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65" r:id="rId13"/>
    <p:sldId id="266" r:id="rId14"/>
    <p:sldId id="267" r:id="rId15"/>
    <p:sldId id="268" r:id="rId16"/>
  </p:sldIdLst>
  <p:sldSz cx="18288000" cy="10287000"/>
  <p:notesSz cx="18288000" cy="10287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Default Section" id="{2EB39F15-CB95-440D-9C77-CEB01203B621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Untitled Section" id="{F83942F1-5E5E-496A-B02B-481B08693CA5}">
          <p14:sldIdLst>
            <p14:sldId id="262"/>
            <p14:sldId id="263"/>
            <p14:sldId id="264"/>
            <p14:sldId id="269"/>
            <p14:sldId id="265"/>
            <p14:sldId id="266"/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>
      <p:cViewPr varScale="1">
        <p:scale>
          <a:sx n="54" d="100"/>
          <a:sy n="54" d="100"/>
        </p:scale>
        <p:origin x="533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315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55"/>
            <a:ext cx="2466776" cy="20679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898290"/>
            <a:ext cx="1498227" cy="239084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73355" y="8266403"/>
            <a:ext cx="2216737" cy="202294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33152" y="471852"/>
            <a:ext cx="152423" cy="15246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31390" y="786556"/>
            <a:ext cx="152423" cy="15246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64338" y="1873754"/>
            <a:ext cx="152423" cy="15246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60438" y="1064980"/>
            <a:ext cx="152423" cy="15246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40934" y="1747791"/>
            <a:ext cx="147065" cy="15246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70171" y="2933639"/>
            <a:ext cx="152423" cy="152460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4708493" y="145803"/>
            <a:ext cx="7315200" cy="1762125"/>
          </a:xfrm>
          <a:custGeom>
            <a:avLst/>
            <a:gdLst/>
            <a:ahLst/>
            <a:cxnLst/>
            <a:rect l="l" t="t" r="r" b="b"/>
            <a:pathLst>
              <a:path w="7315200" h="1762125">
                <a:moveTo>
                  <a:pt x="6897211" y="1762124"/>
                </a:moveTo>
                <a:lnTo>
                  <a:pt x="633388" y="1762124"/>
                </a:lnTo>
                <a:lnTo>
                  <a:pt x="578692" y="1758654"/>
                </a:lnTo>
                <a:lnTo>
                  <a:pt x="529325" y="1753773"/>
                </a:lnTo>
                <a:lnTo>
                  <a:pt x="484956" y="1747237"/>
                </a:lnTo>
                <a:lnTo>
                  <a:pt x="445256" y="1738838"/>
                </a:lnTo>
                <a:lnTo>
                  <a:pt x="378541" y="1715622"/>
                </a:lnTo>
                <a:lnTo>
                  <a:pt x="159663" y="1611643"/>
                </a:lnTo>
                <a:lnTo>
                  <a:pt x="124593" y="1591455"/>
                </a:lnTo>
                <a:lnTo>
                  <a:pt x="95051" y="1566796"/>
                </a:lnTo>
                <a:lnTo>
                  <a:pt x="57071" y="1515663"/>
                </a:lnTo>
                <a:lnTo>
                  <a:pt x="30557" y="1448925"/>
                </a:lnTo>
                <a:lnTo>
                  <a:pt x="20993" y="1408742"/>
                </a:lnTo>
                <a:lnTo>
                  <a:pt x="13566" y="1363501"/>
                </a:lnTo>
                <a:lnTo>
                  <a:pt x="8034" y="1312819"/>
                </a:lnTo>
                <a:lnTo>
                  <a:pt x="4155" y="1256309"/>
                </a:lnTo>
                <a:lnTo>
                  <a:pt x="1684" y="1193586"/>
                </a:lnTo>
                <a:lnTo>
                  <a:pt x="380" y="1124266"/>
                </a:lnTo>
                <a:lnTo>
                  <a:pt x="0" y="1047963"/>
                </a:lnTo>
                <a:lnTo>
                  <a:pt x="0" y="613881"/>
                </a:lnTo>
                <a:lnTo>
                  <a:pt x="327" y="542568"/>
                </a:lnTo>
                <a:lnTo>
                  <a:pt x="1443" y="477338"/>
                </a:lnTo>
                <a:lnTo>
                  <a:pt x="3541" y="417881"/>
                </a:lnTo>
                <a:lnTo>
                  <a:pt x="6819" y="363885"/>
                </a:lnTo>
                <a:lnTo>
                  <a:pt x="11474" y="315037"/>
                </a:lnTo>
                <a:lnTo>
                  <a:pt x="17701" y="271028"/>
                </a:lnTo>
                <a:lnTo>
                  <a:pt x="25697" y="231544"/>
                </a:lnTo>
                <a:lnTo>
                  <a:pt x="47782" y="164910"/>
                </a:lnTo>
                <a:lnTo>
                  <a:pt x="69633" y="125682"/>
                </a:lnTo>
                <a:lnTo>
                  <a:pt x="95051" y="95049"/>
                </a:lnTo>
                <a:lnTo>
                  <a:pt x="146187" y="57070"/>
                </a:lnTo>
                <a:lnTo>
                  <a:pt x="212929" y="30556"/>
                </a:lnTo>
                <a:lnTo>
                  <a:pt x="253114" y="20992"/>
                </a:lnTo>
                <a:lnTo>
                  <a:pt x="298357" y="13566"/>
                </a:lnTo>
                <a:lnTo>
                  <a:pt x="349042" y="8034"/>
                </a:lnTo>
                <a:lnTo>
                  <a:pt x="405554" y="4155"/>
                </a:lnTo>
                <a:lnTo>
                  <a:pt x="468279" y="1684"/>
                </a:lnTo>
                <a:lnTo>
                  <a:pt x="537602" y="380"/>
                </a:lnTo>
                <a:lnTo>
                  <a:pt x="613908" y="0"/>
                </a:lnTo>
                <a:lnTo>
                  <a:pt x="6481749" y="0"/>
                </a:lnTo>
                <a:lnTo>
                  <a:pt x="6554346" y="341"/>
                </a:lnTo>
                <a:lnTo>
                  <a:pt x="6620635" y="1502"/>
                </a:lnTo>
                <a:lnTo>
                  <a:pt x="6680944" y="3692"/>
                </a:lnTo>
                <a:lnTo>
                  <a:pt x="6735604" y="7118"/>
                </a:lnTo>
                <a:lnTo>
                  <a:pt x="6784944" y="11988"/>
                </a:lnTo>
                <a:lnTo>
                  <a:pt x="6829292" y="18508"/>
                </a:lnTo>
                <a:lnTo>
                  <a:pt x="6868980" y="26888"/>
                </a:lnTo>
                <a:lnTo>
                  <a:pt x="6935688" y="50053"/>
                </a:lnTo>
                <a:lnTo>
                  <a:pt x="7155207" y="153830"/>
                </a:lnTo>
                <a:lnTo>
                  <a:pt x="7190495" y="174091"/>
                </a:lnTo>
                <a:lnTo>
                  <a:pt x="7220136" y="198825"/>
                </a:lnTo>
                <a:lnTo>
                  <a:pt x="7258123" y="249965"/>
                </a:lnTo>
                <a:lnTo>
                  <a:pt x="7284640" y="316711"/>
                </a:lnTo>
                <a:lnTo>
                  <a:pt x="7294206" y="356899"/>
                </a:lnTo>
                <a:lnTo>
                  <a:pt x="7301633" y="402144"/>
                </a:lnTo>
                <a:lnTo>
                  <a:pt x="7307165" y="452832"/>
                </a:lnTo>
                <a:lnTo>
                  <a:pt x="7311044" y="509348"/>
                </a:lnTo>
                <a:lnTo>
                  <a:pt x="7313515" y="572077"/>
                </a:lnTo>
                <a:lnTo>
                  <a:pt x="7314819" y="641405"/>
                </a:lnTo>
                <a:lnTo>
                  <a:pt x="7315199" y="717716"/>
                </a:lnTo>
                <a:lnTo>
                  <a:pt x="7315199" y="1151844"/>
                </a:lnTo>
                <a:lnTo>
                  <a:pt x="7314819" y="1228155"/>
                </a:lnTo>
                <a:lnTo>
                  <a:pt x="7313515" y="1297482"/>
                </a:lnTo>
                <a:lnTo>
                  <a:pt x="7311044" y="1360211"/>
                </a:lnTo>
                <a:lnTo>
                  <a:pt x="7307165" y="1416727"/>
                </a:lnTo>
                <a:lnTo>
                  <a:pt x="7301633" y="1467415"/>
                </a:lnTo>
                <a:lnTo>
                  <a:pt x="7294206" y="1512660"/>
                </a:lnTo>
                <a:lnTo>
                  <a:pt x="7284640" y="1552848"/>
                </a:lnTo>
                <a:lnTo>
                  <a:pt x="7258123" y="1619592"/>
                </a:lnTo>
                <a:lnTo>
                  <a:pt x="7220136" y="1670729"/>
                </a:lnTo>
                <a:lnTo>
                  <a:pt x="7168992" y="1708715"/>
                </a:lnTo>
                <a:lnTo>
                  <a:pt x="7102243" y="1735233"/>
                </a:lnTo>
                <a:lnTo>
                  <a:pt x="7062053" y="1744798"/>
                </a:lnTo>
                <a:lnTo>
                  <a:pt x="7016806" y="1752225"/>
                </a:lnTo>
                <a:lnTo>
                  <a:pt x="6966116" y="1757757"/>
                </a:lnTo>
                <a:lnTo>
                  <a:pt x="6909598" y="1761637"/>
                </a:lnTo>
                <a:lnTo>
                  <a:pt x="6897211" y="1762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719901" y="157208"/>
            <a:ext cx="7073265" cy="1639570"/>
          </a:xfrm>
          <a:custGeom>
            <a:avLst/>
            <a:gdLst/>
            <a:ahLst/>
            <a:cxnLst/>
            <a:rect l="l" t="t" r="r" b="b"/>
            <a:pathLst>
              <a:path w="7073265" h="1639570">
                <a:moveTo>
                  <a:pt x="6470356" y="1639036"/>
                </a:moveTo>
                <a:lnTo>
                  <a:pt x="602501" y="1639036"/>
                </a:lnTo>
                <a:lnTo>
                  <a:pt x="532500" y="1638749"/>
                </a:lnTo>
                <a:lnTo>
                  <a:pt x="468108" y="1637734"/>
                </a:lnTo>
                <a:lnTo>
                  <a:pt x="409093" y="1635758"/>
                </a:lnTo>
                <a:lnTo>
                  <a:pt x="355222" y="1632589"/>
                </a:lnTo>
                <a:lnTo>
                  <a:pt x="306264" y="1627994"/>
                </a:lnTo>
                <a:lnTo>
                  <a:pt x="261985" y="1621741"/>
                </a:lnTo>
                <a:lnTo>
                  <a:pt x="222153" y="1613598"/>
                </a:lnTo>
                <a:lnTo>
                  <a:pt x="154901" y="1590711"/>
                </a:lnTo>
                <a:lnTo>
                  <a:pt x="102648" y="1557473"/>
                </a:lnTo>
                <a:lnTo>
                  <a:pt x="63536" y="1512025"/>
                </a:lnTo>
                <a:lnTo>
                  <a:pt x="35704" y="1452507"/>
                </a:lnTo>
                <a:lnTo>
                  <a:pt x="17294" y="1377061"/>
                </a:lnTo>
                <a:lnTo>
                  <a:pt x="11041" y="1332784"/>
                </a:lnTo>
                <a:lnTo>
                  <a:pt x="6447" y="1283827"/>
                </a:lnTo>
                <a:lnTo>
                  <a:pt x="3277" y="1229959"/>
                </a:lnTo>
                <a:lnTo>
                  <a:pt x="1301" y="1170946"/>
                </a:lnTo>
                <a:lnTo>
                  <a:pt x="286" y="1106557"/>
                </a:lnTo>
                <a:lnTo>
                  <a:pt x="0" y="1036559"/>
                </a:lnTo>
                <a:lnTo>
                  <a:pt x="0" y="602476"/>
                </a:lnTo>
                <a:lnTo>
                  <a:pt x="286" y="532478"/>
                </a:lnTo>
                <a:lnTo>
                  <a:pt x="1301" y="468089"/>
                </a:lnTo>
                <a:lnTo>
                  <a:pt x="3277" y="409076"/>
                </a:lnTo>
                <a:lnTo>
                  <a:pt x="6447" y="355207"/>
                </a:lnTo>
                <a:lnTo>
                  <a:pt x="11041" y="306251"/>
                </a:lnTo>
                <a:lnTo>
                  <a:pt x="17294" y="261974"/>
                </a:lnTo>
                <a:lnTo>
                  <a:pt x="25438" y="222143"/>
                </a:lnTo>
                <a:lnTo>
                  <a:pt x="48326" y="154894"/>
                </a:lnTo>
                <a:lnTo>
                  <a:pt x="81566" y="102644"/>
                </a:lnTo>
                <a:lnTo>
                  <a:pt x="127016" y="63533"/>
                </a:lnTo>
                <a:lnTo>
                  <a:pt x="186536" y="35703"/>
                </a:lnTo>
                <a:lnTo>
                  <a:pt x="261985" y="17294"/>
                </a:lnTo>
                <a:lnTo>
                  <a:pt x="306264" y="11041"/>
                </a:lnTo>
                <a:lnTo>
                  <a:pt x="355222" y="6446"/>
                </a:lnTo>
                <a:lnTo>
                  <a:pt x="409093" y="3277"/>
                </a:lnTo>
                <a:lnTo>
                  <a:pt x="468108" y="1301"/>
                </a:lnTo>
                <a:lnTo>
                  <a:pt x="532500" y="286"/>
                </a:lnTo>
                <a:lnTo>
                  <a:pt x="602501" y="0"/>
                </a:lnTo>
                <a:lnTo>
                  <a:pt x="6470356" y="0"/>
                </a:lnTo>
                <a:lnTo>
                  <a:pt x="6540357" y="286"/>
                </a:lnTo>
                <a:lnTo>
                  <a:pt x="6604749" y="1301"/>
                </a:lnTo>
                <a:lnTo>
                  <a:pt x="6663763" y="3277"/>
                </a:lnTo>
                <a:lnTo>
                  <a:pt x="6717634" y="6446"/>
                </a:lnTo>
                <a:lnTo>
                  <a:pt x="6766592" y="11041"/>
                </a:lnTo>
                <a:lnTo>
                  <a:pt x="6810871" y="17294"/>
                </a:lnTo>
                <a:lnTo>
                  <a:pt x="6850702" y="25437"/>
                </a:lnTo>
                <a:lnTo>
                  <a:pt x="6917954" y="48324"/>
                </a:lnTo>
                <a:lnTo>
                  <a:pt x="6970206" y="81562"/>
                </a:lnTo>
                <a:lnTo>
                  <a:pt x="7009317" y="127010"/>
                </a:lnTo>
                <a:lnTo>
                  <a:pt x="7037148" y="186528"/>
                </a:lnTo>
                <a:lnTo>
                  <a:pt x="7055558" y="261974"/>
                </a:lnTo>
                <a:lnTo>
                  <a:pt x="7061811" y="306251"/>
                </a:lnTo>
                <a:lnTo>
                  <a:pt x="7066406" y="355207"/>
                </a:lnTo>
                <a:lnTo>
                  <a:pt x="7069575" y="409076"/>
                </a:lnTo>
                <a:lnTo>
                  <a:pt x="7071551" y="468089"/>
                </a:lnTo>
                <a:lnTo>
                  <a:pt x="7072566" y="532478"/>
                </a:lnTo>
                <a:lnTo>
                  <a:pt x="7072853" y="602476"/>
                </a:lnTo>
                <a:lnTo>
                  <a:pt x="7072853" y="1036559"/>
                </a:lnTo>
                <a:lnTo>
                  <a:pt x="7072566" y="1106557"/>
                </a:lnTo>
                <a:lnTo>
                  <a:pt x="7071551" y="1170946"/>
                </a:lnTo>
                <a:lnTo>
                  <a:pt x="7069575" y="1229959"/>
                </a:lnTo>
                <a:lnTo>
                  <a:pt x="7066406" y="1283827"/>
                </a:lnTo>
                <a:lnTo>
                  <a:pt x="7061811" y="1332784"/>
                </a:lnTo>
                <a:lnTo>
                  <a:pt x="7055558" y="1377061"/>
                </a:lnTo>
                <a:lnTo>
                  <a:pt x="7047415" y="1416892"/>
                </a:lnTo>
                <a:lnTo>
                  <a:pt x="7024527" y="1484141"/>
                </a:lnTo>
                <a:lnTo>
                  <a:pt x="6991288" y="1536391"/>
                </a:lnTo>
                <a:lnTo>
                  <a:pt x="6945838" y="1575502"/>
                </a:lnTo>
                <a:lnTo>
                  <a:pt x="6886319" y="1603332"/>
                </a:lnTo>
                <a:lnTo>
                  <a:pt x="6810871" y="1621741"/>
                </a:lnTo>
                <a:lnTo>
                  <a:pt x="6766592" y="1627994"/>
                </a:lnTo>
                <a:lnTo>
                  <a:pt x="6717634" y="1632589"/>
                </a:lnTo>
                <a:lnTo>
                  <a:pt x="6663763" y="1635758"/>
                </a:lnTo>
                <a:lnTo>
                  <a:pt x="6604749" y="1637734"/>
                </a:lnTo>
                <a:lnTo>
                  <a:pt x="6540357" y="1638749"/>
                </a:lnTo>
                <a:lnTo>
                  <a:pt x="6470356" y="1639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719901" y="157208"/>
            <a:ext cx="7073265" cy="1639570"/>
          </a:xfrm>
          <a:custGeom>
            <a:avLst/>
            <a:gdLst/>
            <a:ahLst/>
            <a:cxnLst/>
            <a:rect l="l" t="t" r="r" b="b"/>
            <a:pathLst>
              <a:path w="7073265" h="1639570">
                <a:moveTo>
                  <a:pt x="6470356" y="0"/>
                </a:moveTo>
                <a:lnTo>
                  <a:pt x="6540357" y="286"/>
                </a:lnTo>
                <a:lnTo>
                  <a:pt x="6604749" y="1301"/>
                </a:lnTo>
                <a:lnTo>
                  <a:pt x="6663763" y="3277"/>
                </a:lnTo>
                <a:lnTo>
                  <a:pt x="6717634" y="6446"/>
                </a:lnTo>
                <a:lnTo>
                  <a:pt x="6766592" y="11041"/>
                </a:lnTo>
                <a:lnTo>
                  <a:pt x="6810871" y="17294"/>
                </a:lnTo>
                <a:lnTo>
                  <a:pt x="6850702" y="25437"/>
                </a:lnTo>
                <a:lnTo>
                  <a:pt x="6917954" y="48324"/>
                </a:lnTo>
                <a:lnTo>
                  <a:pt x="6970206" y="81562"/>
                </a:lnTo>
                <a:lnTo>
                  <a:pt x="7009317" y="127010"/>
                </a:lnTo>
                <a:lnTo>
                  <a:pt x="7037148" y="186528"/>
                </a:lnTo>
                <a:lnTo>
                  <a:pt x="7055558" y="261974"/>
                </a:lnTo>
                <a:lnTo>
                  <a:pt x="7061811" y="306251"/>
                </a:lnTo>
                <a:lnTo>
                  <a:pt x="7066406" y="355207"/>
                </a:lnTo>
                <a:lnTo>
                  <a:pt x="7069575" y="409076"/>
                </a:lnTo>
                <a:lnTo>
                  <a:pt x="7071551" y="468089"/>
                </a:lnTo>
                <a:lnTo>
                  <a:pt x="7072566" y="532478"/>
                </a:lnTo>
                <a:lnTo>
                  <a:pt x="7072853" y="602476"/>
                </a:lnTo>
                <a:lnTo>
                  <a:pt x="7072853" y="1036559"/>
                </a:lnTo>
                <a:lnTo>
                  <a:pt x="7072566" y="1106557"/>
                </a:lnTo>
                <a:lnTo>
                  <a:pt x="7071551" y="1170946"/>
                </a:lnTo>
                <a:lnTo>
                  <a:pt x="7069575" y="1229959"/>
                </a:lnTo>
                <a:lnTo>
                  <a:pt x="7066406" y="1283827"/>
                </a:lnTo>
                <a:lnTo>
                  <a:pt x="7061811" y="1332784"/>
                </a:lnTo>
                <a:lnTo>
                  <a:pt x="7055558" y="1377061"/>
                </a:lnTo>
                <a:lnTo>
                  <a:pt x="7047415" y="1416892"/>
                </a:lnTo>
                <a:lnTo>
                  <a:pt x="7024527" y="1484141"/>
                </a:lnTo>
                <a:lnTo>
                  <a:pt x="6991288" y="1536391"/>
                </a:lnTo>
                <a:lnTo>
                  <a:pt x="6945838" y="1575502"/>
                </a:lnTo>
                <a:lnTo>
                  <a:pt x="6886319" y="1603332"/>
                </a:lnTo>
                <a:lnTo>
                  <a:pt x="6810871" y="1621741"/>
                </a:lnTo>
                <a:lnTo>
                  <a:pt x="6766592" y="1627994"/>
                </a:lnTo>
                <a:lnTo>
                  <a:pt x="6717634" y="1632589"/>
                </a:lnTo>
                <a:lnTo>
                  <a:pt x="6663763" y="1635758"/>
                </a:lnTo>
                <a:lnTo>
                  <a:pt x="6604749" y="1637734"/>
                </a:lnTo>
                <a:lnTo>
                  <a:pt x="6540357" y="1638749"/>
                </a:lnTo>
                <a:lnTo>
                  <a:pt x="6470356" y="1639036"/>
                </a:lnTo>
                <a:lnTo>
                  <a:pt x="602501" y="1639036"/>
                </a:lnTo>
                <a:lnTo>
                  <a:pt x="532500" y="1638749"/>
                </a:lnTo>
                <a:lnTo>
                  <a:pt x="468108" y="1637734"/>
                </a:lnTo>
                <a:lnTo>
                  <a:pt x="409093" y="1635758"/>
                </a:lnTo>
                <a:lnTo>
                  <a:pt x="355222" y="1632589"/>
                </a:lnTo>
                <a:lnTo>
                  <a:pt x="306264" y="1627994"/>
                </a:lnTo>
                <a:lnTo>
                  <a:pt x="261985" y="1621741"/>
                </a:lnTo>
                <a:lnTo>
                  <a:pt x="222153" y="1613598"/>
                </a:lnTo>
                <a:lnTo>
                  <a:pt x="154901" y="1590711"/>
                </a:lnTo>
                <a:lnTo>
                  <a:pt x="102648" y="1557473"/>
                </a:lnTo>
                <a:lnTo>
                  <a:pt x="63536" y="1512025"/>
                </a:lnTo>
                <a:lnTo>
                  <a:pt x="35704" y="1452507"/>
                </a:lnTo>
                <a:lnTo>
                  <a:pt x="17294" y="1377061"/>
                </a:lnTo>
                <a:lnTo>
                  <a:pt x="11041" y="1332784"/>
                </a:lnTo>
                <a:lnTo>
                  <a:pt x="6447" y="1283827"/>
                </a:lnTo>
                <a:lnTo>
                  <a:pt x="3277" y="1229959"/>
                </a:lnTo>
                <a:lnTo>
                  <a:pt x="1301" y="1170946"/>
                </a:lnTo>
                <a:lnTo>
                  <a:pt x="286" y="1106557"/>
                </a:lnTo>
                <a:lnTo>
                  <a:pt x="0" y="1036559"/>
                </a:lnTo>
                <a:lnTo>
                  <a:pt x="0" y="602476"/>
                </a:lnTo>
                <a:lnTo>
                  <a:pt x="286" y="532478"/>
                </a:lnTo>
                <a:lnTo>
                  <a:pt x="1301" y="468089"/>
                </a:lnTo>
                <a:lnTo>
                  <a:pt x="3277" y="409076"/>
                </a:lnTo>
                <a:lnTo>
                  <a:pt x="6447" y="355207"/>
                </a:lnTo>
                <a:lnTo>
                  <a:pt x="11041" y="306251"/>
                </a:lnTo>
                <a:lnTo>
                  <a:pt x="17294" y="261974"/>
                </a:lnTo>
                <a:lnTo>
                  <a:pt x="25438" y="222143"/>
                </a:lnTo>
                <a:lnTo>
                  <a:pt x="48326" y="154894"/>
                </a:lnTo>
                <a:lnTo>
                  <a:pt x="81566" y="102644"/>
                </a:lnTo>
                <a:lnTo>
                  <a:pt x="127016" y="63533"/>
                </a:lnTo>
                <a:lnTo>
                  <a:pt x="186536" y="35703"/>
                </a:lnTo>
                <a:lnTo>
                  <a:pt x="261985" y="17294"/>
                </a:lnTo>
                <a:lnTo>
                  <a:pt x="306264" y="11041"/>
                </a:lnTo>
                <a:lnTo>
                  <a:pt x="355222" y="6446"/>
                </a:lnTo>
                <a:lnTo>
                  <a:pt x="409093" y="3277"/>
                </a:lnTo>
                <a:lnTo>
                  <a:pt x="468108" y="1301"/>
                </a:lnTo>
                <a:lnTo>
                  <a:pt x="532500" y="286"/>
                </a:lnTo>
                <a:lnTo>
                  <a:pt x="602501" y="0"/>
                </a:lnTo>
                <a:lnTo>
                  <a:pt x="6470356" y="0"/>
                </a:lnTo>
                <a:close/>
              </a:path>
            </a:pathLst>
          </a:custGeom>
          <a:ln w="157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9" name="bg 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7951" y="2960853"/>
            <a:ext cx="7100601" cy="218265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07351" y="6080192"/>
            <a:ext cx="7100602" cy="2182653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8845744" y="6851471"/>
            <a:ext cx="1409700" cy="1409700"/>
          </a:xfrm>
          <a:custGeom>
            <a:avLst/>
            <a:gdLst/>
            <a:ahLst/>
            <a:cxnLst/>
            <a:rect l="l" t="t" r="r" b="b"/>
            <a:pathLst>
              <a:path w="1409700" h="1409700">
                <a:moveTo>
                  <a:pt x="704849" y="1409604"/>
                </a:moveTo>
                <a:lnTo>
                  <a:pt x="0" y="704849"/>
                </a:lnTo>
                <a:lnTo>
                  <a:pt x="704849" y="0"/>
                </a:lnTo>
                <a:lnTo>
                  <a:pt x="704849" y="352377"/>
                </a:lnTo>
                <a:lnTo>
                  <a:pt x="1409699" y="352377"/>
                </a:lnTo>
                <a:lnTo>
                  <a:pt x="1409699" y="1057227"/>
                </a:lnTo>
                <a:lnTo>
                  <a:pt x="704849" y="1057227"/>
                </a:lnTo>
                <a:lnTo>
                  <a:pt x="704849" y="1409604"/>
                </a:lnTo>
                <a:close/>
              </a:path>
            </a:pathLst>
          </a:custGeom>
          <a:solidFill>
            <a:srgbClr val="A382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7546630" y="3574221"/>
            <a:ext cx="1295400" cy="1296035"/>
          </a:xfrm>
          <a:custGeom>
            <a:avLst/>
            <a:gdLst/>
            <a:ahLst/>
            <a:cxnLst/>
            <a:rect l="l" t="t" r="r" b="b"/>
            <a:pathLst>
              <a:path w="1295400" h="1296035">
                <a:moveTo>
                  <a:pt x="647747" y="1295494"/>
                </a:moveTo>
                <a:lnTo>
                  <a:pt x="647747" y="971621"/>
                </a:lnTo>
                <a:lnTo>
                  <a:pt x="0" y="971621"/>
                </a:lnTo>
                <a:lnTo>
                  <a:pt x="0" y="323873"/>
                </a:lnTo>
                <a:lnTo>
                  <a:pt x="647747" y="323873"/>
                </a:lnTo>
                <a:lnTo>
                  <a:pt x="647747" y="0"/>
                </a:lnTo>
                <a:lnTo>
                  <a:pt x="1295400" y="647747"/>
                </a:lnTo>
                <a:lnTo>
                  <a:pt x="647747" y="1295494"/>
                </a:lnTo>
                <a:close/>
              </a:path>
            </a:pathLst>
          </a:custGeom>
          <a:solidFill>
            <a:srgbClr val="A382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31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9711" y="592835"/>
            <a:ext cx="12801718" cy="37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5614" y="4042278"/>
            <a:ext cx="8341359" cy="3578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36.png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52.png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7" Type="http://schemas.openxmlformats.org/officeDocument/2006/relationships/image" Target="../media/image53.png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4.png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jpeg"/><Relationship Id="rId8" Type="http://schemas.openxmlformats.org/officeDocument/2006/relationships/image" Target="../media/image55.jpeg"/><Relationship Id="rId7" Type="http://schemas.openxmlformats.org/officeDocument/2006/relationships/image" Target="../media/image54.png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7.jpe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40.png"/><Relationship Id="rId1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36.png"/><Relationship Id="rId7" Type="http://schemas.openxmlformats.org/officeDocument/2006/relationships/image" Target="../media/image4.png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44.pn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8" Type="http://schemas.openxmlformats.org/officeDocument/2006/relationships/image" Target="../media/image47.jpeg"/><Relationship Id="rId7" Type="http://schemas.openxmlformats.org/officeDocument/2006/relationships/image" Target="../media/image36.png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49.jpeg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72878" y="8076951"/>
            <a:ext cx="1547280" cy="16700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1622" y="7003522"/>
            <a:ext cx="4456375" cy="32834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69194" y="3930642"/>
            <a:ext cx="152423" cy="1524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99416" y="4820130"/>
            <a:ext cx="152423" cy="1524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2671" y="3319577"/>
            <a:ext cx="152423" cy="1524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44824" y="4056605"/>
            <a:ext cx="152423" cy="15246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8268996" y="3587774"/>
            <a:ext cx="19050" cy="101600"/>
          </a:xfrm>
          <a:custGeom>
            <a:avLst/>
            <a:gdLst/>
            <a:ahLst/>
            <a:cxnLst/>
            <a:rect l="l" t="t" r="r" b="b"/>
            <a:pathLst>
              <a:path w="19050" h="101600">
                <a:moveTo>
                  <a:pt x="19003" y="101167"/>
                </a:moveTo>
                <a:lnTo>
                  <a:pt x="488" y="60546"/>
                </a:lnTo>
                <a:lnTo>
                  <a:pt x="0" y="55589"/>
                </a:lnTo>
                <a:lnTo>
                  <a:pt x="0" y="45578"/>
                </a:lnTo>
                <a:lnTo>
                  <a:pt x="15624" y="4070"/>
                </a:lnTo>
                <a:lnTo>
                  <a:pt x="19003" y="0"/>
                </a:lnTo>
                <a:lnTo>
                  <a:pt x="19003" y="101167"/>
                </a:lnTo>
                <a:close/>
              </a:path>
            </a:pathLst>
          </a:custGeom>
          <a:solidFill>
            <a:srgbClr val="F2A7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7655" y="5134834"/>
            <a:ext cx="152423" cy="1524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30603" y="6222031"/>
            <a:ext cx="152423" cy="1524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26703" y="5413257"/>
            <a:ext cx="152423" cy="1524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07198" y="6096068"/>
            <a:ext cx="152423" cy="15246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0" y="0"/>
            <a:ext cx="4023995" cy="3200400"/>
          </a:xfrm>
          <a:custGeom>
            <a:avLst/>
            <a:gdLst/>
            <a:ahLst/>
            <a:cxnLst/>
            <a:rect l="l" t="t" r="r" b="b"/>
            <a:pathLst>
              <a:path w="4023995" h="3200400">
                <a:moveTo>
                  <a:pt x="0" y="0"/>
                </a:moveTo>
                <a:lnTo>
                  <a:pt x="4023603" y="0"/>
                </a:lnTo>
                <a:lnTo>
                  <a:pt x="4016472" y="11858"/>
                </a:lnTo>
                <a:lnTo>
                  <a:pt x="3993447" y="45248"/>
                </a:lnTo>
                <a:lnTo>
                  <a:pt x="3969095" y="76199"/>
                </a:lnTo>
                <a:lnTo>
                  <a:pt x="3943487" y="104840"/>
                </a:lnTo>
                <a:lnTo>
                  <a:pt x="3888800" y="155715"/>
                </a:lnTo>
                <a:lnTo>
                  <a:pt x="3829969" y="198918"/>
                </a:lnTo>
                <a:lnTo>
                  <a:pt x="3767578" y="235490"/>
                </a:lnTo>
                <a:lnTo>
                  <a:pt x="3702210" y="266475"/>
                </a:lnTo>
                <a:lnTo>
                  <a:pt x="3634449" y="292917"/>
                </a:lnTo>
                <a:lnTo>
                  <a:pt x="3564878" y="315858"/>
                </a:lnTo>
                <a:lnTo>
                  <a:pt x="3494080" y="336342"/>
                </a:lnTo>
                <a:lnTo>
                  <a:pt x="3351137" y="374111"/>
                </a:lnTo>
                <a:lnTo>
                  <a:pt x="3280159" y="393482"/>
                </a:lnTo>
                <a:lnTo>
                  <a:pt x="3210288" y="414569"/>
                </a:lnTo>
                <a:lnTo>
                  <a:pt x="3142108" y="438415"/>
                </a:lnTo>
                <a:lnTo>
                  <a:pt x="3076201" y="466062"/>
                </a:lnTo>
                <a:lnTo>
                  <a:pt x="3013151" y="498554"/>
                </a:lnTo>
                <a:lnTo>
                  <a:pt x="2949947" y="539513"/>
                </a:lnTo>
                <a:lnTo>
                  <a:pt x="2919695" y="563659"/>
                </a:lnTo>
                <a:lnTo>
                  <a:pt x="2866567" y="616390"/>
                </a:lnTo>
                <a:lnTo>
                  <a:pt x="2822154" y="674566"/>
                </a:lnTo>
                <a:lnTo>
                  <a:pt x="2785120" y="737617"/>
                </a:lnTo>
                <a:lnTo>
                  <a:pt x="2754123" y="804970"/>
                </a:lnTo>
                <a:lnTo>
                  <a:pt x="2727825" y="876057"/>
                </a:lnTo>
                <a:lnTo>
                  <a:pt x="2716020" y="912821"/>
                </a:lnTo>
                <a:lnTo>
                  <a:pt x="2704887" y="950305"/>
                </a:lnTo>
                <a:lnTo>
                  <a:pt x="2694259" y="988436"/>
                </a:lnTo>
                <a:lnTo>
                  <a:pt x="2683969" y="1027144"/>
                </a:lnTo>
                <a:lnTo>
                  <a:pt x="2673849" y="1066357"/>
                </a:lnTo>
                <a:lnTo>
                  <a:pt x="2663732" y="1106004"/>
                </a:lnTo>
                <a:lnTo>
                  <a:pt x="2653451" y="1146013"/>
                </a:lnTo>
                <a:lnTo>
                  <a:pt x="2642837" y="1186313"/>
                </a:lnTo>
                <a:lnTo>
                  <a:pt x="2631724" y="1226833"/>
                </a:lnTo>
                <a:lnTo>
                  <a:pt x="2619944" y="1267501"/>
                </a:lnTo>
                <a:lnTo>
                  <a:pt x="2607330" y="1308246"/>
                </a:lnTo>
                <a:lnTo>
                  <a:pt x="2593714" y="1348996"/>
                </a:lnTo>
                <a:lnTo>
                  <a:pt x="2578929" y="1389681"/>
                </a:lnTo>
                <a:lnTo>
                  <a:pt x="2562808" y="1430229"/>
                </a:lnTo>
                <a:lnTo>
                  <a:pt x="2545183" y="1470569"/>
                </a:lnTo>
                <a:lnTo>
                  <a:pt x="2525886" y="1510629"/>
                </a:lnTo>
                <a:lnTo>
                  <a:pt x="2504751" y="1550338"/>
                </a:lnTo>
                <a:lnTo>
                  <a:pt x="2481610" y="1589624"/>
                </a:lnTo>
                <a:lnTo>
                  <a:pt x="2456295" y="1628417"/>
                </a:lnTo>
                <a:lnTo>
                  <a:pt x="2428639" y="1666644"/>
                </a:lnTo>
                <a:lnTo>
                  <a:pt x="2398475" y="1704235"/>
                </a:lnTo>
                <a:lnTo>
                  <a:pt x="2365635" y="1741118"/>
                </a:lnTo>
                <a:lnTo>
                  <a:pt x="2329952" y="1777222"/>
                </a:lnTo>
                <a:lnTo>
                  <a:pt x="2291259" y="1812476"/>
                </a:lnTo>
                <a:lnTo>
                  <a:pt x="2249387" y="1846808"/>
                </a:lnTo>
                <a:lnTo>
                  <a:pt x="2193089" y="1890154"/>
                </a:lnTo>
                <a:lnTo>
                  <a:pt x="2137911" y="1929602"/>
                </a:lnTo>
                <a:lnTo>
                  <a:pt x="2083831" y="1965359"/>
                </a:lnTo>
                <a:lnTo>
                  <a:pt x="2030829" y="1997634"/>
                </a:lnTo>
                <a:lnTo>
                  <a:pt x="1978883" y="2026637"/>
                </a:lnTo>
                <a:lnTo>
                  <a:pt x="1927972" y="2052575"/>
                </a:lnTo>
                <a:lnTo>
                  <a:pt x="1878075" y="2075658"/>
                </a:lnTo>
                <a:lnTo>
                  <a:pt x="1829170" y="2096093"/>
                </a:lnTo>
                <a:lnTo>
                  <a:pt x="1781237" y="2114090"/>
                </a:lnTo>
                <a:lnTo>
                  <a:pt x="1734254" y="2129858"/>
                </a:lnTo>
                <a:lnTo>
                  <a:pt x="1688200" y="2143604"/>
                </a:lnTo>
                <a:lnTo>
                  <a:pt x="1643054" y="2155537"/>
                </a:lnTo>
                <a:lnTo>
                  <a:pt x="1598795" y="2165867"/>
                </a:lnTo>
                <a:lnTo>
                  <a:pt x="1555401" y="2174801"/>
                </a:lnTo>
                <a:lnTo>
                  <a:pt x="1512852" y="2182549"/>
                </a:lnTo>
                <a:lnTo>
                  <a:pt x="1471125" y="2189319"/>
                </a:lnTo>
                <a:lnTo>
                  <a:pt x="1430201" y="2195319"/>
                </a:lnTo>
                <a:lnTo>
                  <a:pt x="1236866" y="2221084"/>
                </a:lnTo>
                <a:lnTo>
                  <a:pt x="1200308" y="2226850"/>
                </a:lnTo>
                <a:lnTo>
                  <a:pt x="1129132" y="2240663"/>
                </a:lnTo>
                <a:lnTo>
                  <a:pt x="1060400" y="2258910"/>
                </a:lnTo>
                <a:lnTo>
                  <a:pt x="984261" y="2288458"/>
                </a:lnTo>
                <a:lnTo>
                  <a:pt x="944775" y="2310581"/>
                </a:lnTo>
                <a:lnTo>
                  <a:pt x="908188" y="2336251"/>
                </a:lnTo>
                <a:lnTo>
                  <a:pt x="874243" y="2365132"/>
                </a:lnTo>
                <a:lnTo>
                  <a:pt x="842685" y="2396887"/>
                </a:lnTo>
                <a:lnTo>
                  <a:pt x="813261" y="2431181"/>
                </a:lnTo>
                <a:lnTo>
                  <a:pt x="785714" y="2467676"/>
                </a:lnTo>
                <a:lnTo>
                  <a:pt x="759789" y="2506038"/>
                </a:lnTo>
                <a:lnTo>
                  <a:pt x="735233" y="2545930"/>
                </a:lnTo>
                <a:lnTo>
                  <a:pt x="711789" y="2587016"/>
                </a:lnTo>
                <a:lnTo>
                  <a:pt x="689203" y="2628960"/>
                </a:lnTo>
                <a:lnTo>
                  <a:pt x="667219" y="2671425"/>
                </a:lnTo>
                <a:lnTo>
                  <a:pt x="624040" y="2756576"/>
                </a:lnTo>
                <a:lnTo>
                  <a:pt x="602335" y="2798589"/>
                </a:lnTo>
                <a:lnTo>
                  <a:pt x="580213" y="2839779"/>
                </a:lnTo>
                <a:lnTo>
                  <a:pt x="557418" y="2879810"/>
                </a:lnTo>
                <a:lnTo>
                  <a:pt x="533696" y="2918346"/>
                </a:lnTo>
                <a:lnTo>
                  <a:pt x="508791" y="2955051"/>
                </a:lnTo>
                <a:lnTo>
                  <a:pt x="482450" y="2989588"/>
                </a:lnTo>
                <a:lnTo>
                  <a:pt x="454416" y="3021621"/>
                </a:lnTo>
                <a:lnTo>
                  <a:pt x="309712" y="3125051"/>
                </a:lnTo>
                <a:lnTo>
                  <a:pt x="159975" y="3178163"/>
                </a:lnTo>
                <a:lnTo>
                  <a:pt x="42665" y="3197731"/>
                </a:lnTo>
                <a:lnTo>
                  <a:pt x="0" y="3200246"/>
                </a:lnTo>
                <a:lnTo>
                  <a:pt x="0" y="0"/>
                </a:lnTo>
                <a:close/>
              </a:path>
            </a:pathLst>
          </a:custGeom>
          <a:solidFill>
            <a:srgbClr val="F2A7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87764" y="7434377"/>
            <a:ext cx="2890035" cy="18830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65603" y="8222833"/>
            <a:ext cx="2221295" cy="20664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135072" y="342708"/>
            <a:ext cx="3433476" cy="343347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56670" y="4186581"/>
            <a:ext cx="1317688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885" marR="5080" indent="-2750820">
              <a:lnSpc>
                <a:spcPct val="117000"/>
              </a:lnSpc>
              <a:spcBef>
                <a:spcPts val="100"/>
              </a:spcBef>
            </a:pPr>
            <a:r>
              <a:rPr sz="5200" spc="-3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B.</a:t>
            </a:r>
            <a:r>
              <a:rPr sz="5200" spc="-4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4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S.</a:t>
            </a:r>
            <a:r>
              <a:rPr sz="5200" spc="-4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229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Abdur</a:t>
            </a:r>
            <a:r>
              <a:rPr sz="5200" spc="-4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409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Rahman</a:t>
            </a:r>
            <a:r>
              <a:rPr sz="5200" spc="-4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3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Crescent</a:t>
            </a:r>
            <a:r>
              <a:rPr sz="5200" spc="-4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2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Institute</a:t>
            </a:r>
            <a:r>
              <a:rPr sz="5200" spc="-4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 </a:t>
            </a:r>
            <a:r>
              <a:rPr sz="5200" spc="-4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Science</a:t>
            </a:r>
            <a:r>
              <a:rPr sz="5200" spc="-4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2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5200" spc="-4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5200" spc="-3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Technology</a:t>
            </a:r>
            <a:endParaRPr sz="5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969164" y="592835"/>
            <a:ext cx="755205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WARM</a:t>
            </a:r>
            <a:r>
              <a:rPr b="1" spc="-1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LOAF</a:t>
            </a:r>
            <a:endParaRPr b="1" spc="-20" dirty="0">
              <a:solidFill>
                <a:srgbClr val="FFFFFF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26403" y="8377954"/>
            <a:ext cx="2214245" cy="4248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600" spc="-220" dirty="0">
                <a:latin typeface="Arial Black" panose="020B0A04020102020204"/>
                <a:cs typeface="Arial Black" panose="020B0A04020102020204"/>
              </a:rPr>
              <a:t>MILESTONE</a:t>
            </a:r>
            <a:r>
              <a:rPr sz="2600" spc="-19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415" dirty="0">
                <a:latin typeface="Arial Black" panose="020B0A04020102020204"/>
                <a:cs typeface="Arial Black" panose="020B0A04020102020204"/>
              </a:rPr>
              <a:t>1</a:t>
            </a:r>
            <a:endParaRPr sz="26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71" y="18882"/>
            <a:ext cx="1884219" cy="1763655"/>
          </a:xfrm>
          <a:prstGeom prst="rect">
            <a:avLst/>
          </a:prstGeom>
        </p:spPr>
      </p:pic>
      <p:pic>
        <p:nvPicPr>
          <p:cNvPr id="70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7" y="8146344"/>
            <a:ext cx="1597702" cy="2159537"/>
          </a:xfrm>
          <a:prstGeom prst="rect">
            <a:avLst/>
          </a:prstGeom>
        </p:spPr>
      </p:pic>
      <p:pic>
        <p:nvPicPr>
          <p:cNvPr id="71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6523" y="560586"/>
            <a:ext cx="152423" cy="152460"/>
          </a:xfrm>
          <a:prstGeom prst="rect">
            <a:avLst/>
          </a:prstGeom>
        </p:spPr>
      </p:pic>
      <p:pic>
        <p:nvPicPr>
          <p:cNvPr id="72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64761" y="875290"/>
            <a:ext cx="152423" cy="152460"/>
          </a:xfrm>
          <a:prstGeom prst="rect">
            <a:avLst/>
          </a:prstGeom>
        </p:spPr>
      </p:pic>
      <p:pic>
        <p:nvPicPr>
          <p:cNvPr id="73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93809" y="1153714"/>
            <a:ext cx="152423" cy="152460"/>
          </a:xfrm>
          <a:prstGeom prst="rect">
            <a:avLst/>
          </a:prstGeom>
        </p:spPr>
      </p:pic>
      <p:pic>
        <p:nvPicPr>
          <p:cNvPr id="74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97709" y="1962488"/>
            <a:ext cx="152423" cy="152460"/>
          </a:xfrm>
          <a:prstGeom prst="rect">
            <a:avLst/>
          </a:prstGeom>
        </p:spPr>
      </p:pic>
      <p:pic>
        <p:nvPicPr>
          <p:cNvPr id="75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03542" y="3022373"/>
            <a:ext cx="89228" cy="152460"/>
          </a:xfrm>
          <a:prstGeom prst="rect">
            <a:avLst/>
          </a:prstGeom>
        </p:spPr>
      </p:pic>
      <p:grpSp>
        <p:nvGrpSpPr>
          <p:cNvPr id="76" name="object 9"/>
          <p:cNvGrpSpPr/>
          <p:nvPr/>
        </p:nvGrpSpPr>
        <p:grpSpPr>
          <a:xfrm>
            <a:off x="16036562" y="7551692"/>
            <a:ext cx="2258695" cy="2755265"/>
            <a:chOff x="16031791" y="7532810"/>
            <a:chExt cx="2258695" cy="2755265"/>
          </a:xfrm>
        </p:grpSpPr>
        <p:sp>
          <p:nvSpPr>
            <p:cNvPr id="77" name="object 10"/>
            <p:cNvSpPr/>
            <p:nvPr/>
          </p:nvSpPr>
          <p:spPr>
            <a:xfrm>
              <a:off x="16031791" y="7532810"/>
              <a:ext cx="2256790" cy="2754630"/>
            </a:xfrm>
            <a:custGeom>
              <a:avLst/>
              <a:gdLst/>
              <a:ahLst/>
              <a:cxnLst/>
              <a:rect l="l" t="t" r="r" b="b"/>
              <a:pathLst>
                <a:path w="2256790" h="2754629">
                  <a:moveTo>
                    <a:pt x="2256208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0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6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6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56208" y="9094"/>
                  </a:lnTo>
                  <a:lnTo>
                    <a:pt x="2256208" y="364144"/>
                  </a:lnTo>
                  <a:close/>
                </a:path>
                <a:path w="2256790" h="2754629">
                  <a:moveTo>
                    <a:pt x="2256208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6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30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256208" y="364144"/>
                  </a:lnTo>
                  <a:lnTo>
                    <a:pt x="2256208" y="865678"/>
                  </a:lnTo>
                  <a:close/>
                </a:path>
                <a:path w="2256790" h="2754629">
                  <a:moveTo>
                    <a:pt x="2256208" y="2754188"/>
                  </a:moveTo>
                  <a:lnTo>
                    <a:pt x="427522" y="2754188"/>
                  </a:lnTo>
                  <a:lnTo>
                    <a:pt x="401726" y="2726802"/>
                  </a:lnTo>
                  <a:lnTo>
                    <a:pt x="367652" y="2688728"/>
                  </a:lnTo>
                  <a:lnTo>
                    <a:pt x="334678" y="2649730"/>
                  </a:lnTo>
                  <a:lnTo>
                    <a:pt x="302916" y="2609736"/>
                  </a:lnTo>
                  <a:lnTo>
                    <a:pt x="272475" y="2568668"/>
                  </a:lnTo>
                  <a:lnTo>
                    <a:pt x="243464" y="2526451"/>
                  </a:lnTo>
                  <a:lnTo>
                    <a:pt x="217129" y="2484904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2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1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8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256208" y="865678"/>
                  </a:lnTo>
                  <a:lnTo>
                    <a:pt x="2256208" y="2754188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11"/>
            <p:cNvSpPr/>
            <p:nvPr/>
          </p:nvSpPr>
          <p:spPr>
            <a:xfrm>
              <a:off x="17658081" y="7618538"/>
              <a:ext cx="629920" cy="266700"/>
            </a:xfrm>
            <a:custGeom>
              <a:avLst/>
              <a:gdLst/>
              <a:ahLst/>
              <a:cxnLst/>
              <a:rect l="l" t="t" r="r" b="b"/>
              <a:pathLst>
                <a:path w="629919" h="266700">
                  <a:moveTo>
                    <a:pt x="629920" y="205613"/>
                  </a:moveTo>
                  <a:lnTo>
                    <a:pt x="554951" y="175006"/>
                  </a:lnTo>
                  <a:lnTo>
                    <a:pt x="507873" y="163601"/>
                  </a:lnTo>
                  <a:lnTo>
                    <a:pt x="459905" y="156565"/>
                  </a:lnTo>
                  <a:lnTo>
                    <a:pt x="411289" y="153276"/>
                  </a:lnTo>
                  <a:lnTo>
                    <a:pt x="362280" y="153123"/>
                  </a:lnTo>
                  <a:lnTo>
                    <a:pt x="313093" y="155498"/>
                  </a:lnTo>
                  <a:lnTo>
                    <a:pt x="263956" y="159804"/>
                  </a:lnTo>
                  <a:lnTo>
                    <a:pt x="215138" y="165430"/>
                  </a:lnTo>
                  <a:lnTo>
                    <a:pt x="166839" y="171754"/>
                  </a:lnTo>
                  <a:lnTo>
                    <a:pt x="145364" y="197040"/>
                  </a:lnTo>
                  <a:lnTo>
                    <a:pt x="146062" y="208521"/>
                  </a:lnTo>
                  <a:lnTo>
                    <a:pt x="150774" y="219049"/>
                  </a:lnTo>
                  <a:lnTo>
                    <a:pt x="159245" y="225704"/>
                  </a:lnTo>
                  <a:lnTo>
                    <a:pt x="170103" y="228752"/>
                  </a:lnTo>
                  <a:lnTo>
                    <a:pt x="182016" y="228498"/>
                  </a:lnTo>
                  <a:lnTo>
                    <a:pt x="230238" y="222224"/>
                  </a:lnTo>
                  <a:lnTo>
                    <a:pt x="279273" y="216738"/>
                  </a:lnTo>
                  <a:lnTo>
                    <a:pt x="328777" y="212775"/>
                  </a:lnTo>
                  <a:lnTo>
                    <a:pt x="378383" y="211124"/>
                  </a:lnTo>
                  <a:lnTo>
                    <a:pt x="427710" y="212559"/>
                  </a:lnTo>
                  <a:lnTo>
                    <a:pt x="476427" y="217843"/>
                  </a:lnTo>
                  <a:lnTo>
                    <a:pt x="524154" y="227736"/>
                  </a:lnTo>
                  <a:lnTo>
                    <a:pt x="570522" y="243014"/>
                  </a:lnTo>
                  <a:lnTo>
                    <a:pt x="615188" y="264464"/>
                  </a:lnTo>
                  <a:lnTo>
                    <a:pt x="629920" y="266141"/>
                  </a:lnTo>
                  <a:lnTo>
                    <a:pt x="629920" y="205613"/>
                  </a:lnTo>
                  <a:close/>
                </a:path>
                <a:path w="629919" h="266700">
                  <a:moveTo>
                    <a:pt x="629920" y="37846"/>
                  </a:moveTo>
                  <a:lnTo>
                    <a:pt x="572389" y="20383"/>
                  </a:lnTo>
                  <a:lnTo>
                    <a:pt x="521970" y="11442"/>
                  </a:lnTo>
                  <a:lnTo>
                    <a:pt x="471233" y="5067"/>
                  </a:lnTo>
                  <a:lnTo>
                    <a:pt x="420306" y="1257"/>
                  </a:lnTo>
                  <a:lnTo>
                    <a:pt x="369277" y="0"/>
                  </a:lnTo>
                  <a:lnTo>
                    <a:pt x="318287" y="1320"/>
                  </a:lnTo>
                  <a:lnTo>
                    <a:pt x="267423" y="5194"/>
                  </a:lnTo>
                  <a:lnTo>
                    <a:pt x="216801" y="11645"/>
                  </a:lnTo>
                  <a:lnTo>
                    <a:pt x="166535" y="20650"/>
                  </a:lnTo>
                  <a:lnTo>
                    <a:pt x="116738" y="32219"/>
                  </a:lnTo>
                  <a:lnTo>
                    <a:pt x="67513" y="46355"/>
                  </a:lnTo>
                  <a:lnTo>
                    <a:pt x="18986" y="63055"/>
                  </a:lnTo>
                  <a:lnTo>
                    <a:pt x="0" y="102019"/>
                  </a:lnTo>
                  <a:lnTo>
                    <a:pt x="12242" y="119253"/>
                  </a:lnTo>
                  <a:lnTo>
                    <a:pt x="34963" y="120599"/>
                  </a:lnTo>
                  <a:lnTo>
                    <a:pt x="81051" y="104800"/>
                  </a:lnTo>
                  <a:lnTo>
                    <a:pt x="127749" y="91376"/>
                  </a:lnTo>
                  <a:lnTo>
                    <a:pt x="174942" y="80327"/>
                  </a:lnTo>
                  <a:lnTo>
                    <a:pt x="222542" y="71666"/>
                  </a:lnTo>
                  <a:lnTo>
                    <a:pt x="270459" y="65417"/>
                  </a:lnTo>
                  <a:lnTo>
                    <a:pt x="318592" y="61556"/>
                  </a:lnTo>
                  <a:lnTo>
                    <a:pt x="366826" y="60121"/>
                  </a:lnTo>
                  <a:lnTo>
                    <a:pt x="415099" y="61099"/>
                  </a:lnTo>
                  <a:lnTo>
                    <a:pt x="463283" y="64516"/>
                  </a:lnTo>
                  <a:lnTo>
                    <a:pt x="511289" y="70370"/>
                  </a:lnTo>
                  <a:lnTo>
                    <a:pt x="559028" y="78676"/>
                  </a:lnTo>
                  <a:lnTo>
                    <a:pt x="606399" y="89433"/>
                  </a:lnTo>
                  <a:lnTo>
                    <a:pt x="629577" y="85839"/>
                  </a:lnTo>
                  <a:lnTo>
                    <a:pt x="629920" y="85344"/>
                  </a:lnTo>
                  <a:lnTo>
                    <a:pt x="629920" y="3784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3824" y="8096497"/>
              <a:ext cx="162239" cy="266026"/>
            </a:xfrm>
            <a:prstGeom prst="rect">
              <a:avLst/>
            </a:prstGeom>
          </p:spPr>
        </p:pic>
        <p:sp>
          <p:nvSpPr>
            <p:cNvPr id="80" name="object 13"/>
            <p:cNvSpPr/>
            <p:nvPr/>
          </p:nvSpPr>
          <p:spPr>
            <a:xfrm>
              <a:off x="16132989" y="8556421"/>
              <a:ext cx="2155190" cy="1731010"/>
            </a:xfrm>
            <a:custGeom>
              <a:avLst/>
              <a:gdLst/>
              <a:ahLst/>
              <a:cxnLst/>
              <a:rect l="l" t="t" r="r" b="b"/>
              <a:pathLst>
                <a:path w="2155190" h="1731009">
                  <a:moveTo>
                    <a:pt x="172834" y="20320"/>
                  </a:moveTo>
                  <a:lnTo>
                    <a:pt x="158242" y="3721"/>
                  </a:lnTo>
                  <a:lnTo>
                    <a:pt x="137668" y="0"/>
                  </a:lnTo>
                  <a:lnTo>
                    <a:pt x="120688" y="14706"/>
                  </a:lnTo>
                  <a:lnTo>
                    <a:pt x="99517" y="63779"/>
                  </a:lnTo>
                  <a:lnTo>
                    <a:pt x="80264" y="113474"/>
                  </a:lnTo>
                  <a:lnTo>
                    <a:pt x="62928" y="163741"/>
                  </a:lnTo>
                  <a:lnTo>
                    <a:pt x="47536" y="214579"/>
                  </a:lnTo>
                  <a:lnTo>
                    <a:pt x="34074" y="265925"/>
                  </a:lnTo>
                  <a:lnTo>
                    <a:pt x="22593" y="317754"/>
                  </a:lnTo>
                  <a:lnTo>
                    <a:pt x="13068" y="370039"/>
                  </a:lnTo>
                  <a:lnTo>
                    <a:pt x="5537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78" y="504329"/>
                  </a:lnTo>
                  <a:lnTo>
                    <a:pt x="48107" y="497090"/>
                  </a:lnTo>
                  <a:lnTo>
                    <a:pt x="59143" y="475856"/>
                  </a:lnTo>
                  <a:lnTo>
                    <a:pt x="64325" y="426377"/>
                  </a:lnTo>
                  <a:lnTo>
                    <a:pt x="71335" y="377088"/>
                  </a:lnTo>
                  <a:lnTo>
                    <a:pt x="80187" y="328091"/>
                  </a:lnTo>
                  <a:lnTo>
                    <a:pt x="90881" y="279438"/>
                  </a:lnTo>
                  <a:lnTo>
                    <a:pt x="103390" y="231216"/>
                  </a:lnTo>
                  <a:lnTo>
                    <a:pt x="117754" y="183515"/>
                  </a:lnTo>
                  <a:lnTo>
                    <a:pt x="133946" y="136410"/>
                  </a:lnTo>
                  <a:lnTo>
                    <a:pt x="151968" y="89966"/>
                  </a:lnTo>
                  <a:lnTo>
                    <a:pt x="171831" y="44272"/>
                  </a:lnTo>
                  <a:lnTo>
                    <a:pt x="172834" y="20320"/>
                  </a:lnTo>
                  <a:close/>
                </a:path>
                <a:path w="2155190" h="1731009">
                  <a:moveTo>
                    <a:pt x="1449768" y="1725828"/>
                  </a:moveTo>
                  <a:lnTo>
                    <a:pt x="1442580" y="1726628"/>
                  </a:lnTo>
                  <a:lnTo>
                    <a:pt x="1439379" y="1730578"/>
                  </a:lnTo>
                  <a:lnTo>
                    <a:pt x="1448968" y="1730578"/>
                  </a:lnTo>
                  <a:lnTo>
                    <a:pt x="1449768" y="1725828"/>
                  </a:lnTo>
                  <a:close/>
                </a:path>
                <a:path w="2155190" h="1731009">
                  <a:moveTo>
                    <a:pt x="1472704" y="1730578"/>
                  </a:moveTo>
                  <a:lnTo>
                    <a:pt x="1466456" y="1725625"/>
                  </a:lnTo>
                  <a:lnTo>
                    <a:pt x="1460347" y="1723136"/>
                  </a:lnTo>
                  <a:lnTo>
                    <a:pt x="1455356" y="1729028"/>
                  </a:lnTo>
                  <a:lnTo>
                    <a:pt x="1462595" y="1729308"/>
                  </a:lnTo>
                  <a:lnTo>
                    <a:pt x="1464564" y="1730578"/>
                  </a:lnTo>
                  <a:lnTo>
                    <a:pt x="1472704" y="1730578"/>
                  </a:lnTo>
                  <a:close/>
                </a:path>
                <a:path w="2155190" h="1731009">
                  <a:moveTo>
                    <a:pt x="1545031" y="1638922"/>
                  </a:moveTo>
                  <a:lnTo>
                    <a:pt x="1540573" y="1638820"/>
                  </a:lnTo>
                  <a:lnTo>
                    <a:pt x="1536268" y="1641843"/>
                  </a:lnTo>
                  <a:lnTo>
                    <a:pt x="1540878" y="1645107"/>
                  </a:lnTo>
                  <a:lnTo>
                    <a:pt x="1545031" y="1638922"/>
                  </a:lnTo>
                  <a:close/>
                </a:path>
                <a:path w="2155190" h="1731009">
                  <a:moveTo>
                    <a:pt x="1574444" y="1661896"/>
                  </a:moveTo>
                  <a:lnTo>
                    <a:pt x="1568056" y="1661096"/>
                  </a:lnTo>
                  <a:lnTo>
                    <a:pt x="1563255" y="1661896"/>
                  </a:lnTo>
                  <a:lnTo>
                    <a:pt x="1564055" y="1669084"/>
                  </a:lnTo>
                  <a:lnTo>
                    <a:pt x="1569643" y="1669084"/>
                  </a:lnTo>
                  <a:lnTo>
                    <a:pt x="1568056" y="1664284"/>
                  </a:lnTo>
                  <a:lnTo>
                    <a:pt x="1574444" y="1661896"/>
                  </a:lnTo>
                  <a:close/>
                </a:path>
                <a:path w="2155190" h="1731009">
                  <a:moveTo>
                    <a:pt x="1577365" y="1410906"/>
                  </a:moveTo>
                  <a:lnTo>
                    <a:pt x="1575041" y="1406042"/>
                  </a:lnTo>
                  <a:lnTo>
                    <a:pt x="1570621" y="1401635"/>
                  </a:lnTo>
                  <a:lnTo>
                    <a:pt x="1567256" y="1401343"/>
                  </a:lnTo>
                  <a:lnTo>
                    <a:pt x="1564055" y="1405343"/>
                  </a:lnTo>
                  <a:lnTo>
                    <a:pt x="1572844" y="1412532"/>
                  </a:lnTo>
                  <a:lnTo>
                    <a:pt x="1574444" y="1412532"/>
                  </a:lnTo>
                  <a:lnTo>
                    <a:pt x="1577365" y="1410906"/>
                  </a:lnTo>
                  <a:close/>
                </a:path>
                <a:path w="2155190" h="1731009">
                  <a:moveTo>
                    <a:pt x="1580832" y="1679473"/>
                  </a:moveTo>
                  <a:lnTo>
                    <a:pt x="1573644" y="1680273"/>
                  </a:lnTo>
                  <a:lnTo>
                    <a:pt x="1570443" y="1684274"/>
                  </a:lnTo>
                  <a:lnTo>
                    <a:pt x="1569643" y="1689862"/>
                  </a:lnTo>
                  <a:lnTo>
                    <a:pt x="1576844" y="1689061"/>
                  </a:lnTo>
                  <a:lnTo>
                    <a:pt x="1580032" y="1685074"/>
                  </a:lnTo>
                  <a:lnTo>
                    <a:pt x="1580832" y="1679473"/>
                  </a:lnTo>
                  <a:close/>
                </a:path>
                <a:path w="2155190" h="1731009">
                  <a:moveTo>
                    <a:pt x="1585137" y="1481455"/>
                  </a:moveTo>
                  <a:lnTo>
                    <a:pt x="1580045" y="1480375"/>
                  </a:lnTo>
                  <a:lnTo>
                    <a:pt x="1576146" y="1482128"/>
                  </a:lnTo>
                  <a:lnTo>
                    <a:pt x="1582432" y="1486065"/>
                  </a:lnTo>
                  <a:lnTo>
                    <a:pt x="1585137" y="1481455"/>
                  </a:lnTo>
                  <a:close/>
                </a:path>
                <a:path w="2155190" h="1731009">
                  <a:moveTo>
                    <a:pt x="1600809" y="1709762"/>
                  </a:moveTo>
                  <a:lnTo>
                    <a:pt x="1600022" y="1704251"/>
                  </a:lnTo>
                  <a:lnTo>
                    <a:pt x="1592491" y="1706384"/>
                  </a:lnTo>
                  <a:lnTo>
                    <a:pt x="1595526" y="1709343"/>
                  </a:lnTo>
                  <a:lnTo>
                    <a:pt x="1600809" y="1709762"/>
                  </a:lnTo>
                  <a:close/>
                </a:path>
                <a:path w="2155190" h="1731009">
                  <a:moveTo>
                    <a:pt x="1656765" y="1517230"/>
                  </a:moveTo>
                  <a:lnTo>
                    <a:pt x="1648764" y="1515630"/>
                  </a:lnTo>
                  <a:lnTo>
                    <a:pt x="1641335" y="1516964"/>
                  </a:lnTo>
                  <a:lnTo>
                    <a:pt x="1638477" y="1522031"/>
                  </a:lnTo>
                  <a:lnTo>
                    <a:pt x="1638769" y="1525295"/>
                  </a:lnTo>
                  <a:lnTo>
                    <a:pt x="1640776" y="1521231"/>
                  </a:lnTo>
                  <a:lnTo>
                    <a:pt x="1646377" y="1520431"/>
                  </a:lnTo>
                  <a:lnTo>
                    <a:pt x="1656765" y="1517230"/>
                  </a:lnTo>
                  <a:close/>
                </a:path>
                <a:path w="2155190" h="1731009">
                  <a:moveTo>
                    <a:pt x="1727454" y="1444155"/>
                  </a:moveTo>
                  <a:lnTo>
                    <a:pt x="1723097" y="1442110"/>
                  </a:lnTo>
                  <a:lnTo>
                    <a:pt x="1720037" y="1437855"/>
                  </a:lnTo>
                  <a:lnTo>
                    <a:pt x="1713001" y="1439316"/>
                  </a:lnTo>
                  <a:lnTo>
                    <a:pt x="1708823" y="1442554"/>
                  </a:lnTo>
                  <a:lnTo>
                    <a:pt x="1714309" y="1443710"/>
                  </a:lnTo>
                  <a:lnTo>
                    <a:pt x="1720291" y="1443456"/>
                  </a:lnTo>
                  <a:lnTo>
                    <a:pt x="1725599" y="1444104"/>
                  </a:lnTo>
                  <a:lnTo>
                    <a:pt x="1727454" y="1444155"/>
                  </a:lnTo>
                  <a:close/>
                </a:path>
                <a:path w="2155190" h="1731009">
                  <a:moveTo>
                    <a:pt x="1729486" y="1570786"/>
                  </a:moveTo>
                  <a:lnTo>
                    <a:pt x="1727898" y="1565986"/>
                  </a:lnTo>
                  <a:lnTo>
                    <a:pt x="1727898" y="1559598"/>
                  </a:lnTo>
                  <a:lnTo>
                    <a:pt x="1722297" y="1559598"/>
                  </a:lnTo>
                  <a:lnTo>
                    <a:pt x="1723898" y="1564386"/>
                  </a:lnTo>
                  <a:lnTo>
                    <a:pt x="1723898" y="1570786"/>
                  </a:lnTo>
                  <a:lnTo>
                    <a:pt x="1729486" y="1570786"/>
                  </a:lnTo>
                  <a:close/>
                </a:path>
                <a:path w="2155190" h="1731009">
                  <a:moveTo>
                    <a:pt x="1734286" y="1670685"/>
                  </a:moveTo>
                  <a:lnTo>
                    <a:pt x="1729346" y="1670100"/>
                  </a:lnTo>
                  <a:lnTo>
                    <a:pt x="1724698" y="1666582"/>
                  </a:lnTo>
                  <a:lnTo>
                    <a:pt x="1721243" y="1664728"/>
                  </a:lnTo>
                  <a:lnTo>
                    <a:pt x="1719897" y="1669084"/>
                  </a:lnTo>
                  <a:lnTo>
                    <a:pt x="1723948" y="1671015"/>
                  </a:lnTo>
                  <a:lnTo>
                    <a:pt x="1728292" y="1674977"/>
                  </a:lnTo>
                  <a:lnTo>
                    <a:pt x="1732038" y="1676387"/>
                  </a:lnTo>
                  <a:lnTo>
                    <a:pt x="1734286" y="1670685"/>
                  </a:lnTo>
                  <a:close/>
                </a:path>
                <a:path w="2155190" h="1731009">
                  <a:moveTo>
                    <a:pt x="1736813" y="1422234"/>
                  </a:moveTo>
                  <a:lnTo>
                    <a:pt x="1731086" y="1419733"/>
                  </a:lnTo>
                  <a:lnTo>
                    <a:pt x="1730171" y="1424482"/>
                  </a:lnTo>
                  <a:lnTo>
                    <a:pt x="1727390" y="1430223"/>
                  </a:lnTo>
                  <a:lnTo>
                    <a:pt x="1726260" y="1434896"/>
                  </a:lnTo>
                  <a:lnTo>
                    <a:pt x="1730286" y="1436509"/>
                  </a:lnTo>
                  <a:lnTo>
                    <a:pt x="1731759" y="1431759"/>
                  </a:lnTo>
                  <a:lnTo>
                    <a:pt x="1735480" y="1426616"/>
                  </a:lnTo>
                  <a:lnTo>
                    <a:pt x="1736813" y="1422234"/>
                  </a:lnTo>
                  <a:close/>
                </a:path>
                <a:path w="2155190" h="1731009">
                  <a:moveTo>
                    <a:pt x="1752168" y="1474266"/>
                  </a:moveTo>
                  <a:lnTo>
                    <a:pt x="1747075" y="1473174"/>
                  </a:lnTo>
                  <a:lnTo>
                    <a:pt x="1743176" y="1474939"/>
                  </a:lnTo>
                  <a:lnTo>
                    <a:pt x="1749475" y="1478876"/>
                  </a:lnTo>
                  <a:lnTo>
                    <a:pt x="1752168" y="1474266"/>
                  </a:lnTo>
                  <a:close/>
                </a:path>
                <a:path w="2155190" h="1731009">
                  <a:moveTo>
                    <a:pt x="1755863" y="1378966"/>
                  </a:moveTo>
                  <a:lnTo>
                    <a:pt x="1749475" y="1378165"/>
                  </a:lnTo>
                  <a:lnTo>
                    <a:pt x="1744675" y="1378966"/>
                  </a:lnTo>
                  <a:lnTo>
                    <a:pt x="1745475" y="1386166"/>
                  </a:lnTo>
                  <a:lnTo>
                    <a:pt x="1751063" y="1386166"/>
                  </a:lnTo>
                  <a:lnTo>
                    <a:pt x="1749475" y="1382166"/>
                  </a:lnTo>
                  <a:lnTo>
                    <a:pt x="1755863" y="1378966"/>
                  </a:lnTo>
                  <a:close/>
                </a:path>
                <a:path w="2155190" h="1731009">
                  <a:moveTo>
                    <a:pt x="1760156" y="1548472"/>
                  </a:moveTo>
                  <a:lnTo>
                    <a:pt x="1755063" y="1547202"/>
                  </a:lnTo>
                  <a:lnTo>
                    <a:pt x="1751164" y="1548930"/>
                  </a:lnTo>
                  <a:lnTo>
                    <a:pt x="1757464" y="1553197"/>
                  </a:lnTo>
                  <a:lnTo>
                    <a:pt x="1760156" y="1548472"/>
                  </a:lnTo>
                  <a:close/>
                </a:path>
                <a:path w="2155190" h="1731009">
                  <a:moveTo>
                    <a:pt x="1762264" y="1577174"/>
                  </a:moveTo>
                  <a:lnTo>
                    <a:pt x="1757464" y="1577174"/>
                  </a:lnTo>
                  <a:lnTo>
                    <a:pt x="1751063" y="1571574"/>
                  </a:lnTo>
                  <a:lnTo>
                    <a:pt x="1749475" y="1579575"/>
                  </a:lnTo>
                  <a:lnTo>
                    <a:pt x="1755063" y="1579575"/>
                  </a:lnTo>
                  <a:lnTo>
                    <a:pt x="1761464" y="1585163"/>
                  </a:lnTo>
                  <a:lnTo>
                    <a:pt x="1762264" y="1577174"/>
                  </a:lnTo>
                  <a:close/>
                </a:path>
                <a:path w="2155190" h="1731009">
                  <a:moveTo>
                    <a:pt x="1774240" y="1713839"/>
                  </a:moveTo>
                  <a:lnTo>
                    <a:pt x="1769452" y="1709839"/>
                  </a:lnTo>
                  <a:lnTo>
                    <a:pt x="1765681" y="1711325"/>
                  </a:lnTo>
                  <a:lnTo>
                    <a:pt x="1759661" y="1711540"/>
                  </a:lnTo>
                  <a:lnTo>
                    <a:pt x="1755736" y="1713103"/>
                  </a:lnTo>
                  <a:lnTo>
                    <a:pt x="1758264" y="1718640"/>
                  </a:lnTo>
                  <a:lnTo>
                    <a:pt x="1759864" y="1716239"/>
                  </a:lnTo>
                  <a:lnTo>
                    <a:pt x="1762264" y="1714639"/>
                  </a:lnTo>
                  <a:lnTo>
                    <a:pt x="1764652" y="1717040"/>
                  </a:lnTo>
                  <a:lnTo>
                    <a:pt x="1763852" y="1720240"/>
                  </a:lnTo>
                  <a:lnTo>
                    <a:pt x="1759864" y="1723428"/>
                  </a:lnTo>
                  <a:lnTo>
                    <a:pt x="1763852" y="1725828"/>
                  </a:lnTo>
                  <a:lnTo>
                    <a:pt x="1767052" y="1720240"/>
                  </a:lnTo>
                  <a:lnTo>
                    <a:pt x="1774240" y="1713839"/>
                  </a:lnTo>
                  <a:close/>
                </a:path>
                <a:path w="2155190" h="1731009">
                  <a:moveTo>
                    <a:pt x="1815198" y="1529410"/>
                  </a:moveTo>
                  <a:lnTo>
                    <a:pt x="1809915" y="1528318"/>
                  </a:lnTo>
                  <a:lnTo>
                    <a:pt x="1805978" y="1530083"/>
                  </a:lnTo>
                  <a:lnTo>
                    <a:pt x="1812607" y="1534020"/>
                  </a:lnTo>
                  <a:lnTo>
                    <a:pt x="1815198" y="1529410"/>
                  </a:lnTo>
                  <a:close/>
                </a:path>
                <a:path w="2155190" h="1731009">
                  <a:moveTo>
                    <a:pt x="1817395" y="1335722"/>
                  </a:moveTo>
                  <a:lnTo>
                    <a:pt x="1816608" y="1330210"/>
                  </a:lnTo>
                  <a:lnTo>
                    <a:pt x="1809076" y="1332357"/>
                  </a:lnTo>
                  <a:lnTo>
                    <a:pt x="1812112" y="1335316"/>
                  </a:lnTo>
                  <a:lnTo>
                    <a:pt x="1817395" y="1335722"/>
                  </a:lnTo>
                  <a:close/>
                </a:path>
                <a:path w="2155190" h="1731009">
                  <a:moveTo>
                    <a:pt x="1830463" y="1630133"/>
                  </a:moveTo>
                  <a:lnTo>
                    <a:pt x="1826196" y="1630019"/>
                  </a:lnTo>
                  <a:lnTo>
                    <a:pt x="1821929" y="1633054"/>
                  </a:lnTo>
                  <a:lnTo>
                    <a:pt x="1826196" y="1636318"/>
                  </a:lnTo>
                  <a:lnTo>
                    <a:pt x="1830463" y="1630133"/>
                  </a:lnTo>
                  <a:close/>
                </a:path>
                <a:path w="2155190" h="1731009">
                  <a:moveTo>
                    <a:pt x="1833765" y="1565846"/>
                  </a:moveTo>
                  <a:lnTo>
                    <a:pt x="1829790" y="1562887"/>
                  </a:lnTo>
                  <a:lnTo>
                    <a:pt x="1825218" y="1560677"/>
                  </a:lnTo>
                  <a:lnTo>
                    <a:pt x="1828596" y="1564386"/>
                  </a:lnTo>
                  <a:lnTo>
                    <a:pt x="1833765" y="1565846"/>
                  </a:lnTo>
                  <a:close/>
                </a:path>
                <a:path w="2155190" h="1731009">
                  <a:moveTo>
                    <a:pt x="1851926" y="1713674"/>
                  </a:moveTo>
                  <a:lnTo>
                    <a:pt x="1847773" y="1710639"/>
                  </a:lnTo>
                  <a:lnTo>
                    <a:pt x="1842262" y="1710753"/>
                  </a:lnTo>
                  <a:lnTo>
                    <a:pt x="1846872" y="1712747"/>
                  </a:lnTo>
                  <a:lnTo>
                    <a:pt x="1851926" y="1713674"/>
                  </a:lnTo>
                  <a:close/>
                </a:path>
                <a:path w="2155190" h="1731009">
                  <a:moveTo>
                    <a:pt x="1864563" y="1662696"/>
                  </a:moveTo>
                  <a:lnTo>
                    <a:pt x="1863801" y="1655584"/>
                  </a:lnTo>
                  <a:lnTo>
                    <a:pt x="1855470" y="1654403"/>
                  </a:lnTo>
                  <a:lnTo>
                    <a:pt x="1846681" y="1656956"/>
                  </a:lnTo>
                  <a:lnTo>
                    <a:pt x="1844573" y="1661096"/>
                  </a:lnTo>
                  <a:lnTo>
                    <a:pt x="1850618" y="1659763"/>
                  </a:lnTo>
                  <a:lnTo>
                    <a:pt x="1854568" y="1663687"/>
                  </a:lnTo>
                  <a:lnTo>
                    <a:pt x="1858518" y="1666709"/>
                  </a:lnTo>
                  <a:lnTo>
                    <a:pt x="1864563" y="1662696"/>
                  </a:lnTo>
                  <a:close/>
                </a:path>
                <a:path w="2155190" h="1731009">
                  <a:moveTo>
                    <a:pt x="1868551" y="1581975"/>
                  </a:moveTo>
                  <a:lnTo>
                    <a:pt x="1862963" y="1581975"/>
                  </a:lnTo>
                  <a:lnTo>
                    <a:pt x="1865350" y="1577975"/>
                  </a:lnTo>
                  <a:lnTo>
                    <a:pt x="1866950" y="1573974"/>
                  </a:lnTo>
                  <a:lnTo>
                    <a:pt x="1859762" y="1577174"/>
                  </a:lnTo>
                  <a:lnTo>
                    <a:pt x="1854962" y="1569986"/>
                  </a:lnTo>
                  <a:lnTo>
                    <a:pt x="1854161" y="1576374"/>
                  </a:lnTo>
                  <a:lnTo>
                    <a:pt x="1858213" y="1578940"/>
                  </a:lnTo>
                  <a:lnTo>
                    <a:pt x="1861959" y="1584871"/>
                  </a:lnTo>
                  <a:lnTo>
                    <a:pt x="1865401" y="1587957"/>
                  </a:lnTo>
                  <a:lnTo>
                    <a:pt x="1868551" y="1581975"/>
                  </a:lnTo>
                  <a:close/>
                </a:path>
                <a:path w="2155190" h="1731009">
                  <a:moveTo>
                    <a:pt x="1869351" y="1424520"/>
                  </a:moveTo>
                  <a:lnTo>
                    <a:pt x="1865350" y="1421333"/>
                  </a:lnTo>
                  <a:lnTo>
                    <a:pt x="1862963" y="1426121"/>
                  </a:lnTo>
                  <a:lnTo>
                    <a:pt x="1858162" y="1430921"/>
                  </a:lnTo>
                  <a:lnTo>
                    <a:pt x="1862162" y="1434109"/>
                  </a:lnTo>
                  <a:lnTo>
                    <a:pt x="1864563" y="1429321"/>
                  </a:lnTo>
                  <a:lnTo>
                    <a:pt x="1869351" y="1424520"/>
                  </a:lnTo>
                  <a:close/>
                </a:path>
                <a:path w="2155190" h="1731009">
                  <a:moveTo>
                    <a:pt x="1874012" y="1417675"/>
                  </a:moveTo>
                  <a:lnTo>
                    <a:pt x="1872551" y="1410931"/>
                  </a:lnTo>
                  <a:lnTo>
                    <a:pt x="1867039" y="1412290"/>
                  </a:lnTo>
                  <a:lnTo>
                    <a:pt x="1869846" y="1416329"/>
                  </a:lnTo>
                  <a:lnTo>
                    <a:pt x="1874012" y="1417675"/>
                  </a:lnTo>
                  <a:close/>
                </a:path>
                <a:path w="2155190" h="1731009">
                  <a:moveTo>
                    <a:pt x="1880539" y="1468475"/>
                  </a:moveTo>
                  <a:lnTo>
                    <a:pt x="1874151" y="1466088"/>
                  </a:lnTo>
                  <a:lnTo>
                    <a:pt x="1866950" y="1459687"/>
                  </a:lnTo>
                  <a:lnTo>
                    <a:pt x="1862963" y="1463687"/>
                  </a:lnTo>
                  <a:lnTo>
                    <a:pt x="1868297" y="1467916"/>
                  </a:lnTo>
                  <a:lnTo>
                    <a:pt x="1871446" y="1471180"/>
                  </a:lnTo>
                  <a:lnTo>
                    <a:pt x="1874761" y="1471891"/>
                  </a:lnTo>
                  <a:lnTo>
                    <a:pt x="1880539" y="1468475"/>
                  </a:lnTo>
                  <a:close/>
                </a:path>
                <a:path w="2155190" h="1731009">
                  <a:moveTo>
                    <a:pt x="1883956" y="1546567"/>
                  </a:moveTo>
                  <a:lnTo>
                    <a:pt x="1881441" y="1543304"/>
                  </a:lnTo>
                  <a:lnTo>
                    <a:pt x="1876082" y="1544993"/>
                  </a:lnTo>
                  <a:lnTo>
                    <a:pt x="1875751" y="1553197"/>
                  </a:lnTo>
                  <a:lnTo>
                    <a:pt x="1883956" y="1546567"/>
                  </a:lnTo>
                  <a:close/>
                </a:path>
                <a:path w="2155190" h="1731009">
                  <a:moveTo>
                    <a:pt x="1886140" y="1721827"/>
                  </a:moveTo>
                  <a:lnTo>
                    <a:pt x="1881339" y="1715439"/>
                  </a:lnTo>
                  <a:lnTo>
                    <a:pt x="1878139" y="1719440"/>
                  </a:lnTo>
                  <a:lnTo>
                    <a:pt x="1869351" y="1720240"/>
                  </a:lnTo>
                  <a:lnTo>
                    <a:pt x="1874151" y="1725828"/>
                  </a:lnTo>
                  <a:lnTo>
                    <a:pt x="1877339" y="1721827"/>
                  </a:lnTo>
                  <a:lnTo>
                    <a:pt x="1886140" y="1721827"/>
                  </a:lnTo>
                  <a:close/>
                </a:path>
                <a:path w="2155190" h="1731009">
                  <a:moveTo>
                    <a:pt x="1890128" y="1615541"/>
                  </a:moveTo>
                  <a:lnTo>
                    <a:pt x="1888528" y="1610741"/>
                  </a:lnTo>
                  <a:lnTo>
                    <a:pt x="1888528" y="1603552"/>
                  </a:lnTo>
                  <a:lnTo>
                    <a:pt x="1882940" y="1604352"/>
                  </a:lnTo>
                  <a:lnTo>
                    <a:pt x="1884540" y="1609140"/>
                  </a:lnTo>
                  <a:lnTo>
                    <a:pt x="1884540" y="1615541"/>
                  </a:lnTo>
                  <a:lnTo>
                    <a:pt x="1890128" y="1615541"/>
                  </a:lnTo>
                  <a:close/>
                </a:path>
                <a:path w="2155190" h="1731009">
                  <a:moveTo>
                    <a:pt x="1898840" y="1691322"/>
                  </a:moveTo>
                  <a:lnTo>
                    <a:pt x="1894827" y="1688363"/>
                  </a:lnTo>
                  <a:lnTo>
                    <a:pt x="1890064" y="1686153"/>
                  </a:lnTo>
                  <a:lnTo>
                    <a:pt x="1893328" y="1689862"/>
                  </a:lnTo>
                  <a:lnTo>
                    <a:pt x="1898840" y="1691322"/>
                  </a:lnTo>
                  <a:close/>
                </a:path>
                <a:path w="2155190" h="1731009">
                  <a:moveTo>
                    <a:pt x="1901317" y="1555597"/>
                  </a:moveTo>
                  <a:lnTo>
                    <a:pt x="1900516" y="1552397"/>
                  </a:lnTo>
                  <a:lnTo>
                    <a:pt x="1894001" y="1551520"/>
                  </a:lnTo>
                  <a:lnTo>
                    <a:pt x="1892134" y="1555597"/>
                  </a:lnTo>
                  <a:lnTo>
                    <a:pt x="1894446" y="1560271"/>
                  </a:lnTo>
                  <a:lnTo>
                    <a:pt x="1900516" y="1561185"/>
                  </a:lnTo>
                  <a:lnTo>
                    <a:pt x="1898929" y="1557997"/>
                  </a:lnTo>
                  <a:lnTo>
                    <a:pt x="1901317" y="1555597"/>
                  </a:lnTo>
                  <a:close/>
                </a:path>
                <a:path w="2155190" h="1731009">
                  <a:moveTo>
                    <a:pt x="1902917" y="1506042"/>
                  </a:moveTo>
                  <a:lnTo>
                    <a:pt x="1897329" y="1497253"/>
                  </a:lnTo>
                  <a:lnTo>
                    <a:pt x="1896529" y="1507642"/>
                  </a:lnTo>
                  <a:lnTo>
                    <a:pt x="1891347" y="1507617"/>
                  </a:lnTo>
                  <a:lnTo>
                    <a:pt x="1893430" y="1509242"/>
                  </a:lnTo>
                  <a:lnTo>
                    <a:pt x="1898662" y="1509661"/>
                  </a:lnTo>
                  <a:lnTo>
                    <a:pt x="1902917" y="1506042"/>
                  </a:lnTo>
                  <a:close/>
                </a:path>
                <a:path w="2155190" h="1731009">
                  <a:moveTo>
                    <a:pt x="1905685" y="1660956"/>
                  </a:moveTo>
                  <a:lnTo>
                    <a:pt x="1901723" y="1657997"/>
                  </a:lnTo>
                  <a:lnTo>
                    <a:pt x="1897151" y="1655787"/>
                  </a:lnTo>
                  <a:lnTo>
                    <a:pt x="1900516" y="1659496"/>
                  </a:lnTo>
                  <a:lnTo>
                    <a:pt x="1905685" y="1660956"/>
                  </a:lnTo>
                  <a:close/>
                </a:path>
                <a:path w="2155190" h="1731009">
                  <a:moveTo>
                    <a:pt x="1909318" y="1481264"/>
                  </a:moveTo>
                  <a:lnTo>
                    <a:pt x="1905317" y="1478076"/>
                  </a:lnTo>
                  <a:lnTo>
                    <a:pt x="1902917" y="1482064"/>
                  </a:lnTo>
                  <a:lnTo>
                    <a:pt x="1896529" y="1480464"/>
                  </a:lnTo>
                  <a:lnTo>
                    <a:pt x="1900516" y="1485265"/>
                  </a:lnTo>
                  <a:lnTo>
                    <a:pt x="1904517" y="1486865"/>
                  </a:lnTo>
                  <a:lnTo>
                    <a:pt x="1909318" y="1481264"/>
                  </a:lnTo>
                  <a:close/>
                </a:path>
                <a:path w="2155190" h="1731009">
                  <a:moveTo>
                    <a:pt x="1912505" y="1646707"/>
                  </a:moveTo>
                  <a:lnTo>
                    <a:pt x="1905317" y="1642706"/>
                  </a:lnTo>
                  <a:lnTo>
                    <a:pt x="1898129" y="1641906"/>
                  </a:lnTo>
                  <a:lnTo>
                    <a:pt x="1892528" y="1645107"/>
                  </a:lnTo>
                  <a:lnTo>
                    <a:pt x="1900516" y="1650707"/>
                  </a:lnTo>
                  <a:lnTo>
                    <a:pt x="1907717" y="1652295"/>
                  </a:lnTo>
                  <a:lnTo>
                    <a:pt x="1912505" y="1646707"/>
                  </a:lnTo>
                  <a:close/>
                </a:path>
                <a:path w="2155190" h="1731009">
                  <a:moveTo>
                    <a:pt x="1916620" y="1661388"/>
                  </a:moveTo>
                  <a:lnTo>
                    <a:pt x="1909318" y="1658696"/>
                  </a:lnTo>
                  <a:lnTo>
                    <a:pt x="1907857" y="1664093"/>
                  </a:lnTo>
                  <a:lnTo>
                    <a:pt x="1913204" y="1664093"/>
                  </a:lnTo>
                  <a:lnTo>
                    <a:pt x="1916620" y="1661388"/>
                  </a:lnTo>
                  <a:close/>
                </a:path>
                <a:path w="2155190" h="1731009">
                  <a:moveTo>
                    <a:pt x="1920506" y="1626730"/>
                  </a:moveTo>
                  <a:lnTo>
                    <a:pt x="1918106" y="1625930"/>
                  </a:lnTo>
                  <a:lnTo>
                    <a:pt x="1913305" y="1622729"/>
                  </a:lnTo>
                  <a:lnTo>
                    <a:pt x="1910905" y="1625930"/>
                  </a:lnTo>
                  <a:lnTo>
                    <a:pt x="1908517" y="1629918"/>
                  </a:lnTo>
                  <a:lnTo>
                    <a:pt x="1906117" y="1633118"/>
                  </a:lnTo>
                  <a:lnTo>
                    <a:pt x="1912505" y="1637118"/>
                  </a:lnTo>
                  <a:lnTo>
                    <a:pt x="1917306" y="1634718"/>
                  </a:lnTo>
                  <a:lnTo>
                    <a:pt x="1920506" y="1626730"/>
                  </a:lnTo>
                  <a:close/>
                </a:path>
                <a:path w="2155190" h="1731009">
                  <a:moveTo>
                    <a:pt x="1928495" y="1524431"/>
                  </a:moveTo>
                  <a:lnTo>
                    <a:pt x="1921306" y="1525231"/>
                  </a:lnTo>
                  <a:lnTo>
                    <a:pt x="1918106" y="1529219"/>
                  </a:lnTo>
                  <a:lnTo>
                    <a:pt x="1917306" y="1534820"/>
                  </a:lnTo>
                  <a:lnTo>
                    <a:pt x="1925294" y="1533220"/>
                  </a:lnTo>
                  <a:lnTo>
                    <a:pt x="1927694" y="1529219"/>
                  </a:lnTo>
                  <a:lnTo>
                    <a:pt x="1928495" y="1524431"/>
                  </a:lnTo>
                  <a:close/>
                </a:path>
                <a:path w="2155190" h="1731009">
                  <a:moveTo>
                    <a:pt x="1929295" y="1549196"/>
                  </a:moveTo>
                  <a:lnTo>
                    <a:pt x="1924494" y="1549196"/>
                  </a:lnTo>
                  <a:lnTo>
                    <a:pt x="1918106" y="1543608"/>
                  </a:lnTo>
                  <a:lnTo>
                    <a:pt x="1916506" y="1551597"/>
                  </a:lnTo>
                  <a:lnTo>
                    <a:pt x="1922094" y="1550797"/>
                  </a:lnTo>
                  <a:lnTo>
                    <a:pt x="1928495" y="1556397"/>
                  </a:lnTo>
                  <a:lnTo>
                    <a:pt x="1929295" y="1549196"/>
                  </a:lnTo>
                  <a:close/>
                </a:path>
                <a:path w="2155190" h="1731009">
                  <a:moveTo>
                    <a:pt x="1933282" y="1724228"/>
                  </a:moveTo>
                  <a:lnTo>
                    <a:pt x="1931695" y="1720240"/>
                  </a:lnTo>
                  <a:lnTo>
                    <a:pt x="1931695" y="1713039"/>
                  </a:lnTo>
                  <a:lnTo>
                    <a:pt x="1926094" y="1713039"/>
                  </a:lnTo>
                  <a:lnTo>
                    <a:pt x="1927694" y="1717840"/>
                  </a:lnTo>
                  <a:lnTo>
                    <a:pt x="1927694" y="1724228"/>
                  </a:lnTo>
                  <a:lnTo>
                    <a:pt x="1933282" y="1724228"/>
                  </a:lnTo>
                  <a:close/>
                </a:path>
                <a:path w="2155190" h="1731009">
                  <a:moveTo>
                    <a:pt x="1934883" y="1608340"/>
                  </a:moveTo>
                  <a:lnTo>
                    <a:pt x="1930095" y="1605953"/>
                  </a:lnTo>
                  <a:lnTo>
                    <a:pt x="1932495" y="1599552"/>
                  </a:lnTo>
                  <a:lnTo>
                    <a:pt x="1927694" y="1603552"/>
                  </a:lnTo>
                  <a:lnTo>
                    <a:pt x="1925294" y="1607540"/>
                  </a:lnTo>
                  <a:lnTo>
                    <a:pt x="1930895" y="1612341"/>
                  </a:lnTo>
                  <a:lnTo>
                    <a:pt x="1934883" y="1608340"/>
                  </a:lnTo>
                  <a:close/>
                </a:path>
                <a:path w="2155190" h="1731009">
                  <a:moveTo>
                    <a:pt x="1947494" y="1582178"/>
                  </a:moveTo>
                  <a:lnTo>
                    <a:pt x="1943074" y="1582064"/>
                  </a:lnTo>
                  <a:lnTo>
                    <a:pt x="1938959" y="1585099"/>
                  </a:lnTo>
                  <a:lnTo>
                    <a:pt x="1943684" y="1588363"/>
                  </a:lnTo>
                  <a:lnTo>
                    <a:pt x="1947494" y="1582178"/>
                  </a:lnTo>
                  <a:close/>
                </a:path>
                <a:path w="2155190" h="1731009">
                  <a:moveTo>
                    <a:pt x="1947672" y="1407744"/>
                  </a:moveTo>
                  <a:lnTo>
                    <a:pt x="1940483" y="1408544"/>
                  </a:lnTo>
                  <a:lnTo>
                    <a:pt x="1937283" y="1412532"/>
                  </a:lnTo>
                  <a:lnTo>
                    <a:pt x="1936483" y="1418132"/>
                  </a:lnTo>
                  <a:lnTo>
                    <a:pt x="1943684" y="1416532"/>
                  </a:lnTo>
                  <a:lnTo>
                    <a:pt x="1946871" y="1412532"/>
                  </a:lnTo>
                  <a:lnTo>
                    <a:pt x="1947672" y="1407744"/>
                  </a:lnTo>
                  <a:close/>
                </a:path>
                <a:path w="2155190" h="1731009">
                  <a:moveTo>
                    <a:pt x="1954072" y="1434909"/>
                  </a:moveTo>
                  <a:lnTo>
                    <a:pt x="1952472" y="1430921"/>
                  </a:lnTo>
                  <a:lnTo>
                    <a:pt x="1952472" y="1423720"/>
                  </a:lnTo>
                  <a:lnTo>
                    <a:pt x="1946871" y="1423720"/>
                  </a:lnTo>
                  <a:lnTo>
                    <a:pt x="1948472" y="1428521"/>
                  </a:lnTo>
                  <a:lnTo>
                    <a:pt x="1948472" y="1434134"/>
                  </a:lnTo>
                  <a:lnTo>
                    <a:pt x="1945614" y="1435036"/>
                  </a:lnTo>
                  <a:lnTo>
                    <a:pt x="1945271" y="1442910"/>
                  </a:lnTo>
                  <a:lnTo>
                    <a:pt x="1953475" y="1436382"/>
                  </a:lnTo>
                  <a:lnTo>
                    <a:pt x="1952269" y="1434909"/>
                  </a:lnTo>
                  <a:lnTo>
                    <a:pt x="1954072" y="1434909"/>
                  </a:lnTo>
                  <a:close/>
                </a:path>
                <a:path w="2155190" h="1731009">
                  <a:moveTo>
                    <a:pt x="1958860" y="1657096"/>
                  </a:moveTo>
                  <a:lnTo>
                    <a:pt x="1956079" y="1652625"/>
                  </a:lnTo>
                  <a:lnTo>
                    <a:pt x="1954568" y="1646504"/>
                  </a:lnTo>
                  <a:lnTo>
                    <a:pt x="1952002" y="1642491"/>
                  </a:lnTo>
                  <a:lnTo>
                    <a:pt x="1946071" y="1644307"/>
                  </a:lnTo>
                  <a:lnTo>
                    <a:pt x="1949424" y="1648663"/>
                  </a:lnTo>
                  <a:lnTo>
                    <a:pt x="1951875" y="1654594"/>
                  </a:lnTo>
                  <a:lnTo>
                    <a:pt x="1954618" y="1658581"/>
                  </a:lnTo>
                  <a:lnTo>
                    <a:pt x="1958860" y="1657096"/>
                  </a:lnTo>
                  <a:close/>
                </a:path>
                <a:path w="2155190" h="1731009">
                  <a:moveTo>
                    <a:pt x="1962137" y="1664423"/>
                  </a:moveTo>
                  <a:lnTo>
                    <a:pt x="1957260" y="1665884"/>
                  </a:lnTo>
                  <a:lnTo>
                    <a:pt x="1952015" y="1664995"/>
                  </a:lnTo>
                  <a:lnTo>
                    <a:pt x="1948268" y="1670685"/>
                  </a:lnTo>
                  <a:lnTo>
                    <a:pt x="1947824" y="1675777"/>
                  </a:lnTo>
                  <a:lnTo>
                    <a:pt x="1952472" y="1673085"/>
                  </a:lnTo>
                  <a:lnTo>
                    <a:pt x="1956587" y="1668703"/>
                  </a:lnTo>
                  <a:lnTo>
                    <a:pt x="1960867" y="1665592"/>
                  </a:lnTo>
                  <a:lnTo>
                    <a:pt x="1962137" y="1664423"/>
                  </a:lnTo>
                  <a:close/>
                </a:path>
                <a:path w="2155190" h="1731009">
                  <a:moveTo>
                    <a:pt x="1969249" y="1493253"/>
                  </a:moveTo>
                  <a:lnTo>
                    <a:pt x="1962861" y="1492453"/>
                  </a:lnTo>
                  <a:lnTo>
                    <a:pt x="1958060" y="1493253"/>
                  </a:lnTo>
                  <a:lnTo>
                    <a:pt x="1958860" y="1500454"/>
                  </a:lnTo>
                  <a:lnTo>
                    <a:pt x="1964461" y="1500454"/>
                  </a:lnTo>
                  <a:lnTo>
                    <a:pt x="1962861" y="1495653"/>
                  </a:lnTo>
                  <a:lnTo>
                    <a:pt x="1969249" y="1493253"/>
                  </a:lnTo>
                  <a:close/>
                </a:path>
                <a:path w="2155190" h="1731009">
                  <a:moveTo>
                    <a:pt x="1970849" y="1404543"/>
                  </a:moveTo>
                  <a:lnTo>
                    <a:pt x="1968385" y="1400162"/>
                  </a:lnTo>
                  <a:lnTo>
                    <a:pt x="1969058" y="1404848"/>
                  </a:lnTo>
                  <a:lnTo>
                    <a:pt x="1970620" y="1409382"/>
                  </a:lnTo>
                  <a:lnTo>
                    <a:pt x="1970849" y="1404543"/>
                  </a:lnTo>
                  <a:close/>
                </a:path>
                <a:path w="2155190" h="1731009">
                  <a:moveTo>
                    <a:pt x="1970849" y="1390154"/>
                  </a:moveTo>
                  <a:lnTo>
                    <a:pt x="1965680" y="1383195"/>
                  </a:lnTo>
                  <a:lnTo>
                    <a:pt x="1961261" y="1385366"/>
                  </a:lnTo>
                  <a:lnTo>
                    <a:pt x="1961642" y="1389938"/>
                  </a:lnTo>
                  <a:lnTo>
                    <a:pt x="1970849" y="1390154"/>
                  </a:lnTo>
                  <a:close/>
                </a:path>
                <a:path w="2155190" h="1731009">
                  <a:moveTo>
                    <a:pt x="1979625" y="1631784"/>
                  </a:moveTo>
                  <a:lnTo>
                    <a:pt x="1978837" y="1626730"/>
                  </a:lnTo>
                  <a:lnTo>
                    <a:pt x="1971319" y="1628406"/>
                  </a:lnTo>
                  <a:lnTo>
                    <a:pt x="1974354" y="1631226"/>
                  </a:lnTo>
                  <a:lnTo>
                    <a:pt x="1979625" y="1631784"/>
                  </a:lnTo>
                  <a:close/>
                </a:path>
                <a:path w="2155190" h="1731009">
                  <a:moveTo>
                    <a:pt x="1984870" y="1422044"/>
                  </a:moveTo>
                  <a:lnTo>
                    <a:pt x="1983638" y="1416532"/>
                  </a:lnTo>
                  <a:lnTo>
                    <a:pt x="1976564" y="1418666"/>
                  </a:lnTo>
                  <a:lnTo>
                    <a:pt x="1979739" y="1421625"/>
                  </a:lnTo>
                  <a:lnTo>
                    <a:pt x="1984870" y="1422044"/>
                  </a:lnTo>
                  <a:close/>
                </a:path>
                <a:path w="2155190" h="1731009">
                  <a:moveTo>
                    <a:pt x="1985238" y="1613941"/>
                  </a:moveTo>
                  <a:lnTo>
                    <a:pt x="1980438" y="1613941"/>
                  </a:lnTo>
                  <a:lnTo>
                    <a:pt x="1974049" y="1608340"/>
                  </a:lnTo>
                  <a:lnTo>
                    <a:pt x="1972449" y="1616341"/>
                  </a:lnTo>
                  <a:lnTo>
                    <a:pt x="1978050" y="1615541"/>
                  </a:lnTo>
                  <a:lnTo>
                    <a:pt x="1984438" y="1621129"/>
                  </a:lnTo>
                  <a:lnTo>
                    <a:pt x="1985238" y="1613941"/>
                  </a:lnTo>
                  <a:close/>
                </a:path>
                <a:path w="2155190" h="1731009">
                  <a:moveTo>
                    <a:pt x="1987931" y="1646897"/>
                  </a:moveTo>
                  <a:lnTo>
                    <a:pt x="1982838" y="1645805"/>
                  </a:lnTo>
                  <a:lnTo>
                    <a:pt x="1978939" y="1647571"/>
                  </a:lnTo>
                  <a:lnTo>
                    <a:pt x="1985238" y="1651508"/>
                  </a:lnTo>
                  <a:lnTo>
                    <a:pt x="1987931" y="1646897"/>
                  </a:lnTo>
                  <a:close/>
                </a:path>
                <a:path w="2155190" h="1731009">
                  <a:moveTo>
                    <a:pt x="1988439" y="1497253"/>
                  </a:moveTo>
                  <a:lnTo>
                    <a:pt x="1982038" y="1497253"/>
                  </a:lnTo>
                  <a:lnTo>
                    <a:pt x="1977250" y="1498053"/>
                  </a:lnTo>
                  <a:lnTo>
                    <a:pt x="1978050" y="1505242"/>
                  </a:lnTo>
                  <a:lnTo>
                    <a:pt x="1983638" y="1505242"/>
                  </a:lnTo>
                  <a:lnTo>
                    <a:pt x="1982038" y="1500454"/>
                  </a:lnTo>
                  <a:lnTo>
                    <a:pt x="1988439" y="1497253"/>
                  </a:lnTo>
                  <a:close/>
                </a:path>
                <a:path w="2155190" h="1731009">
                  <a:moveTo>
                    <a:pt x="2004415" y="1674685"/>
                  </a:moveTo>
                  <a:lnTo>
                    <a:pt x="2003183" y="1669732"/>
                  </a:lnTo>
                  <a:lnTo>
                    <a:pt x="1998726" y="1672285"/>
                  </a:lnTo>
                  <a:lnTo>
                    <a:pt x="1997113" y="1676031"/>
                  </a:lnTo>
                  <a:lnTo>
                    <a:pt x="2004415" y="1674685"/>
                  </a:lnTo>
                  <a:close/>
                </a:path>
                <a:path w="2155190" h="1731009">
                  <a:moveTo>
                    <a:pt x="2024392" y="1677073"/>
                  </a:moveTo>
                  <a:lnTo>
                    <a:pt x="2020404" y="1673885"/>
                  </a:lnTo>
                  <a:lnTo>
                    <a:pt x="2018004" y="1678673"/>
                  </a:lnTo>
                  <a:lnTo>
                    <a:pt x="2010816" y="1676273"/>
                  </a:lnTo>
                  <a:lnTo>
                    <a:pt x="2015604" y="1681073"/>
                  </a:lnTo>
                  <a:lnTo>
                    <a:pt x="2019604" y="1682673"/>
                  </a:lnTo>
                  <a:lnTo>
                    <a:pt x="2024392" y="1677073"/>
                  </a:lnTo>
                  <a:close/>
                </a:path>
                <a:path w="2155190" h="1731009">
                  <a:moveTo>
                    <a:pt x="2034794" y="1646707"/>
                  </a:moveTo>
                  <a:lnTo>
                    <a:pt x="2032635" y="1641106"/>
                  </a:lnTo>
                  <a:lnTo>
                    <a:pt x="2026602" y="1637919"/>
                  </a:lnTo>
                  <a:lnTo>
                    <a:pt x="2020849" y="1637715"/>
                  </a:lnTo>
                  <a:lnTo>
                    <a:pt x="2019604" y="1641106"/>
                  </a:lnTo>
                  <a:lnTo>
                    <a:pt x="2025992" y="1639519"/>
                  </a:lnTo>
                  <a:lnTo>
                    <a:pt x="2025192" y="1650707"/>
                  </a:lnTo>
                  <a:lnTo>
                    <a:pt x="2034794" y="1646707"/>
                  </a:lnTo>
                  <a:close/>
                </a:path>
                <a:path w="2155190" h="1731009">
                  <a:moveTo>
                    <a:pt x="2038134" y="1663065"/>
                  </a:moveTo>
                  <a:lnTo>
                    <a:pt x="2035594" y="1658696"/>
                  </a:lnTo>
                  <a:lnTo>
                    <a:pt x="2032406" y="1663407"/>
                  </a:lnTo>
                  <a:lnTo>
                    <a:pt x="2026894" y="1665782"/>
                  </a:lnTo>
                  <a:lnTo>
                    <a:pt x="2023338" y="1668018"/>
                  </a:lnTo>
                  <a:lnTo>
                    <a:pt x="2025992" y="1672285"/>
                  </a:lnTo>
                  <a:lnTo>
                    <a:pt x="2029739" y="1670608"/>
                  </a:lnTo>
                  <a:lnTo>
                    <a:pt x="2034984" y="1667281"/>
                  </a:lnTo>
                  <a:lnTo>
                    <a:pt x="2038134" y="1663065"/>
                  </a:lnTo>
                  <a:close/>
                </a:path>
                <a:path w="2155190" h="1731009">
                  <a:moveTo>
                    <a:pt x="2045982" y="1698650"/>
                  </a:moveTo>
                  <a:lnTo>
                    <a:pt x="2043061" y="1694268"/>
                  </a:lnTo>
                  <a:lnTo>
                    <a:pt x="2043582" y="1698955"/>
                  </a:lnTo>
                  <a:lnTo>
                    <a:pt x="2045309" y="1703489"/>
                  </a:lnTo>
                  <a:lnTo>
                    <a:pt x="2045982" y="1698650"/>
                  </a:lnTo>
                  <a:close/>
                </a:path>
                <a:path w="2155190" h="1731009">
                  <a:moveTo>
                    <a:pt x="2066759" y="1721827"/>
                  </a:moveTo>
                  <a:lnTo>
                    <a:pt x="2065515" y="1716887"/>
                  </a:lnTo>
                  <a:lnTo>
                    <a:pt x="2061057" y="1719440"/>
                  </a:lnTo>
                  <a:lnTo>
                    <a:pt x="2059457" y="1723186"/>
                  </a:lnTo>
                  <a:lnTo>
                    <a:pt x="2066759" y="1721827"/>
                  </a:lnTo>
                  <a:close/>
                </a:path>
                <a:path w="2155190" h="1731009">
                  <a:moveTo>
                    <a:pt x="2091537" y="1673085"/>
                  </a:moveTo>
                  <a:lnTo>
                    <a:pt x="2089848" y="1667687"/>
                  </a:lnTo>
                  <a:lnTo>
                    <a:pt x="2085238" y="1670088"/>
                  </a:lnTo>
                  <a:lnTo>
                    <a:pt x="2083777" y="1673974"/>
                  </a:lnTo>
                  <a:lnTo>
                    <a:pt x="2091537" y="1673085"/>
                  </a:lnTo>
                  <a:close/>
                </a:path>
                <a:path w="2155190" h="1731009">
                  <a:moveTo>
                    <a:pt x="2093925" y="1504442"/>
                  </a:moveTo>
                  <a:lnTo>
                    <a:pt x="2093125" y="1499654"/>
                  </a:lnTo>
                  <a:lnTo>
                    <a:pt x="2089937" y="1494853"/>
                  </a:lnTo>
                  <a:lnTo>
                    <a:pt x="2085136" y="1501254"/>
                  </a:lnTo>
                  <a:lnTo>
                    <a:pt x="2086737" y="1506042"/>
                  </a:lnTo>
                  <a:lnTo>
                    <a:pt x="2089937" y="1510042"/>
                  </a:lnTo>
                  <a:lnTo>
                    <a:pt x="2093925" y="1504442"/>
                  </a:lnTo>
                  <a:close/>
                </a:path>
                <a:path w="2155190" h="1731009">
                  <a:moveTo>
                    <a:pt x="2109114" y="1425321"/>
                  </a:moveTo>
                  <a:lnTo>
                    <a:pt x="2101926" y="1422133"/>
                  </a:lnTo>
                  <a:lnTo>
                    <a:pt x="2095525" y="1420533"/>
                  </a:lnTo>
                  <a:lnTo>
                    <a:pt x="2089137" y="1423720"/>
                  </a:lnTo>
                  <a:lnTo>
                    <a:pt x="2097125" y="1429321"/>
                  </a:lnTo>
                  <a:lnTo>
                    <a:pt x="2104313" y="1430921"/>
                  </a:lnTo>
                  <a:lnTo>
                    <a:pt x="2109114" y="1425321"/>
                  </a:lnTo>
                  <a:close/>
                </a:path>
                <a:path w="2155190" h="1731009">
                  <a:moveTo>
                    <a:pt x="2115502" y="1510842"/>
                  </a:moveTo>
                  <a:lnTo>
                    <a:pt x="2110714" y="1508442"/>
                  </a:lnTo>
                  <a:lnTo>
                    <a:pt x="2105914" y="1503641"/>
                  </a:lnTo>
                  <a:lnTo>
                    <a:pt x="2101926" y="1507642"/>
                  </a:lnTo>
                  <a:lnTo>
                    <a:pt x="2106714" y="1510042"/>
                  </a:lnTo>
                  <a:lnTo>
                    <a:pt x="2112314" y="1514830"/>
                  </a:lnTo>
                  <a:lnTo>
                    <a:pt x="2115502" y="1510842"/>
                  </a:lnTo>
                  <a:close/>
                </a:path>
                <a:path w="2155190" h="1731009">
                  <a:moveTo>
                    <a:pt x="2122703" y="1643507"/>
                  </a:moveTo>
                  <a:lnTo>
                    <a:pt x="2115502" y="1643507"/>
                  </a:lnTo>
                  <a:lnTo>
                    <a:pt x="2110714" y="1644307"/>
                  </a:lnTo>
                  <a:lnTo>
                    <a:pt x="2111514" y="1651508"/>
                  </a:lnTo>
                  <a:lnTo>
                    <a:pt x="2117102" y="1651508"/>
                  </a:lnTo>
                  <a:lnTo>
                    <a:pt x="2116302" y="1646707"/>
                  </a:lnTo>
                  <a:lnTo>
                    <a:pt x="2122703" y="1643507"/>
                  </a:lnTo>
                  <a:close/>
                </a:path>
                <a:path w="2155190" h="1731009">
                  <a:moveTo>
                    <a:pt x="2130729" y="1681226"/>
                  </a:moveTo>
                  <a:lnTo>
                    <a:pt x="2125599" y="1681670"/>
                  </a:lnTo>
                  <a:lnTo>
                    <a:pt x="2120620" y="1683016"/>
                  </a:lnTo>
                  <a:lnTo>
                    <a:pt x="2125903" y="1683473"/>
                  </a:lnTo>
                  <a:lnTo>
                    <a:pt x="2130729" y="1681226"/>
                  </a:lnTo>
                  <a:close/>
                </a:path>
                <a:path w="2155190" h="1731009">
                  <a:moveTo>
                    <a:pt x="2155012" y="1671802"/>
                  </a:moveTo>
                  <a:lnTo>
                    <a:pt x="2148281" y="1670685"/>
                  </a:lnTo>
                  <a:lnTo>
                    <a:pt x="2153069" y="1675472"/>
                  </a:lnTo>
                  <a:lnTo>
                    <a:pt x="2155012" y="1675142"/>
                  </a:lnTo>
                  <a:lnTo>
                    <a:pt x="2155012" y="16718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14"/>
            <p:cNvSpPr/>
            <p:nvPr/>
          </p:nvSpPr>
          <p:spPr>
            <a:xfrm>
              <a:off x="16822891" y="9805212"/>
              <a:ext cx="1294765" cy="480695"/>
            </a:xfrm>
            <a:custGeom>
              <a:avLst/>
              <a:gdLst/>
              <a:ahLst/>
              <a:cxnLst/>
              <a:rect l="l" t="t" r="r" b="b"/>
              <a:pathLst>
                <a:path w="1294765" h="480695">
                  <a:moveTo>
                    <a:pt x="8775" y="279349"/>
                  </a:moveTo>
                  <a:lnTo>
                    <a:pt x="4610" y="275640"/>
                  </a:lnTo>
                  <a:lnTo>
                    <a:pt x="0" y="281368"/>
                  </a:lnTo>
                  <a:lnTo>
                    <a:pt x="4318" y="281927"/>
                  </a:lnTo>
                  <a:lnTo>
                    <a:pt x="8775" y="279349"/>
                  </a:lnTo>
                  <a:close/>
                </a:path>
                <a:path w="1294765" h="480695">
                  <a:moveTo>
                    <a:pt x="107962" y="311632"/>
                  </a:moveTo>
                  <a:lnTo>
                    <a:pt x="102120" y="306806"/>
                  </a:lnTo>
                  <a:lnTo>
                    <a:pt x="98971" y="311416"/>
                  </a:lnTo>
                  <a:lnTo>
                    <a:pt x="103911" y="313093"/>
                  </a:lnTo>
                  <a:lnTo>
                    <a:pt x="107962" y="311632"/>
                  </a:lnTo>
                  <a:close/>
                </a:path>
                <a:path w="1294765" h="480695">
                  <a:moveTo>
                    <a:pt x="109308" y="319595"/>
                  </a:moveTo>
                  <a:lnTo>
                    <a:pt x="103720" y="319595"/>
                  </a:lnTo>
                  <a:lnTo>
                    <a:pt x="105308" y="324383"/>
                  </a:lnTo>
                  <a:lnTo>
                    <a:pt x="104508" y="330784"/>
                  </a:lnTo>
                  <a:lnTo>
                    <a:pt x="109308" y="331584"/>
                  </a:lnTo>
                  <a:lnTo>
                    <a:pt x="108508" y="326783"/>
                  </a:lnTo>
                  <a:lnTo>
                    <a:pt x="109308" y="319595"/>
                  </a:lnTo>
                  <a:close/>
                </a:path>
                <a:path w="1294765" h="480695">
                  <a:moveTo>
                    <a:pt x="147675" y="348361"/>
                  </a:moveTo>
                  <a:lnTo>
                    <a:pt x="141274" y="349161"/>
                  </a:lnTo>
                  <a:lnTo>
                    <a:pt x="130886" y="348361"/>
                  </a:lnTo>
                  <a:lnTo>
                    <a:pt x="130086" y="353961"/>
                  </a:lnTo>
                  <a:lnTo>
                    <a:pt x="137223" y="354774"/>
                  </a:lnTo>
                  <a:lnTo>
                    <a:pt x="142176" y="355663"/>
                  </a:lnTo>
                  <a:lnTo>
                    <a:pt x="145491" y="354291"/>
                  </a:lnTo>
                  <a:lnTo>
                    <a:pt x="147675" y="348361"/>
                  </a:lnTo>
                  <a:close/>
                </a:path>
                <a:path w="1294765" h="480695">
                  <a:moveTo>
                    <a:pt x="166052" y="234873"/>
                  </a:moveTo>
                  <a:lnTo>
                    <a:pt x="157289" y="232511"/>
                  </a:lnTo>
                  <a:lnTo>
                    <a:pt x="155270" y="236969"/>
                  </a:lnTo>
                  <a:lnTo>
                    <a:pt x="158635" y="240385"/>
                  </a:lnTo>
                  <a:lnTo>
                    <a:pt x="166052" y="234873"/>
                  </a:lnTo>
                  <a:close/>
                </a:path>
                <a:path w="1294765" h="480695">
                  <a:moveTo>
                    <a:pt x="179247" y="250329"/>
                  </a:moveTo>
                  <a:lnTo>
                    <a:pt x="176441" y="246062"/>
                  </a:lnTo>
                  <a:lnTo>
                    <a:pt x="171386" y="244487"/>
                  </a:lnTo>
                  <a:lnTo>
                    <a:pt x="174942" y="247865"/>
                  </a:lnTo>
                  <a:lnTo>
                    <a:pt x="179247" y="250329"/>
                  </a:lnTo>
                  <a:close/>
                </a:path>
                <a:path w="1294765" h="480695">
                  <a:moveTo>
                    <a:pt x="179641" y="341972"/>
                  </a:moveTo>
                  <a:lnTo>
                    <a:pt x="174040" y="341172"/>
                  </a:lnTo>
                  <a:lnTo>
                    <a:pt x="174840" y="345960"/>
                  </a:lnTo>
                  <a:lnTo>
                    <a:pt x="167652" y="348361"/>
                  </a:lnTo>
                  <a:lnTo>
                    <a:pt x="174840" y="349161"/>
                  </a:lnTo>
                  <a:lnTo>
                    <a:pt x="179641" y="349161"/>
                  </a:lnTo>
                  <a:lnTo>
                    <a:pt x="179641" y="341972"/>
                  </a:lnTo>
                  <a:close/>
                </a:path>
                <a:path w="1294765" h="480695">
                  <a:moveTo>
                    <a:pt x="183375" y="281266"/>
                  </a:moveTo>
                  <a:lnTo>
                    <a:pt x="179146" y="280327"/>
                  </a:lnTo>
                  <a:lnTo>
                    <a:pt x="175958" y="284645"/>
                  </a:lnTo>
                  <a:lnTo>
                    <a:pt x="181241" y="290817"/>
                  </a:lnTo>
                  <a:lnTo>
                    <a:pt x="183375" y="281266"/>
                  </a:lnTo>
                  <a:close/>
                </a:path>
                <a:path w="1294765" h="480695">
                  <a:moveTo>
                    <a:pt x="198526" y="252171"/>
                  </a:moveTo>
                  <a:lnTo>
                    <a:pt x="194030" y="248462"/>
                  </a:lnTo>
                  <a:lnTo>
                    <a:pt x="189534" y="254190"/>
                  </a:lnTo>
                  <a:lnTo>
                    <a:pt x="194030" y="254762"/>
                  </a:lnTo>
                  <a:lnTo>
                    <a:pt x="198526" y="252171"/>
                  </a:lnTo>
                  <a:close/>
                </a:path>
                <a:path w="1294765" h="480695">
                  <a:moveTo>
                    <a:pt x="202552" y="407212"/>
                  </a:moveTo>
                  <a:lnTo>
                    <a:pt x="198323" y="406311"/>
                  </a:lnTo>
                  <a:lnTo>
                    <a:pt x="195135" y="410806"/>
                  </a:lnTo>
                  <a:lnTo>
                    <a:pt x="200418" y="417093"/>
                  </a:lnTo>
                  <a:lnTo>
                    <a:pt x="202552" y="407212"/>
                  </a:lnTo>
                  <a:close/>
                </a:path>
                <a:path w="1294765" h="480695">
                  <a:moveTo>
                    <a:pt x="264350" y="31877"/>
                  </a:moveTo>
                  <a:lnTo>
                    <a:pt x="258762" y="31877"/>
                  </a:lnTo>
                  <a:lnTo>
                    <a:pt x="260362" y="36664"/>
                  </a:lnTo>
                  <a:lnTo>
                    <a:pt x="259562" y="43065"/>
                  </a:lnTo>
                  <a:lnTo>
                    <a:pt x="264350" y="43865"/>
                  </a:lnTo>
                  <a:lnTo>
                    <a:pt x="263563" y="39065"/>
                  </a:lnTo>
                  <a:lnTo>
                    <a:pt x="264350" y="31877"/>
                  </a:lnTo>
                  <a:close/>
                </a:path>
                <a:path w="1294765" h="480695">
                  <a:moveTo>
                    <a:pt x="287528" y="457860"/>
                  </a:moveTo>
                  <a:lnTo>
                    <a:pt x="285140" y="449859"/>
                  </a:lnTo>
                  <a:lnTo>
                    <a:pt x="281940" y="450659"/>
                  </a:lnTo>
                  <a:lnTo>
                    <a:pt x="276339" y="450659"/>
                  </a:lnTo>
                  <a:lnTo>
                    <a:pt x="277139" y="454660"/>
                  </a:lnTo>
                  <a:lnTo>
                    <a:pt x="277139" y="458660"/>
                  </a:lnTo>
                  <a:lnTo>
                    <a:pt x="277939" y="462648"/>
                  </a:lnTo>
                  <a:lnTo>
                    <a:pt x="285940" y="462648"/>
                  </a:lnTo>
                  <a:lnTo>
                    <a:pt x="287528" y="457860"/>
                  </a:lnTo>
                  <a:close/>
                </a:path>
                <a:path w="1294765" h="480695">
                  <a:moveTo>
                    <a:pt x="292328" y="469849"/>
                  </a:moveTo>
                  <a:lnTo>
                    <a:pt x="283540" y="471449"/>
                  </a:lnTo>
                  <a:lnTo>
                    <a:pt x="277139" y="474637"/>
                  </a:lnTo>
                  <a:lnTo>
                    <a:pt x="275539" y="479437"/>
                  </a:lnTo>
                  <a:lnTo>
                    <a:pt x="285940" y="480237"/>
                  </a:lnTo>
                  <a:lnTo>
                    <a:pt x="292328" y="477037"/>
                  </a:lnTo>
                  <a:lnTo>
                    <a:pt x="292328" y="469849"/>
                  </a:lnTo>
                  <a:close/>
                </a:path>
                <a:path w="1294765" h="480695">
                  <a:moveTo>
                    <a:pt x="299516" y="184531"/>
                  </a:moveTo>
                  <a:lnTo>
                    <a:pt x="290728" y="186118"/>
                  </a:lnTo>
                  <a:lnTo>
                    <a:pt x="284340" y="188518"/>
                  </a:lnTo>
                  <a:lnTo>
                    <a:pt x="282740" y="194119"/>
                  </a:lnTo>
                  <a:lnTo>
                    <a:pt x="293128" y="194919"/>
                  </a:lnTo>
                  <a:lnTo>
                    <a:pt x="299516" y="191719"/>
                  </a:lnTo>
                  <a:lnTo>
                    <a:pt x="299516" y="184531"/>
                  </a:lnTo>
                  <a:close/>
                </a:path>
                <a:path w="1294765" h="480695">
                  <a:moveTo>
                    <a:pt x="334848" y="420471"/>
                  </a:moveTo>
                  <a:lnTo>
                    <a:pt x="330695" y="417093"/>
                  </a:lnTo>
                  <a:lnTo>
                    <a:pt x="326085" y="422719"/>
                  </a:lnTo>
                  <a:lnTo>
                    <a:pt x="330390" y="423087"/>
                  </a:lnTo>
                  <a:lnTo>
                    <a:pt x="334848" y="420471"/>
                  </a:lnTo>
                  <a:close/>
                </a:path>
                <a:path w="1294765" h="480695">
                  <a:moveTo>
                    <a:pt x="345071" y="430682"/>
                  </a:moveTo>
                  <a:lnTo>
                    <a:pt x="335978" y="431355"/>
                  </a:lnTo>
                  <a:lnTo>
                    <a:pt x="335788" y="436079"/>
                  </a:lnTo>
                  <a:lnTo>
                    <a:pt x="340245" y="438099"/>
                  </a:lnTo>
                  <a:lnTo>
                    <a:pt x="345071" y="430682"/>
                  </a:lnTo>
                  <a:close/>
                </a:path>
                <a:path w="1294765" h="480695">
                  <a:moveTo>
                    <a:pt x="363156" y="440905"/>
                  </a:moveTo>
                  <a:lnTo>
                    <a:pt x="358660" y="437870"/>
                  </a:lnTo>
                  <a:lnTo>
                    <a:pt x="353263" y="437984"/>
                  </a:lnTo>
                  <a:lnTo>
                    <a:pt x="358063" y="439978"/>
                  </a:lnTo>
                  <a:lnTo>
                    <a:pt x="363156" y="440905"/>
                  </a:lnTo>
                  <a:close/>
                </a:path>
                <a:path w="1294765" h="480695">
                  <a:moveTo>
                    <a:pt x="364261" y="218897"/>
                  </a:moveTo>
                  <a:lnTo>
                    <a:pt x="361061" y="214896"/>
                  </a:lnTo>
                  <a:lnTo>
                    <a:pt x="358660" y="208495"/>
                  </a:lnTo>
                  <a:lnTo>
                    <a:pt x="353872" y="210096"/>
                  </a:lnTo>
                  <a:lnTo>
                    <a:pt x="356260" y="214096"/>
                  </a:lnTo>
                  <a:lnTo>
                    <a:pt x="358660" y="221284"/>
                  </a:lnTo>
                  <a:lnTo>
                    <a:pt x="364261" y="218897"/>
                  </a:lnTo>
                  <a:close/>
                </a:path>
                <a:path w="1294765" h="480695">
                  <a:moveTo>
                    <a:pt x="381038" y="477837"/>
                  </a:moveTo>
                  <a:lnTo>
                    <a:pt x="379133" y="468058"/>
                  </a:lnTo>
                  <a:lnTo>
                    <a:pt x="374751" y="468541"/>
                  </a:lnTo>
                  <a:lnTo>
                    <a:pt x="373507" y="473684"/>
                  </a:lnTo>
                  <a:lnTo>
                    <a:pt x="381038" y="477837"/>
                  </a:lnTo>
                  <a:close/>
                </a:path>
                <a:path w="1294765" h="480695">
                  <a:moveTo>
                    <a:pt x="382219" y="435902"/>
                  </a:moveTo>
                  <a:lnTo>
                    <a:pt x="377050" y="433882"/>
                  </a:lnTo>
                  <a:lnTo>
                    <a:pt x="374573" y="440855"/>
                  </a:lnTo>
                  <a:lnTo>
                    <a:pt x="378841" y="439877"/>
                  </a:lnTo>
                  <a:lnTo>
                    <a:pt x="382219" y="435902"/>
                  </a:lnTo>
                  <a:close/>
                </a:path>
                <a:path w="1294765" h="480695">
                  <a:moveTo>
                    <a:pt x="388886" y="1092"/>
                  </a:moveTo>
                  <a:lnTo>
                    <a:pt x="384835" y="0"/>
                  </a:lnTo>
                  <a:lnTo>
                    <a:pt x="381685" y="4457"/>
                  </a:lnTo>
                  <a:lnTo>
                    <a:pt x="386638" y="11099"/>
                  </a:lnTo>
                  <a:lnTo>
                    <a:pt x="388886" y="1092"/>
                  </a:lnTo>
                  <a:close/>
                </a:path>
                <a:path w="1294765" h="480695">
                  <a:moveTo>
                    <a:pt x="399427" y="83820"/>
                  </a:moveTo>
                  <a:lnTo>
                    <a:pt x="391109" y="81800"/>
                  </a:lnTo>
                  <a:lnTo>
                    <a:pt x="389229" y="86220"/>
                  </a:lnTo>
                  <a:lnTo>
                    <a:pt x="392455" y="89446"/>
                  </a:lnTo>
                  <a:lnTo>
                    <a:pt x="399427" y="83820"/>
                  </a:lnTo>
                  <a:close/>
                </a:path>
                <a:path w="1294765" h="480695">
                  <a:moveTo>
                    <a:pt x="401015" y="432282"/>
                  </a:moveTo>
                  <a:lnTo>
                    <a:pt x="395427" y="431482"/>
                  </a:lnTo>
                  <a:lnTo>
                    <a:pt x="396227" y="435483"/>
                  </a:lnTo>
                  <a:lnTo>
                    <a:pt x="389826" y="437870"/>
                  </a:lnTo>
                  <a:lnTo>
                    <a:pt x="396227" y="439470"/>
                  </a:lnTo>
                  <a:lnTo>
                    <a:pt x="401015" y="439470"/>
                  </a:lnTo>
                  <a:lnTo>
                    <a:pt x="401015" y="432282"/>
                  </a:lnTo>
                  <a:close/>
                </a:path>
                <a:path w="1294765" h="480695">
                  <a:moveTo>
                    <a:pt x="402615" y="416699"/>
                  </a:moveTo>
                  <a:lnTo>
                    <a:pt x="402221" y="411721"/>
                  </a:lnTo>
                  <a:lnTo>
                    <a:pt x="397027" y="409905"/>
                  </a:lnTo>
                  <a:lnTo>
                    <a:pt x="397840" y="415328"/>
                  </a:lnTo>
                  <a:lnTo>
                    <a:pt x="395122" y="420293"/>
                  </a:lnTo>
                  <a:lnTo>
                    <a:pt x="393763" y="424065"/>
                  </a:lnTo>
                  <a:lnTo>
                    <a:pt x="398627" y="425894"/>
                  </a:lnTo>
                  <a:lnTo>
                    <a:pt x="400621" y="422262"/>
                  </a:lnTo>
                  <a:lnTo>
                    <a:pt x="402615" y="416699"/>
                  </a:lnTo>
                  <a:close/>
                </a:path>
                <a:path w="1294765" h="480695">
                  <a:moveTo>
                    <a:pt x="434543" y="439750"/>
                  </a:moveTo>
                  <a:lnTo>
                    <a:pt x="431393" y="435483"/>
                  </a:lnTo>
                  <a:lnTo>
                    <a:pt x="426440" y="433908"/>
                  </a:lnTo>
                  <a:lnTo>
                    <a:pt x="430187" y="437273"/>
                  </a:lnTo>
                  <a:lnTo>
                    <a:pt x="434543" y="439750"/>
                  </a:lnTo>
                  <a:close/>
                </a:path>
                <a:path w="1294765" h="480695">
                  <a:moveTo>
                    <a:pt x="452170" y="347560"/>
                  </a:moveTo>
                  <a:lnTo>
                    <a:pt x="449770" y="340372"/>
                  </a:lnTo>
                  <a:lnTo>
                    <a:pt x="442582" y="344373"/>
                  </a:lnTo>
                  <a:lnTo>
                    <a:pt x="437781" y="349161"/>
                  </a:lnTo>
                  <a:lnTo>
                    <a:pt x="437781" y="354761"/>
                  </a:lnTo>
                  <a:lnTo>
                    <a:pt x="447370" y="351561"/>
                  </a:lnTo>
                  <a:lnTo>
                    <a:pt x="452170" y="347560"/>
                  </a:lnTo>
                  <a:close/>
                </a:path>
                <a:path w="1294765" h="480695">
                  <a:moveTo>
                    <a:pt x="458609" y="174739"/>
                  </a:moveTo>
                  <a:lnTo>
                    <a:pt x="454571" y="169341"/>
                  </a:lnTo>
                  <a:lnTo>
                    <a:pt x="447827" y="175628"/>
                  </a:lnTo>
                  <a:lnTo>
                    <a:pt x="452767" y="177126"/>
                  </a:lnTo>
                  <a:lnTo>
                    <a:pt x="458609" y="174739"/>
                  </a:lnTo>
                  <a:close/>
                </a:path>
                <a:path w="1294765" h="480695">
                  <a:moveTo>
                    <a:pt x="464959" y="149364"/>
                  </a:moveTo>
                  <a:lnTo>
                    <a:pt x="463156" y="139128"/>
                  </a:lnTo>
                  <a:lnTo>
                    <a:pt x="458965" y="139471"/>
                  </a:lnTo>
                  <a:lnTo>
                    <a:pt x="457758" y="144754"/>
                  </a:lnTo>
                  <a:lnTo>
                    <a:pt x="464959" y="149364"/>
                  </a:lnTo>
                  <a:close/>
                </a:path>
                <a:path w="1294765" h="480695">
                  <a:moveTo>
                    <a:pt x="485190" y="39458"/>
                  </a:moveTo>
                  <a:lnTo>
                    <a:pt x="479348" y="35077"/>
                  </a:lnTo>
                  <a:lnTo>
                    <a:pt x="476199" y="39230"/>
                  </a:lnTo>
                  <a:lnTo>
                    <a:pt x="481139" y="40767"/>
                  </a:lnTo>
                  <a:lnTo>
                    <a:pt x="485190" y="39458"/>
                  </a:lnTo>
                  <a:close/>
                </a:path>
                <a:path w="1294765" h="480695">
                  <a:moveTo>
                    <a:pt x="500126" y="57454"/>
                  </a:moveTo>
                  <a:lnTo>
                    <a:pt x="492125" y="58242"/>
                  </a:lnTo>
                  <a:lnTo>
                    <a:pt x="488937" y="62242"/>
                  </a:lnTo>
                  <a:lnTo>
                    <a:pt x="488137" y="67043"/>
                  </a:lnTo>
                  <a:lnTo>
                    <a:pt x="495325" y="66243"/>
                  </a:lnTo>
                  <a:lnTo>
                    <a:pt x="498525" y="63042"/>
                  </a:lnTo>
                  <a:lnTo>
                    <a:pt x="500126" y="57454"/>
                  </a:lnTo>
                  <a:close/>
                </a:path>
                <a:path w="1294765" h="480695">
                  <a:moveTo>
                    <a:pt x="501002" y="111810"/>
                  </a:moveTo>
                  <a:lnTo>
                    <a:pt x="496125" y="109893"/>
                  </a:lnTo>
                  <a:lnTo>
                    <a:pt x="492455" y="112928"/>
                  </a:lnTo>
                  <a:lnTo>
                    <a:pt x="498525" y="119786"/>
                  </a:lnTo>
                  <a:lnTo>
                    <a:pt x="501002" y="111810"/>
                  </a:lnTo>
                  <a:close/>
                </a:path>
                <a:path w="1294765" h="480695">
                  <a:moveTo>
                    <a:pt x="505714" y="213296"/>
                  </a:moveTo>
                  <a:lnTo>
                    <a:pt x="496608" y="213969"/>
                  </a:lnTo>
                  <a:lnTo>
                    <a:pt x="496430" y="218694"/>
                  </a:lnTo>
                  <a:lnTo>
                    <a:pt x="500888" y="220713"/>
                  </a:lnTo>
                  <a:lnTo>
                    <a:pt x="505714" y="213296"/>
                  </a:lnTo>
                  <a:close/>
                </a:path>
                <a:path w="1294765" h="480695">
                  <a:moveTo>
                    <a:pt x="516902" y="234873"/>
                  </a:moveTo>
                  <a:lnTo>
                    <a:pt x="511314" y="234073"/>
                  </a:lnTo>
                  <a:lnTo>
                    <a:pt x="512914" y="238874"/>
                  </a:lnTo>
                  <a:lnTo>
                    <a:pt x="505714" y="241274"/>
                  </a:lnTo>
                  <a:lnTo>
                    <a:pt x="512114" y="242074"/>
                  </a:lnTo>
                  <a:lnTo>
                    <a:pt x="516902" y="242074"/>
                  </a:lnTo>
                  <a:lnTo>
                    <a:pt x="516902" y="234873"/>
                  </a:lnTo>
                  <a:close/>
                </a:path>
                <a:path w="1294765" h="480695">
                  <a:moveTo>
                    <a:pt x="568172" y="143954"/>
                  </a:moveTo>
                  <a:lnTo>
                    <a:pt x="560857" y="141363"/>
                  </a:lnTo>
                  <a:lnTo>
                    <a:pt x="559396" y="146431"/>
                  </a:lnTo>
                  <a:lnTo>
                    <a:pt x="564756" y="146456"/>
                  </a:lnTo>
                  <a:lnTo>
                    <a:pt x="568172" y="143954"/>
                  </a:lnTo>
                  <a:close/>
                </a:path>
                <a:path w="1294765" h="480695">
                  <a:moveTo>
                    <a:pt x="589635" y="161353"/>
                  </a:moveTo>
                  <a:lnTo>
                    <a:pt x="588835" y="155752"/>
                  </a:lnTo>
                  <a:lnTo>
                    <a:pt x="581647" y="158953"/>
                  </a:lnTo>
                  <a:lnTo>
                    <a:pt x="580047" y="163741"/>
                  </a:lnTo>
                  <a:lnTo>
                    <a:pt x="580847" y="168541"/>
                  </a:lnTo>
                  <a:lnTo>
                    <a:pt x="588035" y="165341"/>
                  </a:lnTo>
                  <a:lnTo>
                    <a:pt x="589635" y="161353"/>
                  </a:lnTo>
                  <a:close/>
                </a:path>
                <a:path w="1294765" h="480695">
                  <a:moveTo>
                    <a:pt x="595477" y="279234"/>
                  </a:moveTo>
                  <a:lnTo>
                    <a:pt x="589635" y="275640"/>
                  </a:lnTo>
                  <a:lnTo>
                    <a:pt x="585584" y="283730"/>
                  </a:lnTo>
                  <a:lnTo>
                    <a:pt x="590829" y="283425"/>
                  </a:lnTo>
                  <a:lnTo>
                    <a:pt x="595477" y="279234"/>
                  </a:lnTo>
                  <a:close/>
                </a:path>
                <a:path w="1294765" h="480695">
                  <a:moveTo>
                    <a:pt x="611212" y="214896"/>
                  </a:moveTo>
                  <a:lnTo>
                    <a:pt x="610654" y="206463"/>
                  </a:lnTo>
                  <a:lnTo>
                    <a:pt x="605523" y="206209"/>
                  </a:lnTo>
                  <a:lnTo>
                    <a:pt x="603237" y="210286"/>
                  </a:lnTo>
                  <a:lnTo>
                    <a:pt x="611212" y="214896"/>
                  </a:lnTo>
                  <a:close/>
                </a:path>
                <a:path w="1294765" h="480695">
                  <a:moveTo>
                    <a:pt x="612952" y="324307"/>
                  </a:moveTo>
                  <a:lnTo>
                    <a:pt x="607212" y="319595"/>
                  </a:lnTo>
                  <a:lnTo>
                    <a:pt x="603732" y="323862"/>
                  </a:lnTo>
                  <a:lnTo>
                    <a:pt x="608711" y="325589"/>
                  </a:lnTo>
                  <a:lnTo>
                    <a:pt x="612952" y="324307"/>
                  </a:lnTo>
                  <a:close/>
                </a:path>
                <a:path w="1294765" h="480695">
                  <a:moveTo>
                    <a:pt x="660768" y="76631"/>
                  </a:moveTo>
                  <a:lnTo>
                    <a:pt x="655167" y="75831"/>
                  </a:lnTo>
                  <a:lnTo>
                    <a:pt x="655967" y="79832"/>
                  </a:lnTo>
                  <a:lnTo>
                    <a:pt x="648779" y="82219"/>
                  </a:lnTo>
                  <a:lnTo>
                    <a:pt x="655967" y="83820"/>
                  </a:lnTo>
                  <a:lnTo>
                    <a:pt x="660768" y="83820"/>
                  </a:lnTo>
                  <a:lnTo>
                    <a:pt x="660768" y="76631"/>
                  </a:lnTo>
                  <a:close/>
                </a:path>
                <a:path w="1294765" h="480695">
                  <a:moveTo>
                    <a:pt x="675944" y="322795"/>
                  </a:moveTo>
                  <a:lnTo>
                    <a:pt x="673557" y="315595"/>
                  </a:lnTo>
                  <a:lnTo>
                    <a:pt x="667956" y="317195"/>
                  </a:lnTo>
                  <a:lnTo>
                    <a:pt x="670356" y="321195"/>
                  </a:lnTo>
                  <a:lnTo>
                    <a:pt x="664756" y="325983"/>
                  </a:lnTo>
                  <a:lnTo>
                    <a:pt x="671957" y="324383"/>
                  </a:lnTo>
                  <a:lnTo>
                    <a:pt x="675944" y="322795"/>
                  </a:lnTo>
                  <a:close/>
                </a:path>
                <a:path w="1294765" h="480695">
                  <a:moveTo>
                    <a:pt x="678345" y="59842"/>
                  </a:moveTo>
                  <a:lnTo>
                    <a:pt x="670356" y="57454"/>
                  </a:lnTo>
                  <a:lnTo>
                    <a:pt x="670356" y="62242"/>
                  </a:lnTo>
                  <a:lnTo>
                    <a:pt x="663956" y="67043"/>
                  </a:lnTo>
                  <a:lnTo>
                    <a:pt x="671957" y="69443"/>
                  </a:lnTo>
                  <a:lnTo>
                    <a:pt x="671957" y="64643"/>
                  </a:lnTo>
                  <a:lnTo>
                    <a:pt x="678345" y="59842"/>
                  </a:lnTo>
                  <a:close/>
                </a:path>
                <a:path w="1294765" h="480695">
                  <a:moveTo>
                    <a:pt x="698322" y="19088"/>
                  </a:moveTo>
                  <a:lnTo>
                    <a:pt x="692734" y="18288"/>
                  </a:lnTo>
                  <a:lnTo>
                    <a:pt x="694334" y="22288"/>
                  </a:lnTo>
                  <a:lnTo>
                    <a:pt x="687133" y="24676"/>
                  </a:lnTo>
                  <a:lnTo>
                    <a:pt x="693534" y="26276"/>
                  </a:lnTo>
                  <a:lnTo>
                    <a:pt x="698322" y="26276"/>
                  </a:lnTo>
                  <a:lnTo>
                    <a:pt x="698322" y="19088"/>
                  </a:lnTo>
                  <a:close/>
                </a:path>
                <a:path w="1294765" h="480695">
                  <a:moveTo>
                    <a:pt x="718718" y="370903"/>
                  </a:moveTo>
                  <a:lnTo>
                    <a:pt x="715911" y="366750"/>
                  </a:lnTo>
                  <a:lnTo>
                    <a:pt x="710857" y="364832"/>
                  </a:lnTo>
                  <a:lnTo>
                    <a:pt x="714413" y="368249"/>
                  </a:lnTo>
                  <a:lnTo>
                    <a:pt x="718718" y="370903"/>
                  </a:lnTo>
                  <a:close/>
                </a:path>
                <a:path w="1294765" h="480695">
                  <a:moveTo>
                    <a:pt x="748677" y="127774"/>
                  </a:moveTo>
                  <a:lnTo>
                    <a:pt x="746277" y="120586"/>
                  </a:lnTo>
                  <a:lnTo>
                    <a:pt x="740689" y="122186"/>
                  </a:lnTo>
                  <a:lnTo>
                    <a:pt x="743077" y="126187"/>
                  </a:lnTo>
                  <a:lnTo>
                    <a:pt x="738289" y="130975"/>
                  </a:lnTo>
                  <a:lnTo>
                    <a:pt x="744677" y="129374"/>
                  </a:lnTo>
                  <a:lnTo>
                    <a:pt x="748677" y="127774"/>
                  </a:lnTo>
                  <a:close/>
                </a:path>
                <a:path w="1294765" h="480695">
                  <a:moveTo>
                    <a:pt x="755319" y="355485"/>
                  </a:moveTo>
                  <a:lnTo>
                    <a:pt x="749477" y="350761"/>
                  </a:lnTo>
                  <a:lnTo>
                    <a:pt x="746328" y="355028"/>
                  </a:lnTo>
                  <a:lnTo>
                    <a:pt x="751268" y="356755"/>
                  </a:lnTo>
                  <a:lnTo>
                    <a:pt x="755319" y="355485"/>
                  </a:lnTo>
                  <a:close/>
                </a:path>
                <a:path w="1294765" h="480695">
                  <a:moveTo>
                    <a:pt x="757466" y="99809"/>
                  </a:moveTo>
                  <a:lnTo>
                    <a:pt x="748677" y="100609"/>
                  </a:lnTo>
                  <a:lnTo>
                    <a:pt x="750277" y="104597"/>
                  </a:lnTo>
                  <a:lnTo>
                    <a:pt x="746277" y="111798"/>
                  </a:lnTo>
                  <a:lnTo>
                    <a:pt x="755065" y="111798"/>
                  </a:lnTo>
                  <a:lnTo>
                    <a:pt x="752678" y="106997"/>
                  </a:lnTo>
                  <a:lnTo>
                    <a:pt x="757466" y="99809"/>
                  </a:lnTo>
                  <a:close/>
                </a:path>
                <a:path w="1294765" h="480695">
                  <a:moveTo>
                    <a:pt x="762266" y="61442"/>
                  </a:moveTo>
                  <a:lnTo>
                    <a:pt x="759866" y="54254"/>
                  </a:lnTo>
                  <a:lnTo>
                    <a:pt x="754265" y="55854"/>
                  </a:lnTo>
                  <a:lnTo>
                    <a:pt x="756666" y="59842"/>
                  </a:lnTo>
                  <a:lnTo>
                    <a:pt x="751878" y="64643"/>
                  </a:lnTo>
                  <a:lnTo>
                    <a:pt x="758266" y="63042"/>
                  </a:lnTo>
                  <a:lnTo>
                    <a:pt x="762266" y="61442"/>
                  </a:lnTo>
                  <a:close/>
                </a:path>
                <a:path w="1294765" h="480695">
                  <a:moveTo>
                    <a:pt x="765454" y="143764"/>
                  </a:moveTo>
                  <a:lnTo>
                    <a:pt x="756666" y="136575"/>
                  </a:lnTo>
                  <a:lnTo>
                    <a:pt x="755865" y="135775"/>
                  </a:lnTo>
                  <a:lnTo>
                    <a:pt x="749769" y="132816"/>
                  </a:lnTo>
                  <a:lnTo>
                    <a:pt x="752068" y="137871"/>
                  </a:lnTo>
                  <a:lnTo>
                    <a:pt x="757669" y="144881"/>
                  </a:lnTo>
                  <a:lnTo>
                    <a:pt x="761466" y="147764"/>
                  </a:lnTo>
                  <a:lnTo>
                    <a:pt x="765454" y="143764"/>
                  </a:lnTo>
                  <a:close/>
                </a:path>
                <a:path w="1294765" h="480695">
                  <a:moveTo>
                    <a:pt x="784618" y="112242"/>
                  </a:moveTo>
                  <a:lnTo>
                    <a:pt x="778243" y="109397"/>
                  </a:lnTo>
                  <a:lnTo>
                    <a:pt x="779843" y="111798"/>
                  </a:lnTo>
                  <a:lnTo>
                    <a:pt x="780643" y="114198"/>
                  </a:lnTo>
                  <a:lnTo>
                    <a:pt x="776643" y="114998"/>
                  </a:lnTo>
                  <a:lnTo>
                    <a:pt x="773455" y="110998"/>
                  </a:lnTo>
                  <a:lnTo>
                    <a:pt x="771055" y="103809"/>
                  </a:lnTo>
                  <a:lnTo>
                    <a:pt x="766254" y="106197"/>
                  </a:lnTo>
                  <a:lnTo>
                    <a:pt x="767854" y="108597"/>
                  </a:lnTo>
                  <a:lnTo>
                    <a:pt x="768654" y="110998"/>
                  </a:lnTo>
                  <a:lnTo>
                    <a:pt x="764667" y="111798"/>
                  </a:lnTo>
                  <a:lnTo>
                    <a:pt x="766254" y="114198"/>
                  </a:lnTo>
                  <a:lnTo>
                    <a:pt x="767054" y="116586"/>
                  </a:lnTo>
                  <a:lnTo>
                    <a:pt x="767943" y="117932"/>
                  </a:lnTo>
                  <a:lnTo>
                    <a:pt x="766902" y="119126"/>
                  </a:lnTo>
                  <a:lnTo>
                    <a:pt x="771258" y="119684"/>
                  </a:lnTo>
                  <a:lnTo>
                    <a:pt x="773887" y="118224"/>
                  </a:lnTo>
                  <a:lnTo>
                    <a:pt x="775779" y="117944"/>
                  </a:lnTo>
                  <a:lnTo>
                    <a:pt x="782447" y="115392"/>
                  </a:lnTo>
                  <a:lnTo>
                    <a:pt x="784618" y="112242"/>
                  </a:lnTo>
                  <a:close/>
                </a:path>
                <a:path w="1294765" h="480695">
                  <a:moveTo>
                    <a:pt x="796848" y="368642"/>
                  </a:moveTo>
                  <a:lnTo>
                    <a:pt x="789432" y="365950"/>
                  </a:lnTo>
                  <a:lnTo>
                    <a:pt x="788314" y="371348"/>
                  </a:lnTo>
                  <a:lnTo>
                    <a:pt x="793635" y="371348"/>
                  </a:lnTo>
                  <a:lnTo>
                    <a:pt x="796848" y="368642"/>
                  </a:lnTo>
                  <a:close/>
                </a:path>
                <a:path w="1294765" h="480695">
                  <a:moveTo>
                    <a:pt x="826198" y="158953"/>
                  </a:moveTo>
                  <a:lnTo>
                    <a:pt x="825398" y="155752"/>
                  </a:lnTo>
                  <a:lnTo>
                    <a:pt x="825398" y="153352"/>
                  </a:lnTo>
                  <a:lnTo>
                    <a:pt x="822198" y="154152"/>
                  </a:lnTo>
                  <a:lnTo>
                    <a:pt x="816610" y="154152"/>
                  </a:lnTo>
                  <a:lnTo>
                    <a:pt x="816610" y="156552"/>
                  </a:lnTo>
                  <a:lnTo>
                    <a:pt x="817410" y="159753"/>
                  </a:lnTo>
                  <a:lnTo>
                    <a:pt x="817410" y="162140"/>
                  </a:lnTo>
                  <a:lnTo>
                    <a:pt x="820610" y="162140"/>
                  </a:lnTo>
                  <a:lnTo>
                    <a:pt x="822998" y="161353"/>
                  </a:lnTo>
                  <a:lnTo>
                    <a:pt x="826198" y="161353"/>
                  </a:lnTo>
                  <a:lnTo>
                    <a:pt x="826198" y="158953"/>
                  </a:lnTo>
                  <a:close/>
                </a:path>
                <a:path w="1294765" h="480695">
                  <a:moveTo>
                    <a:pt x="843788" y="193319"/>
                  </a:moveTo>
                  <a:lnTo>
                    <a:pt x="833221" y="203212"/>
                  </a:lnTo>
                  <a:lnTo>
                    <a:pt x="835393" y="205308"/>
                  </a:lnTo>
                  <a:lnTo>
                    <a:pt x="841756" y="201409"/>
                  </a:lnTo>
                  <a:lnTo>
                    <a:pt x="843788" y="193319"/>
                  </a:lnTo>
                  <a:close/>
                </a:path>
                <a:path w="1294765" h="480695">
                  <a:moveTo>
                    <a:pt x="859764" y="283629"/>
                  </a:moveTo>
                  <a:lnTo>
                    <a:pt x="854176" y="282829"/>
                  </a:lnTo>
                  <a:lnTo>
                    <a:pt x="854976" y="287629"/>
                  </a:lnTo>
                  <a:lnTo>
                    <a:pt x="848575" y="290017"/>
                  </a:lnTo>
                  <a:lnTo>
                    <a:pt x="854976" y="290817"/>
                  </a:lnTo>
                  <a:lnTo>
                    <a:pt x="859764" y="290817"/>
                  </a:lnTo>
                  <a:lnTo>
                    <a:pt x="859764" y="283629"/>
                  </a:lnTo>
                  <a:close/>
                </a:path>
                <a:path w="1294765" h="480695">
                  <a:moveTo>
                    <a:pt x="869848" y="121805"/>
                  </a:moveTo>
                  <a:lnTo>
                    <a:pt x="864565" y="119786"/>
                  </a:lnTo>
                  <a:lnTo>
                    <a:pt x="862431" y="126758"/>
                  </a:lnTo>
                  <a:lnTo>
                    <a:pt x="866660" y="125780"/>
                  </a:lnTo>
                  <a:lnTo>
                    <a:pt x="869848" y="121805"/>
                  </a:lnTo>
                  <a:close/>
                </a:path>
                <a:path w="1294765" h="480695">
                  <a:moveTo>
                    <a:pt x="870153" y="149364"/>
                  </a:moveTo>
                  <a:lnTo>
                    <a:pt x="858964" y="145364"/>
                  </a:lnTo>
                  <a:lnTo>
                    <a:pt x="858164" y="145364"/>
                  </a:lnTo>
                  <a:lnTo>
                    <a:pt x="851255" y="144830"/>
                  </a:lnTo>
                  <a:lnTo>
                    <a:pt x="855573" y="148856"/>
                  </a:lnTo>
                  <a:lnTo>
                    <a:pt x="863790" y="153339"/>
                  </a:lnTo>
                  <a:lnTo>
                    <a:pt x="868553" y="154152"/>
                  </a:lnTo>
                  <a:lnTo>
                    <a:pt x="870153" y="149364"/>
                  </a:lnTo>
                  <a:close/>
                </a:path>
                <a:path w="1294765" h="480695">
                  <a:moveTo>
                    <a:pt x="873353" y="401916"/>
                  </a:moveTo>
                  <a:lnTo>
                    <a:pt x="867752" y="401116"/>
                  </a:lnTo>
                  <a:lnTo>
                    <a:pt x="868553" y="405904"/>
                  </a:lnTo>
                  <a:lnTo>
                    <a:pt x="862164" y="408305"/>
                  </a:lnTo>
                  <a:lnTo>
                    <a:pt x="868553" y="409105"/>
                  </a:lnTo>
                  <a:lnTo>
                    <a:pt x="873353" y="409105"/>
                  </a:lnTo>
                  <a:lnTo>
                    <a:pt x="873353" y="401916"/>
                  </a:lnTo>
                  <a:close/>
                </a:path>
                <a:path w="1294765" h="480695">
                  <a:moveTo>
                    <a:pt x="890295" y="370001"/>
                  </a:moveTo>
                  <a:lnTo>
                    <a:pt x="886142" y="366750"/>
                  </a:lnTo>
                  <a:lnTo>
                    <a:pt x="881532" y="372033"/>
                  </a:lnTo>
                  <a:lnTo>
                    <a:pt x="885837" y="372440"/>
                  </a:lnTo>
                  <a:lnTo>
                    <a:pt x="890295" y="370001"/>
                  </a:lnTo>
                  <a:close/>
                </a:path>
                <a:path w="1294765" h="480695">
                  <a:moveTo>
                    <a:pt x="913930" y="377774"/>
                  </a:moveTo>
                  <a:lnTo>
                    <a:pt x="909320" y="374738"/>
                  </a:lnTo>
                  <a:lnTo>
                    <a:pt x="904265" y="374853"/>
                  </a:lnTo>
                  <a:lnTo>
                    <a:pt x="909015" y="376834"/>
                  </a:lnTo>
                  <a:lnTo>
                    <a:pt x="913930" y="377774"/>
                  </a:lnTo>
                  <a:close/>
                </a:path>
                <a:path w="1294765" h="480695">
                  <a:moveTo>
                    <a:pt x="934097" y="146964"/>
                  </a:moveTo>
                  <a:lnTo>
                    <a:pt x="932497" y="144564"/>
                  </a:lnTo>
                  <a:lnTo>
                    <a:pt x="931697" y="142163"/>
                  </a:lnTo>
                  <a:lnTo>
                    <a:pt x="930097" y="139763"/>
                  </a:lnTo>
                  <a:lnTo>
                    <a:pt x="927696" y="141363"/>
                  </a:lnTo>
                  <a:lnTo>
                    <a:pt x="925296" y="142163"/>
                  </a:lnTo>
                  <a:lnTo>
                    <a:pt x="922108" y="143764"/>
                  </a:lnTo>
                  <a:lnTo>
                    <a:pt x="923709" y="146164"/>
                  </a:lnTo>
                  <a:lnTo>
                    <a:pt x="924496" y="148564"/>
                  </a:lnTo>
                  <a:lnTo>
                    <a:pt x="926096" y="150952"/>
                  </a:lnTo>
                  <a:lnTo>
                    <a:pt x="928497" y="149364"/>
                  </a:lnTo>
                  <a:lnTo>
                    <a:pt x="931697" y="148564"/>
                  </a:lnTo>
                  <a:lnTo>
                    <a:pt x="934097" y="146964"/>
                  </a:lnTo>
                  <a:close/>
                </a:path>
                <a:path w="1294765" h="480695">
                  <a:moveTo>
                    <a:pt x="942657" y="351409"/>
                  </a:moveTo>
                  <a:lnTo>
                    <a:pt x="935697" y="349161"/>
                  </a:lnTo>
                  <a:lnTo>
                    <a:pt x="934123" y="354114"/>
                  </a:lnTo>
                  <a:lnTo>
                    <a:pt x="939292" y="353961"/>
                  </a:lnTo>
                  <a:lnTo>
                    <a:pt x="942657" y="351409"/>
                  </a:lnTo>
                  <a:close/>
                </a:path>
                <a:path w="1294765" h="480695">
                  <a:moveTo>
                    <a:pt x="954874" y="380339"/>
                  </a:moveTo>
                  <a:lnTo>
                    <a:pt x="948537" y="378612"/>
                  </a:lnTo>
                  <a:lnTo>
                    <a:pt x="941984" y="376732"/>
                  </a:lnTo>
                  <a:lnTo>
                    <a:pt x="935875" y="374269"/>
                  </a:lnTo>
                  <a:lnTo>
                    <a:pt x="930897" y="370738"/>
                  </a:lnTo>
                  <a:lnTo>
                    <a:pt x="930897" y="376339"/>
                  </a:lnTo>
                  <a:lnTo>
                    <a:pt x="924496" y="377939"/>
                  </a:lnTo>
                  <a:lnTo>
                    <a:pt x="923709" y="383527"/>
                  </a:lnTo>
                  <a:lnTo>
                    <a:pt x="932510" y="379552"/>
                  </a:lnTo>
                  <a:lnTo>
                    <a:pt x="940790" y="381635"/>
                  </a:lnTo>
                  <a:lnTo>
                    <a:pt x="948321" y="383870"/>
                  </a:lnTo>
                  <a:lnTo>
                    <a:pt x="954874" y="380339"/>
                  </a:lnTo>
                  <a:close/>
                </a:path>
                <a:path w="1294765" h="480695">
                  <a:moveTo>
                    <a:pt x="964095" y="179031"/>
                  </a:moveTo>
                  <a:lnTo>
                    <a:pt x="962863" y="170942"/>
                  </a:lnTo>
                  <a:lnTo>
                    <a:pt x="956678" y="183527"/>
                  </a:lnTo>
                  <a:lnTo>
                    <a:pt x="959573" y="184721"/>
                  </a:lnTo>
                  <a:lnTo>
                    <a:pt x="964095" y="179031"/>
                  </a:lnTo>
                  <a:close/>
                </a:path>
                <a:path w="1294765" h="480695">
                  <a:moveTo>
                    <a:pt x="970648" y="339293"/>
                  </a:moveTo>
                  <a:lnTo>
                    <a:pt x="965263" y="339572"/>
                  </a:lnTo>
                  <a:lnTo>
                    <a:pt x="959523" y="341325"/>
                  </a:lnTo>
                  <a:lnTo>
                    <a:pt x="954074" y="342176"/>
                  </a:lnTo>
                  <a:lnTo>
                    <a:pt x="952220" y="342722"/>
                  </a:lnTo>
                  <a:lnTo>
                    <a:pt x="957275" y="343573"/>
                  </a:lnTo>
                  <a:lnTo>
                    <a:pt x="961326" y="346544"/>
                  </a:lnTo>
                  <a:lnTo>
                    <a:pt x="967562" y="343369"/>
                  </a:lnTo>
                  <a:lnTo>
                    <a:pt x="970648" y="339293"/>
                  </a:lnTo>
                  <a:close/>
                </a:path>
                <a:path w="1294765" h="480695">
                  <a:moveTo>
                    <a:pt x="1014818" y="257251"/>
                  </a:moveTo>
                  <a:lnTo>
                    <a:pt x="1012418" y="250063"/>
                  </a:lnTo>
                  <a:lnTo>
                    <a:pt x="1006817" y="251663"/>
                  </a:lnTo>
                  <a:lnTo>
                    <a:pt x="1009218" y="255651"/>
                  </a:lnTo>
                  <a:lnTo>
                    <a:pt x="1004417" y="259651"/>
                  </a:lnTo>
                  <a:lnTo>
                    <a:pt x="1010818" y="258851"/>
                  </a:lnTo>
                  <a:lnTo>
                    <a:pt x="1014818" y="257251"/>
                  </a:lnTo>
                  <a:close/>
                </a:path>
                <a:path w="1294765" h="480695">
                  <a:moveTo>
                    <a:pt x="1024407" y="397916"/>
                  </a:moveTo>
                  <a:lnTo>
                    <a:pt x="1019073" y="394792"/>
                  </a:lnTo>
                  <a:lnTo>
                    <a:pt x="1015911" y="398119"/>
                  </a:lnTo>
                  <a:lnTo>
                    <a:pt x="1016203" y="403529"/>
                  </a:lnTo>
                  <a:lnTo>
                    <a:pt x="1021207" y="406704"/>
                  </a:lnTo>
                  <a:lnTo>
                    <a:pt x="1020406" y="402717"/>
                  </a:lnTo>
                  <a:lnTo>
                    <a:pt x="1023607" y="401116"/>
                  </a:lnTo>
                  <a:lnTo>
                    <a:pt x="1024407" y="397916"/>
                  </a:lnTo>
                  <a:close/>
                </a:path>
                <a:path w="1294765" h="480695">
                  <a:moveTo>
                    <a:pt x="1073150" y="363550"/>
                  </a:moveTo>
                  <a:lnTo>
                    <a:pt x="1070762" y="356362"/>
                  </a:lnTo>
                  <a:lnTo>
                    <a:pt x="1065161" y="357949"/>
                  </a:lnTo>
                  <a:lnTo>
                    <a:pt x="1068362" y="361950"/>
                  </a:lnTo>
                  <a:lnTo>
                    <a:pt x="1062761" y="365950"/>
                  </a:lnTo>
                  <a:lnTo>
                    <a:pt x="1069162" y="365150"/>
                  </a:lnTo>
                  <a:lnTo>
                    <a:pt x="1073150" y="363550"/>
                  </a:lnTo>
                  <a:close/>
                </a:path>
                <a:path w="1294765" h="480695">
                  <a:moveTo>
                    <a:pt x="1074445" y="320814"/>
                  </a:moveTo>
                  <a:lnTo>
                    <a:pt x="1069162" y="318795"/>
                  </a:lnTo>
                  <a:lnTo>
                    <a:pt x="1067028" y="325767"/>
                  </a:lnTo>
                  <a:lnTo>
                    <a:pt x="1071257" y="324789"/>
                  </a:lnTo>
                  <a:lnTo>
                    <a:pt x="1074445" y="320814"/>
                  </a:lnTo>
                  <a:close/>
                </a:path>
                <a:path w="1294765" h="480695">
                  <a:moveTo>
                    <a:pt x="1138694" y="310007"/>
                  </a:moveTo>
                  <a:lnTo>
                    <a:pt x="1131989" y="310311"/>
                  </a:lnTo>
                  <a:lnTo>
                    <a:pt x="1125207" y="310705"/>
                  </a:lnTo>
                  <a:lnTo>
                    <a:pt x="1118577" y="310337"/>
                  </a:lnTo>
                  <a:lnTo>
                    <a:pt x="1112316" y="308406"/>
                  </a:lnTo>
                  <a:lnTo>
                    <a:pt x="1114717" y="313994"/>
                  </a:lnTo>
                  <a:lnTo>
                    <a:pt x="1109116" y="317195"/>
                  </a:lnTo>
                  <a:lnTo>
                    <a:pt x="1110716" y="322783"/>
                  </a:lnTo>
                  <a:lnTo>
                    <a:pt x="1117333" y="316636"/>
                  </a:lnTo>
                  <a:lnTo>
                    <a:pt x="1125905" y="316090"/>
                  </a:lnTo>
                  <a:lnTo>
                    <a:pt x="1133868" y="315709"/>
                  </a:lnTo>
                  <a:lnTo>
                    <a:pt x="1138694" y="310007"/>
                  </a:lnTo>
                  <a:close/>
                </a:path>
                <a:path w="1294765" h="480695">
                  <a:moveTo>
                    <a:pt x="1162024" y="464883"/>
                  </a:moveTo>
                  <a:lnTo>
                    <a:pt x="1157871" y="461848"/>
                  </a:lnTo>
                  <a:lnTo>
                    <a:pt x="1152359" y="461962"/>
                  </a:lnTo>
                  <a:lnTo>
                    <a:pt x="1156970" y="463956"/>
                  </a:lnTo>
                  <a:lnTo>
                    <a:pt x="1162024" y="464883"/>
                  </a:lnTo>
                  <a:close/>
                </a:path>
                <a:path w="1294765" h="480695">
                  <a:moveTo>
                    <a:pt x="1294726" y="446760"/>
                  </a:moveTo>
                  <a:lnTo>
                    <a:pt x="1289735" y="446671"/>
                  </a:lnTo>
                  <a:lnTo>
                    <a:pt x="1288884" y="450354"/>
                  </a:lnTo>
                  <a:lnTo>
                    <a:pt x="1285849" y="455155"/>
                  </a:lnTo>
                  <a:lnTo>
                    <a:pt x="1285354" y="458914"/>
                  </a:lnTo>
                  <a:lnTo>
                    <a:pt x="1292136" y="459460"/>
                  </a:lnTo>
                  <a:lnTo>
                    <a:pt x="1291196" y="455320"/>
                  </a:lnTo>
                  <a:lnTo>
                    <a:pt x="1293634" y="450367"/>
                  </a:lnTo>
                  <a:lnTo>
                    <a:pt x="1294726" y="4467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15"/>
            <p:cNvSpPr/>
            <p:nvPr/>
          </p:nvSpPr>
          <p:spPr>
            <a:xfrm>
              <a:off x="16588995" y="9716401"/>
              <a:ext cx="1021080" cy="570865"/>
            </a:xfrm>
            <a:custGeom>
              <a:avLst/>
              <a:gdLst/>
              <a:ahLst/>
              <a:cxnLst/>
              <a:rect l="l" t="t" r="r" b="b"/>
              <a:pathLst>
                <a:path w="1021080" h="570865">
                  <a:moveTo>
                    <a:pt x="8991" y="534492"/>
                  </a:moveTo>
                  <a:lnTo>
                    <a:pt x="6743" y="529882"/>
                  </a:lnTo>
                  <a:lnTo>
                    <a:pt x="0" y="532917"/>
                  </a:lnTo>
                  <a:lnTo>
                    <a:pt x="3746" y="534974"/>
                  </a:lnTo>
                  <a:lnTo>
                    <a:pt x="8991" y="534492"/>
                  </a:lnTo>
                  <a:close/>
                </a:path>
                <a:path w="1021080" h="570865">
                  <a:moveTo>
                    <a:pt x="129667" y="125742"/>
                  </a:moveTo>
                  <a:lnTo>
                    <a:pt x="127419" y="120688"/>
                  </a:lnTo>
                  <a:lnTo>
                    <a:pt x="120675" y="124167"/>
                  </a:lnTo>
                  <a:lnTo>
                    <a:pt x="124421" y="126377"/>
                  </a:lnTo>
                  <a:lnTo>
                    <a:pt x="129667" y="125742"/>
                  </a:lnTo>
                  <a:close/>
                </a:path>
                <a:path w="1021080" h="570865">
                  <a:moveTo>
                    <a:pt x="179362" y="503516"/>
                  </a:moveTo>
                  <a:lnTo>
                    <a:pt x="173774" y="500316"/>
                  </a:lnTo>
                  <a:lnTo>
                    <a:pt x="170268" y="502386"/>
                  </a:lnTo>
                  <a:lnTo>
                    <a:pt x="164287" y="503707"/>
                  </a:lnTo>
                  <a:lnTo>
                    <a:pt x="160845" y="505929"/>
                  </a:lnTo>
                  <a:lnTo>
                    <a:pt x="164985" y="510705"/>
                  </a:lnTo>
                  <a:lnTo>
                    <a:pt x="165785" y="508304"/>
                  </a:lnTo>
                  <a:lnTo>
                    <a:pt x="167373" y="506704"/>
                  </a:lnTo>
                  <a:lnTo>
                    <a:pt x="170573" y="508304"/>
                  </a:lnTo>
                  <a:lnTo>
                    <a:pt x="170573" y="511505"/>
                  </a:lnTo>
                  <a:lnTo>
                    <a:pt x="168173" y="515493"/>
                  </a:lnTo>
                  <a:lnTo>
                    <a:pt x="172173" y="517093"/>
                  </a:lnTo>
                  <a:lnTo>
                    <a:pt x="173774" y="511505"/>
                  </a:lnTo>
                  <a:lnTo>
                    <a:pt x="179362" y="503516"/>
                  </a:lnTo>
                  <a:close/>
                </a:path>
                <a:path w="1021080" h="570865">
                  <a:moveTo>
                    <a:pt x="201739" y="201409"/>
                  </a:moveTo>
                  <a:lnTo>
                    <a:pt x="196951" y="199009"/>
                  </a:lnTo>
                  <a:lnTo>
                    <a:pt x="196151" y="203809"/>
                  </a:lnTo>
                  <a:lnTo>
                    <a:pt x="192151" y="210197"/>
                  </a:lnTo>
                  <a:lnTo>
                    <a:pt x="196951" y="211797"/>
                  </a:lnTo>
                  <a:lnTo>
                    <a:pt x="197751" y="206997"/>
                  </a:lnTo>
                  <a:lnTo>
                    <a:pt x="201739" y="201409"/>
                  </a:lnTo>
                  <a:close/>
                </a:path>
                <a:path w="1021080" h="570865">
                  <a:moveTo>
                    <a:pt x="204774" y="194005"/>
                  </a:moveTo>
                  <a:lnTo>
                    <a:pt x="201739" y="187820"/>
                  </a:lnTo>
                  <a:lnTo>
                    <a:pt x="196469" y="190182"/>
                  </a:lnTo>
                  <a:lnTo>
                    <a:pt x="200240" y="193509"/>
                  </a:lnTo>
                  <a:lnTo>
                    <a:pt x="204774" y="194005"/>
                  </a:lnTo>
                  <a:close/>
                </a:path>
                <a:path w="1021080" h="570865">
                  <a:moveTo>
                    <a:pt x="223329" y="242163"/>
                  </a:moveTo>
                  <a:lnTo>
                    <a:pt x="216928" y="241363"/>
                  </a:lnTo>
                  <a:lnTo>
                    <a:pt x="208140" y="235775"/>
                  </a:lnTo>
                  <a:lnTo>
                    <a:pt x="204939" y="240563"/>
                  </a:lnTo>
                  <a:lnTo>
                    <a:pt x="211074" y="243967"/>
                  </a:lnTo>
                  <a:lnTo>
                    <a:pt x="215036" y="246761"/>
                  </a:lnTo>
                  <a:lnTo>
                    <a:pt x="218541" y="246862"/>
                  </a:lnTo>
                  <a:lnTo>
                    <a:pt x="223329" y="242163"/>
                  </a:lnTo>
                  <a:close/>
                </a:path>
                <a:path w="1021080" h="570865">
                  <a:moveTo>
                    <a:pt x="232117" y="405206"/>
                  </a:moveTo>
                  <a:lnTo>
                    <a:pt x="224243" y="404533"/>
                  </a:lnTo>
                  <a:lnTo>
                    <a:pt x="226123" y="408203"/>
                  </a:lnTo>
                  <a:lnTo>
                    <a:pt x="230987" y="410375"/>
                  </a:lnTo>
                  <a:lnTo>
                    <a:pt x="232117" y="405206"/>
                  </a:lnTo>
                  <a:close/>
                </a:path>
                <a:path w="1021080" h="570865">
                  <a:moveTo>
                    <a:pt x="245605" y="317309"/>
                  </a:moveTo>
                  <a:lnTo>
                    <a:pt x="242303" y="314794"/>
                  </a:lnTo>
                  <a:lnTo>
                    <a:pt x="237515" y="317525"/>
                  </a:lnTo>
                  <a:lnTo>
                    <a:pt x="239306" y="325285"/>
                  </a:lnTo>
                  <a:lnTo>
                    <a:pt x="245605" y="317309"/>
                  </a:lnTo>
                  <a:close/>
                </a:path>
                <a:path w="1021080" h="570865">
                  <a:moveTo>
                    <a:pt x="249897" y="397484"/>
                  </a:moveTo>
                  <a:lnTo>
                    <a:pt x="249694" y="392417"/>
                  </a:lnTo>
                  <a:lnTo>
                    <a:pt x="244106" y="395617"/>
                  </a:lnTo>
                  <a:lnTo>
                    <a:pt x="239306" y="391617"/>
                  </a:lnTo>
                  <a:lnTo>
                    <a:pt x="233718" y="393217"/>
                  </a:lnTo>
                  <a:lnTo>
                    <a:pt x="238010" y="398043"/>
                  </a:lnTo>
                  <a:lnTo>
                    <a:pt x="244703" y="399415"/>
                  </a:lnTo>
                  <a:lnTo>
                    <a:pt x="249897" y="397484"/>
                  </a:lnTo>
                  <a:close/>
                </a:path>
                <a:path w="1021080" h="570865">
                  <a:moveTo>
                    <a:pt x="253695" y="274129"/>
                  </a:moveTo>
                  <a:lnTo>
                    <a:pt x="247294" y="266941"/>
                  </a:lnTo>
                  <a:lnTo>
                    <a:pt x="246507" y="266941"/>
                  </a:lnTo>
                  <a:lnTo>
                    <a:pt x="248094" y="276529"/>
                  </a:lnTo>
                  <a:lnTo>
                    <a:pt x="243128" y="277736"/>
                  </a:lnTo>
                  <a:lnTo>
                    <a:pt x="245503" y="278930"/>
                  </a:lnTo>
                  <a:lnTo>
                    <a:pt x="250571" y="278333"/>
                  </a:lnTo>
                  <a:lnTo>
                    <a:pt x="253695" y="274129"/>
                  </a:lnTo>
                  <a:close/>
                </a:path>
                <a:path w="1021080" h="570865">
                  <a:moveTo>
                    <a:pt x="255295" y="434771"/>
                  </a:moveTo>
                  <a:lnTo>
                    <a:pt x="252615" y="427736"/>
                  </a:lnTo>
                  <a:lnTo>
                    <a:pt x="244106" y="428180"/>
                  </a:lnTo>
                  <a:lnTo>
                    <a:pt x="236181" y="432523"/>
                  </a:lnTo>
                  <a:lnTo>
                    <a:pt x="235318" y="437172"/>
                  </a:lnTo>
                  <a:lnTo>
                    <a:pt x="240792" y="434886"/>
                  </a:lnTo>
                  <a:lnTo>
                    <a:pt x="245605" y="438073"/>
                  </a:lnTo>
                  <a:lnTo>
                    <a:pt x="250253" y="440207"/>
                  </a:lnTo>
                  <a:lnTo>
                    <a:pt x="255295" y="434771"/>
                  </a:lnTo>
                  <a:close/>
                </a:path>
                <a:path w="1021080" h="570865">
                  <a:moveTo>
                    <a:pt x="255295" y="248564"/>
                  </a:moveTo>
                  <a:lnTo>
                    <a:pt x="250494" y="246164"/>
                  </a:lnTo>
                  <a:lnTo>
                    <a:pt x="248894" y="250952"/>
                  </a:lnTo>
                  <a:lnTo>
                    <a:pt x="241706" y="250952"/>
                  </a:lnTo>
                  <a:lnTo>
                    <a:pt x="247294" y="254152"/>
                  </a:lnTo>
                  <a:lnTo>
                    <a:pt x="252095" y="254952"/>
                  </a:lnTo>
                  <a:lnTo>
                    <a:pt x="255295" y="248564"/>
                  </a:lnTo>
                  <a:close/>
                </a:path>
                <a:path w="1021080" h="570865">
                  <a:moveTo>
                    <a:pt x="286702" y="195821"/>
                  </a:moveTo>
                  <a:lnTo>
                    <a:pt x="283362" y="193319"/>
                  </a:lnTo>
                  <a:lnTo>
                    <a:pt x="278384" y="196049"/>
                  </a:lnTo>
                  <a:lnTo>
                    <a:pt x="280073" y="203809"/>
                  </a:lnTo>
                  <a:lnTo>
                    <a:pt x="286702" y="195821"/>
                  </a:lnTo>
                  <a:close/>
                </a:path>
                <a:path w="1021080" h="570865">
                  <a:moveTo>
                    <a:pt x="290461" y="488327"/>
                  </a:moveTo>
                  <a:lnTo>
                    <a:pt x="284060" y="482727"/>
                  </a:lnTo>
                  <a:lnTo>
                    <a:pt x="281660" y="487527"/>
                  </a:lnTo>
                  <a:lnTo>
                    <a:pt x="272872" y="489127"/>
                  </a:lnTo>
                  <a:lnTo>
                    <a:pt x="280073" y="494715"/>
                  </a:lnTo>
                  <a:lnTo>
                    <a:pt x="281660" y="489927"/>
                  </a:lnTo>
                  <a:lnTo>
                    <a:pt x="290461" y="488327"/>
                  </a:lnTo>
                  <a:close/>
                </a:path>
                <a:path w="1021080" h="570865">
                  <a:moveTo>
                    <a:pt x="292061" y="147053"/>
                  </a:moveTo>
                  <a:lnTo>
                    <a:pt x="285534" y="141782"/>
                  </a:lnTo>
                  <a:lnTo>
                    <a:pt x="281863" y="144957"/>
                  </a:lnTo>
                  <a:lnTo>
                    <a:pt x="283286" y="149199"/>
                  </a:lnTo>
                  <a:lnTo>
                    <a:pt x="292061" y="147053"/>
                  </a:lnTo>
                  <a:close/>
                </a:path>
                <a:path w="1021080" h="570865">
                  <a:moveTo>
                    <a:pt x="296951" y="166281"/>
                  </a:moveTo>
                  <a:lnTo>
                    <a:pt x="296049" y="161442"/>
                  </a:lnTo>
                  <a:lnTo>
                    <a:pt x="292455" y="157962"/>
                  </a:lnTo>
                  <a:lnTo>
                    <a:pt x="294259" y="162344"/>
                  </a:lnTo>
                  <a:lnTo>
                    <a:pt x="296951" y="166281"/>
                  </a:lnTo>
                  <a:close/>
                </a:path>
                <a:path w="1021080" h="570865">
                  <a:moveTo>
                    <a:pt x="297649" y="409206"/>
                  </a:moveTo>
                  <a:lnTo>
                    <a:pt x="289661" y="407606"/>
                  </a:lnTo>
                  <a:lnTo>
                    <a:pt x="282460" y="407606"/>
                  </a:lnTo>
                  <a:lnTo>
                    <a:pt x="277672" y="411594"/>
                  </a:lnTo>
                  <a:lnTo>
                    <a:pt x="287261" y="415594"/>
                  </a:lnTo>
                  <a:lnTo>
                    <a:pt x="294449" y="415594"/>
                  </a:lnTo>
                  <a:lnTo>
                    <a:pt x="297649" y="409206"/>
                  </a:lnTo>
                  <a:close/>
                </a:path>
                <a:path w="1021080" h="570865">
                  <a:moveTo>
                    <a:pt x="300050" y="465950"/>
                  </a:moveTo>
                  <a:lnTo>
                    <a:pt x="298919" y="461111"/>
                  </a:lnTo>
                  <a:lnTo>
                    <a:pt x="297649" y="465645"/>
                  </a:lnTo>
                  <a:lnTo>
                    <a:pt x="297573" y="470331"/>
                  </a:lnTo>
                  <a:lnTo>
                    <a:pt x="300050" y="465950"/>
                  </a:lnTo>
                  <a:close/>
                </a:path>
                <a:path w="1021080" h="570865">
                  <a:moveTo>
                    <a:pt x="300850" y="386829"/>
                  </a:moveTo>
                  <a:lnTo>
                    <a:pt x="300177" y="382104"/>
                  </a:lnTo>
                  <a:lnTo>
                    <a:pt x="299046" y="386829"/>
                  </a:lnTo>
                  <a:lnTo>
                    <a:pt x="298983" y="387972"/>
                  </a:lnTo>
                  <a:lnTo>
                    <a:pt x="297649" y="387629"/>
                  </a:lnTo>
                  <a:lnTo>
                    <a:pt x="295249" y="386829"/>
                  </a:lnTo>
                  <a:lnTo>
                    <a:pt x="292061" y="385229"/>
                  </a:lnTo>
                  <a:lnTo>
                    <a:pt x="291261" y="389216"/>
                  </a:lnTo>
                  <a:lnTo>
                    <a:pt x="288061" y="397217"/>
                  </a:lnTo>
                  <a:lnTo>
                    <a:pt x="295249" y="400405"/>
                  </a:lnTo>
                  <a:lnTo>
                    <a:pt x="299250" y="396417"/>
                  </a:lnTo>
                  <a:lnTo>
                    <a:pt x="300850" y="388429"/>
                  </a:lnTo>
                  <a:lnTo>
                    <a:pt x="300215" y="388277"/>
                  </a:lnTo>
                  <a:lnTo>
                    <a:pt x="300850" y="386829"/>
                  </a:lnTo>
                  <a:close/>
                </a:path>
                <a:path w="1021080" h="570865">
                  <a:moveTo>
                    <a:pt x="314286" y="175298"/>
                  </a:moveTo>
                  <a:lnTo>
                    <a:pt x="312039" y="170230"/>
                  </a:lnTo>
                  <a:lnTo>
                    <a:pt x="305295" y="173723"/>
                  </a:lnTo>
                  <a:lnTo>
                    <a:pt x="309041" y="175933"/>
                  </a:lnTo>
                  <a:lnTo>
                    <a:pt x="314286" y="175298"/>
                  </a:lnTo>
                  <a:close/>
                </a:path>
                <a:path w="1021080" h="570865">
                  <a:moveTo>
                    <a:pt x="330415" y="550659"/>
                  </a:moveTo>
                  <a:lnTo>
                    <a:pt x="325628" y="548271"/>
                  </a:lnTo>
                  <a:lnTo>
                    <a:pt x="324827" y="553059"/>
                  </a:lnTo>
                  <a:lnTo>
                    <a:pt x="320827" y="559460"/>
                  </a:lnTo>
                  <a:lnTo>
                    <a:pt x="325628" y="561060"/>
                  </a:lnTo>
                  <a:lnTo>
                    <a:pt x="326428" y="556260"/>
                  </a:lnTo>
                  <a:lnTo>
                    <a:pt x="330415" y="550659"/>
                  </a:lnTo>
                  <a:close/>
                </a:path>
                <a:path w="1021080" h="570865">
                  <a:moveTo>
                    <a:pt x="330415" y="525094"/>
                  </a:moveTo>
                  <a:lnTo>
                    <a:pt x="325628" y="522693"/>
                  </a:lnTo>
                  <a:lnTo>
                    <a:pt x="324827" y="527481"/>
                  </a:lnTo>
                  <a:lnTo>
                    <a:pt x="320827" y="533082"/>
                  </a:lnTo>
                  <a:lnTo>
                    <a:pt x="325628" y="535482"/>
                  </a:lnTo>
                  <a:lnTo>
                    <a:pt x="326428" y="530682"/>
                  </a:lnTo>
                  <a:lnTo>
                    <a:pt x="330415" y="525094"/>
                  </a:lnTo>
                  <a:close/>
                </a:path>
                <a:path w="1021080" h="570865">
                  <a:moveTo>
                    <a:pt x="359841" y="381038"/>
                  </a:moveTo>
                  <a:lnTo>
                    <a:pt x="357593" y="376440"/>
                  </a:lnTo>
                  <a:lnTo>
                    <a:pt x="350850" y="379476"/>
                  </a:lnTo>
                  <a:lnTo>
                    <a:pt x="354596" y="381533"/>
                  </a:lnTo>
                  <a:lnTo>
                    <a:pt x="359841" y="381038"/>
                  </a:lnTo>
                  <a:close/>
                </a:path>
                <a:path w="1021080" h="570865">
                  <a:moveTo>
                    <a:pt x="413537" y="416394"/>
                  </a:moveTo>
                  <a:lnTo>
                    <a:pt x="408736" y="413994"/>
                  </a:lnTo>
                  <a:lnTo>
                    <a:pt x="407936" y="418795"/>
                  </a:lnTo>
                  <a:lnTo>
                    <a:pt x="400748" y="417995"/>
                  </a:lnTo>
                  <a:lnTo>
                    <a:pt x="405549" y="421995"/>
                  </a:lnTo>
                  <a:lnTo>
                    <a:pt x="410337" y="422795"/>
                  </a:lnTo>
                  <a:lnTo>
                    <a:pt x="413537" y="416394"/>
                  </a:lnTo>
                  <a:close/>
                </a:path>
                <a:path w="1021080" h="570865">
                  <a:moveTo>
                    <a:pt x="423926" y="453161"/>
                  </a:moveTo>
                  <a:lnTo>
                    <a:pt x="414337" y="449961"/>
                  </a:lnTo>
                  <a:lnTo>
                    <a:pt x="413537" y="449961"/>
                  </a:lnTo>
                  <a:lnTo>
                    <a:pt x="419925" y="457949"/>
                  </a:lnTo>
                  <a:lnTo>
                    <a:pt x="415950" y="460692"/>
                  </a:lnTo>
                  <a:lnTo>
                    <a:pt x="418630" y="460654"/>
                  </a:lnTo>
                  <a:lnTo>
                    <a:pt x="422960" y="458063"/>
                  </a:lnTo>
                  <a:lnTo>
                    <a:pt x="423926" y="453161"/>
                  </a:lnTo>
                  <a:close/>
                </a:path>
                <a:path w="1021080" h="570865">
                  <a:moveTo>
                    <a:pt x="424459" y="400253"/>
                  </a:moveTo>
                  <a:lnTo>
                    <a:pt x="420725" y="396417"/>
                  </a:lnTo>
                  <a:lnTo>
                    <a:pt x="418846" y="401256"/>
                  </a:lnTo>
                  <a:lnTo>
                    <a:pt x="414032" y="404609"/>
                  </a:lnTo>
                  <a:lnTo>
                    <a:pt x="411175" y="407657"/>
                  </a:lnTo>
                  <a:lnTo>
                    <a:pt x="415137" y="411594"/>
                  </a:lnTo>
                  <a:lnTo>
                    <a:pt x="418147" y="409117"/>
                  </a:lnTo>
                  <a:lnTo>
                    <a:pt x="422427" y="404901"/>
                  </a:lnTo>
                  <a:lnTo>
                    <a:pt x="424459" y="400253"/>
                  </a:lnTo>
                  <a:close/>
                </a:path>
                <a:path w="1021080" h="570865">
                  <a:moveTo>
                    <a:pt x="436714" y="153454"/>
                  </a:moveTo>
                  <a:lnTo>
                    <a:pt x="427926" y="151853"/>
                  </a:lnTo>
                  <a:lnTo>
                    <a:pt x="421525" y="151853"/>
                  </a:lnTo>
                  <a:lnTo>
                    <a:pt x="416737" y="155854"/>
                  </a:lnTo>
                  <a:lnTo>
                    <a:pt x="426326" y="159842"/>
                  </a:lnTo>
                  <a:lnTo>
                    <a:pt x="433514" y="159842"/>
                  </a:lnTo>
                  <a:lnTo>
                    <a:pt x="436714" y="153454"/>
                  </a:lnTo>
                  <a:close/>
                </a:path>
                <a:path w="1021080" h="570865">
                  <a:moveTo>
                    <a:pt x="440804" y="437896"/>
                  </a:moveTo>
                  <a:lnTo>
                    <a:pt x="439915" y="433184"/>
                  </a:lnTo>
                  <a:lnTo>
                    <a:pt x="436308" y="429361"/>
                  </a:lnTo>
                  <a:lnTo>
                    <a:pt x="438111" y="433781"/>
                  </a:lnTo>
                  <a:lnTo>
                    <a:pt x="440804" y="437896"/>
                  </a:lnTo>
                  <a:close/>
                </a:path>
                <a:path w="1021080" h="570865">
                  <a:moveTo>
                    <a:pt x="475068" y="2400"/>
                  </a:moveTo>
                  <a:lnTo>
                    <a:pt x="470281" y="0"/>
                  </a:lnTo>
                  <a:lnTo>
                    <a:pt x="469480" y="4000"/>
                  </a:lnTo>
                  <a:lnTo>
                    <a:pt x="465480" y="10388"/>
                  </a:lnTo>
                  <a:lnTo>
                    <a:pt x="470281" y="12788"/>
                  </a:lnTo>
                  <a:lnTo>
                    <a:pt x="471081" y="8001"/>
                  </a:lnTo>
                  <a:lnTo>
                    <a:pt x="475068" y="2400"/>
                  </a:lnTo>
                  <a:close/>
                </a:path>
                <a:path w="1021080" h="570865">
                  <a:moveTo>
                    <a:pt x="508406" y="559028"/>
                  </a:moveTo>
                  <a:lnTo>
                    <a:pt x="507847" y="553859"/>
                  </a:lnTo>
                  <a:lnTo>
                    <a:pt x="504139" y="550494"/>
                  </a:lnTo>
                  <a:lnTo>
                    <a:pt x="505739" y="555066"/>
                  </a:lnTo>
                  <a:lnTo>
                    <a:pt x="508406" y="559028"/>
                  </a:lnTo>
                  <a:close/>
                </a:path>
                <a:path w="1021080" h="570865">
                  <a:moveTo>
                    <a:pt x="516636" y="326885"/>
                  </a:moveTo>
                  <a:lnTo>
                    <a:pt x="510794" y="326542"/>
                  </a:lnTo>
                  <a:lnTo>
                    <a:pt x="511835" y="331381"/>
                  </a:lnTo>
                  <a:lnTo>
                    <a:pt x="515289" y="333959"/>
                  </a:lnTo>
                  <a:lnTo>
                    <a:pt x="516636" y="326885"/>
                  </a:lnTo>
                  <a:close/>
                </a:path>
                <a:path w="1021080" h="570865">
                  <a:moveTo>
                    <a:pt x="530225" y="436372"/>
                  </a:moveTo>
                  <a:lnTo>
                    <a:pt x="529094" y="431660"/>
                  </a:lnTo>
                  <a:lnTo>
                    <a:pt x="527824" y="436372"/>
                  </a:lnTo>
                  <a:lnTo>
                    <a:pt x="527748" y="441096"/>
                  </a:lnTo>
                  <a:lnTo>
                    <a:pt x="530225" y="436372"/>
                  </a:lnTo>
                  <a:close/>
                </a:path>
                <a:path w="1021080" h="570865">
                  <a:moveTo>
                    <a:pt x="547801" y="212598"/>
                  </a:moveTo>
                  <a:lnTo>
                    <a:pt x="545401" y="207797"/>
                  </a:lnTo>
                  <a:lnTo>
                    <a:pt x="541413" y="210997"/>
                  </a:lnTo>
                  <a:lnTo>
                    <a:pt x="535813" y="206997"/>
                  </a:lnTo>
                  <a:lnTo>
                    <a:pt x="538213" y="212598"/>
                  </a:lnTo>
                  <a:lnTo>
                    <a:pt x="541413" y="215798"/>
                  </a:lnTo>
                  <a:lnTo>
                    <a:pt x="547801" y="212598"/>
                  </a:lnTo>
                  <a:close/>
                </a:path>
                <a:path w="1021080" h="570865">
                  <a:moveTo>
                    <a:pt x="562190" y="454761"/>
                  </a:moveTo>
                  <a:lnTo>
                    <a:pt x="556793" y="454761"/>
                  </a:lnTo>
                  <a:lnTo>
                    <a:pt x="557987" y="459549"/>
                  </a:lnTo>
                  <a:lnTo>
                    <a:pt x="561289" y="461949"/>
                  </a:lnTo>
                  <a:lnTo>
                    <a:pt x="562190" y="454761"/>
                  </a:lnTo>
                  <a:close/>
                </a:path>
                <a:path w="1021080" h="570865">
                  <a:moveTo>
                    <a:pt x="574179" y="102298"/>
                  </a:moveTo>
                  <a:lnTo>
                    <a:pt x="567207" y="96570"/>
                  </a:lnTo>
                  <a:lnTo>
                    <a:pt x="563384" y="99606"/>
                  </a:lnTo>
                  <a:lnTo>
                    <a:pt x="564959" y="103987"/>
                  </a:lnTo>
                  <a:lnTo>
                    <a:pt x="574179" y="102298"/>
                  </a:lnTo>
                  <a:close/>
                </a:path>
                <a:path w="1021080" h="570865">
                  <a:moveTo>
                    <a:pt x="574979" y="128676"/>
                  </a:moveTo>
                  <a:lnTo>
                    <a:pt x="565645" y="126885"/>
                  </a:lnTo>
                  <a:lnTo>
                    <a:pt x="566889" y="131673"/>
                  </a:lnTo>
                  <a:lnTo>
                    <a:pt x="572160" y="134975"/>
                  </a:lnTo>
                  <a:lnTo>
                    <a:pt x="574979" y="128676"/>
                  </a:lnTo>
                  <a:close/>
                </a:path>
                <a:path w="1021080" h="570865">
                  <a:moveTo>
                    <a:pt x="585000" y="207010"/>
                  </a:moveTo>
                  <a:lnTo>
                    <a:pt x="583768" y="200609"/>
                  </a:lnTo>
                  <a:lnTo>
                    <a:pt x="574890" y="203644"/>
                  </a:lnTo>
                  <a:lnTo>
                    <a:pt x="578675" y="206895"/>
                  </a:lnTo>
                  <a:lnTo>
                    <a:pt x="585000" y="207010"/>
                  </a:lnTo>
                  <a:close/>
                </a:path>
                <a:path w="1021080" h="570865">
                  <a:moveTo>
                    <a:pt x="602386" y="22390"/>
                  </a:moveTo>
                  <a:lnTo>
                    <a:pt x="599046" y="19888"/>
                  </a:lnTo>
                  <a:lnTo>
                    <a:pt x="594067" y="22618"/>
                  </a:lnTo>
                  <a:lnTo>
                    <a:pt x="595757" y="30378"/>
                  </a:lnTo>
                  <a:lnTo>
                    <a:pt x="602386" y="22390"/>
                  </a:lnTo>
                  <a:close/>
                </a:path>
                <a:path w="1021080" h="570865">
                  <a:moveTo>
                    <a:pt x="610146" y="283730"/>
                  </a:moveTo>
                  <a:lnTo>
                    <a:pt x="605345" y="281330"/>
                  </a:lnTo>
                  <a:lnTo>
                    <a:pt x="604545" y="286118"/>
                  </a:lnTo>
                  <a:lnTo>
                    <a:pt x="597357" y="285318"/>
                  </a:lnTo>
                  <a:lnTo>
                    <a:pt x="602145" y="289318"/>
                  </a:lnTo>
                  <a:lnTo>
                    <a:pt x="606945" y="290118"/>
                  </a:lnTo>
                  <a:lnTo>
                    <a:pt x="610146" y="283730"/>
                  </a:lnTo>
                  <a:close/>
                </a:path>
                <a:path w="1021080" h="570865">
                  <a:moveTo>
                    <a:pt x="619734" y="569849"/>
                  </a:moveTo>
                  <a:lnTo>
                    <a:pt x="612203" y="569175"/>
                  </a:lnTo>
                  <a:lnTo>
                    <a:pt x="612914" y="570598"/>
                  </a:lnTo>
                  <a:lnTo>
                    <a:pt x="619582" y="570598"/>
                  </a:lnTo>
                  <a:lnTo>
                    <a:pt x="619734" y="569849"/>
                  </a:lnTo>
                  <a:close/>
                </a:path>
                <a:path w="1021080" h="570865">
                  <a:moveTo>
                    <a:pt x="652589" y="134645"/>
                  </a:moveTo>
                  <a:lnTo>
                    <a:pt x="651802" y="130073"/>
                  </a:lnTo>
                  <a:lnTo>
                    <a:pt x="646963" y="128803"/>
                  </a:lnTo>
                  <a:lnTo>
                    <a:pt x="643712" y="136664"/>
                  </a:lnTo>
                  <a:lnTo>
                    <a:pt x="652589" y="134645"/>
                  </a:lnTo>
                  <a:close/>
                </a:path>
                <a:path w="1021080" h="570865">
                  <a:moveTo>
                    <a:pt x="652754" y="166560"/>
                  </a:moveTo>
                  <a:lnTo>
                    <a:pt x="649300" y="163042"/>
                  </a:lnTo>
                  <a:lnTo>
                    <a:pt x="644652" y="164312"/>
                  </a:lnTo>
                  <a:lnTo>
                    <a:pt x="646899" y="172631"/>
                  </a:lnTo>
                  <a:lnTo>
                    <a:pt x="652754" y="166560"/>
                  </a:lnTo>
                  <a:close/>
                </a:path>
                <a:path w="1021080" h="570865">
                  <a:moveTo>
                    <a:pt x="655650" y="402602"/>
                  </a:moveTo>
                  <a:lnTo>
                    <a:pt x="652500" y="396417"/>
                  </a:lnTo>
                  <a:lnTo>
                    <a:pt x="647560" y="398780"/>
                  </a:lnTo>
                  <a:lnTo>
                    <a:pt x="651294" y="402107"/>
                  </a:lnTo>
                  <a:lnTo>
                    <a:pt x="655650" y="402602"/>
                  </a:lnTo>
                  <a:close/>
                </a:path>
                <a:path w="1021080" h="570865">
                  <a:moveTo>
                    <a:pt x="671626" y="94894"/>
                  </a:moveTo>
                  <a:lnTo>
                    <a:pt x="668477" y="88722"/>
                  </a:lnTo>
                  <a:lnTo>
                    <a:pt x="663536" y="91071"/>
                  </a:lnTo>
                  <a:lnTo>
                    <a:pt x="667283" y="94411"/>
                  </a:lnTo>
                  <a:lnTo>
                    <a:pt x="671626" y="94894"/>
                  </a:lnTo>
                  <a:close/>
                </a:path>
                <a:path w="1021080" h="570865">
                  <a:moveTo>
                    <a:pt x="676478" y="117487"/>
                  </a:moveTo>
                  <a:lnTo>
                    <a:pt x="669277" y="115087"/>
                  </a:lnTo>
                  <a:lnTo>
                    <a:pt x="665289" y="116687"/>
                  </a:lnTo>
                  <a:lnTo>
                    <a:pt x="661289" y="121488"/>
                  </a:lnTo>
                  <a:lnTo>
                    <a:pt x="667689" y="123888"/>
                  </a:lnTo>
                  <a:lnTo>
                    <a:pt x="672477" y="121488"/>
                  </a:lnTo>
                  <a:lnTo>
                    <a:pt x="676478" y="117487"/>
                  </a:lnTo>
                  <a:close/>
                </a:path>
                <a:path w="1021080" h="570865">
                  <a:moveTo>
                    <a:pt x="682866" y="505904"/>
                  </a:moveTo>
                  <a:lnTo>
                    <a:pt x="680466" y="501116"/>
                  </a:lnTo>
                  <a:lnTo>
                    <a:pt x="676478" y="504304"/>
                  </a:lnTo>
                  <a:lnTo>
                    <a:pt x="670877" y="500316"/>
                  </a:lnTo>
                  <a:lnTo>
                    <a:pt x="673277" y="505904"/>
                  </a:lnTo>
                  <a:lnTo>
                    <a:pt x="676478" y="509104"/>
                  </a:lnTo>
                  <a:lnTo>
                    <a:pt x="682866" y="505904"/>
                  </a:lnTo>
                  <a:close/>
                </a:path>
                <a:path w="1021080" h="570865">
                  <a:moveTo>
                    <a:pt x="702056" y="105498"/>
                  </a:moveTo>
                  <a:lnTo>
                    <a:pt x="698055" y="99910"/>
                  </a:lnTo>
                  <a:lnTo>
                    <a:pt x="692454" y="99110"/>
                  </a:lnTo>
                  <a:lnTo>
                    <a:pt x="686866" y="100711"/>
                  </a:lnTo>
                  <a:lnTo>
                    <a:pt x="691654" y="106299"/>
                  </a:lnTo>
                  <a:lnTo>
                    <a:pt x="696455" y="107099"/>
                  </a:lnTo>
                  <a:lnTo>
                    <a:pt x="702056" y="105498"/>
                  </a:lnTo>
                  <a:close/>
                </a:path>
                <a:path w="1021080" h="570865">
                  <a:moveTo>
                    <a:pt x="712444" y="77533"/>
                  </a:moveTo>
                  <a:lnTo>
                    <a:pt x="706704" y="77190"/>
                  </a:lnTo>
                  <a:lnTo>
                    <a:pt x="707948" y="82029"/>
                  </a:lnTo>
                  <a:lnTo>
                    <a:pt x="711428" y="84607"/>
                  </a:lnTo>
                  <a:lnTo>
                    <a:pt x="712444" y="77533"/>
                  </a:lnTo>
                  <a:close/>
                </a:path>
                <a:path w="1021080" h="570865">
                  <a:moveTo>
                    <a:pt x="729678" y="485965"/>
                  </a:moveTo>
                  <a:lnTo>
                    <a:pt x="729221" y="481126"/>
                  </a:lnTo>
                  <a:lnTo>
                    <a:pt x="725182" y="477647"/>
                  </a:lnTo>
                  <a:lnTo>
                    <a:pt x="726821" y="482028"/>
                  </a:lnTo>
                  <a:lnTo>
                    <a:pt x="729678" y="485965"/>
                  </a:lnTo>
                  <a:close/>
                </a:path>
                <a:path w="1021080" h="570865">
                  <a:moveTo>
                    <a:pt x="769937" y="486854"/>
                  </a:moveTo>
                  <a:lnTo>
                    <a:pt x="766787" y="480339"/>
                  </a:lnTo>
                  <a:lnTo>
                    <a:pt x="761834" y="482803"/>
                  </a:lnTo>
                  <a:lnTo>
                    <a:pt x="765581" y="486333"/>
                  </a:lnTo>
                  <a:lnTo>
                    <a:pt x="769937" y="486854"/>
                  </a:lnTo>
                  <a:close/>
                </a:path>
                <a:path w="1021080" h="570865">
                  <a:moveTo>
                    <a:pt x="769988" y="240563"/>
                  </a:moveTo>
                  <a:lnTo>
                    <a:pt x="767588" y="235775"/>
                  </a:lnTo>
                  <a:lnTo>
                    <a:pt x="763587" y="238975"/>
                  </a:lnTo>
                  <a:lnTo>
                    <a:pt x="757999" y="234975"/>
                  </a:lnTo>
                  <a:lnTo>
                    <a:pt x="760387" y="240563"/>
                  </a:lnTo>
                  <a:lnTo>
                    <a:pt x="763587" y="243763"/>
                  </a:lnTo>
                  <a:lnTo>
                    <a:pt x="769988" y="240563"/>
                  </a:lnTo>
                  <a:close/>
                </a:path>
                <a:path w="1021080" h="570865">
                  <a:moveTo>
                    <a:pt x="785164" y="410806"/>
                  </a:moveTo>
                  <a:lnTo>
                    <a:pt x="782764" y="408406"/>
                  </a:lnTo>
                  <a:lnTo>
                    <a:pt x="781177" y="406006"/>
                  </a:lnTo>
                  <a:lnTo>
                    <a:pt x="779576" y="404406"/>
                  </a:lnTo>
                  <a:lnTo>
                    <a:pt x="772375" y="409206"/>
                  </a:lnTo>
                  <a:lnTo>
                    <a:pt x="773976" y="411594"/>
                  </a:lnTo>
                  <a:lnTo>
                    <a:pt x="776376" y="413194"/>
                  </a:lnTo>
                  <a:lnTo>
                    <a:pt x="777976" y="415594"/>
                  </a:lnTo>
                  <a:lnTo>
                    <a:pt x="785164" y="410806"/>
                  </a:lnTo>
                  <a:close/>
                </a:path>
                <a:path w="1021080" h="570865">
                  <a:moveTo>
                    <a:pt x="793953" y="346862"/>
                  </a:moveTo>
                  <a:lnTo>
                    <a:pt x="785977" y="346189"/>
                  </a:lnTo>
                  <a:lnTo>
                    <a:pt x="787666" y="349859"/>
                  </a:lnTo>
                  <a:lnTo>
                    <a:pt x="792492" y="352031"/>
                  </a:lnTo>
                  <a:lnTo>
                    <a:pt x="793953" y="346862"/>
                  </a:lnTo>
                  <a:close/>
                </a:path>
                <a:path w="1021080" h="570865">
                  <a:moveTo>
                    <a:pt x="794753" y="246964"/>
                  </a:moveTo>
                  <a:lnTo>
                    <a:pt x="792365" y="238975"/>
                  </a:lnTo>
                  <a:lnTo>
                    <a:pt x="787565" y="241363"/>
                  </a:lnTo>
                  <a:lnTo>
                    <a:pt x="779576" y="238975"/>
                  </a:lnTo>
                  <a:lnTo>
                    <a:pt x="781977" y="246164"/>
                  </a:lnTo>
                  <a:lnTo>
                    <a:pt x="785964" y="243763"/>
                  </a:lnTo>
                  <a:lnTo>
                    <a:pt x="794753" y="246964"/>
                  </a:lnTo>
                  <a:close/>
                </a:path>
                <a:path w="1021080" h="570865">
                  <a:moveTo>
                    <a:pt x="798779" y="497370"/>
                  </a:moveTo>
                  <a:lnTo>
                    <a:pt x="794753" y="493915"/>
                  </a:lnTo>
                  <a:lnTo>
                    <a:pt x="789787" y="491070"/>
                  </a:lnTo>
                  <a:lnTo>
                    <a:pt x="785571" y="487921"/>
                  </a:lnTo>
                  <a:lnTo>
                    <a:pt x="783742" y="487172"/>
                  </a:lnTo>
                  <a:lnTo>
                    <a:pt x="785964" y="491528"/>
                  </a:lnTo>
                  <a:lnTo>
                    <a:pt x="786447" y="496163"/>
                  </a:lnTo>
                  <a:lnTo>
                    <a:pt x="793356" y="498119"/>
                  </a:lnTo>
                  <a:lnTo>
                    <a:pt x="798779" y="497370"/>
                  </a:lnTo>
                  <a:close/>
                </a:path>
                <a:path w="1021080" h="570865">
                  <a:moveTo>
                    <a:pt x="813142" y="196608"/>
                  </a:moveTo>
                  <a:lnTo>
                    <a:pt x="808342" y="194208"/>
                  </a:lnTo>
                  <a:lnTo>
                    <a:pt x="807542" y="198208"/>
                  </a:lnTo>
                  <a:lnTo>
                    <a:pt x="800354" y="198208"/>
                  </a:lnTo>
                  <a:lnTo>
                    <a:pt x="805141" y="202209"/>
                  </a:lnTo>
                  <a:lnTo>
                    <a:pt x="809942" y="203009"/>
                  </a:lnTo>
                  <a:lnTo>
                    <a:pt x="813142" y="196608"/>
                  </a:lnTo>
                  <a:close/>
                </a:path>
                <a:path w="1021080" h="570865">
                  <a:moveTo>
                    <a:pt x="837920" y="189420"/>
                  </a:moveTo>
                  <a:lnTo>
                    <a:pt x="831519" y="183819"/>
                  </a:lnTo>
                  <a:lnTo>
                    <a:pt x="829119" y="187820"/>
                  </a:lnTo>
                  <a:lnTo>
                    <a:pt x="820331" y="190220"/>
                  </a:lnTo>
                  <a:lnTo>
                    <a:pt x="827532" y="195808"/>
                  </a:lnTo>
                  <a:lnTo>
                    <a:pt x="829119" y="191020"/>
                  </a:lnTo>
                  <a:lnTo>
                    <a:pt x="837920" y="189420"/>
                  </a:lnTo>
                  <a:close/>
                </a:path>
                <a:path w="1021080" h="570865">
                  <a:moveTo>
                    <a:pt x="842708" y="240563"/>
                  </a:moveTo>
                  <a:lnTo>
                    <a:pt x="840308" y="235775"/>
                  </a:lnTo>
                  <a:lnTo>
                    <a:pt x="837120" y="238975"/>
                  </a:lnTo>
                  <a:lnTo>
                    <a:pt x="831519" y="234975"/>
                  </a:lnTo>
                  <a:lnTo>
                    <a:pt x="833120" y="240563"/>
                  </a:lnTo>
                  <a:lnTo>
                    <a:pt x="836320" y="243763"/>
                  </a:lnTo>
                  <a:lnTo>
                    <a:pt x="842708" y="240563"/>
                  </a:lnTo>
                  <a:close/>
                </a:path>
                <a:path w="1021080" h="570865">
                  <a:moveTo>
                    <a:pt x="847471" y="216382"/>
                  </a:moveTo>
                  <a:lnTo>
                    <a:pt x="845108" y="210197"/>
                  </a:lnTo>
                  <a:lnTo>
                    <a:pt x="844308" y="212598"/>
                  </a:lnTo>
                  <a:lnTo>
                    <a:pt x="842708" y="214198"/>
                  </a:lnTo>
                  <a:lnTo>
                    <a:pt x="839508" y="212598"/>
                  </a:lnTo>
                  <a:lnTo>
                    <a:pt x="840308" y="207797"/>
                  </a:lnTo>
                  <a:lnTo>
                    <a:pt x="844308" y="201409"/>
                  </a:lnTo>
                  <a:lnTo>
                    <a:pt x="839508" y="199809"/>
                  </a:lnTo>
                  <a:lnTo>
                    <a:pt x="838720" y="202209"/>
                  </a:lnTo>
                  <a:lnTo>
                    <a:pt x="837120" y="203809"/>
                  </a:lnTo>
                  <a:lnTo>
                    <a:pt x="833920" y="202209"/>
                  </a:lnTo>
                  <a:lnTo>
                    <a:pt x="832319" y="205397"/>
                  </a:lnTo>
                  <a:lnTo>
                    <a:pt x="830719" y="210197"/>
                  </a:lnTo>
                  <a:lnTo>
                    <a:pt x="836904" y="214350"/>
                  </a:lnTo>
                  <a:lnTo>
                    <a:pt x="843610" y="217093"/>
                  </a:lnTo>
                  <a:lnTo>
                    <a:pt x="847471" y="216382"/>
                  </a:lnTo>
                  <a:close/>
                </a:path>
                <a:path w="1021080" h="570865">
                  <a:moveTo>
                    <a:pt x="874674" y="159042"/>
                  </a:moveTo>
                  <a:lnTo>
                    <a:pt x="869886" y="156654"/>
                  </a:lnTo>
                  <a:lnTo>
                    <a:pt x="868286" y="161442"/>
                  </a:lnTo>
                  <a:lnTo>
                    <a:pt x="861098" y="160642"/>
                  </a:lnTo>
                  <a:lnTo>
                    <a:pt x="866686" y="164642"/>
                  </a:lnTo>
                  <a:lnTo>
                    <a:pt x="871486" y="165442"/>
                  </a:lnTo>
                  <a:lnTo>
                    <a:pt x="874674" y="159042"/>
                  </a:lnTo>
                  <a:close/>
                </a:path>
                <a:path w="1021080" h="570865">
                  <a:moveTo>
                    <a:pt x="877074" y="298107"/>
                  </a:moveTo>
                  <a:lnTo>
                    <a:pt x="873086" y="288518"/>
                  </a:lnTo>
                  <a:lnTo>
                    <a:pt x="872286" y="287718"/>
                  </a:lnTo>
                  <a:lnTo>
                    <a:pt x="868121" y="282524"/>
                  </a:lnTo>
                  <a:lnTo>
                    <a:pt x="867791" y="288124"/>
                  </a:lnTo>
                  <a:lnTo>
                    <a:pt x="869696" y="296710"/>
                  </a:lnTo>
                  <a:lnTo>
                    <a:pt x="872286" y="300507"/>
                  </a:lnTo>
                  <a:lnTo>
                    <a:pt x="877074" y="298107"/>
                  </a:lnTo>
                  <a:close/>
                </a:path>
                <a:path w="1021080" h="570865">
                  <a:moveTo>
                    <a:pt x="885723" y="552526"/>
                  </a:moveTo>
                  <a:lnTo>
                    <a:pt x="883475" y="547471"/>
                  </a:lnTo>
                  <a:lnTo>
                    <a:pt x="876731" y="550951"/>
                  </a:lnTo>
                  <a:lnTo>
                    <a:pt x="880478" y="553161"/>
                  </a:lnTo>
                  <a:lnTo>
                    <a:pt x="885723" y="552526"/>
                  </a:lnTo>
                  <a:close/>
                </a:path>
                <a:path w="1021080" h="570865">
                  <a:moveTo>
                    <a:pt x="897851" y="461949"/>
                  </a:moveTo>
                  <a:lnTo>
                    <a:pt x="893064" y="459549"/>
                  </a:lnTo>
                  <a:lnTo>
                    <a:pt x="891463" y="464350"/>
                  </a:lnTo>
                  <a:lnTo>
                    <a:pt x="884275" y="463550"/>
                  </a:lnTo>
                  <a:lnTo>
                    <a:pt x="889863" y="467550"/>
                  </a:lnTo>
                  <a:lnTo>
                    <a:pt x="894664" y="468350"/>
                  </a:lnTo>
                  <a:lnTo>
                    <a:pt x="897851" y="461949"/>
                  </a:lnTo>
                  <a:close/>
                </a:path>
                <a:path w="1021080" h="570865">
                  <a:moveTo>
                    <a:pt x="898855" y="278739"/>
                  </a:moveTo>
                  <a:lnTo>
                    <a:pt x="897051" y="274129"/>
                  </a:lnTo>
                  <a:lnTo>
                    <a:pt x="889863" y="277164"/>
                  </a:lnTo>
                  <a:lnTo>
                    <a:pt x="893457" y="279234"/>
                  </a:lnTo>
                  <a:lnTo>
                    <a:pt x="898855" y="278739"/>
                  </a:lnTo>
                  <a:close/>
                </a:path>
                <a:path w="1021080" h="570865">
                  <a:moveTo>
                    <a:pt x="922947" y="570598"/>
                  </a:moveTo>
                  <a:lnTo>
                    <a:pt x="922629" y="569048"/>
                  </a:lnTo>
                  <a:lnTo>
                    <a:pt x="921588" y="570598"/>
                  </a:lnTo>
                  <a:lnTo>
                    <a:pt x="922947" y="570598"/>
                  </a:lnTo>
                  <a:close/>
                </a:path>
                <a:path w="1021080" h="570865">
                  <a:moveTo>
                    <a:pt x="925029" y="374040"/>
                  </a:moveTo>
                  <a:lnTo>
                    <a:pt x="910983" y="379323"/>
                  </a:lnTo>
                  <a:lnTo>
                    <a:pt x="912139" y="382130"/>
                  </a:lnTo>
                  <a:lnTo>
                    <a:pt x="919746" y="380898"/>
                  </a:lnTo>
                  <a:lnTo>
                    <a:pt x="925029" y="374040"/>
                  </a:lnTo>
                  <a:close/>
                </a:path>
                <a:path w="1021080" h="570865">
                  <a:moveTo>
                    <a:pt x="927430" y="331673"/>
                  </a:moveTo>
                  <a:lnTo>
                    <a:pt x="924229" y="330885"/>
                  </a:lnTo>
                  <a:lnTo>
                    <a:pt x="921029" y="329285"/>
                  </a:lnTo>
                  <a:lnTo>
                    <a:pt x="918641" y="329285"/>
                  </a:lnTo>
                  <a:lnTo>
                    <a:pt x="917041" y="332473"/>
                  </a:lnTo>
                  <a:lnTo>
                    <a:pt x="915441" y="337273"/>
                  </a:lnTo>
                  <a:lnTo>
                    <a:pt x="918641" y="338074"/>
                  </a:lnTo>
                  <a:lnTo>
                    <a:pt x="921029" y="338874"/>
                  </a:lnTo>
                  <a:lnTo>
                    <a:pt x="924229" y="339674"/>
                  </a:lnTo>
                  <a:lnTo>
                    <a:pt x="925830" y="336473"/>
                  </a:lnTo>
                  <a:lnTo>
                    <a:pt x="927430" y="331673"/>
                  </a:lnTo>
                  <a:close/>
                </a:path>
                <a:path w="1021080" h="570865">
                  <a:moveTo>
                    <a:pt x="934224" y="168427"/>
                  </a:moveTo>
                  <a:lnTo>
                    <a:pt x="929030" y="163842"/>
                  </a:lnTo>
                  <a:lnTo>
                    <a:pt x="929030" y="168643"/>
                  </a:lnTo>
                  <a:lnTo>
                    <a:pt x="925029" y="168643"/>
                  </a:lnTo>
                  <a:lnTo>
                    <a:pt x="924229" y="163842"/>
                  </a:lnTo>
                  <a:lnTo>
                    <a:pt x="924229" y="157454"/>
                  </a:lnTo>
                  <a:lnTo>
                    <a:pt x="919429" y="156654"/>
                  </a:lnTo>
                  <a:lnTo>
                    <a:pt x="919429" y="161442"/>
                  </a:lnTo>
                  <a:lnTo>
                    <a:pt x="915441" y="161442"/>
                  </a:lnTo>
                  <a:lnTo>
                    <a:pt x="915441" y="163842"/>
                  </a:lnTo>
                  <a:lnTo>
                    <a:pt x="916241" y="167043"/>
                  </a:lnTo>
                  <a:lnTo>
                    <a:pt x="916241" y="169443"/>
                  </a:lnTo>
                  <a:lnTo>
                    <a:pt x="923632" y="170700"/>
                  </a:lnTo>
                  <a:lnTo>
                    <a:pt x="931024" y="170535"/>
                  </a:lnTo>
                  <a:lnTo>
                    <a:pt x="934224" y="168427"/>
                  </a:lnTo>
                  <a:close/>
                </a:path>
                <a:path w="1021080" h="570865">
                  <a:moveTo>
                    <a:pt x="999350" y="232575"/>
                  </a:moveTo>
                  <a:lnTo>
                    <a:pt x="990561" y="225386"/>
                  </a:lnTo>
                  <a:lnTo>
                    <a:pt x="989761" y="224586"/>
                  </a:lnTo>
                  <a:lnTo>
                    <a:pt x="983665" y="221627"/>
                  </a:lnTo>
                  <a:lnTo>
                    <a:pt x="985964" y="226682"/>
                  </a:lnTo>
                  <a:lnTo>
                    <a:pt x="991565" y="233692"/>
                  </a:lnTo>
                  <a:lnTo>
                    <a:pt x="995362" y="236575"/>
                  </a:lnTo>
                  <a:lnTo>
                    <a:pt x="999350" y="232575"/>
                  </a:lnTo>
                  <a:close/>
                </a:path>
                <a:path w="1021080" h="570865">
                  <a:moveTo>
                    <a:pt x="1020597" y="441617"/>
                  </a:moveTo>
                  <a:lnTo>
                    <a:pt x="1015339" y="440372"/>
                  </a:lnTo>
                  <a:lnTo>
                    <a:pt x="1009357" y="440385"/>
                  </a:lnTo>
                  <a:lnTo>
                    <a:pt x="1004049" y="439267"/>
                  </a:lnTo>
                  <a:lnTo>
                    <a:pt x="1002195" y="438912"/>
                  </a:lnTo>
                  <a:lnTo>
                    <a:pt x="1006551" y="441172"/>
                  </a:lnTo>
                  <a:lnTo>
                    <a:pt x="1008938" y="445312"/>
                  </a:lnTo>
                  <a:lnTo>
                    <a:pt x="1016038" y="444373"/>
                  </a:lnTo>
                  <a:lnTo>
                    <a:pt x="1020597" y="44161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16"/>
            <p:cNvSpPr/>
            <p:nvPr/>
          </p:nvSpPr>
          <p:spPr>
            <a:xfrm>
              <a:off x="16375152" y="9548697"/>
              <a:ext cx="1006475" cy="738505"/>
            </a:xfrm>
            <a:custGeom>
              <a:avLst/>
              <a:gdLst/>
              <a:ahLst/>
              <a:cxnLst/>
              <a:rect l="l" t="t" r="r" b="b"/>
              <a:pathLst>
                <a:path w="1006475" h="738504">
                  <a:moveTo>
                    <a:pt x="11988" y="603275"/>
                  </a:moveTo>
                  <a:lnTo>
                    <a:pt x="9588" y="598487"/>
                  </a:lnTo>
                  <a:lnTo>
                    <a:pt x="5588" y="601687"/>
                  </a:lnTo>
                  <a:lnTo>
                    <a:pt x="0" y="597687"/>
                  </a:lnTo>
                  <a:lnTo>
                    <a:pt x="2400" y="603275"/>
                  </a:lnTo>
                  <a:lnTo>
                    <a:pt x="5588" y="606475"/>
                  </a:lnTo>
                  <a:lnTo>
                    <a:pt x="11988" y="603275"/>
                  </a:lnTo>
                  <a:close/>
                </a:path>
                <a:path w="1006475" h="738504">
                  <a:moveTo>
                    <a:pt x="15989" y="621665"/>
                  </a:moveTo>
                  <a:lnTo>
                    <a:pt x="13589" y="616864"/>
                  </a:lnTo>
                  <a:lnTo>
                    <a:pt x="9588" y="620064"/>
                  </a:lnTo>
                  <a:lnTo>
                    <a:pt x="4000" y="616064"/>
                  </a:lnTo>
                  <a:lnTo>
                    <a:pt x="6388" y="621665"/>
                  </a:lnTo>
                  <a:lnTo>
                    <a:pt x="9588" y="624865"/>
                  </a:lnTo>
                  <a:lnTo>
                    <a:pt x="15989" y="621665"/>
                  </a:lnTo>
                  <a:close/>
                </a:path>
                <a:path w="1006475" h="738504">
                  <a:moveTo>
                    <a:pt x="67132" y="640842"/>
                  </a:moveTo>
                  <a:lnTo>
                    <a:pt x="63131" y="634453"/>
                  </a:lnTo>
                  <a:lnTo>
                    <a:pt x="57543" y="634453"/>
                  </a:lnTo>
                  <a:lnTo>
                    <a:pt x="51943" y="636054"/>
                  </a:lnTo>
                  <a:lnTo>
                    <a:pt x="56743" y="641642"/>
                  </a:lnTo>
                  <a:lnTo>
                    <a:pt x="61544" y="642442"/>
                  </a:lnTo>
                  <a:lnTo>
                    <a:pt x="67132" y="640842"/>
                  </a:lnTo>
                  <a:close/>
                </a:path>
                <a:path w="1006475" h="738504">
                  <a:moveTo>
                    <a:pt x="83121" y="596887"/>
                  </a:moveTo>
                  <a:lnTo>
                    <a:pt x="79121" y="593686"/>
                  </a:lnTo>
                  <a:lnTo>
                    <a:pt x="73520" y="591286"/>
                  </a:lnTo>
                  <a:lnTo>
                    <a:pt x="73520" y="598487"/>
                  </a:lnTo>
                  <a:lnTo>
                    <a:pt x="76720" y="602475"/>
                  </a:lnTo>
                  <a:lnTo>
                    <a:pt x="82321" y="604075"/>
                  </a:lnTo>
                  <a:lnTo>
                    <a:pt x="83121" y="596887"/>
                  </a:lnTo>
                  <a:close/>
                </a:path>
                <a:path w="1006475" h="738504">
                  <a:moveTo>
                    <a:pt x="83921" y="621665"/>
                  </a:moveTo>
                  <a:lnTo>
                    <a:pt x="75920" y="624065"/>
                  </a:lnTo>
                  <a:lnTo>
                    <a:pt x="78320" y="628053"/>
                  </a:lnTo>
                  <a:lnTo>
                    <a:pt x="75920" y="636054"/>
                  </a:lnTo>
                  <a:lnTo>
                    <a:pt x="83921" y="633653"/>
                  </a:lnTo>
                  <a:lnTo>
                    <a:pt x="81521" y="629653"/>
                  </a:lnTo>
                  <a:lnTo>
                    <a:pt x="83921" y="621665"/>
                  </a:lnTo>
                  <a:close/>
                </a:path>
                <a:path w="1006475" h="738504">
                  <a:moveTo>
                    <a:pt x="95910" y="429056"/>
                  </a:moveTo>
                  <a:lnTo>
                    <a:pt x="93510" y="424256"/>
                  </a:lnTo>
                  <a:lnTo>
                    <a:pt x="90309" y="427456"/>
                  </a:lnTo>
                  <a:lnTo>
                    <a:pt x="83921" y="423456"/>
                  </a:lnTo>
                  <a:lnTo>
                    <a:pt x="86309" y="429056"/>
                  </a:lnTo>
                  <a:lnTo>
                    <a:pt x="89509" y="432244"/>
                  </a:lnTo>
                  <a:lnTo>
                    <a:pt x="95910" y="429056"/>
                  </a:lnTo>
                  <a:close/>
                </a:path>
                <a:path w="1006475" h="738504">
                  <a:moveTo>
                    <a:pt x="108686" y="595287"/>
                  </a:moveTo>
                  <a:lnTo>
                    <a:pt x="100825" y="594614"/>
                  </a:lnTo>
                  <a:lnTo>
                    <a:pt x="102692" y="598284"/>
                  </a:lnTo>
                  <a:lnTo>
                    <a:pt x="107569" y="600456"/>
                  </a:lnTo>
                  <a:lnTo>
                    <a:pt x="108686" y="595287"/>
                  </a:lnTo>
                  <a:close/>
                </a:path>
                <a:path w="1006475" h="738504">
                  <a:moveTo>
                    <a:pt x="109486" y="282790"/>
                  </a:moveTo>
                  <a:lnTo>
                    <a:pt x="101955" y="282117"/>
                  </a:lnTo>
                  <a:lnTo>
                    <a:pt x="103797" y="285788"/>
                  </a:lnTo>
                  <a:lnTo>
                    <a:pt x="108483" y="287959"/>
                  </a:lnTo>
                  <a:lnTo>
                    <a:pt x="109486" y="282790"/>
                  </a:lnTo>
                  <a:close/>
                </a:path>
                <a:path w="1006475" h="738504">
                  <a:moveTo>
                    <a:pt x="123075" y="547331"/>
                  </a:moveTo>
                  <a:lnTo>
                    <a:pt x="115087" y="549732"/>
                  </a:lnTo>
                  <a:lnTo>
                    <a:pt x="117487" y="553732"/>
                  </a:lnTo>
                  <a:lnTo>
                    <a:pt x="115087" y="561721"/>
                  </a:lnTo>
                  <a:lnTo>
                    <a:pt x="123075" y="559320"/>
                  </a:lnTo>
                  <a:lnTo>
                    <a:pt x="119875" y="555332"/>
                  </a:lnTo>
                  <a:lnTo>
                    <a:pt x="123075" y="547331"/>
                  </a:lnTo>
                  <a:close/>
                </a:path>
                <a:path w="1006475" h="738504">
                  <a:moveTo>
                    <a:pt x="128409" y="499211"/>
                  </a:moveTo>
                  <a:lnTo>
                    <a:pt x="125476" y="495388"/>
                  </a:lnTo>
                  <a:lnTo>
                    <a:pt x="120434" y="499097"/>
                  </a:lnTo>
                  <a:lnTo>
                    <a:pt x="119875" y="505282"/>
                  </a:lnTo>
                  <a:lnTo>
                    <a:pt x="122326" y="510108"/>
                  </a:lnTo>
                  <a:lnTo>
                    <a:pt x="126276" y="509778"/>
                  </a:lnTo>
                  <a:lnTo>
                    <a:pt x="125590" y="505955"/>
                  </a:lnTo>
                  <a:lnTo>
                    <a:pt x="127368" y="502577"/>
                  </a:lnTo>
                  <a:lnTo>
                    <a:pt x="128409" y="499211"/>
                  </a:lnTo>
                  <a:close/>
                </a:path>
                <a:path w="1006475" h="738504">
                  <a:moveTo>
                    <a:pt x="129476" y="651230"/>
                  </a:moveTo>
                  <a:lnTo>
                    <a:pt x="125539" y="647636"/>
                  </a:lnTo>
                  <a:lnTo>
                    <a:pt x="123177" y="651827"/>
                  </a:lnTo>
                  <a:lnTo>
                    <a:pt x="123964" y="655726"/>
                  </a:lnTo>
                  <a:lnTo>
                    <a:pt x="129476" y="651230"/>
                  </a:lnTo>
                  <a:close/>
                </a:path>
                <a:path w="1006475" h="738504">
                  <a:moveTo>
                    <a:pt x="135064" y="700786"/>
                  </a:moveTo>
                  <a:lnTo>
                    <a:pt x="134391" y="696061"/>
                  </a:lnTo>
                  <a:lnTo>
                    <a:pt x="133261" y="700786"/>
                  </a:lnTo>
                  <a:lnTo>
                    <a:pt x="133045" y="705510"/>
                  </a:lnTo>
                  <a:lnTo>
                    <a:pt x="135064" y="700786"/>
                  </a:lnTo>
                  <a:close/>
                </a:path>
                <a:path w="1006475" h="738504">
                  <a:moveTo>
                    <a:pt x="142252" y="676008"/>
                  </a:moveTo>
                  <a:lnTo>
                    <a:pt x="136664" y="676808"/>
                  </a:lnTo>
                  <a:lnTo>
                    <a:pt x="135966" y="673696"/>
                  </a:lnTo>
                  <a:lnTo>
                    <a:pt x="136525" y="669912"/>
                  </a:lnTo>
                  <a:lnTo>
                    <a:pt x="140563" y="664222"/>
                  </a:lnTo>
                  <a:lnTo>
                    <a:pt x="142049" y="660019"/>
                  </a:lnTo>
                  <a:lnTo>
                    <a:pt x="135064" y="660019"/>
                  </a:lnTo>
                  <a:lnTo>
                    <a:pt x="137464" y="664019"/>
                  </a:lnTo>
                  <a:lnTo>
                    <a:pt x="132664" y="664819"/>
                  </a:lnTo>
                  <a:lnTo>
                    <a:pt x="127876" y="664819"/>
                  </a:lnTo>
                  <a:lnTo>
                    <a:pt x="133464" y="669620"/>
                  </a:lnTo>
                  <a:lnTo>
                    <a:pt x="129476" y="676808"/>
                  </a:lnTo>
                  <a:lnTo>
                    <a:pt x="133654" y="675246"/>
                  </a:lnTo>
                  <a:lnTo>
                    <a:pt x="133464" y="676008"/>
                  </a:lnTo>
                  <a:lnTo>
                    <a:pt x="133464" y="680008"/>
                  </a:lnTo>
                  <a:lnTo>
                    <a:pt x="140665" y="680808"/>
                  </a:lnTo>
                  <a:lnTo>
                    <a:pt x="142252" y="676008"/>
                  </a:lnTo>
                  <a:close/>
                </a:path>
                <a:path w="1006475" h="738504">
                  <a:moveTo>
                    <a:pt x="151853" y="532955"/>
                  </a:moveTo>
                  <a:lnTo>
                    <a:pt x="146113" y="532955"/>
                  </a:lnTo>
                  <a:lnTo>
                    <a:pt x="147358" y="537743"/>
                  </a:lnTo>
                  <a:lnTo>
                    <a:pt x="150837" y="540143"/>
                  </a:lnTo>
                  <a:lnTo>
                    <a:pt x="151853" y="532955"/>
                  </a:lnTo>
                  <a:close/>
                </a:path>
                <a:path w="1006475" h="738504">
                  <a:moveTo>
                    <a:pt x="160642" y="631253"/>
                  </a:moveTo>
                  <a:lnTo>
                    <a:pt x="158242" y="627253"/>
                  </a:lnTo>
                  <a:lnTo>
                    <a:pt x="154241" y="631253"/>
                  </a:lnTo>
                  <a:lnTo>
                    <a:pt x="147853" y="634453"/>
                  </a:lnTo>
                  <a:lnTo>
                    <a:pt x="150253" y="637641"/>
                  </a:lnTo>
                  <a:lnTo>
                    <a:pt x="154241" y="634453"/>
                  </a:lnTo>
                  <a:lnTo>
                    <a:pt x="160642" y="631253"/>
                  </a:lnTo>
                  <a:close/>
                </a:path>
                <a:path w="1006475" h="738504">
                  <a:moveTo>
                    <a:pt x="165798" y="676770"/>
                  </a:moveTo>
                  <a:lnTo>
                    <a:pt x="159537" y="679907"/>
                  </a:lnTo>
                  <a:lnTo>
                    <a:pt x="153428" y="686485"/>
                  </a:lnTo>
                  <a:lnTo>
                    <a:pt x="159842" y="688797"/>
                  </a:lnTo>
                  <a:lnTo>
                    <a:pt x="159842" y="684796"/>
                  </a:lnTo>
                  <a:lnTo>
                    <a:pt x="165798" y="676770"/>
                  </a:lnTo>
                  <a:close/>
                </a:path>
                <a:path w="1006475" h="738504">
                  <a:moveTo>
                    <a:pt x="182219" y="570509"/>
                  </a:moveTo>
                  <a:lnTo>
                    <a:pt x="176618" y="571309"/>
                  </a:lnTo>
                  <a:lnTo>
                    <a:pt x="169430" y="569709"/>
                  </a:lnTo>
                  <a:lnTo>
                    <a:pt x="168630" y="574509"/>
                  </a:lnTo>
                  <a:lnTo>
                    <a:pt x="174231" y="573709"/>
                  </a:lnTo>
                  <a:lnTo>
                    <a:pt x="181419" y="575310"/>
                  </a:lnTo>
                  <a:lnTo>
                    <a:pt x="182219" y="570509"/>
                  </a:lnTo>
                  <a:close/>
                </a:path>
                <a:path w="1006475" h="738504">
                  <a:moveTo>
                    <a:pt x="196608" y="600087"/>
                  </a:moveTo>
                  <a:lnTo>
                    <a:pt x="195935" y="595249"/>
                  </a:lnTo>
                  <a:lnTo>
                    <a:pt x="194805" y="599782"/>
                  </a:lnTo>
                  <a:lnTo>
                    <a:pt x="194576" y="604469"/>
                  </a:lnTo>
                  <a:lnTo>
                    <a:pt x="196608" y="600087"/>
                  </a:lnTo>
                  <a:close/>
                </a:path>
                <a:path w="1006475" h="738504">
                  <a:moveTo>
                    <a:pt x="199796" y="416267"/>
                  </a:moveTo>
                  <a:lnTo>
                    <a:pt x="192265" y="415594"/>
                  </a:lnTo>
                  <a:lnTo>
                    <a:pt x="194106" y="419265"/>
                  </a:lnTo>
                  <a:lnTo>
                    <a:pt x="198793" y="421436"/>
                  </a:lnTo>
                  <a:lnTo>
                    <a:pt x="199796" y="416267"/>
                  </a:lnTo>
                  <a:close/>
                </a:path>
                <a:path w="1006475" h="738504">
                  <a:moveTo>
                    <a:pt x="206197" y="671220"/>
                  </a:moveTo>
                  <a:lnTo>
                    <a:pt x="198666" y="670534"/>
                  </a:lnTo>
                  <a:lnTo>
                    <a:pt x="200494" y="674217"/>
                  </a:lnTo>
                  <a:lnTo>
                    <a:pt x="205181" y="676389"/>
                  </a:lnTo>
                  <a:lnTo>
                    <a:pt x="206197" y="671220"/>
                  </a:lnTo>
                  <a:close/>
                </a:path>
                <a:path w="1006475" h="738504">
                  <a:moveTo>
                    <a:pt x="222973" y="430644"/>
                  </a:moveTo>
                  <a:lnTo>
                    <a:pt x="215442" y="429971"/>
                  </a:lnTo>
                  <a:lnTo>
                    <a:pt x="217284" y="433641"/>
                  </a:lnTo>
                  <a:lnTo>
                    <a:pt x="221970" y="435825"/>
                  </a:lnTo>
                  <a:lnTo>
                    <a:pt x="222973" y="430644"/>
                  </a:lnTo>
                  <a:close/>
                </a:path>
                <a:path w="1006475" h="738504">
                  <a:moveTo>
                    <a:pt x="230174" y="592086"/>
                  </a:moveTo>
                  <a:lnTo>
                    <a:pt x="229044" y="587260"/>
                  </a:lnTo>
                  <a:lnTo>
                    <a:pt x="227774" y="591794"/>
                  </a:lnTo>
                  <a:lnTo>
                    <a:pt x="227698" y="596480"/>
                  </a:lnTo>
                  <a:lnTo>
                    <a:pt x="230174" y="592086"/>
                  </a:lnTo>
                  <a:close/>
                </a:path>
                <a:path w="1006475" h="738504">
                  <a:moveTo>
                    <a:pt x="234962" y="463423"/>
                  </a:moveTo>
                  <a:lnTo>
                    <a:pt x="231775" y="460222"/>
                  </a:lnTo>
                  <a:lnTo>
                    <a:pt x="231127" y="450723"/>
                  </a:lnTo>
                  <a:lnTo>
                    <a:pt x="228473" y="456730"/>
                  </a:lnTo>
                  <a:lnTo>
                    <a:pt x="228066" y="465277"/>
                  </a:lnTo>
                  <a:lnTo>
                    <a:pt x="234162" y="463423"/>
                  </a:lnTo>
                  <a:lnTo>
                    <a:pt x="234962" y="463423"/>
                  </a:lnTo>
                  <a:close/>
                </a:path>
                <a:path w="1006475" h="738504">
                  <a:moveTo>
                    <a:pt x="248551" y="548132"/>
                  </a:moveTo>
                  <a:lnTo>
                    <a:pt x="246151" y="544144"/>
                  </a:lnTo>
                  <a:lnTo>
                    <a:pt x="242163" y="547331"/>
                  </a:lnTo>
                  <a:lnTo>
                    <a:pt x="235762" y="550532"/>
                  </a:lnTo>
                  <a:lnTo>
                    <a:pt x="238163" y="555332"/>
                  </a:lnTo>
                  <a:lnTo>
                    <a:pt x="242163" y="551332"/>
                  </a:lnTo>
                  <a:lnTo>
                    <a:pt x="248551" y="548132"/>
                  </a:lnTo>
                  <a:close/>
                </a:path>
                <a:path w="1006475" h="738504">
                  <a:moveTo>
                    <a:pt x="261340" y="522554"/>
                  </a:moveTo>
                  <a:lnTo>
                    <a:pt x="253809" y="521881"/>
                  </a:lnTo>
                  <a:lnTo>
                    <a:pt x="255651" y="525551"/>
                  </a:lnTo>
                  <a:lnTo>
                    <a:pt x="260324" y="527735"/>
                  </a:lnTo>
                  <a:lnTo>
                    <a:pt x="261340" y="522554"/>
                  </a:lnTo>
                  <a:close/>
                </a:path>
                <a:path w="1006475" h="738504">
                  <a:moveTo>
                    <a:pt x="264617" y="585647"/>
                  </a:moveTo>
                  <a:lnTo>
                    <a:pt x="260337" y="588492"/>
                  </a:lnTo>
                  <a:lnTo>
                    <a:pt x="256971" y="591947"/>
                  </a:lnTo>
                  <a:lnTo>
                    <a:pt x="262140" y="589699"/>
                  </a:lnTo>
                  <a:lnTo>
                    <a:pt x="264617" y="585647"/>
                  </a:lnTo>
                  <a:close/>
                </a:path>
                <a:path w="1006475" h="738504">
                  <a:moveTo>
                    <a:pt x="269328" y="346735"/>
                  </a:moveTo>
                  <a:lnTo>
                    <a:pt x="266941" y="341934"/>
                  </a:lnTo>
                  <a:lnTo>
                    <a:pt x="262788" y="342125"/>
                  </a:lnTo>
                  <a:lnTo>
                    <a:pt x="257149" y="340436"/>
                  </a:lnTo>
                  <a:lnTo>
                    <a:pt x="252996" y="340702"/>
                  </a:lnTo>
                  <a:lnTo>
                    <a:pt x="253352" y="346735"/>
                  </a:lnTo>
                  <a:lnTo>
                    <a:pt x="255739" y="345135"/>
                  </a:lnTo>
                  <a:lnTo>
                    <a:pt x="258140" y="344335"/>
                  </a:lnTo>
                  <a:lnTo>
                    <a:pt x="259740" y="347535"/>
                  </a:lnTo>
                  <a:lnTo>
                    <a:pt x="258140" y="349923"/>
                  </a:lnTo>
                  <a:lnTo>
                    <a:pt x="253352" y="352323"/>
                  </a:lnTo>
                  <a:lnTo>
                    <a:pt x="255739" y="355523"/>
                  </a:lnTo>
                  <a:lnTo>
                    <a:pt x="260540" y="350723"/>
                  </a:lnTo>
                  <a:lnTo>
                    <a:pt x="269328" y="346735"/>
                  </a:lnTo>
                  <a:close/>
                </a:path>
                <a:path w="1006475" h="738504">
                  <a:moveTo>
                    <a:pt x="287121" y="735457"/>
                  </a:moveTo>
                  <a:lnTo>
                    <a:pt x="286893" y="731812"/>
                  </a:lnTo>
                  <a:lnTo>
                    <a:pt x="280517" y="732751"/>
                  </a:lnTo>
                  <a:lnTo>
                    <a:pt x="281940" y="736765"/>
                  </a:lnTo>
                  <a:lnTo>
                    <a:pt x="281533" y="738301"/>
                  </a:lnTo>
                  <a:lnTo>
                    <a:pt x="286105" y="738301"/>
                  </a:lnTo>
                  <a:lnTo>
                    <a:pt x="287121" y="735457"/>
                  </a:lnTo>
                  <a:close/>
                </a:path>
                <a:path w="1006475" h="738504">
                  <a:moveTo>
                    <a:pt x="290906" y="449834"/>
                  </a:moveTo>
                  <a:lnTo>
                    <a:pt x="283044" y="449160"/>
                  </a:lnTo>
                  <a:lnTo>
                    <a:pt x="284911" y="452831"/>
                  </a:lnTo>
                  <a:lnTo>
                    <a:pt x="289788" y="455002"/>
                  </a:lnTo>
                  <a:lnTo>
                    <a:pt x="290906" y="449834"/>
                  </a:lnTo>
                  <a:close/>
                </a:path>
                <a:path w="1006475" h="738504">
                  <a:moveTo>
                    <a:pt x="298183" y="636003"/>
                  </a:moveTo>
                  <a:lnTo>
                    <a:pt x="293903" y="638848"/>
                  </a:lnTo>
                  <a:lnTo>
                    <a:pt x="290537" y="642289"/>
                  </a:lnTo>
                  <a:lnTo>
                    <a:pt x="295706" y="640041"/>
                  </a:lnTo>
                  <a:lnTo>
                    <a:pt x="298183" y="636003"/>
                  </a:lnTo>
                  <a:close/>
                </a:path>
                <a:path w="1006475" h="738504">
                  <a:moveTo>
                    <a:pt x="328663" y="653580"/>
                  </a:moveTo>
                  <a:lnTo>
                    <a:pt x="324573" y="656424"/>
                  </a:lnTo>
                  <a:lnTo>
                    <a:pt x="321246" y="659879"/>
                  </a:lnTo>
                  <a:lnTo>
                    <a:pt x="326072" y="657631"/>
                  </a:lnTo>
                  <a:lnTo>
                    <a:pt x="328663" y="653580"/>
                  </a:lnTo>
                  <a:close/>
                </a:path>
                <a:path w="1006475" h="738504">
                  <a:moveTo>
                    <a:pt x="345262" y="732751"/>
                  </a:moveTo>
                  <a:lnTo>
                    <a:pt x="341210" y="728814"/>
                  </a:lnTo>
                  <a:lnTo>
                    <a:pt x="338658" y="733056"/>
                  </a:lnTo>
                  <a:lnTo>
                    <a:pt x="339407" y="737133"/>
                  </a:lnTo>
                  <a:lnTo>
                    <a:pt x="345262" y="732751"/>
                  </a:lnTo>
                  <a:close/>
                </a:path>
                <a:path w="1006475" h="738504">
                  <a:moveTo>
                    <a:pt x="363639" y="591286"/>
                  </a:moveTo>
                  <a:lnTo>
                    <a:pt x="361238" y="586498"/>
                  </a:lnTo>
                  <a:lnTo>
                    <a:pt x="357251" y="589699"/>
                  </a:lnTo>
                  <a:lnTo>
                    <a:pt x="351650" y="585698"/>
                  </a:lnTo>
                  <a:lnTo>
                    <a:pt x="354050" y="591286"/>
                  </a:lnTo>
                  <a:lnTo>
                    <a:pt x="357251" y="594487"/>
                  </a:lnTo>
                  <a:lnTo>
                    <a:pt x="363639" y="591286"/>
                  </a:lnTo>
                  <a:close/>
                </a:path>
                <a:path w="1006475" h="738504">
                  <a:moveTo>
                    <a:pt x="368439" y="462622"/>
                  </a:moveTo>
                  <a:lnTo>
                    <a:pt x="366039" y="458622"/>
                  </a:lnTo>
                  <a:lnTo>
                    <a:pt x="362038" y="461822"/>
                  </a:lnTo>
                  <a:lnTo>
                    <a:pt x="355650" y="465010"/>
                  </a:lnTo>
                  <a:lnTo>
                    <a:pt x="358051" y="469811"/>
                  </a:lnTo>
                  <a:lnTo>
                    <a:pt x="362038" y="465810"/>
                  </a:lnTo>
                  <a:lnTo>
                    <a:pt x="368439" y="462622"/>
                  </a:lnTo>
                  <a:close/>
                </a:path>
                <a:path w="1006475" h="738504">
                  <a:moveTo>
                    <a:pt x="372427" y="390690"/>
                  </a:moveTo>
                  <a:lnTo>
                    <a:pt x="370027" y="382701"/>
                  </a:lnTo>
                  <a:lnTo>
                    <a:pt x="365239" y="385089"/>
                  </a:lnTo>
                  <a:lnTo>
                    <a:pt x="357251" y="382701"/>
                  </a:lnTo>
                  <a:lnTo>
                    <a:pt x="359638" y="389890"/>
                  </a:lnTo>
                  <a:lnTo>
                    <a:pt x="363639" y="387489"/>
                  </a:lnTo>
                  <a:lnTo>
                    <a:pt x="372427" y="390690"/>
                  </a:lnTo>
                  <a:close/>
                </a:path>
                <a:path w="1006475" h="738504">
                  <a:moveTo>
                    <a:pt x="376326" y="320687"/>
                  </a:moveTo>
                  <a:lnTo>
                    <a:pt x="369036" y="316966"/>
                  </a:lnTo>
                  <a:lnTo>
                    <a:pt x="359638" y="316534"/>
                  </a:lnTo>
                  <a:lnTo>
                    <a:pt x="355650" y="319557"/>
                  </a:lnTo>
                  <a:lnTo>
                    <a:pt x="361784" y="320357"/>
                  </a:lnTo>
                  <a:lnTo>
                    <a:pt x="363943" y="325348"/>
                  </a:lnTo>
                  <a:lnTo>
                    <a:pt x="366547" y="329450"/>
                  </a:lnTo>
                  <a:lnTo>
                    <a:pt x="374027" y="327545"/>
                  </a:lnTo>
                  <a:lnTo>
                    <a:pt x="376326" y="320687"/>
                  </a:lnTo>
                  <a:close/>
                </a:path>
                <a:path w="1006475" h="738504">
                  <a:moveTo>
                    <a:pt x="383616" y="441045"/>
                  </a:moveTo>
                  <a:lnTo>
                    <a:pt x="381215" y="437045"/>
                  </a:lnTo>
                  <a:lnTo>
                    <a:pt x="378028" y="440245"/>
                  </a:lnTo>
                  <a:lnTo>
                    <a:pt x="370827" y="443433"/>
                  </a:lnTo>
                  <a:lnTo>
                    <a:pt x="373227" y="448233"/>
                  </a:lnTo>
                  <a:lnTo>
                    <a:pt x="377228" y="444233"/>
                  </a:lnTo>
                  <a:lnTo>
                    <a:pt x="383616" y="441045"/>
                  </a:lnTo>
                  <a:close/>
                </a:path>
                <a:path w="1006475" h="738504">
                  <a:moveTo>
                    <a:pt x="425183" y="327545"/>
                  </a:moveTo>
                  <a:lnTo>
                    <a:pt x="419582" y="321957"/>
                  </a:lnTo>
                  <a:lnTo>
                    <a:pt x="413994" y="318757"/>
                  </a:lnTo>
                  <a:lnTo>
                    <a:pt x="406793" y="319557"/>
                  </a:lnTo>
                  <a:lnTo>
                    <a:pt x="412394" y="327545"/>
                  </a:lnTo>
                  <a:lnTo>
                    <a:pt x="417982" y="331546"/>
                  </a:lnTo>
                  <a:lnTo>
                    <a:pt x="425183" y="327545"/>
                  </a:lnTo>
                  <a:close/>
                </a:path>
                <a:path w="1006475" h="738504">
                  <a:moveTo>
                    <a:pt x="436321" y="224739"/>
                  </a:moveTo>
                  <a:lnTo>
                    <a:pt x="434975" y="220954"/>
                  </a:lnTo>
                  <a:lnTo>
                    <a:pt x="429120" y="220916"/>
                  </a:lnTo>
                  <a:lnTo>
                    <a:pt x="425983" y="228447"/>
                  </a:lnTo>
                  <a:lnTo>
                    <a:pt x="436321" y="224739"/>
                  </a:lnTo>
                  <a:close/>
                </a:path>
                <a:path w="1006475" h="738504">
                  <a:moveTo>
                    <a:pt x="440359" y="312369"/>
                  </a:moveTo>
                  <a:lnTo>
                    <a:pt x="437959" y="309968"/>
                  </a:lnTo>
                  <a:lnTo>
                    <a:pt x="436372" y="307568"/>
                  </a:lnTo>
                  <a:lnTo>
                    <a:pt x="434771" y="305968"/>
                  </a:lnTo>
                  <a:lnTo>
                    <a:pt x="431571" y="308368"/>
                  </a:lnTo>
                  <a:lnTo>
                    <a:pt x="427570" y="310769"/>
                  </a:lnTo>
                  <a:lnTo>
                    <a:pt x="424383" y="313169"/>
                  </a:lnTo>
                  <a:lnTo>
                    <a:pt x="428371" y="319557"/>
                  </a:lnTo>
                  <a:lnTo>
                    <a:pt x="433971" y="318757"/>
                  </a:lnTo>
                  <a:lnTo>
                    <a:pt x="440359" y="312369"/>
                  </a:lnTo>
                  <a:close/>
                </a:path>
                <a:path w="1006475" h="738504">
                  <a:moveTo>
                    <a:pt x="453948" y="673"/>
                  </a:moveTo>
                  <a:lnTo>
                    <a:pt x="446417" y="0"/>
                  </a:lnTo>
                  <a:lnTo>
                    <a:pt x="448259" y="3670"/>
                  </a:lnTo>
                  <a:lnTo>
                    <a:pt x="452932" y="5842"/>
                  </a:lnTo>
                  <a:lnTo>
                    <a:pt x="453948" y="673"/>
                  </a:lnTo>
                  <a:close/>
                </a:path>
                <a:path w="1006475" h="738504">
                  <a:moveTo>
                    <a:pt x="461937" y="150926"/>
                  </a:moveTo>
                  <a:lnTo>
                    <a:pt x="457149" y="146126"/>
                  </a:lnTo>
                  <a:lnTo>
                    <a:pt x="453148" y="138137"/>
                  </a:lnTo>
                  <a:lnTo>
                    <a:pt x="447560" y="140538"/>
                  </a:lnTo>
                  <a:lnTo>
                    <a:pt x="450697" y="146202"/>
                  </a:lnTo>
                  <a:lnTo>
                    <a:pt x="452348" y="150520"/>
                  </a:lnTo>
                  <a:lnTo>
                    <a:pt x="455193" y="152450"/>
                  </a:lnTo>
                  <a:lnTo>
                    <a:pt x="461937" y="150926"/>
                  </a:lnTo>
                  <a:close/>
                </a:path>
                <a:path w="1006475" h="738504">
                  <a:moveTo>
                    <a:pt x="468337" y="105371"/>
                  </a:moveTo>
                  <a:lnTo>
                    <a:pt x="465937" y="101371"/>
                  </a:lnTo>
                  <a:lnTo>
                    <a:pt x="461937" y="104571"/>
                  </a:lnTo>
                  <a:lnTo>
                    <a:pt x="454748" y="107759"/>
                  </a:lnTo>
                  <a:lnTo>
                    <a:pt x="457949" y="112560"/>
                  </a:lnTo>
                  <a:lnTo>
                    <a:pt x="461937" y="108559"/>
                  </a:lnTo>
                  <a:lnTo>
                    <a:pt x="468337" y="105371"/>
                  </a:lnTo>
                  <a:close/>
                </a:path>
                <a:path w="1006475" h="738504">
                  <a:moveTo>
                    <a:pt x="469138" y="192481"/>
                  </a:moveTo>
                  <a:lnTo>
                    <a:pt x="467537" y="182892"/>
                  </a:lnTo>
                  <a:lnTo>
                    <a:pt x="466737" y="182892"/>
                  </a:lnTo>
                  <a:lnTo>
                    <a:pt x="462737" y="191681"/>
                  </a:lnTo>
                  <a:lnTo>
                    <a:pt x="457898" y="190119"/>
                  </a:lnTo>
                  <a:lnTo>
                    <a:pt x="459346" y="192379"/>
                  </a:lnTo>
                  <a:lnTo>
                    <a:pt x="464096" y="194487"/>
                  </a:lnTo>
                  <a:lnTo>
                    <a:pt x="469138" y="192481"/>
                  </a:lnTo>
                  <a:close/>
                </a:path>
                <a:path w="1006475" h="738504">
                  <a:moveTo>
                    <a:pt x="469938" y="634453"/>
                  </a:moveTo>
                  <a:lnTo>
                    <a:pt x="465137" y="634453"/>
                  </a:lnTo>
                  <a:lnTo>
                    <a:pt x="463537" y="628053"/>
                  </a:lnTo>
                  <a:lnTo>
                    <a:pt x="461137" y="634453"/>
                  </a:lnTo>
                  <a:lnTo>
                    <a:pt x="461137" y="638441"/>
                  </a:lnTo>
                  <a:lnTo>
                    <a:pt x="468337" y="639241"/>
                  </a:lnTo>
                  <a:lnTo>
                    <a:pt x="469938" y="634453"/>
                  </a:lnTo>
                  <a:close/>
                </a:path>
                <a:path w="1006475" h="738504">
                  <a:moveTo>
                    <a:pt x="476326" y="94183"/>
                  </a:moveTo>
                  <a:lnTo>
                    <a:pt x="470484" y="93726"/>
                  </a:lnTo>
                  <a:lnTo>
                    <a:pt x="471538" y="98374"/>
                  </a:lnTo>
                  <a:lnTo>
                    <a:pt x="474980" y="100926"/>
                  </a:lnTo>
                  <a:lnTo>
                    <a:pt x="476326" y="94183"/>
                  </a:lnTo>
                  <a:close/>
                </a:path>
                <a:path w="1006475" h="738504">
                  <a:moveTo>
                    <a:pt x="484314" y="172504"/>
                  </a:moveTo>
                  <a:lnTo>
                    <a:pt x="481926" y="167703"/>
                  </a:lnTo>
                  <a:lnTo>
                    <a:pt x="477926" y="170903"/>
                  </a:lnTo>
                  <a:lnTo>
                    <a:pt x="472325" y="166903"/>
                  </a:lnTo>
                  <a:lnTo>
                    <a:pt x="474726" y="172504"/>
                  </a:lnTo>
                  <a:lnTo>
                    <a:pt x="477926" y="175704"/>
                  </a:lnTo>
                  <a:lnTo>
                    <a:pt x="484314" y="172504"/>
                  </a:lnTo>
                  <a:close/>
                </a:path>
                <a:path w="1006475" h="738504">
                  <a:moveTo>
                    <a:pt x="494715" y="329946"/>
                  </a:moveTo>
                  <a:lnTo>
                    <a:pt x="487184" y="329272"/>
                  </a:lnTo>
                  <a:lnTo>
                    <a:pt x="489013" y="332943"/>
                  </a:lnTo>
                  <a:lnTo>
                    <a:pt x="493699" y="335114"/>
                  </a:lnTo>
                  <a:lnTo>
                    <a:pt x="494715" y="329946"/>
                  </a:lnTo>
                  <a:close/>
                </a:path>
                <a:path w="1006475" h="738504">
                  <a:moveTo>
                    <a:pt x="505104" y="656031"/>
                  </a:moveTo>
                  <a:lnTo>
                    <a:pt x="499706" y="650862"/>
                  </a:lnTo>
                  <a:lnTo>
                    <a:pt x="498500" y="654824"/>
                  </a:lnTo>
                  <a:lnTo>
                    <a:pt x="500608" y="659396"/>
                  </a:lnTo>
                  <a:lnTo>
                    <a:pt x="505104" y="656031"/>
                  </a:lnTo>
                  <a:close/>
                </a:path>
                <a:path w="1006475" h="738504">
                  <a:moveTo>
                    <a:pt x="517880" y="393090"/>
                  </a:moveTo>
                  <a:lnTo>
                    <a:pt x="515493" y="388289"/>
                  </a:lnTo>
                  <a:lnTo>
                    <a:pt x="511492" y="391490"/>
                  </a:lnTo>
                  <a:lnTo>
                    <a:pt x="505904" y="387489"/>
                  </a:lnTo>
                  <a:lnTo>
                    <a:pt x="508292" y="393090"/>
                  </a:lnTo>
                  <a:lnTo>
                    <a:pt x="511492" y="396278"/>
                  </a:lnTo>
                  <a:lnTo>
                    <a:pt x="517880" y="393090"/>
                  </a:lnTo>
                  <a:close/>
                </a:path>
                <a:path w="1006475" h="738504">
                  <a:moveTo>
                    <a:pt x="530669" y="418655"/>
                  </a:moveTo>
                  <a:lnTo>
                    <a:pt x="529551" y="413943"/>
                  </a:lnTo>
                  <a:lnTo>
                    <a:pt x="528281" y="418655"/>
                  </a:lnTo>
                  <a:lnTo>
                    <a:pt x="528205" y="423379"/>
                  </a:lnTo>
                  <a:lnTo>
                    <a:pt x="530669" y="418655"/>
                  </a:lnTo>
                  <a:close/>
                </a:path>
                <a:path w="1006475" h="738504">
                  <a:moveTo>
                    <a:pt x="537171" y="383921"/>
                  </a:moveTo>
                  <a:lnTo>
                    <a:pt x="536270" y="378701"/>
                  </a:lnTo>
                  <a:lnTo>
                    <a:pt x="531545" y="382016"/>
                  </a:lnTo>
                  <a:lnTo>
                    <a:pt x="525475" y="382397"/>
                  </a:lnTo>
                  <a:lnTo>
                    <a:pt x="521208" y="383527"/>
                  </a:lnTo>
                  <a:lnTo>
                    <a:pt x="521881" y="389089"/>
                  </a:lnTo>
                  <a:lnTo>
                    <a:pt x="526376" y="388366"/>
                  </a:lnTo>
                  <a:lnTo>
                    <a:pt x="532676" y="386892"/>
                  </a:lnTo>
                  <a:lnTo>
                    <a:pt x="537171" y="383921"/>
                  </a:lnTo>
                  <a:close/>
                </a:path>
                <a:path w="1006475" h="738504">
                  <a:moveTo>
                    <a:pt x="541058" y="533742"/>
                  </a:moveTo>
                  <a:lnTo>
                    <a:pt x="537019" y="530263"/>
                  </a:lnTo>
                  <a:lnTo>
                    <a:pt x="534466" y="534644"/>
                  </a:lnTo>
                  <a:lnTo>
                    <a:pt x="535216" y="538581"/>
                  </a:lnTo>
                  <a:lnTo>
                    <a:pt x="541058" y="533742"/>
                  </a:lnTo>
                  <a:close/>
                </a:path>
                <a:path w="1006475" h="738504">
                  <a:moveTo>
                    <a:pt x="542721" y="143560"/>
                  </a:moveTo>
                  <a:lnTo>
                    <a:pt x="541566" y="139738"/>
                  </a:lnTo>
                  <a:lnTo>
                    <a:pt x="535762" y="139509"/>
                  </a:lnTo>
                  <a:lnTo>
                    <a:pt x="532269" y="146926"/>
                  </a:lnTo>
                  <a:lnTo>
                    <a:pt x="542721" y="143560"/>
                  </a:lnTo>
                  <a:close/>
                </a:path>
                <a:path w="1006475" h="738504">
                  <a:moveTo>
                    <a:pt x="571436" y="119748"/>
                  </a:moveTo>
                  <a:lnTo>
                    <a:pt x="570306" y="114579"/>
                  </a:lnTo>
                  <a:lnTo>
                    <a:pt x="569036" y="119151"/>
                  </a:lnTo>
                  <a:lnTo>
                    <a:pt x="568960" y="124028"/>
                  </a:lnTo>
                  <a:lnTo>
                    <a:pt x="571436" y="119748"/>
                  </a:lnTo>
                  <a:close/>
                </a:path>
                <a:path w="1006475" h="738504">
                  <a:moveTo>
                    <a:pt x="576224" y="105371"/>
                  </a:moveTo>
                  <a:lnTo>
                    <a:pt x="573874" y="97497"/>
                  </a:lnTo>
                  <a:lnTo>
                    <a:pt x="568731" y="98171"/>
                  </a:lnTo>
                  <a:lnTo>
                    <a:pt x="567347" y="102450"/>
                  </a:lnTo>
                  <a:lnTo>
                    <a:pt x="576224" y="105371"/>
                  </a:lnTo>
                  <a:close/>
                </a:path>
                <a:path w="1006475" h="738504">
                  <a:moveTo>
                    <a:pt x="578624" y="134937"/>
                  </a:moveTo>
                  <a:lnTo>
                    <a:pt x="571093" y="134264"/>
                  </a:lnTo>
                  <a:lnTo>
                    <a:pt x="572935" y="137934"/>
                  </a:lnTo>
                  <a:lnTo>
                    <a:pt x="577621" y="140106"/>
                  </a:lnTo>
                  <a:lnTo>
                    <a:pt x="578624" y="134937"/>
                  </a:lnTo>
                  <a:close/>
                </a:path>
                <a:path w="1006475" h="738504">
                  <a:moveTo>
                    <a:pt x="599401" y="638441"/>
                  </a:moveTo>
                  <a:lnTo>
                    <a:pt x="594614" y="638441"/>
                  </a:lnTo>
                  <a:lnTo>
                    <a:pt x="593013" y="632053"/>
                  </a:lnTo>
                  <a:lnTo>
                    <a:pt x="590613" y="638441"/>
                  </a:lnTo>
                  <a:lnTo>
                    <a:pt x="590613" y="642442"/>
                  </a:lnTo>
                  <a:lnTo>
                    <a:pt x="597801" y="643242"/>
                  </a:lnTo>
                  <a:lnTo>
                    <a:pt x="599401" y="638441"/>
                  </a:lnTo>
                  <a:close/>
                </a:path>
                <a:path w="1006475" h="738504">
                  <a:moveTo>
                    <a:pt x="692912" y="182892"/>
                  </a:moveTo>
                  <a:lnTo>
                    <a:pt x="687324" y="177292"/>
                  </a:lnTo>
                  <a:lnTo>
                    <a:pt x="681723" y="174104"/>
                  </a:lnTo>
                  <a:lnTo>
                    <a:pt x="674535" y="174904"/>
                  </a:lnTo>
                  <a:lnTo>
                    <a:pt x="680123" y="182892"/>
                  </a:lnTo>
                  <a:lnTo>
                    <a:pt x="685723" y="186893"/>
                  </a:lnTo>
                  <a:lnTo>
                    <a:pt x="692912" y="182892"/>
                  </a:lnTo>
                  <a:close/>
                </a:path>
                <a:path w="1006475" h="738504">
                  <a:moveTo>
                    <a:pt x="743267" y="625652"/>
                  </a:moveTo>
                  <a:lnTo>
                    <a:pt x="742467" y="623265"/>
                  </a:lnTo>
                  <a:lnTo>
                    <a:pt x="733679" y="623265"/>
                  </a:lnTo>
                  <a:lnTo>
                    <a:pt x="733679" y="631253"/>
                  </a:lnTo>
                  <a:lnTo>
                    <a:pt x="742467" y="631253"/>
                  </a:lnTo>
                  <a:lnTo>
                    <a:pt x="742467" y="628853"/>
                  </a:lnTo>
                  <a:lnTo>
                    <a:pt x="743267" y="625652"/>
                  </a:lnTo>
                  <a:close/>
                </a:path>
                <a:path w="1006475" h="738504">
                  <a:moveTo>
                    <a:pt x="788822" y="296379"/>
                  </a:moveTo>
                  <a:lnTo>
                    <a:pt x="779487" y="294589"/>
                  </a:lnTo>
                  <a:lnTo>
                    <a:pt x="780732" y="299377"/>
                  </a:lnTo>
                  <a:lnTo>
                    <a:pt x="786003" y="302679"/>
                  </a:lnTo>
                  <a:lnTo>
                    <a:pt x="788822" y="296379"/>
                  </a:lnTo>
                  <a:close/>
                </a:path>
                <a:path w="1006475" h="738504">
                  <a:moveTo>
                    <a:pt x="793280" y="652881"/>
                  </a:moveTo>
                  <a:lnTo>
                    <a:pt x="792010" y="648042"/>
                  </a:lnTo>
                  <a:lnTo>
                    <a:pt x="789000" y="643331"/>
                  </a:lnTo>
                  <a:lnTo>
                    <a:pt x="787120" y="638543"/>
                  </a:lnTo>
                  <a:lnTo>
                    <a:pt x="786282" y="636905"/>
                  </a:lnTo>
                  <a:lnTo>
                    <a:pt x="786422" y="641642"/>
                  </a:lnTo>
                  <a:lnTo>
                    <a:pt x="783805" y="645795"/>
                  </a:lnTo>
                  <a:lnTo>
                    <a:pt x="788314" y="650836"/>
                  </a:lnTo>
                  <a:lnTo>
                    <a:pt x="793280" y="652881"/>
                  </a:lnTo>
                  <a:close/>
                </a:path>
                <a:path w="1006475" h="738504">
                  <a:moveTo>
                    <a:pt x="793610" y="588098"/>
                  </a:moveTo>
                  <a:lnTo>
                    <a:pt x="788212" y="582815"/>
                  </a:lnTo>
                  <a:lnTo>
                    <a:pt x="787019" y="586600"/>
                  </a:lnTo>
                  <a:lnTo>
                    <a:pt x="789114" y="591134"/>
                  </a:lnTo>
                  <a:lnTo>
                    <a:pt x="793610" y="588098"/>
                  </a:lnTo>
                  <a:close/>
                </a:path>
                <a:path w="1006475" h="738504">
                  <a:moveTo>
                    <a:pt x="815987" y="74993"/>
                  </a:moveTo>
                  <a:lnTo>
                    <a:pt x="813600" y="71005"/>
                  </a:lnTo>
                  <a:lnTo>
                    <a:pt x="809599" y="74993"/>
                  </a:lnTo>
                  <a:lnTo>
                    <a:pt x="803198" y="78193"/>
                  </a:lnTo>
                  <a:lnTo>
                    <a:pt x="805599" y="82194"/>
                  </a:lnTo>
                  <a:lnTo>
                    <a:pt x="809599" y="78193"/>
                  </a:lnTo>
                  <a:lnTo>
                    <a:pt x="815987" y="74993"/>
                  </a:lnTo>
                  <a:close/>
                </a:path>
                <a:path w="1006475" h="738504">
                  <a:moveTo>
                    <a:pt x="839165" y="209270"/>
                  </a:moveTo>
                  <a:lnTo>
                    <a:pt x="836803" y="201066"/>
                  </a:lnTo>
                  <a:lnTo>
                    <a:pt x="831672" y="201777"/>
                  </a:lnTo>
                  <a:lnTo>
                    <a:pt x="830287" y="206235"/>
                  </a:lnTo>
                  <a:lnTo>
                    <a:pt x="839165" y="209270"/>
                  </a:lnTo>
                  <a:close/>
                </a:path>
                <a:path w="1006475" h="738504">
                  <a:moveTo>
                    <a:pt x="907897" y="529755"/>
                  </a:moveTo>
                  <a:lnTo>
                    <a:pt x="903109" y="530555"/>
                  </a:lnTo>
                  <a:lnTo>
                    <a:pt x="900709" y="524154"/>
                  </a:lnTo>
                  <a:lnTo>
                    <a:pt x="899109" y="529755"/>
                  </a:lnTo>
                  <a:lnTo>
                    <a:pt x="899109" y="533742"/>
                  </a:lnTo>
                  <a:lnTo>
                    <a:pt x="906297" y="534543"/>
                  </a:lnTo>
                  <a:lnTo>
                    <a:pt x="907897" y="529755"/>
                  </a:lnTo>
                  <a:close/>
                </a:path>
                <a:path w="1006475" h="738504">
                  <a:moveTo>
                    <a:pt x="910247" y="156806"/>
                  </a:moveTo>
                  <a:lnTo>
                    <a:pt x="908900" y="153022"/>
                  </a:lnTo>
                  <a:lnTo>
                    <a:pt x="903058" y="152984"/>
                  </a:lnTo>
                  <a:lnTo>
                    <a:pt x="899909" y="160515"/>
                  </a:lnTo>
                  <a:lnTo>
                    <a:pt x="910247" y="156806"/>
                  </a:lnTo>
                  <a:close/>
                </a:path>
                <a:path w="1006475" h="738504">
                  <a:moveTo>
                    <a:pt x="971842" y="612876"/>
                  </a:moveTo>
                  <a:lnTo>
                    <a:pt x="956995" y="610285"/>
                  </a:lnTo>
                  <a:lnTo>
                    <a:pt x="956246" y="613168"/>
                  </a:lnTo>
                  <a:lnTo>
                    <a:pt x="963295" y="615911"/>
                  </a:lnTo>
                  <a:lnTo>
                    <a:pt x="971842" y="612876"/>
                  </a:lnTo>
                  <a:close/>
                </a:path>
                <a:path w="1006475" h="738504">
                  <a:moveTo>
                    <a:pt x="979030" y="514565"/>
                  </a:moveTo>
                  <a:lnTo>
                    <a:pt x="978344" y="508114"/>
                  </a:lnTo>
                  <a:lnTo>
                    <a:pt x="974737" y="512673"/>
                  </a:lnTo>
                  <a:lnTo>
                    <a:pt x="971270" y="520979"/>
                  </a:lnTo>
                  <a:lnTo>
                    <a:pt x="971042" y="525754"/>
                  </a:lnTo>
                  <a:lnTo>
                    <a:pt x="976630" y="525754"/>
                  </a:lnTo>
                  <a:lnTo>
                    <a:pt x="979030" y="515366"/>
                  </a:lnTo>
                  <a:lnTo>
                    <a:pt x="979030" y="514565"/>
                  </a:lnTo>
                  <a:close/>
                </a:path>
                <a:path w="1006475" h="738504">
                  <a:moveTo>
                    <a:pt x="1006208" y="428256"/>
                  </a:moveTo>
                  <a:lnTo>
                    <a:pt x="1003808" y="424256"/>
                  </a:lnTo>
                  <a:lnTo>
                    <a:pt x="1001407" y="425856"/>
                  </a:lnTo>
                  <a:lnTo>
                    <a:pt x="999007" y="426656"/>
                  </a:lnTo>
                  <a:lnTo>
                    <a:pt x="997407" y="423456"/>
                  </a:lnTo>
                  <a:lnTo>
                    <a:pt x="990219" y="428256"/>
                  </a:lnTo>
                  <a:lnTo>
                    <a:pt x="992771" y="434886"/>
                  </a:lnTo>
                  <a:lnTo>
                    <a:pt x="996810" y="440537"/>
                  </a:lnTo>
                  <a:lnTo>
                    <a:pt x="1000556" y="441845"/>
                  </a:lnTo>
                  <a:lnTo>
                    <a:pt x="1002207" y="435444"/>
                  </a:lnTo>
                  <a:lnTo>
                    <a:pt x="999807" y="437045"/>
                  </a:lnTo>
                  <a:lnTo>
                    <a:pt x="997407" y="437845"/>
                  </a:lnTo>
                  <a:lnTo>
                    <a:pt x="995819" y="434644"/>
                  </a:lnTo>
                  <a:lnTo>
                    <a:pt x="999807" y="431444"/>
                  </a:lnTo>
                  <a:lnTo>
                    <a:pt x="1006208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17"/>
            <p:cNvSpPr/>
            <p:nvPr/>
          </p:nvSpPr>
          <p:spPr>
            <a:xfrm>
              <a:off x="16155366" y="9410610"/>
              <a:ext cx="1191260" cy="673100"/>
            </a:xfrm>
            <a:custGeom>
              <a:avLst/>
              <a:gdLst/>
              <a:ahLst/>
              <a:cxnLst/>
              <a:rect l="l" t="t" r="r" b="b"/>
              <a:pathLst>
                <a:path w="1191259" h="673100">
                  <a:moveTo>
                    <a:pt x="8788" y="379323"/>
                  </a:moveTo>
                  <a:lnTo>
                    <a:pt x="4000" y="379323"/>
                  </a:lnTo>
                  <a:lnTo>
                    <a:pt x="1600" y="372922"/>
                  </a:lnTo>
                  <a:lnTo>
                    <a:pt x="0" y="379323"/>
                  </a:lnTo>
                  <a:lnTo>
                    <a:pt x="0" y="383324"/>
                  </a:lnTo>
                  <a:lnTo>
                    <a:pt x="7200" y="384111"/>
                  </a:lnTo>
                  <a:lnTo>
                    <a:pt x="8788" y="379323"/>
                  </a:lnTo>
                  <a:close/>
                </a:path>
                <a:path w="1191259" h="673100">
                  <a:moveTo>
                    <a:pt x="87122" y="214680"/>
                  </a:moveTo>
                  <a:lnTo>
                    <a:pt x="83921" y="210693"/>
                  </a:lnTo>
                  <a:lnTo>
                    <a:pt x="77520" y="209092"/>
                  </a:lnTo>
                  <a:lnTo>
                    <a:pt x="77520" y="216281"/>
                  </a:lnTo>
                  <a:lnTo>
                    <a:pt x="80721" y="220281"/>
                  </a:lnTo>
                  <a:lnTo>
                    <a:pt x="86321" y="221881"/>
                  </a:lnTo>
                  <a:lnTo>
                    <a:pt x="87122" y="214680"/>
                  </a:lnTo>
                  <a:close/>
                </a:path>
                <a:path w="1191259" h="673100">
                  <a:moveTo>
                    <a:pt x="106299" y="403301"/>
                  </a:moveTo>
                  <a:lnTo>
                    <a:pt x="101917" y="399364"/>
                  </a:lnTo>
                  <a:lnTo>
                    <a:pt x="99402" y="403593"/>
                  </a:lnTo>
                  <a:lnTo>
                    <a:pt x="100342" y="407682"/>
                  </a:lnTo>
                  <a:lnTo>
                    <a:pt x="106299" y="403301"/>
                  </a:lnTo>
                  <a:close/>
                </a:path>
                <a:path w="1191259" h="673100">
                  <a:moveTo>
                    <a:pt x="109499" y="209892"/>
                  </a:moveTo>
                  <a:lnTo>
                    <a:pt x="103898" y="210693"/>
                  </a:lnTo>
                  <a:lnTo>
                    <a:pt x="96710" y="209092"/>
                  </a:lnTo>
                  <a:lnTo>
                    <a:pt x="95910" y="213880"/>
                  </a:lnTo>
                  <a:lnTo>
                    <a:pt x="101498" y="213080"/>
                  </a:lnTo>
                  <a:lnTo>
                    <a:pt x="108699" y="214680"/>
                  </a:lnTo>
                  <a:lnTo>
                    <a:pt x="109499" y="209892"/>
                  </a:lnTo>
                  <a:close/>
                </a:path>
                <a:path w="1191259" h="673100">
                  <a:moveTo>
                    <a:pt x="179031" y="360146"/>
                  </a:moveTo>
                  <a:lnTo>
                    <a:pt x="175094" y="356654"/>
                  </a:lnTo>
                  <a:lnTo>
                    <a:pt x="172732" y="361035"/>
                  </a:lnTo>
                  <a:lnTo>
                    <a:pt x="173520" y="364972"/>
                  </a:lnTo>
                  <a:lnTo>
                    <a:pt x="179031" y="360146"/>
                  </a:lnTo>
                  <a:close/>
                </a:path>
                <a:path w="1191259" h="673100">
                  <a:moveTo>
                    <a:pt x="180619" y="216281"/>
                  </a:moveTo>
                  <a:lnTo>
                    <a:pt x="175831" y="217081"/>
                  </a:lnTo>
                  <a:lnTo>
                    <a:pt x="174231" y="210693"/>
                  </a:lnTo>
                  <a:lnTo>
                    <a:pt x="171831" y="216281"/>
                  </a:lnTo>
                  <a:lnTo>
                    <a:pt x="171831" y="220281"/>
                  </a:lnTo>
                  <a:lnTo>
                    <a:pt x="179031" y="221081"/>
                  </a:lnTo>
                  <a:lnTo>
                    <a:pt x="180619" y="216281"/>
                  </a:lnTo>
                  <a:close/>
                </a:path>
                <a:path w="1191259" h="673100">
                  <a:moveTo>
                    <a:pt x="186220" y="413689"/>
                  </a:moveTo>
                  <a:lnTo>
                    <a:pt x="181838" y="410210"/>
                  </a:lnTo>
                  <a:lnTo>
                    <a:pt x="179324" y="414591"/>
                  </a:lnTo>
                  <a:lnTo>
                    <a:pt x="180263" y="418515"/>
                  </a:lnTo>
                  <a:lnTo>
                    <a:pt x="186220" y="413689"/>
                  </a:lnTo>
                  <a:close/>
                </a:path>
                <a:path w="1191259" h="673100">
                  <a:moveTo>
                    <a:pt x="190220" y="200291"/>
                  </a:moveTo>
                  <a:lnTo>
                    <a:pt x="185420" y="201091"/>
                  </a:lnTo>
                  <a:lnTo>
                    <a:pt x="183819" y="194703"/>
                  </a:lnTo>
                  <a:lnTo>
                    <a:pt x="181419" y="200291"/>
                  </a:lnTo>
                  <a:lnTo>
                    <a:pt x="181419" y="204292"/>
                  </a:lnTo>
                  <a:lnTo>
                    <a:pt x="188620" y="205092"/>
                  </a:lnTo>
                  <a:lnTo>
                    <a:pt x="190220" y="200291"/>
                  </a:lnTo>
                  <a:close/>
                </a:path>
                <a:path w="1191259" h="673100">
                  <a:moveTo>
                    <a:pt x="198208" y="443255"/>
                  </a:moveTo>
                  <a:lnTo>
                    <a:pt x="192608" y="443255"/>
                  </a:lnTo>
                  <a:lnTo>
                    <a:pt x="185420" y="441655"/>
                  </a:lnTo>
                  <a:lnTo>
                    <a:pt x="184619" y="447255"/>
                  </a:lnTo>
                  <a:lnTo>
                    <a:pt x="190220" y="446455"/>
                  </a:lnTo>
                  <a:lnTo>
                    <a:pt x="197408" y="448056"/>
                  </a:lnTo>
                  <a:lnTo>
                    <a:pt x="198208" y="443255"/>
                  </a:lnTo>
                  <a:close/>
                </a:path>
                <a:path w="1191259" h="673100">
                  <a:moveTo>
                    <a:pt x="206197" y="259435"/>
                  </a:moveTo>
                  <a:lnTo>
                    <a:pt x="202196" y="256247"/>
                  </a:lnTo>
                  <a:lnTo>
                    <a:pt x="196608" y="253847"/>
                  </a:lnTo>
                  <a:lnTo>
                    <a:pt x="196608" y="261035"/>
                  </a:lnTo>
                  <a:lnTo>
                    <a:pt x="199809" y="265036"/>
                  </a:lnTo>
                  <a:lnTo>
                    <a:pt x="205397" y="266636"/>
                  </a:lnTo>
                  <a:lnTo>
                    <a:pt x="206197" y="259435"/>
                  </a:lnTo>
                  <a:close/>
                </a:path>
                <a:path w="1191259" h="673100">
                  <a:moveTo>
                    <a:pt x="217906" y="349250"/>
                  </a:moveTo>
                  <a:lnTo>
                    <a:pt x="213791" y="351955"/>
                  </a:lnTo>
                  <a:lnTo>
                    <a:pt x="210273" y="355549"/>
                  </a:lnTo>
                  <a:lnTo>
                    <a:pt x="214985" y="353745"/>
                  </a:lnTo>
                  <a:lnTo>
                    <a:pt x="217906" y="349250"/>
                  </a:lnTo>
                  <a:close/>
                </a:path>
                <a:path w="1191259" h="673100">
                  <a:moveTo>
                    <a:pt x="220586" y="418477"/>
                  </a:moveTo>
                  <a:lnTo>
                    <a:pt x="213385" y="415290"/>
                  </a:lnTo>
                  <a:lnTo>
                    <a:pt x="212598" y="420077"/>
                  </a:lnTo>
                  <a:lnTo>
                    <a:pt x="204597" y="424078"/>
                  </a:lnTo>
                  <a:lnTo>
                    <a:pt x="212598" y="427278"/>
                  </a:lnTo>
                  <a:lnTo>
                    <a:pt x="213385" y="422478"/>
                  </a:lnTo>
                  <a:lnTo>
                    <a:pt x="220586" y="418477"/>
                  </a:lnTo>
                  <a:close/>
                </a:path>
                <a:path w="1191259" h="673100">
                  <a:moveTo>
                    <a:pt x="230974" y="628675"/>
                  </a:moveTo>
                  <a:lnTo>
                    <a:pt x="225577" y="623849"/>
                  </a:lnTo>
                  <a:lnTo>
                    <a:pt x="224383" y="627773"/>
                  </a:lnTo>
                  <a:lnTo>
                    <a:pt x="226479" y="632167"/>
                  </a:lnTo>
                  <a:lnTo>
                    <a:pt x="230974" y="628675"/>
                  </a:lnTo>
                  <a:close/>
                </a:path>
                <a:path w="1191259" h="673100">
                  <a:moveTo>
                    <a:pt x="231775" y="262636"/>
                  </a:moveTo>
                  <a:lnTo>
                    <a:pt x="223786" y="259435"/>
                  </a:lnTo>
                  <a:lnTo>
                    <a:pt x="222986" y="264236"/>
                  </a:lnTo>
                  <a:lnTo>
                    <a:pt x="214985" y="268236"/>
                  </a:lnTo>
                  <a:lnTo>
                    <a:pt x="222986" y="271424"/>
                  </a:lnTo>
                  <a:lnTo>
                    <a:pt x="223786" y="266636"/>
                  </a:lnTo>
                  <a:lnTo>
                    <a:pt x="231775" y="262636"/>
                  </a:lnTo>
                  <a:close/>
                </a:path>
                <a:path w="1191259" h="673100">
                  <a:moveTo>
                    <a:pt x="262940" y="609498"/>
                  </a:moveTo>
                  <a:lnTo>
                    <a:pt x="258152" y="609498"/>
                  </a:lnTo>
                  <a:lnTo>
                    <a:pt x="256552" y="603097"/>
                  </a:lnTo>
                  <a:lnTo>
                    <a:pt x="254152" y="609498"/>
                  </a:lnTo>
                  <a:lnTo>
                    <a:pt x="254152" y="613498"/>
                  </a:lnTo>
                  <a:lnTo>
                    <a:pt x="261340" y="614286"/>
                  </a:lnTo>
                  <a:lnTo>
                    <a:pt x="262940" y="609498"/>
                  </a:lnTo>
                  <a:close/>
                </a:path>
                <a:path w="1191259" h="673100">
                  <a:moveTo>
                    <a:pt x="268541" y="256247"/>
                  </a:moveTo>
                  <a:lnTo>
                    <a:pt x="263144" y="251409"/>
                  </a:lnTo>
                  <a:lnTo>
                    <a:pt x="261937" y="255346"/>
                  </a:lnTo>
                  <a:lnTo>
                    <a:pt x="264045" y="259727"/>
                  </a:lnTo>
                  <a:lnTo>
                    <a:pt x="268541" y="256247"/>
                  </a:lnTo>
                  <a:close/>
                </a:path>
                <a:path w="1191259" h="673100">
                  <a:moveTo>
                    <a:pt x="283718" y="310591"/>
                  </a:moveTo>
                  <a:lnTo>
                    <a:pt x="278930" y="311391"/>
                  </a:lnTo>
                  <a:lnTo>
                    <a:pt x="271729" y="309791"/>
                  </a:lnTo>
                  <a:lnTo>
                    <a:pt x="270141" y="314591"/>
                  </a:lnTo>
                  <a:lnTo>
                    <a:pt x="275729" y="313791"/>
                  </a:lnTo>
                  <a:lnTo>
                    <a:pt x="282917" y="315379"/>
                  </a:lnTo>
                  <a:lnTo>
                    <a:pt x="283718" y="310591"/>
                  </a:lnTo>
                  <a:close/>
                </a:path>
                <a:path w="1191259" h="673100">
                  <a:moveTo>
                    <a:pt x="285318" y="607098"/>
                  </a:moveTo>
                  <a:lnTo>
                    <a:pt x="282117" y="603897"/>
                  </a:lnTo>
                  <a:lnTo>
                    <a:pt x="276529" y="601510"/>
                  </a:lnTo>
                  <a:lnTo>
                    <a:pt x="276529" y="608698"/>
                  </a:lnTo>
                  <a:lnTo>
                    <a:pt x="279730" y="612698"/>
                  </a:lnTo>
                  <a:lnTo>
                    <a:pt x="285318" y="614286"/>
                  </a:lnTo>
                  <a:lnTo>
                    <a:pt x="285318" y="607098"/>
                  </a:lnTo>
                  <a:close/>
                </a:path>
                <a:path w="1191259" h="673100">
                  <a:moveTo>
                    <a:pt x="290118" y="372135"/>
                  </a:moveTo>
                  <a:lnTo>
                    <a:pt x="284835" y="367296"/>
                  </a:lnTo>
                  <a:lnTo>
                    <a:pt x="283819" y="371233"/>
                  </a:lnTo>
                  <a:lnTo>
                    <a:pt x="285953" y="375615"/>
                  </a:lnTo>
                  <a:lnTo>
                    <a:pt x="290118" y="372135"/>
                  </a:lnTo>
                  <a:close/>
                </a:path>
                <a:path w="1191259" h="673100">
                  <a:moveTo>
                    <a:pt x="313296" y="228269"/>
                  </a:moveTo>
                  <a:lnTo>
                    <a:pt x="306095" y="225069"/>
                  </a:lnTo>
                  <a:lnTo>
                    <a:pt x="305295" y="229870"/>
                  </a:lnTo>
                  <a:lnTo>
                    <a:pt x="297307" y="233870"/>
                  </a:lnTo>
                  <a:lnTo>
                    <a:pt x="305295" y="237058"/>
                  </a:lnTo>
                  <a:lnTo>
                    <a:pt x="306095" y="232270"/>
                  </a:lnTo>
                  <a:lnTo>
                    <a:pt x="313296" y="228269"/>
                  </a:lnTo>
                  <a:close/>
                </a:path>
                <a:path w="1191259" h="673100">
                  <a:moveTo>
                    <a:pt x="335864" y="307809"/>
                  </a:moveTo>
                  <a:lnTo>
                    <a:pt x="331774" y="310692"/>
                  </a:lnTo>
                  <a:lnTo>
                    <a:pt x="328434" y="314325"/>
                  </a:lnTo>
                  <a:lnTo>
                    <a:pt x="333273" y="312191"/>
                  </a:lnTo>
                  <a:lnTo>
                    <a:pt x="335864" y="307809"/>
                  </a:lnTo>
                  <a:close/>
                </a:path>
                <a:path w="1191259" h="673100">
                  <a:moveTo>
                    <a:pt x="345262" y="234657"/>
                  </a:moveTo>
                  <a:lnTo>
                    <a:pt x="341210" y="231178"/>
                  </a:lnTo>
                  <a:lnTo>
                    <a:pt x="338670" y="235559"/>
                  </a:lnTo>
                  <a:lnTo>
                    <a:pt x="339420" y="239496"/>
                  </a:lnTo>
                  <a:lnTo>
                    <a:pt x="345262" y="234657"/>
                  </a:lnTo>
                  <a:close/>
                </a:path>
                <a:path w="1191259" h="673100">
                  <a:moveTo>
                    <a:pt x="366560" y="321386"/>
                  </a:moveTo>
                  <a:lnTo>
                    <a:pt x="362445" y="324281"/>
                  </a:lnTo>
                  <a:lnTo>
                    <a:pt x="358927" y="327914"/>
                  </a:lnTo>
                  <a:lnTo>
                    <a:pt x="363639" y="325780"/>
                  </a:lnTo>
                  <a:lnTo>
                    <a:pt x="366560" y="321386"/>
                  </a:lnTo>
                  <a:close/>
                </a:path>
                <a:path w="1191259" h="673100">
                  <a:moveTo>
                    <a:pt x="377228" y="116382"/>
                  </a:moveTo>
                  <a:lnTo>
                    <a:pt x="371640" y="117182"/>
                  </a:lnTo>
                  <a:lnTo>
                    <a:pt x="370039" y="110782"/>
                  </a:lnTo>
                  <a:lnTo>
                    <a:pt x="368439" y="116382"/>
                  </a:lnTo>
                  <a:lnTo>
                    <a:pt x="368439" y="120370"/>
                  </a:lnTo>
                  <a:lnTo>
                    <a:pt x="375627" y="121170"/>
                  </a:lnTo>
                  <a:lnTo>
                    <a:pt x="377228" y="116382"/>
                  </a:lnTo>
                  <a:close/>
                </a:path>
                <a:path w="1191259" h="673100">
                  <a:moveTo>
                    <a:pt x="385406" y="625894"/>
                  </a:moveTo>
                  <a:lnTo>
                    <a:pt x="381330" y="628777"/>
                  </a:lnTo>
                  <a:lnTo>
                    <a:pt x="377990" y="632409"/>
                  </a:lnTo>
                  <a:lnTo>
                    <a:pt x="382828" y="630275"/>
                  </a:lnTo>
                  <a:lnTo>
                    <a:pt x="385406" y="625894"/>
                  </a:lnTo>
                  <a:close/>
                </a:path>
                <a:path w="1191259" h="673100">
                  <a:moveTo>
                    <a:pt x="409994" y="298602"/>
                  </a:moveTo>
                  <a:lnTo>
                    <a:pt x="404406" y="298602"/>
                  </a:lnTo>
                  <a:lnTo>
                    <a:pt x="397205" y="297002"/>
                  </a:lnTo>
                  <a:lnTo>
                    <a:pt x="396405" y="302602"/>
                  </a:lnTo>
                  <a:lnTo>
                    <a:pt x="402005" y="301802"/>
                  </a:lnTo>
                  <a:lnTo>
                    <a:pt x="409194" y="303403"/>
                  </a:lnTo>
                  <a:lnTo>
                    <a:pt x="409994" y="298602"/>
                  </a:lnTo>
                  <a:close/>
                </a:path>
                <a:path w="1191259" h="673100">
                  <a:moveTo>
                    <a:pt x="437172" y="291414"/>
                  </a:moveTo>
                  <a:lnTo>
                    <a:pt x="431444" y="286131"/>
                  </a:lnTo>
                  <a:lnTo>
                    <a:pt x="430276" y="289915"/>
                  </a:lnTo>
                  <a:lnTo>
                    <a:pt x="432562" y="294436"/>
                  </a:lnTo>
                  <a:lnTo>
                    <a:pt x="437172" y="291414"/>
                  </a:lnTo>
                  <a:close/>
                </a:path>
                <a:path w="1191259" h="673100">
                  <a:moveTo>
                    <a:pt x="463562" y="217843"/>
                  </a:moveTo>
                  <a:lnTo>
                    <a:pt x="457454" y="220980"/>
                  </a:lnTo>
                  <a:lnTo>
                    <a:pt x="451192" y="227558"/>
                  </a:lnTo>
                  <a:lnTo>
                    <a:pt x="457149" y="229870"/>
                  </a:lnTo>
                  <a:lnTo>
                    <a:pt x="457149" y="225869"/>
                  </a:lnTo>
                  <a:lnTo>
                    <a:pt x="463562" y="217843"/>
                  </a:lnTo>
                  <a:close/>
                </a:path>
                <a:path w="1191259" h="673100">
                  <a:moveTo>
                    <a:pt x="464337" y="173126"/>
                  </a:moveTo>
                  <a:lnTo>
                    <a:pt x="458609" y="167957"/>
                  </a:lnTo>
                  <a:lnTo>
                    <a:pt x="457454" y="171919"/>
                  </a:lnTo>
                  <a:lnTo>
                    <a:pt x="459740" y="176491"/>
                  </a:lnTo>
                  <a:lnTo>
                    <a:pt x="464337" y="173126"/>
                  </a:lnTo>
                  <a:close/>
                </a:path>
                <a:path w="1191259" h="673100">
                  <a:moveTo>
                    <a:pt x="468337" y="399300"/>
                  </a:moveTo>
                  <a:lnTo>
                    <a:pt x="463550" y="399300"/>
                  </a:lnTo>
                  <a:lnTo>
                    <a:pt x="461149" y="392912"/>
                  </a:lnTo>
                  <a:lnTo>
                    <a:pt x="459549" y="399300"/>
                  </a:lnTo>
                  <a:lnTo>
                    <a:pt x="459549" y="403301"/>
                  </a:lnTo>
                  <a:lnTo>
                    <a:pt x="466737" y="404101"/>
                  </a:lnTo>
                  <a:lnTo>
                    <a:pt x="468337" y="399300"/>
                  </a:lnTo>
                  <a:close/>
                </a:path>
                <a:path w="1191259" h="673100">
                  <a:moveTo>
                    <a:pt x="471538" y="197904"/>
                  </a:moveTo>
                  <a:lnTo>
                    <a:pt x="466255" y="193065"/>
                  </a:lnTo>
                  <a:lnTo>
                    <a:pt x="465239" y="197002"/>
                  </a:lnTo>
                  <a:lnTo>
                    <a:pt x="467372" y="201383"/>
                  </a:lnTo>
                  <a:lnTo>
                    <a:pt x="471538" y="197904"/>
                  </a:lnTo>
                  <a:close/>
                </a:path>
                <a:path w="1191259" h="673100">
                  <a:moveTo>
                    <a:pt x="488315" y="18072"/>
                  </a:moveTo>
                  <a:lnTo>
                    <a:pt x="482930" y="12788"/>
                  </a:lnTo>
                  <a:lnTo>
                    <a:pt x="481723" y="16573"/>
                  </a:lnTo>
                  <a:lnTo>
                    <a:pt x="483819" y="21107"/>
                  </a:lnTo>
                  <a:lnTo>
                    <a:pt x="488315" y="18072"/>
                  </a:lnTo>
                  <a:close/>
                </a:path>
                <a:path w="1191259" h="673100">
                  <a:moveTo>
                    <a:pt x="509892" y="252247"/>
                  </a:moveTo>
                  <a:lnTo>
                    <a:pt x="504507" y="247408"/>
                  </a:lnTo>
                  <a:lnTo>
                    <a:pt x="503301" y="251345"/>
                  </a:lnTo>
                  <a:lnTo>
                    <a:pt x="505396" y="255727"/>
                  </a:lnTo>
                  <a:lnTo>
                    <a:pt x="509892" y="252247"/>
                  </a:lnTo>
                  <a:close/>
                </a:path>
                <a:path w="1191259" h="673100">
                  <a:moveTo>
                    <a:pt x="542671" y="438467"/>
                  </a:moveTo>
                  <a:lnTo>
                    <a:pt x="537273" y="433628"/>
                  </a:lnTo>
                  <a:lnTo>
                    <a:pt x="536067" y="437565"/>
                  </a:lnTo>
                  <a:lnTo>
                    <a:pt x="538175" y="441947"/>
                  </a:lnTo>
                  <a:lnTo>
                    <a:pt x="542671" y="438467"/>
                  </a:lnTo>
                  <a:close/>
                </a:path>
                <a:path w="1191259" h="673100">
                  <a:moveTo>
                    <a:pt x="554837" y="520738"/>
                  </a:moveTo>
                  <a:lnTo>
                    <a:pt x="550760" y="523582"/>
                  </a:lnTo>
                  <a:lnTo>
                    <a:pt x="547420" y="527024"/>
                  </a:lnTo>
                  <a:lnTo>
                    <a:pt x="552259" y="524776"/>
                  </a:lnTo>
                  <a:lnTo>
                    <a:pt x="554837" y="520738"/>
                  </a:lnTo>
                  <a:close/>
                </a:path>
                <a:path w="1191259" h="673100">
                  <a:moveTo>
                    <a:pt x="561848" y="303403"/>
                  </a:moveTo>
                  <a:lnTo>
                    <a:pt x="556247" y="304190"/>
                  </a:lnTo>
                  <a:lnTo>
                    <a:pt x="549059" y="302602"/>
                  </a:lnTo>
                  <a:lnTo>
                    <a:pt x="548259" y="307390"/>
                  </a:lnTo>
                  <a:lnTo>
                    <a:pt x="553859" y="306590"/>
                  </a:lnTo>
                  <a:lnTo>
                    <a:pt x="561047" y="308190"/>
                  </a:lnTo>
                  <a:lnTo>
                    <a:pt x="561848" y="303403"/>
                  </a:lnTo>
                  <a:close/>
                </a:path>
                <a:path w="1191259" h="673100">
                  <a:moveTo>
                    <a:pt x="565048" y="439267"/>
                  </a:moveTo>
                  <a:lnTo>
                    <a:pt x="558647" y="438467"/>
                  </a:lnTo>
                  <a:lnTo>
                    <a:pt x="557847" y="432066"/>
                  </a:lnTo>
                  <a:lnTo>
                    <a:pt x="552259" y="430466"/>
                  </a:lnTo>
                  <a:lnTo>
                    <a:pt x="551891" y="437019"/>
                  </a:lnTo>
                  <a:lnTo>
                    <a:pt x="555955" y="442061"/>
                  </a:lnTo>
                  <a:lnTo>
                    <a:pt x="561365" y="443509"/>
                  </a:lnTo>
                  <a:lnTo>
                    <a:pt x="565048" y="439267"/>
                  </a:lnTo>
                  <a:close/>
                </a:path>
                <a:path w="1191259" h="673100">
                  <a:moveTo>
                    <a:pt x="567436" y="156337"/>
                  </a:moveTo>
                  <a:lnTo>
                    <a:pt x="564083" y="153682"/>
                  </a:lnTo>
                  <a:lnTo>
                    <a:pt x="560946" y="148844"/>
                  </a:lnTo>
                  <a:lnTo>
                    <a:pt x="557669" y="146558"/>
                  </a:lnTo>
                  <a:lnTo>
                    <a:pt x="553859" y="151549"/>
                  </a:lnTo>
                  <a:lnTo>
                    <a:pt x="556247" y="151549"/>
                  </a:lnTo>
                  <a:lnTo>
                    <a:pt x="558647" y="152349"/>
                  </a:lnTo>
                  <a:lnTo>
                    <a:pt x="557847" y="155536"/>
                  </a:lnTo>
                  <a:lnTo>
                    <a:pt x="554659" y="156337"/>
                  </a:lnTo>
                  <a:lnTo>
                    <a:pt x="549059" y="155536"/>
                  </a:lnTo>
                  <a:lnTo>
                    <a:pt x="549059" y="159537"/>
                  </a:lnTo>
                  <a:lnTo>
                    <a:pt x="556247" y="159537"/>
                  </a:lnTo>
                  <a:lnTo>
                    <a:pt x="565848" y="161937"/>
                  </a:lnTo>
                  <a:lnTo>
                    <a:pt x="567436" y="156337"/>
                  </a:lnTo>
                  <a:close/>
                </a:path>
                <a:path w="1191259" h="673100">
                  <a:moveTo>
                    <a:pt x="588225" y="296202"/>
                  </a:moveTo>
                  <a:lnTo>
                    <a:pt x="583425" y="297002"/>
                  </a:lnTo>
                  <a:lnTo>
                    <a:pt x="576237" y="295402"/>
                  </a:lnTo>
                  <a:lnTo>
                    <a:pt x="574636" y="300202"/>
                  </a:lnTo>
                  <a:lnTo>
                    <a:pt x="580224" y="299402"/>
                  </a:lnTo>
                  <a:lnTo>
                    <a:pt x="587425" y="301002"/>
                  </a:lnTo>
                  <a:lnTo>
                    <a:pt x="588225" y="296202"/>
                  </a:lnTo>
                  <a:close/>
                </a:path>
                <a:path w="1191259" h="673100">
                  <a:moveTo>
                    <a:pt x="611124" y="461251"/>
                  </a:moveTo>
                  <a:lnTo>
                    <a:pt x="606996" y="464134"/>
                  </a:lnTo>
                  <a:lnTo>
                    <a:pt x="603478" y="467779"/>
                  </a:lnTo>
                  <a:lnTo>
                    <a:pt x="608203" y="465632"/>
                  </a:lnTo>
                  <a:lnTo>
                    <a:pt x="611124" y="461251"/>
                  </a:lnTo>
                  <a:close/>
                </a:path>
                <a:path w="1191259" h="673100">
                  <a:moveTo>
                    <a:pt x="616991" y="248246"/>
                  </a:moveTo>
                  <a:lnTo>
                    <a:pt x="612190" y="247446"/>
                  </a:lnTo>
                  <a:lnTo>
                    <a:pt x="607402" y="240258"/>
                  </a:lnTo>
                  <a:lnTo>
                    <a:pt x="603402" y="247446"/>
                  </a:lnTo>
                  <a:lnTo>
                    <a:pt x="609003" y="248246"/>
                  </a:lnTo>
                  <a:lnTo>
                    <a:pt x="613791" y="255447"/>
                  </a:lnTo>
                  <a:lnTo>
                    <a:pt x="616991" y="248246"/>
                  </a:lnTo>
                  <a:close/>
                </a:path>
                <a:path w="1191259" h="673100">
                  <a:moveTo>
                    <a:pt x="698512" y="238658"/>
                  </a:moveTo>
                  <a:lnTo>
                    <a:pt x="697712" y="230670"/>
                  </a:lnTo>
                  <a:lnTo>
                    <a:pt x="696112" y="225069"/>
                  </a:lnTo>
                  <a:lnTo>
                    <a:pt x="690524" y="221881"/>
                  </a:lnTo>
                  <a:lnTo>
                    <a:pt x="688924" y="231470"/>
                  </a:lnTo>
                  <a:lnTo>
                    <a:pt x="690524" y="237058"/>
                  </a:lnTo>
                  <a:lnTo>
                    <a:pt x="698512" y="238658"/>
                  </a:lnTo>
                  <a:close/>
                </a:path>
                <a:path w="1191259" h="673100">
                  <a:moveTo>
                    <a:pt x="717880" y="366153"/>
                  </a:moveTo>
                  <a:lnTo>
                    <a:pt x="713790" y="369036"/>
                  </a:lnTo>
                  <a:lnTo>
                    <a:pt x="710463" y="372668"/>
                  </a:lnTo>
                  <a:lnTo>
                    <a:pt x="715289" y="370535"/>
                  </a:lnTo>
                  <a:lnTo>
                    <a:pt x="717880" y="366153"/>
                  </a:lnTo>
                  <a:close/>
                </a:path>
                <a:path w="1191259" h="673100">
                  <a:moveTo>
                    <a:pt x="721690" y="227469"/>
                  </a:moveTo>
                  <a:lnTo>
                    <a:pt x="716889" y="226669"/>
                  </a:lnTo>
                  <a:lnTo>
                    <a:pt x="708101" y="226669"/>
                  </a:lnTo>
                  <a:lnTo>
                    <a:pt x="707301" y="233870"/>
                  </a:lnTo>
                  <a:lnTo>
                    <a:pt x="712101" y="236258"/>
                  </a:lnTo>
                  <a:lnTo>
                    <a:pt x="720890" y="235458"/>
                  </a:lnTo>
                  <a:lnTo>
                    <a:pt x="720890" y="229870"/>
                  </a:lnTo>
                  <a:lnTo>
                    <a:pt x="721690" y="227469"/>
                  </a:lnTo>
                  <a:close/>
                </a:path>
                <a:path w="1191259" h="673100">
                  <a:moveTo>
                    <a:pt x="725690" y="337769"/>
                  </a:moveTo>
                  <a:lnTo>
                    <a:pt x="720090" y="338556"/>
                  </a:lnTo>
                  <a:lnTo>
                    <a:pt x="718489" y="332168"/>
                  </a:lnTo>
                  <a:lnTo>
                    <a:pt x="716889" y="337769"/>
                  </a:lnTo>
                  <a:lnTo>
                    <a:pt x="716889" y="341757"/>
                  </a:lnTo>
                  <a:lnTo>
                    <a:pt x="724090" y="342557"/>
                  </a:lnTo>
                  <a:lnTo>
                    <a:pt x="725690" y="337769"/>
                  </a:lnTo>
                  <a:close/>
                </a:path>
                <a:path w="1191259" h="673100">
                  <a:moveTo>
                    <a:pt x="747268" y="343357"/>
                  </a:moveTo>
                  <a:lnTo>
                    <a:pt x="741591" y="342900"/>
                  </a:lnTo>
                  <a:lnTo>
                    <a:pt x="736676" y="339661"/>
                  </a:lnTo>
                  <a:lnTo>
                    <a:pt x="732650" y="338074"/>
                  </a:lnTo>
                  <a:lnTo>
                    <a:pt x="729678" y="342557"/>
                  </a:lnTo>
                  <a:lnTo>
                    <a:pt x="733323" y="344817"/>
                  </a:lnTo>
                  <a:lnTo>
                    <a:pt x="739076" y="347459"/>
                  </a:lnTo>
                  <a:lnTo>
                    <a:pt x="744512" y="347840"/>
                  </a:lnTo>
                  <a:lnTo>
                    <a:pt x="747268" y="343357"/>
                  </a:lnTo>
                  <a:close/>
                </a:path>
                <a:path w="1191259" h="673100">
                  <a:moveTo>
                    <a:pt x="749655" y="281813"/>
                  </a:moveTo>
                  <a:lnTo>
                    <a:pt x="744372" y="276529"/>
                  </a:lnTo>
                  <a:lnTo>
                    <a:pt x="743369" y="280314"/>
                  </a:lnTo>
                  <a:lnTo>
                    <a:pt x="745502" y="284848"/>
                  </a:lnTo>
                  <a:lnTo>
                    <a:pt x="749655" y="281813"/>
                  </a:lnTo>
                  <a:close/>
                </a:path>
                <a:path w="1191259" h="673100">
                  <a:moveTo>
                    <a:pt x="751446" y="634568"/>
                  </a:moveTo>
                  <a:lnTo>
                    <a:pt x="747369" y="637273"/>
                  </a:lnTo>
                  <a:lnTo>
                    <a:pt x="744029" y="640867"/>
                  </a:lnTo>
                  <a:lnTo>
                    <a:pt x="748855" y="639064"/>
                  </a:lnTo>
                  <a:lnTo>
                    <a:pt x="751446" y="634568"/>
                  </a:lnTo>
                  <a:close/>
                </a:path>
                <a:path w="1191259" h="673100">
                  <a:moveTo>
                    <a:pt x="780326" y="162737"/>
                  </a:moveTo>
                  <a:lnTo>
                    <a:pt x="776020" y="159143"/>
                  </a:lnTo>
                  <a:lnTo>
                    <a:pt x="768045" y="162737"/>
                  </a:lnTo>
                  <a:lnTo>
                    <a:pt x="778497" y="166331"/>
                  </a:lnTo>
                  <a:lnTo>
                    <a:pt x="780326" y="162737"/>
                  </a:lnTo>
                  <a:close/>
                </a:path>
                <a:path w="1191259" h="673100">
                  <a:moveTo>
                    <a:pt x="815200" y="546354"/>
                  </a:moveTo>
                  <a:lnTo>
                    <a:pt x="811149" y="542874"/>
                  </a:lnTo>
                  <a:lnTo>
                    <a:pt x="808609" y="547255"/>
                  </a:lnTo>
                  <a:lnTo>
                    <a:pt x="809345" y="551192"/>
                  </a:lnTo>
                  <a:lnTo>
                    <a:pt x="815200" y="546354"/>
                  </a:lnTo>
                  <a:close/>
                </a:path>
                <a:path w="1191259" h="673100">
                  <a:moveTo>
                    <a:pt x="852754" y="109982"/>
                  </a:moveTo>
                  <a:lnTo>
                    <a:pt x="846366" y="107594"/>
                  </a:lnTo>
                  <a:lnTo>
                    <a:pt x="844854" y="114033"/>
                  </a:lnTo>
                  <a:lnTo>
                    <a:pt x="843267" y="118376"/>
                  </a:lnTo>
                  <a:lnTo>
                    <a:pt x="844232" y="121526"/>
                  </a:lnTo>
                  <a:lnTo>
                    <a:pt x="850366" y="124371"/>
                  </a:lnTo>
                  <a:lnTo>
                    <a:pt x="849566" y="118783"/>
                  </a:lnTo>
                  <a:lnTo>
                    <a:pt x="852754" y="109982"/>
                  </a:lnTo>
                  <a:close/>
                </a:path>
                <a:path w="1191259" h="673100">
                  <a:moveTo>
                    <a:pt x="853554" y="149148"/>
                  </a:moveTo>
                  <a:lnTo>
                    <a:pt x="848766" y="149948"/>
                  </a:lnTo>
                  <a:lnTo>
                    <a:pt x="847166" y="143548"/>
                  </a:lnTo>
                  <a:lnTo>
                    <a:pt x="844765" y="149148"/>
                  </a:lnTo>
                  <a:lnTo>
                    <a:pt x="844765" y="153149"/>
                  </a:lnTo>
                  <a:lnTo>
                    <a:pt x="851954" y="153949"/>
                  </a:lnTo>
                  <a:lnTo>
                    <a:pt x="853554" y="149148"/>
                  </a:lnTo>
                  <a:close/>
                </a:path>
                <a:path w="1191259" h="673100">
                  <a:moveTo>
                    <a:pt x="887120" y="89204"/>
                  </a:moveTo>
                  <a:lnTo>
                    <a:pt x="882332" y="89204"/>
                  </a:lnTo>
                  <a:lnTo>
                    <a:pt x="875131" y="87604"/>
                  </a:lnTo>
                  <a:lnTo>
                    <a:pt x="873544" y="93205"/>
                  </a:lnTo>
                  <a:lnTo>
                    <a:pt x="879132" y="92405"/>
                  </a:lnTo>
                  <a:lnTo>
                    <a:pt x="886320" y="94005"/>
                  </a:lnTo>
                  <a:lnTo>
                    <a:pt x="887120" y="89204"/>
                  </a:lnTo>
                  <a:close/>
                </a:path>
                <a:path w="1191259" h="673100">
                  <a:moveTo>
                    <a:pt x="900709" y="89204"/>
                  </a:moveTo>
                  <a:lnTo>
                    <a:pt x="896772" y="85725"/>
                  </a:lnTo>
                  <a:lnTo>
                    <a:pt x="894422" y="90106"/>
                  </a:lnTo>
                  <a:lnTo>
                    <a:pt x="895210" y="94043"/>
                  </a:lnTo>
                  <a:lnTo>
                    <a:pt x="900709" y="89204"/>
                  </a:lnTo>
                  <a:close/>
                </a:path>
                <a:path w="1191259" h="673100">
                  <a:moveTo>
                    <a:pt x="919099" y="163233"/>
                  </a:moveTo>
                  <a:lnTo>
                    <a:pt x="914742" y="159829"/>
                  </a:lnTo>
                  <a:lnTo>
                    <a:pt x="907110" y="163537"/>
                  </a:lnTo>
                  <a:lnTo>
                    <a:pt x="917448" y="166789"/>
                  </a:lnTo>
                  <a:lnTo>
                    <a:pt x="919099" y="163233"/>
                  </a:lnTo>
                  <a:close/>
                </a:path>
                <a:path w="1191259" h="673100">
                  <a:moveTo>
                    <a:pt x="920686" y="472033"/>
                  </a:moveTo>
                  <a:lnTo>
                    <a:pt x="915898" y="472033"/>
                  </a:lnTo>
                  <a:lnTo>
                    <a:pt x="914298" y="465632"/>
                  </a:lnTo>
                  <a:lnTo>
                    <a:pt x="911898" y="472033"/>
                  </a:lnTo>
                  <a:lnTo>
                    <a:pt x="911898" y="476021"/>
                  </a:lnTo>
                  <a:lnTo>
                    <a:pt x="919099" y="476821"/>
                  </a:lnTo>
                  <a:lnTo>
                    <a:pt x="920686" y="472033"/>
                  </a:lnTo>
                  <a:close/>
                </a:path>
                <a:path w="1191259" h="673100">
                  <a:moveTo>
                    <a:pt x="948664" y="5283"/>
                  </a:moveTo>
                  <a:lnTo>
                    <a:pt x="943381" y="0"/>
                  </a:lnTo>
                  <a:lnTo>
                    <a:pt x="942365" y="3784"/>
                  </a:lnTo>
                  <a:lnTo>
                    <a:pt x="944511" y="8318"/>
                  </a:lnTo>
                  <a:lnTo>
                    <a:pt x="948664" y="5283"/>
                  </a:lnTo>
                  <a:close/>
                </a:path>
                <a:path w="1191259" h="673100">
                  <a:moveTo>
                    <a:pt x="951064" y="181914"/>
                  </a:moveTo>
                  <a:lnTo>
                    <a:pt x="945667" y="176631"/>
                  </a:lnTo>
                  <a:lnTo>
                    <a:pt x="944473" y="180416"/>
                  </a:lnTo>
                  <a:lnTo>
                    <a:pt x="946569" y="184950"/>
                  </a:lnTo>
                  <a:lnTo>
                    <a:pt x="951064" y="181914"/>
                  </a:lnTo>
                  <a:close/>
                </a:path>
                <a:path w="1191259" h="673100">
                  <a:moveTo>
                    <a:pt x="958443" y="161086"/>
                  </a:moveTo>
                  <a:lnTo>
                    <a:pt x="954354" y="163931"/>
                  </a:lnTo>
                  <a:lnTo>
                    <a:pt x="951026" y="167386"/>
                  </a:lnTo>
                  <a:lnTo>
                    <a:pt x="955852" y="165138"/>
                  </a:lnTo>
                  <a:lnTo>
                    <a:pt x="958443" y="161086"/>
                  </a:lnTo>
                  <a:close/>
                </a:path>
                <a:path w="1191259" h="673100">
                  <a:moveTo>
                    <a:pt x="973264" y="150291"/>
                  </a:moveTo>
                  <a:lnTo>
                    <a:pt x="968844" y="147751"/>
                  </a:lnTo>
                  <a:lnTo>
                    <a:pt x="964717" y="150291"/>
                  </a:lnTo>
                  <a:lnTo>
                    <a:pt x="969441" y="157937"/>
                  </a:lnTo>
                  <a:lnTo>
                    <a:pt x="973264" y="150291"/>
                  </a:lnTo>
                  <a:close/>
                </a:path>
                <a:path w="1191259" h="673100">
                  <a:moveTo>
                    <a:pt x="999020" y="429679"/>
                  </a:moveTo>
                  <a:lnTo>
                    <a:pt x="992835" y="422478"/>
                  </a:lnTo>
                  <a:lnTo>
                    <a:pt x="990320" y="426681"/>
                  </a:lnTo>
                  <a:lnTo>
                    <a:pt x="992162" y="432371"/>
                  </a:lnTo>
                  <a:lnTo>
                    <a:pt x="999020" y="429679"/>
                  </a:lnTo>
                  <a:close/>
                </a:path>
                <a:path w="1191259" h="673100">
                  <a:moveTo>
                    <a:pt x="1004608" y="278625"/>
                  </a:moveTo>
                  <a:lnTo>
                    <a:pt x="1002207" y="272224"/>
                  </a:lnTo>
                  <a:lnTo>
                    <a:pt x="996619" y="269024"/>
                  </a:lnTo>
                  <a:lnTo>
                    <a:pt x="995019" y="278625"/>
                  </a:lnTo>
                  <a:lnTo>
                    <a:pt x="996619" y="284213"/>
                  </a:lnTo>
                  <a:lnTo>
                    <a:pt x="1004608" y="285813"/>
                  </a:lnTo>
                  <a:lnTo>
                    <a:pt x="1004608" y="278625"/>
                  </a:lnTo>
                  <a:close/>
                </a:path>
                <a:path w="1191259" h="673100">
                  <a:moveTo>
                    <a:pt x="1056652" y="475932"/>
                  </a:moveTo>
                  <a:lnTo>
                    <a:pt x="1053922" y="472224"/>
                  </a:lnTo>
                  <a:lnTo>
                    <a:pt x="1046162" y="476821"/>
                  </a:lnTo>
                  <a:lnTo>
                    <a:pt x="1054150" y="480085"/>
                  </a:lnTo>
                  <a:lnTo>
                    <a:pt x="1056652" y="475932"/>
                  </a:lnTo>
                  <a:close/>
                </a:path>
                <a:path w="1191259" h="673100">
                  <a:moveTo>
                    <a:pt x="1070940" y="625475"/>
                  </a:moveTo>
                  <a:lnTo>
                    <a:pt x="1066152" y="625475"/>
                  </a:lnTo>
                  <a:lnTo>
                    <a:pt x="1064552" y="619086"/>
                  </a:lnTo>
                  <a:lnTo>
                    <a:pt x="1062151" y="625475"/>
                  </a:lnTo>
                  <a:lnTo>
                    <a:pt x="1062151" y="629475"/>
                  </a:lnTo>
                  <a:lnTo>
                    <a:pt x="1069340" y="630275"/>
                  </a:lnTo>
                  <a:lnTo>
                    <a:pt x="1070940" y="625475"/>
                  </a:lnTo>
                  <a:close/>
                </a:path>
                <a:path w="1191259" h="673100">
                  <a:moveTo>
                    <a:pt x="1088529" y="642264"/>
                  </a:moveTo>
                  <a:lnTo>
                    <a:pt x="1082929" y="641464"/>
                  </a:lnTo>
                  <a:lnTo>
                    <a:pt x="1078941" y="634276"/>
                  </a:lnTo>
                  <a:lnTo>
                    <a:pt x="1074940" y="641464"/>
                  </a:lnTo>
                  <a:lnTo>
                    <a:pt x="1080528" y="642264"/>
                  </a:lnTo>
                  <a:lnTo>
                    <a:pt x="1085329" y="649452"/>
                  </a:lnTo>
                  <a:lnTo>
                    <a:pt x="1088529" y="642264"/>
                  </a:lnTo>
                  <a:close/>
                </a:path>
                <a:path w="1191259" h="673100">
                  <a:moveTo>
                    <a:pt x="1102398" y="384581"/>
                  </a:moveTo>
                  <a:lnTo>
                    <a:pt x="1098016" y="382219"/>
                  </a:lnTo>
                  <a:lnTo>
                    <a:pt x="1094079" y="384810"/>
                  </a:lnTo>
                  <a:lnTo>
                    <a:pt x="1098918" y="392112"/>
                  </a:lnTo>
                  <a:lnTo>
                    <a:pt x="1102398" y="384581"/>
                  </a:lnTo>
                  <a:close/>
                </a:path>
                <a:path w="1191259" h="673100">
                  <a:moveTo>
                    <a:pt x="1113307" y="480021"/>
                  </a:moveTo>
                  <a:lnTo>
                    <a:pt x="1109306" y="476021"/>
                  </a:lnTo>
                  <a:lnTo>
                    <a:pt x="1103706" y="474433"/>
                  </a:lnTo>
                  <a:lnTo>
                    <a:pt x="1103706" y="481622"/>
                  </a:lnTo>
                  <a:lnTo>
                    <a:pt x="1106906" y="485622"/>
                  </a:lnTo>
                  <a:lnTo>
                    <a:pt x="1112507" y="487222"/>
                  </a:lnTo>
                  <a:lnTo>
                    <a:pt x="1113307" y="480021"/>
                  </a:lnTo>
                  <a:close/>
                </a:path>
                <a:path w="1191259" h="673100">
                  <a:moveTo>
                    <a:pt x="1127683" y="667842"/>
                  </a:moveTo>
                  <a:lnTo>
                    <a:pt x="1122895" y="668642"/>
                  </a:lnTo>
                  <a:lnTo>
                    <a:pt x="1120495" y="662241"/>
                  </a:lnTo>
                  <a:lnTo>
                    <a:pt x="1118895" y="667842"/>
                  </a:lnTo>
                  <a:lnTo>
                    <a:pt x="1118895" y="671830"/>
                  </a:lnTo>
                  <a:lnTo>
                    <a:pt x="1126083" y="672630"/>
                  </a:lnTo>
                  <a:lnTo>
                    <a:pt x="1127683" y="667842"/>
                  </a:lnTo>
                  <a:close/>
                </a:path>
                <a:path w="1191259" h="673100">
                  <a:moveTo>
                    <a:pt x="1139672" y="471233"/>
                  </a:moveTo>
                  <a:lnTo>
                    <a:pt x="1135735" y="467753"/>
                  </a:lnTo>
                  <a:lnTo>
                    <a:pt x="1133386" y="472135"/>
                  </a:lnTo>
                  <a:lnTo>
                    <a:pt x="1134173" y="476059"/>
                  </a:lnTo>
                  <a:lnTo>
                    <a:pt x="1139672" y="471233"/>
                  </a:lnTo>
                  <a:close/>
                </a:path>
                <a:path w="1191259" h="673100">
                  <a:moveTo>
                    <a:pt x="1174838" y="271424"/>
                  </a:moveTo>
                  <a:lnTo>
                    <a:pt x="1170051" y="272224"/>
                  </a:lnTo>
                  <a:lnTo>
                    <a:pt x="1162050" y="270624"/>
                  </a:lnTo>
                  <a:lnTo>
                    <a:pt x="1161249" y="275424"/>
                  </a:lnTo>
                  <a:lnTo>
                    <a:pt x="1166850" y="274624"/>
                  </a:lnTo>
                  <a:lnTo>
                    <a:pt x="1174038" y="276225"/>
                  </a:lnTo>
                  <a:lnTo>
                    <a:pt x="1174838" y="271424"/>
                  </a:lnTo>
                  <a:close/>
                </a:path>
                <a:path w="1191259" h="673100">
                  <a:moveTo>
                    <a:pt x="1191120" y="390207"/>
                  </a:moveTo>
                  <a:lnTo>
                    <a:pt x="1186815" y="386803"/>
                  </a:lnTo>
                  <a:lnTo>
                    <a:pt x="1178839" y="390512"/>
                  </a:lnTo>
                  <a:lnTo>
                    <a:pt x="1189291" y="393776"/>
                  </a:lnTo>
                  <a:lnTo>
                    <a:pt x="1191120" y="39020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18"/>
            <p:cNvSpPr/>
            <p:nvPr/>
          </p:nvSpPr>
          <p:spPr>
            <a:xfrm>
              <a:off x="16124200" y="9238474"/>
              <a:ext cx="1104900" cy="1043940"/>
            </a:xfrm>
            <a:custGeom>
              <a:avLst/>
              <a:gdLst/>
              <a:ahLst/>
              <a:cxnLst/>
              <a:rect l="l" t="t" r="r" b="b"/>
              <a:pathLst>
                <a:path w="1104900" h="1043940">
                  <a:moveTo>
                    <a:pt x="6388" y="431571"/>
                  </a:moveTo>
                  <a:lnTo>
                    <a:pt x="4800" y="426783"/>
                  </a:lnTo>
                  <a:lnTo>
                    <a:pt x="4800" y="420382"/>
                  </a:lnTo>
                  <a:lnTo>
                    <a:pt x="0" y="420382"/>
                  </a:lnTo>
                  <a:lnTo>
                    <a:pt x="1600" y="425183"/>
                  </a:lnTo>
                  <a:lnTo>
                    <a:pt x="800" y="431571"/>
                  </a:lnTo>
                  <a:lnTo>
                    <a:pt x="6388" y="431571"/>
                  </a:lnTo>
                  <a:close/>
                </a:path>
                <a:path w="1104900" h="1043940">
                  <a:moveTo>
                    <a:pt x="59309" y="255384"/>
                  </a:moveTo>
                  <a:lnTo>
                    <a:pt x="54851" y="255054"/>
                  </a:lnTo>
                  <a:lnTo>
                    <a:pt x="50533" y="257860"/>
                  </a:lnTo>
                  <a:lnTo>
                    <a:pt x="55143" y="261340"/>
                  </a:lnTo>
                  <a:lnTo>
                    <a:pt x="59309" y="255384"/>
                  </a:lnTo>
                  <a:close/>
                </a:path>
                <a:path w="1104900" h="1043940">
                  <a:moveTo>
                    <a:pt x="87909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09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09" y="581825"/>
                  </a:lnTo>
                  <a:close/>
                </a:path>
                <a:path w="1104900" h="1043940">
                  <a:moveTo>
                    <a:pt x="87909" y="278130"/>
                  </a:moveTo>
                  <a:lnTo>
                    <a:pt x="80721" y="277329"/>
                  </a:lnTo>
                  <a:lnTo>
                    <a:pt x="76720" y="278130"/>
                  </a:lnTo>
                  <a:lnTo>
                    <a:pt x="76720" y="285318"/>
                  </a:lnTo>
                  <a:lnTo>
                    <a:pt x="82321" y="285318"/>
                  </a:lnTo>
                  <a:lnTo>
                    <a:pt x="81521" y="281317"/>
                  </a:lnTo>
                  <a:lnTo>
                    <a:pt x="87909" y="278130"/>
                  </a:lnTo>
                  <a:close/>
                </a:path>
                <a:path w="1104900" h="1043940">
                  <a:moveTo>
                    <a:pt x="91478" y="399351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09" y="398005"/>
                  </a:lnTo>
                  <a:lnTo>
                    <a:pt x="91478" y="399351"/>
                  </a:lnTo>
                  <a:close/>
                </a:path>
                <a:path w="1104900" h="1043940">
                  <a:moveTo>
                    <a:pt x="94310" y="296506"/>
                  </a:moveTo>
                  <a:lnTo>
                    <a:pt x="86309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09" y="305295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104900" h="1043940">
                  <a:moveTo>
                    <a:pt x="95173" y="586130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02" y="587819"/>
                  </a:lnTo>
                  <a:lnTo>
                    <a:pt x="95173" y="586130"/>
                  </a:lnTo>
                  <a:close/>
                </a:path>
                <a:path w="1104900" h="1043940">
                  <a:moveTo>
                    <a:pt x="98945" y="27914"/>
                  </a:moveTo>
                  <a:lnTo>
                    <a:pt x="96901" y="23177"/>
                  </a:lnTo>
                  <a:lnTo>
                    <a:pt x="92760" y="18427"/>
                  </a:lnTo>
                  <a:lnTo>
                    <a:pt x="89509" y="17576"/>
                  </a:lnTo>
                  <a:lnTo>
                    <a:pt x="86309" y="21577"/>
                  </a:lnTo>
                  <a:lnTo>
                    <a:pt x="94310" y="27965"/>
                  </a:lnTo>
                  <a:lnTo>
                    <a:pt x="95910" y="28765"/>
                  </a:lnTo>
                  <a:lnTo>
                    <a:pt x="98945" y="27914"/>
                  </a:lnTo>
                  <a:close/>
                </a:path>
                <a:path w="1104900" h="1043940">
                  <a:moveTo>
                    <a:pt x="104533" y="98717"/>
                  </a:moveTo>
                  <a:lnTo>
                    <a:pt x="99402" y="97409"/>
                  </a:lnTo>
                  <a:lnTo>
                    <a:pt x="95313" y="98933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104900" h="1043940">
                  <a:moveTo>
                    <a:pt x="158915" y="685444"/>
                  </a:moveTo>
                  <a:lnTo>
                    <a:pt x="155041" y="682536"/>
                  </a:lnTo>
                  <a:lnTo>
                    <a:pt x="155841" y="676935"/>
                  </a:lnTo>
                  <a:lnTo>
                    <a:pt x="155041" y="666546"/>
                  </a:lnTo>
                  <a:lnTo>
                    <a:pt x="151053" y="674535"/>
                  </a:lnTo>
                  <a:lnTo>
                    <a:pt x="150774" y="681062"/>
                  </a:lnTo>
                  <a:lnTo>
                    <a:pt x="155448" y="684822"/>
                  </a:lnTo>
                  <a:lnTo>
                    <a:pt x="158915" y="685444"/>
                  </a:lnTo>
                  <a:close/>
                </a:path>
                <a:path w="1104900" h="1043940">
                  <a:moveTo>
                    <a:pt x="160210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41" y="728091"/>
                  </a:lnTo>
                  <a:lnTo>
                    <a:pt x="160210" y="729437"/>
                  </a:lnTo>
                  <a:close/>
                </a:path>
                <a:path w="1104900" h="1043940">
                  <a:moveTo>
                    <a:pt x="239001" y="528828"/>
                  </a:moveTo>
                  <a:lnTo>
                    <a:pt x="235064" y="525678"/>
                  </a:lnTo>
                  <a:lnTo>
                    <a:pt x="230682" y="523430"/>
                  </a:lnTo>
                  <a:lnTo>
                    <a:pt x="234162" y="527481"/>
                  </a:lnTo>
                  <a:lnTo>
                    <a:pt x="239001" y="528828"/>
                  </a:lnTo>
                  <a:close/>
                </a:path>
                <a:path w="1104900" h="1043940">
                  <a:moveTo>
                    <a:pt x="245351" y="191808"/>
                  </a:moveTo>
                  <a:lnTo>
                    <a:pt x="243763" y="187820"/>
                  </a:lnTo>
                  <a:lnTo>
                    <a:pt x="244551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51" y="191808"/>
                  </a:lnTo>
                  <a:close/>
                </a:path>
                <a:path w="1104900" h="1043940">
                  <a:moveTo>
                    <a:pt x="269963" y="763663"/>
                  </a:moveTo>
                  <a:lnTo>
                    <a:pt x="264833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63" y="763663"/>
                  </a:lnTo>
                  <a:close/>
                </a:path>
                <a:path w="1104900" h="1043940">
                  <a:moveTo>
                    <a:pt x="271564" y="96316"/>
                  </a:moveTo>
                  <a:lnTo>
                    <a:pt x="266433" y="95008"/>
                  </a:lnTo>
                  <a:lnTo>
                    <a:pt x="262356" y="96545"/>
                  </a:lnTo>
                  <a:lnTo>
                    <a:pt x="268528" y="100698"/>
                  </a:lnTo>
                  <a:lnTo>
                    <a:pt x="271564" y="96316"/>
                  </a:lnTo>
                  <a:close/>
                </a:path>
                <a:path w="1104900" h="1043940">
                  <a:moveTo>
                    <a:pt x="277164" y="170637"/>
                  </a:moveTo>
                  <a:lnTo>
                    <a:pt x="272034" y="169329"/>
                  </a:lnTo>
                  <a:lnTo>
                    <a:pt x="267944" y="170865"/>
                  </a:lnTo>
                  <a:lnTo>
                    <a:pt x="274129" y="175031"/>
                  </a:lnTo>
                  <a:lnTo>
                    <a:pt x="277164" y="170637"/>
                  </a:lnTo>
                  <a:close/>
                </a:path>
                <a:path w="1104900" h="1043940">
                  <a:moveTo>
                    <a:pt x="278130" y="199009"/>
                  </a:moveTo>
                  <a:lnTo>
                    <a:pt x="273329" y="199796"/>
                  </a:lnTo>
                  <a:lnTo>
                    <a:pt x="266941" y="193408"/>
                  </a:lnTo>
                  <a:lnTo>
                    <a:pt x="265341" y="201396"/>
                  </a:lnTo>
                  <a:lnTo>
                    <a:pt x="270929" y="201396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104900" h="1043940">
                  <a:moveTo>
                    <a:pt x="278917" y="800"/>
                  </a:moveTo>
                  <a:lnTo>
                    <a:pt x="271729" y="0"/>
                  </a:lnTo>
                  <a:lnTo>
                    <a:pt x="266941" y="800"/>
                  </a:lnTo>
                  <a:lnTo>
                    <a:pt x="267728" y="7988"/>
                  </a:lnTo>
                  <a:lnTo>
                    <a:pt x="273329" y="7988"/>
                  </a:lnTo>
                  <a:lnTo>
                    <a:pt x="272529" y="4000"/>
                  </a:lnTo>
                  <a:lnTo>
                    <a:pt x="278917" y="800"/>
                  </a:lnTo>
                  <a:close/>
                </a:path>
                <a:path w="1104900" h="1043940">
                  <a:moveTo>
                    <a:pt x="280060" y="498030"/>
                  </a:moveTo>
                  <a:lnTo>
                    <a:pt x="274929" y="493915"/>
                  </a:lnTo>
                  <a:lnTo>
                    <a:pt x="274129" y="499503"/>
                  </a:lnTo>
                  <a:lnTo>
                    <a:pt x="270129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40" y="503504"/>
                  </a:lnTo>
                  <a:lnTo>
                    <a:pt x="265341" y="505904"/>
                  </a:lnTo>
                  <a:lnTo>
                    <a:pt x="268744" y="502678"/>
                  </a:lnTo>
                  <a:lnTo>
                    <a:pt x="275831" y="500507"/>
                  </a:lnTo>
                  <a:lnTo>
                    <a:pt x="280060" y="498030"/>
                  </a:lnTo>
                  <a:close/>
                </a:path>
                <a:path w="1104900" h="1043940">
                  <a:moveTo>
                    <a:pt x="314464" y="566839"/>
                  </a:moveTo>
                  <a:lnTo>
                    <a:pt x="310489" y="563841"/>
                  </a:lnTo>
                  <a:lnTo>
                    <a:pt x="305917" y="561454"/>
                  </a:lnTo>
                  <a:lnTo>
                    <a:pt x="309295" y="565048"/>
                  </a:lnTo>
                  <a:lnTo>
                    <a:pt x="314464" y="566839"/>
                  </a:lnTo>
                  <a:close/>
                </a:path>
                <a:path w="1104900" h="1043940">
                  <a:moveTo>
                    <a:pt x="327837" y="494461"/>
                  </a:moveTo>
                  <a:lnTo>
                    <a:pt x="323380" y="494309"/>
                  </a:lnTo>
                  <a:lnTo>
                    <a:pt x="319074" y="497166"/>
                  </a:lnTo>
                  <a:lnTo>
                    <a:pt x="323684" y="500303"/>
                  </a:lnTo>
                  <a:lnTo>
                    <a:pt x="327837" y="494461"/>
                  </a:lnTo>
                  <a:close/>
                </a:path>
                <a:path w="1104900" h="1043940">
                  <a:moveTo>
                    <a:pt x="332765" y="153060"/>
                  </a:moveTo>
                  <a:lnTo>
                    <a:pt x="327672" y="151752"/>
                  </a:lnTo>
                  <a:lnTo>
                    <a:pt x="323773" y="153289"/>
                  </a:lnTo>
                  <a:lnTo>
                    <a:pt x="330073" y="157441"/>
                  </a:lnTo>
                  <a:lnTo>
                    <a:pt x="332765" y="153060"/>
                  </a:lnTo>
                  <a:close/>
                </a:path>
                <a:path w="1104900" h="1043940">
                  <a:moveTo>
                    <a:pt x="334073" y="506704"/>
                  </a:moveTo>
                  <a:lnTo>
                    <a:pt x="327456" y="507809"/>
                  </a:lnTo>
                  <a:lnTo>
                    <a:pt x="323075" y="512597"/>
                  </a:lnTo>
                  <a:lnTo>
                    <a:pt x="322605" y="517829"/>
                  </a:lnTo>
                  <a:lnTo>
                    <a:pt x="327672" y="520293"/>
                  </a:lnTo>
                  <a:lnTo>
                    <a:pt x="327672" y="514692"/>
                  </a:lnTo>
                  <a:lnTo>
                    <a:pt x="333273" y="512292"/>
                  </a:lnTo>
                  <a:lnTo>
                    <a:pt x="334073" y="506704"/>
                  </a:lnTo>
                  <a:close/>
                </a:path>
                <a:path w="1104900" h="1043940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67"/>
                  </a:lnTo>
                  <a:lnTo>
                    <a:pt x="329374" y="642569"/>
                  </a:lnTo>
                  <a:lnTo>
                    <a:pt x="326567" y="645261"/>
                  </a:lnTo>
                  <a:lnTo>
                    <a:pt x="330873" y="647369"/>
                  </a:lnTo>
                  <a:lnTo>
                    <a:pt x="333756" y="644474"/>
                  </a:lnTo>
                  <a:lnTo>
                    <a:pt x="338963" y="641667"/>
                  </a:lnTo>
                  <a:lnTo>
                    <a:pt x="341325" y="638708"/>
                  </a:lnTo>
                  <a:close/>
                </a:path>
                <a:path w="1104900" h="1043940">
                  <a:moveTo>
                    <a:pt x="342417" y="882357"/>
                  </a:moveTo>
                  <a:lnTo>
                    <a:pt x="338861" y="878332"/>
                  </a:lnTo>
                  <a:lnTo>
                    <a:pt x="335114" y="883259"/>
                  </a:lnTo>
                  <a:lnTo>
                    <a:pt x="328079" y="887730"/>
                  </a:lnTo>
                  <a:lnTo>
                    <a:pt x="324027" y="892505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59" y="886536"/>
                  </a:lnTo>
                  <a:lnTo>
                    <a:pt x="342417" y="882357"/>
                  </a:lnTo>
                  <a:close/>
                </a:path>
                <a:path w="1104900" h="1043940">
                  <a:moveTo>
                    <a:pt x="344627" y="253898"/>
                  </a:moveTo>
                  <a:lnTo>
                    <a:pt x="340156" y="253746"/>
                  </a:lnTo>
                  <a:lnTo>
                    <a:pt x="335851" y="256590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104900" h="1043940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07"/>
                  </a:lnTo>
                  <a:lnTo>
                    <a:pt x="349745" y="189966"/>
                  </a:lnTo>
                  <a:close/>
                </a:path>
                <a:path w="1104900" h="1043940">
                  <a:moveTo>
                    <a:pt x="354850" y="417982"/>
                  </a:moveTo>
                  <a:lnTo>
                    <a:pt x="348449" y="417195"/>
                  </a:lnTo>
                  <a:lnTo>
                    <a:pt x="344462" y="417982"/>
                  </a:lnTo>
                  <a:lnTo>
                    <a:pt x="344462" y="425183"/>
                  </a:lnTo>
                  <a:lnTo>
                    <a:pt x="350050" y="425183"/>
                  </a:lnTo>
                  <a:lnTo>
                    <a:pt x="348449" y="420382"/>
                  </a:lnTo>
                  <a:lnTo>
                    <a:pt x="354850" y="417982"/>
                  </a:lnTo>
                  <a:close/>
                </a:path>
                <a:path w="1104900" h="1043940">
                  <a:moveTo>
                    <a:pt x="374027" y="839978"/>
                  </a:moveTo>
                  <a:lnTo>
                    <a:pt x="366839" y="839177"/>
                  </a:lnTo>
                  <a:lnTo>
                    <a:pt x="362038" y="839978"/>
                  </a:lnTo>
                  <a:lnTo>
                    <a:pt x="362839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27" y="839978"/>
                  </a:lnTo>
                  <a:close/>
                </a:path>
                <a:path w="1104900" h="1043940">
                  <a:moveTo>
                    <a:pt x="385216" y="370840"/>
                  </a:moveTo>
                  <a:lnTo>
                    <a:pt x="382816" y="362038"/>
                  </a:lnTo>
                  <a:lnTo>
                    <a:pt x="376148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27" y="374027"/>
                  </a:lnTo>
                  <a:lnTo>
                    <a:pt x="374027" y="367639"/>
                  </a:lnTo>
                  <a:lnTo>
                    <a:pt x="385216" y="370840"/>
                  </a:lnTo>
                  <a:close/>
                </a:path>
                <a:path w="1104900" h="1043940">
                  <a:moveTo>
                    <a:pt x="396989" y="966952"/>
                  </a:moveTo>
                  <a:lnTo>
                    <a:pt x="390817" y="960653"/>
                  </a:lnTo>
                  <a:lnTo>
                    <a:pt x="388683" y="968743"/>
                  </a:lnTo>
                  <a:lnTo>
                    <a:pt x="393509" y="970241"/>
                  </a:lnTo>
                  <a:lnTo>
                    <a:pt x="396989" y="966952"/>
                  </a:lnTo>
                  <a:close/>
                </a:path>
                <a:path w="1104900" h="1043940">
                  <a:moveTo>
                    <a:pt x="405193" y="1011809"/>
                  </a:moveTo>
                  <a:lnTo>
                    <a:pt x="397205" y="1012609"/>
                  </a:lnTo>
                  <a:lnTo>
                    <a:pt x="394004" y="1016596"/>
                  </a:lnTo>
                  <a:lnTo>
                    <a:pt x="393204" y="1022197"/>
                  </a:lnTo>
                  <a:lnTo>
                    <a:pt x="401205" y="1021397"/>
                  </a:lnTo>
                  <a:lnTo>
                    <a:pt x="404393" y="1017397"/>
                  </a:lnTo>
                  <a:lnTo>
                    <a:pt x="405193" y="1011809"/>
                  </a:lnTo>
                  <a:close/>
                </a:path>
                <a:path w="1104900" h="1043940">
                  <a:moveTo>
                    <a:pt x="405193" y="241363"/>
                  </a:moveTo>
                  <a:lnTo>
                    <a:pt x="403606" y="236562"/>
                  </a:lnTo>
                  <a:lnTo>
                    <a:pt x="403606" y="229374"/>
                  </a:lnTo>
                  <a:lnTo>
                    <a:pt x="398805" y="230174"/>
                  </a:lnTo>
                  <a:lnTo>
                    <a:pt x="400405" y="234962"/>
                  </a:lnTo>
                  <a:lnTo>
                    <a:pt x="399605" y="241363"/>
                  </a:lnTo>
                  <a:lnTo>
                    <a:pt x="405193" y="241363"/>
                  </a:lnTo>
                  <a:close/>
                </a:path>
                <a:path w="1104900" h="1043940">
                  <a:moveTo>
                    <a:pt x="411162" y="317487"/>
                  </a:moveTo>
                  <a:lnTo>
                    <a:pt x="407200" y="314490"/>
                  </a:lnTo>
                  <a:lnTo>
                    <a:pt x="402628" y="312089"/>
                  </a:lnTo>
                  <a:lnTo>
                    <a:pt x="405993" y="315683"/>
                  </a:lnTo>
                  <a:lnTo>
                    <a:pt x="411162" y="317487"/>
                  </a:lnTo>
                  <a:close/>
                </a:path>
                <a:path w="1104900" h="1043940">
                  <a:moveTo>
                    <a:pt x="418477" y="286664"/>
                  </a:moveTo>
                  <a:lnTo>
                    <a:pt x="414693" y="283514"/>
                  </a:lnTo>
                  <a:lnTo>
                    <a:pt x="410159" y="281266"/>
                  </a:lnTo>
                  <a:lnTo>
                    <a:pt x="413194" y="285318"/>
                  </a:lnTo>
                  <a:lnTo>
                    <a:pt x="418477" y="286664"/>
                  </a:lnTo>
                  <a:close/>
                </a:path>
                <a:path w="1104900" h="1043940">
                  <a:moveTo>
                    <a:pt x="418617" y="1039393"/>
                  </a:moveTo>
                  <a:lnTo>
                    <a:pt x="413486" y="1038085"/>
                  </a:lnTo>
                  <a:lnTo>
                    <a:pt x="409409" y="1039622"/>
                  </a:lnTo>
                  <a:lnTo>
                    <a:pt x="415582" y="1043774"/>
                  </a:lnTo>
                  <a:lnTo>
                    <a:pt x="418617" y="1039393"/>
                  </a:lnTo>
                  <a:close/>
                </a:path>
                <a:path w="1104900" h="1043940">
                  <a:moveTo>
                    <a:pt x="436384" y="901052"/>
                  </a:moveTo>
                  <a:lnTo>
                    <a:pt x="431469" y="899820"/>
                  </a:lnTo>
                  <a:lnTo>
                    <a:pt x="425818" y="902627"/>
                  </a:lnTo>
                  <a:lnTo>
                    <a:pt x="429971" y="907910"/>
                  </a:lnTo>
                  <a:lnTo>
                    <a:pt x="436384" y="901052"/>
                  </a:lnTo>
                  <a:close/>
                </a:path>
                <a:path w="1104900" h="1043940">
                  <a:moveTo>
                    <a:pt x="437997" y="642315"/>
                  </a:moveTo>
                  <a:lnTo>
                    <a:pt x="434073" y="639178"/>
                  </a:lnTo>
                  <a:lnTo>
                    <a:pt x="429691" y="636930"/>
                  </a:lnTo>
                  <a:lnTo>
                    <a:pt x="433171" y="640969"/>
                  </a:lnTo>
                  <a:lnTo>
                    <a:pt x="437997" y="642315"/>
                  </a:lnTo>
                  <a:close/>
                </a:path>
                <a:path w="1104900" h="1043940">
                  <a:moveTo>
                    <a:pt x="444360" y="351650"/>
                  </a:moveTo>
                  <a:lnTo>
                    <a:pt x="442760" y="346862"/>
                  </a:lnTo>
                  <a:lnTo>
                    <a:pt x="442760" y="339661"/>
                  </a:lnTo>
                  <a:lnTo>
                    <a:pt x="437972" y="340461"/>
                  </a:lnTo>
                  <a:lnTo>
                    <a:pt x="439559" y="345262"/>
                  </a:lnTo>
                  <a:lnTo>
                    <a:pt x="438759" y="351650"/>
                  </a:lnTo>
                  <a:lnTo>
                    <a:pt x="444360" y="351650"/>
                  </a:lnTo>
                  <a:close/>
                </a:path>
                <a:path w="1104900" h="1043940">
                  <a:moveTo>
                    <a:pt x="445960" y="175831"/>
                  </a:moveTo>
                  <a:lnTo>
                    <a:pt x="441159" y="176618"/>
                  </a:lnTo>
                  <a:lnTo>
                    <a:pt x="434771" y="170230"/>
                  </a:lnTo>
                  <a:lnTo>
                    <a:pt x="433171" y="178219"/>
                  </a:lnTo>
                  <a:lnTo>
                    <a:pt x="438759" y="177419"/>
                  </a:lnTo>
                  <a:lnTo>
                    <a:pt x="445160" y="183819"/>
                  </a:lnTo>
                  <a:lnTo>
                    <a:pt x="445960" y="175831"/>
                  </a:lnTo>
                  <a:close/>
                </a:path>
                <a:path w="1104900" h="1043940">
                  <a:moveTo>
                    <a:pt x="446760" y="151053"/>
                  </a:moveTo>
                  <a:lnTo>
                    <a:pt x="438759" y="151853"/>
                  </a:lnTo>
                  <a:lnTo>
                    <a:pt x="435571" y="155841"/>
                  </a:lnTo>
                  <a:lnTo>
                    <a:pt x="434771" y="161442"/>
                  </a:lnTo>
                  <a:lnTo>
                    <a:pt x="442760" y="159842"/>
                  </a:lnTo>
                  <a:lnTo>
                    <a:pt x="445160" y="155841"/>
                  </a:lnTo>
                  <a:lnTo>
                    <a:pt x="446760" y="151053"/>
                  </a:lnTo>
                  <a:close/>
                </a:path>
                <a:path w="1104900" h="1043940">
                  <a:moveTo>
                    <a:pt x="462102" y="368185"/>
                  </a:moveTo>
                  <a:lnTo>
                    <a:pt x="457644" y="368033"/>
                  </a:lnTo>
                  <a:lnTo>
                    <a:pt x="453339" y="370890"/>
                  </a:lnTo>
                  <a:lnTo>
                    <a:pt x="457949" y="374027"/>
                  </a:lnTo>
                  <a:lnTo>
                    <a:pt x="462102" y="368185"/>
                  </a:lnTo>
                  <a:close/>
                </a:path>
                <a:path w="1104900" h="1043940">
                  <a:moveTo>
                    <a:pt x="463016" y="209829"/>
                  </a:moveTo>
                  <a:lnTo>
                    <a:pt x="458749" y="209499"/>
                  </a:lnTo>
                  <a:lnTo>
                    <a:pt x="454469" y="212305"/>
                  </a:lnTo>
                  <a:lnTo>
                    <a:pt x="458749" y="215785"/>
                  </a:lnTo>
                  <a:lnTo>
                    <a:pt x="463016" y="209829"/>
                  </a:lnTo>
                  <a:close/>
                </a:path>
                <a:path w="1104900" h="1043940">
                  <a:moveTo>
                    <a:pt x="469138" y="34366"/>
                  </a:moveTo>
                  <a:lnTo>
                    <a:pt x="461137" y="35166"/>
                  </a:lnTo>
                  <a:lnTo>
                    <a:pt x="457949" y="39154"/>
                  </a:lnTo>
                  <a:lnTo>
                    <a:pt x="457149" y="44754"/>
                  </a:lnTo>
                  <a:lnTo>
                    <a:pt x="465137" y="43954"/>
                  </a:lnTo>
                  <a:lnTo>
                    <a:pt x="468337" y="39954"/>
                  </a:lnTo>
                  <a:lnTo>
                    <a:pt x="469138" y="34366"/>
                  </a:lnTo>
                  <a:close/>
                </a:path>
                <a:path w="1104900" h="1043940">
                  <a:moveTo>
                    <a:pt x="471385" y="649655"/>
                  </a:moveTo>
                  <a:lnTo>
                    <a:pt x="465937" y="648157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22"/>
                  </a:lnTo>
                  <a:lnTo>
                    <a:pt x="470535" y="653453"/>
                  </a:lnTo>
                  <a:lnTo>
                    <a:pt x="471385" y="649655"/>
                  </a:lnTo>
                  <a:close/>
                </a:path>
                <a:path w="1104900" h="1043940">
                  <a:moveTo>
                    <a:pt x="471538" y="488315"/>
                  </a:moveTo>
                  <a:lnTo>
                    <a:pt x="469938" y="484327"/>
                  </a:lnTo>
                  <a:lnTo>
                    <a:pt x="469938" y="477126"/>
                  </a:lnTo>
                  <a:lnTo>
                    <a:pt x="465137" y="477126"/>
                  </a:lnTo>
                  <a:lnTo>
                    <a:pt x="466737" y="481926"/>
                  </a:lnTo>
                  <a:lnTo>
                    <a:pt x="465937" y="488315"/>
                  </a:lnTo>
                  <a:lnTo>
                    <a:pt x="471538" y="488315"/>
                  </a:lnTo>
                  <a:close/>
                </a:path>
                <a:path w="1104900" h="1043940">
                  <a:moveTo>
                    <a:pt x="474726" y="636181"/>
                  </a:moveTo>
                  <a:lnTo>
                    <a:pt x="467537" y="635381"/>
                  </a:lnTo>
                  <a:lnTo>
                    <a:pt x="463537" y="636181"/>
                  </a:lnTo>
                  <a:lnTo>
                    <a:pt x="463537" y="643369"/>
                  </a:lnTo>
                  <a:lnTo>
                    <a:pt x="469138" y="643369"/>
                  </a:lnTo>
                  <a:lnTo>
                    <a:pt x="468337" y="638568"/>
                  </a:lnTo>
                  <a:lnTo>
                    <a:pt x="474726" y="636181"/>
                  </a:lnTo>
                  <a:close/>
                </a:path>
                <a:path w="1104900" h="1043940">
                  <a:moveTo>
                    <a:pt x="474726" y="63131"/>
                  </a:moveTo>
                  <a:lnTo>
                    <a:pt x="473125" y="58343"/>
                  </a:lnTo>
                  <a:lnTo>
                    <a:pt x="473125" y="51142"/>
                  </a:lnTo>
                  <a:lnTo>
                    <a:pt x="468337" y="51943"/>
                  </a:lnTo>
                  <a:lnTo>
                    <a:pt x="469938" y="56743"/>
                  </a:lnTo>
                  <a:lnTo>
                    <a:pt x="469138" y="63131"/>
                  </a:lnTo>
                  <a:lnTo>
                    <a:pt x="474726" y="63131"/>
                  </a:lnTo>
                  <a:close/>
                </a:path>
                <a:path w="1104900" h="1043940">
                  <a:moveTo>
                    <a:pt x="485114" y="511492"/>
                  </a:moveTo>
                  <a:lnTo>
                    <a:pt x="483527" y="506704"/>
                  </a:lnTo>
                  <a:lnTo>
                    <a:pt x="483527" y="499503"/>
                  </a:lnTo>
                  <a:lnTo>
                    <a:pt x="478726" y="500303"/>
                  </a:lnTo>
                  <a:lnTo>
                    <a:pt x="480326" y="505104"/>
                  </a:lnTo>
                  <a:lnTo>
                    <a:pt x="479526" y="511492"/>
                  </a:lnTo>
                  <a:lnTo>
                    <a:pt x="485114" y="511492"/>
                  </a:lnTo>
                  <a:close/>
                </a:path>
                <a:path w="1104900" h="1043940">
                  <a:moveTo>
                    <a:pt x="488315" y="120675"/>
                  </a:moveTo>
                  <a:lnTo>
                    <a:pt x="481126" y="119875"/>
                  </a:lnTo>
                  <a:lnTo>
                    <a:pt x="476326" y="120675"/>
                  </a:lnTo>
                  <a:lnTo>
                    <a:pt x="477126" y="127876"/>
                  </a:lnTo>
                  <a:lnTo>
                    <a:pt x="482727" y="127876"/>
                  </a:lnTo>
                  <a:lnTo>
                    <a:pt x="481126" y="123875"/>
                  </a:lnTo>
                  <a:lnTo>
                    <a:pt x="488315" y="120675"/>
                  </a:lnTo>
                  <a:close/>
                </a:path>
                <a:path w="1104900" h="1043940">
                  <a:moveTo>
                    <a:pt x="501103" y="242163"/>
                  </a:moveTo>
                  <a:lnTo>
                    <a:pt x="495503" y="242963"/>
                  </a:lnTo>
                  <a:lnTo>
                    <a:pt x="489115" y="236562"/>
                  </a:lnTo>
                  <a:lnTo>
                    <a:pt x="487514" y="244563"/>
                  </a:lnTo>
                  <a:lnTo>
                    <a:pt x="492315" y="243763"/>
                  </a:lnTo>
                  <a:lnTo>
                    <a:pt x="498703" y="250151"/>
                  </a:lnTo>
                  <a:lnTo>
                    <a:pt x="501103" y="242163"/>
                  </a:lnTo>
                  <a:close/>
                </a:path>
                <a:path w="1104900" h="1043940">
                  <a:moveTo>
                    <a:pt x="501738" y="275336"/>
                  </a:moveTo>
                  <a:lnTo>
                    <a:pt x="496608" y="274027"/>
                  </a:lnTo>
                  <a:lnTo>
                    <a:pt x="492518" y="275564"/>
                  </a:lnTo>
                  <a:lnTo>
                    <a:pt x="498703" y="279730"/>
                  </a:lnTo>
                  <a:lnTo>
                    <a:pt x="501738" y="275336"/>
                  </a:lnTo>
                  <a:close/>
                </a:path>
                <a:path w="1104900" h="1043940">
                  <a:moveTo>
                    <a:pt x="502005" y="987031"/>
                  </a:moveTo>
                  <a:lnTo>
                    <a:pt x="498373" y="983805"/>
                  </a:lnTo>
                  <a:lnTo>
                    <a:pt x="491515" y="989431"/>
                  </a:lnTo>
                  <a:lnTo>
                    <a:pt x="500392" y="991450"/>
                  </a:lnTo>
                  <a:lnTo>
                    <a:pt x="502005" y="987031"/>
                  </a:lnTo>
                  <a:close/>
                </a:path>
                <a:path w="1104900" h="1043940">
                  <a:moveTo>
                    <a:pt x="507492" y="126276"/>
                  </a:moveTo>
                  <a:lnTo>
                    <a:pt x="500303" y="125476"/>
                  </a:lnTo>
                  <a:lnTo>
                    <a:pt x="495503" y="126276"/>
                  </a:lnTo>
                  <a:lnTo>
                    <a:pt x="496303" y="133464"/>
                  </a:lnTo>
                  <a:lnTo>
                    <a:pt x="501904" y="133464"/>
                  </a:lnTo>
                  <a:lnTo>
                    <a:pt x="500303" y="128676"/>
                  </a:lnTo>
                  <a:lnTo>
                    <a:pt x="507492" y="126276"/>
                  </a:lnTo>
                  <a:close/>
                </a:path>
                <a:path w="1104900" h="1043940">
                  <a:moveTo>
                    <a:pt x="518845" y="425729"/>
                  </a:moveTo>
                  <a:lnTo>
                    <a:pt x="514388" y="425577"/>
                  </a:lnTo>
                  <a:lnTo>
                    <a:pt x="510082" y="428434"/>
                  </a:lnTo>
                  <a:lnTo>
                    <a:pt x="514692" y="431571"/>
                  </a:lnTo>
                  <a:lnTo>
                    <a:pt x="518845" y="425729"/>
                  </a:lnTo>
                  <a:close/>
                </a:path>
                <a:path w="1104900" h="1043940">
                  <a:moveTo>
                    <a:pt x="528726" y="1002080"/>
                  </a:moveTo>
                  <a:lnTo>
                    <a:pt x="526681" y="999020"/>
                  </a:lnTo>
                  <a:lnTo>
                    <a:pt x="524116" y="994105"/>
                  </a:lnTo>
                  <a:lnTo>
                    <a:pt x="521779" y="986637"/>
                  </a:lnTo>
                  <a:lnTo>
                    <a:pt x="518693" y="982167"/>
                  </a:lnTo>
                  <a:lnTo>
                    <a:pt x="513892" y="986231"/>
                  </a:lnTo>
                  <a:lnTo>
                    <a:pt x="518134" y="991717"/>
                  </a:lnTo>
                  <a:lnTo>
                    <a:pt x="524484" y="998321"/>
                  </a:lnTo>
                  <a:lnTo>
                    <a:pt x="528726" y="1002080"/>
                  </a:lnTo>
                  <a:close/>
                </a:path>
                <a:path w="1104900" h="1043940">
                  <a:moveTo>
                    <a:pt x="538937" y="647115"/>
                  </a:moveTo>
                  <a:lnTo>
                    <a:pt x="534670" y="646963"/>
                  </a:lnTo>
                  <a:lnTo>
                    <a:pt x="530402" y="649808"/>
                  </a:lnTo>
                  <a:lnTo>
                    <a:pt x="534670" y="652957"/>
                  </a:lnTo>
                  <a:lnTo>
                    <a:pt x="538937" y="647115"/>
                  </a:lnTo>
                  <a:close/>
                </a:path>
                <a:path w="1104900" h="1043940">
                  <a:moveTo>
                    <a:pt x="541528" y="382663"/>
                  </a:moveTo>
                  <a:lnTo>
                    <a:pt x="537984" y="378828"/>
                  </a:lnTo>
                  <a:lnTo>
                    <a:pt x="536968" y="377723"/>
                  </a:lnTo>
                  <a:lnTo>
                    <a:pt x="528662" y="373545"/>
                  </a:lnTo>
                  <a:lnTo>
                    <a:pt x="527481" y="379628"/>
                  </a:lnTo>
                  <a:lnTo>
                    <a:pt x="531469" y="378828"/>
                  </a:lnTo>
                  <a:lnTo>
                    <a:pt x="541528" y="382663"/>
                  </a:lnTo>
                  <a:close/>
                </a:path>
                <a:path w="1104900" h="1043940">
                  <a:moveTo>
                    <a:pt x="548259" y="516293"/>
                  </a:moveTo>
                  <a:lnTo>
                    <a:pt x="539470" y="514692"/>
                  </a:lnTo>
                  <a:lnTo>
                    <a:pt x="539470" y="519493"/>
                  </a:lnTo>
                  <a:lnTo>
                    <a:pt x="533069" y="525081"/>
                  </a:lnTo>
                  <a:lnTo>
                    <a:pt x="541858" y="526681"/>
                  </a:lnTo>
                  <a:lnTo>
                    <a:pt x="541858" y="521881"/>
                  </a:lnTo>
                  <a:lnTo>
                    <a:pt x="548259" y="516293"/>
                  </a:lnTo>
                  <a:close/>
                </a:path>
                <a:path w="1104900" h="1043940">
                  <a:moveTo>
                    <a:pt x="585825" y="586625"/>
                  </a:moveTo>
                  <a:lnTo>
                    <a:pt x="575424" y="587425"/>
                  </a:lnTo>
                  <a:lnTo>
                    <a:pt x="569836" y="590613"/>
                  </a:lnTo>
                  <a:lnTo>
                    <a:pt x="569836" y="597814"/>
                  </a:lnTo>
                  <a:lnTo>
                    <a:pt x="577824" y="595414"/>
                  </a:lnTo>
                  <a:lnTo>
                    <a:pt x="583425" y="592213"/>
                  </a:lnTo>
                  <a:lnTo>
                    <a:pt x="585825" y="586625"/>
                  </a:lnTo>
                  <a:close/>
                </a:path>
                <a:path w="1104900" h="1043940">
                  <a:moveTo>
                    <a:pt x="586613" y="615391"/>
                  </a:moveTo>
                  <a:lnTo>
                    <a:pt x="584225" y="603402"/>
                  </a:lnTo>
                  <a:lnTo>
                    <a:pt x="576224" y="604202"/>
                  </a:lnTo>
                  <a:lnTo>
                    <a:pt x="574636" y="609003"/>
                  </a:lnTo>
                  <a:lnTo>
                    <a:pt x="577824" y="616991"/>
                  </a:lnTo>
                  <a:lnTo>
                    <a:pt x="581025" y="616991"/>
                  </a:lnTo>
                  <a:lnTo>
                    <a:pt x="583425" y="616191"/>
                  </a:lnTo>
                  <a:lnTo>
                    <a:pt x="586613" y="615391"/>
                  </a:lnTo>
                  <a:close/>
                </a:path>
                <a:path w="1104900" h="1043940">
                  <a:moveTo>
                    <a:pt x="600202" y="871943"/>
                  </a:moveTo>
                  <a:lnTo>
                    <a:pt x="589813" y="872744"/>
                  </a:lnTo>
                  <a:lnTo>
                    <a:pt x="584225" y="875944"/>
                  </a:lnTo>
                  <a:lnTo>
                    <a:pt x="584225" y="883132"/>
                  </a:lnTo>
                  <a:lnTo>
                    <a:pt x="592213" y="880732"/>
                  </a:lnTo>
                  <a:lnTo>
                    <a:pt x="598601" y="877544"/>
                  </a:lnTo>
                  <a:lnTo>
                    <a:pt x="600202" y="871943"/>
                  </a:lnTo>
                  <a:close/>
                </a:path>
                <a:path w="1104900" h="1043940">
                  <a:moveTo>
                    <a:pt x="636168" y="1032586"/>
                  </a:moveTo>
                  <a:lnTo>
                    <a:pt x="634568" y="1027785"/>
                  </a:lnTo>
                  <a:lnTo>
                    <a:pt x="634568" y="1021397"/>
                  </a:lnTo>
                  <a:lnTo>
                    <a:pt x="629780" y="1021397"/>
                  </a:lnTo>
                  <a:lnTo>
                    <a:pt x="631380" y="1026198"/>
                  </a:lnTo>
                  <a:lnTo>
                    <a:pt x="630580" y="1032586"/>
                  </a:lnTo>
                  <a:lnTo>
                    <a:pt x="636168" y="1032586"/>
                  </a:lnTo>
                  <a:close/>
                </a:path>
                <a:path w="1104900" h="1043940">
                  <a:moveTo>
                    <a:pt x="697026" y="376224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85"/>
                  </a:lnTo>
                  <a:lnTo>
                    <a:pt x="690511" y="380428"/>
                  </a:lnTo>
                  <a:lnTo>
                    <a:pt x="697026" y="376224"/>
                  </a:lnTo>
                  <a:close/>
                </a:path>
                <a:path w="1104900" h="1043940">
                  <a:moveTo>
                    <a:pt x="744867" y="1007008"/>
                  </a:moveTo>
                  <a:lnTo>
                    <a:pt x="738466" y="1005408"/>
                  </a:lnTo>
                  <a:lnTo>
                    <a:pt x="737666" y="999820"/>
                  </a:lnTo>
                  <a:lnTo>
                    <a:pt x="732078" y="998220"/>
                  </a:lnTo>
                  <a:lnTo>
                    <a:pt x="735101" y="1006868"/>
                  </a:lnTo>
                  <a:lnTo>
                    <a:pt x="731672" y="1014107"/>
                  </a:lnTo>
                  <a:lnTo>
                    <a:pt x="728256" y="1020584"/>
                  </a:lnTo>
                  <a:lnTo>
                    <a:pt x="731278" y="1026998"/>
                  </a:lnTo>
                  <a:lnTo>
                    <a:pt x="735266" y="1018997"/>
                  </a:lnTo>
                  <a:lnTo>
                    <a:pt x="737666" y="1010208"/>
                  </a:lnTo>
                  <a:lnTo>
                    <a:pt x="744867" y="1007008"/>
                  </a:lnTo>
                  <a:close/>
                </a:path>
                <a:path w="1104900" h="1043940">
                  <a:moveTo>
                    <a:pt x="789787" y="861060"/>
                  </a:moveTo>
                  <a:lnTo>
                    <a:pt x="786422" y="864755"/>
                  </a:lnTo>
                  <a:lnTo>
                    <a:pt x="781812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39" y="867448"/>
                  </a:lnTo>
                  <a:lnTo>
                    <a:pt x="789419" y="862749"/>
                  </a:lnTo>
                  <a:lnTo>
                    <a:pt x="789787" y="861060"/>
                  </a:lnTo>
                  <a:close/>
                </a:path>
                <a:path w="1104900" h="1043940">
                  <a:moveTo>
                    <a:pt x="863142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42" y="324485"/>
                  </a:lnTo>
                  <a:close/>
                </a:path>
                <a:path w="1104900" h="1043940">
                  <a:moveTo>
                    <a:pt x="948664" y="951865"/>
                  </a:moveTo>
                  <a:lnTo>
                    <a:pt x="939215" y="941082"/>
                  </a:lnTo>
                  <a:lnTo>
                    <a:pt x="936675" y="942873"/>
                  </a:lnTo>
                  <a:lnTo>
                    <a:pt x="940117" y="949172"/>
                  </a:lnTo>
                  <a:lnTo>
                    <a:pt x="948664" y="951865"/>
                  </a:lnTo>
                  <a:close/>
                </a:path>
                <a:path w="1104900" h="1043940">
                  <a:moveTo>
                    <a:pt x="979830" y="177419"/>
                  </a:moveTo>
                  <a:lnTo>
                    <a:pt x="974547" y="172135"/>
                  </a:lnTo>
                  <a:lnTo>
                    <a:pt x="973531" y="175920"/>
                  </a:lnTo>
                  <a:lnTo>
                    <a:pt x="975677" y="180454"/>
                  </a:lnTo>
                  <a:lnTo>
                    <a:pt x="979830" y="177419"/>
                  </a:lnTo>
                  <a:close/>
                </a:path>
                <a:path w="1104900" h="1043940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303"/>
                  </a:lnTo>
                  <a:lnTo>
                    <a:pt x="1009396" y="884732"/>
                  </a:lnTo>
                  <a:lnTo>
                    <a:pt x="1013396" y="887933"/>
                  </a:lnTo>
                  <a:lnTo>
                    <a:pt x="1022184" y="881532"/>
                  </a:lnTo>
                  <a:lnTo>
                    <a:pt x="1022985" y="880732"/>
                  </a:lnTo>
                  <a:lnTo>
                    <a:pt x="1026934" y="875626"/>
                  </a:lnTo>
                  <a:close/>
                </a:path>
                <a:path w="1104900" h="1043940">
                  <a:moveTo>
                    <a:pt x="1104506" y="824788"/>
                  </a:moveTo>
                  <a:lnTo>
                    <a:pt x="1102106" y="824788"/>
                  </a:lnTo>
                  <a:lnTo>
                    <a:pt x="1099705" y="823988"/>
                  </a:lnTo>
                  <a:lnTo>
                    <a:pt x="1100505" y="820788"/>
                  </a:lnTo>
                  <a:lnTo>
                    <a:pt x="1091717" y="820788"/>
                  </a:lnTo>
                  <a:lnTo>
                    <a:pt x="1089202" y="827506"/>
                  </a:lnTo>
                  <a:lnTo>
                    <a:pt x="1088326" y="834377"/>
                  </a:lnTo>
                  <a:lnTo>
                    <a:pt x="1090142" y="837653"/>
                  </a:lnTo>
                  <a:lnTo>
                    <a:pt x="1095717" y="833577"/>
                  </a:lnTo>
                  <a:lnTo>
                    <a:pt x="1093317" y="833577"/>
                  </a:lnTo>
                  <a:lnTo>
                    <a:pt x="1090917" y="832777"/>
                  </a:lnTo>
                  <a:lnTo>
                    <a:pt x="1091717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19"/>
            <p:cNvSpPr/>
            <p:nvPr/>
          </p:nvSpPr>
          <p:spPr>
            <a:xfrm>
              <a:off x="16090634" y="9279228"/>
              <a:ext cx="2197735" cy="997585"/>
            </a:xfrm>
            <a:custGeom>
              <a:avLst/>
              <a:gdLst/>
              <a:ahLst/>
              <a:cxnLst/>
              <a:rect l="l" t="t" r="r" b="b"/>
              <a:pathLst>
                <a:path w="2197734" h="997584">
                  <a:moveTo>
                    <a:pt x="23177" y="306108"/>
                  </a:moveTo>
                  <a:lnTo>
                    <a:pt x="17424" y="303441"/>
                  </a:lnTo>
                  <a:lnTo>
                    <a:pt x="11290" y="298018"/>
                  </a:lnTo>
                  <a:lnTo>
                    <a:pt x="5308" y="295427"/>
                  </a:lnTo>
                  <a:lnTo>
                    <a:pt x="0" y="301307"/>
                  </a:lnTo>
                  <a:lnTo>
                    <a:pt x="7556" y="302171"/>
                  </a:lnTo>
                  <a:lnTo>
                    <a:pt x="14287" y="306997"/>
                  </a:lnTo>
                  <a:lnTo>
                    <a:pt x="19672" y="310184"/>
                  </a:lnTo>
                  <a:lnTo>
                    <a:pt x="23177" y="306108"/>
                  </a:lnTo>
                  <a:close/>
                </a:path>
                <a:path w="2197734" h="997584">
                  <a:moveTo>
                    <a:pt x="203161" y="94945"/>
                  </a:moveTo>
                  <a:lnTo>
                    <a:pt x="199796" y="93510"/>
                  </a:lnTo>
                  <a:lnTo>
                    <a:pt x="192595" y="94830"/>
                  </a:lnTo>
                  <a:lnTo>
                    <a:pt x="189509" y="99910"/>
                  </a:lnTo>
                  <a:lnTo>
                    <a:pt x="189572" y="103174"/>
                  </a:lnTo>
                  <a:lnTo>
                    <a:pt x="191808" y="99110"/>
                  </a:lnTo>
                  <a:lnTo>
                    <a:pt x="196989" y="98120"/>
                  </a:lnTo>
                  <a:lnTo>
                    <a:pt x="201498" y="96608"/>
                  </a:lnTo>
                  <a:lnTo>
                    <a:pt x="203161" y="94945"/>
                  </a:lnTo>
                  <a:close/>
                </a:path>
                <a:path w="2197734" h="997584">
                  <a:moveTo>
                    <a:pt x="280517" y="250952"/>
                  </a:moveTo>
                  <a:lnTo>
                    <a:pt x="276034" y="250367"/>
                  </a:lnTo>
                  <a:lnTo>
                    <a:pt x="271627" y="246862"/>
                  </a:lnTo>
                  <a:lnTo>
                    <a:pt x="268274" y="244995"/>
                  </a:lnTo>
                  <a:lnTo>
                    <a:pt x="266928" y="249364"/>
                  </a:lnTo>
                  <a:lnTo>
                    <a:pt x="270522" y="251294"/>
                  </a:lnTo>
                  <a:lnTo>
                    <a:pt x="274624" y="255257"/>
                  </a:lnTo>
                  <a:lnTo>
                    <a:pt x="278282" y="256667"/>
                  </a:lnTo>
                  <a:lnTo>
                    <a:pt x="280517" y="250952"/>
                  </a:lnTo>
                  <a:close/>
                </a:path>
                <a:path w="2197734" h="997584">
                  <a:moveTo>
                    <a:pt x="281216" y="24765"/>
                  </a:moveTo>
                  <a:lnTo>
                    <a:pt x="276529" y="22377"/>
                  </a:lnTo>
                  <a:lnTo>
                    <a:pt x="273799" y="18478"/>
                  </a:lnTo>
                  <a:lnTo>
                    <a:pt x="266738" y="19888"/>
                  </a:lnTo>
                  <a:lnTo>
                    <a:pt x="262369" y="22948"/>
                  </a:lnTo>
                  <a:lnTo>
                    <a:pt x="267728" y="23977"/>
                  </a:lnTo>
                  <a:lnTo>
                    <a:pt x="273824" y="23837"/>
                  </a:lnTo>
                  <a:lnTo>
                    <a:pt x="279323" y="24676"/>
                  </a:lnTo>
                  <a:lnTo>
                    <a:pt x="281216" y="24765"/>
                  </a:lnTo>
                  <a:close/>
                </a:path>
                <a:path w="2197734" h="997584">
                  <a:moveTo>
                    <a:pt x="291706" y="2628"/>
                  </a:moveTo>
                  <a:lnTo>
                    <a:pt x="286118" y="0"/>
                  </a:lnTo>
                  <a:lnTo>
                    <a:pt x="285076" y="4762"/>
                  </a:lnTo>
                  <a:lnTo>
                    <a:pt x="282016" y="10490"/>
                  </a:lnTo>
                  <a:lnTo>
                    <a:pt x="280606" y="15176"/>
                  </a:lnTo>
                  <a:lnTo>
                    <a:pt x="284518" y="16789"/>
                  </a:lnTo>
                  <a:lnTo>
                    <a:pt x="286118" y="12369"/>
                  </a:lnTo>
                  <a:lnTo>
                    <a:pt x="290106" y="7200"/>
                  </a:lnTo>
                  <a:lnTo>
                    <a:pt x="291706" y="2628"/>
                  </a:lnTo>
                  <a:close/>
                </a:path>
                <a:path w="2197734" h="997584">
                  <a:moveTo>
                    <a:pt x="417982" y="165442"/>
                  </a:moveTo>
                  <a:lnTo>
                    <a:pt x="412394" y="165442"/>
                  </a:lnTo>
                  <a:lnTo>
                    <a:pt x="413994" y="161442"/>
                  </a:lnTo>
                  <a:lnTo>
                    <a:pt x="416382" y="157454"/>
                  </a:lnTo>
                  <a:lnTo>
                    <a:pt x="409194" y="160642"/>
                  </a:lnTo>
                  <a:lnTo>
                    <a:pt x="404393" y="153454"/>
                  </a:lnTo>
                  <a:lnTo>
                    <a:pt x="403593" y="159842"/>
                  </a:lnTo>
                  <a:lnTo>
                    <a:pt x="407644" y="162521"/>
                  </a:lnTo>
                  <a:lnTo>
                    <a:pt x="411391" y="168643"/>
                  </a:lnTo>
                  <a:lnTo>
                    <a:pt x="414832" y="171754"/>
                  </a:lnTo>
                  <a:lnTo>
                    <a:pt x="417982" y="165442"/>
                  </a:lnTo>
                  <a:close/>
                </a:path>
                <a:path w="2197734" h="997584">
                  <a:moveTo>
                    <a:pt x="541058" y="85521"/>
                  </a:moveTo>
                  <a:lnTo>
                    <a:pt x="533869" y="84721"/>
                  </a:lnTo>
                  <a:lnTo>
                    <a:pt x="529069" y="85521"/>
                  </a:lnTo>
                  <a:lnTo>
                    <a:pt x="529869" y="92710"/>
                  </a:lnTo>
                  <a:lnTo>
                    <a:pt x="535470" y="92710"/>
                  </a:lnTo>
                  <a:lnTo>
                    <a:pt x="533869" y="87922"/>
                  </a:lnTo>
                  <a:lnTo>
                    <a:pt x="541058" y="85521"/>
                  </a:lnTo>
                  <a:close/>
                </a:path>
                <a:path w="2197734" h="997584">
                  <a:moveTo>
                    <a:pt x="581025" y="234975"/>
                  </a:moveTo>
                  <a:lnTo>
                    <a:pt x="579450" y="229374"/>
                  </a:lnTo>
                  <a:lnTo>
                    <a:pt x="573836" y="226187"/>
                  </a:lnTo>
                  <a:lnTo>
                    <a:pt x="568210" y="225983"/>
                  </a:lnTo>
                  <a:lnTo>
                    <a:pt x="566635" y="229374"/>
                  </a:lnTo>
                  <a:lnTo>
                    <a:pt x="573836" y="228574"/>
                  </a:lnTo>
                  <a:lnTo>
                    <a:pt x="572236" y="238975"/>
                  </a:lnTo>
                  <a:lnTo>
                    <a:pt x="581025" y="234975"/>
                  </a:lnTo>
                  <a:close/>
                </a:path>
                <a:path w="2197734" h="997584">
                  <a:moveTo>
                    <a:pt x="602411" y="339305"/>
                  </a:moveTo>
                  <a:lnTo>
                    <a:pt x="598106" y="338975"/>
                  </a:lnTo>
                  <a:lnTo>
                    <a:pt x="593648" y="341782"/>
                  </a:lnTo>
                  <a:lnTo>
                    <a:pt x="597801" y="345262"/>
                  </a:lnTo>
                  <a:lnTo>
                    <a:pt x="602411" y="339305"/>
                  </a:lnTo>
                  <a:close/>
                </a:path>
                <a:path w="2197734" h="997584">
                  <a:moveTo>
                    <a:pt x="627545" y="326631"/>
                  </a:moveTo>
                  <a:lnTo>
                    <a:pt x="623087" y="326478"/>
                  </a:lnTo>
                  <a:lnTo>
                    <a:pt x="618769" y="329336"/>
                  </a:lnTo>
                  <a:lnTo>
                    <a:pt x="623379" y="332473"/>
                  </a:lnTo>
                  <a:lnTo>
                    <a:pt x="627545" y="326631"/>
                  </a:lnTo>
                  <a:close/>
                </a:path>
                <a:path w="2197734" h="997584">
                  <a:moveTo>
                    <a:pt x="644220" y="508863"/>
                  </a:moveTo>
                  <a:lnTo>
                    <a:pt x="642569" y="504304"/>
                  </a:lnTo>
                  <a:lnTo>
                    <a:pt x="639165" y="508863"/>
                  </a:lnTo>
                  <a:lnTo>
                    <a:pt x="633374" y="508406"/>
                  </a:lnTo>
                  <a:lnTo>
                    <a:pt x="628180" y="508698"/>
                  </a:lnTo>
                  <a:lnTo>
                    <a:pt x="626579" y="515493"/>
                  </a:lnTo>
                  <a:lnTo>
                    <a:pt x="632561" y="520382"/>
                  </a:lnTo>
                  <a:lnTo>
                    <a:pt x="639660" y="516204"/>
                  </a:lnTo>
                  <a:lnTo>
                    <a:pt x="644220" y="508863"/>
                  </a:lnTo>
                  <a:close/>
                </a:path>
                <a:path w="2197734" h="997584">
                  <a:moveTo>
                    <a:pt x="669734" y="234975"/>
                  </a:moveTo>
                  <a:lnTo>
                    <a:pt x="662546" y="234175"/>
                  </a:lnTo>
                  <a:lnTo>
                    <a:pt x="657745" y="234975"/>
                  </a:lnTo>
                  <a:lnTo>
                    <a:pt x="658545" y="242163"/>
                  </a:lnTo>
                  <a:lnTo>
                    <a:pt x="664146" y="242163"/>
                  </a:lnTo>
                  <a:lnTo>
                    <a:pt x="663346" y="238175"/>
                  </a:lnTo>
                  <a:lnTo>
                    <a:pt x="669734" y="234975"/>
                  </a:lnTo>
                  <a:close/>
                </a:path>
                <a:path w="2197734" h="997584">
                  <a:moveTo>
                    <a:pt x="671207" y="411314"/>
                  </a:moveTo>
                  <a:lnTo>
                    <a:pt x="665734" y="409206"/>
                  </a:lnTo>
                  <a:lnTo>
                    <a:pt x="665734" y="413994"/>
                  </a:lnTo>
                  <a:lnTo>
                    <a:pt x="661746" y="413994"/>
                  </a:lnTo>
                  <a:lnTo>
                    <a:pt x="660146" y="410806"/>
                  </a:lnTo>
                  <a:lnTo>
                    <a:pt x="660146" y="406006"/>
                  </a:lnTo>
                  <a:lnTo>
                    <a:pt x="656145" y="406806"/>
                  </a:lnTo>
                  <a:lnTo>
                    <a:pt x="657745" y="412394"/>
                  </a:lnTo>
                  <a:lnTo>
                    <a:pt x="656945" y="421995"/>
                  </a:lnTo>
                  <a:lnTo>
                    <a:pt x="663346" y="421995"/>
                  </a:lnTo>
                  <a:lnTo>
                    <a:pt x="665060" y="418528"/>
                  </a:lnTo>
                  <a:lnTo>
                    <a:pt x="669340" y="414693"/>
                  </a:lnTo>
                  <a:lnTo>
                    <a:pt x="671207" y="411314"/>
                  </a:lnTo>
                  <a:close/>
                </a:path>
                <a:path w="2197734" h="997584">
                  <a:moveTo>
                    <a:pt x="704011" y="609815"/>
                  </a:moveTo>
                  <a:lnTo>
                    <a:pt x="698512" y="603415"/>
                  </a:lnTo>
                  <a:lnTo>
                    <a:pt x="697052" y="613638"/>
                  </a:lnTo>
                  <a:lnTo>
                    <a:pt x="701205" y="614502"/>
                  </a:lnTo>
                  <a:lnTo>
                    <a:pt x="704011" y="609815"/>
                  </a:lnTo>
                  <a:close/>
                </a:path>
                <a:path w="2197734" h="997584">
                  <a:moveTo>
                    <a:pt x="721842" y="765403"/>
                  </a:moveTo>
                  <a:lnTo>
                    <a:pt x="717384" y="765251"/>
                  </a:lnTo>
                  <a:lnTo>
                    <a:pt x="713079" y="768096"/>
                  </a:lnTo>
                  <a:lnTo>
                    <a:pt x="717689" y="771245"/>
                  </a:lnTo>
                  <a:lnTo>
                    <a:pt x="721842" y="765403"/>
                  </a:lnTo>
                  <a:close/>
                </a:path>
                <a:path w="2197734" h="997584">
                  <a:moveTo>
                    <a:pt x="723277" y="658558"/>
                  </a:moveTo>
                  <a:lnTo>
                    <a:pt x="716889" y="650570"/>
                  </a:lnTo>
                  <a:lnTo>
                    <a:pt x="720420" y="647496"/>
                  </a:lnTo>
                  <a:lnTo>
                    <a:pt x="717588" y="647573"/>
                  </a:lnTo>
                  <a:lnTo>
                    <a:pt x="713409" y="650341"/>
                  </a:lnTo>
                  <a:lnTo>
                    <a:pt x="712889" y="655358"/>
                  </a:lnTo>
                  <a:lnTo>
                    <a:pt x="723277" y="658558"/>
                  </a:lnTo>
                  <a:close/>
                </a:path>
                <a:path w="2197734" h="997584">
                  <a:moveTo>
                    <a:pt x="732790" y="734161"/>
                  </a:moveTo>
                  <a:lnTo>
                    <a:pt x="727278" y="728091"/>
                  </a:lnTo>
                  <a:lnTo>
                    <a:pt x="725817" y="738200"/>
                  </a:lnTo>
                  <a:lnTo>
                    <a:pt x="729970" y="738886"/>
                  </a:lnTo>
                  <a:lnTo>
                    <a:pt x="732790" y="734161"/>
                  </a:lnTo>
                  <a:close/>
                </a:path>
                <a:path w="2197734" h="997584">
                  <a:moveTo>
                    <a:pt x="736066" y="670547"/>
                  </a:moveTo>
                  <a:lnTo>
                    <a:pt x="729678" y="669747"/>
                  </a:lnTo>
                  <a:lnTo>
                    <a:pt x="724877" y="670547"/>
                  </a:lnTo>
                  <a:lnTo>
                    <a:pt x="725678" y="677735"/>
                  </a:lnTo>
                  <a:lnTo>
                    <a:pt x="731278" y="677735"/>
                  </a:lnTo>
                  <a:lnTo>
                    <a:pt x="729678" y="672947"/>
                  </a:lnTo>
                  <a:lnTo>
                    <a:pt x="736066" y="670547"/>
                  </a:lnTo>
                  <a:close/>
                </a:path>
                <a:path w="2197734" h="997584">
                  <a:moveTo>
                    <a:pt x="741235" y="774192"/>
                  </a:moveTo>
                  <a:lnTo>
                    <a:pt x="737273" y="771055"/>
                  </a:lnTo>
                  <a:lnTo>
                    <a:pt x="732701" y="768807"/>
                  </a:lnTo>
                  <a:lnTo>
                    <a:pt x="736066" y="772845"/>
                  </a:lnTo>
                  <a:lnTo>
                    <a:pt x="741235" y="774192"/>
                  </a:lnTo>
                  <a:close/>
                </a:path>
                <a:path w="2197734" h="997584">
                  <a:moveTo>
                    <a:pt x="757453" y="780542"/>
                  </a:moveTo>
                  <a:lnTo>
                    <a:pt x="753999" y="777506"/>
                  </a:lnTo>
                  <a:lnTo>
                    <a:pt x="747255" y="783234"/>
                  </a:lnTo>
                  <a:lnTo>
                    <a:pt x="755802" y="784923"/>
                  </a:lnTo>
                  <a:lnTo>
                    <a:pt x="757453" y="780542"/>
                  </a:lnTo>
                  <a:close/>
                </a:path>
                <a:path w="2197734" h="997584">
                  <a:moveTo>
                    <a:pt x="773633" y="661758"/>
                  </a:moveTo>
                  <a:lnTo>
                    <a:pt x="766521" y="661873"/>
                  </a:lnTo>
                  <a:lnTo>
                    <a:pt x="761644" y="661454"/>
                  </a:lnTo>
                  <a:lnTo>
                    <a:pt x="758571" y="662990"/>
                  </a:lnTo>
                  <a:lnTo>
                    <a:pt x="756843" y="668947"/>
                  </a:lnTo>
                  <a:lnTo>
                    <a:pt x="763244" y="667346"/>
                  </a:lnTo>
                  <a:lnTo>
                    <a:pt x="772833" y="668147"/>
                  </a:lnTo>
                  <a:lnTo>
                    <a:pt x="773633" y="661758"/>
                  </a:lnTo>
                  <a:close/>
                </a:path>
                <a:path w="2197734" h="997584">
                  <a:moveTo>
                    <a:pt x="797090" y="315442"/>
                  </a:moveTo>
                  <a:lnTo>
                    <a:pt x="792810" y="315290"/>
                  </a:lnTo>
                  <a:lnTo>
                    <a:pt x="788543" y="318147"/>
                  </a:lnTo>
                  <a:lnTo>
                    <a:pt x="792810" y="321284"/>
                  </a:lnTo>
                  <a:lnTo>
                    <a:pt x="797090" y="315442"/>
                  </a:lnTo>
                  <a:close/>
                </a:path>
                <a:path w="2197734" h="997584">
                  <a:moveTo>
                    <a:pt x="802398" y="695325"/>
                  </a:moveTo>
                  <a:lnTo>
                    <a:pt x="800811" y="690524"/>
                  </a:lnTo>
                  <a:lnTo>
                    <a:pt x="800811" y="683336"/>
                  </a:lnTo>
                  <a:lnTo>
                    <a:pt x="796010" y="684136"/>
                  </a:lnTo>
                  <a:lnTo>
                    <a:pt x="797610" y="688924"/>
                  </a:lnTo>
                  <a:lnTo>
                    <a:pt x="796810" y="695325"/>
                  </a:lnTo>
                  <a:lnTo>
                    <a:pt x="802398" y="695325"/>
                  </a:lnTo>
                  <a:close/>
                </a:path>
                <a:path w="2197734" h="997584">
                  <a:moveTo>
                    <a:pt x="807834" y="702589"/>
                  </a:moveTo>
                  <a:lnTo>
                    <a:pt x="802703" y="701319"/>
                  </a:lnTo>
                  <a:lnTo>
                    <a:pt x="798626" y="703046"/>
                  </a:lnTo>
                  <a:lnTo>
                    <a:pt x="804799" y="707313"/>
                  </a:lnTo>
                  <a:lnTo>
                    <a:pt x="807834" y="702589"/>
                  </a:lnTo>
                  <a:close/>
                </a:path>
                <a:path w="2197734" h="997584">
                  <a:moveTo>
                    <a:pt x="908977" y="726236"/>
                  </a:moveTo>
                  <a:lnTo>
                    <a:pt x="904697" y="726097"/>
                  </a:lnTo>
                  <a:lnTo>
                    <a:pt x="900430" y="728941"/>
                  </a:lnTo>
                  <a:lnTo>
                    <a:pt x="904697" y="732091"/>
                  </a:lnTo>
                  <a:lnTo>
                    <a:pt x="908977" y="726236"/>
                  </a:lnTo>
                  <a:close/>
                </a:path>
                <a:path w="2197734" h="997584">
                  <a:moveTo>
                    <a:pt x="1230782" y="849566"/>
                  </a:moveTo>
                  <a:lnTo>
                    <a:pt x="1228915" y="842314"/>
                  </a:lnTo>
                  <a:lnTo>
                    <a:pt x="1226083" y="835888"/>
                  </a:lnTo>
                  <a:lnTo>
                    <a:pt x="1219593" y="824001"/>
                  </a:lnTo>
                  <a:lnTo>
                    <a:pt x="1218793" y="828789"/>
                  </a:lnTo>
                  <a:lnTo>
                    <a:pt x="1211605" y="827189"/>
                  </a:lnTo>
                  <a:lnTo>
                    <a:pt x="1210005" y="831189"/>
                  </a:lnTo>
                  <a:lnTo>
                    <a:pt x="1217523" y="833729"/>
                  </a:lnTo>
                  <a:lnTo>
                    <a:pt x="1220990" y="839482"/>
                  </a:lnTo>
                  <a:lnTo>
                    <a:pt x="1224165" y="845693"/>
                  </a:lnTo>
                  <a:lnTo>
                    <a:pt x="1230782" y="849566"/>
                  </a:lnTo>
                  <a:close/>
                </a:path>
                <a:path w="2197734" h="997584">
                  <a:moveTo>
                    <a:pt x="1341551" y="958164"/>
                  </a:moveTo>
                  <a:lnTo>
                    <a:pt x="1338478" y="952474"/>
                  </a:lnTo>
                  <a:lnTo>
                    <a:pt x="1331506" y="946480"/>
                  </a:lnTo>
                  <a:lnTo>
                    <a:pt x="1328280" y="951877"/>
                  </a:lnTo>
                  <a:lnTo>
                    <a:pt x="1333080" y="951877"/>
                  </a:lnTo>
                  <a:lnTo>
                    <a:pt x="1341551" y="958164"/>
                  </a:lnTo>
                  <a:close/>
                </a:path>
                <a:path w="2197734" h="997584">
                  <a:moveTo>
                    <a:pt x="1350657" y="930287"/>
                  </a:moveTo>
                  <a:lnTo>
                    <a:pt x="1344269" y="927900"/>
                  </a:lnTo>
                  <a:lnTo>
                    <a:pt x="1339469" y="927100"/>
                  </a:lnTo>
                  <a:lnTo>
                    <a:pt x="1337868" y="934288"/>
                  </a:lnTo>
                  <a:lnTo>
                    <a:pt x="1343469" y="935888"/>
                  </a:lnTo>
                  <a:lnTo>
                    <a:pt x="1343469" y="931887"/>
                  </a:lnTo>
                  <a:lnTo>
                    <a:pt x="1350657" y="930287"/>
                  </a:lnTo>
                  <a:close/>
                </a:path>
                <a:path w="2197734" h="997584">
                  <a:moveTo>
                    <a:pt x="1375486" y="922591"/>
                  </a:moveTo>
                  <a:lnTo>
                    <a:pt x="1370838" y="920000"/>
                  </a:lnTo>
                  <a:lnTo>
                    <a:pt x="1366494" y="920559"/>
                  </a:lnTo>
                  <a:lnTo>
                    <a:pt x="1371447" y="926299"/>
                  </a:lnTo>
                  <a:lnTo>
                    <a:pt x="1375486" y="922591"/>
                  </a:lnTo>
                  <a:close/>
                </a:path>
                <a:path w="2197734" h="997584">
                  <a:moveTo>
                    <a:pt x="1438579" y="877544"/>
                  </a:moveTo>
                  <a:lnTo>
                    <a:pt x="1430578" y="876744"/>
                  </a:lnTo>
                  <a:lnTo>
                    <a:pt x="1426591" y="879944"/>
                  </a:lnTo>
                  <a:lnTo>
                    <a:pt x="1424190" y="884732"/>
                  </a:lnTo>
                  <a:lnTo>
                    <a:pt x="1432179" y="885532"/>
                  </a:lnTo>
                  <a:lnTo>
                    <a:pt x="1436179" y="883145"/>
                  </a:lnTo>
                  <a:lnTo>
                    <a:pt x="1438579" y="877544"/>
                  </a:lnTo>
                  <a:close/>
                </a:path>
                <a:path w="2197734" h="997584">
                  <a:moveTo>
                    <a:pt x="1457756" y="967054"/>
                  </a:moveTo>
                  <a:lnTo>
                    <a:pt x="1452956" y="965454"/>
                  </a:lnTo>
                  <a:lnTo>
                    <a:pt x="1452956" y="970254"/>
                  </a:lnTo>
                  <a:lnTo>
                    <a:pt x="1451368" y="977442"/>
                  </a:lnTo>
                  <a:lnTo>
                    <a:pt x="1456156" y="978242"/>
                  </a:lnTo>
                  <a:lnTo>
                    <a:pt x="1456156" y="973455"/>
                  </a:lnTo>
                  <a:lnTo>
                    <a:pt x="1457756" y="967054"/>
                  </a:lnTo>
                  <a:close/>
                </a:path>
                <a:path w="2197734" h="997584">
                  <a:moveTo>
                    <a:pt x="1547190" y="967359"/>
                  </a:moveTo>
                  <a:lnTo>
                    <a:pt x="1544269" y="963460"/>
                  </a:lnTo>
                  <a:lnTo>
                    <a:pt x="1540446" y="960158"/>
                  </a:lnTo>
                  <a:lnTo>
                    <a:pt x="1542478" y="964653"/>
                  </a:lnTo>
                  <a:lnTo>
                    <a:pt x="1547190" y="967359"/>
                  </a:lnTo>
                  <a:close/>
                </a:path>
                <a:path w="2197734" h="997584">
                  <a:moveTo>
                    <a:pt x="1556994" y="820877"/>
                  </a:moveTo>
                  <a:lnTo>
                    <a:pt x="1552765" y="819607"/>
                  </a:lnTo>
                  <a:lnTo>
                    <a:pt x="1547774" y="821321"/>
                  </a:lnTo>
                  <a:lnTo>
                    <a:pt x="1551266" y="825601"/>
                  </a:lnTo>
                  <a:lnTo>
                    <a:pt x="1556994" y="820877"/>
                  </a:lnTo>
                  <a:close/>
                </a:path>
                <a:path w="2197734" h="997584">
                  <a:moveTo>
                    <a:pt x="1567243" y="910310"/>
                  </a:moveTo>
                  <a:lnTo>
                    <a:pt x="1559496" y="909866"/>
                  </a:lnTo>
                  <a:lnTo>
                    <a:pt x="1561553" y="913307"/>
                  </a:lnTo>
                  <a:lnTo>
                    <a:pt x="1566456" y="915263"/>
                  </a:lnTo>
                  <a:lnTo>
                    <a:pt x="1567243" y="910310"/>
                  </a:lnTo>
                  <a:close/>
                </a:path>
                <a:path w="2197734" h="997584">
                  <a:moveTo>
                    <a:pt x="1577632" y="849566"/>
                  </a:moveTo>
                  <a:lnTo>
                    <a:pt x="1571244" y="847979"/>
                  </a:lnTo>
                  <a:lnTo>
                    <a:pt x="1566443" y="847178"/>
                  </a:lnTo>
                  <a:lnTo>
                    <a:pt x="1564855" y="854367"/>
                  </a:lnTo>
                  <a:lnTo>
                    <a:pt x="1570443" y="855967"/>
                  </a:lnTo>
                  <a:lnTo>
                    <a:pt x="1570443" y="851166"/>
                  </a:lnTo>
                  <a:lnTo>
                    <a:pt x="1577632" y="849566"/>
                  </a:lnTo>
                  <a:close/>
                </a:path>
                <a:path w="2197734" h="997584">
                  <a:moveTo>
                    <a:pt x="1578432" y="868756"/>
                  </a:moveTo>
                  <a:lnTo>
                    <a:pt x="1570443" y="867956"/>
                  </a:lnTo>
                  <a:lnTo>
                    <a:pt x="1566443" y="871156"/>
                  </a:lnTo>
                  <a:lnTo>
                    <a:pt x="1564055" y="875944"/>
                  </a:lnTo>
                  <a:lnTo>
                    <a:pt x="1572044" y="876744"/>
                  </a:lnTo>
                  <a:lnTo>
                    <a:pt x="1576044" y="873544"/>
                  </a:lnTo>
                  <a:lnTo>
                    <a:pt x="1578432" y="868756"/>
                  </a:lnTo>
                  <a:close/>
                </a:path>
                <a:path w="2197734" h="997584">
                  <a:moveTo>
                    <a:pt x="1644929" y="680427"/>
                  </a:moveTo>
                  <a:lnTo>
                    <a:pt x="1640471" y="677837"/>
                  </a:lnTo>
                  <a:lnTo>
                    <a:pt x="1636166" y="678395"/>
                  </a:lnTo>
                  <a:lnTo>
                    <a:pt x="1640776" y="684136"/>
                  </a:lnTo>
                  <a:lnTo>
                    <a:pt x="1644929" y="680427"/>
                  </a:lnTo>
                  <a:close/>
                </a:path>
                <a:path w="2197734" h="997584">
                  <a:moveTo>
                    <a:pt x="1659737" y="610755"/>
                  </a:moveTo>
                  <a:lnTo>
                    <a:pt x="1659051" y="605612"/>
                  </a:lnTo>
                  <a:lnTo>
                    <a:pt x="1656422" y="600163"/>
                  </a:lnTo>
                  <a:lnTo>
                    <a:pt x="1653565" y="598614"/>
                  </a:lnTo>
                  <a:lnTo>
                    <a:pt x="1649564" y="601814"/>
                  </a:lnTo>
                  <a:lnTo>
                    <a:pt x="1655965" y="610603"/>
                  </a:lnTo>
                  <a:lnTo>
                    <a:pt x="1656753" y="611403"/>
                  </a:lnTo>
                  <a:lnTo>
                    <a:pt x="1659737" y="610755"/>
                  </a:lnTo>
                  <a:close/>
                </a:path>
                <a:path w="2197734" h="997584">
                  <a:moveTo>
                    <a:pt x="1732686" y="961466"/>
                  </a:moveTo>
                  <a:lnTo>
                    <a:pt x="1729486" y="956665"/>
                  </a:lnTo>
                  <a:lnTo>
                    <a:pt x="1725117" y="957097"/>
                  </a:lnTo>
                  <a:lnTo>
                    <a:pt x="1719097" y="955865"/>
                  </a:lnTo>
                  <a:lnTo>
                    <a:pt x="1714881" y="956437"/>
                  </a:lnTo>
                  <a:lnTo>
                    <a:pt x="1715897" y="962266"/>
                  </a:lnTo>
                  <a:lnTo>
                    <a:pt x="1720697" y="959065"/>
                  </a:lnTo>
                  <a:lnTo>
                    <a:pt x="1722297" y="962266"/>
                  </a:lnTo>
                  <a:lnTo>
                    <a:pt x="1720697" y="965454"/>
                  </a:lnTo>
                  <a:lnTo>
                    <a:pt x="1715897" y="967854"/>
                  </a:lnTo>
                  <a:lnTo>
                    <a:pt x="1719097" y="971054"/>
                  </a:lnTo>
                  <a:lnTo>
                    <a:pt x="1723898" y="966254"/>
                  </a:lnTo>
                  <a:lnTo>
                    <a:pt x="1732686" y="961466"/>
                  </a:lnTo>
                  <a:close/>
                </a:path>
                <a:path w="2197734" h="997584">
                  <a:moveTo>
                    <a:pt x="1756664" y="792822"/>
                  </a:moveTo>
                  <a:lnTo>
                    <a:pt x="1751863" y="792022"/>
                  </a:lnTo>
                  <a:lnTo>
                    <a:pt x="1751863" y="796823"/>
                  </a:lnTo>
                  <a:lnTo>
                    <a:pt x="1750263" y="804011"/>
                  </a:lnTo>
                  <a:lnTo>
                    <a:pt x="1755063" y="804811"/>
                  </a:lnTo>
                  <a:lnTo>
                    <a:pt x="1755063" y="799223"/>
                  </a:lnTo>
                  <a:lnTo>
                    <a:pt x="1756664" y="792822"/>
                  </a:lnTo>
                  <a:close/>
                </a:path>
                <a:path w="2197734" h="997584">
                  <a:moveTo>
                    <a:pt x="1785429" y="819200"/>
                  </a:moveTo>
                  <a:lnTo>
                    <a:pt x="1779841" y="818400"/>
                  </a:lnTo>
                  <a:lnTo>
                    <a:pt x="1775841" y="811212"/>
                  </a:lnTo>
                  <a:lnTo>
                    <a:pt x="1771840" y="818400"/>
                  </a:lnTo>
                  <a:lnTo>
                    <a:pt x="1776641" y="819200"/>
                  </a:lnTo>
                  <a:lnTo>
                    <a:pt x="1780641" y="826389"/>
                  </a:lnTo>
                  <a:lnTo>
                    <a:pt x="1785429" y="819200"/>
                  </a:lnTo>
                  <a:close/>
                </a:path>
                <a:path w="2197734" h="997584">
                  <a:moveTo>
                    <a:pt x="1791182" y="790829"/>
                  </a:moveTo>
                  <a:lnTo>
                    <a:pt x="1786724" y="788428"/>
                  </a:lnTo>
                  <a:lnTo>
                    <a:pt x="1782419" y="789025"/>
                  </a:lnTo>
                  <a:lnTo>
                    <a:pt x="1787029" y="794423"/>
                  </a:lnTo>
                  <a:lnTo>
                    <a:pt x="1791182" y="790829"/>
                  </a:lnTo>
                  <a:close/>
                </a:path>
                <a:path w="2197734" h="997584">
                  <a:moveTo>
                    <a:pt x="1807171" y="718096"/>
                  </a:moveTo>
                  <a:lnTo>
                    <a:pt x="1802714" y="715708"/>
                  </a:lnTo>
                  <a:lnTo>
                    <a:pt x="1798408" y="716305"/>
                  </a:lnTo>
                  <a:lnTo>
                    <a:pt x="1803019" y="721702"/>
                  </a:lnTo>
                  <a:lnTo>
                    <a:pt x="1807171" y="718096"/>
                  </a:lnTo>
                  <a:close/>
                </a:path>
                <a:path w="2197734" h="997584">
                  <a:moveTo>
                    <a:pt x="1832838" y="888009"/>
                  </a:moveTo>
                  <a:lnTo>
                    <a:pt x="1828787" y="886739"/>
                  </a:lnTo>
                  <a:lnTo>
                    <a:pt x="1823847" y="888453"/>
                  </a:lnTo>
                  <a:lnTo>
                    <a:pt x="1826996" y="892733"/>
                  </a:lnTo>
                  <a:lnTo>
                    <a:pt x="1832838" y="888009"/>
                  </a:lnTo>
                  <a:close/>
                </a:path>
                <a:path w="2197734" h="997584">
                  <a:moveTo>
                    <a:pt x="1836381" y="926884"/>
                  </a:moveTo>
                  <a:lnTo>
                    <a:pt x="1828787" y="923594"/>
                  </a:lnTo>
                  <a:lnTo>
                    <a:pt x="1819694" y="924064"/>
                  </a:lnTo>
                  <a:lnTo>
                    <a:pt x="1816595" y="927900"/>
                  </a:lnTo>
                  <a:lnTo>
                    <a:pt x="1822284" y="928331"/>
                  </a:lnTo>
                  <a:lnTo>
                    <a:pt x="1824888" y="933196"/>
                  </a:lnTo>
                  <a:lnTo>
                    <a:pt x="1827949" y="936993"/>
                  </a:lnTo>
                  <a:lnTo>
                    <a:pt x="1834984" y="934288"/>
                  </a:lnTo>
                  <a:lnTo>
                    <a:pt x="1836381" y="926884"/>
                  </a:lnTo>
                  <a:close/>
                </a:path>
                <a:path w="2197734" h="997584">
                  <a:moveTo>
                    <a:pt x="1838972" y="996632"/>
                  </a:moveTo>
                  <a:lnTo>
                    <a:pt x="1835785" y="989431"/>
                  </a:lnTo>
                  <a:lnTo>
                    <a:pt x="1830984" y="992632"/>
                  </a:lnTo>
                  <a:lnTo>
                    <a:pt x="1822996" y="990231"/>
                  </a:lnTo>
                  <a:lnTo>
                    <a:pt x="1826196" y="997432"/>
                  </a:lnTo>
                  <a:lnTo>
                    <a:pt x="1830184" y="995032"/>
                  </a:lnTo>
                  <a:lnTo>
                    <a:pt x="1838972" y="996632"/>
                  </a:lnTo>
                  <a:close/>
                </a:path>
                <a:path w="2197734" h="997584">
                  <a:moveTo>
                    <a:pt x="1841373" y="628192"/>
                  </a:moveTo>
                  <a:lnTo>
                    <a:pt x="1834984" y="625792"/>
                  </a:lnTo>
                  <a:lnTo>
                    <a:pt x="1830184" y="624992"/>
                  </a:lnTo>
                  <a:lnTo>
                    <a:pt x="1828584" y="632180"/>
                  </a:lnTo>
                  <a:lnTo>
                    <a:pt x="1834184" y="633780"/>
                  </a:lnTo>
                  <a:lnTo>
                    <a:pt x="1834184" y="628992"/>
                  </a:lnTo>
                  <a:lnTo>
                    <a:pt x="1841373" y="628192"/>
                  </a:lnTo>
                  <a:close/>
                </a:path>
                <a:path w="2197734" h="997584">
                  <a:moveTo>
                    <a:pt x="1850212" y="787514"/>
                  </a:moveTo>
                  <a:lnTo>
                    <a:pt x="1845576" y="784936"/>
                  </a:lnTo>
                  <a:lnTo>
                    <a:pt x="1841220" y="785495"/>
                  </a:lnTo>
                  <a:lnTo>
                    <a:pt x="1846173" y="791235"/>
                  </a:lnTo>
                  <a:lnTo>
                    <a:pt x="1850212" y="787514"/>
                  </a:lnTo>
                  <a:close/>
                </a:path>
                <a:path w="2197734" h="997584">
                  <a:moveTo>
                    <a:pt x="1856143" y="827493"/>
                  </a:moveTo>
                  <a:lnTo>
                    <a:pt x="1853260" y="823595"/>
                  </a:lnTo>
                  <a:lnTo>
                    <a:pt x="1849628" y="820305"/>
                  </a:lnTo>
                  <a:lnTo>
                    <a:pt x="1851761" y="824801"/>
                  </a:lnTo>
                  <a:lnTo>
                    <a:pt x="1856143" y="827493"/>
                  </a:lnTo>
                  <a:close/>
                </a:path>
                <a:path w="2197734" h="997584">
                  <a:moveTo>
                    <a:pt x="1878977" y="964958"/>
                  </a:moveTo>
                  <a:lnTo>
                    <a:pt x="1876247" y="961059"/>
                  </a:lnTo>
                  <a:lnTo>
                    <a:pt x="1872462" y="957770"/>
                  </a:lnTo>
                  <a:lnTo>
                    <a:pt x="1874139" y="962266"/>
                  </a:lnTo>
                  <a:lnTo>
                    <a:pt x="1878977" y="964958"/>
                  </a:lnTo>
                  <a:close/>
                </a:path>
                <a:path w="2197734" h="997584">
                  <a:moveTo>
                    <a:pt x="1883740" y="601814"/>
                  </a:moveTo>
                  <a:lnTo>
                    <a:pt x="1876094" y="601814"/>
                  </a:lnTo>
                  <a:lnTo>
                    <a:pt x="1878342" y="605409"/>
                  </a:lnTo>
                  <a:lnTo>
                    <a:pt x="1883283" y="607212"/>
                  </a:lnTo>
                  <a:lnTo>
                    <a:pt x="1883740" y="601814"/>
                  </a:lnTo>
                  <a:close/>
                </a:path>
                <a:path w="2197734" h="997584">
                  <a:moveTo>
                    <a:pt x="1885327" y="930287"/>
                  </a:moveTo>
                  <a:lnTo>
                    <a:pt x="1879739" y="924699"/>
                  </a:lnTo>
                  <a:lnTo>
                    <a:pt x="1873338" y="922299"/>
                  </a:lnTo>
                  <a:lnTo>
                    <a:pt x="1866950" y="923899"/>
                  </a:lnTo>
                  <a:lnTo>
                    <a:pt x="1872551" y="931087"/>
                  </a:lnTo>
                  <a:lnTo>
                    <a:pt x="1878939" y="934288"/>
                  </a:lnTo>
                  <a:lnTo>
                    <a:pt x="1885327" y="930287"/>
                  </a:lnTo>
                  <a:close/>
                </a:path>
                <a:path w="2197734" h="997584">
                  <a:moveTo>
                    <a:pt x="1887118" y="826808"/>
                  </a:moveTo>
                  <a:lnTo>
                    <a:pt x="1885429" y="823099"/>
                  </a:lnTo>
                  <a:lnTo>
                    <a:pt x="1879701" y="823429"/>
                  </a:lnTo>
                  <a:lnTo>
                    <a:pt x="1877339" y="831189"/>
                  </a:lnTo>
                  <a:lnTo>
                    <a:pt x="1887118" y="826808"/>
                  </a:lnTo>
                  <a:close/>
                </a:path>
                <a:path w="2197734" h="997584">
                  <a:moveTo>
                    <a:pt x="1894967" y="937679"/>
                  </a:moveTo>
                  <a:lnTo>
                    <a:pt x="1892223" y="933589"/>
                  </a:lnTo>
                  <a:lnTo>
                    <a:pt x="1888439" y="930249"/>
                  </a:lnTo>
                  <a:lnTo>
                    <a:pt x="1890128" y="935088"/>
                  </a:lnTo>
                  <a:lnTo>
                    <a:pt x="1894967" y="937679"/>
                  </a:lnTo>
                  <a:close/>
                </a:path>
                <a:path w="2197734" h="997584">
                  <a:moveTo>
                    <a:pt x="1898916" y="913511"/>
                  </a:moveTo>
                  <a:lnTo>
                    <a:pt x="1894928" y="909510"/>
                  </a:lnTo>
                  <a:lnTo>
                    <a:pt x="1892528" y="907910"/>
                  </a:lnTo>
                  <a:lnTo>
                    <a:pt x="1889328" y="910310"/>
                  </a:lnTo>
                  <a:lnTo>
                    <a:pt x="1886127" y="913511"/>
                  </a:lnTo>
                  <a:lnTo>
                    <a:pt x="1882940" y="915911"/>
                  </a:lnTo>
                  <a:lnTo>
                    <a:pt x="1887728" y="921499"/>
                  </a:lnTo>
                  <a:lnTo>
                    <a:pt x="1893328" y="919899"/>
                  </a:lnTo>
                  <a:lnTo>
                    <a:pt x="1898916" y="913511"/>
                  </a:lnTo>
                  <a:close/>
                </a:path>
                <a:path w="2197734" h="997584">
                  <a:moveTo>
                    <a:pt x="1906117" y="751268"/>
                  </a:moveTo>
                  <a:lnTo>
                    <a:pt x="1900516" y="746467"/>
                  </a:lnTo>
                  <a:lnTo>
                    <a:pt x="1895729" y="738479"/>
                  </a:lnTo>
                  <a:lnTo>
                    <a:pt x="1890928" y="741680"/>
                  </a:lnTo>
                  <a:lnTo>
                    <a:pt x="1894649" y="747331"/>
                  </a:lnTo>
                  <a:lnTo>
                    <a:pt x="1896719" y="751573"/>
                  </a:lnTo>
                  <a:lnTo>
                    <a:pt x="1899691" y="753249"/>
                  </a:lnTo>
                  <a:lnTo>
                    <a:pt x="1906117" y="751268"/>
                  </a:lnTo>
                  <a:close/>
                </a:path>
                <a:path w="2197734" h="997584">
                  <a:moveTo>
                    <a:pt x="1907705" y="705713"/>
                  </a:moveTo>
                  <a:lnTo>
                    <a:pt x="1904517" y="701713"/>
                  </a:lnTo>
                  <a:lnTo>
                    <a:pt x="1901317" y="704913"/>
                  </a:lnTo>
                  <a:lnTo>
                    <a:pt x="1894928" y="708914"/>
                  </a:lnTo>
                  <a:lnTo>
                    <a:pt x="1897316" y="712901"/>
                  </a:lnTo>
                  <a:lnTo>
                    <a:pt x="1901317" y="709714"/>
                  </a:lnTo>
                  <a:lnTo>
                    <a:pt x="1907705" y="705713"/>
                  </a:lnTo>
                  <a:close/>
                </a:path>
                <a:path w="2197734" h="997584">
                  <a:moveTo>
                    <a:pt x="1914906" y="692924"/>
                  </a:moveTo>
                  <a:lnTo>
                    <a:pt x="1908949" y="693267"/>
                  </a:lnTo>
                  <a:lnTo>
                    <a:pt x="1910410" y="698017"/>
                  </a:lnTo>
                  <a:lnTo>
                    <a:pt x="1914118" y="700227"/>
                  </a:lnTo>
                  <a:lnTo>
                    <a:pt x="1914906" y="692924"/>
                  </a:lnTo>
                  <a:close/>
                </a:path>
                <a:path w="2197734" h="997584">
                  <a:moveTo>
                    <a:pt x="1916506" y="792022"/>
                  </a:moveTo>
                  <a:lnTo>
                    <a:pt x="1914105" y="782434"/>
                  </a:lnTo>
                  <a:lnTo>
                    <a:pt x="1910105" y="792022"/>
                  </a:lnTo>
                  <a:lnTo>
                    <a:pt x="1905266" y="790676"/>
                  </a:lnTo>
                  <a:lnTo>
                    <a:pt x="1906714" y="792632"/>
                  </a:lnTo>
                  <a:lnTo>
                    <a:pt x="1911451" y="794270"/>
                  </a:lnTo>
                  <a:lnTo>
                    <a:pt x="1916506" y="792022"/>
                  </a:lnTo>
                  <a:close/>
                </a:path>
                <a:path w="2197734" h="997584">
                  <a:moveTo>
                    <a:pt x="1930082" y="771245"/>
                  </a:moveTo>
                  <a:lnTo>
                    <a:pt x="1926894" y="766457"/>
                  </a:lnTo>
                  <a:lnTo>
                    <a:pt x="1923694" y="769645"/>
                  </a:lnTo>
                  <a:lnTo>
                    <a:pt x="1918106" y="766457"/>
                  </a:lnTo>
                  <a:lnTo>
                    <a:pt x="1920494" y="772045"/>
                  </a:lnTo>
                  <a:lnTo>
                    <a:pt x="1923694" y="775246"/>
                  </a:lnTo>
                  <a:lnTo>
                    <a:pt x="1930082" y="771245"/>
                  </a:lnTo>
                  <a:close/>
                </a:path>
                <a:path w="2197734" h="997584">
                  <a:moveTo>
                    <a:pt x="1954860" y="927100"/>
                  </a:moveTo>
                  <a:lnTo>
                    <a:pt x="1947227" y="926985"/>
                  </a:lnTo>
                  <a:lnTo>
                    <a:pt x="1949475" y="930389"/>
                  </a:lnTo>
                  <a:lnTo>
                    <a:pt x="1954415" y="932154"/>
                  </a:lnTo>
                  <a:lnTo>
                    <a:pt x="1954860" y="927100"/>
                  </a:lnTo>
                  <a:close/>
                </a:path>
                <a:path w="2197734" h="997584">
                  <a:moveTo>
                    <a:pt x="1984438" y="987831"/>
                  </a:moveTo>
                  <a:lnTo>
                    <a:pt x="1981238" y="983043"/>
                  </a:lnTo>
                  <a:lnTo>
                    <a:pt x="1978037" y="986243"/>
                  </a:lnTo>
                  <a:lnTo>
                    <a:pt x="1971649" y="983043"/>
                  </a:lnTo>
                  <a:lnTo>
                    <a:pt x="1974850" y="988631"/>
                  </a:lnTo>
                  <a:lnTo>
                    <a:pt x="1978037" y="991831"/>
                  </a:lnTo>
                  <a:lnTo>
                    <a:pt x="1984438" y="987831"/>
                  </a:lnTo>
                  <a:close/>
                </a:path>
                <a:path w="2197734" h="997584">
                  <a:moveTo>
                    <a:pt x="1985530" y="737298"/>
                  </a:moveTo>
                  <a:lnTo>
                    <a:pt x="1984032" y="733590"/>
                  </a:lnTo>
                  <a:lnTo>
                    <a:pt x="1978342" y="733920"/>
                  </a:lnTo>
                  <a:lnTo>
                    <a:pt x="1975637" y="741680"/>
                  </a:lnTo>
                  <a:lnTo>
                    <a:pt x="1985530" y="737298"/>
                  </a:lnTo>
                  <a:close/>
                </a:path>
                <a:path w="2197734" h="997584">
                  <a:moveTo>
                    <a:pt x="2001786" y="976858"/>
                  </a:moveTo>
                  <a:lnTo>
                    <a:pt x="2000415" y="971854"/>
                  </a:lnTo>
                  <a:lnTo>
                    <a:pt x="1996059" y="975512"/>
                  </a:lnTo>
                  <a:lnTo>
                    <a:pt x="1990128" y="976553"/>
                  </a:lnTo>
                  <a:lnTo>
                    <a:pt x="1986140" y="978039"/>
                  </a:lnTo>
                  <a:lnTo>
                    <a:pt x="1987626" y="983043"/>
                  </a:lnTo>
                  <a:lnTo>
                    <a:pt x="1991652" y="982078"/>
                  </a:lnTo>
                  <a:lnTo>
                    <a:pt x="1997621" y="980147"/>
                  </a:lnTo>
                  <a:lnTo>
                    <a:pt x="2001786" y="976858"/>
                  </a:lnTo>
                  <a:close/>
                </a:path>
                <a:path w="2197734" h="997584">
                  <a:moveTo>
                    <a:pt x="2011603" y="711301"/>
                  </a:moveTo>
                  <a:lnTo>
                    <a:pt x="2010143" y="706589"/>
                  </a:lnTo>
                  <a:lnTo>
                    <a:pt x="2009508" y="711301"/>
                  </a:lnTo>
                  <a:lnTo>
                    <a:pt x="2009927" y="716026"/>
                  </a:lnTo>
                  <a:lnTo>
                    <a:pt x="2011603" y="711301"/>
                  </a:lnTo>
                  <a:close/>
                </a:path>
                <a:path w="2197734" h="997584">
                  <a:moveTo>
                    <a:pt x="2015604" y="696925"/>
                  </a:moveTo>
                  <a:lnTo>
                    <a:pt x="2012569" y="689279"/>
                  </a:lnTo>
                  <a:lnTo>
                    <a:pt x="2007514" y="690333"/>
                  </a:lnTo>
                  <a:lnTo>
                    <a:pt x="2006498" y="694677"/>
                  </a:lnTo>
                  <a:lnTo>
                    <a:pt x="2015604" y="696925"/>
                  </a:lnTo>
                  <a:close/>
                </a:path>
                <a:path w="2197734" h="997584">
                  <a:moveTo>
                    <a:pt x="2020404" y="725690"/>
                  </a:moveTo>
                  <a:lnTo>
                    <a:pt x="2012759" y="725690"/>
                  </a:lnTo>
                  <a:lnTo>
                    <a:pt x="2015007" y="729284"/>
                  </a:lnTo>
                  <a:lnTo>
                    <a:pt x="2019947" y="731088"/>
                  </a:lnTo>
                  <a:lnTo>
                    <a:pt x="2020404" y="725690"/>
                  </a:lnTo>
                  <a:close/>
                </a:path>
                <a:path w="2197734" h="997584">
                  <a:moveTo>
                    <a:pt x="2042782" y="904722"/>
                  </a:moveTo>
                  <a:lnTo>
                    <a:pt x="2036038" y="901458"/>
                  </a:lnTo>
                  <a:lnTo>
                    <a:pt x="2036178" y="905611"/>
                  </a:lnTo>
                  <a:lnTo>
                    <a:pt x="2039632" y="909320"/>
                  </a:lnTo>
                  <a:lnTo>
                    <a:pt x="2042782" y="904722"/>
                  </a:lnTo>
                  <a:close/>
                </a:path>
                <a:path w="2197734" h="997584">
                  <a:moveTo>
                    <a:pt x="2138680" y="764857"/>
                  </a:moveTo>
                  <a:lnTo>
                    <a:pt x="2133092" y="760056"/>
                  </a:lnTo>
                  <a:lnTo>
                    <a:pt x="2126691" y="756856"/>
                  </a:lnTo>
                  <a:lnTo>
                    <a:pt x="2120303" y="758456"/>
                  </a:lnTo>
                  <a:lnTo>
                    <a:pt x="2125891" y="765657"/>
                  </a:lnTo>
                  <a:lnTo>
                    <a:pt x="2132292" y="768845"/>
                  </a:lnTo>
                  <a:lnTo>
                    <a:pt x="2138680" y="764857"/>
                  </a:lnTo>
                  <a:close/>
                </a:path>
                <a:path w="2197734" h="997584">
                  <a:moveTo>
                    <a:pt x="2169058" y="991831"/>
                  </a:moveTo>
                  <a:lnTo>
                    <a:pt x="2166658" y="985443"/>
                  </a:lnTo>
                  <a:lnTo>
                    <a:pt x="2164257" y="982243"/>
                  </a:lnTo>
                  <a:lnTo>
                    <a:pt x="2157069" y="985443"/>
                  </a:lnTo>
                  <a:lnTo>
                    <a:pt x="2159457" y="990231"/>
                  </a:lnTo>
                  <a:lnTo>
                    <a:pt x="2163457" y="987831"/>
                  </a:lnTo>
                  <a:lnTo>
                    <a:pt x="2169058" y="991831"/>
                  </a:lnTo>
                  <a:close/>
                </a:path>
                <a:path w="2197734" h="997584">
                  <a:moveTo>
                    <a:pt x="2197366" y="798931"/>
                  </a:moveTo>
                  <a:lnTo>
                    <a:pt x="2196223" y="799223"/>
                  </a:lnTo>
                  <a:lnTo>
                    <a:pt x="2195588" y="805053"/>
                  </a:lnTo>
                  <a:lnTo>
                    <a:pt x="2197366" y="805548"/>
                  </a:lnTo>
                  <a:lnTo>
                    <a:pt x="2197366" y="79893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20"/>
            <p:cNvSpPr/>
            <p:nvPr/>
          </p:nvSpPr>
          <p:spPr>
            <a:xfrm>
              <a:off x="16841090" y="9824300"/>
              <a:ext cx="1358265" cy="462915"/>
            </a:xfrm>
            <a:custGeom>
              <a:avLst/>
              <a:gdLst/>
              <a:ahLst/>
              <a:cxnLst/>
              <a:rect l="l" t="t" r="r" b="b"/>
              <a:pathLst>
                <a:path w="1358265" h="462915">
                  <a:moveTo>
                    <a:pt x="8788" y="422783"/>
                  </a:moveTo>
                  <a:lnTo>
                    <a:pt x="7988" y="417195"/>
                  </a:lnTo>
                  <a:lnTo>
                    <a:pt x="800" y="421182"/>
                  </a:lnTo>
                  <a:lnTo>
                    <a:pt x="0" y="425183"/>
                  </a:lnTo>
                  <a:lnTo>
                    <a:pt x="800" y="430771"/>
                  </a:lnTo>
                  <a:lnTo>
                    <a:pt x="7188" y="427583"/>
                  </a:lnTo>
                  <a:lnTo>
                    <a:pt x="8788" y="422783"/>
                  </a:lnTo>
                  <a:close/>
                </a:path>
                <a:path w="1358265" h="462915">
                  <a:moveTo>
                    <a:pt x="20574" y="82092"/>
                  </a:moveTo>
                  <a:lnTo>
                    <a:pt x="16789" y="78320"/>
                  </a:lnTo>
                  <a:lnTo>
                    <a:pt x="11188" y="75145"/>
                  </a:lnTo>
                  <a:lnTo>
                    <a:pt x="7988" y="75120"/>
                  </a:lnTo>
                  <a:lnTo>
                    <a:pt x="6388" y="79921"/>
                  </a:lnTo>
                  <a:lnTo>
                    <a:pt x="16789" y="83921"/>
                  </a:lnTo>
                  <a:lnTo>
                    <a:pt x="18376" y="83921"/>
                  </a:lnTo>
                  <a:lnTo>
                    <a:pt x="20574" y="82092"/>
                  </a:lnTo>
                  <a:close/>
                </a:path>
                <a:path w="1358265" h="462915">
                  <a:moveTo>
                    <a:pt x="52273" y="146685"/>
                  </a:moveTo>
                  <a:lnTo>
                    <a:pt x="46951" y="147053"/>
                  </a:lnTo>
                  <a:lnTo>
                    <a:pt x="43726" y="149821"/>
                  </a:lnTo>
                  <a:lnTo>
                    <a:pt x="51155" y="151853"/>
                  </a:lnTo>
                  <a:lnTo>
                    <a:pt x="52273" y="146685"/>
                  </a:lnTo>
                  <a:close/>
                </a:path>
                <a:path w="1358265" h="462915">
                  <a:moveTo>
                    <a:pt x="68135" y="308038"/>
                  </a:moveTo>
                  <a:lnTo>
                    <a:pt x="63931" y="309194"/>
                  </a:lnTo>
                  <a:lnTo>
                    <a:pt x="60934" y="313207"/>
                  </a:lnTo>
                  <a:lnTo>
                    <a:pt x="66332" y="314896"/>
                  </a:lnTo>
                  <a:lnTo>
                    <a:pt x="68135" y="308038"/>
                  </a:lnTo>
                  <a:close/>
                </a:path>
                <a:path w="1358265" h="462915">
                  <a:moveTo>
                    <a:pt x="103898" y="320484"/>
                  </a:moveTo>
                  <a:lnTo>
                    <a:pt x="96710" y="322084"/>
                  </a:lnTo>
                  <a:lnTo>
                    <a:pt x="93510" y="324485"/>
                  </a:lnTo>
                  <a:lnTo>
                    <a:pt x="95910" y="330873"/>
                  </a:lnTo>
                  <a:lnTo>
                    <a:pt x="101498" y="329272"/>
                  </a:lnTo>
                  <a:lnTo>
                    <a:pt x="99098" y="325285"/>
                  </a:lnTo>
                  <a:lnTo>
                    <a:pt x="103898" y="320484"/>
                  </a:lnTo>
                  <a:close/>
                </a:path>
                <a:path w="1358265" h="462915">
                  <a:moveTo>
                    <a:pt x="117487" y="341261"/>
                  </a:moveTo>
                  <a:lnTo>
                    <a:pt x="116687" y="335673"/>
                  </a:lnTo>
                  <a:lnTo>
                    <a:pt x="109486" y="339661"/>
                  </a:lnTo>
                  <a:lnTo>
                    <a:pt x="108686" y="343662"/>
                  </a:lnTo>
                  <a:lnTo>
                    <a:pt x="109486" y="349262"/>
                  </a:lnTo>
                  <a:lnTo>
                    <a:pt x="115887" y="346062"/>
                  </a:lnTo>
                  <a:lnTo>
                    <a:pt x="117487" y="341261"/>
                  </a:lnTo>
                  <a:close/>
                </a:path>
                <a:path w="1358265" h="462915">
                  <a:moveTo>
                    <a:pt x="152450" y="432955"/>
                  </a:moveTo>
                  <a:lnTo>
                    <a:pt x="147650" y="431380"/>
                  </a:lnTo>
                  <a:lnTo>
                    <a:pt x="142557" y="430707"/>
                  </a:lnTo>
                  <a:lnTo>
                    <a:pt x="147053" y="433171"/>
                  </a:lnTo>
                  <a:lnTo>
                    <a:pt x="152450" y="432955"/>
                  </a:lnTo>
                  <a:close/>
                </a:path>
                <a:path w="1358265" h="462915">
                  <a:moveTo>
                    <a:pt x="179019" y="0"/>
                  </a:moveTo>
                  <a:lnTo>
                    <a:pt x="172631" y="1600"/>
                  </a:lnTo>
                  <a:lnTo>
                    <a:pt x="169430" y="4000"/>
                  </a:lnTo>
                  <a:lnTo>
                    <a:pt x="171831" y="10388"/>
                  </a:lnTo>
                  <a:lnTo>
                    <a:pt x="177419" y="8788"/>
                  </a:lnTo>
                  <a:lnTo>
                    <a:pt x="174231" y="4787"/>
                  </a:lnTo>
                  <a:lnTo>
                    <a:pt x="179019" y="0"/>
                  </a:lnTo>
                  <a:close/>
                </a:path>
                <a:path w="1358265" h="462915">
                  <a:moveTo>
                    <a:pt x="208584" y="91528"/>
                  </a:moveTo>
                  <a:lnTo>
                    <a:pt x="203301" y="91909"/>
                  </a:lnTo>
                  <a:lnTo>
                    <a:pt x="200266" y="94678"/>
                  </a:lnTo>
                  <a:lnTo>
                    <a:pt x="207797" y="96710"/>
                  </a:lnTo>
                  <a:lnTo>
                    <a:pt x="208584" y="91528"/>
                  </a:lnTo>
                  <a:close/>
                </a:path>
                <a:path w="1358265" h="462915">
                  <a:moveTo>
                    <a:pt x="219786" y="190207"/>
                  </a:moveTo>
                  <a:lnTo>
                    <a:pt x="216585" y="186220"/>
                  </a:lnTo>
                  <a:lnTo>
                    <a:pt x="214185" y="179819"/>
                  </a:lnTo>
                  <a:lnTo>
                    <a:pt x="209397" y="181419"/>
                  </a:lnTo>
                  <a:lnTo>
                    <a:pt x="212585" y="185420"/>
                  </a:lnTo>
                  <a:lnTo>
                    <a:pt x="214985" y="191808"/>
                  </a:lnTo>
                  <a:lnTo>
                    <a:pt x="219786" y="190207"/>
                  </a:lnTo>
                  <a:close/>
                </a:path>
                <a:path w="1358265" h="462915">
                  <a:moveTo>
                    <a:pt x="241681" y="159473"/>
                  </a:moveTo>
                  <a:lnTo>
                    <a:pt x="236372" y="159842"/>
                  </a:lnTo>
                  <a:lnTo>
                    <a:pt x="233146" y="162610"/>
                  </a:lnTo>
                  <a:lnTo>
                    <a:pt x="240563" y="164642"/>
                  </a:lnTo>
                  <a:lnTo>
                    <a:pt x="241681" y="159473"/>
                  </a:lnTo>
                  <a:close/>
                </a:path>
                <a:path w="1358265" h="462915">
                  <a:moveTo>
                    <a:pt x="254952" y="194208"/>
                  </a:moveTo>
                  <a:lnTo>
                    <a:pt x="253352" y="186220"/>
                  </a:lnTo>
                  <a:lnTo>
                    <a:pt x="248551" y="188620"/>
                  </a:lnTo>
                  <a:lnTo>
                    <a:pt x="241363" y="184619"/>
                  </a:lnTo>
                  <a:lnTo>
                    <a:pt x="242163" y="192608"/>
                  </a:lnTo>
                  <a:lnTo>
                    <a:pt x="246951" y="190207"/>
                  </a:lnTo>
                  <a:lnTo>
                    <a:pt x="254952" y="194208"/>
                  </a:lnTo>
                  <a:close/>
                </a:path>
                <a:path w="1358265" h="462915">
                  <a:moveTo>
                    <a:pt x="287108" y="337096"/>
                  </a:moveTo>
                  <a:lnTo>
                    <a:pt x="286918" y="330873"/>
                  </a:lnTo>
                  <a:lnTo>
                    <a:pt x="283718" y="334073"/>
                  </a:lnTo>
                  <a:lnTo>
                    <a:pt x="280517" y="331673"/>
                  </a:lnTo>
                  <a:lnTo>
                    <a:pt x="277329" y="333273"/>
                  </a:lnTo>
                  <a:lnTo>
                    <a:pt x="277583" y="339636"/>
                  </a:lnTo>
                  <a:lnTo>
                    <a:pt x="282422" y="340461"/>
                  </a:lnTo>
                  <a:lnTo>
                    <a:pt x="287108" y="337096"/>
                  </a:lnTo>
                  <a:close/>
                </a:path>
                <a:path w="1358265" h="462915">
                  <a:moveTo>
                    <a:pt x="287235" y="125895"/>
                  </a:moveTo>
                  <a:lnTo>
                    <a:pt x="281927" y="126276"/>
                  </a:lnTo>
                  <a:lnTo>
                    <a:pt x="278701" y="129044"/>
                  </a:lnTo>
                  <a:lnTo>
                    <a:pt x="286118" y="131076"/>
                  </a:lnTo>
                  <a:lnTo>
                    <a:pt x="287235" y="125895"/>
                  </a:lnTo>
                  <a:close/>
                </a:path>
                <a:path w="1358265" h="462915">
                  <a:moveTo>
                    <a:pt x="317080" y="154711"/>
                  </a:moveTo>
                  <a:lnTo>
                    <a:pt x="312293" y="152946"/>
                  </a:lnTo>
                  <a:lnTo>
                    <a:pt x="307200" y="152234"/>
                  </a:lnTo>
                  <a:lnTo>
                    <a:pt x="311696" y="155041"/>
                  </a:lnTo>
                  <a:lnTo>
                    <a:pt x="317080" y="154711"/>
                  </a:lnTo>
                  <a:close/>
                </a:path>
                <a:path w="1358265" h="462915">
                  <a:moveTo>
                    <a:pt x="319684" y="418782"/>
                  </a:moveTo>
                  <a:lnTo>
                    <a:pt x="311277" y="414286"/>
                  </a:lnTo>
                  <a:lnTo>
                    <a:pt x="308800" y="406704"/>
                  </a:lnTo>
                  <a:lnTo>
                    <a:pt x="306755" y="399567"/>
                  </a:lnTo>
                  <a:lnTo>
                    <a:pt x="299707" y="396405"/>
                  </a:lnTo>
                  <a:lnTo>
                    <a:pt x="301790" y="402513"/>
                  </a:lnTo>
                  <a:lnTo>
                    <a:pt x="303796" y="408698"/>
                  </a:lnTo>
                  <a:lnTo>
                    <a:pt x="304761" y="414731"/>
                  </a:lnTo>
                  <a:lnTo>
                    <a:pt x="303695" y="420382"/>
                  </a:lnTo>
                  <a:lnTo>
                    <a:pt x="309295" y="417195"/>
                  </a:lnTo>
                  <a:lnTo>
                    <a:pt x="314083" y="421182"/>
                  </a:lnTo>
                  <a:lnTo>
                    <a:pt x="319684" y="418782"/>
                  </a:lnTo>
                  <a:close/>
                </a:path>
                <a:path w="1358265" h="462915">
                  <a:moveTo>
                    <a:pt x="333146" y="457492"/>
                  </a:moveTo>
                  <a:lnTo>
                    <a:pt x="331266" y="453859"/>
                  </a:lnTo>
                  <a:lnTo>
                    <a:pt x="326402" y="451866"/>
                  </a:lnTo>
                  <a:lnTo>
                    <a:pt x="325272" y="457149"/>
                  </a:lnTo>
                  <a:lnTo>
                    <a:pt x="333146" y="457492"/>
                  </a:lnTo>
                  <a:close/>
                </a:path>
                <a:path w="1358265" h="462915">
                  <a:moveTo>
                    <a:pt x="335864" y="216928"/>
                  </a:moveTo>
                  <a:lnTo>
                    <a:pt x="331673" y="218084"/>
                  </a:lnTo>
                  <a:lnTo>
                    <a:pt x="328676" y="222097"/>
                  </a:lnTo>
                  <a:lnTo>
                    <a:pt x="334073" y="223774"/>
                  </a:lnTo>
                  <a:lnTo>
                    <a:pt x="335864" y="216928"/>
                  </a:lnTo>
                  <a:close/>
                </a:path>
                <a:path w="1358265" h="462915">
                  <a:moveTo>
                    <a:pt x="377228" y="452361"/>
                  </a:moveTo>
                  <a:lnTo>
                    <a:pt x="374827" y="445960"/>
                  </a:lnTo>
                  <a:lnTo>
                    <a:pt x="371627" y="442760"/>
                  </a:lnTo>
                  <a:lnTo>
                    <a:pt x="365239" y="446760"/>
                  </a:lnTo>
                  <a:lnTo>
                    <a:pt x="367639" y="451561"/>
                  </a:lnTo>
                  <a:lnTo>
                    <a:pt x="370827" y="448360"/>
                  </a:lnTo>
                  <a:lnTo>
                    <a:pt x="377228" y="452361"/>
                  </a:lnTo>
                  <a:close/>
                </a:path>
                <a:path w="1358265" h="462915">
                  <a:moveTo>
                    <a:pt x="394144" y="302107"/>
                  </a:moveTo>
                  <a:lnTo>
                    <a:pt x="392912" y="297307"/>
                  </a:lnTo>
                  <a:lnTo>
                    <a:pt x="389432" y="294906"/>
                  </a:lnTo>
                  <a:lnTo>
                    <a:pt x="388416" y="302107"/>
                  </a:lnTo>
                  <a:lnTo>
                    <a:pt x="394144" y="302107"/>
                  </a:lnTo>
                  <a:close/>
                </a:path>
                <a:path w="1358265" h="462915">
                  <a:moveTo>
                    <a:pt x="407593" y="366839"/>
                  </a:moveTo>
                  <a:lnTo>
                    <a:pt x="400405" y="368439"/>
                  </a:lnTo>
                  <a:lnTo>
                    <a:pt x="397205" y="370840"/>
                  </a:lnTo>
                  <a:lnTo>
                    <a:pt x="399605" y="377228"/>
                  </a:lnTo>
                  <a:lnTo>
                    <a:pt x="405193" y="375627"/>
                  </a:lnTo>
                  <a:lnTo>
                    <a:pt x="402005" y="371640"/>
                  </a:lnTo>
                  <a:lnTo>
                    <a:pt x="407593" y="366839"/>
                  </a:lnTo>
                  <a:close/>
                </a:path>
                <a:path w="1358265" h="462915">
                  <a:moveTo>
                    <a:pt x="410197" y="447903"/>
                  </a:moveTo>
                  <a:lnTo>
                    <a:pt x="405993" y="449059"/>
                  </a:lnTo>
                  <a:lnTo>
                    <a:pt x="402996" y="453072"/>
                  </a:lnTo>
                  <a:lnTo>
                    <a:pt x="408393" y="454748"/>
                  </a:lnTo>
                  <a:lnTo>
                    <a:pt x="410197" y="447903"/>
                  </a:lnTo>
                  <a:close/>
                </a:path>
                <a:path w="1358265" h="462915">
                  <a:moveTo>
                    <a:pt x="422783" y="462699"/>
                  </a:moveTo>
                  <a:lnTo>
                    <a:pt x="421182" y="457949"/>
                  </a:lnTo>
                  <a:lnTo>
                    <a:pt x="415556" y="461098"/>
                  </a:lnTo>
                  <a:lnTo>
                    <a:pt x="414934" y="462699"/>
                  </a:lnTo>
                  <a:lnTo>
                    <a:pt x="422783" y="462699"/>
                  </a:lnTo>
                  <a:close/>
                </a:path>
                <a:path w="1358265" h="462915">
                  <a:moveTo>
                    <a:pt x="425526" y="232206"/>
                  </a:moveTo>
                  <a:lnTo>
                    <a:pt x="424383" y="226174"/>
                  </a:lnTo>
                  <a:lnTo>
                    <a:pt x="420128" y="227825"/>
                  </a:lnTo>
                  <a:lnTo>
                    <a:pt x="414388" y="226771"/>
                  </a:lnTo>
                  <a:lnTo>
                    <a:pt x="410438" y="226631"/>
                  </a:lnTo>
                  <a:lnTo>
                    <a:pt x="411594" y="230974"/>
                  </a:lnTo>
                  <a:lnTo>
                    <a:pt x="415836" y="230784"/>
                  </a:lnTo>
                  <a:lnTo>
                    <a:pt x="421589" y="232473"/>
                  </a:lnTo>
                  <a:lnTo>
                    <a:pt x="425526" y="232206"/>
                  </a:lnTo>
                  <a:close/>
                </a:path>
                <a:path w="1358265" h="462915">
                  <a:moveTo>
                    <a:pt x="459549" y="346062"/>
                  </a:moveTo>
                  <a:lnTo>
                    <a:pt x="459397" y="341337"/>
                  </a:lnTo>
                  <a:lnTo>
                    <a:pt x="457149" y="346062"/>
                  </a:lnTo>
                  <a:lnTo>
                    <a:pt x="458495" y="350786"/>
                  </a:lnTo>
                  <a:lnTo>
                    <a:pt x="459549" y="346062"/>
                  </a:lnTo>
                  <a:close/>
                </a:path>
                <a:path w="1358265" h="462915">
                  <a:moveTo>
                    <a:pt x="491515" y="293306"/>
                  </a:moveTo>
                  <a:lnTo>
                    <a:pt x="484136" y="292049"/>
                  </a:lnTo>
                  <a:lnTo>
                    <a:pt x="474433" y="291007"/>
                  </a:lnTo>
                  <a:lnTo>
                    <a:pt x="468477" y="290728"/>
                  </a:lnTo>
                  <a:lnTo>
                    <a:pt x="472338" y="291719"/>
                  </a:lnTo>
                  <a:lnTo>
                    <a:pt x="477469" y="294093"/>
                  </a:lnTo>
                  <a:lnTo>
                    <a:pt x="484619" y="298208"/>
                  </a:lnTo>
                  <a:lnTo>
                    <a:pt x="490423" y="299466"/>
                  </a:lnTo>
                  <a:lnTo>
                    <a:pt x="491515" y="293306"/>
                  </a:lnTo>
                  <a:close/>
                </a:path>
                <a:path w="1358265" h="462915">
                  <a:moveTo>
                    <a:pt x="494715" y="340271"/>
                  </a:moveTo>
                  <a:lnTo>
                    <a:pt x="494563" y="335394"/>
                  </a:lnTo>
                  <a:lnTo>
                    <a:pt x="492315" y="339661"/>
                  </a:lnTo>
                  <a:lnTo>
                    <a:pt x="493661" y="344830"/>
                  </a:lnTo>
                  <a:lnTo>
                    <a:pt x="494715" y="340271"/>
                  </a:lnTo>
                  <a:close/>
                </a:path>
                <a:path w="1358265" h="462915">
                  <a:moveTo>
                    <a:pt x="556450" y="352183"/>
                  </a:moveTo>
                  <a:lnTo>
                    <a:pt x="554647" y="356450"/>
                  </a:lnTo>
                  <a:lnTo>
                    <a:pt x="555548" y="361619"/>
                  </a:lnTo>
                  <a:lnTo>
                    <a:pt x="556450" y="357047"/>
                  </a:lnTo>
                  <a:lnTo>
                    <a:pt x="556450" y="352183"/>
                  </a:lnTo>
                  <a:close/>
                </a:path>
                <a:path w="1358265" h="462915">
                  <a:moveTo>
                    <a:pt x="564540" y="226771"/>
                  </a:moveTo>
                  <a:lnTo>
                    <a:pt x="564438" y="222986"/>
                  </a:lnTo>
                  <a:lnTo>
                    <a:pt x="564349" y="219786"/>
                  </a:lnTo>
                  <a:lnTo>
                    <a:pt x="564299" y="218033"/>
                  </a:lnTo>
                  <a:lnTo>
                    <a:pt x="557847" y="219786"/>
                  </a:lnTo>
                  <a:lnTo>
                    <a:pt x="561047" y="222986"/>
                  </a:lnTo>
                  <a:lnTo>
                    <a:pt x="562229" y="232816"/>
                  </a:lnTo>
                  <a:lnTo>
                    <a:pt x="564540" y="226771"/>
                  </a:lnTo>
                  <a:close/>
                </a:path>
                <a:path w="1358265" h="462915">
                  <a:moveTo>
                    <a:pt x="581025" y="58343"/>
                  </a:moveTo>
                  <a:lnTo>
                    <a:pt x="576224" y="62331"/>
                  </a:lnTo>
                  <a:lnTo>
                    <a:pt x="573036" y="55143"/>
                  </a:lnTo>
                  <a:lnTo>
                    <a:pt x="568236" y="57543"/>
                  </a:lnTo>
                  <a:lnTo>
                    <a:pt x="571627" y="64363"/>
                  </a:lnTo>
                  <a:lnTo>
                    <a:pt x="569531" y="70726"/>
                  </a:lnTo>
                  <a:lnTo>
                    <a:pt x="567004" y="77101"/>
                  </a:lnTo>
                  <a:lnTo>
                    <a:pt x="569036" y="83921"/>
                  </a:lnTo>
                  <a:lnTo>
                    <a:pt x="573493" y="77444"/>
                  </a:lnTo>
                  <a:lnTo>
                    <a:pt x="576529" y="71132"/>
                  </a:lnTo>
                  <a:lnTo>
                    <a:pt x="578815" y="64808"/>
                  </a:lnTo>
                  <a:lnTo>
                    <a:pt x="581025" y="58343"/>
                  </a:lnTo>
                  <a:close/>
                </a:path>
                <a:path w="1358265" h="462915">
                  <a:moveTo>
                    <a:pt x="589813" y="219786"/>
                  </a:moveTo>
                  <a:lnTo>
                    <a:pt x="588213" y="213385"/>
                  </a:lnTo>
                  <a:lnTo>
                    <a:pt x="585025" y="210197"/>
                  </a:lnTo>
                  <a:lnTo>
                    <a:pt x="578624" y="214185"/>
                  </a:lnTo>
                  <a:lnTo>
                    <a:pt x="581025" y="218986"/>
                  </a:lnTo>
                  <a:lnTo>
                    <a:pt x="584225" y="215785"/>
                  </a:lnTo>
                  <a:lnTo>
                    <a:pt x="589813" y="219786"/>
                  </a:lnTo>
                  <a:close/>
                </a:path>
                <a:path w="1358265" h="462915">
                  <a:moveTo>
                    <a:pt x="613930" y="230174"/>
                  </a:moveTo>
                  <a:lnTo>
                    <a:pt x="612698" y="225374"/>
                  </a:lnTo>
                  <a:lnTo>
                    <a:pt x="609206" y="222986"/>
                  </a:lnTo>
                  <a:lnTo>
                    <a:pt x="608203" y="230174"/>
                  </a:lnTo>
                  <a:lnTo>
                    <a:pt x="613930" y="230174"/>
                  </a:lnTo>
                  <a:close/>
                </a:path>
                <a:path w="1358265" h="462915">
                  <a:moveTo>
                    <a:pt x="637768" y="314896"/>
                  </a:moveTo>
                  <a:lnTo>
                    <a:pt x="634568" y="310896"/>
                  </a:lnTo>
                  <a:lnTo>
                    <a:pt x="631380" y="314896"/>
                  </a:lnTo>
                  <a:lnTo>
                    <a:pt x="624979" y="318084"/>
                  </a:lnTo>
                  <a:lnTo>
                    <a:pt x="627380" y="322084"/>
                  </a:lnTo>
                  <a:lnTo>
                    <a:pt x="631380" y="318884"/>
                  </a:lnTo>
                  <a:lnTo>
                    <a:pt x="637768" y="314896"/>
                  </a:lnTo>
                  <a:close/>
                </a:path>
                <a:path w="1358265" h="462915">
                  <a:moveTo>
                    <a:pt x="692111" y="239763"/>
                  </a:moveTo>
                  <a:lnTo>
                    <a:pt x="687324" y="234175"/>
                  </a:lnTo>
                  <a:lnTo>
                    <a:pt x="682523" y="234175"/>
                  </a:lnTo>
                  <a:lnTo>
                    <a:pt x="676935" y="235762"/>
                  </a:lnTo>
                  <a:lnTo>
                    <a:pt x="681723" y="241363"/>
                  </a:lnTo>
                  <a:lnTo>
                    <a:pt x="687324" y="242163"/>
                  </a:lnTo>
                  <a:lnTo>
                    <a:pt x="692111" y="239763"/>
                  </a:lnTo>
                  <a:close/>
                </a:path>
                <a:path w="1358265" h="462915">
                  <a:moveTo>
                    <a:pt x="700811" y="253250"/>
                  </a:moveTo>
                  <a:lnTo>
                    <a:pt x="700316" y="247269"/>
                  </a:lnTo>
                  <a:lnTo>
                    <a:pt x="692111" y="246164"/>
                  </a:lnTo>
                  <a:lnTo>
                    <a:pt x="695375" y="252209"/>
                  </a:lnTo>
                  <a:lnTo>
                    <a:pt x="694207" y="259842"/>
                  </a:lnTo>
                  <a:lnTo>
                    <a:pt x="693801" y="265823"/>
                  </a:lnTo>
                  <a:lnTo>
                    <a:pt x="699312" y="266941"/>
                  </a:lnTo>
                  <a:lnTo>
                    <a:pt x="698741" y="260883"/>
                  </a:lnTo>
                  <a:lnTo>
                    <a:pt x="700811" y="253250"/>
                  </a:lnTo>
                  <a:close/>
                </a:path>
                <a:path w="1358265" h="462915">
                  <a:moveTo>
                    <a:pt x="701103" y="364515"/>
                  </a:moveTo>
                  <a:lnTo>
                    <a:pt x="699312" y="369239"/>
                  </a:lnTo>
                  <a:lnTo>
                    <a:pt x="700201" y="373951"/>
                  </a:lnTo>
                  <a:lnTo>
                    <a:pt x="701103" y="369239"/>
                  </a:lnTo>
                  <a:lnTo>
                    <a:pt x="701103" y="364515"/>
                  </a:lnTo>
                  <a:close/>
                </a:path>
                <a:path w="1358265" h="462915">
                  <a:moveTo>
                    <a:pt x="713689" y="346862"/>
                  </a:moveTo>
                  <a:lnTo>
                    <a:pt x="708406" y="343331"/>
                  </a:lnTo>
                  <a:lnTo>
                    <a:pt x="703808" y="336664"/>
                  </a:lnTo>
                  <a:lnTo>
                    <a:pt x="698741" y="332701"/>
                  </a:lnTo>
                  <a:lnTo>
                    <a:pt x="692111" y="337273"/>
                  </a:lnTo>
                  <a:lnTo>
                    <a:pt x="699198" y="339775"/>
                  </a:lnTo>
                  <a:lnTo>
                    <a:pt x="704405" y="345960"/>
                  </a:lnTo>
                  <a:lnTo>
                    <a:pt x="708863" y="350189"/>
                  </a:lnTo>
                  <a:lnTo>
                    <a:pt x="713689" y="346862"/>
                  </a:lnTo>
                  <a:close/>
                </a:path>
                <a:path w="1358265" h="462915">
                  <a:moveTo>
                    <a:pt x="798410" y="324485"/>
                  </a:moveTo>
                  <a:lnTo>
                    <a:pt x="793610" y="318884"/>
                  </a:lnTo>
                  <a:lnTo>
                    <a:pt x="788822" y="318884"/>
                  </a:lnTo>
                  <a:lnTo>
                    <a:pt x="783221" y="320484"/>
                  </a:lnTo>
                  <a:lnTo>
                    <a:pt x="788022" y="326085"/>
                  </a:lnTo>
                  <a:lnTo>
                    <a:pt x="792810" y="326872"/>
                  </a:lnTo>
                  <a:lnTo>
                    <a:pt x="798410" y="324485"/>
                  </a:lnTo>
                  <a:close/>
                </a:path>
                <a:path w="1358265" h="462915">
                  <a:moveTo>
                    <a:pt x="812800" y="310896"/>
                  </a:moveTo>
                  <a:lnTo>
                    <a:pt x="810399" y="305295"/>
                  </a:lnTo>
                  <a:lnTo>
                    <a:pt x="807199" y="302107"/>
                  </a:lnTo>
                  <a:lnTo>
                    <a:pt x="800811" y="306095"/>
                  </a:lnTo>
                  <a:lnTo>
                    <a:pt x="803211" y="310896"/>
                  </a:lnTo>
                  <a:lnTo>
                    <a:pt x="806399" y="306895"/>
                  </a:lnTo>
                  <a:lnTo>
                    <a:pt x="812800" y="310896"/>
                  </a:lnTo>
                  <a:close/>
                </a:path>
                <a:path w="1358265" h="462915">
                  <a:moveTo>
                    <a:pt x="820547" y="276860"/>
                  </a:moveTo>
                  <a:lnTo>
                    <a:pt x="818489" y="273227"/>
                  </a:lnTo>
                  <a:lnTo>
                    <a:pt x="813587" y="271246"/>
                  </a:lnTo>
                  <a:lnTo>
                    <a:pt x="812800" y="276529"/>
                  </a:lnTo>
                  <a:lnTo>
                    <a:pt x="820547" y="276860"/>
                  </a:lnTo>
                  <a:close/>
                </a:path>
                <a:path w="1358265" h="462915">
                  <a:moveTo>
                    <a:pt x="878332" y="445160"/>
                  </a:moveTo>
                  <a:lnTo>
                    <a:pt x="876795" y="441159"/>
                  </a:lnTo>
                  <a:lnTo>
                    <a:pt x="878027" y="435876"/>
                  </a:lnTo>
                  <a:lnTo>
                    <a:pt x="878217" y="432231"/>
                  </a:lnTo>
                  <a:lnTo>
                    <a:pt x="873531" y="433171"/>
                  </a:lnTo>
                  <a:lnTo>
                    <a:pt x="873721" y="436841"/>
                  </a:lnTo>
                  <a:lnTo>
                    <a:pt x="872032" y="442163"/>
                  </a:lnTo>
                  <a:lnTo>
                    <a:pt x="872299" y="445985"/>
                  </a:lnTo>
                  <a:lnTo>
                    <a:pt x="878332" y="445160"/>
                  </a:lnTo>
                  <a:close/>
                </a:path>
                <a:path w="1358265" h="462915">
                  <a:moveTo>
                    <a:pt x="951852" y="188620"/>
                  </a:moveTo>
                  <a:lnTo>
                    <a:pt x="944664" y="184619"/>
                  </a:lnTo>
                  <a:lnTo>
                    <a:pt x="937094" y="183997"/>
                  </a:lnTo>
                  <a:lnTo>
                    <a:pt x="932675" y="188010"/>
                  </a:lnTo>
                  <a:lnTo>
                    <a:pt x="931849" y="191135"/>
                  </a:lnTo>
                  <a:lnTo>
                    <a:pt x="935075" y="187820"/>
                  </a:lnTo>
                  <a:lnTo>
                    <a:pt x="941463" y="188620"/>
                  </a:lnTo>
                  <a:lnTo>
                    <a:pt x="951852" y="188620"/>
                  </a:lnTo>
                  <a:close/>
                </a:path>
                <a:path w="1358265" h="462915">
                  <a:moveTo>
                    <a:pt x="977430" y="355650"/>
                  </a:moveTo>
                  <a:lnTo>
                    <a:pt x="973302" y="354228"/>
                  </a:lnTo>
                  <a:lnTo>
                    <a:pt x="970140" y="349656"/>
                  </a:lnTo>
                  <a:lnTo>
                    <a:pt x="967435" y="346887"/>
                  </a:lnTo>
                  <a:lnTo>
                    <a:pt x="964641" y="350850"/>
                  </a:lnTo>
                  <a:lnTo>
                    <a:pt x="967536" y="353517"/>
                  </a:lnTo>
                  <a:lnTo>
                    <a:pt x="970445" y="358343"/>
                  </a:lnTo>
                  <a:lnTo>
                    <a:pt x="973632" y="360629"/>
                  </a:lnTo>
                  <a:lnTo>
                    <a:pt x="977430" y="355650"/>
                  </a:lnTo>
                  <a:close/>
                </a:path>
                <a:path w="1358265" h="462915">
                  <a:moveTo>
                    <a:pt x="982230" y="424383"/>
                  </a:moveTo>
                  <a:lnTo>
                    <a:pt x="979030" y="420382"/>
                  </a:lnTo>
                  <a:lnTo>
                    <a:pt x="981430" y="412394"/>
                  </a:lnTo>
                  <a:lnTo>
                    <a:pt x="973442" y="414794"/>
                  </a:lnTo>
                  <a:lnTo>
                    <a:pt x="976630" y="419582"/>
                  </a:lnTo>
                  <a:lnTo>
                    <a:pt x="973442" y="426783"/>
                  </a:lnTo>
                  <a:lnTo>
                    <a:pt x="982230" y="424383"/>
                  </a:lnTo>
                  <a:close/>
                </a:path>
                <a:path w="1358265" h="462915">
                  <a:moveTo>
                    <a:pt x="982230" y="387616"/>
                  </a:moveTo>
                  <a:lnTo>
                    <a:pt x="979830" y="383628"/>
                  </a:lnTo>
                  <a:lnTo>
                    <a:pt x="976630" y="387616"/>
                  </a:lnTo>
                  <a:lnTo>
                    <a:pt x="969441" y="390817"/>
                  </a:lnTo>
                  <a:lnTo>
                    <a:pt x="972642" y="394817"/>
                  </a:lnTo>
                  <a:lnTo>
                    <a:pt x="975829" y="390817"/>
                  </a:lnTo>
                  <a:lnTo>
                    <a:pt x="982230" y="387616"/>
                  </a:lnTo>
                  <a:close/>
                </a:path>
                <a:path w="1358265" h="462915">
                  <a:moveTo>
                    <a:pt x="990219" y="310095"/>
                  </a:moveTo>
                  <a:lnTo>
                    <a:pt x="987018" y="302907"/>
                  </a:lnTo>
                  <a:lnTo>
                    <a:pt x="982281" y="297332"/>
                  </a:lnTo>
                  <a:lnTo>
                    <a:pt x="976033" y="297307"/>
                  </a:lnTo>
                  <a:lnTo>
                    <a:pt x="973086" y="299085"/>
                  </a:lnTo>
                  <a:lnTo>
                    <a:pt x="978230" y="298907"/>
                  </a:lnTo>
                  <a:lnTo>
                    <a:pt x="982230" y="303695"/>
                  </a:lnTo>
                  <a:lnTo>
                    <a:pt x="990219" y="310095"/>
                  </a:lnTo>
                  <a:close/>
                </a:path>
                <a:path w="1358265" h="462915">
                  <a:moveTo>
                    <a:pt x="990358" y="235762"/>
                  </a:moveTo>
                  <a:lnTo>
                    <a:pt x="989126" y="230974"/>
                  </a:lnTo>
                  <a:lnTo>
                    <a:pt x="985634" y="228574"/>
                  </a:lnTo>
                  <a:lnTo>
                    <a:pt x="984631" y="235762"/>
                  </a:lnTo>
                  <a:lnTo>
                    <a:pt x="990358" y="235762"/>
                  </a:lnTo>
                  <a:close/>
                </a:path>
                <a:path w="1358265" h="462915">
                  <a:moveTo>
                    <a:pt x="1008621" y="409194"/>
                  </a:moveTo>
                  <a:lnTo>
                    <a:pt x="1007198" y="404406"/>
                  </a:lnTo>
                  <a:lnTo>
                    <a:pt x="1003681" y="402005"/>
                  </a:lnTo>
                  <a:lnTo>
                    <a:pt x="1003007" y="409194"/>
                  </a:lnTo>
                  <a:lnTo>
                    <a:pt x="1008621" y="409194"/>
                  </a:lnTo>
                  <a:close/>
                </a:path>
                <a:path w="1358265" h="462915">
                  <a:moveTo>
                    <a:pt x="1042657" y="137629"/>
                  </a:moveTo>
                  <a:lnTo>
                    <a:pt x="1038974" y="134264"/>
                  </a:lnTo>
                  <a:lnTo>
                    <a:pt x="1037602" y="129755"/>
                  </a:lnTo>
                  <a:lnTo>
                    <a:pt x="1030376" y="129374"/>
                  </a:lnTo>
                  <a:lnTo>
                    <a:pt x="1025258" y="131229"/>
                  </a:lnTo>
                  <a:lnTo>
                    <a:pt x="1030185" y="133464"/>
                  </a:lnTo>
                  <a:lnTo>
                    <a:pt x="1035939" y="135051"/>
                  </a:lnTo>
                  <a:lnTo>
                    <a:pt x="1040866" y="137160"/>
                  </a:lnTo>
                  <a:lnTo>
                    <a:pt x="1042657" y="137629"/>
                  </a:lnTo>
                  <a:close/>
                </a:path>
                <a:path w="1358265" h="462915">
                  <a:moveTo>
                    <a:pt x="1052588" y="444817"/>
                  </a:moveTo>
                  <a:lnTo>
                    <a:pt x="1051166" y="440169"/>
                  </a:lnTo>
                  <a:lnTo>
                    <a:pt x="1047635" y="437616"/>
                  </a:lnTo>
                  <a:lnTo>
                    <a:pt x="1046962" y="444360"/>
                  </a:lnTo>
                  <a:lnTo>
                    <a:pt x="1052588" y="444817"/>
                  </a:lnTo>
                  <a:close/>
                </a:path>
                <a:path w="1358265" h="462915">
                  <a:moveTo>
                    <a:pt x="1058557" y="118821"/>
                  </a:moveTo>
                  <a:lnTo>
                    <a:pt x="1054163" y="115087"/>
                  </a:lnTo>
                  <a:lnTo>
                    <a:pt x="1051699" y="119722"/>
                  </a:lnTo>
                  <a:lnTo>
                    <a:pt x="1047064" y="124574"/>
                  </a:lnTo>
                  <a:lnTo>
                    <a:pt x="1044384" y="128689"/>
                  </a:lnTo>
                  <a:lnTo>
                    <a:pt x="1047762" y="131076"/>
                  </a:lnTo>
                  <a:lnTo>
                    <a:pt x="1050556" y="126885"/>
                  </a:lnTo>
                  <a:lnTo>
                    <a:pt x="1055751" y="122783"/>
                  </a:lnTo>
                  <a:lnTo>
                    <a:pt x="1058557" y="118821"/>
                  </a:lnTo>
                  <a:close/>
                </a:path>
                <a:path w="1358265" h="462915">
                  <a:moveTo>
                    <a:pt x="1060881" y="186232"/>
                  </a:moveTo>
                  <a:lnTo>
                    <a:pt x="1059751" y="183019"/>
                  </a:lnTo>
                  <a:lnTo>
                    <a:pt x="1054950" y="183019"/>
                  </a:lnTo>
                  <a:lnTo>
                    <a:pt x="1052563" y="192608"/>
                  </a:lnTo>
                  <a:lnTo>
                    <a:pt x="1052563" y="194208"/>
                  </a:lnTo>
                  <a:lnTo>
                    <a:pt x="1055027" y="195948"/>
                  </a:lnTo>
                  <a:lnTo>
                    <a:pt x="1058557" y="191909"/>
                  </a:lnTo>
                  <a:lnTo>
                    <a:pt x="1060881" y="186232"/>
                  </a:lnTo>
                  <a:close/>
                </a:path>
                <a:path w="1358265" h="462915">
                  <a:moveTo>
                    <a:pt x="1075867" y="368084"/>
                  </a:moveTo>
                  <a:lnTo>
                    <a:pt x="1074635" y="363448"/>
                  </a:lnTo>
                  <a:lnTo>
                    <a:pt x="1071156" y="360895"/>
                  </a:lnTo>
                  <a:lnTo>
                    <a:pt x="1070140" y="367639"/>
                  </a:lnTo>
                  <a:lnTo>
                    <a:pt x="1075867" y="368084"/>
                  </a:lnTo>
                  <a:close/>
                </a:path>
                <a:path w="1358265" h="462915">
                  <a:moveTo>
                    <a:pt x="1095019" y="324789"/>
                  </a:moveTo>
                  <a:lnTo>
                    <a:pt x="1090320" y="319786"/>
                  </a:lnTo>
                  <a:lnTo>
                    <a:pt x="1085329" y="317919"/>
                  </a:lnTo>
                  <a:lnTo>
                    <a:pt x="1086929" y="322884"/>
                  </a:lnTo>
                  <a:lnTo>
                    <a:pt x="1090383" y="327482"/>
                  </a:lnTo>
                  <a:lnTo>
                    <a:pt x="1093101" y="333667"/>
                  </a:lnTo>
                  <a:lnTo>
                    <a:pt x="1092517" y="329272"/>
                  </a:lnTo>
                  <a:lnTo>
                    <a:pt x="1095019" y="324789"/>
                  </a:lnTo>
                  <a:close/>
                </a:path>
                <a:path w="1358265" h="462915">
                  <a:moveTo>
                    <a:pt x="1119187" y="330898"/>
                  </a:moveTo>
                  <a:lnTo>
                    <a:pt x="1118895" y="325285"/>
                  </a:lnTo>
                  <a:lnTo>
                    <a:pt x="1113802" y="326961"/>
                  </a:lnTo>
                  <a:lnTo>
                    <a:pt x="1106906" y="327380"/>
                  </a:lnTo>
                  <a:lnTo>
                    <a:pt x="1101813" y="328536"/>
                  </a:lnTo>
                  <a:lnTo>
                    <a:pt x="1102106" y="332473"/>
                  </a:lnTo>
                  <a:lnTo>
                    <a:pt x="1107198" y="331355"/>
                  </a:lnTo>
                  <a:lnTo>
                    <a:pt x="1114094" y="331876"/>
                  </a:lnTo>
                  <a:lnTo>
                    <a:pt x="1119187" y="330898"/>
                  </a:lnTo>
                  <a:close/>
                </a:path>
                <a:path w="1358265" h="462915">
                  <a:moveTo>
                    <a:pt x="1135672" y="298107"/>
                  </a:moveTo>
                  <a:lnTo>
                    <a:pt x="1127683" y="299707"/>
                  </a:lnTo>
                  <a:lnTo>
                    <a:pt x="1124483" y="291719"/>
                  </a:lnTo>
                  <a:lnTo>
                    <a:pt x="1122095" y="297307"/>
                  </a:lnTo>
                  <a:lnTo>
                    <a:pt x="1125105" y="300926"/>
                  </a:lnTo>
                  <a:lnTo>
                    <a:pt x="1126985" y="307695"/>
                  </a:lnTo>
                  <a:lnTo>
                    <a:pt x="1129614" y="311467"/>
                  </a:lnTo>
                  <a:lnTo>
                    <a:pt x="1134872" y="306095"/>
                  </a:lnTo>
                  <a:lnTo>
                    <a:pt x="1129284" y="305295"/>
                  </a:lnTo>
                  <a:lnTo>
                    <a:pt x="1132484" y="301307"/>
                  </a:lnTo>
                  <a:lnTo>
                    <a:pt x="1135672" y="298107"/>
                  </a:lnTo>
                  <a:close/>
                </a:path>
                <a:path w="1358265" h="462915">
                  <a:moveTo>
                    <a:pt x="1144511" y="392607"/>
                  </a:moveTo>
                  <a:lnTo>
                    <a:pt x="1141768" y="388518"/>
                  </a:lnTo>
                  <a:lnTo>
                    <a:pt x="1137983" y="385178"/>
                  </a:lnTo>
                  <a:lnTo>
                    <a:pt x="1139672" y="390017"/>
                  </a:lnTo>
                  <a:lnTo>
                    <a:pt x="1144511" y="392607"/>
                  </a:lnTo>
                  <a:close/>
                </a:path>
                <a:path w="1358265" h="462915">
                  <a:moveTo>
                    <a:pt x="1146060" y="333273"/>
                  </a:moveTo>
                  <a:lnTo>
                    <a:pt x="1141272" y="331673"/>
                  </a:lnTo>
                  <a:lnTo>
                    <a:pt x="1141272" y="336473"/>
                  </a:lnTo>
                  <a:lnTo>
                    <a:pt x="1139672" y="343662"/>
                  </a:lnTo>
                  <a:lnTo>
                    <a:pt x="1144473" y="344462"/>
                  </a:lnTo>
                  <a:lnTo>
                    <a:pt x="1144473" y="339661"/>
                  </a:lnTo>
                  <a:lnTo>
                    <a:pt x="1146060" y="333273"/>
                  </a:lnTo>
                  <a:close/>
                </a:path>
                <a:path w="1358265" h="462915">
                  <a:moveTo>
                    <a:pt x="1153261" y="449160"/>
                  </a:moveTo>
                  <a:lnTo>
                    <a:pt x="1147660" y="447560"/>
                  </a:lnTo>
                  <a:lnTo>
                    <a:pt x="1147660" y="452361"/>
                  </a:lnTo>
                  <a:lnTo>
                    <a:pt x="1146060" y="459549"/>
                  </a:lnTo>
                  <a:lnTo>
                    <a:pt x="1150861" y="460349"/>
                  </a:lnTo>
                  <a:lnTo>
                    <a:pt x="1150861" y="455549"/>
                  </a:lnTo>
                  <a:lnTo>
                    <a:pt x="1153261" y="449160"/>
                  </a:lnTo>
                  <a:close/>
                </a:path>
                <a:path w="1358265" h="462915">
                  <a:moveTo>
                    <a:pt x="1169238" y="326085"/>
                  </a:moveTo>
                  <a:lnTo>
                    <a:pt x="1166850" y="320484"/>
                  </a:lnTo>
                  <a:lnTo>
                    <a:pt x="1163650" y="317284"/>
                  </a:lnTo>
                  <a:lnTo>
                    <a:pt x="1157249" y="321284"/>
                  </a:lnTo>
                  <a:lnTo>
                    <a:pt x="1159649" y="326085"/>
                  </a:lnTo>
                  <a:lnTo>
                    <a:pt x="1163650" y="322884"/>
                  </a:lnTo>
                  <a:lnTo>
                    <a:pt x="1169238" y="326085"/>
                  </a:lnTo>
                  <a:close/>
                </a:path>
                <a:path w="1358265" h="462915">
                  <a:moveTo>
                    <a:pt x="1203604" y="291719"/>
                  </a:moveTo>
                  <a:lnTo>
                    <a:pt x="1198016" y="290918"/>
                  </a:lnTo>
                  <a:lnTo>
                    <a:pt x="1194015" y="283718"/>
                  </a:lnTo>
                  <a:lnTo>
                    <a:pt x="1190028" y="290918"/>
                  </a:lnTo>
                  <a:lnTo>
                    <a:pt x="1194816" y="291719"/>
                  </a:lnTo>
                  <a:lnTo>
                    <a:pt x="1198816" y="298907"/>
                  </a:lnTo>
                  <a:lnTo>
                    <a:pt x="1203604" y="291719"/>
                  </a:lnTo>
                  <a:close/>
                </a:path>
                <a:path w="1358265" h="462915">
                  <a:moveTo>
                    <a:pt x="1209344" y="328549"/>
                  </a:moveTo>
                  <a:lnTo>
                    <a:pt x="1205103" y="327279"/>
                  </a:lnTo>
                  <a:lnTo>
                    <a:pt x="1200124" y="329006"/>
                  </a:lnTo>
                  <a:lnTo>
                    <a:pt x="1203604" y="333273"/>
                  </a:lnTo>
                  <a:lnTo>
                    <a:pt x="1209344" y="328549"/>
                  </a:lnTo>
                  <a:close/>
                </a:path>
                <a:path w="1358265" h="462915">
                  <a:moveTo>
                    <a:pt x="1210005" y="267741"/>
                  </a:moveTo>
                  <a:lnTo>
                    <a:pt x="1202016" y="266941"/>
                  </a:lnTo>
                  <a:lnTo>
                    <a:pt x="1198016" y="270129"/>
                  </a:lnTo>
                  <a:lnTo>
                    <a:pt x="1195616" y="274929"/>
                  </a:lnTo>
                  <a:lnTo>
                    <a:pt x="1203604" y="275729"/>
                  </a:lnTo>
                  <a:lnTo>
                    <a:pt x="1207604" y="272529"/>
                  </a:lnTo>
                  <a:lnTo>
                    <a:pt x="1210005" y="267741"/>
                  </a:lnTo>
                  <a:close/>
                </a:path>
                <a:path w="1358265" h="462915">
                  <a:moveTo>
                    <a:pt x="1227747" y="400812"/>
                  </a:moveTo>
                  <a:lnTo>
                    <a:pt x="1223289" y="398411"/>
                  </a:lnTo>
                  <a:lnTo>
                    <a:pt x="1218984" y="399008"/>
                  </a:lnTo>
                  <a:lnTo>
                    <a:pt x="1223594" y="404406"/>
                  </a:lnTo>
                  <a:lnTo>
                    <a:pt x="1227747" y="400812"/>
                  </a:lnTo>
                  <a:close/>
                </a:path>
                <a:path w="1358265" h="462915">
                  <a:moveTo>
                    <a:pt x="1236383" y="368439"/>
                  </a:moveTo>
                  <a:lnTo>
                    <a:pt x="1230782" y="367639"/>
                  </a:lnTo>
                  <a:lnTo>
                    <a:pt x="1226781" y="360451"/>
                  </a:lnTo>
                  <a:lnTo>
                    <a:pt x="1222794" y="367639"/>
                  </a:lnTo>
                  <a:lnTo>
                    <a:pt x="1228382" y="368439"/>
                  </a:lnTo>
                  <a:lnTo>
                    <a:pt x="1232382" y="375627"/>
                  </a:lnTo>
                  <a:lnTo>
                    <a:pt x="1236383" y="368439"/>
                  </a:lnTo>
                  <a:close/>
                </a:path>
                <a:path w="1358265" h="462915">
                  <a:moveTo>
                    <a:pt x="1258760" y="248551"/>
                  </a:moveTo>
                  <a:lnTo>
                    <a:pt x="1252359" y="246164"/>
                  </a:lnTo>
                  <a:lnTo>
                    <a:pt x="1247571" y="245364"/>
                  </a:lnTo>
                  <a:lnTo>
                    <a:pt x="1245971" y="252552"/>
                  </a:lnTo>
                  <a:lnTo>
                    <a:pt x="1251559" y="254152"/>
                  </a:lnTo>
                  <a:lnTo>
                    <a:pt x="1251559" y="250151"/>
                  </a:lnTo>
                  <a:lnTo>
                    <a:pt x="1258760" y="248551"/>
                  </a:lnTo>
                  <a:close/>
                </a:path>
                <a:path w="1358265" h="462915">
                  <a:moveTo>
                    <a:pt x="1264348" y="178219"/>
                  </a:moveTo>
                  <a:lnTo>
                    <a:pt x="1258760" y="176631"/>
                  </a:lnTo>
                  <a:lnTo>
                    <a:pt x="1258760" y="181419"/>
                  </a:lnTo>
                  <a:lnTo>
                    <a:pt x="1257160" y="188620"/>
                  </a:lnTo>
                  <a:lnTo>
                    <a:pt x="1261948" y="189407"/>
                  </a:lnTo>
                  <a:lnTo>
                    <a:pt x="1261948" y="184619"/>
                  </a:lnTo>
                  <a:lnTo>
                    <a:pt x="1264348" y="178219"/>
                  </a:lnTo>
                  <a:close/>
                </a:path>
                <a:path w="1358265" h="462915">
                  <a:moveTo>
                    <a:pt x="1265148" y="160642"/>
                  </a:moveTo>
                  <a:lnTo>
                    <a:pt x="1257160" y="159842"/>
                  </a:lnTo>
                  <a:lnTo>
                    <a:pt x="1253159" y="163042"/>
                  </a:lnTo>
                  <a:lnTo>
                    <a:pt x="1250759" y="167830"/>
                  </a:lnTo>
                  <a:lnTo>
                    <a:pt x="1258760" y="168630"/>
                  </a:lnTo>
                  <a:lnTo>
                    <a:pt x="1262748" y="165442"/>
                  </a:lnTo>
                  <a:lnTo>
                    <a:pt x="1265148" y="160642"/>
                  </a:lnTo>
                  <a:close/>
                </a:path>
                <a:path w="1358265" h="462915">
                  <a:moveTo>
                    <a:pt x="1272336" y="413194"/>
                  </a:moveTo>
                  <a:lnTo>
                    <a:pt x="1272247" y="406971"/>
                  </a:lnTo>
                  <a:lnTo>
                    <a:pt x="1267447" y="402399"/>
                  </a:lnTo>
                  <a:lnTo>
                    <a:pt x="1261884" y="400837"/>
                  </a:lnTo>
                  <a:lnTo>
                    <a:pt x="1259547" y="403606"/>
                  </a:lnTo>
                  <a:lnTo>
                    <a:pt x="1266748" y="404406"/>
                  </a:lnTo>
                  <a:lnTo>
                    <a:pt x="1261948" y="413994"/>
                  </a:lnTo>
                  <a:lnTo>
                    <a:pt x="1272336" y="413194"/>
                  </a:lnTo>
                  <a:close/>
                </a:path>
                <a:path w="1358265" h="462915">
                  <a:moveTo>
                    <a:pt x="1275537" y="258140"/>
                  </a:moveTo>
                  <a:lnTo>
                    <a:pt x="1269149" y="255752"/>
                  </a:lnTo>
                  <a:lnTo>
                    <a:pt x="1264348" y="254952"/>
                  </a:lnTo>
                  <a:lnTo>
                    <a:pt x="1262748" y="262140"/>
                  </a:lnTo>
                  <a:lnTo>
                    <a:pt x="1268349" y="263740"/>
                  </a:lnTo>
                  <a:lnTo>
                    <a:pt x="1268349" y="259740"/>
                  </a:lnTo>
                  <a:lnTo>
                    <a:pt x="1275537" y="258140"/>
                  </a:lnTo>
                  <a:close/>
                </a:path>
                <a:path w="1358265" h="462915">
                  <a:moveTo>
                    <a:pt x="1357858" y="433971"/>
                  </a:moveTo>
                  <a:lnTo>
                    <a:pt x="1351457" y="431571"/>
                  </a:lnTo>
                  <a:lnTo>
                    <a:pt x="1346669" y="430771"/>
                  </a:lnTo>
                  <a:lnTo>
                    <a:pt x="1345069" y="437972"/>
                  </a:lnTo>
                  <a:lnTo>
                    <a:pt x="1350657" y="439572"/>
                  </a:lnTo>
                  <a:lnTo>
                    <a:pt x="1350657" y="434771"/>
                  </a:lnTo>
                  <a:lnTo>
                    <a:pt x="1357858" y="43397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21"/>
            <p:cNvSpPr/>
            <p:nvPr/>
          </p:nvSpPr>
          <p:spPr>
            <a:xfrm>
              <a:off x="16458274" y="9795522"/>
              <a:ext cx="1160780" cy="491490"/>
            </a:xfrm>
            <a:custGeom>
              <a:avLst/>
              <a:gdLst/>
              <a:ahLst/>
              <a:cxnLst/>
              <a:rect l="l" t="t" r="r" b="b"/>
              <a:pathLst>
                <a:path w="1160780" h="491490">
                  <a:moveTo>
                    <a:pt x="9588" y="464350"/>
                  </a:moveTo>
                  <a:lnTo>
                    <a:pt x="8788" y="459549"/>
                  </a:lnTo>
                  <a:lnTo>
                    <a:pt x="3987" y="461149"/>
                  </a:lnTo>
                  <a:lnTo>
                    <a:pt x="0" y="456361"/>
                  </a:lnTo>
                  <a:lnTo>
                    <a:pt x="800" y="462749"/>
                  </a:lnTo>
                  <a:lnTo>
                    <a:pt x="2387" y="466750"/>
                  </a:lnTo>
                  <a:lnTo>
                    <a:pt x="9588" y="464350"/>
                  </a:lnTo>
                  <a:close/>
                </a:path>
                <a:path w="1160780" h="491490">
                  <a:moveTo>
                    <a:pt x="107886" y="445173"/>
                  </a:moveTo>
                  <a:lnTo>
                    <a:pt x="102717" y="443369"/>
                  </a:lnTo>
                  <a:lnTo>
                    <a:pt x="102489" y="448170"/>
                  </a:lnTo>
                  <a:lnTo>
                    <a:pt x="104965" y="451459"/>
                  </a:lnTo>
                  <a:lnTo>
                    <a:pt x="107886" y="445173"/>
                  </a:lnTo>
                  <a:close/>
                </a:path>
                <a:path w="1160780" h="491490">
                  <a:moveTo>
                    <a:pt x="156641" y="378828"/>
                  </a:moveTo>
                  <a:lnTo>
                    <a:pt x="151015" y="377037"/>
                  </a:lnTo>
                  <a:lnTo>
                    <a:pt x="150647" y="381825"/>
                  </a:lnTo>
                  <a:lnTo>
                    <a:pt x="153263" y="385127"/>
                  </a:lnTo>
                  <a:lnTo>
                    <a:pt x="156641" y="378828"/>
                  </a:lnTo>
                  <a:close/>
                </a:path>
                <a:path w="1160780" h="491490">
                  <a:moveTo>
                    <a:pt x="186207" y="425183"/>
                  </a:moveTo>
                  <a:lnTo>
                    <a:pt x="180924" y="423506"/>
                  </a:lnTo>
                  <a:lnTo>
                    <a:pt x="180517" y="428485"/>
                  </a:lnTo>
                  <a:lnTo>
                    <a:pt x="182956" y="431825"/>
                  </a:lnTo>
                  <a:lnTo>
                    <a:pt x="186207" y="425183"/>
                  </a:lnTo>
                  <a:close/>
                </a:path>
                <a:path w="1160780" h="491490">
                  <a:moveTo>
                    <a:pt x="186880" y="354139"/>
                  </a:moveTo>
                  <a:lnTo>
                    <a:pt x="184416" y="358254"/>
                  </a:lnTo>
                  <a:lnTo>
                    <a:pt x="182841" y="362673"/>
                  </a:lnTo>
                  <a:lnTo>
                    <a:pt x="186207" y="358851"/>
                  </a:lnTo>
                  <a:lnTo>
                    <a:pt x="186880" y="354139"/>
                  </a:lnTo>
                  <a:close/>
                </a:path>
                <a:path w="1160780" h="491490">
                  <a:moveTo>
                    <a:pt x="211785" y="452361"/>
                  </a:moveTo>
                  <a:lnTo>
                    <a:pt x="210185" y="447560"/>
                  </a:lnTo>
                  <a:lnTo>
                    <a:pt x="205397" y="449961"/>
                  </a:lnTo>
                  <a:lnTo>
                    <a:pt x="198196" y="450761"/>
                  </a:lnTo>
                  <a:lnTo>
                    <a:pt x="198996" y="455561"/>
                  </a:lnTo>
                  <a:lnTo>
                    <a:pt x="203796" y="453161"/>
                  </a:lnTo>
                  <a:lnTo>
                    <a:pt x="211785" y="452361"/>
                  </a:lnTo>
                  <a:close/>
                </a:path>
                <a:path w="1160780" h="491490">
                  <a:moveTo>
                    <a:pt x="219773" y="416394"/>
                  </a:moveTo>
                  <a:lnTo>
                    <a:pt x="210985" y="416394"/>
                  </a:lnTo>
                  <a:lnTo>
                    <a:pt x="211785" y="421195"/>
                  </a:lnTo>
                  <a:lnTo>
                    <a:pt x="206984" y="427583"/>
                  </a:lnTo>
                  <a:lnTo>
                    <a:pt x="215785" y="427583"/>
                  </a:lnTo>
                  <a:lnTo>
                    <a:pt x="214985" y="422795"/>
                  </a:lnTo>
                  <a:lnTo>
                    <a:pt x="219773" y="416394"/>
                  </a:lnTo>
                  <a:close/>
                </a:path>
                <a:path w="1160780" h="491490">
                  <a:moveTo>
                    <a:pt x="231762" y="298907"/>
                  </a:moveTo>
                  <a:lnTo>
                    <a:pt x="230162" y="294119"/>
                  </a:lnTo>
                  <a:lnTo>
                    <a:pt x="226174" y="296519"/>
                  </a:lnTo>
                  <a:lnTo>
                    <a:pt x="218173" y="298107"/>
                  </a:lnTo>
                  <a:lnTo>
                    <a:pt x="218973" y="302107"/>
                  </a:lnTo>
                  <a:lnTo>
                    <a:pt x="223774" y="299707"/>
                  </a:lnTo>
                  <a:lnTo>
                    <a:pt x="231762" y="298907"/>
                  </a:lnTo>
                  <a:close/>
                </a:path>
                <a:path w="1160780" h="491490">
                  <a:moveTo>
                    <a:pt x="263728" y="348462"/>
                  </a:moveTo>
                  <a:lnTo>
                    <a:pt x="256540" y="345884"/>
                  </a:lnTo>
                  <a:lnTo>
                    <a:pt x="257136" y="349961"/>
                  </a:lnTo>
                  <a:lnTo>
                    <a:pt x="261035" y="353301"/>
                  </a:lnTo>
                  <a:lnTo>
                    <a:pt x="263728" y="348462"/>
                  </a:lnTo>
                  <a:close/>
                </a:path>
                <a:path w="1160780" h="491490">
                  <a:moveTo>
                    <a:pt x="276745" y="272618"/>
                  </a:moveTo>
                  <a:lnTo>
                    <a:pt x="274129" y="276733"/>
                  </a:lnTo>
                  <a:lnTo>
                    <a:pt x="272694" y="281152"/>
                  </a:lnTo>
                  <a:lnTo>
                    <a:pt x="276517" y="277329"/>
                  </a:lnTo>
                  <a:lnTo>
                    <a:pt x="276745" y="272618"/>
                  </a:lnTo>
                  <a:close/>
                </a:path>
                <a:path w="1160780" h="491490">
                  <a:moveTo>
                    <a:pt x="310769" y="273418"/>
                  </a:moveTo>
                  <a:lnTo>
                    <a:pt x="308292" y="277533"/>
                  </a:lnTo>
                  <a:lnTo>
                    <a:pt x="306717" y="281952"/>
                  </a:lnTo>
                  <a:lnTo>
                    <a:pt x="310083" y="278130"/>
                  </a:lnTo>
                  <a:lnTo>
                    <a:pt x="310769" y="273418"/>
                  </a:lnTo>
                  <a:close/>
                </a:path>
                <a:path w="1160780" h="491490">
                  <a:moveTo>
                    <a:pt x="342061" y="241363"/>
                  </a:moveTo>
                  <a:lnTo>
                    <a:pt x="340461" y="236575"/>
                  </a:lnTo>
                  <a:lnTo>
                    <a:pt x="335661" y="238975"/>
                  </a:lnTo>
                  <a:lnTo>
                    <a:pt x="328472" y="240563"/>
                  </a:lnTo>
                  <a:lnTo>
                    <a:pt x="329272" y="244563"/>
                  </a:lnTo>
                  <a:lnTo>
                    <a:pt x="334060" y="242163"/>
                  </a:lnTo>
                  <a:lnTo>
                    <a:pt x="342061" y="241363"/>
                  </a:lnTo>
                  <a:close/>
                </a:path>
                <a:path w="1160780" h="491490">
                  <a:moveTo>
                    <a:pt x="421182" y="444373"/>
                  </a:moveTo>
                  <a:lnTo>
                    <a:pt x="414401" y="443852"/>
                  </a:lnTo>
                  <a:lnTo>
                    <a:pt x="406488" y="440867"/>
                  </a:lnTo>
                  <a:lnTo>
                    <a:pt x="399935" y="440436"/>
                  </a:lnTo>
                  <a:lnTo>
                    <a:pt x="397205" y="447560"/>
                  </a:lnTo>
                  <a:lnTo>
                    <a:pt x="404101" y="445947"/>
                  </a:lnTo>
                  <a:lnTo>
                    <a:pt x="412191" y="448360"/>
                  </a:lnTo>
                  <a:lnTo>
                    <a:pt x="418782" y="449592"/>
                  </a:lnTo>
                  <a:lnTo>
                    <a:pt x="421182" y="444373"/>
                  </a:lnTo>
                  <a:close/>
                </a:path>
                <a:path w="1160780" h="491490">
                  <a:moveTo>
                    <a:pt x="438759" y="311696"/>
                  </a:moveTo>
                  <a:lnTo>
                    <a:pt x="437959" y="306908"/>
                  </a:lnTo>
                  <a:lnTo>
                    <a:pt x="433171" y="309308"/>
                  </a:lnTo>
                  <a:lnTo>
                    <a:pt x="429171" y="303707"/>
                  </a:lnTo>
                  <a:lnTo>
                    <a:pt x="429971" y="310095"/>
                  </a:lnTo>
                  <a:lnTo>
                    <a:pt x="431571" y="314096"/>
                  </a:lnTo>
                  <a:lnTo>
                    <a:pt x="438759" y="311696"/>
                  </a:lnTo>
                  <a:close/>
                </a:path>
                <a:path w="1160780" h="491490">
                  <a:moveTo>
                    <a:pt x="482714" y="190220"/>
                  </a:moveTo>
                  <a:lnTo>
                    <a:pt x="481114" y="185420"/>
                  </a:lnTo>
                  <a:lnTo>
                    <a:pt x="476326" y="187820"/>
                  </a:lnTo>
                  <a:lnTo>
                    <a:pt x="469125" y="188620"/>
                  </a:lnTo>
                  <a:lnTo>
                    <a:pt x="469925" y="193421"/>
                  </a:lnTo>
                  <a:lnTo>
                    <a:pt x="474726" y="191020"/>
                  </a:lnTo>
                  <a:lnTo>
                    <a:pt x="482714" y="190220"/>
                  </a:lnTo>
                  <a:close/>
                </a:path>
                <a:path w="1160780" h="491490">
                  <a:moveTo>
                    <a:pt x="504291" y="173431"/>
                  </a:moveTo>
                  <a:lnTo>
                    <a:pt x="502704" y="168643"/>
                  </a:lnTo>
                  <a:lnTo>
                    <a:pt x="497903" y="171043"/>
                  </a:lnTo>
                  <a:lnTo>
                    <a:pt x="490715" y="171831"/>
                  </a:lnTo>
                  <a:lnTo>
                    <a:pt x="491502" y="176631"/>
                  </a:lnTo>
                  <a:lnTo>
                    <a:pt x="496303" y="174231"/>
                  </a:lnTo>
                  <a:lnTo>
                    <a:pt x="504291" y="173431"/>
                  </a:lnTo>
                  <a:close/>
                </a:path>
                <a:path w="1160780" h="491490">
                  <a:moveTo>
                    <a:pt x="515480" y="188620"/>
                  </a:moveTo>
                  <a:lnTo>
                    <a:pt x="506691" y="189420"/>
                  </a:lnTo>
                  <a:lnTo>
                    <a:pt x="500202" y="193255"/>
                  </a:lnTo>
                  <a:lnTo>
                    <a:pt x="499097" y="199110"/>
                  </a:lnTo>
                  <a:lnTo>
                    <a:pt x="500405" y="202120"/>
                  </a:lnTo>
                  <a:lnTo>
                    <a:pt x="501103" y="197408"/>
                  </a:lnTo>
                  <a:lnTo>
                    <a:pt x="506691" y="194221"/>
                  </a:lnTo>
                  <a:lnTo>
                    <a:pt x="515480" y="188620"/>
                  </a:lnTo>
                  <a:close/>
                </a:path>
                <a:path w="1160780" h="491490">
                  <a:moveTo>
                    <a:pt x="523481" y="315696"/>
                  </a:moveTo>
                  <a:lnTo>
                    <a:pt x="516280" y="313004"/>
                  </a:lnTo>
                  <a:lnTo>
                    <a:pt x="516890" y="316890"/>
                  </a:lnTo>
                  <a:lnTo>
                    <a:pt x="520776" y="320192"/>
                  </a:lnTo>
                  <a:lnTo>
                    <a:pt x="523481" y="315696"/>
                  </a:lnTo>
                  <a:close/>
                </a:path>
                <a:path w="1160780" h="491490">
                  <a:moveTo>
                    <a:pt x="544258" y="307708"/>
                  </a:moveTo>
                  <a:lnTo>
                    <a:pt x="537857" y="309308"/>
                  </a:lnTo>
                  <a:lnTo>
                    <a:pt x="534670" y="304507"/>
                  </a:lnTo>
                  <a:lnTo>
                    <a:pt x="528269" y="304507"/>
                  </a:lnTo>
                  <a:lnTo>
                    <a:pt x="531101" y="310515"/>
                  </a:lnTo>
                  <a:lnTo>
                    <a:pt x="537159" y="313601"/>
                  </a:lnTo>
                  <a:lnTo>
                    <a:pt x="542772" y="312940"/>
                  </a:lnTo>
                  <a:lnTo>
                    <a:pt x="544258" y="307708"/>
                  </a:lnTo>
                  <a:close/>
                </a:path>
                <a:path w="1160780" h="491490">
                  <a:moveTo>
                    <a:pt x="557288" y="98818"/>
                  </a:moveTo>
                  <a:lnTo>
                    <a:pt x="552246" y="98310"/>
                  </a:lnTo>
                  <a:lnTo>
                    <a:pt x="547852" y="95110"/>
                  </a:lnTo>
                  <a:lnTo>
                    <a:pt x="541655" y="98513"/>
                  </a:lnTo>
                  <a:lnTo>
                    <a:pt x="538759" y="102806"/>
                  </a:lnTo>
                  <a:lnTo>
                    <a:pt x="544258" y="102311"/>
                  </a:lnTo>
                  <a:lnTo>
                    <a:pt x="549998" y="100444"/>
                  </a:lnTo>
                  <a:lnTo>
                    <a:pt x="555447" y="99402"/>
                  </a:lnTo>
                  <a:lnTo>
                    <a:pt x="557288" y="98818"/>
                  </a:lnTo>
                  <a:close/>
                </a:path>
                <a:path w="1160780" h="491490">
                  <a:moveTo>
                    <a:pt x="559041" y="80124"/>
                  </a:moveTo>
                  <a:lnTo>
                    <a:pt x="558965" y="75603"/>
                  </a:lnTo>
                  <a:lnTo>
                    <a:pt x="553046" y="75133"/>
                  </a:lnTo>
                  <a:lnTo>
                    <a:pt x="553796" y="79883"/>
                  </a:lnTo>
                  <a:lnTo>
                    <a:pt x="553046" y="86118"/>
                  </a:lnTo>
                  <a:lnTo>
                    <a:pt x="553491" y="90868"/>
                  </a:lnTo>
                  <a:lnTo>
                    <a:pt x="557847" y="91109"/>
                  </a:lnTo>
                  <a:lnTo>
                    <a:pt x="557314" y="86144"/>
                  </a:lnTo>
                  <a:lnTo>
                    <a:pt x="559041" y="80124"/>
                  </a:lnTo>
                  <a:close/>
                </a:path>
                <a:path w="1160780" h="491490">
                  <a:moveTo>
                    <a:pt x="570852" y="386105"/>
                  </a:moveTo>
                  <a:lnTo>
                    <a:pt x="568236" y="390220"/>
                  </a:lnTo>
                  <a:lnTo>
                    <a:pt x="566813" y="394639"/>
                  </a:lnTo>
                  <a:lnTo>
                    <a:pt x="570636" y="390817"/>
                  </a:lnTo>
                  <a:lnTo>
                    <a:pt x="570852" y="386105"/>
                  </a:lnTo>
                  <a:close/>
                </a:path>
                <a:path w="1160780" h="491490">
                  <a:moveTo>
                    <a:pt x="596074" y="310642"/>
                  </a:moveTo>
                  <a:lnTo>
                    <a:pt x="593610" y="314794"/>
                  </a:lnTo>
                  <a:lnTo>
                    <a:pt x="592035" y="319405"/>
                  </a:lnTo>
                  <a:lnTo>
                    <a:pt x="595401" y="315696"/>
                  </a:lnTo>
                  <a:lnTo>
                    <a:pt x="596074" y="310642"/>
                  </a:lnTo>
                  <a:close/>
                </a:path>
                <a:path w="1160780" h="491490">
                  <a:moveTo>
                    <a:pt x="641083" y="318274"/>
                  </a:moveTo>
                  <a:lnTo>
                    <a:pt x="640956" y="312496"/>
                  </a:lnTo>
                  <a:lnTo>
                    <a:pt x="636587" y="313321"/>
                  </a:lnTo>
                  <a:lnTo>
                    <a:pt x="631164" y="311302"/>
                  </a:lnTo>
                  <a:lnTo>
                    <a:pt x="627253" y="310476"/>
                  </a:lnTo>
                  <a:lnTo>
                    <a:pt x="627380" y="314896"/>
                  </a:lnTo>
                  <a:lnTo>
                    <a:pt x="631748" y="315417"/>
                  </a:lnTo>
                  <a:lnTo>
                    <a:pt x="637159" y="317893"/>
                  </a:lnTo>
                  <a:lnTo>
                    <a:pt x="641083" y="318274"/>
                  </a:lnTo>
                  <a:close/>
                </a:path>
                <a:path w="1160780" h="491490">
                  <a:moveTo>
                    <a:pt x="647357" y="160642"/>
                  </a:moveTo>
                  <a:lnTo>
                    <a:pt x="646557" y="155854"/>
                  </a:lnTo>
                  <a:lnTo>
                    <a:pt x="641756" y="157454"/>
                  </a:lnTo>
                  <a:lnTo>
                    <a:pt x="637768" y="152654"/>
                  </a:lnTo>
                  <a:lnTo>
                    <a:pt x="638568" y="159054"/>
                  </a:lnTo>
                  <a:lnTo>
                    <a:pt x="640156" y="163042"/>
                  </a:lnTo>
                  <a:lnTo>
                    <a:pt x="647357" y="160642"/>
                  </a:lnTo>
                  <a:close/>
                </a:path>
                <a:path w="1160780" h="491490">
                  <a:moveTo>
                    <a:pt x="651916" y="184365"/>
                  </a:moveTo>
                  <a:lnTo>
                    <a:pt x="649249" y="188518"/>
                  </a:lnTo>
                  <a:lnTo>
                    <a:pt x="647636" y="193128"/>
                  </a:lnTo>
                  <a:lnTo>
                    <a:pt x="651344" y="189420"/>
                  </a:lnTo>
                  <a:lnTo>
                    <a:pt x="651916" y="184365"/>
                  </a:lnTo>
                  <a:close/>
                </a:path>
                <a:path w="1160780" h="491490">
                  <a:moveTo>
                    <a:pt x="668934" y="151853"/>
                  </a:moveTo>
                  <a:lnTo>
                    <a:pt x="663270" y="153758"/>
                  </a:lnTo>
                  <a:lnTo>
                    <a:pt x="657250" y="152654"/>
                  </a:lnTo>
                  <a:lnTo>
                    <a:pt x="652856" y="152755"/>
                  </a:lnTo>
                  <a:lnTo>
                    <a:pt x="652145" y="158254"/>
                  </a:lnTo>
                  <a:lnTo>
                    <a:pt x="656564" y="158597"/>
                  </a:lnTo>
                  <a:lnTo>
                    <a:pt x="662940" y="158648"/>
                  </a:lnTo>
                  <a:lnTo>
                    <a:pt x="668108" y="156895"/>
                  </a:lnTo>
                  <a:lnTo>
                    <a:pt x="668934" y="151853"/>
                  </a:lnTo>
                  <a:close/>
                </a:path>
                <a:path w="1160780" h="491490">
                  <a:moveTo>
                    <a:pt x="699897" y="183489"/>
                  </a:moveTo>
                  <a:lnTo>
                    <a:pt x="695109" y="181724"/>
                  </a:lnTo>
                  <a:lnTo>
                    <a:pt x="690016" y="181013"/>
                  </a:lnTo>
                  <a:lnTo>
                    <a:pt x="694512" y="183819"/>
                  </a:lnTo>
                  <a:lnTo>
                    <a:pt x="699897" y="183489"/>
                  </a:lnTo>
                  <a:close/>
                </a:path>
                <a:path w="1160780" h="491490">
                  <a:moveTo>
                    <a:pt x="738466" y="188620"/>
                  </a:moveTo>
                  <a:lnTo>
                    <a:pt x="732866" y="190220"/>
                  </a:lnTo>
                  <a:lnTo>
                    <a:pt x="733666" y="186220"/>
                  </a:lnTo>
                  <a:lnTo>
                    <a:pt x="733666" y="181432"/>
                  </a:lnTo>
                  <a:lnTo>
                    <a:pt x="728078" y="186220"/>
                  </a:lnTo>
                  <a:lnTo>
                    <a:pt x="720877" y="181432"/>
                  </a:lnTo>
                  <a:lnTo>
                    <a:pt x="722477" y="187820"/>
                  </a:lnTo>
                  <a:lnTo>
                    <a:pt x="727341" y="188620"/>
                  </a:lnTo>
                  <a:lnTo>
                    <a:pt x="733171" y="193014"/>
                  </a:lnTo>
                  <a:lnTo>
                    <a:pt x="737654" y="195008"/>
                  </a:lnTo>
                  <a:lnTo>
                    <a:pt x="738466" y="188620"/>
                  </a:lnTo>
                  <a:close/>
                </a:path>
                <a:path w="1160780" h="491490">
                  <a:moveTo>
                    <a:pt x="754443" y="5600"/>
                  </a:moveTo>
                  <a:lnTo>
                    <a:pt x="753643" y="0"/>
                  </a:lnTo>
                  <a:lnTo>
                    <a:pt x="746455" y="4000"/>
                  </a:lnTo>
                  <a:lnTo>
                    <a:pt x="745655" y="8001"/>
                  </a:lnTo>
                  <a:lnTo>
                    <a:pt x="746455" y="13589"/>
                  </a:lnTo>
                  <a:lnTo>
                    <a:pt x="753643" y="9601"/>
                  </a:lnTo>
                  <a:lnTo>
                    <a:pt x="754443" y="5600"/>
                  </a:lnTo>
                  <a:close/>
                </a:path>
                <a:path w="1160780" h="491490">
                  <a:moveTo>
                    <a:pt x="769632" y="24777"/>
                  </a:moveTo>
                  <a:lnTo>
                    <a:pt x="766432" y="20789"/>
                  </a:lnTo>
                  <a:lnTo>
                    <a:pt x="763244" y="14389"/>
                  </a:lnTo>
                  <a:lnTo>
                    <a:pt x="759244" y="15989"/>
                  </a:lnTo>
                  <a:lnTo>
                    <a:pt x="762444" y="19989"/>
                  </a:lnTo>
                  <a:lnTo>
                    <a:pt x="764844" y="26377"/>
                  </a:lnTo>
                  <a:lnTo>
                    <a:pt x="769632" y="24777"/>
                  </a:lnTo>
                  <a:close/>
                </a:path>
                <a:path w="1160780" h="491490">
                  <a:moveTo>
                    <a:pt x="770432" y="214198"/>
                  </a:moveTo>
                  <a:lnTo>
                    <a:pt x="767232" y="210197"/>
                  </a:lnTo>
                  <a:lnTo>
                    <a:pt x="764844" y="203809"/>
                  </a:lnTo>
                  <a:lnTo>
                    <a:pt x="760044" y="205409"/>
                  </a:lnTo>
                  <a:lnTo>
                    <a:pt x="763244" y="209397"/>
                  </a:lnTo>
                  <a:lnTo>
                    <a:pt x="765632" y="215798"/>
                  </a:lnTo>
                  <a:lnTo>
                    <a:pt x="770432" y="214198"/>
                  </a:lnTo>
                  <a:close/>
                </a:path>
                <a:path w="1160780" h="491490">
                  <a:moveTo>
                    <a:pt x="776820" y="121488"/>
                  </a:moveTo>
                  <a:lnTo>
                    <a:pt x="776033" y="115887"/>
                  </a:lnTo>
                  <a:lnTo>
                    <a:pt x="768832" y="119888"/>
                  </a:lnTo>
                  <a:lnTo>
                    <a:pt x="768032" y="123888"/>
                  </a:lnTo>
                  <a:lnTo>
                    <a:pt x="768832" y="129476"/>
                  </a:lnTo>
                  <a:lnTo>
                    <a:pt x="775233" y="126276"/>
                  </a:lnTo>
                  <a:lnTo>
                    <a:pt x="776820" y="121488"/>
                  </a:lnTo>
                  <a:close/>
                </a:path>
                <a:path w="1160780" h="491490">
                  <a:moveTo>
                    <a:pt x="786422" y="147866"/>
                  </a:moveTo>
                  <a:lnTo>
                    <a:pt x="784821" y="139865"/>
                  </a:lnTo>
                  <a:lnTo>
                    <a:pt x="780021" y="142265"/>
                  </a:lnTo>
                  <a:lnTo>
                    <a:pt x="772833" y="138264"/>
                  </a:lnTo>
                  <a:lnTo>
                    <a:pt x="773633" y="146265"/>
                  </a:lnTo>
                  <a:lnTo>
                    <a:pt x="778421" y="143865"/>
                  </a:lnTo>
                  <a:lnTo>
                    <a:pt x="786422" y="147866"/>
                  </a:lnTo>
                  <a:close/>
                </a:path>
                <a:path w="1160780" h="491490">
                  <a:moveTo>
                    <a:pt x="800608" y="253022"/>
                  </a:moveTo>
                  <a:lnTo>
                    <a:pt x="795807" y="251256"/>
                  </a:lnTo>
                  <a:lnTo>
                    <a:pt x="790714" y="250545"/>
                  </a:lnTo>
                  <a:lnTo>
                    <a:pt x="795210" y="253352"/>
                  </a:lnTo>
                  <a:lnTo>
                    <a:pt x="800608" y="253022"/>
                  </a:lnTo>
                  <a:close/>
                </a:path>
                <a:path w="1160780" h="491490">
                  <a:moveTo>
                    <a:pt x="800684" y="416928"/>
                  </a:moveTo>
                  <a:lnTo>
                    <a:pt x="798207" y="421093"/>
                  </a:lnTo>
                  <a:lnTo>
                    <a:pt x="796632" y="425704"/>
                  </a:lnTo>
                  <a:lnTo>
                    <a:pt x="799998" y="421995"/>
                  </a:lnTo>
                  <a:lnTo>
                    <a:pt x="800684" y="416928"/>
                  </a:lnTo>
                  <a:close/>
                </a:path>
                <a:path w="1160780" h="491490">
                  <a:moveTo>
                    <a:pt x="803198" y="75133"/>
                  </a:moveTo>
                  <a:lnTo>
                    <a:pt x="796810" y="76733"/>
                  </a:lnTo>
                  <a:lnTo>
                    <a:pt x="793610" y="79133"/>
                  </a:lnTo>
                  <a:lnTo>
                    <a:pt x="796010" y="85521"/>
                  </a:lnTo>
                  <a:lnTo>
                    <a:pt x="801598" y="83921"/>
                  </a:lnTo>
                  <a:lnTo>
                    <a:pt x="798410" y="79921"/>
                  </a:lnTo>
                  <a:lnTo>
                    <a:pt x="803198" y="75133"/>
                  </a:lnTo>
                  <a:close/>
                </a:path>
                <a:path w="1160780" h="491490">
                  <a:moveTo>
                    <a:pt x="804595" y="284187"/>
                  </a:moveTo>
                  <a:lnTo>
                    <a:pt x="799807" y="282422"/>
                  </a:lnTo>
                  <a:lnTo>
                    <a:pt x="794715" y="281711"/>
                  </a:lnTo>
                  <a:lnTo>
                    <a:pt x="799198" y="284530"/>
                  </a:lnTo>
                  <a:lnTo>
                    <a:pt x="804595" y="284187"/>
                  </a:lnTo>
                  <a:close/>
                </a:path>
                <a:path w="1160780" h="491490">
                  <a:moveTo>
                    <a:pt x="813790" y="166243"/>
                  </a:moveTo>
                  <a:lnTo>
                    <a:pt x="809599" y="167436"/>
                  </a:lnTo>
                  <a:lnTo>
                    <a:pt x="806602" y="171640"/>
                  </a:lnTo>
                  <a:lnTo>
                    <a:pt x="811987" y="173431"/>
                  </a:lnTo>
                  <a:lnTo>
                    <a:pt x="813790" y="166243"/>
                  </a:lnTo>
                  <a:close/>
                </a:path>
                <a:path w="1160780" h="491490">
                  <a:moveTo>
                    <a:pt x="819988" y="313296"/>
                  </a:moveTo>
                  <a:lnTo>
                    <a:pt x="814705" y="311505"/>
                  </a:lnTo>
                  <a:lnTo>
                    <a:pt x="814285" y="316293"/>
                  </a:lnTo>
                  <a:lnTo>
                    <a:pt x="816724" y="319595"/>
                  </a:lnTo>
                  <a:lnTo>
                    <a:pt x="819988" y="313296"/>
                  </a:lnTo>
                  <a:close/>
                </a:path>
                <a:path w="1160780" h="491490">
                  <a:moveTo>
                    <a:pt x="823175" y="73533"/>
                  </a:moveTo>
                  <a:lnTo>
                    <a:pt x="816787" y="75133"/>
                  </a:lnTo>
                  <a:lnTo>
                    <a:pt x="813587" y="77533"/>
                  </a:lnTo>
                  <a:lnTo>
                    <a:pt x="815987" y="83921"/>
                  </a:lnTo>
                  <a:lnTo>
                    <a:pt x="821588" y="82321"/>
                  </a:lnTo>
                  <a:lnTo>
                    <a:pt x="818388" y="78333"/>
                  </a:lnTo>
                  <a:lnTo>
                    <a:pt x="823175" y="73533"/>
                  </a:lnTo>
                  <a:close/>
                </a:path>
                <a:path w="1160780" h="491490">
                  <a:moveTo>
                    <a:pt x="825576" y="448360"/>
                  </a:moveTo>
                  <a:lnTo>
                    <a:pt x="820293" y="446570"/>
                  </a:lnTo>
                  <a:lnTo>
                    <a:pt x="819886" y="451358"/>
                  </a:lnTo>
                  <a:lnTo>
                    <a:pt x="822325" y="454660"/>
                  </a:lnTo>
                  <a:lnTo>
                    <a:pt x="825576" y="448360"/>
                  </a:lnTo>
                  <a:close/>
                </a:path>
                <a:path w="1160780" h="491490">
                  <a:moveTo>
                    <a:pt x="848753" y="305308"/>
                  </a:moveTo>
                  <a:lnTo>
                    <a:pt x="845553" y="301307"/>
                  </a:lnTo>
                  <a:lnTo>
                    <a:pt x="843165" y="294919"/>
                  </a:lnTo>
                  <a:lnTo>
                    <a:pt x="838365" y="296519"/>
                  </a:lnTo>
                  <a:lnTo>
                    <a:pt x="841565" y="300507"/>
                  </a:lnTo>
                  <a:lnTo>
                    <a:pt x="843965" y="306908"/>
                  </a:lnTo>
                  <a:lnTo>
                    <a:pt x="848753" y="305308"/>
                  </a:lnTo>
                  <a:close/>
                </a:path>
                <a:path w="1160780" h="491490">
                  <a:moveTo>
                    <a:pt x="861542" y="192620"/>
                  </a:moveTo>
                  <a:lnTo>
                    <a:pt x="859942" y="184619"/>
                  </a:lnTo>
                  <a:lnTo>
                    <a:pt x="855154" y="187020"/>
                  </a:lnTo>
                  <a:lnTo>
                    <a:pt x="847953" y="183032"/>
                  </a:lnTo>
                  <a:lnTo>
                    <a:pt x="848753" y="191020"/>
                  </a:lnTo>
                  <a:lnTo>
                    <a:pt x="853554" y="189420"/>
                  </a:lnTo>
                  <a:lnTo>
                    <a:pt x="861542" y="192620"/>
                  </a:lnTo>
                  <a:close/>
                </a:path>
                <a:path w="1160780" h="491490">
                  <a:moveTo>
                    <a:pt x="872134" y="315239"/>
                  </a:moveTo>
                  <a:lnTo>
                    <a:pt x="867930" y="316395"/>
                  </a:lnTo>
                  <a:lnTo>
                    <a:pt x="864933" y="320408"/>
                  </a:lnTo>
                  <a:lnTo>
                    <a:pt x="870331" y="322084"/>
                  </a:lnTo>
                  <a:lnTo>
                    <a:pt x="872134" y="315239"/>
                  </a:lnTo>
                  <a:close/>
                </a:path>
                <a:path w="1160780" h="491490">
                  <a:moveTo>
                    <a:pt x="874318" y="215887"/>
                  </a:moveTo>
                  <a:lnTo>
                    <a:pt x="869035" y="216293"/>
                  </a:lnTo>
                  <a:lnTo>
                    <a:pt x="866000" y="219252"/>
                  </a:lnTo>
                  <a:lnTo>
                    <a:pt x="873531" y="221386"/>
                  </a:lnTo>
                  <a:lnTo>
                    <a:pt x="874318" y="215887"/>
                  </a:lnTo>
                  <a:close/>
                </a:path>
                <a:path w="1160780" h="491490">
                  <a:moveTo>
                    <a:pt x="884720" y="210197"/>
                  </a:moveTo>
                  <a:lnTo>
                    <a:pt x="883920" y="205409"/>
                  </a:lnTo>
                  <a:lnTo>
                    <a:pt x="879919" y="207797"/>
                  </a:lnTo>
                  <a:lnTo>
                    <a:pt x="875131" y="203009"/>
                  </a:lnTo>
                  <a:lnTo>
                    <a:pt x="875931" y="208597"/>
                  </a:lnTo>
                  <a:lnTo>
                    <a:pt x="877531" y="212598"/>
                  </a:lnTo>
                  <a:lnTo>
                    <a:pt x="884720" y="210197"/>
                  </a:lnTo>
                  <a:close/>
                </a:path>
                <a:path w="1160780" h="491490">
                  <a:moveTo>
                    <a:pt x="917486" y="201409"/>
                  </a:moveTo>
                  <a:lnTo>
                    <a:pt x="913980" y="196786"/>
                  </a:lnTo>
                  <a:lnTo>
                    <a:pt x="907402" y="195618"/>
                  </a:lnTo>
                  <a:lnTo>
                    <a:pt x="901865" y="197142"/>
                  </a:lnTo>
                  <a:lnTo>
                    <a:pt x="901509" y="200609"/>
                  </a:lnTo>
                  <a:lnTo>
                    <a:pt x="905687" y="200736"/>
                  </a:lnTo>
                  <a:lnTo>
                    <a:pt x="909193" y="202806"/>
                  </a:lnTo>
                  <a:lnTo>
                    <a:pt x="912850" y="203974"/>
                  </a:lnTo>
                  <a:lnTo>
                    <a:pt x="917486" y="201409"/>
                  </a:lnTo>
                  <a:close/>
                </a:path>
                <a:path w="1160780" h="491490">
                  <a:moveTo>
                    <a:pt x="925474" y="425983"/>
                  </a:moveTo>
                  <a:lnTo>
                    <a:pt x="922286" y="421995"/>
                  </a:lnTo>
                  <a:lnTo>
                    <a:pt x="919886" y="415594"/>
                  </a:lnTo>
                  <a:lnTo>
                    <a:pt x="915085" y="417195"/>
                  </a:lnTo>
                  <a:lnTo>
                    <a:pt x="918286" y="421195"/>
                  </a:lnTo>
                  <a:lnTo>
                    <a:pt x="920686" y="427583"/>
                  </a:lnTo>
                  <a:lnTo>
                    <a:pt x="925474" y="425983"/>
                  </a:lnTo>
                  <a:close/>
                </a:path>
                <a:path w="1160780" h="491490">
                  <a:moveTo>
                    <a:pt x="936663" y="138264"/>
                  </a:moveTo>
                  <a:lnTo>
                    <a:pt x="928243" y="133883"/>
                  </a:lnTo>
                  <a:lnTo>
                    <a:pt x="927976" y="138569"/>
                  </a:lnTo>
                  <a:lnTo>
                    <a:pt x="932065" y="143103"/>
                  </a:lnTo>
                  <a:lnTo>
                    <a:pt x="936663" y="138264"/>
                  </a:lnTo>
                  <a:close/>
                </a:path>
                <a:path w="1160780" h="491490">
                  <a:moveTo>
                    <a:pt x="946454" y="351193"/>
                  </a:moveTo>
                  <a:lnTo>
                    <a:pt x="942263" y="352361"/>
                  </a:lnTo>
                  <a:lnTo>
                    <a:pt x="939266" y="356374"/>
                  </a:lnTo>
                  <a:lnTo>
                    <a:pt x="944664" y="358051"/>
                  </a:lnTo>
                  <a:lnTo>
                    <a:pt x="946454" y="351193"/>
                  </a:lnTo>
                  <a:close/>
                </a:path>
                <a:path w="1160780" h="491490">
                  <a:moveTo>
                    <a:pt x="947064" y="442772"/>
                  </a:moveTo>
                  <a:lnTo>
                    <a:pt x="943864" y="438772"/>
                  </a:lnTo>
                  <a:lnTo>
                    <a:pt x="941463" y="432384"/>
                  </a:lnTo>
                  <a:lnTo>
                    <a:pt x="936663" y="433984"/>
                  </a:lnTo>
                  <a:lnTo>
                    <a:pt x="939863" y="437972"/>
                  </a:lnTo>
                  <a:lnTo>
                    <a:pt x="942263" y="444373"/>
                  </a:lnTo>
                  <a:lnTo>
                    <a:pt x="947064" y="442772"/>
                  </a:lnTo>
                  <a:close/>
                </a:path>
                <a:path w="1160780" h="491490">
                  <a:moveTo>
                    <a:pt x="951611" y="304190"/>
                  </a:moveTo>
                  <a:lnTo>
                    <a:pt x="950683" y="303707"/>
                  </a:lnTo>
                  <a:lnTo>
                    <a:pt x="945565" y="301015"/>
                  </a:lnTo>
                  <a:lnTo>
                    <a:pt x="936053" y="299770"/>
                  </a:lnTo>
                  <a:lnTo>
                    <a:pt x="936180" y="301015"/>
                  </a:lnTo>
                  <a:lnTo>
                    <a:pt x="936663" y="306108"/>
                  </a:lnTo>
                  <a:lnTo>
                    <a:pt x="939863" y="303707"/>
                  </a:lnTo>
                  <a:lnTo>
                    <a:pt x="940663" y="303707"/>
                  </a:lnTo>
                  <a:lnTo>
                    <a:pt x="951611" y="304190"/>
                  </a:lnTo>
                  <a:close/>
                </a:path>
                <a:path w="1160780" h="491490">
                  <a:moveTo>
                    <a:pt x="976490" y="292862"/>
                  </a:moveTo>
                  <a:lnTo>
                    <a:pt x="972337" y="294017"/>
                  </a:lnTo>
                  <a:lnTo>
                    <a:pt x="969518" y="298030"/>
                  </a:lnTo>
                  <a:lnTo>
                    <a:pt x="975029" y="299707"/>
                  </a:lnTo>
                  <a:lnTo>
                    <a:pt x="976490" y="292862"/>
                  </a:lnTo>
                  <a:close/>
                </a:path>
                <a:path w="1160780" h="491490">
                  <a:moveTo>
                    <a:pt x="995210" y="272986"/>
                  </a:moveTo>
                  <a:lnTo>
                    <a:pt x="991019" y="274332"/>
                  </a:lnTo>
                  <a:lnTo>
                    <a:pt x="988021" y="278384"/>
                  </a:lnTo>
                  <a:lnTo>
                    <a:pt x="993406" y="279730"/>
                  </a:lnTo>
                  <a:lnTo>
                    <a:pt x="995210" y="272986"/>
                  </a:lnTo>
                  <a:close/>
                </a:path>
                <a:path w="1160780" h="491490">
                  <a:moveTo>
                    <a:pt x="1000607" y="173431"/>
                  </a:moveTo>
                  <a:lnTo>
                    <a:pt x="993406" y="175031"/>
                  </a:lnTo>
                  <a:lnTo>
                    <a:pt x="990219" y="177431"/>
                  </a:lnTo>
                  <a:lnTo>
                    <a:pt x="992619" y="183819"/>
                  </a:lnTo>
                  <a:lnTo>
                    <a:pt x="998207" y="182232"/>
                  </a:lnTo>
                  <a:lnTo>
                    <a:pt x="995807" y="178231"/>
                  </a:lnTo>
                  <a:lnTo>
                    <a:pt x="1000607" y="173431"/>
                  </a:lnTo>
                  <a:close/>
                </a:path>
                <a:path w="1160780" h="491490">
                  <a:moveTo>
                    <a:pt x="1008595" y="427583"/>
                  </a:moveTo>
                  <a:lnTo>
                    <a:pt x="1000607" y="429183"/>
                  </a:lnTo>
                  <a:lnTo>
                    <a:pt x="1002207" y="433184"/>
                  </a:lnTo>
                  <a:lnTo>
                    <a:pt x="998207" y="440372"/>
                  </a:lnTo>
                  <a:lnTo>
                    <a:pt x="1006995" y="439572"/>
                  </a:lnTo>
                  <a:lnTo>
                    <a:pt x="1004595" y="434784"/>
                  </a:lnTo>
                  <a:lnTo>
                    <a:pt x="1008595" y="427583"/>
                  </a:lnTo>
                  <a:close/>
                </a:path>
                <a:path w="1160780" h="491490">
                  <a:moveTo>
                    <a:pt x="1010196" y="158546"/>
                  </a:moveTo>
                  <a:lnTo>
                    <a:pt x="1006005" y="156184"/>
                  </a:lnTo>
                  <a:lnTo>
                    <a:pt x="1000607" y="163042"/>
                  </a:lnTo>
                  <a:lnTo>
                    <a:pt x="1009599" y="163156"/>
                  </a:lnTo>
                  <a:lnTo>
                    <a:pt x="1010196" y="158546"/>
                  </a:lnTo>
                  <a:close/>
                </a:path>
                <a:path w="1160780" h="491490">
                  <a:moveTo>
                    <a:pt x="1011796" y="66344"/>
                  </a:moveTo>
                  <a:lnTo>
                    <a:pt x="1011567" y="58140"/>
                  </a:lnTo>
                  <a:lnTo>
                    <a:pt x="1006398" y="57645"/>
                  </a:lnTo>
                  <a:lnTo>
                    <a:pt x="1003922" y="61506"/>
                  </a:lnTo>
                  <a:lnTo>
                    <a:pt x="1011796" y="66344"/>
                  </a:lnTo>
                  <a:close/>
                </a:path>
                <a:path w="1160780" h="491490">
                  <a:moveTo>
                    <a:pt x="1052550" y="461949"/>
                  </a:moveTo>
                  <a:lnTo>
                    <a:pt x="1050950" y="457161"/>
                  </a:lnTo>
                  <a:lnTo>
                    <a:pt x="1049362" y="453961"/>
                  </a:lnTo>
                  <a:lnTo>
                    <a:pt x="1046962" y="454761"/>
                  </a:lnTo>
                  <a:lnTo>
                    <a:pt x="1043762" y="456361"/>
                  </a:lnTo>
                  <a:lnTo>
                    <a:pt x="1041361" y="457161"/>
                  </a:lnTo>
                  <a:lnTo>
                    <a:pt x="1042162" y="460349"/>
                  </a:lnTo>
                  <a:lnTo>
                    <a:pt x="1043762" y="462749"/>
                  </a:lnTo>
                  <a:lnTo>
                    <a:pt x="1044562" y="465150"/>
                  </a:lnTo>
                  <a:lnTo>
                    <a:pt x="1046962" y="464350"/>
                  </a:lnTo>
                  <a:lnTo>
                    <a:pt x="1050150" y="462749"/>
                  </a:lnTo>
                  <a:lnTo>
                    <a:pt x="1052550" y="461949"/>
                  </a:lnTo>
                  <a:close/>
                </a:path>
                <a:path w="1160780" h="491490">
                  <a:moveTo>
                    <a:pt x="1066139" y="147866"/>
                  </a:moveTo>
                  <a:lnTo>
                    <a:pt x="1063739" y="141465"/>
                  </a:lnTo>
                  <a:lnTo>
                    <a:pt x="1058951" y="139865"/>
                  </a:lnTo>
                  <a:lnTo>
                    <a:pt x="1052550" y="139065"/>
                  </a:lnTo>
                  <a:lnTo>
                    <a:pt x="1055751" y="146265"/>
                  </a:lnTo>
                  <a:lnTo>
                    <a:pt x="1060551" y="147866"/>
                  </a:lnTo>
                  <a:lnTo>
                    <a:pt x="1066139" y="147866"/>
                  </a:lnTo>
                  <a:close/>
                </a:path>
                <a:path w="1160780" h="491490">
                  <a:moveTo>
                    <a:pt x="1067803" y="338277"/>
                  </a:moveTo>
                  <a:lnTo>
                    <a:pt x="1061339" y="338074"/>
                  </a:lnTo>
                  <a:lnTo>
                    <a:pt x="1062139" y="340474"/>
                  </a:lnTo>
                  <a:lnTo>
                    <a:pt x="1063739" y="342874"/>
                  </a:lnTo>
                  <a:lnTo>
                    <a:pt x="1059751" y="343674"/>
                  </a:lnTo>
                  <a:lnTo>
                    <a:pt x="1057351" y="341274"/>
                  </a:lnTo>
                  <a:lnTo>
                    <a:pt x="1055751" y="337273"/>
                  </a:lnTo>
                  <a:lnTo>
                    <a:pt x="1051750" y="338874"/>
                  </a:lnTo>
                  <a:lnTo>
                    <a:pt x="1055751" y="343674"/>
                  </a:lnTo>
                  <a:lnTo>
                    <a:pt x="1058951" y="352463"/>
                  </a:lnTo>
                  <a:lnTo>
                    <a:pt x="1064539" y="350862"/>
                  </a:lnTo>
                  <a:lnTo>
                    <a:pt x="1064831" y="347065"/>
                  </a:lnTo>
                  <a:lnTo>
                    <a:pt x="1067435" y="342074"/>
                  </a:lnTo>
                  <a:lnTo>
                    <a:pt x="1067803" y="338277"/>
                  </a:lnTo>
                  <a:close/>
                </a:path>
                <a:path w="1160780" h="491490">
                  <a:moveTo>
                    <a:pt x="1070140" y="481939"/>
                  </a:moveTo>
                  <a:lnTo>
                    <a:pt x="1060551" y="485127"/>
                  </a:lnTo>
                  <a:lnTo>
                    <a:pt x="1055751" y="490728"/>
                  </a:lnTo>
                  <a:lnTo>
                    <a:pt x="1056132" y="491477"/>
                  </a:lnTo>
                  <a:lnTo>
                    <a:pt x="1066177" y="491477"/>
                  </a:lnTo>
                  <a:lnTo>
                    <a:pt x="1070140" y="487527"/>
                  </a:lnTo>
                  <a:lnTo>
                    <a:pt x="1070140" y="481939"/>
                  </a:lnTo>
                  <a:close/>
                </a:path>
                <a:path w="1160780" h="491490">
                  <a:moveTo>
                    <a:pt x="1079385" y="439077"/>
                  </a:moveTo>
                  <a:lnTo>
                    <a:pt x="1076528" y="435584"/>
                  </a:lnTo>
                  <a:lnTo>
                    <a:pt x="1074674" y="440651"/>
                  </a:lnTo>
                  <a:lnTo>
                    <a:pt x="1068832" y="441972"/>
                  </a:lnTo>
                  <a:lnTo>
                    <a:pt x="1064056" y="443890"/>
                  </a:lnTo>
                  <a:lnTo>
                    <a:pt x="1065339" y="450761"/>
                  </a:lnTo>
                  <a:lnTo>
                    <a:pt x="1072819" y="453555"/>
                  </a:lnTo>
                  <a:lnTo>
                    <a:pt x="1077823" y="447370"/>
                  </a:lnTo>
                  <a:lnTo>
                    <a:pt x="1079385" y="439077"/>
                  </a:lnTo>
                  <a:close/>
                </a:path>
                <a:path w="1160780" h="491490">
                  <a:moveTo>
                    <a:pt x="1080528" y="403606"/>
                  </a:moveTo>
                  <a:lnTo>
                    <a:pt x="1073327" y="401027"/>
                  </a:lnTo>
                  <a:lnTo>
                    <a:pt x="1073937" y="405104"/>
                  </a:lnTo>
                  <a:lnTo>
                    <a:pt x="1077823" y="408444"/>
                  </a:lnTo>
                  <a:lnTo>
                    <a:pt x="1080528" y="403606"/>
                  </a:lnTo>
                  <a:close/>
                </a:path>
                <a:path w="1160780" h="491490">
                  <a:moveTo>
                    <a:pt x="1084516" y="123888"/>
                  </a:moveTo>
                  <a:lnTo>
                    <a:pt x="1078903" y="122085"/>
                  </a:lnTo>
                  <a:lnTo>
                    <a:pt x="1078522" y="126885"/>
                  </a:lnTo>
                  <a:lnTo>
                    <a:pt x="1081151" y="130175"/>
                  </a:lnTo>
                  <a:lnTo>
                    <a:pt x="1084516" y="123888"/>
                  </a:lnTo>
                  <a:close/>
                </a:path>
                <a:path w="1160780" h="491490">
                  <a:moveTo>
                    <a:pt x="1089317" y="294919"/>
                  </a:moveTo>
                  <a:lnTo>
                    <a:pt x="1088517" y="290118"/>
                  </a:lnTo>
                  <a:lnTo>
                    <a:pt x="1084516" y="292519"/>
                  </a:lnTo>
                  <a:lnTo>
                    <a:pt x="1079728" y="286918"/>
                  </a:lnTo>
                  <a:lnTo>
                    <a:pt x="1080528" y="293319"/>
                  </a:lnTo>
                  <a:lnTo>
                    <a:pt x="1082128" y="297319"/>
                  </a:lnTo>
                  <a:lnTo>
                    <a:pt x="1089317" y="294919"/>
                  </a:lnTo>
                  <a:close/>
                </a:path>
                <a:path w="1160780" h="491490">
                  <a:moveTo>
                    <a:pt x="1095654" y="34607"/>
                  </a:moveTo>
                  <a:lnTo>
                    <a:pt x="1095616" y="30670"/>
                  </a:lnTo>
                  <a:lnTo>
                    <a:pt x="1090028" y="28994"/>
                  </a:lnTo>
                  <a:lnTo>
                    <a:pt x="1084516" y="35166"/>
                  </a:lnTo>
                  <a:lnTo>
                    <a:pt x="1095654" y="34607"/>
                  </a:lnTo>
                  <a:close/>
                </a:path>
                <a:path w="1160780" h="491490">
                  <a:moveTo>
                    <a:pt x="1111694" y="298907"/>
                  </a:moveTo>
                  <a:lnTo>
                    <a:pt x="1106893" y="300507"/>
                  </a:lnTo>
                  <a:lnTo>
                    <a:pt x="1099705" y="295719"/>
                  </a:lnTo>
                  <a:lnTo>
                    <a:pt x="1098905" y="303707"/>
                  </a:lnTo>
                  <a:lnTo>
                    <a:pt x="1104506" y="302107"/>
                  </a:lnTo>
                  <a:lnTo>
                    <a:pt x="1111694" y="306908"/>
                  </a:lnTo>
                  <a:lnTo>
                    <a:pt x="1111694" y="298907"/>
                  </a:lnTo>
                  <a:close/>
                </a:path>
                <a:path w="1160780" h="491490">
                  <a:moveTo>
                    <a:pt x="1150721" y="208940"/>
                  </a:moveTo>
                  <a:lnTo>
                    <a:pt x="1146556" y="210096"/>
                  </a:lnTo>
                  <a:lnTo>
                    <a:pt x="1143749" y="214109"/>
                  </a:lnTo>
                  <a:lnTo>
                    <a:pt x="1149261" y="215798"/>
                  </a:lnTo>
                  <a:lnTo>
                    <a:pt x="1150721" y="208940"/>
                  </a:lnTo>
                  <a:close/>
                </a:path>
                <a:path w="1160780" h="491490">
                  <a:moveTo>
                    <a:pt x="1160449" y="313296"/>
                  </a:moveTo>
                  <a:lnTo>
                    <a:pt x="1159649" y="308508"/>
                  </a:lnTo>
                  <a:lnTo>
                    <a:pt x="1154849" y="310896"/>
                  </a:lnTo>
                  <a:lnTo>
                    <a:pt x="1150861" y="305308"/>
                  </a:lnTo>
                  <a:lnTo>
                    <a:pt x="1151661" y="311696"/>
                  </a:lnTo>
                  <a:lnTo>
                    <a:pt x="1153248" y="315696"/>
                  </a:lnTo>
                  <a:lnTo>
                    <a:pt x="1160449" y="31329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22"/>
            <p:cNvSpPr/>
            <p:nvPr/>
          </p:nvSpPr>
          <p:spPr>
            <a:xfrm>
              <a:off x="16455873" y="9535781"/>
              <a:ext cx="1108710" cy="749935"/>
            </a:xfrm>
            <a:custGeom>
              <a:avLst/>
              <a:gdLst/>
              <a:ahLst/>
              <a:cxnLst/>
              <a:rect l="l" t="t" r="r" b="b"/>
              <a:pathLst>
                <a:path w="1108709" h="749934">
                  <a:moveTo>
                    <a:pt x="13589" y="545871"/>
                  </a:moveTo>
                  <a:lnTo>
                    <a:pt x="10388" y="539470"/>
                  </a:lnTo>
                  <a:lnTo>
                    <a:pt x="5588" y="537070"/>
                  </a:lnTo>
                  <a:lnTo>
                    <a:pt x="0" y="537070"/>
                  </a:lnTo>
                  <a:lnTo>
                    <a:pt x="3200" y="544271"/>
                  </a:lnTo>
                  <a:lnTo>
                    <a:pt x="7988" y="545871"/>
                  </a:lnTo>
                  <a:lnTo>
                    <a:pt x="13589" y="545871"/>
                  </a:lnTo>
                  <a:close/>
                </a:path>
                <a:path w="1108709" h="749934">
                  <a:moveTo>
                    <a:pt x="30365" y="531482"/>
                  </a:moveTo>
                  <a:lnTo>
                    <a:pt x="28765" y="526681"/>
                  </a:lnTo>
                  <a:lnTo>
                    <a:pt x="24777" y="529082"/>
                  </a:lnTo>
                  <a:lnTo>
                    <a:pt x="16776" y="530682"/>
                  </a:lnTo>
                  <a:lnTo>
                    <a:pt x="17576" y="534682"/>
                  </a:lnTo>
                  <a:lnTo>
                    <a:pt x="22377" y="532282"/>
                  </a:lnTo>
                  <a:lnTo>
                    <a:pt x="30365" y="531482"/>
                  </a:lnTo>
                  <a:close/>
                </a:path>
                <a:path w="1108709" h="749934">
                  <a:moveTo>
                    <a:pt x="68732" y="728891"/>
                  </a:moveTo>
                  <a:lnTo>
                    <a:pt x="63271" y="728472"/>
                  </a:lnTo>
                  <a:lnTo>
                    <a:pt x="56845" y="726186"/>
                  </a:lnTo>
                  <a:lnTo>
                    <a:pt x="51765" y="725855"/>
                  </a:lnTo>
                  <a:lnTo>
                    <a:pt x="50342" y="731278"/>
                  </a:lnTo>
                  <a:lnTo>
                    <a:pt x="55918" y="731240"/>
                  </a:lnTo>
                  <a:lnTo>
                    <a:pt x="62534" y="732777"/>
                  </a:lnTo>
                  <a:lnTo>
                    <a:pt x="67652" y="732967"/>
                  </a:lnTo>
                  <a:lnTo>
                    <a:pt x="68732" y="728891"/>
                  </a:lnTo>
                  <a:close/>
                </a:path>
                <a:path w="1108709" h="749934">
                  <a:moveTo>
                    <a:pt x="79121" y="742467"/>
                  </a:moveTo>
                  <a:lnTo>
                    <a:pt x="77724" y="737285"/>
                  </a:lnTo>
                  <a:lnTo>
                    <a:pt x="77520" y="732180"/>
                  </a:lnTo>
                  <a:lnTo>
                    <a:pt x="77317" y="730224"/>
                  </a:lnTo>
                  <a:lnTo>
                    <a:pt x="75920" y="734479"/>
                  </a:lnTo>
                  <a:lnTo>
                    <a:pt x="72034" y="738085"/>
                  </a:lnTo>
                  <a:lnTo>
                    <a:pt x="74828" y="744169"/>
                  </a:lnTo>
                  <a:lnTo>
                    <a:pt x="78955" y="747407"/>
                  </a:lnTo>
                  <a:lnTo>
                    <a:pt x="79121" y="742467"/>
                  </a:lnTo>
                  <a:close/>
                </a:path>
                <a:path w="1108709" h="749934">
                  <a:moveTo>
                    <a:pt x="97497" y="511505"/>
                  </a:moveTo>
                  <a:lnTo>
                    <a:pt x="96697" y="506704"/>
                  </a:lnTo>
                  <a:lnTo>
                    <a:pt x="92710" y="508304"/>
                  </a:lnTo>
                  <a:lnTo>
                    <a:pt x="87909" y="503504"/>
                  </a:lnTo>
                  <a:lnTo>
                    <a:pt x="88709" y="509905"/>
                  </a:lnTo>
                  <a:lnTo>
                    <a:pt x="90309" y="513892"/>
                  </a:lnTo>
                  <a:lnTo>
                    <a:pt x="97497" y="511505"/>
                  </a:lnTo>
                  <a:close/>
                </a:path>
                <a:path w="1108709" h="749934">
                  <a:moveTo>
                    <a:pt x="99898" y="493115"/>
                  </a:moveTo>
                  <a:lnTo>
                    <a:pt x="99098" y="488327"/>
                  </a:lnTo>
                  <a:lnTo>
                    <a:pt x="94310" y="490715"/>
                  </a:lnTo>
                  <a:lnTo>
                    <a:pt x="90309" y="485127"/>
                  </a:lnTo>
                  <a:lnTo>
                    <a:pt x="91109" y="491515"/>
                  </a:lnTo>
                  <a:lnTo>
                    <a:pt x="92710" y="495515"/>
                  </a:lnTo>
                  <a:lnTo>
                    <a:pt x="99898" y="493115"/>
                  </a:lnTo>
                  <a:close/>
                </a:path>
                <a:path w="1108709" h="749934">
                  <a:moveTo>
                    <a:pt x="141452" y="543471"/>
                  </a:moveTo>
                  <a:lnTo>
                    <a:pt x="139065" y="536270"/>
                  </a:lnTo>
                  <a:lnTo>
                    <a:pt x="134264" y="534682"/>
                  </a:lnTo>
                  <a:lnTo>
                    <a:pt x="127876" y="534670"/>
                  </a:lnTo>
                  <a:lnTo>
                    <a:pt x="131064" y="541870"/>
                  </a:lnTo>
                  <a:lnTo>
                    <a:pt x="135864" y="543471"/>
                  </a:lnTo>
                  <a:lnTo>
                    <a:pt x="141452" y="543471"/>
                  </a:lnTo>
                  <a:close/>
                </a:path>
                <a:path w="1108709" h="749934">
                  <a:moveTo>
                    <a:pt x="163830" y="529882"/>
                  </a:moveTo>
                  <a:lnTo>
                    <a:pt x="155041" y="529882"/>
                  </a:lnTo>
                  <a:lnTo>
                    <a:pt x="156641" y="534682"/>
                  </a:lnTo>
                  <a:lnTo>
                    <a:pt x="151053" y="541070"/>
                  </a:lnTo>
                  <a:lnTo>
                    <a:pt x="159842" y="541070"/>
                  </a:lnTo>
                  <a:lnTo>
                    <a:pt x="159042" y="536270"/>
                  </a:lnTo>
                  <a:lnTo>
                    <a:pt x="163830" y="529882"/>
                  </a:lnTo>
                  <a:close/>
                </a:path>
                <a:path w="1108709" h="749934">
                  <a:moveTo>
                    <a:pt x="195008" y="510705"/>
                  </a:moveTo>
                  <a:lnTo>
                    <a:pt x="187807" y="508000"/>
                  </a:lnTo>
                  <a:lnTo>
                    <a:pt x="188417" y="511898"/>
                  </a:lnTo>
                  <a:lnTo>
                    <a:pt x="192303" y="515200"/>
                  </a:lnTo>
                  <a:lnTo>
                    <a:pt x="195008" y="510705"/>
                  </a:lnTo>
                  <a:close/>
                </a:path>
                <a:path w="1108709" h="749934">
                  <a:moveTo>
                    <a:pt x="207403" y="581342"/>
                  </a:moveTo>
                  <a:lnTo>
                    <a:pt x="200596" y="579437"/>
                  </a:lnTo>
                  <a:lnTo>
                    <a:pt x="202196" y="584225"/>
                  </a:lnTo>
                  <a:lnTo>
                    <a:pt x="192608" y="582625"/>
                  </a:lnTo>
                  <a:lnTo>
                    <a:pt x="196608" y="588225"/>
                  </a:lnTo>
                  <a:lnTo>
                    <a:pt x="190207" y="594614"/>
                  </a:lnTo>
                  <a:lnTo>
                    <a:pt x="197408" y="593813"/>
                  </a:lnTo>
                  <a:lnTo>
                    <a:pt x="199136" y="589661"/>
                  </a:lnTo>
                  <a:lnTo>
                    <a:pt x="204698" y="585127"/>
                  </a:lnTo>
                  <a:lnTo>
                    <a:pt x="207403" y="581342"/>
                  </a:lnTo>
                  <a:close/>
                </a:path>
                <a:path w="1108709" h="749934">
                  <a:moveTo>
                    <a:pt x="223774" y="468337"/>
                  </a:moveTo>
                  <a:lnTo>
                    <a:pt x="214985" y="468337"/>
                  </a:lnTo>
                  <a:lnTo>
                    <a:pt x="215785" y="473138"/>
                  </a:lnTo>
                  <a:lnTo>
                    <a:pt x="210985" y="479526"/>
                  </a:lnTo>
                  <a:lnTo>
                    <a:pt x="219786" y="479526"/>
                  </a:lnTo>
                  <a:lnTo>
                    <a:pt x="218186" y="474738"/>
                  </a:lnTo>
                  <a:lnTo>
                    <a:pt x="223774" y="468337"/>
                  </a:lnTo>
                  <a:close/>
                </a:path>
                <a:path w="1108709" h="749934">
                  <a:moveTo>
                    <a:pt x="233362" y="346862"/>
                  </a:moveTo>
                  <a:lnTo>
                    <a:pt x="232562" y="342061"/>
                  </a:lnTo>
                  <a:lnTo>
                    <a:pt x="227774" y="344462"/>
                  </a:lnTo>
                  <a:lnTo>
                    <a:pt x="223774" y="338874"/>
                  </a:lnTo>
                  <a:lnTo>
                    <a:pt x="224574" y="345262"/>
                  </a:lnTo>
                  <a:lnTo>
                    <a:pt x="226174" y="349262"/>
                  </a:lnTo>
                  <a:lnTo>
                    <a:pt x="233362" y="346862"/>
                  </a:lnTo>
                  <a:close/>
                </a:path>
                <a:path w="1108709" h="749934">
                  <a:moveTo>
                    <a:pt x="247751" y="425983"/>
                  </a:moveTo>
                  <a:lnTo>
                    <a:pt x="241363" y="418795"/>
                  </a:lnTo>
                  <a:lnTo>
                    <a:pt x="235800" y="421601"/>
                  </a:lnTo>
                  <a:lnTo>
                    <a:pt x="233464" y="427482"/>
                  </a:lnTo>
                  <a:lnTo>
                    <a:pt x="234276" y="432612"/>
                  </a:lnTo>
                  <a:lnTo>
                    <a:pt x="238163" y="433171"/>
                  </a:lnTo>
                  <a:lnTo>
                    <a:pt x="235762" y="426783"/>
                  </a:lnTo>
                  <a:lnTo>
                    <a:pt x="247751" y="425983"/>
                  </a:lnTo>
                  <a:close/>
                </a:path>
                <a:path w="1108709" h="749934">
                  <a:moveTo>
                    <a:pt x="255739" y="461949"/>
                  </a:moveTo>
                  <a:lnTo>
                    <a:pt x="250126" y="460146"/>
                  </a:lnTo>
                  <a:lnTo>
                    <a:pt x="249745" y="464947"/>
                  </a:lnTo>
                  <a:lnTo>
                    <a:pt x="252374" y="468236"/>
                  </a:lnTo>
                  <a:lnTo>
                    <a:pt x="255739" y="461949"/>
                  </a:lnTo>
                  <a:close/>
                </a:path>
                <a:path w="1108709" h="749934">
                  <a:moveTo>
                    <a:pt x="290906" y="210197"/>
                  </a:moveTo>
                  <a:lnTo>
                    <a:pt x="283718" y="207949"/>
                  </a:lnTo>
                  <a:lnTo>
                    <a:pt x="284314" y="211988"/>
                  </a:lnTo>
                  <a:lnTo>
                    <a:pt x="288213" y="215138"/>
                  </a:lnTo>
                  <a:lnTo>
                    <a:pt x="290906" y="210197"/>
                  </a:lnTo>
                  <a:close/>
                </a:path>
                <a:path w="1108709" h="749934">
                  <a:moveTo>
                    <a:pt x="324904" y="473748"/>
                  </a:moveTo>
                  <a:lnTo>
                    <a:pt x="322884" y="469138"/>
                  </a:lnTo>
                  <a:lnTo>
                    <a:pt x="318160" y="466775"/>
                  </a:lnTo>
                  <a:lnTo>
                    <a:pt x="321081" y="470636"/>
                  </a:lnTo>
                  <a:lnTo>
                    <a:pt x="324904" y="473748"/>
                  </a:lnTo>
                  <a:close/>
                </a:path>
                <a:path w="1108709" h="749934">
                  <a:moveTo>
                    <a:pt x="325081" y="687285"/>
                  </a:moveTo>
                  <a:lnTo>
                    <a:pt x="318884" y="686523"/>
                  </a:lnTo>
                  <a:lnTo>
                    <a:pt x="319227" y="690880"/>
                  </a:lnTo>
                  <a:lnTo>
                    <a:pt x="316280" y="695617"/>
                  </a:lnTo>
                  <a:lnTo>
                    <a:pt x="314833" y="699008"/>
                  </a:lnTo>
                  <a:lnTo>
                    <a:pt x="319684" y="699312"/>
                  </a:lnTo>
                  <a:lnTo>
                    <a:pt x="320675" y="695401"/>
                  </a:lnTo>
                  <a:lnTo>
                    <a:pt x="324078" y="690829"/>
                  </a:lnTo>
                  <a:lnTo>
                    <a:pt x="325081" y="687285"/>
                  </a:lnTo>
                  <a:close/>
                </a:path>
                <a:path w="1108709" h="749934">
                  <a:moveTo>
                    <a:pt x="337261" y="361251"/>
                  </a:moveTo>
                  <a:lnTo>
                    <a:pt x="330073" y="358660"/>
                  </a:lnTo>
                  <a:lnTo>
                    <a:pt x="330669" y="362750"/>
                  </a:lnTo>
                  <a:lnTo>
                    <a:pt x="334568" y="366077"/>
                  </a:lnTo>
                  <a:lnTo>
                    <a:pt x="337261" y="361251"/>
                  </a:lnTo>
                  <a:close/>
                </a:path>
                <a:path w="1108709" h="749934">
                  <a:moveTo>
                    <a:pt x="346049" y="183819"/>
                  </a:moveTo>
                  <a:lnTo>
                    <a:pt x="340461" y="182219"/>
                  </a:lnTo>
                  <a:lnTo>
                    <a:pt x="341261" y="187020"/>
                  </a:lnTo>
                  <a:lnTo>
                    <a:pt x="334073" y="188620"/>
                  </a:lnTo>
                  <a:lnTo>
                    <a:pt x="339661" y="190207"/>
                  </a:lnTo>
                  <a:lnTo>
                    <a:pt x="344462" y="191008"/>
                  </a:lnTo>
                  <a:lnTo>
                    <a:pt x="346049" y="183819"/>
                  </a:lnTo>
                  <a:close/>
                </a:path>
                <a:path w="1108709" h="749934">
                  <a:moveTo>
                    <a:pt x="353872" y="60629"/>
                  </a:moveTo>
                  <a:lnTo>
                    <a:pt x="349453" y="58039"/>
                  </a:lnTo>
                  <a:lnTo>
                    <a:pt x="345325" y="60401"/>
                  </a:lnTo>
                  <a:lnTo>
                    <a:pt x="350050" y="67932"/>
                  </a:lnTo>
                  <a:lnTo>
                    <a:pt x="353872" y="60629"/>
                  </a:lnTo>
                  <a:close/>
                </a:path>
                <a:path w="1108709" h="749934">
                  <a:moveTo>
                    <a:pt x="355650" y="381228"/>
                  </a:moveTo>
                  <a:lnTo>
                    <a:pt x="348449" y="378637"/>
                  </a:lnTo>
                  <a:lnTo>
                    <a:pt x="349046" y="382727"/>
                  </a:lnTo>
                  <a:lnTo>
                    <a:pt x="352945" y="386054"/>
                  </a:lnTo>
                  <a:lnTo>
                    <a:pt x="355650" y="381228"/>
                  </a:lnTo>
                  <a:close/>
                </a:path>
                <a:path w="1108709" h="749934">
                  <a:moveTo>
                    <a:pt x="356438" y="402678"/>
                  </a:moveTo>
                  <a:lnTo>
                    <a:pt x="352145" y="407797"/>
                  </a:lnTo>
                  <a:lnTo>
                    <a:pt x="349211" y="416217"/>
                  </a:lnTo>
                  <a:lnTo>
                    <a:pt x="355574" y="416217"/>
                  </a:lnTo>
                  <a:lnTo>
                    <a:pt x="354050" y="412394"/>
                  </a:lnTo>
                  <a:lnTo>
                    <a:pt x="356438" y="402678"/>
                  </a:lnTo>
                  <a:close/>
                </a:path>
                <a:path w="1108709" h="749934">
                  <a:moveTo>
                    <a:pt x="363639" y="7188"/>
                  </a:moveTo>
                  <a:lnTo>
                    <a:pt x="356450" y="6388"/>
                  </a:lnTo>
                  <a:lnTo>
                    <a:pt x="351650" y="9588"/>
                  </a:lnTo>
                  <a:lnTo>
                    <a:pt x="349250" y="14389"/>
                  </a:lnTo>
                  <a:lnTo>
                    <a:pt x="357238" y="15189"/>
                  </a:lnTo>
                  <a:lnTo>
                    <a:pt x="361238" y="11988"/>
                  </a:lnTo>
                  <a:lnTo>
                    <a:pt x="363639" y="7188"/>
                  </a:lnTo>
                  <a:close/>
                </a:path>
                <a:path w="1108709" h="749934">
                  <a:moveTo>
                    <a:pt x="364439" y="479526"/>
                  </a:moveTo>
                  <a:lnTo>
                    <a:pt x="357238" y="476948"/>
                  </a:lnTo>
                  <a:lnTo>
                    <a:pt x="357847" y="481025"/>
                  </a:lnTo>
                  <a:lnTo>
                    <a:pt x="361734" y="484365"/>
                  </a:lnTo>
                  <a:lnTo>
                    <a:pt x="364439" y="479526"/>
                  </a:lnTo>
                  <a:close/>
                </a:path>
                <a:path w="1108709" h="749934">
                  <a:moveTo>
                    <a:pt x="387350" y="527291"/>
                  </a:moveTo>
                  <a:lnTo>
                    <a:pt x="385216" y="522693"/>
                  </a:lnTo>
                  <a:lnTo>
                    <a:pt x="380834" y="520331"/>
                  </a:lnTo>
                  <a:lnTo>
                    <a:pt x="383717" y="524192"/>
                  </a:lnTo>
                  <a:lnTo>
                    <a:pt x="387350" y="527291"/>
                  </a:lnTo>
                  <a:close/>
                </a:path>
                <a:path w="1108709" h="749934">
                  <a:moveTo>
                    <a:pt x="413994" y="417195"/>
                  </a:moveTo>
                  <a:lnTo>
                    <a:pt x="406793" y="414604"/>
                  </a:lnTo>
                  <a:lnTo>
                    <a:pt x="407390" y="418693"/>
                  </a:lnTo>
                  <a:lnTo>
                    <a:pt x="411289" y="422021"/>
                  </a:lnTo>
                  <a:lnTo>
                    <a:pt x="413994" y="417195"/>
                  </a:lnTo>
                  <a:close/>
                </a:path>
                <a:path w="1108709" h="749934">
                  <a:moveTo>
                    <a:pt x="422935" y="287515"/>
                  </a:moveTo>
                  <a:lnTo>
                    <a:pt x="417982" y="282117"/>
                  </a:lnTo>
                  <a:lnTo>
                    <a:pt x="413943" y="285724"/>
                  </a:lnTo>
                  <a:lnTo>
                    <a:pt x="418579" y="288112"/>
                  </a:lnTo>
                  <a:lnTo>
                    <a:pt x="422935" y="287515"/>
                  </a:lnTo>
                  <a:close/>
                </a:path>
                <a:path w="1108709" h="749934">
                  <a:moveTo>
                    <a:pt x="425183" y="313296"/>
                  </a:moveTo>
                  <a:lnTo>
                    <a:pt x="424383" y="307695"/>
                  </a:lnTo>
                  <a:lnTo>
                    <a:pt x="420217" y="306463"/>
                  </a:lnTo>
                  <a:lnTo>
                    <a:pt x="415086" y="303199"/>
                  </a:lnTo>
                  <a:lnTo>
                    <a:pt x="411010" y="302196"/>
                  </a:lnTo>
                  <a:lnTo>
                    <a:pt x="409994" y="307695"/>
                  </a:lnTo>
                  <a:lnTo>
                    <a:pt x="412394" y="306895"/>
                  </a:lnTo>
                  <a:lnTo>
                    <a:pt x="414782" y="306895"/>
                  </a:lnTo>
                  <a:lnTo>
                    <a:pt x="415582" y="310095"/>
                  </a:lnTo>
                  <a:lnTo>
                    <a:pt x="413194" y="312496"/>
                  </a:lnTo>
                  <a:lnTo>
                    <a:pt x="407593" y="313296"/>
                  </a:lnTo>
                  <a:lnTo>
                    <a:pt x="409194" y="317284"/>
                  </a:lnTo>
                  <a:lnTo>
                    <a:pt x="415582" y="314896"/>
                  </a:lnTo>
                  <a:lnTo>
                    <a:pt x="425183" y="313296"/>
                  </a:lnTo>
                  <a:close/>
                </a:path>
                <a:path w="1108709" h="749934">
                  <a:moveTo>
                    <a:pt x="495935" y="687031"/>
                  </a:moveTo>
                  <a:lnTo>
                    <a:pt x="493903" y="682536"/>
                  </a:lnTo>
                  <a:lnTo>
                    <a:pt x="489191" y="679831"/>
                  </a:lnTo>
                  <a:lnTo>
                    <a:pt x="492112" y="683729"/>
                  </a:lnTo>
                  <a:lnTo>
                    <a:pt x="495935" y="687031"/>
                  </a:lnTo>
                  <a:close/>
                </a:path>
                <a:path w="1108709" h="749934">
                  <a:moveTo>
                    <a:pt x="506691" y="433171"/>
                  </a:moveTo>
                  <a:lnTo>
                    <a:pt x="505104" y="428383"/>
                  </a:lnTo>
                  <a:lnTo>
                    <a:pt x="500303" y="430784"/>
                  </a:lnTo>
                  <a:lnTo>
                    <a:pt x="493115" y="431571"/>
                  </a:lnTo>
                  <a:lnTo>
                    <a:pt x="493903" y="436372"/>
                  </a:lnTo>
                  <a:lnTo>
                    <a:pt x="498703" y="433971"/>
                  </a:lnTo>
                  <a:lnTo>
                    <a:pt x="506691" y="433171"/>
                  </a:lnTo>
                  <a:close/>
                </a:path>
                <a:path w="1108709" h="749934">
                  <a:moveTo>
                    <a:pt x="510692" y="373240"/>
                  </a:moveTo>
                  <a:lnTo>
                    <a:pt x="505104" y="374827"/>
                  </a:lnTo>
                  <a:lnTo>
                    <a:pt x="497903" y="370039"/>
                  </a:lnTo>
                  <a:lnTo>
                    <a:pt x="497903" y="378028"/>
                  </a:lnTo>
                  <a:lnTo>
                    <a:pt x="503504" y="376428"/>
                  </a:lnTo>
                  <a:lnTo>
                    <a:pt x="510692" y="381228"/>
                  </a:lnTo>
                  <a:lnTo>
                    <a:pt x="510692" y="373240"/>
                  </a:lnTo>
                  <a:close/>
                </a:path>
                <a:path w="1108709" h="749934">
                  <a:moveTo>
                    <a:pt x="517880" y="51943"/>
                  </a:moveTo>
                  <a:lnTo>
                    <a:pt x="512292" y="50355"/>
                  </a:lnTo>
                  <a:lnTo>
                    <a:pt x="512292" y="54343"/>
                  </a:lnTo>
                  <a:lnTo>
                    <a:pt x="505891" y="55943"/>
                  </a:lnTo>
                  <a:lnTo>
                    <a:pt x="511492" y="58343"/>
                  </a:lnTo>
                  <a:lnTo>
                    <a:pt x="516293" y="59143"/>
                  </a:lnTo>
                  <a:lnTo>
                    <a:pt x="517880" y="51943"/>
                  </a:lnTo>
                  <a:close/>
                </a:path>
                <a:path w="1108709" h="749934">
                  <a:moveTo>
                    <a:pt x="517956" y="351358"/>
                  </a:moveTo>
                  <a:lnTo>
                    <a:pt x="515493" y="346862"/>
                  </a:lnTo>
                  <a:lnTo>
                    <a:pt x="511213" y="344157"/>
                  </a:lnTo>
                  <a:lnTo>
                    <a:pt x="514286" y="348056"/>
                  </a:lnTo>
                  <a:lnTo>
                    <a:pt x="517956" y="351358"/>
                  </a:lnTo>
                  <a:close/>
                </a:path>
                <a:path w="1108709" h="749934">
                  <a:moveTo>
                    <a:pt x="535508" y="315023"/>
                  </a:moveTo>
                  <a:lnTo>
                    <a:pt x="529577" y="309600"/>
                  </a:lnTo>
                  <a:lnTo>
                    <a:pt x="520788" y="307009"/>
                  </a:lnTo>
                  <a:lnTo>
                    <a:pt x="516293" y="309295"/>
                  </a:lnTo>
                  <a:lnTo>
                    <a:pt x="521690" y="311505"/>
                  </a:lnTo>
                  <a:lnTo>
                    <a:pt x="522376" y="316788"/>
                  </a:lnTo>
                  <a:lnTo>
                    <a:pt x="523811" y="321322"/>
                  </a:lnTo>
                  <a:lnTo>
                    <a:pt x="531469" y="321284"/>
                  </a:lnTo>
                  <a:lnTo>
                    <a:pt x="535508" y="315023"/>
                  </a:lnTo>
                  <a:close/>
                </a:path>
                <a:path w="1108709" h="749934">
                  <a:moveTo>
                    <a:pt x="539457" y="38366"/>
                  </a:moveTo>
                  <a:lnTo>
                    <a:pt x="531469" y="35166"/>
                  </a:lnTo>
                  <a:lnTo>
                    <a:pt x="530669" y="39966"/>
                  </a:lnTo>
                  <a:lnTo>
                    <a:pt x="522681" y="43954"/>
                  </a:lnTo>
                  <a:lnTo>
                    <a:pt x="530669" y="47155"/>
                  </a:lnTo>
                  <a:lnTo>
                    <a:pt x="531469" y="42354"/>
                  </a:lnTo>
                  <a:lnTo>
                    <a:pt x="539457" y="38366"/>
                  </a:lnTo>
                  <a:close/>
                </a:path>
                <a:path w="1108709" h="749934">
                  <a:moveTo>
                    <a:pt x="557199" y="341871"/>
                  </a:moveTo>
                  <a:lnTo>
                    <a:pt x="552246" y="336473"/>
                  </a:lnTo>
                  <a:lnTo>
                    <a:pt x="548208" y="340067"/>
                  </a:lnTo>
                  <a:lnTo>
                    <a:pt x="552856" y="342468"/>
                  </a:lnTo>
                  <a:lnTo>
                    <a:pt x="557199" y="341871"/>
                  </a:lnTo>
                  <a:close/>
                </a:path>
                <a:path w="1108709" h="749934">
                  <a:moveTo>
                    <a:pt x="566635" y="1600"/>
                  </a:moveTo>
                  <a:lnTo>
                    <a:pt x="561047" y="0"/>
                  </a:lnTo>
                  <a:lnTo>
                    <a:pt x="561047" y="4800"/>
                  </a:lnTo>
                  <a:lnTo>
                    <a:pt x="554647" y="5600"/>
                  </a:lnTo>
                  <a:lnTo>
                    <a:pt x="560247" y="7988"/>
                  </a:lnTo>
                  <a:lnTo>
                    <a:pt x="565035" y="8788"/>
                  </a:lnTo>
                  <a:lnTo>
                    <a:pt x="566635" y="1600"/>
                  </a:lnTo>
                  <a:close/>
                </a:path>
                <a:path w="1108709" h="749934">
                  <a:moveTo>
                    <a:pt x="580224" y="334873"/>
                  </a:moveTo>
                  <a:lnTo>
                    <a:pt x="576224" y="327672"/>
                  </a:lnTo>
                  <a:lnTo>
                    <a:pt x="572236" y="322884"/>
                  </a:lnTo>
                  <a:lnTo>
                    <a:pt x="565035" y="322884"/>
                  </a:lnTo>
                  <a:lnTo>
                    <a:pt x="568236" y="331673"/>
                  </a:lnTo>
                  <a:lnTo>
                    <a:pt x="572236" y="336473"/>
                  </a:lnTo>
                  <a:lnTo>
                    <a:pt x="580224" y="334873"/>
                  </a:lnTo>
                  <a:close/>
                </a:path>
                <a:path w="1108709" h="749934">
                  <a:moveTo>
                    <a:pt x="585012" y="668147"/>
                  </a:moveTo>
                  <a:lnTo>
                    <a:pt x="580224" y="667346"/>
                  </a:lnTo>
                  <a:lnTo>
                    <a:pt x="580224" y="672147"/>
                  </a:lnTo>
                  <a:lnTo>
                    <a:pt x="577824" y="679335"/>
                  </a:lnTo>
                  <a:lnTo>
                    <a:pt x="583425" y="680135"/>
                  </a:lnTo>
                  <a:lnTo>
                    <a:pt x="583425" y="675335"/>
                  </a:lnTo>
                  <a:lnTo>
                    <a:pt x="585012" y="668147"/>
                  </a:lnTo>
                  <a:close/>
                </a:path>
                <a:path w="1108709" h="749934">
                  <a:moveTo>
                    <a:pt x="599401" y="322884"/>
                  </a:moveTo>
                  <a:lnTo>
                    <a:pt x="597801" y="320484"/>
                  </a:lnTo>
                  <a:lnTo>
                    <a:pt x="597001" y="318084"/>
                  </a:lnTo>
                  <a:lnTo>
                    <a:pt x="596214" y="314896"/>
                  </a:lnTo>
                  <a:lnTo>
                    <a:pt x="591413" y="316484"/>
                  </a:lnTo>
                  <a:lnTo>
                    <a:pt x="583425" y="319684"/>
                  </a:lnTo>
                  <a:lnTo>
                    <a:pt x="585812" y="326885"/>
                  </a:lnTo>
                  <a:lnTo>
                    <a:pt x="591413" y="326885"/>
                  </a:lnTo>
                  <a:lnTo>
                    <a:pt x="599401" y="322884"/>
                  </a:lnTo>
                  <a:close/>
                </a:path>
                <a:path w="1108709" h="749934">
                  <a:moveTo>
                    <a:pt x="605421" y="599909"/>
                  </a:moveTo>
                  <a:lnTo>
                    <a:pt x="603402" y="595414"/>
                  </a:lnTo>
                  <a:lnTo>
                    <a:pt x="598678" y="592721"/>
                  </a:lnTo>
                  <a:lnTo>
                    <a:pt x="601599" y="596620"/>
                  </a:lnTo>
                  <a:lnTo>
                    <a:pt x="605421" y="599909"/>
                  </a:lnTo>
                  <a:close/>
                </a:path>
                <a:path w="1108709" h="749934">
                  <a:moveTo>
                    <a:pt x="622071" y="238760"/>
                  </a:moveTo>
                  <a:lnTo>
                    <a:pt x="621880" y="234670"/>
                  </a:lnTo>
                  <a:lnTo>
                    <a:pt x="616445" y="233133"/>
                  </a:lnTo>
                  <a:lnTo>
                    <a:pt x="611390" y="239763"/>
                  </a:lnTo>
                  <a:lnTo>
                    <a:pt x="622071" y="238760"/>
                  </a:lnTo>
                  <a:close/>
                </a:path>
                <a:path w="1108709" h="749934">
                  <a:moveTo>
                    <a:pt x="623671" y="110680"/>
                  </a:moveTo>
                  <a:lnTo>
                    <a:pt x="620179" y="106299"/>
                  </a:lnTo>
                  <a:lnTo>
                    <a:pt x="614451" y="111353"/>
                  </a:lnTo>
                  <a:lnTo>
                    <a:pt x="618680" y="112585"/>
                  </a:lnTo>
                  <a:lnTo>
                    <a:pt x="623671" y="110680"/>
                  </a:lnTo>
                  <a:close/>
                </a:path>
                <a:path w="1108709" h="749934">
                  <a:moveTo>
                    <a:pt x="646557" y="354850"/>
                  </a:moveTo>
                  <a:lnTo>
                    <a:pt x="639368" y="352158"/>
                  </a:lnTo>
                  <a:lnTo>
                    <a:pt x="639965" y="356057"/>
                  </a:lnTo>
                  <a:lnTo>
                    <a:pt x="643864" y="359346"/>
                  </a:lnTo>
                  <a:lnTo>
                    <a:pt x="646557" y="354850"/>
                  </a:lnTo>
                  <a:close/>
                </a:path>
                <a:path w="1108709" h="749934">
                  <a:moveTo>
                    <a:pt x="661479" y="570458"/>
                  </a:moveTo>
                  <a:lnTo>
                    <a:pt x="659345" y="565848"/>
                  </a:lnTo>
                  <a:lnTo>
                    <a:pt x="654964" y="563486"/>
                  </a:lnTo>
                  <a:lnTo>
                    <a:pt x="657847" y="567347"/>
                  </a:lnTo>
                  <a:lnTo>
                    <a:pt x="661479" y="570458"/>
                  </a:lnTo>
                  <a:close/>
                </a:path>
                <a:path w="1108709" h="749934">
                  <a:moveTo>
                    <a:pt x="664146" y="406806"/>
                  </a:moveTo>
                  <a:lnTo>
                    <a:pt x="658545" y="405206"/>
                  </a:lnTo>
                  <a:lnTo>
                    <a:pt x="659345" y="409994"/>
                  </a:lnTo>
                  <a:lnTo>
                    <a:pt x="652157" y="411594"/>
                  </a:lnTo>
                  <a:lnTo>
                    <a:pt x="657745" y="413194"/>
                  </a:lnTo>
                  <a:lnTo>
                    <a:pt x="662546" y="413994"/>
                  </a:lnTo>
                  <a:lnTo>
                    <a:pt x="664146" y="406806"/>
                  </a:lnTo>
                  <a:close/>
                </a:path>
                <a:path w="1108709" h="749934">
                  <a:moveTo>
                    <a:pt x="664933" y="206197"/>
                  </a:moveTo>
                  <a:lnTo>
                    <a:pt x="664146" y="206197"/>
                  </a:lnTo>
                  <a:lnTo>
                    <a:pt x="657745" y="213385"/>
                  </a:lnTo>
                  <a:lnTo>
                    <a:pt x="653453" y="210388"/>
                  </a:lnTo>
                  <a:lnTo>
                    <a:pt x="653948" y="212788"/>
                  </a:lnTo>
                  <a:lnTo>
                    <a:pt x="657745" y="216090"/>
                  </a:lnTo>
                  <a:lnTo>
                    <a:pt x="663346" y="215785"/>
                  </a:lnTo>
                  <a:lnTo>
                    <a:pt x="664933" y="206197"/>
                  </a:lnTo>
                  <a:close/>
                </a:path>
                <a:path w="1108709" h="749934">
                  <a:moveTo>
                    <a:pt x="668934" y="174231"/>
                  </a:moveTo>
                  <a:lnTo>
                    <a:pt x="665734" y="168630"/>
                  </a:lnTo>
                  <a:lnTo>
                    <a:pt x="665022" y="160248"/>
                  </a:lnTo>
                  <a:lnTo>
                    <a:pt x="665734" y="157441"/>
                  </a:lnTo>
                  <a:lnTo>
                    <a:pt x="665734" y="155054"/>
                  </a:lnTo>
                  <a:lnTo>
                    <a:pt x="662546" y="155054"/>
                  </a:lnTo>
                  <a:lnTo>
                    <a:pt x="659345" y="154254"/>
                  </a:lnTo>
                  <a:lnTo>
                    <a:pt x="656945" y="154254"/>
                  </a:lnTo>
                  <a:lnTo>
                    <a:pt x="656945" y="156641"/>
                  </a:lnTo>
                  <a:lnTo>
                    <a:pt x="656145" y="159842"/>
                  </a:lnTo>
                  <a:lnTo>
                    <a:pt x="656145" y="162242"/>
                  </a:lnTo>
                  <a:lnTo>
                    <a:pt x="658926" y="162941"/>
                  </a:lnTo>
                  <a:lnTo>
                    <a:pt x="659612" y="166928"/>
                  </a:lnTo>
                  <a:lnTo>
                    <a:pt x="659841" y="171335"/>
                  </a:lnTo>
                  <a:lnTo>
                    <a:pt x="662025" y="173786"/>
                  </a:lnTo>
                  <a:lnTo>
                    <a:pt x="668934" y="174231"/>
                  </a:lnTo>
                  <a:close/>
                </a:path>
                <a:path w="1108709" h="749934">
                  <a:moveTo>
                    <a:pt x="670229" y="723887"/>
                  </a:moveTo>
                  <a:lnTo>
                    <a:pt x="665734" y="718502"/>
                  </a:lnTo>
                  <a:lnTo>
                    <a:pt x="661238" y="722096"/>
                  </a:lnTo>
                  <a:lnTo>
                    <a:pt x="665734" y="724496"/>
                  </a:lnTo>
                  <a:lnTo>
                    <a:pt x="670229" y="723887"/>
                  </a:lnTo>
                  <a:close/>
                </a:path>
                <a:path w="1108709" h="749934">
                  <a:moveTo>
                    <a:pt x="673735" y="288518"/>
                  </a:moveTo>
                  <a:lnTo>
                    <a:pt x="668134" y="286918"/>
                  </a:lnTo>
                  <a:lnTo>
                    <a:pt x="668134" y="291719"/>
                  </a:lnTo>
                  <a:lnTo>
                    <a:pt x="661746" y="292519"/>
                  </a:lnTo>
                  <a:lnTo>
                    <a:pt x="667334" y="294906"/>
                  </a:lnTo>
                  <a:lnTo>
                    <a:pt x="672134" y="295706"/>
                  </a:lnTo>
                  <a:lnTo>
                    <a:pt x="673735" y="288518"/>
                  </a:lnTo>
                  <a:close/>
                </a:path>
                <a:path w="1108709" h="749934">
                  <a:moveTo>
                    <a:pt x="681799" y="543166"/>
                  </a:moveTo>
                  <a:lnTo>
                    <a:pt x="679323" y="538670"/>
                  </a:lnTo>
                  <a:lnTo>
                    <a:pt x="675055" y="535978"/>
                  </a:lnTo>
                  <a:lnTo>
                    <a:pt x="678129" y="539877"/>
                  </a:lnTo>
                  <a:lnTo>
                    <a:pt x="681799" y="543166"/>
                  </a:lnTo>
                  <a:close/>
                </a:path>
                <a:path w="1108709" h="749934">
                  <a:moveTo>
                    <a:pt x="684123" y="199809"/>
                  </a:moveTo>
                  <a:lnTo>
                    <a:pt x="683323" y="195008"/>
                  </a:lnTo>
                  <a:lnTo>
                    <a:pt x="678522" y="197408"/>
                  </a:lnTo>
                  <a:lnTo>
                    <a:pt x="674535" y="191808"/>
                  </a:lnTo>
                  <a:lnTo>
                    <a:pt x="675335" y="198208"/>
                  </a:lnTo>
                  <a:lnTo>
                    <a:pt x="676922" y="202196"/>
                  </a:lnTo>
                  <a:lnTo>
                    <a:pt x="684123" y="199809"/>
                  </a:lnTo>
                  <a:close/>
                </a:path>
                <a:path w="1108709" h="749934">
                  <a:moveTo>
                    <a:pt x="687273" y="378421"/>
                  </a:moveTo>
                  <a:lnTo>
                    <a:pt x="684123" y="374027"/>
                  </a:lnTo>
                  <a:lnTo>
                    <a:pt x="678281" y="379095"/>
                  </a:lnTo>
                  <a:lnTo>
                    <a:pt x="682320" y="380326"/>
                  </a:lnTo>
                  <a:lnTo>
                    <a:pt x="687273" y="378421"/>
                  </a:lnTo>
                  <a:close/>
                </a:path>
                <a:path w="1108709" h="749934">
                  <a:moveTo>
                    <a:pt x="688911" y="132664"/>
                  </a:moveTo>
                  <a:lnTo>
                    <a:pt x="687324" y="127876"/>
                  </a:lnTo>
                  <a:lnTo>
                    <a:pt x="683323" y="130276"/>
                  </a:lnTo>
                  <a:lnTo>
                    <a:pt x="675335" y="131076"/>
                  </a:lnTo>
                  <a:lnTo>
                    <a:pt x="676135" y="135864"/>
                  </a:lnTo>
                  <a:lnTo>
                    <a:pt x="680923" y="133464"/>
                  </a:lnTo>
                  <a:lnTo>
                    <a:pt x="688911" y="132664"/>
                  </a:lnTo>
                  <a:close/>
                </a:path>
                <a:path w="1108709" h="749934">
                  <a:moveTo>
                    <a:pt x="698512" y="709701"/>
                  </a:moveTo>
                  <a:lnTo>
                    <a:pt x="692912" y="708101"/>
                  </a:lnTo>
                  <a:lnTo>
                    <a:pt x="692912" y="712901"/>
                  </a:lnTo>
                  <a:lnTo>
                    <a:pt x="685723" y="713701"/>
                  </a:lnTo>
                  <a:lnTo>
                    <a:pt x="692111" y="716102"/>
                  </a:lnTo>
                  <a:lnTo>
                    <a:pt x="696912" y="716902"/>
                  </a:lnTo>
                  <a:lnTo>
                    <a:pt x="698512" y="709701"/>
                  </a:lnTo>
                  <a:close/>
                </a:path>
                <a:path w="1108709" h="749934">
                  <a:moveTo>
                    <a:pt x="700100" y="123075"/>
                  </a:moveTo>
                  <a:lnTo>
                    <a:pt x="694817" y="121285"/>
                  </a:lnTo>
                  <a:lnTo>
                    <a:pt x="694410" y="126072"/>
                  </a:lnTo>
                  <a:lnTo>
                    <a:pt x="696849" y="129374"/>
                  </a:lnTo>
                  <a:lnTo>
                    <a:pt x="700100" y="123075"/>
                  </a:lnTo>
                  <a:close/>
                </a:path>
                <a:path w="1108709" h="749934">
                  <a:moveTo>
                    <a:pt x="707301" y="27978"/>
                  </a:moveTo>
                  <a:lnTo>
                    <a:pt x="700100" y="25273"/>
                  </a:lnTo>
                  <a:lnTo>
                    <a:pt x="700709" y="29171"/>
                  </a:lnTo>
                  <a:lnTo>
                    <a:pt x="704596" y="32473"/>
                  </a:lnTo>
                  <a:lnTo>
                    <a:pt x="707301" y="27978"/>
                  </a:lnTo>
                  <a:close/>
                </a:path>
                <a:path w="1108709" h="749934">
                  <a:moveTo>
                    <a:pt x="708101" y="692124"/>
                  </a:moveTo>
                  <a:lnTo>
                    <a:pt x="703300" y="692124"/>
                  </a:lnTo>
                  <a:lnTo>
                    <a:pt x="694829" y="686282"/>
                  </a:lnTo>
                  <a:lnTo>
                    <a:pt x="697903" y="692124"/>
                  </a:lnTo>
                  <a:lnTo>
                    <a:pt x="704875" y="697966"/>
                  </a:lnTo>
                  <a:lnTo>
                    <a:pt x="708101" y="692124"/>
                  </a:lnTo>
                  <a:close/>
                </a:path>
                <a:path w="1108709" h="749934">
                  <a:moveTo>
                    <a:pt x="748792" y="187718"/>
                  </a:moveTo>
                  <a:lnTo>
                    <a:pt x="748753" y="183819"/>
                  </a:lnTo>
                  <a:lnTo>
                    <a:pt x="743178" y="182321"/>
                  </a:lnTo>
                  <a:lnTo>
                    <a:pt x="737666" y="188620"/>
                  </a:lnTo>
                  <a:lnTo>
                    <a:pt x="748792" y="187718"/>
                  </a:lnTo>
                  <a:close/>
                </a:path>
                <a:path w="1108709" h="749934">
                  <a:moveTo>
                    <a:pt x="766584" y="528878"/>
                  </a:moveTo>
                  <a:lnTo>
                    <a:pt x="761644" y="523481"/>
                  </a:lnTo>
                  <a:lnTo>
                    <a:pt x="757593" y="527088"/>
                  </a:lnTo>
                  <a:lnTo>
                    <a:pt x="762241" y="529475"/>
                  </a:lnTo>
                  <a:lnTo>
                    <a:pt x="766584" y="528878"/>
                  </a:lnTo>
                  <a:close/>
                </a:path>
                <a:path w="1108709" h="749934">
                  <a:moveTo>
                    <a:pt x="784250" y="167106"/>
                  </a:moveTo>
                  <a:lnTo>
                    <a:pt x="781621" y="171234"/>
                  </a:lnTo>
                  <a:lnTo>
                    <a:pt x="780199" y="175653"/>
                  </a:lnTo>
                  <a:lnTo>
                    <a:pt x="784021" y="171831"/>
                  </a:lnTo>
                  <a:lnTo>
                    <a:pt x="784250" y="167106"/>
                  </a:lnTo>
                  <a:close/>
                </a:path>
                <a:path w="1108709" h="749934">
                  <a:moveTo>
                    <a:pt x="786422" y="188620"/>
                  </a:moveTo>
                  <a:lnTo>
                    <a:pt x="779221" y="186029"/>
                  </a:lnTo>
                  <a:lnTo>
                    <a:pt x="779830" y="190119"/>
                  </a:lnTo>
                  <a:lnTo>
                    <a:pt x="783717" y="193446"/>
                  </a:lnTo>
                  <a:lnTo>
                    <a:pt x="786422" y="188620"/>
                  </a:lnTo>
                  <a:close/>
                </a:path>
                <a:path w="1108709" h="749934">
                  <a:moveTo>
                    <a:pt x="793038" y="151523"/>
                  </a:moveTo>
                  <a:lnTo>
                    <a:pt x="788022" y="150850"/>
                  </a:lnTo>
                  <a:lnTo>
                    <a:pt x="785393" y="154673"/>
                  </a:lnTo>
                  <a:lnTo>
                    <a:pt x="792810" y="159842"/>
                  </a:lnTo>
                  <a:lnTo>
                    <a:pt x="793038" y="151523"/>
                  </a:lnTo>
                  <a:close/>
                </a:path>
                <a:path w="1108709" h="749934">
                  <a:moveTo>
                    <a:pt x="813587" y="428383"/>
                  </a:moveTo>
                  <a:lnTo>
                    <a:pt x="808685" y="424116"/>
                  </a:lnTo>
                  <a:lnTo>
                    <a:pt x="804900" y="426681"/>
                  </a:lnTo>
                  <a:lnTo>
                    <a:pt x="804265" y="432092"/>
                  </a:lnTo>
                  <a:lnTo>
                    <a:pt x="808799" y="436372"/>
                  </a:lnTo>
                  <a:lnTo>
                    <a:pt x="808799" y="432371"/>
                  </a:lnTo>
                  <a:lnTo>
                    <a:pt x="812800" y="431571"/>
                  </a:lnTo>
                  <a:lnTo>
                    <a:pt x="813587" y="428383"/>
                  </a:lnTo>
                  <a:close/>
                </a:path>
                <a:path w="1108709" h="749934">
                  <a:moveTo>
                    <a:pt x="835177" y="736079"/>
                  </a:moveTo>
                  <a:lnTo>
                    <a:pt x="833767" y="730554"/>
                  </a:lnTo>
                  <a:lnTo>
                    <a:pt x="833577" y="725487"/>
                  </a:lnTo>
                  <a:lnTo>
                    <a:pt x="833374" y="723722"/>
                  </a:lnTo>
                  <a:lnTo>
                    <a:pt x="831977" y="728091"/>
                  </a:lnTo>
                  <a:lnTo>
                    <a:pt x="828090" y="731697"/>
                  </a:lnTo>
                  <a:lnTo>
                    <a:pt x="830872" y="737781"/>
                  </a:lnTo>
                  <a:lnTo>
                    <a:pt x="835012" y="741006"/>
                  </a:lnTo>
                  <a:lnTo>
                    <a:pt x="835177" y="736079"/>
                  </a:lnTo>
                  <a:close/>
                </a:path>
                <a:path w="1108709" h="749934">
                  <a:moveTo>
                    <a:pt x="881519" y="264541"/>
                  </a:moveTo>
                  <a:lnTo>
                    <a:pt x="877531" y="257352"/>
                  </a:lnTo>
                  <a:lnTo>
                    <a:pt x="872731" y="252552"/>
                  </a:lnTo>
                  <a:lnTo>
                    <a:pt x="866343" y="252552"/>
                  </a:lnTo>
                  <a:lnTo>
                    <a:pt x="869543" y="261340"/>
                  </a:lnTo>
                  <a:lnTo>
                    <a:pt x="873531" y="266141"/>
                  </a:lnTo>
                  <a:lnTo>
                    <a:pt x="881519" y="264541"/>
                  </a:lnTo>
                  <a:close/>
                </a:path>
                <a:path w="1108709" h="749934">
                  <a:moveTo>
                    <a:pt x="1018984" y="748868"/>
                  </a:moveTo>
                  <a:lnTo>
                    <a:pt x="1005395" y="742124"/>
                  </a:lnTo>
                  <a:lnTo>
                    <a:pt x="1003706" y="744664"/>
                  </a:lnTo>
                  <a:lnTo>
                    <a:pt x="1009662" y="749312"/>
                  </a:lnTo>
                  <a:lnTo>
                    <a:pt x="1018984" y="748868"/>
                  </a:lnTo>
                  <a:close/>
                </a:path>
                <a:path w="1108709" h="749934">
                  <a:moveTo>
                    <a:pt x="1032573" y="192608"/>
                  </a:moveTo>
                  <a:lnTo>
                    <a:pt x="1030973" y="187820"/>
                  </a:lnTo>
                  <a:lnTo>
                    <a:pt x="1026185" y="190207"/>
                  </a:lnTo>
                  <a:lnTo>
                    <a:pt x="1018984" y="191008"/>
                  </a:lnTo>
                  <a:lnTo>
                    <a:pt x="1019784" y="195808"/>
                  </a:lnTo>
                  <a:lnTo>
                    <a:pt x="1024585" y="193408"/>
                  </a:lnTo>
                  <a:lnTo>
                    <a:pt x="1032573" y="192608"/>
                  </a:lnTo>
                  <a:close/>
                </a:path>
                <a:path w="1108709" h="749934">
                  <a:moveTo>
                    <a:pt x="1056932" y="649071"/>
                  </a:moveTo>
                  <a:lnTo>
                    <a:pt x="1051953" y="652462"/>
                  </a:lnTo>
                  <a:lnTo>
                    <a:pt x="1046086" y="659295"/>
                  </a:lnTo>
                  <a:lnTo>
                    <a:pt x="1044562" y="663346"/>
                  </a:lnTo>
                  <a:lnTo>
                    <a:pt x="1050163" y="665746"/>
                  </a:lnTo>
                  <a:lnTo>
                    <a:pt x="1055751" y="656158"/>
                  </a:lnTo>
                  <a:lnTo>
                    <a:pt x="1055751" y="655358"/>
                  </a:lnTo>
                  <a:lnTo>
                    <a:pt x="1056932" y="649071"/>
                  </a:lnTo>
                  <a:close/>
                </a:path>
                <a:path w="1108709" h="749934">
                  <a:moveTo>
                    <a:pt x="1108506" y="579437"/>
                  </a:moveTo>
                  <a:lnTo>
                    <a:pt x="1106906" y="575437"/>
                  </a:lnTo>
                  <a:lnTo>
                    <a:pt x="1104506" y="576237"/>
                  </a:lnTo>
                  <a:lnTo>
                    <a:pt x="1102106" y="576237"/>
                  </a:lnTo>
                  <a:lnTo>
                    <a:pt x="1101305" y="573036"/>
                  </a:lnTo>
                  <a:lnTo>
                    <a:pt x="1098905" y="573836"/>
                  </a:lnTo>
                  <a:lnTo>
                    <a:pt x="1095717" y="575437"/>
                  </a:lnTo>
                  <a:lnTo>
                    <a:pt x="1093317" y="576237"/>
                  </a:lnTo>
                  <a:lnTo>
                    <a:pt x="1093673" y="583133"/>
                  </a:lnTo>
                  <a:lnTo>
                    <a:pt x="1095616" y="589419"/>
                  </a:lnTo>
                  <a:lnTo>
                    <a:pt x="1098600" y="591515"/>
                  </a:lnTo>
                  <a:lnTo>
                    <a:pt x="1102106" y="585825"/>
                  </a:lnTo>
                  <a:lnTo>
                    <a:pt x="1099705" y="586625"/>
                  </a:lnTo>
                  <a:lnTo>
                    <a:pt x="1097318" y="586625"/>
                  </a:lnTo>
                  <a:lnTo>
                    <a:pt x="1096518" y="583425"/>
                  </a:lnTo>
                  <a:lnTo>
                    <a:pt x="1100505" y="581025"/>
                  </a:lnTo>
                  <a:lnTo>
                    <a:pt x="1108506" y="5794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23"/>
            <p:cNvSpPr/>
            <p:nvPr/>
          </p:nvSpPr>
          <p:spPr>
            <a:xfrm>
              <a:off x="16181744" y="9383127"/>
              <a:ext cx="1079500" cy="904240"/>
            </a:xfrm>
            <a:custGeom>
              <a:avLst/>
              <a:gdLst/>
              <a:ahLst/>
              <a:cxnLst/>
              <a:rect l="l" t="t" r="r" b="b"/>
              <a:pathLst>
                <a:path w="1079500" h="904240">
                  <a:moveTo>
                    <a:pt x="12788" y="471538"/>
                  </a:moveTo>
                  <a:lnTo>
                    <a:pt x="8788" y="467550"/>
                  </a:lnTo>
                  <a:lnTo>
                    <a:pt x="4787" y="465950"/>
                  </a:lnTo>
                  <a:lnTo>
                    <a:pt x="0" y="471538"/>
                  </a:lnTo>
                  <a:lnTo>
                    <a:pt x="4000" y="474738"/>
                  </a:lnTo>
                  <a:lnTo>
                    <a:pt x="6388" y="469938"/>
                  </a:lnTo>
                  <a:lnTo>
                    <a:pt x="12788" y="471538"/>
                  </a:lnTo>
                  <a:close/>
                </a:path>
                <a:path w="1079500" h="904240">
                  <a:moveTo>
                    <a:pt x="50647" y="350113"/>
                  </a:moveTo>
                  <a:lnTo>
                    <a:pt x="49745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47" y="350113"/>
                  </a:lnTo>
                  <a:close/>
                </a:path>
                <a:path w="1079500" h="904240">
                  <a:moveTo>
                    <a:pt x="53949" y="50850"/>
                  </a:moveTo>
                  <a:lnTo>
                    <a:pt x="53543" y="37566"/>
                  </a:lnTo>
                  <a:lnTo>
                    <a:pt x="51142" y="42367"/>
                  </a:lnTo>
                  <a:lnTo>
                    <a:pt x="44754" y="37566"/>
                  </a:lnTo>
                  <a:lnTo>
                    <a:pt x="41554" y="40767"/>
                  </a:lnTo>
                  <a:lnTo>
                    <a:pt x="47447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43" y="64744"/>
                  </a:lnTo>
                  <a:lnTo>
                    <a:pt x="53543" y="57683"/>
                  </a:lnTo>
                  <a:lnTo>
                    <a:pt x="53949" y="50850"/>
                  </a:lnTo>
                  <a:close/>
                </a:path>
                <a:path w="1079500" h="904240">
                  <a:moveTo>
                    <a:pt x="81470" y="333324"/>
                  </a:moveTo>
                  <a:lnTo>
                    <a:pt x="80721" y="328676"/>
                  </a:lnTo>
                  <a:lnTo>
                    <a:pt x="78765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1079500" h="904240">
                  <a:moveTo>
                    <a:pt x="103200" y="200609"/>
                  </a:moveTo>
                  <a:lnTo>
                    <a:pt x="99758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298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1079500" h="904240">
                  <a:moveTo>
                    <a:pt x="108191" y="588276"/>
                  </a:moveTo>
                  <a:lnTo>
                    <a:pt x="107289" y="583628"/>
                  </a:lnTo>
                  <a:lnTo>
                    <a:pt x="105498" y="579285"/>
                  </a:lnTo>
                  <a:lnTo>
                    <a:pt x="105498" y="584225"/>
                  </a:lnTo>
                  <a:lnTo>
                    <a:pt x="108191" y="588276"/>
                  </a:lnTo>
                  <a:close/>
                </a:path>
                <a:path w="1079500" h="904240">
                  <a:moveTo>
                    <a:pt x="111379" y="296900"/>
                  </a:moveTo>
                  <a:lnTo>
                    <a:pt x="107886" y="292519"/>
                  </a:lnTo>
                  <a:lnTo>
                    <a:pt x="102158" y="297573"/>
                  </a:lnTo>
                  <a:lnTo>
                    <a:pt x="106387" y="298805"/>
                  </a:lnTo>
                  <a:lnTo>
                    <a:pt x="111379" y="296900"/>
                  </a:lnTo>
                  <a:close/>
                </a:path>
                <a:path w="1079500" h="904240">
                  <a:moveTo>
                    <a:pt x="123875" y="185420"/>
                  </a:moveTo>
                  <a:lnTo>
                    <a:pt x="119875" y="180632"/>
                  </a:lnTo>
                  <a:lnTo>
                    <a:pt x="115887" y="179031"/>
                  </a:lnTo>
                  <a:lnTo>
                    <a:pt x="111086" y="184619"/>
                  </a:lnTo>
                  <a:lnTo>
                    <a:pt x="115087" y="187820"/>
                  </a:lnTo>
                  <a:lnTo>
                    <a:pt x="117487" y="183819"/>
                  </a:lnTo>
                  <a:lnTo>
                    <a:pt x="123875" y="185420"/>
                  </a:lnTo>
                  <a:close/>
                </a:path>
                <a:path w="1079500" h="904240">
                  <a:moveTo>
                    <a:pt x="145757" y="329336"/>
                  </a:moveTo>
                  <a:lnTo>
                    <a:pt x="144856" y="324688"/>
                  </a:lnTo>
                  <a:lnTo>
                    <a:pt x="143052" y="320344"/>
                  </a:lnTo>
                  <a:lnTo>
                    <a:pt x="143052" y="325285"/>
                  </a:lnTo>
                  <a:lnTo>
                    <a:pt x="145757" y="329336"/>
                  </a:lnTo>
                  <a:close/>
                </a:path>
                <a:path w="1079500" h="904240">
                  <a:moveTo>
                    <a:pt x="150736" y="187731"/>
                  </a:moveTo>
                  <a:lnTo>
                    <a:pt x="147548" y="183718"/>
                  </a:lnTo>
                  <a:lnTo>
                    <a:pt x="143319" y="182562"/>
                  </a:lnTo>
                  <a:lnTo>
                    <a:pt x="145453" y="189420"/>
                  </a:lnTo>
                  <a:lnTo>
                    <a:pt x="150736" y="187731"/>
                  </a:lnTo>
                  <a:close/>
                </a:path>
                <a:path w="1079500" h="904240">
                  <a:moveTo>
                    <a:pt x="169227" y="679246"/>
                  </a:moveTo>
                  <a:lnTo>
                    <a:pt x="166230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27" y="679246"/>
                  </a:lnTo>
                  <a:close/>
                </a:path>
                <a:path w="1079500" h="904240">
                  <a:moveTo>
                    <a:pt x="202196" y="353263"/>
                  </a:moveTo>
                  <a:lnTo>
                    <a:pt x="197408" y="352463"/>
                  </a:lnTo>
                  <a:lnTo>
                    <a:pt x="197408" y="357251"/>
                  </a:lnTo>
                  <a:lnTo>
                    <a:pt x="195808" y="363651"/>
                  </a:lnTo>
                  <a:lnTo>
                    <a:pt x="200596" y="365252"/>
                  </a:lnTo>
                  <a:lnTo>
                    <a:pt x="200596" y="360451"/>
                  </a:lnTo>
                  <a:lnTo>
                    <a:pt x="202196" y="353263"/>
                  </a:lnTo>
                  <a:close/>
                </a:path>
                <a:path w="1079500" h="904240">
                  <a:moveTo>
                    <a:pt x="203149" y="345859"/>
                  </a:moveTo>
                  <a:lnTo>
                    <a:pt x="198208" y="340474"/>
                  </a:lnTo>
                  <a:lnTo>
                    <a:pt x="194157" y="344068"/>
                  </a:lnTo>
                  <a:lnTo>
                    <a:pt x="198805" y="346468"/>
                  </a:lnTo>
                  <a:lnTo>
                    <a:pt x="203149" y="345859"/>
                  </a:lnTo>
                  <a:close/>
                </a:path>
                <a:path w="1079500" h="904240">
                  <a:moveTo>
                    <a:pt x="205397" y="259753"/>
                  </a:moveTo>
                  <a:lnTo>
                    <a:pt x="200596" y="256552"/>
                  </a:lnTo>
                  <a:lnTo>
                    <a:pt x="198996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596" y="264541"/>
                  </a:lnTo>
                  <a:lnTo>
                    <a:pt x="205397" y="259753"/>
                  </a:lnTo>
                  <a:close/>
                </a:path>
                <a:path w="1079500" h="904240">
                  <a:moveTo>
                    <a:pt x="214985" y="824001"/>
                  </a:moveTo>
                  <a:lnTo>
                    <a:pt x="209397" y="822401"/>
                  </a:lnTo>
                  <a:lnTo>
                    <a:pt x="209397" y="827189"/>
                  </a:lnTo>
                  <a:lnTo>
                    <a:pt x="202196" y="827989"/>
                  </a:lnTo>
                  <a:lnTo>
                    <a:pt x="208597" y="830389"/>
                  </a:lnTo>
                  <a:lnTo>
                    <a:pt x="213385" y="831189"/>
                  </a:lnTo>
                  <a:lnTo>
                    <a:pt x="214985" y="824001"/>
                  </a:lnTo>
                  <a:close/>
                </a:path>
                <a:path w="1079500" h="904240">
                  <a:moveTo>
                    <a:pt x="227774" y="171831"/>
                  </a:moveTo>
                  <a:lnTo>
                    <a:pt x="221373" y="167843"/>
                  </a:lnTo>
                  <a:lnTo>
                    <a:pt x="216585" y="169443"/>
                  </a:lnTo>
                  <a:lnTo>
                    <a:pt x="211785" y="172631"/>
                  </a:lnTo>
                  <a:lnTo>
                    <a:pt x="218986" y="175831"/>
                  </a:lnTo>
                  <a:lnTo>
                    <a:pt x="223774" y="175031"/>
                  </a:lnTo>
                  <a:lnTo>
                    <a:pt x="227774" y="171831"/>
                  </a:lnTo>
                  <a:close/>
                </a:path>
                <a:path w="1079500" h="904240">
                  <a:moveTo>
                    <a:pt x="234962" y="387629"/>
                  </a:moveTo>
                  <a:lnTo>
                    <a:pt x="227774" y="388416"/>
                  </a:lnTo>
                  <a:lnTo>
                    <a:pt x="218186" y="385229"/>
                  </a:lnTo>
                  <a:lnTo>
                    <a:pt x="216585" y="390817"/>
                  </a:lnTo>
                  <a:lnTo>
                    <a:pt x="223507" y="392341"/>
                  </a:lnTo>
                  <a:lnTo>
                    <a:pt x="228168" y="394017"/>
                  </a:lnTo>
                  <a:lnTo>
                    <a:pt x="231648" y="393293"/>
                  </a:lnTo>
                  <a:lnTo>
                    <a:pt x="234962" y="387629"/>
                  </a:lnTo>
                  <a:close/>
                </a:path>
                <a:path w="1079500" h="904240">
                  <a:moveTo>
                    <a:pt x="264541" y="650570"/>
                  </a:moveTo>
                  <a:lnTo>
                    <a:pt x="258940" y="648970"/>
                  </a:lnTo>
                  <a:lnTo>
                    <a:pt x="256044" y="651738"/>
                  </a:lnTo>
                  <a:lnTo>
                    <a:pt x="250748" y="654367"/>
                  </a:lnTo>
                  <a:lnTo>
                    <a:pt x="248158" y="657288"/>
                  </a:lnTo>
                  <a:lnTo>
                    <a:pt x="253352" y="660958"/>
                  </a:lnTo>
                  <a:lnTo>
                    <a:pt x="254152" y="658558"/>
                  </a:lnTo>
                  <a:lnTo>
                    <a:pt x="254152" y="656158"/>
                  </a:lnTo>
                  <a:lnTo>
                    <a:pt x="258140" y="656958"/>
                  </a:lnTo>
                  <a:lnTo>
                    <a:pt x="258940" y="660158"/>
                  </a:lnTo>
                  <a:lnTo>
                    <a:pt x="258140" y="664946"/>
                  </a:lnTo>
                  <a:lnTo>
                    <a:pt x="262140" y="665746"/>
                  </a:lnTo>
                  <a:lnTo>
                    <a:pt x="262140" y="659358"/>
                  </a:lnTo>
                  <a:lnTo>
                    <a:pt x="264541" y="650570"/>
                  </a:lnTo>
                  <a:close/>
                </a:path>
                <a:path w="1079500" h="904240">
                  <a:moveTo>
                    <a:pt x="266928" y="386829"/>
                  </a:moveTo>
                  <a:lnTo>
                    <a:pt x="261340" y="385229"/>
                  </a:lnTo>
                  <a:lnTo>
                    <a:pt x="262140" y="390017"/>
                  </a:lnTo>
                  <a:lnTo>
                    <a:pt x="254952" y="391617"/>
                  </a:lnTo>
                  <a:lnTo>
                    <a:pt x="260540" y="393217"/>
                  </a:lnTo>
                  <a:lnTo>
                    <a:pt x="265341" y="394017"/>
                  </a:lnTo>
                  <a:lnTo>
                    <a:pt x="266928" y="386829"/>
                  </a:lnTo>
                  <a:close/>
                </a:path>
                <a:path w="1079500" h="904240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28" y="414794"/>
                  </a:lnTo>
                  <a:lnTo>
                    <a:pt x="263779" y="416763"/>
                  </a:lnTo>
                  <a:lnTo>
                    <a:pt x="266433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1079500" h="904240">
                  <a:moveTo>
                    <a:pt x="274929" y="279730"/>
                  </a:moveTo>
                  <a:lnTo>
                    <a:pt x="266725" y="275907"/>
                  </a:lnTo>
                  <a:lnTo>
                    <a:pt x="263842" y="279730"/>
                  </a:lnTo>
                  <a:lnTo>
                    <a:pt x="266496" y="283552"/>
                  </a:lnTo>
                  <a:lnTo>
                    <a:pt x="274929" y="279730"/>
                  </a:lnTo>
                  <a:close/>
                </a:path>
                <a:path w="1079500" h="904240">
                  <a:moveTo>
                    <a:pt x="276809" y="748461"/>
                  </a:moveTo>
                  <a:lnTo>
                    <a:pt x="273329" y="744080"/>
                  </a:lnTo>
                  <a:lnTo>
                    <a:pt x="267601" y="749134"/>
                  </a:lnTo>
                  <a:lnTo>
                    <a:pt x="271830" y="750366"/>
                  </a:lnTo>
                  <a:lnTo>
                    <a:pt x="276809" y="748461"/>
                  </a:lnTo>
                  <a:close/>
                </a:path>
                <a:path w="1079500" h="904240">
                  <a:moveTo>
                    <a:pt x="277152" y="455129"/>
                  </a:moveTo>
                  <a:lnTo>
                    <a:pt x="273329" y="453555"/>
                  </a:lnTo>
                  <a:lnTo>
                    <a:pt x="269506" y="457377"/>
                  </a:lnTo>
                  <a:lnTo>
                    <a:pt x="273329" y="464350"/>
                  </a:lnTo>
                  <a:lnTo>
                    <a:pt x="277152" y="455129"/>
                  </a:lnTo>
                  <a:close/>
                </a:path>
                <a:path w="1079500" h="904240">
                  <a:moveTo>
                    <a:pt x="282740" y="327939"/>
                  </a:moveTo>
                  <a:lnTo>
                    <a:pt x="278917" y="326186"/>
                  </a:lnTo>
                  <a:lnTo>
                    <a:pt x="275107" y="329971"/>
                  </a:lnTo>
                  <a:lnTo>
                    <a:pt x="278917" y="337273"/>
                  </a:lnTo>
                  <a:lnTo>
                    <a:pt x="282740" y="327939"/>
                  </a:lnTo>
                  <a:close/>
                </a:path>
                <a:path w="1079500" h="904240">
                  <a:moveTo>
                    <a:pt x="284937" y="297014"/>
                  </a:moveTo>
                  <a:lnTo>
                    <a:pt x="282917" y="292519"/>
                  </a:lnTo>
                  <a:lnTo>
                    <a:pt x="278193" y="289814"/>
                  </a:lnTo>
                  <a:lnTo>
                    <a:pt x="281114" y="293712"/>
                  </a:lnTo>
                  <a:lnTo>
                    <a:pt x="284937" y="297014"/>
                  </a:lnTo>
                  <a:close/>
                </a:path>
                <a:path w="1079500" h="904240">
                  <a:moveTo>
                    <a:pt x="286067" y="294170"/>
                  </a:moveTo>
                  <a:lnTo>
                    <a:pt x="285318" y="289521"/>
                  </a:lnTo>
                  <a:lnTo>
                    <a:pt x="283362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1079500" h="904240">
                  <a:moveTo>
                    <a:pt x="300507" y="857567"/>
                  </a:moveTo>
                  <a:lnTo>
                    <a:pt x="293306" y="855967"/>
                  </a:lnTo>
                  <a:lnTo>
                    <a:pt x="297307" y="846378"/>
                  </a:lnTo>
                  <a:lnTo>
                    <a:pt x="287718" y="848766"/>
                  </a:lnTo>
                  <a:lnTo>
                    <a:pt x="287807" y="854532"/>
                  </a:lnTo>
                  <a:lnTo>
                    <a:pt x="292608" y="858862"/>
                  </a:lnTo>
                  <a:lnTo>
                    <a:pt x="298170" y="860348"/>
                  </a:lnTo>
                  <a:lnTo>
                    <a:pt x="300507" y="857567"/>
                  </a:lnTo>
                  <a:close/>
                </a:path>
                <a:path w="1079500" h="904240">
                  <a:moveTo>
                    <a:pt x="303301" y="301701"/>
                  </a:moveTo>
                  <a:lnTo>
                    <a:pt x="299707" y="297307"/>
                  </a:lnTo>
                  <a:lnTo>
                    <a:pt x="294309" y="302374"/>
                  </a:lnTo>
                  <a:lnTo>
                    <a:pt x="298500" y="303606"/>
                  </a:lnTo>
                  <a:lnTo>
                    <a:pt x="303301" y="301701"/>
                  </a:lnTo>
                  <a:close/>
                </a:path>
                <a:path w="1079500" h="904240">
                  <a:moveTo>
                    <a:pt x="304101" y="742061"/>
                  </a:moveTo>
                  <a:lnTo>
                    <a:pt x="300507" y="737679"/>
                  </a:lnTo>
                  <a:lnTo>
                    <a:pt x="295109" y="742734"/>
                  </a:lnTo>
                  <a:lnTo>
                    <a:pt x="299300" y="743978"/>
                  </a:lnTo>
                  <a:lnTo>
                    <a:pt x="304101" y="742061"/>
                  </a:lnTo>
                  <a:close/>
                </a:path>
                <a:path w="1079500" h="904240">
                  <a:moveTo>
                    <a:pt x="318884" y="566648"/>
                  </a:moveTo>
                  <a:lnTo>
                    <a:pt x="314667" y="560247"/>
                  </a:lnTo>
                  <a:lnTo>
                    <a:pt x="306692" y="562749"/>
                  </a:lnTo>
                  <a:lnTo>
                    <a:pt x="300228" y="569010"/>
                  </a:lnTo>
                  <a:lnTo>
                    <a:pt x="300507" y="573836"/>
                  </a:lnTo>
                  <a:lnTo>
                    <a:pt x="305054" y="570242"/>
                  </a:lnTo>
                  <a:lnTo>
                    <a:pt x="310591" y="572046"/>
                  </a:lnTo>
                  <a:lnTo>
                    <a:pt x="315671" y="572947"/>
                  </a:lnTo>
                  <a:lnTo>
                    <a:pt x="318884" y="566648"/>
                  </a:lnTo>
                  <a:close/>
                </a:path>
                <a:path w="1079500" h="904240">
                  <a:moveTo>
                    <a:pt x="335661" y="752068"/>
                  </a:moveTo>
                  <a:lnTo>
                    <a:pt x="330873" y="752068"/>
                  </a:lnTo>
                  <a:lnTo>
                    <a:pt x="322516" y="746226"/>
                  </a:lnTo>
                  <a:lnTo>
                    <a:pt x="325780" y="752068"/>
                  </a:lnTo>
                  <a:lnTo>
                    <a:pt x="332778" y="757910"/>
                  </a:lnTo>
                  <a:lnTo>
                    <a:pt x="335661" y="752068"/>
                  </a:lnTo>
                  <a:close/>
                </a:path>
                <a:path w="1079500" h="904240">
                  <a:moveTo>
                    <a:pt x="338061" y="892733"/>
                  </a:moveTo>
                  <a:lnTo>
                    <a:pt x="332473" y="891933"/>
                  </a:lnTo>
                  <a:lnTo>
                    <a:pt x="328472" y="884732"/>
                  </a:lnTo>
                  <a:lnTo>
                    <a:pt x="324472" y="891933"/>
                  </a:lnTo>
                  <a:lnTo>
                    <a:pt x="330073" y="892733"/>
                  </a:lnTo>
                  <a:lnTo>
                    <a:pt x="334073" y="899922"/>
                  </a:lnTo>
                  <a:lnTo>
                    <a:pt x="338061" y="892733"/>
                  </a:lnTo>
                  <a:close/>
                </a:path>
                <a:path w="1079500" h="904240">
                  <a:moveTo>
                    <a:pt x="341071" y="861009"/>
                  </a:moveTo>
                  <a:lnTo>
                    <a:pt x="336461" y="855167"/>
                  </a:lnTo>
                  <a:lnTo>
                    <a:pt x="332308" y="859205"/>
                  </a:lnTo>
                  <a:lnTo>
                    <a:pt x="336765" y="861758"/>
                  </a:lnTo>
                  <a:lnTo>
                    <a:pt x="341071" y="861009"/>
                  </a:lnTo>
                  <a:close/>
                </a:path>
                <a:path w="1079500" h="904240">
                  <a:moveTo>
                    <a:pt x="350850" y="518693"/>
                  </a:moveTo>
                  <a:lnTo>
                    <a:pt x="350050" y="510705"/>
                  </a:lnTo>
                  <a:lnTo>
                    <a:pt x="341261" y="510705"/>
                  </a:lnTo>
                  <a:lnTo>
                    <a:pt x="341261" y="514705"/>
                  </a:lnTo>
                  <a:lnTo>
                    <a:pt x="340461" y="518693"/>
                  </a:lnTo>
                  <a:lnTo>
                    <a:pt x="340461" y="522693"/>
                  </a:lnTo>
                  <a:lnTo>
                    <a:pt x="348449" y="523494"/>
                  </a:lnTo>
                  <a:lnTo>
                    <a:pt x="350850" y="518693"/>
                  </a:lnTo>
                  <a:close/>
                </a:path>
                <a:path w="1079500" h="904240">
                  <a:moveTo>
                    <a:pt x="353250" y="531482"/>
                  </a:moveTo>
                  <a:lnTo>
                    <a:pt x="344462" y="531482"/>
                  </a:lnTo>
                  <a:lnTo>
                    <a:pt x="338061" y="533082"/>
                  </a:lnTo>
                  <a:lnTo>
                    <a:pt x="334873" y="538670"/>
                  </a:lnTo>
                  <a:lnTo>
                    <a:pt x="344462" y="540270"/>
                  </a:lnTo>
                  <a:lnTo>
                    <a:pt x="351650" y="538670"/>
                  </a:lnTo>
                  <a:lnTo>
                    <a:pt x="353250" y="531482"/>
                  </a:lnTo>
                  <a:close/>
                </a:path>
                <a:path w="1079500" h="904240">
                  <a:moveTo>
                    <a:pt x="359638" y="216585"/>
                  </a:moveTo>
                  <a:lnTo>
                    <a:pt x="353250" y="212598"/>
                  </a:lnTo>
                  <a:lnTo>
                    <a:pt x="348449" y="214198"/>
                  </a:lnTo>
                  <a:lnTo>
                    <a:pt x="343662" y="217385"/>
                  </a:lnTo>
                  <a:lnTo>
                    <a:pt x="350050" y="221386"/>
                  </a:lnTo>
                  <a:lnTo>
                    <a:pt x="354850" y="219786"/>
                  </a:lnTo>
                  <a:lnTo>
                    <a:pt x="359638" y="216585"/>
                  </a:lnTo>
                  <a:close/>
                </a:path>
                <a:path w="1079500" h="904240">
                  <a:moveTo>
                    <a:pt x="361467" y="164680"/>
                  </a:moveTo>
                  <a:lnTo>
                    <a:pt x="358241" y="161950"/>
                  </a:lnTo>
                  <a:lnTo>
                    <a:pt x="352920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1079500" h="904240">
                  <a:moveTo>
                    <a:pt x="365188" y="709180"/>
                  </a:moveTo>
                  <a:lnTo>
                    <a:pt x="362038" y="704913"/>
                  </a:lnTo>
                  <a:lnTo>
                    <a:pt x="356196" y="709637"/>
                  </a:lnTo>
                  <a:lnTo>
                    <a:pt x="360248" y="710907"/>
                  </a:lnTo>
                  <a:lnTo>
                    <a:pt x="365188" y="709180"/>
                  </a:lnTo>
                  <a:close/>
                </a:path>
                <a:path w="1079500" h="904240">
                  <a:moveTo>
                    <a:pt x="367639" y="199009"/>
                  </a:moveTo>
                  <a:lnTo>
                    <a:pt x="362839" y="195008"/>
                  </a:lnTo>
                  <a:lnTo>
                    <a:pt x="358838" y="193408"/>
                  </a:lnTo>
                  <a:lnTo>
                    <a:pt x="354050" y="199009"/>
                  </a:lnTo>
                  <a:lnTo>
                    <a:pt x="358038" y="202209"/>
                  </a:lnTo>
                  <a:lnTo>
                    <a:pt x="360438" y="197408"/>
                  </a:lnTo>
                  <a:lnTo>
                    <a:pt x="367639" y="199009"/>
                  </a:lnTo>
                  <a:close/>
                </a:path>
                <a:path w="1079500" h="904240">
                  <a:moveTo>
                    <a:pt x="368439" y="609003"/>
                  </a:moveTo>
                  <a:lnTo>
                    <a:pt x="360438" y="605815"/>
                  </a:lnTo>
                  <a:lnTo>
                    <a:pt x="359638" y="610603"/>
                  </a:lnTo>
                  <a:lnTo>
                    <a:pt x="351650" y="614603"/>
                  </a:lnTo>
                  <a:lnTo>
                    <a:pt x="359638" y="617804"/>
                  </a:lnTo>
                  <a:lnTo>
                    <a:pt x="360438" y="613003"/>
                  </a:lnTo>
                  <a:lnTo>
                    <a:pt x="368439" y="609003"/>
                  </a:lnTo>
                  <a:close/>
                </a:path>
                <a:path w="1079500" h="904240">
                  <a:moveTo>
                    <a:pt x="404685" y="777582"/>
                  </a:moveTo>
                  <a:lnTo>
                    <a:pt x="401205" y="773645"/>
                  </a:lnTo>
                  <a:lnTo>
                    <a:pt x="395465" y="778256"/>
                  </a:lnTo>
                  <a:lnTo>
                    <a:pt x="399707" y="779335"/>
                  </a:lnTo>
                  <a:lnTo>
                    <a:pt x="404685" y="777582"/>
                  </a:lnTo>
                  <a:close/>
                </a:path>
                <a:path w="1079500" h="904240">
                  <a:moveTo>
                    <a:pt x="404799" y="489508"/>
                  </a:moveTo>
                  <a:lnTo>
                    <a:pt x="401205" y="485127"/>
                  </a:lnTo>
                  <a:lnTo>
                    <a:pt x="395808" y="490181"/>
                  </a:lnTo>
                  <a:lnTo>
                    <a:pt x="399999" y="491426"/>
                  </a:lnTo>
                  <a:lnTo>
                    <a:pt x="404799" y="489508"/>
                  </a:lnTo>
                  <a:close/>
                </a:path>
                <a:path w="1079500" h="904240">
                  <a:moveTo>
                    <a:pt x="410794" y="95910"/>
                  </a:moveTo>
                  <a:lnTo>
                    <a:pt x="405993" y="95110"/>
                  </a:lnTo>
                  <a:lnTo>
                    <a:pt x="405993" y="99910"/>
                  </a:lnTo>
                  <a:lnTo>
                    <a:pt x="403593" y="106299"/>
                  </a:lnTo>
                  <a:lnTo>
                    <a:pt x="409194" y="107899"/>
                  </a:lnTo>
                  <a:lnTo>
                    <a:pt x="409194" y="103098"/>
                  </a:lnTo>
                  <a:lnTo>
                    <a:pt x="410794" y="95910"/>
                  </a:lnTo>
                  <a:close/>
                </a:path>
                <a:path w="1079500" h="904240">
                  <a:moveTo>
                    <a:pt x="412394" y="799223"/>
                  </a:moveTo>
                  <a:lnTo>
                    <a:pt x="407593" y="798423"/>
                  </a:lnTo>
                  <a:lnTo>
                    <a:pt x="408393" y="803211"/>
                  </a:lnTo>
                  <a:lnTo>
                    <a:pt x="405993" y="810412"/>
                  </a:lnTo>
                  <a:lnTo>
                    <a:pt x="410794" y="811212"/>
                  </a:lnTo>
                  <a:lnTo>
                    <a:pt x="410794" y="806411"/>
                  </a:lnTo>
                  <a:lnTo>
                    <a:pt x="412394" y="799223"/>
                  </a:lnTo>
                  <a:close/>
                </a:path>
                <a:path w="1079500" h="904240">
                  <a:moveTo>
                    <a:pt x="415582" y="251752"/>
                  </a:moveTo>
                  <a:lnTo>
                    <a:pt x="407593" y="251752"/>
                  </a:lnTo>
                  <a:lnTo>
                    <a:pt x="400405" y="253352"/>
                  </a:lnTo>
                  <a:lnTo>
                    <a:pt x="397205" y="258953"/>
                  </a:lnTo>
                  <a:lnTo>
                    <a:pt x="406793" y="260553"/>
                  </a:lnTo>
                  <a:lnTo>
                    <a:pt x="413994" y="258953"/>
                  </a:lnTo>
                  <a:lnTo>
                    <a:pt x="415582" y="251752"/>
                  </a:lnTo>
                  <a:close/>
                </a:path>
                <a:path w="1079500" h="904240">
                  <a:moveTo>
                    <a:pt x="417182" y="635381"/>
                  </a:moveTo>
                  <a:lnTo>
                    <a:pt x="412394" y="634580"/>
                  </a:lnTo>
                  <a:lnTo>
                    <a:pt x="412394" y="639381"/>
                  </a:lnTo>
                  <a:lnTo>
                    <a:pt x="409994" y="645769"/>
                  </a:lnTo>
                  <a:lnTo>
                    <a:pt x="415582" y="647369"/>
                  </a:lnTo>
                  <a:lnTo>
                    <a:pt x="415582" y="642569"/>
                  </a:lnTo>
                  <a:lnTo>
                    <a:pt x="417182" y="635381"/>
                  </a:lnTo>
                  <a:close/>
                </a:path>
                <a:path w="1079500" h="904240">
                  <a:moveTo>
                    <a:pt x="422402" y="874052"/>
                  </a:moveTo>
                  <a:lnTo>
                    <a:pt x="420382" y="869556"/>
                  </a:lnTo>
                  <a:lnTo>
                    <a:pt x="415658" y="866851"/>
                  </a:lnTo>
                  <a:lnTo>
                    <a:pt x="418579" y="870750"/>
                  </a:lnTo>
                  <a:lnTo>
                    <a:pt x="422402" y="874052"/>
                  </a:lnTo>
                  <a:close/>
                </a:path>
                <a:path w="1079500" h="904240">
                  <a:moveTo>
                    <a:pt x="423583" y="660158"/>
                  </a:moveTo>
                  <a:lnTo>
                    <a:pt x="418782" y="659358"/>
                  </a:lnTo>
                  <a:lnTo>
                    <a:pt x="419582" y="664159"/>
                  </a:lnTo>
                  <a:lnTo>
                    <a:pt x="417182" y="671347"/>
                  </a:lnTo>
                  <a:lnTo>
                    <a:pt x="421982" y="672147"/>
                  </a:lnTo>
                  <a:lnTo>
                    <a:pt x="421982" y="667346"/>
                  </a:lnTo>
                  <a:lnTo>
                    <a:pt x="423583" y="660158"/>
                  </a:lnTo>
                  <a:close/>
                </a:path>
                <a:path w="1079500" h="904240">
                  <a:moveTo>
                    <a:pt x="438035" y="846074"/>
                  </a:moveTo>
                  <a:lnTo>
                    <a:pt x="435571" y="841578"/>
                  </a:lnTo>
                  <a:lnTo>
                    <a:pt x="431292" y="838885"/>
                  </a:lnTo>
                  <a:lnTo>
                    <a:pt x="434365" y="842772"/>
                  </a:lnTo>
                  <a:lnTo>
                    <a:pt x="438035" y="846074"/>
                  </a:lnTo>
                  <a:close/>
                </a:path>
                <a:path w="1079500" h="904240">
                  <a:moveTo>
                    <a:pt x="467537" y="511505"/>
                  </a:moveTo>
                  <a:lnTo>
                    <a:pt x="461937" y="509905"/>
                  </a:lnTo>
                  <a:lnTo>
                    <a:pt x="461937" y="514705"/>
                  </a:lnTo>
                  <a:lnTo>
                    <a:pt x="455549" y="516293"/>
                  </a:lnTo>
                  <a:lnTo>
                    <a:pt x="461137" y="517893"/>
                  </a:lnTo>
                  <a:lnTo>
                    <a:pt x="465937" y="518693"/>
                  </a:lnTo>
                  <a:lnTo>
                    <a:pt x="467537" y="511505"/>
                  </a:lnTo>
                  <a:close/>
                </a:path>
                <a:path w="1079500" h="904240">
                  <a:moveTo>
                    <a:pt x="473036" y="492760"/>
                  </a:moveTo>
                  <a:lnTo>
                    <a:pt x="468337" y="489927"/>
                  </a:lnTo>
                  <a:lnTo>
                    <a:pt x="467969" y="495338"/>
                  </a:lnTo>
                  <a:lnTo>
                    <a:pt x="464235" y="499719"/>
                  </a:lnTo>
                  <a:lnTo>
                    <a:pt x="462153" y="503186"/>
                  </a:lnTo>
                  <a:lnTo>
                    <a:pt x="466737" y="505904"/>
                  </a:lnTo>
                  <a:lnTo>
                    <a:pt x="469239" y="502627"/>
                  </a:lnTo>
                  <a:lnTo>
                    <a:pt x="472325" y="497611"/>
                  </a:lnTo>
                  <a:lnTo>
                    <a:pt x="473036" y="492760"/>
                  </a:lnTo>
                  <a:close/>
                </a:path>
                <a:path w="1079500" h="904240">
                  <a:moveTo>
                    <a:pt x="499135" y="525233"/>
                  </a:moveTo>
                  <a:lnTo>
                    <a:pt x="497103" y="520293"/>
                  </a:lnTo>
                  <a:lnTo>
                    <a:pt x="492391" y="518045"/>
                  </a:lnTo>
                  <a:lnTo>
                    <a:pt x="495312" y="522097"/>
                  </a:lnTo>
                  <a:lnTo>
                    <a:pt x="499135" y="525233"/>
                  </a:lnTo>
                  <a:close/>
                </a:path>
                <a:path w="1079500" h="904240">
                  <a:moveTo>
                    <a:pt x="505701" y="71043"/>
                  </a:moveTo>
                  <a:lnTo>
                    <a:pt x="502704" y="67043"/>
                  </a:lnTo>
                  <a:lnTo>
                    <a:pt x="498500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1079500" h="904240">
                  <a:moveTo>
                    <a:pt x="525081" y="749668"/>
                  </a:moveTo>
                  <a:lnTo>
                    <a:pt x="519480" y="748068"/>
                  </a:lnTo>
                  <a:lnTo>
                    <a:pt x="519480" y="752868"/>
                  </a:lnTo>
                  <a:lnTo>
                    <a:pt x="512292" y="754468"/>
                  </a:lnTo>
                  <a:lnTo>
                    <a:pt x="518680" y="756069"/>
                  </a:lnTo>
                  <a:lnTo>
                    <a:pt x="523481" y="756856"/>
                  </a:lnTo>
                  <a:lnTo>
                    <a:pt x="525081" y="749668"/>
                  </a:lnTo>
                  <a:close/>
                </a:path>
                <a:path w="1079500" h="904240">
                  <a:moveTo>
                    <a:pt x="533869" y="169443"/>
                  </a:moveTo>
                  <a:lnTo>
                    <a:pt x="526110" y="165722"/>
                  </a:lnTo>
                  <a:lnTo>
                    <a:pt x="523379" y="169735"/>
                  </a:lnTo>
                  <a:lnTo>
                    <a:pt x="525894" y="173596"/>
                  </a:lnTo>
                  <a:lnTo>
                    <a:pt x="533869" y="169443"/>
                  </a:lnTo>
                  <a:close/>
                </a:path>
                <a:path w="1079500" h="904240">
                  <a:moveTo>
                    <a:pt x="539292" y="85890"/>
                  </a:moveTo>
                  <a:lnTo>
                    <a:pt x="535470" y="84315"/>
                  </a:lnTo>
                  <a:lnTo>
                    <a:pt x="531647" y="88138"/>
                  </a:lnTo>
                  <a:lnTo>
                    <a:pt x="535470" y="95110"/>
                  </a:lnTo>
                  <a:lnTo>
                    <a:pt x="539292" y="85890"/>
                  </a:lnTo>
                  <a:close/>
                </a:path>
                <a:path w="1079500" h="904240">
                  <a:moveTo>
                    <a:pt x="552246" y="8801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46" y="8801"/>
                  </a:lnTo>
                  <a:close/>
                </a:path>
                <a:path w="1079500" h="904240">
                  <a:moveTo>
                    <a:pt x="568528" y="685673"/>
                  </a:moveTo>
                  <a:lnTo>
                    <a:pt x="565035" y="681736"/>
                  </a:lnTo>
                  <a:lnTo>
                    <a:pt x="559308" y="686346"/>
                  </a:lnTo>
                  <a:lnTo>
                    <a:pt x="563537" y="687425"/>
                  </a:lnTo>
                  <a:lnTo>
                    <a:pt x="568528" y="685673"/>
                  </a:lnTo>
                  <a:close/>
                </a:path>
                <a:path w="1079500" h="904240">
                  <a:moveTo>
                    <a:pt x="571093" y="664400"/>
                  </a:moveTo>
                  <a:lnTo>
                    <a:pt x="566635" y="660958"/>
                  </a:lnTo>
                  <a:lnTo>
                    <a:pt x="565035" y="666546"/>
                  </a:lnTo>
                  <a:lnTo>
                    <a:pt x="558647" y="667346"/>
                  </a:lnTo>
                  <a:lnTo>
                    <a:pt x="557047" y="672947"/>
                  </a:lnTo>
                  <a:lnTo>
                    <a:pt x="563829" y="673100"/>
                  </a:lnTo>
                  <a:lnTo>
                    <a:pt x="569341" y="669353"/>
                  </a:lnTo>
                  <a:lnTo>
                    <a:pt x="571093" y="664400"/>
                  </a:lnTo>
                  <a:close/>
                </a:path>
                <a:path w="1079500" h="904240">
                  <a:moveTo>
                    <a:pt x="574128" y="268439"/>
                  </a:moveTo>
                  <a:lnTo>
                    <a:pt x="571436" y="262140"/>
                  </a:lnTo>
                  <a:lnTo>
                    <a:pt x="563346" y="267538"/>
                  </a:lnTo>
                  <a:lnTo>
                    <a:pt x="567842" y="269938"/>
                  </a:lnTo>
                  <a:lnTo>
                    <a:pt x="574128" y="268439"/>
                  </a:lnTo>
                  <a:close/>
                </a:path>
                <a:path w="1079500" h="904240">
                  <a:moveTo>
                    <a:pt x="594055" y="903871"/>
                  </a:moveTo>
                  <a:lnTo>
                    <a:pt x="593318" y="903300"/>
                  </a:lnTo>
                  <a:lnTo>
                    <a:pt x="590410" y="898626"/>
                  </a:lnTo>
                  <a:lnTo>
                    <a:pt x="587222" y="896188"/>
                  </a:lnTo>
                  <a:lnTo>
                    <a:pt x="583425" y="900722"/>
                  </a:lnTo>
                  <a:lnTo>
                    <a:pt x="587667" y="902487"/>
                  </a:lnTo>
                  <a:lnTo>
                    <a:pt x="588695" y="903871"/>
                  </a:lnTo>
                  <a:lnTo>
                    <a:pt x="594055" y="903871"/>
                  </a:lnTo>
                  <a:close/>
                </a:path>
                <a:path w="1079500" h="904240">
                  <a:moveTo>
                    <a:pt x="620179" y="336473"/>
                  </a:moveTo>
                  <a:lnTo>
                    <a:pt x="614591" y="334873"/>
                  </a:lnTo>
                  <a:lnTo>
                    <a:pt x="615391" y="339674"/>
                  </a:lnTo>
                  <a:lnTo>
                    <a:pt x="608203" y="341274"/>
                  </a:lnTo>
                  <a:lnTo>
                    <a:pt x="613791" y="342861"/>
                  </a:lnTo>
                  <a:lnTo>
                    <a:pt x="618591" y="343662"/>
                  </a:lnTo>
                  <a:lnTo>
                    <a:pt x="620179" y="336473"/>
                  </a:lnTo>
                  <a:close/>
                </a:path>
                <a:path w="1079500" h="904240">
                  <a:moveTo>
                    <a:pt x="626732" y="139661"/>
                  </a:moveTo>
                  <a:lnTo>
                    <a:pt x="621779" y="134277"/>
                  </a:lnTo>
                  <a:lnTo>
                    <a:pt x="617740" y="137871"/>
                  </a:lnTo>
                  <a:lnTo>
                    <a:pt x="622388" y="140271"/>
                  </a:lnTo>
                  <a:lnTo>
                    <a:pt x="626732" y="139661"/>
                  </a:lnTo>
                  <a:close/>
                </a:path>
                <a:path w="1079500" h="904240">
                  <a:moveTo>
                    <a:pt x="830326" y="214845"/>
                  </a:moveTo>
                  <a:lnTo>
                    <a:pt x="826376" y="209397"/>
                  </a:lnTo>
                  <a:lnTo>
                    <a:pt x="825576" y="211797"/>
                  </a:lnTo>
                  <a:lnTo>
                    <a:pt x="825576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587" y="203009"/>
                  </a:lnTo>
                  <a:lnTo>
                    <a:pt x="817587" y="205397"/>
                  </a:lnTo>
                  <a:lnTo>
                    <a:pt x="813587" y="204597"/>
                  </a:lnTo>
                  <a:lnTo>
                    <a:pt x="813587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32" y="215239"/>
                  </a:lnTo>
                  <a:lnTo>
                    <a:pt x="826782" y="216395"/>
                  </a:lnTo>
                  <a:lnTo>
                    <a:pt x="830326" y="214845"/>
                  </a:lnTo>
                  <a:close/>
                </a:path>
                <a:path w="1079500" h="904240">
                  <a:moveTo>
                    <a:pt x="852449" y="903871"/>
                  </a:moveTo>
                  <a:lnTo>
                    <a:pt x="851992" y="903427"/>
                  </a:lnTo>
                  <a:lnTo>
                    <a:pt x="851242" y="903871"/>
                  </a:lnTo>
                  <a:lnTo>
                    <a:pt x="852449" y="903871"/>
                  </a:lnTo>
                  <a:close/>
                </a:path>
                <a:path w="1079500" h="904240">
                  <a:moveTo>
                    <a:pt x="862584" y="497865"/>
                  </a:moveTo>
                  <a:lnTo>
                    <a:pt x="857554" y="495515"/>
                  </a:lnTo>
                  <a:lnTo>
                    <a:pt x="851674" y="494385"/>
                  </a:lnTo>
                  <a:lnTo>
                    <a:pt x="846556" y="492417"/>
                  </a:lnTo>
                  <a:lnTo>
                    <a:pt x="844740" y="491807"/>
                  </a:lnTo>
                  <a:lnTo>
                    <a:pt x="848753" y="494715"/>
                  </a:lnTo>
                  <a:lnTo>
                    <a:pt x="850468" y="499567"/>
                  </a:lnTo>
                  <a:lnTo>
                    <a:pt x="857656" y="499910"/>
                  </a:lnTo>
                  <a:lnTo>
                    <a:pt x="862584" y="497865"/>
                  </a:lnTo>
                  <a:close/>
                </a:path>
                <a:path w="1079500" h="904240">
                  <a:moveTo>
                    <a:pt x="882319" y="286918"/>
                  </a:moveTo>
                  <a:lnTo>
                    <a:pt x="875131" y="278930"/>
                  </a:lnTo>
                  <a:lnTo>
                    <a:pt x="874331" y="278130"/>
                  </a:lnTo>
                  <a:lnTo>
                    <a:pt x="868870" y="274396"/>
                  </a:lnTo>
                  <a:lnTo>
                    <a:pt x="870242" y="280035"/>
                  </a:lnTo>
                  <a:lnTo>
                    <a:pt x="874445" y="287909"/>
                  </a:lnTo>
                  <a:lnTo>
                    <a:pt x="877531" y="290918"/>
                  </a:lnTo>
                  <a:lnTo>
                    <a:pt x="882319" y="286918"/>
                  </a:lnTo>
                  <a:close/>
                </a:path>
                <a:path w="1079500" h="904240">
                  <a:moveTo>
                    <a:pt x="949464" y="349262"/>
                  </a:moveTo>
                  <a:lnTo>
                    <a:pt x="937209" y="357581"/>
                  </a:lnTo>
                  <a:lnTo>
                    <a:pt x="938974" y="360045"/>
                  </a:lnTo>
                  <a:lnTo>
                    <a:pt x="945972" y="357124"/>
                  </a:lnTo>
                  <a:lnTo>
                    <a:pt x="949464" y="349262"/>
                  </a:lnTo>
                  <a:close/>
                </a:path>
                <a:path w="1079500" h="904240">
                  <a:moveTo>
                    <a:pt x="989711" y="736968"/>
                  </a:moveTo>
                  <a:lnTo>
                    <a:pt x="986218" y="738479"/>
                  </a:lnTo>
                  <a:lnTo>
                    <a:pt x="980490" y="740448"/>
                  </a:lnTo>
                  <a:lnTo>
                    <a:pt x="972134" y="742276"/>
                  </a:lnTo>
                  <a:lnTo>
                    <a:pt x="967232" y="744994"/>
                  </a:lnTo>
                  <a:lnTo>
                    <a:pt x="971842" y="749668"/>
                  </a:lnTo>
                  <a:lnTo>
                    <a:pt x="977798" y="746239"/>
                  </a:lnTo>
                  <a:lnTo>
                    <a:pt x="985329" y="740778"/>
                  </a:lnTo>
                  <a:lnTo>
                    <a:pt x="989711" y="736968"/>
                  </a:lnTo>
                  <a:close/>
                </a:path>
                <a:path w="1079500" h="904240">
                  <a:moveTo>
                    <a:pt x="1022985" y="551459"/>
                  </a:moveTo>
                  <a:lnTo>
                    <a:pt x="1016800" y="548995"/>
                  </a:lnTo>
                  <a:lnTo>
                    <a:pt x="1010704" y="546074"/>
                  </a:lnTo>
                  <a:lnTo>
                    <a:pt x="1005344" y="542251"/>
                  </a:lnTo>
                  <a:lnTo>
                    <a:pt x="1001407" y="537083"/>
                  </a:lnTo>
                  <a:lnTo>
                    <a:pt x="999807" y="543471"/>
                  </a:lnTo>
                  <a:lnTo>
                    <a:pt x="993419" y="543471"/>
                  </a:lnTo>
                  <a:lnTo>
                    <a:pt x="991819" y="549071"/>
                  </a:lnTo>
                  <a:lnTo>
                    <a:pt x="1000963" y="546747"/>
                  </a:lnTo>
                  <a:lnTo>
                    <a:pt x="1008595" y="550265"/>
                  </a:lnTo>
                  <a:lnTo>
                    <a:pt x="1015644" y="553783"/>
                  </a:lnTo>
                  <a:lnTo>
                    <a:pt x="1022985" y="551459"/>
                  </a:lnTo>
                  <a:close/>
                </a:path>
                <a:path w="1079500" h="904240">
                  <a:moveTo>
                    <a:pt x="1079233" y="743204"/>
                  </a:moveTo>
                  <a:lnTo>
                    <a:pt x="1074940" y="740879"/>
                  </a:lnTo>
                  <a:lnTo>
                    <a:pt x="1072489" y="743648"/>
                  </a:lnTo>
                  <a:lnTo>
                    <a:pt x="1067346" y="746277"/>
                  </a:lnTo>
                  <a:lnTo>
                    <a:pt x="1064590" y="749198"/>
                  </a:lnTo>
                  <a:lnTo>
                    <a:pt x="1069340" y="752868"/>
                  </a:lnTo>
                  <a:lnTo>
                    <a:pt x="1071333" y="748741"/>
                  </a:lnTo>
                  <a:lnTo>
                    <a:pt x="1076337" y="745667"/>
                  </a:lnTo>
                  <a:lnTo>
                    <a:pt x="1079233" y="74320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24"/>
            <p:cNvSpPr/>
            <p:nvPr/>
          </p:nvSpPr>
          <p:spPr>
            <a:xfrm>
              <a:off x="16070657" y="9475837"/>
              <a:ext cx="943610" cy="811530"/>
            </a:xfrm>
            <a:custGeom>
              <a:avLst/>
              <a:gdLst/>
              <a:ahLst/>
              <a:cxnLst/>
              <a:rect l="l" t="t" r="r" b="b"/>
              <a:pathLst>
                <a:path w="943609" h="811529">
                  <a:moveTo>
                    <a:pt x="8788" y="57543"/>
                  </a:moveTo>
                  <a:lnTo>
                    <a:pt x="7188" y="52755"/>
                  </a:lnTo>
                  <a:lnTo>
                    <a:pt x="800" y="56743"/>
                  </a:lnTo>
                  <a:lnTo>
                    <a:pt x="0" y="61544"/>
                  </a:lnTo>
                  <a:lnTo>
                    <a:pt x="1600" y="66332"/>
                  </a:lnTo>
                  <a:lnTo>
                    <a:pt x="7188" y="62344"/>
                  </a:lnTo>
                  <a:lnTo>
                    <a:pt x="8788" y="57543"/>
                  </a:lnTo>
                  <a:close/>
                </a:path>
                <a:path w="943609" h="811529">
                  <a:moveTo>
                    <a:pt x="85750" y="157048"/>
                  </a:moveTo>
                  <a:lnTo>
                    <a:pt x="82308" y="151853"/>
                  </a:lnTo>
                  <a:lnTo>
                    <a:pt x="78892" y="154800"/>
                  </a:lnTo>
                  <a:lnTo>
                    <a:pt x="72923" y="155651"/>
                  </a:lnTo>
                  <a:lnTo>
                    <a:pt x="69049" y="156794"/>
                  </a:lnTo>
                  <a:lnTo>
                    <a:pt x="71920" y="160642"/>
                  </a:lnTo>
                  <a:lnTo>
                    <a:pt x="76136" y="159042"/>
                  </a:lnTo>
                  <a:lnTo>
                    <a:pt x="82219" y="158648"/>
                  </a:lnTo>
                  <a:lnTo>
                    <a:pt x="85750" y="157048"/>
                  </a:lnTo>
                  <a:close/>
                </a:path>
                <a:path w="943609" h="811529">
                  <a:moveTo>
                    <a:pt x="163906" y="476554"/>
                  </a:moveTo>
                  <a:lnTo>
                    <a:pt x="162229" y="472338"/>
                  </a:lnTo>
                  <a:lnTo>
                    <a:pt x="162788" y="467448"/>
                  </a:lnTo>
                  <a:lnTo>
                    <a:pt x="156438" y="464350"/>
                  </a:lnTo>
                  <a:lnTo>
                    <a:pt x="150990" y="464248"/>
                  </a:lnTo>
                  <a:lnTo>
                    <a:pt x="154241" y="468337"/>
                  </a:lnTo>
                  <a:lnTo>
                    <a:pt x="158864" y="471779"/>
                  </a:lnTo>
                  <a:lnTo>
                    <a:pt x="162433" y="475437"/>
                  </a:lnTo>
                  <a:lnTo>
                    <a:pt x="163906" y="476554"/>
                  </a:lnTo>
                  <a:close/>
                </a:path>
                <a:path w="943609" h="811529">
                  <a:moveTo>
                    <a:pt x="172072" y="199326"/>
                  </a:moveTo>
                  <a:lnTo>
                    <a:pt x="170230" y="193408"/>
                  </a:lnTo>
                  <a:lnTo>
                    <a:pt x="162966" y="194500"/>
                  </a:lnTo>
                  <a:lnTo>
                    <a:pt x="153543" y="196710"/>
                  </a:lnTo>
                  <a:lnTo>
                    <a:pt x="147866" y="198475"/>
                  </a:lnTo>
                  <a:lnTo>
                    <a:pt x="151841" y="198208"/>
                  </a:lnTo>
                  <a:lnTo>
                    <a:pt x="158089" y="198577"/>
                  </a:lnTo>
                  <a:lnTo>
                    <a:pt x="166433" y="200012"/>
                  </a:lnTo>
                  <a:lnTo>
                    <a:pt x="172072" y="199326"/>
                  </a:lnTo>
                  <a:close/>
                </a:path>
                <a:path w="943609" h="811529">
                  <a:moveTo>
                    <a:pt x="192608" y="544271"/>
                  </a:moveTo>
                  <a:lnTo>
                    <a:pt x="186207" y="546671"/>
                  </a:lnTo>
                  <a:lnTo>
                    <a:pt x="183019" y="549059"/>
                  </a:lnTo>
                  <a:lnTo>
                    <a:pt x="187007" y="555459"/>
                  </a:lnTo>
                  <a:lnTo>
                    <a:pt x="191808" y="553059"/>
                  </a:lnTo>
                  <a:lnTo>
                    <a:pt x="187807" y="549859"/>
                  </a:lnTo>
                  <a:lnTo>
                    <a:pt x="192608" y="544271"/>
                  </a:lnTo>
                  <a:close/>
                </a:path>
                <a:path w="943609" h="811529">
                  <a:moveTo>
                    <a:pt x="245808" y="441477"/>
                  </a:moveTo>
                  <a:lnTo>
                    <a:pt x="240563" y="442264"/>
                  </a:lnTo>
                  <a:lnTo>
                    <a:pt x="237705" y="445300"/>
                  </a:lnTo>
                  <a:lnTo>
                    <a:pt x="245351" y="446760"/>
                  </a:lnTo>
                  <a:lnTo>
                    <a:pt x="245808" y="441477"/>
                  </a:lnTo>
                  <a:close/>
                </a:path>
                <a:path w="943609" h="811529">
                  <a:moveTo>
                    <a:pt x="247891" y="204609"/>
                  </a:moveTo>
                  <a:lnTo>
                    <a:pt x="243052" y="203301"/>
                  </a:lnTo>
                  <a:lnTo>
                    <a:pt x="237769" y="203047"/>
                  </a:lnTo>
                  <a:lnTo>
                    <a:pt x="242150" y="205397"/>
                  </a:lnTo>
                  <a:lnTo>
                    <a:pt x="247891" y="204609"/>
                  </a:lnTo>
                  <a:close/>
                </a:path>
                <a:path w="943609" h="811529">
                  <a:moveTo>
                    <a:pt x="271411" y="416407"/>
                  </a:moveTo>
                  <a:lnTo>
                    <a:pt x="266433" y="415099"/>
                  </a:lnTo>
                  <a:lnTo>
                    <a:pt x="261302" y="414832"/>
                  </a:lnTo>
                  <a:lnTo>
                    <a:pt x="266128" y="417195"/>
                  </a:lnTo>
                  <a:lnTo>
                    <a:pt x="271411" y="416407"/>
                  </a:lnTo>
                  <a:close/>
                </a:path>
                <a:path w="943609" h="811529">
                  <a:moveTo>
                    <a:pt x="280314" y="586536"/>
                  </a:moveTo>
                  <a:lnTo>
                    <a:pt x="277317" y="582536"/>
                  </a:lnTo>
                  <a:lnTo>
                    <a:pt x="273126" y="581367"/>
                  </a:lnTo>
                  <a:lnTo>
                    <a:pt x="274929" y="588225"/>
                  </a:lnTo>
                  <a:lnTo>
                    <a:pt x="280314" y="586536"/>
                  </a:lnTo>
                  <a:close/>
                </a:path>
                <a:path w="943609" h="811529">
                  <a:moveTo>
                    <a:pt x="293306" y="647369"/>
                  </a:moveTo>
                  <a:lnTo>
                    <a:pt x="290906" y="645769"/>
                  </a:lnTo>
                  <a:lnTo>
                    <a:pt x="287705" y="640969"/>
                  </a:lnTo>
                  <a:lnTo>
                    <a:pt x="280517" y="645769"/>
                  </a:lnTo>
                  <a:lnTo>
                    <a:pt x="282917" y="647369"/>
                  </a:lnTo>
                  <a:lnTo>
                    <a:pt x="286118" y="652157"/>
                  </a:lnTo>
                  <a:lnTo>
                    <a:pt x="293306" y="647369"/>
                  </a:lnTo>
                  <a:close/>
                </a:path>
                <a:path w="943609" h="811529">
                  <a:moveTo>
                    <a:pt x="306895" y="706513"/>
                  </a:moveTo>
                  <a:lnTo>
                    <a:pt x="302094" y="701713"/>
                  </a:lnTo>
                  <a:lnTo>
                    <a:pt x="298094" y="700112"/>
                  </a:lnTo>
                  <a:lnTo>
                    <a:pt x="293306" y="705713"/>
                  </a:lnTo>
                  <a:lnTo>
                    <a:pt x="297307" y="708914"/>
                  </a:lnTo>
                  <a:lnTo>
                    <a:pt x="299694" y="704913"/>
                  </a:lnTo>
                  <a:lnTo>
                    <a:pt x="306895" y="706513"/>
                  </a:lnTo>
                  <a:close/>
                </a:path>
                <a:path w="943609" h="811529">
                  <a:moveTo>
                    <a:pt x="355625" y="655586"/>
                  </a:moveTo>
                  <a:lnTo>
                    <a:pt x="351548" y="657161"/>
                  </a:lnTo>
                  <a:lnTo>
                    <a:pt x="349110" y="661428"/>
                  </a:lnTo>
                  <a:lnTo>
                    <a:pt x="354850" y="662559"/>
                  </a:lnTo>
                  <a:lnTo>
                    <a:pt x="355625" y="655586"/>
                  </a:lnTo>
                  <a:close/>
                </a:path>
                <a:path w="943609" h="811529">
                  <a:moveTo>
                    <a:pt x="356438" y="101498"/>
                  </a:moveTo>
                  <a:lnTo>
                    <a:pt x="353288" y="95834"/>
                  </a:lnTo>
                  <a:lnTo>
                    <a:pt x="352145" y="87922"/>
                  </a:lnTo>
                  <a:lnTo>
                    <a:pt x="349364" y="82397"/>
                  </a:lnTo>
                  <a:lnTo>
                    <a:pt x="341261" y="83921"/>
                  </a:lnTo>
                  <a:lnTo>
                    <a:pt x="346329" y="89027"/>
                  </a:lnTo>
                  <a:lnTo>
                    <a:pt x="348246" y="96608"/>
                  </a:lnTo>
                  <a:lnTo>
                    <a:pt x="350469" y="102235"/>
                  </a:lnTo>
                  <a:lnTo>
                    <a:pt x="356438" y="101498"/>
                  </a:lnTo>
                  <a:close/>
                </a:path>
                <a:path w="943609" h="811529">
                  <a:moveTo>
                    <a:pt x="386461" y="403123"/>
                  </a:moveTo>
                  <a:lnTo>
                    <a:pt x="381215" y="403910"/>
                  </a:lnTo>
                  <a:lnTo>
                    <a:pt x="378371" y="406946"/>
                  </a:lnTo>
                  <a:lnTo>
                    <a:pt x="386016" y="408406"/>
                  </a:lnTo>
                  <a:lnTo>
                    <a:pt x="386461" y="403123"/>
                  </a:lnTo>
                  <a:close/>
                </a:path>
                <a:path w="943609" h="811529">
                  <a:moveTo>
                    <a:pt x="419874" y="388366"/>
                  </a:moveTo>
                  <a:lnTo>
                    <a:pt x="418985" y="383527"/>
                  </a:lnTo>
                  <a:lnTo>
                    <a:pt x="417182" y="379145"/>
                  </a:lnTo>
                  <a:lnTo>
                    <a:pt x="417182" y="384429"/>
                  </a:lnTo>
                  <a:lnTo>
                    <a:pt x="419874" y="388366"/>
                  </a:lnTo>
                  <a:close/>
                </a:path>
                <a:path w="943609" h="811529">
                  <a:moveTo>
                    <a:pt x="451497" y="461543"/>
                  </a:moveTo>
                  <a:lnTo>
                    <a:pt x="450748" y="456857"/>
                  </a:lnTo>
                  <a:lnTo>
                    <a:pt x="448805" y="452323"/>
                  </a:lnTo>
                  <a:lnTo>
                    <a:pt x="448348" y="457149"/>
                  </a:lnTo>
                  <a:lnTo>
                    <a:pt x="451497" y="461543"/>
                  </a:lnTo>
                  <a:close/>
                </a:path>
                <a:path w="943609" h="811529">
                  <a:moveTo>
                    <a:pt x="473125" y="652957"/>
                  </a:moveTo>
                  <a:lnTo>
                    <a:pt x="464337" y="655358"/>
                  </a:lnTo>
                  <a:lnTo>
                    <a:pt x="466737" y="659358"/>
                  </a:lnTo>
                  <a:lnTo>
                    <a:pt x="464337" y="666546"/>
                  </a:lnTo>
                  <a:lnTo>
                    <a:pt x="472325" y="664946"/>
                  </a:lnTo>
                  <a:lnTo>
                    <a:pt x="469925" y="660958"/>
                  </a:lnTo>
                  <a:lnTo>
                    <a:pt x="473125" y="652957"/>
                  </a:lnTo>
                  <a:close/>
                </a:path>
                <a:path w="943609" h="811529">
                  <a:moveTo>
                    <a:pt x="475526" y="700913"/>
                  </a:moveTo>
                  <a:lnTo>
                    <a:pt x="469125" y="703313"/>
                  </a:lnTo>
                  <a:lnTo>
                    <a:pt x="465937" y="705713"/>
                  </a:lnTo>
                  <a:lnTo>
                    <a:pt x="469925" y="712101"/>
                  </a:lnTo>
                  <a:lnTo>
                    <a:pt x="474726" y="709714"/>
                  </a:lnTo>
                  <a:lnTo>
                    <a:pt x="470725" y="705713"/>
                  </a:lnTo>
                  <a:lnTo>
                    <a:pt x="475526" y="700913"/>
                  </a:lnTo>
                  <a:close/>
                </a:path>
                <a:path w="943609" h="811529">
                  <a:moveTo>
                    <a:pt x="477926" y="633780"/>
                  </a:moveTo>
                  <a:lnTo>
                    <a:pt x="470725" y="635381"/>
                  </a:lnTo>
                  <a:lnTo>
                    <a:pt x="467537" y="637781"/>
                  </a:lnTo>
                  <a:lnTo>
                    <a:pt x="470725" y="644169"/>
                  </a:lnTo>
                  <a:lnTo>
                    <a:pt x="476326" y="641769"/>
                  </a:lnTo>
                  <a:lnTo>
                    <a:pt x="473125" y="638581"/>
                  </a:lnTo>
                  <a:lnTo>
                    <a:pt x="477926" y="633780"/>
                  </a:lnTo>
                  <a:close/>
                </a:path>
                <a:path w="943609" h="811529">
                  <a:moveTo>
                    <a:pt x="493852" y="592277"/>
                  </a:moveTo>
                  <a:lnTo>
                    <a:pt x="493102" y="587629"/>
                  </a:lnTo>
                  <a:lnTo>
                    <a:pt x="491159" y="583285"/>
                  </a:lnTo>
                  <a:lnTo>
                    <a:pt x="490715" y="588225"/>
                  </a:lnTo>
                  <a:lnTo>
                    <a:pt x="493852" y="592277"/>
                  </a:lnTo>
                  <a:close/>
                </a:path>
                <a:path w="943609" h="811529">
                  <a:moveTo>
                    <a:pt x="508292" y="427583"/>
                  </a:moveTo>
                  <a:lnTo>
                    <a:pt x="502107" y="424649"/>
                  </a:lnTo>
                  <a:lnTo>
                    <a:pt x="495401" y="425691"/>
                  </a:lnTo>
                  <a:lnTo>
                    <a:pt x="491540" y="429272"/>
                  </a:lnTo>
                  <a:lnTo>
                    <a:pt x="493903" y="433971"/>
                  </a:lnTo>
                  <a:lnTo>
                    <a:pt x="497903" y="429183"/>
                  </a:lnTo>
                  <a:lnTo>
                    <a:pt x="504291" y="431584"/>
                  </a:lnTo>
                  <a:lnTo>
                    <a:pt x="508292" y="427583"/>
                  </a:lnTo>
                  <a:close/>
                </a:path>
                <a:path w="943609" h="811529">
                  <a:moveTo>
                    <a:pt x="512508" y="414032"/>
                  </a:moveTo>
                  <a:lnTo>
                    <a:pt x="509295" y="411302"/>
                  </a:lnTo>
                  <a:lnTo>
                    <a:pt x="503974" y="411111"/>
                  </a:lnTo>
                  <a:lnTo>
                    <a:pt x="505091" y="416394"/>
                  </a:lnTo>
                  <a:lnTo>
                    <a:pt x="512508" y="414032"/>
                  </a:lnTo>
                  <a:close/>
                </a:path>
                <a:path w="943609" h="811529">
                  <a:moveTo>
                    <a:pt x="514159" y="617728"/>
                  </a:moveTo>
                  <a:lnTo>
                    <a:pt x="511492" y="613003"/>
                  </a:lnTo>
                  <a:lnTo>
                    <a:pt x="507758" y="615137"/>
                  </a:lnTo>
                  <a:lnTo>
                    <a:pt x="502602" y="618693"/>
                  </a:lnTo>
                  <a:lnTo>
                    <a:pt x="499694" y="623011"/>
                  </a:lnTo>
                  <a:lnTo>
                    <a:pt x="502704" y="627392"/>
                  </a:lnTo>
                  <a:lnTo>
                    <a:pt x="505421" y="622668"/>
                  </a:lnTo>
                  <a:lnTo>
                    <a:pt x="510692" y="620191"/>
                  </a:lnTo>
                  <a:lnTo>
                    <a:pt x="514159" y="617728"/>
                  </a:lnTo>
                  <a:close/>
                </a:path>
                <a:path w="943609" h="811529">
                  <a:moveTo>
                    <a:pt x="526669" y="609003"/>
                  </a:moveTo>
                  <a:lnTo>
                    <a:pt x="521881" y="604215"/>
                  </a:lnTo>
                  <a:lnTo>
                    <a:pt x="517880" y="602615"/>
                  </a:lnTo>
                  <a:lnTo>
                    <a:pt x="513092" y="608203"/>
                  </a:lnTo>
                  <a:lnTo>
                    <a:pt x="517080" y="611403"/>
                  </a:lnTo>
                  <a:lnTo>
                    <a:pt x="519480" y="607402"/>
                  </a:lnTo>
                  <a:lnTo>
                    <a:pt x="526669" y="609003"/>
                  </a:lnTo>
                  <a:close/>
                </a:path>
                <a:path w="943609" h="811529">
                  <a:moveTo>
                    <a:pt x="567664" y="655739"/>
                  </a:moveTo>
                  <a:lnTo>
                    <a:pt x="564438" y="652957"/>
                  </a:lnTo>
                  <a:lnTo>
                    <a:pt x="559117" y="652589"/>
                  </a:lnTo>
                  <a:lnTo>
                    <a:pt x="560235" y="657758"/>
                  </a:lnTo>
                  <a:lnTo>
                    <a:pt x="567664" y="655739"/>
                  </a:lnTo>
                  <a:close/>
                </a:path>
                <a:path w="943609" h="811529">
                  <a:moveTo>
                    <a:pt x="586613" y="370840"/>
                  </a:moveTo>
                  <a:lnTo>
                    <a:pt x="582625" y="366839"/>
                  </a:lnTo>
                  <a:lnTo>
                    <a:pt x="578624" y="365239"/>
                  </a:lnTo>
                  <a:lnTo>
                    <a:pt x="573824" y="370840"/>
                  </a:lnTo>
                  <a:lnTo>
                    <a:pt x="577824" y="374040"/>
                  </a:lnTo>
                  <a:lnTo>
                    <a:pt x="579424" y="369239"/>
                  </a:lnTo>
                  <a:lnTo>
                    <a:pt x="586613" y="370840"/>
                  </a:lnTo>
                  <a:close/>
                </a:path>
                <a:path w="943609" h="811529">
                  <a:moveTo>
                    <a:pt x="591413" y="210997"/>
                  </a:moveTo>
                  <a:lnTo>
                    <a:pt x="588111" y="207924"/>
                  </a:lnTo>
                  <a:lnTo>
                    <a:pt x="587209" y="202603"/>
                  </a:lnTo>
                  <a:lnTo>
                    <a:pt x="586016" y="199085"/>
                  </a:lnTo>
                  <a:lnTo>
                    <a:pt x="581825" y="201409"/>
                  </a:lnTo>
                  <a:lnTo>
                    <a:pt x="583425" y="204927"/>
                  </a:lnTo>
                  <a:lnTo>
                    <a:pt x="583920" y="210400"/>
                  </a:lnTo>
                  <a:lnTo>
                    <a:pt x="585749" y="213766"/>
                  </a:lnTo>
                  <a:lnTo>
                    <a:pt x="591413" y="210997"/>
                  </a:lnTo>
                  <a:close/>
                </a:path>
                <a:path w="943609" h="811529">
                  <a:moveTo>
                    <a:pt x="628180" y="509905"/>
                  </a:moveTo>
                  <a:lnTo>
                    <a:pt x="623379" y="506704"/>
                  </a:lnTo>
                  <a:lnTo>
                    <a:pt x="621779" y="511505"/>
                  </a:lnTo>
                  <a:lnTo>
                    <a:pt x="616991" y="516293"/>
                  </a:lnTo>
                  <a:lnTo>
                    <a:pt x="620979" y="519493"/>
                  </a:lnTo>
                  <a:lnTo>
                    <a:pt x="622579" y="514692"/>
                  </a:lnTo>
                  <a:lnTo>
                    <a:pt x="628180" y="509905"/>
                  </a:lnTo>
                  <a:close/>
                </a:path>
                <a:path w="943609" h="811529">
                  <a:moveTo>
                    <a:pt x="632968" y="648970"/>
                  </a:moveTo>
                  <a:lnTo>
                    <a:pt x="626579" y="644969"/>
                  </a:lnTo>
                  <a:lnTo>
                    <a:pt x="621779" y="647369"/>
                  </a:lnTo>
                  <a:lnTo>
                    <a:pt x="618578" y="655358"/>
                  </a:lnTo>
                  <a:lnTo>
                    <a:pt x="620979" y="656958"/>
                  </a:lnTo>
                  <a:lnTo>
                    <a:pt x="624179" y="657758"/>
                  </a:lnTo>
                  <a:lnTo>
                    <a:pt x="626579" y="659358"/>
                  </a:lnTo>
                  <a:lnTo>
                    <a:pt x="628180" y="656158"/>
                  </a:lnTo>
                  <a:lnTo>
                    <a:pt x="630567" y="652157"/>
                  </a:lnTo>
                  <a:lnTo>
                    <a:pt x="632968" y="648970"/>
                  </a:lnTo>
                  <a:close/>
                </a:path>
                <a:path w="943609" h="811529">
                  <a:moveTo>
                    <a:pt x="632968" y="484327"/>
                  </a:moveTo>
                  <a:lnTo>
                    <a:pt x="628967" y="481126"/>
                  </a:lnTo>
                  <a:lnTo>
                    <a:pt x="627380" y="485927"/>
                  </a:lnTo>
                  <a:lnTo>
                    <a:pt x="622579" y="490728"/>
                  </a:lnTo>
                  <a:lnTo>
                    <a:pt x="626579" y="493915"/>
                  </a:lnTo>
                  <a:lnTo>
                    <a:pt x="628180" y="489127"/>
                  </a:lnTo>
                  <a:lnTo>
                    <a:pt x="632968" y="484327"/>
                  </a:lnTo>
                  <a:close/>
                </a:path>
                <a:path w="943609" h="811529">
                  <a:moveTo>
                    <a:pt x="644956" y="48755"/>
                  </a:moveTo>
                  <a:lnTo>
                    <a:pt x="639368" y="42367"/>
                  </a:lnTo>
                  <a:lnTo>
                    <a:pt x="633145" y="38976"/>
                  </a:lnTo>
                  <a:lnTo>
                    <a:pt x="627380" y="41059"/>
                  </a:lnTo>
                  <a:lnTo>
                    <a:pt x="625208" y="43599"/>
                  </a:lnTo>
                  <a:lnTo>
                    <a:pt x="629767" y="41567"/>
                  </a:lnTo>
                  <a:lnTo>
                    <a:pt x="634568" y="44754"/>
                  </a:lnTo>
                  <a:lnTo>
                    <a:pt x="644956" y="48755"/>
                  </a:lnTo>
                  <a:close/>
                </a:path>
                <a:path w="943609" h="811529">
                  <a:moveTo>
                    <a:pt x="645756" y="636181"/>
                  </a:moveTo>
                  <a:lnTo>
                    <a:pt x="637768" y="630580"/>
                  </a:lnTo>
                  <a:lnTo>
                    <a:pt x="630567" y="629780"/>
                  </a:lnTo>
                  <a:lnTo>
                    <a:pt x="625779" y="635381"/>
                  </a:lnTo>
                  <a:lnTo>
                    <a:pt x="633768" y="638581"/>
                  </a:lnTo>
                  <a:lnTo>
                    <a:pt x="640156" y="640181"/>
                  </a:lnTo>
                  <a:lnTo>
                    <a:pt x="645756" y="636181"/>
                  </a:lnTo>
                  <a:close/>
                </a:path>
                <a:path w="943609" h="811529">
                  <a:moveTo>
                    <a:pt x="648957" y="800823"/>
                  </a:moveTo>
                  <a:lnTo>
                    <a:pt x="644956" y="796023"/>
                  </a:lnTo>
                  <a:lnTo>
                    <a:pt x="640956" y="794423"/>
                  </a:lnTo>
                  <a:lnTo>
                    <a:pt x="636168" y="800023"/>
                  </a:lnTo>
                  <a:lnTo>
                    <a:pt x="640156" y="803211"/>
                  </a:lnTo>
                  <a:lnTo>
                    <a:pt x="641756" y="799223"/>
                  </a:lnTo>
                  <a:lnTo>
                    <a:pt x="648957" y="800823"/>
                  </a:lnTo>
                  <a:close/>
                </a:path>
                <a:path w="943609" h="811529">
                  <a:moveTo>
                    <a:pt x="653224" y="774128"/>
                  </a:moveTo>
                  <a:lnTo>
                    <a:pt x="650951" y="772541"/>
                  </a:lnTo>
                  <a:lnTo>
                    <a:pt x="645680" y="772312"/>
                  </a:lnTo>
                  <a:lnTo>
                    <a:pt x="641756" y="776046"/>
                  </a:lnTo>
                  <a:lnTo>
                    <a:pt x="647357" y="784034"/>
                  </a:lnTo>
                  <a:lnTo>
                    <a:pt x="648157" y="774446"/>
                  </a:lnTo>
                  <a:lnTo>
                    <a:pt x="653224" y="774128"/>
                  </a:lnTo>
                  <a:close/>
                </a:path>
                <a:path w="943609" h="811529">
                  <a:moveTo>
                    <a:pt x="665734" y="561047"/>
                  </a:moveTo>
                  <a:lnTo>
                    <a:pt x="660146" y="554659"/>
                  </a:lnTo>
                  <a:lnTo>
                    <a:pt x="656945" y="558660"/>
                  </a:lnTo>
                  <a:lnTo>
                    <a:pt x="648157" y="558660"/>
                  </a:lnTo>
                  <a:lnTo>
                    <a:pt x="653745" y="565048"/>
                  </a:lnTo>
                  <a:lnTo>
                    <a:pt x="656945" y="561047"/>
                  </a:lnTo>
                  <a:lnTo>
                    <a:pt x="665734" y="561047"/>
                  </a:lnTo>
                  <a:close/>
                </a:path>
                <a:path w="943609" h="811529">
                  <a:moveTo>
                    <a:pt x="666534" y="727290"/>
                  </a:moveTo>
                  <a:lnTo>
                    <a:pt x="658444" y="734479"/>
                  </a:lnTo>
                  <a:lnTo>
                    <a:pt x="661136" y="737476"/>
                  </a:lnTo>
                  <a:lnTo>
                    <a:pt x="666534" y="735380"/>
                  </a:lnTo>
                  <a:lnTo>
                    <a:pt x="666534" y="727290"/>
                  </a:lnTo>
                  <a:close/>
                </a:path>
                <a:path w="943609" h="811529">
                  <a:moveTo>
                    <a:pt x="666534" y="123875"/>
                  </a:moveTo>
                  <a:lnTo>
                    <a:pt x="662546" y="120688"/>
                  </a:lnTo>
                  <a:lnTo>
                    <a:pt x="660946" y="125476"/>
                  </a:lnTo>
                  <a:lnTo>
                    <a:pt x="656145" y="130276"/>
                  </a:lnTo>
                  <a:lnTo>
                    <a:pt x="660146" y="133477"/>
                  </a:lnTo>
                  <a:lnTo>
                    <a:pt x="661746" y="128676"/>
                  </a:lnTo>
                  <a:lnTo>
                    <a:pt x="666534" y="123875"/>
                  </a:lnTo>
                  <a:close/>
                </a:path>
                <a:path w="943609" h="811529">
                  <a:moveTo>
                    <a:pt x="676617" y="811161"/>
                  </a:moveTo>
                  <a:lnTo>
                    <a:pt x="674522" y="809015"/>
                  </a:lnTo>
                  <a:lnTo>
                    <a:pt x="671182" y="808266"/>
                  </a:lnTo>
                  <a:lnTo>
                    <a:pt x="666953" y="811161"/>
                  </a:lnTo>
                  <a:lnTo>
                    <a:pt x="676617" y="811161"/>
                  </a:lnTo>
                  <a:close/>
                </a:path>
                <a:path w="943609" h="811529">
                  <a:moveTo>
                    <a:pt x="680923" y="159042"/>
                  </a:moveTo>
                  <a:lnTo>
                    <a:pt x="676122" y="155854"/>
                  </a:lnTo>
                  <a:lnTo>
                    <a:pt x="675322" y="147853"/>
                  </a:lnTo>
                  <a:lnTo>
                    <a:pt x="668934" y="152654"/>
                  </a:lnTo>
                  <a:lnTo>
                    <a:pt x="672934" y="155054"/>
                  </a:lnTo>
                  <a:lnTo>
                    <a:pt x="673735" y="163042"/>
                  </a:lnTo>
                  <a:lnTo>
                    <a:pt x="680923" y="159042"/>
                  </a:lnTo>
                  <a:close/>
                </a:path>
                <a:path w="943609" h="811529">
                  <a:moveTo>
                    <a:pt x="692912" y="618591"/>
                  </a:moveTo>
                  <a:lnTo>
                    <a:pt x="687095" y="619937"/>
                  </a:lnTo>
                  <a:lnTo>
                    <a:pt x="682917" y="616102"/>
                  </a:lnTo>
                  <a:lnTo>
                    <a:pt x="678751" y="613308"/>
                  </a:lnTo>
                  <a:lnTo>
                    <a:pt x="672934" y="617791"/>
                  </a:lnTo>
                  <a:lnTo>
                    <a:pt x="674027" y="625119"/>
                  </a:lnTo>
                  <a:lnTo>
                    <a:pt x="682320" y="625995"/>
                  </a:lnTo>
                  <a:lnTo>
                    <a:pt x="690918" y="622973"/>
                  </a:lnTo>
                  <a:lnTo>
                    <a:pt x="692912" y="618591"/>
                  </a:lnTo>
                  <a:close/>
                </a:path>
                <a:path w="943609" h="811529">
                  <a:moveTo>
                    <a:pt x="693140" y="239344"/>
                  </a:moveTo>
                  <a:lnTo>
                    <a:pt x="689914" y="236575"/>
                  </a:lnTo>
                  <a:lnTo>
                    <a:pt x="684593" y="236194"/>
                  </a:lnTo>
                  <a:lnTo>
                    <a:pt x="685711" y="241363"/>
                  </a:lnTo>
                  <a:lnTo>
                    <a:pt x="693140" y="239344"/>
                  </a:lnTo>
                  <a:close/>
                </a:path>
                <a:path w="943609" h="811529">
                  <a:moveTo>
                    <a:pt x="699109" y="134988"/>
                  </a:moveTo>
                  <a:lnTo>
                    <a:pt x="696112" y="130975"/>
                  </a:lnTo>
                  <a:lnTo>
                    <a:pt x="691908" y="129806"/>
                  </a:lnTo>
                  <a:lnTo>
                    <a:pt x="693712" y="136664"/>
                  </a:lnTo>
                  <a:lnTo>
                    <a:pt x="699109" y="134988"/>
                  </a:lnTo>
                  <a:close/>
                </a:path>
                <a:path w="943609" h="811529">
                  <a:moveTo>
                    <a:pt x="699604" y="326936"/>
                  </a:moveTo>
                  <a:lnTo>
                    <a:pt x="698703" y="322287"/>
                  </a:lnTo>
                  <a:lnTo>
                    <a:pt x="696899" y="317944"/>
                  </a:lnTo>
                  <a:lnTo>
                    <a:pt x="696899" y="322884"/>
                  </a:lnTo>
                  <a:lnTo>
                    <a:pt x="699604" y="326936"/>
                  </a:lnTo>
                  <a:close/>
                </a:path>
                <a:path w="943609" h="811529">
                  <a:moveTo>
                    <a:pt x="703529" y="395986"/>
                  </a:moveTo>
                  <a:lnTo>
                    <a:pt x="700303" y="393217"/>
                  </a:lnTo>
                  <a:lnTo>
                    <a:pt x="694982" y="392849"/>
                  </a:lnTo>
                  <a:lnTo>
                    <a:pt x="696112" y="398018"/>
                  </a:lnTo>
                  <a:lnTo>
                    <a:pt x="703529" y="395986"/>
                  </a:lnTo>
                  <a:close/>
                </a:path>
                <a:path w="943609" h="811529">
                  <a:moveTo>
                    <a:pt x="706716" y="473519"/>
                  </a:moveTo>
                  <a:lnTo>
                    <a:pt x="703503" y="470738"/>
                  </a:lnTo>
                  <a:lnTo>
                    <a:pt x="698182" y="470369"/>
                  </a:lnTo>
                  <a:lnTo>
                    <a:pt x="699300" y="475538"/>
                  </a:lnTo>
                  <a:lnTo>
                    <a:pt x="706716" y="473519"/>
                  </a:lnTo>
                  <a:close/>
                </a:path>
                <a:path w="943609" h="811529">
                  <a:moveTo>
                    <a:pt x="708888" y="362851"/>
                  </a:moveTo>
                  <a:lnTo>
                    <a:pt x="704100" y="359651"/>
                  </a:lnTo>
                  <a:lnTo>
                    <a:pt x="702500" y="364451"/>
                  </a:lnTo>
                  <a:lnTo>
                    <a:pt x="697699" y="369239"/>
                  </a:lnTo>
                  <a:lnTo>
                    <a:pt x="701700" y="372440"/>
                  </a:lnTo>
                  <a:lnTo>
                    <a:pt x="703300" y="368439"/>
                  </a:lnTo>
                  <a:lnTo>
                    <a:pt x="708888" y="362851"/>
                  </a:lnTo>
                  <a:close/>
                </a:path>
                <a:path w="943609" h="811529">
                  <a:moveTo>
                    <a:pt x="726770" y="308089"/>
                  </a:moveTo>
                  <a:lnTo>
                    <a:pt x="725881" y="303403"/>
                  </a:lnTo>
                  <a:lnTo>
                    <a:pt x="724077" y="298869"/>
                  </a:lnTo>
                  <a:lnTo>
                    <a:pt x="724077" y="303707"/>
                  </a:lnTo>
                  <a:lnTo>
                    <a:pt x="726770" y="308089"/>
                  </a:lnTo>
                  <a:close/>
                </a:path>
                <a:path w="943609" h="811529">
                  <a:moveTo>
                    <a:pt x="741616" y="193001"/>
                  </a:moveTo>
                  <a:lnTo>
                    <a:pt x="740867" y="188315"/>
                  </a:lnTo>
                  <a:lnTo>
                    <a:pt x="738911" y="183781"/>
                  </a:lnTo>
                  <a:lnTo>
                    <a:pt x="738466" y="188620"/>
                  </a:lnTo>
                  <a:lnTo>
                    <a:pt x="741616" y="193001"/>
                  </a:lnTo>
                  <a:close/>
                </a:path>
                <a:path w="943609" h="811529">
                  <a:moveTo>
                    <a:pt x="747052" y="75044"/>
                  </a:moveTo>
                  <a:lnTo>
                    <a:pt x="744054" y="71031"/>
                  </a:lnTo>
                  <a:lnTo>
                    <a:pt x="739863" y="69875"/>
                  </a:lnTo>
                  <a:lnTo>
                    <a:pt x="741667" y="76733"/>
                  </a:lnTo>
                  <a:lnTo>
                    <a:pt x="747052" y="75044"/>
                  </a:lnTo>
                  <a:close/>
                </a:path>
                <a:path w="943609" h="811529">
                  <a:moveTo>
                    <a:pt x="750062" y="37312"/>
                  </a:moveTo>
                  <a:lnTo>
                    <a:pt x="748055" y="32766"/>
                  </a:lnTo>
                  <a:lnTo>
                    <a:pt x="748601" y="27876"/>
                  </a:lnTo>
                  <a:lnTo>
                    <a:pt x="742264" y="24777"/>
                  </a:lnTo>
                  <a:lnTo>
                    <a:pt x="736815" y="24676"/>
                  </a:lnTo>
                  <a:lnTo>
                    <a:pt x="740067" y="28778"/>
                  </a:lnTo>
                  <a:lnTo>
                    <a:pt x="744791" y="32321"/>
                  </a:lnTo>
                  <a:lnTo>
                    <a:pt x="748550" y="36169"/>
                  </a:lnTo>
                  <a:lnTo>
                    <a:pt x="750062" y="37312"/>
                  </a:lnTo>
                  <a:close/>
                </a:path>
                <a:path w="943609" h="811529">
                  <a:moveTo>
                    <a:pt x="754253" y="154965"/>
                  </a:moveTo>
                  <a:lnTo>
                    <a:pt x="751255" y="150952"/>
                  </a:lnTo>
                  <a:lnTo>
                    <a:pt x="747052" y="149796"/>
                  </a:lnTo>
                  <a:lnTo>
                    <a:pt x="748855" y="156654"/>
                  </a:lnTo>
                  <a:lnTo>
                    <a:pt x="754253" y="154965"/>
                  </a:lnTo>
                  <a:close/>
                </a:path>
                <a:path w="943609" h="811529">
                  <a:moveTo>
                    <a:pt x="754418" y="454012"/>
                  </a:moveTo>
                  <a:lnTo>
                    <a:pt x="754253" y="447560"/>
                  </a:lnTo>
                  <a:lnTo>
                    <a:pt x="750773" y="439318"/>
                  </a:lnTo>
                  <a:lnTo>
                    <a:pt x="745655" y="442772"/>
                  </a:lnTo>
                  <a:lnTo>
                    <a:pt x="745655" y="443572"/>
                  </a:lnTo>
                  <a:lnTo>
                    <a:pt x="749655" y="445173"/>
                  </a:lnTo>
                  <a:lnTo>
                    <a:pt x="754418" y="454012"/>
                  </a:lnTo>
                  <a:close/>
                </a:path>
                <a:path w="943609" h="811529">
                  <a:moveTo>
                    <a:pt x="755243" y="254952"/>
                  </a:moveTo>
                  <a:lnTo>
                    <a:pt x="750455" y="251752"/>
                  </a:lnTo>
                  <a:lnTo>
                    <a:pt x="748855" y="256552"/>
                  </a:lnTo>
                  <a:lnTo>
                    <a:pt x="744054" y="261340"/>
                  </a:lnTo>
                  <a:lnTo>
                    <a:pt x="748055" y="264541"/>
                  </a:lnTo>
                  <a:lnTo>
                    <a:pt x="750455" y="260553"/>
                  </a:lnTo>
                  <a:lnTo>
                    <a:pt x="755243" y="254952"/>
                  </a:lnTo>
                  <a:close/>
                </a:path>
                <a:path w="943609" h="811529">
                  <a:moveTo>
                    <a:pt x="760844" y="219786"/>
                  </a:moveTo>
                  <a:lnTo>
                    <a:pt x="752856" y="217385"/>
                  </a:lnTo>
                  <a:lnTo>
                    <a:pt x="753656" y="208597"/>
                  </a:lnTo>
                  <a:lnTo>
                    <a:pt x="748855" y="213398"/>
                  </a:lnTo>
                  <a:lnTo>
                    <a:pt x="750316" y="217881"/>
                  </a:lnTo>
                  <a:lnTo>
                    <a:pt x="749160" y="224688"/>
                  </a:lnTo>
                  <a:lnTo>
                    <a:pt x="749642" y="229235"/>
                  </a:lnTo>
                  <a:lnTo>
                    <a:pt x="756043" y="226974"/>
                  </a:lnTo>
                  <a:lnTo>
                    <a:pt x="752055" y="223786"/>
                  </a:lnTo>
                  <a:lnTo>
                    <a:pt x="756843" y="221386"/>
                  </a:lnTo>
                  <a:lnTo>
                    <a:pt x="760844" y="219786"/>
                  </a:lnTo>
                  <a:close/>
                </a:path>
                <a:path w="943609" h="811529">
                  <a:moveTo>
                    <a:pt x="772820" y="26822"/>
                  </a:moveTo>
                  <a:lnTo>
                    <a:pt x="770432" y="21577"/>
                  </a:lnTo>
                  <a:lnTo>
                    <a:pt x="766191" y="24688"/>
                  </a:lnTo>
                  <a:lnTo>
                    <a:pt x="759841" y="27279"/>
                  </a:lnTo>
                  <a:lnTo>
                    <a:pt x="755599" y="30010"/>
                  </a:lnTo>
                  <a:lnTo>
                    <a:pt x="757643" y="33566"/>
                  </a:lnTo>
                  <a:lnTo>
                    <a:pt x="762000" y="31026"/>
                  </a:lnTo>
                  <a:lnTo>
                    <a:pt x="768540" y="29375"/>
                  </a:lnTo>
                  <a:lnTo>
                    <a:pt x="772820" y="26822"/>
                  </a:lnTo>
                  <a:close/>
                </a:path>
                <a:path w="943609" h="811529">
                  <a:moveTo>
                    <a:pt x="777049" y="467918"/>
                  </a:moveTo>
                  <a:lnTo>
                    <a:pt x="773823" y="465150"/>
                  </a:lnTo>
                  <a:lnTo>
                    <a:pt x="768515" y="464769"/>
                  </a:lnTo>
                  <a:lnTo>
                    <a:pt x="769632" y="469938"/>
                  </a:lnTo>
                  <a:lnTo>
                    <a:pt x="777049" y="467918"/>
                  </a:lnTo>
                  <a:close/>
                </a:path>
                <a:path w="943609" h="811529">
                  <a:moveTo>
                    <a:pt x="779462" y="563854"/>
                  </a:moveTo>
                  <a:lnTo>
                    <a:pt x="776033" y="558660"/>
                  </a:lnTo>
                  <a:lnTo>
                    <a:pt x="774433" y="561047"/>
                  </a:lnTo>
                  <a:lnTo>
                    <a:pt x="772833" y="562648"/>
                  </a:lnTo>
                  <a:lnTo>
                    <a:pt x="769632" y="560247"/>
                  </a:lnTo>
                  <a:lnTo>
                    <a:pt x="770432" y="557060"/>
                  </a:lnTo>
                  <a:lnTo>
                    <a:pt x="774433" y="553859"/>
                  </a:lnTo>
                  <a:lnTo>
                    <a:pt x="770432" y="551459"/>
                  </a:lnTo>
                  <a:lnTo>
                    <a:pt x="768032" y="557060"/>
                  </a:lnTo>
                  <a:lnTo>
                    <a:pt x="760844" y="563448"/>
                  </a:lnTo>
                  <a:lnTo>
                    <a:pt x="765632" y="567448"/>
                  </a:lnTo>
                  <a:lnTo>
                    <a:pt x="769848" y="565848"/>
                  </a:lnTo>
                  <a:lnTo>
                    <a:pt x="775931" y="565454"/>
                  </a:lnTo>
                  <a:lnTo>
                    <a:pt x="779462" y="563854"/>
                  </a:lnTo>
                  <a:close/>
                </a:path>
                <a:path w="943609" h="811529">
                  <a:moveTo>
                    <a:pt x="798207" y="348373"/>
                  </a:moveTo>
                  <a:lnTo>
                    <a:pt x="795210" y="344360"/>
                  </a:lnTo>
                  <a:lnTo>
                    <a:pt x="791006" y="343204"/>
                  </a:lnTo>
                  <a:lnTo>
                    <a:pt x="792810" y="350062"/>
                  </a:lnTo>
                  <a:lnTo>
                    <a:pt x="798207" y="348373"/>
                  </a:lnTo>
                  <a:close/>
                </a:path>
                <a:path w="943609" h="811529">
                  <a:moveTo>
                    <a:pt x="805027" y="472719"/>
                  </a:moveTo>
                  <a:lnTo>
                    <a:pt x="801801" y="469938"/>
                  </a:lnTo>
                  <a:lnTo>
                    <a:pt x="796480" y="469569"/>
                  </a:lnTo>
                  <a:lnTo>
                    <a:pt x="797610" y="474738"/>
                  </a:lnTo>
                  <a:lnTo>
                    <a:pt x="805027" y="472719"/>
                  </a:lnTo>
                  <a:close/>
                </a:path>
                <a:path w="943609" h="811529">
                  <a:moveTo>
                    <a:pt x="814616" y="274967"/>
                  </a:moveTo>
                  <a:lnTo>
                    <a:pt x="811390" y="272237"/>
                  </a:lnTo>
                  <a:lnTo>
                    <a:pt x="806069" y="272046"/>
                  </a:lnTo>
                  <a:lnTo>
                    <a:pt x="807199" y="277329"/>
                  </a:lnTo>
                  <a:lnTo>
                    <a:pt x="814616" y="274967"/>
                  </a:lnTo>
                  <a:close/>
                </a:path>
                <a:path w="943609" h="811529">
                  <a:moveTo>
                    <a:pt x="818388" y="6400"/>
                  </a:moveTo>
                  <a:lnTo>
                    <a:pt x="814387" y="1600"/>
                  </a:lnTo>
                  <a:lnTo>
                    <a:pt x="810399" y="0"/>
                  </a:lnTo>
                  <a:lnTo>
                    <a:pt x="805599" y="5600"/>
                  </a:lnTo>
                  <a:lnTo>
                    <a:pt x="809599" y="8788"/>
                  </a:lnTo>
                  <a:lnTo>
                    <a:pt x="811187" y="4800"/>
                  </a:lnTo>
                  <a:lnTo>
                    <a:pt x="818388" y="6400"/>
                  </a:lnTo>
                  <a:close/>
                </a:path>
                <a:path w="943609" h="811529">
                  <a:moveTo>
                    <a:pt x="820788" y="322084"/>
                  </a:moveTo>
                  <a:lnTo>
                    <a:pt x="815987" y="318884"/>
                  </a:lnTo>
                  <a:lnTo>
                    <a:pt x="815187" y="310896"/>
                  </a:lnTo>
                  <a:lnTo>
                    <a:pt x="808799" y="315696"/>
                  </a:lnTo>
                  <a:lnTo>
                    <a:pt x="813587" y="318884"/>
                  </a:lnTo>
                  <a:lnTo>
                    <a:pt x="813587" y="326885"/>
                  </a:lnTo>
                  <a:lnTo>
                    <a:pt x="820788" y="322084"/>
                  </a:lnTo>
                  <a:close/>
                </a:path>
                <a:path w="943609" h="811529">
                  <a:moveTo>
                    <a:pt x="826376" y="239763"/>
                  </a:moveTo>
                  <a:lnTo>
                    <a:pt x="821588" y="236575"/>
                  </a:lnTo>
                  <a:lnTo>
                    <a:pt x="820788" y="228574"/>
                  </a:lnTo>
                  <a:lnTo>
                    <a:pt x="814387" y="233375"/>
                  </a:lnTo>
                  <a:lnTo>
                    <a:pt x="818388" y="235775"/>
                  </a:lnTo>
                  <a:lnTo>
                    <a:pt x="819188" y="243763"/>
                  </a:lnTo>
                  <a:lnTo>
                    <a:pt x="826376" y="239763"/>
                  </a:lnTo>
                  <a:close/>
                </a:path>
                <a:path w="943609" h="811529">
                  <a:moveTo>
                    <a:pt x="836269" y="370941"/>
                  </a:moveTo>
                  <a:lnTo>
                    <a:pt x="834174" y="364845"/>
                  </a:lnTo>
                  <a:lnTo>
                    <a:pt x="829970" y="361149"/>
                  </a:lnTo>
                  <a:lnTo>
                    <a:pt x="826376" y="362851"/>
                  </a:lnTo>
                  <a:lnTo>
                    <a:pt x="828509" y="365874"/>
                  </a:lnTo>
                  <a:lnTo>
                    <a:pt x="828471" y="369646"/>
                  </a:lnTo>
                  <a:lnTo>
                    <a:pt x="829183" y="373418"/>
                  </a:lnTo>
                  <a:lnTo>
                    <a:pt x="833564" y="376428"/>
                  </a:lnTo>
                  <a:lnTo>
                    <a:pt x="836269" y="370941"/>
                  </a:lnTo>
                  <a:close/>
                </a:path>
                <a:path w="943609" h="811529">
                  <a:moveTo>
                    <a:pt x="842365" y="219786"/>
                  </a:moveTo>
                  <a:lnTo>
                    <a:pt x="835964" y="215785"/>
                  </a:lnTo>
                  <a:lnTo>
                    <a:pt x="831176" y="217385"/>
                  </a:lnTo>
                  <a:lnTo>
                    <a:pt x="826376" y="220586"/>
                  </a:lnTo>
                  <a:lnTo>
                    <a:pt x="833564" y="224586"/>
                  </a:lnTo>
                  <a:lnTo>
                    <a:pt x="838365" y="223786"/>
                  </a:lnTo>
                  <a:lnTo>
                    <a:pt x="842365" y="219786"/>
                  </a:lnTo>
                  <a:close/>
                </a:path>
                <a:path w="943609" h="811529">
                  <a:moveTo>
                    <a:pt x="895908" y="221386"/>
                  </a:moveTo>
                  <a:lnTo>
                    <a:pt x="891108" y="216585"/>
                  </a:lnTo>
                  <a:lnTo>
                    <a:pt x="887120" y="214998"/>
                  </a:lnTo>
                  <a:lnTo>
                    <a:pt x="882319" y="220586"/>
                  </a:lnTo>
                  <a:lnTo>
                    <a:pt x="886320" y="223786"/>
                  </a:lnTo>
                  <a:lnTo>
                    <a:pt x="888720" y="219786"/>
                  </a:lnTo>
                  <a:lnTo>
                    <a:pt x="895908" y="221386"/>
                  </a:lnTo>
                  <a:close/>
                </a:path>
                <a:path w="943609" h="811529">
                  <a:moveTo>
                    <a:pt x="901509" y="427583"/>
                  </a:moveTo>
                  <a:lnTo>
                    <a:pt x="896708" y="422783"/>
                  </a:lnTo>
                  <a:lnTo>
                    <a:pt x="892708" y="421195"/>
                  </a:lnTo>
                  <a:lnTo>
                    <a:pt x="887920" y="426783"/>
                  </a:lnTo>
                  <a:lnTo>
                    <a:pt x="891908" y="429983"/>
                  </a:lnTo>
                  <a:lnTo>
                    <a:pt x="894308" y="425983"/>
                  </a:lnTo>
                  <a:lnTo>
                    <a:pt x="901509" y="427583"/>
                  </a:lnTo>
                  <a:close/>
                </a:path>
                <a:path w="943609" h="811529">
                  <a:moveTo>
                    <a:pt x="907097" y="236575"/>
                  </a:moveTo>
                  <a:lnTo>
                    <a:pt x="902296" y="231775"/>
                  </a:lnTo>
                  <a:lnTo>
                    <a:pt x="898309" y="230174"/>
                  </a:lnTo>
                  <a:lnTo>
                    <a:pt x="893508" y="235775"/>
                  </a:lnTo>
                  <a:lnTo>
                    <a:pt x="897509" y="238963"/>
                  </a:lnTo>
                  <a:lnTo>
                    <a:pt x="899909" y="234975"/>
                  </a:lnTo>
                  <a:lnTo>
                    <a:pt x="907097" y="236575"/>
                  </a:lnTo>
                  <a:close/>
                </a:path>
                <a:path w="943609" h="811529">
                  <a:moveTo>
                    <a:pt x="932675" y="159042"/>
                  </a:moveTo>
                  <a:lnTo>
                    <a:pt x="927874" y="155854"/>
                  </a:lnTo>
                  <a:lnTo>
                    <a:pt x="926274" y="160642"/>
                  </a:lnTo>
                  <a:lnTo>
                    <a:pt x="921486" y="165442"/>
                  </a:lnTo>
                  <a:lnTo>
                    <a:pt x="925474" y="168643"/>
                  </a:lnTo>
                  <a:lnTo>
                    <a:pt x="927874" y="164642"/>
                  </a:lnTo>
                  <a:lnTo>
                    <a:pt x="932675" y="159042"/>
                  </a:lnTo>
                  <a:close/>
                </a:path>
                <a:path w="943609" h="811529">
                  <a:moveTo>
                    <a:pt x="941463" y="144665"/>
                  </a:moveTo>
                  <a:lnTo>
                    <a:pt x="935075" y="140665"/>
                  </a:lnTo>
                  <a:lnTo>
                    <a:pt x="930275" y="142265"/>
                  </a:lnTo>
                  <a:lnTo>
                    <a:pt x="925474" y="145465"/>
                  </a:lnTo>
                  <a:lnTo>
                    <a:pt x="931875" y="148653"/>
                  </a:lnTo>
                  <a:lnTo>
                    <a:pt x="936663" y="147853"/>
                  </a:lnTo>
                  <a:lnTo>
                    <a:pt x="941463" y="144665"/>
                  </a:lnTo>
                  <a:close/>
                </a:path>
                <a:path w="943609" h="811529">
                  <a:moveTo>
                    <a:pt x="943292" y="564629"/>
                  </a:moveTo>
                  <a:lnTo>
                    <a:pt x="940066" y="561848"/>
                  </a:lnTo>
                  <a:lnTo>
                    <a:pt x="934745" y="561479"/>
                  </a:lnTo>
                  <a:lnTo>
                    <a:pt x="935875" y="566648"/>
                  </a:lnTo>
                  <a:lnTo>
                    <a:pt x="943292" y="56462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25"/>
            <p:cNvSpPr/>
            <p:nvPr/>
          </p:nvSpPr>
          <p:spPr>
            <a:xfrm>
              <a:off x="16060065" y="9143364"/>
              <a:ext cx="944880" cy="997585"/>
            </a:xfrm>
            <a:custGeom>
              <a:avLst/>
              <a:gdLst/>
              <a:ahLst/>
              <a:cxnLst/>
              <a:rect l="l" t="t" r="r" b="b"/>
              <a:pathLst>
                <a:path w="944880" h="997584">
                  <a:moveTo>
                    <a:pt x="15379" y="208597"/>
                  </a:moveTo>
                  <a:lnTo>
                    <a:pt x="6591" y="210197"/>
                  </a:lnTo>
                  <a:lnTo>
                    <a:pt x="444" y="214363"/>
                  </a:lnTo>
                  <a:lnTo>
                    <a:pt x="0" y="220179"/>
                  </a:lnTo>
                  <a:lnTo>
                    <a:pt x="1651" y="223012"/>
                  </a:lnTo>
                  <a:lnTo>
                    <a:pt x="1790" y="218186"/>
                  </a:lnTo>
                  <a:lnTo>
                    <a:pt x="7391" y="214985"/>
                  </a:lnTo>
                  <a:lnTo>
                    <a:pt x="15379" y="208597"/>
                  </a:lnTo>
                  <a:close/>
                </a:path>
                <a:path w="944880" h="997584">
                  <a:moveTo>
                    <a:pt x="44157" y="45554"/>
                  </a:moveTo>
                  <a:lnTo>
                    <a:pt x="37757" y="47955"/>
                  </a:lnTo>
                  <a:lnTo>
                    <a:pt x="34569" y="50355"/>
                  </a:lnTo>
                  <a:lnTo>
                    <a:pt x="37757" y="56743"/>
                  </a:lnTo>
                  <a:lnTo>
                    <a:pt x="43357" y="54343"/>
                  </a:lnTo>
                  <a:lnTo>
                    <a:pt x="40157" y="50355"/>
                  </a:lnTo>
                  <a:lnTo>
                    <a:pt x="44157" y="45554"/>
                  </a:lnTo>
                  <a:close/>
                </a:path>
                <a:path w="944880" h="997584">
                  <a:moveTo>
                    <a:pt x="46812" y="115620"/>
                  </a:moveTo>
                  <a:lnTo>
                    <a:pt x="41757" y="115887"/>
                  </a:lnTo>
                  <a:lnTo>
                    <a:pt x="37261" y="113372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39" y="117792"/>
                  </a:lnTo>
                  <a:lnTo>
                    <a:pt x="46812" y="115620"/>
                  </a:lnTo>
                  <a:close/>
                </a:path>
                <a:path w="944880" h="997584">
                  <a:moveTo>
                    <a:pt x="46850" y="96405"/>
                  </a:moveTo>
                  <a:lnTo>
                    <a:pt x="45986" y="91694"/>
                  </a:lnTo>
                  <a:lnTo>
                    <a:pt x="39357" y="91109"/>
                  </a:lnTo>
                  <a:lnTo>
                    <a:pt x="40817" y="95973"/>
                  </a:lnTo>
                  <a:lnTo>
                    <a:pt x="40855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50" y="96405"/>
                  </a:lnTo>
                  <a:close/>
                </a:path>
                <a:path w="944880" h="997584">
                  <a:moveTo>
                    <a:pt x="82969" y="133896"/>
                  </a:moveTo>
                  <a:lnTo>
                    <a:pt x="77724" y="134874"/>
                  </a:lnTo>
                  <a:lnTo>
                    <a:pt x="74879" y="137947"/>
                  </a:lnTo>
                  <a:lnTo>
                    <a:pt x="82511" y="139065"/>
                  </a:lnTo>
                  <a:lnTo>
                    <a:pt x="82969" y="133896"/>
                  </a:lnTo>
                  <a:close/>
                </a:path>
                <a:path w="944880" h="997584">
                  <a:moveTo>
                    <a:pt x="104889" y="230974"/>
                  </a:moveTo>
                  <a:lnTo>
                    <a:pt x="101701" y="226974"/>
                  </a:lnTo>
                  <a:lnTo>
                    <a:pt x="98501" y="220586"/>
                  </a:lnTo>
                  <a:lnTo>
                    <a:pt x="93700" y="223786"/>
                  </a:lnTo>
                  <a:lnTo>
                    <a:pt x="96901" y="226974"/>
                  </a:lnTo>
                  <a:lnTo>
                    <a:pt x="100101" y="233375"/>
                  </a:lnTo>
                  <a:lnTo>
                    <a:pt x="104889" y="230974"/>
                  </a:lnTo>
                  <a:close/>
                </a:path>
                <a:path w="944880" h="997584">
                  <a:moveTo>
                    <a:pt x="122923" y="198513"/>
                  </a:moveTo>
                  <a:lnTo>
                    <a:pt x="117678" y="199301"/>
                  </a:lnTo>
                  <a:lnTo>
                    <a:pt x="114833" y="202336"/>
                  </a:lnTo>
                  <a:lnTo>
                    <a:pt x="122478" y="203796"/>
                  </a:lnTo>
                  <a:lnTo>
                    <a:pt x="122923" y="198513"/>
                  </a:lnTo>
                  <a:close/>
                </a:path>
                <a:path w="944880" h="997584">
                  <a:moveTo>
                    <a:pt x="140055" y="231775"/>
                  </a:moveTo>
                  <a:lnTo>
                    <a:pt x="138455" y="223786"/>
                  </a:lnTo>
                  <a:lnTo>
                    <a:pt x="133667" y="226174"/>
                  </a:lnTo>
                  <a:lnTo>
                    <a:pt x="124879" y="222986"/>
                  </a:lnTo>
                  <a:lnTo>
                    <a:pt x="127266" y="230974"/>
                  </a:lnTo>
                  <a:lnTo>
                    <a:pt x="132067" y="228574"/>
                  </a:lnTo>
                  <a:lnTo>
                    <a:pt x="140055" y="231775"/>
                  </a:lnTo>
                  <a:close/>
                </a:path>
                <a:path w="944880" h="997584">
                  <a:moveTo>
                    <a:pt x="154000" y="325704"/>
                  </a:moveTo>
                  <a:lnTo>
                    <a:pt x="153644" y="319684"/>
                  </a:lnTo>
                  <a:lnTo>
                    <a:pt x="149047" y="321094"/>
                  </a:lnTo>
                  <a:lnTo>
                    <a:pt x="143256" y="319582"/>
                  </a:lnTo>
                  <a:lnTo>
                    <a:pt x="139255" y="319125"/>
                  </a:lnTo>
                  <a:lnTo>
                    <a:pt x="140055" y="323684"/>
                  </a:lnTo>
                  <a:lnTo>
                    <a:pt x="144208" y="323964"/>
                  </a:lnTo>
                  <a:lnTo>
                    <a:pt x="149847" y="325882"/>
                  </a:lnTo>
                  <a:lnTo>
                    <a:pt x="154000" y="325704"/>
                  </a:lnTo>
                  <a:close/>
                </a:path>
                <a:path w="944880" h="997584">
                  <a:moveTo>
                    <a:pt x="164934" y="160959"/>
                  </a:moveTo>
                  <a:lnTo>
                    <a:pt x="159842" y="161747"/>
                  </a:lnTo>
                  <a:lnTo>
                    <a:pt x="156845" y="164782"/>
                  </a:lnTo>
                  <a:lnTo>
                    <a:pt x="164033" y="166243"/>
                  </a:lnTo>
                  <a:lnTo>
                    <a:pt x="164934" y="160959"/>
                  </a:lnTo>
                  <a:close/>
                </a:path>
                <a:path w="944880" h="997584">
                  <a:moveTo>
                    <a:pt x="198094" y="187032"/>
                  </a:moveTo>
                  <a:lnTo>
                    <a:pt x="193103" y="185724"/>
                  </a:lnTo>
                  <a:lnTo>
                    <a:pt x="187972" y="185458"/>
                  </a:lnTo>
                  <a:lnTo>
                    <a:pt x="192811" y="187820"/>
                  </a:lnTo>
                  <a:lnTo>
                    <a:pt x="198094" y="187032"/>
                  </a:lnTo>
                  <a:close/>
                </a:path>
                <a:path w="944880" h="997584">
                  <a:moveTo>
                    <a:pt x="223608" y="247180"/>
                  </a:moveTo>
                  <a:lnTo>
                    <a:pt x="219684" y="248754"/>
                  </a:lnTo>
                  <a:lnTo>
                    <a:pt x="217093" y="253034"/>
                  </a:lnTo>
                  <a:lnTo>
                    <a:pt x="222377" y="254152"/>
                  </a:lnTo>
                  <a:lnTo>
                    <a:pt x="223608" y="247180"/>
                  </a:lnTo>
                  <a:close/>
                </a:path>
                <a:path w="944880" h="997584">
                  <a:moveTo>
                    <a:pt x="233565" y="4800"/>
                  </a:moveTo>
                  <a:lnTo>
                    <a:pt x="231965" y="0"/>
                  </a:lnTo>
                  <a:lnTo>
                    <a:pt x="225577" y="4000"/>
                  </a:lnTo>
                  <a:lnTo>
                    <a:pt x="224777" y="8788"/>
                  </a:lnTo>
                  <a:lnTo>
                    <a:pt x="226377" y="13589"/>
                  </a:lnTo>
                  <a:lnTo>
                    <a:pt x="232765" y="9588"/>
                  </a:lnTo>
                  <a:lnTo>
                    <a:pt x="233565" y="4800"/>
                  </a:lnTo>
                  <a:close/>
                </a:path>
                <a:path w="944880" h="997584">
                  <a:moveTo>
                    <a:pt x="237566" y="187820"/>
                  </a:moveTo>
                  <a:lnTo>
                    <a:pt x="231965" y="190220"/>
                  </a:lnTo>
                  <a:lnTo>
                    <a:pt x="231965" y="181419"/>
                  </a:lnTo>
                  <a:lnTo>
                    <a:pt x="226377" y="187020"/>
                  </a:lnTo>
                  <a:lnTo>
                    <a:pt x="218376" y="183019"/>
                  </a:lnTo>
                  <a:lnTo>
                    <a:pt x="220776" y="188620"/>
                  </a:lnTo>
                  <a:lnTo>
                    <a:pt x="225869" y="189611"/>
                  </a:lnTo>
                  <a:lnTo>
                    <a:pt x="232168" y="193611"/>
                  </a:lnTo>
                  <a:lnTo>
                    <a:pt x="236969" y="194906"/>
                  </a:lnTo>
                  <a:lnTo>
                    <a:pt x="237566" y="187820"/>
                  </a:lnTo>
                  <a:close/>
                </a:path>
                <a:path w="944880" h="997584">
                  <a:moveTo>
                    <a:pt x="240220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20" y="787768"/>
                  </a:lnTo>
                  <a:close/>
                </a:path>
                <a:path w="944880" h="997584">
                  <a:moveTo>
                    <a:pt x="250355" y="22377"/>
                  </a:moveTo>
                  <a:lnTo>
                    <a:pt x="246354" y="19177"/>
                  </a:lnTo>
                  <a:lnTo>
                    <a:pt x="243154" y="12788"/>
                  </a:lnTo>
                  <a:lnTo>
                    <a:pt x="239166" y="15189"/>
                  </a:lnTo>
                  <a:lnTo>
                    <a:pt x="242354" y="18389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944880" h="997584">
                  <a:moveTo>
                    <a:pt x="258483" y="537083"/>
                  </a:moveTo>
                  <a:lnTo>
                    <a:pt x="253644" y="535774"/>
                  </a:lnTo>
                  <a:lnTo>
                    <a:pt x="248361" y="535520"/>
                  </a:lnTo>
                  <a:lnTo>
                    <a:pt x="252742" y="537870"/>
                  </a:lnTo>
                  <a:lnTo>
                    <a:pt x="258483" y="537083"/>
                  </a:lnTo>
                  <a:close/>
                </a:path>
                <a:path w="944880" h="997584">
                  <a:moveTo>
                    <a:pt x="263423" y="945578"/>
                  </a:moveTo>
                  <a:lnTo>
                    <a:pt x="260235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23" y="945578"/>
                  </a:lnTo>
                  <a:close/>
                </a:path>
                <a:path w="944880" h="997584">
                  <a:moveTo>
                    <a:pt x="267931" y="118287"/>
                  </a:moveTo>
                  <a:lnTo>
                    <a:pt x="266331" y="113487"/>
                  </a:lnTo>
                  <a:lnTo>
                    <a:pt x="259943" y="117487"/>
                  </a:lnTo>
                  <a:lnTo>
                    <a:pt x="259143" y="122275"/>
                  </a:lnTo>
                  <a:lnTo>
                    <a:pt x="260743" y="127076"/>
                  </a:lnTo>
                  <a:lnTo>
                    <a:pt x="267131" y="123075"/>
                  </a:lnTo>
                  <a:lnTo>
                    <a:pt x="267931" y="118287"/>
                  </a:lnTo>
                  <a:close/>
                </a:path>
                <a:path w="944880" h="997584">
                  <a:moveTo>
                    <a:pt x="271932" y="210997"/>
                  </a:moveTo>
                  <a:lnTo>
                    <a:pt x="267931" y="207797"/>
                  </a:lnTo>
                  <a:lnTo>
                    <a:pt x="264731" y="201409"/>
                  </a:lnTo>
                  <a:lnTo>
                    <a:pt x="260743" y="203796"/>
                  </a:lnTo>
                  <a:lnTo>
                    <a:pt x="263931" y="206997"/>
                  </a:lnTo>
                  <a:lnTo>
                    <a:pt x="267131" y="213398"/>
                  </a:lnTo>
                  <a:lnTo>
                    <a:pt x="271932" y="210997"/>
                  </a:lnTo>
                  <a:close/>
                </a:path>
                <a:path w="944880" h="997584">
                  <a:moveTo>
                    <a:pt x="280720" y="143065"/>
                  </a:moveTo>
                  <a:lnTo>
                    <a:pt x="279120" y="135864"/>
                  </a:lnTo>
                  <a:lnTo>
                    <a:pt x="274332" y="138264"/>
                  </a:lnTo>
                  <a:lnTo>
                    <a:pt x="265531" y="135064"/>
                  </a:lnTo>
                  <a:lnTo>
                    <a:pt x="267931" y="143065"/>
                  </a:lnTo>
                  <a:lnTo>
                    <a:pt x="271932" y="140665"/>
                  </a:lnTo>
                  <a:lnTo>
                    <a:pt x="280720" y="143065"/>
                  </a:lnTo>
                  <a:close/>
                </a:path>
                <a:path w="944880" h="997584">
                  <a:moveTo>
                    <a:pt x="289509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09" y="78320"/>
                  </a:lnTo>
                  <a:lnTo>
                    <a:pt x="284721" y="75133"/>
                  </a:lnTo>
                  <a:lnTo>
                    <a:pt x="289509" y="69532"/>
                  </a:lnTo>
                  <a:close/>
                </a:path>
                <a:path w="944880" h="997584">
                  <a:moveTo>
                    <a:pt x="305981" y="246976"/>
                  </a:moveTo>
                  <a:lnTo>
                    <a:pt x="301002" y="245656"/>
                  </a:lnTo>
                  <a:lnTo>
                    <a:pt x="295871" y="245402"/>
                  </a:lnTo>
                  <a:lnTo>
                    <a:pt x="300697" y="247764"/>
                  </a:lnTo>
                  <a:lnTo>
                    <a:pt x="305981" y="246976"/>
                  </a:lnTo>
                  <a:close/>
                </a:path>
                <a:path w="944880" h="997584">
                  <a:moveTo>
                    <a:pt x="309130" y="159270"/>
                  </a:moveTo>
                  <a:lnTo>
                    <a:pt x="305193" y="160845"/>
                  </a:lnTo>
                  <a:lnTo>
                    <a:pt x="302615" y="165112"/>
                  </a:lnTo>
                  <a:lnTo>
                    <a:pt x="307898" y="166243"/>
                  </a:lnTo>
                  <a:lnTo>
                    <a:pt x="309130" y="159270"/>
                  </a:lnTo>
                  <a:close/>
                </a:path>
                <a:path w="944880" h="997584">
                  <a:moveTo>
                    <a:pt x="309486" y="66332"/>
                  </a:moveTo>
                  <a:lnTo>
                    <a:pt x="302298" y="68732"/>
                  </a:lnTo>
                  <a:lnTo>
                    <a:pt x="299097" y="71132"/>
                  </a:lnTo>
                  <a:lnTo>
                    <a:pt x="303098" y="77520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86" y="66332"/>
                  </a:lnTo>
                  <a:close/>
                </a:path>
                <a:path w="944880" h="997584">
                  <a:moveTo>
                    <a:pt x="310286" y="390017"/>
                  </a:moveTo>
                  <a:lnTo>
                    <a:pt x="303898" y="392417"/>
                  </a:lnTo>
                  <a:lnTo>
                    <a:pt x="300697" y="394817"/>
                  </a:lnTo>
                  <a:lnTo>
                    <a:pt x="303898" y="401205"/>
                  </a:lnTo>
                  <a:lnTo>
                    <a:pt x="309486" y="398805"/>
                  </a:lnTo>
                  <a:lnTo>
                    <a:pt x="306298" y="395617"/>
                  </a:lnTo>
                  <a:lnTo>
                    <a:pt x="310286" y="390017"/>
                  </a:lnTo>
                  <a:close/>
                </a:path>
                <a:path w="944880" h="997584">
                  <a:moveTo>
                    <a:pt x="313169" y="277342"/>
                  </a:moveTo>
                  <a:lnTo>
                    <a:pt x="308190" y="276034"/>
                  </a:lnTo>
                  <a:lnTo>
                    <a:pt x="303060" y="275767"/>
                  </a:lnTo>
                  <a:lnTo>
                    <a:pt x="307898" y="278130"/>
                  </a:lnTo>
                  <a:lnTo>
                    <a:pt x="313169" y="277342"/>
                  </a:lnTo>
                  <a:close/>
                </a:path>
                <a:path w="944880" h="997584">
                  <a:moveTo>
                    <a:pt x="322262" y="470166"/>
                  </a:moveTo>
                  <a:lnTo>
                    <a:pt x="318185" y="471741"/>
                  </a:lnTo>
                  <a:lnTo>
                    <a:pt x="315747" y="476008"/>
                  </a:lnTo>
                  <a:lnTo>
                    <a:pt x="321475" y="477139"/>
                  </a:lnTo>
                  <a:lnTo>
                    <a:pt x="322262" y="470166"/>
                  </a:lnTo>
                  <a:close/>
                </a:path>
                <a:path w="944880" h="997584">
                  <a:moveTo>
                    <a:pt x="335864" y="484327"/>
                  </a:moveTo>
                  <a:lnTo>
                    <a:pt x="333463" y="478726"/>
                  </a:lnTo>
                  <a:lnTo>
                    <a:pt x="328091" y="482790"/>
                  </a:lnTo>
                  <a:lnTo>
                    <a:pt x="326377" y="489026"/>
                  </a:lnTo>
                  <a:lnTo>
                    <a:pt x="328409" y="493903"/>
                  </a:lnTo>
                  <a:lnTo>
                    <a:pt x="334264" y="493915"/>
                  </a:lnTo>
                  <a:lnTo>
                    <a:pt x="331076" y="488327"/>
                  </a:lnTo>
                  <a:lnTo>
                    <a:pt x="335864" y="484327"/>
                  </a:lnTo>
                  <a:close/>
                </a:path>
                <a:path w="944880" h="997584">
                  <a:moveTo>
                    <a:pt x="344347" y="540397"/>
                  </a:moveTo>
                  <a:lnTo>
                    <a:pt x="339356" y="539267"/>
                  </a:lnTo>
                  <a:lnTo>
                    <a:pt x="334225" y="539051"/>
                  </a:lnTo>
                  <a:lnTo>
                    <a:pt x="339064" y="541070"/>
                  </a:lnTo>
                  <a:lnTo>
                    <a:pt x="344347" y="540397"/>
                  </a:lnTo>
                  <a:close/>
                </a:path>
                <a:path w="944880" h="997584">
                  <a:moveTo>
                    <a:pt x="359041" y="294906"/>
                  </a:moveTo>
                  <a:lnTo>
                    <a:pt x="355841" y="290918"/>
                  </a:lnTo>
                  <a:lnTo>
                    <a:pt x="352653" y="284518"/>
                  </a:lnTo>
                  <a:lnTo>
                    <a:pt x="347853" y="287718"/>
                  </a:lnTo>
                  <a:lnTo>
                    <a:pt x="351053" y="290918"/>
                  </a:lnTo>
                  <a:lnTo>
                    <a:pt x="354253" y="297307"/>
                  </a:lnTo>
                  <a:lnTo>
                    <a:pt x="359041" y="294906"/>
                  </a:lnTo>
                  <a:close/>
                </a:path>
                <a:path w="944880" h="997584">
                  <a:moveTo>
                    <a:pt x="359841" y="181419"/>
                  </a:moveTo>
                  <a:lnTo>
                    <a:pt x="358241" y="174231"/>
                  </a:lnTo>
                  <a:lnTo>
                    <a:pt x="353453" y="176631"/>
                  </a:lnTo>
                  <a:lnTo>
                    <a:pt x="344652" y="173431"/>
                  </a:lnTo>
                  <a:lnTo>
                    <a:pt x="347052" y="181419"/>
                  </a:lnTo>
                  <a:lnTo>
                    <a:pt x="351853" y="179031"/>
                  </a:lnTo>
                  <a:lnTo>
                    <a:pt x="359841" y="181419"/>
                  </a:lnTo>
                  <a:close/>
                </a:path>
                <a:path w="944880" h="997584">
                  <a:moveTo>
                    <a:pt x="374053" y="968425"/>
                  </a:moveTo>
                  <a:lnTo>
                    <a:pt x="369227" y="965060"/>
                  </a:lnTo>
                  <a:lnTo>
                    <a:pt x="360514" y="961682"/>
                  </a:lnTo>
                  <a:lnTo>
                    <a:pt x="355841" y="961466"/>
                  </a:lnTo>
                  <a:lnTo>
                    <a:pt x="355041" y="966254"/>
                  </a:lnTo>
                  <a:lnTo>
                    <a:pt x="366229" y="968654"/>
                  </a:lnTo>
                  <a:lnTo>
                    <a:pt x="367030" y="968654"/>
                  </a:lnTo>
                  <a:lnTo>
                    <a:pt x="374053" y="968425"/>
                  </a:lnTo>
                  <a:close/>
                </a:path>
                <a:path w="944880" h="997584">
                  <a:moveTo>
                    <a:pt x="374675" y="203314"/>
                  </a:moveTo>
                  <a:lnTo>
                    <a:pt x="369430" y="204101"/>
                  </a:lnTo>
                  <a:lnTo>
                    <a:pt x="366585" y="207137"/>
                  </a:lnTo>
                  <a:lnTo>
                    <a:pt x="374230" y="208597"/>
                  </a:lnTo>
                  <a:lnTo>
                    <a:pt x="374675" y="203314"/>
                  </a:lnTo>
                  <a:close/>
                </a:path>
                <a:path w="944880" h="997584">
                  <a:moveTo>
                    <a:pt x="383349" y="302336"/>
                  </a:moveTo>
                  <a:lnTo>
                    <a:pt x="379222" y="303898"/>
                  </a:lnTo>
                  <a:lnTo>
                    <a:pt x="376605" y="308178"/>
                  </a:lnTo>
                  <a:lnTo>
                    <a:pt x="382219" y="309295"/>
                  </a:lnTo>
                  <a:lnTo>
                    <a:pt x="383349" y="302336"/>
                  </a:lnTo>
                  <a:close/>
                </a:path>
                <a:path w="944880" h="997584">
                  <a:moveTo>
                    <a:pt x="448551" y="407606"/>
                  </a:moveTo>
                  <a:lnTo>
                    <a:pt x="444563" y="404406"/>
                  </a:lnTo>
                  <a:lnTo>
                    <a:pt x="441363" y="398018"/>
                  </a:lnTo>
                  <a:lnTo>
                    <a:pt x="437362" y="400405"/>
                  </a:lnTo>
                  <a:lnTo>
                    <a:pt x="440563" y="403606"/>
                  </a:lnTo>
                  <a:lnTo>
                    <a:pt x="443763" y="409994"/>
                  </a:lnTo>
                  <a:lnTo>
                    <a:pt x="448551" y="407606"/>
                  </a:lnTo>
                  <a:close/>
                </a:path>
                <a:path w="944880" h="997584">
                  <a:moveTo>
                    <a:pt x="461327" y="331901"/>
                  </a:moveTo>
                  <a:lnTo>
                    <a:pt x="457250" y="333476"/>
                  </a:lnTo>
                  <a:lnTo>
                    <a:pt x="454812" y="337743"/>
                  </a:lnTo>
                  <a:lnTo>
                    <a:pt x="460540" y="338874"/>
                  </a:lnTo>
                  <a:lnTo>
                    <a:pt x="461327" y="331901"/>
                  </a:lnTo>
                  <a:close/>
                </a:path>
                <a:path w="944880" h="997584">
                  <a:moveTo>
                    <a:pt x="461683" y="283997"/>
                  </a:moveTo>
                  <a:lnTo>
                    <a:pt x="455244" y="281520"/>
                  </a:lnTo>
                  <a:lnTo>
                    <a:pt x="445668" y="281152"/>
                  </a:lnTo>
                  <a:lnTo>
                    <a:pt x="446951" y="286918"/>
                  </a:lnTo>
                  <a:lnTo>
                    <a:pt x="447751" y="286918"/>
                  </a:lnTo>
                  <a:lnTo>
                    <a:pt x="450151" y="284518"/>
                  </a:lnTo>
                  <a:lnTo>
                    <a:pt x="450951" y="284518"/>
                  </a:lnTo>
                  <a:lnTo>
                    <a:pt x="461683" y="283997"/>
                  </a:lnTo>
                  <a:close/>
                </a:path>
                <a:path w="944880" h="997584">
                  <a:moveTo>
                    <a:pt x="466140" y="988631"/>
                  </a:moveTo>
                  <a:lnTo>
                    <a:pt x="463740" y="987031"/>
                  </a:lnTo>
                  <a:lnTo>
                    <a:pt x="460540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592" y="990777"/>
                  </a:lnTo>
                  <a:lnTo>
                    <a:pt x="452551" y="992632"/>
                  </a:lnTo>
                  <a:lnTo>
                    <a:pt x="450951" y="990231"/>
                  </a:lnTo>
                  <a:lnTo>
                    <a:pt x="450151" y="988631"/>
                  </a:lnTo>
                  <a:lnTo>
                    <a:pt x="453351" y="987031"/>
                  </a:lnTo>
                  <a:lnTo>
                    <a:pt x="456552" y="991031"/>
                  </a:lnTo>
                  <a:lnTo>
                    <a:pt x="459740" y="997419"/>
                  </a:lnTo>
                  <a:lnTo>
                    <a:pt x="465340" y="994232"/>
                  </a:lnTo>
                  <a:lnTo>
                    <a:pt x="463740" y="991831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944880" h="997584">
                  <a:moveTo>
                    <a:pt x="471728" y="422783"/>
                  </a:moveTo>
                  <a:lnTo>
                    <a:pt x="467741" y="418795"/>
                  </a:lnTo>
                  <a:lnTo>
                    <a:pt x="464540" y="413194"/>
                  </a:lnTo>
                  <a:lnTo>
                    <a:pt x="460540" y="415594"/>
                  </a:lnTo>
                  <a:lnTo>
                    <a:pt x="463740" y="418795"/>
                  </a:lnTo>
                  <a:lnTo>
                    <a:pt x="466940" y="425183"/>
                  </a:lnTo>
                  <a:lnTo>
                    <a:pt x="471728" y="422783"/>
                  </a:lnTo>
                  <a:close/>
                </a:path>
                <a:path w="944880" h="997584">
                  <a:moveTo>
                    <a:pt x="484847" y="270357"/>
                  </a:moveTo>
                  <a:lnTo>
                    <a:pt x="480720" y="271932"/>
                  </a:lnTo>
                  <a:lnTo>
                    <a:pt x="478104" y="276212"/>
                  </a:lnTo>
                  <a:lnTo>
                    <a:pt x="483717" y="277329"/>
                  </a:lnTo>
                  <a:lnTo>
                    <a:pt x="484847" y="270357"/>
                  </a:lnTo>
                  <a:close/>
                </a:path>
                <a:path w="944880" h="997584">
                  <a:moveTo>
                    <a:pt x="491401" y="559460"/>
                  </a:moveTo>
                  <a:lnTo>
                    <a:pt x="486422" y="558152"/>
                  </a:lnTo>
                  <a:lnTo>
                    <a:pt x="481279" y="557898"/>
                  </a:lnTo>
                  <a:lnTo>
                    <a:pt x="486117" y="560247"/>
                  </a:lnTo>
                  <a:lnTo>
                    <a:pt x="491401" y="559460"/>
                  </a:lnTo>
                  <a:close/>
                </a:path>
                <a:path w="944880" h="997584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06" y="159042"/>
                  </a:lnTo>
                  <a:lnTo>
                    <a:pt x="491705" y="155054"/>
                  </a:lnTo>
                  <a:lnTo>
                    <a:pt x="496506" y="150253"/>
                  </a:lnTo>
                  <a:close/>
                </a:path>
                <a:path w="944880" h="997584">
                  <a:moveTo>
                    <a:pt x="501294" y="249580"/>
                  </a:moveTo>
                  <a:lnTo>
                    <a:pt x="497205" y="251155"/>
                  </a:lnTo>
                  <a:lnTo>
                    <a:pt x="494766" y="255422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944880" h="997584">
                  <a:moveTo>
                    <a:pt x="521284" y="538670"/>
                  </a:moveTo>
                  <a:lnTo>
                    <a:pt x="514083" y="541070"/>
                  </a:lnTo>
                  <a:lnTo>
                    <a:pt x="510895" y="543471"/>
                  </a:lnTo>
                  <a:lnTo>
                    <a:pt x="514883" y="549859"/>
                  </a:lnTo>
                  <a:lnTo>
                    <a:pt x="519684" y="547471"/>
                  </a:lnTo>
                  <a:lnTo>
                    <a:pt x="516483" y="544271"/>
                  </a:lnTo>
                  <a:lnTo>
                    <a:pt x="521284" y="538670"/>
                  </a:lnTo>
                  <a:close/>
                </a:path>
                <a:path w="944880" h="997584">
                  <a:moveTo>
                    <a:pt x="526872" y="763257"/>
                  </a:moveTo>
                  <a:lnTo>
                    <a:pt x="520484" y="764857"/>
                  </a:lnTo>
                  <a:lnTo>
                    <a:pt x="517283" y="767245"/>
                  </a:lnTo>
                  <a:lnTo>
                    <a:pt x="520484" y="773645"/>
                  </a:lnTo>
                  <a:lnTo>
                    <a:pt x="526072" y="771245"/>
                  </a:lnTo>
                  <a:lnTo>
                    <a:pt x="522084" y="768045"/>
                  </a:lnTo>
                  <a:lnTo>
                    <a:pt x="526872" y="763257"/>
                  </a:lnTo>
                  <a:close/>
                </a:path>
                <a:path w="944880" h="997584">
                  <a:moveTo>
                    <a:pt x="529272" y="566648"/>
                  </a:moveTo>
                  <a:lnTo>
                    <a:pt x="526072" y="562165"/>
                  </a:lnTo>
                  <a:lnTo>
                    <a:pt x="525881" y="556552"/>
                  </a:lnTo>
                  <a:lnTo>
                    <a:pt x="524776" y="552602"/>
                  </a:lnTo>
                  <a:lnTo>
                    <a:pt x="518883" y="553059"/>
                  </a:lnTo>
                  <a:lnTo>
                    <a:pt x="519493" y="557314"/>
                  </a:lnTo>
                  <a:lnTo>
                    <a:pt x="520788" y="563156"/>
                  </a:lnTo>
                  <a:lnTo>
                    <a:pt x="523722" y="567334"/>
                  </a:lnTo>
                  <a:lnTo>
                    <a:pt x="529272" y="566648"/>
                  </a:lnTo>
                  <a:close/>
                </a:path>
                <a:path w="944880" h="997584">
                  <a:moveTo>
                    <a:pt x="530872" y="402005"/>
                  </a:moveTo>
                  <a:lnTo>
                    <a:pt x="522884" y="404406"/>
                  </a:lnTo>
                  <a:lnTo>
                    <a:pt x="525272" y="408406"/>
                  </a:lnTo>
                  <a:lnTo>
                    <a:pt x="522884" y="415594"/>
                  </a:lnTo>
                  <a:lnTo>
                    <a:pt x="530872" y="413994"/>
                  </a:lnTo>
                  <a:lnTo>
                    <a:pt x="527672" y="409206"/>
                  </a:lnTo>
                  <a:lnTo>
                    <a:pt x="530872" y="402005"/>
                  </a:lnTo>
                  <a:close/>
                </a:path>
                <a:path w="944880" h="997584">
                  <a:moveTo>
                    <a:pt x="580923" y="311899"/>
                  </a:moveTo>
                  <a:lnTo>
                    <a:pt x="580732" y="308025"/>
                  </a:lnTo>
                  <a:lnTo>
                    <a:pt x="574027" y="308495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27" y="314096"/>
                  </a:lnTo>
                  <a:lnTo>
                    <a:pt x="570826" y="312496"/>
                  </a:lnTo>
                  <a:lnTo>
                    <a:pt x="567639" y="307695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27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944880" h="997584">
                  <a:moveTo>
                    <a:pt x="584746" y="523709"/>
                  </a:moveTo>
                  <a:lnTo>
                    <a:pt x="580618" y="525284"/>
                  </a:lnTo>
                  <a:lnTo>
                    <a:pt x="578002" y="529551"/>
                  </a:lnTo>
                  <a:lnTo>
                    <a:pt x="583615" y="530682"/>
                  </a:lnTo>
                  <a:lnTo>
                    <a:pt x="584746" y="523709"/>
                  </a:lnTo>
                  <a:close/>
                </a:path>
                <a:path w="944880" h="997584">
                  <a:moveTo>
                    <a:pt x="598805" y="456349"/>
                  </a:moveTo>
                  <a:lnTo>
                    <a:pt x="598004" y="450761"/>
                  </a:lnTo>
                  <a:lnTo>
                    <a:pt x="588416" y="454761"/>
                  </a:lnTo>
                  <a:lnTo>
                    <a:pt x="584415" y="460349"/>
                  </a:lnTo>
                  <a:lnTo>
                    <a:pt x="588416" y="466750"/>
                  </a:lnTo>
                  <a:lnTo>
                    <a:pt x="594804" y="461149"/>
                  </a:lnTo>
                  <a:lnTo>
                    <a:pt x="598805" y="456349"/>
                  </a:lnTo>
                  <a:close/>
                </a:path>
                <a:path w="944880" h="997584">
                  <a:moveTo>
                    <a:pt x="607682" y="867676"/>
                  </a:moveTo>
                  <a:lnTo>
                    <a:pt x="598805" y="864755"/>
                  </a:lnTo>
                  <a:lnTo>
                    <a:pt x="601167" y="872617"/>
                  </a:lnTo>
                  <a:lnTo>
                    <a:pt x="606298" y="871943"/>
                  </a:lnTo>
                  <a:lnTo>
                    <a:pt x="607682" y="867676"/>
                  </a:lnTo>
                  <a:close/>
                </a:path>
                <a:path w="944880" h="997584">
                  <a:moveTo>
                    <a:pt x="612355" y="793191"/>
                  </a:moveTo>
                  <a:lnTo>
                    <a:pt x="607301" y="794118"/>
                  </a:lnTo>
                  <a:lnTo>
                    <a:pt x="603592" y="798804"/>
                  </a:lnTo>
                  <a:lnTo>
                    <a:pt x="609993" y="801611"/>
                  </a:lnTo>
                  <a:lnTo>
                    <a:pt x="612355" y="793191"/>
                  </a:lnTo>
                  <a:close/>
                </a:path>
                <a:path w="944880" h="997584">
                  <a:moveTo>
                    <a:pt x="612394" y="474738"/>
                  </a:moveTo>
                  <a:lnTo>
                    <a:pt x="609993" y="471538"/>
                  </a:lnTo>
                  <a:lnTo>
                    <a:pt x="606793" y="468337"/>
                  </a:lnTo>
                  <a:lnTo>
                    <a:pt x="604405" y="465150"/>
                  </a:lnTo>
                  <a:lnTo>
                    <a:pt x="598004" y="469138"/>
                  </a:lnTo>
                  <a:lnTo>
                    <a:pt x="598805" y="474738"/>
                  </a:lnTo>
                  <a:lnTo>
                    <a:pt x="605193" y="480326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944880" h="997584">
                  <a:moveTo>
                    <a:pt x="637971" y="910310"/>
                  </a:moveTo>
                  <a:lnTo>
                    <a:pt x="636371" y="905510"/>
                  </a:lnTo>
                  <a:lnTo>
                    <a:pt x="629970" y="909510"/>
                  </a:lnTo>
                  <a:lnTo>
                    <a:pt x="629170" y="914311"/>
                  </a:lnTo>
                  <a:lnTo>
                    <a:pt x="630770" y="919099"/>
                  </a:lnTo>
                  <a:lnTo>
                    <a:pt x="637171" y="915111"/>
                  </a:lnTo>
                  <a:lnTo>
                    <a:pt x="637971" y="910310"/>
                  </a:lnTo>
                  <a:close/>
                </a:path>
                <a:path w="944880" h="997584">
                  <a:moveTo>
                    <a:pt x="649147" y="171259"/>
                  </a:moveTo>
                  <a:lnTo>
                    <a:pt x="645058" y="172834"/>
                  </a:lnTo>
                  <a:lnTo>
                    <a:pt x="642620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944880" h="997584">
                  <a:moveTo>
                    <a:pt x="661593" y="924318"/>
                  </a:moveTo>
                  <a:lnTo>
                    <a:pt x="656348" y="925296"/>
                  </a:lnTo>
                  <a:lnTo>
                    <a:pt x="653503" y="928370"/>
                  </a:lnTo>
                  <a:lnTo>
                    <a:pt x="661149" y="929487"/>
                  </a:lnTo>
                  <a:lnTo>
                    <a:pt x="661593" y="924318"/>
                  </a:lnTo>
                  <a:close/>
                </a:path>
                <a:path w="944880" h="997584">
                  <a:moveTo>
                    <a:pt x="704405" y="473887"/>
                  </a:moveTo>
                  <a:lnTo>
                    <a:pt x="696302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944880" h="997584">
                  <a:moveTo>
                    <a:pt x="712495" y="848677"/>
                  </a:moveTo>
                  <a:lnTo>
                    <a:pt x="711898" y="844080"/>
                  </a:lnTo>
                  <a:lnTo>
                    <a:pt x="707097" y="842619"/>
                  </a:lnTo>
                  <a:lnTo>
                    <a:pt x="703503" y="850366"/>
                  </a:lnTo>
                  <a:lnTo>
                    <a:pt x="712495" y="848677"/>
                  </a:lnTo>
                  <a:close/>
                </a:path>
                <a:path w="944880" h="997584">
                  <a:moveTo>
                    <a:pt x="746658" y="707313"/>
                  </a:moveTo>
                  <a:lnTo>
                    <a:pt x="745858" y="701713"/>
                  </a:lnTo>
                  <a:lnTo>
                    <a:pt x="736269" y="705713"/>
                  </a:lnTo>
                  <a:lnTo>
                    <a:pt x="732269" y="711301"/>
                  </a:lnTo>
                  <a:lnTo>
                    <a:pt x="736269" y="717702"/>
                  </a:lnTo>
                  <a:lnTo>
                    <a:pt x="742657" y="712901"/>
                  </a:lnTo>
                  <a:lnTo>
                    <a:pt x="746658" y="707313"/>
                  </a:lnTo>
                  <a:close/>
                </a:path>
                <a:path w="944880" h="997584">
                  <a:moveTo>
                    <a:pt x="761847" y="515493"/>
                  </a:moveTo>
                  <a:lnTo>
                    <a:pt x="755446" y="517893"/>
                  </a:lnTo>
                  <a:lnTo>
                    <a:pt x="752259" y="520293"/>
                  </a:lnTo>
                  <a:lnTo>
                    <a:pt x="755446" y="526681"/>
                  </a:lnTo>
                  <a:lnTo>
                    <a:pt x="761047" y="524294"/>
                  </a:lnTo>
                  <a:lnTo>
                    <a:pt x="757847" y="520293"/>
                  </a:lnTo>
                  <a:lnTo>
                    <a:pt x="761847" y="515493"/>
                  </a:lnTo>
                  <a:close/>
                </a:path>
                <a:path w="944880" h="997584">
                  <a:moveTo>
                    <a:pt x="762749" y="911504"/>
                  </a:moveTo>
                  <a:lnTo>
                    <a:pt x="754646" y="907910"/>
                  </a:lnTo>
                  <a:lnTo>
                    <a:pt x="758253" y="917803"/>
                  </a:lnTo>
                  <a:lnTo>
                    <a:pt x="762444" y="916901"/>
                  </a:lnTo>
                  <a:lnTo>
                    <a:pt x="762749" y="911504"/>
                  </a:lnTo>
                  <a:close/>
                </a:path>
                <a:path w="944880" h="997584">
                  <a:moveTo>
                    <a:pt x="789114" y="574586"/>
                  </a:moveTo>
                  <a:lnTo>
                    <a:pt x="781024" y="571436"/>
                  </a:lnTo>
                  <a:lnTo>
                    <a:pt x="784618" y="580885"/>
                  </a:lnTo>
                  <a:lnTo>
                    <a:pt x="788822" y="579831"/>
                  </a:lnTo>
                  <a:lnTo>
                    <a:pt x="789114" y="574586"/>
                  </a:lnTo>
                  <a:close/>
                </a:path>
                <a:path w="944880" h="997584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21" y="497916"/>
                  </a:lnTo>
                  <a:lnTo>
                    <a:pt x="778725" y="500430"/>
                  </a:lnTo>
                  <a:lnTo>
                    <a:pt x="780224" y="506704"/>
                  </a:lnTo>
                  <a:lnTo>
                    <a:pt x="785025" y="501904"/>
                  </a:lnTo>
                  <a:lnTo>
                    <a:pt x="793813" y="498716"/>
                  </a:lnTo>
                  <a:close/>
                </a:path>
                <a:path w="944880" h="997584">
                  <a:moveTo>
                    <a:pt x="794131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31" y="606831"/>
                  </a:lnTo>
                  <a:close/>
                </a:path>
                <a:path w="944880" h="997584">
                  <a:moveTo>
                    <a:pt x="815530" y="606729"/>
                  </a:moveTo>
                  <a:lnTo>
                    <a:pt x="810691" y="605612"/>
                  </a:lnTo>
                  <a:lnTo>
                    <a:pt x="805408" y="605383"/>
                  </a:lnTo>
                  <a:lnTo>
                    <a:pt x="809802" y="607402"/>
                  </a:lnTo>
                  <a:lnTo>
                    <a:pt x="815530" y="606729"/>
                  </a:lnTo>
                  <a:close/>
                </a:path>
                <a:path w="944880" h="997584">
                  <a:moveTo>
                    <a:pt x="832967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78" y="504304"/>
                  </a:lnTo>
                  <a:lnTo>
                    <a:pt x="824979" y="507504"/>
                  </a:lnTo>
                  <a:lnTo>
                    <a:pt x="828179" y="513892"/>
                  </a:lnTo>
                  <a:lnTo>
                    <a:pt x="832967" y="511505"/>
                  </a:lnTo>
                  <a:close/>
                </a:path>
                <a:path w="944880" h="997584">
                  <a:moveTo>
                    <a:pt x="833970" y="610870"/>
                  </a:moveTo>
                  <a:lnTo>
                    <a:pt x="833374" y="606107"/>
                  </a:lnTo>
                  <a:lnTo>
                    <a:pt x="828573" y="604799"/>
                  </a:lnTo>
                  <a:lnTo>
                    <a:pt x="824979" y="613003"/>
                  </a:lnTo>
                  <a:lnTo>
                    <a:pt x="833970" y="610870"/>
                  </a:lnTo>
                  <a:close/>
                </a:path>
                <a:path w="944880" h="997584">
                  <a:moveTo>
                    <a:pt x="841870" y="515924"/>
                  </a:moveTo>
                  <a:lnTo>
                    <a:pt x="836764" y="516890"/>
                  </a:lnTo>
                  <a:lnTo>
                    <a:pt x="833767" y="519963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944880" h="997584">
                  <a:moveTo>
                    <a:pt x="854557" y="831989"/>
                  </a:moveTo>
                  <a:lnTo>
                    <a:pt x="850557" y="827989"/>
                  </a:lnTo>
                  <a:lnTo>
                    <a:pt x="847356" y="821601"/>
                  </a:lnTo>
                  <a:lnTo>
                    <a:pt x="843368" y="824788"/>
                  </a:lnTo>
                  <a:lnTo>
                    <a:pt x="846556" y="827989"/>
                  </a:lnTo>
                  <a:lnTo>
                    <a:pt x="849757" y="834390"/>
                  </a:lnTo>
                  <a:lnTo>
                    <a:pt x="854557" y="831989"/>
                  </a:lnTo>
                  <a:close/>
                </a:path>
                <a:path w="944880" h="997584">
                  <a:moveTo>
                    <a:pt x="944384" y="496887"/>
                  </a:moveTo>
                  <a:lnTo>
                    <a:pt x="940269" y="498309"/>
                  </a:lnTo>
                  <a:lnTo>
                    <a:pt x="937641" y="502729"/>
                  </a:lnTo>
                  <a:lnTo>
                    <a:pt x="943267" y="504304"/>
                  </a:lnTo>
                  <a:lnTo>
                    <a:pt x="944384" y="49688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26"/>
            <p:cNvSpPr/>
            <p:nvPr/>
          </p:nvSpPr>
          <p:spPr>
            <a:xfrm>
              <a:off x="16278442" y="9323793"/>
              <a:ext cx="2009775" cy="963294"/>
            </a:xfrm>
            <a:custGeom>
              <a:avLst/>
              <a:gdLst/>
              <a:ahLst/>
              <a:cxnLst/>
              <a:rect l="l" t="t" r="r" b="b"/>
              <a:pathLst>
                <a:path w="2009775" h="963295">
                  <a:moveTo>
                    <a:pt x="19189" y="7391"/>
                  </a:moveTo>
                  <a:lnTo>
                    <a:pt x="13589" y="9791"/>
                  </a:lnTo>
                  <a:lnTo>
                    <a:pt x="13589" y="990"/>
                  </a:lnTo>
                  <a:lnTo>
                    <a:pt x="8001" y="6591"/>
                  </a:lnTo>
                  <a:lnTo>
                    <a:pt x="0" y="2590"/>
                  </a:lnTo>
                  <a:lnTo>
                    <a:pt x="2400" y="8191"/>
                  </a:lnTo>
                  <a:lnTo>
                    <a:pt x="7493" y="9182"/>
                  </a:lnTo>
                  <a:lnTo>
                    <a:pt x="13792" y="13182"/>
                  </a:lnTo>
                  <a:lnTo>
                    <a:pt x="18592" y="14478"/>
                  </a:lnTo>
                  <a:lnTo>
                    <a:pt x="19189" y="7391"/>
                  </a:lnTo>
                  <a:close/>
                </a:path>
                <a:path w="2009775" h="963295">
                  <a:moveTo>
                    <a:pt x="198208" y="4991"/>
                  </a:moveTo>
                  <a:lnTo>
                    <a:pt x="193916" y="622"/>
                  </a:lnTo>
                  <a:lnTo>
                    <a:pt x="187223" y="0"/>
                  </a:lnTo>
                  <a:lnTo>
                    <a:pt x="182029" y="2070"/>
                  </a:lnTo>
                  <a:lnTo>
                    <a:pt x="182219" y="5791"/>
                  </a:lnTo>
                  <a:lnTo>
                    <a:pt x="186524" y="4991"/>
                  </a:lnTo>
                  <a:lnTo>
                    <a:pt x="190220" y="6591"/>
                  </a:lnTo>
                  <a:lnTo>
                    <a:pt x="193916" y="7594"/>
                  </a:lnTo>
                  <a:lnTo>
                    <a:pt x="198208" y="4991"/>
                  </a:lnTo>
                  <a:close/>
                </a:path>
                <a:path w="2009775" h="963295">
                  <a:moveTo>
                    <a:pt x="384556" y="226352"/>
                  </a:moveTo>
                  <a:lnTo>
                    <a:pt x="381228" y="223177"/>
                  </a:lnTo>
                  <a:lnTo>
                    <a:pt x="379730" y="228485"/>
                  </a:lnTo>
                  <a:lnTo>
                    <a:pt x="374040" y="230276"/>
                  </a:lnTo>
                  <a:lnTo>
                    <a:pt x="369544" y="232511"/>
                  </a:lnTo>
                  <a:lnTo>
                    <a:pt x="371640" y="239166"/>
                  </a:lnTo>
                  <a:lnTo>
                    <a:pt x="379539" y="241388"/>
                  </a:lnTo>
                  <a:lnTo>
                    <a:pt x="383921" y="234772"/>
                  </a:lnTo>
                  <a:lnTo>
                    <a:pt x="384556" y="226352"/>
                  </a:lnTo>
                  <a:close/>
                </a:path>
                <a:path w="2009775" h="963295">
                  <a:moveTo>
                    <a:pt x="526681" y="329476"/>
                  </a:moveTo>
                  <a:lnTo>
                    <a:pt x="516293" y="325475"/>
                  </a:lnTo>
                  <a:lnTo>
                    <a:pt x="518528" y="320840"/>
                  </a:lnTo>
                  <a:lnTo>
                    <a:pt x="516191" y="321983"/>
                  </a:lnTo>
                  <a:lnTo>
                    <a:pt x="513715" y="326263"/>
                  </a:lnTo>
                  <a:lnTo>
                    <a:pt x="515493" y="331076"/>
                  </a:lnTo>
                  <a:lnTo>
                    <a:pt x="525881" y="329476"/>
                  </a:lnTo>
                  <a:lnTo>
                    <a:pt x="526681" y="329476"/>
                  </a:lnTo>
                  <a:close/>
                </a:path>
                <a:path w="2009775" h="963295">
                  <a:moveTo>
                    <a:pt x="1349590" y="809447"/>
                  </a:moveTo>
                  <a:lnTo>
                    <a:pt x="1347470" y="804202"/>
                  </a:lnTo>
                  <a:lnTo>
                    <a:pt x="1345869" y="807402"/>
                  </a:lnTo>
                  <a:lnTo>
                    <a:pt x="1341882" y="806602"/>
                  </a:lnTo>
                  <a:lnTo>
                    <a:pt x="1339481" y="809002"/>
                  </a:lnTo>
                  <a:lnTo>
                    <a:pt x="1341856" y="814552"/>
                  </a:lnTo>
                  <a:lnTo>
                    <a:pt x="1346466" y="813803"/>
                  </a:lnTo>
                  <a:lnTo>
                    <a:pt x="1349590" y="809447"/>
                  </a:lnTo>
                  <a:close/>
                </a:path>
                <a:path w="2009775" h="963295">
                  <a:moveTo>
                    <a:pt x="1412201" y="874534"/>
                  </a:moveTo>
                  <a:lnTo>
                    <a:pt x="1402791" y="872959"/>
                  </a:lnTo>
                  <a:lnTo>
                    <a:pt x="1397419" y="866749"/>
                  </a:lnTo>
                  <a:lnTo>
                    <a:pt x="1392656" y="860831"/>
                  </a:lnTo>
                  <a:lnTo>
                    <a:pt x="1385036" y="860158"/>
                  </a:lnTo>
                  <a:lnTo>
                    <a:pt x="1389824" y="867346"/>
                  </a:lnTo>
                  <a:lnTo>
                    <a:pt x="1397825" y="872947"/>
                  </a:lnTo>
                  <a:lnTo>
                    <a:pt x="1397825" y="880935"/>
                  </a:lnTo>
                  <a:lnTo>
                    <a:pt x="1401813" y="876935"/>
                  </a:lnTo>
                  <a:lnTo>
                    <a:pt x="1408214" y="878535"/>
                  </a:lnTo>
                  <a:lnTo>
                    <a:pt x="1412201" y="874534"/>
                  </a:lnTo>
                  <a:close/>
                </a:path>
                <a:path w="2009775" h="963295">
                  <a:moveTo>
                    <a:pt x="1436789" y="741438"/>
                  </a:moveTo>
                  <a:lnTo>
                    <a:pt x="1433791" y="737476"/>
                  </a:lnTo>
                  <a:lnTo>
                    <a:pt x="1429588" y="736498"/>
                  </a:lnTo>
                  <a:lnTo>
                    <a:pt x="1431391" y="743470"/>
                  </a:lnTo>
                  <a:lnTo>
                    <a:pt x="1436789" y="741438"/>
                  </a:lnTo>
                  <a:close/>
                </a:path>
                <a:path w="2009775" h="963295">
                  <a:moveTo>
                    <a:pt x="1438706" y="665543"/>
                  </a:moveTo>
                  <a:lnTo>
                    <a:pt x="1435379" y="660349"/>
                  </a:lnTo>
                  <a:lnTo>
                    <a:pt x="1431963" y="663295"/>
                  </a:lnTo>
                  <a:lnTo>
                    <a:pt x="1425994" y="664146"/>
                  </a:lnTo>
                  <a:lnTo>
                    <a:pt x="1422120" y="665289"/>
                  </a:lnTo>
                  <a:lnTo>
                    <a:pt x="1424990" y="669137"/>
                  </a:lnTo>
                  <a:lnTo>
                    <a:pt x="1428864" y="667537"/>
                  </a:lnTo>
                  <a:lnTo>
                    <a:pt x="1434985" y="667143"/>
                  </a:lnTo>
                  <a:lnTo>
                    <a:pt x="1438706" y="665543"/>
                  </a:lnTo>
                  <a:close/>
                </a:path>
                <a:path w="2009775" h="963295">
                  <a:moveTo>
                    <a:pt x="1439608" y="906551"/>
                  </a:moveTo>
                  <a:lnTo>
                    <a:pt x="1436382" y="903808"/>
                  </a:lnTo>
                  <a:lnTo>
                    <a:pt x="1431061" y="903617"/>
                  </a:lnTo>
                  <a:lnTo>
                    <a:pt x="1432191" y="908900"/>
                  </a:lnTo>
                  <a:lnTo>
                    <a:pt x="1439608" y="906551"/>
                  </a:lnTo>
                  <a:close/>
                </a:path>
                <a:path w="2009775" h="963295">
                  <a:moveTo>
                    <a:pt x="1477746" y="887323"/>
                  </a:moveTo>
                  <a:lnTo>
                    <a:pt x="1472946" y="882535"/>
                  </a:lnTo>
                  <a:lnTo>
                    <a:pt x="1469745" y="880935"/>
                  </a:lnTo>
                  <a:lnTo>
                    <a:pt x="1464957" y="886523"/>
                  </a:lnTo>
                  <a:lnTo>
                    <a:pt x="1468945" y="889723"/>
                  </a:lnTo>
                  <a:lnTo>
                    <a:pt x="1471345" y="885723"/>
                  </a:lnTo>
                  <a:lnTo>
                    <a:pt x="1477746" y="887323"/>
                  </a:lnTo>
                  <a:close/>
                </a:path>
                <a:path w="2009775" h="963295">
                  <a:moveTo>
                    <a:pt x="1508912" y="879335"/>
                  </a:moveTo>
                  <a:lnTo>
                    <a:pt x="1503845" y="873544"/>
                  </a:lnTo>
                  <a:lnTo>
                    <a:pt x="1498320" y="868946"/>
                  </a:lnTo>
                  <a:lnTo>
                    <a:pt x="1492504" y="864946"/>
                  </a:lnTo>
                  <a:lnTo>
                    <a:pt x="1486535" y="860958"/>
                  </a:lnTo>
                  <a:lnTo>
                    <a:pt x="1488935" y="865746"/>
                  </a:lnTo>
                  <a:lnTo>
                    <a:pt x="1480934" y="866546"/>
                  </a:lnTo>
                  <a:lnTo>
                    <a:pt x="1481734" y="871347"/>
                  </a:lnTo>
                  <a:lnTo>
                    <a:pt x="1489697" y="870343"/>
                  </a:lnTo>
                  <a:lnTo>
                    <a:pt x="1495628" y="874141"/>
                  </a:lnTo>
                  <a:lnTo>
                    <a:pt x="1501406" y="878535"/>
                  </a:lnTo>
                  <a:lnTo>
                    <a:pt x="1508912" y="879335"/>
                  </a:lnTo>
                  <a:close/>
                </a:path>
                <a:path w="2009775" h="963295">
                  <a:moveTo>
                    <a:pt x="1515148" y="765898"/>
                  </a:moveTo>
                  <a:lnTo>
                    <a:pt x="1514208" y="761250"/>
                  </a:lnTo>
                  <a:lnTo>
                    <a:pt x="1512227" y="756907"/>
                  </a:lnTo>
                  <a:lnTo>
                    <a:pt x="1512112" y="761847"/>
                  </a:lnTo>
                  <a:lnTo>
                    <a:pt x="1515148" y="765898"/>
                  </a:lnTo>
                  <a:close/>
                </a:path>
                <a:path w="2009775" h="963295">
                  <a:moveTo>
                    <a:pt x="1517599" y="466636"/>
                  </a:moveTo>
                  <a:lnTo>
                    <a:pt x="1517218" y="459955"/>
                  </a:lnTo>
                  <a:lnTo>
                    <a:pt x="1516900" y="453351"/>
                  </a:lnTo>
                  <a:lnTo>
                    <a:pt x="1514500" y="458152"/>
                  </a:lnTo>
                  <a:lnTo>
                    <a:pt x="1508112" y="453351"/>
                  </a:lnTo>
                  <a:lnTo>
                    <a:pt x="1504911" y="456552"/>
                  </a:lnTo>
                  <a:lnTo>
                    <a:pt x="1510804" y="461759"/>
                  </a:lnTo>
                  <a:lnTo>
                    <a:pt x="1511312" y="468236"/>
                  </a:lnTo>
                  <a:lnTo>
                    <a:pt x="1511211" y="474865"/>
                  </a:lnTo>
                  <a:lnTo>
                    <a:pt x="1515300" y="480529"/>
                  </a:lnTo>
                  <a:lnTo>
                    <a:pt x="1517243" y="473468"/>
                  </a:lnTo>
                  <a:lnTo>
                    <a:pt x="1517599" y="466636"/>
                  </a:lnTo>
                  <a:close/>
                </a:path>
                <a:path w="2009775" h="963295">
                  <a:moveTo>
                    <a:pt x="1525485" y="707364"/>
                  </a:moveTo>
                  <a:lnTo>
                    <a:pt x="1523301" y="701103"/>
                  </a:lnTo>
                  <a:lnTo>
                    <a:pt x="1516037" y="702195"/>
                  </a:lnTo>
                  <a:lnTo>
                    <a:pt x="1506613" y="704405"/>
                  </a:lnTo>
                  <a:lnTo>
                    <a:pt x="1500936" y="706170"/>
                  </a:lnTo>
                  <a:lnTo>
                    <a:pt x="1504911" y="705904"/>
                  </a:lnTo>
                  <a:lnTo>
                    <a:pt x="1511274" y="706386"/>
                  </a:lnTo>
                  <a:lnTo>
                    <a:pt x="1519796" y="707999"/>
                  </a:lnTo>
                  <a:lnTo>
                    <a:pt x="1525485" y="707364"/>
                  </a:lnTo>
                  <a:close/>
                </a:path>
                <a:path w="2009775" h="963295">
                  <a:moveTo>
                    <a:pt x="1545971" y="748652"/>
                  </a:moveTo>
                  <a:lnTo>
                    <a:pt x="1545082" y="743966"/>
                  </a:lnTo>
                  <a:lnTo>
                    <a:pt x="1543278" y="739432"/>
                  </a:lnTo>
                  <a:lnTo>
                    <a:pt x="1543278" y="744270"/>
                  </a:lnTo>
                  <a:lnTo>
                    <a:pt x="1545971" y="748652"/>
                  </a:lnTo>
                  <a:close/>
                </a:path>
                <a:path w="2009775" h="963295">
                  <a:moveTo>
                    <a:pt x="1567230" y="622033"/>
                  </a:moveTo>
                  <a:lnTo>
                    <a:pt x="1567053" y="615594"/>
                  </a:lnTo>
                  <a:lnTo>
                    <a:pt x="1563585" y="607352"/>
                  </a:lnTo>
                  <a:lnTo>
                    <a:pt x="1558467" y="610793"/>
                  </a:lnTo>
                  <a:lnTo>
                    <a:pt x="1558467" y="611593"/>
                  </a:lnTo>
                  <a:lnTo>
                    <a:pt x="1562455" y="613194"/>
                  </a:lnTo>
                  <a:lnTo>
                    <a:pt x="1567230" y="622033"/>
                  </a:lnTo>
                  <a:close/>
                </a:path>
                <a:path w="2009775" h="963295">
                  <a:moveTo>
                    <a:pt x="1588033" y="600405"/>
                  </a:moveTo>
                  <a:lnTo>
                    <a:pt x="1582445" y="595617"/>
                  </a:lnTo>
                  <a:lnTo>
                    <a:pt x="1579245" y="594017"/>
                  </a:lnTo>
                  <a:lnTo>
                    <a:pt x="1574444" y="599605"/>
                  </a:lnTo>
                  <a:lnTo>
                    <a:pt x="1578444" y="602805"/>
                  </a:lnTo>
                  <a:lnTo>
                    <a:pt x="1580845" y="598805"/>
                  </a:lnTo>
                  <a:lnTo>
                    <a:pt x="1588033" y="600405"/>
                  </a:lnTo>
                  <a:close/>
                </a:path>
                <a:path w="2009775" h="963295">
                  <a:moveTo>
                    <a:pt x="1610360" y="744321"/>
                  </a:moveTo>
                  <a:lnTo>
                    <a:pt x="1609610" y="739673"/>
                  </a:lnTo>
                  <a:lnTo>
                    <a:pt x="1607667" y="735330"/>
                  </a:lnTo>
                  <a:lnTo>
                    <a:pt x="1607210" y="740270"/>
                  </a:lnTo>
                  <a:lnTo>
                    <a:pt x="1610360" y="744321"/>
                  </a:lnTo>
                  <a:close/>
                </a:path>
                <a:path w="2009775" h="963295">
                  <a:moveTo>
                    <a:pt x="1614208" y="602716"/>
                  </a:moveTo>
                  <a:lnTo>
                    <a:pt x="1611210" y="598703"/>
                  </a:lnTo>
                  <a:lnTo>
                    <a:pt x="1607019" y="597547"/>
                  </a:lnTo>
                  <a:lnTo>
                    <a:pt x="1608810" y="604405"/>
                  </a:lnTo>
                  <a:lnTo>
                    <a:pt x="1614208" y="602716"/>
                  </a:lnTo>
                  <a:close/>
                </a:path>
                <a:path w="2009775" h="963295">
                  <a:moveTo>
                    <a:pt x="1655165" y="902512"/>
                  </a:moveTo>
                  <a:lnTo>
                    <a:pt x="1648777" y="903312"/>
                  </a:lnTo>
                  <a:lnTo>
                    <a:pt x="1644777" y="904913"/>
                  </a:lnTo>
                  <a:lnTo>
                    <a:pt x="1646377" y="912101"/>
                  </a:lnTo>
                  <a:lnTo>
                    <a:pt x="1651965" y="911301"/>
                  </a:lnTo>
                  <a:lnTo>
                    <a:pt x="1649577" y="906513"/>
                  </a:lnTo>
                  <a:lnTo>
                    <a:pt x="1655165" y="902512"/>
                  </a:lnTo>
                  <a:close/>
                </a:path>
                <a:path w="2009775" h="963295">
                  <a:moveTo>
                    <a:pt x="1657578" y="928890"/>
                  </a:moveTo>
                  <a:lnTo>
                    <a:pt x="1655267" y="927290"/>
                  </a:lnTo>
                  <a:lnTo>
                    <a:pt x="1646212" y="924610"/>
                  </a:lnTo>
                  <a:lnTo>
                    <a:pt x="1646326" y="928890"/>
                  </a:lnTo>
                  <a:lnTo>
                    <a:pt x="1650377" y="928890"/>
                  </a:lnTo>
                  <a:lnTo>
                    <a:pt x="1657578" y="928890"/>
                  </a:lnTo>
                  <a:close/>
                </a:path>
                <a:path w="2009775" h="963295">
                  <a:moveTo>
                    <a:pt x="1660867" y="931164"/>
                  </a:moveTo>
                  <a:lnTo>
                    <a:pt x="1659902" y="930490"/>
                  </a:lnTo>
                  <a:lnTo>
                    <a:pt x="1657756" y="930490"/>
                  </a:lnTo>
                  <a:lnTo>
                    <a:pt x="1660867" y="931164"/>
                  </a:lnTo>
                  <a:close/>
                </a:path>
                <a:path w="2009775" h="963295">
                  <a:moveTo>
                    <a:pt x="1669554" y="673938"/>
                  </a:moveTo>
                  <a:lnTo>
                    <a:pt x="1664754" y="671537"/>
                  </a:lnTo>
                  <a:lnTo>
                    <a:pt x="1663153" y="676338"/>
                  </a:lnTo>
                  <a:lnTo>
                    <a:pt x="1658366" y="681126"/>
                  </a:lnTo>
                  <a:lnTo>
                    <a:pt x="1662366" y="684326"/>
                  </a:lnTo>
                  <a:lnTo>
                    <a:pt x="1663954" y="679526"/>
                  </a:lnTo>
                  <a:lnTo>
                    <a:pt x="1669554" y="673938"/>
                  </a:lnTo>
                  <a:close/>
                </a:path>
                <a:path w="2009775" h="963295">
                  <a:moveTo>
                    <a:pt x="1673860" y="885583"/>
                  </a:moveTo>
                  <a:lnTo>
                    <a:pt x="1668653" y="885126"/>
                  </a:lnTo>
                  <a:lnTo>
                    <a:pt x="1665097" y="887374"/>
                  </a:lnTo>
                  <a:lnTo>
                    <a:pt x="1671955" y="890524"/>
                  </a:lnTo>
                  <a:lnTo>
                    <a:pt x="1673860" y="885583"/>
                  </a:lnTo>
                  <a:close/>
                </a:path>
                <a:path w="2009775" h="963295">
                  <a:moveTo>
                    <a:pt x="1691932" y="586816"/>
                  </a:moveTo>
                  <a:lnTo>
                    <a:pt x="1685531" y="582828"/>
                  </a:lnTo>
                  <a:lnTo>
                    <a:pt x="1680743" y="584428"/>
                  </a:lnTo>
                  <a:lnTo>
                    <a:pt x="1675942" y="587616"/>
                  </a:lnTo>
                  <a:lnTo>
                    <a:pt x="1682343" y="590816"/>
                  </a:lnTo>
                  <a:lnTo>
                    <a:pt x="1687131" y="590016"/>
                  </a:lnTo>
                  <a:lnTo>
                    <a:pt x="1691932" y="586816"/>
                  </a:lnTo>
                  <a:close/>
                </a:path>
                <a:path w="2009775" h="963295">
                  <a:moveTo>
                    <a:pt x="1708708" y="609193"/>
                  </a:moveTo>
                  <a:lnTo>
                    <a:pt x="1705559" y="603529"/>
                  </a:lnTo>
                  <a:lnTo>
                    <a:pt x="1704416" y="595617"/>
                  </a:lnTo>
                  <a:lnTo>
                    <a:pt x="1701634" y="590092"/>
                  </a:lnTo>
                  <a:lnTo>
                    <a:pt x="1693532" y="591616"/>
                  </a:lnTo>
                  <a:lnTo>
                    <a:pt x="1698942" y="596392"/>
                  </a:lnTo>
                  <a:lnTo>
                    <a:pt x="1700822" y="603999"/>
                  </a:lnTo>
                  <a:lnTo>
                    <a:pt x="1702854" y="609828"/>
                  </a:lnTo>
                  <a:lnTo>
                    <a:pt x="1708708" y="609193"/>
                  </a:lnTo>
                  <a:close/>
                </a:path>
                <a:path w="2009775" h="963295">
                  <a:moveTo>
                    <a:pt x="1709508" y="820191"/>
                  </a:moveTo>
                  <a:lnTo>
                    <a:pt x="1701520" y="822591"/>
                  </a:lnTo>
                  <a:lnTo>
                    <a:pt x="1699920" y="826592"/>
                  </a:lnTo>
                  <a:lnTo>
                    <a:pt x="1699920" y="832180"/>
                  </a:lnTo>
                  <a:lnTo>
                    <a:pt x="1707121" y="829779"/>
                  </a:lnTo>
                  <a:lnTo>
                    <a:pt x="1709508" y="824992"/>
                  </a:lnTo>
                  <a:lnTo>
                    <a:pt x="1709508" y="820191"/>
                  </a:lnTo>
                  <a:close/>
                </a:path>
                <a:path w="2009775" h="963295">
                  <a:moveTo>
                    <a:pt x="1739087" y="821791"/>
                  </a:moveTo>
                  <a:lnTo>
                    <a:pt x="1732749" y="820445"/>
                  </a:lnTo>
                  <a:lnTo>
                    <a:pt x="1725599" y="816394"/>
                  </a:lnTo>
                  <a:lnTo>
                    <a:pt x="1719186" y="815047"/>
                  </a:lnTo>
                  <a:lnTo>
                    <a:pt x="1715109" y="821791"/>
                  </a:lnTo>
                  <a:lnTo>
                    <a:pt x="1722450" y="821347"/>
                  </a:lnTo>
                  <a:lnTo>
                    <a:pt x="1730095" y="824788"/>
                  </a:lnTo>
                  <a:lnTo>
                    <a:pt x="1736242" y="826731"/>
                  </a:lnTo>
                  <a:lnTo>
                    <a:pt x="1739087" y="821791"/>
                  </a:lnTo>
                  <a:close/>
                </a:path>
                <a:path w="2009775" h="963295">
                  <a:moveTo>
                    <a:pt x="1750225" y="708685"/>
                  </a:moveTo>
                  <a:lnTo>
                    <a:pt x="1749475" y="704011"/>
                  </a:lnTo>
                  <a:lnTo>
                    <a:pt x="1747520" y="699477"/>
                  </a:lnTo>
                  <a:lnTo>
                    <a:pt x="1747075" y="704303"/>
                  </a:lnTo>
                  <a:lnTo>
                    <a:pt x="1750225" y="708685"/>
                  </a:lnTo>
                  <a:close/>
                </a:path>
                <a:path w="2009775" h="963295">
                  <a:moveTo>
                    <a:pt x="1773453" y="902512"/>
                  </a:moveTo>
                  <a:lnTo>
                    <a:pt x="1770253" y="898512"/>
                  </a:lnTo>
                  <a:lnTo>
                    <a:pt x="1769452" y="891324"/>
                  </a:lnTo>
                  <a:lnTo>
                    <a:pt x="1764665" y="892924"/>
                  </a:lnTo>
                  <a:lnTo>
                    <a:pt x="1767052" y="896912"/>
                  </a:lnTo>
                  <a:lnTo>
                    <a:pt x="1768652" y="903312"/>
                  </a:lnTo>
                  <a:lnTo>
                    <a:pt x="1773453" y="902512"/>
                  </a:lnTo>
                  <a:close/>
                </a:path>
                <a:path w="2009775" h="963295">
                  <a:moveTo>
                    <a:pt x="1774088" y="895375"/>
                  </a:moveTo>
                  <a:lnTo>
                    <a:pt x="1773148" y="890727"/>
                  </a:lnTo>
                  <a:lnTo>
                    <a:pt x="1771167" y="886383"/>
                  </a:lnTo>
                  <a:lnTo>
                    <a:pt x="1771053" y="891324"/>
                  </a:lnTo>
                  <a:lnTo>
                    <a:pt x="1774088" y="895375"/>
                  </a:lnTo>
                  <a:close/>
                </a:path>
                <a:path w="2009775" h="963295">
                  <a:moveTo>
                    <a:pt x="1777606" y="489991"/>
                  </a:moveTo>
                  <a:lnTo>
                    <a:pt x="1774545" y="485724"/>
                  </a:lnTo>
                  <a:lnTo>
                    <a:pt x="1769541" y="482053"/>
                  </a:lnTo>
                  <a:lnTo>
                    <a:pt x="1766252" y="482117"/>
                  </a:lnTo>
                  <a:lnTo>
                    <a:pt x="1763864" y="486117"/>
                  </a:lnTo>
                  <a:lnTo>
                    <a:pt x="1773453" y="491718"/>
                  </a:lnTo>
                  <a:lnTo>
                    <a:pt x="1775053" y="491718"/>
                  </a:lnTo>
                  <a:lnTo>
                    <a:pt x="1777606" y="489991"/>
                  </a:lnTo>
                  <a:close/>
                </a:path>
                <a:path w="2009775" h="963295">
                  <a:moveTo>
                    <a:pt x="1782864" y="864628"/>
                  </a:moveTo>
                  <a:lnTo>
                    <a:pt x="1779041" y="858558"/>
                  </a:lnTo>
                  <a:lnTo>
                    <a:pt x="1774329" y="861479"/>
                  </a:lnTo>
                  <a:lnTo>
                    <a:pt x="1778444" y="864552"/>
                  </a:lnTo>
                  <a:lnTo>
                    <a:pt x="1782864" y="864628"/>
                  </a:lnTo>
                  <a:close/>
                </a:path>
                <a:path w="2009775" h="963295">
                  <a:moveTo>
                    <a:pt x="1786991" y="719823"/>
                  </a:moveTo>
                  <a:lnTo>
                    <a:pt x="1782635" y="720394"/>
                  </a:lnTo>
                  <a:lnTo>
                    <a:pt x="1778889" y="724103"/>
                  </a:lnTo>
                  <a:lnTo>
                    <a:pt x="1783842" y="726681"/>
                  </a:lnTo>
                  <a:lnTo>
                    <a:pt x="1786991" y="719823"/>
                  </a:lnTo>
                  <a:close/>
                </a:path>
                <a:path w="2009775" h="963295">
                  <a:moveTo>
                    <a:pt x="1797735" y="558355"/>
                  </a:moveTo>
                  <a:lnTo>
                    <a:pt x="1792528" y="557949"/>
                  </a:lnTo>
                  <a:lnTo>
                    <a:pt x="1788972" y="560387"/>
                  </a:lnTo>
                  <a:lnTo>
                    <a:pt x="1795830" y="563638"/>
                  </a:lnTo>
                  <a:lnTo>
                    <a:pt x="1797735" y="558355"/>
                  </a:lnTo>
                  <a:close/>
                </a:path>
                <a:path w="2009775" h="963295">
                  <a:moveTo>
                    <a:pt x="1804885" y="963206"/>
                  </a:moveTo>
                  <a:lnTo>
                    <a:pt x="1803133" y="959218"/>
                  </a:lnTo>
                  <a:lnTo>
                    <a:pt x="1803044" y="963206"/>
                  </a:lnTo>
                  <a:lnTo>
                    <a:pt x="1804885" y="963206"/>
                  </a:lnTo>
                  <a:close/>
                </a:path>
                <a:path w="2009775" h="963295">
                  <a:moveTo>
                    <a:pt x="1817408" y="839368"/>
                  </a:moveTo>
                  <a:lnTo>
                    <a:pt x="1809419" y="838581"/>
                  </a:lnTo>
                  <a:lnTo>
                    <a:pt x="1808619" y="844169"/>
                  </a:lnTo>
                  <a:lnTo>
                    <a:pt x="1813407" y="843368"/>
                  </a:lnTo>
                  <a:lnTo>
                    <a:pt x="1816608" y="848969"/>
                  </a:lnTo>
                  <a:lnTo>
                    <a:pt x="1817408" y="843368"/>
                  </a:lnTo>
                  <a:lnTo>
                    <a:pt x="1817408" y="839368"/>
                  </a:lnTo>
                  <a:close/>
                </a:path>
                <a:path w="2009775" h="963295">
                  <a:moveTo>
                    <a:pt x="1819808" y="737870"/>
                  </a:moveTo>
                  <a:lnTo>
                    <a:pt x="1813407" y="737870"/>
                  </a:lnTo>
                  <a:lnTo>
                    <a:pt x="1809419" y="739470"/>
                  </a:lnTo>
                  <a:lnTo>
                    <a:pt x="1811007" y="746671"/>
                  </a:lnTo>
                  <a:lnTo>
                    <a:pt x="1816608" y="745871"/>
                  </a:lnTo>
                  <a:lnTo>
                    <a:pt x="1814207" y="741870"/>
                  </a:lnTo>
                  <a:lnTo>
                    <a:pt x="1819808" y="737870"/>
                  </a:lnTo>
                  <a:close/>
                </a:path>
                <a:path w="2009775" h="963295">
                  <a:moveTo>
                    <a:pt x="1822996" y="630783"/>
                  </a:moveTo>
                  <a:lnTo>
                    <a:pt x="1816608" y="626783"/>
                  </a:lnTo>
                  <a:lnTo>
                    <a:pt x="1811807" y="628383"/>
                  </a:lnTo>
                  <a:lnTo>
                    <a:pt x="1807019" y="631583"/>
                  </a:lnTo>
                  <a:lnTo>
                    <a:pt x="1813407" y="635571"/>
                  </a:lnTo>
                  <a:lnTo>
                    <a:pt x="1819008" y="634771"/>
                  </a:lnTo>
                  <a:lnTo>
                    <a:pt x="1822996" y="630783"/>
                  </a:lnTo>
                  <a:close/>
                </a:path>
                <a:path w="2009775" h="963295">
                  <a:moveTo>
                    <a:pt x="1825625" y="578866"/>
                  </a:moveTo>
                  <a:lnTo>
                    <a:pt x="1822399" y="576135"/>
                  </a:lnTo>
                  <a:lnTo>
                    <a:pt x="1817077" y="575945"/>
                  </a:lnTo>
                  <a:lnTo>
                    <a:pt x="1818208" y="581228"/>
                  </a:lnTo>
                  <a:lnTo>
                    <a:pt x="1825625" y="578866"/>
                  </a:lnTo>
                  <a:close/>
                </a:path>
                <a:path w="2009775" h="963295">
                  <a:moveTo>
                    <a:pt x="1830197" y="753859"/>
                  </a:moveTo>
                  <a:lnTo>
                    <a:pt x="1822196" y="756259"/>
                  </a:lnTo>
                  <a:lnTo>
                    <a:pt x="1820608" y="760247"/>
                  </a:lnTo>
                  <a:lnTo>
                    <a:pt x="1820608" y="765848"/>
                  </a:lnTo>
                  <a:lnTo>
                    <a:pt x="1827796" y="764247"/>
                  </a:lnTo>
                  <a:lnTo>
                    <a:pt x="1830197" y="759447"/>
                  </a:lnTo>
                  <a:lnTo>
                    <a:pt x="1830197" y="753859"/>
                  </a:lnTo>
                  <a:close/>
                </a:path>
                <a:path w="2009775" h="963295">
                  <a:moveTo>
                    <a:pt x="1830997" y="613194"/>
                  </a:moveTo>
                  <a:lnTo>
                    <a:pt x="1826196" y="609193"/>
                  </a:lnTo>
                  <a:lnTo>
                    <a:pt x="1822996" y="607606"/>
                  </a:lnTo>
                  <a:lnTo>
                    <a:pt x="1818208" y="613194"/>
                  </a:lnTo>
                  <a:lnTo>
                    <a:pt x="1822196" y="616394"/>
                  </a:lnTo>
                  <a:lnTo>
                    <a:pt x="1823796" y="611593"/>
                  </a:lnTo>
                  <a:lnTo>
                    <a:pt x="1830997" y="613194"/>
                  </a:lnTo>
                  <a:close/>
                </a:path>
                <a:path w="2009775" h="963295">
                  <a:moveTo>
                    <a:pt x="1849399" y="855014"/>
                  </a:moveTo>
                  <a:lnTo>
                    <a:pt x="1844979" y="852766"/>
                  </a:lnTo>
                  <a:lnTo>
                    <a:pt x="1839963" y="851408"/>
                  </a:lnTo>
                  <a:lnTo>
                    <a:pt x="1843786" y="854557"/>
                  </a:lnTo>
                  <a:lnTo>
                    <a:pt x="1849399" y="855014"/>
                  </a:lnTo>
                  <a:close/>
                </a:path>
                <a:path w="2009775" h="963295">
                  <a:moveTo>
                    <a:pt x="1862963" y="934478"/>
                  </a:moveTo>
                  <a:lnTo>
                    <a:pt x="1856778" y="931545"/>
                  </a:lnTo>
                  <a:lnTo>
                    <a:pt x="1850072" y="932586"/>
                  </a:lnTo>
                  <a:lnTo>
                    <a:pt x="1846211" y="936167"/>
                  </a:lnTo>
                  <a:lnTo>
                    <a:pt x="1848573" y="940879"/>
                  </a:lnTo>
                  <a:lnTo>
                    <a:pt x="1852574" y="936078"/>
                  </a:lnTo>
                  <a:lnTo>
                    <a:pt x="1858162" y="937679"/>
                  </a:lnTo>
                  <a:lnTo>
                    <a:pt x="1862963" y="934478"/>
                  </a:lnTo>
                  <a:close/>
                </a:path>
                <a:path w="2009775" h="963295">
                  <a:moveTo>
                    <a:pt x="1864563" y="864146"/>
                  </a:moveTo>
                  <a:lnTo>
                    <a:pt x="1858962" y="863346"/>
                  </a:lnTo>
                  <a:lnTo>
                    <a:pt x="1853374" y="857758"/>
                  </a:lnTo>
                  <a:lnTo>
                    <a:pt x="1850974" y="864946"/>
                  </a:lnTo>
                  <a:lnTo>
                    <a:pt x="1856562" y="865746"/>
                  </a:lnTo>
                  <a:lnTo>
                    <a:pt x="1862162" y="871347"/>
                  </a:lnTo>
                  <a:lnTo>
                    <a:pt x="1864563" y="864146"/>
                  </a:lnTo>
                  <a:close/>
                </a:path>
                <a:path w="2009775" h="963295">
                  <a:moveTo>
                    <a:pt x="1866379" y="920584"/>
                  </a:moveTo>
                  <a:lnTo>
                    <a:pt x="1863166" y="917994"/>
                  </a:lnTo>
                  <a:lnTo>
                    <a:pt x="1857844" y="917663"/>
                  </a:lnTo>
                  <a:lnTo>
                    <a:pt x="1858962" y="922489"/>
                  </a:lnTo>
                  <a:lnTo>
                    <a:pt x="1866379" y="920584"/>
                  </a:lnTo>
                  <a:close/>
                </a:path>
                <a:path w="2009775" h="963295">
                  <a:moveTo>
                    <a:pt x="1874951" y="582028"/>
                  </a:moveTo>
                  <a:lnTo>
                    <a:pt x="1866163" y="582028"/>
                  </a:lnTo>
                  <a:lnTo>
                    <a:pt x="1859318" y="584720"/>
                  </a:lnTo>
                  <a:lnTo>
                    <a:pt x="1857565" y="590423"/>
                  </a:lnTo>
                  <a:lnTo>
                    <a:pt x="1858518" y="593712"/>
                  </a:lnTo>
                  <a:lnTo>
                    <a:pt x="1859762" y="589216"/>
                  </a:lnTo>
                  <a:lnTo>
                    <a:pt x="1865363" y="586816"/>
                  </a:lnTo>
                  <a:lnTo>
                    <a:pt x="1874951" y="582028"/>
                  </a:lnTo>
                  <a:close/>
                </a:path>
                <a:path w="2009775" h="963295">
                  <a:moveTo>
                    <a:pt x="1878939" y="875334"/>
                  </a:moveTo>
                  <a:lnTo>
                    <a:pt x="1870951" y="874534"/>
                  </a:lnTo>
                  <a:lnTo>
                    <a:pt x="1870151" y="880135"/>
                  </a:lnTo>
                  <a:lnTo>
                    <a:pt x="1875751" y="879335"/>
                  </a:lnTo>
                  <a:lnTo>
                    <a:pt x="1878152" y="885723"/>
                  </a:lnTo>
                  <a:lnTo>
                    <a:pt x="1878939" y="879335"/>
                  </a:lnTo>
                  <a:lnTo>
                    <a:pt x="1878939" y="875334"/>
                  </a:lnTo>
                  <a:close/>
                </a:path>
                <a:path w="2009775" h="963295">
                  <a:moveTo>
                    <a:pt x="1878952" y="943267"/>
                  </a:moveTo>
                  <a:lnTo>
                    <a:pt x="1873351" y="940879"/>
                  </a:lnTo>
                  <a:lnTo>
                    <a:pt x="1872551" y="945667"/>
                  </a:lnTo>
                  <a:lnTo>
                    <a:pt x="1865363" y="945667"/>
                  </a:lnTo>
                  <a:lnTo>
                    <a:pt x="1871751" y="948867"/>
                  </a:lnTo>
                  <a:lnTo>
                    <a:pt x="1875751" y="949667"/>
                  </a:lnTo>
                  <a:lnTo>
                    <a:pt x="1878952" y="943267"/>
                  </a:lnTo>
                  <a:close/>
                </a:path>
                <a:path w="2009775" h="963295">
                  <a:moveTo>
                    <a:pt x="1879053" y="847852"/>
                  </a:moveTo>
                  <a:lnTo>
                    <a:pt x="1879041" y="841070"/>
                  </a:lnTo>
                  <a:lnTo>
                    <a:pt x="1876780" y="838034"/>
                  </a:lnTo>
                  <a:lnTo>
                    <a:pt x="1871751" y="842568"/>
                  </a:lnTo>
                  <a:lnTo>
                    <a:pt x="1874151" y="842568"/>
                  </a:lnTo>
                  <a:lnTo>
                    <a:pt x="1877352" y="843368"/>
                  </a:lnTo>
                  <a:lnTo>
                    <a:pt x="1876552" y="846569"/>
                  </a:lnTo>
                  <a:lnTo>
                    <a:pt x="1870951" y="848169"/>
                  </a:lnTo>
                  <a:lnTo>
                    <a:pt x="1863763" y="847369"/>
                  </a:lnTo>
                  <a:lnTo>
                    <a:pt x="1863763" y="851357"/>
                  </a:lnTo>
                  <a:lnTo>
                    <a:pt x="1866163" y="851357"/>
                  </a:lnTo>
                  <a:lnTo>
                    <a:pt x="1869351" y="852157"/>
                  </a:lnTo>
                  <a:lnTo>
                    <a:pt x="1868551" y="855357"/>
                  </a:lnTo>
                  <a:lnTo>
                    <a:pt x="1871751" y="855357"/>
                  </a:lnTo>
                  <a:lnTo>
                    <a:pt x="1874151" y="854557"/>
                  </a:lnTo>
                  <a:lnTo>
                    <a:pt x="1877352" y="854557"/>
                  </a:lnTo>
                  <a:lnTo>
                    <a:pt x="1879053" y="847852"/>
                  </a:lnTo>
                  <a:close/>
                </a:path>
                <a:path w="2009775" h="963295">
                  <a:moveTo>
                    <a:pt x="1886432" y="644982"/>
                  </a:moveTo>
                  <a:lnTo>
                    <a:pt x="1883740" y="640372"/>
                  </a:lnTo>
                  <a:lnTo>
                    <a:pt x="1877453" y="644296"/>
                  </a:lnTo>
                  <a:lnTo>
                    <a:pt x="1881339" y="646061"/>
                  </a:lnTo>
                  <a:lnTo>
                    <a:pt x="1886432" y="644982"/>
                  </a:lnTo>
                  <a:close/>
                </a:path>
                <a:path w="2009775" h="963295">
                  <a:moveTo>
                    <a:pt x="1905508" y="918311"/>
                  </a:moveTo>
                  <a:lnTo>
                    <a:pt x="1902917" y="913701"/>
                  </a:lnTo>
                  <a:lnTo>
                    <a:pt x="1896287" y="917638"/>
                  </a:lnTo>
                  <a:lnTo>
                    <a:pt x="1900224" y="919391"/>
                  </a:lnTo>
                  <a:lnTo>
                    <a:pt x="1905508" y="918311"/>
                  </a:lnTo>
                  <a:close/>
                </a:path>
                <a:path w="2009775" h="963295">
                  <a:moveTo>
                    <a:pt x="1907717" y="827379"/>
                  </a:moveTo>
                  <a:lnTo>
                    <a:pt x="1902117" y="824992"/>
                  </a:lnTo>
                  <a:lnTo>
                    <a:pt x="1901329" y="829779"/>
                  </a:lnTo>
                  <a:lnTo>
                    <a:pt x="1894128" y="829779"/>
                  </a:lnTo>
                  <a:lnTo>
                    <a:pt x="1900529" y="832980"/>
                  </a:lnTo>
                  <a:lnTo>
                    <a:pt x="1904517" y="833780"/>
                  </a:lnTo>
                  <a:lnTo>
                    <a:pt x="1907717" y="827379"/>
                  </a:lnTo>
                  <a:close/>
                </a:path>
                <a:path w="2009775" h="963295">
                  <a:moveTo>
                    <a:pt x="1920506" y="694715"/>
                  </a:moveTo>
                  <a:lnTo>
                    <a:pt x="1918106" y="693915"/>
                  </a:lnTo>
                  <a:lnTo>
                    <a:pt x="1914906" y="693115"/>
                  </a:lnTo>
                  <a:lnTo>
                    <a:pt x="1911718" y="693115"/>
                  </a:lnTo>
                  <a:lnTo>
                    <a:pt x="1911718" y="695515"/>
                  </a:lnTo>
                  <a:lnTo>
                    <a:pt x="1910918" y="698715"/>
                  </a:lnTo>
                  <a:lnTo>
                    <a:pt x="1910118" y="701103"/>
                  </a:lnTo>
                  <a:lnTo>
                    <a:pt x="1913305" y="701103"/>
                  </a:lnTo>
                  <a:lnTo>
                    <a:pt x="1915706" y="701903"/>
                  </a:lnTo>
                  <a:lnTo>
                    <a:pt x="1918906" y="702703"/>
                  </a:lnTo>
                  <a:lnTo>
                    <a:pt x="1918906" y="700316"/>
                  </a:lnTo>
                  <a:lnTo>
                    <a:pt x="1919706" y="697115"/>
                  </a:lnTo>
                  <a:lnTo>
                    <a:pt x="1920506" y="694715"/>
                  </a:lnTo>
                  <a:close/>
                </a:path>
                <a:path w="2009775" h="963295">
                  <a:moveTo>
                    <a:pt x="1920709" y="774141"/>
                  </a:moveTo>
                  <a:lnTo>
                    <a:pt x="1917928" y="769899"/>
                  </a:lnTo>
                  <a:lnTo>
                    <a:pt x="1914105" y="773836"/>
                  </a:lnTo>
                  <a:lnTo>
                    <a:pt x="1920176" y="778217"/>
                  </a:lnTo>
                  <a:lnTo>
                    <a:pt x="1920709" y="774141"/>
                  </a:lnTo>
                  <a:close/>
                </a:path>
                <a:path w="2009775" h="963295">
                  <a:moveTo>
                    <a:pt x="1931149" y="499618"/>
                  </a:moveTo>
                  <a:lnTo>
                    <a:pt x="1926094" y="498106"/>
                  </a:lnTo>
                  <a:lnTo>
                    <a:pt x="1922602" y="494893"/>
                  </a:lnTo>
                  <a:lnTo>
                    <a:pt x="1916112" y="497611"/>
                  </a:lnTo>
                  <a:lnTo>
                    <a:pt x="1912607" y="501370"/>
                  </a:lnTo>
                  <a:lnTo>
                    <a:pt x="1918106" y="501307"/>
                  </a:lnTo>
                  <a:lnTo>
                    <a:pt x="1923846" y="500240"/>
                  </a:lnTo>
                  <a:lnTo>
                    <a:pt x="1929295" y="500011"/>
                  </a:lnTo>
                  <a:lnTo>
                    <a:pt x="1931149" y="499618"/>
                  </a:lnTo>
                  <a:close/>
                </a:path>
                <a:path w="2009775" h="963295">
                  <a:moveTo>
                    <a:pt x="1936889" y="476542"/>
                  </a:moveTo>
                  <a:lnTo>
                    <a:pt x="1930895" y="474929"/>
                  </a:lnTo>
                  <a:lnTo>
                    <a:pt x="1930819" y="479907"/>
                  </a:lnTo>
                  <a:lnTo>
                    <a:pt x="1929091" y="486016"/>
                  </a:lnTo>
                  <a:lnTo>
                    <a:pt x="1928876" y="490778"/>
                  </a:lnTo>
                  <a:lnTo>
                    <a:pt x="1933295" y="491718"/>
                  </a:lnTo>
                  <a:lnTo>
                    <a:pt x="1933587" y="486956"/>
                  </a:lnTo>
                  <a:lnTo>
                    <a:pt x="1936292" y="481228"/>
                  </a:lnTo>
                  <a:lnTo>
                    <a:pt x="1936889" y="476542"/>
                  </a:lnTo>
                  <a:close/>
                </a:path>
                <a:path w="2009775" h="963295">
                  <a:moveTo>
                    <a:pt x="1940483" y="877735"/>
                  </a:moveTo>
                  <a:lnTo>
                    <a:pt x="1935695" y="872947"/>
                  </a:lnTo>
                  <a:lnTo>
                    <a:pt x="1932495" y="871347"/>
                  </a:lnTo>
                  <a:lnTo>
                    <a:pt x="1927694" y="876935"/>
                  </a:lnTo>
                  <a:lnTo>
                    <a:pt x="1931695" y="880135"/>
                  </a:lnTo>
                  <a:lnTo>
                    <a:pt x="1933295" y="876134"/>
                  </a:lnTo>
                  <a:lnTo>
                    <a:pt x="1940483" y="877735"/>
                  </a:lnTo>
                  <a:close/>
                </a:path>
                <a:path w="2009775" h="963295">
                  <a:moveTo>
                    <a:pt x="1944484" y="717092"/>
                  </a:moveTo>
                  <a:lnTo>
                    <a:pt x="1941182" y="713905"/>
                  </a:lnTo>
                  <a:lnTo>
                    <a:pt x="1940280" y="708406"/>
                  </a:lnTo>
                  <a:lnTo>
                    <a:pt x="1939086" y="704837"/>
                  </a:lnTo>
                  <a:lnTo>
                    <a:pt x="1934895" y="707504"/>
                  </a:lnTo>
                  <a:lnTo>
                    <a:pt x="1936496" y="711136"/>
                  </a:lnTo>
                  <a:lnTo>
                    <a:pt x="1936991" y="716788"/>
                  </a:lnTo>
                  <a:lnTo>
                    <a:pt x="1938820" y="720204"/>
                  </a:lnTo>
                  <a:lnTo>
                    <a:pt x="1944484" y="717092"/>
                  </a:lnTo>
                  <a:close/>
                </a:path>
                <a:path w="2009775" h="963295">
                  <a:moveTo>
                    <a:pt x="1947672" y="430974"/>
                  </a:moveTo>
                  <a:lnTo>
                    <a:pt x="1941283" y="430974"/>
                  </a:lnTo>
                  <a:lnTo>
                    <a:pt x="1937283" y="432574"/>
                  </a:lnTo>
                  <a:lnTo>
                    <a:pt x="1938883" y="439762"/>
                  </a:lnTo>
                  <a:lnTo>
                    <a:pt x="1944484" y="438962"/>
                  </a:lnTo>
                  <a:lnTo>
                    <a:pt x="1942084" y="434975"/>
                  </a:lnTo>
                  <a:lnTo>
                    <a:pt x="1947672" y="430974"/>
                  </a:lnTo>
                  <a:close/>
                </a:path>
                <a:path w="2009775" h="963295">
                  <a:moveTo>
                    <a:pt x="1950872" y="783424"/>
                  </a:moveTo>
                  <a:lnTo>
                    <a:pt x="1946884" y="779437"/>
                  </a:lnTo>
                  <a:lnTo>
                    <a:pt x="1938083" y="788225"/>
                  </a:lnTo>
                  <a:lnTo>
                    <a:pt x="1934692" y="794105"/>
                  </a:lnTo>
                  <a:lnTo>
                    <a:pt x="1940280" y="792124"/>
                  </a:lnTo>
                  <a:lnTo>
                    <a:pt x="1947976" y="786993"/>
                  </a:lnTo>
                  <a:lnTo>
                    <a:pt x="1950872" y="783424"/>
                  </a:lnTo>
                  <a:close/>
                </a:path>
                <a:path w="2009775" h="963295">
                  <a:moveTo>
                    <a:pt x="1956473" y="624382"/>
                  </a:moveTo>
                  <a:lnTo>
                    <a:pt x="1954072" y="620382"/>
                  </a:lnTo>
                  <a:lnTo>
                    <a:pt x="1952472" y="613194"/>
                  </a:lnTo>
                  <a:lnTo>
                    <a:pt x="1947672" y="614794"/>
                  </a:lnTo>
                  <a:lnTo>
                    <a:pt x="1950072" y="618794"/>
                  </a:lnTo>
                  <a:lnTo>
                    <a:pt x="1951672" y="625182"/>
                  </a:lnTo>
                  <a:lnTo>
                    <a:pt x="1956473" y="624382"/>
                  </a:lnTo>
                  <a:close/>
                </a:path>
                <a:path w="2009775" h="963295">
                  <a:moveTo>
                    <a:pt x="1961464" y="525932"/>
                  </a:moveTo>
                  <a:lnTo>
                    <a:pt x="1956066" y="525475"/>
                  </a:lnTo>
                  <a:lnTo>
                    <a:pt x="1952472" y="527723"/>
                  </a:lnTo>
                  <a:lnTo>
                    <a:pt x="1959660" y="530872"/>
                  </a:lnTo>
                  <a:lnTo>
                    <a:pt x="1961464" y="525932"/>
                  </a:lnTo>
                  <a:close/>
                </a:path>
                <a:path w="2009775" h="963295">
                  <a:moveTo>
                    <a:pt x="1968258" y="485228"/>
                  </a:moveTo>
                  <a:lnTo>
                    <a:pt x="1965261" y="481228"/>
                  </a:lnTo>
                  <a:lnTo>
                    <a:pt x="1961070" y="480060"/>
                  </a:lnTo>
                  <a:lnTo>
                    <a:pt x="1962861" y="486918"/>
                  </a:lnTo>
                  <a:lnTo>
                    <a:pt x="1968258" y="485228"/>
                  </a:lnTo>
                  <a:close/>
                </a:path>
                <a:path w="2009775" h="963295">
                  <a:moveTo>
                    <a:pt x="1968461" y="729081"/>
                  </a:moveTo>
                  <a:lnTo>
                    <a:pt x="1967661" y="725881"/>
                  </a:lnTo>
                  <a:lnTo>
                    <a:pt x="1967661" y="723493"/>
                  </a:lnTo>
                  <a:lnTo>
                    <a:pt x="1964461" y="723493"/>
                  </a:lnTo>
                  <a:lnTo>
                    <a:pt x="1962061" y="724281"/>
                  </a:lnTo>
                  <a:lnTo>
                    <a:pt x="1958860" y="724281"/>
                  </a:lnTo>
                  <a:lnTo>
                    <a:pt x="1958860" y="729881"/>
                  </a:lnTo>
                  <a:lnTo>
                    <a:pt x="1959660" y="732282"/>
                  </a:lnTo>
                  <a:lnTo>
                    <a:pt x="1962861" y="732282"/>
                  </a:lnTo>
                  <a:lnTo>
                    <a:pt x="1965261" y="731481"/>
                  </a:lnTo>
                  <a:lnTo>
                    <a:pt x="1968461" y="731481"/>
                  </a:lnTo>
                  <a:lnTo>
                    <a:pt x="1968461" y="729081"/>
                  </a:lnTo>
                  <a:close/>
                </a:path>
                <a:path w="2009775" h="963295">
                  <a:moveTo>
                    <a:pt x="1979650" y="721893"/>
                  </a:moveTo>
                  <a:lnTo>
                    <a:pt x="1974697" y="722007"/>
                  </a:lnTo>
                  <a:lnTo>
                    <a:pt x="1969452" y="719289"/>
                  </a:lnTo>
                  <a:lnTo>
                    <a:pt x="1965706" y="718070"/>
                  </a:lnTo>
                  <a:lnTo>
                    <a:pt x="1965261" y="722693"/>
                  </a:lnTo>
                  <a:lnTo>
                    <a:pt x="1969312" y="723912"/>
                  </a:lnTo>
                  <a:lnTo>
                    <a:pt x="1974253" y="727087"/>
                  </a:lnTo>
                  <a:lnTo>
                    <a:pt x="1978291" y="727862"/>
                  </a:lnTo>
                  <a:lnTo>
                    <a:pt x="1979650" y="721893"/>
                  </a:lnTo>
                  <a:close/>
                </a:path>
                <a:path w="2009775" h="963295">
                  <a:moveTo>
                    <a:pt x="1982698" y="597522"/>
                  </a:moveTo>
                  <a:lnTo>
                    <a:pt x="1977453" y="597115"/>
                  </a:lnTo>
                  <a:lnTo>
                    <a:pt x="1973707" y="599541"/>
                  </a:lnTo>
                  <a:lnTo>
                    <a:pt x="1980450" y="602805"/>
                  </a:lnTo>
                  <a:lnTo>
                    <a:pt x="1982698" y="597522"/>
                  </a:lnTo>
                  <a:close/>
                </a:path>
                <a:path w="2009775" h="963295">
                  <a:moveTo>
                    <a:pt x="1990839" y="625182"/>
                  </a:moveTo>
                  <a:lnTo>
                    <a:pt x="1985238" y="626783"/>
                  </a:lnTo>
                  <a:lnTo>
                    <a:pt x="1978050" y="621982"/>
                  </a:lnTo>
                  <a:lnTo>
                    <a:pt x="1978050" y="629983"/>
                  </a:lnTo>
                  <a:lnTo>
                    <a:pt x="1982838" y="628383"/>
                  </a:lnTo>
                  <a:lnTo>
                    <a:pt x="1990039" y="633171"/>
                  </a:lnTo>
                  <a:lnTo>
                    <a:pt x="1990839" y="625182"/>
                  </a:lnTo>
                  <a:close/>
                </a:path>
                <a:path w="2009775" h="963295">
                  <a:moveTo>
                    <a:pt x="1997227" y="554850"/>
                  </a:moveTo>
                  <a:lnTo>
                    <a:pt x="1991639" y="549262"/>
                  </a:lnTo>
                  <a:lnTo>
                    <a:pt x="1985416" y="545871"/>
                  </a:lnTo>
                  <a:lnTo>
                    <a:pt x="1979650" y="547954"/>
                  </a:lnTo>
                  <a:lnTo>
                    <a:pt x="1977478" y="550494"/>
                  </a:lnTo>
                  <a:lnTo>
                    <a:pt x="1982038" y="548462"/>
                  </a:lnTo>
                  <a:lnTo>
                    <a:pt x="1986838" y="551649"/>
                  </a:lnTo>
                  <a:lnTo>
                    <a:pt x="1997227" y="554850"/>
                  </a:lnTo>
                  <a:close/>
                </a:path>
                <a:path w="2009775" h="963295">
                  <a:moveTo>
                    <a:pt x="2009559" y="710514"/>
                  </a:moveTo>
                  <a:lnTo>
                    <a:pt x="2002028" y="709104"/>
                  </a:lnTo>
                  <a:lnTo>
                    <a:pt x="2009559" y="715772"/>
                  </a:lnTo>
                  <a:lnTo>
                    <a:pt x="2009559" y="710514"/>
                  </a:lnTo>
                  <a:close/>
                </a:path>
                <a:path w="2009775" h="963295">
                  <a:moveTo>
                    <a:pt x="2009559" y="635241"/>
                  </a:moveTo>
                  <a:lnTo>
                    <a:pt x="2008416" y="636371"/>
                  </a:lnTo>
                  <a:lnTo>
                    <a:pt x="2009559" y="637286"/>
                  </a:lnTo>
                  <a:lnTo>
                    <a:pt x="2009559" y="635241"/>
                  </a:lnTo>
                  <a:close/>
                </a:path>
                <a:path w="2009775" h="963295">
                  <a:moveTo>
                    <a:pt x="2009559" y="414616"/>
                  </a:moveTo>
                  <a:lnTo>
                    <a:pt x="2008416" y="414985"/>
                  </a:lnTo>
                  <a:lnTo>
                    <a:pt x="2009559" y="422363"/>
                  </a:lnTo>
                  <a:lnTo>
                    <a:pt x="2009559" y="41461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27"/>
            <p:cNvSpPr/>
            <p:nvPr/>
          </p:nvSpPr>
          <p:spPr>
            <a:xfrm>
              <a:off x="17026510" y="9733190"/>
              <a:ext cx="1215390" cy="553085"/>
            </a:xfrm>
            <a:custGeom>
              <a:avLst/>
              <a:gdLst/>
              <a:ahLst/>
              <a:cxnLst/>
              <a:rect l="l" t="t" r="r" b="b"/>
              <a:pathLst>
                <a:path w="1215390" h="553084">
                  <a:moveTo>
                    <a:pt x="9588" y="541870"/>
                  </a:moveTo>
                  <a:lnTo>
                    <a:pt x="8788" y="537070"/>
                  </a:lnTo>
                  <a:lnTo>
                    <a:pt x="3987" y="539470"/>
                  </a:lnTo>
                  <a:lnTo>
                    <a:pt x="0" y="533869"/>
                  </a:lnTo>
                  <a:lnTo>
                    <a:pt x="800" y="540270"/>
                  </a:lnTo>
                  <a:lnTo>
                    <a:pt x="2400" y="544271"/>
                  </a:lnTo>
                  <a:lnTo>
                    <a:pt x="9588" y="541870"/>
                  </a:lnTo>
                  <a:close/>
                </a:path>
                <a:path w="1215390" h="553084">
                  <a:moveTo>
                    <a:pt x="10388" y="523481"/>
                  </a:moveTo>
                  <a:lnTo>
                    <a:pt x="9588" y="518693"/>
                  </a:lnTo>
                  <a:lnTo>
                    <a:pt x="5588" y="521093"/>
                  </a:lnTo>
                  <a:lnTo>
                    <a:pt x="800" y="515493"/>
                  </a:lnTo>
                  <a:lnTo>
                    <a:pt x="1600" y="521881"/>
                  </a:lnTo>
                  <a:lnTo>
                    <a:pt x="3187" y="525881"/>
                  </a:lnTo>
                  <a:lnTo>
                    <a:pt x="10388" y="523481"/>
                  </a:lnTo>
                  <a:close/>
                </a:path>
                <a:path w="1215390" h="553084">
                  <a:moveTo>
                    <a:pt x="106286" y="538670"/>
                  </a:moveTo>
                  <a:lnTo>
                    <a:pt x="99212" y="536422"/>
                  </a:lnTo>
                  <a:lnTo>
                    <a:pt x="99999" y="540473"/>
                  </a:lnTo>
                  <a:lnTo>
                    <a:pt x="103936" y="543610"/>
                  </a:lnTo>
                  <a:lnTo>
                    <a:pt x="106286" y="538670"/>
                  </a:lnTo>
                  <a:close/>
                </a:path>
                <a:path w="1215390" h="553084">
                  <a:moveTo>
                    <a:pt x="134264" y="495515"/>
                  </a:moveTo>
                  <a:lnTo>
                    <a:pt x="124675" y="496316"/>
                  </a:lnTo>
                  <a:lnTo>
                    <a:pt x="126276" y="501103"/>
                  </a:lnTo>
                  <a:lnTo>
                    <a:pt x="121475" y="507504"/>
                  </a:lnTo>
                  <a:lnTo>
                    <a:pt x="130263" y="507504"/>
                  </a:lnTo>
                  <a:lnTo>
                    <a:pt x="129463" y="502704"/>
                  </a:lnTo>
                  <a:lnTo>
                    <a:pt x="134264" y="495515"/>
                  </a:lnTo>
                  <a:close/>
                </a:path>
                <a:path w="1215390" h="553084">
                  <a:moveTo>
                    <a:pt x="166230" y="489115"/>
                  </a:moveTo>
                  <a:lnTo>
                    <a:pt x="160616" y="487324"/>
                  </a:lnTo>
                  <a:lnTo>
                    <a:pt x="160235" y="492112"/>
                  </a:lnTo>
                  <a:lnTo>
                    <a:pt x="162864" y="495414"/>
                  </a:lnTo>
                  <a:lnTo>
                    <a:pt x="166230" y="489115"/>
                  </a:lnTo>
                  <a:close/>
                </a:path>
                <a:path w="1215390" h="553084">
                  <a:moveTo>
                    <a:pt x="244551" y="386816"/>
                  </a:moveTo>
                  <a:lnTo>
                    <a:pt x="237477" y="384124"/>
                  </a:lnTo>
                  <a:lnTo>
                    <a:pt x="238264" y="388023"/>
                  </a:lnTo>
                  <a:lnTo>
                    <a:pt x="242189" y="391312"/>
                  </a:lnTo>
                  <a:lnTo>
                    <a:pt x="244551" y="386816"/>
                  </a:lnTo>
                  <a:close/>
                </a:path>
                <a:path w="1215390" h="553084">
                  <a:moveTo>
                    <a:pt x="254939" y="526681"/>
                  </a:moveTo>
                  <a:lnTo>
                    <a:pt x="253352" y="521881"/>
                  </a:lnTo>
                  <a:lnTo>
                    <a:pt x="249351" y="524281"/>
                  </a:lnTo>
                  <a:lnTo>
                    <a:pt x="242163" y="525081"/>
                  </a:lnTo>
                  <a:lnTo>
                    <a:pt x="242951" y="530682"/>
                  </a:lnTo>
                  <a:lnTo>
                    <a:pt x="246951" y="528281"/>
                  </a:lnTo>
                  <a:lnTo>
                    <a:pt x="254939" y="526681"/>
                  </a:lnTo>
                  <a:close/>
                </a:path>
                <a:path w="1215390" h="553084">
                  <a:moveTo>
                    <a:pt x="263740" y="406006"/>
                  </a:moveTo>
                  <a:lnTo>
                    <a:pt x="256209" y="403758"/>
                  </a:lnTo>
                  <a:lnTo>
                    <a:pt x="256844" y="407797"/>
                  </a:lnTo>
                  <a:lnTo>
                    <a:pt x="260921" y="410946"/>
                  </a:lnTo>
                  <a:lnTo>
                    <a:pt x="263740" y="406006"/>
                  </a:lnTo>
                  <a:close/>
                </a:path>
                <a:path w="1215390" h="553084">
                  <a:moveTo>
                    <a:pt x="265328" y="441159"/>
                  </a:moveTo>
                  <a:lnTo>
                    <a:pt x="262940" y="437172"/>
                  </a:lnTo>
                  <a:lnTo>
                    <a:pt x="265099" y="427570"/>
                  </a:lnTo>
                  <a:lnTo>
                    <a:pt x="261035" y="432879"/>
                  </a:lnTo>
                  <a:lnTo>
                    <a:pt x="258330" y="441325"/>
                  </a:lnTo>
                  <a:lnTo>
                    <a:pt x="264541" y="441159"/>
                  </a:lnTo>
                  <a:lnTo>
                    <a:pt x="265328" y="441159"/>
                  </a:lnTo>
                  <a:close/>
                </a:path>
                <a:path w="1215390" h="553084">
                  <a:moveTo>
                    <a:pt x="274929" y="504304"/>
                  </a:moveTo>
                  <a:lnTo>
                    <a:pt x="267843" y="502056"/>
                  </a:lnTo>
                  <a:lnTo>
                    <a:pt x="268630" y="506107"/>
                  </a:lnTo>
                  <a:lnTo>
                    <a:pt x="272567" y="509244"/>
                  </a:lnTo>
                  <a:lnTo>
                    <a:pt x="274929" y="504304"/>
                  </a:lnTo>
                  <a:close/>
                </a:path>
                <a:path w="1215390" h="553084">
                  <a:moveTo>
                    <a:pt x="322872" y="441159"/>
                  </a:moveTo>
                  <a:lnTo>
                    <a:pt x="315798" y="438467"/>
                  </a:lnTo>
                  <a:lnTo>
                    <a:pt x="316585" y="442366"/>
                  </a:lnTo>
                  <a:lnTo>
                    <a:pt x="320522" y="445655"/>
                  </a:lnTo>
                  <a:lnTo>
                    <a:pt x="322872" y="441159"/>
                  </a:lnTo>
                  <a:close/>
                </a:path>
                <a:path w="1215390" h="553084">
                  <a:moveTo>
                    <a:pt x="355828" y="159651"/>
                  </a:moveTo>
                  <a:lnTo>
                    <a:pt x="353250" y="155041"/>
                  </a:lnTo>
                  <a:lnTo>
                    <a:pt x="346621" y="158978"/>
                  </a:lnTo>
                  <a:lnTo>
                    <a:pt x="350545" y="160743"/>
                  </a:lnTo>
                  <a:lnTo>
                    <a:pt x="355828" y="159651"/>
                  </a:lnTo>
                  <a:close/>
                </a:path>
                <a:path w="1215390" h="553084">
                  <a:moveTo>
                    <a:pt x="394804" y="471538"/>
                  </a:moveTo>
                  <a:lnTo>
                    <a:pt x="393204" y="466737"/>
                  </a:lnTo>
                  <a:lnTo>
                    <a:pt x="389216" y="469138"/>
                  </a:lnTo>
                  <a:lnTo>
                    <a:pt x="381215" y="470738"/>
                  </a:lnTo>
                  <a:lnTo>
                    <a:pt x="382816" y="475526"/>
                  </a:lnTo>
                  <a:lnTo>
                    <a:pt x="386816" y="473138"/>
                  </a:lnTo>
                  <a:lnTo>
                    <a:pt x="394804" y="471538"/>
                  </a:lnTo>
                  <a:close/>
                </a:path>
                <a:path w="1215390" h="553084">
                  <a:moveTo>
                    <a:pt x="416382" y="454748"/>
                  </a:moveTo>
                  <a:lnTo>
                    <a:pt x="414782" y="449961"/>
                  </a:lnTo>
                  <a:lnTo>
                    <a:pt x="409994" y="452361"/>
                  </a:lnTo>
                  <a:lnTo>
                    <a:pt x="402793" y="453148"/>
                  </a:lnTo>
                  <a:lnTo>
                    <a:pt x="404393" y="458749"/>
                  </a:lnTo>
                  <a:lnTo>
                    <a:pt x="408393" y="456349"/>
                  </a:lnTo>
                  <a:lnTo>
                    <a:pt x="416382" y="454748"/>
                  </a:lnTo>
                  <a:close/>
                </a:path>
                <a:path w="1215390" h="553084">
                  <a:moveTo>
                    <a:pt x="417982" y="394804"/>
                  </a:moveTo>
                  <a:lnTo>
                    <a:pt x="413181" y="396405"/>
                  </a:lnTo>
                  <a:lnTo>
                    <a:pt x="405993" y="391617"/>
                  </a:lnTo>
                  <a:lnTo>
                    <a:pt x="405993" y="399605"/>
                  </a:lnTo>
                  <a:lnTo>
                    <a:pt x="410794" y="398005"/>
                  </a:lnTo>
                  <a:lnTo>
                    <a:pt x="417982" y="402805"/>
                  </a:lnTo>
                  <a:lnTo>
                    <a:pt x="417982" y="394804"/>
                  </a:lnTo>
                  <a:close/>
                </a:path>
                <a:path w="1215390" h="553084">
                  <a:moveTo>
                    <a:pt x="436359" y="227774"/>
                  </a:moveTo>
                  <a:lnTo>
                    <a:pt x="431571" y="226174"/>
                  </a:lnTo>
                  <a:lnTo>
                    <a:pt x="430771" y="230974"/>
                  </a:lnTo>
                  <a:lnTo>
                    <a:pt x="427570" y="237363"/>
                  </a:lnTo>
                  <a:lnTo>
                    <a:pt x="433171" y="238963"/>
                  </a:lnTo>
                  <a:lnTo>
                    <a:pt x="433171" y="234162"/>
                  </a:lnTo>
                  <a:lnTo>
                    <a:pt x="436359" y="227774"/>
                  </a:lnTo>
                  <a:close/>
                </a:path>
                <a:path w="1215390" h="553084">
                  <a:moveTo>
                    <a:pt x="438238" y="220256"/>
                  </a:moveTo>
                  <a:lnTo>
                    <a:pt x="433971" y="214185"/>
                  </a:lnTo>
                  <a:lnTo>
                    <a:pt x="429691" y="217106"/>
                  </a:lnTo>
                  <a:lnTo>
                    <a:pt x="433971" y="220179"/>
                  </a:lnTo>
                  <a:lnTo>
                    <a:pt x="438238" y="220256"/>
                  </a:lnTo>
                  <a:close/>
                </a:path>
                <a:path w="1215390" h="553084">
                  <a:moveTo>
                    <a:pt x="449148" y="529882"/>
                  </a:moveTo>
                  <a:lnTo>
                    <a:pt x="443560" y="527481"/>
                  </a:lnTo>
                  <a:lnTo>
                    <a:pt x="440169" y="529907"/>
                  </a:lnTo>
                  <a:lnTo>
                    <a:pt x="434467" y="531876"/>
                  </a:lnTo>
                  <a:lnTo>
                    <a:pt x="431304" y="534454"/>
                  </a:lnTo>
                  <a:lnTo>
                    <a:pt x="435571" y="538670"/>
                  </a:lnTo>
                  <a:lnTo>
                    <a:pt x="436359" y="536270"/>
                  </a:lnTo>
                  <a:lnTo>
                    <a:pt x="437959" y="533869"/>
                  </a:lnTo>
                  <a:lnTo>
                    <a:pt x="441159" y="535470"/>
                  </a:lnTo>
                  <a:lnTo>
                    <a:pt x="441159" y="538670"/>
                  </a:lnTo>
                  <a:lnTo>
                    <a:pt x="439559" y="543471"/>
                  </a:lnTo>
                  <a:lnTo>
                    <a:pt x="443560" y="544271"/>
                  </a:lnTo>
                  <a:lnTo>
                    <a:pt x="444360" y="537870"/>
                  </a:lnTo>
                  <a:lnTo>
                    <a:pt x="449148" y="529882"/>
                  </a:lnTo>
                  <a:close/>
                </a:path>
                <a:path w="1215390" h="553084">
                  <a:moveTo>
                    <a:pt x="462737" y="266141"/>
                  </a:moveTo>
                  <a:lnTo>
                    <a:pt x="455549" y="265341"/>
                  </a:lnTo>
                  <a:lnTo>
                    <a:pt x="446760" y="261340"/>
                  </a:lnTo>
                  <a:lnTo>
                    <a:pt x="444360" y="266141"/>
                  </a:lnTo>
                  <a:lnTo>
                    <a:pt x="450710" y="269062"/>
                  </a:lnTo>
                  <a:lnTo>
                    <a:pt x="455041" y="271526"/>
                  </a:lnTo>
                  <a:lnTo>
                    <a:pt x="458635" y="271310"/>
                  </a:lnTo>
                  <a:lnTo>
                    <a:pt x="462737" y="266141"/>
                  </a:lnTo>
                  <a:close/>
                </a:path>
                <a:path w="1215390" h="553084">
                  <a:moveTo>
                    <a:pt x="486714" y="354050"/>
                  </a:moveTo>
                  <a:lnTo>
                    <a:pt x="483514" y="347662"/>
                  </a:lnTo>
                  <a:lnTo>
                    <a:pt x="478726" y="342861"/>
                  </a:lnTo>
                  <a:lnTo>
                    <a:pt x="471525" y="342061"/>
                  </a:lnTo>
                  <a:lnTo>
                    <a:pt x="474726" y="350850"/>
                  </a:lnTo>
                  <a:lnTo>
                    <a:pt x="478726" y="355650"/>
                  </a:lnTo>
                  <a:lnTo>
                    <a:pt x="486714" y="354050"/>
                  </a:lnTo>
                  <a:close/>
                </a:path>
                <a:path w="1215390" h="553084">
                  <a:moveTo>
                    <a:pt x="495503" y="270129"/>
                  </a:moveTo>
                  <a:lnTo>
                    <a:pt x="489915" y="267741"/>
                  </a:lnTo>
                  <a:lnTo>
                    <a:pt x="489115" y="272529"/>
                  </a:lnTo>
                  <a:lnTo>
                    <a:pt x="481914" y="272529"/>
                  </a:lnTo>
                  <a:lnTo>
                    <a:pt x="488315" y="275729"/>
                  </a:lnTo>
                  <a:lnTo>
                    <a:pt x="492315" y="276529"/>
                  </a:lnTo>
                  <a:lnTo>
                    <a:pt x="495503" y="270129"/>
                  </a:lnTo>
                  <a:close/>
                </a:path>
                <a:path w="1215390" h="553084">
                  <a:moveTo>
                    <a:pt x="497103" y="294106"/>
                  </a:moveTo>
                  <a:lnTo>
                    <a:pt x="489115" y="287718"/>
                  </a:lnTo>
                  <a:lnTo>
                    <a:pt x="488315" y="288518"/>
                  </a:lnTo>
                  <a:lnTo>
                    <a:pt x="491515" y="297307"/>
                  </a:lnTo>
                  <a:lnTo>
                    <a:pt x="486651" y="298716"/>
                  </a:lnTo>
                  <a:lnTo>
                    <a:pt x="489216" y="299605"/>
                  </a:lnTo>
                  <a:lnTo>
                    <a:pt x="494322" y="298538"/>
                  </a:lnTo>
                  <a:lnTo>
                    <a:pt x="497103" y="294106"/>
                  </a:lnTo>
                  <a:close/>
                </a:path>
                <a:path w="1215390" h="553084">
                  <a:moveTo>
                    <a:pt x="505891" y="342861"/>
                  </a:moveTo>
                  <a:lnTo>
                    <a:pt x="504291" y="339661"/>
                  </a:lnTo>
                  <a:lnTo>
                    <a:pt x="503504" y="337273"/>
                  </a:lnTo>
                  <a:lnTo>
                    <a:pt x="501904" y="335673"/>
                  </a:lnTo>
                  <a:lnTo>
                    <a:pt x="493572" y="339001"/>
                  </a:lnTo>
                  <a:lnTo>
                    <a:pt x="493712" y="338772"/>
                  </a:lnTo>
                  <a:lnTo>
                    <a:pt x="490105" y="336562"/>
                  </a:lnTo>
                  <a:lnTo>
                    <a:pt x="485622" y="339902"/>
                  </a:lnTo>
                  <a:lnTo>
                    <a:pt x="488315" y="347662"/>
                  </a:lnTo>
                  <a:lnTo>
                    <a:pt x="490969" y="343293"/>
                  </a:lnTo>
                  <a:lnTo>
                    <a:pt x="492315" y="346862"/>
                  </a:lnTo>
                  <a:lnTo>
                    <a:pt x="497903" y="347662"/>
                  </a:lnTo>
                  <a:lnTo>
                    <a:pt x="505891" y="342861"/>
                  </a:lnTo>
                  <a:close/>
                </a:path>
                <a:path w="1215390" h="553084">
                  <a:moveTo>
                    <a:pt x="516280" y="454748"/>
                  </a:moveTo>
                  <a:lnTo>
                    <a:pt x="513067" y="447738"/>
                  </a:lnTo>
                  <a:lnTo>
                    <a:pt x="504901" y="448957"/>
                  </a:lnTo>
                  <a:lnTo>
                    <a:pt x="497624" y="454075"/>
                  </a:lnTo>
                  <a:lnTo>
                    <a:pt x="497103" y="458749"/>
                  </a:lnTo>
                  <a:lnTo>
                    <a:pt x="502018" y="456209"/>
                  </a:lnTo>
                  <a:lnTo>
                    <a:pt x="506996" y="458851"/>
                  </a:lnTo>
                  <a:lnTo>
                    <a:pt x="511822" y="460438"/>
                  </a:lnTo>
                  <a:lnTo>
                    <a:pt x="516280" y="454748"/>
                  </a:lnTo>
                  <a:close/>
                </a:path>
                <a:path w="1215390" h="553084">
                  <a:moveTo>
                    <a:pt x="520077" y="213639"/>
                  </a:moveTo>
                  <a:lnTo>
                    <a:pt x="516483" y="211391"/>
                  </a:lnTo>
                  <a:lnTo>
                    <a:pt x="511987" y="214541"/>
                  </a:lnTo>
                  <a:lnTo>
                    <a:pt x="514692" y="222186"/>
                  </a:lnTo>
                  <a:lnTo>
                    <a:pt x="520077" y="213639"/>
                  </a:lnTo>
                  <a:close/>
                </a:path>
                <a:path w="1215390" h="553084">
                  <a:moveTo>
                    <a:pt x="520280" y="164642"/>
                  </a:moveTo>
                  <a:lnTo>
                    <a:pt x="512749" y="159918"/>
                  </a:lnTo>
                  <a:lnTo>
                    <a:pt x="509193" y="163436"/>
                  </a:lnTo>
                  <a:lnTo>
                    <a:pt x="511175" y="167563"/>
                  </a:lnTo>
                  <a:lnTo>
                    <a:pt x="520280" y="164642"/>
                  </a:lnTo>
                  <a:close/>
                </a:path>
                <a:path w="1215390" h="553084">
                  <a:moveTo>
                    <a:pt x="527113" y="183172"/>
                  </a:moveTo>
                  <a:lnTo>
                    <a:pt x="525881" y="178219"/>
                  </a:lnTo>
                  <a:lnTo>
                    <a:pt x="521487" y="175082"/>
                  </a:lnTo>
                  <a:lnTo>
                    <a:pt x="523773" y="179425"/>
                  </a:lnTo>
                  <a:lnTo>
                    <a:pt x="527113" y="183172"/>
                  </a:lnTo>
                  <a:close/>
                </a:path>
                <a:path w="1215390" h="553084">
                  <a:moveTo>
                    <a:pt x="544893" y="190817"/>
                  </a:moveTo>
                  <a:lnTo>
                    <a:pt x="541858" y="186220"/>
                  </a:lnTo>
                  <a:lnTo>
                    <a:pt x="535673" y="190144"/>
                  </a:lnTo>
                  <a:lnTo>
                    <a:pt x="539762" y="191909"/>
                  </a:lnTo>
                  <a:lnTo>
                    <a:pt x="544893" y="190817"/>
                  </a:lnTo>
                  <a:close/>
                </a:path>
                <a:path w="1215390" h="553084">
                  <a:moveTo>
                    <a:pt x="553847" y="373227"/>
                  </a:moveTo>
                  <a:lnTo>
                    <a:pt x="546773" y="370535"/>
                  </a:lnTo>
                  <a:lnTo>
                    <a:pt x="547560" y="374434"/>
                  </a:lnTo>
                  <a:lnTo>
                    <a:pt x="551484" y="377723"/>
                  </a:lnTo>
                  <a:lnTo>
                    <a:pt x="553847" y="373227"/>
                  </a:lnTo>
                  <a:close/>
                </a:path>
                <a:path w="1215390" h="553084">
                  <a:moveTo>
                    <a:pt x="556247" y="403606"/>
                  </a:moveTo>
                  <a:lnTo>
                    <a:pt x="553847" y="403606"/>
                  </a:lnTo>
                  <a:lnTo>
                    <a:pt x="547458" y="402005"/>
                  </a:lnTo>
                  <a:lnTo>
                    <a:pt x="545858" y="406006"/>
                  </a:lnTo>
                  <a:lnTo>
                    <a:pt x="544258" y="413994"/>
                  </a:lnTo>
                  <a:lnTo>
                    <a:pt x="552246" y="415594"/>
                  </a:lnTo>
                  <a:lnTo>
                    <a:pt x="555447" y="411594"/>
                  </a:lnTo>
                  <a:lnTo>
                    <a:pt x="556247" y="403606"/>
                  </a:lnTo>
                  <a:close/>
                </a:path>
                <a:path w="1215390" h="553084">
                  <a:moveTo>
                    <a:pt x="558647" y="504304"/>
                  </a:moveTo>
                  <a:lnTo>
                    <a:pt x="551446" y="499503"/>
                  </a:lnTo>
                  <a:lnTo>
                    <a:pt x="549059" y="504304"/>
                  </a:lnTo>
                  <a:lnTo>
                    <a:pt x="541058" y="506704"/>
                  </a:lnTo>
                  <a:lnTo>
                    <a:pt x="548259" y="511492"/>
                  </a:lnTo>
                  <a:lnTo>
                    <a:pt x="550646" y="506704"/>
                  </a:lnTo>
                  <a:lnTo>
                    <a:pt x="558647" y="504304"/>
                  </a:lnTo>
                  <a:close/>
                </a:path>
                <a:path w="1215390" h="553084">
                  <a:moveTo>
                    <a:pt x="558647" y="438772"/>
                  </a:moveTo>
                  <a:lnTo>
                    <a:pt x="557847" y="433971"/>
                  </a:lnTo>
                  <a:lnTo>
                    <a:pt x="553046" y="435571"/>
                  </a:lnTo>
                  <a:lnTo>
                    <a:pt x="550379" y="432371"/>
                  </a:lnTo>
                  <a:lnTo>
                    <a:pt x="553847" y="432371"/>
                  </a:lnTo>
                  <a:lnTo>
                    <a:pt x="556247" y="425183"/>
                  </a:lnTo>
                  <a:lnTo>
                    <a:pt x="547458" y="423583"/>
                  </a:lnTo>
                  <a:lnTo>
                    <a:pt x="541058" y="424383"/>
                  </a:lnTo>
                  <a:lnTo>
                    <a:pt x="537070" y="429183"/>
                  </a:lnTo>
                  <a:lnTo>
                    <a:pt x="546658" y="432371"/>
                  </a:lnTo>
                  <a:lnTo>
                    <a:pt x="549249" y="432371"/>
                  </a:lnTo>
                  <a:lnTo>
                    <a:pt x="549846" y="437172"/>
                  </a:lnTo>
                  <a:lnTo>
                    <a:pt x="551446" y="441159"/>
                  </a:lnTo>
                  <a:lnTo>
                    <a:pt x="558647" y="438772"/>
                  </a:lnTo>
                  <a:close/>
                </a:path>
                <a:path w="1215390" h="553084">
                  <a:moveTo>
                    <a:pt x="563778" y="462483"/>
                  </a:moveTo>
                  <a:lnTo>
                    <a:pt x="561340" y="466636"/>
                  </a:lnTo>
                  <a:lnTo>
                    <a:pt x="559955" y="471246"/>
                  </a:lnTo>
                  <a:lnTo>
                    <a:pt x="563435" y="467537"/>
                  </a:lnTo>
                  <a:lnTo>
                    <a:pt x="563778" y="462483"/>
                  </a:lnTo>
                  <a:close/>
                </a:path>
                <a:path w="1215390" h="553084">
                  <a:moveTo>
                    <a:pt x="580224" y="429183"/>
                  </a:moveTo>
                  <a:lnTo>
                    <a:pt x="574560" y="431520"/>
                  </a:lnTo>
                  <a:lnTo>
                    <a:pt x="568528" y="430580"/>
                  </a:lnTo>
                  <a:lnTo>
                    <a:pt x="564146" y="430530"/>
                  </a:lnTo>
                  <a:lnTo>
                    <a:pt x="563435" y="435571"/>
                  </a:lnTo>
                  <a:lnTo>
                    <a:pt x="567969" y="435914"/>
                  </a:lnTo>
                  <a:lnTo>
                    <a:pt x="574522" y="435965"/>
                  </a:lnTo>
                  <a:lnTo>
                    <a:pt x="579729" y="434225"/>
                  </a:lnTo>
                  <a:lnTo>
                    <a:pt x="580224" y="429183"/>
                  </a:lnTo>
                  <a:close/>
                </a:path>
                <a:path w="1215390" h="553084">
                  <a:moveTo>
                    <a:pt x="601802" y="536270"/>
                  </a:moveTo>
                  <a:lnTo>
                    <a:pt x="597001" y="534670"/>
                  </a:lnTo>
                  <a:lnTo>
                    <a:pt x="597001" y="539470"/>
                  </a:lnTo>
                  <a:lnTo>
                    <a:pt x="593813" y="545858"/>
                  </a:lnTo>
                  <a:lnTo>
                    <a:pt x="598601" y="547458"/>
                  </a:lnTo>
                  <a:lnTo>
                    <a:pt x="598601" y="542671"/>
                  </a:lnTo>
                  <a:lnTo>
                    <a:pt x="601802" y="536270"/>
                  </a:lnTo>
                  <a:close/>
                </a:path>
                <a:path w="1215390" h="553084">
                  <a:moveTo>
                    <a:pt x="614083" y="390626"/>
                  </a:moveTo>
                  <a:lnTo>
                    <a:pt x="611390" y="386016"/>
                  </a:lnTo>
                  <a:lnTo>
                    <a:pt x="605104" y="389953"/>
                  </a:lnTo>
                  <a:lnTo>
                    <a:pt x="608990" y="391718"/>
                  </a:lnTo>
                  <a:lnTo>
                    <a:pt x="614083" y="390626"/>
                  </a:lnTo>
                  <a:close/>
                </a:path>
                <a:path w="1215390" h="553084">
                  <a:moveTo>
                    <a:pt x="664133" y="156641"/>
                  </a:moveTo>
                  <a:lnTo>
                    <a:pt x="655345" y="155841"/>
                  </a:lnTo>
                  <a:lnTo>
                    <a:pt x="648957" y="156641"/>
                  </a:lnTo>
                  <a:lnTo>
                    <a:pt x="644956" y="160642"/>
                  </a:lnTo>
                  <a:lnTo>
                    <a:pt x="654545" y="163842"/>
                  </a:lnTo>
                  <a:lnTo>
                    <a:pt x="660946" y="163842"/>
                  </a:lnTo>
                  <a:lnTo>
                    <a:pt x="664133" y="156641"/>
                  </a:lnTo>
                  <a:close/>
                </a:path>
                <a:path w="1215390" h="553084">
                  <a:moveTo>
                    <a:pt x="672934" y="421182"/>
                  </a:moveTo>
                  <a:lnTo>
                    <a:pt x="667334" y="418782"/>
                  </a:lnTo>
                  <a:lnTo>
                    <a:pt x="666534" y="423583"/>
                  </a:lnTo>
                  <a:lnTo>
                    <a:pt x="659345" y="423583"/>
                  </a:lnTo>
                  <a:lnTo>
                    <a:pt x="665734" y="426783"/>
                  </a:lnTo>
                  <a:lnTo>
                    <a:pt x="669734" y="427583"/>
                  </a:lnTo>
                  <a:lnTo>
                    <a:pt x="672934" y="421182"/>
                  </a:lnTo>
                  <a:close/>
                </a:path>
                <a:path w="1215390" h="553084">
                  <a:moveTo>
                    <a:pt x="680910" y="403110"/>
                  </a:moveTo>
                  <a:lnTo>
                    <a:pt x="676922" y="399605"/>
                  </a:lnTo>
                  <a:lnTo>
                    <a:pt x="675513" y="404685"/>
                  </a:lnTo>
                  <a:lnTo>
                    <a:pt x="671029" y="408495"/>
                  </a:lnTo>
                  <a:lnTo>
                    <a:pt x="668502" y="411861"/>
                  </a:lnTo>
                  <a:lnTo>
                    <a:pt x="672934" y="415594"/>
                  </a:lnTo>
                  <a:lnTo>
                    <a:pt x="675690" y="412534"/>
                  </a:lnTo>
                  <a:lnTo>
                    <a:pt x="679424" y="407898"/>
                  </a:lnTo>
                  <a:lnTo>
                    <a:pt x="680910" y="403110"/>
                  </a:lnTo>
                  <a:close/>
                </a:path>
                <a:path w="1215390" h="553084">
                  <a:moveTo>
                    <a:pt x="684923" y="1600"/>
                  </a:moveTo>
                  <a:lnTo>
                    <a:pt x="680123" y="0"/>
                  </a:lnTo>
                  <a:lnTo>
                    <a:pt x="679323" y="5588"/>
                  </a:lnTo>
                  <a:lnTo>
                    <a:pt x="676122" y="11188"/>
                  </a:lnTo>
                  <a:lnTo>
                    <a:pt x="681723" y="12788"/>
                  </a:lnTo>
                  <a:lnTo>
                    <a:pt x="681723" y="7988"/>
                  </a:lnTo>
                  <a:lnTo>
                    <a:pt x="684923" y="1600"/>
                  </a:lnTo>
                  <a:close/>
                </a:path>
                <a:path w="1215390" h="553084">
                  <a:moveTo>
                    <a:pt x="701446" y="438912"/>
                  </a:moveTo>
                  <a:lnTo>
                    <a:pt x="700100" y="433971"/>
                  </a:lnTo>
                  <a:lnTo>
                    <a:pt x="696061" y="430822"/>
                  </a:lnTo>
                  <a:lnTo>
                    <a:pt x="698309" y="435165"/>
                  </a:lnTo>
                  <a:lnTo>
                    <a:pt x="701446" y="438912"/>
                  </a:lnTo>
                  <a:close/>
                </a:path>
                <a:path w="1215390" h="553084">
                  <a:moveTo>
                    <a:pt x="782967" y="552869"/>
                  </a:moveTo>
                  <a:lnTo>
                    <a:pt x="781621" y="548259"/>
                  </a:lnTo>
                  <a:lnTo>
                    <a:pt x="777582" y="545007"/>
                  </a:lnTo>
                  <a:lnTo>
                    <a:pt x="779830" y="549160"/>
                  </a:lnTo>
                  <a:lnTo>
                    <a:pt x="782967" y="552869"/>
                  </a:lnTo>
                  <a:close/>
                </a:path>
                <a:path w="1215390" h="553084">
                  <a:moveTo>
                    <a:pt x="786422" y="277329"/>
                  </a:moveTo>
                  <a:lnTo>
                    <a:pt x="782421" y="270929"/>
                  </a:lnTo>
                  <a:lnTo>
                    <a:pt x="777633" y="266141"/>
                  </a:lnTo>
                  <a:lnTo>
                    <a:pt x="771232" y="265341"/>
                  </a:lnTo>
                  <a:lnTo>
                    <a:pt x="774433" y="274129"/>
                  </a:lnTo>
                  <a:lnTo>
                    <a:pt x="778421" y="278930"/>
                  </a:lnTo>
                  <a:lnTo>
                    <a:pt x="786422" y="277329"/>
                  </a:lnTo>
                  <a:close/>
                </a:path>
                <a:path w="1215390" h="553084">
                  <a:moveTo>
                    <a:pt x="794410" y="91909"/>
                  </a:moveTo>
                  <a:lnTo>
                    <a:pt x="787336" y="87185"/>
                  </a:lnTo>
                  <a:lnTo>
                    <a:pt x="783920" y="90703"/>
                  </a:lnTo>
                  <a:lnTo>
                    <a:pt x="785761" y="94830"/>
                  </a:lnTo>
                  <a:lnTo>
                    <a:pt x="794410" y="91909"/>
                  </a:lnTo>
                  <a:close/>
                </a:path>
                <a:path w="1215390" h="553084">
                  <a:moveTo>
                    <a:pt x="797610" y="483527"/>
                  </a:moveTo>
                  <a:lnTo>
                    <a:pt x="796810" y="478726"/>
                  </a:lnTo>
                  <a:lnTo>
                    <a:pt x="792810" y="480326"/>
                  </a:lnTo>
                  <a:lnTo>
                    <a:pt x="788022" y="475526"/>
                  </a:lnTo>
                  <a:lnTo>
                    <a:pt x="788822" y="481926"/>
                  </a:lnTo>
                  <a:lnTo>
                    <a:pt x="790409" y="485927"/>
                  </a:lnTo>
                  <a:lnTo>
                    <a:pt x="797610" y="483527"/>
                  </a:lnTo>
                  <a:close/>
                </a:path>
                <a:path w="1215390" h="553084">
                  <a:moveTo>
                    <a:pt x="813396" y="10299"/>
                  </a:moveTo>
                  <a:lnTo>
                    <a:pt x="809790" y="8089"/>
                  </a:lnTo>
                  <a:lnTo>
                    <a:pt x="805294" y="11430"/>
                  </a:lnTo>
                  <a:lnTo>
                    <a:pt x="807999" y="19177"/>
                  </a:lnTo>
                  <a:lnTo>
                    <a:pt x="813396" y="10299"/>
                  </a:lnTo>
                  <a:close/>
                </a:path>
                <a:path w="1215390" h="553084">
                  <a:moveTo>
                    <a:pt x="817905" y="195135"/>
                  </a:moveTo>
                  <a:lnTo>
                    <a:pt x="815987" y="188607"/>
                  </a:lnTo>
                  <a:lnTo>
                    <a:pt x="807339" y="192887"/>
                  </a:lnTo>
                  <a:lnTo>
                    <a:pt x="811491" y="195808"/>
                  </a:lnTo>
                  <a:lnTo>
                    <a:pt x="817905" y="195135"/>
                  </a:lnTo>
                  <a:close/>
                </a:path>
                <a:path w="1215390" h="553084">
                  <a:moveTo>
                    <a:pt x="847153" y="409194"/>
                  </a:moveTo>
                  <a:lnTo>
                    <a:pt x="838847" y="405269"/>
                  </a:lnTo>
                  <a:lnTo>
                    <a:pt x="838771" y="410095"/>
                  </a:lnTo>
                  <a:lnTo>
                    <a:pt x="842886" y="414477"/>
                  </a:lnTo>
                  <a:lnTo>
                    <a:pt x="847153" y="409194"/>
                  </a:lnTo>
                  <a:close/>
                </a:path>
                <a:path w="1215390" h="553084">
                  <a:moveTo>
                    <a:pt x="852754" y="269328"/>
                  </a:moveTo>
                  <a:lnTo>
                    <a:pt x="847153" y="266941"/>
                  </a:lnTo>
                  <a:lnTo>
                    <a:pt x="846353" y="271729"/>
                  </a:lnTo>
                  <a:lnTo>
                    <a:pt x="839165" y="271729"/>
                  </a:lnTo>
                  <a:lnTo>
                    <a:pt x="845566" y="274929"/>
                  </a:lnTo>
                  <a:lnTo>
                    <a:pt x="849553" y="275729"/>
                  </a:lnTo>
                  <a:lnTo>
                    <a:pt x="852754" y="269328"/>
                  </a:lnTo>
                  <a:close/>
                </a:path>
                <a:path w="1215390" h="553084">
                  <a:moveTo>
                    <a:pt x="880414" y="148526"/>
                  </a:moveTo>
                  <a:lnTo>
                    <a:pt x="876630" y="145453"/>
                  </a:lnTo>
                  <a:lnTo>
                    <a:pt x="872096" y="147180"/>
                  </a:lnTo>
                  <a:lnTo>
                    <a:pt x="875131" y="155041"/>
                  </a:lnTo>
                  <a:lnTo>
                    <a:pt x="880414" y="148526"/>
                  </a:lnTo>
                  <a:close/>
                </a:path>
                <a:path w="1215390" h="553084">
                  <a:moveTo>
                    <a:pt x="890943" y="75603"/>
                  </a:moveTo>
                  <a:lnTo>
                    <a:pt x="887120" y="69532"/>
                  </a:lnTo>
                  <a:lnTo>
                    <a:pt x="882396" y="72453"/>
                  </a:lnTo>
                  <a:lnTo>
                    <a:pt x="886523" y="75526"/>
                  </a:lnTo>
                  <a:lnTo>
                    <a:pt x="890943" y="75603"/>
                  </a:lnTo>
                  <a:close/>
                </a:path>
                <a:path w="1215390" h="553084">
                  <a:moveTo>
                    <a:pt x="899109" y="96697"/>
                  </a:moveTo>
                  <a:lnTo>
                    <a:pt x="891120" y="95110"/>
                  </a:lnTo>
                  <a:lnTo>
                    <a:pt x="887120" y="97497"/>
                  </a:lnTo>
                  <a:lnTo>
                    <a:pt x="883920" y="102298"/>
                  </a:lnTo>
                  <a:lnTo>
                    <a:pt x="891120" y="103898"/>
                  </a:lnTo>
                  <a:lnTo>
                    <a:pt x="895908" y="101498"/>
                  </a:lnTo>
                  <a:lnTo>
                    <a:pt x="899109" y="96697"/>
                  </a:lnTo>
                  <a:close/>
                </a:path>
                <a:path w="1215390" h="553084">
                  <a:moveTo>
                    <a:pt x="910920" y="382612"/>
                  </a:moveTo>
                  <a:lnTo>
                    <a:pt x="907097" y="376428"/>
                  </a:lnTo>
                  <a:lnTo>
                    <a:pt x="902373" y="379691"/>
                  </a:lnTo>
                  <a:lnTo>
                    <a:pt x="906500" y="382727"/>
                  </a:lnTo>
                  <a:lnTo>
                    <a:pt x="910920" y="382612"/>
                  </a:lnTo>
                  <a:close/>
                </a:path>
                <a:path w="1215390" h="553084">
                  <a:moveTo>
                    <a:pt x="920686" y="336473"/>
                  </a:moveTo>
                  <a:lnTo>
                    <a:pt x="920457" y="328269"/>
                  </a:lnTo>
                  <a:lnTo>
                    <a:pt x="915289" y="327774"/>
                  </a:lnTo>
                  <a:lnTo>
                    <a:pt x="912812" y="331635"/>
                  </a:lnTo>
                  <a:lnTo>
                    <a:pt x="920686" y="336473"/>
                  </a:lnTo>
                  <a:close/>
                </a:path>
                <a:path w="1215390" h="553084">
                  <a:moveTo>
                    <a:pt x="921181" y="428675"/>
                  </a:moveTo>
                  <a:lnTo>
                    <a:pt x="916952" y="426313"/>
                  </a:lnTo>
                  <a:lnTo>
                    <a:pt x="911898" y="433171"/>
                  </a:lnTo>
                  <a:lnTo>
                    <a:pt x="920775" y="433285"/>
                  </a:lnTo>
                  <a:lnTo>
                    <a:pt x="921181" y="428675"/>
                  </a:lnTo>
                  <a:close/>
                </a:path>
                <a:path w="1215390" h="553084">
                  <a:moveTo>
                    <a:pt x="935075" y="202196"/>
                  </a:moveTo>
                  <a:lnTo>
                    <a:pt x="933475" y="197408"/>
                  </a:lnTo>
                  <a:lnTo>
                    <a:pt x="928674" y="199796"/>
                  </a:lnTo>
                  <a:lnTo>
                    <a:pt x="921486" y="201396"/>
                  </a:lnTo>
                  <a:lnTo>
                    <a:pt x="923086" y="206197"/>
                  </a:lnTo>
                  <a:lnTo>
                    <a:pt x="927074" y="203796"/>
                  </a:lnTo>
                  <a:lnTo>
                    <a:pt x="935075" y="202196"/>
                  </a:lnTo>
                  <a:close/>
                </a:path>
                <a:path w="1215390" h="553084">
                  <a:moveTo>
                    <a:pt x="976630" y="417195"/>
                  </a:moveTo>
                  <a:lnTo>
                    <a:pt x="974229" y="409994"/>
                  </a:lnTo>
                  <a:lnTo>
                    <a:pt x="969441" y="408393"/>
                  </a:lnTo>
                  <a:lnTo>
                    <a:pt x="963041" y="409194"/>
                  </a:lnTo>
                  <a:lnTo>
                    <a:pt x="966241" y="415594"/>
                  </a:lnTo>
                  <a:lnTo>
                    <a:pt x="971042" y="417195"/>
                  </a:lnTo>
                  <a:lnTo>
                    <a:pt x="976630" y="417195"/>
                  </a:lnTo>
                  <a:close/>
                </a:path>
                <a:path w="1215390" h="553084">
                  <a:moveTo>
                    <a:pt x="994651" y="458216"/>
                  </a:moveTo>
                  <a:lnTo>
                    <a:pt x="993419" y="453148"/>
                  </a:lnTo>
                  <a:lnTo>
                    <a:pt x="989025" y="450342"/>
                  </a:lnTo>
                  <a:lnTo>
                    <a:pt x="991311" y="454647"/>
                  </a:lnTo>
                  <a:lnTo>
                    <a:pt x="994651" y="458216"/>
                  </a:lnTo>
                  <a:close/>
                </a:path>
                <a:path w="1215390" h="553084">
                  <a:moveTo>
                    <a:pt x="995006" y="392417"/>
                  </a:moveTo>
                  <a:lnTo>
                    <a:pt x="989393" y="390613"/>
                  </a:lnTo>
                  <a:lnTo>
                    <a:pt x="989012" y="395414"/>
                  </a:lnTo>
                  <a:lnTo>
                    <a:pt x="991641" y="398703"/>
                  </a:lnTo>
                  <a:lnTo>
                    <a:pt x="995006" y="392417"/>
                  </a:lnTo>
                  <a:close/>
                </a:path>
                <a:path w="1215390" h="553084">
                  <a:moveTo>
                    <a:pt x="1003630" y="302806"/>
                  </a:moveTo>
                  <a:lnTo>
                    <a:pt x="1003401" y="298907"/>
                  </a:lnTo>
                  <a:lnTo>
                    <a:pt x="997788" y="297408"/>
                  </a:lnTo>
                  <a:lnTo>
                    <a:pt x="992619" y="303695"/>
                  </a:lnTo>
                  <a:lnTo>
                    <a:pt x="1003630" y="302806"/>
                  </a:lnTo>
                  <a:close/>
                </a:path>
                <a:path w="1215390" h="553084">
                  <a:moveTo>
                    <a:pt x="1034796" y="455231"/>
                  </a:moveTo>
                  <a:lnTo>
                    <a:pt x="1030973" y="449160"/>
                  </a:lnTo>
                  <a:lnTo>
                    <a:pt x="1026261" y="452081"/>
                  </a:lnTo>
                  <a:lnTo>
                    <a:pt x="1030376" y="455155"/>
                  </a:lnTo>
                  <a:lnTo>
                    <a:pt x="1034796" y="455231"/>
                  </a:lnTo>
                  <a:close/>
                </a:path>
                <a:path w="1215390" h="553084">
                  <a:moveTo>
                    <a:pt x="1044562" y="162242"/>
                  </a:moveTo>
                  <a:lnTo>
                    <a:pt x="1038974" y="159842"/>
                  </a:lnTo>
                  <a:lnTo>
                    <a:pt x="1038174" y="164642"/>
                  </a:lnTo>
                  <a:lnTo>
                    <a:pt x="1030973" y="164642"/>
                  </a:lnTo>
                  <a:lnTo>
                    <a:pt x="1037374" y="167830"/>
                  </a:lnTo>
                  <a:lnTo>
                    <a:pt x="1041361" y="168630"/>
                  </a:lnTo>
                  <a:lnTo>
                    <a:pt x="1044562" y="162242"/>
                  </a:lnTo>
                  <a:close/>
                </a:path>
                <a:path w="1215390" h="553084">
                  <a:moveTo>
                    <a:pt x="1065022" y="462559"/>
                  </a:moveTo>
                  <a:lnTo>
                    <a:pt x="1060551" y="459549"/>
                  </a:lnTo>
                  <a:lnTo>
                    <a:pt x="1054900" y="457276"/>
                  </a:lnTo>
                  <a:lnTo>
                    <a:pt x="1050163" y="454558"/>
                  </a:lnTo>
                  <a:lnTo>
                    <a:pt x="1048410" y="453923"/>
                  </a:lnTo>
                  <a:lnTo>
                    <a:pt x="1051750" y="457949"/>
                  </a:lnTo>
                  <a:lnTo>
                    <a:pt x="1052677" y="462584"/>
                  </a:lnTo>
                  <a:lnTo>
                    <a:pt x="1059751" y="463842"/>
                  </a:lnTo>
                  <a:lnTo>
                    <a:pt x="1065022" y="462559"/>
                  </a:lnTo>
                  <a:close/>
                </a:path>
                <a:path w="1215390" h="553084">
                  <a:moveTo>
                    <a:pt x="1067739" y="152654"/>
                  </a:moveTo>
                  <a:lnTo>
                    <a:pt x="1060551" y="147853"/>
                  </a:lnTo>
                  <a:lnTo>
                    <a:pt x="1058151" y="151853"/>
                  </a:lnTo>
                  <a:lnTo>
                    <a:pt x="1050163" y="155041"/>
                  </a:lnTo>
                  <a:lnTo>
                    <a:pt x="1057351" y="159842"/>
                  </a:lnTo>
                  <a:lnTo>
                    <a:pt x="1059751" y="155041"/>
                  </a:lnTo>
                  <a:lnTo>
                    <a:pt x="1067739" y="152654"/>
                  </a:lnTo>
                  <a:close/>
                </a:path>
                <a:path w="1215390" h="553084">
                  <a:moveTo>
                    <a:pt x="1080477" y="177812"/>
                  </a:moveTo>
                  <a:lnTo>
                    <a:pt x="1077328" y="171831"/>
                  </a:lnTo>
                  <a:lnTo>
                    <a:pt x="1076528" y="174231"/>
                  </a:lnTo>
                  <a:lnTo>
                    <a:pt x="1074928" y="176618"/>
                  </a:lnTo>
                  <a:lnTo>
                    <a:pt x="1071740" y="175031"/>
                  </a:lnTo>
                  <a:lnTo>
                    <a:pt x="1071740" y="170230"/>
                  </a:lnTo>
                  <a:lnTo>
                    <a:pt x="1074928" y="163842"/>
                  </a:lnTo>
                  <a:lnTo>
                    <a:pt x="1070140" y="162242"/>
                  </a:lnTo>
                  <a:lnTo>
                    <a:pt x="1069340" y="164642"/>
                  </a:lnTo>
                  <a:lnTo>
                    <a:pt x="1067739" y="167030"/>
                  </a:lnTo>
                  <a:lnTo>
                    <a:pt x="1064539" y="165430"/>
                  </a:lnTo>
                  <a:lnTo>
                    <a:pt x="1064539" y="167830"/>
                  </a:lnTo>
                  <a:lnTo>
                    <a:pt x="1063739" y="171030"/>
                  </a:lnTo>
                  <a:lnTo>
                    <a:pt x="1062939" y="173431"/>
                  </a:lnTo>
                  <a:lnTo>
                    <a:pt x="1069682" y="176885"/>
                  </a:lnTo>
                  <a:lnTo>
                    <a:pt x="1076731" y="178917"/>
                  </a:lnTo>
                  <a:lnTo>
                    <a:pt x="1080477" y="177812"/>
                  </a:lnTo>
                  <a:close/>
                </a:path>
                <a:path w="1215390" h="553084">
                  <a:moveTo>
                    <a:pt x="1100505" y="119875"/>
                  </a:moveTo>
                  <a:lnTo>
                    <a:pt x="1094917" y="117487"/>
                  </a:lnTo>
                  <a:lnTo>
                    <a:pt x="1094917" y="121475"/>
                  </a:lnTo>
                  <a:lnTo>
                    <a:pt x="1087716" y="122275"/>
                  </a:lnTo>
                  <a:lnTo>
                    <a:pt x="1093317" y="125476"/>
                  </a:lnTo>
                  <a:lnTo>
                    <a:pt x="1097305" y="126276"/>
                  </a:lnTo>
                  <a:lnTo>
                    <a:pt x="1100505" y="119875"/>
                  </a:lnTo>
                  <a:close/>
                </a:path>
                <a:path w="1215390" h="553084">
                  <a:moveTo>
                    <a:pt x="1119682" y="257340"/>
                  </a:moveTo>
                  <a:lnTo>
                    <a:pt x="1114094" y="247751"/>
                  </a:lnTo>
                  <a:lnTo>
                    <a:pt x="1113294" y="246951"/>
                  </a:lnTo>
                  <a:lnTo>
                    <a:pt x="1108379" y="242430"/>
                  </a:lnTo>
                  <a:lnTo>
                    <a:pt x="1108697" y="247954"/>
                  </a:lnTo>
                  <a:lnTo>
                    <a:pt x="1111719" y="256171"/>
                  </a:lnTo>
                  <a:lnTo>
                    <a:pt x="1114894" y="259740"/>
                  </a:lnTo>
                  <a:lnTo>
                    <a:pt x="1119682" y="257340"/>
                  </a:lnTo>
                  <a:close/>
                </a:path>
                <a:path w="1215390" h="553084">
                  <a:moveTo>
                    <a:pt x="1175639" y="327672"/>
                  </a:moveTo>
                  <a:lnTo>
                    <a:pt x="1162367" y="333971"/>
                  </a:lnTo>
                  <a:lnTo>
                    <a:pt x="1163650" y="336664"/>
                  </a:lnTo>
                  <a:lnTo>
                    <a:pt x="1170914" y="334873"/>
                  </a:lnTo>
                  <a:lnTo>
                    <a:pt x="1175639" y="327672"/>
                  </a:lnTo>
                  <a:close/>
                </a:path>
                <a:path w="1215390" h="553084">
                  <a:moveTo>
                    <a:pt x="1214793" y="537870"/>
                  </a:moveTo>
                  <a:lnTo>
                    <a:pt x="1207604" y="533069"/>
                  </a:lnTo>
                  <a:lnTo>
                    <a:pt x="1198816" y="529082"/>
                  </a:lnTo>
                  <a:lnTo>
                    <a:pt x="1196416" y="521093"/>
                  </a:lnTo>
                  <a:lnTo>
                    <a:pt x="1194015" y="526681"/>
                  </a:lnTo>
                  <a:lnTo>
                    <a:pt x="1187627" y="526681"/>
                  </a:lnTo>
                  <a:lnTo>
                    <a:pt x="1184427" y="531482"/>
                  </a:lnTo>
                  <a:lnTo>
                    <a:pt x="1193888" y="530339"/>
                  </a:lnTo>
                  <a:lnTo>
                    <a:pt x="1200810" y="534974"/>
                  </a:lnTo>
                  <a:lnTo>
                    <a:pt x="1207122" y="539457"/>
                  </a:lnTo>
                  <a:lnTo>
                    <a:pt x="1214793" y="5378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28"/>
            <p:cNvSpPr/>
            <p:nvPr/>
          </p:nvSpPr>
          <p:spPr>
            <a:xfrm>
              <a:off x="16335985" y="9775697"/>
              <a:ext cx="1386205" cy="512445"/>
            </a:xfrm>
            <a:custGeom>
              <a:avLst/>
              <a:gdLst/>
              <a:ahLst/>
              <a:cxnLst/>
              <a:rect l="l" t="t" r="r" b="b"/>
              <a:pathLst>
                <a:path w="1386205" h="512445">
                  <a:moveTo>
                    <a:pt x="28778" y="383476"/>
                  </a:moveTo>
                  <a:lnTo>
                    <a:pt x="23583" y="378142"/>
                  </a:lnTo>
                  <a:lnTo>
                    <a:pt x="17792" y="373786"/>
                  </a:lnTo>
                  <a:lnTo>
                    <a:pt x="11696" y="369874"/>
                  </a:lnTo>
                  <a:lnTo>
                    <a:pt x="5600" y="365887"/>
                  </a:lnTo>
                  <a:lnTo>
                    <a:pt x="8001" y="370687"/>
                  </a:lnTo>
                  <a:lnTo>
                    <a:pt x="0" y="371487"/>
                  </a:lnTo>
                  <a:lnTo>
                    <a:pt x="800" y="376275"/>
                  </a:lnTo>
                  <a:lnTo>
                    <a:pt x="8775" y="375272"/>
                  </a:lnTo>
                  <a:lnTo>
                    <a:pt x="14795" y="378980"/>
                  </a:lnTo>
                  <a:lnTo>
                    <a:pt x="20815" y="383133"/>
                  </a:lnTo>
                  <a:lnTo>
                    <a:pt x="28778" y="383476"/>
                  </a:lnTo>
                  <a:close/>
                </a:path>
                <a:path w="1386205" h="512445">
                  <a:moveTo>
                    <a:pt x="175831" y="402653"/>
                  </a:moveTo>
                  <a:lnTo>
                    <a:pt x="169430" y="404253"/>
                  </a:lnTo>
                  <a:lnTo>
                    <a:pt x="164642" y="405853"/>
                  </a:lnTo>
                  <a:lnTo>
                    <a:pt x="167043" y="412242"/>
                  </a:lnTo>
                  <a:lnTo>
                    <a:pt x="172631" y="411441"/>
                  </a:lnTo>
                  <a:lnTo>
                    <a:pt x="170230" y="407454"/>
                  </a:lnTo>
                  <a:lnTo>
                    <a:pt x="175831" y="402653"/>
                  </a:lnTo>
                  <a:close/>
                </a:path>
                <a:path w="1386205" h="512445">
                  <a:moveTo>
                    <a:pt x="181876" y="431431"/>
                  </a:moveTo>
                  <a:lnTo>
                    <a:pt x="179501" y="429831"/>
                  </a:lnTo>
                  <a:lnTo>
                    <a:pt x="176225" y="427634"/>
                  </a:lnTo>
                  <a:lnTo>
                    <a:pt x="166992" y="425335"/>
                  </a:lnTo>
                  <a:lnTo>
                    <a:pt x="167043" y="431431"/>
                  </a:lnTo>
                  <a:lnTo>
                    <a:pt x="171030" y="429831"/>
                  </a:lnTo>
                  <a:lnTo>
                    <a:pt x="181876" y="431431"/>
                  </a:lnTo>
                  <a:close/>
                </a:path>
                <a:path w="1386205" h="512445">
                  <a:moveTo>
                    <a:pt x="193725" y="385152"/>
                  </a:moveTo>
                  <a:lnTo>
                    <a:pt x="188518" y="385076"/>
                  </a:lnTo>
                  <a:lnTo>
                    <a:pt x="184962" y="387400"/>
                  </a:lnTo>
                  <a:lnTo>
                    <a:pt x="191820" y="389864"/>
                  </a:lnTo>
                  <a:lnTo>
                    <a:pt x="193725" y="385152"/>
                  </a:lnTo>
                  <a:close/>
                </a:path>
                <a:path w="1386205" h="512445">
                  <a:moveTo>
                    <a:pt x="226974" y="318731"/>
                  </a:moveTo>
                  <a:lnTo>
                    <a:pt x="219786" y="321132"/>
                  </a:lnTo>
                  <a:lnTo>
                    <a:pt x="218186" y="325132"/>
                  </a:lnTo>
                  <a:lnTo>
                    <a:pt x="218186" y="330720"/>
                  </a:lnTo>
                  <a:lnTo>
                    <a:pt x="225386" y="328333"/>
                  </a:lnTo>
                  <a:lnTo>
                    <a:pt x="226974" y="324332"/>
                  </a:lnTo>
                  <a:lnTo>
                    <a:pt x="226974" y="318731"/>
                  </a:lnTo>
                  <a:close/>
                </a:path>
                <a:path w="1386205" h="512445">
                  <a:moveTo>
                    <a:pt x="270967" y="476034"/>
                  </a:moveTo>
                  <a:lnTo>
                    <a:pt x="265341" y="473786"/>
                  </a:lnTo>
                  <a:lnTo>
                    <a:pt x="263321" y="480529"/>
                  </a:lnTo>
                  <a:lnTo>
                    <a:pt x="267741" y="479780"/>
                  </a:lnTo>
                  <a:lnTo>
                    <a:pt x="270967" y="476034"/>
                  </a:lnTo>
                  <a:close/>
                </a:path>
                <a:path w="1386205" h="512445">
                  <a:moveTo>
                    <a:pt x="293319" y="399453"/>
                  </a:moveTo>
                  <a:lnTo>
                    <a:pt x="290918" y="395465"/>
                  </a:lnTo>
                  <a:lnTo>
                    <a:pt x="289318" y="388264"/>
                  </a:lnTo>
                  <a:lnTo>
                    <a:pt x="283718" y="389864"/>
                  </a:lnTo>
                  <a:lnTo>
                    <a:pt x="286918" y="393865"/>
                  </a:lnTo>
                  <a:lnTo>
                    <a:pt x="288518" y="401053"/>
                  </a:lnTo>
                  <a:lnTo>
                    <a:pt x="293319" y="399453"/>
                  </a:lnTo>
                  <a:close/>
                </a:path>
                <a:path w="1386205" h="512445">
                  <a:moveTo>
                    <a:pt x="301713" y="216776"/>
                  </a:moveTo>
                  <a:lnTo>
                    <a:pt x="297408" y="217335"/>
                  </a:lnTo>
                  <a:lnTo>
                    <a:pt x="293852" y="221043"/>
                  </a:lnTo>
                  <a:lnTo>
                    <a:pt x="298907" y="223634"/>
                  </a:lnTo>
                  <a:lnTo>
                    <a:pt x="301713" y="216776"/>
                  </a:lnTo>
                  <a:close/>
                </a:path>
                <a:path w="1386205" h="512445">
                  <a:moveTo>
                    <a:pt x="314007" y="474230"/>
                  </a:moveTo>
                  <a:lnTo>
                    <a:pt x="309397" y="471982"/>
                  </a:lnTo>
                  <a:lnTo>
                    <a:pt x="304342" y="470636"/>
                  </a:lnTo>
                  <a:lnTo>
                    <a:pt x="308495" y="473786"/>
                  </a:lnTo>
                  <a:lnTo>
                    <a:pt x="314007" y="474230"/>
                  </a:lnTo>
                  <a:close/>
                </a:path>
                <a:path w="1386205" h="512445">
                  <a:moveTo>
                    <a:pt x="368020" y="350354"/>
                  </a:moveTo>
                  <a:lnTo>
                    <a:pt x="363448" y="348107"/>
                  </a:lnTo>
                  <a:lnTo>
                    <a:pt x="358571" y="346760"/>
                  </a:lnTo>
                  <a:lnTo>
                    <a:pt x="362851" y="349910"/>
                  </a:lnTo>
                  <a:lnTo>
                    <a:pt x="368020" y="350354"/>
                  </a:lnTo>
                  <a:close/>
                </a:path>
                <a:path w="1386205" h="512445">
                  <a:moveTo>
                    <a:pt x="376542" y="477164"/>
                  </a:moveTo>
                  <a:lnTo>
                    <a:pt x="369239" y="474586"/>
                  </a:lnTo>
                  <a:lnTo>
                    <a:pt x="367779" y="479640"/>
                  </a:lnTo>
                  <a:lnTo>
                    <a:pt x="373138" y="479679"/>
                  </a:lnTo>
                  <a:lnTo>
                    <a:pt x="376542" y="477164"/>
                  </a:lnTo>
                  <a:close/>
                </a:path>
                <a:path w="1386205" h="512445">
                  <a:moveTo>
                    <a:pt x="384429" y="495363"/>
                  </a:moveTo>
                  <a:lnTo>
                    <a:pt x="382028" y="491363"/>
                  </a:lnTo>
                  <a:lnTo>
                    <a:pt x="379628" y="484174"/>
                  </a:lnTo>
                  <a:lnTo>
                    <a:pt x="374827" y="485775"/>
                  </a:lnTo>
                  <a:lnTo>
                    <a:pt x="378028" y="489775"/>
                  </a:lnTo>
                  <a:lnTo>
                    <a:pt x="379628" y="496163"/>
                  </a:lnTo>
                  <a:lnTo>
                    <a:pt x="384429" y="495363"/>
                  </a:lnTo>
                  <a:close/>
                </a:path>
                <a:path w="1386205" h="512445">
                  <a:moveTo>
                    <a:pt x="403606" y="386676"/>
                  </a:moveTo>
                  <a:lnTo>
                    <a:pt x="394843" y="387350"/>
                  </a:lnTo>
                  <a:lnTo>
                    <a:pt x="394614" y="392061"/>
                  </a:lnTo>
                  <a:lnTo>
                    <a:pt x="398881" y="394093"/>
                  </a:lnTo>
                  <a:lnTo>
                    <a:pt x="403606" y="386676"/>
                  </a:lnTo>
                  <a:close/>
                </a:path>
                <a:path w="1386205" h="512445">
                  <a:moveTo>
                    <a:pt x="422148" y="397586"/>
                  </a:moveTo>
                  <a:lnTo>
                    <a:pt x="417995" y="394665"/>
                  </a:lnTo>
                  <a:lnTo>
                    <a:pt x="412483" y="394436"/>
                  </a:lnTo>
                  <a:lnTo>
                    <a:pt x="417093" y="396455"/>
                  </a:lnTo>
                  <a:lnTo>
                    <a:pt x="422148" y="397586"/>
                  </a:lnTo>
                  <a:close/>
                </a:path>
                <a:path w="1386205" h="512445">
                  <a:moveTo>
                    <a:pt x="427012" y="505485"/>
                  </a:moveTo>
                  <a:lnTo>
                    <a:pt x="426783" y="499364"/>
                  </a:lnTo>
                  <a:lnTo>
                    <a:pt x="421182" y="502551"/>
                  </a:lnTo>
                  <a:lnTo>
                    <a:pt x="410794" y="504952"/>
                  </a:lnTo>
                  <a:lnTo>
                    <a:pt x="412394" y="509752"/>
                  </a:lnTo>
                  <a:lnTo>
                    <a:pt x="419366" y="508127"/>
                  </a:lnTo>
                  <a:lnTo>
                    <a:pt x="424383" y="507555"/>
                  </a:lnTo>
                  <a:lnTo>
                    <a:pt x="427012" y="505485"/>
                  </a:lnTo>
                  <a:close/>
                </a:path>
                <a:path w="1386205" h="512445">
                  <a:moveTo>
                    <a:pt x="429183" y="176479"/>
                  </a:moveTo>
                  <a:lnTo>
                    <a:pt x="426783" y="172478"/>
                  </a:lnTo>
                  <a:lnTo>
                    <a:pt x="424383" y="165290"/>
                  </a:lnTo>
                  <a:lnTo>
                    <a:pt x="419595" y="166890"/>
                  </a:lnTo>
                  <a:lnTo>
                    <a:pt x="422783" y="170878"/>
                  </a:lnTo>
                  <a:lnTo>
                    <a:pt x="424383" y="178079"/>
                  </a:lnTo>
                  <a:lnTo>
                    <a:pt x="429183" y="176479"/>
                  </a:lnTo>
                  <a:close/>
                </a:path>
                <a:path w="1386205" h="512445">
                  <a:moveTo>
                    <a:pt x="438772" y="435419"/>
                  </a:moveTo>
                  <a:lnTo>
                    <a:pt x="436854" y="425538"/>
                  </a:lnTo>
                  <a:lnTo>
                    <a:pt x="432473" y="425831"/>
                  </a:lnTo>
                  <a:lnTo>
                    <a:pt x="431241" y="430923"/>
                  </a:lnTo>
                  <a:lnTo>
                    <a:pt x="438772" y="435419"/>
                  </a:lnTo>
                  <a:close/>
                </a:path>
                <a:path w="1386205" h="512445">
                  <a:moveTo>
                    <a:pt x="440740" y="393712"/>
                  </a:moveTo>
                  <a:lnTo>
                    <a:pt x="435571" y="391464"/>
                  </a:lnTo>
                  <a:lnTo>
                    <a:pt x="433095" y="398208"/>
                  </a:lnTo>
                  <a:lnTo>
                    <a:pt x="437375" y="397459"/>
                  </a:lnTo>
                  <a:lnTo>
                    <a:pt x="440740" y="393712"/>
                  </a:lnTo>
                  <a:close/>
                </a:path>
                <a:path w="1386205" h="512445">
                  <a:moveTo>
                    <a:pt x="457149" y="490562"/>
                  </a:moveTo>
                  <a:lnTo>
                    <a:pt x="454748" y="483374"/>
                  </a:lnTo>
                  <a:lnTo>
                    <a:pt x="449160" y="484974"/>
                  </a:lnTo>
                  <a:lnTo>
                    <a:pt x="451561" y="488975"/>
                  </a:lnTo>
                  <a:lnTo>
                    <a:pt x="445960" y="493763"/>
                  </a:lnTo>
                  <a:lnTo>
                    <a:pt x="453161" y="492163"/>
                  </a:lnTo>
                  <a:lnTo>
                    <a:pt x="457149" y="490562"/>
                  </a:lnTo>
                  <a:close/>
                </a:path>
                <a:path w="1386205" h="512445">
                  <a:moveTo>
                    <a:pt x="473316" y="507707"/>
                  </a:moveTo>
                  <a:lnTo>
                    <a:pt x="472338" y="502551"/>
                  </a:lnTo>
                  <a:lnTo>
                    <a:pt x="461949" y="501764"/>
                  </a:lnTo>
                  <a:lnTo>
                    <a:pt x="469938" y="508152"/>
                  </a:lnTo>
                  <a:lnTo>
                    <a:pt x="467169" y="512000"/>
                  </a:lnTo>
                  <a:lnTo>
                    <a:pt x="469938" y="511352"/>
                  </a:lnTo>
                  <a:lnTo>
                    <a:pt x="473316" y="507707"/>
                  </a:lnTo>
                  <a:close/>
                </a:path>
                <a:path w="1386205" h="512445">
                  <a:moveTo>
                    <a:pt x="514692" y="306743"/>
                  </a:moveTo>
                  <a:lnTo>
                    <a:pt x="512292" y="299554"/>
                  </a:lnTo>
                  <a:lnTo>
                    <a:pt x="505104" y="303555"/>
                  </a:lnTo>
                  <a:lnTo>
                    <a:pt x="500303" y="307543"/>
                  </a:lnTo>
                  <a:lnTo>
                    <a:pt x="500303" y="313944"/>
                  </a:lnTo>
                  <a:lnTo>
                    <a:pt x="509905" y="310743"/>
                  </a:lnTo>
                  <a:lnTo>
                    <a:pt x="514692" y="306743"/>
                  </a:lnTo>
                  <a:close/>
                </a:path>
                <a:path w="1386205" h="512445">
                  <a:moveTo>
                    <a:pt x="533082" y="109347"/>
                  </a:moveTo>
                  <a:lnTo>
                    <a:pt x="531622" y="99110"/>
                  </a:lnTo>
                  <a:lnTo>
                    <a:pt x="527380" y="99453"/>
                  </a:lnTo>
                  <a:lnTo>
                    <a:pt x="525995" y="104736"/>
                  </a:lnTo>
                  <a:lnTo>
                    <a:pt x="533082" y="109347"/>
                  </a:lnTo>
                  <a:close/>
                </a:path>
                <a:path w="1386205" h="512445">
                  <a:moveTo>
                    <a:pt x="571436" y="174078"/>
                  </a:moveTo>
                  <a:lnTo>
                    <a:pt x="562673" y="174421"/>
                  </a:lnTo>
                  <a:lnTo>
                    <a:pt x="562444" y="179171"/>
                  </a:lnTo>
                  <a:lnTo>
                    <a:pt x="566724" y="181381"/>
                  </a:lnTo>
                  <a:lnTo>
                    <a:pt x="571436" y="174078"/>
                  </a:lnTo>
                  <a:close/>
                </a:path>
                <a:path w="1386205" h="512445">
                  <a:moveTo>
                    <a:pt x="628408" y="511302"/>
                  </a:moveTo>
                  <a:lnTo>
                    <a:pt x="624192" y="509752"/>
                  </a:lnTo>
                  <a:lnTo>
                    <a:pt x="623608" y="511302"/>
                  </a:lnTo>
                  <a:lnTo>
                    <a:pt x="628408" y="511302"/>
                  </a:lnTo>
                  <a:close/>
                </a:path>
                <a:path w="1386205" h="512445">
                  <a:moveTo>
                    <a:pt x="636638" y="106337"/>
                  </a:moveTo>
                  <a:lnTo>
                    <a:pt x="629780" y="103746"/>
                  </a:lnTo>
                  <a:lnTo>
                    <a:pt x="627875" y="108800"/>
                  </a:lnTo>
                  <a:lnTo>
                    <a:pt x="633082" y="108839"/>
                  </a:lnTo>
                  <a:lnTo>
                    <a:pt x="636638" y="106337"/>
                  </a:lnTo>
                  <a:close/>
                </a:path>
                <a:path w="1386205" h="512445">
                  <a:moveTo>
                    <a:pt x="657758" y="125323"/>
                  </a:moveTo>
                  <a:lnTo>
                    <a:pt x="656958" y="119735"/>
                  </a:lnTo>
                  <a:lnTo>
                    <a:pt x="649757" y="122135"/>
                  </a:lnTo>
                  <a:lnTo>
                    <a:pt x="648157" y="126923"/>
                  </a:lnTo>
                  <a:lnTo>
                    <a:pt x="648957" y="132524"/>
                  </a:lnTo>
                  <a:lnTo>
                    <a:pt x="655358" y="129324"/>
                  </a:lnTo>
                  <a:lnTo>
                    <a:pt x="657758" y="125323"/>
                  </a:lnTo>
                  <a:close/>
                </a:path>
                <a:path w="1386205" h="512445">
                  <a:moveTo>
                    <a:pt x="659599" y="242633"/>
                  </a:moveTo>
                  <a:lnTo>
                    <a:pt x="653757" y="238810"/>
                  </a:lnTo>
                  <a:lnTo>
                    <a:pt x="649706" y="246684"/>
                  </a:lnTo>
                  <a:lnTo>
                    <a:pt x="654951" y="246608"/>
                  </a:lnTo>
                  <a:lnTo>
                    <a:pt x="659599" y="242633"/>
                  </a:lnTo>
                  <a:close/>
                </a:path>
                <a:path w="1386205" h="512445">
                  <a:moveTo>
                    <a:pt x="677735" y="178879"/>
                  </a:moveTo>
                  <a:lnTo>
                    <a:pt x="677176" y="170446"/>
                  </a:lnTo>
                  <a:lnTo>
                    <a:pt x="672045" y="170180"/>
                  </a:lnTo>
                  <a:lnTo>
                    <a:pt x="669759" y="174269"/>
                  </a:lnTo>
                  <a:lnTo>
                    <a:pt x="677735" y="178879"/>
                  </a:lnTo>
                  <a:close/>
                </a:path>
                <a:path w="1386205" h="512445">
                  <a:moveTo>
                    <a:pt x="692797" y="494284"/>
                  </a:moveTo>
                  <a:lnTo>
                    <a:pt x="692721" y="488276"/>
                  </a:lnTo>
                  <a:lnTo>
                    <a:pt x="690549" y="483616"/>
                  </a:lnTo>
                  <a:lnTo>
                    <a:pt x="684923" y="483374"/>
                  </a:lnTo>
                  <a:lnTo>
                    <a:pt x="687285" y="488442"/>
                  </a:lnTo>
                  <a:lnTo>
                    <a:pt x="686422" y="493966"/>
                  </a:lnTo>
                  <a:lnTo>
                    <a:pt x="686612" y="497992"/>
                  </a:lnTo>
                  <a:lnTo>
                    <a:pt x="692124" y="498563"/>
                  </a:lnTo>
                  <a:lnTo>
                    <a:pt x="692797" y="494284"/>
                  </a:lnTo>
                  <a:close/>
                </a:path>
                <a:path w="1386205" h="512445">
                  <a:moveTo>
                    <a:pt x="698512" y="509752"/>
                  </a:moveTo>
                  <a:lnTo>
                    <a:pt x="696112" y="502551"/>
                  </a:lnTo>
                  <a:lnTo>
                    <a:pt x="690524" y="504151"/>
                  </a:lnTo>
                  <a:lnTo>
                    <a:pt x="692924" y="508152"/>
                  </a:lnTo>
                  <a:lnTo>
                    <a:pt x="687324" y="512152"/>
                  </a:lnTo>
                  <a:lnTo>
                    <a:pt x="694512" y="511352"/>
                  </a:lnTo>
                  <a:lnTo>
                    <a:pt x="698512" y="509752"/>
                  </a:lnTo>
                  <a:close/>
                </a:path>
                <a:path w="1386205" h="512445">
                  <a:moveTo>
                    <a:pt x="730643" y="500329"/>
                  </a:moveTo>
                  <a:lnTo>
                    <a:pt x="726490" y="496963"/>
                  </a:lnTo>
                  <a:lnTo>
                    <a:pt x="720979" y="497192"/>
                  </a:lnTo>
                  <a:lnTo>
                    <a:pt x="725589" y="499364"/>
                  </a:lnTo>
                  <a:lnTo>
                    <a:pt x="730643" y="500329"/>
                  </a:lnTo>
                  <a:close/>
                </a:path>
                <a:path w="1386205" h="512445">
                  <a:moveTo>
                    <a:pt x="738479" y="288366"/>
                  </a:moveTo>
                  <a:lnTo>
                    <a:pt x="736079" y="281178"/>
                  </a:lnTo>
                  <a:lnTo>
                    <a:pt x="730478" y="282778"/>
                  </a:lnTo>
                  <a:lnTo>
                    <a:pt x="732878" y="286766"/>
                  </a:lnTo>
                  <a:lnTo>
                    <a:pt x="727290" y="290766"/>
                  </a:lnTo>
                  <a:lnTo>
                    <a:pt x="734479" y="289966"/>
                  </a:lnTo>
                  <a:lnTo>
                    <a:pt x="738479" y="288366"/>
                  </a:lnTo>
                  <a:close/>
                </a:path>
                <a:path w="1386205" h="512445">
                  <a:moveTo>
                    <a:pt x="817600" y="95758"/>
                  </a:moveTo>
                  <a:lnTo>
                    <a:pt x="815200" y="88557"/>
                  </a:lnTo>
                  <a:lnTo>
                    <a:pt x="809599" y="90157"/>
                  </a:lnTo>
                  <a:lnTo>
                    <a:pt x="811999" y="94157"/>
                  </a:lnTo>
                  <a:lnTo>
                    <a:pt x="806411" y="98158"/>
                  </a:lnTo>
                  <a:lnTo>
                    <a:pt x="813600" y="97358"/>
                  </a:lnTo>
                  <a:lnTo>
                    <a:pt x="817600" y="95758"/>
                  </a:lnTo>
                  <a:close/>
                </a:path>
                <a:path w="1386205" h="512445">
                  <a:moveTo>
                    <a:pt x="827189" y="67779"/>
                  </a:moveTo>
                  <a:lnTo>
                    <a:pt x="818400" y="67779"/>
                  </a:lnTo>
                  <a:lnTo>
                    <a:pt x="819988" y="72580"/>
                  </a:lnTo>
                  <a:lnTo>
                    <a:pt x="815200" y="79768"/>
                  </a:lnTo>
                  <a:lnTo>
                    <a:pt x="823988" y="78968"/>
                  </a:lnTo>
                  <a:lnTo>
                    <a:pt x="822388" y="74180"/>
                  </a:lnTo>
                  <a:lnTo>
                    <a:pt x="827189" y="67779"/>
                  </a:lnTo>
                  <a:close/>
                </a:path>
                <a:path w="1386205" h="512445">
                  <a:moveTo>
                    <a:pt x="831176" y="332320"/>
                  </a:moveTo>
                  <a:lnTo>
                    <a:pt x="830376" y="327533"/>
                  </a:lnTo>
                  <a:lnTo>
                    <a:pt x="825588" y="329133"/>
                  </a:lnTo>
                  <a:lnTo>
                    <a:pt x="821588" y="324332"/>
                  </a:lnTo>
                  <a:lnTo>
                    <a:pt x="822388" y="330720"/>
                  </a:lnTo>
                  <a:lnTo>
                    <a:pt x="823988" y="334721"/>
                  </a:lnTo>
                  <a:lnTo>
                    <a:pt x="831176" y="332320"/>
                  </a:lnTo>
                  <a:close/>
                </a:path>
                <a:path w="1386205" h="512445">
                  <a:moveTo>
                    <a:pt x="833577" y="29425"/>
                  </a:moveTo>
                  <a:lnTo>
                    <a:pt x="831176" y="22225"/>
                  </a:lnTo>
                  <a:lnTo>
                    <a:pt x="825588" y="23825"/>
                  </a:lnTo>
                  <a:lnTo>
                    <a:pt x="827989" y="27825"/>
                  </a:lnTo>
                  <a:lnTo>
                    <a:pt x="822388" y="32613"/>
                  </a:lnTo>
                  <a:lnTo>
                    <a:pt x="829589" y="31013"/>
                  </a:lnTo>
                  <a:lnTo>
                    <a:pt x="833577" y="29425"/>
                  </a:lnTo>
                  <a:close/>
                </a:path>
                <a:path w="1386205" h="512445">
                  <a:moveTo>
                    <a:pt x="847166" y="410641"/>
                  </a:moveTo>
                  <a:lnTo>
                    <a:pt x="841565" y="403453"/>
                  </a:lnTo>
                  <a:lnTo>
                    <a:pt x="835672" y="406260"/>
                  </a:lnTo>
                  <a:lnTo>
                    <a:pt x="833374" y="412140"/>
                  </a:lnTo>
                  <a:lnTo>
                    <a:pt x="834377" y="417283"/>
                  </a:lnTo>
                  <a:lnTo>
                    <a:pt x="838377" y="417842"/>
                  </a:lnTo>
                  <a:lnTo>
                    <a:pt x="835977" y="411441"/>
                  </a:lnTo>
                  <a:lnTo>
                    <a:pt x="847166" y="410641"/>
                  </a:lnTo>
                  <a:close/>
                </a:path>
                <a:path w="1386205" h="512445">
                  <a:moveTo>
                    <a:pt x="854316" y="80213"/>
                  </a:moveTo>
                  <a:lnTo>
                    <a:pt x="847966" y="77368"/>
                  </a:lnTo>
                  <a:lnTo>
                    <a:pt x="849566" y="82169"/>
                  </a:lnTo>
                  <a:lnTo>
                    <a:pt x="845566" y="82969"/>
                  </a:lnTo>
                  <a:lnTo>
                    <a:pt x="843165" y="78968"/>
                  </a:lnTo>
                  <a:lnTo>
                    <a:pt x="840778" y="72580"/>
                  </a:lnTo>
                  <a:lnTo>
                    <a:pt x="835977" y="73380"/>
                  </a:lnTo>
                  <a:lnTo>
                    <a:pt x="837577" y="78168"/>
                  </a:lnTo>
                  <a:lnTo>
                    <a:pt x="833577" y="78968"/>
                  </a:lnTo>
                  <a:lnTo>
                    <a:pt x="835177" y="81368"/>
                  </a:lnTo>
                  <a:lnTo>
                    <a:pt x="835977" y="83769"/>
                  </a:lnTo>
                  <a:lnTo>
                    <a:pt x="837577" y="86169"/>
                  </a:lnTo>
                  <a:lnTo>
                    <a:pt x="845159" y="85572"/>
                  </a:lnTo>
                  <a:lnTo>
                    <a:pt x="852055" y="83273"/>
                  </a:lnTo>
                  <a:lnTo>
                    <a:pt x="854316" y="80213"/>
                  </a:lnTo>
                  <a:close/>
                </a:path>
                <a:path w="1386205" h="512445">
                  <a:moveTo>
                    <a:pt x="858012" y="337312"/>
                  </a:moveTo>
                  <a:lnTo>
                    <a:pt x="851166" y="334721"/>
                  </a:lnTo>
                  <a:lnTo>
                    <a:pt x="849249" y="339775"/>
                  </a:lnTo>
                  <a:lnTo>
                    <a:pt x="854456" y="339813"/>
                  </a:lnTo>
                  <a:lnTo>
                    <a:pt x="858012" y="337312"/>
                  </a:lnTo>
                  <a:close/>
                </a:path>
                <a:path w="1386205" h="512445">
                  <a:moveTo>
                    <a:pt x="885532" y="194056"/>
                  </a:moveTo>
                  <a:lnTo>
                    <a:pt x="878001" y="191808"/>
                  </a:lnTo>
                  <a:lnTo>
                    <a:pt x="878636" y="195859"/>
                  </a:lnTo>
                  <a:lnTo>
                    <a:pt x="882713" y="199009"/>
                  </a:lnTo>
                  <a:lnTo>
                    <a:pt x="885532" y="194056"/>
                  </a:lnTo>
                  <a:close/>
                </a:path>
                <a:path w="1386205" h="512445">
                  <a:moveTo>
                    <a:pt x="935075" y="344309"/>
                  </a:moveTo>
                  <a:lnTo>
                    <a:pt x="928001" y="341617"/>
                  </a:lnTo>
                  <a:lnTo>
                    <a:pt x="928789" y="345516"/>
                  </a:lnTo>
                  <a:lnTo>
                    <a:pt x="932713" y="348805"/>
                  </a:lnTo>
                  <a:lnTo>
                    <a:pt x="935075" y="344309"/>
                  </a:lnTo>
                  <a:close/>
                </a:path>
                <a:path w="1386205" h="512445">
                  <a:moveTo>
                    <a:pt x="938657" y="92875"/>
                  </a:moveTo>
                  <a:lnTo>
                    <a:pt x="933475" y="90957"/>
                  </a:lnTo>
                  <a:lnTo>
                    <a:pt x="931011" y="97586"/>
                  </a:lnTo>
                  <a:lnTo>
                    <a:pt x="935278" y="96659"/>
                  </a:lnTo>
                  <a:lnTo>
                    <a:pt x="938657" y="92875"/>
                  </a:lnTo>
                  <a:close/>
                </a:path>
                <a:path w="1386205" h="512445">
                  <a:moveTo>
                    <a:pt x="939076" y="121335"/>
                  </a:moveTo>
                  <a:lnTo>
                    <a:pt x="927887" y="116535"/>
                  </a:lnTo>
                  <a:lnTo>
                    <a:pt x="927087" y="116535"/>
                  </a:lnTo>
                  <a:lnTo>
                    <a:pt x="919937" y="115671"/>
                  </a:lnTo>
                  <a:lnTo>
                    <a:pt x="923785" y="119837"/>
                  </a:lnTo>
                  <a:lnTo>
                    <a:pt x="931697" y="124739"/>
                  </a:lnTo>
                  <a:lnTo>
                    <a:pt x="936675" y="126123"/>
                  </a:lnTo>
                  <a:lnTo>
                    <a:pt x="939076" y="121335"/>
                  </a:lnTo>
                  <a:close/>
                </a:path>
                <a:path w="1386205" h="512445">
                  <a:moveTo>
                    <a:pt x="974407" y="349973"/>
                  </a:moveTo>
                  <a:lnTo>
                    <a:pt x="970241" y="346710"/>
                  </a:lnTo>
                  <a:lnTo>
                    <a:pt x="964742" y="346595"/>
                  </a:lnTo>
                  <a:lnTo>
                    <a:pt x="969340" y="348805"/>
                  </a:lnTo>
                  <a:lnTo>
                    <a:pt x="974407" y="349973"/>
                  </a:lnTo>
                  <a:close/>
                </a:path>
                <a:path w="1386205" h="512445">
                  <a:moveTo>
                    <a:pt x="1003007" y="119735"/>
                  </a:moveTo>
                  <a:lnTo>
                    <a:pt x="1001407" y="117335"/>
                  </a:lnTo>
                  <a:lnTo>
                    <a:pt x="1000620" y="114935"/>
                  </a:lnTo>
                  <a:lnTo>
                    <a:pt x="999020" y="112534"/>
                  </a:lnTo>
                  <a:lnTo>
                    <a:pt x="995819" y="114134"/>
                  </a:lnTo>
                  <a:lnTo>
                    <a:pt x="991019" y="115735"/>
                  </a:lnTo>
                  <a:lnTo>
                    <a:pt x="992619" y="118135"/>
                  </a:lnTo>
                  <a:lnTo>
                    <a:pt x="993419" y="120535"/>
                  </a:lnTo>
                  <a:lnTo>
                    <a:pt x="995019" y="122923"/>
                  </a:lnTo>
                  <a:lnTo>
                    <a:pt x="997419" y="122135"/>
                  </a:lnTo>
                  <a:lnTo>
                    <a:pt x="1000620" y="120535"/>
                  </a:lnTo>
                  <a:lnTo>
                    <a:pt x="1003007" y="119735"/>
                  </a:lnTo>
                  <a:close/>
                </a:path>
                <a:path w="1386205" h="512445">
                  <a:moveTo>
                    <a:pt x="1004277" y="324523"/>
                  </a:moveTo>
                  <a:lnTo>
                    <a:pt x="997419" y="321932"/>
                  </a:lnTo>
                  <a:lnTo>
                    <a:pt x="995502" y="326986"/>
                  </a:lnTo>
                  <a:lnTo>
                    <a:pt x="1000709" y="327025"/>
                  </a:lnTo>
                  <a:lnTo>
                    <a:pt x="1004277" y="324523"/>
                  </a:lnTo>
                  <a:close/>
                </a:path>
                <a:path w="1386205" h="512445">
                  <a:moveTo>
                    <a:pt x="1021397" y="293966"/>
                  </a:moveTo>
                  <a:lnTo>
                    <a:pt x="1020597" y="288366"/>
                  </a:lnTo>
                  <a:lnTo>
                    <a:pt x="1016558" y="287591"/>
                  </a:lnTo>
                  <a:lnTo>
                    <a:pt x="1011707" y="284568"/>
                  </a:lnTo>
                  <a:lnTo>
                    <a:pt x="1007897" y="283641"/>
                  </a:lnTo>
                  <a:lnTo>
                    <a:pt x="1007008" y="289166"/>
                  </a:lnTo>
                  <a:lnTo>
                    <a:pt x="1009408" y="288366"/>
                  </a:lnTo>
                  <a:lnTo>
                    <a:pt x="1011809" y="288366"/>
                  </a:lnTo>
                  <a:lnTo>
                    <a:pt x="1012596" y="291566"/>
                  </a:lnTo>
                  <a:lnTo>
                    <a:pt x="1010208" y="293966"/>
                  </a:lnTo>
                  <a:lnTo>
                    <a:pt x="1004608" y="294754"/>
                  </a:lnTo>
                  <a:lnTo>
                    <a:pt x="1006208" y="298754"/>
                  </a:lnTo>
                  <a:lnTo>
                    <a:pt x="1011809" y="295554"/>
                  </a:lnTo>
                  <a:lnTo>
                    <a:pt x="1021397" y="293966"/>
                  </a:lnTo>
                  <a:close/>
                </a:path>
                <a:path w="1386205" h="512445">
                  <a:moveTo>
                    <a:pt x="1030973" y="152933"/>
                  </a:moveTo>
                  <a:lnTo>
                    <a:pt x="1030185" y="144513"/>
                  </a:lnTo>
                  <a:lnTo>
                    <a:pt x="1023556" y="157213"/>
                  </a:lnTo>
                  <a:lnTo>
                    <a:pt x="1026287" y="158597"/>
                  </a:lnTo>
                  <a:lnTo>
                    <a:pt x="1030973" y="152933"/>
                  </a:lnTo>
                  <a:close/>
                </a:path>
                <a:path w="1386205" h="512445">
                  <a:moveTo>
                    <a:pt x="1032598" y="312851"/>
                  </a:moveTo>
                  <a:lnTo>
                    <a:pt x="1026985" y="313143"/>
                  </a:lnTo>
                  <a:lnTo>
                    <a:pt x="1021245" y="314769"/>
                  </a:lnTo>
                  <a:lnTo>
                    <a:pt x="1015796" y="315341"/>
                  </a:lnTo>
                  <a:lnTo>
                    <a:pt x="1013955" y="315620"/>
                  </a:lnTo>
                  <a:lnTo>
                    <a:pt x="1018997" y="316344"/>
                  </a:lnTo>
                  <a:lnTo>
                    <a:pt x="1022832" y="319773"/>
                  </a:lnTo>
                  <a:lnTo>
                    <a:pt x="1029284" y="316839"/>
                  </a:lnTo>
                  <a:lnTo>
                    <a:pt x="1032598" y="312851"/>
                  </a:lnTo>
                  <a:close/>
                </a:path>
                <a:path w="1386205" h="512445">
                  <a:moveTo>
                    <a:pt x="1079741" y="231622"/>
                  </a:moveTo>
                  <a:lnTo>
                    <a:pt x="1077341" y="224434"/>
                  </a:lnTo>
                  <a:lnTo>
                    <a:pt x="1071740" y="226021"/>
                  </a:lnTo>
                  <a:lnTo>
                    <a:pt x="1074140" y="230022"/>
                  </a:lnTo>
                  <a:lnTo>
                    <a:pt x="1068552" y="234823"/>
                  </a:lnTo>
                  <a:lnTo>
                    <a:pt x="1075740" y="233222"/>
                  </a:lnTo>
                  <a:lnTo>
                    <a:pt x="1079741" y="231622"/>
                  </a:lnTo>
                  <a:close/>
                </a:path>
                <a:path w="1386205" h="512445">
                  <a:moveTo>
                    <a:pt x="1132408" y="293408"/>
                  </a:moveTo>
                  <a:lnTo>
                    <a:pt x="1126286" y="288163"/>
                  </a:lnTo>
                  <a:lnTo>
                    <a:pt x="1117473" y="285623"/>
                  </a:lnTo>
                  <a:lnTo>
                    <a:pt x="1113307" y="287566"/>
                  </a:lnTo>
                  <a:lnTo>
                    <a:pt x="1118704" y="289775"/>
                  </a:lnTo>
                  <a:lnTo>
                    <a:pt x="1119390" y="295059"/>
                  </a:lnTo>
                  <a:lnTo>
                    <a:pt x="1120838" y="299593"/>
                  </a:lnTo>
                  <a:lnTo>
                    <a:pt x="1128483" y="299554"/>
                  </a:lnTo>
                  <a:lnTo>
                    <a:pt x="1132408" y="293408"/>
                  </a:lnTo>
                  <a:close/>
                </a:path>
                <a:path w="1386205" h="512445">
                  <a:moveTo>
                    <a:pt x="1134884" y="339521"/>
                  </a:moveTo>
                  <a:lnTo>
                    <a:pt x="1132484" y="332320"/>
                  </a:lnTo>
                  <a:lnTo>
                    <a:pt x="1126883" y="333921"/>
                  </a:lnTo>
                  <a:lnTo>
                    <a:pt x="1129284" y="337921"/>
                  </a:lnTo>
                  <a:lnTo>
                    <a:pt x="1123696" y="342709"/>
                  </a:lnTo>
                  <a:lnTo>
                    <a:pt x="1130884" y="341109"/>
                  </a:lnTo>
                  <a:lnTo>
                    <a:pt x="1134884" y="339521"/>
                  </a:lnTo>
                  <a:close/>
                </a:path>
                <a:path w="1386205" h="512445">
                  <a:moveTo>
                    <a:pt x="1136853" y="297802"/>
                  </a:moveTo>
                  <a:lnTo>
                    <a:pt x="1131684" y="295554"/>
                  </a:lnTo>
                  <a:lnTo>
                    <a:pt x="1129207" y="302298"/>
                  </a:lnTo>
                  <a:lnTo>
                    <a:pt x="1133487" y="301548"/>
                  </a:lnTo>
                  <a:lnTo>
                    <a:pt x="1136853" y="297802"/>
                  </a:lnTo>
                  <a:close/>
                </a:path>
                <a:path w="1386205" h="512445">
                  <a:moveTo>
                    <a:pt x="1202016" y="288366"/>
                  </a:moveTo>
                  <a:lnTo>
                    <a:pt x="1194866" y="288556"/>
                  </a:lnTo>
                  <a:lnTo>
                    <a:pt x="1188034" y="288671"/>
                  </a:lnTo>
                  <a:lnTo>
                    <a:pt x="1181785" y="288036"/>
                  </a:lnTo>
                  <a:lnTo>
                    <a:pt x="1176439" y="285965"/>
                  </a:lnTo>
                  <a:lnTo>
                    <a:pt x="1178039" y="291566"/>
                  </a:lnTo>
                  <a:lnTo>
                    <a:pt x="1173238" y="294754"/>
                  </a:lnTo>
                  <a:lnTo>
                    <a:pt x="1174038" y="300355"/>
                  </a:lnTo>
                  <a:lnTo>
                    <a:pt x="1180655" y="294322"/>
                  </a:lnTo>
                  <a:lnTo>
                    <a:pt x="1189228" y="294055"/>
                  </a:lnTo>
                  <a:lnTo>
                    <a:pt x="1197190" y="293954"/>
                  </a:lnTo>
                  <a:lnTo>
                    <a:pt x="1202016" y="288366"/>
                  </a:lnTo>
                  <a:close/>
                </a:path>
                <a:path w="1386205" h="512445">
                  <a:moveTo>
                    <a:pt x="1216672" y="476707"/>
                  </a:moveTo>
                  <a:lnTo>
                    <a:pt x="1212405" y="473786"/>
                  </a:lnTo>
                  <a:lnTo>
                    <a:pt x="1207236" y="473557"/>
                  </a:lnTo>
                  <a:lnTo>
                    <a:pt x="1211808" y="475589"/>
                  </a:lnTo>
                  <a:lnTo>
                    <a:pt x="1216672" y="476707"/>
                  </a:lnTo>
                  <a:close/>
                </a:path>
                <a:path w="1386205" h="512445">
                  <a:moveTo>
                    <a:pt x="1216685" y="214744"/>
                  </a:moveTo>
                  <a:lnTo>
                    <a:pt x="1216494" y="210845"/>
                  </a:lnTo>
                  <a:lnTo>
                    <a:pt x="1211072" y="209346"/>
                  </a:lnTo>
                  <a:lnTo>
                    <a:pt x="1206017" y="215633"/>
                  </a:lnTo>
                  <a:lnTo>
                    <a:pt x="1216685" y="214744"/>
                  </a:lnTo>
                  <a:close/>
                </a:path>
                <a:path w="1386205" h="512445">
                  <a:moveTo>
                    <a:pt x="1219758" y="443941"/>
                  </a:moveTo>
                  <a:lnTo>
                    <a:pt x="1215605" y="441020"/>
                  </a:lnTo>
                  <a:lnTo>
                    <a:pt x="1210094" y="440791"/>
                  </a:lnTo>
                  <a:lnTo>
                    <a:pt x="1214704" y="442810"/>
                  </a:lnTo>
                  <a:lnTo>
                    <a:pt x="1219758" y="443941"/>
                  </a:lnTo>
                  <a:close/>
                </a:path>
                <a:path w="1386205" h="512445">
                  <a:moveTo>
                    <a:pt x="1258760" y="182067"/>
                  </a:moveTo>
                  <a:lnTo>
                    <a:pt x="1257960" y="181267"/>
                  </a:lnTo>
                  <a:lnTo>
                    <a:pt x="1251572" y="189268"/>
                  </a:lnTo>
                  <a:lnTo>
                    <a:pt x="1247267" y="186715"/>
                  </a:lnTo>
                  <a:lnTo>
                    <a:pt x="1247775" y="189268"/>
                  </a:lnTo>
                  <a:lnTo>
                    <a:pt x="1251572" y="192405"/>
                  </a:lnTo>
                  <a:lnTo>
                    <a:pt x="1257160" y="191655"/>
                  </a:lnTo>
                  <a:lnTo>
                    <a:pt x="1258760" y="182067"/>
                  </a:lnTo>
                  <a:close/>
                </a:path>
                <a:path w="1386205" h="512445">
                  <a:moveTo>
                    <a:pt x="1261960" y="149301"/>
                  </a:moveTo>
                  <a:lnTo>
                    <a:pt x="1258760" y="143713"/>
                  </a:lnTo>
                  <a:lnTo>
                    <a:pt x="1257160" y="134912"/>
                  </a:lnTo>
                  <a:lnTo>
                    <a:pt x="1250772" y="135712"/>
                  </a:lnTo>
                  <a:lnTo>
                    <a:pt x="1252296" y="142113"/>
                  </a:lnTo>
                  <a:lnTo>
                    <a:pt x="1252766" y="146710"/>
                  </a:lnTo>
                  <a:lnTo>
                    <a:pt x="1255039" y="149199"/>
                  </a:lnTo>
                  <a:lnTo>
                    <a:pt x="1261960" y="149301"/>
                  </a:lnTo>
                  <a:close/>
                </a:path>
                <a:path w="1386205" h="512445">
                  <a:moveTo>
                    <a:pt x="1270495" y="464273"/>
                  </a:moveTo>
                  <a:lnTo>
                    <a:pt x="1268349" y="467385"/>
                  </a:lnTo>
                  <a:lnTo>
                    <a:pt x="1264653" y="472020"/>
                  </a:lnTo>
                  <a:lnTo>
                    <a:pt x="1258557" y="477481"/>
                  </a:lnTo>
                  <a:lnTo>
                    <a:pt x="1255763" y="481888"/>
                  </a:lnTo>
                  <a:lnTo>
                    <a:pt x="1261960" y="483374"/>
                  </a:lnTo>
                  <a:lnTo>
                    <a:pt x="1265199" y="477507"/>
                  </a:lnTo>
                  <a:lnTo>
                    <a:pt x="1268755" y="469392"/>
                  </a:lnTo>
                  <a:lnTo>
                    <a:pt x="1270495" y="464273"/>
                  </a:lnTo>
                  <a:close/>
                </a:path>
                <a:path w="1386205" h="512445">
                  <a:moveTo>
                    <a:pt x="1274737" y="287566"/>
                  </a:moveTo>
                  <a:lnTo>
                    <a:pt x="1273949" y="284365"/>
                  </a:lnTo>
                  <a:lnTo>
                    <a:pt x="1267307" y="283044"/>
                  </a:lnTo>
                  <a:lnTo>
                    <a:pt x="1265250" y="286969"/>
                  </a:lnTo>
                  <a:lnTo>
                    <a:pt x="1267536" y="291782"/>
                  </a:lnTo>
                  <a:lnTo>
                    <a:pt x="1273949" y="293166"/>
                  </a:lnTo>
                  <a:lnTo>
                    <a:pt x="1271549" y="289966"/>
                  </a:lnTo>
                  <a:lnTo>
                    <a:pt x="1274737" y="287566"/>
                  </a:lnTo>
                  <a:close/>
                </a:path>
                <a:path w="1386205" h="512445">
                  <a:moveTo>
                    <a:pt x="1277937" y="174879"/>
                  </a:moveTo>
                  <a:lnTo>
                    <a:pt x="1277137" y="170078"/>
                  </a:lnTo>
                  <a:lnTo>
                    <a:pt x="1272349" y="172478"/>
                  </a:lnTo>
                  <a:lnTo>
                    <a:pt x="1268349" y="167690"/>
                  </a:lnTo>
                  <a:lnTo>
                    <a:pt x="1269149" y="173278"/>
                  </a:lnTo>
                  <a:lnTo>
                    <a:pt x="1270749" y="177279"/>
                  </a:lnTo>
                  <a:lnTo>
                    <a:pt x="1277937" y="174879"/>
                  </a:lnTo>
                  <a:close/>
                </a:path>
                <a:path w="1386205" h="512445">
                  <a:moveTo>
                    <a:pt x="1281137" y="106946"/>
                  </a:moveTo>
                  <a:lnTo>
                    <a:pt x="1279537" y="102146"/>
                  </a:lnTo>
                  <a:lnTo>
                    <a:pt x="1274737" y="104546"/>
                  </a:lnTo>
                  <a:lnTo>
                    <a:pt x="1267548" y="106146"/>
                  </a:lnTo>
                  <a:lnTo>
                    <a:pt x="1269149" y="110934"/>
                  </a:lnTo>
                  <a:lnTo>
                    <a:pt x="1273149" y="108546"/>
                  </a:lnTo>
                  <a:lnTo>
                    <a:pt x="1281137" y="106946"/>
                  </a:lnTo>
                  <a:close/>
                </a:path>
                <a:path w="1386205" h="512445">
                  <a:moveTo>
                    <a:pt x="1286040" y="393255"/>
                  </a:moveTo>
                  <a:lnTo>
                    <a:pt x="1278737" y="390664"/>
                  </a:lnTo>
                  <a:lnTo>
                    <a:pt x="1277277" y="395719"/>
                  </a:lnTo>
                  <a:lnTo>
                    <a:pt x="1282636" y="395757"/>
                  </a:lnTo>
                  <a:lnTo>
                    <a:pt x="1286040" y="393255"/>
                  </a:lnTo>
                  <a:close/>
                </a:path>
                <a:path w="1386205" h="512445">
                  <a:moveTo>
                    <a:pt x="1291526" y="97358"/>
                  </a:moveTo>
                  <a:lnTo>
                    <a:pt x="1286357" y="95999"/>
                  </a:lnTo>
                  <a:lnTo>
                    <a:pt x="1286129" y="100952"/>
                  </a:lnTo>
                  <a:lnTo>
                    <a:pt x="1288605" y="104101"/>
                  </a:lnTo>
                  <a:lnTo>
                    <a:pt x="1291526" y="97358"/>
                  </a:lnTo>
                  <a:close/>
                </a:path>
                <a:path w="1386205" h="512445">
                  <a:moveTo>
                    <a:pt x="1296327" y="2247"/>
                  </a:moveTo>
                  <a:lnTo>
                    <a:pt x="1288796" y="0"/>
                  </a:lnTo>
                  <a:lnTo>
                    <a:pt x="1289431" y="4051"/>
                  </a:lnTo>
                  <a:lnTo>
                    <a:pt x="1293507" y="7188"/>
                  </a:lnTo>
                  <a:lnTo>
                    <a:pt x="1296327" y="2247"/>
                  </a:lnTo>
                  <a:close/>
                </a:path>
                <a:path w="1386205" h="512445">
                  <a:moveTo>
                    <a:pt x="1342504" y="161188"/>
                  </a:moveTo>
                  <a:lnTo>
                    <a:pt x="1342275" y="157289"/>
                  </a:lnTo>
                  <a:lnTo>
                    <a:pt x="1336662" y="155790"/>
                  </a:lnTo>
                  <a:lnTo>
                    <a:pt x="1331493" y="162090"/>
                  </a:lnTo>
                  <a:lnTo>
                    <a:pt x="1342504" y="161188"/>
                  </a:lnTo>
                  <a:close/>
                </a:path>
                <a:path w="1386205" h="512445">
                  <a:moveTo>
                    <a:pt x="1352435" y="429120"/>
                  </a:moveTo>
                  <a:lnTo>
                    <a:pt x="1347470" y="429031"/>
                  </a:lnTo>
                  <a:lnTo>
                    <a:pt x="1346593" y="433044"/>
                  </a:lnTo>
                  <a:lnTo>
                    <a:pt x="1343469" y="437819"/>
                  </a:lnTo>
                  <a:lnTo>
                    <a:pt x="1342745" y="441388"/>
                  </a:lnTo>
                  <a:lnTo>
                    <a:pt x="1349070" y="441820"/>
                  </a:lnTo>
                  <a:lnTo>
                    <a:pt x="1348600" y="437680"/>
                  </a:lnTo>
                  <a:lnTo>
                    <a:pt x="1351267" y="432727"/>
                  </a:lnTo>
                  <a:lnTo>
                    <a:pt x="1352435" y="429120"/>
                  </a:lnTo>
                  <a:close/>
                </a:path>
                <a:path w="1386205" h="512445">
                  <a:moveTo>
                    <a:pt x="1377378" y="139788"/>
                  </a:moveTo>
                  <a:lnTo>
                    <a:pt x="1374940" y="143903"/>
                  </a:lnTo>
                  <a:lnTo>
                    <a:pt x="1373555" y="148323"/>
                  </a:lnTo>
                  <a:lnTo>
                    <a:pt x="1377035" y="144513"/>
                  </a:lnTo>
                  <a:lnTo>
                    <a:pt x="1377378" y="139788"/>
                  </a:lnTo>
                  <a:close/>
                </a:path>
                <a:path w="1386205" h="512445">
                  <a:moveTo>
                    <a:pt x="1379435" y="161290"/>
                  </a:moveTo>
                  <a:lnTo>
                    <a:pt x="1372362" y="159042"/>
                  </a:lnTo>
                  <a:lnTo>
                    <a:pt x="1373149" y="163093"/>
                  </a:lnTo>
                  <a:lnTo>
                    <a:pt x="1377073" y="166230"/>
                  </a:lnTo>
                  <a:lnTo>
                    <a:pt x="1379435" y="161290"/>
                  </a:lnTo>
                  <a:close/>
                </a:path>
                <a:path w="1386205" h="512445">
                  <a:moveTo>
                    <a:pt x="1385836" y="132524"/>
                  </a:moveTo>
                  <a:lnTo>
                    <a:pt x="1385608" y="124320"/>
                  </a:lnTo>
                  <a:lnTo>
                    <a:pt x="1380439" y="123825"/>
                  </a:lnTo>
                  <a:lnTo>
                    <a:pt x="1377962" y="127685"/>
                  </a:lnTo>
                  <a:lnTo>
                    <a:pt x="1385836" y="13252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29"/>
            <p:cNvSpPr/>
            <p:nvPr/>
          </p:nvSpPr>
          <p:spPr>
            <a:xfrm>
              <a:off x="16333598" y="9693223"/>
              <a:ext cx="1022350" cy="594360"/>
            </a:xfrm>
            <a:custGeom>
              <a:avLst/>
              <a:gdLst/>
              <a:ahLst/>
              <a:cxnLst/>
              <a:rect l="l" t="t" r="r" b="b"/>
              <a:pathLst>
                <a:path w="1022350" h="594359">
                  <a:moveTo>
                    <a:pt x="14376" y="232575"/>
                  </a:moveTo>
                  <a:lnTo>
                    <a:pt x="9588" y="231775"/>
                  </a:lnTo>
                  <a:lnTo>
                    <a:pt x="3187" y="228574"/>
                  </a:lnTo>
                  <a:lnTo>
                    <a:pt x="0" y="232575"/>
                  </a:lnTo>
                  <a:lnTo>
                    <a:pt x="5588" y="233375"/>
                  </a:lnTo>
                  <a:lnTo>
                    <a:pt x="11988" y="236575"/>
                  </a:lnTo>
                  <a:lnTo>
                    <a:pt x="14376" y="232575"/>
                  </a:lnTo>
                  <a:close/>
                </a:path>
                <a:path w="1022350" h="594359">
                  <a:moveTo>
                    <a:pt x="26365" y="409206"/>
                  </a:moveTo>
                  <a:lnTo>
                    <a:pt x="21577" y="408406"/>
                  </a:lnTo>
                  <a:lnTo>
                    <a:pt x="21577" y="401205"/>
                  </a:lnTo>
                  <a:lnTo>
                    <a:pt x="17576" y="406806"/>
                  </a:lnTo>
                  <a:lnTo>
                    <a:pt x="16776" y="410806"/>
                  </a:lnTo>
                  <a:lnTo>
                    <a:pt x="23177" y="413994"/>
                  </a:lnTo>
                  <a:lnTo>
                    <a:pt x="26365" y="409206"/>
                  </a:lnTo>
                  <a:close/>
                </a:path>
                <a:path w="1022350" h="594359">
                  <a:moveTo>
                    <a:pt x="48742" y="413194"/>
                  </a:moveTo>
                  <a:lnTo>
                    <a:pt x="46355" y="408406"/>
                  </a:lnTo>
                  <a:lnTo>
                    <a:pt x="41554" y="405206"/>
                  </a:lnTo>
                  <a:lnTo>
                    <a:pt x="38354" y="411607"/>
                  </a:lnTo>
                  <a:lnTo>
                    <a:pt x="40754" y="416394"/>
                  </a:lnTo>
                  <a:lnTo>
                    <a:pt x="45554" y="419595"/>
                  </a:lnTo>
                  <a:lnTo>
                    <a:pt x="48742" y="413194"/>
                  </a:lnTo>
                  <a:close/>
                </a:path>
                <a:path w="1022350" h="594359">
                  <a:moveTo>
                    <a:pt x="129463" y="540270"/>
                  </a:moveTo>
                  <a:lnTo>
                    <a:pt x="123875" y="539470"/>
                  </a:lnTo>
                  <a:lnTo>
                    <a:pt x="117475" y="536282"/>
                  </a:lnTo>
                  <a:lnTo>
                    <a:pt x="115074" y="540270"/>
                  </a:lnTo>
                  <a:lnTo>
                    <a:pt x="120675" y="541070"/>
                  </a:lnTo>
                  <a:lnTo>
                    <a:pt x="127063" y="544271"/>
                  </a:lnTo>
                  <a:lnTo>
                    <a:pt x="129463" y="540270"/>
                  </a:lnTo>
                  <a:close/>
                </a:path>
                <a:path w="1022350" h="594359">
                  <a:moveTo>
                    <a:pt x="138988" y="456298"/>
                  </a:moveTo>
                  <a:lnTo>
                    <a:pt x="134162" y="458050"/>
                  </a:lnTo>
                  <a:lnTo>
                    <a:pt x="129781" y="460565"/>
                  </a:lnTo>
                  <a:lnTo>
                    <a:pt x="135064" y="459549"/>
                  </a:lnTo>
                  <a:lnTo>
                    <a:pt x="138988" y="456298"/>
                  </a:lnTo>
                  <a:close/>
                </a:path>
                <a:path w="1022350" h="594359">
                  <a:moveTo>
                    <a:pt x="203733" y="575729"/>
                  </a:moveTo>
                  <a:lnTo>
                    <a:pt x="198894" y="577342"/>
                  </a:lnTo>
                  <a:lnTo>
                    <a:pt x="194513" y="579996"/>
                  </a:lnTo>
                  <a:lnTo>
                    <a:pt x="199796" y="579437"/>
                  </a:lnTo>
                  <a:lnTo>
                    <a:pt x="203733" y="575729"/>
                  </a:lnTo>
                  <a:close/>
                </a:path>
                <a:path w="1022350" h="594359">
                  <a:moveTo>
                    <a:pt x="258940" y="402805"/>
                  </a:moveTo>
                  <a:lnTo>
                    <a:pt x="252488" y="401916"/>
                  </a:lnTo>
                  <a:lnTo>
                    <a:pt x="245148" y="398119"/>
                  </a:lnTo>
                  <a:lnTo>
                    <a:pt x="238709" y="396849"/>
                  </a:lnTo>
                  <a:lnTo>
                    <a:pt x="234962" y="403606"/>
                  </a:lnTo>
                  <a:lnTo>
                    <a:pt x="242303" y="402590"/>
                  </a:lnTo>
                  <a:lnTo>
                    <a:pt x="249948" y="405612"/>
                  </a:lnTo>
                  <a:lnTo>
                    <a:pt x="256095" y="407428"/>
                  </a:lnTo>
                  <a:lnTo>
                    <a:pt x="258940" y="402805"/>
                  </a:lnTo>
                  <a:close/>
                </a:path>
                <a:path w="1022350" h="594359">
                  <a:moveTo>
                    <a:pt x="287058" y="69519"/>
                  </a:moveTo>
                  <a:lnTo>
                    <a:pt x="283908" y="65443"/>
                  </a:lnTo>
                  <a:lnTo>
                    <a:pt x="278663" y="61810"/>
                  </a:lnTo>
                  <a:lnTo>
                    <a:pt x="274916" y="61544"/>
                  </a:lnTo>
                  <a:lnTo>
                    <a:pt x="273329" y="66344"/>
                  </a:lnTo>
                  <a:lnTo>
                    <a:pt x="282917" y="71132"/>
                  </a:lnTo>
                  <a:lnTo>
                    <a:pt x="284518" y="71132"/>
                  </a:lnTo>
                  <a:lnTo>
                    <a:pt x="287058" y="69519"/>
                  </a:lnTo>
                  <a:close/>
                </a:path>
                <a:path w="1022350" h="594359">
                  <a:moveTo>
                    <a:pt x="309600" y="137426"/>
                  </a:moveTo>
                  <a:lnTo>
                    <a:pt x="304393" y="137172"/>
                  </a:lnTo>
                  <a:lnTo>
                    <a:pt x="300837" y="139458"/>
                  </a:lnTo>
                  <a:lnTo>
                    <a:pt x="307695" y="142265"/>
                  </a:lnTo>
                  <a:lnTo>
                    <a:pt x="309600" y="137426"/>
                  </a:lnTo>
                  <a:close/>
                </a:path>
                <a:path w="1022350" h="594359">
                  <a:moveTo>
                    <a:pt x="333667" y="399097"/>
                  </a:moveTo>
                  <a:lnTo>
                    <a:pt x="328866" y="400710"/>
                  </a:lnTo>
                  <a:lnTo>
                    <a:pt x="324675" y="403377"/>
                  </a:lnTo>
                  <a:lnTo>
                    <a:pt x="330073" y="402805"/>
                  </a:lnTo>
                  <a:lnTo>
                    <a:pt x="333667" y="399097"/>
                  </a:lnTo>
                  <a:close/>
                </a:path>
                <a:path w="1022350" h="594359">
                  <a:moveTo>
                    <a:pt x="337261" y="315696"/>
                  </a:moveTo>
                  <a:lnTo>
                    <a:pt x="330873" y="317296"/>
                  </a:lnTo>
                  <a:lnTo>
                    <a:pt x="326072" y="318897"/>
                  </a:lnTo>
                  <a:lnTo>
                    <a:pt x="328472" y="325285"/>
                  </a:lnTo>
                  <a:lnTo>
                    <a:pt x="334060" y="324485"/>
                  </a:lnTo>
                  <a:lnTo>
                    <a:pt x="331660" y="320484"/>
                  </a:lnTo>
                  <a:lnTo>
                    <a:pt x="337261" y="315696"/>
                  </a:lnTo>
                  <a:close/>
                </a:path>
                <a:path w="1022350" h="594359">
                  <a:moveTo>
                    <a:pt x="347649" y="332473"/>
                  </a:moveTo>
                  <a:lnTo>
                    <a:pt x="340461" y="334873"/>
                  </a:lnTo>
                  <a:lnTo>
                    <a:pt x="338861" y="338874"/>
                  </a:lnTo>
                  <a:lnTo>
                    <a:pt x="338861" y="344462"/>
                  </a:lnTo>
                  <a:lnTo>
                    <a:pt x="346049" y="342074"/>
                  </a:lnTo>
                  <a:lnTo>
                    <a:pt x="347649" y="337273"/>
                  </a:lnTo>
                  <a:lnTo>
                    <a:pt x="347649" y="332473"/>
                  </a:lnTo>
                  <a:close/>
                </a:path>
                <a:path w="1022350" h="594359">
                  <a:moveTo>
                    <a:pt x="370408" y="432828"/>
                  </a:moveTo>
                  <a:lnTo>
                    <a:pt x="365836" y="430580"/>
                  </a:lnTo>
                  <a:lnTo>
                    <a:pt x="360959" y="429234"/>
                  </a:lnTo>
                  <a:lnTo>
                    <a:pt x="365239" y="432384"/>
                  </a:lnTo>
                  <a:lnTo>
                    <a:pt x="370408" y="432828"/>
                  </a:lnTo>
                  <a:close/>
                </a:path>
                <a:path w="1022350" h="594359">
                  <a:moveTo>
                    <a:pt x="387616" y="159042"/>
                  </a:moveTo>
                  <a:lnTo>
                    <a:pt x="378815" y="159042"/>
                  </a:lnTo>
                  <a:lnTo>
                    <a:pt x="371970" y="162077"/>
                  </a:lnTo>
                  <a:lnTo>
                    <a:pt x="370230" y="167741"/>
                  </a:lnTo>
                  <a:lnTo>
                    <a:pt x="371182" y="170853"/>
                  </a:lnTo>
                  <a:lnTo>
                    <a:pt x="372427" y="166243"/>
                  </a:lnTo>
                  <a:lnTo>
                    <a:pt x="378015" y="164642"/>
                  </a:lnTo>
                  <a:lnTo>
                    <a:pt x="387616" y="159042"/>
                  </a:lnTo>
                  <a:close/>
                </a:path>
                <a:path w="1022350" h="594359">
                  <a:moveTo>
                    <a:pt x="405587" y="356285"/>
                  </a:moveTo>
                  <a:lnTo>
                    <a:pt x="400799" y="357847"/>
                  </a:lnTo>
                  <a:lnTo>
                    <a:pt x="396608" y="360324"/>
                  </a:lnTo>
                  <a:lnTo>
                    <a:pt x="401993" y="359651"/>
                  </a:lnTo>
                  <a:lnTo>
                    <a:pt x="405587" y="356285"/>
                  </a:lnTo>
                  <a:close/>
                </a:path>
                <a:path w="1022350" h="594359">
                  <a:moveTo>
                    <a:pt x="441413" y="75387"/>
                  </a:moveTo>
                  <a:lnTo>
                    <a:pt x="436359" y="74333"/>
                  </a:lnTo>
                  <a:lnTo>
                    <a:pt x="432866" y="70789"/>
                  </a:lnTo>
                  <a:lnTo>
                    <a:pt x="426377" y="73533"/>
                  </a:lnTo>
                  <a:lnTo>
                    <a:pt x="422871" y="77482"/>
                  </a:lnTo>
                  <a:lnTo>
                    <a:pt x="428371" y="77533"/>
                  </a:lnTo>
                  <a:lnTo>
                    <a:pt x="434111" y="76022"/>
                  </a:lnTo>
                  <a:lnTo>
                    <a:pt x="439559" y="75628"/>
                  </a:lnTo>
                  <a:lnTo>
                    <a:pt x="441413" y="75387"/>
                  </a:lnTo>
                  <a:close/>
                </a:path>
                <a:path w="1022350" h="594359">
                  <a:moveTo>
                    <a:pt x="446125" y="51968"/>
                  </a:moveTo>
                  <a:lnTo>
                    <a:pt x="439559" y="50355"/>
                  </a:lnTo>
                  <a:lnTo>
                    <a:pt x="439940" y="55333"/>
                  </a:lnTo>
                  <a:lnTo>
                    <a:pt x="438454" y="61442"/>
                  </a:lnTo>
                  <a:lnTo>
                    <a:pt x="438327" y="66205"/>
                  </a:lnTo>
                  <a:lnTo>
                    <a:pt x="442760" y="67132"/>
                  </a:lnTo>
                  <a:lnTo>
                    <a:pt x="443382" y="62382"/>
                  </a:lnTo>
                  <a:lnTo>
                    <a:pt x="445947" y="56654"/>
                  </a:lnTo>
                  <a:lnTo>
                    <a:pt x="446125" y="51968"/>
                  </a:lnTo>
                  <a:close/>
                </a:path>
                <a:path w="1022350" h="594359">
                  <a:moveTo>
                    <a:pt x="455549" y="6400"/>
                  </a:moveTo>
                  <a:lnTo>
                    <a:pt x="449148" y="7200"/>
                  </a:lnTo>
                  <a:lnTo>
                    <a:pt x="444360" y="8801"/>
                  </a:lnTo>
                  <a:lnTo>
                    <a:pt x="446747" y="15189"/>
                  </a:lnTo>
                  <a:lnTo>
                    <a:pt x="452348" y="14389"/>
                  </a:lnTo>
                  <a:lnTo>
                    <a:pt x="449948" y="10388"/>
                  </a:lnTo>
                  <a:lnTo>
                    <a:pt x="455549" y="6400"/>
                  </a:lnTo>
                  <a:close/>
                </a:path>
                <a:path w="1022350" h="594359">
                  <a:moveTo>
                    <a:pt x="470725" y="199009"/>
                  </a:moveTo>
                  <a:lnTo>
                    <a:pt x="467537" y="195008"/>
                  </a:lnTo>
                  <a:lnTo>
                    <a:pt x="465937" y="188620"/>
                  </a:lnTo>
                  <a:lnTo>
                    <a:pt x="461137" y="189420"/>
                  </a:lnTo>
                  <a:lnTo>
                    <a:pt x="464337" y="193408"/>
                  </a:lnTo>
                  <a:lnTo>
                    <a:pt x="465937" y="200609"/>
                  </a:lnTo>
                  <a:lnTo>
                    <a:pt x="470725" y="199009"/>
                  </a:lnTo>
                  <a:close/>
                </a:path>
                <a:path w="1022350" h="594359">
                  <a:moveTo>
                    <a:pt x="472528" y="100672"/>
                  </a:moveTo>
                  <a:lnTo>
                    <a:pt x="467131" y="100406"/>
                  </a:lnTo>
                  <a:lnTo>
                    <a:pt x="463537" y="102692"/>
                  </a:lnTo>
                  <a:lnTo>
                    <a:pt x="470725" y="105498"/>
                  </a:lnTo>
                  <a:lnTo>
                    <a:pt x="472528" y="100672"/>
                  </a:lnTo>
                  <a:close/>
                </a:path>
                <a:path w="1022350" h="594359">
                  <a:moveTo>
                    <a:pt x="482955" y="593775"/>
                  </a:moveTo>
                  <a:lnTo>
                    <a:pt x="482193" y="592632"/>
                  </a:lnTo>
                  <a:lnTo>
                    <a:pt x="480987" y="593775"/>
                  </a:lnTo>
                  <a:lnTo>
                    <a:pt x="482955" y="593775"/>
                  </a:lnTo>
                  <a:close/>
                </a:path>
                <a:path w="1022350" h="594359">
                  <a:moveTo>
                    <a:pt x="487451" y="558596"/>
                  </a:moveTo>
                  <a:lnTo>
                    <a:pt x="482612" y="560349"/>
                  </a:lnTo>
                  <a:lnTo>
                    <a:pt x="478231" y="562864"/>
                  </a:lnTo>
                  <a:lnTo>
                    <a:pt x="483514" y="561848"/>
                  </a:lnTo>
                  <a:lnTo>
                    <a:pt x="487451" y="558596"/>
                  </a:lnTo>
                  <a:close/>
                </a:path>
                <a:path w="1022350" h="594359">
                  <a:moveTo>
                    <a:pt x="495706" y="171792"/>
                  </a:moveTo>
                  <a:lnTo>
                    <a:pt x="490308" y="171538"/>
                  </a:lnTo>
                  <a:lnTo>
                    <a:pt x="486714" y="173824"/>
                  </a:lnTo>
                  <a:lnTo>
                    <a:pt x="493903" y="176631"/>
                  </a:lnTo>
                  <a:lnTo>
                    <a:pt x="495706" y="171792"/>
                  </a:lnTo>
                  <a:close/>
                </a:path>
                <a:path w="1022350" h="594359">
                  <a:moveTo>
                    <a:pt x="496303" y="296519"/>
                  </a:moveTo>
                  <a:lnTo>
                    <a:pt x="491363" y="296633"/>
                  </a:lnTo>
                  <a:lnTo>
                    <a:pt x="486117" y="293916"/>
                  </a:lnTo>
                  <a:lnTo>
                    <a:pt x="482371" y="292696"/>
                  </a:lnTo>
                  <a:lnTo>
                    <a:pt x="481914" y="297307"/>
                  </a:lnTo>
                  <a:lnTo>
                    <a:pt x="486079" y="298424"/>
                  </a:lnTo>
                  <a:lnTo>
                    <a:pt x="491210" y="301409"/>
                  </a:lnTo>
                  <a:lnTo>
                    <a:pt x="495287" y="302145"/>
                  </a:lnTo>
                  <a:lnTo>
                    <a:pt x="496303" y="296519"/>
                  </a:lnTo>
                  <a:close/>
                </a:path>
                <a:path w="1022350" h="594359">
                  <a:moveTo>
                    <a:pt x="504291" y="199809"/>
                  </a:moveTo>
                  <a:lnTo>
                    <a:pt x="499503" y="201409"/>
                  </a:lnTo>
                  <a:lnTo>
                    <a:pt x="492302" y="196608"/>
                  </a:lnTo>
                  <a:lnTo>
                    <a:pt x="492302" y="204609"/>
                  </a:lnTo>
                  <a:lnTo>
                    <a:pt x="497103" y="203009"/>
                  </a:lnTo>
                  <a:lnTo>
                    <a:pt x="504291" y="206997"/>
                  </a:lnTo>
                  <a:lnTo>
                    <a:pt x="504291" y="199809"/>
                  </a:lnTo>
                  <a:close/>
                </a:path>
                <a:path w="1022350" h="594359">
                  <a:moveTo>
                    <a:pt x="545363" y="143484"/>
                  </a:moveTo>
                  <a:lnTo>
                    <a:pt x="540156" y="143268"/>
                  </a:lnTo>
                  <a:lnTo>
                    <a:pt x="536600" y="145732"/>
                  </a:lnTo>
                  <a:lnTo>
                    <a:pt x="543458" y="148653"/>
                  </a:lnTo>
                  <a:lnTo>
                    <a:pt x="545363" y="143484"/>
                  </a:lnTo>
                  <a:close/>
                </a:path>
                <a:path w="1022350" h="594359">
                  <a:moveTo>
                    <a:pt x="546227" y="529196"/>
                  </a:moveTo>
                  <a:lnTo>
                    <a:pt x="541655" y="526986"/>
                  </a:lnTo>
                  <a:lnTo>
                    <a:pt x="536790" y="525830"/>
                  </a:lnTo>
                  <a:lnTo>
                    <a:pt x="541058" y="529082"/>
                  </a:lnTo>
                  <a:lnTo>
                    <a:pt x="546227" y="529196"/>
                  </a:lnTo>
                  <a:close/>
                </a:path>
                <a:path w="1022350" h="594359">
                  <a:moveTo>
                    <a:pt x="571347" y="175475"/>
                  </a:moveTo>
                  <a:lnTo>
                    <a:pt x="566737" y="173228"/>
                  </a:lnTo>
                  <a:lnTo>
                    <a:pt x="561670" y="171881"/>
                  </a:lnTo>
                  <a:lnTo>
                    <a:pt x="565835" y="175031"/>
                  </a:lnTo>
                  <a:lnTo>
                    <a:pt x="571347" y="175475"/>
                  </a:lnTo>
                  <a:close/>
                </a:path>
                <a:path w="1022350" h="594359">
                  <a:moveTo>
                    <a:pt x="575424" y="490728"/>
                  </a:moveTo>
                  <a:lnTo>
                    <a:pt x="572503" y="486003"/>
                  </a:lnTo>
                  <a:lnTo>
                    <a:pt x="568833" y="489521"/>
                  </a:lnTo>
                  <a:lnTo>
                    <a:pt x="568452" y="493649"/>
                  </a:lnTo>
                  <a:lnTo>
                    <a:pt x="575424" y="490728"/>
                  </a:lnTo>
                  <a:close/>
                </a:path>
                <a:path w="1022350" h="594359">
                  <a:moveTo>
                    <a:pt x="582231" y="239306"/>
                  </a:moveTo>
                  <a:lnTo>
                    <a:pt x="577926" y="239864"/>
                  </a:lnTo>
                  <a:lnTo>
                    <a:pt x="574357" y="243573"/>
                  </a:lnTo>
                  <a:lnTo>
                    <a:pt x="579424" y="246164"/>
                  </a:lnTo>
                  <a:lnTo>
                    <a:pt x="582231" y="239306"/>
                  </a:lnTo>
                  <a:close/>
                </a:path>
                <a:path w="1022350" h="594359">
                  <a:moveTo>
                    <a:pt x="608990" y="184619"/>
                  </a:moveTo>
                  <a:lnTo>
                    <a:pt x="604202" y="186220"/>
                  </a:lnTo>
                  <a:lnTo>
                    <a:pt x="604989" y="181432"/>
                  </a:lnTo>
                  <a:lnTo>
                    <a:pt x="605790" y="177431"/>
                  </a:lnTo>
                  <a:lnTo>
                    <a:pt x="599401" y="181432"/>
                  </a:lnTo>
                  <a:lnTo>
                    <a:pt x="593013" y="175831"/>
                  </a:lnTo>
                  <a:lnTo>
                    <a:pt x="593801" y="182219"/>
                  </a:lnTo>
                  <a:lnTo>
                    <a:pt x="598208" y="184061"/>
                  </a:lnTo>
                  <a:lnTo>
                    <a:pt x="603199" y="189115"/>
                  </a:lnTo>
                  <a:lnTo>
                    <a:pt x="607288" y="191325"/>
                  </a:lnTo>
                  <a:lnTo>
                    <a:pt x="608990" y="184619"/>
                  </a:lnTo>
                  <a:close/>
                </a:path>
                <a:path w="1022350" h="594359">
                  <a:moveTo>
                    <a:pt x="624586" y="476783"/>
                  </a:moveTo>
                  <a:lnTo>
                    <a:pt x="620280" y="477532"/>
                  </a:lnTo>
                  <a:lnTo>
                    <a:pt x="616724" y="481279"/>
                  </a:lnTo>
                  <a:lnTo>
                    <a:pt x="621779" y="483527"/>
                  </a:lnTo>
                  <a:lnTo>
                    <a:pt x="624586" y="476783"/>
                  </a:lnTo>
                  <a:close/>
                </a:path>
                <a:path w="1022350" h="594359">
                  <a:moveTo>
                    <a:pt x="628878" y="550316"/>
                  </a:moveTo>
                  <a:lnTo>
                    <a:pt x="624281" y="548068"/>
                  </a:lnTo>
                  <a:lnTo>
                    <a:pt x="619213" y="546722"/>
                  </a:lnTo>
                  <a:lnTo>
                    <a:pt x="623379" y="549859"/>
                  </a:lnTo>
                  <a:lnTo>
                    <a:pt x="628878" y="550316"/>
                  </a:lnTo>
                  <a:close/>
                </a:path>
                <a:path w="1022350" h="594359">
                  <a:moveTo>
                    <a:pt x="632167" y="396417"/>
                  </a:moveTo>
                  <a:lnTo>
                    <a:pt x="625779" y="398018"/>
                  </a:lnTo>
                  <a:lnTo>
                    <a:pt x="620979" y="399618"/>
                  </a:lnTo>
                  <a:lnTo>
                    <a:pt x="623379" y="406006"/>
                  </a:lnTo>
                  <a:lnTo>
                    <a:pt x="628967" y="405206"/>
                  </a:lnTo>
                  <a:lnTo>
                    <a:pt x="626579" y="401205"/>
                  </a:lnTo>
                  <a:lnTo>
                    <a:pt x="632167" y="396417"/>
                  </a:lnTo>
                  <a:close/>
                </a:path>
                <a:path w="1022350" h="594359">
                  <a:moveTo>
                    <a:pt x="634568" y="493115"/>
                  </a:moveTo>
                  <a:lnTo>
                    <a:pt x="633768" y="488327"/>
                  </a:lnTo>
                  <a:lnTo>
                    <a:pt x="627316" y="490905"/>
                  </a:lnTo>
                  <a:lnTo>
                    <a:pt x="624078" y="496417"/>
                  </a:lnTo>
                  <a:lnTo>
                    <a:pt x="624890" y="501472"/>
                  </a:lnTo>
                  <a:lnTo>
                    <a:pt x="630567" y="502716"/>
                  </a:lnTo>
                  <a:lnTo>
                    <a:pt x="628967" y="496316"/>
                  </a:lnTo>
                  <a:lnTo>
                    <a:pt x="634568" y="493115"/>
                  </a:lnTo>
                  <a:close/>
                </a:path>
                <a:path w="1022350" h="594359">
                  <a:moveTo>
                    <a:pt x="637768" y="214198"/>
                  </a:moveTo>
                  <a:lnTo>
                    <a:pt x="634568" y="210197"/>
                  </a:lnTo>
                  <a:lnTo>
                    <a:pt x="632968" y="203009"/>
                  </a:lnTo>
                  <a:lnTo>
                    <a:pt x="628167" y="204609"/>
                  </a:lnTo>
                  <a:lnTo>
                    <a:pt x="631367" y="208597"/>
                  </a:lnTo>
                  <a:lnTo>
                    <a:pt x="632968" y="215798"/>
                  </a:lnTo>
                  <a:lnTo>
                    <a:pt x="637768" y="214198"/>
                  </a:lnTo>
                  <a:close/>
                </a:path>
                <a:path w="1022350" h="594359">
                  <a:moveTo>
                    <a:pt x="649757" y="0"/>
                  </a:moveTo>
                  <a:lnTo>
                    <a:pt x="642556" y="2400"/>
                  </a:lnTo>
                  <a:lnTo>
                    <a:pt x="640956" y="6400"/>
                  </a:lnTo>
                  <a:lnTo>
                    <a:pt x="640956" y="11988"/>
                  </a:lnTo>
                  <a:lnTo>
                    <a:pt x="648157" y="9588"/>
                  </a:lnTo>
                  <a:lnTo>
                    <a:pt x="649757" y="4800"/>
                  </a:lnTo>
                  <a:lnTo>
                    <a:pt x="649757" y="0"/>
                  </a:lnTo>
                  <a:close/>
                </a:path>
                <a:path w="1022350" h="594359">
                  <a:moveTo>
                    <a:pt x="656145" y="118287"/>
                  </a:moveTo>
                  <a:lnTo>
                    <a:pt x="648957" y="120688"/>
                  </a:lnTo>
                  <a:lnTo>
                    <a:pt x="647357" y="124675"/>
                  </a:lnTo>
                  <a:lnTo>
                    <a:pt x="647357" y="130276"/>
                  </a:lnTo>
                  <a:lnTo>
                    <a:pt x="654545" y="127876"/>
                  </a:lnTo>
                  <a:lnTo>
                    <a:pt x="656145" y="123088"/>
                  </a:lnTo>
                  <a:lnTo>
                    <a:pt x="656145" y="118287"/>
                  </a:lnTo>
                  <a:close/>
                </a:path>
                <a:path w="1022350" h="594359">
                  <a:moveTo>
                    <a:pt x="661733" y="26377"/>
                  </a:moveTo>
                  <a:lnTo>
                    <a:pt x="659345" y="21577"/>
                  </a:lnTo>
                  <a:lnTo>
                    <a:pt x="657745" y="15189"/>
                  </a:lnTo>
                  <a:lnTo>
                    <a:pt x="652145" y="16789"/>
                  </a:lnTo>
                  <a:lnTo>
                    <a:pt x="655345" y="20777"/>
                  </a:lnTo>
                  <a:lnTo>
                    <a:pt x="656945" y="27978"/>
                  </a:lnTo>
                  <a:lnTo>
                    <a:pt x="661733" y="26377"/>
                  </a:lnTo>
                  <a:close/>
                </a:path>
                <a:path w="1022350" h="594359">
                  <a:moveTo>
                    <a:pt x="662114" y="287375"/>
                  </a:moveTo>
                  <a:lnTo>
                    <a:pt x="657542" y="285127"/>
                  </a:lnTo>
                  <a:lnTo>
                    <a:pt x="652678" y="283781"/>
                  </a:lnTo>
                  <a:lnTo>
                    <a:pt x="656945" y="286918"/>
                  </a:lnTo>
                  <a:lnTo>
                    <a:pt x="662114" y="287375"/>
                  </a:lnTo>
                  <a:close/>
                </a:path>
                <a:path w="1022350" h="594359">
                  <a:moveTo>
                    <a:pt x="662114" y="256197"/>
                  </a:moveTo>
                  <a:lnTo>
                    <a:pt x="657542" y="253949"/>
                  </a:lnTo>
                  <a:lnTo>
                    <a:pt x="652678" y="252603"/>
                  </a:lnTo>
                  <a:lnTo>
                    <a:pt x="656945" y="255752"/>
                  </a:lnTo>
                  <a:lnTo>
                    <a:pt x="662114" y="256197"/>
                  </a:lnTo>
                  <a:close/>
                </a:path>
                <a:path w="1022350" h="594359">
                  <a:moveTo>
                    <a:pt x="662533" y="150253"/>
                  </a:moveTo>
                  <a:lnTo>
                    <a:pt x="661733" y="142265"/>
                  </a:lnTo>
                  <a:lnTo>
                    <a:pt x="656945" y="143865"/>
                  </a:lnTo>
                  <a:lnTo>
                    <a:pt x="649757" y="139065"/>
                  </a:lnTo>
                  <a:lnTo>
                    <a:pt x="649757" y="147066"/>
                  </a:lnTo>
                  <a:lnTo>
                    <a:pt x="655345" y="145465"/>
                  </a:lnTo>
                  <a:lnTo>
                    <a:pt x="662533" y="150253"/>
                  </a:lnTo>
                  <a:close/>
                </a:path>
                <a:path w="1022350" h="594359">
                  <a:moveTo>
                    <a:pt x="686473" y="171488"/>
                  </a:moveTo>
                  <a:lnTo>
                    <a:pt x="682015" y="172237"/>
                  </a:lnTo>
                  <a:lnTo>
                    <a:pt x="678611" y="175983"/>
                  </a:lnTo>
                  <a:lnTo>
                    <a:pt x="684123" y="178231"/>
                  </a:lnTo>
                  <a:lnTo>
                    <a:pt x="686473" y="171488"/>
                  </a:lnTo>
                  <a:close/>
                </a:path>
                <a:path w="1022350" h="594359">
                  <a:moveTo>
                    <a:pt x="688911" y="79921"/>
                  </a:moveTo>
                  <a:lnTo>
                    <a:pt x="682523" y="80721"/>
                  </a:lnTo>
                  <a:lnTo>
                    <a:pt x="677722" y="82321"/>
                  </a:lnTo>
                  <a:lnTo>
                    <a:pt x="680123" y="88722"/>
                  </a:lnTo>
                  <a:lnTo>
                    <a:pt x="685711" y="87922"/>
                  </a:lnTo>
                  <a:lnTo>
                    <a:pt x="683323" y="83921"/>
                  </a:lnTo>
                  <a:lnTo>
                    <a:pt x="688911" y="79921"/>
                  </a:lnTo>
                  <a:close/>
                </a:path>
                <a:path w="1022350" h="594359">
                  <a:moveTo>
                    <a:pt x="700100" y="446760"/>
                  </a:moveTo>
                  <a:lnTo>
                    <a:pt x="695312" y="445173"/>
                  </a:lnTo>
                  <a:lnTo>
                    <a:pt x="695312" y="438772"/>
                  </a:lnTo>
                  <a:lnTo>
                    <a:pt x="691311" y="444373"/>
                  </a:lnTo>
                  <a:lnTo>
                    <a:pt x="690511" y="448360"/>
                  </a:lnTo>
                  <a:lnTo>
                    <a:pt x="696899" y="451561"/>
                  </a:lnTo>
                  <a:lnTo>
                    <a:pt x="700100" y="446760"/>
                  </a:lnTo>
                  <a:close/>
                </a:path>
                <a:path w="1022350" h="594359">
                  <a:moveTo>
                    <a:pt x="703300" y="313296"/>
                  </a:moveTo>
                  <a:lnTo>
                    <a:pt x="700100" y="309295"/>
                  </a:lnTo>
                  <a:lnTo>
                    <a:pt x="698500" y="302107"/>
                  </a:lnTo>
                  <a:lnTo>
                    <a:pt x="693712" y="303707"/>
                  </a:lnTo>
                  <a:lnTo>
                    <a:pt x="696899" y="307708"/>
                  </a:lnTo>
                  <a:lnTo>
                    <a:pt x="698500" y="314896"/>
                  </a:lnTo>
                  <a:lnTo>
                    <a:pt x="703300" y="313296"/>
                  </a:lnTo>
                  <a:close/>
                </a:path>
                <a:path w="1022350" h="594359">
                  <a:moveTo>
                    <a:pt x="708888" y="80721"/>
                  </a:moveTo>
                  <a:lnTo>
                    <a:pt x="702500" y="82321"/>
                  </a:lnTo>
                  <a:lnTo>
                    <a:pt x="697699" y="83921"/>
                  </a:lnTo>
                  <a:lnTo>
                    <a:pt x="700100" y="90309"/>
                  </a:lnTo>
                  <a:lnTo>
                    <a:pt x="705700" y="89522"/>
                  </a:lnTo>
                  <a:lnTo>
                    <a:pt x="703300" y="85521"/>
                  </a:lnTo>
                  <a:lnTo>
                    <a:pt x="708888" y="80721"/>
                  </a:lnTo>
                  <a:close/>
                </a:path>
                <a:path w="1022350" h="594359">
                  <a:moveTo>
                    <a:pt x="724484" y="326072"/>
                  </a:moveTo>
                  <a:lnTo>
                    <a:pt x="720178" y="326783"/>
                  </a:lnTo>
                  <a:lnTo>
                    <a:pt x="716622" y="330339"/>
                  </a:lnTo>
                  <a:lnTo>
                    <a:pt x="721677" y="332473"/>
                  </a:lnTo>
                  <a:lnTo>
                    <a:pt x="724484" y="326072"/>
                  </a:lnTo>
                  <a:close/>
                </a:path>
                <a:path w="1022350" h="594359">
                  <a:moveTo>
                    <a:pt x="730465" y="195808"/>
                  </a:moveTo>
                  <a:lnTo>
                    <a:pt x="725678" y="197408"/>
                  </a:lnTo>
                  <a:lnTo>
                    <a:pt x="718489" y="192620"/>
                  </a:lnTo>
                  <a:lnTo>
                    <a:pt x="718489" y="200609"/>
                  </a:lnTo>
                  <a:lnTo>
                    <a:pt x="723277" y="199009"/>
                  </a:lnTo>
                  <a:lnTo>
                    <a:pt x="730465" y="203009"/>
                  </a:lnTo>
                  <a:lnTo>
                    <a:pt x="730465" y="195808"/>
                  </a:lnTo>
                  <a:close/>
                </a:path>
                <a:path w="1022350" h="594359">
                  <a:moveTo>
                    <a:pt x="740257" y="227406"/>
                  </a:moveTo>
                  <a:lnTo>
                    <a:pt x="734872" y="227177"/>
                  </a:lnTo>
                  <a:lnTo>
                    <a:pt x="731266" y="229654"/>
                  </a:lnTo>
                  <a:lnTo>
                    <a:pt x="738466" y="232575"/>
                  </a:lnTo>
                  <a:lnTo>
                    <a:pt x="740257" y="227406"/>
                  </a:lnTo>
                  <a:close/>
                </a:path>
                <a:path w="1022350" h="594359">
                  <a:moveTo>
                    <a:pt x="762444" y="441972"/>
                  </a:moveTo>
                  <a:lnTo>
                    <a:pt x="760044" y="437172"/>
                  </a:lnTo>
                  <a:lnTo>
                    <a:pt x="758444" y="430784"/>
                  </a:lnTo>
                  <a:lnTo>
                    <a:pt x="752856" y="432384"/>
                  </a:lnTo>
                  <a:lnTo>
                    <a:pt x="756043" y="436372"/>
                  </a:lnTo>
                  <a:lnTo>
                    <a:pt x="757643" y="443572"/>
                  </a:lnTo>
                  <a:lnTo>
                    <a:pt x="762444" y="441972"/>
                  </a:lnTo>
                  <a:close/>
                </a:path>
                <a:path w="1022350" h="594359">
                  <a:moveTo>
                    <a:pt x="781621" y="461149"/>
                  </a:moveTo>
                  <a:lnTo>
                    <a:pt x="778421" y="457161"/>
                  </a:lnTo>
                  <a:lnTo>
                    <a:pt x="776820" y="449961"/>
                  </a:lnTo>
                  <a:lnTo>
                    <a:pt x="772033" y="451561"/>
                  </a:lnTo>
                  <a:lnTo>
                    <a:pt x="775233" y="455561"/>
                  </a:lnTo>
                  <a:lnTo>
                    <a:pt x="776820" y="462749"/>
                  </a:lnTo>
                  <a:lnTo>
                    <a:pt x="781621" y="461149"/>
                  </a:lnTo>
                  <a:close/>
                </a:path>
                <a:path w="1022350" h="594359">
                  <a:moveTo>
                    <a:pt x="785622" y="218186"/>
                  </a:moveTo>
                  <a:lnTo>
                    <a:pt x="782561" y="213207"/>
                  </a:lnTo>
                  <a:lnTo>
                    <a:pt x="776122" y="211302"/>
                  </a:lnTo>
                  <a:lnTo>
                    <a:pt x="770445" y="212229"/>
                  </a:lnTo>
                  <a:lnTo>
                    <a:pt x="769632" y="215798"/>
                  </a:lnTo>
                  <a:lnTo>
                    <a:pt x="773595" y="216052"/>
                  </a:lnTo>
                  <a:lnTo>
                    <a:pt x="776732" y="218490"/>
                  </a:lnTo>
                  <a:lnTo>
                    <a:pt x="780313" y="220179"/>
                  </a:lnTo>
                  <a:lnTo>
                    <a:pt x="785622" y="218186"/>
                  </a:lnTo>
                  <a:close/>
                </a:path>
                <a:path w="1022350" h="594359">
                  <a:moveTo>
                    <a:pt x="793572" y="370497"/>
                  </a:moveTo>
                  <a:lnTo>
                    <a:pt x="789114" y="371246"/>
                  </a:lnTo>
                  <a:lnTo>
                    <a:pt x="785710" y="374992"/>
                  </a:lnTo>
                  <a:lnTo>
                    <a:pt x="791210" y="377240"/>
                  </a:lnTo>
                  <a:lnTo>
                    <a:pt x="793572" y="370497"/>
                  </a:lnTo>
                  <a:close/>
                </a:path>
                <a:path w="1022350" h="594359">
                  <a:moveTo>
                    <a:pt x="801598" y="584238"/>
                  </a:moveTo>
                  <a:lnTo>
                    <a:pt x="795210" y="585825"/>
                  </a:lnTo>
                  <a:lnTo>
                    <a:pt x="790409" y="587425"/>
                  </a:lnTo>
                  <a:lnTo>
                    <a:pt x="792810" y="593826"/>
                  </a:lnTo>
                  <a:lnTo>
                    <a:pt x="798410" y="593026"/>
                  </a:lnTo>
                  <a:lnTo>
                    <a:pt x="796010" y="588225"/>
                  </a:lnTo>
                  <a:lnTo>
                    <a:pt x="801598" y="584238"/>
                  </a:lnTo>
                  <a:close/>
                </a:path>
                <a:path w="1022350" h="594359">
                  <a:moveTo>
                    <a:pt x="802081" y="322084"/>
                  </a:moveTo>
                  <a:lnTo>
                    <a:pt x="799299" y="320192"/>
                  </a:lnTo>
                  <a:lnTo>
                    <a:pt x="790244" y="317703"/>
                  </a:lnTo>
                  <a:lnTo>
                    <a:pt x="790371" y="322084"/>
                  </a:lnTo>
                  <a:lnTo>
                    <a:pt x="794410" y="322084"/>
                  </a:lnTo>
                  <a:lnTo>
                    <a:pt x="802081" y="322084"/>
                  </a:lnTo>
                  <a:close/>
                </a:path>
                <a:path w="1022350" h="594359">
                  <a:moveTo>
                    <a:pt x="804913" y="324027"/>
                  </a:moveTo>
                  <a:lnTo>
                    <a:pt x="804418" y="323684"/>
                  </a:lnTo>
                  <a:lnTo>
                    <a:pt x="803059" y="323684"/>
                  </a:lnTo>
                  <a:lnTo>
                    <a:pt x="804913" y="324027"/>
                  </a:lnTo>
                  <a:close/>
                </a:path>
                <a:path w="1022350" h="594359">
                  <a:moveTo>
                    <a:pt x="829170" y="484835"/>
                  </a:moveTo>
                  <a:lnTo>
                    <a:pt x="827595" y="480593"/>
                  </a:lnTo>
                  <a:lnTo>
                    <a:pt x="818388" y="482727"/>
                  </a:lnTo>
                  <a:lnTo>
                    <a:pt x="825347" y="488010"/>
                  </a:lnTo>
                  <a:lnTo>
                    <a:pt x="829170" y="484835"/>
                  </a:lnTo>
                  <a:close/>
                </a:path>
                <a:path w="1022350" h="594359">
                  <a:moveTo>
                    <a:pt x="831138" y="315683"/>
                  </a:moveTo>
                  <a:lnTo>
                    <a:pt x="826681" y="316395"/>
                  </a:lnTo>
                  <a:lnTo>
                    <a:pt x="823264" y="319951"/>
                  </a:lnTo>
                  <a:lnTo>
                    <a:pt x="828776" y="322084"/>
                  </a:lnTo>
                  <a:lnTo>
                    <a:pt x="831138" y="315683"/>
                  </a:lnTo>
                  <a:close/>
                </a:path>
                <a:path w="1022350" h="594359">
                  <a:moveTo>
                    <a:pt x="844753" y="453161"/>
                  </a:moveTo>
                  <a:lnTo>
                    <a:pt x="835164" y="453161"/>
                  </a:lnTo>
                  <a:lnTo>
                    <a:pt x="836764" y="457949"/>
                  </a:lnTo>
                  <a:lnTo>
                    <a:pt x="831977" y="464350"/>
                  </a:lnTo>
                  <a:lnTo>
                    <a:pt x="840765" y="464350"/>
                  </a:lnTo>
                  <a:lnTo>
                    <a:pt x="839965" y="459549"/>
                  </a:lnTo>
                  <a:lnTo>
                    <a:pt x="844753" y="453161"/>
                  </a:lnTo>
                  <a:close/>
                </a:path>
                <a:path w="1022350" h="594359">
                  <a:moveTo>
                    <a:pt x="852360" y="298450"/>
                  </a:moveTo>
                  <a:lnTo>
                    <a:pt x="848055" y="299008"/>
                  </a:lnTo>
                  <a:lnTo>
                    <a:pt x="844499" y="302717"/>
                  </a:lnTo>
                  <a:lnTo>
                    <a:pt x="849553" y="305308"/>
                  </a:lnTo>
                  <a:lnTo>
                    <a:pt x="852360" y="298450"/>
                  </a:lnTo>
                  <a:close/>
                </a:path>
                <a:path w="1022350" h="594359">
                  <a:moveTo>
                    <a:pt x="867549" y="582282"/>
                  </a:moveTo>
                  <a:lnTo>
                    <a:pt x="863244" y="583031"/>
                  </a:lnTo>
                  <a:lnTo>
                    <a:pt x="859675" y="586778"/>
                  </a:lnTo>
                  <a:lnTo>
                    <a:pt x="864743" y="589026"/>
                  </a:lnTo>
                  <a:lnTo>
                    <a:pt x="867549" y="582282"/>
                  </a:lnTo>
                  <a:close/>
                </a:path>
                <a:path w="1022350" h="594359">
                  <a:moveTo>
                    <a:pt x="871131" y="200609"/>
                  </a:moveTo>
                  <a:lnTo>
                    <a:pt x="864743" y="201409"/>
                  </a:lnTo>
                  <a:lnTo>
                    <a:pt x="859942" y="203009"/>
                  </a:lnTo>
                  <a:lnTo>
                    <a:pt x="862342" y="209397"/>
                  </a:lnTo>
                  <a:lnTo>
                    <a:pt x="867930" y="208597"/>
                  </a:lnTo>
                  <a:lnTo>
                    <a:pt x="865543" y="204609"/>
                  </a:lnTo>
                  <a:lnTo>
                    <a:pt x="871131" y="200609"/>
                  </a:lnTo>
                  <a:close/>
                </a:path>
                <a:path w="1022350" h="594359">
                  <a:moveTo>
                    <a:pt x="881519" y="503516"/>
                  </a:moveTo>
                  <a:lnTo>
                    <a:pt x="879919" y="498716"/>
                  </a:lnTo>
                  <a:lnTo>
                    <a:pt x="875131" y="495515"/>
                  </a:lnTo>
                  <a:lnTo>
                    <a:pt x="871931" y="501916"/>
                  </a:lnTo>
                  <a:lnTo>
                    <a:pt x="874331" y="506704"/>
                  </a:lnTo>
                  <a:lnTo>
                    <a:pt x="879119" y="509905"/>
                  </a:lnTo>
                  <a:lnTo>
                    <a:pt x="881519" y="503516"/>
                  </a:lnTo>
                  <a:close/>
                </a:path>
                <a:path w="1022350" h="594359">
                  <a:moveTo>
                    <a:pt x="897509" y="513105"/>
                  </a:moveTo>
                  <a:lnTo>
                    <a:pt x="887920" y="516293"/>
                  </a:lnTo>
                  <a:lnTo>
                    <a:pt x="882319" y="520293"/>
                  </a:lnTo>
                  <a:lnTo>
                    <a:pt x="884720" y="527481"/>
                  </a:lnTo>
                  <a:lnTo>
                    <a:pt x="892708" y="524294"/>
                  </a:lnTo>
                  <a:lnTo>
                    <a:pt x="897509" y="519493"/>
                  </a:lnTo>
                  <a:lnTo>
                    <a:pt x="897509" y="513105"/>
                  </a:lnTo>
                  <a:close/>
                </a:path>
                <a:path w="1022350" h="594359">
                  <a:moveTo>
                    <a:pt x="906297" y="541870"/>
                  </a:moveTo>
                  <a:lnTo>
                    <a:pt x="903897" y="537883"/>
                  </a:lnTo>
                  <a:lnTo>
                    <a:pt x="902296" y="534682"/>
                  </a:lnTo>
                  <a:lnTo>
                    <a:pt x="900709" y="530682"/>
                  </a:lnTo>
                  <a:lnTo>
                    <a:pt x="892708" y="533082"/>
                  </a:lnTo>
                  <a:lnTo>
                    <a:pt x="892708" y="537883"/>
                  </a:lnTo>
                  <a:lnTo>
                    <a:pt x="897509" y="545071"/>
                  </a:lnTo>
                  <a:lnTo>
                    <a:pt x="900709" y="543471"/>
                  </a:lnTo>
                  <a:lnTo>
                    <a:pt x="903097" y="542671"/>
                  </a:lnTo>
                  <a:lnTo>
                    <a:pt x="906297" y="541870"/>
                  </a:lnTo>
                  <a:close/>
                </a:path>
                <a:path w="1022350" h="594359">
                  <a:moveTo>
                    <a:pt x="910297" y="501916"/>
                  </a:moveTo>
                  <a:lnTo>
                    <a:pt x="907376" y="497535"/>
                  </a:lnTo>
                  <a:lnTo>
                    <a:pt x="903706" y="501015"/>
                  </a:lnTo>
                  <a:lnTo>
                    <a:pt x="903325" y="504952"/>
                  </a:lnTo>
                  <a:lnTo>
                    <a:pt x="910297" y="501916"/>
                  </a:lnTo>
                  <a:close/>
                </a:path>
                <a:path w="1022350" h="594359">
                  <a:moveTo>
                    <a:pt x="913701" y="472503"/>
                  </a:moveTo>
                  <a:lnTo>
                    <a:pt x="911098" y="468350"/>
                  </a:lnTo>
                  <a:lnTo>
                    <a:pt x="908977" y="473519"/>
                  </a:lnTo>
                  <a:lnTo>
                    <a:pt x="903198" y="474345"/>
                  </a:lnTo>
                  <a:lnTo>
                    <a:pt x="898169" y="475767"/>
                  </a:lnTo>
                  <a:lnTo>
                    <a:pt x="898309" y="482727"/>
                  </a:lnTo>
                  <a:lnTo>
                    <a:pt x="905141" y="486219"/>
                  </a:lnTo>
                  <a:lnTo>
                    <a:pt x="910996" y="480631"/>
                  </a:lnTo>
                  <a:lnTo>
                    <a:pt x="913701" y="472503"/>
                  </a:lnTo>
                  <a:close/>
                </a:path>
                <a:path w="1022350" h="594359">
                  <a:moveTo>
                    <a:pt x="915682" y="371373"/>
                  </a:moveTo>
                  <a:lnTo>
                    <a:pt x="909497" y="370039"/>
                  </a:lnTo>
                  <a:lnTo>
                    <a:pt x="911098" y="374840"/>
                  </a:lnTo>
                  <a:lnTo>
                    <a:pt x="907097" y="375640"/>
                  </a:lnTo>
                  <a:lnTo>
                    <a:pt x="904697" y="373240"/>
                  </a:lnTo>
                  <a:lnTo>
                    <a:pt x="903097" y="368439"/>
                  </a:lnTo>
                  <a:lnTo>
                    <a:pt x="899109" y="370039"/>
                  </a:lnTo>
                  <a:lnTo>
                    <a:pt x="902296" y="375640"/>
                  </a:lnTo>
                  <a:lnTo>
                    <a:pt x="903897" y="384429"/>
                  </a:lnTo>
                  <a:lnTo>
                    <a:pt x="910297" y="383628"/>
                  </a:lnTo>
                  <a:lnTo>
                    <a:pt x="911288" y="380047"/>
                  </a:lnTo>
                  <a:lnTo>
                    <a:pt x="914692" y="375335"/>
                  </a:lnTo>
                  <a:lnTo>
                    <a:pt x="915682" y="371373"/>
                  </a:lnTo>
                  <a:close/>
                </a:path>
                <a:path w="1022350" h="594359">
                  <a:moveTo>
                    <a:pt x="996378" y="558355"/>
                  </a:moveTo>
                  <a:lnTo>
                    <a:pt x="989418" y="553859"/>
                  </a:lnTo>
                  <a:lnTo>
                    <a:pt x="990536" y="563753"/>
                  </a:lnTo>
                  <a:lnTo>
                    <a:pt x="994816" y="563448"/>
                  </a:lnTo>
                  <a:lnTo>
                    <a:pt x="996378" y="558355"/>
                  </a:lnTo>
                  <a:close/>
                </a:path>
                <a:path w="1022350" h="594359">
                  <a:moveTo>
                    <a:pt x="1015403" y="252209"/>
                  </a:moveTo>
                  <a:lnTo>
                    <a:pt x="1011097" y="252958"/>
                  </a:lnTo>
                  <a:lnTo>
                    <a:pt x="1007529" y="256705"/>
                  </a:lnTo>
                  <a:lnTo>
                    <a:pt x="1012596" y="258953"/>
                  </a:lnTo>
                  <a:lnTo>
                    <a:pt x="1015403" y="252209"/>
                  </a:lnTo>
                  <a:close/>
                </a:path>
                <a:path w="1022350" h="594359">
                  <a:moveTo>
                    <a:pt x="1021867" y="591578"/>
                  </a:moveTo>
                  <a:lnTo>
                    <a:pt x="1019289" y="592226"/>
                  </a:lnTo>
                  <a:lnTo>
                    <a:pt x="1017866" y="593775"/>
                  </a:lnTo>
                  <a:lnTo>
                    <a:pt x="1020216" y="593775"/>
                  </a:lnTo>
                  <a:lnTo>
                    <a:pt x="1021867" y="59157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30"/>
            <p:cNvSpPr/>
            <p:nvPr/>
          </p:nvSpPr>
          <p:spPr>
            <a:xfrm>
              <a:off x="16155874" y="9296818"/>
              <a:ext cx="1182370" cy="901700"/>
            </a:xfrm>
            <a:custGeom>
              <a:avLst/>
              <a:gdLst/>
              <a:ahLst/>
              <a:cxnLst/>
              <a:rect l="l" t="t" r="r" b="b"/>
              <a:pathLst>
                <a:path w="1182369" h="901700">
                  <a:moveTo>
                    <a:pt x="9880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292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83" y="254533"/>
                  </a:lnTo>
                  <a:lnTo>
                    <a:pt x="9880" y="248551"/>
                  </a:lnTo>
                  <a:close/>
                </a:path>
                <a:path w="1182369" h="901700">
                  <a:moveTo>
                    <a:pt x="29870" y="518693"/>
                  </a:moveTo>
                  <a:lnTo>
                    <a:pt x="25069" y="517893"/>
                  </a:lnTo>
                  <a:lnTo>
                    <a:pt x="25069" y="511492"/>
                  </a:lnTo>
                  <a:lnTo>
                    <a:pt x="21069" y="516293"/>
                  </a:lnTo>
                  <a:lnTo>
                    <a:pt x="20269" y="520293"/>
                  </a:lnTo>
                  <a:lnTo>
                    <a:pt x="26670" y="523481"/>
                  </a:lnTo>
                  <a:lnTo>
                    <a:pt x="29870" y="518693"/>
                  </a:lnTo>
                  <a:close/>
                </a:path>
                <a:path w="1182369" h="901700">
                  <a:moveTo>
                    <a:pt x="66624" y="560247"/>
                  </a:moveTo>
                  <a:lnTo>
                    <a:pt x="63017" y="557072"/>
                  </a:lnTo>
                  <a:lnTo>
                    <a:pt x="59931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499" y="554405"/>
                  </a:lnTo>
                  <a:lnTo>
                    <a:pt x="59334" y="559447"/>
                  </a:lnTo>
                  <a:lnTo>
                    <a:pt x="63017" y="562698"/>
                  </a:lnTo>
                  <a:lnTo>
                    <a:pt x="66624" y="560247"/>
                  </a:lnTo>
                  <a:close/>
                </a:path>
                <a:path w="1182369" h="901700">
                  <a:moveTo>
                    <a:pt x="72453" y="566686"/>
                  </a:moveTo>
                  <a:lnTo>
                    <a:pt x="68224" y="569036"/>
                  </a:lnTo>
                  <a:lnTo>
                    <a:pt x="62776" y="569620"/>
                  </a:lnTo>
                  <a:lnTo>
                    <a:pt x="60629" y="576033"/>
                  </a:lnTo>
                  <a:lnTo>
                    <a:pt x="61480" y="580948"/>
                  </a:lnTo>
                  <a:lnTo>
                    <a:pt x="65024" y="577037"/>
                  </a:lnTo>
                  <a:lnTo>
                    <a:pt x="67995" y="572185"/>
                  </a:lnTo>
                  <a:lnTo>
                    <a:pt x="71424" y="568236"/>
                  </a:lnTo>
                  <a:lnTo>
                    <a:pt x="72453" y="566686"/>
                  </a:lnTo>
                  <a:close/>
                </a:path>
                <a:path w="1182369" h="901700">
                  <a:moveTo>
                    <a:pt x="104990" y="659345"/>
                  </a:moveTo>
                  <a:lnTo>
                    <a:pt x="99390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0990" y="674535"/>
                  </a:lnTo>
                  <a:lnTo>
                    <a:pt x="102590" y="668947"/>
                  </a:lnTo>
                  <a:lnTo>
                    <a:pt x="104990" y="659345"/>
                  </a:lnTo>
                  <a:close/>
                </a:path>
                <a:path w="1182369" h="901700">
                  <a:moveTo>
                    <a:pt x="116179" y="566635"/>
                  </a:moveTo>
                  <a:lnTo>
                    <a:pt x="113258" y="562254"/>
                  </a:lnTo>
                  <a:lnTo>
                    <a:pt x="109588" y="565746"/>
                  </a:lnTo>
                  <a:lnTo>
                    <a:pt x="109207" y="569671"/>
                  </a:lnTo>
                  <a:lnTo>
                    <a:pt x="116179" y="566635"/>
                  </a:lnTo>
                  <a:close/>
                </a:path>
                <a:path w="1182369" h="901700">
                  <a:moveTo>
                    <a:pt x="119849" y="229247"/>
                  </a:moveTo>
                  <a:lnTo>
                    <a:pt x="119176" y="224383"/>
                  </a:lnTo>
                  <a:lnTo>
                    <a:pt x="115798" y="221602"/>
                  </a:lnTo>
                  <a:lnTo>
                    <a:pt x="113779" y="228574"/>
                  </a:lnTo>
                  <a:lnTo>
                    <a:pt x="119849" y="229247"/>
                  </a:lnTo>
                  <a:close/>
                </a:path>
                <a:path w="1182369" h="901700">
                  <a:moveTo>
                    <a:pt x="155346" y="381228"/>
                  </a:moveTo>
                  <a:lnTo>
                    <a:pt x="152946" y="376428"/>
                  </a:lnTo>
                  <a:lnTo>
                    <a:pt x="148945" y="373227"/>
                  </a:lnTo>
                  <a:lnTo>
                    <a:pt x="145745" y="379628"/>
                  </a:lnTo>
                  <a:lnTo>
                    <a:pt x="148145" y="384416"/>
                  </a:lnTo>
                  <a:lnTo>
                    <a:pt x="152946" y="387616"/>
                  </a:lnTo>
                  <a:lnTo>
                    <a:pt x="155346" y="381228"/>
                  </a:lnTo>
                  <a:close/>
                </a:path>
                <a:path w="1182369" h="901700">
                  <a:moveTo>
                    <a:pt x="177723" y="382816"/>
                  </a:moveTo>
                  <a:lnTo>
                    <a:pt x="172923" y="382028"/>
                  </a:lnTo>
                  <a:lnTo>
                    <a:pt x="166535" y="378028"/>
                  </a:lnTo>
                  <a:lnTo>
                    <a:pt x="163334" y="382816"/>
                  </a:lnTo>
                  <a:lnTo>
                    <a:pt x="168922" y="383616"/>
                  </a:lnTo>
                  <a:lnTo>
                    <a:pt x="175323" y="386816"/>
                  </a:lnTo>
                  <a:lnTo>
                    <a:pt x="177723" y="382816"/>
                  </a:lnTo>
                  <a:close/>
                </a:path>
                <a:path w="1182369" h="901700">
                  <a:moveTo>
                    <a:pt x="180416" y="273735"/>
                  </a:moveTo>
                  <a:lnTo>
                    <a:pt x="177723" y="278130"/>
                  </a:lnTo>
                  <a:lnTo>
                    <a:pt x="178612" y="282956"/>
                  </a:lnTo>
                  <a:lnTo>
                    <a:pt x="180111" y="278422"/>
                  </a:lnTo>
                  <a:lnTo>
                    <a:pt x="180416" y="273735"/>
                  </a:lnTo>
                  <a:close/>
                </a:path>
                <a:path w="1182369" h="901700">
                  <a:moveTo>
                    <a:pt x="189712" y="597814"/>
                  </a:moveTo>
                  <a:lnTo>
                    <a:pt x="186778" y="593432"/>
                  </a:lnTo>
                  <a:lnTo>
                    <a:pt x="183108" y="596912"/>
                  </a:lnTo>
                  <a:lnTo>
                    <a:pt x="182740" y="600849"/>
                  </a:lnTo>
                  <a:lnTo>
                    <a:pt x="189712" y="597814"/>
                  </a:lnTo>
                  <a:close/>
                </a:path>
                <a:path w="1182369" h="901700">
                  <a:moveTo>
                    <a:pt x="199301" y="545058"/>
                  </a:moveTo>
                  <a:lnTo>
                    <a:pt x="196380" y="540346"/>
                  </a:lnTo>
                  <a:lnTo>
                    <a:pt x="192709" y="543864"/>
                  </a:lnTo>
                  <a:lnTo>
                    <a:pt x="192328" y="547979"/>
                  </a:lnTo>
                  <a:lnTo>
                    <a:pt x="199301" y="545058"/>
                  </a:lnTo>
                  <a:close/>
                </a:path>
                <a:path w="1182369" h="901700">
                  <a:moveTo>
                    <a:pt x="221678" y="610603"/>
                  </a:moveTo>
                  <a:lnTo>
                    <a:pt x="214477" y="605802"/>
                  </a:lnTo>
                  <a:lnTo>
                    <a:pt x="212090" y="610603"/>
                  </a:lnTo>
                  <a:lnTo>
                    <a:pt x="204089" y="612990"/>
                  </a:lnTo>
                  <a:lnTo>
                    <a:pt x="210489" y="617791"/>
                  </a:lnTo>
                  <a:lnTo>
                    <a:pt x="212877" y="612990"/>
                  </a:lnTo>
                  <a:lnTo>
                    <a:pt x="221678" y="610603"/>
                  </a:lnTo>
                  <a:close/>
                </a:path>
                <a:path w="1182369" h="901700">
                  <a:moveTo>
                    <a:pt x="239991" y="543750"/>
                  </a:moveTo>
                  <a:lnTo>
                    <a:pt x="235165" y="545363"/>
                  </a:lnTo>
                  <a:lnTo>
                    <a:pt x="230784" y="548017"/>
                  </a:lnTo>
                  <a:lnTo>
                    <a:pt x="236054" y="547458"/>
                  </a:lnTo>
                  <a:lnTo>
                    <a:pt x="239991" y="543750"/>
                  </a:lnTo>
                  <a:close/>
                </a:path>
                <a:path w="1182369" h="901700">
                  <a:moveTo>
                    <a:pt x="244856" y="406793"/>
                  </a:moveTo>
                  <a:lnTo>
                    <a:pt x="239255" y="405993"/>
                  </a:lnTo>
                  <a:lnTo>
                    <a:pt x="240055" y="399605"/>
                  </a:lnTo>
                  <a:lnTo>
                    <a:pt x="236054" y="404406"/>
                  </a:lnTo>
                  <a:lnTo>
                    <a:pt x="235267" y="408393"/>
                  </a:lnTo>
                  <a:lnTo>
                    <a:pt x="241655" y="411594"/>
                  </a:lnTo>
                  <a:lnTo>
                    <a:pt x="244856" y="406793"/>
                  </a:lnTo>
                  <a:close/>
                </a:path>
                <a:path w="1182369" h="901700">
                  <a:moveTo>
                    <a:pt x="256044" y="454748"/>
                  </a:moveTo>
                  <a:lnTo>
                    <a:pt x="253644" y="450761"/>
                  </a:lnTo>
                  <a:lnTo>
                    <a:pt x="248843" y="447560"/>
                  </a:lnTo>
                  <a:lnTo>
                    <a:pt x="245656" y="453948"/>
                  </a:lnTo>
                  <a:lnTo>
                    <a:pt x="248043" y="458749"/>
                  </a:lnTo>
                  <a:lnTo>
                    <a:pt x="252844" y="461949"/>
                  </a:lnTo>
                  <a:lnTo>
                    <a:pt x="256044" y="454748"/>
                  </a:lnTo>
                  <a:close/>
                </a:path>
                <a:path w="1182369" h="901700">
                  <a:moveTo>
                    <a:pt x="258432" y="394017"/>
                  </a:moveTo>
                  <a:lnTo>
                    <a:pt x="253644" y="393217"/>
                  </a:lnTo>
                  <a:lnTo>
                    <a:pt x="254444" y="386816"/>
                  </a:lnTo>
                  <a:lnTo>
                    <a:pt x="249643" y="391617"/>
                  </a:lnTo>
                  <a:lnTo>
                    <a:pt x="248843" y="395605"/>
                  </a:lnTo>
                  <a:lnTo>
                    <a:pt x="255244" y="398805"/>
                  </a:lnTo>
                  <a:lnTo>
                    <a:pt x="258432" y="394017"/>
                  </a:lnTo>
                  <a:close/>
                </a:path>
                <a:path w="1182369" h="901700">
                  <a:moveTo>
                    <a:pt x="276783" y="529259"/>
                  </a:moveTo>
                  <a:lnTo>
                    <a:pt x="272821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81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32" y="533069"/>
                  </a:lnTo>
                  <a:lnTo>
                    <a:pt x="264617" y="530898"/>
                  </a:lnTo>
                  <a:lnTo>
                    <a:pt x="272122" y="530682"/>
                  </a:lnTo>
                  <a:lnTo>
                    <a:pt x="276783" y="529259"/>
                  </a:lnTo>
                  <a:close/>
                </a:path>
                <a:path w="1182369" h="901700">
                  <a:moveTo>
                    <a:pt x="279222" y="464337"/>
                  </a:moveTo>
                  <a:lnTo>
                    <a:pt x="272821" y="458749"/>
                  </a:lnTo>
                  <a:lnTo>
                    <a:pt x="270421" y="463537"/>
                  </a:lnTo>
                  <a:lnTo>
                    <a:pt x="262432" y="465937"/>
                  </a:lnTo>
                  <a:lnTo>
                    <a:pt x="268833" y="470738"/>
                  </a:lnTo>
                  <a:lnTo>
                    <a:pt x="271221" y="466737"/>
                  </a:lnTo>
                  <a:lnTo>
                    <a:pt x="279222" y="464337"/>
                  </a:lnTo>
                  <a:close/>
                </a:path>
                <a:path w="1182369" h="901700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12" y="681634"/>
                  </a:lnTo>
                  <a:lnTo>
                    <a:pt x="276669" y="683437"/>
                  </a:lnTo>
                  <a:lnTo>
                    <a:pt x="280022" y="686523"/>
                  </a:lnTo>
                  <a:lnTo>
                    <a:pt x="283413" y="683996"/>
                  </a:lnTo>
                  <a:lnTo>
                    <a:pt x="289204" y="682523"/>
                  </a:lnTo>
                  <a:lnTo>
                    <a:pt x="292608" y="680453"/>
                  </a:lnTo>
                  <a:close/>
                </a:path>
                <a:path w="1182369" h="901700">
                  <a:moveTo>
                    <a:pt x="298221" y="160832"/>
                  </a:moveTo>
                  <a:lnTo>
                    <a:pt x="292011" y="162242"/>
                  </a:lnTo>
                  <a:lnTo>
                    <a:pt x="294398" y="165430"/>
                  </a:lnTo>
                  <a:lnTo>
                    <a:pt x="294474" y="175387"/>
                  </a:lnTo>
                  <a:lnTo>
                    <a:pt x="297395" y="169532"/>
                  </a:lnTo>
                  <a:lnTo>
                    <a:pt x="298221" y="160832"/>
                  </a:lnTo>
                  <a:close/>
                </a:path>
                <a:path w="1182369" h="901700">
                  <a:moveTo>
                    <a:pt x="302399" y="585025"/>
                  </a:moveTo>
                  <a:lnTo>
                    <a:pt x="298907" y="578840"/>
                  </a:lnTo>
                  <a:lnTo>
                    <a:pt x="296697" y="582333"/>
                  </a:lnTo>
                  <a:lnTo>
                    <a:pt x="297332" y="587159"/>
                  </a:lnTo>
                  <a:lnTo>
                    <a:pt x="302399" y="585025"/>
                  </a:lnTo>
                  <a:close/>
                </a:path>
                <a:path w="1182369" h="901700">
                  <a:moveTo>
                    <a:pt x="315188" y="524281"/>
                  </a:moveTo>
                  <a:lnTo>
                    <a:pt x="310388" y="522681"/>
                  </a:lnTo>
                  <a:lnTo>
                    <a:pt x="303199" y="519493"/>
                  </a:lnTo>
                  <a:lnTo>
                    <a:pt x="300799" y="524281"/>
                  </a:lnTo>
                  <a:lnTo>
                    <a:pt x="306387" y="525081"/>
                  </a:lnTo>
                  <a:lnTo>
                    <a:pt x="312788" y="528281"/>
                  </a:lnTo>
                  <a:lnTo>
                    <a:pt x="315188" y="524281"/>
                  </a:lnTo>
                  <a:close/>
                </a:path>
                <a:path w="1182369" h="901700">
                  <a:moveTo>
                    <a:pt x="316776" y="468337"/>
                  </a:moveTo>
                  <a:lnTo>
                    <a:pt x="312851" y="462153"/>
                  </a:lnTo>
                  <a:lnTo>
                    <a:pt x="310489" y="465645"/>
                  </a:lnTo>
                  <a:lnTo>
                    <a:pt x="311277" y="470471"/>
                  </a:lnTo>
                  <a:lnTo>
                    <a:pt x="316776" y="468337"/>
                  </a:lnTo>
                  <a:close/>
                </a:path>
                <a:path w="1182369" h="901700">
                  <a:moveTo>
                    <a:pt x="323176" y="164630"/>
                  </a:moveTo>
                  <a:lnTo>
                    <a:pt x="320776" y="158242"/>
                  </a:lnTo>
                  <a:lnTo>
                    <a:pt x="318376" y="155041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76" y="159842"/>
                  </a:lnTo>
                  <a:lnTo>
                    <a:pt x="323176" y="164630"/>
                  </a:lnTo>
                  <a:close/>
                </a:path>
                <a:path w="1182369" h="901700">
                  <a:moveTo>
                    <a:pt x="331165" y="3987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76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26" y="20929"/>
                  </a:lnTo>
                  <a:lnTo>
                    <a:pt x="316776" y="27965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65" y="3987"/>
                  </a:lnTo>
                  <a:close/>
                </a:path>
                <a:path w="1182369" h="901700">
                  <a:moveTo>
                    <a:pt x="345579" y="176961"/>
                  </a:moveTo>
                  <a:lnTo>
                    <a:pt x="344754" y="172123"/>
                  </a:lnTo>
                  <a:lnTo>
                    <a:pt x="341528" y="169545"/>
                  </a:lnTo>
                  <a:lnTo>
                    <a:pt x="339953" y="176618"/>
                  </a:lnTo>
                  <a:lnTo>
                    <a:pt x="345579" y="176961"/>
                  </a:lnTo>
                  <a:close/>
                </a:path>
                <a:path w="1182369" h="901700">
                  <a:moveTo>
                    <a:pt x="365467" y="534606"/>
                  </a:moveTo>
                  <a:lnTo>
                    <a:pt x="360641" y="536371"/>
                  </a:lnTo>
                  <a:lnTo>
                    <a:pt x="356260" y="538886"/>
                  </a:lnTo>
                  <a:lnTo>
                    <a:pt x="361530" y="537870"/>
                  </a:lnTo>
                  <a:lnTo>
                    <a:pt x="365467" y="534606"/>
                  </a:lnTo>
                  <a:close/>
                </a:path>
                <a:path w="1182369" h="901700">
                  <a:moveTo>
                    <a:pt x="367931" y="452348"/>
                  </a:moveTo>
                  <a:lnTo>
                    <a:pt x="361530" y="446760"/>
                  </a:lnTo>
                  <a:lnTo>
                    <a:pt x="359143" y="451561"/>
                  </a:lnTo>
                  <a:lnTo>
                    <a:pt x="351142" y="453948"/>
                  </a:lnTo>
                  <a:lnTo>
                    <a:pt x="357543" y="458749"/>
                  </a:lnTo>
                  <a:lnTo>
                    <a:pt x="359943" y="454748"/>
                  </a:lnTo>
                  <a:lnTo>
                    <a:pt x="367931" y="452348"/>
                  </a:lnTo>
                  <a:close/>
                </a:path>
                <a:path w="1182369" h="901700">
                  <a:moveTo>
                    <a:pt x="391045" y="555396"/>
                  </a:moveTo>
                  <a:lnTo>
                    <a:pt x="386207" y="557149"/>
                  </a:lnTo>
                  <a:lnTo>
                    <a:pt x="381825" y="559663"/>
                  </a:lnTo>
                  <a:lnTo>
                    <a:pt x="387108" y="558647"/>
                  </a:lnTo>
                  <a:lnTo>
                    <a:pt x="391045" y="555396"/>
                  </a:lnTo>
                  <a:close/>
                </a:path>
                <a:path w="1182369" h="901700">
                  <a:moveTo>
                    <a:pt x="396697" y="466737"/>
                  </a:moveTo>
                  <a:lnTo>
                    <a:pt x="394119" y="462356"/>
                  </a:lnTo>
                  <a:lnTo>
                    <a:pt x="390410" y="465836"/>
                  </a:lnTo>
                  <a:lnTo>
                    <a:pt x="389851" y="469773"/>
                  </a:lnTo>
                  <a:lnTo>
                    <a:pt x="396697" y="466737"/>
                  </a:lnTo>
                  <a:close/>
                </a:path>
                <a:path w="1182369" h="901700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85" y="428383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182369" h="901700">
                  <a:moveTo>
                    <a:pt x="439864" y="544258"/>
                  </a:moveTo>
                  <a:lnTo>
                    <a:pt x="434263" y="543471"/>
                  </a:lnTo>
                  <a:lnTo>
                    <a:pt x="427875" y="540270"/>
                  </a:lnTo>
                  <a:lnTo>
                    <a:pt x="425475" y="544258"/>
                  </a:lnTo>
                  <a:lnTo>
                    <a:pt x="431063" y="545058"/>
                  </a:lnTo>
                  <a:lnTo>
                    <a:pt x="437464" y="548259"/>
                  </a:lnTo>
                  <a:lnTo>
                    <a:pt x="439864" y="544258"/>
                  </a:lnTo>
                  <a:close/>
                </a:path>
                <a:path w="1182369" h="901700">
                  <a:moveTo>
                    <a:pt x="463042" y="361238"/>
                  </a:moveTo>
                  <a:lnTo>
                    <a:pt x="458241" y="360438"/>
                  </a:lnTo>
                  <a:lnTo>
                    <a:pt x="459041" y="354050"/>
                  </a:lnTo>
                  <a:lnTo>
                    <a:pt x="454240" y="358851"/>
                  </a:lnTo>
                  <a:lnTo>
                    <a:pt x="453440" y="362839"/>
                  </a:lnTo>
                  <a:lnTo>
                    <a:pt x="459841" y="366039"/>
                  </a:lnTo>
                  <a:lnTo>
                    <a:pt x="463042" y="361238"/>
                  </a:lnTo>
                  <a:close/>
                </a:path>
                <a:path w="1182369" h="901700">
                  <a:moveTo>
                    <a:pt x="464629" y="656158"/>
                  </a:moveTo>
                  <a:lnTo>
                    <a:pt x="459841" y="655358"/>
                  </a:lnTo>
                  <a:lnTo>
                    <a:pt x="460641" y="648157"/>
                  </a:lnTo>
                  <a:lnTo>
                    <a:pt x="455841" y="653757"/>
                  </a:lnTo>
                  <a:lnTo>
                    <a:pt x="455041" y="657758"/>
                  </a:lnTo>
                  <a:lnTo>
                    <a:pt x="461441" y="660946"/>
                  </a:lnTo>
                  <a:lnTo>
                    <a:pt x="464629" y="656158"/>
                  </a:lnTo>
                  <a:close/>
                </a:path>
                <a:path w="1182369" h="901700">
                  <a:moveTo>
                    <a:pt x="467829" y="544258"/>
                  </a:moveTo>
                  <a:lnTo>
                    <a:pt x="464235" y="538086"/>
                  </a:lnTo>
                  <a:lnTo>
                    <a:pt x="461835" y="541566"/>
                  </a:lnTo>
                  <a:lnTo>
                    <a:pt x="462432" y="546404"/>
                  </a:lnTo>
                  <a:lnTo>
                    <a:pt x="467829" y="544258"/>
                  </a:lnTo>
                  <a:close/>
                </a:path>
                <a:path w="1182369" h="901700">
                  <a:moveTo>
                    <a:pt x="515620" y="481291"/>
                  </a:moveTo>
                  <a:lnTo>
                    <a:pt x="508889" y="482625"/>
                  </a:lnTo>
                  <a:lnTo>
                    <a:pt x="500811" y="487413"/>
                  </a:lnTo>
                  <a:lnTo>
                    <a:pt x="505396" y="491515"/>
                  </a:lnTo>
                  <a:lnTo>
                    <a:pt x="506196" y="491515"/>
                  </a:lnTo>
                  <a:lnTo>
                    <a:pt x="506996" y="487514"/>
                  </a:lnTo>
                  <a:lnTo>
                    <a:pt x="515620" y="481291"/>
                  </a:lnTo>
                  <a:close/>
                </a:path>
                <a:path w="1182369" h="901700">
                  <a:moveTo>
                    <a:pt x="524573" y="712901"/>
                  </a:moveTo>
                  <a:lnTo>
                    <a:pt x="520636" y="706716"/>
                  </a:lnTo>
                  <a:lnTo>
                    <a:pt x="518287" y="710196"/>
                  </a:lnTo>
                  <a:lnTo>
                    <a:pt x="519074" y="715035"/>
                  </a:lnTo>
                  <a:lnTo>
                    <a:pt x="524573" y="712901"/>
                  </a:lnTo>
                  <a:close/>
                </a:path>
                <a:path w="1182369" h="901700">
                  <a:moveTo>
                    <a:pt x="530174" y="464337"/>
                  </a:moveTo>
                  <a:lnTo>
                    <a:pt x="526237" y="458050"/>
                  </a:lnTo>
                  <a:lnTo>
                    <a:pt x="523875" y="461340"/>
                  </a:lnTo>
                  <a:lnTo>
                    <a:pt x="524662" y="466140"/>
                  </a:lnTo>
                  <a:lnTo>
                    <a:pt x="530174" y="464337"/>
                  </a:lnTo>
                  <a:close/>
                </a:path>
                <a:path w="1182369" h="901700">
                  <a:moveTo>
                    <a:pt x="530174" y="437972"/>
                  </a:moveTo>
                  <a:lnTo>
                    <a:pt x="526237" y="431787"/>
                  </a:lnTo>
                  <a:lnTo>
                    <a:pt x="523875" y="435267"/>
                  </a:lnTo>
                  <a:lnTo>
                    <a:pt x="524662" y="440105"/>
                  </a:lnTo>
                  <a:lnTo>
                    <a:pt x="530174" y="437972"/>
                  </a:lnTo>
                  <a:close/>
                </a:path>
                <a:path w="1182369" h="901700">
                  <a:moveTo>
                    <a:pt x="545350" y="720090"/>
                  </a:moveTo>
                  <a:lnTo>
                    <a:pt x="539762" y="716889"/>
                  </a:lnTo>
                  <a:lnTo>
                    <a:pt x="540562" y="711301"/>
                  </a:lnTo>
                  <a:lnTo>
                    <a:pt x="535762" y="708101"/>
                  </a:lnTo>
                  <a:lnTo>
                    <a:pt x="533438" y="714248"/>
                  </a:lnTo>
                  <a:lnTo>
                    <a:pt x="535762" y="720090"/>
                  </a:lnTo>
                  <a:lnTo>
                    <a:pt x="540486" y="722934"/>
                  </a:lnTo>
                  <a:lnTo>
                    <a:pt x="545350" y="720090"/>
                  </a:lnTo>
                  <a:close/>
                </a:path>
                <a:path w="1182369" h="901700">
                  <a:moveTo>
                    <a:pt x="549351" y="526681"/>
                  </a:moveTo>
                  <a:lnTo>
                    <a:pt x="545871" y="520382"/>
                  </a:lnTo>
                  <a:lnTo>
                    <a:pt x="543661" y="523684"/>
                  </a:lnTo>
                  <a:lnTo>
                    <a:pt x="544296" y="528485"/>
                  </a:lnTo>
                  <a:lnTo>
                    <a:pt x="549351" y="526681"/>
                  </a:lnTo>
                  <a:close/>
                </a:path>
                <a:path w="1182369" h="901700">
                  <a:moveTo>
                    <a:pt x="583717" y="589026"/>
                  </a:moveTo>
                  <a:lnTo>
                    <a:pt x="578116" y="587425"/>
                  </a:lnTo>
                  <a:lnTo>
                    <a:pt x="571728" y="584225"/>
                  </a:lnTo>
                  <a:lnTo>
                    <a:pt x="569328" y="589026"/>
                  </a:lnTo>
                  <a:lnTo>
                    <a:pt x="574929" y="589813"/>
                  </a:lnTo>
                  <a:lnTo>
                    <a:pt x="581317" y="593013"/>
                  </a:lnTo>
                  <a:lnTo>
                    <a:pt x="583717" y="589026"/>
                  </a:lnTo>
                  <a:close/>
                </a:path>
                <a:path w="1182369" h="901700">
                  <a:moveTo>
                    <a:pt x="600494" y="295706"/>
                  </a:moveTo>
                  <a:lnTo>
                    <a:pt x="596569" y="289077"/>
                  </a:lnTo>
                  <a:lnTo>
                    <a:pt x="594207" y="292404"/>
                  </a:lnTo>
                  <a:lnTo>
                    <a:pt x="594995" y="297395"/>
                  </a:lnTo>
                  <a:lnTo>
                    <a:pt x="600494" y="295706"/>
                  </a:lnTo>
                  <a:close/>
                </a:path>
                <a:path w="1182369" h="901700">
                  <a:moveTo>
                    <a:pt x="611682" y="588225"/>
                  </a:moveTo>
                  <a:lnTo>
                    <a:pt x="606894" y="587425"/>
                  </a:lnTo>
                  <a:lnTo>
                    <a:pt x="599706" y="584225"/>
                  </a:lnTo>
                  <a:lnTo>
                    <a:pt x="597306" y="588225"/>
                  </a:lnTo>
                  <a:lnTo>
                    <a:pt x="602894" y="589026"/>
                  </a:lnTo>
                  <a:lnTo>
                    <a:pt x="609295" y="592213"/>
                  </a:lnTo>
                  <a:lnTo>
                    <a:pt x="611682" y="588225"/>
                  </a:lnTo>
                  <a:close/>
                </a:path>
                <a:path w="1182369" h="901700">
                  <a:moveTo>
                    <a:pt x="634072" y="448360"/>
                  </a:moveTo>
                  <a:lnTo>
                    <a:pt x="631850" y="445198"/>
                  </a:lnTo>
                  <a:lnTo>
                    <a:pt x="630174" y="439864"/>
                  </a:lnTo>
                  <a:lnTo>
                    <a:pt x="627430" y="436778"/>
                  </a:lnTo>
                  <a:lnTo>
                    <a:pt x="622084" y="440359"/>
                  </a:lnTo>
                  <a:lnTo>
                    <a:pt x="625271" y="441159"/>
                  </a:lnTo>
                  <a:lnTo>
                    <a:pt x="626872" y="441960"/>
                  </a:lnTo>
                  <a:lnTo>
                    <a:pt x="625271" y="445160"/>
                  </a:lnTo>
                  <a:lnTo>
                    <a:pt x="622084" y="445160"/>
                  </a:lnTo>
                  <a:lnTo>
                    <a:pt x="617283" y="442760"/>
                  </a:lnTo>
                  <a:lnTo>
                    <a:pt x="615683" y="446760"/>
                  </a:lnTo>
                  <a:lnTo>
                    <a:pt x="622084" y="448360"/>
                  </a:lnTo>
                  <a:lnTo>
                    <a:pt x="630872" y="453148"/>
                  </a:lnTo>
                  <a:lnTo>
                    <a:pt x="634072" y="448360"/>
                  </a:lnTo>
                  <a:close/>
                </a:path>
                <a:path w="1182369" h="901700">
                  <a:moveTo>
                    <a:pt x="654050" y="549859"/>
                  </a:moveTo>
                  <a:lnTo>
                    <a:pt x="649249" y="547458"/>
                  </a:lnTo>
                  <a:lnTo>
                    <a:pt x="646849" y="539470"/>
                  </a:lnTo>
                  <a:lnTo>
                    <a:pt x="641261" y="545858"/>
                  </a:lnTo>
                  <a:lnTo>
                    <a:pt x="646049" y="548259"/>
                  </a:lnTo>
                  <a:lnTo>
                    <a:pt x="648449" y="555447"/>
                  </a:lnTo>
                  <a:lnTo>
                    <a:pt x="654050" y="549859"/>
                  </a:lnTo>
                  <a:close/>
                </a:path>
                <a:path w="1182369" h="901700">
                  <a:moveTo>
                    <a:pt x="713701" y="520039"/>
                  </a:moveTo>
                  <a:lnTo>
                    <a:pt x="713092" y="512292"/>
                  </a:lnTo>
                  <a:lnTo>
                    <a:pt x="708126" y="505155"/>
                  </a:lnTo>
                  <a:lnTo>
                    <a:pt x="702792" y="504304"/>
                  </a:lnTo>
                  <a:lnTo>
                    <a:pt x="705434" y="509308"/>
                  </a:lnTo>
                  <a:lnTo>
                    <a:pt x="702297" y="513791"/>
                  </a:lnTo>
                  <a:lnTo>
                    <a:pt x="700214" y="518121"/>
                  </a:lnTo>
                  <a:lnTo>
                    <a:pt x="705993" y="522681"/>
                  </a:lnTo>
                  <a:lnTo>
                    <a:pt x="713701" y="520039"/>
                  </a:lnTo>
                  <a:close/>
                </a:path>
                <a:path w="1182369" h="901700">
                  <a:moveTo>
                    <a:pt x="714730" y="688860"/>
                  </a:moveTo>
                  <a:lnTo>
                    <a:pt x="709891" y="690626"/>
                  </a:lnTo>
                  <a:lnTo>
                    <a:pt x="705510" y="693127"/>
                  </a:lnTo>
                  <a:lnTo>
                    <a:pt x="710793" y="692124"/>
                  </a:lnTo>
                  <a:lnTo>
                    <a:pt x="714730" y="688860"/>
                  </a:lnTo>
                  <a:close/>
                </a:path>
                <a:path w="1182369" h="901700">
                  <a:moveTo>
                    <a:pt x="730770" y="664146"/>
                  </a:moveTo>
                  <a:lnTo>
                    <a:pt x="725970" y="662546"/>
                  </a:lnTo>
                  <a:lnTo>
                    <a:pt x="725970" y="656158"/>
                  </a:lnTo>
                  <a:lnTo>
                    <a:pt x="721982" y="661746"/>
                  </a:lnTo>
                  <a:lnTo>
                    <a:pt x="721182" y="665746"/>
                  </a:lnTo>
                  <a:lnTo>
                    <a:pt x="727570" y="668947"/>
                  </a:lnTo>
                  <a:lnTo>
                    <a:pt x="730770" y="664146"/>
                  </a:lnTo>
                  <a:close/>
                </a:path>
                <a:path w="1182369" h="901700">
                  <a:moveTo>
                    <a:pt x="736371" y="547458"/>
                  </a:moveTo>
                  <a:lnTo>
                    <a:pt x="731570" y="542671"/>
                  </a:lnTo>
                  <a:lnTo>
                    <a:pt x="727570" y="551459"/>
                  </a:lnTo>
                  <a:lnTo>
                    <a:pt x="727570" y="557847"/>
                  </a:lnTo>
                  <a:lnTo>
                    <a:pt x="734771" y="561047"/>
                  </a:lnTo>
                  <a:lnTo>
                    <a:pt x="736371" y="553859"/>
                  </a:lnTo>
                  <a:lnTo>
                    <a:pt x="736371" y="547458"/>
                  </a:lnTo>
                  <a:close/>
                </a:path>
                <a:path w="1182369" h="901700">
                  <a:moveTo>
                    <a:pt x="749947" y="674535"/>
                  </a:moveTo>
                  <a:lnTo>
                    <a:pt x="744626" y="672553"/>
                  </a:lnTo>
                  <a:lnTo>
                    <a:pt x="740956" y="668248"/>
                  </a:lnTo>
                  <a:lnTo>
                    <a:pt x="737590" y="665886"/>
                  </a:lnTo>
                  <a:lnTo>
                    <a:pt x="733171" y="669747"/>
                  </a:lnTo>
                  <a:lnTo>
                    <a:pt x="736244" y="672515"/>
                  </a:lnTo>
                  <a:lnTo>
                    <a:pt x="740956" y="676338"/>
                  </a:lnTo>
                  <a:lnTo>
                    <a:pt x="745985" y="678053"/>
                  </a:lnTo>
                  <a:lnTo>
                    <a:pt x="749947" y="674535"/>
                  </a:lnTo>
                  <a:close/>
                </a:path>
                <a:path w="1182369" h="901700">
                  <a:moveTo>
                    <a:pt x="760336" y="556247"/>
                  </a:moveTo>
                  <a:lnTo>
                    <a:pt x="756348" y="554659"/>
                  </a:lnTo>
                  <a:lnTo>
                    <a:pt x="751547" y="553859"/>
                  </a:lnTo>
                  <a:lnTo>
                    <a:pt x="747560" y="552259"/>
                  </a:lnTo>
                  <a:lnTo>
                    <a:pt x="744359" y="559447"/>
                  </a:lnTo>
                  <a:lnTo>
                    <a:pt x="748347" y="562648"/>
                  </a:lnTo>
                  <a:lnTo>
                    <a:pt x="757148" y="564248"/>
                  </a:lnTo>
                  <a:lnTo>
                    <a:pt x="757948" y="561047"/>
                  </a:lnTo>
                  <a:lnTo>
                    <a:pt x="759548" y="558647"/>
                  </a:lnTo>
                  <a:lnTo>
                    <a:pt x="760336" y="556247"/>
                  </a:lnTo>
                  <a:close/>
                </a:path>
                <a:path w="1182369" h="901700">
                  <a:moveTo>
                    <a:pt x="771525" y="615391"/>
                  </a:moveTo>
                  <a:lnTo>
                    <a:pt x="767930" y="609219"/>
                  </a:lnTo>
                  <a:lnTo>
                    <a:pt x="765530" y="612698"/>
                  </a:lnTo>
                  <a:lnTo>
                    <a:pt x="766140" y="617524"/>
                  </a:lnTo>
                  <a:lnTo>
                    <a:pt x="771525" y="615391"/>
                  </a:lnTo>
                  <a:close/>
                </a:path>
                <a:path w="1182369" h="901700">
                  <a:moveTo>
                    <a:pt x="836764" y="509397"/>
                  </a:moveTo>
                  <a:lnTo>
                    <a:pt x="833729" y="505015"/>
                  </a:lnTo>
                  <a:lnTo>
                    <a:pt x="825080" y="506704"/>
                  </a:lnTo>
                  <a:lnTo>
                    <a:pt x="833958" y="512432"/>
                  </a:lnTo>
                  <a:lnTo>
                    <a:pt x="836764" y="509397"/>
                  </a:lnTo>
                  <a:close/>
                </a:path>
                <a:path w="1182369" h="901700">
                  <a:moveTo>
                    <a:pt x="889012" y="513092"/>
                  </a:moveTo>
                  <a:lnTo>
                    <a:pt x="878624" y="514692"/>
                  </a:lnTo>
                  <a:lnTo>
                    <a:pt x="877773" y="509930"/>
                  </a:lnTo>
                  <a:lnTo>
                    <a:pt x="876630" y="512000"/>
                  </a:lnTo>
                  <a:lnTo>
                    <a:pt x="877277" y="516597"/>
                  </a:lnTo>
                  <a:lnTo>
                    <a:pt x="881824" y="519493"/>
                  </a:lnTo>
                  <a:lnTo>
                    <a:pt x="889012" y="513092"/>
                  </a:lnTo>
                  <a:close/>
                </a:path>
                <a:path w="1182369" h="901700">
                  <a:moveTo>
                    <a:pt x="911390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189" y="520293"/>
                  </a:lnTo>
                  <a:lnTo>
                    <a:pt x="911390" y="515493"/>
                  </a:lnTo>
                  <a:close/>
                </a:path>
                <a:path w="1182369" h="901700">
                  <a:moveTo>
                    <a:pt x="921778" y="477126"/>
                  </a:moveTo>
                  <a:lnTo>
                    <a:pt x="916990" y="473938"/>
                  </a:lnTo>
                  <a:lnTo>
                    <a:pt x="913472" y="479590"/>
                  </a:lnTo>
                  <a:lnTo>
                    <a:pt x="910488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78" y="477126"/>
                  </a:lnTo>
                  <a:close/>
                </a:path>
                <a:path w="1182369" h="901700">
                  <a:moveTo>
                    <a:pt x="961745" y="466737"/>
                  </a:moveTo>
                  <a:lnTo>
                    <a:pt x="956945" y="465137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182369" h="901700">
                  <a:moveTo>
                    <a:pt x="964933" y="821588"/>
                  </a:moveTo>
                  <a:lnTo>
                    <a:pt x="961339" y="813612"/>
                  </a:lnTo>
                  <a:lnTo>
                    <a:pt x="957745" y="817092"/>
                  </a:lnTo>
                  <a:lnTo>
                    <a:pt x="957745" y="822833"/>
                  </a:lnTo>
                  <a:lnTo>
                    <a:pt x="964933" y="821588"/>
                  </a:lnTo>
                  <a:close/>
                </a:path>
                <a:path w="1182369" h="901700">
                  <a:moveTo>
                    <a:pt x="969429" y="545668"/>
                  </a:moveTo>
                  <a:lnTo>
                    <a:pt x="966406" y="541096"/>
                  </a:lnTo>
                  <a:lnTo>
                    <a:pt x="957745" y="542671"/>
                  </a:lnTo>
                  <a:lnTo>
                    <a:pt x="966622" y="548728"/>
                  </a:lnTo>
                  <a:lnTo>
                    <a:pt x="969429" y="545668"/>
                  </a:lnTo>
                  <a:close/>
                </a:path>
                <a:path w="1182369" h="901700">
                  <a:moveTo>
                    <a:pt x="974534" y="469938"/>
                  </a:moveTo>
                  <a:lnTo>
                    <a:pt x="971613" y="465556"/>
                  </a:lnTo>
                  <a:lnTo>
                    <a:pt x="967930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182369" h="901700">
                  <a:moveTo>
                    <a:pt x="994511" y="571436"/>
                  </a:moveTo>
                  <a:lnTo>
                    <a:pt x="990917" y="565251"/>
                  </a:lnTo>
                  <a:lnTo>
                    <a:pt x="988517" y="568744"/>
                  </a:lnTo>
                  <a:lnTo>
                    <a:pt x="989114" y="573570"/>
                  </a:lnTo>
                  <a:lnTo>
                    <a:pt x="994511" y="571436"/>
                  </a:lnTo>
                  <a:close/>
                </a:path>
                <a:path w="1182369" h="901700">
                  <a:moveTo>
                    <a:pt x="1008037" y="553796"/>
                  </a:moveTo>
                  <a:lnTo>
                    <a:pt x="1003198" y="555548"/>
                  </a:lnTo>
                  <a:lnTo>
                    <a:pt x="998816" y="558063"/>
                  </a:lnTo>
                  <a:lnTo>
                    <a:pt x="1004100" y="557047"/>
                  </a:lnTo>
                  <a:lnTo>
                    <a:pt x="1008037" y="553796"/>
                  </a:lnTo>
                  <a:close/>
                </a:path>
                <a:path w="1182369" h="901700">
                  <a:moveTo>
                    <a:pt x="1016088" y="672134"/>
                  </a:moveTo>
                  <a:lnTo>
                    <a:pt x="1011288" y="667346"/>
                  </a:lnTo>
                  <a:lnTo>
                    <a:pt x="1007300" y="676135"/>
                  </a:lnTo>
                  <a:lnTo>
                    <a:pt x="1007300" y="682523"/>
                  </a:lnTo>
                  <a:lnTo>
                    <a:pt x="1014488" y="685723"/>
                  </a:lnTo>
                  <a:lnTo>
                    <a:pt x="1016088" y="678535"/>
                  </a:lnTo>
                  <a:lnTo>
                    <a:pt x="1016088" y="672134"/>
                  </a:lnTo>
                  <a:close/>
                </a:path>
                <a:path w="1182369" h="901700">
                  <a:moveTo>
                    <a:pt x="1025931" y="547103"/>
                  </a:moveTo>
                  <a:lnTo>
                    <a:pt x="1022477" y="543763"/>
                  </a:lnTo>
                  <a:lnTo>
                    <a:pt x="1017841" y="545071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182369" h="901700">
                  <a:moveTo>
                    <a:pt x="1046454" y="401205"/>
                  </a:moveTo>
                  <a:lnTo>
                    <a:pt x="1042974" y="395020"/>
                  </a:lnTo>
                  <a:lnTo>
                    <a:pt x="1040765" y="398500"/>
                  </a:lnTo>
                  <a:lnTo>
                    <a:pt x="1041400" y="403339"/>
                  </a:lnTo>
                  <a:lnTo>
                    <a:pt x="1046454" y="401205"/>
                  </a:lnTo>
                  <a:close/>
                </a:path>
                <a:path w="1182369" h="901700">
                  <a:moveTo>
                    <a:pt x="1078217" y="805243"/>
                  </a:moveTo>
                  <a:lnTo>
                    <a:pt x="1074724" y="801916"/>
                  </a:lnTo>
                  <a:lnTo>
                    <a:pt x="1069898" y="803224"/>
                  </a:lnTo>
                  <a:lnTo>
                    <a:pt x="1072032" y="811199"/>
                  </a:lnTo>
                  <a:lnTo>
                    <a:pt x="1078217" y="805243"/>
                  </a:lnTo>
                  <a:close/>
                </a:path>
                <a:path w="1182369" h="901700">
                  <a:moveTo>
                    <a:pt x="1088021" y="898321"/>
                  </a:moveTo>
                  <a:lnTo>
                    <a:pt x="1085100" y="893940"/>
                  </a:lnTo>
                  <a:lnTo>
                    <a:pt x="1081430" y="897420"/>
                  </a:lnTo>
                  <a:lnTo>
                    <a:pt x="1081049" y="901357"/>
                  </a:lnTo>
                  <a:lnTo>
                    <a:pt x="1088021" y="898321"/>
                  </a:lnTo>
                  <a:close/>
                </a:path>
                <a:path w="1182369" h="901700">
                  <a:moveTo>
                    <a:pt x="1161745" y="833882"/>
                  </a:moveTo>
                  <a:lnTo>
                    <a:pt x="1158671" y="829500"/>
                  </a:lnTo>
                  <a:lnTo>
                    <a:pt x="1150353" y="831176"/>
                  </a:lnTo>
                  <a:lnTo>
                    <a:pt x="1159116" y="836917"/>
                  </a:lnTo>
                  <a:lnTo>
                    <a:pt x="1161745" y="833882"/>
                  </a:lnTo>
                  <a:close/>
                </a:path>
                <a:path w="1182369" h="901700">
                  <a:moveTo>
                    <a:pt x="1182319" y="715302"/>
                  </a:moveTo>
                  <a:lnTo>
                    <a:pt x="1177531" y="714502"/>
                  </a:lnTo>
                  <a:lnTo>
                    <a:pt x="1170330" y="711301"/>
                  </a:lnTo>
                  <a:lnTo>
                    <a:pt x="1167942" y="715302"/>
                  </a:lnTo>
                  <a:lnTo>
                    <a:pt x="1173530" y="716102"/>
                  </a:lnTo>
                  <a:lnTo>
                    <a:pt x="1179931" y="719289"/>
                  </a:lnTo>
                  <a:lnTo>
                    <a:pt x="1182319" y="7153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31"/>
            <p:cNvSpPr/>
            <p:nvPr/>
          </p:nvSpPr>
          <p:spPr>
            <a:xfrm>
              <a:off x="16172155" y="9452114"/>
              <a:ext cx="917575" cy="835025"/>
            </a:xfrm>
            <a:custGeom>
              <a:avLst/>
              <a:gdLst/>
              <a:ahLst/>
              <a:cxnLst/>
              <a:rect l="l" t="t" r="r" b="b"/>
              <a:pathLst>
                <a:path w="917575" h="835025">
                  <a:moveTo>
                    <a:pt x="17576" y="183565"/>
                  </a:moveTo>
                  <a:lnTo>
                    <a:pt x="9893" y="178244"/>
                  </a:lnTo>
                  <a:lnTo>
                    <a:pt x="8191" y="170383"/>
                  </a:lnTo>
                  <a:lnTo>
                    <a:pt x="6794" y="163118"/>
                  </a:lnTo>
                  <a:lnTo>
                    <a:pt x="0" y="159588"/>
                  </a:lnTo>
                  <a:lnTo>
                    <a:pt x="1600" y="167589"/>
                  </a:lnTo>
                  <a:lnTo>
                    <a:pt x="4787" y="176377"/>
                  </a:lnTo>
                  <a:lnTo>
                    <a:pt x="1600" y="183565"/>
                  </a:lnTo>
                  <a:lnTo>
                    <a:pt x="7188" y="181178"/>
                  </a:lnTo>
                  <a:lnTo>
                    <a:pt x="11988" y="185166"/>
                  </a:lnTo>
                  <a:lnTo>
                    <a:pt x="17576" y="183565"/>
                  </a:lnTo>
                  <a:close/>
                </a:path>
                <a:path w="917575" h="835025">
                  <a:moveTo>
                    <a:pt x="26822" y="222948"/>
                  </a:moveTo>
                  <a:lnTo>
                    <a:pt x="25171" y="219240"/>
                  </a:lnTo>
                  <a:lnTo>
                    <a:pt x="20523" y="216877"/>
                  </a:lnTo>
                  <a:lnTo>
                    <a:pt x="19177" y="221932"/>
                  </a:lnTo>
                  <a:lnTo>
                    <a:pt x="26822" y="222948"/>
                  </a:lnTo>
                  <a:close/>
                </a:path>
                <a:path w="917575" h="835025">
                  <a:moveTo>
                    <a:pt x="62318" y="316318"/>
                  </a:moveTo>
                  <a:lnTo>
                    <a:pt x="58242" y="311048"/>
                  </a:lnTo>
                  <a:lnTo>
                    <a:pt x="53403" y="308775"/>
                  </a:lnTo>
                  <a:lnTo>
                    <a:pt x="54343" y="313842"/>
                  </a:lnTo>
                  <a:lnTo>
                    <a:pt x="57111" y="318884"/>
                  </a:lnTo>
                  <a:lnTo>
                    <a:pt x="58534" y="323634"/>
                  </a:lnTo>
                  <a:lnTo>
                    <a:pt x="59067" y="325081"/>
                  </a:lnTo>
                  <a:lnTo>
                    <a:pt x="59143" y="320230"/>
                  </a:lnTo>
                  <a:lnTo>
                    <a:pt x="62318" y="316318"/>
                  </a:lnTo>
                  <a:close/>
                </a:path>
                <a:path w="917575" h="835025">
                  <a:moveTo>
                    <a:pt x="70332" y="221932"/>
                  </a:moveTo>
                  <a:lnTo>
                    <a:pt x="67932" y="215544"/>
                  </a:lnTo>
                  <a:lnTo>
                    <a:pt x="65532" y="212344"/>
                  </a:lnTo>
                  <a:lnTo>
                    <a:pt x="58343" y="215544"/>
                  </a:lnTo>
                  <a:lnTo>
                    <a:pt x="60731" y="220332"/>
                  </a:lnTo>
                  <a:lnTo>
                    <a:pt x="64731" y="217932"/>
                  </a:lnTo>
                  <a:lnTo>
                    <a:pt x="70332" y="221932"/>
                  </a:lnTo>
                  <a:close/>
                </a:path>
                <a:path w="917575" h="835025">
                  <a:moveTo>
                    <a:pt x="74345" y="340893"/>
                  </a:moveTo>
                  <a:lnTo>
                    <a:pt x="73520" y="336016"/>
                  </a:lnTo>
                  <a:lnTo>
                    <a:pt x="70307" y="333248"/>
                  </a:lnTo>
                  <a:lnTo>
                    <a:pt x="68732" y="340220"/>
                  </a:lnTo>
                  <a:lnTo>
                    <a:pt x="74345" y="340893"/>
                  </a:lnTo>
                  <a:close/>
                </a:path>
                <a:path w="917575" h="835025">
                  <a:moveTo>
                    <a:pt x="102489" y="355815"/>
                  </a:moveTo>
                  <a:lnTo>
                    <a:pt x="99898" y="360197"/>
                  </a:lnTo>
                  <a:lnTo>
                    <a:pt x="100457" y="365023"/>
                  </a:lnTo>
                  <a:lnTo>
                    <a:pt x="101993" y="360502"/>
                  </a:lnTo>
                  <a:lnTo>
                    <a:pt x="102489" y="355815"/>
                  </a:lnTo>
                  <a:close/>
                </a:path>
                <a:path w="917575" h="835025">
                  <a:moveTo>
                    <a:pt x="111912" y="471157"/>
                  </a:moveTo>
                  <a:lnTo>
                    <a:pt x="111086" y="466293"/>
                  </a:lnTo>
                  <a:lnTo>
                    <a:pt x="107861" y="463524"/>
                  </a:lnTo>
                  <a:lnTo>
                    <a:pt x="106286" y="470484"/>
                  </a:lnTo>
                  <a:lnTo>
                    <a:pt x="111912" y="471157"/>
                  </a:lnTo>
                  <a:close/>
                </a:path>
                <a:path w="917575" h="835025">
                  <a:moveTo>
                    <a:pt x="141808" y="7239"/>
                  </a:moveTo>
                  <a:lnTo>
                    <a:pt x="141452" y="1346"/>
                  </a:lnTo>
                  <a:lnTo>
                    <a:pt x="136855" y="2298"/>
                  </a:lnTo>
                  <a:lnTo>
                    <a:pt x="131064" y="546"/>
                  </a:lnTo>
                  <a:lnTo>
                    <a:pt x="127076" y="0"/>
                  </a:lnTo>
                  <a:lnTo>
                    <a:pt x="127876" y="4546"/>
                  </a:lnTo>
                  <a:lnTo>
                    <a:pt x="132016" y="4940"/>
                  </a:lnTo>
                  <a:lnTo>
                    <a:pt x="137655" y="7137"/>
                  </a:lnTo>
                  <a:lnTo>
                    <a:pt x="141808" y="7239"/>
                  </a:lnTo>
                  <a:close/>
                </a:path>
                <a:path w="917575" h="835025">
                  <a:moveTo>
                    <a:pt x="199986" y="116052"/>
                  </a:moveTo>
                  <a:lnTo>
                    <a:pt x="197396" y="120434"/>
                  </a:lnTo>
                  <a:lnTo>
                    <a:pt x="197967" y="125260"/>
                  </a:lnTo>
                  <a:lnTo>
                    <a:pt x="199504" y="120726"/>
                  </a:lnTo>
                  <a:lnTo>
                    <a:pt x="199986" y="116052"/>
                  </a:lnTo>
                  <a:close/>
                </a:path>
                <a:path w="917575" h="835025">
                  <a:moveTo>
                    <a:pt x="200596" y="73279"/>
                  </a:moveTo>
                  <a:lnTo>
                    <a:pt x="193789" y="71208"/>
                  </a:lnTo>
                  <a:lnTo>
                    <a:pt x="184518" y="69278"/>
                  </a:lnTo>
                  <a:lnTo>
                    <a:pt x="178676" y="68554"/>
                  </a:lnTo>
                  <a:lnTo>
                    <a:pt x="182219" y="70078"/>
                  </a:lnTo>
                  <a:lnTo>
                    <a:pt x="187452" y="73164"/>
                  </a:lnTo>
                  <a:lnTo>
                    <a:pt x="194106" y="77978"/>
                  </a:lnTo>
                  <a:lnTo>
                    <a:pt x="199415" y="79629"/>
                  </a:lnTo>
                  <a:lnTo>
                    <a:pt x="200596" y="73279"/>
                  </a:lnTo>
                  <a:close/>
                </a:path>
                <a:path w="917575" h="835025">
                  <a:moveTo>
                    <a:pt x="259930" y="137744"/>
                  </a:moveTo>
                  <a:lnTo>
                    <a:pt x="257340" y="142011"/>
                  </a:lnTo>
                  <a:lnTo>
                    <a:pt x="257898" y="147180"/>
                  </a:lnTo>
                  <a:lnTo>
                    <a:pt x="259435" y="142608"/>
                  </a:lnTo>
                  <a:lnTo>
                    <a:pt x="259930" y="137744"/>
                  </a:lnTo>
                  <a:close/>
                </a:path>
                <a:path w="917575" h="835025">
                  <a:moveTo>
                    <a:pt x="303085" y="553224"/>
                  </a:moveTo>
                  <a:lnTo>
                    <a:pt x="300494" y="557606"/>
                  </a:lnTo>
                  <a:lnTo>
                    <a:pt x="301066" y="562432"/>
                  </a:lnTo>
                  <a:lnTo>
                    <a:pt x="302602" y="557898"/>
                  </a:lnTo>
                  <a:lnTo>
                    <a:pt x="303085" y="553224"/>
                  </a:lnTo>
                  <a:close/>
                </a:path>
                <a:path w="917575" h="835025">
                  <a:moveTo>
                    <a:pt x="306882" y="593407"/>
                  </a:moveTo>
                  <a:lnTo>
                    <a:pt x="306095" y="587971"/>
                  </a:lnTo>
                  <a:lnTo>
                    <a:pt x="302044" y="588568"/>
                  </a:lnTo>
                  <a:lnTo>
                    <a:pt x="295910" y="589775"/>
                  </a:lnTo>
                  <a:lnTo>
                    <a:pt x="291261" y="592467"/>
                  </a:lnTo>
                  <a:lnTo>
                    <a:pt x="291706" y="597560"/>
                  </a:lnTo>
                  <a:lnTo>
                    <a:pt x="296760" y="594385"/>
                  </a:lnTo>
                  <a:lnTo>
                    <a:pt x="302793" y="594271"/>
                  </a:lnTo>
                  <a:lnTo>
                    <a:pt x="306882" y="593407"/>
                  </a:lnTo>
                  <a:close/>
                </a:path>
                <a:path w="917575" h="835025">
                  <a:moveTo>
                    <a:pt x="322072" y="590372"/>
                  </a:moveTo>
                  <a:lnTo>
                    <a:pt x="320484" y="583971"/>
                  </a:lnTo>
                  <a:lnTo>
                    <a:pt x="318084" y="580783"/>
                  </a:lnTo>
                  <a:lnTo>
                    <a:pt x="310883" y="583971"/>
                  </a:lnTo>
                  <a:lnTo>
                    <a:pt x="313283" y="588772"/>
                  </a:lnTo>
                  <a:lnTo>
                    <a:pt x="317284" y="586371"/>
                  </a:lnTo>
                  <a:lnTo>
                    <a:pt x="322072" y="590372"/>
                  </a:lnTo>
                  <a:close/>
                </a:path>
                <a:path w="917575" h="835025">
                  <a:moveTo>
                    <a:pt x="327177" y="418261"/>
                  </a:moveTo>
                  <a:lnTo>
                    <a:pt x="324472" y="422541"/>
                  </a:lnTo>
                  <a:lnTo>
                    <a:pt x="325374" y="427710"/>
                  </a:lnTo>
                  <a:lnTo>
                    <a:pt x="326872" y="423138"/>
                  </a:lnTo>
                  <a:lnTo>
                    <a:pt x="327177" y="418261"/>
                  </a:lnTo>
                  <a:close/>
                </a:path>
                <a:path w="917575" h="835025">
                  <a:moveTo>
                    <a:pt x="329298" y="21666"/>
                  </a:moveTo>
                  <a:lnTo>
                    <a:pt x="328472" y="16827"/>
                  </a:lnTo>
                  <a:lnTo>
                    <a:pt x="325247" y="14249"/>
                  </a:lnTo>
                  <a:lnTo>
                    <a:pt x="323672" y="21323"/>
                  </a:lnTo>
                  <a:lnTo>
                    <a:pt x="329298" y="21666"/>
                  </a:lnTo>
                  <a:close/>
                </a:path>
                <a:path w="917575" h="835025">
                  <a:moveTo>
                    <a:pt x="333921" y="339826"/>
                  </a:moveTo>
                  <a:lnTo>
                    <a:pt x="331673" y="344208"/>
                  </a:lnTo>
                  <a:lnTo>
                    <a:pt x="332117" y="349046"/>
                  </a:lnTo>
                  <a:lnTo>
                    <a:pt x="333463" y="344512"/>
                  </a:lnTo>
                  <a:lnTo>
                    <a:pt x="333921" y="339826"/>
                  </a:lnTo>
                  <a:close/>
                </a:path>
                <a:path w="917575" h="835025">
                  <a:moveTo>
                    <a:pt x="337375" y="649262"/>
                  </a:moveTo>
                  <a:lnTo>
                    <a:pt x="335762" y="645515"/>
                  </a:lnTo>
                  <a:lnTo>
                    <a:pt x="331304" y="642975"/>
                  </a:lnTo>
                  <a:lnTo>
                    <a:pt x="330073" y="647915"/>
                  </a:lnTo>
                  <a:lnTo>
                    <a:pt x="337375" y="649262"/>
                  </a:lnTo>
                  <a:close/>
                </a:path>
                <a:path w="917575" h="835025">
                  <a:moveTo>
                    <a:pt x="341261" y="812558"/>
                  </a:moveTo>
                  <a:lnTo>
                    <a:pt x="338861" y="806157"/>
                  </a:lnTo>
                  <a:lnTo>
                    <a:pt x="336461" y="802957"/>
                  </a:lnTo>
                  <a:lnTo>
                    <a:pt x="329272" y="806157"/>
                  </a:lnTo>
                  <a:lnTo>
                    <a:pt x="331673" y="810958"/>
                  </a:lnTo>
                  <a:lnTo>
                    <a:pt x="335661" y="807758"/>
                  </a:lnTo>
                  <a:lnTo>
                    <a:pt x="341261" y="812558"/>
                  </a:lnTo>
                  <a:close/>
                </a:path>
                <a:path w="917575" h="835025">
                  <a:moveTo>
                    <a:pt x="344462" y="108445"/>
                  </a:moveTo>
                  <a:lnTo>
                    <a:pt x="342061" y="103644"/>
                  </a:lnTo>
                  <a:lnTo>
                    <a:pt x="338061" y="106845"/>
                  </a:lnTo>
                  <a:lnTo>
                    <a:pt x="330873" y="110045"/>
                  </a:lnTo>
                  <a:lnTo>
                    <a:pt x="333273" y="114033"/>
                  </a:lnTo>
                  <a:lnTo>
                    <a:pt x="337261" y="110845"/>
                  </a:lnTo>
                  <a:lnTo>
                    <a:pt x="344462" y="108445"/>
                  </a:lnTo>
                  <a:close/>
                </a:path>
                <a:path w="917575" h="835025">
                  <a:moveTo>
                    <a:pt x="361924" y="834885"/>
                  </a:moveTo>
                  <a:lnTo>
                    <a:pt x="361746" y="834504"/>
                  </a:lnTo>
                  <a:lnTo>
                    <a:pt x="360337" y="830135"/>
                  </a:lnTo>
                  <a:lnTo>
                    <a:pt x="357581" y="828167"/>
                  </a:lnTo>
                  <a:lnTo>
                    <a:pt x="350850" y="829335"/>
                  </a:lnTo>
                  <a:lnTo>
                    <a:pt x="354850" y="833335"/>
                  </a:lnTo>
                  <a:lnTo>
                    <a:pt x="355549" y="834885"/>
                  </a:lnTo>
                  <a:lnTo>
                    <a:pt x="361924" y="834885"/>
                  </a:lnTo>
                  <a:close/>
                </a:path>
                <a:path w="917575" h="835025">
                  <a:moveTo>
                    <a:pt x="391604" y="753414"/>
                  </a:moveTo>
                  <a:lnTo>
                    <a:pt x="381050" y="756450"/>
                  </a:lnTo>
                  <a:lnTo>
                    <a:pt x="382016" y="760310"/>
                  </a:lnTo>
                  <a:lnTo>
                    <a:pt x="387781" y="760717"/>
                  </a:lnTo>
                  <a:lnTo>
                    <a:pt x="391604" y="753414"/>
                  </a:lnTo>
                  <a:close/>
                </a:path>
                <a:path w="917575" h="835025">
                  <a:moveTo>
                    <a:pt x="392404" y="420141"/>
                  </a:moveTo>
                  <a:lnTo>
                    <a:pt x="388556" y="415086"/>
                  </a:lnTo>
                  <a:lnTo>
                    <a:pt x="382016" y="413245"/>
                  </a:lnTo>
                  <a:lnTo>
                    <a:pt x="376669" y="414858"/>
                  </a:lnTo>
                  <a:lnTo>
                    <a:pt x="376428" y="420141"/>
                  </a:lnTo>
                  <a:lnTo>
                    <a:pt x="382816" y="417741"/>
                  </a:lnTo>
                  <a:lnTo>
                    <a:pt x="386816" y="421741"/>
                  </a:lnTo>
                  <a:lnTo>
                    <a:pt x="392404" y="420141"/>
                  </a:lnTo>
                  <a:close/>
                </a:path>
                <a:path w="917575" h="835025">
                  <a:moveTo>
                    <a:pt x="399605" y="669493"/>
                  </a:moveTo>
                  <a:lnTo>
                    <a:pt x="395605" y="663105"/>
                  </a:lnTo>
                  <a:lnTo>
                    <a:pt x="390017" y="663905"/>
                  </a:lnTo>
                  <a:lnTo>
                    <a:pt x="383616" y="669493"/>
                  </a:lnTo>
                  <a:lnTo>
                    <a:pt x="385216" y="671893"/>
                  </a:lnTo>
                  <a:lnTo>
                    <a:pt x="386816" y="673493"/>
                  </a:lnTo>
                  <a:lnTo>
                    <a:pt x="388416" y="676681"/>
                  </a:lnTo>
                  <a:lnTo>
                    <a:pt x="392404" y="674293"/>
                  </a:lnTo>
                  <a:lnTo>
                    <a:pt x="395605" y="671893"/>
                  </a:lnTo>
                  <a:lnTo>
                    <a:pt x="399605" y="669493"/>
                  </a:lnTo>
                  <a:close/>
                </a:path>
                <a:path w="917575" h="835025">
                  <a:moveTo>
                    <a:pt x="402297" y="162509"/>
                  </a:moveTo>
                  <a:lnTo>
                    <a:pt x="399605" y="166789"/>
                  </a:lnTo>
                  <a:lnTo>
                    <a:pt x="400494" y="171958"/>
                  </a:lnTo>
                  <a:lnTo>
                    <a:pt x="401993" y="167386"/>
                  </a:lnTo>
                  <a:lnTo>
                    <a:pt x="402297" y="162509"/>
                  </a:lnTo>
                  <a:close/>
                </a:path>
                <a:path w="917575" h="835025">
                  <a:moveTo>
                    <a:pt x="402907" y="409498"/>
                  </a:moveTo>
                  <a:lnTo>
                    <a:pt x="401294" y="405752"/>
                  </a:lnTo>
                  <a:lnTo>
                    <a:pt x="396836" y="403199"/>
                  </a:lnTo>
                  <a:lnTo>
                    <a:pt x="395605" y="408152"/>
                  </a:lnTo>
                  <a:lnTo>
                    <a:pt x="402907" y="409498"/>
                  </a:lnTo>
                  <a:close/>
                </a:path>
                <a:path w="917575" h="835025">
                  <a:moveTo>
                    <a:pt x="407593" y="38112"/>
                  </a:moveTo>
                  <a:lnTo>
                    <a:pt x="403593" y="31724"/>
                  </a:lnTo>
                  <a:lnTo>
                    <a:pt x="398005" y="30924"/>
                  </a:lnTo>
                  <a:lnTo>
                    <a:pt x="392404" y="32512"/>
                  </a:lnTo>
                  <a:lnTo>
                    <a:pt x="396405" y="38912"/>
                  </a:lnTo>
                  <a:lnTo>
                    <a:pt x="401205" y="39712"/>
                  </a:lnTo>
                  <a:lnTo>
                    <a:pt x="407593" y="38112"/>
                  </a:lnTo>
                  <a:close/>
                </a:path>
                <a:path w="917575" h="835025">
                  <a:moveTo>
                    <a:pt x="413943" y="46304"/>
                  </a:moveTo>
                  <a:lnTo>
                    <a:pt x="405993" y="44500"/>
                  </a:lnTo>
                  <a:lnTo>
                    <a:pt x="408559" y="50800"/>
                  </a:lnTo>
                  <a:lnTo>
                    <a:pt x="406692" y="58293"/>
                  </a:lnTo>
                  <a:lnTo>
                    <a:pt x="405879" y="64287"/>
                  </a:lnTo>
                  <a:lnTo>
                    <a:pt x="411594" y="66090"/>
                  </a:lnTo>
                  <a:lnTo>
                    <a:pt x="411276" y="59791"/>
                  </a:lnTo>
                  <a:lnTo>
                    <a:pt x="413893" y="52298"/>
                  </a:lnTo>
                  <a:lnTo>
                    <a:pt x="413943" y="46304"/>
                  </a:lnTo>
                  <a:close/>
                </a:path>
                <a:path w="917575" h="835025">
                  <a:moveTo>
                    <a:pt x="417182" y="663105"/>
                  </a:moveTo>
                  <a:lnTo>
                    <a:pt x="412394" y="655104"/>
                  </a:lnTo>
                  <a:lnTo>
                    <a:pt x="406793" y="651116"/>
                  </a:lnTo>
                  <a:lnTo>
                    <a:pt x="399605" y="654304"/>
                  </a:lnTo>
                  <a:lnTo>
                    <a:pt x="404393" y="660704"/>
                  </a:lnTo>
                  <a:lnTo>
                    <a:pt x="409994" y="663905"/>
                  </a:lnTo>
                  <a:lnTo>
                    <a:pt x="417182" y="663105"/>
                  </a:lnTo>
                  <a:close/>
                </a:path>
                <a:path w="917575" h="835025">
                  <a:moveTo>
                    <a:pt x="461137" y="541616"/>
                  </a:moveTo>
                  <a:lnTo>
                    <a:pt x="458736" y="537629"/>
                  </a:lnTo>
                  <a:lnTo>
                    <a:pt x="454748" y="540816"/>
                  </a:lnTo>
                  <a:lnTo>
                    <a:pt x="447548" y="544017"/>
                  </a:lnTo>
                  <a:lnTo>
                    <a:pt x="449948" y="548017"/>
                  </a:lnTo>
                  <a:lnTo>
                    <a:pt x="453948" y="544817"/>
                  </a:lnTo>
                  <a:lnTo>
                    <a:pt x="461137" y="541616"/>
                  </a:lnTo>
                  <a:close/>
                </a:path>
                <a:path w="917575" h="835025">
                  <a:moveTo>
                    <a:pt x="470725" y="603161"/>
                  </a:moveTo>
                  <a:lnTo>
                    <a:pt x="469138" y="595172"/>
                  </a:lnTo>
                  <a:lnTo>
                    <a:pt x="464337" y="597560"/>
                  </a:lnTo>
                  <a:lnTo>
                    <a:pt x="456349" y="594372"/>
                  </a:lnTo>
                  <a:lnTo>
                    <a:pt x="457949" y="602361"/>
                  </a:lnTo>
                  <a:lnTo>
                    <a:pt x="462737" y="599960"/>
                  </a:lnTo>
                  <a:lnTo>
                    <a:pt x="470725" y="603161"/>
                  </a:lnTo>
                  <a:close/>
                </a:path>
                <a:path w="917575" h="835025">
                  <a:moveTo>
                    <a:pt x="477926" y="521639"/>
                  </a:moveTo>
                  <a:lnTo>
                    <a:pt x="476326" y="516839"/>
                  </a:lnTo>
                  <a:lnTo>
                    <a:pt x="472325" y="520039"/>
                  </a:lnTo>
                  <a:lnTo>
                    <a:pt x="465137" y="523240"/>
                  </a:lnTo>
                  <a:lnTo>
                    <a:pt x="467537" y="527227"/>
                  </a:lnTo>
                  <a:lnTo>
                    <a:pt x="470725" y="524040"/>
                  </a:lnTo>
                  <a:lnTo>
                    <a:pt x="477926" y="521639"/>
                  </a:lnTo>
                  <a:close/>
                </a:path>
                <a:path w="917575" h="835025">
                  <a:moveTo>
                    <a:pt x="489915" y="400951"/>
                  </a:moveTo>
                  <a:lnTo>
                    <a:pt x="487514" y="394563"/>
                  </a:lnTo>
                  <a:lnTo>
                    <a:pt x="485114" y="391363"/>
                  </a:lnTo>
                  <a:lnTo>
                    <a:pt x="477926" y="394563"/>
                  </a:lnTo>
                  <a:lnTo>
                    <a:pt x="480326" y="399364"/>
                  </a:lnTo>
                  <a:lnTo>
                    <a:pt x="484314" y="396963"/>
                  </a:lnTo>
                  <a:lnTo>
                    <a:pt x="489915" y="400951"/>
                  </a:lnTo>
                  <a:close/>
                </a:path>
                <a:path w="917575" h="835025">
                  <a:moveTo>
                    <a:pt x="503504" y="131622"/>
                  </a:moveTo>
                  <a:lnTo>
                    <a:pt x="499503" y="125222"/>
                  </a:lnTo>
                  <a:lnTo>
                    <a:pt x="493903" y="124421"/>
                  </a:lnTo>
                  <a:lnTo>
                    <a:pt x="488315" y="126022"/>
                  </a:lnTo>
                  <a:lnTo>
                    <a:pt x="492315" y="132422"/>
                  </a:lnTo>
                  <a:lnTo>
                    <a:pt x="497903" y="133223"/>
                  </a:lnTo>
                  <a:lnTo>
                    <a:pt x="503504" y="131622"/>
                  </a:lnTo>
                  <a:close/>
                </a:path>
                <a:path w="917575" h="835025">
                  <a:moveTo>
                    <a:pt x="518680" y="119634"/>
                  </a:moveTo>
                  <a:lnTo>
                    <a:pt x="517080" y="113233"/>
                  </a:lnTo>
                  <a:lnTo>
                    <a:pt x="514692" y="110045"/>
                  </a:lnTo>
                  <a:lnTo>
                    <a:pt x="507492" y="113233"/>
                  </a:lnTo>
                  <a:lnTo>
                    <a:pt x="509892" y="118033"/>
                  </a:lnTo>
                  <a:lnTo>
                    <a:pt x="513092" y="115633"/>
                  </a:lnTo>
                  <a:lnTo>
                    <a:pt x="518680" y="119634"/>
                  </a:lnTo>
                  <a:close/>
                </a:path>
                <a:path w="917575" h="835025">
                  <a:moveTo>
                    <a:pt x="530326" y="86283"/>
                  </a:moveTo>
                  <a:lnTo>
                    <a:pt x="528675" y="82562"/>
                  </a:lnTo>
                  <a:lnTo>
                    <a:pt x="524027" y="80213"/>
                  </a:lnTo>
                  <a:lnTo>
                    <a:pt x="522681" y="85267"/>
                  </a:lnTo>
                  <a:lnTo>
                    <a:pt x="530326" y="86283"/>
                  </a:lnTo>
                  <a:close/>
                </a:path>
                <a:path w="917575" h="835025">
                  <a:moveTo>
                    <a:pt x="549503" y="541375"/>
                  </a:moveTo>
                  <a:lnTo>
                    <a:pt x="547852" y="537629"/>
                  </a:lnTo>
                  <a:lnTo>
                    <a:pt x="543204" y="535076"/>
                  </a:lnTo>
                  <a:lnTo>
                    <a:pt x="541858" y="540016"/>
                  </a:lnTo>
                  <a:lnTo>
                    <a:pt x="549503" y="541375"/>
                  </a:lnTo>
                  <a:close/>
                </a:path>
                <a:path w="917575" h="835025">
                  <a:moveTo>
                    <a:pt x="571525" y="246126"/>
                  </a:moveTo>
                  <a:lnTo>
                    <a:pt x="566635" y="246710"/>
                  </a:lnTo>
                  <a:lnTo>
                    <a:pt x="566585" y="250621"/>
                  </a:lnTo>
                  <a:lnTo>
                    <a:pt x="564438" y="255803"/>
                  </a:lnTo>
                  <a:lnTo>
                    <a:pt x="564388" y="259638"/>
                  </a:lnTo>
                  <a:lnTo>
                    <a:pt x="570636" y="259499"/>
                  </a:lnTo>
                  <a:lnTo>
                    <a:pt x="569328" y="255143"/>
                  </a:lnTo>
                  <a:lnTo>
                    <a:pt x="571030" y="249809"/>
                  </a:lnTo>
                  <a:lnTo>
                    <a:pt x="571525" y="246126"/>
                  </a:lnTo>
                  <a:close/>
                </a:path>
                <a:path w="917575" h="835025">
                  <a:moveTo>
                    <a:pt x="572236" y="639927"/>
                  </a:moveTo>
                  <a:lnTo>
                    <a:pt x="569836" y="636727"/>
                  </a:lnTo>
                  <a:lnTo>
                    <a:pt x="565035" y="640727"/>
                  </a:lnTo>
                  <a:lnTo>
                    <a:pt x="555447" y="643915"/>
                  </a:lnTo>
                  <a:lnTo>
                    <a:pt x="557847" y="649516"/>
                  </a:lnTo>
                  <a:lnTo>
                    <a:pt x="561987" y="649452"/>
                  </a:lnTo>
                  <a:lnTo>
                    <a:pt x="567639" y="651408"/>
                  </a:lnTo>
                  <a:lnTo>
                    <a:pt x="571779" y="651421"/>
                  </a:lnTo>
                  <a:lnTo>
                    <a:pt x="571436" y="645515"/>
                  </a:lnTo>
                  <a:lnTo>
                    <a:pt x="569036" y="647115"/>
                  </a:lnTo>
                  <a:lnTo>
                    <a:pt x="566635" y="647915"/>
                  </a:lnTo>
                  <a:lnTo>
                    <a:pt x="565035" y="644715"/>
                  </a:lnTo>
                  <a:lnTo>
                    <a:pt x="567436" y="642315"/>
                  </a:lnTo>
                  <a:lnTo>
                    <a:pt x="572236" y="639927"/>
                  </a:lnTo>
                  <a:close/>
                </a:path>
                <a:path w="917575" h="835025">
                  <a:moveTo>
                    <a:pt x="583069" y="470585"/>
                  </a:moveTo>
                  <a:lnTo>
                    <a:pt x="581418" y="466686"/>
                  </a:lnTo>
                  <a:lnTo>
                    <a:pt x="576770" y="464299"/>
                  </a:lnTo>
                  <a:lnTo>
                    <a:pt x="575424" y="469684"/>
                  </a:lnTo>
                  <a:lnTo>
                    <a:pt x="583069" y="470585"/>
                  </a:lnTo>
                  <a:close/>
                </a:path>
                <a:path w="917575" h="835025">
                  <a:moveTo>
                    <a:pt x="603402" y="442518"/>
                  </a:moveTo>
                  <a:lnTo>
                    <a:pt x="601802" y="438518"/>
                  </a:lnTo>
                  <a:lnTo>
                    <a:pt x="597801" y="441718"/>
                  </a:lnTo>
                  <a:lnTo>
                    <a:pt x="590613" y="444919"/>
                  </a:lnTo>
                  <a:lnTo>
                    <a:pt x="593013" y="448906"/>
                  </a:lnTo>
                  <a:lnTo>
                    <a:pt x="596201" y="445719"/>
                  </a:lnTo>
                  <a:lnTo>
                    <a:pt x="603402" y="442518"/>
                  </a:lnTo>
                  <a:close/>
                </a:path>
                <a:path w="917575" h="835025">
                  <a:moveTo>
                    <a:pt x="604824" y="528218"/>
                  </a:moveTo>
                  <a:lnTo>
                    <a:pt x="598601" y="529628"/>
                  </a:lnTo>
                  <a:lnTo>
                    <a:pt x="601002" y="532828"/>
                  </a:lnTo>
                  <a:lnTo>
                    <a:pt x="601078" y="542785"/>
                  </a:lnTo>
                  <a:lnTo>
                    <a:pt x="603999" y="536917"/>
                  </a:lnTo>
                  <a:lnTo>
                    <a:pt x="604824" y="528218"/>
                  </a:lnTo>
                  <a:close/>
                </a:path>
                <a:path w="917575" h="835025">
                  <a:moveTo>
                    <a:pt x="614781" y="397370"/>
                  </a:moveTo>
                  <a:lnTo>
                    <a:pt x="612190" y="401751"/>
                  </a:lnTo>
                  <a:lnTo>
                    <a:pt x="612749" y="406590"/>
                  </a:lnTo>
                  <a:lnTo>
                    <a:pt x="614286" y="402056"/>
                  </a:lnTo>
                  <a:lnTo>
                    <a:pt x="614781" y="397370"/>
                  </a:lnTo>
                  <a:close/>
                </a:path>
                <a:path w="917575" h="835025">
                  <a:moveTo>
                    <a:pt x="615149" y="564540"/>
                  </a:moveTo>
                  <a:lnTo>
                    <a:pt x="613689" y="560806"/>
                  </a:lnTo>
                  <a:lnTo>
                    <a:pt x="609079" y="558253"/>
                  </a:lnTo>
                  <a:lnTo>
                    <a:pt x="607390" y="563194"/>
                  </a:lnTo>
                  <a:lnTo>
                    <a:pt x="615149" y="564540"/>
                  </a:lnTo>
                  <a:close/>
                </a:path>
                <a:path w="917575" h="835025">
                  <a:moveTo>
                    <a:pt x="637527" y="580199"/>
                  </a:moveTo>
                  <a:lnTo>
                    <a:pt x="636066" y="576491"/>
                  </a:lnTo>
                  <a:lnTo>
                    <a:pt x="631456" y="574128"/>
                  </a:lnTo>
                  <a:lnTo>
                    <a:pt x="629767" y="579183"/>
                  </a:lnTo>
                  <a:lnTo>
                    <a:pt x="637527" y="580199"/>
                  </a:lnTo>
                  <a:close/>
                </a:path>
                <a:path w="917575" h="835025">
                  <a:moveTo>
                    <a:pt x="647661" y="391782"/>
                  </a:moveTo>
                  <a:lnTo>
                    <a:pt x="644956" y="396163"/>
                  </a:lnTo>
                  <a:lnTo>
                    <a:pt x="645858" y="400989"/>
                  </a:lnTo>
                  <a:lnTo>
                    <a:pt x="647357" y="396455"/>
                  </a:lnTo>
                  <a:lnTo>
                    <a:pt x="647661" y="391782"/>
                  </a:lnTo>
                  <a:close/>
                </a:path>
                <a:path w="917575" h="835025">
                  <a:moveTo>
                    <a:pt x="648271" y="325247"/>
                  </a:moveTo>
                  <a:lnTo>
                    <a:pt x="646658" y="321538"/>
                  </a:lnTo>
                  <a:lnTo>
                    <a:pt x="642200" y="319176"/>
                  </a:lnTo>
                  <a:lnTo>
                    <a:pt x="640956" y="324231"/>
                  </a:lnTo>
                  <a:lnTo>
                    <a:pt x="648271" y="325247"/>
                  </a:lnTo>
                  <a:close/>
                </a:path>
                <a:path w="917575" h="835025">
                  <a:moveTo>
                    <a:pt x="676922" y="235521"/>
                  </a:moveTo>
                  <a:lnTo>
                    <a:pt x="668134" y="237121"/>
                  </a:lnTo>
                  <a:lnTo>
                    <a:pt x="670534" y="241909"/>
                  </a:lnTo>
                  <a:lnTo>
                    <a:pt x="667334" y="249110"/>
                  </a:lnTo>
                  <a:lnTo>
                    <a:pt x="675322" y="247510"/>
                  </a:lnTo>
                  <a:lnTo>
                    <a:pt x="672934" y="242709"/>
                  </a:lnTo>
                  <a:lnTo>
                    <a:pt x="676922" y="235521"/>
                  </a:lnTo>
                  <a:close/>
                </a:path>
                <a:path w="917575" h="835025">
                  <a:moveTo>
                    <a:pt x="680123" y="210743"/>
                  </a:moveTo>
                  <a:lnTo>
                    <a:pt x="677722" y="206743"/>
                  </a:lnTo>
                  <a:lnTo>
                    <a:pt x="673735" y="209943"/>
                  </a:lnTo>
                  <a:lnTo>
                    <a:pt x="666534" y="213144"/>
                  </a:lnTo>
                  <a:lnTo>
                    <a:pt x="668934" y="217131"/>
                  </a:lnTo>
                  <a:lnTo>
                    <a:pt x="672934" y="213944"/>
                  </a:lnTo>
                  <a:lnTo>
                    <a:pt x="680123" y="210743"/>
                  </a:lnTo>
                  <a:close/>
                </a:path>
                <a:path w="917575" h="835025">
                  <a:moveTo>
                    <a:pt x="691337" y="465569"/>
                  </a:moveTo>
                  <a:lnTo>
                    <a:pt x="690511" y="460692"/>
                  </a:lnTo>
                  <a:lnTo>
                    <a:pt x="687285" y="457923"/>
                  </a:lnTo>
                  <a:lnTo>
                    <a:pt x="685723" y="464896"/>
                  </a:lnTo>
                  <a:lnTo>
                    <a:pt x="691337" y="465569"/>
                  </a:lnTo>
                  <a:close/>
                </a:path>
                <a:path w="917575" h="835025">
                  <a:moveTo>
                    <a:pt x="696112" y="134823"/>
                  </a:moveTo>
                  <a:lnTo>
                    <a:pt x="694512" y="126822"/>
                  </a:lnTo>
                  <a:lnTo>
                    <a:pt x="690105" y="120904"/>
                  </a:lnTo>
                  <a:lnTo>
                    <a:pt x="683818" y="120230"/>
                  </a:lnTo>
                  <a:lnTo>
                    <a:pt x="680681" y="121653"/>
                  </a:lnTo>
                  <a:lnTo>
                    <a:pt x="685723" y="122034"/>
                  </a:lnTo>
                  <a:lnTo>
                    <a:pt x="688911" y="126822"/>
                  </a:lnTo>
                  <a:lnTo>
                    <a:pt x="696112" y="134823"/>
                  </a:lnTo>
                  <a:close/>
                </a:path>
                <a:path w="917575" h="835025">
                  <a:moveTo>
                    <a:pt x="696912" y="364197"/>
                  </a:moveTo>
                  <a:lnTo>
                    <a:pt x="694512" y="360197"/>
                  </a:lnTo>
                  <a:lnTo>
                    <a:pt x="690511" y="363397"/>
                  </a:lnTo>
                  <a:lnTo>
                    <a:pt x="683323" y="366585"/>
                  </a:lnTo>
                  <a:lnTo>
                    <a:pt x="685723" y="370586"/>
                  </a:lnTo>
                  <a:lnTo>
                    <a:pt x="689711" y="367385"/>
                  </a:lnTo>
                  <a:lnTo>
                    <a:pt x="696912" y="364197"/>
                  </a:lnTo>
                  <a:close/>
                </a:path>
                <a:path w="917575" h="835025">
                  <a:moveTo>
                    <a:pt x="703326" y="234594"/>
                  </a:moveTo>
                  <a:lnTo>
                    <a:pt x="702500" y="229730"/>
                  </a:lnTo>
                  <a:lnTo>
                    <a:pt x="699274" y="226949"/>
                  </a:lnTo>
                  <a:lnTo>
                    <a:pt x="697712" y="233921"/>
                  </a:lnTo>
                  <a:lnTo>
                    <a:pt x="703326" y="234594"/>
                  </a:lnTo>
                  <a:close/>
                </a:path>
                <a:path w="917575" h="835025">
                  <a:moveTo>
                    <a:pt x="704126" y="60363"/>
                  </a:moveTo>
                  <a:lnTo>
                    <a:pt x="703300" y="55499"/>
                  </a:lnTo>
                  <a:lnTo>
                    <a:pt x="700074" y="52717"/>
                  </a:lnTo>
                  <a:lnTo>
                    <a:pt x="698500" y="59690"/>
                  </a:lnTo>
                  <a:lnTo>
                    <a:pt x="704126" y="60363"/>
                  </a:lnTo>
                  <a:close/>
                </a:path>
                <a:path w="917575" h="835025">
                  <a:moveTo>
                    <a:pt x="716280" y="294271"/>
                  </a:moveTo>
                  <a:lnTo>
                    <a:pt x="713689" y="298653"/>
                  </a:lnTo>
                  <a:lnTo>
                    <a:pt x="714248" y="303491"/>
                  </a:lnTo>
                  <a:lnTo>
                    <a:pt x="715784" y="298958"/>
                  </a:lnTo>
                  <a:lnTo>
                    <a:pt x="716280" y="294271"/>
                  </a:lnTo>
                  <a:close/>
                </a:path>
                <a:path w="917575" h="835025">
                  <a:moveTo>
                    <a:pt x="718604" y="718464"/>
                  </a:moveTo>
                  <a:lnTo>
                    <a:pt x="716991" y="714743"/>
                  </a:lnTo>
                  <a:lnTo>
                    <a:pt x="712533" y="712393"/>
                  </a:lnTo>
                  <a:lnTo>
                    <a:pt x="711288" y="717448"/>
                  </a:lnTo>
                  <a:lnTo>
                    <a:pt x="718604" y="718464"/>
                  </a:lnTo>
                  <a:close/>
                </a:path>
                <a:path w="917575" h="835025">
                  <a:moveTo>
                    <a:pt x="724877" y="439318"/>
                  </a:moveTo>
                  <a:lnTo>
                    <a:pt x="716089" y="440918"/>
                  </a:lnTo>
                  <a:lnTo>
                    <a:pt x="718489" y="444919"/>
                  </a:lnTo>
                  <a:lnTo>
                    <a:pt x="715289" y="452107"/>
                  </a:lnTo>
                  <a:lnTo>
                    <a:pt x="723277" y="451307"/>
                  </a:lnTo>
                  <a:lnTo>
                    <a:pt x="720877" y="446506"/>
                  </a:lnTo>
                  <a:lnTo>
                    <a:pt x="724877" y="439318"/>
                  </a:lnTo>
                  <a:close/>
                </a:path>
                <a:path w="917575" h="835025">
                  <a:moveTo>
                    <a:pt x="740981" y="406298"/>
                  </a:moveTo>
                  <a:lnTo>
                    <a:pt x="739368" y="402551"/>
                  </a:lnTo>
                  <a:lnTo>
                    <a:pt x="734910" y="400011"/>
                  </a:lnTo>
                  <a:lnTo>
                    <a:pt x="733666" y="404952"/>
                  </a:lnTo>
                  <a:lnTo>
                    <a:pt x="740981" y="406298"/>
                  </a:lnTo>
                  <a:close/>
                </a:path>
                <a:path w="917575" h="835025">
                  <a:moveTo>
                    <a:pt x="743737" y="273761"/>
                  </a:moveTo>
                  <a:lnTo>
                    <a:pt x="743064" y="268884"/>
                  </a:lnTo>
                  <a:lnTo>
                    <a:pt x="739686" y="266115"/>
                  </a:lnTo>
                  <a:lnTo>
                    <a:pt x="737666" y="273088"/>
                  </a:lnTo>
                  <a:lnTo>
                    <a:pt x="743737" y="273761"/>
                  </a:lnTo>
                  <a:close/>
                </a:path>
                <a:path w="917575" h="835025">
                  <a:moveTo>
                    <a:pt x="745655" y="578383"/>
                  </a:moveTo>
                  <a:lnTo>
                    <a:pt x="744054" y="571995"/>
                  </a:lnTo>
                  <a:lnTo>
                    <a:pt x="741667" y="568794"/>
                  </a:lnTo>
                  <a:lnTo>
                    <a:pt x="734466" y="571995"/>
                  </a:lnTo>
                  <a:lnTo>
                    <a:pt x="736866" y="576783"/>
                  </a:lnTo>
                  <a:lnTo>
                    <a:pt x="740067" y="574382"/>
                  </a:lnTo>
                  <a:lnTo>
                    <a:pt x="745655" y="578383"/>
                  </a:lnTo>
                  <a:close/>
                </a:path>
                <a:path w="917575" h="835025">
                  <a:moveTo>
                    <a:pt x="768832" y="366585"/>
                  </a:moveTo>
                  <a:lnTo>
                    <a:pt x="760044" y="368185"/>
                  </a:lnTo>
                  <a:lnTo>
                    <a:pt x="762444" y="372986"/>
                  </a:lnTo>
                  <a:lnTo>
                    <a:pt x="759244" y="380174"/>
                  </a:lnTo>
                  <a:lnTo>
                    <a:pt x="767232" y="378574"/>
                  </a:lnTo>
                  <a:lnTo>
                    <a:pt x="764844" y="373786"/>
                  </a:lnTo>
                  <a:lnTo>
                    <a:pt x="768832" y="366585"/>
                  </a:lnTo>
                  <a:close/>
                </a:path>
                <a:path w="917575" h="835025">
                  <a:moveTo>
                    <a:pt x="775258" y="199428"/>
                  </a:moveTo>
                  <a:lnTo>
                    <a:pt x="774433" y="194564"/>
                  </a:lnTo>
                  <a:lnTo>
                    <a:pt x="771207" y="191782"/>
                  </a:lnTo>
                  <a:lnTo>
                    <a:pt x="769632" y="198755"/>
                  </a:lnTo>
                  <a:lnTo>
                    <a:pt x="775258" y="199428"/>
                  </a:lnTo>
                  <a:close/>
                </a:path>
                <a:path w="917575" h="835025">
                  <a:moveTo>
                    <a:pt x="778852" y="17221"/>
                  </a:moveTo>
                  <a:lnTo>
                    <a:pt x="778421" y="14135"/>
                  </a:lnTo>
                  <a:lnTo>
                    <a:pt x="772833" y="13335"/>
                  </a:lnTo>
                  <a:lnTo>
                    <a:pt x="769632" y="22923"/>
                  </a:lnTo>
                  <a:lnTo>
                    <a:pt x="769632" y="24523"/>
                  </a:lnTo>
                  <a:lnTo>
                    <a:pt x="771906" y="26390"/>
                  </a:lnTo>
                  <a:lnTo>
                    <a:pt x="775830" y="22631"/>
                  </a:lnTo>
                  <a:lnTo>
                    <a:pt x="778852" y="17221"/>
                  </a:lnTo>
                  <a:close/>
                </a:path>
                <a:path w="917575" h="835025">
                  <a:moveTo>
                    <a:pt x="792810" y="368185"/>
                  </a:moveTo>
                  <a:lnTo>
                    <a:pt x="788822" y="361797"/>
                  </a:lnTo>
                  <a:lnTo>
                    <a:pt x="783221" y="360997"/>
                  </a:lnTo>
                  <a:lnTo>
                    <a:pt x="777621" y="362597"/>
                  </a:lnTo>
                  <a:lnTo>
                    <a:pt x="781621" y="368985"/>
                  </a:lnTo>
                  <a:lnTo>
                    <a:pt x="786422" y="369785"/>
                  </a:lnTo>
                  <a:lnTo>
                    <a:pt x="792810" y="368185"/>
                  </a:lnTo>
                  <a:close/>
                </a:path>
                <a:path w="917575" h="835025">
                  <a:moveTo>
                    <a:pt x="799198" y="158064"/>
                  </a:moveTo>
                  <a:lnTo>
                    <a:pt x="795108" y="152793"/>
                  </a:lnTo>
                  <a:lnTo>
                    <a:pt x="790282" y="150533"/>
                  </a:lnTo>
                  <a:lnTo>
                    <a:pt x="791210" y="155600"/>
                  </a:lnTo>
                  <a:lnTo>
                    <a:pt x="793648" y="160299"/>
                  </a:lnTo>
                  <a:lnTo>
                    <a:pt x="795108" y="165087"/>
                  </a:lnTo>
                  <a:lnTo>
                    <a:pt x="795820" y="166725"/>
                  </a:lnTo>
                  <a:lnTo>
                    <a:pt x="796010" y="161988"/>
                  </a:lnTo>
                  <a:lnTo>
                    <a:pt x="799198" y="158064"/>
                  </a:lnTo>
                  <a:close/>
                </a:path>
                <a:path w="917575" h="835025">
                  <a:moveTo>
                    <a:pt x="822388" y="161188"/>
                  </a:moveTo>
                  <a:lnTo>
                    <a:pt x="816940" y="162179"/>
                  </a:lnTo>
                  <a:lnTo>
                    <a:pt x="809993" y="161886"/>
                  </a:lnTo>
                  <a:lnTo>
                    <a:pt x="804849" y="162648"/>
                  </a:lnTo>
                  <a:lnTo>
                    <a:pt x="804799" y="166789"/>
                  </a:lnTo>
                  <a:lnTo>
                    <a:pt x="810133" y="165912"/>
                  </a:lnTo>
                  <a:lnTo>
                    <a:pt x="816889" y="166992"/>
                  </a:lnTo>
                  <a:lnTo>
                    <a:pt x="821994" y="166560"/>
                  </a:lnTo>
                  <a:lnTo>
                    <a:pt x="822388" y="161188"/>
                  </a:lnTo>
                  <a:close/>
                </a:path>
                <a:path w="917575" h="835025">
                  <a:moveTo>
                    <a:pt x="839165" y="390563"/>
                  </a:moveTo>
                  <a:lnTo>
                    <a:pt x="836764" y="384975"/>
                  </a:lnTo>
                  <a:lnTo>
                    <a:pt x="834377" y="381774"/>
                  </a:lnTo>
                  <a:lnTo>
                    <a:pt x="827176" y="384975"/>
                  </a:lnTo>
                  <a:lnTo>
                    <a:pt x="829576" y="389763"/>
                  </a:lnTo>
                  <a:lnTo>
                    <a:pt x="833577" y="386575"/>
                  </a:lnTo>
                  <a:lnTo>
                    <a:pt x="839165" y="390563"/>
                  </a:lnTo>
                  <a:close/>
                </a:path>
                <a:path w="917575" h="835025">
                  <a:moveTo>
                    <a:pt x="841565" y="408952"/>
                  </a:moveTo>
                  <a:lnTo>
                    <a:pt x="839965" y="402551"/>
                  </a:lnTo>
                  <a:lnTo>
                    <a:pt x="837565" y="399364"/>
                  </a:lnTo>
                  <a:lnTo>
                    <a:pt x="830376" y="402551"/>
                  </a:lnTo>
                  <a:lnTo>
                    <a:pt x="832777" y="407352"/>
                  </a:lnTo>
                  <a:lnTo>
                    <a:pt x="835964" y="404952"/>
                  </a:lnTo>
                  <a:lnTo>
                    <a:pt x="841565" y="408952"/>
                  </a:lnTo>
                  <a:close/>
                </a:path>
                <a:path w="917575" h="835025">
                  <a:moveTo>
                    <a:pt x="872731" y="165989"/>
                  </a:moveTo>
                  <a:lnTo>
                    <a:pt x="870331" y="160388"/>
                  </a:lnTo>
                  <a:lnTo>
                    <a:pt x="867943" y="157200"/>
                  </a:lnTo>
                  <a:lnTo>
                    <a:pt x="860742" y="160388"/>
                  </a:lnTo>
                  <a:lnTo>
                    <a:pt x="863142" y="165188"/>
                  </a:lnTo>
                  <a:lnTo>
                    <a:pt x="867143" y="161988"/>
                  </a:lnTo>
                  <a:lnTo>
                    <a:pt x="872731" y="165989"/>
                  </a:lnTo>
                  <a:close/>
                </a:path>
                <a:path w="917575" h="835025">
                  <a:moveTo>
                    <a:pt x="902309" y="349808"/>
                  </a:moveTo>
                  <a:lnTo>
                    <a:pt x="899909" y="345808"/>
                  </a:lnTo>
                  <a:lnTo>
                    <a:pt x="895908" y="349008"/>
                  </a:lnTo>
                  <a:lnTo>
                    <a:pt x="888720" y="352209"/>
                  </a:lnTo>
                  <a:lnTo>
                    <a:pt x="891120" y="356196"/>
                  </a:lnTo>
                  <a:lnTo>
                    <a:pt x="895108" y="352209"/>
                  </a:lnTo>
                  <a:lnTo>
                    <a:pt x="902309" y="349808"/>
                  </a:lnTo>
                  <a:close/>
                </a:path>
                <a:path w="917575" h="835025">
                  <a:moveTo>
                    <a:pt x="917486" y="339420"/>
                  </a:moveTo>
                  <a:lnTo>
                    <a:pt x="913498" y="333019"/>
                  </a:lnTo>
                  <a:lnTo>
                    <a:pt x="907897" y="332219"/>
                  </a:lnTo>
                  <a:lnTo>
                    <a:pt x="902309" y="333819"/>
                  </a:lnTo>
                  <a:lnTo>
                    <a:pt x="906297" y="340220"/>
                  </a:lnTo>
                  <a:lnTo>
                    <a:pt x="911898" y="341020"/>
                  </a:lnTo>
                  <a:lnTo>
                    <a:pt x="917486" y="33942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32"/>
            <p:cNvSpPr/>
            <p:nvPr/>
          </p:nvSpPr>
          <p:spPr>
            <a:xfrm>
              <a:off x="16082646" y="9112998"/>
              <a:ext cx="912494" cy="1136015"/>
            </a:xfrm>
            <a:custGeom>
              <a:avLst/>
              <a:gdLst/>
              <a:ahLst/>
              <a:cxnLst/>
              <a:rect l="l" t="t" r="r" b="b"/>
              <a:pathLst>
                <a:path w="912494" h="1136015">
                  <a:moveTo>
                    <a:pt x="10274" y="272707"/>
                  </a:moveTo>
                  <a:lnTo>
                    <a:pt x="10083" y="268732"/>
                  </a:lnTo>
                  <a:lnTo>
                    <a:pt x="6451" y="265061"/>
                  </a:lnTo>
                  <a:lnTo>
                    <a:pt x="3187" y="269328"/>
                  </a:lnTo>
                  <a:lnTo>
                    <a:pt x="10274" y="272707"/>
                  </a:lnTo>
                  <a:close/>
                </a:path>
                <a:path w="912494" h="1136015">
                  <a:moveTo>
                    <a:pt x="15176" y="232575"/>
                  </a:moveTo>
                  <a:lnTo>
                    <a:pt x="9779" y="225272"/>
                  </a:lnTo>
                  <a:lnTo>
                    <a:pt x="10883" y="217385"/>
                  </a:lnTo>
                  <a:lnTo>
                    <a:pt x="12141" y="210096"/>
                  </a:lnTo>
                  <a:lnTo>
                    <a:pt x="7188" y="204597"/>
                  </a:lnTo>
                  <a:lnTo>
                    <a:pt x="6388" y="213385"/>
                  </a:lnTo>
                  <a:lnTo>
                    <a:pt x="6388" y="222173"/>
                  </a:lnTo>
                  <a:lnTo>
                    <a:pt x="0" y="227774"/>
                  </a:lnTo>
                  <a:lnTo>
                    <a:pt x="6388" y="226974"/>
                  </a:lnTo>
                  <a:lnTo>
                    <a:pt x="8788" y="232575"/>
                  </a:lnTo>
                  <a:lnTo>
                    <a:pt x="15176" y="232575"/>
                  </a:lnTo>
                  <a:close/>
                </a:path>
                <a:path w="912494" h="1136015">
                  <a:moveTo>
                    <a:pt x="25565" y="140665"/>
                  </a:moveTo>
                  <a:lnTo>
                    <a:pt x="21577" y="142252"/>
                  </a:lnTo>
                  <a:lnTo>
                    <a:pt x="19977" y="139065"/>
                  </a:lnTo>
                  <a:lnTo>
                    <a:pt x="15976" y="139065"/>
                  </a:lnTo>
                  <a:lnTo>
                    <a:pt x="13538" y="144818"/>
                  </a:lnTo>
                  <a:lnTo>
                    <a:pt x="17475" y="147358"/>
                  </a:lnTo>
                  <a:lnTo>
                    <a:pt x="23063" y="146138"/>
                  </a:lnTo>
                  <a:lnTo>
                    <a:pt x="25565" y="140665"/>
                  </a:lnTo>
                  <a:close/>
                </a:path>
                <a:path w="912494" h="1136015">
                  <a:moveTo>
                    <a:pt x="34518" y="421233"/>
                  </a:moveTo>
                  <a:lnTo>
                    <a:pt x="30365" y="424383"/>
                  </a:lnTo>
                  <a:lnTo>
                    <a:pt x="29349" y="429323"/>
                  </a:lnTo>
                  <a:lnTo>
                    <a:pt x="32461" y="425577"/>
                  </a:lnTo>
                  <a:lnTo>
                    <a:pt x="34518" y="421233"/>
                  </a:lnTo>
                  <a:close/>
                </a:path>
                <a:path w="912494" h="1136015">
                  <a:moveTo>
                    <a:pt x="52743" y="278130"/>
                  </a:moveTo>
                  <a:lnTo>
                    <a:pt x="51142" y="274129"/>
                  </a:lnTo>
                  <a:lnTo>
                    <a:pt x="43154" y="274929"/>
                  </a:lnTo>
                  <a:lnTo>
                    <a:pt x="43954" y="280517"/>
                  </a:lnTo>
                  <a:lnTo>
                    <a:pt x="48742" y="278930"/>
                  </a:lnTo>
                  <a:lnTo>
                    <a:pt x="51943" y="285318"/>
                  </a:lnTo>
                  <a:lnTo>
                    <a:pt x="52743" y="278130"/>
                  </a:lnTo>
                  <a:close/>
                </a:path>
                <a:path w="912494" h="1136015">
                  <a:moveTo>
                    <a:pt x="137363" y="150545"/>
                  </a:moveTo>
                  <a:lnTo>
                    <a:pt x="135229" y="146913"/>
                  </a:lnTo>
                  <a:lnTo>
                    <a:pt x="131064" y="152641"/>
                  </a:lnTo>
                  <a:lnTo>
                    <a:pt x="136347" y="155232"/>
                  </a:lnTo>
                  <a:lnTo>
                    <a:pt x="137363" y="150545"/>
                  </a:lnTo>
                  <a:close/>
                </a:path>
                <a:path w="912494" h="1136015">
                  <a:moveTo>
                    <a:pt x="145453" y="702513"/>
                  </a:moveTo>
                  <a:lnTo>
                    <a:pt x="141020" y="701332"/>
                  </a:lnTo>
                  <a:lnTo>
                    <a:pt x="134556" y="700316"/>
                  </a:lnTo>
                  <a:lnTo>
                    <a:pt x="129159" y="701382"/>
                  </a:lnTo>
                  <a:lnTo>
                    <a:pt x="127863" y="706501"/>
                  </a:lnTo>
                  <a:lnTo>
                    <a:pt x="133311" y="705205"/>
                  </a:lnTo>
                  <a:lnTo>
                    <a:pt x="139052" y="706907"/>
                  </a:lnTo>
                  <a:lnTo>
                    <a:pt x="143598" y="707402"/>
                  </a:lnTo>
                  <a:lnTo>
                    <a:pt x="145453" y="702513"/>
                  </a:lnTo>
                  <a:close/>
                </a:path>
                <a:path w="912494" h="1136015">
                  <a:moveTo>
                    <a:pt x="151841" y="765048"/>
                  </a:moveTo>
                  <a:lnTo>
                    <a:pt x="148247" y="761377"/>
                  </a:lnTo>
                  <a:lnTo>
                    <a:pt x="144653" y="765644"/>
                  </a:lnTo>
                  <a:lnTo>
                    <a:pt x="151841" y="769023"/>
                  </a:lnTo>
                  <a:lnTo>
                    <a:pt x="151841" y="765048"/>
                  </a:lnTo>
                  <a:close/>
                </a:path>
                <a:path w="912494" h="1136015">
                  <a:moveTo>
                    <a:pt x="153606" y="667854"/>
                  </a:moveTo>
                  <a:lnTo>
                    <a:pt x="149440" y="671334"/>
                  </a:lnTo>
                  <a:lnTo>
                    <a:pt x="148437" y="676173"/>
                  </a:lnTo>
                  <a:lnTo>
                    <a:pt x="151549" y="672236"/>
                  </a:lnTo>
                  <a:lnTo>
                    <a:pt x="153606" y="667854"/>
                  </a:lnTo>
                  <a:close/>
                </a:path>
                <a:path w="912494" h="1136015">
                  <a:moveTo>
                    <a:pt x="159042" y="702513"/>
                  </a:moveTo>
                  <a:lnTo>
                    <a:pt x="157441" y="698512"/>
                  </a:lnTo>
                  <a:lnTo>
                    <a:pt x="149440" y="699312"/>
                  </a:lnTo>
                  <a:lnTo>
                    <a:pt x="150241" y="704900"/>
                  </a:lnTo>
                  <a:lnTo>
                    <a:pt x="155041" y="703313"/>
                  </a:lnTo>
                  <a:lnTo>
                    <a:pt x="159042" y="708901"/>
                  </a:lnTo>
                  <a:lnTo>
                    <a:pt x="159042" y="702513"/>
                  </a:lnTo>
                  <a:close/>
                </a:path>
                <a:path w="912494" h="1136015">
                  <a:moveTo>
                    <a:pt x="177584" y="215493"/>
                  </a:moveTo>
                  <a:lnTo>
                    <a:pt x="173418" y="218986"/>
                  </a:lnTo>
                  <a:lnTo>
                    <a:pt x="172415" y="223812"/>
                  </a:lnTo>
                  <a:lnTo>
                    <a:pt x="175526" y="219887"/>
                  </a:lnTo>
                  <a:lnTo>
                    <a:pt x="177584" y="215493"/>
                  </a:lnTo>
                  <a:close/>
                </a:path>
                <a:path w="912494" h="1136015">
                  <a:moveTo>
                    <a:pt x="198196" y="98298"/>
                  </a:moveTo>
                  <a:lnTo>
                    <a:pt x="193484" y="98171"/>
                  </a:lnTo>
                  <a:lnTo>
                    <a:pt x="188607" y="94907"/>
                  </a:lnTo>
                  <a:lnTo>
                    <a:pt x="184937" y="93129"/>
                  </a:lnTo>
                  <a:lnTo>
                    <a:pt x="183807" y="97497"/>
                  </a:lnTo>
                  <a:lnTo>
                    <a:pt x="188087" y="98856"/>
                  </a:lnTo>
                  <a:lnTo>
                    <a:pt x="192798" y="102400"/>
                  </a:lnTo>
                  <a:lnTo>
                    <a:pt x="196621" y="103682"/>
                  </a:lnTo>
                  <a:lnTo>
                    <a:pt x="198196" y="98298"/>
                  </a:lnTo>
                  <a:close/>
                </a:path>
                <a:path w="912494" h="1136015">
                  <a:moveTo>
                    <a:pt x="202996" y="806411"/>
                  </a:moveTo>
                  <a:lnTo>
                    <a:pt x="201396" y="799211"/>
                  </a:lnTo>
                  <a:lnTo>
                    <a:pt x="195795" y="798410"/>
                  </a:lnTo>
                  <a:lnTo>
                    <a:pt x="187807" y="801611"/>
                  </a:lnTo>
                  <a:lnTo>
                    <a:pt x="188607" y="804811"/>
                  </a:lnTo>
                  <a:lnTo>
                    <a:pt x="190207" y="809599"/>
                  </a:lnTo>
                  <a:lnTo>
                    <a:pt x="194208" y="808799"/>
                  </a:lnTo>
                  <a:lnTo>
                    <a:pt x="198996" y="807212"/>
                  </a:lnTo>
                  <a:lnTo>
                    <a:pt x="202996" y="806411"/>
                  </a:lnTo>
                  <a:close/>
                </a:path>
                <a:path w="912494" h="1136015">
                  <a:moveTo>
                    <a:pt x="212407" y="223824"/>
                  </a:moveTo>
                  <a:lnTo>
                    <a:pt x="208584" y="226974"/>
                  </a:lnTo>
                  <a:lnTo>
                    <a:pt x="207467" y="231914"/>
                  </a:lnTo>
                  <a:lnTo>
                    <a:pt x="210388" y="228168"/>
                  </a:lnTo>
                  <a:lnTo>
                    <a:pt x="212407" y="223824"/>
                  </a:lnTo>
                  <a:close/>
                </a:path>
                <a:path w="912494" h="1136015">
                  <a:moveTo>
                    <a:pt x="222173" y="806411"/>
                  </a:moveTo>
                  <a:lnTo>
                    <a:pt x="220573" y="796810"/>
                  </a:lnTo>
                  <a:lnTo>
                    <a:pt x="216585" y="792022"/>
                  </a:lnTo>
                  <a:lnTo>
                    <a:pt x="208584" y="792822"/>
                  </a:lnTo>
                  <a:lnTo>
                    <a:pt x="210985" y="800011"/>
                  </a:lnTo>
                  <a:lnTo>
                    <a:pt x="214985" y="804811"/>
                  </a:lnTo>
                  <a:lnTo>
                    <a:pt x="222173" y="806411"/>
                  </a:lnTo>
                  <a:close/>
                </a:path>
                <a:path w="912494" h="1136015">
                  <a:moveTo>
                    <a:pt x="224739" y="548309"/>
                  </a:moveTo>
                  <a:lnTo>
                    <a:pt x="220573" y="551459"/>
                  </a:lnTo>
                  <a:lnTo>
                    <a:pt x="219570" y="556399"/>
                  </a:lnTo>
                  <a:lnTo>
                    <a:pt x="222669" y="552653"/>
                  </a:lnTo>
                  <a:lnTo>
                    <a:pt x="224739" y="548309"/>
                  </a:lnTo>
                  <a:close/>
                </a:path>
                <a:path w="912494" h="1136015">
                  <a:moveTo>
                    <a:pt x="228574" y="183819"/>
                  </a:moveTo>
                  <a:lnTo>
                    <a:pt x="222580" y="179628"/>
                  </a:lnTo>
                  <a:lnTo>
                    <a:pt x="214185" y="174929"/>
                  </a:lnTo>
                  <a:lnTo>
                    <a:pt x="208788" y="172466"/>
                  </a:lnTo>
                  <a:lnTo>
                    <a:pt x="211785" y="175031"/>
                  </a:lnTo>
                  <a:lnTo>
                    <a:pt x="215531" y="179654"/>
                  </a:lnTo>
                  <a:lnTo>
                    <a:pt x="220179" y="186309"/>
                  </a:lnTo>
                  <a:lnTo>
                    <a:pt x="224828" y="189522"/>
                  </a:lnTo>
                  <a:lnTo>
                    <a:pt x="228574" y="183819"/>
                  </a:lnTo>
                  <a:close/>
                </a:path>
                <a:path w="912494" h="1136015">
                  <a:moveTo>
                    <a:pt x="259105" y="475932"/>
                  </a:moveTo>
                  <a:lnTo>
                    <a:pt x="254939" y="479526"/>
                  </a:lnTo>
                  <a:lnTo>
                    <a:pt x="253936" y="484022"/>
                  </a:lnTo>
                  <a:lnTo>
                    <a:pt x="257035" y="480123"/>
                  </a:lnTo>
                  <a:lnTo>
                    <a:pt x="259105" y="475932"/>
                  </a:lnTo>
                  <a:close/>
                </a:path>
                <a:path w="912494" h="1136015">
                  <a:moveTo>
                    <a:pt x="261048" y="262991"/>
                  </a:moveTo>
                  <a:lnTo>
                    <a:pt x="257340" y="266141"/>
                  </a:lnTo>
                  <a:lnTo>
                    <a:pt x="255879" y="271081"/>
                  </a:lnTo>
                  <a:lnTo>
                    <a:pt x="258838" y="267335"/>
                  </a:lnTo>
                  <a:lnTo>
                    <a:pt x="261048" y="262991"/>
                  </a:lnTo>
                  <a:close/>
                </a:path>
                <a:path w="912494" h="1136015">
                  <a:moveTo>
                    <a:pt x="286105" y="569036"/>
                  </a:moveTo>
                  <a:lnTo>
                    <a:pt x="284302" y="563118"/>
                  </a:lnTo>
                  <a:lnTo>
                    <a:pt x="278815" y="559447"/>
                  </a:lnTo>
                  <a:lnTo>
                    <a:pt x="273189" y="559371"/>
                  </a:lnTo>
                  <a:lnTo>
                    <a:pt x="270929" y="564248"/>
                  </a:lnTo>
                  <a:lnTo>
                    <a:pt x="277317" y="564248"/>
                  </a:lnTo>
                  <a:lnTo>
                    <a:pt x="279717" y="569036"/>
                  </a:lnTo>
                  <a:lnTo>
                    <a:pt x="286105" y="569036"/>
                  </a:lnTo>
                  <a:close/>
                </a:path>
                <a:path w="912494" h="1136015">
                  <a:moveTo>
                    <a:pt x="295706" y="758456"/>
                  </a:moveTo>
                  <a:lnTo>
                    <a:pt x="290906" y="759256"/>
                  </a:lnTo>
                  <a:lnTo>
                    <a:pt x="283718" y="753656"/>
                  </a:lnTo>
                  <a:lnTo>
                    <a:pt x="282917" y="761657"/>
                  </a:lnTo>
                  <a:lnTo>
                    <a:pt x="287705" y="760857"/>
                  </a:lnTo>
                  <a:lnTo>
                    <a:pt x="294106" y="766445"/>
                  </a:lnTo>
                  <a:lnTo>
                    <a:pt x="295706" y="758456"/>
                  </a:lnTo>
                  <a:close/>
                </a:path>
                <a:path w="912494" h="1136015">
                  <a:moveTo>
                    <a:pt x="299250" y="562711"/>
                  </a:moveTo>
                  <a:lnTo>
                    <a:pt x="299097" y="558546"/>
                  </a:lnTo>
                  <a:lnTo>
                    <a:pt x="295656" y="554837"/>
                  </a:lnTo>
                  <a:lnTo>
                    <a:pt x="292506" y="559447"/>
                  </a:lnTo>
                  <a:lnTo>
                    <a:pt x="299250" y="562711"/>
                  </a:lnTo>
                  <a:close/>
                </a:path>
                <a:path w="912494" h="1136015">
                  <a:moveTo>
                    <a:pt x="306895" y="704900"/>
                  </a:moveTo>
                  <a:lnTo>
                    <a:pt x="306095" y="700112"/>
                  </a:lnTo>
                  <a:lnTo>
                    <a:pt x="301294" y="701713"/>
                  </a:lnTo>
                  <a:lnTo>
                    <a:pt x="293306" y="702513"/>
                  </a:lnTo>
                  <a:lnTo>
                    <a:pt x="294106" y="707301"/>
                  </a:lnTo>
                  <a:lnTo>
                    <a:pt x="298894" y="705700"/>
                  </a:lnTo>
                  <a:lnTo>
                    <a:pt x="306895" y="704900"/>
                  </a:lnTo>
                  <a:close/>
                </a:path>
                <a:path w="912494" h="1136015">
                  <a:moveTo>
                    <a:pt x="329069" y="144475"/>
                  </a:moveTo>
                  <a:lnTo>
                    <a:pt x="322872" y="143852"/>
                  </a:lnTo>
                  <a:lnTo>
                    <a:pt x="322072" y="143852"/>
                  </a:lnTo>
                  <a:lnTo>
                    <a:pt x="323672" y="147853"/>
                  </a:lnTo>
                  <a:lnTo>
                    <a:pt x="320179" y="157124"/>
                  </a:lnTo>
                  <a:lnTo>
                    <a:pt x="325069" y="152450"/>
                  </a:lnTo>
                  <a:lnTo>
                    <a:pt x="329069" y="144475"/>
                  </a:lnTo>
                  <a:close/>
                </a:path>
                <a:path w="912494" h="1136015">
                  <a:moveTo>
                    <a:pt x="330073" y="685723"/>
                  </a:moveTo>
                  <a:lnTo>
                    <a:pt x="325272" y="687324"/>
                  </a:lnTo>
                  <a:lnTo>
                    <a:pt x="317284" y="688124"/>
                  </a:lnTo>
                  <a:lnTo>
                    <a:pt x="318084" y="692924"/>
                  </a:lnTo>
                  <a:lnTo>
                    <a:pt x="322872" y="691324"/>
                  </a:lnTo>
                  <a:lnTo>
                    <a:pt x="330073" y="690524"/>
                  </a:lnTo>
                  <a:lnTo>
                    <a:pt x="330073" y="685723"/>
                  </a:lnTo>
                  <a:close/>
                </a:path>
                <a:path w="912494" h="1136015">
                  <a:moveTo>
                    <a:pt x="351650" y="260540"/>
                  </a:moveTo>
                  <a:lnTo>
                    <a:pt x="350850" y="255752"/>
                  </a:lnTo>
                  <a:lnTo>
                    <a:pt x="346049" y="257340"/>
                  </a:lnTo>
                  <a:lnTo>
                    <a:pt x="338061" y="258140"/>
                  </a:lnTo>
                  <a:lnTo>
                    <a:pt x="338861" y="262940"/>
                  </a:lnTo>
                  <a:lnTo>
                    <a:pt x="344449" y="260540"/>
                  </a:lnTo>
                  <a:lnTo>
                    <a:pt x="351650" y="260540"/>
                  </a:lnTo>
                  <a:close/>
                </a:path>
                <a:path w="912494" h="1136015">
                  <a:moveTo>
                    <a:pt x="352450" y="148653"/>
                  </a:moveTo>
                  <a:lnTo>
                    <a:pt x="350850" y="144653"/>
                  </a:lnTo>
                  <a:lnTo>
                    <a:pt x="342861" y="145453"/>
                  </a:lnTo>
                  <a:lnTo>
                    <a:pt x="343649" y="151053"/>
                  </a:lnTo>
                  <a:lnTo>
                    <a:pt x="348449" y="149453"/>
                  </a:lnTo>
                  <a:lnTo>
                    <a:pt x="351650" y="155041"/>
                  </a:lnTo>
                  <a:lnTo>
                    <a:pt x="352450" y="148653"/>
                  </a:lnTo>
                  <a:close/>
                </a:path>
                <a:path w="912494" h="1136015">
                  <a:moveTo>
                    <a:pt x="369328" y="169125"/>
                  </a:moveTo>
                  <a:lnTo>
                    <a:pt x="367347" y="165646"/>
                  </a:lnTo>
                  <a:lnTo>
                    <a:pt x="363639" y="171831"/>
                  </a:lnTo>
                  <a:lnTo>
                    <a:pt x="368465" y="173964"/>
                  </a:lnTo>
                  <a:lnTo>
                    <a:pt x="369328" y="169125"/>
                  </a:lnTo>
                  <a:close/>
                </a:path>
                <a:path w="912494" h="1136015">
                  <a:moveTo>
                    <a:pt x="376428" y="831977"/>
                  </a:moveTo>
                  <a:lnTo>
                    <a:pt x="375627" y="827989"/>
                  </a:lnTo>
                  <a:lnTo>
                    <a:pt x="369227" y="830389"/>
                  </a:lnTo>
                  <a:lnTo>
                    <a:pt x="359638" y="830389"/>
                  </a:lnTo>
                  <a:lnTo>
                    <a:pt x="359638" y="835977"/>
                  </a:lnTo>
                  <a:lnTo>
                    <a:pt x="363905" y="837349"/>
                  </a:lnTo>
                  <a:lnTo>
                    <a:pt x="368630" y="840968"/>
                  </a:lnTo>
                  <a:lnTo>
                    <a:pt x="372452" y="842492"/>
                  </a:lnTo>
                  <a:lnTo>
                    <a:pt x="374027" y="837577"/>
                  </a:lnTo>
                  <a:lnTo>
                    <a:pt x="368427" y="837577"/>
                  </a:lnTo>
                  <a:lnTo>
                    <a:pt x="368427" y="834377"/>
                  </a:lnTo>
                  <a:lnTo>
                    <a:pt x="371627" y="831977"/>
                  </a:lnTo>
                  <a:lnTo>
                    <a:pt x="376428" y="831977"/>
                  </a:lnTo>
                  <a:close/>
                </a:path>
                <a:path w="912494" h="1136015">
                  <a:moveTo>
                    <a:pt x="385216" y="573836"/>
                  </a:moveTo>
                  <a:lnTo>
                    <a:pt x="383616" y="569836"/>
                  </a:lnTo>
                  <a:lnTo>
                    <a:pt x="376428" y="570636"/>
                  </a:lnTo>
                  <a:lnTo>
                    <a:pt x="376428" y="576237"/>
                  </a:lnTo>
                  <a:lnTo>
                    <a:pt x="381215" y="574636"/>
                  </a:lnTo>
                  <a:lnTo>
                    <a:pt x="384416" y="581025"/>
                  </a:lnTo>
                  <a:lnTo>
                    <a:pt x="385216" y="573836"/>
                  </a:lnTo>
                  <a:close/>
                </a:path>
                <a:path w="912494" h="1136015">
                  <a:moveTo>
                    <a:pt x="386969" y="329323"/>
                  </a:moveTo>
                  <a:lnTo>
                    <a:pt x="382816" y="332473"/>
                  </a:lnTo>
                  <a:lnTo>
                    <a:pt x="381800" y="337413"/>
                  </a:lnTo>
                  <a:lnTo>
                    <a:pt x="384911" y="333667"/>
                  </a:lnTo>
                  <a:lnTo>
                    <a:pt x="386969" y="329323"/>
                  </a:lnTo>
                  <a:close/>
                </a:path>
                <a:path w="912494" h="1136015">
                  <a:moveTo>
                    <a:pt x="390359" y="731342"/>
                  </a:moveTo>
                  <a:lnTo>
                    <a:pt x="390207" y="727189"/>
                  </a:lnTo>
                  <a:lnTo>
                    <a:pt x="386765" y="723480"/>
                  </a:lnTo>
                  <a:lnTo>
                    <a:pt x="383616" y="728078"/>
                  </a:lnTo>
                  <a:lnTo>
                    <a:pt x="390359" y="731342"/>
                  </a:lnTo>
                  <a:close/>
                </a:path>
                <a:path w="912494" h="1136015">
                  <a:moveTo>
                    <a:pt x="416382" y="5588"/>
                  </a:moveTo>
                  <a:lnTo>
                    <a:pt x="410794" y="7188"/>
                  </a:lnTo>
                  <a:lnTo>
                    <a:pt x="409994" y="0"/>
                  </a:lnTo>
                  <a:lnTo>
                    <a:pt x="405193" y="0"/>
                  </a:lnTo>
                  <a:lnTo>
                    <a:pt x="405015" y="7112"/>
                  </a:lnTo>
                  <a:lnTo>
                    <a:pt x="400202" y="11988"/>
                  </a:lnTo>
                  <a:lnTo>
                    <a:pt x="395084" y="16852"/>
                  </a:lnTo>
                  <a:lnTo>
                    <a:pt x="394004" y="23977"/>
                  </a:lnTo>
                  <a:lnTo>
                    <a:pt x="400875" y="19977"/>
                  </a:lnTo>
                  <a:lnTo>
                    <a:pt x="406387" y="15379"/>
                  </a:lnTo>
                  <a:lnTo>
                    <a:pt x="411314" y="10490"/>
                  </a:lnTo>
                  <a:lnTo>
                    <a:pt x="416382" y="5588"/>
                  </a:lnTo>
                  <a:close/>
                </a:path>
                <a:path w="912494" h="1136015">
                  <a:moveTo>
                    <a:pt x="435559" y="213385"/>
                  </a:moveTo>
                  <a:lnTo>
                    <a:pt x="433971" y="206997"/>
                  </a:lnTo>
                  <a:lnTo>
                    <a:pt x="429171" y="204597"/>
                  </a:lnTo>
                  <a:lnTo>
                    <a:pt x="423570" y="203796"/>
                  </a:lnTo>
                  <a:lnTo>
                    <a:pt x="425170" y="210185"/>
                  </a:lnTo>
                  <a:lnTo>
                    <a:pt x="429971" y="212585"/>
                  </a:lnTo>
                  <a:lnTo>
                    <a:pt x="435559" y="213385"/>
                  </a:lnTo>
                  <a:close/>
                </a:path>
                <a:path w="912494" h="1136015">
                  <a:moveTo>
                    <a:pt x="444703" y="773010"/>
                  </a:moveTo>
                  <a:lnTo>
                    <a:pt x="444550" y="769048"/>
                  </a:lnTo>
                  <a:lnTo>
                    <a:pt x="441109" y="765378"/>
                  </a:lnTo>
                  <a:lnTo>
                    <a:pt x="437959" y="769645"/>
                  </a:lnTo>
                  <a:lnTo>
                    <a:pt x="444703" y="773010"/>
                  </a:lnTo>
                  <a:close/>
                </a:path>
                <a:path w="912494" h="1136015">
                  <a:moveTo>
                    <a:pt x="446582" y="1128903"/>
                  </a:moveTo>
                  <a:lnTo>
                    <a:pt x="445350" y="1126794"/>
                  </a:lnTo>
                  <a:lnTo>
                    <a:pt x="440829" y="1124534"/>
                  </a:lnTo>
                  <a:lnTo>
                    <a:pt x="435559" y="1126096"/>
                  </a:lnTo>
                  <a:lnTo>
                    <a:pt x="437159" y="1135684"/>
                  </a:lnTo>
                  <a:lnTo>
                    <a:pt x="441960" y="1126896"/>
                  </a:lnTo>
                  <a:lnTo>
                    <a:pt x="446582" y="1128903"/>
                  </a:lnTo>
                  <a:close/>
                </a:path>
                <a:path w="912494" h="1136015">
                  <a:moveTo>
                    <a:pt x="447903" y="674598"/>
                  </a:moveTo>
                  <a:lnTo>
                    <a:pt x="447751" y="670445"/>
                  </a:lnTo>
                  <a:lnTo>
                    <a:pt x="444309" y="666737"/>
                  </a:lnTo>
                  <a:lnTo>
                    <a:pt x="441159" y="671334"/>
                  </a:lnTo>
                  <a:lnTo>
                    <a:pt x="447903" y="674598"/>
                  </a:lnTo>
                  <a:close/>
                </a:path>
                <a:path w="912494" h="1136015">
                  <a:moveTo>
                    <a:pt x="448157" y="735545"/>
                  </a:moveTo>
                  <a:lnTo>
                    <a:pt x="441960" y="734479"/>
                  </a:lnTo>
                  <a:lnTo>
                    <a:pt x="441159" y="734479"/>
                  </a:lnTo>
                  <a:lnTo>
                    <a:pt x="442760" y="738479"/>
                  </a:lnTo>
                  <a:lnTo>
                    <a:pt x="439254" y="748195"/>
                  </a:lnTo>
                  <a:lnTo>
                    <a:pt x="444157" y="743673"/>
                  </a:lnTo>
                  <a:lnTo>
                    <a:pt x="448157" y="735545"/>
                  </a:lnTo>
                  <a:close/>
                </a:path>
                <a:path w="912494" h="1136015">
                  <a:moveTo>
                    <a:pt x="459892" y="794588"/>
                  </a:moveTo>
                  <a:lnTo>
                    <a:pt x="459740" y="790625"/>
                  </a:lnTo>
                  <a:lnTo>
                    <a:pt x="456298" y="786955"/>
                  </a:lnTo>
                  <a:lnTo>
                    <a:pt x="453148" y="791222"/>
                  </a:lnTo>
                  <a:lnTo>
                    <a:pt x="459892" y="794588"/>
                  </a:lnTo>
                  <a:close/>
                </a:path>
                <a:path w="912494" h="1136015">
                  <a:moveTo>
                    <a:pt x="477126" y="654558"/>
                  </a:moveTo>
                  <a:lnTo>
                    <a:pt x="476326" y="649757"/>
                  </a:lnTo>
                  <a:lnTo>
                    <a:pt x="471525" y="651357"/>
                  </a:lnTo>
                  <a:lnTo>
                    <a:pt x="463537" y="652157"/>
                  </a:lnTo>
                  <a:lnTo>
                    <a:pt x="464337" y="656958"/>
                  </a:lnTo>
                  <a:lnTo>
                    <a:pt x="469125" y="654558"/>
                  </a:lnTo>
                  <a:lnTo>
                    <a:pt x="477126" y="654558"/>
                  </a:lnTo>
                  <a:close/>
                </a:path>
                <a:path w="912494" h="1136015">
                  <a:moveTo>
                    <a:pt x="487057" y="949528"/>
                  </a:moveTo>
                  <a:lnTo>
                    <a:pt x="486918" y="945375"/>
                  </a:lnTo>
                  <a:lnTo>
                    <a:pt x="483463" y="941666"/>
                  </a:lnTo>
                  <a:lnTo>
                    <a:pt x="480314" y="946264"/>
                  </a:lnTo>
                  <a:lnTo>
                    <a:pt x="487057" y="949528"/>
                  </a:lnTo>
                  <a:close/>
                </a:path>
                <a:path w="912494" h="1136015">
                  <a:moveTo>
                    <a:pt x="493102" y="330873"/>
                  </a:moveTo>
                  <a:lnTo>
                    <a:pt x="491502" y="324485"/>
                  </a:lnTo>
                  <a:lnTo>
                    <a:pt x="486714" y="322084"/>
                  </a:lnTo>
                  <a:lnTo>
                    <a:pt x="481114" y="321284"/>
                  </a:lnTo>
                  <a:lnTo>
                    <a:pt x="482714" y="327672"/>
                  </a:lnTo>
                  <a:lnTo>
                    <a:pt x="487514" y="330073"/>
                  </a:lnTo>
                  <a:lnTo>
                    <a:pt x="493102" y="330873"/>
                  </a:lnTo>
                  <a:close/>
                </a:path>
                <a:path w="912494" h="1136015">
                  <a:moveTo>
                    <a:pt x="503326" y="614997"/>
                  </a:moveTo>
                  <a:lnTo>
                    <a:pt x="499503" y="618591"/>
                  </a:lnTo>
                  <a:lnTo>
                    <a:pt x="498373" y="623087"/>
                  </a:lnTo>
                  <a:lnTo>
                    <a:pt x="501294" y="619188"/>
                  </a:lnTo>
                  <a:lnTo>
                    <a:pt x="503326" y="614997"/>
                  </a:lnTo>
                  <a:close/>
                </a:path>
                <a:path w="912494" h="1136015">
                  <a:moveTo>
                    <a:pt x="513092" y="317284"/>
                  </a:moveTo>
                  <a:lnTo>
                    <a:pt x="511492" y="313296"/>
                  </a:lnTo>
                  <a:lnTo>
                    <a:pt x="503491" y="314083"/>
                  </a:lnTo>
                  <a:lnTo>
                    <a:pt x="504291" y="319684"/>
                  </a:lnTo>
                  <a:lnTo>
                    <a:pt x="509092" y="318084"/>
                  </a:lnTo>
                  <a:lnTo>
                    <a:pt x="512292" y="323684"/>
                  </a:lnTo>
                  <a:lnTo>
                    <a:pt x="513092" y="317284"/>
                  </a:lnTo>
                  <a:close/>
                </a:path>
                <a:path w="912494" h="1136015">
                  <a:moveTo>
                    <a:pt x="535012" y="295770"/>
                  </a:moveTo>
                  <a:lnTo>
                    <a:pt x="534860" y="291617"/>
                  </a:lnTo>
                  <a:lnTo>
                    <a:pt x="531418" y="287896"/>
                  </a:lnTo>
                  <a:lnTo>
                    <a:pt x="528269" y="292506"/>
                  </a:lnTo>
                  <a:lnTo>
                    <a:pt x="535012" y="295770"/>
                  </a:lnTo>
                  <a:close/>
                </a:path>
                <a:path w="912494" h="1136015">
                  <a:moveTo>
                    <a:pt x="537222" y="619442"/>
                  </a:moveTo>
                  <a:lnTo>
                    <a:pt x="533069" y="622592"/>
                  </a:lnTo>
                  <a:lnTo>
                    <a:pt x="532053" y="627532"/>
                  </a:lnTo>
                  <a:lnTo>
                    <a:pt x="535165" y="623785"/>
                  </a:lnTo>
                  <a:lnTo>
                    <a:pt x="537222" y="619442"/>
                  </a:lnTo>
                  <a:close/>
                </a:path>
                <a:path w="912494" h="1136015">
                  <a:moveTo>
                    <a:pt x="552945" y="697407"/>
                  </a:moveTo>
                  <a:lnTo>
                    <a:pt x="550811" y="693928"/>
                  </a:lnTo>
                  <a:lnTo>
                    <a:pt x="546658" y="700112"/>
                  </a:lnTo>
                  <a:lnTo>
                    <a:pt x="551942" y="702246"/>
                  </a:lnTo>
                  <a:lnTo>
                    <a:pt x="552945" y="697407"/>
                  </a:lnTo>
                  <a:close/>
                </a:path>
                <a:path w="912494" h="1136015">
                  <a:moveTo>
                    <a:pt x="557047" y="1005408"/>
                  </a:moveTo>
                  <a:lnTo>
                    <a:pt x="551040" y="1004265"/>
                  </a:lnTo>
                  <a:lnTo>
                    <a:pt x="549148" y="999223"/>
                  </a:lnTo>
                  <a:lnTo>
                    <a:pt x="546811" y="995070"/>
                  </a:lnTo>
                  <a:lnTo>
                    <a:pt x="539457" y="996619"/>
                  </a:lnTo>
                  <a:lnTo>
                    <a:pt x="537044" y="1003388"/>
                  </a:lnTo>
                  <a:lnTo>
                    <a:pt x="544055" y="1007605"/>
                  </a:lnTo>
                  <a:lnTo>
                    <a:pt x="553173" y="1008532"/>
                  </a:lnTo>
                  <a:lnTo>
                    <a:pt x="557047" y="1005408"/>
                  </a:lnTo>
                  <a:close/>
                </a:path>
                <a:path w="912494" h="1136015">
                  <a:moveTo>
                    <a:pt x="561390" y="557110"/>
                  </a:moveTo>
                  <a:lnTo>
                    <a:pt x="561238" y="552958"/>
                  </a:lnTo>
                  <a:lnTo>
                    <a:pt x="557796" y="549249"/>
                  </a:lnTo>
                  <a:lnTo>
                    <a:pt x="554647" y="553859"/>
                  </a:lnTo>
                  <a:lnTo>
                    <a:pt x="561390" y="557110"/>
                  </a:lnTo>
                  <a:close/>
                </a:path>
                <a:path w="912494" h="1136015">
                  <a:moveTo>
                    <a:pt x="563435" y="819200"/>
                  </a:moveTo>
                  <a:lnTo>
                    <a:pt x="561835" y="815200"/>
                  </a:lnTo>
                  <a:lnTo>
                    <a:pt x="554647" y="816000"/>
                  </a:lnTo>
                  <a:lnTo>
                    <a:pt x="554647" y="821588"/>
                  </a:lnTo>
                  <a:lnTo>
                    <a:pt x="559447" y="819988"/>
                  </a:lnTo>
                  <a:lnTo>
                    <a:pt x="562635" y="825588"/>
                  </a:lnTo>
                  <a:lnTo>
                    <a:pt x="563435" y="819200"/>
                  </a:lnTo>
                  <a:close/>
                </a:path>
                <a:path w="912494" h="1136015">
                  <a:moveTo>
                    <a:pt x="593013" y="687324"/>
                  </a:moveTo>
                  <a:lnTo>
                    <a:pt x="584212" y="686523"/>
                  </a:lnTo>
                  <a:lnTo>
                    <a:pt x="585012" y="691324"/>
                  </a:lnTo>
                  <a:lnTo>
                    <a:pt x="579424" y="696912"/>
                  </a:lnTo>
                  <a:lnTo>
                    <a:pt x="587413" y="698512"/>
                  </a:lnTo>
                  <a:lnTo>
                    <a:pt x="586613" y="693712"/>
                  </a:lnTo>
                  <a:lnTo>
                    <a:pt x="593013" y="687324"/>
                  </a:lnTo>
                  <a:close/>
                </a:path>
                <a:path w="912494" h="1136015">
                  <a:moveTo>
                    <a:pt x="593013" y="608203"/>
                  </a:moveTo>
                  <a:lnTo>
                    <a:pt x="592213" y="603402"/>
                  </a:lnTo>
                  <a:lnTo>
                    <a:pt x="587413" y="605002"/>
                  </a:lnTo>
                  <a:lnTo>
                    <a:pt x="579424" y="605802"/>
                  </a:lnTo>
                  <a:lnTo>
                    <a:pt x="580224" y="610603"/>
                  </a:lnTo>
                  <a:lnTo>
                    <a:pt x="585812" y="609003"/>
                  </a:lnTo>
                  <a:lnTo>
                    <a:pt x="593013" y="608203"/>
                  </a:lnTo>
                  <a:close/>
                </a:path>
                <a:path w="912494" h="1136015">
                  <a:moveTo>
                    <a:pt x="619734" y="661123"/>
                  </a:moveTo>
                  <a:lnTo>
                    <a:pt x="619582" y="657148"/>
                  </a:lnTo>
                  <a:lnTo>
                    <a:pt x="616140" y="653478"/>
                  </a:lnTo>
                  <a:lnTo>
                    <a:pt x="612990" y="657758"/>
                  </a:lnTo>
                  <a:lnTo>
                    <a:pt x="619734" y="661123"/>
                  </a:lnTo>
                  <a:close/>
                </a:path>
                <a:path w="912494" h="1136015">
                  <a:moveTo>
                    <a:pt x="620179" y="480326"/>
                  </a:moveTo>
                  <a:lnTo>
                    <a:pt x="611390" y="479526"/>
                  </a:lnTo>
                  <a:lnTo>
                    <a:pt x="612190" y="484327"/>
                  </a:lnTo>
                  <a:lnTo>
                    <a:pt x="606590" y="490715"/>
                  </a:lnTo>
                  <a:lnTo>
                    <a:pt x="614591" y="491515"/>
                  </a:lnTo>
                  <a:lnTo>
                    <a:pt x="613791" y="486714"/>
                  </a:lnTo>
                  <a:lnTo>
                    <a:pt x="620179" y="480326"/>
                  </a:lnTo>
                  <a:close/>
                </a:path>
                <a:path w="912494" h="1136015">
                  <a:moveTo>
                    <a:pt x="632167" y="458749"/>
                  </a:moveTo>
                  <a:lnTo>
                    <a:pt x="631367" y="453948"/>
                  </a:lnTo>
                  <a:lnTo>
                    <a:pt x="626579" y="455549"/>
                  </a:lnTo>
                  <a:lnTo>
                    <a:pt x="618578" y="456349"/>
                  </a:lnTo>
                  <a:lnTo>
                    <a:pt x="619379" y="461149"/>
                  </a:lnTo>
                  <a:lnTo>
                    <a:pt x="624179" y="458749"/>
                  </a:lnTo>
                  <a:lnTo>
                    <a:pt x="632167" y="458749"/>
                  </a:lnTo>
                  <a:close/>
                </a:path>
                <a:path w="912494" h="1136015">
                  <a:moveTo>
                    <a:pt x="636333" y="547966"/>
                  </a:moveTo>
                  <a:lnTo>
                    <a:pt x="632167" y="551459"/>
                  </a:lnTo>
                  <a:lnTo>
                    <a:pt x="631151" y="556285"/>
                  </a:lnTo>
                  <a:lnTo>
                    <a:pt x="634263" y="552361"/>
                  </a:lnTo>
                  <a:lnTo>
                    <a:pt x="636333" y="547966"/>
                  </a:lnTo>
                  <a:close/>
                </a:path>
                <a:path w="912494" h="1136015">
                  <a:moveTo>
                    <a:pt x="646658" y="483019"/>
                  </a:moveTo>
                  <a:lnTo>
                    <a:pt x="644664" y="479386"/>
                  </a:lnTo>
                  <a:lnTo>
                    <a:pt x="640956" y="485127"/>
                  </a:lnTo>
                  <a:lnTo>
                    <a:pt x="645795" y="487705"/>
                  </a:lnTo>
                  <a:lnTo>
                    <a:pt x="646658" y="483019"/>
                  </a:lnTo>
                  <a:close/>
                </a:path>
                <a:path w="912494" h="1136015">
                  <a:moveTo>
                    <a:pt x="660146" y="632180"/>
                  </a:moveTo>
                  <a:lnTo>
                    <a:pt x="651344" y="631380"/>
                  </a:lnTo>
                  <a:lnTo>
                    <a:pt x="652145" y="636168"/>
                  </a:lnTo>
                  <a:lnTo>
                    <a:pt x="646557" y="642569"/>
                  </a:lnTo>
                  <a:lnTo>
                    <a:pt x="654545" y="643369"/>
                  </a:lnTo>
                  <a:lnTo>
                    <a:pt x="653745" y="638568"/>
                  </a:lnTo>
                  <a:lnTo>
                    <a:pt x="660146" y="632180"/>
                  </a:lnTo>
                  <a:close/>
                </a:path>
                <a:path w="912494" h="1136015">
                  <a:moveTo>
                    <a:pt x="670433" y="531977"/>
                  </a:moveTo>
                  <a:lnTo>
                    <a:pt x="668299" y="528497"/>
                  </a:lnTo>
                  <a:lnTo>
                    <a:pt x="664133" y="534670"/>
                  </a:lnTo>
                  <a:lnTo>
                    <a:pt x="669417" y="536803"/>
                  </a:lnTo>
                  <a:lnTo>
                    <a:pt x="670433" y="531977"/>
                  </a:lnTo>
                  <a:close/>
                </a:path>
                <a:path w="912494" h="1136015">
                  <a:moveTo>
                    <a:pt x="681723" y="640969"/>
                  </a:moveTo>
                  <a:lnTo>
                    <a:pt x="680123" y="634580"/>
                  </a:lnTo>
                  <a:lnTo>
                    <a:pt x="675322" y="632180"/>
                  </a:lnTo>
                  <a:lnTo>
                    <a:pt x="669734" y="631380"/>
                  </a:lnTo>
                  <a:lnTo>
                    <a:pt x="671334" y="637768"/>
                  </a:lnTo>
                  <a:lnTo>
                    <a:pt x="676122" y="640168"/>
                  </a:lnTo>
                  <a:lnTo>
                    <a:pt x="681723" y="640969"/>
                  </a:lnTo>
                  <a:close/>
                </a:path>
                <a:path w="912494" h="1136015">
                  <a:moveTo>
                    <a:pt x="709587" y="318579"/>
                  </a:moveTo>
                  <a:lnTo>
                    <a:pt x="707453" y="315099"/>
                  </a:lnTo>
                  <a:lnTo>
                    <a:pt x="703300" y="321284"/>
                  </a:lnTo>
                  <a:lnTo>
                    <a:pt x="708583" y="323418"/>
                  </a:lnTo>
                  <a:lnTo>
                    <a:pt x="709587" y="318579"/>
                  </a:lnTo>
                  <a:close/>
                </a:path>
                <a:path w="912494" h="1136015">
                  <a:moveTo>
                    <a:pt x="714489" y="688124"/>
                  </a:moveTo>
                  <a:lnTo>
                    <a:pt x="712889" y="684123"/>
                  </a:lnTo>
                  <a:lnTo>
                    <a:pt x="704900" y="684923"/>
                  </a:lnTo>
                  <a:lnTo>
                    <a:pt x="705700" y="690524"/>
                  </a:lnTo>
                  <a:lnTo>
                    <a:pt x="710488" y="688924"/>
                  </a:lnTo>
                  <a:lnTo>
                    <a:pt x="714489" y="694512"/>
                  </a:lnTo>
                  <a:lnTo>
                    <a:pt x="714489" y="688124"/>
                  </a:lnTo>
                  <a:close/>
                </a:path>
                <a:path w="912494" h="1136015">
                  <a:moveTo>
                    <a:pt x="718489" y="669747"/>
                  </a:moveTo>
                  <a:lnTo>
                    <a:pt x="716889" y="665746"/>
                  </a:lnTo>
                  <a:lnTo>
                    <a:pt x="708888" y="666546"/>
                  </a:lnTo>
                  <a:lnTo>
                    <a:pt x="709688" y="672134"/>
                  </a:lnTo>
                  <a:lnTo>
                    <a:pt x="714489" y="670534"/>
                  </a:lnTo>
                  <a:lnTo>
                    <a:pt x="717689" y="676135"/>
                  </a:lnTo>
                  <a:lnTo>
                    <a:pt x="718489" y="669747"/>
                  </a:lnTo>
                  <a:close/>
                </a:path>
                <a:path w="912494" h="1136015">
                  <a:moveTo>
                    <a:pt x="726579" y="471233"/>
                  </a:moveTo>
                  <a:lnTo>
                    <a:pt x="724585" y="467753"/>
                  </a:lnTo>
                  <a:lnTo>
                    <a:pt x="720877" y="473938"/>
                  </a:lnTo>
                  <a:lnTo>
                    <a:pt x="725716" y="476072"/>
                  </a:lnTo>
                  <a:lnTo>
                    <a:pt x="726579" y="471233"/>
                  </a:lnTo>
                  <a:close/>
                </a:path>
                <a:path w="912494" h="1136015">
                  <a:moveTo>
                    <a:pt x="792010" y="652157"/>
                  </a:moveTo>
                  <a:lnTo>
                    <a:pt x="787222" y="653757"/>
                  </a:lnTo>
                  <a:lnTo>
                    <a:pt x="779221" y="654558"/>
                  </a:lnTo>
                  <a:lnTo>
                    <a:pt x="780021" y="659345"/>
                  </a:lnTo>
                  <a:lnTo>
                    <a:pt x="784821" y="656958"/>
                  </a:lnTo>
                  <a:lnTo>
                    <a:pt x="792010" y="656958"/>
                  </a:lnTo>
                  <a:lnTo>
                    <a:pt x="792010" y="652157"/>
                  </a:lnTo>
                  <a:close/>
                </a:path>
                <a:path w="912494" h="1136015">
                  <a:moveTo>
                    <a:pt x="795210" y="302094"/>
                  </a:moveTo>
                  <a:lnTo>
                    <a:pt x="790409" y="299707"/>
                  </a:lnTo>
                  <a:lnTo>
                    <a:pt x="783221" y="307695"/>
                  </a:lnTo>
                  <a:lnTo>
                    <a:pt x="783221" y="309295"/>
                  </a:lnTo>
                  <a:lnTo>
                    <a:pt x="784987" y="311873"/>
                  </a:lnTo>
                  <a:lnTo>
                    <a:pt x="790117" y="309587"/>
                  </a:lnTo>
                  <a:lnTo>
                    <a:pt x="794791" y="305358"/>
                  </a:lnTo>
                  <a:lnTo>
                    <a:pt x="795210" y="302094"/>
                  </a:lnTo>
                  <a:close/>
                </a:path>
                <a:path w="912494" h="1136015">
                  <a:moveTo>
                    <a:pt x="805192" y="833678"/>
                  </a:moveTo>
                  <a:lnTo>
                    <a:pt x="803021" y="828802"/>
                  </a:lnTo>
                  <a:lnTo>
                    <a:pt x="799198" y="828789"/>
                  </a:lnTo>
                  <a:lnTo>
                    <a:pt x="799426" y="832624"/>
                  </a:lnTo>
                  <a:lnTo>
                    <a:pt x="797407" y="836079"/>
                  </a:lnTo>
                  <a:lnTo>
                    <a:pt x="796277" y="839685"/>
                  </a:lnTo>
                  <a:lnTo>
                    <a:pt x="799198" y="843965"/>
                  </a:lnTo>
                  <a:lnTo>
                    <a:pt x="804379" y="839914"/>
                  </a:lnTo>
                  <a:lnTo>
                    <a:pt x="805192" y="833678"/>
                  </a:lnTo>
                  <a:close/>
                </a:path>
                <a:path w="912494" h="1136015">
                  <a:moveTo>
                    <a:pt x="807999" y="673735"/>
                  </a:moveTo>
                  <a:lnTo>
                    <a:pt x="802398" y="668947"/>
                  </a:lnTo>
                  <a:lnTo>
                    <a:pt x="807199" y="661746"/>
                  </a:lnTo>
                  <a:lnTo>
                    <a:pt x="800798" y="663346"/>
                  </a:lnTo>
                  <a:lnTo>
                    <a:pt x="799909" y="668197"/>
                  </a:lnTo>
                  <a:lnTo>
                    <a:pt x="795413" y="673938"/>
                  </a:lnTo>
                  <a:lnTo>
                    <a:pt x="793610" y="678180"/>
                  </a:lnTo>
                  <a:lnTo>
                    <a:pt x="800798" y="678535"/>
                  </a:lnTo>
                  <a:lnTo>
                    <a:pt x="798410" y="673735"/>
                  </a:lnTo>
                  <a:lnTo>
                    <a:pt x="807999" y="673735"/>
                  </a:lnTo>
                  <a:close/>
                </a:path>
                <a:path w="912494" h="1136015">
                  <a:moveTo>
                    <a:pt x="809599" y="651357"/>
                  </a:moveTo>
                  <a:lnTo>
                    <a:pt x="807999" y="644969"/>
                  </a:lnTo>
                  <a:lnTo>
                    <a:pt x="803198" y="642569"/>
                  </a:lnTo>
                  <a:lnTo>
                    <a:pt x="797610" y="641769"/>
                  </a:lnTo>
                  <a:lnTo>
                    <a:pt x="799998" y="648957"/>
                  </a:lnTo>
                  <a:lnTo>
                    <a:pt x="803998" y="651357"/>
                  </a:lnTo>
                  <a:lnTo>
                    <a:pt x="809599" y="651357"/>
                  </a:lnTo>
                  <a:close/>
                </a:path>
                <a:path w="912494" h="1136015">
                  <a:moveTo>
                    <a:pt x="830376" y="467537"/>
                  </a:moveTo>
                  <a:lnTo>
                    <a:pt x="828776" y="463537"/>
                  </a:lnTo>
                  <a:lnTo>
                    <a:pt x="820788" y="464337"/>
                  </a:lnTo>
                  <a:lnTo>
                    <a:pt x="821575" y="469938"/>
                  </a:lnTo>
                  <a:lnTo>
                    <a:pt x="826376" y="468337"/>
                  </a:lnTo>
                  <a:lnTo>
                    <a:pt x="829576" y="473938"/>
                  </a:lnTo>
                  <a:lnTo>
                    <a:pt x="830376" y="467537"/>
                  </a:lnTo>
                  <a:close/>
                </a:path>
                <a:path w="912494" h="1136015">
                  <a:moveTo>
                    <a:pt x="911898" y="500303"/>
                  </a:moveTo>
                  <a:lnTo>
                    <a:pt x="906449" y="501294"/>
                  </a:lnTo>
                  <a:lnTo>
                    <a:pt x="899502" y="501002"/>
                  </a:lnTo>
                  <a:lnTo>
                    <a:pt x="894359" y="501764"/>
                  </a:lnTo>
                  <a:lnTo>
                    <a:pt x="894308" y="505904"/>
                  </a:lnTo>
                  <a:lnTo>
                    <a:pt x="899642" y="505028"/>
                  </a:lnTo>
                  <a:lnTo>
                    <a:pt x="906399" y="506107"/>
                  </a:lnTo>
                  <a:lnTo>
                    <a:pt x="911504" y="505675"/>
                  </a:lnTo>
                  <a:lnTo>
                    <a:pt x="911898" y="50030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33"/>
            <p:cNvSpPr/>
            <p:nvPr/>
          </p:nvSpPr>
          <p:spPr>
            <a:xfrm>
              <a:off x="16087434" y="9011500"/>
              <a:ext cx="2201545" cy="1030605"/>
            </a:xfrm>
            <a:custGeom>
              <a:avLst/>
              <a:gdLst/>
              <a:ahLst/>
              <a:cxnLst/>
              <a:rect l="l" t="t" r="r" b="b"/>
              <a:pathLst>
                <a:path w="2201544" h="1030604">
                  <a:moveTo>
                    <a:pt x="6629" y="473278"/>
                  </a:moveTo>
                  <a:lnTo>
                    <a:pt x="4495" y="466940"/>
                  </a:lnTo>
                  <a:lnTo>
                    <a:pt x="711" y="463296"/>
                  </a:lnTo>
                  <a:lnTo>
                    <a:pt x="0" y="468337"/>
                  </a:lnTo>
                  <a:lnTo>
                    <a:pt x="711" y="473849"/>
                  </a:lnTo>
                  <a:lnTo>
                    <a:pt x="304" y="478929"/>
                  </a:lnTo>
                  <a:lnTo>
                    <a:pt x="342" y="480695"/>
                  </a:lnTo>
                  <a:lnTo>
                    <a:pt x="2400" y="476326"/>
                  </a:lnTo>
                  <a:lnTo>
                    <a:pt x="6629" y="473278"/>
                  </a:lnTo>
                  <a:close/>
                </a:path>
                <a:path w="2201544" h="1030604">
                  <a:moveTo>
                    <a:pt x="223786" y="285318"/>
                  </a:moveTo>
                  <a:lnTo>
                    <a:pt x="217792" y="281127"/>
                  </a:lnTo>
                  <a:lnTo>
                    <a:pt x="209397" y="276428"/>
                  </a:lnTo>
                  <a:lnTo>
                    <a:pt x="204000" y="273964"/>
                  </a:lnTo>
                  <a:lnTo>
                    <a:pt x="206997" y="276529"/>
                  </a:lnTo>
                  <a:lnTo>
                    <a:pt x="210743" y="281152"/>
                  </a:lnTo>
                  <a:lnTo>
                    <a:pt x="215392" y="287807"/>
                  </a:lnTo>
                  <a:lnTo>
                    <a:pt x="220040" y="291020"/>
                  </a:lnTo>
                  <a:lnTo>
                    <a:pt x="223786" y="285318"/>
                  </a:lnTo>
                  <a:close/>
                </a:path>
                <a:path w="2201544" h="1030604">
                  <a:moveTo>
                    <a:pt x="264541" y="925487"/>
                  </a:moveTo>
                  <a:lnTo>
                    <a:pt x="259499" y="922578"/>
                  </a:lnTo>
                  <a:lnTo>
                    <a:pt x="259549" y="917194"/>
                  </a:lnTo>
                  <a:lnTo>
                    <a:pt x="258699" y="912558"/>
                  </a:lnTo>
                  <a:lnTo>
                    <a:pt x="250952" y="911898"/>
                  </a:lnTo>
                  <a:lnTo>
                    <a:pt x="245770" y="917727"/>
                  </a:lnTo>
                  <a:lnTo>
                    <a:pt x="250850" y="923785"/>
                  </a:lnTo>
                  <a:lnTo>
                    <a:pt x="259384" y="927303"/>
                  </a:lnTo>
                  <a:lnTo>
                    <a:pt x="264541" y="925487"/>
                  </a:lnTo>
                  <a:close/>
                </a:path>
                <a:path w="2201544" h="1030604">
                  <a:moveTo>
                    <a:pt x="434619" y="324180"/>
                  </a:moveTo>
                  <a:lnTo>
                    <a:pt x="427583" y="319684"/>
                  </a:lnTo>
                  <a:lnTo>
                    <a:pt x="427545" y="326542"/>
                  </a:lnTo>
                  <a:lnTo>
                    <a:pt x="423087" y="333171"/>
                  </a:lnTo>
                  <a:lnTo>
                    <a:pt x="420268" y="338455"/>
                  </a:lnTo>
                  <a:lnTo>
                    <a:pt x="425183" y="341261"/>
                  </a:lnTo>
                  <a:lnTo>
                    <a:pt x="427126" y="335864"/>
                  </a:lnTo>
                  <a:lnTo>
                    <a:pt x="432371" y="329869"/>
                  </a:lnTo>
                  <a:lnTo>
                    <a:pt x="434619" y="324180"/>
                  </a:lnTo>
                  <a:close/>
                </a:path>
                <a:path w="2201544" h="1030604">
                  <a:moveTo>
                    <a:pt x="512203" y="560438"/>
                  </a:moveTo>
                  <a:lnTo>
                    <a:pt x="507504" y="559447"/>
                  </a:lnTo>
                  <a:lnTo>
                    <a:pt x="505917" y="563130"/>
                  </a:lnTo>
                  <a:lnTo>
                    <a:pt x="502005" y="567334"/>
                  </a:lnTo>
                  <a:lnTo>
                    <a:pt x="500646" y="570801"/>
                  </a:lnTo>
                  <a:lnTo>
                    <a:pt x="506704" y="572236"/>
                  </a:lnTo>
                  <a:lnTo>
                    <a:pt x="506933" y="568096"/>
                  </a:lnTo>
                  <a:lnTo>
                    <a:pt x="510400" y="563740"/>
                  </a:lnTo>
                  <a:lnTo>
                    <a:pt x="512203" y="560438"/>
                  </a:lnTo>
                  <a:close/>
                </a:path>
                <a:path w="2201544" h="1030604">
                  <a:moveTo>
                    <a:pt x="559346" y="838276"/>
                  </a:moveTo>
                  <a:lnTo>
                    <a:pt x="559092" y="832993"/>
                  </a:lnTo>
                  <a:lnTo>
                    <a:pt x="555447" y="831977"/>
                  </a:lnTo>
                  <a:lnTo>
                    <a:pt x="557047" y="838377"/>
                  </a:lnTo>
                  <a:lnTo>
                    <a:pt x="545058" y="838377"/>
                  </a:lnTo>
                  <a:lnTo>
                    <a:pt x="550659" y="846366"/>
                  </a:lnTo>
                  <a:lnTo>
                    <a:pt x="556463" y="844003"/>
                  </a:lnTo>
                  <a:lnTo>
                    <a:pt x="559346" y="838276"/>
                  </a:lnTo>
                  <a:close/>
                </a:path>
                <a:path w="2201544" h="1030604">
                  <a:moveTo>
                    <a:pt x="623379" y="676935"/>
                  </a:moveTo>
                  <a:lnTo>
                    <a:pt x="616191" y="676935"/>
                  </a:lnTo>
                  <a:lnTo>
                    <a:pt x="613854" y="680758"/>
                  </a:lnTo>
                  <a:lnTo>
                    <a:pt x="607695" y="684720"/>
                  </a:lnTo>
                  <a:lnTo>
                    <a:pt x="604393" y="688390"/>
                  </a:lnTo>
                  <a:lnTo>
                    <a:pt x="610603" y="691311"/>
                  </a:lnTo>
                  <a:lnTo>
                    <a:pt x="610603" y="685723"/>
                  </a:lnTo>
                  <a:lnTo>
                    <a:pt x="614591" y="687324"/>
                  </a:lnTo>
                  <a:lnTo>
                    <a:pt x="619391" y="688924"/>
                  </a:lnTo>
                  <a:lnTo>
                    <a:pt x="616191" y="682523"/>
                  </a:lnTo>
                  <a:lnTo>
                    <a:pt x="623379" y="676935"/>
                  </a:lnTo>
                  <a:close/>
                </a:path>
                <a:path w="2201544" h="1030604">
                  <a:moveTo>
                    <a:pt x="670534" y="485114"/>
                  </a:moveTo>
                  <a:lnTo>
                    <a:pt x="668528" y="478269"/>
                  </a:lnTo>
                  <a:lnTo>
                    <a:pt x="662851" y="475830"/>
                  </a:lnTo>
                  <a:lnTo>
                    <a:pt x="659409" y="476237"/>
                  </a:lnTo>
                  <a:lnTo>
                    <a:pt x="664146" y="477926"/>
                  </a:lnTo>
                  <a:lnTo>
                    <a:pt x="664946" y="483527"/>
                  </a:lnTo>
                  <a:lnTo>
                    <a:pt x="669734" y="492315"/>
                  </a:lnTo>
                  <a:lnTo>
                    <a:pt x="670534" y="485114"/>
                  </a:lnTo>
                  <a:close/>
                </a:path>
                <a:path w="2201544" h="1030604">
                  <a:moveTo>
                    <a:pt x="758685" y="546011"/>
                  </a:moveTo>
                  <a:lnTo>
                    <a:pt x="756551" y="539661"/>
                  </a:lnTo>
                  <a:lnTo>
                    <a:pt x="752767" y="536016"/>
                  </a:lnTo>
                  <a:lnTo>
                    <a:pt x="752055" y="541070"/>
                  </a:lnTo>
                  <a:lnTo>
                    <a:pt x="752767" y="546582"/>
                  </a:lnTo>
                  <a:lnTo>
                    <a:pt x="752360" y="551649"/>
                  </a:lnTo>
                  <a:lnTo>
                    <a:pt x="752398" y="553427"/>
                  </a:lnTo>
                  <a:lnTo>
                    <a:pt x="754456" y="549059"/>
                  </a:lnTo>
                  <a:lnTo>
                    <a:pt x="758685" y="546011"/>
                  </a:lnTo>
                  <a:close/>
                </a:path>
                <a:path w="2201544" h="1030604">
                  <a:moveTo>
                    <a:pt x="779233" y="555447"/>
                  </a:moveTo>
                  <a:lnTo>
                    <a:pt x="773772" y="554774"/>
                  </a:lnTo>
                  <a:lnTo>
                    <a:pt x="767346" y="552450"/>
                  </a:lnTo>
                  <a:lnTo>
                    <a:pt x="762266" y="551624"/>
                  </a:lnTo>
                  <a:lnTo>
                    <a:pt x="760844" y="555447"/>
                  </a:lnTo>
                  <a:lnTo>
                    <a:pt x="765975" y="556577"/>
                  </a:lnTo>
                  <a:lnTo>
                    <a:pt x="771842" y="559650"/>
                  </a:lnTo>
                  <a:lnTo>
                    <a:pt x="776808" y="560616"/>
                  </a:lnTo>
                  <a:lnTo>
                    <a:pt x="779233" y="555447"/>
                  </a:lnTo>
                  <a:close/>
                </a:path>
                <a:path w="2201544" h="1030604">
                  <a:moveTo>
                    <a:pt x="1729486" y="445160"/>
                  </a:moveTo>
                  <a:lnTo>
                    <a:pt x="1719605" y="440778"/>
                  </a:lnTo>
                  <a:lnTo>
                    <a:pt x="1717497" y="444258"/>
                  </a:lnTo>
                  <a:lnTo>
                    <a:pt x="1721396" y="448195"/>
                  </a:lnTo>
                  <a:lnTo>
                    <a:pt x="1729486" y="445160"/>
                  </a:lnTo>
                  <a:close/>
                </a:path>
                <a:path w="2201544" h="1030604">
                  <a:moveTo>
                    <a:pt x="1733486" y="561848"/>
                  </a:moveTo>
                  <a:lnTo>
                    <a:pt x="1728685" y="561848"/>
                  </a:lnTo>
                  <a:lnTo>
                    <a:pt x="1721497" y="559447"/>
                  </a:lnTo>
                  <a:lnTo>
                    <a:pt x="1719897" y="564248"/>
                  </a:lnTo>
                  <a:lnTo>
                    <a:pt x="1725498" y="564248"/>
                  </a:lnTo>
                  <a:lnTo>
                    <a:pt x="1732686" y="566635"/>
                  </a:lnTo>
                  <a:lnTo>
                    <a:pt x="1733486" y="561848"/>
                  </a:lnTo>
                  <a:close/>
                </a:path>
                <a:path w="2201544" h="1030604">
                  <a:moveTo>
                    <a:pt x="1784032" y="368439"/>
                  </a:moveTo>
                  <a:lnTo>
                    <a:pt x="1783740" y="364388"/>
                  </a:lnTo>
                  <a:lnTo>
                    <a:pt x="1777441" y="368439"/>
                  </a:lnTo>
                  <a:lnTo>
                    <a:pt x="1781035" y="372478"/>
                  </a:lnTo>
                  <a:lnTo>
                    <a:pt x="1784032" y="368439"/>
                  </a:lnTo>
                  <a:close/>
                </a:path>
                <a:path w="2201544" h="1030604">
                  <a:moveTo>
                    <a:pt x="1813344" y="459308"/>
                  </a:moveTo>
                  <a:lnTo>
                    <a:pt x="1809407" y="451548"/>
                  </a:lnTo>
                  <a:lnTo>
                    <a:pt x="1805025" y="458635"/>
                  </a:lnTo>
                  <a:lnTo>
                    <a:pt x="1809115" y="461441"/>
                  </a:lnTo>
                  <a:lnTo>
                    <a:pt x="1813344" y="459308"/>
                  </a:lnTo>
                  <a:close/>
                </a:path>
                <a:path w="2201544" h="1030604">
                  <a:moveTo>
                    <a:pt x="1814207" y="362038"/>
                  </a:moveTo>
                  <a:lnTo>
                    <a:pt x="1811007" y="358038"/>
                  </a:lnTo>
                  <a:lnTo>
                    <a:pt x="1806219" y="355650"/>
                  </a:lnTo>
                  <a:lnTo>
                    <a:pt x="1805419" y="362839"/>
                  </a:lnTo>
                  <a:lnTo>
                    <a:pt x="1807819" y="366839"/>
                  </a:lnTo>
                  <a:lnTo>
                    <a:pt x="1813407" y="369227"/>
                  </a:lnTo>
                  <a:lnTo>
                    <a:pt x="1814207" y="362038"/>
                  </a:lnTo>
                  <a:close/>
                </a:path>
                <a:path w="2201544" h="1030604">
                  <a:moveTo>
                    <a:pt x="1821395" y="171030"/>
                  </a:moveTo>
                  <a:lnTo>
                    <a:pt x="1813407" y="169430"/>
                  </a:lnTo>
                  <a:lnTo>
                    <a:pt x="1811807" y="174218"/>
                  </a:lnTo>
                  <a:lnTo>
                    <a:pt x="1816608" y="174218"/>
                  </a:lnTo>
                  <a:lnTo>
                    <a:pt x="1818208" y="180619"/>
                  </a:lnTo>
                  <a:lnTo>
                    <a:pt x="1820595" y="175018"/>
                  </a:lnTo>
                  <a:lnTo>
                    <a:pt x="1821395" y="171030"/>
                  </a:lnTo>
                  <a:close/>
                </a:path>
                <a:path w="2201544" h="1030604">
                  <a:moveTo>
                    <a:pt x="1861362" y="205397"/>
                  </a:moveTo>
                  <a:lnTo>
                    <a:pt x="1855762" y="204597"/>
                  </a:lnTo>
                  <a:lnTo>
                    <a:pt x="1851774" y="196596"/>
                  </a:lnTo>
                  <a:lnTo>
                    <a:pt x="1847773" y="203796"/>
                  </a:lnTo>
                  <a:lnTo>
                    <a:pt x="1853374" y="205397"/>
                  </a:lnTo>
                  <a:lnTo>
                    <a:pt x="1856562" y="212585"/>
                  </a:lnTo>
                  <a:lnTo>
                    <a:pt x="1861362" y="205397"/>
                  </a:lnTo>
                  <a:close/>
                </a:path>
                <a:path w="2201544" h="1030604">
                  <a:moveTo>
                    <a:pt x="1871751" y="372427"/>
                  </a:moveTo>
                  <a:lnTo>
                    <a:pt x="1863775" y="368274"/>
                  </a:lnTo>
                  <a:lnTo>
                    <a:pt x="1860664" y="372135"/>
                  </a:lnTo>
                  <a:lnTo>
                    <a:pt x="1863090" y="376135"/>
                  </a:lnTo>
                  <a:lnTo>
                    <a:pt x="1871751" y="372427"/>
                  </a:lnTo>
                  <a:close/>
                </a:path>
                <a:path w="2201544" h="1030604">
                  <a:moveTo>
                    <a:pt x="1872551" y="218986"/>
                  </a:moveTo>
                  <a:lnTo>
                    <a:pt x="1864563" y="217385"/>
                  </a:lnTo>
                  <a:lnTo>
                    <a:pt x="1862963" y="222173"/>
                  </a:lnTo>
                  <a:lnTo>
                    <a:pt x="1868551" y="222173"/>
                  </a:lnTo>
                  <a:lnTo>
                    <a:pt x="1869351" y="229374"/>
                  </a:lnTo>
                  <a:lnTo>
                    <a:pt x="1871751" y="222973"/>
                  </a:lnTo>
                  <a:lnTo>
                    <a:pt x="1872551" y="218986"/>
                  </a:lnTo>
                  <a:close/>
                </a:path>
                <a:path w="2201544" h="1030604">
                  <a:moveTo>
                    <a:pt x="1880844" y="186309"/>
                  </a:moveTo>
                  <a:lnTo>
                    <a:pt x="1879460" y="182930"/>
                  </a:lnTo>
                  <a:lnTo>
                    <a:pt x="1873351" y="186207"/>
                  </a:lnTo>
                  <a:lnTo>
                    <a:pt x="1876539" y="187007"/>
                  </a:lnTo>
                  <a:lnTo>
                    <a:pt x="1878939" y="187807"/>
                  </a:lnTo>
                  <a:lnTo>
                    <a:pt x="1877339" y="191008"/>
                  </a:lnTo>
                  <a:lnTo>
                    <a:pt x="1871751" y="191008"/>
                  </a:lnTo>
                  <a:lnTo>
                    <a:pt x="1864563" y="188607"/>
                  </a:lnTo>
                  <a:lnTo>
                    <a:pt x="1862963" y="193408"/>
                  </a:lnTo>
                  <a:lnTo>
                    <a:pt x="1866150" y="194208"/>
                  </a:lnTo>
                  <a:lnTo>
                    <a:pt x="1868551" y="195008"/>
                  </a:lnTo>
                  <a:lnTo>
                    <a:pt x="1866950" y="198196"/>
                  </a:lnTo>
                  <a:lnTo>
                    <a:pt x="1870151" y="198196"/>
                  </a:lnTo>
                  <a:lnTo>
                    <a:pt x="1872551" y="198996"/>
                  </a:lnTo>
                  <a:lnTo>
                    <a:pt x="1875751" y="198996"/>
                  </a:lnTo>
                  <a:lnTo>
                    <a:pt x="1879079" y="192849"/>
                  </a:lnTo>
                  <a:lnTo>
                    <a:pt x="1880844" y="186309"/>
                  </a:lnTo>
                  <a:close/>
                </a:path>
                <a:path w="2201544" h="1030604">
                  <a:moveTo>
                    <a:pt x="1899716" y="573836"/>
                  </a:moveTo>
                  <a:lnTo>
                    <a:pt x="1898929" y="568236"/>
                  </a:lnTo>
                  <a:lnTo>
                    <a:pt x="1890928" y="565835"/>
                  </a:lnTo>
                  <a:lnTo>
                    <a:pt x="1890128" y="573836"/>
                  </a:lnTo>
                  <a:lnTo>
                    <a:pt x="1891728" y="580224"/>
                  </a:lnTo>
                  <a:lnTo>
                    <a:pt x="1897329" y="583425"/>
                  </a:lnTo>
                  <a:lnTo>
                    <a:pt x="1899716" y="573836"/>
                  </a:lnTo>
                  <a:close/>
                </a:path>
                <a:path w="2201544" h="1030604">
                  <a:moveTo>
                    <a:pt x="1915528" y="704672"/>
                  </a:moveTo>
                  <a:lnTo>
                    <a:pt x="1911705" y="696912"/>
                  </a:lnTo>
                  <a:lnTo>
                    <a:pt x="1906993" y="703999"/>
                  </a:lnTo>
                  <a:lnTo>
                    <a:pt x="1911108" y="706805"/>
                  </a:lnTo>
                  <a:lnTo>
                    <a:pt x="1915528" y="704672"/>
                  </a:lnTo>
                  <a:close/>
                </a:path>
                <a:path w="2201544" h="1030604">
                  <a:moveTo>
                    <a:pt x="1920900" y="852665"/>
                  </a:moveTo>
                  <a:lnTo>
                    <a:pt x="1919401" y="848131"/>
                  </a:lnTo>
                  <a:lnTo>
                    <a:pt x="1914906" y="851166"/>
                  </a:lnTo>
                  <a:lnTo>
                    <a:pt x="1919401" y="856449"/>
                  </a:lnTo>
                  <a:lnTo>
                    <a:pt x="1920900" y="852665"/>
                  </a:lnTo>
                  <a:close/>
                </a:path>
                <a:path w="2201544" h="1030604">
                  <a:moveTo>
                    <a:pt x="1921103" y="427177"/>
                  </a:moveTo>
                  <a:lnTo>
                    <a:pt x="1920049" y="421335"/>
                  </a:lnTo>
                  <a:lnTo>
                    <a:pt x="1913305" y="423583"/>
                  </a:lnTo>
                  <a:lnTo>
                    <a:pt x="1918258" y="431228"/>
                  </a:lnTo>
                  <a:lnTo>
                    <a:pt x="1921103" y="427177"/>
                  </a:lnTo>
                  <a:close/>
                </a:path>
                <a:path w="2201544" h="1030604">
                  <a:moveTo>
                    <a:pt x="1931035" y="688835"/>
                  </a:moveTo>
                  <a:lnTo>
                    <a:pt x="1926094" y="690524"/>
                  </a:lnTo>
                  <a:lnTo>
                    <a:pt x="1922945" y="694448"/>
                  </a:lnTo>
                  <a:lnTo>
                    <a:pt x="1927301" y="692023"/>
                  </a:lnTo>
                  <a:lnTo>
                    <a:pt x="1931035" y="688835"/>
                  </a:lnTo>
                  <a:close/>
                </a:path>
                <a:path w="2201544" h="1030604">
                  <a:moveTo>
                    <a:pt x="1938286" y="129362"/>
                  </a:moveTo>
                  <a:lnTo>
                    <a:pt x="1936635" y="124841"/>
                  </a:lnTo>
                  <a:lnTo>
                    <a:pt x="1931695" y="127863"/>
                  </a:lnTo>
                  <a:lnTo>
                    <a:pt x="1936635" y="133146"/>
                  </a:lnTo>
                  <a:lnTo>
                    <a:pt x="1938286" y="129362"/>
                  </a:lnTo>
                  <a:close/>
                </a:path>
                <a:path w="2201544" h="1030604">
                  <a:moveTo>
                    <a:pt x="1939086" y="676833"/>
                  </a:moveTo>
                  <a:lnTo>
                    <a:pt x="1937435" y="672299"/>
                  </a:lnTo>
                  <a:lnTo>
                    <a:pt x="1932495" y="675335"/>
                  </a:lnTo>
                  <a:lnTo>
                    <a:pt x="1937435" y="680618"/>
                  </a:lnTo>
                  <a:lnTo>
                    <a:pt x="1939086" y="676833"/>
                  </a:lnTo>
                  <a:close/>
                </a:path>
                <a:path w="2201544" h="1030604">
                  <a:moveTo>
                    <a:pt x="1965261" y="144653"/>
                  </a:moveTo>
                  <a:lnTo>
                    <a:pt x="1962061" y="140652"/>
                  </a:lnTo>
                  <a:lnTo>
                    <a:pt x="1952472" y="146253"/>
                  </a:lnTo>
                  <a:lnTo>
                    <a:pt x="1951672" y="147053"/>
                  </a:lnTo>
                  <a:lnTo>
                    <a:pt x="1947049" y="151739"/>
                  </a:lnTo>
                  <a:lnTo>
                    <a:pt x="1953069" y="150952"/>
                  </a:lnTo>
                  <a:lnTo>
                    <a:pt x="1961781" y="147612"/>
                  </a:lnTo>
                  <a:lnTo>
                    <a:pt x="1965261" y="144653"/>
                  </a:lnTo>
                  <a:close/>
                </a:path>
                <a:path w="2201544" h="1030604">
                  <a:moveTo>
                    <a:pt x="1974850" y="696912"/>
                  </a:moveTo>
                  <a:lnTo>
                    <a:pt x="1964626" y="692861"/>
                  </a:lnTo>
                  <a:lnTo>
                    <a:pt x="1962556" y="696315"/>
                  </a:lnTo>
                  <a:lnTo>
                    <a:pt x="1966645" y="700062"/>
                  </a:lnTo>
                  <a:lnTo>
                    <a:pt x="1974850" y="696912"/>
                  </a:lnTo>
                  <a:close/>
                </a:path>
                <a:path w="2201544" h="1030604">
                  <a:moveTo>
                    <a:pt x="1978545" y="771245"/>
                  </a:moveTo>
                  <a:lnTo>
                    <a:pt x="1978063" y="767194"/>
                  </a:lnTo>
                  <a:lnTo>
                    <a:pt x="1971649" y="771245"/>
                  </a:lnTo>
                  <a:lnTo>
                    <a:pt x="1975586" y="775284"/>
                  </a:lnTo>
                  <a:lnTo>
                    <a:pt x="1978545" y="771245"/>
                  </a:lnTo>
                  <a:close/>
                </a:path>
                <a:path w="2201544" h="1030604">
                  <a:moveTo>
                    <a:pt x="1996427" y="90309"/>
                  </a:moveTo>
                  <a:lnTo>
                    <a:pt x="1993226" y="90309"/>
                  </a:lnTo>
                  <a:lnTo>
                    <a:pt x="1990826" y="89509"/>
                  </a:lnTo>
                  <a:lnTo>
                    <a:pt x="1987638" y="89509"/>
                  </a:lnTo>
                  <a:lnTo>
                    <a:pt x="1986838" y="91909"/>
                  </a:lnTo>
                  <a:lnTo>
                    <a:pt x="1986838" y="95097"/>
                  </a:lnTo>
                  <a:lnTo>
                    <a:pt x="1986038" y="97497"/>
                  </a:lnTo>
                  <a:lnTo>
                    <a:pt x="1989239" y="97497"/>
                  </a:lnTo>
                  <a:lnTo>
                    <a:pt x="1991626" y="98298"/>
                  </a:lnTo>
                  <a:lnTo>
                    <a:pt x="1994827" y="98298"/>
                  </a:lnTo>
                  <a:lnTo>
                    <a:pt x="1995627" y="95897"/>
                  </a:lnTo>
                  <a:lnTo>
                    <a:pt x="1995627" y="92710"/>
                  </a:lnTo>
                  <a:lnTo>
                    <a:pt x="1996427" y="90309"/>
                  </a:lnTo>
                  <a:close/>
                </a:path>
                <a:path w="2201544" h="1030604">
                  <a:moveTo>
                    <a:pt x="1998827" y="770445"/>
                  </a:moveTo>
                  <a:lnTo>
                    <a:pt x="1994027" y="770445"/>
                  </a:lnTo>
                  <a:lnTo>
                    <a:pt x="1986838" y="768045"/>
                  </a:lnTo>
                  <a:lnTo>
                    <a:pt x="1985238" y="772833"/>
                  </a:lnTo>
                  <a:lnTo>
                    <a:pt x="1990826" y="772833"/>
                  </a:lnTo>
                  <a:lnTo>
                    <a:pt x="1998027" y="775233"/>
                  </a:lnTo>
                  <a:lnTo>
                    <a:pt x="1998827" y="770445"/>
                  </a:lnTo>
                  <a:close/>
                </a:path>
                <a:path w="2201544" h="1030604">
                  <a:moveTo>
                    <a:pt x="2004415" y="386016"/>
                  </a:moveTo>
                  <a:lnTo>
                    <a:pt x="1996427" y="384416"/>
                  </a:lnTo>
                  <a:lnTo>
                    <a:pt x="1994827" y="389216"/>
                  </a:lnTo>
                  <a:lnTo>
                    <a:pt x="2000427" y="389216"/>
                  </a:lnTo>
                  <a:lnTo>
                    <a:pt x="2001227" y="395605"/>
                  </a:lnTo>
                  <a:lnTo>
                    <a:pt x="2003615" y="390017"/>
                  </a:lnTo>
                  <a:lnTo>
                    <a:pt x="2004415" y="386016"/>
                  </a:lnTo>
                  <a:close/>
                </a:path>
                <a:path w="2201544" h="1030604">
                  <a:moveTo>
                    <a:pt x="2010651" y="54686"/>
                  </a:moveTo>
                  <a:lnTo>
                    <a:pt x="2006117" y="52743"/>
                  </a:lnTo>
                  <a:lnTo>
                    <a:pt x="2002332" y="55587"/>
                  </a:lnTo>
                  <a:lnTo>
                    <a:pt x="2007616" y="62331"/>
                  </a:lnTo>
                  <a:lnTo>
                    <a:pt x="2010651" y="54686"/>
                  </a:lnTo>
                  <a:close/>
                </a:path>
                <a:path w="2201544" h="1030604">
                  <a:moveTo>
                    <a:pt x="2012416" y="0"/>
                  </a:moveTo>
                  <a:lnTo>
                    <a:pt x="2005215" y="800"/>
                  </a:lnTo>
                  <a:lnTo>
                    <a:pt x="2001227" y="3987"/>
                  </a:lnTo>
                  <a:lnTo>
                    <a:pt x="1999627" y="8788"/>
                  </a:lnTo>
                  <a:lnTo>
                    <a:pt x="2007616" y="8788"/>
                  </a:lnTo>
                  <a:lnTo>
                    <a:pt x="2010816" y="4787"/>
                  </a:lnTo>
                  <a:lnTo>
                    <a:pt x="2012416" y="0"/>
                  </a:lnTo>
                  <a:close/>
                </a:path>
                <a:path w="2201544" h="1030604">
                  <a:moveTo>
                    <a:pt x="2019858" y="629208"/>
                  </a:moveTo>
                  <a:lnTo>
                    <a:pt x="2014004" y="628980"/>
                  </a:lnTo>
                  <a:lnTo>
                    <a:pt x="2014461" y="635952"/>
                  </a:lnTo>
                  <a:lnTo>
                    <a:pt x="2018207" y="633768"/>
                  </a:lnTo>
                  <a:lnTo>
                    <a:pt x="2019858" y="629208"/>
                  </a:lnTo>
                  <a:close/>
                </a:path>
                <a:path w="2201544" h="1030604">
                  <a:moveTo>
                    <a:pt x="2032190" y="747458"/>
                  </a:moveTo>
                  <a:lnTo>
                    <a:pt x="2031644" y="744385"/>
                  </a:lnTo>
                  <a:lnTo>
                    <a:pt x="2025992" y="740867"/>
                  </a:lnTo>
                  <a:lnTo>
                    <a:pt x="2025992" y="747268"/>
                  </a:lnTo>
                  <a:lnTo>
                    <a:pt x="2022805" y="756056"/>
                  </a:lnTo>
                  <a:lnTo>
                    <a:pt x="2027593" y="757656"/>
                  </a:lnTo>
                  <a:lnTo>
                    <a:pt x="2030044" y="751433"/>
                  </a:lnTo>
                  <a:lnTo>
                    <a:pt x="2032190" y="747458"/>
                  </a:lnTo>
                  <a:close/>
                </a:path>
                <a:path w="2201544" h="1030604">
                  <a:moveTo>
                    <a:pt x="2035594" y="712901"/>
                  </a:moveTo>
                  <a:lnTo>
                    <a:pt x="2027593" y="711301"/>
                  </a:lnTo>
                  <a:lnTo>
                    <a:pt x="2025992" y="716089"/>
                  </a:lnTo>
                  <a:lnTo>
                    <a:pt x="2030793" y="716089"/>
                  </a:lnTo>
                  <a:lnTo>
                    <a:pt x="2031593" y="723290"/>
                  </a:lnTo>
                  <a:lnTo>
                    <a:pt x="2034794" y="716889"/>
                  </a:lnTo>
                  <a:lnTo>
                    <a:pt x="2035594" y="712901"/>
                  </a:lnTo>
                  <a:close/>
                </a:path>
                <a:path w="2201544" h="1030604">
                  <a:moveTo>
                    <a:pt x="2043303" y="467702"/>
                  </a:moveTo>
                  <a:lnTo>
                    <a:pt x="2040382" y="463537"/>
                  </a:lnTo>
                  <a:lnTo>
                    <a:pt x="2035657" y="461632"/>
                  </a:lnTo>
                  <a:lnTo>
                    <a:pt x="2039188" y="465035"/>
                  </a:lnTo>
                  <a:lnTo>
                    <a:pt x="2043303" y="467702"/>
                  </a:lnTo>
                  <a:close/>
                </a:path>
                <a:path w="2201544" h="1030604">
                  <a:moveTo>
                    <a:pt x="2044484" y="93306"/>
                  </a:moveTo>
                  <a:lnTo>
                    <a:pt x="2041969" y="86715"/>
                  </a:lnTo>
                  <a:lnTo>
                    <a:pt x="2033993" y="83108"/>
                  </a:lnTo>
                  <a:lnTo>
                    <a:pt x="2041740" y="94805"/>
                  </a:lnTo>
                  <a:lnTo>
                    <a:pt x="2044484" y="93306"/>
                  </a:lnTo>
                  <a:close/>
                </a:path>
                <a:path w="2201544" h="1030604">
                  <a:moveTo>
                    <a:pt x="2058758" y="298107"/>
                  </a:moveTo>
                  <a:lnTo>
                    <a:pt x="2054771" y="295706"/>
                  </a:lnTo>
                  <a:lnTo>
                    <a:pt x="2049970" y="289306"/>
                  </a:lnTo>
                  <a:lnTo>
                    <a:pt x="2045982" y="292506"/>
                  </a:lnTo>
                  <a:lnTo>
                    <a:pt x="2049970" y="295706"/>
                  </a:lnTo>
                  <a:lnTo>
                    <a:pt x="2054771" y="301294"/>
                  </a:lnTo>
                  <a:lnTo>
                    <a:pt x="2058758" y="298107"/>
                  </a:lnTo>
                  <a:close/>
                </a:path>
                <a:path w="2201544" h="1030604">
                  <a:moveTo>
                    <a:pt x="2060765" y="713892"/>
                  </a:moveTo>
                  <a:lnTo>
                    <a:pt x="2059089" y="709396"/>
                  </a:lnTo>
                  <a:lnTo>
                    <a:pt x="2053971" y="707301"/>
                  </a:lnTo>
                  <a:lnTo>
                    <a:pt x="2047570" y="715289"/>
                  </a:lnTo>
                  <a:lnTo>
                    <a:pt x="2048370" y="715289"/>
                  </a:lnTo>
                  <a:lnTo>
                    <a:pt x="2057971" y="712101"/>
                  </a:lnTo>
                  <a:lnTo>
                    <a:pt x="2060041" y="716292"/>
                  </a:lnTo>
                  <a:lnTo>
                    <a:pt x="2060765" y="713892"/>
                  </a:lnTo>
                  <a:close/>
                </a:path>
                <a:path w="2201544" h="1030604">
                  <a:moveTo>
                    <a:pt x="2112314" y="710501"/>
                  </a:moveTo>
                  <a:lnTo>
                    <a:pt x="2102421" y="706450"/>
                  </a:lnTo>
                  <a:lnTo>
                    <a:pt x="2100326" y="709904"/>
                  </a:lnTo>
                  <a:lnTo>
                    <a:pt x="2104224" y="713651"/>
                  </a:lnTo>
                  <a:lnTo>
                    <a:pt x="2112314" y="710501"/>
                  </a:lnTo>
                  <a:close/>
                </a:path>
                <a:path w="2201544" h="1030604">
                  <a:moveTo>
                    <a:pt x="2112911" y="271195"/>
                  </a:moveTo>
                  <a:lnTo>
                    <a:pt x="2107514" y="266128"/>
                  </a:lnTo>
                  <a:lnTo>
                    <a:pt x="2103920" y="270522"/>
                  </a:lnTo>
                  <a:lnTo>
                    <a:pt x="2108720" y="272427"/>
                  </a:lnTo>
                  <a:lnTo>
                    <a:pt x="2112911" y="271195"/>
                  </a:lnTo>
                  <a:close/>
                </a:path>
                <a:path w="2201544" h="1030604">
                  <a:moveTo>
                    <a:pt x="2113635" y="512787"/>
                  </a:moveTo>
                  <a:lnTo>
                    <a:pt x="2111248" y="509130"/>
                  </a:lnTo>
                  <a:lnTo>
                    <a:pt x="2112314" y="504304"/>
                  </a:lnTo>
                  <a:lnTo>
                    <a:pt x="2106218" y="506590"/>
                  </a:lnTo>
                  <a:lnTo>
                    <a:pt x="2105990" y="506501"/>
                  </a:lnTo>
                  <a:lnTo>
                    <a:pt x="2106104" y="506641"/>
                  </a:lnTo>
                  <a:lnTo>
                    <a:pt x="2104224" y="507339"/>
                  </a:lnTo>
                  <a:lnTo>
                    <a:pt x="2105723" y="511797"/>
                  </a:lnTo>
                  <a:lnTo>
                    <a:pt x="2110511" y="512508"/>
                  </a:lnTo>
                  <a:lnTo>
                    <a:pt x="2110841" y="510971"/>
                  </a:lnTo>
                  <a:lnTo>
                    <a:pt x="2113635" y="512787"/>
                  </a:lnTo>
                  <a:close/>
                </a:path>
                <a:path w="2201544" h="1030604">
                  <a:moveTo>
                    <a:pt x="2115705" y="324980"/>
                  </a:moveTo>
                  <a:lnTo>
                    <a:pt x="2115413" y="321119"/>
                  </a:lnTo>
                  <a:lnTo>
                    <a:pt x="2109114" y="325272"/>
                  </a:lnTo>
                  <a:lnTo>
                    <a:pt x="2112708" y="328980"/>
                  </a:lnTo>
                  <a:lnTo>
                    <a:pt x="2115705" y="324980"/>
                  </a:lnTo>
                  <a:close/>
                </a:path>
                <a:path w="2201544" h="1030604">
                  <a:moveTo>
                    <a:pt x="2119960" y="597230"/>
                  </a:moveTo>
                  <a:lnTo>
                    <a:pt x="2112314" y="597014"/>
                  </a:lnTo>
                  <a:lnTo>
                    <a:pt x="2112759" y="602183"/>
                  </a:lnTo>
                  <a:lnTo>
                    <a:pt x="2117712" y="600608"/>
                  </a:lnTo>
                  <a:lnTo>
                    <a:pt x="2119960" y="597230"/>
                  </a:lnTo>
                  <a:close/>
                </a:path>
                <a:path w="2201544" h="1030604">
                  <a:moveTo>
                    <a:pt x="2131491" y="202196"/>
                  </a:moveTo>
                  <a:lnTo>
                    <a:pt x="2126208" y="193433"/>
                  </a:lnTo>
                  <a:lnTo>
                    <a:pt x="2122208" y="195008"/>
                  </a:lnTo>
                  <a:lnTo>
                    <a:pt x="2122843" y="200177"/>
                  </a:lnTo>
                  <a:lnTo>
                    <a:pt x="2131491" y="202196"/>
                  </a:lnTo>
                  <a:close/>
                </a:path>
                <a:path w="2201544" h="1030604">
                  <a:moveTo>
                    <a:pt x="2133460" y="508850"/>
                  </a:moveTo>
                  <a:lnTo>
                    <a:pt x="2128291" y="507492"/>
                  </a:lnTo>
                  <a:lnTo>
                    <a:pt x="2123122" y="508850"/>
                  </a:lnTo>
                  <a:lnTo>
                    <a:pt x="2128291" y="509295"/>
                  </a:lnTo>
                  <a:lnTo>
                    <a:pt x="2133460" y="508850"/>
                  </a:lnTo>
                  <a:close/>
                </a:path>
                <a:path w="2201544" h="1030604">
                  <a:moveTo>
                    <a:pt x="2134692" y="611390"/>
                  </a:moveTo>
                  <a:lnTo>
                    <a:pt x="2130691" y="609003"/>
                  </a:lnTo>
                  <a:lnTo>
                    <a:pt x="2125903" y="602602"/>
                  </a:lnTo>
                  <a:lnTo>
                    <a:pt x="2121903" y="605802"/>
                  </a:lnTo>
                  <a:lnTo>
                    <a:pt x="2125903" y="609003"/>
                  </a:lnTo>
                  <a:lnTo>
                    <a:pt x="2129891" y="614591"/>
                  </a:lnTo>
                  <a:lnTo>
                    <a:pt x="2134692" y="611390"/>
                  </a:lnTo>
                  <a:close/>
                </a:path>
                <a:path w="2201544" h="1030604">
                  <a:moveTo>
                    <a:pt x="2140280" y="92710"/>
                  </a:moveTo>
                  <a:lnTo>
                    <a:pt x="2132292" y="91109"/>
                  </a:lnTo>
                  <a:lnTo>
                    <a:pt x="2130691" y="95897"/>
                  </a:lnTo>
                  <a:lnTo>
                    <a:pt x="2135492" y="95897"/>
                  </a:lnTo>
                  <a:lnTo>
                    <a:pt x="2137092" y="102298"/>
                  </a:lnTo>
                  <a:lnTo>
                    <a:pt x="2139480" y="96697"/>
                  </a:lnTo>
                  <a:lnTo>
                    <a:pt x="2140280" y="92710"/>
                  </a:lnTo>
                  <a:close/>
                </a:path>
                <a:path w="2201544" h="1030604">
                  <a:moveTo>
                    <a:pt x="2149678" y="498932"/>
                  </a:moveTo>
                  <a:lnTo>
                    <a:pt x="2144280" y="498703"/>
                  </a:lnTo>
                  <a:lnTo>
                    <a:pt x="2144280" y="505675"/>
                  </a:lnTo>
                  <a:lnTo>
                    <a:pt x="2147874" y="503504"/>
                  </a:lnTo>
                  <a:lnTo>
                    <a:pt x="2149678" y="498932"/>
                  </a:lnTo>
                  <a:close/>
                </a:path>
                <a:path w="2201544" h="1030604">
                  <a:moveTo>
                    <a:pt x="2150072" y="596404"/>
                  </a:moveTo>
                  <a:lnTo>
                    <a:pt x="2148421" y="591693"/>
                  </a:lnTo>
                  <a:lnTo>
                    <a:pt x="2143480" y="594614"/>
                  </a:lnTo>
                  <a:lnTo>
                    <a:pt x="2148421" y="600227"/>
                  </a:lnTo>
                  <a:lnTo>
                    <a:pt x="2150072" y="596404"/>
                  </a:lnTo>
                  <a:close/>
                </a:path>
                <a:path w="2201544" h="1030604">
                  <a:moveTo>
                    <a:pt x="2170658" y="536270"/>
                  </a:moveTo>
                  <a:lnTo>
                    <a:pt x="2167229" y="533755"/>
                  </a:lnTo>
                  <a:lnTo>
                    <a:pt x="2161857" y="530580"/>
                  </a:lnTo>
                  <a:lnTo>
                    <a:pt x="2156498" y="529640"/>
                  </a:lnTo>
                  <a:lnTo>
                    <a:pt x="2155088" y="531380"/>
                  </a:lnTo>
                  <a:lnTo>
                    <a:pt x="2153666" y="531977"/>
                  </a:lnTo>
                  <a:lnTo>
                    <a:pt x="2153780" y="532980"/>
                  </a:lnTo>
                  <a:lnTo>
                    <a:pt x="2153069" y="533869"/>
                  </a:lnTo>
                  <a:lnTo>
                    <a:pt x="2153907" y="533984"/>
                  </a:lnTo>
                  <a:lnTo>
                    <a:pt x="2154339" y="537337"/>
                  </a:lnTo>
                  <a:lnTo>
                    <a:pt x="2162657" y="539470"/>
                  </a:lnTo>
                  <a:lnTo>
                    <a:pt x="2160816" y="536244"/>
                  </a:lnTo>
                  <a:lnTo>
                    <a:pt x="2163356" y="538365"/>
                  </a:lnTo>
                  <a:lnTo>
                    <a:pt x="2167115" y="540499"/>
                  </a:lnTo>
                  <a:lnTo>
                    <a:pt x="2170658" y="536270"/>
                  </a:lnTo>
                  <a:close/>
                </a:path>
                <a:path w="2201544" h="1030604">
                  <a:moveTo>
                    <a:pt x="2172258" y="24765"/>
                  </a:moveTo>
                  <a:lnTo>
                    <a:pt x="2166658" y="23977"/>
                  </a:lnTo>
                  <a:lnTo>
                    <a:pt x="2167458" y="28765"/>
                  </a:lnTo>
                  <a:lnTo>
                    <a:pt x="2160270" y="31165"/>
                  </a:lnTo>
                  <a:lnTo>
                    <a:pt x="2167458" y="31965"/>
                  </a:lnTo>
                  <a:lnTo>
                    <a:pt x="2171458" y="31965"/>
                  </a:lnTo>
                  <a:lnTo>
                    <a:pt x="2172258" y="24765"/>
                  </a:lnTo>
                  <a:close/>
                </a:path>
                <a:path w="2201544" h="1030604">
                  <a:moveTo>
                    <a:pt x="2177885" y="608672"/>
                  </a:moveTo>
                  <a:lnTo>
                    <a:pt x="2175446" y="602602"/>
                  </a:lnTo>
                  <a:lnTo>
                    <a:pt x="2171458" y="608203"/>
                  </a:lnTo>
                  <a:lnTo>
                    <a:pt x="2162657" y="612990"/>
                  </a:lnTo>
                  <a:lnTo>
                    <a:pt x="2165858" y="616991"/>
                  </a:lnTo>
                  <a:lnTo>
                    <a:pt x="2171966" y="613613"/>
                  </a:lnTo>
                  <a:lnTo>
                    <a:pt x="2176348" y="611593"/>
                  </a:lnTo>
                  <a:lnTo>
                    <a:pt x="2177885" y="608672"/>
                  </a:lnTo>
                  <a:close/>
                </a:path>
                <a:path w="2201544" h="1030604">
                  <a:moveTo>
                    <a:pt x="2181047" y="645756"/>
                  </a:moveTo>
                  <a:lnTo>
                    <a:pt x="2176246" y="643369"/>
                  </a:lnTo>
                  <a:lnTo>
                    <a:pt x="2167458" y="643369"/>
                  </a:lnTo>
                  <a:lnTo>
                    <a:pt x="2167458" y="646557"/>
                  </a:lnTo>
                  <a:lnTo>
                    <a:pt x="2165858" y="651357"/>
                  </a:lnTo>
                  <a:lnTo>
                    <a:pt x="2170658" y="652157"/>
                  </a:lnTo>
                  <a:lnTo>
                    <a:pt x="2174646" y="652157"/>
                  </a:lnTo>
                  <a:lnTo>
                    <a:pt x="2179447" y="652957"/>
                  </a:lnTo>
                  <a:lnTo>
                    <a:pt x="2181047" y="645756"/>
                  </a:lnTo>
                  <a:close/>
                </a:path>
                <a:path w="2201544" h="1030604">
                  <a:moveTo>
                    <a:pt x="2183638" y="205397"/>
                  </a:moveTo>
                  <a:lnTo>
                    <a:pt x="2183346" y="201345"/>
                  </a:lnTo>
                  <a:lnTo>
                    <a:pt x="2177046" y="205397"/>
                  </a:lnTo>
                  <a:lnTo>
                    <a:pt x="2180640" y="209435"/>
                  </a:lnTo>
                  <a:lnTo>
                    <a:pt x="2183638" y="205397"/>
                  </a:lnTo>
                  <a:close/>
                </a:path>
                <a:path w="2201544" h="1030604">
                  <a:moveTo>
                    <a:pt x="2184235" y="537870"/>
                  </a:moveTo>
                  <a:lnTo>
                    <a:pt x="2176246" y="536270"/>
                  </a:lnTo>
                  <a:lnTo>
                    <a:pt x="2174646" y="541070"/>
                  </a:lnTo>
                  <a:lnTo>
                    <a:pt x="2179447" y="541070"/>
                  </a:lnTo>
                  <a:lnTo>
                    <a:pt x="2180247" y="547458"/>
                  </a:lnTo>
                  <a:lnTo>
                    <a:pt x="2183447" y="541858"/>
                  </a:lnTo>
                  <a:lnTo>
                    <a:pt x="2184235" y="537870"/>
                  </a:lnTo>
                  <a:close/>
                </a:path>
                <a:path w="2201544" h="1030604">
                  <a:moveTo>
                    <a:pt x="2186635" y="394004"/>
                  </a:moveTo>
                  <a:lnTo>
                    <a:pt x="2181847" y="388416"/>
                  </a:lnTo>
                  <a:lnTo>
                    <a:pt x="2176246" y="394004"/>
                  </a:lnTo>
                  <a:lnTo>
                    <a:pt x="2173046" y="399605"/>
                  </a:lnTo>
                  <a:lnTo>
                    <a:pt x="2175446" y="405993"/>
                  </a:lnTo>
                  <a:lnTo>
                    <a:pt x="2183447" y="400405"/>
                  </a:lnTo>
                  <a:lnTo>
                    <a:pt x="2186635" y="394004"/>
                  </a:lnTo>
                  <a:close/>
                </a:path>
                <a:path w="2201544" h="1030604">
                  <a:moveTo>
                    <a:pt x="2190318" y="238074"/>
                  </a:moveTo>
                  <a:lnTo>
                    <a:pt x="2185035" y="239763"/>
                  </a:lnTo>
                  <a:lnTo>
                    <a:pt x="2181999" y="243687"/>
                  </a:lnTo>
                  <a:lnTo>
                    <a:pt x="2186533" y="241261"/>
                  </a:lnTo>
                  <a:lnTo>
                    <a:pt x="2190318" y="238074"/>
                  </a:lnTo>
                  <a:close/>
                </a:path>
                <a:path w="2201544" h="1030604">
                  <a:moveTo>
                    <a:pt x="2190432" y="177825"/>
                  </a:moveTo>
                  <a:lnTo>
                    <a:pt x="2188730" y="173050"/>
                  </a:lnTo>
                  <a:lnTo>
                    <a:pt x="2185835" y="177419"/>
                  </a:lnTo>
                  <a:lnTo>
                    <a:pt x="2184019" y="182600"/>
                  </a:lnTo>
                  <a:lnTo>
                    <a:pt x="2181441" y="187109"/>
                  </a:lnTo>
                  <a:lnTo>
                    <a:pt x="2180666" y="188772"/>
                  </a:lnTo>
                  <a:lnTo>
                    <a:pt x="2184235" y="185407"/>
                  </a:lnTo>
                  <a:lnTo>
                    <a:pt x="2189429" y="184391"/>
                  </a:lnTo>
                  <a:lnTo>
                    <a:pt x="2190432" y="177825"/>
                  </a:lnTo>
                  <a:close/>
                </a:path>
                <a:path w="2201544" h="1030604">
                  <a:moveTo>
                    <a:pt x="2191435" y="251752"/>
                  </a:moveTo>
                  <a:lnTo>
                    <a:pt x="2183346" y="254889"/>
                  </a:lnTo>
                  <a:lnTo>
                    <a:pt x="2184844" y="259537"/>
                  </a:lnTo>
                  <a:lnTo>
                    <a:pt x="2189632" y="260286"/>
                  </a:lnTo>
                  <a:lnTo>
                    <a:pt x="2191435" y="251752"/>
                  </a:lnTo>
                  <a:close/>
                </a:path>
                <a:path w="2201544" h="1030604">
                  <a:moveTo>
                    <a:pt x="2191435" y="8788"/>
                  </a:moveTo>
                  <a:lnTo>
                    <a:pt x="2183447" y="6388"/>
                  </a:lnTo>
                  <a:lnTo>
                    <a:pt x="2182647" y="11988"/>
                  </a:lnTo>
                  <a:lnTo>
                    <a:pt x="2175446" y="16776"/>
                  </a:lnTo>
                  <a:lnTo>
                    <a:pt x="2184235" y="18376"/>
                  </a:lnTo>
                  <a:lnTo>
                    <a:pt x="2184235" y="13576"/>
                  </a:lnTo>
                  <a:lnTo>
                    <a:pt x="2191435" y="8788"/>
                  </a:lnTo>
                  <a:close/>
                </a:path>
                <a:path w="2201544" h="1030604">
                  <a:moveTo>
                    <a:pt x="2193518" y="507860"/>
                  </a:moveTo>
                  <a:lnTo>
                    <a:pt x="2188235" y="509092"/>
                  </a:lnTo>
                  <a:lnTo>
                    <a:pt x="2185200" y="513473"/>
                  </a:lnTo>
                  <a:lnTo>
                    <a:pt x="2189734" y="511200"/>
                  </a:lnTo>
                  <a:lnTo>
                    <a:pt x="2193518" y="507860"/>
                  </a:lnTo>
                  <a:close/>
                </a:path>
                <a:path w="2201544" h="1030604">
                  <a:moveTo>
                    <a:pt x="2195423" y="1026185"/>
                  </a:moveTo>
                  <a:lnTo>
                    <a:pt x="2188235" y="1018997"/>
                  </a:lnTo>
                  <a:lnTo>
                    <a:pt x="2186635" y="1018197"/>
                  </a:lnTo>
                  <a:lnTo>
                    <a:pt x="2183688" y="1019175"/>
                  </a:lnTo>
                  <a:lnTo>
                    <a:pt x="2185238" y="1024191"/>
                  </a:lnTo>
                  <a:lnTo>
                    <a:pt x="2188883" y="1029208"/>
                  </a:lnTo>
                  <a:lnTo>
                    <a:pt x="2192236" y="1030185"/>
                  </a:lnTo>
                  <a:lnTo>
                    <a:pt x="2195423" y="1026185"/>
                  </a:lnTo>
                  <a:close/>
                </a:path>
                <a:path w="2201544" h="1030604">
                  <a:moveTo>
                    <a:pt x="2196363" y="948931"/>
                  </a:moveTo>
                  <a:lnTo>
                    <a:pt x="2190635" y="943876"/>
                  </a:lnTo>
                  <a:lnTo>
                    <a:pt x="2187156" y="948258"/>
                  </a:lnTo>
                  <a:lnTo>
                    <a:pt x="2192134" y="950163"/>
                  </a:lnTo>
                  <a:lnTo>
                    <a:pt x="2196363" y="948931"/>
                  </a:lnTo>
                  <a:close/>
                </a:path>
                <a:path w="2201544" h="1030604">
                  <a:moveTo>
                    <a:pt x="2199424" y="650557"/>
                  </a:moveTo>
                  <a:lnTo>
                    <a:pt x="2198624" y="644169"/>
                  </a:lnTo>
                  <a:lnTo>
                    <a:pt x="2190635" y="642569"/>
                  </a:lnTo>
                  <a:lnTo>
                    <a:pt x="2189835" y="649757"/>
                  </a:lnTo>
                  <a:lnTo>
                    <a:pt x="2191435" y="656158"/>
                  </a:lnTo>
                  <a:lnTo>
                    <a:pt x="2197023" y="660146"/>
                  </a:lnTo>
                  <a:lnTo>
                    <a:pt x="2199424" y="650557"/>
                  </a:lnTo>
                  <a:close/>
                </a:path>
                <a:path w="2201544" h="1030604">
                  <a:moveTo>
                    <a:pt x="2201024" y="585825"/>
                  </a:moveTo>
                  <a:lnTo>
                    <a:pt x="2196223" y="579424"/>
                  </a:lnTo>
                  <a:lnTo>
                    <a:pt x="2191435" y="582625"/>
                  </a:lnTo>
                  <a:lnTo>
                    <a:pt x="2195423" y="585825"/>
                  </a:lnTo>
                  <a:lnTo>
                    <a:pt x="2191435" y="591413"/>
                  </a:lnTo>
                  <a:lnTo>
                    <a:pt x="2197824" y="588213"/>
                  </a:lnTo>
                  <a:lnTo>
                    <a:pt x="2201024" y="58582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34"/>
            <p:cNvSpPr/>
            <p:nvPr/>
          </p:nvSpPr>
          <p:spPr>
            <a:xfrm>
              <a:off x="17589793" y="8949752"/>
              <a:ext cx="698500" cy="1090930"/>
            </a:xfrm>
            <a:custGeom>
              <a:avLst/>
              <a:gdLst/>
              <a:ahLst/>
              <a:cxnLst/>
              <a:rect l="l" t="t" r="r" b="b"/>
              <a:pathLst>
                <a:path w="698500" h="1090929">
                  <a:moveTo>
                    <a:pt x="8991" y="264337"/>
                  </a:moveTo>
                  <a:lnTo>
                    <a:pt x="4953" y="260743"/>
                  </a:lnTo>
                  <a:lnTo>
                    <a:pt x="0" y="266141"/>
                  </a:lnTo>
                  <a:lnTo>
                    <a:pt x="4356" y="266738"/>
                  </a:lnTo>
                  <a:lnTo>
                    <a:pt x="8991" y="264337"/>
                  </a:lnTo>
                  <a:close/>
                </a:path>
                <a:path w="698500" h="1090929">
                  <a:moveTo>
                    <a:pt x="69735" y="684276"/>
                  </a:moveTo>
                  <a:lnTo>
                    <a:pt x="65697" y="680339"/>
                  </a:lnTo>
                  <a:lnTo>
                    <a:pt x="60744" y="685838"/>
                  </a:lnTo>
                  <a:lnTo>
                    <a:pt x="65087" y="686625"/>
                  </a:lnTo>
                  <a:lnTo>
                    <a:pt x="69735" y="684276"/>
                  </a:lnTo>
                  <a:close/>
                </a:path>
                <a:path w="698500" h="1090929">
                  <a:moveTo>
                    <a:pt x="107048" y="300964"/>
                  </a:moveTo>
                  <a:lnTo>
                    <a:pt x="101650" y="295910"/>
                  </a:lnTo>
                  <a:lnTo>
                    <a:pt x="98056" y="300291"/>
                  </a:lnTo>
                  <a:lnTo>
                    <a:pt x="102857" y="302209"/>
                  </a:lnTo>
                  <a:lnTo>
                    <a:pt x="107048" y="300964"/>
                  </a:lnTo>
                  <a:close/>
                </a:path>
                <a:path w="698500" h="1090929">
                  <a:moveTo>
                    <a:pt x="108051" y="308698"/>
                  </a:moveTo>
                  <a:lnTo>
                    <a:pt x="102450" y="308698"/>
                  </a:lnTo>
                  <a:lnTo>
                    <a:pt x="103251" y="313499"/>
                  </a:lnTo>
                  <a:lnTo>
                    <a:pt x="102450" y="319887"/>
                  </a:lnTo>
                  <a:lnTo>
                    <a:pt x="108051" y="320687"/>
                  </a:lnTo>
                  <a:lnTo>
                    <a:pt x="106451" y="315887"/>
                  </a:lnTo>
                  <a:lnTo>
                    <a:pt x="108051" y="308698"/>
                  </a:lnTo>
                  <a:close/>
                </a:path>
                <a:path w="698500" h="1090929">
                  <a:moveTo>
                    <a:pt x="144818" y="339064"/>
                  </a:moveTo>
                  <a:lnTo>
                    <a:pt x="138417" y="339864"/>
                  </a:lnTo>
                  <a:lnTo>
                    <a:pt x="128028" y="338277"/>
                  </a:lnTo>
                  <a:lnTo>
                    <a:pt x="127228" y="343865"/>
                  </a:lnTo>
                  <a:lnTo>
                    <a:pt x="134251" y="344805"/>
                  </a:lnTo>
                  <a:lnTo>
                    <a:pt x="139014" y="345960"/>
                  </a:lnTo>
                  <a:lnTo>
                    <a:pt x="142290" y="344881"/>
                  </a:lnTo>
                  <a:lnTo>
                    <a:pt x="144818" y="339064"/>
                  </a:lnTo>
                  <a:close/>
                </a:path>
                <a:path w="698500" h="1090929">
                  <a:moveTo>
                    <a:pt x="167995" y="226377"/>
                  </a:moveTo>
                  <a:lnTo>
                    <a:pt x="159562" y="223570"/>
                  </a:lnTo>
                  <a:lnTo>
                    <a:pt x="157505" y="227876"/>
                  </a:lnTo>
                  <a:lnTo>
                    <a:pt x="160680" y="231444"/>
                  </a:lnTo>
                  <a:lnTo>
                    <a:pt x="167995" y="226377"/>
                  </a:lnTo>
                  <a:close/>
                </a:path>
                <a:path w="698500" h="1090929">
                  <a:moveTo>
                    <a:pt x="176784" y="333476"/>
                  </a:moveTo>
                  <a:lnTo>
                    <a:pt x="171183" y="332676"/>
                  </a:lnTo>
                  <a:lnTo>
                    <a:pt x="171983" y="337477"/>
                  </a:lnTo>
                  <a:lnTo>
                    <a:pt x="164795" y="339864"/>
                  </a:lnTo>
                  <a:lnTo>
                    <a:pt x="171983" y="340664"/>
                  </a:lnTo>
                  <a:lnTo>
                    <a:pt x="175983" y="340664"/>
                  </a:lnTo>
                  <a:lnTo>
                    <a:pt x="176784" y="333476"/>
                  </a:lnTo>
                  <a:close/>
                </a:path>
                <a:path w="698500" h="1090929">
                  <a:moveTo>
                    <a:pt x="180505" y="242417"/>
                  </a:moveTo>
                  <a:lnTo>
                    <a:pt x="177584" y="238366"/>
                  </a:lnTo>
                  <a:lnTo>
                    <a:pt x="172859" y="236118"/>
                  </a:lnTo>
                  <a:lnTo>
                    <a:pt x="176377" y="239572"/>
                  </a:lnTo>
                  <a:lnTo>
                    <a:pt x="180505" y="242417"/>
                  </a:lnTo>
                  <a:close/>
                </a:path>
                <a:path w="698500" h="1090929">
                  <a:moveTo>
                    <a:pt x="183362" y="273456"/>
                  </a:moveTo>
                  <a:lnTo>
                    <a:pt x="179273" y="272338"/>
                  </a:lnTo>
                  <a:lnTo>
                    <a:pt x="175945" y="276606"/>
                  </a:lnTo>
                  <a:lnTo>
                    <a:pt x="180771" y="283121"/>
                  </a:lnTo>
                  <a:lnTo>
                    <a:pt x="183362" y="273456"/>
                  </a:lnTo>
                  <a:close/>
                </a:path>
                <a:path w="698500" h="1090929">
                  <a:moveTo>
                    <a:pt x="186372" y="356654"/>
                  </a:moveTo>
                  <a:lnTo>
                    <a:pt x="176784" y="352653"/>
                  </a:lnTo>
                  <a:lnTo>
                    <a:pt x="182372" y="360654"/>
                  </a:lnTo>
                  <a:lnTo>
                    <a:pt x="178054" y="363512"/>
                  </a:lnTo>
                  <a:lnTo>
                    <a:pt x="180771" y="363740"/>
                  </a:lnTo>
                  <a:lnTo>
                    <a:pt x="185293" y="361442"/>
                  </a:lnTo>
                  <a:lnTo>
                    <a:pt x="186372" y="356654"/>
                  </a:lnTo>
                  <a:close/>
                </a:path>
                <a:path w="698500" h="1090929">
                  <a:moveTo>
                    <a:pt x="189572" y="773049"/>
                  </a:moveTo>
                  <a:lnTo>
                    <a:pt x="183972" y="772248"/>
                  </a:lnTo>
                  <a:lnTo>
                    <a:pt x="184772" y="777036"/>
                  </a:lnTo>
                  <a:lnTo>
                    <a:pt x="178384" y="779437"/>
                  </a:lnTo>
                  <a:lnTo>
                    <a:pt x="184772" y="780237"/>
                  </a:lnTo>
                  <a:lnTo>
                    <a:pt x="188772" y="780237"/>
                  </a:lnTo>
                  <a:lnTo>
                    <a:pt x="189572" y="773049"/>
                  </a:lnTo>
                  <a:close/>
                </a:path>
                <a:path w="698500" h="1090929">
                  <a:moveTo>
                    <a:pt x="196951" y="399732"/>
                  </a:moveTo>
                  <a:lnTo>
                    <a:pt x="192862" y="398614"/>
                  </a:lnTo>
                  <a:lnTo>
                    <a:pt x="189534" y="402882"/>
                  </a:lnTo>
                  <a:lnTo>
                    <a:pt x="194360" y="409397"/>
                  </a:lnTo>
                  <a:lnTo>
                    <a:pt x="196951" y="399732"/>
                  </a:lnTo>
                  <a:close/>
                </a:path>
                <a:path w="698500" h="1090929">
                  <a:moveTo>
                    <a:pt x="200012" y="244703"/>
                  </a:moveTo>
                  <a:lnTo>
                    <a:pt x="195961" y="240766"/>
                  </a:lnTo>
                  <a:lnTo>
                    <a:pt x="191020" y="246278"/>
                  </a:lnTo>
                  <a:lnTo>
                    <a:pt x="195364" y="247065"/>
                  </a:lnTo>
                  <a:lnTo>
                    <a:pt x="200012" y="244703"/>
                  </a:lnTo>
                  <a:close/>
                </a:path>
                <a:path w="698500" h="1090929">
                  <a:moveTo>
                    <a:pt x="213550" y="594817"/>
                  </a:moveTo>
                  <a:lnTo>
                    <a:pt x="207149" y="594017"/>
                  </a:lnTo>
                  <a:lnTo>
                    <a:pt x="204851" y="597242"/>
                  </a:lnTo>
                  <a:lnTo>
                    <a:pt x="200152" y="600608"/>
                  </a:lnTo>
                  <a:lnTo>
                    <a:pt x="198158" y="603681"/>
                  </a:lnTo>
                  <a:lnTo>
                    <a:pt x="203949" y="606005"/>
                  </a:lnTo>
                  <a:lnTo>
                    <a:pt x="203949" y="601218"/>
                  </a:lnTo>
                  <a:lnTo>
                    <a:pt x="207949" y="602018"/>
                  </a:lnTo>
                  <a:lnTo>
                    <a:pt x="208749" y="605205"/>
                  </a:lnTo>
                  <a:lnTo>
                    <a:pt x="208749" y="610006"/>
                  </a:lnTo>
                  <a:lnTo>
                    <a:pt x="212750" y="610006"/>
                  </a:lnTo>
                  <a:lnTo>
                    <a:pt x="211950" y="604405"/>
                  </a:lnTo>
                  <a:lnTo>
                    <a:pt x="213550" y="594817"/>
                  </a:lnTo>
                  <a:close/>
                </a:path>
                <a:path w="698500" h="1090929">
                  <a:moveTo>
                    <a:pt x="240080" y="690664"/>
                  </a:moveTo>
                  <a:lnTo>
                    <a:pt x="235927" y="686727"/>
                  </a:lnTo>
                  <a:lnTo>
                    <a:pt x="231317" y="692238"/>
                  </a:lnTo>
                  <a:lnTo>
                    <a:pt x="235623" y="693026"/>
                  </a:lnTo>
                  <a:lnTo>
                    <a:pt x="240080" y="690664"/>
                  </a:lnTo>
                  <a:close/>
                </a:path>
                <a:path w="698500" h="1090929">
                  <a:moveTo>
                    <a:pt x="255104" y="505307"/>
                  </a:moveTo>
                  <a:lnTo>
                    <a:pt x="249656" y="499719"/>
                  </a:lnTo>
                  <a:lnTo>
                    <a:pt x="242112" y="503212"/>
                  </a:lnTo>
                  <a:lnTo>
                    <a:pt x="236677" y="510146"/>
                  </a:lnTo>
                  <a:lnTo>
                    <a:pt x="237515" y="514896"/>
                  </a:lnTo>
                  <a:lnTo>
                    <a:pt x="241617" y="510590"/>
                  </a:lnTo>
                  <a:lnTo>
                    <a:pt x="247510" y="511606"/>
                  </a:lnTo>
                  <a:lnTo>
                    <a:pt x="252806" y="511860"/>
                  </a:lnTo>
                  <a:lnTo>
                    <a:pt x="255104" y="505307"/>
                  </a:lnTo>
                  <a:close/>
                </a:path>
                <a:path w="698500" h="1090929">
                  <a:moveTo>
                    <a:pt x="266344" y="680732"/>
                  </a:moveTo>
                  <a:lnTo>
                    <a:pt x="262293" y="677138"/>
                  </a:lnTo>
                  <a:lnTo>
                    <a:pt x="257352" y="682536"/>
                  </a:lnTo>
                  <a:lnTo>
                    <a:pt x="261696" y="683133"/>
                  </a:lnTo>
                  <a:lnTo>
                    <a:pt x="266344" y="680732"/>
                  </a:lnTo>
                  <a:close/>
                </a:path>
                <a:path w="698500" h="1090929">
                  <a:moveTo>
                    <a:pt x="275882" y="26581"/>
                  </a:moveTo>
                  <a:lnTo>
                    <a:pt x="270294" y="26581"/>
                  </a:lnTo>
                  <a:lnTo>
                    <a:pt x="271881" y="31369"/>
                  </a:lnTo>
                  <a:lnTo>
                    <a:pt x="270294" y="38569"/>
                  </a:lnTo>
                  <a:lnTo>
                    <a:pt x="275882" y="38569"/>
                  </a:lnTo>
                  <a:lnTo>
                    <a:pt x="274281" y="33769"/>
                  </a:lnTo>
                  <a:lnTo>
                    <a:pt x="275882" y="26581"/>
                  </a:lnTo>
                  <a:close/>
                </a:path>
                <a:path w="698500" h="1090929">
                  <a:moveTo>
                    <a:pt x="279882" y="795426"/>
                  </a:moveTo>
                  <a:lnTo>
                    <a:pt x="272681" y="795426"/>
                  </a:lnTo>
                  <a:lnTo>
                    <a:pt x="275082" y="785037"/>
                  </a:lnTo>
                  <a:lnTo>
                    <a:pt x="266293" y="788225"/>
                  </a:lnTo>
                  <a:lnTo>
                    <a:pt x="266954" y="794080"/>
                  </a:lnTo>
                  <a:lnTo>
                    <a:pt x="272186" y="797826"/>
                  </a:lnTo>
                  <a:lnTo>
                    <a:pt x="277863" y="798576"/>
                  </a:lnTo>
                  <a:lnTo>
                    <a:pt x="279882" y="795426"/>
                  </a:lnTo>
                  <a:close/>
                </a:path>
                <a:path w="698500" h="1090929">
                  <a:moveTo>
                    <a:pt x="279882" y="454152"/>
                  </a:moveTo>
                  <a:lnTo>
                    <a:pt x="277482" y="446163"/>
                  </a:lnTo>
                  <a:lnTo>
                    <a:pt x="271881" y="446163"/>
                  </a:lnTo>
                  <a:lnTo>
                    <a:pt x="268693" y="446963"/>
                  </a:lnTo>
                  <a:lnTo>
                    <a:pt x="268693" y="450964"/>
                  </a:lnTo>
                  <a:lnTo>
                    <a:pt x="269494" y="454952"/>
                  </a:lnTo>
                  <a:lnTo>
                    <a:pt x="269494" y="458952"/>
                  </a:lnTo>
                  <a:lnTo>
                    <a:pt x="277482" y="458952"/>
                  </a:lnTo>
                  <a:lnTo>
                    <a:pt x="279882" y="454152"/>
                  </a:lnTo>
                  <a:close/>
                </a:path>
                <a:path w="698500" h="1090929">
                  <a:moveTo>
                    <a:pt x="283070" y="466140"/>
                  </a:moveTo>
                  <a:lnTo>
                    <a:pt x="275082" y="466940"/>
                  </a:lnTo>
                  <a:lnTo>
                    <a:pt x="268693" y="470141"/>
                  </a:lnTo>
                  <a:lnTo>
                    <a:pt x="265493" y="475742"/>
                  </a:lnTo>
                  <a:lnTo>
                    <a:pt x="275882" y="475742"/>
                  </a:lnTo>
                  <a:lnTo>
                    <a:pt x="282282" y="473341"/>
                  </a:lnTo>
                  <a:lnTo>
                    <a:pt x="283070" y="466140"/>
                  </a:lnTo>
                  <a:close/>
                </a:path>
                <a:path w="698500" h="1090929">
                  <a:moveTo>
                    <a:pt x="299059" y="687527"/>
                  </a:moveTo>
                  <a:lnTo>
                    <a:pt x="298259" y="686727"/>
                  </a:lnTo>
                  <a:lnTo>
                    <a:pt x="294259" y="687527"/>
                  </a:lnTo>
                  <a:lnTo>
                    <a:pt x="284899" y="682802"/>
                  </a:lnTo>
                  <a:lnTo>
                    <a:pt x="288874" y="688124"/>
                  </a:lnTo>
                  <a:lnTo>
                    <a:pt x="296735" y="693153"/>
                  </a:lnTo>
                  <a:lnTo>
                    <a:pt x="299059" y="687527"/>
                  </a:lnTo>
                  <a:close/>
                </a:path>
                <a:path w="698500" h="1090929">
                  <a:moveTo>
                    <a:pt x="299859" y="935291"/>
                  </a:moveTo>
                  <a:lnTo>
                    <a:pt x="294259" y="934491"/>
                  </a:lnTo>
                  <a:lnTo>
                    <a:pt x="295059" y="939279"/>
                  </a:lnTo>
                  <a:lnTo>
                    <a:pt x="287870" y="940879"/>
                  </a:lnTo>
                  <a:lnTo>
                    <a:pt x="295059" y="942479"/>
                  </a:lnTo>
                  <a:lnTo>
                    <a:pt x="299059" y="942479"/>
                  </a:lnTo>
                  <a:lnTo>
                    <a:pt x="299859" y="935291"/>
                  </a:lnTo>
                  <a:close/>
                </a:path>
                <a:path w="698500" h="1090929">
                  <a:moveTo>
                    <a:pt x="303860" y="181622"/>
                  </a:moveTo>
                  <a:lnTo>
                    <a:pt x="295859" y="182422"/>
                  </a:lnTo>
                  <a:lnTo>
                    <a:pt x="288671" y="184823"/>
                  </a:lnTo>
                  <a:lnTo>
                    <a:pt x="286270" y="191211"/>
                  </a:lnTo>
                  <a:lnTo>
                    <a:pt x="296659" y="191211"/>
                  </a:lnTo>
                  <a:lnTo>
                    <a:pt x="303060" y="188823"/>
                  </a:lnTo>
                  <a:lnTo>
                    <a:pt x="303860" y="181622"/>
                  </a:lnTo>
                  <a:close/>
                </a:path>
                <a:path w="698500" h="1090929">
                  <a:moveTo>
                    <a:pt x="310248" y="541274"/>
                  </a:moveTo>
                  <a:lnTo>
                    <a:pt x="302260" y="538873"/>
                  </a:lnTo>
                  <a:lnTo>
                    <a:pt x="301459" y="543674"/>
                  </a:lnTo>
                  <a:lnTo>
                    <a:pt x="295059" y="549262"/>
                  </a:lnTo>
                  <a:lnTo>
                    <a:pt x="303060" y="550862"/>
                  </a:lnTo>
                  <a:lnTo>
                    <a:pt x="303060" y="546061"/>
                  </a:lnTo>
                  <a:lnTo>
                    <a:pt x="310248" y="541274"/>
                  </a:lnTo>
                  <a:close/>
                </a:path>
                <a:path w="698500" h="1090929">
                  <a:moveTo>
                    <a:pt x="318236" y="1007211"/>
                  </a:moveTo>
                  <a:lnTo>
                    <a:pt x="312648" y="1007211"/>
                  </a:lnTo>
                  <a:lnTo>
                    <a:pt x="313448" y="1012012"/>
                  </a:lnTo>
                  <a:lnTo>
                    <a:pt x="312648" y="1019200"/>
                  </a:lnTo>
                  <a:lnTo>
                    <a:pt x="318236" y="1019200"/>
                  </a:lnTo>
                  <a:lnTo>
                    <a:pt x="316649" y="1014412"/>
                  </a:lnTo>
                  <a:lnTo>
                    <a:pt x="318236" y="1007211"/>
                  </a:lnTo>
                  <a:close/>
                </a:path>
                <a:path w="698500" h="1090929">
                  <a:moveTo>
                    <a:pt x="318236" y="942479"/>
                  </a:moveTo>
                  <a:lnTo>
                    <a:pt x="312648" y="941679"/>
                  </a:lnTo>
                  <a:lnTo>
                    <a:pt x="313448" y="946480"/>
                  </a:lnTo>
                  <a:lnTo>
                    <a:pt x="306247" y="948080"/>
                  </a:lnTo>
                  <a:lnTo>
                    <a:pt x="313448" y="949667"/>
                  </a:lnTo>
                  <a:lnTo>
                    <a:pt x="317436" y="949667"/>
                  </a:lnTo>
                  <a:lnTo>
                    <a:pt x="318236" y="942479"/>
                  </a:lnTo>
                  <a:close/>
                </a:path>
                <a:path w="698500" h="1090929">
                  <a:moveTo>
                    <a:pt x="320776" y="794092"/>
                  </a:moveTo>
                  <a:lnTo>
                    <a:pt x="315048" y="789025"/>
                  </a:lnTo>
                  <a:lnTo>
                    <a:pt x="311556" y="793407"/>
                  </a:lnTo>
                  <a:lnTo>
                    <a:pt x="316547" y="795324"/>
                  </a:lnTo>
                  <a:lnTo>
                    <a:pt x="320776" y="794092"/>
                  </a:lnTo>
                  <a:close/>
                </a:path>
                <a:path w="698500" h="1090929">
                  <a:moveTo>
                    <a:pt x="321602" y="640778"/>
                  </a:moveTo>
                  <a:lnTo>
                    <a:pt x="317436" y="637184"/>
                  </a:lnTo>
                  <a:lnTo>
                    <a:pt x="312839" y="642569"/>
                  </a:lnTo>
                  <a:lnTo>
                    <a:pt x="317144" y="643178"/>
                  </a:lnTo>
                  <a:lnTo>
                    <a:pt x="321602" y="640778"/>
                  </a:lnTo>
                  <a:close/>
                </a:path>
                <a:path w="698500" h="1090929">
                  <a:moveTo>
                    <a:pt x="322237" y="825792"/>
                  </a:moveTo>
                  <a:lnTo>
                    <a:pt x="316649" y="825792"/>
                  </a:lnTo>
                  <a:lnTo>
                    <a:pt x="311848" y="819404"/>
                  </a:lnTo>
                  <a:lnTo>
                    <a:pt x="308648" y="826592"/>
                  </a:lnTo>
                  <a:lnTo>
                    <a:pt x="314248" y="826592"/>
                  </a:lnTo>
                  <a:lnTo>
                    <a:pt x="319836" y="832993"/>
                  </a:lnTo>
                  <a:lnTo>
                    <a:pt x="322237" y="825792"/>
                  </a:lnTo>
                  <a:close/>
                </a:path>
                <a:path w="698500" h="1090929">
                  <a:moveTo>
                    <a:pt x="327037" y="1027201"/>
                  </a:moveTo>
                  <a:lnTo>
                    <a:pt x="319836" y="1027201"/>
                  </a:lnTo>
                  <a:lnTo>
                    <a:pt x="315849" y="1031189"/>
                  </a:lnTo>
                  <a:lnTo>
                    <a:pt x="314248" y="1035989"/>
                  </a:lnTo>
                  <a:lnTo>
                    <a:pt x="322237" y="1035989"/>
                  </a:lnTo>
                  <a:lnTo>
                    <a:pt x="325437" y="1031989"/>
                  </a:lnTo>
                  <a:lnTo>
                    <a:pt x="327037" y="1027201"/>
                  </a:lnTo>
                  <a:close/>
                </a:path>
                <a:path w="698500" h="1090929">
                  <a:moveTo>
                    <a:pt x="328676" y="418134"/>
                  </a:moveTo>
                  <a:lnTo>
                    <a:pt x="324637" y="414197"/>
                  </a:lnTo>
                  <a:lnTo>
                    <a:pt x="319684" y="419709"/>
                  </a:lnTo>
                  <a:lnTo>
                    <a:pt x="324040" y="420497"/>
                  </a:lnTo>
                  <a:lnTo>
                    <a:pt x="328676" y="418134"/>
                  </a:lnTo>
                  <a:close/>
                </a:path>
                <a:path w="698500" h="1090929">
                  <a:moveTo>
                    <a:pt x="351053" y="860894"/>
                  </a:moveTo>
                  <a:lnTo>
                    <a:pt x="347014" y="856957"/>
                  </a:lnTo>
                  <a:lnTo>
                    <a:pt x="342061" y="862469"/>
                  </a:lnTo>
                  <a:lnTo>
                    <a:pt x="346417" y="863257"/>
                  </a:lnTo>
                  <a:lnTo>
                    <a:pt x="351053" y="860894"/>
                  </a:lnTo>
                  <a:close/>
                </a:path>
                <a:path w="698500" h="1090929">
                  <a:moveTo>
                    <a:pt x="362991" y="560451"/>
                  </a:moveTo>
                  <a:lnTo>
                    <a:pt x="357403" y="560451"/>
                  </a:lnTo>
                  <a:lnTo>
                    <a:pt x="358203" y="565251"/>
                  </a:lnTo>
                  <a:lnTo>
                    <a:pt x="357403" y="572439"/>
                  </a:lnTo>
                  <a:lnTo>
                    <a:pt x="362991" y="572439"/>
                  </a:lnTo>
                  <a:lnTo>
                    <a:pt x="361403" y="567651"/>
                  </a:lnTo>
                  <a:lnTo>
                    <a:pt x="362991" y="560451"/>
                  </a:lnTo>
                  <a:close/>
                </a:path>
                <a:path w="698500" h="1090929">
                  <a:moveTo>
                    <a:pt x="363791" y="913701"/>
                  </a:moveTo>
                  <a:lnTo>
                    <a:pt x="356603" y="913701"/>
                  </a:lnTo>
                  <a:lnTo>
                    <a:pt x="352602" y="917702"/>
                  </a:lnTo>
                  <a:lnTo>
                    <a:pt x="351002" y="922502"/>
                  </a:lnTo>
                  <a:lnTo>
                    <a:pt x="359003" y="922502"/>
                  </a:lnTo>
                  <a:lnTo>
                    <a:pt x="362204" y="918502"/>
                  </a:lnTo>
                  <a:lnTo>
                    <a:pt x="363791" y="913701"/>
                  </a:lnTo>
                  <a:close/>
                </a:path>
                <a:path w="698500" h="1090929">
                  <a:moveTo>
                    <a:pt x="366991" y="896924"/>
                  </a:moveTo>
                  <a:lnTo>
                    <a:pt x="362204" y="896924"/>
                  </a:lnTo>
                  <a:lnTo>
                    <a:pt x="356603" y="890536"/>
                  </a:lnTo>
                  <a:lnTo>
                    <a:pt x="353402" y="897724"/>
                  </a:lnTo>
                  <a:lnTo>
                    <a:pt x="359003" y="897724"/>
                  </a:lnTo>
                  <a:lnTo>
                    <a:pt x="364591" y="904113"/>
                  </a:lnTo>
                  <a:lnTo>
                    <a:pt x="366991" y="896924"/>
                  </a:lnTo>
                  <a:close/>
                </a:path>
                <a:path w="698500" h="1090929">
                  <a:moveTo>
                    <a:pt x="371043" y="703453"/>
                  </a:moveTo>
                  <a:lnTo>
                    <a:pt x="366991" y="699516"/>
                  </a:lnTo>
                  <a:lnTo>
                    <a:pt x="362051" y="705027"/>
                  </a:lnTo>
                  <a:lnTo>
                    <a:pt x="366395" y="705815"/>
                  </a:lnTo>
                  <a:lnTo>
                    <a:pt x="371043" y="703453"/>
                  </a:lnTo>
                  <a:close/>
                </a:path>
                <a:path w="698500" h="1090929">
                  <a:moveTo>
                    <a:pt x="373392" y="584428"/>
                  </a:moveTo>
                  <a:lnTo>
                    <a:pt x="367792" y="584428"/>
                  </a:lnTo>
                  <a:lnTo>
                    <a:pt x="368592" y="589229"/>
                  </a:lnTo>
                  <a:lnTo>
                    <a:pt x="367792" y="596417"/>
                  </a:lnTo>
                  <a:lnTo>
                    <a:pt x="373392" y="596417"/>
                  </a:lnTo>
                  <a:lnTo>
                    <a:pt x="371792" y="591629"/>
                  </a:lnTo>
                  <a:lnTo>
                    <a:pt x="373392" y="584428"/>
                  </a:lnTo>
                  <a:close/>
                </a:path>
                <a:path w="698500" h="1090929">
                  <a:moveTo>
                    <a:pt x="382981" y="723493"/>
                  </a:moveTo>
                  <a:lnTo>
                    <a:pt x="377380" y="723493"/>
                  </a:lnTo>
                  <a:lnTo>
                    <a:pt x="378980" y="728294"/>
                  </a:lnTo>
                  <a:lnTo>
                    <a:pt x="377380" y="735482"/>
                  </a:lnTo>
                  <a:lnTo>
                    <a:pt x="382981" y="735482"/>
                  </a:lnTo>
                  <a:lnTo>
                    <a:pt x="381381" y="730681"/>
                  </a:lnTo>
                  <a:lnTo>
                    <a:pt x="382981" y="723493"/>
                  </a:lnTo>
                  <a:close/>
                </a:path>
                <a:path w="698500" h="1090929">
                  <a:moveTo>
                    <a:pt x="394169" y="431774"/>
                  </a:moveTo>
                  <a:lnTo>
                    <a:pt x="388569" y="430974"/>
                  </a:lnTo>
                  <a:lnTo>
                    <a:pt x="389369" y="435775"/>
                  </a:lnTo>
                  <a:lnTo>
                    <a:pt x="382181" y="438175"/>
                  </a:lnTo>
                  <a:lnTo>
                    <a:pt x="389369" y="438975"/>
                  </a:lnTo>
                  <a:lnTo>
                    <a:pt x="393369" y="438975"/>
                  </a:lnTo>
                  <a:lnTo>
                    <a:pt x="394169" y="431774"/>
                  </a:lnTo>
                  <a:close/>
                </a:path>
                <a:path w="698500" h="1090929">
                  <a:moveTo>
                    <a:pt x="396963" y="417296"/>
                  </a:moveTo>
                  <a:lnTo>
                    <a:pt x="396836" y="412356"/>
                  </a:lnTo>
                  <a:lnTo>
                    <a:pt x="391769" y="410197"/>
                  </a:lnTo>
                  <a:lnTo>
                    <a:pt x="392010" y="415848"/>
                  </a:lnTo>
                  <a:lnTo>
                    <a:pt x="388874" y="420585"/>
                  </a:lnTo>
                  <a:lnTo>
                    <a:pt x="387388" y="424141"/>
                  </a:lnTo>
                  <a:lnTo>
                    <a:pt x="392569" y="426186"/>
                  </a:lnTo>
                  <a:lnTo>
                    <a:pt x="394690" y="422681"/>
                  </a:lnTo>
                  <a:lnTo>
                    <a:pt x="396963" y="417296"/>
                  </a:lnTo>
                  <a:close/>
                </a:path>
                <a:path w="698500" h="1090929">
                  <a:moveTo>
                    <a:pt x="401548" y="1270"/>
                  </a:moveTo>
                  <a:lnTo>
                    <a:pt x="397459" y="0"/>
                  </a:lnTo>
                  <a:lnTo>
                    <a:pt x="394131" y="4419"/>
                  </a:lnTo>
                  <a:lnTo>
                    <a:pt x="398957" y="11391"/>
                  </a:lnTo>
                  <a:lnTo>
                    <a:pt x="401548" y="1270"/>
                  </a:lnTo>
                  <a:close/>
                </a:path>
                <a:path w="698500" h="1090929">
                  <a:moveTo>
                    <a:pt x="403034" y="796721"/>
                  </a:moveTo>
                  <a:lnTo>
                    <a:pt x="400558" y="792226"/>
                  </a:lnTo>
                  <a:lnTo>
                    <a:pt x="395389" y="790422"/>
                  </a:lnTo>
                  <a:lnTo>
                    <a:pt x="398767" y="794029"/>
                  </a:lnTo>
                  <a:lnTo>
                    <a:pt x="403034" y="796721"/>
                  </a:lnTo>
                  <a:close/>
                </a:path>
                <a:path w="698500" h="1090929">
                  <a:moveTo>
                    <a:pt x="408546" y="84924"/>
                  </a:moveTo>
                  <a:lnTo>
                    <a:pt x="400456" y="82105"/>
                  </a:lnTo>
                  <a:lnTo>
                    <a:pt x="398360" y="86423"/>
                  </a:lnTo>
                  <a:lnTo>
                    <a:pt x="401358" y="89979"/>
                  </a:lnTo>
                  <a:lnTo>
                    <a:pt x="408546" y="84924"/>
                  </a:lnTo>
                  <a:close/>
                </a:path>
                <a:path w="698500" h="1090929">
                  <a:moveTo>
                    <a:pt x="409346" y="837780"/>
                  </a:moveTo>
                  <a:lnTo>
                    <a:pt x="403758" y="837780"/>
                  </a:lnTo>
                  <a:lnTo>
                    <a:pt x="404558" y="842581"/>
                  </a:lnTo>
                  <a:lnTo>
                    <a:pt x="403758" y="848969"/>
                  </a:lnTo>
                  <a:lnTo>
                    <a:pt x="409346" y="849769"/>
                  </a:lnTo>
                  <a:lnTo>
                    <a:pt x="407758" y="844969"/>
                  </a:lnTo>
                  <a:lnTo>
                    <a:pt x="409346" y="837780"/>
                  </a:lnTo>
                  <a:close/>
                </a:path>
                <a:path w="698500" h="1090929">
                  <a:moveTo>
                    <a:pt x="414553" y="767156"/>
                  </a:moveTo>
                  <a:lnTo>
                    <a:pt x="411746" y="762660"/>
                  </a:lnTo>
                  <a:lnTo>
                    <a:pt x="406692" y="760857"/>
                  </a:lnTo>
                  <a:lnTo>
                    <a:pt x="410248" y="764451"/>
                  </a:lnTo>
                  <a:lnTo>
                    <a:pt x="414553" y="767156"/>
                  </a:lnTo>
                  <a:close/>
                </a:path>
                <a:path w="698500" h="1090929">
                  <a:moveTo>
                    <a:pt x="427456" y="441528"/>
                  </a:moveTo>
                  <a:lnTo>
                    <a:pt x="424535" y="437375"/>
                  </a:lnTo>
                  <a:lnTo>
                    <a:pt x="419811" y="435457"/>
                  </a:lnTo>
                  <a:lnTo>
                    <a:pt x="423341" y="438873"/>
                  </a:lnTo>
                  <a:lnTo>
                    <a:pt x="427456" y="441528"/>
                  </a:lnTo>
                  <a:close/>
                </a:path>
                <a:path w="698500" h="1090929">
                  <a:moveTo>
                    <a:pt x="433324" y="880935"/>
                  </a:moveTo>
                  <a:lnTo>
                    <a:pt x="429729" y="877900"/>
                  </a:lnTo>
                  <a:lnTo>
                    <a:pt x="426732" y="871651"/>
                  </a:lnTo>
                  <a:lnTo>
                    <a:pt x="423443" y="868235"/>
                  </a:lnTo>
                  <a:lnTo>
                    <a:pt x="418947" y="873747"/>
                  </a:lnTo>
                  <a:lnTo>
                    <a:pt x="424535" y="873747"/>
                  </a:lnTo>
                  <a:lnTo>
                    <a:pt x="419735" y="881735"/>
                  </a:lnTo>
                  <a:lnTo>
                    <a:pt x="427736" y="879335"/>
                  </a:lnTo>
                  <a:lnTo>
                    <a:pt x="431723" y="887336"/>
                  </a:lnTo>
                  <a:lnTo>
                    <a:pt x="433324" y="880935"/>
                  </a:lnTo>
                  <a:close/>
                </a:path>
                <a:path w="698500" h="1090929">
                  <a:moveTo>
                    <a:pt x="439724" y="142468"/>
                  </a:moveTo>
                  <a:lnTo>
                    <a:pt x="436524" y="140068"/>
                  </a:lnTo>
                  <a:lnTo>
                    <a:pt x="437324" y="136867"/>
                  </a:lnTo>
                  <a:lnTo>
                    <a:pt x="434924" y="134467"/>
                  </a:lnTo>
                  <a:lnTo>
                    <a:pt x="428599" y="136283"/>
                  </a:lnTo>
                  <a:lnTo>
                    <a:pt x="429234" y="140563"/>
                  </a:lnTo>
                  <a:lnTo>
                    <a:pt x="433908" y="143802"/>
                  </a:lnTo>
                  <a:lnTo>
                    <a:pt x="439724" y="142468"/>
                  </a:lnTo>
                  <a:close/>
                </a:path>
                <a:path w="698500" h="1090929">
                  <a:moveTo>
                    <a:pt x="459422" y="900277"/>
                  </a:moveTo>
                  <a:lnTo>
                    <a:pt x="456501" y="896124"/>
                  </a:lnTo>
                  <a:lnTo>
                    <a:pt x="451789" y="894219"/>
                  </a:lnTo>
                  <a:lnTo>
                    <a:pt x="455307" y="897623"/>
                  </a:lnTo>
                  <a:lnTo>
                    <a:pt x="459422" y="900277"/>
                  </a:lnTo>
                  <a:close/>
                </a:path>
                <a:path w="698500" h="1090929">
                  <a:moveTo>
                    <a:pt x="463296" y="177647"/>
                  </a:moveTo>
                  <a:lnTo>
                    <a:pt x="459701" y="172034"/>
                  </a:lnTo>
                  <a:lnTo>
                    <a:pt x="452513" y="178104"/>
                  </a:lnTo>
                  <a:lnTo>
                    <a:pt x="457301" y="179832"/>
                  </a:lnTo>
                  <a:lnTo>
                    <a:pt x="463296" y="177647"/>
                  </a:lnTo>
                  <a:close/>
                </a:path>
                <a:path w="698500" h="1090929">
                  <a:moveTo>
                    <a:pt x="473430" y="933145"/>
                  </a:moveTo>
                  <a:lnTo>
                    <a:pt x="467690" y="928090"/>
                  </a:lnTo>
                  <a:lnTo>
                    <a:pt x="464210" y="932472"/>
                  </a:lnTo>
                  <a:lnTo>
                    <a:pt x="469188" y="934389"/>
                  </a:lnTo>
                  <a:lnTo>
                    <a:pt x="473430" y="933145"/>
                  </a:lnTo>
                  <a:close/>
                </a:path>
                <a:path w="698500" h="1090929">
                  <a:moveTo>
                    <a:pt x="474141" y="828929"/>
                  </a:moveTo>
                  <a:lnTo>
                    <a:pt x="470090" y="824992"/>
                  </a:lnTo>
                  <a:lnTo>
                    <a:pt x="465150" y="830503"/>
                  </a:lnTo>
                  <a:lnTo>
                    <a:pt x="469493" y="831291"/>
                  </a:lnTo>
                  <a:lnTo>
                    <a:pt x="474141" y="828929"/>
                  </a:lnTo>
                  <a:close/>
                </a:path>
                <a:path w="698500" h="1090929">
                  <a:moveTo>
                    <a:pt x="486079" y="661149"/>
                  </a:moveTo>
                  <a:lnTo>
                    <a:pt x="480479" y="660361"/>
                  </a:lnTo>
                  <a:lnTo>
                    <a:pt x="481279" y="665149"/>
                  </a:lnTo>
                  <a:lnTo>
                    <a:pt x="474891" y="666750"/>
                  </a:lnTo>
                  <a:lnTo>
                    <a:pt x="481279" y="668350"/>
                  </a:lnTo>
                  <a:lnTo>
                    <a:pt x="485279" y="668350"/>
                  </a:lnTo>
                  <a:lnTo>
                    <a:pt x="486079" y="661149"/>
                  </a:lnTo>
                  <a:close/>
                </a:path>
                <a:path w="698500" h="1090929">
                  <a:moveTo>
                    <a:pt x="496265" y="43624"/>
                  </a:moveTo>
                  <a:lnTo>
                    <a:pt x="490867" y="38569"/>
                  </a:lnTo>
                  <a:lnTo>
                    <a:pt x="487273" y="42951"/>
                  </a:lnTo>
                  <a:lnTo>
                    <a:pt x="492074" y="44856"/>
                  </a:lnTo>
                  <a:lnTo>
                    <a:pt x="496265" y="43624"/>
                  </a:lnTo>
                  <a:close/>
                </a:path>
                <a:path w="698500" h="1090929">
                  <a:moveTo>
                    <a:pt x="508215" y="221030"/>
                  </a:moveTo>
                  <a:lnTo>
                    <a:pt x="500456" y="222389"/>
                  </a:lnTo>
                  <a:lnTo>
                    <a:pt x="502145" y="227330"/>
                  </a:lnTo>
                  <a:lnTo>
                    <a:pt x="506755" y="224777"/>
                  </a:lnTo>
                  <a:lnTo>
                    <a:pt x="508215" y="221030"/>
                  </a:lnTo>
                  <a:close/>
                </a:path>
                <a:path w="698500" h="1090929">
                  <a:moveTo>
                    <a:pt x="508292" y="116433"/>
                  </a:moveTo>
                  <a:lnTo>
                    <a:pt x="503758" y="114490"/>
                  </a:lnTo>
                  <a:lnTo>
                    <a:pt x="499973" y="117335"/>
                  </a:lnTo>
                  <a:lnTo>
                    <a:pt x="505256" y="124079"/>
                  </a:lnTo>
                  <a:lnTo>
                    <a:pt x="508292" y="116433"/>
                  </a:lnTo>
                  <a:close/>
                </a:path>
                <a:path w="698500" h="1090929">
                  <a:moveTo>
                    <a:pt x="510844" y="1083144"/>
                  </a:moveTo>
                  <a:lnTo>
                    <a:pt x="505256" y="1082344"/>
                  </a:lnTo>
                  <a:lnTo>
                    <a:pt x="506056" y="1087132"/>
                  </a:lnTo>
                  <a:lnTo>
                    <a:pt x="499656" y="1088732"/>
                  </a:lnTo>
                  <a:lnTo>
                    <a:pt x="506056" y="1090333"/>
                  </a:lnTo>
                  <a:lnTo>
                    <a:pt x="510057" y="1090333"/>
                  </a:lnTo>
                  <a:lnTo>
                    <a:pt x="510844" y="1083144"/>
                  </a:lnTo>
                  <a:close/>
                </a:path>
                <a:path w="698500" h="1090929">
                  <a:moveTo>
                    <a:pt x="518871" y="570433"/>
                  </a:moveTo>
                  <a:lnTo>
                    <a:pt x="514045" y="567651"/>
                  </a:lnTo>
                  <a:lnTo>
                    <a:pt x="514045" y="573239"/>
                  </a:lnTo>
                  <a:lnTo>
                    <a:pt x="507657" y="574840"/>
                  </a:lnTo>
                  <a:lnTo>
                    <a:pt x="506056" y="580428"/>
                  </a:lnTo>
                  <a:lnTo>
                    <a:pt x="512927" y="579894"/>
                  </a:lnTo>
                  <a:lnTo>
                    <a:pt x="517842" y="575538"/>
                  </a:lnTo>
                  <a:lnTo>
                    <a:pt x="518871" y="570433"/>
                  </a:lnTo>
                  <a:close/>
                </a:path>
                <a:path w="698500" h="1090929">
                  <a:moveTo>
                    <a:pt x="519645" y="239166"/>
                  </a:moveTo>
                  <a:lnTo>
                    <a:pt x="514045" y="238366"/>
                  </a:lnTo>
                  <a:lnTo>
                    <a:pt x="514045" y="243166"/>
                  </a:lnTo>
                  <a:lnTo>
                    <a:pt x="507657" y="245567"/>
                  </a:lnTo>
                  <a:lnTo>
                    <a:pt x="514845" y="246367"/>
                  </a:lnTo>
                  <a:lnTo>
                    <a:pt x="518845" y="246367"/>
                  </a:lnTo>
                  <a:lnTo>
                    <a:pt x="519645" y="239166"/>
                  </a:lnTo>
                  <a:close/>
                </a:path>
                <a:path w="698500" h="1090929">
                  <a:moveTo>
                    <a:pt x="519696" y="592023"/>
                  </a:moveTo>
                  <a:lnTo>
                    <a:pt x="515645" y="588429"/>
                  </a:lnTo>
                  <a:lnTo>
                    <a:pt x="510705" y="593826"/>
                  </a:lnTo>
                  <a:lnTo>
                    <a:pt x="515048" y="594423"/>
                  </a:lnTo>
                  <a:lnTo>
                    <a:pt x="519696" y="592023"/>
                  </a:lnTo>
                  <a:close/>
                </a:path>
                <a:path w="698500" h="1090929">
                  <a:moveTo>
                    <a:pt x="526973" y="995845"/>
                  </a:moveTo>
                  <a:lnTo>
                    <a:pt x="521246" y="991235"/>
                  </a:lnTo>
                  <a:lnTo>
                    <a:pt x="517753" y="995159"/>
                  </a:lnTo>
                  <a:lnTo>
                    <a:pt x="522744" y="996924"/>
                  </a:lnTo>
                  <a:lnTo>
                    <a:pt x="526973" y="995845"/>
                  </a:lnTo>
                  <a:close/>
                </a:path>
                <a:path w="698500" h="1090929">
                  <a:moveTo>
                    <a:pt x="530974" y="921512"/>
                  </a:moveTo>
                  <a:lnTo>
                    <a:pt x="525233" y="916901"/>
                  </a:lnTo>
                  <a:lnTo>
                    <a:pt x="521754" y="920838"/>
                  </a:lnTo>
                  <a:lnTo>
                    <a:pt x="526732" y="922604"/>
                  </a:lnTo>
                  <a:lnTo>
                    <a:pt x="530974" y="921512"/>
                  </a:lnTo>
                  <a:close/>
                </a:path>
                <a:path w="698500" h="1090929">
                  <a:moveTo>
                    <a:pt x="537222" y="891324"/>
                  </a:moveTo>
                  <a:lnTo>
                    <a:pt x="531634" y="891324"/>
                  </a:lnTo>
                  <a:lnTo>
                    <a:pt x="526034" y="884936"/>
                  </a:lnTo>
                  <a:lnTo>
                    <a:pt x="523633" y="892124"/>
                  </a:lnTo>
                  <a:lnTo>
                    <a:pt x="529234" y="892124"/>
                  </a:lnTo>
                  <a:lnTo>
                    <a:pt x="534822" y="898525"/>
                  </a:lnTo>
                  <a:lnTo>
                    <a:pt x="537222" y="891324"/>
                  </a:lnTo>
                  <a:close/>
                </a:path>
                <a:path w="698500" h="1090929">
                  <a:moveTo>
                    <a:pt x="537794" y="1037361"/>
                  </a:moveTo>
                  <a:lnTo>
                    <a:pt x="534022" y="1035189"/>
                  </a:lnTo>
                  <a:lnTo>
                    <a:pt x="531837" y="1039723"/>
                  </a:lnTo>
                  <a:lnTo>
                    <a:pt x="527329" y="1044486"/>
                  </a:lnTo>
                  <a:lnTo>
                    <a:pt x="525373" y="1048791"/>
                  </a:lnTo>
                  <a:lnTo>
                    <a:pt x="530834" y="1051966"/>
                  </a:lnTo>
                  <a:lnTo>
                    <a:pt x="532460" y="1047102"/>
                  </a:lnTo>
                  <a:lnTo>
                    <a:pt x="536028" y="1041781"/>
                  </a:lnTo>
                  <a:lnTo>
                    <a:pt x="537794" y="1037361"/>
                  </a:lnTo>
                  <a:close/>
                </a:path>
                <a:path w="698500" h="1090929">
                  <a:moveTo>
                    <a:pt x="555955" y="1031976"/>
                  </a:moveTo>
                  <a:lnTo>
                    <a:pt x="550811" y="1030389"/>
                  </a:lnTo>
                  <a:lnTo>
                    <a:pt x="544944" y="1029957"/>
                  </a:lnTo>
                  <a:lnTo>
                    <a:pt x="539826" y="1028700"/>
                  </a:lnTo>
                  <a:lnTo>
                    <a:pt x="537997" y="1028484"/>
                  </a:lnTo>
                  <a:lnTo>
                    <a:pt x="542023" y="1031189"/>
                  </a:lnTo>
                  <a:lnTo>
                    <a:pt x="544068" y="1035456"/>
                  </a:lnTo>
                  <a:lnTo>
                    <a:pt x="551205" y="1034694"/>
                  </a:lnTo>
                  <a:lnTo>
                    <a:pt x="555955" y="1031976"/>
                  </a:lnTo>
                  <a:close/>
                </a:path>
                <a:path w="698500" h="1090929">
                  <a:moveTo>
                    <a:pt x="561200" y="902512"/>
                  </a:moveTo>
                  <a:lnTo>
                    <a:pt x="555612" y="902512"/>
                  </a:lnTo>
                  <a:lnTo>
                    <a:pt x="556399" y="907313"/>
                  </a:lnTo>
                  <a:lnTo>
                    <a:pt x="555612" y="914501"/>
                  </a:lnTo>
                  <a:lnTo>
                    <a:pt x="561200" y="914501"/>
                  </a:lnTo>
                  <a:lnTo>
                    <a:pt x="559600" y="909713"/>
                  </a:lnTo>
                  <a:lnTo>
                    <a:pt x="561200" y="902512"/>
                  </a:lnTo>
                  <a:close/>
                </a:path>
                <a:path w="698500" h="1090929">
                  <a:moveTo>
                    <a:pt x="580377" y="806615"/>
                  </a:moveTo>
                  <a:lnTo>
                    <a:pt x="576681" y="804430"/>
                  </a:lnTo>
                  <a:lnTo>
                    <a:pt x="572985" y="799922"/>
                  </a:lnTo>
                  <a:lnTo>
                    <a:pt x="569595" y="797953"/>
                  </a:lnTo>
                  <a:lnTo>
                    <a:pt x="566801" y="803414"/>
                  </a:lnTo>
                  <a:lnTo>
                    <a:pt x="571385" y="804595"/>
                  </a:lnTo>
                  <a:lnTo>
                    <a:pt x="575386" y="808609"/>
                  </a:lnTo>
                  <a:lnTo>
                    <a:pt x="578485" y="810831"/>
                  </a:lnTo>
                  <a:lnTo>
                    <a:pt x="580377" y="806615"/>
                  </a:lnTo>
                  <a:close/>
                </a:path>
                <a:path w="698500" h="1090929">
                  <a:moveTo>
                    <a:pt x="639114" y="959294"/>
                  </a:moveTo>
                  <a:lnTo>
                    <a:pt x="636320" y="963256"/>
                  </a:lnTo>
                  <a:lnTo>
                    <a:pt x="631024" y="963676"/>
                  </a:lnTo>
                  <a:lnTo>
                    <a:pt x="626237" y="964755"/>
                  </a:lnTo>
                  <a:lnTo>
                    <a:pt x="624306" y="966292"/>
                  </a:lnTo>
                  <a:lnTo>
                    <a:pt x="627532" y="968057"/>
                  </a:lnTo>
                  <a:lnTo>
                    <a:pt x="635088" y="967524"/>
                  </a:lnTo>
                  <a:lnTo>
                    <a:pt x="638822" y="962660"/>
                  </a:lnTo>
                  <a:lnTo>
                    <a:pt x="639114" y="959294"/>
                  </a:lnTo>
                  <a:close/>
                </a:path>
                <a:path w="698500" h="1090929">
                  <a:moveTo>
                    <a:pt x="640105" y="351726"/>
                  </a:moveTo>
                  <a:lnTo>
                    <a:pt x="636320" y="347065"/>
                  </a:lnTo>
                  <a:lnTo>
                    <a:pt x="634733" y="350266"/>
                  </a:lnTo>
                  <a:lnTo>
                    <a:pt x="633933" y="350266"/>
                  </a:lnTo>
                  <a:lnTo>
                    <a:pt x="624306" y="354139"/>
                  </a:lnTo>
                  <a:lnTo>
                    <a:pt x="631228" y="354355"/>
                  </a:lnTo>
                  <a:lnTo>
                    <a:pt x="640105" y="351726"/>
                  </a:lnTo>
                  <a:close/>
                </a:path>
                <a:path w="698500" h="1090929">
                  <a:moveTo>
                    <a:pt x="698207" y="80416"/>
                  </a:moveTo>
                  <a:lnTo>
                    <a:pt x="694664" y="80924"/>
                  </a:lnTo>
                  <a:lnTo>
                    <a:pt x="694664" y="85725"/>
                  </a:lnTo>
                  <a:lnTo>
                    <a:pt x="690676" y="84924"/>
                  </a:lnTo>
                  <a:lnTo>
                    <a:pt x="691476" y="87312"/>
                  </a:lnTo>
                  <a:lnTo>
                    <a:pt x="691476" y="92913"/>
                  </a:lnTo>
                  <a:lnTo>
                    <a:pt x="698207" y="94602"/>
                  </a:lnTo>
                  <a:lnTo>
                    <a:pt x="698207" y="8041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35"/>
            <p:cNvSpPr/>
            <p:nvPr/>
          </p:nvSpPr>
          <p:spPr>
            <a:xfrm>
              <a:off x="17233507" y="9072231"/>
              <a:ext cx="1016635" cy="897890"/>
            </a:xfrm>
            <a:custGeom>
              <a:avLst/>
              <a:gdLst/>
              <a:ahLst/>
              <a:cxnLst/>
              <a:rect l="l" t="t" r="r" b="b"/>
              <a:pathLst>
                <a:path w="1016634" h="897890">
                  <a:moveTo>
                    <a:pt x="13576" y="331673"/>
                  </a:moveTo>
                  <a:lnTo>
                    <a:pt x="8788" y="329285"/>
                  </a:lnTo>
                  <a:lnTo>
                    <a:pt x="3187" y="324485"/>
                  </a:lnTo>
                  <a:lnTo>
                    <a:pt x="0" y="328485"/>
                  </a:lnTo>
                  <a:lnTo>
                    <a:pt x="4787" y="330085"/>
                  </a:lnTo>
                  <a:lnTo>
                    <a:pt x="10388" y="334873"/>
                  </a:lnTo>
                  <a:lnTo>
                    <a:pt x="13576" y="331673"/>
                  </a:lnTo>
                  <a:close/>
                </a:path>
                <a:path w="1016634" h="897890">
                  <a:moveTo>
                    <a:pt x="62331" y="223786"/>
                  </a:moveTo>
                  <a:lnTo>
                    <a:pt x="55257" y="216255"/>
                  </a:lnTo>
                  <a:lnTo>
                    <a:pt x="51841" y="218694"/>
                  </a:lnTo>
                  <a:lnTo>
                    <a:pt x="53682" y="223672"/>
                  </a:lnTo>
                  <a:lnTo>
                    <a:pt x="62331" y="223786"/>
                  </a:lnTo>
                  <a:close/>
                </a:path>
                <a:path w="1016634" h="897890">
                  <a:moveTo>
                    <a:pt x="132664" y="260553"/>
                  </a:moveTo>
                  <a:lnTo>
                    <a:pt x="125133" y="265150"/>
                  </a:lnTo>
                  <a:lnTo>
                    <a:pt x="127571" y="269240"/>
                  </a:lnTo>
                  <a:lnTo>
                    <a:pt x="132549" y="268973"/>
                  </a:lnTo>
                  <a:lnTo>
                    <a:pt x="132664" y="260553"/>
                  </a:lnTo>
                  <a:close/>
                </a:path>
                <a:path w="1016634" h="897890">
                  <a:moveTo>
                    <a:pt x="148412" y="171399"/>
                  </a:moveTo>
                  <a:lnTo>
                    <a:pt x="140652" y="172631"/>
                  </a:lnTo>
                  <a:lnTo>
                    <a:pt x="142341" y="177914"/>
                  </a:lnTo>
                  <a:lnTo>
                    <a:pt x="146951" y="175336"/>
                  </a:lnTo>
                  <a:lnTo>
                    <a:pt x="148412" y="171399"/>
                  </a:lnTo>
                  <a:close/>
                </a:path>
                <a:path w="1016634" h="897890">
                  <a:moveTo>
                    <a:pt x="160629" y="400405"/>
                  </a:moveTo>
                  <a:lnTo>
                    <a:pt x="154241" y="395617"/>
                  </a:lnTo>
                  <a:lnTo>
                    <a:pt x="150241" y="402805"/>
                  </a:lnTo>
                  <a:lnTo>
                    <a:pt x="148653" y="408406"/>
                  </a:lnTo>
                  <a:lnTo>
                    <a:pt x="151841" y="413994"/>
                  </a:lnTo>
                  <a:lnTo>
                    <a:pt x="158242" y="406806"/>
                  </a:lnTo>
                  <a:lnTo>
                    <a:pt x="160629" y="400405"/>
                  </a:lnTo>
                  <a:close/>
                </a:path>
                <a:path w="1016634" h="897890">
                  <a:moveTo>
                    <a:pt x="178219" y="181432"/>
                  </a:moveTo>
                  <a:lnTo>
                    <a:pt x="176618" y="176631"/>
                  </a:lnTo>
                  <a:lnTo>
                    <a:pt x="173418" y="172631"/>
                  </a:lnTo>
                  <a:lnTo>
                    <a:pt x="168630" y="178231"/>
                  </a:lnTo>
                  <a:lnTo>
                    <a:pt x="170230" y="183019"/>
                  </a:lnTo>
                  <a:lnTo>
                    <a:pt x="173418" y="187820"/>
                  </a:lnTo>
                  <a:lnTo>
                    <a:pt x="178219" y="181432"/>
                  </a:lnTo>
                  <a:close/>
                </a:path>
                <a:path w="1016634" h="897890">
                  <a:moveTo>
                    <a:pt x="224574" y="212598"/>
                  </a:moveTo>
                  <a:lnTo>
                    <a:pt x="219735" y="206082"/>
                  </a:lnTo>
                  <a:lnTo>
                    <a:pt x="215277" y="208394"/>
                  </a:lnTo>
                  <a:lnTo>
                    <a:pt x="215468" y="212826"/>
                  </a:lnTo>
                  <a:lnTo>
                    <a:pt x="224574" y="212598"/>
                  </a:lnTo>
                  <a:close/>
                </a:path>
                <a:path w="1016634" h="897890">
                  <a:moveTo>
                    <a:pt x="246265" y="275831"/>
                  </a:moveTo>
                  <a:lnTo>
                    <a:pt x="238963" y="274929"/>
                  </a:lnTo>
                  <a:lnTo>
                    <a:pt x="240195" y="283921"/>
                  </a:lnTo>
                  <a:lnTo>
                    <a:pt x="244652" y="281533"/>
                  </a:lnTo>
                  <a:lnTo>
                    <a:pt x="246265" y="275831"/>
                  </a:lnTo>
                  <a:close/>
                </a:path>
                <a:path w="1016634" h="897890">
                  <a:moveTo>
                    <a:pt x="270929" y="10388"/>
                  </a:moveTo>
                  <a:lnTo>
                    <a:pt x="265328" y="5600"/>
                  </a:lnTo>
                  <a:lnTo>
                    <a:pt x="261340" y="9588"/>
                  </a:lnTo>
                  <a:lnTo>
                    <a:pt x="265328" y="11988"/>
                  </a:lnTo>
                  <a:lnTo>
                    <a:pt x="263728" y="18389"/>
                  </a:lnTo>
                  <a:lnTo>
                    <a:pt x="268528" y="14389"/>
                  </a:lnTo>
                  <a:lnTo>
                    <a:pt x="270929" y="10388"/>
                  </a:lnTo>
                  <a:close/>
                </a:path>
                <a:path w="1016634" h="897890">
                  <a:moveTo>
                    <a:pt x="291706" y="56743"/>
                  </a:moveTo>
                  <a:lnTo>
                    <a:pt x="287705" y="53555"/>
                  </a:lnTo>
                  <a:lnTo>
                    <a:pt x="287705" y="45554"/>
                  </a:lnTo>
                  <a:lnTo>
                    <a:pt x="280517" y="50355"/>
                  </a:lnTo>
                  <a:lnTo>
                    <a:pt x="284518" y="53555"/>
                  </a:lnTo>
                  <a:lnTo>
                    <a:pt x="284518" y="61544"/>
                  </a:lnTo>
                  <a:lnTo>
                    <a:pt x="291706" y="56743"/>
                  </a:lnTo>
                  <a:close/>
                </a:path>
                <a:path w="1016634" h="897890">
                  <a:moveTo>
                    <a:pt x="294906" y="73533"/>
                  </a:moveTo>
                  <a:lnTo>
                    <a:pt x="289306" y="68732"/>
                  </a:lnTo>
                  <a:lnTo>
                    <a:pt x="285318" y="72732"/>
                  </a:lnTo>
                  <a:lnTo>
                    <a:pt x="290106" y="75133"/>
                  </a:lnTo>
                  <a:lnTo>
                    <a:pt x="287705" y="81521"/>
                  </a:lnTo>
                  <a:lnTo>
                    <a:pt x="292506" y="77533"/>
                  </a:lnTo>
                  <a:lnTo>
                    <a:pt x="294906" y="73533"/>
                  </a:lnTo>
                  <a:close/>
                </a:path>
                <a:path w="1016634" h="897890">
                  <a:moveTo>
                    <a:pt x="339661" y="275729"/>
                  </a:moveTo>
                  <a:lnTo>
                    <a:pt x="334060" y="270941"/>
                  </a:lnTo>
                  <a:lnTo>
                    <a:pt x="330073" y="274929"/>
                  </a:lnTo>
                  <a:lnTo>
                    <a:pt x="334060" y="277329"/>
                  </a:lnTo>
                  <a:lnTo>
                    <a:pt x="331660" y="283730"/>
                  </a:lnTo>
                  <a:lnTo>
                    <a:pt x="337261" y="279730"/>
                  </a:lnTo>
                  <a:lnTo>
                    <a:pt x="339661" y="275729"/>
                  </a:lnTo>
                  <a:close/>
                </a:path>
                <a:path w="1016634" h="897890">
                  <a:moveTo>
                    <a:pt x="376555" y="518706"/>
                  </a:moveTo>
                  <a:lnTo>
                    <a:pt x="370827" y="519493"/>
                  </a:lnTo>
                  <a:lnTo>
                    <a:pt x="372732" y="526122"/>
                  </a:lnTo>
                  <a:lnTo>
                    <a:pt x="375920" y="523392"/>
                  </a:lnTo>
                  <a:lnTo>
                    <a:pt x="376555" y="518706"/>
                  </a:lnTo>
                  <a:close/>
                </a:path>
                <a:path w="1016634" h="897890">
                  <a:moveTo>
                    <a:pt x="381215" y="581037"/>
                  </a:moveTo>
                  <a:lnTo>
                    <a:pt x="378015" y="576237"/>
                  </a:lnTo>
                  <a:lnTo>
                    <a:pt x="370027" y="573036"/>
                  </a:lnTo>
                  <a:lnTo>
                    <a:pt x="368427" y="575437"/>
                  </a:lnTo>
                  <a:lnTo>
                    <a:pt x="366826" y="577037"/>
                  </a:lnTo>
                  <a:lnTo>
                    <a:pt x="365239" y="580237"/>
                  </a:lnTo>
                  <a:lnTo>
                    <a:pt x="369227" y="581837"/>
                  </a:lnTo>
                  <a:lnTo>
                    <a:pt x="372427" y="584238"/>
                  </a:lnTo>
                  <a:lnTo>
                    <a:pt x="376428" y="586625"/>
                  </a:lnTo>
                  <a:lnTo>
                    <a:pt x="381215" y="581037"/>
                  </a:lnTo>
                  <a:close/>
                </a:path>
                <a:path w="1016634" h="897890">
                  <a:moveTo>
                    <a:pt x="396887" y="12915"/>
                  </a:moveTo>
                  <a:lnTo>
                    <a:pt x="391604" y="13589"/>
                  </a:lnTo>
                  <a:lnTo>
                    <a:pt x="393065" y="20561"/>
                  </a:lnTo>
                  <a:lnTo>
                    <a:pt x="396100" y="17792"/>
                  </a:lnTo>
                  <a:lnTo>
                    <a:pt x="396887" y="12915"/>
                  </a:lnTo>
                  <a:close/>
                </a:path>
                <a:path w="1016634" h="897890">
                  <a:moveTo>
                    <a:pt x="398005" y="585025"/>
                  </a:moveTo>
                  <a:lnTo>
                    <a:pt x="391604" y="580237"/>
                  </a:lnTo>
                  <a:lnTo>
                    <a:pt x="387616" y="587425"/>
                  </a:lnTo>
                  <a:lnTo>
                    <a:pt x="386016" y="593826"/>
                  </a:lnTo>
                  <a:lnTo>
                    <a:pt x="389204" y="598614"/>
                  </a:lnTo>
                  <a:lnTo>
                    <a:pt x="395605" y="591426"/>
                  </a:lnTo>
                  <a:lnTo>
                    <a:pt x="398005" y="585025"/>
                  </a:lnTo>
                  <a:close/>
                </a:path>
                <a:path w="1016634" h="897890">
                  <a:moveTo>
                    <a:pt x="421982" y="476338"/>
                  </a:moveTo>
                  <a:lnTo>
                    <a:pt x="419823" y="472833"/>
                  </a:lnTo>
                  <a:lnTo>
                    <a:pt x="416179" y="468045"/>
                  </a:lnTo>
                  <a:lnTo>
                    <a:pt x="411632" y="465213"/>
                  </a:lnTo>
                  <a:lnTo>
                    <a:pt x="406793" y="467550"/>
                  </a:lnTo>
                  <a:lnTo>
                    <a:pt x="411861" y="470496"/>
                  </a:lnTo>
                  <a:lnTo>
                    <a:pt x="414388" y="475538"/>
                  </a:lnTo>
                  <a:lnTo>
                    <a:pt x="416902" y="478790"/>
                  </a:lnTo>
                  <a:lnTo>
                    <a:pt x="421982" y="476338"/>
                  </a:lnTo>
                  <a:close/>
                </a:path>
                <a:path w="1016634" h="897890">
                  <a:moveTo>
                    <a:pt x="433171" y="482727"/>
                  </a:moveTo>
                  <a:lnTo>
                    <a:pt x="427570" y="477939"/>
                  </a:lnTo>
                  <a:lnTo>
                    <a:pt x="423570" y="481926"/>
                  </a:lnTo>
                  <a:lnTo>
                    <a:pt x="427570" y="484327"/>
                  </a:lnTo>
                  <a:lnTo>
                    <a:pt x="425970" y="490728"/>
                  </a:lnTo>
                  <a:lnTo>
                    <a:pt x="430771" y="486727"/>
                  </a:lnTo>
                  <a:lnTo>
                    <a:pt x="433171" y="482727"/>
                  </a:lnTo>
                  <a:close/>
                </a:path>
                <a:path w="1016634" h="897890">
                  <a:moveTo>
                    <a:pt x="455345" y="459320"/>
                  </a:moveTo>
                  <a:lnTo>
                    <a:pt x="449948" y="458749"/>
                  </a:lnTo>
                  <a:lnTo>
                    <a:pt x="445452" y="461340"/>
                  </a:lnTo>
                  <a:lnTo>
                    <a:pt x="450545" y="460857"/>
                  </a:lnTo>
                  <a:lnTo>
                    <a:pt x="455345" y="459320"/>
                  </a:lnTo>
                  <a:close/>
                </a:path>
                <a:path w="1016634" h="897890">
                  <a:moveTo>
                    <a:pt x="466737" y="4800"/>
                  </a:moveTo>
                  <a:lnTo>
                    <a:pt x="459536" y="0"/>
                  </a:lnTo>
                  <a:lnTo>
                    <a:pt x="454748" y="7200"/>
                  </a:lnTo>
                  <a:lnTo>
                    <a:pt x="461937" y="11988"/>
                  </a:lnTo>
                  <a:lnTo>
                    <a:pt x="466737" y="4800"/>
                  </a:lnTo>
                  <a:close/>
                </a:path>
                <a:path w="1016634" h="897890">
                  <a:moveTo>
                    <a:pt x="469696" y="259308"/>
                  </a:moveTo>
                  <a:lnTo>
                    <a:pt x="461937" y="260553"/>
                  </a:lnTo>
                  <a:lnTo>
                    <a:pt x="463626" y="265836"/>
                  </a:lnTo>
                  <a:lnTo>
                    <a:pt x="468236" y="263245"/>
                  </a:lnTo>
                  <a:lnTo>
                    <a:pt x="469696" y="259308"/>
                  </a:lnTo>
                  <a:close/>
                </a:path>
                <a:path w="1016634" h="897890">
                  <a:moveTo>
                    <a:pt x="477126" y="617004"/>
                  </a:moveTo>
                  <a:lnTo>
                    <a:pt x="473125" y="613803"/>
                  </a:lnTo>
                  <a:lnTo>
                    <a:pt x="473125" y="605815"/>
                  </a:lnTo>
                  <a:lnTo>
                    <a:pt x="465937" y="610603"/>
                  </a:lnTo>
                  <a:lnTo>
                    <a:pt x="469925" y="613003"/>
                  </a:lnTo>
                  <a:lnTo>
                    <a:pt x="470725" y="621792"/>
                  </a:lnTo>
                  <a:lnTo>
                    <a:pt x="477126" y="617004"/>
                  </a:lnTo>
                  <a:close/>
                </a:path>
                <a:path w="1016634" h="897890">
                  <a:moveTo>
                    <a:pt x="531469" y="585825"/>
                  </a:moveTo>
                  <a:lnTo>
                    <a:pt x="526669" y="583438"/>
                  </a:lnTo>
                  <a:lnTo>
                    <a:pt x="521081" y="578637"/>
                  </a:lnTo>
                  <a:lnTo>
                    <a:pt x="517880" y="582637"/>
                  </a:lnTo>
                  <a:lnTo>
                    <a:pt x="522681" y="584225"/>
                  </a:lnTo>
                  <a:lnTo>
                    <a:pt x="528269" y="589026"/>
                  </a:lnTo>
                  <a:lnTo>
                    <a:pt x="531469" y="585825"/>
                  </a:lnTo>
                  <a:close/>
                </a:path>
                <a:path w="1016634" h="897890">
                  <a:moveTo>
                    <a:pt x="558647" y="592226"/>
                  </a:moveTo>
                  <a:lnTo>
                    <a:pt x="553847" y="589826"/>
                  </a:lnTo>
                  <a:lnTo>
                    <a:pt x="548246" y="585025"/>
                  </a:lnTo>
                  <a:lnTo>
                    <a:pt x="545058" y="589026"/>
                  </a:lnTo>
                  <a:lnTo>
                    <a:pt x="549846" y="590626"/>
                  </a:lnTo>
                  <a:lnTo>
                    <a:pt x="555447" y="595426"/>
                  </a:lnTo>
                  <a:lnTo>
                    <a:pt x="558647" y="592226"/>
                  </a:lnTo>
                  <a:close/>
                </a:path>
                <a:path w="1016634" h="897890">
                  <a:moveTo>
                    <a:pt x="561975" y="745794"/>
                  </a:moveTo>
                  <a:lnTo>
                    <a:pt x="556247" y="746467"/>
                  </a:lnTo>
                  <a:lnTo>
                    <a:pt x="558152" y="753440"/>
                  </a:lnTo>
                  <a:lnTo>
                    <a:pt x="561340" y="750671"/>
                  </a:lnTo>
                  <a:lnTo>
                    <a:pt x="561975" y="745794"/>
                  </a:lnTo>
                  <a:close/>
                </a:path>
                <a:path w="1016634" h="897890">
                  <a:moveTo>
                    <a:pt x="566775" y="656285"/>
                  </a:moveTo>
                  <a:lnTo>
                    <a:pt x="561035" y="656958"/>
                  </a:lnTo>
                  <a:lnTo>
                    <a:pt x="562952" y="663930"/>
                  </a:lnTo>
                  <a:lnTo>
                    <a:pt x="566140" y="661162"/>
                  </a:lnTo>
                  <a:lnTo>
                    <a:pt x="566775" y="656285"/>
                  </a:lnTo>
                  <a:close/>
                </a:path>
                <a:path w="1016634" h="897890">
                  <a:moveTo>
                    <a:pt x="569163" y="721017"/>
                  </a:moveTo>
                  <a:lnTo>
                    <a:pt x="563435" y="721702"/>
                  </a:lnTo>
                  <a:lnTo>
                    <a:pt x="565353" y="728662"/>
                  </a:lnTo>
                  <a:lnTo>
                    <a:pt x="568528" y="725893"/>
                  </a:lnTo>
                  <a:lnTo>
                    <a:pt x="569163" y="721017"/>
                  </a:lnTo>
                  <a:close/>
                </a:path>
                <a:path w="1016634" h="897890">
                  <a:moveTo>
                    <a:pt x="575906" y="213156"/>
                  </a:moveTo>
                  <a:lnTo>
                    <a:pt x="570636" y="212598"/>
                  </a:lnTo>
                  <a:lnTo>
                    <a:pt x="565797" y="215176"/>
                  </a:lnTo>
                  <a:lnTo>
                    <a:pt x="570928" y="214693"/>
                  </a:lnTo>
                  <a:lnTo>
                    <a:pt x="575906" y="213156"/>
                  </a:lnTo>
                  <a:close/>
                </a:path>
                <a:path w="1016634" h="897890">
                  <a:moveTo>
                    <a:pt x="586041" y="176987"/>
                  </a:moveTo>
                  <a:lnTo>
                    <a:pt x="578624" y="178231"/>
                  </a:lnTo>
                  <a:lnTo>
                    <a:pt x="580199" y="183515"/>
                  </a:lnTo>
                  <a:lnTo>
                    <a:pt x="584619" y="180924"/>
                  </a:lnTo>
                  <a:lnTo>
                    <a:pt x="586041" y="176987"/>
                  </a:lnTo>
                  <a:close/>
                </a:path>
                <a:path w="1016634" h="897890">
                  <a:moveTo>
                    <a:pt x="596201" y="61544"/>
                  </a:moveTo>
                  <a:lnTo>
                    <a:pt x="590613" y="56743"/>
                  </a:lnTo>
                  <a:lnTo>
                    <a:pt x="586613" y="60744"/>
                  </a:lnTo>
                  <a:lnTo>
                    <a:pt x="590613" y="63144"/>
                  </a:lnTo>
                  <a:lnTo>
                    <a:pt x="589013" y="69532"/>
                  </a:lnTo>
                  <a:lnTo>
                    <a:pt x="593801" y="65544"/>
                  </a:lnTo>
                  <a:lnTo>
                    <a:pt x="596201" y="61544"/>
                  </a:lnTo>
                  <a:close/>
                </a:path>
                <a:path w="1016634" h="897890">
                  <a:moveTo>
                    <a:pt x="597484" y="705916"/>
                  </a:moveTo>
                  <a:lnTo>
                    <a:pt x="593801" y="700913"/>
                  </a:lnTo>
                  <a:lnTo>
                    <a:pt x="592213" y="704113"/>
                  </a:lnTo>
                  <a:lnTo>
                    <a:pt x="591413" y="704113"/>
                  </a:lnTo>
                  <a:lnTo>
                    <a:pt x="581444" y="708113"/>
                  </a:lnTo>
                  <a:lnTo>
                    <a:pt x="588416" y="708507"/>
                  </a:lnTo>
                  <a:lnTo>
                    <a:pt x="597484" y="705916"/>
                  </a:lnTo>
                  <a:close/>
                </a:path>
                <a:path w="1016634" h="897890">
                  <a:moveTo>
                    <a:pt x="599998" y="428142"/>
                  </a:moveTo>
                  <a:lnTo>
                    <a:pt x="594601" y="427583"/>
                  </a:lnTo>
                  <a:lnTo>
                    <a:pt x="590105" y="430174"/>
                  </a:lnTo>
                  <a:lnTo>
                    <a:pt x="595210" y="429679"/>
                  </a:lnTo>
                  <a:lnTo>
                    <a:pt x="599998" y="428142"/>
                  </a:lnTo>
                  <a:close/>
                </a:path>
                <a:path w="1016634" h="897890">
                  <a:moveTo>
                    <a:pt x="627557" y="479056"/>
                  </a:moveTo>
                  <a:lnTo>
                    <a:pt x="626668" y="472744"/>
                  </a:lnTo>
                  <a:lnTo>
                    <a:pt x="622935" y="468820"/>
                  </a:lnTo>
                  <a:lnTo>
                    <a:pt x="617778" y="470738"/>
                  </a:lnTo>
                  <a:lnTo>
                    <a:pt x="622579" y="474738"/>
                  </a:lnTo>
                  <a:lnTo>
                    <a:pt x="620179" y="480339"/>
                  </a:lnTo>
                  <a:lnTo>
                    <a:pt x="624179" y="484327"/>
                  </a:lnTo>
                  <a:lnTo>
                    <a:pt x="627557" y="479056"/>
                  </a:lnTo>
                  <a:close/>
                </a:path>
                <a:path w="1016634" h="897890">
                  <a:moveTo>
                    <a:pt x="641896" y="480809"/>
                  </a:moveTo>
                  <a:lnTo>
                    <a:pt x="636168" y="481926"/>
                  </a:lnTo>
                  <a:lnTo>
                    <a:pt x="638073" y="488454"/>
                  </a:lnTo>
                  <a:lnTo>
                    <a:pt x="641261" y="485533"/>
                  </a:lnTo>
                  <a:lnTo>
                    <a:pt x="641896" y="480809"/>
                  </a:lnTo>
                  <a:close/>
                </a:path>
                <a:path w="1016634" h="897890">
                  <a:moveTo>
                    <a:pt x="650684" y="657085"/>
                  </a:moveTo>
                  <a:lnTo>
                    <a:pt x="644956" y="657758"/>
                  </a:lnTo>
                  <a:lnTo>
                    <a:pt x="646861" y="664730"/>
                  </a:lnTo>
                  <a:lnTo>
                    <a:pt x="650049" y="661962"/>
                  </a:lnTo>
                  <a:lnTo>
                    <a:pt x="650684" y="657085"/>
                  </a:lnTo>
                  <a:close/>
                </a:path>
                <a:path w="1016634" h="897890">
                  <a:moveTo>
                    <a:pt x="681405" y="403263"/>
                  </a:moveTo>
                  <a:lnTo>
                    <a:pt x="676122" y="402805"/>
                  </a:lnTo>
                  <a:lnTo>
                    <a:pt x="671296" y="405053"/>
                  </a:lnTo>
                  <a:lnTo>
                    <a:pt x="676427" y="404609"/>
                  </a:lnTo>
                  <a:lnTo>
                    <a:pt x="681405" y="403263"/>
                  </a:lnTo>
                  <a:close/>
                </a:path>
                <a:path w="1016634" h="897890">
                  <a:moveTo>
                    <a:pt x="683006" y="89636"/>
                  </a:moveTo>
                  <a:lnTo>
                    <a:pt x="677722" y="90309"/>
                  </a:lnTo>
                  <a:lnTo>
                    <a:pt x="679183" y="97282"/>
                  </a:lnTo>
                  <a:lnTo>
                    <a:pt x="682218" y="94513"/>
                  </a:lnTo>
                  <a:lnTo>
                    <a:pt x="683006" y="89636"/>
                  </a:lnTo>
                  <a:close/>
                </a:path>
                <a:path w="1016634" h="897890">
                  <a:moveTo>
                    <a:pt x="686511" y="667346"/>
                  </a:moveTo>
                  <a:lnTo>
                    <a:pt x="681723" y="664946"/>
                  </a:lnTo>
                  <a:lnTo>
                    <a:pt x="676122" y="660158"/>
                  </a:lnTo>
                  <a:lnTo>
                    <a:pt x="672934" y="664159"/>
                  </a:lnTo>
                  <a:lnTo>
                    <a:pt x="677722" y="666546"/>
                  </a:lnTo>
                  <a:lnTo>
                    <a:pt x="682523" y="671347"/>
                  </a:lnTo>
                  <a:lnTo>
                    <a:pt x="686511" y="667346"/>
                  </a:lnTo>
                  <a:close/>
                </a:path>
                <a:path w="1016634" h="897890">
                  <a:moveTo>
                    <a:pt x="688111" y="551459"/>
                  </a:moveTo>
                  <a:lnTo>
                    <a:pt x="682523" y="546671"/>
                  </a:lnTo>
                  <a:lnTo>
                    <a:pt x="678522" y="550659"/>
                  </a:lnTo>
                  <a:lnTo>
                    <a:pt x="682523" y="553059"/>
                  </a:lnTo>
                  <a:lnTo>
                    <a:pt x="680923" y="558660"/>
                  </a:lnTo>
                  <a:lnTo>
                    <a:pt x="685711" y="555459"/>
                  </a:lnTo>
                  <a:lnTo>
                    <a:pt x="688111" y="551459"/>
                  </a:lnTo>
                  <a:close/>
                </a:path>
                <a:path w="1016634" h="897890">
                  <a:moveTo>
                    <a:pt x="700214" y="748322"/>
                  </a:moveTo>
                  <a:lnTo>
                    <a:pt x="692912" y="749668"/>
                  </a:lnTo>
                  <a:lnTo>
                    <a:pt x="694143" y="754621"/>
                  </a:lnTo>
                  <a:lnTo>
                    <a:pt x="698601" y="752068"/>
                  </a:lnTo>
                  <a:lnTo>
                    <a:pt x="700214" y="748322"/>
                  </a:lnTo>
                  <a:close/>
                </a:path>
                <a:path w="1016634" h="897890">
                  <a:moveTo>
                    <a:pt x="704900" y="126276"/>
                  </a:moveTo>
                  <a:lnTo>
                    <a:pt x="699300" y="121488"/>
                  </a:lnTo>
                  <a:lnTo>
                    <a:pt x="695312" y="125476"/>
                  </a:lnTo>
                  <a:lnTo>
                    <a:pt x="700100" y="127876"/>
                  </a:lnTo>
                  <a:lnTo>
                    <a:pt x="697699" y="134277"/>
                  </a:lnTo>
                  <a:lnTo>
                    <a:pt x="702500" y="130276"/>
                  </a:lnTo>
                  <a:lnTo>
                    <a:pt x="704900" y="126276"/>
                  </a:lnTo>
                  <a:close/>
                </a:path>
                <a:path w="1016634" h="897890">
                  <a:moveTo>
                    <a:pt x="732561" y="663117"/>
                  </a:moveTo>
                  <a:lnTo>
                    <a:pt x="727278" y="662559"/>
                  </a:lnTo>
                  <a:lnTo>
                    <a:pt x="722439" y="665137"/>
                  </a:lnTo>
                  <a:lnTo>
                    <a:pt x="727570" y="664654"/>
                  </a:lnTo>
                  <a:lnTo>
                    <a:pt x="732561" y="663117"/>
                  </a:lnTo>
                  <a:close/>
                </a:path>
                <a:path w="1016634" h="897890">
                  <a:moveTo>
                    <a:pt x="733666" y="772845"/>
                  </a:moveTo>
                  <a:lnTo>
                    <a:pt x="728878" y="766457"/>
                  </a:lnTo>
                  <a:lnTo>
                    <a:pt x="725678" y="769645"/>
                  </a:lnTo>
                  <a:lnTo>
                    <a:pt x="716889" y="769645"/>
                  </a:lnTo>
                  <a:lnTo>
                    <a:pt x="721677" y="776846"/>
                  </a:lnTo>
                  <a:lnTo>
                    <a:pt x="724877" y="772845"/>
                  </a:lnTo>
                  <a:lnTo>
                    <a:pt x="733666" y="772845"/>
                  </a:lnTo>
                  <a:close/>
                </a:path>
                <a:path w="1016634" h="897890">
                  <a:moveTo>
                    <a:pt x="751738" y="689038"/>
                  </a:moveTo>
                  <a:lnTo>
                    <a:pt x="746455" y="688924"/>
                  </a:lnTo>
                  <a:lnTo>
                    <a:pt x="741629" y="691070"/>
                  </a:lnTo>
                  <a:lnTo>
                    <a:pt x="746760" y="690422"/>
                  </a:lnTo>
                  <a:lnTo>
                    <a:pt x="751738" y="689038"/>
                  </a:lnTo>
                  <a:close/>
                </a:path>
                <a:path w="1016634" h="897890">
                  <a:moveTo>
                    <a:pt x="776516" y="765784"/>
                  </a:moveTo>
                  <a:lnTo>
                    <a:pt x="771232" y="766457"/>
                  </a:lnTo>
                  <a:lnTo>
                    <a:pt x="772693" y="773417"/>
                  </a:lnTo>
                  <a:lnTo>
                    <a:pt x="775728" y="770648"/>
                  </a:lnTo>
                  <a:lnTo>
                    <a:pt x="776516" y="765784"/>
                  </a:lnTo>
                  <a:close/>
                </a:path>
                <a:path w="1016634" h="897890">
                  <a:moveTo>
                    <a:pt x="800798" y="716102"/>
                  </a:moveTo>
                  <a:lnTo>
                    <a:pt x="796010" y="713701"/>
                  </a:lnTo>
                  <a:lnTo>
                    <a:pt x="790409" y="708914"/>
                  </a:lnTo>
                  <a:lnTo>
                    <a:pt x="787209" y="712901"/>
                  </a:lnTo>
                  <a:lnTo>
                    <a:pt x="792010" y="715302"/>
                  </a:lnTo>
                  <a:lnTo>
                    <a:pt x="797610" y="720102"/>
                  </a:lnTo>
                  <a:lnTo>
                    <a:pt x="800798" y="716102"/>
                  </a:lnTo>
                  <a:close/>
                </a:path>
                <a:path w="1016634" h="897890">
                  <a:moveTo>
                    <a:pt x="816787" y="852766"/>
                  </a:moveTo>
                  <a:lnTo>
                    <a:pt x="811187" y="847979"/>
                  </a:lnTo>
                  <a:lnTo>
                    <a:pt x="807199" y="851966"/>
                  </a:lnTo>
                  <a:lnTo>
                    <a:pt x="811187" y="853567"/>
                  </a:lnTo>
                  <a:lnTo>
                    <a:pt x="808799" y="859967"/>
                  </a:lnTo>
                  <a:lnTo>
                    <a:pt x="814387" y="856767"/>
                  </a:lnTo>
                  <a:lnTo>
                    <a:pt x="816787" y="852766"/>
                  </a:lnTo>
                  <a:close/>
                </a:path>
                <a:path w="1016634" h="897890">
                  <a:moveTo>
                    <a:pt x="821715" y="656285"/>
                  </a:moveTo>
                  <a:lnTo>
                    <a:pt x="815987" y="656958"/>
                  </a:lnTo>
                  <a:lnTo>
                    <a:pt x="817892" y="663930"/>
                  </a:lnTo>
                  <a:lnTo>
                    <a:pt x="821080" y="661162"/>
                  </a:lnTo>
                  <a:lnTo>
                    <a:pt x="821715" y="656285"/>
                  </a:lnTo>
                  <a:close/>
                </a:path>
                <a:path w="1016634" h="897890">
                  <a:moveTo>
                    <a:pt x="823175" y="781634"/>
                  </a:moveTo>
                  <a:lnTo>
                    <a:pt x="818388" y="775246"/>
                  </a:lnTo>
                  <a:lnTo>
                    <a:pt x="814387" y="779246"/>
                  </a:lnTo>
                  <a:lnTo>
                    <a:pt x="805599" y="779246"/>
                  </a:lnTo>
                  <a:lnTo>
                    <a:pt x="811187" y="785634"/>
                  </a:lnTo>
                  <a:lnTo>
                    <a:pt x="814387" y="781634"/>
                  </a:lnTo>
                  <a:lnTo>
                    <a:pt x="823175" y="781634"/>
                  </a:lnTo>
                  <a:close/>
                </a:path>
                <a:path w="1016634" h="897890">
                  <a:moveTo>
                    <a:pt x="833564" y="843178"/>
                  </a:moveTo>
                  <a:lnTo>
                    <a:pt x="827976" y="838377"/>
                  </a:lnTo>
                  <a:lnTo>
                    <a:pt x="823976" y="842378"/>
                  </a:lnTo>
                  <a:lnTo>
                    <a:pt x="828776" y="844778"/>
                  </a:lnTo>
                  <a:lnTo>
                    <a:pt x="826376" y="851166"/>
                  </a:lnTo>
                  <a:lnTo>
                    <a:pt x="831176" y="847178"/>
                  </a:lnTo>
                  <a:lnTo>
                    <a:pt x="833564" y="843178"/>
                  </a:lnTo>
                  <a:close/>
                </a:path>
                <a:path w="1016634" h="897890">
                  <a:moveTo>
                    <a:pt x="835164" y="796023"/>
                  </a:moveTo>
                  <a:lnTo>
                    <a:pt x="833564" y="791222"/>
                  </a:lnTo>
                  <a:lnTo>
                    <a:pt x="830376" y="787234"/>
                  </a:lnTo>
                  <a:lnTo>
                    <a:pt x="826376" y="793623"/>
                  </a:lnTo>
                  <a:lnTo>
                    <a:pt x="827176" y="798423"/>
                  </a:lnTo>
                  <a:lnTo>
                    <a:pt x="830376" y="802424"/>
                  </a:lnTo>
                  <a:lnTo>
                    <a:pt x="835164" y="796023"/>
                  </a:lnTo>
                  <a:close/>
                </a:path>
                <a:path w="1016634" h="897890">
                  <a:moveTo>
                    <a:pt x="837361" y="173202"/>
                  </a:moveTo>
                  <a:lnTo>
                    <a:pt x="831977" y="172631"/>
                  </a:lnTo>
                  <a:lnTo>
                    <a:pt x="827481" y="175221"/>
                  </a:lnTo>
                  <a:lnTo>
                    <a:pt x="832573" y="174726"/>
                  </a:lnTo>
                  <a:lnTo>
                    <a:pt x="837361" y="173202"/>
                  </a:lnTo>
                  <a:close/>
                </a:path>
                <a:path w="1016634" h="897890">
                  <a:moveTo>
                    <a:pt x="854151" y="202768"/>
                  </a:moveTo>
                  <a:lnTo>
                    <a:pt x="848753" y="202209"/>
                  </a:lnTo>
                  <a:lnTo>
                    <a:pt x="844257" y="204787"/>
                  </a:lnTo>
                  <a:lnTo>
                    <a:pt x="849350" y="204304"/>
                  </a:lnTo>
                  <a:lnTo>
                    <a:pt x="854151" y="202768"/>
                  </a:lnTo>
                  <a:close/>
                </a:path>
                <a:path w="1016634" h="897890">
                  <a:moveTo>
                    <a:pt x="854951" y="261912"/>
                  </a:moveTo>
                  <a:lnTo>
                    <a:pt x="849553" y="261353"/>
                  </a:lnTo>
                  <a:lnTo>
                    <a:pt x="845058" y="263931"/>
                  </a:lnTo>
                  <a:lnTo>
                    <a:pt x="850150" y="263448"/>
                  </a:lnTo>
                  <a:lnTo>
                    <a:pt x="854951" y="261912"/>
                  </a:lnTo>
                  <a:close/>
                </a:path>
                <a:path w="1016634" h="897890">
                  <a:moveTo>
                    <a:pt x="875614" y="709028"/>
                  </a:moveTo>
                  <a:lnTo>
                    <a:pt x="870331" y="708914"/>
                  </a:lnTo>
                  <a:lnTo>
                    <a:pt x="865505" y="711047"/>
                  </a:lnTo>
                  <a:lnTo>
                    <a:pt x="870635" y="710412"/>
                  </a:lnTo>
                  <a:lnTo>
                    <a:pt x="875614" y="709028"/>
                  </a:lnTo>
                  <a:close/>
                </a:path>
                <a:path w="1016634" h="897890">
                  <a:moveTo>
                    <a:pt x="885317" y="392188"/>
                  </a:moveTo>
                  <a:lnTo>
                    <a:pt x="879919" y="391617"/>
                  </a:lnTo>
                  <a:lnTo>
                    <a:pt x="875423" y="394208"/>
                  </a:lnTo>
                  <a:lnTo>
                    <a:pt x="880529" y="393712"/>
                  </a:lnTo>
                  <a:lnTo>
                    <a:pt x="885317" y="392188"/>
                  </a:lnTo>
                  <a:close/>
                </a:path>
                <a:path w="1016634" h="897890">
                  <a:moveTo>
                    <a:pt x="895108" y="884732"/>
                  </a:moveTo>
                  <a:lnTo>
                    <a:pt x="890308" y="882345"/>
                  </a:lnTo>
                  <a:lnTo>
                    <a:pt x="884720" y="877544"/>
                  </a:lnTo>
                  <a:lnTo>
                    <a:pt x="881519" y="881545"/>
                  </a:lnTo>
                  <a:lnTo>
                    <a:pt x="886320" y="883145"/>
                  </a:lnTo>
                  <a:lnTo>
                    <a:pt x="891908" y="888733"/>
                  </a:lnTo>
                  <a:lnTo>
                    <a:pt x="895108" y="884732"/>
                  </a:lnTo>
                  <a:close/>
                </a:path>
                <a:path w="1016634" h="897890">
                  <a:moveTo>
                    <a:pt x="912685" y="891133"/>
                  </a:moveTo>
                  <a:lnTo>
                    <a:pt x="911098" y="886333"/>
                  </a:lnTo>
                  <a:lnTo>
                    <a:pt x="907897" y="882345"/>
                  </a:lnTo>
                  <a:lnTo>
                    <a:pt x="903097" y="887933"/>
                  </a:lnTo>
                  <a:lnTo>
                    <a:pt x="904697" y="892733"/>
                  </a:lnTo>
                  <a:lnTo>
                    <a:pt x="907897" y="897521"/>
                  </a:lnTo>
                  <a:lnTo>
                    <a:pt x="912685" y="891133"/>
                  </a:lnTo>
                  <a:close/>
                </a:path>
                <a:path w="1016634" h="897890">
                  <a:moveTo>
                    <a:pt x="912799" y="718058"/>
                  </a:moveTo>
                  <a:lnTo>
                    <a:pt x="905497" y="719302"/>
                  </a:lnTo>
                  <a:lnTo>
                    <a:pt x="906729" y="724585"/>
                  </a:lnTo>
                  <a:lnTo>
                    <a:pt x="911186" y="721995"/>
                  </a:lnTo>
                  <a:lnTo>
                    <a:pt x="912799" y="718058"/>
                  </a:lnTo>
                  <a:close/>
                </a:path>
                <a:path w="1016634" h="897890">
                  <a:moveTo>
                    <a:pt x="919086" y="652970"/>
                  </a:moveTo>
                  <a:lnTo>
                    <a:pt x="914285" y="646569"/>
                  </a:lnTo>
                  <a:lnTo>
                    <a:pt x="910297" y="650570"/>
                  </a:lnTo>
                  <a:lnTo>
                    <a:pt x="901496" y="650570"/>
                  </a:lnTo>
                  <a:lnTo>
                    <a:pt x="907097" y="656958"/>
                  </a:lnTo>
                  <a:lnTo>
                    <a:pt x="910297" y="652970"/>
                  </a:lnTo>
                  <a:lnTo>
                    <a:pt x="919086" y="652970"/>
                  </a:lnTo>
                  <a:close/>
                </a:path>
                <a:path w="1016634" h="897890">
                  <a:moveTo>
                    <a:pt x="921486" y="318897"/>
                  </a:moveTo>
                  <a:lnTo>
                    <a:pt x="916686" y="316496"/>
                  </a:lnTo>
                  <a:lnTo>
                    <a:pt x="911098" y="311696"/>
                  </a:lnTo>
                  <a:lnTo>
                    <a:pt x="907897" y="315696"/>
                  </a:lnTo>
                  <a:lnTo>
                    <a:pt x="912685" y="317296"/>
                  </a:lnTo>
                  <a:lnTo>
                    <a:pt x="917486" y="322084"/>
                  </a:lnTo>
                  <a:lnTo>
                    <a:pt x="921486" y="318897"/>
                  </a:lnTo>
                  <a:close/>
                </a:path>
                <a:path w="1016634" h="897890">
                  <a:moveTo>
                    <a:pt x="936777" y="669201"/>
                  </a:moveTo>
                  <a:lnTo>
                    <a:pt x="929474" y="670547"/>
                  </a:lnTo>
                  <a:lnTo>
                    <a:pt x="930706" y="675487"/>
                  </a:lnTo>
                  <a:lnTo>
                    <a:pt x="935164" y="672947"/>
                  </a:lnTo>
                  <a:lnTo>
                    <a:pt x="936777" y="669201"/>
                  </a:lnTo>
                  <a:close/>
                </a:path>
                <a:path w="1016634" h="897890">
                  <a:moveTo>
                    <a:pt x="948651" y="642569"/>
                  </a:moveTo>
                  <a:lnTo>
                    <a:pt x="943864" y="640181"/>
                  </a:lnTo>
                  <a:lnTo>
                    <a:pt x="938263" y="635381"/>
                  </a:lnTo>
                  <a:lnTo>
                    <a:pt x="935075" y="639381"/>
                  </a:lnTo>
                  <a:lnTo>
                    <a:pt x="939863" y="641781"/>
                  </a:lnTo>
                  <a:lnTo>
                    <a:pt x="945464" y="646569"/>
                  </a:lnTo>
                  <a:lnTo>
                    <a:pt x="948651" y="642569"/>
                  </a:lnTo>
                  <a:close/>
                </a:path>
                <a:path w="1016634" h="897890">
                  <a:moveTo>
                    <a:pt x="960640" y="460349"/>
                  </a:moveTo>
                  <a:lnTo>
                    <a:pt x="959040" y="455561"/>
                  </a:lnTo>
                  <a:lnTo>
                    <a:pt x="955852" y="451561"/>
                  </a:lnTo>
                  <a:lnTo>
                    <a:pt x="951052" y="457161"/>
                  </a:lnTo>
                  <a:lnTo>
                    <a:pt x="951852" y="461949"/>
                  </a:lnTo>
                  <a:lnTo>
                    <a:pt x="955852" y="466750"/>
                  </a:lnTo>
                  <a:lnTo>
                    <a:pt x="960640" y="460349"/>
                  </a:lnTo>
                  <a:close/>
                </a:path>
                <a:path w="1016634" h="897890">
                  <a:moveTo>
                    <a:pt x="981417" y="466750"/>
                  </a:moveTo>
                  <a:lnTo>
                    <a:pt x="975829" y="461949"/>
                  </a:lnTo>
                  <a:lnTo>
                    <a:pt x="971829" y="465950"/>
                  </a:lnTo>
                  <a:lnTo>
                    <a:pt x="976630" y="468350"/>
                  </a:lnTo>
                  <a:lnTo>
                    <a:pt x="974229" y="474738"/>
                  </a:lnTo>
                  <a:lnTo>
                    <a:pt x="979030" y="470738"/>
                  </a:lnTo>
                  <a:lnTo>
                    <a:pt x="981417" y="466750"/>
                  </a:lnTo>
                  <a:close/>
                </a:path>
                <a:path w="1016634" h="897890">
                  <a:moveTo>
                    <a:pt x="996391" y="229247"/>
                  </a:moveTo>
                  <a:lnTo>
                    <a:pt x="992606" y="224586"/>
                  </a:lnTo>
                  <a:lnTo>
                    <a:pt x="991019" y="227787"/>
                  </a:lnTo>
                  <a:lnTo>
                    <a:pt x="990219" y="227787"/>
                  </a:lnTo>
                  <a:lnTo>
                    <a:pt x="980592" y="231660"/>
                  </a:lnTo>
                  <a:lnTo>
                    <a:pt x="987513" y="231876"/>
                  </a:lnTo>
                  <a:lnTo>
                    <a:pt x="996391" y="229247"/>
                  </a:lnTo>
                  <a:close/>
                </a:path>
                <a:path w="1016634" h="897890">
                  <a:moveTo>
                    <a:pt x="999236" y="715670"/>
                  </a:moveTo>
                  <a:lnTo>
                    <a:pt x="991819" y="716902"/>
                  </a:lnTo>
                  <a:lnTo>
                    <a:pt x="993381" y="722185"/>
                  </a:lnTo>
                  <a:lnTo>
                    <a:pt x="997813" y="719594"/>
                  </a:lnTo>
                  <a:lnTo>
                    <a:pt x="999236" y="715670"/>
                  </a:lnTo>
                  <a:close/>
                </a:path>
                <a:path w="1016634" h="897890">
                  <a:moveTo>
                    <a:pt x="1004824" y="269595"/>
                  </a:moveTo>
                  <a:lnTo>
                    <a:pt x="997407" y="270941"/>
                  </a:lnTo>
                  <a:lnTo>
                    <a:pt x="998982" y="275882"/>
                  </a:lnTo>
                  <a:lnTo>
                    <a:pt x="1003401" y="273342"/>
                  </a:lnTo>
                  <a:lnTo>
                    <a:pt x="1004824" y="269595"/>
                  </a:lnTo>
                  <a:close/>
                </a:path>
                <a:path w="1016634" h="897890">
                  <a:moveTo>
                    <a:pt x="1010196" y="244563"/>
                  </a:moveTo>
                  <a:lnTo>
                    <a:pt x="1004595" y="239763"/>
                  </a:lnTo>
                  <a:lnTo>
                    <a:pt x="1000607" y="243763"/>
                  </a:lnTo>
                  <a:lnTo>
                    <a:pt x="1005395" y="245364"/>
                  </a:lnTo>
                  <a:lnTo>
                    <a:pt x="1003007" y="251752"/>
                  </a:lnTo>
                  <a:lnTo>
                    <a:pt x="1007795" y="248564"/>
                  </a:lnTo>
                  <a:lnTo>
                    <a:pt x="1010196" y="244563"/>
                  </a:lnTo>
                  <a:close/>
                </a:path>
                <a:path w="1016634" h="897890">
                  <a:moveTo>
                    <a:pt x="1015923" y="463677"/>
                  </a:moveTo>
                  <a:lnTo>
                    <a:pt x="1010196" y="464350"/>
                  </a:lnTo>
                  <a:lnTo>
                    <a:pt x="1012101" y="471322"/>
                  </a:lnTo>
                  <a:lnTo>
                    <a:pt x="1015288" y="468541"/>
                  </a:lnTo>
                  <a:lnTo>
                    <a:pt x="1015923" y="463677"/>
                  </a:lnTo>
                  <a:close/>
                </a:path>
                <a:path w="1016634" h="897890">
                  <a:moveTo>
                    <a:pt x="1016584" y="342074"/>
                  </a:moveTo>
                  <a:lnTo>
                    <a:pt x="1014984" y="337273"/>
                  </a:lnTo>
                  <a:lnTo>
                    <a:pt x="1011796" y="333273"/>
                  </a:lnTo>
                  <a:lnTo>
                    <a:pt x="1007795" y="338874"/>
                  </a:lnTo>
                  <a:lnTo>
                    <a:pt x="1008595" y="343662"/>
                  </a:lnTo>
                  <a:lnTo>
                    <a:pt x="1011796" y="348462"/>
                  </a:lnTo>
                  <a:lnTo>
                    <a:pt x="1016584" y="34207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36"/>
            <p:cNvSpPr/>
            <p:nvPr/>
          </p:nvSpPr>
          <p:spPr>
            <a:xfrm>
              <a:off x="16955377" y="9084220"/>
              <a:ext cx="1329690" cy="1043305"/>
            </a:xfrm>
            <a:custGeom>
              <a:avLst/>
              <a:gdLst/>
              <a:ahLst/>
              <a:cxnLst/>
              <a:rect l="l" t="t" r="r" b="b"/>
              <a:pathLst>
                <a:path w="1329690" h="1043304">
                  <a:moveTo>
                    <a:pt x="30365" y="489927"/>
                  </a:moveTo>
                  <a:lnTo>
                    <a:pt x="24587" y="484733"/>
                  </a:lnTo>
                  <a:lnTo>
                    <a:pt x="18288" y="480733"/>
                  </a:lnTo>
                  <a:lnTo>
                    <a:pt x="11823" y="477342"/>
                  </a:lnTo>
                  <a:lnTo>
                    <a:pt x="5600" y="473938"/>
                  </a:lnTo>
                  <a:lnTo>
                    <a:pt x="7988" y="478739"/>
                  </a:lnTo>
                  <a:lnTo>
                    <a:pt x="0" y="480326"/>
                  </a:lnTo>
                  <a:lnTo>
                    <a:pt x="1600" y="485127"/>
                  </a:lnTo>
                  <a:lnTo>
                    <a:pt x="9461" y="483628"/>
                  </a:lnTo>
                  <a:lnTo>
                    <a:pt x="15989" y="486930"/>
                  </a:lnTo>
                  <a:lnTo>
                    <a:pt x="22504" y="490524"/>
                  </a:lnTo>
                  <a:lnTo>
                    <a:pt x="30365" y="489927"/>
                  </a:lnTo>
                  <a:close/>
                </a:path>
                <a:path w="1329690" h="1043304">
                  <a:moveTo>
                    <a:pt x="178219" y="497916"/>
                  </a:moveTo>
                  <a:lnTo>
                    <a:pt x="171831" y="499516"/>
                  </a:lnTo>
                  <a:lnTo>
                    <a:pt x="167830" y="501116"/>
                  </a:lnTo>
                  <a:lnTo>
                    <a:pt x="170230" y="508304"/>
                  </a:lnTo>
                  <a:lnTo>
                    <a:pt x="175831" y="506704"/>
                  </a:lnTo>
                  <a:lnTo>
                    <a:pt x="173431" y="502716"/>
                  </a:lnTo>
                  <a:lnTo>
                    <a:pt x="178219" y="497916"/>
                  </a:lnTo>
                  <a:close/>
                </a:path>
                <a:path w="1329690" h="1043304">
                  <a:moveTo>
                    <a:pt x="187236" y="525907"/>
                  </a:moveTo>
                  <a:lnTo>
                    <a:pt x="181216" y="522592"/>
                  </a:lnTo>
                  <a:lnTo>
                    <a:pt x="171907" y="520928"/>
                  </a:lnTo>
                  <a:lnTo>
                    <a:pt x="172631" y="526681"/>
                  </a:lnTo>
                  <a:lnTo>
                    <a:pt x="172631" y="527481"/>
                  </a:lnTo>
                  <a:lnTo>
                    <a:pt x="175831" y="525094"/>
                  </a:lnTo>
                  <a:lnTo>
                    <a:pt x="176631" y="525094"/>
                  </a:lnTo>
                  <a:lnTo>
                    <a:pt x="187236" y="525907"/>
                  </a:lnTo>
                  <a:close/>
                </a:path>
                <a:path w="1329690" h="1043304">
                  <a:moveTo>
                    <a:pt x="194538" y="479044"/>
                  </a:moveTo>
                  <a:lnTo>
                    <a:pt x="189217" y="479234"/>
                  </a:lnTo>
                  <a:lnTo>
                    <a:pt x="185991" y="481965"/>
                  </a:lnTo>
                  <a:lnTo>
                    <a:pt x="193408" y="484327"/>
                  </a:lnTo>
                  <a:lnTo>
                    <a:pt x="194538" y="479044"/>
                  </a:lnTo>
                  <a:close/>
                </a:path>
                <a:path w="1329690" h="1043304">
                  <a:moveTo>
                    <a:pt x="222186" y="415594"/>
                  </a:moveTo>
                  <a:lnTo>
                    <a:pt x="221386" y="410006"/>
                  </a:lnTo>
                  <a:lnTo>
                    <a:pt x="214185" y="413194"/>
                  </a:lnTo>
                  <a:lnTo>
                    <a:pt x="212585" y="417195"/>
                  </a:lnTo>
                  <a:lnTo>
                    <a:pt x="213385" y="422795"/>
                  </a:lnTo>
                  <a:lnTo>
                    <a:pt x="220586" y="420395"/>
                  </a:lnTo>
                  <a:lnTo>
                    <a:pt x="222186" y="415594"/>
                  </a:lnTo>
                  <a:close/>
                </a:path>
                <a:path w="1329690" h="1043304">
                  <a:moveTo>
                    <a:pt x="226834" y="691286"/>
                  </a:moveTo>
                  <a:lnTo>
                    <a:pt x="221475" y="691629"/>
                  </a:lnTo>
                  <a:lnTo>
                    <a:pt x="218071" y="694207"/>
                  </a:lnTo>
                  <a:lnTo>
                    <a:pt x="225374" y="696125"/>
                  </a:lnTo>
                  <a:lnTo>
                    <a:pt x="226834" y="691286"/>
                  </a:lnTo>
                  <a:close/>
                </a:path>
                <a:path w="1329690" h="1043304">
                  <a:moveTo>
                    <a:pt x="244957" y="799820"/>
                  </a:moveTo>
                  <a:lnTo>
                    <a:pt x="242633" y="794994"/>
                  </a:lnTo>
                  <a:lnTo>
                    <a:pt x="236562" y="793623"/>
                  </a:lnTo>
                  <a:lnTo>
                    <a:pt x="238163" y="796823"/>
                  </a:lnTo>
                  <a:lnTo>
                    <a:pt x="235762" y="799223"/>
                  </a:lnTo>
                  <a:lnTo>
                    <a:pt x="236562" y="802411"/>
                  </a:lnTo>
                  <a:lnTo>
                    <a:pt x="243090" y="803744"/>
                  </a:lnTo>
                  <a:lnTo>
                    <a:pt x="244957" y="799820"/>
                  </a:lnTo>
                  <a:close/>
                </a:path>
                <a:path w="1329690" h="1043304">
                  <a:moveTo>
                    <a:pt x="247662" y="75590"/>
                  </a:moveTo>
                  <a:lnTo>
                    <a:pt x="244055" y="71628"/>
                  </a:lnTo>
                  <a:lnTo>
                    <a:pt x="238506" y="68427"/>
                  </a:lnTo>
                  <a:lnTo>
                    <a:pt x="234962" y="68732"/>
                  </a:lnTo>
                  <a:lnTo>
                    <a:pt x="233375" y="73533"/>
                  </a:lnTo>
                  <a:lnTo>
                    <a:pt x="243763" y="77533"/>
                  </a:lnTo>
                  <a:lnTo>
                    <a:pt x="245351" y="77533"/>
                  </a:lnTo>
                  <a:lnTo>
                    <a:pt x="247662" y="75590"/>
                  </a:lnTo>
                  <a:close/>
                </a:path>
                <a:path w="1329690" h="1043304">
                  <a:moveTo>
                    <a:pt x="276847" y="140982"/>
                  </a:moveTo>
                  <a:lnTo>
                    <a:pt x="271526" y="141160"/>
                  </a:lnTo>
                  <a:lnTo>
                    <a:pt x="268312" y="143903"/>
                  </a:lnTo>
                  <a:lnTo>
                    <a:pt x="275729" y="146265"/>
                  </a:lnTo>
                  <a:lnTo>
                    <a:pt x="276847" y="140982"/>
                  </a:lnTo>
                  <a:close/>
                </a:path>
                <a:path w="1329690" h="1043304">
                  <a:moveTo>
                    <a:pt x="286207" y="302450"/>
                  </a:moveTo>
                  <a:lnTo>
                    <a:pt x="281825" y="303606"/>
                  </a:lnTo>
                  <a:lnTo>
                    <a:pt x="278790" y="307619"/>
                  </a:lnTo>
                  <a:lnTo>
                    <a:pt x="284518" y="309295"/>
                  </a:lnTo>
                  <a:lnTo>
                    <a:pt x="286207" y="302450"/>
                  </a:lnTo>
                  <a:close/>
                </a:path>
                <a:path w="1329690" h="1043304">
                  <a:moveTo>
                    <a:pt x="291515" y="643369"/>
                  </a:moveTo>
                  <a:lnTo>
                    <a:pt x="286715" y="641578"/>
                  </a:lnTo>
                  <a:lnTo>
                    <a:pt x="281622" y="640676"/>
                  </a:lnTo>
                  <a:lnTo>
                    <a:pt x="286118" y="643369"/>
                  </a:lnTo>
                  <a:lnTo>
                    <a:pt x="291515" y="643369"/>
                  </a:lnTo>
                  <a:close/>
                </a:path>
                <a:path w="1329690" h="1043304">
                  <a:moveTo>
                    <a:pt x="292315" y="610489"/>
                  </a:moveTo>
                  <a:lnTo>
                    <a:pt x="287515" y="608507"/>
                  </a:lnTo>
                  <a:lnTo>
                    <a:pt x="282422" y="607568"/>
                  </a:lnTo>
                  <a:lnTo>
                    <a:pt x="286918" y="610603"/>
                  </a:lnTo>
                  <a:lnTo>
                    <a:pt x="292315" y="610489"/>
                  </a:lnTo>
                  <a:close/>
                </a:path>
                <a:path w="1329690" h="1043304">
                  <a:moveTo>
                    <a:pt x="294906" y="485127"/>
                  </a:moveTo>
                  <a:lnTo>
                    <a:pt x="292506" y="481126"/>
                  </a:lnTo>
                  <a:lnTo>
                    <a:pt x="290118" y="474738"/>
                  </a:lnTo>
                  <a:lnTo>
                    <a:pt x="284518" y="476338"/>
                  </a:lnTo>
                  <a:lnTo>
                    <a:pt x="287718" y="480326"/>
                  </a:lnTo>
                  <a:lnTo>
                    <a:pt x="290118" y="486727"/>
                  </a:lnTo>
                  <a:lnTo>
                    <a:pt x="294906" y="485127"/>
                  </a:lnTo>
                  <a:close/>
                </a:path>
                <a:path w="1329690" h="1043304">
                  <a:moveTo>
                    <a:pt x="321284" y="316496"/>
                  </a:moveTo>
                  <a:lnTo>
                    <a:pt x="314883" y="318096"/>
                  </a:lnTo>
                  <a:lnTo>
                    <a:pt x="310896" y="319684"/>
                  </a:lnTo>
                  <a:lnTo>
                    <a:pt x="313296" y="326885"/>
                  </a:lnTo>
                  <a:lnTo>
                    <a:pt x="318884" y="325285"/>
                  </a:lnTo>
                  <a:lnTo>
                    <a:pt x="315683" y="321284"/>
                  </a:lnTo>
                  <a:lnTo>
                    <a:pt x="321284" y="316496"/>
                  </a:lnTo>
                  <a:close/>
                </a:path>
                <a:path w="1329690" h="1043304">
                  <a:moveTo>
                    <a:pt x="322681" y="558203"/>
                  </a:moveTo>
                  <a:lnTo>
                    <a:pt x="317881" y="556260"/>
                  </a:lnTo>
                  <a:lnTo>
                    <a:pt x="312788" y="555510"/>
                  </a:lnTo>
                  <a:lnTo>
                    <a:pt x="317284" y="558660"/>
                  </a:lnTo>
                  <a:lnTo>
                    <a:pt x="322681" y="558203"/>
                  </a:lnTo>
                  <a:close/>
                </a:path>
                <a:path w="1329690" h="1043304">
                  <a:moveTo>
                    <a:pt x="329412" y="650697"/>
                  </a:moveTo>
                  <a:lnTo>
                    <a:pt x="323684" y="651370"/>
                  </a:lnTo>
                  <a:lnTo>
                    <a:pt x="325589" y="658329"/>
                  </a:lnTo>
                  <a:lnTo>
                    <a:pt x="328777" y="655561"/>
                  </a:lnTo>
                  <a:lnTo>
                    <a:pt x="329412" y="650697"/>
                  </a:lnTo>
                  <a:close/>
                </a:path>
                <a:path w="1329690" h="1043304">
                  <a:moveTo>
                    <a:pt x="333273" y="332473"/>
                  </a:moveTo>
                  <a:lnTo>
                    <a:pt x="326072" y="335673"/>
                  </a:lnTo>
                  <a:lnTo>
                    <a:pt x="324485" y="339674"/>
                  </a:lnTo>
                  <a:lnTo>
                    <a:pt x="325272" y="345262"/>
                  </a:lnTo>
                  <a:lnTo>
                    <a:pt x="331673" y="342074"/>
                  </a:lnTo>
                  <a:lnTo>
                    <a:pt x="333273" y="337273"/>
                  </a:lnTo>
                  <a:lnTo>
                    <a:pt x="333273" y="332473"/>
                  </a:lnTo>
                  <a:close/>
                </a:path>
                <a:path w="1329690" h="1043304">
                  <a:moveTo>
                    <a:pt x="365036" y="430669"/>
                  </a:moveTo>
                  <a:lnTo>
                    <a:pt x="360248" y="428688"/>
                  </a:lnTo>
                  <a:lnTo>
                    <a:pt x="355142" y="427748"/>
                  </a:lnTo>
                  <a:lnTo>
                    <a:pt x="359638" y="430784"/>
                  </a:lnTo>
                  <a:lnTo>
                    <a:pt x="365036" y="430669"/>
                  </a:lnTo>
                  <a:close/>
                </a:path>
                <a:path w="1329690" h="1043304">
                  <a:moveTo>
                    <a:pt x="379818" y="777862"/>
                  </a:moveTo>
                  <a:lnTo>
                    <a:pt x="375627" y="778840"/>
                  </a:lnTo>
                  <a:lnTo>
                    <a:pt x="372630" y="782815"/>
                  </a:lnTo>
                  <a:lnTo>
                    <a:pt x="378028" y="784834"/>
                  </a:lnTo>
                  <a:lnTo>
                    <a:pt x="379818" y="777862"/>
                  </a:lnTo>
                  <a:close/>
                </a:path>
                <a:path w="1329690" h="1043304">
                  <a:moveTo>
                    <a:pt x="382816" y="737679"/>
                  </a:moveTo>
                  <a:lnTo>
                    <a:pt x="376428" y="738479"/>
                  </a:lnTo>
                  <a:lnTo>
                    <a:pt x="372427" y="740079"/>
                  </a:lnTo>
                  <a:lnTo>
                    <a:pt x="374827" y="747268"/>
                  </a:lnTo>
                  <a:lnTo>
                    <a:pt x="380428" y="745667"/>
                  </a:lnTo>
                  <a:lnTo>
                    <a:pt x="378028" y="741680"/>
                  </a:lnTo>
                  <a:lnTo>
                    <a:pt x="382816" y="737679"/>
                  </a:lnTo>
                  <a:close/>
                </a:path>
                <a:path w="1329690" h="1043304">
                  <a:moveTo>
                    <a:pt x="391147" y="519137"/>
                  </a:moveTo>
                  <a:lnTo>
                    <a:pt x="390817" y="510705"/>
                  </a:lnTo>
                  <a:lnTo>
                    <a:pt x="383730" y="515315"/>
                  </a:lnTo>
                  <a:lnTo>
                    <a:pt x="386321" y="519391"/>
                  </a:lnTo>
                  <a:lnTo>
                    <a:pt x="391147" y="519137"/>
                  </a:lnTo>
                  <a:close/>
                </a:path>
                <a:path w="1329690" h="1043304">
                  <a:moveTo>
                    <a:pt x="412877" y="511149"/>
                  </a:moveTo>
                  <a:lnTo>
                    <a:pt x="407593" y="510705"/>
                  </a:lnTo>
                  <a:lnTo>
                    <a:pt x="402767" y="512953"/>
                  </a:lnTo>
                  <a:lnTo>
                    <a:pt x="407898" y="512495"/>
                  </a:lnTo>
                  <a:lnTo>
                    <a:pt x="412877" y="511149"/>
                  </a:lnTo>
                  <a:close/>
                </a:path>
                <a:path w="1329690" h="1043304">
                  <a:moveTo>
                    <a:pt x="419811" y="600468"/>
                  </a:moveTo>
                  <a:lnTo>
                    <a:pt x="412394" y="601814"/>
                  </a:lnTo>
                  <a:lnTo>
                    <a:pt x="413969" y="606755"/>
                  </a:lnTo>
                  <a:lnTo>
                    <a:pt x="418388" y="604215"/>
                  </a:lnTo>
                  <a:lnTo>
                    <a:pt x="419811" y="600468"/>
                  </a:lnTo>
                  <a:close/>
                </a:path>
                <a:path w="1329690" h="1043304">
                  <a:moveTo>
                    <a:pt x="426110" y="498043"/>
                  </a:moveTo>
                  <a:lnTo>
                    <a:pt x="420382" y="498716"/>
                  </a:lnTo>
                  <a:lnTo>
                    <a:pt x="422300" y="505688"/>
                  </a:lnTo>
                  <a:lnTo>
                    <a:pt x="425475" y="502907"/>
                  </a:lnTo>
                  <a:lnTo>
                    <a:pt x="426110" y="498043"/>
                  </a:lnTo>
                  <a:close/>
                </a:path>
                <a:path w="1329690" h="1043304">
                  <a:moveTo>
                    <a:pt x="435089" y="91427"/>
                  </a:moveTo>
                  <a:lnTo>
                    <a:pt x="429780" y="91617"/>
                  </a:lnTo>
                  <a:lnTo>
                    <a:pt x="426554" y="94348"/>
                  </a:lnTo>
                  <a:lnTo>
                    <a:pt x="433971" y="96710"/>
                  </a:lnTo>
                  <a:lnTo>
                    <a:pt x="435089" y="91427"/>
                  </a:lnTo>
                  <a:close/>
                </a:path>
                <a:path w="1329690" h="1043304">
                  <a:moveTo>
                    <a:pt x="437172" y="611403"/>
                  </a:moveTo>
                  <a:lnTo>
                    <a:pt x="432371" y="609003"/>
                  </a:lnTo>
                  <a:lnTo>
                    <a:pt x="426783" y="604215"/>
                  </a:lnTo>
                  <a:lnTo>
                    <a:pt x="423583" y="608203"/>
                  </a:lnTo>
                  <a:lnTo>
                    <a:pt x="428371" y="610603"/>
                  </a:lnTo>
                  <a:lnTo>
                    <a:pt x="433971" y="615403"/>
                  </a:lnTo>
                  <a:lnTo>
                    <a:pt x="437172" y="611403"/>
                  </a:lnTo>
                  <a:close/>
                </a:path>
                <a:path w="1329690" h="1043304">
                  <a:moveTo>
                    <a:pt x="442760" y="190220"/>
                  </a:moveTo>
                  <a:lnTo>
                    <a:pt x="439559" y="186220"/>
                  </a:lnTo>
                  <a:lnTo>
                    <a:pt x="437172" y="179031"/>
                  </a:lnTo>
                  <a:lnTo>
                    <a:pt x="432371" y="181419"/>
                  </a:lnTo>
                  <a:lnTo>
                    <a:pt x="435571" y="185420"/>
                  </a:lnTo>
                  <a:lnTo>
                    <a:pt x="437972" y="191820"/>
                  </a:lnTo>
                  <a:lnTo>
                    <a:pt x="442760" y="190220"/>
                  </a:lnTo>
                  <a:close/>
                </a:path>
                <a:path w="1329690" h="1043304">
                  <a:moveTo>
                    <a:pt x="444360" y="842378"/>
                  </a:moveTo>
                  <a:lnTo>
                    <a:pt x="437972" y="843978"/>
                  </a:lnTo>
                  <a:lnTo>
                    <a:pt x="433971" y="845578"/>
                  </a:lnTo>
                  <a:lnTo>
                    <a:pt x="436372" y="852766"/>
                  </a:lnTo>
                  <a:lnTo>
                    <a:pt x="441960" y="851166"/>
                  </a:lnTo>
                  <a:lnTo>
                    <a:pt x="438759" y="847178"/>
                  </a:lnTo>
                  <a:lnTo>
                    <a:pt x="444360" y="842378"/>
                  </a:lnTo>
                  <a:close/>
                </a:path>
                <a:path w="1329690" h="1043304">
                  <a:moveTo>
                    <a:pt x="448360" y="534682"/>
                  </a:moveTo>
                  <a:lnTo>
                    <a:pt x="441274" y="527151"/>
                  </a:lnTo>
                  <a:lnTo>
                    <a:pt x="437870" y="529590"/>
                  </a:lnTo>
                  <a:lnTo>
                    <a:pt x="439699" y="534568"/>
                  </a:lnTo>
                  <a:lnTo>
                    <a:pt x="448360" y="534682"/>
                  </a:lnTo>
                  <a:close/>
                </a:path>
                <a:path w="1329690" h="1043304">
                  <a:moveTo>
                    <a:pt x="465112" y="160159"/>
                  </a:moveTo>
                  <a:lnTo>
                    <a:pt x="459943" y="160350"/>
                  </a:lnTo>
                  <a:lnTo>
                    <a:pt x="456577" y="163080"/>
                  </a:lnTo>
                  <a:lnTo>
                    <a:pt x="463537" y="165442"/>
                  </a:lnTo>
                  <a:lnTo>
                    <a:pt x="465112" y="160159"/>
                  </a:lnTo>
                  <a:close/>
                </a:path>
                <a:path w="1329690" h="1043304">
                  <a:moveTo>
                    <a:pt x="477126" y="195008"/>
                  </a:moveTo>
                  <a:lnTo>
                    <a:pt x="476326" y="187820"/>
                  </a:lnTo>
                  <a:lnTo>
                    <a:pt x="471538" y="189420"/>
                  </a:lnTo>
                  <a:lnTo>
                    <a:pt x="463537" y="185420"/>
                  </a:lnTo>
                  <a:lnTo>
                    <a:pt x="464337" y="193408"/>
                  </a:lnTo>
                  <a:lnTo>
                    <a:pt x="469938" y="191020"/>
                  </a:lnTo>
                  <a:lnTo>
                    <a:pt x="477126" y="195008"/>
                  </a:lnTo>
                  <a:close/>
                </a:path>
                <a:path w="1329690" h="1043304">
                  <a:moveTo>
                    <a:pt x="479259" y="600036"/>
                  </a:moveTo>
                  <a:lnTo>
                    <a:pt x="475526" y="594626"/>
                  </a:lnTo>
                  <a:lnTo>
                    <a:pt x="472338" y="600214"/>
                  </a:lnTo>
                  <a:lnTo>
                    <a:pt x="465137" y="606615"/>
                  </a:lnTo>
                  <a:lnTo>
                    <a:pt x="469938" y="610603"/>
                  </a:lnTo>
                  <a:lnTo>
                    <a:pt x="474738" y="606082"/>
                  </a:lnTo>
                  <a:lnTo>
                    <a:pt x="478421" y="603211"/>
                  </a:lnTo>
                  <a:lnTo>
                    <a:pt x="479259" y="600036"/>
                  </a:lnTo>
                  <a:close/>
                </a:path>
                <a:path w="1329690" h="1043304">
                  <a:moveTo>
                    <a:pt x="495515" y="573036"/>
                  </a:moveTo>
                  <a:lnTo>
                    <a:pt x="489915" y="568248"/>
                  </a:lnTo>
                  <a:lnTo>
                    <a:pt x="485914" y="572236"/>
                  </a:lnTo>
                  <a:lnTo>
                    <a:pt x="490715" y="573836"/>
                  </a:lnTo>
                  <a:lnTo>
                    <a:pt x="488315" y="580237"/>
                  </a:lnTo>
                  <a:lnTo>
                    <a:pt x="493115" y="577037"/>
                  </a:lnTo>
                  <a:lnTo>
                    <a:pt x="495515" y="573036"/>
                  </a:lnTo>
                  <a:close/>
                </a:path>
                <a:path w="1329690" h="1043304">
                  <a:moveTo>
                    <a:pt x="512152" y="746785"/>
                  </a:moveTo>
                  <a:lnTo>
                    <a:pt x="506793" y="746975"/>
                  </a:lnTo>
                  <a:lnTo>
                    <a:pt x="503389" y="749706"/>
                  </a:lnTo>
                  <a:lnTo>
                    <a:pt x="510692" y="752068"/>
                  </a:lnTo>
                  <a:lnTo>
                    <a:pt x="512152" y="746785"/>
                  </a:lnTo>
                  <a:close/>
                </a:path>
                <a:path w="1329690" h="1043304">
                  <a:moveTo>
                    <a:pt x="519798" y="579120"/>
                  </a:moveTo>
                  <a:lnTo>
                    <a:pt x="516293" y="575437"/>
                  </a:lnTo>
                  <a:lnTo>
                    <a:pt x="506704" y="579437"/>
                  </a:lnTo>
                  <a:lnTo>
                    <a:pt x="506704" y="580237"/>
                  </a:lnTo>
                  <a:lnTo>
                    <a:pt x="517893" y="581037"/>
                  </a:lnTo>
                  <a:lnTo>
                    <a:pt x="517525" y="585889"/>
                  </a:lnTo>
                  <a:lnTo>
                    <a:pt x="519188" y="583933"/>
                  </a:lnTo>
                  <a:lnTo>
                    <a:pt x="519798" y="579120"/>
                  </a:lnTo>
                  <a:close/>
                </a:path>
                <a:path w="1329690" h="1043304">
                  <a:moveTo>
                    <a:pt x="529082" y="956665"/>
                  </a:moveTo>
                  <a:lnTo>
                    <a:pt x="528281" y="954265"/>
                  </a:lnTo>
                  <a:lnTo>
                    <a:pt x="525081" y="949477"/>
                  </a:lnTo>
                  <a:lnTo>
                    <a:pt x="522681" y="951077"/>
                  </a:lnTo>
                  <a:lnTo>
                    <a:pt x="519480" y="951865"/>
                  </a:lnTo>
                  <a:lnTo>
                    <a:pt x="517093" y="953465"/>
                  </a:lnTo>
                  <a:lnTo>
                    <a:pt x="517893" y="955865"/>
                  </a:lnTo>
                  <a:lnTo>
                    <a:pt x="521081" y="960666"/>
                  </a:lnTo>
                  <a:lnTo>
                    <a:pt x="523481" y="959866"/>
                  </a:lnTo>
                  <a:lnTo>
                    <a:pt x="525881" y="958265"/>
                  </a:lnTo>
                  <a:lnTo>
                    <a:pt x="529082" y="956665"/>
                  </a:lnTo>
                  <a:close/>
                </a:path>
                <a:path w="1329690" h="1043304">
                  <a:moveTo>
                    <a:pt x="541324" y="725576"/>
                  </a:moveTo>
                  <a:lnTo>
                    <a:pt x="536575" y="723595"/>
                  </a:lnTo>
                  <a:lnTo>
                    <a:pt x="531660" y="722655"/>
                  </a:lnTo>
                  <a:lnTo>
                    <a:pt x="536270" y="725690"/>
                  </a:lnTo>
                  <a:lnTo>
                    <a:pt x="541324" y="725576"/>
                  </a:lnTo>
                  <a:close/>
                </a:path>
                <a:path w="1329690" h="1043304">
                  <a:moveTo>
                    <a:pt x="548970" y="512305"/>
                  </a:moveTo>
                  <a:lnTo>
                    <a:pt x="544360" y="510501"/>
                  </a:lnTo>
                  <a:lnTo>
                    <a:pt x="539305" y="509600"/>
                  </a:lnTo>
                  <a:lnTo>
                    <a:pt x="543458" y="512305"/>
                  </a:lnTo>
                  <a:lnTo>
                    <a:pt x="548970" y="512305"/>
                  </a:lnTo>
                  <a:close/>
                </a:path>
                <a:path w="1329690" h="1043304">
                  <a:moveTo>
                    <a:pt x="567436" y="600214"/>
                  </a:moveTo>
                  <a:lnTo>
                    <a:pt x="560247" y="592683"/>
                  </a:lnTo>
                  <a:lnTo>
                    <a:pt x="556653" y="595122"/>
                  </a:lnTo>
                  <a:lnTo>
                    <a:pt x="558444" y="600100"/>
                  </a:lnTo>
                  <a:lnTo>
                    <a:pt x="567436" y="600214"/>
                  </a:lnTo>
                  <a:close/>
                </a:path>
                <a:path w="1329690" h="1043304">
                  <a:moveTo>
                    <a:pt x="589216" y="972870"/>
                  </a:moveTo>
                  <a:lnTo>
                    <a:pt x="585025" y="973848"/>
                  </a:lnTo>
                  <a:lnTo>
                    <a:pt x="582028" y="977823"/>
                  </a:lnTo>
                  <a:lnTo>
                    <a:pt x="587413" y="979843"/>
                  </a:lnTo>
                  <a:lnTo>
                    <a:pt x="589216" y="972870"/>
                  </a:lnTo>
                  <a:close/>
                </a:path>
                <a:path w="1329690" h="1043304">
                  <a:moveTo>
                    <a:pt x="596277" y="31381"/>
                  </a:moveTo>
                  <a:lnTo>
                    <a:pt x="589013" y="31965"/>
                  </a:lnTo>
                  <a:lnTo>
                    <a:pt x="591413" y="33566"/>
                  </a:lnTo>
                  <a:lnTo>
                    <a:pt x="593013" y="35166"/>
                  </a:lnTo>
                  <a:lnTo>
                    <a:pt x="590613" y="37566"/>
                  </a:lnTo>
                  <a:lnTo>
                    <a:pt x="585825" y="35966"/>
                  </a:lnTo>
                  <a:lnTo>
                    <a:pt x="580224" y="31178"/>
                  </a:lnTo>
                  <a:lnTo>
                    <a:pt x="577024" y="34366"/>
                  </a:lnTo>
                  <a:lnTo>
                    <a:pt x="579424" y="35966"/>
                  </a:lnTo>
                  <a:lnTo>
                    <a:pt x="581025" y="37566"/>
                  </a:lnTo>
                  <a:lnTo>
                    <a:pt x="578624" y="39966"/>
                  </a:lnTo>
                  <a:lnTo>
                    <a:pt x="585825" y="44754"/>
                  </a:lnTo>
                  <a:lnTo>
                    <a:pt x="591604" y="40398"/>
                  </a:lnTo>
                  <a:lnTo>
                    <a:pt x="596112" y="35064"/>
                  </a:lnTo>
                  <a:lnTo>
                    <a:pt x="596277" y="31381"/>
                  </a:lnTo>
                  <a:close/>
                </a:path>
                <a:path w="1329690" h="1043304">
                  <a:moveTo>
                    <a:pt x="622325" y="454177"/>
                  </a:moveTo>
                  <a:lnTo>
                    <a:pt x="618083" y="455155"/>
                  </a:lnTo>
                  <a:lnTo>
                    <a:pt x="614908" y="459130"/>
                  </a:lnTo>
                  <a:lnTo>
                    <a:pt x="620191" y="461149"/>
                  </a:lnTo>
                  <a:lnTo>
                    <a:pt x="622325" y="454177"/>
                  </a:lnTo>
                  <a:close/>
                </a:path>
                <a:path w="1329690" h="1043304">
                  <a:moveTo>
                    <a:pt x="633577" y="526681"/>
                  </a:moveTo>
                  <a:lnTo>
                    <a:pt x="628777" y="524891"/>
                  </a:lnTo>
                  <a:lnTo>
                    <a:pt x="623684" y="523989"/>
                  </a:lnTo>
                  <a:lnTo>
                    <a:pt x="628180" y="526681"/>
                  </a:lnTo>
                  <a:lnTo>
                    <a:pt x="633577" y="526681"/>
                  </a:lnTo>
                  <a:close/>
                </a:path>
                <a:path w="1329690" h="1043304">
                  <a:moveTo>
                    <a:pt x="633768" y="469938"/>
                  </a:moveTo>
                  <a:lnTo>
                    <a:pt x="632180" y="464350"/>
                  </a:lnTo>
                  <a:lnTo>
                    <a:pt x="626414" y="467385"/>
                  </a:lnTo>
                  <a:lnTo>
                    <a:pt x="623887" y="473036"/>
                  </a:lnTo>
                  <a:lnTo>
                    <a:pt x="625094" y="477951"/>
                  </a:lnTo>
                  <a:lnTo>
                    <a:pt x="630580" y="478739"/>
                  </a:lnTo>
                  <a:lnTo>
                    <a:pt x="628980" y="473138"/>
                  </a:lnTo>
                  <a:lnTo>
                    <a:pt x="633768" y="469938"/>
                  </a:lnTo>
                  <a:close/>
                </a:path>
                <a:path w="1329690" h="1043304">
                  <a:moveTo>
                    <a:pt x="657275" y="726808"/>
                  </a:moveTo>
                  <a:lnTo>
                    <a:pt x="651954" y="726986"/>
                  </a:lnTo>
                  <a:lnTo>
                    <a:pt x="648728" y="729729"/>
                  </a:lnTo>
                  <a:lnTo>
                    <a:pt x="656145" y="732091"/>
                  </a:lnTo>
                  <a:lnTo>
                    <a:pt x="657275" y="726808"/>
                  </a:lnTo>
                  <a:close/>
                </a:path>
                <a:path w="1329690" h="1043304">
                  <a:moveTo>
                    <a:pt x="691095" y="618578"/>
                  </a:moveTo>
                  <a:lnTo>
                    <a:pt x="686523" y="613003"/>
                  </a:lnTo>
                  <a:lnTo>
                    <a:pt x="678497" y="613397"/>
                  </a:lnTo>
                  <a:lnTo>
                    <a:pt x="676935" y="620991"/>
                  </a:lnTo>
                  <a:lnTo>
                    <a:pt x="679551" y="629183"/>
                  </a:lnTo>
                  <a:lnTo>
                    <a:pt x="684123" y="631380"/>
                  </a:lnTo>
                  <a:lnTo>
                    <a:pt x="683145" y="625817"/>
                  </a:lnTo>
                  <a:lnTo>
                    <a:pt x="687717" y="622198"/>
                  </a:lnTo>
                  <a:lnTo>
                    <a:pt x="691095" y="618578"/>
                  </a:lnTo>
                  <a:close/>
                </a:path>
                <a:path w="1329690" h="1043304">
                  <a:moveTo>
                    <a:pt x="692111" y="29578"/>
                  </a:moveTo>
                  <a:lnTo>
                    <a:pt x="691311" y="24777"/>
                  </a:lnTo>
                  <a:lnTo>
                    <a:pt x="679323" y="26377"/>
                  </a:lnTo>
                  <a:lnTo>
                    <a:pt x="678522" y="26377"/>
                  </a:lnTo>
                  <a:lnTo>
                    <a:pt x="671995" y="29006"/>
                  </a:lnTo>
                  <a:lnTo>
                    <a:pt x="677824" y="30670"/>
                  </a:lnTo>
                  <a:lnTo>
                    <a:pt x="687412" y="30988"/>
                  </a:lnTo>
                  <a:lnTo>
                    <a:pt x="692111" y="29578"/>
                  </a:lnTo>
                  <a:close/>
                </a:path>
                <a:path w="1329690" h="1043304">
                  <a:moveTo>
                    <a:pt x="701700" y="1032586"/>
                  </a:moveTo>
                  <a:lnTo>
                    <a:pt x="694512" y="1034186"/>
                  </a:lnTo>
                  <a:lnTo>
                    <a:pt x="690511" y="1035786"/>
                  </a:lnTo>
                  <a:lnTo>
                    <a:pt x="692912" y="1042987"/>
                  </a:lnTo>
                  <a:lnTo>
                    <a:pt x="698512" y="1041387"/>
                  </a:lnTo>
                  <a:lnTo>
                    <a:pt x="696112" y="1037386"/>
                  </a:lnTo>
                  <a:lnTo>
                    <a:pt x="701700" y="1032586"/>
                  </a:lnTo>
                  <a:close/>
                </a:path>
                <a:path w="1329690" h="1043304">
                  <a:moveTo>
                    <a:pt x="705700" y="985443"/>
                  </a:moveTo>
                  <a:lnTo>
                    <a:pt x="696912" y="985443"/>
                  </a:lnTo>
                  <a:lnTo>
                    <a:pt x="699312" y="990231"/>
                  </a:lnTo>
                  <a:lnTo>
                    <a:pt x="694512" y="997432"/>
                  </a:lnTo>
                  <a:lnTo>
                    <a:pt x="703300" y="996632"/>
                  </a:lnTo>
                  <a:lnTo>
                    <a:pt x="701700" y="992632"/>
                  </a:lnTo>
                  <a:lnTo>
                    <a:pt x="705700" y="985443"/>
                  </a:lnTo>
                  <a:close/>
                </a:path>
                <a:path w="1329690" h="1043304">
                  <a:moveTo>
                    <a:pt x="713689" y="966254"/>
                  </a:moveTo>
                  <a:lnTo>
                    <a:pt x="707301" y="967854"/>
                  </a:lnTo>
                  <a:lnTo>
                    <a:pt x="703300" y="969454"/>
                  </a:lnTo>
                  <a:lnTo>
                    <a:pt x="705700" y="976642"/>
                  </a:lnTo>
                  <a:lnTo>
                    <a:pt x="711301" y="975042"/>
                  </a:lnTo>
                  <a:lnTo>
                    <a:pt x="708101" y="971054"/>
                  </a:lnTo>
                  <a:lnTo>
                    <a:pt x="713689" y="966254"/>
                  </a:lnTo>
                  <a:close/>
                </a:path>
                <a:path w="1329690" h="1043304">
                  <a:moveTo>
                    <a:pt x="733005" y="856094"/>
                  </a:moveTo>
                  <a:lnTo>
                    <a:pt x="727278" y="856767"/>
                  </a:lnTo>
                  <a:lnTo>
                    <a:pt x="729195" y="863727"/>
                  </a:lnTo>
                  <a:lnTo>
                    <a:pt x="732370" y="860958"/>
                  </a:lnTo>
                  <a:lnTo>
                    <a:pt x="733005" y="856094"/>
                  </a:lnTo>
                  <a:close/>
                </a:path>
                <a:path w="1329690" h="1043304">
                  <a:moveTo>
                    <a:pt x="753656" y="706513"/>
                  </a:moveTo>
                  <a:lnTo>
                    <a:pt x="747255" y="703313"/>
                  </a:lnTo>
                  <a:lnTo>
                    <a:pt x="740867" y="696925"/>
                  </a:lnTo>
                  <a:lnTo>
                    <a:pt x="736066" y="700913"/>
                  </a:lnTo>
                  <a:lnTo>
                    <a:pt x="737463" y="704456"/>
                  </a:lnTo>
                  <a:lnTo>
                    <a:pt x="737565" y="710006"/>
                  </a:lnTo>
                  <a:lnTo>
                    <a:pt x="739330" y="713613"/>
                  </a:lnTo>
                  <a:lnTo>
                    <a:pt x="745667" y="711301"/>
                  </a:lnTo>
                  <a:lnTo>
                    <a:pt x="743267" y="709714"/>
                  </a:lnTo>
                  <a:lnTo>
                    <a:pt x="741667" y="708113"/>
                  </a:lnTo>
                  <a:lnTo>
                    <a:pt x="744067" y="705713"/>
                  </a:lnTo>
                  <a:lnTo>
                    <a:pt x="747255" y="706513"/>
                  </a:lnTo>
                  <a:lnTo>
                    <a:pt x="751255" y="709714"/>
                  </a:lnTo>
                  <a:lnTo>
                    <a:pt x="753656" y="706513"/>
                  </a:lnTo>
                  <a:close/>
                </a:path>
                <a:path w="1329690" h="1043304">
                  <a:moveTo>
                    <a:pt x="781621" y="769645"/>
                  </a:moveTo>
                  <a:lnTo>
                    <a:pt x="775233" y="771245"/>
                  </a:lnTo>
                  <a:lnTo>
                    <a:pt x="771232" y="772845"/>
                  </a:lnTo>
                  <a:lnTo>
                    <a:pt x="773633" y="780034"/>
                  </a:lnTo>
                  <a:lnTo>
                    <a:pt x="779233" y="778446"/>
                  </a:lnTo>
                  <a:lnTo>
                    <a:pt x="776033" y="774446"/>
                  </a:lnTo>
                  <a:lnTo>
                    <a:pt x="781621" y="769645"/>
                  </a:lnTo>
                  <a:close/>
                </a:path>
                <a:path w="1329690" h="1043304">
                  <a:moveTo>
                    <a:pt x="788162" y="6413"/>
                  </a:moveTo>
                  <a:lnTo>
                    <a:pt x="782421" y="0"/>
                  </a:lnTo>
                  <a:lnTo>
                    <a:pt x="784339" y="13830"/>
                  </a:lnTo>
                  <a:lnTo>
                    <a:pt x="787527" y="13487"/>
                  </a:lnTo>
                  <a:lnTo>
                    <a:pt x="788162" y="6413"/>
                  </a:lnTo>
                  <a:close/>
                </a:path>
                <a:path w="1329690" h="1043304">
                  <a:moveTo>
                    <a:pt x="840105" y="733806"/>
                  </a:moveTo>
                  <a:lnTo>
                    <a:pt x="834377" y="734479"/>
                  </a:lnTo>
                  <a:lnTo>
                    <a:pt x="836282" y="741451"/>
                  </a:lnTo>
                  <a:lnTo>
                    <a:pt x="839470" y="738682"/>
                  </a:lnTo>
                  <a:lnTo>
                    <a:pt x="840105" y="733806"/>
                  </a:lnTo>
                  <a:close/>
                </a:path>
                <a:path w="1329690" h="1043304">
                  <a:moveTo>
                    <a:pt x="846353" y="884097"/>
                  </a:moveTo>
                  <a:lnTo>
                    <a:pt x="838365" y="879944"/>
                  </a:lnTo>
                  <a:lnTo>
                    <a:pt x="838936" y="887920"/>
                  </a:lnTo>
                  <a:lnTo>
                    <a:pt x="844067" y="888034"/>
                  </a:lnTo>
                  <a:lnTo>
                    <a:pt x="846353" y="884097"/>
                  </a:lnTo>
                  <a:close/>
                </a:path>
                <a:path w="1329690" h="1043304">
                  <a:moveTo>
                    <a:pt x="862063" y="810310"/>
                  </a:moveTo>
                  <a:lnTo>
                    <a:pt x="856856" y="810615"/>
                  </a:lnTo>
                  <a:lnTo>
                    <a:pt x="852398" y="814806"/>
                  </a:lnTo>
                  <a:lnTo>
                    <a:pt x="858354" y="818400"/>
                  </a:lnTo>
                  <a:lnTo>
                    <a:pt x="862063" y="810310"/>
                  </a:lnTo>
                  <a:close/>
                </a:path>
                <a:path w="1329690" h="1043304">
                  <a:moveTo>
                    <a:pt x="870343" y="930287"/>
                  </a:moveTo>
                  <a:lnTo>
                    <a:pt x="869543" y="925499"/>
                  </a:lnTo>
                  <a:lnTo>
                    <a:pt x="862342" y="928700"/>
                  </a:lnTo>
                  <a:lnTo>
                    <a:pt x="860742" y="932688"/>
                  </a:lnTo>
                  <a:lnTo>
                    <a:pt x="861542" y="938288"/>
                  </a:lnTo>
                  <a:lnTo>
                    <a:pt x="868743" y="935088"/>
                  </a:lnTo>
                  <a:lnTo>
                    <a:pt x="870343" y="930287"/>
                  </a:lnTo>
                  <a:close/>
                </a:path>
                <a:path w="1329690" h="1043304">
                  <a:moveTo>
                    <a:pt x="882180" y="141960"/>
                  </a:moveTo>
                  <a:lnTo>
                    <a:pt x="877531" y="144665"/>
                  </a:lnTo>
                  <a:lnTo>
                    <a:pt x="873404" y="148704"/>
                  </a:lnTo>
                  <a:lnTo>
                    <a:pt x="869137" y="151853"/>
                  </a:lnTo>
                  <a:lnTo>
                    <a:pt x="867867" y="153200"/>
                  </a:lnTo>
                  <a:lnTo>
                    <a:pt x="872731" y="151853"/>
                  </a:lnTo>
                  <a:lnTo>
                    <a:pt x="877976" y="152755"/>
                  </a:lnTo>
                  <a:lnTo>
                    <a:pt x="881722" y="147053"/>
                  </a:lnTo>
                  <a:lnTo>
                    <a:pt x="882180" y="141960"/>
                  </a:lnTo>
                  <a:close/>
                </a:path>
                <a:path w="1329690" h="1043304">
                  <a:moveTo>
                    <a:pt x="887120" y="824801"/>
                  </a:moveTo>
                  <a:lnTo>
                    <a:pt x="881532" y="820000"/>
                  </a:lnTo>
                  <a:lnTo>
                    <a:pt x="877531" y="824001"/>
                  </a:lnTo>
                  <a:lnTo>
                    <a:pt x="882332" y="826389"/>
                  </a:lnTo>
                  <a:lnTo>
                    <a:pt x="879932" y="832789"/>
                  </a:lnTo>
                  <a:lnTo>
                    <a:pt x="884720" y="828789"/>
                  </a:lnTo>
                  <a:lnTo>
                    <a:pt x="887120" y="824801"/>
                  </a:lnTo>
                  <a:close/>
                </a:path>
                <a:path w="1329690" h="1043304">
                  <a:moveTo>
                    <a:pt x="891438" y="946594"/>
                  </a:moveTo>
                  <a:lnTo>
                    <a:pt x="886117" y="946772"/>
                  </a:lnTo>
                  <a:lnTo>
                    <a:pt x="882904" y="949515"/>
                  </a:lnTo>
                  <a:lnTo>
                    <a:pt x="890320" y="951865"/>
                  </a:lnTo>
                  <a:lnTo>
                    <a:pt x="891438" y="946594"/>
                  </a:lnTo>
                  <a:close/>
                </a:path>
                <a:path w="1329690" h="1043304">
                  <a:moveTo>
                    <a:pt x="956627" y="770597"/>
                  </a:moveTo>
                  <a:lnTo>
                    <a:pt x="955052" y="767257"/>
                  </a:lnTo>
                  <a:lnTo>
                    <a:pt x="951572" y="769251"/>
                  </a:lnTo>
                  <a:lnTo>
                    <a:pt x="947559" y="768845"/>
                  </a:lnTo>
                  <a:lnTo>
                    <a:pt x="943698" y="769048"/>
                  </a:lnTo>
                  <a:lnTo>
                    <a:pt x="940663" y="772845"/>
                  </a:lnTo>
                  <a:lnTo>
                    <a:pt x="946289" y="775792"/>
                  </a:lnTo>
                  <a:lnTo>
                    <a:pt x="952652" y="774242"/>
                  </a:lnTo>
                  <a:lnTo>
                    <a:pt x="956627" y="770597"/>
                  </a:lnTo>
                  <a:close/>
                </a:path>
                <a:path w="1329690" h="1043304">
                  <a:moveTo>
                    <a:pt x="1010996" y="38366"/>
                  </a:moveTo>
                  <a:lnTo>
                    <a:pt x="1005128" y="41783"/>
                  </a:lnTo>
                  <a:lnTo>
                    <a:pt x="999413" y="45364"/>
                  </a:lnTo>
                  <a:lnTo>
                    <a:pt x="993686" y="48031"/>
                  </a:lnTo>
                  <a:lnTo>
                    <a:pt x="987818" y="48755"/>
                  </a:lnTo>
                  <a:lnTo>
                    <a:pt x="992619" y="52755"/>
                  </a:lnTo>
                  <a:lnTo>
                    <a:pt x="990219" y="58343"/>
                  </a:lnTo>
                  <a:lnTo>
                    <a:pt x="994219" y="62344"/>
                  </a:lnTo>
                  <a:lnTo>
                    <a:pt x="996505" y="53644"/>
                  </a:lnTo>
                  <a:lnTo>
                    <a:pt x="1003503" y="49149"/>
                  </a:lnTo>
                  <a:lnTo>
                    <a:pt x="1010069" y="45262"/>
                  </a:lnTo>
                  <a:lnTo>
                    <a:pt x="1010996" y="38366"/>
                  </a:lnTo>
                  <a:close/>
                </a:path>
                <a:path w="1329690" h="1043304">
                  <a:moveTo>
                    <a:pt x="1126083" y="709714"/>
                  </a:moveTo>
                  <a:lnTo>
                    <a:pt x="1121295" y="704913"/>
                  </a:lnTo>
                  <a:lnTo>
                    <a:pt x="1116571" y="705789"/>
                  </a:lnTo>
                  <a:lnTo>
                    <a:pt x="1109306" y="704113"/>
                  </a:lnTo>
                  <a:lnTo>
                    <a:pt x="1104430" y="704240"/>
                  </a:lnTo>
                  <a:lnTo>
                    <a:pt x="1106906" y="710501"/>
                  </a:lnTo>
                  <a:lnTo>
                    <a:pt x="1110107" y="707313"/>
                  </a:lnTo>
                  <a:lnTo>
                    <a:pt x="1112494" y="711301"/>
                  </a:lnTo>
                  <a:lnTo>
                    <a:pt x="1114094" y="715302"/>
                  </a:lnTo>
                  <a:lnTo>
                    <a:pt x="1116495" y="708113"/>
                  </a:lnTo>
                  <a:lnTo>
                    <a:pt x="1126083" y="709714"/>
                  </a:lnTo>
                  <a:close/>
                </a:path>
                <a:path w="1329690" h="1043304">
                  <a:moveTo>
                    <a:pt x="1146187" y="555980"/>
                  </a:moveTo>
                  <a:lnTo>
                    <a:pt x="1143673" y="552259"/>
                  </a:lnTo>
                  <a:lnTo>
                    <a:pt x="1139558" y="553288"/>
                  </a:lnTo>
                  <a:lnTo>
                    <a:pt x="1133576" y="553262"/>
                  </a:lnTo>
                  <a:lnTo>
                    <a:pt x="1129842" y="554736"/>
                  </a:lnTo>
                  <a:lnTo>
                    <a:pt x="1132484" y="560260"/>
                  </a:lnTo>
                  <a:lnTo>
                    <a:pt x="1136256" y="557428"/>
                  </a:lnTo>
                  <a:lnTo>
                    <a:pt x="1142263" y="556856"/>
                  </a:lnTo>
                  <a:lnTo>
                    <a:pt x="1146187" y="555980"/>
                  </a:lnTo>
                  <a:close/>
                </a:path>
                <a:path w="1329690" h="1043304">
                  <a:moveTo>
                    <a:pt x="1174838" y="174231"/>
                  </a:moveTo>
                  <a:lnTo>
                    <a:pt x="1173988" y="167678"/>
                  </a:lnTo>
                  <a:lnTo>
                    <a:pt x="1172235" y="158953"/>
                  </a:lnTo>
                  <a:lnTo>
                    <a:pt x="1170787" y="153670"/>
                  </a:lnTo>
                  <a:lnTo>
                    <a:pt x="1170838" y="157454"/>
                  </a:lnTo>
                  <a:lnTo>
                    <a:pt x="1170114" y="163334"/>
                  </a:lnTo>
                  <a:lnTo>
                    <a:pt x="1168044" y="170942"/>
                  </a:lnTo>
                  <a:lnTo>
                    <a:pt x="1168374" y="175996"/>
                  </a:lnTo>
                  <a:lnTo>
                    <a:pt x="1174838" y="174231"/>
                  </a:lnTo>
                  <a:close/>
                </a:path>
                <a:path w="1329690" h="1043304">
                  <a:moveTo>
                    <a:pt x="1224394" y="96710"/>
                  </a:moveTo>
                  <a:lnTo>
                    <a:pt x="1221549" y="93179"/>
                  </a:lnTo>
                  <a:lnTo>
                    <a:pt x="1220889" y="87617"/>
                  </a:lnTo>
                  <a:lnTo>
                    <a:pt x="1219784" y="84010"/>
                  </a:lnTo>
                  <a:lnTo>
                    <a:pt x="1215593" y="86321"/>
                  </a:lnTo>
                  <a:lnTo>
                    <a:pt x="1217079" y="90297"/>
                  </a:lnTo>
                  <a:lnTo>
                    <a:pt x="1217295" y="96012"/>
                  </a:lnTo>
                  <a:lnTo>
                    <a:pt x="1218857" y="99466"/>
                  </a:lnTo>
                  <a:lnTo>
                    <a:pt x="1224394" y="96710"/>
                  </a:lnTo>
                  <a:close/>
                </a:path>
                <a:path w="1329690" h="1043304">
                  <a:moveTo>
                    <a:pt x="1285595" y="344779"/>
                  </a:moveTo>
                  <a:lnTo>
                    <a:pt x="1284325" y="337273"/>
                  </a:lnTo>
                  <a:lnTo>
                    <a:pt x="1278509" y="341744"/>
                  </a:lnTo>
                  <a:lnTo>
                    <a:pt x="1270139" y="343065"/>
                  </a:lnTo>
                  <a:lnTo>
                    <a:pt x="1263878" y="344690"/>
                  </a:lnTo>
                  <a:lnTo>
                    <a:pt x="1264348" y="350062"/>
                  </a:lnTo>
                  <a:lnTo>
                    <a:pt x="1270723" y="347497"/>
                  </a:lnTo>
                  <a:lnTo>
                    <a:pt x="1279436" y="346964"/>
                  </a:lnTo>
                  <a:lnTo>
                    <a:pt x="1285595" y="344779"/>
                  </a:lnTo>
                  <a:close/>
                </a:path>
                <a:path w="1329690" h="1043304">
                  <a:moveTo>
                    <a:pt x="1316824" y="607364"/>
                  </a:moveTo>
                  <a:lnTo>
                    <a:pt x="1314704" y="602018"/>
                  </a:lnTo>
                  <a:lnTo>
                    <a:pt x="1311973" y="599960"/>
                  </a:lnTo>
                  <a:lnTo>
                    <a:pt x="1313903" y="604215"/>
                  </a:lnTo>
                  <a:lnTo>
                    <a:pt x="1310703" y="609003"/>
                  </a:lnTo>
                  <a:lnTo>
                    <a:pt x="1305902" y="617804"/>
                  </a:lnTo>
                  <a:lnTo>
                    <a:pt x="1313103" y="613003"/>
                  </a:lnTo>
                  <a:lnTo>
                    <a:pt x="1316824" y="607364"/>
                  </a:lnTo>
                  <a:close/>
                </a:path>
                <a:path w="1329690" h="1043304">
                  <a:moveTo>
                    <a:pt x="1326540" y="703808"/>
                  </a:moveTo>
                  <a:lnTo>
                    <a:pt x="1321892" y="706513"/>
                  </a:lnTo>
                  <a:lnTo>
                    <a:pt x="1318107" y="710895"/>
                  </a:lnTo>
                  <a:lnTo>
                    <a:pt x="1313802" y="714006"/>
                  </a:lnTo>
                  <a:lnTo>
                    <a:pt x="1312341" y="715162"/>
                  </a:lnTo>
                  <a:lnTo>
                    <a:pt x="1317091" y="713701"/>
                  </a:lnTo>
                  <a:lnTo>
                    <a:pt x="1322336" y="714603"/>
                  </a:lnTo>
                  <a:lnTo>
                    <a:pt x="1326083" y="708914"/>
                  </a:lnTo>
                  <a:lnTo>
                    <a:pt x="1326540" y="703808"/>
                  </a:lnTo>
                  <a:close/>
                </a:path>
                <a:path w="1329690" h="1043304">
                  <a:moveTo>
                    <a:pt x="1329080" y="734479"/>
                  </a:moveTo>
                  <a:lnTo>
                    <a:pt x="1325626" y="730592"/>
                  </a:lnTo>
                  <a:lnTo>
                    <a:pt x="1322997" y="724890"/>
                  </a:lnTo>
                  <a:lnTo>
                    <a:pt x="1320203" y="720991"/>
                  </a:lnTo>
                  <a:lnTo>
                    <a:pt x="1316291" y="722490"/>
                  </a:lnTo>
                  <a:lnTo>
                    <a:pt x="1318742" y="726617"/>
                  </a:lnTo>
                  <a:lnTo>
                    <a:pt x="1320292" y="732688"/>
                  </a:lnTo>
                  <a:lnTo>
                    <a:pt x="1323035" y="736650"/>
                  </a:lnTo>
                  <a:lnTo>
                    <a:pt x="1329080" y="73447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37"/>
            <p:cNvSpPr/>
            <p:nvPr/>
          </p:nvSpPr>
          <p:spPr>
            <a:xfrm>
              <a:off x="17104526" y="8964345"/>
              <a:ext cx="1085850" cy="1113790"/>
            </a:xfrm>
            <a:custGeom>
              <a:avLst/>
              <a:gdLst/>
              <a:ahLst/>
              <a:cxnLst/>
              <a:rect l="l" t="t" r="r" b="b"/>
              <a:pathLst>
                <a:path w="1085850" h="1113790">
                  <a:moveTo>
                    <a:pt x="9144" y="768934"/>
                  </a:moveTo>
                  <a:lnTo>
                    <a:pt x="2705" y="768845"/>
                  </a:lnTo>
                  <a:lnTo>
                    <a:pt x="3302" y="772972"/>
                  </a:lnTo>
                  <a:lnTo>
                    <a:pt x="901" y="777938"/>
                  </a:lnTo>
                  <a:lnTo>
                    <a:pt x="0" y="781545"/>
                  </a:lnTo>
                  <a:lnTo>
                    <a:pt x="5092" y="781634"/>
                  </a:lnTo>
                  <a:lnTo>
                    <a:pt x="5842" y="777494"/>
                  </a:lnTo>
                  <a:lnTo>
                    <a:pt x="8699" y="772541"/>
                  </a:lnTo>
                  <a:lnTo>
                    <a:pt x="9144" y="768934"/>
                  </a:lnTo>
                  <a:close/>
                </a:path>
                <a:path w="1085850" h="1113790">
                  <a:moveTo>
                    <a:pt x="94068" y="724103"/>
                  </a:moveTo>
                  <a:lnTo>
                    <a:pt x="87414" y="722490"/>
                  </a:lnTo>
                  <a:lnTo>
                    <a:pt x="84404" y="728484"/>
                  </a:lnTo>
                  <a:lnTo>
                    <a:pt x="81318" y="736879"/>
                  </a:lnTo>
                  <a:lnTo>
                    <a:pt x="79883" y="742264"/>
                  </a:lnTo>
                  <a:lnTo>
                    <a:pt x="81826" y="739267"/>
                  </a:lnTo>
                  <a:lnTo>
                    <a:pt x="85509" y="734517"/>
                  </a:lnTo>
                  <a:lnTo>
                    <a:pt x="91516" y="728776"/>
                  </a:lnTo>
                  <a:lnTo>
                    <a:pt x="94068" y="724103"/>
                  </a:lnTo>
                  <a:close/>
                </a:path>
                <a:path w="1085850" h="1113790">
                  <a:moveTo>
                    <a:pt x="101803" y="529082"/>
                  </a:moveTo>
                  <a:lnTo>
                    <a:pt x="95135" y="528447"/>
                  </a:lnTo>
                  <a:lnTo>
                    <a:pt x="87414" y="525183"/>
                  </a:lnTo>
                  <a:lnTo>
                    <a:pt x="80899" y="524471"/>
                  </a:lnTo>
                  <a:lnTo>
                    <a:pt x="77825" y="531469"/>
                  </a:lnTo>
                  <a:lnTo>
                    <a:pt x="85394" y="529869"/>
                  </a:lnTo>
                  <a:lnTo>
                    <a:pt x="93408" y="532371"/>
                  </a:lnTo>
                  <a:lnTo>
                    <a:pt x="99631" y="533831"/>
                  </a:lnTo>
                  <a:lnTo>
                    <a:pt x="101803" y="529082"/>
                  </a:lnTo>
                  <a:close/>
                </a:path>
                <a:path w="1085850" h="1113790">
                  <a:moveTo>
                    <a:pt x="188912" y="907110"/>
                  </a:moveTo>
                  <a:lnTo>
                    <a:pt x="187312" y="901509"/>
                  </a:lnTo>
                  <a:lnTo>
                    <a:pt x="180581" y="908126"/>
                  </a:lnTo>
                  <a:lnTo>
                    <a:pt x="171831" y="908900"/>
                  </a:lnTo>
                  <a:lnTo>
                    <a:pt x="163830" y="909383"/>
                  </a:lnTo>
                  <a:lnTo>
                    <a:pt x="159346" y="915098"/>
                  </a:lnTo>
                  <a:lnTo>
                    <a:pt x="166052" y="914323"/>
                  </a:lnTo>
                  <a:lnTo>
                    <a:pt x="172834" y="913701"/>
                  </a:lnTo>
                  <a:lnTo>
                    <a:pt x="179463" y="913980"/>
                  </a:lnTo>
                  <a:lnTo>
                    <a:pt x="185724" y="915898"/>
                  </a:lnTo>
                  <a:lnTo>
                    <a:pt x="183324" y="910310"/>
                  </a:lnTo>
                  <a:lnTo>
                    <a:pt x="188912" y="907110"/>
                  </a:lnTo>
                  <a:close/>
                </a:path>
                <a:path w="1085850" h="1113790">
                  <a:moveTo>
                    <a:pt x="207302" y="276529"/>
                  </a:moveTo>
                  <a:lnTo>
                    <a:pt x="198501" y="277329"/>
                  </a:lnTo>
                  <a:lnTo>
                    <a:pt x="192011" y="280365"/>
                  </a:lnTo>
                  <a:lnTo>
                    <a:pt x="190919" y="286016"/>
                  </a:lnTo>
                  <a:lnTo>
                    <a:pt x="192214" y="289128"/>
                  </a:lnTo>
                  <a:lnTo>
                    <a:pt x="192913" y="284518"/>
                  </a:lnTo>
                  <a:lnTo>
                    <a:pt x="198501" y="282117"/>
                  </a:lnTo>
                  <a:lnTo>
                    <a:pt x="207302" y="276529"/>
                  </a:lnTo>
                  <a:close/>
                </a:path>
                <a:path w="1085850" h="1113790">
                  <a:moveTo>
                    <a:pt x="236067" y="6388"/>
                  </a:moveTo>
                  <a:lnTo>
                    <a:pt x="232079" y="4787"/>
                  </a:lnTo>
                  <a:lnTo>
                    <a:pt x="232079" y="1600"/>
                  </a:lnTo>
                  <a:lnTo>
                    <a:pt x="228879" y="0"/>
                  </a:lnTo>
                  <a:lnTo>
                    <a:pt x="223481" y="3124"/>
                  </a:lnTo>
                  <a:lnTo>
                    <a:pt x="225285" y="7086"/>
                  </a:lnTo>
                  <a:lnTo>
                    <a:pt x="230670" y="9105"/>
                  </a:lnTo>
                  <a:lnTo>
                    <a:pt x="236067" y="6388"/>
                  </a:lnTo>
                  <a:close/>
                </a:path>
                <a:path w="1085850" h="1113790">
                  <a:moveTo>
                    <a:pt x="253098" y="188658"/>
                  </a:moveTo>
                  <a:lnTo>
                    <a:pt x="248056" y="187807"/>
                  </a:lnTo>
                  <a:lnTo>
                    <a:pt x="244005" y="184950"/>
                  </a:lnTo>
                  <a:lnTo>
                    <a:pt x="237769" y="188315"/>
                  </a:lnTo>
                  <a:lnTo>
                    <a:pt x="234683" y="192417"/>
                  </a:lnTo>
                  <a:lnTo>
                    <a:pt x="240068" y="191808"/>
                  </a:lnTo>
                  <a:lnTo>
                    <a:pt x="245808" y="190055"/>
                  </a:lnTo>
                  <a:lnTo>
                    <a:pt x="251256" y="189204"/>
                  </a:lnTo>
                  <a:lnTo>
                    <a:pt x="253098" y="188658"/>
                  </a:lnTo>
                  <a:close/>
                </a:path>
                <a:path w="1085850" h="1113790">
                  <a:moveTo>
                    <a:pt x="255447" y="169532"/>
                  </a:moveTo>
                  <a:lnTo>
                    <a:pt x="255231" y="164769"/>
                  </a:lnTo>
                  <a:lnTo>
                    <a:pt x="248856" y="163830"/>
                  </a:lnTo>
                  <a:lnTo>
                    <a:pt x="249948" y="168935"/>
                  </a:lnTo>
                  <a:lnTo>
                    <a:pt x="249161" y="175221"/>
                  </a:lnTo>
                  <a:lnTo>
                    <a:pt x="249415" y="180022"/>
                  </a:lnTo>
                  <a:lnTo>
                    <a:pt x="253657" y="180619"/>
                  </a:lnTo>
                  <a:lnTo>
                    <a:pt x="253580" y="175641"/>
                  </a:lnTo>
                  <a:lnTo>
                    <a:pt x="255447" y="169532"/>
                  </a:lnTo>
                  <a:close/>
                </a:path>
                <a:path w="1085850" h="1113790">
                  <a:moveTo>
                    <a:pt x="260845" y="118275"/>
                  </a:moveTo>
                  <a:lnTo>
                    <a:pt x="254457" y="119875"/>
                  </a:lnTo>
                  <a:lnTo>
                    <a:pt x="250456" y="121475"/>
                  </a:lnTo>
                  <a:lnTo>
                    <a:pt x="252857" y="128663"/>
                  </a:lnTo>
                  <a:lnTo>
                    <a:pt x="258445" y="127076"/>
                  </a:lnTo>
                  <a:lnTo>
                    <a:pt x="255257" y="123075"/>
                  </a:lnTo>
                  <a:lnTo>
                    <a:pt x="260845" y="118275"/>
                  </a:lnTo>
                  <a:close/>
                </a:path>
                <a:path w="1085850" h="1113790">
                  <a:moveTo>
                    <a:pt x="324561" y="65354"/>
                  </a:moveTo>
                  <a:lnTo>
                    <a:pt x="317588" y="68732"/>
                  </a:lnTo>
                  <a:lnTo>
                    <a:pt x="320509" y="72999"/>
                  </a:lnTo>
                  <a:lnTo>
                    <a:pt x="324180" y="69329"/>
                  </a:lnTo>
                  <a:lnTo>
                    <a:pt x="324561" y="65354"/>
                  </a:lnTo>
                  <a:close/>
                </a:path>
                <a:path w="1085850" h="1113790">
                  <a:moveTo>
                    <a:pt x="327977" y="404406"/>
                  </a:moveTo>
                  <a:lnTo>
                    <a:pt x="323608" y="405218"/>
                  </a:lnTo>
                  <a:lnTo>
                    <a:pt x="318185" y="403199"/>
                  </a:lnTo>
                  <a:lnTo>
                    <a:pt x="314261" y="402374"/>
                  </a:lnTo>
                  <a:lnTo>
                    <a:pt x="314388" y="406793"/>
                  </a:lnTo>
                  <a:lnTo>
                    <a:pt x="318312" y="407327"/>
                  </a:lnTo>
                  <a:lnTo>
                    <a:pt x="323583" y="409790"/>
                  </a:lnTo>
                  <a:lnTo>
                    <a:pt x="327660" y="410171"/>
                  </a:lnTo>
                  <a:lnTo>
                    <a:pt x="327977" y="404406"/>
                  </a:lnTo>
                  <a:close/>
                </a:path>
                <a:path w="1085850" h="1113790">
                  <a:moveTo>
                    <a:pt x="344208" y="1037247"/>
                  </a:moveTo>
                  <a:lnTo>
                    <a:pt x="341363" y="1036078"/>
                  </a:lnTo>
                  <a:lnTo>
                    <a:pt x="337019" y="1041958"/>
                  </a:lnTo>
                  <a:lnTo>
                    <a:pt x="338366" y="1050163"/>
                  </a:lnTo>
                  <a:lnTo>
                    <a:pt x="344208" y="1037247"/>
                  </a:lnTo>
                  <a:close/>
                </a:path>
                <a:path w="1085850" h="1113790">
                  <a:moveTo>
                    <a:pt x="345008" y="878382"/>
                  </a:moveTo>
                  <a:lnTo>
                    <a:pt x="339966" y="877531"/>
                  </a:lnTo>
                  <a:lnTo>
                    <a:pt x="335915" y="874674"/>
                  </a:lnTo>
                  <a:lnTo>
                    <a:pt x="329679" y="878039"/>
                  </a:lnTo>
                  <a:lnTo>
                    <a:pt x="326593" y="882142"/>
                  </a:lnTo>
                  <a:lnTo>
                    <a:pt x="331978" y="881532"/>
                  </a:lnTo>
                  <a:lnTo>
                    <a:pt x="337718" y="879779"/>
                  </a:lnTo>
                  <a:lnTo>
                    <a:pt x="343166" y="878941"/>
                  </a:lnTo>
                  <a:lnTo>
                    <a:pt x="345008" y="878382"/>
                  </a:lnTo>
                  <a:close/>
                </a:path>
                <a:path w="1085850" h="1113790">
                  <a:moveTo>
                    <a:pt x="363004" y="248069"/>
                  </a:moveTo>
                  <a:lnTo>
                    <a:pt x="357644" y="248246"/>
                  </a:lnTo>
                  <a:lnTo>
                    <a:pt x="354241" y="250990"/>
                  </a:lnTo>
                  <a:lnTo>
                    <a:pt x="361543" y="253352"/>
                  </a:lnTo>
                  <a:lnTo>
                    <a:pt x="363004" y="248069"/>
                  </a:lnTo>
                  <a:close/>
                </a:path>
                <a:path w="1085850" h="1113790">
                  <a:moveTo>
                    <a:pt x="391718" y="278130"/>
                  </a:moveTo>
                  <a:lnTo>
                    <a:pt x="386918" y="276326"/>
                  </a:lnTo>
                  <a:lnTo>
                    <a:pt x="381825" y="275424"/>
                  </a:lnTo>
                  <a:lnTo>
                    <a:pt x="386321" y="278130"/>
                  </a:lnTo>
                  <a:lnTo>
                    <a:pt x="391718" y="278130"/>
                  </a:lnTo>
                  <a:close/>
                </a:path>
                <a:path w="1085850" h="1113790">
                  <a:moveTo>
                    <a:pt x="408432" y="340690"/>
                  </a:moveTo>
                  <a:lnTo>
                    <a:pt x="404202" y="341655"/>
                  </a:lnTo>
                  <a:lnTo>
                    <a:pt x="401015" y="345630"/>
                  </a:lnTo>
                  <a:lnTo>
                    <a:pt x="406298" y="347649"/>
                  </a:lnTo>
                  <a:lnTo>
                    <a:pt x="408432" y="340690"/>
                  </a:lnTo>
                  <a:close/>
                </a:path>
                <a:path w="1085850" h="1113790">
                  <a:moveTo>
                    <a:pt x="430276" y="284518"/>
                  </a:moveTo>
                  <a:lnTo>
                    <a:pt x="425488" y="286118"/>
                  </a:lnTo>
                  <a:lnTo>
                    <a:pt x="425488" y="282117"/>
                  </a:lnTo>
                  <a:lnTo>
                    <a:pt x="426275" y="277329"/>
                  </a:lnTo>
                  <a:lnTo>
                    <a:pt x="419887" y="282117"/>
                  </a:lnTo>
                  <a:lnTo>
                    <a:pt x="412699" y="276529"/>
                  </a:lnTo>
                  <a:lnTo>
                    <a:pt x="414299" y="282917"/>
                  </a:lnTo>
                  <a:lnTo>
                    <a:pt x="419036" y="284175"/>
                  </a:lnTo>
                  <a:lnTo>
                    <a:pt x="424688" y="288810"/>
                  </a:lnTo>
                  <a:lnTo>
                    <a:pt x="429133" y="290893"/>
                  </a:lnTo>
                  <a:lnTo>
                    <a:pt x="430276" y="284518"/>
                  </a:lnTo>
                  <a:close/>
                </a:path>
                <a:path w="1085850" h="1113790">
                  <a:moveTo>
                    <a:pt x="450430" y="1073988"/>
                  </a:moveTo>
                  <a:lnTo>
                    <a:pt x="446265" y="1070152"/>
                  </a:lnTo>
                  <a:lnTo>
                    <a:pt x="437896" y="1065707"/>
                  </a:lnTo>
                  <a:lnTo>
                    <a:pt x="432676" y="1064552"/>
                  </a:lnTo>
                  <a:lnTo>
                    <a:pt x="431076" y="1069352"/>
                  </a:lnTo>
                  <a:lnTo>
                    <a:pt x="442264" y="1073340"/>
                  </a:lnTo>
                  <a:lnTo>
                    <a:pt x="443064" y="1073340"/>
                  </a:lnTo>
                  <a:lnTo>
                    <a:pt x="450430" y="1073988"/>
                  </a:lnTo>
                  <a:close/>
                </a:path>
                <a:path w="1085850" h="1113790">
                  <a:moveTo>
                    <a:pt x="454253" y="101498"/>
                  </a:moveTo>
                  <a:lnTo>
                    <a:pt x="453453" y="96697"/>
                  </a:lnTo>
                  <a:lnTo>
                    <a:pt x="446265" y="99898"/>
                  </a:lnTo>
                  <a:lnTo>
                    <a:pt x="444665" y="103898"/>
                  </a:lnTo>
                  <a:lnTo>
                    <a:pt x="445465" y="109486"/>
                  </a:lnTo>
                  <a:lnTo>
                    <a:pt x="452653" y="106286"/>
                  </a:lnTo>
                  <a:lnTo>
                    <a:pt x="454253" y="101498"/>
                  </a:lnTo>
                  <a:close/>
                </a:path>
                <a:path w="1085850" h="1113790">
                  <a:moveTo>
                    <a:pt x="461441" y="310896"/>
                  </a:moveTo>
                  <a:lnTo>
                    <a:pt x="458254" y="306895"/>
                  </a:lnTo>
                  <a:lnTo>
                    <a:pt x="455853" y="300507"/>
                  </a:lnTo>
                  <a:lnTo>
                    <a:pt x="451053" y="302094"/>
                  </a:lnTo>
                  <a:lnTo>
                    <a:pt x="454253" y="306095"/>
                  </a:lnTo>
                  <a:lnTo>
                    <a:pt x="456653" y="312496"/>
                  </a:lnTo>
                  <a:lnTo>
                    <a:pt x="461441" y="310896"/>
                  </a:lnTo>
                  <a:close/>
                </a:path>
                <a:path w="1085850" h="1113790">
                  <a:moveTo>
                    <a:pt x="467842" y="122275"/>
                  </a:moveTo>
                  <a:lnTo>
                    <a:pt x="464642" y="118275"/>
                  </a:lnTo>
                  <a:lnTo>
                    <a:pt x="462241" y="111086"/>
                  </a:lnTo>
                  <a:lnTo>
                    <a:pt x="457454" y="113487"/>
                  </a:lnTo>
                  <a:lnTo>
                    <a:pt x="460641" y="117475"/>
                  </a:lnTo>
                  <a:lnTo>
                    <a:pt x="463042" y="123875"/>
                  </a:lnTo>
                  <a:lnTo>
                    <a:pt x="467842" y="122275"/>
                  </a:lnTo>
                  <a:close/>
                </a:path>
                <a:path w="1085850" h="1113790">
                  <a:moveTo>
                    <a:pt x="471043" y="214185"/>
                  </a:moveTo>
                  <a:lnTo>
                    <a:pt x="463842" y="217385"/>
                  </a:lnTo>
                  <a:lnTo>
                    <a:pt x="462241" y="221373"/>
                  </a:lnTo>
                  <a:lnTo>
                    <a:pt x="463042" y="226974"/>
                  </a:lnTo>
                  <a:lnTo>
                    <a:pt x="469442" y="223774"/>
                  </a:lnTo>
                  <a:lnTo>
                    <a:pt x="471043" y="218986"/>
                  </a:lnTo>
                  <a:lnTo>
                    <a:pt x="471043" y="214185"/>
                  </a:lnTo>
                  <a:close/>
                </a:path>
                <a:path w="1085850" h="1113790">
                  <a:moveTo>
                    <a:pt x="473430" y="493115"/>
                  </a:moveTo>
                  <a:lnTo>
                    <a:pt x="467042" y="494715"/>
                  </a:lnTo>
                  <a:lnTo>
                    <a:pt x="463042" y="496316"/>
                  </a:lnTo>
                  <a:lnTo>
                    <a:pt x="465442" y="503504"/>
                  </a:lnTo>
                  <a:lnTo>
                    <a:pt x="471043" y="501904"/>
                  </a:lnTo>
                  <a:lnTo>
                    <a:pt x="467842" y="497903"/>
                  </a:lnTo>
                  <a:lnTo>
                    <a:pt x="473430" y="493115"/>
                  </a:lnTo>
                  <a:close/>
                </a:path>
                <a:path w="1085850" h="1113790">
                  <a:moveTo>
                    <a:pt x="479831" y="245351"/>
                  </a:moveTo>
                  <a:lnTo>
                    <a:pt x="479031" y="237363"/>
                  </a:lnTo>
                  <a:lnTo>
                    <a:pt x="474230" y="238963"/>
                  </a:lnTo>
                  <a:lnTo>
                    <a:pt x="466242" y="234962"/>
                  </a:lnTo>
                  <a:lnTo>
                    <a:pt x="467042" y="242963"/>
                  </a:lnTo>
                  <a:lnTo>
                    <a:pt x="471830" y="241363"/>
                  </a:lnTo>
                  <a:lnTo>
                    <a:pt x="479831" y="245351"/>
                  </a:lnTo>
                  <a:close/>
                </a:path>
                <a:path w="1085850" h="1113790">
                  <a:moveTo>
                    <a:pt x="489661" y="159270"/>
                  </a:moveTo>
                  <a:lnTo>
                    <a:pt x="484619" y="155041"/>
                  </a:lnTo>
                  <a:lnTo>
                    <a:pt x="483819" y="155041"/>
                  </a:lnTo>
                  <a:lnTo>
                    <a:pt x="483031" y="159042"/>
                  </a:lnTo>
                  <a:lnTo>
                    <a:pt x="474840" y="165608"/>
                  </a:lnTo>
                  <a:lnTo>
                    <a:pt x="481723" y="164236"/>
                  </a:lnTo>
                  <a:lnTo>
                    <a:pt x="489661" y="159270"/>
                  </a:lnTo>
                  <a:close/>
                </a:path>
                <a:path w="1085850" h="1113790">
                  <a:moveTo>
                    <a:pt x="490016" y="350850"/>
                  </a:moveTo>
                  <a:lnTo>
                    <a:pt x="485228" y="349059"/>
                  </a:lnTo>
                  <a:lnTo>
                    <a:pt x="480123" y="348157"/>
                  </a:lnTo>
                  <a:lnTo>
                    <a:pt x="484619" y="350850"/>
                  </a:lnTo>
                  <a:lnTo>
                    <a:pt x="490016" y="350850"/>
                  </a:lnTo>
                  <a:close/>
                </a:path>
                <a:path w="1085850" h="1113790">
                  <a:moveTo>
                    <a:pt x="492531" y="382016"/>
                  </a:moveTo>
                  <a:lnTo>
                    <a:pt x="487921" y="380225"/>
                  </a:lnTo>
                  <a:lnTo>
                    <a:pt x="482866" y="379323"/>
                  </a:lnTo>
                  <a:lnTo>
                    <a:pt x="487019" y="382016"/>
                  </a:lnTo>
                  <a:lnTo>
                    <a:pt x="492531" y="382016"/>
                  </a:lnTo>
                  <a:close/>
                </a:path>
                <a:path w="1085850" h="1113790">
                  <a:moveTo>
                    <a:pt x="499808" y="173431"/>
                  </a:moveTo>
                  <a:lnTo>
                    <a:pt x="493420" y="174231"/>
                  </a:lnTo>
                  <a:lnTo>
                    <a:pt x="489419" y="175818"/>
                  </a:lnTo>
                  <a:lnTo>
                    <a:pt x="491820" y="183019"/>
                  </a:lnTo>
                  <a:lnTo>
                    <a:pt x="497408" y="181419"/>
                  </a:lnTo>
                  <a:lnTo>
                    <a:pt x="495007" y="178219"/>
                  </a:lnTo>
                  <a:lnTo>
                    <a:pt x="499808" y="173431"/>
                  </a:lnTo>
                  <a:close/>
                </a:path>
                <a:path w="1085850" h="1113790">
                  <a:moveTo>
                    <a:pt x="505942" y="264756"/>
                  </a:moveTo>
                  <a:lnTo>
                    <a:pt x="501700" y="265734"/>
                  </a:lnTo>
                  <a:lnTo>
                    <a:pt x="498525" y="269709"/>
                  </a:lnTo>
                  <a:lnTo>
                    <a:pt x="503809" y="271729"/>
                  </a:lnTo>
                  <a:lnTo>
                    <a:pt x="505942" y="264756"/>
                  </a:lnTo>
                  <a:close/>
                </a:path>
                <a:path w="1085850" h="1113790">
                  <a:moveTo>
                    <a:pt x="506996" y="170230"/>
                  </a:moveTo>
                  <a:lnTo>
                    <a:pt x="499808" y="167030"/>
                  </a:lnTo>
                  <a:lnTo>
                    <a:pt x="497408" y="171831"/>
                  </a:lnTo>
                  <a:lnTo>
                    <a:pt x="502208" y="173431"/>
                  </a:lnTo>
                  <a:lnTo>
                    <a:pt x="502208" y="179819"/>
                  </a:lnTo>
                  <a:lnTo>
                    <a:pt x="506196" y="174231"/>
                  </a:lnTo>
                  <a:lnTo>
                    <a:pt x="506996" y="170230"/>
                  </a:lnTo>
                  <a:close/>
                </a:path>
                <a:path w="1085850" h="1113790">
                  <a:moveTo>
                    <a:pt x="519785" y="172631"/>
                  </a:moveTo>
                  <a:lnTo>
                    <a:pt x="513397" y="174231"/>
                  </a:lnTo>
                  <a:lnTo>
                    <a:pt x="509397" y="175818"/>
                  </a:lnTo>
                  <a:lnTo>
                    <a:pt x="511797" y="183019"/>
                  </a:lnTo>
                  <a:lnTo>
                    <a:pt x="517385" y="181419"/>
                  </a:lnTo>
                  <a:lnTo>
                    <a:pt x="514997" y="177419"/>
                  </a:lnTo>
                  <a:lnTo>
                    <a:pt x="519785" y="172631"/>
                  </a:lnTo>
                  <a:close/>
                </a:path>
                <a:path w="1085850" h="1113790">
                  <a:moveTo>
                    <a:pt x="535774" y="405193"/>
                  </a:moveTo>
                  <a:lnTo>
                    <a:pt x="532574" y="401205"/>
                  </a:lnTo>
                  <a:lnTo>
                    <a:pt x="530974" y="394004"/>
                  </a:lnTo>
                  <a:lnTo>
                    <a:pt x="525386" y="396405"/>
                  </a:lnTo>
                  <a:lnTo>
                    <a:pt x="528586" y="400405"/>
                  </a:lnTo>
                  <a:lnTo>
                    <a:pt x="530974" y="406793"/>
                  </a:lnTo>
                  <a:lnTo>
                    <a:pt x="535774" y="405193"/>
                  </a:lnTo>
                  <a:close/>
                </a:path>
                <a:path w="1085850" h="1113790">
                  <a:moveTo>
                    <a:pt x="538175" y="1106106"/>
                  </a:moveTo>
                  <a:lnTo>
                    <a:pt x="537375" y="1103718"/>
                  </a:lnTo>
                  <a:lnTo>
                    <a:pt x="534174" y="1098918"/>
                  </a:lnTo>
                  <a:lnTo>
                    <a:pt x="526719" y="1100086"/>
                  </a:lnTo>
                  <a:lnTo>
                    <a:pt x="520090" y="1102817"/>
                  </a:lnTo>
                  <a:lnTo>
                    <a:pt x="518109" y="1106004"/>
                  </a:lnTo>
                  <a:lnTo>
                    <a:pt x="524586" y="1108506"/>
                  </a:lnTo>
                  <a:lnTo>
                    <a:pt x="522986" y="1106106"/>
                  </a:lnTo>
                  <a:lnTo>
                    <a:pt x="522185" y="1103718"/>
                  </a:lnTo>
                  <a:lnTo>
                    <a:pt x="526186" y="1102918"/>
                  </a:lnTo>
                  <a:lnTo>
                    <a:pt x="529374" y="1106906"/>
                  </a:lnTo>
                  <a:lnTo>
                    <a:pt x="530974" y="1113307"/>
                  </a:lnTo>
                  <a:lnTo>
                    <a:pt x="536575" y="1111707"/>
                  </a:lnTo>
                  <a:lnTo>
                    <a:pt x="534974" y="1109306"/>
                  </a:lnTo>
                  <a:lnTo>
                    <a:pt x="534174" y="1106906"/>
                  </a:lnTo>
                  <a:lnTo>
                    <a:pt x="538175" y="1106106"/>
                  </a:lnTo>
                  <a:close/>
                </a:path>
                <a:path w="1085850" h="1113790">
                  <a:moveTo>
                    <a:pt x="553351" y="293306"/>
                  </a:moveTo>
                  <a:lnTo>
                    <a:pt x="552551" y="285318"/>
                  </a:lnTo>
                  <a:lnTo>
                    <a:pt x="547763" y="286918"/>
                  </a:lnTo>
                  <a:lnTo>
                    <a:pt x="539775" y="282917"/>
                  </a:lnTo>
                  <a:lnTo>
                    <a:pt x="540562" y="290906"/>
                  </a:lnTo>
                  <a:lnTo>
                    <a:pt x="545363" y="289318"/>
                  </a:lnTo>
                  <a:lnTo>
                    <a:pt x="553351" y="293306"/>
                  </a:lnTo>
                  <a:close/>
                </a:path>
                <a:path w="1085850" h="1113790">
                  <a:moveTo>
                    <a:pt x="558355" y="415810"/>
                  </a:moveTo>
                  <a:lnTo>
                    <a:pt x="554151" y="416788"/>
                  </a:lnTo>
                  <a:lnTo>
                    <a:pt x="551154" y="420763"/>
                  </a:lnTo>
                  <a:lnTo>
                    <a:pt x="556552" y="422783"/>
                  </a:lnTo>
                  <a:lnTo>
                    <a:pt x="558355" y="415810"/>
                  </a:lnTo>
                  <a:close/>
                </a:path>
                <a:path w="1085850" h="1113790">
                  <a:moveTo>
                    <a:pt x="564870" y="316331"/>
                  </a:moveTo>
                  <a:lnTo>
                    <a:pt x="559549" y="316484"/>
                  </a:lnTo>
                  <a:lnTo>
                    <a:pt x="556323" y="319036"/>
                  </a:lnTo>
                  <a:lnTo>
                    <a:pt x="563740" y="321284"/>
                  </a:lnTo>
                  <a:lnTo>
                    <a:pt x="564870" y="316331"/>
                  </a:lnTo>
                  <a:close/>
                </a:path>
                <a:path w="1085850" h="1113790">
                  <a:moveTo>
                    <a:pt x="607707" y="528281"/>
                  </a:moveTo>
                  <a:lnTo>
                    <a:pt x="604507" y="524281"/>
                  </a:lnTo>
                  <a:lnTo>
                    <a:pt x="602107" y="517093"/>
                  </a:lnTo>
                  <a:lnTo>
                    <a:pt x="597306" y="519493"/>
                  </a:lnTo>
                  <a:lnTo>
                    <a:pt x="600506" y="523481"/>
                  </a:lnTo>
                  <a:lnTo>
                    <a:pt x="602907" y="529882"/>
                  </a:lnTo>
                  <a:lnTo>
                    <a:pt x="607707" y="528281"/>
                  </a:lnTo>
                  <a:close/>
                </a:path>
                <a:path w="1085850" h="1113790">
                  <a:moveTo>
                    <a:pt x="608495" y="303695"/>
                  </a:moveTo>
                  <a:lnTo>
                    <a:pt x="604989" y="298615"/>
                  </a:lnTo>
                  <a:lnTo>
                    <a:pt x="598411" y="297205"/>
                  </a:lnTo>
                  <a:lnTo>
                    <a:pt x="592874" y="298640"/>
                  </a:lnTo>
                  <a:lnTo>
                    <a:pt x="592518" y="302094"/>
                  </a:lnTo>
                  <a:lnTo>
                    <a:pt x="598906" y="299707"/>
                  </a:lnTo>
                  <a:lnTo>
                    <a:pt x="601306" y="310095"/>
                  </a:lnTo>
                  <a:lnTo>
                    <a:pt x="608495" y="303695"/>
                  </a:lnTo>
                  <a:close/>
                </a:path>
                <a:path w="1085850" h="1113790">
                  <a:moveTo>
                    <a:pt x="627481" y="683323"/>
                  </a:moveTo>
                  <a:lnTo>
                    <a:pt x="622693" y="681532"/>
                  </a:lnTo>
                  <a:lnTo>
                    <a:pt x="617588" y="680631"/>
                  </a:lnTo>
                  <a:lnTo>
                    <a:pt x="622084" y="683323"/>
                  </a:lnTo>
                  <a:lnTo>
                    <a:pt x="627481" y="683323"/>
                  </a:lnTo>
                  <a:close/>
                </a:path>
                <a:path w="1085850" h="1113790">
                  <a:moveTo>
                    <a:pt x="627684" y="545858"/>
                  </a:moveTo>
                  <a:lnTo>
                    <a:pt x="624484" y="541870"/>
                  </a:lnTo>
                  <a:lnTo>
                    <a:pt x="622884" y="535470"/>
                  </a:lnTo>
                  <a:lnTo>
                    <a:pt x="617296" y="537070"/>
                  </a:lnTo>
                  <a:lnTo>
                    <a:pt x="620483" y="541070"/>
                  </a:lnTo>
                  <a:lnTo>
                    <a:pt x="622884" y="547458"/>
                  </a:lnTo>
                  <a:lnTo>
                    <a:pt x="627684" y="545858"/>
                  </a:lnTo>
                  <a:close/>
                </a:path>
                <a:path w="1085850" h="1113790">
                  <a:moveTo>
                    <a:pt x="631418" y="454291"/>
                  </a:moveTo>
                  <a:lnTo>
                    <a:pt x="627176" y="455447"/>
                  </a:lnTo>
                  <a:lnTo>
                    <a:pt x="624001" y="459460"/>
                  </a:lnTo>
                  <a:lnTo>
                    <a:pt x="629285" y="461149"/>
                  </a:lnTo>
                  <a:lnTo>
                    <a:pt x="631418" y="454291"/>
                  </a:lnTo>
                  <a:close/>
                </a:path>
                <a:path w="1085850" h="1113790">
                  <a:moveTo>
                    <a:pt x="638302" y="407149"/>
                  </a:moveTo>
                  <a:lnTo>
                    <a:pt x="632282" y="403796"/>
                  </a:lnTo>
                  <a:lnTo>
                    <a:pt x="622960" y="401955"/>
                  </a:lnTo>
                  <a:lnTo>
                    <a:pt x="623684" y="407593"/>
                  </a:lnTo>
                  <a:lnTo>
                    <a:pt x="623684" y="408393"/>
                  </a:lnTo>
                  <a:lnTo>
                    <a:pt x="626884" y="405993"/>
                  </a:lnTo>
                  <a:lnTo>
                    <a:pt x="627684" y="405993"/>
                  </a:lnTo>
                  <a:lnTo>
                    <a:pt x="638302" y="407149"/>
                  </a:lnTo>
                  <a:close/>
                </a:path>
                <a:path w="1085850" h="1113790">
                  <a:moveTo>
                    <a:pt x="644461" y="85509"/>
                  </a:moveTo>
                  <a:lnTo>
                    <a:pt x="638873" y="83908"/>
                  </a:lnTo>
                  <a:lnTo>
                    <a:pt x="642861" y="77520"/>
                  </a:lnTo>
                  <a:lnTo>
                    <a:pt x="638873" y="75120"/>
                  </a:lnTo>
                  <a:lnTo>
                    <a:pt x="633996" y="81635"/>
                  </a:lnTo>
                  <a:lnTo>
                    <a:pt x="626884" y="83515"/>
                  </a:lnTo>
                  <a:lnTo>
                    <a:pt x="619760" y="84785"/>
                  </a:lnTo>
                  <a:lnTo>
                    <a:pt x="614895" y="89509"/>
                  </a:lnTo>
                  <a:lnTo>
                    <a:pt x="622884" y="89890"/>
                  </a:lnTo>
                  <a:lnTo>
                    <a:pt x="630275" y="89014"/>
                  </a:lnTo>
                  <a:lnTo>
                    <a:pt x="637374" y="87376"/>
                  </a:lnTo>
                  <a:lnTo>
                    <a:pt x="644461" y="85509"/>
                  </a:lnTo>
                  <a:close/>
                </a:path>
                <a:path w="1085850" h="1113790">
                  <a:moveTo>
                    <a:pt x="659650" y="667346"/>
                  </a:moveTo>
                  <a:lnTo>
                    <a:pt x="653262" y="668147"/>
                  </a:lnTo>
                  <a:lnTo>
                    <a:pt x="649262" y="669734"/>
                  </a:lnTo>
                  <a:lnTo>
                    <a:pt x="651662" y="676935"/>
                  </a:lnTo>
                  <a:lnTo>
                    <a:pt x="657250" y="675335"/>
                  </a:lnTo>
                  <a:lnTo>
                    <a:pt x="654850" y="671334"/>
                  </a:lnTo>
                  <a:lnTo>
                    <a:pt x="659650" y="667346"/>
                  </a:lnTo>
                  <a:close/>
                </a:path>
                <a:path w="1085850" h="1113790">
                  <a:moveTo>
                    <a:pt x="663740" y="396633"/>
                  </a:moveTo>
                  <a:lnTo>
                    <a:pt x="659345" y="397611"/>
                  </a:lnTo>
                  <a:lnTo>
                    <a:pt x="656310" y="401574"/>
                  </a:lnTo>
                  <a:lnTo>
                    <a:pt x="662051" y="403606"/>
                  </a:lnTo>
                  <a:lnTo>
                    <a:pt x="663740" y="396633"/>
                  </a:lnTo>
                  <a:close/>
                </a:path>
                <a:path w="1085850" h="1113790">
                  <a:moveTo>
                    <a:pt x="664451" y="695312"/>
                  </a:moveTo>
                  <a:lnTo>
                    <a:pt x="661606" y="690600"/>
                  </a:lnTo>
                  <a:lnTo>
                    <a:pt x="662152" y="685126"/>
                  </a:lnTo>
                  <a:lnTo>
                    <a:pt x="661631" y="681151"/>
                  </a:lnTo>
                  <a:lnTo>
                    <a:pt x="655650" y="680923"/>
                  </a:lnTo>
                  <a:lnTo>
                    <a:pt x="655904" y="684745"/>
                  </a:lnTo>
                  <a:lnTo>
                    <a:pt x="656450" y="690524"/>
                  </a:lnTo>
                  <a:lnTo>
                    <a:pt x="658799" y="695096"/>
                  </a:lnTo>
                  <a:lnTo>
                    <a:pt x="664451" y="695312"/>
                  </a:lnTo>
                  <a:close/>
                </a:path>
                <a:path w="1085850" h="1113790">
                  <a:moveTo>
                    <a:pt x="683361" y="377901"/>
                  </a:moveTo>
                  <a:lnTo>
                    <a:pt x="679132" y="379018"/>
                  </a:lnTo>
                  <a:lnTo>
                    <a:pt x="675944" y="382841"/>
                  </a:lnTo>
                  <a:lnTo>
                    <a:pt x="681228" y="384416"/>
                  </a:lnTo>
                  <a:lnTo>
                    <a:pt x="683361" y="377901"/>
                  </a:lnTo>
                  <a:close/>
                </a:path>
                <a:path w="1085850" h="1113790">
                  <a:moveTo>
                    <a:pt x="690016" y="533069"/>
                  </a:moveTo>
                  <a:lnTo>
                    <a:pt x="681228" y="533069"/>
                  </a:lnTo>
                  <a:lnTo>
                    <a:pt x="683628" y="537870"/>
                  </a:lnTo>
                  <a:lnTo>
                    <a:pt x="678827" y="545058"/>
                  </a:lnTo>
                  <a:lnTo>
                    <a:pt x="687628" y="544258"/>
                  </a:lnTo>
                  <a:lnTo>
                    <a:pt x="686028" y="539470"/>
                  </a:lnTo>
                  <a:lnTo>
                    <a:pt x="690016" y="533069"/>
                  </a:lnTo>
                  <a:close/>
                </a:path>
                <a:path w="1085850" h="1113790">
                  <a:moveTo>
                    <a:pt x="692416" y="278917"/>
                  </a:moveTo>
                  <a:lnTo>
                    <a:pt x="686028" y="279717"/>
                  </a:lnTo>
                  <a:lnTo>
                    <a:pt x="682028" y="281317"/>
                  </a:lnTo>
                  <a:lnTo>
                    <a:pt x="684428" y="288518"/>
                  </a:lnTo>
                  <a:lnTo>
                    <a:pt x="690016" y="286918"/>
                  </a:lnTo>
                  <a:lnTo>
                    <a:pt x="687628" y="283718"/>
                  </a:lnTo>
                  <a:lnTo>
                    <a:pt x="692416" y="278917"/>
                  </a:lnTo>
                  <a:close/>
                </a:path>
                <a:path w="1085850" h="1113790">
                  <a:moveTo>
                    <a:pt x="712914" y="930186"/>
                  </a:moveTo>
                  <a:lnTo>
                    <a:pt x="707707" y="930490"/>
                  </a:lnTo>
                  <a:lnTo>
                    <a:pt x="703249" y="934681"/>
                  </a:lnTo>
                  <a:lnTo>
                    <a:pt x="709206" y="938276"/>
                  </a:lnTo>
                  <a:lnTo>
                    <a:pt x="712914" y="930186"/>
                  </a:lnTo>
                  <a:close/>
                </a:path>
                <a:path w="1085850" h="1113790">
                  <a:moveTo>
                    <a:pt x="725271" y="659574"/>
                  </a:moveTo>
                  <a:lnTo>
                    <a:pt x="720890" y="660552"/>
                  </a:lnTo>
                  <a:lnTo>
                    <a:pt x="717854" y="664514"/>
                  </a:lnTo>
                  <a:lnTo>
                    <a:pt x="723582" y="666546"/>
                  </a:lnTo>
                  <a:lnTo>
                    <a:pt x="725271" y="659574"/>
                  </a:lnTo>
                  <a:close/>
                </a:path>
                <a:path w="1085850" h="1113790">
                  <a:moveTo>
                    <a:pt x="749160" y="594614"/>
                  </a:moveTo>
                  <a:lnTo>
                    <a:pt x="748360" y="588225"/>
                  </a:lnTo>
                  <a:lnTo>
                    <a:pt x="738771" y="592213"/>
                  </a:lnTo>
                  <a:lnTo>
                    <a:pt x="734771" y="596214"/>
                  </a:lnTo>
                  <a:lnTo>
                    <a:pt x="737171" y="603402"/>
                  </a:lnTo>
                  <a:lnTo>
                    <a:pt x="744372" y="599414"/>
                  </a:lnTo>
                  <a:lnTo>
                    <a:pt x="749160" y="594614"/>
                  </a:lnTo>
                  <a:close/>
                </a:path>
                <a:path w="1085850" h="1113790">
                  <a:moveTo>
                    <a:pt x="753211" y="446049"/>
                  </a:moveTo>
                  <a:lnTo>
                    <a:pt x="746760" y="445960"/>
                  </a:lnTo>
                  <a:lnTo>
                    <a:pt x="748360" y="448360"/>
                  </a:lnTo>
                  <a:lnTo>
                    <a:pt x="749160" y="450748"/>
                  </a:lnTo>
                  <a:lnTo>
                    <a:pt x="745159" y="451548"/>
                  </a:lnTo>
                  <a:lnTo>
                    <a:pt x="742772" y="449160"/>
                  </a:lnTo>
                  <a:lnTo>
                    <a:pt x="741172" y="444360"/>
                  </a:lnTo>
                  <a:lnTo>
                    <a:pt x="737171" y="445960"/>
                  </a:lnTo>
                  <a:lnTo>
                    <a:pt x="740371" y="451548"/>
                  </a:lnTo>
                  <a:lnTo>
                    <a:pt x="742772" y="460349"/>
                  </a:lnTo>
                  <a:lnTo>
                    <a:pt x="749160" y="458749"/>
                  </a:lnTo>
                  <a:lnTo>
                    <a:pt x="749909" y="454609"/>
                  </a:lnTo>
                  <a:lnTo>
                    <a:pt x="752754" y="449656"/>
                  </a:lnTo>
                  <a:lnTo>
                    <a:pt x="753211" y="446049"/>
                  </a:lnTo>
                  <a:close/>
                </a:path>
                <a:path w="1085850" h="1113790">
                  <a:moveTo>
                    <a:pt x="759548" y="616991"/>
                  </a:moveTo>
                  <a:lnTo>
                    <a:pt x="757148" y="612990"/>
                  </a:lnTo>
                  <a:lnTo>
                    <a:pt x="755561" y="609803"/>
                  </a:lnTo>
                  <a:lnTo>
                    <a:pt x="753160" y="605802"/>
                  </a:lnTo>
                  <a:lnTo>
                    <a:pt x="745959" y="608203"/>
                  </a:lnTo>
                  <a:lnTo>
                    <a:pt x="745959" y="613791"/>
                  </a:lnTo>
                  <a:lnTo>
                    <a:pt x="751560" y="620191"/>
                  </a:lnTo>
                  <a:lnTo>
                    <a:pt x="754761" y="618591"/>
                  </a:lnTo>
                  <a:lnTo>
                    <a:pt x="757148" y="616991"/>
                  </a:lnTo>
                  <a:lnTo>
                    <a:pt x="759548" y="616991"/>
                  </a:lnTo>
                  <a:close/>
                </a:path>
                <a:path w="1085850" h="1113790">
                  <a:moveTo>
                    <a:pt x="760234" y="546493"/>
                  </a:moveTo>
                  <a:lnTo>
                    <a:pt x="757148" y="542671"/>
                  </a:lnTo>
                  <a:lnTo>
                    <a:pt x="755408" y="547954"/>
                  </a:lnTo>
                  <a:lnTo>
                    <a:pt x="749757" y="549059"/>
                  </a:lnTo>
                  <a:lnTo>
                    <a:pt x="745020" y="550760"/>
                  </a:lnTo>
                  <a:lnTo>
                    <a:pt x="745959" y="557847"/>
                  </a:lnTo>
                  <a:lnTo>
                    <a:pt x="753224" y="560755"/>
                  </a:lnTo>
                  <a:lnTo>
                    <a:pt x="758456" y="554748"/>
                  </a:lnTo>
                  <a:lnTo>
                    <a:pt x="760234" y="546493"/>
                  </a:lnTo>
                  <a:close/>
                </a:path>
                <a:path w="1085850" h="1113790">
                  <a:moveTo>
                    <a:pt x="803706" y="993317"/>
                  </a:moveTo>
                  <a:lnTo>
                    <a:pt x="799211" y="991489"/>
                  </a:lnTo>
                  <a:lnTo>
                    <a:pt x="794715" y="999020"/>
                  </a:lnTo>
                  <a:lnTo>
                    <a:pt x="803706" y="998004"/>
                  </a:lnTo>
                  <a:lnTo>
                    <a:pt x="803706" y="993317"/>
                  </a:lnTo>
                  <a:close/>
                </a:path>
                <a:path w="1085850" h="1113790">
                  <a:moveTo>
                    <a:pt x="841273" y="319112"/>
                  </a:moveTo>
                  <a:lnTo>
                    <a:pt x="837069" y="320078"/>
                  </a:lnTo>
                  <a:lnTo>
                    <a:pt x="834072" y="324053"/>
                  </a:lnTo>
                  <a:lnTo>
                    <a:pt x="839470" y="326072"/>
                  </a:lnTo>
                  <a:lnTo>
                    <a:pt x="841273" y="319112"/>
                  </a:lnTo>
                  <a:close/>
                </a:path>
                <a:path w="1085850" h="1113790">
                  <a:moveTo>
                    <a:pt x="843915" y="1066317"/>
                  </a:moveTo>
                  <a:lnTo>
                    <a:pt x="836282" y="1062151"/>
                  </a:lnTo>
                  <a:lnTo>
                    <a:pt x="838517" y="1071930"/>
                  </a:lnTo>
                  <a:lnTo>
                    <a:pt x="842873" y="1071448"/>
                  </a:lnTo>
                  <a:lnTo>
                    <a:pt x="843915" y="1066317"/>
                  </a:lnTo>
                  <a:close/>
                </a:path>
                <a:path w="1085850" h="1113790">
                  <a:moveTo>
                    <a:pt x="851115" y="625259"/>
                  </a:moveTo>
                  <a:lnTo>
                    <a:pt x="843470" y="620991"/>
                  </a:lnTo>
                  <a:lnTo>
                    <a:pt x="845718" y="631101"/>
                  </a:lnTo>
                  <a:lnTo>
                    <a:pt x="850061" y="630580"/>
                  </a:lnTo>
                  <a:lnTo>
                    <a:pt x="851115" y="625259"/>
                  </a:lnTo>
                  <a:close/>
                </a:path>
                <a:path w="1085850" h="1113790">
                  <a:moveTo>
                    <a:pt x="858659" y="862355"/>
                  </a:moveTo>
                  <a:lnTo>
                    <a:pt x="857859" y="855954"/>
                  </a:lnTo>
                  <a:lnTo>
                    <a:pt x="848258" y="859955"/>
                  </a:lnTo>
                  <a:lnTo>
                    <a:pt x="844270" y="863955"/>
                  </a:lnTo>
                  <a:lnTo>
                    <a:pt x="846670" y="871143"/>
                  </a:lnTo>
                  <a:lnTo>
                    <a:pt x="853859" y="867143"/>
                  </a:lnTo>
                  <a:lnTo>
                    <a:pt x="858659" y="862355"/>
                  </a:lnTo>
                  <a:close/>
                </a:path>
                <a:path w="1085850" h="1113790">
                  <a:moveTo>
                    <a:pt x="885825" y="666546"/>
                  </a:moveTo>
                  <a:lnTo>
                    <a:pt x="877036" y="660946"/>
                  </a:lnTo>
                  <a:lnTo>
                    <a:pt x="879932" y="656882"/>
                  </a:lnTo>
                  <a:lnTo>
                    <a:pt x="877430" y="657758"/>
                  </a:lnTo>
                  <a:lnTo>
                    <a:pt x="874344" y="661619"/>
                  </a:lnTo>
                  <a:lnTo>
                    <a:pt x="875436" y="666546"/>
                  </a:lnTo>
                  <a:lnTo>
                    <a:pt x="885825" y="666546"/>
                  </a:lnTo>
                  <a:close/>
                </a:path>
                <a:path w="1085850" h="1113790">
                  <a:moveTo>
                    <a:pt x="901814" y="673735"/>
                  </a:moveTo>
                  <a:lnTo>
                    <a:pt x="895413" y="675335"/>
                  </a:lnTo>
                  <a:lnTo>
                    <a:pt x="891425" y="676935"/>
                  </a:lnTo>
                  <a:lnTo>
                    <a:pt x="893813" y="684123"/>
                  </a:lnTo>
                  <a:lnTo>
                    <a:pt x="899414" y="682523"/>
                  </a:lnTo>
                  <a:lnTo>
                    <a:pt x="897013" y="678535"/>
                  </a:lnTo>
                  <a:lnTo>
                    <a:pt x="901814" y="673735"/>
                  </a:lnTo>
                  <a:close/>
                </a:path>
                <a:path w="1085850" h="1113790">
                  <a:moveTo>
                    <a:pt x="919924" y="768718"/>
                  </a:moveTo>
                  <a:lnTo>
                    <a:pt x="915695" y="769835"/>
                  </a:lnTo>
                  <a:lnTo>
                    <a:pt x="912507" y="773658"/>
                  </a:lnTo>
                  <a:lnTo>
                    <a:pt x="917790" y="775233"/>
                  </a:lnTo>
                  <a:lnTo>
                    <a:pt x="919924" y="768718"/>
                  </a:lnTo>
                  <a:close/>
                </a:path>
                <a:path w="1085850" h="1113790">
                  <a:moveTo>
                    <a:pt x="920305" y="735545"/>
                  </a:moveTo>
                  <a:lnTo>
                    <a:pt x="913003" y="731278"/>
                  </a:lnTo>
                  <a:lnTo>
                    <a:pt x="915136" y="741400"/>
                  </a:lnTo>
                  <a:lnTo>
                    <a:pt x="919289" y="740867"/>
                  </a:lnTo>
                  <a:lnTo>
                    <a:pt x="920305" y="735545"/>
                  </a:lnTo>
                  <a:close/>
                </a:path>
                <a:path w="1085850" h="1113790">
                  <a:moveTo>
                    <a:pt x="936180" y="660946"/>
                  </a:moveTo>
                  <a:lnTo>
                    <a:pt x="934580" y="656158"/>
                  </a:lnTo>
                  <a:lnTo>
                    <a:pt x="927735" y="657898"/>
                  </a:lnTo>
                  <a:lnTo>
                    <a:pt x="922985" y="658749"/>
                  </a:lnTo>
                  <a:lnTo>
                    <a:pt x="920648" y="661098"/>
                  </a:lnTo>
                  <a:lnTo>
                    <a:pt x="920991" y="667346"/>
                  </a:lnTo>
                  <a:lnTo>
                    <a:pt x="926592" y="663346"/>
                  </a:lnTo>
                  <a:lnTo>
                    <a:pt x="936180" y="660946"/>
                  </a:lnTo>
                  <a:close/>
                </a:path>
                <a:path w="1085850" h="1113790">
                  <a:moveTo>
                    <a:pt x="941578" y="771245"/>
                  </a:moveTo>
                  <a:lnTo>
                    <a:pt x="936777" y="769442"/>
                  </a:lnTo>
                  <a:lnTo>
                    <a:pt x="931684" y="768540"/>
                  </a:lnTo>
                  <a:lnTo>
                    <a:pt x="936180" y="771245"/>
                  </a:lnTo>
                  <a:lnTo>
                    <a:pt x="941578" y="771245"/>
                  </a:lnTo>
                  <a:close/>
                </a:path>
                <a:path w="1085850" h="1113790">
                  <a:moveTo>
                    <a:pt x="946569" y="999020"/>
                  </a:moveTo>
                  <a:lnTo>
                    <a:pt x="943368" y="995019"/>
                  </a:lnTo>
                  <a:lnTo>
                    <a:pt x="940968" y="988631"/>
                  </a:lnTo>
                  <a:lnTo>
                    <a:pt x="936180" y="990231"/>
                  </a:lnTo>
                  <a:lnTo>
                    <a:pt x="939368" y="994219"/>
                  </a:lnTo>
                  <a:lnTo>
                    <a:pt x="941768" y="1000620"/>
                  </a:lnTo>
                  <a:lnTo>
                    <a:pt x="946569" y="999020"/>
                  </a:lnTo>
                  <a:close/>
                </a:path>
                <a:path w="1085850" h="1113790">
                  <a:moveTo>
                    <a:pt x="959256" y="773036"/>
                  </a:moveTo>
                  <a:lnTo>
                    <a:pt x="954951" y="771017"/>
                  </a:lnTo>
                  <a:lnTo>
                    <a:pt x="950556" y="778433"/>
                  </a:lnTo>
                  <a:lnTo>
                    <a:pt x="959218" y="777760"/>
                  </a:lnTo>
                  <a:lnTo>
                    <a:pt x="959256" y="773036"/>
                  </a:lnTo>
                  <a:close/>
                </a:path>
                <a:path w="1085850" h="1113790">
                  <a:moveTo>
                    <a:pt x="972947" y="678535"/>
                  </a:moveTo>
                  <a:lnTo>
                    <a:pt x="970546" y="674535"/>
                  </a:lnTo>
                  <a:lnTo>
                    <a:pt x="968146" y="668147"/>
                  </a:lnTo>
                  <a:lnTo>
                    <a:pt x="962545" y="669734"/>
                  </a:lnTo>
                  <a:lnTo>
                    <a:pt x="965746" y="673735"/>
                  </a:lnTo>
                  <a:lnTo>
                    <a:pt x="968146" y="680135"/>
                  </a:lnTo>
                  <a:lnTo>
                    <a:pt x="972947" y="678535"/>
                  </a:lnTo>
                  <a:close/>
                </a:path>
                <a:path w="1085850" h="1113790">
                  <a:moveTo>
                    <a:pt x="980909" y="684441"/>
                  </a:moveTo>
                  <a:lnTo>
                    <a:pt x="975741" y="684631"/>
                  </a:lnTo>
                  <a:lnTo>
                    <a:pt x="972362" y="687362"/>
                  </a:lnTo>
                  <a:lnTo>
                    <a:pt x="979335" y="689724"/>
                  </a:lnTo>
                  <a:lnTo>
                    <a:pt x="980909" y="684441"/>
                  </a:lnTo>
                  <a:close/>
                </a:path>
                <a:path w="1085850" h="1113790">
                  <a:moveTo>
                    <a:pt x="1085367" y="678408"/>
                  </a:moveTo>
                  <a:lnTo>
                    <a:pt x="1081138" y="679526"/>
                  </a:lnTo>
                  <a:lnTo>
                    <a:pt x="1077950" y="683348"/>
                  </a:lnTo>
                  <a:lnTo>
                    <a:pt x="1083233" y="684923"/>
                  </a:lnTo>
                  <a:lnTo>
                    <a:pt x="1085367" y="67840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38"/>
            <p:cNvSpPr/>
            <p:nvPr/>
          </p:nvSpPr>
          <p:spPr>
            <a:xfrm>
              <a:off x="16661271" y="9033877"/>
              <a:ext cx="1232535" cy="755650"/>
            </a:xfrm>
            <a:custGeom>
              <a:avLst/>
              <a:gdLst/>
              <a:ahLst/>
              <a:cxnLst/>
              <a:rect l="l" t="t" r="r" b="b"/>
              <a:pathLst>
                <a:path w="1232534" h="755650">
                  <a:moveTo>
                    <a:pt x="14389" y="428371"/>
                  </a:moveTo>
                  <a:lnTo>
                    <a:pt x="8788" y="427570"/>
                  </a:lnTo>
                  <a:lnTo>
                    <a:pt x="2400" y="424383"/>
                  </a:lnTo>
                  <a:lnTo>
                    <a:pt x="0" y="428371"/>
                  </a:lnTo>
                  <a:lnTo>
                    <a:pt x="5588" y="429171"/>
                  </a:lnTo>
                  <a:lnTo>
                    <a:pt x="11988" y="432371"/>
                  </a:lnTo>
                  <a:lnTo>
                    <a:pt x="14389" y="428371"/>
                  </a:lnTo>
                  <a:close/>
                </a:path>
                <a:path w="1232534" h="755650">
                  <a:moveTo>
                    <a:pt x="30365" y="312483"/>
                  </a:moveTo>
                  <a:lnTo>
                    <a:pt x="21602" y="306755"/>
                  </a:lnTo>
                  <a:lnTo>
                    <a:pt x="18973" y="309791"/>
                  </a:lnTo>
                  <a:lnTo>
                    <a:pt x="22047" y="314172"/>
                  </a:lnTo>
                  <a:lnTo>
                    <a:pt x="30365" y="312483"/>
                  </a:lnTo>
                  <a:close/>
                </a:path>
                <a:path w="1232534" h="755650">
                  <a:moveTo>
                    <a:pt x="98869" y="240830"/>
                  </a:moveTo>
                  <a:lnTo>
                    <a:pt x="91909" y="243751"/>
                  </a:lnTo>
                  <a:lnTo>
                    <a:pt x="94830" y="248475"/>
                  </a:lnTo>
                  <a:lnTo>
                    <a:pt x="98501" y="244957"/>
                  </a:lnTo>
                  <a:lnTo>
                    <a:pt x="98869" y="240830"/>
                  </a:lnTo>
                  <a:close/>
                </a:path>
                <a:path w="1232534" h="755650">
                  <a:moveTo>
                    <a:pt x="111277" y="338848"/>
                  </a:moveTo>
                  <a:lnTo>
                    <a:pt x="108686" y="330873"/>
                  </a:lnTo>
                  <a:lnTo>
                    <a:pt x="102958" y="336829"/>
                  </a:lnTo>
                  <a:lnTo>
                    <a:pt x="106591" y="340156"/>
                  </a:lnTo>
                  <a:lnTo>
                    <a:pt x="111277" y="338848"/>
                  </a:lnTo>
                  <a:close/>
                </a:path>
                <a:path w="1232534" h="755650">
                  <a:moveTo>
                    <a:pt x="129463" y="242963"/>
                  </a:moveTo>
                  <a:lnTo>
                    <a:pt x="127076" y="238963"/>
                  </a:lnTo>
                  <a:lnTo>
                    <a:pt x="122275" y="235762"/>
                  </a:lnTo>
                  <a:lnTo>
                    <a:pt x="119875" y="242163"/>
                  </a:lnTo>
                  <a:lnTo>
                    <a:pt x="122275" y="246951"/>
                  </a:lnTo>
                  <a:lnTo>
                    <a:pt x="127076" y="250151"/>
                  </a:lnTo>
                  <a:lnTo>
                    <a:pt x="129463" y="242963"/>
                  </a:lnTo>
                  <a:close/>
                </a:path>
                <a:path w="1232534" h="755650">
                  <a:moveTo>
                    <a:pt x="170230" y="55943"/>
                  </a:moveTo>
                  <a:lnTo>
                    <a:pt x="163042" y="52743"/>
                  </a:lnTo>
                  <a:lnTo>
                    <a:pt x="160642" y="57543"/>
                  </a:lnTo>
                  <a:lnTo>
                    <a:pt x="165430" y="58343"/>
                  </a:lnTo>
                  <a:lnTo>
                    <a:pt x="165430" y="64731"/>
                  </a:lnTo>
                  <a:lnTo>
                    <a:pt x="169430" y="59931"/>
                  </a:lnTo>
                  <a:lnTo>
                    <a:pt x="170230" y="55943"/>
                  </a:lnTo>
                  <a:close/>
                </a:path>
                <a:path w="1232534" h="755650">
                  <a:moveTo>
                    <a:pt x="175818" y="458749"/>
                  </a:moveTo>
                  <a:lnTo>
                    <a:pt x="168630" y="455549"/>
                  </a:lnTo>
                  <a:lnTo>
                    <a:pt x="167030" y="462737"/>
                  </a:lnTo>
                  <a:lnTo>
                    <a:pt x="167030" y="469138"/>
                  </a:lnTo>
                  <a:lnTo>
                    <a:pt x="171831" y="473925"/>
                  </a:lnTo>
                  <a:lnTo>
                    <a:pt x="175818" y="465137"/>
                  </a:lnTo>
                  <a:lnTo>
                    <a:pt x="175818" y="458749"/>
                  </a:lnTo>
                  <a:close/>
                </a:path>
                <a:path w="1232534" h="755650">
                  <a:moveTo>
                    <a:pt x="183819" y="262140"/>
                  </a:moveTo>
                  <a:lnTo>
                    <a:pt x="176961" y="256857"/>
                  </a:lnTo>
                  <a:lnTo>
                    <a:pt x="173329" y="260045"/>
                  </a:lnTo>
                  <a:lnTo>
                    <a:pt x="174942" y="264274"/>
                  </a:lnTo>
                  <a:lnTo>
                    <a:pt x="183819" y="262140"/>
                  </a:lnTo>
                  <a:close/>
                </a:path>
                <a:path w="1232534" h="755650">
                  <a:moveTo>
                    <a:pt x="203796" y="95897"/>
                  </a:moveTo>
                  <a:lnTo>
                    <a:pt x="198996" y="93510"/>
                  </a:lnTo>
                  <a:lnTo>
                    <a:pt x="196608" y="85509"/>
                  </a:lnTo>
                  <a:lnTo>
                    <a:pt x="191008" y="91909"/>
                  </a:lnTo>
                  <a:lnTo>
                    <a:pt x="195808" y="93510"/>
                  </a:lnTo>
                  <a:lnTo>
                    <a:pt x="198196" y="101498"/>
                  </a:lnTo>
                  <a:lnTo>
                    <a:pt x="203796" y="95897"/>
                  </a:lnTo>
                  <a:close/>
                </a:path>
                <a:path w="1232534" h="755650">
                  <a:moveTo>
                    <a:pt x="211785" y="111086"/>
                  </a:moveTo>
                  <a:lnTo>
                    <a:pt x="204597" y="107886"/>
                  </a:lnTo>
                  <a:lnTo>
                    <a:pt x="202196" y="112687"/>
                  </a:lnTo>
                  <a:lnTo>
                    <a:pt x="206997" y="113487"/>
                  </a:lnTo>
                  <a:lnTo>
                    <a:pt x="206997" y="119875"/>
                  </a:lnTo>
                  <a:lnTo>
                    <a:pt x="210985" y="115087"/>
                  </a:lnTo>
                  <a:lnTo>
                    <a:pt x="211785" y="111086"/>
                  </a:lnTo>
                  <a:close/>
                </a:path>
                <a:path w="1232534" h="755650">
                  <a:moveTo>
                    <a:pt x="222973" y="317754"/>
                  </a:moveTo>
                  <a:lnTo>
                    <a:pt x="215785" y="318884"/>
                  </a:lnTo>
                  <a:lnTo>
                    <a:pt x="219379" y="327202"/>
                  </a:lnTo>
                  <a:lnTo>
                    <a:pt x="222973" y="323672"/>
                  </a:lnTo>
                  <a:lnTo>
                    <a:pt x="222973" y="317754"/>
                  </a:lnTo>
                  <a:close/>
                </a:path>
                <a:path w="1232534" h="755650">
                  <a:moveTo>
                    <a:pt x="292912" y="32258"/>
                  </a:moveTo>
                  <a:lnTo>
                    <a:pt x="292087" y="27432"/>
                  </a:lnTo>
                  <a:lnTo>
                    <a:pt x="286918" y="29565"/>
                  </a:lnTo>
                  <a:lnTo>
                    <a:pt x="290741" y="35750"/>
                  </a:lnTo>
                  <a:lnTo>
                    <a:pt x="292912" y="32258"/>
                  </a:lnTo>
                  <a:close/>
                </a:path>
                <a:path w="1232534" h="755650">
                  <a:moveTo>
                    <a:pt x="312483" y="294906"/>
                  </a:moveTo>
                  <a:lnTo>
                    <a:pt x="305295" y="291706"/>
                  </a:lnTo>
                  <a:lnTo>
                    <a:pt x="302895" y="296506"/>
                  </a:lnTo>
                  <a:lnTo>
                    <a:pt x="307695" y="297307"/>
                  </a:lnTo>
                  <a:lnTo>
                    <a:pt x="307695" y="304495"/>
                  </a:lnTo>
                  <a:lnTo>
                    <a:pt x="311683" y="298907"/>
                  </a:lnTo>
                  <a:lnTo>
                    <a:pt x="312483" y="294906"/>
                  </a:lnTo>
                  <a:close/>
                </a:path>
                <a:path w="1232534" h="755650">
                  <a:moveTo>
                    <a:pt x="357238" y="2387"/>
                  </a:moveTo>
                  <a:lnTo>
                    <a:pt x="354050" y="1600"/>
                  </a:lnTo>
                  <a:lnTo>
                    <a:pt x="351650" y="800"/>
                  </a:lnTo>
                  <a:lnTo>
                    <a:pt x="348449" y="0"/>
                  </a:lnTo>
                  <a:lnTo>
                    <a:pt x="346849" y="4787"/>
                  </a:lnTo>
                  <a:lnTo>
                    <a:pt x="346049" y="7988"/>
                  </a:lnTo>
                  <a:lnTo>
                    <a:pt x="349250" y="8788"/>
                  </a:lnTo>
                  <a:lnTo>
                    <a:pt x="351650" y="9588"/>
                  </a:lnTo>
                  <a:lnTo>
                    <a:pt x="354850" y="10388"/>
                  </a:lnTo>
                  <a:lnTo>
                    <a:pt x="355650" y="7988"/>
                  </a:lnTo>
                  <a:lnTo>
                    <a:pt x="356450" y="4787"/>
                  </a:lnTo>
                  <a:lnTo>
                    <a:pt x="357238" y="2387"/>
                  </a:lnTo>
                  <a:close/>
                </a:path>
                <a:path w="1232534" h="755650">
                  <a:moveTo>
                    <a:pt x="418884" y="524586"/>
                  </a:moveTo>
                  <a:lnTo>
                    <a:pt x="418249" y="519747"/>
                  </a:lnTo>
                  <a:lnTo>
                    <a:pt x="413194" y="521881"/>
                  </a:lnTo>
                  <a:lnTo>
                    <a:pt x="416674" y="528066"/>
                  </a:lnTo>
                  <a:lnTo>
                    <a:pt x="418884" y="524586"/>
                  </a:lnTo>
                  <a:close/>
                </a:path>
                <a:path w="1232534" h="755650">
                  <a:moveTo>
                    <a:pt x="433400" y="247230"/>
                  </a:moveTo>
                  <a:lnTo>
                    <a:pt x="426770" y="250151"/>
                  </a:lnTo>
                  <a:lnTo>
                    <a:pt x="429590" y="254876"/>
                  </a:lnTo>
                  <a:lnTo>
                    <a:pt x="433070" y="251345"/>
                  </a:lnTo>
                  <a:lnTo>
                    <a:pt x="433400" y="247230"/>
                  </a:lnTo>
                  <a:close/>
                </a:path>
                <a:path w="1232534" h="755650">
                  <a:moveTo>
                    <a:pt x="441159" y="578624"/>
                  </a:moveTo>
                  <a:lnTo>
                    <a:pt x="437159" y="574636"/>
                  </a:lnTo>
                  <a:lnTo>
                    <a:pt x="428371" y="573836"/>
                  </a:lnTo>
                  <a:lnTo>
                    <a:pt x="426770" y="576237"/>
                  </a:lnTo>
                  <a:lnTo>
                    <a:pt x="425970" y="578624"/>
                  </a:lnTo>
                  <a:lnTo>
                    <a:pt x="425970" y="581025"/>
                  </a:lnTo>
                  <a:lnTo>
                    <a:pt x="429971" y="582625"/>
                  </a:lnTo>
                  <a:lnTo>
                    <a:pt x="434771" y="583425"/>
                  </a:lnTo>
                  <a:lnTo>
                    <a:pt x="438759" y="585025"/>
                  </a:lnTo>
                  <a:lnTo>
                    <a:pt x="441159" y="578624"/>
                  </a:lnTo>
                  <a:close/>
                </a:path>
                <a:path w="1232534" h="755650">
                  <a:moveTo>
                    <a:pt x="449948" y="468337"/>
                  </a:moveTo>
                  <a:lnTo>
                    <a:pt x="447217" y="465569"/>
                  </a:lnTo>
                  <a:lnTo>
                    <a:pt x="442455" y="461746"/>
                  </a:lnTo>
                  <a:lnTo>
                    <a:pt x="437248" y="460019"/>
                  </a:lnTo>
                  <a:lnTo>
                    <a:pt x="433171" y="463537"/>
                  </a:lnTo>
                  <a:lnTo>
                    <a:pt x="438607" y="465188"/>
                  </a:lnTo>
                  <a:lnTo>
                    <a:pt x="442455" y="469531"/>
                  </a:lnTo>
                  <a:lnTo>
                    <a:pt x="445871" y="472084"/>
                  </a:lnTo>
                  <a:lnTo>
                    <a:pt x="449948" y="468337"/>
                  </a:lnTo>
                  <a:close/>
                </a:path>
                <a:path w="1232534" h="755650">
                  <a:moveTo>
                    <a:pt x="457949" y="579424"/>
                  </a:moveTo>
                  <a:lnTo>
                    <a:pt x="450748" y="576237"/>
                  </a:lnTo>
                  <a:lnTo>
                    <a:pt x="449148" y="583425"/>
                  </a:lnTo>
                  <a:lnTo>
                    <a:pt x="449148" y="589813"/>
                  </a:lnTo>
                  <a:lnTo>
                    <a:pt x="453948" y="594614"/>
                  </a:lnTo>
                  <a:lnTo>
                    <a:pt x="457949" y="585825"/>
                  </a:lnTo>
                  <a:lnTo>
                    <a:pt x="457949" y="579424"/>
                  </a:lnTo>
                  <a:close/>
                </a:path>
                <a:path w="1232534" h="755650">
                  <a:moveTo>
                    <a:pt x="462737" y="471538"/>
                  </a:moveTo>
                  <a:lnTo>
                    <a:pt x="455549" y="468337"/>
                  </a:lnTo>
                  <a:lnTo>
                    <a:pt x="453148" y="473138"/>
                  </a:lnTo>
                  <a:lnTo>
                    <a:pt x="457949" y="474726"/>
                  </a:lnTo>
                  <a:lnTo>
                    <a:pt x="457949" y="481126"/>
                  </a:lnTo>
                  <a:lnTo>
                    <a:pt x="461937" y="475526"/>
                  </a:lnTo>
                  <a:lnTo>
                    <a:pt x="462737" y="471538"/>
                  </a:lnTo>
                  <a:close/>
                </a:path>
                <a:path w="1232534" h="755650">
                  <a:moveTo>
                    <a:pt x="477723" y="443801"/>
                  </a:moveTo>
                  <a:lnTo>
                    <a:pt x="472325" y="444360"/>
                  </a:lnTo>
                  <a:lnTo>
                    <a:pt x="468731" y="448068"/>
                  </a:lnTo>
                  <a:lnTo>
                    <a:pt x="473532" y="446455"/>
                  </a:lnTo>
                  <a:lnTo>
                    <a:pt x="477723" y="443801"/>
                  </a:lnTo>
                  <a:close/>
                </a:path>
                <a:path w="1232534" h="755650">
                  <a:moveTo>
                    <a:pt x="498703" y="26365"/>
                  </a:moveTo>
                  <a:lnTo>
                    <a:pt x="491515" y="23177"/>
                  </a:lnTo>
                  <a:lnTo>
                    <a:pt x="489115" y="27965"/>
                  </a:lnTo>
                  <a:lnTo>
                    <a:pt x="493903" y="28765"/>
                  </a:lnTo>
                  <a:lnTo>
                    <a:pt x="493903" y="35166"/>
                  </a:lnTo>
                  <a:lnTo>
                    <a:pt x="497903" y="30365"/>
                  </a:lnTo>
                  <a:lnTo>
                    <a:pt x="498703" y="26365"/>
                  </a:lnTo>
                  <a:close/>
                </a:path>
                <a:path w="1232534" h="755650">
                  <a:moveTo>
                    <a:pt x="521766" y="139687"/>
                  </a:moveTo>
                  <a:lnTo>
                    <a:pt x="514692" y="143052"/>
                  </a:lnTo>
                  <a:lnTo>
                    <a:pt x="517944" y="147320"/>
                  </a:lnTo>
                  <a:lnTo>
                    <a:pt x="521576" y="143649"/>
                  </a:lnTo>
                  <a:lnTo>
                    <a:pt x="521766" y="139687"/>
                  </a:lnTo>
                  <a:close/>
                </a:path>
                <a:path w="1232534" h="755650">
                  <a:moveTo>
                    <a:pt x="522363" y="176860"/>
                  </a:moveTo>
                  <a:lnTo>
                    <a:pt x="517080" y="177419"/>
                  </a:lnTo>
                  <a:lnTo>
                    <a:pt x="513156" y="181127"/>
                  </a:lnTo>
                  <a:lnTo>
                    <a:pt x="517982" y="179514"/>
                  </a:lnTo>
                  <a:lnTo>
                    <a:pt x="522363" y="176860"/>
                  </a:lnTo>
                  <a:close/>
                </a:path>
                <a:path w="1232534" h="755650">
                  <a:moveTo>
                    <a:pt x="544258" y="590613"/>
                  </a:moveTo>
                  <a:lnTo>
                    <a:pt x="539457" y="588213"/>
                  </a:lnTo>
                  <a:lnTo>
                    <a:pt x="537070" y="580224"/>
                  </a:lnTo>
                  <a:lnTo>
                    <a:pt x="531469" y="586625"/>
                  </a:lnTo>
                  <a:lnTo>
                    <a:pt x="536270" y="588213"/>
                  </a:lnTo>
                  <a:lnTo>
                    <a:pt x="538670" y="596214"/>
                  </a:lnTo>
                  <a:lnTo>
                    <a:pt x="544258" y="590613"/>
                  </a:lnTo>
                  <a:close/>
                </a:path>
                <a:path w="1232534" h="755650">
                  <a:moveTo>
                    <a:pt x="587413" y="546658"/>
                  </a:moveTo>
                  <a:lnTo>
                    <a:pt x="581825" y="545858"/>
                  </a:lnTo>
                  <a:lnTo>
                    <a:pt x="575424" y="542658"/>
                  </a:lnTo>
                  <a:lnTo>
                    <a:pt x="573036" y="546658"/>
                  </a:lnTo>
                  <a:lnTo>
                    <a:pt x="578624" y="547458"/>
                  </a:lnTo>
                  <a:lnTo>
                    <a:pt x="585012" y="550659"/>
                  </a:lnTo>
                  <a:lnTo>
                    <a:pt x="587413" y="546658"/>
                  </a:lnTo>
                  <a:close/>
                </a:path>
                <a:path w="1232534" h="755650">
                  <a:moveTo>
                    <a:pt x="591007" y="36753"/>
                  </a:moveTo>
                  <a:lnTo>
                    <a:pt x="590194" y="32118"/>
                  </a:lnTo>
                  <a:lnTo>
                    <a:pt x="585012" y="34366"/>
                  </a:lnTo>
                  <a:lnTo>
                    <a:pt x="588835" y="40208"/>
                  </a:lnTo>
                  <a:lnTo>
                    <a:pt x="591007" y="36753"/>
                  </a:lnTo>
                  <a:close/>
                </a:path>
                <a:path w="1232534" h="755650">
                  <a:moveTo>
                    <a:pt x="607885" y="378256"/>
                  </a:moveTo>
                  <a:lnTo>
                    <a:pt x="602602" y="378828"/>
                  </a:lnTo>
                  <a:lnTo>
                    <a:pt x="598665" y="382536"/>
                  </a:lnTo>
                  <a:lnTo>
                    <a:pt x="603504" y="380923"/>
                  </a:lnTo>
                  <a:lnTo>
                    <a:pt x="607885" y="378256"/>
                  </a:lnTo>
                  <a:close/>
                </a:path>
                <a:path w="1232534" h="755650">
                  <a:moveTo>
                    <a:pt x="615391" y="546658"/>
                  </a:moveTo>
                  <a:lnTo>
                    <a:pt x="609790" y="545858"/>
                  </a:lnTo>
                  <a:lnTo>
                    <a:pt x="603402" y="542658"/>
                  </a:lnTo>
                  <a:lnTo>
                    <a:pt x="601002" y="546658"/>
                  </a:lnTo>
                  <a:lnTo>
                    <a:pt x="606602" y="547458"/>
                  </a:lnTo>
                  <a:lnTo>
                    <a:pt x="612990" y="550659"/>
                  </a:lnTo>
                  <a:lnTo>
                    <a:pt x="615391" y="546658"/>
                  </a:lnTo>
                  <a:close/>
                </a:path>
                <a:path w="1232534" h="755650">
                  <a:moveTo>
                    <a:pt x="621779" y="61531"/>
                  </a:moveTo>
                  <a:lnTo>
                    <a:pt x="614591" y="58343"/>
                  </a:lnTo>
                  <a:lnTo>
                    <a:pt x="612190" y="63131"/>
                  </a:lnTo>
                  <a:lnTo>
                    <a:pt x="616991" y="64731"/>
                  </a:lnTo>
                  <a:lnTo>
                    <a:pt x="616991" y="71120"/>
                  </a:lnTo>
                  <a:lnTo>
                    <a:pt x="620979" y="65532"/>
                  </a:lnTo>
                  <a:lnTo>
                    <a:pt x="621779" y="61531"/>
                  </a:lnTo>
                  <a:close/>
                </a:path>
                <a:path w="1232534" h="755650">
                  <a:moveTo>
                    <a:pt x="642162" y="610895"/>
                  </a:moveTo>
                  <a:lnTo>
                    <a:pt x="641337" y="606069"/>
                  </a:lnTo>
                  <a:lnTo>
                    <a:pt x="636168" y="608203"/>
                  </a:lnTo>
                  <a:lnTo>
                    <a:pt x="639991" y="614375"/>
                  </a:lnTo>
                  <a:lnTo>
                    <a:pt x="642162" y="610895"/>
                  </a:lnTo>
                  <a:close/>
                </a:path>
                <a:path w="1232534" h="755650">
                  <a:moveTo>
                    <a:pt x="649109" y="420179"/>
                  </a:moveTo>
                  <a:lnTo>
                    <a:pt x="646353" y="414388"/>
                  </a:lnTo>
                  <a:lnTo>
                    <a:pt x="641515" y="411594"/>
                  </a:lnTo>
                  <a:lnTo>
                    <a:pt x="636968" y="414794"/>
                  </a:lnTo>
                  <a:lnTo>
                    <a:pt x="642556" y="417182"/>
                  </a:lnTo>
                  <a:lnTo>
                    <a:pt x="641756" y="423583"/>
                  </a:lnTo>
                  <a:lnTo>
                    <a:pt x="647357" y="425983"/>
                  </a:lnTo>
                  <a:lnTo>
                    <a:pt x="649109" y="420179"/>
                  </a:lnTo>
                  <a:close/>
                </a:path>
                <a:path w="1232534" h="755650">
                  <a:moveTo>
                    <a:pt x="664235" y="423875"/>
                  </a:moveTo>
                  <a:lnTo>
                    <a:pt x="663600" y="419049"/>
                  </a:lnTo>
                  <a:lnTo>
                    <a:pt x="658545" y="421182"/>
                  </a:lnTo>
                  <a:lnTo>
                    <a:pt x="662025" y="427367"/>
                  </a:lnTo>
                  <a:lnTo>
                    <a:pt x="664235" y="423875"/>
                  </a:lnTo>
                  <a:close/>
                </a:path>
                <a:path w="1232534" h="755650">
                  <a:moveTo>
                    <a:pt x="679119" y="334302"/>
                  </a:moveTo>
                  <a:lnTo>
                    <a:pt x="673735" y="334873"/>
                  </a:lnTo>
                  <a:lnTo>
                    <a:pt x="670128" y="338582"/>
                  </a:lnTo>
                  <a:lnTo>
                    <a:pt x="674928" y="336969"/>
                  </a:lnTo>
                  <a:lnTo>
                    <a:pt x="679119" y="334302"/>
                  </a:lnTo>
                  <a:close/>
                </a:path>
                <a:path w="1232534" h="755650">
                  <a:moveTo>
                    <a:pt x="685952" y="646341"/>
                  </a:moveTo>
                  <a:lnTo>
                    <a:pt x="680923" y="642569"/>
                  </a:lnTo>
                  <a:lnTo>
                    <a:pt x="680123" y="642569"/>
                  </a:lnTo>
                  <a:lnTo>
                    <a:pt x="679323" y="646557"/>
                  </a:lnTo>
                  <a:lnTo>
                    <a:pt x="671144" y="652678"/>
                  </a:lnTo>
                  <a:lnTo>
                    <a:pt x="678027" y="651154"/>
                  </a:lnTo>
                  <a:lnTo>
                    <a:pt x="685952" y="646341"/>
                  </a:lnTo>
                  <a:close/>
                </a:path>
                <a:path w="1232534" h="755650">
                  <a:moveTo>
                    <a:pt x="723976" y="591718"/>
                  </a:moveTo>
                  <a:lnTo>
                    <a:pt x="723188" y="586879"/>
                  </a:lnTo>
                  <a:lnTo>
                    <a:pt x="717689" y="589013"/>
                  </a:lnTo>
                  <a:lnTo>
                    <a:pt x="721626" y="595198"/>
                  </a:lnTo>
                  <a:lnTo>
                    <a:pt x="723976" y="591718"/>
                  </a:lnTo>
                  <a:close/>
                </a:path>
                <a:path w="1232534" h="755650">
                  <a:moveTo>
                    <a:pt x="728078" y="475526"/>
                  </a:moveTo>
                  <a:lnTo>
                    <a:pt x="720890" y="472338"/>
                  </a:lnTo>
                  <a:lnTo>
                    <a:pt x="718489" y="477126"/>
                  </a:lnTo>
                  <a:lnTo>
                    <a:pt x="723277" y="477926"/>
                  </a:lnTo>
                  <a:lnTo>
                    <a:pt x="723277" y="485114"/>
                  </a:lnTo>
                  <a:lnTo>
                    <a:pt x="727278" y="479526"/>
                  </a:lnTo>
                  <a:lnTo>
                    <a:pt x="728078" y="475526"/>
                  </a:lnTo>
                  <a:close/>
                </a:path>
                <a:path w="1232534" h="755650">
                  <a:moveTo>
                    <a:pt x="760844" y="588213"/>
                  </a:moveTo>
                  <a:lnTo>
                    <a:pt x="755256" y="587425"/>
                  </a:lnTo>
                  <a:lnTo>
                    <a:pt x="748855" y="584225"/>
                  </a:lnTo>
                  <a:lnTo>
                    <a:pt x="746455" y="588213"/>
                  </a:lnTo>
                  <a:lnTo>
                    <a:pt x="751255" y="589013"/>
                  </a:lnTo>
                  <a:lnTo>
                    <a:pt x="757643" y="592213"/>
                  </a:lnTo>
                  <a:lnTo>
                    <a:pt x="760844" y="588213"/>
                  </a:lnTo>
                  <a:close/>
                </a:path>
                <a:path w="1232534" h="755650">
                  <a:moveTo>
                    <a:pt x="763727" y="74561"/>
                  </a:moveTo>
                  <a:lnTo>
                    <a:pt x="758444" y="75120"/>
                  </a:lnTo>
                  <a:lnTo>
                    <a:pt x="754519" y="78828"/>
                  </a:lnTo>
                  <a:lnTo>
                    <a:pt x="759345" y="77216"/>
                  </a:lnTo>
                  <a:lnTo>
                    <a:pt x="763727" y="74561"/>
                  </a:lnTo>
                  <a:close/>
                </a:path>
                <a:path w="1232534" h="755650">
                  <a:moveTo>
                    <a:pt x="787819" y="98996"/>
                  </a:moveTo>
                  <a:lnTo>
                    <a:pt x="782421" y="99898"/>
                  </a:lnTo>
                  <a:lnTo>
                    <a:pt x="778827" y="103492"/>
                  </a:lnTo>
                  <a:lnTo>
                    <a:pt x="783628" y="101701"/>
                  </a:lnTo>
                  <a:lnTo>
                    <a:pt x="787819" y="98996"/>
                  </a:lnTo>
                  <a:close/>
                </a:path>
                <a:path w="1232534" h="755650">
                  <a:moveTo>
                    <a:pt x="796696" y="662711"/>
                  </a:moveTo>
                  <a:lnTo>
                    <a:pt x="789622" y="665746"/>
                  </a:lnTo>
                  <a:lnTo>
                    <a:pt x="792873" y="670128"/>
                  </a:lnTo>
                  <a:lnTo>
                    <a:pt x="796505" y="666648"/>
                  </a:lnTo>
                  <a:lnTo>
                    <a:pt x="796696" y="662711"/>
                  </a:lnTo>
                  <a:close/>
                </a:path>
                <a:path w="1232534" h="755650">
                  <a:moveTo>
                    <a:pt x="803694" y="572477"/>
                  </a:moveTo>
                  <a:lnTo>
                    <a:pt x="798410" y="573036"/>
                  </a:lnTo>
                  <a:lnTo>
                    <a:pt x="794473" y="576745"/>
                  </a:lnTo>
                  <a:lnTo>
                    <a:pt x="799312" y="575132"/>
                  </a:lnTo>
                  <a:lnTo>
                    <a:pt x="803694" y="572477"/>
                  </a:lnTo>
                  <a:close/>
                </a:path>
                <a:path w="1232534" h="755650">
                  <a:moveTo>
                    <a:pt x="806081" y="155740"/>
                  </a:moveTo>
                  <a:lnTo>
                    <a:pt x="800811" y="156641"/>
                  </a:lnTo>
                  <a:lnTo>
                    <a:pt x="796874" y="160235"/>
                  </a:lnTo>
                  <a:lnTo>
                    <a:pt x="801700" y="158445"/>
                  </a:lnTo>
                  <a:lnTo>
                    <a:pt x="806081" y="155740"/>
                  </a:lnTo>
                  <a:close/>
                </a:path>
                <a:path w="1232534" h="755650">
                  <a:moveTo>
                    <a:pt x="829259" y="592912"/>
                  </a:moveTo>
                  <a:lnTo>
                    <a:pt x="823976" y="593813"/>
                  </a:lnTo>
                  <a:lnTo>
                    <a:pt x="820051" y="597408"/>
                  </a:lnTo>
                  <a:lnTo>
                    <a:pt x="824877" y="595617"/>
                  </a:lnTo>
                  <a:lnTo>
                    <a:pt x="829259" y="592912"/>
                  </a:lnTo>
                  <a:close/>
                </a:path>
                <a:path w="1232534" h="755650">
                  <a:moveTo>
                    <a:pt x="835964" y="677735"/>
                  </a:moveTo>
                  <a:lnTo>
                    <a:pt x="829576" y="672934"/>
                  </a:lnTo>
                  <a:lnTo>
                    <a:pt x="827176" y="676935"/>
                  </a:lnTo>
                  <a:lnTo>
                    <a:pt x="819188" y="679335"/>
                  </a:lnTo>
                  <a:lnTo>
                    <a:pt x="825576" y="684923"/>
                  </a:lnTo>
                  <a:lnTo>
                    <a:pt x="827976" y="680135"/>
                  </a:lnTo>
                  <a:lnTo>
                    <a:pt x="835964" y="677735"/>
                  </a:lnTo>
                  <a:close/>
                </a:path>
                <a:path w="1232534" h="755650">
                  <a:moveTo>
                    <a:pt x="873226" y="274027"/>
                  </a:moveTo>
                  <a:lnTo>
                    <a:pt x="867943" y="274929"/>
                  </a:lnTo>
                  <a:lnTo>
                    <a:pt x="864006" y="278523"/>
                  </a:lnTo>
                  <a:lnTo>
                    <a:pt x="868832" y="276720"/>
                  </a:lnTo>
                  <a:lnTo>
                    <a:pt x="873226" y="274027"/>
                  </a:lnTo>
                  <a:close/>
                </a:path>
                <a:path w="1232534" h="755650">
                  <a:moveTo>
                    <a:pt x="876325" y="666038"/>
                  </a:moveTo>
                  <a:lnTo>
                    <a:pt x="875512" y="661212"/>
                  </a:lnTo>
                  <a:lnTo>
                    <a:pt x="870331" y="663346"/>
                  </a:lnTo>
                  <a:lnTo>
                    <a:pt x="874153" y="669531"/>
                  </a:lnTo>
                  <a:lnTo>
                    <a:pt x="876325" y="666038"/>
                  </a:lnTo>
                  <a:close/>
                </a:path>
                <a:path w="1232534" h="755650">
                  <a:moveTo>
                    <a:pt x="884720" y="607402"/>
                  </a:moveTo>
                  <a:lnTo>
                    <a:pt x="879132" y="606602"/>
                  </a:lnTo>
                  <a:lnTo>
                    <a:pt x="872731" y="603402"/>
                  </a:lnTo>
                  <a:lnTo>
                    <a:pt x="870331" y="607402"/>
                  </a:lnTo>
                  <a:lnTo>
                    <a:pt x="875931" y="608203"/>
                  </a:lnTo>
                  <a:lnTo>
                    <a:pt x="882319" y="611390"/>
                  </a:lnTo>
                  <a:lnTo>
                    <a:pt x="884720" y="607402"/>
                  </a:lnTo>
                  <a:close/>
                </a:path>
                <a:path w="1232534" h="755650">
                  <a:moveTo>
                    <a:pt x="886320" y="194208"/>
                  </a:moveTo>
                  <a:lnTo>
                    <a:pt x="880732" y="193408"/>
                  </a:lnTo>
                  <a:lnTo>
                    <a:pt x="874331" y="190207"/>
                  </a:lnTo>
                  <a:lnTo>
                    <a:pt x="871931" y="194208"/>
                  </a:lnTo>
                  <a:lnTo>
                    <a:pt x="876731" y="195008"/>
                  </a:lnTo>
                  <a:lnTo>
                    <a:pt x="883920" y="198996"/>
                  </a:lnTo>
                  <a:lnTo>
                    <a:pt x="886320" y="194208"/>
                  </a:lnTo>
                  <a:close/>
                </a:path>
                <a:path w="1232534" h="755650">
                  <a:moveTo>
                    <a:pt x="888314" y="548563"/>
                  </a:moveTo>
                  <a:lnTo>
                    <a:pt x="887488" y="543725"/>
                  </a:lnTo>
                  <a:lnTo>
                    <a:pt x="882319" y="545858"/>
                  </a:lnTo>
                  <a:lnTo>
                    <a:pt x="886142" y="552043"/>
                  </a:lnTo>
                  <a:lnTo>
                    <a:pt x="888314" y="548563"/>
                  </a:lnTo>
                  <a:close/>
                </a:path>
                <a:path w="1232534" h="755650">
                  <a:moveTo>
                    <a:pt x="924687" y="664946"/>
                  </a:moveTo>
                  <a:lnTo>
                    <a:pt x="918286" y="660146"/>
                  </a:lnTo>
                  <a:lnTo>
                    <a:pt x="915885" y="664146"/>
                  </a:lnTo>
                  <a:lnTo>
                    <a:pt x="907897" y="666546"/>
                  </a:lnTo>
                  <a:lnTo>
                    <a:pt x="914298" y="672134"/>
                  </a:lnTo>
                  <a:lnTo>
                    <a:pt x="916686" y="667346"/>
                  </a:lnTo>
                  <a:lnTo>
                    <a:pt x="924687" y="664946"/>
                  </a:lnTo>
                  <a:close/>
                </a:path>
                <a:path w="1232534" h="755650">
                  <a:moveTo>
                    <a:pt x="939063" y="734479"/>
                  </a:moveTo>
                  <a:lnTo>
                    <a:pt x="931875" y="731278"/>
                  </a:lnTo>
                  <a:lnTo>
                    <a:pt x="929474" y="736079"/>
                  </a:lnTo>
                  <a:lnTo>
                    <a:pt x="934275" y="736879"/>
                  </a:lnTo>
                  <a:lnTo>
                    <a:pt x="934275" y="744067"/>
                  </a:lnTo>
                  <a:lnTo>
                    <a:pt x="938263" y="738466"/>
                  </a:lnTo>
                  <a:lnTo>
                    <a:pt x="939063" y="734479"/>
                  </a:lnTo>
                  <a:close/>
                </a:path>
                <a:path w="1232534" h="755650">
                  <a:moveTo>
                    <a:pt x="941463" y="676135"/>
                  </a:moveTo>
                  <a:lnTo>
                    <a:pt x="939063" y="672134"/>
                  </a:lnTo>
                  <a:lnTo>
                    <a:pt x="934275" y="668934"/>
                  </a:lnTo>
                  <a:lnTo>
                    <a:pt x="931075" y="675335"/>
                  </a:lnTo>
                  <a:lnTo>
                    <a:pt x="933475" y="679335"/>
                  </a:lnTo>
                  <a:lnTo>
                    <a:pt x="939063" y="683323"/>
                  </a:lnTo>
                  <a:lnTo>
                    <a:pt x="941463" y="676135"/>
                  </a:lnTo>
                  <a:close/>
                </a:path>
                <a:path w="1232534" h="755650">
                  <a:moveTo>
                    <a:pt x="950252" y="100698"/>
                  </a:moveTo>
                  <a:lnTo>
                    <a:pt x="943063" y="97497"/>
                  </a:lnTo>
                  <a:lnTo>
                    <a:pt x="940663" y="102298"/>
                  </a:lnTo>
                  <a:lnTo>
                    <a:pt x="945464" y="103898"/>
                  </a:lnTo>
                  <a:lnTo>
                    <a:pt x="945464" y="110286"/>
                  </a:lnTo>
                  <a:lnTo>
                    <a:pt x="949452" y="104698"/>
                  </a:lnTo>
                  <a:lnTo>
                    <a:pt x="950252" y="100698"/>
                  </a:lnTo>
                  <a:close/>
                </a:path>
                <a:path w="1232534" h="755650">
                  <a:moveTo>
                    <a:pt x="952423" y="126542"/>
                  </a:moveTo>
                  <a:lnTo>
                    <a:pt x="945464" y="129463"/>
                  </a:lnTo>
                  <a:lnTo>
                    <a:pt x="948385" y="134188"/>
                  </a:lnTo>
                  <a:lnTo>
                    <a:pt x="952055" y="130670"/>
                  </a:lnTo>
                  <a:lnTo>
                    <a:pt x="952423" y="126542"/>
                  </a:lnTo>
                  <a:close/>
                </a:path>
                <a:path w="1232534" h="755650">
                  <a:moveTo>
                    <a:pt x="952652" y="721690"/>
                  </a:moveTo>
                  <a:lnTo>
                    <a:pt x="945464" y="718489"/>
                  </a:lnTo>
                  <a:lnTo>
                    <a:pt x="943063" y="723290"/>
                  </a:lnTo>
                  <a:lnTo>
                    <a:pt x="948664" y="724090"/>
                  </a:lnTo>
                  <a:lnTo>
                    <a:pt x="947864" y="730478"/>
                  </a:lnTo>
                  <a:lnTo>
                    <a:pt x="951852" y="725690"/>
                  </a:lnTo>
                  <a:lnTo>
                    <a:pt x="952652" y="721690"/>
                  </a:lnTo>
                  <a:close/>
                </a:path>
                <a:path w="1232534" h="755650">
                  <a:moveTo>
                    <a:pt x="954735" y="581723"/>
                  </a:moveTo>
                  <a:lnTo>
                    <a:pt x="949452" y="582625"/>
                  </a:lnTo>
                  <a:lnTo>
                    <a:pt x="945527" y="586219"/>
                  </a:lnTo>
                  <a:lnTo>
                    <a:pt x="950353" y="584428"/>
                  </a:lnTo>
                  <a:lnTo>
                    <a:pt x="954735" y="581723"/>
                  </a:lnTo>
                  <a:close/>
                </a:path>
                <a:path w="1232534" h="755650">
                  <a:moveTo>
                    <a:pt x="964641" y="321284"/>
                  </a:moveTo>
                  <a:lnTo>
                    <a:pt x="962240" y="317284"/>
                  </a:lnTo>
                  <a:lnTo>
                    <a:pt x="957453" y="314083"/>
                  </a:lnTo>
                  <a:lnTo>
                    <a:pt x="955052" y="320484"/>
                  </a:lnTo>
                  <a:lnTo>
                    <a:pt x="957453" y="325272"/>
                  </a:lnTo>
                  <a:lnTo>
                    <a:pt x="962240" y="328472"/>
                  </a:lnTo>
                  <a:lnTo>
                    <a:pt x="964641" y="321284"/>
                  </a:lnTo>
                  <a:close/>
                </a:path>
                <a:path w="1232534" h="755650">
                  <a:moveTo>
                    <a:pt x="979830" y="517093"/>
                  </a:moveTo>
                  <a:lnTo>
                    <a:pt x="973429" y="512292"/>
                  </a:lnTo>
                  <a:lnTo>
                    <a:pt x="971042" y="517093"/>
                  </a:lnTo>
                  <a:lnTo>
                    <a:pt x="963041" y="518693"/>
                  </a:lnTo>
                  <a:lnTo>
                    <a:pt x="969441" y="524281"/>
                  </a:lnTo>
                  <a:lnTo>
                    <a:pt x="971842" y="519480"/>
                  </a:lnTo>
                  <a:lnTo>
                    <a:pt x="979830" y="517093"/>
                  </a:lnTo>
                  <a:close/>
                </a:path>
                <a:path w="1232534" h="755650">
                  <a:moveTo>
                    <a:pt x="984618" y="193408"/>
                  </a:moveTo>
                  <a:lnTo>
                    <a:pt x="982230" y="189407"/>
                  </a:lnTo>
                  <a:lnTo>
                    <a:pt x="977430" y="186207"/>
                  </a:lnTo>
                  <a:lnTo>
                    <a:pt x="975029" y="193408"/>
                  </a:lnTo>
                  <a:lnTo>
                    <a:pt x="977430" y="197396"/>
                  </a:lnTo>
                  <a:lnTo>
                    <a:pt x="982230" y="200596"/>
                  </a:lnTo>
                  <a:lnTo>
                    <a:pt x="984618" y="193408"/>
                  </a:lnTo>
                  <a:close/>
                </a:path>
                <a:path w="1232534" h="755650">
                  <a:moveTo>
                    <a:pt x="987018" y="322084"/>
                  </a:moveTo>
                  <a:lnTo>
                    <a:pt x="979830" y="318884"/>
                  </a:lnTo>
                  <a:lnTo>
                    <a:pt x="977430" y="323672"/>
                  </a:lnTo>
                  <a:lnTo>
                    <a:pt x="982230" y="325272"/>
                  </a:lnTo>
                  <a:lnTo>
                    <a:pt x="982230" y="331673"/>
                  </a:lnTo>
                  <a:lnTo>
                    <a:pt x="986218" y="326072"/>
                  </a:lnTo>
                  <a:lnTo>
                    <a:pt x="987018" y="322084"/>
                  </a:lnTo>
                  <a:close/>
                </a:path>
                <a:path w="1232534" h="755650">
                  <a:moveTo>
                    <a:pt x="993190" y="581647"/>
                  </a:moveTo>
                  <a:lnTo>
                    <a:pt x="986218" y="585025"/>
                  </a:lnTo>
                  <a:lnTo>
                    <a:pt x="989139" y="589292"/>
                  </a:lnTo>
                  <a:lnTo>
                    <a:pt x="992809" y="585622"/>
                  </a:lnTo>
                  <a:lnTo>
                    <a:pt x="993190" y="581647"/>
                  </a:lnTo>
                  <a:close/>
                </a:path>
                <a:path w="1232534" h="755650">
                  <a:moveTo>
                    <a:pt x="1001979" y="528434"/>
                  </a:moveTo>
                  <a:lnTo>
                    <a:pt x="995006" y="531469"/>
                  </a:lnTo>
                  <a:lnTo>
                    <a:pt x="997940" y="535863"/>
                  </a:lnTo>
                  <a:lnTo>
                    <a:pt x="1001610" y="532371"/>
                  </a:lnTo>
                  <a:lnTo>
                    <a:pt x="1001979" y="528434"/>
                  </a:lnTo>
                  <a:close/>
                </a:path>
                <a:path w="1232534" h="755650">
                  <a:moveTo>
                    <a:pt x="1006208" y="500303"/>
                  </a:moveTo>
                  <a:lnTo>
                    <a:pt x="1000607" y="499503"/>
                  </a:lnTo>
                  <a:lnTo>
                    <a:pt x="994219" y="496303"/>
                  </a:lnTo>
                  <a:lnTo>
                    <a:pt x="991819" y="500303"/>
                  </a:lnTo>
                  <a:lnTo>
                    <a:pt x="996607" y="501103"/>
                  </a:lnTo>
                  <a:lnTo>
                    <a:pt x="1003808" y="504304"/>
                  </a:lnTo>
                  <a:lnTo>
                    <a:pt x="1006208" y="500303"/>
                  </a:lnTo>
                  <a:close/>
                </a:path>
                <a:path w="1232534" h="755650">
                  <a:moveTo>
                    <a:pt x="1019683" y="315988"/>
                  </a:moveTo>
                  <a:lnTo>
                    <a:pt x="1018895" y="311150"/>
                  </a:lnTo>
                  <a:lnTo>
                    <a:pt x="1013396" y="313283"/>
                  </a:lnTo>
                  <a:lnTo>
                    <a:pt x="1017333" y="319468"/>
                  </a:lnTo>
                  <a:lnTo>
                    <a:pt x="1019683" y="315988"/>
                  </a:lnTo>
                  <a:close/>
                </a:path>
                <a:path w="1232534" h="755650">
                  <a:moveTo>
                    <a:pt x="1024585" y="746467"/>
                  </a:moveTo>
                  <a:lnTo>
                    <a:pt x="1018984" y="745667"/>
                  </a:lnTo>
                  <a:lnTo>
                    <a:pt x="1012596" y="742467"/>
                  </a:lnTo>
                  <a:lnTo>
                    <a:pt x="1010196" y="746467"/>
                  </a:lnTo>
                  <a:lnTo>
                    <a:pt x="1015796" y="747268"/>
                  </a:lnTo>
                  <a:lnTo>
                    <a:pt x="1022184" y="750455"/>
                  </a:lnTo>
                  <a:lnTo>
                    <a:pt x="1024585" y="746467"/>
                  </a:lnTo>
                  <a:close/>
                </a:path>
                <a:path w="1232534" h="755650">
                  <a:moveTo>
                    <a:pt x="1042962" y="748068"/>
                  </a:moveTo>
                  <a:lnTo>
                    <a:pt x="1040561" y="744067"/>
                  </a:lnTo>
                  <a:lnTo>
                    <a:pt x="1035773" y="740867"/>
                  </a:lnTo>
                  <a:lnTo>
                    <a:pt x="1033373" y="748068"/>
                  </a:lnTo>
                  <a:lnTo>
                    <a:pt x="1035773" y="752055"/>
                  </a:lnTo>
                  <a:lnTo>
                    <a:pt x="1040561" y="755256"/>
                  </a:lnTo>
                  <a:lnTo>
                    <a:pt x="1042962" y="748068"/>
                  </a:lnTo>
                  <a:close/>
                </a:path>
                <a:path w="1232534" h="755650">
                  <a:moveTo>
                    <a:pt x="1075969" y="558469"/>
                  </a:moveTo>
                  <a:lnTo>
                    <a:pt x="1069340" y="561848"/>
                  </a:lnTo>
                  <a:lnTo>
                    <a:pt x="1072146" y="566115"/>
                  </a:lnTo>
                  <a:lnTo>
                    <a:pt x="1075639" y="562444"/>
                  </a:lnTo>
                  <a:lnTo>
                    <a:pt x="1075969" y="558469"/>
                  </a:lnTo>
                  <a:close/>
                </a:path>
                <a:path w="1232534" h="755650">
                  <a:moveTo>
                    <a:pt x="1151432" y="421005"/>
                  </a:moveTo>
                  <a:lnTo>
                    <a:pt x="1144460" y="424383"/>
                  </a:lnTo>
                  <a:lnTo>
                    <a:pt x="1147381" y="428650"/>
                  </a:lnTo>
                  <a:lnTo>
                    <a:pt x="1151064" y="424980"/>
                  </a:lnTo>
                  <a:lnTo>
                    <a:pt x="1151432" y="421005"/>
                  </a:lnTo>
                  <a:close/>
                </a:path>
                <a:path w="1232534" h="755650">
                  <a:moveTo>
                    <a:pt x="1166037" y="606602"/>
                  </a:moveTo>
                  <a:lnTo>
                    <a:pt x="1158849" y="603402"/>
                  </a:lnTo>
                  <a:lnTo>
                    <a:pt x="1156449" y="608203"/>
                  </a:lnTo>
                  <a:lnTo>
                    <a:pt x="1161249" y="609003"/>
                  </a:lnTo>
                  <a:lnTo>
                    <a:pt x="1160449" y="615391"/>
                  </a:lnTo>
                  <a:lnTo>
                    <a:pt x="1165250" y="610603"/>
                  </a:lnTo>
                  <a:lnTo>
                    <a:pt x="1166037" y="606602"/>
                  </a:lnTo>
                  <a:close/>
                </a:path>
                <a:path w="1232534" h="755650">
                  <a:moveTo>
                    <a:pt x="1232382" y="453948"/>
                  </a:moveTo>
                  <a:lnTo>
                    <a:pt x="1229982" y="449160"/>
                  </a:lnTo>
                  <a:lnTo>
                    <a:pt x="1218793" y="453148"/>
                  </a:lnTo>
                  <a:lnTo>
                    <a:pt x="1217993" y="453948"/>
                  </a:lnTo>
                  <a:lnTo>
                    <a:pt x="1217879" y="456755"/>
                  </a:lnTo>
                  <a:lnTo>
                    <a:pt x="1223683" y="457250"/>
                  </a:lnTo>
                  <a:lnTo>
                    <a:pt x="1230249" y="456082"/>
                  </a:lnTo>
                  <a:lnTo>
                    <a:pt x="1232382" y="45394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39"/>
            <p:cNvSpPr/>
            <p:nvPr/>
          </p:nvSpPr>
          <p:spPr>
            <a:xfrm>
              <a:off x="16434296" y="8958744"/>
              <a:ext cx="1362075" cy="921385"/>
            </a:xfrm>
            <a:custGeom>
              <a:avLst/>
              <a:gdLst/>
              <a:ahLst/>
              <a:cxnLst/>
              <a:rect l="l" t="t" r="r" b="b"/>
              <a:pathLst>
                <a:path w="1362075" h="921384">
                  <a:moveTo>
                    <a:pt x="11188" y="744867"/>
                  </a:moveTo>
                  <a:lnTo>
                    <a:pt x="9588" y="739279"/>
                  </a:lnTo>
                  <a:lnTo>
                    <a:pt x="6388" y="736079"/>
                  </a:lnTo>
                  <a:lnTo>
                    <a:pt x="0" y="740079"/>
                  </a:lnTo>
                  <a:lnTo>
                    <a:pt x="2400" y="744867"/>
                  </a:lnTo>
                  <a:lnTo>
                    <a:pt x="5588" y="741680"/>
                  </a:lnTo>
                  <a:lnTo>
                    <a:pt x="11188" y="744867"/>
                  </a:lnTo>
                  <a:close/>
                </a:path>
                <a:path w="1362075" h="921384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097"/>
                  </a:lnTo>
                  <a:lnTo>
                    <a:pt x="44754" y="631380"/>
                  </a:lnTo>
                  <a:lnTo>
                    <a:pt x="52171" y="631723"/>
                  </a:lnTo>
                  <a:close/>
                </a:path>
                <a:path w="1362075" h="921384">
                  <a:moveTo>
                    <a:pt x="63131" y="739279"/>
                  </a:moveTo>
                  <a:lnTo>
                    <a:pt x="60731" y="732091"/>
                  </a:lnTo>
                  <a:lnTo>
                    <a:pt x="55943" y="734479"/>
                  </a:lnTo>
                  <a:lnTo>
                    <a:pt x="47955" y="732878"/>
                  </a:lnTo>
                  <a:lnTo>
                    <a:pt x="50342" y="740079"/>
                  </a:lnTo>
                  <a:lnTo>
                    <a:pt x="54343" y="736879"/>
                  </a:lnTo>
                  <a:lnTo>
                    <a:pt x="63131" y="739279"/>
                  </a:lnTo>
                  <a:close/>
                </a:path>
                <a:path w="1362075" h="921384">
                  <a:moveTo>
                    <a:pt x="63131" y="569048"/>
                  </a:moveTo>
                  <a:lnTo>
                    <a:pt x="61531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42" y="568248"/>
                  </a:lnTo>
                  <a:lnTo>
                    <a:pt x="54343" y="572236"/>
                  </a:lnTo>
                  <a:lnTo>
                    <a:pt x="55943" y="574636"/>
                  </a:lnTo>
                  <a:lnTo>
                    <a:pt x="58343" y="572236"/>
                  </a:lnTo>
                  <a:lnTo>
                    <a:pt x="63131" y="569048"/>
                  </a:lnTo>
                  <a:close/>
                </a:path>
                <a:path w="1362075" h="921384">
                  <a:moveTo>
                    <a:pt x="84709" y="742480"/>
                  </a:moveTo>
                  <a:lnTo>
                    <a:pt x="82321" y="736079"/>
                  </a:lnTo>
                  <a:lnTo>
                    <a:pt x="79121" y="732878"/>
                  </a:lnTo>
                  <a:lnTo>
                    <a:pt x="72720" y="736879"/>
                  </a:lnTo>
                  <a:lnTo>
                    <a:pt x="75120" y="741680"/>
                  </a:lnTo>
                  <a:lnTo>
                    <a:pt x="79121" y="738479"/>
                  </a:lnTo>
                  <a:lnTo>
                    <a:pt x="84709" y="742480"/>
                  </a:lnTo>
                  <a:close/>
                </a:path>
                <a:path w="1362075" h="921384">
                  <a:moveTo>
                    <a:pt x="142392" y="898321"/>
                  </a:moveTo>
                  <a:lnTo>
                    <a:pt x="141160" y="893521"/>
                  </a:lnTo>
                  <a:lnTo>
                    <a:pt x="137668" y="891133"/>
                  </a:lnTo>
                  <a:lnTo>
                    <a:pt x="136664" y="898321"/>
                  </a:lnTo>
                  <a:lnTo>
                    <a:pt x="142392" y="898321"/>
                  </a:lnTo>
                  <a:close/>
                </a:path>
                <a:path w="1362075" h="921384">
                  <a:moveTo>
                    <a:pt x="160642" y="873544"/>
                  </a:moveTo>
                  <a:lnTo>
                    <a:pt x="155841" y="867956"/>
                  </a:lnTo>
                  <a:lnTo>
                    <a:pt x="151041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21384">
                  <a:moveTo>
                    <a:pt x="160642" y="474738"/>
                  </a:moveTo>
                  <a:lnTo>
                    <a:pt x="158242" y="468337"/>
                  </a:lnTo>
                  <a:lnTo>
                    <a:pt x="155041" y="465150"/>
                  </a:lnTo>
                  <a:lnTo>
                    <a:pt x="148653" y="469138"/>
                  </a:lnTo>
                  <a:lnTo>
                    <a:pt x="151041" y="473938"/>
                  </a:lnTo>
                  <a:lnTo>
                    <a:pt x="154241" y="470738"/>
                  </a:lnTo>
                  <a:lnTo>
                    <a:pt x="160642" y="474738"/>
                  </a:lnTo>
                  <a:close/>
                </a:path>
                <a:path w="1362075" h="921384">
                  <a:moveTo>
                    <a:pt x="169430" y="277329"/>
                  </a:moveTo>
                  <a:lnTo>
                    <a:pt x="166230" y="280530"/>
                  </a:lnTo>
                  <a:lnTo>
                    <a:pt x="163029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30" y="286321"/>
                  </a:lnTo>
                  <a:lnTo>
                    <a:pt x="169278" y="283095"/>
                  </a:lnTo>
                  <a:lnTo>
                    <a:pt x="169430" y="277329"/>
                  </a:lnTo>
                  <a:close/>
                </a:path>
                <a:path w="1362075" h="921384">
                  <a:moveTo>
                    <a:pt x="202996" y="835977"/>
                  </a:moveTo>
                  <a:lnTo>
                    <a:pt x="194233" y="838796"/>
                  </a:lnTo>
                  <a:lnTo>
                    <a:pt x="195199" y="843470"/>
                  </a:lnTo>
                  <a:lnTo>
                    <a:pt x="200075" y="844410"/>
                  </a:lnTo>
                  <a:lnTo>
                    <a:pt x="202996" y="835977"/>
                  </a:lnTo>
                  <a:close/>
                </a:path>
                <a:path w="1362075" h="921384">
                  <a:moveTo>
                    <a:pt x="216344" y="403148"/>
                  </a:moveTo>
                  <a:lnTo>
                    <a:pt x="214287" y="399516"/>
                  </a:lnTo>
                  <a:lnTo>
                    <a:pt x="209372" y="397522"/>
                  </a:lnTo>
                  <a:lnTo>
                    <a:pt x="208584" y="402805"/>
                  </a:lnTo>
                  <a:lnTo>
                    <a:pt x="216344" y="403148"/>
                  </a:lnTo>
                  <a:close/>
                </a:path>
                <a:path w="1362075" h="921384">
                  <a:moveTo>
                    <a:pt x="259740" y="398018"/>
                  </a:moveTo>
                  <a:lnTo>
                    <a:pt x="257340" y="391617"/>
                  </a:lnTo>
                  <a:lnTo>
                    <a:pt x="254139" y="388416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21384">
                  <a:moveTo>
                    <a:pt x="276542" y="515607"/>
                  </a:moveTo>
                  <a:lnTo>
                    <a:pt x="275120" y="510997"/>
                  </a:lnTo>
                  <a:lnTo>
                    <a:pt x="271602" y="508647"/>
                  </a:lnTo>
                  <a:lnTo>
                    <a:pt x="270929" y="515493"/>
                  </a:lnTo>
                  <a:lnTo>
                    <a:pt x="276542" y="515607"/>
                  </a:lnTo>
                  <a:close/>
                </a:path>
                <a:path w="1362075" h="921384">
                  <a:moveTo>
                    <a:pt x="276542" y="247764"/>
                  </a:moveTo>
                  <a:lnTo>
                    <a:pt x="275120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42" y="247764"/>
                  </a:lnTo>
                  <a:close/>
                </a:path>
                <a:path w="1362075" h="921384">
                  <a:moveTo>
                    <a:pt x="306095" y="533082"/>
                  </a:moveTo>
                  <a:lnTo>
                    <a:pt x="305943" y="528358"/>
                  </a:lnTo>
                  <a:lnTo>
                    <a:pt x="303695" y="533082"/>
                  </a:lnTo>
                  <a:lnTo>
                    <a:pt x="305041" y="537806"/>
                  </a:lnTo>
                  <a:lnTo>
                    <a:pt x="306095" y="533082"/>
                  </a:lnTo>
                  <a:close/>
                </a:path>
                <a:path w="1362075" h="921384">
                  <a:moveTo>
                    <a:pt x="307695" y="763257"/>
                  </a:moveTo>
                  <a:lnTo>
                    <a:pt x="305295" y="756856"/>
                  </a:lnTo>
                  <a:lnTo>
                    <a:pt x="302094" y="753668"/>
                  </a:lnTo>
                  <a:lnTo>
                    <a:pt x="295706" y="757656"/>
                  </a:lnTo>
                  <a:lnTo>
                    <a:pt x="298107" y="762457"/>
                  </a:lnTo>
                  <a:lnTo>
                    <a:pt x="302094" y="759256"/>
                  </a:lnTo>
                  <a:lnTo>
                    <a:pt x="307695" y="763257"/>
                  </a:lnTo>
                  <a:close/>
                </a:path>
                <a:path w="1362075" h="921384">
                  <a:moveTo>
                    <a:pt x="327812" y="641883"/>
                  </a:moveTo>
                  <a:lnTo>
                    <a:pt x="326567" y="637273"/>
                  </a:lnTo>
                  <a:lnTo>
                    <a:pt x="323088" y="634923"/>
                  </a:lnTo>
                  <a:lnTo>
                    <a:pt x="322072" y="641769"/>
                  </a:lnTo>
                  <a:lnTo>
                    <a:pt x="327812" y="641883"/>
                  </a:lnTo>
                  <a:close/>
                </a:path>
                <a:path w="1362075" h="921384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21384">
                  <a:moveTo>
                    <a:pt x="374421" y="817905"/>
                  </a:moveTo>
                  <a:lnTo>
                    <a:pt x="373595" y="813066"/>
                  </a:lnTo>
                  <a:lnTo>
                    <a:pt x="368427" y="815200"/>
                  </a:lnTo>
                  <a:lnTo>
                    <a:pt x="372249" y="821385"/>
                  </a:lnTo>
                  <a:lnTo>
                    <a:pt x="374421" y="817905"/>
                  </a:lnTo>
                  <a:close/>
                </a:path>
                <a:path w="1362075" h="921384">
                  <a:moveTo>
                    <a:pt x="377228" y="285318"/>
                  </a:moveTo>
                  <a:lnTo>
                    <a:pt x="377075" y="280606"/>
                  </a:lnTo>
                  <a:lnTo>
                    <a:pt x="374827" y="285318"/>
                  </a:lnTo>
                  <a:lnTo>
                    <a:pt x="376174" y="290042"/>
                  </a:lnTo>
                  <a:lnTo>
                    <a:pt x="377228" y="285318"/>
                  </a:lnTo>
                  <a:close/>
                </a:path>
                <a:path w="1362075" h="921384">
                  <a:moveTo>
                    <a:pt x="394995" y="671449"/>
                  </a:moveTo>
                  <a:lnTo>
                    <a:pt x="392404" y="663346"/>
                  </a:lnTo>
                  <a:lnTo>
                    <a:pt x="386676" y="669645"/>
                  </a:lnTo>
                  <a:lnTo>
                    <a:pt x="390309" y="672947"/>
                  </a:lnTo>
                  <a:lnTo>
                    <a:pt x="394995" y="671449"/>
                  </a:lnTo>
                  <a:close/>
                </a:path>
                <a:path w="1362075" h="921384">
                  <a:moveTo>
                    <a:pt x="413334" y="658342"/>
                  </a:moveTo>
                  <a:lnTo>
                    <a:pt x="408393" y="659358"/>
                  </a:lnTo>
                  <a:lnTo>
                    <a:pt x="404342" y="662609"/>
                  </a:lnTo>
                  <a:lnTo>
                    <a:pt x="408990" y="660857"/>
                  </a:lnTo>
                  <a:lnTo>
                    <a:pt x="413334" y="658342"/>
                  </a:lnTo>
                  <a:close/>
                </a:path>
                <a:path w="1362075" h="921384">
                  <a:moveTo>
                    <a:pt x="423672" y="647661"/>
                  </a:moveTo>
                  <a:lnTo>
                    <a:pt x="423037" y="642835"/>
                  </a:lnTo>
                  <a:lnTo>
                    <a:pt x="417982" y="644969"/>
                  </a:lnTo>
                  <a:lnTo>
                    <a:pt x="421462" y="651154"/>
                  </a:lnTo>
                  <a:lnTo>
                    <a:pt x="423672" y="647661"/>
                  </a:lnTo>
                  <a:close/>
                </a:path>
                <a:path w="1362075" h="921384">
                  <a:moveTo>
                    <a:pt x="438759" y="301612"/>
                  </a:moveTo>
                  <a:lnTo>
                    <a:pt x="438607" y="296926"/>
                  </a:lnTo>
                  <a:lnTo>
                    <a:pt x="436359" y="301307"/>
                  </a:lnTo>
                  <a:lnTo>
                    <a:pt x="437718" y="306146"/>
                  </a:lnTo>
                  <a:lnTo>
                    <a:pt x="438759" y="301612"/>
                  </a:lnTo>
                  <a:close/>
                </a:path>
                <a:path w="1362075" h="921384">
                  <a:moveTo>
                    <a:pt x="446189" y="742632"/>
                  </a:moveTo>
                  <a:lnTo>
                    <a:pt x="439559" y="745667"/>
                  </a:lnTo>
                  <a:lnTo>
                    <a:pt x="442366" y="750049"/>
                  </a:lnTo>
                  <a:lnTo>
                    <a:pt x="445858" y="746569"/>
                  </a:lnTo>
                  <a:lnTo>
                    <a:pt x="446189" y="742632"/>
                  </a:lnTo>
                  <a:close/>
                </a:path>
                <a:path w="1362075" h="921384">
                  <a:moveTo>
                    <a:pt x="452653" y="155244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48" y="155054"/>
                  </a:lnTo>
                  <a:lnTo>
                    <a:pt x="449948" y="155854"/>
                  </a:lnTo>
                  <a:lnTo>
                    <a:pt x="448348" y="159042"/>
                  </a:lnTo>
                  <a:lnTo>
                    <a:pt x="443560" y="158242"/>
                  </a:lnTo>
                  <a:lnTo>
                    <a:pt x="436359" y="154254"/>
                  </a:lnTo>
                  <a:lnTo>
                    <a:pt x="433171" y="159842"/>
                  </a:lnTo>
                  <a:lnTo>
                    <a:pt x="436359" y="160642"/>
                  </a:lnTo>
                  <a:lnTo>
                    <a:pt x="437959" y="161442"/>
                  </a:lnTo>
                  <a:lnTo>
                    <a:pt x="436359" y="164642"/>
                  </a:lnTo>
                  <a:lnTo>
                    <a:pt x="439559" y="165442"/>
                  </a:lnTo>
                  <a:lnTo>
                    <a:pt x="440753" y="165849"/>
                  </a:lnTo>
                  <a:lnTo>
                    <a:pt x="442760" y="167843"/>
                  </a:lnTo>
                  <a:lnTo>
                    <a:pt x="443941" y="177673"/>
                  </a:lnTo>
                  <a:lnTo>
                    <a:pt x="446252" y="171640"/>
                  </a:lnTo>
                  <a:lnTo>
                    <a:pt x="446151" y="167843"/>
                  </a:lnTo>
                  <a:lnTo>
                    <a:pt x="446087" y="165912"/>
                  </a:lnTo>
                  <a:lnTo>
                    <a:pt x="449770" y="161442"/>
                  </a:lnTo>
                  <a:lnTo>
                    <a:pt x="452653" y="155244"/>
                  </a:lnTo>
                  <a:close/>
                </a:path>
                <a:path w="1362075" h="921384">
                  <a:moveTo>
                    <a:pt x="454748" y="672947"/>
                  </a:moveTo>
                  <a:lnTo>
                    <a:pt x="445643" y="667207"/>
                  </a:lnTo>
                  <a:lnTo>
                    <a:pt x="443052" y="670242"/>
                  </a:lnTo>
                  <a:lnTo>
                    <a:pt x="446316" y="674624"/>
                  </a:lnTo>
                  <a:lnTo>
                    <a:pt x="454748" y="672947"/>
                  </a:lnTo>
                  <a:close/>
                </a:path>
                <a:path w="1362075" h="921384">
                  <a:moveTo>
                    <a:pt x="461937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48" y="2400"/>
                  </a:lnTo>
                  <a:lnTo>
                    <a:pt x="452539" y="9220"/>
                  </a:lnTo>
                  <a:lnTo>
                    <a:pt x="450456" y="15582"/>
                  </a:lnTo>
                  <a:lnTo>
                    <a:pt x="447916" y="21958"/>
                  </a:lnTo>
                  <a:lnTo>
                    <a:pt x="449948" y="28778"/>
                  </a:lnTo>
                  <a:lnTo>
                    <a:pt x="454406" y="22301"/>
                  </a:lnTo>
                  <a:lnTo>
                    <a:pt x="457441" y="15989"/>
                  </a:lnTo>
                  <a:lnTo>
                    <a:pt x="459727" y="9664"/>
                  </a:lnTo>
                  <a:lnTo>
                    <a:pt x="461937" y="3200"/>
                  </a:lnTo>
                  <a:close/>
                </a:path>
                <a:path w="1362075" h="921384">
                  <a:moveTo>
                    <a:pt x="466737" y="748868"/>
                  </a:moveTo>
                  <a:lnTo>
                    <a:pt x="461137" y="748068"/>
                  </a:lnTo>
                  <a:lnTo>
                    <a:pt x="454748" y="744867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21384">
                  <a:moveTo>
                    <a:pt x="471525" y="163842"/>
                  </a:moveTo>
                  <a:lnTo>
                    <a:pt x="469138" y="158242"/>
                  </a:lnTo>
                  <a:lnTo>
                    <a:pt x="465937" y="155054"/>
                  </a:lnTo>
                  <a:lnTo>
                    <a:pt x="459536" y="159042"/>
                  </a:lnTo>
                  <a:lnTo>
                    <a:pt x="461937" y="163842"/>
                  </a:lnTo>
                  <a:lnTo>
                    <a:pt x="465937" y="160642"/>
                  </a:lnTo>
                  <a:lnTo>
                    <a:pt x="471525" y="163842"/>
                  </a:lnTo>
                  <a:close/>
                </a:path>
                <a:path w="1362075" h="921384">
                  <a:moveTo>
                    <a:pt x="495642" y="175031"/>
                  </a:moveTo>
                  <a:lnTo>
                    <a:pt x="494411" y="170230"/>
                  </a:lnTo>
                  <a:lnTo>
                    <a:pt x="490918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21384">
                  <a:moveTo>
                    <a:pt x="502945" y="728395"/>
                  </a:moveTo>
                  <a:lnTo>
                    <a:pt x="497903" y="724090"/>
                  </a:lnTo>
                  <a:lnTo>
                    <a:pt x="497103" y="729691"/>
                  </a:lnTo>
                  <a:lnTo>
                    <a:pt x="491515" y="737679"/>
                  </a:lnTo>
                  <a:lnTo>
                    <a:pt x="497103" y="740879"/>
                  </a:lnTo>
                  <a:lnTo>
                    <a:pt x="500151" y="735215"/>
                  </a:lnTo>
                  <a:lnTo>
                    <a:pt x="502894" y="731583"/>
                  </a:lnTo>
                  <a:lnTo>
                    <a:pt x="502945" y="728395"/>
                  </a:lnTo>
                  <a:close/>
                </a:path>
                <a:path w="1362075" h="921384">
                  <a:moveTo>
                    <a:pt x="511492" y="697712"/>
                  </a:moveTo>
                  <a:lnTo>
                    <a:pt x="504291" y="694524"/>
                  </a:lnTo>
                  <a:lnTo>
                    <a:pt x="501904" y="699312"/>
                  </a:lnTo>
                  <a:lnTo>
                    <a:pt x="506691" y="700112"/>
                  </a:lnTo>
                  <a:lnTo>
                    <a:pt x="506691" y="706513"/>
                  </a:lnTo>
                  <a:lnTo>
                    <a:pt x="510692" y="701713"/>
                  </a:lnTo>
                  <a:lnTo>
                    <a:pt x="511492" y="697712"/>
                  </a:lnTo>
                  <a:close/>
                </a:path>
                <a:path w="1362075" h="921384">
                  <a:moveTo>
                    <a:pt x="520280" y="259753"/>
                  </a:moveTo>
                  <a:lnTo>
                    <a:pt x="517080" y="255752"/>
                  </a:lnTo>
                  <a:lnTo>
                    <a:pt x="513892" y="259753"/>
                  </a:lnTo>
                  <a:lnTo>
                    <a:pt x="506691" y="262940"/>
                  </a:lnTo>
                  <a:lnTo>
                    <a:pt x="509892" y="266941"/>
                  </a:lnTo>
                  <a:lnTo>
                    <a:pt x="513092" y="262940"/>
                  </a:lnTo>
                  <a:lnTo>
                    <a:pt x="520280" y="259753"/>
                  </a:lnTo>
                  <a:close/>
                </a:path>
                <a:path w="1362075" h="921384">
                  <a:moveTo>
                    <a:pt x="534670" y="495515"/>
                  </a:moveTo>
                  <a:lnTo>
                    <a:pt x="534517" y="490791"/>
                  </a:lnTo>
                  <a:lnTo>
                    <a:pt x="532269" y="495515"/>
                  </a:lnTo>
                  <a:lnTo>
                    <a:pt x="533615" y="500240"/>
                  </a:lnTo>
                  <a:lnTo>
                    <a:pt x="534670" y="495515"/>
                  </a:lnTo>
                  <a:close/>
                </a:path>
                <a:path w="1362075" h="921384">
                  <a:moveTo>
                    <a:pt x="536968" y="702017"/>
                  </a:moveTo>
                  <a:lnTo>
                    <a:pt x="536130" y="697407"/>
                  </a:lnTo>
                  <a:lnTo>
                    <a:pt x="531469" y="694524"/>
                  </a:lnTo>
                  <a:lnTo>
                    <a:pt x="524281" y="701713"/>
                  </a:lnTo>
                  <a:lnTo>
                    <a:pt x="534670" y="699312"/>
                  </a:lnTo>
                  <a:lnTo>
                    <a:pt x="535851" y="704075"/>
                  </a:lnTo>
                  <a:lnTo>
                    <a:pt x="536968" y="702017"/>
                  </a:lnTo>
                  <a:close/>
                </a:path>
                <a:path w="1362075" h="921384">
                  <a:moveTo>
                    <a:pt x="537070" y="574636"/>
                  </a:moveTo>
                  <a:lnTo>
                    <a:pt x="536917" y="569925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21384">
                  <a:moveTo>
                    <a:pt x="544258" y="126276"/>
                  </a:moveTo>
                  <a:lnTo>
                    <a:pt x="541058" y="121488"/>
                  </a:lnTo>
                  <a:lnTo>
                    <a:pt x="530669" y="125476"/>
                  </a:lnTo>
                  <a:lnTo>
                    <a:pt x="529869" y="126276"/>
                  </a:lnTo>
                  <a:lnTo>
                    <a:pt x="524256" y="130327"/>
                  </a:lnTo>
                  <a:lnTo>
                    <a:pt x="530466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21384">
                  <a:moveTo>
                    <a:pt x="573824" y="183819"/>
                  </a:moveTo>
                  <a:lnTo>
                    <a:pt x="569036" y="178231"/>
                  </a:lnTo>
                  <a:lnTo>
                    <a:pt x="564235" y="178231"/>
                  </a:lnTo>
                  <a:lnTo>
                    <a:pt x="558647" y="179832"/>
                  </a:lnTo>
                  <a:lnTo>
                    <a:pt x="563435" y="185420"/>
                  </a:lnTo>
                  <a:lnTo>
                    <a:pt x="569036" y="186220"/>
                  </a:lnTo>
                  <a:lnTo>
                    <a:pt x="573824" y="183819"/>
                  </a:lnTo>
                  <a:close/>
                </a:path>
                <a:path w="1362075" h="921384">
                  <a:moveTo>
                    <a:pt x="583615" y="308571"/>
                  </a:moveTo>
                  <a:lnTo>
                    <a:pt x="581825" y="313296"/>
                  </a:lnTo>
                  <a:lnTo>
                    <a:pt x="582714" y="318020"/>
                  </a:lnTo>
                  <a:lnTo>
                    <a:pt x="583615" y="313296"/>
                  </a:lnTo>
                  <a:lnTo>
                    <a:pt x="583615" y="308571"/>
                  </a:lnTo>
                  <a:close/>
                </a:path>
                <a:path w="1362075" h="921384">
                  <a:moveTo>
                    <a:pt x="588213" y="707313"/>
                  </a:moveTo>
                  <a:lnTo>
                    <a:pt x="579107" y="701573"/>
                  </a:lnTo>
                  <a:lnTo>
                    <a:pt x="576529" y="704608"/>
                  </a:lnTo>
                  <a:lnTo>
                    <a:pt x="579780" y="708990"/>
                  </a:lnTo>
                  <a:lnTo>
                    <a:pt x="588213" y="707313"/>
                  </a:lnTo>
                  <a:close/>
                </a:path>
                <a:path w="1362075" h="921384">
                  <a:moveTo>
                    <a:pt x="601802" y="565048"/>
                  </a:moveTo>
                  <a:lnTo>
                    <a:pt x="597166" y="560349"/>
                  </a:lnTo>
                  <a:lnTo>
                    <a:pt x="590511" y="559257"/>
                  </a:lnTo>
                  <a:lnTo>
                    <a:pt x="585508" y="561454"/>
                  </a:lnTo>
                  <a:lnTo>
                    <a:pt x="585812" y="566648"/>
                  </a:lnTo>
                  <a:lnTo>
                    <a:pt x="591413" y="563448"/>
                  </a:lnTo>
                  <a:lnTo>
                    <a:pt x="596201" y="567448"/>
                  </a:lnTo>
                  <a:lnTo>
                    <a:pt x="601802" y="565048"/>
                  </a:lnTo>
                  <a:close/>
                </a:path>
                <a:path w="1362075" h="921384">
                  <a:moveTo>
                    <a:pt x="610819" y="554202"/>
                  </a:moveTo>
                  <a:lnTo>
                    <a:pt x="608799" y="550557"/>
                  </a:lnTo>
                  <a:lnTo>
                    <a:pt x="604075" y="548576"/>
                  </a:lnTo>
                  <a:lnTo>
                    <a:pt x="603402" y="553859"/>
                  </a:lnTo>
                  <a:lnTo>
                    <a:pt x="610819" y="554202"/>
                  </a:lnTo>
                  <a:close/>
                </a:path>
                <a:path w="1362075" h="921384">
                  <a:moveTo>
                    <a:pt x="631266" y="87617"/>
                  </a:moveTo>
                  <a:lnTo>
                    <a:pt x="629881" y="80759"/>
                  </a:lnTo>
                  <a:lnTo>
                    <a:pt x="622579" y="75933"/>
                  </a:lnTo>
                  <a:lnTo>
                    <a:pt x="628307" y="88633"/>
                  </a:lnTo>
                  <a:lnTo>
                    <a:pt x="631266" y="87617"/>
                  </a:lnTo>
                  <a:close/>
                </a:path>
                <a:path w="1362075" h="921384">
                  <a:moveTo>
                    <a:pt x="680123" y="268541"/>
                  </a:moveTo>
                  <a:lnTo>
                    <a:pt x="675322" y="262940"/>
                  </a:lnTo>
                  <a:lnTo>
                    <a:pt x="670534" y="262940"/>
                  </a:lnTo>
                  <a:lnTo>
                    <a:pt x="664933" y="264541"/>
                  </a:lnTo>
                  <a:lnTo>
                    <a:pt x="669734" y="270141"/>
                  </a:lnTo>
                  <a:lnTo>
                    <a:pt x="675322" y="270141"/>
                  </a:lnTo>
                  <a:lnTo>
                    <a:pt x="680123" y="268541"/>
                  </a:lnTo>
                  <a:close/>
                </a:path>
                <a:path w="1362075" h="921384">
                  <a:moveTo>
                    <a:pt x="694512" y="254952"/>
                  </a:moveTo>
                  <a:lnTo>
                    <a:pt x="692111" y="248564"/>
                  </a:lnTo>
                  <a:lnTo>
                    <a:pt x="688911" y="245364"/>
                  </a:lnTo>
                  <a:lnTo>
                    <a:pt x="682523" y="249351"/>
                  </a:lnTo>
                  <a:lnTo>
                    <a:pt x="684923" y="254152"/>
                  </a:lnTo>
                  <a:lnTo>
                    <a:pt x="688911" y="250952"/>
                  </a:lnTo>
                  <a:lnTo>
                    <a:pt x="694512" y="254952"/>
                  </a:lnTo>
                  <a:close/>
                </a:path>
                <a:path w="1362075" h="921384">
                  <a:moveTo>
                    <a:pt x="702373" y="220230"/>
                  </a:moveTo>
                  <a:lnTo>
                    <a:pt x="700506" y="216789"/>
                  </a:lnTo>
                  <a:lnTo>
                    <a:pt x="695629" y="214845"/>
                  </a:lnTo>
                  <a:lnTo>
                    <a:pt x="694512" y="219786"/>
                  </a:lnTo>
                  <a:lnTo>
                    <a:pt x="702373" y="220230"/>
                  </a:lnTo>
                  <a:close/>
                </a:path>
                <a:path w="1362075" h="921384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697" y="707148"/>
                  </a:lnTo>
                  <a:lnTo>
                    <a:pt x="709688" y="708113"/>
                  </a:lnTo>
                  <a:lnTo>
                    <a:pt x="707174" y="703097"/>
                  </a:lnTo>
                  <a:lnTo>
                    <a:pt x="710488" y="698614"/>
                  </a:lnTo>
                  <a:lnTo>
                    <a:pt x="712622" y="694283"/>
                  </a:lnTo>
                  <a:close/>
                </a:path>
                <a:path w="1362075" h="921384">
                  <a:moveTo>
                    <a:pt x="759739" y="192811"/>
                  </a:moveTo>
                  <a:lnTo>
                    <a:pt x="758812" y="187896"/>
                  </a:lnTo>
                  <a:lnTo>
                    <a:pt x="755243" y="191820"/>
                  </a:lnTo>
                  <a:lnTo>
                    <a:pt x="752741" y="196773"/>
                  </a:lnTo>
                  <a:lnTo>
                    <a:pt x="749554" y="200901"/>
                  </a:lnTo>
                  <a:lnTo>
                    <a:pt x="748614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39" y="192811"/>
                  </a:lnTo>
                  <a:close/>
                </a:path>
                <a:path w="1362075" h="921384">
                  <a:moveTo>
                    <a:pt x="798410" y="763257"/>
                  </a:moveTo>
                  <a:lnTo>
                    <a:pt x="792010" y="762457"/>
                  </a:lnTo>
                  <a:lnTo>
                    <a:pt x="783221" y="757656"/>
                  </a:lnTo>
                  <a:lnTo>
                    <a:pt x="780021" y="762457"/>
                  </a:lnTo>
                  <a:lnTo>
                    <a:pt x="782574" y="765606"/>
                  </a:lnTo>
                  <a:lnTo>
                    <a:pt x="784225" y="770851"/>
                  </a:lnTo>
                  <a:lnTo>
                    <a:pt x="786765" y="773696"/>
                  </a:lnTo>
                  <a:lnTo>
                    <a:pt x="792010" y="769645"/>
                  </a:lnTo>
                  <a:lnTo>
                    <a:pt x="788822" y="768845"/>
                  </a:lnTo>
                  <a:lnTo>
                    <a:pt x="787222" y="768045"/>
                  </a:lnTo>
                  <a:lnTo>
                    <a:pt x="788822" y="764857"/>
                  </a:lnTo>
                  <a:lnTo>
                    <a:pt x="792010" y="764857"/>
                  </a:lnTo>
                  <a:lnTo>
                    <a:pt x="796810" y="767245"/>
                  </a:lnTo>
                  <a:lnTo>
                    <a:pt x="798410" y="763257"/>
                  </a:lnTo>
                  <a:close/>
                </a:path>
                <a:path w="1362075" h="921384">
                  <a:moveTo>
                    <a:pt x="822477" y="917803"/>
                  </a:moveTo>
                  <a:lnTo>
                    <a:pt x="821842" y="912964"/>
                  </a:lnTo>
                  <a:lnTo>
                    <a:pt x="816787" y="915111"/>
                  </a:lnTo>
                  <a:lnTo>
                    <a:pt x="820267" y="921283"/>
                  </a:lnTo>
                  <a:lnTo>
                    <a:pt x="822477" y="917803"/>
                  </a:lnTo>
                  <a:close/>
                </a:path>
                <a:path w="1362075" h="921384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65" y="80721"/>
                  </a:lnTo>
                  <a:lnTo>
                    <a:pt x="843965" y="83921"/>
                  </a:lnTo>
                  <a:lnTo>
                    <a:pt x="843546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21384">
                  <a:moveTo>
                    <a:pt x="864743" y="367639"/>
                  </a:moveTo>
                  <a:lnTo>
                    <a:pt x="861542" y="363651"/>
                  </a:lnTo>
                  <a:lnTo>
                    <a:pt x="863942" y="355650"/>
                  </a:lnTo>
                  <a:lnTo>
                    <a:pt x="855954" y="358051"/>
                  </a:lnTo>
                  <a:lnTo>
                    <a:pt x="859142" y="362051"/>
                  </a:lnTo>
                  <a:lnTo>
                    <a:pt x="856754" y="370039"/>
                  </a:lnTo>
                  <a:lnTo>
                    <a:pt x="864743" y="367639"/>
                  </a:lnTo>
                  <a:close/>
                </a:path>
                <a:path w="1362075" h="921384">
                  <a:moveTo>
                    <a:pt x="864743" y="330873"/>
                  </a:moveTo>
                  <a:lnTo>
                    <a:pt x="862342" y="326085"/>
                  </a:lnTo>
                  <a:lnTo>
                    <a:pt x="859142" y="330073"/>
                  </a:lnTo>
                  <a:lnTo>
                    <a:pt x="851954" y="333273"/>
                  </a:lnTo>
                  <a:lnTo>
                    <a:pt x="855154" y="337273"/>
                  </a:lnTo>
                  <a:lnTo>
                    <a:pt x="858342" y="334073"/>
                  </a:lnTo>
                  <a:lnTo>
                    <a:pt x="864743" y="330873"/>
                  </a:lnTo>
                  <a:close/>
                </a:path>
                <a:path w="1362075" h="921384">
                  <a:moveTo>
                    <a:pt x="872413" y="178346"/>
                  </a:moveTo>
                  <a:lnTo>
                    <a:pt x="871131" y="173736"/>
                  </a:lnTo>
                  <a:lnTo>
                    <a:pt x="867460" y="171373"/>
                  </a:lnTo>
                  <a:lnTo>
                    <a:pt x="866343" y="178231"/>
                  </a:lnTo>
                  <a:lnTo>
                    <a:pt x="872413" y="178346"/>
                  </a:lnTo>
                  <a:close/>
                </a:path>
                <a:path w="1362075" h="921384">
                  <a:moveTo>
                    <a:pt x="890219" y="748372"/>
                  </a:moveTo>
                  <a:lnTo>
                    <a:pt x="889431" y="743534"/>
                  </a:lnTo>
                  <a:lnTo>
                    <a:pt x="883920" y="745667"/>
                  </a:lnTo>
                  <a:lnTo>
                    <a:pt x="887857" y="751852"/>
                  </a:lnTo>
                  <a:lnTo>
                    <a:pt x="890219" y="748372"/>
                  </a:lnTo>
                  <a:close/>
                </a:path>
                <a:path w="1362075" h="921384">
                  <a:moveTo>
                    <a:pt x="890714" y="773950"/>
                  </a:moveTo>
                  <a:lnTo>
                    <a:pt x="889889" y="769112"/>
                  </a:lnTo>
                  <a:lnTo>
                    <a:pt x="884720" y="771245"/>
                  </a:lnTo>
                  <a:lnTo>
                    <a:pt x="888542" y="777430"/>
                  </a:lnTo>
                  <a:lnTo>
                    <a:pt x="890714" y="773950"/>
                  </a:lnTo>
                  <a:close/>
                </a:path>
                <a:path w="1362075" h="921384">
                  <a:moveTo>
                    <a:pt x="891133" y="351663"/>
                  </a:moveTo>
                  <a:lnTo>
                    <a:pt x="889711" y="346862"/>
                  </a:lnTo>
                  <a:lnTo>
                    <a:pt x="886193" y="344462"/>
                  </a:lnTo>
                  <a:lnTo>
                    <a:pt x="885520" y="351663"/>
                  </a:lnTo>
                  <a:lnTo>
                    <a:pt x="891133" y="351663"/>
                  </a:lnTo>
                  <a:close/>
                </a:path>
                <a:path w="1362075" h="921384">
                  <a:moveTo>
                    <a:pt x="942251" y="129146"/>
                  </a:moveTo>
                  <a:lnTo>
                    <a:pt x="941463" y="126276"/>
                  </a:lnTo>
                  <a:lnTo>
                    <a:pt x="936675" y="126276"/>
                  </a:lnTo>
                  <a:lnTo>
                    <a:pt x="934275" y="135864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65" y="134874"/>
                  </a:lnTo>
                  <a:lnTo>
                    <a:pt x="942251" y="129146"/>
                  </a:lnTo>
                  <a:close/>
                </a:path>
                <a:path w="1362075" h="921384">
                  <a:moveTo>
                    <a:pt x="962240" y="845578"/>
                  </a:moveTo>
                  <a:lnTo>
                    <a:pt x="955052" y="842378"/>
                  </a:lnTo>
                  <a:lnTo>
                    <a:pt x="952652" y="847178"/>
                  </a:lnTo>
                  <a:lnTo>
                    <a:pt x="957453" y="847966"/>
                  </a:lnTo>
                  <a:lnTo>
                    <a:pt x="956652" y="854367"/>
                  </a:lnTo>
                  <a:lnTo>
                    <a:pt x="961440" y="849566"/>
                  </a:lnTo>
                  <a:lnTo>
                    <a:pt x="962240" y="845578"/>
                  </a:lnTo>
                  <a:close/>
                </a:path>
                <a:path w="1362075" h="921384">
                  <a:moveTo>
                    <a:pt x="1012698" y="776262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198" y="776643"/>
                  </a:lnTo>
                  <a:lnTo>
                    <a:pt x="999413" y="778141"/>
                  </a:lnTo>
                  <a:lnTo>
                    <a:pt x="997407" y="783234"/>
                  </a:lnTo>
                  <a:lnTo>
                    <a:pt x="1003896" y="784212"/>
                  </a:lnTo>
                  <a:lnTo>
                    <a:pt x="1009802" y="780834"/>
                  </a:lnTo>
                  <a:lnTo>
                    <a:pt x="1012698" y="776262"/>
                  </a:lnTo>
                  <a:close/>
                </a:path>
                <a:path w="1362075" h="921384">
                  <a:moveTo>
                    <a:pt x="1051750" y="147853"/>
                  </a:moveTo>
                  <a:lnTo>
                    <a:pt x="1049261" y="141770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62" y="132676"/>
                  </a:lnTo>
                  <a:lnTo>
                    <a:pt x="1043660" y="138417"/>
                  </a:lnTo>
                  <a:lnTo>
                    <a:pt x="1043762" y="146253"/>
                  </a:lnTo>
                  <a:lnTo>
                    <a:pt x="1045667" y="151104"/>
                  </a:lnTo>
                  <a:lnTo>
                    <a:pt x="1051750" y="147853"/>
                  </a:lnTo>
                  <a:close/>
                </a:path>
                <a:path w="1362075" h="921384">
                  <a:moveTo>
                    <a:pt x="1076528" y="61544"/>
                  </a:moveTo>
                  <a:lnTo>
                    <a:pt x="1072984" y="58826"/>
                  </a:lnTo>
                  <a:lnTo>
                    <a:pt x="1070940" y="53644"/>
                  </a:lnTo>
                  <a:lnTo>
                    <a:pt x="1068882" y="50419"/>
                  </a:lnTo>
                  <a:lnTo>
                    <a:pt x="1065339" y="53555"/>
                  </a:lnTo>
                  <a:lnTo>
                    <a:pt x="1067879" y="56705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28" y="61544"/>
                  </a:lnTo>
                  <a:close/>
                </a:path>
                <a:path w="1362075" h="921384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83" y="529882"/>
                  </a:lnTo>
                  <a:lnTo>
                    <a:pt x="1124572" y="526351"/>
                  </a:lnTo>
                  <a:lnTo>
                    <a:pt x="1129982" y="524383"/>
                  </a:lnTo>
                  <a:lnTo>
                    <a:pt x="1133436" y="522579"/>
                  </a:lnTo>
                  <a:close/>
                </a:path>
                <a:path w="1362075" h="921384">
                  <a:moveTo>
                    <a:pt x="1158049" y="675335"/>
                  </a:moveTo>
                  <a:lnTo>
                    <a:pt x="1152461" y="672147"/>
                  </a:lnTo>
                  <a:lnTo>
                    <a:pt x="1148207" y="674433"/>
                  </a:lnTo>
                  <a:lnTo>
                    <a:pt x="1140663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60" y="676935"/>
                  </a:lnTo>
                  <a:lnTo>
                    <a:pt x="1145260" y="680935"/>
                  </a:lnTo>
                  <a:lnTo>
                    <a:pt x="1148461" y="684136"/>
                  </a:lnTo>
                  <a:lnTo>
                    <a:pt x="1149261" y="676935"/>
                  </a:lnTo>
                  <a:lnTo>
                    <a:pt x="1158049" y="675335"/>
                  </a:lnTo>
                  <a:close/>
                </a:path>
                <a:path w="1362075" h="921384">
                  <a:moveTo>
                    <a:pt x="1166037" y="809612"/>
                  </a:moveTo>
                  <a:lnTo>
                    <a:pt x="1158849" y="806411"/>
                  </a:lnTo>
                  <a:lnTo>
                    <a:pt x="1156449" y="811212"/>
                  </a:lnTo>
                  <a:lnTo>
                    <a:pt x="1161249" y="812012"/>
                  </a:lnTo>
                  <a:lnTo>
                    <a:pt x="1161249" y="819200"/>
                  </a:lnTo>
                  <a:lnTo>
                    <a:pt x="1165237" y="813600"/>
                  </a:lnTo>
                  <a:lnTo>
                    <a:pt x="1166037" y="809612"/>
                  </a:lnTo>
                  <a:close/>
                </a:path>
                <a:path w="1362075" h="921384">
                  <a:moveTo>
                    <a:pt x="1206969" y="285242"/>
                  </a:moveTo>
                  <a:lnTo>
                    <a:pt x="1203604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294" y="290385"/>
                  </a:lnTo>
                  <a:lnTo>
                    <a:pt x="1188415" y="294919"/>
                  </a:lnTo>
                  <a:lnTo>
                    <a:pt x="1193596" y="291388"/>
                  </a:lnTo>
                  <a:lnTo>
                    <a:pt x="1201712" y="288925"/>
                  </a:lnTo>
                  <a:lnTo>
                    <a:pt x="1206969" y="285242"/>
                  </a:lnTo>
                  <a:close/>
                </a:path>
                <a:path w="1362075" h="921384">
                  <a:moveTo>
                    <a:pt x="1313827" y="530644"/>
                  </a:moveTo>
                  <a:lnTo>
                    <a:pt x="1310398" y="525792"/>
                  </a:lnTo>
                  <a:lnTo>
                    <a:pt x="1307109" y="524370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01" y="537476"/>
                  </a:lnTo>
                  <a:lnTo>
                    <a:pt x="1308214" y="539521"/>
                  </a:lnTo>
                  <a:lnTo>
                    <a:pt x="1311503" y="537070"/>
                  </a:lnTo>
                  <a:lnTo>
                    <a:pt x="1313827" y="530644"/>
                  </a:lnTo>
                  <a:close/>
                </a:path>
                <a:path w="1362075" h="921384">
                  <a:moveTo>
                    <a:pt x="1351165" y="626783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31"/>
                  </a:lnTo>
                  <a:lnTo>
                    <a:pt x="1340967" y="634580"/>
                  </a:lnTo>
                  <a:lnTo>
                    <a:pt x="1340027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83"/>
                  </a:lnTo>
                  <a:close/>
                </a:path>
                <a:path w="1362075" h="921384">
                  <a:moveTo>
                    <a:pt x="1361846" y="651370"/>
                  </a:moveTo>
                  <a:lnTo>
                    <a:pt x="1357210" y="648411"/>
                  </a:lnTo>
                  <a:lnTo>
                    <a:pt x="1352956" y="643369"/>
                  </a:lnTo>
                  <a:lnTo>
                    <a:pt x="1349146" y="640130"/>
                  </a:lnTo>
                  <a:lnTo>
                    <a:pt x="1345869" y="642569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23" y="654481"/>
                  </a:lnTo>
                  <a:lnTo>
                    <a:pt x="1361846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40"/>
            <p:cNvSpPr/>
            <p:nvPr/>
          </p:nvSpPr>
          <p:spPr>
            <a:xfrm>
              <a:off x="16449092" y="8834068"/>
              <a:ext cx="1100455" cy="1251585"/>
            </a:xfrm>
            <a:custGeom>
              <a:avLst/>
              <a:gdLst/>
              <a:ahLst/>
              <a:cxnLst/>
              <a:rect l="l" t="t" r="r" b="b"/>
              <a:pathLst>
                <a:path w="1100455" h="1251584">
                  <a:moveTo>
                    <a:pt x="11569" y="160642"/>
                  </a:moveTo>
                  <a:lnTo>
                    <a:pt x="7581" y="161442"/>
                  </a:lnTo>
                  <a:lnTo>
                    <a:pt x="5981" y="159042"/>
                  </a:lnTo>
                  <a:lnTo>
                    <a:pt x="1981" y="159042"/>
                  </a:lnTo>
                  <a:lnTo>
                    <a:pt x="0" y="165023"/>
                  </a:lnTo>
                  <a:lnTo>
                    <a:pt x="4076" y="167335"/>
                  </a:lnTo>
                  <a:lnTo>
                    <a:pt x="9512" y="165900"/>
                  </a:lnTo>
                  <a:lnTo>
                    <a:pt x="11569" y="160642"/>
                  </a:lnTo>
                  <a:close/>
                </a:path>
                <a:path w="1100455" h="1251584">
                  <a:moveTo>
                    <a:pt x="49936" y="841578"/>
                  </a:moveTo>
                  <a:lnTo>
                    <a:pt x="47282" y="835406"/>
                  </a:lnTo>
                  <a:lnTo>
                    <a:pt x="43040" y="829983"/>
                  </a:lnTo>
                  <a:lnTo>
                    <a:pt x="39255" y="828763"/>
                  </a:lnTo>
                  <a:lnTo>
                    <a:pt x="37947" y="835177"/>
                  </a:lnTo>
                  <a:lnTo>
                    <a:pt x="40347" y="834377"/>
                  </a:lnTo>
                  <a:lnTo>
                    <a:pt x="42748" y="832789"/>
                  </a:lnTo>
                  <a:lnTo>
                    <a:pt x="44348" y="835977"/>
                  </a:lnTo>
                  <a:lnTo>
                    <a:pt x="40347" y="839978"/>
                  </a:lnTo>
                  <a:lnTo>
                    <a:pt x="33947" y="843178"/>
                  </a:lnTo>
                  <a:lnTo>
                    <a:pt x="36347" y="846366"/>
                  </a:lnTo>
                  <a:lnTo>
                    <a:pt x="38747" y="845566"/>
                  </a:lnTo>
                  <a:lnTo>
                    <a:pt x="41148" y="843978"/>
                  </a:lnTo>
                  <a:lnTo>
                    <a:pt x="42748" y="847166"/>
                  </a:lnTo>
                  <a:lnTo>
                    <a:pt x="45135" y="844778"/>
                  </a:lnTo>
                  <a:lnTo>
                    <a:pt x="49936" y="841578"/>
                  </a:lnTo>
                  <a:close/>
                </a:path>
                <a:path w="1100455" h="1251584">
                  <a:moveTo>
                    <a:pt x="65125" y="744067"/>
                  </a:moveTo>
                  <a:lnTo>
                    <a:pt x="59524" y="744067"/>
                  </a:lnTo>
                  <a:lnTo>
                    <a:pt x="57924" y="754456"/>
                  </a:lnTo>
                  <a:lnTo>
                    <a:pt x="57924" y="755256"/>
                  </a:lnTo>
                  <a:lnTo>
                    <a:pt x="58826" y="762050"/>
                  </a:lnTo>
                  <a:lnTo>
                    <a:pt x="62128" y="757453"/>
                  </a:lnTo>
                  <a:lnTo>
                    <a:pt x="65125" y="748969"/>
                  </a:lnTo>
                  <a:lnTo>
                    <a:pt x="65125" y="744067"/>
                  </a:lnTo>
                  <a:close/>
                </a:path>
                <a:path w="1100455" h="1251584">
                  <a:moveTo>
                    <a:pt x="76415" y="656361"/>
                  </a:moveTo>
                  <a:lnTo>
                    <a:pt x="69329" y="653808"/>
                  </a:lnTo>
                  <a:lnTo>
                    <a:pt x="61125" y="656958"/>
                  </a:lnTo>
                  <a:lnTo>
                    <a:pt x="75844" y="659206"/>
                  </a:lnTo>
                  <a:lnTo>
                    <a:pt x="76415" y="656361"/>
                  </a:lnTo>
                  <a:close/>
                </a:path>
                <a:path w="1100455" h="1251584">
                  <a:moveTo>
                    <a:pt x="123863" y="164338"/>
                  </a:moveTo>
                  <a:lnTo>
                    <a:pt x="121462" y="160858"/>
                  </a:lnTo>
                  <a:lnTo>
                    <a:pt x="117868" y="167030"/>
                  </a:lnTo>
                  <a:lnTo>
                    <a:pt x="123266" y="169176"/>
                  </a:lnTo>
                  <a:lnTo>
                    <a:pt x="123863" y="164338"/>
                  </a:lnTo>
                  <a:close/>
                </a:path>
                <a:path w="1100455" h="1251584">
                  <a:moveTo>
                    <a:pt x="152234" y="1106919"/>
                  </a:moveTo>
                  <a:lnTo>
                    <a:pt x="141897" y="1110957"/>
                  </a:lnTo>
                  <a:lnTo>
                    <a:pt x="143243" y="1114704"/>
                  </a:lnTo>
                  <a:lnTo>
                    <a:pt x="149085" y="1114564"/>
                  </a:lnTo>
                  <a:lnTo>
                    <a:pt x="152234" y="1106919"/>
                  </a:lnTo>
                  <a:close/>
                </a:path>
                <a:path w="1100455" h="1251584">
                  <a:moveTo>
                    <a:pt x="187401" y="489915"/>
                  </a:moveTo>
                  <a:lnTo>
                    <a:pt x="179336" y="485406"/>
                  </a:lnTo>
                  <a:lnTo>
                    <a:pt x="176809" y="477837"/>
                  </a:lnTo>
                  <a:lnTo>
                    <a:pt x="174586" y="470700"/>
                  </a:lnTo>
                  <a:lnTo>
                    <a:pt x="167424" y="467537"/>
                  </a:lnTo>
                  <a:lnTo>
                    <a:pt x="169849" y="473532"/>
                  </a:lnTo>
                  <a:lnTo>
                    <a:pt x="171818" y="479526"/>
                  </a:lnTo>
                  <a:lnTo>
                    <a:pt x="172593" y="485521"/>
                  </a:lnTo>
                  <a:lnTo>
                    <a:pt x="171411" y="491515"/>
                  </a:lnTo>
                  <a:lnTo>
                    <a:pt x="177012" y="488327"/>
                  </a:lnTo>
                  <a:lnTo>
                    <a:pt x="181800" y="492315"/>
                  </a:lnTo>
                  <a:lnTo>
                    <a:pt x="187401" y="489915"/>
                  </a:lnTo>
                  <a:close/>
                </a:path>
                <a:path w="1100455" h="1251584">
                  <a:moveTo>
                    <a:pt x="219570" y="1058468"/>
                  </a:moveTo>
                  <a:lnTo>
                    <a:pt x="210578" y="1055763"/>
                  </a:lnTo>
                  <a:lnTo>
                    <a:pt x="213271" y="1063853"/>
                  </a:lnTo>
                  <a:lnTo>
                    <a:pt x="218376" y="1062964"/>
                  </a:lnTo>
                  <a:lnTo>
                    <a:pt x="219570" y="1058468"/>
                  </a:lnTo>
                  <a:close/>
                </a:path>
                <a:path w="1100455" h="1251584">
                  <a:moveTo>
                    <a:pt x="247446" y="617308"/>
                  </a:moveTo>
                  <a:lnTo>
                    <a:pt x="242747" y="612305"/>
                  </a:lnTo>
                  <a:lnTo>
                    <a:pt x="237756" y="610438"/>
                  </a:lnTo>
                  <a:lnTo>
                    <a:pt x="239344" y="615403"/>
                  </a:lnTo>
                  <a:lnTo>
                    <a:pt x="242354" y="620102"/>
                  </a:lnTo>
                  <a:lnTo>
                    <a:pt x="244246" y="624890"/>
                  </a:lnTo>
                  <a:lnTo>
                    <a:pt x="245084" y="626529"/>
                  </a:lnTo>
                  <a:lnTo>
                    <a:pt x="244944" y="621792"/>
                  </a:lnTo>
                  <a:lnTo>
                    <a:pt x="247446" y="617308"/>
                  </a:lnTo>
                  <a:close/>
                </a:path>
                <a:path w="1100455" h="1251584">
                  <a:moveTo>
                    <a:pt x="252133" y="1185240"/>
                  </a:moveTo>
                  <a:lnTo>
                    <a:pt x="248945" y="1181239"/>
                  </a:lnTo>
                  <a:lnTo>
                    <a:pt x="245745" y="1185240"/>
                  </a:lnTo>
                  <a:lnTo>
                    <a:pt x="238556" y="1188440"/>
                  </a:lnTo>
                  <a:lnTo>
                    <a:pt x="241744" y="1192428"/>
                  </a:lnTo>
                  <a:lnTo>
                    <a:pt x="245745" y="1189240"/>
                  </a:lnTo>
                  <a:lnTo>
                    <a:pt x="252133" y="1185240"/>
                  </a:lnTo>
                  <a:close/>
                </a:path>
                <a:path w="1100455" h="1251584">
                  <a:moveTo>
                    <a:pt x="266598" y="968159"/>
                  </a:moveTo>
                  <a:lnTo>
                    <a:pt x="265328" y="963561"/>
                  </a:lnTo>
                  <a:lnTo>
                    <a:pt x="259854" y="960297"/>
                  </a:lnTo>
                  <a:lnTo>
                    <a:pt x="256933" y="966254"/>
                  </a:lnTo>
                  <a:lnTo>
                    <a:pt x="266598" y="968159"/>
                  </a:lnTo>
                  <a:close/>
                </a:path>
                <a:path w="1100455" h="1251584">
                  <a:moveTo>
                    <a:pt x="292442" y="302209"/>
                  </a:moveTo>
                  <a:lnTo>
                    <a:pt x="291299" y="296506"/>
                  </a:lnTo>
                  <a:lnTo>
                    <a:pt x="287058" y="298157"/>
                  </a:lnTo>
                  <a:lnTo>
                    <a:pt x="281305" y="297103"/>
                  </a:lnTo>
                  <a:lnTo>
                    <a:pt x="277368" y="296964"/>
                  </a:lnTo>
                  <a:lnTo>
                    <a:pt x="278511" y="301307"/>
                  </a:lnTo>
                  <a:lnTo>
                    <a:pt x="282752" y="301002"/>
                  </a:lnTo>
                  <a:lnTo>
                    <a:pt x="288505" y="302501"/>
                  </a:lnTo>
                  <a:lnTo>
                    <a:pt x="292442" y="302209"/>
                  </a:lnTo>
                  <a:close/>
                </a:path>
                <a:path w="1100455" h="1251584">
                  <a:moveTo>
                    <a:pt x="358432" y="362839"/>
                  </a:moveTo>
                  <a:lnTo>
                    <a:pt x="351053" y="361581"/>
                  </a:lnTo>
                  <a:lnTo>
                    <a:pt x="341350" y="360553"/>
                  </a:lnTo>
                  <a:lnTo>
                    <a:pt x="335394" y="360260"/>
                  </a:lnTo>
                  <a:lnTo>
                    <a:pt x="339255" y="361251"/>
                  </a:lnTo>
                  <a:lnTo>
                    <a:pt x="344830" y="363626"/>
                  </a:lnTo>
                  <a:lnTo>
                    <a:pt x="352132" y="367741"/>
                  </a:lnTo>
                  <a:lnTo>
                    <a:pt x="357797" y="368998"/>
                  </a:lnTo>
                  <a:lnTo>
                    <a:pt x="358432" y="362839"/>
                  </a:lnTo>
                  <a:close/>
                </a:path>
                <a:path w="1100455" h="1251584">
                  <a:moveTo>
                    <a:pt x="376008" y="1083741"/>
                  </a:moveTo>
                  <a:lnTo>
                    <a:pt x="370420" y="1075740"/>
                  </a:lnTo>
                  <a:lnTo>
                    <a:pt x="364020" y="1072553"/>
                  </a:lnTo>
                  <a:lnTo>
                    <a:pt x="357632" y="1076540"/>
                  </a:lnTo>
                  <a:lnTo>
                    <a:pt x="363232" y="1082141"/>
                  </a:lnTo>
                  <a:lnTo>
                    <a:pt x="369620" y="1085342"/>
                  </a:lnTo>
                  <a:lnTo>
                    <a:pt x="376008" y="1083741"/>
                  </a:lnTo>
                  <a:close/>
                </a:path>
                <a:path w="1100455" h="1251584">
                  <a:moveTo>
                    <a:pt x="393598" y="6388"/>
                  </a:moveTo>
                  <a:lnTo>
                    <a:pt x="387997" y="7988"/>
                  </a:lnTo>
                  <a:lnTo>
                    <a:pt x="387197" y="0"/>
                  </a:lnTo>
                  <a:lnTo>
                    <a:pt x="382409" y="800"/>
                  </a:lnTo>
                  <a:lnTo>
                    <a:pt x="382689" y="8153"/>
                  </a:lnTo>
                  <a:lnTo>
                    <a:pt x="378117" y="13487"/>
                  </a:lnTo>
                  <a:lnTo>
                    <a:pt x="373075" y="18669"/>
                  </a:lnTo>
                  <a:lnTo>
                    <a:pt x="372021" y="25577"/>
                  </a:lnTo>
                  <a:lnTo>
                    <a:pt x="378879" y="21450"/>
                  </a:lnTo>
                  <a:lnTo>
                    <a:pt x="384302" y="16586"/>
                  </a:lnTo>
                  <a:lnTo>
                    <a:pt x="393598" y="6388"/>
                  </a:lnTo>
                  <a:close/>
                </a:path>
                <a:path w="1100455" h="1251584">
                  <a:moveTo>
                    <a:pt x="481736" y="1120838"/>
                  </a:moveTo>
                  <a:lnTo>
                    <a:pt x="479717" y="1117206"/>
                  </a:lnTo>
                  <a:lnTo>
                    <a:pt x="474992" y="1115225"/>
                  </a:lnTo>
                  <a:lnTo>
                    <a:pt x="474319" y="1120508"/>
                  </a:lnTo>
                  <a:lnTo>
                    <a:pt x="481736" y="1120838"/>
                  </a:lnTo>
                  <a:close/>
                </a:path>
                <a:path w="1100455" h="1251584">
                  <a:moveTo>
                    <a:pt x="484111" y="1131303"/>
                  </a:moveTo>
                  <a:lnTo>
                    <a:pt x="482307" y="1135684"/>
                  </a:lnTo>
                  <a:lnTo>
                    <a:pt x="483209" y="1140523"/>
                  </a:lnTo>
                  <a:lnTo>
                    <a:pt x="484111" y="1135989"/>
                  </a:lnTo>
                  <a:lnTo>
                    <a:pt x="484111" y="1131303"/>
                  </a:lnTo>
                  <a:close/>
                </a:path>
                <a:path w="1100455" h="1251584">
                  <a:moveTo>
                    <a:pt x="486498" y="1152664"/>
                  </a:moveTo>
                  <a:lnTo>
                    <a:pt x="477520" y="1150073"/>
                  </a:lnTo>
                  <a:lnTo>
                    <a:pt x="480212" y="1157833"/>
                  </a:lnTo>
                  <a:lnTo>
                    <a:pt x="485305" y="1156970"/>
                  </a:lnTo>
                  <a:lnTo>
                    <a:pt x="486498" y="1152664"/>
                  </a:lnTo>
                  <a:close/>
                </a:path>
                <a:path w="1100455" h="1251584">
                  <a:moveTo>
                    <a:pt x="512673" y="835177"/>
                  </a:moveTo>
                  <a:lnTo>
                    <a:pt x="512533" y="830465"/>
                  </a:lnTo>
                  <a:lnTo>
                    <a:pt x="510286" y="835177"/>
                  </a:lnTo>
                  <a:lnTo>
                    <a:pt x="511632" y="839901"/>
                  </a:lnTo>
                  <a:lnTo>
                    <a:pt x="512673" y="835177"/>
                  </a:lnTo>
                  <a:close/>
                </a:path>
                <a:path w="1100455" h="1251584">
                  <a:moveTo>
                    <a:pt x="519874" y="1106919"/>
                  </a:moveTo>
                  <a:lnTo>
                    <a:pt x="509536" y="1110957"/>
                  </a:lnTo>
                  <a:lnTo>
                    <a:pt x="510882" y="1114704"/>
                  </a:lnTo>
                  <a:lnTo>
                    <a:pt x="516724" y="1114564"/>
                  </a:lnTo>
                  <a:lnTo>
                    <a:pt x="519874" y="1106919"/>
                  </a:lnTo>
                  <a:close/>
                </a:path>
                <a:path w="1100455" h="1251584">
                  <a:moveTo>
                    <a:pt x="521004" y="870432"/>
                  </a:moveTo>
                  <a:lnTo>
                    <a:pt x="519874" y="865555"/>
                  </a:lnTo>
                  <a:lnTo>
                    <a:pt x="515505" y="866394"/>
                  </a:lnTo>
                  <a:lnTo>
                    <a:pt x="509485" y="868045"/>
                  </a:lnTo>
                  <a:lnTo>
                    <a:pt x="505256" y="871054"/>
                  </a:lnTo>
                  <a:lnTo>
                    <a:pt x="506285" y="875944"/>
                  </a:lnTo>
                  <a:lnTo>
                    <a:pt x="510997" y="872413"/>
                  </a:lnTo>
                  <a:lnTo>
                    <a:pt x="516978" y="871651"/>
                  </a:lnTo>
                  <a:lnTo>
                    <a:pt x="521004" y="870432"/>
                  </a:lnTo>
                  <a:close/>
                </a:path>
                <a:path w="1100455" h="1251584">
                  <a:moveTo>
                    <a:pt x="535851" y="866355"/>
                  </a:moveTo>
                  <a:lnTo>
                    <a:pt x="533463" y="859955"/>
                  </a:lnTo>
                  <a:lnTo>
                    <a:pt x="530263" y="856767"/>
                  </a:lnTo>
                  <a:lnTo>
                    <a:pt x="523862" y="860755"/>
                  </a:lnTo>
                  <a:lnTo>
                    <a:pt x="526262" y="865555"/>
                  </a:lnTo>
                  <a:lnTo>
                    <a:pt x="530263" y="862355"/>
                  </a:lnTo>
                  <a:lnTo>
                    <a:pt x="535851" y="866355"/>
                  </a:lnTo>
                  <a:close/>
                </a:path>
                <a:path w="1100455" h="1251584">
                  <a:moveTo>
                    <a:pt x="557199" y="923429"/>
                  </a:moveTo>
                  <a:lnTo>
                    <a:pt x="555142" y="919797"/>
                  </a:lnTo>
                  <a:lnTo>
                    <a:pt x="550227" y="917816"/>
                  </a:lnTo>
                  <a:lnTo>
                    <a:pt x="549440" y="923099"/>
                  </a:lnTo>
                  <a:lnTo>
                    <a:pt x="557199" y="923429"/>
                  </a:lnTo>
                  <a:close/>
                </a:path>
                <a:path w="1100455" h="1251584">
                  <a:moveTo>
                    <a:pt x="567728" y="321983"/>
                  </a:moveTo>
                  <a:lnTo>
                    <a:pt x="567232" y="316001"/>
                  </a:lnTo>
                  <a:lnTo>
                    <a:pt x="559028" y="314896"/>
                  </a:lnTo>
                  <a:lnTo>
                    <a:pt x="562406" y="320954"/>
                  </a:lnTo>
                  <a:lnTo>
                    <a:pt x="561428" y="328574"/>
                  </a:lnTo>
                  <a:lnTo>
                    <a:pt x="561060" y="334556"/>
                  </a:lnTo>
                  <a:lnTo>
                    <a:pt x="566229" y="335673"/>
                  </a:lnTo>
                  <a:lnTo>
                    <a:pt x="565658" y="329615"/>
                  </a:lnTo>
                  <a:lnTo>
                    <a:pt x="567728" y="321983"/>
                  </a:lnTo>
                  <a:close/>
                </a:path>
                <a:path w="1100455" h="1251584">
                  <a:moveTo>
                    <a:pt x="579018" y="1085342"/>
                  </a:moveTo>
                  <a:lnTo>
                    <a:pt x="576618" y="1078941"/>
                  </a:lnTo>
                  <a:lnTo>
                    <a:pt x="573417" y="1075740"/>
                  </a:lnTo>
                  <a:lnTo>
                    <a:pt x="567029" y="1079741"/>
                  </a:lnTo>
                  <a:lnTo>
                    <a:pt x="569417" y="1084541"/>
                  </a:lnTo>
                  <a:lnTo>
                    <a:pt x="572617" y="1081341"/>
                  </a:lnTo>
                  <a:lnTo>
                    <a:pt x="579018" y="1085342"/>
                  </a:lnTo>
                  <a:close/>
                </a:path>
                <a:path w="1100455" h="1251584">
                  <a:moveTo>
                    <a:pt x="583946" y="1158062"/>
                  </a:moveTo>
                  <a:lnTo>
                    <a:pt x="582714" y="1153274"/>
                  </a:lnTo>
                  <a:lnTo>
                    <a:pt x="579221" y="1150874"/>
                  </a:lnTo>
                  <a:lnTo>
                    <a:pt x="578218" y="1158062"/>
                  </a:lnTo>
                  <a:lnTo>
                    <a:pt x="583946" y="1158062"/>
                  </a:lnTo>
                  <a:close/>
                </a:path>
                <a:path w="1100455" h="1251584">
                  <a:moveTo>
                    <a:pt x="592645" y="1060983"/>
                  </a:moveTo>
                  <a:lnTo>
                    <a:pt x="591197" y="1058760"/>
                  </a:lnTo>
                  <a:lnTo>
                    <a:pt x="586460" y="1056843"/>
                  </a:lnTo>
                  <a:lnTo>
                    <a:pt x="581406" y="1058964"/>
                  </a:lnTo>
                  <a:lnTo>
                    <a:pt x="583006" y="1068552"/>
                  </a:lnTo>
                  <a:lnTo>
                    <a:pt x="583806" y="1068552"/>
                  </a:lnTo>
                  <a:lnTo>
                    <a:pt x="587806" y="1059764"/>
                  </a:lnTo>
                  <a:lnTo>
                    <a:pt x="592645" y="1060983"/>
                  </a:lnTo>
                  <a:close/>
                </a:path>
                <a:path w="1100455" h="1251584">
                  <a:moveTo>
                    <a:pt x="598995" y="1142885"/>
                  </a:moveTo>
                  <a:lnTo>
                    <a:pt x="595795" y="1138885"/>
                  </a:lnTo>
                  <a:lnTo>
                    <a:pt x="592594" y="1142885"/>
                  </a:lnTo>
                  <a:lnTo>
                    <a:pt x="585406" y="1146073"/>
                  </a:lnTo>
                  <a:lnTo>
                    <a:pt x="588606" y="1150073"/>
                  </a:lnTo>
                  <a:lnTo>
                    <a:pt x="591794" y="1146873"/>
                  </a:lnTo>
                  <a:lnTo>
                    <a:pt x="598995" y="1142885"/>
                  </a:lnTo>
                  <a:close/>
                </a:path>
                <a:path w="1100455" h="1251584">
                  <a:moveTo>
                    <a:pt x="605383" y="1110107"/>
                  </a:moveTo>
                  <a:lnTo>
                    <a:pt x="601776" y="1104569"/>
                  </a:lnTo>
                  <a:lnTo>
                    <a:pt x="599897" y="1100518"/>
                  </a:lnTo>
                  <a:lnTo>
                    <a:pt x="596963" y="1098880"/>
                  </a:lnTo>
                  <a:lnTo>
                    <a:pt x="590207" y="1100518"/>
                  </a:lnTo>
                  <a:lnTo>
                    <a:pt x="594995" y="1105319"/>
                  </a:lnTo>
                  <a:lnTo>
                    <a:pt x="598995" y="1113307"/>
                  </a:lnTo>
                  <a:lnTo>
                    <a:pt x="605383" y="1110107"/>
                  </a:lnTo>
                  <a:close/>
                </a:path>
                <a:path w="1100455" h="1251584">
                  <a:moveTo>
                    <a:pt x="612000" y="1251115"/>
                  </a:moveTo>
                  <a:lnTo>
                    <a:pt x="609981" y="1247482"/>
                  </a:lnTo>
                  <a:lnTo>
                    <a:pt x="605256" y="1245489"/>
                  </a:lnTo>
                  <a:lnTo>
                    <a:pt x="604583" y="1250772"/>
                  </a:lnTo>
                  <a:lnTo>
                    <a:pt x="612000" y="1251115"/>
                  </a:lnTo>
                  <a:close/>
                </a:path>
                <a:path w="1100455" h="1251584">
                  <a:moveTo>
                    <a:pt x="621372" y="937475"/>
                  </a:moveTo>
                  <a:lnTo>
                    <a:pt x="616572" y="931087"/>
                  </a:lnTo>
                  <a:lnTo>
                    <a:pt x="610984" y="932688"/>
                  </a:lnTo>
                  <a:lnTo>
                    <a:pt x="605383" y="939076"/>
                  </a:lnTo>
                  <a:lnTo>
                    <a:pt x="606983" y="940676"/>
                  </a:lnTo>
                  <a:lnTo>
                    <a:pt x="608584" y="943076"/>
                  </a:lnTo>
                  <a:lnTo>
                    <a:pt x="610984" y="945476"/>
                  </a:lnTo>
                  <a:lnTo>
                    <a:pt x="614184" y="943076"/>
                  </a:lnTo>
                  <a:lnTo>
                    <a:pt x="618172" y="939876"/>
                  </a:lnTo>
                  <a:lnTo>
                    <a:pt x="621372" y="937475"/>
                  </a:lnTo>
                  <a:close/>
                </a:path>
                <a:path w="1100455" h="1251584">
                  <a:moveTo>
                    <a:pt x="622973" y="1021397"/>
                  </a:moveTo>
                  <a:lnTo>
                    <a:pt x="612635" y="1025448"/>
                  </a:lnTo>
                  <a:lnTo>
                    <a:pt x="613981" y="1029195"/>
                  </a:lnTo>
                  <a:lnTo>
                    <a:pt x="619823" y="1029042"/>
                  </a:lnTo>
                  <a:lnTo>
                    <a:pt x="622973" y="1021397"/>
                  </a:lnTo>
                  <a:close/>
                </a:path>
                <a:path w="1100455" h="1251584">
                  <a:moveTo>
                    <a:pt x="637362" y="929487"/>
                  </a:moveTo>
                  <a:lnTo>
                    <a:pt x="631761" y="921499"/>
                  </a:lnTo>
                  <a:lnTo>
                    <a:pt x="625373" y="918298"/>
                  </a:lnTo>
                  <a:lnTo>
                    <a:pt x="618972" y="922299"/>
                  </a:lnTo>
                  <a:lnTo>
                    <a:pt x="625373" y="927887"/>
                  </a:lnTo>
                  <a:lnTo>
                    <a:pt x="630961" y="931087"/>
                  </a:lnTo>
                  <a:lnTo>
                    <a:pt x="637362" y="929487"/>
                  </a:lnTo>
                  <a:close/>
                </a:path>
                <a:path w="1100455" h="1251584">
                  <a:moveTo>
                    <a:pt x="668528" y="804811"/>
                  </a:moveTo>
                  <a:lnTo>
                    <a:pt x="665327" y="800811"/>
                  </a:lnTo>
                  <a:lnTo>
                    <a:pt x="662127" y="804811"/>
                  </a:lnTo>
                  <a:lnTo>
                    <a:pt x="654939" y="808012"/>
                  </a:lnTo>
                  <a:lnTo>
                    <a:pt x="658139" y="811999"/>
                  </a:lnTo>
                  <a:lnTo>
                    <a:pt x="662127" y="808012"/>
                  </a:lnTo>
                  <a:lnTo>
                    <a:pt x="668528" y="804811"/>
                  </a:lnTo>
                  <a:close/>
                </a:path>
                <a:path w="1100455" h="1251584">
                  <a:moveTo>
                    <a:pt x="682117" y="661746"/>
                  </a:moveTo>
                  <a:lnTo>
                    <a:pt x="679716" y="656158"/>
                  </a:lnTo>
                  <a:lnTo>
                    <a:pt x="676516" y="652957"/>
                  </a:lnTo>
                  <a:lnTo>
                    <a:pt x="670128" y="656958"/>
                  </a:lnTo>
                  <a:lnTo>
                    <a:pt x="672515" y="661746"/>
                  </a:lnTo>
                  <a:lnTo>
                    <a:pt x="675716" y="658558"/>
                  </a:lnTo>
                  <a:lnTo>
                    <a:pt x="682117" y="661746"/>
                  </a:lnTo>
                  <a:close/>
                </a:path>
                <a:path w="1100455" h="1251584">
                  <a:moveTo>
                    <a:pt x="682917" y="783234"/>
                  </a:moveTo>
                  <a:lnTo>
                    <a:pt x="680516" y="778433"/>
                  </a:lnTo>
                  <a:lnTo>
                    <a:pt x="677316" y="782434"/>
                  </a:lnTo>
                  <a:lnTo>
                    <a:pt x="670128" y="785634"/>
                  </a:lnTo>
                  <a:lnTo>
                    <a:pt x="673315" y="789622"/>
                  </a:lnTo>
                  <a:lnTo>
                    <a:pt x="676516" y="786434"/>
                  </a:lnTo>
                  <a:lnTo>
                    <a:pt x="682917" y="783234"/>
                  </a:lnTo>
                  <a:close/>
                </a:path>
                <a:path w="1100455" h="1251584">
                  <a:moveTo>
                    <a:pt x="685304" y="864755"/>
                  </a:moveTo>
                  <a:lnTo>
                    <a:pt x="682917" y="857554"/>
                  </a:lnTo>
                  <a:lnTo>
                    <a:pt x="678116" y="859955"/>
                  </a:lnTo>
                  <a:lnTo>
                    <a:pt x="670128" y="858354"/>
                  </a:lnTo>
                  <a:lnTo>
                    <a:pt x="672515" y="865555"/>
                  </a:lnTo>
                  <a:lnTo>
                    <a:pt x="676516" y="863155"/>
                  </a:lnTo>
                  <a:lnTo>
                    <a:pt x="685304" y="864755"/>
                  </a:lnTo>
                  <a:close/>
                </a:path>
                <a:path w="1100455" h="1251584">
                  <a:moveTo>
                    <a:pt x="688505" y="927887"/>
                  </a:moveTo>
                  <a:lnTo>
                    <a:pt x="682599" y="927442"/>
                  </a:lnTo>
                  <a:lnTo>
                    <a:pt x="680212" y="922502"/>
                  </a:lnTo>
                  <a:lnTo>
                    <a:pt x="677379" y="918451"/>
                  </a:lnTo>
                  <a:lnTo>
                    <a:pt x="670128" y="920699"/>
                  </a:lnTo>
                  <a:lnTo>
                    <a:pt x="668274" y="927887"/>
                  </a:lnTo>
                  <a:lnTo>
                    <a:pt x="675716" y="931494"/>
                  </a:lnTo>
                  <a:lnTo>
                    <a:pt x="684961" y="931494"/>
                  </a:lnTo>
                  <a:lnTo>
                    <a:pt x="688505" y="927887"/>
                  </a:lnTo>
                  <a:close/>
                </a:path>
                <a:path w="1100455" h="1251584">
                  <a:moveTo>
                    <a:pt x="746848" y="513092"/>
                  </a:moveTo>
                  <a:lnTo>
                    <a:pt x="744855" y="509092"/>
                  </a:lnTo>
                  <a:lnTo>
                    <a:pt x="745845" y="503809"/>
                  </a:lnTo>
                  <a:lnTo>
                    <a:pt x="745947" y="500176"/>
                  </a:lnTo>
                  <a:lnTo>
                    <a:pt x="741248" y="501103"/>
                  </a:lnTo>
                  <a:lnTo>
                    <a:pt x="741451" y="505117"/>
                  </a:lnTo>
                  <a:lnTo>
                    <a:pt x="739851" y="510400"/>
                  </a:lnTo>
                  <a:lnTo>
                    <a:pt x="740359" y="514032"/>
                  </a:lnTo>
                  <a:lnTo>
                    <a:pt x="746848" y="513092"/>
                  </a:lnTo>
                  <a:close/>
                </a:path>
                <a:path w="1100455" h="1251584">
                  <a:moveTo>
                    <a:pt x="756196" y="796353"/>
                  </a:moveTo>
                  <a:lnTo>
                    <a:pt x="754138" y="792721"/>
                  </a:lnTo>
                  <a:lnTo>
                    <a:pt x="749236" y="790740"/>
                  </a:lnTo>
                  <a:lnTo>
                    <a:pt x="748449" y="796023"/>
                  </a:lnTo>
                  <a:lnTo>
                    <a:pt x="756196" y="796353"/>
                  </a:lnTo>
                  <a:close/>
                </a:path>
                <a:path w="1100455" h="1251584">
                  <a:moveTo>
                    <a:pt x="782243" y="722833"/>
                  </a:moveTo>
                  <a:lnTo>
                    <a:pt x="780211" y="719201"/>
                  </a:lnTo>
                  <a:lnTo>
                    <a:pt x="775500" y="717207"/>
                  </a:lnTo>
                  <a:lnTo>
                    <a:pt x="774814" y="722490"/>
                  </a:lnTo>
                  <a:lnTo>
                    <a:pt x="782243" y="722833"/>
                  </a:lnTo>
                  <a:close/>
                </a:path>
                <a:path w="1100455" h="1251584">
                  <a:moveTo>
                    <a:pt x="790689" y="904354"/>
                  </a:moveTo>
                  <a:lnTo>
                    <a:pt x="790003" y="899121"/>
                  </a:lnTo>
                  <a:lnTo>
                    <a:pt x="787603" y="899922"/>
                  </a:lnTo>
                  <a:lnTo>
                    <a:pt x="785215" y="901522"/>
                  </a:lnTo>
                  <a:lnTo>
                    <a:pt x="783615" y="898321"/>
                  </a:lnTo>
                  <a:lnTo>
                    <a:pt x="786003" y="895121"/>
                  </a:lnTo>
                  <a:lnTo>
                    <a:pt x="790003" y="892721"/>
                  </a:lnTo>
                  <a:lnTo>
                    <a:pt x="787603" y="889533"/>
                  </a:lnTo>
                  <a:lnTo>
                    <a:pt x="782815" y="893521"/>
                  </a:lnTo>
                  <a:lnTo>
                    <a:pt x="773226" y="898321"/>
                  </a:lnTo>
                  <a:lnTo>
                    <a:pt x="776414" y="903109"/>
                  </a:lnTo>
                  <a:lnTo>
                    <a:pt x="780681" y="902830"/>
                  </a:lnTo>
                  <a:lnTo>
                    <a:pt x="786511" y="904417"/>
                  </a:lnTo>
                  <a:lnTo>
                    <a:pt x="790689" y="904354"/>
                  </a:lnTo>
                  <a:close/>
                </a:path>
                <a:path w="1100455" h="1251584">
                  <a:moveTo>
                    <a:pt x="799592" y="692924"/>
                  </a:moveTo>
                  <a:lnTo>
                    <a:pt x="796404" y="688924"/>
                  </a:lnTo>
                  <a:lnTo>
                    <a:pt x="793203" y="692924"/>
                  </a:lnTo>
                  <a:lnTo>
                    <a:pt x="786003" y="696112"/>
                  </a:lnTo>
                  <a:lnTo>
                    <a:pt x="789203" y="700112"/>
                  </a:lnTo>
                  <a:lnTo>
                    <a:pt x="792403" y="696112"/>
                  </a:lnTo>
                  <a:lnTo>
                    <a:pt x="799592" y="692924"/>
                  </a:lnTo>
                  <a:close/>
                </a:path>
                <a:path w="1100455" h="1251584">
                  <a:moveTo>
                    <a:pt x="805383" y="646976"/>
                  </a:moveTo>
                  <a:lnTo>
                    <a:pt x="803592" y="651357"/>
                  </a:lnTo>
                  <a:lnTo>
                    <a:pt x="804494" y="656196"/>
                  </a:lnTo>
                  <a:lnTo>
                    <a:pt x="805383" y="651662"/>
                  </a:lnTo>
                  <a:lnTo>
                    <a:pt x="805383" y="646976"/>
                  </a:lnTo>
                  <a:close/>
                </a:path>
                <a:path w="1100455" h="1251584">
                  <a:moveTo>
                    <a:pt x="810285" y="787031"/>
                  </a:moveTo>
                  <a:lnTo>
                    <a:pt x="810183" y="783234"/>
                  </a:lnTo>
                  <a:lnTo>
                    <a:pt x="810094" y="780034"/>
                  </a:lnTo>
                  <a:lnTo>
                    <a:pt x="810044" y="778294"/>
                  </a:lnTo>
                  <a:lnTo>
                    <a:pt x="803592" y="780034"/>
                  </a:lnTo>
                  <a:lnTo>
                    <a:pt x="806792" y="783234"/>
                  </a:lnTo>
                  <a:lnTo>
                    <a:pt x="807974" y="793076"/>
                  </a:lnTo>
                  <a:lnTo>
                    <a:pt x="810285" y="787031"/>
                  </a:lnTo>
                  <a:close/>
                </a:path>
                <a:path w="1100455" h="1251584">
                  <a:moveTo>
                    <a:pt x="824242" y="813142"/>
                  </a:moveTo>
                  <a:lnTo>
                    <a:pt x="822375" y="809510"/>
                  </a:lnTo>
                  <a:lnTo>
                    <a:pt x="817499" y="807516"/>
                  </a:lnTo>
                  <a:lnTo>
                    <a:pt x="816381" y="812800"/>
                  </a:lnTo>
                  <a:lnTo>
                    <a:pt x="824242" y="813142"/>
                  </a:lnTo>
                  <a:close/>
                </a:path>
                <a:path w="1100455" h="1251584">
                  <a:moveTo>
                    <a:pt x="831329" y="571779"/>
                  </a:moveTo>
                  <a:lnTo>
                    <a:pt x="829271" y="568147"/>
                  </a:lnTo>
                  <a:lnTo>
                    <a:pt x="824357" y="566153"/>
                  </a:lnTo>
                  <a:lnTo>
                    <a:pt x="823569" y="571436"/>
                  </a:lnTo>
                  <a:lnTo>
                    <a:pt x="831329" y="571779"/>
                  </a:lnTo>
                  <a:close/>
                </a:path>
                <a:path w="1100455" h="1251584">
                  <a:moveTo>
                    <a:pt x="837958" y="642569"/>
                  </a:moveTo>
                  <a:lnTo>
                    <a:pt x="837806" y="637844"/>
                  </a:lnTo>
                  <a:lnTo>
                    <a:pt x="835558" y="642569"/>
                  </a:lnTo>
                  <a:lnTo>
                    <a:pt x="836904" y="647293"/>
                  </a:lnTo>
                  <a:lnTo>
                    <a:pt x="837958" y="642569"/>
                  </a:lnTo>
                  <a:close/>
                </a:path>
                <a:path w="1100455" h="1251584">
                  <a:moveTo>
                    <a:pt x="848220" y="826731"/>
                  </a:moveTo>
                  <a:lnTo>
                    <a:pt x="846353" y="823099"/>
                  </a:lnTo>
                  <a:lnTo>
                    <a:pt x="841476" y="821105"/>
                  </a:lnTo>
                  <a:lnTo>
                    <a:pt x="840359" y="826389"/>
                  </a:lnTo>
                  <a:lnTo>
                    <a:pt x="848220" y="826731"/>
                  </a:lnTo>
                  <a:close/>
                </a:path>
                <a:path w="1100455" h="1251584">
                  <a:moveTo>
                    <a:pt x="857935" y="378028"/>
                  </a:moveTo>
                  <a:lnTo>
                    <a:pt x="854735" y="370840"/>
                  </a:lnTo>
                  <a:lnTo>
                    <a:pt x="849998" y="365264"/>
                  </a:lnTo>
                  <a:lnTo>
                    <a:pt x="843749" y="365239"/>
                  </a:lnTo>
                  <a:lnTo>
                    <a:pt x="840803" y="367017"/>
                  </a:lnTo>
                  <a:lnTo>
                    <a:pt x="845947" y="366839"/>
                  </a:lnTo>
                  <a:lnTo>
                    <a:pt x="849947" y="371640"/>
                  </a:lnTo>
                  <a:lnTo>
                    <a:pt x="857935" y="378028"/>
                  </a:lnTo>
                  <a:close/>
                </a:path>
                <a:path w="1100455" h="1251584">
                  <a:moveTo>
                    <a:pt x="876338" y="476338"/>
                  </a:moveTo>
                  <a:lnTo>
                    <a:pt x="874915" y="471538"/>
                  </a:lnTo>
                  <a:lnTo>
                    <a:pt x="871397" y="469138"/>
                  </a:lnTo>
                  <a:lnTo>
                    <a:pt x="870724" y="476338"/>
                  </a:lnTo>
                  <a:lnTo>
                    <a:pt x="876338" y="476338"/>
                  </a:lnTo>
                  <a:close/>
                </a:path>
                <a:path w="1100455" h="1251584">
                  <a:moveTo>
                    <a:pt x="883513" y="606602"/>
                  </a:moveTo>
                  <a:lnTo>
                    <a:pt x="880313" y="602615"/>
                  </a:lnTo>
                  <a:lnTo>
                    <a:pt x="877112" y="606602"/>
                  </a:lnTo>
                  <a:lnTo>
                    <a:pt x="869924" y="609803"/>
                  </a:lnTo>
                  <a:lnTo>
                    <a:pt x="873125" y="613803"/>
                  </a:lnTo>
                  <a:lnTo>
                    <a:pt x="877112" y="609803"/>
                  </a:lnTo>
                  <a:lnTo>
                    <a:pt x="883513" y="606602"/>
                  </a:lnTo>
                  <a:close/>
                </a:path>
                <a:path w="1100455" h="1251584">
                  <a:moveTo>
                    <a:pt x="889241" y="707415"/>
                  </a:moveTo>
                  <a:lnTo>
                    <a:pt x="888009" y="702818"/>
                  </a:lnTo>
                  <a:lnTo>
                    <a:pt x="884529" y="700455"/>
                  </a:lnTo>
                  <a:lnTo>
                    <a:pt x="883513" y="707313"/>
                  </a:lnTo>
                  <a:lnTo>
                    <a:pt x="889241" y="707415"/>
                  </a:lnTo>
                  <a:close/>
                </a:path>
                <a:path w="1100455" h="1251584">
                  <a:moveTo>
                    <a:pt x="895502" y="539470"/>
                  </a:moveTo>
                  <a:lnTo>
                    <a:pt x="895350" y="534746"/>
                  </a:lnTo>
                  <a:lnTo>
                    <a:pt x="893102" y="539470"/>
                  </a:lnTo>
                  <a:lnTo>
                    <a:pt x="894448" y="544195"/>
                  </a:lnTo>
                  <a:lnTo>
                    <a:pt x="895502" y="539470"/>
                  </a:lnTo>
                  <a:close/>
                </a:path>
                <a:path w="1100455" h="1251584">
                  <a:moveTo>
                    <a:pt x="902690" y="575437"/>
                  </a:moveTo>
                  <a:lnTo>
                    <a:pt x="896302" y="570636"/>
                  </a:lnTo>
                  <a:lnTo>
                    <a:pt x="900290" y="563448"/>
                  </a:lnTo>
                  <a:lnTo>
                    <a:pt x="893902" y="565848"/>
                  </a:lnTo>
                  <a:lnTo>
                    <a:pt x="893368" y="570128"/>
                  </a:lnTo>
                  <a:lnTo>
                    <a:pt x="889609" y="576135"/>
                  </a:lnTo>
                  <a:lnTo>
                    <a:pt x="888390" y="580796"/>
                  </a:lnTo>
                  <a:lnTo>
                    <a:pt x="895502" y="581025"/>
                  </a:lnTo>
                  <a:lnTo>
                    <a:pt x="893102" y="576237"/>
                  </a:lnTo>
                  <a:lnTo>
                    <a:pt x="897902" y="576237"/>
                  </a:lnTo>
                  <a:lnTo>
                    <a:pt x="902690" y="575437"/>
                  </a:lnTo>
                  <a:close/>
                </a:path>
                <a:path w="1100455" h="1251584">
                  <a:moveTo>
                    <a:pt x="916381" y="733882"/>
                  </a:moveTo>
                  <a:lnTo>
                    <a:pt x="913841" y="729234"/>
                  </a:lnTo>
                  <a:lnTo>
                    <a:pt x="909891" y="729691"/>
                  </a:lnTo>
                  <a:lnTo>
                    <a:pt x="910691" y="733615"/>
                  </a:lnTo>
                  <a:lnTo>
                    <a:pt x="909193" y="737184"/>
                  </a:lnTo>
                  <a:lnTo>
                    <a:pt x="908431" y="740587"/>
                  </a:lnTo>
                  <a:lnTo>
                    <a:pt x="911479" y="744067"/>
                  </a:lnTo>
                  <a:lnTo>
                    <a:pt x="916063" y="740029"/>
                  </a:lnTo>
                  <a:lnTo>
                    <a:pt x="916381" y="733882"/>
                  </a:lnTo>
                  <a:close/>
                </a:path>
                <a:path w="1100455" h="1251584">
                  <a:moveTo>
                    <a:pt x="920280" y="690524"/>
                  </a:moveTo>
                  <a:lnTo>
                    <a:pt x="917079" y="686523"/>
                  </a:lnTo>
                  <a:lnTo>
                    <a:pt x="919480" y="678535"/>
                  </a:lnTo>
                  <a:lnTo>
                    <a:pt x="911479" y="680935"/>
                  </a:lnTo>
                  <a:lnTo>
                    <a:pt x="914679" y="684923"/>
                  </a:lnTo>
                  <a:lnTo>
                    <a:pt x="912279" y="692124"/>
                  </a:lnTo>
                  <a:lnTo>
                    <a:pt x="920280" y="690524"/>
                  </a:lnTo>
                  <a:close/>
                </a:path>
                <a:path w="1100455" h="1251584">
                  <a:moveTo>
                    <a:pt x="920407" y="512292"/>
                  </a:moveTo>
                  <a:lnTo>
                    <a:pt x="919175" y="507504"/>
                  </a:lnTo>
                  <a:lnTo>
                    <a:pt x="915695" y="505104"/>
                  </a:lnTo>
                  <a:lnTo>
                    <a:pt x="914679" y="512292"/>
                  </a:lnTo>
                  <a:lnTo>
                    <a:pt x="920407" y="512292"/>
                  </a:lnTo>
                  <a:close/>
                </a:path>
                <a:path w="1100455" h="1251584">
                  <a:moveTo>
                    <a:pt x="932141" y="644156"/>
                  </a:moveTo>
                  <a:lnTo>
                    <a:pt x="930262" y="640676"/>
                  </a:lnTo>
                  <a:lnTo>
                    <a:pt x="925398" y="638543"/>
                  </a:lnTo>
                  <a:lnTo>
                    <a:pt x="924267" y="643369"/>
                  </a:lnTo>
                  <a:lnTo>
                    <a:pt x="932141" y="644156"/>
                  </a:lnTo>
                  <a:close/>
                </a:path>
                <a:path w="1100455" h="1251584">
                  <a:moveTo>
                    <a:pt x="943483" y="435229"/>
                  </a:moveTo>
                  <a:lnTo>
                    <a:pt x="942060" y="430580"/>
                  </a:lnTo>
                  <a:lnTo>
                    <a:pt x="938530" y="428028"/>
                  </a:lnTo>
                  <a:lnTo>
                    <a:pt x="937856" y="434771"/>
                  </a:lnTo>
                  <a:lnTo>
                    <a:pt x="943483" y="435229"/>
                  </a:lnTo>
                  <a:close/>
                </a:path>
                <a:path w="1100455" h="1251584">
                  <a:moveTo>
                    <a:pt x="944016" y="956995"/>
                  </a:moveTo>
                  <a:lnTo>
                    <a:pt x="941959" y="953363"/>
                  </a:lnTo>
                  <a:lnTo>
                    <a:pt x="937044" y="951382"/>
                  </a:lnTo>
                  <a:lnTo>
                    <a:pt x="936256" y="956665"/>
                  </a:lnTo>
                  <a:lnTo>
                    <a:pt x="944016" y="956995"/>
                  </a:lnTo>
                  <a:close/>
                </a:path>
                <a:path w="1100455" h="1251584">
                  <a:moveTo>
                    <a:pt x="956246" y="815200"/>
                  </a:moveTo>
                  <a:lnTo>
                    <a:pt x="953846" y="808812"/>
                  </a:lnTo>
                  <a:lnTo>
                    <a:pt x="950645" y="805611"/>
                  </a:lnTo>
                  <a:lnTo>
                    <a:pt x="944257" y="809612"/>
                  </a:lnTo>
                  <a:lnTo>
                    <a:pt x="946645" y="814400"/>
                  </a:lnTo>
                  <a:lnTo>
                    <a:pt x="949845" y="811199"/>
                  </a:lnTo>
                  <a:lnTo>
                    <a:pt x="956246" y="815200"/>
                  </a:lnTo>
                  <a:close/>
                </a:path>
                <a:path w="1100455" h="1251584">
                  <a:moveTo>
                    <a:pt x="956246" y="614603"/>
                  </a:moveTo>
                  <a:lnTo>
                    <a:pt x="953046" y="610603"/>
                  </a:lnTo>
                  <a:lnTo>
                    <a:pt x="955446" y="602615"/>
                  </a:lnTo>
                  <a:lnTo>
                    <a:pt x="947445" y="605002"/>
                  </a:lnTo>
                  <a:lnTo>
                    <a:pt x="949845" y="609003"/>
                  </a:lnTo>
                  <a:lnTo>
                    <a:pt x="947445" y="616991"/>
                  </a:lnTo>
                  <a:lnTo>
                    <a:pt x="956246" y="614603"/>
                  </a:lnTo>
                  <a:close/>
                </a:path>
                <a:path w="1100455" h="1251584">
                  <a:moveTo>
                    <a:pt x="962736" y="391934"/>
                  </a:moveTo>
                  <a:lnTo>
                    <a:pt x="958037" y="386918"/>
                  </a:lnTo>
                  <a:lnTo>
                    <a:pt x="953046" y="385064"/>
                  </a:lnTo>
                  <a:lnTo>
                    <a:pt x="954646" y="390017"/>
                  </a:lnTo>
                  <a:lnTo>
                    <a:pt x="957757" y="394614"/>
                  </a:lnTo>
                  <a:lnTo>
                    <a:pt x="959840" y="399211"/>
                  </a:lnTo>
                  <a:lnTo>
                    <a:pt x="960716" y="400812"/>
                  </a:lnTo>
                  <a:lnTo>
                    <a:pt x="960234" y="396417"/>
                  </a:lnTo>
                  <a:lnTo>
                    <a:pt x="962736" y="391934"/>
                  </a:lnTo>
                  <a:close/>
                </a:path>
                <a:path w="1100455" h="1251584">
                  <a:moveTo>
                    <a:pt x="978623" y="601014"/>
                  </a:moveTo>
                  <a:lnTo>
                    <a:pt x="973823" y="595414"/>
                  </a:lnTo>
                  <a:lnTo>
                    <a:pt x="969022" y="595414"/>
                  </a:lnTo>
                  <a:lnTo>
                    <a:pt x="963434" y="597014"/>
                  </a:lnTo>
                  <a:lnTo>
                    <a:pt x="968222" y="602615"/>
                  </a:lnTo>
                  <a:lnTo>
                    <a:pt x="973823" y="603415"/>
                  </a:lnTo>
                  <a:lnTo>
                    <a:pt x="978623" y="601014"/>
                  </a:lnTo>
                  <a:close/>
                </a:path>
                <a:path w="1100455" h="1251584">
                  <a:moveTo>
                    <a:pt x="986612" y="392417"/>
                  </a:moveTo>
                  <a:lnTo>
                    <a:pt x="981519" y="394106"/>
                  </a:lnTo>
                  <a:lnTo>
                    <a:pt x="974623" y="394512"/>
                  </a:lnTo>
                  <a:lnTo>
                    <a:pt x="969530" y="395681"/>
                  </a:lnTo>
                  <a:lnTo>
                    <a:pt x="969822" y="399605"/>
                  </a:lnTo>
                  <a:lnTo>
                    <a:pt x="974813" y="398487"/>
                  </a:lnTo>
                  <a:lnTo>
                    <a:pt x="981519" y="399008"/>
                  </a:lnTo>
                  <a:lnTo>
                    <a:pt x="986574" y="398030"/>
                  </a:lnTo>
                  <a:lnTo>
                    <a:pt x="986612" y="392417"/>
                  </a:lnTo>
                  <a:close/>
                </a:path>
                <a:path w="1100455" h="1251584">
                  <a:moveTo>
                    <a:pt x="1028166" y="619391"/>
                  </a:moveTo>
                  <a:lnTo>
                    <a:pt x="1025766" y="613803"/>
                  </a:lnTo>
                  <a:lnTo>
                    <a:pt x="1022578" y="610603"/>
                  </a:lnTo>
                  <a:lnTo>
                    <a:pt x="1016177" y="614603"/>
                  </a:lnTo>
                  <a:lnTo>
                    <a:pt x="1018578" y="619391"/>
                  </a:lnTo>
                  <a:lnTo>
                    <a:pt x="1022578" y="616191"/>
                  </a:lnTo>
                  <a:lnTo>
                    <a:pt x="1028166" y="619391"/>
                  </a:lnTo>
                  <a:close/>
                </a:path>
                <a:path w="1100455" h="1251584">
                  <a:moveTo>
                    <a:pt x="1032967" y="637781"/>
                  </a:moveTo>
                  <a:lnTo>
                    <a:pt x="1030566" y="631380"/>
                  </a:lnTo>
                  <a:lnTo>
                    <a:pt x="1027366" y="628180"/>
                  </a:lnTo>
                  <a:lnTo>
                    <a:pt x="1020978" y="632180"/>
                  </a:lnTo>
                  <a:lnTo>
                    <a:pt x="1023378" y="636981"/>
                  </a:lnTo>
                  <a:lnTo>
                    <a:pt x="1026566" y="633780"/>
                  </a:lnTo>
                  <a:lnTo>
                    <a:pt x="1032967" y="637781"/>
                  </a:lnTo>
                  <a:close/>
                </a:path>
                <a:path w="1100455" h="1251584">
                  <a:moveTo>
                    <a:pt x="1036955" y="393217"/>
                  </a:moveTo>
                  <a:lnTo>
                    <a:pt x="1034567" y="386816"/>
                  </a:lnTo>
                  <a:lnTo>
                    <a:pt x="1031367" y="383628"/>
                  </a:lnTo>
                  <a:lnTo>
                    <a:pt x="1024966" y="387616"/>
                  </a:lnTo>
                  <a:lnTo>
                    <a:pt x="1027366" y="392417"/>
                  </a:lnTo>
                  <a:lnTo>
                    <a:pt x="1030566" y="389216"/>
                  </a:lnTo>
                  <a:lnTo>
                    <a:pt x="1036955" y="393217"/>
                  </a:lnTo>
                  <a:close/>
                </a:path>
                <a:path w="1100455" h="1251584">
                  <a:moveTo>
                    <a:pt x="1086510" y="573036"/>
                  </a:moveTo>
                  <a:lnTo>
                    <a:pt x="1083310" y="569048"/>
                  </a:lnTo>
                  <a:lnTo>
                    <a:pt x="1080122" y="573036"/>
                  </a:lnTo>
                  <a:lnTo>
                    <a:pt x="1072921" y="576237"/>
                  </a:lnTo>
                  <a:lnTo>
                    <a:pt x="1076121" y="580237"/>
                  </a:lnTo>
                  <a:lnTo>
                    <a:pt x="1080122" y="576237"/>
                  </a:lnTo>
                  <a:lnTo>
                    <a:pt x="1086510" y="573036"/>
                  </a:lnTo>
                  <a:close/>
                </a:path>
                <a:path w="1100455" h="1251584">
                  <a:moveTo>
                    <a:pt x="1100099" y="561047"/>
                  </a:moveTo>
                  <a:lnTo>
                    <a:pt x="1095298" y="555459"/>
                  </a:lnTo>
                  <a:lnTo>
                    <a:pt x="1090510" y="555459"/>
                  </a:lnTo>
                  <a:lnTo>
                    <a:pt x="1084910" y="557060"/>
                  </a:lnTo>
                  <a:lnTo>
                    <a:pt x="1089710" y="562648"/>
                  </a:lnTo>
                  <a:lnTo>
                    <a:pt x="1094498" y="563448"/>
                  </a:lnTo>
                  <a:lnTo>
                    <a:pt x="1100099" y="56104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41"/>
            <p:cNvSpPr/>
            <p:nvPr/>
          </p:nvSpPr>
          <p:spPr>
            <a:xfrm>
              <a:off x="16116212" y="8982722"/>
              <a:ext cx="1167765" cy="775335"/>
            </a:xfrm>
            <a:custGeom>
              <a:avLst/>
              <a:gdLst/>
              <a:ahLst/>
              <a:cxnLst/>
              <a:rect l="l" t="t" r="r" b="b"/>
              <a:pathLst>
                <a:path w="1167765" h="775334">
                  <a:moveTo>
                    <a:pt x="9588" y="386029"/>
                  </a:moveTo>
                  <a:lnTo>
                    <a:pt x="7988" y="382028"/>
                  </a:lnTo>
                  <a:lnTo>
                    <a:pt x="0" y="382828"/>
                  </a:lnTo>
                  <a:lnTo>
                    <a:pt x="800" y="388416"/>
                  </a:lnTo>
                  <a:lnTo>
                    <a:pt x="4787" y="386816"/>
                  </a:lnTo>
                  <a:lnTo>
                    <a:pt x="8788" y="392417"/>
                  </a:lnTo>
                  <a:lnTo>
                    <a:pt x="9588" y="386029"/>
                  </a:lnTo>
                  <a:close/>
                </a:path>
                <a:path w="1167765" h="775334">
                  <a:moveTo>
                    <a:pt x="57543" y="664946"/>
                  </a:moveTo>
                  <a:lnTo>
                    <a:pt x="46634" y="665175"/>
                  </a:lnTo>
                  <a:lnTo>
                    <a:pt x="46443" y="669150"/>
                  </a:lnTo>
                  <a:lnTo>
                    <a:pt x="51803" y="671017"/>
                  </a:lnTo>
                  <a:lnTo>
                    <a:pt x="57543" y="664946"/>
                  </a:lnTo>
                  <a:close/>
                </a:path>
                <a:path w="1167765" h="775334">
                  <a:moveTo>
                    <a:pt x="59931" y="396417"/>
                  </a:moveTo>
                  <a:lnTo>
                    <a:pt x="54343" y="397217"/>
                  </a:lnTo>
                  <a:lnTo>
                    <a:pt x="47942" y="392417"/>
                  </a:lnTo>
                  <a:lnTo>
                    <a:pt x="47155" y="400405"/>
                  </a:lnTo>
                  <a:lnTo>
                    <a:pt x="51943" y="399605"/>
                  </a:lnTo>
                  <a:lnTo>
                    <a:pt x="59131" y="404406"/>
                  </a:lnTo>
                  <a:lnTo>
                    <a:pt x="59931" y="396417"/>
                  </a:lnTo>
                  <a:close/>
                </a:path>
                <a:path w="1167765" h="775334">
                  <a:moveTo>
                    <a:pt x="69430" y="574344"/>
                  </a:moveTo>
                  <a:lnTo>
                    <a:pt x="67068" y="570852"/>
                  </a:lnTo>
                  <a:lnTo>
                    <a:pt x="63131" y="577037"/>
                  </a:lnTo>
                  <a:lnTo>
                    <a:pt x="68643" y="579170"/>
                  </a:lnTo>
                  <a:lnTo>
                    <a:pt x="69430" y="574344"/>
                  </a:lnTo>
                  <a:close/>
                </a:path>
                <a:path w="1167765" h="775334">
                  <a:moveTo>
                    <a:pt x="78320" y="408406"/>
                  </a:moveTo>
                  <a:lnTo>
                    <a:pt x="76720" y="404406"/>
                  </a:lnTo>
                  <a:lnTo>
                    <a:pt x="68732" y="405206"/>
                  </a:lnTo>
                  <a:lnTo>
                    <a:pt x="69532" y="410794"/>
                  </a:lnTo>
                  <a:lnTo>
                    <a:pt x="74320" y="409206"/>
                  </a:lnTo>
                  <a:lnTo>
                    <a:pt x="78320" y="414794"/>
                  </a:lnTo>
                  <a:lnTo>
                    <a:pt x="78320" y="408406"/>
                  </a:lnTo>
                  <a:close/>
                </a:path>
                <a:path w="1167765" h="775334">
                  <a:moveTo>
                    <a:pt x="92481" y="301028"/>
                  </a:moveTo>
                  <a:lnTo>
                    <a:pt x="92100" y="296913"/>
                  </a:lnTo>
                  <a:lnTo>
                    <a:pt x="88430" y="293382"/>
                  </a:lnTo>
                  <a:lnTo>
                    <a:pt x="85509" y="298107"/>
                  </a:lnTo>
                  <a:lnTo>
                    <a:pt x="92481" y="301028"/>
                  </a:lnTo>
                  <a:close/>
                </a:path>
                <a:path w="1167765" h="775334">
                  <a:moveTo>
                    <a:pt x="95897" y="562648"/>
                  </a:moveTo>
                  <a:lnTo>
                    <a:pt x="93497" y="556260"/>
                  </a:lnTo>
                  <a:lnTo>
                    <a:pt x="88709" y="553859"/>
                  </a:lnTo>
                  <a:lnTo>
                    <a:pt x="83108" y="553859"/>
                  </a:lnTo>
                  <a:lnTo>
                    <a:pt x="85509" y="560247"/>
                  </a:lnTo>
                  <a:lnTo>
                    <a:pt x="90309" y="562648"/>
                  </a:lnTo>
                  <a:lnTo>
                    <a:pt x="95897" y="562648"/>
                  </a:lnTo>
                  <a:close/>
                </a:path>
                <a:path w="1167765" h="775334">
                  <a:moveTo>
                    <a:pt x="118275" y="772845"/>
                  </a:moveTo>
                  <a:lnTo>
                    <a:pt x="117475" y="767245"/>
                  </a:lnTo>
                  <a:lnTo>
                    <a:pt x="112687" y="769645"/>
                  </a:lnTo>
                  <a:lnTo>
                    <a:pt x="105486" y="770445"/>
                  </a:lnTo>
                  <a:lnTo>
                    <a:pt x="106286" y="775246"/>
                  </a:lnTo>
                  <a:lnTo>
                    <a:pt x="111086" y="773645"/>
                  </a:lnTo>
                  <a:lnTo>
                    <a:pt x="118275" y="772845"/>
                  </a:lnTo>
                  <a:close/>
                </a:path>
                <a:path w="1167765" h="775334">
                  <a:moveTo>
                    <a:pt x="127863" y="246964"/>
                  </a:moveTo>
                  <a:lnTo>
                    <a:pt x="127076" y="243763"/>
                  </a:lnTo>
                  <a:lnTo>
                    <a:pt x="125476" y="238963"/>
                  </a:lnTo>
                  <a:lnTo>
                    <a:pt x="122275" y="239763"/>
                  </a:lnTo>
                  <a:lnTo>
                    <a:pt x="119875" y="240563"/>
                  </a:lnTo>
                  <a:lnTo>
                    <a:pt x="116674" y="241363"/>
                  </a:lnTo>
                  <a:lnTo>
                    <a:pt x="118275" y="246164"/>
                  </a:lnTo>
                  <a:lnTo>
                    <a:pt x="119075" y="249351"/>
                  </a:lnTo>
                  <a:lnTo>
                    <a:pt x="122275" y="248551"/>
                  </a:lnTo>
                  <a:lnTo>
                    <a:pt x="124675" y="247764"/>
                  </a:lnTo>
                  <a:lnTo>
                    <a:pt x="127863" y="246964"/>
                  </a:lnTo>
                  <a:close/>
                </a:path>
                <a:path w="1167765" h="775334">
                  <a:moveTo>
                    <a:pt x="139522" y="643280"/>
                  </a:moveTo>
                  <a:lnTo>
                    <a:pt x="132664" y="637781"/>
                  </a:lnTo>
                  <a:lnTo>
                    <a:pt x="131648" y="646201"/>
                  </a:lnTo>
                  <a:lnTo>
                    <a:pt x="136563" y="647065"/>
                  </a:lnTo>
                  <a:lnTo>
                    <a:pt x="139522" y="643280"/>
                  </a:lnTo>
                  <a:close/>
                </a:path>
                <a:path w="1167765" h="775334">
                  <a:moveTo>
                    <a:pt x="149453" y="541870"/>
                  </a:moveTo>
                  <a:lnTo>
                    <a:pt x="140677" y="541426"/>
                  </a:lnTo>
                  <a:lnTo>
                    <a:pt x="139852" y="546061"/>
                  </a:lnTo>
                  <a:lnTo>
                    <a:pt x="143827" y="548614"/>
                  </a:lnTo>
                  <a:lnTo>
                    <a:pt x="149453" y="541870"/>
                  </a:lnTo>
                  <a:close/>
                </a:path>
                <a:path w="1167765" h="775334">
                  <a:moveTo>
                    <a:pt x="220472" y="570941"/>
                  </a:moveTo>
                  <a:lnTo>
                    <a:pt x="216623" y="566039"/>
                  </a:lnTo>
                  <a:lnTo>
                    <a:pt x="211785" y="570636"/>
                  </a:lnTo>
                  <a:lnTo>
                    <a:pt x="219989" y="575703"/>
                  </a:lnTo>
                  <a:lnTo>
                    <a:pt x="220472" y="570941"/>
                  </a:lnTo>
                  <a:close/>
                </a:path>
                <a:path w="1167765" h="775334">
                  <a:moveTo>
                    <a:pt x="257340" y="185420"/>
                  </a:moveTo>
                  <a:lnTo>
                    <a:pt x="255739" y="181419"/>
                  </a:lnTo>
                  <a:lnTo>
                    <a:pt x="247751" y="182219"/>
                  </a:lnTo>
                  <a:lnTo>
                    <a:pt x="248551" y="187820"/>
                  </a:lnTo>
                  <a:lnTo>
                    <a:pt x="252539" y="186220"/>
                  </a:lnTo>
                  <a:lnTo>
                    <a:pt x="256540" y="191808"/>
                  </a:lnTo>
                  <a:lnTo>
                    <a:pt x="257340" y="185420"/>
                  </a:lnTo>
                  <a:close/>
                </a:path>
                <a:path w="1167765" h="775334">
                  <a:moveTo>
                    <a:pt x="274929" y="720090"/>
                  </a:moveTo>
                  <a:lnTo>
                    <a:pt x="272529" y="711301"/>
                  </a:lnTo>
                  <a:lnTo>
                    <a:pt x="268528" y="705713"/>
                  </a:lnTo>
                  <a:lnTo>
                    <a:pt x="260540" y="707313"/>
                  </a:lnTo>
                  <a:lnTo>
                    <a:pt x="263740" y="714502"/>
                  </a:lnTo>
                  <a:lnTo>
                    <a:pt x="267728" y="719302"/>
                  </a:lnTo>
                  <a:lnTo>
                    <a:pt x="274929" y="720090"/>
                  </a:lnTo>
                  <a:close/>
                </a:path>
                <a:path w="1167765" h="775334">
                  <a:moveTo>
                    <a:pt x="277317" y="503504"/>
                  </a:moveTo>
                  <a:lnTo>
                    <a:pt x="275717" y="499516"/>
                  </a:lnTo>
                  <a:lnTo>
                    <a:pt x="267728" y="500316"/>
                  </a:lnTo>
                  <a:lnTo>
                    <a:pt x="268528" y="505904"/>
                  </a:lnTo>
                  <a:lnTo>
                    <a:pt x="273329" y="504304"/>
                  </a:lnTo>
                  <a:lnTo>
                    <a:pt x="277317" y="509905"/>
                  </a:lnTo>
                  <a:lnTo>
                    <a:pt x="277317" y="503504"/>
                  </a:lnTo>
                  <a:close/>
                </a:path>
                <a:path w="1167765" h="775334">
                  <a:moveTo>
                    <a:pt x="337032" y="144500"/>
                  </a:moveTo>
                  <a:lnTo>
                    <a:pt x="336664" y="140563"/>
                  </a:lnTo>
                  <a:lnTo>
                    <a:pt x="332994" y="137083"/>
                  </a:lnTo>
                  <a:lnTo>
                    <a:pt x="330073" y="141465"/>
                  </a:lnTo>
                  <a:lnTo>
                    <a:pt x="337032" y="144500"/>
                  </a:lnTo>
                  <a:close/>
                </a:path>
                <a:path w="1167765" h="775334">
                  <a:moveTo>
                    <a:pt x="345351" y="400113"/>
                  </a:moveTo>
                  <a:lnTo>
                    <a:pt x="343141" y="396621"/>
                  </a:lnTo>
                  <a:lnTo>
                    <a:pt x="339661" y="402805"/>
                  </a:lnTo>
                  <a:lnTo>
                    <a:pt x="344716" y="404939"/>
                  </a:lnTo>
                  <a:lnTo>
                    <a:pt x="345351" y="400113"/>
                  </a:lnTo>
                  <a:close/>
                </a:path>
                <a:path w="1167765" h="775334">
                  <a:moveTo>
                    <a:pt x="348551" y="265036"/>
                  </a:moveTo>
                  <a:lnTo>
                    <a:pt x="346341" y="261556"/>
                  </a:lnTo>
                  <a:lnTo>
                    <a:pt x="342861" y="267741"/>
                  </a:lnTo>
                  <a:lnTo>
                    <a:pt x="347916" y="269875"/>
                  </a:lnTo>
                  <a:lnTo>
                    <a:pt x="348551" y="265036"/>
                  </a:lnTo>
                  <a:close/>
                </a:path>
                <a:path w="1167765" h="775334">
                  <a:moveTo>
                    <a:pt x="370433" y="291426"/>
                  </a:moveTo>
                  <a:lnTo>
                    <a:pt x="366826" y="294906"/>
                  </a:lnTo>
                  <a:lnTo>
                    <a:pt x="365937" y="299745"/>
                  </a:lnTo>
                  <a:lnTo>
                    <a:pt x="368630" y="295808"/>
                  </a:lnTo>
                  <a:lnTo>
                    <a:pt x="370433" y="291426"/>
                  </a:lnTo>
                  <a:close/>
                </a:path>
                <a:path w="1167765" h="775334">
                  <a:moveTo>
                    <a:pt x="380415" y="148653"/>
                  </a:moveTo>
                  <a:lnTo>
                    <a:pt x="378815" y="144665"/>
                  </a:lnTo>
                  <a:lnTo>
                    <a:pt x="370827" y="145453"/>
                  </a:lnTo>
                  <a:lnTo>
                    <a:pt x="371627" y="151053"/>
                  </a:lnTo>
                  <a:lnTo>
                    <a:pt x="375627" y="148653"/>
                  </a:lnTo>
                  <a:lnTo>
                    <a:pt x="379615" y="154254"/>
                  </a:lnTo>
                  <a:lnTo>
                    <a:pt x="380415" y="148653"/>
                  </a:lnTo>
                  <a:close/>
                </a:path>
                <a:path w="1167765" h="775334">
                  <a:moveTo>
                    <a:pt x="456742" y="15684"/>
                  </a:moveTo>
                  <a:lnTo>
                    <a:pt x="454342" y="12204"/>
                  </a:lnTo>
                  <a:lnTo>
                    <a:pt x="450748" y="18376"/>
                  </a:lnTo>
                  <a:lnTo>
                    <a:pt x="456145" y="20523"/>
                  </a:lnTo>
                  <a:lnTo>
                    <a:pt x="456742" y="15684"/>
                  </a:lnTo>
                  <a:close/>
                </a:path>
                <a:path w="1167765" h="775334">
                  <a:moveTo>
                    <a:pt x="496303" y="566648"/>
                  </a:moveTo>
                  <a:lnTo>
                    <a:pt x="491883" y="565708"/>
                  </a:lnTo>
                  <a:lnTo>
                    <a:pt x="485521" y="565150"/>
                  </a:lnTo>
                  <a:lnTo>
                    <a:pt x="480339" y="566534"/>
                  </a:lnTo>
                  <a:lnTo>
                    <a:pt x="479526" y="571436"/>
                  </a:lnTo>
                  <a:lnTo>
                    <a:pt x="485406" y="570128"/>
                  </a:lnTo>
                  <a:lnTo>
                    <a:pt x="491210" y="571741"/>
                  </a:lnTo>
                  <a:lnTo>
                    <a:pt x="495363" y="572008"/>
                  </a:lnTo>
                  <a:lnTo>
                    <a:pt x="496303" y="566648"/>
                  </a:lnTo>
                  <a:close/>
                </a:path>
                <a:path w="1167765" h="775334">
                  <a:moveTo>
                    <a:pt x="501040" y="78841"/>
                  </a:moveTo>
                  <a:lnTo>
                    <a:pt x="497103" y="82321"/>
                  </a:lnTo>
                  <a:lnTo>
                    <a:pt x="496316" y="87147"/>
                  </a:lnTo>
                  <a:lnTo>
                    <a:pt x="499198" y="83223"/>
                  </a:lnTo>
                  <a:lnTo>
                    <a:pt x="501040" y="78841"/>
                  </a:lnTo>
                  <a:close/>
                </a:path>
                <a:path w="1167765" h="775334">
                  <a:moveTo>
                    <a:pt x="503440" y="531990"/>
                  </a:moveTo>
                  <a:lnTo>
                    <a:pt x="499503" y="535482"/>
                  </a:lnTo>
                  <a:lnTo>
                    <a:pt x="498716" y="540308"/>
                  </a:lnTo>
                  <a:lnTo>
                    <a:pt x="501599" y="536371"/>
                  </a:lnTo>
                  <a:lnTo>
                    <a:pt x="503440" y="531990"/>
                  </a:lnTo>
                  <a:close/>
                </a:path>
                <a:path w="1167765" h="775334">
                  <a:moveTo>
                    <a:pt x="508063" y="632815"/>
                  </a:moveTo>
                  <a:lnTo>
                    <a:pt x="507695" y="628891"/>
                  </a:lnTo>
                  <a:lnTo>
                    <a:pt x="504024" y="625398"/>
                  </a:lnTo>
                  <a:lnTo>
                    <a:pt x="501103" y="629780"/>
                  </a:lnTo>
                  <a:lnTo>
                    <a:pt x="508063" y="632815"/>
                  </a:lnTo>
                  <a:close/>
                </a:path>
                <a:path w="1167765" h="775334">
                  <a:moveTo>
                    <a:pt x="511492" y="566648"/>
                  </a:moveTo>
                  <a:lnTo>
                    <a:pt x="509892" y="562648"/>
                  </a:lnTo>
                  <a:lnTo>
                    <a:pt x="501904" y="563448"/>
                  </a:lnTo>
                  <a:lnTo>
                    <a:pt x="502704" y="569048"/>
                  </a:lnTo>
                  <a:lnTo>
                    <a:pt x="507492" y="567448"/>
                  </a:lnTo>
                  <a:lnTo>
                    <a:pt x="511492" y="573036"/>
                  </a:lnTo>
                  <a:lnTo>
                    <a:pt x="511492" y="566648"/>
                  </a:lnTo>
                  <a:close/>
                </a:path>
                <a:path w="1167765" h="775334">
                  <a:moveTo>
                    <a:pt x="536206" y="85344"/>
                  </a:moveTo>
                  <a:lnTo>
                    <a:pt x="532269" y="88709"/>
                  </a:lnTo>
                  <a:lnTo>
                    <a:pt x="531482" y="93878"/>
                  </a:lnTo>
                  <a:lnTo>
                    <a:pt x="534365" y="89916"/>
                  </a:lnTo>
                  <a:lnTo>
                    <a:pt x="536206" y="85344"/>
                  </a:lnTo>
                  <a:close/>
                </a:path>
                <a:path w="1167765" h="775334">
                  <a:moveTo>
                    <a:pt x="561035" y="668147"/>
                  </a:moveTo>
                  <a:lnTo>
                    <a:pt x="559447" y="660958"/>
                  </a:lnTo>
                  <a:lnTo>
                    <a:pt x="553847" y="660158"/>
                  </a:lnTo>
                  <a:lnTo>
                    <a:pt x="545858" y="664146"/>
                  </a:lnTo>
                  <a:lnTo>
                    <a:pt x="547458" y="668947"/>
                  </a:lnTo>
                  <a:lnTo>
                    <a:pt x="548259" y="672147"/>
                  </a:lnTo>
                  <a:lnTo>
                    <a:pt x="552246" y="670547"/>
                  </a:lnTo>
                  <a:lnTo>
                    <a:pt x="557047" y="669747"/>
                  </a:lnTo>
                  <a:lnTo>
                    <a:pt x="561035" y="668147"/>
                  </a:lnTo>
                  <a:close/>
                </a:path>
                <a:path w="1167765" h="775334">
                  <a:moveTo>
                    <a:pt x="567372" y="408914"/>
                  </a:moveTo>
                  <a:lnTo>
                    <a:pt x="563435" y="412394"/>
                  </a:lnTo>
                  <a:lnTo>
                    <a:pt x="562648" y="417233"/>
                  </a:lnTo>
                  <a:lnTo>
                    <a:pt x="565531" y="413296"/>
                  </a:lnTo>
                  <a:lnTo>
                    <a:pt x="567372" y="408914"/>
                  </a:lnTo>
                  <a:close/>
                </a:path>
                <a:path w="1167765" h="775334">
                  <a:moveTo>
                    <a:pt x="580224" y="666546"/>
                  </a:moveTo>
                  <a:lnTo>
                    <a:pt x="577824" y="657758"/>
                  </a:lnTo>
                  <a:lnTo>
                    <a:pt x="573824" y="652157"/>
                  </a:lnTo>
                  <a:lnTo>
                    <a:pt x="565835" y="653757"/>
                  </a:lnTo>
                  <a:lnTo>
                    <a:pt x="569036" y="660958"/>
                  </a:lnTo>
                  <a:lnTo>
                    <a:pt x="573024" y="665746"/>
                  </a:lnTo>
                  <a:lnTo>
                    <a:pt x="580224" y="666546"/>
                  </a:lnTo>
                  <a:close/>
                </a:path>
                <a:path w="1167765" h="775334">
                  <a:moveTo>
                    <a:pt x="587019" y="121996"/>
                  </a:moveTo>
                  <a:lnTo>
                    <a:pt x="583412" y="125476"/>
                  </a:lnTo>
                  <a:lnTo>
                    <a:pt x="582523" y="130314"/>
                  </a:lnTo>
                  <a:lnTo>
                    <a:pt x="585216" y="126377"/>
                  </a:lnTo>
                  <a:lnTo>
                    <a:pt x="587019" y="121996"/>
                  </a:lnTo>
                  <a:close/>
                </a:path>
                <a:path w="1167765" h="775334">
                  <a:moveTo>
                    <a:pt x="597408" y="334695"/>
                  </a:moveTo>
                  <a:lnTo>
                    <a:pt x="593813" y="338074"/>
                  </a:lnTo>
                  <a:lnTo>
                    <a:pt x="592912" y="343242"/>
                  </a:lnTo>
                  <a:lnTo>
                    <a:pt x="595604" y="339267"/>
                  </a:lnTo>
                  <a:lnTo>
                    <a:pt x="597408" y="334695"/>
                  </a:lnTo>
                  <a:close/>
                </a:path>
                <a:path w="1167765" h="775334">
                  <a:moveTo>
                    <a:pt x="629767" y="426783"/>
                  </a:moveTo>
                  <a:lnTo>
                    <a:pt x="627507" y="420649"/>
                  </a:lnTo>
                  <a:lnTo>
                    <a:pt x="621880" y="417296"/>
                  </a:lnTo>
                  <a:lnTo>
                    <a:pt x="616394" y="417677"/>
                  </a:lnTo>
                  <a:lnTo>
                    <a:pt x="614591" y="422783"/>
                  </a:lnTo>
                  <a:lnTo>
                    <a:pt x="620979" y="421982"/>
                  </a:lnTo>
                  <a:lnTo>
                    <a:pt x="624179" y="426783"/>
                  </a:lnTo>
                  <a:lnTo>
                    <a:pt x="629767" y="426783"/>
                  </a:lnTo>
                  <a:close/>
                </a:path>
                <a:path w="1167765" h="775334">
                  <a:moveTo>
                    <a:pt x="643026" y="419430"/>
                  </a:moveTo>
                  <a:lnTo>
                    <a:pt x="642454" y="415493"/>
                  </a:lnTo>
                  <a:lnTo>
                    <a:pt x="638746" y="412013"/>
                  </a:lnTo>
                  <a:lnTo>
                    <a:pt x="636168" y="416394"/>
                  </a:lnTo>
                  <a:lnTo>
                    <a:pt x="643026" y="419430"/>
                  </a:lnTo>
                  <a:close/>
                </a:path>
                <a:path w="1167765" h="775334">
                  <a:moveTo>
                    <a:pt x="647954" y="406"/>
                  </a:moveTo>
                  <a:lnTo>
                    <a:pt x="640956" y="0"/>
                  </a:lnTo>
                  <a:lnTo>
                    <a:pt x="642556" y="4000"/>
                  </a:lnTo>
                  <a:lnTo>
                    <a:pt x="640067" y="13487"/>
                  </a:lnTo>
                  <a:lnTo>
                    <a:pt x="644753" y="8597"/>
                  </a:lnTo>
                  <a:lnTo>
                    <a:pt x="647954" y="406"/>
                  </a:lnTo>
                  <a:close/>
                </a:path>
                <a:path w="1167765" h="775334">
                  <a:moveTo>
                    <a:pt x="650557" y="614603"/>
                  </a:moveTo>
                  <a:lnTo>
                    <a:pt x="644956" y="615403"/>
                  </a:lnTo>
                  <a:lnTo>
                    <a:pt x="638568" y="610603"/>
                  </a:lnTo>
                  <a:lnTo>
                    <a:pt x="637768" y="618591"/>
                  </a:lnTo>
                  <a:lnTo>
                    <a:pt x="643356" y="617791"/>
                  </a:lnTo>
                  <a:lnTo>
                    <a:pt x="649757" y="622592"/>
                  </a:lnTo>
                  <a:lnTo>
                    <a:pt x="650557" y="614603"/>
                  </a:lnTo>
                  <a:close/>
                </a:path>
                <a:path w="1167765" h="775334">
                  <a:moveTo>
                    <a:pt x="658545" y="561047"/>
                  </a:moveTo>
                  <a:lnTo>
                    <a:pt x="657745" y="556260"/>
                  </a:lnTo>
                  <a:lnTo>
                    <a:pt x="652945" y="558660"/>
                  </a:lnTo>
                  <a:lnTo>
                    <a:pt x="645756" y="559447"/>
                  </a:lnTo>
                  <a:lnTo>
                    <a:pt x="646557" y="564248"/>
                  </a:lnTo>
                  <a:lnTo>
                    <a:pt x="651344" y="562648"/>
                  </a:lnTo>
                  <a:lnTo>
                    <a:pt x="658545" y="561047"/>
                  </a:lnTo>
                  <a:close/>
                </a:path>
                <a:path w="1167765" h="775334">
                  <a:moveTo>
                    <a:pt x="671334" y="4000"/>
                  </a:moveTo>
                  <a:lnTo>
                    <a:pt x="669734" y="0"/>
                  </a:lnTo>
                  <a:lnTo>
                    <a:pt x="661746" y="800"/>
                  </a:lnTo>
                  <a:lnTo>
                    <a:pt x="662546" y="6400"/>
                  </a:lnTo>
                  <a:lnTo>
                    <a:pt x="667334" y="4800"/>
                  </a:lnTo>
                  <a:lnTo>
                    <a:pt x="671334" y="10388"/>
                  </a:lnTo>
                  <a:lnTo>
                    <a:pt x="671334" y="4000"/>
                  </a:lnTo>
                  <a:close/>
                </a:path>
                <a:path w="1167765" h="775334">
                  <a:moveTo>
                    <a:pt x="677722" y="115087"/>
                  </a:moveTo>
                  <a:lnTo>
                    <a:pt x="676122" y="110286"/>
                  </a:lnTo>
                  <a:lnTo>
                    <a:pt x="671334" y="112687"/>
                  </a:lnTo>
                  <a:lnTo>
                    <a:pt x="664133" y="113487"/>
                  </a:lnTo>
                  <a:lnTo>
                    <a:pt x="664933" y="118287"/>
                  </a:lnTo>
                  <a:lnTo>
                    <a:pt x="669734" y="115887"/>
                  </a:lnTo>
                  <a:lnTo>
                    <a:pt x="677722" y="115087"/>
                  </a:lnTo>
                  <a:close/>
                </a:path>
                <a:path w="1167765" h="775334">
                  <a:moveTo>
                    <a:pt x="681723" y="545871"/>
                  </a:moveTo>
                  <a:lnTo>
                    <a:pt x="680123" y="541070"/>
                  </a:lnTo>
                  <a:lnTo>
                    <a:pt x="675322" y="543471"/>
                  </a:lnTo>
                  <a:lnTo>
                    <a:pt x="668134" y="544271"/>
                  </a:lnTo>
                  <a:lnTo>
                    <a:pt x="668934" y="549059"/>
                  </a:lnTo>
                  <a:lnTo>
                    <a:pt x="673735" y="546671"/>
                  </a:lnTo>
                  <a:lnTo>
                    <a:pt x="681723" y="545871"/>
                  </a:lnTo>
                  <a:close/>
                </a:path>
                <a:path w="1167765" h="775334">
                  <a:moveTo>
                    <a:pt x="689813" y="22872"/>
                  </a:moveTo>
                  <a:lnTo>
                    <a:pt x="687603" y="19392"/>
                  </a:lnTo>
                  <a:lnTo>
                    <a:pt x="684123" y="25577"/>
                  </a:lnTo>
                  <a:lnTo>
                    <a:pt x="689178" y="27711"/>
                  </a:lnTo>
                  <a:lnTo>
                    <a:pt x="689813" y="22872"/>
                  </a:lnTo>
                  <a:close/>
                </a:path>
                <a:path w="1167765" h="775334">
                  <a:moveTo>
                    <a:pt x="716826" y="182041"/>
                  </a:moveTo>
                  <a:lnTo>
                    <a:pt x="712889" y="185420"/>
                  </a:lnTo>
                  <a:lnTo>
                    <a:pt x="712101" y="190588"/>
                  </a:lnTo>
                  <a:lnTo>
                    <a:pt x="714984" y="186613"/>
                  </a:lnTo>
                  <a:lnTo>
                    <a:pt x="716826" y="182041"/>
                  </a:lnTo>
                  <a:close/>
                </a:path>
                <a:path w="1167765" h="775334">
                  <a:moveTo>
                    <a:pt x="729678" y="427583"/>
                  </a:moveTo>
                  <a:lnTo>
                    <a:pt x="728078" y="423583"/>
                  </a:lnTo>
                  <a:lnTo>
                    <a:pt x="720077" y="424383"/>
                  </a:lnTo>
                  <a:lnTo>
                    <a:pt x="720877" y="429983"/>
                  </a:lnTo>
                  <a:lnTo>
                    <a:pt x="724877" y="427583"/>
                  </a:lnTo>
                  <a:lnTo>
                    <a:pt x="728878" y="433171"/>
                  </a:lnTo>
                  <a:lnTo>
                    <a:pt x="729678" y="427583"/>
                  </a:lnTo>
                  <a:close/>
                </a:path>
                <a:path w="1167765" h="775334">
                  <a:moveTo>
                    <a:pt x="743839" y="583272"/>
                  </a:moveTo>
                  <a:lnTo>
                    <a:pt x="743458" y="579335"/>
                  </a:lnTo>
                  <a:lnTo>
                    <a:pt x="739787" y="575843"/>
                  </a:lnTo>
                  <a:lnTo>
                    <a:pt x="736866" y="580237"/>
                  </a:lnTo>
                  <a:lnTo>
                    <a:pt x="743839" y="583272"/>
                  </a:lnTo>
                  <a:close/>
                </a:path>
                <a:path w="1167765" h="775334">
                  <a:moveTo>
                    <a:pt x="758444" y="63144"/>
                  </a:moveTo>
                  <a:lnTo>
                    <a:pt x="756043" y="56743"/>
                  </a:lnTo>
                  <a:lnTo>
                    <a:pt x="751255" y="54343"/>
                  </a:lnTo>
                  <a:lnTo>
                    <a:pt x="745655" y="54343"/>
                  </a:lnTo>
                  <a:lnTo>
                    <a:pt x="748055" y="61544"/>
                  </a:lnTo>
                  <a:lnTo>
                    <a:pt x="752856" y="63944"/>
                  </a:lnTo>
                  <a:lnTo>
                    <a:pt x="758444" y="63144"/>
                  </a:lnTo>
                  <a:close/>
                </a:path>
                <a:path w="1167765" h="775334">
                  <a:moveTo>
                    <a:pt x="797382" y="524014"/>
                  </a:moveTo>
                  <a:lnTo>
                    <a:pt x="797001" y="519887"/>
                  </a:lnTo>
                  <a:lnTo>
                    <a:pt x="793330" y="516369"/>
                  </a:lnTo>
                  <a:lnTo>
                    <a:pt x="790409" y="521093"/>
                  </a:lnTo>
                  <a:lnTo>
                    <a:pt x="797382" y="524014"/>
                  </a:lnTo>
                  <a:close/>
                </a:path>
                <a:path w="1167765" h="775334">
                  <a:moveTo>
                    <a:pt x="801065" y="584631"/>
                  </a:moveTo>
                  <a:lnTo>
                    <a:pt x="794410" y="584225"/>
                  </a:lnTo>
                  <a:lnTo>
                    <a:pt x="796010" y="588225"/>
                  </a:lnTo>
                  <a:lnTo>
                    <a:pt x="793394" y="597712"/>
                  </a:lnTo>
                  <a:lnTo>
                    <a:pt x="797902" y="592823"/>
                  </a:lnTo>
                  <a:lnTo>
                    <a:pt x="801065" y="584631"/>
                  </a:lnTo>
                  <a:close/>
                </a:path>
                <a:path w="1167765" h="775334">
                  <a:moveTo>
                    <a:pt x="823175" y="178231"/>
                  </a:moveTo>
                  <a:lnTo>
                    <a:pt x="820788" y="171831"/>
                  </a:lnTo>
                  <a:lnTo>
                    <a:pt x="815987" y="169430"/>
                  </a:lnTo>
                  <a:lnTo>
                    <a:pt x="810399" y="169430"/>
                  </a:lnTo>
                  <a:lnTo>
                    <a:pt x="812787" y="175831"/>
                  </a:lnTo>
                  <a:lnTo>
                    <a:pt x="817587" y="178231"/>
                  </a:lnTo>
                  <a:lnTo>
                    <a:pt x="823175" y="178231"/>
                  </a:lnTo>
                  <a:close/>
                </a:path>
                <a:path w="1167765" h="775334">
                  <a:moveTo>
                    <a:pt x="825576" y="501904"/>
                  </a:moveTo>
                  <a:lnTo>
                    <a:pt x="824776" y="497116"/>
                  </a:lnTo>
                  <a:lnTo>
                    <a:pt x="819988" y="499516"/>
                  </a:lnTo>
                  <a:lnTo>
                    <a:pt x="812787" y="500316"/>
                  </a:lnTo>
                  <a:lnTo>
                    <a:pt x="813587" y="505104"/>
                  </a:lnTo>
                  <a:lnTo>
                    <a:pt x="818388" y="502704"/>
                  </a:lnTo>
                  <a:lnTo>
                    <a:pt x="825576" y="501904"/>
                  </a:lnTo>
                  <a:close/>
                </a:path>
                <a:path w="1167765" h="775334">
                  <a:moveTo>
                    <a:pt x="841565" y="163842"/>
                  </a:moveTo>
                  <a:lnTo>
                    <a:pt x="839965" y="159842"/>
                  </a:lnTo>
                  <a:lnTo>
                    <a:pt x="831977" y="160642"/>
                  </a:lnTo>
                  <a:lnTo>
                    <a:pt x="832777" y="166243"/>
                  </a:lnTo>
                  <a:lnTo>
                    <a:pt x="837565" y="164642"/>
                  </a:lnTo>
                  <a:lnTo>
                    <a:pt x="841565" y="170230"/>
                  </a:lnTo>
                  <a:lnTo>
                    <a:pt x="841565" y="163842"/>
                  </a:lnTo>
                  <a:close/>
                </a:path>
                <a:path w="1167765" h="775334">
                  <a:moveTo>
                    <a:pt x="849960" y="461657"/>
                  </a:moveTo>
                  <a:lnTo>
                    <a:pt x="846353" y="465150"/>
                  </a:lnTo>
                  <a:lnTo>
                    <a:pt x="845464" y="469976"/>
                  </a:lnTo>
                  <a:lnTo>
                    <a:pt x="848156" y="466039"/>
                  </a:lnTo>
                  <a:lnTo>
                    <a:pt x="849960" y="461657"/>
                  </a:lnTo>
                  <a:close/>
                </a:path>
                <a:path w="1167765" h="775334">
                  <a:moveTo>
                    <a:pt x="862914" y="141185"/>
                  </a:moveTo>
                  <a:lnTo>
                    <a:pt x="862545" y="137071"/>
                  </a:lnTo>
                  <a:lnTo>
                    <a:pt x="858875" y="133540"/>
                  </a:lnTo>
                  <a:lnTo>
                    <a:pt x="855954" y="138264"/>
                  </a:lnTo>
                  <a:lnTo>
                    <a:pt x="862914" y="141185"/>
                  </a:lnTo>
                  <a:close/>
                </a:path>
                <a:path w="1167765" h="775334">
                  <a:moveTo>
                    <a:pt x="883856" y="464172"/>
                  </a:moveTo>
                  <a:lnTo>
                    <a:pt x="879919" y="467537"/>
                  </a:lnTo>
                  <a:lnTo>
                    <a:pt x="879132" y="472719"/>
                  </a:lnTo>
                  <a:lnTo>
                    <a:pt x="882027" y="468744"/>
                  </a:lnTo>
                  <a:lnTo>
                    <a:pt x="883856" y="464172"/>
                  </a:lnTo>
                  <a:close/>
                </a:path>
                <a:path w="1167765" h="775334">
                  <a:moveTo>
                    <a:pt x="903998" y="541566"/>
                  </a:moveTo>
                  <a:lnTo>
                    <a:pt x="901788" y="538086"/>
                  </a:lnTo>
                  <a:lnTo>
                    <a:pt x="898309" y="544271"/>
                  </a:lnTo>
                  <a:lnTo>
                    <a:pt x="903363" y="546404"/>
                  </a:lnTo>
                  <a:lnTo>
                    <a:pt x="903998" y="541566"/>
                  </a:lnTo>
                  <a:close/>
                </a:path>
                <a:path w="1167765" h="775334">
                  <a:moveTo>
                    <a:pt x="904367" y="400939"/>
                  </a:moveTo>
                  <a:lnTo>
                    <a:pt x="903795" y="396811"/>
                  </a:lnTo>
                  <a:lnTo>
                    <a:pt x="900087" y="393293"/>
                  </a:lnTo>
                  <a:lnTo>
                    <a:pt x="897509" y="398005"/>
                  </a:lnTo>
                  <a:lnTo>
                    <a:pt x="904367" y="400939"/>
                  </a:lnTo>
                  <a:close/>
                </a:path>
                <a:path w="1167765" h="775334">
                  <a:moveTo>
                    <a:pt x="939063" y="450761"/>
                  </a:moveTo>
                  <a:lnTo>
                    <a:pt x="937463" y="445960"/>
                  </a:lnTo>
                  <a:lnTo>
                    <a:pt x="932675" y="448360"/>
                  </a:lnTo>
                  <a:lnTo>
                    <a:pt x="925474" y="449160"/>
                  </a:lnTo>
                  <a:lnTo>
                    <a:pt x="926274" y="453961"/>
                  </a:lnTo>
                  <a:lnTo>
                    <a:pt x="931075" y="451561"/>
                  </a:lnTo>
                  <a:lnTo>
                    <a:pt x="939063" y="450761"/>
                  </a:lnTo>
                  <a:close/>
                </a:path>
                <a:path w="1167765" h="775334">
                  <a:moveTo>
                    <a:pt x="943864" y="529882"/>
                  </a:moveTo>
                  <a:lnTo>
                    <a:pt x="935075" y="529082"/>
                  </a:lnTo>
                  <a:lnTo>
                    <a:pt x="935875" y="533882"/>
                  </a:lnTo>
                  <a:lnTo>
                    <a:pt x="930275" y="540270"/>
                  </a:lnTo>
                  <a:lnTo>
                    <a:pt x="939063" y="541070"/>
                  </a:lnTo>
                  <a:lnTo>
                    <a:pt x="938263" y="536270"/>
                  </a:lnTo>
                  <a:lnTo>
                    <a:pt x="943864" y="529882"/>
                  </a:lnTo>
                  <a:close/>
                </a:path>
                <a:path w="1167765" h="775334">
                  <a:moveTo>
                    <a:pt x="958253" y="322084"/>
                  </a:moveTo>
                  <a:lnTo>
                    <a:pt x="949452" y="321284"/>
                  </a:lnTo>
                  <a:lnTo>
                    <a:pt x="951052" y="326085"/>
                  </a:lnTo>
                  <a:lnTo>
                    <a:pt x="945464" y="332473"/>
                  </a:lnTo>
                  <a:lnTo>
                    <a:pt x="953452" y="333273"/>
                  </a:lnTo>
                  <a:lnTo>
                    <a:pt x="952652" y="328485"/>
                  </a:lnTo>
                  <a:lnTo>
                    <a:pt x="958253" y="322084"/>
                  </a:lnTo>
                  <a:close/>
                </a:path>
                <a:path w="1167765" h="775334">
                  <a:moveTo>
                    <a:pt x="968413" y="502437"/>
                  </a:moveTo>
                  <a:lnTo>
                    <a:pt x="968032" y="498309"/>
                  </a:lnTo>
                  <a:lnTo>
                    <a:pt x="964361" y="494792"/>
                  </a:lnTo>
                  <a:lnTo>
                    <a:pt x="961440" y="499516"/>
                  </a:lnTo>
                  <a:lnTo>
                    <a:pt x="968413" y="502437"/>
                  </a:lnTo>
                  <a:close/>
                </a:path>
                <a:path w="1167765" h="775334">
                  <a:moveTo>
                    <a:pt x="969441" y="298907"/>
                  </a:moveTo>
                  <a:lnTo>
                    <a:pt x="967841" y="294119"/>
                  </a:lnTo>
                  <a:lnTo>
                    <a:pt x="963041" y="296506"/>
                  </a:lnTo>
                  <a:lnTo>
                    <a:pt x="955852" y="297307"/>
                  </a:lnTo>
                  <a:lnTo>
                    <a:pt x="956652" y="302107"/>
                  </a:lnTo>
                  <a:lnTo>
                    <a:pt x="961440" y="299707"/>
                  </a:lnTo>
                  <a:lnTo>
                    <a:pt x="969441" y="298907"/>
                  </a:lnTo>
                  <a:close/>
                </a:path>
                <a:path w="1167765" h="775334">
                  <a:moveTo>
                    <a:pt x="978623" y="388137"/>
                  </a:moveTo>
                  <a:lnTo>
                    <a:pt x="975029" y="391617"/>
                  </a:lnTo>
                  <a:lnTo>
                    <a:pt x="974128" y="396455"/>
                  </a:lnTo>
                  <a:lnTo>
                    <a:pt x="976833" y="392518"/>
                  </a:lnTo>
                  <a:lnTo>
                    <a:pt x="978623" y="388137"/>
                  </a:lnTo>
                  <a:close/>
                </a:path>
                <a:path w="1167765" h="775334">
                  <a:moveTo>
                    <a:pt x="985316" y="322580"/>
                  </a:moveTo>
                  <a:lnTo>
                    <a:pt x="982954" y="319100"/>
                  </a:lnTo>
                  <a:lnTo>
                    <a:pt x="979030" y="325285"/>
                  </a:lnTo>
                  <a:lnTo>
                    <a:pt x="984529" y="327418"/>
                  </a:lnTo>
                  <a:lnTo>
                    <a:pt x="985316" y="322580"/>
                  </a:lnTo>
                  <a:close/>
                </a:path>
                <a:path w="1167765" h="775334">
                  <a:moveTo>
                    <a:pt x="1006995" y="471538"/>
                  </a:moveTo>
                  <a:lnTo>
                    <a:pt x="998207" y="470738"/>
                  </a:lnTo>
                  <a:lnTo>
                    <a:pt x="999807" y="475538"/>
                  </a:lnTo>
                  <a:lnTo>
                    <a:pt x="994206" y="481926"/>
                  </a:lnTo>
                  <a:lnTo>
                    <a:pt x="1002207" y="482727"/>
                  </a:lnTo>
                  <a:lnTo>
                    <a:pt x="1001407" y="477939"/>
                  </a:lnTo>
                  <a:lnTo>
                    <a:pt x="1006995" y="471538"/>
                  </a:lnTo>
                  <a:close/>
                </a:path>
                <a:path w="1167765" h="775334">
                  <a:moveTo>
                    <a:pt x="1011897" y="370535"/>
                  </a:moveTo>
                  <a:lnTo>
                    <a:pt x="1009688" y="367055"/>
                  </a:lnTo>
                  <a:lnTo>
                    <a:pt x="1006195" y="373240"/>
                  </a:lnTo>
                  <a:lnTo>
                    <a:pt x="1011262" y="375373"/>
                  </a:lnTo>
                  <a:lnTo>
                    <a:pt x="1011897" y="370535"/>
                  </a:lnTo>
                  <a:close/>
                </a:path>
                <a:path w="1167765" h="775334">
                  <a:moveTo>
                    <a:pt x="1029373" y="477939"/>
                  </a:moveTo>
                  <a:lnTo>
                    <a:pt x="1026985" y="471538"/>
                  </a:lnTo>
                  <a:lnTo>
                    <a:pt x="1022184" y="469138"/>
                  </a:lnTo>
                  <a:lnTo>
                    <a:pt x="1016584" y="469138"/>
                  </a:lnTo>
                  <a:lnTo>
                    <a:pt x="1018984" y="476338"/>
                  </a:lnTo>
                  <a:lnTo>
                    <a:pt x="1023785" y="478726"/>
                  </a:lnTo>
                  <a:lnTo>
                    <a:pt x="1029373" y="477939"/>
                  </a:lnTo>
                  <a:close/>
                </a:path>
                <a:path w="1167765" h="775334">
                  <a:moveTo>
                    <a:pt x="1038072" y="155549"/>
                  </a:moveTo>
                  <a:lnTo>
                    <a:pt x="1035710" y="152069"/>
                  </a:lnTo>
                  <a:lnTo>
                    <a:pt x="1031773" y="158242"/>
                  </a:lnTo>
                  <a:lnTo>
                    <a:pt x="1037285" y="160375"/>
                  </a:lnTo>
                  <a:lnTo>
                    <a:pt x="1038072" y="155549"/>
                  </a:lnTo>
                  <a:close/>
                </a:path>
                <a:path w="1167765" h="775334">
                  <a:moveTo>
                    <a:pt x="1064437" y="307403"/>
                  </a:moveTo>
                  <a:lnTo>
                    <a:pt x="1062088" y="303911"/>
                  </a:lnTo>
                  <a:lnTo>
                    <a:pt x="1058151" y="310095"/>
                  </a:lnTo>
                  <a:lnTo>
                    <a:pt x="1063650" y="312229"/>
                  </a:lnTo>
                  <a:lnTo>
                    <a:pt x="1064437" y="307403"/>
                  </a:lnTo>
                  <a:close/>
                </a:path>
                <a:path w="1167765" h="775334">
                  <a:moveTo>
                    <a:pt x="1067739" y="505904"/>
                  </a:moveTo>
                  <a:lnTo>
                    <a:pt x="1066139" y="501904"/>
                  </a:lnTo>
                  <a:lnTo>
                    <a:pt x="1058151" y="502704"/>
                  </a:lnTo>
                  <a:lnTo>
                    <a:pt x="1058951" y="508304"/>
                  </a:lnTo>
                  <a:lnTo>
                    <a:pt x="1063739" y="506704"/>
                  </a:lnTo>
                  <a:lnTo>
                    <a:pt x="1067739" y="512305"/>
                  </a:lnTo>
                  <a:lnTo>
                    <a:pt x="1067739" y="505904"/>
                  </a:lnTo>
                  <a:close/>
                </a:path>
                <a:path w="1167765" h="775334">
                  <a:moveTo>
                    <a:pt x="1122248" y="138112"/>
                  </a:moveTo>
                  <a:lnTo>
                    <a:pt x="1122083" y="135064"/>
                  </a:lnTo>
                  <a:lnTo>
                    <a:pt x="1117295" y="133464"/>
                  </a:lnTo>
                  <a:lnTo>
                    <a:pt x="1110894" y="141465"/>
                  </a:lnTo>
                  <a:lnTo>
                    <a:pt x="1110894" y="143065"/>
                  </a:lnTo>
                  <a:lnTo>
                    <a:pt x="1112977" y="145415"/>
                  </a:lnTo>
                  <a:lnTo>
                    <a:pt x="1117993" y="142659"/>
                  </a:lnTo>
                  <a:lnTo>
                    <a:pt x="1122248" y="138112"/>
                  </a:lnTo>
                  <a:close/>
                </a:path>
                <a:path w="1167765" h="775334">
                  <a:moveTo>
                    <a:pt x="1158049" y="482727"/>
                  </a:moveTo>
                  <a:lnTo>
                    <a:pt x="1155649" y="476338"/>
                  </a:lnTo>
                  <a:lnTo>
                    <a:pt x="1150861" y="473938"/>
                  </a:lnTo>
                  <a:lnTo>
                    <a:pt x="1145260" y="473938"/>
                  </a:lnTo>
                  <a:lnTo>
                    <a:pt x="1147660" y="480326"/>
                  </a:lnTo>
                  <a:lnTo>
                    <a:pt x="1152461" y="482727"/>
                  </a:lnTo>
                  <a:lnTo>
                    <a:pt x="1158049" y="482727"/>
                  </a:lnTo>
                  <a:close/>
                </a:path>
                <a:path w="1167765" h="775334">
                  <a:moveTo>
                    <a:pt x="1167638" y="298907"/>
                  </a:moveTo>
                  <a:lnTo>
                    <a:pt x="1166037" y="294906"/>
                  </a:lnTo>
                  <a:lnTo>
                    <a:pt x="1158049" y="295706"/>
                  </a:lnTo>
                  <a:lnTo>
                    <a:pt x="1158849" y="301307"/>
                  </a:lnTo>
                  <a:lnTo>
                    <a:pt x="1163650" y="299707"/>
                  </a:lnTo>
                  <a:lnTo>
                    <a:pt x="1167638" y="304507"/>
                  </a:lnTo>
                  <a:lnTo>
                    <a:pt x="1167638" y="29890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42"/>
            <p:cNvSpPr/>
            <p:nvPr/>
          </p:nvSpPr>
          <p:spPr>
            <a:xfrm>
              <a:off x="16170555" y="8557538"/>
              <a:ext cx="1086485" cy="1381760"/>
            </a:xfrm>
            <a:custGeom>
              <a:avLst/>
              <a:gdLst/>
              <a:ahLst/>
              <a:cxnLst/>
              <a:rect l="l" t="t" r="r" b="b"/>
              <a:pathLst>
                <a:path w="1086484" h="1381759">
                  <a:moveTo>
                    <a:pt x="15976" y="810412"/>
                  </a:moveTo>
                  <a:lnTo>
                    <a:pt x="15735" y="803389"/>
                  </a:lnTo>
                  <a:lnTo>
                    <a:pt x="13982" y="796823"/>
                  </a:lnTo>
                  <a:lnTo>
                    <a:pt x="11036" y="794448"/>
                  </a:lnTo>
                  <a:lnTo>
                    <a:pt x="7188" y="800011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11"/>
                  </a:lnTo>
                  <a:lnTo>
                    <a:pt x="7988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388" y="809612"/>
                  </a:lnTo>
                  <a:lnTo>
                    <a:pt x="7188" y="812800"/>
                  </a:lnTo>
                  <a:lnTo>
                    <a:pt x="10388" y="811999"/>
                  </a:lnTo>
                  <a:lnTo>
                    <a:pt x="12788" y="811212"/>
                  </a:lnTo>
                  <a:lnTo>
                    <a:pt x="15976" y="810412"/>
                  </a:lnTo>
                  <a:close/>
                </a:path>
                <a:path w="1086484" h="1381759">
                  <a:moveTo>
                    <a:pt x="68732" y="724090"/>
                  </a:moveTo>
                  <a:lnTo>
                    <a:pt x="63931" y="721690"/>
                  </a:lnTo>
                  <a:lnTo>
                    <a:pt x="58343" y="731278"/>
                  </a:lnTo>
                  <a:lnTo>
                    <a:pt x="57543" y="732078"/>
                  </a:lnTo>
                  <a:lnTo>
                    <a:pt x="56032" y="738479"/>
                  </a:lnTo>
                  <a:lnTo>
                    <a:pt x="61036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086484" h="1381759">
                  <a:moveTo>
                    <a:pt x="115379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79" y="646569"/>
                  </a:lnTo>
                  <a:close/>
                </a:path>
                <a:path w="1086484" h="1381759">
                  <a:moveTo>
                    <a:pt x="286118" y="529082"/>
                  </a:moveTo>
                  <a:lnTo>
                    <a:pt x="280123" y="522135"/>
                  </a:lnTo>
                  <a:lnTo>
                    <a:pt x="280720" y="514299"/>
                  </a:lnTo>
                  <a:lnTo>
                    <a:pt x="281622" y="507060"/>
                  </a:lnTo>
                  <a:lnTo>
                    <a:pt x="276529" y="501904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29" y="525081"/>
                  </a:lnTo>
                  <a:lnTo>
                    <a:pt x="277329" y="524281"/>
                  </a:lnTo>
                  <a:lnTo>
                    <a:pt x="279717" y="529082"/>
                  </a:lnTo>
                  <a:lnTo>
                    <a:pt x="286118" y="529082"/>
                  </a:lnTo>
                  <a:close/>
                </a:path>
                <a:path w="1086484" h="1381759">
                  <a:moveTo>
                    <a:pt x="289433" y="668756"/>
                  </a:moveTo>
                  <a:lnTo>
                    <a:pt x="287108" y="662457"/>
                  </a:lnTo>
                  <a:lnTo>
                    <a:pt x="283298" y="658990"/>
                  </a:lnTo>
                  <a:lnTo>
                    <a:pt x="282917" y="664146"/>
                  </a:lnTo>
                  <a:lnTo>
                    <a:pt x="283743" y="669671"/>
                  </a:lnTo>
                  <a:lnTo>
                    <a:pt x="283514" y="674738"/>
                  </a:lnTo>
                  <a:lnTo>
                    <a:pt x="283591" y="676516"/>
                  </a:lnTo>
                  <a:lnTo>
                    <a:pt x="285318" y="672147"/>
                  </a:lnTo>
                  <a:lnTo>
                    <a:pt x="289433" y="668756"/>
                  </a:lnTo>
                  <a:close/>
                </a:path>
                <a:path w="1086484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47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086484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086484" h="1381759">
                  <a:moveTo>
                    <a:pt x="303479" y="1216253"/>
                  </a:moveTo>
                  <a:lnTo>
                    <a:pt x="303098" y="1212316"/>
                  </a:lnTo>
                  <a:lnTo>
                    <a:pt x="299427" y="1208824"/>
                  </a:lnTo>
                  <a:lnTo>
                    <a:pt x="296506" y="1213218"/>
                  </a:lnTo>
                  <a:lnTo>
                    <a:pt x="303479" y="1216253"/>
                  </a:lnTo>
                  <a:close/>
                </a:path>
                <a:path w="1086484" h="1381759">
                  <a:moveTo>
                    <a:pt x="344462" y="1215605"/>
                  </a:moveTo>
                  <a:lnTo>
                    <a:pt x="333552" y="1216177"/>
                  </a:lnTo>
                  <a:lnTo>
                    <a:pt x="333375" y="1220101"/>
                  </a:lnTo>
                  <a:lnTo>
                    <a:pt x="338721" y="1221790"/>
                  </a:lnTo>
                  <a:lnTo>
                    <a:pt x="344462" y="1215605"/>
                  </a:lnTo>
                  <a:close/>
                </a:path>
                <a:path w="1086484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24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086484" h="1381759">
                  <a:moveTo>
                    <a:pt x="383717" y="1280845"/>
                  </a:moveTo>
                  <a:lnTo>
                    <a:pt x="381508" y="1277366"/>
                  </a:lnTo>
                  <a:lnTo>
                    <a:pt x="378028" y="1283538"/>
                  </a:lnTo>
                  <a:lnTo>
                    <a:pt x="383082" y="1285684"/>
                  </a:lnTo>
                  <a:lnTo>
                    <a:pt x="383717" y="1280845"/>
                  </a:lnTo>
                  <a:close/>
                </a:path>
                <a:path w="1086484" h="1381759">
                  <a:moveTo>
                    <a:pt x="402805" y="1276350"/>
                  </a:moveTo>
                  <a:lnTo>
                    <a:pt x="402005" y="1271549"/>
                  </a:lnTo>
                  <a:lnTo>
                    <a:pt x="397205" y="1273949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05" y="1277950"/>
                  </a:lnTo>
                  <a:lnTo>
                    <a:pt x="402805" y="1276350"/>
                  </a:lnTo>
                  <a:close/>
                </a:path>
                <a:path w="1086484" h="1381759">
                  <a:moveTo>
                    <a:pt x="408393" y="1210017"/>
                  </a:moveTo>
                  <a:lnTo>
                    <a:pt x="406793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393" y="1210017"/>
                  </a:lnTo>
                  <a:lnTo>
                    <a:pt x="408393" y="1215605"/>
                  </a:lnTo>
                  <a:lnTo>
                    <a:pt x="408393" y="1210017"/>
                  </a:lnTo>
                  <a:close/>
                </a:path>
                <a:path w="1086484" h="1381759">
                  <a:moveTo>
                    <a:pt x="421982" y="1248371"/>
                  </a:moveTo>
                  <a:lnTo>
                    <a:pt x="421386" y="1241742"/>
                  </a:lnTo>
                  <a:lnTo>
                    <a:pt x="421386" y="1237284"/>
                  </a:lnTo>
                  <a:lnTo>
                    <a:pt x="419277" y="1234782"/>
                  </a:lnTo>
                  <a:lnTo>
                    <a:pt x="412394" y="1233995"/>
                  </a:lnTo>
                  <a:lnTo>
                    <a:pt x="414782" y="1239583"/>
                  </a:lnTo>
                  <a:lnTo>
                    <a:pt x="415582" y="1249172"/>
                  </a:lnTo>
                  <a:lnTo>
                    <a:pt x="421982" y="1248371"/>
                  </a:lnTo>
                  <a:close/>
                </a:path>
                <a:path w="1086484" h="1381759">
                  <a:moveTo>
                    <a:pt x="429933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28"/>
                  </a:lnTo>
                  <a:lnTo>
                    <a:pt x="418782" y="1202029"/>
                  </a:lnTo>
                  <a:lnTo>
                    <a:pt x="418782" y="1202817"/>
                  </a:lnTo>
                  <a:lnTo>
                    <a:pt x="425983" y="1195628"/>
                  </a:lnTo>
                  <a:lnTo>
                    <a:pt x="429933" y="1198968"/>
                  </a:lnTo>
                  <a:close/>
                </a:path>
                <a:path w="1086484" h="1381759">
                  <a:moveTo>
                    <a:pt x="447687" y="13855"/>
                  </a:moveTo>
                  <a:lnTo>
                    <a:pt x="441960" y="8788"/>
                  </a:lnTo>
                  <a:lnTo>
                    <a:pt x="438480" y="13169"/>
                  </a:lnTo>
                  <a:lnTo>
                    <a:pt x="443458" y="15087"/>
                  </a:lnTo>
                  <a:lnTo>
                    <a:pt x="447687" y="13855"/>
                  </a:lnTo>
                  <a:close/>
                </a:path>
                <a:path w="1086484" h="1381759">
                  <a:moveTo>
                    <a:pt x="460070" y="86664"/>
                  </a:moveTo>
                  <a:lnTo>
                    <a:pt x="455345" y="84721"/>
                  </a:lnTo>
                  <a:lnTo>
                    <a:pt x="451523" y="87566"/>
                  </a:lnTo>
                  <a:lnTo>
                    <a:pt x="457149" y="94310"/>
                  </a:lnTo>
                  <a:lnTo>
                    <a:pt x="460070" y="86664"/>
                  </a:lnTo>
                  <a:close/>
                </a:path>
                <a:path w="1086484" h="1381759">
                  <a:moveTo>
                    <a:pt x="460336" y="386016"/>
                  </a:moveTo>
                  <a:lnTo>
                    <a:pt x="455510" y="386016"/>
                  </a:lnTo>
                  <a:lnTo>
                    <a:pt x="450456" y="383032"/>
                  </a:lnTo>
                  <a:lnTo>
                    <a:pt x="446747" y="381533"/>
                  </a:lnTo>
                  <a:lnTo>
                    <a:pt x="445960" y="386016"/>
                  </a:lnTo>
                  <a:lnTo>
                    <a:pt x="449884" y="386918"/>
                  </a:lnTo>
                  <a:lnTo>
                    <a:pt x="454647" y="390220"/>
                  </a:lnTo>
                  <a:lnTo>
                    <a:pt x="458660" y="391414"/>
                  </a:lnTo>
                  <a:lnTo>
                    <a:pt x="460336" y="386016"/>
                  </a:lnTo>
                  <a:close/>
                </a:path>
                <a:path w="1086484" h="1381759">
                  <a:moveTo>
                    <a:pt x="461937" y="32766"/>
                  </a:moveTo>
                  <a:lnTo>
                    <a:pt x="453948" y="32766"/>
                  </a:lnTo>
                  <a:lnTo>
                    <a:pt x="450748" y="36766"/>
                  </a:lnTo>
                  <a:lnTo>
                    <a:pt x="449148" y="41554"/>
                  </a:lnTo>
                  <a:lnTo>
                    <a:pt x="457149" y="41554"/>
                  </a:lnTo>
                  <a:lnTo>
                    <a:pt x="460336" y="37566"/>
                  </a:lnTo>
                  <a:lnTo>
                    <a:pt x="461937" y="32766"/>
                  </a:lnTo>
                  <a:close/>
                </a:path>
                <a:path w="1086484" h="1381759">
                  <a:moveTo>
                    <a:pt x="471538" y="210197"/>
                  </a:moveTo>
                  <a:lnTo>
                    <a:pt x="465937" y="209397"/>
                  </a:lnTo>
                  <a:lnTo>
                    <a:pt x="466737" y="213398"/>
                  </a:lnTo>
                  <a:lnTo>
                    <a:pt x="459549" y="215785"/>
                  </a:lnTo>
                  <a:lnTo>
                    <a:pt x="466737" y="217385"/>
                  </a:lnTo>
                  <a:lnTo>
                    <a:pt x="470738" y="217385"/>
                  </a:lnTo>
                  <a:lnTo>
                    <a:pt x="471538" y="210197"/>
                  </a:lnTo>
                  <a:close/>
                </a:path>
                <a:path w="1086484" h="1381759">
                  <a:moveTo>
                    <a:pt x="473151" y="540664"/>
                  </a:moveTo>
                  <a:lnTo>
                    <a:pt x="468337" y="537870"/>
                  </a:lnTo>
                  <a:lnTo>
                    <a:pt x="467537" y="544271"/>
                  </a:lnTo>
                  <a:lnTo>
                    <a:pt x="461137" y="545871"/>
                  </a:lnTo>
                  <a:lnTo>
                    <a:pt x="460336" y="550659"/>
                  </a:lnTo>
                  <a:lnTo>
                    <a:pt x="467207" y="550125"/>
                  </a:lnTo>
                  <a:lnTo>
                    <a:pt x="472135" y="545769"/>
                  </a:lnTo>
                  <a:lnTo>
                    <a:pt x="473151" y="540664"/>
                  </a:lnTo>
                  <a:close/>
                </a:path>
                <a:path w="1086484" h="1381759">
                  <a:moveTo>
                    <a:pt x="473976" y="562254"/>
                  </a:moveTo>
                  <a:lnTo>
                    <a:pt x="469938" y="558647"/>
                  </a:lnTo>
                  <a:lnTo>
                    <a:pt x="464985" y="564045"/>
                  </a:lnTo>
                  <a:lnTo>
                    <a:pt x="469328" y="564642"/>
                  </a:lnTo>
                  <a:lnTo>
                    <a:pt x="473976" y="562254"/>
                  </a:lnTo>
                  <a:close/>
                </a:path>
                <a:path w="1086484" h="1381759">
                  <a:moveTo>
                    <a:pt x="474726" y="1172451"/>
                  </a:moveTo>
                  <a:lnTo>
                    <a:pt x="463372" y="1172679"/>
                  </a:lnTo>
                  <a:lnTo>
                    <a:pt x="463042" y="1176655"/>
                  </a:lnTo>
                  <a:lnTo>
                    <a:pt x="468553" y="1178521"/>
                  </a:lnTo>
                  <a:lnTo>
                    <a:pt x="474726" y="1172451"/>
                  </a:lnTo>
                  <a:close/>
                </a:path>
                <a:path w="1086484" h="1381759">
                  <a:moveTo>
                    <a:pt x="494436" y="499668"/>
                  </a:moveTo>
                  <a:lnTo>
                    <a:pt x="491515" y="495515"/>
                  </a:lnTo>
                  <a:lnTo>
                    <a:pt x="486791" y="493610"/>
                  </a:lnTo>
                  <a:lnTo>
                    <a:pt x="490308" y="497014"/>
                  </a:lnTo>
                  <a:lnTo>
                    <a:pt x="494436" y="499668"/>
                  </a:lnTo>
                  <a:close/>
                </a:path>
                <a:path w="1086484" h="1381759">
                  <a:moveTo>
                    <a:pt x="494703" y="470738"/>
                  </a:moveTo>
                  <a:lnTo>
                    <a:pt x="488708" y="466788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14" y="472732"/>
                  </a:lnTo>
                  <a:lnTo>
                    <a:pt x="492086" y="476008"/>
                  </a:lnTo>
                  <a:lnTo>
                    <a:pt x="494703" y="470738"/>
                  </a:lnTo>
                  <a:close/>
                </a:path>
                <a:path w="1086484" h="1381759">
                  <a:moveTo>
                    <a:pt x="506691" y="1093330"/>
                  </a:moveTo>
                  <a:lnTo>
                    <a:pt x="505104" y="1086142"/>
                  </a:lnTo>
                  <a:lnTo>
                    <a:pt x="499503" y="1085342"/>
                  </a:lnTo>
                  <a:lnTo>
                    <a:pt x="491515" y="1089329"/>
                  </a:lnTo>
                  <a:lnTo>
                    <a:pt x="493115" y="1094130"/>
                  </a:lnTo>
                  <a:lnTo>
                    <a:pt x="493915" y="1097330"/>
                  </a:lnTo>
                  <a:lnTo>
                    <a:pt x="497903" y="1095730"/>
                  </a:lnTo>
                  <a:lnTo>
                    <a:pt x="502704" y="1094930"/>
                  </a:lnTo>
                  <a:lnTo>
                    <a:pt x="506691" y="1093330"/>
                  </a:lnTo>
                  <a:close/>
                </a:path>
                <a:path w="1086484" h="1381759">
                  <a:moveTo>
                    <a:pt x="517093" y="872744"/>
                  </a:moveTo>
                  <a:lnTo>
                    <a:pt x="511492" y="872744"/>
                  </a:lnTo>
                  <a:lnTo>
                    <a:pt x="512292" y="877544"/>
                  </a:lnTo>
                  <a:lnTo>
                    <a:pt x="511492" y="884732"/>
                  </a:lnTo>
                  <a:lnTo>
                    <a:pt x="517093" y="884732"/>
                  </a:lnTo>
                  <a:lnTo>
                    <a:pt x="515493" y="879944"/>
                  </a:lnTo>
                  <a:lnTo>
                    <a:pt x="517093" y="872744"/>
                  </a:lnTo>
                  <a:close/>
                </a:path>
                <a:path w="1086484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41" y="303809"/>
                  </a:lnTo>
                  <a:lnTo>
                    <a:pt x="563245" y="302717"/>
                  </a:lnTo>
                  <a:close/>
                </a:path>
                <a:path w="1086484" h="1381759">
                  <a:moveTo>
                    <a:pt x="565111" y="544436"/>
                  </a:moveTo>
                  <a:lnTo>
                    <a:pt x="562648" y="540270"/>
                  </a:lnTo>
                  <a:lnTo>
                    <a:pt x="557466" y="538365"/>
                  </a:lnTo>
                  <a:lnTo>
                    <a:pt x="560844" y="541769"/>
                  </a:lnTo>
                  <a:lnTo>
                    <a:pt x="565111" y="544436"/>
                  </a:lnTo>
                  <a:close/>
                </a:path>
                <a:path w="1086484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34" y="1099820"/>
                  </a:lnTo>
                  <a:lnTo>
                    <a:pt x="567194" y="1095235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086484" h="1381759">
                  <a:moveTo>
                    <a:pt x="620979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790" y="62344"/>
                  </a:lnTo>
                  <a:lnTo>
                    <a:pt x="616191" y="63931"/>
                  </a:lnTo>
                  <a:lnTo>
                    <a:pt x="620179" y="63931"/>
                  </a:lnTo>
                  <a:lnTo>
                    <a:pt x="620979" y="56743"/>
                  </a:lnTo>
                  <a:close/>
                </a:path>
                <a:path w="1086484" h="1381759">
                  <a:moveTo>
                    <a:pt x="640168" y="40767"/>
                  </a:moveTo>
                  <a:lnTo>
                    <a:pt x="632167" y="38366"/>
                  </a:lnTo>
                  <a:lnTo>
                    <a:pt x="632167" y="43154"/>
                  </a:lnTo>
                  <a:lnTo>
                    <a:pt x="624979" y="47955"/>
                  </a:lnTo>
                  <a:lnTo>
                    <a:pt x="632968" y="50355"/>
                  </a:lnTo>
                  <a:lnTo>
                    <a:pt x="632968" y="45554"/>
                  </a:lnTo>
                  <a:lnTo>
                    <a:pt x="640168" y="40767"/>
                  </a:lnTo>
                  <a:close/>
                </a:path>
                <a:path w="1086484" h="1381759">
                  <a:moveTo>
                    <a:pt x="649757" y="1057363"/>
                  </a:moveTo>
                  <a:lnTo>
                    <a:pt x="642556" y="1050175"/>
                  </a:lnTo>
                  <a:lnTo>
                    <a:pt x="640969" y="1049375"/>
                  </a:lnTo>
                  <a:lnTo>
                    <a:pt x="638022" y="1050353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57" y="1061364"/>
                  </a:lnTo>
                  <a:lnTo>
                    <a:pt x="649757" y="1057363"/>
                  </a:lnTo>
                  <a:close/>
                </a:path>
                <a:path w="1086484" h="1381759">
                  <a:moveTo>
                    <a:pt x="649897" y="980109"/>
                  </a:moveTo>
                  <a:lnTo>
                    <a:pt x="644156" y="975042"/>
                  </a:lnTo>
                  <a:lnTo>
                    <a:pt x="640676" y="979424"/>
                  </a:lnTo>
                  <a:lnTo>
                    <a:pt x="645655" y="981341"/>
                  </a:lnTo>
                  <a:lnTo>
                    <a:pt x="649897" y="980109"/>
                  </a:lnTo>
                  <a:close/>
                </a:path>
                <a:path w="1086484" h="1381759">
                  <a:moveTo>
                    <a:pt x="661746" y="800"/>
                  </a:moveTo>
                  <a:lnTo>
                    <a:pt x="656145" y="0"/>
                  </a:lnTo>
                  <a:lnTo>
                    <a:pt x="656945" y="4000"/>
                  </a:lnTo>
                  <a:lnTo>
                    <a:pt x="649757" y="6400"/>
                  </a:lnTo>
                  <a:lnTo>
                    <a:pt x="656945" y="7988"/>
                  </a:lnTo>
                  <a:lnTo>
                    <a:pt x="660946" y="7988"/>
                  </a:lnTo>
                  <a:lnTo>
                    <a:pt x="661746" y="800"/>
                  </a:lnTo>
                  <a:close/>
                </a:path>
                <a:path w="1086484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40" y="350253"/>
                  </a:lnTo>
                  <a:lnTo>
                    <a:pt x="667067" y="352958"/>
                  </a:lnTo>
                  <a:close/>
                </a:path>
                <a:path w="1086484" h="1381759">
                  <a:moveTo>
                    <a:pt x="681723" y="1109319"/>
                  </a:moveTo>
                  <a:lnTo>
                    <a:pt x="680123" y="1105319"/>
                  </a:lnTo>
                  <a:lnTo>
                    <a:pt x="674535" y="1107719"/>
                  </a:lnTo>
                  <a:lnTo>
                    <a:pt x="664146" y="1108519"/>
                  </a:lnTo>
                  <a:lnTo>
                    <a:pt x="664946" y="1114107"/>
                  </a:lnTo>
                  <a:lnTo>
                    <a:pt x="669315" y="1115453"/>
                  </a:lnTo>
                  <a:lnTo>
                    <a:pt x="674128" y="1118908"/>
                  </a:lnTo>
                  <a:lnTo>
                    <a:pt x="677748" y="1119949"/>
                  </a:lnTo>
                  <a:lnTo>
                    <a:pt x="678522" y="1114107"/>
                  </a:lnTo>
                  <a:lnTo>
                    <a:pt x="676135" y="1114907"/>
                  </a:lnTo>
                  <a:lnTo>
                    <a:pt x="673735" y="1114907"/>
                  </a:lnTo>
                  <a:lnTo>
                    <a:pt x="672934" y="1111707"/>
                  </a:lnTo>
                  <a:lnTo>
                    <a:pt x="676135" y="1110119"/>
                  </a:lnTo>
                  <a:lnTo>
                    <a:pt x="681723" y="1109319"/>
                  </a:lnTo>
                  <a:close/>
                </a:path>
                <a:path w="1086484" h="1381759">
                  <a:moveTo>
                    <a:pt x="687324" y="775246"/>
                  </a:moveTo>
                  <a:lnTo>
                    <a:pt x="680123" y="775246"/>
                  </a:lnTo>
                  <a:lnTo>
                    <a:pt x="676135" y="779233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086484" h="1381759">
                  <a:moveTo>
                    <a:pt x="690511" y="796823"/>
                  </a:moveTo>
                  <a:lnTo>
                    <a:pt x="684923" y="796023"/>
                  </a:lnTo>
                  <a:lnTo>
                    <a:pt x="684923" y="800811"/>
                  </a:lnTo>
                  <a:lnTo>
                    <a:pt x="678522" y="802411"/>
                  </a:lnTo>
                  <a:lnTo>
                    <a:pt x="685723" y="804011"/>
                  </a:lnTo>
                  <a:lnTo>
                    <a:pt x="689711" y="804011"/>
                  </a:lnTo>
                  <a:lnTo>
                    <a:pt x="690511" y="796823"/>
                  </a:lnTo>
                  <a:close/>
                </a:path>
                <a:path w="1086484" h="1381759">
                  <a:moveTo>
                    <a:pt x="696633" y="688289"/>
                  </a:moveTo>
                  <a:lnTo>
                    <a:pt x="693712" y="684136"/>
                  </a:lnTo>
                  <a:lnTo>
                    <a:pt x="688987" y="682218"/>
                  </a:lnTo>
                  <a:lnTo>
                    <a:pt x="692518" y="685634"/>
                  </a:lnTo>
                  <a:lnTo>
                    <a:pt x="696633" y="688289"/>
                  </a:lnTo>
                  <a:close/>
                </a:path>
                <a:path w="1086484" h="1381759">
                  <a:moveTo>
                    <a:pt x="704697" y="339128"/>
                  </a:moveTo>
                  <a:lnTo>
                    <a:pt x="699312" y="334073"/>
                  </a:lnTo>
                  <a:lnTo>
                    <a:pt x="695706" y="338455"/>
                  </a:lnTo>
                  <a:lnTo>
                    <a:pt x="700506" y="340372"/>
                  </a:lnTo>
                  <a:lnTo>
                    <a:pt x="704697" y="339128"/>
                  </a:lnTo>
                  <a:close/>
                </a:path>
                <a:path w="1086484" h="1381759">
                  <a:moveTo>
                    <a:pt x="708875" y="497751"/>
                  </a:moveTo>
                  <a:lnTo>
                    <a:pt x="701700" y="493915"/>
                  </a:lnTo>
                  <a:lnTo>
                    <a:pt x="701789" y="500900"/>
                  </a:lnTo>
                  <a:lnTo>
                    <a:pt x="697611" y="507809"/>
                  </a:lnTo>
                  <a:lnTo>
                    <a:pt x="695071" y="513359"/>
                  </a:lnTo>
                  <a:lnTo>
                    <a:pt x="700100" y="516293"/>
                  </a:lnTo>
                  <a:lnTo>
                    <a:pt x="701929" y="510209"/>
                  </a:lnTo>
                  <a:lnTo>
                    <a:pt x="706894" y="503605"/>
                  </a:lnTo>
                  <a:lnTo>
                    <a:pt x="708875" y="497751"/>
                  </a:lnTo>
                  <a:close/>
                </a:path>
                <a:path w="1086484" h="1381759">
                  <a:moveTo>
                    <a:pt x="712939" y="826795"/>
                  </a:moveTo>
                  <a:lnTo>
                    <a:pt x="708901" y="823188"/>
                  </a:lnTo>
                  <a:lnTo>
                    <a:pt x="703948" y="828586"/>
                  </a:lnTo>
                  <a:lnTo>
                    <a:pt x="708291" y="829183"/>
                  </a:lnTo>
                  <a:lnTo>
                    <a:pt x="712939" y="826795"/>
                  </a:lnTo>
                  <a:close/>
                </a:path>
                <a:path w="1086484" h="1381759">
                  <a:moveTo>
                    <a:pt x="734517" y="101434"/>
                  </a:moveTo>
                  <a:lnTo>
                    <a:pt x="730478" y="97510"/>
                  </a:lnTo>
                  <a:lnTo>
                    <a:pt x="725525" y="103009"/>
                  </a:lnTo>
                  <a:lnTo>
                    <a:pt x="729881" y="103797"/>
                  </a:lnTo>
                  <a:lnTo>
                    <a:pt x="734517" y="101434"/>
                  </a:lnTo>
                  <a:close/>
                </a:path>
                <a:path w="1086484" h="1381759">
                  <a:moveTo>
                    <a:pt x="746125" y="1047496"/>
                  </a:moveTo>
                  <a:lnTo>
                    <a:pt x="745566" y="1043381"/>
                  </a:lnTo>
                  <a:lnTo>
                    <a:pt x="741857" y="1039863"/>
                  </a:lnTo>
                  <a:lnTo>
                    <a:pt x="739267" y="1044575"/>
                  </a:lnTo>
                  <a:lnTo>
                    <a:pt x="746125" y="1047496"/>
                  </a:lnTo>
                  <a:close/>
                </a:path>
                <a:path w="1086484" h="1381759">
                  <a:moveTo>
                    <a:pt x="763016" y="1068285"/>
                  </a:moveTo>
                  <a:lnTo>
                    <a:pt x="762647" y="1064158"/>
                  </a:lnTo>
                  <a:lnTo>
                    <a:pt x="758977" y="1060640"/>
                  </a:lnTo>
                  <a:lnTo>
                    <a:pt x="756056" y="1065352"/>
                  </a:lnTo>
                  <a:lnTo>
                    <a:pt x="763016" y="1068285"/>
                  </a:lnTo>
                  <a:close/>
                </a:path>
                <a:path w="1086484" h="1381759">
                  <a:moveTo>
                    <a:pt x="782421" y="658558"/>
                  </a:moveTo>
                  <a:lnTo>
                    <a:pt x="776833" y="658558"/>
                  </a:lnTo>
                  <a:lnTo>
                    <a:pt x="778433" y="663346"/>
                  </a:lnTo>
                  <a:lnTo>
                    <a:pt x="777633" y="669747"/>
                  </a:lnTo>
                  <a:lnTo>
                    <a:pt x="782421" y="670547"/>
                  </a:lnTo>
                  <a:lnTo>
                    <a:pt x="780821" y="665746"/>
                  </a:lnTo>
                  <a:lnTo>
                    <a:pt x="782421" y="658558"/>
                  </a:lnTo>
                  <a:close/>
                </a:path>
                <a:path w="1086484" h="1381759">
                  <a:moveTo>
                    <a:pt x="784021" y="145453"/>
                  </a:moveTo>
                  <a:lnTo>
                    <a:pt x="783221" y="142265"/>
                  </a:lnTo>
                  <a:lnTo>
                    <a:pt x="783221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53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53"/>
                  </a:lnTo>
                  <a:close/>
                </a:path>
                <a:path w="1086484" h="1381759">
                  <a:moveTo>
                    <a:pt x="792429" y="587590"/>
                  </a:moveTo>
                  <a:lnTo>
                    <a:pt x="789622" y="583425"/>
                  </a:lnTo>
                  <a:lnTo>
                    <a:pt x="784555" y="581520"/>
                  </a:lnTo>
                  <a:lnTo>
                    <a:pt x="788123" y="584923"/>
                  </a:lnTo>
                  <a:lnTo>
                    <a:pt x="792429" y="587590"/>
                  </a:lnTo>
                  <a:close/>
                </a:path>
                <a:path w="1086484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31" y="1214081"/>
                  </a:lnTo>
                  <a:lnTo>
                    <a:pt x="792010" y="1218806"/>
                  </a:lnTo>
                  <a:lnTo>
                    <a:pt x="798982" y="1221727"/>
                  </a:lnTo>
                  <a:close/>
                </a:path>
                <a:path w="1086484" h="1381759">
                  <a:moveTo>
                    <a:pt x="800049" y="730338"/>
                  </a:moveTo>
                  <a:lnTo>
                    <a:pt x="795210" y="729691"/>
                  </a:lnTo>
                  <a:lnTo>
                    <a:pt x="793750" y="733031"/>
                  </a:lnTo>
                  <a:lnTo>
                    <a:pt x="790117" y="737273"/>
                  </a:lnTo>
                  <a:lnTo>
                    <a:pt x="789025" y="740930"/>
                  </a:lnTo>
                  <a:lnTo>
                    <a:pt x="795210" y="742467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086484" h="1381759">
                  <a:moveTo>
                    <a:pt x="811999" y="270941"/>
                  </a:moveTo>
                  <a:lnTo>
                    <a:pt x="806399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41"/>
                  </a:lnTo>
                  <a:close/>
                </a:path>
                <a:path w="1086484" h="1381759">
                  <a:moveTo>
                    <a:pt x="820788" y="389216"/>
                  </a:moveTo>
                  <a:lnTo>
                    <a:pt x="815187" y="388416"/>
                  </a:lnTo>
                  <a:lnTo>
                    <a:pt x="815987" y="393217"/>
                  </a:lnTo>
                  <a:lnTo>
                    <a:pt x="808799" y="395617"/>
                  </a:lnTo>
                  <a:lnTo>
                    <a:pt x="815987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086484" h="1381759">
                  <a:moveTo>
                    <a:pt x="823988" y="745667"/>
                  </a:moveTo>
                  <a:lnTo>
                    <a:pt x="815987" y="746467"/>
                  </a:lnTo>
                  <a:lnTo>
                    <a:pt x="812800" y="749668"/>
                  </a:lnTo>
                  <a:lnTo>
                    <a:pt x="811199" y="754456"/>
                  </a:lnTo>
                  <a:lnTo>
                    <a:pt x="819188" y="754456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086484" h="1381759">
                  <a:moveTo>
                    <a:pt x="839216" y="358101"/>
                  </a:moveTo>
                  <a:lnTo>
                    <a:pt x="835177" y="354050"/>
                  </a:lnTo>
                  <a:lnTo>
                    <a:pt x="830224" y="359892"/>
                  </a:lnTo>
                  <a:lnTo>
                    <a:pt x="834567" y="360641"/>
                  </a:lnTo>
                  <a:lnTo>
                    <a:pt x="839216" y="358101"/>
                  </a:lnTo>
                  <a:close/>
                </a:path>
                <a:path w="1086484" h="1381759">
                  <a:moveTo>
                    <a:pt x="843241" y="551624"/>
                  </a:moveTo>
                  <a:lnTo>
                    <a:pt x="840765" y="547458"/>
                  </a:lnTo>
                  <a:lnTo>
                    <a:pt x="835596" y="545553"/>
                  </a:lnTo>
                  <a:lnTo>
                    <a:pt x="838974" y="548957"/>
                  </a:lnTo>
                  <a:lnTo>
                    <a:pt x="843241" y="551624"/>
                  </a:lnTo>
                  <a:close/>
                </a:path>
                <a:path w="1086484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48" y="519087"/>
                  </a:lnTo>
                  <a:lnTo>
                    <a:pt x="858875" y="521944"/>
                  </a:lnTo>
                  <a:close/>
                </a:path>
                <a:path w="1086484" h="1381759">
                  <a:moveTo>
                    <a:pt x="863447" y="1006119"/>
                  </a:moveTo>
                  <a:lnTo>
                    <a:pt x="862901" y="1000836"/>
                  </a:lnTo>
                  <a:lnTo>
                    <a:pt x="859142" y="999820"/>
                  </a:lnTo>
                  <a:lnTo>
                    <a:pt x="860742" y="1005420"/>
                  </a:lnTo>
                  <a:lnTo>
                    <a:pt x="849553" y="1005420"/>
                  </a:lnTo>
                  <a:lnTo>
                    <a:pt x="855154" y="1014209"/>
                  </a:lnTo>
                  <a:lnTo>
                    <a:pt x="860831" y="1011847"/>
                  </a:lnTo>
                  <a:lnTo>
                    <a:pt x="863447" y="1006119"/>
                  </a:lnTo>
                  <a:close/>
                </a:path>
                <a:path w="1086484" h="1381759">
                  <a:moveTo>
                    <a:pt x="867943" y="1087729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42" y="1090129"/>
                  </a:lnTo>
                  <a:lnTo>
                    <a:pt x="863142" y="1088529"/>
                  </a:lnTo>
                  <a:lnTo>
                    <a:pt x="867143" y="1094130"/>
                  </a:lnTo>
                  <a:lnTo>
                    <a:pt x="867943" y="1087729"/>
                  </a:lnTo>
                  <a:close/>
                </a:path>
                <a:path w="1086484" h="1381759">
                  <a:moveTo>
                    <a:pt x="875271" y="702437"/>
                  </a:moveTo>
                  <a:lnTo>
                    <a:pt x="869543" y="697712"/>
                  </a:lnTo>
                  <a:lnTo>
                    <a:pt x="866051" y="701992"/>
                  </a:lnTo>
                  <a:lnTo>
                    <a:pt x="871042" y="703707"/>
                  </a:lnTo>
                  <a:lnTo>
                    <a:pt x="875271" y="702437"/>
                  </a:lnTo>
                  <a:close/>
                </a:path>
                <a:path w="1086484" h="1381759">
                  <a:moveTo>
                    <a:pt x="900709" y="684936"/>
                  </a:moveTo>
                  <a:lnTo>
                    <a:pt x="895108" y="684136"/>
                  </a:lnTo>
                  <a:lnTo>
                    <a:pt x="895908" y="688124"/>
                  </a:lnTo>
                  <a:lnTo>
                    <a:pt x="889520" y="690524"/>
                  </a:lnTo>
                  <a:lnTo>
                    <a:pt x="895908" y="692124"/>
                  </a:lnTo>
                  <a:lnTo>
                    <a:pt x="899909" y="692124"/>
                  </a:lnTo>
                  <a:lnTo>
                    <a:pt x="900709" y="684936"/>
                  </a:lnTo>
                  <a:close/>
                </a:path>
                <a:path w="1086484" h="1381759">
                  <a:moveTo>
                    <a:pt x="907897" y="666546"/>
                  </a:moveTo>
                  <a:lnTo>
                    <a:pt x="907097" y="665746"/>
                  </a:lnTo>
                  <a:lnTo>
                    <a:pt x="903109" y="666546"/>
                  </a:lnTo>
                  <a:lnTo>
                    <a:pt x="893737" y="661822"/>
                  </a:lnTo>
                  <a:lnTo>
                    <a:pt x="897712" y="667143"/>
                  </a:lnTo>
                  <a:lnTo>
                    <a:pt x="905573" y="672172"/>
                  </a:lnTo>
                  <a:lnTo>
                    <a:pt x="907897" y="666546"/>
                  </a:lnTo>
                  <a:close/>
                </a:path>
                <a:path w="1086484" h="1381759">
                  <a:moveTo>
                    <a:pt x="917486" y="841578"/>
                  </a:moveTo>
                  <a:lnTo>
                    <a:pt x="910297" y="841578"/>
                  </a:lnTo>
                  <a:lnTo>
                    <a:pt x="908418" y="845515"/>
                  </a:lnTo>
                  <a:lnTo>
                    <a:pt x="902500" y="849668"/>
                  </a:lnTo>
                  <a:lnTo>
                    <a:pt x="899287" y="853376"/>
                  </a:lnTo>
                  <a:lnTo>
                    <a:pt x="905497" y="855967"/>
                  </a:lnTo>
                  <a:lnTo>
                    <a:pt x="904697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66"/>
                  </a:lnTo>
                  <a:lnTo>
                    <a:pt x="917486" y="841578"/>
                  </a:lnTo>
                  <a:close/>
                </a:path>
                <a:path w="1086484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69" y="498017"/>
                  </a:lnTo>
                  <a:lnTo>
                    <a:pt x="940473" y="496925"/>
                  </a:lnTo>
                  <a:close/>
                </a:path>
                <a:path w="1086484" h="1381759">
                  <a:moveTo>
                    <a:pt x="953452" y="646569"/>
                  </a:moveTo>
                  <a:lnTo>
                    <a:pt x="950988" y="640283"/>
                  </a:lnTo>
                  <a:lnTo>
                    <a:pt x="945057" y="638276"/>
                  </a:lnTo>
                  <a:lnTo>
                    <a:pt x="941539" y="638810"/>
                  </a:lnTo>
                  <a:lnTo>
                    <a:pt x="946264" y="640168"/>
                  </a:lnTo>
                  <a:lnTo>
                    <a:pt x="947864" y="645769"/>
                  </a:lnTo>
                  <a:lnTo>
                    <a:pt x="952652" y="654558"/>
                  </a:lnTo>
                  <a:lnTo>
                    <a:pt x="953452" y="646569"/>
                  </a:lnTo>
                  <a:close/>
                </a:path>
                <a:path w="1086484" h="1381759">
                  <a:moveTo>
                    <a:pt x="971842" y="390817"/>
                  </a:moveTo>
                  <a:lnTo>
                    <a:pt x="966381" y="387578"/>
                  </a:lnTo>
                  <a:lnTo>
                    <a:pt x="962939" y="390715"/>
                  </a:lnTo>
                  <a:lnTo>
                    <a:pt x="962952" y="396100"/>
                  </a:lnTo>
                  <a:lnTo>
                    <a:pt x="967841" y="399605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086484" h="1381759">
                  <a:moveTo>
                    <a:pt x="1010996" y="949477"/>
                  </a:moveTo>
                  <a:lnTo>
                    <a:pt x="1009396" y="945476"/>
                  </a:lnTo>
                  <a:lnTo>
                    <a:pt x="1001407" y="946277"/>
                  </a:lnTo>
                  <a:lnTo>
                    <a:pt x="1002207" y="951865"/>
                  </a:lnTo>
                  <a:lnTo>
                    <a:pt x="1006208" y="950264"/>
                  </a:lnTo>
                  <a:lnTo>
                    <a:pt x="1010196" y="955865"/>
                  </a:lnTo>
                  <a:lnTo>
                    <a:pt x="1010996" y="949477"/>
                  </a:lnTo>
                  <a:close/>
                </a:path>
                <a:path w="1086484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55" y="693356"/>
                  </a:lnTo>
                  <a:lnTo>
                    <a:pt x="1038174" y="698512"/>
                  </a:lnTo>
                  <a:lnTo>
                    <a:pt x="1039114" y="704037"/>
                  </a:lnTo>
                  <a:lnTo>
                    <a:pt x="1039164" y="709104"/>
                  </a:lnTo>
                  <a:lnTo>
                    <a:pt x="1039520" y="710882"/>
                  </a:lnTo>
                  <a:lnTo>
                    <a:pt x="1041361" y="706513"/>
                  </a:lnTo>
                  <a:lnTo>
                    <a:pt x="1045032" y="703122"/>
                  </a:lnTo>
                  <a:close/>
                </a:path>
                <a:path w="1086484" h="1381759">
                  <a:moveTo>
                    <a:pt x="1045362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39" y="756373"/>
                  </a:lnTo>
                  <a:lnTo>
                    <a:pt x="1022184" y="753668"/>
                  </a:lnTo>
                  <a:lnTo>
                    <a:pt x="1025118" y="760780"/>
                  </a:lnTo>
                  <a:lnTo>
                    <a:pt x="1028877" y="766851"/>
                  </a:lnTo>
                  <a:lnTo>
                    <a:pt x="1033094" y="772325"/>
                  </a:lnTo>
                  <a:lnTo>
                    <a:pt x="1037374" y="777633"/>
                  </a:lnTo>
                  <a:lnTo>
                    <a:pt x="1036574" y="772045"/>
                  </a:lnTo>
                  <a:lnTo>
                    <a:pt x="1044562" y="773645"/>
                  </a:lnTo>
                  <a:lnTo>
                    <a:pt x="1045362" y="768845"/>
                  </a:lnTo>
                  <a:close/>
                </a:path>
                <a:path w="1086484" h="1381759">
                  <a:moveTo>
                    <a:pt x="1066139" y="711301"/>
                  </a:moveTo>
                  <a:lnTo>
                    <a:pt x="1060577" y="711212"/>
                  </a:lnTo>
                  <a:lnTo>
                    <a:pt x="1053960" y="709409"/>
                  </a:lnTo>
                  <a:lnTo>
                    <a:pt x="1048829" y="708939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56" y="717067"/>
                  </a:lnTo>
                  <a:lnTo>
                    <a:pt x="1066139" y="711301"/>
                  </a:lnTo>
                  <a:close/>
                </a:path>
                <a:path w="1086484" h="1381759">
                  <a:moveTo>
                    <a:pt x="1086129" y="914311"/>
                  </a:moveTo>
                  <a:lnTo>
                    <a:pt x="1085329" y="908710"/>
                  </a:lnTo>
                  <a:lnTo>
                    <a:pt x="1080528" y="911110"/>
                  </a:lnTo>
                  <a:lnTo>
                    <a:pt x="1073340" y="911910"/>
                  </a:lnTo>
                  <a:lnTo>
                    <a:pt x="1074140" y="916698"/>
                  </a:lnTo>
                  <a:lnTo>
                    <a:pt x="1078928" y="915098"/>
                  </a:lnTo>
                  <a:lnTo>
                    <a:pt x="1086129" y="91431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43"/>
            <p:cNvSpPr/>
            <p:nvPr/>
          </p:nvSpPr>
          <p:spPr>
            <a:xfrm>
              <a:off x="16123248" y="8528366"/>
              <a:ext cx="2167255" cy="1090295"/>
            </a:xfrm>
            <a:custGeom>
              <a:avLst/>
              <a:gdLst/>
              <a:ahLst/>
              <a:cxnLst/>
              <a:rect l="l" t="t" r="r" b="b"/>
              <a:pathLst>
                <a:path w="2167255" h="1090295">
                  <a:moveTo>
                    <a:pt x="8991" y="266141"/>
                  </a:moveTo>
                  <a:lnTo>
                    <a:pt x="4953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2167255" h="1090295">
                  <a:moveTo>
                    <a:pt x="71450" y="685723"/>
                  </a:moveTo>
                  <a:lnTo>
                    <a:pt x="67284" y="682129"/>
                  </a:lnTo>
                  <a:lnTo>
                    <a:pt x="62674" y="687527"/>
                  </a:lnTo>
                  <a:lnTo>
                    <a:pt x="66992" y="688124"/>
                  </a:lnTo>
                  <a:lnTo>
                    <a:pt x="71450" y="685723"/>
                  </a:lnTo>
                  <a:close/>
                </a:path>
                <a:path w="2167255" h="1090295">
                  <a:moveTo>
                    <a:pt x="107048" y="302323"/>
                  </a:moveTo>
                  <a:lnTo>
                    <a:pt x="101650" y="297713"/>
                  </a:lnTo>
                  <a:lnTo>
                    <a:pt x="98056" y="301637"/>
                  </a:lnTo>
                  <a:lnTo>
                    <a:pt x="102857" y="303403"/>
                  </a:lnTo>
                  <a:lnTo>
                    <a:pt x="107048" y="302323"/>
                  </a:lnTo>
                  <a:close/>
                </a:path>
                <a:path w="2167255" h="1090295">
                  <a:moveTo>
                    <a:pt x="144805" y="340067"/>
                  </a:moveTo>
                  <a:lnTo>
                    <a:pt x="138417" y="340868"/>
                  </a:lnTo>
                  <a:lnTo>
                    <a:pt x="128028" y="339267"/>
                  </a:lnTo>
                  <a:lnTo>
                    <a:pt x="127228" y="345668"/>
                  </a:lnTo>
                  <a:lnTo>
                    <a:pt x="134239" y="346138"/>
                  </a:lnTo>
                  <a:lnTo>
                    <a:pt x="139014" y="347065"/>
                  </a:lnTo>
                  <a:lnTo>
                    <a:pt x="142290" y="345884"/>
                  </a:lnTo>
                  <a:lnTo>
                    <a:pt x="144805" y="340067"/>
                  </a:lnTo>
                  <a:close/>
                </a:path>
                <a:path w="2167255" h="1090295">
                  <a:moveTo>
                    <a:pt x="167982" y="227380"/>
                  </a:moveTo>
                  <a:lnTo>
                    <a:pt x="159448" y="224904"/>
                  </a:lnTo>
                  <a:lnTo>
                    <a:pt x="157200" y="229171"/>
                  </a:lnTo>
                  <a:lnTo>
                    <a:pt x="160350" y="232549"/>
                  </a:lnTo>
                  <a:lnTo>
                    <a:pt x="167982" y="227380"/>
                  </a:lnTo>
                  <a:close/>
                </a:path>
                <a:path w="2167255" h="1090295">
                  <a:moveTo>
                    <a:pt x="176784" y="334479"/>
                  </a:moveTo>
                  <a:lnTo>
                    <a:pt x="171183" y="333679"/>
                  </a:lnTo>
                  <a:lnTo>
                    <a:pt x="171983" y="338467"/>
                  </a:lnTo>
                  <a:lnTo>
                    <a:pt x="165595" y="340868"/>
                  </a:lnTo>
                  <a:lnTo>
                    <a:pt x="171983" y="341668"/>
                  </a:lnTo>
                  <a:lnTo>
                    <a:pt x="175983" y="341668"/>
                  </a:lnTo>
                  <a:lnTo>
                    <a:pt x="176784" y="334479"/>
                  </a:lnTo>
                  <a:close/>
                </a:path>
                <a:path w="2167255" h="1090295">
                  <a:moveTo>
                    <a:pt x="180390" y="243408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90" y="243408"/>
                  </a:lnTo>
                  <a:close/>
                </a:path>
                <a:path w="2167255" h="1090295">
                  <a:moveTo>
                    <a:pt x="183362" y="274116"/>
                  </a:moveTo>
                  <a:lnTo>
                    <a:pt x="179273" y="273037"/>
                  </a:lnTo>
                  <a:lnTo>
                    <a:pt x="175945" y="277495"/>
                  </a:lnTo>
                  <a:lnTo>
                    <a:pt x="180771" y="284124"/>
                  </a:lnTo>
                  <a:lnTo>
                    <a:pt x="183362" y="274116"/>
                  </a:lnTo>
                  <a:close/>
                </a:path>
                <a:path w="2167255" h="1090295">
                  <a:moveTo>
                    <a:pt x="186372" y="357644"/>
                  </a:moveTo>
                  <a:lnTo>
                    <a:pt x="176784" y="353656"/>
                  </a:lnTo>
                  <a:lnTo>
                    <a:pt x="182372" y="361645"/>
                  </a:lnTo>
                  <a:lnTo>
                    <a:pt x="178054" y="364502"/>
                  </a:lnTo>
                  <a:lnTo>
                    <a:pt x="180771" y="364744"/>
                  </a:lnTo>
                  <a:lnTo>
                    <a:pt x="185293" y="362432"/>
                  </a:lnTo>
                  <a:lnTo>
                    <a:pt x="186372" y="357644"/>
                  </a:lnTo>
                  <a:close/>
                </a:path>
                <a:path w="2167255" h="1090295">
                  <a:moveTo>
                    <a:pt x="191960" y="774039"/>
                  </a:moveTo>
                  <a:lnTo>
                    <a:pt x="186372" y="773239"/>
                  </a:lnTo>
                  <a:lnTo>
                    <a:pt x="187172" y="778040"/>
                  </a:lnTo>
                  <a:lnTo>
                    <a:pt x="179971" y="779640"/>
                  </a:lnTo>
                  <a:lnTo>
                    <a:pt x="187172" y="781240"/>
                  </a:lnTo>
                  <a:lnTo>
                    <a:pt x="191160" y="781240"/>
                  </a:lnTo>
                  <a:lnTo>
                    <a:pt x="191960" y="774039"/>
                  </a:lnTo>
                  <a:close/>
                </a:path>
                <a:path w="2167255" h="1090295">
                  <a:moveTo>
                    <a:pt x="197294" y="400735"/>
                  </a:moveTo>
                  <a:lnTo>
                    <a:pt x="193065" y="399605"/>
                  </a:lnTo>
                  <a:lnTo>
                    <a:pt x="189877" y="403885"/>
                  </a:lnTo>
                  <a:lnTo>
                    <a:pt x="195160" y="410400"/>
                  </a:lnTo>
                  <a:lnTo>
                    <a:pt x="197294" y="400735"/>
                  </a:lnTo>
                  <a:close/>
                </a:path>
                <a:path w="2167255" h="1090295">
                  <a:moveTo>
                    <a:pt x="199999" y="245694"/>
                  </a:moveTo>
                  <a:lnTo>
                    <a:pt x="195961" y="241769"/>
                  </a:lnTo>
                  <a:lnTo>
                    <a:pt x="191008" y="247269"/>
                  </a:lnTo>
                  <a:lnTo>
                    <a:pt x="195364" y="248056"/>
                  </a:lnTo>
                  <a:lnTo>
                    <a:pt x="199999" y="245694"/>
                  </a:lnTo>
                  <a:close/>
                </a:path>
                <a:path w="2167255" h="1090295">
                  <a:moveTo>
                    <a:pt x="215138" y="595820"/>
                  </a:moveTo>
                  <a:lnTo>
                    <a:pt x="208749" y="595020"/>
                  </a:lnTo>
                  <a:lnTo>
                    <a:pt x="206451" y="598246"/>
                  </a:lnTo>
                  <a:lnTo>
                    <a:pt x="201752" y="601611"/>
                  </a:lnTo>
                  <a:lnTo>
                    <a:pt x="199758" y="604685"/>
                  </a:lnTo>
                  <a:lnTo>
                    <a:pt x="205549" y="607009"/>
                  </a:lnTo>
                  <a:lnTo>
                    <a:pt x="205549" y="602208"/>
                  </a:lnTo>
                  <a:lnTo>
                    <a:pt x="209550" y="603008"/>
                  </a:lnTo>
                  <a:lnTo>
                    <a:pt x="210350" y="606209"/>
                  </a:lnTo>
                  <a:lnTo>
                    <a:pt x="210350" y="610997"/>
                  </a:lnTo>
                  <a:lnTo>
                    <a:pt x="214337" y="610997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2167255" h="1090295">
                  <a:moveTo>
                    <a:pt x="242366" y="691324"/>
                  </a:moveTo>
                  <a:lnTo>
                    <a:pt x="238315" y="687730"/>
                  </a:lnTo>
                  <a:lnTo>
                    <a:pt x="233375" y="693127"/>
                  </a:lnTo>
                  <a:lnTo>
                    <a:pt x="237718" y="693724"/>
                  </a:lnTo>
                  <a:lnTo>
                    <a:pt x="242366" y="691324"/>
                  </a:lnTo>
                  <a:close/>
                </a:path>
                <a:path w="2167255" h="1090295">
                  <a:moveTo>
                    <a:pt x="255905" y="505510"/>
                  </a:moveTo>
                  <a:lnTo>
                    <a:pt x="250456" y="499922"/>
                  </a:lnTo>
                  <a:lnTo>
                    <a:pt x="242912" y="503402"/>
                  </a:lnTo>
                  <a:lnTo>
                    <a:pt x="237464" y="510336"/>
                  </a:lnTo>
                  <a:lnTo>
                    <a:pt x="238315" y="515099"/>
                  </a:lnTo>
                  <a:lnTo>
                    <a:pt x="242417" y="510794"/>
                  </a:lnTo>
                  <a:lnTo>
                    <a:pt x="248310" y="511797"/>
                  </a:lnTo>
                  <a:lnTo>
                    <a:pt x="253606" y="512064"/>
                  </a:lnTo>
                  <a:lnTo>
                    <a:pt x="255905" y="505510"/>
                  </a:lnTo>
                  <a:close/>
                </a:path>
                <a:path w="2167255" h="1090295">
                  <a:moveTo>
                    <a:pt x="268046" y="681736"/>
                  </a:moveTo>
                  <a:lnTo>
                    <a:pt x="263893" y="678141"/>
                  </a:lnTo>
                  <a:lnTo>
                    <a:pt x="259283" y="683526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2167255" h="1090295">
                  <a:moveTo>
                    <a:pt x="275082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82" y="39560"/>
                  </a:lnTo>
                  <a:lnTo>
                    <a:pt x="273481" y="34772"/>
                  </a:lnTo>
                  <a:lnTo>
                    <a:pt x="275082" y="27571"/>
                  </a:lnTo>
                  <a:close/>
                </a:path>
                <a:path w="2167255" h="1090295">
                  <a:moveTo>
                    <a:pt x="280670" y="454355"/>
                  </a:moveTo>
                  <a:lnTo>
                    <a:pt x="278282" y="446366"/>
                  </a:lnTo>
                  <a:lnTo>
                    <a:pt x="275082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54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82" y="459155"/>
                  </a:lnTo>
                  <a:lnTo>
                    <a:pt x="280670" y="454355"/>
                  </a:lnTo>
                  <a:close/>
                </a:path>
                <a:path w="2167255" h="1090295">
                  <a:moveTo>
                    <a:pt x="282270" y="795616"/>
                  </a:moveTo>
                  <a:lnTo>
                    <a:pt x="275082" y="796417"/>
                  </a:lnTo>
                  <a:lnTo>
                    <a:pt x="277482" y="786028"/>
                  </a:lnTo>
                  <a:lnTo>
                    <a:pt x="267893" y="788428"/>
                  </a:lnTo>
                  <a:lnTo>
                    <a:pt x="269011" y="794270"/>
                  </a:lnTo>
                  <a:lnTo>
                    <a:pt x="274485" y="798017"/>
                  </a:lnTo>
                  <a:lnTo>
                    <a:pt x="280250" y="798766"/>
                  </a:lnTo>
                  <a:lnTo>
                    <a:pt x="282270" y="795616"/>
                  </a:lnTo>
                  <a:close/>
                </a:path>
                <a:path w="2167255" h="1090295">
                  <a:moveTo>
                    <a:pt x="283870" y="467144"/>
                  </a:moveTo>
                  <a:lnTo>
                    <a:pt x="275882" y="467944"/>
                  </a:lnTo>
                  <a:lnTo>
                    <a:pt x="269481" y="470344"/>
                  </a:lnTo>
                  <a:lnTo>
                    <a:pt x="266293" y="476732"/>
                  </a:lnTo>
                  <a:lnTo>
                    <a:pt x="276682" y="476732"/>
                  </a:lnTo>
                  <a:lnTo>
                    <a:pt x="283070" y="474332"/>
                  </a:lnTo>
                  <a:lnTo>
                    <a:pt x="283870" y="467144"/>
                  </a:lnTo>
                  <a:close/>
                </a:path>
                <a:path w="2167255" h="1090295">
                  <a:moveTo>
                    <a:pt x="301459" y="687730"/>
                  </a:moveTo>
                  <a:lnTo>
                    <a:pt x="300659" y="686930"/>
                  </a:lnTo>
                  <a:lnTo>
                    <a:pt x="296659" y="687730"/>
                  </a:lnTo>
                  <a:lnTo>
                    <a:pt x="286956" y="683006"/>
                  </a:lnTo>
                  <a:lnTo>
                    <a:pt x="290969" y="688327"/>
                  </a:lnTo>
                  <a:lnTo>
                    <a:pt x="299021" y="693343"/>
                  </a:lnTo>
                  <a:lnTo>
                    <a:pt x="301459" y="687730"/>
                  </a:lnTo>
                  <a:close/>
                </a:path>
                <a:path w="2167255" h="1090295">
                  <a:moveTo>
                    <a:pt x="302260" y="935482"/>
                  </a:moveTo>
                  <a:lnTo>
                    <a:pt x="296659" y="934681"/>
                  </a:lnTo>
                  <a:lnTo>
                    <a:pt x="297459" y="939482"/>
                  </a:lnTo>
                  <a:lnTo>
                    <a:pt x="291058" y="941882"/>
                  </a:lnTo>
                  <a:lnTo>
                    <a:pt x="297459" y="942682"/>
                  </a:lnTo>
                  <a:lnTo>
                    <a:pt x="301459" y="942682"/>
                  </a:lnTo>
                  <a:lnTo>
                    <a:pt x="302260" y="935482"/>
                  </a:lnTo>
                  <a:close/>
                </a:path>
                <a:path w="2167255" h="1090295">
                  <a:moveTo>
                    <a:pt x="303047" y="181825"/>
                  </a:moveTo>
                  <a:lnTo>
                    <a:pt x="295059" y="182626"/>
                  </a:lnTo>
                  <a:lnTo>
                    <a:pt x="288671" y="185026"/>
                  </a:lnTo>
                  <a:lnTo>
                    <a:pt x="285470" y="191414"/>
                  </a:lnTo>
                  <a:lnTo>
                    <a:pt x="295859" y="191414"/>
                  </a:lnTo>
                  <a:lnTo>
                    <a:pt x="302260" y="189014"/>
                  </a:lnTo>
                  <a:lnTo>
                    <a:pt x="303047" y="181825"/>
                  </a:lnTo>
                  <a:close/>
                </a:path>
                <a:path w="2167255" h="1090295">
                  <a:moveTo>
                    <a:pt x="311048" y="542264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59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48" y="542264"/>
                  </a:lnTo>
                  <a:close/>
                </a:path>
                <a:path w="2167255" h="1090295">
                  <a:moveTo>
                    <a:pt x="320636" y="942682"/>
                  </a:moveTo>
                  <a:lnTo>
                    <a:pt x="315036" y="941882"/>
                  </a:lnTo>
                  <a:lnTo>
                    <a:pt x="315836" y="946670"/>
                  </a:lnTo>
                  <a:lnTo>
                    <a:pt x="309448" y="949071"/>
                  </a:lnTo>
                  <a:lnTo>
                    <a:pt x="315836" y="949871"/>
                  </a:lnTo>
                  <a:lnTo>
                    <a:pt x="319836" y="949871"/>
                  </a:lnTo>
                  <a:lnTo>
                    <a:pt x="320636" y="942682"/>
                  </a:lnTo>
                  <a:close/>
                </a:path>
                <a:path w="2167255" h="1090295">
                  <a:moveTo>
                    <a:pt x="321437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37" y="1019403"/>
                  </a:lnTo>
                  <a:lnTo>
                    <a:pt x="319836" y="1014603"/>
                  </a:lnTo>
                  <a:lnTo>
                    <a:pt x="321437" y="1007414"/>
                  </a:lnTo>
                  <a:close/>
                </a:path>
                <a:path w="2167255" h="1090295">
                  <a:moveTo>
                    <a:pt x="323176" y="794639"/>
                  </a:moveTo>
                  <a:lnTo>
                    <a:pt x="317436" y="790028"/>
                  </a:lnTo>
                  <a:lnTo>
                    <a:pt x="313956" y="793965"/>
                  </a:lnTo>
                  <a:lnTo>
                    <a:pt x="318935" y="795718"/>
                  </a:lnTo>
                  <a:lnTo>
                    <a:pt x="323176" y="794639"/>
                  </a:lnTo>
                  <a:close/>
                </a:path>
                <a:path w="2167255" h="1090295">
                  <a:moveTo>
                    <a:pt x="323189" y="640969"/>
                  </a:moveTo>
                  <a:lnTo>
                    <a:pt x="319036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69"/>
                  </a:lnTo>
                  <a:close/>
                </a:path>
                <a:path w="2167255" h="1090295">
                  <a:moveTo>
                    <a:pt x="324637" y="825995"/>
                  </a:moveTo>
                  <a:lnTo>
                    <a:pt x="319036" y="825995"/>
                  </a:lnTo>
                  <a:lnTo>
                    <a:pt x="314236" y="819594"/>
                  </a:lnTo>
                  <a:lnTo>
                    <a:pt x="311048" y="826795"/>
                  </a:lnTo>
                  <a:lnTo>
                    <a:pt x="316636" y="826795"/>
                  </a:lnTo>
                  <a:lnTo>
                    <a:pt x="322237" y="833183"/>
                  </a:lnTo>
                  <a:lnTo>
                    <a:pt x="324637" y="825995"/>
                  </a:lnTo>
                  <a:close/>
                </a:path>
                <a:path w="2167255" h="1090295">
                  <a:moveTo>
                    <a:pt x="329133" y="418439"/>
                  </a:moveTo>
                  <a:lnTo>
                    <a:pt x="324637" y="414401"/>
                  </a:lnTo>
                  <a:lnTo>
                    <a:pt x="320141" y="420243"/>
                  </a:lnTo>
                  <a:lnTo>
                    <a:pt x="324637" y="420992"/>
                  </a:lnTo>
                  <a:lnTo>
                    <a:pt x="329133" y="418439"/>
                  </a:lnTo>
                  <a:close/>
                </a:path>
                <a:path w="2167255" h="1090295">
                  <a:moveTo>
                    <a:pt x="331025" y="1027391"/>
                  </a:moveTo>
                  <a:lnTo>
                    <a:pt x="323037" y="1027391"/>
                  </a:lnTo>
                  <a:lnTo>
                    <a:pt x="319836" y="1031392"/>
                  </a:lnTo>
                  <a:lnTo>
                    <a:pt x="318236" y="1036193"/>
                  </a:lnTo>
                  <a:lnTo>
                    <a:pt x="326224" y="1036193"/>
                  </a:lnTo>
                  <a:lnTo>
                    <a:pt x="329425" y="1032192"/>
                  </a:lnTo>
                  <a:lnTo>
                    <a:pt x="331025" y="1027391"/>
                  </a:lnTo>
                  <a:close/>
                </a:path>
                <a:path w="2167255" h="1090295">
                  <a:moveTo>
                    <a:pt x="353453" y="861212"/>
                  </a:moveTo>
                  <a:lnTo>
                    <a:pt x="349402" y="857161"/>
                  </a:lnTo>
                  <a:lnTo>
                    <a:pt x="344462" y="863003"/>
                  </a:lnTo>
                  <a:lnTo>
                    <a:pt x="348805" y="863752"/>
                  </a:lnTo>
                  <a:lnTo>
                    <a:pt x="353453" y="861212"/>
                  </a:lnTo>
                  <a:close/>
                </a:path>
                <a:path w="2167255" h="1090295">
                  <a:moveTo>
                    <a:pt x="363791" y="560654"/>
                  </a:moveTo>
                  <a:lnTo>
                    <a:pt x="358203" y="560654"/>
                  </a:lnTo>
                  <a:lnTo>
                    <a:pt x="359791" y="565442"/>
                  </a:lnTo>
                  <a:lnTo>
                    <a:pt x="358203" y="572643"/>
                  </a:lnTo>
                  <a:lnTo>
                    <a:pt x="363791" y="572643"/>
                  </a:lnTo>
                  <a:lnTo>
                    <a:pt x="362191" y="567842"/>
                  </a:lnTo>
                  <a:lnTo>
                    <a:pt x="363791" y="560654"/>
                  </a:lnTo>
                  <a:close/>
                </a:path>
                <a:path w="2167255" h="1090295">
                  <a:moveTo>
                    <a:pt x="366991" y="913904"/>
                  </a:moveTo>
                  <a:lnTo>
                    <a:pt x="359003" y="913904"/>
                  </a:lnTo>
                  <a:lnTo>
                    <a:pt x="355803" y="917905"/>
                  </a:lnTo>
                  <a:lnTo>
                    <a:pt x="354203" y="922693"/>
                  </a:lnTo>
                  <a:lnTo>
                    <a:pt x="362191" y="922693"/>
                  </a:lnTo>
                  <a:lnTo>
                    <a:pt x="365391" y="918705"/>
                  </a:lnTo>
                  <a:lnTo>
                    <a:pt x="366991" y="913904"/>
                  </a:lnTo>
                  <a:close/>
                </a:path>
                <a:path w="2167255" h="1090295">
                  <a:moveTo>
                    <a:pt x="370192" y="897128"/>
                  </a:moveTo>
                  <a:lnTo>
                    <a:pt x="364591" y="897128"/>
                  </a:lnTo>
                  <a:lnTo>
                    <a:pt x="359791" y="890727"/>
                  </a:lnTo>
                  <a:lnTo>
                    <a:pt x="356603" y="897928"/>
                  </a:lnTo>
                  <a:lnTo>
                    <a:pt x="362191" y="897928"/>
                  </a:lnTo>
                  <a:lnTo>
                    <a:pt x="367792" y="904316"/>
                  </a:lnTo>
                  <a:lnTo>
                    <a:pt x="370192" y="897128"/>
                  </a:lnTo>
                  <a:close/>
                </a:path>
                <a:path w="2167255" h="1090295">
                  <a:moveTo>
                    <a:pt x="372630" y="703643"/>
                  </a:moveTo>
                  <a:lnTo>
                    <a:pt x="368592" y="699719"/>
                  </a:lnTo>
                  <a:lnTo>
                    <a:pt x="363639" y="705218"/>
                  </a:lnTo>
                  <a:lnTo>
                    <a:pt x="367982" y="706005"/>
                  </a:lnTo>
                  <a:lnTo>
                    <a:pt x="372630" y="703643"/>
                  </a:lnTo>
                  <a:close/>
                </a:path>
                <a:path w="2167255" h="1090295">
                  <a:moveTo>
                    <a:pt x="374980" y="584631"/>
                  </a:moveTo>
                  <a:lnTo>
                    <a:pt x="369392" y="584631"/>
                  </a:lnTo>
                  <a:lnTo>
                    <a:pt x="370192" y="589419"/>
                  </a:lnTo>
                  <a:lnTo>
                    <a:pt x="369392" y="596620"/>
                  </a:lnTo>
                  <a:lnTo>
                    <a:pt x="374980" y="596620"/>
                  </a:lnTo>
                  <a:lnTo>
                    <a:pt x="373380" y="591820"/>
                  </a:lnTo>
                  <a:lnTo>
                    <a:pt x="374980" y="584631"/>
                  </a:lnTo>
                  <a:close/>
                </a:path>
                <a:path w="2167255" h="1090295">
                  <a:moveTo>
                    <a:pt x="385368" y="723696"/>
                  </a:moveTo>
                  <a:lnTo>
                    <a:pt x="379780" y="723696"/>
                  </a:lnTo>
                  <a:lnTo>
                    <a:pt x="380580" y="728484"/>
                  </a:lnTo>
                  <a:lnTo>
                    <a:pt x="379780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2167255" h="1090295">
                  <a:moveTo>
                    <a:pt x="394157" y="431977"/>
                  </a:moveTo>
                  <a:lnTo>
                    <a:pt x="388569" y="431177"/>
                  </a:lnTo>
                  <a:lnTo>
                    <a:pt x="389369" y="435978"/>
                  </a:lnTo>
                  <a:lnTo>
                    <a:pt x="382968" y="438365"/>
                  </a:lnTo>
                  <a:lnTo>
                    <a:pt x="389369" y="439166"/>
                  </a:lnTo>
                  <a:lnTo>
                    <a:pt x="393369" y="439166"/>
                  </a:lnTo>
                  <a:lnTo>
                    <a:pt x="394157" y="431977"/>
                  </a:lnTo>
                  <a:close/>
                </a:path>
                <a:path w="2167255" h="1090295">
                  <a:moveTo>
                    <a:pt x="397065" y="417487"/>
                  </a:moveTo>
                  <a:lnTo>
                    <a:pt x="396849" y="412559"/>
                  </a:lnTo>
                  <a:lnTo>
                    <a:pt x="391769" y="410400"/>
                  </a:lnTo>
                  <a:lnTo>
                    <a:pt x="392125" y="415709"/>
                  </a:lnTo>
                  <a:lnTo>
                    <a:pt x="389267" y="420484"/>
                  </a:lnTo>
                  <a:lnTo>
                    <a:pt x="388061" y="424218"/>
                  </a:lnTo>
                  <a:lnTo>
                    <a:pt x="393369" y="426389"/>
                  </a:lnTo>
                  <a:lnTo>
                    <a:pt x="395020" y="422871"/>
                  </a:lnTo>
                  <a:lnTo>
                    <a:pt x="397065" y="417487"/>
                  </a:lnTo>
                  <a:close/>
                </a:path>
                <a:path w="2167255" h="1090295">
                  <a:moveTo>
                    <a:pt x="399948" y="1130"/>
                  </a:moveTo>
                  <a:lnTo>
                    <a:pt x="395859" y="0"/>
                  </a:lnTo>
                  <a:lnTo>
                    <a:pt x="392531" y="4267"/>
                  </a:lnTo>
                  <a:lnTo>
                    <a:pt x="397357" y="10795"/>
                  </a:lnTo>
                  <a:lnTo>
                    <a:pt x="399948" y="1130"/>
                  </a:lnTo>
                  <a:close/>
                </a:path>
                <a:path w="2167255" h="1090295">
                  <a:moveTo>
                    <a:pt x="405422" y="796582"/>
                  </a:moveTo>
                  <a:lnTo>
                    <a:pt x="402958" y="792429"/>
                  </a:lnTo>
                  <a:lnTo>
                    <a:pt x="397789" y="790511"/>
                  </a:lnTo>
                  <a:lnTo>
                    <a:pt x="401154" y="793927"/>
                  </a:lnTo>
                  <a:lnTo>
                    <a:pt x="405422" y="796582"/>
                  </a:lnTo>
                  <a:close/>
                </a:path>
                <a:path w="2167255" h="1090295">
                  <a:moveTo>
                    <a:pt x="407746" y="84315"/>
                  </a:moveTo>
                  <a:lnTo>
                    <a:pt x="399211" y="81851"/>
                  </a:lnTo>
                  <a:lnTo>
                    <a:pt x="396963" y="86118"/>
                  </a:lnTo>
                  <a:lnTo>
                    <a:pt x="400100" y="89484"/>
                  </a:lnTo>
                  <a:lnTo>
                    <a:pt x="407746" y="84315"/>
                  </a:lnTo>
                  <a:close/>
                </a:path>
                <a:path w="2167255" h="1090295">
                  <a:moveTo>
                    <a:pt x="411746" y="837184"/>
                  </a:moveTo>
                  <a:lnTo>
                    <a:pt x="406146" y="837184"/>
                  </a:lnTo>
                  <a:lnTo>
                    <a:pt x="406946" y="841971"/>
                  </a:lnTo>
                  <a:lnTo>
                    <a:pt x="406146" y="849172"/>
                  </a:lnTo>
                  <a:lnTo>
                    <a:pt x="411746" y="849172"/>
                  </a:lnTo>
                  <a:lnTo>
                    <a:pt x="410146" y="844372"/>
                  </a:lnTo>
                  <a:lnTo>
                    <a:pt x="411746" y="837184"/>
                  </a:lnTo>
                  <a:close/>
                </a:path>
                <a:path w="2167255" h="1090295">
                  <a:moveTo>
                    <a:pt x="416610" y="767016"/>
                  </a:moveTo>
                  <a:lnTo>
                    <a:pt x="414147" y="762850"/>
                  </a:lnTo>
                  <a:lnTo>
                    <a:pt x="408978" y="760945"/>
                  </a:lnTo>
                  <a:lnTo>
                    <a:pt x="412343" y="764349"/>
                  </a:lnTo>
                  <a:lnTo>
                    <a:pt x="416610" y="767016"/>
                  </a:lnTo>
                  <a:close/>
                </a:path>
                <a:path w="2167255" h="1090295">
                  <a:moveTo>
                    <a:pt x="428142" y="441617"/>
                  </a:moveTo>
                  <a:lnTo>
                    <a:pt x="425335" y="437578"/>
                  </a:lnTo>
                  <a:lnTo>
                    <a:pt x="420268" y="435330"/>
                  </a:lnTo>
                  <a:lnTo>
                    <a:pt x="423837" y="438772"/>
                  </a:lnTo>
                  <a:lnTo>
                    <a:pt x="428142" y="441617"/>
                  </a:lnTo>
                  <a:close/>
                </a:path>
                <a:path w="2167255" h="1090295">
                  <a:moveTo>
                    <a:pt x="435724" y="881138"/>
                  </a:moveTo>
                  <a:lnTo>
                    <a:pt x="432130" y="877989"/>
                  </a:lnTo>
                  <a:lnTo>
                    <a:pt x="429133" y="871550"/>
                  </a:lnTo>
                  <a:lnTo>
                    <a:pt x="425831" y="868095"/>
                  </a:lnTo>
                  <a:lnTo>
                    <a:pt x="421335" y="873950"/>
                  </a:lnTo>
                  <a:lnTo>
                    <a:pt x="426935" y="873950"/>
                  </a:lnTo>
                  <a:lnTo>
                    <a:pt x="422135" y="881938"/>
                  </a:lnTo>
                  <a:lnTo>
                    <a:pt x="430123" y="879538"/>
                  </a:lnTo>
                  <a:lnTo>
                    <a:pt x="434124" y="887526"/>
                  </a:lnTo>
                  <a:lnTo>
                    <a:pt x="435724" y="881138"/>
                  </a:lnTo>
                  <a:close/>
                </a:path>
                <a:path w="2167255" h="1090295">
                  <a:moveTo>
                    <a:pt x="462495" y="177507"/>
                  </a:moveTo>
                  <a:lnTo>
                    <a:pt x="458901" y="171437"/>
                  </a:lnTo>
                  <a:lnTo>
                    <a:pt x="451700" y="177952"/>
                  </a:lnTo>
                  <a:lnTo>
                    <a:pt x="456501" y="179819"/>
                  </a:lnTo>
                  <a:lnTo>
                    <a:pt x="462495" y="177507"/>
                  </a:lnTo>
                  <a:close/>
                </a:path>
                <a:path w="2167255" h="1090295">
                  <a:moveTo>
                    <a:pt x="462508" y="900023"/>
                  </a:moveTo>
                  <a:lnTo>
                    <a:pt x="459701" y="895527"/>
                  </a:lnTo>
                  <a:lnTo>
                    <a:pt x="454634" y="893724"/>
                  </a:lnTo>
                  <a:lnTo>
                    <a:pt x="458203" y="897318"/>
                  </a:lnTo>
                  <a:lnTo>
                    <a:pt x="462508" y="900023"/>
                  </a:lnTo>
                  <a:close/>
                </a:path>
                <a:path w="2167255" h="1090295">
                  <a:moveTo>
                    <a:pt x="476529" y="828789"/>
                  </a:moveTo>
                  <a:lnTo>
                    <a:pt x="472490" y="825195"/>
                  </a:lnTo>
                  <a:lnTo>
                    <a:pt x="467537" y="830592"/>
                  </a:lnTo>
                  <a:lnTo>
                    <a:pt x="471881" y="831189"/>
                  </a:lnTo>
                  <a:lnTo>
                    <a:pt x="476529" y="828789"/>
                  </a:lnTo>
                  <a:close/>
                </a:path>
                <a:path w="2167255" h="1090295">
                  <a:moveTo>
                    <a:pt x="476618" y="932903"/>
                  </a:moveTo>
                  <a:lnTo>
                    <a:pt x="470890" y="928293"/>
                  </a:lnTo>
                  <a:lnTo>
                    <a:pt x="467398" y="932230"/>
                  </a:lnTo>
                  <a:lnTo>
                    <a:pt x="472389" y="933983"/>
                  </a:lnTo>
                  <a:lnTo>
                    <a:pt x="476618" y="932903"/>
                  </a:lnTo>
                  <a:close/>
                </a:path>
                <a:path w="2167255" h="1090295">
                  <a:moveTo>
                    <a:pt x="487667" y="660552"/>
                  </a:moveTo>
                  <a:lnTo>
                    <a:pt x="482079" y="659752"/>
                  </a:lnTo>
                  <a:lnTo>
                    <a:pt x="482879" y="664552"/>
                  </a:lnTo>
                  <a:lnTo>
                    <a:pt x="476478" y="666953"/>
                  </a:lnTo>
                  <a:lnTo>
                    <a:pt x="482879" y="667753"/>
                  </a:lnTo>
                  <a:lnTo>
                    <a:pt x="486867" y="667753"/>
                  </a:lnTo>
                  <a:lnTo>
                    <a:pt x="487667" y="660552"/>
                  </a:lnTo>
                  <a:close/>
                </a:path>
                <a:path w="2167255" h="1090295">
                  <a:moveTo>
                    <a:pt x="514845" y="1082535"/>
                  </a:moveTo>
                  <a:lnTo>
                    <a:pt x="509244" y="1081747"/>
                  </a:lnTo>
                  <a:lnTo>
                    <a:pt x="510044" y="1086535"/>
                  </a:lnTo>
                  <a:lnTo>
                    <a:pt x="503656" y="1088936"/>
                  </a:lnTo>
                  <a:lnTo>
                    <a:pt x="510044" y="1089736"/>
                  </a:lnTo>
                  <a:lnTo>
                    <a:pt x="514045" y="1089736"/>
                  </a:lnTo>
                  <a:lnTo>
                    <a:pt x="514845" y="1082535"/>
                  </a:lnTo>
                  <a:close/>
                </a:path>
                <a:path w="2167255" h="1090295">
                  <a:moveTo>
                    <a:pt x="521284" y="591426"/>
                  </a:moveTo>
                  <a:lnTo>
                    <a:pt x="517245" y="587819"/>
                  </a:lnTo>
                  <a:lnTo>
                    <a:pt x="512292" y="593217"/>
                  </a:lnTo>
                  <a:lnTo>
                    <a:pt x="516636" y="593813"/>
                  </a:lnTo>
                  <a:lnTo>
                    <a:pt x="521284" y="591426"/>
                  </a:lnTo>
                  <a:close/>
                </a:path>
                <a:path w="2167255" h="1090295">
                  <a:moveTo>
                    <a:pt x="530631" y="995235"/>
                  </a:moveTo>
                  <a:lnTo>
                    <a:pt x="525233" y="990625"/>
                  </a:lnTo>
                  <a:lnTo>
                    <a:pt x="521639" y="994562"/>
                  </a:lnTo>
                  <a:lnTo>
                    <a:pt x="526427" y="996327"/>
                  </a:lnTo>
                  <a:lnTo>
                    <a:pt x="530631" y="995235"/>
                  </a:lnTo>
                  <a:close/>
                </a:path>
                <a:path w="2167255" h="1090295">
                  <a:moveTo>
                    <a:pt x="533819" y="920915"/>
                  </a:moveTo>
                  <a:lnTo>
                    <a:pt x="528434" y="916305"/>
                  </a:lnTo>
                  <a:lnTo>
                    <a:pt x="524827" y="920242"/>
                  </a:lnTo>
                  <a:lnTo>
                    <a:pt x="529628" y="921994"/>
                  </a:lnTo>
                  <a:lnTo>
                    <a:pt x="533819" y="920915"/>
                  </a:lnTo>
                  <a:close/>
                </a:path>
                <a:path w="2167255" h="1090295">
                  <a:moveTo>
                    <a:pt x="539623" y="890727"/>
                  </a:moveTo>
                  <a:lnTo>
                    <a:pt x="534822" y="890727"/>
                  </a:lnTo>
                  <a:lnTo>
                    <a:pt x="529234" y="884339"/>
                  </a:lnTo>
                  <a:lnTo>
                    <a:pt x="526034" y="891527"/>
                  </a:lnTo>
                  <a:lnTo>
                    <a:pt x="531622" y="891527"/>
                  </a:lnTo>
                  <a:lnTo>
                    <a:pt x="537222" y="897928"/>
                  </a:lnTo>
                  <a:lnTo>
                    <a:pt x="539623" y="890727"/>
                  </a:lnTo>
                  <a:close/>
                </a:path>
                <a:path w="2167255" h="1090295">
                  <a:moveTo>
                    <a:pt x="540994" y="1036764"/>
                  </a:moveTo>
                  <a:lnTo>
                    <a:pt x="537222" y="1034592"/>
                  </a:lnTo>
                  <a:lnTo>
                    <a:pt x="535038" y="1039126"/>
                  </a:lnTo>
                  <a:lnTo>
                    <a:pt x="530529" y="1043876"/>
                  </a:lnTo>
                  <a:lnTo>
                    <a:pt x="528561" y="1048181"/>
                  </a:lnTo>
                  <a:lnTo>
                    <a:pt x="534022" y="1051369"/>
                  </a:lnTo>
                  <a:lnTo>
                    <a:pt x="535647" y="1046505"/>
                  </a:lnTo>
                  <a:lnTo>
                    <a:pt x="539216" y="1041184"/>
                  </a:lnTo>
                  <a:lnTo>
                    <a:pt x="540994" y="1036764"/>
                  </a:lnTo>
                  <a:close/>
                </a:path>
                <a:path w="2167255" h="109029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090"/>
                  </a:lnTo>
                  <a:lnTo>
                    <a:pt x="541655" y="1027887"/>
                  </a:lnTo>
                  <a:lnTo>
                    <a:pt x="546011" y="1030592"/>
                  </a:lnTo>
                  <a:lnTo>
                    <a:pt x="548398" y="1034846"/>
                  </a:lnTo>
                  <a:lnTo>
                    <a:pt x="555498" y="1034084"/>
                  </a:lnTo>
                  <a:lnTo>
                    <a:pt x="560057" y="1031379"/>
                  </a:lnTo>
                  <a:close/>
                </a:path>
                <a:path w="2167255" h="1090295">
                  <a:moveTo>
                    <a:pt x="582777" y="806018"/>
                  </a:moveTo>
                  <a:lnTo>
                    <a:pt x="579081" y="803821"/>
                  </a:lnTo>
                  <a:lnTo>
                    <a:pt x="575386" y="799312"/>
                  </a:lnTo>
                  <a:lnTo>
                    <a:pt x="571982" y="797356"/>
                  </a:lnTo>
                  <a:lnTo>
                    <a:pt x="569188" y="802817"/>
                  </a:lnTo>
                  <a:lnTo>
                    <a:pt x="573786" y="803986"/>
                  </a:lnTo>
                  <a:lnTo>
                    <a:pt x="577786" y="808012"/>
                  </a:lnTo>
                  <a:lnTo>
                    <a:pt x="580872" y="810234"/>
                  </a:lnTo>
                  <a:lnTo>
                    <a:pt x="582777" y="806018"/>
                  </a:lnTo>
                  <a:close/>
                </a:path>
                <a:path w="2167255" h="1090295">
                  <a:moveTo>
                    <a:pt x="642302" y="958684"/>
                  </a:moveTo>
                  <a:lnTo>
                    <a:pt x="639521" y="962660"/>
                  </a:lnTo>
                  <a:lnTo>
                    <a:pt x="634212" y="962952"/>
                  </a:lnTo>
                  <a:lnTo>
                    <a:pt x="629424" y="963853"/>
                  </a:lnTo>
                  <a:lnTo>
                    <a:pt x="627494" y="965352"/>
                  </a:lnTo>
                  <a:lnTo>
                    <a:pt x="630732" y="967447"/>
                  </a:lnTo>
                  <a:lnTo>
                    <a:pt x="638289" y="966927"/>
                  </a:lnTo>
                  <a:lnTo>
                    <a:pt x="642023" y="962063"/>
                  </a:lnTo>
                  <a:lnTo>
                    <a:pt x="642302" y="958684"/>
                  </a:lnTo>
                  <a:close/>
                </a:path>
                <a:path w="2167255" h="1090295">
                  <a:moveTo>
                    <a:pt x="708317" y="91617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65" y="90716"/>
                  </a:lnTo>
                  <a:lnTo>
                    <a:pt x="697865" y="85915"/>
                  </a:lnTo>
                  <a:lnTo>
                    <a:pt x="698665" y="78727"/>
                  </a:lnTo>
                  <a:lnTo>
                    <a:pt x="693864" y="79527"/>
                  </a:lnTo>
                  <a:lnTo>
                    <a:pt x="693864" y="84315"/>
                  </a:lnTo>
                  <a:lnTo>
                    <a:pt x="689864" y="83515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53" y="93345"/>
                  </a:lnTo>
                  <a:lnTo>
                    <a:pt x="705154" y="93611"/>
                  </a:lnTo>
                  <a:lnTo>
                    <a:pt x="708317" y="91617"/>
                  </a:lnTo>
                  <a:close/>
                </a:path>
                <a:path w="2167255" h="1090295">
                  <a:moveTo>
                    <a:pt x="770585" y="156248"/>
                  </a:moveTo>
                  <a:lnTo>
                    <a:pt x="762596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707" y="150355"/>
                  </a:lnTo>
                  <a:lnTo>
                    <a:pt x="763257" y="157581"/>
                  </a:lnTo>
                  <a:lnTo>
                    <a:pt x="767397" y="160248"/>
                  </a:lnTo>
                  <a:lnTo>
                    <a:pt x="770585" y="156248"/>
                  </a:lnTo>
                  <a:close/>
                </a:path>
                <a:path w="2167255" h="1090295">
                  <a:moveTo>
                    <a:pt x="783043" y="367233"/>
                  </a:moveTo>
                  <a:lnTo>
                    <a:pt x="777786" y="365645"/>
                  </a:lnTo>
                  <a:lnTo>
                    <a:pt x="771804" y="365201"/>
                  </a:lnTo>
                  <a:lnTo>
                    <a:pt x="766495" y="363943"/>
                  </a:lnTo>
                  <a:lnTo>
                    <a:pt x="764628" y="363728"/>
                  </a:lnTo>
                  <a:lnTo>
                    <a:pt x="768997" y="366445"/>
                  </a:lnTo>
                  <a:lnTo>
                    <a:pt x="771372" y="370700"/>
                  </a:lnTo>
                  <a:lnTo>
                    <a:pt x="778484" y="369938"/>
                  </a:lnTo>
                  <a:lnTo>
                    <a:pt x="783043" y="367233"/>
                  </a:lnTo>
                  <a:close/>
                </a:path>
                <a:path w="2167255" h="1090295">
                  <a:moveTo>
                    <a:pt x="846518" y="208991"/>
                  </a:moveTo>
                  <a:lnTo>
                    <a:pt x="835952" y="218554"/>
                  </a:lnTo>
                  <a:lnTo>
                    <a:pt x="838123" y="220687"/>
                  </a:lnTo>
                  <a:lnTo>
                    <a:pt x="844486" y="216979"/>
                  </a:lnTo>
                  <a:lnTo>
                    <a:pt x="846518" y="208991"/>
                  </a:lnTo>
                  <a:close/>
                </a:path>
                <a:path w="2167255" h="1090295">
                  <a:moveTo>
                    <a:pt x="853706" y="780440"/>
                  </a:moveTo>
                  <a:lnTo>
                    <a:pt x="846493" y="778992"/>
                  </a:lnTo>
                  <a:lnTo>
                    <a:pt x="840320" y="773645"/>
                  </a:lnTo>
                  <a:lnTo>
                    <a:pt x="835050" y="770102"/>
                  </a:lnTo>
                  <a:lnTo>
                    <a:pt x="830529" y="774039"/>
                  </a:lnTo>
                  <a:lnTo>
                    <a:pt x="836396" y="776846"/>
                  </a:lnTo>
                  <a:lnTo>
                    <a:pt x="842124" y="782637"/>
                  </a:lnTo>
                  <a:lnTo>
                    <a:pt x="847839" y="785736"/>
                  </a:lnTo>
                  <a:lnTo>
                    <a:pt x="853706" y="780440"/>
                  </a:lnTo>
                  <a:close/>
                </a:path>
                <a:path w="2167255" h="1090295">
                  <a:moveTo>
                    <a:pt x="945476" y="587375"/>
                  </a:moveTo>
                  <a:lnTo>
                    <a:pt x="942416" y="589419"/>
                  </a:lnTo>
                  <a:lnTo>
                    <a:pt x="937158" y="592315"/>
                  </a:lnTo>
                  <a:lnTo>
                    <a:pt x="929132" y="595223"/>
                  </a:lnTo>
                  <a:lnTo>
                    <a:pt x="924547" y="598411"/>
                  </a:lnTo>
                  <a:lnTo>
                    <a:pt x="929627" y="602208"/>
                  </a:lnTo>
                  <a:lnTo>
                    <a:pt x="935113" y="597966"/>
                  </a:lnTo>
                  <a:lnTo>
                    <a:pt x="941717" y="591616"/>
                  </a:lnTo>
                  <a:lnTo>
                    <a:pt x="945476" y="587375"/>
                  </a:lnTo>
                  <a:close/>
                </a:path>
                <a:path w="2167255" h="1090295">
                  <a:moveTo>
                    <a:pt x="950417" y="400011"/>
                  </a:moveTo>
                  <a:lnTo>
                    <a:pt x="944092" y="397929"/>
                  </a:lnTo>
                  <a:lnTo>
                    <a:pt x="937628" y="395909"/>
                  </a:lnTo>
                  <a:lnTo>
                    <a:pt x="931760" y="393153"/>
                  </a:lnTo>
                  <a:lnTo>
                    <a:pt x="927239" y="388823"/>
                  </a:lnTo>
                  <a:lnTo>
                    <a:pt x="926439" y="394411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38" y="398208"/>
                  </a:lnTo>
                  <a:lnTo>
                    <a:pt x="936028" y="400812"/>
                  </a:lnTo>
                  <a:lnTo>
                    <a:pt x="943521" y="403402"/>
                  </a:lnTo>
                  <a:lnTo>
                    <a:pt x="950417" y="400011"/>
                  </a:lnTo>
                  <a:close/>
                </a:path>
                <a:path w="2167255" h="1090295">
                  <a:moveTo>
                    <a:pt x="1035583" y="581723"/>
                  </a:moveTo>
                  <a:lnTo>
                    <a:pt x="1031138" y="579831"/>
                  </a:lnTo>
                  <a:lnTo>
                    <a:pt x="1028839" y="583069"/>
                  </a:lnTo>
                  <a:lnTo>
                    <a:pt x="1024140" y="586524"/>
                  </a:lnTo>
                  <a:lnTo>
                    <a:pt x="1022146" y="589838"/>
                  </a:lnTo>
                  <a:lnTo>
                    <a:pt x="1027938" y="592620"/>
                  </a:lnTo>
                  <a:lnTo>
                    <a:pt x="1028890" y="588492"/>
                  </a:lnTo>
                  <a:lnTo>
                    <a:pt x="1033132" y="584733"/>
                  </a:lnTo>
                  <a:lnTo>
                    <a:pt x="1035583" y="581723"/>
                  </a:lnTo>
                  <a:close/>
                </a:path>
                <a:path w="2167255" h="1090295">
                  <a:moveTo>
                    <a:pt x="2106472" y="616597"/>
                  </a:moveTo>
                  <a:lnTo>
                    <a:pt x="2105190" y="611733"/>
                  </a:lnTo>
                  <a:lnTo>
                    <a:pt x="2100478" y="614197"/>
                  </a:lnTo>
                  <a:lnTo>
                    <a:pt x="2104745" y="620268"/>
                  </a:lnTo>
                  <a:lnTo>
                    <a:pt x="2106472" y="616597"/>
                  </a:lnTo>
                  <a:close/>
                </a:path>
                <a:path w="2167255" h="1090295">
                  <a:moveTo>
                    <a:pt x="2166810" y="580631"/>
                  </a:moveTo>
                  <a:lnTo>
                    <a:pt x="2163610" y="579831"/>
                  </a:lnTo>
                  <a:lnTo>
                    <a:pt x="2161209" y="579831"/>
                  </a:lnTo>
                  <a:lnTo>
                    <a:pt x="2158022" y="579031"/>
                  </a:lnTo>
                  <a:lnTo>
                    <a:pt x="2158022" y="582231"/>
                  </a:lnTo>
                  <a:lnTo>
                    <a:pt x="2156422" y="587032"/>
                  </a:lnTo>
                  <a:lnTo>
                    <a:pt x="2159609" y="587819"/>
                  </a:lnTo>
                  <a:lnTo>
                    <a:pt x="2162010" y="587819"/>
                  </a:lnTo>
                  <a:lnTo>
                    <a:pt x="2165210" y="588619"/>
                  </a:lnTo>
                  <a:lnTo>
                    <a:pt x="2166010" y="586232"/>
                  </a:lnTo>
                  <a:lnTo>
                    <a:pt x="2166010" y="583031"/>
                  </a:lnTo>
                  <a:lnTo>
                    <a:pt x="2166810" y="58063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44"/>
            <p:cNvSpPr/>
            <p:nvPr/>
          </p:nvSpPr>
          <p:spPr>
            <a:xfrm>
              <a:off x="17764177" y="9009900"/>
              <a:ext cx="523875" cy="889000"/>
            </a:xfrm>
            <a:custGeom>
              <a:avLst/>
              <a:gdLst/>
              <a:ahLst/>
              <a:cxnLst/>
              <a:rect l="l" t="t" r="r" b="b"/>
              <a:pathLst>
                <a:path w="523875" h="889000">
                  <a:moveTo>
                    <a:pt x="21120" y="235407"/>
                  </a:moveTo>
                  <a:lnTo>
                    <a:pt x="15887" y="233464"/>
                  </a:lnTo>
                  <a:lnTo>
                    <a:pt x="9309" y="232879"/>
                  </a:lnTo>
                  <a:lnTo>
                    <a:pt x="6388" y="234162"/>
                  </a:lnTo>
                  <a:lnTo>
                    <a:pt x="7188" y="238963"/>
                  </a:lnTo>
                  <a:lnTo>
                    <a:pt x="18376" y="238963"/>
                  </a:lnTo>
                  <a:lnTo>
                    <a:pt x="19977" y="238163"/>
                  </a:lnTo>
                  <a:lnTo>
                    <a:pt x="21120" y="235407"/>
                  </a:lnTo>
                  <a:close/>
                </a:path>
                <a:path w="523875" h="889000">
                  <a:moveTo>
                    <a:pt x="30365" y="696112"/>
                  </a:moveTo>
                  <a:lnTo>
                    <a:pt x="22720" y="693915"/>
                  </a:lnTo>
                  <a:lnTo>
                    <a:pt x="15290" y="692912"/>
                  </a:lnTo>
                  <a:lnTo>
                    <a:pt x="800" y="692124"/>
                  </a:lnTo>
                  <a:lnTo>
                    <a:pt x="5600" y="695312"/>
                  </a:lnTo>
                  <a:lnTo>
                    <a:pt x="0" y="700112"/>
                  </a:lnTo>
                  <a:lnTo>
                    <a:pt x="3200" y="703313"/>
                  </a:lnTo>
                  <a:lnTo>
                    <a:pt x="9804" y="698817"/>
                  </a:lnTo>
                  <a:lnTo>
                    <a:pt x="17081" y="699109"/>
                  </a:lnTo>
                  <a:lnTo>
                    <a:pt x="24218" y="699706"/>
                  </a:lnTo>
                  <a:lnTo>
                    <a:pt x="30365" y="696112"/>
                  </a:lnTo>
                  <a:close/>
                </a:path>
                <a:path w="523875" h="889000">
                  <a:moveTo>
                    <a:pt x="80721" y="286918"/>
                  </a:moveTo>
                  <a:lnTo>
                    <a:pt x="79375" y="281965"/>
                  </a:lnTo>
                  <a:lnTo>
                    <a:pt x="74726" y="284518"/>
                  </a:lnTo>
                  <a:lnTo>
                    <a:pt x="73075" y="288264"/>
                  </a:lnTo>
                  <a:lnTo>
                    <a:pt x="80721" y="286918"/>
                  </a:lnTo>
                  <a:close/>
                </a:path>
                <a:path w="523875" h="889000">
                  <a:moveTo>
                    <a:pt x="129476" y="108686"/>
                  </a:moveTo>
                  <a:lnTo>
                    <a:pt x="125476" y="106286"/>
                  </a:lnTo>
                  <a:lnTo>
                    <a:pt x="127876" y="99898"/>
                  </a:lnTo>
                  <a:lnTo>
                    <a:pt x="122275" y="103898"/>
                  </a:lnTo>
                  <a:lnTo>
                    <a:pt x="119875" y="107086"/>
                  </a:lnTo>
                  <a:lnTo>
                    <a:pt x="125476" y="112687"/>
                  </a:lnTo>
                  <a:lnTo>
                    <a:pt x="129476" y="108686"/>
                  </a:lnTo>
                  <a:close/>
                </a:path>
                <a:path w="523875" h="889000">
                  <a:moveTo>
                    <a:pt x="158242" y="262940"/>
                  </a:moveTo>
                  <a:lnTo>
                    <a:pt x="151053" y="267728"/>
                  </a:lnTo>
                  <a:lnTo>
                    <a:pt x="146748" y="273151"/>
                  </a:lnTo>
                  <a:lnTo>
                    <a:pt x="148450" y="278726"/>
                  </a:lnTo>
                  <a:lnTo>
                    <a:pt x="151053" y="281000"/>
                  </a:lnTo>
                  <a:lnTo>
                    <a:pt x="149453" y="276529"/>
                  </a:lnTo>
                  <a:lnTo>
                    <a:pt x="152654" y="271729"/>
                  </a:lnTo>
                  <a:lnTo>
                    <a:pt x="158242" y="262940"/>
                  </a:lnTo>
                  <a:close/>
                </a:path>
                <a:path w="523875" h="889000">
                  <a:moveTo>
                    <a:pt x="166230" y="554647"/>
                  </a:moveTo>
                  <a:lnTo>
                    <a:pt x="165430" y="549859"/>
                  </a:lnTo>
                  <a:lnTo>
                    <a:pt x="162242" y="545058"/>
                  </a:lnTo>
                  <a:lnTo>
                    <a:pt x="158242" y="551459"/>
                  </a:lnTo>
                  <a:lnTo>
                    <a:pt x="159042" y="556247"/>
                  </a:lnTo>
                  <a:lnTo>
                    <a:pt x="162242" y="560247"/>
                  </a:lnTo>
                  <a:lnTo>
                    <a:pt x="166230" y="554647"/>
                  </a:lnTo>
                  <a:close/>
                </a:path>
                <a:path w="523875" h="889000">
                  <a:moveTo>
                    <a:pt x="168630" y="429171"/>
                  </a:moveTo>
                  <a:lnTo>
                    <a:pt x="167055" y="422211"/>
                  </a:lnTo>
                  <a:lnTo>
                    <a:pt x="163842" y="424980"/>
                  </a:lnTo>
                  <a:lnTo>
                    <a:pt x="163017" y="429856"/>
                  </a:lnTo>
                  <a:lnTo>
                    <a:pt x="168630" y="429171"/>
                  </a:lnTo>
                  <a:close/>
                </a:path>
                <a:path w="523875" h="889000">
                  <a:moveTo>
                    <a:pt x="169430" y="649757"/>
                  </a:moveTo>
                  <a:lnTo>
                    <a:pt x="165430" y="648157"/>
                  </a:lnTo>
                  <a:lnTo>
                    <a:pt x="167830" y="641769"/>
                  </a:lnTo>
                  <a:lnTo>
                    <a:pt x="162242" y="644969"/>
                  </a:lnTo>
                  <a:lnTo>
                    <a:pt x="159842" y="648157"/>
                  </a:lnTo>
                  <a:lnTo>
                    <a:pt x="165430" y="653757"/>
                  </a:lnTo>
                  <a:lnTo>
                    <a:pt x="169430" y="649757"/>
                  </a:lnTo>
                  <a:close/>
                </a:path>
                <a:path w="523875" h="889000">
                  <a:moveTo>
                    <a:pt x="174231" y="622592"/>
                  </a:moveTo>
                  <a:lnTo>
                    <a:pt x="172885" y="617524"/>
                  </a:lnTo>
                  <a:lnTo>
                    <a:pt x="168236" y="619887"/>
                  </a:lnTo>
                  <a:lnTo>
                    <a:pt x="166585" y="623595"/>
                  </a:lnTo>
                  <a:lnTo>
                    <a:pt x="174231" y="622592"/>
                  </a:lnTo>
                  <a:close/>
                </a:path>
                <a:path w="523875" h="889000">
                  <a:moveTo>
                    <a:pt x="188988" y="662774"/>
                  </a:moveTo>
                  <a:lnTo>
                    <a:pt x="182016" y="662152"/>
                  </a:lnTo>
                  <a:lnTo>
                    <a:pt x="172948" y="664514"/>
                  </a:lnTo>
                  <a:lnTo>
                    <a:pt x="176631" y="669734"/>
                  </a:lnTo>
                  <a:lnTo>
                    <a:pt x="178219" y="666546"/>
                  </a:lnTo>
                  <a:lnTo>
                    <a:pt x="179019" y="666546"/>
                  </a:lnTo>
                  <a:lnTo>
                    <a:pt x="188988" y="662774"/>
                  </a:lnTo>
                  <a:close/>
                </a:path>
                <a:path w="523875" h="889000">
                  <a:moveTo>
                    <a:pt x="189090" y="537514"/>
                  </a:moveTo>
                  <a:lnTo>
                    <a:pt x="188607" y="532269"/>
                  </a:lnTo>
                  <a:lnTo>
                    <a:pt x="182346" y="534377"/>
                  </a:lnTo>
                  <a:lnTo>
                    <a:pt x="173824" y="534670"/>
                  </a:lnTo>
                  <a:lnTo>
                    <a:pt x="167703" y="536765"/>
                  </a:lnTo>
                  <a:lnTo>
                    <a:pt x="168630" y="544258"/>
                  </a:lnTo>
                  <a:lnTo>
                    <a:pt x="174447" y="539915"/>
                  </a:lnTo>
                  <a:lnTo>
                    <a:pt x="182816" y="538873"/>
                  </a:lnTo>
                  <a:lnTo>
                    <a:pt x="189090" y="537514"/>
                  </a:lnTo>
                  <a:close/>
                </a:path>
                <a:path w="523875" h="889000">
                  <a:moveTo>
                    <a:pt x="197408" y="177419"/>
                  </a:moveTo>
                  <a:lnTo>
                    <a:pt x="196049" y="172034"/>
                  </a:lnTo>
                  <a:lnTo>
                    <a:pt x="191414" y="174421"/>
                  </a:lnTo>
                  <a:lnTo>
                    <a:pt x="189763" y="178320"/>
                  </a:lnTo>
                  <a:lnTo>
                    <a:pt x="197408" y="177419"/>
                  </a:lnTo>
                  <a:close/>
                </a:path>
                <a:path w="523875" h="889000">
                  <a:moveTo>
                    <a:pt x="206997" y="429171"/>
                  </a:moveTo>
                  <a:lnTo>
                    <a:pt x="202996" y="426783"/>
                  </a:lnTo>
                  <a:lnTo>
                    <a:pt x="205397" y="420382"/>
                  </a:lnTo>
                  <a:lnTo>
                    <a:pt x="199796" y="424383"/>
                  </a:lnTo>
                  <a:lnTo>
                    <a:pt x="197408" y="427583"/>
                  </a:lnTo>
                  <a:lnTo>
                    <a:pt x="202996" y="433171"/>
                  </a:lnTo>
                  <a:lnTo>
                    <a:pt x="206997" y="429171"/>
                  </a:lnTo>
                  <a:close/>
                </a:path>
                <a:path w="523875" h="889000">
                  <a:moveTo>
                    <a:pt x="226974" y="796810"/>
                  </a:moveTo>
                  <a:lnTo>
                    <a:pt x="225602" y="793280"/>
                  </a:lnTo>
                  <a:lnTo>
                    <a:pt x="225577" y="787730"/>
                  </a:lnTo>
                  <a:lnTo>
                    <a:pt x="224053" y="784110"/>
                  </a:lnTo>
                  <a:lnTo>
                    <a:pt x="218186" y="786422"/>
                  </a:lnTo>
                  <a:lnTo>
                    <a:pt x="221246" y="789965"/>
                  </a:lnTo>
                  <a:lnTo>
                    <a:pt x="221678" y="795515"/>
                  </a:lnTo>
                  <a:lnTo>
                    <a:pt x="222567" y="799122"/>
                  </a:lnTo>
                  <a:lnTo>
                    <a:pt x="226974" y="796810"/>
                  </a:lnTo>
                  <a:close/>
                </a:path>
                <a:path w="523875" h="889000">
                  <a:moveTo>
                    <a:pt x="233375" y="555447"/>
                  </a:moveTo>
                  <a:lnTo>
                    <a:pt x="227774" y="555447"/>
                  </a:lnTo>
                  <a:lnTo>
                    <a:pt x="220586" y="552259"/>
                  </a:lnTo>
                  <a:lnTo>
                    <a:pt x="218986" y="557047"/>
                  </a:lnTo>
                  <a:lnTo>
                    <a:pt x="223774" y="557047"/>
                  </a:lnTo>
                  <a:lnTo>
                    <a:pt x="230974" y="559447"/>
                  </a:lnTo>
                  <a:lnTo>
                    <a:pt x="233375" y="555447"/>
                  </a:lnTo>
                  <a:close/>
                </a:path>
                <a:path w="523875" h="889000">
                  <a:moveTo>
                    <a:pt x="235762" y="438772"/>
                  </a:moveTo>
                  <a:lnTo>
                    <a:pt x="227190" y="434492"/>
                  </a:lnTo>
                  <a:lnTo>
                    <a:pt x="226974" y="433171"/>
                  </a:lnTo>
                  <a:lnTo>
                    <a:pt x="222973" y="429171"/>
                  </a:lnTo>
                  <a:lnTo>
                    <a:pt x="218986" y="435571"/>
                  </a:lnTo>
                  <a:lnTo>
                    <a:pt x="219786" y="440359"/>
                  </a:lnTo>
                  <a:lnTo>
                    <a:pt x="222973" y="444360"/>
                  </a:lnTo>
                  <a:lnTo>
                    <a:pt x="226237" y="440016"/>
                  </a:lnTo>
                  <a:lnTo>
                    <a:pt x="227444" y="441350"/>
                  </a:lnTo>
                  <a:lnTo>
                    <a:pt x="235762" y="438772"/>
                  </a:lnTo>
                  <a:close/>
                </a:path>
                <a:path w="523875" h="889000">
                  <a:moveTo>
                    <a:pt x="250952" y="256540"/>
                  </a:moveTo>
                  <a:lnTo>
                    <a:pt x="246151" y="254152"/>
                  </a:lnTo>
                  <a:lnTo>
                    <a:pt x="241363" y="249351"/>
                  </a:lnTo>
                  <a:lnTo>
                    <a:pt x="237363" y="252552"/>
                  </a:lnTo>
                  <a:lnTo>
                    <a:pt x="242163" y="254952"/>
                  </a:lnTo>
                  <a:lnTo>
                    <a:pt x="247751" y="259740"/>
                  </a:lnTo>
                  <a:lnTo>
                    <a:pt x="250952" y="256540"/>
                  </a:lnTo>
                  <a:close/>
                </a:path>
                <a:path w="523875" h="889000">
                  <a:moveTo>
                    <a:pt x="258140" y="226174"/>
                  </a:moveTo>
                  <a:lnTo>
                    <a:pt x="256794" y="221119"/>
                  </a:lnTo>
                  <a:lnTo>
                    <a:pt x="252145" y="223481"/>
                  </a:lnTo>
                  <a:lnTo>
                    <a:pt x="250507" y="227190"/>
                  </a:lnTo>
                  <a:lnTo>
                    <a:pt x="258140" y="226174"/>
                  </a:lnTo>
                  <a:close/>
                </a:path>
                <a:path w="523875" h="889000">
                  <a:moveTo>
                    <a:pt x="265341" y="581825"/>
                  </a:moveTo>
                  <a:lnTo>
                    <a:pt x="260540" y="579424"/>
                  </a:lnTo>
                  <a:lnTo>
                    <a:pt x="255752" y="573836"/>
                  </a:lnTo>
                  <a:lnTo>
                    <a:pt x="251752" y="577824"/>
                  </a:lnTo>
                  <a:lnTo>
                    <a:pt x="256540" y="580224"/>
                  </a:lnTo>
                  <a:lnTo>
                    <a:pt x="262140" y="585025"/>
                  </a:lnTo>
                  <a:lnTo>
                    <a:pt x="265341" y="581825"/>
                  </a:lnTo>
                  <a:close/>
                </a:path>
                <a:path w="523875" h="889000">
                  <a:moveTo>
                    <a:pt x="277926" y="714400"/>
                  </a:moveTo>
                  <a:lnTo>
                    <a:pt x="277723" y="709193"/>
                  </a:lnTo>
                  <a:lnTo>
                    <a:pt x="270929" y="710501"/>
                  </a:lnTo>
                  <a:lnTo>
                    <a:pt x="271208" y="717054"/>
                  </a:lnTo>
                  <a:lnTo>
                    <a:pt x="272529" y="725779"/>
                  </a:lnTo>
                  <a:lnTo>
                    <a:pt x="273850" y="731062"/>
                  </a:lnTo>
                  <a:lnTo>
                    <a:pt x="274129" y="727278"/>
                  </a:lnTo>
                  <a:lnTo>
                    <a:pt x="275424" y="721855"/>
                  </a:lnTo>
                  <a:lnTo>
                    <a:pt x="277926" y="714400"/>
                  </a:lnTo>
                  <a:close/>
                </a:path>
                <a:path w="523875" h="889000">
                  <a:moveTo>
                    <a:pt x="284518" y="246951"/>
                  </a:moveTo>
                  <a:lnTo>
                    <a:pt x="280517" y="239763"/>
                  </a:lnTo>
                  <a:lnTo>
                    <a:pt x="276529" y="243763"/>
                  </a:lnTo>
                  <a:lnTo>
                    <a:pt x="267741" y="243763"/>
                  </a:lnTo>
                  <a:lnTo>
                    <a:pt x="272529" y="250151"/>
                  </a:lnTo>
                  <a:lnTo>
                    <a:pt x="275729" y="246951"/>
                  </a:lnTo>
                  <a:lnTo>
                    <a:pt x="284518" y="246951"/>
                  </a:lnTo>
                  <a:close/>
                </a:path>
                <a:path w="523875" h="889000">
                  <a:moveTo>
                    <a:pt x="284518" y="177419"/>
                  </a:moveTo>
                  <a:lnTo>
                    <a:pt x="282829" y="172364"/>
                  </a:lnTo>
                  <a:lnTo>
                    <a:pt x="278218" y="174726"/>
                  </a:lnTo>
                  <a:lnTo>
                    <a:pt x="276758" y="178435"/>
                  </a:lnTo>
                  <a:lnTo>
                    <a:pt x="284518" y="177419"/>
                  </a:lnTo>
                  <a:close/>
                </a:path>
                <a:path w="523875" h="889000">
                  <a:moveTo>
                    <a:pt x="292506" y="9588"/>
                  </a:moveTo>
                  <a:lnTo>
                    <a:pt x="291706" y="4787"/>
                  </a:lnTo>
                  <a:lnTo>
                    <a:pt x="288518" y="0"/>
                  </a:lnTo>
                  <a:lnTo>
                    <a:pt x="284518" y="6388"/>
                  </a:lnTo>
                  <a:lnTo>
                    <a:pt x="285318" y="11188"/>
                  </a:lnTo>
                  <a:lnTo>
                    <a:pt x="288518" y="15176"/>
                  </a:lnTo>
                  <a:lnTo>
                    <a:pt x="292506" y="9588"/>
                  </a:lnTo>
                  <a:close/>
                </a:path>
                <a:path w="523875" h="889000">
                  <a:moveTo>
                    <a:pt x="295910" y="365036"/>
                  </a:moveTo>
                  <a:lnTo>
                    <a:pt x="295833" y="360845"/>
                  </a:lnTo>
                  <a:lnTo>
                    <a:pt x="289318" y="364439"/>
                  </a:lnTo>
                  <a:lnTo>
                    <a:pt x="292684" y="368935"/>
                  </a:lnTo>
                  <a:lnTo>
                    <a:pt x="295910" y="365036"/>
                  </a:lnTo>
                  <a:close/>
                </a:path>
                <a:path w="523875" h="889000">
                  <a:moveTo>
                    <a:pt x="300545" y="503542"/>
                  </a:moveTo>
                  <a:lnTo>
                    <a:pt x="295402" y="503809"/>
                  </a:lnTo>
                  <a:lnTo>
                    <a:pt x="290423" y="505117"/>
                  </a:lnTo>
                  <a:lnTo>
                    <a:pt x="295706" y="505904"/>
                  </a:lnTo>
                  <a:lnTo>
                    <a:pt x="300545" y="503542"/>
                  </a:lnTo>
                  <a:close/>
                </a:path>
                <a:path w="523875" h="889000">
                  <a:moveTo>
                    <a:pt x="306895" y="798410"/>
                  </a:moveTo>
                  <a:lnTo>
                    <a:pt x="305663" y="793356"/>
                  </a:lnTo>
                  <a:lnTo>
                    <a:pt x="301205" y="795718"/>
                  </a:lnTo>
                  <a:lnTo>
                    <a:pt x="299593" y="799426"/>
                  </a:lnTo>
                  <a:lnTo>
                    <a:pt x="306895" y="798410"/>
                  </a:lnTo>
                  <a:close/>
                </a:path>
                <a:path w="523875" h="889000">
                  <a:moveTo>
                    <a:pt x="314083" y="16776"/>
                  </a:moveTo>
                  <a:lnTo>
                    <a:pt x="309295" y="14376"/>
                  </a:lnTo>
                  <a:lnTo>
                    <a:pt x="304495" y="9588"/>
                  </a:lnTo>
                  <a:lnTo>
                    <a:pt x="300507" y="12788"/>
                  </a:lnTo>
                  <a:lnTo>
                    <a:pt x="305295" y="15176"/>
                  </a:lnTo>
                  <a:lnTo>
                    <a:pt x="310896" y="19977"/>
                  </a:lnTo>
                  <a:lnTo>
                    <a:pt x="314083" y="16776"/>
                  </a:lnTo>
                  <a:close/>
                </a:path>
                <a:path w="523875" h="889000">
                  <a:moveTo>
                    <a:pt x="319062" y="457136"/>
                  </a:moveTo>
                  <a:lnTo>
                    <a:pt x="315683" y="449160"/>
                  </a:lnTo>
                  <a:lnTo>
                    <a:pt x="310515" y="456006"/>
                  </a:lnTo>
                  <a:lnTo>
                    <a:pt x="314490" y="459041"/>
                  </a:lnTo>
                  <a:lnTo>
                    <a:pt x="319062" y="457136"/>
                  </a:lnTo>
                  <a:close/>
                </a:path>
                <a:path w="523875" h="889000">
                  <a:moveTo>
                    <a:pt x="323265" y="187159"/>
                  </a:moveTo>
                  <a:lnTo>
                    <a:pt x="317982" y="187617"/>
                  </a:lnTo>
                  <a:lnTo>
                    <a:pt x="313156" y="188963"/>
                  </a:lnTo>
                  <a:lnTo>
                    <a:pt x="318884" y="189407"/>
                  </a:lnTo>
                  <a:lnTo>
                    <a:pt x="323265" y="187159"/>
                  </a:lnTo>
                  <a:close/>
                </a:path>
                <a:path w="523875" h="889000">
                  <a:moveTo>
                    <a:pt x="324510" y="693864"/>
                  </a:moveTo>
                  <a:lnTo>
                    <a:pt x="319379" y="694321"/>
                  </a:lnTo>
                  <a:lnTo>
                    <a:pt x="314401" y="695667"/>
                  </a:lnTo>
                  <a:lnTo>
                    <a:pt x="319684" y="696112"/>
                  </a:lnTo>
                  <a:lnTo>
                    <a:pt x="324510" y="693864"/>
                  </a:lnTo>
                  <a:close/>
                </a:path>
                <a:path w="523875" h="889000">
                  <a:moveTo>
                    <a:pt x="326110" y="634720"/>
                  </a:moveTo>
                  <a:lnTo>
                    <a:pt x="320979" y="635177"/>
                  </a:lnTo>
                  <a:lnTo>
                    <a:pt x="316001" y="636524"/>
                  </a:lnTo>
                  <a:lnTo>
                    <a:pt x="321284" y="636968"/>
                  </a:lnTo>
                  <a:lnTo>
                    <a:pt x="326110" y="634720"/>
                  </a:lnTo>
                  <a:close/>
                </a:path>
                <a:path w="523875" h="889000">
                  <a:moveTo>
                    <a:pt x="326872" y="360438"/>
                  </a:moveTo>
                  <a:lnTo>
                    <a:pt x="323684" y="355650"/>
                  </a:lnTo>
                  <a:lnTo>
                    <a:pt x="318884" y="353250"/>
                  </a:lnTo>
                  <a:lnTo>
                    <a:pt x="317284" y="360438"/>
                  </a:lnTo>
                  <a:lnTo>
                    <a:pt x="319684" y="364439"/>
                  </a:lnTo>
                  <a:lnTo>
                    <a:pt x="325272" y="366839"/>
                  </a:lnTo>
                  <a:lnTo>
                    <a:pt x="326872" y="360438"/>
                  </a:lnTo>
                  <a:close/>
                </a:path>
                <a:path w="523875" h="889000">
                  <a:moveTo>
                    <a:pt x="339699" y="724128"/>
                  </a:moveTo>
                  <a:lnTo>
                    <a:pt x="334568" y="724382"/>
                  </a:lnTo>
                  <a:lnTo>
                    <a:pt x="329590" y="725703"/>
                  </a:lnTo>
                  <a:lnTo>
                    <a:pt x="334873" y="726490"/>
                  </a:lnTo>
                  <a:lnTo>
                    <a:pt x="339699" y="724128"/>
                  </a:lnTo>
                  <a:close/>
                </a:path>
                <a:path w="523875" h="889000">
                  <a:moveTo>
                    <a:pt x="346062" y="170230"/>
                  </a:moveTo>
                  <a:lnTo>
                    <a:pt x="338861" y="167830"/>
                  </a:lnTo>
                  <a:lnTo>
                    <a:pt x="336461" y="172631"/>
                  </a:lnTo>
                  <a:lnTo>
                    <a:pt x="341261" y="173431"/>
                  </a:lnTo>
                  <a:lnTo>
                    <a:pt x="342061" y="179819"/>
                  </a:lnTo>
                  <a:lnTo>
                    <a:pt x="345262" y="174231"/>
                  </a:lnTo>
                  <a:lnTo>
                    <a:pt x="346062" y="170230"/>
                  </a:lnTo>
                  <a:close/>
                </a:path>
                <a:path w="523875" h="889000">
                  <a:moveTo>
                    <a:pt x="366039" y="106286"/>
                  </a:moveTo>
                  <a:lnTo>
                    <a:pt x="365239" y="101498"/>
                  </a:lnTo>
                  <a:lnTo>
                    <a:pt x="361238" y="96697"/>
                  </a:lnTo>
                  <a:lnTo>
                    <a:pt x="357251" y="103098"/>
                  </a:lnTo>
                  <a:lnTo>
                    <a:pt x="358051" y="107886"/>
                  </a:lnTo>
                  <a:lnTo>
                    <a:pt x="361238" y="111887"/>
                  </a:lnTo>
                  <a:lnTo>
                    <a:pt x="366039" y="106286"/>
                  </a:lnTo>
                  <a:close/>
                </a:path>
                <a:path w="523875" h="889000">
                  <a:moveTo>
                    <a:pt x="370039" y="57543"/>
                  </a:moveTo>
                  <a:lnTo>
                    <a:pt x="366039" y="55143"/>
                  </a:lnTo>
                  <a:lnTo>
                    <a:pt x="368439" y="48742"/>
                  </a:lnTo>
                  <a:lnTo>
                    <a:pt x="362839" y="52743"/>
                  </a:lnTo>
                  <a:lnTo>
                    <a:pt x="360438" y="55943"/>
                  </a:lnTo>
                  <a:lnTo>
                    <a:pt x="366039" y="61531"/>
                  </a:lnTo>
                  <a:lnTo>
                    <a:pt x="370039" y="57543"/>
                  </a:lnTo>
                  <a:close/>
                </a:path>
                <a:path w="523875" h="889000">
                  <a:moveTo>
                    <a:pt x="370827" y="242963"/>
                  </a:moveTo>
                  <a:lnTo>
                    <a:pt x="369150" y="236321"/>
                  </a:lnTo>
                  <a:lnTo>
                    <a:pt x="365734" y="239064"/>
                  </a:lnTo>
                  <a:lnTo>
                    <a:pt x="364871" y="243751"/>
                  </a:lnTo>
                  <a:lnTo>
                    <a:pt x="370827" y="242963"/>
                  </a:lnTo>
                  <a:close/>
                </a:path>
                <a:path w="523875" h="889000">
                  <a:moveTo>
                    <a:pt x="375678" y="886917"/>
                  </a:moveTo>
                  <a:lnTo>
                    <a:pt x="375234" y="882637"/>
                  </a:lnTo>
                  <a:lnTo>
                    <a:pt x="370586" y="879398"/>
                  </a:lnTo>
                  <a:lnTo>
                    <a:pt x="364439" y="880732"/>
                  </a:lnTo>
                  <a:lnTo>
                    <a:pt x="368439" y="883132"/>
                  </a:lnTo>
                  <a:lnTo>
                    <a:pt x="366839" y="886333"/>
                  </a:lnTo>
                  <a:lnTo>
                    <a:pt x="369239" y="888720"/>
                  </a:lnTo>
                  <a:lnTo>
                    <a:pt x="375678" y="886917"/>
                  </a:lnTo>
                  <a:close/>
                </a:path>
                <a:path w="523875" h="889000">
                  <a:moveTo>
                    <a:pt x="382816" y="374027"/>
                  </a:moveTo>
                  <a:lnTo>
                    <a:pt x="375399" y="369316"/>
                  </a:lnTo>
                  <a:lnTo>
                    <a:pt x="372033" y="372833"/>
                  </a:lnTo>
                  <a:lnTo>
                    <a:pt x="374053" y="376948"/>
                  </a:lnTo>
                  <a:lnTo>
                    <a:pt x="382816" y="374027"/>
                  </a:lnTo>
                  <a:close/>
                </a:path>
                <a:path w="523875" h="889000">
                  <a:moveTo>
                    <a:pt x="382816" y="206197"/>
                  </a:moveTo>
                  <a:lnTo>
                    <a:pt x="378028" y="204597"/>
                  </a:lnTo>
                  <a:lnTo>
                    <a:pt x="374827" y="197408"/>
                  </a:lnTo>
                  <a:lnTo>
                    <a:pt x="370039" y="203796"/>
                  </a:lnTo>
                  <a:lnTo>
                    <a:pt x="375627" y="205397"/>
                  </a:lnTo>
                  <a:lnTo>
                    <a:pt x="378828" y="213385"/>
                  </a:lnTo>
                  <a:lnTo>
                    <a:pt x="382816" y="206197"/>
                  </a:lnTo>
                  <a:close/>
                </a:path>
                <a:path w="523875" h="889000">
                  <a:moveTo>
                    <a:pt x="386016" y="121475"/>
                  </a:moveTo>
                  <a:lnTo>
                    <a:pt x="381228" y="114287"/>
                  </a:lnTo>
                  <a:lnTo>
                    <a:pt x="377228" y="118275"/>
                  </a:lnTo>
                  <a:lnTo>
                    <a:pt x="368439" y="118275"/>
                  </a:lnTo>
                  <a:lnTo>
                    <a:pt x="373227" y="124675"/>
                  </a:lnTo>
                  <a:lnTo>
                    <a:pt x="377228" y="121475"/>
                  </a:lnTo>
                  <a:lnTo>
                    <a:pt x="386016" y="121475"/>
                  </a:lnTo>
                  <a:close/>
                </a:path>
                <a:path w="523875" h="889000">
                  <a:moveTo>
                    <a:pt x="387616" y="48742"/>
                  </a:moveTo>
                  <a:lnTo>
                    <a:pt x="383616" y="46355"/>
                  </a:lnTo>
                  <a:lnTo>
                    <a:pt x="386016" y="40754"/>
                  </a:lnTo>
                  <a:lnTo>
                    <a:pt x="380428" y="43954"/>
                  </a:lnTo>
                  <a:lnTo>
                    <a:pt x="378028" y="47155"/>
                  </a:lnTo>
                  <a:lnTo>
                    <a:pt x="383616" y="52743"/>
                  </a:lnTo>
                  <a:lnTo>
                    <a:pt x="387616" y="48742"/>
                  </a:lnTo>
                  <a:close/>
                </a:path>
                <a:path w="523875" h="889000">
                  <a:moveTo>
                    <a:pt x="394004" y="221373"/>
                  </a:moveTo>
                  <a:lnTo>
                    <a:pt x="386816" y="218986"/>
                  </a:lnTo>
                  <a:lnTo>
                    <a:pt x="384416" y="223774"/>
                  </a:lnTo>
                  <a:lnTo>
                    <a:pt x="389216" y="223774"/>
                  </a:lnTo>
                  <a:lnTo>
                    <a:pt x="390017" y="230974"/>
                  </a:lnTo>
                  <a:lnTo>
                    <a:pt x="393204" y="225374"/>
                  </a:lnTo>
                  <a:lnTo>
                    <a:pt x="394004" y="221373"/>
                  </a:lnTo>
                  <a:close/>
                </a:path>
                <a:path w="523875" h="889000">
                  <a:moveTo>
                    <a:pt x="398005" y="577037"/>
                  </a:moveTo>
                  <a:lnTo>
                    <a:pt x="396405" y="570636"/>
                  </a:lnTo>
                  <a:lnTo>
                    <a:pt x="389216" y="568236"/>
                  </a:lnTo>
                  <a:lnTo>
                    <a:pt x="388416" y="575437"/>
                  </a:lnTo>
                  <a:lnTo>
                    <a:pt x="389216" y="581825"/>
                  </a:lnTo>
                  <a:lnTo>
                    <a:pt x="394004" y="585825"/>
                  </a:lnTo>
                  <a:lnTo>
                    <a:pt x="398005" y="577037"/>
                  </a:lnTo>
                  <a:close/>
                </a:path>
                <a:path w="523875" h="889000">
                  <a:moveTo>
                    <a:pt x="399999" y="855662"/>
                  </a:moveTo>
                  <a:lnTo>
                    <a:pt x="398729" y="850976"/>
                  </a:lnTo>
                  <a:lnTo>
                    <a:pt x="394004" y="853554"/>
                  </a:lnTo>
                  <a:lnTo>
                    <a:pt x="398284" y="859294"/>
                  </a:lnTo>
                  <a:lnTo>
                    <a:pt x="399999" y="855662"/>
                  </a:lnTo>
                  <a:close/>
                </a:path>
                <a:path w="523875" h="889000">
                  <a:moveTo>
                    <a:pt x="404241" y="708088"/>
                  </a:moveTo>
                  <a:lnTo>
                    <a:pt x="401205" y="700112"/>
                  </a:lnTo>
                  <a:lnTo>
                    <a:pt x="395922" y="706970"/>
                  </a:lnTo>
                  <a:lnTo>
                    <a:pt x="399707" y="710006"/>
                  </a:lnTo>
                  <a:lnTo>
                    <a:pt x="404241" y="708088"/>
                  </a:lnTo>
                  <a:close/>
                </a:path>
                <a:path w="523875" h="889000">
                  <a:moveTo>
                    <a:pt x="404901" y="189014"/>
                  </a:moveTo>
                  <a:lnTo>
                    <a:pt x="403644" y="185661"/>
                  </a:lnTo>
                  <a:lnTo>
                    <a:pt x="399999" y="187337"/>
                  </a:lnTo>
                  <a:lnTo>
                    <a:pt x="397205" y="186220"/>
                  </a:lnTo>
                  <a:lnTo>
                    <a:pt x="391617" y="180619"/>
                  </a:lnTo>
                  <a:lnTo>
                    <a:pt x="387616" y="183819"/>
                  </a:lnTo>
                  <a:lnTo>
                    <a:pt x="392417" y="186220"/>
                  </a:lnTo>
                  <a:lnTo>
                    <a:pt x="398005" y="191008"/>
                  </a:lnTo>
                  <a:lnTo>
                    <a:pt x="399605" y="189407"/>
                  </a:lnTo>
                  <a:lnTo>
                    <a:pt x="402005" y="190207"/>
                  </a:lnTo>
                  <a:lnTo>
                    <a:pt x="400405" y="193408"/>
                  </a:lnTo>
                  <a:lnTo>
                    <a:pt x="394804" y="192608"/>
                  </a:lnTo>
                  <a:lnTo>
                    <a:pt x="387616" y="190207"/>
                  </a:lnTo>
                  <a:lnTo>
                    <a:pt x="386816" y="195008"/>
                  </a:lnTo>
                  <a:lnTo>
                    <a:pt x="391617" y="196608"/>
                  </a:lnTo>
                  <a:lnTo>
                    <a:pt x="390017" y="199796"/>
                  </a:lnTo>
                  <a:lnTo>
                    <a:pt x="393204" y="200596"/>
                  </a:lnTo>
                  <a:lnTo>
                    <a:pt x="395605" y="200596"/>
                  </a:lnTo>
                  <a:lnTo>
                    <a:pt x="398805" y="201396"/>
                  </a:lnTo>
                  <a:lnTo>
                    <a:pt x="402717" y="195351"/>
                  </a:lnTo>
                  <a:lnTo>
                    <a:pt x="404901" y="189014"/>
                  </a:lnTo>
                  <a:close/>
                </a:path>
                <a:path w="523875" h="889000">
                  <a:moveTo>
                    <a:pt x="420382" y="135064"/>
                  </a:moveTo>
                  <a:lnTo>
                    <a:pt x="418807" y="128092"/>
                  </a:lnTo>
                  <a:lnTo>
                    <a:pt x="415594" y="130873"/>
                  </a:lnTo>
                  <a:lnTo>
                    <a:pt x="414769" y="135737"/>
                  </a:lnTo>
                  <a:lnTo>
                    <a:pt x="420382" y="135064"/>
                  </a:lnTo>
                  <a:close/>
                </a:path>
                <a:path w="523875" h="889000">
                  <a:moveTo>
                    <a:pt x="420763" y="693051"/>
                  </a:moveTo>
                  <a:lnTo>
                    <a:pt x="415594" y="694512"/>
                  </a:lnTo>
                  <a:lnTo>
                    <a:pt x="412216" y="698220"/>
                  </a:lnTo>
                  <a:lnTo>
                    <a:pt x="416788" y="696010"/>
                  </a:lnTo>
                  <a:lnTo>
                    <a:pt x="420763" y="693051"/>
                  </a:lnTo>
                  <a:close/>
                </a:path>
                <a:path w="523875" h="889000">
                  <a:moveTo>
                    <a:pt x="428675" y="431469"/>
                  </a:moveTo>
                  <a:lnTo>
                    <a:pt x="428040" y="425665"/>
                  </a:lnTo>
                  <a:lnTo>
                    <a:pt x="421182" y="427583"/>
                  </a:lnTo>
                  <a:lnTo>
                    <a:pt x="425564" y="435330"/>
                  </a:lnTo>
                  <a:lnTo>
                    <a:pt x="428675" y="431469"/>
                  </a:lnTo>
                  <a:close/>
                </a:path>
                <a:path w="523875" h="889000">
                  <a:moveTo>
                    <a:pt x="429869" y="681431"/>
                  </a:moveTo>
                  <a:lnTo>
                    <a:pt x="428637" y="676744"/>
                  </a:lnTo>
                  <a:lnTo>
                    <a:pt x="423583" y="679335"/>
                  </a:lnTo>
                  <a:lnTo>
                    <a:pt x="427964" y="685063"/>
                  </a:lnTo>
                  <a:lnTo>
                    <a:pt x="429869" y="681431"/>
                  </a:lnTo>
                  <a:close/>
                </a:path>
                <a:path w="523875" h="889000">
                  <a:moveTo>
                    <a:pt x="446798" y="211823"/>
                  </a:moveTo>
                  <a:lnTo>
                    <a:pt x="441667" y="212090"/>
                  </a:lnTo>
                  <a:lnTo>
                    <a:pt x="436676" y="213398"/>
                  </a:lnTo>
                  <a:lnTo>
                    <a:pt x="441960" y="214185"/>
                  </a:lnTo>
                  <a:lnTo>
                    <a:pt x="446798" y="211823"/>
                  </a:lnTo>
                  <a:close/>
                </a:path>
                <a:path w="523875" h="889000">
                  <a:moveTo>
                    <a:pt x="453148" y="843165"/>
                  </a:moveTo>
                  <a:lnTo>
                    <a:pt x="449160" y="839177"/>
                  </a:lnTo>
                  <a:lnTo>
                    <a:pt x="451548" y="833577"/>
                  </a:lnTo>
                  <a:lnTo>
                    <a:pt x="447560" y="829589"/>
                  </a:lnTo>
                  <a:lnTo>
                    <a:pt x="445262" y="837819"/>
                  </a:lnTo>
                  <a:lnTo>
                    <a:pt x="438162" y="842073"/>
                  </a:lnTo>
                  <a:lnTo>
                    <a:pt x="431368" y="845883"/>
                  </a:lnTo>
                  <a:lnTo>
                    <a:pt x="429971" y="852766"/>
                  </a:lnTo>
                  <a:lnTo>
                    <a:pt x="435508" y="849020"/>
                  </a:lnTo>
                  <a:lnTo>
                    <a:pt x="441261" y="845566"/>
                  </a:lnTo>
                  <a:lnTo>
                    <a:pt x="447167" y="843318"/>
                  </a:lnTo>
                  <a:lnTo>
                    <a:pt x="453148" y="843165"/>
                  </a:lnTo>
                  <a:close/>
                </a:path>
                <a:path w="523875" h="889000">
                  <a:moveTo>
                    <a:pt x="463537" y="703313"/>
                  </a:moveTo>
                  <a:lnTo>
                    <a:pt x="453872" y="698474"/>
                  </a:lnTo>
                  <a:lnTo>
                    <a:pt x="451548" y="701814"/>
                  </a:lnTo>
                  <a:lnTo>
                    <a:pt x="455218" y="705891"/>
                  </a:lnTo>
                  <a:lnTo>
                    <a:pt x="463537" y="703313"/>
                  </a:lnTo>
                  <a:close/>
                </a:path>
                <a:path w="523875" h="889000">
                  <a:moveTo>
                    <a:pt x="464375" y="238201"/>
                  </a:moveTo>
                  <a:lnTo>
                    <a:pt x="459244" y="238467"/>
                  </a:lnTo>
                  <a:lnTo>
                    <a:pt x="454266" y="239776"/>
                  </a:lnTo>
                  <a:lnTo>
                    <a:pt x="459549" y="240563"/>
                  </a:lnTo>
                  <a:lnTo>
                    <a:pt x="464375" y="238201"/>
                  </a:lnTo>
                  <a:close/>
                </a:path>
                <a:path w="523875" h="889000">
                  <a:moveTo>
                    <a:pt x="469938" y="778433"/>
                  </a:moveTo>
                  <a:lnTo>
                    <a:pt x="465937" y="776033"/>
                  </a:lnTo>
                  <a:lnTo>
                    <a:pt x="468337" y="769645"/>
                  </a:lnTo>
                  <a:lnTo>
                    <a:pt x="462737" y="773633"/>
                  </a:lnTo>
                  <a:lnTo>
                    <a:pt x="462254" y="774268"/>
                  </a:lnTo>
                  <a:lnTo>
                    <a:pt x="456349" y="777633"/>
                  </a:lnTo>
                  <a:lnTo>
                    <a:pt x="459714" y="781799"/>
                  </a:lnTo>
                  <a:lnTo>
                    <a:pt x="462254" y="778751"/>
                  </a:lnTo>
                  <a:lnTo>
                    <a:pt x="465937" y="782434"/>
                  </a:lnTo>
                  <a:lnTo>
                    <a:pt x="469938" y="778433"/>
                  </a:lnTo>
                  <a:close/>
                </a:path>
                <a:path w="523875" h="889000">
                  <a:moveTo>
                    <a:pt x="474726" y="133464"/>
                  </a:moveTo>
                  <a:lnTo>
                    <a:pt x="469938" y="126276"/>
                  </a:lnTo>
                  <a:lnTo>
                    <a:pt x="465937" y="130263"/>
                  </a:lnTo>
                  <a:lnTo>
                    <a:pt x="464273" y="130263"/>
                  </a:lnTo>
                  <a:lnTo>
                    <a:pt x="464134" y="130263"/>
                  </a:lnTo>
                  <a:lnTo>
                    <a:pt x="457149" y="130263"/>
                  </a:lnTo>
                  <a:lnTo>
                    <a:pt x="461937" y="136664"/>
                  </a:lnTo>
                  <a:lnTo>
                    <a:pt x="462203" y="136448"/>
                  </a:lnTo>
                  <a:lnTo>
                    <a:pt x="463816" y="138734"/>
                  </a:lnTo>
                  <a:lnTo>
                    <a:pt x="465543" y="135064"/>
                  </a:lnTo>
                  <a:lnTo>
                    <a:pt x="465251" y="134010"/>
                  </a:lnTo>
                  <a:lnTo>
                    <a:pt x="465937" y="133464"/>
                  </a:lnTo>
                  <a:lnTo>
                    <a:pt x="474726" y="133464"/>
                  </a:lnTo>
                  <a:close/>
                </a:path>
                <a:path w="523875" h="889000">
                  <a:moveTo>
                    <a:pt x="484314" y="778433"/>
                  </a:moveTo>
                  <a:lnTo>
                    <a:pt x="478726" y="778433"/>
                  </a:lnTo>
                  <a:lnTo>
                    <a:pt x="471538" y="775233"/>
                  </a:lnTo>
                  <a:lnTo>
                    <a:pt x="469938" y="780034"/>
                  </a:lnTo>
                  <a:lnTo>
                    <a:pt x="474726" y="780834"/>
                  </a:lnTo>
                  <a:lnTo>
                    <a:pt x="481926" y="783234"/>
                  </a:lnTo>
                  <a:lnTo>
                    <a:pt x="484314" y="778433"/>
                  </a:lnTo>
                  <a:close/>
                </a:path>
                <a:path w="523875" h="889000">
                  <a:moveTo>
                    <a:pt x="486714" y="813600"/>
                  </a:moveTo>
                  <a:lnTo>
                    <a:pt x="485038" y="806627"/>
                  </a:lnTo>
                  <a:lnTo>
                    <a:pt x="481622" y="809409"/>
                  </a:lnTo>
                  <a:lnTo>
                    <a:pt x="480758" y="814273"/>
                  </a:lnTo>
                  <a:lnTo>
                    <a:pt x="486714" y="813600"/>
                  </a:lnTo>
                  <a:close/>
                </a:path>
                <a:path w="523875" h="889000">
                  <a:moveTo>
                    <a:pt x="497903" y="155041"/>
                  </a:moveTo>
                  <a:lnTo>
                    <a:pt x="496557" y="149644"/>
                  </a:lnTo>
                  <a:lnTo>
                    <a:pt x="492302" y="151841"/>
                  </a:lnTo>
                  <a:lnTo>
                    <a:pt x="489115" y="147853"/>
                  </a:lnTo>
                  <a:lnTo>
                    <a:pt x="478726" y="152641"/>
                  </a:lnTo>
                  <a:lnTo>
                    <a:pt x="477926" y="153441"/>
                  </a:lnTo>
                  <a:lnTo>
                    <a:pt x="472528" y="157911"/>
                  </a:lnTo>
                  <a:lnTo>
                    <a:pt x="478523" y="157441"/>
                  </a:lnTo>
                  <a:lnTo>
                    <a:pt x="487819" y="154571"/>
                  </a:lnTo>
                  <a:lnTo>
                    <a:pt x="491871" y="152120"/>
                  </a:lnTo>
                  <a:lnTo>
                    <a:pt x="490270" y="155943"/>
                  </a:lnTo>
                  <a:lnTo>
                    <a:pt x="497903" y="155041"/>
                  </a:lnTo>
                  <a:close/>
                </a:path>
                <a:path w="523875" h="889000">
                  <a:moveTo>
                    <a:pt x="504304" y="354050"/>
                  </a:moveTo>
                  <a:lnTo>
                    <a:pt x="499503" y="351650"/>
                  </a:lnTo>
                  <a:lnTo>
                    <a:pt x="501904" y="345262"/>
                  </a:lnTo>
                  <a:lnTo>
                    <a:pt x="497103" y="349250"/>
                  </a:lnTo>
                  <a:lnTo>
                    <a:pt x="494715" y="352450"/>
                  </a:lnTo>
                  <a:lnTo>
                    <a:pt x="500303" y="358051"/>
                  </a:lnTo>
                  <a:lnTo>
                    <a:pt x="504304" y="354050"/>
                  </a:lnTo>
                  <a:close/>
                </a:path>
                <a:path w="523875" h="889000">
                  <a:moveTo>
                    <a:pt x="505142" y="499656"/>
                  </a:moveTo>
                  <a:lnTo>
                    <a:pt x="499999" y="500100"/>
                  </a:lnTo>
                  <a:lnTo>
                    <a:pt x="495020" y="501459"/>
                  </a:lnTo>
                  <a:lnTo>
                    <a:pt x="500303" y="501904"/>
                  </a:lnTo>
                  <a:lnTo>
                    <a:pt x="505142" y="499656"/>
                  </a:lnTo>
                  <a:close/>
                </a:path>
                <a:path w="523875" h="889000">
                  <a:moveTo>
                    <a:pt x="513892" y="240563"/>
                  </a:moveTo>
                  <a:lnTo>
                    <a:pt x="509892" y="238163"/>
                  </a:lnTo>
                  <a:lnTo>
                    <a:pt x="504304" y="233362"/>
                  </a:lnTo>
                  <a:lnTo>
                    <a:pt x="500303" y="236562"/>
                  </a:lnTo>
                  <a:lnTo>
                    <a:pt x="505104" y="238963"/>
                  </a:lnTo>
                  <a:lnTo>
                    <a:pt x="510692" y="243763"/>
                  </a:lnTo>
                  <a:lnTo>
                    <a:pt x="513892" y="240563"/>
                  </a:lnTo>
                  <a:close/>
                </a:path>
                <a:path w="523875" h="889000">
                  <a:moveTo>
                    <a:pt x="514692" y="394804"/>
                  </a:moveTo>
                  <a:lnTo>
                    <a:pt x="507492" y="392417"/>
                  </a:lnTo>
                  <a:lnTo>
                    <a:pt x="505104" y="397205"/>
                  </a:lnTo>
                  <a:lnTo>
                    <a:pt x="509892" y="398005"/>
                  </a:lnTo>
                  <a:lnTo>
                    <a:pt x="510692" y="404406"/>
                  </a:lnTo>
                  <a:lnTo>
                    <a:pt x="513892" y="398805"/>
                  </a:lnTo>
                  <a:lnTo>
                    <a:pt x="514692" y="394804"/>
                  </a:lnTo>
                  <a:close/>
                </a:path>
                <a:path w="523875" h="889000">
                  <a:moveTo>
                    <a:pt x="518083" y="757351"/>
                  </a:moveTo>
                  <a:lnTo>
                    <a:pt x="517817" y="754100"/>
                  </a:lnTo>
                  <a:lnTo>
                    <a:pt x="512292" y="750455"/>
                  </a:lnTo>
                  <a:lnTo>
                    <a:pt x="512292" y="756856"/>
                  </a:lnTo>
                  <a:lnTo>
                    <a:pt x="507492" y="764844"/>
                  </a:lnTo>
                  <a:lnTo>
                    <a:pt x="513092" y="767245"/>
                  </a:lnTo>
                  <a:lnTo>
                    <a:pt x="515670" y="761365"/>
                  </a:lnTo>
                  <a:lnTo>
                    <a:pt x="518083" y="757351"/>
                  </a:lnTo>
                  <a:close/>
                </a:path>
                <a:path w="523875" h="889000">
                  <a:moveTo>
                    <a:pt x="523481" y="723290"/>
                  </a:moveTo>
                  <a:lnTo>
                    <a:pt x="516293" y="720890"/>
                  </a:lnTo>
                  <a:lnTo>
                    <a:pt x="513892" y="725690"/>
                  </a:lnTo>
                  <a:lnTo>
                    <a:pt x="518680" y="726490"/>
                  </a:lnTo>
                  <a:lnTo>
                    <a:pt x="519480" y="732878"/>
                  </a:lnTo>
                  <a:lnTo>
                    <a:pt x="522681" y="727278"/>
                  </a:lnTo>
                  <a:lnTo>
                    <a:pt x="523481" y="72329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45"/>
            <p:cNvSpPr/>
            <p:nvPr/>
          </p:nvSpPr>
          <p:spPr>
            <a:xfrm>
              <a:off x="17518025" y="9043466"/>
              <a:ext cx="770255" cy="1051560"/>
            </a:xfrm>
            <a:custGeom>
              <a:avLst/>
              <a:gdLst/>
              <a:ahLst/>
              <a:cxnLst/>
              <a:rect l="l" t="t" r="r" b="b"/>
              <a:pathLst>
                <a:path w="770255" h="1051559">
                  <a:moveTo>
                    <a:pt x="11188" y="210197"/>
                  </a:moveTo>
                  <a:lnTo>
                    <a:pt x="7988" y="206197"/>
                  </a:lnTo>
                  <a:lnTo>
                    <a:pt x="4787" y="199796"/>
                  </a:lnTo>
                  <a:lnTo>
                    <a:pt x="0" y="202196"/>
                  </a:lnTo>
                  <a:lnTo>
                    <a:pt x="3987" y="205397"/>
                  </a:lnTo>
                  <a:lnTo>
                    <a:pt x="6388" y="211785"/>
                  </a:lnTo>
                  <a:lnTo>
                    <a:pt x="11188" y="210197"/>
                  </a:lnTo>
                  <a:close/>
                </a:path>
                <a:path w="770255" h="1051559">
                  <a:moveTo>
                    <a:pt x="21577" y="421982"/>
                  </a:moveTo>
                  <a:lnTo>
                    <a:pt x="12915" y="423329"/>
                  </a:lnTo>
                  <a:lnTo>
                    <a:pt x="13487" y="427977"/>
                  </a:lnTo>
                  <a:lnTo>
                    <a:pt x="18084" y="429628"/>
                  </a:lnTo>
                  <a:lnTo>
                    <a:pt x="21577" y="421982"/>
                  </a:lnTo>
                  <a:close/>
                </a:path>
                <a:path w="770255" h="1051559">
                  <a:moveTo>
                    <a:pt x="41592" y="429831"/>
                  </a:moveTo>
                  <a:lnTo>
                    <a:pt x="36753" y="427583"/>
                  </a:lnTo>
                  <a:lnTo>
                    <a:pt x="31470" y="428028"/>
                  </a:lnTo>
                  <a:lnTo>
                    <a:pt x="36461" y="429374"/>
                  </a:lnTo>
                  <a:lnTo>
                    <a:pt x="41592" y="429831"/>
                  </a:lnTo>
                  <a:close/>
                </a:path>
                <a:path w="770255" h="1051559">
                  <a:moveTo>
                    <a:pt x="59842" y="422643"/>
                  </a:moveTo>
                  <a:lnTo>
                    <a:pt x="54343" y="421182"/>
                  </a:lnTo>
                  <a:lnTo>
                    <a:pt x="52882" y="428269"/>
                  </a:lnTo>
                  <a:lnTo>
                    <a:pt x="57035" y="426885"/>
                  </a:lnTo>
                  <a:lnTo>
                    <a:pt x="59842" y="422643"/>
                  </a:lnTo>
                  <a:close/>
                </a:path>
                <a:path w="770255" h="1051559">
                  <a:moveTo>
                    <a:pt x="63931" y="464337"/>
                  </a:moveTo>
                  <a:lnTo>
                    <a:pt x="60782" y="454787"/>
                  </a:lnTo>
                  <a:lnTo>
                    <a:pt x="56743" y="455650"/>
                  </a:lnTo>
                  <a:lnTo>
                    <a:pt x="56286" y="460857"/>
                  </a:lnTo>
                  <a:lnTo>
                    <a:pt x="63931" y="464337"/>
                  </a:lnTo>
                  <a:close/>
                </a:path>
                <a:path w="770255" h="1051559">
                  <a:moveTo>
                    <a:pt x="102298" y="128676"/>
                  </a:moveTo>
                  <a:lnTo>
                    <a:pt x="99034" y="118783"/>
                  </a:lnTo>
                  <a:lnTo>
                    <a:pt x="94805" y="119684"/>
                  </a:lnTo>
                  <a:lnTo>
                    <a:pt x="94310" y="125069"/>
                  </a:lnTo>
                  <a:lnTo>
                    <a:pt x="102298" y="128676"/>
                  </a:lnTo>
                  <a:close/>
                </a:path>
                <a:path w="770255" h="1051559">
                  <a:moveTo>
                    <a:pt x="116674" y="326072"/>
                  </a:moveTo>
                  <a:lnTo>
                    <a:pt x="113487" y="319684"/>
                  </a:lnTo>
                  <a:lnTo>
                    <a:pt x="107086" y="324485"/>
                  </a:lnTo>
                  <a:lnTo>
                    <a:pt x="103098" y="329272"/>
                  </a:lnTo>
                  <a:lnTo>
                    <a:pt x="103898" y="335673"/>
                  </a:lnTo>
                  <a:lnTo>
                    <a:pt x="112687" y="331673"/>
                  </a:lnTo>
                  <a:lnTo>
                    <a:pt x="116674" y="326072"/>
                  </a:lnTo>
                  <a:close/>
                </a:path>
                <a:path w="770255" h="1051559">
                  <a:moveTo>
                    <a:pt x="145453" y="567436"/>
                  </a:moveTo>
                  <a:lnTo>
                    <a:pt x="142303" y="557885"/>
                  </a:lnTo>
                  <a:lnTo>
                    <a:pt x="138252" y="558749"/>
                  </a:lnTo>
                  <a:lnTo>
                    <a:pt x="137807" y="563956"/>
                  </a:lnTo>
                  <a:lnTo>
                    <a:pt x="145453" y="567436"/>
                  </a:lnTo>
                  <a:close/>
                </a:path>
                <a:path w="770255" h="1051559">
                  <a:moveTo>
                    <a:pt x="151041" y="187020"/>
                  </a:moveTo>
                  <a:lnTo>
                    <a:pt x="142392" y="188810"/>
                  </a:lnTo>
                  <a:lnTo>
                    <a:pt x="142951" y="193611"/>
                  </a:lnTo>
                  <a:lnTo>
                    <a:pt x="147561" y="195110"/>
                  </a:lnTo>
                  <a:lnTo>
                    <a:pt x="151041" y="187020"/>
                  </a:lnTo>
                  <a:close/>
                </a:path>
                <a:path w="770255" h="1051559">
                  <a:moveTo>
                    <a:pt x="203796" y="110947"/>
                  </a:moveTo>
                  <a:lnTo>
                    <a:pt x="196596" y="109486"/>
                  </a:lnTo>
                  <a:lnTo>
                    <a:pt x="195707" y="114769"/>
                  </a:lnTo>
                  <a:lnTo>
                    <a:pt x="200799" y="113982"/>
                  </a:lnTo>
                  <a:lnTo>
                    <a:pt x="203796" y="110947"/>
                  </a:lnTo>
                  <a:close/>
                </a:path>
                <a:path w="770255" h="1051559">
                  <a:moveTo>
                    <a:pt x="227774" y="125476"/>
                  </a:moveTo>
                  <a:lnTo>
                    <a:pt x="226174" y="120675"/>
                  </a:lnTo>
                  <a:lnTo>
                    <a:pt x="219773" y="124675"/>
                  </a:lnTo>
                  <a:lnTo>
                    <a:pt x="218173" y="129476"/>
                  </a:lnTo>
                  <a:lnTo>
                    <a:pt x="219773" y="134264"/>
                  </a:lnTo>
                  <a:lnTo>
                    <a:pt x="226974" y="130263"/>
                  </a:lnTo>
                  <a:lnTo>
                    <a:pt x="227774" y="125476"/>
                  </a:lnTo>
                  <a:close/>
                </a:path>
                <a:path w="770255" h="1051559">
                  <a:moveTo>
                    <a:pt x="244551" y="571436"/>
                  </a:moveTo>
                  <a:lnTo>
                    <a:pt x="243751" y="566648"/>
                  </a:lnTo>
                  <a:lnTo>
                    <a:pt x="237363" y="560247"/>
                  </a:lnTo>
                  <a:lnTo>
                    <a:pt x="230162" y="565048"/>
                  </a:lnTo>
                  <a:lnTo>
                    <a:pt x="232562" y="569036"/>
                  </a:lnTo>
                  <a:lnTo>
                    <a:pt x="237363" y="575437"/>
                  </a:lnTo>
                  <a:lnTo>
                    <a:pt x="244551" y="571436"/>
                  </a:lnTo>
                  <a:close/>
                </a:path>
                <a:path w="770255" h="1051559">
                  <a:moveTo>
                    <a:pt x="249250" y="242112"/>
                  </a:moveTo>
                  <a:lnTo>
                    <a:pt x="242951" y="238963"/>
                  </a:lnTo>
                  <a:lnTo>
                    <a:pt x="240258" y="247510"/>
                  </a:lnTo>
                  <a:lnTo>
                    <a:pt x="245351" y="246761"/>
                  </a:lnTo>
                  <a:lnTo>
                    <a:pt x="249250" y="242112"/>
                  </a:lnTo>
                  <a:close/>
                </a:path>
                <a:path w="770255" h="1051559">
                  <a:moveTo>
                    <a:pt x="256540" y="581025"/>
                  </a:moveTo>
                  <a:lnTo>
                    <a:pt x="253339" y="574636"/>
                  </a:lnTo>
                  <a:lnTo>
                    <a:pt x="246951" y="579424"/>
                  </a:lnTo>
                  <a:lnTo>
                    <a:pt x="242951" y="585025"/>
                  </a:lnTo>
                  <a:lnTo>
                    <a:pt x="243751" y="590613"/>
                  </a:lnTo>
                  <a:lnTo>
                    <a:pt x="252539" y="586625"/>
                  </a:lnTo>
                  <a:lnTo>
                    <a:pt x="256540" y="581025"/>
                  </a:lnTo>
                  <a:close/>
                </a:path>
                <a:path w="770255" h="1051559">
                  <a:moveTo>
                    <a:pt x="256540" y="176618"/>
                  </a:moveTo>
                  <a:lnTo>
                    <a:pt x="254520" y="168198"/>
                  </a:lnTo>
                  <a:lnTo>
                    <a:pt x="249351" y="168529"/>
                  </a:lnTo>
                  <a:lnTo>
                    <a:pt x="247777" y="172910"/>
                  </a:lnTo>
                  <a:lnTo>
                    <a:pt x="256540" y="176618"/>
                  </a:lnTo>
                  <a:close/>
                </a:path>
                <a:path w="770255" h="1051559">
                  <a:moveTo>
                    <a:pt x="266153" y="512152"/>
                  </a:moveTo>
                  <a:lnTo>
                    <a:pt x="260540" y="510692"/>
                  </a:lnTo>
                  <a:lnTo>
                    <a:pt x="259410" y="517779"/>
                  </a:lnTo>
                  <a:lnTo>
                    <a:pt x="263537" y="516394"/>
                  </a:lnTo>
                  <a:lnTo>
                    <a:pt x="266153" y="512152"/>
                  </a:lnTo>
                  <a:close/>
                </a:path>
                <a:path w="770255" h="1051559">
                  <a:moveTo>
                    <a:pt x="272529" y="731278"/>
                  </a:moveTo>
                  <a:lnTo>
                    <a:pt x="268528" y="726490"/>
                  </a:lnTo>
                  <a:lnTo>
                    <a:pt x="264528" y="717689"/>
                  </a:lnTo>
                  <a:lnTo>
                    <a:pt x="258940" y="720090"/>
                  </a:lnTo>
                  <a:lnTo>
                    <a:pt x="258445" y="723988"/>
                  </a:lnTo>
                  <a:lnTo>
                    <a:pt x="256146" y="729081"/>
                  </a:lnTo>
                  <a:lnTo>
                    <a:pt x="256235" y="732675"/>
                  </a:lnTo>
                  <a:lnTo>
                    <a:pt x="262940" y="732078"/>
                  </a:lnTo>
                  <a:lnTo>
                    <a:pt x="261340" y="729678"/>
                  </a:lnTo>
                  <a:lnTo>
                    <a:pt x="259740" y="728078"/>
                  </a:lnTo>
                  <a:lnTo>
                    <a:pt x="263728" y="726490"/>
                  </a:lnTo>
                  <a:lnTo>
                    <a:pt x="266928" y="728878"/>
                  </a:lnTo>
                  <a:lnTo>
                    <a:pt x="268528" y="733679"/>
                  </a:lnTo>
                  <a:lnTo>
                    <a:pt x="272529" y="731278"/>
                  </a:lnTo>
                  <a:close/>
                </a:path>
                <a:path w="770255" h="1051559">
                  <a:moveTo>
                    <a:pt x="318884" y="627380"/>
                  </a:moveTo>
                  <a:lnTo>
                    <a:pt x="310083" y="628980"/>
                  </a:lnTo>
                  <a:lnTo>
                    <a:pt x="312483" y="632980"/>
                  </a:lnTo>
                  <a:lnTo>
                    <a:pt x="308495" y="640969"/>
                  </a:lnTo>
                  <a:lnTo>
                    <a:pt x="317284" y="639368"/>
                  </a:lnTo>
                  <a:lnTo>
                    <a:pt x="314883" y="634580"/>
                  </a:lnTo>
                  <a:lnTo>
                    <a:pt x="318884" y="627380"/>
                  </a:lnTo>
                  <a:close/>
                </a:path>
                <a:path w="770255" h="1051559">
                  <a:moveTo>
                    <a:pt x="326072" y="489915"/>
                  </a:moveTo>
                  <a:lnTo>
                    <a:pt x="325462" y="485990"/>
                  </a:lnTo>
                  <a:lnTo>
                    <a:pt x="324180" y="480123"/>
                  </a:lnTo>
                  <a:lnTo>
                    <a:pt x="321233" y="475754"/>
                  </a:lnTo>
                  <a:lnTo>
                    <a:pt x="315683" y="476326"/>
                  </a:lnTo>
                  <a:lnTo>
                    <a:pt x="318884" y="480809"/>
                  </a:lnTo>
                  <a:lnTo>
                    <a:pt x="319074" y="486422"/>
                  </a:lnTo>
                  <a:lnTo>
                    <a:pt x="320179" y="490385"/>
                  </a:lnTo>
                  <a:lnTo>
                    <a:pt x="326072" y="489915"/>
                  </a:lnTo>
                  <a:close/>
                </a:path>
                <a:path w="770255" h="1051559">
                  <a:moveTo>
                    <a:pt x="333260" y="500303"/>
                  </a:moveTo>
                  <a:lnTo>
                    <a:pt x="330073" y="493115"/>
                  </a:lnTo>
                  <a:lnTo>
                    <a:pt x="324472" y="495515"/>
                  </a:lnTo>
                  <a:lnTo>
                    <a:pt x="327672" y="499503"/>
                  </a:lnTo>
                  <a:lnTo>
                    <a:pt x="322872" y="504304"/>
                  </a:lnTo>
                  <a:lnTo>
                    <a:pt x="329272" y="501904"/>
                  </a:lnTo>
                  <a:lnTo>
                    <a:pt x="333260" y="500303"/>
                  </a:lnTo>
                  <a:close/>
                </a:path>
                <a:path w="770255" h="1051559">
                  <a:moveTo>
                    <a:pt x="334860" y="276529"/>
                  </a:moveTo>
                  <a:lnTo>
                    <a:pt x="331660" y="269328"/>
                  </a:lnTo>
                  <a:lnTo>
                    <a:pt x="326072" y="271729"/>
                  </a:lnTo>
                  <a:lnTo>
                    <a:pt x="329272" y="274929"/>
                  </a:lnTo>
                  <a:lnTo>
                    <a:pt x="325272" y="279717"/>
                  </a:lnTo>
                  <a:lnTo>
                    <a:pt x="330873" y="278130"/>
                  </a:lnTo>
                  <a:lnTo>
                    <a:pt x="334860" y="276529"/>
                  </a:lnTo>
                  <a:close/>
                </a:path>
                <a:path w="770255" h="1051559">
                  <a:moveTo>
                    <a:pt x="340487" y="788238"/>
                  </a:moveTo>
                  <a:lnTo>
                    <a:pt x="334860" y="787222"/>
                  </a:lnTo>
                  <a:lnTo>
                    <a:pt x="333743" y="793851"/>
                  </a:lnTo>
                  <a:lnTo>
                    <a:pt x="337858" y="792327"/>
                  </a:lnTo>
                  <a:lnTo>
                    <a:pt x="340487" y="788238"/>
                  </a:lnTo>
                  <a:close/>
                </a:path>
                <a:path w="770255" h="1051559">
                  <a:moveTo>
                    <a:pt x="357263" y="767905"/>
                  </a:moveTo>
                  <a:lnTo>
                    <a:pt x="351650" y="766445"/>
                  </a:lnTo>
                  <a:lnTo>
                    <a:pt x="350520" y="773531"/>
                  </a:lnTo>
                  <a:lnTo>
                    <a:pt x="354647" y="772147"/>
                  </a:lnTo>
                  <a:lnTo>
                    <a:pt x="357263" y="767905"/>
                  </a:lnTo>
                  <a:close/>
                </a:path>
                <a:path w="770255" h="1051559">
                  <a:moveTo>
                    <a:pt x="364020" y="486575"/>
                  </a:moveTo>
                  <a:lnTo>
                    <a:pt x="359638" y="484327"/>
                  </a:lnTo>
                  <a:lnTo>
                    <a:pt x="353910" y="484771"/>
                  </a:lnTo>
                  <a:lnTo>
                    <a:pt x="358736" y="486117"/>
                  </a:lnTo>
                  <a:lnTo>
                    <a:pt x="364020" y="486575"/>
                  </a:lnTo>
                  <a:close/>
                </a:path>
                <a:path w="770255" h="1051559">
                  <a:moveTo>
                    <a:pt x="380415" y="629780"/>
                  </a:moveTo>
                  <a:lnTo>
                    <a:pt x="377228" y="625779"/>
                  </a:lnTo>
                  <a:lnTo>
                    <a:pt x="374027" y="619391"/>
                  </a:lnTo>
                  <a:lnTo>
                    <a:pt x="369227" y="621792"/>
                  </a:lnTo>
                  <a:lnTo>
                    <a:pt x="372427" y="624979"/>
                  </a:lnTo>
                  <a:lnTo>
                    <a:pt x="375627" y="631380"/>
                  </a:lnTo>
                  <a:lnTo>
                    <a:pt x="380415" y="629780"/>
                  </a:lnTo>
                  <a:close/>
                </a:path>
                <a:path w="770255" h="1051559">
                  <a:moveTo>
                    <a:pt x="380415" y="74320"/>
                  </a:moveTo>
                  <a:lnTo>
                    <a:pt x="377215" y="67132"/>
                  </a:lnTo>
                  <a:lnTo>
                    <a:pt x="371627" y="69532"/>
                  </a:lnTo>
                  <a:lnTo>
                    <a:pt x="374827" y="73520"/>
                  </a:lnTo>
                  <a:lnTo>
                    <a:pt x="370027" y="78320"/>
                  </a:lnTo>
                  <a:lnTo>
                    <a:pt x="376428" y="76720"/>
                  </a:lnTo>
                  <a:lnTo>
                    <a:pt x="380415" y="74320"/>
                  </a:lnTo>
                  <a:close/>
                </a:path>
                <a:path w="770255" h="1051559">
                  <a:moveTo>
                    <a:pt x="382841" y="707161"/>
                  </a:moveTo>
                  <a:lnTo>
                    <a:pt x="377228" y="705700"/>
                  </a:lnTo>
                  <a:lnTo>
                    <a:pt x="376097" y="712787"/>
                  </a:lnTo>
                  <a:lnTo>
                    <a:pt x="380212" y="711403"/>
                  </a:lnTo>
                  <a:lnTo>
                    <a:pt x="382841" y="707161"/>
                  </a:lnTo>
                  <a:close/>
                </a:path>
                <a:path w="770255" h="1051559">
                  <a:moveTo>
                    <a:pt x="385216" y="45554"/>
                  </a:moveTo>
                  <a:lnTo>
                    <a:pt x="376428" y="47155"/>
                  </a:lnTo>
                  <a:lnTo>
                    <a:pt x="378815" y="51142"/>
                  </a:lnTo>
                  <a:lnTo>
                    <a:pt x="375627" y="58343"/>
                  </a:lnTo>
                  <a:lnTo>
                    <a:pt x="383616" y="57543"/>
                  </a:lnTo>
                  <a:lnTo>
                    <a:pt x="381215" y="52743"/>
                  </a:lnTo>
                  <a:lnTo>
                    <a:pt x="385216" y="45554"/>
                  </a:lnTo>
                  <a:close/>
                </a:path>
                <a:path w="770255" h="1051559">
                  <a:moveTo>
                    <a:pt x="385216" y="7188"/>
                  </a:moveTo>
                  <a:lnTo>
                    <a:pt x="382016" y="0"/>
                  </a:lnTo>
                  <a:lnTo>
                    <a:pt x="376428" y="2400"/>
                  </a:lnTo>
                  <a:lnTo>
                    <a:pt x="379615" y="5588"/>
                  </a:lnTo>
                  <a:lnTo>
                    <a:pt x="374827" y="11188"/>
                  </a:lnTo>
                  <a:lnTo>
                    <a:pt x="381215" y="8788"/>
                  </a:lnTo>
                  <a:lnTo>
                    <a:pt x="385216" y="7188"/>
                  </a:lnTo>
                  <a:close/>
                </a:path>
                <a:path w="770255" h="1051559">
                  <a:moveTo>
                    <a:pt x="390499" y="763981"/>
                  </a:moveTo>
                  <a:lnTo>
                    <a:pt x="389204" y="757656"/>
                  </a:lnTo>
                  <a:lnTo>
                    <a:pt x="388416" y="757656"/>
                  </a:lnTo>
                  <a:lnTo>
                    <a:pt x="386016" y="760056"/>
                  </a:lnTo>
                  <a:lnTo>
                    <a:pt x="385216" y="760056"/>
                  </a:lnTo>
                  <a:lnTo>
                    <a:pt x="374484" y="760463"/>
                  </a:lnTo>
                  <a:lnTo>
                    <a:pt x="380923" y="763346"/>
                  </a:lnTo>
                  <a:lnTo>
                    <a:pt x="390499" y="763981"/>
                  </a:lnTo>
                  <a:close/>
                </a:path>
                <a:path w="770255" h="1051559">
                  <a:moveTo>
                    <a:pt x="398005" y="124675"/>
                  </a:moveTo>
                  <a:lnTo>
                    <a:pt x="395681" y="120205"/>
                  </a:lnTo>
                  <a:lnTo>
                    <a:pt x="394411" y="114084"/>
                  </a:lnTo>
                  <a:lnTo>
                    <a:pt x="391934" y="110070"/>
                  </a:lnTo>
                  <a:lnTo>
                    <a:pt x="386016" y="111887"/>
                  </a:lnTo>
                  <a:lnTo>
                    <a:pt x="388899" y="115912"/>
                  </a:lnTo>
                  <a:lnTo>
                    <a:pt x="391109" y="121881"/>
                  </a:lnTo>
                  <a:lnTo>
                    <a:pt x="393763" y="126047"/>
                  </a:lnTo>
                  <a:lnTo>
                    <a:pt x="398005" y="124675"/>
                  </a:lnTo>
                  <a:close/>
                </a:path>
                <a:path w="770255" h="1051559">
                  <a:moveTo>
                    <a:pt x="401612" y="131991"/>
                  </a:moveTo>
                  <a:lnTo>
                    <a:pt x="396405" y="133464"/>
                  </a:lnTo>
                  <a:lnTo>
                    <a:pt x="391490" y="132105"/>
                  </a:lnTo>
                  <a:lnTo>
                    <a:pt x="387705" y="137566"/>
                  </a:lnTo>
                  <a:lnTo>
                    <a:pt x="387070" y="142570"/>
                  </a:lnTo>
                  <a:lnTo>
                    <a:pt x="391604" y="139865"/>
                  </a:lnTo>
                  <a:lnTo>
                    <a:pt x="395846" y="135940"/>
                  </a:lnTo>
                  <a:lnTo>
                    <a:pt x="400304" y="133070"/>
                  </a:lnTo>
                  <a:lnTo>
                    <a:pt x="401612" y="131991"/>
                  </a:lnTo>
                  <a:close/>
                </a:path>
                <a:path w="770255" h="1051559">
                  <a:moveTo>
                    <a:pt x="402793" y="645769"/>
                  </a:moveTo>
                  <a:lnTo>
                    <a:pt x="399605" y="641769"/>
                  </a:lnTo>
                  <a:lnTo>
                    <a:pt x="396405" y="635381"/>
                  </a:lnTo>
                  <a:lnTo>
                    <a:pt x="391604" y="637768"/>
                  </a:lnTo>
                  <a:lnTo>
                    <a:pt x="394804" y="640969"/>
                  </a:lnTo>
                  <a:lnTo>
                    <a:pt x="398005" y="647369"/>
                  </a:lnTo>
                  <a:lnTo>
                    <a:pt x="402793" y="645769"/>
                  </a:lnTo>
                  <a:close/>
                </a:path>
                <a:path w="770255" h="1051559">
                  <a:moveTo>
                    <a:pt x="404393" y="229374"/>
                  </a:moveTo>
                  <a:lnTo>
                    <a:pt x="397205" y="234162"/>
                  </a:lnTo>
                  <a:lnTo>
                    <a:pt x="392899" y="239585"/>
                  </a:lnTo>
                  <a:lnTo>
                    <a:pt x="394601" y="245160"/>
                  </a:lnTo>
                  <a:lnTo>
                    <a:pt x="397205" y="247434"/>
                  </a:lnTo>
                  <a:lnTo>
                    <a:pt x="395605" y="242963"/>
                  </a:lnTo>
                  <a:lnTo>
                    <a:pt x="398805" y="238163"/>
                  </a:lnTo>
                  <a:lnTo>
                    <a:pt x="404393" y="229374"/>
                  </a:lnTo>
                  <a:close/>
                </a:path>
                <a:path w="770255" h="1051559">
                  <a:moveTo>
                    <a:pt x="459917" y="738339"/>
                  </a:moveTo>
                  <a:lnTo>
                    <a:pt x="454748" y="736879"/>
                  </a:lnTo>
                  <a:lnTo>
                    <a:pt x="453174" y="743953"/>
                  </a:lnTo>
                  <a:lnTo>
                    <a:pt x="457136" y="742569"/>
                  </a:lnTo>
                  <a:lnTo>
                    <a:pt x="459917" y="738339"/>
                  </a:lnTo>
                  <a:close/>
                </a:path>
                <a:path w="770255" h="1051559">
                  <a:moveTo>
                    <a:pt x="461594" y="307441"/>
                  </a:moveTo>
                  <a:lnTo>
                    <a:pt x="453948" y="306095"/>
                  </a:lnTo>
                  <a:lnTo>
                    <a:pt x="453491" y="311048"/>
                  </a:lnTo>
                  <a:lnTo>
                    <a:pt x="458736" y="310299"/>
                  </a:lnTo>
                  <a:lnTo>
                    <a:pt x="461594" y="307441"/>
                  </a:lnTo>
                  <a:close/>
                </a:path>
                <a:path w="770255" h="1051559">
                  <a:moveTo>
                    <a:pt x="466382" y="839838"/>
                  </a:moveTo>
                  <a:lnTo>
                    <a:pt x="458736" y="838377"/>
                  </a:lnTo>
                  <a:lnTo>
                    <a:pt x="458292" y="843661"/>
                  </a:lnTo>
                  <a:lnTo>
                    <a:pt x="463537" y="842873"/>
                  </a:lnTo>
                  <a:lnTo>
                    <a:pt x="466382" y="839838"/>
                  </a:lnTo>
                  <a:close/>
                </a:path>
                <a:path w="770255" h="1051559">
                  <a:moveTo>
                    <a:pt x="486714" y="874344"/>
                  </a:moveTo>
                  <a:lnTo>
                    <a:pt x="485114" y="866343"/>
                  </a:lnTo>
                  <a:lnTo>
                    <a:pt x="480314" y="868743"/>
                  </a:lnTo>
                  <a:lnTo>
                    <a:pt x="472325" y="865555"/>
                  </a:lnTo>
                  <a:lnTo>
                    <a:pt x="473925" y="873544"/>
                  </a:lnTo>
                  <a:lnTo>
                    <a:pt x="478726" y="871143"/>
                  </a:lnTo>
                  <a:lnTo>
                    <a:pt x="486714" y="874344"/>
                  </a:lnTo>
                  <a:close/>
                </a:path>
                <a:path w="770255" h="1051559">
                  <a:moveTo>
                    <a:pt x="488315" y="760857"/>
                  </a:moveTo>
                  <a:lnTo>
                    <a:pt x="485114" y="756856"/>
                  </a:lnTo>
                  <a:lnTo>
                    <a:pt x="481914" y="750468"/>
                  </a:lnTo>
                  <a:lnTo>
                    <a:pt x="477126" y="752856"/>
                  </a:lnTo>
                  <a:lnTo>
                    <a:pt x="480314" y="756856"/>
                  </a:lnTo>
                  <a:lnTo>
                    <a:pt x="483514" y="763244"/>
                  </a:lnTo>
                  <a:lnTo>
                    <a:pt x="488315" y="760857"/>
                  </a:lnTo>
                  <a:close/>
                </a:path>
                <a:path w="770255" h="1051559">
                  <a:moveTo>
                    <a:pt x="499529" y="54203"/>
                  </a:moveTo>
                  <a:lnTo>
                    <a:pt x="493903" y="52743"/>
                  </a:lnTo>
                  <a:lnTo>
                    <a:pt x="492785" y="59829"/>
                  </a:lnTo>
                  <a:lnTo>
                    <a:pt x="496900" y="58445"/>
                  </a:lnTo>
                  <a:lnTo>
                    <a:pt x="499529" y="54203"/>
                  </a:lnTo>
                  <a:close/>
                </a:path>
                <a:path w="770255" h="1051559">
                  <a:moveTo>
                    <a:pt x="510387" y="509066"/>
                  </a:moveTo>
                  <a:lnTo>
                    <a:pt x="505891" y="506704"/>
                  </a:lnTo>
                  <a:lnTo>
                    <a:pt x="500494" y="507492"/>
                  </a:lnTo>
                  <a:lnTo>
                    <a:pt x="505294" y="508800"/>
                  </a:lnTo>
                  <a:lnTo>
                    <a:pt x="510387" y="509066"/>
                  </a:lnTo>
                  <a:close/>
                </a:path>
                <a:path w="770255" h="1051559">
                  <a:moveTo>
                    <a:pt x="515785" y="559854"/>
                  </a:moveTo>
                  <a:lnTo>
                    <a:pt x="514019" y="555002"/>
                  </a:lnTo>
                  <a:lnTo>
                    <a:pt x="508292" y="554659"/>
                  </a:lnTo>
                  <a:lnTo>
                    <a:pt x="511492" y="560247"/>
                  </a:lnTo>
                  <a:lnTo>
                    <a:pt x="506691" y="564248"/>
                  </a:lnTo>
                  <a:lnTo>
                    <a:pt x="508292" y="569836"/>
                  </a:lnTo>
                  <a:lnTo>
                    <a:pt x="513803" y="565899"/>
                  </a:lnTo>
                  <a:lnTo>
                    <a:pt x="515785" y="559854"/>
                  </a:lnTo>
                  <a:close/>
                </a:path>
                <a:path w="770255" h="1051559">
                  <a:moveTo>
                    <a:pt x="526694" y="572897"/>
                  </a:moveTo>
                  <a:lnTo>
                    <a:pt x="521081" y="571436"/>
                  </a:lnTo>
                  <a:lnTo>
                    <a:pt x="519950" y="578523"/>
                  </a:lnTo>
                  <a:lnTo>
                    <a:pt x="524078" y="577126"/>
                  </a:lnTo>
                  <a:lnTo>
                    <a:pt x="526694" y="572897"/>
                  </a:lnTo>
                  <a:close/>
                </a:path>
                <a:path w="770255" h="1051559">
                  <a:moveTo>
                    <a:pt x="529094" y="883793"/>
                  </a:moveTo>
                  <a:lnTo>
                    <a:pt x="523481" y="882332"/>
                  </a:lnTo>
                  <a:lnTo>
                    <a:pt x="522351" y="889419"/>
                  </a:lnTo>
                  <a:lnTo>
                    <a:pt x="526478" y="888022"/>
                  </a:lnTo>
                  <a:lnTo>
                    <a:pt x="529094" y="883793"/>
                  </a:lnTo>
                  <a:close/>
                </a:path>
                <a:path w="770255" h="1051559">
                  <a:moveTo>
                    <a:pt x="529869" y="978242"/>
                  </a:moveTo>
                  <a:lnTo>
                    <a:pt x="526669" y="971042"/>
                  </a:lnTo>
                  <a:lnTo>
                    <a:pt x="521081" y="973442"/>
                  </a:lnTo>
                  <a:lnTo>
                    <a:pt x="524281" y="976642"/>
                  </a:lnTo>
                  <a:lnTo>
                    <a:pt x="519480" y="982230"/>
                  </a:lnTo>
                  <a:lnTo>
                    <a:pt x="525868" y="979843"/>
                  </a:lnTo>
                  <a:lnTo>
                    <a:pt x="529869" y="978242"/>
                  </a:lnTo>
                  <a:close/>
                </a:path>
                <a:path w="770255" h="1051559">
                  <a:moveTo>
                    <a:pt x="532307" y="773137"/>
                  </a:moveTo>
                  <a:lnTo>
                    <a:pt x="527469" y="770445"/>
                  </a:lnTo>
                  <a:lnTo>
                    <a:pt x="522185" y="771347"/>
                  </a:lnTo>
                  <a:lnTo>
                    <a:pt x="527177" y="772845"/>
                  </a:lnTo>
                  <a:lnTo>
                    <a:pt x="532307" y="773137"/>
                  </a:lnTo>
                  <a:close/>
                </a:path>
                <a:path w="770255" h="1051559">
                  <a:moveTo>
                    <a:pt x="538695" y="803859"/>
                  </a:moveTo>
                  <a:lnTo>
                    <a:pt x="533869" y="801611"/>
                  </a:lnTo>
                  <a:lnTo>
                    <a:pt x="528586" y="802068"/>
                  </a:lnTo>
                  <a:lnTo>
                    <a:pt x="533565" y="803414"/>
                  </a:lnTo>
                  <a:lnTo>
                    <a:pt x="538695" y="803859"/>
                  </a:lnTo>
                  <a:close/>
                </a:path>
                <a:path w="770255" h="1051559">
                  <a:moveTo>
                    <a:pt x="539457" y="654558"/>
                  </a:moveTo>
                  <a:lnTo>
                    <a:pt x="536270" y="647369"/>
                  </a:lnTo>
                  <a:lnTo>
                    <a:pt x="530669" y="649757"/>
                  </a:lnTo>
                  <a:lnTo>
                    <a:pt x="533869" y="653757"/>
                  </a:lnTo>
                  <a:lnTo>
                    <a:pt x="529069" y="658558"/>
                  </a:lnTo>
                  <a:lnTo>
                    <a:pt x="535470" y="656158"/>
                  </a:lnTo>
                  <a:lnTo>
                    <a:pt x="539457" y="654558"/>
                  </a:lnTo>
                  <a:close/>
                </a:path>
                <a:path w="770255" h="1051559">
                  <a:moveTo>
                    <a:pt x="549846" y="975842"/>
                  </a:moveTo>
                  <a:lnTo>
                    <a:pt x="546658" y="968654"/>
                  </a:lnTo>
                  <a:lnTo>
                    <a:pt x="541058" y="971042"/>
                  </a:lnTo>
                  <a:lnTo>
                    <a:pt x="544258" y="974242"/>
                  </a:lnTo>
                  <a:lnTo>
                    <a:pt x="539457" y="979843"/>
                  </a:lnTo>
                  <a:lnTo>
                    <a:pt x="545858" y="977442"/>
                  </a:lnTo>
                  <a:lnTo>
                    <a:pt x="549846" y="975842"/>
                  </a:lnTo>
                  <a:close/>
                </a:path>
                <a:path w="770255" h="1051559">
                  <a:moveTo>
                    <a:pt x="565035" y="915098"/>
                  </a:moveTo>
                  <a:lnTo>
                    <a:pt x="563435" y="907110"/>
                  </a:lnTo>
                  <a:lnTo>
                    <a:pt x="558647" y="909510"/>
                  </a:lnTo>
                  <a:lnTo>
                    <a:pt x="550646" y="906310"/>
                  </a:lnTo>
                  <a:lnTo>
                    <a:pt x="552246" y="914298"/>
                  </a:lnTo>
                  <a:lnTo>
                    <a:pt x="557047" y="911910"/>
                  </a:lnTo>
                  <a:lnTo>
                    <a:pt x="565035" y="915098"/>
                  </a:lnTo>
                  <a:close/>
                </a:path>
                <a:path w="770255" h="1051559">
                  <a:moveTo>
                    <a:pt x="567436" y="71132"/>
                  </a:moveTo>
                  <a:lnTo>
                    <a:pt x="565835" y="69532"/>
                  </a:lnTo>
                  <a:lnTo>
                    <a:pt x="562635" y="64731"/>
                  </a:lnTo>
                  <a:lnTo>
                    <a:pt x="555447" y="69532"/>
                  </a:lnTo>
                  <a:lnTo>
                    <a:pt x="557047" y="71132"/>
                  </a:lnTo>
                  <a:lnTo>
                    <a:pt x="560235" y="75920"/>
                  </a:lnTo>
                  <a:lnTo>
                    <a:pt x="567436" y="71132"/>
                  </a:lnTo>
                  <a:close/>
                </a:path>
                <a:path w="770255" h="1051559">
                  <a:moveTo>
                    <a:pt x="571423" y="927887"/>
                  </a:moveTo>
                  <a:lnTo>
                    <a:pt x="569836" y="923099"/>
                  </a:lnTo>
                  <a:lnTo>
                    <a:pt x="563435" y="927087"/>
                  </a:lnTo>
                  <a:lnTo>
                    <a:pt x="562635" y="931087"/>
                  </a:lnTo>
                  <a:lnTo>
                    <a:pt x="563435" y="936675"/>
                  </a:lnTo>
                  <a:lnTo>
                    <a:pt x="570636" y="932688"/>
                  </a:lnTo>
                  <a:lnTo>
                    <a:pt x="571423" y="927887"/>
                  </a:lnTo>
                  <a:close/>
                </a:path>
                <a:path w="770255" h="1051559">
                  <a:moveTo>
                    <a:pt x="573024" y="846366"/>
                  </a:moveTo>
                  <a:lnTo>
                    <a:pt x="569836" y="842378"/>
                  </a:lnTo>
                  <a:lnTo>
                    <a:pt x="566635" y="835977"/>
                  </a:lnTo>
                  <a:lnTo>
                    <a:pt x="561835" y="838377"/>
                  </a:lnTo>
                  <a:lnTo>
                    <a:pt x="565035" y="842378"/>
                  </a:lnTo>
                  <a:lnTo>
                    <a:pt x="568236" y="848766"/>
                  </a:lnTo>
                  <a:lnTo>
                    <a:pt x="573024" y="846366"/>
                  </a:lnTo>
                  <a:close/>
                </a:path>
                <a:path w="770255" h="1051559">
                  <a:moveTo>
                    <a:pt x="577265" y="298373"/>
                  </a:moveTo>
                  <a:lnTo>
                    <a:pt x="574624" y="292506"/>
                  </a:lnTo>
                  <a:lnTo>
                    <a:pt x="570966" y="295224"/>
                  </a:lnTo>
                  <a:lnTo>
                    <a:pt x="565137" y="295605"/>
                  </a:lnTo>
                  <a:lnTo>
                    <a:pt x="561251" y="296443"/>
                  </a:lnTo>
                  <a:lnTo>
                    <a:pt x="563435" y="300507"/>
                  </a:lnTo>
                  <a:lnTo>
                    <a:pt x="567550" y="299593"/>
                  </a:lnTo>
                  <a:lnTo>
                    <a:pt x="573532" y="299808"/>
                  </a:lnTo>
                  <a:lnTo>
                    <a:pt x="577265" y="298373"/>
                  </a:lnTo>
                  <a:close/>
                </a:path>
                <a:path w="770255" h="1051559">
                  <a:moveTo>
                    <a:pt x="579120" y="302755"/>
                  </a:moveTo>
                  <a:lnTo>
                    <a:pt x="574624" y="300507"/>
                  </a:lnTo>
                  <a:lnTo>
                    <a:pt x="569226" y="300951"/>
                  </a:lnTo>
                  <a:lnTo>
                    <a:pt x="574027" y="302298"/>
                  </a:lnTo>
                  <a:lnTo>
                    <a:pt x="579120" y="302755"/>
                  </a:lnTo>
                  <a:close/>
                </a:path>
                <a:path w="770255" h="1051559">
                  <a:moveTo>
                    <a:pt x="588213" y="1035786"/>
                  </a:moveTo>
                  <a:lnTo>
                    <a:pt x="585012" y="1031786"/>
                  </a:lnTo>
                  <a:lnTo>
                    <a:pt x="581825" y="1025398"/>
                  </a:lnTo>
                  <a:lnTo>
                    <a:pt x="577024" y="1027785"/>
                  </a:lnTo>
                  <a:lnTo>
                    <a:pt x="581025" y="1030986"/>
                  </a:lnTo>
                  <a:lnTo>
                    <a:pt x="583412" y="1037386"/>
                  </a:lnTo>
                  <a:lnTo>
                    <a:pt x="588213" y="1035786"/>
                  </a:lnTo>
                  <a:close/>
                </a:path>
                <a:path w="770255" h="1051559">
                  <a:moveTo>
                    <a:pt x="595909" y="515340"/>
                  </a:moveTo>
                  <a:lnTo>
                    <a:pt x="591413" y="513092"/>
                  </a:lnTo>
                  <a:lnTo>
                    <a:pt x="586016" y="513549"/>
                  </a:lnTo>
                  <a:lnTo>
                    <a:pt x="590816" y="514896"/>
                  </a:lnTo>
                  <a:lnTo>
                    <a:pt x="595909" y="515340"/>
                  </a:lnTo>
                  <a:close/>
                </a:path>
                <a:path w="770255" h="1051559">
                  <a:moveTo>
                    <a:pt x="602602" y="1042174"/>
                  </a:moveTo>
                  <a:lnTo>
                    <a:pt x="601002" y="1037386"/>
                  </a:lnTo>
                  <a:lnTo>
                    <a:pt x="594601" y="1041374"/>
                  </a:lnTo>
                  <a:lnTo>
                    <a:pt x="593013" y="1046175"/>
                  </a:lnTo>
                  <a:lnTo>
                    <a:pt x="594601" y="1050963"/>
                  </a:lnTo>
                  <a:lnTo>
                    <a:pt x="601802" y="1046975"/>
                  </a:lnTo>
                  <a:lnTo>
                    <a:pt x="602602" y="1042174"/>
                  </a:lnTo>
                  <a:close/>
                </a:path>
                <a:path w="770255" h="1051559">
                  <a:moveTo>
                    <a:pt x="603846" y="273189"/>
                  </a:moveTo>
                  <a:lnTo>
                    <a:pt x="596201" y="271729"/>
                  </a:lnTo>
                  <a:lnTo>
                    <a:pt x="595757" y="277012"/>
                  </a:lnTo>
                  <a:lnTo>
                    <a:pt x="601002" y="276225"/>
                  </a:lnTo>
                  <a:lnTo>
                    <a:pt x="603846" y="273189"/>
                  </a:lnTo>
                  <a:close/>
                </a:path>
                <a:path w="770255" h="1051559">
                  <a:moveTo>
                    <a:pt x="609409" y="149669"/>
                  </a:moveTo>
                  <a:lnTo>
                    <a:pt x="607390" y="143052"/>
                  </a:lnTo>
                  <a:lnTo>
                    <a:pt x="603402" y="146253"/>
                  </a:lnTo>
                  <a:lnTo>
                    <a:pt x="600202" y="138264"/>
                  </a:lnTo>
                  <a:lnTo>
                    <a:pt x="597001" y="145453"/>
                  </a:lnTo>
                  <a:lnTo>
                    <a:pt x="588213" y="143852"/>
                  </a:lnTo>
                  <a:lnTo>
                    <a:pt x="592213" y="148653"/>
                  </a:lnTo>
                  <a:lnTo>
                    <a:pt x="596938" y="147891"/>
                  </a:lnTo>
                  <a:lnTo>
                    <a:pt x="604291" y="149745"/>
                  </a:lnTo>
                  <a:lnTo>
                    <a:pt x="609409" y="149669"/>
                  </a:lnTo>
                  <a:close/>
                </a:path>
                <a:path w="770255" h="1051559">
                  <a:moveTo>
                    <a:pt x="617804" y="798741"/>
                  </a:moveTo>
                  <a:lnTo>
                    <a:pt x="612190" y="797610"/>
                  </a:lnTo>
                  <a:lnTo>
                    <a:pt x="611060" y="804583"/>
                  </a:lnTo>
                  <a:lnTo>
                    <a:pt x="615188" y="803008"/>
                  </a:lnTo>
                  <a:lnTo>
                    <a:pt x="617804" y="798741"/>
                  </a:lnTo>
                  <a:close/>
                </a:path>
                <a:path w="770255" h="1051559">
                  <a:moveTo>
                    <a:pt x="644994" y="867003"/>
                  </a:moveTo>
                  <a:lnTo>
                    <a:pt x="640156" y="864755"/>
                  </a:lnTo>
                  <a:lnTo>
                    <a:pt x="634885" y="865200"/>
                  </a:lnTo>
                  <a:lnTo>
                    <a:pt x="639864" y="866546"/>
                  </a:lnTo>
                  <a:lnTo>
                    <a:pt x="644994" y="867003"/>
                  </a:lnTo>
                  <a:close/>
                </a:path>
                <a:path w="770255" h="1051559">
                  <a:moveTo>
                    <a:pt x="662533" y="171030"/>
                  </a:moveTo>
                  <a:lnTo>
                    <a:pt x="659345" y="163842"/>
                  </a:lnTo>
                  <a:lnTo>
                    <a:pt x="653745" y="166230"/>
                  </a:lnTo>
                  <a:lnTo>
                    <a:pt x="656945" y="170230"/>
                  </a:lnTo>
                  <a:lnTo>
                    <a:pt x="652145" y="175031"/>
                  </a:lnTo>
                  <a:lnTo>
                    <a:pt x="658545" y="172631"/>
                  </a:lnTo>
                  <a:lnTo>
                    <a:pt x="662533" y="171030"/>
                  </a:lnTo>
                  <a:close/>
                </a:path>
                <a:path w="770255" h="1051559">
                  <a:moveTo>
                    <a:pt x="674865" y="888479"/>
                  </a:moveTo>
                  <a:lnTo>
                    <a:pt x="667334" y="887133"/>
                  </a:lnTo>
                  <a:lnTo>
                    <a:pt x="666546" y="892073"/>
                  </a:lnTo>
                  <a:lnTo>
                    <a:pt x="671830" y="891324"/>
                  </a:lnTo>
                  <a:lnTo>
                    <a:pt x="674865" y="888479"/>
                  </a:lnTo>
                  <a:close/>
                </a:path>
                <a:path w="770255" h="1051559">
                  <a:moveTo>
                    <a:pt x="708088" y="831189"/>
                  </a:moveTo>
                  <a:lnTo>
                    <a:pt x="706501" y="823188"/>
                  </a:lnTo>
                  <a:lnTo>
                    <a:pt x="701700" y="824788"/>
                  </a:lnTo>
                  <a:lnTo>
                    <a:pt x="693712" y="822388"/>
                  </a:lnTo>
                  <a:lnTo>
                    <a:pt x="695312" y="830389"/>
                  </a:lnTo>
                  <a:lnTo>
                    <a:pt x="700100" y="827989"/>
                  </a:lnTo>
                  <a:lnTo>
                    <a:pt x="708088" y="831189"/>
                  </a:lnTo>
                  <a:close/>
                </a:path>
                <a:path w="770255" h="1051559">
                  <a:moveTo>
                    <a:pt x="718019" y="851827"/>
                  </a:moveTo>
                  <a:lnTo>
                    <a:pt x="710488" y="850366"/>
                  </a:lnTo>
                  <a:lnTo>
                    <a:pt x="709701" y="855649"/>
                  </a:lnTo>
                  <a:lnTo>
                    <a:pt x="714984" y="854862"/>
                  </a:lnTo>
                  <a:lnTo>
                    <a:pt x="718019" y="851827"/>
                  </a:lnTo>
                  <a:close/>
                </a:path>
                <a:path w="770255" h="1051559">
                  <a:moveTo>
                    <a:pt x="730491" y="227634"/>
                  </a:moveTo>
                  <a:lnTo>
                    <a:pt x="724877" y="226174"/>
                  </a:lnTo>
                  <a:lnTo>
                    <a:pt x="723747" y="233260"/>
                  </a:lnTo>
                  <a:lnTo>
                    <a:pt x="727875" y="231876"/>
                  </a:lnTo>
                  <a:lnTo>
                    <a:pt x="730491" y="227634"/>
                  </a:lnTo>
                  <a:close/>
                </a:path>
                <a:path w="770255" h="1051559">
                  <a:moveTo>
                    <a:pt x="735266" y="270129"/>
                  </a:moveTo>
                  <a:lnTo>
                    <a:pt x="732066" y="262940"/>
                  </a:lnTo>
                  <a:lnTo>
                    <a:pt x="726478" y="265341"/>
                  </a:lnTo>
                  <a:lnTo>
                    <a:pt x="729678" y="268528"/>
                  </a:lnTo>
                  <a:lnTo>
                    <a:pt x="724877" y="273329"/>
                  </a:lnTo>
                  <a:lnTo>
                    <a:pt x="731266" y="271729"/>
                  </a:lnTo>
                  <a:lnTo>
                    <a:pt x="735266" y="270129"/>
                  </a:lnTo>
                  <a:close/>
                </a:path>
                <a:path w="770255" h="1051559">
                  <a:moveTo>
                    <a:pt x="740067" y="831977"/>
                  </a:moveTo>
                  <a:lnTo>
                    <a:pt x="736866" y="827989"/>
                  </a:lnTo>
                  <a:lnTo>
                    <a:pt x="733666" y="821588"/>
                  </a:lnTo>
                  <a:lnTo>
                    <a:pt x="728878" y="823988"/>
                  </a:lnTo>
                  <a:lnTo>
                    <a:pt x="732066" y="827189"/>
                  </a:lnTo>
                  <a:lnTo>
                    <a:pt x="735266" y="833577"/>
                  </a:lnTo>
                  <a:lnTo>
                    <a:pt x="740067" y="831977"/>
                  </a:lnTo>
                  <a:close/>
                </a:path>
                <a:path w="770255" h="1051559">
                  <a:moveTo>
                    <a:pt x="755700" y="917359"/>
                  </a:moveTo>
                  <a:lnTo>
                    <a:pt x="748055" y="915898"/>
                  </a:lnTo>
                  <a:lnTo>
                    <a:pt x="747610" y="921181"/>
                  </a:lnTo>
                  <a:lnTo>
                    <a:pt x="752856" y="920394"/>
                  </a:lnTo>
                  <a:lnTo>
                    <a:pt x="755700" y="917359"/>
                  </a:lnTo>
                  <a:close/>
                </a:path>
                <a:path w="770255" h="1051559">
                  <a:moveTo>
                    <a:pt x="769975" y="83439"/>
                  </a:moveTo>
                  <a:lnTo>
                    <a:pt x="763638" y="84912"/>
                  </a:lnTo>
                  <a:lnTo>
                    <a:pt x="759396" y="88557"/>
                  </a:lnTo>
                  <a:lnTo>
                    <a:pt x="760844" y="91909"/>
                  </a:lnTo>
                  <a:lnTo>
                    <a:pt x="764336" y="90246"/>
                  </a:lnTo>
                  <a:lnTo>
                    <a:pt x="768438" y="90614"/>
                  </a:lnTo>
                  <a:lnTo>
                    <a:pt x="769975" y="90462"/>
                  </a:lnTo>
                  <a:lnTo>
                    <a:pt x="769975" y="8343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46"/>
            <p:cNvSpPr/>
            <p:nvPr/>
          </p:nvSpPr>
          <p:spPr>
            <a:xfrm>
              <a:off x="17168763" y="9009900"/>
              <a:ext cx="1119505" cy="927100"/>
            </a:xfrm>
            <a:custGeom>
              <a:avLst/>
              <a:gdLst/>
              <a:ahLst/>
              <a:cxnLst/>
              <a:rect l="l" t="t" r="r" b="b"/>
              <a:pathLst>
                <a:path w="1119505" h="927100">
                  <a:moveTo>
                    <a:pt x="9588" y="574636"/>
                  </a:moveTo>
                  <a:lnTo>
                    <a:pt x="8801" y="568236"/>
                  </a:lnTo>
                  <a:lnTo>
                    <a:pt x="7200" y="564248"/>
                  </a:lnTo>
                  <a:lnTo>
                    <a:pt x="0" y="566635"/>
                  </a:lnTo>
                  <a:lnTo>
                    <a:pt x="800" y="571436"/>
                  </a:lnTo>
                  <a:lnTo>
                    <a:pt x="5600" y="569836"/>
                  </a:lnTo>
                  <a:lnTo>
                    <a:pt x="9588" y="574636"/>
                  </a:lnTo>
                  <a:close/>
                </a:path>
                <a:path w="1119505" h="927100">
                  <a:moveTo>
                    <a:pt x="60744" y="576237"/>
                  </a:moveTo>
                  <a:lnTo>
                    <a:pt x="55143" y="577824"/>
                  </a:lnTo>
                  <a:lnTo>
                    <a:pt x="47955" y="573036"/>
                  </a:lnTo>
                  <a:lnTo>
                    <a:pt x="47955" y="581025"/>
                  </a:lnTo>
                  <a:lnTo>
                    <a:pt x="53555" y="580224"/>
                  </a:lnTo>
                  <a:lnTo>
                    <a:pt x="60744" y="584225"/>
                  </a:lnTo>
                  <a:lnTo>
                    <a:pt x="60744" y="576237"/>
                  </a:lnTo>
                  <a:close/>
                </a:path>
                <a:path w="1119505" h="927100">
                  <a:moveTo>
                    <a:pt x="73533" y="844765"/>
                  </a:moveTo>
                  <a:lnTo>
                    <a:pt x="62852" y="845781"/>
                  </a:lnTo>
                  <a:lnTo>
                    <a:pt x="63042" y="849858"/>
                  </a:lnTo>
                  <a:lnTo>
                    <a:pt x="68478" y="851395"/>
                  </a:lnTo>
                  <a:lnTo>
                    <a:pt x="73533" y="844765"/>
                  </a:lnTo>
                  <a:close/>
                </a:path>
                <a:path w="1119505" h="92710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32" y="585825"/>
                  </a:lnTo>
                  <a:lnTo>
                    <a:pt x="71132" y="590613"/>
                  </a:lnTo>
                  <a:lnTo>
                    <a:pt x="75933" y="588225"/>
                  </a:lnTo>
                  <a:lnTo>
                    <a:pt x="79921" y="593813"/>
                  </a:lnTo>
                  <a:close/>
                </a:path>
                <a:path w="1119505" h="927100">
                  <a:moveTo>
                    <a:pt x="80822" y="753554"/>
                  </a:moveTo>
                  <a:lnTo>
                    <a:pt x="78384" y="750227"/>
                  </a:lnTo>
                  <a:lnTo>
                    <a:pt x="75133" y="756856"/>
                  </a:lnTo>
                  <a:lnTo>
                    <a:pt x="80416" y="758545"/>
                  </a:lnTo>
                  <a:lnTo>
                    <a:pt x="80822" y="753554"/>
                  </a:lnTo>
                  <a:close/>
                </a:path>
                <a:path w="1119505" h="927100">
                  <a:moveTo>
                    <a:pt x="87922" y="479717"/>
                  </a:moveTo>
                  <a:lnTo>
                    <a:pt x="87312" y="475627"/>
                  </a:lnTo>
                  <a:lnTo>
                    <a:pt x="83426" y="472300"/>
                  </a:lnTo>
                  <a:lnTo>
                    <a:pt x="80721" y="477126"/>
                  </a:lnTo>
                  <a:lnTo>
                    <a:pt x="87922" y="479717"/>
                  </a:lnTo>
                  <a:close/>
                </a:path>
                <a:path w="1119505" h="927100">
                  <a:moveTo>
                    <a:pt x="107099" y="740867"/>
                  </a:moveTo>
                  <a:lnTo>
                    <a:pt x="103898" y="733679"/>
                  </a:lnTo>
                  <a:lnTo>
                    <a:pt x="99110" y="732078"/>
                  </a:lnTo>
                  <a:lnTo>
                    <a:pt x="93510" y="732078"/>
                  </a:lnTo>
                  <a:lnTo>
                    <a:pt x="95910" y="739267"/>
                  </a:lnTo>
                  <a:lnTo>
                    <a:pt x="100698" y="740867"/>
                  </a:lnTo>
                  <a:lnTo>
                    <a:pt x="107099" y="740867"/>
                  </a:lnTo>
                  <a:close/>
                </a:path>
                <a:path w="1119505" h="927100">
                  <a:moveTo>
                    <a:pt x="119888" y="423583"/>
                  </a:moveTo>
                  <a:lnTo>
                    <a:pt x="119087" y="420382"/>
                  </a:lnTo>
                  <a:lnTo>
                    <a:pt x="117487" y="417982"/>
                  </a:lnTo>
                  <a:lnTo>
                    <a:pt x="116687" y="415594"/>
                  </a:lnTo>
                  <a:lnTo>
                    <a:pt x="114287" y="417182"/>
                  </a:lnTo>
                  <a:lnTo>
                    <a:pt x="111099" y="417982"/>
                  </a:lnTo>
                  <a:lnTo>
                    <a:pt x="108699" y="418782"/>
                  </a:lnTo>
                  <a:lnTo>
                    <a:pt x="109499" y="421182"/>
                  </a:lnTo>
                  <a:lnTo>
                    <a:pt x="111099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87" y="424383"/>
                  </a:lnTo>
                  <a:lnTo>
                    <a:pt x="119888" y="423583"/>
                  </a:lnTo>
                  <a:close/>
                </a:path>
                <a:path w="1119505" h="927100">
                  <a:moveTo>
                    <a:pt x="154813" y="819569"/>
                  </a:moveTo>
                  <a:lnTo>
                    <a:pt x="147053" y="814400"/>
                  </a:lnTo>
                  <a:lnTo>
                    <a:pt x="146951" y="822718"/>
                  </a:lnTo>
                  <a:lnTo>
                    <a:pt x="152158" y="823391"/>
                  </a:lnTo>
                  <a:lnTo>
                    <a:pt x="154813" y="819569"/>
                  </a:lnTo>
                  <a:close/>
                </a:path>
                <a:path w="1119505" h="927100">
                  <a:moveTo>
                    <a:pt x="159042" y="717689"/>
                  </a:moveTo>
                  <a:lnTo>
                    <a:pt x="150050" y="717575"/>
                  </a:lnTo>
                  <a:lnTo>
                    <a:pt x="149453" y="722185"/>
                  </a:lnTo>
                  <a:lnTo>
                    <a:pt x="153657" y="724547"/>
                  </a:lnTo>
                  <a:lnTo>
                    <a:pt x="159042" y="717689"/>
                  </a:lnTo>
                  <a:close/>
                </a:path>
                <a:path w="1119505" h="927100">
                  <a:moveTo>
                    <a:pt x="231178" y="742962"/>
                  </a:moveTo>
                  <a:lnTo>
                    <a:pt x="227126" y="738441"/>
                  </a:lnTo>
                  <a:lnTo>
                    <a:pt x="222186" y="743267"/>
                  </a:lnTo>
                  <a:lnTo>
                    <a:pt x="230720" y="747649"/>
                  </a:lnTo>
                  <a:lnTo>
                    <a:pt x="231178" y="742962"/>
                  </a:lnTo>
                  <a:close/>
                </a:path>
                <a:path w="1119505" h="927100">
                  <a:moveTo>
                    <a:pt x="246164" y="362839"/>
                  </a:moveTo>
                  <a:lnTo>
                    <a:pt x="245364" y="356450"/>
                  </a:lnTo>
                  <a:lnTo>
                    <a:pt x="243763" y="352450"/>
                  </a:lnTo>
                  <a:lnTo>
                    <a:pt x="236575" y="354850"/>
                  </a:lnTo>
                  <a:lnTo>
                    <a:pt x="237363" y="359638"/>
                  </a:lnTo>
                  <a:lnTo>
                    <a:pt x="241363" y="357251"/>
                  </a:lnTo>
                  <a:lnTo>
                    <a:pt x="246164" y="362839"/>
                  </a:lnTo>
                  <a:close/>
                </a:path>
                <a:path w="1119505" h="927100">
                  <a:moveTo>
                    <a:pt x="254977" y="562165"/>
                  </a:moveTo>
                  <a:lnTo>
                    <a:pt x="249351" y="561047"/>
                  </a:lnTo>
                  <a:lnTo>
                    <a:pt x="248234" y="568020"/>
                  </a:lnTo>
                  <a:lnTo>
                    <a:pt x="252349" y="566445"/>
                  </a:lnTo>
                  <a:lnTo>
                    <a:pt x="254977" y="562165"/>
                  </a:lnTo>
                  <a:close/>
                </a:path>
                <a:path w="1119505" h="927100">
                  <a:moveTo>
                    <a:pt x="284518" y="679335"/>
                  </a:moveTo>
                  <a:lnTo>
                    <a:pt x="283718" y="672934"/>
                  </a:lnTo>
                  <a:lnTo>
                    <a:pt x="282130" y="668947"/>
                  </a:lnTo>
                  <a:lnTo>
                    <a:pt x="274929" y="671334"/>
                  </a:lnTo>
                  <a:lnTo>
                    <a:pt x="275729" y="676135"/>
                  </a:lnTo>
                  <a:lnTo>
                    <a:pt x="279730" y="673735"/>
                  </a:lnTo>
                  <a:lnTo>
                    <a:pt x="284518" y="679335"/>
                  </a:lnTo>
                  <a:close/>
                </a:path>
                <a:path w="1119505" h="927100">
                  <a:moveTo>
                    <a:pt x="322884" y="179019"/>
                  </a:moveTo>
                  <a:lnTo>
                    <a:pt x="318884" y="180619"/>
                  </a:lnTo>
                  <a:lnTo>
                    <a:pt x="317284" y="177419"/>
                  </a:lnTo>
                  <a:lnTo>
                    <a:pt x="313296" y="178219"/>
                  </a:lnTo>
                  <a:lnTo>
                    <a:pt x="311416" y="183743"/>
                  </a:lnTo>
                  <a:lnTo>
                    <a:pt x="315696" y="185813"/>
                  </a:lnTo>
                  <a:lnTo>
                    <a:pt x="321157" y="184289"/>
                  </a:lnTo>
                  <a:lnTo>
                    <a:pt x="322884" y="179019"/>
                  </a:lnTo>
                  <a:close/>
                </a:path>
                <a:path w="1119505" h="927100">
                  <a:moveTo>
                    <a:pt x="323684" y="311873"/>
                  </a:moveTo>
                  <a:lnTo>
                    <a:pt x="323088" y="307797"/>
                  </a:lnTo>
                  <a:lnTo>
                    <a:pt x="319189" y="304457"/>
                  </a:lnTo>
                  <a:lnTo>
                    <a:pt x="316484" y="309295"/>
                  </a:lnTo>
                  <a:lnTo>
                    <a:pt x="323684" y="311873"/>
                  </a:lnTo>
                  <a:close/>
                </a:path>
                <a:path w="1119505" h="927100">
                  <a:moveTo>
                    <a:pt x="341668" y="430974"/>
                  </a:moveTo>
                  <a:lnTo>
                    <a:pt x="339039" y="427672"/>
                  </a:lnTo>
                  <a:lnTo>
                    <a:pt x="335673" y="433971"/>
                  </a:lnTo>
                  <a:lnTo>
                    <a:pt x="341287" y="435775"/>
                  </a:lnTo>
                  <a:lnTo>
                    <a:pt x="341668" y="430974"/>
                  </a:lnTo>
                  <a:close/>
                </a:path>
                <a:path w="1119505" h="927100">
                  <a:moveTo>
                    <a:pt x="346163" y="566039"/>
                  </a:moveTo>
                  <a:lnTo>
                    <a:pt x="343725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63" y="566039"/>
                  </a:lnTo>
                  <a:close/>
                </a:path>
                <a:path w="1119505" h="927100">
                  <a:moveTo>
                    <a:pt x="359651" y="548005"/>
                  </a:moveTo>
                  <a:lnTo>
                    <a:pt x="352450" y="546658"/>
                  </a:lnTo>
                  <a:lnTo>
                    <a:pt x="351561" y="551611"/>
                  </a:lnTo>
                  <a:lnTo>
                    <a:pt x="356654" y="550862"/>
                  </a:lnTo>
                  <a:lnTo>
                    <a:pt x="359651" y="548005"/>
                  </a:lnTo>
                  <a:close/>
                </a:path>
                <a:path w="1119505" h="927100">
                  <a:moveTo>
                    <a:pt x="366839" y="319684"/>
                  </a:moveTo>
                  <a:lnTo>
                    <a:pt x="366039" y="313283"/>
                  </a:lnTo>
                  <a:lnTo>
                    <a:pt x="364439" y="309295"/>
                  </a:lnTo>
                  <a:lnTo>
                    <a:pt x="357251" y="311696"/>
                  </a:lnTo>
                  <a:lnTo>
                    <a:pt x="358051" y="316484"/>
                  </a:lnTo>
                  <a:lnTo>
                    <a:pt x="362038" y="314083"/>
                  </a:lnTo>
                  <a:lnTo>
                    <a:pt x="366839" y="319684"/>
                  </a:lnTo>
                  <a:close/>
                </a:path>
                <a:path w="1119505" h="927100">
                  <a:moveTo>
                    <a:pt x="370840" y="564248"/>
                  </a:moveTo>
                  <a:lnTo>
                    <a:pt x="367639" y="560247"/>
                  </a:lnTo>
                  <a:lnTo>
                    <a:pt x="364439" y="553859"/>
                  </a:lnTo>
                  <a:lnTo>
                    <a:pt x="359651" y="556247"/>
                  </a:lnTo>
                  <a:lnTo>
                    <a:pt x="362839" y="560247"/>
                  </a:lnTo>
                  <a:lnTo>
                    <a:pt x="366039" y="566635"/>
                  </a:lnTo>
                  <a:lnTo>
                    <a:pt x="370840" y="564248"/>
                  </a:lnTo>
                  <a:close/>
                </a:path>
                <a:path w="1119505" h="927100">
                  <a:moveTo>
                    <a:pt x="370840" y="455549"/>
                  </a:moveTo>
                  <a:lnTo>
                    <a:pt x="362178" y="456895"/>
                  </a:lnTo>
                  <a:lnTo>
                    <a:pt x="362445" y="459117"/>
                  </a:lnTo>
                  <a:lnTo>
                    <a:pt x="361251" y="460349"/>
                  </a:lnTo>
                  <a:lnTo>
                    <a:pt x="360680" y="465061"/>
                  </a:lnTo>
                  <a:lnTo>
                    <a:pt x="362915" y="461606"/>
                  </a:lnTo>
                  <a:lnTo>
                    <a:pt x="367347" y="463194"/>
                  </a:lnTo>
                  <a:lnTo>
                    <a:pt x="370840" y="455549"/>
                  </a:lnTo>
                  <a:close/>
                </a:path>
                <a:path w="1119505" h="927100">
                  <a:moveTo>
                    <a:pt x="414350" y="568909"/>
                  </a:moveTo>
                  <a:lnTo>
                    <a:pt x="413194" y="562648"/>
                  </a:lnTo>
                  <a:lnTo>
                    <a:pt x="407593" y="566635"/>
                  </a:lnTo>
                  <a:lnTo>
                    <a:pt x="398005" y="570636"/>
                  </a:lnTo>
                  <a:lnTo>
                    <a:pt x="401205" y="575437"/>
                  </a:lnTo>
                  <a:lnTo>
                    <a:pt x="407682" y="572757"/>
                  </a:lnTo>
                  <a:lnTo>
                    <a:pt x="412292" y="571436"/>
                  </a:lnTo>
                  <a:lnTo>
                    <a:pt x="414350" y="568909"/>
                  </a:lnTo>
                  <a:close/>
                </a:path>
                <a:path w="1119505" h="927100">
                  <a:moveTo>
                    <a:pt x="435673" y="177317"/>
                  </a:moveTo>
                  <a:lnTo>
                    <a:pt x="433235" y="173990"/>
                  </a:lnTo>
                  <a:lnTo>
                    <a:pt x="429983" y="180619"/>
                  </a:lnTo>
                  <a:lnTo>
                    <a:pt x="435254" y="182308"/>
                  </a:lnTo>
                  <a:lnTo>
                    <a:pt x="435673" y="177317"/>
                  </a:lnTo>
                  <a:close/>
                </a:path>
                <a:path w="1119505" h="927100">
                  <a:moveTo>
                    <a:pt x="441172" y="550659"/>
                  </a:moveTo>
                  <a:lnTo>
                    <a:pt x="437972" y="543458"/>
                  </a:lnTo>
                  <a:lnTo>
                    <a:pt x="432371" y="545858"/>
                  </a:lnTo>
                  <a:lnTo>
                    <a:pt x="435571" y="549059"/>
                  </a:lnTo>
                  <a:lnTo>
                    <a:pt x="430771" y="554647"/>
                  </a:lnTo>
                  <a:lnTo>
                    <a:pt x="437172" y="552259"/>
                  </a:lnTo>
                  <a:lnTo>
                    <a:pt x="441172" y="550659"/>
                  </a:lnTo>
                  <a:close/>
                </a:path>
                <a:path w="1119505" h="927100">
                  <a:moveTo>
                    <a:pt x="460540" y="564146"/>
                  </a:moveTo>
                  <a:lnTo>
                    <a:pt x="458749" y="559447"/>
                  </a:lnTo>
                  <a:lnTo>
                    <a:pt x="448360" y="560247"/>
                  </a:lnTo>
                  <a:lnTo>
                    <a:pt x="457949" y="565048"/>
                  </a:lnTo>
                  <a:lnTo>
                    <a:pt x="455714" y="569341"/>
                  </a:lnTo>
                  <a:lnTo>
                    <a:pt x="458050" y="568236"/>
                  </a:lnTo>
                  <a:lnTo>
                    <a:pt x="460540" y="564146"/>
                  </a:lnTo>
                  <a:close/>
                </a:path>
                <a:path w="1119505" h="927100">
                  <a:moveTo>
                    <a:pt x="483235" y="238340"/>
                  </a:moveTo>
                  <a:lnTo>
                    <a:pt x="479526" y="242163"/>
                  </a:lnTo>
                  <a:lnTo>
                    <a:pt x="478967" y="246875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119505" h="927100">
                  <a:moveTo>
                    <a:pt x="507504" y="725690"/>
                  </a:moveTo>
                  <a:lnTo>
                    <a:pt x="503085" y="724877"/>
                  </a:lnTo>
                  <a:lnTo>
                    <a:pt x="496709" y="724585"/>
                  </a:lnTo>
                  <a:lnTo>
                    <a:pt x="491540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504" y="725690"/>
                  </a:lnTo>
                  <a:close/>
                </a:path>
                <a:path w="1119505" h="927100">
                  <a:moveTo>
                    <a:pt x="512013" y="690003"/>
                  </a:moveTo>
                  <a:lnTo>
                    <a:pt x="508304" y="693712"/>
                  </a:lnTo>
                  <a:lnTo>
                    <a:pt x="507733" y="698779"/>
                  </a:lnTo>
                  <a:lnTo>
                    <a:pt x="510400" y="694613"/>
                  </a:lnTo>
                  <a:lnTo>
                    <a:pt x="512013" y="690003"/>
                  </a:lnTo>
                  <a:close/>
                </a:path>
                <a:path w="1119505" h="927100">
                  <a:moveTo>
                    <a:pt x="518871" y="243128"/>
                  </a:moveTo>
                  <a:lnTo>
                    <a:pt x="515493" y="246951"/>
                  </a:lnTo>
                  <a:lnTo>
                    <a:pt x="514819" y="251675"/>
                  </a:lnTo>
                  <a:lnTo>
                    <a:pt x="517296" y="247548"/>
                  </a:lnTo>
                  <a:lnTo>
                    <a:pt x="518871" y="243128"/>
                  </a:lnTo>
                  <a:close/>
                </a:path>
                <a:path w="1119505" h="927100">
                  <a:moveTo>
                    <a:pt x="521881" y="730478"/>
                  </a:moveTo>
                  <a:lnTo>
                    <a:pt x="521093" y="724090"/>
                  </a:lnTo>
                  <a:lnTo>
                    <a:pt x="519493" y="720090"/>
                  </a:lnTo>
                  <a:lnTo>
                    <a:pt x="512292" y="722490"/>
                  </a:lnTo>
                  <a:lnTo>
                    <a:pt x="513092" y="727278"/>
                  </a:lnTo>
                  <a:lnTo>
                    <a:pt x="517093" y="725690"/>
                  </a:lnTo>
                  <a:lnTo>
                    <a:pt x="521881" y="730478"/>
                  </a:lnTo>
                  <a:close/>
                </a:path>
                <a:path w="1119505" h="927100">
                  <a:moveTo>
                    <a:pt x="539038" y="895781"/>
                  </a:moveTo>
                  <a:lnTo>
                    <a:pt x="533869" y="894321"/>
                  </a:lnTo>
                  <a:lnTo>
                    <a:pt x="532307" y="901395"/>
                  </a:lnTo>
                  <a:lnTo>
                    <a:pt x="536270" y="900010"/>
                  </a:lnTo>
                  <a:lnTo>
                    <a:pt x="539038" y="895781"/>
                  </a:lnTo>
                  <a:close/>
                </a:path>
                <a:path w="1119505" h="927100">
                  <a:moveTo>
                    <a:pt x="568756" y="564413"/>
                  </a:moveTo>
                  <a:lnTo>
                    <a:pt x="565048" y="568236"/>
                  </a:lnTo>
                  <a:lnTo>
                    <a:pt x="564476" y="572960"/>
                  </a:lnTo>
                  <a:lnTo>
                    <a:pt x="567143" y="568845"/>
                  </a:lnTo>
                  <a:lnTo>
                    <a:pt x="568756" y="564413"/>
                  </a:lnTo>
                  <a:close/>
                </a:path>
                <a:path w="1119505" h="927100">
                  <a:moveTo>
                    <a:pt x="571614" y="276809"/>
                  </a:moveTo>
                  <a:lnTo>
                    <a:pt x="568236" y="280517"/>
                  </a:lnTo>
                  <a:lnTo>
                    <a:pt x="567563" y="285584"/>
                  </a:lnTo>
                  <a:lnTo>
                    <a:pt x="570039" y="281419"/>
                  </a:lnTo>
                  <a:lnTo>
                    <a:pt x="571614" y="276809"/>
                  </a:lnTo>
                  <a:close/>
                </a:path>
                <a:path w="1119505" h="927100">
                  <a:moveTo>
                    <a:pt x="594321" y="488937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21" y="493509"/>
                  </a:lnTo>
                  <a:lnTo>
                    <a:pt x="594321" y="488937"/>
                  </a:lnTo>
                  <a:close/>
                </a:path>
                <a:path w="1119505" h="927100">
                  <a:moveTo>
                    <a:pt x="601052" y="662343"/>
                  </a:moveTo>
                  <a:lnTo>
                    <a:pt x="599414" y="655358"/>
                  </a:lnTo>
                  <a:lnTo>
                    <a:pt x="591731" y="652678"/>
                  </a:lnTo>
                  <a:lnTo>
                    <a:pt x="587121" y="659155"/>
                  </a:lnTo>
                  <a:lnTo>
                    <a:pt x="586257" y="667715"/>
                  </a:lnTo>
                  <a:lnTo>
                    <a:pt x="589826" y="671334"/>
                  </a:lnTo>
                  <a:lnTo>
                    <a:pt x="590867" y="666140"/>
                  </a:lnTo>
                  <a:lnTo>
                    <a:pt x="596417" y="664540"/>
                  </a:lnTo>
                  <a:lnTo>
                    <a:pt x="601052" y="662343"/>
                  </a:lnTo>
                  <a:close/>
                </a:path>
                <a:path w="1119505" h="927100">
                  <a:moveTo>
                    <a:pt x="625475" y="152019"/>
                  </a:moveTo>
                  <a:lnTo>
                    <a:pt x="618655" y="152019"/>
                  </a:lnTo>
                  <a:lnTo>
                    <a:pt x="620191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75" y="152019"/>
                  </a:lnTo>
                  <a:close/>
                </a:path>
                <a:path w="1119505" h="927100">
                  <a:moveTo>
                    <a:pt x="632180" y="579424"/>
                  </a:moveTo>
                  <a:lnTo>
                    <a:pt x="629348" y="573417"/>
                  </a:lnTo>
                  <a:lnTo>
                    <a:pt x="623290" y="570344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92" y="574636"/>
                  </a:lnTo>
                  <a:lnTo>
                    <a:pt x="625779" y="579424"/>
                  </a:lnTo>
                  <a:lnTo>
                    <a:pt x="632180" y="579424"/>
                  </a:lnTo>
                  <a:close/>
                </a:path>
                <a:path w="1119505" h="927100">
                  <a:moveTo>
                    <a:pt x="644169" y="570941"/>
                  </a:moveTo>
                  <a:lnTo>
                    <a:pt x="643572" y="567042"/>
                  </a:lnTo>
                  <a:lnTo>
                    <a:pt x="639673" y="563740"/>
                  </a:lnTo>
                  <a:lnTo>
                    <a:pt x="636968" y="568236"/>
                  </a:lnTo>
                  <a:lnTo>
                    <a:pt x="644169" y="570941"/>
                  </a:lnTo>
                  <a:close/>
                </a:path>
                <a:path w="1119505" h="927100">
                  <a:moveTo>
                    <a:pt x="648957" y="160642"/>
                  </a:moveTo>
                  <a:lnTo>
                    <a:pt x="648157" y="154241"/>
                  </a:lnTo>
                  <a:lnTo>
                    <a:pt x="646569" y="150253"/>
                  </a:lnTo>
                  <a:lnTo>
                    <a:pt x="639368" y="152641"/>
                  </a:lnTo>
                  <a:lnTo>
                    <a:pt x="640168" y="157441"/>
                  </a:lnTo>
                  <a:lnTo>
                    <a:pt x="644969" y="155841"/>
                  </a:lnTo>
                  <a:lnTo>
                    <a:pt x="648957" y="160642"/>
                  </a:lnTo>
                  <a:close/>
                </a:path>
                <a:path w="1119505" h="927100">
                  <a:moveTo>
                    <a:pt x="661746" y="265341"/>
                  </a:moveTo>
                  <a:lnTo>
                    <a:pt x="660146" y="261340"/>
                  </a:lnTo>
                  <a:lnTo>
                    <a:pt x="655358" y="263740"/>
                  </a:lnTo>
                  <a:lnTo>
                    <a:pt x="647357" y="264541"/>
                  </a:lnTo>
                  <a:lnTo>
                    <a:pt x="648957" y="269328"/>
                  </a:lnTo>
                  <a:lnTo>
                    <a:pt x="653757" y="266941"/>
                  </a:lnTo>
                  <a:lnTo>
                    <a:pt x="661746" y="265341"/>
                  </a:lnTo>
                  <a:close/>
                </a:path>
                <a:path w="1119505" h="927100">
                  <a:moveTo>
                    <a:pt x="668235" y="173329"/>
                  </a:moveTo>
                  <a:lnTo>
                    <a:pt x="665810" y="169989"/>
                  </a:lnTo>
                  <a:lnTo>
                    <a:pt x="662546" y="176618"/>
                  </a:lnTo>
                  <a:lnTo>
                    <a:pt x="667829" y="178308"/>
                  </a:lnTo>
                  <a:lnTo>
                    <a:pt x="668235" y="173329"/>
                  </a:lnTo>
                  <a:close/>
                </a:path>
                <a:path w="1119505" h="927100">
                  <a:moveTo>
                    <a:pt x="694512" y="923086"/>
                  </a:moveTo>
                  <a:lnTo>
                    <a:pt x="691324" y="915898"/>
                  </a:lnTo>
                  <a:lnTo>
                    <a:pt x="685723" y="918298"/>
                  </a:lnTo>
                  <a:lnTo>
                    <a:pt x="688924" y="922299"/>
                  </a:lnTo>
                  <a:lnTo>
                    <a:pt x="684923" y="927087"/>
                  </a:lnTo>
                  <a:lnTo>
                    <a:pt x="690524" y="925487"/>
                  </a:lnTo>
                  <a:lnTo>
                    <a:pt x="694512" y="923086"/>
                  </a:lnTo>
                  <a:close/>
                </a:path>
                <a:path w="1119505" h="927100">
                  <a:moveTo>
                    <a:pt x="695312" y="5588"/>
                  </a:moveTo>
                  <a:lnTo>
                    <a:pt x="690524" y="7188"/>
                  </a:lnTo>
                  <a:lnTo>
                    <a:pt x="688924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31" y="14185"/>
                  </a:lnTo>
                  <a:lnTo>
                    <a:pt x="675919" y="19456"/>
                  </a:lnTo>
                  <a:lnTo>
                    <a:pt x="675335" y="26365"/>
                  </a:lnTo>
                  <a:lnTo>
                    <a:pt x="681609" y="21437"/>
                  </a:lnTo>
                  <a:lnTo>
                    <a:pt x="686523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119505" h="927100">
                  <a:moveTo>
                    <a:pt x="704621" y="330365"/>
                  </a:moveTo>
                  <a:lnTo>
                    <a:pt x="700913" y="334073"/>
                  </a:lnTo>
                  <a:lnTo>
                    <a:pt x="700341" y="339128"/>
                  </a:lnTo>
                  <a:lnTo>
                    <a:pt x="703008" y="334962"/>
                  </a:lnTo>
                  <a:lnTo>
                    <a:pt x="704621" y="330365"/>
                  </a:lnTo>
                  <a:close/>
                </a:path>
                <a:path w="1119505" h="927100">
                  <a:moveTo>
                    <a:pt x="731278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90" y="573036"/>
                  </a:lnTo>
                  <a:lnTo>
                    <a:pt x="722490" y="577824"/>
                  </a:lnTo>
                  <a:lnTo>
                    <a:pt x="727278" y="575437"/>
                  </a:lnTo>
                  <a:lnTo>
                    <a:pt x="731278" y="581025"/>
                  </a:lnTo>
                  <a:close/>
                </a:path>
                <a:path w="1119505" h="927100">
                  <a:moveTo>
                    <a:pt x="739267" y="210985"/>
                  </a:moveTo>
                  <a:lnTo>
                    <a:pt x="736879" y="203796"/>
                  </a:lnTo>
                  <a:lnTo>
                    <a:pt x="732078" y="202196"/>
                  </a:lnTo>
                  <a:lnTo>
                    <a:pt x="726490" y="202196"/>
                  </a:lnTo>
                  <a:lnTo>
                    <a:pt x="728878" y="208597"/>
                  </a:lnTo>
                  <a:lnTo>
                    <a:pt x="733679" y="210185"/>
                  </a:lnTo>
                  <a:lnTo>
                    <a:pt x="739267" y="210985"/>
                  </a:lnTo>
                  <a:close/>
                </a:path>
                <a:path w="1119505" h="927100">
                  <a:moveTo>
                    <a:pt x="763003" y="87363"/>
                  </a:moveTo>
                  <a:lnTo>
                    <a:pt x="756056" y="85509"/>
                  </a:lnTo>
                  <a:lnTo>
                    <a:pt x="757656" y="87909"/>
                  </a:lnTo>
                  <a:lnTo>
                    <a:pt x="759256" y="89509"/>
                  </a:lnTo>
                  <a:lnTo>
                    <a:pt x="755256" y="91109"/>
                  </a:lnTo>
                  <a:lnTo>
                    <a:pt x="752055" y="87909"/>
                  </a:lnTo>
                  <a:lnTo>
                    <a:pt x="748868" y="81521"/>
                  </a:lnTo>
                  <a:lnTo>
                    <a:pt x="743267" y="83121"/>
                  </a:lnTo>
                  <a:lnTo>
                    <a:pt x="744867" y="85509"/>
                  </a:lnTo>
                  <a:lnTo>
                    <a:pt x="746467" y="87109"/>
                  </a:lnTo>
                  <a:lnTo>
                    <a:pt x="742467" y="88709"/>
                  </a:lnTo>
                  <a:lnTo>
                    <a:pt x="747268" y="95897"/>
                  </a:lnTo>
                  <a:lnTo>
                    <a:pt x="754710" y="94056"/>
                  </a:lnTo>
                  <a:lnTo>
                    <a:pt x="761250" y="90703"/>
                  </a:lnTo>
                  <a:lnTo>
                    <a:pt x="763003" y="87363"/>
                  </a:lnTo>
                  <a:close/>
                </a:path>
                <a:path w="1119505" h="927100">
                  <a:moveTo>
                    <a:pt x="780923" y="897115"/>
                  </a:moveTo>
                  <a:lnTo>
                    <a:pt x="780834" y="893521"/>
                  </a:lnTo>
                  <a:lnTo>
                    <a:pt x="775233" y="896721"/>
                  </a:lnTo>
                  <a:lnTo>
                    <a:pt x="772045" y="887133"/>
                  </a:lnTo>
                  <a:lnTo>
                    <a:pt x="764844" y="893521"/>
                  </a:lnTo>
                  <a:lnTo>
                    <a:pt x="768807" y="898017"/>
                  </a:lnTo>
                  <a:lnTo>
                    <a:pt x="775538" y="898918"/>
                  </a:lnTo>
                  <a:lnTo>
                    <a:pt x="780923" y="897115"/>
                  </a:lnTo>
                  <a:close/>
                </a:path>
                <a:path w="1119505" h="927100">
                  <a:moveTo>
                    <a:pt x="810399" y="322084"/>
                  </a:moveTo>
                  <a:lnTo>
                    <a:pt x="807999" y="314883"/>
                  </a:lnTo>
                  <a:lnTo>
                    <a:pt x="803211" y="313283"/>
                  </a:lnTo>
                  <a:lnTo>
                    <a:pt x="797610" y="313283"/>
                  </a:lnTo>
                  <a:lnTo>
                    <a:pt x="800011" y="319684"/>
                  </a:lnTo>
                  <a:lnTo>
                    <a:pt x="804811" y="321284"/>
                  </a:lnTo>
                  <a:lnTo>
                    <a:pt x="810399" y="322084"/>
                  </a:lnTo>
                  <a:close/>
                </a:path>
                <a:path w="1119505" h="927100">
                  <a:moveTo>
                    <a:pt x="828789" y="312496"/>
                  </a:moveTo>
                  <a:lnTo>
                    <a:pt x="827989" y="306095"/>
                  </a:lnTo>
                  <a:lnTo>
                    <a:pt x="826389" y="302094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88" y="307695"/>
                  </a:lnTo>
                  <a:lnTo>
                    <a:pt x="828789" y="312496"/>
                  </a:lnTo>
                  <a:close/>
                </a:path>
                <a:path w="1119505" h="927100">
                  <a:moveTo>
                    <a:pt x="847966" y="282422"/>
                  </a:moveTo>
                  <a:lnTo>
                    <a:pt x="847369" y="278523"/>
                  </a:lnTo>
                  <a:lnTo>
                    <a:pt x="843470" y="275221"/>
                  </a:lnTo>
                  <a:lnTo>
                    <a:pt x="840765" y="279717"/>
                  </a:lnTo>
                  <a:lnTo>
                    <a:pt x="847966" y="282422"/>
                  </a:lnTo>
                  <a:close/>
                </a:path>
                <a:path w="1119505" h="92710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40" y="112585"/>
                  </a:lnTo>
                  <a:lnTo>
                    <a:pt x="839076" y="116078"/>
                  </a:lnTo>
                  <a:lnTo>
                    <a:pt x="847750" y="119875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119505" h="927100">
                  <a:moveTo>
                    <a:pt x="853732" y="603224"/>
                  </a:moveTo>
                  <a:lnTo>
                    <a:pt x="850366" y="606602"/>
                  </a:lnTo>
                  <a:lnTo>
                    <a:pt x="849693" y="611771"/>
                  </a:lnTo>
                  <a:lnTo>
                    <a:pt x="852157" y="607796"/>
                  </a:lnTo>
                  <a:lnTo>
                    <a:pt x="853732" y="603224"/>
                  </a:lnTo>
                  <a:close/>
                </a:path>
                <a:path w="1119505" h="927100">
                  <a:moveTo>
                    <a:pt x="887641" y="604380"/>
                  </a:moveTo>
                  <a:lnTo>
                    <a:pt x="883932" y="608203"/>
                  </a:lnTo>
                  <a:lnTo>
                    <a:pt x="883361" y="612927"/>
                  </a:lnTo>
                  <a:lnTo>
                    <a:pt x="886028" y="608799"/>
                  </a:lnTo>
                  <a:lnTo>
                    <a:pt x="887641" y="604380"/>
                  </a:lnTo>
                  <a:close/>
                </a:path>
                <a:path w="1119505" h="927100">
                  <a:moveTo>
                    <a:pt x="904252" y="539762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62"/>
                  </a:lnTo>
                  <a:close/>
                </a:path>
                <a:path w="1119505" h="927100">
                  <a:moveTo>
                    <a:pt x="941476" y="588225"/>
                  </a:moveTo>
                  <a:lnTo>
                    <a:pt x="940676" y="583425"/>
                  </a:lnTo>
                  <a:lnTo>
                    <a:pt x="935875" y="585825"/>
                  </a:lnTo>
                  <a:lnTo>
                    <a:pt x="927887" y="586625"/>
                  </a:lnTo>
                  <a:lnTo>
                    <a:pt x="929487" y="591413"/>
                  </a:lnTo>
                  <a:lnTo>
                    <a:pt x="934275" y="589026"/>
                  </a:lnTo>
                  <a:lnTo>
                    <a:pt x="941476" y="588225"/>
                  </a:lnTo>
                  <a:close/>
                </a:path>
                <a:path w="1119505" h="927100">
                  <a:moveTo>
                    <a:pt x="950455" y="133451"/>
                  </a:moveTo>
                  <a:lnTo>
                    <a:pt x="947864" y="125476"/>
                  </a:lnTo>
                  <a:lnTo>
                    <a:pt x="943927" y="138620"/>
                  </a:lnTo>
                  <a:lnTo>
                    <a:pt x="946962" y="139560"/>
                  </a:lnTo>
                  <a:lnTo>
                    <a:pt x="950455" y="133451"/>
                  </a:lnTo>
                  <a:close/>
                </a:path>
                <a:path w="1119505" h="927100">
                  <a:moveTo>
                    <a:pt x="954265" y="457949"/>
                  </a:moveTo>
                  <a:lnTo>
                    <a:pt x="945464" y="457949"/>
                  </a:lnTo>
                  <a:lnTo>
                    <a:pt x="946264" y="462737"/>
                  </a:lnTo>
                  <a:lnTo>
                    <a:pt x="941476" y="469938"/>
                  </a:lnTo>
                  <a:lnTo>
                    <a:pt x="950264" y="469138"/>
                  </a:lnTo>
                  <a:lnTo>
                    <a:pt x="948664" y="464337"/>
                  </a:lnTo>
                  <a:lnTo>
                    <a:pt x="954265" y="457949"/>
                  </a:lnTo>
                  <a:close/>
                </a:path>
                <a:path w="1119505" h="927100">
                  <a:moveTo>
                    <a:pt x="963053" y="902309"/>
                  </a:moveTo>
                  <a:lnTo>
                    <a:pt x="960653" y="895921"/>
                  </a:lnTo>
                  <a:lnTo>
                    <a:pt x="955687" y="895261"/>
                  </a:lnTo>
                  <a:lnTo>
                    <a:pt x="949667" y="891222"/>
                  </a:lnTo>
                  <a:lnTo>
                    <a:pt x="945146" y="889736"/>
                  </a:lnTo>
                  <a:lnTo>
                    <a:pt x="944664" y="896721"/>
                  </a:lnTo>
                  <a:lnTo>
                    <a:pt x="949464" y="894321"/>
                  </a:lnTo>
                  <a:lnTo>
                    <a:pt x="949464" y="903109"/>
                  </a:lnTo>
                  <a:lnTo>
                    <a:pt x="955052" y="897521"/>
                  </a:lnTo>
                  <a:lnTo>
                    <a:pt x="963053" y="902309"/>
                  </a:lnTo>
                  <a:close/>
                </a:path>
                <a:path w="1119505" h="927100">
                  <a:moveTo>
                    <a:pt x="963053" y="434771"/>
                  </a:moveTo>
                  <a:lnTo>
                    <a:pt x="962253" y="430771"/>
                  </a:lnTo>
                  <a:lnTo>
                    <a:pt x="957453" y="433171"/>
                  </a:lnTo>
                  <a:lnTo>
                    <a:pt x="949464" y="433971"/>
                  </a:lnTo>
                  <a:lnTo>
                    <a:pt x="951064" y="438772"/>
                  </a:lnTo>
                  <a:lnTo>
                    <a:pt x="955852" y="436372"/>
                  </a:lnTo>
                  <a:lnTo>
                    <a:pt x="963053" y="434771"/>
                  </a:lnTo>
                  <a:close/>
                </a:path>
                <a:path w="1119505" h="927100">
                  <a:moveTo>
                    <a:pt x="977950" y="523659"/>
                  </a:moveTo>
                  <a:lnTo>
                    <a:pt x="974242" y="527481"/>
                  </a:lnTo>
                  <a:lnTo>
                    <a:pt x="973683" y="532206"/>
                  </a:lnTo>
                  <a:lnTo>
                    <a:pt x="976337" y="528078"/>
                  </a:lnTo>
                  <a:lnTo>
                    <a:pt x="977950" y="523659"/>
                  </a:lnTo>
                  <a:close/>
                </a:path>
                <a:path w="1119505" h="927100">
                  <a:moveTo>
                    <a:pt x="979525" y="291680"/>
                  </a:moveTo>
                  <a:lnTo>
                    <a:pt x="974242" y="292506"/>
                  </a:lnTo>
                  <a:lnTo>
                    <a:pt x="968959" y="294830"/>
                  </a:lnTo>
                  <a:lnTo>
                    <a:pt x="963752" y="296100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207" y="299923"/>
                  </a:lnTo>
                  <a:lnTo>
                    <a:pt x="976934" y="296100"/>
                  </a:lnTo>
                  <a:lnTo>
                    <a:pt x="979525" y="291680"/>
                  </a:lnTo>
                  <a:close/>
                </a:path>
                <a:path w="1119505" h="927100">
                  <a:moveTo>
                    <a:pt x="980732" y="457847"/>
                  </a:moveTo>
                  <a:lnTo>
                    <a:pt x="978293" y="454520"/>
                  </a:lnTo>
                  <a:lnTo>
                    <a:pt x="975042" y="461149"/>
                  </a:lnTo>
                  <a:lnTo>
                    <a:pt x="980325" y="462826"/>
                  </a:lnTo>
                  <a:lnTo>
                    <a:pt x="980732" y="457847"/>
                  </a:lnTo>
                  <a:close/>
                </a:path>
                <a:path w="1119505" h="927100">
                  <a:moveTo>
                    <a:pt x="1010297" y="504507"/>
                  </a:moveTo>
                  <a:lnTo>
                    <a:pt x="1007872" y="501205"/>
                  </a:lnTo>
                  <a:lnTo>
                    <a:pt x="1004608" y="507504"/>
                  </a:lnTo>
                  <a:lnTo>
                    <a:pt x="1009891" y="509295"/>
                  </a:lnTo>
                  <a:lnTo>
                    <a:pt x="1010297" y="504507"/>
                  </a:lnTo>
                  <a:close/>
                </a:path>
                <a:path w="1119505" h="927100">
                  <a:moveTo>
                    <a:pt x="1023886" y="288213"/>
                  </a:moveTo>
                  <a:lnTo>
                    <a:pt x="1021461" y="284734"/>
                  </a:lnTo>
                  <a:lnTo>
                    <a:pt x="1018197" y="290906"/>
                  </a:lnTo>
                  <a:lnTo>
                    <a:pt x="1023480" y="293052"/>
                  </a:lnTo>
                  <a:lnTo>
                    <a:pt x="1023886" y="288213"/>
                  </a:lnTo>
                  <a:close/>
                </a:path>
                <a:path w="1119505" h="927100">
                  <a:moveTo>
                    <a:pt x="1046632" y="767791"/>
                  </a:moveTo>
                  <a:lnTo>
                    <a:pt x="1046162" y="763244"/>
                  </a:lnTo>
                  <a:lnTo>
                    <a:pt x="1042022" y="762850"/>
                  </a:lnTo>
                  <a:lnTo>
                    <a:pt x="1036383" y="760653"/>
                  </a:lnTo>
                  <a:lnTo>
                    <a:pt x="1032230" y="760552"/>
                  </a:lnTo>
                  <a:lnTo>
                    <a:pt x="1032586" y="766445"/>
                  </a:lnTo>
                  <a:lnTo>
                    <a:pt x="1037069" y="765492"/>
                  </a:lnTo>
                  <a:lnTo>
                    <a:pt x="1042670" y="767245"/>
                  </a:lnTo>
                  <a:lnTo>
                    <a:pt x="1046632" y="767791"/>
                  </a:lnTo>
                  <a:close/>
                </a:path>
                <a:path w="1119505" h="92710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63" y="441960"/>
                  </a:lnTo>
                  <a:lnTo>
                    <a:pt x="1058646" y="443649"/>
                  </a:lnTo>
                  <a:lnTo>
                    <a:pt x="1059053" y="438670"/>
                  </a:lnTo>
                  <a:close/>
                </a:path>
                <a:path w="1119505" h="927100">
                  <a:moveTo>
                    <a:pt x="1107706" y="263740"/>
                  </a:moveTo>
                  <a:lnTo>
                    <a:pt x="1102118" y="261340"/>
                  </a:lnTo>
                  <a:lnTo>
                    <a:pt x="1096518" y="270129"/>
                  </a:lnTo>
                  <a:lnTo>
                    <a:pt x="1096518" y="271729"/>
                  </a:lnTo>
                  <a:lnTo>
                    <a:pt x="1098042" y="274421"/>
                  </a:lnTo>
                  <a:lnTo>
                    <a:pt x="1102715" y="271627"/>
                  </a:lnTo>
                  <a:lnTo>
                    <a:pt x="1107084" y="266903"/>
                  </a:lnTo>
                  <a:lnTo>
                    <a:pt x="1107706" y="263740"/>
                  </a:lnTo>
                  <a:close/>
                </a:path>
                <a:path w="1119505" h="927100">
                  <a:moveTo>
                    <a:pt x="1119238" y="243801"/>
                  </a:moveTo>
                  <a:lnTo>
                    <a:pt x="1116495" y="242963"/>
                  </a:lnTo>
                  <a:lnTo>
                    <a:pt x="1118895" y="248551"/>
                  </a:lnTo>
                  <a:lnTo>
                    <a:pt x="1114894" y="252552"/>
                  </a:lnTo>
                  <a:lnTo>
                    <a:pt x="1116495" y="258140"/>
                  </a:lnTo>
                  <a:lnTo>
                    <a:pt x="1119238" y="254647"/>
                  </a:lnTo>
                  <a:lnTo>
                    <a:pt x="1119238" y="24380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47"/>
            <p:cNvSpPr/>
            <p:nvPr/>
          </p:nvSpPr>
          <p:spPr>
            <a:xfrm>
              <a:off x="17175608" y="9125152"/>
              <a:ext cx="1107440" cy="1002665"/>
            </a:xfrm>
            <a:custGeom>
              <a:avLst/>
              <a:gdLst/>
              <a:ahLst/>
              <a:cxnLst/>
              <a:rect l="l" t="t" r="r" b="b"/>
              <a:pathLst>
                <a:path w="1107440" h="1002665">
                  <a:moveTo>
                    <a:pt x="6743" y="652792"/>
                  </a:moveTo>
                  <a:lnTo>
                    <a:pt x="0" y="649414"/>
                  </a:lnTo>
                  <a:lnTo>
                    <a:pt x="152" y="653389"/>
                  </a:lnTo>
                  <a:lnTo>
                    <a:pt x="3594" y="657059"/>
                  </a:lnTo>
                  <a:lnTo>
                    <a:pt x="6743" y="652792"/>
                  </a:lnTo>
                  <a:close/>
                </a:path>
                <a:path w="1107440" h="1002665">
                  <a:moveTo>
                    <a:pt x="63487" y="448995"/>
                  </a:moveTo>
                  <a:lnTo>
                    <a:pt x="63131" y="442429"/>
                  </a:lnTo>
                  <a:lnTo>
                    <a:pt x="61188" y="436105"/>
                  </a:lnTo>
                  <a:lnTo>
                    <a:pt x="58204" y="433819"/>
                  </a:lnTo>
                  <a:lnTo>
                    <a:pt x="54698" y="439394"/>
                  </a:lnTo>
                  <a:lnTo>
                    <a:pt x="57099" y="438607"/>
                  </a:lnTo>
                  <a:lnTo>
                    <a:pt x="59486" y="438607"/>
                  </a:lnTo>
                  <a:lnTo>
                    <a:pt x="60286" y="441794"/>
                  </a:lnTo>
                  <a:lnTo>
                    <a:pt x="55499" y="444195"/>
                  </a:lnTo>
                  <a:lnTo>
                    <a:pt x="47510" y="444995"/>
                  </a:lnTo>
                  <a:lnTo>
                    <a:pt x="49898" y="449795"/>
                  </a:lnTo>
                  <a:lnTo>
                    <a:pt x="52298" y="448995"/>
                  </a:lnTo>
                  <a:lnTo>
                    <a:pt x="54698" y="448995"/>
                  </a:lnTo>
                  <a:lnTo>
                    <a:pt x="55499" y="452183"/>
                  </a:lnTo>
                  <a:lnTo>
                    <a:pt x="57899" y="450596"/>
                  </a:lnTo>
                  <a:lnTo>
                    <a:pt x="61087" y="449795"/>
                  </a:lnTo>
                  <a:lnTo>
                    <a:pt x="63487" y="448995"/>
                  </a:lnTo>
                  <a:close/>
                </a:path>
                <a:path w="1107440" h="1002665">
                  <a:moveTo>
                    <a:pt x="112242" y="361873"/>
                  </a:moveTo>
                  <a:lnTo>
                    <a:pt x="106641" y="359473"/>
                  </a:lnTo>
                  <a:lnTo>
                    <a:pt x="101053" y="369074"/>
                  </a:lnTo>
                  <a:lnTo>
                    <a:pt x="101053" y="369874"/>
                  </a:lnTo>
                  <a:lnTo>
                    <a:pt x="99872" y="376148"/>
                  </a:lnTo>
                  <a:lnTo>
                    <a:pt x="104851" y="372770"/>
                  </a:lnTo>
                  <a:lnTo>
                    <a:pt x="110718" y="365937"/>
                  </a:lnTo>
                  <a:lnTo>
                    <a:pt x="112242" y="361873"/>
                  </a:lnTo>
                  <a:close/>
                </a:path>
                <a:path w="1107440" h="1002665">
                  <a:moveTo>
                    <a:pt x="113042" y="740702"/>
                  </a:moveTo>
                  <a:lnTo>
                    <a:pt x="110642" y="733513"/>
                  </a:lnTo>
                  <a:lnTo>
                    <a:pt x="106641" y="731113"/>
                  </a:lnTo>
                  <a:lnTo>
                    <a:pt x="101053" y="731113"/>
                  </a:lnTo>
                  <a:lnTo>
                    <a:pt x="102654" y="738314"/>
                  </a:lnTo>
                  <a:lnTo>
                    <a:pt x="107442" y="740702"/>
                  </a:lnTo>
                  <a:lnTo>
                    <a:pt x="113042" y="740702"/>
                  </a:lnTo>
                  <a:close/>
                </a:path>
                <a:path w="1107440" h="1002665">
                  <a:moveTo>
                    <a:pt x="134620" y="834212"/>
                  </a:moveTo>
                  <a:lnTo>
                    <a:pt x="133819" y="829424"/>
                  </a:lnTo>
                  <a:lnTo>
                    <a:pt x="129019" y="831811"/>
                  </a:lnTo>
                  <a:lnTo>
                    <a:pt x="121031" y="832612"/>
                  </a:lnTo>
                  <a:lnTo>
                    <a:pt x="122631" y="837412"/>
                  </a:lnTo>
                  <a:lnTo>
                    <a:pt x="126631" y="835012"/>
                  </a:lnTo>
                  <a:lnTo>
                    <a:pt x="134620" y="834212"/>
                  </a:lnTo>
                  <a:close/>
                </a:path>
                <a:path w="1107440" h="1002665">
                  <a:moveTo>
                    <a:pt x="145008" y="919734"/>
                  </a:moveTo>
                  <a:lnTo>
                    <a:pt x="138023" y="923721"/>
                  </a:lnTo>
                  <a:lnTo>
                    <a:pt x="132321" y="928319"/>
                  </a:lnTo>
                  <a:lnTo>
                    <a:pt x="127368" y="933221"/>
                  </a:lnTo>
                  <a:lnTo>
                    <a:pt x="122631" y="938110"/>
                  </a:lnTo>
                  <a:lnTo>
                    <a:pt x="128219" y="936510"/>
                  </a:lnTo>
                  <a:lnTo>
                    <a:pt x="129019" y="943711"/>
                  </a:lnTo>
                  <a:lnTo>
                    <a:pt x="133819" y="943711"/>
                  </a:lnTo>
                  <a:lnTo>
                    <a:pt x="133540" y="936472"/>
                  </a:lnTo>
                  <a:lnTo>
                    <a:pt x="138214" y="931418"/>
                  </a:lnTo>
                  <a:lnTo>
                    <a:pt x="143484" y="926515"/>
                  </a:lnTo>
                  <a:lnTo>
                    <a:pt x="145008" y="919734"/>
                  </a:lnTo>
                  <a:close/>
                </a:path>
                <a:path w="1107440" h="1002665">
                  <a:moveTo>
                    <a:pt x="152527" y="606285"/>
                  </a:moveTo>
                  <a:lnTo>
                    <a:pt x="149606" y="610031"/>
                  </a:lnTo>
                  <a:lnTo>
                    <a:pt x="147586" y="614375"/>
                  </a:lnTo>
                  <a:lnTo>
                    <a:pt x="151396" y="611238"/>
                  </a:lnTo>
                  <a:lnTo>
                    <a:pt x="152527" y="606285"/>
                  </a:lnTo>
                  <a:close/>
                </a:path>
                <a:path w="1107440" h="1002665">
                  <a:moveTo>
                    <a:pt x="153593" y="281051"/>
                  </a:moveTo>
                  <a:lnTo>
                    <a:pt x="147828" y="276593"/>
                  </a:lnTo>
                  <a:lnTo>
                    <a:pt x="138620" y="277164"/>
                  </a:lnTo>
                  <a:lnTo>
                    <a:pt x="151879" y="283565"/>
                  </a:lnTo>
                  <a:lnTo>
                    <a:pt x="153593" y="281051"/>
                  </a:lnTo>
                  <a:close/>
                </a:path>
                <a:path w="1107440" h="1002665">
                  <a:moveTo>
                    <a:pt x="173774" y="771880"/>
                  </a:moveTo>
                  <a:lnTo>
                    <a:pt x="168490" y="769289"/>
                  </a:lnTo>
                  <a:lnTo>
                    <a:pt x="167487" y="773976"/>
                  </a:lnTo>
                  <a:lnTo>
                    <a:pt x="169621" y="777608"/>
                  </a:lnTo>
                  <a:lnTo>
                    <a:pt x="173774" y="771880"/>
                  </a:lnTo>
                  <a:close/>
                </a:path>
                <a:path w="1107440" h="1002665">
                  <a:moveTo>
                    <a:pt x="194564" y="797445"/>
                  </a:moveTo>
                  <a:lnTo>
                    <a:pt x="193763" y="791857"/>
                  </a:lnTo>
                  <a:lnTo>
                    <a:pt x="188963" y="793457"/>
                  </a:lnTo>
                  <a:lnTo>
                    <a:pt x="184962" y="787857"/>
                  </a:lnTo>
                  <a:lnTo>
                    <a:pt x="184962" y="794258"/>
                  </a:lnTo>
                  <a:lnTo>
                    <a:pt x="186563" y="798245"/>
                  </a:lnTo>
                  <a:lnTo>
                    <a:pt x="194564" y="797445"/>
                  </a:lnTo>
                  <a:close/>
                </a:path>
                <a:path w="1107440" h="1002665">
                  <a:moveTo>
                    <a:pt x="196951" y="684758"/>
                  </a:moveTo>
                  <a:lnTo>
                    <a:pt x="196151" y="679970"/>
                  </a:lnTo>
                  <a:lnTo>
                    <a:pt x="191363" y="682358"/>
                  </a:lnTo>
                  <a:lnTo>
                    <a:pt x="184175" y="683158"/>
                  </a:lnTo>
                  <a:lnTo>
                    <a:pt x="184175" y="687158"/>
                  </a:lnTo>
                  <a:lnTo>
                    <a:pt x="188963" y="685558"/>
                  </a:lnTo>
                  <a:lnTo>
                    <a:pt x="196951" y="684758"/>
                  </a:lnTo>
                  <a:close/>
                </a:path>
                <a:path w="1107440" h="1002665">
                  <a:moveTo>
                    <a:pt x="216446" y="785787"/>
                  </a:moveTo>
                  <a:lnTo>
                    <a:pt x="211645" y="790460"/>
                  </a:lnTo>
                  <a:lnTo>
                    <a:pt x="207886" y="798423"/>
                  </a:lnTo>
                  <a:lnTo>
                    <a:pt x="214541" y="799045"/>
                  </a:lnTo>
                  <a:lnTo>
                    <a:pt x="212940" y="795058"/>
                  </a:lnTo>
                  <a:lnTo>
                    <a:pt x="216446" y="785787"/>
                  </a:lnTo>
                  <a:close/>
                </a:path>
                <a:path w="1107440" h="1002665">
                  <a:moveTo>
                    <a:pt x="279603" y="671131"/>
                  </a:moveTo>
                  <a:lnTo>
                    <a:pt x="276682" y="675068"/>
                  </a:lnTo>
                  <a:lnTo>
                    <a:pt x="274650" y="679450"/>
                  </a:lnTo>
                  <a:lnTo>
                    <a:pt x="278472" y="675970"/>
                  </a:lnTo>
                  <a:lnTo>
                    <a:pt x="279603" y="671131"/>
                  </a:lnTo>
                  <a:close/>
                </a:path>
                <a:path w="1107440" h="1002665">
                  <a:moveTo>
                    <a:pt x="287261" y="774268"/>
                  </a:moveTo>
                  <a:lnTo>
                    <a:pt x="284073" y="765479"/>
                  </a:lnTo>
                  <a:lnTo>
                    <a:pt x="280073" y="760691"/>
                  </a:lnTo>
                  <a:lnTo>
                    <a:pt x="272084" y="762279"/>
                  </a:lnTo>
                  <a:lnTo>
                    <a:pt x="276072" y="768680"/>
                  </a:lnTo>
                  <a:lnTo>
                    <a:pt x="280873" y="773468"/>
                  </a:lnTo>
                  <a:lnTo>
                    <a:pt x="287261" y="774268"/>
                  </a:lnTo>
                  <a:close/>
                </a:path>
                <a:path w="1107440" h="1002665">
                  <a:moveTo>
                    <a:pt x="316839" y="155676"/>
                  </a:moveTo>
                  <a:lnTo>
                    <a:pt x="310705" y="149085"/>
                  </a:lnTo>
                  <a:lnTo>
                    <a:pt x="310946" y="141287"/>
                  </a:lnTo>
                  <a:lnTo>
                    <a:pt x="311327" y="134099"/>
                  </a:lnTo>
                  <a:lnTo>
                    <a:pt x="305650" y="129298"/>
                  </a:lnTo>
                  <a:lnTo>
                    <a:pt x="305650" y="137299"/>
                  </a:lnTo>
                  <a:lnTo>
                    <a:pt x="307251" y="146088"/>
                  </a:lnTo>
                  <a:lnTo>
                    <a:pt x="300850" y="152476"/>
                  </a:lnTo>
                  <a:lnTo>
                    <a:pt x="307251" y="151688"/>
                  </a:lnTo>
                  <a:lnTo>
                    <a:pt x="310438" y="156476"/>
                  </a:lnTo>
                  <a:lnTo>
                    <a:pt x="316839" y="155676"/>
                  </a:lnTo>
                  <a:close/>
                </a:path>
                <a:path w="1107440" h="1002665">
                  <a:moveTo>
                    <a:pt x="328345" y="709498"/>
                  </a:moveTo>
                  <a:lnTo>
                    <a:pt x="325424" y="713435"/>
                  </a:lnTo>
                  <a:lnTo>
                    <a:pt x="323405" y="717816"/>
                  </a:lnTo>
                  <a:lnTo>
                    <a:pt x="327228" y="714336"/>
                  </a:lnTo>
                  <a:lnTo>
                    <a:pt x="328345" y="709498"/>
                  </a:lnTo>
                  <a:close/>
                </a:path>
                <a:path w="1107440" h="1002665">
                  <a:moveTo>
                    <a:pt x="328714" y="295135"/>
                  </a:moveTo>
                  <a:lnTo>
                    <a:pt x="325932" y="289052"/>
                  </a:lnTo>
                  <a:lnTo>
                    <a:pt x="321792" y="285813"/>
                  </a:lnTo>
                  <a:lnTo>
                    <a:pt x="321627" y="290741"/>
                  </a:lnTo>
                  <a:lnTo>
                    <a:pt x="323037" y="296265"/>
                  </a:lnTo>
                  <a:lnTo>
                    <a:pt x="323227" y="301332"/>
                  </a:lnTo>
                  <a:lnTo>
                    <a:pt x="323430" y="303110"/>
                  </a:lnTo>
                  <a:lnTo>
                    <a:pt x="324827" y="298742"/>
                  </a:lnTo>
                  <a:lnTo>
                    <a:pt x="328714" y="295135"/>
                  </a:lnTo>
                  <a:close/>
                </a:path>
                <a:path w="1107440" h="1002665">
                  <a:moveTo>
                    <a:pt x="363512" y="717486"/>
                  </a:moveTo>
                  <a:lnTo>
                    <a:pt x="360591" y="721423"/>
                  </a:lnTo>
                  <a:lnTo>
                    <a:pt x="358571" y="725805"/>
                  </a:lnTo>
                  <a:lnTo>
                    <a:pt x="362394" y="722325"/>
                  </a:lnTo>
                  <a:lnTo>
                    <a:pt x="363512" y="717486"/>
                  </a:lnTo>
                  <a:close/>
                </a:path>
                <a:path w="1107440" h="1002665">
                  <a:moveTo>
                    <a:pt x="367753" y="872147"/>
                  </a:moveTo>
                  <a:lnTo>
                    <a:pt x="359994" y="866978"/>
                  </a:lnTo>
                  <a:lnTo>
                    <a:pt x="359879" y="875296"/>
                  </a:lnTo>
                  <a:lnTo>
                    <a:pt x="365086" y="875969"/>
                  </a:lnTo>
                  <a:lnTo>
                    <a:pt x="367753" y="872147"/>
                  </a:lnTo>
                  <a:close/>
                </a:path>
                <a:path w="1107440" h="1002665">
                  <a:moveTo>
                    <a:pt x="372960" y="851281"/>
                  </a:moveTo>
                  <a:lnTo>
                    <a:pt x="369582" y="854989"/>
                  </a:lnTo>
                  <a:lnTo>
                    <a:pt x="368909" y="860056"/>
                  </a:lnTo>
                  <a:lnTo>
                    <a:pt x="371386" y="855891"/>
                  </a:lnTo>
                  <a:lnTo>
                    <a:pt x="372960" y="851281"/>
                  </a:lnTo>
                  <a:close/>
                </a:path>
                <a:path w="1107440" h="1002665">
                  <a:moveTo>
                    <a:pt x="374383" y="840790"/>
                  </a:moveTo>
                  <a:lnTo>
                    <a:pt x="373786" y="836714"/>
                  </a:lnTo>
                  <a:lnTo>
                    <a:pt x="369887" y="833374"/>
                  </a:lnTo>
                  <a:lnTo>
                    <a:pt x="367182" y="838212"/>
                  </a:lnTo>
                  <a:lnTo>
                    <a:pt x="374383" y="840790"/>
                  </a:lnTo>
                  <a:close/>
                </a:path>
                <a:path w="1107440" h="1002665">
                  <a:moveTo>
                    <a:pt x="405549" y="787857"/>
                  </a:moveTo>
                  <a:lnTo>
                    <a:pt x="400380" y="785723"/>
                  </a:lnTo>
                  <a:lnTo>
                    <a:pt x="399554" y="790562"/>
                  </a:lnTo>
                  <a:lnTo>
                    <a:pt x="401726" y="794042"/>
                  </a:lnTo>
                  <a:lnTo>
                    <a:pt x="405549" y="787857"/>
                  </a:lnTo>
                  <a:close/>
                </a:path>
                <a:path w="1107440" h="1002665">
                  <a:moveTo>
                    <a:pt x="415137" y="839012"/>
                  </a:moveTo>
                  <a:lnTo>
                    <a:pt x="404012" y="839571"/>
                  </a:lnTo>
                  <a:lnTo>
                    <a:pt x="404050" y="843508"/>
                  </a:lnTo>
                  <a:lnTo>
                    <a:pt x="409638" y="845185"/>
                  </a:lnTo>
                  <a:lnTo>
                    <a:pt x="415137" y="839012"/>
                  </a:lnTo>
                  <a:close/>
                </a:path>
                <a:path w="1107440" h="1002665">
                  <a:moveTo>
                    <a:pt x="451904" y="1002233"/>
                  </a:moveTo>
                  <a:lnTo>
                    <a:pt x="451307" y="998156"/>
                  </a:lnTo>
                  <a:lnTo>
                    <a:pt x="447408" y="994816"/>
                  </a:lnTo>
                  <a:lnTo>
                    <a:pt x="444715" y="999655"/>
                  </a:lnTo>
                  <a:lnTo>
                    <a:pt x="451904" y="1002233"/>
                  </a:lnTo>
                  <a:close/>
                </a:path>
                <a:path w="1107440" h="1002665">
                  <a:moveTo>
                    <a:pt x="458393" y="901547"/>
                  </a:moveTo>
                  <a:lnTo>
                    <a:pt x="455968" y="898245"/>
                  </a:lnTo>
                  <a:lnTo>
                    <a:pt x="452704" y="904544"/>
                  </a:lnTo>
                  <a:lnTo>
                    <a:pt x="457987" y="906348"/>
                  </a:lnTo>
                  <a:lnTo>
                    <a:pt x="458393" y="901547"/>
                  </a:lnTo>
                  <a:close/>
                </a:path>
                <a:path w="1107440" h="1002665">
                  <a:moveTo>
                    <a:pt x="477481" y="896556"/>
                  </a:moveTo>
                  <a:lnTo>
                    <a:pt x="476681" y="891755"/>
                  </a:lnTo>
                  <a:lnTo>
                    <a:pt x="471881" y="894156"/>
                  </a:lnTo>
                  <a:lnTo>
                    <a:pt x="463892" y="894956"/>
                  </a:lnTo>
                  <a:lnTo>
                    <a:pt x="465493" y="899744"/>
                  </a:lnTo>
                  <a:lnTo>
                    <a:pt x="469480" y="897356"/>
                  </a:lnTo>
                  <a:lnTo>
                    <a:pt x="477481" y="896556"/>
                  </a:lnTo>
                  <a:close/>
                </a:path>
                <a:path w="1107440" h="1002665">
                  <a:moveTo>
                    <a:pt x="479082" y="835812"/>
                  </a:moveTo>
                  <a:lnTo>
                    <a:pt x="478282" y="829424"/>
                  </a:lnTo>
                  <a:lnTo>
                    <a:pt x="476681" y="825423"/>
                  </a:lnTo>
                  <a:lnTo>
                    <a:pt x="469480" y="827824"/>
                  </a:lnTo>
                  <a:lnTo>
                    <a:pt x="470281" y="832612"/>
                  </a:lnTo>
                  <a:lnTo>
                    <a:pt x="474281" y="830224"/>
                  </a:lnTo>
                  <a:lnTo>
                    <a:pt x="479082" y="835812"/>
                  </a:lnTo>
                  <a:close/>
                </a:path>
                <a:path w="1107440" h="1002665">
                  <a:moveTo>
                    <a:pt x="483069" y="3822"/>
                  </a:moveTo>
                  <a:lnTo>
                    <a:pt x="478129" y="3949"/>
                  </a:lnTo>
                  <a:lnTo>
                    <a:pt x="472884" y="1231"/>
                  </a:lnTo>
                  <a:lnTo>
                    <a:pt x="469138" y="0"/>
                  </a:lnTo>
                  <a:lnTo>
                    <a:pt x="468693" y="4622"/>
                  </a:lnTo>
                  <a:lnTo>
                    <a:pt x="472846" y="5511"/>
                  </a:lnTo>
                  <a:lnTo>
                    <a:pt x="477977" y="8724"/>
                  </a:lnTo>
                  <a:lnTo>
                    <a:pt x="482066" y="9690"/>
                  </a:lnTo>
                  <a:lnTo>
                    <a:pt x="483069" y="3822"/>
                  </a:lnTo>
                  <a:close/>
                </a:path>
                <a:path w="1107440" h="1002665">
                  <a:moveTo>
                    <a:pt x="492658" y="664781"/>
                  </a:moveTo>
                  <a:lnTo>
                    <a:pt x="491871" y="659180"/>
                  </a:lnTo>
                  <a:lnTo>
                    <a:pt x="487070" y="660781"/>
                  </a:lnTo>
                  <a:lnTo>
                    <a:pt x="483069" y="655193"/>
                  </a:lnTo>
                  <a:lnTo>
                    <a:pt x="483069" y="661581"/>
                  </a:lnTo>
                  <a:lnTo>
                    <a:pt x="484670" y="665581"/>
                  </a:lnTo>
                  <a:lnTo>
                    <a:pt x="492658" y="664781"/>
                  </a:lnTo>
                  <a:close/>
                </a:path>
                <a:path w="1107440" h="1002665">
                  <a:moveTo>
                    <a:pt x="494258" y="866978"/>
                  </a:moveTo>
                  <a:lnTo>
                    <a:pt x="493204" y="860704"/>
                  </a:lnTo>
                  <a:lnTo>
                    <a:pt x="492963" y="856297"/>
                  </a:lnTo>
                  <a:lnTo>
                    <a:pt x="490778" y="853833"/>
                  </a:lnTo>
                  <a:lnTo>
                    <a:pt x="483870" y="853401"/>
                  </a:lnTo>
                  <a:lnTo>
                    <a:pt x="487070" y="858989"/>
                  </a:lnTo>
                  <a:lnTo>
                    <a:pt x="488670" y="868578"/>
                  </a:lnTo>
                  <a:lnTo>
                    <a:pt x="494258" y="866978"/>
                  </a:lnTo>
                  <a:close/>
                </a:path>
                <a:path w="1107440" h="1002665">
                  <a:moveTo>
                    <a:pt x="500151" y="817232"/>
                  </a:moveTo>
                  <a:lnTo>
                    <a:pt x="499656" y="814832"/>
                  </a:lnTo>
                  <a:lnTo>
                    <a:pt x="495858" y="811542"/>
                  </a:lnTo>
                  <a:lnTo>
                    <a:pt x="490270" y="811834"/>
                  </a:lnTo>
                  <a:lnTo>
                    <a:pt x="488670" y="821423"/>
                  </a:lnTo>
                  <a:lnTo>
                    <a:pt x="495858" y="814235"/>
                  </a:lnTo>
                  <a:lnTo>
                    <a:pt x="500151" y="817232"/>
                  </a:lnTo>
                  <a:close/>
                </a:path>
                <a:path w="1107440" h="1002665">
                  <a:moveTo>
                    <a:pt x="515035" y="676160"/>
                  </a:moveTo>
                  <a:lnTo>
                    <a:pt x="514438" y="672071"/>
                  </a:lnTo>
                  <a:lnTo>
                    <a:pt x="510540" y="668743"/>
                  </a:lnTo>
                  <a:lnTo>
                    <a:pt x="507847" y="673569"/>
                  </a:lnTo>
                  <a:lnTo>
                    <a:pt x="515035" y="676160"/>
                  </a:lnTo>
                  <a:close/>
                </a:path>
                <a:path w="1107440" h="1002665">
                  <a:moveTo>
                    <a:pt x="523036" y="86944"/>
                  </a:moveTo>
                  <a:lnTo>
                    <a:pt x="516470" y="83578"/>
                  </a:lnTo>
                  <a:lnTo>
                    <a:pt x="507644" y="79756"/>
                  </a:lnTo>
                  <a:lnTo>
                    <a:pt x="502132" y="77724"/>
                  </a:lnTo>
                  <a:lnTo>
                    <a:pt x="505447" y="79756"/>
                  </a:lnTo>
                  <a:lnTo>
                    <a:pt x="509993" y="83350"/>
                  </a:lnTo>
                  <a:lnTo>
                    <a:pt x="515442" y="89344"/>
                  </a:lnTo>
                  <a:lnTo>
                    <a:pt x="520280" y="92341"/>
                  </a:lnTo>
                  <a:lnTo>
                    <a:pt x="523036" y="86944"/>
                  </a:lnTo>
                  <a:close/>
                </a:path>
                <a:path w="1107440" h="1002665">
                  <a:moveTo>
                    <a:pt x="523875" y="794893"/>
                  </a:moveTo>
                  <a:lnTo>
                    <a:pt x="519938" y="792353"/>
                  </a:lnTo>
                  <a:lnTo>
                    <a:pt x="514350" y="793572"/>
                  </a:lnTo>
                  <a:lnTo>
                    <a:pt x="511848" y="799045"/>
                  </a:lnTo>
                  <a:lnTo>
                    <a:pt x="515835" y="797445"/>
                  </a:lnTo>
                  <a:lnTo>
                    <a:pt x="517436" y="800646"/>
                  </a:lnTo>
                  <a:lnTo>
                    <a:pt x="521436" y="800646"/>
                  </a:lnTo>
                  <a:lnTo>
                    <a:pt x="523875" y="794893"/>
                  </a:lnTo>
                  <a:close/>
                </a:path>
                <a:path w="1107440" h="1002665">
                  <a:moveTo>
                    <a:pt x="525437" y="543293"/>
                  </a:moveTo>
                  <a:lnTo>
                    <a:pt x="520255" y="541159"/>
                  </a:lnTo>
                  <a:lnTo>
                    <a:pt x="519442" y="545998"/>
                  </a:lnTo>
                  <a:lnTo>
                    <a:pt x="521614" y="549478"/>
                  </a:lnTo>
                  <a:lnTo>
                    <a:pt x="525437" y="543293"/>
                  </a:lnTo>
                  <a:close/>
                </a:path>
                <a:path w="1107440" h="1002665">
                  <a:moveTo>
                    <a:pt x="531825" y="669569"/>
                  </a:moveTo>
                  <a:lnTo>
                    <a:pt x="525081" y="666648"/>
                  </a:lnTo>
                  <a:lnTo>
                    <a:pt x="525233" y="670775"/>
                  </a:lnTo>
                  <a:lnTo>
                    <a:pt x="528675" y="674293"/>
                  </a:lnTo>
                  <a:lnTo>
                    <a:pt x="531825" y="669569"/>
                  </a:lnTo>
                  <a:close/>
                </a:path>
                <a:path w="1107440" h="1002665">
                  <a:moveTo>
                    <a:pt x="542213" y="788657"/>
                  </a:moveTo>
                  <a:lnTo>
                    <a:pt x="531431" y="789559"/>
                  </a:lnTo>
                  <a:lnTo>
                    <a:pt x="531431" y="793457"/>
                  </a:lnTo>
                  <a:lnTo>
                    <a:pt x="536816" y="794956"/>
                  </a:lnTo>
                  <a:lnTo>
                    <a:pt x="542213" y="788657"/>
                  </a:lnTo>
                  <a:close/>
                </a:path>
                <a:path w="1107440" h="1002665">
                  <a:moveTo>
                    <a:pt x="570992" y="707936"/>
                  </a:moveTo>
                  <a:lnTo>
                    <a:pt x="568591" y="700747"/>
                  </a:lnTo>
                  <a:lnTo>
                    <a:pt x="562991" y="700747"/>
                  </a:lnTo>
                  <a:lnTo>
                    <a:pt x="555002" y="704735"/>
                  </a:lnTo>
                  <a:lnTo>
                    <a:pt x="555802" y="707136"/>
                  </a:lnTo>
                  <a:lnTo>
                    <a:pt x="557403" y="710336"/>
                  </a:lnTo>
                  <a:lnTo>
                    <a:pt x="558203" y="712736"/>
                  </a:lnTo>
                  <a:lnTo>
                    <a:pt x="562991" y="711136"/>
                  </a:lnTo>
                  <a:lnTo>
                    <a:pt x="570992" y="707936"/>
                  </a:lnTo>
                  <a:close/>
                </a:path>
                <a:path w="1107440" h="1002665">
                  <a:moveTo>
                    <a:pt x="589368" y="705535"/>
                  </a:moveTo>
                  <a:lnTo>
                    <a:pt x="586168" y="696747"/>
                  </a:lnTo>
                  <a:lnTo>
                    <a:pt x="582180" y="691959"/>
                  </a:lnTo>
                  <a:lnTo>
                    <a:pt x="574179" y="693547"/>
                  </a:lnTo>
                  <a:lnTo>
                    <a:pt x="577380" y="700747"/>
                  </a:lnTo>
                  <a:lnTo>
                    <a:pt x="582180" y="705535"/>
                  </a:lnTo>
                  <a:lnTo>
                    <a:pt x="589368" y="705535"/>
                  </a:lnTo>
                  <a:close/>
                </a:path>
                <a:path w="1107440" h="1002665">
                  <a:moveTo>
                    <a:pt x="616546" y="632015"/>
                  </a:moveTo>
                  <a:lnTo>
                    <a:pt x="615746" y="626414"/>
                  </a:lnTo>
                  <a:lnTo>
                    <a:pt x="611746" y="628015"/>
                  </a:lnTo>
                  <a:lnTo>
                    <a:pt x="607745" y="622427"/>
                  </a:lnTo>
                  <a:lnTo>
                    <a:pt x="606945" y="628815"/>
                  </a:lnTo>
                  <a:lnTo>
                    <a:pt x="608545" y="632815"/>
                  </a:lnTo>
                  <a:lnTo>
                    <a:pt x="616546" y="632015"/>
                  </a:lnTo>
                  <a:close/>
                </a:path>
                <a:path w="1107440" h="1002665">
                  <a:moveTo>
                    <a:pt x="638124" y="719124"/>
                  </a:moveTo>
                  <a:lnTo>
                    <a:pt x="632371" y="716915"/>
                  </a:lnTo>
                  <a:lnTo>
                    <a:pt x="631723" y="711631"/>
                  </a:lnTo>
                  <a:lnTo>
                    <a:pt x="630478" y="707097"/>
                  </a:lnTo>
                  <a:lnTo>
                    <a:pt x="622935" y="707136"/>
                  </a:lnTo>
                  <a:lnTo>
                    <a:pt x="618896" y="713397"/>
                  </a:lnTo>
                  <a:lnTo>
                    <a:pt x="624827" y="718832"/>
                  </a:lnTo>
                  <a:lnTo>
                    <a:pt x="633615" y="721410"/>
                  </a:lnTo>
                  <a:lnTo>
                    <a:pt x="638124" y="719124"/>
                  </a:lnTo>
                  <a:close/>
                </a:path>
                <a:path w="1107440" h="1002665">
                  <a:moveTo>
                    <a:pt x="657301" y="650392"/>
                  </a:moveTo>
                  <a:lnTo>
                    <a:pt x="651700" y="651992"/>
                  </a:lnTo>
                  <a:lnTo>
                    <a:pt x="644512" y="647192"/>
                  </a:lnTo>
                  <a:lnTo>
                    <a:pt x="644512" y="655193"/>
                  </a:lnTo>
                  <a:lnTo>
                    <a:pt x="649312" y="654392"/>
                  </a:lnTo>
                  <a:lnTo>
                    <a:pt x="656501" y="658380"/>
                  </a:lnTo>
                  <a:lnTo>
                    <a:pt x="657301" y="650392"/>
                  </a:lnTo>
                  <a:close/>
                </a:path>
                <a:path w="1107440" h="1002665">
                  <a:moveTo>
                    <a:pt x="662101" y="596849"/>
                  </a:moveTo>
                  <a:lnTo>
                    <a:pt x="660501" y="592848"/>
                  </a:lnTo>
                  <a:lnTo>
                    <a:pt x="655701" y="595249"/>
                  </a:lnTo>
                  <a:lnTo>
                    <a:pt x="647712" y="596049"/>
                  </a:lnTo>
                  <a:lnTo>
                    <a:pt x="649312" y="600837"/>
                  </a:lnTo>
                  <a:lnTo>
                    <a:pt x="654100" y="598449"/>
                  </a:lnTo>
                  <a:lnTo>
                    <a:pt x="662101" y="596849"/>
                  </a:lnTo>
                  <a:close/>
                </a:path>
                <a:path w="1107440" h="1002665">
                  <a:moveTo>
                    <a:pt x="683679" y="580059"/>
                  </a:moveTo>
                  <a:lnTo>
                    <a:pt x="682879" y="576072"/>
                  </a:lnTo>
                  <a:lnTo>
                    <a:pt x="678078" y="578459"/>
                  </a:lnTo>
                  <a:lnTo>
                    <a:pt x="670090" y="579259"/>
                  </a:lnTo>
                  <a:lnTo>
                    <a:pt x="671690" y="584060"/>
                  </a:lnTo>
                  <a:lnTo>
                    <a:pt x="675678" y="581660"/>
                  </a:lnTo>
                  <a:lnTo>
                    <a:pt x="683679" y="580059"/>
                  </a:lnTo>
                  <a:close/>
                </a:path>
                <a:path w="1107440" h="1002665">
                  <a:moveTo>
                    <a:pt x="737336" y="104025"/>
                  </a:moveTo>
                  <a:lnTo>
                    <a:pt x="730034" y="100533"/>
                  </a:lnTo>
                  <a:lnTo>
                    <a:pt x="730707" y="107175"/>
                  </a:lnTo>
                  <a:lnTo>
                    <a:pt x="727036" y="114122"/>
                  </a:lnTo>
                  <a:lnTo>
                    <a:pt x="724865" y="119862"/>
                  </a:lnTo>
                  <a:lnTo>
                    <a:pt x="730034" y="122910"/>
                  </a:lnTo>
                  <a:lnTo>
                    <a:pt x="731266" y="116713"/>
                  </a:lnTo>
                  <a:lnTo>
                    <a:pt x="735723" y="109918"/>
                  </a:lnTo>
                  <a:lnTo>
                    <a:pt x="737336" y="104025"/>
                  </a:lnTo>
                  <a:close/>
                </a:path>
                <a:path w="1107440" h="1002665">
                  <a:moveTo>
                    <a:pt x="746810" y="715924"/>
                  </a:moveTo>
                  <a:lnTo>
                    <a:pt x="745210" y="711936"/>
                  </a:lnTo>
                  <a:lnTo>
                    <a:pt x="738822" y="714336"/>
                  </a:lnTo>
                  <a:lnTo>
                    <a:pt x="729234" y="715924"/>
                  </a:lnTo>
                  <a:lnTo>
                    <a:pt x="730034" y="721525"/>
                  </a:lnTo>
                  <a:lnTo>
                    <a:pt x="734072" y="722757"/>
                  </a:lnTo>
                  <a:lnTo>
                    <a:pt x="739025" y="726020"/>
                  </a:lnTo>
                  <a:lnTo>
                    <a:pt x="743064" y="727036"/>
                  </a:lnTo>
                  <a:lnTo>
                    <a:pt x="744410" y="721525"/>
                  </a:lnTo>
                  <a:lnTo>
                    <a:pt x="742022" y="722325"/>
                  </a:lnTo>
                  <a:lnTo>
                    <a:pt x="739622" y="722325"/>
                  </a:lnTo>
                  <a:lnTo>
                    <a:pt x="738822" y="719124"/>
                  </a:lnTo>
                  <a:lnTo>
                    <a:pt x="741222" y="716724"/>
                  </a:lnTo>
                  <a:lnTo>
                    <a:pt x="746810" y="715924"/>
                  </a:lnTo>
                  <a:close/>
                </a:path>
                <a:path w="1107440" h="1002665">
                  <a:moveTo>
                    <a:pt x="747610" y="614616"/>
                  </a:moveTo>
                  <a:lnTo>
                    <a:pt x="747014" y="610527"/>
                  </a:lnTo>
                  <a:lnTo>
                    <a:pt x="743115" y="607199"/>
                  </a:lnTo>
                  <a:lnTo>
                    <a:pt x="740422" y="612025"/>
                  </a:lnTo>
                  <a:lnTo>
                    <a:pt x="747610" y="614616"/>
                  </a:lnTo>
                  <a:close/>
                </a:path>
                <a:path w="1107440" h="1002665">
                  <a:moveTo>
                    <a:pt x="750011" y="579259"/>
                  </a:moveTo>
                  <a:lnTo>
                    <a:pt x="749211" y="576072"/>
                  </a:lnTo>
                  <a:lnTo>
                    <a:pt x="747610" y="571271"/>
                  </a:lnTo>
                  <a:lnTo>
                    <a:pt x="744410" y="572071"/>
                  </a:lnTo>
                  <a:lnTo>
                    <a:pt x="742022" y="572871"/>
                  </a:lnTo>
                  <a:lnTo>
                    <a:pt x="738822" y="573671"/>
                  </a:lnTo>
                  <a:lnTo>
                    <a:pt x="739622" y="576072"/>
                  </a:lnTo>
                  <a:lnTo>
                    <a:pt x="740422" y="579259"/>
                  </a:lnTo>
                  <a:lnTo>
                    <a:pt x="741222" y="581660"/>
                  </a:lnTo>
                  <a:lnTo>
                    <a:pt x="744410" y="580859"/>
                  </a:lnTo>
                  <a:lnTo>
                    <a:pt x="746810" y="580059"/>
                  </a:lnTo>
                  <a:lnTo>
                    <a:pt x="750011" y="579259"/>
                  </a:lnTo>
                  <a:close/>
                </a:path>
                <a:path w="1107440" h="1002665">
                  <a:moveTo>
                    <a:pt x="783577" y="523316"/>
                  </a:moveTo>
                  <a:lnTo>
                    <a:pt x="776947" y="519950"/>
                  </a:lnTo>
                  <a:lnTo>
                    <a:pt x="777278" y="523913"/>
                  </a:lnTo>
                  <a:lnTo>
                    <a:pt x="780770" y="527583"/>
                  </a:lnTo>
                  <a:lnTo>
                    <a:pt x="783577" y="523316"/>
                  </a:lnTo>
                  <a:close/>
                </a:path>
                <a:path w="1107440" h="1002665">
                  <a:moveTo>
                    <a:pt x="797966" y="552386"/>
                  </a:moveTo>
                  <a:lnTo>
                    <a:pt x="797356" y="548500"/>
                  </a:lnTo>
                  <a:lnTo>
                    <a:pt x="793470" y="545198"/>
                  </a:lnTo>
                  <a:lnTo>
                    <a:pt x="790765" y="549694"/>
                  </a:lnTo>
                  <a:lnTo>
                    <a:pt x="797966" y="552386"/>
                  </a:lnTo>
                  <a:close/>
                </a:path>
                <a:path w="1107440" h="1002665">
                  <a:moveTo>
                    <a:pt x="805192" y="613003"/>
                  </a:moveTo>
                  <a:lnTo>
                    <a:pt x="798830" y="613003"/>
                  </a:lnTo>
                  <a:lnTo>
                    <a:pt x="800354" y="616826"/>
                  </a:lnTo>
                  <a:lnTo>
                    <a:pt x="797979" y="626541"/>
                  </a:lnTo>
                  <a:lnTo>
                    <a:pt x="802259" y="621423"/>
                  </a:lnTo>
                  <a:lnTo>
                    <a:pt x="805192" y="613003"/>
                  </a:lnTo>
                  <a:close/>
                </a:path>
                <a:path w="1107440" h="1002665">
                  <a:moveTo>
                    <a:pt x="806754" y="650697"/>
                  </a:moveTo>
                  <a:lnTo>
                    <a:pt x="806157" y="646798"/>
                  </a:lnTo>
                  <a:lnTo>
                    <a:pt x="802259" y="643496"/>
                  </a:lnTo>
                  <a:lnTo>
                    <a:pt x="799553" y="647992"/>
                  </a:lnTo>
                  <a:lnTo>
                    <a:pt x="806754" y="650697"/>
                  </a:lnTo>
                  <a:close/>
                </a:path>
                <a:path w="1107440" h="1002665">
                  <a:moveTo>
                    <a:pt x="824331" y="670674"/>
                  </a:moveTo>
                  <a:lnTo>
                    <a:pt x="823734" y="666775"/>
                  </a:lnTo>
                  <a:lnTo>
                    <a:pt x="819835" y="663486"/>
                  </a:lnTo>
                  <a:lnTo>
                    <a:pt x="817143" y="667981"/>
                  </a:lnTo>
                  <a:lnTo>
                    <a:pt x="824331" y="670674"/>
                  </a:lnTo>
                  <a:close/>
                </a:path>
                <a:path w="1107440" h="1002665">
                  <a:moveTo>
                    <a:pt x="825131" y="529717"/>
                  </a:moveTo>
                  <a:lnTo>
                    <a:pt x="824331" y="524916"/>
                  </a:lnTo>
                  <a:lnTo>
                    <a:pt x="819543" y="527316"/>
                  </a:lnTo>
                  <a:lnTo>
                    <a:pt x="811542" y="528116"/>
                  </a:lnTo>
                  <a:lnTo>
                    <a:pt x="813142" y="532904"/>
                  </a:lnTo>
                  <a:lnTo>
                    <a:pt x="817143" y="531304"/>
                  </a:lnTo>
                  <a:lnTo>
                    <a:pt x="825131" y="529717"/>
                  </a:lnTo>
                  <a:close/>
                </a:path>
                <a:path w="1107440" h="1002665">
                  <a:moveTo>
                    <a:pt x="841971" y="331025"/>
                  </a:moveTo>
                  <a:lnTo>
                    <a:pt x="837120" y="330708"/>
                  </a:lnTo>
                  <a:lnTo>
                    <a:pt x="836129" y="334619"/>
                  </a:lnTo>
                  <a:lnTo>
                    <a:pt x="832726" y="339204"/>
                  </a:lnTo>
                  <a:lnTo>
                    <a:pt x="831723" y="342734"/>
                  </a:lnTo>
                  <a:lnTo>
                    <a:pt x="837920" y="343496"/>
                  </a:lnTo>
                  <a:lnTo>
                    <a:pt x="837577" y="339140"/>
                  </a:lnTo>
                  <a:lnTo>
                    <a:pt x="840524" y="334403"/>
                  </a:lnTo>
                  <a:lnTo>
                    <a:pt x="841971" y="331025"/>
                  </a:lnTo>
                  <a:close/>
                </a:path>
                <a:path w="1107440" h="1002665">
                  <a:moveTo>
                    <a:pt x="869442" y="822413"/>
                  </a:moveTo>
                  <a:lnTo>
                    <a:pt x="868692" y="818324"/>
                  </a:lnTo>
                  <a:lnTo>
                    <a:pt x="864946" y="814997"/>
                  </a:lnTo>
                  <a:lnTo>
                    <a:pt x="862698" y="819823"/>
                  </a:lnTo>
                  <a:lnTo>
                    <a:pt x="869442" y="822413"/>
                  </a:lnTo>
                  <a:close/>
                </a:path>
                <a:path w="1107440" h="1002665">
                  <a:moveTo>
                    <a:pt x="873887" y="441794"/>
                  </a:moveTo>
                  <a:lnTo>
                    <a:pt x="873086" y="436206"/>
                  </a:lnTo>
                  <a:lnTo>
                    <a:pt x="868286" y="437807"/>
                  </a:lnTo>
                  <a:lnTo>
                    <a:pt x="864298" y="432206"/>
                  </a:lnTo>
                  <a:lnTo>
                    <a:pt x="864298" y="438607"/>
                  </a:lnTo>
                  <a:lnTo>
                    <a:pt x="865898" y="442595"/>
                  </a:lnTo>
                  <a:lnTo>
                    <a:pt x="873887" y="441794"/>
                  </a:lnTo>
                  <a:close/>
                </a:path>
                <a:path w="1107440" h="1002665">
                  <a:moveTo>
                    <a:pt x="905459" y="565073"/>
                  </a:moveTo>
                  <a:lnTo>
                    <a:pt x="902830" y="561784"/>
                  </a:lnTo>
                  <a:lnTo>
                    <a:pt x="899464" y="568071"/>
                  </a:lnTo>
                  <a:lnTo>
                    <a:pt x="905078" y="569874"/>
                  </a:lnTo>
                  <a:lnTo>
                    <a:pt x="905459" y="565073"/>
                  </a:lnTo>
                  <a:close/>
                </a:path>
                <a:path w="1107440" h="1002665">
                  <a:moveTo>
                    <a:pt x="921740" y="603338"/>
                  </a:moveTo>
                  <a:lnTo>
                    <a:pt x="920927" y="598208"/>
                  </a:lnTo>
                  <a:lnTo>
                    <a:pt x="917041" y="597649"/>
                  </a:lnTo>
                  <a:lnTo>
                    <a:pt x="918641" y="603237"/>
                  </a:lnTo>
                  <a:lnTo>
                    <a:pt x="907453" y="604037"/>
                  </a:lnTo>
                  <a:lnTo>
                    <a:pt x="913841" y="612025"/>
                  </a:lnTo>
                  <a:lnTo>
                    <a:pt x="919403" y="609219"/>
                  </a:lnTo>
                  <a:lnTo>
                    <a:pt x="921740" y="603338"/>
                  </a:lnTo>
                  <a:close/>
                </a:path>
                <a:path w="1107440" h="1002665">
                  <a:moveTo>
                    <a:pt x="930630" y="691159"/>
                  </a:moveTo>
                  <a:lnTo>
                    <a:pt x="929830" y="684758"/>
                  </a:lnTo>
                  <a:lnTo>
                    <a:pt x="928230" y="680770"/>
                  </a:lnTo>
                  <a:lnTo>
                    <a:pt x="921042" y="683158"/>
                  </a:lnTo>
                  <a:lnTo>
                    <a:pt x="921842" y="687959"/>
                  </a:lnTo>
                  <a:lnTo>
                    <a:pt x="925830" y="686358"/>
                  </a:lnTo>
                  <a:lnTo>
                    <a:pt x="930630" y="691159"/>
                  </a:lnTo>
                  <a:close/>
                </a:path>
                <a:path w="1107440" h="1002665">
                  <a:moveTo>
                    <a:pt x="934631" y="472973"/>
                  </a:moveTo>
                  <a:lnTo>
                    <a:pt x="933831" y="468172"/>
                  </a:lnTo>
                  <a:lnTo>
                    <a:pt x="929030" y="470573"/>
                  </a:lnTo>
                  <a:lnTo>
                    <a:pt x="921042" y="471373"/>
                  </a:lnTo>
                  <a:lnTo>
                    <a:pt x="922642" y="476161"/>
                  </a:lnTo>
                  <a:lnTo>
                    <a:pt x="927430" y="473773"/>
                  </a:lnTo>
                  <a:lnTo>
                    <a:pt x="934631" y="472973"/>
                  </a:lnTo>
                  <a:close/>
                </a:path>
                <a:path w="1107440" h="1002665">
                  <a:moveTo>
                    <a:pt x="944219" y="551294"/>
                  </a:moveTo>
                  <a:lnTo>
                    <a:pt x="935431" y="551294"/>
                  </a:lnTo>
                  <a:lnTo>
                    <a:pt x="937018" y="556082"/>
                  </a:lnTo>
                  <a:lnTo>
                    <a:pt x="931430" y="562483"/>
                  </a:lnTo>
                  <a:lnTo>
                    <a:pt x="940219" y="562483"/>
                  </a:lnTo>
                  <a:lnTo>
                    <a:pt x="938618" y="557682"/>
                  </a:lnTo>
                  <a:lnTo>
                    <a:pt x="944219" y="551294"/>
                  </a:lnTo>
                  <a:close/>
                </a:path>
                <a:path w="1107440" h="1002665">
                  <a:moveTo>
                    <a:pt x="965796" y="436206"/>
                  </a:moveTo>
                  <a:lnTo>
                    <a:pt x="958608" y="437007"/>
                  </a:lnTo>
                  <a:lnTo>
                    <a:pt x="956868" y="441159"/>
                  </a:lnTo>
                  <a:lnTo>
                    <a:pt x="951306" y="445693"/>
                  </a:lnTo>
                  <a:lnTo>
                    <a:pt x="948601" y="449478"/>
                  </a:lnTo>
                  <a:lnTo>
                    <a:pt x="955408" y="451383"/>
                  </a:lnTo>
                  <a:lnTo>
                    <a:pt x="953808" y="446595"/>
                  </a:lnTo>
                  <a:lnTo>
                    <a:pt x="963396" y="448195"/>
                  </a:lnTo>
                  <a:lnTo>
                    <a:pt x="959396" y="442595"/>
                  </a:lnTo>
                  <a:lnTo>
                    <a:pt x="965796" y="436206"/>
                  </a:lnTo>
                  <a:close/>
                </a:path>
                <a:path w="1107440" h="1002665">
                  <a:moveTo>
                    <a:pt x="967740" y="522706"/>
                  </a:moveTo>
                  <a:lnTo>
                    <a:pt x="966990" y="518617"/>
                  </a:lnTo>
                  <a:lnTo>
                    <a:pt x="963244" y="515289"/>
                  </a:lnTo>
                  <a:lnTo>
                    <a:pt x="960996" y="520115"/>
                  </a:lnTo>
                  <a:lnTo>
                    <a:pt x="967740" y="522706"/>
                  </a:lnTo>
                  <a:close/>
                </a:path>
                <a:path w="1107440" h="1002665">
                  <a:moveTo>
                    <a:pt x="990574" y="241198"/>
                  </a:moveTo>
                  <a:lnTo>
                    <a:pt x="988098" y="234683"/>
                  </a:lnTo>
                  <a:lnTo>
                    <a:pt x="982179" y="232905"/>
                  </a:lnTo>
                  <a:lnTo>
                    <a:pt x="978662" y="233667"/>
                  </a:lnTo>
                  <a:lnTo>
                    <a:pt x="983373" y="234797"/>
                  </a:lnTo>
                  <a:lnTo>
                    <a:pt x="984973" y="239598"/>
                  </a:lnTo>
                  <a:lnTo>
                    <a:pt x="990574" y="248386"/>
                  </a:lnTo>
                  <a:lnTo>
                    <a:pt x="990574" y="241198"/>
                  </a:lnTo>
                  <a:close/>
                </a:path>
                <a:path w="1107440" h="1002665">
                  <a:moveTo>
                    <a:pt x="1004163" y="489750"/>
                  </a:moveTo>
                  <a:lnTo>
                    <a:pt x="995362" y="489750"/>
                  </a:lnTo>
                  <a:lnTo>
                    <a:pt x="996962" y="494550"/>
                  </a:lnTo>
                  <a:lnTo>
                    <a:pt x="992174" y="500938"/>
                  </a:lnTo>
                  <a:lnTo>
                    <a:pt x="1000163" y="500938"/>
                  </a:lnTo>
                  <a:lnTo>
                    <a:pt x="998562" y="496150"/>
                  </a:lnTo>
                  <a:lnTo>
                    <a:pt x="1004163" y="489750"/>
                  </a:lnTo>
                  <a:close/>
                </a:path>
                <a:path w="1107440" h="1002665">
                  <a:moveTo>
                    <a:pt x="1026541" y="496150"/>
                  </a:moveTo>
                  <a:lnTo>
                    <a:pt x="1024140" y="488950"/>
                  </a:lnTo>
                  <a:lnTo>
                    <a:pt x="1019340" y="487349"/>
                  </a:lnTo>
                  <a:lnTo>
                    <a:pt x="1013752" y="487349"/>
                  </a:lnTo>
                  <a:lnTo>
                    <a:pt x="1016939" y="494550"/>
                  </a:lnTo>
                  <a:lnTo>
                    <a:pt x="1021740" y="496150"/>
                  </a:lnTo>
                  <a:lnTo>
                    <a:pt x="1026541" y="496150"/>
                  </a:lnTo>
                  <a:close/>
                </a:path>
                <a:path w="1107440" h="1002665">
                  <a:moveTo>
                    <a:pt x="1065695" y="546493"/>
                  </a:moveTo>
                  <a:lnTo>
                    <a:pt x="1064895" y="540105"/>
                  </a:lnTo>
                  <a:lnTo>
                    <a:pt x="1063294" y="536105"/>
                  </a:lnTo>
                  <a:lnTo>
                    <a:pt x="1056106" y="538505"/>
                  </a:lnTo>
                  <a:lnTo>
                    <a:pt x="1056906" y="543293"/>
                  </a:lnTo>
                  <a:lnTo>
                    <a:pt x="1060907" y="540905"/>
                  </a:lnTo>
                  <a:lnTo>
                    <a:pt x="1065695" y="546493"/>
                  </a:lnTo>
                  <a:close/>
                </a:path>
                <a:path w="1107440" h="1002665">
                  <a:moveTo>
                    <a:pt x="1067295" y="528116"/>
                  </a:moveTo>
                  <a:lnTo>
                    <a:pt x="1066495" y="521716"/>
                  </a:lnTo>
                  <a:lnTo>
                    <a:pt x="1064895" y="517728"/>
                  </a:lnTo>
                  <a:lnTo>
                    <a:pt x="1057706" y="520115"/>
                  </a:lnTo>
                  <a:lnTo>
                    <a:pt x="1058506" y="524916"/>
                  </a:lnTo>
                  <a:lnTo>
                    <a:pt x="1063294" y="522516"/>
                  </a:lnTo>
                  <a:lnTo>
                    <a:pt x="1067295" y="528116"/>
                  </a:lnTo>
                  <a:close/>
                </a:path>
                <a:path w="1107440" h="1002665">
                  <a:moveTo>
                    <a:pt x="1085570" y="292735"/>
                  </a:moveTo>
                  <a:lnTo>
                    <a:pt x="1082776" y="286651"/>
                  </a:lnTo>
                  <a:lnTo>
                    <a:pt x="1078649" y="283413"/>
                  </a:lnTo>
                  <a:lnTo>
                    <a:pt x="1078484" y="288353"/>
                  </a:lnTo>
                  <a:lnTo>
                    <a:pt x="1079550" y="293865"/>
                  </a:lnTo>
                  <a:lnTo>
                    <a:pt x="1079779" y="298932"/>
                  </a:lnTo>
                  <a:lnTo>
                    <a:pt x="1080173" y="300710"/>
                  </a:lnTo>
                  <a:lnTo>
                    <a:pt x="1081684" y="296341"/>
                  </a:lnTo>
                  <a:lnTo>
                    <a:pt x="1085570" y="292735"/>
                  </a:lnTo>
                  <a:close/>
                </a:path>
                <a:path w="1107440" h="1002665">
                  <a:moveTo>
                    <a:pt x="1107249" y="300342"/>
                  </a:moveTo>
                  <a:lnTo>
                    <a:pt x="1101686" y="300710"/>
                  </a:lnTo>
                  <a:lnTo>
                    <a:pt x="1095070" y="299135"/>
                  </a:lnTo>
                  <a:lnTo>
                    <a:pt x="1089952" y="298767"/>
                  </a:lnTo>
                  <a:lnTo>
                    <a:pt x="1088872" y="302729"/>
                  </a:lnTo>
                  <a:lnTo>
                    <a:pt x="1094219" y="302806"/>
                  </a:lnTo>
                  <a:lnTo>
                    <a:pt x="1100467" y="305130"/>
                  </a:lnTo>
                  <a:lnTo>
                    <a:pt x="1105509" y="305650"/>
                  </a:lnTo>
                  <a:lnTo>
                    <a:pt x="1107249" y="3003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48"/>
            <p:cNvSpPr/>
            <p:nvPr/>
          </p:nvSpPr>
          <p:spPr>
            <a:xfrm>
              <a:off x="16878656" y="8977756"/>
              <a:ext cx="1137920" cy="795655"/>
            </a:xfrm>
            <a:custGeom>
              <a:avLst/>
              <a:gdLst/>
              <a:ahLst/>
              <a:cxnLst/>
              <a:rect l="l" t="t" r="r" b="b"/>
              <a:pathLst>
                <a:path w="1137919" h="795654">
                  <a:moveTo>
                    <a:pt x="9588" y="630758"/>
                  </a:moveTo>
                  <a:lnTo>
                    <a:pt x="8788" y="625157"/>
                  </a:lnTo>
                  <a:lnTo>
                    <a:pt x="3987" y="626757"/>
                  </a:lnTo>
                  <a:lnTo>
                    <a:pt x="0" y="621169"/>
                  </a:lnTo>
                  <a:lnTo>
                    <a:pt x="0" y="627557"/>
                  </a:lnTo>
                  <a:lnTo>
                    <a:pt x="1600" y="631558"/>
                  </a:lnTo>
                  <a:lnTo>
                    <a:pt x="9588" y="630758"/>
                  </a:lnTo>
                  <a:close/>
                </a:path>
                <a:path w="1137919" h="795654">
                  <a:moveTo>
                    <a:pt x="30365" y="453326"/>
                  </a:moveTo>
                  <a:lnTo>
                    <a:pt x="27965" y="446938"/>
                  </a:lnTo>
                  <a:lnTo>
                    <a:pt x="23177" y="444538"/>
                  </a:lnTo>
                  <a:lnTo>
                    <a:pt x="18376" y="443738"/>
                  </a:lnTo>
                  <a:lnTo>
                    <a:pt x="19977" y="450926"/>
                  </a:lnTo>
                  <a:lnTo>
                    <a:pt x="24777" y="453326"/>
                  </a:lnTo>
                  <a:lnTo>
                    <a:pt x="30365" y="453326"/>
                  </a:lnTo>
                  <a:close/>
                </a:path>
                <a:path w="1137919" h="795654">
                  <a:moveTo>
                    <a:pt x="48742" y="785799"/>
                  </a:moveTo>
                  <a:lnTo>
                    <a:pt x="47104" y="783221"/>
                  </a:lnTo>
                  <a:lnTo>
                    <a:pt x="42151" y="785507"/>
                  </a:lnTo>
                  <a:lnTo>
                    <a:pt x="37515" y="789736"/>
                  </a:lnTo>
                  <a:lnTo>
                    <a:pt x="36766" y="793000"/>
                  </a:lnTo>
                  <a:lnTo>
                    <a:pt x="41554" y="795388"/>
                  </a:lnTo>
                  <a:lnTo>
                    <a:pt x="48742" y="787400"/>
                  </a:lnTo>
                  <a:lnTo>
                    <a:pt x="48742" y="785799"/>
                  </a:lnTo>
                  <a:close/>
                </a:path>
                <a:path w="1137919" h="795654">
                  <a:moveTo>
                    <a:pt x="48742" y="440537"/>
                  </a:moveTo>
                  <a:lnTo>
                    <a:pt x="47955" y="435749"/>
                  </a:lnTo>
                  <a:lnTo>
                    <a:pt x="43154" y="438137"/>
                  </a:lnTo>
                  <a:lnTo>
                    <a:pt x="35166" y="438137"/>
                  </a:lnTo>
                  <a:lnTo>
                    <a:pt x="35966" y="442937"/>
                  </a:lnTo>
                  <a:lnTo>
                    <a:pt x="40754" y="441337"/>
                  </a:lnTo>
                  <a:lnTo>
                    <a:pt x="48742" y="440537"/>
                  </a:lnTo>
                  <a:close/>
                </a:path>
                <a:path w="1137919" h="795654">
                  <a:moveTo>
                    <a:pt x="109486" y="620369"/>
                  </a:moveTo>
                  <a:lnTo>
                    <a:pt x="104203" y="618223"/>
                  </a:lnTo>
                  <a:lnTo>
                    <a:pt x="103200" y="623062"/>
                  </a:lnTo>
                  <a:lnTo>
                    <a:pt x="105333" y="626541"/>
                  </a:lnTo>
                  <a:lnTo>
                    <a:pt x="109486" y="620369"/>
                  </a:lnTo>
                  <a:close/>
                </a:path>
                <a:path w="1137919" h="795654">
                  <a:moveTo>
                    <a:pt x="118275" y="427748"/>
                  </a:moveTo>
                  <a:lnTo>
                    <a:pt x="117475" y="422160"/>
                  </a:lnTo>
                  <a:lnTo>
                    <a:pt x="112687" y="423760"/>
                  </a:lnTo>
                  <a:lnTo>
                    <a:pt x="109486" y="418160"/>
                  </a:lnTo>
                  <a:lnTo>
                    <a:pt x="108686" y="424561"/>
                  </a:lnTo>
                  <a:lnTo>
                    <a:pt x="110286" y="428548"/>
                  </a:lnTo>
                  <a:lnTo>
                    <a:pt x="118275" y="427748"/>
                  </a:lnTo>
                  <a:close/>
                </a:path>
                <a:path w="1137919" h="795654">
                  <a:moveTo>
                    <a:pt x="122275" y="409371"/>
                  </a:moveTo>
                  <a:lnTo>
                    <a:pt x="121475" y="403771"/>
                  </a:lnTo>
                  <a:lnTo>
                    <a:pt x="116674" y="405371"/>
                  </a:lnTo>
                  <a:lnTo>
                    <a:pt x="112687" y="399783"/>
                  </a:lnTo>
                  <a:lnTo>
                    <a:pt x="112687" y="406171"/>
                  </a:lnTo>
                  <a:lnTo>
                    <a:pt x="114287" y="410171"/>
                  </a:lnTo>
                  <a:lnTo>
                    <a:pt x="122275" y="409371"/>
                  </a:lnTo>
                  <a:close/>
                </a:path>
                <a:path w="1137919" h="795654">
                  <a:moveTo>
                    <a:pt x="128663" y="773010"/>
                  </a:moveTo>
                  <a:lnTo>
                    <a:pt x="123393" y="770877"/>
                  </a:lnTo>
                  <a:lnTo>
                    <a:pt x="122377" y="775716"/>
                  </a:lnTo>
                  <a:lnTo>
                    <a:pt x="124510" y="779195"/>
                  </a:lnTo>
                  <a:lnTo>
                    <a:pt x="128663" y="773010"/>
                  </a:lnTo>
                  <a:close/>
                </a:path>
                <a:path w="1137919" h="795654">
                  <a:moveTo>
                    <a:pt x="158242" y="462915"/>
                  </a:moveTo>
                  <a:lnTo>
                    <a:pt x="156641" y="455726"/>
                  </a:lnTo>
                  <a:lnTo>
                    <a:pt x="151841" y="453326"/>
                  </a:lnTo>
                  <a:lnTo>
                    <a:pt x="146253" y="453326"/>
                  </a:lnTo>
                  <a:lnTo>
                    <a:pt x="147853" y="460514"/>
                  </a:lnTo>
                  <a:lnTo>
                    <a:pt x="152641" y="462915"/>
                  </a:lnTo>
                  <a:lnTo>
                    <a:pt x="158242" y="462915"/>
                  </a:lnTo>
                  <a:close/>
                </a:path>
                <a:path w="1137919" h="795654">
                  <a:moveTo>
                    <a:pt x="164630" y="558825"/>
                  </a:moveTo>
                  <a:lnTo>
                    <a:pt x="159461" y="556691"/>
                  </a:lnTo>
                  <a:lnTo>
                    <a:pt x="158635" y="561517"/>
                  </a:lnTo>
                  <a:lnTo>
                    <a:pt x="160807" y="565010"/>
                  </a:lnTo>
                  <a:lnTo>
                    <a:pt x="164630" y="558825"/>
                  </a:lnTo>
                  <a:close/>
                </a:path>
                <a:path w="1137919" h="795654">
                  <a:moveTo>
                    <a:pt x="181419" y="450926"/>
                  </a:moveTo>
                  <a:lnTo>
                    <a:pt x="172631" y="450126"/>
                  </a:lnTo>
                  <a:lnTo>
                    <a:pt x="173431" y="454926"/>
                  </a:lnTo>
                  <a:lnTo>
                    <a:pt x="167830" y="461314"/>
                  </a:lnTo>
                  <a:lnTo>
                    <a:pt x="176618" y="462114"/>
                  </a:lnTo>
                  <a:lnTo>
                    <a:pt x="175818" y="457327"/>
                  </a:lnTo>
                  <a:lnTo>
                    <a:pt x="181419" y="450926"/>
                  </a:lnTo>
                  <a:close/>
                </a:path>
                <a:path w="1137919" h="795654">
                  <a:moveTo>
                    <a:pt x="189407" y="608380"/>
                  </a:moveTo>
                  <a:lnTo>
                    <a:pt x="184124" y="606234"/>
                  </a:lnTo>
                  <a:lnTo>
                    <a:pt x="183121" y="611073"/>
                  </a:lnTo>
                  <a:lnTo>
                    <a:pt x="185254" y="614553"/>
                  </a:lnTo>
                  <a:lnTo>
                    <a:pt x="189407" y="608380"/>
                  </a:lnTo>
                  <a:close/>
                </a:path>
                <a:path w="1137919" h="795654">
                  <a:moveTo>
                    <a:pt x="197726" y="537210"/>
                  </a:moveTo>
                  <a:lnTo>
                    <a:pt x="194805" y="541147"/>
                  </a:lnTo>
                  <a:lnTo>
                    <a:pt x="192786" y="545528"/>
                  </a:lnTo>
                  <a:lnTo>
                    <a:pt x="196596" y="542036"/>
                  </a:lnTo>
                  <a:lnTo>
                    <a:pt x="197726" y="537210"/>
                  </a:lnTo>
                  <a:close/>
                </a:path>
                <a:path w="1137919" h="795654">
                  <a:moveTo>
                    <a:pt x="210985" y="637146"/>
                  </a:moveTo>
                  <a:lnTo>
                    <a:pt x="210185" y="632358"/>
                  </a:lnTo>
                  <a:lnTo>
                    <a:pt x="205397" y="634746"/>
                  </a:lnTo>
                  <a:lnTo>
                    <a:pt x="198196" y="634746"/>
                  </a:lnTo>
                  <a:lnTo>
                    <a:pt x="198196" y="639546"/>
                  </a:lnTo>
                  <a:lnTo>
                    <a:pt x="202996" y="637946"/>
                  </a:lnTo>
                  <a:lnTo>
                    <a:pt x="210985" y="637146"/>
                  </a:lnTo>
                  <a:close/>
                </a:path>
                <a:path w="1137919" h="795654">
                  <a:moveTo>
                    <a:pt x="214985" y="434949"/>
                  </a:moveTo>
                  <a:lnTo>
                    <a:pt x="207899" y="432028"/>
                  </a:lnTo>
                  <a:lnTo>
                    <a:pt x="208089" y="436143"/>
                  </a:lnTo>
                  <a:lnTo>
                    <a:pt x="211721" y="439661"/>
                  </a:lnTo>
                  <a:lnTo>
                    <a:pt x="214985" y="434949"/>
                  </a:lnTo>
                  <a:close/>
                </a:path>
                <a:path w="1137919" h="795654">
                  <a:moveTo>
                    <a:pt x="222973" y="602780"/>
                  </a:moveTo>
                  <a:lnTo>
                    <a:pt x="214185" y="601179"/>
                  </a:lnTo>
                  <a:lnTo>
                    <a:pt x="214985" y="605980"/>
                  </a:lnTo>
                  <a:lnTo>
                    <a:pt x="209384" y="612368"/>
                  </a:lnTo>
                  <a:lnTo>
                    <a:pt x="218186" y="613168"/>
                  </a:lnTo>
                  <a:lnTo>
                    <a:pt x="217385" y="608380"/>
                  </a:lnTo>
                  <a:lnTo>
                    <a:pt x="222973" y="602780"/>
                  </a:lnTo>
                  <a:close/>
                </a:path>
                <a:path w="1137919" h="795654">
                  <a:moveTo>
                    <a:pt x="247751" y="395782"/>
                  </a:moveTo>
                  <a:lnTo>
                    <a:pt x="238963" y="394982"/>
                  </a:lnTo>
                  <a:lnTo>
                    <a:pt x="239763" y="399783"/>
                  </a:lnTo>
                  <a:lnTo>
                    <a:pt x="234162" y="406171"/>
                  </a:lnTo>
                  <a:lnTo>
                    <a:pt x="242951" y="406971"/>
                  </a:lnTo>
                  <a:lnTo>
                    <a:pt x="242150" y="401383"/>
                  </a:lnTo>
                  <a:lnTo>
                    <a:pt x="247751" y="395782"/>
                  </a:lnTo>
                  <a:close/>
                </a:path>
                <a:path w="1137919" h="795654">
                  <a:moveTo>
                    <a:pt x="248551" y="486892"/>
                  </a:moveTo>
                  <a:lnTo>
                    <a:pt x="247751" y="482104"/>
                  </a:lnTo>
                  <a:lnTo>
                    <a:pt x="242951" y="483692"/>
                  </a:lnTo>
                  <a:lnTo>
                    <a:pt x="234962" y="484492"/>
                  </a:lnTo>
                  <a:lnTo>
                    <a:pt x="235762" y="489292"/>
                  </a:lnTo>
                  <a:lnTo>
                    <a:pt x="240563" y="487692"/>
                  </a:lnTo>
                  <a:lnTo>
                    <a:pt x="248551" y="486892"/>
                  </a:lnTo>
                  <a:close/>
                </a:path>
                <a:path w="1137919" h="795654">
                  <a:moveTo>
                    <a:pt x="271729" y="276694"/>
                  </a:moveTo>
                  <a:lnTo>
                    <a:pt x="270929" y="271106"/>
                  </a:lnTo>
                  <a:lnTo>
                    <a:pt x="266128" y="272707"/>
                  </a:lnTo>
                  <a:lnTo>
                    <a:pt x="262140" y="267106"/>
                  </a:lnTo>
                  <a:lnTo>
                    <a:pt x="262140" y="273507"/>
                  </a:lnTo>
                  <a:lnTo>
                    <a:pt x="263740" y="277495"/>
                  </a:lnTo>
                  <a:lnTo>
                    <a:pt x="271729" y="276694"/>
                  </a:lnTo>
                  <a:close/>
                </a:path>
                <a:path w="1137919" h="795654">
                  <a:moveTo>
                    <a:pt x="274129" y="538848"/>
                  </a:moveTo>
                  <a:lnTo>
                    <a:pt x="267500" y="535927"/>
                  </a:lnTo>
                  <a:lnTo>
                    <a:pt x="267830" y="540042"/>
                  </a:lnTo>
                  <a:lnTo>
                    <a:pt x="271310" y="543560"/>
                  </a:lnTo>
                  <a:lnTo>
                    <a:pt x="274129" y="538848"/>
                  </a:lnTo>
                  <a:close/>
                </a:path>
                <a:path w="1137919" h="795654">
                  <a:moveTo>
                    <a:pt x="280517" y="392582"/>
                  </a:moveTo>
                  <a:lnTo>
                    <a:pt x="275234" y="390448"/>
                  </a:lnTo>
                  <a:lnTo>
                    <a:pt x="274231" y="395287"/>
                  </a:lnTo>
                  <a:lnTo>
                    <a:pt x="276364" y="398767"/>
                  </a:lnTo>
                  <a:lnTo>
                    <a:pt x="280517" y="392582"/>
                  </a:lnTo>
                  <a:close/>
                </a:path>
                <a:path w="1137919" h="795654">
                  <a:moveTo>
                    <a:pt x="296024" y="465162"/>
                  </a:moveTo>
                  <a:lnTo>
                    <a:pt x="293103" y="468909"/>
                  </a:lnTo>
                  <a:lnTo>
                    <a:pt x="291084" y="473252"/>
                  </a:lnTo>
                  <a:lnTo>
                    <a:pt x="294906" y="470115"/>
                  </a:lnTo>
                  <a:lnTo>
                    <a:pt x="296024" y="465162"/>
                  </a:lnTo>
                  <a:close/>
                </a:path>
                <a:path w="1137919" h="795654">
                  <a:moveTo>
                    <a:pt x="328472" y="778611"/>
                  </a:moveTo>
                  <a:lnTo>
                    <a:pt x="327672" y="773010"/>
                  </a:lnTo>
                  <a:lnTo>
                    <a:pt x="322872" y="774611"/>
                  </a:lnTo>
                  <a:lnTo>
                    <a:pt x="319684" y="769023"/>
                  </a:lnTo>
                  <a:lnTo>
                    <a:pt x="318884" y="775411"/>
                  </a:lnTo>
                  <a:lnTo>
                    <a:pt x="320484" y="779411"/>
                  </a:lnTo>
                  <a:lnTo>
                    <a:pt x="328472" y="778611"/>
                  </a:lnTo>
                  <a:close/>
                </a:path>
                <a:path w="1137919" h="795654">
                  <a:moveTo>
                    <a:pt x="329590" y="469163"/>
                  </a:moveTo>
                  <a:lnTo>
                    <a:pt x="326669" y="472909"/>
                  </a:lnTo>
                  <a:lnTo>
                    <a:pt x="324650" y="477253"/>
                  </a:lnTo>
                  <a:lnTo>
                    <a:pt x="328472" y="474103"/>
                  </a:lnTo>
                  <a:lnTo>
                    <a:pt x="329590" y="469163"/>
                  </a:lnTo>
                  <a:close/>
                </a:path>
                <a:path w="1137919" h="795654">
                  <a:moveTo>
                    <a:pt x="343662" y="145630"/>
                  </a:moveTo>
                  <a:lnTo>
                    <a:pt x="336918" y="142367"/>
                  </a:lnTo>
                  <a:lnTo>
                    <a:pt x="337058" y="146532"/>
                  </a:lnTo>
                  <a:lnTo>
                    <a:pt x="340512" y="150241"/>
                  </a:lnTo>
                  <a:lnTo>
                    <a:pt x="343662" y="145630"/>
                  </a:lnTo>
                  <a:close/>
                </a:path>
                <a:path w="1137919" h="795654">
                  <a:moveTo>
                    <a:pt x="350850" y="771410"/>
                  </a:moveTo>
                  <a:lnTo>
                    <a:pt x="348449" y="764222"/>
                  </a:lnTo>
                  <a:lnTo>
                    <a:pt x="344462" y="761822"/>
                  </a:lnTo>
                  <a:lnTo>
                    <a:pt x="338861" y="761822"/>
                  </a:lnTo>
                  <a:lnTo>
                    <a:pt x="340461" y="769023"/>
                  </a:lnTo>
                  <a:lnTo>
                    <a:pt x="345249" y="771410"/>
                  </a:lnTo>
                  <a:lnTo>
                    <a:pt x="350850" y="771410"/>
                  </a:lnTo>
                  <a:close/>
                </a:path>
                <a:path w="1137919" h="795654">
                  <a:moveTo>
                    <a:pt x="363639" y="439737"/>
                  </a:moveTo>
                  <a:lnTo>
                    <a:pt x="362839" y="434949"/>
                  </a:lnTo>
                  <a:lnTo>
                    <a:pt x="358038" y="437337"/>
                  </a:lnTo>
                  <a:lnTo>
                    <a:pt x="350850" y="437337"/>
                  </a:lnTo>
                  <a:lnTo>
                    <a:pt x="350850" y="442137"/>
                  </a:lnTo>
                  <a:lnTo>
                    <a:pt x="355650" y="440537"/>
                  </a:lnTo>
                  <a:lnTo>
                    <a:pt x="363639" y="439737"/>
                  </a:lnTo>
                  <a:close/>
                </a:path>
                <a:path w="1137919" h="795654">
                  <a:moveTo>
                    <a:pt x="372427" y="300672"/>
                  </a:moveTo>
                  <a:lnTo>
                    <a:pt x="365798" y="297307"/>
                  </a:lnTo>
                  <a:lnTo>
                    <a:pt x="366128" y="301282"/>
                  </a:lnTo>
                  <a:lnTo>
                    <a:pt x="369620" y="304952"/>
                  </a:lnTo>
                  <a:lnTo>
                    <a:pt x="372427" y="300672"/>
                  </a:lnTo>
                  <a:close/>
                </a:path>
                <a:path w="1137919" h="795654">
                  <a:moveTo>
                    <a:pt x="386816" y="420560"/>
                  </a:moveTo>
                  <a:lnTo>
                    <a:pt x="379730" y="417182"/>
                  </a:lnTo>
                  <a:lnTo>
                    <a:pt x="379920" y="421157"/>
                  </a:lnTo>
                  <a:lnTo>
                    <a:pt x="383552" y="424827"/>
                  </a:lnTo>
                  <a:lnTo>
                    <a:pt x="386816" y="420560"/>
                  </a:lnTo>
                  <a:close/>
                </a:path>
                <a:path w="1137919" h="795654">
                  <a:moveTo>
                    <a:pt x="387591" y="343357"/>
                  </a:moveTo>
                  <a:lnTo>
                    <a:pt x="382816" y="348030"/>
                  </a:lnTo>
                  <a:lnTo>
                    <a:pt x="379247" y="355993"/>
                  </a:lnTo>
                  <a:lnTo>
                    <a:pt x="386016" y="356628"/>
                  </a:lnTo>
                  <a:lnTo>
                    <a:pt x="384416" y="352628"/>
                  </a:lnTo>
                  <a:lnTo>
                    <a:pt x="387591" y="343357"/>
                  </a:lnTo>
                  <a:close/>
                </a:path>
                <a:path w="1137919" h="795654">
                  <a:moveTo>
                    <a:pt x="388416" y="321462"/>
                  </a:moveTo>
                  <a:lnTo>
                    <a:pt x="381673" y="318528"/>
                  </a:lnTo>
                  <a:lnTo>
                    <a:pt x="381812" y="322656"/>
                  </a:lnTo>
                  <a:lnTo>
                    <a:pt x="385267" y="326174"/>
                  </a:lnTo>
                  <a:lnTo>
                    <a:pt x="388416" y="321462"/>
                  </a:lnTo>
                  <a:close/>
                </a:path>
                <a:path w="1137919" h="795654">
                  <a:moveTo>
                    <a:pt x="442760" y="363016"/>
                  </a:moveTo>
                  <a:lnTo>
                    <a:pt x="436130" y="359752"/>
                  </a:lnTo>
                  <a:lnTo>
                    <a:pt x="436460" y="363918"/>
                  </a:lnTo>
                  <a:lnTo>
                    <a:pt x="439953" y="367626"/>
                  </a:lnTo>
                  <a:lnTo>
                    <a:pt x="442760" y="363016"/>
                  </a:lnTo>
                  <a:close/>
                </a:path>
                <a:path w="1137919" h="795654">
                  <a:moveTo>
                    <a:pt x="449478" y="753681"/>
                  </a:moveTo>
                  <a:lnTo>
                    <a:pt x="446557" y="757428"/>
                  </a:lnTo>
                  <a:lnTo>
                    <a:pt x="444538" y="761771"/>
                  </a:lnTo>
                  <a:lnTo>
                    <a:pt x="448348" y="758634"/>
                  </a:lnTo>
                  <a:lnTo>
                    <a:pt x="449478" y="753681"/>
                  </a:lnTo>
                  <a:close/>
                </a:path>
                <a:path w="1137919" h="795654">
                  <a:moveTo>
                    <a:pt x="453148" y="519658"/>
                  </a:moveTo>
                  <a:lnTo>
                    <a:pt x="452348" y="514070"/>
                  </a:lnTo>
                  <a:lnTo>
                    <a:pt x="447548" y="515670"/>
                  </a:lnTo>
                  <a:lnTo>
                    <a:pt x="444360" y="510070"/>
                  </a:lnTo>
                  <a:lnTo>
                    <a:pt x="443560" y="516470"/>
                  </a:lnTo>
                  <a:lnTo>
                    <a:pt x="445160" y="520458"/>
                  </a:lnTo>
                  <a:lnTo>
                    <a:pt x="453148" y="519658"/>
                  </a:lnTo>
                  <a:close/>
                </a:path>
                <a:path w="1137919" h="795654">
                  <a:moveTo>
                    <a:pt x="465137" y="255117"/>
                  </a:moveTo>
                  <a:lnTo>
                    <a:pt x="461314" y="253644"/>
                  </a:lnTo>
                  <a:lnTo>
                    <a:pt x="456742" y="249923"/>
                  </a:lnTo>
                  <a:lnTo>
                    <a:pt x="452767" y="248602"/>
                  </a:lnTo>
                  <a:lnTo>
                    <a:pt x="450748" y="254317"/>
                  </a:lnTo>
                  <a:lnTo>
                    <a:pt x="456349" y="254317"/>
                  </a:lnTo>
                  <a:lnTo>
                    <a:pt x="456349" y="257517"/>
                  </a:lnTo>
                  <a:lnTo>
                    <a:pt x="453148" y="259118"/>
                  </a:lnTo>
                  <a:lnTo>
                    <a:pt x="448348" y="259918"/>
                  </a:lnTo>
                  <a:lnTo>
                    <a:pt x="449148" y="263918"/>
                  </a:lnTo>
                  <a:lnTo>
                    <a:pt x="455549" y="261518"/>
                  </a:lnTo>
                  <a:lnTo>
                    <a:pt x="465137" y="260718"/>
                  </a:lnTo>
                  <a:lnTo>
                    <a:pt x="465137" y="255117"/>
                  </a:lnTo>
                  <a:close/>
                </a:path>
                <a:path w="1137919" h="795654">
                  <a:moveTo>
                    <a:pt x="509892" y="402183"/>
                  </a:moveTo>
                  <a:lnTo>
                    <a:pt x="509092" y="397383"/>
                  </a:lnTo>
                  <a:lnTo>
                    <a:pt x="504291" y="398983"/>
                  </a:lnTo>
                  <a:lnTo>
                    <a:pt x="497103" y="399783"/>
                  </a:lnTo>
                  <a:lnTo>
                    <a:pt x="497103" y="404571"/>
                  </a:lnTo>
                  <a:lnTo>
                    <a:pt x="501904" y="402971"/>
                  </a:lnTo>
                  <a:lnTo>
                    <a:pt x="509892" y="402183"/>
                  </a:lnTo>
                  <a:close/>
                </a:path>
                <a:path w="1137919" h="795654">
                  <a:moveTo>
                    <a:pt x="533069" y="386994"/>
                  </a:moveTo>
                  <a:lnTo>
                    <a:pt x="532269" y="382193"/>
                  </a:lnTo>
                  <a:lnTo>
                    <a:pt x="527469" y="384594"/>
                  </a:lnTo>
                  <a:lnTo>
                    <a:pt x="520280" y="384594"/>
                  </a:lnTo>
                  <a:lnTo>
                    <a:pt x="520280" y="389394"/>
                  </a:lnTo>
                  <a:lnTo>
                    <a:pt x="525081" y="387794"/>
                  </a:lnTo>
                  <a:lnTo>
                    <a:pt x="533069" y="386994"/>
                  </a:lnTo>
                  <a:close/>
                </a:path>
                <a:path w="1137919" h="795654">
                  <a:moveTo>
                    <a:pt x="536270" y="530847"/>
                  </a:moveTo>
                  <a:lnTo>
                    <a:pt x="529526" y="527481"/>
                  </a:lnTo>
                  <a:lnTo>
                    <a:pt x="529666" y="531456"/>
                  </a:lnTo>
                  <a:lnTo>
                    <a:pt x="533120" y="535127"/>
                  </a:lnTo>
                  <a:lnTo>
                    <a:pt x="536270" y="530847"/>
                  </a:lnTo>
                  <a:close/>
                </a:path>
                <a:path w="1137919" h="795654">
                  <a:moveTo>
                    <a:pt x="543458" y="328650"/>
                  </a:moveTo>
                  <a:lnTo>
                    <a:pt x="538657" y="329450"/>
                  </a:lnTo>
                  <a:lnTo>
                    <a:pt x="531469" y="323850"/>
                  </a:lnTo>
                  <a:lnTo>
                    <a:pt x="530669" y="331851"/>
                  </a:lnTo>
                  <a:lnTo>
                    <a:pt x="535470" y="331050"/>
                  </a:lnTo>
                  <a:lnTo>
                    <a:pt x="542658" y="336638"/>
                  </a:lnTo>
                  <a:lnTo>
                    <a:pt x="543458" y="328650"/>
                  </a:lnTo>
                  <a:close/>
                </a:path>
                <a:path w="1137919" h="795654">
                  <a:moveTo>
                    <a:pt x="557847" y="525259"/>
                  </a:moveTo>
                  <a:lnTo>
                    <a:pt x="551446" y="526059"/>
                  </a:lnTo>
                  <a:lnTo>
                    <a:pt x="549059" y="520458"/>
                  </a:lnTo>
                  <a:lnTo>
                    <a:pt x="542658" y="520458"/>
                  </a:lnTo>
                  <a:lnTo>
                    <a:pt x="544588" y="526719"/>
                  </a:lnTo>
                  <a:lnTo>
                    <a:pt x="550252" y="530352"/>
                  </a:lnTo>
                  <a:lnTo>
                    <a:pt x="555917" y="530237"/>
                  </a:lnTo>
                  <a:lnTo>
                    <a:pt x="557847" y="525259"/>
                  </a:lnTo>
                  <a:close/>
                </a:path>
                <a:path w="1137919" h="795654">
                  <a:moveTo>
                    <a:pt x="575754" y="605142"/>
                  </a:moveTo>
                  <a:lnTo>
                    <a:pt x="572833" y="609079"/>
                  </a:lnTo>
                  <a:lnTo>
                    <a:pt x="570801" y="613460"/>
                  </a:lnTo>
                  <a:lnTo>
                    <a:pt x="574624" y="609968"/>
                  </a:lnTo>
                  <a:lnTo>
                    <a:pt x="575754" y="605142"/>
                  </a:lnTo>
                  <a:close/>
                </a:path>
                <a:path w="1137919" h="795654">
                  <a:moveTo>
                    <a:pt x="609320" y="533095"/>
                  </a:moveTo>
                  <a:lnTo>
                    <a:pt x="606399" y="536841"/>
                  </a:lnTo>
                  <a:lnTo>
                    <a:pt x="604367" y="541197"/>
                  </a:lnTo>
                  <a:lnTo>
                    <a:pt x="608190" y="538048"/>
                  </a:lnTo>
                  <a:lnTo>
                    <a:pt x="609320" y="533095"/>
                  </a:lnTo>
                  <a:close/>
                </a:path>
                <a:path w="1137919" h="795654">
                  <a:moveTo>
                    <a:pt x="617791" y="296684"/>
                  </a:moveTo>
                  <a:lnTo>
                    <a:pt x="614591" y="289483"/>
                  </a:lnTo>
                  <a:lnTo>
                    <a:pt x="610590" y="283895"/>
                  </a:lnTo>
                  <a:lnTo>
                    <a:pt x="604202" y="283095"/>
                  </a:lnTo>
                  <a:lnTo>
                    <a:pt x="605802" y="292684"/>
                  </a:lnTo>
                  <a:lnTo>
                    <a:pt x="609790" y="297484"/>
                  </a:lnTo>
                  <a:lnTo>
                    <a:pt x="617791" y="296684"/>
                  </a:lnTo>
                  <a:close/>
                </a:path>
                <a:path w="1137919" h="795654">
                  <a:moveTo>
                    <a:pt x="637768" y="287096"/>
                  </a:moveTo>
                  <a:lnTo>
                    <a:pt x="636968" y="283895"/>
                  </a:lnTo>
                  <a:lnTo>
                    <a:pt x="635368" y="279095"/>
                  </a:lnTo>
                  <a:lnTo>
                    <a:pt x="631367" y="279895"/>
                  </a:lnTo>
                  <a:lnTo>
                    <a:pt x="626579" y="281495"/>
                  </a:lnTo>
                  <a:lnTo>
                    <a:pt x="622579" y="282295"/>
                  </a:lnTo>
                  <a:lnTo>
                    <a:pt x="624179" y="289483"/>
                  </a:lnTo>
                  <a:lnTo>
                    <a:pt x="629767" y="290283"/>
                  </a:lnTo>
                  <a:lnTo>
                    <a:pt x="637768" y="287096"/>
                  </a:lnTo>
                  <a:close/>
                </a:path>
                <a:path w="1137919" h="795654">
                  <a:moveTo>
                    <a:pt x="669937" y="200875"/>
                  </a:moveTo>
                  <a:lnTo>
                    <a:pt x="664616" y="198818"/>
                  </a:lnTo>
                  <a:lnTo>
                    <a:pt x="658545" y="204774"/>
                  </a:lnTo>
                  <a:lnTo>
                    <a:pt x="669556" y="204889"/>
                  </a:lnTo>
                  <a:lnTo>
                    <a:pt x="669937" y="200875"/>
                  </a:lnTo>
                  <a:close/>
                </a:path>
                <a:path w="1137919" h="795654">
                  <a:moveTo>
                    <a:pt x="677722" y="388594"/>
                  </a:moveTo>
                  <a:lnTo>
                    <a:pt x="676922" y="382993"/>
                  </a:lnTo>
                  <a:lnTo>
                    <a:pt x="672134" y="385394"/>
                  </a:lnTo>
                  <a:lnTo>
                    <a:pt x="668134" y="379006"/>
                  </a:lnTo>
                  <a:lnTo>
                    <a:pt x="668134" y="385394"/>
                  </a:lnTo>
                  <a:lnTo>
                    <a:pt x="669734" y="389394"/>
                  </a:lnTo>
                  <a:lnTo>
                    <a:pt x="677722" y="388594"/>
                  </a:lnTo>
                  <a:close/>
                </a:path>
                <a:path w="1137919" h="795654">
                  <a:moveTo>
                    <a:pt x="678853" y="412419"/>
                  </a:moveTo>
                  <a:lnTo>
                    <a:pt x="675932" y="416166"/>
                  </a:lnTo>
                  <a:lnTo>
                    <a:pt x="673900" y="420509"/>
                  </a:lnTo>
                  <a:lnTo>
                    <a:pt x="677722" y="417360"/>
                  </a:lnTo>
                  <a:lnTo>
                    <a:pt x="678853" y="412419"/>
                  </a:lnTo>
                  <a:close/>
                </a:path>
                <a:path w="1137919" h="795654">
                  <a:moveTo>
                    <a:pt x="680923" y="322249"/>
                  </a:moveTo>
                  <a:lnTo>
                    <a:pt x="674293" y="319328"/>
                  </a:lnTo>
                  <a:lnTo>
                    <a:pt x="674624" y="323456"/>
                  </a:lnTo>
                  <a:lnTo>
                    <a:pt x="678116" y="326974"/>
                  </a:lnTo>
                  <a:lnTo>
                    <a:pt x="680923" y="322249"/>
                  </a:lnTo>
                  <a:close/>
                </a:path>
                <a:path w="1137919" h="795654">
                  <a:moveTo>
                    <a:pt x="699300" y="381393"/>
                  </a:moveTo>
                  <a:lnTo>
                    <a:pt x="693864" y="383044"/>
                  </a:lnTo>
                  <a:lnTo>
                    <a:pt x="688111" y="381393"/>
                  </a:lnTo>
                  <a:lnTo>
                    <a:pt x="683564" y="380949"/>
                  </a:lnTo>
                  <a:lnTo>
                    <a:pt x="681723" y="386194"/>
                  </a:lnTo>
                  <a:lnTo>
                    <a:pt x="686155" y="386905"/>
                  </a:lnTo>
                  <a:lnTo>
                    <a:pt x="692607" y="387692"/>
                  </a:lnTo>
                  <a:lnTo>
                    <a:pt x="698017" y="386524"/>
                  </a:lnTo>
                  <a:lnTo>
                    <a:pt x="699300" y="381393"/>
                  </a:lnTo>
                  <a:close/>
                </a:path>
                <a:path w="1137919" h="795654">
                  <a:moveTo>
                    <a:pt x="724077" y="144830"/>
                  </a:moveTo>
                  <a:lnTo>
                    <a:pt x="721677" y="139230"/>
                  </a:lnTo>
                  <a:lnTo>
                    <a:pt x="720877" y="130441"/>
                  </a:lnTo>
                  <a:lnTo>
                    <a:pt x="715289" y="130441"/>
                  </a:lnTo>
                  <a:lnTo>
                    <a:pt x="715759" y="136740"/>
                  </a:lnTo>
                  <a:lnTo>
                    <a:pt x="715492" y="141236"/>
                  </a:lnTo>
                  <a:lnTo>
                    <a:pt x="717308" y="143929"/>
                  </a:lnTo>
                  <a:lnTo>
                    <a:pt x="724077" y="144830"/>
                  </a:lnTo>
                  <a:close/>
                </a:path>
                <a:path w="1137919" h="795654">
                  <a:moveTo>
                    <a:pt x="736066" y="172796"/>
                  </a:moveTo>
                  <a:lnTo>
                    <a:pt x="735266" y="167208"/>
                  </a:lnTo>
                  <a:lnTo>
                    <a:pt x="731278" y="169608"/>
                  </a:lnTo>
                  <a:lnTo>
                    <a:pt x="727278" y="163207"/>
                  </a:lnTo>
                  <a:lnTo>
                    <a:pt x="726478" y="169608"/>
                  </a:lnTo>
                  <a:lnTo>
                    <a:pt x="728078" y="173596"/>
                  </a:lnTo>
                  <a:lnTo>
                    <a:pt x="736066" y="172796"/>
                  </a:lnTo>
                  <a:close/>
                </a:path>
                <a:path w="1137919" h="795654">
                  <a:moveTo>
                    <a:pt x="748055" y="105664"/>
                  </a:moveTo>
                  <a:lnTo>
                    <a:pt x="747255" y="100876"/>
                  </a:lnTo>
                  <a:lnTo>
                    <a:pt x="742467" y="102476"/>
                  </a:lnTo>
                  <a:lnTo>
                    <a:pt x="735266" y="103276"/>
                  </a:lnTo>
                  <a:lnTo>
                    <a:pt x="735266" y="108064"/>
                  </a:lnTo>
                  <a:lnTo>
                    <a:pt x="740067" y="106464"/>
                  </a:lnTo>
                  <a:lnTo>
                    <a:pt x="748055" y="105664"/>
                  </a:lnTo>
                  <a:close/>
                </a:path>
                <a:path w="1137919" h="795654">
                  <a:moveTo>
                    <a:pt x="760044" y="96875"/>
                  </a:moveTo>
                  <a:lnTo>
                    <a:pt x="754875" y="94742"/>
                  </a:lnTo>
                  <a:lnTo>
                    <a:pt x="754049" y="99568"/>
                  </a:lnTo>
                  <a:lnTo>
                    <a:pt x="756221" y="103060"/>
                  </a:lnTo>
                  <a:lnTo>
                    <a:pt x="760044" y="96875"/>
                  </a:lnTo>
                  <a:close/>
                </a:path>
                <a:path w="1137919" h="795654">
                  <a:moveTo>
                    <a:pt x="777621" y="3365"/>
                  </a:moveTo>
                  <a:lnTo>
                    <a:pt x="770890" y="0"/>
                  </a:lnTo>
                  <a:lnTo>
                    <a:pt x="771029" y="3962"/>
                  </a:lnTo>
                  <a:lnTo>
                    <a:pt x="774484" y="7645"/>
                  </a:lnTo>
                  <a:lnTo>
                    <a:pt x="777621" y="3365"/>
                  </a:lnTo>
                  <a:close/>
                </a:path>
                <a:path w="1137919" h="795654">
                  <a:moveTo>
                    <a:pt x="801014" y="657885"/>
                  </a:moveTo>
                  <a:lnTo>
                    <a:pt x="797902" y="661822"/>
                  </a:lnTo>
                  <a:lnTo>
                    <a:pt x="795845" y="666203"/>
                  </a:lnTo>
                  <a:lnTo>
                    <a:pt x="800011" y="662724"/>
                  </a:lnTo>
                  <a:lnTo>
                    <a:pt x="801014" y="657885"/>
                  </a:lnTo>
                  <a:close/>
                </a:path>
                <a:path w="1137919" h="795654">
                  <a:moveTo>
                    <a:pt x="802106" y="162509"/>
                  </a:moveTo>
                  <a:lnTo>
                    <a:pt x="796823" y="160451"/>
                  </a:lnTo>
                  <a:lnTo>
                    <a:pt x="790409" y="166408"/>
                  </a:lnTo>
                  <a:lnTo>
                    <a:pt x="801535" y="166522"/>
                  </a:lnTo>
                  <a:lnTo>
                    <a:pt x="802106" y="162509"/>
                  </a:lnTo>
                  <a:close/>
                </a:path>
                <a:path w="1137919" h="795654">
                  <a:moveTo>
                    <a:pt x="831977" y="556425"/>
                  </a:moveTo>
                  <a:lnTo>
                    <a:pt x="826808" y="553948"/>
                  </a:lnTo>
                  <a:lnTo>
                    <a:pt x="825982" y="558825"/>
                  </a:lnTo>
                  <a:lnTo>
                    <a:pt x="828154" y="562495"/>
                  </a:lnTo>
                  <a:lnTo>
                    <a:pt x="831977" y="556425"/>
                  </a:lnTo>
                  <a:close/>
                </a:path>
                <a:path w="1137919" h="795654">
                  <a:moveTo>
                    <a:pt x="838365" y="170408"/>
                  </a:moveTo>
                  <a:lnTo>
                    <a:pt x="831735" y="167487"/>
                  </a:lnTo>
                  <a:lnTo>
                    <a:pt x="832078" y="171602"/>
                  </a:lnTo>
                  <a:lnTo>
                    <a:pt x="835558" y="175120"/>
                  </a:lnTo>
                  <a:lnTo>
                    <a:pt x="838365" y="170408"/>
                  </a:lnTo>
                  <a:close/>
                </a:path>
                <a:path w="1137919" h="795654">
                  <a:moveTo>
                    <a:pt x="839381" y="148793"/>
                  </a:moveTo>
                  <a:lnTo>
                    <a:pt x="836269" y="152717"/>
                  </a:lnTo>
                  <a:lnTo>
                    <a:pt x="834212" y="157099"/>
                  </a:lnTo>
                  <a:lnTo>
                    <a:pt x="838365" y="153619"/>
                  </a:lnTo>
                  <a:lnTo>
                    <a:pt x="839381" y="148793"/>
                  </a:lnTo>
                  <a:close/>
                </a:path>
                <a:path w="1137919" h="795654">
                  <a:moveTo>
                    <a:pt x="849655" y="134226"/>
                  </a:moveTo>
                  <a:lnTo>
                    <a:pt x="844562" y="133146"/>
                  </a:lnTo>
                  <a:lnTo>
                    <a:pt x="841565" y="136702"/>
                  </a:lnTo>
                  <a:lnTo>
                    <a:pt x="848753" y="142430"/>
                  </a:lnTo>
                  <a:lnTo>
                    <a:pt x="849655" y="134226"/>
                  </a:lnTo>
                  <a:close/>
                </a:path>
                <a:path w="1137919" h="795654">
                  <a:moveTo>
                    <a:pt x="908697" y="461314"/>
                  </a:moveTo>
                  <a:lnTo>
                    <a:pt x="907897" y="455726"/>
                  </a:lnTo>
                  <a:lnTo>
                    <a:pt x="903097" y="457327"/>
                  </a:lnTo>
                  <a:lnTo>
                    <a:pt x="899109" y="451726"/>
                  </a:lnTo>
                  <a:lnTo>
                    <a:pt x="899109" y="458127"/>
                  </a:lnTo>
                  <a:lnTo>
                    <a:pt x="900709" y="462114"/>
                  </a:lnTo>
                  <a:lnTo>
                    <a:pt x="908697" y="461314"/>
                  </a:lnTo>
                  <a:close/>
                </a:path>
                <a:path w="1137919" h="795654">
                  <a:moveTo>
                    <a:pt x="924687" y="255117"/>
                  </a:moveTo>
                  <a:lnTo>
                    <a:pt x="922286" y="247929"/>
                  </a:lnTo>
                  <a:lnTo>
                    <a:pt x="918286" y="242328"/>
                  </a:lnTo>
                  <a:lnTo>
                    <a:pt x="911098" y="241541"/>
                  </a:lnTo>
                  <a:lnTo>
                    <a:pt x="912698" y="251129"/>
                  </a:lnTo>
                  <a:lnTo>
                    <a:pt x="916686" y="255917"/>
                  </a:lnTo>
                  <a:lnTo>
                    <a:pt x="924687" y="255117"/>
                  </a:lnTo>
                  <a:close/>
                </a:path>
                <a:path w="1137919" h="795654">
                  <a:moveTo>
                    <a:pt x="967841" y="393382"/>
                  </a:moveTo>
                  <a:lnTo>
                    <a:pt x="959751" y="388213"/>
                  </a:lnTo>
                  <a:lnTo>
                    <a:pt x="958850" y="392785"/>
                  </a:lnTo>
                  <a:lnTo>
                    <a:pt x="962444" y="397662"/>
                  </a:lnTo>
                  <a:lnTo>
                    <a:pt x="967841" y="393382"/>
                  </a:lnTo>
                  <a:close/>
                </a:path>
                <a:path w="1137919" h="795654">
                  <a:moveTo>
                    <a:pt x="1037971" y="420662"/>
                  </a:moveTo>
                  <a:lnTo>
                    <a:pt x="1034072" y="417918"/>
                  </a:lnTo>
                  <a:lnTo>
                    <a:pt x="1027785" y="424561"/>
                  </a:lnTo>
                  <a:lnTo>
                    <a:pt x="1036764" y="425348"/>
                  </a:lnTo>
                  <a:lnTo>
                    <a:pt x="1037971" y="420662"/>
                  </a:lnTo>
                  <a:close/>
                </a:path>
                <a:path w="1137919" h="795654">
                  <a:moveTo>
                    <a:pt x="1051052" y="320890"/>
                  </a:moveTo>
                  <a:lnTo>
                    <a:pt x="1045959" y="319963"/>
                  </a:lnTo>
                  <a:lnTo>
                    <a:pt x="1042962" y="323367"/>
                  </a:lnTo>
                  <a:lnTo>
                    <a:pt x="1050163" y="328650"/>
                  </a:lnTo>
                  <a:lnTo>
                    <a:pt x="1051052" y="320890"/>
                  </a:lnTo>
                  <a:close/>
                </a:path>
                <a:path w="1137919" h="795654">
                  <a:moveTo>
                    <a:pt x="1082929" y="197573"/>
                  </a:moveTo>
                  <a:lnTo>
                    <a:pt x="1082128" y="192786"/>
                  </a:lnTo>
                  <a:lnTo>
                    <a:pt x="1077328" y="194386"/>
                  </a:lnTo>
                  <a:lnTo>
                    <a:pt x="1069340" y="195186"/>
                  </a:lnTo>
                  <a:lnTo>
                    <a:pt x="1070140" y="199974"/>
                  </a:lnTo>
                  <a:lnTo>
                    <a:pt x="1074928" y="198374"/>
                  </a:lnTo>
                  <a:lnTo>
                    <a:pt x="1082929" y="197573"/>
                  </a:lnTo>
                  <a:close/>
                </a:path>
                <a:path w="1137919" h="795654">
                  <a:moveTo>
                    <a:pt x="1094917" y="414959"/>
                  </a:moveTo>
                  <a:lnTo>
                    <a:pt x="1093317" y="408571"/>
                  </a:lnTo>
                  <a:lnTo>
                    <a:pt x="1088517" y="406171"/>
                  </a:lnTo>
                  <a:lnTo>
                    <a:pt x="1082929" y="405371"/>
                  </a:lnTo>
                  <a:lnTo>
                    <a:pt x="1084529" y="412572"/>
                  </a:lnTo>
                  <a:lnTo>
                    <a:pt x="1089317" y="414959"/>
                  </a:lnTo>
                  <a:lnTo>
                    <a:pt x="1094917" y="414959"/>
                  </a:lnTo>
                  <a:close/>
                </a:path>
                <a:path w="1137919" h="795654">
                  <a:moveTo>
                    <a:pt x="1102906" y="564413"/>
                  </a:moveTo>
                  <a:lnTo>
                    <a:pt x="1102106" y="558825"/>
                  </a:lnTo>
                  <a:lnTo>
                    <a:pt x="1097305" y="560425"/>
                  </a:lnTo>
                  <a:lnTo>
                    <a:pt x="1093317" y="554824"/>
                  </a:lnTo>
                  <a:lnTo>
                    <a:pt x="1093317" y="561225"/>
                  </a:lnTo>
                  <a:lnTo>
                    <a:pt x="1094917" y="565213"/>
                  </a:lnTo>
                  <a:lnTo>
                    <a:pt x="1102906" y="564413"/>
                  </a:lnTo>
                  <a:close/>
                </a:path>
                <a:path w="1137919" h="795654">
                  <a:moveTo>
                    <a:pt x="1115695" y="392582"/>
                  </a:moveTo>
                  <a:lnTo>
                    <a:pt x="1110526" y="390448"/>
                  </a:lnTo>
                  <a:lnTo>
                    <a:pt x="1109700" y="395287"/>
                  </a:lnTo>
                  <a:lnTo>
                    <a:pt x="1111872" y="398767"/>
                  </a:lnTo>
                  <a:lnTo>
                    <a:pt x="1115695" y="392582"/>
                  </a:lnTo>
                  <a:close/>
                </a:path>
                <a:path w="1137919" h="795654">
                  <a:moveTo>
                    <a:pt x="1123683" y="570014"/>
                  </a:moveTo>
                  <a:lnTo>
                    <a:pt x="1118895" y="570814"/>
                  </a:lnTo>
                  <a:lnTo>
                    <a:pt x="1112494" y="565213"/>
                  </a:lnTo>
                  <a:lnTo>
                    <a:pt x="1110894" y="573214"/>
                  </a:lnTo>
                  <a:lnTo>
                    <a:pt x="1115695" y="572414"/>
                  </a:lnTo>
                  <a:lnTo>
                    <a:pt x="1122883" y="578002"/>
                  </a:lnTo>
                  <a:lnTo>
                    <a:pt x="1123683" y="570014"/>
                  </a:lnTo>
                  <a:close/>
                </a:path>
                <a:path w="1137919" h="795654">
                  <a:moveTo>
                    <a:pt x="1137475" y="301078"/>
                  </a:moveTo>
                  <a:lnTo>
                    <a:pt x="1132154" y="299059"/>
                  </a:lnTo>
                  <a:lnTo>
                    <a:pt x="1126083" y="304673"/>
                  </a:lnTo>
                  <a:lnTo>
                    <a:pt x="1137094" y="304901"/>
                  </a:lnTo>
                  <a:lnTo>
                    <a:pt x="1137475" y="30107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49"/>
            <p:cNvSpPr/>
            <p:nvPr/>
          </p:nvSpPr>
          <p:spPr>
            <a:xfrm>
              <a:off x="16551276" y="8977756"/>
              <a:ext cx="1443355" cy="995680"/>
            </a:xfrm>
            <a:custGeom>
              <a:avLst/>
              <a:gdLst/>
              <a:ahLst/>
              <a:cxnLst/>
              <a:rect l="l" t="t" r="r" b="b"/>
              <a:pathLst>
                <a:path w="1443355" h="995679">
                  <a:moveTo>
                    <a:pt x="11684" y="502881"/>
                  </a:moveTo>
                  <a:lnTo>
                    <a:pt x="2362" y="497598"/>
                  </a:lnTo>
                  <a:lnTo>
                    <a:pt x="0" y="500786"/>
                  </a:lnTo>
                  <a:lnTo>
                    <a:pt x="3479" y="505015"/>
                  </a:lnTo>
                  <a:lnTo>
                    <a:pt x="11684" y="502881"/>
                  </a:lnTo>
                  <a:close/>
                </a:path>
                <a:path w="1443355" h="995679">
                  <a:moveTo>
                    <a:pt x="73723" y="430453"/>
                  </a:moveTo>
                  <a:lnTo>
                    <a:pt x="73685" y="426440"/>
                  </a:lnTo>
                  <a:lnTo>
                    <a:pt x="66840" y="430149"/>
                  </a:lnTo>
                  <a:lnTo>
                    <a:pt x="70319" y="434314"/>
                  </a:lnTo>
                  <a:lnTo>
                    <a:pt x="73723" y="430453"/>
                  </a:lnTo>
                  <a:close/>
                </a:path>
                <a:path w="1443355" h="995679">
                  <a:moveTo>
                    <a:pt x="93840" y="523532"/>
                  </a:moveTo>
                  <a:lnTo>
                    <a:pt x="90817" y="515670"/>
                  </a:lnTo>
                  <a:lnTo>
                    <a:pt x="85534" y="522185"/>
                  </a:lnTo>
                  <a:lnTo>
                    <a:pt x="89319" y="525259"/>
                  </a:lnTo>
                  <a:lnTo>
                    <a:pt x="93840" y="523532"/>
                  </a:lnTo>
                  <a:close/>
                </a:path>
                <a:path w="1443355" h="995679">
                  <a:moveTo>
                    <a:pt x="105194" y="426948"/>
                  </a:moveTo>
                  <a:lnTo>
                    <a:pt x="102006" y="422960"/>
                  </a:lnTo>
                  <a:lnTo>
                    <a:pt x="97205" y="419760"/>
                  </a:lnTo>
                  <a:lnTo>
                    <a:pt x="94805" y="426948"/>
                  </a:lnTo>
                  <a:lnTo>
                    <a:pt x="98005" y="430949"/>
                  </a:lnTo>
                  <a:lnTo>
                    <a:pt x="102793" y="433349"/>
                  </a:lnTo>
                  <a:lnTo>
                    <a:pt x="105194" y="426948"/>
                  </a:lnTo>
                  <a:close/>
                </a:path>
                <a:path w="1443355" h="995679">
                  <a:moveTo>
                    <a:pt x="129971" y="236740"/>
                  </a:moveTo>
                  <a:lnTo>
                    <a:pt x="122783" y="234340"/>
                  </a:lnTo>
                  <a:lnTo>
                    <a:pt x="120383" y="239141"/>
                  </a:lnTo>
                  <a:lnTo>
                    <a:pt x="125171" y="239941"/>
                  </a:lnTo>
                  <a:lnTo>
                    <a:pt x="125171" y="246329"/>
                  </a:lnTo>
                  <a:lnTo>
                    <a:pt x="129171" y="240741"/>
                  </a:lnTo>
                  <a:lnTo>
                    <a:pt x="129971" y="236740"/>
                  </a:lnTo>
                  <a:close/>
                </a:path>
                <a:path w="1443355" h="995679">
                  <a:moveTo>
                    <a:pt x="160337" y="442137"/>
                  </a:moveTo>
                  <a:lnTo>
                    <a:pt x="152920" y="437413"/>
                  </a:lnTo>
                  <a:lnTo>
                    <a:pt x="149555" y="440944"/>
                  </a:lnTo>
                  <a:lnTo>
                    <a:pt x="151574" y="445058"/>
                  </a:lnTo>
                  <a:lnTo>
                    <a:pt x="160337" y="442137"/>
                  </a:lnTo>
                  <a:close/>
                </a:path>
                <a:path w="1443355" h="995679">
                  <a:moveTo>
                    <a:pt x="165938" y="275107"/>
                  </a:moveTo>
                  <a:lnTo>
                    <a:pt x="161137" y="272707"/>
                  </a:lnTo>
                  <a:lnTo>
                    <a:pt x="157949" y="265506"/>
                  </a:lnTo>
                  <a:lnTo>
                    <a:pt x="153149" y="271907"/>
                  </a:lnTo>
                  <a:lnTo>
                    <a:pt x="157949" y="273507"/>
                  </a:lnTo>
                  <a:lnTo>
                    <a:pt x="161137" y="280695"/>
                  </a:lnTo>
                  <a:lnTo>
                    <a:pt x="165938" y="275107"/>
                  </a:lnTo>
                  <a:close/>
                </a:path>
                <a:path w="1443355" h="995679">
                  <a:moveTo>
                    <a:pt x="176326" y="288683"/>
                  </a:moveTo>
                  <a:lnTo>
                    <a:pt x="169138" y="286296"/>
                  </a:lnTo>
                  <a:lnTo>
                    <a:pt x="166738" y="291084"/>
                  </a:lnTo>
                  <a:lnTo>
                    <a:pt x="171526" y="291884"/>
                  </a:lnTo>
                  <a:lnTo>
                    <a:pt x="171526" y="299085"/>
                  </a:lnTo>
                  <a:lnTo>
                    <a:pt x="175526" y="292684"/>
                  </a:lnTo>
                  <a:lnTo>
                    <a:pt x="176326" y="288683"/>
                  </a:lnTo>
                  <a:close/>
                </a:path>
                <a:path w="1443355" h="995679">
                  <a:moveTo>
                    <a:pt x="204304" y="500380"/>
                  </a:moveTo>
                  <a:lnTo>
                    <a:pt x="203847" y="494576"/>
                  </a:lnTo>
                  <a:lnTo>
                    <a:pt x="197104" y="496481"/>
                  </a:lnTo>
                  <a:lnTo>
                    <a:pt x="201155" y="504240"/>
                  </a:lnTo>
                  <a:lnTo>
                    <a:pt x="204304" y="500380"/>
                  </a:lnTo>
                  <a:close/>
                </a:path>
                <a:path w="1443355" h="995679">
                  <a:moveTo>
                    <a:pt x="250253" y="205270"/>
                  </a:moveTo>
                  <a:lnTo>
                    <a:pt x="249199" y="200583"/>
                  </a:lnTo>
                  <a:lnTo>
                    <a:pt x="244259" y="203174"/>
                  </a:lnTo>
                  <a:lnTo>
                    <a:pt x="248310" y="208902"/>
                  </a:lnTo>
                  <a:lnTo>
                    <a:pt x="250253" y="205270"/>
                  </a:lnTo>
                  <a:close/>
                </a:path>
                <a:path w="1443355" h="995679">
                  <a:moveTo>
                    <a:pt x="291414" y="465315"/>
                  </a:moveTo>
                  <a:lnTo>
                    <a:pt x="284226" y="462915"/>
                  </a:lnTo>
                  <a:lnTo>
                    <a:pt x="281825" y="467715"/>
                  </a:lnTo>
                  <a:lnTo>
                    <a:pt x="286613" y="468515"/>
                  </a:lnTo>
                  <a:lnTo>
                    <a:pt x="287413" y="475703"/>
                  </a:lnTo>
                  <a:lnTo>
                    <a:pt x="290614" y="469315"/>
                  </a:lnTo>
                  <a:lnTo>
                    <a:pt x="291414" y="465315"/>
                  </a:lnTo>
                  <a:close/>
                </a:path>
                <a:path w="1443355" h="995679">
                  <a:moveTo>
                    <a:pt x="312191" y="170408"/>
                  </a:moveTo>
                  <a:lnTo>
                    <a:pt x="308991" y="170408"/>
                  </a:lnTo>
                  <a:lnTo>
                    <a:pt x="306603" y="169608"/>
                  </a:lnTo>
                  <a:lnTo>
                    <a:pt x="303403" y="168808"/>
                  </a:lnTo>
                  <a:lnTo>
                    <a:pt x="302602" y="172008"/>
                  </a:lnTo>
                  <a:lnTo>
                    <a:pt x="301002" y="176796"/>
                  </a:lnTo>
                  <a:lnTo>
                    <a:pt x="304203" y="176796"/>
                  </a:lnTo>
                  <a:lnTo>
                    <a:pt x="306603" y="177596"/>
                  </a:lnTo>
                  <a:lnTo>
                    <a:pt x="309791" y="178396"/>
                  </a:lnTo>
                  <a:lnTo>
                    <a:pt x="310591" y="175996"/>
                  </a:lnTo>
                  <a:lnTo>
                    <a:pt x="311391" y="172808"/>
                  </a:lnTo>
                  <a:lnTo>
                    <a:pt x="312191" y="170408"/>
                  </a:lnTo>
                  <a:close/>
                </a:path>
                <a:path w="1443355" h="995679">
                  <a:moveTo>
                    <a:pt x="392112" y="640346"/>
                  </a:moveTo>
                  <a:lnTo>
                    <a:pt x="386880" y="639686"/>
                  </a:lnTo>
                  <a:lnTo>
                    <a:pt x="380822" y="636854"/>
                  </a:lnTo>
                  <a:lnTo>
                    <a:pt x="375818" y="635965"/>
                  </a:lnTo>
                  <a:lnTo>
                    <a:pt x="373735" y="641146"/>
                  </a:lnTo>
                  <a:lnTo>
                    <a:pt x="379183" y="641350"/>
                  </a:lnTo>
                  <a:lnTo>
                    <a:pt x="385622" y="643445"/>
                  </a:lnTo>
                  <a:lnTo>
                    <a:pt x="390702" y="644182"/>
                  </a:lnTo>
                  <a:lnTo>
                    <a:pt x="392112" y="640346"/>
                  </a:lnTo>
                  <a:close/>
                </a:path>
                <a:path w="1443355" h="995679">
                  <a:moveTo>
                    <a:pt x="400900" y="655535"/>
                  </a:moveTo>
                  <a:lnTo>
                    <a:pt x="400075" y="650011"/>
                  </a:lnTo>
                  <a:lnTo>
                    <a:pt x="400304" y="644944"/>
                  </a:lnTo>
                  <a:lnTo>
                    <a:pt x="400227" y="643166"/>
                  </a:lnTo>
                  <a:lnTo>
                    <a:pt x="398500" y="647534"/>
                  </a:lnTo>
                  <a:lnTo>
                    <a:pt x="394271" y="650582"/>
                  </a:lnTo>
                  <a:lnTo>
                    <a:pt x="396405" y="656932"/>
                  </a:lnTo>
                  <a:lnTo>
                    <a:pt x="400189" y="660577"/>
                  </a:lnTo>
                  <a:lnTo>
                    <a:pt x="400900" y="655535"/>
                  </a:lnTo>
                  <a:close/>
                </a:path>
                <a:path w="1443355" h="995679">
                  <a:moveTo>
                    <a:pt x="408114" y="410108"/>
                  </a:moveTo>
                  <a:lnTo>
                    <a:pt x="401701" y="413372"/>
                  </a:lnTo>
                  <a:lnTo>
                    <a:pt x="404736" y="417969"/>
                  </a:lnTo>
                  <a:lnTo>
                    <a:pt x="408000" y="414261"/>
                  </a:lnTo>
                  <a:lnTo>
                    <a:pt x="408114" y="410108"/>
                  </a:lnTo>
                  <a:close/>
                </a:path>
                <a:path w="1443355" h="995679">
                  <a:moveTo>
                    <a:pt x="443268" y="629158"/>
                  </a:moveTo>
                  <a:lnTo>
                    <a:pt x="439953" y="626173"/>
                  </a:lnTo>
                  <a:lnTo>
                    <a:pt x="434771" y="622668"/>
                  </a:lnTo>
                  <a:lnTo>
                    <a:pt x="429437" y="621398"/>
                  </a:lnTo>
                  <a:lnTo>
                    <a:pt x="425678" y="625157"/>
                  </a:lnTo>
                  <a:lnTo>
                    <a:pt x="431241" y="626681"/>
                  </a:lnTo>
                  <a:lnTo>
                    <a:pt x="435368" y="630758"/>
                  </a:lnTo>
                  <a:lnTo>
                    <a:pt x="439051" y="633031"/>
                  </a:lnTo>
                  <a:lnTo>
                    <a:pt x="443268" y="629158"/>
                  </a:lnTo>
                  <a:close/>
                </a:path>
                <a:path w="1443355" h="995679">
                  <a:moveTo>
                    <a:pt x="455256" y="631558"/>
                  </a:moveTo>
                  <a:lnTo>
                    <a:pt x="448056" y="629158"/>
                  </a:lnTo>
                  <a:lnTo>
                    <a:pt x="445655" y="633945"/>
                  </a:lnTo>
                  <a:lnTo>
                    <a:pt x="451256" y="634746"/>
                  </a:lnTo>
                  <a:lnTo>
                    <a:pt x="451256" y="641146"/>
                  </a:lnTo>
                  <a:lnTo>
                    <a:pt x="454456" y="635546"/>
                  </a:lnTo>
                  <a:lnTo>
                    <a:pt x="455256" y="631558"/>
                  </a:lnTo>
                  <a:close/>
                </a:path>
                <a:path w="1443355" h="995679">
                  <a:moveTo>
                    <a:pt x="455256" y="184785"/>
                  </a:moveTo>
                  <a:lnTo>
                    <a:pt x="448056" y="182397"/>
                  </a:lnTo>
                  <a:lnTo>
                    <a:pt x="445655" y="187185"/>
                  </a:lnTo>
                  <a:lnTo>
                    <a:pt x="450456" y="187985"/>
                  </a:lnTo>
                  <a:lnTo>
                    <a:pt x="450456" y="194386"/>
                  </a:lnTo>
                  <a:lnTo>
                    <a:pt x="454456" y="188785"/>
                  </a:lnTo>
                  <a:lnTo>
                    <a:pt x="455256" y="184785"/>
                  </a:lnTo>
                  <a:close/>
                </a:path>
                <a:path w="1443355" h="995679">
                  <a:moveTo>
                    <a:pt x="468299" y="602805"/>
                  </a:moveTo>
                  <a:lnTo>
                    <a:pt x="463245" y="604380"/>
                  </a:lnTo>
                  <a:lnTo>
                    <a:pt x="459536" y="607745"/>
                  </a:lnTo>
                  <a:lnTo>
                    <a:pt x="464146" y="605574"/>
                  </a:lnTo>
                  <a:lnTo>
                    <a:pt x="468299" y="602805"/>
                  </a:lnTo>
                  <a:close/>
                </a:path>
                <a:path w="1443355" h="995679">
                  <a:moveTo>
                    <a:pt x="487413" y="300774"/>
                  </a:moveTo>
                  <a:lnTo>
                    <a:pt x="487349" y="296621"/>
                  </a:lnTo>
                  <a:lnTo>
                    <a:pt x="480822" y="299872"/>
                  </a:lnTo>
                  <a:lnTo>
                    <a:pt x="484200" y="304482"/>
                  </a:lnTo>
                  <a:lnTo>
                    <a:pt x="487413" y="300774"/>
                  </a:lnTo>
                  <a:close/>
                </a:path>
                <a:path w="1443355" h="995679">
                  <a:moveTo>
                    <a:pt x="490791" y="333921"/>
                  </a:moveTo>
                  <a:lnTo>
                    <a:pt x="485622" y="335038"/>
                  </a:lnTo>
                  <a:lnTo>
                    <a:pt x="482244" y="338861"/>
                  </a:lnTo>
                  <a:lnTo>
                    <a:pt x="486816" y="336842"/>
                  </a:lnTo>
                  <a:lnTo>
                    <a:pt x="490791" y="333921"/>
                  </a:lnTo>
                  <a:close/>
                </a:path>
                <a:path w="1443355" h="995679">
                  <a:moveTo>
                    <a:pt x="494347" y="719569"/>
                  </a:moveTo>
                  <a:lnTo>
                    <a:pt x="489610" y="717867"/>
                  </a:lnTo>
                  <a:lnTo>
                    <a:pt x="488022" y="712279"/>
                  </a:lnTo>
                  <a:lnTo>
                    <a:pt x="484022" y="702678"/>
                  </a:lnTo>
                  <a:lnTo>
                    <a:pt x="483222" y="711479"/>
                  </a:lnTo>
                  <a:lnTo>
                    <a:pt x="485228" y="717867"/>
                  </a:lnTo>
                  <a:lnTo>
                    <a:pt x="490918" y="720064"/>
                  </a:lnTo>
                  <a:lnTo>
                    <a:pt x="494347" y="719569"/>
                  </a:lnTo>
                  <a:close/>
                </a:path>
                <a:path w="1443355" h="995679">
                  <a:moveTo>
                    <a:pt x="546633" y="506603"/>
                  </a:moveTo>
                  <a:lnTo>
                    <a:pt x="539965" y="503682"/>
                  </a:lnTo>
                  <a:lnTo>
                    <a:pt x="539965" y="508469"/>
                  </a:lnTo>
                  <a:lnTo>
                    <a:pt x="535965" y="507669"/>
                  </a:lnTo>
                  <a:lnTo>
                    <a:pt x="531177" y="506082"/>
                  </a:lnTo>
                  <a:lnTo>
                    <a:pt x="535165" y="512470"/>
                  </a:lnTo>
                  <a:lnTo>
                    <a:pt x="527977" y="518058"/>
                  </a:lnTo>
                  <a:lnTo>
                    <a:pt x="535165" y="518058"/>
                  </a:lnTo>
                  <a:lnTo>
                    <a:pt x="537489" y="514248"/>
                  </a:lnTo>
                  <a:lnTo>
                    <a:pt x="543560" y="510273"/>
                  </a:lnTo>
                  <a:lnTo>
                    <a:pt x="546633" y="506603"/>
                  </a:lnTo>
                  <a:close/>
                </a:path>
                <a:path w="1443355" h="995679">
                  <a:moveTo>
                    <a:pt x="547865" y="189280"/>
                  </a:moveTo>
                  <a:lnTo>
                    <a:pt x="546620" y="184607"/>
                  </a:lnTo>
                  <a:lnTo>
                    <a:pt x="541566" y="187185"/>
                  </a:lnTo>
                  <a:lnTo>
                    <a:pt x="545947" y="192925"/>
                  </a:lnTo>
                  <a:lnTo>
                    <a:pt x="547865" y="189280"/>
                  </a:lnTo>
                  <a:close/>
                </a:path>
                <a:path w="1443355" h="995679">
                  <a:moveTo>
                    <a:pt x="580720" y="211963"/>
                  </a:moveTo>
                  <a:lnTo>
                    <a:pt x="573532" y="209562"/>
                  </a:lnTo>
                  <a:lnTo>
                    <a:pt x="571131" y="214363"/>
                  </a:lnTo>
                  <a:lnTo>
                    <a:pt x="576732" y="215163"/>
                  </a:lnTo>
                  <a:lnTo>
                    <a:pt x="576732" y="221551"/>
                  </a:lnTo>
                  <a:lnTo>
                    <a:pt x="579932" y="215963"/>
                  </a:lnTo>
                  <a:lnTo>
                    <a:pt x="580720" y="211963"/>
                  </a:lnTo>
                  <a:close/>
                </a:path>
                <a:path w="1443355" h="995679">
                  <a:moveTo>
                    <a:pt x="592632" y="528129"/>
                  </a:moveTo>
                  <a:lnTo>
                    <a:pt x="587121" y="529259"/>
                  </a:lnTo>
                  <a:lnTo>
                    <a:pt x="583857" y="533069"/>
                  </a:lnTo>
                  <a:lnTo>
                    <a:pt x="588619" y="531050"/>
                  </a:lnTo>
                  <a:lnTo>
                    <a:pt x="592632" y="528129"/>
                  </a:lnTo>
                  <a:close/>
                </a:path>
                <a:path w="1443355" h="995679">
                  <a:moveTo>
                    <a:pt x="603897" y="355828"/>
                  </a:moveTo>
                  <a:lnTo>
                    <a:pt x="598309" y="347827"/>
                  </a:lnTo>
                  <a:lnTo>
                    <a:pt x="592505" y="350189"/>
                  </a:lnTo>
                  <a:lnTo>
                    <a:pt x="589622" y="355917"/>
                  </a:lnTo>
                  <a:lnTo>
                    <a:pt x="589876" y="361200"/>
                  </a:lnTo>
                  <a:lnTo>
                    <a:pt x="593509" y="362216"/>
                  </a:lnTo>
                  <a:lnTo>
                    <a:pt x="591921" y="355828"/>
                  </a:lnTo>
                  <a:lnTo>
                    <a:pt x="603897" y="355828"/>
                  </a:lnTo>
                  <a:close/>
                </a:path>
                <a:path w="1443355" h="995679">
                  <a:moveTo>
                    <a:pt x="627875" y="82486"/>
                  </a:moveTo>
                  <a:lnTo>
                    <a:pt x="623087" y="81686"/>
                  </a:lnTo>
                  <a:lnTo>
                    <a:pt x="623087" y="78498"/>
                  </a:lnTo>
                  <a:lnTo>
                    <a:pt x="619887" y="76898"/>
                  </a:lnTo>
                  <a:lnTo>
                    <a:pt x="614730" y="80810"/>
                  </a:lnTo>
                  <a:lnTo>
                    <a:pt x="616991" y="84785"/>
                  </a:lnTo>
                  <a:lnTo>
                    <a:pt x="622693" y="86220"/>
                  </a:lnTo>
                  <a:lnTo>
                    <a:pt x="627875" y="82486"/>
                  </a:lnTo>
                  <a:close/>
                </a:path>
                <a:path w="1443355" h="995679">
                  <a:moveTo>
                    <a:pt x="637044" y="567537"/>
                  </a:moveTo>
                  <a:lnTo>
                    <a:pt x="633869" y="561822"/>
                  </a:lnTo>
                  <a:lnTo>
                    <a:pt x="628904" y="559396"/>
                  </a:lnTo>
                  <a:lnTo>
                    <a:pt x="624687" y="562825"/>
                  </a:lnTo>
                  <a:lnTo>
                    <a:pt x="630275" y="565213"/>
                  </a:lnTo>
                  <a:lnTo>
                    <a:pt x="630275" y="570814"/>
                  </a:lnTo>
                  <a:lnTo>
                    <a:pt x="635876" y="574014"/>
                  </a:lnTo>
                  <a:lnTo>
                    <a:pt x="637044" y="567537"/>
                  </a:lnTo>
                  <a:close/>
                </a:path>
                <a:path w="1443355" h="995679">
                  <a:moveTo>
                    <a:pt x="652208" y="623404"/>
                  </a:moveTo>
                  <a:lnTo>
                    <a:pt x="646264" y="621957"/>
                  </a:lnTo>
                  <a:lnTo>
                    <a:pt x="646023" y="626097"/>
                  </a:lnTo>
                  <a:lnTo>
                    <a:pt x="642569" y="630453"/>
                  </a:lnTo>
                  <a:lnTo>
                    <a:pt x="640753" y="633768"/>
                  </a:lnTo>
                  <a:lnTo>
                    <a:pt x="645464" y="634746"/>
                  </a:lnTo>
                  <a:lnTo>
                    <a:pt x="646709" y="631063"/>
                  </a:lnTo>
                  <a:lnTo>
                    <a:pt x="650659" y="626859"/>
                  </a:lnTo>
                  <a:lnTo>
                    <a:pt x="652208" y="623404"/>
                  </a:lnTo>
                  <a:close/>
                </a:path>
                <a:path w="1443355" h="995679">
                  <a:moveTo>
                    <a:pt x="652551" y="569709"/>
                  </a:moveTo>
                  <a:lnTo>
                    <a:pt x="651319" y="565035"/>
                  </a:lnTo>
                  <a:lnTo>
                    <a:pt x="646264" y="567613"/>
                  </a:lnTo>
                  <a:lnTo>
                    <a:pt x="650646" y="573341"/>
                  </a:lnTo>
                  <a:lnTo>
                    <a:pt x="652551" y="569709"/>
                  </a:lnTo>
                  <a:close/>
                </a:path>
                <a:path w="1443355" h="995679">
                  <a:moveTo>
                    <a:pt x="660107" y="479729"/>
                  </a:moveTo>
                  <a:lnTo>
                    <a:pt x="655053" y="481304"/>
                  </a:lnTo>
                  <a:lnTo>
                    <a:pt x="651344" y="484670"/>
                  </a:lnTo>
                  <a:lnTo>
                    <a:pt x="655955" y="482498"/>
                  </a:lnTo>
                  <a:lnTo>
                    <a:pt x="660107" y="479729"/>
                  </a:lnTo>
                  <a:close/>
                </a:path>
                <a:path w="1443355" h="995679">
                  <a:moveTo>
                    <a:pt x="720585" y="617169"/>
                  </a:moveTo>
                  <a:lnTo>
                    <a:pt x="713397" y="614768"/>
                  </a:lnTo>
                  <a:lnTo>
                    <a:pt x="710996" y="619569"/>
                  </a:lnTo>
                  <a:lnTo>
                    <a:pt x="715797" y="620369"/>
                  </a:lnTo>
                  <a:lnTo>
                    <a:pt x="716597" y="626757"/>
                  </a:lnTo>
                  <a:lnTo>
                    <a:pt x="719785" y="621169"/>
                  </a:lnTo>
                  <a:lnTo>
                    <a:pt x="720585" y="617169"/>
                  </a:lnTo>
                  <a:close/>
                </a:path>
                <a:path w="1443355" h="995679">
                  <a:moveTo>
                    <a:pt x="721093" y="140335"/>
                  </a:moveTo>
                  <a:lnTo>
                    <a:pt x="721055" y="136321"/>
                  </a:lnTo>
                  <a:lnTo>
                    <a:pt x="714197" y="140030"/>
                  </a:lnTo>
                  <a:lnTo>
                    <a:pt x="717677" y="144195"/>
                  </a:lnTo>
                  <a:lnTo>
                    <a:pt x="721093" y="140335"/>
                  </a:lnTo>
                  <a:close/>
                </a:path>
                <a:path w="1443355" h="995679">
                  <a:moveTo>
                    <a:pt x="722896" y="214833"/>
                  </a:moveTo>
                  <a:lnTo>
                    <a:pt x="717397" y="215963"/>
                  </a:lnTo>
                  <a:lnTo>
                    <a:pt x="714133" y="219786"/>
                  </a:lnTo>
                  <a:lnTo>
                    <a:pt x="718883" y="217754"/>
                  </a:lnTo>
                  <a:lnTo>
                    <a:pt x="722896" y="214833"/>
                  </a:lnTo>
                  <a:close/>
                </a:path>
                <a:path w="1443355" h="995679">
                  <a:moveTo>
                    <a:pt x="735088" y="853808"/>
                  </a:moveTo>
                  <a:lnTo>
                    <a:pt x="730173" y="850544"/>
                  </a:lnTo>
                  <a:lnTo>
                    <a:pt x="728230" y="856513"/>
                  </a:lnTo>
                  <a:lnTo>
                    <a:pt x="722985" y="862926"/>
                  </a:lnTo>
                  <a:lnTo>
                    <a:pt x="720737" y="868743"/>
                  </a:lnTo>
                  <a:lnTo>
                    <a:pt x="727786" y="872921"/>
                  </a:lnTo>
                  <a:lnTo>
                    <a:pt x="727824" y="866051"/>
                  </a:lnTo>
                  <a:lnTo>
                    <a:pt x="732282" y="859332"/>
                  </a:lnTo>
                  <a:lnTo>
                    <a:pt x="735088" y="853808"/>
                  </a:lnTo>
                  <a:close/>
                </a:path>
                <a:path w="1443355" h="995679">
                  <a:moveTo>
                    <a:pt x="749274" y="237680"/>
                  </a:moveTo>
                  <a:lnTo>
                    <a:pt x="743762" y="239141"/>
                  </a:lnTo>
                  <a:lnTo>
                    <a:pt x="740511" y="242849"/>
                  </a:lnTo>
                  <a:lnTo>
                    <a:pt x="745261" y="240639"/>
                  </a:lnTo>
                  <a:lnTo>
                    <a:pt x="749274" y="237680"/>
                  </a:lnTo>
                  <a:close/>
                </a:path>
                <a:path w="1443355" h="995679">
                  <a:moveTo>
                    <a:pt x="771994" y="293154"/>
                  </a:moveTo>
                  <a:lnTo>
                    <a:pt x="766940" y="294284"/>
                  </a:lnTo>
                  <a:lnTo>
                    <a:pt x="763231" y="298107"/>
                  </a:lnTo>
                  <a:lnTo>
                    <a:pt x="767842" y="296087"/>
                  </a:lnTo>
                  <a:lnTo>
                    <a:pt x="771994" y="293154"/>
                  </a:lnTo>
                  <a:close/>
                </a:path>
                <a:path w="1443355" h="995679">
                  <a:moveTo>
                    <a:pt x="803275" y="708748"/>
                  </a:moveTo>
                  <a:lnTo>
                    <a:pt x="798106" y="709879"/>
                  </a:lnTo>
                  <a:lnTo>
                    <a:pt x="794740" y="713701"/>
                  </a:lnTo>
                  <a:lnTo>
                    <a:pt x="799312" y="711669"/>
                  </a:lnTo>
                  <a:lnTo>
                    <a:pt x="803275" y="708748"/>
                  </a:lnTo>
                  <a:close/>
                </a:path>
                <a:path w="1443355" h="995679">
                  <a:moveTo>
                    <a:pt x="830795" y="727138"/>
                  </a:moveTo>
                  <a:lnTo>
                    <a:pt x="825284" y="728256"/>
                  </a:lnTo>
                  <a:lnTo>
                    <a:pt x="822020" y="732078"/>
                  </a:lnTo>
                  <a:lnTo>
                    <a:pt x="826782" y="730059"/>
                  </a:lnTo>
                  <a:lnTo>
                    <a:pt x="830795" y="727138"/>
                  </a:lnTo>
                  <a:close/>
                </a:path>
                <a:path w="1443355" h="995679">
                  <a:moveTo>
                    <a:pt x="848372" y="406654"/>
                  </a:moveTo>
                  <a:lnTo>
                    <a:pt x="842860" y="407771"/>
                  </a:lnTo>
                  <a:lnTo>
                    <a:pt x="839609" y="411594"/>
                  </a:lnTo>
                  <a:lnTo>
                    <a:pt x="844359" y="409575"/>
                  </a:lnTo>
                  <a:lnTo>
                    <a:pt x="848372" y="406654"/>
                  </a:lnTo>
                  <a:close/>
                </a:path>
                <a:path w="1443355" h="995679">
                  <a:moveTo>
                    <a:pt x="854849" y="326250"/>
                  </a:moveTo>
                  <a:lnTo>
                    <a:pt x="849261" y="325450"/>
                  </a:lnTo>
                  <a:lnTo>
                    <a:pt x="842073" y="322249"/>
                  </a:lnTo>
                  <a:lnTo>
                    <a:pt x="840473" y="327050"/>
                  </a:lnTo>
                  <a:lnTo>
                    <a:pt x="846061" y="327850"/>
                  </a:lnTo>
                  <a:lnTo>
                    <a:pt x="853262" y="330250"/>
                  </a:lnTo>
                  <a:lnTo>
                    <a:pt x="854849" y="326250"/>
                  </a:lnTo>
                  <a:close/>
                </a:path>
                <a:path w="1443355" h="995679">
                  <a:moveTo>
                    <a:pt x="886218" y="679208"/>
                  </a:moveTo>
                  <a:lnTo>
                    <a:pt x="885024" y="674522"/>
                  </a:lnTo>
                  <a:lnTo>
                    <a:pt x="879627" y="677113"/>
                  </a:lnTo>
                  <a:lnTo>
                    <a:pt x="884123" y="682840"/>
                  </a:lnTo>
                  <a:lnTo>
                    <a:pt x="886218" y="679208"/>
                  </a:lnTo>
                  <a:close/>
                </a:path>
                <a:path w="1443355" h="995679">
                  <a:moveTo>
                    <a:pt x="887628" y="737844"/>
                  </a:moveTo>
                  <a:lnTo>
                    <a:pt x="882027" y="737044"/>
                  </a:lnTo>
                  <a:lnTo>
                    <a:pt x="874839" y="733856"/>
                  </a:lnTo>
                  <a:lnTo>
                    <a:pt x="873239" y="738644"/>
                  </a:lnTo>
                  <a:lnTo>
                    <a:pt x="878827" y="739444"/>
                  </a:lnTo>
                  <a:lnTo>
                    <a:pt x="885228" y="741845"/>
                  </a:lnTo>
                  <a:lnTo>
                    <a:pt x="887628" y="737844"/>
                  </a:lnTo>
                  <a:close/>
                </a:path>
                <a:path w="1443355" h="995679">
                  <a:moveTo>
                    <a:pt x="892898" y="218478"/>
                  </a:moveTo>
                  <a:lnTo>
                    <a:pt x="887628" y="215163"/>
                  </a:lnTo>
                  <a:lnTo>
                    <a:pt x="886828" y="219151"/>
                  </a:lnTo>
                  <a:lnTo>
                    <a:pt x="878852" y="225729"/>
                  </a:lnTo>
                  <a:lnTo>
                    <a:pt x="885431" y="223748"/>
                  </a:lnTo>
                  <a:lnTo>
                    <a:pt x="892898" y="218478"/>
                  </a:lnTo>
                  <a:close/>
                </a:path>
                <a:path w="1443355" h="995679">
                  <a:moveTo>
                    <a:pt x="902627" y="273265"/>
                  </a:moveTo>
                  <a:lnTo>
                    <a:pt x="897216" y="267208"/>
                  </a:lnTo>
                  <a:lnTo>
                    <a:pt x="888796" y="263702"/>
                  </a:lnTo>
                  <a:lnTo>
                    <a:pt x="884428" y="265506"/>
                  </a:lnTo>
                  <a:lnTo>
                    <a:pt x="889469" y="268427"/>
                  </a:lnTo>
                  <a:lnTo>
                    <a:pt x="889419" y="273799"/>
                  </a:lnTo>
                  <a:lnTo>
                    <a:pt x="890270" y="278434"/>
                  </a:lnTo>
                  <a:lnTo>
                    <a:pt x="898017" y="279095"/>
                  </a:lnTo>
                  <a:lnTo>
                    <a:pt x="902627" y="273265"/>
                  </a:lnTo>
                  <a:close/>
                </a:path>
                <a:path w="1443355" h="995679">
                  <a:moveTo>
                    <a:pt x="911593" y="227952"/>
                  </a:moveTo>
                  <a:lnTo>
                    <a:pt x="904405" y="225552"/>
                  </a:lnTo>
                  <a:lnTo>
                    <a:pt x="902004" y="230339"/>
                  </a:lnTo>
                  <a:lnTo>
                    <a:pt x="906805" y="231140"/>
                  </a:lnTo>
                  <a:lnTo>
                    <a:pt x="907605" y="238340"/>
                  </a:lnTo>
                  <a:lnTo>
                    <a:pt x="910805" y="231940"/>
                  </a:lnTo>
                  <a:lnTo>
                    <a:pt x="911593" y="227952"/>
                  </a:lnTo>
                  <a:close/>
                </a:path>
                <a:path w="1443355" h="995679">
                  <a:moveTo>
                    <a:pt x="915606" y="253809"/>
                  </a:moveTo>
                  <a:lnTo>
                    <a:pt x="909205" y="257517"/>
                  </a:lnTo>
                  <a:lnTo>
                    <a:pt x="912241" y="261683"/>
                  </a:lnTo>
                  <a:lnTo>
                    <a:pt x="915492" y="257822"/>
                  </a:lnTo>
                  <a:lnTo>
                    <a:pt x="915606" y="253809"/>
                  </a:lnTo>
                  <a:close/>
                </a:path>
                <a:path w="1443355" h="995679">
                  <a:moveTo>
                    <a:pt x="943571" y="447738"/>
                  </a:moveTo>
                  <a:lnTo>
                    <a:pt x="940371" y="443738"/>
                  </a:lnTo>
                  <a:lnTo>
                    <a:pt x="935570" y="440537"/>
                  </a:lnTo>
                  <a:lnTo>
                    <a:pt x="933970" y="446938"/>
                  </a:lnTo>
                  <a:lnTo>
                    <a:pt x="936371" y="450926"/>
                  </a:lnTo>
                  <a:lnTo>
                    <a:pt x="941171" y="454126"/>
                  </a:lnTo>
                  <a:lnTo>
                    <a:pt x="943571" y="447738"/>
                  </a:lnTo>
                  <a:close/>
                </a:path>
                <a:path w="1443355" h="995679">
                  <a:moveTo>
                    <a:pt x="952157" y="916241"/>
                  </a:moveTo>
                  <a:lnTo>
                    <a:pt x="949159" y="913676"/>
                  </a:lnTo>
                  <a:lnTo>
                    <a:pt x="945299" y="909497"/>
                  </a:lnTo>
                  <a:lnTo>
                    <a:pt x="940473" y="902982"/>
                  </a:lnTo>
                  <a:lnTo>
                    <a:pt x="935786" y="899629"/>
                  </a:lnTo>
                  <a:lnTo>
                    <a:pt x="932383" y="904887"/>
                  </a:lnTo>
                  <a:lnTo>
                    <a:pt x="938377" y="909066"/>
                  </a:lnTo>
                  <a:lnTo>
                    <a:pt x="946759" y="913777"/>
                  </a:lnTo>
                  <a:lnTo>
                    <a:pt x="952157" y="916241"/>
                  </a:lnTo>
                  <a:close/>
                </a:path>
                <a:path w="1443355" h="995679">
                  <a:moveTo>
                    <a:pt x="953960" y="319062"/>
                  </a:moveTo>
                  <a:lnTo>
                    <a:pt x="950760" y="315061"/>
                  </a:lnTo>
                  <a:lnTo>
                    <a:pt x="945959" y="311861"/>
                  </a:lnTo>
                  <a:lnTo>
                    <a:pt x="943571" y="318262"/>
                  </a:lnTo>
                  <a:lnTo>
                    <a:pt x="945959" y="323049"/>
                  </a:lnTo>
                  <a:lnTo>
                    <a:pt x="951560" y="325450"/>
                  </a:lnTo>
                  <a:lnTo>
                    <a:pt x="953960" y="319062"/>
                  </a:lnTo>
                  <a:close/>
                </a:path>
                <a:path w="1443355" h="995679">
                  <a:moveTo>
                    <a:pt x="955014" y="707948"/>
                  </a:moveTo>
                  <a:lnTo>
                    <a:pt x="949960" y="709079"/>
                  </a:lnTo>
                  <a:lnTo>
                    <a:pt x="946251" y="712901"/>
                  </a:lnTo>
                  <a:lnTo>
                    <a:pt x="950861" y="710869"/>
                  </a:lnTo>
                  <a:lnTo>
                    <a:pt x="955014" y="707948"/>
                  </a:lnTo>
                  <a:close/>
                </a:path>
                <a:path w="1443355" h="995679">
                  <a:moveTo>
                    <a:pt x="965949" y="446938"/>
                  </a:moveTo>
                  <a:lnTo>
                    <a:pt x="958748" y="444538"/>
                  </a:lnTo>
                  <a:lnTo>
                    <a:pt x="956360" y="449326"/>
                  </a:lnTo>
                  <a:lnTo>
                    <a:pt x="961148" y="449326"/>
                  </a:lnTo>
                  <a:lnTo>
                    <a:pt x="961948" y="456526"/>
                  </a:lnTo>
                  <a:lnTo>
                    <a:pt x="965149" y="450926"/>
                  </a:lnTo>
                  <a:lnTo>
                    <a:pt x="965949" y="446938"/>
                  </a:lnTo>
                  <a:close/>
                </a:path>
                <a:path w="1443355" h="995679">
                  <a:moveTo>
                    <a:pt x="975537" y="641946"/>
                  </a:moveTo>
                  <a:lnTo>
                    <a:pt x="968336" y="637146"/>
                  </a:lnTo>
                  <a:lnTo>
                    <a:pt x="966749" y="641146"/>
                  </a:lnTo>
                  <a:lnTo>
                    <a:pt x="957948" y="644334"/>
                  </a:lnTo>
                  <a:lnTo>
                    <a:pt x="965149" y="649135"/>
                  </a:lnTo>
                  <a:lnTo>
                    <a:pt x="966749" y="644334"/>
                  </a:lnTo>
                  <a:lnTo>
                    <a:pt x="975537" y="641946"/>
                  </a:lnTo>
                  <a:close/>
                </a:path>
                <a:path w="1443355" h="995679">
                  <a:moveTo>
                    <a:pt x="977938" y="991196"/>
                  </a:moveTo>
                  <a:lnTo>
                    <a:pt x="974001" y="989838"/>
                  </a:lnTo>
                  <a:lnTo>
                    <a:pt x="969238" y="986307"/>
                  </a:lnTo>
                  <a:lnTo>
                    <a:pt x="965238" y="985024"/>
                  </a:lnTo>
                  <a:lnTo>
                    <a:pt x="963549" y="990396"/>
                  </a:lnTo>
                  <a:lnTo>
                    <a:pt x="968273" y="990866"/>
                  </a:lnTo>
                  <a:lnTo>
                    <a:pt x="973137" y="994092"/>
                  </a:lnTo>
                  <a:lnTo>
                    <a:pt x="976807" y="995680"/>
                  </a:lnTo>
                  <a:lnTo>
                    <a:pt x="977938" y="991196"/>
                  </a:lnTo>
                  <a:close/>
                </a:path>
                <a:path w="1443355" h="995679">
                  <a:moveTo>
                    <a:pt x="993317" y="708875"/>
                  </a:moveTo>
                  <a:lnTo>
                    <a:pt x="993241" y="704900"/>
                  </a:lnTo>
                  <a:lnTo>
                    <a:pt x="986726" y="708279"/>
                  </a:lnTo>
                  <a:lnTo>
                    <a:pt x="990092" y="712546"/>
                  </a:lnTo>
                  <a:lnTo>
                    <a:pt x="993317" y="708875"/>
                  </a:lnTo>
                  <a:close/>
                </a:path>
                <a:path w="1443355" h="995679">
                  <a:moveTo>
                    <a:pt x="997927" y="651027"/>
                  </a:moveTo>
                  <a:lnTo>
                    <a:pt x="991514" y="654735"/>
                  </a:lnTo>
                  <a:lnTo>
                    <a:pt x="994549" y="658888"/>
                  </a:lnTo>
                  <a:lnTo>
                    <a:pt x="997813" y="655027"/>
                  </a:lnTo>
                  <a:lnTo>
                    <a:pt x="997927" y="651027"/>
                  </a:lnTo>
                  <a:close/>
                </a:path>
                <a:path w="1443355" h="995679">
                  <a:moveTo>
                    <a:pt x="998308" y="437845"/>
                  </a:moveTo>
                  <a:lnTo>
                    <a:pt x="997267" y="433158"/>
                  </a:lnTo>
                  <a:lnTo>
                    <a:pt x="992314" y="435749"/>
                  </a:lnTo>
                  <a:lnTo>
                    <a:pt x="996365" y="441477"/>
                  </a:lnTo>
                  <a:lnTo>
                    <a:pt x="998308" y="437845"/>
                  </a:lnTo>
                  <a:close/>
                </a:path>
                <a:path w="1443355" h="995679">
                  <a:moveTo>
                    <a:pt x="999515" y="622757"/>
                  </a:moveTo>
                  <a:lnTo>
                    <a:pt x="993914" y="621957"/>
                  </a:lnTo>
                  <a:lnTo>
                    <a:pt x="986726" y="618769"/>
                  </a:lnTo>
                  <a:lnTo>
                    <a:pt x="985126" y="623557"/>
                  </a:lnTo>
                  <a:lnTo>
                    <a:pt x="990727" y="624357"/>
                  </a:lnTo>
                  <a:lnTo>
                    <a:pt x="997115" y="626757"/>
                  </a:lnTo>
                  <a:lnTo>
                    <a:pt x="999515" y="622757"/>
                  </a:lnTo>
                  <a:close/>
                </a:path>
                <a:path w="1443355" h="995679">
                  <a:moveTo>
                    <a:pt x="1041069" y="133642"/>
                  </a:moveTo>
                  <a:lnTo>
                    <a:pt x="1035481" y="132842"/>
                  </a:lnTo>
                  <a:lnTo>
                    <a:pt x="1039469" y="126453"/>
                  </a:lnTo>
                  <a:lnTo>
                    <a:pt x="1034681" y="124053"/>
                  </a:lnTo>
                  <a:lnTo>
                    <a:pt x="1030617" y="130708"/>
                  </a:lnTo>
                  <a:lnTo>
                    <a:pt x="1023785" y="132943"/>
                  </a:lnTo>
                  <a:lnTo>
                    <a:pt x="1016812" y="134721"/>
                  </a:lnTo>
                  <a:lnTo>
                    <a:pt x="1012304" y="140030"/>
                  </a:lnTo>
                  <a:lnTo>
                    <a:pt x="1020165" y="139369"/>
                  </a:lnTo>
                  <a:lnTo>
                    <a:pt x="1027290" y="137731"/>
                  </a:lnTo>
                  <a:lnTo>
                    <a:pt x="1034097" y="135648"/>
                  </a:lnTo>
                  <a:lnTo>
                    <a:pt x="1041069" y="133642"/>
                  </a:lnTo>
                  <a:close/>
                </a:path>
                <a:path w="1443355" h="995679">
                  <a:moveTo>
                    <a:pt x="1043470" y="176796"/>
                  </a:moveTo>
                  <a:lnTo>
                    <a:pt x="1042670" y="176796"/>
                  </a:lnTo>
                  <a:lnTo>
                    <a:pt x="1035481" y="183197"/>
                  </a:lnTo>
                  <a:lnTo>
                    <a:pt x="1031849" y="180314"/>
                  </a:lnTo>
                  <a:lnTo>
                    <a:pt x="1032281" y="182994"/>
                  </a:lnTo>
                  <a:lnTo>
                    <a:pt x="1035697" y="186563"/>
                  </a:lnTo>
                  <a:lnTo>
                    <a:pt x="1041069" y="186385"/>
                  </a:lnTo>
                  <a:lnTo>
                    <a:pt x="1043470" y="176796"/>
                  </a:lnTo>
                  <a:close/>
                </a:path>
                <a:path w="1443355" h="995679">
                  <a:moveTo>
                    <a:pt x="1074343" y="679805"/>
                  </a:moveTo>
                  <a:lnTo>
                    <a:pt x="1074305" y="675792"/>
                  </a:lnTo>
                  <a:lnTo>
                    <a:pt x="1067447" y="679500"/>
                  </a:lnTo>
                  <a:lnTo>
                    <a:pt x="1070927" y="683666"/>
                  </a:lnTo>
                  <a:lnTo>
                    <a:pt x="1074343" y="679805"/>
                  </a:lnTo>
                  <a:close/>
                </a:path>
                <a:path w="1443355" h="995679">
                  <a:moveTo>
                    <a:pt x="1105001" y="3365"/>
                  </a:moveTo>
                  <a:lnTo>
                    <a:pt x="1098270" y="0"/>
                  </a:lnTo>
                  <a:lnTo>
                    <a:pt x="1098410" y="3962"/>
                  </a:lnTo>
                  <a:lnTo>
                    <a:pt x="1101864" y="7645"/>
                  </a:lnTo>
                  <a:lnTo>
                    <a:pt x="1105001" y="3365"/>
                  </a:lnTo>
                  <a:close/>
                </a:path>
                <a:path w="1443355" h="995679">
                  <a:moveTo>
                    <a:pt x="1137970" y="537540"/>
                  </a:moveTo>
                  <a:lnTo>
                    <a:pt x="1137894" y="533539"/>
                  </a:lnTo>
                  <a:lnTo>
                    <a:pt x="1131379" y="537248"/>
                  </a:lnTo>
                  <a:lnTo>
                    <a:pt x="1134757" y="541401"/>
                  </a:lnTo>
                  <a:lnTo>
                    <a:pt x="1137970" y="537540"/>
                  </a:lnTo>
                  <a:close/>
                </a:path>
                <a:path w="1443355" h="995679">
                  <a:moveTo>
                    <a:pt x="1153756" y="719467"/>
                  </a:moveTo>
                  <a:lnTo>
                    <a:pt x="1153045" y="713943"/>
                  </a:lnTo>
                  <a:lnTo>
                    <a:pt x="1153464" y="708875"/>
                  </a:lnTo>
                  <a:lnTo>
                    <a:pt x="1153426" y="707110"/>
                  </a:lnTo>
                  <a:lnTo>
                    <a:pt x="1151356" y="711479"/>
                  </a:lnTo>
                  <a:lnTo>
                    <a:pt x="1147127" y="714527"/>
                  </a:lnTo>
                  <a:lnTo>
                    <a:pt x="1149261" y="720864"/>
                  </a:lnTo>
                  <a:lnTo>
                    <a:pt x="1153045" y="724509"/>
                  </a:lnTo>
                  <a:lnTo>
                    <a:pt x="1153756" y="719467"/>
                  </a:lnTo>
                  <a:close/>
                </a:path>
                <a:path w="1443355" h="995679">
                  <a:moveTo>
                    <a:pt x="1159357" y="858532"/>
                  </a:moveTo>
                  <a:lnTo>
                    <a:pt x="1152956" y="859332"/>
                  </a:lnTo>
                  <a:lnTo>
                    <a:pt x="1150556" y="853732"/>
                  </a:lnTo>
                  <a:lnTo>
                    <a:pt x="1144168" y="853732"/>
                  </a:lnTo>
                  <a:lnTo>
                    <a:pt x="1150035" y="861034"/>
                  </a:lnTo>
                  <a:lnTo>
                    <a:pt x="1149159" y="868921"/>
                  </a:lnTo>
                  <a:lnTo>
                    <a:pt x="1147991" y="876211"/>
                  </a:lnTo>
                  <a:lnTo>
                    <a:pt x="1152956" y="881710"/>
                  </a:lnTo>
                  <a:lnTo>
                    <a:pt x="1154557" y="873721"/>
                  </a:lnTo>
                  <a:lnTo>
                    <a:pt x="1153756" y="864920"/>
                  </a:lnTo>
                  <a:lnTo>
                    <a:pt x="1159357" y="858532"/>
                  </a:lnTo>
                  <a:close/>
                </a:path>
                <a:path w="1443355" h="995679">
                  <a:moveTo>
                    <a:pt x="1167345" y="717867"/>
                  </a:moveTo>
                  <a:lnTo>
                    <a:pt x="1160157" y="715467"/>
                  </a:lnTo>
                  <a:lnTo>
                    <a:pt x="1157757" y="720267"/>
                  </a:lnTo>
                  <a:lnTo>
                    <a:pt x="1163345" y="720267"/>
                  </a:lnTo>
                  <a:lnTo>
                    <a:pt x="1163345" y="727456"/>
                  </a:lnTo>
                  <a:lnTo>
                    <a:pt x="1166545" y="721868"/>
                  </a:lnTo>
                  <a:lnTo>
                    <a:pt x="1167345" y="717867"/>
                  </a:lnTo>
                  <a:close/>
                </a:path>
                <a:path w="1443355" h="995679">
                  <a:moveTo>
                    <a:pt x="1221689" y="561225"/>
                  </a:moveTo>
                  <a:lnTo>
                    <a:pt x="1218501" y="556425"/>
                  </a:lnTo>
                  <a:lnTo>
                    <a:pt x="1208100" y="561225"/>
                  </a:lnTo>
                  <a:lnTo>
                    <a:pt x="1207312" y="562025"/>
                  </a:lnTo>
                  <a:lnTo>
                    <a:pt x="1207528" y="565048"/>
                  </a:lnTo>
                  <a:lnTo>
                    <a:pt x="1213294" y="565213"/>
                  </a:lnTo>
                  <a:lnTo>
                    <a:pt x="1219669" y="563600"/>
                  </a:lnTo>
                  <a:lnTo>
                    <a:pt x="1221689" y="561225"/>
                  </a:lnTo>
                  <a:close/>
                </a:path>
                <a:path w="1443355" h="995679">
                  <a:moveTo>
                    <a:pt x="1335176" y="749833"/>
                  </a:moveTo>
                  <a:lnTo>
                    <a:pt x="1322476" y="741857"/>
                  </a:lnTo>
                  <a:lnTo>
                    <a:pt x="1320495" y="744143"/>
                  </a:lnTo>
                  <a:lnTo>
                    <a:pt x="1325854" y="749274"/>
                  </a:lnTo>
                  <a:lnTo>
                    <a:pt x="1335176" y="749833"/>
                  </a:lnTo>
                  <a:close/>
                </a:path>
                <a:path w="1443355" h="995679">
                  <a:moveTo>
                    <a:pt x="1383703" y="654253"/>
                  </a:moveTo>
                  <a:lnTo>
                    <a:pt x="1378534" y="657326"/>
                  </a:lnTo>
                  <a:lnTo>
                    <a:pt x="1371866" y="663702"/>
                  </a:lnTo>
                  <a:lnTo>
                    <a:pt x="1369542" y="667512"/>
                  </a:lnTo>
                  <a:lnTo>
                    <a:pt x="1375143" y="669912"/>
                  </a:lnTo>
                  <a:lnTo>
                    <a:pt x="1380731" y="661123"/>
                  </a:lnTo>
                  <a:lnTo>
                    <a:pt x="1381531" y="660323"/>
                  </a:lnTo>
                  <a:lnTo>
                    <a:pt x="1383703" y="654253"/>
                  </a:lnTo>
                  <a:close/>
                </a:path>
                <a:path w="1443355" h="995679">
                  <a:moveTo>
                    <a:pt x="1443075" y="589991"/>
                  </a:moveTo>
                  <a:lnTo>
                    <a:pt x="1442275" y="586003"/>
                  </a:lnTo>
                  <a:lnTo>
                    <a:pt x="1436674" y="586003"/>
                  </a:lnTo>
                  <a:lnTo>
                    <a:pt x="1436674" y="582803"/>
                  </a:lnTo>
                  <a:lnTo>
                    <a:pt x="1433487" y="583603"/>
                  </a:lnTo>
                  <a:lnTo>
                    <a:pt x="1431086" y="584403"/>
                  </a:lnTo>
                  <a:lnTo>
                    <a:pt x="1427886" y="585203"/>
                  </a:lnTo>
                  <a:lnTo>
                    <a:pt x="1427568" y="591883"/>
                  </a:lnTo>
                  <a:lnTo>
                    <a:pt x="1428889" y="598487"/>
                  </a:lnTo>
                  <a:lnTo>
                    <a:pt x="1431709" y="601040"/>
                  </a:lnTo>
                  <a:lnTo>
                    <a:pt x="1435874" y="595591"/>
                  </a:lnTo>
                  <a:lnTo>
                    <a:pt x="1430286" y="595591"/>
                  </a:lnTo>
                  <a:lnTo>
                    <a:pt x="1430286" y="592391"/>
                  </a:lnTo>
                  <a:lnTo>
                    <a:pt x="1435087" y="590791"/>
                  </a:lnTo>
                  <a:lnTo>
                    <a:pt x="1443075" y="5899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50"/>
            <p:cNvSpPr/>
            <p:nvPr/>
          </p:nvSpPr>
          <p:spPr>
            <a:xfrm>
              <a:off x="16423908" y="8711792"/>
              <a:ext cx="1260475" cy="1262380"/>
            </a:xfrm>
            <a:custGeom>
              <a:avLst/>
              <a:gdLst/>
              <a:ahLst/>
              <a:cxnLst/>
              <a:rect l="l" t="t" r="r" b="b"/>
              <a:pathLst>
                <a:path w="1260475" h="1262379">
                  <a:moveTo>
                    <a:pt x="8788" y="453948"/>
                  </a:moveTo>
                  <a:lnTo>
                    <a:pt x="7988" y="449961"/>
                  </a:lnTo>
                  <a:lnTo>
                    <a:pt x="0" y="449961"/>
                  </a:lnTo>
                  <a:lnTo>
                    <a:pt x="0" y="455549"/>
                  </a:lnTo>
                  <a:lnTo>
                    <a:pt x="4787" y="453948"/>
                  </a:lnTo>
                  <a:lnTo>
                    <a:pt x="8788" y="460349"/>
                  </a:lnTo>
                  <a:lnTo>
                    <a:pt x="8788" y="453948"/>
                  </a:lnTo>
                  <a:close/>
                </a:path>
                <a:path w="1260475" h="1262379">
                  <a:moveTo>
                    <a:pt x="103289" y="374523"/>
                  </a:moveTo>
                  <a:lnTo>
                    <a:pt x="100076" y="370674"/>
                  </a:lnTo>
                  <a:lnTo>
                    <a:pt x="96697" y="374827"/>
                  </a:lnTo>
                  <a:lnTo>
                    <a:pt x="103212" y="378536"/>
                  </a:lnTo>
                  <a:lnTo>
                    <a:pt x="103289" y="374523"/>
                  </a:lnTo>
                  <a:close/>
                </a:path>
                <a:path w="1260475" h="1262379">
                  <a:moveTo>
                    <a:pt x="132664" y="885532"/>
                  </a:moveTo>
                  <a:lnTo>
                    <a:pt x="127076" y="884732"/>
                  </a:lnTo>
                  <a:lnTo>
                    <a:pt x="119875" y="881532"/>
                  </a:lnTo>
                  <a:lnTo>
                    <a:pt x="118275" y="886333"/>
                  </a:lnTo>
                  <a:lnTo>
                    <a:pt x="123875" y="887133"/>
                  </a:lnTo>
                  <a:lnTo>
                    <a:pt x="130263" y="889520"/>
                  </a:lnTo>
                  <a:lnTo>
                    <a:pt x="132664" y="885532"/>
                  </a:lnTo>
                  <a:close/>
                </a:path>
                <a:path w="1260475" h="1262379">
                  <a:moveTo>
                    <a:pt x="145453" y="327672"/>
                  </a:moveTo>
                  <a:lnTo>
                    <a:pt x="144653" y="325272"/>
                  </a:lnTo>
                  <a:lnTo>
                    <a:pt x="144653" y="322084"/>
                  </a:lnTo>
                  <a:lnTo>
                    <a:pt x="143852" y="319684"/>
                  </a:lnTo>
                  <a:lnTo>
                    <a:pt x="140652" y="320484"/>
                  </a:lnTo>
                  <a:lnTo>
                    <a:pt x="138264" y="320484"/>
                  </a:lnTo>
                  <a:lnTo>
                    <a:pt x="135064" y="321284"/>
                  </a:lnTo>
                  <a:lnTo>
                    <a:pt x="135064" y="324472"/>
                  </a:lnTo>
                  <a:lnTo>
                    <a:pt x="136664" y="329272"/>
                  </a:lnTo>
                  <a:lnTo>
                    <a:pt x="139852" y="328472"/>
                  </a:lnTo>
                  <a:lnTo>
                    <a:pt x="142252" y="328472"/>
                  </a:lnTo>
                  <a:lnTo>
                    <a:pt x="145453" y="327672"/>
                  </a:lnTo>
                  <a:close/>
                </a:path>
                <a:path w="1260475" h="1262379">
                  <a:moveTo>
                    <a:pt x="280517" y="282117"/>
                  </a:moveTo>
                  <a:lnTo>
                    <a:pt x="279717" y="278117"/>
                  </a:lnTo>
                  <a:lnTo>
                    <a:pt x="271729" y="278117"/>
                  </a:lnTo>
                  <a:lnTo>
                    <a:pt x="271729" y="283718"/>
                  </a:lnTo>
                  <a:lnTo>
                    <a:pt x="277317" y="282117"/>
                  </a:lnTo>
                  <a:lnTo>
                    <a:pt x="280517" y="287718"/>
                  </a:lnTo>
                  <a:lnTo>
                    <a:pt x="280517" y="282117"/>
                  </a:lnTo>
                  <a:close/>
                </a:path>
                <a:path w="1260475" h="1262379">
                  <a:moveTo>
                    <a:pt x="290804" y="1189736"/>
                  </a:moveTo>
                  <a:lnTo>
                    <a:pt x="289572" y="1185049"/>
                  </a:lnTo>
                  <a:lnTo>
                    <a:pt x="284518" y="1187627"/>
                  </a:lnTo>
                  <a:lnTo>
                    <a:pt x="288899" y="1193368"/>
                  </a:lnTo>
                  <a:lnTo>
                    <a:pt x="290804" y="1189736"/>
                  </a:lnTo>
                  <a:close/>
                </a:path>
                <a:path w="1260475" h="1262379">
                  <a:moveTo>
                    <a:pt x="296506" y="911098"/>
                  </a:moveTo>
                  <a:lnTo>
                    <a:pt x="295706" y="904709"/>
                  </a:lnTo>
                  <a:lnTo>
                    <a:pt x="288505" y="902309"/>
                  </a:lnTo>
                  <a:lnTo>
                    <a:pt x="286905" y="909510"/>
                  </a:lnTo>
                  <a:lnTo>
                    <a:pt x="287705" y="915898"/>
                  </a:lnTo>
                  <a:lnTo>
                    <a:pt x="293306" y="919899"/>
                  </a:lnTo>
                  <a:lnTo>
                    <a:pt x="296506" y="911098"/>
                  </a:lnTo>
                  <a:close/>
                </a:path>
                <a:path w="1260475" h="1262379">
                  <a:moveTo>
                    <a:pt x="299186" y="1042390"/>
                  </a:moveTo>
                  <a:lnTo>
                    <a:pt x="295706" y="1034186"/>
                  </a:lnTo>
                  <a:lnTo>
                    <a:pt x="290868" y="1040815"/>
                  </a:lnTo>
                  <a:lnTo>
                    <a:pt x="294805" y="1044067"/>
                  </a:lnTo>
                  <a:lnTo>
                    <a:pt x="299186" y="1042390"/>
                  </a:lnTo>
                  <a:close/>
                </a:path>
                <a:path w="1260475" h="1262379">
                  <a:moveTo>
                    <a:pt x="315379" y="523379"/>
                  </a:moveTo>
                  <a:lnTo>
                    <a:pt x="314121" y="519849"/>
                  </a:lnTo>
                  <a:lnTo>
                    <a:pt x="307695" y="522681"/>
                  </a:lnTo>
                  <a:lnTo>
                    <a:pt x="312483" y="524281"/>
                  </a:lnTo>
                  <a:lnTo>
                    <a:pt x="310883" y="527481"/>
                  </a:lnTo>
                  <a:lnTo>
                    <a:pt x="305295" y="526681"/>
                  </a:lnTo>
                  <a:lnTo>
                    <a:pt x="298094" y="524281"/>
                  </a:lnTo>
                  <a:lnTo>
                    <a:pt x="297307" y="529082"/>
                  </a:lnTo>
                  <a:lnTo>
                    <a:pt x="302094" y="530682"/>
                  </a:lnTo>
                  <a:lnTo>
                    <a:pt x="300494" y="533869"/>
                  </a:lnTo>
                  <a:lnTo>
                    <a:pt x="303695" y="533869"/>
                  </a:lnTo>
                  <a:lnTo>
                    <a:pt x="306095" y="534670"/>
                  </a:lnTo>
                  <a:lnTo>
                    <a:pt x="309295" y="535470"/>
                  </a:lnTo>
                  <a:lnTo>
                    <a:pt x="313194" y="529767"/>
                  </a:lnTo>
                  <a:lnTo>
                    <a:pt x="315379" y="523379"/>
                  </a:lnTo>
                  <a:close/>
                </a:path>
                <a:path w="1260475" h="1262379">
                  <a:moveTo>
                    <a:pt x="316395" y="1027925"/>
                  </a:moveTo>
                  <a:lnTo>
                    <a:pt x="310883" y="1029385"/>
                  </a:lnTo>
                  <a:lnTo>
                    <a:pt x="307632" y="1033094"/>
                  </a:lnTo>
                  <a:lnTo>
                    <a:pt x="312381" y="1030884"/>
                  </a:lnTo>
                  <a:lnTo>
                    <a:pt x="316395" y="1027925"/>
                  </a:lnTo>
                  <a:close/>
                </a:path>
                <a:path w="1260475" h="1262379">
                  <a:moveTo>
                    <a:pt x="325678" y="1016304"/>
                  </a:moveTo>
                  <a:lnTo>
                    <a:pt x="324624" y="1011618"/>
                  </a:lnTo>
                  <a:lnTo>
                    <a:pt x="319684" y="1014196"/>
                  </a:lnTo>
                  <a:lnTo>
                    <a:pt x="323723" y="1019937"/>
                  </a:lnTo>
                  <a:lnTo>
                    <a:pt x="325678" y="1016304"/>
                  </a:lnTo>
                  <a:close/>
                </a:path>
                <a:path w="1260475" h="1262379">
                  <a:moveTo>
                    <a:pt x="356146" y="1113599"/>
                  </a:moveTo>
                  <a:lnTo>
                    <a:pt x="356108" y="1109599"/>
                  </a:lnTo>
                  <a:lnTo>
                    <a:pt x="349250" y="1113307"/>
                  </a:lnTo>
                  <a:lnTo>
                    <a:pt x="352729" y="1117460"/>
                  </a:lnTo>
                  <a:lnTo>
                    <a:pt x="356146" y="1113599"/>
                  </a:lnTo>
                  <a:close/>
                </a:path>
                <a:path w="1260475" h="1262379">
                  <a:moveTo>
                    <a:pt x="358838" y="1038974"/>
                  </a:moveTo>
                  <a:lnTo>
                    <a:pt x="349516" y="1034148"/>
                  </a:lnTo>
                  <a:lnTo>
                    <a:pt x="347154" y="1037475"/>
                  </a:lnTo>
                  <a:lnTo>
                    <a:pt x="350634" y="1041565"/>
                  </a:lnTo>
                  <a:lnTo>
                    <a:pt x="358838" y="1038974"/>
                  </a:lnTo>
                  <a:close/>
                </a:path>
                <a:path w="1260475" h="1262379">
                  <a:moveTo>
                    <a:pt x="361937" y="370332"/>
                  </a:moveTo>
                  <a:lnTo>
                    <a:pt x="360032" y="366699"/>
                  </a:lnTo>
                  <a:lnTo>
                    <a:pt x="355638" y="372427"/>
                  </a:lnTo>
                  <a:lnTo>
                    <a:pt x="360705" y="375018"/>
                  </a:lnTo>
                  <a:lnTo>
                    <a:pt x="361937" y="370332"/>
                  </a:lnTo>
                  <a:close/>
                </a:path>
                <a:path w="1260475" h="1262379">
                  <a:moveTo>
                    <a:pt x="366229" y="245859"/>
                  </a:moveTo>
                  <a:lnTo>
                    <a:pt x="363016" y="241998"/>
                  </a:lnTo>
                  <a:lnTo>
                    <a:pt x="359638" y="246151"/>
                  </a:lnTo>
                  <a:lnTo>
                    <a:pt x="366153" y="249859"/>
                  </a:lnTo>
                  <a:lnTo>
                    <a:pt x="366229" y="245859"/>
                  </a:lnTo>
                  <a:close/>
                </a:path>
                <a:path w="1260475" h="1262379">
                  <a:moveTo>
                    <a:pt x="376428" y="1114907"/>
                  </a:moveTo>
                  <a:lnTo>
                    <a:pt x="370827" y="1114107"/>
                  </a:lnTo>
                  <a:lnTo>
                    <a:pt x="363639" y="1110907"/>
                  </a:lnTo>
                  <a:lnTo>
                    <a:pt x="362038" y="1115707"/>
                  </a:lnTo>
                  <a:lnTo>
                    <a:pt x="367626" y="1116507"/>
                  </a:lnTo>
                  <a:lnTo>
                    <a:pt x="374827" y="1119695"/>
                  </a:lnTo>
                  <a:lnTo>
                    <a:pt x="376428" y="1114907"/>
                  </a:lnTo>
                  <a:close/>
                </a:path>
                <a:path w="1260475" h="1262379">
                  <a:moveTo>
                    <a:pt x="390804" y="119075"/>
                  </a:moveTo>
                  <a:lnTo>
                    <a:pt x="386816" y="119875"/>
                  </a:lnTo>
                  <a:lnTo>
                    <a:pt x="385216" y="116687"/>
                  </a:lnTo>
                  <a:lnTo>
                    <a:pt x="381215" y="116687"/>
                  </a:lnTo>
                  <a:lnTo>
                    <a:pt x="378218" y="122110"/>
                  </a:lnTo>
                  <a:lnTo>
                    <a:pt x="381812" y="124777"/>
                  </a:lnTo>
                  <a:lnTo>
                    <a:pt x="387515" y="123990"/>
                  </a:lnTo>
                  <a:lnTo>
                    <a:pt x="390804" y="119075"/>
                  </a:lnTo>
                  <a:close/>
                </a:path>
                <a:path w="1260475" h="1262379">
                  <a:moveTo>
                    <a:pt x="403593" y="488315"/>
                  </a:moveTo>
                  <a:lnTo>
                    <a:pt x="400405" y="483527"/>
                  </a:lnTo>
                  <a:lnTo>
                    <a:pt x="390004" y="488315"/>
                  </a:lnTo>
                  <a:lnTo>
                    <a:pt x="389204" y="489115"/>
                  </a:lnTo>
                  <a:lnTo>
                    <a:pt x="383933" y="493712"/>
                  </a:lnTo>
                  <a:lnTo>
                    <a:pt x="390105" y="493509"/>
                  </a:lnTo>
                  <a:lnTo>
                    <a:pt x="399440" y="490918"/>
                  </a:lnTo>
                  <a:lnTo>
                    <a:pt x="403593" y="488315"/>
                  </a:lnTo>
                  <a:close/>
                </a:path>
                <a:path w="1260475" h="1262379">
                  <a:moveTo>
                    <a:pt x="407593" y="258140"/>
                  </a:moveTo>
                  <a:lnTo>
                    <a:pt x="406793" y="254152"/>
                  </a:lnTo>
                  <a:lnTo>
                    <a:pt x="398805" y="254152"/>
                  </a:lnTo>
                  <a:lnTo>
                    <a:pt x="398805" y="259740"/>
                  </a:lnTo>
                  <a:lnTo>
                    <a:pt x="403593" y="258140"/>
                  </a:lnTo>
                  <a:lnTo>
                    <a:pt x="406793" y="264541"/>
                  </a:lnTo>
                  <a:lnTo>
                    <a:pt x="407593" y="258140"/>
                  </a:lnTo>
                  <a:close/>
                </a:path>
                <a:path w="1260475" h="1262379">
                  <a:moveTo>
                    <a:pt x="411683" y="1094917"/>
                  </a:moveTo>
                  <a:lnTo>
                    <a:pt x="411505" y="1091704"/>
                  </a:lnTo>
                  <a:lnTo>
                    <a:pt x="405993" y="1087729"/>
                  </a:lnTo>
                  <a:lnTo>
                    <a:pt x="405193" y="1093330"/>
                  </a:lnTo>
                  <a:lnTo>
                    <a:pt x="401193" y="1102118"/>
                  </a:lnTo>
                  <a:lnTo>
                    <a:pt x="405993" y="1104519"/>
                  </a:lnTo>
                  <a:lnTo>
                    <a:pt x="409028" y="1098740"/>
                  </a:lnTo>
                  <a:lnTo>
                    <a:pt x="411683" y="1094917"/>
                  </a:lnTo>
                  <a:close/>
                </a:path>
                <a:path w="1260475" h="1262379">
                  <a:moveTo>
                    <a:pt x="417982" y="1060551"/>
                  </a:moveTo>
                  <a:lnTo>
                    <a:pt x="410794" y="1058164"/>
                  </a:lnTo>
                  <a:lnTo>
                    <a:pt x="408393" y="1062951"/>
                  </a:lnTo>
                  <a:lnTo>
                    <a:pt x="413181" y="1062951"/>
                  </a:lnTo>
                  <a:lnTo>
                    <a:pt x="413181" y="1070152"/>
                  </a:lnTo>
                  <a:lnTo>
                    <a:pt x="417182" y="1064552"/>
                  </a:lnTo>
                  <a:lnTo>
                    <a:pt x="417982" y="1060551"/>
                  </a:lnTo>
                  <a:close/>
                </a:path>
                <a:path w="1260475" h="1262379">
                  <a:moveTo>
                    <a:pt x="443255" y="1063752"/>
                  </a:moveTo>
                  <a:lnTo>
                    <a:pt x="442048" y="1059103"/>
                  </a:lnTo>
                  <a:lnTo>
                    <a:pt x="437159" y="1056563"/>
                  </a:lnTo>
                  <a:lnTo>
                    <a:pt x="429971" y="1063752"/>
                  </a:lnTo>
                  <a:lnTo>
                    <a:pt x="430771" y="1063752"/>
                  </a:lnTo>
                  <a:lnTo>
                    <a:pt x="440359" y="1061351"/>
                  </a:lnTo>
                  <a:lnTo>
                    <a:pt x="442226" y="1065999"/>
                  </a:lnTo>
                  <a:lnTo>
                    <a:pt x="443255" y="1063752"/>
                  </a:lnTo>
                  <a:close/>
                </a:path>
                <a:path w="1260475" h="1262379">
                  <a:moveTo>
                    <a:pt x="486714" y="443763"/>
                  </a:moveTo>
                  <a:lnTo>
                    <a:pt x="484771" y="436867"/>
                  </a:lnTo>
                  <a:lnTo>
                    <a:pt x="477126" y="432371"/>
                  </a:lnTo>
                  <a:lnTo>
                    <a:pt x="483870" y="444957"/>
                  </a:lnTo>
                  <a:lnTo>
                    <a:pt x="486714" y="443763"/>
                  </a:lnTo>
                  <a:close/>
                </a:path>
                <a:path w="1260475" h="1262379">
                  <a:moveTo>
                    <a:pt x="494703" y="1064552"/>
                  </a:moveTo>
                  <a:lnTo>
                    <a:pt x="485381" y="1059268"/>
                  </a:lnTo>
                  <a:lnTo>
                    <a:pt x="483019" y="1062456"/>
                  </a:lnTo>
                  <a:lnTo>
                    <a:pt x="486498" y="1066685"/>
                  </a:lnTo>
                  <a:lnTo>
                    <a:pt x="494703" y="1064552"/>
                  </a:lnTo>
                  <a:close/>
                </a:path>
                <a:path w="1260475" h="1262379">
                  <a:moveTo>
                    <a:pt x="501294" y="134861"/>
                  </a:moveTo>
                  <a:lnTo>
                    <a:pt x="499427" y="131038"/>
                  </a:lnTo>
                  <a:lnTo>
                    <a:pt x="494703" y="136664"/>
                  </a:lnTo>
                  <a:lnTo>
                    <a:pt x="499872" y="139585"/>
                  </a:lnTo>
                  <a:lnTo>
                    <a:pt x="501294" y="134861"/>
                  </a:lnTo>
                  <a:close/>
                </a:path>
                <a:path w="1260475" h="1262379">
                  <a:moveTo>
                    <a:pt x="537006" y="202133"/>
                  </a:moveTo>
                  <a:lnTo>
                    <a:pt x="533069" y="205397"/>
                  </a:lnTo>
                  <a:lnTo>
                    <a:pt x="531380" y="210007"/>
                  </a:lnTo>
                  <a:lnTo>
                    <a:pt x="534568" y="206298"/>
                  </a:lnTo>
                  <a:lnTo>
                    <a:pt x="537006" y="202133"/>
                  </a:lnTo>
                  <a:close/>
                </a:path>
                <a:path w="1260475" h="1262379">
                  <a:moveTo>
                    <a:pt x="543661" y="953465"/>
                  </a:moveTo>
                  <a:lnTo>
                    <a:pt x="542455" y="948588"/>
                  </a:lnTo>
                  <a:lnTo>
                    <a:pt x="537070" y="951064"/>
                  </a:lnTo>
                  <a:lnTo>
                    <a:pt x="541553" y="957135"/>
                  </a:lnTo>
                  <a:lnTo>
                    <a:pt x="543661" y="953465"/>
                  </a:lnTo>
                  <a:close/>
                </a:path>
                <a:path w="1260475" h="1262379">
                  <a:moveTo>
                    <a:pt x="569836" y="1005408"/>
                  </a:moveTo>
                  <a:lnTo>
                    <a:pt x="565035" y="1002220"/>
                  </a:lnTo>
                  <a:lnTo>
                    <a:pt x="556247" y="1001420"/>
                  </a:lnTo>
                  <a:lnTo>
                    <a:pt x="556247" y="1004608"/>
                  </a:lnTo>
                  <a:lnTo>
                    <a:pt x="554647" y="1009408"/>
                  </a:lnTo>
                  <a:lnTo>
                    <a:pt x="558647" y="1011008"/>
                  </a:lnTo>
                  <a:lnTo>
                    <a:pt x="563435" y="1011809"/>
                  </a:lnTo>
                  <a:lnTo>
                    <a:pt x="567436" y="1012609"/>
                  </a:lnTo>
                  <a:lnTo>
                    <a:pt x="569836" y="1005408"/>
                  </a:lnTo>
                  <a:close/>
                </a:path>
                <a:path w="1260475" h="1262379">
                  <a:moveTo>
                    <a:pt x="571017" y="212521"/>
                  </a:moveTo>
                  <a:lnTo>
                    <a:pt x="566635" y="215785"/>
                  </a:lnTo>
                  <a:lnTo>
                    <a:pt x="565404" y="220395"/>
                  </a:lnTo>
                  <a:lnTo>
                    <a:pt x="568731" y="216687"/>
                  </a:lnTo>
                  <a:lnTo>
                    <a:pt x="571017" y="212521"/>
                  </a:lnTo>
                  <a:close/>
                </a:path>
                <a:path w="1260475" h="1262379">
                  <a:moveTo>
                    <a:pt x="587413" y="1011008"/>
                  </a:moveTo>
                  <a:lnTo>
                    <a:pt x="586613" y="1004608"/>
                  </a:lnTo>
                  <a:lnTo>
                    <a:pt x="579424" y="1002220"/>
                  </a:lnTo>
                  <a:lnTo>
                    <a:pt x="577824" y="1010208"/>
                  </a:lnTo>
                  <a:lnTo>
                    <a:pt x="578624" y="1016596"/>
                  </a:lnTo>
                  <a:lnTo>
                    <a:pt x="584212" y="1019797"/>
                  </a:lnTo>
                  <a:lnTo>
                    <a:pt x="587413" y="1011008"/>
                  </a:lnTo>
                  <a:close/>
                </a:path>
                <a:path w="1260475" h="1262379">
                  <a:moveTo>
                    <a:pt x="616927" y="254088"/>
                  </a:moveTo>
                  <a:lnTo>
                    <a:pt x="612990" y="257340"/>
                  </a:lnTo>
                  <a:lnTo>
                    <a:pt x="611301" y="261950"/>
                  </a:lnTo>
                  <a:lnTo>
                    <a:pt x="614489" y="258241"/>
                  </a:lnTo>
                  <a:lnTo>
                    <a:pt x="616927" y="254088"/>
                  </a:lnTo>
                  <a:close/>
                </a:path>
                <a:path w="1260475" h="1262379">
                  <a:moveTo>
                    <a:pt x="617651" y="1042962"/>
                  </a:moveTo>
                  <a:lnTo>
                    <a:pt x="611390" y="1038974"/>
                  </a:lnTo>
                  <a:lnTo>
                    <a:pt x="604050" y="1041946"/>
                  </a:lnTo>
                  <a:lnTo>
                    <a:pt x="605396" y="1049566"/>
                  </a:lnTo>
                  <a:lnTo>
                    <a:pt x="610946" y="1056284"/>
                  </a:lnTo>
                  <a:lnTo>
                    <a:pt x="616191" y="1056563"/>
                  </a:lnTo>
                  <a:lnTo>
                    <a:pt x="613079" y="1052131"/>
                  </a:lnTo>
                  <a:lnTo>
                    <a:pt x="615886" y="1047470"/>
                  </a:lnTo>
                  <a:lnTo>
                    <a:pt x="617651" y="1042962"/>
                  </a:lnTo>
                  <a:close/>
                </a:path>
                <a:path w="1260475" h="1262379">
                  <a:moveTo>
                    <a:pt x="623874" y="539661"/>
                  </a:moveTo>
                  <a:lnTo>
                    <a:pt x="622490" y="534746"/>
                  </a:lnTo>
                  <a:lnTo>
                    <a:pt x="619379" y="538670"/>
                  </a:lnTo>
                  <a:lnTo>
                    <a:pt x="617435" y="544080"/>
                  </a:lnTo>
                  <a:lnTo>
                    <a:pt x="614591" y="548360"/>
                  </a:lnTo>
                  <a:lnTo>
                    <a:pt x="613537" y="549795"/>
                  </a:lnTo>
                  <a:lnTo>
                    <a:pt x="616978" y="546658"/>
                  </a:lnTo>
                  <a:lnTo>
                    <a:pt x="622414" y="546087"/>
                  </a:lnTo>
                  <a:lnTo>
                    <a:pt x="623874" y="539661"/>
                  </a:lnTo>
                  <a:close/>
                </a:path>
                <a:path w="1260475" h="1262379">
                  <a:moveTo>
                    <a:pt x="673735" y="1010208"/>
                  </a:moveTo>
                  <a:lnTo>
                    <a:pt x="668934" y="1007808"/>
                  </a:lnTo>
                  <a:lnTo>
                    <a:pt x="665734" y="1000620"/>
                  </a:lnTo>
                  <a:lnTo>
                    <a:pt x="660946" y="1007008"/>
                  </a:lnTo>
                  <a:lnTo>
                    <a:pt x="665734" y="1009408"/>
                  </a:lnTo>
                  <a:lnTo>
                    <a:pt x="668934" y="1016596"/>
                  </a:lnTo>
                  <a:lnTo>
                    <a:pt x="673735" y="1010208"/>
                  </a:lnTo>
                  <a:close/>
                </a:path>
                <a:path w="1260475" h="1262379">
                  <a:moveTo>
                    <a:pt x="693153" y="140246"/>
                  </a:moveTo>
                  <a:lnTo>
                    <a:pt x="686511" y="139065"/>
                  </a:lnTo>
                  <a:lnTo>
                    <a:pt x="687311" y="143052"/>
                  </a:lnTo>
                  <a:lnTo>
                    <a:pt x="683374" y="152209"/>
                  </a:lnTo>
                  <a:lnTo>
                    <a:pt x="688708" y="147955"/>
                  </a:lnTo>
                  <a:lnTo>
                    <a:pt x="693153" y="140246"/>
                  </a:lnTo>
                  <a:close/>
                </a:path>
                <a:path w="1260475" h="1262379">
                  <a:moveTo>
                    <a:pt x="707301" y="252552"/>
                  </a:moveTo>
                  <a:lnTo>
                    <a:pt x="702500" y="254152"/>
                  </a:lnTo>
                  <a:lnTo>
                    <a:pt x="695312" y="254152"/>
                  </a:lnTo>
                  <a:lnTo>
                    <a:pt x="695312" y="258940"/>
                  </a:lnTo>
                  <a:lnTo>
                    <a:pt x="700100" y="257340"/>
                  </a:lnTo>
                  <a:lnTo>
                    <a:pt x="707301" y="257340"/>
                  </a:lnTo>
                  <a:lnTo>
                    <a:pt x="707301" y="252552"/>
                  </a:lnTo>
                  <a:close/>
                </a:path>
                <a:path w="1260475" h="1262379">
                  <a:moveTo>
                    <a:pt x="707961" y="403936"/>
                  </a:moveTo>
                  <a:lnTo>
                    <a:pt x="706501" y="397205"/>
                  </a:lnTo>
                  <a:lnTo>
                    <a:pt x="700900" y="404393"/>
                  </a:lnTo>
                  <a:lnTo>
                    <a:pt x="696112" y="412394"/>
                  </a:lnTo>
                  <a:lnTo>
                    <a:pt x="688111" y="413994"/>
                  </a:lnTo>
                  <a:lnTo>
                    <a:pt x="694512" y="416382"/>
                  </a:lnTo>
                  <a:lnTo>
                    <a:pt x="693712" y="422783"/>
                  </a:lnTo>
                  <a:lnTo>
                    <a:pt x="699300" y="425183"/>
                  </a:lnTo>
                  <a:lnTo>
                    <a:pt x="698296" y="416204"/>
                  </a:lnTo>
                  <a:lnTo>
                    <a:pt x="703199" y="409689"/>
                  </a:lnTo>
                  <a:lnTo>
                    <a:pt x="707961" y="403936"/>
                  </a:lnTo>
                  <a:close/>
                </a:path>
                <a:path w="1260475" h="1262379">
                  <a:moveTo>
                    <a:pt x="708888" y="1106106"/>
                  </a:moveTo>
                  <a:lnTo>
                    <a:pt x="702500" y="1105319"/>
                  </a:lnTo>
                  <a:lnTo>
                    <a:pt x="692912" y="1101318"/>
                  </a:lnTo>
                  <a:lnTo>
                    <a:pt x="690511" y="1106106"/>
                  </a:lnTo>
                  <a:lnTo>
                    <a:pt x="693280" y="1109256"/>
                  </a:lnTo>
                  <a:lnTo>
                    <a:pt x="695312" y="1114501"/>
                  </a:lnTo>
                  <a:lnTo>
                    <a:pt x="697928" y="1117346"/>
                  </a:lnTo>
                  <a:lnTo>
                    <a:pt x="702500" y="1113307"/>
                  </a:lnTo>
                  <a:lnTo>
                    <a:pt x="697699" y="1111707"/>
                  </a:lnTo>
                  <a:lnTo>
                    <a:pt x="699300" y="1108506"/>
                  </a:lnTo>
                  <a:lnTo>
                    <a:pt x="702500" y="1107706"/>
                  </a:lnTo>
                  <a:lnTo>
                    <a:pt x="708088" y="1110107"/>
                  </a:lnTo>
                  <a:lnTo>
                    <a:pt x="708888" y="1106106"/>
                  </a:lnTo>
                  <a:close/>
                </a:path>
                <a:path w="1260475" h="1262379">
                  <a:moveTo>
                    <a:pt x="713689" y="963853"/>
                  </a:moveTo>
                  <a:lnTo>
                    <a:pt x="708101" y="963053"/>
                  </a:lnTo>
                  <a:lnTo>
                    <a:pt x="700900" y="959853"/>
                  </a:lnTo>
                  <a:lnTo>
                    <a:pt x="699300" y="964653"/>
                  </a:lnTo>
                  <a:lnTo>
                    <a:pt x="704100" y="965454"/>
                  </a:lnTo>
                  <a:lnTo>
                    <a:pt x="711288" y="968641"/>
                  </a:lnTo>
                  <a:lnTo>
                    <a:pt x="713689" y="963853"/>
                  </a:lnTo>
                  <a:close/>
                </a:path>
                <a:path w="1260475" h="1262379">
                  <a:moveTo>
                    <a:pt x="716089" y="146253"/>
                  </a:moveTo>
                  <a:lnTo>
                    <a:pt x="715289" y="142252"/>
                  </a:lnTo>
                  <a:lnTo>
                    <a:pt x="707301" y="142252"/>
                  </a:lnTo>
                  <a:lnTo>
                    <a:pt x="707301" y="147853"/>
                  </a:lnTo>
                  <a:lnTo>
                    <a:pt x="712089" y="146253"/>
                  </a:lnTo>
                  <a:lnTo>
                    <a:pt x="715289" y="151841"/>
                  </a:lnTo>
                  <a:lnTo>
                    <a:pt x="716089" y="146253"/>
                  </a:lnTo>
                  <a:close/>
                </a:path>
                <a:path w="1260475" h="1262379">
                  <a:moveTo>
                    <a:pt x="731672" y="167335"/>
                  </a:moveTo>
                  <a:lnTo>
                    <a:pt x="729945" y="163703"/>
                  </a:lnTo>
                  <a:lnTo>
                    <a:pt x="725678" y="169430"/>
                  </a:lnTo>
                  <a:lnTo>
                    <a:pt x="730402" y="172008"/>
                  </a:lnTo>
                  <a:lnTo>
                    <a:pt x="731672" y="167335"/>
                  </a:lnTo>
                  <a:close/>
                </a:path>
                <a:path w="1260475" h="1262379">
                  <a:moveTo>
                    <a:pt x="741667" y="962253"/>
                  </a:moveTo>
                  <a:lnTo>
                    <a:pt x="736066" y="961453"/>
                  </a:lnTo>
                  <a:lnTo>
                    <a:pt x="728878" y="958253"/>
                  </a:lnTo>
                  <a:lnTo>
                    <a:pt x="727278" y="963053"/>
                  </a:lnTo>
                  <a:lnTo>
                    <a:pt x="732066" y="963053"/>
                  </a:lnTo>
                  <a:lnTo>
                    <a:pt x="739267" y="966254"/>
                  </a:lnTo>
                  <a:lnTo>
                    <a:pt x="741667" y="962253"/>
                  </a:lnTo>
                  <a:close/>
                </a:path>
                <a:path w="1260475" h="1262379">
                  <a:moveTo>
                    <a:pt x="745553" y="1258468"/>
                  </a:moveTo>
                  <a:lnTo>
                    <a:pt x="744321" y="1253782"/>
                  </a:lnTo>
                  <a:lnTo>
                    <a:pt x="739267" y="1256360"/>
                  </a:lnTo>
                  <a:lnTo>
                    <a:pt x="743648" y="1262100"/>
                  </a:lnTo>
                  <a:lnTo>
                    <a:pt x="745553" y="1258468"/>
                  </a:lnTo>
                  <a:close/>
                </a:path>
                <a:path w="1260475" h="1262379">
                  <a:moveTo>
                    <a:pt x="773226" y="1024293"/>
                  </a:moveTo>
                  <a:lnTo>
                    <a:pt x="772185" y="1019606"/>
                  </a:lnTo>
                  <a:lnTo>
                    <a:pt x="767232" y="1022197"/>
                  </a:lnTo>
                  <a:lnTo>
                    <a:pt x="771283" y="1027925"/>
                  </a:lnTo>
                  <a:lnTo>
                    <a:pt x="773226" y="1024293"/>
                  </a:lnTo>
                  <a:close/>
                </a:path>
                <a:path w="1260475" h="1262379">
                  <a:moveTo>
                    <a:pt x="789609" y="6388"/>
                  </a:moveTo>
                  <a:lnTo>
                    <a:pt x="784021" y="7188"/>
                  </a:lnTo>
                  <a:lnTo>
                    <a:pt x="784021" y="0"/>
                  </a:lnTo>
                  <a:lnTo>
                    <a:pt x="779221" y="0"/>
                  </a:lnTo>
                  <a:lnTo>
                    <a:pt x="778560" y="7442"/>
                  </a:lnTo>
                  <a:lnTo>
                    <a:pt x="773328" y="12179"/>
                  </a:lnTo>
                  <a:lnTo>
                    <a:pt x="767651" y="16624"/>
                  </a:lnTo>
                  <a:lnTo>
                    <a:pt x="765632" y="23177"/>
                  </a:lnTo>
                  <a:lnTo>
                    <a:pt x="773087" y="19761"/>
                  </a:lnTo>
                  <a:lnTo>
                    <a:pt x="779119" y="15684"/>
                  </a:lnTo>
                  <a:lnTo>
                    <a:pt x="784402" y="11150"/>
                  </a:lnTo>
                  <a:lnTo>
                    <a:pt x="789609" y="6388"/>
                  </a:lnTo>
                  <a:close/>
                </a:path>
                <a:path w="1260475" h="1262379">
                  <a:moveTo>
                    <a:pt x="794410" y="214985"/>
                  </a:moveTo>
                  <a:lnTo>
                    <a:pt x="793610" y="207797"/>
                  </a:lnTo>
                  <a:lnTo>
                    <a:pt x="788809" y="205397"/>
                  </a:lnTo>
                  <a:lnTo>
                    <a:pt x="783221" y="204597"/>
                  </a:lnTo>
                  <a:lnTo>
                    <a:pt x="784821" y="211785"/>
                  </a:lnTo>
                  <a:lnTo>
                    <a:pt x="788809" y="214185"/>
                  </a:lnTo>
                  <a:lnTo>
                    <a:pt x="794410" y="214985"/>
                  </a:lnTo>
                  <a:close/>
                </a:path>
                <a:path w="1260475" h="1262379">
                  <a:moveTo>
                    <a:pt x="799109" y="1084529"/>
                  </a:moveTo>
                  <a:lnTo>
                    <a:pt x="797864" y="1079665"/>
                  </a:lnTo>
                  <a:lnTo>
                    <a:pt x="792810" y="1082141"/>
                  </a:lnTo>
                  <a:lnTo>
                    <a:pt x="797191" y="1088199"/>
                  </a:lnTo>
                  <a:lnTo>
                    <a:pt x="799109" y="1084529"/>
                  </a:lnTo>
                  <a:close/>
                </a:path>
                <a:path w="1260475" h="1262379">
                  <a:moveTo>
                    <a:pt x="801801" y="1110411"/>
                  </a:moveTo>
                  <a:lnTo>
                    <a:pt x="800608" y="1105573"/>
                  </a:lnTo>
                  <a:lnTo>
                    <a:pt x="795210" y="1107706"/>
                  </a:lnTo>
                  <a:lnTo>
                    <a:pt x="799706" y="1113891"/>
                  </a:lnTo>
                  <a:lnTo>
                    <a:pt x="801801" y="1110411"/>
                  </a:lnTo>
                  <a:close/>
                </a:path>
                <a:path w="1260475" h="1262379">
                  <a:moveTo>
                    <a:pt x="819315" y="1056690"/>
                  </a:moveTo>
                  <a:lnTo>
                    <a:pt x="813587" y="1053363"/>
                  </a:lnTo>
                  <a:lnTo>
                    <a:pt x="812787" y="1057363"/>
                  </a:lnTo>
                  <a:lnTo>
                    <a:pt x="805268" y="1063929"/>
                  </a:lnTo>
                  <a:lnTo>
                    <a:pt x="811987" y="1061961"/>
                  </a:lnTo>
                  <a:lnTo>
                    <a:pt x="819315" y="1056690"/>
                  </a:lnTo>
                  <a:close/>
                </a:path>
                <a:path w="1260475" h="1262379">
                  <a:moveTo>
                    <a:pt x="853147" y="999020"/>
                  </a:moveTo>
                  <a:lnTo>
                    <a:pt x="852106" y="994143"/>
                  </a:lnTo>
                  <a:lnTo>
                    <a:pt x="847153" y="996619"/>
                  </a:lnTo>
                  <a:lnTo>
                    <a:pt x="851204" y="1002690"/>
                  </a:lnTo>
                  <a:lnTo>
                    <a:pt x="853147" y="999020"/>
                  </a:lnTo>
                  <a:close/>
                </a:path>
                <a:path w="1260475" h="1262379">
                  <a:moveTo>
                    <a:pt x="879119" y="1176439"/>
                  </a:moveTo>
                  <a:lnTo>
                    <a:pt x="871931" y="1174051"/>
                  </a:lnTo>
                  <a:lnTo>
                    <a:pt x="869530" y="1178839"/>
                  </a:lnTo>
                  <a:lnTo>
                    <a:pt x="874331" y="1179639"/>
                  </a:lnTo>
                  <a:lnTo>
                    <a:pt x="874331" y="1186040"/>
                  </a:lnTo>
                  <a:lnTo>
                    <a:pt x="878332" y="1180439"/>
                  </a:lnTo>
                  <a:lnTo>
                    <a:pt x="879119" y="1176439"/>
                  </a:lnTo>
                  <a:close/>
                </a:path>
                <a:path w="1260475" h="1262379">
                  <a:moveTo>
                    <a:pt x="889520" y="993419"/>
                  </a:moveTo>
                  <a:lnTo>
                    <a:pt x="883920" y="992619"/>
                  </a:lnTo>
                  <a:lnTo>
                    <a:pt x="876731" y="989431"/>
                  </a:lnTo>
                  <a:lnTo>
                    <a:pt x="875131" y="994219"/>
                  </a:lnTo>
                  <a:lnTo>
                    <a:pt x="879919" y="995019"/>
                  </a:lnTo>
                  <a:lnTo>
                    <a:pt x="887120" y="998220"/>
                  </a:lnTo>
                  <a:lnTo>
                    <a:pt x="889520" y="993419"/>
                  </a:lnTo>
                  <a:close/>
                </a:path>
                <a:path w="1260475" h="1262379">
                  <a:moveTo>
                    <a:pt x="911098" y="475526"/>
                  </a:moveTo>
                  <a:lnTo>
                    <a:pt x="907897" y="469112"/>
                  </a:lnTo>
                  <a:lnTo>
                    <a:pt x="902906" y="461340"/>
                  </a:lnTo>
                  <a:lnTo>
                    <a:pt x="899401" y="456869"/>
                  </a:lnTo>
                  <a:lnTo>
                    <a:pt x="900709" y="460349"/>
                  </a:lnTo>
                  <a:lnTo>
                    <a:pt x="902106" y="466090"/>
                  </a:lnTo>
                  <a:lnTo>
                    <a:pt x="902906" y="473925"/>
                  </a:lnTo>
                  <a:lnTo>
                    <a:pt x="905205" y="478777"/>
                  </a:lnTo>
                  <a:lnTo>
                    <a:pt x="911098" y="475526"/>
                  </a:lnTo>
                  <a:close/>
                </a:path>
                <a:path w="1260475" h="1262379">
                  <a:moveTo>
                    <a:pt x="924102" y="1103947"/>
                  </a:moveTo>
                  <a:lnTo>
                    <a:pt x="921486" y="1101318"/>
                  </a:lnTo>
                  <a:lnTo>
                    <a:pt x="919086" y="1107706"/>
                  </a:lnTo>
                  <a:lnTo>
                    <a:pt x="909497" y="1102118"/>
                  </a:lnTo>
                  <a:lnTo>
                    <a:pt x="909497" y="1111707"/>
                  </a:lnTo>
                  <a:lnTo>
                    <a:pt x="915860" y="1112215"/>
                  </a:lnTo>
                  <a:lnTo>
                    <a:pt x="921486" y="1108608"/>
                  </a:lnTo>
                  <a:lnTo>
                    <a:pt x="924102" y="1103947"/>
                  </a:lnTo>
                  <a:close/>
                </a:path>
                <a:path w="1260475" h="1262379">
                  <a:moveTo>
                    <a:pt x="928674" y="386816"/>
                  </a:moveTo>
                  <a:lnTo>
                    <a:pt x="924890" y="384124"/>
                  </a:lnTo>
                  <a:lnTo>
                    <a:pt x="922388" y="379018"/>
                  </a:lnTo>
                  <a:lnTo>
                    <a:pt x="920026" y="376021"/>
                  </a:lnTo>
                  <a:lnTo>
                    <a:pt x="916686" y="379628"/>
                  </a:lnTo>
                  <a:lnTo>
                    <a:pt x="919568" y="382765"/>
                  </a:lnTo>
                  <a:lnTo>
                    <a:pt x="921778" y="388010"/>
                  </a:lnTo>
                  <a:lnTo>
                    <a:pt x="924445" y="390867"/>
                  </a:lnTo>
                  <a:lnTo>
                    <a:pt x="928674" y="386816"/>
                  </a:lnTo>
                  <a:close/>
                </a:path>
                <a:path w="1260475" h="1262379">
                  <a:moveTo>
                    <a:pt x="931570" y="1068844"/>
                  </a:moveTo>
                  <a:lnTo>
                    <a:pt x="931532" y="1064844"/>
                  </a:lnTo>
                  <a:lnTo>
                    <a:pt x="924674" y="1068552"/>
                  </a:lnTo>
                  <a:lnTo>
                    <a:pt x="928166" y="1072705"/>
                  </a:lnTo>
                  <a:lnTo>
                    <a:pt x="931570" y="1068844"/>
                  </a:lnTo>
                  <a:close/>
                </a:path>
                <a:path w="1260475" h="1262379">
                  <a:moveTo>
                    <a:pt x="972629" y="1077341"/>
                  </a:moveTo>
                  <a:lnTo>
                    <a:pt x="965441" y="1072540"/>
                  </a:lnTo>
                  <a:lnTo>
                    <a:pt x="963041" y="1077341"/>
                  </a:lnTo>
                  <a:lnTo>
                    <a:pt x="955052" y="1080541"/>
                  </a:lnTo>
                  <a:lnTo>
                    <a:pt x="962240" y="1084529"/>
                  </a:lnTo>
                  <a:lnTo>
                    <a:pt x="963841" y="1079741"/>
                  </a:lnTo>
                  <a:lnTo>
                    <a:pt x="972629" y="1077341"/>
                  </a:lnTo>
                  <a:close/>
                </a:path>
                <a:path w="1260475" h="1262379">
                  <a:moveTo>
                    <a:pt x="1011199" y="1062659"/>
                  </a:moveTo>
                  <a:lnTo>
                    <a:pt x="1009992" y="1057973"/>
                  </a:lnTo>
                  <a:lnTo>
                    <a:pt x="1004595" y="1060551"/>
                  </a:lnTo>
                  <a:lnTo>
                    <a:pt x="1009091" y="1066292"/>
                  </a:lnTo>
                  <a:lnTo>
                    <a:pt x="1011199" y="1062659"/>
                  </a:lnTo>
                  <a:close/>
                </a:path>
                <a:path w="1260475" h="1262379">
                  <a:moveTo>
                    <a:pt x="1014996" y="1003808"/>
                  </a:moveTo>
                  <a:lnTo>
                    <a:pt x="1009396" y="1003007"/>
                  </a:lnTo>
                  <a:lnTo>
                    <a:pt x="1002207" y="999820"/>
                  </a:lnTo>
                  <a:lnTo>
                    <a:pt x="1000607" y="1004608"/>
                  </a:lnTo>
                  <a:lnTo>
                    <a:pt x="1006195" y="1005408"/>
                  </a:lnTo>
                  <a:lnTo>
                    <a:pt x="1012596" y="1007808"/>
                  </a:lnTo>
                  <a:lnTo>
                    <a:pt x="1014996" y="1003808"/>
                  </a:lnTo>
                  <a:close/>
                </a:path>
                <a:path w="1260475" h="1262379">
                  <a:moveTo>
                    <a:pt x="1023607" y="842848"/>
                  </a:moveTo>
                  <a:lnTo>
                    <a:pt x="1019784" y="839978"/>
                  </a:lnTo>
                  <a:lnTo>
                    <a:pt x="1016419" y="842733"/>
                  </a:lnTo>
                  <a:lnTo>
                    <a:pt x="1010793" y="844664"/>
                  </a:lnTo>
                  <a:lnTo>
                    <a:pt x="1007872" y="847051"/>
                  </a:lnTo>
                  <a:lnTo>
                    <a:pt x="1012596" y="851166"/>
                  </a:lnTo>
                  <a:lnTo>
                    <a:pt x="1015060" y="847394"/>
                  </a:lnTo>
                  <a:lnTo>
                    <a:pt x="1020381" y="844969"/>
                  </a:lnTo>
                  <a:lnTo>
                    <a:pt x="1023607" y="842848"/>
                  </a:lnTo>
                  <a:close/>
                </a:path>
                <a:path w="1260475" h="1262379">
                  <a:moveTo>
                    <a:pt x="1059751" y="1058964"/>
                  </a:moveTo>
                  <a:lnTo>
                    <a:pt x="1052550" y="1054163"/>
                  </a:lnTo>
                  <a:lnTo>
                    <a:pt x="1050950" y="1058164"/>
                  </a:lnTo>
                  <a:lnTo>
                    <a:pt x="1042162" y="1061351"/>
                  </a:lnTo>
                  <a:lnTo>
                    <a:pt x="1049362" y="1066152"/>
                  </a:lnTo>
                  <a:lnTo>
                    <a:pt x="1050950" y="1061351"/>
                  </a:lnTo>
                  <a:lnTo>
                    <a:pt x="1059751" y="1058964"/>
                  </a:lnTo>
                  <a:close/>
                </a:path>
                <a:path w="1260475" h="1262379">
                  <a:moveTo>
                    <a:pt x="1061339" y="994219"/>
                  </a:moveTo>
                  <a:lnTo>
                    <a:pt x="1054950" y="991019"/>
                  </a:lnTo>
                  <a:lnTo>
                    <a:pt x="1050721" y="993546"/>
                  </a:lnTo>
                  <a:lnTo>
                    <a:pt x="1043266" y="994422"/>
                  </a:lnTo>
                  <a:lnTo>
                    <a:pt x="1038656" y="996200"/>
                  </a:lnTo>
                  <a:lnTo>
                    <a:pt x="1042962" y="1001420"/>
                  </a:lnTo>
                  <a:lnTo>
                    <a:pt x="1045362" y="996619"/>
                  </a:lnTo>
                  <a:lnTo>
                    <a:pt x="1051750" y="1003007"/>
                  </a:lnTo>
                  <a:lnTo>
                    <a:pt x="1051750" y="995819"/>
                  </a:lnTo>
                  <a:lnTo>
                    <a:pt x="1061339" y="994219"/>
                  </a:lnTo>
                  <a:close/>
                </a:path>
                <a:path w="1260475" h="1262379">
                  <a:moveTo>
                    <a:pt x="1076528" y="1068552"/>
                  </a:moveTo>
                  <a:lnTo>
                    <a:pt x="1073327" y="1064552"/>
                  </a:lnTo>
                  <a:lnTo>
                    <a:pt x="1068539" y="1061351"/>
                  </a:lnTo>
                  <a:lnTo>
                    <a:pt x="1066939" y="1068552"/>
                  </a:lnTo>
                  <a:lnTo>
                    <a:pt x="1069340" y="1072540"/>
                  </a:lnTo>
                  <a:lnTo>
                    <a:pt x="1074127" y="1074940"/>
                  </a:lnTo>
                  <a:lnTo>
                    <a:pt x="1076528" y="1068552"/>
                  </a:lnTo>
                  <a:close/>
                </a:path>
                <a:path w="1260475" h="1262379">
                  <a:moveTo>
                    <a:pt x="1077163" y="601535"/>
                  </a:moveTo>
                  <a:lnTo>
                    <a:pt x="1073327" y="594614"/>
                  </a:lnTo>
                  <a:lnTo>
                    <a:pt x="1069632" y="600748"/>
                  </a:lnTo>
                  <a:lnTo>
                    <a:pt x="1062342" y="604697"/>
                  </a:lnTo>
                  <a:lnTo>
                    <a:pt x="1057148" y="608215"/>
                  </a:lnTo>
                  <a:lnTo>
                    <a:pt x="1059751" y="612990"/>
                  </a:lnTo>
                  <a:lnTo>
                    <a:pt x="1064450" y="608774"/>
                  </a:lnTo>
                  <a:lnTo>
                    <a:pt x="1072235" y="605599"/>
                  </a:lnTo>
                  <a:lnTo>
                    <a:pt x="1077163" y="601535"/>
                  </a:lnTo>
                  <a:close/>
                </a:path>
                <a:path w="1260475" h="1262379">
                  <a:moveTo>
                    <a:pt x="1079728" y="1126896"/>
                  </a:moveTo>
                  <a:lnTo>
                    <a:pt x="1072540" y="1124496"/>
                  </a:lnTo>
                  <a:lnTo>
                    <a:pt x="1070140" y="1129284"/>
                  </a:lnTo>
                  <a:lnTo>
                    <a:pt x="1074928" y="1130084"/>
                  </a:lnTo>
                  <a:lnTo>
                    <a:pt x="1074928" y="1136484"/>
                  </a:lnTo>
                  <a:lnTo>
                    <a:pt x="1078928" y="1130884"/>
                  </a:lnTo>
                  <a:lnTo>
                    <a:pt x="1079728" y="1126896"/>
                  </a:lnTo>
                  <a:close/>
                </a:path>
                <a:path w="1260475" h="1262379">
                  <a:moveTo>
                    <a:pt x="1092517" y="1112507"/>
                  </a:moveTo>
                  <a:lnTo>
                    <a:pt x="1085316" y="1110107"/>
                  </a:lnTo>
                  <a:lnTo>
                    <a:pt x="1082929" y="1114907"/>
                  </a:lnTo>
                  <a:lnTo>
                    <a:pt x="1087716" y="1115707"/>
                  </a:lnTo>
                  <a:lnTo>
                    <a:pt x="1087716" y="1122095"/>
                  </a:lnTo>
                  <a:lnTo>
                    <a:pt x="1091717" y="1116507"/>
                  </a:lnTo>
                  <a:lnTo>
                    <a:pt x="1092517" y="1112507"/>
                  </a:lnTo>
                  <a:close/>
                </a:path>
                <a:path w="1260475" h="1262379">
                  <a:moveTo>
                    <a:pt x="1166037" y="1133284"/>
                  </a:moveTo>
                  <a:lnTo>
                    <a:pt x="1160449" y="1132484"/>
                  </a:lnTo>
                  <a:lnTo>
                    <a:pt x="1153248" y="1129284"/>
                  </a:lnTo>
                  <a:lnTo>
                    <a:pt x="1151661" y="1134084"/>
                  </a:lnTo>
                  <a:lnTo>
                    <a:pt x="1156449" y="1134884"/>
                  </a:lnTo>
                  <a:lnTo>
                    <a:pt x="1163650" y="1137285"/>
                  </a:lnTo>
                  <a:lnTo>
                    <a:pt x="1166037" y="1133284"/>
                  </a:lnTo>
                  <a:close/>
                </a:path>
                <a:path w="1260475" h="1262379">
                  <a:moveTo>
                    <a:pt x="1184427" y="1134084"/>
                  </a:moveTo>
                  <a:lnTo>
                    <a:pt x="1181227" y="1130084"/>
                  </a:lnTo>
                  <a:lnTo>
                    <a:pt x="1176426" y="1126896"/>
                  </a:lnTo>
                  <a:lnTo>
                    <a:pt x="1174038" y="1133284"/>
                  </a:lnTo>
                  <a:lnTo>
                    <a:pt x="1176426" y="1138085"/>
                  </a:lnTo>
                  <a:lnTo>
                    <a:pt x="1182027" y="1140472"/>
                  </a:lnTo>
                  <a:lnTo>
                    <a:pt x="1184427" y="1134084"/>
                  </a:lnTo>
                  <a:close/>
                </a:path>
                <a:path w="1260475" h="1262379">
                  <a:moveTo>
                    <a:pt x="1203769" y="838911"/>
                  </a:moveTo>
                  <a:lnTo>
                    <a:pt x="1199908" y="834275"/>
                  </a:lnTo>
                  <a:lnTo>
                    <a:pt x="1196505" y="833094"/>
                  </a:lnTo>
                  <a:lnTo>
                    <a:pt x="1199603" y="836777"/>
                  </a:lnTo>
                  <a:lnTo>
                    <a:pt x="1198003" y="842365"/>
                  </a:lnTo>
                  <a:lnTo>
                    <a:pt x="1196416" y="851966"/>
                  </a:lnTo>
                  <a:lnTo>
                    <a:pt x="1202004" y="845566"/>
                  </a:lnTo>
                  <a:lnTo>
                    <a:pt x="1203769" y="838911"/>
                  </a:lnTo>
                  <a:close/>
                </a:path>
                <a:path w="1260475" h="1262379">
                  <a:moveTo>
                    <a:pt x="1248854" y="932078"/>
                  </a:moveTo>
                  <a:lnTo>
                    <a:pt x="1247470" y="927163"/>
                  </a:lnTo>
                  <a:lnTo>
                    <a:pt x="1244358" y="931087"/>
                  </a:lnTo>
                  <a:lnTo>
                    <a:pt x="1241971" y="936040"/>
                  </a:lnTo>
                  <a:lnTo>
                    <a:pt x="1238973" y="940181"/>
                  </a:lnTo>
                  <a:lnTo>
                    <a:pt x="1238072" y="941755"/>
                  </a:lnTo>
                  <a:lnTo>
                    <a:pt x="1241971" y="939076"/>
                  </a:lnTo>
                  <a:lnTo>
                    <a:pt x="1247394" y="938504"/>
                  </a:lnTo>
                  <a:lnTo>
                    <a:pt x="1248854" y="932078"/>
                  </a:lnTo>
                  <a:close/>
                </a:path>
                <a:path w="1260475" h="1262379">
                  <a:moveTo>
                    <a:pt x="1260348" y="955865"/>
                  </a:moveTo>
                  <a:lnTo>
                    <a:pt x="1256055" y="953033"/>
                  </a:lnTo>
                  <a:lnTo>
                    <a:pt x="1251762" y="948270"/>
                  </a:lnTo>
                  <a:lnTo>
                    <a:pt x="1247762" y="945299"/>
                  </a:lnTo>
                  <a:lnTo>
                    <a:pt x="1244358" y="947864"/>
                  </a:lnTo>
                  <a:lnTo>
                    <a:pt x="1248664" y="951026"/>
                  </a:lnTo>
                  <a:lnTo>
                    <a:pt x="1252359" y="956360"/>
                  </a:lnTo>
                  <a:lnTo>
                    <a:pt x="1256055" y="959446"/>
                  </a:lnTo>
                  <a:lnTo>
                    <a:pt x="1260348" y="95586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51"/>
            <p:cNvSpPr/>
            <p:nvPr/>
          </p:nvSpPr>
          <p:spPr>
            <a:xfrm>
              <a:off x="16423908" y="9006534"/>
              <a:ext cx="1170940" cy="676910"/>
            </a:xfrm>
            <a:custGeom>
              <a:avLst/>
              <a:gdLst/>
              <a:ahLst/>
              <a:cxnLst/>
              <a:rect l="l" t="t" r="r" b="b"/>
              <a:pathLst>
                <a:path w="1170940" h="676909">
                  <a:moveTo>
                    <a:pt x="8788" y="159207"/>
                  </a:moveTo>
                  <a:lnTo>
                    <a:pt x="7988" y="155219"/>
                  </a:lnTo>
                  <a:lnTo>
                    <a:pt x="0" y="155219"/>
                  </a:lnTo>
                  <a:lnTo>
                    <a:pt x="0" y="160807"/>
                  </a:lnTo>
                  <a:lnTo>
                    <a:pt x="4787" y="159207"/>
                  </a:lnTo>
                  <a:lnTo>
                    <a:pt x="8788" y="165608"/>
                  </a:lnTo>
                  <a:lnTo>
                    <a:pt x="8788" y="159207"/>
                  </a:lnTo>
                  <a:close/>
                </a:path>
                <a:path w="1170940" h="676909">
                  <a:moveTo>
                    <a:pt x="21577" y="441337"/>
                  </a:moveTo>
                  <a:lnTo>
                    <a:pt x="10668" y="440436"/>
                  </a:lnTo>
                  <a:lnTo>
                    <a:pt x="9880" y="444334"/>
                  </a:lnTo>
                  <a:lnTo>
                    <a:pt x="14947" y="446722"/>
                  </a:lnTo>
                  <a:lnTo>
                    <a:pt x="21577" y="441337"/>
                  </a:lnTo>
                  <a:close/>
                </a:path>
                <a:path w="1170940" h="676909">
                  <a:moveTo>
                    <a:pt x="44945" y="352615"/>
                  </a:moveTo>
                  <a:lnTo>
                    <a:pt x="43078" y="348945"/>
                  </a:lnTo>
                  <a:lnTo>
                    <a:pt x="38354" y="355015"/>
                  </a:lnTo>
                  <a:lnTo>
                    <a:pt x="43522" y="357492"/>
                  </a:lnTo>
                  <a:lnTo>
                    <a:pt x="44945" y="352615"/>
                  </a:lnTo>
                  <a:close/>
                </a:path>
                <a:path w="1170940" h="676909">
                  <a:moveTo>
                    <a:pt x="57543" y="175196"/>
                  </a:moveTo>
                  <a:lnTo>
                    <a:pt x="52743" y="175196"/>
                  </a:lnTo>
                  <a:lnTo>
                    <a:pt x="46355" y="169595"/>
                  </a:lnTo>
                  <a:lnTo>
                    <a:pt x="44754" y="177596"/>
                  </a:lnTo>
                  <a:lnTo>
                    <a:pt x="50342" y="177596"/>
                  </a:lnTo>
                  <a:lnTo>
                    <a:pt x="56743" y="183184"/>
                  </a:lnTo>
                  <a:lnTo>
                    <a:pt x="57543" y="175196"/>
                  </a:lnTo>
                  <a:close/>
                </a:path>
                <a:path w="1170940" h="676909">
                  <a:moveTo>
                    <a:pt x="68732" y="554824"/>
                  </a:moveTo>
                  <a:lnTo>
                    <a:pt x="67932" y="550024"/>
                  </a:lnTo>
                  <a:lnTo>
                    <a:pt x="63131" y="551624"/>
                  </a:lnTo>
                  <a:lnTo>
                    <a:pt x="55943" y="551624"/>
                  </a:lnTo>
                  <a:lnTo>
                    <a:pt x="55943" y="556425"/>
                  </a:lnTo>
                  <a:lnTo>
                    <a:pt x="60731" y="554824"/>
                  </a:lnTo>
                  <a:lnTo>
                    <a:pt x="68732" y="554824"/>
                  </a:lnTo>
                  <a:close/>
                </a:path>
                <a:path w="1170940" h="676909">
                  <a:moveTo>
                    <a:pt x="72720" y="343827"/>
                  </a:moveTo>
                  <a:lnTo>
                    <a:pt x="71920" y="336638"/>
                  </a:lnTo>
                  <a:lnTo>
                    <a:pt x="67132" y="334238"/>
                  </a:lnTo>
                  <a:lnTo>
                    <a:pt x="61531" y="333438"/>
                  </a:lnTo>
                  <a:lnTo>
                    <a:pt x="62331" y="340626"/>
                  </a:lnTo>
                  <a:lnTo>
                    <a:pt x="67132" y="343027"/>
                  </a:lnTo>
                  <a:lnTo>
                    <a:pt x="72720" y="343827"/>
                  </a:lnTo>
                  <a:close/>
                </a:path>
                <a:path w="1170940" h="676909">
                  <a:moveTo>
                    <a:pt x="75120" y="188785"/>
                  </a:moveTo>
                  <a:lnTo>
                    <a:pt x="74320" y="184785"/>
                  </a:lnTo>
                  <a:lnTo>
                    <a:pt x="66332" y="184785"/>
                  </a:lnTo>
                  <a:lnTo>
                    <a:pt x="66332" y="190373"/>
                  </a:lnTo>
                  <a:lnTo>
                    <a:pt x="71120" y="188785"/>
                  </a:lnTo>
                  <a:lnTo>
                    <a:pt x="74320" y="195173"/>
                  </a:lnTo>
                  <a:lnTo>
                    <a:pt x="75120" y="188785"/>
                  </a:lnTo>
                  <a:close/>
                </a:path>
                <a:path w="1170940" h="676909">
                  <a:moveTo>
                    <a:pt x="105727" y="428904"/>
                  </a:moveTo>
                  <a:lnTo>
                    <a:pt x="99098" y="422948"/>
                  </a:lnTo>
                  <a:lnTo>
                    <a:pt x="97409" y="430936"/>
                  </a:lnTo>
                  <a:lnTo>
                    <a:pt x="102400" y="432244"/>
                  </a:lnTo>
                  <a:lnTo>
                    <a:pt x="105727" y="428904"/>
                  </a:lnTo>
                  <a:close/>
                </a:path>
                <a:path w="1170940" h="676909">
                  <a:moveTo>
                    <a:pt x="128663" y="329438"/>
                  </a:moveTo>
                  <a:lnTo>
                    <a:pt x="119900" y="327863"/>
                  </a:lnTo>
                  <a:lnTo>
                    <a:pt x="118478" y="332435"/>
                  </a:lnTo>
                  <a:lnTo>
                    <a:pt x="122148" y="335508"/>
                  </a:lnTo>
                  <a:lnTo>
                    <a:pt x="128663" y="329438"/>
                  </a:lnTo>
                  <a:close/>
                </a:path>
                <a:path w="1170940" h="676909">
                  <a:moveTo>
                    <a:pt x="195707" y="365810"/>
                  </a:moveTo>
                  <a:lnTo>
                    <a:pt x="192519" y="360565"/>
                  </a:lnTo>
                  <a:lnTo>
                    <a:pt x="187007" y="364604"/>
                  </a:lnTo>
                  <a:lnTo>
                    <a:pt x="194538" y="370446"/>
                  </a:lnTo>
                  <a:lnTo>
                    <a:pt x="195707" y="365810"/>
                  </a:lnTo>
                  <a:close/>
                </a:path>
                <a:path w="1170940" h="676909">
                  <a:moveTo>
                    <a:pt x="230162" y="519658"/>
                  </a:moveTo>
                  <a:lnTo>
                    <a:pt x="229374" y="510070"/>
                  </a:lnTo>
                  <a:lnTo>
                    <a:pt x="226174" y="504469"/>
                  </a:lnTo>
                  <a:lnTo>
                    <a:pt x="218186" y="505269"/>
                  </a:lnTo>
                  <a:lnTo>
                    <a:pt x="219773" y="512457"/>
                  </a:lnTo>
                  <a:lnTo>
                    <a:pt x="223774" y="518058"/>
                  </a:lnTo>
                  <a:lnTo>
                    <a:pt x="230162" y="519658"/>
                  </a:lnTo>
                  <a:close/>
                </a:path>
                <a:path w="1170940" h="676909">
                  <a:moveTo>
                    <a:pt x="259740" y="304673"/>
                  </a:moveTo>
                  <a:lnTo>
                    <a:pt x="258940" y="300672"/>
                  </a:lnTo>
                  <a:lnTo>
                    <a:pt x="250952" y="300672"/>
                  </a:lnTo>
                  <a:lnTo>
                    <a:pt x="250952" y="306260"/>
                  </a:lnTo>
                  <a:lnTo>
                    <a:pt x="256540" y="305460"/>
                  </a:lnTo>
                  <a:lnTo>
                    <a:pt x="259740" y="311061"/>
                  </a:lnTo>
                  <a:lnTo>
                    <a:pt x="259740" y="304673"/>
                  </a:lnTo>
                  <a:close/>
                </a:path>
                <a:path w="1170940" h="676909">
                  <a:moveTo>
                    <a:pt x="291261" y="628713"/>
                  </a:moveTo>
                  <a:lnTo>
                    <a:pt x="284518" y="622757"/>
                  </a:lnTo>
                  <a:lnTo>
                    <a:pt x="283159" y="630732"/>
                  </a:lnTo>
                  <a:lnTo>
                    <a:pt x="288112" y="632040"/>
                  </a:lnTo>
                  <a:lnTo>
                    <a:pt x="291261" y="628713"/>
                  </a:lnTo>
                  <a:close/>
                </a:path>
                <a:path w="1170940" h="676909">
                  <a:moveTo>
                    <a:pt x="300431" y="609104"/>
                  </a:moveTo>
                  <a:lnTo>
                    <a:pt x="296506" y="612368"/>
                  </a:lnTo>
                  <a:lnTo>
                    <a:pt x="294817" y="616978"/>
                  </a:lnTo>
                  <a:lnTo>
                    <a:pt x="298005" y="613270"/>
                  </a:lnTo>
                  <a:lnTo>
                    <a:pt x="300431" y="609104"/>
                  </a:lnTo>
                  <a:close/>
                </a:path>
                <a:path w="1170940" h="676909">
                  <a:moveTo>
                    <a:pt x="303898" y="595287"/>
                  </a:moveTo>
                  <a:lnTo>
                    <a:pt x="300672" y="591426"/>
                  </a:lnTo>
                  <a:lnTo>
                    <a:pt x="297307" y="595579"/>
                  </a:lnTo>
                  <a:lnTo>
                    <a:pt x="303822" y="599287"/>
                  </a:lnTo>
                  <a:lnTo>
                    <a:pt x="303898" y="595287"/>
                  </a:lnTo>
                  <a:close/>
                </a:path>
                <a:path w="1170940" h="676909">
                  <a:moveTo>
                    <a:pt x="341452" y="209054"/>
                  </a:moveTo>
                  <a:lnTo>
                    <a:pt x="339585" y="205422"/>
                  </a:lnTo>
                  <a:lnTo>
                    <a:pt x="334860" y="211162"/>
                  </a:lnTo>
                  <a:lnTo>
                    <a:pt x="340029" y="213741"/>
                  </a:lnTo>
                  <a:lnTo>
                    <a:pt x="341452" y="209054"/>
                  </a:lnTo>
                  <a:close/>
                </a:path>
                <a:path w="1170940" h="676909">
                  <a:moveTo>
                    <a:pt x="344449" y="603580"/>
                  </a:moveTo>
                  <a:lnTo>
                    <a:pt x="333552" y="602678"/>
                  </a:lnTo>
                  <a:lnTo>
                    <a:pt x="332765" y="606577"/>
                  </a:lnTo>
                  <a:lnTo>
                    <a:pt x="337820" y="608965"/>
                  </a:lnTo>
                  <a:lnTo>
                    <a:pt x="344449" y="603580"/>
                  </a:lnTo>
                  <a:close/>
                </a:path>
                <a:path w="1170940" h="676909">
                  <a:moveTo>
                    <a:pt x="375526" y="671804"/>
                  </a:moveTo>
                  <a:lnTo>
                    <a:pt x="373608" y="668172"/>
                  </a:lnTo>
                  <a:lnTo>
                    <a:pt x="369227" y="673900"/>
                  </a:lnTo>
                  <a:lnTo>
                    <a:pt x="374281" y="676490"/>
                  </a:lnTo>
                  <a:lnTo>
                    <a:pt x="375526" y="671804"/>
                  </a:lnTo>
                  <a:close/>
                </a:path>
                <a:path w="1170940" h="676909">
                  <a:moveTo>
                    <a:pt x="380009" y="104444"/>
                  </a:moveTo>
                  <a:lnTo>
                    <a:pt x="375627" y="107264"/>
                  </a:lnTo>
                  <a:lnTo>
                    <a:pt x="374383" y="112318"/>
                  </a:lnTo>
                  <a:lnTo>
                    <a:pt x="377723" y="108762"/>
                  </a:lnTo>
                  <a:lnTo>
                    <a:pt x="380009" y="104444"/>
                  </a:lnTo>
                  <a:close/>
                </a:path>
                <a:path w="1170940" h="676909">
                  <a:moveTo>
                    <a:pt x="394804" y="669912"/>
                  </a:moveTo>
                  <a:lnTo>
                    <a:pt x="394004" y="665111"/>
                  </a:lnTo>
                  <a:lnTo>
                    <a:pt x="389204" y="666711"/>
                  </a:lnTo>
                  <a:lnTo>
                    <a:pt x="382016" y="666711"/>
                  </a:lnTo>
                  <a:lnTo>
                    <a:pt x="382016" y="671512"/>
                  </a:lnTo>
                  <a:lnTo>
                    <a:pt x="387616" y="669912"/>
                  </a:lnTo>
                  <a:lnTo>
                    <a:pt x="394804" y="669912"/>
                  </a:lnTo>
                  <a:close/>
                </a:path>
                <a:path w="1170940" h="676909">
                  <a:moveTo>
                    <a:pt x="408393" y="603580"/>
                  </a:moveTo>
                  <a:lnTo>
                    <a:pt x="407593" y="599579"/>
                  </a:lnTo>
                  <a:lnTo>
                    <a:pt x="399605" y="599579"/>
                  </a:lnTo>
                  <a:lnTo>
                    <a:pt x="399605" y="605167"/>
                  </a:lnTo>
                  <a:lnTo>
                    <a:pt x="404393" y="604367"/>
                  </a:lnTo>
                  <a:lnTo>
                    <a:pt x="407593" y="609968"/>
                  </a:lnTo>
                  <a:lnTo>
                    <a:pt x="408393" y="603580"/>
                  </a:lnTo>
                  <a:close/>
                </a:path>
                <a:path w="1170940" h="676909">
                  <a:moveTo>
                    <a:pt x="417677" y="633145"/>
                  </a:moveTo>
                  <a:lnTo>
                    <a:pt x="415950" y="630402"/>
                  </a:lnTo>
                  <a:lnTo>
                    <a:pt x="409194" y="629145"/>
                  </a:lnTo>
                  <a:lnTo>
                    <a:pt x="411594" y="634746"/>
                  </a:lnTo>
                  <a:lnTo>
                    <a:pt x="410794" y="644334"/>
                  </a:lnTo>
                  <a:lnTo>
                    <a:pt x="417182" y="644334"/>
                  </a:lnTo>
                  <a:lnTo>
                    <a:pt x="417169" y="637692"/>
                  </a:lnTo>
                  <a:lnTo>
                    <a:pt x="417677" y="633145"/>
                  </a:lnTo>
                  <a:close/>
                </a:path>
                <a:path w="1170940" h="676909">
                  <a:moveTo>
                    <a:pt x="470725" y="390982"/>
                  </a:moveTo>
                  <a:lnTo>
                    <a:pt x="466407" y="389686"/>
                  </a:lnTo>
                  <a:lnTo>
                    <a:pt x="460146" y="388378"/>
                  </a:lnTo>
                  <a:lnTo>
                    <a:pt x="454774" y="389178"/>
                  </a:lnTo>
                  <a:lnTo>
                    <a:pt x="453148" y="394182"/>
                  </a:lnTo>
                  <a:lnTo>
                    <a:pt x="458927" y="393458"/>
                  </a:lnTo>
                  <a:lnTo>
                    <a:pt x="464629" y="395579"/>
                  </a:lnTo>
                  <a:lnTo>
                    <a:pt x="468998" y="396201"/>
                  </a:lnTo>
                  <a:lnTo>
                    <a:pt x="470725" y="390982"/>
                  </a:lnTo>
                  <a:close/>
                </a:path>
                <a:path w="1170940" h="676909">
                  <a:moveTo>
                    <a:pt x="473329" y="454621"/>
                  </a:moveTo>
                  <a:lnTo>
                    <a:pt x="470103" y="450761"/>
                  </a:lnTo>
                  <a:lnTo>
                    <a:pt x="466737" y="454914"/>
                  </a:lnTo>
                  <a:lnTo>
                    <a:pt x="473252" y="458622"/>
                  </a:lnTo>
                  <a:lnTo>
                    <a:pt x="473329" y="454621"/>
                  </a:lnTo>
                  <a:close/>
                </a:path>
                <a:path w="1170940" h="676909">
                  <a:moveTo>
                    <a:pt x="478726" y="574001"/>
                  </a:moveTo>
                  <a:lnTo>
                    <a:pt x="467931" y="573100"/>
                  </a:lnTo>
                  <a:lnTo>
                    <a:pt x="467334" y="576999"/>
                  </a:lnTo>
                  <a:lnTo>
                    <a:pt x="472427" y="579399"/>
                  </a:lnTo>
                  <a:lnTo>
                    <a:pt x="478726" y="574001"/>
                  </a:lnTo>
                  <a:close/>
                </a:path>
                <a:path w="1170940" h="676909">
                  <a:moveTo>
                    <a:pt x="481507" y="357352"/>
                  </a:moveTo>
                  <a:lnTo>
                    <a:pt x="477126" y="360616"/>
                  </a:lnTo>
                  <a:lnTo>
                    <a:pt x="475881" y="365213"/>
                  </a:lnTo>
                  <a:lnTo>
                    <a:pt x="479221" y="361505"/>
                  </a:lnTo>
                  <a:lnTo>
                    <a:pt x="481507" y="357352"/>
                  </a:lnTo>
                  <a:close/>
                </a:path>
                <a:path w="1170940" h="676909">
                  <a:moveTo>
                    <a:pt x="484314" y="392582"/>
                  </a:moveTo>
                  <a:lnTo>
                    <a:pt x="483514" y="388581"/>
                  </a:lnTo>
                  <a:lnTo>
                    <a:pt x="475526" y="388581"/>
                  </a:lnTo>
                  <a:lnTo>
                    <a:pt x="475526" y="394182"/>
                  </a:lnTo>
                  <a:lnTo>
                    <a:pt x="480314" y="393382"/>
                  </a:lnTo>
                  <a:lnTo>
                    <a:pt x="484314" y="398970"/>
                  </a:lnTo>
                  <a:lnTo>
                    <a:pt x="484314" y="392582"/>
                  </a:lnTo>
                  <a:close/>
                </a:path>
                <a:path w="1170940" h="676909">
                  <a:moveTo>
                    <a:pt x="521881" y="498881"/>
                  </a:moveTo>
                  <a:lnTo>
                    <a:pt x="520280" y="491680"/>
                  </a:lnTo>
                  <a:lnTo>
                    <a:pt x="515480" y="490080"/>
                  </a:lnTo>
                  <a:lnTo>
                    <a:pt x="506691" y="493280"/>
                  </a:lnTo>
                  <a:lnTo>
                    <a:pt x="507492" y="495681"/>
                  </a:lnTo>
                  <a:lnTo>
                    <a:pt x="508292" y="498881"/>
                  </a:lnTo>
                  <a:lnTo>
                    <a:pt x="509092" y="501269"/>
                  </a:lnTo>
                  <a:lnTo>
                    <a:pt x="513092" y="500481"/>
                  </a:lnTo>
                  <a:lnTo>
                    <a:pt x="517880" y="499681"/>
                  </a:lnTo>
                  <a:lnTo>
                    <a:pt x="521881" y="498881"/>
                  </a:lnTo>
                  <a:close/>
                </a:path>
                <a:path w="1170940" h="676909">
                  <a:moveTo>
                    <a:pt x="539457" y="499681"/>
                  </a:moveTo>
                  <a:lnTo>
                    <a:pt x="538657" y="490080"/>
                  </a:lnTo>
                  <a:lnTo>
                    <a:pt x="535470" y="484492"/>
                  </a:lnTo>
                  <a:lnTo>
                    <a:pt x="527469" y="485292"/>
                  </a:lnTo>
                  <a:lnTo>
                    <a:pt x="529869" y="492480"/>
                  </a:lnTo>
                  <a:lnTo>
                    <a:pt x="533869" y="498081"/>
                  </a:lnTo>
                  <a:lnTo>
                    <a:pt x="539457" y="499681"/>
                  </a:lnTo>
                  <a:close/>
                </a:path>
                <a:path w="1170940" h="676909">
                  <a:moveTo>
                    <a:pt x="560971" y="242265"/>
                  </a:moveTo>
                  <a:lnTo>
                    <a:pt x="557047" y="245529"/>
                  </a:lnTo>
                  <a:lnTo>
                    <a:pt x="555358" y="250139"/>
                  </a:lnTo>
                  <a:lnTo>
                    <a:pt x="558546" y="246418"/>
                  </a:lnTo>
                  <a:lnTo>
                    <a:pt x="560971" y="242265"/>
                  </a:lnTo>
                  <a:close/>
                </a:path>
                <a:path w="1170940" h="676909">
                  <a:moveTo>
                    <a:pt x="600138" y="171932"/>
                  </a:moveTo>
                  <a:lnTo>
                    <a:pt x="596201" y="175196"/>
                  </a:lnTo>
                  <a:lnTo>
                    <a:pt x="594525" y="179806"/>
                  </a:lnTo>
                  <a:lnTo>
                    <a:pt x="597700" y="176098"/>
                  </a:lnTo>
                  <a:lnTo>
                    <a:pt x="600138" y="171932"/>
                  </a:lnTo>
                  <a:close/>
                </a:path>
                <a:path w="1170940" h="676909">
                  <a:moveTo>
                    <a:pt x="616978" y="455714"/>
                  </a:moveTo>
                  <a:lnTo>
                    <a:pt x="612190" y="455714"/>
                  </a:lnTo>
                  <a:lnTo>
                    <a:pt x="605790" y="450126"/>
                  </a:lnTo>
                  <a:lnTo>
                    <a:pt x="604202" y="458114"/>
                  </a:lnTo>
                  <a:lnTo>
                    <a:pt x="608990" y="458114"/>
                  </a:lnTo>
                  <a:lnTo>
                    <a:pt x="615391" y="463715"/>
                  </a:lnTo>
                  <a:lnTo>
                    <a:pt x="616978" y="455714"/>
                  </a:lnTo>
                  <a:close/>
                </a:path>
                <a:path w="1170940" h="676909">
                  <a:moveTo>
                    <a:pt x="620979" y="267106"/>
                  </a:moveTo>
                  <a:lnTo>
                    <a:pt x="619175" y="261061"/>
                  </a:lnTo>
                  <a:lnTo>
                    <a:pt x="613689" y="257111"/>
                  </a:lnTo>
                  <a:lnTo>
                    <a:pt x="608050" y="256768"/>
                  </a:lnTo>
                  <a:lnTo>
                    <a:pt x="605790" y="261505"/>
                  </a:lnTo>
                  <a:lnTo>
                    <a:pt x="612190" y="260705"/>
                  </a:lnTo>
                  <a:lnTo>
                    <a:pt x="614591" y="266306"/>
                  </a:lnTo>
                  <a:lnTo>
                    <a:pt x="620979" y="267106"/>
                  </a:lnTo>
                  <a:close/>
                </a:path>
                <a:path w="1170940" h="676909">
                  <a:moveTo>
                    <a:pt x="632167" y="403771"/>
                  </a:moveTo>
                  <a:lnTo>
                    <a:pt x="631367" y="398970"/>
                  </a:lnTo>
                  <a:lnTo>
                    <a:pt x="626579" y="400570"/>
                  </a:lnTo>
                  <a:lnTo>
                    <a:pt x="619379" y="400570"/>
                  </a:lnTo>
                  <a:lnTo>
                    <a:pt x="619379" y="405371"/>
                  </a:lnTo>
                  <a:lnTo>
                    <a:pt x="624179" y="403771"/>
                  </a:lnTo>
                  <a:lnTo>
                    <a:pt x="632167" y="403771"/>
                  </a:lnTo>
                  <a:close/>
                </a:path>
                <a:path w="1170940" h="676909">
                  <a:moveTo>
                    <a:pt x="634263" y="256908"/>
                  </a:moveTo>
                  <a:lnTo>
                    <a:pt x="631088" y="253022"/>
                  </a:lnTo>
                  <a:lnTo>
                    <a:pt x="627380" y="257517"/>
                  </a:lnTo>
                  <a:lnTo>
                    <a:pt x="634009" y="261112"/>
                  </a:lnTo>
                  <a:lnTo>
                    <a:pt x="634263" y="256908"/>
                  </a:lnTo>
                  <a:close/>
                </a:path>
                <a:path w="1170940" h="676909">
                  <a:moveTo>
                    <a:pt x="656945" y="390982"/>
                  </a:moveTo>
                  <a:lnTo>
                    <a:pt x="656145" y="386181"/>
                  </a:lnTo>
                  <a:lnTo>
                    <a:pt x="651344" y="387781"/>
                  </a:lnTo>
                  <a:lnTo>
                    <a:pt x="644156" y="387781"/>
                  </a:lnTo>
                  <a:lnTo>
                    <a:pt x="644156" y="392582"/>
                  </a:lnTo>
                  <a:lnTo>
                    <a:pt x="648957" y="390982"/>
                  </a:lnTo>
                  <a:lnTo>
                    <a:pt x="656945" y="390982"/>
                  </a:lnTo>
                  <a:close/>
                </a:path>
                <a:path w="1170940" h="676909">
                  <a:moveTo>
                    <a:pt x="693712" y="534047"/>
                  </a:moveTo>
                  <a:lnTo>
                    <a:pt x="692912" y="530047"/>
                  </a:lnTo>
                  <a:lnTo>
                    <a:pt x="686511" y="531647"/>
                  </a:lnTo>
                  <a:lnTo>
                    <a:pt x="676122" y="531647"/>
                  </a:lnTo>
                  <a:lnTo>
                    <a:pt x="676122" y="537235"/>
                  </a:lnTo>
                  <a:lnTo>
                    <a:pt x="679831" y="538721"/>
                  </a:lnTo>
                  <a:lnTo>
                    <a:pt x="684212" y="542531"/>
                  </a:lnTo>
                  <a:lnTo>
                    <a:pt x="688149" y="544093"/>
                  </a:lnTo>
                  <a:lnTo>
                    <a:pt x="690511" y="538835"/>
                  </a:lnTo>
                  <a:lnTo>
                    <a:pt x="684923" y="538835"/>
                  </a:lnTo>
                  <a:lnTo>
                    <a:pt x="684923" y="535635"/>
                  </a:lnTo>
                  <a:lnTo>
                    <a:pt x="688111" y="534047"/>
                  </a:lnTo>
                  <a:lnTo>
                    <a:pt x="693712" y="534047"/>
                  </a:lnTo>
                  <a:close/>
                </a:path>
                <a:path w="1170940" h="676909">
                  <a:moveTo>
                    <a:pt x="713892" y="430644"/>
                  </a:moveTo>
                  <a:lnTo>
                    <a:pt x="710666" y="426783"/>
                  </a:lnTo>
                  <a:lnTo>
                    <a:pt x="707301" y="430949"/>
                  </a:lnTo>
                  <a:lnTo>
                    <a:pt x="713816" y="434657"/>
                  </a:lnTo>
                  <a:lnTo>
                    <a:pt x="713892" y="430644"/>
                  </a:lnTo>
                  <a:close/>
                </a:path>
                <a:path w="1170940" h="676909">
                  <a:moveTo>
                    <a:pt x="719289" y="277495"/>
                  </a:moveTo>
                  <a:lnTo>
                    <a:pt x="718489" y="273494"/>
                  </a:lnTo>
                  <a:lnTo>
                    <a:pt x="710488" y="273494"/>
                  </a:lnTo>
                  <a:lnTo>
                    <a:pt x="710488" y="279095"/>
                  </a:lnTo>
                  <a:lnTo>
                    <a:pt x="715289" y="278295"/>
                  </a:lnTo>
                  <a:lnTo>
                    <a:pt x="718489" y="283883"/>
                  </a:lnTo>
                  <a:lnTo>
                    <a:pt x="719289" y="277495"/>
                  </a:lnTo>
                  <a:close/>
                </a:path>
                <a:path w="1170940" h="676909">
                  <a:moveTo>
                    <a:pt x="738047" y="33324"/>
                  </a:moveTo>
                  <a:lnTo>
                    <a:pt x="733666" y="36131"/>
                  </a:lnTo>
                  <a:lnTo>
                    <a:pt x="732434" y="41186"/>
                  </a:lnTo>
                  <a:lnTo>
                    <a:pt x="735761" y="37630"/>
                  </a:lnTo>
                  <a:lnTo>
                    <a:pt x="738047" y="33324"/>
                  </a:lnTo>
                  <a:close/>
                </a:path>
                <a:path w="1170940" h="676909">
                  <a:moveTo>
                    <a:pt x="765035" y="475399"/>
                  </a:moveTo>
                  <a:lnTo>
                    <a:pt x="761822" y="471538"/>
                  </a:lnTo>
                  <a:lnTo>
                    <a:pt x="758444" y="475703"/>
                  </a:lnTo>
                  <a:lnTo>
                    <a:pt x="764959" y="479412"/>
                  </a:lnTo>
                  <a:lnTo>
                    <a:pt x="765035" y="475399"/>
                  </a:lnTo>
                  <a:close/>
                </a:path>
                <a:path w="1170940" h="676909">
                  <a:moveTo>
                    <a:pt x="770343" y="442188"/>
                  </a:moveTo>
                  <a:lnTo>
                    <a:pt x="764044" y="441337"/>
                  </a:lnTo>
                  <a:lnTo>
                    <a:pt x="764844" y="445325"/>
                  </a:lnTo>
                  <a:lnTo>
                    <a:pt x="760780" y="454367"/>
                  </a:lnTo>
                  <a:lnTo>
                    <a:pt x="765937" y="449922"/>
                  </a:lnTo>
                  <a:lnTo>
                    <a:pt x="770343" y="442188"/>
                  </a:lnTo>
                  <a:close/>
                </a:path>
                <a:path w="1170940" h="676909">
                  <a:moveTo>
                    <a:pt x="774928" y="377101"/>
                  </a:moveTo>
                  <a:lnTo>
                    <a:pt x="771740" y="373240"/>
                  </a:lnTo>
                  <a:lnTo>
                    <a:pt x="768032" y="377393"/>
                  </a:lnTo>
                  <a:lnTo>
                    <a:pt x="774661" y="381101"/>
                  </a:lnTo>
                  <a:lnTo>
                    <a:pt x="774928" y="377101"/>
                  </a:lnTo>
                  <a:close/>
                </a:path>
                <a:path w="1170940" h="676909">
                  <a:moveTo>
                    <a:pt x="778929" y="497776"/>
                  </a:moveTo>
                  <a:lnTo>
                    <a:pt x="775741" y="493915"/>
                  </a:lnTo>
                  <a:lnTo>
                    <a:pt x="772033" y="498081"/>
                  </a:lnTo>
                  <a:lnTo>
                    <a:pt x="778662" y="501789"/>
                  </a:lnTo>
                  <a:lnTo>
                    <a:pt x="778929" y="497776"/>
                  </a:lnTo>
                  <a:close/>
                </a:path>
                <a:path w="1170940" h="676909">
                  <a:moveTo>
                    <a:pt x="805599" y="363004"/>
                  </a:moveTo>
                  <a:lnTo>
                    <a:pt x="804799" y="358216"/>
                  </a:lnTo>
                  <a:lnTo>
                    <a:pt x="799998" y="359816"/>
                  </a:lnTo>
                  <a:lnTo>
                    <a:pt x="792810" y="359816"/>
                  </a:lnTo>
                  <a:lnTo>
                    <a:pt x="792810" y="364604"/>
                  </a:lnTo>
                  <a:lnTo>
                    <a:pt x="797610" y="363004"/>
                  </a:lnTo>
                  <a:lnTo>
                    <a:pt x="805599" y="363004"/>
                  </a:lnTo>
                  <a:close/>
                </a:path>
                <a:path w="1170940" h="676909">
                  <a:moveTo>
                    <a:pt x="834644" y="325031"/>
                  </a:moveTo>
                  <a:lnTo>
                    <a:pt x="830376" y="327850"/>
                  </a:lnTo>
                  <a:lnTo>
                    <a:pt x="828802" y="332905"/>
                  </a:lnTo>
                  <a:lnTo>
                    <a:pt x="832167" y="329349"/>
                  </a:lnTo>
                  <a:lnTo>
                    <a:pt x="834644" y="325031"/>
                  </a:lnTo>
                  <a:close/>
                </a:path>
                <a:path w="1170940" h="676909">
                  <a:moveTo>
                    <a:pt x="843965" y="40919"/>
                  </a:moveTo>
                  <a:lnTo>
                    <a:pt x="843165" y="33731"/>
                  </a:lnTo>
                  <a:lnTo>
                    <a:pt x="838365" y="31330"/>
                  </a:lnTo>
                  <a:lnTo>
                    <a:pt x="832777" y="30530"/>
                  </a:lnTo>
                  <a:lnTo>
                    <a:pt x="834364" y="37731"/>
                  </a:lnTo>
                  <a:lnTo>
                    <a:pt x="838365" y="40132"/>
                  </a:lnTo>
                  <a:lnTo>
                    <a:pt x="843965" y="40919"/>
                  </a:lnTo>
                  <a:close/>
                </a:path>
                <a:path w="1170940" h="676909">
                  <a:moveTo>
                    <a:pt x="864743" y="28943"/>
                  </a:moveTo>
                  <a:lnTo>
                    <a:pt x="863942" y="24942"/>
                  </a:lnTo>
                  <a:lnTo>
                    <a:pt x="855954" y="24942"/>
                  </a:lnTo>
                  <a:lnTo>
                    <a:pt x="855954" y="30530"/>
                  </a:lnTo>
                  <a:lnTo>
                    <a:pt x="860742" y="28943"/>
                  </a:lnTo>
                  <a:lnTo>
                    <a:pt x="863942" y="34531"/>
                  </a:lnTo>
                  <a:lnTo>
                    <a:pt x="864743" y="28943"/>
                  </a:lnTo>
                  <a:close/>
                </a:path>
                <a:path w="1170940" h="676909">
                  <a:moveTo>
                    <a:pt x="867879" y="331431"/>
                  </a:moveTo>
                  <a:lnTo>
                    <a:pt x="863942" y="334238"/>
                  </a:lnTo>
                  <a:lnTo>
                    <a:pt x="862253" y="339293"/>
                  </a:lnTo>
                  <a:lnTo>
                    <a:pt x="865441" y="335737"/>
                  </a:lnTo>
                  <a:lnTo>
                    <a:pt x="867879" y="331431"/>
                  </a:lnTo>
                  <a:close/>
                </a:path>
                <a:path w="1170940" h="676909">
                  <a:moveTo>
                    <a:pt x="877925" y="410464"/>
                  </a:moveTo>
                  <a:lnTo>
                    <a:pt x="876198" y="406831"/>
                  </a:lnTo>
                  <a:lnTo>
                    <a:pt x="871931" y="412559"/>
                  </a:lnTo>
                  <a:lnTo>
                    <a:pt x="876655" y="415150"/>
                  </a:lnTo>
                  <a:lnTo>
                    <a:pt x="877925" y="410464"/>
                  </a:lnTo>
                  <a:close/>
                </a:path>
                <a:path w="1170940" h="676909">
                  <a:moveTo>
                    <a:pt x="879919" y="532447"/>
                  </a:moveTo>
                  <a:lnTo>
                    <a:pt x="879119" y="528447"/>
                  </a:lnTo>
                  <a:lnTo>
                    <a:pt x="871131" y="528447"/>
                  </a:lnTo>
                  <a:lnTo>
                    <a:pt x="871131" y="534047"/>
                  </a:lnTo>
                  <a:lnTo>
                    <a:pt x="875931" y="532447"/>
                  </a:lnTo>
                  <a:lnTo>
                    <a:pt x="879119" y="538835"/>
                  </a:lnTo>
                  <a:lnTo>
                    <a:pt x="879919" y="532447"/>
                  </a:lnTo>
                  <a:close/>
                </a:path>
                <a:path w="1170940" h="676909">
                  <a:moveTo>
                    <a:pt x="888415" y="3860"/>
                  </a:moveTo>
                  <a:lnTo>
                    <a:pt x="885228" y="0"/>
                  </a:lnTo>
                  <a:lnTo>
                    <a:pt x="881519" y="4165"/>
                  </a:lnTo>
                  <a:lnTo>
                    <a:pt x="888149" y="7874"/>
                  </a:lnTo>
                  <a:lnTo>
                    <a:pt x="888415" y="3860"/>
                  </a:lnTo>
                  <a:close/>
                </a:path>
                <a:path w="1170940" h="676909">
                  <a:moveTo>
                    <a:pt x="896112" y="266801"/>
                  </a:moveTo>
                  <a:lnTo>
                    <a:pt x="892886" y="262940"/>
                  </a:lnTo>
                  <a:lnTo>
                    <a:pt x="889520" y="267106"/>
                  </a:lnTo>
                  <a:lnTo>
                    <a:pt x="896035" y="270814"/>
                  </a:lnTo>
                  <a:lnTo>
                    <a:pt x="896112" y="266801"/>
                  </a:lnTo>
                  <a:close/>
                </a:path>
                <a:path w="1170940" h="676909">
                  <a:moveTo>
                    <a:pt x="919086" y="402971"/>
                  </a:moveTo>
                  <a:lnTo>
                    <a:pt x="910297" y="401370"/>
                  </a:lnTo>
                  <a:lnTo>
                    <a:pt x="911098" y="406171"/>
                  </a:lnTo>
                  <a:lnTo>
                    <a:pt x="904697" y="411759"/>
                  </a:lnTo>
                  <a:lnTo>
                    <a:pt x="912698" y="413359"/>
                  </a:lnTo>
                  <a:lnTo>
                    <a:pt x="912698" y="408559"/>
                  </a:lnTo>
                  <a:lnTo>
                    <a:pt x="919086" y="402971"/>
                  </a:lnTo>
                  <a:close/>
                </a:path>
                <a:path w="1170940" h="676909">
                  <a:moveTo>
                    <a:pt x="924674" y="323850"/>
                  </a:moveTo>
                  <a:lnTo>
                    <a:pt x="923886" y="319049"/>
                  </a:lnTo>
                  <a:lnTo>
                    <a:pt x="919086" y="320649"/>
                  </a:lnTo>
                  <a:lnTo>
                    <a:pt x="911898" y="320649"/>
                  </a:lnTo>
                  <a:lnTo>
                    <a:pt x="911898" y="325450"/>
                  </a:lnTo>
                  <a:lnTo>
                    <a:pt x="916686" y="323850"/>
                  </a:lnTo>
                  <a:lnTo>
                    <a:pt x="924674" y="323850"/>
                  </a:lnTo>
                  <a:close/>
                </a:path>
                <a:path w="1170940" h="676909">
                  <a:moveTo>
                    <a:pt x="947559" y="374192"/>
                  </a:moveTo>
                  <a:lnTo>
                    <a:pt x="944372" y="370154"/>
                  </a:lnTo>
                  <a:lnTo>
                    <a:pt x="940663" y="374192"/>
                  </a:lnTo>
                  <a:lnTo>
                    <a:pt x="947293" y="378244"/>
                  </a:lnTo>
                  <a:lnTo>
                    <a:pt x="947559" y="374192"/>
                  </a:lnTo>
                  <a:close/>
                </a:path>
                <a:path w="1170940" h="676909">
                  <a:moveTo>
                    <a:pt x="960640" y="198374"/>
                  </a:moveTo>
                  <a:lnTo>
                    <a:pt x="951852" y="196773"/>
                  </a:lnTo>
                  <a:lnTo>
                    <a:pt x="951852" y="201561"/>
                  </a:lnTo>
                  <a:lnTo>
                    <a:pt x="945464" y="207162"/>
                  </a:lnTo>
                  <a:lnTo>
                    <a:pt x="954252" y="208762"/>
                  </a:lnTo>
                  <a:lnTo>
                    <a:pt x="954252" y="203962"/>
                  </a:lnTo>
                  <a:lnTo>
                    <a:pt x="960640" y="198374"/>
                  </a:lnTo>
                  <a:close/>
                </a:path>
                <a:path w="1170940" h="676909">
                  <a:moveTo>
                    <a:pt x="971765" y="265887"/>
                  </a:moveTo>
                  <a:lnTo>
                    <a:pt x="967841" y="268706"/>
                  </a:lnTo>
                  <a:lnTo>
                    <a:pt x="966152" y="273761"/>
                  </a:lnTo>
                  <a:lnTo>
                    <a:pt x="969340" y="270205"/>
                  </a:lnTo>
                  <a:lnTo>
                    <a:pt x="971765" y="265887"/>
                  </a:lnTo>
                  <a:close/>
                </a:path>
                <a:path w="1170940" h="676909">
                  <a:moveTo>
                    <a:pt x="973429" y="171996"/>
                  </a:moveTo>
                  <a:lnTo>
                    <a:pt x="968641" y="173596"/>
                  </a:lnTo>
                  <a:lnTo>
                    <a:pt x="961440" y="173596"/>
                  </a:lnTo>
                  <a:lnTo>
                    <a:pt x="961440" y="178396"/>
                  </a:lnTo>
                  <a:lnTo>
                    <a:pt x="966241" y="176796"/>
                  </a:lnTo>
                  <a:lnTo>
                    <a:pt x="973429" y="176796"/>
                  </a:lnTo>
                  <a:lnTo>
                    <a:pt x="973429" y="171996"/>
                  </a:lnTo>
                  <a:close/>
                </a:path>
                <a:path w="1170940" h="676909">
                  <a:moveTo>
                    <a:pt x="986917" y="201866"/>
                  </a:moveTo>
                  <a:lnTo>
                    <a:pt x="985012" y="198234"/>
                  </a:lnTo>
                  <a:lnTo>
                    <a:pt x="980630" y="203962"/>
                  </a:lnTo>
                  <a:lnTo>
                    <a:pt x="985685" y="206552"/>
                  </a:lnTo>
                  <a:lnTo>
                    <a:pt x="986917" y="201866"/>
                  </a:lnTo>
                  <a:close/>
                </a:path>
                <a:path w="1170940" h="676909">
                  <a:moveTo>
                    <a:pt x="990219" y="351815"/>
                  </a:moveTo>
                  <a:lnTo>
                    <a:pt x="981430" y="350227"/>
                  </a:lnTo>
                  <a:lnTo>
                    <a:pt x="981430" y="355015"/>
                  </a:lnTo>
                  <a:lnTo>
                    <a:pt x="975029" y="360616"/>
                  </a:lnTo>
                  <a:lnTo>
                    <a:pt x="983818" y="362216"/>
                  </a:lnTo>
                  <a:lnTo>
                    <a:pt x="983818" y="357416"/>
                  </a:lnTo>
                  <a:lnTo>
                    <a:pt x="990219" y="351815"/>
                  </a:lnTo>
                  <a:close/>
                </a:path>
                <a:path w="1170940" h="676909">
                  <a:moveTo>
                    <a:pt x="1007198" y="252222"/>
                  </a:moveTo>
                  <a:lnTo>
                    <a:pt x="1005332" y="248589"/>
                  </a:lnTo>
                  <a:lnTo>
                    <a:pt x="1000607" y="254317"/>
                  </a:lnTo>
                  <a:lnTo>
                    <a:pt x="1005776" y="256895"/>
                  </a:lnTo>
                  <a:lnTo>
                    <a:pt x="1007198" y="252222"/>
                  </a:lnTo>
                  <a:close/>
                </a:path>
                <a:path w="1170940" h="676909">
                  <a:moveTo>
                    <a:pt x="1010996" y="361416"/>
                  </a:moveTo>
                  <a:lnTo>
                    <a:pt x="1010196" y="354215"/>
                  </a:lnTo>
                  <a:lnTo>
                    <a:pt x="1005395" y="351815"/>
                  </a:lnTo>
                  <a:lnTo>
                    <a:pt x="999807" y="351015"/>
                  </a:lnTo>
                  <a:lnTo>
                    <a:pt x="1000607" y="358216"/>
                  </a:lnTo>
                  <a:lnTo>
                    <a:pt x="1005395" y="360616"/>
                  </a:lnTo>
                  <a:lnTo>
                    <a:pt x="1010996" y="361416"/>
                  </a:lnTo>
                  <a:close/>
                </a:path>
                <a:path w="1170940" h="676909">
                  <a:moveTo>
                    <a:pt x="1039761" y="410159"/>
                  </a:moveTo>
                  <a:lnTo>
                    <a:pt x="1038961" y="406171"/>
                  </a:lnTo>
                  <a:lnTo>
                    <a:pt x="1030973" y="406171"/>
                  </a:lnTo>
                  <a:lnTo>
                    <a:pt x="1030973" y="411759"/>
                  </a:lnTo>
                  <a:lnTo>
                    <a:pt x="1035773" y="410959"/>
                  </a:lnTo>
                  <a:lnTo>
                    <a:pt x="1038961" y="416560"/>
                  </a:lnTo>
                  <a:lnTo>
                    <a:pt x="1039761" y="410159"/>
                  </a:lnTo>
                  <a:close/>
                </a:path>
                <a:path w="1170940" h="676909">
                  <a:moveTo>
                    <a:pt x="1045362" y="392582"/>
                  </a:moveTo>
                  <a:lnTo>
                    <a:pt x="1044562" y="388581"/>
                  </a:lnTo>
                  <a:lnTo>
                    <a:pt x="1036574" y="388581"/>
                  </a:lnTo>
                  <a:lnTo>
                    <a:pt x="1036574" y="394182"/>
                  </a:lnTo>
                  <a:lnTo>
                    <a:pt x="1041361" y="393382"/>
                  </a:lnTo>
                  <a:lnTo>
                    <a:pt x="1044562" y="398970"/>
                  </a:lnTo>
                  <a:lnTo>
                    <a:pt x="1045362" y="392582"/>
                  </a:lnTo>
                  <a:close/>
                </a:path>
                <a:path w="1170940" h="676909">
                  <a:moveTo>
                    <a:pt x="1060742" y="41224"/>
                  </a:moveTo>
                  <a:lnTo>
                    <a:pt x="1058875" y="37592"/>
                  </a:lnTo>
                  <a:lnTo>
                    <a:pt x="1054150" y="43319"/>
                  </a:lnTo>
                  <a:lnTo>
                    <a:pt x="1059319" y="45910"/>
                  </a:lnTo>
                  <a:lnTo>
                    <a:pt x="1060742" y="41224"/>
                  </a:lnTo>
                  <a:close/>
                </a:path>
                <a:path w="1170940" h="676909">
                  <a:moveTo>
                    <a:pt x="1067333" y="194970"/>
                  </a:moveTo>
                  <a:lnTo>
                    <a:pt x="1065618" y="191147"/>
                  </a:lnTo>
                  <a:lnTo>
                    <a:pt x="1061339" y="196773"/>
                  </a:lnTo>
                  <a:lnTo>
                    <a:pt x="1066063" y="199694"/>
                  </a:lnTo>
                  <a:lnTo>
                    <a:pt x="1067333" y="194970"/>
                  </a:lnTo>
                  <a:close/>
                </a:path>
                <a:path w="1170940" h="676909">
                  <a:moveTo>
                    <a:pt x="1119682" y="383794"/>
                  </a:moveTo>
                  <a:lnTo>
                    <a:pt x="1118882" y="378993"/>
                  </a:lnTo>
                  <a:lnTo>
                    <a:pt x="1114094" y="380593"/>
                  </a:lnTo>
                  <a:lnTo>
                    <a:pt x="1106893" y="380593"/>
                  </a:lnTo>
                  <a:lnTo>
                    <a:pt x="1106893" y="385394"/>
                  </a:lnTo>
                  <a:lnTo>
                    <a:pt x="1112494" y="383794"/>
                  </a:lnTo>
                  <a:lnTo>
                    <a:pt x="1119682" y="383794"/>
                  </a:lnTo>
                  <a:close/>
                </a:path>
                <a:path w="1170940" h="676909">
                  <a:moveTo>
                    <a:pt x="1138072" y="379793"/>
                  </a:moveTo>
                  <a:lnTo>
                    <a:pt x="1137272" y="372605"/>
                  </a:lnTo>
                  <a:lnTo>
                    <a:pt x="1132471" y="370205"/>
                  </a:lnTo>
                  <a:lnTo>
                    <a:pt x="1126883" y="369404"/>
                  </a:lnTo>
                  <a:lnTo>
                    <a:pt x="1127683" y="375793"/>
                  </a:lnTo>
                  <a:lnTo>
                    <a:pt x="1132471" y="378993"/>
                  </a:lnTo>
                  <a:lnTo>
                    <a:pt x="1138072" y="379793"/>
                  </a:lnTo>
                  <a:close/>
                </a:path>
                <a:path w="1170940" h="676909">
                  <a:moveTo>
                    <a:pt x="1146860" y="30530"/>
                  </a:moveTo>
                  <a:lnTo>
                    <a:pt x="1142860" y="27343"/>
                  </a:lnTo>
                  <a:lnTo>
                    <a:pt x="1135672" y="35331"/>
                  </a:lnTo>
                  <a:lnTo>
                    <a:pt x="1134872" y="36931"/>
                  </a:lnTo>
                  <a:lnTo>
                    <a:pt x="1136294" y="39522"/>
                  </a:lnTo>
                  <a:lnTo>
                    <a:pt x="1141463" y="37325"/>
                  </a:lnTo>
                  <a:lnTo>
                    <a:pt x="1146340" y="33337"/>
                  </a:lnTo>
                  <a:lnTo>
                    <a:pt x="1146860" y="30530"/>
                  </a:lnTo>
                  <a:close/>
                </a:path>
                <a:path w="1170940" h="676909">
                  <a:moveTo>
                    <a:pt x="1170838" y="197573"/>
                  </a:moveTo>
                  <a:lnTo>
                    <a:pt x="1170038" y="193573"/>
                  </a:lnTo>
                  <a:lnTo>
                    <a:pt x="1162050" y="193573"/>
                  </a:lnTo>
                  <a:lnTo>
                    <a:pt x="1162050" y="199174"/>
                  </a:lnTo>
                  <a:lnTo>
                    <a:pt x="1166837" y="197573"/>
                  </a:lnTo>
                  <a:lnTo>
                    <a:pt x="1170038" y="203962"/>
                  </a:lnTo>
                  <a:lnTo>
                    <a:pt x="1170838" y="19757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52"/>
            <p:cNvSpPr/>
            <p:nvPr/>
          </p:nvSpPr>
          <p:spPr>
            <a:xfrm>
              <a:off x="16479051" y="8473223"/>
              <a:ext cx="1071245" cy="1303655"/>
            </a:xfrm>
            <a:custGeom>
              <a:avLst/>
              <a:gdLst/>
              <a:ahLst/>
              <a:cxnLst/>
              <a:rect l="l" t="t" r="r" b="b"/>
              <a:pathLst>
                <a:path w="1071244" h="1303654">
                  <a:moveTo>
                    <a:pt x="15278" y="691083"/>
                  </a:moveTo>
                  <a:lnTo>
                    <a:pt x="14389" y="684428"/>
                  </a:lnTo>
                  <a:lnTo>
                    <a:pt x="11684" y="681812"/>
                  </a:lnTo>
                  <a:lnTo>
                    <a:pt x="7188" y="686930"/>
                  </a:lnTo>
                  <a:lnTo>
                    <a:pt x="12788" y="686930"/>
                  </a:lnTo>
                  <a:lnTo>
                    <a:pt x="12788" y="690118"/>
                  </a:lnTo>
                  <a:lnTo>
                    <a:pt x="7988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588" y="696518"/>
                  </a:lnTo>
                  <a:lnTo>
                    <a:pt x="5588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78" y="691083"/>
                  </a:lnTo>
                  <a:close/>
                </a:path>
                <a:path w="1071244" h="1303654">
                  <a:moveTo>
                    <a:pt x="78320" y="618998"/>
                  </a:moveTo>
                  <a:lnTo>
                    <a:pt x="73520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31" y="631355"/>
                  </a:lnTo>
                  <a:lnTo>
                    <a:pt x="69329" y="628777"/>
                  </a:lnTo>
                  <a:lnTo>
                    <a:pt x="76225" y="622909"/>
                  </a:lnTo>
                  <a:lnTo>
                    <a:pt x="78320" y="618998"/>
                  </a:lnTo>
                  <a:close/>
                </a:path>
                <a:path w="1071244" h="1303654">
                  <a:moveTo>
                    <a:pt x="134759" y="546468"/>
                  </a:moveTo>
                  <a:lnTo>
                    <a:pt x="129781" y="540994"/>
                  </a:lnTo>
                  <a:lnTo>
                    <a:pt x="120675" y="539864"/>
                  </a:lnTo>
                  <a:lnTo>
                    <a:pt x="132702" y="548640"/>
                  </a:lnTo>
                  <a:lnTo>
                    <a:pt x="134759" y="546468"/>
                  </a:lnTo>
                  <a:close/>
                </a:path>
                <a:path w="1071244" h="1303654">
                  <a:moveTo>
                    <a:pt x="143852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63" y="1030592"/>
                  </a:lnTo>
                  <a:lnTo>
                    <a:pt x="135864" y="1034580"/>
                  </a:lnTo>
                  <a:lnTo>
                    <a:pt x="139865" y="1035380"/>
                  </a:lnTo>
                  <a:lnTo>
                    <a:pt x="143852" y="1028992"/>
                  </a:lnTo>
                  <a:close/>
                </a:path>
                <a:path w="1071244" h="1303654">
                  <a:moveTo>
                    <a:pt x="177038" y="878865"/>
                  </a:moveTo>
                  <a:lnTo>
                    <a:pt x="174231" y="872350"/>
                  </a:lnTo>
                  <a:lnTo>
                    <a:pt x="169164" y="874814"/>
                  </a:lnTo>
                  <a:lnTo>
                    <a:pt x="172732" y="878344"/>
                  </a:lnTo>
                  <a:lnTo>
                    <a:pt x="177038" y="878865"/>
                  </a:lnTo>
                  <a:close/>
                </a:path>
                <a:path w="1071244" h="1303654">
                  <a:moveTo>
                    <a:pt x="178892" y="843153"/>
                  </a:moveTo>
                  <a:lnTo>
                    <a:pt x="178219" y="837984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892" y="843153"/>
                  </a:lnTo>
                  <a:close/>
                </a:path>
                <a:path w="1071244" h="1303654">
                  <a:moveTo>
                    <a:pt x="197815" y="955586"/>
                  </a:moveTo>
                  <a:lnTo>
                    <a:pt x="195008" y="949071"/>
                  </a:lnTo>
                  <a:lnTo>
                    <a:pt x="189941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303654">
                  <a:moveTo>
                    <a:pt x="197967" y="704888"/>
                  </a:moveTo>
                  <a:lnTo>
                    <a:pt x="197396" y="699719"/>
                  </a:lnTo>
                  <a:lnTo>
                    <a:pt x="193687" y="696341"/>
                  </a:lnTo>
                  <a:lnTo>
                    <a:pt x="195300" y="700913"/>
                  </a:lnTo>
                  <a:lnTo>
                    <a:pt x="197967" y="704888"/>
                  </a:lnTo>
                  <a:close/>
                </a:path>
                <a:path w="1071244" h="1303654">
                  <a:moveTo>
                    <a:pt x="224091" y="783780"/>
                  </a:moveTo>
                  <a:lnTo>
                    <a:pt x="222173" y="778840"/>
                  </a:lnTo>
                  <a:lnTo>
                    <a:pt x="215315" y="781977"/>
                  </a:lnTo>
                  <a:lnTo>
                    <a:pt x="218884" y="784225"/>
                  </a:lnTo>
                  <a:lnTo>
                    <a:pt x="224091" y="783780"/>
                  </a:lnTo>
                  <a:close/>
                </a:path>
                <a:path w="1071244" h="1303654">
                  <a:moveTo>
                    <a:pt x="234581" y="890054"/>
                  </a:moveTo>
                  <a:lnTo>
                    <a:pt x="231762" y="883539"/>
                  </a:lnTo>
                  <a:lnTo>
                    <a:pt x="226707" y="886002"/>
                  </a:lnTo>
                  <a:lnTo>
                    <a:pt x="230263" y="889533"/>
                  </a:lnTo>
                  <a:lnTo>
                    <a:pt x="234581" y="890054"/>
                  </a:lnTo>
                  <a:close/>
                </a:path>
                <a:path w="1071244" h="1303654">
                  <a:moveTo>
                    <a:pt x="253352" y="864349"/>
                  </a:moveTo>
                  <a:lnTo>
                    <a:pt x="249351" y="861949"/>
                  </a:lnTo>
                  <a:lnTo>
                    <a:pt x="246951" y="854760"/>
                  </a:lnTo>
                  <a:lnTo>
                    <a:pt x="240563" y="860361"/>
                  </a:lnTo>
                  <a:lnTo>
                    <a:pt x="245351" y="861949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303654">
                  <a:moveTo>
                    <a:pt x="270129" y="884326"/>
                  </a:moveTo>
                  <a:lnTo>
                    <a:pt x="265341" y="881938"/>
                  </a:lnTo>
                  <a:lnTo>
                    <a:pt x="264541" y="886726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28" y="889927"/>
                  </a:lnTo>
                  <a:lnTo>
                    <a:pt x="270129" y="884326"/>
                  </a:lnTo>
                  <a:close/>
                </a:path>
                <a:path w="1071244" h="1303654">
                  <a:moveTo>
                    <a:pt x="295402" y="1299629"/>
                  </a:moveTo>
                  <a:lnTo>
                    <a:pt x="292227" y="1295768"/>
                  </a:lnTo>
                  <a:lnTo>
                    <a:pt x="288505" y="1299921"/>
                  </a:lnTo>
                  <a:lnTo>
                    <a:pt x="295148" y="1303629"/>
                  </a:lnTo>
                  <a:lnTo>
                    <a:pt x="295402" y="1299629"/>
                  </a:lnTo>
                  <a:close/>
                </a:path>
                <a:path w="1071244" h="1303654">
                  <a:moveTo>
                    <a:pt x="304965" y="587514"/>
                  </a:moveTo>
                  <a:lnTo>
                    <a:pt x="303301" y="581126"/>
                  </a:lnTo>
                  <a:lnTo>
                    <a:pt x="299821" y="577291"/>
                  </a:lnTo>
                  <a:lnTo>
                    <a:pt x="298907" y="582231"/>
                  </a:lnTo>
                  <a:lnTo>
                    <a:pt x="299034" y="587641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494" y="590219"/>
                  </a:lnTo>
                  <a:lnTo>
                    <a:pt x="304965" y="587514"/>
                  </a:lnTo>
                  <a:close/>
                </a:path>
                <a:path w="1071244" h="1303654">
                  <a:moveTo>
                    <a:pt x="306895" y="1103312"/>
                  </a:moveTo>
                  <a:lnTo>
                    <a:pt x="303695" y="1092923"/>
                  </a:lnTo>
                  <a:lnTo>
                    <a:pt x="302895" y="1092123"/>
                  </a:lnTo>
                  <a:lnTo>
                    <a:pt x="299961" y="1092098"/>
                  </a:lnTo>
                  <a:lnTo>
                    <a:pt x="299199" y="1097318"/>
                  </a:lnTo>
                  <a:lnTo>
                    <a:pt x="300088" y="1103147"/>
                  </a:lnTo>
                  <a:lnTo>
                    <a:pt x="302094" y="1104912"/>
                  </a:lnTo>
                  <a:lnTo>
                    <a:pt x="306895" y="1103312"/>
                  </a:lnTo>
                  <a:close/>
                </a:path>
                <a:path w="1071244" h="1303654">
                  <a:moveTo>
                    <a:pt x="310896" y="634974"/>
                  </a:moveTo>
                  <a:lnTo>
                    <a:pt x="306095" y="632574"/>
                  </a:lnTo>
                  <a:lnTo>
                    <a:pt x="304495" y="637374"/>
                  </a:lnTo>
                  <a:lnTo>
                    <a:pt x="297307" y="636574"/>
                  </a:lnTo>
                  <a:lnTo>
                    <a:pt x="302895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303654">
                  <a:moveTo>
                    <a:pt x="319684" y="447954"/>
                  </a:moveTo>
                  <a:lnTo>
                    <a:pt x="314413" y="440436"/>
                  </a:lnTo>
                  <a:lnTo>
                    <a:pt x="315887" y="432777"/>
                  </a:lnTo>
                  <a:lnTo>
                    <a:pt x="317652" y="425704"/>
                  </a:lnTo>
                  <a:lnTo>
                    <a:pt x="313283" y="419989"/>
                  </a:lnTo>
                  <a:lnTo>
                    <a:pt x="310896" y="427977"/>
                  </a:lnTo>
                  <a:lnTo>
                    <a:pt x="310896" y="437565"/>
                  </a:lnTo>
                  <a:lnTo>
                    <a:pt x="304495" y="442366"/>
                  </a:lnTo>
                  <a:lnTo>
                    <a:pt x="310896" y="442366"/>
                  </a:lnTo>
                  <a:lnTo>
                    <a:pt x="313283" y="447954"/>
                  </a:lnTo>
                  <a:lnTo>
                    <a:pt x="319684" y="447954"/>
                  </a:lnTo>
                  <a:close/>
                </a:path>
                <a:path w="1071244" h="1303654">
                  <a:moveTo>
                    <a:pt x="330073" y="391210"/>
                  </a:moveTo>
                  <a:lnTo>
                    <a:pt x="325272" y="388823"/>
                  </a:lnTo>
                  <a:lnTo>
                    <a:pt x="323672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72" y="397611"/>
                  </a:lnTo>
                  <a:lnTo>
                    <a:pt x="330073" y="391210"/>
                  </a:lnTo>
                  <a:close/>
                </a:path>
                <a:path w="1071244" h="1303654">
                  <a:moveTo>
                    <a:pt x="339661" y="1203223"/>
                  </a:moveTo>
                  <a:lnTo>
                    <a:pt x="338861" y="1198422"/>
                  </a:lnTo>
                  <a:lnTo>
                    <a:pt x="334060" y="1200023"/>
                  </a:lnTo>
                  <a:lnTo>
                    <a:pt x="326872" y="1200023"/>
                  </a:lnTo>
                  <a:lnTo>
                    <a:pt x="326872" y="1204823"/>
                  </a:lnTo>
                  <a:lnTo>
                    <a:pt x="332473" y="1203223"/>
                  </a:lnTo>
                  <a:lnTo>
                    <a:pt x="339661" y="1203223"/>
                  </a:lnTo>
                  <a:close/>
                </a:path>
                <a:path w="1071244" h="1303654">
                  <a:moveTo>
                    <a:pt x="340982" y="375069"/>
                  </a:moveTo>
                  <a:lnTo>
                    <a:pt x="337261" y="371233"/>
                  </a:lnTo>
                  <a:lnTo>
                    <a:pt x="335026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40" y="383933"/>
                  </a:lnTo>
                  <a:lnTo>
                    <a:pt x="338861" y="379730"/>
                  </a:lnTo>
                  <a:lnTo>
                    <a:pt x="340982" y="375069"/>
                  </a:lnTo>
                  <a:close/>
                </a:path>
                <a:path w="1071244" h="1303654">
                  <a:moveTo>
                    <a:pt x="342811" y="1032306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06"/>
                  </a:lnTo>
                  <a:close/>
                </a:path>
                <a:path w="1071244" h="1303654">
                  <a:moveTo>
                    <a:pt x="356209" y="413524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42" y="409397"/>
                  </a:lnTo>
                  <a:lnTo>
                    <a:pt x="356209" y="413524"/>
                  </a:lnTo>
                  <a:close/>
                </a:path>
                <a:path w="1071244" h="1303654">
                  <a:moveTo>
                    <a:pt x="372630" y="585571"/>
                  </a:moveTo>
                  <a:lnTo>
                    <a:pt x="370827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71"/>
                  </a:lnTo>
                  <a:close/>
                </a:path>
                <a:path w="1071244" h="1303654">
                  <a:moveTo>
                    <a:pt x="376631" y="1128217"/>
                  </a:moveTo>
                  <a:lnTo>
                    <a:pt x="376428" y="1125702"/>
                  </a:lnTo>
                  <a:lnTo>
                    <a:pt x="373227" y="1121968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303654">
                  <a:moveTo>
                    <a:pt x="381876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27" y="565442"/>
                  </a:lnTo>
                  <a:lnTo>
                    <a:pt x="366039" y="570242"/>
                  </a:lnTo>
                  <a:lnTo>
                    <a:pt x="372414" y="572236"/>
                  </a:lnTo>
                  <a:lnTo>
                    <a:pt x="378726" y="570039"/>
                  </a:lnTo>
                  <a:lnTo>
                    <a:pt x="381876" y="565746"/>
                  </a:lnTo>
                  <a:close/>
                </a:path>
                <a:path w="1071244" h="1303654">
                  <a:moveTo>
                    <a:pt x="420141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72"/>
                  </a:lnTo>
                  <a:lnTo>
                    <a:pt x="420141" y="536600"/>
                  </a:lnTo>
                  <a:close/>
                </a:path>
                <a:path w="1071244" h="1303654">
                  <a:moveTo>
                    <a:pt x="462737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48" y="882738"/>
                  </a:lnTo>
                  <a:lnTo>
                    <a:pt x="454748" y="886726"/>
                  </a:lnTo>
                  <a:lnTo>
                    <a:pt x="458749" y="887526"/>
                  </a:lnTo>
                  <a:lnTo>
                    <a:pt x="462737" y="881138"/>
                  </a:lnTo>
                  <a:close/>
                </a:path>
                <a:path w="1071244" h="1303654">
                  <a:moveTo>
                    <a:pt x="463410" y="604532"/>
                  </a:moveTo>
                  <a:lnTo>
                    <a:pt x="462737" y="599808"/>
                  </a:lnTo>
                  <a:lnTo>
                    <a:pt x="459371" y="595985"/>
                  </a:lnTo>
                  <a:lnTo>
                    <a:pt x="460946" y="600405"/>
                  </a:lnTo>
                  <a:lnTo>
                    <a:pt x="463410" y="604532"/>
                  </a:lnTo>
                  <a:close/>
                </a:path>
                <a:path w="1071244" h="1303654">
                  <a:moveTo>
                    <a:pt x="469785" y="917244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44"/>
                  </a:lnTo>
                  <a:close/>
                </a:path>
                <a:path w="1071244" h="1303654">
                  <a:moveTo>
                    <a:pt x="469938" y="861161"/>
                  </a:moveTo>
                  <a:lnTo>
                    <a:pt x="462737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37" y="867549"/>
                  </a:lnTo>
                  <a:lnTo>
                    <a:pt x="465937" y="865149"/>
                  </a:lnTo>
                  <a:lnTo>
                    <a:pt x="469938" y="861161"/>
                  </a:lnTo>
                  <a:close/>
                </a:path>
                <a:path w="1071244" h="1303654">
                  <a:moveTo>
                    <a:pt x="499503" y="81114"/>
                  </a:moveTo>
                  <a:lnTo>
                    <a:pt x="493204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14"/>
                  </a:lnTo>
                  <a:close/>
                </a:path>
                <a:path w="1071244" h="1303654">
                  <a:moveTo>
                    <a:pt x="507479" y="186855"/>
                  </a:moveTo>
                  <a:lnTo>
                    <a:pt x="506691" y="180225"/>
                  </a:lnTo>
                  <a:lnTo>
                    <a:pt x="497370" y="183032"/>
                  </a:lnTo>
                  <a:lnTo>
                    <a:pt x="501002" y="186512"/>
                  </a:lnTo>
                  <a:lnTo>
                    <a:pt x="507479" y="186855"/>
                  </a:lnTo>
                  <a:close/>
                </a:path>
                <a:path w="1071244" h="1303654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49" y="318922"/>
                  </a:lnTo>
                  <a:lnTo>
                    <a:pt x="496303" y="323278"/>
                  </a:lnTo>
                  <a:lnTo>
                    <a:pt x="500354" y="324764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303654">
                  <a:moveTo>
                    <a:pt x="517766" y="785609"/>
                  </a:moveTo>
                  <a:lnTo>
                    <a:pt x="517080" y="780440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303654">
                  <a:moveTo>
                    <a:pt x="530669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73" y="1040726"/>
                  </a:lnTo>
                  <a:lnTo>
                    <a:pt x="518680" y="1039380"/>
                  </a:lnTo>
                  <a:lnTo>
                    <a:pt x="513257" y="1044994"/>
                  </a:lnTo>
                  <a:lnTo>
                    <a:pt x="517779" y="1051369"/>
                  </a:lnTo>
                  <a:lnTo>
                    <a:pt x="525767" y="1055344"/>
                  </a:lnTo>
                  <a:lnTo>
                    <a:pt x="530669" y="1053769"/>
                  </a:lnTo>
                  <a:close/>
                </a:path>
                <a:path w="1071244" h="1303654">
                  <a:moveTo>
                    <a:pt x="530669" y="264134"/>
                  </a:moveTo>
                  <a:lnTo>
                    <a:pt x="525881" y="261747"/>
                  </a:lnTo>
                  <a:lnTo>
                    <a:pt x="524281" y="265734"/>
                  </a:lnTo>
                  <a:lnTo>
                    <a:pt x="517080" y="264934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69" y="264134"/>
                  </a:lnTo>
                  <a:close/>
                </a:path>
                <a:path w="1071244" h="1303654">
                  <a:moveTo>
                    <a:pt x="530910" y="2692"/>
                  </a:moveTo>
                  <a:lnTo>
                    <a:pt x="527570" y="0"/>
                  </a:lnTo>
                  <a:lnTo>
                    <a:pt x="522592" y="2692"/>
                  </a:lnTo>
                  <a:lnTo>
                    <a:pt x="524281" y="10782"/>
                  </a:lnTo>
                  <a:lnTo>
                    <a:pt x="530910" y="2692"/>
                  </a:lnTo>
                  <a:close/>
                </a:path>
                <a:path w="1071244" h="1303654">
                  <a:moveTo>
                    <a:pt x="534670" y="412000"/>
                  </a:moveTo>
                  <a:lnTo>
                    <a:pt x="528916" y="407568"/>
                  </a:lnTo>
                  <a:lnTo>
                    <a:pt x="520979" y="402399"/>
                  </a:lnTo>
                  <a:lnTo>
                    <a:pt x="515899" y="399630"/>
                  </a:lnTo>
                  <a:lnTo>
                    <a:pt x="518680" y="402399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07" y="417576"/>
                  </a:lnTo>
                  <a:lnTo>
                    <a:pt x="534670" y="412000"/>
                  </a:lnTo>
                  <a:close/>
                </a:path>
                <a:path w="1071244" h="1303654">
                  <a:moveTo>
                    <a:pt x="571842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42" y="384149"/>
                  </a:lnTo>
                  <a:close/>
                </a:path>
                <a:path w="1071244" h="1303654">
                  <a:moveTo>
                    <a:pt x="576122" y="148120"/>
                  </a:moveTo>
                  <a:lnTo>
                    <a:pt x="572833" y="144551"/>
                  </a:lnTo>
                  <a:lnTo>
                    <a:pt x="568032" y="145643"/>
                  </a:lnTo>
                  <a:lnTo>
                    <a:pt x="569836" y="153847"/>
                  </a:lnTo>
                  <a:lnTo>
                    <a:pt x="576122" y="148120"/>
                  </a:lnTo>
                  <a:close/>
                </a:path>
                <a:path w="1071244" h="1303654">
                  <a:moveTo>
                    <a:pt x="597750" y="77254"/>
                  </a:moveTo>
                  <a:lnTo>
                    <a:pt x="594614" y="70726"/>
                  </a:lnTo>
                  <a:lnTo>
                    <a:pt x="589661" y="73202"/>
                  </a:lnTo>
                  <a:lnTo>
                    <a:pt x="593407" y="76720"/>
                  </a:lnTo>
                  <a:lnTo>
                    <a:pt x="597750" y="77254"/>
                  </a:lnTo>
                  <a:close/>
                </a:path>
                <a:path w="1071244" h="1303654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12" y="102692"/>
                  </a:lnTo>
                  <a:lnTo>
                    <a:pt x="593013" y="105892"/>
                  </a:lnTo>
                  <a:lnTo>
                    <a:pt x="597801" y="103492"/>
                  </a:lnTo>
                  <a:lnTo>
                    <a:pt x="601802" y="99504"/>
                  </a:lnTo>
                  <a:close/>
                </a:path>
                <a:path w="1071244" h="1303654">
                  <a:moveTo>
                    <a:pt x="607390" y="886726"/>
                  </a:moveTo>
                  <a:lnTo>
                    <a:pt x="600202" y="883539"/>
                  </a:lnTo>
                  <a:lnTo>
                    <a:pt x="595414" y="885926"/>
                  </a:lnTo>
                  <a:lnTo>
                    <a:pt x="591413" y="889927"/>
                  </a:lnTo>
                  <a:lnTo>
                    <a:pt x="598601" y="893127"/>
                  </a:lnTo>
                  <a:lnTo>
                    <a:pt x="603402" y="890727"/>
                  </a:lnTo>
                  <a:lnTo>
                    <a:pt x="607390" y="886726"/>
                  </a:lnTo>
                  <a:close/>
                </a:path>
                <a:path w="1071244" h="1303654">
                  <a:moveTo>
                    <a:pt x="609790" y="791629"/>
                  </a:moveTo>
                  <a:lnTo>
                    <a:pt x="605002" y="789228"/>
                  </a:lnTo>
                  <a:lnTo>
                    <a:pt x="603402" y="794016"/>
                  </a:lnTo>
                  <a:lnTo>
                    <a:pt x="599401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790" y="791629"/>
                  </a:lnTo>
                  <a:close/>
                </a:path>
                <a:path w="1071244" h="1303654">
                  <a:moveTo>
                    <a:pt x="643242" y="469468"/>
                  </a:moveTo>
                  <a:lnTo>
                    <a:pt x="642556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303654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61"/>
                  </a:lnTo>
                  <a:lnTo>
                    <a:pt x="647661" y="726681"/>
                  </a:lnTo>
                  <a:lnTo>
                    <a:pt x="650316" y="730808"/>
                  </a:lnTo>
                  <a:close/>
                </a:path>
                <a:path w="1071244" h="1303654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303654">
                  <a:moveTo>
                    <a:pt x="683729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29" y="471258"/>
                  </a:lnTo>
                  <a:close/>
                </a:path>
                <a:path w="1071244" h="1303654">
                  <a:moveTo>
                    <a:pt x="705700" y="859561"/>
                  </a:moveTo>
                  <a:lnTo>
                    <a:pt x="700900" y="857161"/>
                  </a:lnTo>
                  <a:lnTo>
                    <a:pt x="699300" y="861949"/>
                  </a:lnTo>
                  <a:lnTo>
                    <a:pt x="692111" y="861161"/>
                  </a:lnTo>
                  <a:lnTo>
                    <a:pt x="697712" y="865149"/>
                  </a:lnTo>
                  <a:lnTo>
                    <a:pt x="701700" y="865949"/>
                  </a:lnTo>
                  <a:lnTo>
                    <a:pt x="705700" y="859561"/>
                  </a:lnTo>
                  <a:close/>
                </a:path>
                <a:path w="1071244" h="1303654">
                  <a:moveTo>
                    <a:pt x="713447" y="717562"/>
                  </a:moveTo>
                  <a:lnTo>
                    <a:pt x="712889" y="712495"/>
                  </a:lnTo>
                  <a:lnTo>
                    <a:pt x="709180" y="708787"/>
                  </a:lnTo>
                  <a:lnTo>
                    <a:pt x="710793" y="713397"/>
                  </a:lnTo>
                  <a:lnTo>
                    <a:pt x="713447" y="717562"/>
                  </a:lnTo>
                  <a:close/>
                </a:path>
                <a:path w="1071244" h="1303654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67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303654">
                  <a:moveTo>
                    <a:pt x="736066" y="181825"/>
                  </a:moveTo>
                  <a:lnTo>
                    <a:pt x="731278" y="179425"/>
                  </a:lnTo>
                  <a:lnTo>
                    <a:pt x="730478" y="184213"/>
                  </a:lnTo>
                  <a:lnTo>
                    <a:pt x="723277" y="183413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66" y="181825"/>
                  </a:lnTo>
                  <a:close/>
                </a:path>
                <a:path w="1071244" h="1303654">
                  <a:moveTo>
                    <a:pt x="740270" y="1187234"/>
                  </a:moveTo>
                  <a:lnTo>
                    <a:pt x="737044" y="1183195"/>
                  </a:lnTo>
                  <a:lnTo>
                    <a:pt x="733666" y="1187234"/>
                  </a:lnTo>
                  <a:lnTo>
                    <a:pt x="740194" y="1191285"/>
                  </a:lnTo>
                  <a:lnTo>
                    <a:pt x="740270" y="1187234"/>
                  </a:lnTo>
                  <a:close/>
                </a:path>
                <a:path w="1071244" h="1303654">
                  <a:moveTo>
                    <a:pt x="740740" y="696442"/>
                  </a:moveTo>
                  <a:lnTo>
                    <a:pt x="740067" y="691718"/>
                  </a:lnTo>
                  <a:lnTo>
                    <a:pt x="736688" y="687895"/>
                  </a:lnTo>
                  <a:lnTo>
                    <a:pt x="738263" y="692315"/>
                  </a:lnTo>
                  <a:lnTo>
                    <a:pt x="740740" y="696442"/>
                  </a:lnTo>
                  <a:close/>
                </a:path>
                <a:path w="1071244" h="1303654">
                  <a:moveTo>
                    <a:pt x="742632" y="463067"/>
                  </a:moveTo>
                  <a:lnTo>
                    <a:pt x="736066" y="458355"/>
                  </a:lnTo>
                  <a:lnTo>
                    <a:pt x="735558" y="465315"/>
                  </a:lnTo>
                  <a:lnTo>
                    <a:pt x="730770" y="471538"/>
                  </a:lnTo>
                  <a:lnTo>
                    <a:pt x="727633" y="476554"/>
                  </a:lnTo>
                  <a:lnTo>
                    <a:pt x="732078" y="479933"/>
                  </a:lnTo>
                  <a:lnTo>
                    <a:pt x="734491" y="474306"/>
                  </a:lnTo>
                  <a:lnTo>
                    <a:pt x="740067" y="468541"/>
                  </a:lnTo>
                  <a:lnTo>
                    <a:pt x="742632" y="463067"/>
                  </a:lnTo>
                  <a:close/>
                </a:path>
                <a:path w="1071244" h="1303654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24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303654">
                  <a:moveTo>
                    <a:pt x="766445" y="560654"/>
                  </a:moveTo>
                  <a:lnTo>
                    <a:pt x="761644" y="558253"/>
                  </a:lnTo>
                  <a:lnTo>
                    <a:pt x="760044" y="563041"/>
                  </a:lnTo>
                  <a:lnTo>
                    <a:pt x="752856" y="562254"/>
                  </a:lnTo>
                  <a:lnTo>
                    <a:pt x="758444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303654">
                  <a:moveTo>
                    <a:pt x="797115" y="540016"/>
                  </a:moveTo>
                  <a:lnTo>
                    <a:pt x="795210" y="535076"/>
                  </a:lnTo>
                  <a:lnTo>
                    <a:pt x="788352" y="538226"/>
                  </a:lnTo>
                  <a:lnTo>
                    <a:pt x="791908" y="540473"/>
                  </a:lnTo>
                  <a:lnTo>
                    <a:pt x="797115" y="540016"/>
                  </a:lnTo>
                  <a:close/>
                </a:path>
                <a:path w="1071244" h="1303654">
                  <a:moveTo>
                    <a:pt x="797610" y="992225"/>
                  </a:moveTo>
                  <a:lnTo>
                    <a:pt x="791311" y="987717"/>
                  </a:lnTo>
                  <a:lnTo>
                    <a:pt x="789813" y="981341"/>
                  </a:lnTo>
                  <a:lnTo>
                    <a:pt x="788619" y="974801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303654">
                  <a:moveTo>
                    <a:pt x="798410" y="146659"/>
                  </a:moveTo>
                  <a:lnTo>
                    <a:pt x="793610" y="144259"/>
                  </a:lnTo>
                  <a:lnTo>
                    <a:pt x="792810" y="148247"/>
                  </a:lnTo>
                  <a:lnTo>
                    <a:pt x="785622" y="148247"/>
                  </a:lnTo>
                  <a:lnTo>
                    <a:pt x="790409" y="152247"/>
                  </a:lnTo>
                  <a:lnTo>
                    <a:pt x="794410" y="153047"/>
                  </a:lnTo>
                  <a:lnTo>
                    <a:pt x="798410" y="146659"/>
                  </a:lnTo>
                  <a:close/>
                </a:path>
                <a:path w="1071244" h="1303654">
                  <a:moveTo>
                    <a:pt x="803795" y="703326"/>
                  </a:moveTo>
                  <a:lnTo>
                    <a:pt x="799211" y="702106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66" y="710539"/>
                  </a:lnTo>
                  <a:lnTo>
                    <a:pt x="801700" y="706412"/>
                  </a:lnTo>
                  <a:lnTo>
                    <a:pt x="803795" y="703326"/>
                  </a:lnTo>
                  <a:close/>
                </a:path>
                <a:path w="1071244" h="1303654">
                  <a:moveTo>
                    <a:pt x="811999" y="449554"/>
                  </a:moveTo>
                  <a:lnTo>
                    <a:pt x="807199" y="447167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3998" y="455155"/>
                  </a:lnTo>
                  <a:lnTo>
                    <a:pt x="807999" y="455955"/>
                  </a:lnTo>
                  <a:lnTo>
                    <a:pt x="811999" y="449554"/>
                  </a:lnTo>
                  <a:close/>
                </a:path>
                <a:path w="1071244" h="1303654">
                  <a:moveTo>
                    <a:pt x="819035" y="266687"/>
                  </a:moveTo>
                  <a:lnTo>
                    <a:pt x="816787" y="261747"/>
                  </a:lnTo>
                  <a:lnTo>
                    <a:pt x="810044" y="264883"/>
                  </a:lnTo>
                  <a:lnTo>
                    <a:pt x="813790" y="267131"/>
                  </a:lnTo>
                  <a:lnTo>
                    <a:pt x="819035" y="266687"/>
                  </a:lnTo>
                  <a:close/>
                </a:path>
                <a:path w="1071244" h="1303654">
                  <a:moveTo>
                    <a:pt x="826325" y="704634"/>
                  </a:moveTo>
                  <a:lnTo>
                    <a:pt x="823188" y="698119"/>
                  </a:lnTo>
                  <a:lnTo>
                    <a:pt x="818235" y="700582"/>
                  </a:lnTo>
                  <a:lnTo>
                    <a:pt x="821982" y="704113"/>
                  </a:lnTo>
                  <a:lnTo>
                    <a:pt x="826325" y="704634"/>
                  </a:lnTo>
                  <a:close/>
                </a:path>
                <a:path w="1071244" h="1303654">
                  <a:moveTo>
                    <a:pt x="831469" y="978382"/>
                  </a:moveTo>
                  <a:lnTo>
                    <a:pt x="827976" y="977036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76" y="988847"/>
                  </a:lnTo>
                  <a:lnTo>
                    <a:pt x="831380" y="983538"/>
                  </a:lnTo>
                  <a:lnTo>
                    <a:pt x="831469" y="978382"/>
                  </a:lnTo>
                  <a:close/>
                </a:path>
                <a:path w="1071244" h="1303654">
                  <a:moveTo>
                    <a:pt x="845566" y="320090"/>
                  </a:moveTo>
                  <a:lnTo>
                    <a:pt x="842365" y="319290"/>
                  </a:lnTo>
                  <a:lnTo>
                    <a:pt x="839965" y="317690"/>
                  </a:lnTo>
                  <a:lnTo>
                    <a:pt x="837565" y="316890"/>
                  </a:lnTo>
                  <a:lnTo>
                    <a:pt x="836764" y="320090"/>
                  </a:lnTo>
                  <a:lnTo>
                    <a:pt x="835177" y="322478"/>
                  </a:lnTo>
                  <a:lnTo>
                    <a:pt x="834377" y="324878"/>
                  </a:lnTo>
                  <a:lnTo>
                    <a:pt x="836764" y="326478"/>
                  </a:lnTo>
                  <a:lnTo>
                    <a:pt x="839965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78"/>
                  </a:lnTo>
                  <a:lnTo>
                    <a:pt x="845566" y="320090"/>
                  </a:lnTo>
                  <a:close/>
                </a:path>
                <a:path w="1071244" h="1303654">
                  <a:moveTo>
                    <a:pt x="903109" y="620585"/>
                  </a:moveTo>
                  <a:lnTo>
                    <a:pt x="899731" y="615403"/>
                  </a:lnTo>
                  <a:lnTo>
                    <a:pt x="895311" y="616889"/>
                  </a:lnTo>
                  <a:lnTo>
                    <a:pt x="892987" y="621830"/>
                  </a:lnTo>
                  <a:lnTo>
                    <a:pt x="895908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85"/>
                  </a:lnTo>
                  <a:close/>
                </a:path>
                <a:path w="1071244" h="1303654">
                  <a:moveTo>
                    <a:pt x="906297" y="826782"/>
                  </a:moveTo>
                  <a:lnTo>
                    <a:pt x="899109" y="825995"/>
                  </a:lnTo>
                  <a:lnTo>
                    <a:pt x="896645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08" y="839571"/>
                  </a:lnTo>
                  <a:lnTo>
                    <a:pt x="892708" y="834783"/>
                  </a:lnTo>
                  <a:lnTo>
                    <a:pt x="896708" y="836383"/>
                  </a:lnTo>
                  <a:lnTo>
                    <a:pt x="901509" y="837984"/>
                  </a:lnTo>
                  <a:lnTo>
                    <a:pt x="898309" y="831583"/>
                  </a:lnTo>
                  <a:lnTo>
                    <a:pt x="906297" y="826782"/>
                  </a:lnTo>
                  <a:close/>
                </a:path>
                <a:path w="1071244" h="1303654">
                  <a:moveTo>
                    <a:pt x="967041" y="637374"/>
                  </a:moveTo>
                  <a:lnTo>
                    <a:pt x="965365" y="630745"/>
                  </a:lnTo>
                  <a:lnTo>
                    <a:pt x="959650" y="628078"/>
                  </a:lnTo>
                  <a:lnTo>
                    <a:pt x="956030" y="628269"/>
                  </a:lnTo>
                  <a:lnTo>
                    <a:pt x="960640" y="630186"/>
                  </a:lnTo>
                  <a:lnTo>
                    <a:pt x="961440" y="635774"/>
                  </a:lnTo>
                  <a:lnTo>
                    <a:pt x="965441" y="645363"/>
                  </a:lnTo>
                  <a:lnTo>
                    <a:pt x="967041" y="637374"/>
                  </a:lnTo>
                  <a:close/>
                </a:path>
                <a:path w="1071244" h="1303654">
                  <a:moveTo>
                    <a:pt x="1050632" y="703402"/>
                  </a:moveTo>
                  <a:lnTo>
                    <a:pt x="1048956" y="697014"/>
                  </a:lnTo>
                  <a:lnTo>
                    <a:pt x="1045489" y="693178"/>
                  </a:lnTo>
                  <a:lnTo>
                    <a:pt x="1044562" y="698119"/>
                  </a:lnTo>
                  <a:lnTo>
                    <a:pt x="1044702" y="703630"/>
                  </a:lnTo>
                  <a:lnTo>
                    <a:pt x="1043863" y="708710"/>
                  </a:lnTo>
                  <a:lnTo>
                    <a:pt x="1043774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303654">
                  <a:moveTo>
                    <a:pt x="1070940" y="714095"/>
                  </a:moveTo>
                  <a:lnTo>
                    <a:pt x="1065593" y="713295"/>
                  </a:lnTo>
                  <a:lnTo>
                    <a:pt x="1059345" y="710704"/>
                  </a:lnTo>
                  <a:lnTo>
                    <a:pt x="1054303" y="709599"/>
                  </a:lnTo>
                  <a:lnTo>
                    <a:pt x="1052550" y="713295"/>
                  </a:lnTo>
                  <a:lnTo>
                    <a:pt x="1057567" y="714552"/>
                  </a:lnTo>
                  <a:lnTo>
                    <a:pt x="1063244" y="717892"/>
                  </a:lnTo>
                  <a:lnTo>
                    <a:pt x="1068184" y="719150"/>
                  </a:lnTo>
                  <a:lnTo>
                    <a:pt x="1070940" y="71409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53"/>
            <p:cNvSpPr/>
            <p:nvPr/>
          </p:nvSpPr>
          <p:spPr>
            <a:xfrm>
              <a:off x="16391472" y="8340152"/>
              <a:ext cx="1898014" cy="1141730"/>
            </a:xfrm>
            <a:custGeom>
              <a:avLst/>
              <a:gdLst/>
              <a:ahLst/>
              <a:cxnLst/>
              <a:rect l="l" t="t" r="r" b="b"/>
              <a:pathLst>
                <a:path w="1898015" h="1141729">
                  <a:moveTo>
                    <a:pt x="8763" y="631532"/>
                  </a:moveTo>
                  <a:lnTo>
                    <a:pt x="6858" y="626579"/>
                  </a:lnTo>
                  <a:lnTo>
                    <a:pt x="0" y="629729"/>
                  </a:lnTo>
                  <a:lnTo>
                    <a:pt x="3556" y="631977"/>
                  </a:lnTo>
                  <a:lnTo>
                    <a:pt x="8763" y="631532"/>
                  </a:lnTo>
                  <a:close/>
                </a:path>
                <a:path w="1898015" h="1141729">
                  <a:moveTo>
                    <a:pt x="77990" y="757656"/>
                  </a:moveTo>
                  <a:lnTo>
                    <a:pt x="73190" y="755256"/>
                  </a:lnTo>
                  <a:lnTo>
                    <a:pt x="72390" y="760056"/>
                  </a:lnTo>
                  <a:lnTo>
                    <a:pt x="65201" y="759256"/>
                  </a:lnTo>
                  <a:lnTo>
                    <a:pt x="69989" y="763257"/>
                  </a:lnTo>
                  <a:lnTo>
                    <a:pt x="73990" y="764057"/>
                  </a:lnTo>
                  <a:lnTo>
                    <a:pt x="77990" y="757656"/>
                  </a:lnTo>
                  <a:close/>
                </a:path>
                <a:path w="1898015" h="1141729">
                  <a:moveTo>
                    <a:pt x="89179" y="1041374"/>
                  </a:moveTo>
                  <a:lnTo>
                    <a:pt x="81978" y="1038987"/>
                  </a:lnTo>
                  <a:lnTo>
                    <a:pt x="77190" y="1040574"/>
                  </a:lnTo>
                  <a:lnTo>
                    <a:pt x="73190" y="1044575"/>
                  </a:lnTo>
                  <a:lnTo>
                    <a:pt x="80378" y="1047775"/>
                  </a:lnTo>
                  <a:lnTo>
                    <a:pt x="85178" y="1045375"/>
                  </a:lnTo>
                  <a:lnTo>
                    <a:pt x="89179" y="1041374"/>
                  </a:lnTo>
                  <a:close/>
                </a:path>
                <a:path w="1898015" h="1141729">
                  <a:moveTo>
                    <a:pt x="89179" y="1020597"/>
                  </a:moveTo>
                  <a:lnTo>
                    <a:pt x="84378" y="1018197"/>
                  </a:lnTo>
                  <a:lnTo>
                    <a:pt x="83578" y="1022997"/>
                  </a:lnTo>
                  <a:lnTo>
                    <a:pt x="79590" y="1028598"/>
                  </a:lnTo>
                  <a:lnTo>
                    <a:pt x="83578" y="1030986"/>
                  </a:lnTo>
                  <a:lnTo>
                    <a:pt x="85178" y="1026198"/>
                  </a:lnTo>
                  <a:lnTo>
                    <a:pt x="89179" y="1020597"/>
                  </a:lnTo>
                  <a:close/>
                </a:path>
                <a:path w="1898015" h="1141729">
                  <a:moveTo>
                    <a:pt x="105156" y="947077"/>
                  </a:moveTo>
                  <a:lnTo>
                    <a:pt x="100368" y="944676"/>
                  </a:lnTo>
                  <a:lnTo>
                    <a:pt x="98767" y="948664"/>
                  </a:lnTo>
                  <a:lnTo>
                    <a:pt x="91567" y="948664"/>
                  </a:lnTo>
                  <a:lnTo>
                    <a:pt x="97167" y="952665"/>
                  </a:lnTo>
                  <a:lnTo>
                    <a:pt x="101168" y="953465"/>
                  </a:lnTo>
                  <a:lnTo>
                    <a:pt x="105156" y="947077"/>
                  </a:lnTo>
                  <a:close/>
                </a:path>
                <a:path w="1898015" h="1141729">
                  <a:moveTo>
                    <a:pt x="118745" y="960653"/>
                  </a:moveTo>
                  <a:lnTo>
                    <a:pt x="113957" y="958265"/>
                  </a:lnTo>
                  <a:lnTo>
                    <a:pt x="112356" y="962253"/>
                  </a:lnTo>
                  <a:lnTo>
                    <a:pt x="105156" y="962253"/>
                  </a:lnTo>
                  <a:lnTo>
                    <a:pt x="110756" y="966254"/>
                  </a:lnTo>
                  <a:lnTo>
                    <a:pt x="114744" y="967054"/>
                  </a:lnTo>
                  <a:lnTo>
                    <a:pt x="118745" y="960653"/>
                  </a:lnTo>
                  <a:close/>
                </a:path>
                <a:path w="1898015" h="1141729">
                  <a:moveTo>
                    <a:pt x="142570" y="226326"/>
                  </a:moveTo>
                  <a:lnTo>
                    <a:pt x="140322" y="221386"/>
                  </a:lnTo>
                  <a:lnTo>
                    <a:pt x="133578" y="224523"/>
                  </a:lnTo>
                  <a:lnTo>
                    <a:pt x="137325" y="226771"/>
                  </a:lnTo>
                  <a:lnTo>
                    <a:pt x="142570" y="226326"/>
                  </a:lnTo>
                  <a:close/>
                </a:path>
                <a:path w="1898015" h="1141729">
                  <a:moveTo>
                    <a:pt x="149910" y="812800"/>
                  </a:moveTo>
                  <a:lnTo>
                    <a:pt x="147180" y="809688"/>
                  </a:lnTo>
                  <a:lnTo>
                    <a:pt x="146621" y="805916"/>
                  </a:lnTo>
                  <a:lnTo>
                    <a:pt x="145313" y="802576"/>
                  </a:lnTo>
                  <a:lnTo>
                    <a:pt x="140322" y="800811"/>
                  </a:lnTo>
                  <a:lnTo>
                    <a:pt x="138899" y="806399"/>
                  </a:lnTo>
                  <a:lnTo>
                    <a:pt x="142125" y="811898"/>
                  </a:lnTo>
                  <a:lnTo>
                    <a:pt x="146837" y="814870"/>
                  </a:lnTo>
                  <a:lnTo>
                    <a:pt x="149910" y="812800"/>
                  </a:lnTo>
                  <a:close/>
                </a:path>
                <a:path w="1898015" h="1141729">
                  <a:moveTo>
                    <a:pt x="161302" y="702551"/>
                  </a:moveTo>
                  <a:lnTo>
                    <a:pt x="159512" y="697712"/>
                  </a:lnTo>
                  <a:lnTo>
                    <a:pt x="152311" y="700532"/>
                  </a:lnTo>
                  <a:lnTo>
                    <a:pt x="155905" y="702805"/>
                  </a:lnTo>
                  <a:lnTo>
                    <a:pt x="161302" y="702551"/>
                  </a:lnTo>
                  <a:close/>
                </a:path>
                <a:path w="1898015" h="1141729">
                  <a:moveTo>
                    <a:pt x="173888" y="952665"/>
                  </a:moveTo>
                  <a:lnTo>
                    <a:pt x="166700" y="949464"/>
                  </a:lnTo>
                  <a:lnTo>
                    <a:pt x="161899" y="951865"/>
                  </a:lnTo>
                  <a:lnTo>
                    <a:pt x="157911" y="955865"/>
                  </a:lnTo>
                  <a:lnTo>
                    <a:pt x="165100" y="959065"/>
                  </a:lnTo>
                  <a:lnTo>
                    <a:pt x="169900" y="956665"/>
                  </a:lnTo>
                  <a:lnTo>
                    <a:pt x="173888" y="952665"/>
                  </a:lnTo>
                  <a:close/>
                </a:path>
                <a:path w="1898015" h="1141729">
                  <a:moveTo>
                    <a:pt x="174688" y="856754"/>
                  </a:moveTo>
                  <a:lnTo>
                    <a:pt x="169900" y="854367"/>
                  </a:lnTo>
                  <a:lnTo>
                    <a:pt x="168300" y="846366"/>
                  </a:lnTo>
                  <a:lnTo>
                    <a:pt x="161899" y="852766"/>
                  </a:lnTo>
                  <a:lnTo>
                    <a:pt x="166700" y="854367"/>
                  </a:lnTo>
                  <a:lnTo>
                    <a:pt x="169100" y="862355"/>
                  </a:lnTo>
                  <a:lnTo>
                    <a:pt x="174688" y="856754"/>
                  </a:lnTo>
                  <a:close/>
                </a:path>
                <a:path w="1898015" h="1141729">
                  <a:moveTo>
                    <a:pt x="179489" y="605002"/>
                  </a:moveTo>
                  <a:lnTo>
                    <a:pt x="174688" y="601814"/>
                  </a:lnTo>
                  <a:lnTo>
                    <a:pt x="171297" y="603885"/>
                  </a:lnTo>
                  <a:lnTo>
                    <a:pt x="165493" y="605205"/>
                  </a:lnTo>
                  <a:lnTo>
                    <a:pt x="162102" y="607428"/>
                  </a:lnTo>
                  <a:lnTo>
                    <a:pt x="165900" y="612203"/>
                  </a:lnTo>
                  <a:lnTo>
                    <a:pt x="166700" y="609803"/>
                  </a:lnTo>
                  <a:lnTo>
                    <a:pt x="168300" y="608203"/>
                  </a:lnTo>
                  <a:lnTo>
                    <a:pt x="171488" y="609803"/>
                  </a:lnTo>
                  <a:lnTo>
                    <a:pt x="170700" y="613003"/>
                  </a:lnTo>
                  <a:lnTo>
                    <a:pt x="168300" y="616991"/>
                  </a:lnTo>
                  <a:lnTo>
                    <a:pt x="172288" y="618591"/>
                  </a:lnTo>
                  <a:lnTo>
                    <a:pt x="173888" y="613003"/>
                  </a:lnTo>
                  <a:lnTo>
                    <a:pt x="179489" y="605002"/>
                  </a:lnTo>
                  <a:close/>
                </a:path>
                <a:path w="1898015" h="1141729">
                  <a:moveTo>
                    <a:pt x="184277" y="938276"/>
                  </a:moveTo>
                  <a:lnTo>
                    <a:pt x="179489" y="935888"/>
                  </a:lnTo>
                  <a:lnTo>
                    <a:pt x="177088" y="928687"/>
                  </a:lnTo>
                  <a:lnTo>
                    <a:pt x="171488" y="934288"/>
                  </a:lnTo>
                  <a:lnTo>
                    <a:pt x="176288" y="935888"/>
                  </a:lnTo>
                  <a:lnTo>
                    <a:pt x="178689" y="943876"/>
                  </a:lnTo>
                  <a:lnTo>
                    <a:pt x="184277" y="938276"/>
                  </a:lnTo>
                  <a:close/>
                </a:path>
                <a:path w="1898015" h="1141729">
                  <a:moveTo>
                    <a:pt x="185280" y="899274"/>
                  </a:moveTo>
                  <a:lnTo>
                    <a:pt x="183476" y="894321"/>
                  </a:lnTo>
                  <a:lnTo>
                    <a:pt x="176288" y="897470"/>
                  </a:lnTo>
                  <a:lnTo>
                    <a:pt x="179882" y="899718"/>
                  </a:lnTo>
                  <a:lnTo>
                    <a:pt x="185280" y="899274"/>
                  </a:lnTo>
                  <a:close/>
                </a:path>
                <a:path w="1898015" h="1141729">
                  <a:moveTo>
                    <a:pt x="187883" y="826846"/>
                  </a:moveTo>
                  <a:lnTo>
                    <a:pt x="185077" y="820000"/>
                  </a:lnTo>
                  <a:lnTo>
                    <a:pt x="180022" y="822579"/>
                  </a:lnTo>
                  <a:lnTo>
                    <a:pt x="183578" y="826287"/>
                  </a:lnTo>
                  <a:lnTo>
                    <a:pt x="187883" y="826846"/>
                  </a:lnTo>
                  <a:close/>
                </a:path>
                <a:path w="1898015" h="1141729">
                  <a:moveTo>
                    <a:pt x="189382" y="703465"/>
                  </a:moveTo>
                  <a:lnTo>
                    <a:pt x="187477" y="698512"/>
                  </a:lnTo>
                  <a:lnTo>
                    <a:pt x="180619" y="701662"/>
                  </a:lnTo>
                  <a:lnTo>
                    <a:pt x="184175" y="703910"/>
                  </a:lnTo>
                  <a:lnTo>
                    <a:pt x="189382" y="703465"/>
                  </a:lnTo>
                  <a:close/>
                </a:path>
                <a:path w="1898015" h="1141729">
                  <a:moveTo>
                    <a:pt x="212255" y="303707"/>
                  </a:moveTo>
                  <a:lnTo>
                    <a:pt x="207454" y="301307"/>
                  </a:lnTo>
                  <a:lnTo>
                    <a:pt x="206654" y="306095"/>
                  </a:lnTo>
                  <a:lnTo>
                    <a:pt x="202666" y="312496"/>
                  </a:lnTo>
                  <a:lnTo>
                    <a:pt x="206654" y="314096"/>
                  </a:lnTo>
                  <a:lnTo>
                    <a:pt x="208254" y="309295"/>
                  </a:lnTo>
                  <a:lnTo>
                    <a:pt x="212255" y="303707"/>
                  </a:lnTo>
                  <a:close/>
                </a:path>
                <a:path w="1898015" h="1141729">
                  <a:moveTo>
                    <a:pt x="215404" y="296633"/>
                  </a:moveTo>
                  <a:lnTo>
                    <a:pt x="212255" y="290118"/>
                  </a:lnTo>
                  <a:lnTo>
                    <a:pt x="207302" y="292582"/>
                  </a:lnTo>
                  <a:lnTo>
                    <a:pt x="211048" y="296113"/>
                  </a:lnTo>
                  <a:lnTo>
                    <a:pt x="215404" y="296633"/>
                  </a:lnTo>
                  <a:close/>
                </a:path>
                <a:path w="1898015" h="1141729">
                  <a:moveTo>
                    <a:pt x="216255" y="720890"/>
                  </a:moveTo>
                  <a:lnTo>
                    <a:pt x="212255" y="720090"/>
                  </a:lnTo>
                  <a:lnTo>
                    <a:pt x="205905" y="711911"/>
                  </a:lnTo>
                  <a:lnTo>
                    <a:pt x="207060" y="718197"/>
                  </a:lnTo>
                  <a:lnTo>
                    <a:pt x="211797" y="725830"/>
                  </a:lnTo>
                  <a:lnTo>
                    <a:pt x="216255" y="721690"/>
                  </a:lnTo>
                  <a:lnTo>
                    <a:pt x="216255" y="720890"/>
                  </a:lnTo>
                  <a:close/>
                </a:path>
                <a:path w="1898015" h="1141729">
                  <a:moveTo>
                    <a:pt x="232232" y="345262"/>
                  </a:moveTo>
                  <a:lnTo>
                    <a:pt x="225844" y="343662"/>
                  </a:lnTo>
                  <a:lnTo>
                    <a:pt x="217843" y="338874"/>
                  </a:lnTo>
                  <a:lnTo>
                    <a:pt x="213855" y="343662"/>
                  </a:lnTo>
                  <a:lnTo>
                    <a:pt x="219989" y="346951"/>
                  </a:lnTo>
                  <a:lnTo>
                    <a:pt x="223939" y="349554"/>
                  </a:lnTo>
                  <a:lnTo>
                    <a:pt x="227457" y="349618"/>
                  </a:lnTo>
                  <a:lnTo>
                    <a:pt x="232232" y="345262"/>
                  </a:lnTo>
                  <a:close/>
                </a:path>
                <a:path w="1898015" h="1141729">
                  <a:moveTo>
                    <a:pt x="249021" y="899922"/>
                  </a:moveTo>
                  <a:lnTo>
                    <a:pt x="244221" y="897521"/>
                  </a:lnTo>
                  <a:lnTo>
                    <a:pt x="242620" y="902322"/>
                  </a:lnTo>
                  <a:lnTo>
                    <a:pt x="238633" y="908710"/>
                  </a:lnTo>
                  <a:lnTo>
                    <a:pt x="243420" y="910310"/>
                  </a:lnTo>
                  <a:lnTo>
                    <a:pt x="245021" y="905510"/>
                  </a:lnTo>
                  <a:lnTo>
                    <a:pt x="249021" y="899922"/>
                  </a:lnTo>
                  <a:close/>
                </a:path>
                <a:path w="1898015" h="1141729">
                  <a:moveTo>
                    <a:pt x="251409" y="948664"/>
                  </a:moveTo>
                  <a:lnTo>
                    <a:pt x="249466" y="944778"/>
                  </a:lnTo>
                  <a:lnTo>
                    <a:pt x="249618" y="937882"/>
                  </a:lnTo>
                  <a:lnTo>
                    <a:pt x="248272" y="933386"/>
                  </a:lnTo>
                  <a:lnTo>
                    <a:pt x="241820" y="936688"/>
                  </a:lnTo>
                  <a:lnTo>
                    <a:pt x="246621" y="939876"/>
                  </a:lnTo>
                  <a:lnTo>
                    <a:pt x="238633" y="944676"/>
                  </a:lnTo>
                  <a:lnTo>
                    <a:pt x="246621" y="945476"/>
                  </a:lnTo>
                  <a:lnTo>
                    <a:pt x="247421" y="953465"/>
                  </a:lnTo>
                  <a:lnTo>
                    <a:pt x="251409" y="948664"/>
                  </a:lnTo>
                  <a:close/>
                </a:path>
                <a:path w="1898015" h="1141729">
                  <a:moveTo>
                    <a:pt x="252564" y="421081"/>
                  </a:moveTo>
                  <a:lnTo>
                    <a:pt x="249415" y="418388"/>
                  </a:lnTo>
                  <a:lnTo>
                    <a:pt x="244475" y="421081"/>
                  </a:lnTo>
                  <a:lnTo>
                    <a:pt x="245821" y="429183"/>
                  </a:lnTo>
                  <a:lnTo>
                    <a:pt x="252564" y="421081"/>
                  </a:lnTo>
                  <a:close/>
                </a:path>
                <a:path w="1898015" h="1141729">
                  <a:moveTo>
                    <a:pt x="257810" y="538670"/>
                  </a:moveTo>
                  <a:lnTo>
                    <a:pt x="255587" y="531507"/>
                  </a:lnTo>
                  <a:lnTo>
                    <a:pt x="247218" y="531672"/>
                  </a:lnTo>
                  <a:lnTo>
                    <a:pt x="239153" y="535749"/>
                  </a:lnTo>
                  <a:lnTo>
                    <a:pt x="237832" y="540270"/>
                  </a:lnTo>
                  <a:lnTo>
                    <a:pt x="243306" y="538340"/>
                  </a:lnTo>
                  <a:lnTo>
                    <a:pt x="248119" y="541566"/>
                  </a:lnTo>
                  <a:lnTo>
                    <a:pt x="252780" y="543750"/>
                  </a:lnTo>
                  <a:lnTo>
                    <a:pt x="257810" y="538670"/>
                  </a:lnTo>
                  <a:close/>
                </a:path>
                <a:path w="1898015" h="1141729">
                  <a:moveTo>
                    <a:pt x="258013" y="687476"/>
                  </a:moveTo>
                  <a:lnTo>
                    <a:pt x="256209" y="682536"/>
                  </a:lnTo>
                  <a:lnTo>
                    <a:pt x="249021" y="685673"/>
                  </a:lnTo>
                  <a:lnTo>
                    <a:pt x="252615" y="687920"/>
                  </a:lnTo>
                  <a:lnTo>
                    <a:pt x="258013" y="687476"/>
                  </a:lnTo>
                  <a:close/>
                </a:path>
                <a:path w="1898015" h="1141729">
                  <a:moveTo>
                    <a:pt x="261569" y="860679"/>
                  </a:moveTo>
                  <a:lnTo>
                    <a:pt x="261010" y="855967"/>
                  </a:lnTo>
                  <a:lnTo>
                    <a:pt x="257302" y="852144"/>
                  </a:lnTo>
                  <a:lnTo>
                    <a:pt x="258902" y="856564"/>
                  </a:lnTo>
                  <a:lnTo>
                    <a:pt x="261569" y="860679"/>
                  </a:lnTo>
                  <a:close/>
                </a:path>
                <a:path w="1898015" h="1141729">
                  <a:moveTo>
                    <a:pt x="262597" y="378028"/>
                  </a:moveTo>
                  <a:lnTo>
                    <a:pt x="255409" y="370039"/>
                  </a:lnTo>
                  <a:lnTo>
                    <a:pt x="255409" y="370840"/>
                  </a:lnTo>
                  <a:lnTo>
                    <a:pt x="257009" y="380428"/>
                  </a:lnTo>
                  <a:lnTo>
                    <a:pt x="251701" y="381292"/>
                  </a:lnTo>
                  <a:lnTo>
                    <a:pt x="254114" y="382524"/>
                  </a:lnTo>
                  <a:lnTo>
                    <a:pt x="259372" y="382117"/>
                  </a:lnTo>
                  <a:lnTo>
                    <a:pt x="262597" y="378028"/>
                  </a:lnTo>
                  <a:close/>
                </a:path>
                <a:path w="1898015" h="1141729">
                  <a:moveTo>
                    <a:pt x="264198" y="352450"/>
                  </a:moveTo>
                  <a:lnTo>
                    <a:pt x="259410" y="350062"/>
                  </a:lnTo>
                  <a:lnTo>
                    <a:pt x="257810" y="354850"/>
                  </a:lnTo>
                  <a:lnTo>
                    <a:pt x="250621" y="354050"/>
                  </a:lnTo>
                  <a:lnTo>
                    <a:pt x="256209" y="358051"/>
                  </a:lnTo>
                  <a:lnTo>
                    <a:pt x="260210" y="358851"/>
                  </a:lnTo>
                  <a:lnTo>
                    <a:pt x="264198" y="352450"/>
                  </a:lnTo>
                  <a:close/>
                </a:path>
                <a:path w="1898015" h="1141729">
                  <a:moveTo>
                    <a:pt x="274447" y="763397"/>
                  </a:moveTo>
                  <a:lnTo>
                    <a:pt x="272199" y="758456"/>
                  </a:lnTo>
                  <a:lnTo>
                    <a:pt x="265455" y="761606"/>
                  </a:lnTo>
                  <a:lnTo>
                    <a:pt x="269201" y="763854"/>
                  </a:lnTo>
                  <a:lnTo>
                    <a:pt x="274447" y="763397"/>
                  </a:lnTo>
                  <a:close/>
                </a:path>
                <a:path w="1898015" h="1141729">
                  <a:moveTo>
                    <a:pt x="276186" y="787234"/>
                  </a:moveTo>
                  <a:lnTo>
                    <a:pt x="271399" y="784834"/>
                  </a:lnTo>
                  <a:lnTo>
                    <a:pt x="269798" y="789622"/>
                  </a:lnTo>
                  <a:lnTo>
                    <a:pt x="265798" y="795223"/>
                  </a:lnTo>
                  <a:lnTo>
                    <a:pt x="270598" y="797623"/>
                  </a:lnTo>
                  <a:lnTo>
                    <a:pt x="272199" y="792822"/>
                  </a:lnTo>
                  <a:lnTo>
                    <a:pt x="276186" y="787234"/>
                  </a:lnTo>
                  <a:close/>
                </a:path>
                <a:path w="1898015" h="1141729">
                  <a:moveTo>
                    <a:pt x="276440" y="1131163"/>
                  </a:moveTo>
                  <a:lnTo>
                    <a:pt x="273786" y="1127696"/>
                  </a:lnTo>
                  <a:lnTo>
                    <a:pt x="269811" y="1130719"/>
                  </a:lnTo>
                  <a:lnTo>
                    <a:pt x="263499" y="1133284"/>
                  </a:lnTo>
                  <a:lnTo>
                    <a:pt x="259740" y="1136459"/>
                  </a:lnTo>
                  <a:lnTo>
                    <a:pt x="263398" y="1141285"/>
                  </a:lnTo>
                  <a:lnTo>
                    <a:pt x="267042" y="1137805"/>
                  </a:lnTo>
                  <a:lnTo>
                    <a:pt x="272796" y="1134491"/>
                  </a:lnTo>
                  <a:lnTo>
                    <a:pt x="276440" y="1131163"/>
                  </a:lnTo>
                  <a:close/>
                </a:path>
                <a:path w="1898015" h="1141729">
                  <a:moveTo>
                    <a:pt x="285546" y="837958"/>
                  </a:moveTo>
                  <a:lnTo>
                    <a:pt x="284975" y="832789"/>
                  </a:lnTo>
                  <a:lnTo>
                    <a:pt x="281266" y="829411"/>
                  </a:lnTo>
                  <a:lnTo>
                    <a:pt x="282879" y="833983"/>
                  </a:lnTo>
                  <a:lnTo>
                    <a:pt x="285546" y="837958"/>
                  </a:lnTo>
                  <a:close/>
                </a:path>
                <a:path w="1898015" h="1141729">
                  <a:moveTo>
                    <a:pt x="292176" y="593013"/>
                  </a:moveTo>
                  <a:lnTo>
                    <a:pt x="285775" y="587425"/>
                  </a:lnTo>
                  <a:lnTo>
                    <a:pt x="283387" y="592213"/>
                  </a:lnTo>
                  <a:lnTo>
                    <a:pt x="274586" y="593813"/>
                  </a:lnTo>
                  <a:lnTo>
                    <a:pt x="280987" y="598614"/>
                  </a:lnTo>
                  <a:lnTo>
                    <a:pt x="283387" y="594614"/>
                  </a:lnTo>
                  <a:lnTo>
                    <a:pt x="292176" y="593013"/>
                  </a:lnTo>
                  <a:close/>
                </a:path>
                <a:path w="1898015" h="1141729">
                  <a:moveTo>
                    <a:pt x="295414" y="1132725"/>
                  </a:moveTo>
                  <a:lnTo>
                    <a:pt x="291376" y="1129296"/>
                  </a:lnTo>
                  <a:lnTo>
                    <a:pt x="286423" y="1126769"/>
                  </a:lnTo>
                  <a:lnTo>
                    <a:pt x="282282" y="1123505"/>
                  </a:lnTo>
                  <a:lnTo>
                    <a:pt x="280695" y="1122324"/>
                  </a:lnTo>
                  <a:lnTo>
                    <a:pt x="283387" y="1126096"/>
                  </a:lnTo>
                  <a:lnTo>
                    <a:pt x="283400" y="1131201"/>
                  </a:lnTo>
                  <a:lnTo>
                    <a:pt x="290080" y="1133386"/>
                  </a:lnTo>
                  <a:lnTo>
                    <a:pt x="295414" y="1132725"/>
                  </a:lnTo>
                  <a:close/>
                </a:path>
                <a:path w="1898015" h="1141729">
                  <a:moveTo>
                    <a:pt x="297319" y="300520"/>
                  </a:moveTo>
                  <a:lnTo>
                    <a:pt x="294170" y="298005"/>
                  </a:lnTo>
                  <a:lnTo>
                    <a:pt x="289229" y="300748"/>
                  </a:lnTo>
                  <a:lnTo>
                    <a:pt x="290576" y="308495"/>
                  </a:lnTo>
                  <a:lnTo>
                    <a:pt x="297319" y="300520"/>
                  </a:lnTo>
                  <a:close/>
                </a:path>
                <a:path w="1898015" h="1141729">
                  <a:moveTo>
                    <a:pt x="301764" y="513892"/>
                  </a:moveTo>
                  <a:lnTo>
                    <a:pt x="293776" y="512292"/>
                  </a:lnTo>
                  <a:lnTo>
                    <a:pt x="286575" y="512292"/>
                  </a:lnTo>
                  <a:lnTo>
                    <a:pt x="281787" y="515493"/>
                  </a:lnTo>
                  <a:lnTo>
                    <a:pt x="291376" y="520293"/>
                  </a:lnTo>
                  <a:lnTo>
                    <a:pt x="297764" y="520293"/>
                  </a:lnTo>
                  <a:lnTo>
                    <a:pt x="301764" y="513892"/>
                  </a:lnTo>
                  <a:close/>
                </a:path>
                <a:path w="1898015" h="1141729">
                  <a:moveTo>
                    <a:pt x="304165" y="251752"/>
                  </a:moveTo>
                  <a:lnTo>
                    <a:pt x="297865" y="246468"/>
                  </a:lnTo>
                  <a:lnTo>
                    <a:pt x="293966" y="249656"/>
                  </a:lnTo>
                  <a:lnTo>
                    <a:pt x="295173" y="253885"/>
                  </a:lnTo>
                  <a:lnTo>
                    <a:pt x="304165" y="251752"/>
                  </a:lnTo>
                  <a:close/>
                </a:path>
                <a:path w="1898015" h="1141729">
                  <a:moveTo>
                    <a:pt x="304965" y="493915"/>
                  </a:moveTo>
                  <a:lnTo>
                    <a:pt x="302564" y="492315"/>
                  </a:lnTo>
                  <a:lnTo>
                    <a:pt x="299364" y="491515"/>
                  </a:lnTo>
                  <a:lnTo>
                    <a:pt x="296964" y="491515"/>
                  </a:lnTo>
                  <a:lnTo>
                    <a:pt x="295376" y="494715"/>
                  </a:lnTo>
                  <a:lnTo>
                    <a:pt x="292176" y="502704"/>
                  </a:lnTo>
                  <a:lnTo>
                    <a:pt x="299364" y="505904"/>
                  </a:lnTo>
                  <a:lnTo>
                    <a:pt x="303364" y="501904"/>
                  </a:lnTo>
                  <a:lnTo>
                    <a:pt x="304965" y="493915"/>
                  </a:lnTo>
                  <a:close/>
                </a:path>
                <a:path w="1898015" h="1141729">
                  <a:moveTo>
                    <a:pt x="308724" y="271310"/>
                  </a:moveTo>
                  <a:lnTo>
                    <a:pt x="308152" y="266141"/>
                  </a:lnTo>
                  <a:lnTo>
                    <a:pt x="304444" y="262763"/>
                  </a:lnTo>
                  <a:lnTo>
                    <a:pt x="306057" y="267335"/>
                  </a:lnTo>
                  <a:lnTo>
                    <a:pt x="308724" y="271310"/>
                  </a:lnTo>
                  <a:close/>
                </a:path>
                <a:path w="1898015" h="1141729">
                  <a:moveTo>
                    <a:pt x="325145" y="280670"/>
                  </a:moveTo>
                  <a:lnTo>
                    <a:pt x="323342" y="275729"/>
                  </a:lnTo>
                  <a:lnTo>
                    <a:pt x="316153" y="278879"/>
                  </a:lnTo>
                  <a:lnTo>
                    <a:pt x="319747" y="281127"/>
                  </a:lnTo>
                  <a:lnTo>
                    <a:pt x="325145" y="280670"/>
                  </a:lnTo>
                  <a:close/>
                </a:path>
                <a:path w="1898015" h="1141729">
                  <a:moveTo>
                    <a:pt x="329742" y="656158"/>
                  </a:moveTo>
                  <a:lnTo>
                    <a:pt x="324942" y="653757"/>
                  </a:lnTo>
                  <a:lnTo>
                    <a:pt x="324142" y="658558"/>
                  </a:lnTo>
                  <a:lnTo>
                    <a:pt x="320141" y="664946"/>
                  </a:lnTo>
                  <a:lnTo>
                    <a:pt x="324142" y="666546"/>
                  </a:lnTo>
                  <a:lnTo>
                    <a:pt x="325742" y="661746"/>
                  </a:lnTo>
                  <a:lnTo>
                    <a:pt x="329742" y="656158"/>
                  </a:lnTo>
                  <a:close/>
                </a:path>
                <a:path w="1898015" h="1141729">
                  <a:moveTo>
                    <a:pt x="331330" y="630580"/>
                  </a:moveTo>
                  <a:lnTo>
                    <a:pt x="326542" y="628180"/>
                  </a:lnTo>
                  <a:lnTo>
                    <a:pt x="324942" y="632980"/>
                  </a:lnTo>
                  <a:lnTo>
                    <a:pt x="320941" y="638568"/>
                  </a:lnTo>
                  <a:lnTo>
                    <a:pt x="325742" y="640969"/>
                  </a:lnTo>
                  <a:lnTo>
                    <a:pt x="327342" y="636181"/>
                  </a:lnTo>
                  <a:lnTo>
                    <a:pt x="331330" y="630580"/>
                  </a:lnTo>
                  <a:close/>
                </a:path>
                <a:path w="1898015" h="1141729">
                  <a:moveTo>
                    <a:pt x="364299" y="487667"/>
                  </a:moveTo>
                  <a:lnTo>
                    <a:pt x="362508" y="482727"/>
                  </a:lnTo>
                  <a:lnTo>
                    <a:pt x="355307" y="485876"/>
                  </a:lnTo>
                  <a:lnTo>
                    <a:pt x="358902" y="488124"/>
                  </a:lnTo>
                  <a:lnTo>
                    <a:pt x="364299" y="487667"/>
                  </a:lnTo>
                  <a:close/>
                </a:path>
                <a:path w="1898015" h="1141729">
                  <a:moveTo>
                    <a:pt x="403390" y="1098753"/>
                  </a:moveTo>
                  <a:lnTo>
                    <a:pt x="399262" y="1101318"/>
                  </a:lnTo>
                  <a:lnTo>
                    <a:pt x="394055" y="1099642"/>
                  </a:lnTo>
                  <a:lnTo>
                    <a:pt x="389382" y="1098727"/>
                  </a:lnTo>
                  <a:lnTo>
                    <a:pt x="387248" y="1099299"/>
                  </a:lnTo>
                  <a:lnTo>
                    <a:pt x="389674" y="1102118"/>
                  </a:lnTo>
                  <a:lnTo>
                    <a:pt x="396341" y="1104696"/>
                  </a:lnTo>
                  <a:lnTo>
                    <a:pt x="401662" y="1101725"/>
                  </a:lnTo>
                  <a:lnTo>
                    <a:pt x="403390" y="1098753"/>
                  </a:lnTo>
                  <a:close/>
                </a:path>
                <a:path w="1898015" h="1141729">
                  <a:moveTo>
                    <a:pt x="418452" y="936688"/>
                  </a:moveTo>
                  <a:lnTo>
                    <a:pt x="416369" y="933526"/>
                  </a:lnTo>
                  <a:lnTo>
                    <a:pt x="414947" y="928192"/>
                  </a:lnTo>
                  <a:lnTo>
                    <a:pt x="412496" y="925106"/>
                  </a:lnTo>
                  <a:lnTo>
                    <a:pt x="407263" y="928687"/>
                  </a:lnTo>
                  <a:lnTo>
                    <a:pt x="411035" y="931405"/>
                  </a:lnTo>
                  <a:lnTo>
                    <a:pt x="412851" y="936586"/>
                  </a:lnTo>
                  <a:lnTo>
                    <a:pt x="414680" y="939812"/>
                  </a:lnTo>
                  <a:lnTo>
                    <a:pt x="418452" y="936688"/>
                  </a:lnTo>
                  <a:close/>
                </a:path>
                <a:path w="1898015" h="1141729">
                  <a:moveTo>
                    <a:pt x="448017" y="262140"/>
                  </a:moveTo>
                  <a:lnTo>
                    <a:pt x="440029" y="260540"/>
                  </a:lnTo>
                  <a:lnTo>
                    <a:pt x="432841" y="259740"/>
                  </a:lnTo>
                  <a:lnTo>
                    <a:pt x="428040" y="263740"/>
                  </a:lnTo>
                  <a:lnTo>
                    <a:pt x="437629" y="268541"/>
                  </a:lnTo>
                  <a:lnTo>
                    <a:pt x="444030" y="268541"/>
                  </a:lnTo>
                  <a:lnTo>
                    <a:pt x="448017" y="262140"/>
                  </a:lnTo>
                  <a:close/>
                </a:path>
                <a:path w="1898015" h="1141729">
                  <a:moveTo>
                    <a:pt x="676592" y="1017397"/>
                  </a:moveTo>
                  <a:lnTo>
                    <a:pt x="670585" y="1013460"/>
                  </a:lnTo>
                  <a:lnTo>
                    <a:pt x="667499" y="1006208"/>
                  </a:lnTo>
                  <a:lnTo>
                    <a:pt x="664565" y="1000772"/>
                  </a:lnTo>
                  <a:lnTo>
                    <a:pt x="659015" y="1002220"/>
                  </a:lnTo>
                  <a:lnTo>
                    <a:pt x="662774" y="1007516"/>
                  </a:lnTo>
                  <a:lnTo>
                    <a:pt x="665099" y="1015199"/>
                  </a:lnTo>
                  <a:lnTo>
                    <a:pt x="668794" y="1020203"/>
                  </a:lnTo>
                  <a:lnTo>
                    <a:pt x="676592" y="1017397"/>
                  </a:lnTo>
                  <a:close/>
                </a:path>
                <a:path w="1898015" h="1141729">
                  <a:moveTo>
                    <a:pt x="800506" y="614832"/>
                  </a:moveTo>
                  <a:lnTo>
                    <a:pt x="796480" y="611403"/>
                  </a:lnTo>
                  <a:lnTo>
                    <a:pt x="791070" y="608876"/>
                  </a:lnTo>
                  <a:lnTo>
                    <a:pt x="786790" y="605612"/>
                  </a:lnTo>
                  <a:lnTo>
                    <a:pt x="785342" y="604431"/>
                  </a:lnTo>
                  <a:lnTo>
                    <a:pt x="788479" y="608203"/>
                  </a:lnTo>
                  <a:lnTo>
                    <a:pt x="788492" y="613308"/>
                  </a:lnTo>
                  <a:lnTo>
                    <a:pt x="795172" y="615492"/>
                  </a:lnTo>
                  <a:lnTo>
                    <a:pt x="800506" y="614832"/>
                  </a:lnTo>
                  <a:close/>
                </a:path>
                <a:path w="1898015" h="1141729">
                  <a:moveTo>
                    <a:pt x="847394" y="877658"/>
                  </a:moveTo>
                  <a:lnTo>
                    <a:pt x="843622" y="878344"/>
                  </a:lnTo>
                  <a:lnTo>
                    <a:pt x="837615" y="878789"/>
                  </a:lnTo>
                  <a:lnTo>
                    <a:pt x="829144" y="878344"/>
                  </a:lnTo>
                  <a:lnTo>
                    <a:pt x="823506" y="879690"/>
                  </a:lnTo>
                  <a:lnTo>
                    <a:pt x="826046" y="885532"/>
                  </a:lnTo>
                  <a:lnTo>
                    <a:pt x="833069" y="883513"/>
                  </a:lnTo>
                  <a:lnTo>
                    <a:pt x="842035" y="880135"/>
                  </a:lnTo>
                  <a:lnTo>
                    <a:pt x="847394" y="877658"/>
                  </a:lnTo>
                  <a:close/>
                </a:path>
                <a:path w="1898015" h="1141729">
                  <a:moveTo>
                    <a:pt x="857173" y="335445"/>
                  </a:moveTo>
                  <a:lnTo>
                    <a:pt x="854811" y="329272"/>
                  </a:lnTo>
                  <a:lnTo>
                    <a:pt x="854024" y="331673"/>
                  </a:lnTo>
                  <a:lnTo>
                    <a:pt x="852424" y="333273"/>
                  </a:lnTo>
                  <a:lnTo>
                    <a:pt x="849223" y="331673"/>
                  </a:lnTo>
                  <a:lnTo>
                    <a:pt x="850823" y="326885"/>
                  </a:lnTo>
                  <a:lnTo>
                    <a:pt x="854811" y="321284"/>
                  </a:lnTo>
                  <a:lnTo>
                    <a:pt x="849223" y="318084"/>
                  </a:lnTo>
                  <a:lnTo>
                    <a:pt x="848423" y="320484"/>
                  </a:lnTo>
                  <a:lnTo>
                    <a:pt x="846823" y="322084"/>
                  </a:lnTo>
                  <a:lnTo>
                    <a:pt x="843622" y="320484"/>
                  </a:lnTo>
                  <a:lnTo>
                    <a:pt x="842835" y="323684"/>
                  </a:lnTo>
                  <a:lnTo>
                    <a:pt x="841235" y="326085"/>
                  </a:lnTo>
                  <a:lnTo>
                    <a:pt x="840435" y="328472"/>
                  </a:lnTo>
                  <a:lnTo>
                    <a:pt x="846607" y="333095"/>
                  </a:lnTo>
                  <a:lnTo>
                    <a:pt x="853313" y="336067"/>
                  </a:lnTo>
                  <a:lnTo>
                    <a:pt x="857173" y="335445"/>
                  </a:lnTo>
                  <a:close/>
                </a:path>
                <a:path w="1898015" h="1141729">
                  <a:moveTo>
                    <a:pt x="884389" y="419582"/>
                  </a:moveTo>
                  <a:lnTo>
                    <a:pt x="880389" y="409194"/>
                  </a:lnTo>
                  <a:lnTo>
                    <a:pt x="879589" y="408393"/>
                  </a:lnTo>
                  <a:lnTo>
                    <a:pt x="875753" y="403199"/>
                  </a:lnTo>
                  <a:lnTo>
                    <a:pt x="875296" y="408800"/>
                  </a:lnTo>
                  <a:lnTo>
                    <a:pt x="876782" y="417385"/>
                  </a:lnTo>
                  <a:lnTo>
                    <a:pt x="878789" y="421182"/>
                  </a:lnTo>
                  <a:lnTo>
                    <a:pt x="884389" y="419582"/>
                  </a:lnTo>
                  <a:close/>
                </a:path>
                <a:path w="1898015" h="1141729">
                  <a:moveTo>
                    <a:pt x="929944" y="495515"/>
                  </a:moveTo>
                  <a:lnTo>
                    <a:pt x="915784" y="500456"/>
                  </a:lnTo>
                  <a:lnTo>
                    <a:pt x="916762" y="503301"/>
                  </a:lnTo>
                  <a:lnTo>
                    <a:pt x="924318" y="502259"/>
                  </a:lnTo>
                  <a:lnTo>
                    <a:pt x="929944" y="495515"/>
                  </a:lnTo>
                  <a:close/>
                </a:path>
                <a:path w="1898015" h="1141729">
                  <a:moveTo>
                    <a:pt x="932484" y="907338"/>
                  </a:moveTo>
                  <a:lnTo>
                    <a:pt x="929144" y="903909"/>
                  </a:lnTo>
                  <a:lnTo>
                    <a:pt x="925296" y="905878"/>
                  </a:lnTo>
                  <a:lnTo>
                    <a:pt x="919353" y="907008"/>
                  </a:lnTo>
                  <a:lnTo>
                    <a:pt x="916101" y="909193"/>
                  </a:lnTo>
                  <a:lnTo>
                    <a:pt x="920356" y="914298"/>
                  </a:lnTo>
                  <a:lnTo>
                    <a:pt x="923302" y="910882"/>
                  </a:lnTo>
                  <a:lnTo>
                    <a:pt x="928941" y="909104"/>
                  </a:lnTo>
                  <a:lnTo>
                    <a:pt x="932484" y="907338"/>
                  </a:lnTo>
                  <a:close/>
                </a:path>
                <a:path w="1898015" h="1141729">
                  <a:moveTo>
                    <a:pt x="937133" y="708901"/>
                  </a:moveTo>
                  <a:lnTo>
                    <a:pt x="932154" y="704786"/>
                  </a:lnTo>
                  <a:lnTo>
                    <a:pt x="927239" y="700519"/>
                  </a:lnTo>
                  <a:lnTo>
                    <a:pt x="923086" y="695642"/>
                  </a:lnTo>
                  <a:lnTo>
                    <a:pt x="920356" y="689724"/>
                  </a:lnTo>
                  <a:lnTo>
                    <a:pt x="917155" y="695325"/>
                  </a:lnTo>
                  <a:lnTo>
                    <a:pt x="910767" y="693724"/>
                  </a:lnTo>
                  <a:lnTo>
                    <a:pt x="907567" y="698512"/>
                  </a:lnTo>
                  <a:lnTo>
                    <a:pt x="917473" y="698792"/>
                  </a:lnTo>
                  <a:lnTo>
                    <a:pt x="923848" y="704303"/>
                  </a:lnTo>
                  <a:lnTo>
                    <a:pt x="929474" y="709523"/>
                  </a:lnTo>
                  <a:lnTo>
                    <a:pt x="937133" y="708901"/>
                  </a:lnTo>
                  <a:close/>
                </a:path>
                <a:path w="1898015" h="1141729">
                  <a:moveTo>
                    <a:pt x="1711744" y="380453"/>
                  </a:moveTo>
                  <a:lnTo>
                    <a:pt x="1708378" y="375627"/>
                  </a:lnTo>
                  <a:lnTo>
                    <a:pt x="1706778" y="379628"/>
                  </a:lnTo>
                  <a:lnTo>
                    <a:pt x="1702777" y="378828"/>
                  </a:lnTo>
                  <a:lnTo>
                    <a:pt x="1701177" y="382028"/>
                  </a:lnTo>
                  <a:lnTo>
                    <a:pt x="1705000" y="387096"/>
                  </a:lnTo>
                  <a:lnTo>
                    <a:pt x="1709572" y="385419"/>
                  </a:lnTo>
                  <a:lnTo>
                    <a:pt x="1711744" y="380453"/>
                  </a:lnTo>
                  <a:close/>
                </a:path>
                <a:path w="1898015" h="1141729">
                  <a:moveTo>
                    <a:pt x="1766519" y="223418"/>
                  </a:moveTo>
                  <a:lnTo>
                    <a:pt x="1761921" y="218986"/>
                  </a:lnTo>
                  <a:lnTo>
                    <a:pt x="1759432" y="222516"/>
                  </a:lnTo>
                  <a:lnTo>
                    <a:pt x="1754022" y="224485"/>
                  </a:lnTo>
                  <a:lnTo>
                    <a:pt x="1750568" y="226288"/>
                  </a:lnTo>
                  <a:lnTo>
                    <a:pt x="1753933" y="229374"/>
                  </a:lnTo>
                  <a:lnTo>
                    <a:pt x="1757426" y="227190"/>
                  </a:lnTo>
                  <a:lnTo>
                    <a:pt x="1763318" y="225679"/>
                  </a:lnTo>
                  <a:lnTo>
                    <a:pt x="1766519" y="223418"/>
                  </a:lnTo>
                  <a:close/>
                </a:path>
                <a:path w="1898015" h="1141729">
                  <a:moveTo>
                    <a:pt x="1781251" y="297802"/>
                  </a:moveTo>
                  <a:lnTo>
                    <a:pt x="1777504" y="294513"/>
                  </a:lnTo>
                  <a:lnTo>
                    <a:pt x="1773161" y="294208"/>
                  </a:lnTo>
                  <a:lnTo>
                    <a:pt x="1776310" y="300507"/>
                  </a:lnTo>
                  <a:lnTo>
                    <a:pt x="1781251" y="297802"/>
                  </a:lnTo>
                  <a:close/>
                </a:path>
                <a:path w="1898015" h="1141729">
                  <a:moveTo>
                    <a:pt x="1786699" y="433171"/>
                  </a:moveTo>
                  <a:lnTo>
                    <a:pt x="1777022" y="433489"/>
                  </a:lnTo>
                  <a:lnTo>
                    <a:pt x="1770405" y="428485"/>
                  </a:lnTo>
                  <a:lnTo>
                    <a:pt x="1764550" y="423621"/>
                  </a:lnTo>
                  <a:lnTo>
                    <a:pt x="1757121" y="424383"/>
                  </a:lnTo>
                  <a:lnTo>
                    <a:pt x="1764322" y="429983"/>
                  </a:lnTo>
                  <a:lnTo>
                    <a:pt x="1773110" y="433971"/>
                  </a:lnTo>
                  <a:lnTo>
                    <a:pt x="1773910" y="442760"/>
                  </a:lnTo>
                  <a:lnTo>
                    <a:pt x="1777111" y="437172"/>
                  </a:lnTo>
                  <a:lnTo>
                    <a:pt x="1783499" y="437972"/>
                  </a:lnTo>
                  <a:lnTo>
                    <a:pt x="1786699" y="433171"/>
                  </a:lnTo>
                  <a:close/>
                </a:path>
                <a:path w="1898015" h="1141729">
                  <a:moveTo>
                    <a:pt x="1788299" y="673735"/>
                  </a:moveTo>
                  <a:lnTo>
                    <a:pt x="1785099" y="672934"/>
                  </a:lnTo>
                  <a:lnTo>
                    <a:pt x="1782699" y="672147"/>
                  </a:lnTo>
                  <a:lnTo>
                    <a:pt x="1779498" y="671347"/>
                  </a:lnTo>
                  <a:lnTo>
                    <a:pt x="1778698" y="673735"/>
                  </a:lnTo>
                  <a:lnTo>
                    <a:pt x="1777898" y="676935"/>
                  </a:lnTo>
                  <a:lnTo>
                    <a:pt x="1777111" y="679335"/>
                  </a:lnTo>
                  <a:lnTo>
                    <a:pt x="1780298" y="680135"/>
                  </a:lnTo>
                  <a:lnTo>
                    <a:pt x="1782699" y="680935"/>
                  </a:lnTo>
                  <a:lnTo>
                    <a:pt x="1785899" y="681736"/>
                  </a:lnTo>
                  <a:lnTo>
                    <a:pt x="1786699" y="679335"/>
                  </a:lnTo>
                  <a:lnTo>
                    <a:pt x="1787499" y="676135"/>
                  </a:lnTo>
                  <a:lnTo>
                    <a:pt x="1788299" y="673735"/>
                  </a:lnTo>
                  <a:close/>
                </a:path>
                <a:path w="1898015" h="1141729">
                  <a:moveTo>
                    <a:pt x="1800275" y="27178"/>
                  </a:moveTo>
                  <a:lnTo>
                    <a:pt x="1800212" y="19773"/>
                  </a:lnTo>
                  <a:lnTo>
                    <a:pt x="1799082" y="12992"/>
                  </a:lnTo>
                  <a:lnTo>
                    <a:pt x="1797354" y="6489"/>
                  </a:lnTo>
                  <a:lnTo>
                    <a:pt x="1795487" y="0"/>
                  </a:lnTo>
                  <a:lnTo>
                    <a:pt x="1793887" y="5588"/>
                  </a:lnTo>
                  <a:lnTo>
                    <a:pt x="1786699" y="1600"/>
                  </a:lnTo>
                  <a:lnTo>
                    <a:pt x="1784299" y="5588"/>
                  </a:lnTo>
                  <a:lnTo>
                    <a:pt x="1791182" y="9867"/>
                  </a:lnTo>
                  <a:lnTo>
                    <a:pt x="1793189" y="16383"/>
                  </a:lnTo>
                  <a:lnTo>
                    <a:pt x="1794751" y="22898"/>
                  </a:lnTo>
                  <a:lnTo>
                    <a:pt x="1800275" y="27178"/>
                  </a:lnTo>
                  <a:close/>
                </a:path>
                <a:path w="1898015" h="1141729">
                  <a:moveTo>
                    <a:pt x="1815465" y="546658"/>
                  </a:moveTo>
                  <a:lnTo>
                    <a:pt x="1809877" y="542671"/>
                  </a:lnTo>
                  <a:lnTo>
                    <a:pt x="1805876" y="541870"/>
                  </a:lnTo>
                  <a:lnTo>
                    <a:pt x="1802676" y="548259"/>
                  </a:lnTo>
                  <a:lnTo>
                    <a:pt x="1807476" y="550659"/>
                  </a:lnTo>
                  <a:lnTo>
                    <a:pt x="1808276" y="545858"/>
                  </a:lnTo>
                  <a:lnTo>
                    <a:pt x="1815465" y="546658"/>
                  </a:lnTo>
                  <a:close/>
                </a:path>
                <a:path w="1898015" h="1141729">
                  <a:moveTo>
                    <a:pt x="1815820" y="732701"/>
                  </a:moveTo>
                  <a:lnTo>
                    <a:pt x="1812074" y="730681"/>
                  </a:lnTo>
                  <a:lnTo>
                    <a:pt x="1806829" y="731354"/>
                  </a:lnTo>
                  <a:lnTo>
                    <a:pt x="1809076" y="736079"/>
                  </a:lnTo>
                  <a:lnTo>
                    <a:pt x="1815820" y="732701"/>
                  </a:lnTo>
                  <a:close/>
                </a:path>
                <a:path w="1898015" h="1141729">
                  <a:moveTo>
                    <a:pt x="1821408" y="458571"/>
                  </a:moveTo>
                  <a:lnTo>
                    <a:pt x="1817662" y="456552"/>
                  </a:lnTo>
                  <a:lnTo>
                    <a:pt x="1812417" y="457225"/>
                  </a:lnTo>
                  <a:lnTo>
                    <a:pt x="1814664" y="461949"/>
                  </a:lnTo>
                  <a:lnTo>
                    <a:pt x="1821408" y="458571"/>
                  </a:lnTo>
                  <a:close/>
                </a:path>
                <a:path w="1898015" h="1141729">
                  <a:moveTo>
                    <a:pt x="1847430" y="847966"/>
                  </a:moveTo>
                  <a:lnTo>
                    <a:pt x="1841842" y="844778"/>
                  </a:lnTo>
                  <a:lnTo>
                    <a:pt x="1837842" y="843978"/>
                  </a:lnTo>
                  <a:lnTo>
                    <a:pt x="1834642" y="850366"/>
                  </a:lnTo>
                  <a:lnTo>
                    <a:pt x="1839442" y="852766"/>
                  </a:lnTo>
                  <a:lnTo>
                    <a:pt x="1840242" y="847966"/>
                  </a:lnTo>
                  <a:lnTo>
                    <a:pt x="1847430" y="847966"/>
                  </a:lnTo>
                  <a:close/>
                </a:path>
                <a:path w="1898015" h="1141729">
                  <a:moveTo>
                    <a:pt x="1854631" y="433171"/>
                  </a:moveTo>
                  <a:lnTo>
                    <a:pt x="1849031" y="429183"/>
                  </a:lnTo>
                  <a:lnTo>
                    <a:pt x="1845043" y="428383"/>
                  </a:lnTo>
                  <a:lnTo>
                    <a:pt x="1841842" y="434771"/>
                  </a:lnTo>
                  <a:lnTo>
                    <a:pt x="1846630" y="437172"/>
                  </a:lnTo>
                  <a:lnTo>
                    <a:pt x="1847430" y="432371"/>
                  </a:lnTo>
                  <a:lnTo>
                    <a:pt x="1854631" y="433171"/>
                  </a:lnTo>
                  <a:close/>
                </a:path>
                <a:path w="1898015" h="1141729">
                  <a:moveTo>
                    <a:pt x="1863712" y="307073"/>
                  </a:moveTo>
                  <a:lnTo>
                    <a:pt x="1861718" y="302501"/>
                  </a:lnTo>
                  <a:lnTo>
                    <a:pt x="1858987" y="298526"/>
                  </a:lnTo>
                  <a:lnTo>
                    <a:pt x="1860219" y="303707"/>
                  </a:lnTo>
                  <a:lnTo>
                    <a:pt x="1863712" y="307073"/>
                  </a:lnTo>
                  <a:close/>
                </a:path>
                <a:path w="1898015" h="1141729">
                  <a:moveTo>
                    <a:pt x="1882203" y="156502"/>
                  </a:moveTo>
                  <a:lnTo>
                    <a:pt x="1880603" y="150253"/>
                  </a:lnTo>
                  <a:lnTo>
                    <a:pt x="1875409" y="142811"/>
                  </a:lnTo>
                  <a:lnTo>
                    <a:pt x="1871408" y="147053"/>
                  </a:lnTo>
                  <a:lnTo>
                    <a:pt x="1871408" y="147853"/>
                  </a:lnTo>
                  <a:lnTo>
                    <a:pt x="1875409" y="148653"/>
                  </a:lnTo>
                  <a:lnTo>
                    <a:pt x="1882203" y="156502"/>
                  </a:lnTo>
                  <a:close/>
                </a:path>
                <a:path w="1898015" h="1141729">
                  <a:moveTo>
                    <a:pt x="1887397" y="818400"/>
                  </a:moveTo>
                  <a:lnTo>
                    <a:pt x="1880997" y="812800"/>
                  </a:lnTo>
                  <a:lnTo>
                    <a:pt x="1878609" y="817600"/>
                  </a:lnTo>
                  <a:lnTo>
                    <a:pt x="1870608" y="820000"/>
                  </a:lnTo>
                  <a:lnTo>
                    <a:pt x="1877009" y="824788"/>
                  </a:lnTo>
                  <a:lnTo>
                    <a:pt x="1879409" y="820000"/>
                  </a:lnTo>
                  <a:lnTo>
                    <a:pt x="1887397" y="818400"/>
                  </a:lnTo>
                  <a:close/>
                </a:path>
                <a:path w="1898015" h="1141729">
                  <a:moveTo>
                    <a:pt x="1890077" y="284010"/>
                  </a:moveTo>
                  <a:lnTo>
                    <a:pt x="1888096" y="279628"/>
                  </a:lnTo>
                  <a:lnTo>
                    <a:pt x="1885365" y="275691"/>
                  </a:lnTo>
                  <a:lnTo>
                    <a:pt x="1886597" y="280530"/>
                  </a:lnTo>
                  <a:lnTo>
                    <a:pt x="1890077" y="284010"/>
                  </a:lnTo>
                  <a:close/>
                </a:path>
                <a:path w="1898015" h="1141729">
                  <a:moveTo>
                    <a:pt x="1896529" y="808139"/>
                  </a:moveTo>
                  <a:lnTo>
                    <a:pt x="1894586" y="811999"/>
                  </a:lnTo>
                  <a:lnTo>
                    <a:pt x="1896529" y="812965"/>
                  </a:lnTo>
                  <a:lnTo>
                    <a:pt x="1896529" y="808139"/>
                  </a:lnTo>
                  <a:close/>
                </a:path>
                <a:path w="1898015" h="1141729">
                  <a:moveTo>
                    <a:pt x="1897786" y="131076"/>
                  </a:moveTo>
                  <a:lnTo>
                    <a:pt x="1892185" y="127076"/>
                  </a:lnTo>
                  <a:lnTo>
                    <a:pt x="1888197" y="126276"/>
                  </a:lnTo>
                  <a:lnTo>
                    <a:pt x="1884997" y="132664"/>
                  </a:lnTo>
                  <a:lnTo>
                    <a:pt x="1889798" y="135064"/>
                  </a:lnTo>
                  <a:lnTo>
                    <a:pt x="1890598" y="131076"/>
                  </a:lnTo>
                  <a:lnTo>
                    <a:pt x="1897786" y="13107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54"/>
            <p:cNvSpPr/>
            <p:nvPr/>
          </p:nvSpPr>
          <p:spPr>
            <a:xfrm>
              <a:off x="17633900" y="8160333"/>
              <a:ext cx="654685" cy="997585"/>
            </a:xfrm>
            <a:custGeom>
              <a:avLst/>
              <a:gdLst/>
              <a:ahLst/>
              <a:cxnLst/>
              <a:rect l="l" t="t" r="r" b="b"/>
              <a:pathLst>
                <a:path w="654684" h="997584">
                  <a:moveTo>
                    <a:pt x="8801" y="148653"/>
                  </a:moveTo>
                  <a:lnTo>
                    <a:pt x="6400" y="143852"/>
                  </a:lnTo>
                  <a:lnTo>
                    <a:pt x="800" y="148653"/>
                  </a:lnTo>
                  <a:lnTo>
                    <a:pt x="0" y="153441"/>
                  </a:lnTo>
                  <a:lnTo>
                    <a:pt x="3200" y="158242"/>
                  </a:lnTo>
                  <a:lnTo>
                    <a:pt x="8801" y="153441"/>
                  </a:lnTo>
                  <a:lnTo>
                    <a:pt x="8801" y="148653"/>
                  </a:lnTo>
                  <a:close/>
                </a:path>
                <a:path w="654684" h="997584">
                  <a:moveTo>
                    <a:pt x="57543" y="600202"/>
                  </a:moveTo>
                  <a:lnTo>
                    <a:pt x="47434" y="596607"/>
                  </a:lnTo>
                  <a:lnTo>
                    <a:pt x="45554" y="600202"/>
                  </a:lnTo>
                  <a:lnTo>
                    <a:pt x="49682" y="603808"/>
                  </a:lnTo>
                  <a:lnTo>
                    <a:pt x="57543" y="600202"/>
                  </a:lnTo>
                  <a:close/>
                </a:path>
                <a:path w="654684" h="997584">
                  <a:moveTo>
                    <a:pt x="71132" y="716089"/>
                  </a:moveTo>
                  <a:lnTo>
                    <a:pt x="65544" y="716089"/>
                  </a:lnTo>
                  <a:lnTo>
                    <a:pt x="58343" y="714489"/>
                  </a:lnTo>
                  <a:lnTo>
                    <a:pt x="57543" y="719289"/>
                  </a:lnTo>
                  <a:lnTo>
                    <a:pt x="63144" y="719289"/>
                  </a:lnTo>
                  <a:lnTo>
                    <a:pt x="70332" y="720890"/>
                  </a:lnTo>
                  <a:lnTo>
                    <a:pt x="71132" y="716089"/>
                  </a:lnTo>
                  <a:close/>
                </a:path>
                <a:path w="654684" h="997584">
                  <a:moveTo>
                    <a:pt x="106006" y="519988"/>
                  </a:moveTo>
                  <a:lnTo>
                    <a:pt x="105283" y="515899"/>
                  </a:lnTo>
                  <a:lnTo>
                    <a:pt x="99110" y="520280"/>
                  </a:lnTo>
                  <a:lnTo>
                    <a:pt x="103263" y="524217"/>
                  </a:lnTo>
                  <a:lnTo>
                    <a:pt x="106006" y="519988"/>
                  </a:lnTo>
                  <a:close/>
                </a:path>
                <a:path w="654684" h="997584">
                  <a:moveTo>
                    <a:pt x="127076" y="321284"/>
                  </a:moveTo>
                  <a:lnTo>
                    <a:pt x="119888" y="319684"/>
                  </a:lnTo>
                  <a:lnTo>
                    <a:pt x="118287" y="324472"/>
                  </a:lnTo>
                  <a:lnTo>
                    <a:pt x="123888" y="324472"/>
                  </a:lnTo>
                  <a:lnTo>
                    <a:pt x="124688" y="330873"/>
                  </a:lnTo>
                  <a:lnTo>
                    <a:pt x="127076" y="325272"/>
                  </a:lnTo>
                  <a:lnTo>
                    <a:pt x="127076" y="321284"/>
                  </a:lnTo>
                  <a:close/>
                </a:path>
                <a:path w="654684" h="997584">
                  <a:moveTo>
                    <a:pt x="135877" y="511492"/>
                  </a:moveTo>
                  <a:lnTo>
                    <a:pt x="132676" y="508292"/>
                  </a:lnTo>
                  <a:lnTo>
                    <a:pt x="127076" y="505904"/>
                  </a:lnTo>
                  <a:lnTo>
                    <a:pt x="126276" y="513092"/>
                  </a:lnTo>
                  <a:lnTo>
                    <a:pt x="130276" y="516293"/>
                  </a:lnTo>
                  <a:lnTo>
                    <a:pt x="135077" y="518693"/>
                  </a:lnTo>
                  <a:lnTo>
                    <a:pt x="135877" y="511492"/>
                  </a:lnTo>
                  <a:close/>
                </a:path>
                <a:path w="654684" h="997584">
                  <a:moveTo>
                    <a:pt x="141465" y="6388"/>
                  </a:moveTo>
                  <a:lnTo>
                    <a:pt x="136664" y="0"/>
                  </a:lnTo>
                  <a:lnTo>
                    <a:pt x="131876" y="3187"/>
                  </a:lnTo>
                  <a:lnTo>
                    <a:pt x="135877" y="6388"/>
                  </a:lnTo>
                  <a:lnTo>
                    <a:pt x="131876" y="11988"/>
                  </a:lnTo>
                  <a:lnTo>
                    <a:pt x="138264" y="8788"/>
                  </a:lnTo>
                  <a:lnTo>
                    <a:pt x="141465" y="6388"/>
                  </a:lnTo>
                  <a:close/>
                </a:path>
                <a:path w="654684" h="997584">
                  <a:moveTo>
                    <a:pt x="142646" y="608533"/>
                  </a:moveTo>
                  <a:lnTo>
                    <a:pt x="138264" y="601002"/>
                  </a:lnTo>
                  <a:lnTo>
                    <a:pt x="134340" y="608317"/>
                  </a:lnTo>
                  <a:lnTo>
                    <a:pt x="138569" y="610895"/>
                  </a:lnTo>
                  <a:lnTo>
                    <a:pt x="142646" y="608533"/>
                  </a:lnTo>
                  <a:close/>
                </a:path>
                <a:path w="654684" h="997584">
                  <a:moveTo>
                    <a:pt x="149453" y="73520"/>
                  </a:moveTo>
                  <a:lnTo>
                    <a:pt x="144665" y="67132"/>
                  </a:lnTo>
                  <a:lnTo>
                    <a:pt x="139865" y="70319"/>
                  </a:lnTo>
                  <a:lnTo>
                    <a:pt x="143865" y="73520"/>
                  </a:lnTo>
                  <a:lnTo>
                    <a:pt x="140665" y="79121"/>
                  </a:lnTo>
                  <a:lnTo>
                    <a:pt x="146265" y="75920"/>
                  </a:lnTo>
                  <a:lnTo>
                    <a:pt x="149453" y="73520"/>
                  </a:lnTo>
                  <a:close/>
                </a:path>
                <a:path w="654684" h="997584">
                  <a:moveTo>
                    <a:pt x="150253" y="55943"/>
                  </a:moveTo>
                  <a:lnTo>
                    <a:pt x="147066" y="51943"/>
                  </a:lnTo>
                  <a:lnTo>
                    <a:pt x="148653" y="43954"/>
                  </a:lnTo>
                  <a:lnTo>
                    <a:pt x="140665" y="47142"/>
                  </a:lnTo>
                  <a:lnTo>
                    <a:pt x="143865" y="51142"/>
                  </a:lnTo>
                  <a:lnTo>
                    <a:pt x="141465" y="58343"/>
                  </a:lnTo>
                  <a:lnTo>
                    <a:pt x="150253" y="55943"/>
                  </a:lnTo>
                  <a:close/>
                </a:path>
                <a:path w="654684" h="997584">
                  <a:moveTo>
                    <a:pt x="170243" y="352450"/>
                  </a:moveTo>
                  <a:lnTo>
                    <a:pt x="164642" y="351650"/>
                  </a:lnTo>
                  <a:lnTo>
                    <a:pt x="160642" y="344462"/>
                  </a:lnTo>
                  <a:lnTo>
                    <a:pt x="156654" y="351650"/>
                  </a:lnTo>
                  <a:lnTo>
                    <a:pt x="162242" y="352450"/>
                  </a:lnTo>
                  <a:lnTo>
                    <a:pt x="166243" y="358838"/>
                  </a:lnTo>
                  <a:lnTo>
                    <a:pt x="170243" y="352450"/>
                  </a:lnTo>
                  <a:close/>
                </a:path>
                <a:path w="654684" h="997584">
                  <a:moveTo>
                    <a:pt x="182219" y="365239"/>
                  </a:moveTo>
                  <a:lnTo>
                    <a:pt x="175031" y="363639"/>
                  </a:lnTo>
                  <a:lnTo>
                    <a:pt x="173431" y="368439"/>
                  </a:lnTo>
                  <a:lnTo>
                    <a:pt x="178231" y="368439"/>
                  </a:lnTo>
                  <a:lnTo>
                    <a:pt x="179832" y="374827"/>
                  </a:lnTo>
                  <a:lnTo>
                    <a:pt x="182219" y="369227"/>
                  </a:lnTo>
                  <a:lnTo>
                    <a:pt x="182219" y="365239"/>
                  </a:lnTo>
                  <a:close/>
                </a:path>
                <a:path w="654684" h="997584">
                  <a:moveTo>
                    <a:pt x="188214" y="331965"/>
                  </a:moveTo>
                  <a:lnTo>
                    <a:pt x="186524" y="328739"/>
                  </a:lnTo>
                  <a:lnTo>
                    <a:pt x="180632" y="332473"/>
                  </a:lnTo>
                  <a:lnTo>
                    <a:pt x="183019" y="332473"/>
                  </a:lnTo>
                  <a:lnTo>
                    <a:pt x="185420" y="333273"/>
                  </a:lnTo>
                  <a:lnTo>
                    <a:pt x="184619" y="336461"/>
                  </a:lnTo>
                  <a:lnTo>
                    <a:pt x="179832" y="337261"/>
                  </a:lnTo>
                  <a:lnTo>
                    <a:pt x="171831" y="334860"/>
                  </a:lnTo>
                  <a:lnTo>
                    <a:pt x="171030" y="340461"/>
                  </a:lnTo>
                  <a:lnTo>
                    <a:pt x="173431" y="340461"/>
                  </a:lnTo>
                  <a:lnTo>
                    <a:pt x="175831" y="341261"/>
                  </a:lnTo>
                  <a:lnTo>
                    <a:pt x="175031" y="344462"/>
                  </a:lnTo>
                  <a:lnTo>
                    <a:pt x="178231" y="345262"/>
                  </a:lnTo>
                  <a:lnTo>
                    <a:pt x="183819" y="345262"/>
                  </a:lnTo>
                  <a:lnTo>
                    <a:pt x="186918" y="338645"/>
                  </a:lnTo>
                  <a:lnTo>
                    <a:pt x="188214" y="331965"/>
                  </a:lnTo>
                  <a:close/>
                </a:path>
                <a:path w="654684" h="997584">
                  <a:moveTo>
                    <a:pt x="193408" y="517893"/>
                  </a:moveTo>
                  <a:lnTo>
                    <a:pt x="185661" y="514515"/>
                  </a:lnTo>
                  <a:lnTo>
                    <a:pt x="182930" y="518490"/>
                  </a:lnTo>
                  <a:lnTo>
                    <a:pt x="185432" y="522160"/>
                  </a:lnTo>
                  <a:lnTo>
                    <a:pt x="193408" y="517893"/>
                  </a:lnTo>
                  <a:close/>
                </a:path>
                <a:path w="654684" h="997584">
                  <a:moveTo>
                    <a:pt x="238175" y="717689"/>
                  </a:moveTo>
                  <a:lnTo>
                    <a:pt x="236575" y="711301"/>
                  </a:lnTo>
                  <a:lnTo>
                    <a:pt x="228574" y="709701"/>
                  </a:lnTo>
                  <a:lnTo>
                    <a:pt x="228574" y="716889"/>
                  </a:lnTo>
                  <a:lnTo>
                    <a:pt x="230174" y="723290"/>
                  </a:lnTo>
                  <a:lnTo>
                    <a:pt x="236575" y="726478"/>
                  </a:lnTo>
                  <a:lnTo>
                    <a:pt x="238175" y="717689"/>
                  </a:lnTo>
                  <a:close/>
                </a:path>
                <a:path w="654684" h="997584">
                  <a:moveTo>
                    <a:pt x="241071" y="271030"/>
                  </a:moveTo>
                  <a:lnTo>
                    <a:pt x="239001" y="266649"/>
                  </a:lnTo>
                  <a:lnTo>
                    <a:pt x="234175" y="270129"/>
                  </a:lnTo>
                  <a:lnTo>
                    <a:pt x="239687" y="274967"/>
                  </a:lnTo>
                  <a:lnTo>
                    <a:pt x="241071" y="271030"/>
                  </a:lnTo>
                  <a:close/>
                </a:path>
                <a:path w="654684" h="997584">
                  <a:moveTo>
                    <a:pt x="247357" y="569633"/>
                  </a:moveTo>
                  <a:lnTo>
                    <a:pt x="245706" y="563943"/>
                  </a:lnTo>
                  <a:lnTo>
                    <a:pt x="238963" y="566635"/>
                  </a:lnTo>
                  <a:lnTo>
                    <a:pt x="244817" y="573836"/>
                  </a:lnTo>
                  <a:lnTo>
                    <a:pt x="247357" y="569633"/>
                  </a:lnTo>
                  <a:close/>
                </a:path>
                <a:path w="654684" h="997584">
                  <a:moveTo>
                    <a:pt x="263080" y="34582"/>
                  </a:moveTo>
                  <a:lnTo>
                    <a:pt x="257352" y="34366"/>
                  </a:lnTo>
                  <a:lnTo>
                    <a:pt x="257467" y="41325"/>
                  </a:lnTo>
                  <a:lnTo>
                    <a:pt x="261251" y="39154"/>
                  </a:lnTo>
                  <a:lnTo>
                    <a:pt x="263080" y="34582"/>
                  </a:lnTo>
                  <a:close/>
                </a:path>
                <a:path w="654684" h="997584">
                  <a:moveTo>
                    <a:pt x="263664" y="846709"/>
                  </a:moveTo>
                  <a:lnTo>
                    <a:pt x="258953" y="839177"/>
                  </a:lnTo>
                  <a:lnTo>
                    <a:pt x="255130" y="846480"/>
                  </a:lnTo>
                  <a:lnTo>
                    <a:pt x="259549" y="849058"/>
                  </a:lnTo>
                  <a:lnTo>
                    <a:pt x="263664" y="846709"/>
                  </a:lnTo>
                  <a:close/>
                </a:path>
                <a:path w="654684" h="997584">
                  <a:moveTo>
                    <a:pt x="269341" y="284518"/>
                  </a:moveTo>
                  <a:lnTo>
                    <a:pt x="265341" y="280517"/>
                  </a:lnTo>
                  <a:lnTo>
                    <a:pt x="256552" y="286918"/>
                  </a:lnTo>
                  <a:lnTo>
                    <a:pt x="255752" y="287718"/>
                  </a:lnTo>
                  <a:lnTo>
                    <a:pt x="251472" y="292950"/>
                  </a:lnTo>
                  <a:lnTo>
                    <a:pt x="257454" y="291807"/>
                  </a:lnTo>
                  <a:lnTo>
                    <a:pt x="265976" y="287820"/>
                  </a:lnTo>
                  <a:lnTo>
                    <a:pt x="269341" y="284518"/>
                  </a:lnTo>
                  <a:close/>
                </a:path>
                <a:path w="654684" h="997584">
                  <a:moveTo>
                    <a:pt x="273672" y="289991"/>
                  </a:moveTo>
                  <a:lnTo>
                    <a:pt x="266141" y="289306"/>
                  </a:lnTo>
                  <a:lnTo>
                    <a:pt x="266255" y="294932"/>
                  </a:lnTo>
                  <a:lnTo>
                    <a:pt x="271233" y="293509"/>
                  </a:lnTo>
                  <a:lnTo>
                    <a:pt x="273672" y="289991"/>
                  </a:lnTo>
                  <a:close/>
                </a:path>
                <a:path w="654684" h="997584">
                  <a:moveTo>
                    <a:pt x="278396" y="829729"/>
                  </a:moveTo>
                  <a:lnTo>
                    <a:pt x="273329" y="831977"/>
                  </a:lnTo>
                  <a:lnTo>
                    <a:pt x="270522" y="836028"/>
                  </a:lnTo>
                  <a:lnTo>
                    <a:pt x="274828" y="833183"/>
                  </a:lnTo>
                  <a:lnTo>
                    <a:pt x="278396" y="829729"/>
                  </a:lnTo>
                  <a:close/>
                </a:path>
                <a:path w="654684" h="997584">
                  <a:moveTo>
                    <a:pt x="281228" y="993317"/>
                  </a:moveTo>
                  <a:lnTo>
                    <a:pt x="279311" y="988783"/>
                  </a:lnTo>
                  <a:lnTo>
                    <a:pt x="274929" y="991819"/>
                  </a:lnTo>
                  <a:lnTo>
                    <a:pt x="279996" y="997102"/>
                  </a:lnTo>
                  <a:lnTo>
                    <a:pt x="281228" y="993317"/>
                  </a:lnTo>
                  <a:close/>
                </a:path>
                <a:path w="654684" h="997584">
                  <a:moveTo>
                    <a:pt x="285229" y="816698"/>
                  </a:moveTo>
                  <a:lnTo>
                    <a:pt x="283311" y="812165"/>
                  </a:lnTo>
                  <a:lnTo>
                    <a:pt x="278930" y="815200"/>
                  </a:lnTo>
                  <a:lnTo>
                    <a:pt x="283984" y="820483"/>
                  </a:lnTo>
                  <a:lnTo>
                    <a:pt x="285229" y="816698"/>
                  </a:lnTo>
                  <a:close/>
                </a:path>
                <a:path w="654684" h="997584">
                  <a:moveTo>
                    <a:pt x="295706" y="228574"/>
                  </a:moveTo>
                  <a:lnTo>
                    <a:pt x="292519" y="227774"/>
                  </a:lnTo>
                  <a:lnTo>
                    <a:pt x="286918" y="227774"/>
                  </a:lnTo>
                  <a:lnTo>
                    <a:pt x="286918" y="230174"/>
                  </a:lnTo>
                  <a:lnTo>
                    <a:pt x="286118" y="233362"/>
                  </a:lnTo>
                  <a:lnTo>
                    <a:pt x="286118" y="235762"/>
                  </a:lnTo>
                  <a:lnTo>
                    <a:pt x="289318" y="236562"/>
                  </a:lnTo>
                  <a:lnTo>
                    <a:pt x="294919" y="236562"/>
                  </a:lnTo>
                  <a:lnTo>
                    <a:pt x="294919" y="234162"/>
                  </a:lnTo>
                  <a:lnTo>
                    <a:pt x="295706" y="230974"/>
                  </a:lnTo>
                  <a:lnTo>
                    <a:pt x="295706" y="228574"/>
                  </a:lnTo>
                  <a:close/>
                </a:path>
                <a:path w="654684" h="997584">
                  <a:moveTo>
                    <a:pt x="322084" y="834377"/>
                  </a:moveTo>
                  <a:lnTo>
                    <a:pt x="311975" y="831113"/>
                  </a:lnTo>
                  <a:lnTo>
                    <a:pt x="310095" y="834682"/>
                  </a:lnTo>
                  <a:lnTo>
                    <a:pt x="314223" y="838085"/>
                  </a:lnTo>
                  <a:lnTo>
                    <a:pt x="322084" y="834377"/>
                  </a:lnTo>
                  <a:close/>
                </a:path>
                <a:path w="654684" h="997584">
                  <a:moveTo>
                    <a:pt x="326885" y="522681"/>
                  </a:moveTo>
                  <a:lnTo>
                    <a:pt x="319684" y="521081"/>
                  </a:lnTo>
                  <a:lnTo>
                    <a:pt x="318096" y="525881"/>
                  </a:lnTo>
                  <a:lnTo>
                    <a:pt x="323684" y="525881"/>
                  </a:lnTo>
                  <a:lnTo>
                    <a:pt x="324485" y="532269"/>
                  </a:lnTo>
                  <a:lnTo>
                    <a:pt x="326885" y="526681"/>
                  </a:lnTo>
                  <a:lnTo>
                    <a:pt x="326885" y="522681"/>
                  </a:lnTo>
                  <a:close/>
                </a:path>
                <a:path w="654684" h="997584">
                  <a:moveTo>
                    <a:pt x="332181" y="908405"/>
                  </a:moveTo>
                  <a:lnTo>
                    <a:pt x="331470" y="904316"/>
                  </a:lnTo>
                  <a:lnTo>
                    <a:pt x="325285" y="908710"/>
                  </a:lnTo>
                  <a:lnTo>
                    <a:pt x="329438" y="912634"/>
                  </a:lnTo>
                  <a:lnTo>
                    <a:pt x="332181" y="908405"/>
                  </a:lnTo>
                  <a:close/>
                </a:path>
                <a:path w="654684" h="997584">
                  <a:moveTo>
                    <a:pt x="333273" y="40754"/>
                  </a:moveTo>
                  <a:lnTo>
                    <a:pt x="330873" y="39154"/>
                  </a:lnTo>
                  <a:lnTo>
                    <a:pt x="329285" y="36753"/>
                  </a:lnTo>
                  <a:lnTo>
                    <a:pt x="326885" y="35166"/>
                  </a:lnTo>
                  <a:lnTo>
                    <a:pt x="322884" y="39154"/>
                  </a:lnTo>
                  <a:lnTo>
                    <a:pt x="320484" y="40754"/>
                  </a:lnTo>
                  <a:lnTo>
                    <a:pt x="322884" y="42354"/>
                  </a:lnTo>
                  <a:lnTo>
                    <a:pt x="324485" y="44754"/>
                  </a:lnTo>
                  <a:lnTo>
                    <a:pt x="326885" y="46355"/>
                  </a:lnTo>
                  <a:lnTo>
                    <a:pt x="329285" y="44754"/>
                  </a:lnTo>
                  <a:lnTo>
                    <a:pt x="330873" y="42354"/>
                  </a:lnTo>
                  <a:lnTo>
                    <a:pt x="333273" y="40754"/>
                  </a:lnTo>
                  <a:close/>
                </a:path>
                <a:path w="654684" h="997584">
                  <a:moveTo>
                    <a:pt x="343865" y="227774"/>
                  </a:moveTo>
                  <a:lnTo>
                    <a:pt x="340791" y="221322"/>
                  </a:lnTo>
                  <a:lnTo>
                    <a:pt x="332473" y="218186"/>
                  </a:lnTo>
                  <a:lnTo>
                    <a:pt x="341249" y="229425"/>
                  </a:lnTo>
                  <a:lnTo>
                    <a:pt x="343865" y="227774"/>
                  </a:lnTo>
                  <a:close/>
                </a:path>
                <a:path w="654684" h="997584">
                  <a:moveTo>
                    <a:pt x="352463" y="906310"/>
                  </a:moveTo>
                  <a:lnTo>
                    <a:pt x="346862" y="906310"/>
                  </a:lnTo>
                  <a:lnTo>
                    <a:pt x="339674" y="904709"/>
                  </a:lnTo>
                  <a:lnTo>
                    <a:pt x="338874" y="909510"/>
                  </a:lnTo>
                  <a:lnTo>
                    <a:pt x="344462" y="909510"/>
                  </a:lnTo>
                  <a:lnTo>
                    <a:pt x="351663" y="911098"/>
                  </a:lnTo>
                  <a:lnTo>
                    <a:pt x="352463" y="906310"/>
                  </a:lnTo>
                  <a:close/>
                </a:path>
                <a:path w="654684" h="997584">
                  <a:moveTo>
                    <a:pt x="359219" y="481215"/>
                  </a:moveTo>
                  <a:lnTo>
                    <a:pt x="354050" y="479526"/>
                  </a:lnTo>
                  <a:lnTo>
                    <a:pt x="348881" y="480987"/>
                  </a:lnTo>
                  <a:lnTo>
                    <a:pt x="354050" y="481622"/>
                  </a:lnTo>
                  <a:lnTo>
                    <a:pt x="359219" y="481215"/>
                  </a:lnTo>
                  <a:close/>
                </a:path>
                <a:path w="654684" h="997584">
                  <a:moveTo>
                    <a:pt x="383628" y="847166"/>
                  </a:moveTo>
                  <a:lnTo>
                    <a:pt x="376428" y="845566"/>
                  </a:lnTo>
                  <a:lnTo>
                    <a:pt x="374840" y="850366"/>
                  </a:lnTo>
                  <a:lnTo>
                    <a:pt x="379628" y="850366"/>
                  </a:lnTo>
                  <a:lnTo>
                    <a:pt x="381228" y="856754"/>
                  </a:lnTo>
                  <a:lnTo>
                    <a:pt x="383628" y="851166"/>
                  </a:lnTo>
                  <a:lnTo>
                    <a:pt x="383628" y="847166"/>
                  </a:lnTo>
                  <a:close/>
                </a:path>
                <a:path w="654684" h="997584">
                  <a:moveTo>
                    <a:pt x="384225" y="881126"/>
                  </a:moveTo>
                  <a:lnTo>
                    <a:pt x="383349" y="877989"/>
                  </a:lnTo>
                  <a:lnTo>
                    <a:pt x="377228" y="875144"/>
                  </a:lnTo>
                  <a:lnTo>
                    <a:pt x="378028" y="881532"/>
                  </a:lnTo>
                  <a:lnTo>
                    <a:pt x="374840" y="890320"/>
                  </a:lnTo>
                  <a:lnTo>
                    <a:pt x="380428" y="891921"/>
                  </a:lnTo>
                  <a:lnTo>
                    <a:pt x="382397" y="885482"/>
                  </a:lnTo>
                  <a:lnTo>
                    <a:pt x="384225" y="881126"/>
                  </a:lnTo>
                  <a:close/>
                </a:path>
                <a:path w="654684" h="997584">
                  <a:moveTo>
                    <a:pt x="387997" y="267017"/>
                  </a:moveTo>
                  <a:lnTo>
                    <a:pt x="382828" y="265341"/>
                  </a:lnTo>
                  <a:lnTo>
                    <a:pt x="377659" y="266801"/>
                  </a:lnTo>
                  <a:lnTo>
                    <a:pt x="382828" y="267436"/>
                  </a:lnTo>
                  <a:lnTo>
                    <a:pt x="387997" y="267017"/>
                  </a:lnTo>
                  <a:close/>
                </a:path>
                <a:path w="654684" h="997584">
                  <a:moveTo>
                    <a:pt x="407136" y="234035"/>
                  </a:moveTo>
                  <a:lnTo>
                    <a:pt x="399605" y="233362"/>
                  </a:lnTo>
                  <a:lnTo>
                    <a:pt x="399719" y="238988"/>
                  </a:lnTo>
                  <a:lnTo>
                    <a:pt x="404710" y="237566"/>
                  </a:lnTo>
                  <a:lnTo>
                    <a:pt x="407136" y="234035"/>
                  </a:lnTo>
                  <a:close/>
                </a:path>
                <a:path w="654684" h="997584">
                  <a:moveTo>
                    <a:pt x="409905" y="846162"/>
                  </a:moveTo>
                  <a:lnTo>
                    <a:pt x="408038" y="841717"/>
                  </a:lnTo>
                  <a:lnTo>
                    <a:pt x="402805" y="839978"/>
                  </a:lnTo>
                  <a:lnTo>
                    <a:pt x="397217" y="847966"/>
                  </a:lnTo>
                  <a:lnTo>
                    <a:pt x="406806" y="843965"/>
                  </a:lnTo>
                  <a:lnTo>
                    <a:pt x="409219" y="848512"/>
                  </a:lnTo>
                  <a:lnTo>
                    <a:pt x="409905" y="846162"/>
                  </a:lnTo>
                  <a:close/>
                </a:path>
                <a:path w="654684" h="997584">
                  <a:moveTo>
                    <a:pt x="433374" y="454152"/>
                  </a:moveTo>
                  <a:lnTo>
                    <a:pt x="432625" y="450253"/>
                  </a:lnTo>
                  <a:lnTo>
                    <a:pt x="426783" y="454748"/>
                  </a:lnTo>
                  <a:lnTo>
                    <a:pt x="430834" y="458343"/>
                  </a:lnTo>
                  <a:lnTo>
                    <a:pt x="433374" y="454152"/>
                  </a:lnTo>
                  <a:close/>
                </a:path>
                <a:path w="654684" h="997584">
                  <a:moveTo>
                    <a:pt x="438772" y="221373"/>
                  </a:moveTo>
                  <a:lnTo>
                    <a:pt x="431584" y="219773"/>
                  </a:lnTo>
                  <a:lnTo>
                    <a:pt x="429983" y="224574"/>
                  </a:lnTo>
                  <a:lnTo>
                    <a:pt x="435571" y="224574"/>
                  </a:lnTo>
                  <a:lnTo>
                    <a:pt x="437172" y="230974"/>
                  </a:lnTo>
                  <a:lnTo>
                    <a:pt x="438772" y="225374"/>
                  </a:lnTo>
                  <a:lnTo>
                    <a:pt x="438772" y="221373"/>
                  </a:lnTo>
                  <a:close/>
                </a:path>
                <a:path w="654684" h="997584">
                  <a:moveTo>
                    <a:pt x="444741" y="474014"/>
                  </a:moveTo>
                  <a:lnTo>
                    <a:pt x="439572" y="472338"/>
                  </a:lnTo>
                  <a:lnTo>
                    <a:pt x="434403" y="473798"/>
                  </a:lnTo>
                  <a:lnTo>
                    <a:pt x="439572" y="474433"/>
                  </a:lnTo>
                  <a:lnTo>
                    <a:pt x="444741" y="474014"/>
                  </a:lnTo>
                  <a:close/>
                </a:path>
                <a:path w="654684" h="997584">
                  <a:moveTo>
                    <a:pt x="445960" y="123875"/>
                  </a:moveTo>
                  <a:lnTo>
                    <a:pt x="441172" y="117475"/>
                  </a:lnTo>
                  <a:lnTo>
                    <a:pt x="436372" y="120675"/>
                  </a:lnTo>
                  <a:lnTo>
                    <a:pt x="439572" y="123875"/>
                  </a:lnTo>
                  <a:lnTo>
                    <a:pt x="436372" y="129463"/>
                  </a:lnTo>
                  <a:lnTo>
                    <a:pt x="442772" y="126276"/>
                  </a:lnTo>
                  <a:lnTo>
                    <a:pt x="445960" y="123875"/>
                  </a:lnTo>
                  <a:close/>
                </a:path>
                <a:path w="654684" h="997584">
                  <a:moveTo>
                    <a:pt x="460349" y="839177"/>
                  </a:moveTo>
                  <a:lnTo>
                    <a:pt x="450342" y="835571"/>
                  </a:lnTo>
                  <a:lnTo>
                    <a:pt x="448665" y="839177"/>
                  </a:lnTo>
                  <a:lnTo>
                    <a:pt x="452818" y="842772"/>
                  </a:lnTo>
                  <a:lnTo>
                    <a:pt x="460349" y="839177"/>
                  </a:lnTo>
                  <a:close/>
                </a:path>
                <a:path w="654684" h="997584">
                  <a:moveTo>
                    <a:pt x="489623" y="722884"/>
                  </a:moveTo>
                  <a:lnTo>
                    <a:pt x="487565" y="718312"/>
                  </a:lnTo>
                  <a:lnTo>
                    <a:pt x="482727" y="721690"/>
                  </a:lnTo>
                  <a:lnTo>
                    <a:pt x="488238" y="726859"/>
                  </a:lnTo>
                  <a:lnTo>
                    <a:pt x="489623" y="722884"/>
                  </a:lnTo>
                  <a:close/>
                </a:path>
                <a:path w="654684" h="997584">
                  <a:moveTo>
                    <a:pt x="491718" y="330276"/>
                  </a:moveTo>
                  <a:lnTo>
                    <a:pt x="490969" y="326377"/>
                  </a:lnTo>
                  <a:lnTo>
                    <a:pt x="485127" y="330873"/>
                  </a:lnTo>
                  <a:lnTo>
                    <a:pt x="489165" y="334467"/>
                  </a:lnTo>
                  <a:lnTo>
                    <a:pt x="491718" y="330276"/>
                  </a:lnTo>
                  <a:close/>
                </a:path>
                <a:path w="654684" h="997584">
                  <a:moveTo>
                    <a:pt x="496214" y="302196"/>
                  </a:moveTo>
                  <a:lnTo>
                    <a:pt x="493979" y="297611"/>
                  </a:lnTo>
                  <a:lnTo>
                    <a:pt x="491515" y="302094"/>
                  </a:lnTo>
                  <a:lnTo>
                    <a:pt x="490270" y="307733"/>
                  </a:lnTo>
                  <a:lnTo>
                    <a:pt x="488124" y="312394"/>
                  </a:lnTo>
                  <a:lnTo>
                    <a:pt x="487476" y="313905"/>
                  </a:lnTo>
                  <a:lnTo>
                    <a:pt x="490715" y="310095"/>
                  </a:lnTo>
                  <a:lnTo>
                    <a:pt x="495896" y="308724"/>
                  </a:lnTo>
                  <a:lnTo>
                    <a:pt x="496214" y="302196"/>
                  </a:lnTo>
                  <a:close/>
                </a:path>
                <a:path w="654684" h="997584">
                  <a:moveTo>
                    <a:pt x="501040" y="362521"/>
                  </a:moveTo>
                  <a:lnTo>
                    <a:pt x="496316" y="364439"/>
                  </a:lnTo>
                  <a:lnTo>
                    <a:pt x="493395" y="368592"/>
                  </a:lnTo>
                  <a:lnTo>
                    <a:pt x="497509" y="365937"/>
                  </a:lnTo>
                  <a:lnTo>
                    <a:pt x="501040" y="362521"/>
                  </a:lnTo>
                  <a:close/>
                </a:path>
                <a:path w="654684" h="997584">
                  <a:moveTo>
                    <a:pt x="505104" y="660946"/>
                  </a:moveTo>
                  <a:lnTo>
                    <a:pt x="501573" y="659028"/>
                  </a:lnTo>
                  <a:lnTo>
                    <a:pt x="496011" y="656348"/>
                  </a:lnTo>
                  <a:lnTo>
                    <a:pt x="490613" y="655777"/>
                  </a:lnTo>
                  <a:lnTo>
                    <a:pt x="487527" y="660146"/>
                  </a:lnTo>
                  <a:lnTo>
                    <a:pt x="493420" y="660615"/>
                  </a:lnTo>
                  <a:lnTo>
                    <a:pt x="498106" y="663841"/>
                  </a:lnTo>
                  <a:lnTo>
                    <a:pt x="501904" y="665429"/>
                  </a:lnTo>
                  <a:lnTo>
                    <a:pt x="505104" y="660946"/>
                  </a:lnTo>
                  <a:close/>
                </a:path>
                <a:path w="654684" h="997584">
                  <a:moveTo>
                    <a:pt x="517893" y="662546"/>
                  </a:moveTo>
                  <a:lnTo>
                    <a:pt x="510705" y="660946"/>
                  </a:lnTo>
                  <a:lnTo>
                    <a:pt x="509104" y="665746"/>
                  </a:lnTo>
                  <a:lnTo>
                    <a:pt x="514692" y="665746"/>
                  </a:lnTo>
                  <a:lnTo>
                    <a:pt x="516293" y="672134"/>
                  </a:lnTo>
                  <a:lnTo>
                    <a:pt x="517893" y="666546"/>
                  </a:lnTo>
                  <a:lnTo>
                    <a:pt x="517893" y="662546"/>
                  </a:lnTo>
                  <a:close/>
                </a:path>
                <a:path w="654684" h="997584">
                  <a:moveTo>
                    <a:pt x="522820" y="169189"/>
                  </a:moveTo>
                  <a:lnTo>
                    <a:pt x="517093" y="168630"/>
                  </a:lnTo>
                  <a:lnTo>
                    <a:pt x="517207" y="175704"/>
                  </a:lnTo>
                  <a:lnTo>
                    <a:pt x="520992" y="173723"/>
                  </a:lnTo>
                  <a:lnTo>
                    <a:pt x="522820" y="169189"/>
                  </a:lnTo>
                  <a:close/>
                </a:path>
                <a:path w="654684" h="997584">
                  <a:moveTo>
                    <a:pt x="524281" y="769645"/>
                  </a:moveTo>
                  <a:lnTo>
                    <a:pt x="519493" y="767245"/>
                  </a:lnTo>
                  <a:lnTo>
                    <a:pt x="510705" y="768045"/>
                  </a:lnTo>
                  <a:lnTo>
                    <a:pt x="510705" y="773633"/>
                  </a:lnTo>
                  <a:lnTo>
                    <a:pt x="509905" y="776033"/>
                  </a:lnTo>
                  <a:lnTo>
                    <a:pt x="514692" y="776033"/>
                  </a:lnTo>
                  <a:lnTo>
                    <a:pt x="518693" y="776833"/>
                  </a:lnTo>
                  <a:lnTo>
                    <a:pt x="523481" y="776833"/>
                  </a:lnTo>
                  <a:lnTo>
                    <a:pt x="524281" y="769645"/>
                  </a:lnTo>
                  <a:close/>
                </a:path>
                <a:path w="654684" h="997584">
                  <a:moveTo>
                    <a:pt x="525805" y="631177"/>
                  </a:moveTo>
                  <a:lnTo>
                    <a:pt x="521093" y="632980"/>
                  </a:lnTo>
                  <a:lnTo>
                    <a:pt x="518172" y="637476"/>
                  </a:lnTo>
                  <a:lnTo>
                    <a:pt x="522287" y="634771"/>
                  </a:lnTo>
                  <a:lnTo>
                    <a:pt x="525805" y="631177"/>
                  </a:lnTo>
                  <a:close/>
                </a:path>
                <a:path w="654684" h="997584">
                  <a:moveTo>
                    <a:pt x="535470" y="209384"/>
                  </a:moveTo>
                  <a:lnTo>
                    <a:pt x="530682" y="202996"/>
                  </a:lnTo>
                  <a:lnTo>
                    <a:pt x="525881" y="206197"/>
                  </a:lnTo>
                  <a:lnTo>
                    <a:pt x="528180" y="208038"/>
                  </a:lnTo>
                  <a:lnTo>
                    <a:pt x="525081" y="210185"/>
                  </a:lnTo>
                  <a:lnTo>
                    <a:pt x="527900" y="212839"/>
                  </a:lnTo>
                  <a:lnTo>
                    <a:pt x="526681" y="214985"/>
                  </a:lnTo>
                  <a:lnTo>
                    <a:pt x="528866" y="213741"/>
                  </a:lnTo>
                  <a:lnTo>
                    <a:pt x="530593" y="215353"/>
                  </a:lnTo>
                  <a:lnTo>
                    <a:pt x="531723" y="212102"/>
                  </a:lnTo>
                  <a:lnTo>
                    <a:pt x="532282" y="211785"/>
                  </a:lnTo>
                  <a:lnTo>
                    <a:pt x="535470" y="209384"/>
                  </a:lnTo>
                  <a:close/>
                </a:path>
                <a:path w="654684" h="997584">
                  <a:moveTo>
                    <a:pt x="542671" y="773633"/>
                  </a:moveTo>
                  <a:lnTo>
                    <a:pt x="541070" y="767245"/>
                  </a:lnTo>
                  <a:lnTo>
                    <a:pt x="533082" y="765644"/>
                  </a:lnTo>
                  <a:lnTo>
                    <a:pt x="533082" y="773633"/>
                  </a:lnTo>
                  <a:lnTo>
                    <a:pt x="535470" y="779233"/>
                  </a:lnTo>
                  <a:lnTo>
                    <a:pt x="541070" y="782434"/>
                  </a:lnTo>
                  <a:lnTo>
                    <a:pt x="542671" y="773633"/>
                  </a:lnTo>
                  <a:close/>
                </a:path>
                <a:path w="654684" h="997584">
                  <a:moveTo>
                    <a:pt x="544271" y="612990"/>
                  </a:moveTo>
                  <a:lnTo>
                    <a:pt x="534593" y="613308"/>
                  </a:lnTo>
                  <a:lnTo>
                    <a:pt x="527977" y="608304"/>
                  </a:lnTo>
                  <a:lnTo>
                    <a:pt x="522122" y="603440"/>
                  </a:lnTo>
                  <a:lnTo>
                    <a:pt x="514692" y="604202"/>
                  </a:lnTo>
                  <a:lnTo>
                    <a:pt x="521893" y="609803"/>
                  </a:lnTo>
                  <a:lnTo>
                    <a:pt x="530682" y="613791"/>
                  </a:lnTo>
                  <a:lnTo>
                    <a:pt x="531482" y="622579"/>
                  </a:lnTo>
                  <a:lnTo>
                    <a:pt x="534682" y="616991"/>
                  </a:lnTo>
                  <a:lnTo>
                    <a:pt x="541070" y="617791"/>
                  </a:lnTo>
                  <a:lnTo>
                    <a:pt x="544271" y="612990"/>
                  </a:lnTo>
                  <a:close/>
                </a:path>
                <a:path w="654684" h="997584">
                  <a:moveTo>
                    <a:pt x="549529" y="811174"/>
                  </a:moveTo>
                  <a:lnTo>
                    <a:pt x="548360" y="808405"/>
                  </a:lnTo>
                  <a:lnTo>
                    <a:pt x="540753" y="809828"/>
                  </a:lnTo>
                  <a:lnTo>
                    <a:pt x="535470" y="816800"/>
                  </a:lnTo>
                  <a:lnTo>
                    <a:pt x="549529" y="811174"/>
                  </a:lnTo>
                  <a:close/>
                </a:path>
                <a:path w="654684" h="997584">
                  <a:moveTo>
                    <a:pt x="555142" y="156997"/>
                  </a:moveTo>
                  <a:lnTo>
                    <a:pt x="552259" y="150253"/>
                  </a:lnTo>
                  <a:lnTo>
                    <a:pt x="548259" y="157441"/>
                  </a:lnTo>
                  <a:lnTo>
                    <a:pt x="545071" y="166230"/>
                  </a:lnTo>
                  <a:lnTo>
                    <a:pt x="537070" y="170230"/>
                  </a:lnTo>
                  <a:lnTo>
                    <a:pt x="543471" y="171030"/>
                  </a:lnTo>
                  <a:lnTo>
                    <a:pt x="544271" y="177419"/>
                  </a:lnTo>
                  <a:lnTo>
                    <a:pt x="549859" y="179019"/>
                  </a:lnTo>
                  <a:lnTo>
                    <a:pt x="547420" y="170472"/>
                  </a:lnTo>
                  <a:lnTo>
                    <a:pt x="551357" y="163436"/>
                  </a:lnTo>
                  <a:lnTo>
                    <a:pt x="555142" y="156997"/>
                  </a:lnTo>
                  <a:close/>
                </a:path>
                <a:path w="654684" h="997584">
                  <a:moveTo>
                    <a:pt x="568248" y="229374"/>
                  </a:moveTo>
                  <a:lnTo>
                    <a:pt x="561047" y="227774"/>
                  </a:lnTo>
                  <a:lnTo>
                    <a:pt x="559447" y="232562"/>
                  </a:lnTo>
                  <a:lnTo>
                    <a:pt x="564248" y="232562"/>
                  </a:lnTo>
                  <a:lnTo>
                    <a:pt x="565848" y="238963"/>
                  </a:lnTo>
                  <a:lnTo>
                    <a:pt x="568248" y="233362"/>
                  </a:lnTo>
                  <a:lnTo>
                    <a:pt x="568248" y="229374"/>
                  </a:lnTo>
                  <a:close/>
                </a:path>
                <a:path w="654684" h="997584">
                  <a:moveTo>
                    <a:pt x="579437" y="813600"/>
                  </a:moveTo>
                  <a:lnTo>
                    <a:pt x="575602" y="809625"/>
                  </a:lnTo>
                  <a:lnTo>
                    <a:pt x="577532" y="804608"/>
                  </a:lnTo>
                  <a:lnTo>
                    <a:pt x="578421" y="799884"/>
                  </a:lnTo>
                  <a:lnTo>
                    <a:pt x="571436" y="796810"/>
                  </a:lnTo>
                  <a:lnTo>
                    <a:pt x="564705" y="801128"/>
                  </a:lnTo>
                  <a:lnTo>
                    <a:pt x="567347" y="808507"/>
                  </a:lnTo>
                  <a:lnTo>
                    <a:pt x="574027" y="814235"/>
                  </a:lnTo>
                  <a:lnTo>
                    <a:pt x="579437" y="813600"/>
                  </a:lnTo>
                  <a:close/>
                </a:path>
                <a:path w="654684" h="997584">
                  <a:moveTo>
                    <a:pt x="592213" y="95097"/>
                  </a:moveTo>
                  <a:lnTo>
                    <a:pt x="587425" y="94297"/>
                  </a:lnTo>
                  <a:lnTo>
                    <a:pt x="586625" y="91109"/>
                  </a:lnTo>
                  <a:lnTo>
                    <a:pt x="583425" y="90309"/>
                  </a:lnTo>
                  <a:lnTo>
                    <a:pt x="578954" y="94767"/>
                  </a:lnTo>
                  <a:lnTo>
                    <a:pt x="581825" y="98399"/>
                  </a:lnTo>
                  <a:lnTo>
                    <a:pt x="587705" y="99187"/>
                  </a:lnTo>
                  <a:lnTo>
                    <a:pt x="592213" y="95097"/>
                  </a:lnTo>
                  <a:close/>
                </a:path>
                <a:path w="654684" h="997584">
                  <a:moveTo>
                    <a:pt x="595122" y="901115"/>
                  </a:moveTo>
                  <a:lnTo>
                    <a:pt x="592975" y="892517"/>
                  </a:lnTo>
                  <a:lnTo>
                    <a:pt x="590626" y="888720"/>
                  </a:lnTo>
                  <a:lnTo>
                    <a:pt x="585025" y="891120"/>
                  </a:lnTo>
                  <a:lnTo>
                    <a:pt x="589826" y="900709"/>
                  </a:lnTo>
                  <a:lnTo>
                    <a:pt x="590626" y="901509"/>
                  </a:lnTo>
                  <a:lnTo>
                    <a:pt x="595007" y="906703"/>
                  </a:lnTo>
                  <a:lnTo>
                    <a:pt x="595122" y="901115"/>
                  </a:lnTo>
                  <a:close/>
                </a:path>
                <a:path w="654684" h="997584">
                  <a:moveTo>
                    <a:pt x="617931" y="427609"/>
                  </a:moveTo>
                  <a:lnTo>
                    <a:pt x="614603" y="421982"/>
                  </a:lnTo>
                  <a:lnTo>
                    <a:pt x="607707" y="424243"/>
                  </a:lnTo>
                  <a:lnTo>
                    <a:pt x="599008" y="428078"/>
                  </a:lnTo>
                  <a:lnTo>
                    <a:pt x="593915" y="430860"/>
                  </a:lnTo>
                  <a:lnTo>
                    <a:pt x="597814" y="429971"/>
                  </a:lnTo>
                  <a:lnTo>
                    <a:pt x="603923" y="429285"/>
                  </a:lnTo>
                  <a:lnTo>
                    <a:pt x="612495" y="429272"/>
                  </a:lnTo>
                  <a:lnTo>
                    <a:pt x="617931" y="427609"/>
                  </a:lnTo>
                  <a:close/>
                </a:path>
                <a:path w="654684" h="997584">
                  <a:moveTo>
                    <a:pt x="628180" y="759256"/>
                  </a:moveTo>
                  <a:lnTo>
                    <a:pt x="622592" y="758456"/>
                  </a:lnTo>
                  <a:lnTo>
                    <a:pt x="618591" y="751255"/>
                  </a:lnTo>
                  <a:lnTo>
                    <a:pt x="614591" y="758456"/>
                  </a:lnTo>
                  <a:lnTo>
                    <a:pt x="619391" y="759256"/>
                  </a:lnTo>
                  <a:lnTo>
                    <a:pt x="624192" y="766445"/>
                  </a:lnTo>
                  <a:lnTo>
                    <a:pt x="628180" y="759256"/>
                  </a:lnTo>
                  <a:close/>
                </a:path>
                <a:path w="654684" h="997584">
                  <a:moveTo>
                    <a:pt x="634580" y="978242"/>
                  </a:moveTo>
                  <a:lnTo>
                    <a:pt x="628281" y="974077"/>
                  </a:lnTo>
                  <a:lnTo>
                    <a:pt x="621385" y="971346"/>
                  </a:lnTo>
                  <a:lnTo>
                    <a:pt x="617499" y="972058"/>
                  </a:lnTo>
                  <a:lnTo>
                    <a:pt x="620191" y="978242"/>
                  </a:lnTo>
                  <a:lnTo>
                    <a:pt x="620991" y="975842"/>
                  </a:lnTo>
                  <a:lnTo>
                    <a:pt x="622592" y="974242"/>
                  </a:lnTo>
                  <a:lnTo>
                    <a:pt x="625792" y="975842"/>
                  </a:lnTo>
                  <a:lnTo>
                    <a:pt x="624992" y="980630"/>
                  </a:lnTo>
                  <a:lnTo>
                    <a:pt x="620991" y="987031"/>
                  </a:lnTo>
                  <a:lnTo>
                    <a:pt x="626579" y="988631"/>
                  </a:lnTo>
                  <a:lnTo>
                    <a:pt x="627380" y="986231"/>
                  </a:lnTo>
                  <a:lnTo>
                    <a:pt x="628980" y="984631"/>
                  </a:lnTo>
                  <a:lnTo>
                    <a:pt x="632180" y="986231"/>
                  </a:lnTo>
                  <a:lnTo>
                    <a:pt x="632980" y="983830"/>
                  </a:lnTo>
                  <a:lnTo>
                    <a:pt x="633780" y="980630"/>
                  </a:lnTo>
                  <a:lnTo>
                    <a:pt x="634580" y="978242"/>
                  </a:lnTo>
                  <a:close/>
                </a:path>
                <a:path w="654684" h="997584">
                  <a:moveTo>
                    <a:pt x="635635" y="539610"/>
                  </a:moveTo>
                  <a:lnTo>
                    <a:pt x="630580" y="541858"/>
                  </a:lnTo>
                  <a:lnTo>
                    <a:pt x="627773" y="545909"/>
                  </a:lnTo>
                  <a:lnTo>
                    <a:pt x="632079" y="543064"/>
                  </a:lnTo>
                  <a:lnTo>
                    <a:pt x="635635" y="539610"/>
                  </a:lnTo>
                  <a:close/>
                </a:path>
                <a:path w="654684" h="997584">
                  <a:moveTo>
                    <a:pt x="646137" y="505980"/>
                  </a:moveTo>
                  <a:lnTo>
                    <a:pt x="640969" y="504304"/>
                  </a:lnTo>
                  <a:lnTo>
                    <a:pt x="635800" y="505764"/>
                  </a:lnTo>
                  <a:lnTo>
                    <a:pt x="640969" y="506399"/>
                  </a:lnTo>
                  <a:lnTo>
                    <a:pt x="646137" y="505980"/>
                  </a:lnTo>
                  <a:close/>
                </a:path>
                <a:path w="654684" h="997584">
                  <a:moveTo>
                    <a:pt x="648538" y="372516"/>
                  </a:moveTo>
                  <a:lnTo>
                    <a:pt x="643369" y="370827"/>
                  </a:lnTo>
                  <a:lnTo>
                    <a:pt x="638200" y="372287"/>
                  </a:lnTo>
                  <a:lnTo>
                    <a:pt x="643369" y="372935"/>
                  </a:lnTo>
                  <a:lnTo>
                    <a:pt x="648538" y="372516"/>
                  </a:lnTo>
                  <a:close/>
                </a:path>
                <a:path w="654684" h="997584">
                  <a:moveTo>
                    <a:pt x="651357" y="123875"/>
                  </a:moveTo>
                  <a:lnTo>
                    <a:pt x="648169" y="120675"/>
                  </a:lnTo>
                  <a:lnTo>
                    <a:pt x="649757" y="118275"/>
                  </a:lnTo>
                  <a:lnTo>
                    <a:pt x="648169" y="115087"/>
                  </a:lnTo>
                  <a:lnTo>
                    <a:pt x="641248" y="115900"/>
                  </a:lnTo>
                  <a:lnTo>
                    <a:pt x="640765" y="120383"/>
                  </a:lnTo>
                  <a:lnTo>
                    <a:pt x="644791" y="124409"/>
                  </a:lnTo>
                  <a:lnTo>
                    <a:pt x="651357" y="123875"/>
                  </a:lnTo>
                  <a:close/>
                </a:path>
                <a:path w="654684" h="997584">
                  <a:moveTo>
                    <a:pt x="653338" y="282206"/>
                  </a:moveTo>
                  <a:lnTo>
                    <a:pt x="648169" y="280517"/>
                  </a:lnTo>
                  <a:lnTo>
                    <a:pt x="642988" y="281978"/>
                  </a:lnTo>
                  <a:lnTo>
                    <a:pt x="648169" y="282613"/>
                  </a:lnTo>
                  <a:lnTo>
                    <a:pt x="653338" y="282206"/>
                  </a:lnTo>
                  <a:close/>
                </a:path>
                <a:path w="654684" h="997584">
                  <a:moveTo>
                    <a:pt x="654100" y="708101"/>
                  </a:moveTo>
                  <a:lnTo>
                    <a:pt x="652957" y="708101"/>
                  </a:lnTo>
                  <a:lnTo>
                    <a:pt x="645769" y="706501"/>
                  </a:lnTo>
                  <a:lnTo>
                    <a:pt x="644969" y="711301"/>
                  </a:lnTo>
                  <a:lnTo>
                    <a:pt x="649757" y="710501"/>
                  </a:lnTo>
                  <a:lnTo>
                    <a:pt x="654100" y="711796"/>
                  </a:lnTo>
                  <a:lnTo>
                    <a:pt x="654100" y="708101"/>
                  </a:lnTo>
                  <a:close/>
                </a:path>
                <a:path w="654684" h="997584">
                  <a:moveTo>
                    <a:pt x="654100" y="313486"/>
                  </a:moveTo>
                  <a:lnTo>
                    <a:pt x="651789" y="314286"/>
                  </a:lnTo>
                  <a:lnTo>
                    <a:pt x="654100" y="314553"/>
                  </a:lnTo>
                  <a:lnTo>
                    <a:pt x="654100" y="31348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55"/>
            <p:cNvSpPr/>
            <p:nvPr/>
          </p:nvSpPr>
          <p:spPr>
            <a:xfrm>
              <a:off x="17128808" y="8205088"/>
              <a:ext cx="1151890" cy="957580"/>
            </a:xfrm>
            <a:custGeom>
              <a:avLst/>
              <a:gdLst/>
              <a:ahLst/>
              <a:cxnLst/>
              <a:rect l="l" t="t" r="r" b="b"/>
              <a:pathLst>
                <a:path w="1151890" h="957579">
                  <a:moveTo>
                    <a:pt x="30365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188" y="474726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75" y="480720"/>
                  </a:lnTo>
                  <a:lnTo>
                    <a:pt x="23406" y="483273"/>
                  </a:lnTo>
                  <a:lnTo>
                    <a:pt x="30365" y="481926"/>
                  </a:lnTo>
                  <a:close/>
                </a:path>
                <a:path w="1151890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28" y="645769"/>
                  </a:lnTo>
                  <a:lnTo>
                    <a:pt x="269443" y="640372"/>
                  </a:lnTo>
                  <a:close/>
                </a:path>
                <a:path w="1151890" h="957579">
                  <a:moveTo>
                    <a:pt x="271868" y="551218"/>
                  </a:moveTo>
                  <a:lnTo>
                    <a:pt x="266128" y="550659"/>
                  </a:lnTo>
                  <a:lnTo>
                    <a:pt x="266242" y="557733"/>
                  </a:lnTo>
                  <a:lnTo>
                    <a:pt x="270027" y="555752"/>
                  </a:lnTo>
                  <a:lnTo>
                    <a:pt x="271868" y="551218"/>
                  </a:lnTo>
                  <a:close/>
                </a:path>
                <a:path w="1151890" h="957579">
                  <a:moveTo>
                    <a:pt x="311188" y="742873"/>
                  </a:moveTo>
                  <a:lnTo>
                    <a:pt x="307632" y="738492"/>
                  </a:lnTo>
                  <a:lnTo>
                    <a:pt x="301294" y="738466"/>
                  </a:lnTo>
                  <a:lnTo>
                    <a:pt x="304495" y="741667"/>
                  </a:lnTo>
                  <a:lnTo>
                    <a:pt x="302094" y="744067"/>
                  </a:lnTo>
                  <a:lnTo>
                    <a:pt x="303695" y="747268"/>
                  </a:lnTo>
                  <a:lnTo>
                    <a:pt x="310400" y="747242"/>
                  </a:lnTo>
                  <a:lnTo>
                    <a:pt x="311188" y="742873"/>
                  </a:lnTo>
                  <a:close/>
                </a:path>
                <a:path w="1151890" h="957579">
                  <a:moveTo>
                    <a:pt x="316484" y="220586"/>
                  </a:moveTo>
                  <a:lnTo>
                    <a:pt x="311683" y="218186"/>
                  </a:lnTo>
                  <a:lnTo>
                    <a:pt x="307695" y="211785"/>
                  </a:lnTo>
                  <a:lnTo>
                    <a:pt x="303695" y="214985"/>
                  </a:lnTo>
                  <a:lnTo>
                    <a:pt x="308495" y="218186"/>
                  </a:lnTo>
                  <a:lnTo>
                    <a:pt x="312483" y="223774"/>
                  </a:lnTo>
                  <a:lnTo>
                    <a:pt x="316484" y="220586"/>
                  </a:lnTo>
                  <a:close/>
                </a:path>
                <a:path w="1151890" h="957579">
                  <a:moveTo>
                    <a:pt x="366839" y="427583"/>
                  </a:moveTo>
                  <a:lnTo>
                    <a:pt x="358292" y="430720"/>
                  </a:lnTo>
                  <a:lnTo>
                    <a:pt x="359638" y="435368"/>
                  </a:lnTo>
                  <a:lnTo>
                    <a:pt x="364591" y="436118"/>
                  </a:lnTo>
                  <a:lnTo>
                    <a:pt x="366839" y="427583"/>
                  </a:lnTo>
                  <a:close/>
                </a:path>
                <a:path w="1151890" h="957579">
                  <a:moveTo>
                    <a:pt x="372770" y="520509"/>
                  </a:moveTo>
                  <a:lnTo>
                    <a:pt x="365239" y="520280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151890" h="957579">
                  <a:moveTo>
                    <a:pt x="386816" y="535470"/>
                  </a:moveTo>
                  <a:lnTo>
                    <a:pt x="382016" y="532269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69"/>
                  </a:lnTo>
                  <a:lnTo>
                    <a:pt x="382816" y="537870"/>
                  </a:lnTo>
                  <a:lnTo>
                    <a:pt x="386816" y="535470"/>
                  </a:lnTo>
                  <a:close/>
                </a:path>
                <a:path w="1151890" h="957579">
                  <a:moveTo>
                    <a:pt x="387184" y="432460"/>
                  </a:moveTo>
                  <a:lnTo>
                    <a:pt x="382016" y="430771"/>
                  </a:lnTo>
                  <a:lnTo>
                    <a:pt x="376847" y="432231"/>
                  </a:lnTo>
                  <a:lnTo>
                    <a:pt x="382016" y="432866"/>
                  </a:lnTo>
                  <a:lnTo>
                    <a:pt x="387184" y="432460"/>
                  </a:lnTo>
                  <a:close/>
                </a:path>
                <a:path w="1151890" h="957579">
                  <a:moveTo>
                    <a:pt x="390804" y="126276"/>
                  </a:moveTo>
                  <a:lnTo>
                    <a:pt x="385864" y="117170"/>
                  </a:lnTo>
                  <a:lnTo>
                    <a:pt x="381825" y="118783"/>
                  </a:lnTo>
                  <a:lnTo>
                    <a:pt x="382270" y="124142"/>
                  </a:lnTo>
                  <a:lnTo>
                    <a:pt x="390804" y="126276"/>
                  </a:lnTo>
                  <a:close/>
                </a:path>
                <a:path w="1151890" h="957579">
                  <a:moveTo>
                    <a:pt x="403733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33" y="422656"/>
                  </a:lnTo>
                  <a:close/>
                </a:path>
                <a:path w="1151890" h="957579">
                  <a:moveTo>
                    <a:pt x="416382" y="463537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78" y="461073"/>
                  </a:lnTo>
                  <a:lnTo>
                    <a:pt x="416382" y="463537"/>
                  </a:lnTo>
                  <a:close/>
                </a:path>
                <a:path w="1151890" h="957579">
                  <a:moveTo>
                    <a:pt x="430695" y="533438"/>
                  </a:moveTo>
                  <a:lnTo>
                    <a:pt x="428371" y="527481"/>
                  </a:lnTo>
                  <a:lnTo>
                    <a:pt x="423583" y="532269"/>
                  </a:lnTo>
                  <a:lnTo>
                    <a:pt x="414782" y="537070"/>
                  </a:lnTo>
                  <a:lnTo>
                    <a:pt x="418782" y="541870"/>
                  </a:lnTo>
                  <a:lnTo>
                    <a:pt x="424548" y="538162"/>
                  </a:lnTo>
                  <a:lnTo>
                    <a:pt x="428967" y="536168"/>
                  </a:lnTo>
                  <a:lnTo>
                    <a:pt x="430695" y="533438"/>
                  </a:lnTo>
                  <a:close/>
                </a:path>
                <a:path w="1151890" h="957579">
                  <a:moveTo>
                    <a:pt x="442760" y="318084"/>
                  </a:moveTo>
                  <a:lnTo>
                    <a:pt x="437959" y="312496"/>
                  </a:lnTo>
                  <a:lnTo>
                    <a:pt x="432371" y="318084"/>
                  </a:lnTo>
                  <a:lnTo>
                    <a:pt x="429171" y="324472"/>
                  </a:lnTo>
                  <a:lnTo>
                    <a:pt x="431571" y="330073"/>
                  </a:lnTo>
                  <a:lnTo>
                    <a:pt x="439559" y="324472"/>
                  </a:lnTo>
                  <a:lnTo>
                    <a:pt x="442760" y="318084"/>
                  </a:lnTo>
                  <a:close/>
                </a:path>
                <a:path w="1151890" h="957579">
                  <a:moveTo>
                    <a:pt x="449948" y="176618"/>
                  </a:moveTo>
                  <a:lnTo>
                    <a:pt x="441744" y="179324"/>
                  </a:lnTo>
                  <a:lnTo>
                    <a:pt x="443064" y="183819"/>
                  </a:lnTo>
                  <a:lnTo>
                    <a:pt x="447814" y="184721"/>
                  </a:lnTo>
                  <a:lnTo>
                    <a:pt x="449948" y="176618"/>
                  </a:lnTo>
                  <a:close/>
                </a:path>
                <a:path w="1151890" h="957579">
                  <a:moveTo>
                    <a:pt x="453948" y="510692"/>
                  </a:moveTo>
                  <a:lnTo>
                    <a:pt x="449148" y="504304"/>
                  </a:lnTo>
                  <a:lnTo>
                    <a:pt x="444360" y="507504"/>
                  </a:lnTo>
                  <a:lnTo>
                    <a:pt x="447548" y="509892"/>
                  </a:lnTo>
                  <a:lnTo>
                    <a:pt x="444360" y="515493"/>
                  </a:lnTo>
                  <a:lnTo>
                    <a:pt x="450748" y="513092"/>
                  </a:lnTo>
                  <a:lnTo>
                    <a:pt x="453948" y="510692"/>
                  </a:lnTo>
                  <a:close/>
                </a:path>
                <a:path w="1151890" h="957579">
                  <a:moveTo>
                    <a:pt x="474916" y="520877"/>
                  </a:moveTo>
                  <a:lnTo>
                    <a:pt x="472325" y="516293"/>
                  </a:lnTo>
                  <a:lnTo>
                    <a:pt x="461937" y="518693"/>
                  </a:lnTo>
                  <a:lnTo>
                    <a:pt x="461937" y="519493"/>
                  </a:lnTo>
                  <a:lnTo>
                    <a:pt x="472325" y="521881"/>
                  </a:lnTo>
                  <a:lnTo>
                    <a:pt x="471093" y="526745"/>
                  </a:lnTo>
                  <a:lnTo>
                    <a:pt x="473227" y="525386"/>
                  </a:lnTo>
                  <a:lnTo>
                    <a:pt x="474916" y="520877"/>
                  </a:lnTo>
                  <a:close/>
                </a:path>
                <a:path w="1151890" h="957579">
                  <a:moveTo>
                    <a:pt x="487502" y="92925"/>
                  </a:moveTo>
                  <a:lnTo>
                    <a:pt x="479526" y="92710"/>
                  </a:lnTo>
                  <a:lnTo>
                    <a:pt x="480085" y="97878"/>
                  </a:lnTo>
                  <a:lnTo>
                    <a:pt x="485216" y="96304"/>
                  </a:lnTo>
                  <a:lnTo>
                    <a:pt x="487502" y="92925"/>
                  </a:lnTo>
                  <a:close/>
                </a:path>
                <a:path w="1151890" h="957579">
                  <a:moveTo>
                    <a:pt x="516280" y="551459"/>
                  </a:moveTo>
                  <a:lnTo>
                    <a:pt x="511009" y="542683"/>
                  </a:lnTo>
                  <a:lnTo>
                    <a:pt x="506996" y="544258"/>
                  </a:lnTo>
                  <a:lnTo>
                    <a:pt x="507631" y="549427"/>
                  </a:lnTo>
                  <a:lnTo>
                    <a:pt x="516280" y="551459"/>
                  </a:lnTo>
                  <a:close/>
                </a:path>
                <a:path w="1151890" h="957579">
                  <a:moveTo>
                    <a:pt x="551446" y="148653"/>
                  </a:moveTo>
                  <a:lnTo>
                    <a:pt x="548081" y="141122"/>
                  </a:lnTo>
                  <a:lnTo>
                    <a:pt x="543064" y="142354"/>
                  </a:lnTo>
                  <a:lnTo>
                    <a:pt x="542239" y="146735"/>
                  </a:lnTo>
                  <a:lnTo>
                    <a:pt x="551446" y="148653"/>
                  </a:lnTo>
                  <a:close/>
                </a:path>
                <a:path w="1151890" h="957579">
                  <a:moveTo>
                    <a:pt x="557060" y="214617"/>
                  </a:moveTo>
                  <a:lnTo>
                    <a:pt x="550646" y="212585"/>
                  </a:lnTo>
                  <a:lnTo>
                    <a:pt x="549186" y="221348"/>
                  </a:lnTo>
                  <a:lnTo>
                    <a:pt x="553948" y="219786"/>
                  </a:lnTo>
                  <a:lnTo>
                    <a:pt x="557060" y="214617"/>
                  </a:lnTo>
                  <a:close/>
                </a:path>
                <a:path w="1151890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69"/>
                  </a:lnTo>
                  <a:lnTo>
                    <a:pt x="598601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190" y="544258"/>
                  </a:lnTo>
                  <a:lnTo>
                    <a:pt x="613791" y="539470"/>
                  </a:lnTo>
                  <a:close/>
                </a:path>
                <a:path w="1151890" h="957579">
                  <a:moveTo>
                    <a:pt x="614730" y="834936"/>
                  </a:moveTo>
                  <a:lnTo>
                    <a:pt x="608990" y="834377"/>
                  </a:lnTo>
                  <a:lnTo>
                    <a:pt x="609104" y="841463"/>
                  </a:lnTo>
                  <a:lnTo>
                    <a:pt x="612889" y="839470"/>
                  </a:lnTo>
                  <a:lnTo>
                    <a:pt x="614730" y="834936"/>
                  </a:lnTo>
                  <a:close/>
                </a:path>
                <a:path w="1151890" h="957579">
                  <a:moveTo>
                    <a:pt x="624319" y="478155"/>
                  </a:moveTo>
                  <a:lnTo>
                    <a:pt x="618578" y="477926"/>
                  </a:lnTo>
                  <a:lnTo>
                    <a:pt x="618693" y="484898"/>
                  </a:lnTo>
                  <a:lnTo>
                    <a:pt x="622477" y="482727"/>
                  </a:lnTo>
                  <a:lnTo>
                    <a:pt x="624319" y="478155"/>
                  </a:lnTo>
                  <a:close/>
                </a:path>
                <a:path w="1151890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151890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82" y="594309"/>
                  </a:lnTo>
                  <a:lnTo>
                    <a:pt x="618629" y="602716"/>
                  </a:lnTo>
                  <a:lnTo>
                    <a:pt x="622579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151890" h="957579">
                  <a:moveTo>
                    <a:pt x="648157" y="234962"/>
                  </a:moveTo>
                  <a:lnTo>
                    <a:pt x="643356" y="228574"/>
                  </a:lnTo>
                  <a:lnTo>
                    <a:pt x="638568" y="231775"/>
                  </a:lnTo>
                  <a:lnTo>
                    <a:pt x="642556" y="234162"/>
                  </a:lnTo>
                  <a:lnTo>
                    <a:pt x="638568" y="239763"/>
                  </a:lnTo>
                  <a:lnTo>
                    <a:pt x="644956" y="237363"/>
                  </a:lnTo>
                  <a:lnTo>
                    <a:pt x="648157" y="234962"/>
                  </a:lnTo>
                  <a:close/>
                </a:path>
                <a:path w="1151890" h="957579">
                  <a:moveTo>
                    <a:pt x="672134" y="692912"/>
                  </a:moveTo>
                  <a:lnTo>
                    <a:pt x="666534" y="688924"/>
                  </a:lnTo>
                  <a:lnTo>
                    <a:pt x="661746" y="680923"/>
                  </a:lnTo>
                  <a:lnTo>
                    <a:pt x="656145" y="684123"/>
                  </a:lnTo>
                  <a:lnTo>
                    <a:pt x="656475" y="688238"/>
                  </a:lnTo>
                  <a:lnTo>
                    <a:pt x="655154" y="693623"/>
                  </a:lnTo>
                  <a:lnTo>
                    <a:pt x="655916" y="697052"/>
                  </a:lnTo>
                  <a:lnTo>
                    <a:pt x="662546" y="695312"/>
                  </a:lnTo>
                  <a:lnTo>
                    <a:pt x="660946" y="693712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34" y="691324"/>
                  </a:lnTo>
                  <a:lnTo>
                    <a:pt x="668934" y="695312"/>
                  </a:lnTo>
                  <a:lnTo>
                    <a:pt x="672134" y="692912"/>
                  </a:lnTo>
                  <a:close/>
                </a:path>
                <a:path w="1151890" h="957579">
                  <a:moveTo>
                    <a:pt x="679323" y="446760"/>
                  </a:moveTo>
                  <a:lnTo>
                    <a:pt x="677887" y="442633"/>
                  </a:lnTo>
                  <a:lnTo>
                    <a:pt x="675627" y="437172"/>
                  </a:lnTo>
                  <a:lnTo>
                    <a:pt x="672020" y="433501"/>
                  </a:lnTo>
                  <a:lnTo>
                    <a:pt x="666534" y="434771"/>
                  </a:lnTo>
                  <a:lnTo>
                    <a:pt x="670560" y="438886"/>
                  </a:lnTo>
                  <a:lnTo>
                    <a:pt x="671728" y="444360"/>
                  </a:lnTo>
                  <a:lnTo>
                    <a:pt x="673506" y="448030"/>
                  </a:lnTo>
                  <a:lnTo>
                    <a:pt x="679323" y="446760"/>
                  </a:lnTo>
                  <a:close/>
                </a:path>
                <a:path w="1151890" h="957579">
                  <a:moveTo>
                    <a:pt x="684136" y="4038"/>
                  </a:moveTo>
                  <a:lnTo>
                    <a:pt x="676922" y="3187"/>
                  </a:lnTo>
                  <a:lnTo>
                    <a:pt x="678522" y="4787"/>
                  </a:lnTo>
                  <a:lnTo>
                    <a:pt x="680123" y="7188"/>
                  </a:lnTo>
                  <a:lnTo>
                    <a:pt x="676922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33" y="3187"/>
                  </a:lnTo>
                  <a:lnTo>
                    <a:pt x="665734" y="4787"/>
                  </a:lnTo>
                  <a:lnTo>
                    <a:pt x="667334" y="7188"/>
                  </a:lnTo>
                  <a:lnTo>
                    <a:pt x="664133" y="8788"/>
                  </a:lnTo>
                  <a:lnTo>
                    <a:pt x="666534" y="10388"/>
                  </a:lnTo>
                  <a:lnTo>
                    <a:pt x="668134" y="12788"/>
                  </a:lnTo>
                  <a:lnTo>
                    <a:pt x="670534" y="14376"/>
                  </a:lnTo>
                  <a:lnTo>
                    <a:pt x="677265" y="11734"/>
                  </a:lnTo>
                  <a:lnTo>
                    <a:pt x="683018" y="7594"/>
                  </a:lnTo>
                  <a:lnTo>
                    <a:pt x="684136" y="4038"/>
                  </a:lnTo>
                  <a:close/>
                </a:path>
                <a:path w="1151890" h="957579">
                  <a:moveTo>
                    <a:pt x="688111" y="455549"/>
                  </a:moveTo>
                  <a:lnTo>
                    <a:pt x="683323" y="449160"/>
                  </a:lnTo>
                  <a:lnTo>
                    <a:pt x="678522" y="452348"/>
                  </a:lnTo>
                  <a:lnTo>
                    <a:pt x="682523" y="455549"/>
                  </a:lnTo>
                  <a:lnTo>
                    <a:pt x="679323" y="461149"/>
                  </a:lnTo>
                  <a:lnTo>
                    <a:pt x="684923" y="457949"/>
                  </a:lnTo>
                  <a:lnTo>
                    <a:pt x="688111" y="455549"/>
                  </a:lnTo>
                  <a:close/>
                </a:path>
                <a:path w="1151890" h="957579">
                  <a:moveTo>
                    <a:pt x="698500" y="594614"/>
                  </a:moveTo>
                  <a:lnTo>
                    <a:pt x="695312" y="590613"/>
                  </a:lnTo>
                  <a:lnTo>
                    <a:pt x="696912" y="582625"/>
                  </a:lnTo>
                  <a:lnTo>
                    <a:pt x="688911" y="585825"/>
                  </a:lnTo>
                  <a:lnTo>
                    <a:pt x="692111" y="589813"/>
                  </a:lnTo>
                  <a:lnTo>
                    <a:pt x="690511" y="597814"/>
                  </a:lnTo>
                  <a:lnTo>
                    <a:pt x="698500" y="594614"/>
                  </a:lnTo>
                  <a:close/>
                </a:path>
                <a:path w="1151890" h="957579">
                  <a:moveTo>
                    <a:pt x="715657" y="437261"/>
                  </a:moveTo>
                  <a:lnTo>
                    <a:pt x="710488" y="435571"/>
                  </a:lnTo>
                  <a:lnTo>
                    <a:pt x="705319" y="437032"/>
                  </a:lnTo>
                  <a:lnTo>
                    <a:pt x="710488" y="437667"/>
                  </a:lnTo>
                  <a:lnTo>
                    <a:pt x="715657" y="437261"/>
                  </a:lnTo>
                  <a:close/>
                </a:path>
                <a:path w="1151890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69" y="744753"/>
                  </a:lnTo>
                  <a:lnTo>
                    <a:pt x="747153" y="742772"/>
                  </a:lnTo>
                  <a:lnTo>
                    <a:pt x="748995" y="738238"/>
                  </a:lnTo>
                  <a:close/>
                </a:path>
                <a:path w="1151890" h="957579">
                  <a:moveTo>
                    <a:pt x="759244" y="575437"/>
                  </a:moveTo>
                  <a:lnTo>
                    <a:pt x="754456" y="573036"/>
                  </a:lnTo>
                  <a:lnTo>
                    <a:pt x="750455" y="566635"/>
                  </a:lnTo>
                  <a:lnTo>
                    <a:pt x="746455" y="569836"/>
                  </a:lnTo>
                  <a:lnTo>
                    <a:pt x="750455" y="573036"/>
                  </a:lnTo>
                  <a:lnTo>
                    <a:pt x="754456" y="578624"/>
                  </a:lnTo>
                  <a:lnTo>
                    <a:pt x="759244" y="575437"/>
                  </a:lnTo>
                  <a:close/>
                </a:path>
                <a:path w="1151890" h="957579">
                  <a:moveTo>
                    <a:pt x="761784" y="715518"/>
                  </a:moveTo>
                  <a:lnTo>
                    <a:pt x="756043" y="715302"/>
                  </a:lnTo>
                  <a:lnTo>
                    <a:pt x="756158" y="722261"/>
                  </a:lnTo>
                  <a:lnTo>
                    <a:pt x="759942" y="720090"/>
                  </a:lnTo>
                  <a:lnTo>
                    <a:pt x="761784" y="715518"/>
                  </a:lnTo>
                  <a:close/>
                </a:path>
                <a:path w="1151890" h="957579">
                  <a:moveTo>
                    <a:pt x="773633" y="837577"/>
                  </a:moveTo>
                  <a:lnTo>
                    <a:pt x="768832" y="831176"/>
                  </a:lnTo>
                  <a:lnTo>
                    <a:pt x="764044" y="834377"/>
                  </a:lnTo>
                  <a:lnTo>
                    <a:pt x="767232" y="836777"/>
                  </a:lnTo>
                  <a:lnTo>
                    <a:pt x="764044" y="842365"/>
                  </a:lnTo>
                  <a:lnTo>
                    <a:pt x="770432" y="839978"/>
                  </a:lnTo>
                  <a:lnTo>
                    <a:pt x="773633" y="837577"/>
                  </a:lnTo>
                  <a:close/>
                </a:path>
                <a:path w="1151890" h="957579">
                  <a:moveTo>
                    <a:pt x="776160" y="651586"/>
                  </a:moveTo>
                  <a:lnTo>
                    <a:pt x="770432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60" y="651586"/>
                  </a:lnTo>
                  <a:close/>
                </a:path>
                <a:path w="1151890" h="957579">
                  <a:moveTo>
                    <a:pt x="778421" y="16776"/>
                  </a:moveTo>
                  <a:lnTo>
                    <a:pt x="766445" y="15976"/>
                  </a:lnTo>
                  <a:lnTo>
                    <a:pt x="765644" y="15976"/>
                  </a:lnTo>
                  <a:lnTo>
                    <a:pt x="758418" y="16967"/>
                  </a:lnTo>
                  <a:lnTo>
                    <a:pt x="763638" y="19672"/>
                  </a:lnTo>
                  <a:lnTo>
                    <a:pt x="773061" y="21932"/>
                  </a:lnTo>
                  <a:lnTo>
                    <a:pt x="778421" y="21577"/>
                  </a:lnTo>
                  <a:lnTo>
                    <a:pt x="778421" y="16776"/>
                  </a:lnTo>
                  <a:close/>
                </a:path>
                <a:path w="1151890" h="957579">
                  <a:moveTo>
                    <a:pt x="784021" y="587425"/>
                  </a:moveTo>
                  <a:lnTo>
                    <a:pt x="779221" y="585025"/>
                  </a:lnTo>
                  <a:lnTo>
                    <a:pt x="775233" y="578624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21" y="590613"/>
                  </a:lnTo>
                  <a:lnTo>
                    <a:pt x="784021" y="587425"/>
                  </a:lnTo>
                  <a:close/>
                </a:path>
                <a:path w="1151890" h="957579">
                  <a:moveTo>
                    <a:pt x="793635" y="706577"/>
                  </a:moveTo>
                  <a:lnTo>
                    <a:pt x="791210" y="700913"/>
                  </a:lnTo>
                  <a:lnTo>
                    <a:pt x="788822" y="704100"/>
                  </a:lnTo>
                  <a:lnTo>
                    <a:pt x="788022" y="704100"/>
                  </a:lnTo>
                  <a:lnTo>
                    <a:pt x="777506" y="705624"/>
                  </a:lnTo>
                  <a:lnTo>
                    <a:pt x="784225" y="707301"/>
                  </a:lnTo>
                  <a:lnTo>
                    <a:pt x="793635" y="706577"/>
                  </a:lnTo>
                  <a:close/>
                </a:path>
                <a:path w="1151890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77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64" y="796810"/>
                  </a:lnTo>
                  <a:lnTo>
                    <a:pt x="841857" y="800823"/>
                  </a:lnTo>
                  <a:lnTo>
                    <a:pt x="848652" y="800709"/>
                  </a:lnTo>
                  <a:lnTo>
                    <a:pt x="853516" y="798055"/>
                  </a:lnTo>
                  <a:close/>
                </a:path>
                <a:path w="1151890" h="957579">
                  <a:moveTo>
                    <a:pt x="857681" y="670306"/>
                  </a:moveTo>
                  <a:lnTo>
                    <a:pt x="851954" y="669734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81" y="670306"/>
                  </a:lnTo>
                  <a:close/>
                </a:path>
                <a:path w="1151890" h="957579">
                  <a:moveTo>
                    <a:pt x="864311" y="436460"/>
                  </a:moveTo>
                  <a:lnTo>
                    <a:pt x="859142" y="434771"/>
                  </a:lnTo>
                  <a:lnTo>
                    <a:pt x="853973" y="436232"/>
                  </a:lnTo>
                  <a:lnTo>
                    <a:pt x="859142" y="436867"/>
                  </a:lnTo>
                  <a:lnTo>
                    <a:pt x="864311" y="436460"/>
                  </a:lnTo>
                  <a:close/>
                </a:path>
                <a:path w="1151890" h="957579">
                  <a:moveTo>
                    <a:pt x="876782" y="18834"/>
                  </a:moveTo>
                  <a:lnTo>
                    <a:pt x="872731" y="11188"/>
                  </a:lnTo>
                  <a:lnTo>
                    <a:pt x="871385" y="25120"/>
                  </a:lnTo>
                  <a:lnTo>
                    <a:pt x="874534" y="25565"/>
                  </a:lnTo>
                  <a:lnTo>
                    <a:pt x="876782" y="18834"/>
                  </a:lnTo>
                  <a:close/>
                </a:path>
                <a:path w="1151890" h="957579">
                  <a:moveTo>
                    <a:pt x="879627" y="485025"/>
                  </a:moveTo>
                  <a:lnTo>
                    <a:pt x="876922" y="480568"/>
                  </a:lnTo>
                  <a:lnTo>
                    <a:pt x="871131" y="481126"/>
                  </a:lnTo>
                  <a:lnTo>
                    <a:pt x="874331" y="486714"/>
                  </a:lnTo>
                  <a:lnTo>
                    <a:pt x="871131" y="491515"/>
                  </a:lnTo>
                  <a:lnTo>
                    <a:pt x="874331" y="495515"/>
                  </a:lnTo>
                  <a:lnTo>
                    <a:pt x="878890" y="491121"/>
                  </a:lnTo>
                  <a:lnTo>
                    <a:pt x="879627" y="485025"/>
                  </a:lnTo>
                  <a:close/>
                </a:path>
                <a:path w="1151890" h="957579">
                  <a:moveTo>
                    <a:pt x="883107" y="769073"/>
                  </a:moveTo>
                  <a:lnTo>
                    <a:pt x="875131" y="768845"/>
                  </a:lnTo>
                  <a:lnTo>
                    <a:pt x="875690" y="774014"/>
                  </a:lnTo>
                  <a:lnTo>
                    <a:pt x="880821" y="772439"/>
                  </a:lnTo>
                  <a:lnTo>
                    <a:pt x="883107" y="769073"/>
                  </a:lnTo>
                  <a:close/>
                </a:path>
                <a:path w="1151890" h="957579">
                  <a:moveTo>
                    <a:pt x="889520" y="688124"/>
                  </a:moveTo>
                  <a:lnTo>
                    <a:pt x="884720" y="684923"/>
                  </a:lnTo>
                  <a:lnTo>
                    <a:pt x="880719" y="678535"/>
                  </a:lnTo>
                  <a:lnTo>
                    <a:pt x="876731" y="681723"/>
                  </a:lnTo>
                  <a:lnTo>
                    <a:pt x="880719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151890" h="957579">
                  <a:moveTo>
                    <a:pt x="892048" y="496531"/>
                  </a:moveTo>
                  <a:lnTo>
                    <a:pt x="886320" y="496316"/>
                  </a:lnTo>
                  <a:lnTo>
                    <a:pt x="886434" y="503275"/>
                  </a:lnTo>
                  <a:lnTo>
                    <a:pt x="890219" y="501103"/>
                  </a:lnTo>
                  <a:lnTo>
                    <a:pt x="892048" y="496531"/>
                  </a:lnTo>
                  <a:close/>
                </a:path>
                <a:path w="1151890" h="957579">
                  <a:moveTo>
                    <a:pt x="909497" y="800011"/>
                  </a:moveTo>
                  <a:lnTo>
                    <a:pt x="906297" y="792822"/>
                  </a:lnTo>
                  <a:lnTo>
                    <a:pt x="902309" y="795223"/>
                  </a:lnTo>
                  <a:lnTo>
                    <a:pt x="893508" y="793623"/>
                  </a:lnTo>
                  <a:lnTo>
                    <a:pt x="896708" y="801611"/>
                  </a:lnTo>
                  <a:lnTo>
                    <a:pt x="900709" y="798410"/>
                  </a:lnTo>
                  <a:lnTo>
                    <a:pt x="909497" y="800011"/>
                  </a:lnTo>
                  <a:close/>
                </a:path>
                <a:path w="1151890" h="957579">
                  <a:moveTo>
                    <a:pt x="919886" y="575437"/>
                  </a:moveTo>
                  <a:lnTo>
                    <a:pt x="915085" y="569036"/>
                  </a:lnTo>
                  <a:lnTo>
                    <a:pt x="910297" y="572236"/>
                  </a:lnTo>
                  <a:lnTo>
                    <a:pt x="914298" y="575437"/>
                  </a:lnTo>
                  <a:lnTo>
                    <a:pt x="910297" y="581025"/>
                  </a:lnTo>
                  <a:lnTo>
                    <a:pt x="916686" y="577824"/>
                  </a:lnTo>
                  <a:lnTo>
                    <a:pt x="919886" y="575437"/>
                  </a:lnTo>
                  <a:close/>
                </a:path>
                <a:path w="1151890" h="957579">
                  <a:moveTo>
                    <a:pt x="935342" y="170116"/>
                  </a:moveTo>
                  <a:lnTo>
                    <a:pt x="930275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19"/>
                  </a:lnTo>
                  <a:lnTo>
                    <a:pt x="928700" y="179578"/>
                  </a:lnTo>
                  <a:lnTo>
                    <a:pt x="933678" y="174929"/>
                  </a:lnTo>
                  <a:lnTo>
                    <a:pt x="935342" y="170116"/>
                  </a:lnTo>
                  <a:close/>
                </a:path>
                <a:path w="1151890" h="957579">
                  <a:moveTo>
                    <a:pt x="935443" y="693000"/>
                  </a:moveTo>
                  <a:lnTo>
                    <a:pt x="930275" y="691324"/>
                  </a:lnTo>
                  <a:lnTo>
                    <a:pt x="925106" y="692785"/>
                  </a:lnTo>
                  <a:lnTo>
                    <a:pt x="930275" y="693420"/>
                  </a:lnTo>
                  <a:lnTo>
                    <a:pt x="935443" y="693000"/>
                  </a:lnTo>
                  <a:close/>
                </a:path>
                <a:path w="1151890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151890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97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151890" h="957579">
                  <a:moveTo>
                    <a:pt x="971042" y="895121"/>
                  </a:moveTo>
                  <a:lnTo>
                    <a:pt x="966241" y="888720"/>
                  </a:lnTo>
                  <a:lnTo>
                    <a:pt x="961440" y="891921"/>
                  </a:lnTo>
                  <a:lnTo>
                    <a:pt x="965441" y="895121"/>
                  </a:lnTo>
                  <a:lnTo>
                    <a:pt x="962240" y="900709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151890" h="957579">
                  <a:moveTo>
                    <a:pt x="989418" y="758456"/>
                  </a:moveTo>
                  <a:lnTo>
                    <a:pt x="984618" y="756056"/>
                  </a:lnTo>
                  <a:lnTo>
                    <a:pt x="980630" y="749668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18" y="761644"/>
                  </a:lnTo>
                  <a:lnTo>
                    <a:pt x="989418" y="758456"/>
                  </a:lnTo>
                  <a:close/>
                </a:path>
                <a:path w="1151890" h="957579">
                  <a:moveTo>
                    <a:pt x="990219" y="889520"/>
                  </a:moveTo>
                  <a:lnTo>
                    <a:pt x="985418" y="883132"/>
                  </a:lnTo>
                  <a:lnTo>
                    <a:pt x="980630" y="886333"/>
                  </a:lnTo>
                  <a:lnTo>
                    <a:pt x="984618" y="889520"/>
                  </a:lnTo>
                  <a:lnTo>
                    <a:pt x="980630" y="895121"/>
                  </a:lnTo>
                  <a:lnTo>
                    <a:pt x="987018" y="891921"/>
                  </a:lnTo>
                  <a:lnTo>
                    <a:pt x="990219" y="889520"/>
                  </a:lnTo>
                  <a:close/>
                </a:path>
                <a:path w="1151890" h="957579">
                  <a:moveTo>
                    <a:pt x="994219" y="827189"/>
                  </a:moveTo>
                  <a:lnTo>
                    <a:pt x="991019" y="819988"/>
                  </a:lnTo>
                  <a:lnTo>
                    <a:pt x="987018" y="823188"/>
                  </a:lnTo>
                  <a:lnTo>
                    <a:pt x="978230" y="820788"/>
                  </a:lnTo>
                  <a:lnTo>
                    <a:pt x="981430" y="828789"/>
                  </a:lnTo>
                  <a:lnTo>
                    <a:pt x="985418" y="825588"/>
                  </a:lnTo>
                  <a:lnTo>
                    <a:pt x="994219" y="827189"/>
                  </a:lnTo>
                  <a:close/>
                </a:path>
                <a:path w="1151890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06" y="839177"/>
                  </a:lnTo>
                  <a:lnTo>
                    <a:pt x="995006" y="843965"/>
                  </a:lnTo>
                  <a:lnTo>
                    <a:pt x="997407" y="848766"/>
                  </a:lnTo>
                  <a:lnTo>
                    <a:pt x="1003007" y="843965"/>
                  </a:lnTo>
                  <a:lnTo>
                    <a:pt x="1003007" y="839177"/>
                  </a:lnTo>
                  <a:close/>
                </a:path>
                <a:path w="1151890" h="957579">
                  <a:moveTo>
                    <a:pt x="1024724" y="704672"/>
                  </a:moveTo>
                  <a:lnTo>
                    <a:pt x="1018984" y="704100"/>
                  </a:lnTo>
                  <a:lnTo>
                    <a:pt x="1019098" y="711187"/>
                  </a:lnTo>
                  <a:lnTo>
                    <a:pt x="1022883" y="709206"/>
                  </a:lnTo>
                  <a:lnTo>
                    <a:pt x="1024724" y="704672"/>
                  </a:lnTo>
                  <a:close/>
                </a:path>
                <a:path w="1151890" h="957579">
                  <a:moveTo>
                    <a:pt x="1033373" y="773633"/>
                  </a:moveTo>
                  <a:lnTo>
                    <a:pt x="1030173" y="768045"/>
                  </a:lnTo>
                  <a:lnTo>
                    <a:pt x="1025093" y="768324"/>
                  </a:lnTo>
                  <a:lnTo>
                    <a:pt x="1018286" y="765441"/>
                  </a:lnTo>
                  <a:lnTo>
                    <a:pt x="1013434" y="764667"/>
                  </a:lnTo>
                  <a:lnTo>
                    <a:pt x="1014196" y="771245"/>
                  </a:lnTo>
                  <a:lnTo>
                    <a:pt x="1018984" y="768045"/>
                  </a:lnTo>
                  <a:lnTo>
                    <a:pt x="1019784" y="772845"/>
                  </a:lnTo>
                  <a:lnTo>
                    <a:pt x="1020584" y="776833"/>
                  </a:lnTo>
                  <a:lnTo>
                    <a:pt x="1024585" y="770445"/>
                  </a:lnTo>
                  <a:lnTo>
                    <a:pt x="1033373" y="773633"/>
                  </a:lnTo>
                  <a:close/>
                </a:path>
                <a:path w="1151890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73" y="933488"/>
                  </a:lnTo>
                  <a:lnTo>
                    <a:pt x="1026985" y="936675"/>
                  </a:lnTo>
                  <a:lnTo>
                    <a:pt x="1031773" y="939876"/>
                  </a:lnTo>
                  <a:lnTo>
                    <a:pt x="1035773" y="945476"/>
                  </a:lnTo>
                  <a:lnTo>
                    <a:pt x="1039774" y="942276"/>
                  </a:lnTo>
                  <a:close/>
                </a:path>
                <a:path w="1151890" h="957579">
                  <a:moveTo>
                    <a:pt x="1054950" y="947864"/>
                  </a:moveTo>
                  <a:lnTo>
                    <a:pt x="1052550" y="943076"/>
                  </a:lnTo>
                  <a:lnTo>
                    <a:pt x="1046962" y="947864"/>
                  </a:lnTo>
                  <a:lnTo>
                    <a:pt x="1046162" y="952665"/>
                  </a:lnTo>
                  <a:lnTo>
                    <a:pt x="1049362" y="957453"/>
                  </a:lnTo>
                  <a:lnTo>
                    <a:pt x="1054950" y="952665"/>
                  </a:lnTo>
                  <a:lnTo>
                    <a:pt x="1054950" y="947864"/>
                  </a:lnTo>
                  <a:close/>
                </a:path>
                <a:path w="1151890" h="957579">
                  <a:moveTo>
                    <a:pt x="1063777" y="767334"/>
                  </a:moveTo>
                  <a:lnTo>
                    <a:pt x="1058951" y="765644"/>
                  </a:lnTo>
                  <a:lnTo>
                    <a:pt x="1053668" y="767105"/>
                  </a:lnTo>
                  <a:lnTo>
                    <a:pt x="1058646" y="767740"/>
                  </a:lnTo>
                  <a:lnTo>
                    <a:pt x="1063777" y="767334"/>
                  </a:lnTo>
                  <a:close/>
                </a:path>
                <a:path w="1151890" h="957579">
                  <a:moveTo>
                    <a:pt x="1086116" y="95897"/>
                  </a:moveTo>
                  <a:lnTo>
                    <a:pt x="1079652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39" y="106286"/>
                  </a:lnTo>
                  <a:lnTo>
                    <a:pt x="1060551" y="111086"/>
                  </a:lnTo>
                  <a:lnTo>
                    <a:pt x="1063739" y="115887"/>
                  </a:lnTo>
                  <a:lnTo>
                    <a:pt x="1068146" y="107924"/>
                  </a:lnTo>
                  <a:lnTo>
                    <a:pt x="1076134" y="104990"/>
                  </a:lnTo>
                  <a:lnTo>
                    <a:pt x="1083525" y="102514"/>
                  </a:lnTo>
                  <a:lnTo>
                    <a:pt x="1086116" y="95897"/>
                  </a:lnTo>
                  <a:close/>
                </a:path>
                <a:path w="1151890" h="957579">
                  <a:moveTo>
                    <a:pt x="1090803" y="628650"/>
                  </a:moveTo>
                  <a:lnTo>
                    <a:pt x="1089317" y="624179"/>
                  </a:lnTo>
                  <a:lnTo>
                    <a:pt x="1085303" y="624611"/>
                  </a:lnTo>
                  <a:lnTo>
                    <a:pt x="1079334" y="623392"/>
                  </a:lnTo>
                  <a:lnTo>
                    <a:pt x="1075156" y="623963"/>
                  </a:lnTo>
                  <a:lnTo>
                    <a:pt x="1076528" y="629780"/>
                  </a:lnTo>
                  <a:lnTo>
                    <a:pt x="1080884" y="628002"/>
                  </a:lnTo>
                  <a:lnTo>
                    <a:pt x="1086827" y="628777"/>
                  </a:lnTo>
                  <a:lnTo>
                    <a:pt x="1090803" y="628650"/>
                  </a:lnTo>
                  <a:close/>
                </a:path>
                <a:path w="1151890" h="957579">
                  <a:moveTo>
                    <a:pt x="1097648" y="784250"/>
                  </a:moveTo>
                  <a:lnTo>
                    <a:pt x="1090117" y="784034"/>
                  </a:lnTo>
                  <a:lnTo>
                    <a:pt x="1090231" y="789203"/>
                  </a:lnTo>
                  <a:lnTo>
                    <a:pt x="1095209" y="787628"/>
                  </a:lnTo>
                  <a:lnTo>
                    <a:pt x="1097648" y="784250"/>
                  </a:lnTo>
                  <a:close/>
                </a:path>
                <a:path w="1151890" h="957579">
                  <a:moveTo>
                    <a:pt x="1119682" y="721690"/>
                  </a:moveTo>
                  <a:lnTo>
                    <a:pt x="1116495" y="714502"/>
                  </a:lnTo>
                  <a:lnTo>
                    <a:pt x="1112494" y="717689"/>
                  </a:lnTo>
                  <a:lnTo>
                    <a:pt x="1103706" y="715302"/>
                  </a:lnTo>
                  <a:lnTo>
                    <a:pt x="1106906" y="723290"/>
                  </a:lnTo>
                  <a:lnTo>
                    <a:pt x="1110894" y="720090"/>
                  </a:lnTo>
                  <a:lnTo>
                    <a:pt x="1119682" y="721690"/>
                  </a:lnTo>
                  <a:close/>
                </a:path>
                <a:path w="1151890" h="957579">
                  <a:moveTo>
                    <a:pt x="1132814" y="741095"/>
                  </a:moveTo>
                  <a:lnTo>
                    <a:pt x="1125283" y="740867"/>
                  </a:lnTo>
                  <a:lnTo>
                    <a:pt x="1125397" y="746036"/>
                  </a:lnTo>
                  <a:lnTo>
                    <a:pt x="1130376" y="744461"/>
                  </a:lnTo>
                  <a:lnTo>
                    <a:pt x="1132814" y="741095"/>
                  </a:lnTo>
                  <a:close/>
                </a:path>
                <a:path w="1151890" h="957579">
                  <a:moveTo>
                    <a:pt x="1151661" y="717689"/>
                  </a:moveTo>
                  <a:lnTo>
                    <a:pt x="1146860" y="715302"/>
                  </a:lnTo>
                  <a:lnTo>
                    <a:pt x="1142860" y="708901"/>
                  </a:lnTo>
                  <a:lnTo>
                    <a:pt x="1138872" y="712101"/>
                  </a:lnTo>
                  <a:lnTo>
                    <a:pt x="1142860" y="714502"/>
                  </a:lnTo>
                  <a:lnTo>
                    <a:pt x="1146860" y="720890"/>
                  </a:lnTo>
                  <a:lnTo>
                    <a:pt x="1151661" y="71768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56"/>
            <p:cNvSpPr/>
            <p:nvPr/>
          </p:nvSpPr>
          <p:spPr>
            <a:xfrm>
              <a:off x="17265473" y="8074811"/>
              <a:ext cx="1022985" cy="1025525"/>
            </a:xfrm>
            <a:custGeom>
              <a:avLst/>
              <a:gdLst/>
              <a:ahLst/>
              <a:cxnLst/>
              <a:rect l="l" t="t" r="r" b="b"/>
              <a:pathLst>
                <a:path w="1022984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41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1022984" h="1025525">
                  <a:moveTo>
                    <a:pt x="42354" y="590626"/>
                  </a:moveTo>
                  <a:lnTo>
                    <a:pt x="35966" y="593013"/>
                  </a:lnTo>
                  <a:lnTo>
                    <a:pt x="32766" y="596214"/>
                  </a:lnTo>
                  <a:lnTo>
                    <a:pt x="36766" y="601814"/>
                  </a:lnTo>
                  <a:lnTo>
                    <a:pt x="41554" y="599414"/>
                  </a:lnTo>
                  <a:lnTo>
                    <a:pt x="37553" y="596214"/>
                  </a:lnTo>
                  <a:lnTo>
                    <a:pt x="42354" y="590626"/>
                  </a:lnTo>
                  <a:close/>
                </a:path>
                <a:path w="1022984" h="1025525">
                  <a:moveTo>
                    <a:pt x="53657" y="569239"/>
                  </a:moveTo>
                  <a:lnTo>
                    <a:pt x="48450" y="570445"/>
                  </a:lnTo>
                  <a:lnTo>
                    <a:pt x="45783" y="573735"/>
                  </a:lnTo>
                  <a:lnTo>
                    <a:pt x="53543" y="574636"/>
                  </a:lnTo>
                  <a:lnTo>
                    <a:pt x="53657" y="569239"/>
                  </a:lnTo>
                  <a:close/>
                </a:path>
                <a:path w="1022984" h="1025525">
                  <a:moveTo>
                    <a:pt x="56972" y="616369"/>
                  </a:moveTo>
                  <a:lnTo>
                    <a:pt x="50444" y="614197"/>
                  </a:lnTo>
                  <a:lnTo>
                    <a:pt x="41071" y="614426"/>
                  </a:lnTo>
                  <a:lnTo>
                    <a:pt x="43154" y="620191"/>
                  </a:lnTo>
                  <a:lnTo>
                    <a:pt x="43154" y="620991"/>
                  </a:lnTo>
                  <a:lnTo>
                    <a:pt x="45554" y="617791"/>
                  </a:lnTo>
                  <a:lnTo>
                    <a:pt x="46355" y="617791"/>
                  </a:lnTo>
                  <a:lnTo>
                    <a:pt x="56972" y="616369"/>
                  </a:lnTo>
                  <a:close/>
                </a:path>
                <a:path w="1022984" h="1025525">
                  <a:moveTo>
                    <a:pt x="57759" y="222834"/>
                  </a:moveTo>
                  <a:lnTo>
                    <a:pt x="52743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59" y="222834"/>
                  </a:lnTo>
                  <a:close/>
                </a:path>
                <a:path w="1022984" h="1025525">
                  <a:moveTo>
                    <a:pt x="66332" y="501904"/>
                  </a:moveTo>
                  <a:lnTo>
                    <a:pt x="63931" y="496316"/>
                  </a:lnTo>
                  <a:lnTo>
                    <a:pt x="57543" y="501103"/>
                  </a:lnTo>
                  <a:lnTo>
                    <a:pt x="56743" y="505904"/>
                  </a:lnTo>
                  <a:lnTo>
                    <a:pt x="59143" y="510705"/>
                  </a:lnTo>
                  <a:lnTo>
                    <a:pt x="65532" y="506704"/>
                  </a:lnTo>
                  <a:lnTo>
                    <a:pt x="66332" y="501904"/>
                  </a:lnTo>
                  <a:close/>
                </a:path>
                <a:path w="1022984" h="1025525">
                  <a:moveTo>
                    <a:pt x="103543" y="379171"/>
                  </a:moveTo>
                  <a:lnTo>
                    <a:pt x="99504" y="380923"/>
                  </a:lnTo>
                  <a:lnTo>
                    <a:pt x="97256" y="385241"/>
                  </a:lnTo>
                  <a:lnTo>
                    <a:pt x="103098" y="386016"/>
                  </a:lnTo>
                  <a:lnTo>
                    <a:pt x="103543" y="379171"/>
                  </a:lnTo>
                  <a:close/>
                </a:path>
                <a:path w="1022984" h="1025525">
                  <a:moveTo>
                    <a:pt x="132778" y="770648"/>
                  </a:moveTo>
                  <a:lnTo>
                    <a:pt x="127571" y="771842"/>
                  </a:lnTo>
                  <a:lnTo>
                    <a:pt x="124917" y="775144"/>
                  </a:lnTo>
                  <a:lnTo>
                    <a:pt x="132664" y="776046"/>
                  </a:lnTo>
                  <a:lnTo>
                    <a:pt x="132778" y="770648"/>
                  </a:lnTo>
                  <a:close/>
                </a:path>
                <a:path w="1022984" h="1025525">
                  <a:moveTo>
                    <a:pt x="140652" y="386016"/>
                  </a:moveTo>
                  <a:lnTo>
                    <a:pt x="134264" y="388416"/>
                  </a:lnTo>
                  <a:lnTo>
                    <a:pt x="131064" y="391617"/>
                  </a:lnTo>
                  <a:lnTo>
                    <a:pt x="135064" y="397205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52" y="386016"/>
                  </a:lnTo>
                  <a:close/>
                </a:path>
                <a:path w="1022984" h="1025525">
                  <a:moveTo>
                    <a:pt x="153441" y="556260"/>
                  </a:moveTo>
                  <a:lnTo>
                    <a:pt x="149453" y="553059"/>
                  </a:lnTo>
                  <a:lnTo>
                    <a:pt x="145453" y="546658"/>
                  </a:lnTo>
                  <a:lnTo>
                    <a:pt x="141452" y="549859"/>
                  </a:lnTo>
                  <a:lnTo>
                    <a:pt x="145453" y="553059"/>
                  </a:lnTo>
                  <a:lnTo>
                    <a:pt x="148653" y="558647"/>
                  </a:lnTo>
                  <a:lnTo>
                    <a:pt x="153441" y="556260"/>
                  </a:lnTo>
                  <a:close/>
                </a:path>
                <a:path w="1022984" h="1025525">
                  <a:moveTo>
                    <a:pt x="155841" y="58343"/>
                  </a:moveTo>
                  <a:lnTo>
                    <a:pt x="150253" y="60744"/>
                  </a:lnTo>
                  <a:lnTo>
                    <a:pt x="147053" y="63931"/>
                  </a:lnTo>
                  <a:lnTo>
                    <a:pt x="151053" y="69532"/>
                  </a:lnTo>
                  <a:lnTo>
                    <a:pt x="155841" y="67132"/>
                  </a:lnTo>
                  <a:lnTo>
                    <a:pt x="151841" y="63931"/>
                  </a:lnTo>
                  <a:lnTo>
                    <a:pt x="155841" y="58343"/>
                  </a:lnTo>
                  <a:close/>
                </a:path>
                <a:path w="1022984" h="1025525">
                  <a:moveTo>
                    <a:pt x="157441" y="404406"/>
                  </a:moveTo>
                  <a:lnTo>
                    <a:pt x="155841" y="398805"/>
                  </a:lnTo>
                  <a:lnTo>
                    <a:pt x="149453" y="403606"/>
                  </a:lnTo>
                  <a:lnTo>
                    <a:pt x="148653" y="408406"/>
                  </a:lnTo>
                  <a:lnTo>
                    <a:pt x="151053" y="413194"/>
                  </a:lnTo>
                  <a:lnTo>
                    <a:pt x="157441" y="409194"/>
                  </a:lnTo>
                  <a:lnTo>
                    <a:pt x="157441" y="404406"/>
                  </a:lnTo>
                  <a:close/>
                </a:path>
                <a:path w="1022984" h="1025525">
                  <a:moveTo>
                    <a:pt x="178600" y="679234"/>
                  </a:moveTo>
                  <a:lnTo>
                    <a:pt x="173431" y="678332"/>
                  </a:lnTo>
                  <a:lnTo>
                    <a:pt x="168249" y="678332"/>
                  </a:lnTo>
                  <a:lnTo>
                    <a:pt x="173431" y="680135"/>
                  </a:lnTo>
                  <a:lnTo>
                    <a:pt x="178600" y="679234"/>
                  </a:lnTo>
                  <a:close/>
                </a:path>
                <a:path w="1022984" h="1025525">
                  <a:moveTo>
                    <a:pt x="185102" y="711669"/>
                  </a:moveTo>
                  <a:lnTo>
                    <a:pt x="180124" y="710806"/>
                  </a:lnTo>
                  <a:lnTo>
                    <a:pt x="174980" y="710996"/>
                  </a:lnTo>
                  <a:lnTo>
                    <a:pt x="179819" y="712901"/>
                  </a:lnTo>
                  <a:lnTo>
                    <a:pt x="185102" y="711669"/>
                  </a:lnTo>
                  <a:close/>
                </a:path>
                <a:path w="1022984" h="1025525">
                  <a:moveTo>
                    <a:pt x="196621" y="622147"/>
                  </a:moveTo>
                  <a:lnTo>
                    <a:pt x="191604" y="621296"/>
                  </a:lnTo>
                  <a:lnTo>
                    <a:pt x="186283" y="621474"/>
                  </a:lnTo>
                  <a:lnTo>
                    <a:pt x="191008" y="623392"/>
                  </a:lnTo>
                  <a:lnTo>
                    <a:pt x="196621" y="622147"/>
                  </a:lnTo>
                  <a:close/>
                </a:path>
                <a:path w="1022984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396" y="149453"/>
                  </a:lnTo>
                  <a:lnTo>
                    <a:pt x="201625" y="144056"/>
                  </a:lnTo>
                  <a:close/>
                </a:path>
                <a:path w="1022984" h="1025525">
                  <a:moveTo>
                    <a:pt x="209080" y="489369"/>
                  </a:moveTo>
                  <a:lnTo>
                    <a:pt x="204089" y="488327"/>
                  </a:lnTo>
                  <a:lnTo>
                    <a:pt x="198958" y="488467"/>
                  </a:lnTo>
                  <a:lnTo>
                    <a:pt x="203796" y="490715"/>
                  </a:lnTo>
                  <a:lnTo>
                    <a:pt x="209080" y="489369"/>
                  </a:lnTo>
                  <a:close/>
                </a:path>
                <a:path w="1022984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74" y="230174"/>
                  </a:lnTo>
                  <a:lnTo>
                    <a:pt x="218986" y="232575"/>
                  </a:lnTo>
                  <a:lnTo>
                    <a:pt x="222973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1022984" h="1025525">
                  <a:moveTo>
                    <a:pt x="246380" y="205930"/>
                  </a:moveTo>
                  <a:lnTo>
                    <a:pt x="241363" y="207098"/>
                  </a:lnTo>
                  <a:lnTo>
                    <a:pt x="238734" y="210210"/>
                  </a:lnTo>
                  <a:lnTo>
                    <a:pt x="246151" y="210997"/>
                  </a:lnTo>
                  <a:lnTo>
                    <a:pt x="246380" y="205930"/>
                  </a:lnTo>
                  <a:close/>
                </a:path>
                <a:path w="1022984" h="1025525">
                  <a:moveTo>
                    <a:pt x="266128" y="237363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63"/>
                  </a:lnTo>
                  <a:lnTo>
                    <a:pt x="258140" y="235775"/>
                  </a:lnTo>
                  <a:lnTo>
                    <a:pt x="266128" y="237363"/>
                  </a:lnTo>
                  <a:close/>
                </a:path>
                <a:path w="1022984" h="1025525">
                  <a:moveTo>
                    <a:pt x="285432" y="165633"/>
                  </a:moveTo>
                  <a:lnTo>
                    <a:pt x="280225" y="166839"/>
                  </a:lnTo>
                  <a:lnTo>
                    <a:pt x="277558" y="170129"/>
                  </a:lnTo>
                  <a:lnTo>
                    <a:pt x="285318" y="171030"/>
                  </a:lnTo>
                  <a:lnTo>
                    <a:pt x="285432" y="165633"/>
                  </a:lnTo>
                  <a:close/>
                </a:path>
                <a:path w="1022984" h="1025525">
                  <a:moveTo>
                    <a:pt x="295706" y="786434"/>
                  </a:moveTo>
                  <a:lnTo>
                    <a:pt x="290106" y="788822"/>
                  </a:lnTo>
                  <a:lnTo>
                    <a:pt x="286918" y="792022"/>
                  </a:lnTo>
                  <a:lnTo>
                    <a:pt x="290906" y="797623"/>
                  </a:lnTo>
                  <a:lnTo>
                    <a:pt x="295706" y="795223"/>
                  </a:lnTo>
                  <a:lnTo>
                    <a:pt x="291706" y="792022"/>
                  </a:lnTo>
                  <a:lnTo>
                    <a:pt x="295706" y="786434"/>
                  </a:lnTo>
                  <a:close/>
                </a:path>
                <a:path w="1022984" h="1025525">
                  <a:moveTo>
                    <a:pt x="301866" y="826389"/>
                  </a:moveTo>
                  <a:lnTo>
                    <a:pt x="298005" y="828192"/>
                  </a:lnTo>
                  <a:lnTo>
                    <a:pt x="295795" y="832688"/>
                  </a:lnTo>
                  <a:lnTo>
                    <a:pt x="301294" y="833589"/>
                  </a:lnTo>
                  <a:lnTo>
                    <a:pt x="301866" y="826389"/>
                  </a:lnTo>
                  <a:close/>
                </a:path>
                <a:path w="1022984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83" y="190207"/>
                  </a:lnTo>
                  <a:lnTo>
                    <a:pt x="320167" y="189318"/>
                  </a:lnTo>
                  <a:close/>
                </a:path>
                <a:path w="1022984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60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1022984" h="1025525">
                  <a:moveTo>
                    <a:pt x="350608" y="247408"/>
                  </a:moveTo>
                  <a:lnTo>
                    <a:pt x="346748" y="249351"/>
                  </a:lnTo>
                  <a:lnTo>
                    <a:pt x="344538" y="253707"/>
                  </a:lnTo>
                  <a:lnTo>
                    <a:pt x="350050" y="254152"/>
                  </a:lnTo>
                  <a:lnTo>
                    <a:pt x="350608" y="247408"/>
                  </a:lnTo>
                  <a:close/>
                </a:path>
                <a:path w="1022984" h="1025525">
                  <a:moveTo>
                    <a:pt x="379615" y="877544"/>
                  </a:moveTo>
                  <a:lnTo>
                    <a:pt x="373227" y="879944"/>
                  </a:lnTo>
                  <a:lnTo>
                    <a:pt x="370027" y="883132"/>
                  </a:lnTo>
                  <a:lnTo>
                    <a:pt x="374027" y="888733"/>
                  </a:lnTo>
                  <a:lnTo>
                    <a:pt x="378828" y="886333"/>
                  </a:lnTo>
                  <a:lnTo>
                    <a:pt x="375627" y="883132"/>
                  </a:lnTo>
                  <a:lnTo>
                    <a:pt x="379615" y="877544"/>
                  </a:lnTo>
                  <a:close/>
                </a:path>
                <a:path w="1022984" h="1025525">
                  <a:moveTo>
                    <a:pt x="384416" y="116687"/>
                  </a:moveTo>
                  <a:lnTo>
                    <a:pt x="382816" y="111086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75"/>
                  </a:lnTo>
                  <a:lnTo>
                    <a:pt x="384416" y="116687"/>
                  </a:lnTo>
                  <a:close/>
                </a:path>
                <a:path w="1022984" h="1025525">
                  <a:moveTo>
                    <a:pt x="395605" y="208597"/>
                  </a:moveTo>
                  <a:lnTo>
                    <a:pt x="391604" y="205397"/>
                  </a:lnTo>
                  <a:lnTo>
                    <a:pt x="388416" y="199009"/>
                  </a:lnTo>
                  <a:lnTo>
                    <a:pt x="383616" y="201409"/>
                  </a:lnTo>
                  <a:lnTo>
                    <a:pt x="387616" y="205397"/>
                  </a:lnTo>
                  <a:lnTo>
                    <a:pt x="390804" y="210997"/>
                  </a:lnTo>
                  <a:lnTo>
                    <a:pt x="395605" y="208597"/>
                  </a:lnTo>
                  <a:close/>
                </a:path>
                <a:path w="1022984" h="1025525">
                  <a:moveTo>
                    <a:pt x="398805" y="140665"/>
                  </a:moveTo>
                  <a:lnTo>
                    <a:pt x="396405" y="132664"/>
                  </a:lnTo>
                  <a:lnTo>
                    <a:pt x="391604" y="135064"/>
                  </a:lnTo>
                  <a:lnTo>
                    <a:pt x="383616" y="133464"/>
                  </a:lnTo>
                  <a:lnTo>
                    <a:pt x="386016" y="140665"/>
                  </a:lnTo>
                  <a:lnTo>
                    <a:pt x="390804" y="138264"/>
                  </a:lnTo>
                  <a:lnTo>
                    <a:pt x="398805" y="140665"/>
                  </a:lnTo>
                  <a:close/>
                </a:path>
                <a:path w="1022984" h="1025525">
                  <a:moveTo>
                    <a:pt x="402793" y="66332"/>
                  </a:moveTo>
                  <a:lnTo>
                    <a:pt x="396405" y="68732"/>
                  </a:lnTo>
                  <a:lnTo>
                    <a:pt x="393204" y="71932"/>
                  </a:lnTo>
                  <a:lnTo>
                    <a:pt x="397205" y="77520"/>
                  </a:lnTo>
                  <a:lnTo>
                    <a:pt x="402005" y="75133"/>
                  </a:lnTo>
                  <a:lnTo>
                    <a:pt x="398805" y="71932"/>
                  </a:lnTo>
                  <a:lnTo>
                    <a:pt x="402793" y="66332"/>
                  </a:lnTo>
                  <a:close/>
                </a:path>
                <a:path w="1022984" h="1025525">
                  <a:moveTo>
                    <a:pt x="407974" y="534238"/>
                  </a:moveTo>
                  <a:lnTo>
                    <a:pt x="402793" y="533374"/>
                  </a:lnTo>
                  <a:lnTo>
                    <a:pt x="397624" y="533565"/>
                  </a:lnTo>
                  <a:lnTo>
                    <a:pt x="402793" y="535470"/>
                  </a:lnTo>
                  <a:lnTo>
                    <a:pt x="407974" y="534238"/>
                  </a:lnTo>
                  <a:close/>
                </a:path>
                <a:path w="1022984" h="1025525">
                  <a:moveTo>
                    <a:pt x="424484" y="770648"/>
                  </a:moveTo>
                  <a:lnTo>
                    <a:pt x="419277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84" y="770648"/>
                  </a:lnTo>
                  <a:close/>
                </a:path>
                <a:path w="1022984" h="1025525">
                  <a:moveTo>
                    <a:pt x="428929" y="154698"/>
                  </a:moveTo>
                  <a:lnTo>
                    <a:pt x="425081" y="156641"/>
                  </a:lnTo>
                  <a:lnTo>
                    <a:pt x="422871" y="160997"/>
                  </a:lnTo>
                  <a:lnTo>
                    <a:pt x="428371" y="161442"/>
                  </a:lnTo>
                  <a:lnTo>
                    <a:pt x="428929" y="154698"/>
                  </a:lnTo>
                  <a:close/>
                </a:path>
                <a:path w="1022984" h="1025525">
                  <a:moveTo>
                    <a:pt x="432739" y="242062"/>
                  </a:moveTo>
                  <a:lnTo>
                    <a:pt x="427570" y="241160"/>
                  </a:lnTo>
                  <a:lnTo>
                    <a:pt x="422402" y="241160"/>
                  </a:lnTo>
                  <a:lnTo>
                    <a:pt x="427570" y="242963"/>
                  </a:lnTo>
                  <a:lnTo>
                    <a:pt x="432739" y="242062"/>
                  </a:lnTo>
                  <a:close/>
                </a:path>
                <a:path w="1022984" h="1025525">
                  <a:moveTo>
                    <a:pt x="442328" y="272097"/>
                  </a:moveTo>
                  <a:lnTo>
                    <a:pt x="437159" y="271233"/>
                  </a:lnTo>
                  <a:lnTo>
                    <a:pt x="431990" y="271424"/>
                  </a:lnTo>
                  <a:lnTo>
                    <a:pt x="437159" y="273329"/>
                  </a:lnTo>
                  <a:lnTo>
                    <a:pt x="442328" y="272097"/>
                  </a:lnTo>
                  <a:close/>
                </a:path>
                <a:path w="1022984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21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1022984" h="1025525">
                  <a:moveTo>
                    <a:pt x="448348" y="384429"/>
                  </a:moveTo>
                  <a:lnTo>
                    <a:pt x="441960" y="386816"/>
                  </a:lnTo>
                  <a:lnTo>
                    <a:pt x="438759" y="390017"/>
                  </a:lnTo>
                  <a:lnTo>
                    <a:pt x="442760" y="395617"/>
                  </a:lnTo>
                  <a:lnTo>
                    <a:pt x="447548" y="393217"/>
                  </a:lnTo>
                  <a:lnTo>
                    <a:pt x="444360" y="390017"/>
                  </a:lnTo>
                  <a:lnTo>
                    <a:pt x="448348" y="384429"/>
                  </a:lnTo>
                  <a:close/>
                </a:path>
                <a:path w="1022984" h="1025525">
                  <a:moveTo>
                    <a:pt x="466382" y="463550"/>
                  </a:moveTo>
                  <a:lnTo>
                    <a:pt x="462343" y="465340"/>
                  </a:lnTo>
                  <a:lnTo>
                    <a:pt x="460095" y="469836"/>
                  </a:lnTo>
                  <a:lnTo>
                    <a:pt x="465937" y="470738"/>
                  </a:lnTo>
                  <a:lnTo>
                    <a:pt x="466382" y="463550"/>
                  </a:lnTo>
                  <a:close/>
                </a:path>
                <a:path w="1022984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25" y="482523"/>
                  </a:lnTo>
                  <a:lnTo>
                    <a:pt x="474675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1022984" h="1025525">
                  <a:moveTo>
                    <a:pt x="481914" y="173431"/>
                  </a:moveTo>
                  <a:lnTo>
                    <a:pt x="478726" y="165442"/>
                  </a:lnTo>
                  <a:lnTo>
                    <a:pt x="473925" y="167830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25" y="171030"/>
                  </a:lnTo>
                  <a:lnTo>
                    <a:pt x="481914" y="173431"/>
                  </a:lnTo>
                  <a:close/>
                </a:path>
                <a:path w="1022984" h="1025525">
                  <a:moveTo>
                    <a:pt x="488315" y="973442"/>
                  </a:moveTo>
                  <a:lnTo>
                    <a:pt x="486714" y="971054"/>
                  </a:lnTo>
                  <a:lnTo>
                    <a:pt x="484314" y="969454"/>
                  </a:lnTo>
                  <a:lnTo>
                    <a:pt x="482714" y="967054"/>
                  </a:lnTo>
                  <a:lnTo>
                    <a:pt x="480326" y="969454"/>
                  </a:lnTo>
                  <a:lnTo>
                    <a:pt x="475526" y="972642"/>
                  </a:lnTo>
                  <a:lnTo>
                    <a:pt x="477126" y="975042"/>
                  </a:lnTo>
                  <a:lnTo>
                    <a:pt x="479526" y="976642"/>
                  </a:lnTo>
                  <a:lnTo>
                    <a:pt x="481126" y="979043"/>
                  </a:lnTo>
                  <a:lnTo>
                    <a:pt x="483514" y="976642"/>
                  </a:lnTo>
                  <a:lnTo>
                    <a:pt x="488315" y="973442"/>
                  </a:lnTo>
                  <a:close/>
                </a:path>
                <a:path w="1022984" h="1025525">
                  <a:moveTo>
                    <a:pt x="489915" y="286118"/>
                  </a:moveTo>
                  <a:lnTo>
                    <a:pt x="485914" y="282917"/>
                  </a:lnTo>
                  <a:lnTo>
                    <a:pt x="481914" y="276529"/>
                  </a:lnTo>
                  <a:lnTo>
                    <a:pt x="477926" y="278930"/>
                  </a:lnTo>
                  <a:lnTo>
                    <a:pt x="481914" y="282917"/>
                  </a:lnTo>
                  <a:lnTo>
                    <a:pt x="485114" y="288518"/>
                  </a:lnTo>
                  <a:lnTo>
                    <a:pt x="489915" y="286118"/>
                  </a:lnTo>
                  <a:close/>
                </a:path>
                <a:path w="1022984" h="1025525">
                  <a:moveTo>
                    <a:pt x="493598" y="532523"/>
                  </a:moveTo>
                  <a:lnTo>
                    <a:pt x="488619" y="531482"/>
                  </a:lnTo>
                  <a:lnTo>
                    <a:pt x="483476" y="531634"/>
                  </a:lnTo>
                  <a:lnTo>
                    <a:pt x="488315" y="533882"/>
                  </a:lnTo>
                  <a:lnTo>
                    <a:pt x="493598" y="532523"/>
                  </a:lnTo>
                  <a:close/>
                </a:path>
                <a:path w="1022984" h="1025525">
                  <a:moveTo>
                    <a:pt x="498017" y="194411"/>
                  </a:moveTo>
                  <a:lnTo>
                    <a:pt x="492810" y="195605"/>
                  </a:lnTo>
                  <a:lnTo>
                    <a:pt x="490143" y="198907"/>
                  </a:lnTo>
                  <a:lnTo>
                    <a:pt x="497903" y="199809"/>
                  </a:lnTo>
                  <a:lnTo>
                    <a:pt x="498017" y="194411"/>
                  </a:lnTo>
                  <a:close/>
                </a:path>
                <a:path w="1022984" h="1025525">
                  <a:moveTo>
                    <a:pt x="514337" y="292519"/>
                  </a:moveTo>
                  <a:lnTo>
                    <a:pt x="510286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1022984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31"/>
                  </a:lnTo>
                  <a:lnTo>
                    <a:pt x="550418" y="977442"/>
                  </a:lnTo>
                  <a:close/>
                </a:path>
                <a:path w="1022984" h="1025525">
                  <a:moveTo>
                    <a:pt x="561949" y="723493"/>
                  </a:moveTo>
                  <a:lnTo>
                    <a:pt x="556742" y="724687"/>
                  </a:lnTo>
                  <a:lnTo>
                    <a:pt x="554088" y="727989"/>
                  </a:lnTo>
                  <a:lnTo>
                    <a:pt x="561835" y="728891"/>
                  </a:lnTo>
                  <a:lnTo>
                    <a:pt x="561949" y="723493"/>
                  </a:lnTo>
                  <a:close/>
                </a:path>
                <a:path w="1022984" h="1025525">
                  <a:moveTo>
                    <a:pt x="587413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24" y="386016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13" y="393217"/>
                  </a:lnTo>
                  <a:close/>
                </a:path>
                <a:path w="1022984" h="1025525">
                  <a:moveTo>
                    <a:pt x="590854" y="269049"/>
                  </a:moveTo>
                  <a:lnTo>
                    <a:pt x="584314" y="266839"/>
                  </a:lnTo>
                  <a:lnTo>
                    <a:pt x="574941" y="266877"/>
                  </a:lnTo>
                  <a:lnTo>
                    <a:pt x="577024" y="272529"/>
                  </a:lnTo>
                  <a:lnTo>
                    <a:pt x="577024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1022984" h="1025525">
                  <a:moveTo>
                    <a:pt x="594372" y="316496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96"/>
                  </a:lnTo>
                  <a:close/>
                </a:path>
                <a:path w="1022984" h="1025525">
                  <a:moveTo>
                    <a:pt x="611390" y="406806"/>
                  </a:moveTo>
                  <a:lnTo>
                    <a:pt x="607390" y="403606"/>
                  </a:lnTo>
                  <a:lnTo>
                    <a:pt x="604202" y="397205"/>
                  </a:lnTo>
                  <a:lnTo>
                    <a:pt x="599401" y="400405"/>
                  </a:lnTo>
                  <a:lnTo>
                    <a:pt x="603402" y="403606"/>
                  </a:lnTo>
                  <a:lnTo>
                    <a:pt x="606602" y="409194"/>
                  </a:lnTo>
                  <a:lnTo>
                    <a:pt x="611390" y="406806"/>
                  </a:lnTo>
                  <a:close/>
                </a:path>
                <a:path w="1022984" h="1025525">
                  <a:moveTo>
                    <a:pt x="641451" y="541426"/>
                  </a:moveTo>
                  <a:lnTo>
                    <a:pt x="636473" y="540575"/>
                  </a:lnTo>
                  <a:lnTo>
                    <a:pt x="631329" y="540753"/>
                  </a:lnTo>
                  <a:lnTo>
                    <a:pt x="636168" y="542671"/>
                  </a:lnTo>
                  <a:lnTo>
                    <a:pt x="641451" y="541426"/>
                  </a:lnTo>
                  <a:close/>
                </a:path>
                <a:path w="1022984" h="1025525">
                  <a:moveTo>
                    <a:pt x="668134" y="979043"/>
                  </a:moveTo>
                  <a:lnTo>
                    <a:pt x="664933" y="975042"/>
                  </a:lnTo>
                  <a:lnTo>
                    <a:pt x="667334" y="967054"/>
                  </a:lnTo>
                  <a:lnTo>
                    <a:pt x="659345" y="969454"/>
                  </a:lnTo>
                  <a:lnTo>
                    <a:pt x="662546" y="973442"/>
                  </a:lnTo>
                  <a:lnTo>
                    <a:pt x="660146" y="981443"/>
                  </a:lnTo>
                  <a:lnTo>
                    <a:pt x="668134" y="979043"/>
                  </a:lnTo>
                  <a:close/>
                </a:path>
                <a:path w="1022984" h="1025525">
                  <a:moveTo>
                    <a:pt x="669734" y="518693"/>
                  </a:moveTo>
                  <a:lnTo>
                    <a:pt x="664133" y="521093"/>
                  </a:lnTo>
                  <a:lnTo>
                    <a:pt x="660946" y="524281"/>
                  </a:lnTo>
                  <a:lnTo>
                    <a:pt x="664933" y="529882"/>
                  </a:lnTo>
                  <a:lnTo>
                    <a:pt x="669734" y="527481"/>
                  </a:lnTo>
                  <a:lnTo>
                    <a:pt x="665734" y="524281"/>
                  </a:lnTo>
                  <a:lnTo>
                    <a:pt x="669734" y="518693"/>
                  </a:lnTo>
                  <a:close/>
                </a:path>
                <a:path w="1022984" h="1025525">
                  <a:moveTo>
                    <a:pt x="669734" y="394017"/>
                  </a:moveTo>
                  <a:lnTo>
                    <a:pt x="666534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33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1022984" h="1025525">
                  <a:moveTo>
                    <a:pt x="670534" y="947077"/>
                  </a:moveTo>
                  <a:lnTo>
                    <a:pt x="664933" y="949464"/>
                  </a:lnTo>
                  <a:lnTo>
                    <a:pt x="661746" y="952665"/>
                  </a:lnTo>
                  <a:lnTo>
                    <a:pt x="665734" y="958265"/>
                  </a:lnTo>
                  <a:lnTo>
                    <a:pt x="670534" y="955865"/>
                  </a:lnTo>
                  <a:lnTo>
                    <a:pt x="666534" y="952665"/>
                  </a:lnTo>
                  <a:lnTo>
                    <a:pt x="670534" y="947077"/>
                  </a:lnTo>
                  <a:close/>
                </a:path>
                <a:path w="1022984" h="1025525">
                  <a:moveTo>
                    <a:pt x="673735" y="1014209"/>
                  </a:moveTo>
                  <a:lnTo>
                    <a:pt x="667334" y="1016609"/>
                  </a:lnTo>
                  <a:lnTo>
                    <a:pt x="664133" y="1019797"/>
                  </a:lnTo>
                  <a:lnTo>
                    <a:pt x="668134" y="1025398"/>
                  </a:lnTo>
                  <a:lnTo>
                    <a:pt x="672934" y="1022997"/>
                  </a:lnTo>
                  <a:lnTo>
                    <a:pt x="669734" y="1019797"/>
                  </a:lnTo>
                  <a:lnTo>
                    <a:pt x="673735" y="1014209"/>
                  </a:lnTo>
                  <a:close/>
                </a:path>
                <a:path w="1022984" h="1025525">
                  <a:moveTo>
                    <a:pt x="680923" y="545871"/>
                  </a:moveTo>
                  <a:lnTo>
                    <a:pt x="677037" y="541731"/>
                  </a:lnTo>
                  <a:lnTo>
                    <a:pt x="676224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64"/>
                  </a:lnTo>
                  <a:lnTo>
                    <a:pt x="675576" y="547014"/>
                  </a:lnTo>
                  <a:lnTo>
                    <a:pt x="680923" y="545871"/>
                  </a:lnTo>
                  <a:close/>
                </a:path>
                <a:path w="1022984" h="1025525">
                  <a:moveTo>
                    <a:pt x="692912" y="742467"/>
                  </a:moveTo>
                  <a:lnTo>
                    <a:pt x="687311" y="744867"/>
                  </a:lnTo>
                  <a:lnTo>
                    <a:pt x="684123" y="748068"/>
                  </a:lnTo>
                  <a:lnTo>
                    <a:pt x="688111" y="753668"/>
                  </a:lnTo>
                  <a:lnTo>
                    <a:pt x="692912" y="751268"/>
                  </a:lnTo>
                  <a:lnTo>
                    <a:pt x="688911" y="748068"/>
                  </a:lnTo>
                  <a:lnTo>
                    <a:pt x="692912" y="742467"/>
                  </a:lnTo>
                  <a:close/>
                </a:path>
                <a:path w="1022984" h="1025525">
                  <a:moveTo>
                    <a:pt x="732180" y="499516"/>
                  </a:moveTo>
                  <a:lnTo>
                    <a:pt x="728179" y="501307"/>
                  </a:lnTo>
                  <a:lnTo>
                    <a:pt x="726109" y="505802"/>
                  </a:lnTo>
                  <a:lnTo>
                    <a:pt x="732078" y="506704"/>
                  </a:lnTo>
                  <a:lnTo>
                    <a:pt x="732180" y="499516"/>
                  </a:lnTo>
                  <a:close/>
                </a:path>
                <a:path w="1022984" h="1025525">
                  <a:moveTo>
                    <a:pt x="740867" y="431584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84"/>
                  </a:lnTo>
                  <a:close/>
                </a:path>
                <a:path w="1022984" h="1025525">
                  <a:moveTo>
                    <a:pt x="756843" y="450761"/>
                  </a:moveTo>
                  <a:lnTo>
                    <a:pt x="753656" y="447560"/>
                  </a:lnTo>
                  <a:lnTo>
                    <a:pt x="751255" y="444360"/>
                  </a:lnTo>
                  <a:lnTo>
                    <a:pt x="748055" y="441172"/>
                  </a:lnTo>
                  <a:lnTo>
                    <a:pt x="741667" y="445160"/>
                  </a:lnTo>
                  <a:lnTo>
                    <a:pt x="742467" y="449961"/>
                  </a:lnTo>
                  <a:lnTo>
                    <a:pt x="749655" y="455549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43" y="450761"/>
                  </a:lnTo>
                  <a:close/>
                </a:path>
                <a:path w="1022984" h="1025525">
                  <a:moveTo>
                    <a:pt x="780910" y="766584"/>
                  </a:moveTo>
                  <a:lnTo>
                    <a:pt x="775931" y="767753"/>
                  </a:lnTo>
                  <a:lnTo>
                    <a:pt x="772591" y="772655"/>
                  </a:lnTo>
                  <a:lnTo>
                    <a:pt x="779221" y="775246"/>
                  </a:lnTo>
                  <a:lnTo>
                    <a:pt x="780910" y="766584"/>
                  </a:lnTo>
                  <a:close/>
                </a:path>
                <a:path w="1022984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23" y="846074"/>
                  </a:lnTo>
                  <a:lnTo>
                    <a:pt x="781939" y="841768"/>
                  </a:lnTo>
                  <a:close/>
                </a:path>
                <a:path w="1022984" h="1025525">
                  <a:moveTo>
                    <a:pt x="815987" y="882332"/>
                  </a:moveTo>
                  <a:lnTo>
                    <a:pt x="814387" y="876744"/>
                  </a:lnTo>
                  <a:lnTo>
                    <a:pt x="807999" y="881532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187" y="887133"/>
                  </a:lnTo>
                  <a:lnTo>
                    <a:pt x="815987" y="882332"/>
                  </a:lnTo>
                  <a:close/>
                </a:path>
                <a:path w="1022984" h="1025525">
                  <a:moveTo>
                    <a:pt x="840193" y="894524"/>
                  </a:moveTo>
                  <a:lnTo>
                    <a:pt x="835164" y="895718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1022984" h="1025525">
                  <a:moveTo>
                    <a:pt x="885164" y="815924"/>
                  </a:moveTo>
                  <a:lnTo>
                    <a:pt x="884224" y="811199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1022984" h="1025525">
                  <a:moveTo>
                    <a:pt x="908697" y="672147"/>
                  </a:moveTo>
                  <a:lnTo>
                    <a:pt x="907097" y="666546"/>
                  </a:lnTo>
                  <a:lnTo>
                    <a:pt x="898309" y="671347"/>
                  </a:lnTo>
                  <a:lnTo>
                    <a:pt x="895108" y="676935"/>
                  </a:lnTo>
                  <a:lnTo>
                    <a:pt x="899109" y="683336"/>
                  </a:lnTo>
                  <a:lnTo>
                    <a:pt x="904697" y="677735"/>
                  </a:lnTo>
                  <a:lnTo>
                    <a:pt x="908697" y="672147"/>
                  </a:lnTo>
                  <a:close/>
                </a:path>
                <a:path w="1022984" h="1025525">
                  <a:moveTo>
                    <a:pt x="940269" y="880033"/>
                  </a:moveTo>
                  <a:lnTo>
                    <a:pt x="940193" y="874750"/>
                  </a:lnTo>
                  <a:lnTo>
                    <a:pt x="931875" y="871943"/>
                  </a:lnTo>
                  <a:lnTo>
                    <a:pt x="936142" y="881278"/>
                  </a:lnTo>
                  <a:lnTo>
                    <a:pt x="940269" y="880033"/>
                  </a:lnTo>
                  <a:close/>
                </a:path>
                <a:path w="1022984" h="1025525">
                  <a:moveTo>
                    <a:pt x="1022527" y="787336"/>
                  </a:moveTo>
                  <a:lnTo>
                    <a:pt x="1021384" y="786434"/>
                  </a:lnTo>
                  <a:lnTo>
                    <a:pt x="1017397" y="780034"/>
                  </a:lnTo>
                  <a:lnTo>
                    <a:pt x="1013396" y="782434"/>
                  </a:lnTo>
                  <a:lnTo>
                    <a:pt x="1017397" y="786434"/>
                  </a:lnTo>
                  <a:lnTo>
                    <a:pt x="1020584" y="792022"/>
                  </a:lnTo>
                  <a:lnTo>
                    <a:pt x="1022527" y="791057"/>
                  </a:lnTo>
                  <a:lnTo>
                    <a:pt x="1022527" y="7873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57"/>
            <p:cNvSpPr/>
            <p:nvPr/>
          </p:nvSpPr>
          <p:spPr>
            <a:xfrm>
              <a:off x="17037699" y="8040369"/>
              <a:ext cx="1216025" cy="1014730"/>
            </a:xfrm>
            <a:custGeom>
              <a:avLst/>
              <a:gdLst/>
              <a:ahLst/>
              <a:cxnLst/>
              <a:rect l="l" t="t" r="r" b="b"/>
              <a:pathLst>
                <a:path w="1216025" h="1014729">
                  <a:moveTo>
                    <a:pt x="11188" y="424459"/>
                  </a:moveTo>
                  <a:lnTo>
                    <a:pt x="3987" y="426059"/>
                  </a:lnTo>
                  <a:lnTo>
                    <a:pt x="0" y="427659"/>
                  </a:lnTo>
                  <a:lnTo>
                    <a:pt x="2400" y="434047"/>
                  </a:lnTo>
                  <a:lnTo>
                    <a:pt x="7988" y="433247"/>
                  </a:lnTo>
                  <a:lnTo>
                    <a:pt x="5588" y="429260"/>
                  </a:lnTo>
                  <a:lnTo>
                    <a:pt x="11188" y="424459"/>
                  </a:lnTo>
                  <a:close/>
                </a:path>
                <a:path w="1216025" h="1014729">
                  <a:moveTo>
                    <a:pt x="15328" y="451637"/>
                  </a:moveTo>
                  <a:lnTo>
                    <a:pt x="12090" y="449440"/>
                  </a:lnTo>
                  <a:lnTo>
                    <a:pt x="3035" y="447141"/>
                  </a:lnTo>
                  <a:lnTo>
                    <a:pt x="3149" y="451637"/>
                  </a:lnTo>
                  <a:lnTo>
                    <a:pt x="7188" y="451637"/>
                  </a:lnTo>
                  <a:lnTo>
                    <a:pt x="15328" y="451637"/>
                  </a:lnTo>
                  <a:close/>
                </a:path>
                <a:path w="1216025" h="1014729">
                  <a:moveTo>
                    <a:pt x="29083" y="406501"/>
                  </a:moveTo>
                  <a:lnTo>
                    <a:pt x="23876" y="406273"/>
                  </a:lnTo>
                  <a:lnTo>
                    <a:pt x="20320" y="408749"/>
                  </a:lnTo>
                  <a:lnTo>
                    <a:pt x="27165" y="411670"/>
                  </a:lnTo>
                  <a:lnTo>
                    <a:pt x="29083" y="406501"/>
                  </a:lnTo>
                  <a:close/>
                </a:path>
                <a:path w="1216025" h="1014729">
                  <a:moveTo>
                    <a:pt x="43472" y="620699"/>
                  </a:moveTo>
                  <a:lnTo>
                    <a:pt x="38265" y="620471"/>
                  </a:lnTo>
                  <a:lnTo>
                    <a:pt x="34696" y="622947"/>
                  </a:lnTo>
                  <a:lnTo>
                    <a:pt x="41554" y="625868"/>
                  </a:lnTo>
                  <a:lnTo>
                    <a:pt x="43472" y="620699"/>
                  </a:lnTo>
                  <a:close/>
                </a:path>
                <a:path w="1216025" h="1014729">
                  <a:moveTo>
                    <a:pt x="52743" y="729856"/>
                  </a:moveTo>
                  <a:lnTo>
                    <a:pt x="50698" y="724852"/>
                  </a:lnTo>
                  <a:lnTo>
                    <a:pt x="44754" y="723366"/>
                  </a:lnTo>
                  <a:lnTo>
                    <a:pt x="46355" y="726567"/>
                  </a:lnTo>
                  <a:lnTo>
                    <a:pt x="43154" y="728967"/>
                  </a:lnTo>
                  <a:lnTo>
                    <a:pt x="43954" y="732155"/>
                  </a:lnTo>
                  <a:lnTo>
                    <a:pt x="50596" y="733818"/>
                  </a:lnTo>
                  <a:lnTo>
                    <a:pt x="52743" y="729856"/>
                  </a:lnTo>
                  <a:close/>
                </a:path>
                <a:path w="1216025" h="1014729">
                  <a:moveTo>
                    <a:pt x="61531" y="339737"/>
                  </a:moveTo>
                  <a:lnTo>
                    <a:pt x="54343" y="342938"/>
                  </a:lnTo>
                  <a:lnTo>
                    <a:pt x="51943" y="346938"/>
                  </a:lnTo>
                  <a:lnTo>
                    <a:pt x="52743" y="352526"/>
                  </a:lnTo>
                  <a:lnTo>
                    <a:pt x="59944" y="349338"/>
                  </a:lnTo>
                  <a:lnTo>
                    <a:pt x="61531" y="345338"/>
                  </a:lnTo>
                  <a:lnTo>
                    <a:pt x="61531" y="339737"/>
                  </a:lnTo>
                  <a:close/>
                </a:path>
                <a:path w="1216025" h="1014729">
                  <a:moveTo>
                    <a:pt x="111798" y="577227"/>
                  </a:moveTo>
                  <a:lnTo>
                    <a:pt x="107188" y="575017"/>
                  </a:lnTo>
                  <a:lnTo>
                    <a:pt x="102133" y="573849"/>
                  </a:lnTo>
                  <a:lnTo>
                    <a:pt x="106286" y="577113"/>
                  </a:lnTo>
                  <a:lnTo>
                    <a:pt x="111798" y="577227"/>
                  </a:lnTo>
                  <a:close/>
                </a:path>
                <a:path w="1216025" h="1014729">
                  <a:moveTo>
                    <a:pt x="115125" y="7937"/>
                  </a:moveTo>
                  <a:lnTo>
                    <a:pt x="111785" y="3670"/>
                  </a:lnTo>
                  <a:lnTo>
                    <a:pt x="106502" y="0"/>
                  </a:lnTo>
                  <a:lnTo>
                    <a:pt x="103098" y="76"/>
                  </a:lnTo>
                  <a:lnTo>
                    <a:pt x="101498" y="4876"/>
                  </a:lnTo>
                  <a:lnTo>
                    <a:pt x="111086" y="9664"/>
                  </a:lnTo>
                  <a:lnTo>
                    <a:pt x="112687" y="9664"/>
                  </a:lnTo>
                  <a:lnTo>
                    <a:pt x="115125" y="7937"/>
                  </a:lnTo>
                  <a:close/>
                </a:path>
                <a:path w="1216025" h="1014729">
                  <a:moveTo>
                    <a:pt x="115455" y="544461"/>
                  </a:moveTo>
                  <a:lnTo>
                    <a:pt x="110883" y="542251"/>
                  </a:lnTo>
                  <a:lnTo>
                    <a:pt x="106019" y="541083"/>
                  </a:lnTo>
                  <a:lnTo>
                    <a:pt x="110286" y="544347"/>
                  </a:lnTo>
                  <a:lnTo>
                    <a:pt x="115455" y="544461"/>
                  </a:lnTo>
                  <a:close/>
                </a:path>
                <a:path w="1216025" h="1014729">
                  <a:moveTo>
                    <a:pt x="128663" y="419671"/>
                  </a:moveTo>
                  <a:lnTo>
                    <a:pt x="126276" y="415671"/>
                  </a:lnTo>
                  <a:lnTo>
                    <a:pt x="124675" y="409270"/>
                  </a:lnTo>
                  <a:lnTo>
                    <a:pt x="119075" y="410070"/>
                  </a:lnTo>
                  <a:lnTo>
                    <a:pt x="122275" y="414070"/>
                  </a:lnTo>
                  <a:lnTo>
                    <a:pt x="123875" y="421259"/>
                  </a:lnTo>
                  <a:lnTo>
                    <a:pt x="128663" y="419671"/>
                  </a:lnTo>
                  <a:close/>
                </a:path>
                <a:path w="1216025" h="1014729">
                  <a:moveTo>
                    <a:pt x="134670" y="237096"/>
                  </a:moveTo>
                  <a:lnTo>
                    <a:pt x="130365" y="237845"/>
                  </a:lnTo>
                  <a:lnTo>
                    <a:pt x="126809" y="241592"/>
                  </a:lnTo>
                  <a:lnTo>
                    <a:pt x="131864" y="243840"/>
                  </a:lnTo>
                  <a:lnTo>
                    <a:pt x="134670" y="237096"/>
                  </a:lnTo>
                  <a:close/>
                </a:path>
                <a:path w="1216025" h="1014729">
                  <a:moveTo>
                    <a:pt x="138569" y="75628"/>
                  </a:moveTo>
                  <a:lnTo>
                    <a:pt x="133362" y="75399"/>
                  </a:lnTo>
                  <a:lnTo>
                    <a:pt x="129806" y="77876"/>
                  </a:lnTo>
                  <a:lnTo>
                    <a:pt x="136664" y="80797"/>
                  </a:lnTo>
                  <a:lnTo>
                    <a:pt x="138569" y="75628"/>
                  </a:lnTo>
                  <a:close/>
                </a:path>
                <a:path w="1216025" h="1014729">
                  <a:moveTo>
                    <a:pt x="150164" y="494550"/>
                  </a:moveTo>
                  <a:lnTo>
                    <a:pt x="145554" y="492493"/>
                  </a:lnTo>
                  <a:lnTo>
                    <a:pt x="140500" y="491185"/>
                  </a:lnTo>
                  <a:lnTo>
                    <a:pt x="144653" y="493991"/>
                  </a:lnTo>
                  <a:lnTo>
                    <a:pt x="150164" y="494550"/>
                  </a:lnTo>
                  <a:close/>
                </a:path>
                <a:path w="1216025" h="1014729">
                  <a:moveTo>
                    <a:pt x="168630" y="253428"/>
                  </a:moveTo>
                  <a:lnTo>
                    <a:pt x="161442" y="254228"/>
                  </a:lnTo>
                  <a:lnTo>
                    <a:pt x="157441" y="255828"/>
                  </a:lnTo>
                  <a:lnTo>
                    <a:pt x="159842" y="262216"/>
                  </a:lnTo>
                  <a:lnTo>
                    <a:pt x="165430" y="261416"/>
                  </a:lnTo>
                  <a:lnTo>
                    <a:pt x="163029" y="257429"/>
                  </a:lnTo>
                  <a:lnTo>
                    <a:pt x="168630" y="253428"/>
                  </a:lnTo>
                  <a:close/>
                </a:path>
                <a:path w="1216025" h="1014729">
                  <a:moveTo>
                    <a:pt x="179019" y="269417"/>
                  </a:moveTo>
                  <a:lnTo>
                    <a:pt x="171831" y="272605"/>
                  </a:lnTo>
                  <a:lnTo>
                    <a:pt x="169430" y="276606"/>
                  </a:lnTo>
                  <a:lnTo>
                    <a:pt x="170230" y="282194"/>
                  </a:lnTo>
                  <a:lnTo>
                    <a:pt x="177419" y="279806"/>
                  </a:lnTo>
                  <a:lnTo>
                    <a:pt x="179019" y="275005"/>
                  </a:lnTo>
                  <a:lnTo>
                    <a:pt x="179019" y="269417"/>
                  </a:lnTo>
                  <a:close/>
                </a:path>
                <a:path w="1216025" h="1014729">
                  <a:moveTo>
                    <a:pt x="189026" y="717423"/>
                  </a:moveTo>
                  <a:lnTo>
                    <a:pt x="184708" y="718172"/>
                  </a:lnTo>
                  <a:lnTo>
                    <a:pt x="181152" y="721918"/>
                  </a:lnTo>
                  <a:lnTo>
                    <a:pt x="186207" y="724166"/>
                  </a:lnTo>
                  <a:lnTo>
                    <a:pt x="189026" y="717423"/>
                  </a:lnTo>
                  <a:close/>
                </a:path>
                <a:path w="1216025" h="1014729">
                  <a:moveTo>
                    <a:pt x="195808" y="677011"/>
                  </a:moveTo>
                  <a:lnTo>
                    <a:pt x="188607" y="678611"/>
                  </a:lnTo>
                  <a:lnTo>
                    <a:pt x="184619" y="680212"/>
                  </a:lnTo>
                  <a:lnTo>
                    <a:pt x="187007" y="686600"/>
                  </a:lnTo>
                  <a:lnTo>
                    <a:pt x="192608" y="685800"/>
                  </a:lnTo>
                  <a:lnTo>
                    <a:pt x="190207" y="681812"/>
                  </a:lnTo>
                  <a:lnTo>
                    <a:pt x="195808" y="677011"/>
                  </a:lnTo>
                  <a:close/>
                </a:path>
                <a:path w="1216025" h="1014729">
                  <a:moveTo>
                    <a:pt x="202907" y="370230"/>
                  </a:moveTo>
                  <a:lnTo>
                    <a:pt x="198297" y="368020"/>
                  </a:lnTo>
                  <a:lnTo>
                    <a:pt x="193243" y="366852"/>
                  </a:lnTo>
                  <a:lnTo>
                    <a:pt x="197396" y="370116"/>
                  </a:lnTo>
                  <a:lnTo>
                    <a:pt x="202907" y="370230"/>
                  </a:lnTo>
                  <a:close/>
                </a:path>
                <a:path w="1216025" h="1014729">
                  <a:moveTo>
                    <a:pt x="247751" y="786511"/>
                  </a:moveTo>
                  <a:lnTo>
                    <a:pt x="240563" y="787311"/>
                  </a:lnTo>
                  <a:lnTo>
                    <a:pt x="236562" y="788898"/>
                  </a:lnTo>
                  <a:lnTo>
                    <a:pt x="238963" y="795299"/>
                  </a:lnTo>
                  <a:lnTo>
                    <a:pt x="244551" y="794499"/>
                  </a:lnTo>
                  <a:lnTo>
                    <a:pt x="242163" y="790498"/>
                  </a:lnTo>
                  <a:lnTo>
                    <a:pt x="247751" y="786511"/>
                  </a:lnTo>
                  <a:close/>
                </a:path>
                <a:path w="1216025" h="1014729">
                  <a:moveTo>
                    <a:pt x="284416" y="780415"/>
                  </a:moveTo>
                  <a:lnTo>
                    <a:pt x="284149" y="776782"/>
                  </a:lnTo>
                  <a:lnTo>
                    <a:pt x="278117" y="777709"/>
                  </a:lnTo>
                  <a:lnTo>
                    <a:pt x="279654" y="781723"/>
                  </a:lnTo>
                  <a:lnTo>
                    <a:pt x="278422" y="787006"/>
                  </a:lnTo>
                  <a:lnTo>
                    <a:pt x="278231" y="790638"/>
                  </a:lnTo>
                  <a:lnTo>
                    <a:pt x="282917" y="789698"/>
                  </a:lnTo>
                  <a:lnTo>
                    <a:pt x="282727" y="785698"/>
                  </a:lnTo>
                  <a:lnTo>
                    <a:pt x="284416" y="780415"/>
                  </a:lnTo>
                  <a:close/>
                </a:path>
                <a:path w="1216025" h="1014729">
                  <a:moveTo>
                    <a:pt x="299694" y="135940"/>
                  </a:moveTo>
                  <a:lnTo>
                    <a:pt x="297307" y="131152"/>
                  </a:lnTo>
                  <a:lnTo>
                    <a:pt x="295706" y="124752"/>
                  </a:lnTo>
                  <a:lnTo>
                    <a:pt x="290106" y="126352"/>
                  </a:lnTo>
                  <a:lnTo>
                    <a:pt x="293306" y="130352"/>
                  </a:lnTo>
                  <a:lnTo>
                    <a:pt x="294906" y="137541"/>
                  </a:lnTo>
                  <a:lnTo>
                    <a:pt x="299694" y="135940"/>
                  </a:lnTo>
                  <a:close/>
                </a:path>
                <a:path w="1216025" h="1014729">
                  <a:moveTo>
                    <a:pt x="321284" y="524357"/>
                  </a:moveTo>
                  <a:lnTo>
                    <a:pt x="314515" y="525145"/>
                  </a:lnTo>
                  <a:lnTo>
                    <a:pt x="306095" y="523468"/>
                  </a:lnTo>
                  <a:lnTo>
                    <a:pt x="299478" y="524027"/>
                  </a:lnTo>
                  <a:lnTo>
                    <a:pt x="298107" y="531558"/>
                  </a:lnTo>
                  <a:lnTo>
                    <a:pt x="304876" y="528523"/>
                  </a:lnTo>
                  <a:lnTo>
                    <a:pt x="313283" y="529463"/>
                  </a:lnTo>
                  <a:lnTo>
                    <a:pt x="319900" y="529640"/>
                  </a:lnTo>
                  <a:lnTo>
                    <a:pt x="321284" y="524357"/>
                  </a:lnTo>
                  <a:close/>
                </a:path>
                <a:path w="1216025" h="1014729">
                  <a:moveTo>
                    <a:pt x="322872" y="906386"/>
                  </a:moveTo>
                  <a:lnTo>
                    <a:pt x="321284" y="903986"/>
                  </a:lnTo>
                  <a:lnTo>
                    <a:pt x="320484" y="901598"/>
                  </a:lnTo>
                  <a:lnTo>
                    <a:pt x="318884" y="899198"/>
                  </a:lnTo>
                  <a:lnTo>
                    <a:pt x="316484" y="899998"/>
                  </a:lnTo>
                  <a:lnTo>
                    <a:pt x="313283" y="901598"/>
                  </a:lnTo>
                  <a:lnTo>
                    <a:pt x="310883" y="902398"/>
                  </a:lnTo>
                  <a:lnTo>
                    <a:pt x="312483" y="904786"/>
                  </a:lnTo>
                  <a:lnTo>
                    <a:pt x="313283" y="907186"/>
                  </a:lnTo>
                  <a:lnTo>
                    <a:pt x="314883" y="909586"/>
                  </a:lnTo>
                  <a:lnTo>
                    <a:pt x="319684" y="907986"/>
                  </a:lnTo>
                  <a:lnTo>
                    <a:pt x="322872" y="906386"/>
                  </a:lnTo>
                  <a:close/>
                </a:path>
                <a:path w="1216025" h="1014729">
                  <a:moveTo>
                    <a:pt x="323545" y="695820"/>
                  </a:moveTo>
                  <a:lnTo>
                    <a:pt x="318185" y="695591"/>
                  </a:lnTo>
                  <a:lnTo>
                    <a:pt x="314769" y="698068"/>
                  </a:lnTo>
                  <a:lnTo>
                    <a:pt x="322084" y="700989"/>
                  </a:lnTo>
                  <a:lnTo>
                    <a:pt x="323545" y="695820"/>
                  </a:lnTo>
                  <a:close/>
                </a:path>
                <a:path w="1216025" h="1014729">
                  <a:moveTo>
                    <a:pt x="324789" y="107594"/>
                  </a:moveTo>
                  <a:lnTo>
                    <a:pt x="319582" y="107365"/>
                  </a:lnTo>
                  <a:lnTo>
                    <a:pt x="316026" y="109842"/>
                  </a:lnTo>
                  <a:lnTo>
                    <a:pt x="322872" y="112763"/>
                  </a:lnTo>
                  <a:lnTo>
                    <a:pt x="324789" y="107594"/>
                  </a:lnTo>
                  <a:close/>
                </a:path>
                <a:path w="1216025" h="1014729">
                  <a:moveTo>
                    <a:pt x="334060" y="135140"/>
                  </a:moveTo>
                  <a:lnTo>
                    <a:pt x="329272" y="136740"/>
                  </a:lnTo>
                  <a:lnTo>
                    <a:pt x="322084" y="131953"/>
                  </a:lnTo>
                  <a:lnTo>
                    <a:pt x="322084" y="139941"/>
                  </a:lnTo>
                  <a:lnTo>
                    <a:pt x="326872" y="139141"/>
                  </a:lnTo>
                  <a:lnTo>
                    <a:pt x="334060" y="143141"/>
                  </a:lnTo>
                  <a:lnTo>
                    <a:pt x="334060" y="135140"/>
                  </a:lnTo>
                  <a:close/>
                </a:path>
                <a:path w="1216025" h="1014729">
                  <a:moveTo>
                    <a:pt x="354418" y="676325"/>
                  </a:moveTo>
                  <a:lnTo>
                    <a:pt x="349846" y="674116"/>
                  </a:lnTo>
                  <a:lnTo>
                    <a:pt x="344982" y="672960"/>
                  </a:lnTo>
                  <a:lnTo>
                    <a:pt x="349250" y="676211"/>
                  </a:lnTo>
                  <a:lnTo>
                    <a:pt x="354418" y="676325"/>
                  </a:lnTo>
                  <a:close/>
                </a:path>
                <a:path w="1216025" h="1014729">
                  <a:moveTo>
                    <a:pt x="356882" y="716673"/>
                  </a:moveTo>
                  <a:lnTo>
                    <a:pt x="350050" y="716178"/>
                  </a:lnTo>
                  <a:lnTo>
                    <a:pt x="348792" y="722744"/>
                  </a:lnTo>
                  <a:lnTo>
                    <a:pt x="347751" y="731558"/>
                  </a:lnTo>
                  <a:lnTo>
                    <a:pt x="347472" y="737082"/>
                  </a:lnTo>
                  <a:lnTo>
                    <a:pt x="348449" y="733755"/>
                  </a:lnTo>
                  <a:lnTo>
                    <a:pt x="351066" y="728764"/>
                  </a:lnTo>
                  <a:lnTo>
                    <a:pt x="355549" y="721969"/>
                  </a:lnTo>
                  <a:lnTo>
                    <a:pt x="356882" y="716673"/>
                  </a:lnTo>
                  <a:close/>
                </a:path>
                <a:path w="1216025" h="1014729">
                  <a:moveTo>
                    <a:pt x="366839" y="257429"/>
                  </a:moveTo>
                  <a:lnTo>
                    <a:pt x="358838" y="259029"/>
                  </a:lnTo>
                  <a:lnTo>
                    <a:pt x="352933" y="263537"/>
                  </a:lnTo>
                  <a:lnTo>
                    <a:pt x="352945" y="269417"/>
                  </a:lnTo>
                  <a:lnTo>
                    <a:pt x="354914" y="272288"/>
                  </a:lnTo>
                  <a:lnTo>
                    <a:pt x="354850" y="267817"/>
                  </a:lnTo>
                  <a:lnTo>
                    <a:pt x="359638" y="264617"/>
                  </a:lnTo>
                  <a:lnTo>
                    <a:pt x="366839" y="257429"/>
                  </a:lnTo>
                  <a:close/>
                </a:path>
                <a:path w="1216025" h="1014729">
                  <a:moveTo>
                    <a:pt x="379641" y="464527"/>
                  </a:moveTo>
                  <a:lnTo>
                    <a:pt x="375221" y="462318"/>
                  </a:lnTo>
                  <a:lnTo>
                    <a:pt x="370205" y="461162"/>
                  </a:lnTo>
                  <a:lnTo>
                    <a:pt x="374027" y="464426"/>
                  </a:lnTo>
                  <a:lnTo>
                    <a:pt x="379641" y="464527"/>
                  </a:lnTo>
                  <a:close/>
                </a:path>
                <a:path w="1216025" h="1014729">
                  <a:moveTo>
                    <a:pt x="381977" y="926350"/>
                  </a:moveTo>
                  <a:lnTo>
                    <a:pt x="377520" y="927074"/>
                  </a:lnTo>
                  <a:lnTo>
                    <a:pt x="374116" y="930630"/>
                  </a:lnTo>
                  <a:lnTo>
                    <a:pt x="379615" y="932764"/>
                  </a:lnTo>
                  <a:lnTo>
                    <a:pt x="381977" y="926350"/>
                  </a:lnTo>
                  <a:close/>
                </a:path>
                <a:path w="1216025" h="1014729">
                  <a:moveTo>
                    <a:pt x="390804" y="154330"/>
                  </a:moveTo>
                  <a:lnTo>
                    <a:pt x="389788" y="149923"/>
                  </a:lnTo>
                  <a:lnTo>
                    <a:pt x="390410" y="143738"/>
                  </a:lnTo>
                  <a:lnTo>
                    <a:pt x="389242" y="139039"/>
                  </a:lnTo>
                  <a:lnTo>
                    <a:pt x="382816" y="139141"/>
                  </a:lnTo>
                  <a:lnTo>
                    <a:pt x="384517" y="143979"/>
                  </a:lnTo>
                  <a:lnTo>
                    <a:pt x="385013" y="150329"/>
                  </a:lnTo>
                  <a:lnTo>
                    <a:pt x="386410" y="154876"/>
                  </a:lnTo>
                  <a:lnTo>
                    <a:pt x="390804" y="154330"/>
                  </a:lnTo>
                  <a:close/>
                </a:path>
                <a:path w="1216025" h="1014729">
                  <a:moveTo>
                    <a:pt x="392226" y="162623"/>
                  </a:moveTo>
                  <a:lnTo>
                    <a:pt x="387616" y="162318"/>
                  </a:lnTo>
                  <a:lnTo>
                    <a:pt x="382892" y="160045"/>
                  </a:lnTo>
                  <a:lnTo>
                    <a:pt x="377418" y="164515"/>
                  </a:lnTo>
                  <a:lnTo>
                    <a:pt x="375246" y="169291"/>
                  </a:lnTo>
                  <a:lnTo>
                    <a:pt x="380415" y="167906"/>
                  </a:lnTo>
                  <a:lnTo>
                    <a:pt x="385254" y="165354"/>
                  </a:lnTo>
                  <a:lnTo>
                    <a:pt x="390309" y="163614"/>
                  </a:lnTo>
                  <a:lnTo>
                    <a:pt x="392226" y="162623"/>
                  </a:lnTo>
                  <a:close/>
                </a:path>
                <a:path w="1216025" h="1014729">
                  <a:moveTo>
                    <a:pt x="457225" y="411327"/>
                  </a:moveTo>
                  <a:lnTo>
                    <a:pt x="452945" y="412076"/>
                  </a:lnTo>
                  <a:lnTo>
                    <a:pt x="449580" y="415823"/>
                  </a:lnTo>
                  <a:lnTo>
                    <a:pt x="454748" y="418071"/>
                  </a:lnTo>
                  <a:lnTo>
                    <a:pt x="457225" y="411327"/>
                  </a:lnTo>
                  <a:close/>
                </a:path>
                <a:path w="1216025" h="1014729">
                  <a:moveTo>
                    <a:pt x="462648" y="484847"/>
                  </a:moveTo>
                  <a:lnTo>
                    <a:pt x="458038" y="482600"/>
                  </a:lnTo>
                  <a:lnTo>
                    <a:pt x="452983" y="481253"/>
                  </a:lnTo>
                  <a:lnTo>
                    <a:pt x="457149" y="484403"/>
                  </a:lnTo>
                  <a:lnTo>
                    <a:pt x="462648" y="484847"/>
                  </a:lnTo>
                  <a:close/>
                </a:path>
                <a:path w="1216025" h="1014729">
                  <a:moveTo>
                    <a:pt x="467537" y="427659"/>
                  </a:moveTo>
                  <a:lnTo>
                    <a:pt x="465937" y="422859"/>
                  </a:lnTo>
                  <a:lnTo>
                    <a:pt x="459943" y="425450"/>
                  </a:lnTo>
                  <a:lnTo>
                    <a:pt x="456946" y="430949"/>
                  </a:lnTo>
                  <a:lnTo>
                    <a:pt x="457847" y="436016"/>
                  </a:lnTo>
                  <a:lnTo>
                    <a:pt x="463537" y="437248"/>
                  </a:lnTo>
                  <a:lnTo>
                    <a:pt x="461937" y="430860"/>
                  </a:lnTo>
                  <a:lnTo>
                    <a:pt x="467537" y="427659"/>
                  </a:lnTo>
                  <a:close/>
                </a:path>
                <a:path w="1216025" h="1014729">
                  <a:moveTo>
                    <a:pt x="470128" y="685876"/>
                  </a:moveTo>
                  <a:lnTo>
                    <a:pt x="464731" y="685800"/>
                  </a:lnTo>
                  <a:lnTo>
                    <a:pt x="461137" y="688124"/>
                  </a:lnTo>
                  <a:lnTo>
                    <a:pt x="468337" y="690600"/>
                  </a:lnTo>
                  <a:lnTo>
                    <a:pt x="470128" y="685876"/>
                  </a:lnTo>
                  <a:close/>
                </a:path>
                <a:path w="1216025" h="1014729">
                  <a:moveTo>
                    <a:pt x="489115" y="993508"/>
                  </a:moveTo>
                  <a:lnTo>
                    <a:pt x="481914" y="995108"/>
                  </a:lnTo>
                  <a:lnTo>
                    <a:pt x="477926" y="996696"/>
                  </a:lnTo>
                  <a:lnTo>
                    <a:pt x="480326" y="1003096"/>
                  </a:lnTo>
                  <a:lnTo>
                    <a:pt x="485914" y="1002296"/>
                  </a:lnTo>
                  <a:lnTo>
                    <a:pt x="483514" y="998296"/>
                  </a:lnTo>
                  <a:lnTo>
                    <a:pt x="489115" y="993508"/>
                  </a:lnTo>
                  <a:close/>
                </a:path>
                <a:path w="1216025" h="1014729">
                  <a:moveTo>
                    <a:pt x="489915" y="877620"/>
                  </a:moveTo>
                  <a:lnTo>
                    <a:pt x="487514" y="872820"/>
                  </a:lnTo>
                  <a:lnTo>
                    <a:pt x="482752" y="880529"/>
                  </a:lnTo>
                  <a:lnTo>
                    <a:pt x="474624" y="882916"/>
                  </a:lnTo>
                  <a:lnTo>
                    <a:pt x="466953" y="884847"/>
                  </a:lnTo>
                  <a:lnTo>
                    <a:pt x="463537" y="891209"/>
                  </a:lnTo>
                  <a:lnTo>
                    <a:pt x="470115" y="889228"/>
                  </a:lnTo>
                  <a:lnTo>
                    <a:pt x="476631" y="887412"/>
                  </a:lnTo>
                  <a:lnTo>
                    <a:pt x="482981" y="886485"/>
                  </a:lnTo>
                  <a:lnTo>
                    <a:pt x="489115" y="887209"/>
                  </a:lnTo>
                  <a:lnTo>
                    <a:pt x="485914" y="882408"/>
                  </a:lnTo>
                  <a:lnTo>
                    <a:pt x="489915" y="877620"/>
                  </a:lnTo>
                  <a:close/>
                </a:path>
                <a:path w="1216025" h="1014729">
                  <a:moveTo>
                    <a:pt x="497103" y="947153"/>
                  </a:moveTo>
                  <a:lnTo>
                    <a:pt x="488315" y="947153"/>
                  </a:lnTo>
                  <a:lnTo>
                    <a:pt x="489915" y="951941"/>
                  </a:lnTo>
                  <a:lnTo>
                    <a:pt x="485114" y="958342"/>
                  </a:lnTo>
                  <a:lnTo>
                    <a:pt x="493903" y="958342"/>
                  </a:lnTo>
                  <a:lnTo>
                    <a:pt x="492315" y="953541"/>
                  </a:lnTo>
                  <a:lnTo>
                    <a:pt x="497103" y="947153"/>
                  </a:lnTo>
                  <a:close/>
                </a:path>
                <a:path w="1216025" h="1014729">
                  <a:moveTo>
                    <a:pt x="505891" y="928763"/>
                  </a:moveTo>
                  <a:lnTo>
                    <a:pt x="498703" y="929563"/>
                  </a:lnTo>
                  <a:lnTo>
                    <a:pt x="494703" y="931164"/>
                  </a:lnTo>
                  <a:lnTo>
                    <a:pt x="497103" y="937564"/>
                  </a:lnTo>
                  <a:lnTo>
                    <a:pt x="502704" y="936764"/>
                  </a:lnTo>
                  <a:lnTo>
                    <a:pt x="500303" y="932764"/>
                  </a:lnTo>
                  <a:lnTo>
                    <a:pt x="505891" y="928763"/>
                  </a:lnTo>
                  <a:close/>
                </a:path>
                <a:path w="1216025" h="1014729">
                  <a:moveTo>
                    <a:pt x="515035" y="365417"/>
                  </a:moveTo>
                  <a:lnTo>
                    <a:pt x="513892" y="359727"/>
                  </a:lnTo>
                  <a:lnTo>
                    <a:pt x="509638" y="361378"/>
                  </a:lnTo>
                  <a:lnTo>
                    <a:pt x="503897" y="360324"/>
                  </a:lnTo>
                  <a:lnTo>
                    <a:pt x="499948" y="360172"/>
                  </a:lnTo>
                  <a:lnTo>
                    <a:pt x="501103" y="364515"/>
                  </a:lnTo>
                  <a:lnTo>
                    <a:pt x="505345" y="364223"/>
                  </a:lnTo>
                  <a:lnTo>
                    <a:pt x="511086" y="365721"/>
                  </a:lnTo>
                  <a:lnTo>
                    <a:pt x="515035" y="365417"/>
                  </a:lnTo>
                  <a:close/>
                </a:path>
                <a:path w="1216025" h="1014729">
                  <a:moveTo>
                    <a:pt x="587413" y="56819"/>
                  </a:moveTo>
                  <a:lnTo>
                    <a:pt x="583425" y="53619"/>
                  </a:lnTo>
                  <a:lnTo>
                    <a:pt x="579424" y="47231"/>
                  </a:lnTo>
                  <a:lnTo>
                    <a:pt x="575424" y="50431"/>
                  </a:lnTo>
                  <a:lnTo>
                    <a:pt x="579424" y="53619"/>
                  </a:lnTo>
                  <a:lnTo>
                    <a:pt x="582625" y="59220"/>
                  </a:lnTo>
                  <a:lnTo>
                    <a:pt x="587413" y="56819"/>
                  </a:lnTo>
                  <a:close/>
                </a:path>
                <a:path w="1216025" h="1014729">
                  <a:moveTo>
                    <a:pt x="587502" y="229374"/>
                  </a:moveTo>
                  <a:lnTo>
                    <a:pt x="587413" y="223062"/>
                  </a:lnTo>
                  <a:lnTo>
                    <a:pt x="582625" y="225450"/>
                  </a:lnTo>
                  <a:lnTo>
                    <a:pt x="582625" y="221462"/>
                  </a:lnTo>
                  <a:lnTo>
                    <a:pt x="581825" y="216662"/>
                  </a:lnTo>
                  <a:lnTo>
                    <a:pt x="577024" y="222262"/>
                  </a:lnTo>
                  <a:lnTo>
                    <a:pt x="569036" y="219062"/>
                  </a:lnTo>
                  <a:lnTo>
                    <a:pt x="571436" y="224650"/>
                  </a:lnTo>
                  <a:lnTo>
                    <a:pt x="576287" y="224637"/>
                  </a:lnTo>
                  <a:lnTo>
                    <a:pt x="582726" y="228053"/>
                  </a:lnTo>
                  <a:lnTo>
                    <a:pt x="587502" y="229374"/>
                  </a:lnTo>
                  <a:close/>
                </a:path>
                <a:path w="1216025" h="1014729">
                  <a:moveTo>
                    <a:pt x="590613" y="737755"/>
                  </a:moveTo>
                  <a:lnTo>
                    <a:pt x="583425" y="738555"/>
                  </a:lnTo>
                  <a:lnTo>
                    <a:pt x="579424" y="740156"/>
                  </a:lnTo>
                  <a:lnTo>
                    <a:pt x="581825" y="746544"/>
                  </a:lnTo>
                  <a:lnTo>
                    <a:pt x="587413" y="745744"/>
                  </a:lnTo>
                  <a:lnTo>
                    <a:pt x="585012" y="741756"/>
                  </a:lnTo>
                  <a:lnTo>
                    <a:pt x="590613" y="737755"/>
                  </a:lnTo>
                  <a:close/>
                </a:path>
                <a:path w="1216025" h="1014729">
                  <a:moveTo>
                    <a:pt x="637235" y="819937"/>
                  </a:moveTo>
                  <a:lnTo>
                    <a:pt x="632167" y="820077"/>
                  </a:lnTo>
                  <a:lnTo>
                    <a:pt x="627456" y="817803"/>
                  </a:lnTo>
                  <a:lnTo>
                    <a:pt x="621982" y="822274"/>
                  </a:lnTo>
                  <a:lnTo>
                    <a:pt x="619810" y="827036"/>
                  </a:lnTo>
                  <a:lnTo>
                    <a:pt x="624979" y="825665"/>
                  </a:lnTo>
                  <a:lnTo>
                    <a:pt x="630262" y="822655"/>
                  </a:lnTo>
                  <a:lnTo>
                    <a:pt x="635469" y="820775"/>
                  </a:lnTo>
                  <a:lnTo>
                    <a:pt x="637235" y="819937"/>
                  </a:lnTo>
                  <a:close/>
                </a:path>
                <a:path w="1216025" h="1014729">
                  <a:moveTo>
                    <a:pt x="645629" y="855738"/>
                  </a:moveTo>
                  <a:lnTo>
                    <a:pt x="637768" y="851242"/>
                  </a:lnTo>
                  <a:lnTo>
                    <a:pt x="637984" y="859332"/>
                  </a:lnTo>
                  <a:lnTo>
                    <a:pt x="643166" y="859637"/>
                  </a:lnTo>
                  <a:lnTo>
                    <a:pt x="645629" y="855738"/>
                  </a:lnTo>
                  <a:close/>
                </a:path>
                <a:path w="1216025" h="1014729">
                  <a:moveTo>
                    <a:pt x="649757" y="96786"/>
                  </a:moveTo>
                  <a:lnTo>
                    <a:pt x="643356" y="99174"/>
                  </a:lnTo>
                  <a:lnTo>
                    <a:pt x="640168" y="102374"/>
                  </a:lnTo>
                  <a:lnTo>
                    <a:pt x="644156" y="107975"/>
                  </a:lnTo>
                  <a:lnTo>
                    <a:pt x="648957" y="105575"/>
                  </a:lnTo>
                  <a:lnTo>
                    <a:pt x="645756" y="102374"/>
                  </a:lnTo>
                  <a:lnTo>
                    <a:pt x="649757" y="96786"/>
                  </a:lnTo>
                  <a:close/>
                </a:path>
                <a:path w="1216025" h="1014729">
                  <a:moveTo>
                    <a:pt x="665734" y="903185"/>
                  </a:moveTo>
                  <a:lnTo>
                    <a:pt x="664933" y="897597"/>
                  </a:lnTo>
                  <a:lnTo>
                    <a:pt x="657745" y="900798"/>
                  </a:lnTo>
                  <a:lnTo>
                    <a:pt x="655345" y="904786"/>
                  </a:lnTo>
                  <a:lnTo>
                    <a:pt x="656145" y="910386"/>
                  </a:lnTo>
                  <a:lnTo>
                    <a:pt x="663346" y="907986"/>
                  </a:lnTo>
                  <a:lnTo>
                    <a:pt x="665734" y="903185"/>
                  </a:lnTo>
                  <a:close/>
                </a:path>
                <a:path w="1216025" h="1014729">
                  <a:moveTo>
                    <a:pt x="672211" y="975906"/>
                  </a:moveTo>
                  <a:lnTo>
                    <a:pt x="669137" y="975423"/>
                  </a:lnTo>
                  <a:lnTo>
                    <a:pt x="666369" y="981976"/>
                  </a:lnTo>
                  <a:lnTo>
                    <a:pt x="669734" y="989507"/>
                  </a:lnTo>
                  <a:lnTo>
                    <a:pt x="672211" y="975906"/>
                  </a:lnTo>
                  <a:close/>
                </a:path>
                <a:path w="1216025" h="1014729">
                  <a:moveTo>
                    <a:pt x="685228" y="921308"/>
                  </a:moveTo>
                  <a:lnTo>
                    <a:pt x="680021" y="921270"/>
                  </a:lnTo>
                  <a:lnTo>
                    <a:pt x="676465" y="923785"/>
                  </a:lnTo>
                  <a:lnTo>
                    <a:pt x="683323" y="926363"/>
                  </a:lnTo>
                  <a:lnTo>
                    <a:pt x="685228" y="921308"/>
                  </a:lnTo>
                  <a:close/>
                </a:path>
                <a:path w="1216025" h="1014729">
                  <a:moveTo>
                    <a:pt x="766445" y="207873"/>
                  </a:moveTo>
                  <a:lnTo>
                    <a:pt x="761695" y="203733"/>
                  </a:lnTo>
                  <a:lnTo>
                    <a:pt x="754849" y="203581"/>
                  </a:lnTo>
                  <a:lnTo>
                    <a:pt x="749808" y="205968"/>
                  </a:lnTo>
                  <a:lnTo>
                    <a:pt x="750455" y="209473"/>
                  </a:lnTo>
                  <a:lnTo>
                    <a:pt x="754418" y="208661"/>
                  </a:lnTo>
                  <a:lnTo>
                    <a:pt x="758151" y="210172"/>
                  </a:lnTo>
                  <a:lnTo>
                    <a:pt x="762025" y="210934"/>
                  </a:lnTo>
                  <a:lnTo>
                    <a:pt x="766445" y="207873"/>
                  </a:lnTo>
                  <a:close/>
                </a:path>
                <a:path w="1216025" h="1014729">
                  <a:moveTo>
                    <a:pt x="784517" y="991933"/>
                  </a:moveTo>
                  <a:lnTo>
                    <a:pt x="779424" y="988910"/>
                  </a:lnTo>
                  <a:lnTo>
                    <a:pt x="770432" y="986180"/>
                  </a:lnTo>
                  <a:lnTo>
                    <a:pt x="765644" y="986307"/>
                  </a:lnTo>
                  <a:lnTo>
                    <a:pt x="764844" y="991108"/>
                  </a:lnTo>
                  <a:lnTo>
                    <a:pt x="776833" y="992708"/>
                  </a:lnTo>
                  <a:lnTo>
                    <a:pt x="777633" y="992708"/>
                  </a:lnTo>
                  <a:lnTo>
                    <a:pt x="784517" y="991933"/>
                  </a:lnTo>
                  <a:close/>
                </a:path>
                <a:path w="1216025" h="1014729">
                  <a:moveTo>
                    <a:pt x="840524" y="288594"/>
                  </a:moveTo>
                  <a:lnTo>
                    <a:pt x="836663" y="290398"/>
                  </a:lnTo>
                  <a:lnTo>
                    <a:pt x="834453" y="294894"/>
                  </a:lnTo>
                  <a:lnTo>
                    <a:pt x="839965" y="295783"/>
                  </a:lnTo>
                  <a:lnTo>
                    <a:pt x="840524" y="288594"/>
                  </a:lnTo>
                  <a:close/>
                </a:path>
                <a:path w="1216025" h="1014729">
                  <a:moveTo>
                    <a:pt x="842365" y="167106"/>
                  </a:moveTo>
                  <a:lnTo>
                    <a:pt x="836764" y="169506"/>
                  </a:lnTo>
                  <a:lnTo>
                    <a:pt x="833577" y="172707"/>
                  </a:lnTo>
                  <a:lnTo>
                    <a:pt x="837565" y="178308"/>
                  </a:lnTo>
                  <a:lnTo>
                    <a:pt x="842365" y="175907"/>
                  </a:lnTo>
                  <a:lnTo>
                    <a:pt x="838365" y="172707"/>
                  </a:lnTo>
                  <a:lnTo>
                    <a:pt x="842365" y="167106"/>
                  </a:lnTo>
                  <a:close/>
                </a:path>
                <a:path w="1216025" h="1014729">
                  <a:moveTo>
                    <a:pt x="855713" y="266217"/>
                  </a:moveTo>
                  <a:lnTo>
                    <a:pt x="851852" y="268008"/>
                  </a:lnTo>
                  <a:lnTo>
                    <a:pt x="849642" y="272503"/>
                  </a:lnTo>
                  <a:lnTo>
                    <a:pt x="855154" y="273405"/>
                  </a:lnTo>
                  <a:lnTo>
                    <a:pt x="855713" y="266217"/>
                  </a:lnTo>
                  <a:close/>
                </a:path>
                <a:path w="1216025" h="1014729">
                  <a:moveTo>
                    <a:pt x="876731" y="1006297"/>
                  </a:moveTo>
                  <a:lnTo>
                    <a:pt x="875131" y="1003896"/>
                  </a:lnTo>
                  <a:lnTo>
                    <a:pt x="872731" y="1002296"/>
                  </a:lnTo>
                  <a:lnTo>
                    <a:pt x="871131" y="999896"/>
                  </a:lnTo>
                  <a:lnTo>
                    <a:pt x="864273" y="1002436"/>
                  </a:lnTo>
                  <a:lnTo>
                    <a:pt x="858253" y="1006386"/>
                  </a:lnTo>
                  <a:lnTo>
                    <a:pt x="856856" y="1009904"/>
                  </a:lnTo>
                  <a:lnTo>
                    <a:pt x="863942" y="1011085"/>
                  </a:lnTo>
                  <a:lnTo>
                    <a:pt x="862342" y="1009484"/>
                  </a:lnTo>
                  <a:lnTo>
                    <a:pt x="861542" y="1007084"/>
                  </a:lnTo>
                  <a:lnTo>
                    <a:pt x="864743" y="1005497"/>
                  </a:lnTo>
                  <a:lnTo>
                    <a:pt x="868743" y="1008684"/>
                  </a:lnTo>
                  <a:lnTo>
                    <a:pt x="872731" y="1014285"/>
                  </a:lnTo>
                  <a:lnTo>
                    <a:pt x="875931" y="1011885"/>
                  </a:lnTo>
                  <a:lnTo>
                    <a:pt x="874331" y="1010285"/>
                  </a:lnTo>
                  <a:lnTo>
                    <a:pt x="873531" y="1007884"/>
                  </a:lnTo>
                  <a:lnTo>
                    <a:pt x="876731" y="1006297"/>
                  </a:lnTo>
                  <a:close/>
                </a:path>
                <a:path w="1216025" h="1014729">
                  <a:moveTo>
                    <a:pt x="939673" y="323354"/>
                  </a:moveTo>
                  <a:lnTo>
                    <a:pt x="939165" y="319963"/>
                  </a:lnTo>
                  <a:lnTo>
                    <a:pt x="932675" y="321360"/>
                  </a:lnTo>
                  <a:lnTo>
                    <a:pt x="934275" y="322961"/>
                  </a:lnTo>
                  <a:lnTo>
                    <a:pt x="935075" y="325361"/>
                  </a:lnTo>
                  <a:lnTo>
                    <a:pt x="931875" y="326961"/>
                  </a:lnTo>
                  <a:lnTo>
                    <a:pt x="929474" y="324561"/>
                  </a:lnTo>
                  <a:lnTo>
                    <a:pt x="926274" y="320560"/>
                  </a:lnTo>
                  <a:lnTo>
                    <a:pt x="923086" y="322961"/>
                  </a:lnTo>
                  <a:lnTo>
                    <a:pt x="927874" y="326961"/>
                  </a:lnTo>
                  <a:lnTo>
                    <a:pt x="932675" y="334949"/>
                  </a:lnTo>
                  <a:lnTo>
                    <a:pt x="938263" y="332549"/>
                  </a:lnTo>
                  <a:lnTo>
                    <a:pt x="938072" y="328549"/>
                  </a:lnTo>
                  <a:lnTo>
                    <a:pt x="939673" y="323354"/>
                  </a:lnTo>
                  <a:close/>
                </a:path>
                <a:path w="1216025" h="1014729">
                  <a:moveTo>
                    <a:pt x="969022" y="416458"/>
                  </a:moveTo>
                  <a:lnTo>
                    <a:pt x="965441" y="413270"/>
                  </a:lnTo>
                  <a:lnTo>
                    <a:pt x="964755" y="418706"/>
                  </a:lnTo>
                  <a:lnTo>
                    <a:pt x="959345" y="420763"/>
                  </a:lnTo>
                  <a:lnTo>
                    <a:pt x="954989" y="423278"/>
                  </a:lnTo>
                  <a:lnTo>
                    <a:pt x="957453" y="430060"/>
                  </a:lnTo>
                  <a:lnTo>
                    <a:pt x="965098" y="431812"/>
                  </a:lnTo>
                  <a:lnTo>
                    <a:pt x="968933" y="424954"/>
                  </a:lnTo>
                  <a:lnTo>
                    <a:pt x="969022" y="416458"/>
                  </a:lnTo>
                  <a:close/>
                </a:path>
                <a:path w="1216025" h="1014729">
                  <a:moveTo>
                    <a:pt x="984618" y="485203"/>
                  </a:moveTo>
                  <a:lnTo>
                    <a:pt x="981430" y="482003"/>
                  </a:lnTo>
                  <a:lnTo>
                    <a:pt x="979030" y="478802"/>
                  </a:lnTo>
                  <a:lnTo>
                    <a:pt x="975829" y="475615"/>
                  </a:lnTo>
                  <a:lnTo>
                    <a:pt x="969441" y="479602"/>
                  </a:lnTo>
                  <a:lnTo>
                    <a:pt x="970241" y="484403"/>
                  </a:lnTo>
                  <a:lnTo>
                    <a:pt x="977430" y="489991"/>
                  </a:lnTo>
                  <a:lnTo>
                    <a:pt x="979830" y="488403"/>
                  </a:lnTo>
                  <a:lnTo>
                    <a:pt x="981430" y="486803"/>
                  </a:lnTo>
                  <a:lnTo>
                    <a:pt x="984618" y="485203"/>
                  </a:lnTo>
                  <a:close/>
                </a:path>
                <a:path w="1216025" h="1014729">
                  <a:moveTo>
                    <a:pt x="997178" y="178638"/>
                  </a:moveTo>
                  <a:lnTo>
                    <a:pt x="993317" y="180403"/>
                  </a:lnTo>
                  <a:lnTo>
                    <a:pt x="991108" y="184708"/>
                  </a:lnTo>
                  <a:lnTo>
                    <a:pt x="996607" y="185496"/>
                  </a:lnTo>
                  <a:lnTo>
                    <a:pt x="997178" y="178638"/>
                  </a:lnTo>
                  <a:close/>
                </a:path>
                <a:path w="1216025" h="1014729">
                  <a:moveTo>
                    <a:pt x="1075829" y="482104"/>
                  </a:moveTo>
                  <a:lnTo>
                    <a:pt x="1075715" y="476821"/>
                  </a:lnTo>
                  <a:lnTo>
                    <a:pt x="1067739" y="474014"/>
                  </a:lnTo>
                  <a:lnTo>
                    <a:pt x="1071892" y="483336"/>
                  </a:lnTo>
                  <a:lnTo>
                    <a:pt x="1075829" y="482104"/>
                  </a:lnTo>
                  <a:close/>
                </a:path>
                <a:path w="1216025" h="1014729">
                  <a:moveTo>
                    <a:pt x="1118895" y="509981"/>
                  </a:moveTo>
                  <a:lnTo>
                    <a:pt x="1109294" y="506780"/>
                  </a:lnTo>
                  <a:lnTo>
                    <a:pt x="1110742" y="502259"/>
                  </a:lnTo>
                  <a:lnTo>
                    <a:pt x="1108303" y="503580"/>
                  </a:lnTo>
                  <a:lnTo>
                    <a:pt x="1106157" y="507898"/>
                  </a:lnTo>
                  <a:lnTo>
                    <a:pt x="1108494" y="512368"/>
                  </a:lnTo>
                  <a:lnTo>
                    <a:pt x="1118895" y="509981"/>
                  </a:lnTo>
                  <a:close/>
                </a:path>
                <a:path w="1216025" h="1014729">
                  <a:moveTo>
                    <a:pt x="1136472" y="513969"/>
                  </a:moveTo>
                  <a:lnTo>
                    <a:pt x="1130084" y="516369"/>
                  </a:lnTo>
                  <a:lnTo>
                    <a:pt x="1126883" y="519569"/>
                  </a:lnTo>
                  <a:lnTo>
                    <a:pt x="1130884" y="525157"/>
                  </a:lnTo>
                  <a:lnTo>
                    <a:pt x="1135672" y="522770"/>
                  </a:lnTo>
                  <a:lnTo>
                    <a:pt x="1132471" y="519569"/>
                  </a:lnTo>
                  <a:lnTo>
                    <a:pt x="1136472" y="513969"/>
                  </a:lnTo>
                  <a:close/>
                </a:path>
                <a:path w="1216025" h="1014729">
                  <a:moveTo>
                    <a:pt x="1166837" y="495592"/>
                  </a:moveTo>
                  <a:lnTo>
                    <a:pt x="1164450" y="490791"/>
                  </a:lnTo>
                  <a:lnTo>
                    <a:pt x="1157859" y="494042"/>
                  </a:lnTo>
                  <a:lnTo>
                    <a:pt x="1153160" y="495795"/>
                  </a:lnTo>
                  <a:lnTo>
                    <a:pt x="1151293" y="498436"/>
                  </a:lnTo>
                  <a:lnTo>
                    <a:pt x="1153261" y="504380"/>
                  </a:lnTo>
                  <a:lnTo>
                    <a:pt x="1158049" y="499592"/>
                  </a:lnTo>
                  <a:lnTo>
                    <a:pt x="1166837" y="495592"/>
                  </a:lnTo>
                  <a:close/>
                </a:path>
                <a:path w="1216025" h="1014729">
                  <a:moveTo>
                    <a:pt x="1168336" y="576618"/>
                  </a:moveTo>
                  <a:lnTo>
                    <a:pt x="1168082" y="571474"/>
                  </a:lnTo>
                  <a:lnTo>
                    <a:pt x="1159649" y="569125"/>
                  </a:lnTo>
                  <a:lnTo>
                    <a:pt x="1164259" y="578002"/>
                  </a:lnTo>
                  <a:lnTo>
                    <a:pt x="1168336" y="576618"/>
                  </a:lnTo>
                  <a:close/>
                </a:path>
                <a:path w="1216025" h="1014729">
                  <a:moveTo>
                    <a:pt x="1175397" y="603491"/>
                  </a:moveTo>
                  <a:lnTo>
                    <a:pt x="1171536" y="605282"/>
                  </a:lnTo>
                  <a:lnTo>
                    <a:pt x="1169327" y="609777"/>
                  </a:lnTo>
                  <a:lnTo>
                    <a:pt x="1174838" y="610679"/>
                  </a:lnTo>
                  <a:lnTo>
                    <a:pt x="1175397" y="603491"/>
                  </a:lnTo>
                  <a:close/>
                </a:path>
                <a:path w="1216025" h="1014729">
                  <a:moveTo>
                    <a:pt x="1196784" y="602246"/>
                  </a:moveTo>
                  <a:lnTo>
                    <a:pt x="1191615" y="601383"/>
                  </a:lnTo>
                  <a:lnTo>
                    <a:pt x="1186446" y="601573"/>
                  </a:lnTo>
                  <a:lnTo>
                    <a:pt x="1191615" y="603491"/>
                  </a:lnTo>
                  <a:lnTo>
                    <a:pt x="1196784" y="602246"/>
                  </a:lnTo>
                  <a:close/>
                </a:path>
                <a:path w="1216025" h="1014729">
                  <a:moveTo>
                    <a:pt x="1206804" y="505180"/>
                  </a:moveTo>
                  <a:lnTo>
                    <a:pt x="1202804" y="501980"/>
                  </a:lnTo>
                  <a:lnTo>
                    <a:pt x="1199603" y="496392"/>
                  </a:lnTo>
                  <a:lnTo>
                    <a:pt x="1194816" y="497992"/>
                  </a:lnTo>
                  <a:lnTo>
                    <a:pt x="1198816" y="501980"/>
                  </a:lnTo>
                  <a:lnTo>
                    <a:pt x="1202004" y="507580"/>
                  </a:lnTo>
                  <a:lnTo>
                    <a:pt x="1206804" y="505180"/>
                  </a:lnTo>
                  <a:close/>
                </a:path>
                <a:path w="1216025" h="1014729">
                  <a:moveTo>
                    <a:pt x="1215237" y="605015"/>
                  </a:moveTo>
                  <a:lnTo>
                    <a:pt x="1214297" y="600290"/>
                  </a:lnTo>
                  <a:lnTo>
                    <a:pt x="1209611" y="599160"/>
                  </a:lnTo>
                  <a:lnTo>
                    <a:pt x="1206804" y="607479"/>
                  </a:lnTo>
                  <a:lnTo>
                    <a:pt x="1215237" y="605015"/>
                  </a:lnTo>
                  <a:close/>
                </a:path>
                <a:path w="1216025" h="1014729">
                  <a:moveTo>
                    <a:pt x="1215821" y="509714"/>
                  </a:moveTo>
                  <a:lnTo>
                    <a:pt x="1210792" y="510870"/>
                  </a:lnTo>
                  <a:lnTo>
                    <a:pt x="1208176" y="513981"/>
                  </a:lnTo>
                  <a:lnTo>
                    <a:pt x="1215593" y="514769"/>
                  </a:lnTo>
                  <a:lnTo>
                    <a:pt x="1215821" y="5097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58"/>
            <p:cNvSpPr/>
            <p:nvPr/>
          </p:nvSpPr>
          <p:spPr>
            <a:xfrm>
              <a:off x="16641293" y="7974113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07" y="740283"/>
                  </a:lnTo>
                  <a:lnTo>
                    <a:pt x="15278" y="739368"/>
                  </a:lnTo>
                  <a:lnTo>
                    <a:pt x="8001" y="739216"/>
                  </a:lnTo>
                  <a:lnTo>
                    <a:pt x="800" y="739279"/>
                  </a:lnTo>
                  <a:lnTo>
                    <a:pt x="5588" y="742467"/>
                  </a:lnTo>
                  <a:lnTo>
                    <a:pt x="0" y="747268"/>
                  </a:lnTo>
                  <a:lnTo>
                    <a:pt x="3187" y="750468"/>
                  </a:lnTo>
                  <a:lnTo>
                    <a:pt x="9118" y="745502"/>
                  </a:lnTo>
                  <a:lnTo>
                    <a:pt x="16484" y="745566"/>
                  </a:lnTo>
                  <a:lnTo>
                    <a:pt x="23977" y="746074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310883" y="833577"/>
                  </a:moveTo>
                  <a:lnTo>
                    <a:pt x="309308" y="828294"/>
                  </a:lnTo>
                  <a:lnTo>
                    <a:pt x="304888" y="830884"/>
                  </a:lnTo>
                  <a:lnTo>
                    <a:pt x="303466" y="834821"/>
                  </a:lnTo>
                  <a:lnTo>
                    <a:pt x="310883" y="833577"/>
                  </a:lnTo>
                  <a:close/>
                </a:path>
                <a:path w="1456055" h="1019809">
                  <a:moveTo>
                    <a:pt x="375196" y="639800"/>
                  </a:moveTo>
                  <a:lnTo>
                    <a:pt x="368427" y="639368"/>
                  </a:lnTo>
                  <a:lnTo>
                    <a:pt x="368909" y="643394"/>
                  </a:lnTo>
                  <a:lnTo>
                    <a:pt x="366229" y="648157"/>
                  </a:lnTo>
                  <a:lnTo>
                    <a:pt x="365061" y="651738"/>
                  </a:lnTo>
                  <a:lnTo>
                    <a:pt x="370027" y="652157"/>
                  </a:lnTo>
                  <a:lnTo>
                    <a:pt x="371348" y="648131"/>
                  </a:lnTo>
                  <a:lnTo>
                    <a:pt x="374624" y="643369"/>
                  </a:lnTo>
                  <a:lnTo>
                    <a:pt x="375196" y="639800"/>
                  </a:lnTo>
                  <a:close/>
                </a:path>
                <a:path w="1456055" h="1019809">
                  <a:moveTo>
                    <a:pt x="383667" y="918768"/>
                  </a:moveTo>
                  <a:lnTo>
                    <a:pt x="383209" y="914298"/>
                  </a:lnTo>
                  <a:lnTo>
                    <a:pt x="378574" y="911034"/>
                  </a:lnTo>
                  <a:lnTo>
                    <a:pt x="372427" y="912698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15" y="920699"/>
                  </a:lnTo>
                  <a:lnTo>
                    <a:pt x="383667" y="918768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36" y="599414"/>
                  </a:lnTo>
                  <a:lnTo>
                    <a:pt x="453428" y="605282"/>
                  </a:lnTo>
                  <a:lnTo>
                    <a:pt x="449643" y="613397"/>
                  </a:lnTo>
                  <a:lnTo>
                    <a:pt x="447814" y="618515"/>
                  </a:lnTo>
                  <a:lnTo>
                    <a:pt x="449948" y="615391"/>
                  </a:lnTo>
                  <a:lnTo>
                    <a:pt x="454215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87514" y="407593"/>
                  </a:moveTo>
                  <a:lnTo>
                    <a:pt x="481063" y="406717"/>
                  </a:lnTo>
                  <a:lnTo>
                    <a:pt x="473722" y="402907"/>
                  </a:lnTo>
                  <a:lnTo>
                    <a:pt x="467283" y="401637"/>
                  </a:lnTo>
                  <a:lnTo>
                    <a:pt x="463537" y="408393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02"/>
                  </a:lnTo>
                  <a:lnTo>
                    <a:pt x="487514" y="407593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58" y="784834"/>
                  </a:lnTo>
                  <a:lnTo>
                    <a:pt x="534085" y="790841"/>
                  </a:lnTo>
                  <a:lnTo>
                    <a:pt x="525475" y="791019"/>
                  </a:lnTo>
                  <a:lnTo>
                    <a:pt x="517461" y="790892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57" y="799211"/>
                  </a:lnTo>
                  <a:lnTo>
                    <a:pt x="537057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608139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01" y="169430"/>
                  </a:lnTo>
                  <a:lnTo>
                    <a:pt x="602843" y="167741"/>
                  </a:lnTo>
                  <a:lnTo>
                    <a:pt x="606996" y="165531"/>
                  </a:lnTo>
                  <a:lnTo>
                    <a:pt x="608139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46" y="76720"/>
                  </a:lnTo>
                  <a:lnTo>
                    <a:pt x="647344" y="80670"/>
                  </a:lnTo>
                  <a:lnTo>
                    <a:pt x="652945" y="80721"/>
                  </a:lnTo>
                  <a:lnTo>
                    <a:pt x="658698" y="79095"/>
                  </a:lnTo>
                  <a:lnTo>
                    <a:pt x="664133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55" y="54813"/>
                  </a:moveTo>
                  <a:lnTo>
                    <a:pt x="664133" y="53543"/>
                  </a:lnTo>
                  <a:lnTo>
                    <a:pt x="664527" y="58635"/>
                  </a:lnTo>
                  <a:lnTo>
                    <a:pt x="663041" y="64935"/>
                  </a:lnTo>
                  <a:lnTo>
                    <a:pt x="662901" y="69723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55" y="54813"/>
                  </a:lnTo>
                  <a:close/>
                </a:path>
                <a:path w="1456055" h="1019809">
                  <a:moveTo>
                    <a:pt x="679323" y="8788"/>
                  </a:moveTo>
                  <a:lnTo>
                    <a:pt x="672934" y="9588"/>
                  </a:lnTo>
                  <a:lnTo>
                    <a:pt x="668134" y="11188"/>
                  </a:lnTo>
                  <a:lnTo>
                    <a:pt x="670534" y="17576"/>
                  </a:lnTo>
                  <a:lnTo>
                    <a:pt x="676122" y="16776"/>
                  </a:lnTo>
                  <a:lnTo>
                    <a:pt x="673722" y="12788"/>
                  </a:lnTo>
                  <a:lnTo>
                    <a:pt x="679323" y="8788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792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697217" y="103174"/>
                  </a:moveTo>
                  <a:lnTo>
                    <a:pt x="692010" y="103098"/>
                  </a:lnTo>
                  <a:lnTo>
                    <a:pt x="688454" y="105422"/>
                  </a:lnTo>
                  <a:lnTo>
                    <a:pt x="695312" y="107886"/>
                  </a:lnTo>
                  <a:lnTo>
                    <a:pt x="697217" y="103174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099" y="771245"/>
                  </a:lnTo>
                  <a:lnTo>
                    <a:pt x="692277" y="767689"/>
                  </a:lnTo>
                  <a:lnTo>
                    <a:pt x="685812" y="770445"/>
                  </a:lnTo>
                  <a:lnTo>
                    <a:pt x="682510" y="774395"/>
                  </a:lnTo>
                  <a:lnTo>
                    <a:pt x="688111" y="774433"/>
                  </a:lnTo>
                  <a:lnTo>
                    <a:pt x="693851" y="773264"/>
                  </a:lnTo>
                  <a:lnTo>
                    <a:pt x="699300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21194" y="173850"/>
                  </a:moveTo>
                  <a:lnTo>
                    <a:pt x="715987" y="173621"/>
                  </a:lnTo>
                  <a:lnTo>
                    <a:pt x="712431" y="176098"/>
                  </a:lnTo>
                  <a:lnTo>
                    <a:pt x="719277" y="179019"/>
                  </a:lnTo>
                  <a:lnTo>
                    <a:pt x="721194" y="173850"/>
                  </a:lnTo>
                  <a:close/>
                </a:path>
                <a:path w="1456055" h="1019809">
                  <a:moveTo>
                    <a:pt x="723277" y="298107"/>
                  </a:moveTo>
                  <a:lnTo>
                    <a:pt x="718223" y="298691"/>
                  </a:lnTo>
                  <a:lnTo>
                    <a:pt x="712787" y="296202"/>
                  </a:lnTo>
                  <a:lnTo>
                    <a:pt x="709002" y="295071"/>
                  </a:lnTo>
                  <a:lnTo>
                    <a:pt x="708888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61" y="304088"/>
                  </a:lnTo>
                  <a:lnTo>
                    <a:pt x="723277" y="298107"/>
                  </a:lnTo>
                  <a:close/>
                </a:path>
                <a:path w="1456055" h="1019809">
                  <a:moveTo>
                    <a:pt x="770750" y="145084"/>
                  </a:moveTo>
                  <a:lnTo>
                    <a:pt x="765530" y="144856"/>
                  </a:lnTo>
                  <a:lnTo>
                    <a:pt x="761974" y="147332"/>
                  </a:lnTo>
                  <a:lnTo>
                    <a:pt x="768832" y="150253"/>
                  </a:lnTo>
                  <a:lnTo>
                    <a:pt x="770750" y="145084"/>
                  </a:lnTo>
                  <a:close/>
                </a:path>
                <a:path w="1456055" h="1019809">
                  <a:moveTo>
                    <a:pt x="790257" y="974991"/>
                  </a:moveTo>
                  <a:lnTo>
                    <a:pt x="786218" y="970648"/>
                  </a:lnTo>
                  <a:lnTo>
                    <a:pt x="778268" y="965708"/>
                  </a:lnTo>
                  <a:lnTo>
                    <a:pt x="773633" y="964653"/>
                  </a:lnTo>
                  <a:lnTo>
                    <a:pt x="772033" y="969441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57" y="974991"/>
                  </a:lnTo>
                  <a:close/>
                </a:path>
                <a:path w="1456055" h="1019809">
                  <a:moveTo>
                    <a:pt x="797179" y="177076"/>
                  </a:moveTo>
                  <a:lnTo>
                    <a:pt x="792607" y="174828"/>
                  </a:lnTo>
                  <a:lnTo>
                    <a:pt x="787742" y="173482"/>
                  </a:lnTo>
                  <a:lnTo>
                    <a:pt x="792010" y="176618"/>
                  </a:lnTo>
                  <a:lnTo>
                    <a:pt x="797179" y="177076"/>
                  </a:lnTo>
                  <a:close/>
                </a:path>
                <a:path w="1456055" h="1019809">
                  <a:moveTo>
                    <a:pt x="808405" y="240550"/>
                  </a:moveTo>
                  <a:lnTo>
                    <a:pt x="804100" y="241261"/>
                  </a:lnTo>
                  <a:lnTo>
                    <a:pt x="800544" y="244817"/>
                  </a:lnTo>
                  <a:lnTo>
                    <a:pt x="805599" y="246951"/>
                  </a:lnTo>
                  <a:lnTo>
                    <a:pt x="808405" y="240550"/>
                  </a:lnTo>
                  <a:close/>
                </a:path>
                <a:path w="1456055" h="1019809">
                  <a:moveTo>
                    <a:pt x="835164" y="186220"/>
                  </a:moveTo>
                  <a:lnTo>
                    <a:pt x="829576" y="187807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76" y="183019"/>
                  </a:lnTo>
                  <a:lnTo>
                    <a:pt x="818388" y="177419"/>
                  </a:lnTo>
                  <a:lnTo>
                    <a:pt x="819188" y="183819"/>
                  </a:lnTo>
                  <a:lnTo>
                    <a:pt x="824039" y="185204"/>
                  </a:lnTo>
                  <a:lnTo>
                    <a:pt x="829271" y="190106"/>
                  </a:lnTo>
                  <a:lnTo>
                    <a:pt x="833462" y="192468"/>
                  </a:lnTo>
                  <a:lnTo>
                    <a:pt x="835164" y="186220"/>
                  </a:lnTo>
                  <a:close/>
                </a:path>
                <a:path w="1456055" h="1019809">
                  <a:moveTo>
                    <a:pt x="860742" y="397205"/>
                  </a:moveTo>
                  <a:lnTo>
                    <a:pt x="853554" y="398805"/>
                  </a:lnTo>
                  <a:lnTo>
                    <a:pt x="849553" y="400405"/>
                  </a:lnTo>
                  <a:lnTo>
                    <a:pt x="851954" y="406793"/>
                  </a:lnTo>
                  <a:lnTo>
                    <a:pt x="857542" y="405993"/>
                  </a:lnTo>
                  <a:lnTo>
                    <a:pt x="855154" y="402005"/>
                  </a:lnTo>
                  <a:lnTo>
                    <a:pt x="860742" y="397205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85"/>
                  </a:lnTo>
                  <a:lnTo>
                    <a:pt x="859142" y="203796"/>
                  </a:lnTo>
                  <a:lnTo>
                    <a:pt x="854354" y="205397"/>
                  </a:lnTo>
                  <a:lnTo>
                    <a:pt x="857542" y="209397"/>
                  </a:lnTo>
                  <a:lnTo>
                    <a:pt x="859142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200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588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31" y="1005408"/>
                  </a:lnTo>
                  <a:lnTo>
                    <a:pt x="863549" y="1005890"/>
                  </a:lnTo>
                  <a:lnTo>
                    <a:pt x="856640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42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30" y="1019797"/>
                  </a:lnTo>
                  <a:lnTo>
                    <a:pt x="872731" y="1018197"/>
                  </a:lnTo>
                  <a:lnTo>
                    <a:pt x="871131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19" y="123875"/>
                  </a:moveTo>
                  <a:lnTo>
                    <a:pt x="880719" y="118287"/>
                  </a:lnTo>
                  <a:lnTo>
                    <a:pt x="873531" y="121475"/>
                  </a:lnTo>
                  <a:lnTo>
                    <a:pt x="871131" y="125476"/>
                  </a:lnTo>
                  <a:lnTo>
                    <a:pt x="871931" y="131064"/>
                  </a:lnTo>
                  <a:lnTo>
                    <a:pt x="879119" y="127876"/>
                  </a:lnTo>
                  <a:lnTo>
                    <a:pt x="881519" y="123875"/>
                  </a:lnTo>
                  <a:close/>
                </a:path>
                <a:path w="1456055" h="1019809">
                  <a:moveTo>
                    <a:pt x="885520" y="26365"/>
                  </a:moveTo>
                  <a:lnTo>
                    <a:pt x="883119" y="22377"/>
                  </a:lnTo>
                  <a:lnTo>
                    <a:pt x="881519" y="15976"/>
                  </a:lnTo>
                  <a:lnTo>
                    <a:pt x="875931" y="16776"/>
                  </a:lnTo>
                  <a:lnTo>
                    <a:pt x="879119" y="20777"/>
                  </a:lnTo>
                  <a:lnTo>
                    <a:pt x="880719" y="27965"/>
                  </a:lnTo>
                  <a:lnTo>
                    <a:pt x="885520" y="26365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52"/>
                  </a:lnTo>
                  <a:lnTo>
                    <a:pt x="882319" y="143852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19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54"/>
                  </a:moveTo>
                  <a:lnTo>
                    <a:pt x="884313" y="254444"/>
                  </a:lnTo>
                  <a:lnTo>
                    <a:pt x="879297" y="253288"/>
                  </a:lnTo>
                  <a:lnTo>
                    <a:pt x="883119" y="256540"/>
                  </a:lnTo>
                  <a:lnTo>
                    <a:pt x="888746" y="256654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16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75"/>
                  </a:moveTo>
                  <a:lnTo>
                    <a:pt x="907999" y="172224"/>
                  </a:lnTo>
                  <a:lnTo>
                    <a:pt x="904443" y="175971"/>
                  </a:lnTo>
                  <a:lnTo>
                    <a:pt x="909497" y="178219"/>
                  </a:lnTo>
                  <a:lnTo>
                    <a:pt x="912304" y="171475"/>
                  </a:lnTo>
                  <a:close/>
                </a:path>
                <a:path w="1456055" h="1019809">
                  <a:moveTo>
                    <a:pt x="913485" y="79921"/>
                  </a:moveTo>
                  <a:lnTo>
                    <a:pt x="907097" y="81521"/>
                  </a:lnTo>
                  <a:lnTo>
                    <a:pt x="902296" y="83121"/>
                  </a:lnTo>
                  <a:lnTo>
                    <a:pt x="904697" y="89509"/>
                  </a:lnTo>
                  <a:lnTo>
                    <a:pt x="910297" y="88709"/>
                  </a:lnTo>
                  <a:lnTo>
                    <a:pt x="907897" y="84709"/>
                  </a:lnTo>
                  <a:lnTo>
                    <a:pt x="913485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74" y="309295"/>
                  </a:lnTo>
                  <a:lnTo>
                    <a:pt x="926274" y="302895"/>
                  </a:lnTo>
                  <a:lnTo>
                    <a:pt x="920686" y="303695"/>
                  </a:lnTo>
                  <a:lnTo>
                    <a:pt x="923874" y="307695"/>
                  </a:lnTo>
                  <a:lnTo>
                    <a:pt x="925474" y="314883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74" y="82321"/>
                  </a:lnTo>
                  <a:lnTo>
                    <a:pt x="922286" y="83908"/>
                  </a:lnTo>
                  <a:lnTo>
                    <a:pt x="924674" y="90309"/>
                  </a:lnTo>
                  <a:lnTo>
                    <a:pt x="930275" y="89509"/>
                  </a:lnTo>
                  <a:lnTo>
                    <a:pt x="927874" y="85509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59"/>
                  </a:moveTo>
                  <a:lnTo>
                    <a:pt x="947661" y="326783"/>
                  </a:lnTo>
                  <a:lnTo>
                    <a:pt x="944283" y="330339"/>
                  </a:lnTo>
                  <a:lnTo>
                    <a:pt x="949452" y="332473"/>
                  </a:lnTo>
                  <a:lnTo>
                    <a:pt x="951928" y="326059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796"/>
                  </a:lnTo>
                  <a:lnTo>
                    <a:pt x="949452" y="198996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46" y="227393"/>
                  </a:moveTo>
                  <a:lnTo>
                    <a:pt x="961339" y="227177"/>
                  </a:lnTo>
                  <a:lnTo>
                    <a:pt x="957783" y="229641"/>
                  </a:lnTo>
                  <a:lnTo>
                    <a:pt x="964641" y="232575"/>
                  </a:lnTo>
                  <a:lnTo>
                    <a:pt x="966546" y="227393"/>
                  </a:lnTo>
                  <a:close/>
                </a:path>
                <a:path w="1456055" h="1019809">
                  <a:moveTo>
                    <a:pt x="991819" y="441159"/>
                  </a:moveTo>
                  <a:lnTo>
                    <a:pt x="988618" y="437172"/>
                  </a:lnTo>
                  <a:lnTo>
                    <a:pt x="987018" y="429971"/>
                  </a:lnTo>
                  <a:lnTo>
                    <a:pt x="982218" y="431571"/>
                  </a:lnTo>
                  <a:lnTo>
                    <a:pt x="985418" y="435571"/>
                  </a:lnTo>
                  <a:lnTo>
                    <a:pt x="987018" y="442760"/>
                  </a:lnTo>
                  <a:lnTo>
                    <a:pt x="991819" y="441159"/>
                  </a:lnTo>
                  <a:close/>
                </a:path>
                <a:path w="1456055" h="1019809">
                  <a:moveTo>
                    <a:pt x="998575" y="597928"/>
                  </a:moveTo>
                  <a:lnTo>
                    <a:pt x="994016" y="595718"/>
                  </a:lnTo>
                  <a:lnTo>
                    <a:pt x="989139" y="594550"/>
                  </a:lnTo>
                  <a:lnTo>
                    <a:pt x="993406" y="597814"/>
                  </a:lnTo>
                  <a:lnTo>
                    <a:pt x="998575" y="597928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795" y="456349"/>
                  </a:lnTo>
                  <a:lnTo>
                    <a:pt x="1006195" y="449160"/>
                  </a:lnTo>
                  <a:lnTo>
                    <a:pt x="1000607" y="450761"/>
                  </a:lnTo>
                  <a:lnTo>
                    <a:pt x="1003795" y="454748"/>
                  </a:lnTo>
                  <a:lnTo>
                    <a:pt x="1005395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07" y="214985"/>
                  </a:lnTo>
                  <a:lnTo>
                    <a:pt x="1002207" y="213385"/>
                  </a:lnTo>
                  <a:lnTo>
                    <a:pt x="1003795" y="223774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84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13"/>
                  </a:lnTo>
                  <a:lnTo>
                    <a:pt x="1029373" y="591413"/>
                  </a:lnTo>
                  <a:lnTo>
                    <a:pt x="1026972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84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23"/>
                  </a:lnTo>
                  <a:lnTo>
                    <a:pt x="1032967" y="601611"/>
                  </a:lnTo>
                  <a:lnTo>
                    <a:pt x="1032827" y="597585"/>
                  </a:lnTo>
                  <a:lnTo>
                    <a:pt x="1026972" y="597014"/>
                  </a:lnTo>
                  <a:lnTo>
                    <a:pt x="1026642" y="601179"/>
                  </a:lnTo>
                  <a:lnTo>
                    <a:pt x="1026680" y="607009"/>
                  </a:lnTo>
                  <a:lnTo>
                    <a:pt x="1028661" y="611619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57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57" y="314540"/>
                  </a:lnTo>
                  <a:close/>
                </a:path>
                <a:path w="1456055" h="1019809">
                  <a:moveTo>
                    <a:pt x="1063447" y="849579"/>
                  </a:moveTo>
                  <a:lnTo>
                    <a:pt x="1058341" y="849464"/>
                  </a:lnTo>
                  <a:lnTo>
                    <a:pt x="1053553" y="853401"/>
                  </a:lnTo>
                  <a:lnTo>
                    <a:pt x="1058951" y="857554"/>
                  </a:lnTo>
                  <a:lnTo>
                    <a:pt x="1063447" y="849579"/>
                  </a:lnTo>
                  <a:close/>
                </a:path>
                <a:path w="1456055" h="1019809">
                  <a:moveTo>
                    <a:pt x="1073327" y="451561"/>
                  </a:moveTo>
                  <a:lnTo>
                    <a:pt x="1064539" y="451561"/>
                  </a:lnTo>
                  <a:lnTo>
                    <a:pt x="1066139" y="456349"/>
                  </a:lnTo>
                  <a:lnTo>
                    <a:pt x="1061339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27" y="451561"/>
                  </a:lnTo>
                  <a:close/>
                </a:path>
                <a:path w="1456055" h="1019809">
                  <a:moveTo>
                    <a:pt x="1079334" y="296951"/>
                  </a:moveTo>
                  <a:lnTo>
                    <a:pt x="1075029" y="297700"/>
                  </a:lnTo>
                  <a:lnTo>
                    <a:pt x="1071473" y="301447"/>
                  </a:lnTo>
                  <a:lnTo>
                    <a:pt x="1076528" y="303695"/>
                  </a:lnTo>
                  <a:lnTo>
                    <a:pt x="1079334" y="296951"/>
                  </a:lnTo>
                  <a:close/>
                </a:path>
                <a:path w="1456055" h="1019809">
                  <a:moveTo>
                    <a:pt x="1097305" y="198996"/>
                  </a:moveTo>
                  <a:lnTo>
                    <a:pt x="1090117" y="199796"/>
                  </a:lnTo>
                  <a:lnTo>
                    <a:pt x="1086116" y="201396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05" y="198996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36" y="585177"/>
                  </a:lnTo>
                  <a:lnTo>
                    <a:pt x="1095705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492"/>
                  </a:moveTo>
                  <a:lnTo>
                    <a:pt x="1118082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83" y="521881"/>
                  </a:lnTo>
                  <a:lnTo>
                    <a:pt x="1127683" y="517893"/>
                  </a:lnTo>
                  <a:lnTo>
                    <a:pt x="1127683" y="511492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71" y="532282"/>
                  </a:lnTo>
                  <a:lnTo>
                    <a:pt x="1130071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71" y="541870"/>
                  </a:lnTo>
                  <a:lnTo>
                    <a:pt x="1133271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33" y="470103"/>
                  </a:moveTo>
                  <a:lnTo>
                    <a:pt x="1140460" y="465937"/>
                  </a:lnTo>
                  <a:lnTo>
                    <a:pt x="1138021" y="471106"/>
                  </a:lnTo>
                  <a:lnTo>
                    <a:pt x="1132268" y="471932"/>
                  </a:lnTo>
                  <a:lnTo>
                    <a:pt x="1127429" y="473354"/>
                  </a:lnTo>
                  <a:lnTo>
                    <a:pt x="1127683" y="480326"/>
                  </a:lnTo>
                  <a:lnTo>
                    <a:pt x="1134402" y="483806"/>
                  </a:lnTo>
                  <a:lnTo>
                    <a:pt x="1140066" y="478231"/>
                  </a:lnTo>
                  <a:lnTo>
                    <a:pt x="1142733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27"/>
                  </a:lnTo>
                  <a:lnTo>
                    <a:pt x="1135672" y="374027"/>
                  </a:lnTo>
                  <a:lnTo>
                    <a:pt x="1133271" y="371627"/>
                  </a:lnTo>
                  <a:lnTo>
                    <a:pt x="1131671" y="366839"/>
                  </a:lnTo>
                  <a:lnTo>
                    <a:pt x="1127683" y="368439"/>
                  </a:lnTo>
                  <a:lnTo>
                    <a:pt x="1130871" y="374027"/>
                  </a:lnTo>
                  <a:lnTo>
                    <a:pt x="1132471" y="382816"/>
                  </a:lnTo>
                  <a:lnTo>
                    <a:pt x="1138872" y="382028"/>
                  </a:lnTo>
                  <a:lnTo>
                    <a:pt x="1139748" y="377990"/>
                  </a:lnTo>
                  <a:lnTo>
                    <a:pt x="1142961" y="373126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148956" y="918794"/>
                  </a:moveTo>
                  <a:lnTo>
                    <a:pt x="1144727" y="916584"/>
                  </a:lnTo>
                  <a:lnTo>
                    <a:pt x="1139672" y="923886"/>
                  </a:lnTo>
                  <a:lnTo>
                    <a:pt x="1148549" y="923556"/>
                  </a:lnTo>
                  <a:lnTo>
                    <a:pt x="1148956" y="918794"/>
                  </a:lnTo>
                  <a:close/>
                </a:path>
                <a:path w="1456055" h="1019809">
                  <a:moveTo>
                    <a:pt x="1183398" y="994371"/>
                  </a:moveTo>
                  <a:lnTo>
                    <a:pt x="1176426" y="989431"/>
                  </a:lnTo>
                  <a:lnTo>
                    <a:pt x="1177556" y="999769"/>
                  </a:lnTo>
                  <a:lnTo>
                    <a:pt x="1181823" y="999617"/>
                  </a:lnTo>
                  <a:lnTo>
                    <a:pt x="1183398" y="994371"/>
                  </a:lnTo>
                  <a:close/>
                </a:path>
                <a:path w="1456055" h="1019809">
                  <a:moveTo>
                    <a:pt x="1214793" y="785622"/>
                  </a:moveTo>
                  <a:lnTo>
                    <a:pt x="1205204" y="788822"/>
                  </a:lnTo>
                  <a:lnTo>
                    <a:pt x="1199603" y="792822"/>
                  </a:lnTo>
                  <a:lnTo>
                    <a:pt x="1202004" y="800011"/>
                  </a:lnTo>
                  <a:lnTo>
                    <a:pt x="1209992" y="796023"/>
                  </a:lnTo>
                  <a:lnTo>
                    <a:pt x="1214793" y="792022"/>
                  </a:lnTo>
                  <a:lnTo>
                    <a:pt x="1214793" y="785622"/>
                  </a:lnTo>
                  <a:close/>
                </a:path>
                <a:path w="1456055" h="1019809">
                  <a:moveTo>
                    <a:pt x="1226667" y="555485"/>
                  </a:moveTo>
                  <a:lnTo>
                    <a:pt x="1219593" y="550659"/>
                  </a:lnTo>
                  <a:lnTo>
                    <a:pt x="1221054" y="560666"/>
                  </a:lnTo>
                  <a:lnTo>
                    <a:pt x="1225283" y="560552"/>
                  </a:lnTo>
                  <a:lnTo>
                    <a:pt x="1226667" y="555485"/>
                  </a:lnTo>
                  <a:close/>
                </a:path>
                <a:path w="1456055" h="1019809">
                  <a:moveTo>
                    <a:pt x="1242034" y="249008"/>
                  </a:moveTo>
                  <a:lnTo>
                    <a:pt x="1237767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34" y="249008"/>
                  </a:lnTo>
                  <a:close/>
                </a:path>
                <a:path w="1456055" h="1019809">
                  <a:moveTo>
                    <a:pt x="1257947" y="598614"/>
                  </a:moveTo>
                  <a:lnTo>
                    <a:pt x="1249159" y="592213"/>
                  </a:lnTo>
                  <a:lnTo>
                    <a:pt x="1252042" y="588365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59" y="597814"/>
                  </a:lnTo>
                  <a:lnTo>
                    <a:pt x="1257947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36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36" y="615391"/>
                  </a:lnTo>
                  <a:lnTo>
                    <a:pt x="1267536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25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25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13" y="934288"/>
                  </a:moveTo>
                  <a:lnTo>
                    <a:pt x="1288313" y="930287"/>
                  </a:lnTo>
                  <a:lnTo>
                    <a:pt x="1286725" y="923099"/>
                  </a:lnTo>
                  <a:lnTo>
                    <a:pt x="1281125" y="924687"/>
                  </a:lnTo>
                  <a:lnTo>
                    <a:pt x="1284325" y="928687"/>
                  </a:lnTo>
                  <a:lnTo>
                    <a:pt x="1285925" y="935875"/>
                  </a:lnTo>
                  <a:lnTo>
                    <a:pt x="1290713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02"/>
                  </a:lnTo>
                  <a:lnTo>
                    <a:pt x="1295234" y="703694"/>
                  </a:lnTo>
                  <a:lnTo>
                    <a:pt x="1299514" y="706501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13"/>
                  </a:lnTo>
                  <a:lnTo>
                    <a:pt x="1300645" y="593039"/>
                  </a:lnTo>
                  <a:lnTo>
                    <a:pt x="1295806" y="593610"/>
                  </a:lnTo>
                  <a:lnTo>
                    <a:pt x="1293228" y="595693"/>
                  </a:lnTo>
                  <a:lnTo>
                    <a:pt x="1293114" y="601802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091" y="714502"/>
                  </a:lnTo>
                  <a:lnTo>
                    <a:pt x="1321968" y="714616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2990"/>
                  </a:lnTo>
                  <a:lnTo>
                    <a:pt x="1339469" y="605802"/>
                  </a:lnTo>
                  <a:lnTo>
                    <a:pt x="1334668" y="607402"/>
                  </a:lnTo>
                  <a:lnTo>
                    <a:pt x="1337868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18" y="623011"/>
                  </a:moveTo>
                  <a:lnTo>
                    <a:pt x="1345958" y="622782"/>
                  </a:lnTo>
                  <a:lnTo>
                    <a:pt x="1342555" y="625259"/>
                  </a:lnTo>
                  <a:lnTo>
                    <a:pt x="1349857" y="628180"/>
                  </a:lnTo>
                  <a:lnTo>
                    <a:pt x="1351318" y="623011"/>
                  </a:lnTo>
                  <a:close/>
                </a:path>
                <a:path w="1456055" h="1019809">
                  <a:moveTo>
                    <a:pt x="1455762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62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59"/>
            <p:cNvSpPr/>
            <p:nvPr/>
          </p:nvSpPr>
          <p:spPr>
            <a:xfrm>
              <a:off x="16790734" y="8046833"/>
              <a:ext cx="1017905" cy="857885"/>
            </a:xfrm>
            <a:custGeom>
              <a:avLst/>
              <a:gdLst/>
              <a:ahLst/>
              <a:cxnLst/>
              <a:rect l="l" t="t" r="r" b="b"/>
              <a:pathLst>
                <a:path w="1017905" h="857884">
                  <a:moveTo>
                    <a:pt x="9601" y="521893"/>
                  </a:moveTo>
                  <a:lnTo>
                    <a:pt x="8001" y="517105"/>
                  </a:lnTo>
                  <a:lnTo>
                    <a:pt x="4800" y="513105"/>
                  </a:lnTo>
                  <a:lnTo>
                    <a:pt x="0" y="519493"/>
                  </a:lnTo>
                  <a:lnTo>
                    <a:pt x="1600" y="524294"/>
                  </a:lnTo>
                  <a:lnTo>
                    <a:pt x="4800" y="528294"/>
                  </a:lnTo>
                  <a:lnTo>
                    <a:pt x="9601" y="521893"/>
                  </a:lnTo>
                  <a:close/>
                </a:path>
                <a:path w="1017905" h="857884">
                  <a:moveTo>
                    <a:pt x="16789" y="617804"/>
                  </a:moveTo>
                  <a:lnTo>
                    <a:pt x="12788" y="615403"/>
                  </a:lnTo>
                  <a:lnTo>
                    <a:pt x="14389" y="609015"/>
                  </a:lnTo>
                  <a:lnTo>
                    <a:pt x="9601" y="613003"/>
                  </a:lnTo>
                  <a:lnTo>
                    <a:pt x="7200" y="617004"/>
                  </a:lnTo>
                  <a:lnTo>
                    <a:pt x="12788" y="621792"/>
                  </a:lnTo>
                  <a:lnTo>
                    <a:pt x="16789" y="617804"/>
                  </a:lnTo>
                  <a:close/>
                </a:path>
                <a:path w="1017905" h="857884">
                  <a:moveTo>
                    <a:pt x="19989" y="590626"/>
                  </a:moveTo>
                  <a:lnTo>
                    <a:pt x="18415" y="585343"/>
                  </a:lnTo>
                  <a:lnTo>
                    <a:pt x="13995" y="587933"/>
                  </a:lnTo>
                  <a:lnTo>
                    <a:pt x="12573" y="591858"/>
                  </a:lnTo>
                  <a:lnTo>
                    <a:pt x="19989" y="590626"/>
                  </a:lnTo>
                  <a:close/>
                </a:path>
                <a:path w="1017905" h="857884">
                  <a:moveTo>
                    <a:pt x="37147" y="629450"/>
                  </a:moveTo>
                  <a:lnTo>
                    <a:pt x="30175" y="629094"/>
                  </a:lnTo>
                  <a:lnTo>
                    <a:pt x="21107" y="631875"/>
                  </a:lnTo>
                  <a:lnTo>
                    <a:pt x="24777" y="636981"/>
                  </a:lnTo>
                  <a:lnTo>
                    <a:pt x="26377" y="633780"/>
                  </a:lnTo>
                  <a:lnTo>
                    <a:pt x="27178" y="633780"/>
                  </a:lnTo>
                  <a:lnTo>
                    <a:pt x="37147" y="629450"/>
                  </a:lnTo>
                  <a:close/>
                </a:path>
                <a:path w="1017905" h="857884">
                  <a:moveTo>
                    <a:pt x="109499" y="545071"/>
                  </a:moveTo>
                  <a:lnTo>
                    <a:pt x="104698" y="543471"/>
                  </a:lnTo>
                  <a:lnTo>
                    <a:pt x="99110" y="538683"/>
                  </a:lnTo>
                  <a:lnTo>
                    <a:pt x="95910" y="541870"/>
                  </a:lnTo>
                  <a:lnTo>
                    <a:pt x="100711" y="544271"/>
                  </a:lnTo>
                  <a:lnTo>
                    <a:pt x="106299" y="549071"/>
                  </a:lnTo>
                  <a:lnTo>
                    <a:pt x="109499" y="545071"/>
                  </a:lnTo>
                  <a:close/>
                </a:path>
                <a:path w="1017905" h="857884">
                  <a:moveTo>
                    <a:pt x="112699" y="210197"/>
                  </a:moveTo>
                  <a:lnTo>
                    <a:pt x="107099" y="203809"/>
                  </a:lnTo>
                  <a:lnTo>
                    <a:pt x="103898" y="207797"/>
                  </a:lnTo>
                  <a:lnTo>
                    <a:pt x="95110" y="207797"/>
                  </a:lnTo>
                  <a:lnTo>
                    <a:pt x="99910" y="214198"/>
                  </a:lnTo>
                  <a:lnTo>
                    <a:pt x="103898" y="210197"/>
                  </a:lnTo>
                  <a:lnTo>
                    <a:pt x="112699" y="210197"/>
                  </a:lnTo>
                  <a:close/>
                </a:path>
                <a:path w="1017905" h="857884">
                  <a:moveTo>
                    <a:pt x="147891" y="149275"/>
                  </a:moveTo>
                  <a:lnTo>
                    <a:pt x="142760" y="149758"/>
                  </a:lnTo>
                  <a:lnTo>
                    <a:pt x="137782" y="151295"/>
                  </a:lnTo>
                  <a:lnTo>
                    <a:pt x="143065" y="151853"/>
                  </a:lnTo>
                  <a:lnTo>
                    <a:pt x="147891" y="149275"/>
                  </a:lnTo>
                  <a:close/>
                </a:path>
                <a:path w="1017905" h="857884">
                  <a:moveTo>
                    <a:pt x="161442" y="760857"/>
                  </a:moveTo>
                  <a:lnTo>
                    <a:pt x="159867" y="755573"/>
                  </a:lnTo>
                  <a:lnTo>
                    <a:pt x="155448" y="758164"/>
                  </a:lnTo>
                  <a:lnTo>
                    <a:pt x="154025" y="762101"/>
                  </a:lnTo>
                  <a:lnTo>
                    <a:pt x="161442" y="760857"/>
                  </a:lnTo>
                  <a:close/>
                </a:path>
                <a:path w="1017905" h="857884">
                  <a:moveTo>
                    <a:pt x="172339" y="596036"/>
                  </a:moveTo>
                  <a:lnTo>
                    <a:pt x="167246" y="596519"/>
                  </a:lnTo>
                  <a:lnTo>
                    <a:pt x="162445" y="598055"/>
                  </a:lnTo>
                  <a:lnTo>
                    <a:pt x="167843" y="598614"/>
                  </a:lnTo>
                  <a:lnTo>
                    <a:pt x="172339" y="596036"/>
                  </a:lnTo>
                  <a:close/>
                </a:path>
                <a:path w="1017905" h="857884">
                  <a:moveTo>
                    <a:pt x="173939" y="655180"/>
                  </a:moveTo>
                  <a:lnTo>
                    <a:pt x="168833" y="655662"/>
                  </a:lnTo>
                  <a:lnTo>
                    <a:pt x="164045" y="657199"/>
                  </a:lnTo>
                  <a:lnTo>
                    <a:pt x="169443" y="657758"/>
                  </a:lnTo>
                  <a:lnTo>
                    <a:pt x="173939" y="655180"/>
                  </a:lnTo>
                  <a:close/>
                </a:path>
                <a:path w="1017905" h="857884">
                  <a:moveTo>
                    <a:pt x="187020" y="66344"/>
                  </a:moveTo>
                  <a:lnTo>
                    <a:pt x="185420" y="61544"/>
                  </a:lnTo>
                  <a:lnTo>
                    <a:pt x="182219" y="57543"/>
                  </a:lnTo>
                  <a:lnTo>
                    <a:pt x="177431" y="63944"/>
                  </a:lnTo>
                  <a:lnTo>
                    <a:pt x="179031" y="68732"/>
                  </a:lnTo>
                  <a:lnTo>
                    <a:pt x="182219" y="72732"/>
                  </a:lnTo>
                  <a:lnTo>
                    <a:pt x="187020" y="66344"/>
                  </a:lnTo>
                  <a:close/>
                </a:path>
                <a:path w="1017905" h="857884">
                  <a:moveTo>
                    <a:pt x="188620" y="17589"/>
                  </a:moveTo>
                  <a:lnTo>
                    <a:pt x="183819" y="15189"/>
                  </a:lnTo>
                  <a:lnTo>
                    <a:pt x="186220" y="9601"/>
                  </a:lnTo>
                  <a:lnTo>
                    <a:pt x="181432" y="12788"/>
                  </a:lnTo>
                  <a:lnTo>
                    <a:pt x="179031" y="16789"/>
                  </a:lnTo>
                  <a:lnTo>
                    <a:pt x="184619" y="21590"/>
                  </a:lnTo>
                  <a:lnTo>
                    <a:pt x="188620" y="17589"/>
                  </a:lnTo>
                  <a:close/>
                </a:path>
                <a:path w="1017905" h="857884">
                  <a:moveTo>
                    <a:pt x="190715" y="684745"/>
                  </a:moveTo>
                  <a:lnTo>
                    <a:pt x="185623" y="685241"/>
                  </a:lnTo>
                  <a:lnTo>
                    <a:pt x="180822" y="686765"/>
                  </a:lnTo>
                  <a:lnTo>
                    <a:pt x="186220" y="687336"/>
                  </a:lnTo>
                  <a:lnTo>
                    <a:pt x="190715" y="684745"/>
                  </a:lnTo>
                  <a:close/>
                </a:path>
                <a:path w="1017905" h="857884">
                  <a:moveTo>
                    <a:pt x="198208" y="203009"/>
                  </a:moveTo>
                  <a:lnTo>
                    <a:pt x="196303" y="196037"/>
                  </a:lnTo>
                  <a:lnTo>
                    <a:pt x="193116" y="198805"/>
                  </a:lnTo>
                  <a:lnTo>
                    <a:pt x="192481" y="203682"/>
                  </a:lnTo>
                  <a:lnTo>
                    <a:pt x="198208" y="203009"/>
                  </a:lnTo>
                  <a:close/>
                </a:path>
                <a:path w="1017905" h="857884">
                  <a:moveTo>
                    <a:pt x="205397" y="8001"/>
                  </a:moveTo>
                  <a:lnTo>
                    <a:pt x="201409" y="6400"/>
                  </a:lnTo>
                  <a:lnTo>
                    <a:pt x="203009" y="0"/>
                  </a:lnTo>
                  <a:lnTo>
                    <a:pt x="198208" y="3200"/>
                  </a:lnTo>
                  <a:lnTo>
                    <a:pt x="195808" y="7200"/>
                  </a:lnTo>
                  <a:lnTo>
                    <a:pt x="201409" y="11988"/>
                  </a:lnTo>
                  <a:lnTo>
                    <a:pt x="205397" y="8001"/>
                  </a:lnTo>
                  <a:close/>
                </a:path>
                <a:path w="1017905" h="857884">
                  <a:moveTo>
                    <a:pt x="206997" y="80721"/>
                  </a:moveTo>
                  <a:lnTo>
                    <a:pt x="202209" y="74333"/>
                  </a:lnTo>
                  <a:lnTo>
                    <a:pt x="199009" y="78333"/>
                  </a:lnTo>
                  <a:lnTo>
                    <a:pt x="190220" y="78333"/>
                  </a:lnTo>
                  <a:lnTo>
                    <a:pt x="195008" y="84721"/>
                  </a:lnTo>
                  <a:lnTo>
                    <a:pt x="198208" y="80721"/>
                  </a:lnTo>
                  <a:lnTo>
                    <a:pt x="206997" y="80721"/>
                  </a:lnTo>
                  <a:close/>
                </a:path>
                <a:path w="1017905" h="857884">
                  <a:moveTo>
                    <a:pt x="226187" y="147066"/>
                  </a:moveTo>
                  <a:lnTo>
                    <a:pt x="221386" y="144665"/>
                  </a:lnTo>
                  <a:lnTo>
                    <a:pt x="215798" y="139865"/>
                  </a:lnTo>
                  <a:lnTo>
                    <a:pt x="212598" y="143865"/>
                  </a:lnTo>
                  <a:lnTo>
                    <a:pt x="217385" y="146265"/>
                  </a:lnTo>
                  <a:lnTo>
                    <a:pt x="222986" y="151053"/>
                  </a:lnTo>
                  <a:lnTo>
                    <a:pt x="226187" y="147066"/>
                  </a:lnTo>
                  <a:close/>
                </a:path>
                <a:path w="1017905" h="857884">
                  <a:moveTo>
                    <a:pt x="242163" y="92710"/>
                  </a:moveTo>
                  <a:lnTo>
                    <a:pt x="240258" y="85864"/>
                  </a:lnTo>
                  <a:lnTo>
                    <a:pt x="237070" y="88823"/>
                  </a:lnTo>
                  <a:lnTo>
                    <a:pt x="236435" y="93726"/>
                  </a:lnTo>
                  <a:lnTo>
                    <a:pt x="242163" y="92710"/>
                  </a:lnTo>
                  <a:close/>
                </a:path>
                <a:path w="1017905" h="857884">
                  <a:moveTo>
                    <a:pt x="272237" y="168452"/>
                  </a:moveTo>
                  <a:lnTo>
                    <a:pt x="267144" y="168935"/>
                  </a:lnTo>
                  <a:lnTo>
                    <a:pt x="262343" y="170472"/>
                  </a:lnTo>
                  <a:lnTo>
                    <a:pt x="267741" y="171043"/>
                  </a:lnTo>
                  <a:lnTo>
                    <a:pt x="272237" y="168452"/>
                  </a:lnTo>
                  <a:close/>
                </a:path>
                <a:path w="1017905" h="857884">
                  <a:moveTo>
                    <a:pt x="291414" y="194030"/>
                  </a:moveTo>
                  <a:lnTo>
                    <a:pt x="286321" y="194513"/>
                  </a:lnTo>
                  <a:lnTo>
                    <a:pt x="281520" y="196049"/>
                  </a:lnTo>
                  <a:lnTo>
                    <a:pt x="286918" y="196608"/>
                  </a:lnTo>
                  <a:lnTo>
                    <a:pt x="291414" y="194030"/>
                  </a:lnTo>
                  <a:close/>
                </a:path>
                <a:path w="1017905" h="857884">
                  <a:moveTo>
                    <a:pt x="296506" y="89522"/>
                  </a:moveTo>
                  <a:lnTo>
                    <a:pt x="291719" y="83121"/>
                  </a:lnTo>
                  <a:lnTo>
                    <a:pt x="288518" y="87122"/>
                  </a:lnTo>
                  <a:lnTo>
                    <a:pt x="279730" y="87122"/>
                  </a:lnTo>
                  <a:lnTo>
                    <a:pt x="284518" y="93510"/>
                  </a:lnTo>
                  <a:lnTo>
                    <a:pt x="287718" y="89522"/>
                  </a:lnTo>
                  <a:lnTo>
                    <a:pt x="296506" y="89522"/>
                  </a:lnTo>
                  <a:close/>
                </a:path>
                <a:path w="1017905" h="857884">
                  <a:moveTo>
                    <a:pt x="320484" y="109499"/>
                  </a:moveTo>
                  <a:lnTo>
                    <a:pt x="318909" y="104559"/>
                  </a:lnTo>
                  <a:lnTo>
                    <a:pt x="314490" y="107099"/>
                  </a:lnTo>
                  <a:lnTo>
                    <a:pt x="313067" y="110845"/>
                  </a:lnTo>
                  <a:lnTo>
                    <a:pt x="320484" y="109499"/>
                  </a:lnTo>
                  <a:close/>
                </a:path>
                <a:path w="1017905" h="857884">
                  <a:moveTo>
                    <a:pt x="323684" y="733691"/>
                  </a:moveTo>
                  <a:lnTo>
                    <a:pt x="318884" y="731291"/>
                  </a:lnTo>
                  <a:lnTo>
                    <a:pt x="321284" y="724890"/>
                  </a:lnTo>
                  <a:lnTo>
                    <a:pt x="316496" y="728891"/>
                  </a:lnTo>
                  <a:lnTo>
                    <a:pt x="314096" y="732891"/>
                  </a:lnTo>
                  <a:lnTo>
                    <a:pt x="319684" y="737679"/>
                  </a:lnTo>
                  <a:lnTo>
                    <a:pt x="323684" y="733691"/>
                  </a:lnTo>
                  <a:close/>
                </a:path>
                <a:path w="1017905" h="857884">
                  <a:moveTo>
                    <a:pt x="336473" y="308508"/>
                  </a:moveTo>
                  <a:lnTo>
                    <a:pt x="332473" y="306108"/>
                  </a:lnTo>
                  <a:lnTo>
                    <a:pt x="334073" y="299707"/>
                  </a:lnTo>
                  <a:lnTo>
                    <a:pt x="329285" y="303707"/>
                  </a:lnTo>
                  <a:lnTo>
                    <a:pt x="326885" y="307708"/>
                  </a:lnTo>
                  <a:lnTo>
                    <a:pt x="332473" y="312496"/>
                  </a:lnTo>
                  <a:lnTo>
                    <a:pt x="336473" y="308508"/>
                  </a:lnTo>
                  <a:close/>
                </a:path>
                <a:path w="1017905" h="857884">
                  <a:moveTo>
                    <a:pt x="341274" y="768057"/>
                  </a:moveTo>
                  <a:lnTo>
                    <a:pt x="339356" y="761530"/>
                  </a:lnTo>
                  <a:lnTo>
                    <a:pt x="336169" y="764451"/>
                  </a:lnTo>
                  <a:lnTo>
                    <a:pt x="335534" y="769175"/>
                  </a:lnTo>
                  <a:lnTo>
                    <a:pt x="341274" y="768057"/>
                  </a:lnTo>
                  <a:close/>
                </a:path>
                <a:path w="1017905" h="857884">
                  <a:moveTo>
                    <a:pt x="341274" y="194221"/>
                  </a:moveTo>
                  <a:lnTo>
                    <a:pt x="336473" y="192620"/>
                  </a:lnTo>
                  <a:lnTo>
                    <a:pt x="330873" y="187820"/>
                  </a:lnTo>
                  <a:lnTo>
                    <a:pt x="327685" y="191020"/>
                  </a:lnTo>
                  <a:lnTo>
                    <a:pt x="332473" y="193421"/>
                  </a:lnTo>
                  <a:lnTo>
                    <a:pt x="338074" y="198208"/>
                  </a:lnTo>
                  <a:lnTo>
                    <a:pt x="341274" y="194221"/>
                  </a:lnTo>
                  <a:close/>
                </a:path>
                <a:path w="1017905" h="857884">
                  <a:moveTo>
                    <a:pt x="344970" y="453771"/>
                  </a:moveTo>
                  <a:lnTo>
                    <a:pt x="339864" y="454266"/>
                  </a:lnTo>
                  <a:lnTo>
                    <a:pt x="335076" y="455803"/>
                  </a:lnTo>
                  <a:lnTo>
                    <a:pt x="340474" y="456361"/>
                  </a:lnTo>
                  <a:lnTo>
                    <a:pt x="344970" y="453771"/>
                  </a:lnTo>
                  <a:close/>
                </a:path>
                <a:path w="1017905" h="857884">
                  <a:moveTo>
                    <a:pt x="368439" y="200609"/>
                  </a:moveTo>
                  <a:lnTo>
                    <a:pt x="366649" y="193751"/>
                  </a:lnTo>
                  <a:lnTo>
                    <a:pt x="363651" y="196710"/>
                  </a:lnTo>
                  <a:lnTo>
                    <a:pt x="363042" y="201625"/>
                  </a:lnTo>
                  <a:lnTo>
                    <a:pt x="368439" y="200609"/>
                  </a:lnTo>
                  <a:close/>
                </a:path>
                <a:path w="1017905" h="857884">
                  <a:moveTo>
                    <a:pt x="378828" y="377240"/>
                  </a:moveTo>
                  <a:lnTo>
                    <a:pt x="377037" y="370268"/>
                  </a:lnTo>
                  <a:lnTo>
                    <a:pt x="374040" y="373037"/>
                  </a:lnTo>
                  <a:lnTo>
                    <a:pt x="373430" y="377913"/>
                  </a:lnTo>
                  <a:lnTo>
                    <a:pt x="378828" y="377240"/>
                  </a:lnTo>
                  <a:close/>
                </a:path>
                <a:path w="1017905" h="857884">
                  <a:moveTo>
                    <a:pt x="398018" y="388429"/>
                  </a:moveTo>
                  <a:lnTo>
                    <a:pt x="393217" y="384429"/>
                  </a:lnTo>
                  <a:lnTo>
                    <a:pt x="395617" y="378841"/>
                  </a:lnTo>
                  <a:lnTo>
                    <a:pt x="391617" y="374840"/>
                  </a:lnTo>
                  <a:lnTo>
                    <a:pt x="388239" y="380441"/>
                  </a:lnTo>
                  <a:lnTo>
                    <a:pt x="389115" y="386727"/>
                  </a:lnTo>
                  <a:lnTo>
                    <a:pt x="392849" y="390461"/>
                  </a:lnTo>
                  <a:lnTo>
                    <a:pt x="398018" y="388429"/>
                  </a:lnTo>
                  <a:close/>
                </a:path>
                <a:path w="1017905" h="857884">
                  <a:moveTo>
                    <a:pt x="413194" y="22390"/>
                  </a:moveTo>
                  <a:lnTo>
                    <a:pt x="408406" y="19989"/>
                  </a:lnTo>
                  <a:lnTo>
                    <a:pt x="410794" y="13589"/>
                  </a:lnTo>
                  <a:lnTo>
                    <a:pt x="406006" y="17589"/>
                  </a:lnTo>
                  <a:lnTo>
                    <a:pt x="403606" y="21590"/>
                  </a:lnTo>
                  <a:lnTo>
                    <a:pt x="409206" y="26377"/>
                  </a:lnTo>
                  <a:lnTo>
                    <a:pt x="413194" y="22390"/>
                  </a:lnTo>
                  <a:close/>
                </a:path>
                <a:path w="1017905" h="857884">
                  <a:moveTo>
                    <a:pt x="426021" y="428193"/>
                  </a:moveTo>
                  <a:lnTo>
                    <a:pt x="420890" y="428688"/>
                  </a:lnTo>
                  <a:lnTo>
                    <a:pt x="415912" y="430225"/>
                  </a:lnTo>
                  <a:lnTo>
                    <a:pt x="421182" y="430784"/>
                  </a:lnTo>
                  <a:lnTo>
                    <a:pt x="426021" y="428193"/>
                  </a:lnTo>
                  <a:close/>
                </a:path>
                <a:path w="1017905" h="857884">
                  <a:moveTo>
                    <a:pt x="431952" y="150037"/>
                  </a:moveTo>
                  <a:lnTo>
                    <a:pt x="424980" y="149860"/>
                  </a:lnTo>
                  <a:lnTo>
                    <a:pt x="415925" y="152679"/>
                  </a:lnTo>
                  <a:lnTo>
                    <a:pt x="419595" y="157454"/>
                  </a:lnTo>
                  <a:lnTo>
                    <a:pt x="421182" y="154254"/>
                  </a:lnTo>
                  <a:lnTo>
                    <a:pt x="421982" y="154254"/>
                  </a:lnTo>
                  <a:lnTo>
                    <a:pt x="431952" y="150037"/>
                  </a:lnTo>
                  <a:close/>
                </a:path>
                <a:path w="1017905" h="857884">
                  <a:moveTo>
                    <a:pt x="432384" y="796823"/>
                  </a:moveTo>
                  <a:lnTo>
                    <a:pt x="428383" y="795223"/>
                  </a:lnTo>
                  <a:lnTo>
                    <a:pt x="429983" y="788835"/>
                  </a:lnTo>
                  <a:lnTo>
                    <a:pt x="425183" y="792035"/>
                  </a:lnTo>
                  <a:lnTo>
                    <a:pt x="422783" y="796023"/>
                  </a:lnTo>
                  <a:lnTo>
                    <a:pt x="428383" y="800823"/>
                  </a:lnTo>
                  <a:lnTo>
                    <a:pt x="432384" y="796823"/>
                  </a:lnTo>
                  <a:close/>
                </a:path>
                <a:path w="1017905" h="857884">
                  <a:moveTo>
                    <a:pt x="439572" y="680135"/>
                  </a:moveTo>
                  <a:lnTo>
                    <a:pt x="437997" y="674852"/>
                  </a:lnTo>
                  <a:lnTo>
                    <a:pt x="433578" y="677443"/>
                  </a:lnTo>
                  <a:lnTo>
                    <a:pt x="432155" y="681380"/>
                  </a:lnTo>
                  <a:lnTo>
                    <a:pt x="439572" y="680135"/>
                  </a:lnTo>
                  <a:close/>
                </a:path>
                <a:path w="1017905" h="857884">
                  <a:moveTo>
                    <a:pt x="449961" y="136677"/>
                  </a:moveTo>
                  <a:lnTo>
                    <a:pt x="448157" y="129705"/>
                  </a:lnTo>
                  <a:lnTo>
                    <a:pt x="445160" y="132473"/>
                  </a:lnTo>
                  <a:lnTo>
                    <a:pt x="444563" y="137350"/>
                  </a:lnTo>
                  <a:lnTo>
                    <a:pt x="449961" y="136677"/>
                  </a:lnTo>
                  <a:close/>
                </a:path>
                <a:path w="1017905" h="857884">
                  <a:moveTo>
                    <a:pt x="452056" y="643191"/>
                  </a:moveTo>
                  <a:lnTo>
                    <a:pt x="446963" y="643674"/>
                  </a:lnTo>
                  <a:lnTo>
                    <a:pt x="442163" y="645210"/>
                  </a:lnTo>
                  <a:lnTo>
                    <a:pt x="447560" y="645769"/>
                  </a:lnTo>
                  <a:lnTo>
                    <a:pt x="452056" y="643191"/>
                  </a:lnTo>
                  <a:close/>
                </a:path>
                <a:path w="1017905" h="857884">
                  <a:moveTo>
                    <a:pt x="453161" y="201409"/>
                  </a:moveTo>
                  <a:lnTo>
                    <a:pt x="451243" y="194437"/>
                  </a:lnTo>
                  <a:lnTo>
                    <a:pt x="448068" y="197218"/>
                  </a:lnTo>
                  <a:lnTo>
                    <a:pt x="447421" y="202082"/>
                  </a:lnTo>
                  <a:lnTo>
                    <a:pt x="453161" y="201409"/>
                  </a:lnTo>
                  <a:close/>
                </a:path>
                <a:path w="1017905" h="857884">
                  <a:moveTo>
                    <a:pt x="457149" y="111099"/>
                  </a:moveTo>
                  <a:lnTo>
                    <a:pt x="455244" y="104584"/>
                  </a:lnTo>
                  <a:lnTo>
                    <a:pt x="452056" y="107505"/>
                  </a:lnTo>
                  <a:lnTo>
                    <a:pt x="451421" y="112217"/>
                  </a:lnTo>
                  <a:lnTo>
                    <a:pt x="457149" y="111099"/>
                  </a:lnTo>
                  <a:close/>
                </a:path>
                <a:path w="1017905" h="857884">
                  <a:moveTo>
                    <a:pt x="469938" y="269341"/>
                  </a:moveTo>
                  <a:lnTo>
                    <a:pt x="465150" y="266941"/>
                  </a:lnTo>
                  <a:lnTo>
                    <a:pt x="459549" y="262153"/>
                  </a:lnTo>
                  <a:lnTo>
                    <a:pt x="456349" y="266141"/>
                  </a:lnTo>
                  <a:lnTo>
                    <a:pt x="461149" y="268541"/>
                  </a:lnTo>
                  <a:lnTo>
                    <a:pt x="466737" y="273342"/>
                  </a:lnTo>
                  <a:lnTo>
                    <a:pt x="469938" y="269341"/>
                  </a:lnTo>
                  <a:close/>
                </a:path>
                <a:path w="1017905" h="857884">
                  <a:moveTo>
                    <a:pt x="497116" y="275729"/>
                  </a:moveTo>
                  <a:lnTo>
                    <a:pt x="492315" y="273342"/>
                  </a:lnTo>
                  <a:lnTo>
                    <a:pt x="486727" y="268541"/>
                  </a:lnTo>
                  <a:lnTo>
                    <a:pt x="483527" y="272542"/>
                  </a:lnTo>
                  <a:lnTo>
                    <a:pt x="488327" y="274942"/>
                  </a:lnTo>
                  <a:lnTo>
                    <a:pt x="493915" y="279730"/>
                  </a:lnTo>
                  <a:lnTo>
                    <a:pt x="497116" y="275729"/>
                  </a:lnTo>
                  <a:close/>
                </a:path>
                <a:path w="1017905" h="857884">
                  <a:moveTo>
                    <a:pt x="548259" y="246964"/>
                  </a:moveTo>
                  <a:lnTo>
                    <a:pt x="544271" y="243763"/>
                  </a:lnTo>
                  <a:lnTo>
                    <a:pt x="544271" y="235775"/>
                  </a:lnTo>
                  <a:lnTo>
                    <a:pt x="537070" y="240576"/>
                  </a:lnTo>
                  <a:lnTo>
                    <a:pt x="541070" y="243763"/>
                  </a:lnTo>
                  <a:lnTo>
                    <a:pt x="541070" y="251764"/>
                  </a:lnTo>
                  <a:lnTo>
                    <a:pt x="548259" y="246964"/>
                  </a:lnTo>
                  <a:close/>
                </a:path>
                <a:path w="1017905" h="857884">
                  <a:moveTo>
                    <a:pt x="555459" y="597027"/>
                  </a:moveTo>
                  <a:lnTo>
                    <a:pt x="553885" y="591743"/>
                  </a:lnTo>
                  <a:lnTo>
                    <a:pt x="549465" y="594321"/>
                  </a:lnTo>
                  <a:lnTo>
                    <a:pt x="548043" y="598258"/>
                  </a:lnTo>
                  <a:lnTo>
                    <a:pt x="555459" y="597027"/>
                  </a:lnTo>
                  <a:close/>
                </a:path>
                <a:path w="1017905" h="857884">
                  <a:moveTo>
                    <a:pt x="555459" y="144665"/>
                  </a:moveTo>
                  <a:lnTo>
                    <a:pt x="554075" y="141135"/>
                  </a:lnTo>
                  <a:lnTo>
                    <a:pt x="553961" y="135572"/>
                  </a:lnTo>
                  <a:lnTo>
                    <a:pt x="552196" y="131965"/>
                  </a:lnTo>
                  <a:lnTo>
                    <a:pt x="545871" y="134277"/>
                  </a:lnTo>
                  <a:lnTo>
                    <a:pt x="548259" y="135877"/>
                  </a:lnTo>
                  <a:lnTo>
                    <a:pt x="549859" y="137477"/>
                  </a:lnTo>
                  <a:lnTo>
                    <a:pt x="547458" y="139865"/>
                  </a:lnTo>
                  <a:lnTo>
                    <a:pt x="544271" y="139065"/>
                  </a:lnTo>
                  <a:lnTo>
                    <a:pt x="540270" y="135877"/>
                  </a:lnTo>
                  <a:lnTo>
                    <a:pt x="537870" y="139065"/>
                  </a:lnTo>
                  <a:lnTo>
                    <a:pt x="544271" y="142265"/>
                  </a:lnTo>
                  <a:lnTo>
                    <a:pt x="550659" y="148666"/>
                  </a:lnTo>
                  <a:lnTo>
                    <a:pt x="555459" y="144665"/>
                  </a:lnTo>
                  <a:close/>
                </a:path>
                <a:path w="1017905" h="857884">
                  <a:moveTo>
                    <a:pt x="565048" y="850379"/>
                  </a:moveTo>
                  <a:lnTo>
                    <a:pt x="557847" y="845578"/>
                  </a:lnTo>
                  <a:lnTo>
                    <a:pt x="553059" y="852766"/>
                  </a:lnTo>
                  <a:lnTo>
                    <a:pt x="560247" y="857567"/>
                  </a:lnTo>
                  <a:lnTo>
                    <a:pt x="565048" y="850379"/>
                  </a:lnTo>
                  <a:close/>
                </a:path>
                <a:path w="1017905" h="857884">
                  <a:moveTo>
                    <a:pt x="570344" y="395541"/>
                  </a:moveTo>
                  <a:lnTo>
                    <a:pt x="565251" y="396214"/>
                  </a:lnTo>
                  <a:lnTo>
                    <a:pt x="560451" y="397789"/>
                  </a:lnTo>
                  <a:lnTo>
                    <a:pt x="565848" y="398018"/>
                  </a:lnTo>
                  <a:lnTo>
                    <a:pt x="570344" y="395541"/>
                  </a:lnTo>
                  <a:close/>
                </a:path>
                <a:path w="1017905" h="857884">
                  <a:moveTo>
                    <a:pt x="592213" y="374840"/>
                  </a:moveTo>
                  <a:lnTo>
                    <a:pt x="587425" y="373240"/>
                  </a:lnTo>
                  <a:lnTo>
                    <a:pt x="589826" y="366852"/>
                  </a:lnTo>
                  <a:lnTo>
                    <a:pt x="585025" y="370039"/>
                  </a:lnTo>
                  <a:lnTo>
                    <a:pt x="582625" y="374040"/>
                  </a:lnTo>
                  <a:lnTo>
                    <a:pt x="588225" y="378841"/>
                  </a:lnTo>
                  <a:lnTo>
                    <a:pt x="592213" y="374840"/>
                  </a:lnTo>
                  <a:close/>
                </a:path>
                <a:path w="1017905" h="857884">
                  <a:moveTo>
                    <a:pt x="609003" y="389229"/>
                  </a:moveTo>
                  <a:lnTo>
                    <a:pt x="603935" y="386283"/>
                  </a:lnTo>
                  <a:lnTo>
                    <a:pt x="601408" y="381228"/>
                  </a:lnTo>
                  <a:lnTo>
                    <a:pt x="598893" y="377990"/>
                  </a:lnTo>
                  <a:lnTo>
                    <a:pt x="593813" y="380428"/>
                  </a:lnTo>
                  <a:lnTo>
                    <a:pt x="595960" y="383946"/>
                  </a:lnTo>
                  <a:lnTo>
                    <a:pt x="599617" y="388721"/>
                  </a:lnTo>
                  <a:lnTo>
                    <a:pt x="604151" y="391553"/>
                  </a:lnTo>
                  <a:lnTo>
                    <a:pt x="609003" y="389229"/>
                  </a:lnTo>
                  <a:close/>
                </a:path>
                <a:path w="1017905" h="857884">
                  <a:moveTo>
                    <a:pt x="628180" y="843178"/>
                  </a:moveTo>
                  <a:lnTo>
                    <a:pt x="626275" y="836320"/>
                  </a:lnTo>
                  <a:lnTo>
                    <a:pt x="623087" y="839279"/>
                  </a:lnTo>
                  <a:lnTo>
                    <a:pt x="622452" y="844194"/>
                  </a:lnTo>
                  <a:lnTo>
                    <a:pt x="628180" y="843178"/>
                  </a:lnTo>
                  <a:close/>
                </a:path>
                <a:path w="1017905" h="857884">
                  <a:moveTo>
                    <a:pt x="628980" y="263753"/>
                  </a:moveTo>
                  <a:lnTo>
                    <a:pt x="625792" y="258152"/>
                  </a:lnTo>
                  <a:lnTo>
                    <a:pt x="618591" y="265341"/>
                  </a:lnTo>
                  <a:lnTo>
                    <a:pt x="616991" y="271741"/>
                  </a:lnTo>
                  <a:lnTo>
                    <a:pt x="623392" y="276529"/>
                  </a:lnTo>
                  <a:lnTo>
                    <a:pt x="627380" y="269341"/>
                  </a:lnTo>
                  <a:lnTo>
                    <a:pt x="628980" y="263753"/>
                  </a:lnTo>
                  <a:close/>
                </a:path>
                <a:path w="1017905" h="857884">
                  <a:moveTo>
                    <a:pt x="644969" y="337273"/>
                  </a:moveTo>
                  <a:lnTo>
                    <a:pt x="643051" y="330758"/>
                  </a:lnTo>
                  <a:lnTo>
                    <a:pt x="639876" y="333679"/>
                  </a:lnTo>
                  <a:lnTo>
                    <a:pt x="639241" y="338404"/>
                  </a:lnTo>
                  <a:lnTo>
                    <a:pt x="644969" y="337273"/>
                  </a:lnTo>
                  <a:close/>
                </a:path>
                <a:path w="1017905" h="857884">
                  <a:moveTo>
                    <a:pt x="649757" y="276529"/>
                  </a:moveTo>
                  <a:lnTo>
                    <a:pt x="645769" y="274942"/>
                  </a:lnTo>
                  <a:lnTo>
                    <a:pt x="642569" y="272542"/>
                  </a:lnTo>
                  <a:lnTo>
                    <a:pt x="638568" y="270141"/>
                  </a:lnTo>
                  <a:lnTo>
                    <a:pt x="633780" y="275729"/>
                  </a:lnTo>
                  <a:lnTo>
                    <a:pt x="636981" y="280530"/>
                  </a:lnTo>
                  <a:lnTo>
                    <a:pt x="644969" y="283730"/>
                  </a:lnTo>
                  <a:lnTo>
                    <a:pt x="646569" y="281330"/>
                  </a:lnTo>
                  <a:lnTo>
                    <a:pt x="648169" y="279730"/>
                  </a:lnTo>
                  <a:lnTo>
                    <a:pt x="649757" y="276529"/>
                  </a:lnTo>
                  <a:close/>
                </a:path>
                <a:path w="1017905" h="857884">
                  <a:moveTo>
                    <a:pt x="687324" y="581037"/>
                  </a:moveTo>
                  <a:lnTo>
                    <a:pt x="683323" y="579437"/>
                  </a:lnTo>
                  <a:lnTo>
                    <a:pt x="684923" y="573049"/>
                  </a:lnTo>
                  <a:lnTo>
                    <a:pt x="680135" y="576237"/>
                  </a:lnTo>
                  <a:lnTo>
                    <a:pt x="677735" y="580237"/>
                  </a:lnTo>
                  <a:lnTo>
                    <a:pt x="683323" y="585038"/>
                  </a:lnTo>
                  <a:lnTo>
                    <a:pt x="687324" y="581037"/>
                  </a:lnTo>
                  <a:close/>
                </a:path>
                <a:path w="1017905" h="857884">
                  <a:moveTo>
                    <a:pt x="733679" y="783234"/>
                  </a:moveTo>
                  <a:lnTo>
                    <a:pt x="728878" y="780846"/>
                  </a:lnTo>
                  <a:lnTo>
                    <a:pt x="731278" y="774446"/>
                  </a:lnTo>
                  <a:lnTo>
                    <a:pt x="726490" y="778446"/>
                  </a:lnTo>
                  <a:lnTo>
                    <a:pt x="724090" y="782434"/>
                  </a:lnTo>
                  <a:lnTo>
                    <a:pt x="729678" y="787234"/>
                  </a:lnTo>
                  <a:lnTo>
                    <a:pt x="733679" y="783234"/>
                  </a:lnTo>
                  <a:close/>
                </a:path>
                <a:path w="1017905" h="857884">
                  <a:moveTo>
                    <a:pt x="736180" y="248856"/>
                  </a:moveTo>
                  <a:lnTo>
                    <a:pt x="734339" y="243878"/>
                  </a:lnTo>
                  <a:lnTo>
                    <a:pt x="725690" y="243763"/>
                  </a:lnTo>
                  <a:lnTo>
                    <a:pt x="732764" y="251294"/>
                  </a:lnTo>
                  <a:lnTo>
                    <a:pt x="736180" y="248856"/>
                  </a:lnTo>
                  <a:close/>
                </a:path>
                <a:path w="1017905" h="857884">
                  <a:moveTo>
                    <a:pt x="738479" y="805611"/>
                  </a:moveTo>
                  <a:lnTo>
                    <a:pt x="734479" y="802424"/>
                  </a:lnTo>
                  <a:lnTo>
                    <a:pt x="734479" y="794423"/>
                  </a:lnTo>
                  <a:lnTo>
                    <a:pt x="727290" y="799223"/>
                  </a:lnTo>
                  <a:lnTo>
                    <a:pt x="731278" y="802424"/>
                  </a:lnTo>
                  <a:lnTo>
                    <a:pt x="731278" y="810412"/>
                  </a:lnTo>
                  <a:lnTo>
                    <a:pt x="738479" y="805611"/>
                  </a:lnTo>
                  <a:close/>
                </a:path>
                <a:path w="1017905" h="857884">
                  <a:moveTo>
                    <a:pt x="758456" y="846378"/>
                  </a:moveTo>
                  <a:lnTo>
                    <a:pt x="753656" y="843978"/>
                  </a:lnTo>
                  <a:lnTo>
                    <a:pt x="756056" y="837590"/>
                  </a:lnTo>
                  <a:lnTo>
                    <a:pt x="751268" y="841578"/>
                  </a:lnTo>
                  <a:lnTo>
                    <a:pt x="748868" y="845578"/>
                  </a:lnTo>
                  <a:lnTo>
                    <a:pt x="754456" y="850379"/>
                  </a:lnTo>
                  <a:lnTo>
                    <a:pt x="758456" y="846378"/>
                  </a:lnTo>
                  <a:close/>
                </a:path>
                <a:path w="1017905" h="857884">
                  <a:moveTo>
                    <a:pt x="778433" y="581037"/>
                  </a:moveTo>
                  <a:lnTo>
                    <a:pt x="777201" y="572046"/>
                  </a:lnTo>
                  <a:lnTo>
                    <a:pt x="772744" y="574446"/>
                  </a:lnTo>
                  <a:lnTo>
                    <a:pt x="771131" y="580136"/>
                  </a:lnTo>
                  <a:lnTo>
                    <a:pt x="778433" y="581037"/>
                  </a:lnTo>
                  <a:close/>
                </a:path>
                <a:path w="1017905" h="857884">
                  <a:moveTo>
                    <a:pt x="802716" y="647573"/>
                  </a:moveTo>
                  <a:lnTo>
                    <a:pt x="802373" y="643153"/>
                  </a:lnTo>
                  <a:lnTo>
                    <a:pt x="792822" y="643382"/>
                  </a:lnTo>
                  <a:lnTo>
                    <a:pt x="798106" y="649897"/>
                  </a:lnTo>
                  <a:lnTo>
                    <a:pt x="802716" y="647573"/>
                  </a:lnTo>
                  <a:close/>
                </a:path>
                <a:path w="1017905" h="857884">
                  <a:moveTo>
                    <a:pt x="806411" y="271741"/>
                  </a:moveTo>
                  <a:lnTo>
                    <a:pt x="802411" y="269341"/>
                  </a:lnTo>
                  <a:lnTo>
                    <a:pt x="804011" y="262953"/>
                  </a:lnTo>
                  <a:lnTo>
                    <a:pt x="799211" y="266941"/>
                  </a:lnTo>
                  <a:lnTo>
                    <a:pt x="796823" y="270941"/>
                  </a:lnTo>
                  <a:lnTo>
                    <a:pt x="802411" y="275729"/>
                  </a:lnTo>
                  <a:lnTo>
                    <a:pt x="806411" y="271741"/>
                  </a:lnTo>
                  <a:close/>
                </a:path>
                <a:path w="1017905" h="857884">
                  <a:moveTo>
                    <a:pt x="827189" y="236575"/>
                  </a:moveTo>
                  <a:lnTo>
                    <a:pt x="823188" y="232575"/>
                  </a:lnTo>
                  <a:lnTo>
                    <a:pt x="818388" y="237096"/>
                  </a:lnTo>
                  <a:lnTo>
                    <a:pt x="814705" y="239966"/>
                  </a:lnTo>
                  <a:lnTo>
                    <a:pt x="813866" y="243141"/>
                  </a:lnTo>
                  <a:lnTo>
                    <a:pt x="817600" y="248564"/>
                  </a:lnTo>
                  <a:lnTo>
                    <a:pt x="819988" y="242963"/>
                  </a:lnTo>
                  <a:lnTo>
                    <a:pt x="827189" y="236575"/>
                  </a:lnTo>
                  <a:close/>
                </a:path>
                <a:path w="1017905" h="857884">
                  <a:moveTo>
                    <a:pt x="849566" y="676948"/>
                  </a:moveTo>
                  <a:lnTo>
                    <a:pt x="847966" y="672147"/>
                  </a:lnTo>
                  <a:lnTo>
                    <a:pt x="844765" y="668147"/>
                  </a:lnTo>
                  <a:lnTo>
                    <a:pt x="839978" y="674547"/>
                  </a:lnTo>
                  <a:lnTo>
                    <a:pt x="841578" y="679335"/>
                  </a:lnTo>
                  <a:lnTo>
                    <a:pt x="844765" y="683336"/>
                  </a:lnTo>
                  <a:lnTo>
                    <a:pt x="849566" y="676948"/>
                  </a:lnTo>
                  <a:close/>
                </a:path>
                <a:path w="1017905" h="857884">
                  <a:moveTo>
                    <a:pt x="855256" y="313601"/>
                  </a:moveTo>
                  <a:lnTo>
                    <a:pt x="853427" y="308610"/>
                  </a:lnTo>
                  <a:lnTo>
                    <a:pt x="844765" y="308508"/>
                  </a:lnTo>
                  <a:lnTo>
                    <a:pt x="851852" y="316039"/>
                  </a:lnTo>
                  <a:lnTo>
                    <a:pt x="855256" y="313601"/>
                  </a:lnTo>
                  <a:close/>
                </a:path>
                <a:path w="1017905" h="857884">
                  <a:moveTo>
                    <a:pt x="867143" y="446773"/>
                  </a:moveTo>
                  <a:lnTo>
                    <a:pt x="863955" y="441172"/>
                  </a:lnTo>
                  <a:lnTo>
                    <a:pt x="856754" y="448360"/>
                  </a:lnTo>
                  <a:lnTo>
                    <a:pt x="855154" y="454761"/>
                  </a:lnTo>
                  <a:lnTo>
                    <a:pt x="861555" y="459562"/>
                  </a:lnTo>
                  <a:lnTo>
                    <a:pt x="865543" y="453161"/>
                  </a:lnTo>
                  <a:lnTo>
                    <a:pt x="867143" y="446773"/>
                  </a:lnTo>
                  <a:close/>
                </a:path>
                <a:path w="1017905" h="857884">
                  <a:moveTo>
                    <a:pt x="872744" y="344474"/>
                  </a:moveTo>
                  <a:lnTo>
                    <a:pt x="870826" y="337502"/>
                  </a:lnTo>
                  <a:lnTo>
                    <a:pt x="867651" y="340271"/>
                  </a:lnTo>
                  <a:lnTo>
                    <a:pt x="867016" y="345147"/>
                  </a:lnTo>
                  <a:lnTo>
                    <a:pt x="872744" y="344474"/>
                  </a:lnTo>
                  <a:close/>
                </a:path>
                <a:path w="1017905" h="857884">
                  <a:moveTo>
                    <a:pt x="876744" y="682536"/>
                  </a:moveTo>
                  <a:lnTo>
                    <a:pt x="875499" y="677252"/>
                  </a:lnTo>
                  <a:lnTo>
                    <a:pt x="871042" y="679843"/>
                  </a:lnTo>
                  <a:lnTo>
                    <a:pt x="869429" y="683768"/>
                  </a:lnTo>
                  <a:lnTo>
                    <a:pt x="876744" y="682536"/>
                  </a:lnTo>
                  <a:close/>
                </a:path>
                <a:path w="1017905" h="857884">
                  <a:moveTo>
                    <a:pt x="890828" y="329895"/>
                  </a:moveTo>
                  <a:lnTo>
                    <a:pt x="885723" y="330377"/>
                  </a:lnTo>
                  <a:lnTo>
                    <a:pt x="880935" y="331914"/>
                  </a:lnTo>
                  <a:lnTo>
                    <a:pt x="886333" y="332486"/>
                  </a:lnTo>
                  <a:lnTo>
                    <a:pt x="890828" y="329895"/>
                  </a:lnTo>
                  <a:close/>
                </a:path>
                <a:path w="1017905" h="857884">
                  <a:moveTo>
                    <a:pt x="892263" y="590016"/>
                  </a:moveTo>
                  <a:lnTo>
                    <a:pt x="889825" y="585927"/>
                  </a:lnTo>
                  <a:lnTo>
                    <a:pt x="884847" y="586193"/>
                  </a:lnTo>
                  <a:lnTo>
                    <a:pt x="884732" y="594626"/>
                  </a:lnTo>
                  <a:lnTo>
                    <a:pt x="892263" y="590016"/>
                  </a:lnTo>
                  <a:close/>
                </a:path>
                <a:path w="1017905" h="857884">
                  <a:moveTo>
                    <a:pt x="909510" y="327761"/>
                  </a:moveTo>
                  <a:lnTo>
                    <a:pt x="907110" y="323494"/>
                  </a:lnTo>
                  <a:lnTo>
                    <a:pt x="902309" y="323710"/>
                  </a:lnTo>
                  <a:lnTo>
                    <a:pt x="902309" y="332486"/>
                  </a:lnTo>
                  <a:lnTo>
                    <a:pt x="909510" y="327761"/>
                  </a:lnTo>
                  <a:close/>
                </a:path>
                <a:path w="1017905" h="857884">
                  <a:moveTo>
                    <a:pt x="965555" y="635977"/>
                  </a:moveTo>
                  <a:lnTo>
                    <a:pt x="963714" y="631037"/>
                  </a:lnTo>
                  <a:lnTo>
                    <a:pt x="955065" y="630593"/>
                  </a:lnTo>
                  <a:lnTo>
                    <a:pt x="962139" y="638225"/>
                  </a:lnTo>
                  <a:lnTo>
                    <a:pt x="965555" y="635977"/>
                  </a:lnTo>
                  <a:close/>
                </a:path>
                <a:path w="1017905" h="857884">
                  <a:moveTo>
                    <a:pt x="1017397" y="525894"/>
                  </a:moveTo>
                  <a:lnTo>
                    <a:pt x="1012609" y="523494"/>
                  </a:lnTo>
                  <a:lnTo>
                    <a:pt x="1007008" y="518693"/>
                  </a:lnTo>
                  <a:lnTo>
                    <a:pt x="1003808" y="522693"/>
                  </a:lnTo>
                  <a:lnTo>
                    <a:pt x="1008608" y="525094"/>
                  </a:lnTo>
                  <a:lnTo>
                    <a:pt x="1014196" y="529882"/>
                  </a:lnTo>
                  <a:lnTo>
                    <a:pt x="1017397" y="52589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60"/>
            <p:cNvSpPr/>
            <p:nvPr/>
          </p:nvSpPr>
          <p:spPr>
            <a:xfrm>
              <a:off x="16799853" y="8028685"/>
              <a:ext cx="958850" cy="864235"/>
            </a:xfrm>
            <a:custGeom>
              <a:avLst/>
              <a:gdLst/>
              <a:ahLst/>
              <a:cxnLst/>
              <a:rect l="l" t="t" r="r" b="b"/>
              <a:pathLst>
                <a:path w="958850" h="864234">
                  <a:moveTo>
                    <a:pt x="21399" y="522579"/>
                  </a:moveTo>
                  <a:lnTo>
                    <a:pt x="20459" y="517664"/>
                  </a:lnTo>
                  <a:lnTo>
                    <a:pt x="14541" y="519887"/>
                  </a:lnTo>
                  <a:lnTo>
                    <a:pt x="6070" y="520458"/>
                  </a:lnTo>
                  <a:lnTo>
                    <a:pt x="0" y="522833"/>
                  </a:lnTo>
                  <a:lnTo>
                    <a:pt x="1282" y="530453"/>
                  </a:lnTo>
                  <a:lnTo>
                    <a:pt x="7086" y="525538"/>
                  </a:lnTo>
                  <a:lnTo>
                    <a:pt x="15367" y="524052"/>
                  </a:lnTo>
                  <a:lnTo>
                    <a:pt x="21399" y="522579"/>
                  </a:lnTo>
                  <a:close/>
                </a:path>
                <a:path w="958850" h="864234">
                  <a:moveTo>
                    <a:pt x="72402" y="780605"/>
                  </a:moveTo>
                  <a:lnTo>
                    <a:pt x="70586" y="776617"/>
                  </a:lnTo>
                  <a:lnTo>
                    <a:pt x="70408" y="770915"/>
                  </a:lnTo>
                  <a:lnTo>
                    <a:pt x="69037" y="767461"/>
                  </a:lnTo>
                  <a:lnTo>
                    <a:pt x="63614" y="770216"/>
                  </a:lnTo>
                  <a:lnTo>
                    <a:pt x="66446" y="773747"/>
                  </a:lnTo>
                  <a:lnTo>
                    <a:pt x="67106" y="779310"/>
                  </a:lnTo>
                  <a:lnTo>
                    <a:pt x="68224" y="782916"/>
                  </a:lnTo>
                  <a:lnTo>
                    <a:pt x="72402" y="780605"/>
                  </a:lnTo>
                  <a:close/>
                </a:path>
                <a:path w="958850" h="864234">
                  <a:moveTo>
                    <a:pt x="119164" y="695490"/>
                  </a:moveTo>
                  <a:lnTo>
                    <a:pt x="118833" y="690245"/>
                  </a:lnTo>
                  <a:lnTo>
                    <a:pt x="112369" y="691896"/>
                  </a:lnTo>
                  <a:lnTo>
                    <a:pt x="112877" y="698449"/>
                  </a:lnTo>
                  <a:lnTo>
                    <a:pt x="114668" y="707174"/>
                  </a:lnTo>
                  <a:lnTo>
                    <a:pt x="116306" y="712457"/>
                  </a:lnTo>
                  <a:lnTo>
                    <a:pt x="116357" y="708672"/>
                  </a:lnTo>
                  <a:lnTo>
                    <a:pt x="117081" y="703135"/>
                  </a:lnTo>
                  <a:lnTo>
                    <a:pt x="119164" y="695490"/>
                  </a:lnTo>
                  <a:close/>
                </a:path>
                <a:path w="958850" h="864234">
                  <a:moveTo>
                    <a:pt x="154051" y="311746"/>
                  </a:moveTo>
                  <a:lnTo>
                    <a:pt x="151523" y="306666"/>
                  </a:lnTo>
                  <a:lnTo>
                    <a:pt x="147751" y="309156"/>
                  </a:lnTo>
                  <a:lnTo>
                    <a:pt x="141732" y="309765"/>
                  </a:lnTo>
                  <a:lnTo>
                    <a:pt x="137820" y="310832"/>
                  </a:lnTo>
                  <a:lnTo>
                    <a:pt x="140335" y="314667"/>
                  </a:lnTo>
                  <a:lnTo>
                    <a:pt x="144106" y="313194"/>
                  </a:lnTo>
                  <a:lnTo>
                    <a:pt x="150126" y="313067"/>
                  </a:lnTo>
                  <a:lnTo>
                    <a:pt x="154051" y="311746"/>
                  </a:lnTo>
                  <a:close/>
                </a:path>
                <a:path w="958850" h="864234">
                  <a:moveTo>
                    <a:pt x="178092" y="161886"/>
                  </a:moveTo>
                  <a:lnTo>
                    <a:pt x="175501" y="155625"/>
                  </a:lnTo>
                  <a:lnTo>
                    <a:pt x="172313" y="158813"/>
                  </a:lnTo>
                  <a:lnTo>
                    <a:pt x="169913" y="154825"/>
                  </a:lnTo>
                  <a:lnTo>
                    <a:pt x="168313" y="150825"/>
                  </a:lnTo>
                  <a:lnTo>
                    <a:pt x="165912" y="158013"/>
                  </a:lnTo>
                  <a:lnTo>
                    <a:pt x="156324" y="156413"/>
                  </a:lnTo>
                  <a:lnTo>
                    <a:pt x="161124" y="161213"/>
                  </a:lnTo>
                  <a:lnTo>
                    <a:pt x="166179" y="160337"/>
                  </a:lnTo>
                  <a:lnTo>
                    <a:pt x="173405" y="162013"/>
                  </a:lnTo>
                  <a:lnTo>
                    <a:pt x="178092" y="161886"/>
                  </a:lnTo>
                  <a:close/>
                </a:path>
                <a:path w="958850" h="864234">
                  <a:moveTo>
                    <a:pt x="300977" y="817372"/>
                  </a:moveTo>
                  <a:lnTo>
                    <a:pt x="296189" y="813371"/>
                  </a:lnTo>
                  <a:lnTo>
                    <a:pt x="298577" y="807783"/>
                  </a:lnTo>
                  <a:lnTo>
                    <a:pt x="294589" y="803783"/>
                  </a:lnTo>
                  <a:lnTo>
                    <a:pt x="292303" y="812139"/>
                  </a:lnTo>
                  <a:lnTo>
                    <a:pt x="285292" y="816673"/>
                  </a:lnTo>
                  <a:lnTo>
                    <a:pt x="278739" y="820750"/>
                  </a:lnTo>
                  <a:lnTo>
                    <a:pt x="277799" y="827760"/>
                  </a:lnTo>
                  <a:lnTo>
                    <a:pt x="283222" y="824001"/>
                  </a:lnTo>
                  <a:lnTo>
                    <a:pt x="288798" y="820470"/>
                  </a:lnTo>
                  <a:lnTo>
                    <a:pt x="294665" y="817981"/>
                  </a:lnTo>
                  <a:lnTo>
                    <a:pt x="300977" y="817372"/>
                  </a:lnTo>
                  <a:close/>
                </a:path>
                <a:path w="958850" h="864234">
                  <a:moveTo>
                    <a:pt x="341744" y="92481"/>
                  </a:moveTo>
                  <a:lnTo>
                    <a:pt x="336118" y="89535"/>
                  </a:lnTo>
                  <a:lnTo>
                    <a:pt x="329755" y="91084"/>
                  </a:lnTo>
                  <a:lnTo>
                    <a:pt x="325780" y="94729"/>
                  </a:lnTo>
                  <a:lnTo>
                    <a:pt x="327355" y="98082"/>
                  </a:lnTo>
                  <a:lnTo>
                    <a:pt x="330835" y="95961"/>
                  </a:lnTo>
                  <a:lnTo>
                    <a:pt x="334848" y="96177"/>
                  </a:lnTo>
                  <a:lnTo>
                    <a:pt x="338709" y="95935"/>
                  </a:lnTo>
                  <a:lnTo>
                    <a:pt x="341744" y="92481"/>
                  </a:lnTo>
                  <a:close/>
                </a:path>
                <a:path w="958850" h="864234">
                  <a:moveTo>
                    <a:pt x="419341" y="711327"/>
                  </a:moveTo>
                  <a:lnTo>
                    <a:pt x="414464" y="712673"/>
                  </a:lnTo>
                  <a:lnTo>
                    <a:pt x="409219" y="711771"/>
                  </a:lnTo>
                  <a:lnTo>
                    <a:pt x="405472" y="717473"/>
                  </a:lnTo>
                  <a:lnTo>
                    <a:pt x="405028" y="722566"/>
                  </a:lnTo>
                  <a:lnTo>
                    <a:pt x="409676" y="719861"/>
                  </a:lnTo>
                  <a:lnTo>
                    <a:pt x="413791" y="715822"/>
                  </a:lnTo>
                  <a:lnTo>
                    <a:pt x="418058" y="712673"/>
                  </a:lnTo>
                  <a:lnTo>
                    <a:pt x="419341" y="711327"/>
                  </a:lnTo>
                  <a:close/>
                </a:path>
                <a:path w="958850" h="864234">
                  <a:moveTo>
                    <a:pt x="506374" y="863727"/>
                  </a:moveTo>
                  <a:lnTo>
                    <a:pt x="504469" y="849896"/>
                  </a:lnTo>
                  <a:lnTo>
                    <a:pt x="501281" y="850239"/>
                  </a:lnTo>
                  <a:lnTo>
                    <a:pt x="500646" y="857326"/>
                  </a:lnTo>
                  <a:lnTo>
                    <a:pt x="506374" y="863727"/>
                  </a:lnTo>
                  <a:close/>
                </a:path>
                <a:path w="958850" h="864234">
                  <a:moveTo>
                    <a:pt x="554329" y="6959"/>
                  </a:moveTo>
                  <a:lnTo>
                    <a:pt x="552424" y="0"/>
                  </a:lnTo>
                  <a:lnTo>
                    <a:pt x="549236" y="2768"/>
                  </a:lnTo>
                  <a:lnTo>
                    <a:pt x="548601" y="7645"/>
                  </a:lnTo>
                  <a:lnTo>
                    <a:pt x="554329" y="6959"/>
                  </a:lnTo>
                  <a:close/>
                </a:path>
                <a:path w="958850" h="864234">
                  <a:moveTo>
                    <a:pt x="606577" y="242430"/>
                  </a:moveTo>
                  <a:lnTo>
                    <a:pt x="603770" y="234429"/>
                  </a:lnTo>
                  <a:lnTo>
                    <a:pt x="599084" y="232346"/>
                  </a:lnTo>
                  <a:lnTo>
                    <a:pt x="600062" y="237909"/>
                  </a:lnTo>
                  <a:lnTo>
                    <a:pt x="595490" y="241541"/>
                  </a:lnTo>
                  <a:lnTo>
                    <a:pt x="592112" y="245160"/>
                  </a:lnTo>
                  <a:lnTo>
                    <a:pt x="596684" y="250723"/>
                  </a:lnTo>
                  <a:lnTo>
                    <a:pt x="605040" y="249986"/>
                  </a:lnTo>
                  <a:lnTo>
                    <a:pt x="606577" y="242430"/>
                  </a:lnTo>
                  <a:close/>
                </a:path>
                <a:path w="958850" h="864234">
                  <a:moveTo>
                    <a:pt x="616000" y="834034"/>
                  </a:moveTo>
                  <a:lnTo>
                    <a:pt x="610171" y="832561"/>
                  </a:lnTo>
                  <a:lnTo>
                    <a:pt x="600595" y="832281"/>
                  </a:lnTo>
                  <a:lnTo>
                    <a:pt x="595884" y="833361"/>
                  </a:lnTo>
                  <a:lnTo>
                    <a:pt x="596684" y="838149"/>
                  </a:lnTo>
                  <a:lnTo>
                    <a:pt x="608672" y="836549"/>
                  </a:lnTo>
                  <a:lnTo>
                    <a:pt x="609473" y="836549"/>
                  </a:lnTo>
                  <a:lnTo>
                    <a:pt x="616000" y="834034"/>
                  </a:lnTo>
                  <a:close/>
                </a:path>
                <a:path w="958850" h="864234">
                  <a:moveTo>
                    <a:pt x="710971" y="827760"/>
                  </a:moveTo>
                  <a:lnTo>
                    <a:pt x="708571" y="826160"/>
                  </a:lnTo>
                  <a:lnTo>
                    <a:pt x="706983" y="824560"/>
                  </a:lnTo>
                  <a:lnTo>
                    <a:pt x="709371" y="822172"/>
                  </a:lnTo>
                  <a:lnTo>
                    <a:pt x="702183" y="817372"/>
                  </a:lnTo>
                  <a:lnTo>
                    <a:pt x="696518" y="821728"/>
                  </a:lnTo>
                  <a:lnTo>
                    <a:pt x="692188" y="827062"/>
                  </a:lnTo>
                  <a:lnTo>
                    <a:pt x="692073" y="830745"/>
                  </a:lnTo>
                  <a:lnTo>
                    <a:pt x="698982" y="830160"/>
                  </a:lnTo>
                  <a:lnTo>
                    <a:pt x="696595" y="828560"/>
                  </a:lnTo>
                  <a:lnTo>
                    <a:pt x="694994" y="826960"/>
                  </a:lnTo>
                  <a:lnTo>
                    <a:pt x="697382" y="824560"/>
                  </a:lnTo>
                  <a:lnTo>
                    <a:pt x="702183" y="826960"/>
                  </a:lnTo>
                  <a:lnTo>
                    <a:pt x="707783" y="831761"/>
                  </a:lnTo>
                  <a:lnTo>
                    <a:pt x="710971" y="827760"/>
                  </a:lnTo>
                  <a:close/>
                </a:path>
                <a:path w="958850" h="864234">
                  <a:moveTo>
                    <a:pt x="776503" y="281901"/>
                  </a:moveTo>
                  <a:lnTo>
                    <a:pt x="766114" y="281101"/>
                  </a:lnTo>
                  <a:lnTo>
                    <a:pt x="766483" y="276237"/>
                  </a:lnTo>
                  <a:lnTo>
                    <a:pt x="764819" y="278193"/>
                  </a:lnTo>
                  <a:lnTo>
                    <a:pt x="764209" y="283006"/>
                  </a:lnTo>
                  <a:lnTo>
                    <a:pt x="767715" y="286689"/>
                  </a:lnTo>
                  <a:lnTo>
                    <a:pt x="776503" y="281901"/>
                  </a:lnTo>
                  <a:close/>
                </a:path>
                <a:path w="958850" h="864234">
                  <a:moveTo>
                    <a:pt x="818070" y="254723"/>
                  </a:moveTo>
                  <a:lnTo>
                    <a:pt x="814070" y="250723"/>
                  </a:lnTo>
                  <a:lnTo>
                    <a:pt x="809269" y="255244"/>
                  </a:lnTo>
                  <a:lnTo>
                    <a:pt x="805586" y="258114"/>
                  </a:lnTo>
                  <a:lnTo>
                    <a:pt x="804748" y="261289"/>
                  </a:lnTo>
                  <a:lnTo>
                    <a:pt x="808482" y="266712"/>
                  </a:lnTo>
                  <a:lnTo>
                    <a:pt x="810869" y="261112"/>
                  </a:lnTo>
                  <a:lnTo>
                    <a:pt x="818070" y="254723"/>
                  </a:lnTo>
                  <a:close/>
                </a:path>
                <a:path w="958850" h="864234">
                  <a:moveTo>
                    <a:pt x="859624" y="253123"/>
                  </a:moveTo>
                  <a:lnTo>
                    <a:pt x="854837" y="251523"/>
                  </a:lnTo>
                  <a:lnTo>
                    <a:pt x="849236" y="246735"/>
                  </a:lnTo>
                  <a:lnTo>
                    <a:pt x="846035" y="249923"/>
                  </a:lnTo>
                  <a:lnTo>
                    <a:pt x="850836" y="252323"/>
                  </a:lnTo>
                  <a:lnTo>
                    <a:pt x="856424" y="257124"/>
                  </a:lnTo>
                  <a:lnTo>
                    <a:pt x="859624" y="253123"/>
                  </a:lnTo>
                  <a:close/>
                </a:path>
                <a:path w="958850" h="864234">
                  <a:moveTo>
                    <a:pt x="870813" y="259511"/>
                  </a:moveTo>
                  <a:lnTo>
                    <a:pt x="869238" y="254571"/>
                  </a:lnTo>
                  <a:lnTo>
                    <a:pt x="864819" y="257124"/>
                  </a:lnTo>
                  <a:lnTo>
                    <a:pt x="863396" y="260870"/>
                  </a:lnTo>
                  <a:lnTo>
                    <a:pt x="870813" y="259511"/>
                  </a:lnTo>
                  <a:close/>
                </a:path>
                <a:path w="958850" h="864234">
                  <a:moveTo>
                    <a:pt x="958735" y="209169"/>
                  </a:moveTo>
                  <a:lnTo>
                    <a:pt x="956932" y="202196"/>
                  </a:lnTo>
                  <a:lnTo>
                    <a:pt x="953935" y="204965"/>
                  </a:lnTo>
                  <a:lnTo>
                    <a:pt x="953338" y="209842"/>
                  </a:lnTo>
                  <a:lnTo>
                    <a:pt x="958735" y="20916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61"/>
            <p:cNvSpPr/>
            <p:nvPr/>
          </p:nvSpPr>
          <p:spPr>
            <a:xfrm>
              <a:off x="16425800" y="7778317"/>
              <a:ext cx="1148715" cy="1816100"/>
            </a:xfrm>
            <a:custGeom>
              <a:avLst/>
              <a:gdLst/>
              <a:ahLst/>
              <a:cxnLst/>
              <a:rect l="l" t="t" r="r" b="b"/>
              <a:pathLst>
                <a:path w="1148715" h="1816100">
                  <a:moveTo>
                    <a:pt x="853020" y="1789544"/>
                  </a:moveTo>
                  <a:lnTo>
                    <a:pt x="850061" y="1770253"/>
                  </a:lnTo>
                  <a:lnTo>
                    <a:pt x="826770" y="1726514"/>
                  </a:lnTo>
                  <a:lnTo>
                    <a:pt x="803998" y="1682483"/>
                  </a:lnTo>
                  <a:lnTo>
                    <a:pt x="781761" y="1638160"/>
                  </a:lnTo>
                  <a:lnTo>
                    <a:pt x="760056" y="1593570"/>
                  </a:lnTo>
                  <a:lnTo>
                    <a:pt x="738886" y="1548714"/>
                  </a:lnTo>
                  <a:lnTo>
                    <a:pt x="718286" y="1503578"/>
                  </a:lnTo>
                  <a:lnTo>
                    <a:pt x="698246" y="1458201"/>
                  </a:lnTo>
                  <a:lnTo>
                    <a:pt x="678789" y="1412570"/>
                  </a:lnTo>
                  <a:lnTo>
                    <a:pt x="659917" y="1366685"/>
                  </a:lnTo>
                  <a:lnTo>
                    <a:pt x="641642" y="1320584"/>
                  </a:lnTo>
                  <a:lnTo>
                    <a:pt x="623989" y="1274241"/>
                  </a:lnTo>
                  <a:lnTo>
                    <a:pt x="606945" y="1227670"/>
                  </a:lnTo>
                  <a:lnTo>
                    <a:pt x="590524" y="1180896"/>
                  </a:lnTo>
                  <a:lnTo>
                    <a:pt x="574751" y="1133906"/>
                  </a:lnTo>
                  <a:lnTo>
                    <a:pt x="559625" y="1086713"/>
                  </a:lnTo>
                  <a:lnTo>
                    <a:pt x="545160" y="1039317"/>
                  </a:lnTo>
                  <a:lnTo>
                    <a:pt x="531368" y="991743"/>
                  </a:lnTo>
                  <a:lnTo>
                    <a:pt x="518261" y="943978"/>
                  </a:lnTo>
                  <a:lnTo>
                    <a:pt x="505841" y="896048"/>
                  </a:lnTo>
                  <a:lnTo>
                    <a:pt x="494118" y="847940"/>
                  </a:lnTo>
                  <a:lnTo>
                    <a:pt x="483120" y="799668"/>
                  </a:lnTo>
                  <a:lnTo>
                    <a:pt x="472833" y="751243"/>
                  </a:lnTo>
                  <a:lnTo>
                    <a:pt x="462915" y="701230"/>
                  </a:lnTo>
                  <a:lnTo>
                    <a:pt x="453923" y="651116"/>
                  </a:lnTo>
                  <a:lnTo>
                    <a:pt x="445858" y="600900"/>
                  </a:lnTo>
                  <a:lnTo>
                    <a:pt x="438734" y="550621"/>
                  </a:lnTo>
                  <a:lnTo>
                    <a:pt x="432536" y="500291"/>
                  </a:lnTo>
                  <a:lnTo>
                    <a:pt x="427278" y="449948"/>
                  </a:lnTo>
                  <a:lnTo>
                    <a:pt x="419785" y="431393"/>
                  </a:lnTo>
                  <a:lnTo>
                    <a:pt x="405104" y="421970"/>
                  </a:lnTo>
                  <a:lnTo>
                    <a:pt x="387718" y="422744"/>
                  </a:lnTo>
                  <a:lnTo>
                    <a:pt x="372135" y="434759"/>
                  </a:lnTo>
                  <a:lnTo>
                    <a:pt x="349186" y="472655"/>
                  </a:lnTo>
                  <a:lnTo>
                    <a:pt x="331774" y="513181"/>
                  </a:lnTo>
                  <a:lnTo>
                    <a:pt x="316166" y="554456"/>
                  </a:lnTo>
                  <a:lnTo>
                    <a:pt x="298602" y="594601"/>
                  </a:lnTo>
                  <a:lnTo>
                    <a:pt x="261823" y="560146"/>
                  </a:lnTo>
                  <a:lnTo>
                    <a:pt x="223634" y="527024"/>
                  </a:lnTo>
                  <a:lnTo>
                    <a:pt x="184315" y="495096"/>
                  </a:lnTo>
                  <a:lnTo>
                    <a:pt x="144208" y="464235"/>
                  </a:lnTo>
                  <a:lnTo>
                    <a:pt x="103619" y="434314"/>
                  </a:lnTo>
                  <a:lnTo>
                    <a:pt x="62839" y="405193"/>
                  </a:lnTo>
                  <a:lnTo>
                    <a:pt x="45656" y="399592"/>
                  </a:lnTo>
                  <a:lnTo>
                    <a:pt x="37884" y="401586"/>
                  </a:lnTo>
                  <a:lnTo>
                    <a:pt x="30873" y="405993"/>
                  </a:lnTo>
                  <a:lnTo>
                    <a:pt x="25273" y="409181"/>
                  </a:lnTo>
                  <a:lnTo>
                    <a:pt x="8318" y="471322"/>
                  </a:lnTo>
                  <a:lnTo>
                    <a:pt x="2133" y="519976"/>
                  </a:lnTo>
                  <a:lnTo>
                    <a:pt x="0" y="568655"/>
                  </a:lnTo>
                  <a:lnTo>
                    <a:pt x="1612" y="617258"/>
                  </a:lnTo>
                  <a:lnTo>
                    <a:pt x="6667" y="665695"/>
                  </a:lnTo>
                  <a:lnTo>
                    <a:pt x="14859" y="713892"/>
                  </a:lnTo>
                  <a:lnTo>
                    <a:pt x="25869" y="761733"/>
                  </a:lnTo>
                  <a:lnTo>
                    <a:pt x="39420" y="809167"/>
                  </a:lnTo>
                  <a:lnTo>
                    <a:pt x="55168" y="856068"/>
                  </a:lnTo>
                  <a:lnTo>
                    <a:pt x="72821" y="902373"/>
                  </a:lnTo>
                  <a:lnTo>
                    <a:pt x="92075" y="947978"/>
                  </a:lnTo>
                  <a:lnTo>
                    <a:pt x="112623" y="992797"/>
                  </a:lnTo>
                  <a:lnTo>
                    <a:pt x="134150" y="1036739"/>
                  </a:lnTo>
                  <a:lnTo>
                    <a:pt x="156349" y="1079728"/>
                  </a:lnTo>
                  <a:lnTo>
                    <a:pt x="181724" y="1125943"/>
                  </a:lnTo>
                  <a:lnTo>
                    <a:pt x="208267" y="1171473"/>
                  </a:lnTo>
                  <a:lnTo>
                    <a:pt x="235966" y="1216291"/>
                  </a:lnTo>
                  <a:lnTo>
                    <a:pt x="264807" y="1260386"/>
                  </a:lnTo>
                  <a:lnTo>
                    <a:pt x="294741" y="1303705"/>
                  </a:lnTo>
                  <a:lnTo>
                    <a:pt x="325780" y="1346263"/>
                  </a:lnTo>
                  <a:lnTo>
                    <a:pt x="357873" y="1388021"/>
                  </a:lnTo>
                  <a:lnTo>
                    <a:pt x="391020" y="1428953"/>
                  </a:lnTo>
                  <a:lnTo>
                    <a:pt x="425183" y="1469047"/>
                  </a:lnTo>
                  <a:lnTo>
                    <a:pt x="460336" y="1508264"/>
                  </a:lnTo>
                  <a:lnTo>
                    <a:pt x="496481" y="1546606"/>
                  </a:lnTo>
                  <a:lnTo>
                    <a:pt x="533577" y="1584032"/>
                  </a:lnTo>
                  <a:lnTo>
                    <a:pt x="570611" y="1619465"/>
                  </a:lnTo>
                  <a:lnTo>
                    <a:pt x="608444" y="1653844"/>
                  </a:lnTo>
                  <a:lnTo>
                    <a:pt x="647039" y="1687207"/>
                  </a:lnTo>
                  <a:lnTo>
                    <a:pt x="686435" y="1719580"/>
                  </a:lnTo>
                  <a:lnTo>
                    <a:pt x="726605" y="1750987"/>
                  </a:lnTo>
                  <a:lnTo>
                    <a:pt x="767562" y="1781454"/>
                  </a:lnTo>
                  <a:lnTo>
                    <a:pt x="809294" y="1811007"/>
                  </a:lnTo>
                  <a:lnTo>
                    <a:pt x="828370" y="1815541"/>
                  </a:lnTo>
                  <a:lnTo>
                    <a:pt x="844359" y="1806511"/>
                  </a:lnTo>
                  <a:lnTo>
                    <a:pt x="853020" y="1789544"/>
                  </a:lnTo>
                  <a:close/>
                </a:path>
                <a:path w="1148715" h="1816100">
                  <a:moveTo>
                    <a:pt x="1148168" y="1341869"/>
                  </a:moveTo>
                  <a:lnTo>
                    <a:pt x="1141691" y="1291247"/>
                  </a:lnTo>
                  <a:lnTo>
                    <a:pt x="1135456" y="1240574"/>
                  </a:lnTo>
                  <a:lnTo>
                    <a:pt x="1129461" y="1189837"/>
                  </a:lnTo>
                  <a:lnTo>
                    <a:pt x="1123708" y="1139063"/>
                  </a:lnTo>
                  <a:lnTo>
                    <a:pt x="1118184" y="1088237"/>
                  </a:lnTo>
                  <a:lnTo>
                    <a:pt x="1112901" y="1037361"/>
                  </a:lnTo>
                  <a:lnTo>
                    <a:pt x="1107846" y="986434"/>
                  </a:lnTo>
                  <a:lnTo>
                    <a:pt x="1103033" y="935482"/>
                  </a:lnTo>
                  <a:lnTo>
                    <a:pt x="1098461" y="884491"/>
                  </a:lnTo>
                  <a:lnTo>
                    <a:pt x="1094117" y="833462"/>
                  </a:lnTo>
                  <a:lnTo>
                    <a:pt x="1090015" y="782408"/>
                  </a:lnTo>
                  <a:lnTo>
                    <a:pt x="1086129" y="731329"/>
                  </a:lnTo>
                  <a:lnTo>
                    <a:pt x="1082484" y="680224"/>
                  </a:lnTo>
                  <a:lnTo>
                    <a:pt x="1079080" y="629107"/>
                  </a:lnTo>
                  <a:lnTo>
                    <a:pt x="1075893" y="577951"/>
                  </a:lnTo>
                  <a:lnTo>
                    <a:pt x="1072946" y="526796"/>
                  </a:lnTo>
                  <a:lnTo>
                    <a:pt x="1070229" y="475627"/>
                  </a:lnTo>
                  <a:lnTo>
                    <a:pt x="1067739" y="424446"/>
                  </a:lnTo>
                  <a:lnTo>
                    <a:pt x="1065479" y="373253"/>
                  </a:lnTo>
                  <a:lnTo>
                    <a:pt x="1063447" y="322072"/>
                  </a:lnTo>
                  <a:lnTo>
                    <a:pt x="1061643" y="273316"/>
                  </a:lnTo>
                  <a:lnTo>
                    <a:pt x="1060157" y="224561"/>
                  </a:lnTo>
                  <a:lnTo>
                    <a:pt x="1058951" y="175818"/>
                  </a:lnTo>
                  <a:lnTo>
                    <a:pt x="1057071" y="78308"/>
                  </a:lnTo>
                  <a:lnTo>
                    <a:pt x="1056259" y="29552"/>
                  </a:lnTo>
                  <a:lnTo>
                    <a:pt x="1052969" y="16408"/>
                  </a:lnTo>
                  <a:lnTo>
                    <a:pt x="1044371" y="5880"/>
                  </a:lnTo>
                  <a:lnTo>
                    <a:pt x="1032319" y="0"/>
                  </a:lnTo>
                  <a:lnTo>
                    <a:pt x="1018692" y="787"/>
                  </a:lnTo>
                  <a:lnTo>
                    <a:pt x="972477" y="16090"/>
                  </a:lnTo>
                  <a:lnTo>
                    <a:pt x="925690" y="29933"/>
                  </a:lnTo>
                  <a:lnTo>
                    <a:pt x="878484" y="42532"/>
                  </a:lnTo>
                  <a:lnTo>
                    <a:pt x="830961" y="54102"/>
                  </a:lnTo>
                  <a:lnTo>
                    <a:pt x="783259" y="64846"/>
                  </a:lnTo>
                  <a:lnTo>
                    <a:pt x="735507" y="74980"/>
                  </a:lnTo>
                  <a:lnTo>
                    <a:pt x="687819" y="84696"/>
                  </a:lnTo>
                  <a:lnTo>
                    <a:pt x="677595" y="88734"/>
                  </a:lnTo>
                  <a:lnTo>
                    <a:pt x="670737" y="95389"/>
                  </a:lnTo>
                  <a:lnTo>
                    <a:pt x="667029" y="103695"/>
                  </a:lnTo>
                  <a:lnTo>
                    <a:pt x="666242" y="112674"/>
                  </a:lnTo>
                  <a:lnTo>
                    <a:pt x="666242" y="118275"/>
                  </a:lnTo>
                  <a:lnTo>
                    <a:pt x="667042" y="120662"/>
                  </a:lnTo>
                  <a:lnTo>
                    <a:pt x="676922" y="170878"/>
                  </a:lnTo>
                  <a:lnTo>
                    <a:pt x="687146" y="221043"/>
                  </a:lnTo>
                  <a:lnTo>
                    <a:pt x="697738" y="271132"/>
                  </a:lnTo>
                  <a:lnTo>
                    <a:pt x="708736" y="321157"/>
                  </a:lnTo>
                  <a:lnTo>
                    <a:pt x="720166" y="371081"/>
                  </a:lnTo>
                  <a:lnTo>
                    <a:pt x="732040" y="420903"/>
                  </a:lnTo>
                  <a:lnTo>
                    <a:pt x="744385" y="470611"/>
                  </a:lnTo>
                  <a:lnTo>
                    <a:pt x="757224" y="520192"/>
                  </a:lnTo>
                  <a:lnTo>
                    <a:pt x="770597" y="569607"/>
                  </a:lnTo>
                  <a:lnTo>
                    <a:pt x="784529" y="618883"/>
                  </a:lnTo>
                  <a:lnTo>
                    <a:pt x="799020" y="667969"/>
                  </a:lnTo>
                  <a:lnTo>
                    <a:pt x="814120" y="716876"/>
                  </a:lnTo>
                  <a:lnTo>
                    <a:pt x="829843" y="765581"/>
                  </a:lnTo>
                  <a:lnTo>
                    <a:pt x="846226" y="814070"/>
                  </a:lnTo>
                  <a:lnTo>
                    <a:pt x="863269" y="862330"/>
                  </a:lnTo>
                  <a:lnTo>
                    <a:pt x="881024" y="910348"/>
                  </a:lnTo>
                  <a:lnTo>
                    <a:pt x="899502" y="958100"/>
                  </a:lnTo>
                  <a:lnTo>
                    <a:pt x="918730" y="1005598"/>
                  </a:lnTo>
                  <a:lnTo>
                    <a:pt x="938745" y="1052804"/>
                  </a:lnTo>
                  <a:lnTo>
                    <a:pt x="959548" y="1099705"/>
                  </a:lnTo>
                  <a:lnTo>
                    <a:pt x="979932" y="1143520"/>
                  </a:lnTo>
                  <a:lnTo>
                    <a:pt x="1001077" y="1187030"/>
                  </a:lnTo>
                  <a:lnTo>
                    <a:pt x="1022985" y="1230185"/>
                  </a:lnTo>
                  <a:lnTo>
                    <a:pt x="1045629" y="1272933"/>
                  </a:lnTo>
                  <a:lnTo>
                    <a:pt x="1068984" y="1315237"/>
                  </a:lnTo>
                  <a:lnTo>
                    <a:pt x="1093025" y="1357058"/>
                  </a:lnTo>
                  <a:lnTo>
                    <a:pt x="1127188" y="1369847"/>
                  </a:lnTo>
                  <a:lnTo>
                    <a:pt x="1143139" y="1360652"/>
                  </a:lnTo>
                  <a:lnTo>
                    <a:pt x="1148168" y="1341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62"/>
            <p:cNvSpPr/>
            <p:nvPr/>
          </p:nvSpPr>
          <p:spPr>
            <a:xfrm>
              <a:off x="16132197" y="9296509"/>
              <a:ext cx="607060" cy="964565"/>
            </a:xfrm>
            <a:custGeom>
              <a:avLst/>
              <a:gdLst/>
              <a:ahLst/>
              <a:cxnLst/>
              <a:rect l="l" t="t" r="r" b="b"/>
              <a:pathLst>
                <a:path w="607059" h="964565">
                  <a:moveTo>
                    <a:pt x="577903" y="963943"/>
                  </a:moveTo>
                  <a:lnTo>
                    <a:pt x="516864" y="925307"/>
                  </a:lnTo>
                  <a:lnTo>
                    <a:pt x="480228" y="892654"/>
                  </a:lnTo>
                  <a:lnTo>
                    <a:pt x="444743" y="858966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8" y="671683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9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22943" y="850769"/>
                  </a:lnTo>
                  <a:lnTo>
                    <a:pt x="559448" y="883266"/>
                  </a:lnTo>
                  <a:lnTo>
                    <a:pt x="597009" y="914604"/>
                  </a:lnTo>
                  <a:lnTo>
                    <a:pt x="607024" y="935046"/>
                  </a:lnTo>
                  <a:lnTo>
                    <a:pt x="598008" y="954065"/>
                  </a:lnTo>
                  <a:lnTo>
                    <a:pt x="577903" y="963943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63"/>
            <p:cNvSpPr/>
            <p:nvPr/>
          </p:nvSpPr>
          <p:spPr>
            <a:xfrm>
              <a:off x="16705428" y="7738820"/>
              <a:ext cx="824865" cy="765175"/>
            </a:xfrm>
            <a:custGeom>
              <a:avLst/>
              <a:gdLst/>
              <a:ahLst/>
              <a:cxnLst/>
              <a:rect l="l" t="t" r="r" b="b"/>
              <a:pathLst>
                <a:path w="824865" h="765175">
                  <a:moveTo>
                    <a:pt x="179616" y="736396"/>
                  </a:moveTo>
                  <a:lnTo>
                    <a:pt x="160743" y="574535"/>
                  </a:lnTo>
                  <a:lnTo>
                    <a:pt x="147650" y="467067"/>
                  </a:lnTo>
                  <a:lnTo>
                    <a:pt x="120891" y="437857"/>
                  </a:lnTo>
                  <a:lnTo>
                    <a:pt x="111988" y="437997"/>
                  </a:lnTo>
                  <a:lnTo>
                    <a:pt x="71424" y="480949"/>
                  </a:lnTo>
                  <a:lnTo>
                    <a:pt x="49352" y="517410"/>
                  </a:lnTo>
                  <a:lnTo>
                    <a:pt x="46951" y="519010"/>
                  </a:lnTo>
                  <a:lnTo>
                    <a:pt x="23876" y="553872"/>
                  </a:lnTo>
                  <a:lnTo>
                    <a:pt x="12585" y="587743"/>
                  </a:lnTo>
                  <a:lnTo>
                    <a:pt x="4419" y="596646"/>
                  </a:lnTo>
                  <a:lnTo>
                    <a:pt x="0" y="608025"/>
                  </a:lnTo>
                  <a:lnTo>
                    <a:pt x="673" y="620445"/>
                  </a:lnTo>
                  <a:lnTo>
                    <a:pt x="7785" y="632498"/>
                  </a:lnTo>
                  <a:lnTo>
                    <a:pt x="128473" y="757174"/>
                  </a:lnTo>
                  <a:lnTo>
                    <a:pt x="143878" y="764717"/>
                  </a:lnTo>
                  <a:lnTo>
                    <a:pt x="161239" y="762977"/>
                  </a:lnTo>
                  <a:lnTo>
                    <a:pt x="174993" y="753135"/>
                  </a:lnTo>
                  <a:lnTo>
                    <a:pt x="179616" y="736396"/>
                  </a:lnTo>
                  <a:close/>
                </a:path>
                <a:path w="824865" h="765175">
                  <a:moveTo>
                    <a:pt x="824585" y="29895"/>
                  </a:moveTo>
                  <a:lnTo>
                    <a:pt x="821740" y="15824"/>
                  </a:lnTo>
                  <a:lnTo>
                    <a:pt x="812685" y="5511"/>
                  </a:lnTo>
                  <a:lnTo>
                    <a:pt x="800188" y="0"/>
                  </a:lnTo>
                  <a:lnTo>
                    <a:pt x="787019" y="317"/>
                  </a:lnTo>
                  <a:lnTo>
                    <a:pt x="691057" y="28155"/>
                  </a:lnTo>
                  <a:lnTo>
                    <a:pt x="691057" y="229590"/>
                  </a:lnTo>
                  <a:lnTo>
                    <a:pt x="690308" y="228892"/>
                  </a:lnTo>
                  <a:lnTo>
                    <a:pt x="688708" y="228092"/>
                  </a:lnTo>
                  <a:lnTo>
                    <a:pt x="687920" y="227291"/>
                  </a:lnTo>
                  <a:lnTo>
                    <a:pt x="687920" y="226504"/>
                  </a:lnTo>
                  <a:lnTo>
                    <a:pt x="688708" y="224904"/>
                  </a:lnTo>
                  <a:lnTo>
                    <a:pt x="689508" y="224104"/>
                  </a:lnTo>
                  <a:lnTo>
                    <a:pt x="690308" y="225704"/>
                  </a:lnTo>
                  <a:lnTo>
                    <a:pt x="690308" y="228092"/>
                  </a:lnTo>
                  <a:lnTo>
                    <a:pt x="691057" y="229590"/>
                  </a:lnTo>
                  <a:lnTo>
                    <a:pt x="691057" y="28155"/>
                  </a:lnTo>
                  <a:lnTo>
                    <a:pt x="442556" y="100228"/>
                  </a:lnTo>
                  <a:lnTo>
                    <a:pt x="437769" y="101815"/>
                  </a:lnTo>
                  <a:lnTo>
                    <a:pt x="432968" y="104216"/>
                  </a:lnTo>
                  <a:lnTo>
                    <a:pt x="429768" y="108216"/>
                  </a:lnTo>
                  <a:lnTo>
                    <a:pt x="424116" y="111772"/>
                  </a:lnTo>
                  <a:lnTo>
                    <a:pt x="419277" y="116306"/>
                  </a:lnTo>
                  <a:lnTo>
                    <a:pt x="415493" y="121589"/>
                  </a:lnTo>
                  <a:lnTo>
                    <a:pt x="412991" y="127393"/>
                  </a:lnTo>
                  <a:lnTo>
                    <a:pt x="412076" y="139433"/>
                  </a:lnTo>
                  <a:lnTo>
                    <a:pt x="415886" y="149974"/>
                  </a:lnTo>
                  <a:lnTo>
                    <a:pt x="423443" y="158419"/>
                  </a:lnTo>
                  <a:lnTo>
                    <a:pt x="433768" y="164160"/>
                  </a:lnTo>
                  <a:lnTo>
                    <a:pt x="481952" y="183769"/>
                  </a:lnTo>
                  <a:lnTo>
                    <a:pt x="529145" y="205600"/>
                  </a:lnTo>
                  <a:lnTo>
                    <a:pt x="575271" y="229590"/>
                  </a:lnTo>
                  <a:lnTo>
                    <a:pt x="620229" y="255701"/>
                  </a:lnTo>
                  <a:lnTo>
                    <a:pt x="663905" y="283908"/>
                  </a:lnTo>
                  <a:lnTo>
                    <a:pt x="706221" y="314147"/>
                  </a:lnTo>
                  <a:lnTo>
                    <a:pt x="747052" y="346379"/>
                  </a:lnTo>
                  <a:lnTo>
                    <a:pt x="763473" y="353923"/>
                  </a:lnTo>
                  <a:lnTo>
                    <a:pt x="779526" y="352171"/>
                  </a:lnTo>
                  <a:lnTo>
                    <a:pt x="792124" y="342341"/>
                  </a:lnTo>
                  <a:lnTo>
                    <a:pt x="798207" y="325602"/>
                  </a:lnTo>
                  <a:lnTo>
                    <a:pt x="806780" y="229590"/>
                  </a:lnTo>
                  <a:lnTo>
                    <a:pt x="806843" y="228892"/>
                  </a:lnTo>
                  <a:lnTo>
                    <a:pt x="806907" y="228092"/>
                  </a:lnTo>
                  <a:lnTo>
                    <a:pt x="806983" y="227291"/>
                  </a:lnTo>
                  <a:lnTo>
                    <a:pt x="807046" y="226504"/>
                  </a:lnTo>
                  <a:lnTo>
                    <a:pt x="807123" y="225704"/>
                  </a:lnTo>
                  <a:lnTo>
                    <a:pt x="807199" y="224904"/>
                  </a:lnTo>
                  <a:lnTo>
                    <a:pt x="807262" y="224104"/>
                  </a:lnTo>
                  <a:lnTo>
                    <a:pt x="820178" y="79375"/>
                  </a:lnTo>
                  <a:lnTo>
                    <a:pt x="824585" y="29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64"/>
            <p:cNvSpPr/>
            <p:nvPr/>
          </p:nvSpPr>
          <p:spPr>
            <a:xfrm>
              <a:off x="16225705" y="8838058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5" name="Picture 1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2476500"/>
            <a:ext cx="6770626" cy="3267677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1040" y="2476499"/>
            <a:ext cx="6975469" cy="3206533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7800" y="6077732"/>
            <a:ext cx="8382126" cy="3781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8734" y="214223"/>
            <a:ext cx="6475095" cy="921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850" spc="-630" dirty="0"/>
              <a:t>SURVEY</a:t>
            </a:r>
            <a:r>
              <a:rPr sz="5850" spc="-570" dirty="0"/>
              <a:t> </a:t>
            </a:r>
            <a:r>
              <a:rPr sz="5850" spc="-625" dirty="0"/>
              <a:t>RESULTS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9264844" y="312450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299" y="114299"/>
                </a:moveTo>
                <a:lnTo>
                  <a:pt x="0" y="114299"/>
                </a:lnTo>
                <a:lnTo>
                  <a:pt x="0" y="0"/>
                </a:lnTo>
                <a:lnTo>
                  <a:pt x="114299" y="0"/>
                </a:lnTo>
                <a:lnTo>
                  <a:pt x="114299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264844" y="403890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299" y="114299"/>
                </a:moveTo>
                <a:lnTo>
                  <a:pt x="0" y="114299"/>
                </a:lnTo>
                <a:lnTo>
                  <a:pt x="0" y="0"/>
                </a:lnTo>
                <a:lnTo>
                  <a:pt x="114299" y="0"/>
                </a:lnTo>
                <a:lnTo>
                  <a:pt x="114299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639097" y="2892062"/>
            <a:ext cx="8338184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marR="6985" algn="ctr">
              <a:lnSpc>
                <a:spcPct val="115000"/>
              </a:lnSpc>
              <a:spcBef>
                <a:spcPts val="100"/>
              </a:spcBef>
            </a:pPr>
            <a:r>
              <a:rPr sz="26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Organic</a:t>
            </a:r>
            <a:r>
              <a:rPr sz="26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60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&amp;</a:t>
            </a:r>
            <a:r>
              <a:rPr sz="26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Natural</a:t>
            </a:r>
            <a:r>
              <a:rPr sz="26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Ingredients</a:t>
            </a:r>
            <a:r>
              <a:rPr sz="26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–</a:t>
            </a:r>
            <a:r>
              <a:rPr sz="26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Products</a:t>
            </a:r>
            <a:r>
              <a:rPr sz="26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made </a:t>
            </a:r>
            <a:r>
              <a:rPr sz="26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without</a:t>
            </a:r>
            <a:r>
              <a:rPr sz="26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artificial</a:t>
            </a:r>
            <a:r>
              <a:rPr sz="26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preservatives,</a:t>
            </a:r>
            <a:r>
              <a:rPr sz="26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colors,</a:t>
            </a:r>
            <a:r>
              <a:rPr sz="26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or</a:t>
            </a:r>
            <a:r>
              <a:rPr sz="2600" spc="-1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additives.</a:t>
            </a:r>
            <a:endParaRPr sz="2600">
              <a:latin typeface="Arial Black" panose="020B0A04020102020204"/>
              <a:cs typeface="Arial Black" panose="020B0A04020102020204"/>
            </a:endParaRPr>
          </a:p>
          <a:p>
            <a:pPr marL="12700" marR="5080" indent="-635" algn="ctr">
              <a:lnSpc>
                <a:spcPct val="115000"/>
              </a:lnSpc>
            </a:pPr>
            <a:r>
              <a:rPr sz="26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Low-</a:t>
            </a:r>
            <a:r>
              <a:rPr sz="26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Sugar</a:t>
            </a:r>
            <a:r>
              <a:rPr sz="26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60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&amp;</a:t>
            </a:r>
            <a:r>
              <a:rPr sz="26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Gluten-</a:t>
            </a:r>
            <a:r>
              <a:rPr sz="26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Free</a:t>
            </a:r>
            <a:r>
              <a:rPr sz="26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Options</a:t>
            </a:r>
            <a:r>
              <a:rPr sz="26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–</a:t>
            </a:r>
            <a:r>
              <a:rPr sz="26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Health- </a:t>
            </a:r>
            <a:r>
              <a:rPr sz="26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conscious</a:t>
            </a:r>
            <a:r>
              <a:rPr sz="26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consumers</a:t>
            </a:r>
            <a:r>
              <a:rPr sz="26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2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seek</a:t>
            </a:r>
            <a:r>
              <a:rPr sz="26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alternatives</a:t>
            </a:r>
            <a:r>
              <a:rPr sz="26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with</a:t>
            </a:r>
            <a:r>
              <a:rPr sz="26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natural </a:t>
            </a:r>
            <a:r>
              <a:rPr sz="2600" spc="-2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sweeteners</a:t>
            </a:r>
            <a:r>
              <a:rPr sz="26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6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gluten-</a:t>
            </a:r>
            <a:r>
              <a:rPr sz="26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free</a:t>
            </a:r>
            <a:r>
              <a:rPr sz="26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flour</a:t>
            </a:r>
            <a:endParaRPr sz="2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524" y="3278280"/>
            <a:ext cx="6578600" cy="145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9305">
              <a:lnSpc>
                <a:spcPct val="116000"/>
              </a:lnSpc>
              <a:spcBef>
                <a:spcPts val="100"/>
              </a:spcBef>
            </a:pPr>
            <a:r>
              <a:rPr sz="4050" spc="-254" dirty="0">
                <a:latin typeface="Arial Black" panose="020B0A04020102020204"/>
                <a:cs typeface="Arial Black" panose="020B0A04020102020204"/>
              </a:rPr>
              <a:t>Which</a:t>
            </a:r>
            <a:r>
              <a:rPr sz="4050" spc="-3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4050" spc="-245" dirty="0">
                <a:latin typeface="Arial Black" panose="020B0A04020102020204"/>
                <a:cs typeface="Arial Black" panose="020B0A04020102020204"/>
              </a:rPr>
              <a:t>Products</a:t>
            </a:r>
            <a:r>
              <a:rPr sz="4050" spc="-3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4050" spc="-295" dirty="0">
                <a:latin typeface="Arial Black" panose="020B0A04020102020204"/>
                <a:cs typeface="Arial Black" panose="020B0A04020102020204"/>
              </a:rPr>
              <a:t>Are </a:t>
            </a:r>
            <a:r>
              <a:rPr sz="4050" spc="-280" dirty="0">
                <a:latin typeface="Arial Black" panose="020B0A04020102020204"/>
                <a:cs typeface="Arial Black" panose="020B0A04020102020204"/>
              </a:rPr>
              <a:t>Customers</a:t>
            </a:r>
            <a:r>
              <a:rPr sz="4050" spc="-3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4050" spc="-210" dirty="0">
                <a:latin typeface="Arial Black" panose="020B0A04020102020204"/>
                <a:cs typeface="Arial Black" panose="020B0A04020102020204"/>
              </a:rPr>
              <a:t>Willing</a:t>
            </a:r>
            <a:r>
              <a:rPr sz="4050" spc="-36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4050" spc="-145" dirty="0">
                <a:latin typeface="Arial Black" panose="020B0A04020102020204"/>
                <a:cs typeface="Arial Black" panose="020B0A04020102020204"/>
              </a:rPr>
              <a:t>to</a:t>
            </a:r>
            <a:r>
              <a:rPr sz="4050" spc="-3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4050" spc="-425" dirty="0">
                <a:latin typeface="Arial Black" panose="020B0A04020102020204"/>
                <a:cs typeface="Arial Black" panose="020B0A04020102020204"/>
              </a:rPr>
              <a:t>Use?</a:t>
            </a:r>
            <a:endParaRPr sz="40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29064" y="6243057"/>
            <a:ext cx="328549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685">
              <a:lnSpc>
                <a:spcPct val="116000"/>
              </a:lnSpc>
              <a:spcBef>
                <a:spcPts val="100"/>
              </a:spcBef>
            </a:pPr>
            <a:r>
              <a:rPr sz="4750" spc="-450" dirty="0">
                <a:latin typeface="Arial Black" panose="020B0A04020102020204"/>
                <a:cs typeface="Arial Black" panose="020B0A04020102020204"/>
              </a:rPr>
              <a:t>Packaging </a:t>
            </a:r>
            <a:r>
              <a:rPr sz="4750" spc="-315" dirty="0">
                <a:latin typeface="Arial Black" panose="020B0A04020102020204"/>
                <a:cs typeface="Arial Black" panose="020B0A04020102020204"/>
              </a:rPr>
              <a:t>Preference</a:t>
            </a:r>
            <a:endParaRPr sz="47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9483" y="666943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299" y="114299"/>
                </a:moveTo>
                <a:lnTo>
                  <a:pt x="0" y="114299"/>
                </a:lnTo>
                <a:lnTo>
                  <a:pt x="0" y="0"/>
                </a:lnTo>
                <a:lnTo>
                  <a:pt x="114299" y="0"/>
                </a:lnTo>
                <a:lnTo>
                  <a:pt x="114299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59483" y="8002936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299" y="114299"/>
                </a:moveTo>
                <a:lnTo>
                  <a:pt x="0" y="114299"/>
                </a:lnTo>
                <a:lnTo>
                  <a:pt x="0" y="0"/>
                </a:lnTo>
                <a:lnTo>
                  <a:pt x="114299" y="0"/>
                </a:lnTo>
                <a:lnTo>
                  <a:pt x="114299" y="1142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59918" y="6495764"/>
            <a:ext cx="6938009" cy="2425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2875"/>
              </a:lnSpc>
              <a:spcBef>
                <a:spcPts val="115"/>
              </a:spcBef>
            </a:pPr>
            <a:r>
              <a:rPr sz="2600" b="1" spc="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Biodegradable</a:t>
            </a:r>
            <a:r>
              <a:rPr sz="2600" b="1" spc="1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2600" b="1" spc="1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Compostable</a:t>
            </a:r>
            <a:endParaRPr sz="260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ts val="2630"/>
              </a:lnSpc>
              <a:spcBef>
                <a:spcPts val="250"/>
              </a:spcBef>
            </a:pPr>
            <a:r>
              <a:rPr sz="2600" b="1" spc="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Materials</a:t>
            </a:r>
            <a:r>
              <a:rPr sz="2600" b="1" spc="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2600" b="1" spc="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2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Paper-</a:t>
            </a:r>
            <a:r>
              <a:rPr sz="2600" b="1" spc="1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based</a:t>
            </a:r>
            <a:r>
              <a:rPr sz="2600" b="1" spc="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2600" b="1" spc="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2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plant-</a:t>
            </a:r>
            <a:r>
              <a:rPr sz="2600" b="1" spc="20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fiber </a:t>
            </a:r>
            <a:r>
              <a:rPr sz="2600" b="1" spc="1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packaging</a:t>
            </a:r>
            <a:r>
              <a:rPr sz="2600" b="1" spc="1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</a:t>
            </a:r>
            <a:r>
              <a:rPr sz="2600" b="1" spc="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plastic.</a:t>
            </a:r>
            <a:endParaRPr sz="26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2870"/>
              </a:lnSpc>
              <a:spcBef>
                <a:spcPts val="2120"/>
              </a:spcBef>
            </a:pPr>
            <a:r>
              <a:rPr sz="2600" b="1" spc="1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Minimalist</a:t>
            </a:r>
            <a:r>
              <a:rPr sz="2600" b="1" spc="1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2600" b="1" spc="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Recyclable</a:t>
            </a:r>
            <a:r>
              <a:rPr sz="2600" b="1" spc="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Packaging</a:t>
            </a:r>
            <a:r>
              <a:rPr sz="2600" b="1" spc="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–</a:t>
            </a:r>
            <a:endParaRPr sz="2600">
              <a:latin typeface="Arial" panose="020B0604020202020204"/>
              <a:cs typeface="Arial" panose="020B0604020202020204"/>
            </a:endParaRPr>
          </a:p>
          <a:p>
            <a:pPr marL="473710" marR="466090" algn="ctr">
              <a:lnSpc>
                <a:spcPts val="2630"/>
              </a:lnSpc>
              <a:spcBef>
                <a:spcPts val="245"/>
              </a:spcBef>
            </a:pPr>
            <a:r>
              <a:rPr sz="2600" b="1" spc="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Simple,</a:t>
            </a:r>
            <a:r>
              <a:rPr sz="2600" b="1" spc="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25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waste-</a:t>
            </a:r>
            <a:r>
              <a:rPr sz="2600" b="1" spc="2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free</a:t>
            </a:r>
            <a:r>
              <a:rPr sz="2600" b="1" spc="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wrapping</a:t>
            </a:r>
            <a:r>
              <a:rPr sz="2600" b="1" spc="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2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2600" b="1" spc="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maintains</a:t>
            </a:r>
            <a:r>
              <a:rPr sz="2600" b="1" spc="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freshness.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-55"/>
            <a:ext cx="2466776" cy="2067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98290"/>
            <a:ext cx="1498227" cy="23908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58943" y="355365"/>
            <a:ext cx="152423" cy="1524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89163" y="1244853"/>
            <a:ext cx="152423" cy="1524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4572" y="481328"/>
            <a:ext cx="152423" cy="1524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58744" y="0"/>
            <a:ext cx="152423" cy="1393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87403" y="1559557"/>
            <a:ext cx="152423" cy="1524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11575" y="1164139"/>
            <a:ext cx="152423" cy="1524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20351" y="2646755"/>
            <a:ext cx="152423" cy="1524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16451" y="1837981"/>
            <a:ext cx="152423" cy="1524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96946" y="2520791"/>
            <a:ext cx="152423" cy="1524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26182" y="3706640"/>
            <a:ext cx="152423" cy="15246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6052573" y="7684512"/>
            <a:ext cx="2238375" cy="2604135"/>
            <a:chOff x="16052573" y="7684512"/>
            <a:chExt cx="2238375" cy="2604135"/>
          </a:xfrm>
        </p:grpSpPr>
        <p:sp>
          <p:nvSpPr>
            <p:cNvPr id="15" name="object 15"/>
            <p:cNvSpPr/>
            <p:nvPr/>
          </p:nvSpPr>
          <p:spPr>
            <a:xfrm>
              <a:off x="16052573" y="7684512"/>
              <a:ext cx="2235835" cy="2602865"/>
            </a:xfrm>
            <a:custGeom>
              <a:avLst/>
              <a:gdLst/>
              <a:ahLst/>
              <a:cxnLst/>
              <a:rect l="l" t="t" r="r" b="b"/>
              <a:pathLst>
                <a:path w="2235834" h="2602865">
                  <a:moveTo>
                    <a:pt x="2235426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0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6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6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35426" y="6595"/>
                  </a:lnTo>
                  <a:lnTo>
                    <a:pt x="2235426" y="364144"/>
                  </a:lnTo>
                  <a:close/>
                </a:path>
                <a:path w="2235834" h="2602865">
                  <a:moveTo>
                    <a:pt x="2235426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6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30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235426" y="364144"/>
                  </a:lnTo>
                  <a:lnTo>
                    <a:pt x="2235426" y="865678"/>
                  </a:lnTo>
                  <a:close/>
                </a:path>
                <a:path w="2235834" h="2602865">
                  <a:moveTo>
                    <a:pt x="2235426" y="2602487"/>
                  </a:moveTo>
                  <a:lnTo>
                    <a:pt x="297543" y="2602487"/>
                  </a:lnTo>
                  <a:lnTo>
                    <a:pt x="272475" y="2568668"/>
                  </a:lnTo>
                  <a:lnTo>
                    <a:pt x="243464" y="2526451"/>
                  </a:lnTo>
                  <a:lnTo>
                    <a:pt x="217129" y="2484904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2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1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8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235426" y="865678"/>
                  </a:lnTo>
                  <a:lnTo>
                    <a:pt x="2235426" y="2602487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678870" y="7770240"/>
              <a:ext cx="609600" cy="261620"/>
            </a:xfrm>
            <a:custGeom>
              <a:avLst/>
              <a:gdLst/>
              <a:ahLst/>
              <a:cxnLst/>
              <a:rect l="l" t="t" r="r" b="b"/>
              <a:pathLst>
                <a:path w="609600" h="261620">
                  <a:moveTo>
                    <a:pt x="609130" y="195402"/>
                  </a:moveTo>
                  <a:lnTo>
                    <a:pt x="554951" y="174993"/>
                  </a:lnTo>
                  <a:lnTo>
                    <a:pt x="507860" y="163601"/>
                  </a:lnTo>
                  <a:lnTo>
                    <a:pt x="459892" y="156565"/>
                  </a:lnTo>
                  <a:lnTo>
                    <a:pt x="411289" y="153263"/>
                  </a:lnTo>
                  <a:lnTo>
                    <a:pt x="362267" y="153123"/>
                  </a:lnTo>
                  <a:lnTo>
                    <a:pt x="313080" y="155498"/>
                  </a:lnTo>
                  <a:lnTo>
                    <a:pt x="263956" y="159804"/>
                  </a:lnTo>
                  <a:lnTo>
                    <a:pt x="215125" y="165430"/>
                  </a:lnTo>
                  <a:lnTo>
                    <a:pt x="166827" y="171754"/>
                  </a:lnTo>
                  <a:lnTo>
                    <a:pt x="145364" y="197040"/>
                  </a:lnTo>
                  <a:lnTo>
                    <a:pt x="146050" y="208521"/>
                  </a:lnTo>
                  <a:lnTo>
                    <a:pt x="150774" y="219049"/>
                  </a:lnTo>
                  <a:lnTo>
                    <a:pt x="159232" y="225704"/>
                  </a:lnTo>
                  <a:lnTo>
                    <a:pt x="170103" y="228739"/>
                  </a:lnTo>
                  <a:lnTo>
                    <a:pt x="182016" y="228498"/>
                  </a:lnTo>
                  <a:lnTo>
                    <a:pt x="230238" y="222224"/>
                  </a:lnTo>
                  <a:lnTo>
                    <a:pt x="279273" y="216738"/>
                  </a:lnTo>
                  <a:lnTo>
                    <a:pt x="328777" y="212775"/>
                  </a:lnTo>
                  <a:lnTo>
                    <a:pt x="378371" y="211124"/>
                  </a:lnTo>
                  <a:lnTo>
                    <a:pt x="427710" y="212559"/>
                  </a:lnTo>
                  <a:lnTo>
                    <a:pt x="476415" y="217843"/>
                  </a:lnTo>
                  <a:lnTo>
                    <a:pt x="524141" y="227736"/>
                  </a:lnTo>
                  <a:lnTo>
                    <a:pt x="570522" y="243014"/>
                  </a:lnTo>
                  <a:lnTo>
                    <a:pt x="609130" y="261556"/>
                  </a:lnTo>
                  <a:lnTo>
                    <a:pt x="609130" y="195402"/>
                  </a:lnTo>
                  <a:close/>
                </a:path>
                <a:path w="609600" h="261620">
                  <a:moveTo>
                    <a:pt x="609130" y="28841"/>
                  </a:moveTo>
                  <a:lnTo>
                    <a:pt x="521957" y="11442"/>
                  </a:lnTo>
                  <a:lnTo>
                    <a:pt x="471233" y="5067"/>
                  </a:lnTo>
                  <a:lnTo>
                    <a:pt x="420293" y="1257"/>
                  </a:lnTo>
                  <a:lnTo>
                    <a:pt x="369277" y="0"/>
                  </a:lnTo>
                  <a:lnTo>
                    <a:pt x="318274" y="1320"/>
                  </a:lnTo>
                  <a:lnTo>
                    <a:pt x="267411" y="5194"/>
                  </a:lnTo>
                  <a:lnTo>
                    <a:pt x="216789" y="11645"/>
                  </a:lnTo>
                  <a:lnTo>
                    <a:pt x="166535" y="20650"/>
                  </a:lnTo>
                  <a:lnTo>
                    <a:pt x="116725" y="32219"/>
                  </a:lnTo>
                  <a:lnTo>
                    <a:pt x="67513" y="46355"/>
                  </a:lnTo>
                  <a:lnTo>
                    <a:pt x="18973" y="63055"/>
                  </a:lnTo>
                  <a:lnTo>
                    <a:pt x="0" y="102019"/>
                  </a:lnTo>
                  <a:lnTo>
                    <a:pt x="12230" y="119253"/>
                  </a:lnTo>
                  <a:lnTo>
                    <a:pt x="34963" y="120599"/>
                  </a:lnTo>
                  <a:lnTo>
                    <a:pt x="81051" y="104800"/>
                  </a:lnTo>
                  <a:lnTo>
                    <a:pt x="127736" y="91376"/>
                  </a:lnTo>
                  <a:lnTo>
                    <a:pt x="174929" y="80327"/>
                  </a:lnTo>
                  <a:lnTo>
                    <a:pt x="222542" y="71666"/>
                  </a:lnTo>
                  <a:lnTo>
                    <a:pt x="270446" y="65417"/>
                  </a:lnTo>
                  <a:lnTo>
                    <a:pt x="318579" y="61556"/>
                  </a:lnTo>
                  <a:lnTo>
                    <a:pt x="366826" y="60121"/>
                  </a:lnTo>
                  <a:lnTo>
                    <a:pt x="415086" y="61099"/>
                  </a:lnTo>
                  <a:lnTo>
                    <a:pt x="463270" y="64516"/>
                  </a:lnTo>
                  <a:lnTo>
                    <a:pt x="511289" y="70370"/>
                  </a:lnTo>
                  <a:lnTo>
                    <a:pt x="559028" y="78676"/>
                  </a:lnTo>
                  <a:lnTo>
                    <a:pt x="606399" y="89433"/>
                  </a:lnTo>
                  <a:lnTo>
                    <a:pt x="609130" y="89014"/>
                  </a:lnTo>
                  <a:lnTo>
                    <a:pt x="609130" y="288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34605" y="8248198"/>
              <a:ext cx="162239" cy="2660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153777" y="8708123"/>
              <a:ext cx="2115820" cy="1579245"/>
            </a:xfrm>
            <a:custGeom>
              <a:avLst/>
              <a:gdLst/>
              <a:ahLst/>
              <a:cxnLst/>
              <a:rect l="l" t="t" r="r" b="b"/>
              <a:pathLst>
                <a:path w="2115819" h="1579245">
                  <a:moveTo>
                    <a:pt x="172821" y="20320"/>
                  </a:moveTo>
                  <a:lnTo>
                    <a:pt x="158242" y="3721"/>
                  </a:lnTo>
                  <a:lnTo>
                    <a:pt x="137655" y="0"/>
                  </a:lnTo>
                  <a:lnTo>
                    <a:pt x="120675" y="14706"/>
                  </a:lnTo>
                  <a:lnTo>
                    <a:pt x="99517" y="63779"/>
                  </a:lnTo>
                  <a:lnTo>
                    <a:pt x="80264" y="113461"/>
                  </a:lnTo>
                  <a:lnTo>
                    <a:pt x="62928" y="163741"/>
                  </a:lnTo>
                  <a:lnTo>
                    <a:pt x="47523" y="214566"/>
                  </a:lnTo>
                  <a:lnTo>
                    <a:pt x="34074" y="265925"/>
                  </a:lnTo>
                  <a:lnTo>
                    <a:pt x="22580" y="317754"/>
                  </a:lnTo>
                  <a:lnTo>
                    <a:pt x="13055" y="370039"/>
                  </a:lnTo>
                  <a:lnTo>
                    <a:pt x="5524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65" y="504329"/>
                  </a:lnTo>
                  <a:lnTo>
                    <a:pt x="48094" y="497090"/>
                  </a:lnTo>
                  <a:lnTo>
                    <a:pt x="59131" y="475856"/>
                  </a:lnTo>
                  <a:lnTo>
                    <a:pt x="64312" y="426377"/>
                  </a:lnTo>
                  <a:lnTo>
                    <a:pt x="71335" y="377088"/>
                  </a:lnTo>
                  <a:lnTo>
                    <a:pt x="80187" y="328091"/>
                  </a:lnTo>
                  <a:lnTo>
                    <a:pt x="90868" y="279438"/>
                  </a:lnTo>
                  <a:lnTo>
                    <a:pt x="103390" y="231216"/>
                  </a:lnTo>
                  <a:lnTo>
                    <a:pt x="117741" y="183515"/>
                  </a:lnTo>
                  <a:lnTo>
                    <a:pt x="133934" y="136410"/>
                  </a:lnTo>
                  <a:lnTo>
                    <a:pt x="151968" y="89966"/>
                  </a:lnTo>
                  <a:lnTo>
                    <a:pt x="171831" y="44272"/>
                  </a:lnTo>
                  <a:lnTo>
                    <a:pt x="172821" y="20320"/>
                  </a:lnTo>
                  <a:close/>
                </a:path>
                <a:path w="2115819" h="1579245">
                  <a:moveTo>
                    <a:pt x="888415" y="1500962"/>
                  </a:moveTo>
                  <a:lnTo>
                    <a:pt x="883920" y="1497253"/>
                  </a:lnTo>
                  <a:lnTo>
                    <a:pt x="879424" y="1502981"/>
                  </a:lnTo>
                  <a:lnTo>
                    <a:pt x="883920" y="1503553"/>
                  </a:lnTo>
                  <a:lnTo>
                    <a:pt x="888415" y="1500962"/>
                  </a:lnTo>
                  <a:close/>
                </a:path>
                <a:path w="2115819" h="1579245">
                  <a:moveTo>
                    <a:pt x="954252" y="1280668"/>
                  </a:moveTo>
                  <a:lnTo>
                    <a:pt x="948651" y="1280668"/>
                  </a:lnTo>
                  <a:lnTo>
                    <a:pt x="950252" y="1285455"/>
                  </a:lnTo>
                  <a:lnTo>
                    <a:pt x="949452" y="1291856"/>
                  </a:lnTo>
                  <a:lnTo>
                    <a:pt x="954252" y="1292656"/>
                  </a:lnTo>
                  <a:lnTo>
                    <a:pt x="953452" y="1287856"/>
                  </a:lnTo>
                  <a:lnTo>
                    <a:pt x="954252" y="1280668"/>
                  </a:lnTo>
                  <a:close/>
                </a:path>
                <a:path w="2115819" h="1579245">
                  <a:moveTo>
                    <a:pt x="989418" y="1433309"/>
                  </a:moveTo>
                  <a:lnTo>
                    <a:pt x="980630" y="1434909"/>
                  </a:lnTo>
                  <a:lnTo>
                    <a:pt x="974229" y="1437309"/>
                  </a:lnTo>
                  <a:lnTo>
                    <a:pt x="972629" y="1442910"/>
                  </a:lnTo>
                  <a:lnTo>
                    <a:pt x="983018" y="1443710"/>
                  </a:lnTo>
                  <a:lnTo>
                    <a:pt x="989418" y="1440510"/>
                  </a:lnTo>
                  <a:lnTo>
                    <a:pt x="989418" y="1433309"/>
                  </a:lnTo>
                  <a:close/>
                </a:path>
                <a:path w="2115819" h="1579245">
                  <a:moveTo>
                    <a:pt x="1054150" y="1467675"/>
                  </a:moveTo>
                  <a:lnTo>
                    <a:pt x="1050950" y="1463687"/>
                  </a:lnTo>
                  <a:lnTo>
                    <a:pt x="1048562" y="1457286"/>
                  </a:lnTo>
                  <a:lnTo>
                    <a:pt x="1043762" y="1458887"/>
                  </a:lnTo>
                  <a:lnTo>
                    <a:pt x="1046162" y="1462887"/>
                  </a:lnTo>
                  <a:lnTo>
                    <a:pt x="1048562" y="1470075"/>
                  </a:lnTo>
                  <a:lnTo>
                    <a:pt x="1054150" y="1467675"/>
                  </a:lnTo>
                  <a:close/>
                </a:path>
                <a:path w="2115819" h="1579245">
                  <a:moveTo>
                    <a:pt x="1078776" y="1249883"/>
                  </a:moveTo>
                  <a:lnTo>
                    <a:pt x="1074737" y="1248791"/>
                  </a:lnTo>
                  <a:lnTo>
                    <a:pt x="1071587" y="1253248"/>
                  </a:lnTo>
                  <a:lnTo>
                    <a:pt x="1076528" y="1259890"/>
                  </a:lnTo>
                  <a:lnTo>
                    <a:pt x="1078776" y="1249883"/>
                  </a:lnTo>
                  <a:close/>
                </a:path>
                <a:path w="2115819" h="1579245">
                  <a:moveTo>
                    <a:pt x="1089317" y="1332611"/>
                  </a:moveTo>
                  <a:lnTo>
                    <a:pt x="1080998" y="1330591"/>
                  </a:lnTo>
                  <a:lnTo>
                    <a:pt x="1079131" y="1335011"/>
                  </a:lnTo>
                  <a:lnTo>
                    <a:pt x="1082344" y="1338237"/>
                  </a:lnTo>
                  <a:lnTo>
                    <a:pt x="1089317" y="1332611"/>
                  </a:lnTo>
                  <a:close/>
                </a:path>
                <a:path w="2115819" h="1579245">
                  <a:moveTo>
                    <a:pt x="1148511" y="1423530"/>
                  </a:moveTo>
                  <a:lnTo>
                    <a:pt x="1144460" y="1418132"/>
                  </a:lnTo>
                  <a:lnTo>
                    <a:pt x="1137716" y="1424419"/>
                  </a:lnTo>
                  <a:lnTo>
                    <a:pt x="1142669" y="1425917"/>
                  </a:lnTo>
                  <a:lnTo>
                    <a:pt x="1148511" y="1423530"/>
                  </a:lnTo>
                  <a:close/>
                </a:path>
                <a:path w="2115819" h="1579245">
                  <a:moveTo>
                    <a:pt x="1154849" y="1398155"/>
                  </a:moveTo>
                  <a:lnTo>
                    <a:pt x="1153058" y="1387919"/>
                  </a:lnTo>
                  <a:lnTo>
                    <a:pt x="1148854" y="1388262"/>
                  </a:lnTo>
                  <a:lnTo>
                    <a:pt x="1147660" y="1393545"/>
                  </a:lnTo>
                  <a:lnTo>
                    <a:pt x="1154849" y="1398155"/>
                  </a:lnTo>
                  <a:close/>
                </a:path>
                <a:path w="2115819" h="1579245">
                  <a:moveTo>
                    <a:pt x="1175080" y="1288249"/>
                  </a:moveTo>
                  <a:lnTo>
                    <a:pt x="1169238" y="1283855"/>
                  </a:lnTo>
                  <a:lnTo>
                    <a:pt x="1166088" y="1288021"/>
                  </a:lnTo>
                  <a:lnTo>
                    <a:pt x="1171041" y="1289558"/>
                  </a:lnTo>
                  <a:lnTo>
                    <a:pt x="1175080" y="1288249"/>
                  </a:lnTo>
                  <a:close/>
                </a:path>
                <a:path w="2115819" h="1579245">
                  <a:moveTo>
                    <a:pt x="1190015" y="1306245"/>
                  </a:moveTo>
                  <a:lnTo>
                    <a:pt x="1182027" y="1307033"/>
                  </a:lnTo>
                  <a:lnTo>
                    <a:pt x="1178826" y="1311033"/>
                  </a:lnTo>
                  <a:lnTo>
                    <a:pt x="1178026" y="1315834"/>
                  </a:lnTo>
                  <a:lnTo>
                    <a:pt x="1185227" y="1315034"/>
                  </a:lnTo>
                  <a:lnTo>
                    <a:pt x="1188415" y="1311833"/>
                  </a:lnTo>
                  <a:lnTo>
                    <a:pt x="1190015" y="1306245"/>
                  </a:lnTo>
                  <a:close/>
                </a:path>
                <a:path w="2115819" h="1579245">
                  <a:moveTo>
                    <a:pt x="1190891" y="1360601"/>
                  </a:moveTo>
                  <a:lnTo>
                    <a:pt x="1186027" y="1358684"/>
                  </a:lnTo>
                  <a:lnTo>
                    <a:pt x="1182344" y="1361719"/>
                  </a:lnTo>
                  <a:lnTo>
                    <a:pt x="1188415" y="1368577"/>
                  </a:lnTo>
                  <a:lnTo>
                    <a:pt x="1190891" y="1360601"/>
                  </a:lnTo>
                  <a:close/>
                </a:path>
                <a:path w="2115819" h="1579245">
                  <a:moveTo>
                    <a:pt x="1195616" y="1462087"/>
                  </a:moveTo>
                  <a:lnTo>
                    <a:pt x="1186510" y="1462760"/>
                  </a:lnTo>
                  <a:lnTo>
                    <a:pt x="1186319" y="1467485"/>
                  </a:lnTo>
                  <a:lnTo>
                    <a:pt x="1190777" y="1469504"/>
                  </a:lnTo>
                  <a:lnTo>
                    <a:pt x="1195616" y="1462087"/>
                  </a:lnTo>
                  <a:close/>
                </a:path>
                <a:path w="2115819" h="1579245">
                  <a:moveTo>
                    <a:pt x="1206804" y="1483664"/>
                  </a:moveTo>
                  <a:lnTo>
                    <a:pt x="1201204" y="1482864"/>
                  </a:lnTo>
                  <a:lnTo>
                    <a:pt x="1202804" y="1487665"/>
                  </a:lnTo>
                  <a:lnTo>
                    <a:pt x="1195616" y="1490065"/>
                  </a:lnTo>
                  <a:lnTo>
                    <a:pt x="1202004" y="1490853"/>
                  </a:lnTo>
                  <a:lnTo>
                    <a:pt x="1206804" y="1490853"/>
                  </a:lnTo>
                  <a:lnTo>
                    <a:pt x="1206804" y="1483664"/>
                  </a:lnTo>
                  <a:close/>
                </a:path>
                <a:path w="2115819" h="1579245">
                  <a:moveTo>
                    <a:pt x="1258062" y="1392745"/>
                  </a:moveTo>
                  <a:lnTo>
                    <a:pt x="1250759" y="1390154"/>
                  </a:lnTo>
                  <a:lnTo>
                    <a:pt x="1249299" y="1395209"/>
                  </a:lnTo>
                  <a:lnTo>
                    <a:pt x="1254658" y="1395247"/>
                  </a:lnTo>
                  <a:lnTo>
                    <a:pt x="1258062" y="1392745"/>
                  </a:lnTo>
                  <a:close/>
                </a:path>
                <a:path w="2115819" h="1579245">
                  <a:moveTo>
                    <a:pt x="1279525" y="1410144"/>
                  </a:moveTo>
                  <a:lnTo>
                    <a:pt x="1278724" y="1404543"/>
                  </a:lnTo>
                  <a:lnTo>
                    <a:pt x="1271536" y="1407744"/>
                  </a:lnTo>
                  <a:lnTo>
                    <a:pt x="1269936" y="1412532"/>
                  </a:lnTo>
                  <a:lnTo>
                    <a:pt x="1270736" y="1417332"/>
                  </a:lnTo>
                  <a:lnTo>
                    <a:pt x="1277924" y="1414132"/>
                  </a:lnTo>
                  <a:lnTo>
                    <a:pt x="1279525" y="1410144"/>
                  </a:lnTo>
                  <a:close/>
                </a:path>
                <a:path w="2115819" h="1579245">
                  <a:moveTo>
                    <a:pt x="1285367" y="1528025"/>
                  </a:moveTo>
                  <a:lnTo>
                    <a:pt x="1279525" y="1524431"/>
                  </a:lnTo>
                  <a:lnTo>
                    <a:pt x="1275486" y="1532521"/>
                  </a:lnTo>
                  <a:lnTo>
                    <a:pt x="1280731" y="1532216"/>
                  </a:lnTo>
                  <a:lnTo>
                    <a:pt x="1285367" y="1528025"/>
                  </a:lnTo>
                  <a:close/>
                </a:path>
                <a:path w="2115819" h="1579245">
                  <a:moveTo>
                    <a:pt x="1301102" y="1463687"/>
                  </a:moveTo>
                  <a:lnTo>
                    <a:pt x="1300543" y="1455254"/>
                  </a:lnTo>
                  <a:lnTo>
                    <a:pt x="1295412" y="1454988"/>
                  </a:lnTo>
                  <a:lnTo>
                    <a:pt x="1293126" y="1459077"/>
                  </a:lnTo>
                  <a:lnTo>
                    <a:pt x="1301102" y="1463687"/>
                  </a:lnTo>
                  <a:close/>
                </a:path>
                <a:path w="2115819" h="1579245">
                  <a:moveTo>
                    <a:pt x="1302842" y="1573098"/>
                  </a:moveTo>
                  <a:lnTo>
                    <a:pt x="1297114" y="1568386"/>
                  </a:lnTo>
                  <a:lnTo>
                    <a:pt x="1293622" y="1572653"/>
                  </a:lnTo>
                  <a:lnTo>
                    <a:pt x="1298613" y="1574380"/>
                  </a:lnTo>
                  <a:lnTo>
                    <a:pt x="1302842" y="1573098"/>
                  </a:lnTo>
                  <a:close/>
                </a:path>
                <a:path w="2115819" h="1579245">
                  <a:moveTo>
                    <a:pt x="1350657" y="1325422"/>
                  </a:moveTo>
                  <a:lnTo>
                    <a:pt x="1345069" y="1324622"/>
                  </a:lnTo>
                  <a:lnTo>
                    <a:pt x="1345857" y="1328623"/>
                  </a:lnTo>
                  <a:lnTo>
                    <a:pt x="1338668" y="1331010"/>
                  </a:lnTo>
                  <a:lnTo>
                    <a:pt x="1345857" y="1332611"/>
                  </a:lnTo>
                  <a:lnTo>
                    <a:pt x="1350657" y="1332611"/>
                  </a:lnTo>
                  <a:lnTo>
                    <a:pt x="1350657" y="1325422"/>
                  </a:lnTo>
                  <a:close/>
                </a:path>
                <a:path w="2115819" h="1579245">
                  <a:moveTo>
                    <a:pt x="1365846" y="1571574"/>
                  </a:moveTo>
                  <a:lnTo>
                    <a:pt x="1363446" y="1564386"/>
                  </a:lnTo>
                  <a:lnTo>
                    <a:pt x="1357845" y="1565986"/>
                  </a:lnTo>
                  <a:lnTo>
                    <a:pt x="1360246" y="1569986"/>
                  </a:lnTo>
                  <a:lnTo>
                    <a:pt x="1354658" y="1574774"/>
                  </a:lnTo>
                  <a:lnTo>
                    <a:pt x="1361846" y="1573174"/>
                  </a:lnTo>
                  <a:lnTo>
                    <a:pt x="1365846" y="1571574"/>
                  </a:lnTo>
                  <a:close/>
                </a:path>
                <a:path w="2115819" h="1579245">
                  <a:moveTo>
                    <a:pt x="1368247" y="1308633"/>
                  </a:moveTo>
                  <a:lnTo>
                    <a:pt x="1360246" y="1306245"/>
                  </a:lnTo>
                  <a:lnTo>
                    <a:pt x="1360246" y="1311033"/>
                  </a:lnTo>
                  <a:lnTo>
                    <a:pt x="1353858" y="1315834"/>
                  </a:lnTo>
                  <a:lnTo>
                    <a:pt x="1361846" y="1318234"/>
                  </a:lnTo>
                  <a:lnTo>
                    <a:pt x="1361846" y="1313434"/>
                  </a:lnTo>
                  <a:lnTo>
                    <a:pt x="1368247" y="1308633"/>
                  </a:lnTo>
                  <a:close/>
                </a:path>
                <a:path w="2115819" h="1579245">
                  <a:moveTo>
                    <a:pt x="1388224" y="1267879"/>
                  </a:moveTo>
                  <a:lnTo>
                    <a:pt x="1382623" y="1267079"/>
                  </a:lnTo>
                  <a:lnTo>
                    <a:pt x="1384223" y="1271079"/>
                  </a:lnTo>
                  <a:lnTo>
                    <a:pt x="1377035" y="1273467"/>
                  </a:lnTo>
                  <a:lnTo>
                    <a:pt x="1383423" y="1275067"/>
                  </a:lnTo>
                  <a:lnTo>
                    <a:pt x="1388224" y="1275067"/>
                  </a:lnTo>
                  <a:lnTo>
                    <a:pt x="1388224" y="1267879"/>
                  </a:lnTo>
                  <a:close/>
                </a:path>
                <a:path w="2115819" h="1579245">
                  <a:moveTo>
                    <a:pt x="1438567" y="1376565"/>
                  </a:moveTo>
                  <a:lnTo>
                    <a:pt x="1436179" y="1369377"/>
                  </a:lnTo>
                  <a:lnTo>
                    <a:pt x="1430578" y="1370977"/>
                  </a:lnTo>
                  <a:lnTo>
                    <a:pt x="1432979" y="1374978"/>
                  </a:lnTo>
                  <a:lnTo>
                    <a:pt x="1428178" y="1379766"/>
                  </a:lnTo>
                  <a:lnTo>
                    <a:pt x="1434579" y="1378165"/>
                  </a:lnTo>
                  <a:lnTo>
                    <a:pt x="1438567" y="1376565"/>
                  </a:lnTo>
                  <a:close/>
                </a:path>
                <a:path w="2115819" h="1579245">
                  <a:moveTo>
                    <a:pt x="1447368" y="1348600"/>
                  </a:moveTo>
                  <a:lnTo>
                    <a:pt x="1438567" y="1349400"/>
                  </a:lnTo>
                  <a:lnTo>
                    <a:pt x="1440167" y="1353388"/>
                  </a:lnTo>
                  <a:lnTo>
                    <a:pt x="1436179" y="1360589"/>
                  </a:lnTo>
                  <a:lnTo>
                    <a:pt x="1444967" y="1360589"/>
                  </a:lnTo>
                  <a:lnTo>
                    <a:pt x="1442567" y="1355788"/>
                  </a:lnTo>
                  <a:lnTo>
                    <a:pt x="1447368" y="1348600"/>
                  </a:lnTo>
                  <a:close/>
                </a:path>
                <a:path w="2115819" h="1579245">
                  <a:moveTo>
                    <a:pt x="1452156" y="1310233"/>
                  </a:moveTo>
                  <a:lnTo>
                    <a:pt x="1449755" y="1303045"/>
                  </a:lnTo>
                  <a:lnTo>
                    <a:pt x="1444167" y="1304645"/>
                  </a:lnTo>
                  <a:lnTo>
                    <a:pt x="1446568" y="1308633"/>
                  </a:lnTo>
                  <a:lnTo>
                    <a:pt x="1441767" y="1313434"/>
                  </a:lnTo>
                  <a:lnTo>
                    <a:pt x="1448155" y="1311833"/>
                  </a:lnTo>
                  <a:lnTo>
                    <a:pt x="1452156" y="1310233"/>
                  </a:lnTo>
                  <a:close/>
                </a:path>
                <a:path w="2115819" h="1579245">
                  <a:moveTo>
                    <a:pt x="1474508" y="1361033"/>
                  </a:moveTo>
                  <a:lnTo>
                    <a:pt x="1468145" y="1358188"/>
                  </a:lnTo>
                  <a:lnTo>
                    <a:pt x="1469745" y="1360589"/>
                  </a:lnTo>
                  <a:lnTo>
                    <a:pt x="1470545" y="1362989"/>
                  </a:lnTo>
                  <a:lnTo>
                    <a:pt x="1466545" y="1363789"/>
                  </a:lnTo>
                  <a:lnTo>
                    <a:pt x="1463344" y="1359789"/>
                  </a:lnTo>
                  <a:lnTo>
                    <a:pt x="1460944" y="1352600"/>
                  </a:lnTo>
                  <a:lnTo>
                    <a:pt x="1456156" y="1354988"/>
                  </a:lnTo>
                  <a:lnTo>
                    <a:pt x="1457756" y="1357388"/>
                  </a:lnTo>
                  <a:lnTo>
                    <a:pt x="1458556" y="1359789"/>
                  </a:lnTo>
                  <a:lnTo>
                    <a:pt x="1454556" y="1360589"/>
                  </a:lnTo>
                  <a:lnTo>
                    <a:pt x="1456156" y="1362989"/>
                  </a:lnTo>
                  <a:lnTo>
                    <a:pt x="1456956" y="1365377"/>
                  </a:lnTo>
                  <a:lnTo>
                    <a:pt x="1457833" y="1366710"/>
                  </a:lnTo>
                  <a:lnTo>
                    <a:pt x="1456804" y="1367917"/>
                  </a:lnTo>
                  <a:lnTo>
                    <a:pt x="1461147" y="1368475"/>
                  </a:lnTo>
                  <a:lnTo>
                    <a:pt x="1463776" y="1367015"/>
                  </a:lnTo>
                  <a:lnTo>
                    <a:pt x="1465668" y="1366735"/>
                  </a:lnTo>
                  <a:lnTo>
                    <a:pt x="1472336" y="1364183"/>
                  </a:lnTo>
                  <a:lnTo>
                    <a:pt x="1474508" y="1361033"/>
                  </a:lnTo>
                  <a:close/>
                </a:path>
                <a:path w="2115819" h="1579245">
                  <a:moveTo>
                    <a:pt x="1516100" y="1407744"/>
                  </a:moveTo>
                  <a:lnTo>
                    <a:pt x="1515300" y="1404543"/>
                  </a:lnTo>
                  <a:lnTo>
                    <a:pt x="1515300" y="1402143"/>
                  </a:lnTo>
                  <a:lnTo>
                    <a:pt x="1512100" y="1402943"/>
                  </a:lnTo>
                  <a:lnTo>
                    <a:pt x="1506499" y="1402943"/>
                  </a:lnTo>
                  <a:lnTo>
                    <a:pt x="1506499" y="1405343"/>
                  </a:lnTo>
                  <a:lnTo>
                    <a:pt x="1507299" y="1408544"/>
                  </a:lnTo>
                  <a:lnTo>
                    <a:pt x="1507299" y="1410931"/>
                  </a:lnTo>
                  <a:lnTo>
                    <a:pt x="1510499" y="1410931"/>
                  </a:lnTo>
                  <a:lnTo>
                    <a:pt x="1512900" y="1410144"/>
                  </a:lnTo>
                  <a:lnTo>
                    <a:pt x="1516100" y="1410144"/>
                  </a:lnTo>
                  <a:lnTo>
                    <a:pt x="1516100" y="1407744"/>
                  </a:lnTo>
                  <a:close/>
                </a:path>
                <a:path w="2115819" h="1579245">
                  <a:moveTo>
                    <a:pt x="1549666" y="1532420"/>
                  </a:moveTo>
                  <a:lnTo>
                    <a:pt x="1544066" y="1531620"/>
                  </a:lnTo>
                  <a:lnTo>
                    <a:pt x="1544866" y="1536420"/>
                  </a:lnTo>
                  <a:lnTo>
                    <a:pt x="1538478" y="1538808"/>
                  </a:lnTo>
                  <a:lnTo>
                    <a:pt x="1544866" y="1539608"/>
                  </a:lnTo>
                  <a:lnTo>
                    <a:pt x="1549666" y="1539608"/>
                  </a:lnTo>
                  <a:lnTo>
                    <a:pt x="1549666" y="1532420"/>
                  </a:lnTo>
                  <a:close/>
                </a:path>
                <a:path w="2115819" h="1579245">
                  <a:moveTo>
                    <a:pt x="1559737" y="1370596"/>
                  </a:moveTo>
                  <a:lnTo>
                    <a:pt x="1554454" y="1368577"/>
                  </a:lnTo>
                  <a:lnTo>
                    <a:pt x="1552321" y="1375549"/>
                  </a:lnTo>
                  <a:lnTo>
                    <a:pt x="1556550" y="1374571"/>
                  </a:lnTo>
                  <a:lnTo>
                    <a:pt x="1559737" y="1370596"/>
                  </a:lnTo>
                  <a:close/>
                </a:path>
                <a:path w="2115819" h="1579245">
                  <a:moveTo>
                    <a:pt x="1560055" y="1398155"/>
                  </a:moveTo>
                  <a:lnTo>
                    <a:pt x="1548866" y="1394155"/>
                  </a:lnTo>
                  <a:lnTo>
                    <a:pt x="1548066" y="1394155"/>
                  </a:lnTo>
                  <a:lnTo>
                    <a:pt x="1541145" y="1393621"/>
                  </a:lnTo>
                  <a:lnTo>
                    <a:pt x="1545463" y="1397647"/>
                  </a:lnTo>
                  <a:lnTo>
                    <a:pt x="1553679" y="1402130"/>
                  </a:lnTo>
                  <a:lnTo>
                    <a:pt x="1558455" y="1402943"/>
                  </a:lnTo>
                  <a:lnTo>
                    <a:pt x="1560055" y="1398155"/>
                  </a:lnTo>
                  <a:close/>
                </a:path>
                <a:path w="2115819" h="1579245">
                  <a:moveTo>
                    <a:pt x="1577352" y="1410893"/>
                  </a:moveTo>
                  <a:lnTo>
                    <a:pt x="1575041" y="1406042"/>
                  </a:lnTo>
                  <a:lnTo>
                    <a:pt x="1570621" y="1401635"/>
                  </a:lnTo>
                  <a:lnTo>
                    <a:pt x="1567243" y="1401343"/>
                  </a:lnTo>
                  <a:lnTo>
                    <a:pt x="1564043" y="1405343"/>
                  </a:lnTo>
                  <a:lnTo>
                    <a:pt x="1572844" y="1412532"/>
                  </a:lnTo>
                  <a:lnTo>
                    <a:pt x="1574431" y="1412532"/>
                  </a:lnTo>
                  <a:lnTo>
                    <a:pt x="1577352" y="1410893"/>
                  </a:lnTo>
                  <a:close/>
                </a:path>
                <a:path w="2115819" h="1579245">
                  <a:moveTo>
                    <a:pt x="1585125" y="1481455"/>
                  </a:moveTo>
                  <a:lnTo>
                    <a:pt x="1580032" y="1480375"/>
                  </a:lnTo>
                  <a:lnTo>
                    <a:pt x="1576133" y="1482128"/>
                  </a:lnTo>
                  <a:lnTo>
                    <a:pt x="1582432" y="1486065"/>
                  </a:lnTo>
                  <a:lnTo>
                    <a:pt x="1585125" y="1481455"/>
                  </a:lnTo>
                  <a:close/>
                </a:path>
                <a:path w="2115819" h="1579245">
                  <a:moveTo>
                    <a:pt x="1623987" y="1395755"/>
                  </a:moveTo>
                  <a:lnTo>
                    <a:pt x="1622386" y="1393355"/>
                  </a:lnTo>
                  <a:lnTo>
                    <a:pt x="1621586" y="1390954"/>
                  </a:lnTo>
                  <a:lnTo>
                    <a:pt x="1619986" y="1388554"/>
                  </a:lnTo>
                  <a:lnTo>
                    <a:pt x="1617599" y="1390154"/>
                  </a:lnTo>
                  <a:lnTo>
                    <a:pt x="1615198" y="1390954"/>
                  </a:lnTo>
                  <a:lnTo>
                    <a:pt x="1611998" y="1392555"/>
                  </a:lnTo>
                  <a:lnTo>
                    <a:pt x="1613598" y="1394955"/>
                  </a:lnTo>
                  <a:lnTo>
                    <a:pt x="1614398" y="1397355"/>
                  </a:lnTo>
                  <a:lnTo>
                    <a:pt x="1615998" y="1399743"/>
                  </a:lnTo>
                  <a:lnTo>
                    <a:pt x="1618399" y="1398155"/>
                  </a:lnTo>
                  <a:lnTo>
                    <a:pt x="1621586" y="1397355"/>
                  </a:lnTo>
                  <a:lnTo>
                    <a:pt x="1623987" y="1395755"/>
                  </a:lnTo>
                  <a:close/>
                </a:path>
                <a:path w="2115819" h="1579245">
                  <a:moveTo>
                    <a:pt x="1653997" y="1427822"/>
                  </a:moveTo>
                  <a:lnTo>
                    <a:pt x="1652765" y="1419733"/>
                  </a:lnTo>
                  <a:lnTo>
                    <a:pt x="1646580" y="1432318"/>
                  </a:lnTo>
                  <a:lnTo>
                    <a:pt x="1649463" y="1433512"/>
                  </a:lnTo>
                  <a:lnTo>
                    <a:pt x="1653997" y="1427822"/>
                  </a:lnTo>
                  <a:close/>
                </a:path>
                <a:path w="2115819" h="1579245">
                  <a:moveTo>
                    <a:pt x="1656753" y="1517230"/>
                  </a:moveTo>
                  <a:lnTo>
                    <a:pt x="1648764" y="1515630"/>
                  </a:lnTo>
                  <a:lnTo>
                    <a:pt x="1641335" y="1516964"/>
                  </a:lnTo>
                  <a:lnTo>
                    <a:pt x="1638477" y="1522031"/>
                  </a:lnTo>
                  <a:lnTo>
                    <a:pt x="1638757" y="1525295"/>
                  </a:lnTo>
                  <a:lnTo>
                    <a:pt x="1640776" y="1521231"/>
                  </a:lnTo>
                  <a:lnTo>
                    <a:pt x="1646364" y="1520431"/>
                  </a:lnTo>
                  <a:lnTo>
                    <a:pt x="1656753" y="1517230"/>
                  </a:lnTo>
                  <a:close/>
                </a:path>
                <a:path w="2115819" h="1579245">
                  <a:moveTo>
                    <a:pt x="1704708" y="1506042"/>
                  </a:moveTo>
                  <a:lnTo>
                    <a:pt x="1702308" y="1498854"/>
                  </a:lnTo>
                  <a:lnTo>
                    <a:pt x="1696720" y="1500454"/>
                  </a:lnTo>
                  <a:lnTo>
                    <a:pt x="1699107" y="1504442"/>
                  </a:lnTo>
                  <a:lnTo>
                    <a:pt x="1694319" y="1508442"/>
                  </a:lnTo>
                  <a:lnTo>
                    <a:pt x="1700707" y="1507642"/>
                  </a:lnTo>
                  <a:lnTo>
                    <a:pt x="1704708" y="1506042"/>
                  </a:lnTo>
                  <a:close/>
                </a:path>
                <a:path w="2115819" h="1579245">
                  <a:moveTo>
                    <a:pt x="1727454" y="1444155"/>
                  </a:moveTo>
                  <a:lnTo>
                    <a:pt x="1723085" y="1442110"/>
                  </a:lnTo>
                  <a:lnTo>
                    <a:pt x="1720024" y="1437855"/>
                  </a:lnTo>
                  <a:lnTo>
                    <a:pt x="1713001" y="1439303"/>
                  </a:lnTo>
                  <a:lnTo>
                    <a:pt x="1708810" y="1442554"/>
                  </a:lnTo>
                  <a:lnTo>
                    <a:pt x="1714296" y="1443710"/>
                  </a:lnTo>
                  <a:lnTo>
                    <a:pt x="1720278" y="1443456"/>
                  </a:lnTo>
                  <a:lnTo>
                    <a:pt x="1725587" y="1444104"/>
                  </a:lnTo>
                  <a:lnTo>
                    <a:pt x="1727454" y="1444155"/>
                  </a:lnTo>
                  <a:close/>
                </a:path>
                <a:path w="2115819" h="1579245">
                  <a:moveTo>
                    <a:pt x="1729486" y="1570786"/>
                  </a:moveTo>
                  <a:lnTo>
                    <a:pt x="1727885" y="1565986"/>
                  </a:lnTo>
                  <a:lnTo>
                    <a:pt x="1727885" y="1559598"/>
                  </a:lnTo>
                  <a:lnTo>
                    <a:pt x="1722285" y="1559598"/>
                  </a:lnTo>
                  <a:lnTo>
                    <a:pt x="1723885" y="1564386"/>
                  </a:lnTo>
                  <a:lnTo>
                    <a:pt x="1723885" y="1570786"/>
                  </a:lnTo>
                  <a:lnTo>
                    <a:pt x="1729486" y="1570786"/>
                  </a:lnTo>
                  <a:close/>
                </a:path>
                <a:path w="2115819" h="1579245">
                  <a:moveTo>
                    <a:pt x="1736801" y="1422234"/>
                  </a:moveTo>
                  <a:lnTo>
                    <a:pt x="1731086" y="1419733"/>
                  </a:lnTo>
                  <a:lnTo>
                    <a:pt x="1730171" y="1424482"/>
                  </a:lnTo>
                  <a:lnTo>
                    <a:pt x="1727390" y="1430223"/>
                  </a:lnTo>
                  <a:lnTo>
                    <a:pt x="1726247" y="1434896"/>
                  </a:lnTo>
                  <a:lnTo>
                    <a:pt x="1730286" y="1436509"/>
                  </a:lnTo>
                  <a:lnTo>
                    <a:pt x="1731759" y="1431759"/>
                  </a:lnTo>
                  <a:lnTo>
                    <a:pt x="1735480" y="1426616"/>
                  </a:lnTo>
                  <a:lnTo>
                    <a:pt x="1736801" y="1422234"/>
                  </a:lnTo>
                  <a:close/>
                </a:path>
                <a:path w="2115819" h="1579245">
                  <a:moveTo>
                    <a:pt x="1752155" y="1474266"/>
                  </a:moveTo>
                  <a:lnTo>
                    <a:pt x="1747062" y="1473174"/>
                  </a:lnTo>
                  <a:lnTo>
                    <a:pt x="1743163" y="1474939"/>
                  </a:lnTo>
                  <a:lnTo>
                    <a:pt x="1749463" y="1478876"/>
                  </a:lnTo>
                  <a:lnTo>
                    <a:pt x="1752155" y="1474266"/>
                  </a:lnTo>
                  <a:close/>
                </a:path>
                <a:path w="2115819" h="1579245">
                  <a:moveTo>
                    <a:pt x="1755851" y="1378966"/>
                  </a:moveTo>
                  <a:lnTo>
                    <a:pt x="1749463" y="1378165"/>
                  </a:lnTo>
                  <a:lnTo>
                    <a:pt x="1744662" y="1378966"/>
                  </a:lnTo>
                  <a:lnTo>
                    <a:pt x="1745462" y="1386166"/>
                  </a:lnTo>
                  <a:lnTo>
                    <a:pt x="1751063" y="1386166"/>
                  </a:lnTo>
                  <a:lnTo>
                    <a:pt x="1749463" y="1382166"/>
                  </a:lnTo>
                  <a:lnTo>
                    <a:pt x="1755851" y="1378966"/>
                  </a:lnTo>
                  <a:close/>
                </a:path>
                <a:path w="2115819" h="1579245">
                  <a:moveTo>
                    <a:pt x="1760156" y="1548472"/>
                  </a:moveTo>
                  <a:lnTo>
                    <a:pt x="1755063" y="1547202"/>
                  </a:lnTo>
                  <a:lnTo>
                    <a:pt x="1751164" y="1548930"/>
                  </a:lnTo>
                  <a:lnTo>
                    <a:pt x="1757451" y="1553197"/>
                  </a:lnTo>
                  <a:lnTo>
                    <a:pt x="1760156" y="1548472"/>
                  </a:lnTo>
                  <a:close/>
                </a:path>
                <a:path w="2115819" h="1579245">
                  <a:moveTo>
                    <a:pt x="1762252" y="1577174"/>
                  </a:moveTo>
                  <a:lnTo>
                    <a:pt x="1757451" y="1577174"/>
                  </a:lnTo>
                  <a:lnTo>
                    <a:pt x="1751063" y="1571574"/>
                  </a:lnTo>
                  <a:lnTo>
                    <a:pt x="1749602" y="1578876"/>
                  </a:lnTo>
                  <a:lnTo>
                    <a:pt x="1762086" y="1578876"/>
                  </a:lnTo>
                  <a:lnTo>
                    <a:pt x="1762252" y="1577174"/>
                  </a:lnTo>
                  <a:close/>
                </a:path>
                <a:path w="2115819" h="1579245">
                  <a:moveTo>
                    <a:pt x="1764334" y="1569605"/>
                  </a:moveTo>
                  <a:lnTo>
                    <a:pt x="1759051" y="1567586"/>
                  </a:lnTo>
                  <a:lnTo>
                    <a:pt x="1756918" y="1574546"/>
                  </a:lnTo>
                  <a:lnTo>
                    <a:pt x="1761147" y="1573580"/>
                  </a:lnTo>
                  <a:lnTo>
                    <a:pt x="1764334" y="1569605"/>
                  </a:lnTo>
                  <a:close/>
                </a:path>
                <a:path w="2115819" h="1579245">
                  <a:moveTo>
                    <a:pt x="1815185" y="1529410"/>
                  </a:moveTo>
                  <a:lnTo>
                    <a:pt x="1809902" y="1528318"/>
                  </a:lnTo>
                  <a:lnTo>
                    <a:pt x="1805965" y="1530083"/>
                  </a:lnTo>
                  <a:lnTo>
                    <a:pt x="1812594" y="1534020"/>
                  </a:lnTo>
                  <a:lnTo>
                    <a:pt x="1815185" y="1529410"/>
                  </a:lnTo>
                  <a:close/>
                </a:path>
                <a:path w="2115819" h="1579245">
                  <a:moveTo>
                    <a:pt x="1817382" y="1335722"/>
                  </a:moveTo>
                  <a:lnTo>
                    <a:pt x="1816595" y="1330210"/>
                  </a:lnTo>
                  <a:lnTo>
                    <a:pt x="1809064" y="1332357"/>
                  </a:lnTo>
                  <a:lnTo>
                    <a:pt x="1812099" y="1335316"/>
                  </a:lnTo>
                  <a:lnTo>
                    <a:pt x="1817382" y="1335722"/>
                  </a:lnTo>
                  <a:close/>
                </a:path>
                <a:path w="2115819" h="1579245">
                  <a:moveTo>
                    <a:pt x="1833753" y="1565846"/>
                  </a:moveTo>
                  <a:lnTo>
                    <a:pt x="1829777" y="1562887"/>
                  </a:lnTo>
                  <a:lnTo>
                    <a:pt x="1826475" y="1561299"/>
                  </a:lnTo>
                  <a:lnTo>
                    <a:pt x="1828584" y="1558798"/>
                  </a:lnTo>
                  <a:lnTo>
                    <a:pt x="1821878" y="1559102"/>
                  </a:lnTo>
                  <a:lnTo>
                    <a:pt x="1815096" y="1559496"/>
                  </a:lnTo>
                  <a:lnTo>
                    <a:pt x="1808467" y="1559128"/>
                  </a:lnTo>
                  <a:lnTo>
                    <a:pt x="1802206" y="1557197"/>
                  </a:lnTo>
                  <a:lnTo>
                    <a:pt x="1804606" y="1562785"/>
                  </a:lnTo>
                  <a:lnTo>
                    <a:pt x="1799018" y="1565986"/>
                  </a:lnTo>
                  <a:lnTo>
                    <a:pt x="1800618" y="1571574"/>
                  </a:lnTo>
                  <a:lnTo>
                    <a:pt x="1807235" y="1565427"/>
                  </a:lnTo>
                  <a:lnTo>
                    <a:pt x="1815795" y="1564881"/>
                  </a:lnTo>
                  <a:lnTo>
                    <a:pt x="1823770" y="1564500"/>
                  </a:lnTo>
                  <a:lnTo>
                    <a:pt x="1826133" y="1561693"/>
                  </a:lnTo>
                  <a:lnTo>
                    <a:pt x="1828584" y="1564386"/>
                  </a:lnTo>
                  <a:lnTo>
                    <a:pt x="1833753" y="1565846"/>
                  </a:lnTo>
                  <a:close/>
                </a:path>
                <a:path w="2115819" h="1579245">
                  <a:moveTo>
                    <a:pt x="1866950" y="1573974"/>
                  </a:moveTo>
                  <a:lnTo>
                    <a:pt x="1859749" y="1577174"/>
                  </a:lnTo>
                  <a:lnTo>
                    <a:pt x="1854962" y="1569986"/>
                  </a:lnTo>
                  <a:lnTo>
                    <a:pt x="1854161" y="1576374"/>
                  </a:lnTo>
                  <a:lnTo>
                    <a:pt x="1858213" y="1578876"/>
                  </a:lnTo>
                  <a:lnTo>
                    <a:pt x="1864804" y="1578876"/>
                  </a:lnTo>
                  <a:lnTo>
                    <a:pt x="1865350" y="1577975"/>
                  </a:lnTo>
                  <a:lnTo>
                    <a:pt x="1866950" y="1573974"/>
                  </a:lnTo>
                  <a:close/>
                </a:path>
                <a:path w="2115819" h="1579245">
                  <a:moveTo>
                    <a:pt x="1869351" y="1424520"/>
                  </a:moveTo>
                  <a:lnTo>
                    <a:pt x="1865350" y="1421333"/>
                  </a:lnTo>
                  <a:lnTo>
                    <a:pt x="1862950" y="1426121"/>
                  </a:lnTo>
                  <a:lnTo>
                    <a:pt x="1858162" y="1430921"/>
                  </a:lnTo>
                  <a:lnTo>
                    <a:pt x="1862150" y="1434109"/>
                  </a:lnTo>
                  <a:lnTo>
                    <a:pt x="1864550" y="1429321"/>
                  </a:lnTo>
                  <a:lnTo>
                    <a:pt x="1869351" y="1424520"/>
                  </a:lnTo>
                  <a:close/>
                </a:path>
                <a:path w="2115819" h="1579245">
                  <a:moveTo>
                    <a:pt x="1873999" y="1417675"/>
                  </a:moveTo>
                  <a:lnTo>
                    <a:pt x="1872538" y="1410931"/>
                  </a:lnTo>
                  <a:lnTo>
                    <a:pt x="1867039" y="1412290"/>
                  </a:lnTo>
                  <a:lnTo>
                    <a:pt x="1869846" y="1416329"/>
                  </a:lnTo>
                  <a:lnTo>
                    <a:pt x="1873999" y="1417675"/>
                  </a:lnTo>
                  <a:close/>
                </a:path>
                <a:path w="2115819" h="1579245">
                  <a:moveTo>
                    <a:pt x="1880539" y="1468475"/>
                  </a:moveTo>
                  <a:lnTo>
                    <a:pt x="1874139" y="1466088"/>
                  </a:lnTo>
                  <a:lnTo>
                    <a:pt x="1866950" y="1459687"/>
                  </a:lnTo>
                  <a:lnTo>
                    <a:pt x="1862950" y="1463687"/>
                  </a:lnTo>
                  <a:lnTo>
                    <a:pt x="1868284" y="1467916"/>
                  </a:lnTo>
                  <a:lnTo>
                    <a:pt x="1871446" y="1471180"/>
                  </a:lnTo>
                  <a:lnTo>
                    <a:pt x="1874748" y="1471891"/>
                  </a:lnTo>
                  <a:lnTo>
                    <a:pt x="1880539" y="1468475"/>
                  </a:lnTo>
                  <a:close/>
                </a:path>
                <a:path w="2115819" h="1579245">
                  <a:moveTo>
                    <a:pt x="1883943" y="1546567"/>
                  </a:moveTo>
                  <a:lnTo>
                    <a:pt x="1881428" y="1543304"/>
                  </a:lnTo>
                  <a:lnTo>
                    <a:pt x="1876082" y="1544993"/>
                  </a:lnTo>
                  <a:lnTo>
                    <a:pt x="1875739" y="1553197"/>
                  </a:lnTo>
                  <a:lnTo>
                    <a:pt x="1883943" y="1546567"/>
                  </a:lnTo>
                  <a:close/>
                </a:path>
                <a:path w="2115819" h="1579245">
                  <a:moveTo>
                    <a:pt x="1901317" y="1555597"/>
                  </a:moveTo>
                  <a:lnTo>
                    <a:pt x="1900516" y="1552397"/>
                  </a:lnTo>
                  <a:lnTo>
                    <a:pt x="1894001" y="1551520"/>
                  </a:lnTo>
                  <a:lnTo>
                    <a:pt x="1892122" y="1555597"/>
                  </a:lnTo>
                  <a:lnTo>
                    <a:pt x="1894446" y="1560271"/>
                  </a:lnTo>
                  <a:lnTo>
                    <a:pt x="1900516" y="1561185"/>
                  </a:lnTo>
                  <a:lnTo>
                    <a:pt x="1898916" y="1557997"/>
                  </a:lnTo>
                  <a:lnTo>
                    <a:pt x="1901317" y="1555597"/>
                  </a:lnTo>
                  <a:close/>
                </a:path>
                <a:path w="2115819" h="1579245">
                  <a:moveTo>
                    <a:pt x="1902917" y="1506042"/>
                  </a:moveTo>
                  <a:lnTo>
                    <a:pt x="1897316" y="1497253"/>
                  </a:lnTo>
                  <a:lnTo>
                    <a:pt x="1896516" y="1507642"/>
                  </a:lnTo>
                  <a:lnTo>
                    <a:pt x="1891334" y="1507617"/>
                  </a:lnTo>
                  <a:lnTo>
                    <a:pt x="1893417" y="1509242"/>
                  </a:lnTo>
                  <a:lnTo>
                    <a:pt x="1898650" y="1509661"/>
                  </a:lnTo>
                  <a:lnTo>
                    <a:pt x="1902917" y="1506042"/>
                  </a:lnTo>
                  <a:close/>
                </a:path>
                <a:path w="2115819" h="1579245">
                  <a:moveTo>
                    <a:pt x="1909305" y="1481264"/>
                  </a:moveTo>
                  <a:lnTo>
                    <a:pt x="1905304" y="1478076"/>
                  </a:lnTo>
                  <a:lnTo>
                    <a:pt x="1902917" y="1482064"/>
                  </a:lnTo>
                  <a:lnTo>
                    <a:pt x="1896516" y="1480464"/>
                  </a:lnTo>
                  <a:lnTo>
                    <a:pt x="1900516" y="1485265"/>
                  </a:lnTo>
                  <a:lnTo>
                    <a:pt x="1904504" y="1486865"/>
                  </a:lnTo>
                  <a:lnTo>
                    <a:pt x="1909305" y="1481264"/>
                  </a:lnTo>
                  <a:close/>
                </a:path>
                <a:path w="2115819" h="1579245">
                  <a:moveTo>
                    <a:pt x="1928482" y="1524431"/>
                  </a:moveTo>
                  <a:lnTo>
                    <a:pt x="1921294" y="1525219"/>
                  </a:lnTo>
                  <a:lnTo>
                    <a:pt x="1918093" y="1529219"/>
                  </a:lnTo>
                  <a:lnTo>
                    <a:pt x="1917293" y="1534820"/>
                  </a:lnTo>
                  <a:lnTo>
                    <a:pt x="1925294" y="1533220"/>
                  </a:lnTo>
                  <a:lnTo>
                    <a:pt x="1927682" y="1529219"/>
                  </a:lnTo>
                  <a:lnTo>
                    <a:pt x="1928482" y="1524431"/>
                  </a:lnTo>
                  <a:close/>
                </a:path>
                <a:path w="2115819" h="1579245">
                  <a:moveTo>
                    <a:pt x="1929282" y="1549196"/>
                  </a:moveTo>
                  <a:lnTo>
                    <a:pt x="1924494" y="1549196"/>
                  </a:lnTo>
                  <a:lnTo>
                    <a:pt x="1918093" y="1543608"/>
                  </a:lnTo>
                  <a:lnTo>
                    <a:pt x="1916493" y="1551597"/>
                  </a:lnTo>
                  <a:lnTo>
                    <a:pt x="1922094" y="1550797"/>
                  </a:lnTo>
                  <a:lnTo>
                    <a:pt x="1928482" y="1556397"/>
                  </a:lnTo>
                  <a:lnTo>
                    <a:pt x="1929282" y="1549196"/>
                  </a:lnTo>
                  <a:close/>
                </a:path>
                <a:path w="2115819" h="1579245">
                  <a:moveTo>
                    <a:pt x="1947672" y="1407744"/>
                  </a:moveTo>
                  <a:lnTo>
                    <a:pt x="1940471" y="1408544"/>
                  </a:lnTo>
                  <a:lnTo>
                    <a:pt x="1937283" y="1412532"/>
                  </a:lnTo>
                  <a:lnTo>
                    <a:pt x="1936483" y="1418132"/>
                  </a:lnTo>
                  <a:lnTo>
                    <a:pt x="1943671" y="1416532"/>
                  </a:lnTo>
                  <a:lnTo>
                    <a:pt x="1946871" y="1412532"/>
                  </a:lnTo>
                  <a:lnTo>
                    <a:pt x="1947672" y="1407744"/>
                  </a:lnTo>
                  <a:close/>
                </a:path>
                <a:path w="2115819" h="1579245">
                  <a:moveTo>
                    <a:pt x="1954060" y="1434909"/>
                  </a:moveTo>
                  <a:lnTo>
                    <a:pt x="1952459" y="1430921"/>
                  </a:lnTo>
                  <a:lnTo>
                    <a:pt x="1952459" y="1423720"/>
                  </a:lnTo>
                  <a:lnTo>
                    <a:pt x="1946871" y="1423720"/>
                  </a:lnTo>
                  <a:lnTo>
                    <a:pt x="1948472" y="1428521"/>
                  </a:lnTo>
                  <a:lnTo>
                    <a:pt x="1948472" y="1434122"/>
                  </a:lnTo>
                  <a:lnTo>
                    <a:pt x="1945601" y="1435036"/>
                  </a:lnTo>
                  <a:lnTo>
                    <a:pt x="1945271" y="1442910"/>
                  </a:lnTo>
                  <a:lnTo>
                    <a:pt x="1953475" y="1436382"/>
                  </a:lnTo>
                  <a:lnTo>
                    <a:pt x="1952269" y="1434909"/>
                  </a:lnTo>
                  <a:lnTo>
                    <a:pt x="1954060" y="1434909"/>
                  </a:lnTo>
                  <a:close/>
                </a:path>
                <a:path w="2115819" h="1579245">
                  <a:moveTo>
                    <a:pt x="1969249" y="1493253"/>
                  </a:moveTo>
                  <a:lnTo>
                    <a:pt x="1962848" y="1492453"/>
                  </a:lnTo>
                  <a:lnTo>
                    <a:pt x="1958060" y="1493253"/>
                  </a:lnTo>
                  <a:lnTo>
                    <a:pt x="1958860" y="1500454"/>
                  </a:lnTo>
                  <a:lnTo>
                    <a:pt x="1964448" y="1500454"/>
                  </a:lnTo>
                  <a:lnTo>
                    <a:pt x="1962848" y="1495653"/>
                  </a:lnTo>
                  <a:lnTo>
                    <a:pt x="1969249" y="1493253"/>
                  </a:lnTo>
                  <a:close/>
                </a:path>
                <a:path w="2115819" h="1579245">
                  <a:moveTo>
                    <a:pt x="1970849" y="1404543"/>
                  </a:moveTo>
                  <a:lnTo>
                    <a:pt x="1968373" y="1400162"/>
                  </a:lnTo>
                  <a:lnTo>
                    <a:pt x="1969046" y="1404848"/>
                  </a:lnTo>
                  <a:lnTo>
                    <a:pt x="1970620" y="1409382"/>
                  </a:lnTo>
                  <a:lnTo>
                    <a:pt x="1970849" y="1404543"/>
                  </a:lnTo>
                  <a:close/>
                </a:path>
                <a:path w="2115819" h="1579245">
                  <a:moveTo>
                    <a:pt x="1970849" y="1390154"/>
                  </a:moveTo>
                  <a:lnTo>
                    <a:pt x="1965680" y="1383195"/>
                  </a:lnTo>
                  <a:lnTo>
                    <a:pt x="1961248" y="1385366"/>
                  </a:lnTo>
                  <a:lnTo>
                    <a:pt x="1961629" y="1389938"/>
                  </a:lnTo>
                  <a:lnTo>
                    <a:pt x="1970849" y="1390154"/>
                  </a:lnTo>
                  <a:close/>
                </a:path>
                <a:path w="2115819" h="1579245">
                  <a:moveTo>
                    <a:pt x="1984870" y="1422044"/>
                  </a:moveTo>
                  <a:lnTo>
                    <a:pt x="1983625" y="1416532"/>
                  </a:lnTo>
                  <a:lnTo>
                    <a:pt x="1976551" y="1418666"/>
                  </a:lnTo>
                  <a:lnTo>
                    <a:pt x="1979739" y="1421625"/>
                  </a:lnTo>
                  <a:lnTo>
                    <a:pt x="1984870" y="1422044"/>
                  </a:lnTo>
                  <a:close/>
                </a:path>
                <a:path w="2115819" h="1579245">
                  <a:moveTo>
                    <a:pt x="1988426" y="1497253"/>
                  </a:moveTo>
                  <a:lnTo>
                    <a:pt x="1982038" y="1497253"/>
                  </a:lnTo>
                  <a:lnTo>
                    <a:pt x="1977237" y="1498053"/>
                  </a:lnTo>
                  <a:lnTo>
                    <a:pt x="1978037" y="1505242"/>
                  </a:lnTo>
                  <a:lnTo>
                    <a:pt x="1983625" y="1505242"/>
                  </a:lnTo>
                  <a:lnTo>
                    <a:pt x="1982038" y="1500454"/>
                  </a:lnTo>
                  <a:lnTo>
                    <a:pt x="1988426" y="1497253"/>
                  </a:lnTo>
                  <a:close/>
                </a:path>
                <a:path w="2115819" h="1579245">
                  <a:moveTo>
                    <a:pt x="2093925" y="1504442"/>
                  </a:moveTo>
                  <a:lnTo>
                    <a:pt x="2093125" y="1499654"/>
                  </a:lnTo>
                  <a:lnTo>
                    <a:pt x="2089924" y="1494853"/>
                  </a:lnTo>
                  <a:lnTo>
                    <a:pt x="2085136" y="1501254"/>
                  </a:lnTo>
                  <a:lnTo>
                    <a:pt x="2086724" y="1506042"/>
                  </a:lnTo>
                  <a:lnTo>
                    <a:pt x="2089924" y="1510042"/>
                  </a:lnTo>
                  <a:lnTo>
                    <a:pt x="2093925" y="1504442"/>
                  </a:lnTo>
                  <a:close/>
                </a:path>
                <a:path w="2115819" h="1579245">
                  <a:moveTo>
                    <a:pt x="2109101" y="1425321"/>
                  </a:moveTo>
                  <a:lnTo>
                    <a:pt x="2101913" y="1422120"/>
                  </a:lnTo>
                  <a:lnTo>
                    <a:pt x="2095525" y="1420533"/>
                  </a:lnTo>
                  <a:lnTo>
                    <a:pt x="2089124" y="1423720"/>
                  </a:lnTo>
                  <a:lnTo>
                    <a:pt x="2097125" y="1429321"/>
                  </a:lnTo>
                  <a:lnTo>
                    <a:pt x="2104313" y="1430921"/>
                  </a:lnTo>
                  <a:lnTo>
                    <a:pt x="2109101" y="1425321"/>
                  </a:lnTo>
                  <a:close/>
                </a:path>
                <a:path w="2115819" h="1579245">
                  <a:moveTo>
                    <a:pt x="2115502" y="1510842"/>
                  </a:moveTo>
                  <a:lnTo>
                    <a:pt x="2110702" y="1508442"/>
                  </a:lnTo>
                  <a:lnTo>
                    <a:pt x="2105914" y="1503641"/>
                  </a:lnTo>
                  <a:lnTo>
                    <a:pt x="2101913" y="1507642"/>
                  </a:lnTo>
                  <a:lnTo>
                    <a:pt x="2106714" y="1510042"/>
                  </a:lnTo>
                  <a:lnTo>
                    <a:pt x="2112302" y="1514830"/>
                  </a:lnTo>
                  <a:lnTo>
                    <a:pt x="2115502" y="15108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631704" y="9853383"/>
              <a:ext cx="1056005" cy="435609"/>
            </a:xfrm>
            <a:custGeom>
              <a:avLst/>
              <a:gdLst/>
              <a:ahLst/>
              <a:cxnLst/>
              <a:rect l="l" t="t" r="r" b="b"/>
              <a:pathLst>
                <a:path w="1056005" h="435609">
                  <a:moveTo>
                    <a:pt x="12788" y="395147"/>
                  </a:moveTo>
                  <a:lnTo>
                    <a:pt x="10388" y="391160"/>
                  </a:lnTo>
                  <a:lnTo>
                    <a:pt x="6388" y="394347"/>
                  </a:lnTo>
                  <a:lnTo>
                    <a:pt x="0" y="397548"/>
                  </a:lnTo>
                  <a:lnTo>
                    <a:pt x="2387" y="402348"/>
                  </a:lnTo>
                  <a:lnTo>
                    <a:pt x="6388" y="398348"/>
                  </a:lnTo>
                  <a:lnTo>
                    <a:pt x="12788" y="395147"/>
                  </a:lnTo>
                  <a:close/>
                </a:path>
                <a:path w="1056005" h="435609">
                  <a:moveTo>
                    <a:pt x="25565" y="369570"/>
                  </a:moveTo>
                  <a:lnTo>
                    <a:pt x="18034" y="368896"/>
                  </a:lnTo>
                  <a:lnTo>
                    <a:pt x="19875" y="372567"/>
                  </a:lnTo>
                  <a:lnTo>
                    <a:pt x="24561" y="374738"/>
                  </a:lnTo>
                  <a:lnTo>
                    <a:pt x="25565" y="369570"/>
                  </a:lnTo>
                  <a:close/>
                </a:path>
                <a:path w="1056005" h="435609">
                  <a:moveTo>
                    <a:pt x="55143" y="296849"/>
                  </a:moveTo>
                  <a:lnTo>
                    <a:pt x="47269" y="296176"/>
                  </a:lnTo>
                  <a:lnTo>
                    <a:pt x="49149" y="299847"/>
                  </a:lnTo>
                  <a:lnTo>
                    <a:pt x="54013" y="302018"/>
                  </a:lnTo>
                  <a:lnTo>
                    <a:pt x="55143" y="296849"/>
                  </a:lnTo>
                  <a:close/>
                </a:path>
                <a:path w="1056005" h="435609">
                  <a:moveTo>
                    <a:pt x="107734" y="140462"/>
                  </a:moveTo>
                  <a:lnTo>
                    <a:pt x="105486" y="135407"/>
                  </a:lnTo>
                  <a:lnTo>
                    <a:pt x="98742" y="138887"/>
                  </a:lnTo>
                  <a:lnTo>
                    <a:pt x="102489" y="141097"/>
                  </a:lnTo>
                  <a:lnTo>
                    <a:pt x="107734" y="140462"/>
                  </a:lnTo>
                  <a:close/>
                </a:path>
                <a:path w="1056005" h="435609">
                  <a:moveTo>
                    <a:pt x="117157" y="433616"/>
                  </a:moveTo>
                  <a:lnTo>
                    <a:pt x="115887" y="432714"/>
                  </a:lnTo>
                  <a:lnTo>
                    <a:pt x="116268" y="433616"/>
                  </a:lnTo>
                  <a:lnTo>
                    <a:pt x="117157" y="433616"/>
                  </a:lnTo>
                  <a:close/>
                </a:path>
                <a:path w="1056005" h="435609">
                  <a:moveTo>
                    <a:pt x="132664" y="309638"/>
                  </a:moveTo>
                  <a:lnTo>
                    <a:pt x="130263" y="305638"/>
                  </a:lnTo>
                  <a:lnTo>
                    <a:pt x="126276" y="308838"/>
                  </a:lnTo>
                  <a:lnTo>
                    <a:pt x="119875" y="312026"/>
                  </a:lnTo>
                  <a:lnTo>
                    <a:pt x="122275" y="316826"/>
                  </a:lnTo>
                  <a:lnTo>
                    <a:pt x="126276" y="312826"/>
                  </a:lnTo>
                  <a:lnTo>
                    <a:pt x="132664" y="309638"/>
                  </a:lnTo>
                  <a:close/>
                </a:path>
                <a:path w="1056005" h="435609">
                  <a:moveTo>
                    <a:pt x="147853" y="288048"/>
                  </a:moveTo>
                  <a:lnTo>
                    <a:pt x="145453" y="284060"/>
                  </a:lnTo>
                  <a:lnTo>
                    <a:pt x="142252" y="287261"/>
                  </a:lnTo>
                  <a:lnTo>
                    <a:pt x="135064" y="290449"/>
                  </a:lnTo>
                  <a:lnTo>
                    <a:pt x="137464" y="295249"/>
                  </a:lnTo>
                  <a:lnTo>
                    <a:pt x="141452" y="291249"/>
                  </a:lnTo>
                  <a:lnTo>
                    <a:pt x="147853" y="288048"/>
                  </a:lnTo>
                  <a:close/>
                </a:path>
                <a:path w="1056005" h="435609">
                  <a:moveTo>
                    <a:pt x="179819" y="216128"/>
                  </a:moveTo>
                  <a:lnTo>
                    <a:pt x="175018" y="213728"/>
                  </a:lnTo>
                  <a:lnTo>
                    <a:pt x="174218" y="218528"/>
                  </a:lnTo>
                  <a:lnTo>
                    <a:pt x="170230" y="224917"/>
                  </a:lnTo>
                  <a:lnTo>
                    <a:pt x="175018" y="226517"/>
                  </a:lnTo>
                  <a:lnTo>
                    <a:pt x="175818" y="221716"/>
                  </a:lnTo>
                  <a:lnTo>
                    <a:pt x="179819" y="216128"/>
                  </a:lnTo>
                  <a:close/>
                </a:path>
                <a:path w="1056005" h="435609">
                  <a:moveTo>
                    <a:pt x="182854" y="208724"/>
                  </a:moveTo>
                  <a:lnTo>
                    <a:pt x="179819" y="202539"/>
                  </a:lnTo>
                  <a:lnTo>
                    <a:pt x="174536" y="204901"/>
                  </a:lnTo>
                  <a:lnTo>
                    <a:pt x="178320" y="208229"/>
                  </a:lnTo>
                  <a:lnTo>
                    <a:pt x="182854" y="208724"/>
                  </a:lnTo>
                  <a:close/>
                </a:path>
                <a:path w="1056005" h="435609">
                  <a:moveTo>
                    <a:pt x="201396" y="256882"/>
                  </a:moveTo>
                  <a:lnTo>
                    <a:pt x="195008" y="256082"/>
                  </a:lnTo>
                  <a:lnTo>
                    <a:pt x="186207" y="250494"/>
                  </a:lnTo>
                  <a:lnTo>
                    <a:pt x="183019" y="255282"/>
                  </a:lnTo>
                  <a:lnTo>
                    <a:pt x="189141" y="258686"/>
                  </a:lnTo>
                  <a:lnTo>
                    <a:pt x="193103" y="261480"/>
                  </a:lnTo>
                  <a:lnTo>
                    <a:pt x="196608" y="261581"/>
                  </a:lnTo>
                  <a:lnTo>
                    <a:pt x="201396" y="256882"/>
                  </a:lnTo>
                  <a:close/>
                </a:path>
                <a:path w="1056005" h="435609">
                  <a:moveTo>
                    <a:pt x="210185" y="419925"/>
                  </a:moveTo>
                  <a:lnTo>
                    <a:pt x="202323" y="419252"/>
                  </a:lnTo>
                  <a:lnTo>
                    <a:pt x="204190" y="422922"/>
                  </a:lnTo>
                  <a:lnTo>
                    <a:pt x="209067" y="425094"/>
                  </a:lnTo>
                  <a:lnTo>
                    <a:pt x="210185" y="419925"/>
                  </a:lnTo>
                  <a:close/>
                </a:path>
                <a:path w="1056005" h="435609">
                  <a:moveTo>
                    <a:pt x="220738" y="382879"/>
                  </a:moveTo>
                  <a:lnTo>
                    <a:pt x="216585" y="379171"/>
                  </a:lnTo>
                  <a:lnTo>
                    <a:pt x="211975" y="384898"/>
                  </a:lnTo>
                  <a:lnTo>
                    <a:pt x="216281" y="385457"/>
                  </a:lnTo>
                  <a:lnTo>
                    <a:pt x="220738" y="382879"/>
                  </a:lnTo>
                  <a:close/>
                </a:path>
                <a:path w="1056005" h="435609">
                  <a:moveTo>
                    <a:pt x="223672" y="332028"/>
                  </a:moveTo>
                  <a:lnTo>
                    <a:pt x="220383" y="329514"/>
                  </a:lnTo>
                  <a:lnTo>
                    <a:pt x="215582" y="332244"/>
                  </a:lnTo>
                  <a:lnTo>
                    <a:pt x="217385" y="340004"/>
                  </a:lnTo>
                  <a:lnTo>
                    <a:pt x="223672" y="332028"/>
                  </a:lnTo>
                  <a:close/>
                </a:path>
                <a:path w="1056005" h="435609">
                  <a:moveTo>
                    <a:pt x="227965" y="412203"/>
                  </a:moveTo>
                  <a:lnTo>
                    <a:pt x="227774" y="407136"/>
                  </a:lnTo>
                  <a:lnTo>
                    <a:pt x="222173" y="410337"/>
                  </a:lnTo>
                  <a:lnTo>
                    <a:pt x="217385" y="406336"/>
                  </a:lnTo>
                  <a:lnTo>
                    <a:pt x="211785" y="407936"/>
                  </a:lnTo>
                  <a:lnTo>
                    <a:pt x="216077" y="412762"/>
                  </a:lnTo>
                  <a:lnTo>
                    <a:pt x="222770" y="414134"/>
                  </a:lnTo>
                  <a:lnTo>
                    <a:pt x="227965" y="412203"/>
                  </a:lnTo>
                  <a:close/>
                </a:path>
                <a:path w="1056005" h="435609">
                  <a:moveTo>
                    <a:pt x="231762" y="288848"/>
                  </a:moveTo>
                  <a:lnTo>
                    <a:pt x="225374" y="281660"/>
                  </a:lnTo>
                  <a:lnTo>
                    <a:pt x="224574" y="281660"/>
                  </a:lnTo>
                  <a:lnTo>
                    <a:pt x="226174" y="291249"/>
                  </a:lnTo>
                  <a:lnTo>
                    <a:pt x="221195" y="292455"/>
                  </a:lnTo>
                  <a:lnTo>
                    <a:pt x="223570" y="293649"/>
                  </a:lnTo>
                  <a:lnTo>
                    <a:pt x="228638" y="293052"/>
                  </a:lnTo>
                  <a:lnTo>
                    <a:pt x="231762" y="288848"/>
                  </a:lnTo>
                  <a:close/>
                </a:path>
                <a:path w="1056005" h="435609">
                  <a:moveTo>
                    <a:pt x="233362" y="263283"/>
                  </a:moveTo>
                  <a:lnTo>
                    <a:pt x="228574" y="260883"/>
                  </a:lnTo>
                  <a:lnTo>
                    <a:pt x="226974" y="265671"/>
                  </a:lnTo>
                  <a:lnTo>
                    <a:pt x="219773" y="265671"/>
                  </a:lnTo>
                  <a:lnTo>
                    <a:pt x="225374" y="268871"/>
                  </a:lnTo>
                  <a:lnTo>
                    <a:pt x="230162" y="269671"/>
                  </a:lnTo>
                  <a:lnTo>
                    <a:pt x="233362" y="263283"/>
                  </a:lnTo>
                  <a:close/>
                </a:path>
                <a:path w="1056005" h="435609">
                  <a:moveTo>
                    <a:pt x="258940" y="176961"/>
                  </a:moveTo>
                  <a:lnTo>
                    <a:pt x="251409" y="176288"/>
                  </a:lnTo>
                  <a:lnTo>
                    <a:pt x="253250" y="179959"/>
                  </a:lnTo>
                  <a:lnTo>
                    <a:pt x="257924" y="182130"/>
                  </a:lnTo>
                  <a:lnTo>
                    <a:pt x="258940" y="176961"/>
                  </a:lnTo>
                  <a:close/>
                </a:path>
                <a:path w="1056005" h="435609">
                  <a:moveTo>
                    <a:pt x="264769" y="210540"/>
                  </a:moveTo>
                  <a:lnTo>
                    <a:pt x="261442" y="208038"/>
                  </a:lnTo>
                  <a:lnTo>
                    <a:pt x="256451" y="210769"/>
                  </a:lnTo>
                  <a:lnTo>
                    <a:pt x="258140" y="218528"/>
                  </a:lnTo>
                  <a:lnTo>
                    <a:pt x="264769" y="210540"/>
                  </a:lnTo>
                  <a:close/>
                </a:path>
                <a:path w="1056005" h="435609">
                  <a:moveTo>
                    <a:pt x="270129" y="161772"/>
                  </a:moveTo>
                  <a:lnTo>
                    <a:pt x="263613" y="156502"/>
                  </a:lnTo>
                  <a:lnTo>
                    <a:pt x="259943" y="159677"/>
                  </a:lnTo>
                  <a:lnTo>
                    <a:pt x="261366" y="163918"/>
                  </a:lnTo>
                  <a:lnTo>
                    <a:pt x="270129" y="161772"/>
                  </a:lnTo>
                  <a:close/>
                </a:path>
                <a:path w="1056005" h="435609">
                  <a:moveTo>
                    <a:pt x="275018" y="181000"/>
                  </a:moveTo>
                  <a:lnTo>
                    <a:pt x="274129" y="176161"/>
                  </a:lnTo>
                  <a:lnTo>
                    <a:pt x="270522" y="172681"/>
                  </a:lnTo>
                  <a:lnTo>
                    <a:pt x="272326" y="177063"/>
                  </a:lnTo>
                  <a:lnTo>
                    <a:pt x="275018" y="181000"/>
                  </a:lnTo>
                  <a:close/>
                </a:path>
                <a:path w="1056005" h="435609">
                  <a:moveTo>
                    <a:pt x="275717" y="423926"/>
                  </a:moveTo>
                  <a:lnTo>
                    <a:pt x="267728" y="422325"/>
                  </a:lnTo>
                  <a:lnTo>
                    <a:pt x="260540" y="422325"/>
                  </a:lnTo>
                  <a:lnTo>
                    <a:pt x="255739" y="426313"/>
                  </a:lnTo>
                  <a:lnTo>
                    <a:pt x="265328" y="430314"/>
                  </a:lnTo>
                  <a:lnTo>
                    <a:pt x="272529" y="430314"/>
                  </a:lnTo>
                  <a:lnTo>
                    <a:pt x="275717" y="423926"/>
                  </a:lnTo>
                  <a:close/>
                </a:path>
                <a:path w="1056005" h="435609">
                  <a:moveTo>
                    <a:pt x="278917" y="401548"/>
                  </a:moveTo>
                  <a:lnTo>
                    <a:pt x="278244" y="396824"/>
                  </a:lnTo>
                  <a:lnTo>
                    <a:pt x="277126" y="401548"/>
                  </a:lnTo>
                  <a:lnTo>
                    <a:pt x="277063" y="402691"/>
                  </a:lnTo>
                  <a:lnTo>
                    <a:pt x="275717" y="402348"/>
                  </a:lnTo>
                  <a:lnTo>
                    <a:pt x="273329" y="401548"/>
                  </a:lnTo>
                  <a:lnTo>
                    <a:pt x="270129" y="399948"/>
                  </a:lnTo>
                  <a:lnTo>
                    <a:pt x="269328" y="403936"/>
                  </a:lnTo>
                  <a:lnTo>
                    <a:pt x="266128" y="411937"/>
                  </a:lnTo>
                  <a:lnTo>
                    <a:pt x="273329" y="415124"/>
                  </a:lnTo>
                  <a:lnTo>
                    <a:pt x="277317" y="411137"/>
                  </a:lnTo>
                  <a:lnTo>
                    <a:pt x="278917" y="403136"/>
                  </a:lnTo>
                  <a:lnTo>
                    <a:pt x="278295" y="402996"/>
                  </a:lnTo>
                  <a:lnTo>
                    <a:pt x="278917" y="401548"/>
                  </a:lnTo>
                  <a:close/>
                </a:path>
                <a:path w="1056005" h="435609">
                  <a:moveTo>
                    <a:pt x="282117" y="240106"/>
                  </a:moveTo>
                  <a:lnTo>
                    <a:pt x="279717" y="235305"/>
                  </a:lnTo>
                  <a:lnTo>
                    <a:pt x="275717" y="238506"/>
                  </a:lnTo>
                  <a:lnTo>
                    <a:pt x="270129" y="234505"/>
                  </a:lnTo>
                  <a:lnTo>
                    <a:pt x="272529" y="240106"/>
                  </a:lnTo>
                  <a:lnTo>
                    <a:pt x="275717" y="243293"/>
                  </a:lnTo>
                  <a:lnTo>
                    <a:pt x="282117" y="240106"/>
                  </a:lnTo>
                  <a:close/>
                </a:path>
                <a:path w="1056005" h="435609">
                  <a:moveTo>
                    <a:pt x="292354" y="190017"/>
                  </a:moveTo>
                  <a:lnTo>
                    <a:pt x="290106" y="184950"/>
                  </a:lnTo>
                  <a:lnTo>
                    <a:pt x="283362" y="188442"/>
                  </a:lnTo>
                  <a:lnTo>
                    <a:pt x="287108" y="190652"/>
                  </a:lnTo>
                  <a:lnTo>
                    <a:pt x="292354" y="190017"/>
                  </a:lnTo>
                  <a:close/>
                </a:path>
                <a:path w="1056005" h="435609">
                  <a:moveTo>
                    <a:pt x="294906" y="265671"/>
                  </a:moveTo>
                  <a:lnTo>
                    <a:pt x="293776" y="260959"/>
                  </a:lnTo>
                  <a:lnTo>
                    <a:pt x="292506" y="265671"/>
                  </a:lnTo>
                  <a:lnTo>
                    <a:pt x="292430" y="270395"/>
                  </a:lnTo>
                  <a:lnTo>
                    <a:pt x="294906" y="265671"/>
                  </a:lnTo>
                  <a:close/>
                </a:path>
                <a:path w="1056005" h="435609">
                  <a:moveTo>
                    <a:pt x="301396" y="230936"/>
                  </a:moveTo>
                  <a:lnTo>
                    <a:pt x="300494" y="225717"/>
                  </a:lnTo>
                  <a:lnTo>
                    <a:pt x="295783" y="229019"/>
                  </a:lnTo>
                  <a:lnTo>
                    <a:pt x="289712" y="229412"/>
                  </a:lnTo>
                  <a:lnTo>
                    <a:pt x="285432" y="230543"/>
                  </a:lnTo>
                  <a:lnTo>
                    <a:pt x="286118" y="236105"/>
                  </a:lnTo>
                  <a:lnTo>
                    <a:pt x="290614" y="235381"/>
                  </a:lnTo>
                  <a:lnTo>
                    <a:pt x="296900" y="233908"/>
                  </a:lnTo>
                  <a:lnTo>
                    <a:pt x="301396" y="230936"/>
                  </a:lnTo>
                  <a:close/>
                </a:path>
                <a:path w="1056005" h="435609">
                  <a:moveTo>
                    <a:pt x="319925" y="415163"/>
                  </a:moveTo>
                  <a:lnTo>
                    <a:pt x="314083" y="410337"/>
                  </a:lnTo>
                  <a:lnTo>
                    <a:pt x="310934" y="414947"/>
                  </a:lnTo>
                  <a:lnTo>
                    <a:pt x="315887" y="416623"/>
                  </a:lnTo>
                  <a:lnTo>
                    <a:pt x="319925" y="415163"/>
                  </a:lnTo>
                  <a:close/>
                </a:path>
                <a:path w="1056005" h="435609">
                  <a:moveTo>
                    <a:pt x="321271" y="423125"/>
                  </a:moveTo>
                  <a:lnTo>
                    <a:pt x="315683" y="423125"/>
                  </a:lnTo>
                  <a:lnTo>
                    <a:pt x="317284" y="427913"/>
                  </a:lnTo>
                  <a:lnTo>
                    <a:pt x="316484" y="434314"/>
                  </a:lnTo>
                  <a:lnTo>
                    <a:pt x="321271" y="435114"/>
                  </a:lnTo>
                  <a:lnTo>
                    <a:pt x="320484" y="430314"/>
                  </a:lnTo>
                  <a:lnTo>
                    <a:pt x="321271" y="423125"/>
                  </a:lnTo>
                  <a:close/>
                </a:path>
                <a:path w="1056005" h="435609">
                  <a:moveTo>
                    <a:pt x="337908" y="395757"/>
                  </a:moveTo>
                  <a:lnTo>
                    <a:pt x="335661" y="391160"/>
                  </a:lnTo>
                  <a:lnTo>
                    <a:pt x="328917" y="394182"/>
                  </a:lnTo>
                  <a:lnTo>
                    <a:pt x="332663" y="396252"/>
                  </a:lnTo>
                  <a:lnTo>
                    <a:pt x="337908" y="395757"/>
                  </a:lnTo>
                  <a:close/>
                </a:path>
                <a:path w="1056005" h="435609">
                  <a:moveTo>
                    <a:pt x="378015" y="338404"/>
                  </a:moveTo>
                  <a:lnTo>
                    <a:pt x="369252" y="336042"/>
                  </a:lnTo>
                  <a:lnTo>
                    <a:pt x="367233" y="340499"/>
                  </a:lnTo>
                  <a:lnTo>
                    <a:pt x="370598" y="343916"/>
                  </a:lnTo>
                  <a:lnTo>
                    <a:pt x="378015" y="338404"/>
                  </a:lnTo>
                  <a:close/>
                </a:path>
                <a:path w="1056005" h="435609">
                  <a:moveTo>
                    <a:pt x="386016" y="433616"/>
                  </a:moveTo>
                  <a:lnTo>
                    <a:pt x="378815" y="432714"/>
                  </a:lnTo>
                  <a:lnTo>
                    <a:pt x="379907" y="433616"/>
                  </a:lnTo>
                  <a:lnTo>
                    <a:pt x="386016" y="433616"/>
                  </a:lnTo>
                  <a:close/>
                </a:path>
                <a:path w="1056005" h="435609">
                  <a:moveTo>
                    <a:pt x="391223" y="353860"/>
                  </a:moveTo>
                  <a:lnTo>
                    <a:pt x="388416" y="349592"/>
                  </a:lnTo>
                  <a:lnTo>
                    <a:pt x="383349" y="348018"/>
                  </a:lnTo>
                  <a:lnTo>
                    <a:pt x="386918" y="351396"/>
                  </a:lnTo>
                  <a:lnTo>
                    <a:pt x="391223" y="353860"/>
                  </a:lnTo>
                  <a:close/>
                </a:path>
                <a:path w="1056005" h="435609">
                  <a:moveTo>
                    <a:pt x="391604" y="431114"/>
                  </a:moveTo>
                  <a:lnTo>
                    <a:pt x="386816" y="428713"/>
                  </a:lnTo>
                  <a:lnTo>
                    <a:pt x="386016" y="433616"/>
                  </a:lnTo>
                  <a:lnTo>
                    <a:pt x="390359" y="433616"/>
                  </a:lnTo>
                  <a:lnTo>
                    <a:pt x="391604" y="431114"/>
                  </a:lnTo>
                  <a:close/>
                </a:path>
                <a:path w="1056005" h="435609">
                  <a:moveTo>
                    <a:pt x="395338" y="384797"/>
                  </a:moveTo>
                  <a:lnTo>
                    <a:pt x="391109" y="383857"/>
                  </a:lnTo>
                  <a:lnTo>
                    <a:pt x="387921" y="388175"/>
                  </a:lnTo>
                  <a:lnTo>
                    <a:pt x="393204" y="394347"/>
                  </a:lnTo>
                  <a:lnTo>
                    <a:pt x="395338" y="384797"/>
                  </a:lnTo>
                  <a:close/>
                </a:path>
                <a:path w="1056005" h="435609">
                  <a:moveTo>
                    <a:pt x="402539" y="414972"/>
                  </a:moveTo>
                  <a:lnTo>
                    <a:pt x="398805" y="411137"/>
                  </a:lnTo>
                  <a:lnTo>
                    <a:pt x="396913" y="415975"/>
                  </a:lnTo>
                  <a:lnTo>
                    <a:pt x="392112" y="419328"/>
                  </a:lnTo>
                  <a:lnTo>
                    <a:pt x="389242" y="422376"/>
                  </a:lnTo>
                  <a:lnTo>
                    <a:pt x="393204" y="426313"/>
                  </a:lnTo>
                  <a:lnTo>
                    <a:pt x="396214" y="423837"/>
                  </a:lnTo>
                  <a:lnTo>
                    <a:pt x="400494" y="419620"/>
                  </a:lnTo>
                  <a:lnTo>
                    <a:pt x="402539" y="414972"/>
                  </a:lnTo>
                  <a:close/>
                </a:path>
                <a:path w="1056005" h="435609">
                  <a:moveTo>
                    <a:pt x="410489" y="355701"/>
                  </a:moveTo>
                  <a:lnTo>
                    <a:pt x="405993" y="351993"/>
                  </a:lnTo>
                  <a:lnTo>
                    <a:pt x="401497" y="357720"/>
                  </a:lnTo>
                  <a:lnTo>
                    <a:pt x="405993" y="358292"/>
                  </a:lnTo>
                  <a:lnTo>
                    <a:pt x="410489" y="355701"/>
                  </a:lnTo>
                  <a:close/>
                </a:path>
                <a:path w="1056005" h="435609">
                  <a:moveTo>
                    <a:pt x="414782" y="168173"/>
                  </a:moveTo>
                  <a:lnTo>
                    <a:pt x="405993" y="166573"/>
                  </a:lnTo>
                  <a:lnTo>
                    <a:pt x="399605" y="166573"/>
                  </a:lnTo>
                  <a:lnTo>
                    <a:pt x="394804" y="170573"/>
                  </a:lnTo>
                  <a:lnTo>
                    <a:pt x="404393" y="174561"/>
                  </a:lnTo>
                  <a:lnTo>
                    <a:pt x="411594" y="174561"/>
                  </a:lnTo>
                  <a:lnTo>
                    <a:pt x="414782" y="168173"/>
                  </a:lnTo>
                  <a:close/>
                </a:path>
                <a:path w="1056005" h="435609">
                  <a:moveTo>
                    <a:pt x="457149" y="29908"/>
                  </a:moveTo>
                  <a:lnTo>
                    <a:pt x="451548" y="24307"/>
                  </a:lnTo>
                  <a:lnTo>
                    <a:pt x="449110" y="22923"/>
                  </a:lnTo>
                  <a:lnTo>
                    <a:pt x="449148" y="22720"/>
                  </a:lnTo>
                  <a:lnTo>
                    <a:pt x="453148" y="17119"/>
                  </a:lnTo>
                  <a:lnTo>
                    <a:pt x="448348" y="14719"/>
                  </a:lnTo>
                  <a:lnTo>
                    <a:pt x="447548" y="18719"/>
                  </a:lnTo>
                  <a:lnTo>
                    <a:pt x="446024" y="21158"/>
                  </a:lnTo>
                  <a:lnTo>
                    <a:pt x="438759" y="21920"/>
                  </a:lnTo>
                  <a:lnTo>
                    <a:pt x="444360" y="29908"/>
                  </a:lnTo>
                  <a:lnTo>
                    <a:pt x="449948" y="33909"/>
                  </a:lnTo>
                  <a:lnTo>
                    <a:pt x="457149" y="29908"/>
                  </a:lnTo>
                  <a:close/>
                </a:path>
                <a:path w="1056005" h="435609">
                  <a:moveTo>
                    <a:pt x="494703" y="341604"/>
                  </a:moveTo>
                  <a:lnTo>
                    <a:pt x="488861" y="341261"/>
                  </a:lnTo>
                  <a:lnTo>
                    <a:pt x="489915" y="346100"/>
                  </a:lnTo>
                  <a:lnTo>
                    <a:pt x="493356" y="348678"/>
                  </a:lnTo>
                  <a:lnTo>
                    <a:pt x="494703" y="341604"/>
                  </a:lnTo>
                  <a:close/>
                </a:path>
                <a:path w="1056005" h="435609">
                  <a:moveTo>
                    <a:pt x="525868" y="227317"/>
                  </a:moveTo>
                  <a:lnTo>
                    <a:pt x="523481" y="222516"/>
                  </a:lnTo>
                  <a:lnTo>
                    <a:pt x="519480" y="225717"/>
                  </a:lnTo>
                  <a:lnTo>
                    <a:pt x="513892" y="221716"/>
                  </a:lnTo>
                  <a:lnTo>
                    <a:pt x="516280" y="227317"/>
                  </a:lnTo>
                  <a:lnTo>
                    <a:pt x="519480" y="230505"/>
                  </a:lnTo>
                  <a:lnTo>
                    <a:pt x="525868" y="227317"/>
                  </a:lnTo>
                  <a:close/>
                </a:path>
                <a:path w="1056005" h="435609">
                  <a:moveTo>
                    <a:pt x="552246" y="117017"/>
                  </a:moveTo>
                  <a:lnTo>
                    <a:pt x="545287" y="111290"/>
                  </a:lnTo>
                  <a:lnTo>
                    <a:pt x="541464" y="114325"/>
                  </a:lnTo>
                  <a:lnTo>
                    <a:pt x="543039" y="118706"/>
                  </a:lnTo>
                  <a:lnTo>
                    <a:pt x="552246" y="117017"/>
                  </a:lnTo>
                  <a:close/>
                </a:path>
                <a:path w="1056005" h="435609">
                  <a:moveTo>
                    <a:pt x="553046" y="143395"/>
                  </a:moveTo>
                  <a:lnTo>
                    <a:pt x="543725" y="141592"/>
                  </a:lnTo>
                  <a:lnTo>
                    <a:pt x="544957" y="146392"/>
                  </a:lnTo>
                  <a:lnTo>
                    <a:pt x="550240" y="149694"/>
                  </a:lnTo>
                  <a:lnTo>
                    <a:pt x="553046" y="143395"/>
                  </a:lnTo>
                  <a:close/>
                </a:path>
                <a:path w="1056005" h="435609">
                  <a:moveTo>
                    <a:pt x="563079" y="221729"/>
                  </a:moveTo>
                  <a:lnTo>
                    <a:pt x="561835" y="215328"/>
                  </a:lnTo>
                  <a:lnTo>
                    <a:pt x="552958" y="218363"/>
                  </a:lnTo>
                  <a:lnTo>
                    <a:pt x="556742" y="221615"/>
                  </a:lnTo>
                  <a:lnTo>
                    <a:pt x="563079" y="221729"/>
                  </a:lnTo>
                  <a:close/>
                </a:path>
                <a:path w="1056005" h="435609">
                  <a:moveTo>
                    <a:pt x="580453" y="37109"/>
                  </a:moveTo>
                  <a:lnTo>
                    <a:pt x="577126" y="34607"/>
                  </a:lnTo>
                  <a:lnTo>
                    <a:pt x="572147" y="37338"/>
                  </a:lnTo>
                  <a:lnTo>
                    <a:pt x="573824" y="45097"/>
                  </a:lnTo>
                  <a:lnTo>
                    <a:pt x="580453" y="37109"/>
                  </a:lnTo>
                  <a:close/>
                </a:path>
                <a:path w="1056005" h="435609">
                  <a:moveTo>
                    <a:pt x="588213" y="298450"/>
                  </a:moveTo>
                  <a:lnTo>
                    <a:pt x="583412" y="296049"/>
                  </a:lnTo>
                  <a:lnTo>
                    <a:pt x="582625" y="300837"/>
                  </a:lnTo>
                  <a:lnTo>
                    <a:pt x="575424" y="300037"/>
                  </a:lnTo>
                  <a:lnTo>
                    <a:pt x="580224" y="304038"/>
                  </a:lnTo>
                  <a:lnTo>
                    <a:pt x="585012" y="304838"/>
                  </a:lnTo>
                  <a:lnTo>
                    <a:pt x="588213" y="298450"/>
                  </a:lnTo>
                  <a:close/>
                </a:path>
                <a:path w="1056005" h="435609">
                  <a:moveTo>
                    <a:pt x="603402" y="56286"/>
                  </a:moveTo>
                  <a:lnTo>
                    <a:pt x="601040" y="48082"/>
                  </a:lnTo>
                  <a:lnTo>
                    <a:pt x="595909" y="48793"/>
                  </a:lnTo>
                  <a:lnTo>
                    <a:pt x="594525" y="53251"/>
                  </a:lnTo>
                  <a:lnTo>
                    <a:pt x="603402" y="56286"/>
                  </a:lnTo>
                  <a:close/>
                </a:path>
                <a:path w="1056005" h="435609">
                  <a:moveTo>
                    <a:pt x="630656" y="149364"/>
                  </a:moveTo>
                  <a:lnTo>
                    <a:pt x="629869" y="144792"/>
                  </a:lnTo>
                  <a:lnTo>
                    <a:pt x="625043" y="143522"/>
                  </a:lnTo>
                  <a:lnTo>
                    <a:pt x="621779" y="151384"/>
                  </a:lnTo>
                  <a:lnTo>
                    <a:pt x="630656" y="149364"/>
                  </a:lnTo>
                  <a:close/>
                </a:path>
                <a:path w="1056005" h="435609">
                  <a:moveTo>
                    <a:pt x="630821" y="181279"/>
                  </a:moveTo>
                  <a:lnTo>
                    <a:pt x="627380" y="177761"/>
                  </a:lnTo>
                  <a:lnTo>
                    <a:pt x="622731" y="179031"/>
                  </a:lnTo>
                  <a:lnTo>
                    <a:pt x="624979" y="187350"/>
                  </a:lnTo>
                  <a:lnTo>
                    <a:pt x="630821" y="181279"/>
                  </a:lnTo>
                  <a:close/>
                </a:path>
                <a:path w="1056005" h="435609">
                  <a:moveTo>
                    <a:pt x="633717" y="417322"/>
                  </a:moveTo>
                  <a:lnTo>
                    <a:pt x="630567" y="411137"/>
                  </a:lnTo>
                  <a:lnTo>
                    <a:pt x="625627" y="413499"/>
                  </a:lnTo>
                  <a:lnTo>
                    <a:pt x="629373" y="416826"/>
                  </a:lnTo>
                  <a:lnTo>
                    <a:pt x="633717" y="417322"/>
                  </a:lnTo>
                  <a:close/>
                </a:path>
                <a:path w="1056005" h="435609">
                  <a:moveTo>
                    <a:pt x="649706" y="109613"/>
                  </a:moveTo>
                  <a:lnTo>
                    <a:pt x="646557" y="103441"/>
                  </a:lnTo>
                  <a:lnTo>
                    <a:pt x="641616" y="105791"/>
                  </a:lnTo>
                  <a:lnTo>
                    <a:pt x="645363" y="109131"/>
                  </a:lnTo>
                  <a:lnTo>
                    <a:pt x="649706" y="109613"/>
                  </a:lnTo>
                  <a:close/>
                </a:path>
                <a:path w="1056005" h="435609">
                  <a:moveTo>
                    <a:pt x="654545" y="132207"/>
                  </a:moveTo>
                  <a:lnTo>
                    <a:pt x="647357" y="129806"/>
                  </a:lnTo>
                  <a:lnTo>
                    <a:pt x="643356" y="131406"/>
                  </a:lnTo>
                  <a:lnTo>
                    <a:pt x="639368" y="136207"/>
                  </a:lnTo>
                  <a:lnTo>
                    <a:pt x="645756" y="138595"/>
                  </a:lnTo>
                  <a:lnTo>
                    <a:pt x="650557" y="136207"/>
                  </a:lnTo>
                  <a:lnTo>
                    <a:pt x="654545" y="132207"/>
                  </a:lnTo>
                  <a:close/>
                </a:path>
                <a:path w="1056005" h="435609">
                  <a:moveTo>
                    <a:pt x="674484" y="3822"/>
                  </a:moveTo>
                  <a:lnTo>
                    <a:pt x="673125" y="38"/>
                  </a:lnTo>
                  <a:lnTo>
                    <a:pt x="667283" y="0"/>
                  </a:lnTo>
                  <a:lnTo>
                    <a:pt x="664133" y="7531"/>
                  </a:lnTo>
                  <a:lnTo>
                    <a:pt x="674484" y="3822"/>
                  </a:lnTo>
                  <a:close/>
                </a:path>
                <a:path w="1056005" h="435609">
                  <a:moveTo>
                    <a:pt x="680123" y="120218"/>
                  </a:moveTo>
                  <a:lnTo>
                    <a:pt x="676122" y="114630"/>
                  </a:lnTo>
                  <a:lnTo>
                    <a:pt x="670534" y="113830"/>
                  </a:lnTo>
                  <a:lnTo>
                    <a:pt x="664933" y="115430"/>
                  </a:lnTo>
                  <a:lnTo>
                    <a:pt x="669734" y="121018"/>
                  </a:lnTo>
                  <a:lnTo>
                    <a:pt x="674522" y="121818"/>
                  </a:lnTo>
                  <a:lnTo>
                    <a:pt x="680123" y="120218"/>
                  </a:lnTo>
                  <a:close/>
                </a:path>
                <a:path w="1056005" h="435609">
                  <a:moveTo>
                    <a:pt x="690511" y="92252"/>
                  </a:moveTo>
                  <a:lnTo>
                    <a:pt x="684784" y="91909"/>
                  </a:lnTo>
                  <a:lnTo>
                    <a:pt x="686015" y="96748"/>
                  </a:lnTo>
                  <a:lnTo>
                    <a:pt x="689495" y="99326"/>
                  </a:lnTo>
                  <a:lnTo>
                    <a:pt x="690511" y="92252"/>
                  </a:lnTo>
                  <a:close/>
                </a:path>
                <a:path w="1056005" h="435609">
                  <a:moveTo>
                    <a:pt x="748055" y="255282"/>
                  </a:moveTo>
                  <a:lnTo>
                    <a:pt x="745655" y="250494"/>
                  </a:lnTo>
                  <a:lnTo>
                    <a:pt x="741667" y="253682"/>
                  </a:lnTo>
                  <a:lnTo>
                    <a:pt x="736066" y="249694"/>
                  </a:lnTo>
                  <a:lnTo>
                    <a:pt x="738466" y="255282"/>
                  </a:lnTo>
                  <a:lnTo>
                    <a:pt x="741667" y="258483"/>
                  </a:lnTo>
                  <a:lnTo>
                    <a:pt x="748055" y="255282"/>
                  </a:lnTo>
                  <a:close/>
                </a:path>
                <a:path w="1056005" h="435609">
                  <a:moveTo>
                    <a:pt x="763244" y="425526"/>
                  </a:moveTo>
                  <a:lnTo>
                    <a:pt x="760844" y="423125"/>
                  </a:lnTo>
                  <a:lnTo>
                    <a:pt x="759244" y="420725"/>
                  </a:lnTo>
                  <a:lnTo>
                    <a:pt x="757643" y="419125"/>
                  </a:lnTo>
                  <a:lnTo>
                    <a:pt x="750455" y="423926"/>
                  </a:lnTo>
                  <a:lnTo>
                    <a:pt x="752055" y="426313"/>
                  </a:lnTo>
                  <a:lnTo>
                    <a:pt x="754443" y="427913"/>
                  </a:lnTo>
                  <a:lnTo>
                    <a:pt x="756043" y="430314"/>
                  </a:lnTo>
                  <a:lnTo>
                    <a:pt x="763244" y="425526"/>
                  </a:lnTo>
                  <a:close/>
                </a:path>
                <a:path w="1056005" h="435609">
                  <a:moveTo>
                    <a:pt x="772033" y="361581"/>
                  </a:moveTo>
                  <a:lnTo>
                    <a:pt x="764057" y="360908"/>
                  </a:lnTo>
                  <a:lnTo>
                    <a:pt x="765733" y="364578"/>
                  </a:lnTo>
                  <a:lnTo>
                    <a:pt x="770572" y="366750"/>
                  </a:lnTo>
                  <a:lnTo>
                    <a:pt x="772033" y="361581"/>
                  </a:lnTo>
                  <a:close/>
                </a:path>
                <a:path w="1056005" h="435609">
                  <a:moveTo>
                    <a:pt x="772833" y="261683"/>
                  </a:moveTo>
                  <a:lnTo>
                    <a:pt x="770432" y="253682"/>
                  </a:lnTo>
                  <a:lnTo>
                    <a:pt x="765632" y="256082"/>
                  </a:lnTo>
                  <a:lnTo>
                    <a:pt x="757643" y="253682"/>
                  </a:lnTo>
                  <a:lnTo>
                    <a:pt x="760044" y="260883"/>
                  </a:lnTo>
                  <a:lnTo>
                    <a:pt x="764044" y="258483"/>
                  </a:lnTo>
                  <a:lnTo>
                    <a:pt x="772833" y="261683"/>
                  </a:lnTo>
                  <a:close/>
                </a:path>
                <a:path w="1056005" h="435609">
                  <a:moveTo>
                    <a:pt x="791210" y="211328"/>
                  </a:moveTo>
                  <a:lnTo>
                    <a:pt x="786422" y="208927"/>
                  </a:lnTo>
                  <a:lnTo>
                    <a:pt x="785622" y="212928"/>
                  </a:lnTo>
                  <a:lnTo>
                    <a:pt x="778421" y="212928"/>
                  </a:lnTo>
                  <a:lnTo>
                    <a:pt x="783221" y="216928"/>
                  </a:lnTo>
                  <a:lnTo>
                    <a:pt x="788009" y="217728"/>
                  </a:lnTo>
                  <a:lnTo>
                    <a:pt x="791210" y="211328"/>
                  </a:lnTo>
                  <a:close/>
                </a:path>
                <a:path w="1056005" h="435609">
                  <a:moveTo>
                    <a:pt x="815987" y="204139"/>
                  </a:moveTo>
                  <a:lnTo>
                    <a:pt x="809599" y="198539"/>
                  </a:lnTo>
                  <a:lnTo>
                    <a:pt x="807199" y="202539"/>
                  </a:lnTo>
                  <a:lnTo>
                    <a:pt x="798410" y="204939"/>
                  </a:lnTo>
                  <a:lnTo>
                    <a:pt x="805599" y="210527"/>
                  </a:lnTo>
                  <a:lnTo>
                    <a:pt x="807199" y="205740"/>
                  </a:lnTo>
                  <a:lnTo>
                    <a:pt x="815987" y="204139"/>
                  </a:lnTo>
                  <a:close/>
                </a:path>
                <a:path w="1056005" h="435609">
                  <a:moveTo>
                    <a:pt x="820788" y="255282"/>
                  </a:moveTo>
                  <a:lnTo>
                    <a:pt x="818388" y="250494"/>
                  </a:lnTo>
                  <a:lnTo>
                    <a:pt x="815187" y="253682"/>
                  </a:lnTo>
                  <a:lnTo>
                    <a:pt x="809599" y="249694"/>
                  </a:lnTo>
                  <a:lnTo>
                    <a:pt x="811187" y="255282"/>
                  </a:lnTo>
                  <a:lnTo>
                    <a:pt x="814387" y="258483"/>
                  </a:lnTo>
                  <a:lnTo>
                    <a:pt x="820788" y="255282"/>
                  </a:lnTo>
                  <a:close/>
                </a:path>
                <a:path w="1056005" h="435609">
                  <a:moveTo>
                    <a:pt x="825538" y="231101"/>
                  </a:moveTo>
                  <a:lnTo>
                    <a:pt x="823175" y="224917"/>
                  </a:lnTo>
                  <a:lnTo>
                    <a:pt x="822375" y="227317"/>
                  </a:lnTo>
                  <a:lnTo>
                    <a:pt x="820788" y="228917"/>
                  </a:lnTo>
                  <a:lnTo>
                    <a:pt x="817587" y="227317"/>
                  </a:lnTo>
                  <a:lnTo>
                    <a:pt x="818388" y="222516"/>
                  </a:lnTo>
                  <a:lnTo>
                    <a:pt x="822375" y="216128"/>
                  </a:lnTo>
                  <a:lnTo>
                    <a:pt x="817587" y="214528"/>
                  </a:lnTo>
                  <a:lnTo>
                    <a:pt x="816787" y="216928"/>
                  </a:lnTo>
                  <a:lnTo>
                    <a:pt x="815187" y="218528"/>
                  </a:lnTo>
                  <a:lnTo>
                    <a:pt x="811987" y="216928"/>
                  </a:lnTo>
                  <a:lnTo>
                    <a:pt x="810399" y="220116"/>
                  </a:lnTo>
                  <a:lnTo>
                    <a:pt x="808799" y="224917"/>
                  </a:lnTo>
                  <a:lnTo>
                    <a:pt x="814971" y="229069"/>
                  </a:lnTo>
                  <a:lnTo>
                    <a:pt x="821677" y="231813"/>
                  </a:lnTo>
                  <a:lnTo>
                    <a:pt x="825538" y="231101"/>
                  </a:lnTo>
                  <a:close/>
                </a:path>
                <a:path w="1056005" h="435609">
                  <a:moveTo>
                    <a:pt x="852754" y="173761"/>
                  </a:moveTo>
                  <a:lnTo>
                    <a:pt x="847953" y="171373"/>
                  </a:lnTo>
                  <a:lnTo>
                    <a:pt x="846353" y="176161"/>
                  </a:lnTo>
                  <a:lnTo>
                    <a:pt x="839165" y="175361"/>
                  </a:lnTo>
                  <a:lnTo>
                    <a:pt x="844765" y="179362"/>
                  </a:lnTo>
                  <a:lnTo>
                    <a:pt x="849553" y="180162"/>
                  </a:lnTo>
                  <a:lnTo>
                    <a:pt x="852754" y="173761"/>
                  </a:lnTo>
                  <a:close/>
                </a:path>
                <a:path w="1056005" h="435609">
                  <a:moveTo>
                    <a:pt x="855154" y="312826"/>
                  </a:moveTo>
                  <a:lnTo>
                    <a:pt x="851154" y="303237"/>
                  </a:lnTo>
                  <a:lnTo>
                    <a:pt x="850353" y="302437"/>
                  </a:lnTo>
                  <a:lnTo>
                    <a:pt x="846201" y="297243"/>
                  </a:lnTo>
                  <a:lnTo>
                    <a:pt x="845858" y="302844"/>
                  </a:lnTo>
                  <a:lnTo>
                    <a:pt x="847763" y="311429"/>
                  </a:lnTo>
                  <a:lnTo>
                    <a:pt x="850353" y="315226"/>
                  </a:lnTo>
                  <a:lnTo>
                    <a:pt x="855154" y="312826"/>
                  </a:lnTo>
                  <a:close/>
                </a:path>
                <a:path w="1056005" h="435609">
                  <a:moveTo>
                    <a:pt x="876922" y="293458"/>
                  </a:moveTo>
                  <a:lnTo>
                    <a:pt x="875131" y="288848"/>
                  </a:lnTo>
                  <a:lnTo>
                    <a:pt x="867930" y="291884"/>
                  </a:lnTo>
                  <a:lnTo>
                    <a:pt x="871537" y="293954"/>
                  </a:lnTo>
                  <a:lnTo>
                    <a:pt x="876922" y="293458"/>
                  </a:lnTo>
                  <a:close/>
                </a:path>
                <a:path w="1056005" h="435609">
                  <a:moveTo>
                    <a:pt x="903097" y="388759"/>
                  </a:moveTo>
                  <a:lnTo>
                    <a:pt x="889050" y="394042"/>
                  </a:lnTo>
                  <a:lnTo>
                    <a:pt x="890219" y="396849"/>
                  </a:lnTo>
                  <a:lnTo>
                    <a:pt x="897813" y="395617"/>
                  </a:lnTo>
                  <a:lnTo>
                    <a:pt x="903097" y="388759"/>
                  </a:lnTo>
                  <a:close/>
                </a:path>
                <a:path w="1056005" h="435609">
                  <a:moveTo>
                    <a:pt x="905497" y="346392"/>
                  </a:moveTo>
                  <a:lnTo>
                    <a:pt x="902296" y="345592"/>
                  </a:lnTo>
                  <a:lnTo>
                    <a:pt x="899109" y="344004"/>
                  </a:lnTo>
                  <a:lnTo>
                    <a:pt x="896708" y="344004"/>
                  </a:lnTo>
                  <a:lnTo>
                    <a:pt x="895108" y="347192"/>
                  </a:lnTo>
                  <a:lnTo>
                    <a:pt x="893508" y="351993"/>
                  </a:lnTo>
                  <a:lnTo>
                    <a:pt x="896708" y="352793"/>
                  </a:lnTo>
                  <a:lnTo>
                    <a:pt x="899109" y="353593"/>
                  </a:lnTo>
                  <a:lnTo>
                    <a:pt x="902296" y="354393"/>
                  </a:lnTo>
                  <a:lnTo>
                    <a:pt x="903897" y="351193"/>
                  </a:lnTo>
                  <a:lnTo>
                    <a:pt x="905497" y="346392"/>
                  </a:lnTo>
                  <a:close/>
                </a:path>
                <a:path w="1056005" h="435609">
                  <a:moveTo>
                    <a:pt x="912291" y="183146"/>
                  </a:moveTo>
                  <a:lnTo>
                    <a:pt x="907097" y="178562"/>
                  </a:lnTo>
                  <a:lnTo>
                    <a:pt x="907097" y="183362"/>
                  </a:lnTo>
                  <a:lnTo>
                    <a:pt x="903097" y="183362"/>
                  </a:lnTo>
                  <a:lnTo>
                    <a:pt x="902296" y="178562"/>
                  </a:lnTo>
                  <a:lnTo>
                    <a:pt x="902296" y="172173"/>
                  </a:lnTo>
                  <a:lnTo>
                    <a:pt x="897509" y="171373"/>
                  </a:lnTo>
                  <a:lnTo>
                    <a:pt x="897509" y="176161"/>
                  </a:lnTo>
                  <a:lnTo>
                    <a:pt x="893508" y="176161"/>
                  </a:lnTo>
                  <a:lnTo>
                    <a:pt x="893508" y="178562"/>
                  </a:lnTo>
                  <a:lnTo>
                    <a:pt x="894308" y="181762"/>
                  </a:lnTo>
                  <a:lnTo>
                    <a:pt x="894308" y="184162"/>
                  </a:lnTo>
                  <a:lnTo>
                    <a:pt x="901700" y="185420"/>
                  </a:lnTo>
                  <a:lnTo>
                    <a:pt x="909091" y="185254"/>
                  </a:lnTo>
                  <a:lnTo>
                    <a:pt x="912291" y="183146"/>
                  </a:lnTo>
                  <a:close/>
                </a:path>
                <a:path w="1056005" h="435609">
                  <a:moveTo>
                    <a:pt x="977430" y="247294"/>
                  </a:moveTo>
                  <a:lnTo>
                    <a:pt x="968641" y="240106"/>
                  </a:lnTo>
                  <a:lnTo>
                    <a:pt x="967841" y="239306"/>
                  </a:lnTo>
                  <a:lnTo>
                    <a:pt x="961745" y="236347"/>
                  </a:lnTo>
                  <a:lnTo>
                    <a:pt x="964044" y="241401"/>
                  </a:lnTo>
                  <a:lnTo>
                    <a:pt x="969632" y="248412"/>
                  </a:lnTo>
                  <a:lnTo>
                    <a:pt x="973429" y="251294"/>
                  </a:lnTo>
                  <a:lnTo>
                    <a:pt x="977430" y="247294"/>
                  </a:lnTo>
                  <a:close/>
                </a:path>
                <a:path w="1056005" h="435609">
                  <a:moveTo>
                    <a:pt x="1055751" y="296849"/>
                  </a:moveTo>
                  <a:lnTo>
                    <a:pt x="1045184" y="306730"/>
                  </a:lnTo>
                  <a:lnTo>
                    <a:pt x="1047356" y="308838"/>
                  </a:lnTo>
                  <a:lnTo>
                    <a:pt x="1053731" y="304939"/>
                  </a:lnTo>
                  <a:lnTo>
                    <a:pt x="1055751" y="29684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76155" y="9700399"/>
              <a:ext cx="1226185" cy="586740"/>
            </a:xfrm>
            <a:custGeom>
              <a:avLst/>
              <a:gdLst/>
              <a:ahLst/>
              <a:cxnLst/>
              <a:rect l="l" t="t" r="r" b="b"/>
              <a:pathLst>
                <a:path w="1226184" h="586740">
                  <a:moveTo>
                    <a:pt x="8788" y="241236"/>
                  </a:moveTo>
                  <a:lnTo>
                    <a:pt x="3987" y="241236"/>
                  </a:lnTo>
                  <a:lnTo>
                    <a:pt x="1600" y="234835"/>
                  </a:lnTo>
                  <a:lnTo>
                    <a:pt x="0" y="241236"/>
                  </a:lnTo>
                  <a:lnTo>
                    <a:pt x="0" y="245237"/>
                  </a:lnTo>
                  <a:lnTo>
                    <a:pt x="7188" y="246024"/>
                  </a:lnTo>
                  <a:lnTo>
                    <a:pt x="8788" y="241236"/>
                  </a:lnTo>
                  <a:close/>
                </a:path>
                <a:path w="1226184" h="586740">
                  <a:moveTo>
                    <a:pt x="106286" y="265214"/>
                  </a:moveTo>
                  <a:lnTo>
                    <a:pt x="101904" y="261277"/>
                  </a:lnTo>
                  <a:lnTo>
                    <a:pt x="99402" y="265506"/>
                  </a:lnTo>
                  <a:lnTo>
                    <a:pt x="100330" y="269595"/>
                  </a:lnTo>
                  <a:lnTo>
                    <a:pt x="106286" y="265214"/>
                  </a:lnTo>
                  <a:close/>
                </a:path>
                <a:path w="1226184" h="586740">
                  <a:moveTo>
                    <a:pt x="179019" y="222059"/>
                  </a:moveTo>
                  <a:lnTo>
                    <a:pt x="175082" y="218567"/>
                  </a:lnTo>
                  <a:lnTo>
                    <a:pt x="172720" y="222948"/>
                  </a:lnTo>
                  <a:lnTo>
                    <a:pt x="173507" y="226885"/>
                  </a:lnTo>
                  <a:lnTo>
                    <a:pt x="179019" y="222059"/>
                  </a:lnTo>
                  <a:close/>
                </a:path>
                <a:path w="1226184" h="586740">
                  <a:moveTo>
                    <a:pt x="186207" y="275602"/>
                  </a:moveTo>
                  <a:lnTo>
                    <a:pt x="181825" y="272122"/>
                  </a:lnTo>
                  <a:lnTo>
                    <a:pt x="179324" y="276504"/>
                  </a:lnTo>
                  <a:lnTo>
                    <a:pt x="180251" y="280428"/>
                  </a:lnTo>
                  <a:lnTo>
                    <a:pt x="186207" y="275602"/>
                  </a:lnTo>
                  <a:close/>
                </a:path>
                <a:path w="1226184" h="586740">
                  <a:moveTo>
                    <a:pt x="198196" y="305168"/>
                  </a:moveTo>
                  <a:lnTo>
                    <a:pt x="192608" y="305168"/>
                  </a:lnTo>
                  <a:lnTo>
                    <a:pt x="185407" y="303568"/>
                  </a:lnTo>
                  <a:lnTo>
                    <a:pt x="184607" y="309168"/>
                  </a:lnTo>
                  <a:lnTo>
                    <a:pt x="190207" y="308368"/>
                  </a:lnTo>
                  <a:lnTo>
                    <a:pt x="197396" y="309968"/>
                  </a:lnTo>
                  <a:lnTo>
                    <a:pt x="198196" y="305168"/>
                  </a:lnTo>
                  <a:close/>
                </a:path>
                <a:path w="1226184" h="586740">
                  <a:moveTo>
                    <a:pt x="217906" y="211162"/>
                  </a:moveTo>
                  <a:lnTo>
                    <a:pt x="213779" y="213855"/>
                  </a:lnTo>
                  <a:lnTo>
                    <a:pt x="210261" y="217462"/>
                  </a:lnTo>
                  <a:lnTo>
                    <a:pt x="214985" y="215658"/>
                  </a:lnTo>
                  <a:lnTo>
                    <a:pt x="217906" y="211162"/>
                  </a:lnTo>
                  <a:close/>
                </a:path>
                <a:path w="1226184" h="586740">
                  <a:moveTo>
                    <a:pt x="220573" y="280390"/>
                  </a:moveTo>
                  <a:lnTo>
                    <a:pt x="213385" y="277202"/>
                  </a:lnTo>
                  <a:lnTo>
                    <a:pt x="212585" y="281990"/>
                  </a:lnTo>
                  <a:lnTo>
                    <a:pt x="204597" y="285991"/>
                  </a:lnTo>
                  <a:lnTo>
                    <a:pt x="212585" y="289191"/>
                  </a:lnTo>
                  <a:lnTo>
                    <a:pt x="213385" y="284391"/>
                  </a:lnTo>
                  <a:lnTo>
                    <a:pt x="220573" y="280390"/>
                  </a:lnTo>
                  <a:close/>
                </a:path>
                <a:path w="1226184" h="586740">
                  <a:moveTo>
                    <a:pt x="230962" y="490588"/>
                  </a:moveTo>
                  <a:lnTo>
                    <a:pt x="225577" y="485762"/>
                  </a:lnTo>
                  <a:lnTo>
                    <a:pt x="224370" y="489686"/>
                  </a:lnTo>
                  <a:lnTo>
                    <a:pt x="226466" y="494080"/>
                  </a:lnTo>
                  <a:lnTo>
                    <a:pt x="230962" y="490588"/>
                  </a:lnTo>
                  <a:close/>
                </a:path>
                <a:path w="1226184" h="586740">
                  <a:moveTo>
                    <a:pt x="262940" y="471411"/>
                  </a:moveTo>
                  <a:lnTo>
                    <a:pt x="258140" y="471411"/>
                  </a:lnTo>
                  <a:lnTo>
                    <a:pt x="256540" y="465010"/>
                  </a:lnTo>
                  <a:lnTo>
                    <a:pt x="254139" y="471411"/>
                  </a:lnTo>
                  <a:lnTo>
                    <a:pt x="254139" y="475399"/>
                  </a:lnTo>
                  <a:lnTo>
                    <a:pt x="261340" y="476199"/>
                  </a:lnTo>
                  <a:lnTo>
                    <a:pt x="262940" y="471411"/>
                  </a:lnTo>
                  <a:close/>
                </a:path>
                <a:path w="1226184" h="586740">
                  <a:moveTo>
                    <a:pt x="283718" y="172504"/>
                  </a:moveTo>
                  <a:lnTo>
                    <a:pt x="278917" y="173304"/>
                  </a:lnTo>
                  <a:lnTo>
                    <a:pt x="271729" y="171704"/>
                  </a:lnTo>
                  <a:lnTo>
                    <a:pt x="270129" y="176491"/>
                  </a:lnTo>
                  <a:lnTo>
                    <a:pt x="275717" y="175704"/>
                  </a:lnTo>
                  <a:lnTo>
                    <a:pt x="282917" y="177292"/>
                  </a:lnTo>
                  <a:lnTo>
                    <a:pt x="283718" y="172504"/>
                  </a:lnTo>
                  <a:close/>
                </a:path>
                <a:path w="1226184" h="586740">
                  <a:moveTo>
                    <a:pt x="285318" y="469011"/>
                  </a:moveTo>
                  <a:lnTo>
                    <a:pt x="282117" y="465810"/>
                  </a:lnTo>
                  <a:lnTo>
                    <a:pt x="276517" y="463423"/>
                  </a:lnTo>
                  <a:lnTo>
                    <a:pt x="276517" y="470611"/>
                  </a:lnTo>
                  <a:lnTo>
                    <a:pt x="279717" y="474611"/>
                  </a:lnTo>
                  <a:lnTo>
                    <a:pt x="285318" y="476199"/>
                  </a:lnTo>
                  <a:lnTo>
                    <a:pt x="285318" y="469011"/>
                  </a:lnTo>
                  <a:close/>
                </a:path>
                <a:path w="1226184" h="586740">
                  <a:moveTo>
                    <a:pt x="290106" y="234035"/>
                  </a:moveTo>
                  <a:lnTo>
                    <a:pt x="284822" y="229209"/>
                  </a:lnTo>
                  <a:lnTo>
                    <a:pt x="283819" y="233146"/>
                  </a:lnTo>
                  <a:lnTo>
                    <a:pt x="285953" y="237528"/>
                  </a:lnTo>
                  <a:lnTo>
                    <a:pt x="290106" y="234035"/>
                  </a:lnTo>
                  <a:close/>
                </a:path>
                <a:path w="1226184" h="586740">
                  <a:moveTo>
                    <a:pt x="315683" y="429056"/>
                  </a:moveTo>
                  <a:lnTo>
                    <a:pt x="313283" y="424256"/>
                  </a:lnTo>
                  <a:lnTo>
                    <a:pt x="310083" y="427456"/>
                  </a:lnTo>
                  <a:lnTo>
                    <a:pt x="303695" y="423456"/>
                  </a:lnTo>
                  <a:lnTo>
                    <a:pt x="306095" y="429056"/>
                  </a:lnTo>
                  <a:lnTo>
                    <a:pt x="309283" y="432244"/>
                  </a:lnTo>
                  <a:lnTo>
                    <a:pt x="315683" y="429056"/>
                  </a:lnTo>
                  <a:close/>
                </a:path>
                <a:path w="1226184" h="586740">
                  <a:moveTo>
                    <a:pt x="329272" y="282790"/>
                  </a:moveTo>
                  <a:lnTo>
                    <a:pt x="321741" y="282117"/>
                  </a:lnTo>
                  <a:lnTo>
                    <a:pt x="323570" y="285788"/>
                  </a:lnTo>
                  <a:lnTo>
                    <a:pt x="328256" y="287959"/>
                  </a:lnTo>
                  <a:lnTo>
                    <a:pt x="329272" y="282790"/>
                  </a:lnTo>
                  <a:close/>
                </a:path>
                <a:path w="1226184" h="586740">
                  <a:moveTo>
                    <a:pt x="335851" y="169722"/>
                  </a:moveTo>
                  <a:lnTo>
                    <a:pt x="331762" y="172605"/>
                  </a:lnTo>
                  <a:lnTo>
                    <a:pt x="328434" y="176237"/>
                  </a:lnTo>
                  <a:lnTo>
                    <a:pt x="333260" y="174104"/>
                  </a:lnTo>
                  <a:lnTo>
                    <a:pt x="335851" y="169722"/>
                  </a:lnTo>
                  <a:close/>
                </a:path>
                <a:path w="1226184" h="586740">
                  <a:moveTo>
                    <a:pt x="342861" y="547331"/>
                  </a:moveTo>
                  <a:lnTo>
                    <a:pt x="334860" y="549732"/>
                  </a:lnTo>
                  <a:lnTo>
                    <a:pt x="337261" y="553732"/>
                  </a:lnTo>
                  <a:lnTo>
                    <a:pt x="334860" y="561721"/>
                  </a:lnTo>
                  <a:lnTo>
                    <a:pt x="342861" y="559320"/>
                  </a:lnTo>
                  <a:lnTo>
                    <a:pt x="339661" y="555332"/>
                  </a:lnTo>
                  <a:lnTo>
                    <a:pt x="342861" y="547331"/>
                  </a:lnTo>
                  <a:close/>
                </a:path>
                <a:path w="1226184" h="586740">
                  <a:moveTo>
                    <a:pt x="348183" y="499211"/>
                  </a:moveTo>
                  <a:lnTo>
                    <a:pt x="345249" y="495388"/>
                  </a:lnTo>
                  <a:lnTo>
                    <a:pt x="340207" y="499097"/>
                  </a:lnTo>
                  <a:lnTo>
                    <a:pt x="339661" y="505282"/>
                  </a:lnTo>
                  <a:lnTo>
                    <a:pt x="342112" y="510108"/>
                  </a:lnTo>
                  <a:lnTo>
                    <a:pt x="346049" y="509778"/>
                  </a:lnTo>
                  <a:lnTo>
                    <a:pt x="345363" y="505955"/>
                  </a:lnTo>
                  <a:lnTo>
                    <a:pt x="347154" y="502577"/>
                  </a:lnTo>
                  <a:lnTo>
                    <a:pt x="348183" y="499211"/>
                  </a:lnTo>
                  <a:close/>
                </a:path>
                <a:path w="1226184" h="586740">
                  <a:moveTo>
                    <a:pt x="366560" y="183299"/>
                  </a:moveTo>
                  <a:lnTo>
                    <a:pt x="362432" y="186194"/>
                  </a:lnTo>
                  <a:lnTo>
                    <a:pt x="358914" y="189826"/>
                  </a:lnTo>
                  <a:lnTo>
                    <a:pt x="363639" y="187693"/>
                  </a:lnTo>
                  <a:lnTo>
                    <a:pt x="366560" y="183299"/>
                  </a:lnTo>
                  <a:close/>
                </a:path>
                <a:path w="1226184" h="586740">
                  <a:moveTo>
                    <a:pt x="371627" y="532955"/>
                  </a:moveTo>
                  <a:lnTo>
                    <a:pt x="365899" y="532955"/>
                  </a:lnTo>
                  <a:lnTo>
                    <a:pt x="367131" y="537743"/>
                  </a:lnTo>
                  <a:lnTo>
                    <a:pt x="370611" y="540143"/>
                  </a:lnTo>
                  <a:lnTo>
                    <a:pt x="371627" y="532955"/>
                  </a:lnTo>
                  <a:close/>
                </a:path>
                <a:path w="1226184" h="586740">
                  <a:moveTo>
                    <a:pt x="385406" y="487807"/>
                  </a:moveTo>
                  <a:lnTo>
                    <a:pt x="381317" y="490689"/>
                  </a:lnTo>
                  <a:lnTo>
                    <a:pt x="377990" y="494322"/>
                  </a:lnTo>
                  <a:lnTo>
                    <a:pt x="382816" y="492188"/>
                  </a:lnTo>
                  <a:lnTo>
                    <a:pt x="385406" y="487807"/>
                  </a:lnTo>
                  <a:close/>
                </a:path>
                <a:path w="1226184" h="586740">
                  <a:moveTo>
                    <a:pt x="401993" y="570509"/>
                  </a:moveTo>
                  <a:lnTo>
                    <a:pt x="396405" y="571309"/>
                  </a:lnTo>
                  <a:lnTo>
                    <a:pt x="389204" y="569709"/>
                  </a:lnTo>
                  <a:lnTo>
                    <a:pt x="388416" y="574509"/>
                  </a:lnTo>
                  <a:lnTo>
                    <a:pt x="394004" y="573709"/>
                  </a:lnTo>
                  <a:lnTo>
                    <a:pt x="401193" y="575310"/>
                  </a:lnTo>
                  <a:lnTo>
                    <a:pt x="401993" y="570509"/>
                  </a:lnTo>
                  <a:close/>
                </a:path>
                <a:path w="1226184" h="586740">
                  <a:moveTo>
                    <a:pt x="409994" y="160515"/>
                  </a:moveTo>
                  <a:lnTo>
                    <a:pt x="404393" y="160515"/>
                  </a:lnTo>
                  <a:lnTo>
                    <a:pt x="397205" y="158915"/>
                  </a:lnTo>
                  <a:lnTo>
                    <a:pt x="396405" y="164515"/>
                  </a:lnTo>
                  <a:lnTo>
                    <a:pt x="401993" y="163715"/>
                  </a:lnTo>
                  <a:lnTo>
                    <a:pt x="409194" y="165303"/>
                  </a:lnTo>
                  <a:lnTo>
                    <a:pt x="409994" y="160515"/>
                  </a:lnTo>
                  <a:close/>
                </a:path>
                <a:path w="1226184" h="586740">
                  <a:moveTo>
                    <a:pt x="419582" y="416267"/>
                  </a:moveTo>
                  <a:lnTo>
                    <a:pt x="412051" y="415594"/>
                  </a:lnTo>
                  <a:lnTo>
                    <a:pt x="413880" y="419265"/>
                  </a:lnTo>
                  <a:lnTo>
                    <a:pt x="418566" y="421436"/>
                  </a:lnTo>
                  <a:lnTo>
                    <a:pt x="419582" y="416267"/>
                  </a:lnTo>
                  <a:close/>
                </a:path>
                <a:path w="1226184" h="586740">
                  <a:moveTo>
                    <a:pt x="437159" y="153327"/>
                  </a:moveTo>
                  <a:lnTo>
                    <a:pt x="431431" y="148043"/>
                  </a:lnTo>
                  <a:lnTo>
                    <a:pt x="430263" y="151828"/>
                  </a:lnTo>
                  <a:lnTo>
                    <a:pt x="432549" y="156349"/>
                  </a:lnTo>
                  <a:lnTo>
                    <a:pt x="437159" y="153327"/>
                  </a:lnTo>
                  <a:close/>
                </a:path>
                <a:path w="1226184" h="586740">
                  <a:moveTo>
                    <a:pt x="442760" y="430644"/>
                  </a:moveTo>
                  <a:lnTo>
                    <a:pt x="435229" y="429971"/>
                  </a:lnTo>
                  <a:lnTo>
                    <a:pt x="437057" y="433641"/>
                  </a:lnTo>
                  <a:lnTo>
                    <a:pt x="441744" y="435813"/>
                  </a:lnTo>
                  <a:lnTo>
                    <a:pt x="442760" y="430644"/>
                  </a:lnTo>
                  <a:close/>
                </a:path>
                <a:path w="1226184" h="586740">
                  <a:moveTo>
                    <a:pt x="454748" y="463423"/>
                  </a:moveTo>
                  <a:lnTo>
                    <a:pt x="451548" y="460222"/>
                  </a:lnTo>
                  <a:lnTo>
                    <a:pt x="450913" y="450723"/>
                  </a:lnTo>
                  <a:lnTo>
                    <a:pt x="448246" y="456717"/>
                  </a:lnTo>
                  <a:lnTo>
                    <a:pt x="447840" y="465277"/>
                  </a:lnTo>
                  <a:lnTo>
                    <a:pt x="453948" y="463423"/>
                  </a:lnTo>
                  <a:lnTo>
                    <a:pt x="454748" y="463423"/>
                  </a:lnTo>
                  <a:close/>
                </a:path>
                <a:path w="1226184" h="586740">
                  <a:moveTo>
                    <a:pt x="468337" y="261213"/>
                  </a:moveTo>
                  <a:lnTo>
                    <a:pt x="463537" y="261213"/>
                  </a:lnTo>
                  <a:lnTo>
                    <a:pt x="461137" y="254825"/>
                  </a:lnTo>
                  <a:lnTo>
                    <a:pt x="459536" y="261213"/>
                  </a:lnTo>
                  <a:lnTo>
                    <a:pt x="459536" y="265214"/>
                  </a:lnTo>
                  <a:lnTo>
                    <a:pt x="466737" y="266014"/>
                  </a:lnTo>
                  <a:lnTo>
                    <a:pt x="468337" y="261213"/>
                  </a:lnTo>
                  <a:close/>
                </a:path>
                <a:path w="1226184" h="586740">
                  <a:moveTo>
                    <a:pt x="484390" y="585647"/>
                  </a:moveTo>
                  <a:lnTo>
                    <a:pt x="482955" y="586600"/>
                  </a:lnTo>
                  <a:lnTo>
                    <a:pt x="483806" y="586600"/>
                  </a:lnTo>
                  <a:lnTo>
                    <a:pt x="484390" y="585647"/>
                  </a:lnTo>
                  <a:close/>
                </a:path>
                <a:path w="1226184" h="586740">
                  <a:moveTo>
                    <a:pt x="489115" y="346735"/>
                  </a:moveTo>
                  <a:lnTo>
                    <a:pt x="486714" y="341934"/>
                  </a:lnTo>
                  <a:lnTo>
                    <a:pt x="482561" y="342125"/>
                  </a:lnTo>
                  <a:lnTo>
                    <a:pt x="476923" y="340436"/>
                  </a:lnTo>
                  <a:lnTo>
                    <a:pt x="472782" y="340702"/>
                  </a:lnTo>
                  <a:lnTo>
                    <a:pt x="473125" y="346735"/>
                  </a:lnTo>
                  <a:lnTo>
                    <a:pt x="475526" y="345135"/>
                  </a:lnTo>
                  <a:lnTo>
                    <a:pt x="477926" y="344335"/>
                  </a:lnTo>
                  <a:lnTo>
                    <a:pt x="479526" y="347535"/>
                  </a:lnTo>
                  <a:lnTo>
                    <a:pt x="477926" y="349923"/>
                  </a:lnTo>
                  <a:lnTo>
                    <a:pt x="473125" y="352323"/>
                  </a:lnTo>
                  <a:lnTo>
                    <a:pt x="475526" y="355523"/>
                  </a:lnTo>
                  <a:lnTo>
                    <a:pt x="480314" y="350723"/>
                  </a:lnTo>
                  <a:lnTo>
                    <a:pt x="489115" y="346735"/>
                  </a:lnTo>
                  <a:close/>
                </a:path>
                <a:path w="1226184" h="586740">
                  <a:moveTo>
                    <a:pt x="510692" y="449834"/>
                  </a:moveTo>
                  <a:lnTo>
                    <a:pt x="502818" y="449160"/>
                  </a:lnTo>
                  <a:lnTo>
                    <a:pt x="504698" y="452831"/>
                  </a:lnTo>
                  <a:lnTo>
                    <a:pt x="509562" y="455002"/>
                  </a:lnTo>
                  <a:lnTo>
                    <a:pt x="510692" y="449834"/>
                  </a:lnTo>
                  <a:close/>
                </a:path>
                <a:path w="1226184" h="586740">
                  <a:moveTo>
                    <a:pt x="542658" y="300380"/>
                  </a:moveTo>
                  <a:lnTo>
                    <a:pt x="537260" y="295541"/>
                  </a:lnTo>
                  <a:lnTo>
                    <a:pt x="536067" y="299478"/>
                  </a:lnTo>
                  <a:lnTo>
                    <a:pt x="538162" y="303860"/>
                  </a:lnTo>
                  <a:lnTo>
                    <a:pt x="542658" y="300380"/>
                  </a:lnTo>
                  <a:close/>
                </a:path>
                <a:path w="1226184" h="586740">
                  <a:moveTo>
                    <a:pt x="554837" y="382651"/>
                  </a:moveTo>
                  <a:lnTo>
                    <a:pt x="550748" y="385495"/>
                  </a:lnTo>
                  <a:lnTo>
                    <a:pt x="547420" y="388937"/>
                  </a:lnTo>
                  <a:lnTo>
                    <a:pt x="552246" y="386689"/>
                  </a:lnTo>
                  <a:lnTo>
                    <a:pt x="554837" y="382651"/>
                  </a:lnTo>
                  <a:close/>
                </a:path>
                <a:path w="1226184" h="586740">
                  <a:moveTo>
                    <a:pt x="561835" y="165303"/>
                  </a:moveTo>
                  <a:lnTo>
                    <a:pt x="556247" y="166103"/>
                  </a:lnTo>
                  <a:lnTo>
                    <a:pt x="549046" y="164515"/>
                  </a:lnTo>
                  <a:lnTo>
                    <a:pt x="548259" y="169303"/>
                  </a:lnTo>
                  <a:lnTo>
                    <a:pt x="553847" y="168503"/>
                  </a:lnTo>
                  <a:lnTo>
                    <a:pt x="561035" y="170103"/>
                  </a:lnTo>
                  <a:lnTo>
                    <a:pt x="561835" y="165303"/>
                  </a:lnTo>
                  <a:close/>
                </a:path>
                <a:path w="1226184" h="586740">
                  <a:moveTo>
                    <a:pt x="565035" y="301180"/>
                  </a:moveTo>
                  <a:lnTo>
                    <a:pt x="558647" y="300380"/>
                  </a:lnTo>
                  <a:lnTo>
                    <a:pt x="557847" y="293979"/>
                  </a:lnTo>
                  <a:lnTo>
                    <a:pt x="552246" y="292379"/>
                  </a:lnTo>
                  <a:lnTo>
                    <a:pt x="551891" y="298932"/>
                  </a:lnTo>
                  <a:lnTo>
                    <a:pt x="555942" y="303974"/>
                  </a:lnTo>
                  <a:lnTo>
                    <a:pt x="561352" y="305422"/>
                  </a:lnTo>
                  <a:lnTo>
                    <a:pt x="565035" y="301180"/>
                  </a:lnTo>
                  <a:close/>
                </a:path>
                <a:path w="1226184" h="586740">
                  <a:moveTo>
                    <a:pt x="588213" y="158115"/>
                  </a:moveTo>
                  <a:lnTo>
                    <a:pt x="583412" y="158915"/>
                  </a:lnTo>
                  <a:lnTo>
                    <a:pt x="576224" y="157314"/>
                  </a:lnTo>
                  <a:lnTo>
                    <a:pt x="574624" y="162115"/>
                  </a:lnTo>
                  <a:lnTo>
                    <a:pt x="580224" y="161315"/>
                  </a:lnTo>
                  <a:lnTo>
                    <a:pt x="587413" y="162915"/>
                  </a:lnTo>
                  <a:lnTo>
                    <a:pt x="588213" y="158115"/>
                  </a:lnTo>
                  <a:close/>
                </a:path>
                <a:path w="1226184" h="586740">
                  <a:moveTo>
                    <a:pt x="592213" y="390690"/>
                  </a:moveTo>
                  <a:lnTo>
                    <a:pt x="589813" y="382701"/>
                  </a:lnTo>
                  <a:lnTo>
                    <a:pt x="585012" y="385089"/>
                  </a:lnTo>
                  <a:lnTo>
                    <a:pt x="577024" y="382701"/>
                  </a:lnTo>
                  <a:lnTo>
                    <a:pt x="579424" y="389890"/>
                  </a:lnTo>
                  <a:lnTo>
                    <a:pt x="583412" y="387489"/>
                  </a:lnTo>
                  <a:lnTo>
                    <a:pt x="592213" y="390690"/>
                  </a:lnTo>
                  <a:close/>
                </a:path>
                <a:path w="1226184" h="586740">
                  <a:moveTo>
                    <a:pt x="596099" y="320687"/>
                  </a:moveTo>
                  <a:lnTo>
                    <a:pt x="588810" y="316966"/>
                  </a:lnTo>
                  <a:lnTo>
                    <a:pt x="579424" y="316534"/>
                  </a:lnTo>
                  <a:lnTo>
                    <a:pt x="575424" y="319557"/>
                  </a:lnTo>
                  <a:lnTo>
                    <a:pt x="581558" y="320357"/>
                  </a:lnTo>
                  <a:lnTo>
                    <a:pt x="583717" y="325348"/>
                  </a:lnTo>
                  <a:lnTo>
                    <a:pt x="586333" y="329450"/>
                  </a:lnTo>
                  <a:lnTo>
                    <a:pt x="593813" y="327545"/>
                  </a:lnTo>
                  <a:lnTo>
                    <a:pt x="596099" y="320687"/>
                  </a:lnTo>
                  <a:close/>
                </a:path>
                <a:path w="1226184" h="586740">
                  <a:moveTo>
                    <a:pt x="611111" y="323164"/>
                  </a:moveTo>
                  <a:lnTo>
                    <a:pt x="606996" y="326047"/>
                  </a:lnTo>
                  <a:lnTo>
                    <a:pt x="603478" y="329692"/>
                  </a:lnTo>
                  <a:lnTo>
                    <a:pt x="608190" y="327545"/>
                  </a:lnTo>
                  <a:lnTo>
                    <a:pt x="611111" y="323164"/>
                  </a:lnTo>
                  <a:close/>
                </a:path>
                <a:path w="1226184" h="586740">
                  <a:moveTo>
                    <a:pt x="644956" y="327545"/>
                  </a:moveTo>
                  <a:lnTo>
                    <a:pt x="639368" y="321957"/>
                  </a:lnTo>
                  <a:lnTo>
                    <a:pt x="633768" y="318757"/>
                  </a:lnTo>
                  <a:lnTo>
                    <a:pt x="626579" y="319557"/>
                  </a:lnTo>
                  <a:lnTo>
                    <a:pt x="632167" y="327545"/>
                  </a:lnTo>
                  <a:lnTo>
                    <a:pt x="637768" y="331546"/>
                  </a:lnTo>
                  <a:lnTo>
                    <a:pt x="644956" y="327545"/>
                  </a:lnTo>
                  <a:close/>
                </a:path>
                <a:path w="1226184" h="586740">
                  <a:moveTo>
                    <a:pt x="656094" y="224739"/>
                  </a:moveTo>
                  <a:lnTo>
                    <a:pt x="654748" y="220954"/>
                  </a:lnTo>
                  <a:lnTo>
                    <a:pt x="648906" y="220916"/>
                  </a:lnTo>
                  <a:lnTo>
                    <a:pt x="645756" y="228447"/>
                  </a:lnTo>
                  <a:lnTo>
                    <a:pt x="656094" y="224739"/>
                  </a:lnTo>
                  <a:close/>
                </a:path>
                <a:path w="1226184" h="586740">
                  <a:moveTo>
                    <a:pt x="660146" y="312369"/>
                  </a:moveTo>
                  <a:lnTo>
                    <a:pt x="657745" y="309968"/>
                  </a:lnTo>
                  <a:lnTo>
                    <a:pt x="656145" y="307568"/>
                  </a:lnTo>
                  <a:lnTo>
                    <a:pt x="654545" y="305968"/>
                  </a:lnTo>
                  <a:lnTo>
                    <a:pt x="651344" y="308368"/>
                  </a:lnTo>
                  <a:lnTo>
                    <a:pt x="647357" y="310769"/>
                  </a:lnTo>
                  <a:lnTo>
                    <a:pt x="644156" y="313169"/>
                  </a:lnTo>
                  <a:lnTo>
                    <a:pt x="648157" y="319557"/>
                  </a:lnTo>
                  <a:lnTo>
                    <a:pt x="653745" y="318757"/>
                  </a:lnTo>
                  <a:lnTo>
                    <a:pt x="660146" y="312369"/>
                  </a:lnTo>
                  <a:close/>
                </a:path>
                <a:path w="1226184" h="586740">
                  <a:moveTo>
                    <a:pt x="673735" y="673"/>
                  </a:moveTo>
                  <a:lnTo>
                    <a:pt x="666203" y="0"/>
                  </a:lnTo>
                  <a:lnTo>
                    <a:pt x="668032" y="3670"/>
                  </a:lnTo>
                  <a:lnTo>
                    <a:pt x="672719" y="5842"/>
                  </a:lnTo>
                  <a:lnTo>
                    <a:pt x="673735" y="673"/>
                  </a:lnTo>
                  <a:close/>
                </a:path>
                <a:path w="1226184" h="586740">
                  <a:moveTo>
                    <a:pt x="681723" y="150926"/>
                  </a:moveTo>
                  <a:lnTo>
                    <a:pt x="676922" y="146126"/>
                  </a:lnTo>
                  <a:lnTo>
                    <a:pt x="672934" y="138137"/>
                  </a:lnTo>
                  <a:lnTo>
                    <a:pt x="667334" y="140538"/>
                  </a:lnTo>
                  <a:lnTo>
                    <a:pt x="670483" y="146202"/>
                  </a:lnTo>
                  <a:lnTo>
                    <a:pt x="672134" y="150520"/>
                  </a:lnTo>
                  <a:lnTo>
                    <a:pt x="674979" y="152450"/>
                  </a:lnTo>
                  <a:lnTo>
                    <a:pt x="681723" y="150926"/>
                  </a:lnTo>
                  <a:close/>
                </a:path>
                <a:path w="1226184" h="586740">
                  <a:moveTo>
                    <a:pt x="688111" y="105371"/>
                  </a:moveTo>
                  <a:lnTo>
                    <a:pt x="685711" y="101371"/>
                  </a:lnTo>
                  <a:lnTo>
                    <a:pt x="681723" y="104571"/>
                  </a:lnTo>
                  <a:lnTo>
                    <a:pt x="674522" y="107759"/>
                  </a:lnTo>
                  <a:lnTo>
                    <a:pt x="677722" y="112560"/>
                  </a:lnTo>
                  <a:lnTo>
                    <a:pt x="681723" y="108559"/>
                  </a:lnTo>
                  <a:lnTo>
                    <a:pt x="688111" y="105371"/>
                  </a:lnTo>
                  <a:close/>
                </a:path>
                <a:path w="1226184" h="586740">
                  <a:moveTo>
                    <a:pt x="688911" y="192481"/>
                  </a:moveTo>
                  <a:lnTo>
                    <a:pt x="687311" y="182892"/>
                  </a:lnTo>
                  <a:lnTo>
                    <a:pt x="686511" y="182892"/>
                  </a:lnTo>
                  <a:lnTo>
                    <a:pt x="682523" y="191681"/>
                  </a:lnTo>
                  <a:lnTo>
                    <a:pt x="677672" y="190119"/>
                  </a:lnTo>
                  <a:lnTo>
                    <a:pt x="679119" y="192379"/>
                  </a:lnTo>
                  <a:lnTo>
                    <a:pt x="683869" y="194487"/>
                  </a:lnTo>
                  <a:lnTo>
                    <a:pt x="688911" y="192481"/>
                  </a:lnTo>
                  <a:close/>
                </a:path>
                <a:path w="1226184" h="586740">
                  <a:moveTo>
                    <a:pt x="696112" y="94183"/>
                  </a:moveTo>
                  <a:lnTo>
                    <a:pt x="690257" y="93726"/>
                  </a:lnTo>
                  <a:lnTo>
                    <a:pt x="691311" y="98374"/>
                  </a:lnTo>
                  <a:lnTo>
                    <a:pt x="694753" y="100926"/>
                  </a:lnTo>
                  <a:lnTo>
                    <a:pt x="696112" y="94183"/>
                  </a:lnTo>
                  <a:close/>
                </a:path>
                <a:path w="1226184" h="586740">
                  <a:moveTo>
                    <a:pt x="704100" y="172504"/>
                  </a:moveTo>
                  <a:lnTo>
                    <a:pt x="701700" y="167703"/>
                  </a:lnTo>
                  <a:lnTo>
                    <a:pt x="697699" y="170903"/>
                  </a:lnTo>
                  <a:lnTo>
                    <a:pt x="692111" y="166903"/>
                  </a:lnTo>
                  <a:lnTo>
                    <a:pt x="694512" y="172504"/>
                  </a:lnTo>
                  <a:lnTo>
                    <a:pt x="697699" y="175704"/>
                  </a:lnTo>
                  <a:lnTo>
                    <a:pt x="704100" y="172504"/>
                  </a:lnTo>
                  <a:close/>
                </a:path>
                <a:path w="1226184" h="586740">
                  <a:moveTo>
                    <a:pt x="717867" y="228053"/>
                  </a:moveTo>
                  <a:lnTo>
                    <a:pt x="713790" y="230949"/>
                  </a:lnTo>
                  <a:lnTo>
                    <a:pt x="710450" y="234581"/>
                  </a:lnTo>
                  <a:lnTo>
                    <a:pt x="715289" y="232448"/>
                  </a:lnTo>
                  <a:lnTo>
                    <a:pt x="717867" y="228053"/>
                  </a:lnTo>
                  <a:close/>
                </a:path>
                <a:path w="1226184" h="586740">
                  <a:moveTo>
                    <a:pt x="725678" y="199669"/>
                  </a:moveTo>
                  <a:lnTo>
                    <a:pt x="720077" y="200469"/>
                  </a:lnTo>
                  <a:lnTo>
                    <a:pt x="718489" y="194081"/>
                  </a:lnTo>
                  <a:lnTo>
                    <a:pt x="716889" y="199669"/>
                  </a:lnTo>
                  <a:lnTo>
                    <a:pt x="716889" y="203669"/>
                  </a:lnTo>
                  <a:lnTo>
                    <a:pt x="724077" y="204470"/>
                  </a:lnTo>
                  <a:lnTo>
                    <a:pt x="725678" y="199669"/>
                  </a:lnTo>
                  <a:close/>
                </a:path>
                <a:path w="1226184" h="586740">
                  <a:moveTo>
                    <a:pt x="747255" y="205270"/>
                  </a:moveTo>
                  <a:lnTo>
                    <a:pt x="741591" y="204812"/>
                  </a:lnTo>
                  <a:lnTo>
                    <a:pt x="736663" y="201574"/>
                  </a:lnTo>
                  <a:lnTo>
                    <a:pt x="732650" y="199986"/>
                  </a:lnTo>
                  <a:lnTo>
                    <a:pt x="729678" y="204470"/>
                  </a:lnTo>
                  <a:lnTo>
                    <a:pt x="733323" y="206730"/>
                  </a:lnTo>
                  <a:lnTo>
                    <a:pt x="739063" y="209372"/>
                  </a:lnTo>
                  <a:lnTo>
                    <a:pt x="744512" y="209753"/>
                  </a:lnTo>
                  <a:lnTo>
                    <a:pt x="747255" y="205270"/>
                  </a:lnTo>
                  <a:close/>
                </a:path>
                <a:path w="1226184" h="586740">
                  <a:moveTo>
                    <a:pt x="751433" y="496481"/>
                  </a:moveTo>
                  <a:lnTo>
                    <a:pt x="747356" y="499186"/>
                  </a:lnTo>
                  <a:lnTo>
                    <a:pt x="744016" y="502780"/>
                  </a:lnTo>
                  <a:lnTo>
                    <a:pt x="748855" y="500976"/>
                  </a:lnTo>
                  <a:lnTo>
                    <a:pt x="751433" y="496481"/>
                  </a:lnTo>
                  <a:close/>
                </a:path>
                <a:path w="1226184" h="586740">
                  <a:moveTo>
                    <a:pt x="760844" y="533742"/>
                  </a:moveTo>
                  <a:lnTo>
                    <a:pt x="756793" y="530263"/>
                  </a:lnTo>
                  <a:lnTo>
                    <a:pt x="754253" y="534644"/>
                  </a:lnTo>
                  <a:lnTo>
                    <a:pt x="755002" y="538581"/>
                  </a:lnTo>
                  <a:lnTo>
                    <a:pt x="760844" y="533742"/>
                  </a:lnTo>
                  <a:close/>
                </a:path>
                <a:path w="1226184" h="586740">
                  <a:moveTo>
                    <a:pt x="762508" y="143560"/>
                  </a:moveTo>
                  <a:lnTo>
                    <a:pt x="761339" y="139738"/>
                  </a:lnTo>
                  <a:lnTo>
                    <a:pt x="755535" y="139509"/>
                  </a:lnTo>
                  <a:lnTo>
                    <a:pt x="752055" y="146926"/>
                  </a:lnTo>
                  <a:lnTo>
                    <a:pt x="762508" y="143560"/>
                  </a:lnTo>
                  <a:close/>
                </a:path>
                <a:path w="1226184" h="586740">
                  <a:moveTo>
                    <a:pt x="791210" y="119748"/>
                  </a:moveTo>
                  <a:lnTo>
                    <a:pt x="790092" y="114579"/>
                  </a:lnTo>
                  <a:lnTo>
                    <a:pt x="788809" y="119151"/>
                  </a:lnTo>
                  <a:lnTo>
                    <a:pt x="788746" y="124028"/>
                  </a:lnTo>
                  <a:lnTo>
                    <a:pt x="791210" y="119748"/>
                  </a:lnTo>
                  <a:close/>
                </a:path>
                <a:path w="1226184" h="586740">
                  <a:moveTo>
                    <a:pt x="796010" y="105371"/>
                  </a:moveTo>
                  <a:lnTo>
                    <a:pt x="793648" y="97497"/>
                  </a:lnTo>
                  <a:lnTo>
                    <a:pt x="788517" y="98171"/>
                  </a:lnTo>
                  <a:lnTo>
                    <a:pt x="787133" y="102450"/>
                  </a:lnTo>
                  <a:lnTo>
                    <a:pt x="796010" y="105371"/>
                  </a:lnTo>
                  <a:close/>
                </a:path>
                <a:path w="1226184" h="586740">
                  <a:moveTo>
                    <a:pt x="798410" y="134937"/>
                  </a:moveTo>
                  <a:lnTo>
                    <a:pt x="790879" y="134264"/>
                  </a:lnTo>
                  <a:lnTo>
                    <a:pt x="792708" y="137934"/>
                  </a:lnTo>
                  <a:lnTo>
                    <a:pt x="797394" y="140106"/>
                  </a:lnTo>
                  <a:lnTo>
                    <a:pt x="798410" y="134937"/>
                  </a:lnTo>
                  <a:close/>
                </a:path>
                <a:path w="1226184" h="586740">
                  <a:moveTo>
                    <a:pt x="815187" y="408266"/>
                  </a:moveTo>
                  <a:lnTo>
                    <a:pt x="811149" y="404787"/>
                  </a:lnTo>
                  <a:lnTo>
                    <a:pt x="808596" y="409168"/>
                  </a:lnTo>
                  <a:lnTo>
                    <a:pt x="809345" y="413105"/>
                  </a:lnTo>
                  <a:lnTo>
                    <a:pt x="815187" y="408266"/>
                  </a:lnTo>
                  <a:close/>
                </a:path>
                <a:path w="1226184" h="586740">
                  <a:moveTo>
                    <a:pt x="920686" y="333946"/>
                  </a:moveTo>
                  <a:lnTo>
                    <a:pt x="915885" y="333946"/>
                  </a:lnTo>
                  <a:lnTo>
                    <a:pt x="914285" y="327545"/>
                  </a:lnTo>
                  <a:lnTo>
                    <a:pt x="911898" y="333946"/>
                  </a:lnTo>
                  <a:lnTo>
                    <a:pt x="911898" y="337934"/>
                  </a:lnTo>
                  <a:lnTo>
                    <a:pt x="919086" y="338734"/>
                  </a:lnTo>
                  <a:lnTo>
                    <a:pt x="920686" y="333946"/>
                  </a:lnTo>
                  <a:close/>
                </a:path>
                <a:path w="1226184" h="586740">
                  <a:moveTo>
                    <a:pt x="999007" y="291579"/>
                  </a:moveTo>
                  <a:lnTo>
                    <a:pt x="992822" y="284391"/>
                  </a:lnTo>
                  <a:lnTo>
                    <a:pt x="990320" y="288594"/>
                  </a:lnTo>
                  <a:lnTo>
                    <a:pt x="992149" y="294284"/>
                  </a:lnTo>
                  <a:lnTo>
                    <a:pt x="999007" y="291579"/>
                  </a:lnTo>
                  <a:close/>
                </a:path>
                <a:path w="1226184" h="586740">
                  <a:moveTo>
                    <a:pt x="1011872" y="586600"/>
                  </a:moveTo>
                  <a:lnTo>
                    <a:pt x="1007999" y="582815"/>
                  </a:lnTo>
                  <a:lnTo>
                    <a:pt x="1006805" y="586600"/>
                  </a:lnTo>
                  <a:lnTo>
                    <a:pt x="1011872" y="586600"/>
                  </a:lnTo>
                  <a:close/>
                </a:path>
                <a:path w="1226184" h="586740">
                  <a:moveTo>
                    <a:pt x="1035773" y="74993"/>
                  </a:moveTo>
                  <a:lnTo>
                    <a:pt x="1033373" y="71005"/>
                  </a:lnTo>
                  <a:lnTo>
                    <a:pt x="1029373" y="74993"/>
                  </a:lnTo>
                  <a:lnTo>
                    <a:pt x="1022985" y="78193"/>
                  </a:lnTo>
                  <a:lnTo>
                    <a:pt x="1025385" y="82194"/>
                  </a:lnTo>
                  <a:lnTo>
                    <a:pt x="1029373" y="78193"/>
                  </a:lnTo>
                  <a:lnTo>
                    <a:pt x="1035773" y="74993"/>
                  </a:lnTo>
                  <a:close/>
                </a:path>
                <a:path w="1226184" h="586740">
                  <a:moveTo>
                    <a:pt x="1056652" y="337845"/>
                  </a:moveTo>
                  <a:lnTo>
                    <a:pt x="1053909" y="334137"/>
                  </a:lnTo>
                  <a:lnTo>
                    <a:pt x="1046162" y="338734"/>
                  </a:lnTo>
                  <a:lnTo>
                    <a:pt x="1054138" y="341998"/>
                  </a:lnTo>
                  <a:lnTo>
                    <a:pt x="1056652" y="337845"/>
                  </a:lnTo>
                  <a:close/>
                </a:path>
                <a:path w="1226184" h="586740">
                  <a:moveTo>
                    <a:pt x="1070940" y="487387"/>
                  </a:moveTo>
                  <a:lnTo>
                    <a:pt x="1066139" y="487387"/>
                  </a:lnTo>
                  <a:lnTo>
                    <a:pt x="1064539" y="480999"/>
                  </a:lnTo>
                  <a:lnTo>
                    <a:pt x="1062139" y="487387"/>
                  </a:lnTo>
                  <a:lnTo>
                    <a:pt x="1062139" y="491388"/>
                  </a:lnTo>
                  <a:lnTo>
                    <a:pt x="1069340" y="492188"/>
                  </a:lnTo>
                  <a:lnTo>
                    <a:pt x="1070940" y="487387"/>
                  </a:lnTo>
                  <a:close/>
                </a:path>
                <a:path w="1226184" h="586740">
                  <a:moveTo>
                    <a:pt x="1088517" y="504177"/>
                  </a:moveTo>
                  <a:lnTo>
                    <a:pt x="1082929" y="503377"/>
                  </a:lnTo>
                  <a:lnTo>
                    <a:pt x="1078928" y="496189"/>
                  </a:lnTo>
                  <a:lnTo>
                    <a:pt x="1074928" y="503377"/>
                  </a:lnTo>
                  <a:lnTo>
                    <a:pt x="1080528" y="504177"/>
                  </a:lnTo>
                  <a:lnTo>
                    <a:pt x="1085316" y="511365"/>
                  </a:lnTo>
                  <a:lnTo>
                    <a:pt x="1088517" y="504177"/>
                  </a:lnTo>
                  <a:close/>
                </a:path>
                <a:path w="1226184" h="586740">
                  <a:moveTo>
                    <a:pt x="1102398" y="246494"/>
                  </a:moveTo>
                  <a:lnTo>
                    <a:pt x="1098003" y="244132"/>
                  </a:lnTo>
                  <a:lnTo>
                    <a:pt x="1094079" y="246722"/>
                  </a:lnTo>
                  <a:lnTo>
                    <a:pt x="1098905" y="254025"/>
                  </a:lnTo>
                  <a:lnTo>
                    <a:pt x="1102398" y="246494"/>
                  </a:lnTo>
                  <a:close/>
                </a:path>
                <a:path w="1226184" h="586740">
                  <a:moveTo>
                    <a:pt x="1113294" y="341934"/>
                  </a:moveTo>
                  <a:lnTo>
                    <a:pt x="1109294" y="337934"/>
                  </a:lnTo>
                  <a:lnTo>
                    <a:pt x="1103706" y="336346"/>
                  </a:lnTo>
                  <a:lnTo>
                    <a:pt x="1103706" y="343535"/>
                  </a:lnTo>
                  <a:lnTo>
                    <a:pt x="1106893" y="347535"/>
                  </a:lnTo>
                  <a:lnTo>
                    <a:pt x="1112494" y="349123"/>
                  </a:lnTo>
                  <a:lnTo>
                    <a:pt x="1113294" y="341934"/>
                  </a:lnTo>
                  <a:close/>
                </a:path>
                <a:path w="1226184" h="586740">
                  <a:moveTo>
                    <a:pt x="1127683" y="529755"/>
                  </a:moveTo>
                  <a:lnTo>
                    <a:pt x="1122883" y="530555"/>
                  </a:lnTo>
                  <a:lnTo>
                    <a:pt x="1120482" y="524154"/>
                  </a:lnTo>
                  <a:lnTo>
                    <a:pt x="1118882" y="529755"/>
                  </a:lnTo>
                  <a:lnTo>
                    <a:pt x="1118882" y="533742"/>
                  </a:lnTo>
                  <a:lnTo>
                    <a:pt x="1126083" y="534543"/>
                  </a:lnTo>
                  <a:lnTo>
                    <a:pt x="1127683" y="529755"/>
                  </a:lnTo>
                  <a:close/>
                </a:path>
                <a:path w="1226184" h="586740">
                  <a:moveTo>
                    <a:pt x="1139672" y="333146"/>
                  </a:moveTo>
                  <a:lnTo>
                    <a:pt x="1135735" y="329666"/>
                  </a:lnTo>
                  <a:lnTo>
                    <a:pt x="1133373" y="334048"/>
                  </a:lnTo>
                  <a:lnTo>
                    <a:pt x="1134160" y="337972"/>
                  </a:lnTo>
                  <a:lnTo>
                    <a:pt x="1139672" y="333146"/>
                  </a:lnTo>
                  <a:close/>
                </a:path>
                <a:path w="1226184" h="586740">
                  <a:moveTo>
                    <a:pt x="1191120" y="252120"/>
                  </a:moveTo>
                  <a:lnTo>
                    <a:pt x="1186802" y="248716"/>
                  </a:lnTo>
                  <a:lnTo>
                    <a:pt x="1178826" y="252425"/>
                  </a:lnTo>
                  <a:lnTo>
                    <a:pt x="1189278" y="255689"/>
                  </a:lnTo>
                  <a:lnTo>
                    <a:pt x="1191120" y="252120"/>
                  </a:lnTo>
                  <a:close/>
                </a:path>
                <a:path w="1226184" h="586740">
                  <a:moveTo>
                    <a:pt x="1198803" y="514565"/>
                  </a:moveTo>
                  <a:lnTo>
                    <a:pt x="1198118" y="508114"/>
                  </a:lnTo>
                  <a:lnTo>
                    <a:pt x="1194511" y="512673"/>
                  </a:lnTo>
                  <a:lnTo>
                    <a:pt x="1191056" y="520979"/>
                  </a:lnTo>
                  <a:lnTo>
                    <a:pt x="1190815" y="525754"/>
                  </a:lnTo>
                  <a:lnTo>
                    <a:pt x="1196416" y="525754"/>
                  </a:lnTo>
                  <a:lnTo>
                    <a:pt x="1198803" y="515366"/>
                  </a:lnTo>
                  <a:lnTo>
                    <a:pt x="1198803" y="514565"/>
                  </a:lnTo>
                  <a:close/>
                </a:path>
                <a:path w="1226184" h="586740">
                  <a:moveTo>
                    <a:pt x="1225981" y="428256"/>
                  </a:moveTo>
                  <a:lnTo>
                    <a:pt x="1223581" y="424256"/>
                  </a:lnTo>
                  <a:lnTo>
                    <a:pt x="1221181" y="425856"/>
                  </a:lnTo>
                  <a:lnTo>
                    <a:pt x="1218793" y="426656"/>
                  </a:lnTo>
                  <a:lnTo>
                    <a:pt x="1217193" y="423456"/>
                  </a:lnTo>
                  <a:lnTo>
                    <a:pt x="1209992" y="428256"/>
                  </a:lnTo>
                  <a:lnTo>
                    <a:pt x="1212545" y="434886"/>
                  </a:lnTo>
                  <a:lnTo>
                    <a:pt x="1216596" y="440537"/>
                  </a:lnTo>
                  <a:lnTo>
                    <a:pt x="1220343" y="441845"/>
                  </a:lnTo>
                  <a:lnTo>
                    <a:pt x="1221981" y="435444"/>
                  </a:lnTo>
                  <a:lnTo>
                    <a:pt x="1219593" y="437045"/>
                  </a:lnTo>
                  <a:lnTo>
                    <a:pt x="1217193" y="437845"/>
                  </a:lnTo>
                  <a:lnTo>
                    <a:pt x="1215593" y="434644"/>
                  </a:lnTo>
                  <a:lnTo>
                    <a:pt x="1219593" y="431444"/>
                  </a:lnTo>
                  <a:lnTo>
                    <a:pt x="1225981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144976" y="9390176"/>
              <a:ext cx="1206500" cy="898525"/>
            </a:xfrm>
            <a:custGeom>
              <a:avLst/>
              <a:gdLst/>
              <a:ahLst/>
              <a:cxnLst/>
              <a:rect l="l" t="t" r="r" b="b"/>
              <a:pathLst>
                <a:path w="1206500" h="898525">
                  <a:moveTo>
                    <a:pt x="6400" y="431571"/>
                  </a:moveTo>
                  <a:lnTo>
                    <a:pt x="4800" y="426783"/>
                  </a:lnTo>
                  <a:lnTo>
                    <a:pt x="4800" y="420382"/>
                  </a:lnTo>
                  <a:lnTo>
                    <a:pt x="0" y="420382"/>
                  </a:lnTo>
                  <a:lnTo>
                    <a:pt x="1600" y="425183"/>
                  </a:lnTo>
                  <a:lnTo>
                    <a:pt x="800" y="431571"/>
                  </a:lnTo>
                  <a:lnTo>
                    <a:pt x="6400" y="431571"/>
                  </a:lnTo>
                  <a:close/>
                </a:path>
                <a:path w="1206500" h="898525">
                  <a:moveTo>
                    <a:pt x="59309" y="255384"/>
                  </a:moveTo>
                  <a:lnTo>
                    <a:pt x="54851" y="255054"/>
                  </a:lnTo>
                  <a:lnTo>
                    <a:pt x="50546" y="257860"/>
                  </a:lnTo>
                  <a:lnTo>
                    <a:pt x="55156" y="261340"/>
                  </a:lnTo>
                  <a:lnTo>
                    <a:pt x="59309" y="255384"/>
                  </a:lnTo>
                  <a:close/>
                </a:path>
                <a:path w="1206500" h="898525">
                  <a:moveTo>
                    <a:pt x="87922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22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22" y="581825"/>
                  </a:lnTo>
                  <a:close/>
                </a:path>
                <a:path w="1206500" h="898525">
                  <a:moveTo>
                    <a:pt x="87922" y="278130"/>
                  </a:moveTo>
                  <a:lnTo>
                    <a:pt x="80721" y="277329"/>
                  </a:lnTo>
                  <a:lnTo>
                    <a:pt x="76733" y="278130"/>
                  </a:lnTo>
                  <a:lnTo>
                    <a:pt x="76733" y="285318"/>
                  </a:lnTo>
                  <a:lnTo>
                    <a:pt x="82321" y="285318"/>
                  </a:lnTo>
                  <a:lnTo>
                    <a:pt x="81521" y="281317"/>
                  </a:lnTo>
                  <a:lnTo>
                    <a:pt x="87922" y="278130"/>
                  </a:lnTo>
                  <a:close/>
                </a:path>
                <a:path w="1206500" h="898525">
                  <a:moveTo>
                    <a:pt x="91490" y="399351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21" y="398005"/>
                  </a:lnTo>
                  <a:lnTo>
                    <a:pt x="91490" y="399351"/>
                  </a:lnTo>
                  <a:close/>
                </a:path>
                <a:path w="1206500" h="898525">
                  <a:moveTo>
                    <a:pt x="94310" y="296506"/>
                  </a:moveTo>
                  <a:lnTo>
                    <a:pt x="86321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22" y="305295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206500" h="898525">
                  <a:moveTo>
                    <a:pt x="95173" y="586117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15" y="587819"/>
                  </a:lnTo>
                  <a:lnTo>
                    <a:pt x="95173" y="586117"/>
                  </a:lnTo>
                  <a:close/>
                </a:path>
                <a:path w="1206500" h="898525">
                  <a:moveTo>
                    <a:pt x="98958" y="27914"/>
                  </a:moveTo>
                  <a:lnTo>
                    <a:pt x="96913" y="23177"/>
                  </a:lnTo>
                  <a:lnTo>
                    <a:pt x="92760" y="18427"/>
                  </a:lnTo>
                  <a:lnTo>
                    <a:pt x="89522" y="17576"/>
                  </a:lnTo>
                  <a:lnTo>
                    <a:pt x="86321" y="21577"/>
                  </a:lnTo>
                  <a:lnTo>
                    <a:pt x="94310" y="27965"/>
                  </a:lnTo>
                  <a:lnTo>
                    <a:pt x="95910" y="28765"/>
                  </a:lnTo>
                  <a:lnTo>
                    <a:pt x="98958" y="27914"/>
                  </a:lnTo>
                  <a:close/>
                </a:path>
                <a:path w="1206500" h="898525">
                  <a:moveTo>
                    <a:pt x="104533" y="98717"/>
                  </a:moveTo>
                  <a:lnTo>
                    <a:pt x="99402" y="97396"/>
                  </a:lnTo>
                  <a:lnTo>
                    <a:pt x="95326" y="98933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206500" h="898525">
                  <a:moveTo>
                    <a:pt x="118287" y="386816"/>
                  </a:moveTo>
                  <a:lnTo>
                    <a:pt x="115087" y="382828"/>
                  </a:lnTo>
                  <a:lnTo>
                    <a:pt x="108699" y="381228"/>
                  </a:lnTo>
                  <a:lnTo>
                    <a:pt x="108699" y="388416"/>
                  </a:lnTo>
                  <a:lnTo>
                    <a:pt x="111899" y="392417"/>
                  </a:lnTo>
                  <a:lnTo>
                    <a:pt x="117487" y="394017"/>
                  </a:lnTo>
                  <a:lnTo>
                    <a:pt x="118287" y="386816"/>
                  </a:lnTo>
                  <a:close/>
                </a:path>
                <a:path w="1206500" h="898525">
                  <a:moveTo>
                    <a:pt x="140665" y="382028"/>
                  </a:moveTo>
                  <a:lnTo>
                    <a:pt x="135077" y="382828"/>
                  </a:lnTo>
                  <a:lnTo>
                    <a:pt x="127876" y="381228"/>
                  </a:lnTo>
                  <a:lnTo>
                    <a:pt x="127076" y="386016"/>
                  </a:lnTo>
                  <a:lnTo>
                    <a:pt x="132676" y="385216"/>
                  </a:lnTo>
                  <a:lnTo>
                    <a:pt x="139865" y="386816"/>
                  </a:lnTo>
                  <a:lnTo>
                    <a:pt x="140665" y="382028"/>
                  </a:lnTo>
                  <a:close/>
                </a:path>
                <a:path w="1206500" h="898525">
                  <a:moveTo>
                    <a:pt x="158927" y="685444"/>
                  </a:moveTo>
                  <a:lnTo>
                    <a:pt x="155054" y="682523"/>
                  </a:lnTo>
                  <a:lnTo>
                    <a:pt x="155854" y="676935"/>
                  </a:lnTo>
                  <a:lnTo>
                    <a:pt x="155054" y="666546"/>
                  </a:lnTo>
                  <a:lnTo>
                    <a:pt x="151053" y="674535"/>
                  </a:lnTo>
                  <a:lnTo>
                    <a:pt x="150774" y="681062"/>
                  </a:lnTo>
                  <a:lnTo>
                    <a:pt x="155448" y="684822"/>
                  </a:lnTo>
                  <a:lnTo>
                    <a:pt x="158927" y="685444"/>
                  </a:lnTo>
                  <a:close/>
                </a:path>
                <a:path w="1206500" h="898525">
                  <a:moveTo>
                    <a:pt x="160223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54" y="728091"/>
                  </a:lnTo>
                  <a:lnTo>
                    <a:pt x="160223" y="729437"/>
                  </a:lnTo>
                  <a:close/>
                </a:path>
                <a:path w="1206500" h="898525">
                  <a:moveTo>
                    <a:pt x="211797" y="388416"/>
                  </a:moveTo>
                  <a:lnTo>
                    <a:pt x="206997" y="389216"/>
                  </a:lnTo>
                  <a:lnTo>
                    <a:pt x="205397" y="382828"/>
                  </a:lnTo>
                  <a:lnTo>
                    <a:pt x="203009" y="388416"/>
                  </a:lnTo>
                  <a:lnTo>
                    <a:pt x="203009" y="392417"/>
                  </a:lnTo>
                  <a:lnTo>
                    <a:pt x="210197" y="393217"/>
                  </a:lnTo>
                  <a:lnTo>
                    <a:pt x="211797" y="388416"/>
                  </a:lnTo>
                  <a:close/>
                </a:path>
                <a:path w="1206500" h="898525">
                  <a:moveTo>
                    <a:pt x="221386" y="372427"/>
                  </a:moveTo>
                  <a:lnTo>
                    <a:pt x="216585" y="373227"/>
                  </a:lnTo>
                  <a:lnTo>
                    <a:pt x="214998" y="366839"/>
                  </a:lnTo>
                  <a:lnTo>
                    <a:pt x="212598" y="372427"/>
                  </a:lnTo>
                  <a:lnTo>
                    <a:pt x="212598" y="376428"/>
                  </a:lnTo>
                  <a:lnTo>
                    <a:pt x="219786" y="377228"/>
                  </a:lnTo>
                  <a:lnTo>
                    <a:pt x="221386" y="372427"/>
                  </a:lnTo>
                  <a:close/>
                </a:path>
                <a:path w="1206500" h="898525">
                  <a:moveTo>
                    <a:pt x="237375" y="431571"/>
                  </a:moveTo>
                  <a:lnTo>
                    <a:pt x="233375" y="428383"/>
                  </a:lnTo>
                  <a:lnTo>
                    <a:pt x="227774" y="425983"/>
                  </a:lnTo>
                  <a:lnTo>
                    <a:pt x="227774" y="433171"/>
                  </a:lnTo>
                  <a:lnTo>
                    <a:pt x="230974" y="437172"/>
                  </a:lnTo>
                  <a:lnTo>
                    <a:pt x="236575" y="438772"/>
                  </a:lnTo>
                  <a:lnTo>
                    <a:pt x="237375" y="431571"/>
                  </a:lnTo>
                  <a:close/>
                </a:path>
                <a:path w="1206500" h="898525">
                  <a:moveTo>
                    <a:pt x="239001" y="528828"/>
                  </a:moveTo>
                  <a:lnTo>
                    <a:pt x="235077" y="525678"/>
                  </a:lnTo>
                  <a:lnTo>
                    <a:pt x="230682" y="523430"/>
                  </a:lnTo>
                  <a:lnTo>
                    <a:pt x="234175" y="527481"/>
                  </a:lnTo>
                  <a:lnTo>
                    <a:pt x="239001" y="528828"/>
                  </a:lnTo>
                  <a:close/>
                </a:path>
                <a:path w="1206500" h="898525">
                  <a:moveTo>
                    <a:pt x="245364" y="191808"/>
                  </a:moveTo>
                  <a:lnTo>
                    <a:pt x="243763" y="187807"/>
                  </a:lnTo>
                  <a:lnTo>
                    <a:pt x="244563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64" y="191808"/>
                  </a:lnTo>
                  <a:close/>
                </a:path>
                <a:path w="1206500" h="898525">
                  <a:moveTo>
                    <a:pt x="262940" y="434771"/>
                  </a:moveTo>
                  <a:lnTo>
                    <a:pt x="254952" y="431571"/>
                  </a:lnTo>
                  <a:lnTo>
                    <a:pt x="254152" y="436372"/>
                  </a:lnTo>
                  <a:lnTo>
                    <a:pt x="246164" y="440372"/>
                  </a:lnTo>
                  <a:lnTo>
                    <a:pt x="254152" y="443560"/>
                  </a:lnTo>
                  <a:lnTo>
                    <a:pt x="254952" y="438772"/>
                  </a:lnTo>
                  <a:lnTo>
                    <a:pt x="262940" y="434771"/>
                  </a:lnTo>
                  <a:close/>
                </a:path>
                <a:path w="1206500" h="898525">
                  <a:moveTo>
                    <a:pt x="269976" y="763663"/>
                  </a:moveTo>
                  <a:lnTo>
                    <a:pt x="264845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76" y="763663"/>
                  </a:lnTo>
                  <a:close/>
                </a:path>
                <a:path w="1206500" h="898525">
                  <a:moveTo>
                    <a:pt x="271576" y="96316"/>
                  </a:moveTo>
                  <a:lnTo>
                    <a:pt x="266446" y="95008"/>
                  </a:lnTo>
                  <a:lnTo>
                    <a:pt x="262356" y="96545"/>
                  </a:lnTo>
                  <a:lnTo>
                    <a:pt x="268541" y="100698"/>
                  </a:lnTo>
                  <a:lnTo>
                    <a:pt x="271576" y="96316"/>
                  </a:lnTo>
                  <a:close/>
                </a:path>
                <a:path w="1206500" h="898525">
                  <a:moveTo>
                    <a:pt x="277164" y="170637"/>
                  </a:moveTo>
                  <a:lnTo>
                    <a:pt x="272034" y="169329"/>
                  </a:lnTo>
                  <a:lnTo>
                    <a:pt x="267957" y="170865"/>
                  </a:lnTo>
                  <a:lnTo>
                    <a:pt x="274129" y="175031"/>
                  </a:lnTo>
                  <a:lnTo>
                    <a:pt x="277164" y="170637"/>
                  </a:lnTo>
                  <a:close/>
                </a:path>
                <a:path w="1206500" h="898525">
                  <a:moveTo>
                    <a:pt x="278130" y="199009"/>
                  </a:moveTo>
                  <a:lnTo>
                    <a:pt x="273329" y="199796"/>
                  </a:lnTo>
                  <a:lnTo>
                    <a:pt x="266941" y="193408"/>
                  </a:lnTo>
                  <a:lnTo>
                    <a:pt x="265341" y="201396"/>
                  </a:lnTo>
                  <a:lnTo>
                    <a:pt x="270941" y="201396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206500" h="898525">
                  <a:moveTo>
                    <a:pt x="278930" y="800"/>
                  </a:moveTo>
                  <a:lnTo>
                    <a:pt x="271741" y="0"/>
                  </a:lnTo>
                  <a:lnTo>
                    <a:pt x="266941" y="800"/>
                  </a:lnTo>
                  <a:lnTo>
                    <a:pt x="267741" y="7988"/>
                  </a:lnTo>
                  <a:lnTo>
                    <a:pt x="273329" y="7988"/>
                  </a:lnTo>
                  <a:lnTo>
                    <a:pt x="272529" y="3987"/>
                  </a:lnTo>
                  <a:lnTo>
                    <a:pt x="278930" y="800"/>
                  </a:lnTo>
                  <a:close/>
                </a:path>
                <a:path w="1206500" h="898525">
                  <a:moveTo>
                    <a:pt x="280060" y="498030"/>
                  </a:moveTo>
                  <a:lnTo>
                    <a:pt x="274929" y="493915"/>
                  </a:lnTo>
                  <a:lnTo>
                    <a:pt x="274129" y="499503"/>
                  </a:lnTo>
                  <a:lnTo>
                    <a:pt x="270141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53" y="503504"/>
                  </a:lnTo>
                  <a:lnTo>
                    <a:pt x="265341" y="505904"/>
                  </a:lnTo>
                  <a:lnTo>
                    <a:pt x="268757" y="502678"/>
                  </a:lnTo>
                  <a:lnTo>
                    <a:pt x="275831" y="500507"/>
                  </a:lnTo>
                  <a:lnTo>
                    <a:pt x="280060" y="498030"/>
                  </a:lnTo>
                  <a:close/>
                </a:path>
                <a:path w="1206500" h="898525">
                  <a:moveTo>
                    <a:pt x="299707" y="428383"/>
                  </a:moveTo>
                  <a:lnTo>
                    <a:pt x="294309" y="423545"/>
                  </a:lnTo>
                  <a:lnTo>
                    <a:pt x="293116" y="427482"/>
                  </a:lnTo>
                  <a:lnTo>
                    <a:pt x="295211" y="431863"/>
                  </a:lnTo>
                  <a:lnTo>
                    <a:pt x="299707" y="428383"/>
                  </a:lnTo>
                  <a:close/>
                </a:path>
                <a:path w="1206500" h="898525">
                  <a:moveTo>
                    <a:pt x="314464" y="566839"/>
                  </a:moveTo>
                  <a:lnTo>
                    <a:pt x="310502" y="563841"/>
                  </a:lnTo>
                  <a:lnTo>
                    <a:pt x="305930" y="561441"/>
                  </a:lnTo>
                  <a:lnTo>
                    <a:pt x="309295" y="565048"/>
                  </a:lnTo>
                  <a:lnTo>
                    <a:pt x="314464" y="566839"/>
                  </a:lnTo>
                  <a:close/>
                </a:path>
                <a:path w="1206500" h="898525">
                  <a:moveTo>
                    <a:pt x="327837" y="494461"/>
                  </a:moveTo>
                  <a:lnTo>
                    <a:pt x="323380" y="494309"/>
                  </a:lnTo>
                  <a:lnTo>
                    <a:pt x="319074" y="497166"/>
                  </a:lnTo>
                  <a:lnTo>
                    <a:pt x="323684" y="500303"/>
                  </a:lnTo>
                  <a:lnTo>
                    <a:pt x="327837" y="494461"/>
                  </a:lnTo>
                  <a:close/>
                </a:path>
                <a:path w="1206500" h="898525">
                  <a:moveTo>
                    <a:pt x="332778" y="153060"/>
                  </a:moveTo>
                  <a:lnTo>
                    <a:pt x="327685" y="151752"/>
                  </a:lnTo>
                  <a:lnTo>
                    <a:pt x="323786" y="153289"/>
                  </a:lnTo>
                  <a:lnTo>
                    <a:pt x="330073" y="157441"/>
                  </a:lnTo>
                  <a:lnTo>
                    <a:pt x="332778" y="153060"/>
                  </a:lnTo>
                  <a:close/>
                </a:path>
                <a:path w="1206500" h="898525">
                  <a:moveTo>
                    <a:pt x="334073" y="506704"/>
                  </a:moveTo>
                  <a:lnTo>
                    <a:pt x="327456" y="507809"/>
                  </a:lnTo>
                  <a:lnTo>
                    <a:pt x="323088" y="512597"/>
                  </a:lnTo>
                  <a:lnTo>
                    <a:pt x="322605" y="517829"/>
                  </a:lnTo>
                  <a:lnTo>
                    <a:pt x="327685" y="520293"/>
                  </a:lnTo>
                  <a:lnTo>
                    <a:pt x="327685" y="514692"/>
                  </a:lnTo>
                  <a:lnTo>
                    <a:pt x="333273" y="512292"/>
                  </a:lnTo>
                  <a:lnTo>
                    <a:pt x="334073" y="506704"/>
                  </a:lnTo>
                  <a:close/>
                </a:path>
                <a:path w="1206500" h="898525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67"/>
                  </a:lnTo>
                  <a:lnTo>
                    <a:pt x="329374" y="642569"/>
                  </a:lnTo>
                  <a:lnTo>
                    <a:pt x="326567" y="645261"/>
                  </a:lnTo>
                  <a:lnTo>
                    <a:pt x="330873" y="647369"/>
                  </a:lnTo>
                  <a:lnTo>
                    <a:pt x="333756" y="644474"/>
                  </a:lnTo>
                  <a:lnTo>
                    <a:pt x="338975" y="641667"/>
                  </a:lnTo>
                  <a:lnTo>
                    <a:pt x="341325" y="638708"/>
                  </a:lnTo>
                  <a:close/>
                </a:path>
                <a:path w="1206500" h="898525">
                  <a:moveTo>
                    <a:pt x="342430" y="882357"/>
                  </a:moveTo>
                  <a:lnTo>
                    <a:pt x="338874" y="878332"/>
                  </a:lnTo>
                  <a:lnTo>
                    <a:pt x="335127" y="883259"/>
                  </a:lnTo>
                  <a:lnTo>
                    <a:pt x="328079" y="887730"/>
                  </a:lnTo>
                  <a:lnTo>
                    <a:pt x="324040" y="892492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72" y="886523"/>
                  </a:lnTo>
                  <a:lnTo>
                    <a:pt x="342430" y="882357"/>
                  </a:lnTo>
                  <a:close/>
                </a:path>
                <a:path w="1206500" h="898525">
                  <a:moveTo>
                    <a:pt x="344462" y="400405"/>
                  </a:moveTo>
                  <a:lnTo>
                    <a:pt x="337273" y="397205"/>
                  </a:lnTo>
                  <a:lnTo>
                    <a:pt x="336473" y="402005"/>
                  </a:lnTo>
                  <a:lnTo>
                    <a:pt x="328485" y="406006"/>
                  </a:lnTo>
                  <a:lnTo>
                    <a:pt x="336473" y="409194"/>
                  </a:lnTo>
                  <a:lnTo>
                    <a:pt x="337273" y="404406"/>
                  </a:lnTo>
                  <a:lnTo>
                    <a:pt x="344462" y="400405"/>
                  </a:lnTo>
                  <a:close/>
                </a:path>
                <a:path w="1206500" h="898525">
                  <a:moveTo>
                    <a:pt x="344627" y="253898"/>
                  </a:moveTo>
                  <a:lnTo>
                    <a:pt x="340169" y="253746"/>
                  </a:lnTo>
                  <a:lnTo>
                    <a:pt x="335864" y="256590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206500" h="898525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07"/>
                  </a:lnTo>
                  <a:lnTo>
                    <a:pt x="349745" y="189966"/>
                  </a:lnTo>
                  <a:close/>
                </a:path>
                <a:path w="1206500" h="898525">
                  <a:moveTo>
                    <a:pt x="354850" y="417982"/>
                  </a:moveTo>
                  <a:lnTo>
                    <a:pt x="348462" y="417195"/>
                  </a:lnTo>
                  <a:lnTo>
                    <a:pt x="344462" y="417982"/>
                  </a:lnTo>
                  <a:lnTo>
                    <a:pt x="344462" y="425183"/>
                  </a:lnTo>
                  <a:lnTo>
                    <a:pt x="350062" y="425183"/>
                  </a:lnTo>
                  <a:lnTo>
                    <a:pt x="348462" y="420382"/>
                  </a:lnTo>
                  <a:lnTo>
                    <a:pt x="354850" y="417982"/>
                  </a:lnTo>
                  <a:close/>
                </a:path>
                <a:path w="1206500" h="898525">
                  <a:moveTo>
                    <a:pt x="374040" y="839978"/>
                  </a:moveTo>
                  <a:lnTo>
                    <a:pt x="366839" y="839177"/>
                  </a:lnTo>
                  <a:lnTo>
                    <a:pt x="362051" y="839978"/>
                  </a:lnTo>
                  <a:lnTo>
                    <a:pt x="362851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40" y="839978"/>
                  </a:lnTo>
                  <a:close/>
                </a:path>
                <a:path w="1206500" h="898525">
                  <a:moveTo>
                    <a:pt x="376428" y="406793"/>
                  </a:moveTo>
                  <a:lnTo>
                    <a:pt x="372389" y="403313"/>
                  </a:lnTo>
                  <a:lnTo>
                    <a:pt x="369836" y="407695"/>
                  </a:lnTo>
                  <a:lnTo>
                    <a:pt x="370586" y="411632"/>
                  </a:lnTo>
                  <a:lnTo>
                    <a:pt x="376428" y="406793"/>
                  </a:lnTo>
                  <a:close/>
                </a:path>
                <a:path w="1206500" h="898525">
                  <a:moveTo>
                    <a:pt x="385229" y="370840"/>
                  </a:moveTo>
                  <a:lnTo>
                    <a:pt x="382828" y="362038"/>
                  </a:lnTo>
                  <a:lnTo>
                    <a:pt x="376161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40" y="374027"/>
                  </a:lnTo>
                  <a:lnTo>
                    <a:pt x="374040" y="367639"/>
                  </a:lnTo>
                  <a:lnTo>
                    <a:pt x="385229" y="370840"/>
                  </a:lnTo>
                  <a:close/>
                </a:path>
                <a:path w="1206500" h="898525">
                  <a:moveTo>
                    <a:pt x="408406" y="288518"/>
                  </a:moveTo>
                  <a:lnTo>
                    <a:pt x="402805" y="289318"/>
                  </a:lnTo>
                  <a:lnTo>
                    <a:pt x="401205" y="282917"/>
                  </a:lnTo>
                  <a:lnTo>
                    <a:pt x="399605" y="288518"/>
                  </a:lnTo>
                  <a:lnTo>
                    <a:pt x="399605" y="292506"/>
                  </a:lnTo>
                  <a:lnTo>
                    <a:pt x="406806" y="293306"/>
                  </a:lnTo>
                  <a:lnTo>
                    <a:pt x="408406" y="288518"/>
                  </a:lnTo>
                  <a:close/>
                </a:path>
                <a:path w="1206500" h="898525">
                  <a:moveTo>
                    <a:pt x="438010" y="642315"/>
                  </a:moveTo>
                  <a:lnTo>
                    <a:pt x="434073" y="639165"/>
                  </a:lnTo>
                  <a:lnTo>
                    <a:pt x="429691" y="636917"/>
                  </a:lnTo>
                  <a:lnTo>
                    <a:pt x="433171" y="640969"/>
                  </a:lnTo>
                  <a:lnTo>
                    <a:pt x="438010" y="642315"/>
                  </a:lnTo>
                  <a:close/>
                </a:path>
                <a:path w="1206500" h="898525">
                  <a:moveTo>
                    <a:pt x="468337" y="463550"/>
                  </a:moveTo>
                  <a:lnTo>
                    <a:pt x="462610" y="458266"/>
                  </a:lnTo>
                  <a:lnTo>
                    <a:pt x="461441" y="462051"/>
                  </a:lnTo>
                  <a:lnTo>
                    <a:pt x="463727" y="466572"/>
                  </a:lnTo>
                  <a:lnTo>
                    <a:pt x="468337" y="463550"/>
                  </a:lnTo>
                  <a:close/>
                </a:path>
                <a:path w="1206500" h="898525">
                  <a:moveTo>
                    <a:pt x="471385" y="649643"/>
                  </a:moveTo>
                  <a:lnTo>
                    <a:pt x="465937" y="648157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09"/>
                  </a:lnTo>
                  <a:lnTo>
                    <a:pt x="470535" y="653453"/>
                  </a:lnTo>
                  <a:lnTo>
                    <a:pt x="471385" y="649643"/>
                  </a:lnTo>
                  <a:close/>
                </a:path>
                <a:path w="1206500" h="898525">
                  <a:moveTo>
                    <a:pt x="474738" y="636181"/>
                  </a:moveTo>
                  <a:lnTo>
                    <a:pt x="467537" y="635381"/>
                  </a:lnTo>
                  <a:lnTo>
                    <a:pt x="463550" y="636181"/>
                  </a:lnTo>
                  <a:lnTo>
                    <a:pt x="463550" y="643369"/>
                  </a:lnTo>
                  <a:lnTo>
                    <a:pt x="469138" y="643369"/>
                  </a:lnTo>
                  <a:lnTo>
                    <a:pt x="468337" y="638568"/>
                  </a:lnTo>
                  <a:lnTo>
                    <a:pt x="474738" y="636181"/>
                  </a:lnTo>
                  <a:close/>
                </a:path>
                <a:path w="1206500" h="898525">
                  <a:moveTo>
                    <a:pt x="494728" y="389978"/>
                  </a:moveTo>
                  <a:lnTo>
                    <a:pt x="488619" y="393115"/>
                  </a:lnTo>
                  <a:lnTo>
                    <a:pt x="482358" y="399694"/>
                  </a:lnTo>
                  <a:lnTo>
                    <a:pt x="488327" y="402005"/>
                  </a:lnTo>
                  <a:lnTo>
                    <a:pt x="488327" y="398005"/>
                  </a:lnTo>
                  <a:lnTo>
                    <a:pt x="494728" y="389978"/>
                  </a:lnTo>
                  <a:close/>
                </a:path>
                <a:path w="1206500" h="898525">
                  <a:moveTo>
                    <a:pt x="495515" y="345262"/>
                  </a:moveTo>
                  <a:lnTo>
                    <a:pt x="489788" y="340093"/>
                  </a:lnTo>
                  <a:lnTo>
                    <a:pt x="488619" y="344055"/>
                  </a:lnTo>
                  <a:lnTo>
                    <a:pt x="490905" y="348627"/>
                  </a:lnTo>
                  <a:lnTo>
                    <a:pt x="495515" y="345262"/>
                  </a:lnTo>
                  <a:close/>
                </a:path>
                <a:path w="1206500" h="898525">
                  <a:moveTo>
                    <a:pt x="502704" y="370039"/>
                  </a:moveTo>
                  <a:lnTo>
                    <a:pt x="497420" y="365201"/>
                  </a:lnTo>
                  <a:lnTo>
                    <a:pt x="496417" y="369138"/>
                  </a:lnTo>
                  <a:lnTo>
                    <a:pt x="498551" y="373519"/>
                  </a:lnTo>
                  <a:lnTo>
                    <a:pt x="502704" y="370039"/>
                  </a:lnTo>
                  <a:close/>
                </a:path>
                <a:path w="1206500" h="898525">
                  <a:moveTo>
                    <a:pt x="519493" y="190207"/>
                  </a:moveTo>
                  <a:lnTo>
                    <a:pt x="514096" y="184924"/>
                  </a:lnTo>
                  <a:lnTo>
                    <a:pt x="512902" y="188709"/>
                  </a:lnTo>
                  <a:lnTo>
                    <a:pt x="514997" y="193243"/>
                  </a:lnTo>
                  <a:lnTo>
                    <a:pt x="519493" y="190207"/>
                  </a:lnTo>
                  <a:close/>
                </a:path>
                <a:path w="1206500" h="898525">
                  <a:moveTo>
                    <a:pt x="541070" y="424383"/>
                  </a:moveTo>
                  <a:lnTo>
                    <a:pt x="535673" y="419544"/>
                  </a:lnTo>
                  <a:lnTo>
                    <a:pt x="534479" y="423481"/>
                  </a:lnTo>
                  <a:lnTo>
                    <a:pt x="536575" y="427863"/>
                  </a:lnTo>
                  <a:lnTo>
                    <a:pt x="541070" y="424383"/>
                  </a:lnTo>
                  <a:close/>
                </a:path>
                <a:path w="1206500" h="898525">
                  <a:moveTo>
                    <a:pt x="598614" y="328472"/>
                  </a:moveTo>
                  <a:lnTo>
                    <a:pt x="595249" y="325818"/>
                  </a:lnTo>
                  <a:lnTo>
                    <a:pt x="592124" y="320979"/>
                  </a:lnTo>
                  <a:lnTo>
                    <a:pt x="588835" y="318693"/>
                  </a:lnTo>
                  <a:lnTo>
                    <a:pt x="585025" y="323684"/>
                  </a:lnTo>
                  <a:lnTo>
                    <a:pt x="587425" y="323684"/>
                  </a:lnTo>
                  <a:lnTo>
                    <a:pt x="589826" y="324485"/>
                  </a:lnTo>
                  <a:lnTo>
                    <a:pt x="589026" y="327672"/>
                  </a:lnTo>
                  <a:lnTo>
                    <a:pt x="585825" y="328472"/>
                  </a:lnTo>
                  <a:lnTo>
                    <a:pt x="580224" y="327672"/>
                  </a:lnTo>
                  <a:lnTo>
                    <a:pt x="580224" y="331673"/>
                  </a:lnTo>
                  <a:lnTo>
                    <a:pt x="587425" y="331673"/>
                  </a:lnTo>
                  <a:lnTo>
                    <a:pt x="597014" y="334073"/>
                  </a:lnTo>
                  <a:lnTo>
                    <a:pt x="598614" y="328472"/>
                  </a:lnTo>
                  <a:close/>
                </a:path>
                <a:path w="1206500" h="898525">
                  <a:moveTo>
                    <a:pt x="648157" y="420382"/>
                  </a:moveTo>
                  <a:lnTo>
                    <a:pt x="643369" y="419582"/>
                  </a:lnTo>
                  <a:lnTo>
                    <a:pt x="638568" y="412394"/>
                  </a:lnTo>
                  <a:lnTo>
                    <a:pt x="634580" y="419582"/>
                  </a:lnTo>
                  <a:lnTo>
                    <a:pt x="640168" y="420382"/>
                  </a:lnTo>
                  <a:lnTo>
                    <a:pt x="644969" y="427583"/>
                  </a:lnTo>
                  <a:lnTo>
                    <a:pt x="648157" y="420382"/>
                  </a:lnTo>
                  <a:close/>
                </a:path>
                <a:path w="1206500" h="898525">
                  <a:moveTo>
                    <a:pt x="697026" y="376224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85"/>
                  </a:lnTo>
                  <a:lnTo>
                    <a:pt x="690524" y="380428"/>
                  </a:lnTo>
                  <a:lnTo>
                    <a:pt x="697026" y="376224"/>
                  </a:lnTo>
                  <a:close/>
                </a:path>
                <a:path w="1206500" h="898525">
                  <a:moveTo>
                    <a:pt x="729678" y="410794"/>
                  </a:moveTo>
                  <a:lnTo>
                    <a:pt x="728878" y="402805"/>
                  </a:lnTo>
                  <a:lnTo>
                    <a:pt x="727290" y="397205"/>
                  </a:lnTo>
                  <a:lnTo>
                    <a:pt x="721690" y="394017"/>
                  </a:lnTo>
                  <a:lnTo>
                    <a:pt x="720090" y="403606"/>
                  </a:lnTo>
                  <a:lnTo>
                    <a:pt x="721690" y="409194"/>
                  </a:lnTo>
                  <a:lnTo>
                    <a:pt x="729678" y="410794"/>
                  </a:lnTo>
                  <a:close/>
                </a:path>
                <a:path w="1206500" h="898525">
                  <a:moveTo>
                    <a:pt x="752856" y="399605"/>
                  </a:moveTo>
                  <a:lnTo>
                    <a:pt x="748068" y="398805"/>
                  </a:lnTo>
                  <a:lnTo>
                    <a:pt x="739267" y="398805"/>
                  </a:lnTo>
                  <a:lnTo>
                    <a:pt x="738479" y="406006"/>
                  </a:lnTo>
                  <a:lnTo>
                    <a:pt x="743267" y="408393"/>
                  </a:lnTo>
                  <a:lnTo>
                    <a:pt x="752055" y="407593"/>
                  </a:lnTo>
                  <a:lnTo>
                    <a:pt x="752055" y="402005"/>
                  </a:lnTo>
                  <a:lnTo>
                    <a:pt x="752856" y="399605"/>
                  </a:lnTo>
                  <a:close/>
                </a:path>
                <a:path w="1206500" h="898525">
                  <a:moveTo>
                    <a:pt x="780834" y="453948"/>
                  </a:moveTo>
                  <a:lnTo>
                    <a:pt x="775550" y="448665"/>
                  </a:lnTo>
                  <a:lnTo>
                    <a:pt x="774534" y="452450"/>
                  </a:lnTo>
                  <a:lnTo>
                    <a:pt x="776668" y="456984"/>
                  </a:lnTo>
                  <a:lnTo>
                    <a:pt x="780834" y="453948"/>
                  </a:lnTo>
                  <a:close/>
                </a:path>
                <a:path w="1206500" h="898525">
                  <a:moveTo>
                    <a:pt x="789800" y="861060"/>
                  </a:moveTo>
                  <a:lnTo>
                    <a:pt x="786422" y="864755"/>
                  </a:lnTo>
                  <a:lnTo>
                    <a:pt x="781824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52" y="867448"/>
                  </a:lnTo>
                  <a:lnTo>
                    <a:pt x="789419" y="862749"/>
                  </a:lnTo>
                  <a:lnTo>
                    <a:pt x="789800" y="861060"/>
                  </a:lnTo>
                  <a:close/>
                </a:path>
                <a:path w="1206500" h="898525">
                  <a:moveTo>
                    <a:pt x="811504" y="334873"/>
                  </a:moveTo>
                  <a:lnTo>
                    <a:pt x="807199" y="331279"/>
                  </a:lnTo>
                  <a:lnTo>
                    <a:pt x="799211" y="334873"/>
                  </a:lnTo>
                  <a:lnTo>
                    <a:pt x="809663" y="338467"/>
                  </a:lnTo>
                  <a:lnTo>
                    <a:pt x="811504" y="334873"/>
                  </a:lnTo>
                  <a:close/>
                </a:path>
                <a:path w="1206500" h="898525">
                  <a:moveTo>
                    <a:pt x="863155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55" y="324485"/>
                  </a:lnTo>
                  <a:close/>
                </a:path>
                <a:path w="1206500" h="898525">
                  <a:moveTo>
                    <a:pt x="883932" y="282117"/>
                  </a:moveTo>
                  <a:lnTo>
                    <a:pt x="877531" y="279717"/>
                  </a:lnTo>
                  <a:lnTo>
                    <a:pt x="876020" y="286169"/>
                  </a:lnTo>
                  <a:lnTo>
                    <a:pt x="874445" y="290512"/>
                  </a:lnTo>
                  <a:lnTo>
                    <a:pt x="875398" y="293662"/>
                  </a:lnTo>
                  <a:lnTo>
                    <a:pt x="881532" y="296506"/>
                  </a:lnTo>
                  <a:lnTo>
                    <a:pt x="880732" y="290918"/>
                  </a:lnTo>
                  <a:lnTo>
                    <a:pt x="883932" y="282117"/>
                  </a:lnTo>
                  <a:close/>
                </a:path>
                <a:path w="1206500" h="898525">
                  <a:moveTo>
                    <a:pt x="884732" y="321284"/>
                  </a:moveTo>
                  <a:lnTo>
                    <a:pt x="879932" y="322084"/>
                  </a:lnTo>
                  <a:lnTo>
                    <a:pt x="878332" y="315683"/>
                  </a:lnTo>
                  <a:lnTo>
                    <a:pt x="875931" y="321284"/>
                  </a:lnTo>
                  <a:lnTo>
                    <a:pt x="875931" y="325285"/>
                  </a:lnTo>
                  <a:lnTo>
                    <a:pt x="883132" y="326072"/>
                  </a:lnTo>
                  <a:lnTo>
                    <a:pt x="884732" y="321284"/>
                  </a:lnTo>
                  <a:close/>
                </a:path>
                <a:path w="1206500" h="898525">
                  <a:moveTo>
                    <a:pt x="918298" y="261340"/>
                  </a:moveTo>
                  <a:lnTo>
                    <a:pt x="913498" y="261340"/>
                  </a:lnTo>
                  <a:lnTo>
                    <a:pt x="906310" y="259740"/>
                  </a:lnTo>
                  <a:lnTo>
                    <a:pt x="904709" y="265341"/>
                  </a:lnTo>
                  <a:lnTo>
                    <a:pt x="910297" y="264541"/>
                  </a:lnTo>
                  <a:lnTo>
                    <a:pt x="917498" y="266141"/>
                  </a:lnTo>
                  <a:lnTo>
                    <a:pt x="918298" y="261340"/>
                  </a:lnTo>
                  <a:close/>
                </a:path>
                <a:path w="1206500" h="898525">
                  <a:moveTo>
                    <a:pt x="931887" y="261340"/>
                  </a:moveTo>
                  <a:lnTo>
                    <a:pt x="927950" y="257860"/>
                  </a:lnTo>
                  <a:lnTo>
                    <a:pt x="925588" y="262242"/>
                  </a:lnTo>
                  <a:lnTo>
                    <a:pt x="926376" y="266179"/>
                  </a:lnTo>
                  <a:lnTo>
                    <a:pt x="931887" y="261340"/>
                  </a:lnTo>
                  <a:close/>
                </a:path>
                <a:path w="1206500" h="898525">
                  <a:moveTo>
                    <a:pt x="950264" y="335368"/>
                  </a:moveTo>
                  <a:lnTo>
                    <a:pt x="945921" y="331965"/>
                  </a:lnTo>
                  <a:lnTo>
                    <a:pt x="938276" y="335673"/>
                  </a:lnTo>
                  <a:lnTo>
                    <a:pt x="948613" y="338924"/>
                  </a:lnTo>
                  <a:lnTo>
                    <a:pt x="950264" y="335368"/>
                  </a:lnTo>
                  <a:close/>
                </a:path>
                <a:path w="1206500" h="898525">
                  <a:moveTo>
                    <a:pt x="979830" y="177419"/>
                  </a:moveTo>
                  <a:lnTo>
                    <a:pt x="974547" y="172135"/>
                  </a:lnTo>
                  <a:lnTo>
                    <a:pt x="973543" y="175920"/>
                  </a:lnTo>
                  <a:lnTo>
                    <a:pt x="975677" y="180454"/>
                  </a:lnTo>
                  <a:lnTo>
                    <a:pt x="979830" y="177419"/>
                  </a:lnTo>
                  <a:close/>
                </a:path>
                <a:path w="1206500" h="898525">
                  <a:moveTo>
                    <a:pt x="982230" y="354050"/>
                  </a:moveTo>
                  <a:lnTo>
                    <a:pt x="976833" y="348767"/>
                  </a:lnTo>
                  <a:lnTo>
                    <a:pt x="975639" y="352552"/>
                  </a:lnTo>
                  <a:lnTo>
                    <a:pt x="977734" y="357085"/>
                  </a:lnTo>
                  <a:lnTo>
                    <a:pt x="982230" y="354050"/>
                  </a:lnTo>
                  <a:close/>
                </a:path>
                <a:path w="1206500" h="898525">
                  <a:moveTo>
                    <a:pt x="989609" y="333222"/>
                  </a:moveTo>
                  <a:lnTo>
                    <a:pt x="985532" y="336067"/>
                  </a:lnTo>
                  <a:lnTo>
                    <a:pt x="982192" y="339509"/>
                  </a:lnTo>
                  <a:lnTo>
                    <a:pt x="987031" y="337261"/>
                  </a:lnTo>
                  <a:lnTo>
                    <a:pt x="989609" y="333222"/>
                  </a:lnTo>
                  <a:close/>
                </a:path>
                <a:path w="1206500" h="898525">
                  <a:moveTo>
                    <a:pt x="1004430" y="322427"/>
                  </a:moveTo>
                  <a:lnTo>
                    <a:pt x="1000010" y="319887"/>
                  </a:lnTo>
                  <a:lnTo>
                    <a:pt x="995895" y="322427"/>
                  </a:lnTo>
                  <a:lnTo>
                    <a:pt x="1000620" y="330073"/>
                  </a:lnTo>
                  <a:lnTo>
                    <a:pt x="1004430" y="322427"/>
                  </a:lnTo>
                  <a:close/>
                </a:path>
                <a:path w="1206500" h="898525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291"/>
                  </a:lnTo>
                  <a:lnTo>
                    <a:pt x="1009408" y="884732"/>
                  </a:lnTo>
                  <a:lnTo>
                    <a:pt x="1013396" y="887933"/>
                  </a:lnTo>
                  <a:lnTo>
                    <a:pt x="1022197" y="881532"/>
                  </a:lnTo>
                  <a:lnTo>
                    <a:pt x="1022997" y="880732"/>
                  </a:lnTo>
                  <a:lnTo>
                    <a:pt x="1026934" y="875626"/>
                  </a:lnTo>
                  <a:close/>
                </a:path>
                <a:path w="1206500" h="898525">
                  <a:moveTo>
                    <a:pt x="1035773" y="450761"/>
                  </a:moveTo>
                  <a:lnTo>
                    <a:pt x="1033386" y="444360"/>
                  </a:lnTo>
                  <a:lnTo>
                    <a:pt x="1027785" y="441159"/>
                  </a:lnTo>
                  <a:lnTo>
                    <a:pt x="1026185" y="450761"/>
                  </a:lnTo>
                  <a:lnTo>
                    <a:pt x="1027785" y="456349"/>
                  </a:lnTo>
                  <a:lnTo>
                    <a:pt x="1035773" y="457949"/>
                  </a:lnTo>
                  <a:lnTo>
                    <a:pt x="1035773" y="450761"/>
                  </a:lnTo>
                  <a:close/>
                </a:path>
                <a:path w="1206500" h="898525">
                  <a:moveTo>
                    <a:pt x="1104506" y="824788"/>
                  </a:moveTo>
                  <a:lnTo>
                    <a:pt x="1102118" y="824788"/>
                  </a:lnTo>
                  <a:lnTo>
                    <a:pt x="1099718" y="823988"/>
                  </a:lnTo>
                  <a:lnTo>
                    <a:pt x="1100518" y="820788"/>
                  </a:lnTo>
                  <a:lnTo>
                    <a:pt x="1091730" y="820788"/>
                  </a:lnTo>
                  <a:lnTo>
                    <a:pt x="1089202" y="827506"/>
                  </a:lnTo>
                  <a:lnTo>
                    <a:pt x="1088326" y="834377"/>
                  </a:lnTo>
                  <a:lnTo>
                    <a:pt x="1090155" y="837653"/>
                  </a:lnTo>
                  <a:lnTo>
                    <a:pt x="1095717" y="833577"/>
                  </a:lnTo>
                  <a:lnTo>
                    <a:pt x="1093317" y="833577"/>
                  </a:lnTo>
                  <a:lnTo>
                    <a:pt x="1090930" y="832777"/>
                  </a:lnTo>
                  <a:lnTo>
                    <a:pt x="1091730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  <a:path w="1206500" h="898525">
                  <a:moveTo>
                    <a:pt x="1206017" y="443560"/>
                  </a:moveTo>
                  <a:lnTo>
                    <a:pt x="1201216" y="444360"/>
                  </a:lnTo>
                  <a:lnTo>
                    <a:pt x="1193228" y="442760"/>
                  </a:lnTo>
                  <a:lnTo>
                    <a:pt x="1192428" y="447560"/>
                  </a:lnTo>
                  <a:lnTo>
                    <a:pt x="1198016" y="446760"/>
                  </a:lnTo>
                  <a:lnTo>
                    <a:pt x="1205217" y="448360"/>
                  </a:lnTo>
                  <a:lnTo>
                    <a:pt x="1206017" y="443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111410" y="9424542"/>
              <a:ext cx="2139315" cy="862965"/>
            </a:xfrm>
            <a:custGeom>
              <a:avLst/>
              <a:gdLst/>
              <a:ahLst/>
              <a:cxnLst/>
              <a:rect l="l" t="t" r="r" b="b"/>
              <a:pathLst>
                <a:path w="2139315" h="862965">
                  <a:moveTo>
                    <a:pt x="23177" y="312496"/>
                  </a:moveTo>
                  <a:lnTo>
                    <a:pt x="17424" y="309829"/>
                  </a:lnTo>
                  <a:lnTo>
                    <a:pt x="11290" y="304393"/>
                  </a:lnTo>
                  <a:lnTo>
                    <a:pt x="5308" y="301815"/>
                  </a:lnTo>
                  <a:lnTo>
                    <a:pt x="0" y="307695"/>
                  </a:lnTo>
                  <a:lnTo>
                    <a:pt x="7556" y="308559"/>
                  </a:lnTo>
                  <a:lnTo>
                    <a:pt x="14287" y="313385"/>
                  </a:lnTo>
                  <a:lnTo>
                    <a:pt x="19672" y="316572"/>
                  </a:lnTo>
                  <a:lnTo>
                    <a:pt x="23177" y="312496"/>
                  </a:lnTo>
                  <a:close/>
                </a:path>
                <a:path w="2139315" h="862965">
                  <a:moveTo>
                    <a:pt x="203161" y="101333"/>
                  </a:moveTo>
                  <a:lnTo>
                    <a:pt x="199809" y="99898"/>
                  </a:lnTo>
                  <a:lnTo>
                    <a:pt x="192595" y="101219"/>
                  </a:lnTo>
                  <a:lnTo>
                    <a:pt x="189522" y="106299"/>
                  </a:lnTo>
                  <a:lnTo>
                    <a:pt x="189572" y="109562"/>
                  </a:lnTo>
                  <a:lnTo>
                    <a:pt x="191808" y="105498"/>
                  </a:lnTo>
                  <a:lnTo>
                    <a:pt x="197002" y="104508"/>
                  </a:lnTo>
                  <a:lnTo>
                    <a:pt x="201510" y="102997"/>
                  </a:lnTo>
                  <a:lnTo>
                    <a:pt x="203161" y="101333"/>
                  </a:lnTo>
                  <a:close/>
                </a:path>
                <a:path w="2139315" h="862965">
                  <a:moveTo>
                    <a:pt x="280530" y="257340"/>
                  </a:moveTo>
                  <a:lnTo>
                    <a:pt x="276047" y="256755"/>
                  </a:lnTo>
                  <a:lnTo>
                    <a:pt x="271640" y="253250"/>
                  </a:lnTo>
                  <a:lnTo>
                    <a:pt x="268274" y="251383"/>
                  </a:lnTo>
                  <a:lnTo>
                    <a:pt x="266941" y="255752"/>
                  </a:lnTo>
                  <a:lnTo>
                    <a:pt x="270522" y="257683"/>
                  </a:lnTo>
                  <a:lnTo>
                    <a:pt x="274637" y="261645"/>
                  </a:lnTo>
                  <a:lnTo>
                    <a:pt x="278295" y="263055"/>
                  </a:lnTo>
                  <a:lnTo>
                    <a:pt x="280530" y="257340"/>
                  </a:lnTo>
                  <a:close/>
                </a:path>
                <a:path w="2139315" h="862965">
                  <a:moveTo>
                    <a:pt x="281228" y="31153"/>
                  </a:moveTo>
                  <a:lnTo>
                    <a:pt x="276529" y="28765"/>
                  </a:lnTo>
                  <a:lnTo>
                    <a:pt x="273812" y="24866"/>
                  </a:lnTo>
                  <a:lnTo>
                    <a:pt x="266738" y="26276"/>
                  </a:lnTo>
                  <a:lnTo>
                    <a:pt x="262369" y="29337"/>
                  </a:lnTo>
                  <a:lnTo>
                    <a:pt x="267741" y="30365"/>
                  </a:lnTo>
                  <a:lnTo>
                    <a:pt x="273837" y="30226"/>
                  </a:lnTo>
                  <a:lnTo>
                    <a:pt x="279323" y="31064"/>
                  </a:lnTo>
                  <a:lnTo>
                    <a:pt x="281228" y="31153"/>
                  </a:lnTo>
                  <a:close/>
                </a:path>
                <a:path w="2139315" h="862965">
                  <a:moveTo>
                    <a:pt x="291719" y="9017"/>
                  </a:moveTo>
                  <a:lnTo>
                    <a:pt x="286118" y="6388"/>
                  </a:lnTo>
                  <a:lnTo>
                    <a:pt x="285089" y="11150"/>
                  </a:lnTo>
                  <a:lnTo>
                    <a:pt x="282028" y="16878"/>
                  </a:lnTo>
                  <a:lnTo>
                    <a:pt x="280619" y="21564"/>
                  </a:lnTo>
                  <a:lnTo>
                    <a:pt x="284518" y="23177"/>
                  </a:lnTo>
                  <a:lnTo>
                    <a:pt x="286118" y="18757"/>
                  </a:lnTo>
                  <a:lnTo>
                    <a:pt x="290118" y="13589"/>
                  </a:lnTo>
                  <a:lnTo>
                    <a:pt x="291719" y="9017"/>
                  </a:lnTo>
                  <a:close/>
                </a:path>
                <a:path w="2139315" h="862965">
                  <a:moveTo>
                    <a:pt x="417995" y="171831"/>
                  </a:moveTo>
                  <a:lnTo>
                    <a:pt x="412394" y="171831"/>
                  </a:lnTo>
                  <a:lnTo>
                    <a:pt x="413994" y="167830"/>
                  </a:lnTo>
                  <a:lnTo>
                    <a:pt x="416394" y="163842"/>
                  </a:lnTo>
                  <a:lnTo>
                    <a:pt x="409194" y="167030"/>
                  </a:lnTo>
                  <a:lnTo>
                    <a:pt x="404406" y="159842"/>
                  </a:lnTo>
                  <a:lnTo>
                    <a:pt x="403606" y="166230"/>
                  </a:lnTo>
                  <a:lnTo>
                    <a:pt x="407644" y="168910"/>
                  </a:lnTo>
                  <a:lnTo>
                    <a:pt x="411391" y="175031"/>
                  </a:lnTo>
                  <a:lnTo>
                    <a:pt x="414845" y="178142"/>
                  </a:lnTo>
                  <a:lnTo>
                    <a:pt x="417995" y="171831"/>
                  </a:lnTo>
                  <a:close/>
                </a:path>
                <a:path w="2139315" h="862965">
                  <a:moveTo>
                    <a:pt x="438772" y="206997"/>
                  </a:moveTo>
                  <a:lnTo>
                    <a:pt x="437172" y="202196"/>
                  </a:lnTo>
                  <a:lnTo>
                    <a:pt x="437172" y="195008"/>
                  </a:lnTo>
                  <a:lnTo>
                    <a:pt x="432371" y="195808"/>
                  </a:lnTo>
                  <a:lnTo>
                    <a:pt x="433971" y="200596"/>
                  </a:lnTo>
                  <a:lnTo>
                    <a:pt x="433171" y="206997"/>
                  </a:lnTo>
                  <a:lnTo>
                    <a:pt x="438772" y="206997"/>
                  </a:lnTo>
                  <a:close/>
                </a:path>
                <a:path w="2139315" h="862965">
                  <a:moveTo>
                    <a:pt x="444741" y="283121"/>
                  </a:moveTo>
                  <a:lnTo>
                    <a:pt x="440766" y="280123"/>
                  </a:lnTo>
                  <a:lnTo>
                    <a:pt x="436194" y="277723"/>
                  </a:lnTo>
                  <a:lnTo>
                    <a:pt x="439572" y="281317"/>
                  </a:lnTo>
                  <a:lnTo>
                    <a:pt x="444741" y="283121"/>
                  </a:lnTo>
                  <a:close/>
                </a:path>
                <a:path w="2139315" h="862965">
                  <a:moveTo>
                    <a:pt x="452043" y="252298"/>
                  </a:moveTo>
                  <a:lnTo>
                    <a:pt x="448259" y="249148"/>
                  </a:lnTo>
                  <a:lnTo>
                    <a:pt x="443725" y="246900"/>
                  </a:lnTo>
                  <a:lnTo>
                    <a:pt x="446760" y="250952"/>
                  </a:lnTo>
                  <a:lnTo>
                    <a:pt x="452043" y="252298"/>
                  </a:lnTo>
                  <a:close/>
                </a:path>
                <a:path w="2139315" h="862965">
                  <a:moveTo>
                    <a:pt x="477926" y="317284"/>
                  </a:moveTo>
                  <a:lnTo>
                    <a:pt x="476338" y="312496"/>
                  </a:lnTo>
                  <a:lnTo>
                    <a:pt x="476338" y="305295"/>
                  </a:lnTo>
                  <a:lnTo>
                    <a:pt x="471538" y="306095"/>
                  </a:lnTo>
                  <a:lnTo>
                    <a:pt x="473138" y="310896"/>
                  </a:lnTo>
                  <a:lnTo>
                    <a:pt x="472338" y="317284"/>
                  </a:lnTo>
                  <a:lnTo>
                    <a:pt x="477926" y="317284"/>
                  </a:lnTo>
                  <a:close/>
                </a:path>
                <a:path w="2139315" h="862965">
                  <a:moveTo>
                    <a:pt x="479526" y="141465"/>
                  </a:moveTo>
                  <a:lnTo>
                    <a:pt x="474738" y="142252"/>
                  </a:lnTo>
                  <a:lnTo>
                    <a:pt x="468337" y="135864"/>
                  </a:lnTo>
                  <a:lnTo>
                    <a:pt x="466737" y="143852"/>
                  </a:lnTo>
                  <a:lnTo>
                    <a:pt x="472338" y="143052"/>
                  </a:lnTo>
                  <a:lnTo>
                    <a:pt x="478726" y="149453"/>
                  </a:lnTo>
                  <a:lnTo>
                    <a:pt x="479526" y="141465"/>
                  </a:lnTo>
                  <a:close/>
                </a:path>
                <a:path w="2139315" h="862965">
                  <a:moveTo>
                    <a:pt x="480326" y="116687"/>
                  </a:moveTo>
                  <a:lnTo>
                    <a:pt x="472338" y="117487"/>
                  </a:lnTo>
                  <a:lnTo>
                    <a:pt x="469138" y="121475"/>
                  </a:lnTo>
                  <a:lnTo>
                    <a:pt x="468337" y="127076"/>
                  </a:lnTo>
                  <a:lnTo>
                    <a:pt x="476338" y="125476"/>
                  </a:lnTo>
                  <a:lnTo>
                    <a:pt x="478726" y="121475"/>
                  </a:lnTo>
                  <a:lnTo>
                    <a:pt x="480326" y="116687"/>
                  </a:lnTo>
                  <a:close/>
                </a:path>
                <a:path w="2139315" h="862965">
                  <a:moveTo>
                    <a:pt x="495681" y="333819"/>
                  </a:moveTo>
                  <a:lnTo>
                    <a:pt x="491223" y="333667"/>
                  </a:lnTo>
                  <a:lnTo>
                    <a:pt x="486905" y="336524"/>
                  </a:lnTo>
                  <a:lnTo>
                    <a:pt x="491515" y="339661"/>
                  </a:lnTo>
                  <a:lnTo>
                    <a:pt x="495681" y="333819"/>
                  </a:lnTo>
                  <a:close/>
                </a:path>
                <a:path w="2139315" h="862965">
                  <a:moveTo>
                    <a:pt x="496582" y="175463"/>
                  </a:moveTo>
                  <a:lnTo>
                    <a:pt x="492315" y="175120"/>
                  </a:lnTo>
                  <a:lnTo>
                    <a:pt x="488048" y="177939"/>
                  </a:lnTo>
                  <a:lnTo>
                    <a:pt x="492315" y="181419"/>
                  </a:lnTo>
                  <a:lnTo>
                    <a:pt x="496582" y="175463"/>
                  </a:lnTo>
                  <a:close/>
                </a:path>
                <a:path w="2139315" h="862965">
                  <a:moveTo>
                    <a:pt x="502704" y="0"/>
                  </a:moveTo>
                  <a:lnTo>
                    <a:pt x="494715" y="800"/>
                  </a:lnTo>
                  <a:lnTo>
                    <a:pt x="491515" y="4787"/>
                  </a:lnTo>
                  <a:lnTo>
                    <a:pt x="490715" y="10388"/>
                  </a:lnTo>
                  <a:lnTo>
                    <a:pt x="498716" y="9588"/>
                  </a:lnTo>
                  <a:lnTo>
                    <a:pt x="501904" y="5588"/>
                  </a:lnTo>
                  <a:lnTo>
                    <a:pt x="502704" y="0"/>
                  </a:lnTo>
                  <a:close/>
                </a:path>
                <a:path w="2139315" h="862965">
                  <a:moveTo>
                    <a:pt x="505104" y="453948"/>
                  </a:moveTo>
                  <a:lnTo>
                    <a:pt x="503504" y="449961"/>
                  </a:lnTo>
                  <a:lnTo>
                    <a:pt x="503504" y="442760"/>
                  </a:lnTo>
                  <a:lnTo>
                    <a:pt x="498716" y="442760"/>
                  </a:lnTo>
                  <a:lnTo>
                    <a:pt x="500303" y="447560"/>
                  </a:lnTo>
                  <a:lnTo>
                    <a:pt x="499503" y="453948"/>
                  </a:lnTo>
                  <a:lnTo>
                    <a:pt x="505104" y="453948"/>
                  </a:lnTo>
                  <a:close/>
                </a:path>
                <a:path w="2139315" h="862965">
                  <a:moveTo>
                    <a:pt x="508304" y="601814"/>
                  </a:moveTo>
                  <a:lnTo>
                    <a:pt x="501103" y="601014"/>
                  </a:lnTo>
                  <a:lnTo>
                    <a:pt x="497116" y="601814"/>
                  </a:lnTo>
                  <a:lnTo>
                    <a:pt x="497116" y="609003"/>
                  </a:lnTo>
                  <a:lnTo>
                    <a:pt x="502704" y="609003"/>
                  </a:lnTo>
                  <a:lnTo>
                    <a:pt x="501904" y="604202"/>
                  </a:lnTo>
                  <a:lnTo>
                    <a:pt x="508304" y="601814"/>
                  </a:lnTo>
                  <a:close/>
                </a:path>
                <a:path w="2139315" h="862965">
                  <a:moveTo>
                    <a:pt x="508304" y="28765"/>
                  </a:moveTo>
                  <a:lnTo>
                    <a:pt x="506704" y="23977"/>
                  </a:lnTo>
                  <a:lnTo>
                    <a:pt x="506704" y="16776"/>
                  </a:lnTo>
                  <a:lnTo>
                    <a:pt x="501904" y="17576"/>
                  </a:lnTo>
                  <a:lnTo>
                    <a:pt x="503504" y="22377"/>
                  </a:lnTo>
                  <a:lnTo>
                    <a:pt x="502704" y="28765"/>
                  </a:lnTo>
                  <a:lnTo>
                    <a:pt x="508304" y="28765"/>
                  </a:lnTo>
                  <a:close/>
                </a:path>
                <a:path w="2139315" h="862965">
                  <a:moveTo>
                    <a:pt x="518693" y="477126"/>
                  </a:moveTo>
                  <a:lnTo>
                    <a:pt x="517093" y="472338"/>
                  </a:lnTo>
                  <a:lnTo>
                    <a:pt x="517093" y="465137"/>
                  </a:lnTo>
                  <a:lnTo>
                    <a:pt x="512292" y="465937"/>
                  </a:lnTo>
                  <a:lnTo>
                    <a:pt x="513892" y="470738"/>
                  </a:lnTo>
                  <a:lnTo>
                    <a:pt x="513092" y="477126"/>
                  </a:lnTo>
                  <a:lnTo>
                    <a:pt x="518693" y="477126"/>
                  </a:lnTo>
                  <a:close/>
                </a:path>
                <a:path w="2139315" h="862965">
                  <a:moveTo>
                    <a:pt x="521893" y="86309"/>
                  </a:moveTo>
                  <a:lnTo>
                    <a:pt x="514692" y="85509"/>
                  </a:lnTo>
                  <a:lnTo>
                    <a:pt x="509905" y="86309"/>
                  </a:lnTo>
                  <a:lnTo>
                    <a:pt x="510705" y="93510"/>
                  </a:lnTo>
                  <a:lnTo>
                    <a:pt x="516293" y="93510"/>
                  </a:lnTo>
                  <a:lnTo>
                    <a:pt x="514692" y="89509"/>
                  </a:lnTo>
                  <a:lnTo>
                    <a:pt x="521893" y="86309"/>
                  </a:lnTo>
                  <a:close/>
                </a:path>
                <a:path w="2139315" h="862965">
                  <a:moveTo>
                    <a:pt x="534670" y="207797"/>
                  </a:moveTo>
                  <a:lnTo>
                    <a:pt x="529082" y="208597"/>
                  </a:lnTo>
                  <a:lnTo>
                    <a:pt x="522681" y="202196"/>
                  </a:lnTo>
                  <a:lnTo>
                    <a:pt x="521093" y="210197"/>
                  </a:lnTo>
                  <a:lnTo>
                    <a:pt x="525881" y="209397"/>
                  </a:lnTo>
                  <a:lnTo>
                    <a:pt x="532282" y="215785"/>
                  </a:lnTo>
                  <a:lnTo>
                    <a:pt x="534670" y="207797"/>
                  </a:lnTo>
                  <a:close/>
                </a:path>
                <a:path w="2139315" h="862965">
                  <a:moveTo>
                    <a:pt x="535317" y="240969"/>
                  </a:moveTo>
                  <a:lnTo>
                    <a:pt x="530174" y="239661"/>
                  </a:lnTo>
                  <a:lnTo>
                    <a:pt x="526097" y="241198"/>
                  </a:lnTo>
                  <a:lnTo>
                    <a:pt x="532282" y="245364"/>
                  </a:lnTo>
                  <a:lnTo>
                    <a:pt x="535317" y="240969"/>
                  </a:lnTo>
                  <a:close/>
                </a:path>
                <a:path w="2139315" h="862965">
                  <a:moveTo>
                    <a:pt x="541070" y="91909"/>
                  </a:moveTo>
                  <a:lnTo>
                    <a:pt x="533869" y="91109"/>
                  </a:lnTo>
                  <a:lnTo>
                    <a:pt x="529082" y="91909"/>
                  </a:lnTo>
                  <a:lnTo>
                    <a:pt x="529882" y="99098"/>
                  </a:lnTo>
                  <a:lnTo>
                    <a:pt x="535470" y="99098"/>
                  </a:lnTo>
                  <a:lnTo>
                    <a:pt x="533869" y="94310"/>
                  </a:lnTo>
                  <a:lnTo>
                    <a:pt x="541070" y="91909"/>
                  </a:lnTo>
                  <a:close/>
                </a:path>
                <a:path w="2139315" h="862965">
                  <a:moveTo>
                    <a:pt x="552424" y="391363"/>
                  </a:moveTo>
                  <a:lnTo>
                    <a:pt x="547966" y="391210"/>
                  </a:lnTo>
                  <a:lnTo>
                    <a:pt x="543648" y="394068"/>
                  </a:lnTo>
                  <a:lnTo>
                    <a:pt x="548259" y="397205"/>
                  </a:lnTo>
                  <a:lnTo>
                    <a:pt x="552424" y="391363"/>
                  </a:lnTo>
                  <a:close/>
                </a:path>
                <a:path w="2139315" h="862965">
                  <a:moveTo>
                    <a:pt x="572516" y="612749"/>
                  </a:moveTo>
                  <a:lnTo>
                    <a:pt x="568236" y="612597"/>
                  </a:lnTo>
                  <a:lnTo>
                    <a:pt x="563968" y="615442"/>
                  </a:lnTo>
                  <a:lnTo>
                    <a:pt x="568236" y="618591"/>
                  </a:lnTo>
                  <a:lnTo>
                    <a:pt x="572516" y="612749"/>
                  </a:lnTo>
                  <a:close/>
                </a:path>
                <a:path w="2139315" h="862965">
                  <a:moveTo>
                    <a:pt x="575094" y="348297"/>
                  </a:moveTo>
                  <a:lnTo>
                    <a:pt x="571550" y="344462"/>
                  </a:lnTo>
                  <a:lnTo>
                    <a:pt x="570534" y="343357"/>
                  </a:lnTo>
                  <a:lnTo>
                    <a:pt x="562229" y="339178"/>
                  </a:lnTo>
                  <a:lnTo>
                    <a:pt x="561047" y="345262"/>
                  </a:lnTo>
                  <a:lnTo>
                    <a:pt x="565048" y="344462"/>
                  </a:lnTo>
                  <a:lnTo>
                    <a:pt x="575094" y="348297"/>
                  </a:lnTo>
                  <a:close/>
                </a:path>
                <a:path w="2139315" h="862965">
                  <a:moveTo>
                    <a:pt x="581025" y="241363"/>
                  </a:moveTo>
                  <a:lnTo>
                    <a:pt x="579450" y="235762"/>
                  </a:lnTo>
                  <a:lnTo>
                    <a:pt x="573836" y="232575"/>
                  </a:lnTo>
                  <a:lnTo>
                    <a:pt x="568210" y="232371"/>
                  </a:lnTo>
                  <a:lnTo>
                    <a:pt x="566648" y="235762"/>
                  </a:lnTo>
                  <a:lnTo>
                    <a:pt x="573836" y="234962"/>
                  </a:lnTo>
                  <a:lnTo>
                    <a:pt x="572236" y="245364"/>
                  </a:lnTo>
                  <a:lnTo>
                    <a:pt x="581025" y="241363"/>
                  </a:lnTo>
                  <a:close/>
                </a:path>
                <a:path w="2139315" h="862965">
                  <a:moveTo>
                    <a:pt x="581825" y="481926"/>
                  </a:moveTo>
                  <a:lnTo>
                    <a:pt x="573036" y="480326"/>
                  </a:lnTo>
                  <a:lnTo>
                    <a:pt x="573036" y="485127"/>
                  </a:lnTo>
                  <a:lnTo>
                    <a:pt x="566648" y="490715"/>
                  </a:lnTo>
                  <a:lnTo>
                    <a:pt x="575437" y="492315"/>
                  </a:lnTo>
                  <a:lnTo>
                    <a:pt x="575437" y="487514"/>
                  </a:lnTo>
                  <a:lnTo>
                    <a:pt x="581825" y="481926"/>
                  </a:lnTo>
                  <a:close/>
                </a:path>
                <a:path w="2139315" h="862965">
                  <a:moveTo>
                    <a:pt x="602424" y="345694"/>
                  </a:moveTo>
                  <a:lnTo>
                    <a:pt x="598106" y="345363"/>
                  </a:lnTo>
                  <a:lnTo>
                    <a:pt x="593648" y="348170"/>
                  </a:lnTo>
                  <a:lnTo>
                    <a:pt x="597814" y="351650"/>
                  </a:lnTo>
                  <a:lnTo>
                    <a:pt x="602424" y="345694"/>
                  </a:lnTo>
                  <a:close/>
                </a:path>
                <a:path w="2139315" h="862965">
                  <a:moveTo>
                    <a:pt x="619391" y="552259"/>
                  </a:moveTo>
                  <a:lnTo>
                    <a:pt x="609003" y="553059"/>
                  </a:lnTo>
                  <a:lnTo>
                    <a:pt x="603402" y="556247"/>
                  </a:lnTo>
                  <a:lnTo>
                    <a:pt x="603402" y="563448"/>
                  </a:lnTo>
                  <a:lnTo>
                    <a:pt x="611403" y="561047"/>
                  </a:lnTo>
                  <a:lnTo>
                    <a:pt x="616991" y="557847"/>
                  </a:lnTo>
                  <a:lnTo>
                    <a:pt x="619391" y="552259"/>
                  </a:lnTo>
                  <a:close/>
                </a:path>
                <a:path w="2139315" h="862965">
                  <a:moveTo>
                    <a:pt x="620191" y="581025"/>
                  </a:moveTo>
                  <a:lnTo>
                    <a:pt x="617791" y="569036"/>
                  </a:lnTo>
                  <a:lnTo>
                    <a:pt x="609803" y="569836"/>
                  </a:lnTo>
                  <a:lnTo>
                    <a:pt x="608203" y="574636"/>
                  </a:lnTo>
                  <a:lnTo>
                    <a:pt x="611403" y="582625"/>
                  </a:lnTo>
                  <a:lnTo>
                    <a:pt x="614591" y="582625"/>
                  </a:lnTo>
                  <a:lnTo>
                    <a:pt x="616991" y="581825"/>
                  </a:lnTo>
                  <a:lnTo>
                    <a:pt x="620191" y="581025"/>
                  </a:lnTo>
                  <a:close/>
                </a:path>
                <a:path w="2139315" h="862965">
                  <a:moveTo>
                    <a:pt x="627545" y="333019"/>
                  </a:moveTo>
                  <a:lnTo>
                    <a:pt x="623087" y="332867"/>
                  </a:lnTo>
                  <a:lnTo>
                    <a:pt x="618782" y="335724"/>
                  </a:lnTo>
                  <a:lnTo>
                    <a:pt x="623392" y="338861"/>
                  </a:lnTo>
                  <a:lnTo>
                    <a:pt x="627545" y="333019"/>
                  </a:lnTo>
                  <a:close/>
                </a:path>
                <a:path w="2139315" h="862965">
                  <a:moveTo>
                    <a:pt x="633780" y="837577"/>
                  </a:moveTo>
                  <a:lnTo>
                    <a:pt x="623392" y="838377"/>
                  </a:lnTo>
                  <a:lnTo>
                    <a:pt x="617791" y="841578"/>
                  </a:lnTo>
                  <a:lnTo>
                    <a:pt x="617791" y="848766"/>
                  </a:lnTo>
                  <a:lnTo>
                    <a:pt x="625779" y="846366"/>
                  </a:lnTo>
                  <a:lnTo>
                    <a:pt x="632180" y="843178"/>
                  </a:lnTo>
                  <a:lnTo>
                    <a:pt x="633780" y="837577"/>
                  </a:lnTo>
                  <a:close/>
                </a:path>
                <a:path w="2139315" h="862965">
                  <a:moveTo>
                    <a:pt x="644232" y="515251"/>
                  </a:moveTo>
                  <a:lnTo>
                    <a:pt x="642569" y="510692"/>
                  </a:lnTo>
                  <a:lnTo>
                    <a:pt x="639165" y="515251"/>
                  </a:lnTo>
                  <a:lnTo>
                    <a:pt x="633374" y="514794"/>
                  </a:lnTo>
                  <a:lnTo>
                    <a:pt x="628180" y="515086"/>
                  </a:lnTo>
                  <a:lnTo>
                    <a:pt x="626579" y="521881"/>
                  </a:lnTo>
                  <a:lnTo>
                    <a:pt x="632561" y="526770"/>
                  </a:lnTo>
                  <a:lnTo>
                    <a:pt x="639673" y="522592"/>
                  </a:lnTo>
                  <a:lnTo>
                    <a:pt x="644232" y="515251"/>
                  </a:lnTo>
                  <a:close/>
                </a:path>
                <a:path w="2139315" h="862965">
                  <a:moveTo>
                    <a:pt x="669747" y="241363"/>
                  </a:moveTo>
                  <a:lnTo>
                    <a:pt x="662546" y="240563"/>
                  </a:lnTo>
                  <a:lnTo>
                    <a:pt x="657758" y="241363"/>
                  </a:lnTo>
                  <a:lnTo>
                    <a:pt x="658558" y="248551"/>
                  </a:lnTo>
                  <a:lnTo>
                    <a:pt x="664146" y="248551"/>
                  </a:lnTo>
                  <a:lnTo>
                    <a:pt x="663346" y="244563"/>
                  </a:lnTo>
                  <a:lnTo>
                    <a:pt x="669747" y="241363"/>
                  </a:lnTo>
                  <a:close/>
                </a:path>
                <a:path w="2139315" h="862965">
                  <a:moveTo>
                    <a:pt x="671220" y="417703"/>
                  </a:moveTo>
                  <a:lnTo>
                    <a:pt x="665746" y="415594"/>
                  </a:lnTo>
                  <a:lnTo>
                    <a:pt x="665746" y="420382"/>
                  </a:lnTo>
                  <a:lnTo>
                    <a:pt x="661746" y="420382"/>
                  </a:lnTo>
                  <a:lnTo>
                    <a:pt x="660146" y="417195"/>
                  </a:lnTo>
                  <a:lnTo>
                    <a:pt x="660146" y="412394"/>
                  </a:lnTo>
                  <a:lnTo>
                    <a:pt x="656158" y="413194"/>
                  </a:lnTo>
                  <a:lnTo>
                    <a:pt x="657758" y="418782"/>
                  </a:lnTo>
                  <a:lnTo>
                    <a:pt x="656958" y="428383"/>
                  </a:lnTo>
                  <a:lnTo>
                    <a:pt x="663346" y="428383"/>
                  </a:lnTo>
                  <a:lnTo>
                    <a:pt x="665073" y="424916"/>
                  </a:lnTo>
                  <a:lnTo>
                    <a:pt x="669340" y="421081"/>
                  </a:lnTo>
                  <a:lnTo>
                    <a:pt x="671220" y="417703"/>
                  </a:lnTo>
                  <a:close/>
                </a:path>
                <a:path w="2139315" h="862965">
                  <a:moveTo>
                    <a:pt x="704024" y="616204"/>
                  </a:moveTo>
                  <a:lnTo>
                    <a:pt x="698512" y="609803"/>
                  </a:lnTo>
                  <a:lnTo>
                    <a:pt x="697052" y="620026"/>
                  </a:lnTo>
                  <a:lnTo>
                    <a:pt x="701205" y="620890"/>
                  </a:lnTo>
                  <a:lnTo>
                    <a:pt x="704024" y="616204"/>
                  </a:lnTo>
                  <a:close/>
                </a:path>
                <a:path w="2139315" h="862965">
                  <a:moveTo>
                    <a:pt x="721855" y="771791"/>
                  </a:moveTo>
                  <a:lnTo>
                    <a:pt x="717397" y="771639"/>
                  </a:lnTo>
                  <a:lnTo>
                    <a:pt x="713079" y="774484"/>
                  </a:lnTo>
                  <a:lnTo>
                    <a:pt x="717689" y="777633"/>
                  </a:lnTo>
                  <a:lnTo>
                    <a:pt x="721855" y="771791"/>
                  </a:lnTo>
                  <a:close/>
                </a:path>
                <a:path w="2139315" h="862965">
                  <a:moveTo>
                    <a:pt x="723290" y="664946"/>
                  </a:moveTo>
                  <a:lnTo>
                    <a:pt x="716889" y="656958"/>
                  </a:lnTo>
                  <a:lnTo>
                    <a:pt x="720432" y="653884"/>
                  </a:lnTo>
                  <a:lnTo>
                    <a:pt x="717588" y="653961"/>
                  </a:lnTo>
                  <a:lnTo>
                    <a:pt x="713409" y="656729"/>
                  </a:lnTo>
                  <a:lnTo>
                    <a:pt x="712901" y="661746"/>
                  </a:lnTo>
                  <a:lnTo>
                    <a:pt x="723290" y="664946"/>
                  </a:lnTo>
                  <a:close/>
                </a:path>
                <a:path w="2139315" h="862965">
                  <a:moveTo>
                    <a:pt x="732790" y="740549"/>
                  </a:moveTo>
                  <a:lnTo>
                    <a:pt x="727278" y="734479"/>
                  </a:lnTo>
                  <a:lnTo>
                    <a:pt x="725817" y="744588"/>
                  </a:lnTo>
                  <a:lnTo>
                    <a:pt x="729983" y="745274"/>
                  </a:lnTo>
                  <a:lnTo>
                    <a:pt x="732790" y="740549"/>
                  </a:lnTo>
                  <a:close/>
                </a:path>
                <a:path w="2139315" h="862965">
                  <a:moveTo>
                    <a:pt x="736079" y="676935"/>
                  </a:moveTo>
                  <a:lnTo>
                    <a:pt x="729678" y="676135"/>
                  </a:lnTo>
                  <a:lnTo>
                    <a:pt x="724890" y="676935"/>
                  </a:lnTo>
                  <a:lnTo>
                    <a:pt x="725690" y="684123"/>
                  </a:lnTo>
                  <a:lnTo>
                    <a:pt x="731278" y="684123"/>
                  </a:lnTo>
                  <a:lnTo>
                    <a:pt x="729678" y="679335"/>
                  </a:lnTo>
                  <a:lnTo>
                    <a:pt x="736079" y="676935"/>
                  </a:lnTo>
                  <a:close/>
                </a:path>
                <a:path w="2139315" h="862965">
                  <a:moveTo>
                    <a:pt x="741248" y="780580"/>
                  </a:moveTo>
                  <a:lnTo>
                    <a:pt x="737273" y="777430"/>
                  </a:lnTo>
                  <a:lnTo>
                    <a:pt x="732701" y="775182"/>
                  </a:lnTo>
                  <a:lnTo>
                    <a:pt x="736079" y="779233"/>
                  </a:lnTo>
                  <a:lnTo>
                    <a:pt x="741248" y="780580"/>
                  </a:lnTo>
                  <a:close/>
                </a:path>
                <a:path w="2139315" h="862965">
                  <a:moveTo>
                    <a:pt x="757453" y="786930"/>
                  </a:moveTo>
                  <a:lnTo>
                    <a:pt x="754011" y="783894"/>
                  </a:lnTo>
                  <a:lnTo>
                    <a:pt x="747268" y="789622"/>
                  </a:lnTo>
                  <a:lnTo>
                    <a:pt x="755802" y="791311"/>
                  </a:lnTo>
                  <a:lnTo>
                    <a:pt x="757453" y="786930"/>
                  </a:lnTo>
                  <a:close/>
                </a:path>
                <a:path w="2139315" h="862965">
                  <a:moveTo>
                    <a:pt x="773633" y="668147"/>
                  </a:moveTo>
                  <a:lnTo>
                    <a:pt x="766521" y="668261"/>
                  </a:lnTo>
                  <a:lnTo>
                    <a:pt x="761644" y="667842"/>
                  </a:lnTo>
                  <a:lnTo>
                    <a:pt x="758583" y="669378"/>
                  </a:lnTo>
                  <a:lnTo>
                    <a:pt x="756856" y="675335"/>
                  </a:lnTo>
                  <a:lnTo>
                    <a:pt x="763244" y="673735"/>
                  </a:lnTo>
                  <a:lnTo>
                    <a:pt x="772833" y="674535"/>
                  </a:lnTo>
                  <a:lnTo>
                    <a:pt x="773633" y="668147"/>
                  </a:lnTo>
                  <a:close/>
                </a:path>
                <a:path w="2139315" h="862965">
                  <a:moveTo>
                    <a:pt x="797090" y="321830"/>
                  </a:moveTo>
                  <a:lnTo>
                    <a:pt x="792822" y="321678"/>
                  </a:lnTo>
                  <a:lnTo>
                    <a:pt x="788543" y="324535"/>
                  </a:lnTo>
                  <a:lnTo>
                    <a:pt x="792822" y="327672"/>
                  </a:lnTo>
                  <a:lnTo>
                    <a:pt x="797090" y="321830"/>
                  </a:lnTo>
                  <a:close/>
                </a:path>
                <a:path w="2139315" h="862965">
                  <a:moveTo>
                    <a:pt x="802411" y="701713"/>
                  </a:moveTo>
                  <a:lnTo>
                    <a:pt x="800811" y="696912"/>
                  </a:lnTo>
                  <a:lnTo>
                    <a:pt x="800811" y="689724"/>
                  </a:lnTo>
                  <a:lnTo>
                    <a:pt x="796010" y="690524"/>
                  </a:lnTo>
                  <a:lnTo>
                    <a:pt x="797610" y="695312"/>
                  </a:lnTo>
                  <a:lnTo>
                    <a:pt x="796810" y="701713"/>
                  </a:lnTo>
                  <a:lnTo>
                    <a:pt x="802411" y="701713"/>
                  </a:lnTo>
                  <a:close/>
                </a:path>
                <a:path w="2139315" h="862965">
                  <a:moveTo>
                    <a:pt x="807847" y="708977"/>
                  </a:moveTo>
                  <a:lnTo>
                    <a:pt x="802703" y="707707"/>
                  </a:lnTo>
                  <a:lnTo>
                    <a:pt x="798626" y="709422"/>
                  </a:lnTo>
                  <a:lnTo>
                    <a:pt x="804811" y="713701"/>
                  </a:lnTo>
                  <a:lnTo>
                    <a:pt x="807847" y="708977"/>
                  </a:lnTo>
                  <a:close/>
                </a:path>
                <a:path w="2139315" h="862965">
                  <a:moveTo>
                    <a:pt x="908977" y="732624"/>
                  </a:moveTo>
                  <a:lnTo>
                    <a:pt x="904709" y="732485"/>
                  </a:lnTo>
                  <a:lnTo>
                    <a:pt x="900442" y="735330"/>
                  </a:lnTo>
                  <a:lnTo>
                    <a:pt x="904709" y="738479"/>
                  </a:lnTo>
                  <a:lnTo>
                    <a:pt x="908977" y="732624"/>
                  </a:lnTo>
                  <a:close/>
                </a:path>
                <a:path w="2139315" h="862965">
                  <a:moveTo>
                    <a:pt x="1230782" y="855954"/>
                  </a:moveTo>
                  <a:lnTo>
                    <a:pt x="1228928" y="848702"/>
                  </a:lnTo>
                  <a:lnTo>
                    <a:pt x="1226096" y="842276"/>
                  </a:lnTo>
                  <a:lnTo>
                    <a:pt x="1219593" y="830389"/>
                  </a:lnTo>
                  <a:lnTo>
                    <a:pt x="1218793" y="835177"/>
                  </a:lnTo>
                  <a:lnTo>
                    <a:pt x="1211605" y="833577"/>
                  </a:lnTo>
                  <a:lnTo>
                    <a:pt x="1210005" y="837577"/>
                  </a:lnTo>
                  <a:lnTo>
                    <a:pt x="1217523" y="840117"/>
                  </a:lnTo>
                  <a:lnTo>
                    <a:pt x="1220990" y="845870"/>
                  </a:lnTo>
                  <a:lnTo>
                    <a:pt x="1224165" y="852081"/>
                  </a:lnTo>
                  <a:lnTo>
                    <a:pt x="1230782" y="855954"/>
                  </a:lnTo>
                  <a:close/>
                </a:path>
                <a:path w="2139315" h="862965">
                  <a:moveTo>
                    <a:pt x="1556994" y="827265"/>
                  </a:moveTo>
                  <a:lnTo>
                    <a:pt x="1552765" y="825995"/>
                  </a:lnTo>
                  <a:lnTo>
                    <a:pt x="1547787" y="827709"/>
                  </a:lnTo>
                  <a:lnTo>
                    <a:pt x="1551266" y="831977"/>
                  </a:lnTo>
                  <a:lnTo>
                    <a:pt x="1556994" y="827265"/>
                  </a:lnTo>
                  <a:close/>
                </a:path>
                <a:path w="2139315" h="862965">
                  <a:moveTo>
                    <a:pt x="1577644" y="855954"/>
                  </a:moveTo>
                  <a:lnTo>
                    <a:pt x="1571244" y="854367"/>
                  </a:lnTo>
                  <a:lnTo>
                    <a:pt x="1566456" y="853567"/>
                  </a:lnTo>
                  <a:lnTo>
                    <a:pt x="1564855" y="860755"/>
                  </a:lnTo>
                  <a:lnTo>
                    <a:pt x="1570443" y="862355"/>
                  </a:lnTo>
                  <a:lnTo>
                    <a:pt x="1570443" y="857554"/>
                  </a:lnTo>
                  <a:lnTo>
                    <a:pt x="1577644" y="855954"/>
                  </a:lnTo>
                  <a:close/>
                </a:path>
                <a:path w="2139315" h="862965">
                  <a:moveTo>
                    <a:pt x="1644942" y="686816"/>
                  </a:moveTo>
                  <a:lnTo>
                    <a:pt x="1640484" y="684225"/>
                  </a:lnTo>
                  <a:lnTo>
                    <a:pt x="1636166" y="684784"/>
                  </a:lnTo>
                  <a:lnTo>
                    <a:pt x="1640776" y="690524"/>
                  </a:lnTo>
                  <a:lnTo>
                    <a:pt x="1644942" y="686816"/>
                  </a:lnTo>
                  <a:close/>
                </a:path>
                <a:path w="2139315" h="862965">
                  <a:moveTo>
                    <a:pt x="1659750" y="617143"/>
                  </a:moveTo>
                  <a:lnTo>
                    <a:pt x="1659064" y="612000"/>
                  </a:lnTo>
                  <a:lnTo>
                    <a:pt x="1656422" y="606552"/>
                  </a:lnTo>
                  <a:lnTo>
                    <a:pt x="1653565" y="605002"/>
                  </a:lnTo>
                  <a:lnTo>
                    <a:pt x="1649577" y="608203"/>
                  </a:lnTo>
                  <a:lnTo>
                    <a:pt x="1655965" y="616991"/>
                  </a:lnTo>
                  <a:lnTo>
                    <a:pt x="1656765" y="617791"/>
                  </a:lnTo>
                  <a:lnTo>
                    <a:pt x="1659750" y="617143"/>
                  </a:lnTo>
                  <a:close/>
                </a:path>
                <a:path w="2139315" h="862965">
                  <a:moveTo>
                    <a:pt x="1756664" y="799211"/>
                  </a:moveTo>
                  <a:lnTo>
                    <a:pt x="1751876" y="798410"/>
                  </a:lnTo>
                  <a:lnTo>
                    <a:pt x="1751876" y="803211"/>
                  </a:lnTo>
                  <a:lnTo>
                    <a:pt x="1750275" y="810399"/>
                  </a:lnTo>
                  <a:lnTo>
                    <a:pt x="1755063" y="811199"/>
                  </a:lnTo>
                  <a:lnTo>
                    <a:pt x="1755063" y="805611"/>
                  </a:lnTo>
                  <a:lnTo>
                    <a:pt x="1756664" y="799211"/>
                  </a:lnTo>
                  <a:close/>
                </a:path>
                <a:path w="2139315" h="862965">
                  <a:moveTo>
                    <a:pt x="1785442" y="825588"/>
                  </a:moveTo>
                  <a:lnTo>
                    <a:pt x="1779841" y="824788"/>
                  </a:lnTo>
                  <a:lnTo>
                    <a:pt x="1775841" y="817600"/>
                  </a:lnTo>
                  <a:lnTo>
                    <a:pt x="1771853" y="824788"/>
                  </a:lnTo>
                  <a:lnTo>
                    <a:pt x="1776641" y="825588"/>
                  </a:lnTo>
                  <a:lnTo>
                    <a:pt x="1780641" y="832777"/>
                  </a:lnTo>
                  <a:lnTo>
                    <a:pt x="1785442" y="825588"/>
                  </a:lnTo>
                  <a:close/>
                </a:path>
                <a:path w="2139315" h="862965">
                  <a:moveTo>
                    <a:pt x="1791195" y="797217"/>
                  </a:moveTo>
                  <a:lnTo>
                    <a:pt x="1786737" y="794816"/>
                  </a:lnTo>
                  <a:lnTo>
                    <a:pt x="1782432" y="795413"/>
                  </a:lnTo>
                  <a:lnTo>
                    <a:pt x="1787029" y="800811"/>
                  </a:lnTo>
                  <a:lnTo>
                    <a:pt x="1791195" y="797217"/>
                  </a:lnTo>
                  <a:close/>
                </a:path>
                <a:path w="2139315" h="862965">
                  <a:moveTo>
                    <a:pt x="1807171" y="724484"/>
                  </a:moveTo>
                  <a:lnTo>
                    <a:pt x="1802714" y="722096"/>
                  </a:lnTo>
                  <a:lnTo>
                    <a:pt x="1798408" y="722693"/>
                  </a:lnTo>
                  <a:lnTo>
                    <a:pt x="1803019" y="728091"/>
                  </a:lnTo>
                  <a:lnTo>
                    <a:pt x="1807171" y="724484"/>
                  </a:lnTo>
                  <a:close/>
                </a:path>
                <a:path w="2139315" h="862965">
                  <a:moveTo>
                    <a:pt x="1841385" y="634580"/>
                  </a:moveTo>
                  <a:lnTo>
                    <a:pt x="1834984" y="632180"/>
                  </a:lnTo>
                  <a:lnTo>
                    <a:pt x="1830197" y="631380"/>
                  </a:lnTo>
                  <a:lnTo>
                    <a:pt x="1828596" y="638568"/>
                  </a:lnTo>
                  <a:lnTo>
                    <a:pt x="1834184" y="640168"/>
                  </a:lnTo>
                  <a:lnTo>
                    <a:pt x="1834184" y="635381"/>
                  </a:lnTo>
                  <a:lnTo>
                    <a:pt x="1841385" y="634580"/>
                  </a:lnTo>
                  <a:close/>
                </a:path>
                <a:path w="2139315" h="862965">
                  <a:moveTo>
                    <a:pt x="1850224" y="793902"/>
                  </a:moveTo>
                  <a:lnTo>
                    <a:pt x="1845576" y="791324"/>
                  </a:lnTo>
                  <a:lnTo>
                    <a:pt x="1841233" y="791883"/>
                  </a:lnTo>
                  <a:lnTo>
                    <a:pt x="1846173" y="797610"/>
                  </a:lnTo>
                  <a:lnTo>
                    <a:pt x="1850224" y="793902"/>
                  </a:lnTo>
                  <a:close/>
                </a:path>
                <a:path w="2139315" h="862965">
                  <a:moveTo>
                    <a:pt x="1883740" y="608203"/>
                  </a:moveTo>
                  <a:lnTo>
                    <a:pt x="1876094" y="608203"/>
                  </a:lnTo>
                  <a:lnTo>
                    <a:pt x="1878342" y="611797"/>
                  </a:lnTo>
                  <a:lnTo>
                    <a:pt x="1883295" y="613600"/>
                  </a:lnTo>
                  <a:lnTo>
                    <a:pt x="1883740" y="608203"/>
                  </a:lnTo>
                  <a:close/>
                </a:path>
                <a:path w="2139315" h="862965">
                  <a:moveTo>
                    <a:pt x="1887118" y="833196"/>
                  </a:moveTo>
                  <a:lnTo>
                    <a:pt x="1885442" y="829487"/>
                  </a:lnTo>
                  <a:lnTo>
                    <a:pt x="1879701" y="829818"/>
                  </a:lnTo>
                  <a:lnTo>
                    <a:pt x="1877352" y="837577"/>
                  </a:lnTo>
                  <a:lnTo>
                    <a:pt x="1887118" y="833196"/>
                  </a:lnTo>
                  <a:close/>
                </a:path>
                <a:path w="2139315" h="862965">
                  <a:moveTo>
                    <a:pt x="1906117" y="757656"/>
                  </a:moveTo>
                  <a:lnTo>
                    <a:pt x="1900529" y="752856"/>
                  </a:lnTo>
                  <a:lnTo>
                    <a:pt x="1895729" y="744867"/>
                  </a:lnTo>
                  <a:lnTo>
                    <a:pt x="1890928" y="748068"/>
                  </a:lnTo>
                  <a:lnTo>
                    <a:pt x="1894649" y="753719"/>
                  </a:lnTo>
                  <a:lnTo>
                    <a:pt x="1896732" y="757961"/>
                  </a:lnTo>
                  <a:lnTo>
                    <a:pt x="1899704" y="759637"/>
                  </a:lnTo>
                  <a:lnTo>
                    <a:pt x="1906117" y="757656"/>
                  </a:lnTo>
                  <a:close/>
                </a:path>
                <a:path w="2139315" h="862965">
                  <a:moveTo>
                    <a:pt x="1907717" y="712101"/>
                  </a:moveTo>
                  <a:lnTo>
                    <a:pt x="1904517" y="708101"/>
                  </a:lnTo>
                  <a:lnTo>
                    <a:pt x="1901317" y="711301"/>
                  </a:lnTo>
                  <a:lnTo>
                    <a:pt x="1894928" y="715302"/>
                  </a:lnTo>
                  <a:lnTo>
                    <a:pt x="1897329" y="719289"/>
                  </a:lnTo>
                  <a:lnTo>
                    <a:pt x="1901317" y="716102"/>
                  </a:lnTo>
                  <a:lnTo>
                    <a:pt x="1907717" y="712101"/>
                  </a:lnTo>
                  <a:close/>
                </a:path>
                <a:path w="2139315" h="862965">
                  <a:moveTo>
                    <a:pt x="1914906" y="699312"/>
                  </a:moveTo>
                  <a:lnTo>
                    <a:pt x="1908949" y="699655"/>
                  </a:lnTo>
                  <a:lnTo>
                    <a:pt x="1910410" y="704405"/>
                  </a:lnTo>
                  <a:lnTo>
                    <a:pt x="1914118" y="706615"/>
                  </a:lnTo>
                  <a:lnTo>
                    <a:pt x="1914906" y="699312"/>
                  </a:lnTo>
                  <a:close/>
                </a:path>
                <a:path w="2139315" h="862965">
                  <a:moveTo>
                    <a:pt x="1916506" y="798410"/>
                  </a:moveTo>
                  <a:lnTo>
                    <a:pt x="1914105" y="788822"/>
                  </a:lnTo>
                  <a:lnTo>
                    <a:pt x="1910118" y="798410"/>
                  </a:lnTo>
                  <a:lnTo>
                    <a:pt x="1905266" y="797064"/>
                  </a:lnTo>
                  <a:lnTo>
                    <a:pt x="1906714" y="799020"/>
                  </a:lnTo>
                  <a:lnTo>
                    <a:pt x="1911464" y="800658"/>
                  </a:lnTo>
                  <a:lnTo>
                    <a:pt x="1916506" y="798410"/>
                  </a:lnTo>
                  <a:close/>
                </a:path>
                <a:path w="2139315" h="862965">
                  <a:moveTo>
                    <a:pt x="1930095" y="777633"/>
                  </a:moveTo>
                  <a:lnTo>
                    <a:pt x="1926894" y="772845"/>
                  </a:lnTo>
                  <a:lnTo>
                    <a:pt x="1923694" y="776033"/>
                  </a:lnTo>
                  <a:lnTo>
                    <a:pt x="1918106" y="772845"/>
                  </a:lnTo>
                  <a:lnTo>
                    <a:pt x="1920506" y="778433"/>
                  </a:lnTo>
                  <a:lnTo>
                    <a:pt x="1923694" y="781634"/>
                  </a:lnTo>
                  <a:lnTo>
                    <a:pt x="1930095" y="777633"/>
                  </a:lnTo>
                  <a:close/>
                </a:path>
                <a:path w="2139315" h="862965">
                  <a:moveTo>
                    <a:pt x="1985543" y="743686"/>
                  </a:moveTo>
                  <a:lnTo>
                    <a:pt x="1984044" y="739978"/>
                  </a:lnTo>
                  <a:lnTo>
                    <a:pt x="1978342" y="740308"/>
                  </a:lnTo>
                  <a:lnTo>
                    <a:pt x="1975650" y="748068"/>
                  </a:lnTo>
                  <a:lnTo>
                    <a:pt x="1985543" y="743686"/>
                  </a:lnTo>
                  <a:close/>
                </a:path>
                <a:path w="2139315" h="862965">
                  <a:moveTo>
                    <a:pt x="2011616" y="717689"/>
                  </a:moveTo>
                  <a:lnTo>
                    <a:pt x="2010156" y="712978"/>
                  </a:lnTo>
                  <a:lnTo>
                    <a:pt x="2009521" y="717689"/>
                  </a:lnTo>
                  <a:lnTo>
                    <a:pt x="2009927" y="722414"/>
                  </a:lnTo>
                  <a:lnTo>
                    <a:pt x="2011616" y="717689"/>
                  </a:lnTo>
                  <a:close/>
                </a:path>
                <a:path w="2139315" h="862965">
                  <a:moveTo>
                    <a:pt x="2015604" y="703313"/>
                  </a:moveTo>
                  <a:lnTo>
                    <a:pt x="2012569" y="695667"/>
                  </a:lnTo>
                  <a:lnTo>
                    <a:pt x="2007514" y="696709"/>
                  </a:lnTo>
                  <a:lnTo>
                    <a:pt x="2006511" y="701065"/>
                  </a:lnTo>
                  <a:lnTo>
                    <a:pt x="2015604" y="703313"/>
                  </a:lnTo>
                  <a:close/>
                </a:path>
                <a:path w="2139315" h="862965">
                  <a:moveTo>
                    <a:pt x="2020404" y="732078"/>
                  </a:moveTo>
                  <a:lnTo>
                    <a:pt x="2012759" y="732078"/>
                  </a:lnTo>
                  <a:lnTo>
                    <a:pt x="2015007" y="735672"/>
                  </a:lnTo>
                  <a:lnTo>
                    <a:pt x="2019960" y="737476"/>
                  </a:lnTo>
                  <a:lnTo>
                    <a:pt x="2020404" y="732078"/>
                  </a:lnTo>
                  <a:close/>
                </a:path>
                <a:path w="2139315" h="862965">
                  <a:moveTo>
                    <a:pt x="2138692" y="771245"/>
                  </a:moveTo>
                  <a:lnTo>
                    <a:pt x="2133092" y="766445"/>
                  </a:lnTo>
                  <a:lnTo>
                    <a:pt x="2126704" y="763244"/>
                  </a:lnTo>
                  <a:lnTo>
                    <a:pt x="2120303" y="764844"/>
                  </a:lnTo>
                  <a:lnTo>
                    <a:pt x="2125903" y="772045"/>
                  </a:lnTo>
                  <a:lnTo>
                    <a:pt x="2132292" y="775233"/>
                  </a:lnTo>
                  <a:lnTo>
                    <a:pt x="2138692" y="77124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868267" y="9947224"/>
              <a:ext cx="1269365" cy="340360"/>
            </a:xfrm>
            <a:custGeom>
              <a:avLst/>
              <a:gdLst/>
              <a:ahLst/>
              <a:cxnLst/>
              <a:rect l="l" t="t" r="r" b="b"/>
              <a:pathLst>
                <a:path w="1269365" h="340359">
                  <a:moveTo>
                    <a:pt x="14185" y="110871"/>
                  </a:moveTo>
                  <a:lnTo>
                    <a:pt x="10388" y="107099"/>
                  </a:lnTo>
                  <a:lnTo>
                    <a:pt x="4787" y="103924"/>
                  </a:lnTo>
                  <a:lnTo>
                    <a:pt x="1600" y="103898"/>
                  </a:lnTo>
                  <a:lnTo>
                    <a:pt x="0" y="108699"/>
                  </a:lnTo>
                  <a:lnTo>
                    <a:pt x="10388" y="112699"/>
                  </a:lnTo>
                  <a:lnTo>
                    <a:pt x="11988" y="112699"/>
                  </a:lnTo>
                  <a:lnTo>
                    <a:pt x="14185" y="110871"/>
                  </a:lnTo>
                  <a:close/>
                </a:path>
                <a:path w="1269365" h="340359">
                  <a:moveTo>
                    <a:pt x="45872" y="175463"/>
                  </a:moveTo>
                  <a:lnTo>
                    <a:pt x="40563" y="175831"/>
                  </a:lnTo>
                  <a:lnTo>
                    <a:pt x="37338" y="178600"/>
                  </a:lnTo>
                  <a:lnTo>
                    <a:pt x="44754" y="180632"/>
                  </a:lnTo>
                  <a:lnTo>
                    <a:pt x="45872" y="175463"/>
                  </a:lnTo>
                  <a:close/>
                </a:path>
                <a:path w="1269365" h="340359">
                  <a:moveTo>
                    <a:pt x="61734" y="336816"/>
                  </a:moveTo>
                  <a:lnTo>
                    <a:pt x="57543" y="337972"/>
                  </a:lnTo>
                  <a:lnTo>
                    <a:pt x="56184" y="339775"/>
                  </a:lnTo>
                  <a:lnTo>
                    <a:pt x="60960" y="339775"/>
                  </a:lnTo>
                  <a:lnTo>
                    <a:pt x="61734" y="336816"/>
                  </a:lnTo>
                  <a:close/>
                </a:path>
                <a:path w="1269365" h="340359">
                  <a:moveTo>
                    <a:pt x="126276" y="188620"/>
                  </a:moveTo>
                  <a:lnTo>
                    <a:pt x="117487" y="189420"/>
                  </a:lnTo>
                  <a:lnTo>
                    <a:pt x="110985" y="193255"/>
                  </a:lnTo>
                  <a:lnTo>
                    <a:pt x="109893" y="199110"/>
                  </a:lnTo>
                  <a:lnTo>
                    <a:pt x="111188" y="202120"/>
                  </a:lnTo>
                  <a:lnTo>
                    <a:pt x="111887" y="197408"/>
                  </a:lnTo>
                  <a:lnTo>
                    <a:pt x="117487" y="194208"/>
                  </a:lnTo>
                  <a:lnTo>
                    <a:pt x="126276" y="188620"/>
                  </a:lnTo>
                  <a:close/>
                </a:path>
                <a:path w="1269365" h="340359">
                  <a:moveTo>
                    <a:pt x="168084" y="98818"/>
                  </a:moveTo>
                  <a:lnTo>
                    <a:pt x="163042" y="98310"/>
                  </a:lnTo>
                  <a:lnTo>
                    <a:pt x="158635" y="95110"/>
                  </a:lnTo>
                  <a:lnTo>
                    <a:pt x="152450" y="98513"/>
                  </a:lnTo>
                  <a:lnTo>
                    <a:pt x="149555" y="102806"/>
                  </a:lnTo>
                  <a:lnTo>
                    <a:pt x="155041" y="102298"/>
                  </a:lnTo>
                  <a:lnTo>
                    <a:pt x="160794" y="100444"/>
                  </a:lnTo>
                  <a:lnTo>
                    <a:pt x="166230" y="99402"/>
                  </a:lnTo>
                  <a:lnTo>
                    <a:pt x="168084" y="98818"/>
                  </a:lnTo>
                  <a:close/>
                </a:path>
                <a:path w="1269365" h="340359">
                  <a:moveTo>
                    <a:pt x="169824" y="80124"/>
                  </a:moveTo>
                  <a:lnTo>
                    <a:pt x="169760" y="75603"/>
                  </a:lnTo>
                  <a:lnTo>
                    <a:pt x="163842" y="75133"/>
                  </a:lnTo>
                  <a:lnTo>
                    <a:pt x="164592" y="79883"/>
                  </a:lnTo>
                  <a:lnTo>
                    <a:pt x="163842" y="86118"/>
                  </a:lnTo>
                  <a:lnTo>
                    <a:pt x="164287" y="90868"/>
                  </a:lnTo>
                  <a:lnTo>
                    <a:pt x="168630" y="91109"/>
                  </a:lnTo>
                  <a:lnTo>
                    <a:pt x="168109" y="86144"/>
                  </a:lnTo>
                  <a:lnTo>
                    <a:pt x="169824" y="80124"/>
                  </a:lnTo>
                  <a:close/>
                </a:path>
                <a:path w="1269365" h="340359">
                  <a:moveTo>
                    <a:pt x="172631" y="28778"/>
                  </a:moveTo>
                  <a:lnTo>
                    <a:pt x="166230" y="30378"/>
                  </a:lnTo>
                  <a:lnTo>
                    <a:pt x="163042" y="32778"/>
                  </a:lnTo>
                  <a:lnTo>
                    <a:pt x="165430" y="39166"/>
                  </a:lnTo>
                  <a:lnTo>
                    <a:pt x="171030" y="37566"/>
                  </a:lnTo>
                  <a:lnTo>
                    <a:pt x="167830" y="33566"/>
                  </a:lnTo>
                  <a:lnTo>
                    <a:pt x="172631" y="28778"/>
                  </a:lnTo>
                  <a:close/>
                </a:path>
                <a:path w="1269365" h="340359">
                  <a:moveTo>
                    <a:pt x="202184" y="120307"/>
                  </a:moveTo>
                  <a:lnTo>
                    <a:pt x="196900" y="120688"/>
                  </a:lnTo>
                  <a:lnTo>
                    <a:pt x="193865" y="123456"/>
                  </a:lnTo>
                  <a:lnTo>
                    <a:pt x="201396" y="125476"/>
                  </a:lnTo>
                  <a:lnTo>
                    <a:pt x="202184" y="120307"/>
                  </a:lnTo>
                  <a:close/>
                </a:path>
                <a:path w="1269365" h="340359">
                  <a:moveTo>
                    <a:pt x="206870" y="310642"/>
                  </a:moveTo>
                  <a:lnTo>
                    <a:pt x="204393" y="314794"/>
                  </a:lnTo>
                  <a:lnTo>
                    <a:pt x="202819" y="319405"/>
                  </a:lnTo>
                  <a:lnTo>
                    <a:pt x="206197" y="315696"/>
                  </a:lnTo>
                  <a:lnTo>
                    <a:pt x="206870" y="310642"/>
                  </a:lnTo>
                  <a:close/>
                </a:path>
                <a:path w="1269365" h="340359">
                  <a:moveTo>
                    <a:pt x="213385" y="218986"/>
                  </a:moveTo>
                  <a:lnTo>
                    <a:pt x="210185" y="214998"/>
                  </a:lnTo>
                  <a:lnTo>
                    <a:pt x="207797" y="208597"/>
                  </a:lnTo>
                  <a:lnTo>
                    <a:pt x="202996" y="210197"/>
                  </a:lnTo>
                  <a:lnTo>
                    <a:pt x="206197" y="214198"/>
                  </a:lnTo>
                  <a:lnTo>
                    <a:pt x="208597" y="220586"/>
                  </a:lnTo>
                  <a:lnTo>
                    <a:pt x="213385" y="218986"/>
                  </a:lnTo>
                  <a:close/>
                </a:path>
                <a:path w="1269365" h="340359">
                  <a:moveTo>
                    <a:pt x="235292" y="188239"/>
                  </a:moveTo>
                  <a:lnTo>
                    <a:pt x="229971" y="188620"/>
                  </a:lnTo>
                  <a:lnTo>
                    <a:pt x="226745" y="191389"/>
                  </a:lnTo>
                  <a:lnTo>
                    <a:pt x="234162" y="193421"/>
                  </a:lnTo>
                  <a:lnTo>
                    <a:pt x="235292" y="188239"/>
                  </a:lnTo>
                  <a:close/>
                </a:path>
                <a:path w="1269365" h="340359">
                  <a:moveTo>
                    <a:pt x="248551" y="222986"/>
                  </a:moveTo>
                  <a:lnTo>
                    <a:pt x="246951" y="214998"/>
                  </a:lnTo>
                  <a:lnTo>
                    <a:pt x="242163" y="217385"/>
                  </a:lnTo>
                  <a:lnTo>
                    <a:pt x="234962" y="213398"/>
                  </a:lnTo>
                  <a:lnTo>
                    <a:pt x="235762" y="221386"/>
                  </a:lnTo>
                  <a:lnTo>
                    <a:pt x="240563" y="218986"/>
                  </a:lnTo>
                  <a:lnTo>
                    <a:pt x="248551" y="222986"/>
                  </a:lnTo>
                  <a:close/>
                </a:path>
                <a:path w="1269365" h="340359">
                  <a:moveTo>
                    <a:pt x="251879" y="318262"/>
                  </a:moveTo>
                  <a:lnTo>
                    <a:pt x="251752" y="312496"/>
                  </a:lnTo>
                  <a:lnTo>
                    <a:pt x="247383" y="313321"/>
                  </a:lnTo>
                  <a:lnTo>
                    <a:pt x="241960" y="311302"/>
                  </a:lnTo>
                  <a:lnTo>
                    <a:pt x="238036" y="310476"/>
                  </a:lnTo>
                  <a:lnTo>
                    <a:pt x="238163" y="314896"/>
                  </a:lnTo>
                  <a:lnTo>
                    <a:pt x="242531" y="315417"/>
                  </a:lnTo>
                  <a:lnTo>
                    <a:pt x="247954" y="317893"/>
                  </a:lnTo>
                  <a:lnTo>
                    <a:pt x="251879" y="318262"/>
                  </a:lnTo>
                  <a:close/>
                </a:path>
                <a:path w="1269365" h="340359">
                  <a:moveTo>
                    <a:pt x="280847" y="154673"/>
                  </a:moveTo>
                  <a:lnTo>
                    <a:pt x="275526" y="155054"/>
                  </a:lnTo>
                  <a:lnTo>
                    <a:pt x="272300" y="157822"/>
                  </a:lnTo>
                  <a:lnTo>
                    <a:pt x="279717" y="159842"/>
                  </a:lnTo>
                  <a:lnTo>
                    <a:pt x="280847" y="154673"/>
                  </a:lnTo>
                  <a:close/>
                </a:path>
                <a:path w="1269365" h="340359">
                  <a:moveTo>
                    <a:pt x="310692" y="183489"/>
                  </a:moveTo>
                  <a:lnTo>
                    <a:pt x="305892" y="181724"/>
                  </a:lnTo>
                  <a:lnTo>
                    <a:pt x="300799" y="181013"/>
                  </a:lnTo>
                  <a:lnTo>
                    <a:pt x="305295" y="183819"/>
                  </a:lnTo>
                  <a:lnTo>
                    <a:pt x="310692" y="183489"/>
                  </a:lnTo>
                  <a:close/>
                </a:path>
                <a:path w="1269365" h="340359">
                  <a:moveTo>
                    <a:pt x="329476" y="245706"/>
                  </a:moveTo>
                  <a:lnTo>
                    <a:pt x="325272" y="246862"/>
                  </a:lnTo>
                  <a:lnTo>
                    <a:pt x="322275" y="250875"/>
                  </a:lnTo>
                  <a:lnTo>
                    <a:pt x="327672" y="252552"/>
                  </a:lnTo>
                  <a:lnTo>
                    <a:pt x="329476" y="245706"/>
                  </a:lnTo>
                  <a:close/>
                </a:path>
                <a:path w="1269365" h="340359">
                  <a:moveTo>
                    <a:pt x="349250" y="188620"/>
                  </a:moveTo>
                  <a:lnTo>
                    <a:pt x="343662" y="190220"/>
                  </a:lnTo>
                  <a:lnTo>
                    <a:pt x="344462" y="186220"/>
                  </a:lnTo>
                  <a:lnTo>
                    <a:pt x="344462" y="181432"/>
                  </a:lnTo>
                  <a:lnTo>
                    <a:pt x="338861" y="186220"/>
                  </a:lnTo>
                  <a:lnTo>
                    <a:pt x="331673" y="181432"/>
                  </a:lnTo>
                  <a:lnTo>
                    <a:pt x="333273" y="187820"/>
                  </a:lnTo>
                  <a:lnTo>
                    <a:pt x="338124" y="188620"/>
                  </a:lnTo>
                  <a:lnTo>
                    <a:pt x="343954" y="193014"/>
                  </a:lnTo>
                  <a:lnTo>
                    <a:pt x="348437" y="195008"/>
                  </a:lnTo>
                  <a:lnTo>
                    <a:pt x="349250" y="188620"/>
                  </a:lnTo>
                  <a:close/>
                </a:path>
                <a:path w="1269365" h="340359">
                  <a:moveTo>
                    <a:pt x="365239" y="5600"/>
                  </a:moveTo>
                  <a:lnTo>
                    <a:pt x="364439" y="0"/>
                  </a:lnTo>
                  <a:lnTo>
                    <a:pt x="357251" y="4000"/>
                  </a:lnTo>
                  <a:lnTo>
                    <a:pt x="356450" y="8001"/>
                  </a:lnTo>
                  <a:lnTo>
                    <a:pt x="357251" y="13589"/>
                  </a:lnTo>
                  <a:lnTo>
                    <a:pt x="364439" y="9601"/>
                  </a:lnTo>
                  <a:lnTo>
                    <a:pt x="365239" y="5600"/>
                  </a:lnTo>
                  <a:close/>
                </a:path>
                <a:path w="1269365" h="340359">
                  <a:moveTo>
                    <a:pt x="380428" y="24777"/>
                  </a:moveTo>
                  <a:lnTo>
                    <a:pt x="377228" y="20789"/>
                  </a:lnTo>
                  <a:lnTo>
                    <a:pt x="374027" y="14389"/>
                  </a:lnTo>
                  <a:lnTo>
                    <a:pt x="370027" y="15989"/>
                  </a:lnTo>
                  <a:lnTo>
                    <a:pt x="373227" y="19989"/>
                  </a:lnTo>
                  <a:lnTo>
                    <a:pt x="375627" y="26377"/>
                  </a:lnTo>
                  <a:lnTo>
                    <a:pt x="380428" y="24777"/>
                  </a:lnTo>
                  <a:close/>
                </a:path>
                <a:path w="1269365" h="340359">
                  <a:moveTo>
                    <a:pt x="381215" y="214198"/>
                  </a:moveTo>
                  <a:lnTo>
                    <a:pt x="378028" y="210197"/>
                  </a:lnTo>
                  <a:lnTo>
                    <a:pt x="375627" y="203809"/>
                  </a:lnTo>
                  <a:lnTo>
                    <a:pt x="370827" y="205409"/>
                  </a:lnTo>
                  <a:lnTo>
                    <a:pt x="374027" y="209397"/>
                  </a:lnTo>
                  <a:lnTo>
                    <a:pt x="376428" y="215798"/>
                  </a:lnTo>
                  <a:lnTo>
                    <a:pt x="381215" y="214198"/>
                  </a:lnTo>
                  <a:close/>
                </a:path>
                <a:path w="1269365" h="340359">
                  <a:moveTo>
                    <a:pt x="387616" y="121488"/>
                  </a:moveTo>
                  <a:lnTo>
                    <a:pt x="386816" y="115887"/>
                  </a:lnTo>
                  <a:lnTo>
                    <a:pt x="379628" y="119888"/>
                  </a:lnTo>
                  <a:lnTo>
                    <a:pt x="378828" y="123888"/>
                  </a:lnTo>
                  <a:lnTo>
                    <a:pt x="379628" y="129476"/>
                  </a:lnTo>
                  <a:lnTo>
                    <a:pt x="386016" y="126276"/>
                  </a:lnTo>
                  <a:lnTo>
                    <a:pt x="387616" y="121488"/>
                  </a:lnTo>
                  <a:close/>
                </a:path>
                <a:path w="1269365" h="340359">
                  <a:moveTo>
                    <a:pt x="387756" y="330885"/>
                  </a:moveTo>
                  <a:lnTo>
                    <a:pt x="386511" y="326085"/>
                  </a:lnTo>
                  <a:lnTo>
                    <a:pt x="383032" y="323684"/>
                  </a:lnTo>
                  <a:lnTo>
                    <a:pt x="382016" y="330885"/>
                  </a:lnTo>
                  <a:lnTo>
                    <a:pt x="387756" y="330885"/>
                  </a:lnTo>
                  <a:close/>
                </a:path>
                <a:path w="1269365" h="340359">
                  <a:moveTo>
                    <a:pt x="397205" y="147866"/>
                  </a:moveTo>
                  <a:lnTo>
                    <a:pt x="395605" y="139865"/>
                  </a:lnTo>
                  <a:lnTo>
                    <a:pt x="390817" y="142265"/>
                  </a:lnTo>
                  <a:lnTo>
                    <a:pt x="383616" y="138264"/>
                  </a:lnTo>
                  <a:lnTo>
                    <a:pt x="384416" y="146265"/>
                  </a:lnTo>
                  <a:lnTo>
                    <a:pt x="389216" y="143865"/>
                  </a:lnTo>
                  <a:lnTo>
                    <a:pt x="397205" y="147866"/>
                  </a:lnTo>
                  <a:close/>
                </a:path>
                <a:path w="1269365" h="340359">
                  <a:moveTo>
                    <a:pt x="411391" y="253022"/>
                  </a:moveTo>
                  <a:lnTo>
                    <a:pt x="406590" y="251256"/>
                  </a:lnTo>
                  <a:lnTo>
                    <a:pt x="401497" y="250545"/>
                  </a:lnTo>
                  <a:lnTo>
                    <a:pt x="405993" y="253352"/>
                  </a:lnTo>
                  <a:lnTo>
                    <a:pt x="411391" y="253022"/>
                  </a:lnTo>
                  <a:close/>
                </a:path>
                <a:path w="1269365" h="340359">
                  <a:moveTo>
                    <a:pt x="413994" y="75133"/>
                  </a:moveTo>
                  <a:lnTo>
                    <a:pt x="407593" y="76733"/>
                  </a:lnTo>
                  <a:lnTo>
                    <a:pt x="404393" y="79121"/>
                  </a:lnTo>
                  <a:lnTo>
                    <a:pt x="406793" y="85521"/>
                  </a:lnTo>
                  <a:lnTo>
                    <a:pt x="412394" y="83921"/>
                  </a:lnTo>
                  <a:lnTo>
                    <a:pt x="409194" y="79921"/>
                  </a:lnTo>
                  <a:lnTo>
                    <a:pt x="413994" y="75133"/>
                  </a:lnTo>
                  <a:close/>
                </a:path>
                <a:path w="1269365" h="340359">
                  <a:moveTo>
                    <a:pt x="415391" y="284187"/>
                  </a:moveTo>
                  <a:lnTo>
                    <a:pt x="410591" y="282422"/>
                  </a:lnTo>
                  <a:lnTo>
                    <a:pt x="405498" y="281711"/>
                  </a:lnTo>
                  <a:lnTo>
                    <a:pt x="409994" y="284530"/>
                  </a:lnTo>
                  <a:lnTo>
                    <a:pt x="415391" y="284187"/>
                  </a:lnTo>
                  <a:close/>
                </a:path>
                <a:path w="1269365" h="340359">
                  <a:moveTo>
                    <a:pt x="419138" y="260985"/>
                  </a:moveTo>
                  <a:lnTo>
                    <a:pt x="417982" y="254952"/>
                  </a:lnTo>
                  <a:lnTo>
                    <a:pt x="413740" y="256603"/>
                  </a:lnTo>
                  <a:lnTo>
                    <a:pt x="408000" y="255549"/>
                  </a:lnTo>
                  <a:lnTo>
                    <a:pt x="404050" y="255409"/>
                  </a:lnTo>
                  <a:lnTo>
                    <a:pt x="405193" y="259753"/>
                  </a:lnTo>
                  <a:lnTo>
                    <a:pt x="409448" y="259562"/>
                  </a:lnTo>
                  <a:lnTo>
                    <a:pt x="415188" y="261251"/>
                  </a:lnTo>
                  <a:lnTo>
                    <a:pt x="419138" y="260985"/>
                  </a:lnTo>
                  <a:close/>
                </a:path>
                <a:path w="1269365" h="340359">
                  <a:moveTo>
                    <a:pt x="424573" y="166243"/>
                  </a:moveTo>
                  <a:lnTo>
                    <a:pt x="420382" y="167436"/>
                  </a:lnTo>
                  <a:lnTo>
                    <a:pt x="417385" y="171640"/>
                  </a:lnTo>
                  <a:lnTo>
                    <a:pt x="422783" y="173431"/>
                  </a:lnTo>
                  <a:lnTo>
                    <a:pt x="424573" y="166243"/>
                  </a:lnTo>
                  <a:close/>
                </a:path>
                <a:path w="1269365" h="340359">
                  <a:moveTo>
                    <a:pt x="430771" y="313296"/>
                  </a:moveTo>
                  <a:lnTo>
                    <a:pt x="425488" y="311505"/>
                  </a:lnTo>
                  <a:lnTo>
                    <a:pt x="425081" y="316293"/>
                  </a:lnTo>
                  <a:lnTo>
                    <a:pt x="427507" y="319595"/>
                  </a:lnTo>
                  <a:lnTo>
                    <a:pt x="430771" y="313296"/>
                  </a:lnTo>
                  <a:close/>
                </a:path>
                <a:path w="1269365" h="340359">
                  <a:moveTo>
                    <a:pt x="433971" y="73533"/>
                  </a:moveTo>
                  <a:lnTo>
                    <a:pt x="427570" y="75133"/>
                  </a:lnTo>
                  <a:lnTo>
                    <a:pt x="424383" y="77533"/>
                  </a:lnTo>
                  <a:lnTo>
                    <a:pt x="426770" y="83921"/>
                  </a:lnTo>
                  <a:lnTo>
                    <a:pt x="432371" y="82321"/>
                  </a:lnTo>
                  <a:lnTo>
                    <a:pt x="429171" y="78333"/>
                  </a:lnTo>
                  <a:lnTo>
                    <a:pt x="433971" y="73533"/>
                  </a:lnTo>
                  <a:close/>
                </a:path>
                <a:path w="1269365" h="340359">
                  <a:moveTo>
                    <a:pt x="459549" y="305308"/>
                  </a:moveTo>
                  <a:lnTo>
                    <a:pt x="456349" y="301307"/>
                  </a:lnTo>
                  <a:lnTo>
                    <a:pt x="453948" y="294919"/>
                  </a:lnTo>
                  <a:lnTo>
                    <a:pt x="449148" y="296519"/>
                  </a:lnTo>
                  <a:lnTo>
                    <a:pt x="452348" y="300507"/>
                  </a:lnTo>
                  <a:lnTo>
                    <a:pt x="454748" y="306908"/>
                  </a:lnTo>
                  <a:lnTo>
                    <a:pt x="459549" y="305308"/>
                  </a:lnTo>
                  <a:close/>
                </a:path>
                <a:path w="1269365" h="340359">
                  <a:moveTo>
                    <a:pt x="472325" y="192620"/>
                  </a:moveTo>
                  <a:lnTo>
                    <a:pt x="470738" y="184619"/>
                  </a:lnTo>
                  <a:lnTo>
                    <a:pt x="465937" y="187020"/>
                  </a:lnTo>
                  <a:lnTo>
                    <a:pt x="458749" y="183019"/>
                  </a:lnTo>
                  <a:lnTo>
                    <a:pt x="459549" y="191020"/>
                  </a:lnTo>
                  <a:lnTo>
                    <a:pt x="464337" y="189420"/>
                  </a:lnTo>
                  <a:lnTo>
                    <a:pt x="472325" y="192620"/>
                  </a:lnTo>
                  <a:close/>
                </a:path>
                <a:path w="1269365" h="340359">
                  <a:moveTo>
                    <a:pt x="485101" y="215874"/>
                  </a:moveTo>
                  <a:lnTo>
                    <a:pt x="479818" y="216293"/>
                  </a:lnTo>
                  <a:lnTo>
                    <a:pt x="476783" y="219252"/>
                  </a:lnTo>
                  <a:lnTo>
                    <a:pt x="484314" y="221386"/>
                  </a:lnTo>
                  <a:lnTo>
                    <a:pt x="485101" y="215874"/>
                  </a:lnTo>
                  <a:close/>
                </a:path>
                <a:path w="1269365" h="340359">
                  <a:moveTo>
                    <a:pt x="485114" y="322084"/>
                  </a:moveTo>
                  <a:lnTo>
                    <a:pt x="481291" y="321437"/>
                  </a:lnTo>
                  <a:lnTo>
                    <a:pt x="482917" y="315239"/>
                  </a:lnTo>
                  <a:lnTo>
                    <a:pt x="478726" y="316395"/>
                  </a:lnTo>
                  <a:lnTo>
                    <a:pt x="475729" y="320408"/>
                  </a:lnTo>
                  <a:lnTo>
                    <a:pt x="476719" y="320725"/>
                  </a:lnTo>
                  <a:lnTo>
                    <a:pt x="468033" y="319786"/>
                  </a:lnTo>
                  <a:lnTo>
                    <a:pt x="462076" y="319506"/>
                  </a:lnTo>
                  <a:lnTo>
                    <a:pt x="465937" y="320497"/>
                  </a:lnTo>
                  <a:lnTo>
                    <a:pt x="471068" y="322872"/>
                  </a:lnTo>
                  <a:lnTo>
                    <a:pt x="478231" y="326986"/>
                  </a:lnTo>
                  <a:lnTo>
                    <a:pt x="484035" y="328244"/>
                  </a:lnTo>
                  <a:lnTo>
                    <a:pt x="485114" y="322084"/>
                  </a:lnTo>
                  <a:close/>
                </a:path>
                <a:path w="1269365" h="340359">
                  <a:moveTo>
                    <a:pt x="495503" y="210197"/>
                  </a:moveTo>
                  <a:lnTo>
                    <a:pt x="494703" y="205409"/>
                  </a:lnTo>
                  <a:lnTo>
                    <a:pt x="490715" y="207797"/>
                  </a:lnTo>
                  <a:lnTo>
                    <a:pt x="485914" y="203009"/>
                  </a:lnTo>
                  <a:lnTo>
                    <a:pt x="486714" y="208597"/>
                  </a:lnTo>
                  <a:lnTo>
                    <a:pt x="488315" y="212598"/>
                  </a:lnTo>
                  <a:lnTo>
                    <a:pt x="495503" y="210197"/>
                  </a:lnTo>
                  <a:close/>
                </a:path>
                <a:path w="1269365" h="340359">
                  <a:moveTo>
                    <a:pt x="528281" y="201409"/>
                  </a:moveTo>
                  <a:lnTo>
                    <a:pt x="524764" y="196786"/>
                  </a:lnTo>
                  <a:lnTo>
                    <a:pt x="518185" y="195618"/>
                  </a:lnTo>
                  <a:lnTo>
                    <a:pt x="512648" y="197142"/>
                  </a:lnTo>
                  <a:lnTo>
                    <a:pt x="512292" y="200609"/>
                  </a:lnTo>
                  <a:lnTo>
                    <a:pt x="516470" y="200736"/>
                  </a:lnTo>
                  <a:lnTo>
                    <a:pt x="519988" y="202806"/>
                  </a:lnTo>
                  <a:lnTo>
                    <a:pt x="523646" y="203974"/>
                  </a:lnTo>
                  <a:lnTo>
                    <a:pt x="528281" y="201409"/>
                  </a:lnTo>
                  <a:close/>
                </a:path>
                <a:path w="1269365" h="340359">
                  <a:moveTo>
                    <a:pt x="558152" y="255549"/>
                  </a:moveTo>
                  <a:lnTo>
                    <a:pt x="558038" y="251752"/>
                  </a:lnTo>
                  <a:lnTo>
                    <a:pt x="557961" y="248564"/>
                  </a:lnTo>
                  <a:lnTo>
                    <a:pt x="557911" y="246811"/>
                  </a:lnTo>
                  <a:lnTo>
                    <a:pt x="551446" y="248564"/>
                  </a:lnTo>
                  <a:lnTo>
                    <a:pt x="554647" y="251752"/>
                  </a:lnTo>
                  <a:lnTo>
                    <a:pt x="555840" y="261594"/>
                  </a:lnTo>
                  <a:lnTo>
                    <a:pt x="558152" y="255549"/>
                  </a:lnTo>
                  <a:close/>
                </a:path>
                <a:path w="1269365" h="340359">
                  <a:moveTo>
                    <a:pt x="562406" y="304190"/>
                  </a:moveTo>
                  <a:lnTo>
                    <a:pt x="561479" y="303707"/>
                  </a:lnTo>
                  <a:lnTo>
                    <a:pt x="556348" y="301015"/>
                  </a:lnTo>
                  <a:lnTo>
                    <a:pt x="546849" y="299770"/>
                  </a:lnTo>
                  <a:lnTo>
                    <a:pt x="546963" y="301015"/>
                  </a:lnTo>
                  <a:lnTo>
                    <a:pt x="547458" y="306108"/>
                  </a:lnTo>
                  <a:lnTo>
                    <a:pt x="550659" y="303707"/>
                  </a:lnTo>
                  <a:lnTo>
                    <a:pt x="551446" y="303707"/>
                  </a:lnTo>
                  <a:lnTo>
                    <a:pt x="562406" y="304190"/>
                  </a:lnTo>
                  <a:close/>
                </a:path>
                <a:path w="1269365" h="340359">
                  <a:moveTo>
                    <a:pt x="574624" y="87122"/>
                  </a:moveTo>
                  <a:lnTo>
                    <a:pt x="569836" y="91109"/>
                  </a:lnTo>
                  <a:lnTo>
                    <a:pt x="566635" y="83921"/>
                  </a:lnTo>
                  <a:lnTo>
                    <a:pt x="561848" y="86321"/>
                  </a:lnTo>
                  <a:lnTo>
                    <a:pt x="565226" y="93141"/>
                  </a:lnTo>
                  <a:lnTo>
                    <a:pt x="563143" y="99504"/>
                  </a:lnTo>
                  <a:lnTo>
                    <a:pt x="560603" y="105879"/>
                  </a:lnTo>
                  <a:lnTo>
                    <a:pt x="562648" y="112699"/>
                  </a:lnTo>
                  <a:lnTo>
                    <a:pt x="567105" y="106222"/>
                  </a:lnTo>
                  <a:lnTo>
                    <a:pt x="570128" y="99910"/>
                  </a:lnTo>
                  <a:lnTo>
                    <a:pt x="572414" y="93586"/>
                  </a:lnTo>
                  <a:lnTo>
                    <a:pt x="574624" y="87122"/>
                  </a:lnTo>
                  <a:close/>
                </a:path>
                <a:path w="1269365" h="340359">
                  <a:moveTo>
                    <a:pt x="583425" y="248564"/>
                  </a:moveTo>
                  <a:lnTo>
                    <a:pt x="581825" y="242163"/>
                  </a:lnTo>
                  <a:lnTo>
                    <a:pt x="578624" y="238975"/>
                  </a:lnTo>
                  <a:lnTo>
                    <a:pt x="572236" y="242963"/>
                  </a:lnTo>
                  <a:lnTo>
                    <a:pt x="574624" y="247764"/>
                  </a:lnTo>
                  <a:lnTo>
                    <a:pt x="577824" y="244563"/>
                  </a:lnTo>
                  <a:lnTo>
                    <a:pt x="583425" y="248564"/>
                  </a:lnTo>
                  <a:close/>
                </a:path>
                <a:path w="1269365" h="340359">
                  <a:moveTo>
                    <a:pt x="587286" y="292849"/>
                  </a:moveTo>
                  <a:lnTo>
                    <a:pt x="583120" y="294017"/>
                  </a:lnTo>
                  <a:lnTo>
                    <a:pt x="580313" y="298030"/>
                  </a:lnTo>
                  <a:lnTo>
                    <a:pt x="585812" y="299707"/>
                  </a:lnTo>
                  <a:lnTo>
                    <a:pt x="587286" y="292849"/>
                  </a:lnTo>
                  <a:close/>
                </a:path>
                <a:path w="1269365" h="340359">
                  <a:moveTo>
                    <a:pt x="605993" y="272986"/>
                  </a:moveTo>
                  <a:lnTo>
                    <a:pt x="601802" y="274332"/>
                  </a:lnTo>
                  <a:lnTo>
                    <a:pt x="598805" y="278384"/>
                  </a:lnTo>
                  <a:lnTo>
                    <a:pt x="604202" y="279730"/>
                  </a:lnTo>
                  <a:lnTo>
                    <a:pt x="605993" y="272986"/>
                  </a:lnTo>
                  <a:close/>
                </a:path>
                <a:path w="1269365" h="340359">
                  <a:moveTo>
                    <a:pt x="607529" y="258953"/>
                  </a:moveTo>
                  <a:lnTo>
                    <a:pt x="606298" y="254152"/>
                  </a:lnTo>
                  <a:lnTo>
                    <a:pt x="602818" y="251752"/>
                  </a:lnTo>
                  <a:lnTo>
                    <a:pt x="601802" y="258953"/>
                  </a:lnTo>
                  <a:lnTo>
                    <a:pt x="607529" y="258953"/>
                  </a:lnTo>
                  <a:close/>
                </a:path>
                <a:path w="1269365" h="340359">
                  <a:moveTo>
                    <a:pt x="611390" y="173431"/>
                  </a:moveTo>
                  <a:lnTo>
                    <a:pt x="604202" y="175031"/>
                  </a:lnTo>
                  <a:lnTo>
                    <a:pt x="601002" y="177431"/>
                  </a:lnTo>
                  <a:lnTo>
                    <a:pt x="603402" y="183819"/>
                  </a:lnTo>
                  <a:lnTo>
                    <a:pt x="608990" y="182232"/>
                  </a:lnTo>
                  <a:lnTo>
                    <a:pt x="606602" y="178231"/>
                  </a:lnTo>
                  <a:lnTo>
                    <a:pt x="611390" y="173431"/>
                  </a:lnTo>
                  <a:close/>
                </a:path>
                <a:path w="1269365" h="340359">
                  <a:moveTo>
                    <a:pt x="620979" y="158546"/>
                  </a:moveTo>
                  <a:lnTo>
                    <a:pt x="616788" y="156184"/>
                  </a:lnTo>
                  <a:lnTo>
                    <a:pt x="611390" y="163042"/>
                  </a:lnTo>
                  <a:lnTo>
                    <a:pt x="620382" y="163156"/>
                  </a:lnTo>
                  <a:lnTo>
                    <a:pt x="620979" y="158546"/>
                  </a:lnTo>
                  <a:close/>
                </a:path>
                <a:path w="1269365" h="340359">
                  <a:moveTo>
                    <a:pt x="667537" y="339775"/>
                  </a:moveTo>
                  <a:lnTo>
                    <a:pt x="666534" y="337273"/>
                  </a:lnTo>
                  <a:lnTo>
                    <a:pt x="662546" y="338874"/>
                  </a:lnTo>
                  <a:lnTo>
                    <a:pt x="663295" y="339775"/>
                  </a:lnTo>
                  <a:lnTo>
                    <a:pt x="667537" y="339775"/>
                  </a:lnTo>
                  <a:close/>
                </a:path>
                <a:path w="1269365" h="340359">
                  <a:moveTo>
                    <a:pt x="676922" y="147866"/>
                  </a:moveTo>
                  <a:lnTo>
                    <a:pt x="674535" y="141465"/>
                  </a:lnTo>
                  <a:lnTo>
                    <a:pt x="669734" y="139865"/>
                  </a:lnTo>
                  <a:lnTo>
                    <a:pt x="663346" y="139065"/>
                  </a:lnTo>
                  <a:lnTo>
                    <a:pt x="666534" y="146265"/>
                  </a:lnTo>
                  <a:lnTo>
                    <a:pt x="671334" y="147866"/>
                  </a:lnTo>
                  <a:lnTo>
                    <a:pt x="676922" y="147866"/>
                  </a:lnTo>
                  <a:close/>
                </a:path>
                <a:path w="1269365" h="340359">
                  <a:moveTo>
                    <a:pt x="678586" y="338277"/>
                  </a:moveTo>
                  <a:lnTo>
                    <a:pt x="672198" y="338277"/>
                  </a:lnTo>
                  <a:lnTo>
                    <a:pt x="672706" y="339775"/>
                  </a:lnTo>
                  <a:lnTo>
                    <a:pt x="678446" y="339775"/>
                  </a:lnTo>
                  <a:lnTo>
                    <a:pt x="678586" y="338277"/>
                  </a:lnTo>
                  <a:close/>
                </a:path>
                <a:path w="1269365" h="340359">
                  <a:moveTo>
                    <a:pt x="685723" y="268541"/>
                  </a:moveTo>
                  <a:lnTo>
                    <a:pt x="680923" y="262953"/>
                  </a:lnTo>
                  <a:lnTo>
                    <a:pt x="676135" y="262953"/>
                  </a:lnTo>
                  <a:lnTo>
                    <a:pt x="670534" y="264541"/>
                  </a:lnTo>
                  <a:lnTo>
                    <a:pt x="675335" y="270141"/>
                  </a:lnTo>
                  <a:lnTo>
                    <a:pt x="680923" y="270941"/>
                  </a:lnTo>
                  <a:lnTo>
                    <a:pt x="685723" y="268541"/>
                  </a:lnTo>
                  <a:close/>
                </a:path>
                <a:path w="1269365" h="340359">
                  <a:moveTo>
                    <a:pt x="700100" y="294919"/>
                  </a:moveTo>
                  <a:lnTo>
                    <a:pt x="699312" y="290118"/>
                  </a:lnTo>
                  <a:lnTo>
                    <a:pt x="695312" y="292519"/>
                  </a:lnTo>
                  <a:lnTo>
                    <a:pt x="692467" y="289217"/>
                  </a:lnTo>
                  <a:lnTo>
                    <a:pt x="694410" y="282028"/>
                  </a:lnTo>
                  <a:lnTo>
                    <a:pt x="693928" y="276047"/>
                  </a:lnTo>
                  <a:lnTo>
                    <a:pt x="685723" y="274929"/>
                  </a:lnTo>
                  <a:lnTo>
                    <a:pt x="688975" y="280987"/>
                  </a:lnTo>
                  <a:lnTo>
                    <a:pt x="687819" y="288620"/>
                  </a:lnTo>
                  <a:lnTo>
                    <a:pt x="687400" y="294601"/>
                  </a:lnTo>
                  <a:lnTo>
                    <a:pt x="692213" y="295579"/>
                  </a:lnTo>
                  <a:lnTo>
                    <a:pt x="692912" y="297319"/>
                  </a:lnTo>
                  <a:lnTo>
                    <a:pt x="700100" y="294919"/>
                  </a:lnTo>
                  <a:close/>
                </a:path>
                <a:path w="1269365" h="340359">
                  <a:moveTo>
                    <a:pt x="722477" y="298907"/>
                  </a:moveTo>
                  <a:lnTo>
                    <a:pt x="717689" y="300507"/>
                  </a:lnTo>
                  <a:lnTo>
                    <a:pt x="710501" y="295719"/>
                  </a:lnTo>
                  <a:lnTo>
                    <a:pt x="709701" y="303707"/>
                  </a:lnTo>
                  <a:lnTo>
                    <a:pt x="715289" y="302107"/>
                  </a:lnTo>
                  <a:lnTo>
                    <a:pt x="722477" y="306908"/>
                  </a:lnTo>
                  <a:lnTo>
                    <a:pt x="722477" y="298907"/>
                  </a:lnTo>
                  <a:close/>
                </a:path>
                <a:path w="1269365" h="340359">
                  <a:moveTo>
                    <a:pt x="761504" y="208940"/>
                  </a:moveTo>
                  <a:lnTo>
                    <a:pt x="757351" y="210096"/>
                  </a:lnTo>
                  <a:lnTo>
                    <a:pt x="754545" y="214109"/>
                  </a:lnTo>
                  <a:lnTo>
                    <a:pt x="760044" y="215798"/>
                  </a:lnTo>
                  <a:lnTo>
                    <a:pt x="761504" y="208940"/>
                  </a:lnTo>
                  <a:close/>
                </a:path>
                <a:path w="1269365" h="340359">
                  <a:moveTo>
                    <a:pt x="771232" y="313296"/>
                  </a:moveTo>
                  <a:lnTo>
                    <a:pt x="770432" y="308508"/>
                  </a:lnTo>
                  <a:lnTo>
                    <a:pt x="765644" y="310896"/>
                  </a:lnTo>
                  <a:lnTo>
                    <a:pt x="761644" y="305308"/>
                  </a:lnTo>
                  <a:lnTo>
                    <a:pt x="762444" y="311696"/>
                  </a:lnTo>
                  <a:lnTo>
                    <a:pt x="764044" y="315696"/>
                  </a:lnTo>
                  <a:lnTo>
                    <a:pt x="771232" y="313296"/>
                  </a:lnTo>
                  <a:close/>
                </a:path>
                <a:path w="1269365" h="340359">
                  <a:moveTo>
                    <a:pt x="806399" y="339674"/>
                  </a:moveTo>
                  <a:lnTo>
                    <a:pt x="803998" y="334073"/>
                  </a:lnTo>
                  <a:lnTo>
                    <a:pt x="800811" y="330885"/>
                  </a:lnTo>
                  <a:lnTo>
                    <a:pt x="794410" y="334873"/>
                  </a:lnTo>
                  <a:lnTo>
                    <a:pt x="796810" y="339674"/>
                  </a:lnTo>
                  <a:lnTo>
                    <a:pt x="800011" y="335673"/>
                  </a:lnTo>
                  <a:lnTo>
                    <a:pt x="806399" y="339674"/>
                  </a:lnTo>
                  <a:close/>
                </a:path>
                <a:path w="1269365" h="340359">
                  <a:moveTo>
                    <a:pt x="814158" y="305638"/>
                  </a:moveTo>
                  <a:lnTo>
                    <a:pt x="812088" y="302006"/>
                  </a:lnTo>
                  <a:lnTo>
                    <a:pt x="807186" y="300024"/>
                  </a:lnTo>
                  <a:lnTo>
                    <a:pt x="806399" y="305308"/>
                  </a:lnTo>
                  <a:lnTo>
                    <a:pt x="814158" y="305638"/>
                  </a:lnTo>
                  <a:close/>
                </a:path>
                <a:path w="1269365" h="340359">
                  <a:moveTo>
                    <a:pt x="945464" y="217385"/>
                  </a:moveTo>
                  <a:lnTo>
                    <a:pt x="938276" y="213398"/>
                  </a:lnTo>
                  <a:lnTo>
                    <a:pt x="930706" y="212775"/>
                  </a:lnTo>
                  <a:lnTo>
                    <a:pt x="926287" y="216789"/>
                  </a:lnTo>
                  <a:lnTo>
                    <a:pt x="925461" y="219913"/>
                  </a:lnTo>
                  <a:lnTo>
                    <a:pt x="928674" y="216598"/>
                  </a:lnTo>
                  <a:lnTo>
                    <a:pt x="935075" y="217385"/>
                  </a:lnTo>
                  <a:lnTo>
                    <a:pt x="945464" y="217385"/>
                  </a:lnTo>
                  <a:close/>
                </a:path>
                <a:path w="1269365" h="340359">
                  <a:moveTo>
                    <a:pt x="983830" y="338874"/>
                  </a:moveTo>
                  <a:lnTo>
                    <a:pt x="980630" y="331685"/>
                  </a:lnTo>
                  <a:lnTo>
                    <a:pt x="975880" y="326110"/>
                  </a:lnTo>
                  <a:lnTo>
                    <a:pt x="969645" y="326085"/>
                  </a:lnTo>
                  <a:lnTo>
                    <a:pt x="966685" y="327863"/>
                  </a:lnTo>
                  <a:lnTo>
                    <a:pt x="971842" y="327685"/>
                  </a:lnTo>
                  <a:lnTo>
                    <a:pt x="975829" y="332473"/>
                  </a:lnTo>
                  <a:lnTo>
                    <a:pt x="983830" y="338874"/>
                  </a:lnTo>
                  <a:close/>
                </a:path>
                <a:path w="1269365" h="340359">
                  <a:moveTo>
                    <a:pt x="983957" y="264541"/>
                  </a:moveTo>
                  <a:lnTo>
                    <a:pt x="982726" y="259753"/>
                  </a:lnTo>
                  <a:lnTo>
                    <a:pt x="979246" y="257352"/>
                  </a:lnTo>
                  <a:lnTo>
                    <a:pt x="978230" y="264541"/>
                  </a:lnTo>
                  <a:lnTo>
                    <a:pt x="983957" y="264541"/>
                  </a:lnTo>
                  <a:close/>
                </a:path>
                <a:path w="1269365" h="340359">
                  <a:moveTo>
                    <a:pt x="1036256" y="166408"/>
                  </a:moveTo>
                  <a:lnTo>
                    <a:pt x="1032573" y="163042"/>
                  </a:lnTo>
                  <a:lnTo>
                    <a:pt x="1031201" y="158534"/>
                  </a:lnTo>
                  <a:lnTo>
                    <a:pt x="1023988" y="158153"/>
                  </a:lnTo>
                  <a:lnTo>
                    <a:pt x="1018870" y="160007"/>
                  </a:lnTo>
                  <a:lnTo>
                    <a:pt x="1023785" y="162242"/>
                  </a:lnTo>
                  <a:lnTo>
                    <a:pt x="1029538" y="163830"/>
                  </a:lnTo>
                  <a:lnTo>
                    <a:pt x="1034478" y="165938"/>
                  </a:lnTo>
                  <a:lnTo>
                    <a:pt x="1036256" y="166408"/>
                  </a:lnTo>
                  <a:close/>
                </a:path>
                <a:path w="1269365" h="340359">
                  <a:moveTo>
                    <a:pt x="1052156" y="147599"/>
                  </a:moveTo>
                  <a:lnTo>
                    <a:pt x="1047762" y="143865"/>
                  </a:lnTo>
                  <a:lnTo>
                    <a:pt x="1045298" y="148501"/>
                  </a:lnTo>
                  <a:lnTo>
                    <a:pt x="1040663" y="153352"/>
                  </a:lnTo>
                  <a:lnTo>
                    <a:pt x="1037983" y="157467"/>
                  </a:lnTo>
                  <a:lnTo>
                    <a:pt x="1041361" y="159842"/>
                  </a:lnTo>
                  <a:lnTo>
                    <a:pt x="1044168" y="155663"/>
                  </a:lnTo>
                  <a:lnTo>
                    <a:pt x="1049362" y="151561"/>
                  </a:lnTo>
                  <a:lnTo>
                    <a:pt x="1052156" y="147599"/>
                  </a:lnTo>
                  <a:close/>
                </a:path>
                <a:path w="1269365" h="340359">
                  <a:moveTo>
                    <a:pt x="1054481" y="215011"/>
                  </a:moveTo>
                  <a:lnTo>
                    <a:pt x="1053350" y="211797"/>
                  </a:lnTo>
                  <a:lnTo>
                    <a:pt x="1048562" y="211797"/>
                  </a:lnTo>
                  <a:lnTo>
                    <a:pt x="1046162" y="221386"/>
                  </a:lnTo>
                  <a:lnTo>
                    <a:pt x="1046162" y="222986"/>
                  </a:lnTo>
                  <a:lnTo>
                    <a:pt x="1048639" y="224726"/>
                  </a:lnTo>
                  <a:lnTo>
                    <a:pt x="1052156" y="220687"/>
                  </a:lnTo>
                  <a:lnTo>
                    <a:pt x="1054481" y="215011"/>
                  </a:lnTo>
                  <a:close/>
                </a:path>
                <a:path w="1269365" h="340359">
                  <a:moveTo>
                    <a:pt x="1093368" y="271221"/>
                  </a:moveTo>
                  <a:lnTo>
                    <a:pt x="1088720" y="268643"/>
                  </a:lnTo>
                  <a:lnTo>
                    <a:pt x="1084376" y="269201"/>
                  </a:lnTo>
                  <a:lnTo>
                    <a:pt x="1089317" y="274929"/>
                  </a:lnTo>
                  <a:lnTo>
                    <a:pt x="1093368" y="271221"/>
                  </a:lnTo>
                  <a:close/>
                </a:path>
                <a:path w="1269365" h="340359">
                  <a:moveTo>
                    <a:pt x="1099299" y="311200"/>
                  </a:moveTo>
                  <a:lnTo>
                    <a:pt x="1096416" y="307301"/>
                  </a:lnTo>
                  <a:lnTo>
                    <a:pt x="1092784" y="304012"/>
                  </a:lnTo>
                  <a:lnTo>
                    <a:pt x="1094917" y="308508"/>
                  </a:lnTo>
                  <a:lnTo>
                    <a:pt x="1099299" y="311200"/>
                  </a:lnTo>
                  <a:close/>
                </a:path>
                <a:path w="1269365" h="340359">
                  <a:moveTo>
                    <a:pt x="1129284" y="326885"/>
                  </a:moveTo>
                  <a:lnTo>
                    <a:pt x="1121283" y="328485"/>
                  </a:lnTo>
                  <a:lnTo>
                    <a:pt x="1118095" y="320497"/>
                  </a:lnTo>
                  <a:lnTo>
                    <a:pt x="1115695" y="326085"/>
                  </a:lnTo>
                  <a:lnTo>
                    <a:pt x="1118704" y="329704"/>
                  </a:lnTo>
                  <a:lnTo>
                    <a:pt x="1120584" y="336473"/>
                  </a:lnTo>
                  <a:lnTo>
                    <a:pt x="1123226" y="340245"/>
                  </a:lnTo>
                  <a:lnTo>
                    <a:pt x="1128483" y="334873"/>
                  </a:lnTo>
                  <a:lnTo>
                    <a:pt x="1122883" y="334073"/>
                  </a:lnTo>
                  <a:lnTo>
                    <a:pt x="1126083" y="330085"/>
                  </a:lnTo>
                  <a:lnTo>
                    <a:pt x="1129284" y="326885"/>
                  </a:lnTo>
                  <a:close/>
                </a:path>
                <a:path w="1269365" h="340359">
                  <a:moveTo>
                    <a:pt x="1197216" y="320497"/>
                  </a:moveTo>
                  <a:lnTo>
                    <a:pt x="1191615" y="319697"/>
                  </a:lnTo>
                  <a:lnTo>
                    <a:pt x="1187627" y="312496"/>
                  </a:lnTo>
                  <a:lnTo>
                    <a:pt x="1183627" y="319697"/>
                  </a:lnTo>
                  <a:lnTo>
                    <a:pt x="1188427" y="320497"/>
                  </a:lnTo>
                  <a:lnTo>
                    <a:pt x="1192415" y="327685"/>
                  </a:lnTo>
                  <a:lnTo>
                    <a:pt x="1197216" y="320497"/>
                  </a:lnTo>
                  <a:close/>
                </a:path>
                <a:path w="1269365" h="340359">
                  <a:moveTo>
                    <a:pt x="1203604" y="296519"/>
                  </a:moveTo>
                  <a:lnTo>
                    <a:pt x="1195616" y="295719"/>
                  </a:lnTo>
                  <a:lnTo>
                    <a:pt x="1191615" y="298907"/>
                  </a:lnTo>
                  <a:lnTo>
                    <a:pt x="1189228" y="303707"/>
                  </a:lnTo>
                  <a:lnTo>
                    <a:pt x="1197216" y="304507"/>
                  </a:lnTo>
                  <a:lnTo>
                    <a:pt x="1201204" y="301307"/>
                  </a:lnTo>
                  <a:lnTo>
                    <a:pt x="1203604" y="296519"/>
                  </a:lnTo>
                  <a:close/>
                </a:path>
                <a:path w="1269365" h="340359">
                  <a:moveTo>
                    <a:pt x="1252359" y="277329"/>
                  </a:moveTo>
                  <a:lnTo>
                    <a:pt x="1245971" y="274929"/>
                  </a:lnTo>
                  <a:lnTo>
                    <a:pt x="1241171" y="274142"/>
                  </a:lnTo>
                  <a:lnTo>
                    <a:pt x="1239570" y="281330"/>
                  </a:lnTo>
                  <a:lnTo>
                    <a:pt x="1245171" y="282930"/>
                  </a:lnTo>
                  <a:lnTo>
                    <a:pt x="1245171" y="278930"/>
                  </a:lnTo>
                  <a:lnTo>
                    <a:pt x="1252359" y="277329"/>
                  </a:lnTo>
                  <a:close/>
                </a:path>
                <a:path w="1269365" h="340359">
                  <a:moveTo>
                    <a:pt x="1257947" y="206997"/>
                  </a:moveTo>
                  <a:lnTo>
                    <a:pt x="1252359" y="205409"/>
                  </a:lnTo>
                  <a:lnTo>
                    <a:pt x="1252359" y="210197"/>
                  </a:lnTo>
                  <a:lnTo>
                    <a:pt x="1250759" y="217385"/>
                  </a:lnTo>
                  <a:lnTo>
                    <a:pt x="1255560" y="218186"/>
                  </a:lnTo>
                  <a:lnTo>
                    <a:pt x="1255560" y="213398"/>
                  </a:lnTo>
                  <a:lnTo>
                    <a:pt x="1257947" y="206997"/>
                  </a:lnTo>
                  <a:close/>
                </a:path>
                <a:path w="1269365" h="340359">
                  <a:moveTo>
                    <a:pt x="1258747" y="189420"/>
                  </a:moveTo>
                  <a:lnTo>
                    <a:pt x="1250759" y="188620"/>
                  </a:lnTo>
                  <a:lnTo>
                    <a:pt x="1246759" y="191820"/>
                  </a:lnTo>
                  <a:lnTo>
                    <a:pt x="1244371" y="196608"/>
                  </a:lnTo>
                  <a:lnTo>
                    <a:pt x="1252359" y="197408"/>
                  </a:lnTo>
                  <a:lnTo>
                    <a:pt x="1256360" y="194208"/>
                  </a:lnTo>
                  <a:lnTo>
                    <a:pt x="1258747" y="189420"/>
                  </a:lnTo>
                  <a:close/>
                </a:path>
                <a:path w="1269365" h="340359">
                  <a:moveTo>
                    <a:pt x="1269136" y="286918"/>
                  </a:moveTo>
                  <a:lnTo>
                    <a:pt x="1262748" y="284530"/>
                  </a:lnTo>
                  <a:lnTo>
                    <a:pt x="1257947" y="283730"/>
                  </a:lnTo>
                  <a:lnTo>
                    <a:pt x="1256360" y="290918"/>
                  </a:lnTo>
                  <a:lnTo>
                    <a:pt x="1261948" y="292519"/>
                  </a:lnTo>
                  <a:lnTo>
                    <a:pt x="1261948" y="288518"/>
                  </a:lnTo>
                  <a:lnTo>
                    <a:pt x="1269136" y="28691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476649" y="9687483"/>
              <a:ext cx="1108710" cy="600075"/>
            </a:xfrm>
            <a:custGeom>
              <a:avLst/>
              <a:gdLst/>
              <a:ahLst/>
              <a:cxnLst/>
              <a:rect l="l" t="t" r="r" b="b"/>
              <a:pathLst>
                <a:path w="1108709" h="600075">
                  <a:moveTo>
                    <a:pt x="13589" y="545871"/>
                  </a:moveTo>
                  <a:lnTo>
                    <a:pt x="10388" y="539470"/>
                  </a:lnTo>
                  <a:lnTo>
                    <a:pt x="5600" y="537070"/>
                  </a:lnTo>
                  <a:lnTo>
                    <a:pt x="0" y="537070"/>
                  </a:lnTo>
                  <a:lnTo>
                    <a:pt x="3200" y="544271"/>
                  </a:lnTo>
                  <a:lnTo>
                    <a:pt x="8001" y="545871"/>
                  </a:lnTo>
                  <a:lnTo>
                    <a:pt x="13589" y="545871"/>
                  </a:lnTo>
                  <a:close/>
                </a:path>
                <a:path w="1108709" h="600075">
                  <a:moveTo>
                    <a:pt x="30378" y="531482"/>
                  </a:moveTo>
                  <a:lnTo>
                    <a:pt x="28778" y="526681"/>
                  </a:lnTo>
                  <a:lnTo>
                    <a:pt x="24777" y="529082"/>
                  </a:lnTo>
                  <a:lnTo>
                    <a:pt x="16789" y="530682"/>
                  </a:lnTo>
                  <a:lnTo>
                    <a:pt x="17589" y="534670"/>
                  </a:lnTo>
                  <a:lnTo>
                    <a:pt x="22377" y="532282"/>
                  </a:lnTo>
                  <a:lnTo>
                    <a:pt x="30378" y="531482"/>
                  </a:lnTo>
                  <a:close/>
                </a:path>
                <a:path w="1108709" h="600075">
                  <a:moveTo>
                    <a:pt x="97510" y="511505"/>
                  </a:moveTo>
                  <a:lnTo>
                    <a:pt x="96710" y="506704"/>
                  </a:lnTo>
                  <a:lnTo>
                    <a:pt x="92710" y="508304"/>
                  </a:lnTo>
                  <a:lnTo>
                    <a:pt x="87922" y="503504"/>
                  </a:lnTo>
                  <a:lnTo>
                    <a:pt x="88709" y="509905"/>
                  </a:lnTo>
                  <a:lnTo>
                    <a:pt x="90309" y="513892"/>
                  </a:lnTo>
                  <a:lnTo>
                    <a:pt x="97510" y="511505"/>
                  </a:lnTo>
                  <a:close/>
                </a:path>
                <a:path w="1108709" h="600075">
                  <a:moveTo>
                    <a:pt x="99898" y="493115"/>
                  </a:moveTo>
                  <a:lnTo>
                    <a:pt x="99110" y="488315"/>
                  </a:lnTo>
                  <a:lnTo>
                    <a:pt x="94310" y="490715"/>
                  </a:lnTo>
                  <a:lnTo>
                    <a:pt x="90309" y="485127"/>
                  </a:lnTo>
                  <a:lnTo>
                    <a:pt x="91109" y="491515"/>
                  </a:lnTo>
                  <a:lnTo>
                    <a:pt x="92710" y="495515"/>
                  </a:lnTo>
                  <a:lnTo>
                    <a:pt x="99898" y="493115"/>
                  </a:lnTo>
                  <a:close/>
                </a:path>
                <a:path w="1108709" h="600075">
                  <a:moveTo>
                    <a:pt x="141465" y="543471"/>
                  </a:moveTo>
                  <a:lnTo>
                    <a:pt x="139065" y="536270"/>
                  </a:lnTo>
                  <a:lnTo>
                    <a:pt x="134264" y="534670"/>
                  </a:lnTo>
                  <a:lnTo>
                    <a:pt x="127876" y="534670"/>
                  </a:lnTo>
                  <a:lnTo>
                    <a:pt x="131076" y="541870"/>
                  </a:lnTo>
                  <a:lnTo>
                    <a:pt x="135864" y="543471"/>
                  </a:lnTo>
                  <a:lnTo>
                    <a:pt x="141465" y="543471"/>
                  </a:lnTo>
                  <a:close/>
                </a:path>
                <a:path w="1108709" h="600075">
                  <a:moveTo>
                    <a:pt x="163842" y="529882"/>
                  </a:moveTo>
                  <a:lnTo>
                    <a:pt x="155054" y="529882"/>
                  </a:lnTo>
                  <a:lnTo>
                    <a:pt x="156654" y="534670"/>
                  </a:lnTo>
                  <a:lnTo>
                    <a:pt x="151053" y="541070"/>
                  </a:lnTo>
                  <a:lnTo>
                    <a:pt x="159842" y="541070"/>
                  </a:lnTo>
                  <a:lnTo>
                    <a:pt x="159042" y="536270"/>
                  </a:lnTo>
                  <a:lnTo>
                    <a:pt x="163842" y="529882"/>
                  </a:lnTo>
                  <a:close/>
                </a:path>
                <a:path w="1108709" h="600075">
                  <a:moveTo>
                    <a:pt x="195008" y="510705"/>
                  </a:moveTo>
                  <a:lnTo>
                    <a:pt x="187820" y="508000"/>
                  </a:lnTo>
                  <a:lnTo>
                    <a:pt x="188417" y="511898"/>
                  </a:lnTo>
                  <a:lnTo>
                    <a:pt x="192316" y="515200"/>
                  </a:lnTo>
                  <a:lnTo>
                    <a:pt x="195008" y="510705"/>
                  </a:lnTo>
                  <a:close/>
                </a:path>
                <a:path w="1108709" h="600075">
                  <a:moveTo>
                    <a:pt x="207416" y="581342"/>
                  </a:moveTo>
                  <a:lnTo>
                    <a:pt x="200609" y="579437"/>
                  </a:lnTo>
                  <a:lnTo>
                    <a:pt x="202209" y="584225"/>
                  </a:lnTo>
                  <a:lnTo>
                    <a:pt x="192608" y="582625"/>
                  </a:lnTo>
                  <a:lnTo>
                    <a:pt x="196608" y="588225"/>
                  </a:lnTo>
                  <a:lnTo>
                    <a:pt x="190220" y="594614"/>
                  </a:lnTo>
                  <a:lnTo>
                    <a:pt x="197408" y="593813"/>
                  </a:lnTo>
                  <a:lnTo>
                    <a:pt x="199148" y="589661"/>
                  </a:lnTo>
                  <a:lnTo>
                    <a:pt x="204698" y="585127"/>
                  </a:lnTo>
                  <a:lnTo>
                    <a:pt x="207416" y="581342"/>
                  </a:lnTo>
                  <a:close/>
                </a:path>
                <a:path w="1108709" h="600075">
                  <a:moveTo>
                    <a:pt x="223786" y="468337"/>
                  </a:moveTo>
                  <a:lnTo>
                    <a:pt x="214985" y="468337"/>
                  </a:lnTo>
                  <a:lnTo>
                    <a:pt x="215785" y="473138"/>
                  </a:lnTo>
                  <a:lnTo>
                    <a:pt x="210997" y="479526"/>
                  </a:lnTo>
                  <a:lnTo>
                    <a:pt x="219786" y="479526"/>
                  </a:lnTo>
                  <a:lnTo>
                    <a:pt x="218186" y="474738"/>
                  </a:lnTo>
                  <a:lnTo>
                    <a:pt x="223786" y="468337"/>
                  </a:lnTo>
                  <a:close/>
                </a:path>
                <a:path w="1108709" h="600075">
                  <a:moveTo>
                    <a:pt x="233375" y="346862"/>
                  </a:moveTo>
                  <a:lnTo>
                    <a:pt x="232575" y="342061"/>
                  </a:lnTo>
                  <a:lnTo>
                    <a:pt x="227774" y="344462"/>
                  </a:lnTo>
                  <a:lnTo>
                    <a:pt x="223786" y="338874"/>
                  </a:lnTo>
                  <a:lnTo>
                    <a:pt x="224586" y="345262"/>
                  </a:lnTo>
                  <a:lnTo>
                    <a:pt x="226174" y="349262"/>
                  </a:lnTo>
                  <a:lnTo>
                    <a:pt x="233375" y="346862"/>
                  </a:lnTo>
                  <a:close/>
                </a:path>
                <a:path w="1108709" h="600075">
                  <a:moveTo>
                    <a:pt x="234175" y="558647"/>
                  </a:moveTo>
                  <a:lnTo>
                    <a:pt x="232575" y="553859"/>
                  </a:lnTo>
                  <a:lnTo>
                    <a:pt x="228574" y="556260"/>
                  </a:lnTo>
                  <a:lnTo>
                    <a:pt x="220586" y="557847"/>
                  </a:lnTo>
                  <a:lnTo>
                    <a:pt x="221386" y="561848"/>
                  </a:lnTo>
                  <a:lnTo>
                    <a:pt x="226174" y="559447"/>
                  </a:lnTo>
                  <a:lnTo>
                    <a:pt x="234175" y="558647"/>
                  </a:lnTo>
                  <a:close/>
                </a:path>
                <a:path w="1108709" h="600075">
                  <a:moveTo>
                    <a:pt x="247764" y="425983"/>
                  </a:moveTo>
                  <a:lnTo>
                    <a:pt x="241363" y="418795"/>
                  </a:lnTo>
                  <a:lnTo>
                    <a:pt x="235813" y="421601"/>
                  </a:lnTo>
                  <a:lnTo>
                    <a:pt x="233476" y="427482"/>
                  </a:lnTo>
                  <a:lnTo>
                    <a:pt x="234289" y="432612"/>
                  </a:lnTo>
                  <a:lnTo>
                    <a:pt x="238163" y="433171"/>
                  </a:lnTo>
                  <a:lnTo>
                    <a:pt x="235775" y="426783"/>
                  </a:lnTo>
                  <a:lnTo>
                    <a:pt x="247764" y="425983"/>
                  </a:lnTo>
                  <a:close/>
                </a:path>
                <a:path w="1108709" h="600075">
                  <a:moveTo>
                    <a:pt x="255752" y="461949"/>
                  </a:moveTo>
                  <a:lnTo>
                    <a:pt x="250126" y="460146"/>
                  </a:lnTo>
                  <a:lnTo>
                    <a:pt x="249758" y="464947"/>
                  </a:lnTo>
                  <a:lnTo>
                    <a:pt x="252374" y="468236"/>
                  </a:lnTo>
                  <a:lnTo>
                    <a:pt x="255752" y="461949"/>
                  </a:lnTo>
                  <a:close/>
                </a:path>
                <a:path w="1108709" h="600075">
                  <a:moveTo>
                    <a:pt x="279146" y="532358"/>
                  </a:moveTo>
                  <a:lnTo>
                    <a:pt x="276529" y="536473"/>
                  </a:lnTo>
                  <a:lnTo>
                    <a:pt x="275107" y="540893"/>
                  </a:lnTo>
                  <a:lnTo>
                    <a:pt x="278930" y="537070"/>
                  </a:lnTo>
                  <a:lnTo>
                    <a:pt x="279146" y="532358"/>
                  </a:lnTo>
                  <a:close/>
                </a:path>
                <a:path w="1108709" h="600075">
                  <a:moveTo>
                    <a:pt x="290918" y="210197"/>
                  </a:moveTo>
                  <a:lnTo>
                    <a:pt x="283718" y="207949"/>
                  </a:lnTo>
                  <a:lnTo>
                    <a:pt x="284327" y="211988"/>
                  </a:lnTo>
                  <a:lnTo>
                    <a:pt x="288213" y="215138"/>
                  </a:lnTo>
                  <a:lnTo>
                    <a:pt x="290918" y="210197"/>
                  </a:lnTo>
                  <a:close/>
                </a:path>
                <a:path w="1108709" h="600075">
                  <a:moveTo>
                    <a:pt x="313169" y="533158"/>
                  </a:moveTo>
                  <a:lnTo>
                    <a:pt x="310692" y="537273"/>
                  </a:lnTo>
                  <a:lnTo>
                    <a:pt x="309118" y="541693"/>
                  </a:lnTo>
                  <a:lnTo>
                    <a:pt x="312496" y="537870"/>
                  </a:lnTo>
                  <a:lnTo>
                    <a:pt x="313169" y="533158"/>
                  </a:lnTo>
                  <a:close/>
                </a:path>
                <a:path w="1108709" h="600075">
                  <a:moveTo>
                    <a:pt x="337273" y="361251"/>
                  </a:moveTo>
                  <a:lnTo>
                    <a:pt x="330073" y="358660"/>
                  </a:lnTo>
                  <a:lnTo>
                    <a:pt x="330669" y="362750"/>
                  </a:lnTo>
                  <a:lnTo>
                    <a:pt x="334568" y="366077"/>
                  </a:lnTo>
                  <a:lnTo>
                    <a:pt x="337273" y="361251"/>
                  </a:lnTo>
                  <a:close/>
                </a:path>
                <a:path w="1108709" h="600075">
                  <a:moveTo>
                    <a:pt x="344462" y="501103"/>
                  </a:moveTo>
                  <a:lnTo>
                    <a:pt x="342861" y="496316"/>
                  </a:lnTo>
                  <a:lnTo>
                    <a:pt x="338074" y="498716"/>
                  </a:lnTo>
                  <a:lnTo>
                    <a:pt x="330873" y="500303"/>
                  </a:lnTo>
                  <a:lnTo>
                    <a:pt x="331673" y="504304"/>
                  </a:lnTo>
                  <a:lnTo>
                    <a:pt x="336473" y="501904"/>
                  </a:lnTo>
                  <a:lnTo>
                    <a:pt x="344462" y="501103"/>
                  </a:lnTo>
                  <a:close/>
                </a:path>
                <a:path w="1108709" h="600075">
                  <a:moveTo>
                    <a:pt x="355650" y="381228"/>
                  </a:moveTo>
                  <a:lnTo>
                    <a:pt x="348462" y="378637"/>
                  </a:lnTo>
                  <a:lnTo>
                    <a:pt x="349059" y="382727"/>
                  </a:lnTo>
                  <a:lnTo>
                    <a:pt x="352958" y="386054"/>
                  </a:lnTo>
                  <a:lnTo>
                    <a:pt x="355650" y="381228"/>
                  </a:lnTo>
                  <a:close/>
                </a:path>
                <a:path w="1108709" h="600075">
                  <a:moveTo>
                    <a:pt x="356438" y="402678"/>
                  </a:moveTo>
                  <a:lnTo>
                    <a:pt x="352158" y="407797"/>
                  </a:lnTo>
                  <a:lnTo>
                    <a:pt x="349224" y="416217"/>
                  </a:lnTo>
                  <a:lnTo>
                    <a:pt x="355587" y="416217"/>
                  </a:lnTo>
                  <a:lnTo>
                    <a:pt x="354050" y="412394"/>
                  </a:lnTo>
                  <a:lnTo>
                    <a:pt x="356438" y="402678"/>
                  </a:lnTo>
                  <a:close/>
                </a:path>
                <a:path w="1108709" h="600075">
                  <a:moveTo>
                    <a:pt x="364439" y="479526"/>
                  </a:moveTo>
                  <a:lnTo>
                    <a:pt x="357251" y="476948"/>
                  </a:lnTo>
                  <a:lnTo>
                    <a:pt x="357847" y="481025"/>
                  </a:lnTo>
                  <a:lnTo>
                    <a:pt x="361746" y="484365"/>
                  </a:lnTo>
                  <a:lnTo>
                    <a:pt x="364439" y="479526"/>
                  </a:lnTo>
                  <a:close/>
                </a:path>
                <a:path w="1108709" h="600075">
                  <a:moveTo>
                    <a:pt x="413994" y="417195"/>
                  </a:moveTo>
                  <a:lnTo>
                    <a:pt x="406806" y="414604"/>
                  </a:lnTo>
                  <a:lnTo>
                    <a:pt x="407403" y="418693"/>
                  </a:lnTo>
                  <a:lnTo>
                    <a:pt x="411302" y="422021"/>
                  </a:lnTo>
                  <a:lnTo>
                    <a:pt x="413994" y="417195"/>
                  </a:lnTo>
                  <a:close/>
                </a:path>
                <a:path w="1108709" h="600075">
                  <a:moveTo>
                    <a:pt x="422935" y="287515"/>
                  </a:moveTo>
                  <a:lnTo>
                    <a:pt x="417995" y="282117"/>
                  </a:lnTo>
                  <a:lnTo>
                    <a:pt x="413943" y="285724"/>
                  </a:lnTo>
                  <a:lnTo>
                    <a:pt x="418592" y="288112"/>
                  </a:lnTo>
                  <a:lnTo>
                    <a:pt x="422935" y="287515"/>
                  </a:lnTo>
                  <a:close/>
                </a:path>
                <a:path w="1108709" h="600075">
                  <a:moveTo>
                    <a:pt x="425183" y="313296"/>
                  </a:moveTo>
                  <a:lnTo>
                    <a:pt x="424383" y="307695"/>
                  </a:lnTo>
                  <a:lnTo>
                    <a:pt x="420230" y="306463"/>
                  </a:lnTo>
                  <a:lnTo>
                    <a:pt x="415086" y="303199"/>
                  </a:lnTo>
                  <a:lnTo>
                    <a:pt x="411010" y="302196"/>
                  </a:lnTo>
                  <a:lnTo>
                    <a:pt x="409994" y="307695"/>
                  </a:lnTo>
                  <a:lnTo>
                    <a:pt x="412394" y="306895"/>
                  </a:lnTo>
                  <a:lnTo>
                    <a:pt x="414794" y="306895"/>
                  </a:lnTo>
                  <a:lnTo>
                    <a:pt x="415594" y="310095"/>
                  </a:lnTo>
                  <a:lnTo>
                    <a:pt x="413194" y="312496"/>
                  </a:lnTo>
                  <a:lnTo>
                    <a:pt x="407593" y="313296"/>
                  </a:lnTo>
                  <a:lnTo>
                    <a:pt x="409194" y="317284"/>
                  </a:lnTo>
                  <a:lnTo>
                    <a:pt x="415594" y="314896"/>
                  </a:lnTo>
                  <a:lnTo>
                    <a:pt x="425183" y="313296"/>
                  </a:lnTo>
                  <a:close/>
                </a:path>
                <a:path w="1108709" h="600075">
                  <a:moveTo>
                    <a:pt x="441172" y="571436"/>
                  </a:moveTo>
                  <a:lnTo>
                    <a:pt x="440372" y="566648"/>
                  </a:lnTo>
                  <a:lnTo>
                    <a:pt x="435571" y="569036"/>
                  </a:lnTo>
                  <a:lnTo>
                    <a:pt x="431571" y="563448"/>
                  </a:lnTo>
                  <a:lnTo>
                    <a:pt x="432371" y="569836"/>
                  </a:lnTo>
                  <a:lnTo>
                    <a:pt x="433971" y="573836"/>
                  </a:lnTo>
                  <a:lnTo>
                    <a:pt x="441172" y="571436"/>
                  </a:lnTo>
                  <a:close/>
                </a:path>
                <a:path w="1108709" h="600075">
                  <a:moveTo>
                    <a:pt x="485127" y="449961"/>
                  </a:moveTo>
                  <a:lnTo>
                    <a:pt x="483527" y="445160"/>
                  </a:lnTo>
                  <a:lnTo>
                    <a:pt x="478726" y="447560"/>
                  </a:lnTo>
                  <a:lnTo>
                    <a:pt x="471538" y="448360"/>
                  </a:lnTo>
                  <a:lnTo>
                    <a:pt x="472338" y="453161"/>
                  </a:lnTo>
                  <a:lnTo>
                    <a:pt x="477126" y="450761"/>
                  </a:lnTo>
                  <a:lnTo>
                    <a:pt x="485127" y="449961"/>
                  </a:lnTo>
                  <a:close/>
                </a:path>
                <a:path w="1108709" h="600075">
                  <a:moveTo>
                    <a:pt x="506704" y="433171"/>
                  </a:moveTo>
                  <a:lnTo>
                    <a:pt x="505104" y="428383"/>
                  </a:lnTo>
                  <a:lnTo>
                    <a:pt x="500303" y="430784"/>
                  </a:lnTo>
                  <a:lnTo>
                    <a:pt x="493115" y="431571"/>
                  </a:lnTo>
                  <a:lnTo>
                    <a:pt x="493915" y="436372"/>
                  </a:lnTo>
                  <a:lnTo>
                    <a:pt x="498703" y="433971"/>
                  </a:lnTo>
                  <a:lnTo>
                    <a:pt x="506704" y="433171"/>
                  </a:lnTo>
                  <a:close/>
                </a:path>
                <a:path w="1108709" h="600075">
                  <a:moveTo>
                    <a:pt x="510692" y="373240"/>
                  </a:moveTo>
                  <a:lnTo>
                    <a:pt x="505104" y="374827"/>
                  </a:lnTo>
                  <a:lnTo>
                    <a:pt x="497916" y="370039"/>
                  </a:lnTo>
                  <a:lnTo>
                    <a:pt x="497916" y="378028"/>
                  </a:lnTo>
                  <a:lnTo>
                    <a:pt x="503504" y="376428"/>
                  </a:lnTo>
                  <a:lnTo>
                    <a:pt x="510692" y="381228"/>
                  </a:lnTo>
                  <a:lnTo>
                    <a:pt x="510692" y="373240"/>
                  </a:lnTo>
                  <a:close/>
                </a:path>
                <a:path w="1108709" h="600075">
                  <a:moveTo>
                    <a:pt x="517893" y="51943"/>
                  </a:moveTo>
                  <a:lnTo>
                    <a:pt x="512292" y="50355"/>
                  </a:lnTo>
                  <a:lnTo>
                    <a:pt x="512292" y="54343"/>
                  </a:lnTo>
                  <a:lnTo>
                    <a:pt x="505904" y="55943"/>
                  </a:lnTo>
                  <a:lnTo>
                    <a:pt x="511492" y="58343"/>
                  </a:lnTo>
                  <a:lnTo>
                    <a:pt x="516293" y="59143"/>
                  </a:lnTo>
                  <a:lnTo>
                    <a:pt x="517893" y="51943"/>
                  </a:lnTo>
                  <a:close/>
                </a:path>
                <a:path w="1108709" h="600075">
                  <a:moveTo>
                    <a:pt x="517969" y="351358"/>
                  </a:moveTo>
                  <a:lnTo>
                    <a:pt x="515493" y="346862"/>
                  </a:lnTo>
                  <a:lnTo>
                    <a:pt x="511225" y="344157"/>
                  </a:lnTo>
                  <a:lnTo>
                    <a:pt x="514299" y="348056"/>
                  </a:lnTo>
                  <a:lnTo>
                    <a:pt x="517969" y="351358"/>
                  </a:lnTo>
                  <a:close/>
                </a:path>
                <a:path w="1108709" h="600075">
                  <a:moveTo>
                    <a:pt x="525881" y="575437"/>
                  </a:moveTo>
                  <a:lnTo>
                    <a:pt x="518693" y="572744"/>
                  </a:lnTo>
                  <a:lnTo>
                    <a:pt x="519290" y="576630"/>
                  </a:lnTo>
                  <a:lnTo>
                    <a:pt x="523189" y="579932"/>
                  </a:lnTo>
                  <a:lnTo>
                    <a:pt x="525881" y="575437"/>
                  </a:lnTo>
                  <a:close/>
                </a:path>
                <a:path w="1108709" h="600075">
                  <a:moveTo>
                    <a:pt x="535508" y="315023"/>
                  </a:moveTo>
                  <a:lnTo>
                    <a:pt x="529577" y="309600"/>
                  </a:lnTo>
                  <a:lnTo>
                    <a:pt x="520801" y="307009"/>
                  </a:lnTo>
                  <a:lnTo>
                    <a:pt x="516293" y="309295"/>
                  </a:lnTo>
                  <a:lnTo>
                    <a:pt x="521703" y="311505"/>
                  </a:lnTo>
                  <a:lnTo>
                    <a:pt x="522389" y="316788"/>
                  </a:lnTo>
                  <a:lnTo>
                    <a:pt x="523824" y="321322"/>
                  </a:lnTo>
                  <a:lnTo>
                    <a:pt x="531482" y="321284"/>
                  </a:lnTo>
                  <a:lnTo>
                    <a:pt x="535508" y="315023"/>
                  </a:lnTo>
                  <a:close/>
                </a:path>
                <a:path w="1108709" h="600075">
                  <a:moveTo>
                    <a:pt x="539470" y="38366"/>
                  </a:moveTo>
                  <a:lnTo>
                    <a:pt x="531482" y="35166"/>
                  </a:lnTo>
                  <a:lnTo>
                    <a:pt x="530682" y="39954"/>
                  </a:lnTo>
                  <a:lnTo>
                    <a:pt x="522681" y="43954"/>
                  </a:lnTo>
                  <a:lnTo>
                    <a:pt x="530682" y="47155"/>
                  </a:lnTo>
                  <a:lnTo>
                    <a:pt x="531482" y="42354"/>
                  </a:lnTo>
                  <a:lnTo>
                    <a:pt x="539470" y="38366"/>
                  </a:lnTo>
                  <a:close/>
                </a:path>
                <a:path w="1108709" h="600075">
                  <a:moveTo>
                    <a:pt x="546658" y="567448"/>
                  </a:moveTo>
                  <a:lnTo>
                    <a:pt x="540270" y="569036"/>
                  </a:lnTo>
                  <a:lnTo>
                    <a:pt x="537070" y="564248"/>
                  </a:lnTo>
                  <a:lnTo>
                    <a:pt x="530682" y="564248"/>
                  </a:lnTo>
                  <a:lnTo>
                    <a:pt x="533514" y="570255"/>
                  </a:lnTo>
                  <a:lnTo>
                    <a:pt x="539572" y="573341"/>
                  </a:lnTo>
                  <a:lnTo>
                    <a:pt x="545172" y="572681"/>
                  </a:lnTo>
                  <a:lnTo>
                    <a:pt x="546658" y="567448"/>
                  </a:lnTo>
                  <a:close/>
                </a:path>
                <a:path w="1108709" h="600075">
                  <a:moveTo>
                    <a:pt x="557199" y="341858"/>
                  </a:moveTo>
                  <a:lnTo>
                    <a:pt x="552259" y="336473"/>
                  </a:lnTo>
                  <a:lnTo>
                    <a:pt x="548208" y="340067"/>
                  </a:lnTo>
                  <a:lnTo>
                    <a:pt x="552856" y="342468"/>
                  </a:lnTo>
                  <a:lnTo>
                    <a:pt x="557199" y="341858"/>
                  </a:lnTo>
                  <a:close/>
                </a:path>
                <a:path w="1108709" h="600075">
                  <a:moveTo>
                    <a:pt x="566648" y="1600"/>
                  </a:moveTo>
                  <a:lnTo>
                    <a:pt x="561047" y="0"/>
                  </a:lnTo>
                  <a:lnTo>
                    <a:pt x="561047" y="4800"/>
                  </a:lnTo>
                  <a:lnTo>
                    <a:pt x="554659" y="5588"/>
                  </a:lnTo>
                  <a:lnTo>
                    <a:pt x="560247" y="7988"/>
                  </a:lnTo>
                  <a:lnTo>
                    <a:pt x="565048" y="8788"/>
                  </a:lnTo>
                  <a:lnTo>
                    <a:pt x="566648" y="1600"/>
                  </a:lnTo>
                  <a:close/>
                </a:path>
                <a:path w="1108709" h="600075">
                  <a:moveTo>
                    <a:pt x="580224" y="334873"/>
                  </a:moveTo>
                  <a:lnTo>
                    <a:pt x="576237" y="327672"/>
                  </a:lnTo>
                  <a:lnTo>
                    <a:pt x="572236" y="322884"/>
                  </a:lnTo>
                  <a:lnTo>
                    <a:pt x="565048" y="322884"/>
                  </a:lnTo>
                  <a:lnTo>
                    <a:pt x="568236" y="331673"/>
                  </a:lnTo>
                  <a:lnTo>
                    <a:pt x="572236" y="336473"/>
                  </a:lnTo>
                  <a:lnTo>
                    <a:pt x="580224" y="334873"/>
                  </a:lnTo>
                  <a:close/>
                </a:path>
                <a:path w="1108709" h="600075">
                  <a:moveTo>
                    <a:pt x="599414" y="322884"/>
                  </a:moveTo>
                  <a:lnTo>
                    <a:pt x="597814" y="320484"/>
                  </a:lnTo>
                  <a:lnTo>
                    <a:pt x="597014" y="318084"/>
                  </a:lnTo>
                  <a:lnTo>
                    <a:pt x="596214" y="314896"/>
                  </a:lnTo>
                  <a:lnTo>
                    <a:pt x="591413" y="316484"/>
                  </a:lnTo>
                  <a:lnTo>
                    <a:pt x="583425" y="319684"/>
                  </a:lnTo>
                  <a:lnTo>
                    <a:pt x="585825" y="326885"/>
                  </a:lnTo>
                  <a:lnTo>
                    <a:pt x="591413" y="326885"/>
                  </a:lnTo>
                  <a:lnTo>
                    <a:pt x="599414" y="322884"/>
                  </a:lnTo>
                  <a:close/>
                </a:path>
                <a:path w="1108709" h="600075">
                  <a:moveTo>
                    <a:pt x="605434" y="599909"/>
                  </a:moveTo>
                  <a:lnTo>
                    <a:pt x="603402" y="595414"/>
                  </a:lnTo>
                  <a:lnTo>
                    <a:pt x="598690" y="592721"/>
                  </a:lnTo>
                  <a:lnTo>
                    <a:pt x="601611" y="596620"/>
                  </a:lnTo>
                  <a:lnTo>
                    <a:pt x="605434" y="599909"/>
                  </a:lnTo>
                  <a:close/>
                </a:path>
                <a:path w="1108709" h="600075">
                  <a:moveTo>
                    <a:pt x="622071" y="238747"/>
                  </a:moveTo>
                  <a:lnTo>
                    <a:pt x="621893" y="234670"/>
                  </a:lnTo>
                  <a:lnTo>
                    <a:pt x="616458" y="233133"/>
                  </a:lnTo>
                  <a:lnTo>
                    <a:pt x="611403" y="239763"/>
                  </a:lnTo>
                  <a:lnTo>
                    <a:pt x="622071" y="238747"/>
                  </a:lnTo>
                  <a:close/>
                </a:path>
                <a:path w="1108709" h="600075">
                  <a:moveTo>
                    <a:pt x="623671" y="110680"/>
                  </a:moveTo>
                  <a:lnTo>
                    <a:pt x="620191" y="106299"/>
                  </a:lnTo>
                  <a:lnTo>
                    <a:pt x="614464" y="111353"/>
                  </a:lnTo>
                  <a:lnTo>
                    <a:pt x="618693" y="112585"/>
                  </a:lnTo>
                  <a:lnTo>
                    <a:pt x="623671" y="110680"/>
                  </a:lnTo>
                  <a:close/>
                </a:path>
                <a:path w="1108709" h="600075">
                  <a:moveTo>
                    <a:pt x="646569" y="354850"/>
                  </a:moveTo>
                  <a:lnTo>
                    <a:pt x="639368" y="352158"/>
                  </a:lnTo>
                  <a:lnTo>
                    <a:pt x="639965" y="356057"/>
                  </a:lnTo>
                  <a:lnTo>
                    <a:pt x="643864" y="359346"/>
                  </a:lnTo>
                  <a:lnTo>
                    <a:pt x="646569" y="354850"/>
                  </a:lnTo>
                  <a:close/>
                </a:path>
                <a:path w="1108709" h="600075">
                  <a:moveTo>
                    <a:pt x="649757" y="420382"/>
                  </a:moveTo>
                  <a:lnTo>
                    <a:pt x="648957" y="415594"/>
                  </a:lnTo>
                  <a:lnTo>
                    <a:pt x="644169" y="417195"/>
                  </a:lnTo>
                  <a:lnTo>
                    <a:pt x="640168" y="412394"/>
                  </a:lnTo>
                  <a:lnTo>
                    <a:pt x="640969" y="418795"/>
                  </a:lnTo>
                  <a:lnTo>
                    <a:pt x="642569" y="422783"/>
                  </a:lnTo>
                  <a:lnTo>
                    <a:pt x="649757" y="420382"/>
                  </a:lnTo>
                  <a:close/>
                </a:path>
                <a:path w="1108709" h="600075">
                  <a:moveTo>
                    <a:pt x="654316" y="444106"/>
                  </a:moveTo>
                  <a:lnTo>
                    <a:pt x="651662" y="448259"/>
                  </a:lnTo>
                  <a:lnTo>
                    <a:pt x="650049" y="452869"/>
                  </a:lnTo>
                  <a:lnTo>
                    <a:pt x="653757" y="449160"/>
                  </a:lnTo>
                  <a:lnTo>
                    <a:pt x="654316" y="444106"/>
                  </a:lnTo>
                  <a:close/>
                </a:path>
                <a:path w="1108709" h="600075">
                  <a:moveTo>
                    <a:pt x="661492" y="570458"/>
                  </a:moveTo>
                  <a:lnTo>
                    <a:pt x="659345" y="565848"/>
                  </a:lnTo>
                  <a:lnTo>
                    <a:pt x="654964" y="563486"/>
                  </a:lnTo>
                  <a:lnTo>
                    <a:pt x="657847" y="567347"/>
                  </a:lnTo>
                  <a:lnTo>
                    <a:pt x="661492" y="570458"/>
                  </a:lnTo>
                  <a:close/>
                </a:path>
                <a:path w="1108709" h="600075">
                  <a:moveTo>
                    <a:pt x="664946" y="206197"/>
                  </a:moveTo>
                  <a:lnTo>
                    <a:pt x="664146" y="206197"/>
                  </a:lnTo>
                  <a:lnTo>
                    <a:pt x="657758" y="213385"/>
                  </a:lnTo>
                  <a:lnTo>
                    <a:pt x="653453" y="210388"/>
                  </a:lnTo>
                  <a:lnTo>
                    <a:pt x="653961" y="212788"/>
                  </a:lnTo>
                  <a:lnTo>
                    <a:pt x="657758" y="216090"/>
                  </a:lnTo>
                  <a:lnTo>
                    <a:pt x="663346" y="215785"/>
                  </a:lnTo>
                  <a:lnTo>
                    <a:pt x="664946" y="206197"/>
                  </a:lnTo>
                  <a:close/>
                </a:path>
                <a:path w="1108709" h="600075">
                  <a:moveTo>
                    <a:pt x="668947" y="174231"/>
                  </a:moveTo>
                  <a:lnTo>
                    <a:pt x="665746" y="168630"/>
                  </a:lnTo>
                  <a:lnTo>
                    <a:pt x="665035" y="160248"/>
                  </a:lnTo>
                  <a:lnTo>
                    <a:pt x="665746" y="157441"/>
                  </a:lnTo>
                  <a:lnTo>
                    <a:pt x="665746" y="155041"/>
                  </a:lnTo>
                  <a:lnTo>
                    <a:pt x="662546" y="155041"/>
                  </a:lnTo>
                  <a:lnTo>
                    <a:pt x="659345" y="154254"/>
                  </a:lnTo>
                  <a:lnTo>
                    <a:pt x="656958" y="154254"/>
                  </a:lnTo>
                  <a:lnTo>
                    <a:pt x="656958" y="156641"/>
                  </a:lnTo>
                  <a:lnTo>
                    <a:pt x="656158" y="159842"/>
                  </a:lnTo>
                  <a:lnTo>
                    <a:pt x="656158" y="162242"/>
                  </a:lnTo>
                  <a:lnTo>
                    <a:pt x="658926" y="162941"/>
                  </a:lnTo>
                  <a:lnTo>
                    <a:pt x="659612" y="166928"/>
                  </a:lnTo>
                  <a:lnTo>
                    <a:pt x="659853" y="171335"/>
                  </a:lnTo>
                  <a:lnTo>
                    <a:pt x="662038" y="173786"/>
                  </a:lnTo>
                  <a:lnTo>
                    <a:pt x="668947" y="174231"/>
                  </a:lnTo>
                  <a:close/>
                </a:path>
                <a:path w="1108709" h="600075">
                  <a:moveTo>
                    <a:pt x="671334" y="411594"/>
                  </a:moveTo>
                  <a:lnTo>
                    <a:pt x="665683" y="413499"/>
                  </a:lnTo>
                  <a:lnTo>
                    <a:pt x="662774" y="412978"/>
                  </a:lnTo>
                  <a:lnTo>
                    <a:pt x="664146" y="406806"/>
                  </a:lnTo>
                  <a:lnTo>
                    <a:pt x="658545" y="405206"/>
                  </a:lnTo>
                  <a:lnTo>
                    <a:pt x="659345" y="409994"/>
                  </a:lnTo>
                  <a:lnTo>
                    <a:pt x="652157" y="411594"/>
                  </a:lnTo>
                  <a:lnTo>
                    <a:pt x="655269" y="412496"/>
                  </a:lnTo>
                  <a:lnTo>
                    <a:pt x="654558" y="417995"/>
                  </a:lnTo>
                  <a:lnTo>
                    <a:pt x="658977" y="418338"/>
                  </a:lnTo>
                  <a:lnTo>
                    <a:pt x="665340" y="418388"/>
                  </a:lnTo>
                  <a:lnTo>
                    <a:pt x="670509" y="416636"/>
                  </a:lnTo>
                  <a:lnTo>
                    <a:pt x="671334" y="411594"/>
                  </a:lnTo>
                  <a:close/>
                </a:path>
                <a:path w="1108709" h="600075">
                  <a:moveTo>
                    <a:pt x="673735" y="288518"/>
                  </a:moveTo>
                  <a:lnTo>
                    <a:pt x="668147" y="286918"/>
                  </a:lnTo>
                  <a:lnTo>
                    <a:pt x="668147" y="291719"/>
                  </a:lnTo>
                  <a:lnTo>
                    <a:pt x="661746" y="292519"/>
                  </a:lnTo>
                  <a:lnTo>
                    <a:pt x="667346" y="294906"/>
                  </a:lnTo>
                  <a:lnTo>
                    <a:pt x="672134" y="295706"/>
                  </a:lnTo>
                  <a:lnTo>
                    <a:pt x="673735" y="288518"/>
                  </a:lnTo>
                  <a:close/>
                </a:path>
                <a:path w="1108709" h="600075">
                  <a:moveTo>
                    <a:pt x="681799" y="543166"/>
                  </a:moveTo>
                  <a:lnTo>
                    <a:pt x="679335" y="538670"/>
                  </a:lnTo>
                  <a:lnTo>
                    <a:pt x="675055" y="535978"/>
                  </a:lnTo>
                  <a:lnTo>
                    <a:pt x="678129" y="539877"/>
                  </a:lnTo>
                  <a:lnTo>
                    <a:pt x="681799" y="543166"/>
                  </a:lnTo>
                  <a:close/>
                </a:path>
                <a:path w="1108709" h="600075">
                  <a:moveTo>
                    <a:pt x="684123" y="199809"/>
                  </a:moveTo>
                  <a:lnTo>
                    <a:pt x="683323" y="195008"/>
                  </a:lnTo>
                  <a:lnTo>
                    <a:pt x="678535" y="197408"/>
                  </a:lnTo>
                  <a:lnTo>
                    <a:pt x="674535" y="191808"/>
                  </a:lnTo>
                  <a:lnTo>
                    <a:pt x="675335" y="198208"/>
                  </a:lnTo>
                  <a:lnTo>
                    <a:pt x="676935" y="202196"/>
                  </a:lnTo>
                  <a:lnTo>
                    <a:pt x="684123" y="199809"/>
                  </a:lnTo>
                  <a:close/>
                </a:path>
                <a:path w="1108709" h="600075">
                  <a:moveTo>
                    <a:pt x="687273" y="378421"/>
                  </a:moveTo>
                  <a:lnTo>
                    <a:pt x="684123" y="374027"/>
                  </a:lnTo>
                  <a:lnTo>
                    <a:pt x="678281" y="379095"/>
                  </a:lnTo>
                  <a:lnTo>
                    <a:pt x="682332" y="380326"/>
                  </a:lnTo>
                  <a:lnTo>
                    <a:pt x="687273" y="378421"/>
                  </a:lnTo>
                  <a:close/>
                </a:path>
                <a:path w="1108709" h="600075">
                  <a:moveTo>
                    <a:pt x="688924" y="132664"/>
                  </a:moveTo>
                  <a:lnTo>
                    <a:pt x="687324" y="127876"/>
                  </a:lnTo>
                  <a:lnTo>
                    <a:pt x="683323" y="130276"/>
                  </a:lnTo>
                  <a:lnTo>
                    <a:pt x="675335" y="131076"/>
                  </a:lnTo>
                  <a:lnTo>
                    <a:pt x="676135" y="135864"/>
                  </a:lnTo>
                  <a:lnTo>
                    <a:pt x="680923" y="133464"/>
                  </a:lnTo>
                  <a:lnTo>
                    <a:pt x="688924" y="132664"/>
                  </a:lnTo>
                  <a:close/>
                </a:path>
                <a:path w="1108709" h="600075">
                  <a:moveTo>
                    <a:pt x="700112" y="123075"/>
                  </a:moveTo>
                  <a:lnTo>
                    <a:pt x="694829" y="121285"/>
                  </a:lnTo>
                  <a:lnTo>
                    <a:pt x="694410" y="126072"/>
                  </a:lnTo>
                  <a:lnTo>
                    <a:pt x="696849" y="129374"/>
                  </a:lnTo>
                  <a:lnTo>
                    <a:pt x="700112" y="123075"/>
                  </a:lnTo>
                  <a:close/>
                </a:path>
                <a:path w="1108709" h="600075">
                  <a:moveTo>
                    <a:pt x="707301" y="27978"/>
                  </a:moveTo>
                  <a:lnTo>
                    <a:pt x="700112" y="25273"/>
                  </a:lnTo>
                  <a:lnTo>
                    <a:pt x="700709" y="29171"/>
                  </a:lnTo>
                  <a:lnTo>
                    <a:pt x="704608" y="32473"/>
                  </a:lnTo>
                  <a:lnTo>
                    <a:pt x="707301" y="27978"/>
                  </a:lnTo>
                  <a:close/>
                </a:path>
                <a:path w="1108709" h="600075">
                  <a:moveTo>
                    <a:pt x="748804" y="187718"/>
                  </a:moveTo>
                  <a:lnTo>
                    <a:pt x="748766" y="183819"/>
                  </a:lnTo>
                  <a:lnTo>
                    <a:pt x="743178" y="182321"/>
                  </a:lnTo>
                  <a:lnTo>
                    <a:pt x="737679" y="188620"/>
                  </a:lnTo>
                  <a:lnTo>
                    <a:pt x="748804" y="187718"/>
                  </a:lnTo>
                  <a:close/>
                </a:path>
                <a:path w="1108709" h="600075">
                  <a:moveTo>
                    <a:pt x="766597" y="528878"/>
                  </a:moveTo>
                  <a:lnTo>
                    <a:pt x="761644" y="523481"/>
                  </a:lnTo>
                  <a:lnTo>
                    <a:pt x="757605" y="527088"/>
                  </a:lnTo>
                  <a:lnTo>
                    <a:pt x="762254" y="529475"/>
                  </a:lnTo>
                  <a:lnTo>
                    <a:pt x="766597" y="528878"/>
                  </a:lnTo>
                  <a:close/>
                </a:path>
                <a:path w="1108709" h="600075">
                  <a:moveTo>
                    <a:pt x="784250" y="167106"/>
                  </a:moveTo>
                  <a:lnTo>
                    <a:pt x="781634" y="171234"/>
                  </a:lnTo>
                  <a:lnTo>
                    <a:pt x="780211" y="175653"/>
                  </a:lnTo>
                  <a:lnTo>
                    <a:pt x="784021" y="171831"/>
                  </a:lnTo>
                  <a:lnTo>
                    <a:pt x="784250" y="167106"/>
                  </a:lnTo>
                  <a:close/>
                </a:path>
                <a:path w="1108709" h="600075">
                  <a:moveTo>
                    <a:pt x="786422" y="188620"/>
                  </a:moveTo>
                  <a:lnTo>
                    <a:pt x="779233" y="186029"/>
                  </a:lnTo>
                  <a:lnTo>
                    <a:pt x="779830" y="190119"/>
                  </a:lnTo>
                  <a:lnTo>
                    <a:pt x="783729" y="193446"/>
                  </a:lnTo>
                  <a:lnTo>
                    <a:pt x="786422" y="188620"/>
                  </a:lnTo>
                  <a:close/>
                </a:path>
                <a:path w="1108709" h="600075">
                  <a:moveTo>
                    <a:pt x="793038" y="151523"/>
                  </a:moveTo>
                  <a:lnTo>
                    <a:pt x="788022" y="150850"/>
                  </a:lnTo>
                  <a:lnTo>
                    <a:pt x="785406" y="154673"/>
                  </a:lnTo>
                  <a:lnTo>
                    <a:pt x="792822" y="159842"/>
                  </a:lnTo>
                  <a:lnTo>
                    <a:pt x="793038" y="151523"/>
                  </a:lnTo>
                  <a:close/>
                </a:path>
                <a:path w="1108709" h="600075">
                  <a:moveTo>
                    <a:pt x="813600" y="428383"/>
                  </a:moveTo>
                  <a:lnTo>
                    <a:pt x="808685" y="424116"/>
                  </a:lnTo>
                  <a:lnTo>
                    <a:pt x="804900" y="426681"/>
                  </a:lnTo>
                  <a:lnTo>
                    <a:pt x="804265" y="432092"/>
                  </a:lnTo>
                  <a:lnTo>
                    <a:pt x="808799" y="436372"/>
                  </a:lnTo>
                  <a:lnTo>
                    <a:pt x="808799" y="432371"/>
                  </a:lnTo>
                  <a:lnTo>
                    <a:pt x="812800" y="431571"/>
                  </a:lnTo>
                  <a:lnTo>
                    <a:pt x="813600" y="428383"/>
                  </a:lnTo>
                  <a:close/>
                </a:path>
                <a:path w="1108709" h="600075">
                  <a:moveTo>
                    <a:pt x="881532" y="264541"/>
                  </a:moveTo>
                  <a:lnTo>
                    <a:pt x="877531" y="257352"/>
                  </a:lnTo>
                  <a:lnTo>
                    <a:pt x="872744" y="252552"/>
                  </a:lnTo>
                  <a:lnTo>
                    <a:pt x="866343" y="252552"/>
                  </a:lnTo>
                  <a:lnTo>
                    <a:pt x="869543" y="261340"/>
                  </a:lnTo>
                  <a:lnTo>
                    <a:pt x="873544" y="266141"/>
                  </a:lnTo>
                  <a:lnTo>
                    <a:pt x="881532" y="264541"/>
                  </a:lnTo>
                  <a:close/>
                </a:path>
                <a:path w="1108709" h="600075">
                  <a:moveTo>
                    <a:pt x="887120" y="469938"/>
                  </a:moveTo>
                  <a:lnTo>
                    <a:pt x="886320" y="465150"/>
                  </a:lnTo>
                  <a:lnTo>
                    <a:pt x="882332" y="467537"/>
                  </a:lnTo>
                  <a:lnTo>
                    <a:pt x="877531" y="462749"/>
                  </a:lnTo>
                  <a:lnTo>
                    <a:pt x="878332" y="468337"/>
                  </a:lnTo>
                  <a:lnTo>
                    <a:pt x="879932" y="472338"/>
                  </a:lnTo>
                  <a:lnTo>
                    <a:pt x="887120" y="469938"/>
                  </a:lnTo>
                  <a:close/>
                </a:path>
                <a:path w="1108709" h="600075">
                  <a:moveTo>
                    <a:pt x="939076" y="398005"/>
                  </a:moveTo>
                  <a:lnTo>
                    <a:pt x="930643" y="393623"/>
                  </a:lnTo>
                  <a:lnTo>
                    <a:pt x="930376" y="398310"/>
                  </a:lnTo>
                  <a:lnTo>
                    <a:pt x="934466" y="402844"/>
                  </a:lnTo>
                  <a:lnTo>
                    <a:pt x="939076" y="398005"/>
                  </a:lnTo>
                  <a:close/>
                </a:path>
                <a:path w="1108709" h="600075">
                  <a:moveTo>
                    <a:pt x="1014196" y="326085"/>
                  </a:moveTo>
                  <a:lnTo>
                    <a:pt x="1013980" y="317881"/>
                  </a:lnTo>
                  <a:lnTo>
                    <a:pt x="1008799" y="317385"/>
                  </a:lnTo>
                  <a:lnTo>
                    <a:pt x="1006335" y="321246"/>
                  </a:lnTo>
                  <a:lnTo>
                    <a:pt x="1014196" y="326085"/>
                  </a:lnTo>
                  <a:close/>
                </a:path>
                <a:path w="1108709" h="600075">
                  <a:moveTo>
                    <a:pt x="1032586" y="192608"/>
                  </a:moveTo>
                  <a:lnTo>
                    <a:pt x="1030986" y="187820"/>
                  </a:lnTo>
                  <a:lnTo>
                    <a:pt x="1026185" y="190207"/>
                  </a:lnTo>
                  <a:lnTo>
                    <a:pt x="1018997" y="191008"/>
                  </a:lnTo>
                  <a:lnTo>
                    <a:pt x="1019797" y="195808"/>
                  </a:lnTo>
                  <a:lnTo>
                    <a:pt x="1024585" y="193408"/>
                  </a:lnTo>
                  <a:lnTo>
                    <a:pt x="1032586" y="192608"/>
                  </a:lnTo>
                  <a:close/>
                </a:path>
                <a:path w="1108709" h="600075">
                  <a:moveTo>
                    <a:pt x="1086929" y="383628"/>
                  </a:moveTo>
                  <a:lnTo>
                    <a:pt x="1081303" y="381825"/>
                  </a:lnTo>
                  <a:lnTo>
                    <a:pt x="1080935" y="386626"/>
                  </a:lnTo>
                  <a:lnTo>
                    <a:pt x="1083551" y="389915"/>
                  </a:lnTo>
                  <a:lnTo>
                    <a:pt x="1086929" y="383628"/>
                  </a:lnTo>
                  <a:close/>
                </a:path>
                <a:path w="1108709" h="600075">
                  <a:moveTo>
                    <a:pt x="1098054" y="294347"/>
                  </a:moveTo>
                  <a:lnTo>
                    <a:pt x="1098016" y="290410"/>
                  </a:lnTo>
                  <a:lnTo>
                    <a:pt x="1092428" y="288734"/>
                  </a:lnTo>
                  <a:lnTo>
                    <a:pt x="1086929" y="294906"/>
                  </a:lnTo>
                  <a:lnTo>
                    <a:pt x="1098054" y="294347"/>
                  </a:lnTo>
                  <a:close/>
                </a:path>
                <a:path w="1108709" h="600075">
                  <a:moveTo>
                    <a:pt x="1108506" y="579437"/>
                  </a:moveTo>
                  <a:lnTo>
                    <a:pt x="1106906" y="575437"/>
                  </a:lnTo>
                  <a:lnTo>
                    <a:pt x="1104506" y="576237"/>
                  </a:lnTo>
                  <a:lnTo>
                    <a:pt x="1102118" y="576237"/>
                  </a:lnTo>
                  <a:lnTo>
                    <a:pt x="1101318" y="573036"/>
                  </a:lnTo>
                  <a:lnTo>
                    <a:pt x="1098918" y="573836"/>
                  </a:lnTo>
                  <a:lnTo>
                    <a:pt x="1095717" y="575437"/>
                  </a:lnTo>
                  <a:lnTo>
                    <a:pt x="1093317" y="576237"/>
                  </a:lnTo>
                  <a:lnTo>
                    <a:pt x="1093685" y="583133"/>
                  </a:lnTo>
                  <a:lnTo>
                    <a:pt x="1095616" y="589419"/>
                  </a:lnTo>
                  <a:lnTo>
                    <a:pt x="1098600" y="591515"/>
                  </a:lnTo>
                  <a:lnTo>
                    <a:pt x="1102118" y="585825"/>
                  </a:lnTo>
                  <a:lnTo>
                    <a:pt x="1099718" y="586625"/>
                  </a:lnTo>
                  <a:lnTo>
                    <a:pt x="1097318" y="586625"/>
                  </a:lnTo>
                  <a:lnTo>
                    <a:pt x="1096518" y="583425"/>
                  </a:lnTo>
                  <a:lnTo>
                    <a:pt x="1100518" y="581025"/>
                  </a:lnTo>
                  <a:lnTo>
                    <a:pt x="1108506" y="5794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202520" y="9534829"/>
              <a:ext cx="1079500" cy="753110"/>
            </a:xfrm>
            <a:custGeom>
              <a:avLst/>
              <a:gdLst/>
              <a:ahLst/>
              <a:cxnLst/>
              <a:rect l="l" t="t" r="r" b="b"/>
              <a:pathLst>
                <a:path w="1079500" h="753109">
                  <a:moveTo>
                    <a:pt x="12788" y="471538"/>
                  </a:moveTo>
                  <a:lnTo>
                    <a:pt x="8801" y="467550"/>
                  </a:lnTo>
                  <a:lnTo>
                    <a:pt x="4800" y="465950"/>
                  </a:lnTo>
                  <a:lnTo>
                    <a:pt x="0" y="471538"/>
                  </a:lnTo>
                  <a:lnTo>
                    <a:pt x="4000" y="474738"/>
                  </a:lnTo>
                  <a:lnTo>
                    <a:pt x="6400" y="469938"/>
                  </a:lnTo>
                  <a:lnTo>
                    <a:pt x="12788" y="471538"/>
                  </a:lnTo>
                  <a:close/>
                </a:path>
                <a:path w="1079500" h="753109">
                  <a:moveTo>
                    <a:pt x="50660" y="350113"/>
                  </a:moveTo>
                  <a:lnTo>
                    <a:pt x="49758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60" y="350113"/>
                  </a:lnTo>
                  <a:close/>
                </a:path>
                <a:path w="1079500" h="753109">
                  <a:moveTo>
                    <a:pt x="53949" y="50850"/>
                  </a:moveTo>
                  <a:lnTo>
                    <a:pt x="53555" y="37566"/>
                  </a:lnTo>
                  <a:lnTo>
                    <a:pt x="51155" y="42367"/>
                  </a:lnTo>
                  <a:lnTo>
                    <a:pt x="44754" y="37566"/>
                  </a:lnTo>
                  <a:lnTo>
                    <a:pt x="41567" y="40767"/>
                  </a:lnTo>
                  <a:lnTo>
                    <a:pt x="47459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55" y="64744"/>
                  </a:lnTo>
                  <a:lnTo>
                    <a:pt x="53555" y="57683"/>
                  </a:lnTo>
                  <a:lnTo>
                    <a:pt x="53949" y="50850"/>
                  </a:lnTo>
                  <a:close/>
                </a:path>
                <a:path w="1079500" h="753109">
                  <a:moveTo>
                    <a:pt x="81470" y="333324"/>
                  </a:moveTo>
                  <a:lnTo>
                    <a:pt x="80721" y="328676"/>
                  </a:lnTo>
                  <a:lnTo>
                    <a:pt x="78778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1079500" h="753109">
                  <a:moveTo>
                    <a:pt x="103200" y="200609"/>
                  </a:moveTo>
                  <a:lnTo>
                    <a:pt x="99771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310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1079500" h="753109">
                  <a:moveTo>
                    <a:pt x="108191" y="588276"/>
                  </a:moveTo>
                  <a:lnTo>
                    <a:pt x="107302" y="583628"/>
                  </a:lnTo>
                  <a:lnTo>
                    <a:pt x="105498" y="579285"/>
                  </a:lnTo>
                  <a:lnTo>
                    <a:pt x="105498" y="584225"/>
                  </a:lnTo>
                  <a:lnTo>
                    <a:pt x="108191" y="588276"/>
                  </a:lnTo>
                  <a:close/>
                </a:path>
                <a:path w="1079500" h="753109">
                  <a:moveTo>
                    <a:pt x="111379" y="296900"/>
                  </a:moveTo>
                  <a:lnTo>
                    <a:pt x="107899" y="292519"/>
                  </a:lnTo>
                  <a:lnTo>
                    <a:pt x="102171" y="297573"/>
                  </a:lnTo>
                  <a:lnTo>
                    <a:pt x="106400" y="298805"/>
                  </a:lnTo>
                  <a:lnTo>
                    <a:pt x="111379" y="296900"/>
                  </a:lnTo>
                  <a:close/>
                </a:path>
                <a:path w="1079500" h="753109">
                  <a:moveTo>
                    <a:pt x="123875" y="185420"/>
                  </a:moveTo>
                  <a:lnTo>
                    <a:pt x="119888" y="180632"/>
                  </a:lnTo>
                  <a:lnTo>
                    <a:pt x="115887" y="179031"/>
                  </a:lnTo>
                  <a:lnTo>
                    <a:pt x="111099" y="184619"/>
                  </a:lnTo>
                  <a:lnTo>
                    <a:pt x="115087" y="187820"/>
                  </a:lnTo>
                  <a:lnTo>
                    <a:pt x="117487" y="183819"/>
                  </a:lnTo>
                  <a:lnTo>
                    <a:pt x="123875" y="185420"/>
                  </a:lnTo>
                  <a:close/>
                </a:path>
                <a:path w="1079500" h="753109">
                  <a:moveTo>
                    <a:pt x="145757" y="329336"/>
                  </a:moveTo>
                  <a:lnTo>
                    <a:pt x="144856" y="324688"/>
                  </a:lnTo>
                  <a:lnTo>
                    <a:pt x="143065" y="320344"/>
                  </a:lnTo>
                  <a:lnTo>
                    <a:pt x="143065" y="325285"/>
                  </a:lnTo>
                  <a:lnTo>
                    <a:pt x="145757" y="329336"/>
                  </a:lnTo>
                  <a:close/>
                </a:path>
                <a:path w="1079500" h="753109">
                  <a:moveTo>
                    <a:pt x="150736" y="187731"/>
                  </a:moveTo>
                  <a:lnTo>
                    <a:pt x="147561" y="183718"/>
                  </a:lnTo>
                  <a:lnTo>
                    <a:pt x="143319" y="182562"/>
                  </a:lnTo>
                  <a:lnTo>
                    <a:pt x="145465" y="189420"/>
                  </a:lnTo>
                  <a:lnTo>
                    <a:pt x="150736" y="187731"/>
                  </a:lnTo>
                  <a:close/>
                </a:path>
                <a:path w="1079500" h="753109">
                  <a:moveTo>
                    <a:pt x="169240" y="679246"/>
                  </a:moveTo>
                  <a:lnTo>
                    <a:pt x="166243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40" y="679246"/>
                  </a:lnTo>
                  <a:close/>
                </a:path>
                <a:path w="1079500" h="753109">
                  <a:moveTo>
                    <a:pt x="202209" y="353263"/>
                  </a:moveTo>
                  <a:lnTo>
                    <a:pt x="197408" y="352463"/>
                  </a:lnTo>
                  <a:lnTo>
                    <a:pt x="197408" y="357251"/>
                  </a:lnTo>
                  <a:lnTo>
                    <a:pt x="195808" y="363651"/>
                  </a:lnTo>
                  <a:lnTo>
                    <a:pt x="200609" y="365239"/>
                  </a:lnTo>
                  <a:lnTo>
                    <a:pt x="200609" y="360451"/>
                  </a:lnTo>
                  <a:lnTo>
                    <a:pt x="202209" y="353263"/>
                  </a:lnTo>
                  <a:close/>
                </a:path>
                <a:path w="1079500" h="753109">
                  <a:moveTo>
                    <a:pt x="203149" y="345859"/>
                  </a:moveTo>
                  <a:lnTo>
                    <a:pt x="198208" y="340474"/>
                  </a:lnTo>
                  <a:lnTo>
                    <a:pt x="194157" y="344068"/>
                  </a:lnTo>
                  <a:lnTo>
                    <a:pt x="198805" y="346468"/>
                  </a:lnTo>
                  <a:lnTo>
                    <a:pt x="203149" y="345859"/>
                  </a:lnTo>
                  <a:close/>
                </a:path>
                <a:path w="1079500" h="753109">
                  <a:moveTo>
                    <a:pt x="205397" y="259753"/>
                  </a:moveTo>
                  <a:lnTo>
                    <a:pt x="200609" y="256552"/>
                  </a:lnTo>
                  <a:lnTo>
                    <a:pt x="199009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609" y="264541"/>
                  </a:lnTo>
                  <a:lnTo>
                    <a:pt x="205397" y="259753"/>
                  </a:lnTo>
                  <a:close/>
                </a:path>
                <a:path w="1079500" h="753109">
                  <a:moveTo>
                    <a:pt x="227774" y="171831"/>
                  </a:moveTo>
                  <a:lnTo>
                    <a:pt x="221386" y="167843"/>
                  </a:lnTo>
                  <a:lnTo>
                    <a:pt x="216585" y="169443"/>
                  </a:lnTo>
                  <a:lnTo>
                    <a:pt x="211797" y="172631"/>
                  </a:lnTo>
                  <a:lnTo>
                    <a:pt x="218986" y="175831"/>
                  </a:lnTo>
                  <a:lnTo>
                    <a:pt x="223786" y="175031"/>
                  </a:lnTo>
                  <a:lnTo>
                    <a:pt x="227774" y="171831"/>
                  </a:lnTo>
                  <a:close/>
                </a:path>
                <a:path w="1079500" h="753109">
                  <a:moveTo>
                    <a:pt x="234975" y="387629"/>
                  </a:moveTo>
                  <a:lnTo>
                    <a:pt x="227774" y="388416"/>
                  </a:lnTo>
                  <a:lnTo>
                    <a:pt x="218186" y="385229"/>
                  </a:lnTo>
                  <a:lnTo>
                    <a:pt x="216585" y="390817"/>
                  </a:lnTo>
                  <a:lnTo>
                    <a:pt x="223507" y="392341"/>
                  </a:lnTo>
                  <a:lnTo>
                    <a:pt x="228180" y="394017"/>
                  </a:lnTo>
                  <a:lnTo>
                    <a:pt x="231648" y="393293"/>
                  </a:lnTo>
                  <a:lnTo>
                    <a:pt x="234975" y="387629"/>
                  </a:lnTo>
                  <a:close/>
                </a:path>
                <a:path w="1079500" h="753109">
                  <a:moveTo>
                    <a:pt x="264541" y="650570"/>
                  </a:moveTo>
                  <a:lnTo>
                    <a:pt x="258953" y="648970"/>
                  </a:lnTo>
                  <a:lnTo>
                    <a:pt x="256044" y="651738"/>
                  </a:lnTo>
                  <a:lnTo>
                    <a:pt x="250761" y="654367"/>
                  </a:lnTo>
                  <a:lnTo>
                    <a:pt x="248158" y="657288"/>
                  </a:lnTo>
                  <a:lnTo>
                    <a:pt x="253352" y="660958"/>
                  </a:lnTo>
                  <a:lnTo>
                    <a:pt x="254152" y="658558"/>
                  </a:lnTo>
                  <a:lnTo>
                    <a:pt x="254152" y="656158"/>
                  </a:lnTo>
                  <a:lnTo>
                    <a:pt x="258152" y="656958"/>
                  </a:lnTo>
                  <a:lnTo>
                    <a:pt x="258953" y="660158"/>
                  </a:lnTo>
                  <a:lnTo>
                    <a:pt x="258152" y="664946"/>
                  </a:lnTo>
                  <a:lnTo>
                    <a:pt x="262140" y="665746"/>
                  </a:lnTo>
                  <a:lnTo>
                    <a:pt x="262140" y="659358"/>
                  </a:lnTo>
                  <a:lnTo>
                    <a:pt x="264541" y="650570"/>
                  </a:lnTo>
                  <a:close/>
                </a:path>
                <a:path w="1079500" h="753109">
                  <a:moveTo>
                    <a:pt x="266941" y="386829"/>
                  </a:moveTo>
                  <a:lnTo>
                    <a:pt x="261340" y="385229"/>
                  </a:lnTo>
                  <a:lnTo>
                    <a:pt x="262140" y="390017"/>
                  </a:lnTo>
                  <a:lnTo>
                    <a:pt x="254952" y="391617"/>
                  </a:lnTo>
                  <a:lnTo>
                    <a:pt x="260540" y="393217"/>
                  </a:lnTo>
                  <a:lnTo>
                    <a:pt x="265341" y="394017"/>
                  </a:lnTo>
                  <a:lnTo>
                    <a:pt x="266941" y="386829"/>
                  </a:lnTo>
                  <a:close/>
                </a:path>
                <a:path w="1079500" h="753109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41" y="414794"/>
                  </a:lnTo>
                  <a:lnTo>
                    <a:pt x="263779" y="416763"/>
                  </a:lnTo>
                  <a:lnTo>
                    <a:pt x="266446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1079500" h="753109">
                  <a:moveTo>
                    <a:pt x="274929" y="279730"/>
                  </a:moveTo>
                  <a:lnTo>
                    <a:pt x="266725" y="275907"/>
                  </a:lnTo>
                  <a:lnTo>
                    <a:pt x="263842" y="279730"/>
                  </a:lnTo>
                  <a:lnTo>
                    <a:pt x="266496" y="283552"/>
                  </a:lnTo>
                  <a:lnTo>
                    <a:pt x="274929" y="279730"/>
                  </a:lnTo>
                  <a:close/>
                </a:path>
                <a:path w="1079500" h="753109">
                  <a:moveTo>
                    <a:pt x="276821" y="748461"/>
                  </a:moveTo>
                  <a:lnTo>
                    <a:pt x="273329" y="744080"/>
                  </a:lnTo>
                  <a:lnTo>
                    <a:pt x="267601" y="749134"/>
                  </a:lnTo>
                  <a:lnTo>
                    <a:pt x="271830" y="750366"/>
                  </a:lnTo>
                  <a:lnTo>
                    <a:pt x="276821" y="748461"/>
                  </a:lnTo>
                  <a:close/>
                </a:path>
                <a:path w="1079500" h="753109">
                  <a:moveTo>
                    <a:pt x="277152" y="455129"/>
                  </a:moveTo>
                  <a:lnTo>
                    <a:pt x="273329" y="453555"/>
                  </a:lnTo>
                  <a:lnTo>
                    <a:pt x="269506" y="457377"/>
                  </a:lnTo>
                  <a:lnTo>
                    <a:pt x="273329" y="464350"/>
                  </a:lnTo>
                  <a:lnTo>
                    <a:pt x="277152" y="455129"/>
                  </a:lnTo>
                  <a:close/>
                </a:path>
                <a:path w="1079500" h="753109">
                  <a:moveTo>
                    <a:pt x="282752" y="327939"/>
                  </a:moveTo>
                  <a:lnTo>
                    <a:pt x="278930" y="326186"/>
                  </a:lnTo>
                  <a:lnTo>
                    <a:pt x="275107" y="329971"/>
                  </a:lnTo>
                  <a:lnTo>
                    <a:pt x="278930" y="337273"/>
                  </a:lnTo>
                  <a:lnTo>
                    <a:pt x="282752" y="327939"/>
                  </a:lnTo>
                  <a:close/>
                </a:path>
                <a:path w="1079500" h="753109">
                  <a:moveTo>
                    <a:pt x="284949" y="297014"/>
                  </a:moveTo>
                  <a:lnTo>
                    <a:pt x="282917" y="292519"/>
                  </a:lnTo>
                  <a:lnTo>
                    <a:pt x="278206" y="289814"/>
                  </a:lnTo>
                  <a:lnTo>
                    <a:pt x="281127" y="293712"/>
                  </a:lnTo>
                  <a:lnTo>
                    <a:pt x="284949" y="297014"/>
                  </a:lnTo>
                  <a:close/>
                </a:path>
                <a:path w="1079500" h="753109">
                  <a:moveTo>
                    <a:pt x="286067" y="294170"/>
                  </a:moveTo>
                  <a:lnTo>
                    <a:pt x="285318" y="289521"/>
                  </a:lnTo>
                  <a:lnTo>
                    <a:pt x="283375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1079500" h="753109">
                  <a:moveTo>
                    <a:pt x="303301" y="301701"/>
                  </a:moveTo>
                  <a:lnTo>
                    <a:pt x="299707" y="297307"/>
                  </a:lnTo>
                  <a:lnTo>
                    <a:pt x="294309" y="302374"/>
                  </a:lnTo>
                  <a:lnTo>
                    <a:pt x="298513" y="303606"/>
                  </a:lnTo>
                  <a:lnTo>
                    <a:pt x="303301" y="301701"/>
                  </a:lnTo>
                  <a:close/>
                </a:path>
                <a:path w="1079500" h="753109">
                  <a:moveTo>
                    <a:pt x="304101" y="742061"/>
                  </a:moveTo>
                  <a:lnTo>
                    <a:pt x="300507" y="737679"/>
                  </a:lnTo>
                  <a:lnTo>
                    <a:pt x="295109" y="742734"/>
                  </a:lnTo>
                  <a:lnTo>
                    <a:pt x="299313" y="743978"/>
                  </a:lnTo>
                  <a:lnTo>
                    <a:pt x="304101" y="742061"/>
                  </a:lnTo>
                  <a:close/>
                </a:path>
                <a:path w="1079500" h="753109">
                  <a:moveTo>
                    <a:pt x="308800" y="481063"/>
                  </a:moveTo>
                  <a:lnTo>
                    <a:pt x="307898" y="476237"/>
                  </a:lnTo>
                  <a:lnTo>
                    <a:pt x="306095" y="471855"/>
                  </a:lnTo>
                  <a:lnTo>
                    <a:pt x="306095" y="477139"/>
                  </a:lnTo>
                  <a:lnTo>
                    <a:pt x="308800" y="481063"/>
                  </a:lnTo>
                  <a:close/>
                </a:path>
                <a:path w="1079500" h="753109">
                  <a:moveTo>
                    <a:pt x="318884" y="566648"/>
                  </a:moveTo>
                  <a:lnTo>
                    <a:pt x="314667" y="560247"/>
                  </a:lnTo>
                  <a:lnTo>
                    <a:pt x="306705" y="562749"/>
                  </a:lnTo>
                  <a:lnTo>
                    <a:pt x="300228" y="569010"/>
                  </a:lnTo>
                  <a:lnTo>
                    <a:pt x="300507" y="573836"/>
                  </a:lnTo>
                  <a:lnTo>
                    <a:pt x="305066" y="570242"/>
                  </a:lnTo>
                  <a:lnTo>
                    <a:pt x="310591" y="572046"/>
                  </a:lnTo>
                  <a:lnTo>
                    <a:pt x="315683" y="572947"/>
                  </a:lnTo>
                  <a:lnTo>
                    <a:pt x="318884" y="566648"/>
                  </a:lnTo>
                  <a:close/>
                </a:path>
                <a:path w="1079500" h="753109">
                  <a:moveTo>
                    <a:pt x="330873" y="752170"/>
                  </a:moveTo>
                  <a:lnTo>
                    <a:pt x="322529" y="746226"/>
                  </a:lnTo>
                  <a:lnTo>
                    <a:pt x="325780" y="752170"/>
                  </a:lnTo>
                  <a:lnTo>
                    <a:pt x="330873" y="752170"/>
                  </a:lnTo>
                  <a:close/>
                </a:path>
                <a:path w="1079500" h="753109">
                  <a:moveTo>
                    <a:pt x="340423" y="554253"/>
                  </a:moveTo>
                  <a:lnTo>
                    <a:pt x="339674" y="549567"/>
                  </a:lnTo>
                  <a:lnTo>
                    <a:pt x="337718" y="545033"/>
                  </a:lnTo>
                  <a:lnTo>
                    <a:pt x="337273" y="549859"/>
                  </a:lnTo>
                  <a:lnTo>
                    <a:pt x="340423" y="554253"/>
                  </a:lnTo>
                  <a:close/>
                </a:path>
                <a:path w="1079500" h="753109">
                  <a:moveTo>
                    <a:pt x="350862" y="518693"/>
                  </a:moveTo>
                  <a:lnTo>
                    <a:pt x="350062" y="510705"/>
                  </a:lnTo>
                  <a:lnTo>
                    <a:pt x="341261" y="510705"/>
                  </a:lnTo>
                  <a:lnTo>
                    <a:pt x="341261" y="514692"/>
                  </a:lnTo>
                  <a:lnTo>
                    <a:pt x="340461" y="518693"/>
                  </a:lnTo>
                  <a:lnTo>
                    <a:pt x="340461" y="522693"/>
                  </a:lnTo>
                  <a:lnTo>
                    <a:pt x="348462" y="523494"/>
                  </a:lnTo>
                  <a:lnTo>
                    <a:pt x="350862" y="518693"/>
                  </a:lnTo>
                  <a:close/>
                </a:path>
                <a:path w="1079500" h="753109">
                  <a:moveTo>
                    <a:pt x="353250" y="531482"/>
                  </a:moveTo>
                  <a:lnTo>
                    <a:pt x="344462" y="531482"/>
                  </a:lnTo>
                  <a:lnTo>
                    <a:pt x="338074" y="533082"/>
                  </a:lnTo>
                  <a:lnTo>
                    <a:pt x="334873" y="538670"/>
                  </a:lnTo>
                  <a:lnTo>
                    <a:pt x="344462" y="540270"/>
                  </a:lnTo>
                  <a:lnTo>
                    <a:pt x="351650" y="538670"/>
                  </a:lnTo>
                  <a:lnTo>
                    <a:pt x="353250" y="531482"/>
                  </a:lnTo>
                  <a:close/>
                </a:path>
                <a:path w="1079500" h="753109">
                  <a:moveTo>
                    <a:pt x="359651" y="216585"/>
                  </a:moveTo>
                  <a:lnTo>
                    <a:pt x="353250" y="212598"/>
                  </a:lnTo>
                  <a:lnTo>
                    <a:pt x="348462" y="214198"/>
                  </a:lnTo>
                  <a:lnTo>
                    <a:pt x="343662" y="217385"/>
                  </a:lnTo>
                  <a:lnTo>
                    <a:pt x="350062" y="221386"/>
                  </a:lnTo>
                  <a:lnTo>
                    <a:pt x="354850" y="219786"/>
                  </a:lnTo>
                  <a:lnTo>
                    <a:pt x="359651" y="216585"/>
                  </a:lnTo>
                  <a:close/>
                </a:path>
                <a:path w="1079500" h="753109">
                  <a:moveTo>
                    <a:pt x="361467" y="164680"/>
                  </a:moveTo>
                  <a:lnTo>
                    <a:pt x="358254" y="161950"/>
                  </a:lnTo>
                  <a:lnTo>
                    <a:pt x="352933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1079500" h="753109">
                  <a:moveTo>
                    <a:pt x="365188" y="709180"/>
                  </a:moveTo>
                  <a:lnTo>
                    <a:pt x="362051" y="704913"/>
                  </a:lnTo>
                  <a:lnTo>
                    <a:pt x="356196" y="709637"/>
                  </a:lnTo>
                  <a:lnTo>
                    <a:pt x="360248" y="710907"/>
                  </a:lnTo>
                  <a:lnTo>
                    <a:pt x="365188" y="709180"/>
                  </a:lnTo>
                  <a:close/>
                </a:path>
                <a:path w="1079500" h="753109">
                  <a:moveTo>
                    <a:pt x="367639" y="199009"/>
                  </a:moveTo>
                  <a:lnTo>
                    <a:pt x="362839" y="195008"/>
                  </a:lnTo>
                  <a:lnTo>
                    <a:pt x="358851" y="193408"/>
                  </a:lnTo>
                  <a:lnTo>
                    <a:pt x="354050" y="199009"/>
                  </a:lnTo>
                  <a:lnTo>
                    <a:pt x="358051" y="202209"/>
                  </a:lnTo>
                  <a:lnTo>
                    <a:pt x="360451" y="197408"/>
                  </a:lnTo>
                  <a:lnTo>
                    <a:pt x="367639" y="199009"/>
                  </a:lnTo>
                  <a:close/>
                </a:path>
                <a:path w="1079500" h="753109">
                  <a:moveTo>
                    <a:pt x="368439" y="609003"/>
                  </a:moveTo>
                  <a:lnTo>
                    <a:pt x="360451" y="605815"/>
                  </a:lnTo>
                  <a:lnTo>
                    <a:pt x="359651" y="610603"/>
                  </a:lnTo>
                  <a:lnTo>
                    <a:pt x="351650" y="614603"/>
                  </a:lnTo>
                  <a:lnTo>
                    <a:pt x="359651" y="617804"/>
                  </a:lnTo>
                  <a:lnTo>
                    <a:pt x="360451" y="613003"/>
                  </a:lnTo>
                  <a:lnTo>
                    <a:pt x="368439" y="609003"/>
                  </a:lnTo>
                  <a:close/>
                </a:path>
                <a:path w="1079500" h="753109">
                  <a:moveTo>
                    <a:pt x="397205" y="520293"/>
                  </a:moveTo>
                  <a:lnTo>
                    <a:pt x="391033" y="517359"/>
                  </a:lnTo>
                  <a:lnTo>
                    <a:pt x="384327" y="518401"/>
                  </a:lnTo>
                  <a:lnTo>
                    <a:pt x="380466" y="521982"/>
                  </a:lnTo>
                  <a:lnTo>
                    <a:pt x="382828" y="526681"/>
                  </a:lnTo>
                  <a:lnTo>
                    <a:pt x="386816" y="521893"/>
                  </a:lnTo>
                  <a:lnTo>
                    <a:pt x="393217" y="524294"/>
                  </a:lnTo>
                  <a:lnTo>
                    <a:pt x="397205" y="520293"/>
                  </a:lnTo>
                  <a:close/>
                </a:path>
                <a:path w="1079500" h="753109">
                  <a:moveTo>
                    <a:pt x="401434" y="506742"/>
                  </a:moveTo>
                  <a:lnTo>
                    <a:pt x="398208" y="504012"/>
                  </a:lnTo>
                  <a:lnTo>
                    <a:pt x="392887" y="503821"/>
                  </a:lnTo>
                  <a:lnTo>
                    <a:pt x="394017" y="509104"/>
                  </a:lnTo>
                  <a:lnTo>
                    <a:pt x="401434" y="506742"/>
                  </a:lnTo>
                  <a:close/>
                </a:path>
                <a:path w="1079500" h="753109">
                  <a:moveTo>
                    <a:pt x="404799" y="489508"/>
                  </a:moveTo>
                  <a:lnTo>
                    <a:pt x="401205" y="485127"/>
                  </a:lnTo>
                  <a:lnTo>
                    <a:pt x="395808" y="490181"/>
                  </a:lnTo>
                  <a:lnTo>
                    <a:pt x="400011" y="491426"/>
                  </a:lnTo>
                  <a:lnTo>
                    <a:pt x="404799" y="489508"/>
                  </a:lnTo>
                  <a:close/>
                </a:path>
                <a:path w="1079500" h="753109">
                  <a:moveTo>
                    <a:pt x="410794" y="95910"/>
                  </a:moveTo>
                  <a:lnTo>
                    <a:pt x="406006" y="95110"/>
                  </a:lnTo>
                  <a:lnTo>
                    <a:pt x="406006" y="99910"/>
                  </a:lnTo>
                  <a:lnTo>
                    <a:pt x="403606" y="106299"/>
                  </a:lnTo>
                  <a:lnTo>
                    <a:pt x="409194" y="107899"/>
                  </a:lnTo>
                  <a:lnTo>
                    <a:pt x="409194" y="103098"/>
                  </a:lnTo>
                  <a:lnTo>
                    <a:pt x="410794" y="95910"/>
                  </a:lnTo>
                  <a:close/>
                </a:path>
                <a:path w="1079500" h="753109">
                  <a:moveTo>
                    <a:pt x="415594" y="251752"/>
                  </a:moveTo>
                  <a:lnTo>
                    <a:pt x="407606" y="251752"/>
                  </a:lnTo>
                  <a:lnTo>
                    <a:pt x="400405" y="253352"/>
                  </a:lnTo>
                  <a:lnTo>
                    <a:pt x="397205" y="258953"/>
                  </a:lnTo>
                  <a:lnTo>
                    <a:pt x="406806" y="260553"/>
                  </a:lnTo>
                  <a:lnTo>
                    <a:pt x="413994" y="258953"/>
                  </a:lnTo>
                  <a:lnTo>
                    <a:pt x="415594" y="251752"/>
                  </a:lnTo>
                  <a:close/>
                </a:path>
                <a:path w="1079500" h="753109">
                  <a:moveTo>
                    <a:pt x="417195" y="635381"/>
                  </a:moveTo>
                  <a:lnTo>
                    <a:pt x="412394" y="634580"/>
                  </a:lnTo>
                  <a:lnTo>
                    <a:pt x="412394" y="639381"/>
                  </a:lnTo>
                  <a:lnTo>
                    <a:pt x="409994" y="645769"/>
                  </a:lnTo>
                  <a:lnTo>
                    <a:pt x="415594" y="647369"/>
                  </a:lnTo>
                  <a:lnTo>
                    <a:pt x="415594" y="642569"/>
                  </a:lnTo>
                  <a:lnTo>
                    <a:pt x="417195" y="635381"/>
                  </a:lnTo>
                  <a:close/>
                </a:path>
                <a:path w="1079500" h="753109">
                  <a:moveTo>
                    <a:pt x="423583" y="660158"/>
                  </a:moveTo>
                  <a:lnTo>
                    <a:pt x="418795" y="659358"/>
                  </a:lnTo>
                  <a:lnTo>
                    <a:pt x="419582" y="664146"/>
                  </a:lnTo>
                  <a:lnTo>
                    <a:pt x="417195" y="671347"/>
                  </a:lnTo>
                  <a:lnTo>
                    <a:pt x="421982" y="672147"/>
                  </a:lnTo>
                  <a:lnTo>
                    <a:pt x="421982" y="667346"/>
                  </a:lnTo>
                  <a:lnTo>
                    <a:pt x="423583" y="660158"/>
                  </a:lnTo>
                  <a:close/>
                </a:path>
                <a:path w="1079500" h="753109">
                  <a:moveTo>
                    <a:pt x="467537" y="511505"/>
                  </a:moveTo>
                  <a:lnTo>
                    <a:pt x="461949" y="509905"/>
                  </a:lnTo>
                  <a:lnTo>
                    <a:pt x="461949" y="514692"/>
                  </a:lnTo>
                  <a:lnTo>
                    <a:pt x="455549" y="516293"/>
                  </a:lnTo>
                  <a:lnTo>
                    <a:pt x="461149" y="517893"/>
                  </a:lnTo>
                  <a:lnTo>
                    <a:pt x="465937" y="518693"/>
                  </a:lnTo>
                  <a:lnTo>
                    <a:pt x="467537" y="511505"/>
                  </a:lnTo>
                  <a:close/>
                </a:path>
                <a:path w="1079500" h="753109">
                  <a:moveTo>
                    <a:pt x="473036" y="492760"/>
                  </a:moveTo>
                  <a:lnTo>
                    <a:pt x="468337" y="489927"/>
                  </a:lnTo>
                  <a:lnTo>
                    <a:pt x="467982" y="495338"/>
                  </a:lnTo>
                  <a:lnTo>
                    <a:pt x="464248" y="499719"/>
                  </a:lnTo>
                  <a:lnTo>
                    <a:pt x="462153" y="503186"/>
                  </a:lnTo>
                  <a:lnTo>
                    <a:pt x="466737" y="505904"/>
                  </a:lnTo>
                  <a:lnTo>
                    <a:pt x="469239" y="502627"/>
                  </a:lnTo>
                  <a:lnTo>
                    <a:pt x="472338" y="497611"/>
                  </a:lnTo>
                  <a:lnTo>
                    <a:pt x="473036" y="492760"/>
                  </a:lnTo>
                  <a:close/>
                </a:path>
                <a:path w="1079500" h="753109">
                  <a:moveTo>
                    <a:pt x="499135" y="525233"/>
                  </a:moveTo>
                  <a:lnTo>
                    <a:pt x="497116" y="520293"/>
                  </a:lnTo>
                  <a:lnTo>
                    <a:pt x="492391" y="518045"/>
                  </a:lnTo>
                  <a:lnTo>
                    <a:pt x="495312" y="522097"/>
                  </a:lnTo>
                  <a:lnTo>
                    <a:pt x="499135" y="525233"/>
                  </a:lnTo>
                  <a:close/>
                </a:path>
                <a:path w="1079500" h="753109">
                  <a:moveTo>
                    <a:pt x="505701" y="71043"/>
                  </a:moveTo>
                  <a:lnTo>
                    <a:pt x="502704" y="67043"/>
                  </a:lnTo>
                  <a:lnTo>
                    <a:pt x="498513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1079500" h="753109">
                  <a:moveTo>
                    <a:pt x="525081" y="749668"/>
                  </a:moveTo>
                  <a:lnTo>
                    <a:pt x="519493" y="748068"/>
                  </a:lnTo>
                  <a:lnTo>
                    <a:pt x="519493" y="752170"/>
                  </a:lnTo>
                  <a:lnTo>
                    <a:pt x="524522" y="752170"/>
                  </a:lnTo>
                  <a:lnTo>
                    <a:pt x="525081" y="749668"/>
                  </a:lnTo>
                  <a:close/>
                </a:path>
                <a:path w="1079500" h="753109">
                  <a:moveTo>
                    <a:pt x="533869" y="169443"/>
                  </a:moveTo>
                  <a:lnTo>
                    <a:pt x="526122" y="165722"/>
                  </a:lnTo>
                  <a:lnTo>
                    <a:pt x="523392" y="169735"/>
                  </a:lnTo>
                  <a:lnTo>
                    <a:pt x="525894" y="173596"/>
                  </a:lnTo>
                  <a:lnTo>
                    <a:pt x="533869" y="169443"/>
                  </a:lnTo>
                  <a:close/>
                </a:path>
                <a:path w="1079500" h="753109">
                  <a:moveTo>
                    <a:pt x="539292" y="85890"/>
                  </a:moveTo>
                  <a:lnTo>
                    <a:pt x="535470" y="84315"/>
                  </a:lnTo>
                  <a:lnTo>
                    <a:pt x="531647" y="88138"/>
                  </a:lnTo>
                  <a:lnTo>
                    <a:pt x="535470" y="95110"/>
                  </a:lnTo>
                  <a:lnTo>
                    <a:pt x="539292" y="85890"/>
                  </a:lnTo>
                  <a:close/>
                </a:path>
                <a:path w="1079500" h="753109">
                  <a:moveTo>
                    <a:pt x="552259" y="8788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59" y="8788"/>
                  </a:lnTo>
                  <a:close/>
                </a:path>
                <a:path w="1079500" h="753109">
                  <a:moveTo>
                    <a:pt x="555459" y="216585"/>
                  </a:moveTo>
                  <a:lnTo>
                    <a:pt x="551459" y="213398"/>
                  </a:lnTo>
                  <a:lnTo>
                    <a:pt x="549859" y="218186"/>
                  </a:lnTo>
                  <a:lnTo>
                    <a:pt x="545058" y="222986"/>
                  </a:lnTo>
                  <a:lnTo>
                    <a:pt x="549059" y="226187"/>
                  </a:lnTo>
                  <a:lnTo>
                    <a:pt x="550659" y="221386"/>
                  </a:lnTo>
                  <a:lnTo>
                    <a:pt x="555459" y="216585"/>
                  </a:lnTo>
                  <a:close/>
                </a:path>
                <a:path w="1079500" h="753109">
                  <a:moveTo>
                    <a:pt x="568528" y="685673"/>
                  </a:moveTo>
                  <a:lnTo>
                    <a:pt x="565048" y="681736"/>
                  </a:lnTo>
                  <a:lnTo>
                    <a:pt x="559308" y="686346"/>
                  </a:lnTo>
                  <a:lnTo>
                    <a:pt x="563549" y="687425"/>
                  </a:lnTo>
                  <a:lnTo>
                    <a:pt x="568528" y="685673"/>
                  </a:lnTo>
                  <a:close/>
                </a:path>
                <a:path w="1079500" h="753109">
                  <a:moveTo>
                    <a:pt x="571106" y="664400"/>
                  </a:moveTo>
                  <a:lnTo>
                    <a:pt x="566648" y="660958"/>
                  </a:lnTo>
                  <a:lnTo>
                    <a:pt x="565048" y="666546"/>
                  </a:lnTo>
                  <a:lnTo>
                    <a:pt x="558647" y="667346"/>
                  </a:lnTo>
                  <a:lnTo>
                    <a:pt x="557047" y="672947"/>
                  </a:lnTo>
                  <a:lnTo>
                    <a:pt x="563829" y="673100"/>
                  </a:lnTo>
                  <a:lnTo>
                    <a:pt x="569341" y="669353"/>
                  </a:lnTo>
                  <a:lnTo>
                    <a:pt x="571106" y="664400"/>
                  </a:lnTo>
                  <a:close/>
                </a:path>
                <a:path w="1079500" h="753109">
                  <a:moveTo>
                    <a:pt x="574141" y="268439"/>
                  </a:moveTo>
                  <a:lnTo>
                    <a:pt x="571436" y="262140"/>
                  </a:lnTo>
                  <a:lnTo>
                    <a:pt x="563346" y="267538"/>
                  </a:lnTo>
                  <a:lnTo>
                    <a:pt x="567842" y="269938"/>
                  </a:lnTo>
                  <a:lnTo>
                    <a:pt x="574141" y="268439"/>
                  </a:lnTo>
                  <a:close/>
                </a:path>
                <a:path w="1079500" h="753109">
                  <a:moveTo>
                    <a:pt x="599033" y="626402"/>
                  </a:moveTo>
                  <a:lnTo>
                    <a:pt x="597014" y="621792"/>
                  </a:lnTo>
                  <a:lnTo>
                    <a:pt x="592289" y="619429"/>
                  </a:lnTo>
                  <a:lnTo>
                    <a:pt x="595210" y="623290"/>
                  </a:lnTo>
                  <a:lnTo>
                    <a:pt x="599033" y="626402"/>
                  </a:lnTo>
                  <a:close/>
                </a:path>
                <a:path w="1079500" h="753109">
                  <a:moveTo>
                    <a:pt x="620191" y="336473"/>
                  </a:moveTo>
                  <a:lnTo>
                    <a:pt x="614591" y="334873"/>
                  </a:lnTo>
                  <a:lnTo>
                    <a:pt x="615391" y="339674"/>
                  </a:lnTo>
                  <a:lnTo>
                    <a:pt x="608203" y="341274"/>
                  </a:lnTo>
                  <a:lnTo>
                    <a:pt x="613791" y="342861"/>
                  </a:lnTo>
                  <a:lnTo>
                    <a:pt x="618591" y="343662"/>
                  </a:lnTo>
                  <a:lnTo>
                    <a:pt x="620191" y="336473"/>
                  </a:lnTo>
                  <a:close/>
                </a:path>
                <a:path w="1079500" h="753109">
                  <a:moveTo>
                    <a:pt x="626732" y="139661"/>
                  </a:moveTo>
                  <a:lnTo>
                    <a:pt x="621792" y="134277"/>
                  </a:lnTo>
                  <a:lnTo>
                    <a:pt x="617740" y="137871"/>
                  </a:lnTo>
                  <a:lnTo>
                    <a:pt x="622388" y="140271"/>
                  </a:lnTo>
                  <a:lnTo>
                    <a:pt x="626732" y="139661"/>
                  </a:lnTo>
                  <a:close/>
                </a:path>
                <a:path w="1079500" h="753109">
                  <a:moveTo>
                    <a:pt x="628002" y="213283"/>
                  </a:moveTo>
                  <a:lnTo>
                    <a:pt x="623582" y="210693"/>
                  </a:lnTo>
                  <a:lnTo>
                    <a:pt x="619467" y="213055"/>
                  </a:lnTo>
                  <a:lnTo>
                    <a:pt x="624192" y="220586"/>
                  </a:lnTo>
                  <a:lnTo>
                    <a:pt x="628002" y="213283"/>
                  </a:lnTo>
                  <a:close/>
                </a:path>
                <a:path w="1079500" h="753109">
                  <a:moveTo>
                    <a:pt x="637768" y="159842"/>
                  </a:moveTo>
                  <a:lnTo>
                    <a:pt x="630580" y="159042"/>
                  </a:lnTo>
                  <a:lnTo>
                    <a:pt x="625779" y="162242"/>
                  </a:lnTo>
                  <a:lnTo>
                    <a:pt x="623392" y="167043"/>
                  </a:lnTo>
                  <a:lnTo>
                    <a:pt x="631380" y="167843"/>
                  </a:lnTo>
                  <a:lnTo>
                    <a:pt x="635381" y="164642"/>
                  </a:lnTo>
                  <a:lnTo>
                    <a:pt x="637768" y="159842"/>
                  </a:lnTo>
                  <a:close/>
                </a:path>
                <a:path w="1079500" h="753109">
                  <a:moveTo>
                    <a:pt x="661492" y="679945"/>
                  </a:moveTo>
                  <a:lnTo>
                    <a:pt x="659345" y="675347"/>
                  </a:lnTo>
                  <a:lnTo>
                    <a:pt x="654964" y="672985"/>
                  </a:lnTo>
                  <a:lnTo>
                    <a:pt x="657847" y="676846"/>
                  </a:lnTo>
                  <a:lnTo>
                    <a:pt x="661492" y="679945"/>
                  </a:lnTo>
                  <a:close/>
                </a:path>
                <a:path w="1079500" h="753109">
                  <a:moveTo>
                    <a:pt x="697064" y="440169"/>
                  </a:moveTo>
                  <a:lnTo>
                    <a:pt x="692124" y="434771"/>
                  </a:lnTo>
                  <a:lnTo>
                    <a:pt x="688073" y="438378"/>
                  </a:lnTo>
                  <a:lnTo>
                    <a:pt x="692721" y="440766"/>
                  </a:lnTo>
                  <a:lnTo>
                    <a:pt x="697064" y="440169"/>
                  </a:lnTo>
                  <a:close/>
                </a:path>
                <a:path w="1079500" h="753109">
                  <a:moveTo>
                    <a:pt x="830338" y="214845"/>
                  </a:moveTo>
                  <a:lnTo>
                    <a:pt x="826389" y="209397"/>
                  </a:lnTo>
                  <a:lnTo>
                    <a:pt x="825588" y="211797"/>
                  </a:lnTo>
                  <a:lnTo>
                    <a:pt x="825588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600" y="203009"/>
                  </a:lnTo>
                  <a:lnTo>
                    <a:pt x="817600" y="205397"/>
                  </a:lnTo>
                  <a:lnTo>
                    <a:pt x="813600" y="204597"/>
                  </a:lnTo>
                  <a:lnTo>
                    <a:pt x="813600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45" y="215239"/>
                  </a:lnTo>
                  <a:lnTo>
                    <a:pt x="826782" y="216395"/>
                  </a:lnTo>
                  <a:lnTo>
                    <a:pt x="830338" y="214845"/>
                  </a:lnTo>
                  <a:close/>
                </a:path>
                <a:path w="1079500" h="753109">
                  <a:moveTo>
                    <a:pt x="862584" y="497865"/>
                  </a:moveTo>
                  <a:lnTo>
                    <a:pt x="857554" y="495515"/>
                  </a:lnTo>
                  <a:lnTo>
                    <a:pt x="851687" y="494385"/>
                  </a:lnTo>
                  <a:lnTo>
                    <a:pt x="846569" y="492417"/>
                  </a:lnTo>
                  <a:lnTo>
                    <a:pt x="844740" y="491807"/>
                  </a:lnTo>
                  <a:lnTo>
                    <a:pt x="848766" y="494715"/>
                  </a:lnTo>
                  <a:lnTo>
                    <a:pt x="850480" y="499567"/>
                  </a:lnTo>
                  <a:lnTo>
                    <a:pt x="857656" y="499910"/>
                  </a:lnTo>
                  <a:lnTo>
                    <a:pt x="862584" y="497865"/>
                  </a:lnTo>
                  <a:close/>
                </a:path>
                <a:path w="1079500" h="753109">
                  <a:moveTo>
                    <a:pt x="882332" y="286918"/>
                  </a:moveTo>
                  <a:lnTo>
                    <a:pt x="875144" y="278930"/>
                  </a:lnTo>
                  <a:lnTo>
                    <a:pt x="874344" y="278130"/>
                  </a:lnTo>
                  <a:lnTo>
                    <a:pt x="868883" y="274396"/>
                  </a:lnTo>
                  <a:lnTo>
                    <a:pt x="870242" y="280035"/>
                  </a:lnTo>
                  <a:lnTo>
                    <a:pt x="874445" y="287909"/>
                  </a:lnTo>
                  <a:lnTo>
                    <a:pt x="877531" y="290918"/>
                  </a:lnTo>
                  <a:lnTo>
                    <a:pt x="882332" y="286918"/>
                  </a:lnTo>
                  <a:close/>
                </a:path>
                <a:path w="1079500" h="753109">
                  <a:moveTo>
                    <a:pt x="949464" y="349262"/>
                  </a:moveTo>
                  <a:lnTo>
                    <a:pt x="937209" y="357581"/>
                  </a:lnTo>
                  <a:lnTo>
                    <a:pt x="938974" y="360045"/>
                  </a:lnTo>
                  <a:lnTo>
                    <a:pt x="945984" y="357124"/>
                  </a:lnTo>
                  <a:lnTo>
                    <a:pt x="949464" y="349262"/>
                  </a:lnTo>
                  <a:close/>
                </a:path>
                <a:path w="1079500" h="753109">
                  <a:moveTo>
                    <a:pt x="989711" y="736968"/>
                  </a:moveTo>
                  <a:lnTo>
                    <a:pt x="986231" y="738479"/>
                  </a:lnTo>
                  <a:lnTo>
                    <a:pt x="980490" y="740448"/>
                  </a:lnTo>
                  <a:lnTo>
                    <a:pt x="972146" y="742276"/>
                  </a:lnTo>
                  <a:lnTo>
                    <a:pt x="967232" y="744994"/>
                  </a:lnTo>
                  <a:lnTo>
                    <a:pt x="971842" y="749668"/>
                  </a:lnTo>
                  <a:lnTo>
                    <a:pt x="977798" y="746239"/>
                  </a:lnTo>
                  <a:lnTo>
                    <a:pt x="985329" y="740778"/>
                  </a:lnTo>
                  <a:lnTo>
                    <a:pt x="989711" y="736968"/>
                  </a:lnTo>
                  <a:close/>
                </a:path>
                <a:path w="1079500" h="753109">
                  <a:moveTo>
                    <a:pt x="1022997" y="551459"/>
                  </a:moveTo>
                  <a:lnTo>
                    <a:pt x="1016812" y="548995"/>
                  </a:lnTo>
                  <a:lnTo>
                    <a:pt x="1010704" y="546074"/>
                  </a:lnTo>
                  <a:lnTo>
                    <a:pt x="1005344" y="542251"/>
                  </a:lnTo>
                  <a:lnTo>
                    <a:pt x="1001407" y="537083"/>
                  </a:lnTo>
                  <a:lnTo>
                    <a:pt x="999820" y="543471"/>
                  </a:lnTo>
                  <a:lnTo>
                    <a:pt x="993419" y="543471"/>
                  </a:lnTo>
                  <a:lnTo>
                    <a:pt x="991819" y="549071"/>
                  </a:lnTo>
                  <a:lnTo>
                    <a:pt x="1000963" y="546747"/>
                  </a:lnTo>
                  <a:lnTo>
                    <a:pt x="1008608" y="550265"/>
                  </a:lnTo>
                  <a:lnTo>
                    <a:pt x="1015644" y="553783"/>
                  </a:lnTo>
                  <a:lnTo>
                    <a:pt x="1022997" y="551459"/>
                  </a:lnTo>
                  <a:close/>
                </a:path>
                <a:path w="1079500" h="753109">
                  <a:moveTo>
                    <a:pt x="1079233" y="743204"/>
                  </a:moveTo>
                  <a:lnTo>
                    <a:pt x="1074940" y="740879"/>
                  </a:lnTo>
                  <a:lnTo>
                    <a:pt x="1072489" y="743648"/>
                  </a:lnTo>
                  <a:lnTo>
                    <a:pt x="1067346" y="746277"/>
                  </a:lnTo>
                  <a:lnTo>
                    <a:pt x="1064602" y="749198"/>
                  </a:lnTo>
                  <a:lnTo>
                    <a:pt x="1069340" y="752868"/>
                  </a:lnTo>
                  <a:lnTo>
                    <a:pt x="1071346" y="748741"/>
                  </a:lnTo>
                  <a:lnTo>
                    <a:pt x="1076337" y="745667"/>
                  </a:lnTo>
                  <a:lnTo>
                    <a:pt x="1079233" y="74320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091433" y="9428962"/>
              <a:ext cx="943610" cy="858519"/>
            </a:xfrm>
            <a:custGeom>
              <a:avLst/>
              <a:gdLst/>
              <a:ahLst/>
              <a:cxnLst/>
              <a:rect l="l" t="t" r="r" b="b"/>
              <a:pathLst>
                <a:path w="943609" h="858520">
                  <a:moveTo>
                    <a:pt x="8788" y="256120"/>
                  </a:moveTo>
                  <a:lnTo>
                    <a:pt x="7188" y="251333"/>
                  </a:lnTo>
                  <a:lnTo>
                    <a:pt x="800" y="255320"/>
                  </a:lnTo>
                  <a:lnTo>
                    <a:pt x="0" y="260121"/>
                  </a:lnTo>
                  <a:lnTo>
                    <a:pt x="1600" y="264909"/>
                  </a:lnTo>
                  <a:lnTo>
                    <a:pt x="7188" y="260921"/>
                  </a:lnTo>
                  <a:lnTo>
                    <a:pt x="8788" y="256120"/>
                  </a:lnTo>
                  <a:close/>
                </a:path>
                <a:path w="943609" h="858520">
                  <a:moveTo>
                    <a:pt x="72377" y="0"/>
                  </a:moveTo>
                  <a:lnTo>
                    <a:pt x="67132" y="977"/>
                  </a:lnTo>
                  <a:lnTo>
                    <a:pt x="64287" y="4051"/>
                  </a:lnTo>
                  <a:lnTo>
                    <a:pt x="71932" y="5168"/>
                  </a:lnTo>
                  <a:lnTo>
                    <a:pt x="72377" y="0"/>
                  </a:lnTo>
                  <a:close/>
                </a:path>
                <a:path w="943609" h="858520">
                  <a:moveTo>
                    <a:pt x="85750" y="355625"/>
                  </a:moveTo>
                  <a:lnTo>
                    <a:pt x="82321" y="350431"/>
                  </a:lnTo>
                  <a:lnTo>
                    <a:pt x="78892" y="353377"/>
                  </a:lnTo>
                  <a:lnTo>
                    <a:pt x="72923" y="354228"/>
                  </a:lnTo>
                  <a:lnTo>
                    <a:pt x="69062" y="355371"/>
                  </a:lnTo>
                  <a:lnTo>
                    <a:pt x="71932" y="359219"/>
                  </a:lnTo>
                  <a:lnTo>
                    <a:pt x="76136" y="357619"/>
                  </a:lnTo>
                  <a:lnTo>
                    <a:pt x="82219" y="357225"/>
                  </a:lnTo>
                  <a:lnTo>
                    <a:pt x="85750" y="355625"/>
                  </a:lnTo>
                  <a:close/>
                </a:path>
                <a:path w="943609" h="858520">
                  <a:moveTo>
                    <a:pt x="94310" y="97078"/>
                  </a:moveTo>
                  <a:lnTo>
                    <a:pt x="91109" y="93078"/>
                  </a:lnTo>
                  <a:lnTo>
                    <a:pt x="87909" y="86690"/>
                  </a:lnTo>
                  <a:lnTo>
                    <a:pt x="83121" y="89890"/>
                  </a:lnTo>
                  <a:lnTo>
                    <a:pt x="86321" y="93078"/>
                  </a:lnTo>
                  <a:lnTo>
                    <a:pt x="89509" y="99479"/>
                  </a:lnTo>
                  <a:lnTo>
                    <a:pt x="94310" y="97078"/>
                  </a:lnTo>
                  <a:close/>
                </a:path>
                <a:path w="943609" h="858520">
                  <a:moveTo>
                    <a:pt x="112344" y="64617"/>
                  </a:moveTo>
                  <a:lnTo>
                    <a:pt x="107099" y="65405"/>
                  </a:lnTo>
                  <a:lnTo>
                    <a:pt x="104241" y="68440"/>
                  </a:lnTo>
                  <a:lnTo>
                    <a:pt x="111887" y="69900"/>
                  </a:lnTo>
                  <a:lnTo>
                    <a:pt x="112344" y="64617"/>
                  </a:lnTo>
                  <a:close/>
                </a:path>
                <a:path w="943609" h="858520">
                  <a:moveTo>
                    <a:pt x="129476" y="97878"/>
                  </a:moveTo>
                  <a:lnTo>
                    <a:pt x="127876" y="89890"/>
                  </a:lnTo>
                  <a:lnTo>
                    <a:pt x="123075" y="92278"/>
                  </a:lnTo>
                  <a:lnTo>
                    <a:pt x="114287" y="89090"/>
                  </a:lnTo>
                  <a:lnTo>
                    <a:pt x="116687" y="97078"/>
                  </a:lnTo>
                  <a:lnTo>
                    <a:pt x="121475" y="94678"/>
                  </a:lnTo>
                  <a:lnTo>
                    <a:pt x="129476" y="97878"/>
                  </a:lnTo>
                  <a:close/>
                </a:path>
                <a:path w="943609" h="858520">
                  <a:moveTo>
                    <a:pt x="163918" y="675119"/>
                  </a:moveTo>
                  <a:lnTo>
                    <a:pt x="162242" y="670915"/>
                  </a:lnTo>
                  <a:lnTo>
                    <a:pt x="162788" y="666026"/>
                  </a:lnTo>
                  <a:lnTo>
                    <a:pt x="156451" y="662927"/>
                  </a:lnTo>
                  <a:lnTo>
                    <a:pt x="151003" y="662825"/>
                  </a:lnTo>
                  <a:lnTo>
                    <a:pt x="154254" y="666915"/>
                  </a:lnTo>
                  <a:lnTo>
                    <a:pt x="158864" y="670356"/>
                  </a:lnTo>
                  <a:lnTo>
                    <a:pt x="162445" y="674014"/>
                  </a:lnTo>
                  <a:lnTo>
                    <a:pt x="163918" y="675119"/>
                  </a:lnTo>
                  <a:close/>
                </a:path>
                <a:path w="943609" h="858520">
                  <a:moveTo>
                    <a:pt x="172085" y="397903"/>
                  </a:moveTo>
                  <a:lnTo>
                    <a:pt x="170230" y="391985"/>
                  </a:lnTo>
                  <a:lnTo>
                    <a:pt x="162979" y="393077"/>
                  </a:lnTo>
                  <a:lnTo>
                    <a:pt x="153543" y="395287"/>
                  </a:lnTo>
                  <a:lnTo>
                    <a:pt x="147866" y="397052"/>
                  </a:lnTo>
                  <a:lnTo>
                    <a:pt x="151853" y="396786"/>
                  </a:lnTo>
                  <a:lnTo>
                    <a:pt x="158089" y="397154"/>
                  </a:lnTo>
                  <a:lnTo>
                    <a:pt x="166433" y="398589"/>
                  </a:lnTo>
                  <a:lnTo>
                    <a:pt x="172085" y="397903"/>
                  </a:lnTo>
                  <a:close/>
                </a:path>
                <a:path w="943609" h="858520">
                  <a:moveTo>
                    <a:pt x="192608" y="742848"/>
                  </a:moveTo>
                  <a:lnTo>
                    <a:pt x="186220" y="745248"/>
                  </a:lnTo>
                  <a:lnTo>
                    <a:pt x="183019" y="747636"/>
                  </a:lnTo>
                  <a:lnTo>
                    <a:pt x="187020" y="754037"/>
                  </a:lnTo>
                  <a:lnTo>
                    <a:pt x="191808" y="751636"/>
                  </a:lnTo>
                  <a:lnTo>
                    <a:pt x="187820" y="748436"/>
                  </a:lnTo>
                  <a:lnTo>
                    <a:pt x="192608" y="742848"/>
                  </a:lnTo>
                  <a:close/>
                </a:path>
                <a:path w="943609" h="858520">
                  <a:moveTo>
                    <a:pt x="245808" y="640054"/>
                  </a:moveTo>
                  <a:lnTo>
                    <a:pt x="240563" y="640842"/>
                  </a:lnTo>
                  <a:lnTo>
                    <a:pt x="237718" y="643877"/>
                  </a:lnTo>
                  <a:lnTo>
                    <a:pt x="245364" y="645337"/>
                  </a:lnTo>
                  <a:lnTo>
                    <a:pt x="245808" y="640054"/>
                  </a:lnTo>
                  <a:close/>
                </a:path>
                <a:path w="943609" h="858520">
                  <a:moveTo>
                    <a:pt x="247891" y="403186"/>
                  </a:moveTo>
                  <a:lnTo>
                    <a:pt x="243065" y="401878"/>
                  </a:lnTo>
                  <a:lnTo>
                    <a:pt x="237782" y="401612"/>
                  </a:lnTo>
                  <a:lnTo>
                    <a:pt x="242163" y="403974"/>
                  </a:lnTo>
                  <a:lnTo>
                    <a:pt x="247891" y="403186"/>
                  </a:lnTo>
                  <a:close/>
                </a:path>
                <a:path w="943609" h="858520">
                  <a:moveTo>
                    <a:pt x="271424" y="614984"/>
                  </a:moveTo>
                  <a:lnTo>
                    <a:pt x="266433" y="613676"/>
                  </a:lnTo>
                  <a:lnTo>
                    <a:pt x="261302" y="613410"/>
                  </a:lnTo>
                  <a:lnTo>
                    <a:pt x="266141" y="615772"/>
                  </a:lnTo>
                  <a:lnTo>
                    <a:pt x="271424" y="614984"/>
                  </a:lnTo>
                  <a:close/>
                </a:path>
                <a:path w="943609" h="858520">
                  <a:moveTo>
                    <a:pt x="293306" y="845947"/>
                  </a:moveTo>
                  <a:lnTo>
                    <a:pt x="290918" y="844346"/>
                  </a:lnTo>
                  <a:lnTo>
                    <a:pt x="287718" y="839546"/>
                  </a:lnTo>
                  <a:lnTo>
                    <a:pt x="280517" y="844346"/>
                  </a:lnTo>
                  <a:lnTo>
                    <a:pt x="282917" y="845947"/>
                  </a:lnTo>
                  <a:lnTo>
                    <a:pt x="286118" y="850734"/>
                  </a:lnTo>
                  <a:lnTo>
                    <a:pt x="293306" y="845947"/>
                  </a:lnTo>
                  <a:close/>
                </a:path>
                <a:path w="943609" h="858520">
                  <a:moveTo>
                    <a:pt x="311683" y="336270"/>
                  </a:moveTo>
                  <a:lnTo>
                    <a:pt x="307594" y="337845"/>
                  </a:lnTo>
                  <a:lnTo>
                    <a:pt x="305155" y="342112"/>
                  </a:lnTo>
                  <a:lnTo>
                    <a:pt x="310896" y="343242"/>
                  </a:lnTo>
                  <a:lnTo>
                    <a:pt x="311683" y="336270"/>
                  </a:lnTo>
                  <a:close/>
                </a:path>
                <a:path w="943609" h="858520">
                  <a:moveTo>
                    <a:pt x="325285" y="350431"/>
                  </a:moveTo>
                  <a:lnTo>
                    <a:pt x="322884" y="344830"/>
                  </a:lnTo>
                  <a:lnTo>
                    <a:pt x="317500" y="348894"/>
                  </a:lnTo>
                  <a:lnTo>
                    <a:pt x="315785" y="355130"/>
                  </a:lnTo>
                  <a:lnTo>
                    <a:pt x="317830" y="360006"/>
                  </a:lnTo>
                  <a:lnTo>
                    <a:pt x="323684" y="360019"/>
                  </a:lnTo>
                  <a:lnTo>
                    <a:pt x="320484" y="354431"/>
                  </a:lnTo>
                  <a:lnTo>
                    <a:pt x="325285" y="350431"/>
                  </a:lnTo>
                  <a:close/>
                </a:path>
                <a:path w="943609" h="858520">
                  <a:moveTo>
                    <a:pt x="333756" y="406501"/>
                  </a:moveTo>
                  <a:lnTo>
                    <a:pt x="328777" y="405371"/>
                  </a:lnTo>
                  <a:lnTo>
                    <a:pt x="323646" y="405155"/>
                  </a:lnTo>
                  <a:lnTo>
                    <a:pt x="328472" y="407174"/>
                  </a:lnTo>
                  <a:lnTo>
                    <a:pt x="333756" y="406501"/>
                  </a:lnTo>
                  <a:close/>
                </a:path>
                <a:path w="943609" h="858520">
                  <a:moveTo>
                    <a:pt x="355638" y="854163"/>
                  </a:moveTo>
                  <a:lnTo>
                    <a:pt x="351548" y="855738"/>
                  </a:lnTo>
                  <a:lnTo>
                    <a:pt x="350240" y="858037"/>
                  </a:lnTo>
                  <a:lnTo>
                    <a:pt x="355193" y="858037"/>
                  </a:lnTo>
                  <a:lnTo>
                    <a:pt x="355638" y="854163"/>
                  </a:lnTo>
                  <a:close/>
                </a:path>
                <a:path w="943609" h="858520">
                  <a:moveTo>
                    <a:pt x="356450" y="300075"/>
                  </a:moveTo>
                  <a:lnTo>
                    <a:pt x="353288" y="294411"/>
                  </a:lnTo>
                  <a:lnTo>
                    <a:pt x="352158" y="286499"/>
                  </a:lnTo>
                  <a:lnTo>
                    <a:pt x="349364" y="280974"/>
                  </a:lnTo>
                  <a:lnTo>
                    <a:pt x="341261" y="282498"/>
                  </a:lnTo>
                  <a:lnTo>
                    <a:pt x="346329" y="287604"/>
                  </a:lnTo>
                  <a:lnTo>
                    <a:pt x="348259" y="295186"/>
                  </a:lnTo>
                  <a:lnTo>
                    <a:pt x="350481" y="300812"/>
                  </a:lnTo>
                  <a:lnTo>
                    <a:pt x="356450" y="300075"/>
                  </a:lnTo>
                  <a:close/>
                </a:path>
                <a:path w="943609" h="858520">
                  <a:moveTo>
                    <a:pt x="386473" y="601700"/>
                  </a:moveTo>
                  <a:lnTo>
                    <a:pt x="381228" y="602488"/>
                  </a:lnTo>
                  <a:lnTo>
                    <a:pt x="378371" y="605523"/>
                  </a:lnTo>
                  <a:lnTo>
                    <a:pt x="386016" y="606983"/>
                  </a:lnTo>
                  <a:lnTo>
                    <a:pt x="386473" y="601700"/>
                  </a:lnTo>
                  <a:close/>
                </a:path>
                <a:path w="943609" h="858520">
                  <a:moveTo>
                    <a:pt x="473138" y="851535"/>
                  </a:moveTo>
                  <a:lnTo>
                    <a:pt x="464337" y="853935"/>
                  </a:lnTo>
                  <a:lnTo>
                    <a:pt x="466737" y="858037"/>
                  </a:lnTo>
                  <a:lnTo>
                    <a:pt x="470535" y="858037"/>
                  </a:lnTo>
                  <a:lnTo>
                    <a:pt x="473138" y="851535"/>
                  </a:lnTo>
                  <a:close/>
                </a:path>
                <a:path w="943609" h="858520">
                  <a:moveTo>
                    <a:pt x="477926" y="832358"/>
                  </a:moveTo>
                  <a:lnTo>
                    <a:pt x="470738" y="833958"/>
                  </a:lnTo>
                  <a:lnTo>
                    <a:pt x="467537" y="836358"/>
                  </a:lnTo>
                  <a:lnTo>
                    <a:pt x="470738" y="842746"/>
                  </a:lnTo>
                  <a:lnTo>
                    <a:pt x="476326" y="840346"/>
                  </a:lnTo>
                  <a:lnTo>
                    <a:pt x="473138" y="837158"/>
                  </a:lnTo>
                  <a:lnTo>
                    <a:pt x="477926" y="832358"/>
                  </a:lnTo>
                  <a:close/>
                </a:path>
                <a:path w="943609" h="858520">
                  <a:moveTo>
                    <a:pt x="493864" y="790854"/>
                  </a:moveTo>
                  <a:lnTo>
                    <a:pt x="493115" y="786206"/>
                  </a:lnTo>
                  <a:lnTo>
                    <a:pt x="491159" y="781862"/>
                  </a:lnTo>
                  <a:lnTo>
                    <a:pt x="490715" y="786803"/>
                  </a:lnTo>
                  <a:lnTo>
                    <a:pt x="493864" y="790854"/>
                  </a:lnTo>
                  <a:close/>
                </a:path>
                <a:path w="943609" h="858520">
                  <a:moveTo>
                    <a:pt x="512521" y="612609"/>
                  </a:moveTo>
                  <a:lnTo>
                    <a:pt x="509295" y="609879"/>
                  </a:lnTo>
                  <a:lnTo>
                    <a:pt x="503974" y="609688"/>
                  </a:lnTo>
                  <a:lnTo>
                    <a:pt x="505104" y="614972"/>
                  </a:lnTo>
                  <a:lnTo>
                    <a:pt x="512521" y="612609"/>
                  </a:lnTo>
                  <a:close/>
                </a:path>
                <a:path w="943609" h="858520">
                  <a:moveTo>
                    <a:pt x="514172" y="816305"/>
                  </a:moveTo>
                  <a:lnTo>
                    <a:pt x="511492" y="811580"/>
                  </a:lnTo>
                  <a:lnTo>
                    <a:pt x="507758" y="813714"/>
                  </a:lnTo>
                  <a:lnTo>
                    <a:pt x="502602" y="817270"/>
                  </a:lnTo>
                  <a:lnTo>
                    <a:pt x="499694" y="821575"/>
                  </a:lnTo>
                  <a:lnTo>
                    <a:pt x="502704" y="825969"/>
                  </a:lnTo>
                  <a:lnTo>
                    <a:pt x="505421" y="821245"/>
                  </a:lnTo>
                  <a:lnTo>
                    <a:pt x="510692" y="818769"/>
                  </a:lnTo>
                  <a:lnTo>
                    <a:pt x="514172" y="816305"/>
                  </a:lnTo>
                  <a:close/>
                </a:path>
                <a:path w="943609" h="858520">
                  <a:moveTo>
                    <a:pt x="516293" y="629361"/>
                  </a:moveTo>
                  <a:lnTo>
                    <a:pt x="509892" y="630961"/>
                  </a:lnTo>
                  <a:lnTo>
                    <a:pt x="506704" y="633349"/>
                  </a:lnTo>
                  <a:lnTo>
                    <a:pt x="509892" y="639749"/>
                  </a:lnTo>
                  <a:lnTo>
                    <a:pt x="515493" y="637349"/>
                  </a:lnTo>
                  <a:lnTo>
                    <a:pt x="511492" y="634149"/>
                  </a:lnTo>
                  <a:lnTo>
                    <a:pt x="516293" y="629361"/>
                  </a:lnTo>
                  <a:close/>
                </a:path>
                <a:path w="943609" h="858520">
                  <a:moveTo>
                    <a:pt x="526681" y="807580"/>
                  </a:moveTo>
                  <a:lnTo>
                    <a:pt x="521881" y="802792"/>
                  </a:lnTo>
                  <a:lnTo>
                    <a:pt x="517893" y="801192"/>
                  </a:lnTo>
                  <a:lnTo>
                    <a:pt x="513092" y="806780"/>
                  </a:lnTo>
                  <a:lnTo>
                    <a:pt x="517093" y="809980"/>
                  </a:lnTo>
                  <a:lnTo>
                    <a:pt x="519480" y="805980"/>
                  </a:lnTo>
                  <a:lnTo>
                    <a:pt x="526681" y="807580"/>
                  </a:lnTo>
                  <a:close/>
                </a:path>
                <a:path w="943609" h="858520">
                  <a:moveTo>
                    <a:pt x="567664" y="854316"/>
                  </a:moveTo>
                  <a:lnTo>
                    <a:pt x="564438" y="851535"/>
                  </a:lnTo>
                  <a:lnTo>
                    <a:pt x="559117" y="851166"/>
                  </a:lnTo>
                  <a:lnTo>
                    <a:pt x="560247" y="856335"/>
                  </a:lnTo>
                  <a:lnTo>
                    <a:pt x="567664" y="854316"/>
                  </a:lnTo>
                  <a:close/>
                </a:path>
                <a:path w="943609" h="858520">
                  <a:moveTo>
                    <a:pt x="586625" y="569417"/>
                  </a:moveTo>
                  <a:lnTo>
                    <a:pt x="582625" y="565416"/>
                  </a:lnTo>
                  <a:lnTo>
                    <a:pt x="578624" y="563816"/>
                  </a:lnTo>
                  <a:lnTo>
                    <a:pt x="573836" y="569417"/>
                  </a:lnTo>
                  <a:lnTo>
                    <a:pt x="577824" y="572617"/>
                  </a:lnTo>
                  <a:lnTo>
                    <a:pt x="579424" y="567817"/>
                  </a:lnTo>
                  <a:lnTo>
                    <a:pt x="586625" y="569417"/>
                  </a:lnTo>
                  <a:close/>
                </a:path>
                <a:path w="943609" h="858520">
                  <a:moveTo>
                    <a:pt x="591413" y="409575"/>
                  </a:moveTo>
                  <a:lnTo>
                    <a:pt x="588124" y="406501"/>
                  </a:lnTo>
                  <a:lnTo>
                    <a:pt x="587222" y="401180"/>
                  </a:lnTo>
                  <a:lnTo>
                    <a:pt x="586016" y="397662"/>
                  </a:lnTo>
                  <a:lnTo>
                    <a:pt x="581825" y="399986"/>
                  </a:lnTo>
                  <a:lnTo>
                    <a:pt x="583438" y="403504"/>
                  </a:lnTo>
                  <a:lnTo>
                    <a:pt x="583920" y="408978"/>
                  </a:lnTo>
                  <a:lnTo>
                    <a:pt x="585762" y="412343"/>
                  </a:lnTo>
                  <a:lnTo>
                    <a:pt x="591413" y="409575"/>
                  </a:lnTo>
                  <a:close/>
                </a:path>
                <a:path w="943609" h="858520">
                  <a:moveTo>
                    <a:pt x="597103" y="733780"/>
                  </a:moveTo>
                  <a:lnTo>
                    <a:pt x="588213" y="730859"/>
                  </a:lnTo>
                  <a:lnTo>
                    <a:pt x="590575" y="738720"/>
                  </a:lnTo>
                  <a:lnTo>
                    <a:pt x="595706" y="738047"/>
                  </a:lnTo>
                  <a:lnTo>
                    <a:pt x="597103" y="733780"/>
                  </a:lnTo>
                  <a:close/>
                </a:path>
                <a:path w="943609" h="858520">
                  <a:moveTo>
                    <a:pt x="627380" y="776414"/>
                  </a:moveTo>
                  <a:lnTo>
                    <a:pt x="625779" y="771613"/>
                  </a:lnTo>
                  <a:lnTo>
                    <a:pt x="619391" y="775614"/>
                  </a:lnTo>
                  <a:lnTo>
                    <a:pt x="618591" y="780415"/>
                  </a:lnTo>
                  <a:lnTo>
                    <a:pt x="620191" y="785202"/>
                  </a:lnTo>
                  <a:lnTo>
                    <a:pt x="626579" y="781215"/>
                  </a:lnTo>
                  <a:lnTo>
                    <a:pt x="627380" y="776414"/>
                  </a:lnTo>
                  <a:close/>
                </a:path>
                <a:path w="943609" h="858520">
                  <a:moveTo>
                    <a:pt x="628180" y="708482"/>
                  </a:moveTo>
                  <a:lnTo>
                    <a:pt x="623379" y="705281"/>
                  </a:lnTo>
                  <a:lnTo>
                    <a:pt x="621792" y="710082"/>
                  </a:lnTo>
                  <a:lnTo>
                    <a:pt x="616991" y="714870"/>
                  </a:lnTo>
                  <a:lnTo>
                    <a:pt x="620991" y="718070"/>
                  </a:lnTo>
                  <a:lnTo>
                    <a:pt x="622579" y="713270"/>
                  </a:lnTo>
                  <a:lnTo>
                    <a:pt x="628180" y="708482"/>
                  </a:lnTo>
                  <a:close/>
                </a:path>
                <a:path w="943609" h="858520">
                  <a:moveTo>
                    <a:pt x="632980" y="847547"/>
                  </a:moveTo>
                  <a:lnTo>
                    <a:pt x="626579" y="843546"/>
                  </a:lnTo>
                  <a:lnTo>
                    <a:pt x="621792" y="845947"/>
                  </a:lnTo>
                  <a:lnTo>
                    <a:pt x="618591" y="853935"/>
                  </a:lnTo>
                  <a:lnTo>
                    <a:pt x="620991" y="855535"/>
                  </a:lnTo>
                  <a:lnTo>
                    <a:pt x="624179" y="856335"/>
                  </a:lnTo>
                  <a:lnTo>
                    <a:pt x="626579" y="857935"/>
                  </a:lnTo>
                  <a:lnTo>
                    <a:pt x="628180" y="854735"/>
                  </a:lnTo>
                  <a:lnTo>
                    <a:pt x="630580" y="850734"/>
                  </a:lnTo>
                  <a:lnTo>
                    <a:pt x="632980" y="847547"/>
                  </a:lnTo>
                  <a:close/>
                </a:path>
                <a:path w="943609" h="858520">
                  <a:moveTo>
                    <a:pt x="632980" y="682904"/>
                  </a:moveTo>
                  <a:lnTo>
                    <a:pt x="628980" y="679704"/>
                  </a:lnTo>
                  <a:lnTo>
                    <a:pt x="627380" y="684504"/>
                  </a:lnTo>
                  <a:lnTo>
                    <a:pt x="622579" y="689305"/>
                  </a:lnTo>
                  <a:lnTo>
                    <a:pt x="626579" y="692492"/>
                  </a:lnTo>
                  <a:lnTo>
                    <a:pt x="628180" y="687705"/>
                  </a:lnTo>
                  <a:lnTo>
                    <a:pt x="632980" y="682904"/>
                  </a:lnTo>
                  <a:close/>
                </a:path>
                <a:path w="943609" h="858520">
                  <a:moveTo>
                    <a:pt x="644956" y="247332"/>
                  </a:moveTo>
                  <a:lnTo>
                    <a:pt x="639368" y="240944"/>
                  </a:lnTo>
                  <a:lnTo>
                    <a:pt x="633145" y="237553"/>
                  </a:lnTo>
                  <a:lnTo>
                    <a:pt x="627380" y="239636"/>
                  </a:lnTo>
                  <a:lnTo>
                    <a:pt x="625208" y="242176"/>
                  </a:lnTo>
                  <a:lnTo>
                    <a:pt x="629780" y="240144"/>
                  </a:lnTo>
                  <a:lnTo>
                    <a:pt x="634568" y="243332"/>
                  </a:lnTo>
                  <a:lnTo>
                    <a:pt x="644956" y="247332"/>
                  </a:lnTo>
                  <a:close/>
                </a:path>
                <a:path w="943609" h="858520">
                  <a:moveTo>
                    <a:pt x="645756" y="834758"/>
                  </a:moveTo>
                  <a:lnTo>
                    <a:pt x="637768" y="829157"/>
                  </a:lnTo>
                  <a:lnTo>
                    <a:pt x="630580" y="828357"/>
                  </a:lnTo>
                  <a:lnTo>
                    <a:pt x="625779" y="833958"/>
                  </a:lnTo>
                  <a:lnTo>
                    <a:pt x="633768" y="837158"/>
                  </a:lnTo>
                  <a:lnTo>
                    <a:pt x="640168" y="838758"/>
                  </a:lnTo>
                  <a:lnTo>
                    <a:pt x="645756" y="834758"/>
                  </a:lnTo>
                  <a:close/>
                </a:path>
                <a:path w="943609" h="858520">
                  <a:moveTo>
                    <a:pt x="651002" y="790422"/>
                  </a:moveTo>
                  <a:lnTo>
                    <a:pt x="645756" y="791400"/>
                  </a:lnTo>
                  <a:lnTo>
                    <a:pt x="642912" y="794473"/>
                  </a:lnTo>
                  <a:lnTo>
                    <a:pt x="650557" y="795591"/>
                  </a:lnTo>
                  <a:lnTo>
                    <a:pt x="651002" y="790422"/>
                  </a:lnTo>
                  <a:close/>
                </a:path>
                <a:path w="943609" h="858520">
                  <a:moveTo>
                    <a:pt x="665746" y="759625"/>
                  </a:moveTo>
                  <a:lnTo>
                    <a:pt x="660146" y="753237"/>
                  </a:lnTo>
                  <a:lnTo>
                    <a:pt x="656945" y="757237"/>
                  </a:lnTo>
                  <a:lnTo>
                    <a:pt x="648157" y="757237"/>
                  </a:lnTo>
                  <a:lnTo>
                    <a:pt x="653757" y="763625"/>
                  </a:lnTo>
                  <a:lnTo>
                    <a:pt x="656945" y="759625"/>
                  </a:lnTo>
                  <a:lnTo>
                    <a:pt x="665746" y="759625"/>
                  </a:lnTo>
                  <a:close/>
                </a:path>
                <a:path w="943609" h="858520">
                  <a:moveTo>
                    <a:pt x="680923" y="357619"/>
                  </a:moveTo>
                  <a:lnTo>
                    <a:pt x="676135" y="354431"/>
                  </a:lnTo>
                  <a:lnTo>
                    <a:pt x="675335" y="346430"/>
                  </a:lnTo>
                  <a:lnTo>
                    <a:pt x="668934" y="351231"/>
                  </a:lnTo>
                  <a:lnTo>
                    <a:pt x="672934" y="353631"/>
                  </a:lnTo>
                  <a:lnTo>
                    <a:pt x="673735" y="361619"/>
                  </a:lnTo>
                  <a:lnTo>
                    <a:pt x="680923" y="357619"/>
                  </a:lnTo>
                  <a:close/>
                </a:path>
                <a:path w="943609" h="858520">
                  <a:moveTo>
                    <a:pt x="692912" y="817168"/>
                  </a:moveTo>
                  <a:lnTo>
                    <a:pt x="687095" y="818515"/>
                  </a:lnTo>
                  <a:lnTo>
                    <a:pt x="682929" y="814679"/>
                  </a:lnTo>
                  <a:lnTo>
                    <a:pt x="678751" y="811885"/>
                  </a:lnTo>
                  <a:lnTo>
                    <a:pt x="672934" y="816368"/>
                  </a:lnTo>
                  <a:lnTo>
                    <a:pt x="674039" y="823696"/>
                  </a:lnTo>
                  <a:lnTo>
                    <a:pt x="682320" y="824560"/>
                  </a:lnTo>
                  <a:lnTo>
                    <a:pt x="690918" y="821550"/>
                  </a:lnTo>
                  <a:lnTo>
                    <a:pt x="692912" y="817168"/>
                  </a:lnTo>
                  <a:close/>
                </a:path>
                <a:path w="943609" h="858520">
                  <a:moveTo>
                    <a:pt x="693140" y="437921"/>
                  </a:moveTo>
                  <a:lnTo>
                    <a:pt x="689914" y="435152"/>
                  </a:lnTo>
                  <a:lnTo>
                    <a:pt x="684593" y="434771"/>
                  </a:lnTo>
                  <a:lnTo>
                    <a:pt x="685723" y="439940"/>
                  </a:lnTo>
                  <a:lnTo>
                    <a:pt x="693140" y="437921"/>
                  </a:lnTo>
                  <a:close/>
                </a:path>
                <a:path w="943609" h="858520">
                  <a:moveTo>
                    <a:pt x="699109" y="333565"/>
                  </a:moveTo>
                  <a:lnTo>
                    <a:pt x="696112" y="329552"/>
                  </a:lnTo>
                  <a:lnTo>
                    <a:pt x="691921" y="328383"/>
                  </a:lnTo>
                  <a:lnTo>
                    <a:pt x="693712" y="335241"/>
                  </a:lnTo>
                  <a:lnTo>
                    <a:pt x="699109" y="333565"/>
                  </a:lnTo>
                  <a:close/>
                </a:path>
                <a:path w="943609" h="858520">
                  <a:moveTo>
                    <a:pt x="699604" y="525513"/>
                  </a:moveTo>
                  <a:lnTo>
                    <a:pt x="698703" y="520865"/>
                  </a:lnTo>
                  <a:lnTo>
                    <a:pt x="696912" y="516521"/>
                  </a:lnTo>
                  <a:lnTo>
                    <a:pt x="696912" y="521462"/>
                  </a:lnTo>
                  <a:lnTo>
                    <a:pt x="699604" y="525513"/>
                  </a:lnTo>
                  <a:close/>
                </a:path>
                <a:path w="943609" h="858520">
                  <a:moveTo>
                    <a:pt x="703529" y="594563"/>
                  </a:moveTo>
                  <a:lnTo>
                    <a:pt x="700303" y="591794"/>
                  </a:lnTo>
                  <a:lnTo>
                    <a:pt x="694982" y="591413"/>
                  </a:lnTo>
                  <a:lnTo>
                    <a:pt x="696112" y="596595"/>
                  </a:lnTo>
                  <a:lnTo>
                    <a:pt x="703529" y="594563"/>
                  </a:lnTo>
                  <a:close/>
                </a:path>
                <a:path w="943609" h="858520">
                  <a:moveTo>
                    <a:pt x="706729" y="672096"/>
                  </a:moveTo>
                  <a:lnTo>
                    <a:pt x="703503" y="669315"/>
                  </a:lnTo>
                  <a:lnTo>
                    <a:pt x="698182" y="668947"/>
                  </a:lnTo>
                  <a:lnTo>
                    <a:pt x="699312" y="674116"/>
                  </a:lnTo>
                  <a:lnTo>
                    <a:pt x="706729" y="672096"/>
                  </a:lnTo>
                  <a:close/>
                </a:path>
                <a:path w="943609" h="858520">
                  <a:moveTo>
                    <a:pt x="708901" y="561428"/>
                  </a:moveTo>
                  <a:lnTo>
                    <a:pt x="704100" y="558228"/>
                  </a:lnTo>
                  <a:lnTo>
                    <a:pt x="702500" y="563016"/>
                  </a:lnTo>
                  <a:lnTo>
                    <a:pt x="697712" y="567817"/>
                  </a:lnTo>
                  <a:lnTo>
                    <a:pt x="701700" y="571017"/>
                  </a:lnTo>
                  <a:lnTo>
                    <a:pt x="703300" y="567016"/>
                  </a:lnTo>
                  <a:lnTo>
                    <a:pt x="708901" y="561428"/>
                  </a:lnTo>
                  <a:close/>
                </a:path>
                <a:path w="943609" h="858520">
                  <a:moveTo>
                    <a:pt x="726782" y="506666"/>
                  </a:moveTo>
                  <a:lnTo>
                    <a:pt x="725881" y="501980"/>
                  </a:lnTo>
                  <a:lnTo>
                    <a:pt x="724090" y="497446"/>
                  </a:lnTo>
                  <a:lnTo>
                    <a:pt x="724090" y="502285"/>
                  </a:lnTo>
                  <a:lnTo>
                    <a:pt x="726782" y="506666"/>
                  </a:lnTo>
                  <a:close/>
                </a:path>
                <a:path w="943609" h="858520">
                  <a:moveTo>
                    <a:pt x="741616" y="391579"/>
                  </a:moveTo>
                  <a:lnTo>
                    <a:pt x="740867" y="386892"/>
                  </a:lnTo>
                  <a:lnTo>
                    <a:pt x="738924" y="382358"/>
                  </a:lnTo>
                  <a:lnTo>
                    <a:pt x="738466" y="387197"/>
                  </a:lnTo>
                  <a:lnTo>
                    <a:pt x="741616" y="391579"/>
                  </a:lnTo>
                  <a:close/>
                </a:path>
                <a:path w="943609" h="858520">
                  <a:moveTo>
                    <a:pt x="747064" y="273621"/>
                  </a:moveTo>
                  <a:lnTo>
                    <a:pt x="744067" y="269608"/>
                  </a:lnTo>
                  <a:lnTo>
                    <a:pt x="739863" y="268452"/>
                  </a:lnTo>
                  <a:lnTo>
                    <a:pt x="741667" y="275310"/>
                  </a:lnTo>
                  <a:lnTo>
                    <a:pt x="747064" y="273621"/>
                  </a:lnTo>
                  <a:close/>
                </a:path>
                <a:path w="943609" h="858520">
                  <a:moveTo>
                    <a:pt x="750074" y="235889"/>
                  </a:moveTo>
                  <a:lnTo>
                    <a:pt x="748055" y="231343"/>
                  </a:lnTo>
                  <a:lnTo>
                    <a:pt x="748614" y="226453"/>
                  </a:lnTo>
                  <a:lnTo>
                    <a:pt x="742264" y="223354"/>
                  </a:lnTo>
                  <a:lnTo>
                    <a:pt x="736815" y="223253"/>
                  </a:lnTo>
                  <a:lnTo>
                    <a:pt x="740067" y="227355"/>
                  </a:lnTo>
                  <a:lnTo>
                    <a:pt x="744804" y="230898"/>
                  </a:lnTo>
                  <a:lnTo>
                    <a:pt x="748563" y="234746"/>
                  </a:lnTo>
                  <a:lnTo>
                    <a:pt x="750074" y="235889"/>
                  </a:lnTo>
                  <a:close/>
                </a:path>
                <a:path w="943609" h="858520">
                  <a:moveTo>
                    <a:pt x="754253" y="353542"/>
                  </a:moveTo>
                  <a:lnTo>
                    <a:pt x="751255" y="349529"/>
                  </a:lnTo>
                  <a:lnTo>
                    <a:pt x="747064" y="348373"/>
                  </a:lnTo>
                  <a:lnTo>
                    <a:pt x="748855" y="355231"/>
                  </a:lnTo>
                  <a:lnTo>
                    <a:pt x="754253" y="353542"/>
                  </a:lnTo>
                  <a:close/>
                </a:path>
                <a:path w="943609" h="858520">
                  <a:moveTo>
                    <a:pt x="754430" y="652589"/>
                  </a:moveTo>
                  <a:lnTo>
                    <a:pt x="754253" y="646137"/>
                  </a:lnTo>
                  <a:lnTo>
                    <a:pt x="750785" y="637895"/>
                  </a:lnTo>
                  <a:lnTo>
                    <a:pt x="745667" y="641350"/>
                  </a:lnTo>
                  <a:lnTo>
                    <a:pt x="745667" y="642150"/>
                  </a:lnTo>
                  <a:lnTo>
                    <a:pt x="749655" y="643737"/>
                  </a:lnTo>
                  <a:lnTo>
                    <a:pt x="754430" y="652589"/>
                  </a:lnTo>
                  <a:close/>
                </a:path>
                <a:path w="943609" h="858520">
                  <a:moveTo>
                    <a:pt x="755256" y="453529"/>
                  </a:moveTo>
                  <a:lnTo>
                    <a:pt x="750455" y="450329"/>
                  </a:lnTo>
                  <a:lnTo>
                    <a:pt x="748855" y="455129"/>
                  </a:lnTo>
                  <a:lnTo>
                    <a:pt x="744067" y="459917"/>
                  </a:lnTo>
                  <a:lnTo>
                    <a:pt x="748055" y="463118"/>
                  </a:lnTo>
                  <a:lnTo>
                    <a:pt x="750455" y="459130"/>
                  </a:lnTo>
                  <a:lnTo>
                    <a:pt x="755256" y="453529"/>
                  </a:lnTo>
                  <a:close/>
                </a:path>
                <a:path w="943609" h="858520">
                  <a:moveTo>
                    <a:pt x="760844" y="418363"/>
                  </a:moveTo>
                  <a:lnTo>
                    <a:pt x="752856" y="415963"/>
                  </a:lnTo>
                  <a:lnTo>
                    <a:pt x="753656" y="407174"/>
                  </a:lnTo>
                  <a:lnTo>
                    <a:pt x="748855" y="411975"/>
                  </a:lnTo>
                  <a:lnTo>
                    <a:pt x="750316" y="416458"/>
                  </a:lnTo>
                  <a:lnTo>
                    <a:pt x="749160" y="423265"/>
                  </a:lnTo>
                  <a:lnTo>
                    <a:pt x="749642" y="427812"/>
                  </a:lnTo>
                  <a:lnTo>
                    <a:pt x="756056" y="425551"/>
                  </a:lnTo>
                  <a:lnTo>
                    <a:pt x="752055" y="422363"/>
                  </a:lnTo>
                  <a:lnTo>
                    <a:pt x="756856" y="419963"/>
                  </a:lnTo>
                  <a:lnTo>
                    <a:pt x="760844" y="418363"/>
                  </a:lnTo>
                  <a:close/>
                </a:path>
                <a:path w="943609" h="858520">
                  <a:moveTo>
                    <a:pt x="772820" y="225399"/>
                  </a:moveTo>
                  <a:lnTo>
                    <a:pt x="770432" y="220154"/>
                  </a:lnTo>
                  <a:lnTo>
                    <a:pt x="766191" y="223266"/>
                  </a:lnTo>
                  <a:lnTo>
                    <a:pt x="759853" y="225856"/>
                  </a:lnTo>
                  <a:lnTo>
                    <a:pt x="755599" y="228587"/>
                  </a:lnTo>
                  <a:lnTo>
                    <a:pt x="757656" y="232143"/>
                  </a:lnTo>
                  <a:lnTo>
                    <a:pt x="762012" y="229603"/>
                  </a:lnTo>
                  <a:lnTo>
                    <a:pt x="768540" y="227952"/>
                  </a:lnTo>
                  <a:lnTo>
                    <a:pt x="772820" y="225399"/>
                  </a:lnTo>
                  <a:close/>
                </a:path>
                <a:path w="943609" h="858520">
                  <a:moveTo>
                    <a:pt x="777062" y="666496"/>
                  </a:moveTo>
                  <a:lnTo>
                    <a:pt x="773836" y="663727"/>
                  </a:lnTo>
                  <a:lnTo>
                    <a:pt x="768515" y="663346"/>
                  </a:lnTo>
                  <a:lnTo>
                    <a:pt x="769645" y="668515"/>
                  </a:lnTo>
                  <a:lnTo>
                    <a:pt x="777062" y="666496"/>
                  </a:lnTo>
                  <a:close/>
                </a:path>
                <a:path w="943609" h="858520">
                  <a:moveTo>
                    <a:pt x="779462" y="762431"/>
                  </a:moveTo>
                  <a:lnTo>
                    <a:pt x="776033" y="757237"/>
                  </a:lnTo>
                  <a:lnTo>
                    <a:pt x="774433" y="759625"/>
                  </a:lnTo>
                  <a:lnTo>
                    <a:pt x="772833" y="761225"/>
                  </a:lnTo>
                  <a:lnTo>
                    <a:pt x="769645" y="758825"/>
                  </a:lnTo>
                  <a:lnTo>
                    <a:pt x="770432" y="755637"/>
                  </a:lnTo>
                  <a:lnTo>
                    <a:pt x="774433" y="752436"/>
                  </a:lnTo>
                  <a:lnTo>
                    <a:pt x="770432" y="750036"/>
                  </a:lnTo>
                  <a:lnTo>
                    <a:pt x="768045" y="755637"/>
                  </a:lnTo>
                  <a:lnTo>
                    <a:pt x="760844" y="762025"/>
                  </a:lnTo>
                  <a:lnTo>
                    <a:pt x="765644" y="766025"/>
                  </a:lnTo>
                  <a:lnTo>
                    <a:pt x="769848" y="764425"/>
                  </a:lnTo>
                  <a:lnTo>
                    <a:pt x="775931" y="764032"/>
                  </a:lnTo>
                  <a:lnTo>
                    <a:pt x="779462" y="762431"/>
                  </a:lnTo>
                  <a:close/>
                </a:path>
                <a:path w="943609" h="858520">
                  <a:moveTo>
                    <a:pt x="798207" y="546950"/>
                  </a:moveTo>
                  <a:lnTo>
                    <a:pt x="795210" y="542937"/>
                  </a:lnTo>
                  <a:lnTo>
                    <a:pt x="791019" y="541782"/>
                  </a:lnTo>
                  <a:lnTo>
                    <a:pt x="792810" y="548640"/>
                  </a:lnTo>
                  <a:lnTo>
                    <a:pt x="798207" y="546950"/>
                  </a:lnTo>
                  <a:close/>
                </a:path>
                <a:path w="943609" h="858520">
                  <a:moveTo>
                    <a:pt x="805027" y="671296"/>
                  </a:moveTo>
                  <a:lnTo>
                    <a:pt x="801801" y="668515"/>
                  </a:lnTo>
                  <a:lnTo>
                    <a:pt x="796493" y="668147"/>
                  </a:lnTo>
                  <a:lnTo>
                    <a:pt x="797610" y="673315"/>
                  </a:lnTo>
                  <a:lnTo>
                    <a:pt x="805027" y="671296"/>
                  </a:lnTo>
                  <a:close/>
                </a:path>
                <a:path w="943609" h="858520">
                  <a:moveTo>
                    <a:pt x="814616" y="473544"/>
                  </a:moveTo>
                  <a:lnTo>
                    <a:pt x="811403" y="470814"/>
                  </a:lnTo>
                  <a:lnTo>
                    <a:pt x="806081" y="470623"/>
                  </a:lnTo>
                  <a:lnTo>
                    <a:pt x="807199" y="475907"/>
                  </a:lnTo>
                  <a:lnTo>
                    <a:pt x="814616" y="473544"/>
                  </a:lnTo>
                  <a:close/>
                </a:path>
                <a:path w="943609" h="858520">
                  <a:moveTo>
                    <a:pt x="818388" y="204978"/>
                  </a:moveTo>
                  <a:lnTo>
                    <a:pt x="814400" y="200177"/>
                  </a:lnTo>
                  <a:lnTo>
                    <a:pt x="810399" y="198577"/>
                  </a:lnTo>
                  <a:lnTo>
                    <a:pt x="805599" y="204177"/>
                  </a:lnTo>
                  <a:lnTo>
                    <a:pt x="809599" y="207365"/>
                  </a:lnTo>
                  <a:lnTo>
                    <a:pt x="811199" y="203377"/>
                  </a:lnTo>
                  <a:lnTo>
                    <a:pt x="818388" y="204978"/>
                  </a:lnTo>
                  <a:close/>
                </a:path>
                <a:path w="943609" h="858520">
                  <a:moveTo>
                    <a:pt x="820788" y="520661"/>
                  </a:moveTo>
                  <a:lnTo>
                    <a:pt x="815987" y="517461"/>
                  </a:lnTo>
                  <a:lnTo>
                    <a:pt x="815200" y="509473"/>
                  </a:lnTo>
                  <a:lnTo>
                    <a:pt x="808799" y="514273"/>
                  </a:lnTo>
                  <a:lnTo>
                    <a:pt x="813600" y="517461"/>
                  </a:lnTo>
                  <a:lnTo>
                    <a:pt x="813600" y="525462"/>
                  </a:lnTo>
                  <a:lnTo>
                    <a:pt x="820788" y="520661"/>
                  </a:lnTo>
                  <a:close/>
                </a:path>
                <a:path w="943609" h="858520">
                  <a:moveTo>
                    <a:pt x="826389" y="438340"/>
                  </a:moveTo>
                  <a:lnTo>
                    <a:pt x="821588" y="435152"/>
                  </a:lnTo>
                  <a:lnTo>
                    <a:pt x="820788" y="427151"/>
                  </a:lnTo>
                  <a:lnTo>
                    <a:pt x="814400" y="431952"/>
                  </a:lnTo>
                  <a:lnTo>
                    <a:pt x="818388" y="434352"/>
                  </a:lnTo>
                  <a:lnTo>
                    <a:pt x="819188" y="442341"/>
                  </a:lnTo>
                  <a:lnTo>
                    <a:pt x="826389" y="438340"/>
                  </a:lnTo>
                  <a:close/>
                </a:path>
                <a:path w="943609" h="858520">
                  <a:moveTo>
                    <a:pt x="836269" y="569518"/>
                  </a:moveTo>
                  <a:lnTo>
                    <a:pt x="834174" y="563422"/>
                  </a:lnTo>
                  <a:lnTo>
                    <a:pt x="829983" y="559727"/>
                  </a:lnTo>
                  <a:lnTo>
                    <a:pt x="826389" y="561428"/>
                  </a:lnTo>
                  <a:lnTo>
                    <a:pt x="828522" y="564451"/>
                  </a:lnTo>
                  <a:lnTo>
                    <a:pt x="828484" y="568223"/>
                  </a:lnTo>
                  <a:lnTo>
                    <a:pt x="829195" y="571982"/>
                  </a:lnTo>
                  <a:lnTo>
                    <a:pt x="833577" y="575005"/>
                  </a:lnTo>
                  <a:lnTo>
                    <a:pt x="836269" y="569518"/>
                  </a:lnTo>
                  <a:close/>
                </a:path>
                <a:path w="943609" h="858520">
                  <a:moveTo>
                    <a:pt x="842365" y="418363"/>
                  </a:moveTo>
                  <a:lnTo>
                    <a:pt x="835977" y="414362"/>
                  </a:lnTo>
                  <a:lnTo>
                    <a:pt x="831176" y="415963"/>
                  </a:lnTo>
                  <a:lnTo>
                    <a:pt x="826389" y="419163"/>
                  </a:lnTo>
                  <a:lnTo>
                    <a:pt x="833577" y="423164"/>
                  </a:lnTo>
                  <a:lnTo>
                    <a:pt x="838365" y="422363"/>
                  </a:lnTo>
                  <a:lnTo>
                    <a:pt x="842365" y="418363"/>
                  </a:lnTo>
                  <a:close/>
                </a:path>
                <a:path w="943609" h="858520">
                  <a:moveTo>
                    <a:pt x="895908" y="419963"/>
                  </a:moveTo>
                  <a:lnTo>
                    <a:pt x="891120" y="415163"/>
                  </a:lnTo>
                  <a:lnTo>
                    <a:pt x="887120" y="413562"/>
                  </a:lnTo>
                  <a:lnTo>
                    <a:pt x="882332" y="419163"/>
                  </a:lnTo>
                  <a:lnTo>
                    <a:pt x="886320" y="422363"/>
                  </a:lnTo>
                  <a:lnTo>
                    <a:pt x="888720" y="418363"/>
                  </a:lnTo>
                  <a:lnTo>
                    <a:pt x="895908" y="419963"/>
                  </a:lnTo>
                  <a:close/>
                </a:path>
                <a:path w="943609" h="858520">
                  <a:moveTo>
                    <a:pt x="901509" y="626160"/>
                  </a:moveTo>
                  <a:lnTo>
                    <a:pt x="896708" y="621360"/>
                  </a:lnTo>
                  <a:lnTo>
                    <a:pt x="892721" y="619772"/>
                  </a:lnTo>
                  <a:lnTo>
                    <a:pt x="887920" y="625360"/>
                  </a:lnTo>
                  <a:lnTo>
                    <a:pt x="891921" y="628561"/>
                  </a:lnTo>
                  <a:lnTo>
                    <a:pt x="894321" y="624560"/>
                  </a:lnTo>
                  <a:lnTo>
                    <a:pt x="901509" y="626160"/>
                  </a:lnTo>
                  <a:close/>
                </a:path>
                <a:path w="943609" h="858520">
                  <a:moveTo>
                    <a:pt x="907097" y="435152"/>
                  </a:moveTo>
                  <a:lnTo>
                    <a:pt x="902309" y="430352"/>
                  </a:lnTo>
                  <a:lnTo>
                    <a:pt x="898309" y="428752"/>
                  </a:lnTo>
                  <a:lnTo>
                    <a:pt x="893521" y="434352"/>
                  </a:lnTo>
                  <a:lnTo>
                    <a:pt x="897509" y="437540"/>
                  </a:lnTo>
                  <a:lnTo>
                    <a:pt x="899909" y="433552"/>
                  </a:lnTo>
                  <a:lnTo>
                    <a:pt x="907097" y="435152"/>
                  </a:lnTo>
                  <a:close/>
                </a:path>
                <a:path w="943609" h="858520">
                  <a:moveTo>
                    <a:pt x="932675" y="357619"/>
                  </a:moveTo>
                  <a:lnTo>
                    <a:pt x="927887" y="354431"/>
                  </a:lnTo>
                  <a:lnTo>
                    <a:pt x="926287" y="359219"/>
                  </a:lnTo>
                  <a:lnTo>
                    <a:pt x="921486" y="364020"/>
                  </a:lnTo>
                  <a:lnTo>
                    <a:pt x="925487" y="367220"/>
                  </a:lnTo>
                  <a:lnTo>
                    <a:pt x="927887" y="363220"/>
                  </a:lnTo>
                  <a:lnTo>
                    <a:pt x="932675" y="357619"/>
                  </a:lnTo>
                  <a:close/>
                </a:path>
                <a:path w="943609" h="858520">
                  <a:moveTo>
                    <a:pt x="941463" y="343242"/>
                  </a:moveTo>
                  <a:lnTo>
                    <a:pt x="935075" y="339242"/>
                  </a:lnTo>
                  <a:lnTo>
                    <a:pt x="930275" y="340842"/>
                  </a:lnTo>
                  <a:lnTo>
                    <a:pt x="925487" y="344043"/>
                  </a:lnTo>
                  <a:lnTo>
                    <a:pt x="931875" y="347230"/>
                  </a:lnTo>
                  <a:lnTo>
                    <a:pt x="936675" y="346430"/>
                  </a:lnTo>
                  <a:lnTo>
                    <a:pt x="941463" y="343242"/>
                  </a:lnTo>
                  <a:close/>
                </a:path>
                <a:path w="943609" h="858520">
                  <a:moveTo>
                    <a:pt x="943292" y="763206"/>
                  </a:moveTo>
                  <a:lnTo>
                    <a:pt x="940066" y="760425"/>
                  </a:lnTo>
                  <a:lnTo>
                    <a:pt x="934745" y="760056"/>
                  </a:lnTo>
                  <a:lnTo>
                    <a:pt x="935875" y="765225"/>
                  </a:lnTo>
                  <a:lnTo>
                    <a:pt x="943292" y="76320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080841" y="9295066"/>
              <a:ext cx="2186940" cy="992505"/>
            </a:xfrm>
            <a:custGeom>
              <a:avLst/>
              <a:gdLst/>
              <a:ahLst/>
              <a:cxnLst/>
              <a:rect l="l" t="t" r="r" b="b"/>
              <a:pathLst>
                <a:path w="2186940" h="992504">
                  <a:moveTo>
                    <a:pt x="15392" y="208597"/>
                  </a:moveTo>
                  <a:lnTo>
                    <a:pt x="6591" y="210197"/>
                  </a:lnTo>
                  <a:lnTo>
                    <a:pt x="457" y="214363"/>
                  </a:lnTo>
                  <a:lnTo>
                    <a:pt x="0" y="220179"/>
                  </a:lnTo>
                  <a:lnTo>
                    <a:pt x="1651" y="223012"/>
                  </a:lnTo>
                  <a:lnTo>
                    <a:pt x="1803" y="218186"/>
                  </a:lnTo>
                  <a:lnTo>
                    <a:pt x="7391" y="214985"/>
                  </a:lnTo>
                  <a:lnTo>
                    <a:pt x="15392" y="208597"/>
                  </a:lnTo>
                  <a:close/>
                </a:path>
                <a:path w="2186940" h="992504">
                  <a:moveTo>
                    <a:pt x="44157" y="45554"/>
                  </a:moveTo>
                  <a:lnTo>
                    <a:pt x="37769" y="47955"/>
                  </a:lnTo>
                  <a:lnTo>
                    <a:pt x="34569" y="50355"/>
                  </a:lnTo>
                  <a:lnTo>
                    <a:pt x="37769" y="56743"/>
                  </a:lnTo>
                  <a:lnTo>
                    <a:pt x="43357" y="54343"/>
                  </a:lnTo>
                  <a:lnTo>
                    <a:pt x="40157" y="50355"/>
                  </a:lnTo>
                  <a:lnTo>
                    <a:pt x="44157" y="45554"/>
                  </a:lnTo>
                  <a:close/>
                </a:path>
                <a:path w="2186940" h="992504">
                  <a:moveTo>
                    <a:pt x="46824" y="115620"/>
                  </a:moveTo>
                  <a:lnTo>
                    <a:pt x="41757" y="115887"/>
                  </a:lnTo>
                  <a:lnTo>
                    <a:pt x="37261" y="113372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52" y="117792"/>
                  </a:lnTo>
                  <a:lnTo>
                    <a:pt x="46824" y="115620"/>
                  </a:lnTo>
                  <a:close/>
                </a:path>
                <a:path w="2186940" h="992504">
                  <a:moveTo>
                    <a:pt x="46863" y="96405"/>
                  </a:moveTo>
                  <a:lnTo>
                    <a:pt x="45999" y="91694"/>
                  </a:lnTo>
                  <a:lnTo>
                    <a:pt x="39370" y="91109"/>
                  </a:lnTo>
                  <a:lnTo>
                    <a:pt x="40830" y="95973"/>
                  </a:lnTo>
                  <a:lnTo>
                    <a:pt x="40868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63" y="96405"/>
                  </a:lnTo>
                  <a:close/>
                </a:path>
                <a:path w="2186940" h="992504">
                  <a:moveTo>
                    <a:pt x="82969" y="133896"/>
                  </a:moveTo>
                  <a:lnTo>
                    <a:pt x="77724" y="134874"/>
                  </a:lnTo>
                  <a:lnTo>
                    <a:pt x="74879" y="137947"/>
                  </a:lnTo>
                  <a:lnTo>
                    <a:pt x="82524" y="139065"/>
                  </a:lnTo>
                  <a:lnTo>
                    <a:pt x="82969" y="133896"/>
                  </a:lnTo>
                  <a:close/>
                </a:path>
                <a:path w="2186940" h="992504">
                  <a:moveTo>
                    <a:pt x="154000" y="325704"/>
                  </a:moveTo>
                  <a:lnTo>
                    <a:pt x="153657" y="319684"/>
                  </a:lnTo>
                  <a:lnTo>
                    <a:pt x="149059" y="321094"/>
                  </a:lnTo>
                  <a:lnTo>
                    <a:pt x="143256" y="319582"/>
                  </a:lnTo>
                  <a:lnTo>
                    <a:pt x="139268" y="319125"/>
                  </a:lnTo>
                  <a:lnTo>
                    <a:pt x="140068" y="323684"/>
                  </a:lnTo>
                  <a:lnTo>
                    <a:pt x="144208" y="323964"/>
                  </a:lnTo>
                  <a:lnTo>
                    <a:pt x="149860" y="325882"/>
                  </a:lnTo>
                  <a:lnTo>
                    <a:pt x="154000" y="325704"/>
                  </a:lnTo>
                  <a:close/>
                </a:path>
                <a:path w="2186940" h="992504">
                  <a:moveTo>
                    <a:pt x="164934" y="160959"/>
                  </a:moveTo>
                  <a:lnTo>
                    <a:pt x="159842" y="161747"/>
                  </a:lnTo>
                  <a:lnTo>
                    <a:pt x="156845" y="164782"/>
                  </a:lnTo>
                  <a:lnTo>
                    <a:pt x="164045" y="166243"/>
                  </a:lnTo>
                  <a:lnTo>
                    <a:pt x="164934" y="160959"/>
                  </a:lnTo>
                  <a:close/>
                </a:path>
                <a:path w="2186940" h="992504">
                  <a:moveTo>
                    <a:pt x="198094" y="187032"/>
                  </a:moveTo>
                  <a:lnTo>
                    <a:pt x="193116" y="185724"/>
                  </a:lnTo>
                  <a:lnTo>
                    <a:pt x="187985" y="185458"/>
                  </a:lnTo>
                  <a:lnTo>
                    <a:pt x="192811" y="187820"/>
                  </a:lnTo>
                  <a:lnTo>
                    <a:pt x="198094" y="187032"/>
                  </a:lnTo>
                  <a:close/>
                </a:path>
                <a:path w="2186940" h="992504">
                  <a:moveTo>
                    <a:pt x="223621" y="247180"/>
                  </a:moveTo>
                  <a:lnTo>
                    <a:pt x="219684" y="248754"/>
                  </a:lnTo>
                  <a:lnTo>
                    <a:pt x="217106" y="253022"/>
                  </a:lnTo>
                  <a:lnTo>
                    <a:pt x="222377" y="254152"/>
                  </a:lnTo>
                  <a:lnTo>
                    <a:pt x="223621" y="247180"/>
                  </a:lnTo>
                  <a:close/>
                </a:path>
                <a:path w="2186940" h="992504">
                  <a:moveTo>
                    <a:pt x="233578" y="4800"/>
                  </a:moveTo>
                  <a:lnTo>
                    <a:pt x="231978" y="0"/>
                  </a:lnTo>
                  <a:lnTo>
                    <a:pt x="225577" y="4000"/>
                  </a:lnTo>
                  <a:lnTo>
                    <a:pt x="224777" y="8788"/>
                  </a:lnTo>
                  <a:lnTo>
                    <a:pt x="226377" y="13589"/>
                  </a:lnTo>
                  <a:lnTo>
                    <a:pt x="232778" y="9588"/>
                  </a:lnTo>
                  <a:lnTo>
                    <a:pt x="233578" y="4800"/>
                  </a:lnTo>
                  <a:close/>
                </a:path>
                <a:path w="2186940" h="992504">
                  <a:moveTo>
                    <a:pt x="237566" y="187820"/>
                  </a:moveTo>
                  <a:lnTo>
                    <a:pt x="231978" y="190220"/>
                  </a:lnTo>
                  <a:lnTo>
                    <a:pt x="231978" y="181419"/>
                  </a:lnTo>
                  <a:lnTo>
                    <a:pt x="226377" y="187020"/>
                  </a:lnTo>
                  <a:lnTo>
                    <a:pt x="218389" y="183019"/>
                  </a:lnTo>
                  <a:lnTo>
                    <a:pt x="220789" y="188620"/>
                  </a:lnTo>
                  <a:lnTo>
                    <a:pt x="225882" y="189611"/>
                  </a:lnTo>
                  <a:lnTo>
                    <a:pt x="232168" y="193611"/>
                  </a:lnTo>
                  <a:lnTo>
                    <a:pt x="236969" y="194906"/>
                  </a:lnTo>
                  <a:lnTo>
                    <a:pt x="237566" y="187820"/>
                  </a:lnTo>
                  <a:close/>
                </a:path>
                <a:path w="2186940" h="992504">
                  <a:moveTo>
                    <a:pt x="240233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33" y="787768"/>
                  </a:lnTo>
                  <a:close/>
                </a:path>
                <a:path w="2186940" h="992504">
                  <a:moveTo>
                    <a:pt x="250355" y="22377"/>
                  </a:moveTo>
                  <a:lnTo>
                    <a:pt x="246354" y="19177"/>
                  </a:lnTo>
                  <a:lnTo>
                    <a:pt x="243166" y="12788"/>
                  </a:lnTo>
                  <a:lnTo>
                    <a:pt x="239166" y="15189"/>
                  </a:lnTo>
                  <a:lnTo>
                    <a:pt x="242366" y="18376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2186940" h="992504">
                  <a:moveTo>
                    <a:pt x="263436" y="945578"/>
                  </a:moveTo>
                  <a:lnTo>
                    <a:pt x="260248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36" y="945578"/>
                  </a:lnTo>
                  <a:close/>
                </a:path>
                <a:path w="2186940" h="992504">
                  <a:moveTo>
                    <a:pt x="267931" y="118287"/>
                  </a:moveTo>
                  <a:lnTo>
                    <a:pt x="266344" y="113487"/>
                  </a:lnTo>
                  <a:lnTo>
                    <a:pt x="259943" y="117487"/>
                  </a:lnTo>
                  <a:lnTo>
                    <a:pt x="259143" y="122275"/>
                  </a:lnTo>
                  <a:lnTo>
                    <a:pt x="260743" y="127076"/>
                  </a:lnTo>
                  <a:lnTo>
                    <a:pt x="267144" y="123075"/>
                  </a:lnTo>
                  <a:lnTo>
                    <a:pt x="267931" y="118287"/>
                  </a:lnTo>
                  <a:close/>
                </a:path>
                <a:path w="2186940" h="992504">
                  <a:moveTo>
                    <a:pt x="271932" y="210997"/>
                  </a:moveTo>
                  <a:lnTo>
                    <a:pt x="267931" y="207797"/>
                  </a:lnTo>
                  <a:lnTo>
                    <a:pt x="264744" y="201409"/>
                  </a:lnTo>
                  <a:lnTo>
                    <a:pt x="260743" y="203796"/>
                  </a:lnTo>
                  <a:lnTo>
                    <a:pt x="263944" y="206997"/>
                  </a:lnTo>
                  <a:lnTo>
                    <a:pt x="267144" y="213398"/>
                  </a:lnTo>
                  <a:lnTo>
                    <a:pt x="271932" y="210997"/>
                  </a:lnTo>
                  <a:close/>
                </a:path>
                <a:path w="2186940" h="992504">
                  <a:moveTo>
                    <a:pt x="280720" y="143065"/>
                  </a:moveTo>
                  <a:lnTo>
                    <a:pt x="279133" y="135864"/>
                  </a:lnTo>
                  <a:lnTo>
                    <a:pt x="274332" y="138264"/>
                  </a:lnTo>
                  <a:lnTo>
                    <a:pt x="265544" y="135064"/>
                  </a:lnTo>
                  <a:lnTo>
                    <a:pt x="267931" y="143065"/>
                  </a:lnTo>
                  <a:lnTo>
                    <a:pt x="271932" y="140665"/>
                  </a:lnTo>
                  <a:lnTo>
                    <a:pt x="280720" y="143065"/>
                  </a:lnTo>
                  <a:close/>
                </a:path>
                <a:path w="2186940" h="992504">
                  <a:moveTo>
                    <a:pt x="289521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21" y="78320"/>
                  </a:lnTo>
                  <a:lnTo>
                    <a:pt x="284721" y="75133"/>
                  </a:lnTo>
                  <a:lnTo>
                    <a:pt x="289521" y="69532"/>
                  </a:lnTo>
                  <a:close/>
                </a:path>
                <a:path w="2186940" h="992504">
                  <a:moveTo>
                    <a:pt x="305993" y="246976"/>
                  </a:moveTo>
                  <a:lnTo>
                    <a:pt x="301002" y="245656"/>
                  </a:lnTo>
                  <a:lnTo>
                    <a:pt x="295871" y="245402"/>
                  </a:lnTo>
                  <a:lnTo>
                    <a:pt x="300710" y="247764"/>
                  </a:lnTo>
                  <a:lnTo>
                    <a:pt x="305993" y="246976"/>
                  </a:lnTo>
                  <a:close/>
                </a:path>
                <a:path w="2186940" h="992504">
                  <a:moveTo>
                    <a:pt x="309130" y="159270"/>
                  </a:moveTo>
                  <a:lnTo>
                    <a:pt x="305206" y="160845"/>
                  </a:lnTo>
                  <a:lnTo>
                    <a:pt x="302615" y="165112"/>
                  </a:lnTo>
                  <a:lnTo>
                    <a:pt x="307898" y="166243"/>
                  </a:lnTo>
                  <a:lnTo>
                    <a:pt x="309130" y="159270"/>
                  </a:lnTo>
                  <a:close/>
                </a:path>
                <a:path w="2186940" h="992504">
                  <a:moveTo>
                    <a:pt x="309499" y="66332"/>
                  </a:moveTo>
                  <a:lnTo>
                    <a:pt x="302298" y="68732"/>
                  </a:lnTo>
                  <a:lnTo>
                    <a:pt x="299110" y="71132"/>
                  </a:lnTo>
                  <a:lnTo>
                    <a:pt x="303098" y="77520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99" y="66332"/>
                  </a:lnTo>
                  <a:close/>
                </a:path>
                <a:path w="2186940" h="992504">
                  <a:moveTo>
                    <a:pt x="310299" y="390017"/>
                  </a:moveTo>
                  <a:lnTo>
                    <a:pt x="303898" y="392417"/>
                  </a:lnTo>
                  <a:lnTo>
                    <a:pt x="300710" y="394817"/>
                  </a:lnTo>
                  <a:lnTo>
                    <a:pt x="303898" y="401205"/>
                  </a:lnTo>
                  <a:lnTo>
                    <a:pt x="309499" y="398805"/>
                  </a:lnTo>
                  <a:lnTo>
                    <a:pt x="306298" y="395617"/>
                  </a:lnTo>
                  <a:lnTo>
                    <a:pt x="310299" y="390017"/>
                  </a:lnTo>
                  <a:close/>
                </a:path>
                <a:path w="2186940" h="992504">
                  <a:moveTo>
                    <a:pt x="313182" y="277342"/>
                  </a:moveTo>
                  <a:lnTo>
                    <a:pt x="308203" y="276034"/>
                  </a:lnTo>
                  <a:lnTo>
                    <a:pt x="303060" y="275767"/>
                  </a:lnTo>
                  <a:lnTo>
                    <a:pt x="307898" y="278130"/>
                  </a:lnTo>
                  <a:lnTo>
                    <a:pt x="313182" y="277342"/>
                  </a:lnTo>
                  <a:close/>
                </a:path>
                <a:path w="2186940" h="992504">
                  <a:moveTo>
                    <a:pt x="359041" y="294906"/>
                  </a:moveTo>
                  <a:lnTo>
                    <a:pt x="355854" y="290918"/>
                  </a:lnTo>
                  <a:lnTo>
                    <a:pt x="352653" y="284518"/>
                  </a:lnTo>
                  <a:lnTo>
                    <a:pt x="347853" y="287718"/>
                  </a:lnTo>
                  <a:lnTo>
                    <a:pt x="351053" y="290918"/>
                  </a:lnTo>
                  <a:lnTo>
                    <a:pt x="354253" y="297307"/>
                  </a:lnTo>
                  <a:lnTo>
                    <a:pt x="359041" y="294906"/>
                  </a:lnTo>
                  <a:close/>
                </a:path>
                <a:path w="2186940" h="992504">
                  <a:moveTo>
                    <a:pt x="359841" y="181419"/>
                  </a:moveTo>
                  <a:lnTo>
                    <a:pt x="358254" y="174231"/>
                  </a:lnTo>
                  <a:lnTo>
                    <a:pt x="353453" y="176631"/>
                  </a:lnTo>
                  <a:lnTo>
                    <a:pt x="344665" y="173431"/>
                  </a:lnTo>
                  <a:lnTo>
                    <a:pt x="347065" y="181419"/>
                  </a:lnTo>
                  <a:lnTo>
                    <a:pt x="351853" y="179031"/>
                  </a:lnTo>
                  <a:lnTo>
                    <a:pt x="359841" y="181419"/>
                  </a:lnTo>
                  <a:close/>
                </a:path>
                <a:path w="2186940" h="992504">
                  <a:moveTo>
                    <a:pt x="374053" y="968425"/>
                  </a:moveTo>
                  <a:lnTo>
                    <a:pt x="369239" y="965060"/>
                  </a:lnTo>
                  <a:lnTo>
                    <a:pt x="360527" y="961682"/>
                  </a:lnTo>
                  <a:lnTo>
                    <a:pt x="355854" y="961453"/>
                  </a:lnTo>
                  <a:lnTo>
                    <a:pt x="355053" y="966254"/>
                  </a:lnTo>
                  <a:lnTo>
                    <a:pt x="366242" y="968654"/>
                  </a:lnTo>
                  <a:lnTo>
                    <a:pt x="367042" y="968654"/>
                  </a:lnTo>
                  <a:lnTo>
                    <a:pt x="374053" y="968425"/>
                  </a:lnTo>
                  <a:close/>
                </a:path>
                <a:path w="2186940" h="992504">
                  <a:moveTo>
                    <a:pt x="374688" y="203314"/>
                  </a:moveTo>
                  <a:lnTo>
                    <a:pt x="369443" y="204101"/>
                  </a:lnTo>
                  <a:lnTo>
                    <a:pt x="366585" y="207137"/>
                  </a:lnTo>
                  <a:lnTo>
                    <a:pt x="374230" y="208597"/>
                  </a:lnTo>
                  <a:lnTo>
                    <a:pt x="374688" y="203314"/>
                  </a:lnTo>
                  <a:close/>
                </a:path>
                <a:path w="2186940" h="992504">
                  <a:moveTo>
                    <a:pt x="383349" y="302336"/>
                  </a:moveTo>
                  <a:lnTo>
                    <a:pt x="379222" y="303898"/>
                  </a:lnTo>
                  <a:lnTo>
                    <a:pt x="376605" y="308178"/>
                  </a:lnTo>
                  <a:lnTo>
                    <a:pt x="382219" y="309295"/>
                  </a:lnTo>
                  <a:lnTo>
                    <a:pt x="383349" y="302336"/>
                  </a:lnTo>
                  <a:close/>
                </a:path>
                <a:path w="2186940" h="992504">
                  <a:moveTo>
                    <a:pt x="416585" y="185420"/>
                  </a:moveTo>
                  <a:lnTo>
                    <a:pt x="412292" y="181051"/>
                  </a:lnTo>
                  <a:lnTo>
                    <a:pt x="405599" y="180428"/>
                  </a:lnTo>
                  <a:lnTo>
                    <a:pt x="400405" y="182499"/>
                  </a:lnTo>
                  <a:lnTo>
                    <a:pt x="400608" y="186220"/>
                  </a:lnTo>
                  <a:lnTo>
                    <a:pt x="404901" y="185420"/>
                  </a:lnTo>
                  <a:lnTo>
                    <a:pt x="408597" y="187020"/>
                  </a:lnTo>
                  <a:lnTo>
                    <a:pt x="412292" y="188010"/>
                  </a:lnTo>
                  <a:lnTo>
                    <a:pt x="416585" y="185420"/>
                  </a:lnTo>
                  <a:close/>
                </a:path>
                <a:path w="2186940" h="992504">
                  <a:moveTo>
                    <a:pt x="448564" y="407606"/>
                  </a:moveTo>
                  <a:lnTo>
                    <a:pt x="444563" y="404406"/>
                  </a:lnTo>
                  <a:lnTo>
                    <a:pt x="441363" y="398005"/>
                  </a:lnTo>
                  <a:lnTo>
                    <a:pt x="437375" y="400405"/>
                  </a:lnTo>
                  <a:lnTo>
                    <a:pt x="440563" y="403606"/>
                  </a:lnTo>
                  <a:lnTo>
                    <a:pt x="443763" y="409994"/>
                  </a:lnTo>
                  <a:lnTo>
                    <a:pt x="448564" y="407606"/>
                  </a:lnTo>
                  <a:close/>
                </a:path>
                <a:path w="2186940" h="992504">
                  <a:moveTo>
                    <a:pt x="461340" y="331901"/>
                  </a:moveTo>
                  <a:lnTo>
                    <a:pt x="457250" y="333476"/>
                  </a:lnTo>
                  <a:lnTo>
                    <a:pt x="454812" y="337743"/>
                  </a:lnTo>
                  <a:lnTo>
                    <a:pt x="460552" y="338874"/>
                  </a:lnTo>
                  <a:lnTo>
                    <a:pt x="461340" y="331901"/>
                  </a:lnTo>
                  <a:close/>
                </a:path>
                <a:path w="2186940" h="992504">
                  <a:moveTo>
                    <a:pt x="461683" y="283997"/>
                  </a:moveTo>
                  <a:lnTo>
                    <a:pt x="455256" y="281520"/>
                  </a:lnTo>
                  <a:lnTo>
                    <a:pt x="445681" y="281152"/>
                  </a:lnTo>
                  <a:lnTo>
                    <a:pt x="446963" y="286918"/>
                  </a:lnTo>
                  <a:lnTo>
                    <a:pt x="447763" y="286918"/>
                  </a:lnTo>
                  <a:lnTo>
                    <a:pt x="450151" y="284518"/>
                  </a:lnTo>
                  <a:lnTo>
                    <a:pt x="450951" y="284518"/>
                  </a:lnTo>
                  <a:lnTo>
                    <a:pt x="461683" y="283997"/>
                  </a:lnTo>
                  <a:close/>
                </a:path>
                <a:path w="2186940" h="992504">
                  <a:moveTo>
                    <a:pt x="466140" y="988631"/>
                  </a:moveTo>
                  <a:lnTo>
                    <a:pt x="463740" y="987031"/>
                  </a:lnTo>
                  <a:lnTo>
                    <a:pt x="460552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604" y="990777"/>
                  </a:lnTo>
                  <a:lnTo>
                    <a:pt x="449961" y="991933"/>
                  </a:lnTo>
                  <a:lnTo>
                    <a:pt x="452094" y="991933"/>
                  </a:lnTo>
                  <a:lnTo>
                    <a:pt x="450964" y="990231"/>
                  </a:lnTo>
                  <a:lnTo>
                    <a:pt x="450164" y="988631"/>
                  </a:lnTo>
                  <a:lnTo>
                    <a:pt x="453351" y="987031"/>
                  </a:lnTo>
                  <a:lnTo>
                    <a:pt x="456552" y="991031"/>
                  </a:lnTo>
                  <a:lnTo>
                    <a:pt x="457009" y="991933"/>
                  </a:lnTo>
                  <a:lnTo>
                    <a:pt x="463740" y="991933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2186940" h="992504">
                  <a:moveTo>
                    <a:pt x="471741" y="422783"/>
                  </a:moveTo>
                  <a:lnTo>
                    <a:pt x="467741" y="418795"/>
                  </a:lnTo>
                  <a:lnTo>
                    <a:pt x="464540" y="413194"/>
                  </a:lnTo>
                  <a:lnTo>
                    <a:pt x="460552" y="415594"/>
                  </a:lnTo>
                  <a:lnTo>
                    <a:pt x="463740" y="418795"/>
                  </a:lnTo>
                  <a:lnTo>
                    <a:pt x="466940" y="425183"/>
                  </a:lnTo>
                  <a:lnTo>
                    <a:pt x="471741" y="422783"/>
                  </a:lnTo>
                  <a:close/>
                </a:path>
                <a:path w="2186940" h="992504">
                  <a:moveTo>
                    <a:pt x="484847" y="270357"/>
                  </a:moveTo>
                  <a:lnTo>
                    <a:pt x="480733" y="271932"/>
                  </a:lnTo>
                  <a:lnTo>
                    <a:pt x="478104" y="276199"/>
                  </a:lnTo>
                  <a:lnTo>
                    <a:pt x="483730" y="277329"/>
                  </a:lnTo>
                  <a:lnTo>
                    <a:pt x="484847" y="270357"/>
                  </a:lnTo>
                  <a:close/>
                </a:path>
                <a:path w="2186940" h="992504">
                  <a:moveTo>
                    <a:pt x="491401" y="559460"/>
                  </a:moveTo>
                  <a:lnTo>
                    <a:pt x="486422" y="558152"/>
                  </a:lnTo>
                  <a:lnTo>
                    <a:pt x="481291" y="557898"/>
                  </a:lnTo>
                  <a:lnTo>
                    <a:pt x="486117" y="560247"/>
                  </a:lnTo>
                  <a:lnTo>
                    <a:pt x="491401" y="559460"/>
                  </a:lnTo>
                  <a:close/>
                </a:path>
                <a:path w="2186940" h="992504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19" y="159042"/>
                  </a:lnTo>
                  <a:lnTo>
                    <a:pt x="491718" y="155054"/>
                  </a:lnTo>
                  <a:lnTo>
                    <a:pt x="496506" y="150253"/>
                  </a:lnTo>
                  <a:close/>
                </a:path>
                <a:path w="2186940" h="992504">
                  <a:moveTo>
                    <a:pt x="501294" y="249580"/>
                  </a:moveTo>
                  <a:lnTo>
                    <a:pt x="497205" y="251155"/>
                  </a:lnTo>
                  <a:lnTo>
                    <a:pt x="494779" y="255422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2186940" h="992504">
                  <a:moveTo>
                    <a:pt x="521284" y="538670"/>
                  </a:moveTo>
                  <a:lnTo>
                    <a:pt x="514096" y="541070"/>
                  </a:lnTo>
                  <a:lnTo>
                    <a:pt x="510895" y="543471"/>
                  </a:lnTo>
                  <a:lnTo>
                    <a:pt x="514896" y="549859"/>
                  </a:lnTo>
                  <a:lnTo>
                    <a:pt x="519684" y="547458"/>
                  </a:lnTo>
                  <a:lnTo>
                    <a:pt x="516496" y="544271"/>
                  </a:lnTo>
                  <a:lnTo>
                    <a:pt x="521284" y="538670"/>
                  </a:lnTo>
                  <a:close/>
                </a:path>
                <a:path w="2186940" h="992504">
                  <a:moveTo>
                    <a:pt x="529285" y="566648"/>
                  </a:moveTo>
                  <a:lnTo>
                    <a:pt x="526084" y="562165"/>
                  </a:lnTo>
                  <a:lnTo>
                    <a:pt x="525881" y="556552"/>
                  </a:lnTo>
                  <a:lnTo>
                    <a:pt x="524789" y="552602"/>
                  </a:lnTo>
                  <a:lnTo>
                    <a:pt x="518883" y="553059"/>
                  </a:lnTo>
                  <a:lnTo>
                    <a:pt x="519506" y="557314"/>
                  </a:lnTo>
                  <a:lnTo>
                    <a:pt x="520788" y="563156"/>
                  </a:lnTo>
                  <a:lnTo>
                    <a:pt x="523722" y="567334"/>
                  </a:lnTo>
                  <a:lnTo>
                    <a:pt x="529285" y="566648"/>
                  </a:lnTo>
                  <a:close/>
                </a:path>
                <a:path w="2186940" h="992504">
                  <a:moveTo>
                    <a:pt x="530872" y="402005"/>
                  </a:moveTo>
                  <a:lnTo>
                    <a:pt x="522884" y="404406"/>
                  </a:lnTo>
                  <a:lnTo>
                    <a:pt x="525284" y="408406"/>
                  </a:lnTo>
                  <a:lnTo>
                    <a:pt x="522884" y="415594"/>
                  </a:lnTo>
                  <a:lnTo>
                    <a:pt x="530872" y="413994"/>
                  </a:lnTo>
                  <a:lnTo>
                    <a:pt x="527685" y="409206"/>
                  </a:lnTo>
                  <a:lnTo>
                    <a:pt x="530872" y="402005"/>
                  </a:lnTo>
                  <a:close/>
                </a:path>
                <a:path w="2186940" h="992504">
                  <a:moveTo>
                    <a:pt x="580923" y="311899"/>
                  </a:moveTo>
                  <a:lnTo>
                    <a:pt x="580745" y="308025"/>
                  </a:lnTo>
                  <a:lnTo>
                    <a:pt x="574040" y="308495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39" y="314096"/>
                  </a:lnTo>
                  <a:lnTo>
                    <a:pt x="570839" y="312496"/>
                  </a:lnTo>
                  <a:lnTo>
                    <a:pt x="567639" y="307695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39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2186940" h="992504">
                  <a:moveTo>
                    <a:pt x="584746" y="523709"/>
                  </a:moveTo>
                  <a:lnTo>
                    <a:pt x="580631" y="525284"/>
                  </a:lnTo>
                  <a:lnTo>
                    <a:pt x="578002" y="529551"/>
                  </a:lnTo>
                  <a:lnTo>
                    <a:pt x="583628" y="530682"/>
                  </a:lnTo>
                  <a:lnTo>
                    <a:pt x="584746" y="523709"/>
                  </a:lnTo>
                  <a:close/>
                </a:path>
                <a:path w="2186940" h="992504">
                  <a:moveTo>
                    <a:pt x="598805" y="456349"/>
                  </a:moveTo>
                  <a:lnTo>
                    <a:pt x="598017" y="450761"/>
                  </a:lnTo>
                  <a:lnTo>
                    <a:pt x="588416" y="454761"/>
                  </a:lnTo>
                  <a:lnTo>
                    <a:pt x="584428" y="460349"/>
                  </a:lnTo>
                  <a:lnTo>
                    <a:pt x="588416" y="466750"/>
                  </a:lnTo>
                  <a:lnTo>
                    <a:pt x="594817" y="461149"/>
                  </a:lnTo>
                  <a:lnTo>
                    <a:pt x="598805" y="456349"/>
                  </a:lnTo>
                  <a:close/>
                </a:path>
                <a:path w="2186940" h="992504">
                  <a:moveTo>
                    <a:pt x="602945" y="406781"/>
                  </a:moveTo>
                  <a:lnTo>
                    <a:pt x="599605" y="403606"/>
                  </a:lnTo>
                  <a:lnTo>
                    <a:pt x="598106" y="408914"/>
                  </a:lnTo>
                  <a:lnTo>
                    <a:pt x="592416" y="410692"/>
                  </a:lnTo>
                  <a:lnTo>
                    <a:pt x="587921" y="412940"/>
                  </a:lnTo>
                  <a:lnTo>
                    <a:pt x="590016" y="419595"/>
                  </a:lnTo>
                  <a:lnTo>
                    <a:pt x="597928" y="421817"/>
                  </a:lnTo>
                  <a:lnTo>
                    <a:pt x="602310" y="415188"/>
                  </a:lnTo>
                  <a:lnTo>
                    <a:pt x="602945" y="406781"/>
                  </a:lnTo>
                  <a:close/>
                </a:path>
                <a:path w="2186940" h="992504">
                  <a:moveTo>
                    <a:pt x="612355" y="793191"/>
                  </a:moveTo>
                  <a:lnTo>
                    <a:pt x="607301" y="794118"/>
                  </a:lnTo>
                  <a:lnTo>
                    <a:pt x="603592" y="798804"/>
                  </a:lnTo>
                  <a:lnTo>
                    <a:pt x="609993" y="801611"/>
                  </a:lnTo>
                  <a:lnTo>
                    <a:pt x="612355" y="793191"/>
                  </a:lnTo>
                  <a:close/>
                </a:path>
                <a:path w="2186940" h="992504">
                  <a:moveTo>
                    <a:pt x="612394" y="474738"/>
                  </a:moveTo>
                  <a:lnTo>
                    <a:pt x="609993" y="471538"/>
                  </a:lnTo>
                  <a:lnTo>
                    <a:pt x="606806" y="468337"/>
                  </a:lnTo>
                  <a:lnTo>
                    <a:pt x="604405" y="465150"/>
                  </a:lnTo>
                  <a:lnTo>
                    <a:pt x="598017" y="469138"/>
                  </a:lnTo>
                  <a:lnTo>
                    <a:pt x="598805" y="474738"/>
                  </a:lnTo>
                  <a:lnTo>
                    <a:pt x="605205" y="480326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2186940" h="992504">
                  <a:moveTo>
                    <a:pt x="649147" y="171259"/>
                  </a:moveTo>
                  <a:lnTo>
                    <a:pt x="645071" y="172834"/>
                  </a:lnTo>
                  <a:lnTo>
                    <a:pt x="642632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2186940" h="992504">
                  <a:moveTo>
                    <a:pt x="704405" y="473887"/>
                  </a:moveTo>
                  <a:lnTo>
                    <a:pt x="696315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2186940" h="992504">
                  <a:moveTo>
                    <a:pt x="712495" y="848677"/>
                  </a:moveTo>
                  <a:lnTo>
                    <a:pt x="711898" y="844080"/>
                  </a:lnTo>
                  <a:lnTo>
                    <a:pt x="707097" y="842619"/>
                  </a:lnTo>
                  <a:lnTo>
                    <a:pt x="703503" y="850366"/>
                  </a:lnTo>
                  <a:lnTo>
                    <a:pt x="712495" y="848677"/>
                  </a:lnTo>
                  <a:close/>
                </a:path>
                <a:path w="2186940" h="992504">
                  <a:moveTo>
                    <a:pt x="745070" y="509905"/>
                  </a:moveTo>
                  <a:lnTo>
                    <a:pt x="734682" y="505904"/>
                  </a:lnTo>
                  <a:lnTo>
                    <a:pt x="736917" y="501269"/>
                  </a:lnTo>
                  <a:lnTo>
                    <a:pt x="734580" y="502412"/>
                  </a:lnTo>
                  <a:lnTo>
                    <a:pt x="732091" y="506691"/>
                  </a:lnTo>
                  <a:lnTo>
                    <a:pt x="733882" y="511505"/>
                  </a:lnTo>
                  <a:lnTo>
                    <a:pt x="744270" y="509905"/>
                  </a:lnTo>
                  <a:lnTo>
                    <a:pt x="745070" y="509905"/>
                  </a:lnTo>
                  <a:close/>
                </a:path>
                <a:path w="2186940" h="992504">
                  <a:moveTo>
                    <a:pt x="746658" y="707313"/>
                  </a:moveTo>
                  <a:lnTo>
                    <a:pt x="745871" y="701713"/>
                  </a:lnTo>
                  <a:lnTo>
                    <a:pt x="736269" y="705713"/>
                  </a:lnTo>
                  <a:lnTo>
                    <a:pt x="732282" y="711301"/>
                  </a:lnTo>
                  <a:lnTo>
                    <a:pt x="736269" y="717702"/>
                  </a:lnTo>
                  <a:lnTo>
                    <a:pt x="742670" y="712901"/>
                  </a:lnTo>
                  <a:lnTo>
                    <a:pt x="746658" y="707313"/>
                  </a:lnTo>
                  <a:close/>
                </a:path>
                <a:path w="2186940" h="992504">
                  <a:moveTo>
                    <a:pt x="761847" y="515493"/>
                  </a:moveTo>
                  <a:lnTo>
                    <a:pt x="755459" y="517893"/>
                  </a:lnTo>
                  <a:lnTo>
                    <a:pt x="752259" y="520293"/>
                  </a:lnTo>
                  <a:lnTo>
                    <a:pt x="755459" y="526681"/>
                  </a:lnTo>
                  <a:lnTo>
                    <a:pt x="761047" y="524281"/>
                  </a:lnTo>
                  <a:lnTo>
                    <a:pt x="757847" y="520293"/>
                  </a:lnTo>
                  <a:lnTo>
                    <a:pt x="761847" y="515493"/>
                  </a:lnTo>
                  <a:close/>
                </a:path>
                <a:path w="2186940" h="992504">
                  <a:moveTo>
                    <a:pt x="762749" y="911504"/>
                  </a:moveTo>
                  <a:lnTo>
                    <a:pt x="754659" y="907910"/>
                  </a:lnTo>
                  <a:lnTo>
                    <a:pt x="758253" y="917803"/>
                  </a:lnTo>
                  <a:lnTo>
                    <a:pt x="762444" y="916901"/>
                  </a:lnTo>
                  <a:lnTo>
                    <a:pt x="762749" y="911504"/>
                  </a:lnTo>
                  <a:close/>
                </a:path>
                <a:path w="2186940" h="992504">
                  <a:moveTo>
                    <a:pt x="789127" y="574586"/>
                  </a:moveTo>
                  <a:lnTo>
                    <a:pt x="781024" y="571436"/>
                  </a:lnTo>
                  <a:lnTo>
                    <a:pt x="784631" y="580885"/>
                  </a:lnTo>
                  <a:lnTo>
                    <a:pt x="788822" y="579831"/>
                  </a:lnTo>
                  <a:lnTo>
                    <a:pt x="789127" y="574586"/>
                  </a:lnTo>
                  <a:close/>
                </a:path>
                <a:path w="2186940" h="992504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34" y="497916"/>
                  </a:lnTo>
                  <a:lnTo>
                    <a:pt x="778738" y="500430"/>
                  </a:lnTo>
                  <a:lnTo>
                    <a:pt x="780237" y="506704"/>
                  </a:lnTo>
                  <a:lnTo>
                    <a:pt x="785025" y="501904"/>
                  </a:lnTo>
                  <a:lnTo>
                    <a:pt x="793813" y="498716"/>
                  </a:lnTo>
                  <a:close/>
                </a:path>
                <a:path w="2186940" h="992504">
                  <a:moveTo>
                    <a:pt x="794143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43" y="606831"/>
                  </a:lnTo>
                  <a:close/>
                </a:path>
                <a:path w="2186940" h="992504">
                  <a:moveTo>
                    <a:pt x="815530" y="606729"/>
                  </a:moveTo>
                  <a:lnTo>
                    <a:pt x="810704" y="605612"/>
                  </a:lnTo>
                  <a:lnTo>
                    <a:pt x="805421" y="605383"/>
                  </a:lnTo>
                  <a:lnTo>
                    <a:pt x="809802" y="607402"/>
                  </a:lnTo>
                  <a:lnTo>
                    <a:pt x="815530" y="606729"/>
                  </a:lnTo>
                  <a:close/>
                </a:path>
                <a:path w="2186940" h="992504">
                  <a:moveTo>
                    <a:pt x="832980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91" y="504304"/>
                  </a:lnTo>
                  <a:lnTo>
                    <a:pt x="824992" y="507504"/>
                  </a:lnTo>
                  <a:lnTo>
                    <a:pt x="828179" y="513892"/>
                  </a:lnTo>
                  <a:lnTo>
                    <a:pt x="832980" y="511505"/>
                  </a:lnTo>
                  <a:close/>
                </a:path>
                <a:path w="2186940" h="992504">
                  <a:moveTo>
                    <a:pt x="833983" y="610870"/>
                  </a:moveTo>
                  <a:lnTo>
                    <a:pt x="833374" y="606107"/>
                  </a:lnTo>
                  <a:lnTo>
                    <a:pt x="828586" y="604799"/>
                  </a:lnTo>
                  <a:lnTo>
                    <a:pt x="824992" y="613003"/>
                  </a:lnTo>
                  <a:lnTo>
                    <a:pt x="833983" y="610870"/>
                  </a:lnTo>
                  <a:close/>
                </a:path>
                <a:path w="2186940" h="992504">
                  <a:moveTo>
                    <a:pt x="841870" y="515924"/>
                  </a:moveTo>
                  <a:lnTo>
                    <a:pt x="836777" y="516890"/>
                  </a:lnTo>
                  <a:lnTo>
                    <a:pt x="833780" y="519963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2186940" h="992504">
                  <a:moveTo>
                    <a:pt x="854557" y="831989"/>
                  </a:moveTo>
                  <a:lnTo>
                    <a:pt x="850557" y="827989"/>
                  </a:lnTo>
                  <a:lnTo>
                    <a:pt x="847369" y="821601"/>
                  </a:lnTo>
                  <a:lnTo>
                    <a:pt x="843368" y="824788"/>
                  </a:lnTo>
                  <a:lnTo>
                    <a:pt x="846569" y="827989"/>
                  </a:lnTo>
                  <a:lnTo>
                    <a:pt x="849757" y="834390"/>
                  </a:lnTo>
                  <a:lnTo>
                    <a:pt x="854557" y="831989"/>
                  </a:lnTo>
                  <a:close/>
                </a:path>
                <a:path w="2186940" h="992504">
                  <a:moveTo>
                    <a:pt x="944397" y="496887"/>
                  </a:moveTo>
                  <a:lnTo>
                    <a:pt x="940269" y="498309"/>
                  </a:lnTo>
                  <a:lnTo>
                    <a:pt x="937653" y="502729"/>
                  </a:lnTo>
                  <a:lnTo>
                    <a:pt x="943267" y="504304"/>
                  </a:lnTo>
                  <a:lnTo>
                    <a:pt x="944397" y="496887"/>
                  </a:lnTo>
                  <a:close/>
                </a:path>
                <a:path w="2186940" h="992504">
                  <a:moveTo>
                    <a:pt x="1995995" y="670420"/>
                  </a:moveTo>
                  <a:lnTo>
                    <a:pt x="1992934" y="666153"/>
                  </a:lnTo>
                  <a:lnTo>
                    <a:pt x="1987918" y="662482"/>
                  </a:lnTo>
                  <a:lnTo>
                    <a:pt x="1984641" y="662546"/>
                  </a:lnTo>
                  <a:lnTo>
                    <a:pt x="1982241" y="666546"/>
                  </a:lnTo>
                  <a:lnTo>
                    <a:pt x="1991829" y="672147"/>
                  </a:lnTo>
                  <a:lnTo>
                    <a:pt x="1993430" y="672147"/>
                  </a:lnTo>
                  <a:lnTo>
                    <a:pt x="1995995" y="670420"/>
                  </a:lnTo>
                  <a:close/>
                </a:path>
                <a:path w="2186940" h="992504">
                  <a:moveTo>
                    <a:pt x="2005368" y="900252"/>
                  </a:moveTo>
                  <a:lnTo>
                    <a:pt x="2001024" y="900823"/>
                  </a:lnTo>
                  <a:lnTo>
                    <a:pt x="1997278" y="904532"/>
                  </a:lnTo>
                  <a:lnTo>
                    <a:pt x="2002218" y="907110"/>
                  </a:lnTo>
                  <a:lnTo>
                    <a:pt x="2005368" y="900252"/>
                  </a:lnTo>
                  <a:close/>
                </a:path>
                <a:path w="2186940" h="992504">
                  <a:moveTo>
                    <a:pt x="2016125" y="738784"/>
                  </a:moveTo>
                  <a:lnTo>
                    <a:pt x="2010918" y="738378"/>
                  </a:lnTo>
                  <a:lnTo>
                    <a:pt x="2007349" y="740816"/>
                  </a:lnTo>
                  <a:lnTo>
                    <a:pt x="2014207" y="744067"/>
                  </a:lnTo>
                  <a:lnTo>
                    <a:pt x="2016125" y="738784"/>
                  </a:lnTo>
                  <a:close/>
                </a:path>
                <a:path w="2186940" h="992504">
                  <a:moveTo>
                    <a:pt x="2038184" y="918298"/>
                  </a:moveTo>
                  <a:lnTo>
                    <a:pt x="2031796" y="918298"/>
                  </a:lnTo>
                  <a:lnTo>
                    <a:pt x="2027796" y="919899"/>
                  </a:lnTo>
                  <a:lnTo>
                    <a:pt x="2029396" y="927087"/>
                  </a:lnTo>
                  <a:lnTo>
                    <a:pt x="2034984" y="926299"/>
                  </a:lnTo>
                  <a:lnTo>
                    <a:pt x="2032596" y="922299"/>
                  </a:lnTo>
                  <a:lnTo>
                    <a:pt x="2038184" y="918298"/>
                  </a:lnTo>
                  <a:close/>
                </a:path>
                <a:path w="2186940" h="992504">
                  <a:moveTo>
                    <a:pt x="2048573" y="934288"/>
                  </a:moveTo>
                  <a:lnTo>
                    <a:pt x="2040585" y="936688"/>
                  </a:lnTo>
                  <a:lnTo>
                    <a:pt x="2038985" y="940676"/>
                  </a:lnTo>
                  <a:lnTo>
                    <a:pt x="2038985" y="946277"/>
                  </a:lnTo>
                  <a:lnTo>
                    <a:pt x="2046173" y="944676"/>
                  </a:lnTo>
                  <a:lnTo>
                    <a:pt x="2048573" y="939876"/>
                  </a:lnTo>
                  <a:lnTo>
                    <a:pt x="2048573" y="934288"/>
                  </a:lnTo>
                  <a:close/>
                </a:path>
                <a:path w="2186940" h="992504">
                  <a:moveTo>
                    <a:pt x="2139086" y="954570"/>
                  </a:moveTo>
                  <a:lnTo>
                    <a:pt x="2136317" y="950328"/>
                  </a:lnTo>
                  <a:lnTo>
                    <a:pt x="2132495" y="954265"/>
                  </a:lnTo>
                  <a:lnTo>
                    <a:pt x="2138565" y="958646"/>
                  </a:lnTo>
                  <a:lnTo>
                    <a:pt x="2139086" y="954570"/>
                  </a:lnTo>
                  <a:close/>
                </a:path>
                <a:path w="2186940" h="992504">
                  <a:moveTo>
                    <a:pt x="2169261" y="963853"/>
                  </a:moveTo>
                  <a:lnTo>
                    <a:pt x="2165261" y="959866"/>
                  </a:lnTo>
                  <a:lnTo>
                    <a:pt x="2156472" y="968654"/>
                  </a:lnTo>
                  <a:lnTo>
                    <a:pt x="2153069" y="974534"/>
                  </a:lnTo>
                  <a:lnTo>
                    <a:pt x="2158669" y="972553"/>
                  </a:lnTo>
                  <a:lnTo>
                    <a:pt x="2166353" y="967422"/>
                  </a:lnTo>
                  <a:lnTo>
                    <a:pt x="2169261" y="963853"/>
                  </a:lnTo>
                  <a:close/>
                </a:path>
                <a:path w="2186940" h="992504">
                  <a:moveTo>
                    <a:pt x="2186838" y="909510"/>
                  </a:moveTo>
                  <a:lnTo>
                    <a:pt x="2186038" y="906310"/>
                  </a:lnTo>
                  <a:lnTo>
                    <a:pt x="2186038" y="903909"/>
                  </a:lnTo>
                  <a:lnTo>
                    <a:pt x="2182838" y="903909"/>
                  </a:lnTo>
                  <a:lnTo>
                    <a:pt x="2180450" y="904709"/>
                  </a:lnTo>
                  <a:lnTo>
                    <a:pt x="2177250" y="904709"/>
                  </a:lnTo>
                  <a:lnTo>
                    <a:pt x="2177250" y="910310"/>
                  </a:lnTo>
                  <a:lnTo>
                    <a:pt x="2178050" y="912710"/>
                  </a:lnTo>
                  <a:lnTo>
                    <a:pt x="2181250" y="912710"/>
                  </a:lnTo>
                  <a:lnTo>
                    <a:pt x="2183638" y="911910"/>
                  </a:lnTo>
                  <a:lnTo>
                    <a:pt x="2186838" y="911910"/>
                  </a:lnTo>
                  <a:lnTo>
                    <a:pt x="2186838" y="9095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393907" y="9884892"/>
              <a:ext cx="896619" cy="403225"/>
            </a:xfrm>
            <a:custGeom>
              <a:avLst/>
              <a:gdLst/>
              <a:ahLst/>
              <a:cxnLst/>
              <a:rect l="l" t="t" r="r" b="b"/>
              <a:pathLst>
                <a:path w="896619" h="403225">
                  <a:moveTo>
                    <a:pt x="9220" y="159651"/>
                  </a:moveTo>
                  <a:lnTo>
                    <a:pt x="6629" y="155041"/>
                  </a:lnTo>
                  <a:lnTo>
                    <a:pt x="0" y="158978"/>
                  </a:lnTo>
                  <a:lnTo>
                    <a:pt x="3937" y="160743"/>
                  </a:lnTo>
                  <a:lnTo>
                    <a:pt x="9220" y="159651"/>
                  </a:lnTo>
                  <a:close/>
                </a:path>
                <a:path w="896619" h="403225">
                  <a:moveTo>
                    <a:pt x="71361" y="394804"/>
                  </a:moveTo>
                  <a:lnTo>
                    <a:pt x="66573" y="396405"/>
                  </a:lnTo>
                  <a:lnTo>
                    <a:pt x="59385" y="391617"/>
                  </a:lnTo>
                  <a:lnTo>
                    <a:pt x="59385" y="399605"/>
                  </a:lnTo>
                  <a:lnTo>
                    <a:pt x="64173" y="398005"/>
                  </a:lnTo>
                  <a:lnTo>
                    <a:pt x="71361" y="402805"/>
                  </a:lnTo>
                  <a:lnTo>
                    <a:pt x="71361" y="394804"/>
                  </a:lnTo>
                  <a:close/>
                </a:path>
                <a:path w="896619" h="403225">
                  <a:moveTo>
                    <a:pt x="89750" y="227774"/>
                  </a:moveTo>
                  <a:lnTo>
                    <a:pt x="84950" y="226174"/>
                  </a:lnTo>
                  <a:lnTo>
                    <a:pt x="84150" y="230974"/>
                  </a:lnTo>
                  <a:lnTo>
                    <a:pt x="80962" y="237363"/>
                  </a:lnTo>
                  <a:lnTo>
                    <a:pt x="86550" y="238963"/>
                  </a:lnTo>
                  <a:lnTo>
                    <a:pt x="86550" y="234162"/>
                  </a:lnTo>
                  <a:lnTo>
                    <a:pt x="89750" y="227774"/>
                  </a:lnTo>
                  <a:close/>
                </a:path>
                <a:path w="896619" h="403225">
                  <a:moveTo>
                    <a:pt x="91617" y="220256"/>
                  </a:moveTo>
                  <a:lnTo>
                    <a:pt x="87350" y="214185"/>
                  </a:lnTo>
                  <a:lnTo>
                    <a:pt x="83083" y="217106"/>
                  </a:lnTo>
                  <a:lnTo>
                    <a:pt x="87350" y="220179"/>
                  </a:lnTo>
                  <a:lnTo>
                    <a:pt x="91617" y="220256"/>
                  </a:lnTo>
                  <a:close/>
                </a:path>
                <a:path w="896619" h="403225">
                  <a:moveTo>
                    <a:pt x="116128" y="266141"/>
                  </a:moveTo>
                  <a:lnTo>
                    <a:pt x="108927" y="265341"/>
                  </a:lnTo>
                  <a:lnTo>
                    <a:pt x="100139" y="261340"/>
                  </a:lnTo>
                  <a:lnTo>
                    <a:pt x="97739" y="266141"/>
                  </a:lnTo>
                  <a:lnTo>
                    <a:pt x="104101" y="269062"/>
                  </a:lnTo>
                  <a:lnTo>
                    <a:pt x="108432" y="271526"/>
                  </a:lnTo>
                  <a:lnTo>
                    <a:pt x="112014" y="271310"/>
                  </a:lnTo>
                  <a:lnTo>
                    <a:pt x="116128" y="266141"/>
                  </a:lnTo>
                  <a:close/>
                </a:path>
                <a:path w="896619" h="403225">
                  <a:moveTo>
                    <a:pt x="140093" y="354050"/>
                  </a:moveTo>
                  <a:lnTo>
                    <a:pt x="136906" y="347662"/>
                  </a:lnTo>
                  <a:lnTo>
                    <a:pt x="132105" y="342861"/>
                  </a:lnTo>
                  <a:lnTo>
                    <a:pt x="124917" y="342061"/>
                  </a:lnTo>
                  <a:lnTo>
                    <a:pt x="128117" y="350850"/>
                  </a:lnTo>
                  <a:lnTo>
                    <a:pt x="132105" y="355650"/>
                  </a:lnTo>
                  <a:lnTo>
                    <a:pt x="140093" y="354050"/>
                  </a:lnTo>
                  <a:close/>
                </a:path>
                <a:path w="896619" h="403225">
                  <a:moveTo>
                    <a:pt x="148894" y="270129"/>
                  </a:moveTo>
                  <a:lnTo>
                    <a:pt x="143294" y="267741"/>
                  </a:lnTo>
                  <a:lnTo>
                    <a:pt x="142494" y="272529"/>
                  </a:lnTo>
                  <a:lnTo>
                    <a:pt x="135305" y="272529"/>
                  </a:lnTo>
                  <a:lnTo>
                    <a:pt x="141693" y="275729"/>
                  </a:lnTo>
                  <a:lnTo>
                    <a:pt x="145694" y="276529"/>
                  </a:lnTo>
                  <a:lnTo>
                    <a:pt x="148894" y="270129"/>
                  </a:lnTo>
                  <a:close/>
                </a:path>
                <a:path w="896619" h="403225">
                  <a:moveTo>
                    <a:pt x="150495" y="294106"/>
                  </a:moveTo>
                  <a:lnTo>
                    <a:pt x="142494" y="287718"/>
                  </a:lnTo>
                  <a:lnTo>
                    <a:pt x="141693" y="288518"/>
                  </a:lnTo>
                  <a:lnTo>
                    <a:pt x="144894" y="297307"/>
                  </a:lnTo>
                  <a:lnTo>
                    <a:pt x="140042" y="298716"/>
                  </a:lnTo>
                  <a:lnTo>
                    <a:pt x="142595" y="299605"/>
                  </a:lnTo>
                  <a:lnTo>
                    <a:pt x="147701" y="298538"/>
                  </a:lnTo>
                  <a:lnTo>
                    <a:pt x="150495" y="294106"/>
                  </a:lnTo>
                  <a:close/>
                </a:path>
                <a:path w="896619" h="403225">
                  <a:moveTo>
                    <a:pt x="159283" y="342861"/>
                  </a:moveTo>
                  <a:lnTo>
                    <a:pt x="157683" y="339661"/>
                  </a:lnTo>
                  <a:lnTo>
                    <a:pt x="156883" y="337261"/>
                  </a:lnTo>
                  <a:lnTo>
                    <a:pt x="155282" y="335673"/>
                  </a:lnTo>
                  <a:lnTo>
                    <a:pt x="146951" y="339001"/>
                  </a:lnTo>
                  <a:lnTo>
                    <a:pt x="147091" y="338772"/>
                  </a:lnTo>
                  <a:lnTo>
                    <a:pt x="143497" y="336562"/>
                  </a:lnTo>
                  <a:lnTo>
                    <a:pt x="139001" y="339902"/>
                  </a:lnTo>
                  <a:lnTo>
                    <a:pt x="141693" y="347662"/>
                  </a:lnTo>
                  <a:lnTo>
                    <a:pt x="144348" y="343293"/>
                  </a:lnTo>
                  <a:lnTo>
                    <a:pt x="145694" y="346862"/>
                  </a:lnTo>
                  <a:lnTo>
                    <a:pt x="151282" y="347662"/>
                  </a:lnTo>
                  <a:lnTo>
                    <a:pt x="159283" y="342861"/>
                  </a:lnTo>
                  <a:close/>
                </a:path>
                <a:path w="896619" h="403225">
                  <a:moveTo>
                    <a:pt x="173469" y="213639"/>
                  </a:moveTo>
                  <a:lnTo>
                    <a:pt x="169875" y="211391"/>
                  </a:lnTo>
                  <a:lnTo>
                    <a:pt x="165379" y="214541"/>
                  </a:lnTo>
                  <a:lnTo>
                    <a:pt x="168071" y="222173"/>
                  </a:lnTo>
                  <a:lnTo>
                    <a:pt x="173469" y="213639"/>
                  </a:lnTo>
                  <a:close/>
                </a:path>
                <a:path w="896619" h="403225">
                  <a:moveTo>
                    <a:pt x="173672" y="164630"/>
                  </a:moveTo>
                  <a:lnTo>
                    <a:pt x="166141" y="159918"/>
                  </a:lnTo>
                  <a:lnTo>
                    <a:pt x="162572" y="163436"/>
                  </a:lnTo>
                  <a:lnTo>
                    <a:pt x="164566" y="167563"/>
                  </a:lnTo>
                  <a:lnTo>
                    <a:pt x="173672" y="164630"/>
                  </a:lnTo>
                  <a:close/>
                </a:path>
                <a:path w="896619" h="403225">
                  <a:moveTo>
                    <a:pt x="180492" y="183172"/>
                  </a:moveTo>
                  <a:lnTo>
                    <a:pt x="179260" y="178219"/>
                  </a:lnTo>
                  <a:lnTo>
                    <a:pt x="174879" y="175082"/>
                  </a:lnTo>
                  <a:lnTo>
                    <a:pt x="177165" y="179425"/>
                  </a:lnTo>
                  <a:lnTo>
                    <a:pt x="180492" y="183172"/>
                  </a:lnTo>
                  <a:close/>
                </a:path>
                <a:path w="896619" h="403225">
                  <a:moveTo>
                    <a:pt x="198285" y="190817"/>
                  </a:moveTo>
                  <a:lnTo>
                    <a:pt x="195249" y="186220"/>
                  </a:lnTo>
                  <a:lnTo>
                    <a:pt x="189064" y="190144"/>
                  </a:lnTo>
                  <a:lnTo>
                    <a:pt x="193141" y="191909"/>
                  </a:lnTo>
                  <a:lnTo>
                    <a:pt x="198285" y="190817"/>
                  </a:lnTo>
                  <a:close/>
                </a:path>
                <a:path w="896619" h="403225">
                  <a:moveTo>
                    <a:pt x="207238" y="373227"/>
                  </a:moveTo>
                  <a:lnTo>
                    <a:pt x="200152" y="370535"/>
                  </a:lnTo>
                  <a:lnTo>
                    <a:pt x="200939" y="374434"/>
                  </a:lnTo>
                  <a:lnTo>
                    <a:pt x="204876" y="377723"/>
                  </a:lnTo>
                  <a:lnTo>
                    <a:pt x="207238" y="373227"/>
                  </a:lnTo>
                  <a:close/>
                </a:path>
                <a:path w="896619" h="403225">
                  <a:moveTo>
                    <a:pt x="254914" y="400050"/>
                  </a:moveTo>
                  <a:lnTo>
                    <a:pt x="252793" y="394804"/>
                  </a:lnTo>
                  <a:lnTo>
                    <a:pt x="251193" y="398005"/>
                  </a:lnTo>
                  <a:lnTo>
                    <a:pt x="247192" y="397205"/>
                  </a:lnTo>
                  <a:lnTo>
                    <a:pt x="244792" y="399605"/>
                  </a:lnTo>
                  <a:lnTo>
                    <a:pt x="245872" y="402107"/>
                  </a:lnTo>
                  <a:lnTo>
                    <a:pt x="253428" y="402107"/>
                  </a:lnTo>
                  <a:lnTo>
                    <a:pt x="254914" y="400050"/>
                  </a:lnTo>
                  <a:close/>
                </a:path>
                <a:path w="896619" h="403225">
                  <a:moveTo>
                    <a:pt x="267474" y="390626"/>
                  </a:moveTo>
                  <a:lnTo>
                    <a:pt x="264782" y="386016"/>
                  </a:lnTo>
                  <a:lnTo>
                    <a:pt x="258483" y="389953"/>
                  </a:lnTo>
                  <a:lnTo>
                    <a:pt x="262382" y="391718"/>
                  </a:lnTo>
                  <a:lnTo>
                    <a:pt x="267474" y="390626"/>
                  </a:lnTo>
                  <a:close/>
                </a:path>
                <a:path w="896619" h="403225">
                  <a:moveTo>
                    <a:pt x="317525" y="156641"/>
                  </a:moveTo>
                  <a:lnTo>
                    <a:pt x="308737" y="155841"/>
                  </a:lnTo>
                  <a:lnTo>
                    <a:pt x="302336" y="156641"/>
                  </a:lnTo>
                  <a:lnTo>
                    <a:pt x="298348" y="160642"/>
                  </a:lnTo>
                  <a:lnTo>
                    <a:pt x="307936" y="163842"/>
                  </a:lnTo>
                  <a:lnTo>
                    <a:pt x="314325" y="163842"/>
                  </a:lnTo>
                  <a:lnTo>
                    <a:pt x="317525" y="156641"/>
                  </a:lnTo>
                  <a:close/>
                </a:path>
                <a:path w="896619" h="403225">
                  <a:moveTo>
                    <a:pt x="333159" y="402107"/>
                  </a:moveTo>
                  <a:lnTo>
                    <a:pt x="330314" y="399605"/>
                  </a:lnTo>
                  <a:lnTo>
                    <a:pt x="329615" y="402107"/>
                  </a:lnTo>
                  <a:lnTo>
                    <a:pt x="333159" y="402107"/>
                  </a:lnTo>
                  <a:close/>
                </a:path>
                <a:path w="896619" h="403225">
                  <a:moveTo>
                    <a:pt x="338302" y="1600"/>
                  </a:moveTo>
                  <a:lnTo>
                    <a:pt x="333502" y="0"/>
                  </a:lnTo>
                  <a:lnTo>
                    <a:pt x="332714" y="5588"/>
                  </a:lnTo>
                  <a:lnTo>
                    <a:pt x="329514" y="11188"/>
                  </a:lnTo>
                  <a:lnTo>
                    <a:pt x="335102" y="12788"/>
                  </a:lnTo>
                  <a:lnTo>
                    <a:pt x="335102" y="7988"/>
                  </a:lnTo>
                  <a:lnTo>
                    <a:pt x="338302" y="1600"/>
                  </a:lnTo>
                  <a:close/>
                </a:path>
                <a:path w="896619" h="403225">
                  <a:moveTo>
                    <a:pt x="342099" y="332041"/>
                  </a:moveTo>
                  <a:lnTo>
                    <a:pt x="339102" y="328079"/>
                  </a:lnTo>
                  <a:lnTo>
                    <a:pt x="334911" y="327101"/>
                  </a:lnTo>
                  <a:lnTo>
                    <a:pt x="336702" y="334073"/>
                  </a:lnTo>
                  <a:lnTo>
                    <a:pt x="342099" y="332041"/>
                  </a:lnTo>
                  <a:close/>
                </a:path>
                <a:path w="896619" h="403225">
                  <a:moveTo>
                    <a:pt x="344017" y="256146"/>
                  </a:moveTo>
                  <a:lnTo>
                    <a:pt x="340702" y="250952"/>
                  </a:lnTo>
                  <a:lnTo>
                    <a:pt x="337273" y="253898"/>
                  </a:lnTo>
                  <a:lnTo>
                    <a:pt x="331304" y="254749"/>
                  </a:lnTo>
                  <a:lnTo>
                    <a:pt x="327444" y="255892"/>
                  </a:lnTo>
                  <a:lnTo>
                    <a:pt x="330314" y="259740"/>
                  </a:lnTo>
                  <a:lnTo>
                    <a:pt x="334187" y="258140"/>
                  </a:lnTo>
                  <a:lnTo>
                    <a:pt x="340296" y="257746"/>
                  </a:lnTo>
                  <a:lnTo>
                    <a:pt x="344017" y="256146"/>
                  </a:lnTo>
                  <a:close/>
                </a:path>
                <a:path w="896619" h="403225">
                  <a:moveTo>
                    <a:pt x="420458" y="356501"/>
                  </a:moveTo>
                  <a:lnTo>
                    <a:pt x="419519" y="351853"/>
                  </a:lnTo>
                  <a:lnTo>
                    <a:pt x="417537" y="347510"/>
                  </a:lnTo>
                  <a:lnTo>
                    <a:pt x="417423" y="352450"/>
                  </a:lnTo>
                  <a:lnTo>
                    <a:pt x="420458" y="356501"/>
                  </a:lnTo>
                  <a:close/>
                </a:path>
                <a:path w="896619" h="403225">
                  <a:moveTo>
                    <a:pt x="422922" y="57238"/>
                  </a:moveTo>
                  <a:lnTo>
                    <a:pt x="422529" y="50558"/>
                  </a:lnTo>
                  <a:lnTo>
                    <a:pt x="422224" y="43954"/>
                  </a:lnTo>
                  <a:lnTo>
                    <a:pt x="419823" y="48755"/>
                  </a:lnTo>
                  <a:lnTo>
                    <a:pt x="413423" y="43954"/>
                  </a:lnTo>
                  <a:lnTo>
                    <a:pt x="410235" y="47155"/>
                  </a:lnTo>
                  <a:lnTo>
                    <a:pt x="416128" y="52362"/>
                  </a:lnTo>
                  <a:lnTo>
                    <a:pt x="416623" y="58839"/>
                  </a:lnTo>
                  <a:lnTo>
                    <a:pt x="416521" y="65468"/>
                  </a:lnTo>
                  <a:lnTo>
                    <a:pt x="420624" y="71132"/>
                  </a:lnTo>
                  <a:lnTo>
                    <a:pt x="422554" y="64071"/>
                  </a:lnTo>
                  <a:lnTo>
                    <a:pt x="422922" y="57238"/>
                  </a:lnTo>
                  <a:close/>
                </a:path>
                <a:path w="896619" h="403225">
                  <a:moveTo>
                    <a:pt x="430796" y="297967"/>
                  </a:moveTo>
                  <a:lnTo>
                    <a:pt x="428612" y="291706"/>
                  </a:lnTo>
                  <a:lnTo>
                    <a:pt x="421360" y="292798"/>
                  </a:lnTo>
                  <a:lnTo>
                    <a:pt x="411924" y="295008"/>
                  </a:lnTo>
                  <a:lnTo>
                    <a:pt x="406247" y="296773"/>
                  </a:lnTo>
                  <a:lnTo>
                    <a:pt x="410235" y="296506"/>
                  </a:lnTo>
                  <a:lnTo>
                    <a:pt x="416585" y="296989"/>
                  </a:lnTo>
                  <a:lnTo>
                    <a:pt x="425119" y="298602"/>
                  </a:lnTo>
                  <a:lnTo>
                    <a:pt x="430796" y="297967"/>
                  </a:lnTo>
                  <a:close/>
                </a:path>
                <a:path w="896619" h="403225">
                  <a:moveTo>
                    <a:pt x="439801" y="277329"/>
                  </a:moveTo>
                  <a:lnTo>
                    <a:pt x="435800" y="270929"/>
                  </a:lnTo>
                  <a:lnTo>
                    <a:pt x="431012" y="266141"/>
                  </a:lnTo>
                  <a:lnTo>
                    <a:pt x="424611" y="265341"/>
                  </a:lnTo>
                  <a:lnTo>
                    <a:pt x="427812" y="274129"/>
                  </a:lnTo>
                  <a:lnTo>
                    <a:pt x="431812" y="278930"/>
                  </a:lnTo>
                  <a:lnTo>
                    <a:pt x="439801" y="277329"/>
                  </a:lnTo>
                  <a:close/>
                </a:path>
                <a:path w="896619" h="403225">
                  <a:moveTo>
                    <a:pt x="447789" y="91909"/>
                  </a:moveTo>
                  <a:lnTo>
                    <a:pt x="440715" y="87185"/>
                  </a:lnTo>
                  <a:lnTo>
                    <a:pt x="437299" y="90703"/>
                  </a:lnTo>
                  <a:lnTo>
                    <a:pt x="439140" y="94830"/>
                  </a:lnTo>
                  <a:lnTo>
                    <a:pt x="447789" y="91909"/>
                  </a:lnTo>
                  <a:close/>
                </a:path>
                <a:path w="896619" h="403225">
                  <a:moveTo>
                    <a:pt x="451294" y="339255"/>
                  </a:moveTo>
                  <a:lnTo>
                    <a:pt x="450392" y="334568"/>
                  </a:lnTo>
                  <a:lnTo>
                    <a:pt x="448589" y="330034"/>
                  </a:lnTo>
                  <a:lnTo>
                    <a:pt x="448589" y="334873"/>
                  </a:lnTo>
                  <a:lnTo>
                    <a:pt x="451294" y="339255"/>
                  </a:lnTo>
                  <a:close/>
                </a:path>
                <a:path w="896619" h="403225">
                  <a:moveTo>
                    <a:pt x="466775" y="10299"/>
                  </a:moveTo>
                  <a:lnTo>
                    <a:pt x="463181" y="8089"/>
                  </a:lnTo>
                  <a:lnTo>
                    <a:pt x="458685" y="11430"/>
                  </a:lnTo>
                  <a:lnTo>
                    <a:pt x="461378" y="19177"/>
                  </a:lnTo>
                  <a:lnTo>
                    <a:pt x="466775" y="10299"/>
                  </a:lnTo>
                  <a:close/>
                </a:path>
                <a:path w="896619" h="403225">
                  <a:moveTo>
                    <a:pt x="471284" y="195135"/>
                  </a:moveTo>
                  <a:lnTo>
                    <a:pt x="469379" y="188607"/>
                  </a:lnTo>
                  <a:lnTo>
                    <a:pt x="460717" y="192887"/>
                  </a:lnTo>
                  <a:lnTo>
                    <a:pt x="464883" y="195808"/>
                  </a:lnTo>
                  <a:lnTo>
                    <a:pt x="471284" y="195135"/>
                  </a:lnTo>
                  <a:close/>
                </a:path>
                <a:path w="896619" h="403225">
                  <a:moveTo>
                    <a:pt x="472541" y="212636"/>
                  </a:moveTo>
                  <a:lnTo>
                    <a:pt x="472376" y="206197"/>
                  </a:lnTo>
                  <a:lnTo>
                    <a:pt x="468896" y="197954"/>
                  </a:lnTo>
                  <a:lnTo>
                    <a:pt x="463778" y="201396"/>
                  </a:lnTo>
                  <a:lnTo>
                    <a:pt x="463778" y="202196"/>
                  </a:lnTo>
                  <a:lnTo>
                    <a:pt x="467779" y="203796"/>
                  </a:lnTo>
                  <a:lnTo>
                    <a:pt x="472541" y="212636"/>
                  </a:lnTo>
                  <a:close/>
                </a:path>
                <a:path w="896619" h="403225">
                  <a:moveTo>
                    <a:pt x="493344" y="191008"/>
                  </a:moveTo>
                  <a:lnTo>
                    <a:pt x="487756" y="186220"/>
                  </a:lnTo>
                  <a:lnTo>
                    <a:pt x="484555" y="184619"/>
                  </a:lnTo>
                  <a:lnTo>
                    <a:pt x="479767" y="190207"/>
                  </a:lnTo>
                  <a:lnTo>
                    <a:pt x="483755" y="193408"/>
                  </a:lnTo>
                  <a:lnTo>
                    <a:pt x="486156" y="189407"/>
                  </a:lnTo>
                  <a:lnTo>
                    <a:pt x="493344" y="191008"/>
                  </a:lnTo>
                  <a:close/>
                </a:path>
                <a:path w="896619" h="403225">
                  <a:moveTo>
                    <a:pt x="506133" y="269328"/>
                  </a:moveTo>
                  <a:lnTo>
                    <a:pt x="500545" y="266941"/>
                  </a:lnTo>
                  <a:lnTo>
                    <a:pt x="499745" y="271729"/>
                  </a:lnTo>
                  <a:lnTo>
                    <a:pt x="492556" y="271729"/>
                  </a:lnTo>
                  <a:lnTo>
                    <a:pt x="498944" y="274929"/>
                  </a:lnTo>
                  <a:lnTo>
                    <a:pt x="502945" y="275729"/>
                  </a:lnTo>
                  <a:lnTo>
                    <a:pt x="506133" y="269328"/>
                  </a:lnTo>
                  <a:close/>
                </a:path>
                <a:path w="896619" h="403225">
                  <a:moveTo>
                    <a:pt x="515683" y="334924"/>
                  </a:moveTo>
                  <a:lnTo>
                    <a:pt x="514934" y="330276"/>
                  </a:lnTo>
                  <a:lnTo>
                    <a:pt x="512978" y="325932"/>
                  </a:lnTo>
                  <a:lnTo>
                    <a:pt x="512533" y="330873"/>
                  </a:lnTo>
                  <a:lnTo>
                    <a:pt x="515683" y="334924"/>
                  </a:lnTo>
                  <a:close/>
                </a:path>
                <a:path w="896619" h="403225">
                  <a:moveTo>
                    <a:pt x="519518" y="193319"/>
                  </a:moveTo>
                  <a:lnTo>
                    <a:pt x="516521" y="189306"/>
                  </a:lnTo>
                  <a:lnTo>
                    <a:pt x="512330" y="188150"/>
                  </a:lnTo>
                  <a:lnTo>
                    <a:pt x="514134" y="195008"/>
                  </a:lnTo>
                  <a:lnTo>
                    <a:pt x="519518" y="193319"/>
                  </a:lnTo>
                  <a:close/>
                </a:path>
                <a:path w="896619" h="403225">
                  <a:moveTo>
                    <a:pt x="533793" y="148526"/>
                  </a:moveTo>
                  <a:lnTo>
                    <a:pt x="530009" y="145453"/>
                  </a:lnTo>
                  <a:lnTo>
                    <a:pt x="525475" y="147180"/>
                  </a:lnTo>
                  <a:lnTo>
                    <a:pt x="528510" y="155041"/>
                  </a:lnTo>
                  <a:lnTo>
                    <a:pt x="533793" y="148526"/>
                  </a:lnTo>
                  <a:close/>
                </a:path>
                <a:path w="896619" h="403225">
                  <a:moveTo>
                    <a:pt x="544322" y="75603"/>
                  </a:moveTo>
                  <a:lnTo>
                    <a:pt x="540499" y="69532"/>
                  </a:lnTo>
                  <a:lnTo>
                    <a:pt x="535787" y="72453"/>
                  </a:lnTo>
                  <a:lnTo>
                    <a:pt x="539902" y="75526"/>
                  </a:lnTo>
                  <a:lnTo>
                    <a:pt x="544322" y="75603"/>
                  </a:lnTo>
                  <a:close/>
                </a:path>
                <a:path w="896619" h="403225">
                  <a:moveTo>
                    <a:pt x="552488" y="96697"/>
                  </a:moveTo>
                  <a:lnTo>
                    <a:pt x="544499" y="95110"/>
                  </a:lnTo>
                  <a:lnTo>
                    <a:pt x="540499" y="97497"/>
                  </a:lnTo>
                  <a:lnTo>
                    <a:pt x="537311" y="102298"/>
                  </a:lnTo>
                  <a:lnTo>
                    <a:pt x="544499" y="103898"/>
                  </a:lnTo>
                  <a:lnTo>
                    <a:pt x="549300" y="101498"/>
                  </a:lnTo>
                  <a:lnTo>
                    <a:pt x="552488" y="96697"/>
                  </a:lnTo>
                  <a:close/>
                </a:path>
                <a:path w="896619" h="403225">
                  <a:moveTo>
                    <a:pt x="564299" y="382612"/>
                  </a:moveTo>
                  <a:lnTo>
                    <a:pt x="560489" y="376428"/>
                  </a:lnTo>
                  <a:lnTo>
                    <a:pt x="555764" y="379691"/>
                  </a:lnTo>
                  <a:lnTo>
                    <a:pt x="559879" y="382727"/>
                  </a:lnTo>
                  <a:lnTo>
                    <a:pt x="564299" y="382612"/>
                  </a:lnTo>
                  <a:close/>
                </a:path>
                <a:path w="896619" h="403225">
                  <a:moveTo>
                    <a:pt x="574065" y="336473"/>
                  </a:moveTo>
                  <a:lnTo>
                    <a:pt x="573849" y="328269"/>
                  </a:lnTo>
                  <a:lnTo>
                    <a:pt x="568680" y="327774"/>
                  </a:lnTo>
                  <a:lnTo>
                    <a:pt x="566204" y="331635"/>
                  </a:lnTo>
                  <a:lnTo>
                    <a:pt x="574065" y="336473"/>
                  </a:lnTo>
                  <a:close/>
                </a:path>
                <a:path w="896619" h="403225">
                  <a:moveTo>
                    <a:pt x="574865" y="264541"/>
                  </a:moveTo>
                  <a:lnTo>
                    <a:pt x="570077" y="262140"/>
                  </a:lnTo>
                  <a:lnTo>
                    <a:pt x="568477" y="266941"/>
                  </a:lnTo>
                  <a:lnTo>
                    <a:pt x="563676" y="271729"/>
                  </a:lnTo>
                  <a:lnTo>
                    <a:pt x="567677" y="274929"/>
                  </a:lnTo>
                  <a:lnTo>
                    <a:pt x="569277" y="270129"/>
                  </a:lnTo>
                  <a:lnTo>
                    <a:pt x="574865" y="264541"/>
                  </a:lnTo>
                  <a:close/>
                </a:path>
                <a:path w="896619" h="403225">
                  <a:moveTo>
                    <a:pt x="588454" y="202196"/>
                  </a:moveTo>
                  <a:lnTo>
                    <a:pt x="586854" y="197408"/>
                  </a:lnTo>
                  <a:lnTo>
                    <a:pt x="582066" y="199796"/>
                  </a:lnTo>
                  <a:lnTo>
                    <a:pt x="574865" y="201396"/>
                  </a:lnTo>
                  <a:lnTo>
                    <a:pt x="576465" y="206197"/>
                  </a:lnTo>
                  <a:lnTo>
                    <a:pt x="580466" y="203796"/>
                  </a:lnTo>
                  <a:lnTo>
                    <a:pt x="588454" y="202196"/>
                  </a:lnTo>
                  <a:close/>
                </a:path>
                <a:path w="896619" h="403225">
                  <a:moveTo>
                    <a:pt x="597242" y="177419"/>
                  </a:moveTo>
                  <a:lnTo>
                    <a:pt x="590854" y="173431"/>
                  </a:lnTo>
                  <a:lnTo>
                    <a:pt x="586054" y="175031"/>
                  </a:lnTo>
                  <a:lnTo>
                    <a:pt x="581266" y="178219"/>
                  </a:lnTo>
                  <a:lnTo>
                    <a:pt x="587654" y="181419"/>
                  </a:lnTo>
                  <a:lnTo>
                    <a:pt x="592455" y="180619"/>
                  </a:lnTo>
                  <a:lnTo>
                    <a:pt x="597242" y="177419"/>
                  </a:lnTo>
                  <a:close/>
                </a:path>
                <a:path w="896619" h="403225">
                  <a:moveTo>
                    <a:pt x="614032" y="199796"/>
                  </a:moveTo>
                  <a:lnTo>
                    <a:pt x="610870" y="194132"/>
                  </a:lnTo>
                  <a:lnTo>
                    <a:pt x="609739" y="186220"/>
                  </a:lnTo>
                  <a:lnTo>
                    <a:pt x="606945" y="180695"/>
                  </a:lnTo>
                  <a:lnTo>
                    <a:pt x="598843" y="182219"/>
                  </a:lnTo>
                  <a:lnTo>
                    <a:pt x="604253" y="186994"/>
                  </a:lnTo>
                  <a:lnTo>
                    <a:pt x="606132" y="194602"/>
                  </a:lnTo>
                  <a:lnTo>
                    <a:pt x="608177" y="200431"/>
                  </a:lnTo>
                  <a:lnTo>
                    <a:pt x="614032" y="199796"/>
                  </a:lnTo>
                  <a:close/>
                </a:path>
                <a:path w="896619" h="403225">
                  <a:moveTo>
                    <a:pt x="648398" y="392417"/>
                  </a:moveTo>
                  <a:lnTo>
                    <a:pt x="642772" y="390613"/>
                  </a:lnTo>
                  <a:lnTo>
                    <a:pt x="642404" y="395414"/>
                  </a:lnTo>
                  <a:lnTo>
                    <a:pt x="645020" y="398703"/>
                  </a:lnTo>
                  <a:lnTo>
                    <a:pt x="648398" y="392417"/>
                  </a:lnTo>
                  <a:close/>
                </a:path>
                <a:path w="896619" h="403225">
                  <a:moveTo>
                    <a:pt x="657009" y="302806"/>
                  </a:moveTo>
                  <a:lnTo>
                    <a:pt x="656793" y="298907"/>
                  </a:lnTo>
                  <a:lnTo>
                    <a:pt x="655408" y="298551"/>
                  </a:lnTo>
                  <a:lnTo>
                    <a:pt x="654786" y="294614"/>
                  </a:lnTo>
                  <a:lnTo>
                    <a:pt x="652843" y="290080"/>
                  </a:lnTo>
                  <a:lnTo>
                    <a:pt x="652386" y="294906"/>
                  </a:lnTo>
                  <a:lnTo>
                    <a:pt x="654888" y="298411"/>
                  </a:lnTo>
                  <a:lnTo>
                    <a:pt x="651167" y="297408"/>
                  </a:lnTo>
                  <a:lnTo>
                    <a:pt x="645998" y="303695"/>
                  </a:lnTo>
                  <a:lnTo>
                    <a:pt x="657009" y="302806"/>
                  </a:lnTo>
                  <a:close/>
                </a:path>
                <a:path w="896619" h="403225">
                  <a:moveTo>
                    <a:pt x="682929" y="80594"/>
                  </a:moveTo>
                  <a:lnTo>
                    <a:pt x="679869" y="76327"/>
                  </a:lnTo>
                  <a:lnTo>
                    <a:pt x="674852" y="72656"/>
                  </a:lnTo>
                  <a:lnTo>
                    <a:pt x="671576" y="72720"/>
                  </a:lnTo>
                  <a:lnTo>
                    <a:pt x="669175" y="76720"/>
                  </a:lnTo>
                  <a:lnTo>
                    <a:pt x="678764" y="82321"/>
                  </a:lnTo>
                  <a:lnTo>
                    <a:pt x="680364" y="82321"/>
                  </a:lnTo>
                  <a:lnTo>
                    <a:pt x="682929" y="80594"/>
                  </a:lnTo>
                  <a:close/>
                </a:path>
                <a:path w="896619" h="403225">
                  <a:moveTo>
                    <a:pt x="697941" y="162242"/>
                  </a:moveTo>
                  <a:lnTo>
                    <a:pt x="692353" y="159842"/>
                  </a:lnTo>
                  <a:lnTo>
                    <a:pt x="691553" y="164630"/>
                  </a:lnTo>
                  <a:lnTo>
                    <a:pt x="684364" y="164630"/>
                  </a:lnTo>
                  <a:lnTo>
                    <a:pt x="690753" y="167830"/>
                  </a:lnTo>
                  <a:lnTo>
                    <a:pt x="694753" y="168630"/>
                  </a:lnTo>
                  <a:lnTo>
                    <a:pt x="697941" y="162242"/>
                  </a:lnTo>
                  <a:close/>
                </a:path>
                <a:path w="896619" h="403225">
                  <a:moveTo>
                    <a:pt x="721118" y="152654"/>
                  </a:moveTo>
                  <a:lnTo>
                    <a:pt x="713930" y="147853"/>
                  </a:lnTo>
                  <a:lnTo>
                    <a:pt x="711530" y="151853"/>
                  </a:lnTo>
                  <a:lnTo>
                    <a:pt x="703541" y="155041"/>
                  </a:lnTo>
                  <a:lnTo>
                    <a:pt x="710730" y="159842"/>
                  </a:lnTo>
                  <a:lnTo>
                    <a:pt x="713130" y="155041"/>
                  </a:lnTo>
                  <a:lnTo>
                    <a:pt x="721118" y="152654"/>
                  </a:lnTo>
                  <a:close/>
                </a:path>
                <a:path w="896619" h="403225">
                  <a:moveTo>
                    <a:pt x="728319" y="221386"/>
                  </a:moveTo>
                  <a:lnTo>
                    <a:pt x="721918" y="217385"/>
                  </a:lnTo>
                  <a:lnTo>
                    <a:pt x="717130" y="218986"/>
                  </a:lnTo>
                  <a:lnTo>
                    <a:pt x="712330" y="222173"/>
                  </a:lnTo>
                  <a:lnTo>
                    <a:pt x="718731" y="226174"/>
                  </a:lnTo>
                  <a:lnTo>
                    <a:pt x="724319" y="225374"/>
                  </a:lnTo>
                  <a:lnTo>
                    <a:pt x="728319" y="221386"/>
                  </a:lnTo>
                  <a:close/>
                </a:path>
                <a:path w="896619" h="403225">
                  <a:moveTo>
                    <a:pt x="733856" y="177812"/>
                  </a:moveTo>
                  <a:lnTo>
                    <a:pt x="730719" y="171831"/>
                  </a:lnTo>
                  <a:lnTo>
                    <a:pt x="729919" y="174231"/>
                  </a:lnTo>
                  <a:lnTo>
                    <a:pt x="728319" y="176618"/>
                  </a:lnTo>
                  <a:lnTo>
                    <a:pt x="725119" y="175031"/>
                  </a:lnTo>
                  <a:lnTo>
                    <a:pt x="725119" y="171323"/>
                  </a:lnTo>
                  <a:lnTo>
                    <a:pt x="730935" y="169468"/>
                  </a:lnTo>
                  <a:lnTo>
                    <a:pt x="727722" y="166738"/>
                  </a:lnTo>
                  <a:lnTo>
                    <a:pt x="726871" y="166712"/>
                  </a:lnTo>
                  <a:lnTo>
                    <a:pt x="728319" y="163842"/>
                  </a:lnTo>
                  <a:lnTo>
                    <a:pt x="723519" y="162242"/>
                  </a:lnTo>
                  <a:lnTo>
                    <a:pt x="722718" y="164630"/>
                  </a:lnTo>
                  <a:lnTo>
                    <a:pt x="721118" y="167030"/>
                  </a:lnTo>
                  <a:lnTo>
                    <a:pt x="717931" y="165430"/>
                  </a:lnTo>
                  <a:lnTo>
                    <a:pt x="717931" y="167830"/>
                  </a:lnTo>
                  <a:lnTo>
                    <a:pt x="717130" y="171030"/>
                  </a:lnTo>
                  <a:lnTo>
                    <a:pt x="716330" y="173431"/>
                  </a:lnTo>
                  <a:lnTo>
                    <a:pt x="723074" y="176885"/>
                  </a:lnTo>
                  <a:lnTo>
                    <a:pt x="730110" y="178917"/>
                  </a:lnTo>
                  <a:lnTo>
                    <a:pt x="733856" y="177812"/>
                  </a:lnTo>
                  <a:close/>
                </a:path>
                <a:path w="896619" h="403225">
                  <a:moveTo>
                    <a:pt x="736307" y="203796"/>
                  </a:moveTo>
                  <a:lnTo>
                    <a:pt x="731520" y="199796"/>
                  </a:lnTo>
                  <a:lnTo>
                    <a:pt x="728319" y="198208"/>
                  </a:lnTo>
                  <a:lnTo>
                    <a:pt x="723519" y="203796"/>
                  </a:lnTo>
                  <a:lnTo>
                    <a:pt x="727519" y="206997"/>
                  </a:lnTo>
                  <a:lnTo>
                    <a:pt x="729119" y="202196"/>
                  </a:lnTo>
                  <a:lnTo>
                    <a:pt x="736307" y="203796"/>
                  </a:lnTo>
                  <a:close/>
                </a:path>
                <a:path w="896619" h="403225">
                  <a:moveTo>
                    <a:pt x="753897" y="119875"/>
                  </a:moveTo>
                  <a:lnTo>
                    <a:pt x="748296" y="117487"/>
                  </a:lnTo>
                  <a:lnTo>
                    <a:pt x="748296" y="121475"/>
                  </a:lnTo>
                  <a:lnTo>
                    <a:pt x="741108" y="122275"/>
                  </a:lnTo>
                  <a:lnTo>
                    <a:pt x="746696" y="125476"/>
                  </a:lnTo>
                  <a:lnTo>
                    <a:pt x="750697" y="126276"/>
                  </a:lnTo>
                  <a:lnTo>
                    <a:pt x="753897" y="119875"/>
                  </a:lnTo>
                  <a:close/>
                </a:path>
                <a:path w="896619" h="403225">
                  <a:moveTo>
                    <a:pt x="773074" y="257340"/>
                  </a:moveTo>
                  <a:lnTo>
                    <a:pt x="767473" y="247751"/>
                  </a:lnTo>
                  <a:lnTo>
                    <a:pt x="766673" y="246951"/>
                  </a:lnTo>
                  <a:lnTo>
                    <a:pt x="761758" y="242430"/>
                  </a:lnTo>
                  <a:lnTo>
                    <a:pt x="762088" y="247954"/>
                  </a:lnTo>
                  <a:lnTo>
                    <a:pt x="765111" y="256171"/>
                  </a:lnTo>
                  <a:lnTo>
                    <a:pt x="768273" y="259740"/>
                  </a:lnTo>
                  <a:lnTo>
                    <a:pt x="773074" y="257340"/>
                  </a:lnTo>
                  <a:close/>
                </a:path>
                <a:path w="896619" h="403225">
                  <a:moveTo>
                    <a:pt x="780262" y="172631"/>
                  </a:moveTo>
                  <a:lnTo>
                    <a:pt x="771474" y="172631"/>
                  </a:lnTo>
                  <a:lnTo>
                    <a:pt x="764628" y="175323"/>
                  </a:lnTo>
                  <a:lnTo>
                    <a:pt x="762889" y="181025"/>
                  </a:lnTo>
                  <a:lnTo>
                    <a:pt x="763828" y="184315"/>
                  </a:lnTo>
                  <a:lnTo>
                    <a:pt x="765086" y="179819"/>
                  </a:lnTo>
                  <a:lnTo>
                    <a:pt x="770674" y="177419"/>
                  </a:lnTo>
                  <a:lnTo>
                    <a:pt x="780262" y="172631"/>
                  </a:lnTo>
                  <a:close/>
                </a:path>
                <a:path w="896619" h="403225">
                  <a:moveTo>
                    <a:pt x="791756" y="235585"/>
                  </a:moveTo>
                  <a:lnTo>
                    <a:pt x="789051" y="230974"/>
                  </a:lnTo>
                  <a:lnTo>
                    <a:pt x="782764" y="234899"/>
                  </a:lnTo>
                  <a:lnTo>
                    <a:pt x="786663" y="236664"/>
                  </a:lnTo>
                  <a:lnTo>
                    <a:pt x="791756" y="235585"/>
                  </a:lnTo>
                  <a:close/>
                </a:path>
                <a:path w="896619" h="403225">
                  <a:moveTo>
                    <a:pt x="825817" y="285318"/>
                  </a:moveTo>
                  <a:lnTo>
                    <a:pt x="823417" y="284518"/>
                  </a:lnTo>
                  <a:lnTo>
                    <a:pt x="820229" y="283718"/>
                  </a:lnTo>
                  <a:lnTo>
                    <a:pt x="817029" y="283718"/>
                  </a:lnTo>
                  <a:lnTo>
                    <a:pt x="817029" y="286118"/>
                  </a:lnTo>
                  <a:lnTo>
                    <a:pt x="816229" y="289318"/>
                  </a:lnTo>
                  <a:lnTo>
                    <a:pt x="815428" y="291706"/>
                  </a:lnTo>
                  <a:lnTo>
                    <a:pt x="818629" y="291706"/>
                  </a:lnTo>
                  <a:lnTo>
                    <a:pt x="821029" y="292506"/>
                  </a:lnTo>
                  <a:lnTo>
                    <a:pt x="824217" y="293306"/>
                  </a:lnTo>
                  <a:lnTo>
                    <a:pt x="824217" y="290918"/>
                  </a:lnTo>
                  <a:lnTo>
                    <a:pt x="825017" y="287718"/>
                  </a:lnTo>
                  <a:lnTo>
                    <a:pt x="825817" y="285318"/>
                  </a:lnTo>
                  <a:close/>
                </a:path>
                <a:path w="896619" h="403225">
                  <a:moveTo>
                    <a:pt x="829017" y="327672"/>
                  </a:moveTo>
                  <a:lnTo>
                    <a:pt x="815759" y="333971"/>
                  </a:lnTo>
                  <a:lnTo>
                    <a:pt x="817029" y="336664"/>
                  </a:lnTo>
                  <a:lnTo>
                    <a:pt x="824293" y="334873"/>
                  </a:lnTo>
                  <a:lnTo>
                    <a:pt x="829017" y="327672"/>
                  </a:lnTo>
                  <a:close/>
                </a:path>
                <a:path w="896619" h="403225">
                  <a:moveTo>
                    <a:pt x="836460" y="90220"/>
                  </a:moveTo>
                  <a:lnTo>
                    <a:pt x="831418" y="88709"/>
                  </a:lnTo>
                  <a:lnTo>
                    <a:pt x="827913" y="85496"/>
                  </a:lnTo>
                  <a:lnTo>
                    <a:pt x="821423" y="88214"/>
                  </a:lnTo>
                  <a:lnTo>
                    <a:pt x="817930" y="91973"/>
                  </a:lnTo>
                  <a:lnTo>
                    <a:pt x="823417" y="91909"/>
                  </a:lnTo>
                  <a:lnTo>
                    <a:pt x="829170" y="90843"/>
                  </a:lnTo>
                  <a:lnTo>
                    <a:pt x="834605" y="90614"/>
                  </a:lnTo>
                  <a:lnTo>
                    <a:pt x="836460" y="90220"/>
                  </a:lnTo>
                  <a:close/>
                </a:path>
                <a:path w="896619" h="403225">
                  <a:moveTo>
                    <a:pt x="842200" y="67144"/>
                  </a:moveTo>
                  <a:lnTo>
                    <a:pt x="836206" y="65532"/>
                  </a:lnTo>
                  <a:lnTo>
                    <a:pt x="836129" y="70510"/>
                  </a:lnTo>
                  <a:lnTo>
                    <a:pt x="834415" y="76619"/>
                  </a:lnTo>
                  <a:lnTo>
                    <a:pt x="834186" y="81381"/>
                  </a:lnTo>
                  <a:lnTo>
                    <a:pt x="838606" y="82321"/>
                  </a:lnTo>
                  <a:lnTo>
                    <a:pt x="838911" y="77558"/>
                  </a:lnTo>
                  <a:lnTo>
                    <a:pt x="841603" y="71831"/>
                  </a:lnTo>
                  <a:lnTo>
                    <a:pt x="842200" y="67144"/>
                  </a:lnTo>
                  <a:close/>
                </a:path>
                <a:path w="896619" h="403225">
                  <a:moveTo>
                    <a:pt x="849795" y="307695"/>
                  </a:moveTo>
                  <a:lnTo>
                    <a:pt x="846505" y="304507"/>
                  </a:lnTo>
                  <a:lnTo>
                    <a:pt x="845604" y="299008"/>
                  </a:lnTo>
                  <a:lnTo>
                    <a:pt x="844397" y="295440"/>
                  </a:lnTo>
                  <a:lnTo>
                    <a:pt x="840206" y="298107"/>
                  </a:lnTo>
                  <a:lnTo>
                    <a:pt x="841819" y="301739"/>
                  </a:lnTo>
                  <a:lnTo>
                    <a:pt x="842302" y="307390"/>
                  </a:lnTo>
                  <a:lnTo>
                    <a:pt x="844143" y="310807"/>
                  </a:lnTo>
                  <a:lnTo>
                    <a:pt x="849795" y="307695"/>
                  </a:lnTo>
                  <a:close/>
                </a:path>
                <a:path w="896619" h="403225">
                  <a:moveTo>
                    <a:pt x="852995" y="21577"/>
                  </a:moveTo>
                  <a:lnTo>
                    <a:pt x="846594" y="21577"/>
                  </a:lnTo>
                  <a:lnTo>
                    <a:pt x="842606" y="23177"/>
                  </a:lnTo>
                  <a:lnTo>
                    <a:pt x="844207" y="30365"/>
                  </a:lnTo>
                  <a:lnTo>
                    <a:pt x="849795" y="29565"/>
                  </a:lnTo>
                  <a:lnTo>
                    <a:pt x="847394" y="25577"/>
                  </a:lnTo>
                  <a:lnTo>
                    <a:pt x="852995" y="21577"/>
                  </a:lnTo>
                  <a:close/>
                </a:path>
                <a:path w="896619" h="403225">
                  <a:moveTo>
                    <a:pt x="861783" y="214985"/>
                  </a:moveTo>
                  <a:lnTo>
                    <a:pt x="859383" y="210985"/>
                  </a:lnTo>
                  <a:lnTo>
                    <a:pt x="857783" y="203796"/>
                  </a:lnTo>
                  <a:lnTo>
                    <a:pt x="852995" y="205397"/>
                  </a:lnTo>
                  <a:lnTo>
                    <a:pt x="855395" y="209397"/>
                  </a:lnTo>
                  <a:lnTo>
                    <a:pt x="856996" y="215785"/>
                  </a:lnTo>
                  <a:lnTo>
                    <a:pt x="861783" y="214985"/>
                  </a:lnTo>
                  <a:close/>
                </a:path>
                <a:path w="896619" h="403225">
                  <a:moveTo>
                    <a:pt x="866775" y="116535"/>
                  </a:moveTo>
                  <a:lnTo>
                    <a:pt x="861390" y="116078"/>
                  </a:lnTo>
                  <a:lnTo>
                    <a:pt x="857783" y="118325"/>
                  </a:lnTo>
                  <a:lnTo>
                    <a:pt x="864984" y="121475"/>
                  </a:lnTo>
                  <a:lnTo>
                    <a:pt x="866775" y="116535"/>
                  </a:lnTo>
                  <a:close/>
                </a:path>
                <a:path w="896619" h="403225">
                  <a:moveTo>
                    <a:pt x="873569" y="75831"/>
                  </a:moveTo>
                  <a:lnTo>
                    <a:pt x="870572" y="71831"/>
                  </a:lnTo>
                  <a:lnTo>
                    <a:pt x="866381" y="70662"/>
                  </a:lnTo>
                  <a:lnTo>
                    <a:pt x="868184" y="77520"/>
                  </a:lnTo>
                  <a:lnTo>
                    <a:pt x="873569" y="75831"/>
                  </a:lnTo>
                  <a:close/>
                </a:path>
                <a:path w="896619" h="403225">
                  <a:moveTo>
                    <a:pt x="884961" y="312496"/>
                  </a:moveTo>
                  <a:lnTo>
                    <a:pt x="880021" y="312610"/>
                  </a:lnTo>
                  <a:lnTo>
                    <a:pt x="874776" y="309892"/>
                  </a:lnTo>
                  <a:lnTo>
                    <a:pt x="871029" y="308673"/>
                  </a:lnTo>
                  <a:lnTo>
                    <a:pt x="870572" y="313296"/>
                  </a:lnTo>
                  <a:lnTo>
                    <a:pt x="874623" y="314515"/>
                  </a:lnTo>
                  <a:lnTo>
                    <a:pt x="879563" y="317690"/>
                  </a:lnTo>
                  <a:lnTo>
                    <a:pt x="883615" y="318465"/>
                  </a:lnTo>
                  <a:lnTo>
                    <a:pt x="884961" y="312496"/>
                  </a:lnTo>
                  <a:close/>
                </a:path>
                <a:path w="896619" h="403225">
                  <a:moveTo>
                    <a:pt x="888009" y="188125"/>
                  </a:moveTo>
                  <a:lnTo>
                    <a:pt x="882764" y="187718"/>
                  </a:lnTo>
                  <a:lnTo>
                    <a:pt x="879017" y="190144"/>
                  </a:lnTo>
                  <a:lnTo>
                    <a:pt x="885761" y="193408"/>
                  </a:lnTo>
                  <a:lnTo>
                    <a:pt x="888009" y="188125"/>
                  </a:lnTo>
                  <a:close/>
                </a:path>
                <a:path w="896619" h="403225">
                  <a:moveTo>
                    <a:pt x="894092" y="138303"/>
                  </a:moveTo>
                  <a:lnTo>
                    <a:pt x="890727" y="136474"/>
                  </a:lnTo>
                  <a:lnTo>
                    <a:pt x="884961" y="138557"/>
                  </a:lnTo>
                  <a:lnTo>
                    <a:pt x="882789" y="141097"/>
                  </a:lnTo>
                  <a:lnTo>
                    <a:pt x="887361" y="139065"/>
                  </a:lnTo>
                  <a:lnTo>
                    <a:pt x="892162" y="142252"/>
                  </a:lnTo>
                  <a:lnTo>
                    <a:pt x="894092" y="142849"/>
                  </a:lnTo>
                  <a:lnTo>
                    <a:pt x="894092" y="138303"/>
                  </a:lnTo>
                  <a:close/>
                </a:path>
                <a:path w="896619" h="403225">
                  <a:moveTo>
                    <a:pt x="896150" y="215785"/>
                  </a:moveTo>
                  <a:lnTo>
                    <a:pt x="890562" y="217385"/>
                  </a:lnTo>
                  <a:lnTo>
                    <a:pt x="883361" y="212585"/>
                  </a:lnTo>
                  <a:lnTo>
                    <a:pt x="883361" y="220586"/>
                  </a:lnTo>
                  <a:lnTo>
                    <a:pt x="888161" y="218986"/>
                  </a:lnTo>
                  <a:lnTo>
                    <a:pt x="895350" y="223774"/>
                  </a:lnTo>
                  <a:lnTo>
                    <a:pt x="896150" y="21578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574960" y="9851326"/>
              <a:ext cx="1167765" cy="437515"/>
            </a:xfrm>
            <a:custGeom>
              <a:avLst/>
              <a:gdLst/>
              <a:ahLst/>
              <a:cxnLst/>
              <a:rect l="l" t="t" r="r" b="b"/>
              <a:pathLst>
                <a:path w="1167765" h="437515">
                  <a:moveTo>
                    <a:pt x="8788" y="394804"/>
                  </a:moveTo>
                  <a:lnTo>
                    <a:pt x="1587" y="397205"/>
                  </a:lnTo>
                  <a:lnTo>
                    <a:pt x="0" y="401205"/>
                  </a:lnTo>
                  <a:lnTo>
                    <a:pt x="0" y="406793"/>
                  </a:lnTo>
                  <a:lnTo>
                    <a:pt x="7188" y="404406"/>
                  </a:lnTo>
                  <a:lnTo>
                    <a:pt x="8788" y="400405"/>
                  </a:lnTo>
                  <a:lnTo>
                    <a:pt x="8788" y="394804"/>
                  </a:lnTo>
                  <a:close/>
                </a:path>
                <a:path w="1167765" h="437515">
                  <a:moveTo>
                    <a:pt x="66484" y="63119"/>
                  </a:moveTo>
                  <a:lnTo>
                    <a:pt x="63334" y="59042"/>
                  </a:lnTo>
                  <a:lnTo>
                    <a:pt x="58089" y="55410"/>
                  </a:lnTo>
                  <a:lnTo>
                    <a:pt x="54343" y="55143"/>
                  </a:lnTo>
                  <a:lnTo>
                    <a:pt x="52743" y="59944"/>
                  </a:lnTo>
                  <a:lnTo>
                    <a:pt x="62331" y="64731"/>
                  </a:lnTo>
                  <a:lnTo>
                    <a:pt x="63931" y="64731"/>
                  </a:lnTo>
                  <a:lnTo>
                    <a:pt x="66484" y="63119"/>
                  </a:lnTo>
                  <a:close/>
                </a:path>
                <a:path w="1167765" h="437515">
                  <a:moveTo>
                    <a:pt x="83527" y="292849"/>
                  </a:moveTo>
                  <a:lnTo>
                    <a:pt x="79222" y="293408"/>
                  </a:lnTo>
                  <a:lnTo>
                    <a:pt x="75653" y="297116"/>
                  </a:lnTo>
                  <a:lnTo>
                    <a:pt x="80721" y="299707"/>
                  </a:lnTo>
                  <a:lnTo>
                    <a:pt x="83527" y="292849"/>
                  </a:lnTo>
                  <a:close/>
                </a:path>
                <a:path w="1167765" h="437515">
                  <a:moveTo>
                    <a:pt x="89014" y="131025"/>
                  </a:moveTo>
                  <a:lnTo>
                    <a:pt x="83807" y="130771"/>
                  </a:lnTo>
                  <a:lnTo>
                    <a:pt x="80251" y="133057"/>
                  </a:lnTo>
                  <a:lnTo>
                    <a:pt x="87109" y="135864"/>
                  </a:lnTo>
                  <a:lnTo>
                    <a:pt x="89014" y="131025"/>
                  </a:lnTo>
                  <a:close/>
                </a:path>
                <a:path w="1167765" h="437515">
                  <a:moveTo>
                    <a:pt x="116674" y="309295"/>
                  </a:moveTo>
                  <a:lnTo>
                    <a:pt x="110286" y="310896"/>
                  </a:lnTo>
                  <a:lnTo>
                    <a:pt x="105486" y="312496"/>
                  </a:lnTo>
                  <a:lnTo>
                    <a:pt x="107886" y="318884"/>
                  </a:lnTo>
                  <a:lnTo>
                    <a:pt x="113487" y="318084"/>
                  </a:lnTo>
                  <a:lnTo>
                    <a:pt x="111086" y="314083"/>
                  </a:lnTo>
                  <a:lnTo>
                    <a:pt x="116674" y="309295"/>
                  </a:lnTo>
                  <a:close/>
                </a:path>
                <a:path w="1167765" h="437515">
                  <a:moveTo>
                    <a:pt x="127063" y="326072"/>
                  </a:moveTo>
                  <a:lnTo>
                    <a:pt x="119875" y="328472"/>
                  </a:lnTo>
                  <a:lnTo>
                    <a:pt x="118275" y="332473"/>
                  </a:lnTo>
                  <a:lnTo>
                    <a:pt x="118275" y="338061"/>
                  </a:lnTo>
                  <a:lnTo>
                    <a:pt x="125476" y="335673"/>
                  </a:lnTo>
                  <a:lnTo>
                    <a:pt x="127063" y="330873"/>
                  </a:lnTo>
                  <a:lnTo>
                    <a:pt x="127063" y="326072"/>
                  </a:lnTo>
                  <a:close/>
                </a:path>
                <a:path w="1167765" h="437515">
                  <a:moveTo>
                    <a:pt x="149821" y="426427"/>
                  </a:moveTo>
                  <a:lnTo>
                    <a:pt x="145249" y="424180"/>
                  </a:lnTo>
                  <a:lnTo>
                    <a:pt x="140385" y="422833"/>
                  </a:lnTo>
                  <a:lnTo>
                    <a:pt x="144653" y="425983"/>
                  </a:lnTo>
                  <a:lnTo>
                    <a:pt x="149821" y="426427"/>
                  </a:lnTo>
                  <a:close/>
                </a:path>
                <a:path w="1167765" h="437515">
                  <a:moveTo>
                    <a:pt x="210985" y="252552"/>
                  </a:moveTo>
                  <a:lnTo>
                    <a:pt x="208584" y="248551"/>
                  </a:lnTo>
                  <a:lnTo>
                    <a:pt x="206197" y="241363"/>
                  </a:lnTo>
                  <a:lnTo>
                    <a:pt x="201396" y="242963"/>
                  </a:lnTo>
                  <a:lnTo>
                    <a:pt x="204597" y="246951"/>
                  </a:lnTo>
                  <a:lnTo>
                    <a:pt x="206197" y="254152"/>
                  </a:lnTo>
                  <a:lnTo>
                    <a:pt x="210985" y="252552"/>
                  </a:lnTo>
                  <a:close/>
                </a:path>
                <a:path w="1167765" h="437515">
                  <a:moveTo>
                    <a:pt x="234962" y="0"/>
                  </a:moveTo>
                  <a:lnTo>
                    <a:pt x="228574" y="800"/>
                  </a:lnTo>
                  <a:lnTo>
                    <a:pt x="223774" y="2387"/>
                  </a:lnTo>
                  <a:lnTo>
                    <a:pt x="226174" y="8788"/>
                  </a:lnTo>
                  <a:lnTo>
                    <a:pt x="231762" y="7988"/>
                  </a:lnTo>
                  <a:lnTo>
                    <a:pt x="229374" y="3987"/>
                  </a:lnTo>
                  <a:lnTo>
                    <a:pt x="234962" y="0"/>
                  </a:lnTo>
                  <a:close/>
                </a:path>
                <a:path w="1167765" h="437515">
                  <a:moveTo>
                    <a:pt x="250151" y="192608"/>
                  </a:moveTo>
                  <a:lnTo>
                    <a:pt x="246951" y="188607"/>
                  </a:lnTo>
                  <a:lnTo>
                    <a:pt x="245351" y="182219"/>
                  </a:lnTo>
                  <a:lnTo>
                    <a:pt x="240563" y="183019"/>
                  </a:lnTo>
                  <a:lnTo>
                    <a:pt x="243751" y="187007"/>
                  </a:lnTo>
                  <a:lnTo>
                    <a:pt x="245351" y="194208"/>
                  </a:lnTo>
                  <a:lnTo>
                    <a:pt x="250151" y="192608"/>
                  </a:lnTo>
                  <a:close/>
                </a:path>
                <a:path w="1167765" h="437515">
                  <a:moveTo>
                    <a:pt x="251942" y="94272"/>
                  </a:moveTo>
                  <a:lnTo>
                    <a:pt x="246545" y="94005"/>
                  </a:lnTo>
                  <a:lnTo>
                    <a:pt x="242951" y="96291"/>
                  </a:lnTo>
                  <a:lnTo>
                    <a:pt x="250151" y="99098"/>
                  </a:lnTo>
                  <a:lnTo>
                    <a:pt x="251942" y="94272"/>
                  </a:lnTo>
                  <a:close/>
                </a:path>
                <a:path w="1167765" h="437515">
                  <a:moveTo>
                    <a:pt x="275120" y="165392"/>
                  </a:moveTo>
                  <a:lnTo>
                    <a:pt x="269722" y="165138"/>
                  </a:lnTo>
                  <a:lnTo>
                    <a:pt x="266128" y="167424"/>
                  </a:lnTo>
                  <a:lnTo>
                    <a:pt x="273329" y="170230"/>
                  </a:lnTo>
                  <a:lnTo>
                    <a:pt x="275120" y="165392"/>
                  </a:lnTo>
                  <a:close/>
                </a:path>
                <a:path w="1167765" h="437515">
                  <a:moveTo>
                    <a:pt x="283718" y="193408"/>
                  </a:moveTo>
                  <a:lnTo>
                    <a:pt x="278917" y="195008"/>
                  </a:lnTo>
                  <a:lnTo>
                    <a:pt x="271729" y="190207"/>
                  </a:lnTo>
                  <a:lnTo>
                    <a:pt x="271729" y="198196"/>
                  </a:lnTo>
                  <a:lnTo>
                    <a:pt x="276517" y="196608"/>
                  </a:lnTo>
                  <a:lnTo>
                    <a:pt x="283718" y="200596"/>
                  </a:lnTo>
                  <a:lnTo>
                    <a:pt x="283718" y="193408"/>
                  </a:lnTo>
                  <a:close/>
                </a:path>
                <a:path w="1167765" h="437515">
                  <a:moveTo>
                    <a:pt x="296506" y="382816"/>
                  </a:moveTo>
                  <a:lnTo>
                    <a:pt x="294106" y="375627"/>
                  </a:lnTo>
                  <a:lnTo>
                    <a:pt x="286905" y="379628"/>
                  </a:lnTo>
                  <a:lnTo>
                    <a:pt x="282117" y="383616"/>
                  </a:lnTo>
                  <a:lnTo>
                    <a:pt x="282117" y="390017"/>
                  </a:lnTo>
                  <a:lnTo>
                    <a:pt x="291706" y="386816"/>
                  </a:lnTo>
                  <a:lnTo>
                    <a:pt x="296506" y="382816"/>
                  </a:lnTo>
                  <a:close/>
                </a:path>
                <a:path w="1167765" h="437515">
                  <a:moveTo>
                    <a:pt x="314883" y="185420"/>
                  </a:moveTo>
                  <a:lnTo>
                    <a:pt x="313423" y="175183"/>
                  </a:lnTo>
                  <a:lnTo>
                    <a:pt x="309194" y="175526"/>
                  </a:lnTo>
                  <a:lnTo>
                    <a:pt x="307797" y="180809"/>
                  </a:lnTo>
                  <a:lnTo>
                    <a:pt x="314883" y="185420"/>
                  </a:lnTo>
                  <a:close/>
                </a:path>
                <a:path w="1167765" h="437515">
                  <a:moveTo>
                    <a:pt x="324789" y="137083"/>
                  </a:moveTo>
                  <a:lnTo>
                    <a:pt x="319582" y="136867"/>
                  </a:lnTo>
                  <a:lnTo>
                    <a:pt x="316014" y="139331"/>
                  </a:lnTo>
                  <a:lnTo>
                    <a:pt x="322872" y="142252"/>
                  </a:lnTo>
                  <a:lnTo>
                    <a:pt x="324789" y="137083"/>
                  </a:lnTo>
                  <a:close/>
                </a:path>
                <a:path w="1167765" h="437515">
                  <a:moveTo>
                    <a:pt x="350761" y="169075"/>
                  </a:moveTo>
                  <a:lnTo>
                    <a:pt x="346151" y="166827"/>
                  </a:lnTo>
                  <a:lnTo>
                    <a:pt x="341096" y="165481"/>
                  </a:lnTo>
                  <a:lnTo>
                    <a:pt x="345249" y="168630"/>
                  </a:lnTo>
                  <a:lnTo>
                    <a:pt x="350761" y="169075"/>
                  </a:lnTo>
                  <a:close/>
                </a:path>
                <a:path w="1167765" h="437515">
                  <a:moveTo>
                    <a:pt x="353250" y="250151"/>
                  </a:moveTo>
                  <a:lnTo>
                    <a:pt x="344474" y="250494"/>
                  </a:lnTo>
                  <a:lnTo>
                    <a:pt x="344258" y="255244"/>
                  </a:lnTo>
                  <a:lnTo>
                    <a:pt x="348526" y="257454"/>
                  </a:lnTo>
                  <a:lnTo>
                    <a:pt x="353250" y="250151"/>
                  </a:lnTo>
                  <a:close/>
                </a:path>
                <a:path w="1167765" h="437515">
                  <a:moveTo>
                    <a:pt x="361645" y="232905"/>
                  </a:moveTo>
                  <a:lnTo>
                    <a:pt x="357339" y="233464"/>
                  </a:lnTo>
                  <a:lnTo>
                    <a:pt x="353783" y="237172"/>
                  </a:lnTo>
                  <a:lnTo>
                    <a:pt x="358838" y="239763"/>
                  </a:lnTo>
                  <a:lnTo>
                    <a:pt x="361645" y="232905"/>
                  </a:lnTo>
                  <a:close/>
                </a:path>
                <a:path w="1167765" h="437515">
                  <a:moveTo>
                    <a:pt x="411594" y="390017"/>
                  </a:moveTo>
                  <a:lnTo>
                    <a:pt x="405193" y="391617"/>
                  </a:lnTo>
                  <a:lnTo>
                    <a:pt x="400392" y="393217"/>
                  </a:lnTo>
                  <a:lnTo>
                    <a:pt x="402793" y="399605"/>
                  </a:lnTo>
                  <a:lnTo>
                    <a:pt x="408393" y="398805"/>
                  </a:lnTo>
                  <a:lnTo>
                    <a:pt x="405993" y="394804"/>
                  </a:lnTo>
                  <a:lnTo>
                    <a:pt x="411594" y="390017"/>
                  </a:lnTo>
                  <a:close/>
                </a:path>
                <a:path w="1167765" h="437515">
                  <a:moveTo>
                    <a:pt x="417182" y="207797"/>
                  </a:moveTo>
                  <a:lnTo>
                    <a:pt x="413981" y="203796"/>
                  </a:lnTo>
                  <a:lnTo>
                    <a:pt x="412381" y="196608"/>
                  </a:lnTo>
                  <a:lnTo>
                    <a:pt x="407593" y="198196"/>
                  </a:lnTo>
                  <a:lnTo>
                    <a:pt x="410794" y="202196"/>
                  </a:lnTo>
                  <a:lnTo>
                    <a:pt x="412381" y="209397"/>
                  </a:lnTo>
                  <a:lnTo>
                    <a:pt x="417182" y="207797"/>
                  </a:lnTo>
                  <a:close/>
                </a:path>
                <a:path w="1167765" h="437515">
                  <a:moveTo>
                    <a:pt x="418439" y="182410"/>
                  </a:moveTo>
                  <a:lnTo>
                    <a:pt x="411594" y="179819"/>
                  </a:lnTo>
                  <a:lnTo>
                    <a:pt x="409676" y="184873"/>
                  </a:lnTo>
                  <a:lnTo>
                    <a:pt x="414883" y="184912"/>
                  </a:lnTo>
                  <a:lnTo>
                    <a:pt x="418439" y="182410"/>
                  </a:lnTo>
                  <a:close/>
                </a:path>
                <a:path w="1167765" h="437515">
                  <a:moveTo>
                    <a:pt x="435559" y="111887"/>
                  </a:moveTo>
                  <a:lnTo>
                    <a:pt x="428371" y="114287"/>
                  </a:lnTo>
                  <a:lnTo>
                    <a:pt x="426770" y="118275"/>
                  </a:lnTo>
                  <a:lnTo>
                    <a:pt x="426770" y="123875"/>
                  </a:lnTo>
                  <a:lnTo>
                    <a:pt x="433971" y="121475"/>
                  </a:lnTo>
                  <a:lnTo>
                    <a:pt x="435559" y="116687"/>
                  </a:lnTo>
                  <a:lnTo>
                    <a:pt x="435559" y="111887"/>
                  </a:lnTo>
                  <a:close/>
                </a:path>
                <a:path w="1167765" h="437515">
                  <a:moveTo>
                    <a:pt x="439559" y="201396"/>
                  </a:moveTo>
                  <a:lnTo>
                    <a:pt x="438759" y="195808"/>
                  </a:lnTo>
                  <a:lnTo>
                    <a:pt x="431571" y="198196"/>
                  </a:lnTo>
                  <a:lnTo>
                    <a:pt x="429971" y="202996"/>
                  </a:lnTo>
                  <a:lnTo>
                    <a:pt x="430771" y="208597"/>
                  </a:lnTo>
                  <a:lnTo>
                    <a:pt x="437159" y="205397"/>
                  </a:lnTo>
                  <a:lnTo>
                    <a:pt x="439559" y="201396"/>
                  </a:lnTo>
                  <a:close/>
                </a:path>
                <a:path w="1167765" h="437515">
                  <a:moveTo>
                    <a:pt x="441413" y="318706"/>
                  </a:moveTo>
                  <a:lnTo>
                    <a:pt x="435559" y="314883"/>
                  </a:lnTo>
                  <a:lnTo>
                    <a:pt x="431520" y="322757"/>
                  </a:lnTo>
                  <a:lnTo>
                    <a:pt x="436765" y="322681"/>
                  </a:lnTo>
                  <a:lnTo>
                    <a:pt x="441413" y="318706"/>
                  </a:lnTo>
                  <a:close/>
                </a:path>
                <a:path w="1167765" h="437515">
                  <a:moveTo>
                    <a:pt x="441528" y="280974"/>
                  </a:moveTo>
                  <a:lnTo>
                    <a:pt x="436968" y="278726"/>
                  </a:lnTo>
                  <a:lnTo>
                    <a:pt x="432092" y="277380"/>
                  </a:lnTo>
                  <a:lnTo>
                    <a:pt x="436359" y="280517"/>
                  </a:lnTo>
                  <a:lnTo>
                    <a:pt x="441528" y="280974"/>
                  </a:lnTo>
                  <a:close/>
                </a:path>
                <a:path w="1167765" h="437515">
                  <a:moveTo>
                    <a:pt x="441528" y="249796"/>
                  </a:moveTo>
                  <a:lnTo>
                    <a:pt x="436968" y="247548"/>
                  </a:lnTo>
                  <a:lnTo>
                    <a:pt x="432092" y="246202"/>
                  </a:lnTo>
                  <a:lnTo>
                    <a:pt x="436359" y="249351"/>
                  </a:lnTo>
                  <a:lnTo>
                    <a:pt x="441528" y="249796"/>
                  </a:lnTo>
                  <a:close/>
                </a:path>
                <a:path w="1167765" h="437515">
                  <a:moveTo>
                    <a:pt x="441960" y="143852"/>
                  </a:moveTo>
                  <a:lnTo>
                    <a:pt x="441159" y="135864"/>
                  </a:lnTo>
                  <a:lnTo>
                    <a:pt x="436359" y="137464"/>
                  </a:lnTo>
                  <a:lnTo>
                    <a:pt x="429171" y="132664"/>
                  </a:lnTo>
                  <a:lnTo>
                    <a:pt x="429171" y="140652"/>
                  </a:lnTo>
                  <a:lnTo>
                    <a:pt x="434759" y="139065"/>
                  </a:lnTo>
                  <a:lnTo>
                    <a:pt x="441960" y="143852"/>
                  </a:lnTo>
                  <a:close/>
                </a:path>
                <a:path w="1167765" h="437515">
                  <a:moveTo>
                    <a:pt x="459536" y="254952"/>
                  </a:moveTo>
                  <a:lnTo>
                    <a:pt x="458978" y="246519"/>
                  </a:lnTo>
                  <a:lnTo>
                    <a:pt x="453847" y="246253"/>
                  </a:lnTo>
                  <a:lnTo>
                    <a:pt x="451561" y="250342"/>
                  </a:lnTo>
                  <a:lnTo>
                    <a:pt x="459536" y="254952"/>
                  </a:lnTo>
                  <a:close/>
                </a:path>
                <a:path w="1167765" h="437515">
                  <a:moveTo>
                    <a:pt x="465899" y="165087"/>
                  </a:moveTo>
                  <a:lnTo>
                    <a:pt x="461441" y="165836"/>
                  </a:lnTo>
                  <a:lnTo>
                    <a:pt x="458025" y="169583"/>
                  </a:lnTo>
                  <a:lnTo>
                    <a:pt x="463537" y="171831"/>
                  </a:lnTo>
                  <a:lnTo>
                    <a:pt x="465899" y="165087"/>
                  </a:lnTo>
                  <a:close/>
                </a:path>
                <a:path w="1167765" h="437515">
                  <a:moveTo>
                    <a:pt x="482714" y="306895"/>
                  </a:moveTo>
                  <a:lnTo>
                    <a:pt x="479526" y="302895"/>
                  </a:lnTo>
                  <a:lnTo>
                    <a:pt x="477926" y="295706"/>
                  </a:lnTo>
                  <a:lnTo>
                    <a:pt x="473125" y="297307"/>
                  </a:lnTo>
                  <a:lnTo>
                    <a:pt x="476326" y="301307"/>
                  </a:lnTo>
                  <a:lnTo>
                    <a:pt x="477926" y="308495"/>
                  </a:lnTo>
                  <a:lnTo>
                    <a:pt x="482714" y="306895"/>
                  </a:lnTo>
                  <a:close/>
                </a:path>
                <a:path w="1167765" h="437515">
                  <a:moveTo>
                    <a:pt x="503910" y="319671"/>
                  </a:moveTo>
                  <a:lnTo>
                    <a:pt x="499605" y="320382"/>
                  </a:lnTo>
                  <a:lnTo>
                    <a:pt x="496036" y="323938"/>
                  </a:lnTo>
                  <a:lnTo>
                    <a:pt x="501103" y="326072"/>
                  </a:lnTo>
                  <a:lnTo>
                    <a:pt x="503910" y="319671"/>
                  </a:lnTo>
                  <a:close/>
                </a:path>
                <a:path w="1167765" h="437515">
                  <a:moveTo>
                    <a:pt x="509892" y="189407"/>
                  </a:moveTo>
                  <a:lnTo>
                    <a:pt x="505091" y="191008"/>
                  </a:lnTo>
                  <a:lnTo>
                    <a:pt x="497903" y="186220"/>
                  </a:lnTo>
                  <a:lnTo>
                    <a:pt x="497903" y="194208"/>
                  </a:lnTo>
                  <a:lnTo>
                    <a:pt x="502704" y="192608"/>
                  </a:lnTo>
                  <a:lnTo>
                    <a:pt x="509892" y="196608"/>
                  </a:lnTo>
                  <a:lnTo>
                    <a:pt x="509892" y="189407"/>
                  </a:lnTo>
                  <a:close/>
                </a:path>
                <a:path w="1167765" h="437515">
                  <a:moveTo>
                    <a:pt x="519684" y="221005"/>
                  </a:moveTo>
                  <a:lnTo>
                    <a:pt x="514286" y="220776"/>
                  </a:lnTo>
                  <a:lnTo>
                    <a:pt x="510692" y="223253"/>
                  </a:lnTo>
                  <a:lnTo>
                    <a:pt x="517880" y="226174"/>
                  </a:lnTo>
                  <a:lnTo>
                    <a:pt x="519684" y="221005"/>
                  </a:lnTo>
                  <a:close/>
                </a:path>
                <a:path w="1167765" h="437515">
                  <a:moveTo>
                    <a:pt x="520280" y="364439"/>
                  </a:moveTo>
                  <a:lnTo>
                    <a:pt x="517880" y="357251"/>
                  </a:lnTo>
                  <a:lnTo>
                    <a:pt x="512292" y="358851"/>
                  </a:lnTo>
                  <a:lnTo>
                    <a:pt x="514680" y="362839"/>
                  </a:lnTo>
                  <a:lnTo>
                    <a:pt x="509092" y="366839"/>
                  </a:lnTo>
                  <a:lnTo>
                    <a:pt x="516280" y="366039"/>
                  </a:lnTo>
                  <a:lnTo>
                    <a:pt x="520280" y="364439"/>
                  </a:lnTo>
                  <a:close/>
                </a:path>
                <a:path w="1167765" h="437515">
                  <a:moveTo>
                    <a:pt x="541858" y="435571"/>
                  </a:moveTo>
                  <a:lnTo>
                    <a:pt x="539457" y="430771"/>
                  </a:lnTo>
                  <a:lnTo>
                    <a:pt x="537857" y="424383"/>
                  </a:lnTo>
                  <a:lnTo>
                    <a:pt x="532269" y="425983"/>
                  </a:lnTo>
                  <a:lnTo>
                    <a:pt x="535470" y="429971"/>
                  </a:lnTo>
                  <a:lnTo>
                    <a:pt x="537057" y="437172"/>
                  </a:lnTo>
                  <a:lnTo>
                    <a:pt x="541858" y="435571"/>
                  </a:lnTo>
                  <a:close/>
                </a:path>
                <a:path w="1167765" h="437515">
                  <a:moveTo>
                    <a:pt x="572985" y="364096"/>
                  </a:moveTo>
                  <a:lnTo>
                    <a:pt x="568528" y="364845"/>
                  </a:lnTo>
                  <a:lnTo>
                    <a:pt x="565124" y="368579"/>
                  </a:lnTo>
                  <a:lnTo>
                    <a:pt x="570636" y="370827"/>
                  </a:lnTo>
                  <a:lnTo>
                    <a:pt x="572985" y="364096"/>
                  </a:lnTo>
                  <a:close/>
                </a:path>
                <a:path w="1167765" h="437515">
                  <a:moveTo>
                    <a:pt x="599401" y="171831"/>
                  </a:moveTo>
                  <a:lnTo>
                    <a:pt x="597001" y="164630"/>
                  </a:lnTo>
                  <a:lnTo>
                    <a:pt x="591413" y="166230"/>
                  </a:lnTo>
                  <a:lnTo>
                    <a:pt x="593813" y="170230"/>
                  </a:lnTo>
                  <a:lnTo>
                    <a:pt x="588213" y="174231"/>
                  </a:lnTo>
                  <a:lnTo>
                    <a:pt x="595401" y="173431"/>
                  </a:lnTo>
                  <a:lnTo>
                    <a:pt x="599401" y="171831"/>
                  </a:lnTo>
                  <a:close/>
                </a:path>
                <a:path w="1167765" h="437515">
                  <a:moveTo>
                    <a:pt x="608990" y="143852"/>
                  </a:moveTo>
                  <a:lnTo>
                    <a:pt x="600202" y="143852"/>
                  </a:lnTo>
                  <a:lnTo>
                    <a:pt x="601802" y="148653"/>
                  </a:lnTo>
                  <a:lnTo>
                    <a:pt x="597001" y="155841"/>
                  </a:lnTo>
                  <a:lnTo>
                    <a:pt x="605790" y="155041"/>
                  </a:lnTo>
                  <a:lnTo>
                    <a:pt x="604202" y="150253"/>
                  </a:lnTo>
                  <a:lnTo>
                    <a:pt x="608990" y="143852"/>
                  </a:lnTo>
                  <a:close/>
                </a:path>
                <a:path w="1167765" h="437515">
                  <a:moveTo>
                    <a:pt x="612990" y="408393"/>
                  </a:moveTo>
                  <a:lnTo>
                    <a:pt x="612190" y="403606"/>
                  </a:lnTo>
                  <a:lnTo>
                    <a:pt x="607390" y="405193"/>
                  </a:lnTo>
                  <a:lnTo>
                    <a:pt x="603402" y="400405"/>
                  </a:lnTo>
                  <a:lnTo>
                    <a:pt x="604202" y="406793"/>
                  </a:lnTo>
                  <a:lnTo>
                    <a:pt x="605790" y="410794"/>
                  </a:lnTo>
                  <a:lnTo>
                    <a:pt x="612990" y="408393"/>
                  </a:lnTo>
                  <a:close/>
                </a:path>
                <a:path w="1167765" h="437515">
                  <a:moveTo>
                    <a:pt x="615391" y="105498"/>
                  </a:moveTo>
                  <a:lnTo>
                    <a:pt x="612990" y="98298"/>
                  </a:lnTo>
                  <a:lnTo>
                    <a:pt x="607390" y="99898"/>
                  </a:lnTo>
                  <a:lnTo>
                    <a:pt x="609790" y="103898"/>
                  </a:lnTo>
                  <a:lnTo>
                    <a:pt x="604202" y="108686"/>
                  </a:lnTo>
                  <a:lnTo>
                    <a:pt x="611390" y="107086"/>
                  </a:lnTo>
                  <a:lnTo>
                    <a:pt x="615391" y="105498"/>
                  </a:lnTo>
                  <a:close/>
                </a:path>
                <a:path w="1167765" h="437515">
                  <a:moveTo>
                    <a:pt x="636130" y="156286"/>
                  </a:moveTo>
                  <a:lnTo>
                    <a:pt x="629767" y="153441"/>
                  </a:lnTo>
                  <a:lnTo>
                    <a:pt x="631367" y="158242"/>
                  </a:lnTo>
                  <a:lnTo>
                    <a:pt x="627380" y="159042"/>
                  </a:lnTo>
                  <a:lnTo>
                    <a:pt x="624979" y="155041"/>
                  </a:lnTo>
                  <a:lnTo>
                    <a:pt x="622579" y="148653"/>
                  </a:lnTo>
                  <a:lnTo>
                    <a:pt x="617778" y="149453"/>
                  </a:lnTo>
                  <a:lnTo>
                    <a:pt x="619379" y="154241"/>
                  </a:lnTo>
                  <a:lnTo>
                    <a:pt x="615391" y="155041"/>
                  </a:lnTo>
                  <a:lnTo>
                    <a:pt x="616978" y="157441"/>
                  </a:lnTo>
                  <a:lnTo>
                    <a:pt x="617778" y="159842"/>
                  </a:lnTo>
                  <a:lnTo>
                    <a:pt x="619379" y="162242"/>
                  </a:lnTo>
                  <a:lnTo>
                    <a:pt x="626960" y="161645"/>
                  </a:lnTo>
                  <a:lnTo>
                    <a:pt x="633869" y="159334"/>
                  </a:lnTo>
                  <a:lnTo>
                    <a:pt x="636130" y="156286"/>
                  </a:lnTo>
                  <a:close/>
                </a:path>
                <a:path w="1167765" h="437515">
                  <a:moveTo>
                    <a:pt x="639826" y="413385"/>
                  </a:moveTo>
                  <a:lnTo>
                    <a:pt x="632968" y="410794"/>
                  </a:lnTo>
                  <a:lnTo>
                    <a:pt x="631063" y="415848"/>
                  </a:lnTo>
                  <a:lnTo>
                    <a:pt x="636270" y="415886"/>
                  </a:lnTo>
                  <a:lnTo>
                    <a:pt x="639826" y="413385"/>
                  </a:lnTo>
                  <a:close/>
                </a:path>
                <a:path w="1167765" h="437515">
                  <a:moveTo>
                    <a:pt x="667334" y="270129"/>
                  </a:moveTo>
                  <a:lnTo>
                    <a:pt x="659803" y="267881"/>
                  </a:lnTo>
                  <a:lnTo>
                    <a:pt x="660438" y="271932"/>
                  </a:lnTo>
                  <a:lnTo>
                    <a:pt x="664527" y="275082"/>
                  </a:lnTo>
                  <a:lnTo>
                    <a:pt x="667334" y="270129"/>
                  </a:lnTo>
                  <a:close/>
                </a:path>
                <a:path w="1167765" h="437515">
                  <a:moveTo>
                    <a:pt x="716889" y="420382"/>
                  </a:moveTo>
                  <a:lnTo>
                    <a:pt x="709803" y="417690"/>
                  </a:lnTo>
                  <a:lnTo>
                    <a:pt x="710590" y="421589"/>
                  </a:lnTo>
                  <a:lnTo>
                    <a:pt x="714527" y="424878"/>
                  </a:lnTo>
                  <a:lnTo>
                    <a:pt x="716889" y="420382"/>
                  </a:lnTo>
                  <a:close/>
                </a:path>
                <a:path w="1167765" h="437515">
                  <a:moveTo>
                    <a:pt x="720458" y="168948"/>
                  </a:moveTo>
                  <a:lnTo>
                    <a:pt x="715289" y="167030"/>
                  </a:lnTo>
                  <a:lnTo>
                    <a:pt x="712812" y="173659"/>
                  </a:lnTo>
                  <a:lnTo>
                    <a:pt x="717080" y="172732"/>
                  </a:lnTo>
                  <a:lnTo>
                    <a:pt x="720458" y="168948"/>
                  </a:lnTo>
                  <a:close/>
                </a:path>
                <a:path w="1167765" h="437515">
                  <a:moveTo>
                    <a:pt x="720877" y="197408"/>
                  </a:moveTo>
                  <a:lnTo>
                    <a:pt x="709688" y="192608"/>
                  </a:lnTo>
                  <a:lnTo>
                    <a:pt x="708888" y="192608"/>
                  </a:lnTo>
                  <a:lnTo>
                    <a:pt x="701738" y="191744"/>
                  </a:lnTo>
                  <a:lnTo>
                    <a:pt x="705599" y="195910"/>
                  </a:lnTo>
                  <a:lnTo>
                    <a:pt x="713498" y="200812"/>
                  </a:lnTo>
                  <a:lnTo>
                    <a:pt x="718489" y="202196"/>
                  </a:lnTo>
                  <a:lnTo>
                    <a:pt x="720877" y="197408"/>
                  </a:lnTo>
                  <a:close/>
                </a:path>
                <a:path w="1167765" h="437515">
                  <a:moveTo>
                    <a:pt x="756208" y="426046"/>
                  </a:moveTo>
                  <a:lnTo>
                    <a:pt x="752055" y="422783"/>
                  </a:lnTo>
                  <a:lnTo>
                    <a:pt x="746544" y="422668"/>
                  </a:lnTo>
                  <a:lnTo>
                    <a:pt x="751154" y="424878"/>
                  </a:lnTo>
                  <a:lnTo>
                    <a:pt x="756208" y="426046"/>
                  </a:lnTo>
                  <a:close/>
                </a:path>
                <a:path w="1167765" h="437515">
                  <a:moveTo>
                    <a:pt x="784821" y="195808"/>
                  </a:moveTo>
                  <a:lnTo>
                    <a:pt x="783221" y="193408"/>
                  </a:lnTo>
                  <a:lnTo>
                    <a:pt x="782421" y="191008"/>
                  </a:lnTo>
                  <a:lnTo>
                    <a:pt x="780821" y="188607"/>
                  </a:lnTo>
                  <a:lnTo>
                    <a:pt x="777621" y="190207"/>
                  </a:lnTo>
                  <a:lnTo>
                    <a:pt x="772833" y="191808"/>
                  </a:lnTo>
                  <a:lnTo>
                    <a:pt x="774433" y="194208"/>
                  </a:lnTo>
                  <a:lnTo>
                    <a:pt x="775233" y="196608"/>
                  </a:lnTo>
                  <a:lnTo>
                    <a:pt x="776820" y="198996"/>
                  </a:lnTo>
                  <a:lnTo>
                    <a:pt x="779221" y="198196"/>
                  </a:lnTo>
                  <a:lnTo>
                    <a:pt x="782421" y="196608"/>
                  </a:lnTo>
                  <a:lnTo>
                    <a:pt x="784821" y="195808"/>
                  </a:lnTo>
                  <a:close/>
                </a:path>
                <a:path w="1167765" h="437515">
                  <a:moveTo>
                    <a:pt x="786079" y="400596"/>
                  </a:moveTo>
                  <a:lnTo>
                    <a:pt x="779221" y="398005"/>
                  </a:lnTo>
                  <a:lnTo>
                    <a:pt x="777316" y="403059"/>
                  </a:lnTo>
                  <a:lnTo>
                    <a:pt x="782523" y="403098"/>
                  </a:lnTo>
                  <a:lnTo>
                    <a:pt x="786079" y="400596"/>
                  </a:lnTo>
                  <a:close/>
                </a:path>
                <a:path w="1167765" h="437515">
                  <a:moveTo>
                    <a:pt x="803198" y="370039"/>
                  </a:moveTo>
                  <a:lnTo>
                    <a:pt x="802398" y="364439"/>
                  </a:lnTo>
                  <a:lnTo>
                    <a:pt x="798372" y="363664"/>
                  </a:lnTo>
                  <a:lnTo>
                    <a:pt x="793508" y="360641"/>
                  </a:lnTo>
                  <a:lnTo>
                    <a:pt x="789698" y="359714"/>
                  </a:lnTo>
                  <a:lnTo>
                    <a:pt x="788809" y="365239"/>
                  </a:lnTo>
                  <a:lnTo>
                    <a:pt x="791210" y="364439"/>
                  </a:lnTo>
                  <a:lnTo>
                    <a:pt x="793610" y="364439"/>
                  </a:lnTo>
                  <a:lnTo>
                    <a:pt x="794410" y="367639"/>
                  </a:lnTo>
                  <a:lnTo>
                    <a:pt x="792010" y="370039"/>
                  </a:lnTo>
                  <a:lnTo>
                    <a:pt x="786422" y="370827"/>
                  </a:lnTo>
                  <a:lnTo>
                    <a:pt x="788009" y="374827"/>
                  </a:lnTo>
                  <a:lnTo>
                    <a:pt x="793610" y="371627"/>
                  </a:lnTo>
                  <a:lnTo>
                    <a:pt x="803198" y="370039"/>
                  </a:lnTo>
                  <a:close/>
                </a:path>
                <a:path w="1167765" h="437515">
                  <a:moveTo>
                    <a:pt x="812774" y="229006"/>
                  </a:moveTo>
                  <a:lnTo>
                    <a:pt x="811987" y="220586"/>
                  </a:lnTo>
                  <a:lnTo>
                    <a:pt x="805357" y="233286"/>
                  </a:lnTo>
                  <a:lnTo>
                    <a:pt x="808101" y="234670"/>
                  </a:lnTo>
                  <a:lnTo>
                    <a:pt x="812774" y="229006"/>
                  </a:lnTo>
                  <a:close/>
                </a:path>
                <a:path w="1167765" h="437515">
                  <a:moveTo>
                    <a:pt x="814400" y="388924"/>
                  </a:moveTo>
                  <a:lnTo>
                    <a:pt x="808799" y="389216"/>
                  </a:lnTo>
                  <a:lnTo>
                    <a:pt x="803046" y="390842"/>
                  </a:lnTo>
                  <a:lnTo>
                    <a:pt x="797610" y="391414"/>
                  </a:lnTo>
                  <a:lnTo>
                    <a:pt x="795756" y="391693"/>
                  </a:lnTo>
                  <a:lnTo>
                    <a:pt x="800798" y="392417"/>
                  </a:lnTo>
                  <a:lnTo>
                    <a:pt x="804633" y="395846"/>
                  </a:lnTo>
                  <a:lnTo>
                    <a:pt x="811098" y="392912"/>
                  </a:lnTo>
                  <a:lnTo>
                    <a:pt x="814400" y="388924"/>
                  </a:lnTo>
                  <a:close/>
                </a:path>
                <a:path w="1167765" h="437515">
                  <a:moveTo>
                    <a:pt x="861542" y="307695"/>
                  </a:moveTo>
                  <a:lnTo>
                    <a:pt x="859142" y="300507"/>
                  </a:lnTo>
                  <a:lnTo>
                    <a:pt x="853554" y="302094"/>
                  </a:lnTo>
                  <a:lnTo>
                    <a:pt x="855941" y="306095"/>
                  </a:lnTo>
                  <a:lnTo>
                    <a:pt x="850353" y="310896"/>
                  </a:lnTo>
                  <a:lnTo>
                    <a:pt x="857542" y="309295"/>
                  </a:lnTo>
                  <a:lnTo>
                    <a:pt x="861542" y="307695"/>
                  </a:lnTo>
                  <a:close/>
                </a:path>
                <a:path w="1167765" h="437515">
                  <a:moveTo>
                    <a:pt x="914209" y="369481"/>
                  </a:moveTo>
                  <a:lnTo>
                    <a:pt x="908100" y="364236"/>
                  </a:lnTo>
                  <a:lnTo>
                    <a:pt x="899274" y="361696"/>
                  </a:lnTo>
                  <a:lnTo>
                    <a:pt x="895108" y="363639"/>
                  </a:lnTo>
                  <a:lnTo>
                    <a:pt x="900518" y="365848"/>
                  </a:lnTo>
                  <a:lnTo>
                    <a:pt x="901204" y="371132"/>
                  </a:lnTo>
                  <a:lnTo>
                    <a:pt x="902639" y="375666"/>
                  </a:lnTo>
                  <a:lnTo>
                    <a:pt x="910297" y="375627"/>
                  </a:lnTo>
                  <a:lnTo>
                    <a:pt x="914209" y="369481"/>
                  </a:lnTo>
                  <a:close/>
                </a:path>
                <a:path w="1167765" h="437515">
                  <a:moveTo>
                    <a:pt x="916686" y="415594"/>
                  </a:moveTo>
                  <a:lnTo>
                    <a:pt x="914285" y="408393"/>
                  </a:lnTo>
                  <a:lnTo>
                    <a:pt x="908697" y="409994"/>
                  </a:lnTo>
                  <a:lnTo>
                    <a:pt x="911098" y="413994"/>
                  </a:lnTo>
                  <a:lnTo>
                    <a:pt x="905497" y="418782"/>
                  </a:lnTo>
                  <a:lnTo>
                    <a:pt x="912698" y="417182"/>
                  </a:lnTo>
                  <a:lnTo>
                    <a:pt x="916686" y="415594"/>
                  </a:lnTo>
                  <a:close/>
                </a:path>
                <a:path w="1167765" h="437515">
                  <a:moveTo>
                    <a:pt x="918667" y="373875"/>
                  </a:moveTo>
                  <a:lnTo>
                    <a:pt x="913485" y="371627"/>
                  </a:lnTo>
                  <a:lnTo>
                    <a:pt x="911021" y="378371"/>
                  </a:lnTo>
                  <a:lnTo>
                    <a:pt x="915289" y="377621"/>
                  </a:lnTo>
                  <a:lnTo>
                    <a:pt x="918667" y="373875"/>
                  </a:lnTo>
                  <a:close/>
                </a:path>
                <a:path w="1167765" h="437515">
                  <a:moveTo>
                    <a:pt x="983818" y="364439"/>
                  </a:moveTo>
                  <a:lnTo>
                    <a:pt x="976680" y="364629"/>
                  </a:lnTo>
                  <a:lnTo>
                    <a:pt x="969835" y="364744"/>
                  </a:lnTo>
                  <a:lnTo>
                    <a:pt x="963587" y="364096"/>
                  </a:lnTo>
                  <a:lnTo>
                    <a:pt x="958253" y="362038"/>
                  </a:lnTo>
                  <a:lnTo>
                    <a:pt x="959840" y="367639"/>
                  </a:lnTo>
                  <a:lnTo>
                    <a:pt x="955052" y="370827"/>
                  </a:lnTo>
                  <a:lnTo>
                    <a:pt x="955852" y="376428"/>
                  </a:lnTo>
                  <a:lnTo>
                    <a:pt x="962469" y="370395"/>
                  </a:lnTo>
                  <a:lnTo>
                    <a:pt x="971029" y="370128"/>
                  </a:lnTo>
                  <a:lnTo>
                    <a:pt x="972032" y="370116"/>
                  </a:lnTo>
                  <a:lnTo>
                    <a:pt x="962240" y="374027"/>
                  </a:lnTo>
                  <a:lnTo>
                    <a:pt x="964641" y="380428"/>
                  </a:lnTo>
                  <a:lnTo>
                    <a:pt x="970229" y="381228"/>
                  </a:lnTo>
                  <a:lnTo>
                    <a:pt x="978230" y="376428"/>
                  </a:lnTo>
                  <a:lnTo>
                    <a:pt x="976630" y="373227"/>
                  </a:lnTo>
                  <a:lnTo>
                    <a:pt x="975829" y="370827"/>
                  </a:lnTo>
                  <a:lnTo>
                    <a:pt x="975067" y="370078"/>
                  </a:lnTo>
                  <a:lnTo>
                    <a:pt x="979004" y="370027"/>
                  </a:lnTo>
                  <a:lnTo>
                    <a:pt x="983818" y="364439"/>
                  </a:lnTo>
                  <a:close/>
                </a:path>
                <a:path w="1167765" h="437515">
                  <a:moveTo>
                    <a:pt x="998499" y="290817"/>
                  </a:moveTo>
                  <a:lnTo>
                    <a:pt x="998308" y="286918"/>
                  </a:lnTo>
                  <a:lnTo>
                    <a:pt x="992873" y="285419"/>
                  </a:lnTo>
                  <a:lnTo>
                    <a:pt x="987818" y="291706"/>
                  </a:lnTo>
                  <a:lnTo>
                    <a:pt x="998499" y="290817"/>
                  </a:lnTo>
                  <a:close/>
                </a:path>
                <a:path w="1167765" h="437515">
                  <a:moveTo>
                    <a:pt x="1040561" y="258140"/>
                  </a:moveTo>
                  <a:lnTo>
                    <a:pt x="1039761" y="257340"/>
                  </a:lnTo>
                  <a:lnTo>
                    <a:pt x="1033373" y="265341"/>
                  </a:lnTo>
                  <a:lnTo>
                    <a:pt x="1029081" y="262788"/>
                  </a:lnTo>
                  <a:lnTo>
                    <a:pt x="1029576" y="265341"/>
                  </a:lnTo>
                  <a:lnTo>
                    <a:pt x="1033373" y="268478"/>
                  </a:lnTo>
                  <a:lnTo>
                    <a:pt x="1038961" y="267728"/>
                  </a:lnTo>
                  <a:lnTo>
                    <a:pt x="1040561" y="258140"/>
                  </a:lnTo>
                  <a:close/>
                </a:path>
                <a:path w="1167765" h="437515">
                  <a:moveTo>
                    <a:pt x="1043762" y="225374"/>
                  </a:moveTo>
                  <a:lnTo>
                    <a:pt x="1040561" y="219786"/>
                  </a:lnTo>
                  <a:lnTo>
                    <a:pt x="1038961" y="210985"/>
                  </a:lnTo>
                  <a:lnTo>
                    <a:pt x="1032573" y="211785"/>
                  </a:lnTo>
                  <a:lnTo>
                    <a:pt x="1034097" y="218186"/>
                  </a:lnTo>
                  <a:lnTo>
                    <a:pt x="1034567" y="222783"/>
                  </a:lnTo>
                  <a:lnTo>
                    <a:pt x="1036840" y="225272"/>
                  </a:lnTo>
                  <a:lnTo>
                    <a:pt x="1043762" y="225374"/>
                  </a:lnTo>
                  <a:close/>
                </a:path>
                <a:path w="1167765" h="437515">
                  <a:moveTo>
                    <a:pt x="1056551" y="363639"/>
                  </a:moveTo>
                  <a:lnTo>
                    <a:pt x="1055751" y="360438"/>
                  </a:lnTo>
                  <a:lnTo>
                    <a:pt x="1049121" y="359117"/>
                  </a:lnTo>
                  <a:lnTo>
                    <a:pt x="1047064" y="363042"/>
                  </a:lnTo>
                  <a:lnTo>
                    <a:pt x="1049350" y="367855"/>
                  </a:lnTo>
                  <a:lnTo>
                    <a:pt x="1055751" y="369239"/>
                  </a:lnTo>
                  <a:lnTo>
                    <a:pt x="1053350" y="366039"/>
                  </a:lnTo>
                  <a:lnTo>
                    <a:pt x="1056551" y="363639"/>
                  </a:lnTo>
                  <a:close/>
                </a:path>
                <a:path w="1167765" h="437515">
                  <a:moveTo>
                    <a:pt x="1059751" y="250952"/>
                  </a:moveTo>
                  <a:lnTo>
                    <a:pt x="1058951" y="246151"/>
                  </a:lnTo>
                  <a:lnTo>
                    <a:pt x="1054150" y="248551"/>
                  </a:lnTo>
                  <a:lnTo>
                    <a:pt x="1050150" y="243763"/>
                  </a:lnTo>
                  <a:lnTo>
                    <a:pt x="1050950" y="249351"/>
                  </a:lnTo>
                  <a:lnTo>
                    <a:pt x="1052550" y="253352"/>
                  </a:lnTo>
                  <a:lnTo>
                    <a:pt x="1059751" y="250952"/>
                  </a:lnTo>
                  <a:close/>
                </a:path>
                <a:path w="1167765" h="437515">
                  <a:moveTo>
                    <a:pt x="1062939" y="183019"/>
                  </a:moveTo>
                  <a:lnTo>
                    <a:pt x="1061339" y="178219"/>
                  </a:lnTo>
                  <a:lnTo>
                    <a:pt x="1056551" y="180619"/>
                  </a:lnTo>
                  <a:lnTo>
                    <a:pt x="1049362" y="182219"/>
                  </a:lnTo>
                  <a:lnTo>
                    <a:pt x="1050950" y="187007"/>
                  </a:lnTo>
                  <a:lnTo>
                    <a:pt x="1054950" y="184619"/>
                  </a:lnTo>
                  <a:lnTo>
                    <a:pt x="1062939" y="183019"/>
                  </a:lnTo>
                  <a:close/>
                </a:path>
                <a:path w="1167765" h="437515">
                  <a:moveTo>
                    <a:pt x="1073327" y="173431"/>
                  </a:moveTo>
                  <a:lnTo>
                    <a:pt x="1068158" y="172072"/>
                  </a:lnTo>
                  <a:lnTo>
                    <a:pt x="1067943" y="177025"/>
                  </a:lnTo>
                  <a:lnTo>
                    <a:pt x="1070406" y="180174"/>
                  </a:lnTo>
                  <a:lnTo>
                    <a:pt x="1073327" y="173431"/>
                  </a:lnTo>
                  <a:close/>
                </a:path>
                <a:path w="1167765" h="437515">
                  <a:moveTo>
                    <a:pt x="1078128" y="78320"/>
                  </a:moveTo>
                  <a:lnTo>
                    <a:pt x="1070597" y="76073"/>
                  </a:lnTo>
                  <a:lnTo>
                    <a:pt x="1071232" y="80124"/>
                  </a:lnTo>
                  <a:lnTo>
                    <a:pt x="1075321" y="83261"/>
                  </a:lnTo>
                  <a:lnTo>
                    <a:pt x="1078128" y="78320"/>
                  </a:lnTo>
                  <a:close/>
                </a:path>
                <a:path w="1167765" h="437515">
                  <a:moveTo>
                    <a:pt x="1124305" y="237261"/>
                  </a:moveTo>
                  <a:lnTo>
                    <a:pt x="1124077" y="233362"/>
                  </a:lnTo>
                  <a:lnTo>
                    <a:pt x="1118463" y="231863"/>
                  </a:lnTo>
                  <a:lnTo>
                    <a:pt x="1113294" y="238163"/>
                  </a:lnTo>
                  <a:lnTo>
                    <a:pt x="1124305" y="237261"/>
                  </a:lnTo>
                  <a:close/>
                </a:path>
                <a:path w="1167765" h="437515">
                  <a:moveTo>
                    <a:pt x="1159179" y="215861"/>
                  </a:moveTo>
                  <a:lnTo>
                    <a:pt x="1156754" y="219976"/>
                  </a:lnTo>
                  <a:lnTo>
                    <a:pt x="1155369" y="224396"/>
                  </a:lnTo>
                  <a:lnTo>
                    <a:pt x="1158849" y="220586"/>
                  </a:lnTo>
                  <a:lnTo>
                    <a:pt x="1159179" y="215861"/>
                  </a:lnTo>
                  <a:close/>
                </a:path>
                <a:path w="1167765" h="437515">
                  <a:moveTo>
                    <a:pt x="1161249" y="237363"/>
                  </a:moveTo>
                  <a:lnTo>
                    <a:pt x="1154163" y="235115"/>
                  </a:lnTo>
                  <a:lnTo>
                    <a:pt x="1154950" y="239166"/>
                  </a:lnTo>
                  <a:lnTo>
                    <a:pt x="1158887" y="242303"/>
                  </a:lnTo>
                  <a:lnTo>
                    <a:pt x="1161249" y="237363"/>
                  </a:lnTo>
                  <a:close/>
                </a:path>
                <a:path w="1167765" h="437515">
                  <a:moveTo>
                    <a:pt x="1167638" y="208597"/>
                  </a:moveTo>
                  <a:lnTo>
                    <a:pt x="1167409" y="200393"/>
                  </a:lnTo>
                  <a:lnTo>
                    <a:pt x="1162240" y="199898"/>
                  </a:lnTo>
                  <a:lnTo>
                    <a:pt x="1159776" y="203758"/>
                  </a:lnTo>
                  <a:lnTo>
                    <a:pt x="1167638" y="20859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196932" y="9821748"/>
              <a:ext cx="1172845" cy="465455"/>
            </a:xfrm>
            <a:custGeom>
              <a:avLst/>
              <a:gdLst/>
              <a:ahLst/>
              <a:cxnLst/>
              <a:rect l="l" t="t" r="r" b="b"/>
              <a:pathLst>
                <a:path w="1172844" h="465454">
                  <a:moveTo>
                    <a:pt x="9588" y="145465"/>
                  </a:moveTo>
                  <a:lnTo>
                    <a:pt x="4787" y="144665"/>
                  </a:lnTo>
                  <a:lnTo>
                    <a:pt x="4787" y="138264"/>
                  </a:lnTo>
                  <a:lnTo>
                    <a:pt x="800" y="143065"/>
                  </a:lnTo>
                  <a:lnTo>
                    <a:pt x="0" y="147066"/>
                  </a:lnTo>
                  <a:lnTo>
                    <a:pt x="6388" y="150253"/>
                  </a:lnTo>
                  <a:lnTo>
                    <a:pt x="9588" y="145465"/>
                  </a:lnTo>
                  <a:close/>
                </a:path>
                <a:path w="1172844" h="465454">
                  <a:moveTo>
                    <a:pt x="95897" y="193408"/>
                  </a:moveTo>
                  <a:lnTo>
                    <a:pt x="92976" y="189026"/>
                  </a:lnTo>
                  <a:lnTo>
                    <a:pt x="89306" y="192519"/>
                  </a:lnTo>
                  <a:lnTo>
                    <a:pt x="88938" y="196443"/>
                  </a:lnTo>
                  <a:lnTo>
                    <a:pt x="95897" y="193408"/>
                  </a:lnTo>
                  <a:close/>
                </a:path>
                <a:path w="1172844" h="465454">
                  <a:moveTo>
                    <a:pt x="135064" y="8001"/>
                  </a:moveTo>
                  <a:lnTo>
                    <a:pt x="132664" y="3200"/>
                  </a:lnTo>
                  <a:lnTo>
                    <a:pt x="128676" y="0"/>
                  </a:lnTo>
                  <a:lnTo>
                    <a:pt x="125476" y="6400"/>
                  </a:lnTo>
                  <a:lnTo>
                    <a:pt x="127876" y="11188"/>
                  </a:lnTo>
                  <a:lnTo>
                    <a:pt x="132664" y="14389"/>
                  </a:lnTo>
                  <a:lnTo>
                    <a:pt x="135064" y="8001"/>
                  </a:lnTo>
                  <a:close/>
                </a:path>
                <a:path w="1172844" h="465454">
                  <a:moveTo>
                    <a:pt x="157441" y="9588"/>
                  </a:moveTo>
                  <a:lnTo>
                    <a:pt x="152641" y="8801"/>
                  </a:lnTo>
                  <a:lnTo>
                    <a:pt x="146253" y="4800"/>
                  </a:lnTo>
                  <a:lnTo>
                    <a:pt x="143052" y="9588"/>
                  </a:lnTo>
                  <a:lnTo>
                    <a:pt x="148653" y="10388"/>
                  </a:lnTo>
                  <a:lnTo>
                    <a:pt x="155041" y="13589"/>
                  </a:lnTo>
                  <a:lnTo>
                    <a:pt x="157441" y="9588"/>
                  </a:lnTo>
                  <a:close/>
                </a:path>
                <a:path w="1172844" h="465454">
                  <a:moveTo>
                    <a:pt x="169430" y="224586"/>
                  </a:moveTo>
                  <a:lnTo>
                    <a:pt x="166509" y="220205"/>
                  </a:lnTo>
                  <a:lnTo>
                    <a:pt x="162839" y="223685"/>
                  </a:lnTo>
                  <a:lnTo>
                    <a:pt x="162458" y="227622"/>
                  </a:lnTo>
                  <a:lnTo>
                    <a:pt x="169430" y="224586"/>
                  </a:lnTo>
                  <a:close/>
                </a:path>
                <a:path w="1172844" h="465454">
                  <a:moveTo>
                    <a:pt x="171831" y="255752"/>
                  </a:moveTo>
                  <a:lnTo>
                    <a:pt x="167030" y="254952"/>
                  </a:lnTo>
                  <a:lnTo>
                    <a:pt x="160642" y="251752"/>
                  </a:lnTo>
                  <a:lnTo>
                    <a:pt x="157441" y="255752"/>
                  </a:lnTo>
                  <a:lnTo>
                    <a:pt x="163042" y="256552"/>
                  </a:lnTo>
                  <a:lnTo>
                    <a:pt x="169430" y="259753"/>
                  </a:lnTo>
                  <a:lnTo>
                    <a:pt x="171831" y="255752"/>
                  </a:lnTo>
                  <a:close/>
                </a:path>
                <a:path w="1172844" h="465454">
                  <a:moveTo>
                    <a:pt x="179019" y="171831"/>
                  </a:moveTo>
                  <a:lnTo>
                    <a:pt x="176098" y="167119"/>
                  </a:lnTo>
                  <a:lnTo>
                    <a:pt x="172427" y="170637"/>
                  </a:lnTo>
                  <a:lnTo>
                    <a:pt x="172046" y="174752"/>
                  </a:lnTo>
                  <a:lnTo>
                    <a:pt x="179019" y="171831"/>
                  </a:lnTo>
                  <a:close/>
                </a:path>
                <a:path w="1172844" h="465454">
                  <a:moveTo>
                    <a:pt x="183819" y="432384"/>
                  </a:moveTo>
                  <a:lnTo>
                    <a:pt x="179019" y="431584"/>
                  </a:lnTo>
                  <a:lnTo>
                    <a:pt x="179019" y="424383"/>
                  </a:lnTo>
                  <a:lnTo>
                    <a:pt x="175018" y="429983"/>
                  </a:lnTo>
                  <a:lnTo>
                    <a:pt x="174231" y="433984"/>
                  </a:lnTo>
                  <a:lnTo>
                    <a:pt x="180619" y="437172"/>
                  </a:lnTo>
                  <a:lnTo>
                    <a:pt x="183819" y="432384"/>
                  </a:lnTo>
                  <a:close/>
                </a:path>
                <a:path w="1172844" h="465454">
                  <a:moveTo>
                    <a:pt x="201396" y="237375"/>
                  </a:moveTo>
                  <a:lnTo>
                    <a:pt x="194208" y="232575"/>
                  </a:lnTo>
                  <a:lnTo>
                    <a:pt x="191808" y="237375"/>
                  </a:lnTo>
                  <a:lnTo>
                    <a:pt x="183819" y="239763"/>
                  </a:lnTo>
                  <a:lnTo>
                    <a:pt x="190207" y="244563"/>
                  </a:lnTo>
                  <a:lnTo>
                    <a:pt x="192608" y="239763"/>
                  </a:lnTo>
                  <a:lnTo>
                    <a:pt x="201396" y="237375"/>
                  </a:lnTo>
                  <a:close/>
                </a:path>
                <a:path w="1172844" h="465454">
                  <a:moveTo>
                    <a:pt x="206197" y="436372"/>
                  </a:moveTo>
                  <a:lnTo>
                    <a:pt x="203796" y="431584"/>
                  </a:lnTo>
                  <a:lnTo>
                    <a:pt x="198996" y="428383"/>
                  </a:lnTo>
                  <a:lnTo>
                    <a:pt x="195808" y="434771"/>
                  </a:lnTo>
                  <a:lnTo>
                    <a:pt x="198196" y="439572"/>
                  </a:lnTo>
                  <a:lnTo>
                    <a:pt x="202996" y="442772"/>
                  </a:lnTo>
                  <a:lnTo>
                    <a:pt x="206197" y="436372"/>
                  </a:lnTo>
                  <a:close/>
                </a:path>
                <a:path w="1172844" h="465454">
                  <a:moveTo>
                    <a:pt x="219722" y="170522"/>
                  </a:moveTo>
                  <a:lnTo>
                    <a:pt x="214884" y="172135"/>
                  </a:lnTo>
                  <a:lnTo>
                    <a:pt x="210502" y="174790"/>
                  </a:lnTo>
                  <a:lnTo>
                    <a:pt x="215785" y="174231"/>
                  </a:lnTo>
                  <a:lnTo>
                    <a:pt x="219722" y="170522"/>
                  </a:lnTo>
                  <a:close/>
                </a:path>
                <a:path w="1172844" h="465454">
                  <a:moveTo>
                    <a:pt x="224574" y="33566"/>
                  </a:moveTo>
                  <a:lnTo>
                    <a:pt x="218986" y="32766"/>
                  </a:lnTo>
                  <a:lnTo>
                    <a:pt x="219786" y="26377"/>
                  </a:lnTo>
                  <a:lnTo>
                    <a:pt x="215785" y="31178"/>
                  </a:lnTo>
                  <a:lnTo>
                    <a:pt x="214985" y="35166"/>
                  </a:lnTo>
                  <a:lnTo>
                    <a:pt x="221373" y="38366"/>
                  </a:lnTo>
                  <a:lnTo>
                    <a:pt x="224574" y="33566"/>
                  </a:lnTo>
                  <a:close/>
                </a:path>
                <a:path w="1172844" h="465454">
                  <a:moveTo>
                    <a:pt x="235762" y="81521"/>
                  </a:moveTo>
                  <a:lnTo>
                    <a:pt x="233362" y="77533"/>
                  </a:lnTo>
                  <a:lnTo>
                    <a:pt x="228574" y="74333"/>
                  </a:lnTo>
                  <a:lnTo>
                    <a:pt x="225374" y="80721"/>
                  </a:lnTo>
                  <a:lnTo>
                    <a:pt x="227774" y="85521"/>
                  </a:lnTo>
                  <a:lnTo>
                    <a:pt x="232562" y="88722"/>
                  </a:lnTo>
                  <a:lnTo>
                    <a:pt x="235762" y="81521"/>
                  </a:lnTo>
                  <a:close/>
                </a:path>
                <a:path w="1172844" h="465454">
                  <a:moveTo>
                    <a:pt x="238163" y="20777"/>
                  </a:moveTo>
                  <a:lnTo>
                    <a:pt x="233362" y="19989"/>
                  </a:lnTo>
                  <a:lnTo>
                    <a:pt x="234162" y="13589"/>
                  </a:lnTo>
                  <a:lnTo>
                    <a:pt x="229374" y="18389"/>
                  </a:lnTo>
                  <a:lnTo>
                    <a:pt x="228574" y="22377"/>
                  </a:lnTo>
                  <a:lnTo>
                    <a:pt x="234962" y="25577"/>
                  </a:lnTo>
                  <a:lnTo>
                    <a:pt x="238163" y="20777"/>
                  </a:lnTo>
                  <a:close/>
                </a:path>
                <a:path w="1172844" h="465454">
                  <a:moveTo>
                    <a:pt x="258940" y="91109"/>
                  </a:moveTo>
                  <a:lnTo>
                    <a:pt x="252552" y="85521"/>
                  </a:lnTo>
                  <a:lnTo>
                    <a:pt x="250151" y="90309"/>
                  </a:lnTo>
                  <a:lnTo>
                    <a:pt x="242163" y="92710"/>
                  </a:lnTo>
                  <a:lnTo>
                    <a:pt x="248551" y="97510"/>
                  </a:lnTo>
                  <a:lnTo>
                    <a:pt x="250952" y="93510"/>
                  </a:lnTo>
                  <a:lnTo>
                    <a:pt x="258940" y="91109"/>
                  </a:lnTo>
                  <a:close/>
                </a:path>
                <a:path w="1172844" h="465454">
                  <a:moveTo>
                    <a:pt x="282117" y="211797"/>
                  </a:moveTo>
                  <a:lnTo>
                    <a:pt x="278638" y="205613"/>
                  </a:lnTo>
                  <a:lnTo>
                    <a:pt x="276428" y="209092"/>
                  </a:lnTo>
                  <a:lnTo>
                    <a:pt x="277063" y="213931"/>
                  </a:lnTo>
                  <a:lnTo>
                    <a:pt x="282117" y="211797"/>
                  </a:lnTo>
                  <a:close/>
                </a:path>
                <a:path w="1172844" h="465454">
                  <a:moveTo>
                    <a:pt x="294906" y="151053"/>
                  </a:moveTo>
                  <a:lnTo>
                    <a:pt x="290106" y="149453"/>
                  </a:lnTo>
                  <a:lnTo>
                    <a:pt x="282917" y="146265"/>
                  </a:lnTo>
                  <a:lnTo>
                    <a:pt x="280517" y="151053"/>
                  </a:lnTo>
                  <a:lnTo>
                    <a:pt x="286118" y="151853"/>
                  </a:lnTo>
                  <a:lnTo>
                    <a:pt x="292506" y="155054"/>
                  </a:lnTo>
                  <a:lnTo>
                    <a:pt x="294906" y="151053"/>
                  </a:lnTo>
                  <a:close/>
                </a:path>
                <a:path w="1172844" h="465454">
                  <a:moveTo>
                    <a:pt x="296506" y="95110"/>
                  </a:moveTo>
                  <a:lnTo>
                    <a:pt x="292569" y="88925"/>
                  </a:lnTo>
                  <a:lnTo>
                    <a:pt x="290207" y="92417"/>
                  </a:lnTo>
                  <a:lnTo>
                    <a:pt x="290995" y="97243"/>
                  </a:lnTo>
                  <a:lnTo>
                    <a:pt x="296506" y="95110"/>
                  </a:lnTo>
                  <a:close/>
                </a:path>
                <a:path w="1172844" h="465454">
                  <a:moveTo>
                    <a:pt x="345198" y="161378"/>
                  </a:moveTo>
                  <a:lnTo>
                    <a:pt x="340360" y="163144"/>
                  </a:lnTo>
                  <a:lnTo>
                    <a:pt x="335978" y="165658"/>
                  </a:lnTo>
                  <a:lnTo>
                    <a:pt x="341261" y="164642"/>
                  </a:lnTo>
                  <a:lnTo>
                    <a:pt x="345198" y="161378"/>
                  </a:lnTo>
                  <a:close/>
                </a:path>
                <a:path w="1172844" h="465454">
                  <a:moveTo>
                    <a:pt x="347649" y="79121"/>
                  </a:moveTo>
                  <a:lnTo>
                    <a:pt x="341261" y="73533"/>
                  </a:lnTo>
                  <a:lnTo>
                    <a:pt x="338861" y="78320"/>
                  </a:lnTo>
                  <a:lnTo>
                    <a:pt x="330873" y="80721"/>
                  </a:lnTo>
                  <a:lnTo>
                    <a:pt x="337261" y="85521"/>
                  </a:lnTo>
                  <a:lnTo>
                    <a:pt x="339661" y="81521"/>
                  </a:lnTo>
                  <a:lnTo>
                    <a:pt x="347649" y="79121"/>
                  </a:lnTo>
                  <a:close/>
                </a:path>
                <a:path w="1172844" h="465454">
                  <a:moveTo>
                    <a:pt x="370763" y="182168"/>
                  </a:moveTo>
                  <a:lnTo>
                    <a:pt x="365937" y="183921"/>
                  </a:lnTo>
                  <a:lnTo>
                    <a:pt x="361556" y="186436"/>
                  </a:lnTo>
                  <a:lnTo>
                    <a:pt x="366839" y="185420"/>
                  </a:lnTo>
                  <a:lnTo>
                    <a:pt x="370763" y="182168"/>
                  </a:lnTo>
                  <a:close/>
                </a:path>
                <a:path w="1172844" h="465454">
                  <a:moveTo>
                    <a:pt x="376428" y="93510"/>
                  </a:moveTo>
                  <a:lnTo>
                    <a:pt x="373837" y="89128"/>
                  </a:lnTo>
                  <a:lnTo>
                    <a:pt x="370128" y="92608"/>
                  </a:lnTo>
                  <a:lnTo>
                    <a:pt x="369570" y="96545"/>
                  </a:lnTo>
                  <a:lnTo>
                    <a:pt x="376428" y="93510"/>
                  </a:lnTo>
                  <a:close/>
                </a:path>
                <a:path w="1172844" h="465454">
                  <a:moveTo>
                    <a:pt x="416382" y="425983"/>
                  </a:moveTo>
                  <a:lnTo>
                    <a:pt x="409943" y="425094"/>
                  </a:lnTo>
                  <a:lnTo>
                    <a:pt x="402602" y="421297"/>
                  </a:lnTo>
                  <a:lnTo>
                    <a:pt x="396151" y="420027"/>
                  </a:lnTo>
                  <a:lnTo>
                    <a:pt x="392404" y="426783"/>
                  </a:lnTo>
                  <a:lnTo>
                    <a:pt x="399757" y="425767"/>
                  </a:lnTo>
                  <a:lnTo>
                    <a:pt x="407390" y="428790"/>
                  </a:lnTo>
                  <a:lnTo>
                    <a:pt x="413537" y="430606"/>
                  </a:lnTo>
                  <a:lnTo>
                    <a:pt x="416382" y="425983"/>
                  </a:lnTo>
                  <a:close/>
                </a:path>
                <a:path w="1172844" h="465454">
                  <a:moveTo>
                    <a:pt x="419582" y="171030"/>
                  </a:moveTo>
                  <a:lnTo>
                    <a:pt x="413981" y="170230"/>
                  </a:lnTo>
                  <a:lnTo>
                    <a:pt x="407593" y="167043"/>
                  </a:lnTo>
                  <a:lnTo>
                    <a:pt x="405193" y="171030"/>
                  </a:lnTo>
                  <a:lnTo>
                    <a:pt x="410794" y="171831"/>
                  </a:lnTo>
                  <a:lnTo>
                    <a:pt x="417182" y="175031"/>
                  </a:lnTo>
                  <a:lnTo>
                    <a:pt x="419582" y="171030"/>
                  </a:lnTo>
                  <a:close/>
                </a:path>
                <a:path w="1172844" h="465454">
                  <a:moveTo>
                    <a:pt x="444360" y="282930"/>
                  </a:moveTo>
                  <a:lnTo>
                    <a:pt x="439559" y="282130"/>
                  </a:lnTo>
                  <a:lnTo>
                    <a:pt x="440359" y="274929"/>
                  </a:lnTo>
                  <a:lnTo>
                    <a:pt x="435571" y="280530"/>
                  </a:lnTo>
                  <a:lnTo>
                    <a:pt x="434771" y="284530"/>
                  </a:lnTo>
                  <a:lnTo>
                    <a:pt x="441159" y="287718"/>
                  </a:lnTo>
                  <a:lnTo>
                    <a:pt x="444360" y="282930"/>
                  </a:lnTo>
                  <a:close/>
                </a:path>
                <a:path w="1172844" h="465454">
                  <a:moveTo>
                    <a:pt x="447560" y="171030"/>
                  </a:moveTo>
                  <a:lnTo>
                    <a:pt x="443953" y="164858"/>
                  </a:lnTo>
                  <a:lnTo>
                    <a:pt x="441566" y="168338"/>
                  </a:lnTo>
                  <a:lnTo>
                    <a:pt x="442163" y="173177"/>
                  </a:lnTo>
                  <a:lnTo>
                    <a:pt x="447560" y="171030"/>
                  </a:lnTo>
                  <a:close/>
                </a:path>
                <a:path w="1172844" h="465454">
                  <a:moveTo>
                    <a:pt x="491109" y="422275"/>
                  </a:moveTo>
                  <a:lnTo>
                    <a:pt x="486321" y="423887"/>
                  </a:lnTo>
                  <a:lnTo>
                    <a:pt x="482117" y="426542"/>
                  </a:lnTo>
                  <a:lnTo>
                    <a:pt x="487514" y="425983"/>
                  </a:lnTo>
                  <a:lnTo>
                    <a:pt x="491109" y="422275"/>
                  </a:lnTo>
                  <a:close/>
                </a:path>
                <a:path w="1172844" h="465454">
                  <a:moveTo>
                    <a:pt x="495350" y="108064"/>
                  </a:moveTo>
                  <a:lnTo>
                    <a:pt x="488619" y="109397"/>
                  </a:lnTo>
                  <a:lnTo>
                    <a:pt x="480529" y="114185"/>
                  </a:lnTo>
                  <a:lnTo>
                    <a:pt x="485114" y="118287"/>
                  </a:lnTo>
                  <a:lnTo>
                    <a:pt x="485914" y="118287"/>
                  </a:lnTo>
                  <a:lnTo>
                    <a:pt x="486714" y="114287"/>
                  </a:lnTo>
                  <a:lnTo>
                    <a:pt x="495350" y="108064"/>
                  </a:lnTo>
                  <a:close/>
                </a:path>
                <a:path w="1172844" h="465454">
                  <a:moveTo>
                    <a:pt x="504304" y="339674"/>
                  </a:moveTo>
                  <a:lnTo>
                    <a:pt x="500367" y="333489"/>
                  </a:lnTo>
                  <a:lnTo>
                    <a:pt x="498005" y="336969"/>
                  </a:lnTo>
                  <a:lnTo>
                    <a:pt x="498792" y="341807"/>
                  </a:lnTo>
                  <a:lnTo>
                    <a:pt x="504304" y="339674"/>
                  </a:lnTo>
                  <a:close/>
                </a:path>
                <a:path w="1172844" h="465454">
                  <a:moveTo>
                    <a:pt x="509892" y="91109"/>
                  </a:moveTo>
                  <a:lnTo>
                    <a:pt x="505955" y="84823"/>
                  </a:lnTo>
                  <a:lnTo>
                    <a:pt x="503593" y="88112"/>
                  </a:lnTo>
                  <a:lnTo>
                    <a:pt x="504380" y="92913"/>
                  </a:lnTo>
                  <a:lnTo>
                    <a:pt x="509892" y="91109"/>
                  </a:lnTo>
                  <a:close/>
                </a:path>
                <a:path w="1172844" h="465454">
                  <a:moveTo>
                    <a:pt x="509892" y="64744"/>
                  </a:moveTo>
                  <a:lnTo>
                    <a:pt x="505955" y="58559"/>
                  </a:lnTo>
                  <a:lnTo>
                    <a:pt x="503593" y="62039"/>
                  </a:lnTo>
                  <a:lnTo>
                    <a:pt x="504380" y="66878"/>
                  </a:lnTo>
                  <a:lnTo>
                    <a:pt x="509892" y="64744"/>
                  </a:lnTo>
                  <a:close/>
                </a:path>
                <a:path w="1172844" h="465454">
                  <a:moveTo>
                    <a:pt x="525081" y="346862"/>
                  </a:moveTo>
                  <a:lnTo>
                    <a:pt x="519480" y="343662"/>
                  </a:lnTo>
                  <a:lnTo>
                    <a:pt x="520280" y="338074"/>
                  </a:lnTo>
                  <a:lnTo>
                    <a:pt x="515493" y="334873"/>
                  </a:lnTo>
                  <a:lnTo>
                    <a:pt x="513168" y="341020"/>
                  </a:lnTo>
                  <a:lnTo>
                    <a:pt x="515493" y="346862"/>
                  </a:lnTo>
                  <a:lnTo>
                    <a:pt x="520204" y="349707"/>
                  </a:lnTo>
                  <a:lnTo>
                    <a:pt x="525081" y="346862"/>
                  </a:lnTo>
                  <a:close/>
                </a:path>
                <a:path w="1172844" h="465454">
                  <a:moveTo>
                    <a:pt x="529069" y="153454"/>
                  </a:moveTo>
                  <a:lnTo>
                    <a:pt x="525589" y="147154"/>
                  </a:lnTo>
                  <a:lnTo>
                    <a:pt x="523379" y="150456"/>
                  </a:lnTo>
                  <a:lnTo>
                    <a:pt x="524014" y="155257"/>
                  </a:lnTo>
                  <a:lnTo>
                    <a:pt x="529069" y="153454"/>
                  </a:lnTo>
                  <a:close/>
                </a:path>
                <a:path w="1172844" h="465454">
                  <a:moveTo>
                    <a:pt x="545058" y="182219"/>
                  </a:moveTo>
                  <a:lnTo>
                    <a:pt x="536270" y="182219"/>
                  </a:lnTo>
                  <a:lnTo>
                    <a:pt x="529424" y="185254"/>
                  </a:lnTo>
                  <a:lnTo>
                    <a:pt x="527672" y="190919"/>
                  </a:lnTo>
                  <a:lnTo>
                    <a:pt x="528624" y="194030"/>
                  </a:lnTo>
                  <a:lnTo>
                    <a:pt x="529869" y="189420"/>
                  </a:lnTo>
                  <a:lnTo>
                    <a:pt x="535470" y="187820"/>
                  </a:lnTo>
                  <a:lnTo>
                    <a:pt x="545058" y="182219"/>
                  </a:lnTo>
                  <a:close/>
                </a:path>
                <a:path w="1172844" h="465454">
                  <a:moveTo>
                    <a:pt x="563041" y="379463"/>
                  </a:moveTo>
                  <a:lnTo>
                    <a:pt x="558241" y="381025"/>
                  </a:lnTo>
                  <a:lnTo>
                    <a:pt x="554050" y="383501"/>
                  </a:lnTo>
                  <a:lnTo>
                    <a:pt x="559447" y="382828"/>
                  </a:lnTo>
                  <a:lnTo>
                    <a:pt x="563041" y="379463"/>
                  </a:lnTo>
                  <a:close/>
                </a:path>
                <a:path w="1172844" h="465454">
                  <a:moveTo>
                    <a:pt x="563435" y="215798"/>
                  </a:moveTo>
                  <a:lnTo>
                    <a:pt x="557847" y="214198"/>
                  </a:lnTo>
                  <a:lnTo>
                    <a:pt x="551446" y="210997"/>
                  </a:lnTo>
                  <a:lnTo>
                    <a:pt x="549059" y="215798"/>
                  </a:lnTo>
                  <a:lnTo>
                    <a:pt x="554647" y="216585"/>
                  </a:lnTo>
                  <a:lnTo>
                    <a:pt x="561047" y="219786"/>
                  </a:lnTo>
                  <a:lnTo>
                    <a:pt x="563435" y="215798"/>
                  </a:lnTo>
                  <a:close/>
                </a:path>
                <a:path w="1172844" h="465454">
                  <a:moveTo>
                    <a:pt x="591413" y="214998"/>
                  </a:moveTo>
                  <a:lnTo>
                    <a:pt x="586613" y="214198"/>
                  </a:lnTo>
                  <a:lnTo>
                    <a:pt x="579424" y="210997"/>
                  </a:lnTo>
                  <a:lnTo>
                    <a:pt x="577024" y="214998"/>
                  </a:lnTo>
                  <a:lnTo>
                    <a:pt x="582625" y="215798"/>
                  </a:lnTo>
                  <a:lnTo>
                    <a:pt x="589013" y="218986"/>
                  </a:lnTo>
                  <a:lnTo>
                    <a:pt x="591413" y="214998"/>
                  </a:lnTo>
                  <a:close/>
                </a:path>
                <a:path w="1172844" h="465454">
                  <a:moveTo>
                    <a:pt x="598855" y="98564"/>
                  </a:moveTo>
                  <a:lnTo>
                    <a:pt x="593813" y="97510"/>
                  </a:lnTo>
                  <a:lnTo>
                    <a:pt x="590308" y="93967"/>
                  </a:lnTo>
                  <a:lnTo>
                    <a:pt x="583819" y="96710"/>
                  </a:lnTo>
                  <a:lnTo>
                    <a:pt x="580326" y="100660"/>
                  </a:lnTo>
                  <a:lnTo>
                    <a:pt x="585812" y="100711"/>
                  </a:lnTo>
                  <a:lnTo>
                    <a:pt x="591566" y="99199"/>
                  </a:lnTo>
                  <a:lnTo>
                    <a:pt x="597001" y="98806"/>
                  </a:lnTo>
                  <a:lnTo>
                    <a:pt x="598855" y="98564"/>
                  </a:lnTo>
                  <a:close/>
                </a:path>
                <a:path w="1172844" h="465454">
                  <a:moveTo>
                    <a:pt x="613791" y="75133"/>
                  </a:moveTo>
                  <a:lnTo>
                    <a:pt x="611581" y="71970"/>
                  </a:lnTo>
                  <a:lnTo>
                    <a:pt x="609892" y="66636"/>
                  </a:lnTo>
                  <a:lnTo>
                    <a:pt x="607161" y="63550"/>
                  </a:lnTo>
                  <a:lnTo>
                    <a:pt x="601802" y="67132"/>
                  </a:lnTo>
                  <a:lnTo>
                    <a:pt x="605002" y="67932"/>
                  </a:lnTo>
                  <a:lnTo>
                    <a:pt x="606602" y="68732"/>
                  </a:lnTo>
                  <a:lnTo>
                    <a:pt x="605002" y="71932"/>
                  </a:lnTo>
                  <a:lnTo>
                    <a:pt x="601802" y="71932"/>
                  </a:lnTo>
                  <a:lnTo>
                    <a:pt x="597001" y="69532"/>
                  </a:lnTo>
                  <a:lnTo>
                    <a:pt x="595414" y="73533"/>
                  </a:lnTo>
                  <a:lnTo>
                    <a:pt x="597027" y="73939"/>
                  </a:lnTo>
                  <a:lnTo>
                    <a:pt x="597395" y="78511"/>
                  </a:lnTo>
                  <a:lnTo>
                    <a:pt x="595909" y="84620"/>
                  </a:lnTo>
                  <a:lnTo>
                    <a:pt x="595769" y="89382"/>
                  </a:lnTo>
                  <a:lnTo>
                    <a:pt x="600202" y="90309"/>
                  </a:lnTo>
                  <a:lnTo>
                    <a:pt x="600824" y="85559"/>
                  </a:lnTo>
                  <a:lnTo>
                    <a:pt x="603402" y="79819"/>
                  </a:lnTo>
                  <a:lnTo>
                    <a:pt x="603542" y="76085"/>
                  </a:lnTo>
                  <a:lnTo>
                    <a:pt x="610590" y="79921"/>
                  </a:lnTo>
                  <a:lnTo>
                    <a:pt x="613791" y="75133"/>
                  </a:lnTo>
                  <a:close/>
                </a:path>
                <a:path w="1172844" h="465454">
                  <a:moveTo>
                    <a:pt x="633768" y="176631"/>
                  </a:moveTo>
                  <a:lnTo>
                    <a:pt x="628980" y="174231"/>
                  </a:lnTo>
                  <a:lnTo>
                    <a:pt x="626579" y="166243"/>
                  </a:lnTo>
                  <a:lnTo>
                    <a:pt x="620979" y="172631"/>
                  </a:lnTo>
                  <a:lnTo>
                    <a:pt x="625779" y="175031"/>
                  </a:lnTo>
                  <a:lnTo>
                    <a:pt x="628180" y="182219"/>
                  </a:lnTo>
                  <a:lnTo>
                    <a:pt x="633768" y="176631"/>
                  </a:lnTo>
                  <a:close/>
                </a:path>
                <a:path w="1172844" h="465454">
                  <a:moveTo>
                    <a:pt x="653745" y="319684"/>
                  </a:moveTo>
                  <a:lnTo>
                    <a:pt x="648804" y="319811"/>
                  </a:lnTo>
                  <a:lnTo>
                    <a:pt x="643559" y="317093"/>
                  </a:lnTo>
                  <a:lnTo>
                    <a:pt x="639813" y="315874"/>
                  </a:lnTo>
                  <a:lnTo>
                    <a:pt x="639368" y="320484"/>
                  </a:lnTo>
                  <a:lnTo>
                    <a:pt x="643521" y="321602"/>
                  </a:lnTo>
                  <a:lnTo>
                    <a:pt x="648652" y="324586"/>
                  </a:lnTo>
                  <a:lnTo>
                    <a:pt x="652741" y="325323"/>
                  </a:lnTo>
                  <a:lnTo>
                    <a:pt x="653745" y="319684"/>
                  </a:lnTo>
                  <a:close/>
                </a:path>
                <a:path w="1172844" h="465454">
                  <a:moveTo>
                    <a:pt x="694448" y="315633"/>
                  </a:moveTo>
                  <a:lnTo>
                    <a:pt x="689610" y="317398"/>
                  </a:lnTo>
                  <a:lnTo>
                    <a:pt x="685228" y="319900"/>
                  </a:lnTo>
                  <a:lnTo>
                    <a:pt x="690511" y="318897"/>
                  </a:lnTo>
                  <a:lnTo>
                    <a:pt x="694448" y="315633"/>
                  </a:lnTo>
                  <a:close/>
                </a:path>
                <a:path w="1172844" h="465454">
                  <a:moveTo>
                    <a:pt x="710488" y="290918"/>
                  </a:moveTo>
                  <a:lnTo>
                    <a:pt x="705700" y="289318"/>
                  </a:lnTo>
                  <a:lnTo>
                    <a:pt x="705700" y="282930"/>
                  </a:lnTo>
                  <a:lnTo>
                    <a:pt x="701700" y="288518"/>
                  </a:lnTo>
                  <a:lnTo>
                    <a:pt x="700900" y="292519"/>
                  </a:lnTo>
                  <a:lnTo>
                    <a:pt x="707301" y="295719"/>
                  </a:lnTo>
                  <a:lnTo>
                    <a:pt x="710488" y="290918"/>
                  </a:lnTo>
                  <a:close/>
                </a:path>
                <a:path w="1172844" h="465454">
                  <a:moveTo>
                    <a:pt x="716089" y="174231"/>
                  </a:moveTo>
                  <a:lnTo>
                    <a:pt x="711288" y="169443"/>
                  </a:lnTo>
                  <a:lnTo>
                    <a:pt x="707301" y="178231"/>
                  </a:lnTo>
                  <a:lnTo>
                    <a:pt x="707301" y="184619"/>
                  </a:lnTo>
                  <a:lnTo>
                    <a:pt x="714489" y="187820"/>
                  </a:lnTo>
                  <a:lnTo>
                    <a:pt x="716089" y="180632"/>
                  </a:lnTo>
                  <a:lnTo>
                    <a:pt x="716089" y="174231"/>
                  </a:lnTo>
                  <a:close/>
                </a:path>
                <a:path w="1172844" h="465454">
                  <a:moveTo>
                    <a:pt x="729678" y="301307"/>
                  </a:moveTo>
                  <a:lnTo>
                    <a:pt x="724357" y="299326"/>
                  </a:lnTo>
                  <a:lnTo>
                    <a:pt x="720686" y="295021"/>
                  </a:lnTo>
                  <a:lnTo>
                    <a:pt x="717308" y="292658"/>
                  </a:lnTo>
                  <a:lnTo>
                    <a:pt x="712889" y="296506"/>
                  </a:lnTo>
                  <a:lnTo>
                    <a:pt x="715962" y="299288"/>
                  </a:lnTo>
                  <a:lnTo>
                    <a:pt x="720686" y="303110"/>
                  </a:lnTo>
                  <a:lnTo>
                    <a:pt x="725703" y="304825"/>
                  </a:lnTo>
                  <a:lnTo>
                    <a:pt x="729678" y="301307"/>
                  </a:lnTo>
                  <a:close/>
                </a:path>
                <a:path w="1172844" h="465454">
                  <a:moveTo>
                    <a:pt x="740067" y="183019"/>
                  </a:moveTo>
                  <a:lnTo>
                    <a:pt x="736066" y="181432"/>
                  </a:lnTo>
                  <a:lnTo>
                    <a:pt x="731278" y="180632"/>
                  </a:lnTo>
                  <a:lnTo>
                    <a:pt x="727278" y="179031"/>
                  </a:lnTo>
                  <a:lnTo>
                    <a:pt x="724077" y="186220"/>
                  </a:lnTo>
                  <a:lnTo>
                    <a:pt x="728078" y="189420"/>
                  </a:lnTo>
                  <a:lnTo>
                    <a:pt x="736866" y="191020"/>
                  </a:lnTo>
                  <a:lnTo>
                    <a:pt x="737666" y="187820"/>
                  </a:lnTo>
                  <a:lnTo>
                    <a:pt x="739267" y="185420"/>
                  </a:lnTo>
                  <a:lnTo>
                    <a:pt x="740067" y="183019"/>
                  </a:lnTo>
                  <a:close/>
                </a:path>
                <a:path w="1172844" h="465454">
                  <a:moveTo>
                    <a:pt x="751255" y="242163"/>
                  </a:moveTo>
                  <a:lnTo>
                    <a:pt x="747661" y="235991"/>
                  </a:lnTo>
                  <a:lnTo>
                    <a:pt x="745261" y="239471"/>
                  </a:lnTo>
                  <a:lnTo>
                    <a:pt x="745858" y="244297"/>
                  </a:lnTo>
                  <a:lnTo>
                    <a:pt x="751255" y="242163"/>
                  </a:lnTo>
                  <a:close/>
                </a:path>
                <a:path w="1172844" h="465454">
                  <a:moveTo>
                    <a:pt x="766445" y="207797"/>
                  </a:moveTo>
                  <a:lnTo>
                    <a:pt x="761644" y="209397"/>
                  </a:lnTo>
                  <a:lnTo>
                    <a:pt x="762444" y="204597"/>
                  </a:lnTo>
                  <a:lnTo>
                    <a:pt x="763244" y="200609"/>
                  </a:lnTo>
                  <a:lnTo>
                    <a:pt x="756843" y="204597"/>
                  </a:lnTo>
                  <a:lnTo>
                    <a:pt x="750455" y="199009"/>
                  </a:lnTo>
                  <a:lnTo>
                    <a:pt x="751255" y="205397"/>
                  </a:lnTo>
                  <a:lnTo>
                    <a:pt x="755650" y="207238"/>
                  </a:lnTo>
                  <a:lnTo>
                    <a:pt x="760641" y="212293"/>
                  </a:lnTo>
                  <a:lnTo>
                    <a:pt x="764743" y="214503"/>
                  </a:lnTo>
                  <a:lnTo>
                    <a:pt x="766445" y="207797"/>
                  </a:lnTo>
                  <a:close/>
                </a:path>
                <a:path w="1172844" h="465454">
                  <a:moveTo>
                    <a:pt x="807199" y="23177"/>
                  </a:moveTo>
                  <a:lnTo>
                    <a:pt x="800011" y="25577"/>
                  </a:lnTo>
                  <a:lnTo>
                    <a:pt x="798410" y="29578"/>
                  </a:lnTo>
                  <a:lnTo>
                    <a:pt x="798410" y="35166"/>
                  </a:lnTo>
                  <a:lnTo>
                    <a:pt x="805599" y="32766"/>
                  </a:lnTo>
                  <a:lnTo>
                    <a:pt x="807199" y="27978"/>
                  </a:lnTo>
                  <a:lnTo>
                    <a:pt x="807199" y="23177"/>
                  </a:lnTo>
                  <a:close/>
                </a:path>
                <a:path w="1172844" h="465454">
                  <a:moveTo>
                    <a:pt x="816495" y="136169"/>
                  </a:moveTo>
                  <a:lnTo>
                    <a:pt x="813460" y="131787"/>
                  </a:lnTo>
                  <a:lnTo>
                    <a:pt x="804799" y="133477"/>
                  </a:lnTo>
                  <a:lnTo>
                    <a:pt x="813676" y="139204"/>
                  </a:lnTo>
                  <a:lnTo>
                    <a:pt x="816495" y="136169"/>
                  </a:lnTo>
                  <a:close/>
                </a:path>
                <a:path w="1172844" h="465454">
                  <a:moveTo>
                    <a:pt x="819188" y="49555"/>
                  </a:moveTo>
                  <a:lnTo>
                    <a:pt x="816787" y="44754"/>
                  </a:lnTo>
                  <a:lnTo>
                    <a:pt x="815187" y="38366"/>
                  </a:lnTo>
                  <a:lnTo>
                    <a:pt x="809599" y="39966"/>
                  </a:lnTo>
                  <a:lnTo>
                    <a:pt x="812787" y="43954"/>
                  </a:lnTo>
                  <a:lnTo>
                    <a:pt x="814387" y="51155"/>
                  </a:lnTo>
                  <a:lnTo>
                    <a:pt x="819188" y="49555"/>
                  </a:lnTo>
                  <a:close/>
                </a:path>
                <a:path w="1172844" h="465454">
                  <a:moveTo>
                    <a:pt x="846366" y="103098"/>
                  </a:moveTo>
                  <a:lnTo>
                    <a:pt x="839965" y="103898"/>
                  </a:lnTo>
                  <a:lnTo>
                    <a:pt x="835177" y="105498"/>
                  </a:lnTo>
                  <a:lnTo>
                    <a:pt x="837565" y="111899"/>
                  </a:lnTo>
                  <a:lnTo>
                    <a:pt x="843165" y="111099"/>
                  </a:lnTo>
                  <a:lnTo>
                    <a:pt x="840765" y="107099"/>
                  </a:lnTo>
                  <a:lnTo>
                    <a:pt x="846366" y="103098"/>
                  </a:lnTo>
                  <a:close/>
                </a:path>
                <a:path w="1172844" h="465454">
                  <a:moveTo>
                    <a:pt x="852754" y="461949"/>
                  </a:moveTo>
                  <a:lnTo>
                    <a:pt x="850392" y="465251"/>
                  </a:lnTo>
                  <a:lnTo>
                    <a:pt x="852754" y="465251"/>
                  </a:lnTo>
                  <a:lnTo>
                    <a:pt x="852754" y="461949"/>
                  </a:lnTo>
                  <a:close/>
                </a:path>
                <a:path w="1172844" h="465454">
                  <a:moveTo>
                    <a:pt x="866343" y="103898"/>
                  </a:moveTo>
                  <a:lnTo>
                    <a:pt x="859942" y="105498"/>
                  </a:lnTo>
                  <a:lnTo>
                    <a:pt x="855154" y="107099"/>
                  </a:lnTo>
                  <a:lnTo>
                    <a:pt x="857554" y="113487"/>
                  </a:lnTo>
                  <a:lnTo>
                    <a:pt x="863142" y="112687"/>
                  </a:lnTo>
                  <a:lnTo>
                    <a:pt x="860742" y="108699"/>
                  </a:lnTo>
                  <a:lnTo>
                    <a:pt x="866343" y="103898"/>
                  </a:lnTo>
                  <a:close/>
                </a:path>
                <a:path w="1172844" h="465454">
                  <a:moveTo>
                    <a:pt x="887920" y="218986"/>
                  </a:moveTo>
                  <a:lnTo>
                    <a:pt x="883119" y="220586"/>
                  </a:lnTo>
                  <a:lnTo>
                    <a:pt x="875931" y="215798"/>
                  </a:lnTo>
                  <a:lnTo>
                    <a:pt x="875931" y="223786"/>
                  </a:lnTo>
                  <a:lnTo>
                    <a:pt x="880732" y="222186"/>
                  </a:lnTo>
                  <a:lnTo>
                    <a:pt x="887920" y="226187"/>
                  </a:lnTo>
                  <a:lnTo>
                    <a:pt x="887920" y="218986"/>
                  </a:lnTo>
                  <a:close/>
                </a:path>
                <a:path w="1172844" h="465454">
                  <a:moveTo>
                    <a:pt x="943063" y="241363"/>
                  </a:moveTo>
                  <a:lnTo>
                    <a:pt x="940003" y="236385"/>
                  </a:lnTo>
                  <a:lnTo>
                    <a:pt x="933577" y="234480"/>
                  </a:lnTo>
                  <a:lnTo>
                    <a:pt x="927887" y="235407"/>
                  </a:lnTo>
                  <a:lnTo>
                    <a:pt x="927074" y="238975"/>
                  </a:lnTo>
                  <a:lnTo>
                    <a:pt x="931037" y="239229"/>
                  </a:lnTo>
                  <a:lnTo>
                    <a:pt x="934173" y="241668"/>
                  </a:lnTo>
                  <a:lnTo>
                    <a:pt x="937755" y="243357"/>
                  </a:lnTo>
                  <a:lnTo>
                    <a:pt x="943063" y="241363"/>
                  </a:lnTo>
                  <a:close/>
                </a:path>
                <a:path w="1172844" h="465454">
                  <a:moveTo>
                    <a:pt x="944664" y="448360"/>
                  </a:moveTo>
                  <a:lnTo>
                    <a:pt x="941070" y="440385"/>
                  </a:lnTo>
                  <a:lnTo>
                    <a:pt x="937475" y="443865"/>
                  </a:lnTo>
                  <a:lnTo>
                    <a:pt x="937475" y="449605"/>
                  </a:lnTo>
                  <a:lnTo>
                    <a:pt x="944664" y="448360"/>
                  </a:lnTo>
                  <a:close/>
                </a:path>
                <a:path w="1172844" h="465454">
                  <a:moveTo>
                    <a:pt x="949159" y="172440"/>
                  </a:moveTo>
                  <a:lnTo>
                    <a:pt x="946124" y="167868"/>
                  </a:lnTo>
                  <a:lnTo>
                    <a:pt x="937475" y="169443"/>
                  </a:lnTo>
                  <a:lnTo>
                    <a:pt x="946353" y="175501"/>
                  </a:lnTo>
                  <a:lnTo>
                    <a:pt x="949159" y="172440"/>
                  </a:lnTo>
                  <a:close/>
                </a:path>
                <a:path w="1172844" h="465454">
                  <a:moveTo>
                    <a:pt x="959523" y="345262"/>
                  </a:moveTo>
                  <a:lnTo>
                    <a:pt x="956754" y="343369"/>
                  </a:lnTo>
                  <a:lnTo>
                    <a:pt x="947699" y="340880"/>
                  </a:lnTo>
                  <a:lnTo>
                    <a:pt x="947813" y="345262"/>
                  </a:lnTo>
                  <a:lnTo>
                    <a:pt x="951852" y="345262"/>
                  </a:lnTo>
                  <a:lnTo>
                    <a:pt x="959523" y="345262"/>
                  </a:lnTo>
                  <a:close/>
                </a:path>
                <a:path w="1172844" h="465454">
                  <a:moveTo>
                    <a:pt x="962355" y="347205"/>
                  </a:moveTo>
                  <a:lnTo>
                    <a:pt x="961859" y="346862"/>
                  </a:lnTo>
                  <a:lnTo>
                    <a:pt x="960501" y="346862"/>
                  </a:lnTo>
                  <a:lnTo>
                    <a:pt x="962355" y="347205"/>
                  </a:lnTo>
                  <a:close/>
                </a:path>
                <a:path w="1172844" h="465454">
                  <a:moveTo>
                    <a:pt x="974229" y="198208"/>
                  </a:moveTo>
                  <a:lnTo>
                    <a:pt x="970635" y="192024"/>
                  </a:lnTo>
                  <a:lnTo>
                    <a:pt x="968235" y="195516"/>
                  </a:lnTo>
                  <a:lnTo>
                    <a:pt x="968844" y="200342"/>
                  </a:lnTo>
                  <a:lnTo>
                    <a:pt x="974229" y="198208"/>
                  </a:lnTo>
                  <a:close/>
                </a:path>
                <a:path w="1172844" h="465454">
                  <a:moveTo>
                    <a:pt x="987755" y="180568"/>
                  </a:moveTo>
                  <a:lnTo>
                    <a:pt x="982929" y="182321"/>
                  </a:lnTo>
                  <a:lnTo>
                    <a:pt x="978547" y="184835"/>
                  </a:lnTo>
                  <a:lnTo>
                    <a:pt x="983818" y="183819"/>
                  </a:lnTo>
                  <a:lnTo>
                    <a:pt x="987755" y="180568"/>
                  </a:lnTo>
                  <a:close/>
                </a:path>
                <a:path w="1172844" h="465454">
                  <a:moveTo>
                    <a:pt x="988580" y="338861"/>
                  </a:moveTo>
                  <a:lnTo>
                    <a:pt x="984123" y="339572"/>
                  </a:lnTo>
                  <a:lnTo>
                    <a:pt x="980719" y="343128"/>
                  </a:lnTo>
                  <a:lnTo>
                    <a:pt x="986218" y="345262"/>
                  </a:lnTo>
                  <a:lnTo>
                    <a:pt x="988580" y="338861"/>
                  </a:lnTo>
                  <a:close/>
                </a:path>
                <a:path w="1172844" h="465454">
                  <a:moveTo>
                    <a:pt x="995807" y="298907"/>
                  </a:moveTo>
                  <a:lnTo>
                    <a:pt x="991019" y="294119"/>
                  </a:lnTo>
                  <a:lnTo>
                    <a:pt x="987018" y="302907"/>
                  </a:lnTo>
                  <a:lnTo>
                    <a:pt x="987018" y="309295"/>
                  </a:lnTo>
                  <a:lnTo>
                    <a:pt x="994219" y="312496"/>
                  </a:lnTo>
                  <a:lnTo>
                    <a:pt x="995807" y="305308"/>
                  </a:lnTo>
                  <a:lnTo>
                    <a:pt x="995807" y="298907"/>
                  </a:lnTo>
                  <a:close/>
                </a:path>
                <a:path w="1172844" h="465454">
                  <a:moveTo>
                    <a:pt x="1009815" y="321627"/>
                  </a:moveTo>
                  <a:lnTo>
                    <a:pt x="1005497" y="322186"/>
                  </a:lnTo>
                  <a:lnTo>
                    <a:pt x="1001941" y="325894"/>
                  </a:lnTo>
                  <a:lnTo>
                    <a:pt x="1006995" y="328485"/>
                  </a:lnTo>
                  <a:lnTo>
                    <a:pt x="1009815" y="321627"/>
                  </a:lnTo>
                  <a:close/>
                </a:path>
                <a:path w="1172844" h="465454">
                  <a:moveTo>
                    <a:pt x="1028585" y="223786"/>
                  </a:moveTo>
                  <a:lnTo>
                    <a:pt x="1022184" y="224586"/>
                  </a:lnTo>
                  <a:lnTo>
                    <a:pt x="1017397" y="226187"/>
                  </a:lnTo>
                  <a:lnTo>
                    <a:pt x="1019784" y="232575"/>
                  </a:lnTo>
                  <a:lnTo>
                    <a:pt x="1025385" y="231775"/>
                  </a:lnTo>
                  <a:lnTo>
                    <a:pt x="1022985" y="227774"/>
                  </a:lnTo>
                  <a:lnTo>
                    <a:pt x="1028585" y="223786"/>
                  </a:lnTo>
                  <a:close/>
                </a:path>
                <a:path w="1172844" h="465454">
                  <a:moveTo>
                    <a:pt x="1057935" y="432015"/>
                  </a:moveTo>
                  <a:lnTo>
                    <a:pt x="1054455" y="428688"/>
                  </a:lnTo>
                  <a:lnTo>
                    <a:pt x="1049616" y="429996"/>
                  </a:lnTo>
                  <a:lnTo>
                    <a:pt x="1051763" y="437972"/>
                  </a:lnTo>
                  <a:lnTo>
                    <a:pt x="1057935" y="432015"/>
                  </a:lnTo>
                  <a:close/>
                </a:path>
                <a:path w="1172844" h="465454">
                  <a:moveTo>
                    <a:pt x="1073137" y="394550"/>
                  </a:moveTo>
                  <a:lnTo>
                    <a:pt x="1066939" y="393217"/>
                  </a:lnTo>
                  <a:lnTo>
                    <a:pt x="1068539" y="398018"/>
                  </a:lnTo>
                  <a:lnTo>
                    <a:pt x="1064539" y="398818"/>
                  </a:lnTo>
                  <a:lnTo>
                    <a:pt x="1062151" y="396417"/>
                  </a:lnTo>
                  <a:lnTo>
                    <a:pt x="1060551" y="391617"/>
                  </a:lnTo>
                  <a:lnTo>
                    <a:pt x="1056551" y="393217"/>
                  </a:lnTo>
                  <a:lnTo>
                    <a:pt x="1059751" y="398818"/>
                  </a:lnTo>
                  <a:lnTo>
                    <a:pt x="1061351" y="407606"/>
                  </a:lnTo>
                  <a:lnTo>
                    <a:pt x="1067739" y="406806"/>
                  </a:lnTo>
                  <a:lnTo>
                    <a:pt x="1068743" y="403225"/>
                  </a:lnTo>
                  <a:lnTo>
                    <a:pt x="1072134" y="398513"/>
                  </a:lnTo>
                  <a:lnTo>
                    <a:pt x="1073137" y="394550"/>
                  </a:lnTo>
                  <a:close/>
                </a:path>
                <a:path w="1172844" h="465454">
                  <a:moveTo>
                    <a:pt x="1141463" y="460654"/>
                  </a:moveTo>
                  <a:lnTo>
                    <a:pt x="1138389" y="456272"/>
                  </a:lnTo>
                  <a:lnTo>
                    <a:pt x="1130084" y="457949"/>
                  </a:lnTo>
                  <a:lnTo>
                    <a:pt x="1138847" y="463689"/>
                  </a:lnTo>
                  <a:lnTo>
                    <a:pt x="1141463" y="460654"/>
                  </a:lnTo>
                  <a:close/>
                </a:path>
                <a:path w="1172844" h="465454">
                  <a:moveTo>
                    <a:pt x="1162050" y="342074"/>
                  </a:moveTo>
                  <a:lnTo>
                    <a:pt x="1157249" y="341274"/>
                  </a:lnTo>
                  <a:lnTo>
                    <a:pt x="1150061" y="338074"/>
                  </a:lnTo>
                  <a:lnTo>
                    <a:pt x="1147660" y="342074"/>
                  </a:lnTo>
                  <a:lnTo>
                    <a:pt x="1153261" y="342861"/>
                  </a:lnTo>
                  <a:lnTo>
                    <a:pt x="1159649" y="346062"/>
                  </a:lnTo>
                  <a:lnTo>
                    <a:pt x="1162050" y="342074"/>
                  </a:lnTo>
                  <a:close/>
                </a:path>
                <a:path w="1172844" h="465454">
                  <a:moveTo>
                    <a:pt x="1172845" y="275386"/>
                  </a:moveTo>
                  <a:lnTo>
                    <a:pt x="1168539" y="276136"/>
                  </a:lnTo>
                  <a:lnTo>
                    <a:pt x="1164983" y="279882"/>
                  </a:lnTo>
                  <a:lnTo>
                    <a:pt x="1170038" y="282130"/>
                  </a:lnTo>
                  <a:lnTo>
                    <a:pt x="1172845" y="27538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176650" y="9448520"/>
              <a:ext cx="1046480" cy="805180"/>
            </a:xfrm>
            <a:custGeom>
              <a:avLst/>
              <a:gdLst/>
              <a:ahLst/>
              <a:cxnLst/>
              <a:rect l="l" t="t" r="r" b="b"/>
              <a:pathLst>
                <a:path w="1046480" h="805179">
                  <a:moveTo>
                    <a:pt x="9893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304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96" y="254533"/>
                  </a:lnTo>
                  <a:lnTo>
                    <a:pt x="9893" y="248551"/>
                  </a:lnTo>
                  <a:close/>
                </a:path>
                <a:path w="1046480" h="805179">
                  <a:moveTo>
                    <a:pt x="43103" y="378244"/>
                  </a:moveTo>
                  <a:lnTo>
                    <a:pt x="41452" y="374535"/>
                  </a:lnTo>
                  <a:lnTo>
                    <a:pt x="36817" y="372173"/>
                  </a:lnTo>
                  <a:lnTo>
                    <a:pt x="35458" y="377228"/>
                  </a:lnTo>
                  <a:lnTo>
                    <a:pt x="43103" y="378244"/>
                  </a:lnTo>
                  <a:close/>
                </a:path>
                <a:path w="1046480" h="805179">
                  <a:moveTo>
                    <a:pt x="66636" y="560247"/>
                  </a:moveTo>
                  <a:lnTo>
                    <a:pt x="63030" y="557072"/>
                  </a:lnTo>
                  <a:lnTo>
                    <a:pt x="59944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511" y="554405"/>
                  </a:lnTo>
                  <a:lnTo>
                    <a:pt x="59347" y="559447"/>
                  </a:lnTo>
                  <a:lnTo>
                    <a:pt x="63030" y="562698"/>
                  </a:lnTo>
                  <a:lnTo>
                    <a:pt x="66636" y="560247"/>
                  </a:lnTo>
                  <a:close/>
                </a:path>
                <a:path w="1046480" h="805179">
                  <a:moveTo>
                    <a:pt x="72453" y="566686"/>
                  </a:moveTo>
                  <a:lnTo>
                    <a:pt x="68237" y="569036"/>
                  </a:lnTo>
                  <a:lnTo>
                    <a:pt x="62788" y="569620"/>
                  </a:lnTo>
                  <a:lnTo>
                    <a:pt x="60642" y="576033"/>
                  </a:lnTo>
                  <a:lnTo>
                    <a:pt x="61493" y="580948"/>
                  </a:lnTo>
                  <a:lnTo>
                    <a:pt x="65036" y="577037"/>
                  </a:lnTo>
                  <a:lnTo>
                    <a:pt x="68008" y="572185"/>
                  </a:lnTo>
                  <a:lnTo>
                    <a:pt x="71424" y="568236"/>
                  </a:lnTo>
                  <a:lnTo>
                    <a:pt x="72453" y="566686"/>
                  </a:lnTo>
                  <a:close/>
                </a:path>
                <a:path w="1046480" h="805179">
                  <a:moveTo>
                    <a:pt x="86614" y="377228"/>
                  </a:moveTo>
                  <a:lnTo>
                    <a:pt x="84213" y="370827"/>
                  </a:lnTo>
                  <a:lnTo>
                    <a:pt x="81813" y="367639"/>
                  </a:lnTo>
                  <a:lnTo>
                    <a:pt x="74625" y="370827"/>
                  </a:lnTo>
                  <a:lnTo>
                    <a:pt x="77025" y="375627"/>
                  </a:lnTo>
                  <a:lnTo>
                    <a:pt x="81013" y="373227"/>
                  </a:lnTo>
                  <a:lnTo>
                    <a:pt x="86614" y="377228"/>
                  </a:lnTo>
                  <a:close/>
                </a:path>
                <a:path w="1046480" h="805179">
                  <a:moveTo>
                    <a:pt x="90639" y="496189"/>
                  </a:moveTo>
                  <a:lnTo>
                    <a:pt x="89814" y="491312"/>
                  </a:lnTo>
                  <a:lnTo>
                    <a:pt x="86588" y="488543"/>
                  </a:lnTo>
                  <a:lnTo>
                    <a:pt x="85013" y="495515"/>
                  </a:lnTo>
                  <a:lnTo>
                    <a:pt x="90639" y="496189"/>
                  </a:lnTo>
                  <a:close/>
                </a:path>
                <a:path w="1046480" h="805179">
                  <a:moveTo>
                    <a:pt x="104990" y="659345"/>
                  </a:moveTo>
                  <a:lnTo>
                    <a:pt x="99402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1003" y="674535"/>
                  </a:lnTo>
                  <a:lnTo>
                    <a:pt x="102603" y="668947"/>
                  </a:lnTo>
                  <a:lnTo>
                    <a:pt x="104990" y="659345"/>
                  </a:lnTo>
                  <a:close/>
                </a:path>
                <a:path w="1046480" h="805179">
                  <a:moveTo>
                    <a:pt x="118770" y="511111"/>
                  </a:moveTo>
                  <a:lnTo>
                    <a:pt x="116179" y="515493"/>
                  </a:lnTo>
                  <a:lnTo>
                    <a:pt x="116751" y="520319"/>
                  </a:lnTo>
                  <a:lnTo>
                    <a:pt x="118287" y="515797"/>
                  </a:lnTo>
                  <a:lnTo>
                    <a:pt x="118770" y="511111"/>
                  </a:lnTo>
                  <a:close/>
                </a:path>
                <a:path w="1046480" h="805179">
                  <a:moveTo>
                    <a:pt x="119849" y="229247"/>
                  </a:moveTo>
                  <a:lnTo>
                    <a:pt x="119176" y="224370"/>
                  </a:lnTo>
                  <a:lnTo>
                    <a:pt x="115811" y="221602"/>
                  </a:lnTo>
                  <a:lnTo>
                    <a:pt x="113792" y="228574"/>
                  </a:lnTo>
                  <a:lnTo>
                    <a:pt x="119849" y="229247"/>
                  </a:lnTo>
                  <a:close/>
                </a:path>
                <a:path w="1046480" h="805179">
                  <a:moveTo>
                    <a:pt x="128193" y="626452"/>
                  </a:moveTo>
                  <a:lnTo>
                    <a:pt x="127368" y="621588"/>
                  </a:lnTo>
                  <a:lnTo>
                    <a:pt x="124155" y="618820"/>
                  </a:lnTo>
                  <a:lnTo>
                    <a:pt x="122580" y="625779"/>
                  </a:lnTo>
                  <a:lnTo>
                    <a:pt x="128193" y="626452"/>
                  </a:lnTo>
                  <a:close/>
                </a:path>
                <a:path w="1046480" h="805179">
                  <a:moveTo>
                    <a:pt x="180416" y="273735"/>
                  </a:moveTo>
                  <a:lnTo>
                    <a:pt x="177723" y="278130"/>
                  </a:lnTo>
                  <a:lnTo>
                    <a:pt x="178625" y="282956"/>
                  </a:lnTo>
                  <a:lnTo>
                    <a:pt x="180124" y="278422"/>
                  </a:lnTo>
                  <a:lnTo>
                    <a:pt x="180416" y="273735"/>
                  </a:lnTo>
                  <a:close/>
                </a:path>
                <a:path w="1046480" h="805179">
                  <a:moveTo>
                    <a:pt x="216268" y="271348"/>
                  </a:moveTo>
                  <a:lnTo>
                    <a:pt x="213690" y="275729"/>
                  </a:lnTo>
                  <a:lnTo>
                    <a:pt x="214249" y="280555"/>
                  </a:lnTo>
                  <a:lnTo>
                    <a:pt x="215785" y="276021"/>
                  </a:lnTo>
                  <a:lnTo>
                    <a:pt x="216268" y="271348"/>
                  </a:lnTo>
                  <a:close/>
                </a:path>
                <a:path w="1046480" h="805179">
                  <a:moveTo>
                    <a:pt x="276212" y="293039"/>
                  </a:moveTo>
                  <a:lnTo>
                    <a:pt x="273634" y="297307"/>
                  </a:lnTo>
                  <a:lnTo>
                    <a:pt x="274193" y="302475"/>
                  </a:lnTo>
                  <a:lnTo>
                    <a:pt x="275729" y="297903"/>
                  </a:lnTo>
                  <a:lnTo>
                    <a:pt x="276212" y="293039"/>
                  </a:lnTo>
                  <a:close/>
                </a:path>
                <a:path w="1046480" h="805179">
                  <a:moveTo>
                    <a:pt x="276783" y="529247"/>
                  </a:moveTo>
                  <a:lnTo>
                    <a:pt x="272834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81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45" y="533069"/>
                  </a:lnTo>
                  <a:lnTo>
                    <a:pt x="264629" y="530898"/>
                  </a:lnTo>
                  <a:lnTo>
                    <a:pt x="272135" y="530682"/>
                  </a:lnTo>
                  <a:lnTo>
                    <a:pt x="276783" y="529247"/>
                  </a:lnTo>
                  <a:close/>
                </a:path>
                <a:path w="1046480" h="805179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25" y="681634"/>
                  </a:lnTo>
                  <a:lnTo>
                    <a:pt x="276682" y="683437"/>
                  </a:lnTo>
                  <a:lnTo>
                    <a:pt x="280022" y="686523"/>
                  </a:lnTo>
                  <a:lnTo>
                    <a:pt x="283413" y="683996"/>
                  </a:lnTo>
                  <a:lnTo>
                    <a:pt x="289217" y="682523"/>
                  </a:lnTo>
                  <a:lnTo>
                    <a:pt x="292608" y="680453"/>
                  </a:lnTo>
                  <a:close/>
                </a:path>
                <a:path w="1046480" h="805179">
                  <a:moveTo>
                    <a:pt x="298234" y="160832"/>
                  </a:moveTo>
                  <a:lnTo>
                    <a:pt x="292011" y="162242"/>
                  </a:lnTo>
                  <a:lnTo>
                    <a:pt x="294411" y="165430"/>
                  </a:lnTo>
                  <a:lnTo>
                    <a:pt x="294487" y="175387"/>
                  </a:lnTo>
                  <a:lnTo>
                    <a:pt x="297408" y="169532"/>
                  </a:lnTo>
                  <a:lnTo>
                    <a:pt x="298234" y="160832"/>
                  </a:lnTo>
                  <a:close/>
                </a:path>
                <a:path w="1046480" h="805179">
                  <a:moveTo>
                    <a:pt x="319366" y="708520"/>
                  </a:moveTo>
                  <a:lnTo>
                    <a:pt x="316788" y="712901"/>
                  </a:lnTo>
                  <a:lnTo>
                    <a:pt x="317347" y="717727"/>
                  </a:lnTo>
                  <a:lnTo>
                    <a:pt x="318884" y="713193"/>
                  </a:lnTo>
                  <a:lnTo>
                    <a:pt x="319366" y="708520"/>
                  </a:lnTo>
                  <a:close/>
                </a:path>
                <a:path w="1046480" h="805179">
                  <a:moveTo>
                    <a:pt x="323164" y="748703"/>
                  </a:moveTo>
                  <a:lnTo>
                    <a:pt x="322376" y="743267"/>
                  </a:lnTo>
                  <a:lnTo>
                    <a:pt x="318338" y="743864"/>
                  </a:lnTo>
                  <a:lnTo>
                    <a:pt x="312191" y="745070"/>
                  </a:lnTo>
                  <a:lnTo>
                    <a:pt x="307543" y="747763"/>
                  </a:lnTo>
                  <a:lnTo>
                    <a:pt x="308000" y="752856"/>
                  </a:lnTo>
                  <a:lnTo>
                    <a:pt x="313055" y="749681"/>
                  </a:lnTo>
                  <a:lnTo>
                    <a:pt x="319087" y="749566"/>
                  </a:lnTo>
                  <a:lnTo>
                    <a:pt x="323164" y="748703"/>
                  </a:lnTo>
                  <a:close/>
                </a:path>
                <a:path w="1046480" h="805179">
                  <a:moveTo>
                    <a:pt x="323176" y="164630"/>
                  </a:moveTo>
                  <a:lnTo>
                    <a:pt x="320776" y="158242"/>
                  </a:lnTo>
                  <a:lnTo>
                    <a:pt x="318389" y="155041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88" y="159842"/>
                  </a:lnTo>
                  <a:lnTo>
                    <a:pt x="323176" y="164630"/>
                  </a:lnTo>
                  <a:close/>
                </a:path>
                <a:path w="1046480" h="805179">
                  <a:moveTo>
                    <a:pt x="331177" y="3987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89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39" y="20929"/>
                  </a:lnTo>
                  <a:lnTo>
                    <a:pt x="316788" y="27965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77" y="3987"/>
                  </a:lnTo>
                  <a:close/>
                </a:path>
                <a:path w="1046480" h="805179">
                  <a:moveTo>
                    <a:pt x="338366" y="745667"/>
                  </a:moveTo>
                  <a:lnTo>
                    <a:pt x="336765" y="739267"/>
                  </a:lnTo>
                  <a:lnTo>
                    <a:pt x="334365" y="736079"/>
                  </a:lnTo>
                  <a:lnTo>
                    <a:pt x="327177" y="739267"/>
                  </a:lnTo>
                  <a:lnTo>
                    <a:pt x="329577" y="744067"/>
                  </a:lnTo>
                  <a:lnTo>
                    <a:pt x="333565" y="741667"/>
                  </a:lnTo>
                  <a:lnTo>
                    <a:pt x="338366" y="745667"/>
                  </a:lnTo>
                  <a:close/>
                </a:path>
                <a:path w="1046480" h="805179">
                  <a:moveTo>
                    <a:pt x="343458" y="573557"/>
                  </a:moveTo>
                  <a:lnTo>
                    <a:pt x="340766" y="577837"/>
                  </a:lnTo>
                  <a:lnTo>
                    <a:pt x="341655" y="583006"/>
                  </a:lnTo>
                  <a:lnTo>
                    <a:pt x="343154" y="578434"/>
                  </a:lnTo>
                  <a:lnTo>
                    <a:pt x="343458" y="573557"/>
                  </a:lnTo>
                  <a:close/>
                </a:path>
                <a:path w="1046480" h="805179">
                  <a:moveTo>
                    <a:pt x="345579" y="176961"/>
                  </a:moveTo>
                  <a:lnTo>
                    <a:pt x="344754" y="172123"/>
                  </a:lnTo>
                  <a:lnTo>
                    <a:pt x="341541" y="169545"/>
                  </a:lnTo>
                  <a:lnTo>
                    <a:pt x="339966" y="176618"/>
                  </a:lnTo>
                  <a:lnTo>
                    <a:pt x="345579" y="176961"/>
                  </a:lnTo>
                  <a:close/>
                </a:path>
                <a:path w="1046480" h="805179">
                  <a:moveTo>
                    <a:pt x="350202" y="495122"/>
                  </a:moveTo>
                  <a:lnTo>
                    <a:pt x="347954" y="499503"/>
                  </a:lnTo>
                  <a:lnTo>
                    <a:pt x="348399" y="504342"/>
                  </a:lnTo>
                  <a:lnTo>
                    <a:pt x="349758" y="499808"/>
                  </a:lnTo>
                  <a:lnTo>
                    <a:pt x="350202" y="495122"/>
                  </a:lnTo>
                  <a:close/>
                </a:path>
                <a:path w="1046480" h="805179">
                  <a:moveTo>
                    <a:pt x="353656" y="804557"/>
                  </a:moveTo>
                  <a:lnTo>
                    <a:pt x="352056" y="800811"/>
                  </a:lnTo>
                  <a:lnTo>
                    <a:pt x="347599" y="798271"/>
                  </a:lnTo>
                  <a:lnTo>
                    <a:pt x="346354" y="803211"/>
                  </a:lnTo>
                  <a:lnTo>
                    <a:pt x="353656" y="804557"/>
                  </a:lnTo>
                  <a:close/>
                </a:path>
                <a:path w="1046480" h="805179">
                  <a:moveTo>
                    <a:pt x="360743" y="263740"/>
                  </a:moveTo>
                  <a:lnTo>
                    <a:pt x="358343" y="258940"/>
                  </a:lnTo>
                  <a:lnTo>
                    <a:pt x="354342" y="262140"/>
                  </a:lnTo>
                  <a:lnTo>
                    <a:pt x="347154" y="265341"/>
                  </a:lnTo>
                  <a:lnTo>
                    <a:pt x="349554" y="269328"/>
                  </a:lnTo>
                  <a:lnTo>
                    <a:pt x="353555" y="266141"/>
                  </a:lnTo>
                  <a:lnTo>
                    <a:pt x="360743" y="263740"/>
                  </a:lnTo>
                  <a:close/>
                </a:path>
                <a:path w="1046480" h="805179">
                  <a:moveTo>
                    <a:pt x="408698" y="575437"/>
                  </a:moveTo>
                  <a:lnTo>
                    <a:pt x="404850" y="570369"/>
                  </a:lnTo>
                  <a:lnTo>
                    <a:pt x="398310" y="568540"/>
                  </a:lnTo>
                  <a:lnTo>
                    <a:pt x="392963" y="570153"/>
                  </a:lnTo>
                  <a:lnTo>
                    <a:pt x="392709" y="575437"/>
                  </a:lnTo>
                  <a:lnTo>
                    <a:pt x="399110" y="573036"/>
                  </a:lnTo>
                  <a:lnTo>
                    <a:pt x="403098" y="577037"/>
                  </a:lnTo>
                  <a:lnTo>
                    <a:pt x="408698" y="575437"/>
                  </a:lnTo>
                  <a:close/>
                </a:path>
                <a:path w="1046480" h="805179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98" y="428371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046480" h="805179">
                  <a:moveTo>
                    <a:pt x="418579" y="317804"/>
                  </a:moveTo>
                  <a:lnTo>
                    <a:pt x="415886" y="322084"/>
                  </a:lnTo>
                  <a:lnTo>
                    <a:pt x="416788" y="327253"/>
                  </a:lnTo>
                  <a:lnTo>
                    <a:pt x="418287" y="322681"/>
                  </a:lnTo>
                  <a:lnTo>
                    <a:pt x="418579" y="317804"/>
                  </a:lnTo>
                  <a:close/>
                </a:path>
                <a:path w="1046480" h="805179">
                  <a:moveTo>
                    <a:pt x="419201" y="564794"/>
                  </a:moveTo>
                  <a:lnTo>
                    <a:pt x="417588" y="561047"/>
                  </a:lnTo>
                  <a:lnTo>
                    <a:pt x="413131" y="558495"/>
                  </a:lnTo>
                  <a:lnTo>
                    <a:pt x="411886" y="563448"/>
                  </a:lnTo>
                  <a:lnTo>
                    <a:pt x="419201" y="564794"/>
                  </a:lnTo>
                  <a:close/>
                </a:path>
                <a:path w="1046480" h="805179">
                  <a:moveTo>
                    <a:pt x="423875" y="193408"/>
                  </a:moveTo>
                  <a:lnTo>
                    <a:pt x="419887" y="187007"/>
                  </a:lnTo>
                  <a:lnTo>
                    <a:pt x="414286" y="186220"/>
                  </a:lnTo>
                  <a:lnTo>
                    <a:pt x="408698" y="187807"/>
                  </a:lnTo>
                  <a:lnTo>
                    <a:pt x="412686" y="194208"/>
                  </a:lnTo>
                  <a:lnTo>
                    <a:pt x="417487" y="195008"/>
                  </a:lnTo>
                  <a:lnTo>
                    <a:pt x="423875" y="193408"/>
                  </a:lnTo>
                  <a:close/>
                </a:path>
                <a:path w="1046480" h="805179">
                  <a:moveTo>
                    <a:pt x="463042" y="361238"/>
                  </a:moveTo>
                  <a:lnTo>
                    <a:pt x="458241" y="360438"/>
                  </a:lnTo>
                  <a:lnTo>
                    <a:pt x="459041" y="354050"/>
                  </a:lnTo>
                  <a:lnTo>
                    <a:pt x="454253" y="358851"/>
                  </a:lnTo>
                  <a:lnTo>
                    <a:pt x="453453" y="362839"/>
                  </a:lnTo>
                  <a:lnTo>
                    <a:pt x="459841" y="366039"/>
                  </a:lnTo>
                  <a:lnTo>
                    <a:pt x="463042" y="361238"/>
                  </a:lnTo>
                  <a:close/>
                </a:path>
                <a:path w="1046480" h="805179">
                  <a:moveTo>
                    <a:pt x="477431" y="696912"/>
                  </a:moveTo>
                  <a:lnTo>
                    <a:pt x="475030" y="692912"/>
                  </a:lnTo>
                  <a:lnTo>
                    <a:pt x="471030" y="696112"/>
                  </a:lnTo>
                  <a:lnTo>
                    <a:pt x="463842" y="699312"/>
                  </a:lnTo>
                  <a:lnTo>
                    <a:pt x="466242" y="703313"/>
                  </a:lnTo>
                  <a:lnTo>
                    <a:pt x="470230" y="700112"/>
                  </a:lnTo>
                  <a:lnTo>
                    <a:pt x="477431" y="696912"/>
                  </a:lnTo>
                  <a:close/>
                </a:path>
                <a:path w="1046480" h="805179">
                  <a:moveTo>
                    <a:pt x="487019" y="758456"/>
                  </a:moveTo>
                  <a:lnTo>
                    <a:pt x="485419" y="750468"/>
                  </a:lnTo>
                  <a:lnTo>
                    <a:pt x="480618" y="752856"/>
                  </a:lnTo>
                  <a:lnTo>
                    <a:pt x="472630" y="749668"/>
                  </a:lnTo>
                  <a:lnTo>
                    <a:pt x="474230" y="757656"/>
                  </a:lnTo>
                  <a:lnTo>
                    <a:pt x="479031" y="755256"/>
                  </a:lnTo>
                  <a:lnTo>
                    <a:pt x="487019" y="758456"/>
                  </a:lnTo>
                  <a:close/>
                </a:path>
                <a:path w="1046480" h="805179">
                  <a:moveTo>
                    <a:pt x="494207" y="676935"/>
                  </a:moveTo>
                  <a:lnTo>
                    <a:pt x="492607" y="672134"/>
                  </a:lnTo>
                  <a:lnTo>
                    <a:pt x="488619" y="675335"/>
                  </a:lnTo>
                  <a:lnTo>
                    <a:pt x="481418" y="678535"/>
                  </a:lnTo>
                  <a:lnTo>
                    <a:pt x="483819" y="682523"/>
                  </a:lnTo>
                  <a:lnTo>
                    <a:pt x="487019" y="679335"/>
                  </a:lnTo>
                  <a:lnTo>
                    <a:pt x="494207" y="676935"/>
                  </a:lnTo>
                  <a:close/>
                </a:path>
                <a:path w="1046480" h="805179">
                  <a:moveTo>
                    <a:pt x="506196" y="556247"/>
                  </a:moveTo>
                  <a:lnTo>
                    <a:pt x="503796" y="549859"/>
                  </a:lnTo>
                  <a:lnTo>
                    <a:pt x="501408" y="546658"/>
                  </a:lnTo>
                  <a:lnTo>
                    <a:pt x="494207" y="549859"/>
                  </a:lnTo>
                  <a:lnTo>
                    <a:pt x="496608" y="554659"/>
                  </a:lnTo>
                  <a:lnTo>
                    <a:pt x="500608" y="552259"/>
                  </a:lnTo>
                  <a:lnTo>
                    <a:pt x="506196" y="556247"/>
                  </a:lnTo>
                  <a:close/>
                </a:path>
                <a:path w="1046480" h="805179">
                  <a:moveTo>
                    <a:pt x="519785" y="286918"/>
                  </a:moveTo>
                  <a:lnTo>
                    <a:pt x="515785" y="280517"/>
                  </a:lnTo>
                  <a:lnTo>
                    <a:pt x="510197" y="279717"/>
                  </a:lnTo>
                  <a:lnTo>
                    <a:pt x="504596" y="281317"/>
                  </a:lnTo>
                  <a:lnTo>
                    <a:pt x="508596" y="287718"/>
                  </a:lnTo>
                  <a:lnTo>
                    <a:pt x="514184" y="288518"/>
                  </a:lnTo>
                  <a:lnTo>
                    <a:pt x="519785" y="286918"/>
                  </a:lnTo>
                  <a:close/>
                </a:path>
                <a:path w="1046480" h="805179">
                  <a:moveTo>
                    <a:pt x="534974" y="274929"/>
                  </a:moveTo>
                  <a:lnTo>
                    <a:pt x="533374" y="268528"/>
                  </a:lnTo>
                  <a:lnTo>
                    <a:pt x="530974" y="265341"/>
                  </a:lnTo>
                  <a:lnTo>
                    <a:pt x="523786" y="268528"/>
                  </a:lnTo>
                  <a:lnTo>
                    <a:pt x="526173" y="273329"/>
                  </a:lnTo>
                  <a:lnTo>
                    <a:pt x="529374" y="270929"/>
                  </a:lnTo>
                  <a:lnTo>
                    <a:pt x="534974" y="274929"/>
                  </a:lnTo>
                  <a:close/>
                </a:path>
                <a:path w="1046480" h="805179">
                  <a:moveTo>
                    <a:pt x="546608" y="241566"/>
                  </a:moveTo>
                  <a:lnTo>
                    <a:pt x="544957" y="237858"/>
                  </a:lnTo>
                  <a:lnTo>
                    <a:pt x="540308" y="235508"/>
                  </a:lnTo>
                  <a:lnTo>
                    <a:pt x="538962" y="240563"/>
                  </a:lnTo>
                  <a:lnTo>
                    <a:pt x="546608" y="241566"/>
                  </a:lnTo>
                  <a:close/>
                </a:path>
                <a:path w="1046480" h="805179">
                  <a:moveTo>
                    <a:pt x="565785" y="696658"/>
                  </a:moveTo>
                  <a:lnTo>
                    <a:pt x="564146" y="692912"/>
                  </a:lnTo>
                  <a:lnTo>
                    <a:pt x="559498" y="690372"/>
                  </a:lnTo>
                  <a:lnTo>
                    <a:pt x="558152" y="695312"/>
                  </a:lnTo>
                  <a:lnTo>
                    <a:pt x="565785" y="696658"/>
                  </a:lnTo>
                  <a:close/>
                </a:path>
                <a:path w="1046480" h="805179">
                  <a:moveTo>
                    <a:pt x="599351" y="625881"/>
                  </a:moveTo>
                  <a:lnTo>
                    <a:pt x="597712" y="621982"/>
                  </a:lnTo>
                  <a:lnTo>
                    <a:pt x="593064" y="619594"/>
                  </a:lnTo>
                  <a:lnTo>
                    <a:pt x="591718" y="624979"/>
                  </a:lnTo>
                  <a:lnTo>
                    <a:pt x="599351" y="625881"/>
                  </a:lnTo>
                  <a:close/>
                </a:path>
                <a:path w="1046480" h="805179">
                  <a:moveTo>
                    <a:pt x="600506" y="295706"/>
                  </a:moveTo>
                  <a:lnTo>
                    <a:pt x="596569" y="289077"/>
                  </a:lnTo>
                  <a:lnTo>
                    <a:pt x="594207" y="292404"/>
                  </a:lnTo>
                  <a:lnTo>
                    <a:pt x="594995" y="297395"/>
                  </a:lnTo>
                  <a:lnTo>
                    <a:pt x="600506" y="295706"/>
                  </a:lnTo>
                  <a:close/>
                </a:path>
                <a:path w="1046480" h="805179">
                  <a:moveTo>
                    <a:pt x="619683" y="597814"/>
                  </a:moveTo>
                  <a:lnTo>
                    <a:pt x="618083" y="593813"/>
                  </a:lnTo>
                  <a:lnTo>
                    <a:pt x="614095" y="597014"/>
                  </a:lnTo>
                  <a:lnTo>
                    <a:pt x="606894" y="600214"/>
                  </a:lnTo>
                  <a:lnTo>
                    <a:pt x="609295" y="604202"/>
                  </a:lnTo>
                  <a:lnTo>
                    <a:pt x="612495" y="601002"/>
                  </a:lnTo>
                  <a:lnTo>
                    <a:pt x="619683" y="597814"/>
                  </a:lnTo>
                  <a:close/>
                </a:path>
                <a:path w="1046480" h="805179">
                  <a:moveTo>
                    <a:pt x="631063" y="552665"/>
                  </a:moveTo>
                  <a:lnTo>
                    <a:pt x="628472" y="557047"/>
                  </a:lnTo>
                  <a:lnTo>
                    <a:pt x="629043" y="561886"/>
                  </a:lnTo>
                  <a:lnTo>
                    <a:pt x="630580" y="557352"/>
                  </a:lnTo>
                  <a:lnTo>
                    <a:pt x="631063" y="552665"/>
                  </a:lnTo>
                  <a:close/>
                </a:path>
                <a:path w="1046480" h="805179">
                  <a:moveTo>
                    <a:pt x="663943" y="547077"/>
                  </a:moveTo>
                  <a:lnTo>
                    <a:pt x="661250" y="551459"/>
                  </a:lnTo>
                  <a:lnTo>
                    <a:pt x="662139" y="556285"/>
                  </a:lnTo>
                  <a:lnTo>
                    <a:pt x="663638" y="551751"/>
                  </a:lnTo>
                  <a:lnTo>
                    <a:pt x="663943" y="547077"/>
                  </a:lnTo>
                  <a:close/>
                </a:path>
                <a:path w="1046480" h="805179">
                  <a:moveTo>
                    <a:pt x="664552" y="480542"/>
                  </a:moveTo>
                  <a:lnTo>
                    <a:pt x="662940" y="476834"/>
                  </a:lnTo>
                  <a:lnTo>
                    <a:pt x="658482" y="474472"/>
                  </a:lnTo>
                  <a:lnTo>
                    <a:pt x="657250" y="479526"/>
                  </a:lnTo>
                  <a:lnTo>
                    <a:pt x="664552" y="480542"/>
                  </a:lnTo>
                  <a:close/>
                </a:path>
                <a:path w="1046480" h="805179">
                  <a:moveTo>
                    <a:pt x="693216" y="390817"/>
                  </a:moveTo>
                  <a:lnTo>
                    <a:pt x="684428" y="392417"/>
                  </a:lnTo>
                  <a:lnTo>
                    <a:pt x="686816" y="397205"/>
                  </a:lnTo>
                  <a:lnTo>
                    <a:pt x="683628" y="404406"/>
                  </a:lnTo>
                  <a:lnTo>
                    <a:pt x="691616" y="402805"/>
                  </a:lnTo>
                  <a:lnTo>
                    <a:pt x="689216" y="398005"/>
                  </a:lnTo>
                  <a:lnTo>
                    <a:pt x="693216" y="390817"/>
                  </a:lnTo>
                  <a:close/>
                </a:path>
                <a:path w="1046480" h="805179">
                  <a:moveTo>
                    <a:pt x="696404" y="366039"/>
                  </a:moveTo>
                  <a:lnTo>
                    <a:pt x="694016" y="362038"/>
                  </a:lnTo>
                  <a:lnTo>
                    <a:pt x="690016" y="365239"/>
                  </a:lnTo>
                  <a:lnTo>
                    <a:pt x="682828" y="368439"/>
                  </a:lnTo>
                  <a:lnTo>
                    <a:pt x="685215" y="372427"/>
                  </a:lnTo>
                  <a:lnTo>
                    <a:pt x="689216" y="369239"/>
                  </a:lnTo>
                  <a:lnTo>
                    <a:pt x="696404" y="366039"/>
                  </a:lnTo>
                  <a:close/>
                </a:path>
                <a:path w="1046480" h="805179">
                  <a:moveTo>
                    <a:pt x="707618" y="620864"/>
                  </a:moveTo>
                  <a:lnTo>
                    <a:pt x="706805" y="615988"/>
                  </a:lnTo>
                  <a:lnTo>
                    <a:pt x="703580" y="613219"/>
                  </a:lnTo>
                  <a:lnTo>
                    <a:pt x="702005" y="620191"/>
                  </a:lnTo>
                  <a:lnTo>
                    <a:pt x="707618" y="620864"/>
                  </a:lnTo>
                  <a:close/>
                </a:path>
                <a:path w="1046480" h="805179">
                  <a:moveTo>
                    <a:pt x="713701" y="520039"/>
                  </a:moveTo>
                  <a:lnTo>
                    <a:pt x="713092" y="512292"/>
                  </a:lnTo>
                  <a:lnTo>
                    <a:pt x="708139" y="505155"/>
                  </a:lnTo>
                  <a:lnTo>
                    <a:pt x="702805" y="504304"/>
                  </a:lnTo>
                  <a:lnTo>
                    <a:pt x="705434" y="509308"/>
                  </a:lnTo>
                  <a:lnTo>
                    <a:pt x="702310" y="513791"/>
                  </a:lnTo>
                  <a:lnTo>
                    <a:pt x="700214" y="518121"/>
                  </a:lnTo>
                  <a:lnTo>
                    <a:pt x="703046" y="520357"/>
                  </a:lnTo>
                  <a:lnTo>
                    <a:pt x="699604" y="521881"/>
                  </a:lnTo>
                  <a:lnTo>
                    <a:pt x="702005" y="525881"/>
                  </a:lnTo>
                  <a:lnTo>
                    <a:pt x="706005" y="522681"/>
                  </a:lnTo>
                  <a:lnTo>
                    <a:pt x="713701" y="520039"/>
                  </a:lnTo>
                  <a:close/>
                </a:path>
                <a:path w="1046480" h="805179">
                  <a:moveTo>
                    <a:pt x="719607" y="389890"/>
                  </a:moveTo>
                  <a:lnTo>
                    <a:pt x="718794" y="385025"/>
                  </a:lnTo>
                  <a:lnTo>
                    <a:pt x="715568" y="382244"/>
                  </a:lnTo>
                  <a:lnTo>
                    <a:pt x="713994" y="389216"/>
                  </a:lnTo>
                  <a:lnTo>
                    <a:pt x="719607" y="389890"/>
                  </a:lnTo>
                  <a:close/>
                </a:path>
                <a:path w="1046480" h="805179">
                  <a:moveTo>
                    <a:pt x="720407" y="215658"/>
                  </a:moveTo>
                  <a:lnTo>
                    <a:pt x="719582" y="210794"/>
                  </a:lnTo>
                  <a:lnTo>
                    <a:pt x="716368" y="208013"/>
                  </a:lnTo>
                  <a:lnTo>
                    <a:pt x="714794" y="214985"/>
                  </a:lnTo>
                  <a:lnTo>
                    <a:pt x="720407" y="215658"/>
                  </a:lnTo>
                  <a:close/>
                </a:path>
                <a:path w="1046480" h="805179">
                  <a:moveTo>
                    <a:pt x="732561" y="449567"/>
                  </a:moveTo>
                  <a:lnTo>
                    <a:pt x="729983" y="453948"/>
                  </a:lnTo>
                  <a:lnTo>
                    <a:pt x="730542" y="458787"/>
                  </a:lnTo>
                  <a:lnTo>
                    <a:pt x="732078" y="454253"/>
                  </a:lnTo>
                  <a:lnTo>
                    <a:pt x="732561" y="449567"/>
                  </a:lnTo>
                  <a:close/>
                </a:path>
                <a:path w="1046480" h="805179">
                  <a:moveTo>
                    <a:pt x="741172" y="594614"/>
                  </a:moveTo>
                  <a:lnTo>
                    <a:pt x="732370" y="596214"/>
                  </a:lnTo>
                  <a:lnTo>
                    <a:pt x="734771" y="600214"/>
                  </a:lnTo>
                  <a:lnTo>
                    <a:pt x="731570" y="607402"/>
                  </a:lnTo>
                  <a:lnTo>
                    <a:pt x="739571" y="606602"/>
                  </a:lnTo>
                  <a:lnTo>
                    <a:pt x="737171" y="601802"/>
                  </a:lnTo>
                  <a:lnTo>
                    <a:pt x="741172" y="594614"/>
                  </a:lnTo>
                  <a:close/>
                </a:path>
                <a:path w="1046480" h="805179">
                  <a:moveTo>
                    <a:pt x="757262" y="561594"/>
                  </a:moveTo>
                  <a:lnTo>
                    <a:pt x="755650" y="557847"/>
                  </a:lnTo>
                  <a:lnTo>
                    <a:pt x="751192" y="555307"/>
                  </a:lnTo>
                  <a:lnTo>
                    <a:pt x="749960" y="560247"/>
                  </a:lnTo>
                  <a:lnTo>
                    <a:pt x="757262" y="561594"/>
                  </a:lnTo>
                  <a:close/>
                </a:path>
                <a:path w="1046480" h="805179">
                  <a:moveTo>
                    <a:pt x="760018" y="429056"/>
                  </a:moveTo>
                  <a:lnTo>
                    <a:pt x="759345" y="424180"/>
                  </a:lnTo>
                  <a:lnTo>
                    <a:pt x="755980" y="421411"/>
                  </a:lnTo>
                  <a:lnTo>
                    <a:pt x="753948" y="428371"/>
                  </a:lnTo>
                  <a:lnTo>
                    <a:pt x="760018" y="429056"/>
                  </a:lnTo>
                  <a:close/>
                </a:path>
                <a:path w="1046480" h="805179">
                  <a:moveTo>
                    <a:pt x="785126" y="521881"/>
                  </a:moveTo>
                  <a:lnTo>
                    <a:pt x="776325" y="523481"/>
                  </a:lnTo>
                  <a:lnTo>
                    <a:pt x="778725" y="528281"/>
                  </a:lnTo>
                  <a:lnTo>
                    <a:pt x="775538" y="535470"/>
                  </a:lnTo>
                  <a:lnTo>
                    <a:pt x="783526" y="533869"/>
                  </a:lnTo>
                  <a:lnTo>
                    <a:pt x="781126" y="529082"/>
                  </a:lnTo>
                  <a:lnTo>
                    <a:pt x="785126" y="521881"/>
                  </a:lnTo>
                  <a:close/>
                </a:path>
                <a:path w="1046480" h="805179">
                  <a:moveTo>
                    <a:pt x="791540" y="354723"/>
                  </a:moveTo>
                  <a:lnTo>
                    <a:pt x="790714" y="349859"/>
                  </a:lnTo>
                  <a:lnTo>
                    <a:pt x="787501" y="347078"/>
                  </a:lnTo>
                  <a:lnTo>
                    <a:pt x="785926" y="354050"/>
                  </a:lnTo>
                  <a:lnTo>
                    <a:pt x="791540" y="354723"/>
                  </a:lnTo>
                  <a:close/>
                </a:path>
                <a:path w="1046480" h="805179">
                  <a:moveTo>
                    <a:pt x="795134" y="172516"/>
                  </a:moveTo>
                  <a:lnTo>
                    <a:pt x="794715" y="169430"/>
                  </a:lnTo>
                  <a:lnTo>
                    <a:pt x="789114" y="168630"/>
                  </a:lnTo>
                  <a:lnTo>
                    <a:pt x="785926" y="178219"/>
                  </a:lnTo>
                  <a:lnTo>
                    <a:pt x="785926" y="179819"/>
                  </a:lnTo>
                  <a:lnTo>
                    <a:pt x="788200" y="181686"/>
                  </a:lnTo>
                  <a:lnTo>
                    <a:pt x="792111" y="177927"/>
                  </a:lnTo>
                  <a:lnTo>
                    <a:pt x="795134" y="172516"/>
                  </a:lnTo>
                  <a:close/>
                </a:path>
                <a:path w="1046480" h="805179">
                  <a:moveTo>
                    <a:pt x="809104" y="523481"/>
                  </a:moveTo>
                  <a:lnTo>
                    <a:pt x="805103" y="517093"/>
                  </a:lnTo>
                  <a:lnTo>
                    <a:pt x="799503" y="516293"/>
                  </a:lnTo>
                  <a:lnTo>
                    <a:pt x="793915" y="517893"/>
                  </a:lnTo>
                  <a:lnTo>
                    <a:pt x="797915" y="524281"/>
                  </a:lnTo>
                  <a:lnTo>
                    <a:pt x="802703" y="525081"/>
                  </a:lnTo>
                  <a:lnTo>
                    <a:pt x="809104" y="523481"/>
                  </a:lnTo>
                  <a:close/>
                </a:path>
                <a:path w="1046480" h="805179">
                  <a:moveTo>
                    <a:pt x="889025" y="513092"/>
                  </a:moveTo>
                  <a:lnTo>
                    <a:pt x="878624" y="514692"/>
                  </a:lnTo>
                  <a:lnTo>
                    <a:pt x="877785" y="509930"/>
                  </a:lnTo>
                  <a:lnTo>
                    <a:pt x="876630" y="512000"/>
                  </a:lnTo>
                  <a:lnTo>
                    <a:pt x="877277" y="516597"/>
                  </a:lnTo>
                  <a:lnTo>
                    <a:pt x="881824" y="519493"/>
                  </a:lnTo>
                  <a:lnTo>
                    <a:pt x="889025" y="513092"/>
                  </a:lnTo>
                  <a:close/>
                </a:path>
                <a:path w="1046480" h="805179">
                  <a:moveTo>
                    <a:pt x="889025" y="321284"/>
                  </a:moveTo>
                  <a:lnTo>
                    <a:pt x="886625" y="315683"/>
                  </a:lnTo>
                  <a:lnTo>
                    <a:pt x="884224" y="312496"/>
                  </a:lnTo>
                  <a:lnTo>
                    <a:pt x="877036" y="315683"/>
                  </a:lnTo>
                  <a:lnTo>
                    <a:pt x="879424" y="320484"/>
                  </a:lnTo>
                  <a:lnTo>
                    <a:pt x="883424" y="317284"/>
                  </a:lnTo>
                  <a:lnTo>
                    <a:pt x="889025" y="321284"/>
                  </a:lnTo>
                  <a:close/>
                </a:path>
                <a:path w="1046480" h="805179">
                  <a:moveTo>
                    <a:pt x="911402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202" y="520293"/>
                  </a:lnTo>
                  <a:lnTo>
                    <a:pt x="911402" y="515493"/>
                  </a:lnTo>
                  <a:close/>
                </a:path>
                <a:path w="1046480" h="805179">
                  <a:moveTo>
                    <a:pt x="921791" y="477126"/>
                  </a:moveTo>
                  <a:lnTo>
                    <a:pt x="916990" y="473938"/>
                  </a:lnTo>
                  <a:lnTo>
                    <a:pt x="913485" y="479590"/>
                  </a:lnTo>
                  <a:lnTo>
                    <a:pt x="910501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91" y="477126"/>
                  </a:lnTo>
                  <a:close/>
                </a:path>
                <a:path w="1046480" h="805179">
                  <a:moveTo>
                    <a:pt x="933780" y="494715"/>
                  </a:moveTo>
                  <a:lnTo>
                    <a:pt x="929779" y="488315"/>
                  </a:lnTo>
                  <a:lnTo>
                    <a:pt x="924179" y="487514"/>
                  </a:lnTo>
                  <a:lnTo>
                    <a:pt x="918591" y="489115"/>
                  </a:lnTo>
                  <a:lnTo>
                    <a:pt x="922591" y="495515"/>
                  </a:lnTo>
                  <a:lnTo>
                    <a:pt x="928179" y="496316"/>
                  </a:lnTo>
                  <a:lnTo>
                    <a:pt x="933780" y="494715"/>
                  </a:lnTo>
                  <a:close/>
                </a:path>
                <a:path w="1046480" h="805179">
                  <a:moveTo>
                    <a:pt x="961745" y="466737"/>
                  </a:moveTo>
                  <a:lnTo>
                    <a:pt x="956957" y="465137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046480" h="805179">
                  <a:moveTo>
                    <a:pt x="969441" y="545668"/>
                  </a:moveTo>
                  <a:lnTo>
                    <a:pt x="966406" y="541096"/>
                  </a:lnTo>
                  <a:lnTo>
                    <a:pt x="957757" y="542671"/>
                  </a:lnTo>
                  <a:lnTo>
                    <a:pt x="966635" y="548728"/>
                  </a:lnTo>
                  <a:lnTo>
                    <a:pt x="969441" y="545668"/>
                  </a:lnTo>
                  <a:close/>
                </a:path>
                <a:path w="1046480" h="805179">
                  <a:moveTo>
                    <a:pt x="974534" y="469938"/>
                  </a:moveTo>
                  <a:lnTo>
                    <a:pt x="971613" y="465556"/>
                  </a:lnTo>
                  <a:lnTo>
                    <a:pt x="967943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046480" h="805179">
                  <a:moveTo>
                    <a:pt x="1025931" y="547103"/>
                  </a:moveTo>
                  <a:lnTo>
                    <a:pt x="1022489" y="543763"/>
                  </a:lnTo>
                  <a:lnTo>
                    <a:pt x="1017841" y="545071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046480" h="805179">
                  <a:moveTo>
                    <a:pt x="1046467" y="401205"/>
                  </a:moveTo>
                  <a:lnTo>
                    <a:pt x="1042974" y="395020"/>
                  </a:lnTo>
                  <a:lnTo>
                    <a:pt x="1040765" y="398500"/>
                  </a:lnTo>
                  <a:lnTo>
                    <a:pt x="1041412" y="403339"/>
                  </a:lnTo>
                  <a:lnTo>
                    <a:pt x="1046467" y="40120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106622" y="9264700"/>
              <a:ext cx="1003935" cy="1016000"/>
            </a:xfrm>
            <a:custGeom>
              <a:avLst/>
              <a:gdLst/>
              <a:ahLst/>
              <a:cxnLst/>
              <a:rect l="l" t="t" r="r" b="b"/>
              <a:pathLst>
                <a:path w="1003934" h="1016000">
                  <a:moveTo>
                    <a:pt x="7073" y="272707"/>
                  </a:moveTo>
                  <a:lnTo>
                    <a:pt x="6896" y="268732"/>
                  </a:lnTo>
                  <a:lnTo>
                    <a:pt x="3251" y="265061"/>
                  </a:lnTo>
                  <a:lnTo>
                    <a:pt x="0" y="269328"/>
                  </a:lnTo>
                  <a:lnTo>
                    <a:pt x="7073" y="272707"/>
                  </a:lnTo>
                  <a:close/>
                </a:path>
                <a:path w="1003934" h="1016000">
                  <a:moveTo>
                    <a:pt x="22377" y="140652"/>
                  </a:moveTo>
                  <a:lnTo>
                    <a:pt x="18376" y="142252"/>
                  </a:lnTo>
                  <a:lnTo>
                    <a:pt x="16776" y="139065"/>
                  </a:lnTo>
                  <a:lnTo>
                    <a:pt x="12788" y="139065"/>
                  </a:lnTo>
                  <a:lnTo>
                    <a:pt x="10350" y="144818"/>
                  </a:lnTo>
                  <a:lnTo>
                    <a:pt x="14287" y="147358"/>
                  </a:lnTo>
                  <a:lnTo>
                    <a:pt x="19862" y="146138"/>
                  </a:lnTo>
                  <a:lnTo>
                    <a:pt x="22377" y="140652"/>
                  </a:lnTo>
                  <a:close/>
                </a:path>
                <a:path w="1003934" h="1016000">
                  <a:moveTo>
                    <a:pt x="31330" y="421233"/>
                  </a:moveTo>
                  <a:lnTo>
                    <a:pt x="27165" y="424383"/>
                  </a:lnTo>
                  <a:lnTo>
                    <a:pt x="26162" y="429323"/>
                  </a:lnTo>
                  <a:lnTo>
                    <a:pt x="29273" y="425577"/>
                  </a:lnTo>
                  <a:lnTo>
                    <a:pt x="31330" y="421233"/>
                  </a:lnTo>
                  <a:close/>
                </a:path>
                <a:path w="1003934" h="1016000">
                  <a:moveTo>
                    <a:pt x="49542" y="278130"/>
                  </a:moveTo>
                  <a:lnTo>
                    <a:pt x="47955" y="274129"/>
                  </a:lnTo>
                  <a:lnTo>
                    <a:pt x="39954" y="274929"/>
                  </a:lnTo>
                  <a:lnTo>
                    <a:pt x="40754" y="280517"/>
                  </a:lnTo>
                  <a:lnTo>
                    <a:pt x="45554" y="278917"/>
                  </a:lnTo>
                  <a:lnTo>
                    <a:pt x="48742" y="285318"/>
                  </a:lnTo>
                  <a:lnTo>
                    <a:pt x="49542" y="278130"/>
                  </a:lnTo>
                  <a:close/>
                </a:path>
                <a:path w="1003934" h="1016000">
                  <a:moveTo>
                    <a:pt x="103898" y="522681"/>
                  </a:moveTo>
                  <a:lnTo>
                    <a:pt x="96202" y="517359"/>
                  </a:lnTo>
                  <a:lnTo>
                    <a:pt x="94500" y="509498"/>
                  </a:lnTo>
                  <a:lnTo>
                    <a:pt x="93103" y="502234"/>
                  </a:lnTo>
                  <a:lnTo>
                    <a:pt x="86309" y="498703"/>
                  </a:lnTo>
                  <a:lnTo>
                    <a:pt x="87909" y="506704"/>
                  </a:lnTo>
                  <a:lnTo>
                    <a:pt x="91109" y="515493"/>
                  </a:lnTo>
                  <a:lnTo>
                    <a:pt x="87909" y="522681"/>
                  </a:lnTo>
                  <a:lnTo>
                    <a:pt x="93510" y="520280"/>
                  </a:lnTo>
                  <a:lnTo>
                    <a:pt x="98298" y="524281"/>
                  </a:lnTo>
                  <a:lnTo>
                    <a:pt x="103898" y="522681"/>
                  </a:lnTo>
                  <a:close/>
                </a:path>
                <a:path w="1003934" h="1016000">
                  <a:moveTo>
                    <a:pt x="134162" y="150545"/>
                  </a:moveTo>
                  <a:lnTo>
                    <a:pt x="132029" y="146913"/>
                  </a:lnTo>
                  <a:lnTo>
                    <a:pt x="127876" y="152641"/>
                  </a:lnTo>
                  <a:lnTo>
                    <a:pt x="133146" y="155232"/>
                  </a:lnTo>
                  <a:lnTo>
                    <a:pt x="134162" y="150545"/>
                  </a:lnTo>
                  <a:close/>
                </a:path>
                <a:path w="1003934" h="1016000">
                  <a:moveTo>
                    <a:pt x="142252" y="702513"/>
                  </a:moveTo>
                  <a:lnTo>
                    <a:pt x="137820" y="701332"/>
                  </a:lnTo>
                  <a:lnTo>
                    <a:pt x="131368" y="700316"/>
                  </a:lnTo>
                  <a:lnTo>
                    <a:pt x="125958" y="701382"/>
                  </a:lnTo>
                  <a:lnTo>
                    <a:pt x="124675" y="706501"/>
                  </a:lnTo>
                  <a:lnTo>
                    <a:pt x="130124" y="705205"/>
                  </a:lnTo>
                  <a:lnTo>
                    <a:pt x="135864" y="706907"/>
                  </a:lnTo>
                  <a:lnTo>
                    <a:pt x="140411" y="707402"/>
                  </a:lnTo>
                  <a:lnTo>
                    <a:pt x="142252" y="702513"/>
                  </a:lnTo>
                  <a:close/>
                </a:path>
                <a:path w="1003934" h="1016000">
                  <a:moveTo>
                    <a:pt x="148640" y="655434"/>
                  </a:moveTo>
                  <a:lnTo>
                    <a:pt x="144551" y="650163"/>
                  </a:lnTo>
                  <a:lnTo>
                    <a:pt x="139725" y="647890"/>
                  </a:lnTo>
                  <a:lnTo>
                    <a:pt x="140652" y="652957"/>
                  </a:lnTo>
                  <a:lnTo>
                    <a:pt x="143433" y="657999"/>
                  </a:lnTo>
                  <a:lnTo>
                    <a:pt x="144856" y="662749"/>
                  </a:lnTo>
                  <a:lnTo>
                    <a:pt x="145376" y="664197"/>
                  </a:lnTo>
                  <a:lnTo>
                    <a:pt x="145453" y="659345"/>
                  </a:lnTo>
                  <a:lnTo>
                    <a:pt x="148640" y="655434"/>
                  </a:lnTo>
                  <a:close/>
                </a:path>
                <a:path w="1003934" h="1016000">
                  <a:moveTo>
                    <a:pt x="148653" y="765048"/>
                  </a:moveTo>
                  <a:lnTo>
                    <a:pt x="145059" y="761377"/>
                  </a:lnTo>
                  <a:lnTo>
                    <a:pt x="141452" y="765644"/>
                  </a:lnTo>
                  <a:lnTo>
                    <a:pt x="148653" y="769023"/>
                  </a:lnTo>
                  <a:lnTo>
                    <a:pt x="148653" y="765048"/>
                  </a:lnTo>
                  <a:close/>
                </a:path>
                <a:path w="1003934" h="1016000">
                  <a:moveTo>
                    <a:pt x="150406" y="667854"/>
                  </a:moveTo>
                  <a:lnTo>
                    <a:pt x="146253" y="671334"/>
                  </a:lnTo>
                  <a:lnTo>
                    <a:pt x="145237" y="676173"/>
                  </a:lnTo>
                  <a:lnTo>
                    <a:pt x="148348" y="672236"/>
                  </a:lnTo>
                  <a:lnTo>
                    <a:pt x="150406" y="667854"/>
                  </a:lnTo>
                  <a:close/>
                </a:path>
                <a:path w="1003934" h="1016000">
                  <a:moveTo>
                    <a:pt x="155841" y="702513"/>
                  </a:moveTo>
                  <a:lnTo>
                    <a:pt x="154241" y="698512"/>
                  </a:lnTo>
                  <a:lnTo>
                    <a:pt x="146253" y="699312"/>
                  </a:lnTo>
                  <a:lnTo>
                    <a:pt x="147053" y="704900"/>
                  </a:lnTo>
                  <a:lnTo>
                    <a:pt x="151841" y="703313"/>
                  </a:lnTo>
                  <a:lnTo>
                    <a:pt x="155841" y="708901"/>
                  </a:lnTo>
                  <a:lnTo>
                    <a:pt x="155841" y="702513"/>
                  </a:lnTo>
                  <a:close/>
                </a:path>
                <a:path w="1003934" h="1016000">
                  <a:moveTo>
                    <a:pt x="174383" y="215493"/>
                  </a:moveTo>
                  <a:lnTo>
                    <a:pt x="170230" y="218986"/>
                  </a:lnTo>
                  <a:lnTo>
                    <a:pt x="169214" y="223812"/>
                  </a:lnTo>
                  <a:lnTo>
                    <a:pt x="172326" y="219875"/>
                  </a:lnTo>
                  <a:lnTo>
                    <a:pt x="174383" y="215493"/>
                  </a:lnTo>
                  <a:close/>
                </a:path>
                <a:path w="1003934" h="1016000">
                  <a:moveTo>
                    <a:pt x="209219" y="223824"/>
                  </a:moveTo>
                  <a:lnTo>
                    <a:pt x="205397" y="226974"/>
                  </a:lnTo>
                  <a:lnTo>
                    <a:pt x="204266" y="231914"/>
                  </a:lnTo>
                  <a:lnTo>
                    <a:pt x="207187" y="228168"/>
                  </a:lnTo>
                  <a:lnTo>
                    <a:pt x="209219" y="223824"/>
                  </a:lnTo>
                  <a:close/>
                </a:path>
                <a:path w="1003934" h="1016000">
                  <a:moveTo>
                    <a:pt x="221538" y="548309"/>
                  </a:moveTo>
                  <a:lnTo>
                    <a:pt x="217385" y="551459"/>
                  </a:lnTo>
                  <a:lnTo>
                    <a:pt x="216369" y="556399"/>
                  </a:lnTo>
                  <a:lnTo>
                    <a:pt x="219481" y="552653"/>
                  </a:lnTo>
                  <a:lnTo>
                    <a:pt x="221538" y="548309"/>
                  </a:lnTo>
                  <a:close/>
                </a:path>
                <a:path w="1003934" h="1016000">
                  <a:moveTo>
                    <a:pt x="228117" y="346354"/>
                  </a:moveTo>
                  <a:lnTo>
                    <a:pt x="227774" y="340461"/>
                  </a:lnTo>
                  <a:lnTo>
                    <a:pt x="223177" y="341414"/>
                  </a:lnTo>
                  <a:lnTo>
                    <a:pt x="217385" y="339661"/>
                  </a:lnTo>
                  <a:lnTo>
                    <a:pt x="213385" y="339115"/>
                  </a:lnTo>
                  <a:lnTo>
                    <a:pt x="214185" y="343662"/>
                  </a:lnTo>
                  <a:lnTo>
                    <a:pt x="218325" y="344055"/>
                  </a:lnTo>
                  <a:lnTo>
                    <a:pt x="223977" y="346252"/>
                  </a:lnTo>
                  <a:lnTo>
                    <a:pt x="228117" y="346354"/>
                  </a:lnTo>
                  <a:close/>
                </a:path>
                <a:path w="1003934" h="1016000">
                  <a:moveTo>
                    <a:pt x="255905" y="475932"/>
                  </a:moveTo>
                  <a:lnTo>
                    <a:pt x="251752" y="479526"/>
                  </a:lnTo>
                  <a:lnTo>
                    <a:pt x="250736" y="484022"/>
                  </a:lnTo>
                  <a:lnTo>
                    <a:pt x="253847" y="480123"/>
                  </a:lnTo>
                  <a:lnTo>
                    <a:pt x="255905" y="475932"/>
                  </a:lnTo>
                  <a:close/>
                </a:path>
                <a:path w="1003934" h="1016000">
                  <a:moveTo>
                    <a:pt x="257848" y="262991"/>
                  </a:moveTo>
                  <a:lnTo>
                    <a:pt x="254139" y="266141"/>
                  </a:lnTo>
                  <a:lnTo>
                    <a:pt x="252679" y="271081"/>
                  </a:lnTo>
                  <a:lnTo>
                    <a:pt x="255638" y="267335"/>
                  </a:lnTo>
                  <a:lnTo>
                    <a:pt x="257848" y="262991"/>
                  </a:lnTo>
                  <a:close/>
                </a:path>
                <a:path w="1003934" h="1016000">
                  <a:moveTo>
                    <a:pt x="282917" y="569036"/>
                  </a:moveTo>
                  <a:lnTo>
                    <a:pt x="281101" y="563118"/>
                  </a:lnTo>
                  <a:lnTo>
                    <a:pt x="275628" y="559447"/>
                  </a:lnTo>
                  <a:lnTo>
                    <a:pt x="269989" y="559371"/>
                  </a:lnTo>
                  <a:lnTo>
                    <a:pt x="267728" y="564248"/>
                  </a:lnTo>
                  <a:lnTo>
                    <a:pt x="274129" y="564248"/>
                  </a:lnTo>
                  <a:lnTo>
                    <a:pt x="276517" y="569036"/>
                  </a:lnTo>
                  <a:lnTo>
                    <a:pt x="282917" y="569036"/>
                  </a:lnTo>
                  <a:close/>
                </a:path>
                <a:path w="1003934" h="1016000">
                  <a:moveTo>
                    <a:pt x="286918" y="412394"/>
                  </a:moveTo>
                  <a:lnTo>
                    <a:pt x="280111" y="410324"/>
                  </a:lnTo>
                  <a:lnTo>
                    <a:pt x="270827" y="408393"/>
                  </a:lnTo>
                  <a:lnTo>
                    <a:pt x="264998" y="407670"/>
                  </a:lnTo>
                  <a:lnTo>
                    <a:pt x="268528" y="409194"/>
                  </a:lnTo>
                  <a:lnTo>
                    <a:pt x="273761" y="412280"/>
                  </a:lnTo>
                  <a:lnTo>
                    <a:pt x="280416" y="417093"/>
                  </a:lnTo>
                  <a:lnTo>
                    <a:pt x="285724" y="418744"/>
                  </a:lnTo>
                  <a:lnTo>
                    <a:pt x="286918" y="412394"/>
                  </a:lnTo>
                  <a:close/>
                </a:path>
                <a:path w="1003934" h="1016000">
                  <a:moveTo>
                    <a:pt x="296049" y="562711"/>
                  </a:moveTo>
                  <a:lnTo>
                    <a:pt x="295910" y="558546"/>
                  </a:lnTo>
                  <a:lnTo>
                    <a:pt x="292455" y="554837"/>
                  </a:lnTo>
                  <a:lnTo>
                    <a:pt x="289306" y="559447"/>
                  </a:lnTo>
                  <a:lnTo>
                    <a:pt x="296049" y="562711"/>
                  </a:lnTo>
                  <a:close/>
                </a:path>
                <a:path w="1003934" h="1016000">
                  <a:moveTo>
                    <a:pt x="303695" y="704900"/>
                  </a:moveTo>
                  <a:lnTo>
                    <a:pt x="302895" y="700112"/>
                  </a:lnTo>
                  <a:lnTo>
                    <a:pt x="298107" y="701713"/>
                  </a:lnTo>
                  <a:lnTo>
                    <a:pt x="290106" y="702513"/>
                  </a:lnTo>
                  <a:lnTo>
                    <a:pt x="290906" y="707301"/>
                  </a:lnTo>
                  <a:lnTo>
                    <a:pt x="295706" y="705700"/>
                  </a:lnTo>
                  <a:lnTo>
                    <a:pt x="303695" y="704900"/>
                  </a:lnTo>
                  <a:close/>
                </a:path>
                <a:path w="1003934" h="1016000">
                  <a:moveTo>
                    <a:pt x="325869" y="144475"/>
                  </a:moveTo>
                  <a:lnTo>
                    <a:pt x="319684" y="143852"/>
                  </a:lnTo>
                  <a:lnTo>
                    <a:pt x="318884" y="143852"/>
                  </a:lnTo>
                  <a:lnTo>
                    <a:pt x="320484" y="147853"/>
                  </a:lnTo>
                  <a:lnTo>
                    <a:pt x="316979" y="157111"/>
                  </a:lnTo>
                  <a:lnTo>
                    <a:pt x="321881" y="152450"/>
                  </a:lnTo>
                  <a:lnTo>
                    <a:pt x="325869" y="144475"/>
                  </a:lnTo>
                  <a:close/>
                </a:path>
                <a:path w="1003934" h="1016000">
                  <a:moveTo>
                    <a:pt x="326872" y="685723"/>
                  </a:moveTo>
                  <a:lnTo>
                    <a:pt x="322072" y="687324"/>
                  </a:lnTo>
                  <a:lnTo>
                    <a:pt x="314083" y="688124"/>
                  </a:lnTo>
                  <a:lnTo>
                    <a:pt x="314883" y="692912"/>
                  </a:lnTo>
                  <a:lnTo>
                    <a:pt x="319684" y="691324"/>
                  </a:lnTo>
                  <a:lnTo>
                    <a:pt x="326872" y="690524"/>
                  </a:lnTo>
                  <a:lnTo>
                    <a:pt x="326872" y="685723"/>
                  </a:lnTo>
                  <a:close/>
                </a:path>
                <a:path w="1003934" h="1016000">
                  <a:moveTo>
                    <a:pt x="348449" y="260540"/>
                  </a:moveTo>
                  <a:lnTo>
                    <a:pt x="347649" y="255739"/>
                  </a:lnTo>
                  <a:lnTo>
                    <a:pt x="342861" y="257340"/>
                  </a:lnTo>
                  <a:lnTo>
                    <a:pt x="334860" y="258140"/>
                  </a:lnTo>
                  <a:lnTo>
                    <a:pt x="335661" y="262940"/>
                  </a:lnTo>
                  <a:lnTo>
                    <a:pt x="341261" y="260540"/>
                  </a:lnTo>
                  <a:lnTo>
                    <a:pt x="348449" y="260540"/>
                  </a:lnTo>
                  <a:close/>
                </a:path>
                <a:path w="1003934" h="1016000">
                  <a:moveTo>
                    <a:pt x="349250" y="148653"/>
                  </a:moveTo>
                  <a:lnTo>
                    <a:pt x="347649" y="144653"/>
                  </a:lnTo>
                  <a:lnTo>
                    <a:pt x="339661" y="145453"/>
                  </a:lnTo>
                  <a:lnTo>
                    <a:pt x="340461" y="151053"/>
                  </a:lnTo>
                  <a:lnTo>
                    <a:pt x="345249" y="149453"/>
                  </a:lnTo>
                  <a:lnTo>
                    <a:pt x="348449" y="155041"/>
                  </a:lnTo>
                  <a:lnTo>
                    <a:pt x="349250" y="148653"/>
                  </a:lnTo>
                  <a:close/>
                </a:path>
                <a:path w="1003934" h="1016000">
                  <a:moveTo>
                    <a:pt x="366128" y="169125"/>
                  </a:moveTo>
                  <a:lnTo>
                    <a:pt x="364147" y="165646"/>
                  </a:lnTo>
                  <a:lnTo>
                    <a:pt x="360438" y="171831"/>
                  </a:lnTo>
                  <a:lnTo>
                    <a:pt x="365277" y="173964"/>
                  </a:lnTo>
                  <a:lnTo>
                    <a:pt x="366128" y="169125"/>
                  </a:lnTo>
                  <a:close/>
                </a:path>
                <a:path w="1003934" h="1016000">
                  <a:moveTo>
                    <a:pt x="382016" y="573836"/>
                  </a:moveTo>
                  <a:lnTo>
                    <a:pt x="380415" y="569836"/>
                  </a:lnTo>
                  <a:lnTo>
                    <a:pt x="373227" y="570636"/>
                  </a:lnTo>
                  <a:lnTo>
                    <a:pt x="373227" y="576237"/>
                  </a:lnTo>
                  <a:lnTo>
                    <a:pt x="378028" y="574636"/>
                  </a:lnTo>
                  <a:lnTo>
                    <a:pt x="381215" y="581025"/>
                  </a:lnTo>
                  <a:lnTo>
                    <a:pt x="382016" y="573836"/>
                  </a:lnTo>
                  <a:close/>
                </a:path>
                <a:path w="1003934" h="1016000">
                  <a:moveTo>
                    <a:pt x="383781" y="329323"/>
                  </a:moveTo>
                  <a:lnTo>
                    <a:pt x="379615" y="332473"/>
                  </a:lnTo>
                  <a:lnTo>
                    <a:pt x="378612" y="337413"/>
                  </a:lnTo>
                  <a:lnTo>
                    <a:pt x="381723" y="333667"/>
                  </a:lnTo>
                  <a:lnTo>
                    <a:pt x="383781" y="329323"/>
                  </a:lnTo>
                  <a:close/>
                </a:path>
                <a:path w="1003934" h="1016000">
                  <a:moveTo>
                    <a:pt x="387159" y="731342"/>
                  </a:moveTo>
                  <a:lnTo>
                    <a:pt x="387019" y="727189"/>
                  </a:lnTo>
                  <a:lnTo>
                    <a:pt x="383565" y="723480"/>
                  </a:lnTo>
                  <a:lnTo>
                    <a:pt x="380415" y="728078"/>
                  </a:lnTo>
                  <a:lnTo>
                    <a:pt x="387159" y="731342"/>
                  </a:lnTo>
                  <a:close/>
                </a:path>
                <a:path w="1003934" h="1016000">
                  <a:moveTo>
                    <a:pt x="413181" y="5588"/>
                  </a:moveTo>
                  <a:lnTo>
                    <a:pt x="407593" y="7188"/>
                  </a:lnTo>
                  <a:lnTo>
                    <a:pt x="406793" y="0"/>
                  </a:lnTo>
                  <a:lnTo>
                    <a:pt x="401993" y="0"/>
                  </a:lnTo>
                  <a:lnTo>
                    <a:pt x="401828" y="7112"/>
                  </a:lnTo>
                  <a:lnTo>
                    <a:pt x="397002" y="11988"/>
                  </a:lnTo>
                  <a:lnTo>
                    <a:pt x="391883" y="16852"/>
                  </a:lnTo>
                  <a:lnTo>
                    <a:pt x="390804" y="23977"/>
                  </a:lnTo>
                  <a:lnTo>
                    <a:pt x="397675" y="19977"/>
                  </a:lnTo>
                  <a:lnTo>
                    <a:pt x="403199" y="15379"/>
                  </a:lnTo>
                  <a:lnTo>
                    <a:pt x="408114" y="10490"/>
                  </a:lnTo>
                  <a:lnTo>
                    <a:pt x="413181" y="5588"/>
                  </a:lnTo>
                  <a:close/>
                </a:path>
                <a:path w="1003934" h="1016000">
                  <a:moveTo>
                    <a:pt x="432371" y="213385"/>
                  </a:moveTo>
                  <a:lnTo>
                    <a:pt x="430771" y="206997"/>
                  </a:lnTo>
                  <a:lnTo>
                    <a:pt x="425970" y="204597"/>
                  </a:lnTo>
                  <a:lnTo>
                    <a:pt x="420382" y="203796"/>
                  </a:lnTo>
                  <a:lnTo>
                    <a:pt x="421982" y="210185"/>
                  </a:lnTo>
                  <a:lnTo>
                    <a:pt x="426770" y="212585"/>
                  </a:lnTo>
                  <a:lnTo>
                    <a:pt x="432371" y="213385"/>
                  </a:lnTo>
                  <a:close/>
                </a:path>
                <a:path w="1003934" h="1016000">
                  <a:moveTo>
                    <a:pt x="444703" y="674598"/>
                  </a:moveTo>
                  <a:lnTo>
                    <a:pt x="444550" y="670445"/>
                  </a:lnTo>
                  <a:lnTo>
                    <a:pt x="441109" y="666737"/>
                  </a:lnTo>
                  <a:lnTo>
                    <a:pt x="437959" y="671334"/>
                  </a:lnTo>
                  <a:lnTo>
                    <a:pt x="444703" y="674598"/>
                  </a:lnTo>
                  <a:close/>
                </a:path>
                <a:path w="1003934" h="1016000">
                  <a:moveTo>
                    <a:pt x="473925" y="654558"/>
                  </a:moveTo>
                  <a:lnTo>
                    <a:pt x="473125" y="649757"/>
                  </a:lnTo>
                  <a:lnTo>
                    <a:pt x="468337" y="651357"/>
                  </a:lnTo>
                  <a:lnTo>
                    <a:pt x="460336" y="652157"/>
                  </a:lnTo>
                  <a:lnTo>
                    <a:pt x="461137" y="656958"/>
                  </a:lnTo>
                  <a:lnTo>
                    <a:pt x="465937" y="654558"/>
                  </a:lnTo>
                  <a:lnTo>
                    <a:pt x="473925" y="654558"/>
                  </a:lnTo>
                  <a:close/>
                </a:path>
                <a:path w="1003934" h="1016000">
                  <a:moveTo>
                    <a:pt x="485914" y="1008608"/>
                  </a:moveTo>
                  <a:lnTo>
                    <a:pt x="481914" y="1002220"/>
                  </a:lnTo>
                  <a:lnTo>
                    <a:pt x="476326" y="1003020"/>
                  </a:lnTo>
                  <a:lnTo>
                    <a:pt x="469925" y="1008608"/>
                  </a:lnTo>
                  <a:lnTo>
                    <a:pt x="471525" y="1011008"/>
                  </a:lnTo>
                  <a:lnTo>
                    <a:pt x="473125" y="1012609"/>
                  </a:lnTo>
                  <a:lnTo>
                    <a:pt x="474726" y="1015796"/>
                  </a:lnTo>
                  <a:lnTo>
                    <a:pt x="478726" y="1013409"/>
                  </a:lnTo>
                  <a:lnTo>
                    <a:pt x="481914" y="1011008"/>
                  </a:lnTo>
                  <a:lnTo>
                    <a:pt x="485914" y="1008608"/>
                  </a:lnTo>
                  <a:close/>
                </a:path>
                <a:path w="1003934" h="1016000">
                  <a:moveTo>
                    <a:pt x="489915" y="330873"/>
                  </a:moveTo>
                  <a:lnTo>
                    <a:pt x="488315" y="324485"/>
                  </a:lnTo>
                  <a:lnTo>
                    <a:pt x="483514" y="322084"/>
                  </a:lnTo>
                  <a:lnTo>
                    <a:pt x="477926" y="321284"/>
                  </a:lnTo>
                  <a:lnTo>
                    <a:pt x="479526" y="327672"/>
                  </a:lnTo>
                  <a:lnTo>
                    <a:pt x="484314" y="330073"/>
                  </a:lnTo>
                  <a:lnTo>
                    <a:pt x="489915" y="330873"/>
                  </a:lnTo>
                  <a:close/>
                </a:path>
                <a:path w="1003934" h="1016000">
                  <a:moveTo>
                    <a:pt x="500126" y="614997"/>
                  </a:moveTo>
                  <a:lnTo>
                    <a:pt x="496303" y="618591"/>
                  </a:lnTo>
                  <a:lnTo>
                    <a:pt x="495185" y="623087"/>
                  </a:lnTo>
                  <a:lnTo>
                    <a:pt x="498106" y="619188"/>
                  </a:lnTo>
                  <a:lnTo>
                    <a:pt x="500126" y="614997"/>
                  </a:lnTo>
                  <a:close/>
                </a:path>
                <a:path w="1003934" h="1016000">
                  <a:moveTo>
                    <a:pt x="500265" y="385419"/>
                  </a:moveTo>
                  <a:lnTo>
                    <a:pt x="492315" y="383616"/>
                  </a:lnTo>
                  <a:lnTo>
                    <a:pt x="494868" y="389915"/>
                  </a:lnTo>
                  <a:lnTo>
                    <a:pt x="493014" y="397408"/>
                  </a:lnTo>
                  <a:lnTo>
                    <a:pt x="492201" y="403402"/>
                  </a:lnTo>
                  <a:lnTo>
                    <a:pt x="497903" y="405193"/>
                  </a:lnTo>
                  <a:lnTo>
                    <a:pt x="497586" y="398907"/>
                  </a:lnTo>
                  <a:lnTo>
                    <a:pt x="500202" y="391414"/>
                  </a:lnTo>
                  <a:lnTo>
                    <a:pt x="500265" y="385419"/>
                  </a:lnTo>
                  <a:close/>
                </a:path>
                <a:path w="1003934" h="1016000">
                  <a:moveTo>
                    <a:pt x="503504" y="1002220"/>
                  </a:moveTo>
                  <a:lnTo>
                    <a:pt x="498703" y="994219"/>
                  </a:lnTo>
                  <a:lnTo>
                    <a:pt x="493102" y="990231"/>
                  </a:lnTo>
                  <a:lnTo>
                    <a:pt x="485914" y="993419"/>
                  </a:lnTo>
                  <a:lnTo>
                    <a:pt x="490715" y="999820"/>
                  </a:lnTo>
                  <a:lnTo>
                    <a:pt x="496303" y="1003020"/>
                  </a:lnTo>
                  <a:lnTo>
                    <a:pt x="503504" y="1002220"/>
                  </a:lnTo>
                  <a:close/>
                </a:path>
                <a:path w="1003934" h="1016000">
                  <a:moveTo>
                    <a:pt x="509892" y="317284"/>
                  </a:moveTo>
                  <a:lnTo>
                    <a:pt x="508292" y="313283"/>
                  </a:lnTo>
                  <a:lnTo>
                    <a:pt x="500303" y="314083"/>
                  </a:lnTo>
                  <a:lnTo>
                    <a:pt x="501103" y="319684"/>
                  </a:lnTo>
                  <a:lnTo>
                    <a:pt x="505891" y="318084"/>
                  </a:lnTo>
                  <a:lnTo>
                    <a:pt x="509092" y="323684"/>
                  </a:lnTo>
                  <a:lnTo>
                    <a:pt x="509892" y="317284"/>
                  </a:lnTo>
                  <a:close/>
                </a:path>
                <a:path w="1003934" h="1016000">
                  <a:moveTo>
                    <a:pt x="531825" y="295770"/>
                  </a:moveTo>
                  <a:lnTo>
                    <a:pt x="531672" y="291617"/>
                  </a:lnTo>
                  <a:lnTo>
                    <a:pt x="528218" y="287896"/>
                  </a:lnTo>
                  <a:lnTo>
                    <a:pt x="525081" y="292506"/>
                  </a:lnTo>
                  <a:lnTo>
                    <a:pt x="531825" y="295770"/>
                  </a:lnTo>
                  <a:close/>
                </a:path>
                <a:path w="1003934" h="1016000">
                  <a:moveTo>
                    <a:pt x="534035" y="619442"/>
                  </a:moveTo>
                  <a:lnTo>
                    <a:pt x="529869" y="622592"/>
                  </a:lnTo>
                  <a:lnTo>
                    <a:pt x="528866" y="627532"/>
                  </a:lnTo>
                  <a:lnTo>
                    <a:pt x="531964" y="623785"/>
                  </a:lnTo>
                  <a:lnTo>
                    <a:pt x="534035" y="619442"/>
                  </a:lnTo>
                  <a:close/>
                </a:path>
                <a:path w="1003934" h="1016000">
                  <a:moveTo>
                    <a:pt x="553847" y="1005408"/>
                  </a:moveTo>
                  <a:lnTo>
                    <a:pt x="547839" y="1004265"/>
                  </a:lnTo>
                  <a:lnTo>
                    <a:pt x="545960" y="999223"/>
                  </a:lnTo>
                  <a:lnTo>
                    <a:pt x="543623" y="995070"/>
                  </a:lnTo>
                  <a:lnTo>
                    <a:pt x="536270" y="996619"/>
                  </a:lnTo>
                  <a:lnTo>
                    <a:pt x="533844" y="1003388"/>
                  </a:lnTo>
                  <a:lnTo>
                    <a:pt x="540867" y="1007605"/>
                  </a:lnTo>
                  <a:lnTo>
                    <a:pt x="549973" y="1008532"/>
                  </a:lnTo>
                  <a:lnTo>
                    <a:pt x="553847" y="1005408"/>
                  </a:lnTo>
                  <a:close/>
                </a:path>
                <a:path w="1003934" h="1016000">
                  <a:moveTo>
                    <a:pt x="558190" y="557110"/>
                  </a:moveTo>
                  <a:lnTo>
                    <a:pt x="558050" y="552958"/>
                  </a:lnTo>
                  <a:lnTo>
                    <a:pt x="554596" y="549249"/>
                  </a:lnTo>
                  <a:lnTo>
                    <a:pt x="551446" y="553859"/>
                  </a:lnTo>
                  <a:lnTo>
                    <a:pt x="558190" y="557110"/>
                  </a:lnTo>
                  <a:close/>
                </a:path>
                <a:path w="1003934" h="1016000">
                  <a:moveTo>
                    <a:pt x="589813" y="608203"/>
                  </a:moveTo>
                  <a:lnTo>
                    <a:pt x="589013" y="603402"/>
                  </a:lnTo>
                  <a:lnTo>
                    <a:pt x="584212" y="605002"/>
                  </a:lnTo>
                  <a:lnTo>
                    <a:pt x="576224" y="605802"/>
                  </a:lnTo>
                  <a:lnTo>
                    <a:pt x="577024" y="610603"/>
                  </a:lnTo>
                  <a:lnTo>
                    <a:pt x="582625" y="609003"/>
                  </a:lnTo>
                  <a:lnTo>
                    <a:pt x="589813" y="608203"/>
                  </a:lnTo>
                  <a:close/>
                </a:path>
                <a:path w="1003934" h="1016000">
                  <a:moveTo>
                    <a:pt x="616534" y="661123"/>
                  </a:moveTo>
                  <a:lnTo>
                    <a:pt x="616381" y="657148"/>
                  </a:lnTo>
                  <a:lnTo>
                    <a:pt x="612940" y="653478"/>
                  </a:lnTo>
                  <a:lnTo>
                    <a:pt x="609790" y="657758"/>
                  </a:lnTo>
                  <a:lnTo>
                    <a:pt x="616534" y="661123"/>
                  </a:lnTo>
                  <a:close/>
                </a:path>
                <a:path w="1003934" h="1016000">
                  <a:moveTo>
                    <a:pt x="616991" y="480326"/>
                  </a:moveTo>
                  <a:lnTo>
                    <a:pt x="608190" y="479526"/>
                  </a:lnTo>
                  <a:lnTo>
                    <a:pt x="608990" y="484327"/>
                  </a:lnTo>
                  <a:lnTo>
                    <a:pt x="603402" y="490715"/>
                  </a:lnTo>
                  <a:lnTo>
                    <a:pt x="611390" y="491515"/>
                  </a:lnTo>
                  <a:lnTo>
                    <a:pt x="610590" y="486714"/>
                  </a:lnTo>
                  <a:lnTo>
                    <a:pt x="616991" y="480326"/>
                  </a:lnTo>
                  <a:close/>
                </a:path>
                <a:path w="1003934" h="1016000">
                  <a:moveTo>
                    <a:pt x="628980" y="458749"/>
                  </a:moveTo>
                  <a:lnTo>
                    <a:pt x="628180" y="453948"/>
                  </a:lnTo>
                  <a:lnTo>
                    <a:pt x="623379" y="455549"/>
                  </a:lnTo>
                  <a:lnTo>
                    <a:pt x="615391" y="456349"/>
                  </a:lnTo>
                  <a:lnTo>
                    <a:pt x="616191" y="461149"/>
                  </a:lnTo>
                  <a:lnTo>
                    <a:pt x="620979" y="458749"/>
                  </a:lnTo>
                  <a:lnTo>
                    <a:pt x="628980" y="458749"/>
                  </a:lnTo>
                  <a:close/>
                </a:path>
                <a:path w="1003934" h="1016000">
                  <a:moveTo>
                    <a:pt x="633133" y="547966"/>
                  </a:moveTo>
                  <a:lnTo>
                    <a:pt x="628980" y="551459"/>
                  </a:lnTo>
                  <a:lnTo>
                    <a:pt x="627964" y="556285"/>
                  </a:lnTo>
                  <a:lnTo>
                    <a:pt x="631075" y="552361"/>
                  </a:lnTo>
                  <a:lnTo>
                    <a:pt x="633133" y="547966"/>
                  </a:lnTo>
                  <a:close/>
                </a:path>
                <a:path w="1003934" h="1016000">
                  <a:moveTo>
                    <a:pt x="643458" y="483019"/>
                  </a:moveTo>
                  <a:lnTo>
                    <a:pt x="641477" y="479386"/>
                  </a:lnTo>
                  <a:lnTo>
                    <a:pt x="637768" y="485127"/>
                  </a:lnTo>
                  <a:lnTo>
                    <a:pt x="642594" y="487705"/>
                  </a:lnTo>
                  <a:lnTo>
                    <a:pt x="643458" y="483019"/>
                  </a:lnTo>
                  <a:close/>
                </a:path>
                <a:path w="1003934" h="1016000">
                  <a:moveTo>
                    <a:pt x="656945" y="632180"/>
                  </a:moveTo>
                  <a:lnTo>
                    <a:pt x="648157" y="631380"/>
                  </a:lnTo>
                  <a:lnTo>
                    <a:pt x="648957" y="636168"/>
                  </a:lnTo>
                  <a:lnTo>
                    <a:pt x="643356" y="642569"/>
                  </a:lnTo>
                  <a:lnTo>
                    <a:pt x="651357" y="643369"/>
                  </a:lnTo>
                  <a:lnTo>
                    <a:pt x="650557" y="638568"/>
                  </a:lnTo>
                  <a:lnTo>
                    <a:pt x="656945" y="632180"/>
                  </a:lnTo>
                  <a:close/>
                </a:path>
                <a:path w="1003934" h="1016000">
                  <a:moveTo>
                    <a:pt x="657847" y="585241"/>
                  </a:moveTo>
                  <a:lnTo>
                    <a:pt x="652945" y="585825"/>
                  </a:lnTo>
                  <a:lnTo>
                    <a:pt x="652907" y="589737"/>
                  </a:lnTo>
                  <a:lnTo>
                    <a:pt x="650748" y="594918"/>
                  </a:lnTo>
                  <a:lnTo>
                    <a:pt x="650697" y="598741"/>
                  </a:lnTo>
                  <a:lnTo>
                    <a:pt x="656945" y="598614"/>
                  </a:lnTo>
                  <a:lnTo>
                    <a:pt x="655650" y="594258"/>
                  </a:lnTo>
                  <a:lnTo>
                    <a:pt x="657352" y="588924"/>
                  </a:lnTo>
                  <a:lnTo>
                    <a:pt x="657847" y="585241"/>
                  </a:lnTo>
                  <a:close/>
                </a:path>
                <a:path w="1003934" h="1016000">
                  <a:moveTo>
                    <a:pt x="658545" y="979043"/>
                  </a:moveTo>
                  <a:lnTo>
                    <a:pt x="656145" y="975842"/>
                  </a:lnTo>
                  <a:lnTo>
                    <a:pt x="651357" y="979843"/>
                  </a:lnTo>
                  <a:lnTo>
                    <a:pt x="641756" y="983030"/>
                  </a:lnTo>
                  <a:lnTo>
                    <a:pt x="644156" y="988631"/>
                  </a:lnTo>
                  <a:lnTo>
                    <a:pt x="648309" y="988568"/>
                  </a:lnTo>
                  <a:lnTo>
                    <a:pt x="653948" y="990523"/>
                  </a:lnTo>
                  <a:lnTo>
                    <a:pt x="658101" y="990536"/>
                  </a:lnTo>
                  <a:lnTo>
                    <a:pt x="657745" y="984631"/>
                  </a:lnTo>
                  <a:lnTo>
                    <a:pt x="655345" y="986231"/>
                  </a:lnTo>
                  <a:lnTo>
                    <a:pt x="652945" y="987031"/>
                  </a:lnTo>
                  <a:lnTo>
                    <a:pt x="651357" y="983830"/>
                  </a:lnTo>
                  <a:lnTo>
                    <a:pt x="653745" y="981430"/>
                  </a:lnTo>
                  <a:lnTo>
                    <a:pt x="658545" y="979043"/>
                  </a:lnTo>
                  <a:close/>
                </a:path>
                <a:path w="1003934" h="1016000">
                  <a:moveTo>
                    <a:pt x="667232" y="531977"/>
                  </a:moveTo>
                  <a:lnTo>
                    <a:pt x="665099" y="528497"/>
                  </a:lnTo>
                  <a:lnTo>
                    <a:pt x="660946" y="534670"/>
                  </a:lnTo>
                  <a:lnTo>
                    <a:pt x="666229" y="536803"/>
                  </a:lnTo>
                  <a:lnTo>
                    <a:pt x="667232" y="531977"/>
                  </a:lnTo>
                  <a:close/>
                </a:path>
                <a:path w="1003934" h="1016000">
                  <a:moveTo>
                    <a:pt x="678522" y="640969"/>
                  </a:moveTo>
                  <a:lnTo>
                    <a:pt x="676922" y="634580"/>
                  </a:lnTo>
                  <a:lnTo>
                    <a:pt x="672134" y="632180"/>
                  </a:lnTo>
                  <a:lnTo>
                    <a:pt x="666534" y="631380"/>
                  </a:lnTo>
                  <a:lnTo>
                    <a:pt x="668134" y="637768"/>
                  </a:lnTo>
                  <a:lnTo>
                    <a:pt x="672934" y="640168"/>
                  </a:lnTo>
                  <a:lnTo>
                    <a:pt x="678522" y="640969"/>
                  </a:lnTo>
                  <a:close/>
                </a:path>
                <a:path w="1003934" h="1016000">
                  <a:moveTo>
                    <a:pt x="691134" y="867333"/>
                  </a:moveTo>
                  <a:lnTo>
                    <a:pt x="684923" y="868743"/>
                  </a:lnTo>
                  <a:lnTo>
                    <a:pt x="687311" y="871943"/>
                  </a:lnTo>
                  <a:lnTo>
                    <a:pt x="687387" y="881900"/>
                  </a:lnTo>
                  <a:lnTo>
                    <a:pt x="690308" y="876033"/>
                  </a:lnTo>
                  <a:lnTo>
                    <a:pt x="691134" y="867333"/>
                  </a:lnTo>
                  <a:close/>
                </a:path>
                <a:path w="1003934" h="1016000">
                  <a:moveTo>
                    <a:pt x="701459" y="903655"/>
                  </a:moveTo>
                  <a:lnTo>
                    <a:pt x="699998" y="899909"/>
                  </a:lnTo>
                  <a:lnTo>
                    <a:pt x="695401" y="897369"/>
                  </a:lnTo>
                  <a:lnTo>
                    <a:pt x="693712" y="902309"/>
                  </a:lnTo>
                  <a:lnTo>
                    <a:pt x="701459" y="903655"/>
                  </a:lnTo>
                  <a:close/>
                </a:path>
                <a:path w="1003934" h="1016000">
                  <a:moveTo>
                    <a:pt x="706399" y="318579"/>
                  </a:moveTo>
                  <a:lnTo>
                    <a:pt x="704265" y="315099"/>
                  </a:lnTo>
                  <a:lnTo>
                    <a:pt x="700100" y="321284"/>
                  </a:lnTo>
                  <a:lnTo>
                    <a:pt x="705383" y="323418"/>
                  </a:lnTo>
                  <a:lnTo>
                    <a:pt x="706399" y="318579"/>
                  </a:lnTo>
                  <a:close/>
                </a:path>
                <a:path w="1003934" h="1016000">
                  <a:moveTo>
                    <a:pt x="723379" y="471233"/>
                  </a:moveTo>
                  <a:lnTo>
                    <a:pt x="721398" y="467753"/>
                  </a:lnTo>
                  <a:lnTo>
                    <a:pt x="717689" y="473938"/>
                  </a:lnTo>
                  <a:lnTo>
                    <a:pt x="722515" y="476072"/>
                  </a:lnTo>
                  <a:lnTo>
                    <a:pt x="723379" y="471233"/>
                  </a:lnTo>
                  <a:close/>
                </a:path>
                <a:path w="1003934" h="1016000">
                  <a:moveTo>
                    <a:pt x="723849" y="919314"/>
                  </a:moveTo>
                  <a:lnTo>
                    <a:pt x="722376" y="915593"/>
                  </a:lnTo>
                  <a:lnTo>
                    <a:pt x="717778" y="913244"/>
                  </a:lnTo>
                  <a:lnTo>
                    <a:pt x="716089" y="918298"/>
                  </a:lnTo>
                  <a:lnTo>
                    <a:pt x="723849" y="919314"/>
                  </a:lnTo>
                  <a:close/>
                </a:path>
                <a:path w="1003934" h="1016000">
                  <a:moveTo>
                    <a:pt x="782421" y="473938"/>
                  </a:moveTo>
                  <a:lnTo>
                    <a:pt x="780821" y="465937"/>
                  </a:lnTo>
                  <a:lnTo>
                    <a:pt x="776414" y="460019"/>
                  </a:lnTo>
                  <a:lnTo>
                    <a:pt x="770140" y="459346"/>
                  </a:lnTo>
                  <a:lnTo>
                    <a:pt x="767003" y="460768"/>
                  </a:lnTo>
                  <a:lnTo>
                    <a:pt x="772033" y="461149"/>
                  </a:lnTo>
                  <a:lnTo>
                    <a:pt x="775233" y="465937"/>
                  </a:lnTo>
                  <a:lnTo>
                    <a:pt x="782421" y="473938"/>
                  </a:lnTo>
                  <a:close/>
                </a:path>
                <a:path w="1003934" h="1016000">
                  <a:moveTo>
                    <a:pt x="792010" y="302094"/>
                  </a:moveTo>
                  <a:lnTo>
                    <a:pt x="787222" y="299707"/>
                  </a:lnTo>
                  <a:lnTo>
                    <a:pt x="780021" y="307695"/>
                  </a:lnTo>
                  <a:lnTo>
                    <a:pt x="780021" y="309295"/>
                  </a:lnTo>
                  <a:lnTo>
                    <a:pt x="781786" y="311873"/>
                  </a:lnTo>
                  <a:lnTo>
                    <a:pt x="786917" y="309587"/>
                  </a:lnTo>
                  <a:lnTo>
                    <a:pt x="791603" y="305358"/>
                  </a:lnTo>
                  <a:lnTo>
                    <a:pt x="792010" y="302094"/>
                  </a:lnTo>
                  <a:close/>
                </a:path>
                <a:path w="1003934" h="1016000">
                  <a:moveTo>
                    <a:pt x="802005" y="833678"/>
                  </a:moveTo>
                  <a:lnTo>
                    <a:pt x="799833" y="828802"/>
                  </a:lnTo>
                  <a:lnTo>
                    <a:pt x="796010" y="828789"/>
                  </a:lnTo>
                  <a:lnTo>
                    <a:pt x="796239" y="832624"/>
                  </a:lnTo>
                  <a:lnTo>
                    <a:pt x="794207" y="836079"/>
                  </a:lnTo>
                  <a:lnTo>
                    <a:pt x="793089" y="839685"/>
                  </a:lnTo>
                  <a:lnTo>
                    <a:pt x="796010" y="843965"/>
                  </a:lnTo>
                  <a:lnTo>
                    <a:pt x="801179" y="839914"/>
                  </a:lnTo>
                  <a:lnTo>
                    <a:pt x="802005" y="833678"/>
                  </a:lnTo>
                  <a:close/>
                </a:path>
                <a:path w="1003934" h="1016000">
                  <a:moveTo>
                    <a:pt x="804799" y="673735"/>
                  </a:moveTo>
                  <a:lnTo>
                    <a:pt x="799211" y="668947"/>
                  </a:lnTo>
                  <a:lnTo>
                    <a:pt x="803998" y="661746"/>
                  </a:lnTo>
                  <a:lnTo>
                    <a:pt x="797610" y="663346"/>
                  </a:lnTo>
                  <a:lnTo>
                    <a:pt x="796709" y="668197"/>
                  </a:lnTo>
                  <a:lnTo>
                    <a:pt x="792213" y="673938"/>
                  </a:lnTo>
                  <a:lnTo>
                    <a:pt x="790409" y="678180"/>
                  </a:lnTo>
                  <a:lnTo>
                    <a:pt x="797610" y="678535"/>
                  </a:lnTo>
                  <a:lnTo>
                    <a:pt x="795210" y="673735"/>
                  </a:lnTo>
                  <a:lnTo>
                    <a:pt x="804799" y="673735"/>
                  </a:lnTo>
                  <a:close/>
                </a:path>
                <a:path w="1003934" h="1016000">
                  <a:moveTo>
                    <a:pt x="827176" y="467537"/>
                  </a:moveTo>
                  <a:lnTo>
                    <a:pt x="825576" y="463537"/>
                  </a:lnTo>
                  <a:lnTo>
                    <a:pt x="817587" y="464337"/>
                  </a:lnTo>
                  <a:lnTo>
                    <a:pt x="818388" y="469938"/>
                  </a:lnTo>
                  <a:lnTo>
                    <a:pt x="823175" y="468337"/>
                  </a:lnTo>
                  <a:lnTo>
                    <a:pt x="826376" y="473938"/>
                  </a:lnTo>
                  <a:lnTo>
                    <a:pt x="827176" y="467537"/>
                  </a:lnTo>
                  <a:close/>
                </a:path>
                <a:path w="1003934" h="1016000">
                  <a:moveTo>
                    <a:pt x="831977" y="917498"/>
                  </a:moveTo>
                  <a:lnTo>
                    <a:pt x="830376" y="911098"/>
                  </a:lnTo>
                  <a:lnTo>
                    <a:pt x="827976" y="907910"/>
                  </a:lnTo>
                  <a:lnTo>
                    <a:pt x="820788" y="911098"/>
                  </a:lnTo>
                  <a:lnTo>
                    <a:pt x="823175" y="915898"/>
                  </a:lnTo>
                  <a:lnTo>
                    <a:pt x="826376" y="913498"/>
                  </a:lnTo>
                  <a:lnTo>
                    <a:pt x="831977" y="917498"/>
                  </a:lnTo>
                  <a:close/>
                </a:path>
                <a:path w="1003934" h="1016000">
                  <a:moveTo>
                    <a:pt x="885507" y="497179"/>
                  </a:moveTo>
                  <a:lnTo>
                    <a:pt x="881430" y="491909"/>
                  </a:lnTo>
                  <a:lnTo>
                    <a:pt x="876592" y="489635"/>
                  </a:lnTo>
                  <a:lnTo>
                    <a:pt x="877531" y="494715"/>
                  </a:lnTo>
                  <a:lnTo>
                    <a:pt x="879957" y="499414"/>
                  </a:lnTo>
                  <a:lnTo>
                    <a:pt x="881430" y="504202"/>
                  </a:lnTo>
                  <a:lnTo>
                    <a:pt x="882142" y="505841"/>
                  </a:lnTo>
                  <a:lnTo>
                    <a:pt x="882319" y="501103"/>
                  </a:lnTo>
                  <a:lnTo>
                    <a:pt x="885507" y="497179"/>
                  </a:lnTo>
                  <a:close/>
                </a:path>
                <a:path w="1003934" h="1016000">
                  <a:moveTo>
                    <a:pt x="908697" y="500303"/>
                  </a:moveTo>
                  <a:lnTo>
                    <a:pt x="903249" y="501294"/>
                  </a:lnTo>
                  <a:lnTo>
                    <a:pt x="896315" y="501002"/>
                  </a:lnTo>
                  <a:lnTo>
                    <a:pt x="891159" y="501764"/>
                  </a:lnTo>
                  <a:lnTo>
                    <a:pt x="891120" y="505904"/>
                  </a:lnTo>
                  <a:lnTo>
                    <a:pt x="896442" y="505028"/>
                  </a:lnTo>
                  <a:lnTo>
                    <a:pt x="903198" y="506095"/>
                  </a:lnTo>
                  <a:lnTo>
                    <a:pt x="908316" y="505675"/>
                  </a:lnTo>
                  <a:lnTo>
                    <a:pt x="908697" y="500303"/>
                  </a:lnTo>
                  <a:close/>
                </a:path>
                <a:path w="1003934" h="1016000">
                  <a:moveTo>
                    <a:pt x="925487" y="729678"/>
                  </a:moveTo>
                  <a:lnTo>
                    <a:pt x="923086" y="724090"/>
                  </a:lnTo>
                  <a:lnTo>
                    <a:pt x="920686" y="720890"/>
                  </a:lnTo>
                  <a:lnTo>
                    <a:pt x="913498" y="724090"/>
                  </a:lnTo>
                  <a:lnTo>
                    <a:pt x="915885" y="728878"/>
                  </a:lnTo>
                  <a:lnTo>
                    <a:pt x="919886" y="725690"/>
                  </a:lnTo>
                  <a:lnTo>
                    <a:pt x="925487" y="729678"/>
                  </a:lnTo>
                  <a:close/>
                </a:path>
                <a:path w="1003934" h="1016000">
                  <a:moveTo>
                    <a:pt x="927874" y="748068"/>
                  </a:moveTo>
                  <a:lnTo>
                    <a:pt x="926274" y="741667"/>
                  </a:lnTo>
                  <a:lnTo>
                    <a:pt x="923886" y="738479"/>
                  </a:lnTo>
                  <a:lnTo>
                    <a:pt x="916686" y="741667"/>
                  </a:lnTo>
                  <a:lnTo>
                    <a:pt x="919086" y="746467"/>
                  </a:lnTo>
                  <a:lnTo>
                    <a:pt x="922286" y="744067"/>
                  </a:lnTo>
                  <a:lnTo>
                    <a:pt x="927874" y="748068"/>
                  </a:lnTo>
                  <a:close/>
                </a:path>
                <a:path w="1003934" h="1016000">
                  <a:moveTo>
                    <a:pt x="988618" y="688924"/>
                  </a:moveTo>
                  <a:lnTo>
                    <a:pt x="986218" y="684923"/>
                  </a:lnTo>
                  <a:lnTo>
                    <a:pt x="982230" y="688124"/>
                  </a:lnTo>
                  <a:lnTo>
                    <a:pt x="975029" y="691324"/>
                  </a:lnTo>
                  <a:lnTo>
                    <a:pt x="977430" y="695312"/>
                  </a:lnTo>
                  <a:lnTo>
                    <a:pt x="981430" y="691324"/>
                  </a:lnTo>
                  <a:lnTo>
                    <a:pt x="988618" y="688924"/>
                  </a:lnTo>
                  <a:close/>
                </a:path>
                <a:path w="1003934" h="1016000">
                  <a:moveTo>
                    <a:pt x="1003808" y="678535"/>
                  </a:moveTo>
                  <a:lnTo>
                    <a:pt x="999807" y="672134"/>
                  </a:lnTo>
                  <a:lnTo>
                    <a:pt x="994206" y="671334"/>
                  </a:lnTo>
                  <a:lnTo>
                    <a:pt x="988618" y="672934"/>
                  </a:lnTo>
                  <a:lnTo>
                    <a:pt x="992619" y="679335"/>
                  </a:lnTo>
                  <a:lnTo>
                    <a:pt x="998207" y="680135"/>
                  </a:lnTo>
                  <a:lnTo>
                    <a:pt x="1003808" y="67853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103422" y="9246311"/>
              <a:ext cx="2186305" cy="968375"/>
            </a:xfrm>
            <a:custGeom>
              <a:avLst/>
              <a:gdLst/>
              <a:ahLst/>
              <a:cxnLst/>
              <a:rect l="l" t="t" r="r" b="b"/>
              <a:pathLst>
                <a:path w="2186305" h="968375">
                  <a:moveTo>
                    <a:pt x="11430" y="390169"/>
                  </a:moveTo>
                  <a:lnTo>
                    <a:pt x="9296" y="383832"/>
                  </a:lnTo>
                  <a:lnTo>
                    <a:pt x="5511" y="380187"/>
                  </a:lnTo>
                  <a:lnTo>
                    <a:pt x="4800" y="385229"/>
                  </a:lnTo>
                  <a:lnTo>
                    <a:pt x="5511" y="390740"/>
                  </a:lnTo>
                  <a:lnTo>
                    <a:pt x="5092" y="395820"/>
                  </a:lnTo>
                  <a:lnTo>
                    <a:pt x="5130" y="397586"/>
                  </a:lnTo>
                  <a:lnTo>
                    <a:pt x="7188" y="393217"/>
                  </a:lnTo>
                  <a:lnTo>
                    <a:pt x="11430" y="390169"/>
                  </a:lnTo>
                  <a:close/>
                </a:path>
                <a:path w="2186305" h="968375">
                  <a:moveTo>
                    <a:pt x="15189" y="250964"/>
                  </a:moveTo>
                  <a:lnTo>
                    <a:pt x="9779" y="243662"/>
                  </a:lnTo>
                  <a:lnTo>
                    <a:pt x="10883" y="235775"/>
                  </a:lnTo>
                  <a:lnTo>
                    <a:pt x="12153" y="228485"/>
                  </a:lnTo>
                  <a:lnTo>
                    <a:pt x="7188" y="222986"/>
                  </a:lnTo>
                  <a:lnTo>
                    <a:pt x="6388" y="231775"/>
                  </a:lnTo>
                  <a:lnTo>
                    <a:pt x="6388" y="240563"/>
                  </a:lnTo>
                  <a:lnTo>
                    <a:pt x="0" y="246164"/>
                  </a:lnTo>
                  <a:lnTo>
                    <a:pt x="6388" y="245364"/>
                  </a:lnTo>
                  <a:lnTo>
                    <a:pt x="8788" y="250964"/>
                  </a:lnTo>
                  <a:lnTo>
                    <a:pt x="15189" y="250964"/>
                  </a:lnTo>
                  <a:close/>
                </a:path>
                <a:path w="2186305" h="968375">
                  <a:moveTo>
                    <a:pt x="198208" y="116687"/>
                  </a:moveTo>
                  <a:lnTo>
                    <a:pt x="193484" y="116560"/>
                  </a:lnTo>
                  <a:lnTo>
                    <a:pt x="188607" y="113296"/>
                  </a:lnTo>
                  <a:lnTo>
                    <a:pt x="184937" y="111518"/>
                  </a:lnTo>
                  <a:lnTo>
                    <a:pt x="183819" y="115887"/>
                  </a:lnTo>
                  <a:lnTo>
                    <a:pt x="188087" y="117246"/>
                  </a:lnTo>
                  <a:lnTo>
                    <a:pt x="192811" y="120789"/>
                  </a:lnTo>
                  <a:lnTo>
                    <a:pt x="196634" y="122072"/>
                  </a:lnTo>
                  <a:lnTo>
                    <a:pt x="198208" y="116687"/>
                  </a:lnTo>
                  <a:close/>
                </a:path>
                <a:path w="2186305" h="968375">
                  <a:moveTo>
                    <a:pt x="202996" y="824801"/>
                  </a:moveTo>
                  <a:lnTo>
                    <a:pt x="201396" y="817600"/>
                  </a:lnTo>
                  <a:lnTo>
                    <a:pt x="195808" y="816800"/>
                  </a:lnTo>
                  <a:lnTo>
                    <a:pt x="187820" y="820000"/>
                  </a:lnTo>
                  <a:lnTo>
                    <a:pt x="188607" y="823201"/>
                  </a:lnTo>
                  <a:lnTo>
                    <a:pt x="190207" y="827989"/>
                  </a:lnTo>
                  <a:lnTo>
                    <a:pt x="194208" y="827189"/>
                  </a:lnTo>
                  <a:lnTo>
                    <a:pt x="199009" y="825601"/>
                  </a:lnTo>
                  <a:lnTo>
                    <a:pt x="202996" y="824801"/>
                  </a:lnTo>
                  <a:close/>
                </a:path>
                <a:path w="2186305" h="968375">
                  <a:moveTo>
                    <a:pt x="222186" y="824801"/>
                  </a:moveTo>
                  <a:lnTo>
                    <a:pt x="220586" y="815200"/>
                  </a:lnTo>
                  <a:lnTo>
                    <a:pt x="216585" y="810412"/>
                  </a:lnTo>
                  <a:lnTo>
                    <a:pt x="208597" y="811212"/>
                  </a:lnTo>
                  <a:lnTo>
                    <a:pt x="210997" y="818400"/>
                  </a:lnTo>
                  <a:lnTo>
                    <a:pt x="214985" y="823201"/>
                  </a:lnTo>
                  <a:lnTo>
                    <a:pt x="222186" y="824801"/>
                  </a:lnTo>
                  <a:close/>
                </a:path>
                <a:path w="2186305" h="968375">
                  <a:moveTo>
                    <a:pt x="228574" y="202209"/>
                  </a:moveTo>
                  <a:lnTo>
                    <a:pt x="222580" y="198018"/>
                  </a:lnTo>
                  <a:lnTo>
                    <a:pt x="214185" y="193319"/>
                  </a:lnTo>
                  <a:lnTo>
                    <a:pt x="208788" y="190855"/>
                  </a:lnTo>
                  <a:lnTo>
                    <a:pt x="211785" y="193421"/>
                  </a:lnTo>
                  <a:lnTo>
                    <a:pt x="215531" y="198043"/>
                  </a:lnTo>
                  <a:lnTo>
                    <a:pt x="220179" y="204698"/>
                  </a:lnTo>
                  <a:lnTo>
                    <a:pt x="224828" y="207911"/>
                  </a:lnTo>
                  <a:lnTo>
                    <a:pt x="228574" y="202209"/>
                  </a:lnTo>
                  <a:close/>
                </a:path>
                <a:path w="2186305" h="968375">
                  <a:moveTo>
                    <a:pt x="269328" y="842378"/>
                  </a:moveTo>
                  <a:lnTo>
                    <a:pt x="264287" y="839470"/>
                  </a:lnTo>
                  <a:lnTo>
                    <a:pt x="264337" y="834085"/>
                  </a:lnTo>
                  <a:lnTo>
                    <a:pt x="263486" y="829449"/>
                  </a:lnTo>
                  <a:lnTo>
                    <a:pt x="255752" y="828789"/>
                  </a:lnTo>
                  <a:lnTo>
                    <a:pt x="250571" y="834618"/>
                  </a:lnTo>
                  <a:lnTo>
                    <a:pt x="255651" y="840676"/>
                  </a:lnTo>
                  <a:lnTo>
                    <a:pt x="264172" y="844194"/>
                  </a:lnTo>
                  <a:lnTo>
                    <a:pt x="269328" y="842378"/>
                  </a:lnTo>
                  <a:close/>
                </a:path>
                <a:path w="2186305" h="968375">
                  <a:moveTo>
                    <a:pt x="295706" y="776846"/>
                  </a:moveTo>
                  <a:lnTo>
                    <a:pt x="290906" y="777646"/>
                  </a:lnTo>
                  <a:lnTo>
                    <a:pt x="283718" y="772045"/>
                  </a:lnTo>
                  <a:lnTo>
                    <a:pt x="282917" y="780046"/>
                  </a:lnTo>
                  <a:lnTo>
                    <a:pt x="287718" y="779246"/>
                  </a:lnTo>
                  <a:lnTo>
                    <a:pt x="294106" y="784834"/>
                  </a:lnTo>
                  <a:lnTo>
                    <a:pt x="295706" y="776846"/>
                  </a:lnTo>
                  <a:close/>
                </a:path>
                <a:path w="2186305" h="968375">
                  <a:moveTo>
                    <a:pt x="376428" y="850366"/>
                  </a:moveTo>
                  <a:lnTo>
                    <a:pt x="375627" y="846378"/>
                  </a:lnTo>
                  <a:lnTo>
                    <a:pt x="369239" y="848779"/>
                  </a:lnTo>
                  <a:lnTo>
                    <a:pt x="359638" y="848779"/>
                  </a:lnTo>
                  <a:lnTo>
                    <a:pt x="359638" y="854367"/>
                  </a:lnTo>
                  <a:lnTo>
                    <a:pt x="363918" y="855738"/>
                  </a:lnTo>
                  <a:lnTo>
                    <a:pt x="368630" y="859358"/>
                  </a:lnTo>
                  <a:lnTo>
                    <a:pt x="372452" y="860882"/>
                  </a:lnTo>
                  <a:lnTo>
                    <a:pt x="374027" y="855967"/>
                  </a:lnTo>
                  <a:lnTo>
                    <a:pt x="368439" y="855967"/>
                  </a:lnTo>
                  <a:lnTo>
                    <a:pt x="368439" y="852766"/>
                  </a:lnTo>
                  <a:lnTo>
                    <a:pt x="371627" y="850366"/>
                  </a:lnTo>
                  <a:lnTo>
                    <a:pt x="376428" y="850366"/>
                  </a:lnTo>
                  <a:close/>
                </a:path>
                <a:path w="2186305" h="968375">
                  <a:moveTo>
                    <a:pt x="390359" y="749731"/>
                  </a:moveTo>
                  <a:lnTo>
                    <a:pt x="390220" y="745578"/>
                  </a:lnTo>
                  <a:lnTo>
                    <a:pt x="386765" y="741870"/>
                  </a:lnTo>
                  <a:lnTo>
                    <a:pt x="383616" y="746467"/>
                  </a:lnTo>
                  <a:lnTo>
                    <a:pt x="390359" y="749731"/>
                  </a:lnTo>
                  <a:close/>
                </a:path>
                <a:path w="2186305" h="968375">
                  <a:moveTo>
                    <a:pt x="439420" y="241071"/>
                  </a:moveTo>
                  <a:lnTo>
                    <a:pt x="432371" y="236575"/>
                  </a:lnTo>
                  <a:lnTo>
                    <a:pt x="432333" y="243433"/>
                  </a:lnTo>
                  <a:lnTo>
                    <a:pt x="427875" y="250063"/>
                  </a:lnTo>
                  <a:lnTo>
                    <a:pt x="425069" y="255346"/>
                  </a:lnTo>
                  <a:lnTo>
                    <a:pt x="429971" y="258152"/>
                  </a:lnTo>
                  <a:lnTo>
                    <a:pt x="431927" y="252755"/>
                  </a:lnTo>
                  <a:lnTo>
                    <a:pt x="437172" y="246761"/>
                  </a:lnTo>
                  <a:lnTo>
                    <a:pt x="439420" y="241071"/>
                  </a:lnTo>
                  <a:close/>
                </a:path>
                <a:path w="2186305" h="968375">
                  <a:moveTo>
                    <a:pt x="444715" y="791400"/>
                  </a:moveTo>
                  <a:lnTo>
                    <a:pt x="444563" y="787438"/>
                  </a:lnTo>
                  <a:lnTo>
                    <a:pt x="441109" y="783767"/>
                  </a:lnTo>
                  <a:lnTo>
                    <a:pt x="437972" y="788035"/>
                  </a:lnTo>
                  <a:lnTo>
                    <a:pt x="444715" y="791400"/>
                  </a:lnTo>
                  <a:close/>
                </a:path>
                <a:path w="2186305" h="968375">
                  <a:moveTo>
                    <a:pt x="448157" y="753935"/>
                  </a:moveTo>
                  <a:lnTo>
                    <a:pt x="441960" y="752868"/>
                  </a:lnTo>
                  <a:lnTo>
                    <a:pt x="441159" y="752868"/>
                  </a:lnTo>
                  <a:lnTo>
                    <a:pt x="442760" y="756869"/>
                  </a:lnTo>
                  <a:lnTo>
                    <a:pt x="439267" y="766584"/>
                  </a:lnTo>
                  <a:lnTo>
                    <a:pt x="444157" y="762063"/>
                  </a:lnTo>
                  <a:lnTo>
                    <a:pt x="448157" y="753935"/>
                  </a:lnTo>
                  <a:close/>
                </a:path>
                <a:path w="2186305" h="968375">
                  <a:moveTo>
                    <a:pt x="459892" y="812977"/>
                  </a:moveTo>
                  <a:lnTo>
                    <a:pt x="459740" y="809015"/>
                  </a:lnTo>
                  <a:lnTo>
                    <a:pt x="456298" y="805345"/>
                  </a:lnTo>
                  <a:lnTo>
                    <a:pt x="453148" y="809612"/>
                  </a:lnTo>
                  <a:lnTo>
                    <a:pt x="459892" y="812977"/>
                  </a:lnTo>
                  <a:close/>
                </a:path>
                <a:path w="2186305" h="968375">
                  <a:moveTo>
                    <a:pt x="487070" y="967917"/>
                  </a:moveTo>
                  <a:lnTo>
                    <a:pt x="486918" y="963764"/>
                  </a:lnTo>
                  <a:lnTo>
                    <a:pt x="483476" y="960056"/>
                  </a:lnTo>
                  <a:lnTo>
                    <a:pt x="480326" y="964653"/>
                  </a:lnTo>
                  <a:lnTo>
                    <a:pt x="487070" y="967917"/>
                  </a:lnTo>
                  <a:close/>
                </a:path>
                <a:path w="2186305" h="968375">
                  <a:moveTo>
                    <a:pt x="517004" y="477329"/>
                  </a:moveTo>
                  <a:lnTo>
                    <a:pt x="512292" y="476338"/>
                  </a:lnTo>
                  <a:lnTo>
                    <a:pt x="510705" y="480021"/>
                  </a:lnTo>
                  <a:lnTo>
                    <a:pt x="506793" y="484225"/>
                  </a:lnTo>
                  <a:lnTo>
                    <a:pt x="505434" y="487692"/>
                  </a:lnTo>
                  <a:lnTo>
                    <a:pt x="511492" y="489127"/>
                  </a:lnTo>
                  <a:lnTo>
                    <a:pt x="511733" y="484987"/>
                  </a:lnTo>
                  <a:lnTo>
                    <a:pt x="515188" y="480631"/>
                  </a:lnTo>
                  <a:lnTo>
                    <a:pt x="517004" y="477329"/>
                  </a:lnTo>
                  <a:close/>
                </a:path>
                <a:path w="2186305" h="968375">
                  <a:moveTo>
                    <a:pt x="552958" y="715797"/>
                  </a:moveTo>
                  <a:lnTo>
                    <a:pt x="550811" y="712317"/>
                  </a:lnTo>
                  <a:lnTo>
                    <a:pt x="546658" y="718502"/>
                  </a:lnTo>
                  <a:lnTo>
                    <a:pt x="551942" y="720636"/>
                  </a:lnTo>
                  <a:lnTo>
                    <a:pt x="552958" y="715797"/>
                  </a:lnTo>
                  <a:close/>
                </a:path>
                <a:path w="2186305" h="968375">
                  <a:moveTo>
                    <a:pt x="563448" y="837590"/>
                  </a:moveTo>
                  <a:lnTo>
                    <a:pt x="561848" y="833589"/>
                  </a:lnTo>
                  <a:lnTo>
                    <a:pt x="554647" y="834390"/>
                  </a:lnTo>
                  <a:lnTo>
                    <a:pt x="554647" y="839978"/>
                  </a:lnTo>
                  <a:lnTo>
                    <a:pt x="559447" y="838377"/>
                  </a:lnTo>
                  <a:lnTo>
                    <a:pt x="562648" y="843978"/>
                  </a:lnTo>
                  <a:lnTo>
                    <a:pt x="563448" y="837590"/>
                  </a:lnTo>
                  <a:close/>
                </a:path>
                <a:path w="2186305" h="968375">
                  <a:moveTo>
                    <a:pt x="564146" y="755167"/>
                  </a:moveTo>
                  <a:lnTo>
                    <a:pt x="563880" y="749884"/>
                  </a:lnTo>
                  <a:lnTo>
                    <a:pt x="560247" y="748868"/>
                  </a:lnTo>
                  <a:lnTo>
                    <a:pt x="561848" y="755269"/>
                  </a:lnTo>
                  <a:lnTo>
                    <a:pt x="549859" y="755269"/>
                  </a:lnTo>
                  <a:lnTo>
                    <a:pt x="555447" y="763257"/>
                  </a:lnTo>
                  <a:lnTo>
                    <a:pt x="561251" y="760895"/>
                  </a:lnTo>
                  <a:lnTo>
                    <a:pt x="564146" y="755167"/>
                  </a:lnTo>
                  <a:close/>
                </a:path>
                <a:path w="2186305" h="968375">
                  <a:moveTo>
                    <a:pt x="593013" y="705713"/>
                  </a:moveTo>
                  <a:lnTo>
                    <a:pt x="584225" y="704913"/>
                  </a:lnTo>
                  <a:lnTo>
                    <a:pt x="585025" y="709714"/>
                  </a:lnTo>
                  <a:lnTo>
                    <a:pt x="579424" y="715302"/>
                  </a:lnTo>
                  <a:lnTo>
                    <a:pt x="587413" y="716902"/>
                  </a:lnTo>
                  <a:lnTo>
                    <a:pt x="586625" y="712101"/>
                  </a:lnTo>
                  <a:lnTo>
                    <a:pt x="593013" y="705713"/>
                  </a:lnTo>
                  <a:close/>
                </a:path>
                <a:path w="2186305" h="968375">
                  <a:moveTo>
                    <a:pt x="628180" y="593826"/>
                  </a:moveTo>
                  <a:lnTo>
                    <a:pt x="620991" y="593826"/>
                  </a:lnTo>
                  <a:lnTo>
                    <a:pt x="618655" y="597649"/>
                  </a:lnTo>
                  <a:lnTo>
                    <a:pt x="612495" y="601611"/>
                  </a:lnTo>
                  <a:lnTo>
                    <a:pt x="609180" y="605282"/>
                  </a:lnTo>
                  <a:lnTo>
                    <a:pt x="615391" y="608203"/>
                  </a:lnTo>
                  <a:lnTo>
                    <a:pt x="615391" y="602615"/>
                  </a:lnTo>
                  <a:lnTo>
                    <a:pt x="619391" y="604215"/>
                  </a:lnTo>
                  <a:lnTo>
                    <a:pt x="624179" y="605815"/>
                  </a:lnTo>
                  <a:lnTo>
                    <a:pt x="620991" y="599414"/>
                  </a:lnTo>
                  <a:lnTo>
                    <a:pt x="628180" y="593826"/>
                  </a:lnTo>
                  <a:close/>
                </a:path>
                <a:path w="2186305" h="968375">
                  <a:moveTo>
                    <a:pt x="675335" y="402005"/>
                  </a:moveTo>
                  <a:lnTo>
                    <a:pt x="673315" y="395160"/>
                  </a:lnTo>
                  <a:lnTo>
                    <a:pt x="667639" y="392722"/>
                  </a:lnTo>
                  <a:lnTo>
                    <a:pt x="664210" y="393128"/>
                  </a:lnTo>
                  <a:lnTo>
                    <a:pt x="668934" y="394817"/>
                  </a:lnTo>
                  <a:lnTo>
                    <a:pt x="669734" y="400418"/>
                  </a:lnTo>
                  <a:lnTo>
                    <a:pt x="674535" y="409206"/>
                  </a:lnTo>
                  <a:lnTo>
                    <a:pt x="675335" y="402005"/>
                  </a:lnTo>
                  <a:close/>
                </a:path>
                <a:path w="2186305" h="968375">
                  <a:moveTo>
                    <a:pt x="714489" y="706513"/>
                  </a:moveTo>
                  <a:lnTo>
                    <a:pt x="712889" y="702513"/>
                  </a:lnTo>
                  <a:lnTo>
                    <a:pt x="704900" y="703313"/>
                  </a:lnTo>
                  <a:lnTo>
                    <a:pt x="705700" y="708914"/>
                  </a:lnTo>
                  <a:lnTo>
                    <a:pt x="710501" y="707313"/>
                  </a:lnTo>
                  <a:lnTo>
                    <a:pt x="714489" y="712901"/>
                  </a:lnTo>
                  <a:lnTo>
                    <a:pt x="714489" y="706513"/>
                  </a:lnTo>
                  <a:close/>
                </a:path>
                <a:path w="2186305" h="968375">
                  <a:moveTo>
                    <a:pt x="718489" y="688124"/>
                  </a:moveTo>
                  <a:lnTo>
                    <a:pt x="716889" y="684136"/>
                  </a:lnTo>
                  <a:lnTo>
                    <a:pt x="708901" y="684936"/>
                  </a:lnTo>
                  <a:lnTo>
                    <a:pt x="709701" y="690524"/>
                  </a:lnTo>
                  <a:lnTo>
                    <a:pt x="714489" y="688924"/>
                  </a:lnTo>
                  <a:lnTo>
                    <a:pt x="717689" y="694524"/>
                  </a:lnTo>
                  <a:lnTo>
                    <a:pt x="718489" y="688124"/>
                  </a:lnTo>
                  <a:close/>
                </a:path>
                <a:path w="2186305" h="968375">
                  <a:moveTo>
                    <a:pt x="763485" y="462902"/>
                  </a:moveTo>
                  <a:lnTo>
                    <a:pt x="761352" y="456552"/>
                  </a:lnTo>
                  <a:lnTo>
                    <a:pt x="757567" y="452907"/>
                  </a:lnTo>
                  <a:lnTo>
                    <a:pt x="756856" y="457962"/>
                  </a:lnTo>
                  <a:lnTo>
                    <a:pt x="757567" y="463473"/>
                  </a:lnTo>
                  <a:lnTo>
                    <a:pt x="757148" y="468541"/>
                  </a:lnTo>
                  <a:lnTo>
                    <a:pt x="757186" y="470319"/>
                  </a:lnTo>
                  <a:lnTo>
                    <a:pt x="759244" y="465950"/>
                  </a:lnTo>
                  <a:lnTo>
                    <a:pt x="763485" y="462902"/>
                  </a:lnTo>
                  <a:close/>
                </a:path>
                <a:path w="2186305" h="968375">
                  <a:moveTo>
                    <a:pt x="784021" y="472338"/>
                  </a:moveTo>
                  <a:lnTo>
                    <a:pt x="778573" y="471665"/>
                  </a:lnTo>
                  <a:lnTo>
                    <a:pt x="772134" y="469341"/>
                  </a:lnTo>
                  <a:lnTo>
                    <a:pt x="767054" y="468515"/>
                  </a:lnTo>
                  <a:lnTo>
                    <a:pt x="765644" y="472338"/>
                  </a:lnTo>
                  <a:lnTo>
                    <a:pt x="770763" y="473468"/>
                  </a:lnTo>
                  <a:lnTo>
                    <a:pt x="776630" y="476542"/>
                  </a:lnTo>
                  <a:lnTo>
                    <a:pt x="781596" y="477507"/>
                  </a:lnTo>
                  <a:lnTo>
                    <a:pt x="784021" y="472338"/>
                  </a:lnTo>
                  <a:close/>
                </a:path>
                <a:path w="2186305" h="968375">
                  <a:moveTo>
                    <a:pt x="792022" y="670547"/>
                  </a:moveTo>
                  <a:lnTo>
                    <a:pt x="787222" y="672147"/>
                  </a:lnTo>
                  <a:lnTo>
                    <a:pt x="779233" y="672947"/>
                  </a:lnTo>
                  <a:lnTo>
                    <a:pt x="780034" y="677735"/>
                  </a:lnTo>
                  <a:lnTo>
                    <a:pt x="784821" y="675347"/>
                  </a:lnTo>
                  <a:lnTo>
                    <a:pt x="792022" y="675347"/>
                  </a:lnTo>
                  <a:lnTo>
                    <a:pt x="792022" y="670547"/>
                  </a:lnTo>
                  <a:close/>
                </a:path>
                <a:path w="2186305" h="968375">
                  <a:moveTo>
                    <a:pt x="809599" y="669747"/>
                  </a:moveTo>
                  <a:lnTo>
                    <a:pt x="807999" y="663359"/>
                  </a:lnTo>
                  <a:lnTo>
                    <a:pt x="803211" y="660958"/>
                  </a:lnTo>
                  <a:lnTo>
                    <a:pt x="797610" y="660158"/>
                  </a:lnTo>
                  <a:lnTo>
                    <a:pt x="800011" y="667346"/>
                  </a:lnTo>
                  <a:lnTo>
                    <a:pt x="803998" y="669747"/>
                  </a:lnTo>
                  <a:lnTo>
                    <a:pt x="809599" y="669747"/>
                  </a:lnTo>
                  <a:close/>
                </a:path>
                <a:path w="2186305" h="968375">
                  <a:moveTo>
                    <a:pt x="1734286" y="362051"/>
                  </a:moveTo>
                  <a:lnTo>
                    <a:pt x="1724393" y="357670"/>
                  </a:lnTo>
                  <a:lnTo>
                    <a:pt x="1722297" y="361149"/>
                  </a:lnTo>
                  <a:lnTo>
                    <a:pt x="1726196" y="365086"/>
                  </a:lnTo>
                  <a:lnTo>
                    <a:pt x="1734286" y="362051"/>
                  </a:lnTo>
                  <a:close/>
                </a:path>
                <a:path w="2186305" h="968375">
                  <a:moveTo>
                    <a:pt x="1738274" y="478739"/>
                  </a:moveTo>
                  <a:lnTo>
                    <a:pt x="1733486" y="478739"/>
                  </a:lnTo>
                  <a:lnTo>
                    <a:pt x="1726285" y="476338"/>
                  </a:lnTo>
                  <a:lnTo>
                    <a:pt x="1724698" y="481126"/>
                  </a:lnTo>
                  <a:lnTo>
                    <a:pt x="1730286" y="481126"/>
                  </a:lnTo>
                  <a:lnTo>
                    <a:pt x="1737487" y="483527"/>
                  </a:lnTo>
                  <a:lnTo>
                    <a:pt x="1738274" y="478739"/>
                  </a:lnTo>
                  <a:close/>
                </a:path>
                <a:path w="2186305" h="968375">
                  <a:moveTo>
                    <a:pt x="1788833" y="285330"/>
                  </a:moveTo>
                  <a:lnTo>
                    <a:pt x="1788528" y="281279"/>
                  </a:lnTo>
                  <a:lnTo>
                    <a:pt x="1782241" y="285330"/>
                  </a:lnTo>
                  <a:lnTo>
                    <a:pt x="1785835" y="289369"/>
                  </a:lnTo>
                  <a:lnTo>
                    <a:pt x="1788833" y="285330"/>
                  </a:lnTo>
                  <a:close/>
                </a:path>
                <a:path w="2186305" h="968375">
                  <a:moveTo>
                    <a:pt x="1818144" y="376199"/>
                  </a:moveTo>
                  <a:lnTo>
                    <a:pt x="1814207" y="368439"/>
                  </a:lnTo>
                  <a:lnTo>
                    <a:pt x="1809826" y="375526"/>
                  </a:lnTo>
                  <a:lnTo>
                    <a:pt x="1813902" y="378333"/>
                  </a:lnTo>
                  <a:lnTo>
                    <a:pt x="1818144" y="376199"/>
                  </a:lnTo>
                  <a:close/>
                </a:path>
                <a:path w="2186305" h="968375">
                  <a:moveTo>
                    <a:pt x="1818995" y="278930"/>
                  </a:moveTo>
                  <a:lnTo>
                    <a:pt x="1815807" y="274929"/>
                  </a:lnTo>
                  <a:lnTo>
                    <a:pt x="1811007" y="272542"/>
                  </a:lnTo>
                  <a:lnTo>
                    <a:pt x="1810207" y="279730"/>
                  </a:lnTo>
                  <a:lnTo>
                    <a:pt x="1812607" y="283730"/>
                  </a:lnTo>
                  <a:lnTo>
                    <a:pt x="1818195" y="286118"/>
                  </a:lnTo>
                  <a:lnTo>
                    <a:pt x="1818995" y="278930"/>
                  </a:lnTo>
                  <a:close/>
                </a:path>
                <a:path w="2186305" h="968375">
                  <a:moveTo>
                    <a:pt x="1826196" y="87922"/>
                  </a:moveTo>
                  <a:lnTo>
                    <a:pt x="1818195" y="86321"/>
                  </a:lnTo>
                  <a:lnTo>
                    <a:pt x="1816608" y="91109"/>
                  </a:lnTo>
                  <a:lnTo>
                    <a:pt x="1821395" y="91109"/>
                  </a:lnTo>
                  <a:lnTo>
                    <a:pt x="1822996" y="97510"/>
                  </a:lnTo>
                  <a:lnTo>
                    <a:pt x="1825396" y="91909"/>
                  </a:lnTo>
                  <a:lnTo>
                    <a:pt x="1826196" y="87922"/>
                  </a:lnTo>
                  <a:close/>
                </a:path>
                <a:path w="2186305" h="968375">
                  <a:moveTo>
                    <a:pt x="1866150" y="122288"/>
                  </a:moveTo>
                  <a:lnTo>
                    <a:pt x="1860562" y="121488"/>
                  </a:lnTo>
                  <a:lnTo>
                    <a:pt x="1856562" y="113487"/>
                  </a:lnTo>
                  <a:lnTo>
                    <a:pt x="1852561" y="120688"/>
                  </a:lnTo>
                  <a:lnTo>
                    <a:pt x="1858162" y="122288"/>
                  </a:lnTo>
                  <a:lnTo>
                    <a:pt x="1861362" y="129476"/>
                  </a:lnTo>
                  <a:lnTo>
                    <a:pt x="1866150" y="122288"/>
                  </a:lnTo>
                  <a:close/>
                </a:path>
                <a:path w="2186305" h="968375">
                  <a:moveTo>
                    <a:pt x="1876539" y="289318"/>
                  </a:moveTo>
                  <a:lnTo>
                    <a:pt x="1868563" y="285165"/>
                  </a:lnTo>
                  <a:lnTo>
                    <a:pt x="1865452" y="289026"/>
                  </a:lnTo>
                  <a:lnTo>
                    <a:pt x="1867890" y="293027"/>
                  </a:lnTo>
                  <a:lnTo>
                    <a:pt x="1876539" y="289318"/>
                  </a:lnTo>
                  <a:close/>
                </a:path>
                <a:path w="2186305" h="968375">
                  <a:moveTo>
                    <a:pt x="1877339" y="135877"/>
                  </a:moveTo>
                  <a:lnTo>
                    <a:pt x="1869351" y="134277"/>
                  </a:lnTo>
                  <a:lnTo>
                    <a:pt x="1867750" y="139065"/>
                  </a:lnTo>
                  <a:lnTo>
                    <a:pt x="1873351" y="139065"/>
                  </a:lnTo>
                  <a:lnTo>
                    <a:pt x="1874151" y="146265"/>
                  </a:lnTo>
                  <a:lnTo>
                    <a:pt x="1876539" y="139865"/>
                  </a:lnTo>
                  <a:lnTo>
                    <a:pt x="1877339" y="135877"/>
                  </a:lnTo>
                  <a:close/>
                </a:path>
                <a:path w="2186305" h="968375">
                  <a:moveTo>
                    <a:pt x="1904517" y="490728"/>
                  </a:moveTo>
                  <a:lnTo>
                    <a:pt x="1903717" y="485127"/>
                  </a:lnTo>
                  <a:lnTo>
                    <a:pt x="1895729" y="482727"/>
                  </a:lnTo>
                  <a:lnTo>
                    <a:pt x="1894928" y="490728"/>
                  </a:lnTo>
                  <a:lnTo>
                    <a:pt x="1896529" y="497116"/>
                  </a:lnTo>
                  <a:lnTo>
                    <a:pt x="1902117" y="500316"/>
                  </a:lnTo>
                  <a:lnTo>
                    <a:pt x="1904517" y="490728"/>
                  </a:lnTo>
                  <a:close/>
                </a:path>
                <a:path w="2186305" h="968375">
                  <a:moveTo>
                    <a:pt x="1920328" y="621563"/>
                  </a:moveTo>
                  <a:lnTo>
                    <a:pt x="1916506" y="613803"/>
                  </a:lnTo>
                  <a:lnTo>
                    <a:pt x="1911781" y="620877"/>
                  </a:lnTo>
                  <a:lnTo>
                    <a:pt x="1915909" y="623697"/>
                  </a:lnTo>
                  <a:lnTo>
                    <a:pt x="1920328" y="621563"/>
                  </a:lnTo>
                  <a:close/>
                </a:path>
                <a:path w="2186305" h="968375">
                  <a:moveTo>
                    <a:pt x="1925688" y="769556"/>
                  </a:moveTo>
                  <a:lnTo>
                    <a:pt x="1924189" y="765022"/>
                  </a:lnTo>
                  <a:lnTo>
                    <a:pt x="1919706" y="768057"/>
                  </a:lnTo>
                  <a:lnTo>
                    <a:pt x="1924189" y="773328"/>
                  </a:lnTo>
                  <a:lnTo>
                    <a:pt x="1925688" y="769556"/>
                  </a:lnTo>
                  <a:close/>
                </a:path>
                <a:path w="2186305" h="968375">
                  <a:moveTo>
                    <a:pt x="1925891" y="344068"/>
                  </a:moveTo>
                  <a:lnTo>
                    <a:pt x="1924850" y="338226"/>
                  </a:lnTo>
                  <a:lnTo>
                    <a:pt x="1918106" y="340474"/>
                  </a:lnTo>
                  <a:lnTo>
                    <a:pt x="1923046" y="348107"/>
                  </a:lnTo>
                  <a:lnTo>
                    <a:pt x="1925891" y="344068"/>
                  </a:lnTo>
                  <a:close/>
                </a:path>
                <a:path w="2186305" h="968375">
                  <a:moveTo>
                    <a:pt x="1935835" y="605726"/>
                  </a:moveTo>
                  <a:lnTo>
                    <a:pt x="1930895" y="607415"/>
                  </a:lnTo>
                  <a:lnTo>
                    <a:pt x="1927745" y="611339"/>
                  </a:lnTo>
                  <a:lnTo>
                    <a:pt x="1932089" y="608914"/>
                  </a:lnTo>
                  <a:lnTo>
                    <a:pt x="1935835" y="605726"/>
                  </a:lnTo>
                  <a:close/>
                </a:path>
                <a:path w="2186305" h="968375">
                  <a:moveTo>
                    <a:pt x="1943074" y="46253"/>
                  </a:moveTo>
                  <a:lnTo>
                    <a:pt x="1941423" y="41719"/>
                  </a:lnTo>
                  <a:lnTo>
                    <a:pt x="1936483" y="44754"/>
                  </a:lnTo>
                  <a:lnTo>
                    <a:pt x="1941423" y="50038"/>
                  </a:lnTo>
                  <a:lnTo>
                    <a:pt x="1943074" y="46253"/>
                  </a:lnTo>
                  <a:close/>
                </a:path>
                <a:path w="2186305" h="968375">
                  <a:moveTo>
                    <a:pt x="1943874" y="593725"/>
                  </a:moveTo>
                  <a:lnTo>
                    <a:pt x="1942223" y="589191"/>
                  </a:lnTo>
                  <a:lnTo>
                    <a:pt x="1937283" y="592226"/>
                  </a:lnTo>
                  <a:lnTo>
                    <a:pt x="1942223" y="597509"/>
                  </a:lnTo>
                  <a:lnTo>
                    <a:pt x="1943874" y="593725"/>
                  </a:lnTo>
                  <a:close/>
                </a:path>
                <a:path w="2186305" h="968375">
                  <a:moveTo>
                    <a:pt x="1979637" y="613803"/>
                  </a:moveTo>
                  <a:lnTo>
                    <a:pt x="1969414" y="609752"/>
                  </a:lnTo>
                  <a:lnTo>
                    <a:pt x="1967357" y="613206"/>
                  </a:lnTo>
                  <a:lnTo>
                    <a:pt x="1971433" y="616953"/>
                  </a:lnTo>
                  <a:lnTo>
                    <a:pt x="1979637" y="613803"/>
                  </a:lnTo>
                  <a:close/>
                </a:path>
                <a:path w="2186305" h="968375">
                  <a:moveTo>
                    <a:pt x="1983333" y="688124"/>
                  </a:moveTo>
                  <a:lnTo>
                    <a:pt x="1982851" y="684085"/>
                  </a:lnTo>
                  <a:lnTo>
                    <a:pt x="1976450" y="688124"/>
                  </a:lnTo>
                  <a:lnTo>
                    <a:pt x="1980374" y="692175"/>
                  </a:lnTo>
                  <a:lnTo>
                    <a:pt x="1983333" y="688124"/>
                  </a:lnTo>
                  <a:close/>
                </a:path>
                <a:path w="2186305" h="968375">
                  <a:moveTo>
                    <a:pt x="2001215" y="7200"/>
                  </a:moveTo>
                  <a:lnTo>
                    <a:pt x="1998027" y="7200"/>
                  </a:lnTo>
                  <a:lnTo>
                    <a:pt x="1995627" y="6400"/>
                  </a:lnTo>
                  <a:lnTo>
                    <a:pt x="1992426" y="6400"/>
                  </a:lnTo>
                  <a:lnTo>
                    <a:pt x="1991626" y="8801"/>
                  </a:lnTo>
                  <a:lnTo>
                    <a:pt x="1991626" y="11988"/>
                  </a:lnTo>
                  <a:lnTo>
                    <a:pt x="1990826" y="14389"/>
                  </a:lnTo>
                  <a:lnTo>
                    <a:pt x="1994027" y="14389"/>
                  </a:lnTo>
                  <a:lnTo>
                    <a:pt x="1996427" y="15189"/>
                  </a:lnTo>
                  <a:lnTo>
                    <a:pt x="1999627" y="15189"/>
                  </a:lnTo>
                  <a:lnTo>
                    <a:pt x="2000415" y="12788"/>
                  </a:lnTo>
                  <a:lnTo>
                    <a:pt x="2000415" y="9588"/>
                  </a:lnTo>
                  <a:lnTo>
                    <a:pt x="2001215" y="7200"/>
                  </a:lnTo>
                  <a:close/>
                </a:path>
                <a:path w="2186305" h="968375">
                  <a:moveTo>
                    <a:pt x="2003615" y="687336"/>
                  </a:moveTo>
                  <a:lnTo>
                    <a:pt x="1998827" y="687336"/>
                  </a:lnTo>
                  <a:lnTo>
                    <a:pt x="1991626" y="684936"/>
                  </a:lnTo>
                  <a:lnTo>
                    <a:pt x="1990026" y="689724"/>
                  </a:lnTo>
                  <a:lnTo>
                    <a:pt x="1995627" y="689724"/>
                  </a:lnTo>
                  <a:lnTo>
                    <a:pt x="2002815" y="692124"/>
                  </a:lnTo>
                  <a:lnTo>
                    <a:pt x="2003615" y="687336"/>
                  </a:lnTo>
                  <a:close/>
                </a:path>
                <a:path w="2186305" h="968375">
                  <a:moveTo>
                    <a:pt x="2009216" y="302907"/>
                  </a:moveTo>
                  <a:lnTo>
                    <a:pt x="2001215" y="301307"/>
                  </a:lnTo>
                  <a:lnTo>
                    <a:pt x="1999627" y="306108"/>
                  </a:lnTo>
                  <a:lnTo>
                    <a:pt x="2005215" y="306108"/>
                  </a:lnTo>
                  <a:lnTo>
                    <a:pt x="2006015" y="312496"/>
                  </a:lnTo>
                  <a:lnTo>
                    <a:pt x="2008416" y="306908"/>
                  </a:lnTo>
                  <a:lnTo>
                    <a:pt x="2009216" y="302907"/>
                  </a:lnTo>
                  <a:close/>
                </a:path>
                <a:path w="2186305" h="968375">
                  <a:moveTo>
                    <a:pt x="2024646" y="546100"/>
                  </a:moveTo>
                  <a:lnTo>
                    <a:pt x="2018804" y="545871"/>
                  </a:lnTo>
                  <a:lnTo>
                    <a:pt x="2019249" y="552843"/>
                  </a:lnTo>
                  <a:lnTo>
                    <a:pt x="2022995" y="550659"/>
                  </a:lnTo>
                  <a:lnTo>
                    <a:pt x="2024646" y="546100"/>
                  </a:lnTo>
                  <a:close/>
                </a:path>
                <a:path w="2186305" h="968375">
                  <a:moveTo>
                    <a:pt x="2036978" y="664349"/>
                  </a:moveTo>
                  <a:lnTo>
                    <a:pt x="2036432" y="661276"/>
                  </a:lnTo>
                  <a:lnTo>
                    <a:pt x="2030793" y="657758"/>
                  </a:lnTo>
                  <a:lnTo>
                    <a:pt x="2030793" y="664159"/>
                  </a:lnTo>
                  <a:lnTo>
                    <a:pt x="2027593" y="672947"/>
                  </a:lnTo>
                  <a:lnTo>
                    <a:pt x="2032393" y="674547"/>
                  </a:lnTo>
                  <a:lnTo>
                    <a:pt x="2034832" y="668324"/>
                  </a:lnTo>
                  <a:lnTo>
                    <a:pt x="2036978" y="664349"/>
                  </a:lnTo>
                  <a:close/>
                </a:path>
                <a:path w="2186305" h="968375">
                  <a:moveTo>
                    <a:pt x="2040382" y="629793"/>
                  </a:moveTo>
                  <a:lnTo>
                    <a:pt x="2032393" y="628192"/>
                  </a:lnTo>
                  <a:lnTo>
                    <a:pt x="2030793" y="632980"/>
                  </a:lnTo>
                  <a:lnTo>
                    <a:pt x="2035581" y="632980"/>
                  </a:lnTo>
                  <a:lnTo>
                    <a:pt x="2036381" y="640181"/>
                  </a:lnTo>
                  <a:lnTo>
                    <a:pt x="2039581" y="633780"/>
                  </a:lnTo>
                  <a:lnTo>
                    <a:pt x="2040382" y="629793"/>
                  </a:lnTo>
                  <a:close/>
                </a:path>
                <a:path w="2186305" h="968375">
                  <a:moveTo>
                    <a:pt x="2049272" y="10198"/>
                  </a:moveTo>
                  <a:lnTo>
                    <a:pt x="2046757" y="3606"/>
                  </a:lnTo>
                  <a:lnTo>
                    <a:pt x="2038781" y="0"/>
                  </a:lnTo>
                  <a:lnTo>
                    <a:pt x="2046541" y="11696"/>
                  </a:lnTo>
                  <a:lnTo>
                    <a:pt x="2049272" y="10198"/>
                  </a:lnTo>
                  <a:close/>
                </a:path>
                <a:path w="2186305" h="968375">
                  <a:moveTo>
                    <a:pt x="2063559" y="214998"/>
                  </a:moveTo>
                  <a:lnTo>
                    <a:pt x="2059559" y="212598"/>
                  </a:lnTo>
                  <a:lnTo>
                    <a:pt x="2054771" y="206197"/>
                  </a:lnTo>
                  <a:lnTo>
                    <a:pt x="2050770" y="209397"/>
                  </a:lnTo>
                  <a:lnTo>
                    <a:pt x="2054771" y="212598"/>
                  </a:lnTo>
                  <a:lnTo>
                    <a:pt x="2059559" y="218186"/>
                  </a:lnTo>
                  <a:lnTo>
                    <a:pt x="2063559" y="214998"/>
                  </a:lnTo>
                  <a:close/>
                </a:path>
                <a:path w="2186305" h="968375">
                  <a:moveTo>
                    <a:pt x="2117102" y="627392"/>
                  </a:moveTo>
                  <a:lnTo>
                    <a:pt x="2107209" y="623341"/>
                  </a:lnTo>
                  <a:lnTo>
                    <a:pt x="2105113" y="626795"/>
                  </a:lnTo>
                  <a:lnTo>
                    <a:pt x="2109012" y="630542"/>
                  </a:lnTo>
                  <a:lnTo>
                    <a:pt x="2117102" y="627392"/>
                  </a:lnTo>
                  <a:close/>
                </a:path>
                <a:path w="2186305" h="968375">
                  <a:moveTo>
                    <a:pt x="2117102" y="421195"/>
                  </a:moveTo>
                  <a:lnTo>
                    <a:pt x="2109012" y="424230"/>
                  </a:lnTo>
                  <a:lnTo>
                    <a:pt x="2110511" y="428688"/>
                  </a:lnTo>
                  <a:lnTo>
                    <a:pt x="2115312" y="429399"/>
                  </a:lnTo>
                  <a:lnTo>
                    <a:pt x="2117102" y="421195"/>
                  </a:lnTo>
                  <a:close/>
                </a:path>
                <a:path w="2186305" h="968375">
                  <a:moveTo>
                    <a:pt x="2120506" y="241871"/>
                  </a:moveTo>
                  <a:lnTo>
                    <a:pt x="2120201" y="238010"/>
                  </a:lnTo>
                  <a:lnTo>
                    <a:pt x="2113902" y="242163"/>
                  </a:lnTo>
                  <a:lnTo>
                    <a:pt x="2117509" y="245872"/>
                  </a:lnTo>
                  <a:lnTo>
                    <a:pt x="2120506" y="241871"/>
                  </a:lnTo>
                  <a:close/>
                </a:path>
                <a:path w="2186305" h="968375">
                  <a:moveTo>
                    <a:pt x="2124748" y="514121"/>
                  </a:moveTo>
                  <a:lnTo>
                    <a:pt x="2117102" y="513905"/>
                  </a:lnTo>
                  <a:lnTo>
                    <a:pt x="2117560" y="519074"/>
                  </a:lnTo>
                  <a:lnTo>
                    <a:pt x="2122500" y="517499"/>
                  </a:lnTo>
                  <a:lnTo>
                    <a:pt x="2124748" y="514121"/>
                  </a:lnTo>
                  <a:close/>
                </a:path>
                <a:path w="2186305" h="968375">
                  <a:moveTo>
                    <a:pt x="2136292" y="119087"/>
                  </a:moveTo>
                  <a:lnTo>
                    <a:pt x="2131009" y="110324"/>
                  </a:lnTo>
                  <a:lnTo>
                    <a:pt x="2126996" y="111899"/>
                  </a:lnTo>
                  <a:lnTo>
                    <a:pt x="2127631" y="117068"/>
                  </a:lnTo>
                  <a:lnTo>
                    <a:pt x="2136292" y="119087"/>
                  </a:lnTo>
                  <a:close/>
                </a:path>
                <a:path w="2186305" h="968375">
                  <a:moveTo>
                    <a:pt x="2138261" y="425742"/>
                  </a:moveTo>
                  <a:lnTo>
                    <a:pt x="2133092" y="424383"/>
                  </a:lnTo>
                  <a:lnTo>
                    <a:pt x="2127923" y="425742"/>
                  </a:lnTo>
                  <a:lnTo>
                    <a:pt x="2133092" y="426186"/>
                  </a:lnTo>
                  <a:lnTo>
                    <a:pt x="2138261" y="425742"/>
                  </a:lnTo>
                  <a:close/>
                </a:path>
                <a:path w="2186305" h="968375">
                  <a:moveTo>
                    <a:pt x="2139480" y="528281"/>
                  </a:moveTo>
                  <a:lnTo>
                    <a:pt x="2135492" y="525894"/>
                  </a:lnTo>
                  <a:lnTo>
                    <a:pt x="2130691" y="519493"/>
                  </a:lnTo>
                  <a:lnTo>
                    <a:pt x="2126691" y="522693"/>
                  </a:lnTo>
                  <a:lnTo>
                    <a:pt x="2130691" y="525894"/>
                  </a:lnTo>
                  <a:lnTo>
                    <a:pt x="2134692" y="531482"/>
                  </a:lnTo>
                  <a:lnTo>
                    <a:pt x="2139480" y="528281"/>
                  </a:lnTo>
                  <a:close/>
                </a:path>
                <a:path w="2186305" h="968375">
                  <a:moveTo>
                    <a:pt x="2145080" y="9588"/>
                  </a:moveTo>
                  <a:lnTo>
                    <a:pt x="2137079" y="8001"/>
                  </a:lnTo>
                  <a:lnTo>
                    <a:pt x="2135492" y="12788"/>
                  </a:lnTo>
                  <a:lnTo>
                    <a:pt x="2140280" y="12788"/>
                  </a:lnTo>
                  <a:lnTo>
                    <a:pt x="2141880" y="19189"/>
                  </a:lnTo>
                  <a:lnTo>
                    <a:pt x="2144280" y="13589"/>
                  </a:lnTo>
                  <a:lnTo>
                    <a:pt x="2145080" y="9588"/>
                  </a:lnTo>
                  <a:close/>
                </a:path>
                <a:path w="2186305" h="968375">
                  <a:moveTo>
                    <a:pt x="2154466" y="415823"/>
                  </a:moveTo>
                  <a:lnTo>
                    <a:pt x="2149068" y="415594"/>
                  </a:lnTo>
                  <a:lnTo>
                    <a:pt x="2149068" y="422567"/>
                  </a:lnTo>
                  <a:lnTo>
                    <a:pt x="2152675" y="420395"/>
                  </a:lnTo>
                  <a:lnTo>
                    <a:pt x="2154466" y="415823"/>
                  </a:lnTo>
                  <a:close/>
                </a:path>
                <a:path w="2186305" h="968375">
                  <a:moveTo>
                    <a:pt x="2154872" y="513295"/>
                  </a:moveTo>
                  <a:lnTo>
                    <a:pt x="2153221" y="508584"/>
                  </a:lnTo>
                  <a:lnTo>
                    <a:pt x="2148268" y="511505"/>
                  </a:lnTo>
                  <a:lnTo>
                    <a:pt x="2153221" y="517118"/>
                  </a:lnTo>
                  <a:lnTo>
                    <a:pt x="2154872" y="513295"/>
                  </a:lnTo>
                  <a:close/>
                </a:path>
                <a:path w="2186305" h="968375">
                  <a:moveTo>
                    <a:pt x="2175446" y="453161"/>
                  </a:moveTo>
                  <a:lnTo>
                    <a:pt x="2172030" y="450646"/>
                  </a:lnTo>
                  <a:lnTo>
                    <a:pt x="2166658" y="447471"/>
                  </a:lnTo>
                  <a:lnTo>
                    <a:pt x="2161286" y="446532"/>
                  </a:lnTo>
                  <a:lnTo>
                    <a:pt x="2159876" y="448284"/>
                  </a:lnTo>
                  <a:lnTo>
                    <a:pt x="2158466" y="448868"/>
                  </a:lnTo>
                  <a:lnTo>
                    <a:pt x="2158581" y="449872"/>
                  </a:lnTo>
                  <a:lnTo>
                    <a:pt x="2157869" y="450761"/>
                  </a:lnTo>
                  <a:lnTo>
                    <a:pt x="2158708" y="450875"/>
                  </a:lnTo>
                  <a:lnTo>
                    <a:pt x="2159139" y="454228"/>
                  </a:lnTo>
                  <a:lnTo>
                    <a:pt x="2167458" y="456361"/>
                  </a:lnTo>
                  <a:lnTo>
                    <a:pt x="2165616" y="453136"/>
                  </a:lnTo>
                  <a:lnTo>
                    <a:pt x="2168156" y="455256"/>
                  </a:lnTo>
                  <a:lnTo>
                    <a:pt x="2171916" y="457390"/>
                  </a:lnTo>
                  <a:lnTo>
                    <a:pt x="2175446" y="453161"/>
                  </a:lnTo>
                  <a:close/>
                </a:path>
                <a:path w="2186305" h="968375">
                  <a:moveTo>
                    <a:pt x="2182672" y="525564"/>
                  </a:moveTo>
                  <a:lnTo>
                    <a:pt x="2180247" y="519493"/>
                  </a:lnTo>
                  <a:lnTo>
                    <a:pt x="2176246" y="525094"/>
                  </a:lnTo>
                  <a:lnTo>
                    <a:pt x="2167458" y="529882"/>
                  </a:lnTo>
                  <a:lnTo>
                    <a:pt x="2170646" y="533882"/>
                  </a:lnTo>
                  <a:lnTo>
                    <a:pt x="2176754" y="530504"/>
                  </a:lnTo>
                  <a:lnTo>
                    <a:pt x="2181136" y="528485"/>
                  </a:lnTo>
                  <a:lnTo>
                    <a:pt x="2182672" y="525564"/>
                  </a:lnTo>
                  <a:close/>
                </a:path>
                <a:path w="2186305" h="968375">
                  <a:moveTo>
                    <a:pt x="2184577" y="453859"/>
                  </a:moveTo>
                  <a:lnTo>
                    <a:pt x="2181047" y="453161"/>
                  </a:lnTo>
                  <a:lnTo>
                    <a:pt x="2179447" y="457949"/>
                  </a:lnTo>
                  <a:lnTo>
                    <a:pt x="2184235" y="457949"/>
                  </a:lnTo>
                  <a:lnTo>
                    <a:pt x="2184577" y="460616"/>
                  </a:lnTo>
                  <a:lnTo>
                    <a:pt x="2184577" y="453859"/>
                  </a:lnTo>
                  <a:close/>
                </a:path>
                <a:path w="2186305" h="968375">
                  <a:moveTo>
                    <a:pt x="2184577" y="307365"/>
                  </a:moveTo>
                  <a:lnTo>
                    <a:pt x="2181047" y="310896"/>
                  </a:lnTo>
                  <a:lnTo>
                    <a:pt x="2177846" y="316496"/>
                  </a:lnTo>
                  <a:lnTo>
                    <a:pt x="2180247" y="322884"/>
                  </a:lnTo>
                  <a:lnTo>
                    <a:pt x="2184577" y="319862"/>
                  </a:lnTo>
                  <a:lnTo>
                    <a:pt x="2184577" y="307365"/>
                  </a:lnTo>
                  <a:close/>
                </a:path>
                <a:path w="2186305" h="968375">
                  <a:moveTo>
                    <a:pt x="2184577" y="120523"/>
                  </a:moveTo>
                  <a:lnTo>
                    <a:pt x="2181847" y="122288"/>
                  </a:lnTo>
                  <a:lnTo>
                    <a:pt x="2184577" y="125361"/>
                  </a:lnTo>
                  <a:lnTo>
                    <a:pt x="2184577" y="120523"/>
                  </a:lnTo>
                  <a:close/>
                </a:path>
                <a:path w="2186305" h="968375">
                  <a:moveTo>
                    <a:pt x="2185835" y="562648"/>
                  </a:moveTo>
                  <a:lnTo>
                    <a:pt x="2181047" y="560260"/>
                  </a:lnTo>
                  <a:lnTo>
                    <a:pt x="2172246" y="560260"/>
                  </a:lnTo>
                  <a:lnTo>
                    <a:pt x="2172246" y="563448"/>
                  </a:lnTo>
                  <a:lnTo>
                    <a:pt x="2170646" y="568248"/>
                  </a:lnTo>
                  <a:lnTo>
                    <a:pt x="2175446" y="569048"/>
                  </a:lnTo>
                  <a:lnTo>
                    <a:pt x="2179447" y="569048"/>
                  </a:lnTo>
                  <a:lnTo>
                    <a:pt x="2184235" y="569849"/>
                  </a:lnTo>
                  <a:lnTo>
                    <a:pt x="2185835" y="56264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610582" y="9101454"/>
              <a:ext cx="677545" cy="1090930"/>
            </a:xfrm>
            <a:custGeom>
              <a:avLst/>
              <a:gdLst/>
              <a:ahLst/>
              <a:cxnLst/>
              <a:rect l="l" t="t" r="r" b="b"/>
              <a:pathLst>
                <a:path w="677544" h="1090929">
                  <a:moveTo>
                    <a:pt x="8991" y="264337"/>
                  </a:moveTo>
                  <a:lnTo>
                    <a:pt x="4940" y="260743"/>
                  </a:lnTo>
                  <a:lnTo>
                    <a:pt x="0" y="266141"/>
                  </a:lnTo>
                  <a:lnTo>
                    <a:pt x="4343" y="266738"/>
                  </a:lnTo>
                  <a:lnTo>
                    <a:pt x="8991" y="264337"/>
                  </a:lnTo>
                  <a:close/>
                </a:path>
                <a:path w="677544" h="1090929">
                  <a:moveTo>
                    <a:pt x="69735" y="684276"/>
                  </a:moveTo>
                  <a:lnTo>
                    <a:pt x="65684" y="680339"/>
                  </a:lnTo>
                  <a:lnTo>
                    <a:pt x="60744" y="685838"/>
                  </a:lnTo>
                  <a:lnTo>
                    <a:pt x="65087" y="686625"/>
                  </a:lnTo>
                  <a:lnTo>
                    <a:pt x="69735" y="684276"/>
                  </a:lnTo>
                  <a:close/>
                </a:path>
                <a:path w="677544" h="1090929">
                  <a:moveTo>
                    <a:pt x="107048" y="300964"/>
                  </a:moveTo>
                  <a:lnTo>
                    <a:pt x="101650" y="295910"/>
                  </a:lnTo>
                  <a:lnTo>
                    <a:pt x="98056" y="300291"/>
                  </a:lnTo>
                  <a:lnTo>
                    <a:pt x="102844" y="302209"/>
                  </a:lnTo>
                  <a:lnTo>
                    <a:pt x="107048" y="300964"/>
                  </a:lnTo>
                  <a:close/>
                </a:path>
                <a:path w="677544" h="1090929">
                  <a:moveTo>
                    <a:pt x="108038" y="308698"/>
                  </a:moveTo>
                  <a:lnTo>
                    <a:pt x="102450" y="308698"/>
                  </a:lnTo>
                  <a:lnTo>
                    <a:pt x="103251" y="313499"/>
                  </a:lnTo>
                  <a:lnTo>
                    <a:pt x="102450" y="319887"/>
                  </a:lnTo>
                  <a:lnTo>
                    <a:pt x="108038" y="320687"/>
                  </a:lnTo>
                  <a:lnTo>
                    <a:pt x="106438" y="315887"/>
                  </a:lnTo>
                  <a:lnTo>
                    <a:pt x="108038" y="308698"/>
                  </a:lnTo>
                  <a:close/>
                </a:path>
                <a:path w="677544" h="1090929">
                  <a:moveTo>
                    <a:pt x="144805" y="339064"/>
                  </a:moveTo>
                  <a:lnTo>
                    <a:pt x="138417" y="339864"/>
                  </a:lnTo>
                  <a:lnTo>
                    <a:pt x="128016" y="338277"/>
                  </a:lnTo>
                  <a:lnTo>
                    <a:pt x="127228" y="343865"/>
                  </a:lnTo>
                  <a:lnTo>
                    <a:pt x="134239" y="344805"/>
                  </a:lnTo>
                  <a:lnTo>
                    <a:pt x="139014" y="345960"/>
                  </a:lnTo>
                  <a:lnTo>
                    <a:pt x="142278" y="344881"/>
                  </a:lnTo>
                  <a:lnTo>
                    <a:pt x="144805" y="339064"/>
                  </a:lnTo>
                  <a:close/>
                </a:path>
                <a:path w="677544" h="1090929">
                  <a:moveTo>
                    <a:pt x="167982" y="226377"/>
                  </a:moveTo>
                  <a:lnTo>
                    <a:pt x="159550" y="223570"/>
                  </a:lnTo>
                  <a:lnTo>
                    <a:pt x="157492" y="227876"/>
                  </a:lnTo>
                  <a:lnTo>
                    <a:pt x="160680" y="231432"/>
                  </a:lnTo>
                  <a:lnTo>
                    <a:pt x="167982" y="226377"/>
                  </a:lnTo>
                  <a:close/>
                </a:path>
                <a:path w="677544" h="1090929">
                  <a:moveTo>
                    <a:pt x="176771" y="333476"/>
                  </a:moveTo>
                  <a:lnTo>
                    <a:pt x="171183" y="332676"/>
                  </a:lnTo>
                  <a:lnTo>
                    <a:pt x="171983" y="337477"/>
                  </a:lnTo>
                  <a:lnTo>
                    <a:pt x="164782" y="339864"/>
                  </a:lnTo>
                  <a:lnTo>
                    <a:pt x="171983" y="340664"/>
                  </a:lnTo>
                  <a:lnTo>
                    <a:pt x="175971" y="340664"/>
                  </a:lnTo>
                  <a:lnTo>
                    <a:pt x="176771" y="333476"/>
                  </a:lnTo>
                  <a:close/>
                </a:path>
                <a:path w="677544" h="1090929">
                  <a:moveTo>
                    <a:pt x="180492" y="242417"/>
                  </a:moveTo>
                  <a:lnTo>
                    <a:pt x="177571" y="238366"/>
                  </a:lnTo>
                  <a:lnTo>
                    <a:pt x="172847" y="236118"/>
                  </a:lnTo>
                  <a:lnTo>
                    <a:pt x="176377" y="239572"/>
                  </a:lnTo>
                  <a:lnTo>
                    <a:pt x="180492" y="242417"/>
                  </a:lnTo>
                  <a:close/>
                </a:path>
                <a:path w="677544" h="1090929">
                  <a:moveTo>
                    <a:pt x="183349" y="273456"/>
                  </a:moveTo>
                  <a:lnTo>
                    <a:pt x="179273" y="272338"/>
                  </a:lnTo>
                  <a:lnTo>
                    <a:pt x="175933" y="276606"/>
                  </a:lnTo>
                  <a:lnTo>
                    <a:pt x="180771" y="283121"/>
                  </a:lnTo>
                  <a:lnTo>
                    <a:pt x="183349" y="273456"/>
                  </a:lnTo>
                  <a:close/>
                </a:path>
                <a:path w="677544" h="1090929">
                  <a:moveTo>
                    <a:pt x="189560" y="773049"/>
                  </a:moveTo>
                  <a:lnTo>
                    <a:pt x="183972" y="772248"/>
                  </a:lnTo>
                  <a:lnTo>
                    <a:pt x="184772" y="777036"/>
                  </a:lnTo>
                  <a:lnTo>
                    <a:pt x="178371" y="779437"/>
                  </a:lnTo>
                  <a:lnTo>
                    <a:pt x="184772" y="780237"/>
                  </a:lnTo>
                  <a:lnTo>
                    <a:pt x="188760" y="780237"/>
                  </a:lnTo>
                  <a:lnTo>
                    <a:pt x="189560" y="773049"/>
                  </a:lnTo>
                  <a:close/>
                </a:path>
                <a:path w="677544" h="1090929">
                  <a:moveTo>
                    <a:pt x="196938" y="399732"/>
                  </a:moveTo>
                  <a:lnTo>
                    <a:pt x="192862" y="398614"/>
                  </a:lnTo>
                  <a:lnTo>
                    <a:pt x="189522" y="402882"/>
                  </a:lnTo>
                  <a:lnTo>
                    <a:pt x="194360" y="409397"/>
                  </a:lnTo>
                  <a:lnTo>
                    <a:pt x="196938" y="399732"/>
                  </a:lnTo>
                  <a:close/>
                </a:path>
                <a:path w="677544" h="1090929">
                  <a:moveTo>
                    <a:pt x="199999" y="244703"/>
                  </a:moveTo>
                  <a:lnTo>
                    <a:pt x="195961" y="240766"/>
                  </a:lnTo>
                  <a:lnTo>
                    <a:pt x="191008" y="246278"/>
                  </a:lnTo>
                  <a:lnTo>
                    <a:pt x="195351" y="247065"/>
                  </a:lnTo>
                  <a:lnTo>
                    <a:pt x="199999" y="244703"/>
                  </a:lnTo>
                  <a:close/>
                </a:path>
                <a:path w="677544" h="1090929">
                  <a:moveTo>
                    <a:pt x="213537" y="594817"/>
                  </a:moveTo>
                  <a:lnTo>
                    <a:pt x="207149" y="594017"/>
                  </a:lnTo>
                  <a:lnTo>
                    <a:pt x="204851" y="597242"/>
                  </a:lnTo>
                  <a:lnTo>
                    <a:pt x="200152" y="600608"/>
                  </a:lnTo>
                  <a:lnTo>
                    <a:pt x="198158" y="603681"/>
                  </a:lnTo>
                  <a:lnTo>
                    <a:pt x="203949" y="606005"/>
                  </a:lnTo>
                  <a:lnTo>
                    <a:pt x="203949" y="601218"/>
                  </a:lnTo>
                  <a:lnTo>
                    <a:pt x="207937" y="602018"/>
                  </a:lnTo>
                  <a:lnTo>
                    <a:pt x="208737" y="605205"/>
                  </a:lnTo>
                  <a:lnTo>
                    <a:pt x="208737" y="610006"/>
                  </a:lnTo>
                  <a:lnTo>
                    <a:pt x="212737" y="610006"/>
                  </a:lnTo>
                  <a:lnTo>
                    <a:pt x="211937" y="604405"/>
                  </a:lnTo>
                  <a:lnTo>
                    <a:pt x="213537" y="594817"/>
                  </a:lnTo>
                  <a:close/>
                </a:path>
                <a:path w="677544" h="1090929">
                  <a:moveTo>
                    <a:pt x="240068" y="690664"/>
                  </a:moveTo>
                  <a:lnTo>
                    <a:pt x="235915" y="686727"/>
                  </a:lnTo>
                  <a:lnTo>
                    <a:pt x="231305" y="692238"/>
                  </a:lnTo>
                  <a:lnTo>
                    <a:pt x="235610" y="693026"/>
                  </a:lnTo>
                  <a:lnTo>
                    <a:pt x="240068" y="690664"/>
                  </a:lnTo>
                  <a:close/>
                </a:path>
                <a:path w="677544" h="1090929">
                  <a:moveTo>
                    <a:pt x="266331" y="680732"/>
                  </a:moveTo>
                  <a:lnTo>
                    <a:pt x="262293" y="677138"/>
                  </a:lnTo>
                  <a:lnTo>
                    <a:pt x="257340" y="682536"/>
                  </a:lnTo>
                  <a:lnTo>
                    <a:pt x="261696" y="683133"/>
                  </a:lnTo>
                  <a:lnTo>
                    <a:pt x="266331" y="680732"/>
                  </a:lnTo>
                  <a:close/>
                </a:path>
                <a:path w="677544" h="1090929">
                  <a:moveTo>
                    <a:pt x="275882" y="26581"/>
                  </a:moveTo>
                  <a:lnTo>
                    <a:pt x="270281" y="26581"/>
                  </a:lnTo>
                  <a:lnTo>
                    <a:pt x="271881" y="31369"/>
                  </a:lnTo>
                  <a:lnTo>
                    <a:pt x="270281" y="38569"/>
                  </a:lnTo>
                  <a:lnTo>
                    <a:pt x="275882" y="38569"/>
                  </a:lnTo>
                  <a:lnTo>
                    <a:pt x="274281" y="33769"/>
                  </a:lnTo>
                  <a:lnTo>
                    <a:pt x="275882" y="26581"/>
                  </a:lnTo>
                  <a:close/>
                </a:path>
                <a:path w="677544" h="1090929">
                  <a:moveTo>
                    <a:pt x="279869" y="454152"/>
                  </a:moveTo>
                  <a:lnTo>
                    <a:pt x="277469" y="446163"/>
                  </a:lnTo>
                  <a:lnTo>
                    <a:pt x="271881" y="446163"/>
                  </a:lnTo>
                  <a:lnTo>
                    <a:pt x="268681" y="446963"/>
                  </a:lnTo>
                  <a:lnTo>
                    <a:pt x="268681" y="450964"/>
                  </a:lnTo>
                  <a:lnTo>
                    <a:pt x="269481" y="454952"/>
                  </a:lnTo>
                  <a:lnTo>
                    <a:pt x="269481" y="458952"/>
                  </a:lnTo>
                  <a:lnTo>
                    <a:pt x="277469" y="458952"/>
                  </a:lnTo>
                  <a:lnTo>
                    <a:pt x="279869" y="454152"/>
                  </a:lnTo>
                  <a:close/>
                </a:path>
                <a:path w="677544" h="1090929">
                  <a:moveTo>
                    <a:pt x="283070" y="466140"/>
                  </a:moveTo>
                  <a:lnTo>
                    <a:pt x="275082" y="466940"/>
                  </a:lnTo>
                  <a:lnTo>
                    <a:pt x="268681" y="470141"/>
                  </a:lnTo>
                  <a:lnTo>
                    <a:pt x="265480" y="475742"/>
                  </a:lnTo>
                  <a:lnTo>
                    <a:pt x="275882" y="475742"/>
                  </a:lnTo>
                  <a:lnTo>
                    <a:pt x="282270" y="473341"/>
                  </a:lnTo>
                  <a:lnTo>
                    <a:pt x="283070" y="466140"/>
                  </a:lnTo>
                  <a:close/>
                </a:path>
                <a:path w="677544" h="1090929">
                  <a:moveTo>
                    <a:pt x="299046" y="687527"/>
                  </a:moveTo>
                  <a:lnTo>
                    <a:pt x="298259" y="686727"/>
                  </a:lnTo>
                  <a:lnTo>
                    <a:pt x="294259" y="687527"/>
                  </a:lnTo>
                  <a:lnTo>
                    <a:pt x="284886" y="682802"/>
                  </a:lnTo>
                  <a:lnTo>
                    <a:pt x="288861" y="688124"/>
                  </a:lnTo>
                  <a:lnTo>
                    <a:pt x="296735" y="693153"/>
                  </a:lnTo>
                  <a:lnTo>
                    <a:pt x="299046" y="687527"/>
                  </a:lnTo>
                  <a:close/>
                </a:path>
                <a:path w="677544" h="1090929">
                  <a:moveTo>
                    <a:pt x="299847" y="935291"/>
                  </a:moveTo>
                  <a:lnTo>
                    <a:pt x="294259" y="934491"/>
                  </a:lnTo>
                  <a:lnTo>
                    <a:pt x="295059" y="939279"/>
                  </a:lnTo>
                  <a:lnTo>
                    <a:pt x="287858" y="940879"/>
                  </a:lnTo>
                  <a:lnTo>
                    <a:pt x="295059" y="942479"/>
                  </a:lnTo>
                  <a:lnTo>
                    <a:pt x="299046" y="942479"/>
                  </a:lnTo>
                  <a:lnTo>
                    <a:pt x="299847" y="935291"/>
                  </a:lnTo>
                  <a:close/>
                </a:path>
                <a:path w="677544" h="1090929">
                  <a:moveTo>
                    <a:pt x="303847" y="181622"/>
                  </a:moveTo>
                  <a:lnTo>
                    <a:pt x="295859" y="182422"/>
                  </a:lnTo>
                  <a:lnTo>
                    <a:pt x="288658" y="184823"/>
                  </a:lnTo>
                  <a:lnTo>
                    <a:pt x="286270" y="191211"/>
                  </a:lnTo>
                  <a:lnTo>
                    <a:pt x="296659" y="191211"/>
                  </a:lnTo>
                  <a:lnTo>
                    <a:pt x="303047" y="188810"/>
                  </a:lnTo>
                  <a:lnTo>
                    <a:pt x="303847" y="181622"/>
                  </a:lnTo>
                  <a:close/>
                </a:path>
                <a:path w="677544" h="1090929">
                  <a:moveTo>
                    <a:pt x="310235" y="541274"/>
                  </a:moveTo>
                  <a:lnTo>
                    <a:pt x="302247" y="538873"/>
                  </a:lnTo>
                  <a:lnTo>
                    <a:pt x="301447" y="543674"/>
                  </a:lnTo>
                  <a:lnTo>
                    <a:pt x="295059" y="549262"/>
                  </a:lnTo>
                  <a:lnTo>
                    <a:pt x="303047" y="550862"/>
                  </a:lnTo>
                  <a:lnTo>
                    <a:pt x="303047" y="546061"/>
                  </a:lnTo>
                  <a:lnTo>
                    <a:pt x="310235" y="541274"/>
                  </a:lnTo>
                  <a:close/>
                </a:path>
                <a:path w="677544" h="1090929">
                  <a:moveTo>
                    <a:pt x="318236" y="1007211"/>
                  </a:moveTo>
                  <a:lnTo>
                    <a:pt x="312635" y="1007211"/>
                  </a:lnTo>
                  <a:lnTo>
                    <a:pt x="313436" y="1012012"/>
                  </a:lnTo>
                  <a:lnTo>
                    <a:pt x="312635" y="1019200"/>
                  </a:lnTo>
                  <a:lnTo>
                    <a:pt x="318236" y="1019200"/>
                  </a:lnTo>
                  <a:lnTo>
                    <a:pt x="316636" y="1014412"/>
                  </a:lnTo>
                  <a:lnTo>
                    <a:pt x="318236" y="1007211"/>
                  </a:lnTo>
                  <a:close/>
                </a:path>
                <a:path w="677544" h="1090929">
                  <a:moveTo>
                    <a:pt x="318236" y="942479"/>
                  </a:moveTo>
                  <a:lnTo>
                    <a:pt x="312635" y="941679"/>
                  </a:lnTo>
                  <a:lnTo>
                    <a:pt x="313436" y="946480"/>
                  </a:lnTo>
                  <a:lnTo>
                    <a:pt x="306247" y="948067"/>
                  </a:lnTo>
                  <a:lnTo>
                    <a:pt x="313436" y="949667"/>
                  </a:lnTo>
                  <a:lnTo>
                    <a:pt x="317436" y="949667"/>
                  </a:lnTo>
                  <a:lnTo>
                    <a:pt x="318236" y="942479"/>
                  </a:lnTo>
                  <a:close/>
                </a:path>
                <a:path w="677544" h="1090929">
                  <a:moveTo>
                    <a:pt x="320763" y="794092"/>
                  </a:moveTo>
                  <a:lnTo>
                    <a:pt x="315036" y="789025"/>
                  </a:lnTo>
                  <a:lnTo>
                    <a:pt x="311556" y="793407"/>
                  </a:lnTo>
                  <a:lnTo>
                    <a:pt x="316534" y="795324"/>
                  </a:lnTo>
                  <a:lnTo>
                    <a:pt x="320763" y="794092"/>
                  </a:lnTo>
                  <a:close/>
                </a:path>
                <a:path w="677544" h="1090929">
                  <a:moveTo>
                    <a:pt x="321589" y="640778"/>
                  </a:moveTo>
                  <a:lnTo>
                    <a:pt x="317436" y="637184"/>
                  </a:lnTo>
                  <a:lnTo>
                    <a:pt x="312826" y="642569"/>
                  </a:lnTo>
                  <a:lnTo>
                    <a:pt x="317131" y="643166"/>
                  </a:lnTo>
                  <a:lnTo>
                    <a:pt x="321589" y="640778"/>
                  </a:lnTo>
                  <a:close/>
                </a:path>
                <a:path w="677544" h="1090929">
                  <a:moveTo>
                    <a:pt x="322224" y="825792"/>
                  </a:moveTo>
                  <a:lnTo>
                    <a:pt x="316636" y="825792"/>
                  </a:lnTo>
                  <a:lnTo>
                    <a:pt x="311835" y="819404"/>
                  </a:lnTo>
                  <a:lnTo>
                    <a:pt x="308648" y="826592"/>
                  </a:lnTo>
                  <a:lnTo>
                    <a:pt x="314236" y="826592"/>
                  </a:lnTo>
                  <a:lnTo>
                    <a:pt x="319836" y="832980"/>
                  </a:lnTo>
                  <a:lnTo>
                    <a:pt x="322224" y="825792"/>
                  </a:lnTo>
                  <a:close/>
                </a:path>
                <a:path w="677544" h="1090929">
                  <a:moveTo>
                    <a:pt x="327025" y="1027201"/>
                  </a:moveTo>
                  <a:lnTo>
                    <a:pt x="319836" y="1027201"/>
                  </a:lnTo>
                  <a:lnTo>
                    <a:pt x="315836" y="1031189"/>
                  </a:lnTo>
                  <a:lnTo>
                    <a:pt x="314236" y="1035989"/>
                  </a:lnTo>
                  <a:lnTo>
                    <a:pt x="322224" y="1035989"/>
                  </a:lnTo>
                  <a:lnTo>
                    <a:pt x="325424" y="1031989"/>
                  </a:lnTo>
                  <a:lnTo>
                    <a:pt x="327025" y="1027201"/>
                  </a:lnTo>
                  <a:close/>
                </a:path>
                <a:path w="677544" h="1090929">
                  <a:moveTo>
                    <a:pt x="328676" y="418134"/>
                  </a:moveTo>
                  <a:lnTo>
                    <a:pt x="324624" y="414197"/>
                  </a:lnTo>
                  <a:lnTo>
                    <a:pt x="319684" y="419709"/>
                  </a:lnTo>
                  <a:lnTo>
                    <a:pt x="324027" y="420484"/>
                  </a:lnTo>
                  <a:lnTo>
                    <a:pt x="328676" y="418134"/>
                  </a:lnTo>
                  <a:close/>
                </a:path>
                <a:path w="677544" h="1090929">
                  <a:moveTo>
                    <a:pt x="351053" y="860894"/>
                  </a:moveTo>
                  <a:lnTo>
                    <a:pt x="347002" y="856957"/>
                  </a:lnTo>
                  <a:lnTo>
                    <a:pt x="342061" y="862469"/>
                  </a:lnTo>
                  <a:lnTo>
                    <a:pt x="346405" y="863257"/>
                  </a:lnTo>
                  <a:lnTo>
                    <a:pt x="351053" y="860894"/>
                  </a:lnTo>
                  <a:close/>
                </a:path>
                <a:path w="677544" h="1090929">
                  <a:moveTo>
                    <a:pt x="362991" y="560451"/>
                  </a:moveTo>
                  <a:lnTo>
                    <a:pt x="357390" y="560451"/>
                  </a:lnTo>
                  <a:lnTo>
                    <a:pt x="358190" y="565251"/>
                  </a:lnTo>
                  <a:lnTo>
                    <a:pt x="357390" y="572439"/>
                  </a:lnTo>
                  <a:lnTo>
                    <a:pt x="362991" y="572439"/>
                  </a:lnTo>
                  <a:lnTo>
                    <a:pt x="361391" y="567651"/>
                  </a:lnTo>
                  <a:lnTo>
                    <a:pt x="362991" y="560451"/>
                  </a:lnTo>
                  <a:close/>
                </a:path>
                <a:path w="677544" h="1090929">
                  <a:moveTo>
                    <a:pt x="363791" y="913701"/>
                  </a:moveTo>
                  <a:lnTo>
                    <a:pt x="356590" y="913701"/>
                  </a:lnTo>
                  <a:lnTo>
                    <a:pt x="352602" y="917702"/>
                  </a:lnTo>
                  <a:lnTo>
                    <a:pt x="351002" y="922502"/>
                  </a:lnTo>
                  <a:lnTo>
                    <a:pt x="358990" y="922502"/>
                  </a:lnTo>
                  <a:lnTo>
                    <a:pt x="362191" y="918502"/>
                  </a:lnTo>
                  <a:lnTo>
                    <a:pt x="363791" y="913701"/>
                  </a:lnTo>
                  <a:close/>
                </a:path>
                <a:path w="677544" h="1090929">
                  <a:moveTo>
                    <a:pt x="366991" y="896924"/>
                  </a:moveTo>
                  <a:lnTo>
                    <a:pt x="362191" y="896924"/>
                  </a:lnTo>
                  <a:lnTo>
                    <a:pt x="356590" y="890524"/>
                  </a:lnTo>
                  <a:lnTo>
                    <a:pt x="353402" y="897724"/>
                  </a:lnTo>
                  <a:lnTo>
                    <a:pt x="358990" y="897724"/>
                  </a:lnTo>
                  <a:lnTo>
                    <a:pt x="364591" y="904113"/>
                  </a:lnTo>
                  <a:lnTo>
                    <a:pt x="366991" y="896924"/>
                  </a:lnTo>
                  <a:close/>
                </a:path>
                <a:path w="677544" h="1090929">
                  <a:moveTo>
                    <a:pt x="371030" y="703453"/>
                  </a:moveTo>
                  <a:lnTo>
                    <a:pt x="366991" y="699516"/>
                  </a:lnTo>
                  <a:lnTo>
                    <a:pt x="362038" y="705027"/>
                  </a:lnTo>
                  <a:lnTo>
                    <a:pt x="366382" y="705815"/>
                  </a:lnTo>
                  <a:lnTo>
                    <a:pt x="371030" y="703453"/>
                  </a:lnTo>
                  <a:close/>
                </a:path>
                <a:path w="677544" h="1090929">
                  <a:moveTo>
                    <a:pt x="373380" y="584428"/>
                  </a:moveTo>
                  <a:lnTo>
                    <a:pt x="367779" y="584428"/>
                  </a:lnTo>
                  <a:lnTo>
                    <a:pt x="368579" y="589229"/>
                  </a:lnTo>
                  <a:lnTo>
                    <a:pt x="367779" y="596417"/>
                  </a:lnTo>
                  <a:lnTo>
                    <a:pt x="373380" y="596417"/>
                  </a:lnTo>
                  <a:lnTo>
                    <a:pt x="371779" y="591616"/>
                  </a:lnTo>
                  <a:lnTo>
                    <a:pt x="373380" y="584428"/>
                  </a:lnTo>
                  <a:close/>
                </a:path>
                <a:path w="677544" h="1090929">
                  <a:moveTo>
                    <a:pt x="378472" y="248056"/>
                  </a:moveTo>
                  <a:lnTo>
                    <a:pt x="377088" y="244678"/>
                  </a:lnTo>
                  <a:lnTo>
                    <a:pt x="370979" y="247954"/>
                  </a:lnTo>
                  <a:lnTo>
                    <a:pt x="374180" y="248754"/>
                  </a:lnTo>
                  <a:lnTo>
                    <a:pt x="376580" y="249555"/>
                  </a:lnTo>
                  <a:lnTo>
                    <a:pt x="374980" y="252755"/>
                  </a:lnTo>
                  <a:lnTo>
                    <a:pt x="369379" y="252755"/>
                  </a:lnTo>
                  <a:lnTo>
                    <a:pt x="362191" y="250355"/>
                  </a:lnTo>
                  <a:lnTo>
                    <a:pt x="360591" y="255155"/>
                  </a:lnTo>
                  <a:lnTo>
                    <a:pt x="363791" y="255955"/>
                  </a:lnTo>
                  <a:lnTo>
                    <a:pt x="366191" y="256755"/>
                  </a:lnTo>
                  <a:lnTo>
                    <a:pt x="364591" y="259943"/>
                  </a:lnTo>
                  <a:lnTo>
                    <a:pt x="367779" y="259943"/>
                  </a:lnTo>
                  <a:lnTo>
                    <a:pt x="370179" y="260743"/>
                  </a:lnTo>
                  <a:lnTo>
                    <a:pt x="373380" y="260743"/>
                  </a:lnTo>
                  <a:lnTo>
                    <a:pt x="376707" y="254584"/>
                  </a:lnTo>
                  <a:lnTo>
                    <a:pt x="378472" y="248056"/>
                  </a:lnTo>
                  <a:close/>
                </a:path>
                <a:path w="677544" h="1090929">
                  <a:moveTo>
                    <a:pt x="382968" y="723493"/>
                  </a:moveTo>
                  <a:lnTo>
                    <a:pt x="377380" y="723493"/>
                  </a:lnTo>
                  <a:lnTo>
                    <a:pt x="378968" y="728294"/>
                  </a:lnTo>
                  <a:lnTo>
                    <a:pt x="377380" y="735482"/>
                  </a:lnTo>
                  <a:lnTo>
                    <a:pt x="382968" y="735482"/>
                  </a:lnTo>
                  <a:lnTo>
                    <a:pt x="381368" y="730681"/>
                  </a:lnTo>
                  <a:lnTo>
                    <a:pt x="382968" y="723493"/>
                  </a:lnTo>
                  <a:close/>
                </a:path>
                <a:path w="677544" h="1090929">
                  <a:moveTo>
                    <a:pt x="394157" y="431774"/>
                  </a:moveTo>
                  <a:lnTo>
                    <a:pt x="388569" y="430974"/>
                  </a:lnTo>
                  <a:lnTo>
                    <a:pt x="389369" y="435775"/>
                  </a:lnTo>
                  <a:lnTo>
                    <a:pt x="382168" y="438175"/>
                  </a:lnTo>
                  <a:lnTo>
                    <a:pt x="389369" y="438975"/>
                  </a:lnTo>
                  <a:lnTo>
                    <a:pt x="393357" y="438975"/>
                  </a:lnTo>
                  <a:lnTo>
                    <a:pt x="394157" y="431774"/>
                  </a:lnTo>
                  <a:close/>
                </a:path>
                <a:path w="677544" h="1090929">
                  <a:moveTo>
                    <a:pt x="396951" y="417296"/>
                  </a:moveTo>
                  <a:lnTo>
                    <a:pt x="396836" y="412356"/>
                  </a:lnTo>
                  <a:lnTo>
                    <a:pt x="391756" y="410197"/>
                  </a:lnTo>
                  <a:lnTo>
                    <a:pt x="391998" y="415848"/>
                  </a:lnTo>
                  <a:lnTo>
                    <a:pt x="388861" y="420585"/>
                  </a:lnTo>
                  <a:lnTo>
                    <a:pt x="387375" y="424141"/>
                  </a:lnTo>
                  <a:lnTo>
                    <a:pt x="392557" y="426186"/>
                  </a:lnTo>
                  <a:lnTo>
                    <a:pt x="394677" y="422681"/>
                  </a:lnTo>
                  <a:lnTo>
                    <a:pt x="396951" y="417296"/>
                  </a:lnTo>
                  <a:close/>
                </a:path>
                <a:path w="677544" h="1090929">
                  <a:moveTo>
                    <a:pt x="401535" y="1270"/>
                  </a:moveTo>
                  <a:lnTo>
                    <a:pt x="397459" y="0"/>
                  </a:lnTo>
                  <a:lnTo>
                    <a:pt x="394119" y="4419"/>
                  </a:lnTo>
                  <a:lnTo>
                    <a:pt x="398957" y="11391"/>
                  </a:lnTo>
                  <a:lnTo>
                    <a:pt x="401535" y="1270"/>
                  </a:lnTo>
                  <a:close/>
                </a:path>
                <a:path w="677544" h="1090929">
                  <a:moveTo>
                    <a:pt x="403021" y="796721"/>
                  </a:moveTo>
                  <a:lnTo>
                    <a:pt x="400558" y="792226"/>
                  </a:lnTo>
                  <a:lnTo>
                    <a:pt x="395376" y="790422"/>
                  </a:lnTo>
                  <a:lnTo>
                    <a:pt x="398754" y="794029"/>
                  </a:lnTo>
                  <a:lnTo>
                    <a:pt x="403021" y="796721"/>
                  </a:lnTo>
                  <a:close/>
                </a:path>
                <a:path w="677544" h="1090929">
                  <a:moveTo>
                    <a:pt x="408546" y="84924"/>
                  </a:moveTo>
                  <a:lnTo>
                    <a:pt x="400456" y="82105"/>
                  </a:lnTo>
                  <a:lnTo>
                    <a:pt x="398360" y="86423"/>
                  </a:lnTo>
                  <a:lnTo>
                    <a:pt x="401358" y="89979"/>
                  </a:lnTo>
                  <a:lnTo>
                    <a:pt x="408546" y="84924"/>
                  </a:lnTo>
                  <a:close/>
                </a:path>
                <a:path w="677544" h="1090929">
                  <a:moveTo>
                    <a:pt x="409346" y="837780"/>
                  </a:moveTo>
                  <a:lnTo>
                    <a:pt x="403745" y="837780"/>
                  </a:lnTo>
                  <a:lnTo>
                    <a:pt x="404545" y="842581"/>
                  </a:lnTo>
                  <a:lnTo>
                    <a:pt x="403745" y="848969"/>
                  </a:lnTo>
                  <a:lnTo>
                    <a:pt x="409346" y="849769"/>
                  </a:lnTo>
                  <a:lnTo>
                    <a:pt x="407746" y="844969"/>
                  </a:lnTo>
                  <a:lnTo>
                    <a:pt x="409346" y="837780"/>
                  </a:lnTo>
                  <a:close/>
                </a:path>
                <a:path w="677544" h="1090929">
                  <a:moveTo>
                    <a:pt x="414553" y="767156"/>
                  </a:moveTo>
                  <a:lnTo>
                    <a:pt x="411746" y="762660"/>
                  </a:lnTo>
                  <a:lnTo>
                    <a:pt x="406679" y="760857"/>
                  </a:lnTo>
                  <a:lnTo>
                    <a:pt x="410248" y="764451"/>
                  </a:lnTo>
                  <a:lnTo>
                    <a:pt x="414553" y="767156"/>
                  </a:lnTo>
                  <a:close/>
                </a:path>
                <a:path w="677544" h="1090929">
                  <a:moveTo>
                    <a:pt x="427456" y="441528"/>
                  </a:moveTo>
                  <a:lnTo>
                    <a:pt x="424522" y="437375"/>
                  </a:lnTo>
                  <a:lnTo>
                    <a:pt x="419811" y="435457"/>
                  </a:lnTo>
                  <a:lnTo>
                    <a:pt x="423329" y="438873"/>
                  </a:lnTo>
                  <a:lnTo>
                    <a:pt x="427456" y="441528"/>
                  </a:lnTo>
                  <a:close/>
                </a:path>
                <a:path w="677544" h="1090929">
                  <a:moveTo>
                    <a:pt x="459422" y="900277"/>
                  </a:moveTo>
                  <a:lnTo>
                    <a:pt x="456501" y="896124"/>
                  </a:lnTo>
                  <a:lnTo>
                    <a:pt x="451777" y="894219"/>
                  </a:lnTo>
                  <a:lnTo>
                    <a:pt x="455295" y="897623"/>
                  </a:lnTo>
                  <a:lnTo>
                    <a:pt x="459422" y="900277"/>
                  </a:lnTo>
                  <a:close/>
                </a:path>
                <a:path w="677544" h="1090929">
                  <a:moveTo>
                    <a:pt x="462889" y="206400"/>
                  </a:moveTo>
                  <a:lnTo>
                    <a:pt x="459689" y="202399"/>
                  </a:lnTo>
                  <a:lnTo>
                    <a:pt x="450100" y="208000"/>
                  </a:lnTo>
                  <a:lnTo>
                    <a:pt x="449300" y="208800"/>
                  </a:lnTo>
                  <a:lnTo>
                    <a:pt x="444677" y="213487"/>
                  </a:lnTo>
                  <a:lnTo>
                    <a:pt x="450697" y="212699"/>
                  </a:lnTo>
                  <a:lnTo>
                    <a:pt x="459422" y="209359"/>
                  </a:lnTo>
                  <a:lnTo>
                    <a:pt x="462889" y="206400"/>
                  </a:lnTo>
                  <a:close/>
                </a:path>
                <a:path w="677544" h="1090929">
                  <a:moveTo>
                    <a:pt x="463296" y="177647"/>
                  </a:moveTo>
                  <a:lnTo>
                    <a:pt x="459689" y="172034"/>
                  </a:lnTo>
                  <a:lnTo>
                    <a:pt x="452501" y="178104"/>
                  </a:lnTo>
                  <a:lnTo>
                    <a:pt x="457301" y="179832"/>
                  </a:lnTo>
                  <a:lnTo>
                    <a:pt x="463296" y="177647"/>
                  </a:lnTo>
                  <a:close/>
                </a:path>
                <a:path w="677544" h="1090929">
                  <a:moveTo>
                    <a:pt x="473417" y="933145"/>
                  </a:moveTo>
                  <a:lnTo>
                    <a:pt x="467690" y="928090"/>
                  </a:lnTo>
                  <a:lnTo>
                    <a:pt x="464197" y="932472"/>
                  </a:lnTo>
                  <a:lnTo>
                    <a:pt x="469188" y="934389"/>
                  </a:lnTo>
                  <a:lnTo>
                    <a:pt x="473417" y="933145"/>
                  </a:lnTo>
                  <a:close/>
                </a:path>
                <a:path w="677544" h="1090929">
                  <a:moveTo>
                    <a:pt x="474129" y="828929"/>
                  </a:moveTo>
                  <a:lnTo>
                    <a:pt x="470077" y="824992"/>
                  </a:lnTo>
                  <a:lnTo>
                    <a:pt x="465137" y="830503"/>
                  </a:lnTo>
                  <a:lnTo>
                    <a:pt x="469480" y="831291"/>
                  </a:lnTo>
                  <a:lnTo>
                    <a:pt x="474129" y="828929"/>
                  </a:lnTo>
                  <a:close/>
                </a:path>
                <a:path w="677544" h="1090929">
                  <a:moveTo>
                    <a:pt x="486067" y="661149"/>
                  </a:moveTo>
                  <a:lnTo>
                    <a:pt x="480479" y="660361"/>
                  </a:lnTo>
                  <a:lnTo>
                    <a:pt x="481266" y="665149"/>
                  </a:lnTo>
                  <a:lnTo>
                    <a:pt x="474878" y="666750"/>
                  </a:lnTo>
                  <a:lnTo>
                    <a:pt x="481266" y="668350"/>
                  </a:lnTo>
                  <a:lnTo>
                    <a:pt x="485267" y="668350"/>
                  </a:lnTo>
                  <a:lnTo>
                    <a:pt x="486067" y="661149"/>
                  </a:lnTo>
                  <a:close/>
                </a:path>
                <a:path w="677544" h="1090929">
                  <a:moveTo>
                    <a:pt x="496252" y="43624"/>
                  </a:moveTo>
                  <a:lnTo>
                    <a:pt x="490867" y="38569"/>
                  </a:lnTo>
                  <a:lnTo>
                    <a:pt x="487260" y="42951"/>
                  </a:lnTo>
                  <a:lnTo>
                    <a:pt x="492061" y="44856"/>
                  </a:lnTo>
                  <a:lnTo>
                    <a:pt x="496252" y="43624"/>
                  </a:lnTo>
                  <a:close/>
                </a:path>
                <a:path w="677544" h="1090929">
                  <a:moveTo>
                    <a:pt x="508279" y="116433"/>
                  </a:moveTo>
                  <a:lnTo>
                    <a:pt x="503745" y="114490"/>
                  </a:lnTo>
                  <a:lnTo>
                    <a:pt x="499960" y="117335"/>
                  </a:lnTo>
                  <a:lnTo>
                    <a:pt x="505244" y="124079"/>
                  </a:lnTo>
                  <a:lnTo>
                    <a:pt x="508279" y="116433"/>
                  </a:lnTo>
                  <a:close/>
                </a:path>
                <a:path w="677544" h="1090929">
                  <a:moveTo>
                    <a:pt x="510044" y="61747"/>
                  </a:moveTo>
                  <a:lnTo>
                    <a:pt x="502856" y="62534"/>
                  </a:lnTo>
                  <a:lnTo>
                    <a:pt x="498856" y="65735"/>
                  </a:lnTo>
                  <a:lnTo>
                    <a:pt x="497255" y="70535"/>
                  </a:lnTo>
                  <a:lnTo>
                    <a:pt x="505244" y="70535"/>
                  </a:lnTo>
                  <a:lnTo>
                    <a:pt x="508444" y="66535"/>
                  </a:lnTo>
                  <a:lnTo>
                    <a:pt x="510044" y="61747"/>
                  </a:lnTo>
                  <a:close/>
                </a:path>
                <a:path w="677544" h="1090929">
                  <a:moveTo>
                    <a:pt x="510844" y="1083144"/>
                  </a:moveTo>
                  <a:lnTo>
                    <a:pt x="505244" y="1082344"/>
                  </a:lnTo>
                  <a:lnTo>
                    <a:pt x="506044" y="1087132"/>
                  </a:lnTo>
                  <a:lnTo>
                    <a:pt x="499656" y="1088732"/>
                  </a:lnTo>
                  <a:lnTo>
                    <a:pt x="506044" y="1090333"/>
                  </a:lnTo>
                  <a:lnTo>
                    <a:pt x="510044" y="1090333"/>
                  </a:lnTo>
                  <a:lnTo>
                    <a:pt x="510844" y="1083144"/>
                  </a:lnTo>
                  <a:close/>
                </a:path>
                <a:path w="677544" h="1090929">
                  <a:moveTo>
                    <a:pt x="518858" y="570433"/>
                  </a:moveTo>
                  <a:lnTo>
                    <a:pt x="514045" y="567651"/>
                  </a:lnTo>
                  <a:lnTo>
                    <a:pt x="514045" y="573239"/>
                  </a:lnTo>
                  <a:lnTo>
                    <a:pt x="507644" y="574840"/>
                  </a:lnTo>
                  <a:lnTo>
                    <a:pt x="506044" y="580428"/>
                  </a:lnTo>
                  <a:lnTo>
                    <a:pt x="512914" y="579894"/>
                  </a:lnTo>
                  <a:lnTo>
                    <a:pt x="517842" y="575538"/>
                  </a:lnTo>
                  <a:lnTo>
                    <a:pt x="518858" y="570433"/>
                  </a:lnTo>
                  <a:close/>
                </a:path>
                <a:path w="677544" h="1090929">
                  <a:moveTo>
                    <a:pt x="519633" y="239166"/>
                  </a:moveTo>
                  <a:lnTo>
                    <a:pt x="514045" y="238366"/>
                  </a:lnTo>
                  <a:lnTo>
                    <a:pt x="514045" y="243166"/>
                  </a:lnTo>
                  <a:lnTo>
                    <a:pt x="507644" y="245567"/>
                  </a:lnTo>
                  <a:lnTo>
                    <a:pt x="514845" y="246367"/>
                  </a:lnTo>
                  <a:lnTo>
                    <a:pt x="518833" y="246367"/>
                  </a:lnTo>
                  <a:lnTo>
                    <a:pt x="519633" y="239166"/>
                  </a:lnTo>
                  <a:close/>
                </a:path>
                <a:path w="677544" h="1090929">
                  <a:moveTo>
                    <a:pt x="519684" y="592023"/>
                  </a:moveTo>
                  <a:lnTo>
                    <a:pt x="515632" y="588429"/>
                  </a:lnTo>
                  <a:lnTo>
                    <a:pt x="510692" y="593826"/>
                  </a:lnTo>
                  <a:lnTo>
                    <a:pt x="515035" y="594423"/>
                  </a:lnTo>
                  <a:lnTo>
                    <a:pt x="519684" y="592023"/>
                  </a:lnTo>
                  <a:close/>
                </a:path>
                <a:path w="677544" h="1090929">
                  <a:moveTo>
                    <a:pt x="526961" y="995845"/>
                  </a:moveTo>
                  <a:lnTo>
                    <a:pt x="521233" y="991235"/>
                  </a:lnTo>
                  <a:lnTo>
                    <a:pt x="517753" y="995159"/>
                  </a:lnTo>
                  <a:lnTo>
                    <a:pt x="522732" y="996924"/>
                  </a:lnTo>
                  <a:lnTo>
                    <a:pt x="526961" y="995845"/>
                  </a:lnTo>
                  <a:close/>
                </a:path>
                <a:path w="677544" h="1090929">
                  <a:moveTo>
                    <a:pt x="530961" y="921512"/>
                  </a:moveTo>
                  <a:lnTo>
                    <a:pt x="525233" y="916901"/>
                  </a:lnTo>
                  <a:lnTo>
                    <a:pt x="521741" y="920838"/>
                  </a:lnTo>
                  <a:lnTo>
                    <a:pt x="526732" y="922604"/>
                  </a:lnTo>
                  <a:lnTo>
                    <a:pt x="530961" y="921512"/>
                  </a:lnTo>
                  <a:close/>
                </a:path>
                <a:path w="677544" h="1090929">
                  <a:moveTo>
                    <a:pt x="537222" y="891324"/>
                  </a:moveTo>
                  <a:lnTo>
                    <a:pt x="531622" y="891324"/>
                  </a:lnTo>
                  <a:lnTo>
                    <a:pt x="526034" y="884936"/>
                  </a:lnTo>
                  <a:lnTo>
                    <a:pt x="523633" y="892124"/>
                  </a:lnTo>
                  <a:lnTo>
                    <a:pt x="529221" y="892124"/>
                  </a:lnTo>
                  <a:lnTo>
                    <a:pt x="534822" y="898525"/>
                  </a:lnTo>
                  <a:lnTo>
                    <a:pt x="537222" y="891324"/>
                  </a:lnTo>
                  <a:close/>
                </a:path>
                <a:path w="677544" h="1090929">
                  <a:moveTo>
                    <a:pt x="540943" y="529450"/>
                  </a:moveTo>
                  <a:lnTo>
                    <a:pt x="538022" y="525284"/>
                  </a:lnTo>
                  <a:lnTo>
                    <a:pt x="533298" y="523379"/>
                  </a:lnTo>
                  <a:lnTo>
                    <a:pt x="536816" y="526783"/>
                  </a:lnTo>
                  <a:lnTo>
                    <a:pt x="540943" y="529450"/>
                  </a:lnTo>
                  <a:close/>
                </a:path>
                <a:path w="677544" h="1090929">
                  <a:moveTo>
                    <a:pt x="542112" y="155054"/>
                  </a:moveTo>
                  <a:lnTo>
                    <a:pt x="539597" y="148463"/>
                  </a:lnTo>
                  <a:lnTo>
                    <a:pt x="531622" y="144856"/>
                  </a:lnTo>
                  <a:lnTo>
                    <a:pt x="539381" y="156552"/>
                  </a:lnTo>
                  <a:lnTo>
                    <a:pt x="542112" y="155054"/>
                  </a:lnTo>
                  <a:close/>
                </a:path>
                <a:path w="677544" h="1090929">
                  <a:moveTo>
                    <a:pt x="558393" y="775639"/>
                  </a:moveTo>
                  <a:lnTo>
                    <a:pt x="556717" y="771144"/>
                  </a:lnTo>
                  <a:lnTo>
                    <a:pt x="551599" y="769048"/>
                  </a:lnTo>
                  <a:lnTo>
                    <a:pt x="545211" y="777036"/>
                  </a:lnTo>
                  <a:lnTo>
                    <a:pt x="546011" y="777036"/>
                  </a:lnTo>
                  <a:lnTo>
                    <a:pt x="555599" y="773849"/>
                  </a:lnTo>
                  <a:lnTo>
                    <a:pt x="557669" y="778040"/>
                  </a:lnTo>
                  <a:lnTo>
                    <a:pt x="558393" y="775639"/>
                  </a:lnTo>
                  <a:close/>
                </a:path>
                <a:path w="677544" h="1090929">
                  <a:moveTo>
                    <a:pt x="561187" y="902512"/>
                  </a:moveTo>
                  <a:lnTo>
                    <a:pt x="555599" y="902512"/>
                  </a:lnTo>
                  <a:lnTo>
                    <a:pt x="556399" y="907313"/>
                  </a:lnTo>
                  <a:lnTo>
                    <a:pt x="555599" y="914501"/>
                  </a:lnTo>
                  <a:lnTo>
                    <a:pt x="561187" y="914501"/>
                  </a:lnTo>
                  <a:lnTo>
                    <a:pt x="559600" y="909713"/>
                  </a:lnTo>
                  <a:lnTo>
                    <a:pt x="561187" y="902512"/>
                  </a:lnTo>
                  <a:close/>
                </a:path>
                <a:path w="677544" h="1090929">
                  <a:moveTo>
                    <a:pt x="580377" y="806615"/>
                  </a:moveTo>
                  <a:lnTo>
                    <a:pt x="576681" y="804430"/>
                  </a:lnTo>
                  <a:lnTo>
                    <a:pt x="572985" y="799922"/>
                  </a:lnTo>
                  <a:lnTo>
                    <a:pt x="569582" y="797953"/>
                  </a:lnTo>
                  <a:lnTo>
                    <a:pt x="566788" y="803414"/>
                  </a:lnTo>
                  <a:lnTo>
                    <a:pt x="571385" y="804583"/>
                  </a:lnTo>
                  <a:lnTo>
                    <a:pt x="575373" y="808609"/>
                  </a:lnTo>
                  <a:lnTo>
                    <a:pt x="578472" y="810831"/>
                  </a:lnTo>
                  <a:lnTo>
                    <a:pt x="580377" y="806615"/>
                  </a:lnTo>
                  <a:close/>
                </a:path>
                <a:path w="677544" h="1090929">
                  <a:moveTo>
                    <a:pt x="610539" y="332943"/>
                  </a:moveTo>
                  <a:lnTo>
                    <a:pt x="605155" y="327875"/>
                  </a:lnTo>
                  <a:lnTo>
                    <a:pt x="601548" y="332270"/>
                  </a:lnTo>
                  <a:lnTo>
                    <a:pt x="606348" y="334175"/>
                  </a:lnTo>
                  <a:lnTo>
                    <a:pt x="610539" y="332943"/>
                  </a:lnTo>
                  <a:close/>
                </a:path>
                <a:path w="677544" h="1090929">
                  <a:moveTo>
                    <a:pt x="611263" y="574535"/>
                  </a:moveTo>
                  <a:lnTo>
                    <a:pt x="608342" y="570039"/>
                  </a:lnTo>
                  <a:lnTo>
                    <a:pt x="603631" y="568248"/>
                  </a:lnTo>
                  <a:lnTo>
                    <a:pt x="607148" y="571842"/>
                  </a:lnTo>
                  <a:lnTo>
                    <a:pt x="611263" y="574535"/>
                  </a:lnTo>
                  <a:close/>
                </a:path>
                <a:path w="677544" h="1090929">
                  <a:moveTo>
                    <a:pt x="639102" y="959281"/>
                  </a:moveTo>
                  <a:lnTo>
                    <a:pt x="636320" y="963256"/>
                  </a:lnTo>
                  <a:lnTo>
                    <a:pt x="631012" y="963676"/>
                  </a:lnTo>
                  <a:lnTo>
                    <a:pt x="626224" y="964755"/>
                  </a:lnTo>
                  <a:lnTo>
                    <a:pt x="624293" y="966292"/>
                  </a:lnTo>
                  <a:lnTo>
                    <a:pt x="627532" y="968057"/>
                  </a:lnTo>
                  <a:lnTo>
                    <a:pt x="635088" y="967524"/>
                  </a:lnTo>
                  <a:lnTo>
                    <a:pt x="638822" y="962660"/>
                  </a:lnTo>
                  <a:lnTo>
                    <a:pt x="639102" y="959281"/>
                  </a:lnTo>
                  <a:close/>
                </a:path>
                <a:path w="677544" h="1090929">
                  <a:moveTo>
                    <a:pt x="669886" y="86512"/>
                  </a:moveTo>
                  <a:lnTo>
                    <a:pt x="664286" y="85712"/>
                  </a:lnTo>
                  <a:lnTo>
                    <a:pt x="665086" y="90512"/>
                  </a:lnTo>
                  <a:lnTo>
                    <a:pt x="657898" y="92913"/>
                  </a:lnTo>
                  <a:lnTo>
                    <a:pt x="665086" y="93713"/>
                  </a:lnTo>
                  <a:lnTo>
                    <a:pt x="669086" y="93713"/>
                  </a:lnTo>
                  <a:lnTo>
                    <a:pt x="669886" y="86512"/>
                  </a:lnTo>
                  <a:close/>
                </a:path>
                <a:path w="677544" h="1090929">
                  <a:moveTo>
                    <a:pt x="677418" y="75641"/>
                  </a:moveTo>
                  <a:lnTo>
                    <a:pt x="673087" y="78524"/>
                  </a:lnTo>
                  <a:lnTo>
                    <a:pt x="677418" y="79311"/>
                  </a:lnTo>
                  <a:lnTo>
                    <a:pt x="677418" y="756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254283" y="9223933"/>
              <a:ext cx="1016635" cy="929640"/>
            </a:xfrm>
            <a:custGeom>
              <a:avLst/>
              <a:gdLst/>
              <a:ahLst/>
              <a:cxnLst/>
              <a:rect l="l" t="t" r="r" b="b"/>
              <a:pathLst>
                <a:path w="1016634" h="929640">
                  <a:moveTo>
                    <a:pt x="13589" y="331673"/>
                  </a:moveTo>
                  <a:lnTo>
                    <a:pt x="8788" y="329285"/>
                  </a:lnTo>
                  <a:lnTo>
                    <a:pt x="3200" y="324485"/>
                  </a:lnTo>
                  <a:lnTo>
                    <a:pt x="0" y="328485"/>
                  </a:lnTo>
                  <a:lnTo>
                    <a:pt x="4800" y="330085"/>
                  </a:lnTo>
                  <a:lnTo>
                    <a:pt x="10388" y="334873"/>
                  </a:lnTo>
                  <a:lnTo>
                    <a:pt x="13589" y="331673"/>
                  </a:lnTo>
                  <a:close/>
                </a:path>
                <a:path w="1016634" h="929640">
                  <a:moveTo>
                    <a:pt x="62344" y="223786"/>
                  </a:moveTo>
                  <a:lnTo>
                    <a:pt x="55257" y="216255"/>
                  </a:lnTo>
                  <a:lnTo>
                    <a:pt x="51854" y="218694"/>
                  </a:lnTo>
                  <a:lnTo>
                    <a:pt x="53682" y="223672"/>
                  </a:lnTo>
                  <a:lnTo>
                    <a:pt x="62344" y="223786"/>
                  </a:lnTo>
                  <a:close/>
                </a:path>
                <a:path w="1016634" h="929640">
                  <a:moveTo>
                    <a:pt x="132664" y="260553"/>
                  </a:moveTo>
                  <a:lnTo>
                    <a:pt x="125133" y="265150"/>
                  </a:lnTo>
                  <a:lnTo>
                    <a:pt x="127571" y="269240"/>
                  </a:lnTo>
                  <a:lnTo>
                    <a:pt x="132562" y="268973"/>
                  </a:lnTo>
                  <a:lnTo>
                    <a:pt x="132664" y="260553"/>
                  </a:lnTo>
                  <a:close/>
                </a:path>
                <a:path w="1016634" h="929640">
                  <a:moveTo>
                    <a:pt x="148412" y="171399"/>
                  </a:moveTo>
                  <a:lnTo>
                    <a:pt x="140665" y="172631"/>
                  </a:lnTo>
                  <a:lnTo>
                    <a:pt x="142341" y="177914"/>
                  </a:lnTo>
                  <a:lnTo>
                    <a:pt x="146951" y="175336"/>
                  </a:lnTo>
                  <a:lnTo>
                    <a:pt x="148412" y="171399"/>
                  </a:lnTo>
                  <a:close/>
                </a:path>
                <a:path w="1016634" h="929640">
                  <a:moveTo>
                    <a:pt x="160642" y="400405"/>
                  </a:moveTo>
                  <a:lnTo>
                    <a:pt x="154241" y="395617"/>
                  </a:lnTo>
                  <a:lnTo>
                    <a:pt x="150253" y="402805"/>
                  </a:lnTo>
                  <a:lnTo>
                    <a:pt x="148653" y="408406"/>
                  </a:lnTo>
                  <a:lnTo>
                    <a:pt x="151853" y="413994"/>
                  </a:lnTo>
                  <a:lnTo>
                    <a:pt x="158242" y="406806"/>
                  </a:lnTo>
                  <a:lnTo>
                    <a:pt x="160642" y="400405"/>
                  </a:lnTo>
                  <a:close/>
                </a:path>
                <a:path w="1016634" h="929640">
                  <a:moveTo>
                    <a:pt x="178219" y="181419"/>
                  </a:moveTo>
                  <a:lnTo>
                    <a:pt x="176618" y="176631"/>
                  </a:lnTo>
                  <a:lnTo>
                    <a:pt x="173431" y="172631"/>
                  </a:lnTo>
                  <a:lnTo>
                    <a:pt x="168630" y="178231"/>
                  </a:lnTo>
                  <a:lnTo>
                    <a:pt x="170230" y="183019"/>
                  </a:lnTo>
                  <a:lnTo>
                    <a:pt x="173431" y="187820"/>
                  </a:lnTo>
                  <a:lnTo>
                    <a:pt x="178219" y="181419"/>
                  </a:lnTo>
                  <a:close/>
                </a:path>
                <a:path w="1016634" h="929640">
                  <a:moveTo>
                    <a:pt x="224574" y="212598"/>
                  </a:moveTo>
                  <a:lnTo>
                    <a:pt x="219748" y="206082"/>
                  </a:lnTo>
                  <a:lnTo>
                    <a:pt x="215290" y="208394"/>
                  </a:lnTo>
                  <a:lnTo>
                    <a:pt x="215468" y="212813"/>
                  </a:lnTo>
                  <a:lnTo>
                    <a:pt x="224574" y="212598"/>
                  </a:lnTo>
                  <a:close/>
                </a:path>
                <a:path w="1016634" h="929640">
                  <a:moveTo>
                    <a:pt x="246265" y="275831"/>
                  </a:moveTo>
                  <a:lnTo>
                    <a:pt x="238963" y="274929"/>
                  </a:lnTo>
                  <a:lnTo>
                    <a:pt x="240195" y="283921"/>
                  </a:lnTo>
                  <a:lnTo>
                    <a:pt x="244652" y="281533"/>
                  </a:lnTo>
                  <a:lnTo>
                    <a:pt x="246265" y="275831"/>
                  </a:lnTo>
                  <a:close/>
                </a:path>
                <a:path w="1016634" h="929640">
                  <a:moveTo>
                    <a:pt x="270929" y="10388"/>
                  </a:moveTo>
                  <a:lnTo>
                    <a:pt x="265341" y="5600"/>
                  </a:lnTo>
                  <a:lnTo>
                    <a:pt x="261340" y="9588"/>
                  </a:lnTo>
                  <a:lnTo>
                    <a:pt x="265341" y="11988"/>
                  </a:lnTo>
                  <a:lnTo>
                    <a:pt x="263740" y="18389"/>
                  </a:lnTo>
                  <a:lnTo>
                    <a:pt x="268528" y="14389"/>
                  </a:lnTo>
                  <a:lnTo>
                    <a:pt x="270929" y="10388"/>
                  </a:lnTo>
                  <a:close/>
                </a:path>
                <a:path w="1016634" h="929640">
                  <a:moveTo>
                    <a:pt x="291706" y="56743"/>
                  </a:moveTo>
                  <a:lnTo>
                    <a:pt x="287718" y="53555"/>
                  </a:lnTo>
                  <a:lnTo>
                    <a:pt x="287718" y="45554"/>
                  </a:lnTo>
                  <a:lnTo>
                    <a:pt x="280517" y="50355"/>
                  </a:lnTo>
                  <a:lnTo>
                    <a:pt x="284518" y="53555"/>
                  </a:lnTo>
                  <a:lnTo>
                    <a:pt x="284518" y="61544"/>
                  </a:lnTo>
                  <a:lnTo>
                    <a:pt x="291706" y="56743"/>
                  </a:lnTo>
                  <a:close/>
                </a:path>
                <a:path w="1016634" h="929640">
                  <a:moveTo>
                    <a:pt x="294906" y="73533"/>
                  </a:moveTo>
                  <a:lnTo>
                    <a:pt x="289318" y="68732"/>
                  </a:lnTo>
                  <a:lnTo>
                    <a:pt x="285318" y="72732"/>
                  </a:lnTo>
                  <a:lnTo>
                    <a:pt x="290118" y="75133"/>
                  </a:lnTo>
                  <a:lnTo>
                    <a:pt x="287718" y="81521"/>
                  </a:lnTo>
                  <a:lnTo>
                    <a:pt x="292506" y="77533"/>
                  </a:lnTo>
                  <a:lnTo>
                    <a:pt x="294906" y="73533"/>
                  </a:lnTo>
                  <a:close/>
                </a:path>
                <a:path w="1016634" h="929640">
                  <a:moveTo>
                    <a:pt x="339661" y="275729"/>
                  </a:moveTo>
                  <a:lnTo>
                    <a:pt x="334073" y="270941"/>
                  </a:lnTo>
                  <a:lnTo>
                    <a:pt x="330073" y="274929"/>
                  </a:lnTo>
                  <a:lnTo>
                    <a:pt x="334073" y="277329"/>
                  </a:lnTo>
                  <a:lnTo>
                    <a:pt x="331673" y="283730"/>
                  </a:lnTo>
                  <a:lnTo>
                    <a:pt x="337261" y="279730"/>
                  </a:lnTo>
                  <a:lnTo>
                    <a:pt x="339661" y="275729"/>
                  </a:lnTo>
                  <a:close/>
                </a:path>
                <a:path w="1016634" h="929640">
                  <a:moveTo>
                    <a:pt x="376567" y="518706"/>
                  </a:moveTo>
                  <a:lnTo>
                    <a:pt x="370827" y="519493"/>
                  </a:lnTo>
                  <a:lnTo>
                    <a:pt x="372745" y="526122"/>
                  </a:lnTo>
                  <a:lnTo>
                    <a:pt x="375932" y="523392"/>
                  </a:lnTo>
                  <a:lnTo>
                    <a:pt x="376567" y="518706"/>
                  </a:lnTo>
                  <a:close/>
                </a:path>
                <a:path w="1016634" h="929640">
                  <a:moveTo>
                    <a:pt x="396900" y="12915"/>
                  </a:moveTo>
                  <a:lnTo>
                    <a:pt x="391617" y="13589"/>
                  </a:lnTo>
                  <a:lnTo>
                    <a:pt x="393077" y="20561"/>
                  </a:lnTo>
                  <a:lnTo>
                    <a:pt x="396113" y="17780"/>
                  </a:lnTo>
                  <a:lnTo>
                    <a:pt x="396900" y="12915"/>
                  </a:lnTo>
                  <a:close/>
                </a:path>
                <a:path w="1016634" h="929640">
                  <a:moveTo>
                    <a:pt x="421982" y="476338"/>
                  </a:moveTo>
                  <a:lnTo>
                    <a:pt x="419836" y="472833"/>
                  </a:lnTo>
                  <a:lnTo>
                    <a:pt x="416191" y="468045"/>
                  </a:lnTo>
                  <a:lnTo>
                    <a:pt x="411645" y="465213"/>
                  </a:lnTo>
                  <a:lnTo>
                    <a:pt x="406793" y="467550"/>
                  </a:lnTo>
                  <a:lnTo>
                    <a:pt x="411873" y="470496"/>
                  </a:lnTo>
                  <a:lnTo>
                    <a:pt x="414388" y="475538"/>
                  </a:lnTo>
                  <a:lnTo>
                    <a:pt x="416915" y="478790"/>
                  </a:lnTo>
                  <a:lnTo>
                    <a:pt x="421982" y="476338"/>
                  </a:lnTo>
                  <a:close/>
                </a:path>
                <a:path w="1016634" h="929640">
                  <a:moveTo>
                    <a:pt x="433171" y="482727"/>
                  </a:moveTo>
                  <a:lnTo>
                    <a:pt x="427570" y="477939"/>
                  </a:lnTo>
                  <a:lnTo>
                    <a:pt x="423583" y="481926"/>
                  </a:lnTo>
                  <a:lnTo>
                    <a:pt x="427570" y="484327"/>
                  </a:lnTo>
                  <a:lnTo>
                    <a:pt x="425983" y="490728"/>
                  </a:lnTo>
                  <a:lnTo>
                    <a:pt x="430771" y="486727"/>
                  </a:lnTo>
                  <a:lnTo>
                    <a:pt x="433171" y="482727"/>
                  </a:lnTo>
                  <a:close/>
                </a:path>
                <a:path w="1016634" h="929640">
                  <a:moveTo>
                    <a:pt x="455345" y="459320"/>
                  </a:moveTo>
                  <a:lnTo>
                    <a:pt x="449961" y="458749"/>
                  </a:lnTo>
                  <a:lnTo>
                    <a:pt x="445465" y="461340"/>
                  </a:lnTo>
                  <a:lnTo>
                    <a:pt x="450557" y="460857"/>
                  </a:lnTo>
                  <a:lnTo>
                    <a:pt x="455345" y="459320"/>
                  </a:lnTo>
                  <a:close/>
                </a:path>
                <a:path w="1016634" h="929640">
                  <a:moveTo>
                    <a:pt x="466737" y="4800"/>
                  </a:moveTo>
                  <a:lnTo>
                    <a:pt x="459549" y="0"/>
                  </a:lnTo>
                  <a:lnTo>
                    <a:pt x="454748" y="7200"/>
                  </a:lnTo>
                  <a:lnTo>
                    <a:pt x="461937" y="11988"/>
                  </a:lnTo>
                  <a:lnTo>
                    <a:pt x="466737" y="4800"/>
                  </a:lnTo>
                  <a:close/>
                </a:path>
                <a:path w="1016634" h="929640">
                  <a:moveTo>
                    <a:pt x="469696" y="259308"/>
                  </a:moveTo>
                  <a:lnTo>
                    <a:pt x="461937" y="260553"/>
                  </a:lnTo>
                  <a:lnTo>
                    <a:pt x="463626" y="265836"/>
                  </a:lnTo>
                  <a:lnTo>
                    <a:pt x="468236" y="263245"/>
                  </a:lnTo>
                  <a:lnTo>
                    <a:pt x="469696" y="259308"/>
                  </a:lnTo>
                  <a:close/>
                </a:path>
                <a:path w="1016634" h="929640">
                  <a:moveTo>
                    <a:pt x="477126" y="617004"/>
                  </a:moveTo>
                  <a:lnTo>
                    <a:pt x="473125" y="613803"/>
                  </a:lnTo>
                  <a:lnTo>
                    <a:pt x="473125" y="605815"/>
                  </a:lnTo>
                  <a:lnTo>
                    <a:pt x="465937" y="610603"/>
                  </a:lnTo>
                  <a:lnTo>
                    <a:pt x="469938" y="613003"/>
                  </a:lnTo>
                  <a:lnTo>
                    <a:pt x="470738" y="621792"/>
                  </a:lnTo>
                  <a:lnTo>
                    <a:pt x="477126" y="617004"/>
                  </a:lnTo>
                  <a:close/>
                </a:path>
                <a:path w="1016634" h="929640">
                  <a:moveTo>
                    <a:pt x="531469" y="585825"/>
                  </a:moveTo>
                  <a:lnTo>
                    <a:pt x="526681" y="583438"/>
                  </a:lnTo>
                  <a:lnTo>
                    <a:pt x="521081" y="578637"/>
                  </a:lnTo>
                  <a:lnTo>
                    <a:pt x="517893" y="582637"/>
                  </a:lnTo>
                  <a:lnTo>
                    <a:pt x="522681" y="584225"/>
                  </a:lnTo>
                  <a:lnTo>
                    <a:pt x="528281" y="589026"/>
                  </a:lnTo>
                  <a:lnTo>
                    <a:pt x="531469" y="585825"/>
                  </a:lnTo>
                  <a:close/>
                </a:path>
                <a:path w="1016634" h="929640">
                  <a:moveTo>
                    <a:pt x="542658" y="234175"/>
                  </a:moveTo>
                  <a:lnTo>
                    <a:pt x="533069" y="230174"/>
                  </a:lnTo>
                  <a:lnTo>
                    <a:pt x="538670" y="238175"/>
                  </a:lnTo>
                  <a:lnTo>
                    <a:pt x="534352" y="241033"/>
                  </a:lnTo>
                  <a:lnTo>
                    <a:pt x="537070" y="241261"/>
                  </a:lnTo>
                  <a:lnTo>
                    <a:pt x="541591" y="238963"/>
                  </a:lnTo>
                  <a:lnTo>
                    <a:pt x="542658" y="234175"/>
                  </a:lnTo>
                  <a:close/>
                </a:path>
                <a:path w="1016634" h="929640">
                  <a:moveTo>
                    <a:pt x="558647" y="592226"/>
                  </a:moveTo>
                  <a:lnTo>
                    <a:pt x="553847" y="589826"/>
                  </a:lnTo>
                  <a:lnTo>
                    <a:pt x="548259" y="585025"/>
                  </a:lnTo>
                  <a:lnTo>
                    <a:pt x="545058" y="589026"/>
                  </a:lnTo>
                  <a:lnTo>
                    <a:pt x="549859" y="590626"/>
                  </a:lnTo>
                  <a:lnTo>
                    <a:pt x="555447" y="595414"/>
                  </a:lnTo>
                  <a:lnTo>
                    <a:pt x="558647" y="592226"/>
                  </a:lnTo>
                  <a:close/>
                </a:path>
                <a:path w="1016634" h="929640">
                  <a:moveTo>
                    <a:pt x="566775" y="656285"/>
                  </a:moveTo>
                  <a:lnTo>
                    <a:pt x="561047" y="656958"/>
                  </a:lnTo>
                  <a:lnTo>
                    <a:pt x="562952" y="663930"/>
                  </a:lnTo>
                  <a:lnTo>
                    <a:pt x="566140" y="661162"/>
                  </a:lnTo>
                  <a:lnTo>
                    <a:pt x="566775" y="656285"/>
                  </a:lnTo>
                  <a:close/>
                </a:path>
                <a:path w="1016634" h="929640">
                  <a:moveTo>
                    <a:pt x="575919" y="213156"/>
                  </a:moveTo>
                  <a:lnTo>
                    <a:pt x="570636" y="212598"/>
                  </a:lnTo>
                  <a:lnTo>
                    <a:pt x="565797" y="215176"/>
                  </a:lnTo>
                  <a:lnTo>
                    <a:pt x="570941" y="214693"/>
                  </a:lnTo>
                  <a:lnTo>
                    <a:pt x="575919" y="213156"/>
                  </a:lnTo>
                  <a:close/>
                </a:path>
                <a:path w="1016634" h="929640">
                  <a:moveTo>
                    <a:pt x="586041" y="176987"/>
                  </a:moveTo>
                  <a:lnTo>
                    <a:pt x="578624" y="178231"/>
                  </a:lnTo>
                  <a:lnTo>
                    <a:pt x="580199" y="183515"/>
                  </a:lnTo>
                  <a:lnTo>
                    <a:pt x="584619" y="180924"/>
                  </a:lnTo>
                  <a:lnTo>
                    <a:pt x="586041" y="176987"/>
                  </a:lnTo>
                  <a:close/>
                </a:path>
                <a:path w="1016634" h="929640">
                  <a:moveTo>
                    <a:pt x="596214" y="61544"/>
                  </a:moveTo>
                  <a:lnTo>
                    <a:pt x="590613" y="56743"/>
                  </a:lnTo>
                  <a:lnTo>
                    <a:pt x="586625" y="60744"/>
                  </a:lnTo>
                  <a:lnTo>
                    <a:pt x="590613" y="63144"/>
                  </a:lnTo>
                  <a:lnTo>
                    <a:pt x="589013" y="69532"/>
                  </a:lnTo>
                  <a:lnTo>
                    <a:pt x="593813" y="65544"/>
                  </a:lnTo>
                  <a:lnTo>
                    <a:pt x="596214" y="61544"/>
                  </a:lnTo>
                  <a:close/>
                </a:path>
                <a:path w="1016634" h="929640">
                  <a:moveTo>
                    <a:pt x="600011" y="428142"/>
                  </a:moveTo>
                  <a:lnTo>
                    <a:pt x="594614" y="427583"/>
                  </a:lnTo>
                  <a:lnTo>
                    <a:pt x="590118" y="430174"/>
                  </a:lnTo>
                  <a:lnTo>
                    <a:pt x="595210" y="429679"/>
                  </a:lnTo>
                  <a:lnTo>
                    <a:pt x="600011" y="428142"/>
                  </a:lnTo>
                  <a:close/>
                </a:path>
                <a:path w="1016634" h="929640">
                  <a:moveTo>
                    <a:pt x="611390" y="382828"/>
                  </a:moveTo>
                  <a:lnTo>
                    <a:pt x="605955" y="377240"/>
                  </a:lnTo>
                  <a:lnTo>
                    <a:pt x="598411" y="380733"/>
                  </a:lnTo>
                  <a:lnTo>
                    <a:pt x="592963" y="387667"/>
                  </a:lnTo>
                  <a:lnTo>
                    <a:pt x="593813" y="392417"/>
                  </a:lnTo>
                  <a:lnTo>
                    <a:pt x="597903" y="388112"/>
                  </a:lnTo>
                  <a:lnTo>
                    <a:pt x="603808" y="389128"/>
                  </a:lnTo>
                  <a:lnTo>
                    <a:pt x="609092" y="389382"/>
                  </a:lnTo>
                  <a:lnTo>
                    <a:pt x="611390" y="382828"/>
                  </a:lnTo>
                  <a:close/>
                </a:path>
                <a:path w="1016634" h="929640">
                  <a:moveTo>
                    <a:pt x="627570" y="479056"/>
                  </a:moveTo>
                  <a:lnTo>
                    <a:pt x="626681" y="472744"/>
                  </a:lnTo>
                  <a:lnTo>
                    <a:pt x="622947" y="468820"/>
                  </a:lnTo>
                  <a:lnTo>
                    <a:pt x="617791" y="470738"/>
                  </a:lnTo>
                  <a:lnTo>
                    <a:pt x="622579" y="474738"/>
                  </a:lnTo>
                  <a:lnTo>
                    <a:pt x="620191" y="480339"/>
                  </a:lnTo>
                  <a:lnTo>
                    <a:pt x="624179" y="484327"/>
                  </a:lnTo>
                  <a:lnTo>
                    <a:pt x="627570" y="479056"/>
                  </a:lnTo>
                  <a:close/>
                </a:path>
                <a:path w="1016634" h="929640">
                  <a:moveTo>
                    <a:pt x="636168" y="672947"/>
                  </a:moveTo>
                  <a:lnTo>
                    <a:pt x="628980" y="672947"/>
                  </a:lnTo>
                  <a:lnTo>
                    <a:pt x="631380" y="662559"/>
                  </a:lnTo>
                  <a:lnTo>
                    <a:pt x="622579" y="665746"/>
                  </a:lnTo>
                  <a:lnTo>
                    <a:pt x="623239" y="671601"/>
                  </a:lnTo>
                  <a:lnTo>
                    <a:pt x="628472" y="675347"/>
                  </a:lnTo>
                  <a:lnTo>
                    <a:pt x="634161" y="676097"/>
                  </a:lnTo>
                  <a:lnTo>
                    <a:pt x="636168" y="672947"/>
                  </a:lnTo>
                  <a:close/>
                </a:path>
                <a:path w="1016634" h="929640">
                  <a:moveTo>
                    <a:pt x="641896" y="480809"/>
                  </a:moveTo>
                  <a:lnTo>
                    <a:pt x="636168" y="481926"/>
                  </a:lnTo>
                  <a:lnTo>
                    <a:pt x="638086" y="488454"/>
                  </a:lnTo>
                  <a:lnTo>
                    <a:pt x="641261" y="485533"/>
                  </a:lnTo>
                  <a:lnTo>
                    <a:pt x="641896" y="480809"/>
                  </a:lnTo>
                  <a:close/>
                </a:path>
                <a:path w="1016634" h="929640">
                  <a:moveTo>
                    <a:pt x="650697" y="657085"/>
                  </a:moveTo>
                  <a:lnTo>
                    <a:pt x="644956" y="657758"/>
                  </a:lnTo>
                  <a:lnTo>
                    <a:pt x="646874" y="664730"/>
                  </a:lnTo>
                  <a:lnTo>
                    <a:pt x="650062" y="661949"/>
                  </a:lnTo>
                  <a:lnTo>
                    <a:pt x="650697" y="657085"/>
                  </a:lnTo>
                  <a:close/>
                </a:path>
                <a:path w="1016634" h="929640">
                  <a:moveTo>
                    <a:pt x="681418" y="403263"/>
                  </a:moveTo>
                  <a:lnTo>
                    <a:pt x="676135" y="402805"/>
                  </a:lnTo>
                  <a:lnTo>
                    <a:pt x="671296" y="405053"/>
                  </a:lnTo>
                  <a:lnTo>
                    <a:pt x="676427" y="404609"/>
                  </a:lnTo>
                  <a:lnTo>
                    <a:pt x="681418" y="403263"/>
                  </a:lnTo>
                  <a:close/>
                </a:path>
                <a:path w="1016634" h="929640">
                  <a:moveTo>
                    <a:pt x="683006" y="89636"/>
                  </a:moveTo>
                  <a:lnTo>
                    <a:pt x="677735" y="90309"/>
                  </a:lnTo>
                  <a:lnTo>
                    <a:pt x="679196" y="97282"/>
                  </a:lnTo>
                  <a:lnTo>
                    <a:pt x="682218" y="94513"/>
                  </a:lnTo>
                  <a:lnTo>
                    <a:pt x="683006" y="89636"/>
                  </a:lnTo>
                  <a:close/>
                </a:path>
                <a:path w="1016634" h="929640">
                  <a:moveTo>
                    <a:pt x="686523" y="667346"/>
                  </a:moveTo>
                  <a:lnTo>
                    <a:pt x="681723" y="664946"/>
                  </a:lnTo>
                  <a:lnTo>
                    <a:pt x="676135" y="660158"/>
                  </a:lnTo>
                  <a:lnTo>
                    <a:pt x="672934" y="664159"/>
                  </a:lnTo>
                  <a:lnTo>
                    <a:pt x="677735" y="666546"/>
                  </a:lnTo>
                  <a:lnTo>
                    <a:pt x="682523" y="671347"/>
                  </a:lnTo>
                  <a:lnTo>
                    <a:pt x="686523" y="667346"/>
                  </a:lnTo>
                  <a:close/>
                </a:path>
                <a:path w="1016634" h="929640">
                  <a:moveTo>
                    <a:pt x="688124" y="551459"/>
                  </a:moveTo>
                  <a:lnTo>
                    <a:pt x="682523" y="546671"/>
                  </a:lnTo>
                  <a:lnTo>
                    <a:pt x="678522" y="550659"/>
                  </a:lnTo>
                  <a:lnTo>
                    <a:pt x="682523" y="553059"/>
                  </a:lnTo>
                  <a:lnTo>
                    <a:pt x="680923" y="558660"/>
                  </a:lnTo>
                  <a:lnTo>
                    <a:pt x="685723" y="555459"/>
                  </a:lnTo>
                  <a:lnTo>
                    <a:pt x="688124" y="551459"/>
                  </a:lnTo>
                  <a:close/>
                </a:path>
                <a:path w="1016634" h="929640">
                  <a:moveTo>
                    <a:pt x="700214" y="748322"/>
                  </a:moveTo>
                  <a:lnTo>
                    <a:pt x="692912" y="749668"/>
                  </a:lnTo>
                  <a:lnTo>
                    <a:pt x="694156" y="754608"/>
                  </a:lnTo>
                  <a:lnTo>
                    <a:pt x="698614" y="752068"/>
                  </a:lnTo>
                  <a:lnTo>
                    <a:pt x="700214" y="748322"/>
                  </a:lnTo>
                  <a:close/>
                </a:path>
                <a:path w="1016634" h="929640">
                  <a:moveTo>
                    <a:pt x="704900" y="126276"/>
                  </a:moveTo>
                  <a:lnTo>
                    <a:pt x="699312" y="121488"/>
                  </a:lnTo>
                  <a:lnTo>
                    <a:pt x="695312" y="125476"/>
                  </a:lnTo>
                  <a:lnTo>
                    <a:pt x="700112" y="127876"/>
                  </a:lnTo>
                  <a:lnTo>
                    <a:pt x="697712" y="134277"/>
                  </a:lnTo>
                  <a:lnTo>
                    <a:pt x="702500" y="130276"/>
                  </a:lnTo>
                  <a:lnTo>
                    <a:pt x="704900" y="126276"/>
                  </a:lnTo>
                  <a:close/>
                </a:path>
                <a:path w="1016634" h="929640">
                  <a:moveTo>
                    <a:pt x="732561" y="663117"/>
                  </a:moveTo>
                  <a:lnTo>
                    <a:pt x="727278" y="662559"/>
                  </a:lnTo>
                  <a:lnTo>
                    <a:pt x="722452" y="665137"/>
                  </a:lnTo>
                  <a:lnTo>
                    <a:pt x="727583" y="664654"/>
                  </a:lnTo>
                  <a:lnTo>
                    <a:pt x="732561" y="663117"/>
                  </a:lnTo>
                  <a:close/>
                </a:path>
                <a:path w="1016634" h="929640">
                  <a:moveTo>
                    <a:pt x="733679" y="772845"/>
                  </a:moveTo>
                  <a:lnTo>
                    <a:pt x="728878" y="766457"/>
                  </a:lnTo>
                  <a:lnTo>
                    <a:pt x="725678" y="769645"/>
                  </a:lnTo>
                  <a:lnTo>
                    <a:pt x="716889" y="769645"/>
                  </a:lnTo>
                  <a:lnTo>
                    <a:pt x="721690" y="776846"/>
                  </a:lnTo>
                  <a:lnTo>
                    <a:pt x="724877" y="772845"/>
                  </a:lnTo>
                  <a:lnTo>
                    <a:pt x="733679" y="772845"/>
                  </a:lnTo>
                  <a:close/>
                </a:path>
                <a:path w="1016634" h="929640">
                  <a:moveTo>
                    <a:pt x="751738" y="689038"/>
                  </a:moveTo>
                  <a:lnTo>
                    <a:pt x="746455" y="688924"/>
                  </a:lnTo>
                  <a:lnTo>
                    <a:pt x="741629" y="691070"/>
                  </a:lnTo>
                  <a:lnTo>
                    <a:pt x="746760" y="690422"/>
                  </a:lnTo>
                  <a:lnTo>
                    <a:pt x="751738" y="689038"/>
                  </a:lnTo>
                  <a:close/>
                </a:path>
                <a:path w="1016634" h="929640">
                  <a:moveTo>
                    <a:pt x="776516" y="765784"/>
                  </a:moveTo>
                  <a:lnTo>
                    <a:pt x="771232" y="766457"/>
                  </a:lnTo>
                  <a:lnTo>
                    <a:pt x="772693" y="773417"/>
                  </a:lnTo>
                  <a:lnTo>
                    <a:pt x="775728" y="770648"/>
                  </a:lnTo>
                  <a:lnTo>
                    <a:pt x="776516" y="765784"/>
                  </a:lnTo>
                  <a:close/>
                </a:path>
                <a:path w="1016634" h="929640">
                  <a:moveTo>
                    <a:pt x="789622" y="758456"/>
                  </a:moveTo>
                  <a:lnTo>
                    <a:pt x="786028" y="755421"/>
                  </a:lnTo>
                  <a:lnTo>
                    <a:pt x="783031" y="749173"/>
                  </a:lnTo>
                  <a:lnTo>
                    <a:pt x="779729" y="745756"/>
                  </a:lnTo>
                  <a:lnTo>
                    <a:pt x="775233" y="751268"/>
                  </a:lnTo>
                  <a:lnTo>
                    <a:pt x="780821" y="751268"/>
                  </a:lnTo>
                  <a:lnTo>
                    <a:pt x="776033" y="759256"/>
                  </a:lnTo>
                  <a:lnTo>
                    <a:pt x="784021" y="756856"/>
                  </a:lnTo>
                  <a:lnTo>
                    <a:pt x="788022" y="764857"/>
                  </a:lnTo>
                  <a:lnTo>
                    <a:pt x="789622" y="758456"/>
                  </a:lnTo>
                  <a:close/>
                </a:path>
                <a:path w="1016634" h="929640">
                  <a:moveTo>
                    <a:pt x="796010" y="19989"/>
                  </a:moveTo>
                  <a:lnTo>
                    <a:pt x="792810" y="17589"/>
                  </a:lnTo>
                  <a:lnTo>
                    <a:pt x="793610" y="14389"/>
                  </a:lnTo>
                  <a:lnTo>
                    <a:pt x="791222" y="11988"/>
                  </a:lnTo>
                  <a:lnTo>
                    <a:pt x="784885" y="13804"/>
                  </a:lnTo>
                  <a:lnTo>
                    <a:pt x="785520" y="18084"/>
                  </a:lnTo>
                  <a:lnTo>
                    <a:pt x="790206" y="21323"/>
                  </a:lnTo>
                  <a:lnTo>
                    <a:pt x="796010" y="19989"/>
                  </a:lnTo>
                  <a:close/>
                </a:path>
                <a:path w="1016634" h="929640">
                  <a:moveTo>
                    <a:pt x="800811" y="716102"/>
                  </a:moveTo>
                  <a:lnTo>
                    <a:pt x="796010" y="713701"/>
                  </a:lnTo>
                  <a:lnTo>
                    <a:pt x="790422" y="708914"/>
                  </a:lnTo>
                  <a:lnTo>
                    <a:pt x="787222" y="712901"/>
                  </a:lnTo>
                  <a:lnTo>
                    <a:pt x="792010" y="715302"/>
                  </a:lnTo>
                  <a:lnTo>
                    <a:pt x="797610" y="720102"/>
                  </a:lnTo>
                  <a:lnTo>
                    <a:pt x="800811" y="716102"/>
                  </a:lnTo>
                  <a:close/>
                </a:path>
                <a:path w="1016634" h="929640">
                  <a:moveTo>
                    <a:pt x="821728" y="656285"/>
                  </a:moveTo>
                  <a:lnTo>
                    <a:pt x="815987" y="656958"/>
                  </a:lnTo>
                  <a:lnTo>
                    <a:pt x="817905" y="663930"/>
                  </a:lnTo>
                  <a:lnTo>
                    <a:pt x="821093" y="661162"/>
                  </a:lnTo>
                  <a:lnTo>
                    <a:pt x="821728" y="656285"/>
                  </a:lnTo>
                  <a:close/>
                </a:path>
                <a:path w="1016634" h="929640">
                  <a:moveTo>
                    <a:pt x="823188" y="781634"/>
                  </a:moveTo>
                  <a:lnTo>
                    <a:pt x="818388" y="775246"/>
                  </a:lnTo>
                  <a:lnTo>
                    <a:pt x="814400" y="779246"/>
                  </a:lnTo>
                  <a:lnTo>
                    <a:pt x="805599" y="779246"/>
                  </a:lnTo>
                  <a:lnTo>
                    <a:pt x="811199" y="785634"/>
                  </a:lnTo>
                  <a:lnTo>
                    <a:pt x="814400" y="781634"/>
                  </a:lnTo>
                  <a:lnTo>
                    <a:pt x="823188" y="781634"/>
                  </a:lnTo>
                  <a:close/>
                </a:path>
                <a:path w="1016634" h="929640">
                  <a:moveTo>
                    <a:pt x="835177" y="796023"/>
                  </a:moveTo>
                  <a:lnTo>
                    <a:pt x="833577" y="791222"/>
                  </a:lnTo>
                  <a:lnTo>
                    <a:pt x="830376" y="787234"/>
                  </a:lnTo>
                  <a:lnTo>
                    <a:pt x="826376" y="793623"/>
                  </a:lnTo>
                  <a:lnTo>
                    <a:pt x="827176" y="798423"/>
                  </a:lnTo>
                  <a:lnTo>
                    <a:pt x="830376" y="802411"/>
                  </a:lnTo>
                  <a:lnTo>
                    <a:pt x="835177" y="796023"/>
                  </a:lnTo>
                  <a:close/>
                </a:path>
                <a:path w="1016634" h="929640">
                  <a:moveTo>
                    <a:pt x="837374" y="173202"/>
                  </a:moveTo>
                  <a:lnTo>
                    <a:pt x="831977" y="172631"/>
                  </a:lnTo>
                  <a:lnTo>
                    <a:pt x="827481" y="175221"/>
                  </a:lnTo>
                  <a:lnTo>
                    <a:pt x="832573" y="174726"/>
                  </a:lnTo>
                  <a:lnTo>
                    <a:pt x="837374" y="173202"/>
                  </a:lnTo>
                  <a:close/>
                </a:path>
                <a:path w="1016634" h="929640">
                  <a:moveTo>
                    <a:pt x="854151" y="202768"/>
                  </a:moveTo>
                  <a:lnTo>
                    <a:pt x="848766" y="202209"/>
                  </a:lnTo>
                  <a:lnTo>
                    <a:pt x="844270" y="204787"/>
                  </a:lnTo>
                  <a:lnTo>
                    <a:pt x="849363" y="204304"/>
                  </a:lnTo>
                  <a:lnTo>
                    <a:pt x="854151" y="202768"/>
                  </a:lnTo>
                  <a:close/>
                </a:path>
                <a:path w="1016634" h="929640">
                  <a:moveTo>
                    <a:pt x="854951" y="261912"/>
                  </a:moveTo>
                  <a:lnTo>
                    <a:pt x="849553" y="261353"/>
                  </a:lnTo>
                  <a:lnTo>
                    <a:pt x="845058" y="263931"/>
                  </a:lnTo>
                  <a:lnTo>
                    <a:pt x="850163" y="263448"/>
                  </a:lnTo>
                  <a:lnTo>
                    <a:pt x="854951" y="261912"/>
                  </a:lnTo>
                  <a:close/>
                </a:path>
                <a:path w="1016634" h="929640">
                  <a:moveTo>
                    <a:pt x="864501" y="98552"/>
                  </a:moveTo>
                  <a:lnTo>
                    <a:pt x="856754" y="99910"/>
                  </a:lnTo>
                  <a:lnTo>
                    <a:pt x="858443" y="104851"/>
                  </a:lnTo>
                  <a:lnTo>
                    <a:pt x="863041" y="102298"/>
                  </a:lnTo>
                  <a:lnTo>
                    <a:pt x="864501" y="98552"/>
                  </a:lnTo>
                  <a:close/>
                </a:path>
                <a:path w="1016634" h="929640">
                  <a:moveTo>
                    <a:pt x="875626" y="709015"/>
                  </a:moveTo>
                  <a:lnTo>
                    <a:pt x="870343" y="708914"/>
                  </a:lnTo>
                  <a:lnTo>
                    <a:pt x="865505" y="711047"/>
                  </a:lnTo>
                  <a:lnTo>
                    <a:pt x="870635" y="710412"/>
                  </a:lnTo>
                  <a:lnTo>
                    <a:pt x="875626" y="709015"/>
                  </a:lnTo>
                  <a:close/>
                </a:path>
                <a:path w="1016634" h="929640">
                  <a:moveTo>
                    <a:pt x="885329" y="392176"/>
                  </a:moveTo>
                  <a:lnTo>
                    <a:pt x="879932" y="391617"/>
                  </a:lnTo>
                  <a:lnTo>
                    <a:pt x="875436" y="394208"/>
                  </a:lnTo>
                  <a:lnTo>
                    <a:pt x="880529" y="393712"/>
                  </a:lnTo>
                  <a:lnTo>
                    <a:pt x="885329" y="392176"/>
                  </a:lnTo>
                  <a:close/>
                </a:path>
                <a:path w="1016634" h="929640">
                  <a:moveTo>
                    <a:pt x="894092" y="914882"/>
                  </a:moveTo>
                  <a:lnTo>
                    <a:pt x="890320" y="912710"/>
                  </a:lnTo>
                  <a:lnTo>
                    <a:pt x="888136" y="917244"/>
                  </a:lnTo>
                  <a:lnTo>
                    <a:pt x="883627" y="921994"/>
                  </a:lnTo>
                  <a:lnTo>
                    <a:pt x="881659" y="926312"/>
                  </a:lnTo>
                  <a:lnTo>
                    <a:pt x="887120" y="929487"/>
                  </a:lnTo>
                  <a:lnTo>
                    <a:pt x="888746" y="924623"/>
                  </a:lnTo>
                  <a:lnTo>
                    <a:pt x="892314" y="919302"/>
                  </a:lnTo>
                  <a:lnTo>
                    <a:pt x="894092" y="914882"/>
                  </a:lnTo>
                  <a:close/>
                </a:path>
                <a:path w="1016634" h="929640">
                  <a:moveTo>
                    <a:pt x="912241" y="909497"/>
                  </a:moveTo>
                  <a:lnTo>
                    <a:pt x="907097" y="907910"/>
                  </a:lnTo>
                  <a:lnTo>
                    <a:pt x="901230" y="907478"/>
                  </a:lnTo>
                  <a:lnTo>
                    <a:pt x="896112" y="906221"/>
                  </a:lnTo>
                  <a:lnTo>
                    <a:pt x="894295" y="906005"/>
                  </a:lnTo>
                  <a:lnTo>
                    <a:pt x="898309" y="908710"/>
                  </a:lnTo>
                  <a:lnTo>
                    <a:pt x="900353" y="912977"/>
                  </a:lnTo>
                  <a:lnTo>
                    <a:pt x="907503" y="912215"/>
                  </a:lnTo>
                  <a:lnTo>
                    <a:pt x="912241" y="909497"/>
                  </a:lnTo>
                  <a:close/>
                </a:path>
                <a:path w="1016634" h="929640">
                  <a:moveTo>
                    <a:pt x="912812" y="718058"/>
                  </a:moveTo>
                  <a:lnTo>
                    <a:pt x="905510" y="719302"/>
                  </a:lnTo>
                  <a:lnTo>
                    <a:pt x="906741" y="724585"/>
                  </a:lnTo>
                  <a:lnTo>
                    <a:pt x="911199" y="721995"/>
                  </a:lnTo>
                  <a:lnTo>
                    <a:pt x="912812" y="718058"/>
                  </a:lnTo>
                  <a:close/>
                </a:path>
                <a:path w="1016634" h="929640">
                  <a:moveTo>
                    <a:pt x="919086" y="652957"/>
                  </a:moveTo>
                  <a:lnTo>
                    <a:pt x="914298" y="646569"/>
                  </a:lnTo>
                  <a:lnTo>
                    <a:pt x="910297" y="650570"/>
                  </a:lnTo>
                  <a:lnTo>
                    <a:pt x="901509" y="650570"/>
                  </a:lnTo>
                  <a:lnTo>
                    <a:pt x="907097" y="656958"/>
                  </a:lnTo>
                  <a:lnTo>
                    <a:pt x="910297" y="652957"/>
                  </a:lnTo>
                  <a:lnTo>
                    <a:pt x="919086" y="652957"/>
                  </a:lnTo>
                  <a:close/>
                </a:path>
                <a:path w="1016634" h="929640">
                  <a:moveTo>
                    <a:pt x="921486" y="318897"/>
                  </a:moveTo>
                  <a:lnTo>
                    <a:pt x="916698" y="316496"/>
                  </a:lnTo>
                  <a:lnTo>
                    <a:pt x="911098" y="311696"/>
                  </a:lnTo>
                  <a:lnTo>
                    <a:pt x="907897" y="315696"/>
                  </a:lnTo>
                  <a:lnTo>
                    <a:pt x="912698" y="317296"/>
                  </a:lnTo>
                  <a:lnTo>
                    <a:pt x="917486" y="322084"/>
                  </a:lnTo>
                  <a:lnTo>
                    <a:pt x="921486" y="318897"/>
                  </a:lnTo>
                  <a:close/>
                </a:path>
                <a:path w="1016634" h="929640">
                  <a:moveTo>
                    <a:pt x="936675" y="684136"/>
                  </a:moveTo>
                  <a:lnTo>
                    <a:pt x="932980" y="681951"/>
                  </a:lnTo>
                  <a:lnTo>
                    <a:pt x="929284" y="677443"/>
                  </a:lnTo>
                  <a:lnTo>
                    <a:pt x="925880" y="675474"/>
                  </a:lnTo>
                  <a:lnTo>
                    <a:pt x="923086" y="680935"/>
                  </a:lnTo>
                  <a:lnTo>
                    <a:pt x="927684" y="682104"/>
                  </a:lnTo>
                  <a:lnTo>
                    <a:pt x="931672" y="686130"/>
                  </a:lnTo>
                  <a:lnTo>
                    <a:pt x="934770" y="688352"/>
                  </a:lnTo>
                  <a:lnTo>
                    <a:pt x="936675" y="684136"/>
                  </a:lnTo>
                  <a:close/>
                </a:path>
                <a:path w="1016634" h="929640">
                  <a:moveTo>
                    <a:pt x="936790" y="669201"/>
                  </a:moveTo>
                  <a:lnTo>
                    <a:pt x="929474" y="670547"/>
                  </a:lnTo>
                  <a:lnTo>
                    <a:pt x="930719" y="675487"/>
                  </a:lnTo>
                  <a:lnTo>
                    <a:pt x="935177" y="672947"/>
                  </a:lnTo>
                  <a:lnTo>
                    <a:pt x="936790" y="669201"/>
                  </a:lnTo>
                  <a:close/>
                </a:path>
                <a:path w="1016634" h="929640">
                  <a:moveTo>
                    <a:pt x="948664" y="642569"/>
                  </a:moveTo>
                  <a:lnTo>
                    <a:pt x="943864" y="640181"/>
                  </a:lnTo>
                  <a:lnTo>
                    <a:pt x="938276" y="635381"/>
                  </a:lnTo>
                  <a:lnTo>
                    <a:pt x="935075" y="639381"/>
                  </a:lnTo>
                  <a:lnTo>
                    <a:pt x="939876" y="641769"/>
                  </a:lnTo>
                  <a:lnTo>
                    <a:pt x="945464" y="646569"/>
                  </a:lnTo>
                  <a:lnTo>
                    <a:pt x="948664" y="642569"/>
                  </a:lnTo>
                  <a:close/>
                </a:path>
                <a:path w="1016634" h="929640">
                  <a:moveTo>
                    <a:pt x="960653" y="460349"/>
                  </a:moveTo>
                  <a:lnTo>
                    <a:pt x="959053" y="455561"/>
                  </a:lnTo>
                  <a:lnTo>
                    <a:pt x="955852" y="451561"/>
                  </a:lnTo>
                  <a:lnTo>
                    <a:pt x="951064" y="457161"/>
                  </a:lnTo>
                  <a:lnTo>
                    <a:pt x="951852" y="461949"/>
                  </a:lnTo>
                  <a:lnTo>
                    <a:pt x="955852" y="466750"/>
                  </a:lnTo>
                  <a:lnTo>
                    <a:pt x="960653" y="460349"/>
                  </a:lnTo>
                  <a:close/>
                </a:path>
                <a:path w="1016634" h="929640">
                  <a:moveTo>
                    <a:pt x="981430" y="466750"/>
                  </a:moveTo>
                  <a:lnTo>
                    <a:pt x="975829" y="461949"/>
                  </a:lnTo>
                  <a:lnTo>
                    <a:pt x="971842" y="465950"/>
                  </a:lnTo>
                  <a:lnTo>
                    <a:pt x="976630" y="468350"/>
                  </a:lnTo>
                  <a:lnTo>
                    <a:pt x="974229" y="474738"/>
                  </a:lnTo>
                  <a:lnTo>
                    <a:pt x="979030" y="470738"/>
                  </a:lnTo>
                  <a:lnTo>
                    <a:pt x="981430" y="466750"/>
                  </a:lnTo>
                  <a:close/>
                </a:path>
                <a:path w="1016634" h="929640">
                  <a:moveTo>
                    <a:pt x="996403" y="229247"/>
                  </a:moveTo>
                  <a:lnTo>
                    <a:pt x="992619" y="224586"/>
                  </a:lnTo>
                  <a:lnTo>
                    <a:pt x="991019" y="227774"/>
                  </a:lnTo>
                  <a:lnTo>
                    <a:pt x="990219" y="227774"/>
                  </a:lnTo>
                  <a:lnTo>
                    <a:pt x="980592" y="231660"/>
                  </a:lnTo>
                  <a:lnTo>
                    <a:pt x="987526" y="231876"/>
                  </a:lnTo>
                  <a:lnTo>
                    <a:pt x="996403" y="229247"/>
                  </a:lnTo>
                  <a:close/>
                </a:path>
                <a:path w="1016634" h="929640">
                  <a:moveTo>
                    <a:pt x="999236" y="715670"/>
                  </a:moveTo>
                  <a:lnTo>
                    <a:pt x="991819" y="716902"/>
                  </a:lnTo>
                  <a:lnTo>
                    <a:pt x="993394" y="722185"/>
                  </a:lnTo>
                  <a:lnTo>
                    <a:pt x="997813" y="719594"/>
                  </a:lnTo>
                  <a:lnTo>
                    <a:pt x="999236" y="715670"/>
                  </a:lnTo>
                  <a:close/>
                </a:path>
                <a:path w="1016634" h="929640">
                  <a:moveTo>
                    <a:pt x="1004836" y="269595"/>
                  </a:moveTo>
                  <a:lnTo>
                    <a:pt x="997407" y="270941"/>
                  </a:lnTo>
                  <a:lnTo>
                    <a:pt x="998982" y="275882"/>
                  </a:lnTo>
                  <a:lnTo>
                    <a:pt x="1003401" y="273342"/>
                  </a:lnTo>
                  <a:lnTo>
                    <a:pt x="1004836" y="269595"/>
                  </a:lnTo>
                  <a:close/>
                </a:path>
                <a:path w="1016634" h="929640">
                  <a:moveTo>
                    <a:pt x="1010196" y="244563"/>
                  </a:moveTo>
                  <a:lnTo>
                    <a:pt x="1004608" y="239763"/>
                  </a:lnTo>
                  <a:lnTo>
                    <a:pt x="1000607" y="243763"/>
                  </a:lnTo>
                  <a:lnTo>
                    <a:pt x="1005408" y="245364"/>
                  </a:lnTo>
                  <a:lnTo>
                    <a:pt x="1003007" y="251752"/>
                  </a:lnTo>
                  <a:lnTo>
                    <a:pt x="1007808" y="248564"/>
                  </a:lnTo>
                  <a:lnTo>
                    <a:pt x="1010196" y="244563"/>
                  </a:lnTo>
                  <a:close/>
                </a:path>
                <a:path w="1016634" h="929640">
                  <a:moveTo>
                    <a:pt x="1015936" y="463677"/>
                  </a:moveTo>
                  <a:lnTo>
                    <a:pt x="1010196" y="464350"/>
                  </a:lnTo>
                  <a:lnTo>
                    <a:pt x="1012113" y="471322"/>
                  </a:lnTo>
                  <a:lnTo>
                    <a:pt x="1015301" y="468541"/>
                  </a:lnTo>
                  <a:lnTo>
                    <a:pt x="1015936" y="463677"/>
                  </a:lnTo>
                  <a:close/>
                </a:path>
                <a:path w="1016634" h="929640">
                  <a:moveTo>
                    <a:pt x="1016596" y="342074"/>
                  </a:moveTo>
                  <a:lnTo>
                    <a:pt x="1014996" y="337273"/>
                  </a:lnTo>
                  <a:lnTo>
                    <a:pt x="1011796" y="333273"/>
                  </a:lnTo>
                  <a:lnTo>
                    <a:pt x="1007808" y="338874"/>
                  </a:lnTo>
                  <a:lnTo>
                    <a:pt x="1008595" y="343662"/>
                  </a:lnTo>
                  <a:lnTo>
                    <a:pt x="1011796" y="348462"/>
                  </a:lnTo>
                  <a:lnTo>
                    <a:pt x="1016596" y="34207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976153" y="9235922"/>
              <a:ext cx="1311910" cy="1043305"/>
            </a:xfrm>
            <a:custGeom>
              <a:avLst/>
              <a:gdLst/>
              <a:ahLst/>
              <a:cxnLst/>
              <a:rect l="l" t="t" r="r" b="b"/>
              <a:pathLst>
                <a:path w="1311909" h="1043304">
                  <a:moveTo>
                    <a:pt x="30378" y="489927"/>
                  </a:moveTo>
                  <a:lnTo>
                    <a:pt x="24587" y="484733"/>
                  </a:lnTo>
                  <a:lnTo>
                    <a:pt x="18288" y="480733"/>
                  </a:lnTo>
                  <a:lnTo>
                    <a:pt x="11836" y="477329"/>
                  </a:lnTo>
                  <a:lnTo>
                    <a:pt x="5600" y="473938"/>
                  </a:lnTo>
                  <a:lnTo>
                    <a:pt x="8001" y="478739"/>
                  </a:lnTo>
                  <a:lnTo>
                    <a:pt x="0" y="480326"/>
                  </a:lnTo>
                  <a:lnTo>
                    <a:pt x="1600" y="485127"/>
                  </a:lnTo>
                  <a:lnTo>
                    <a:pt x="9474" y="483628"/>
                  </a:lnTo>
                  <a:lnTo>
                    <a:pt x="15989" y="486930"/>
                  </a:lnTo>
                  <a:lnTo>
                    <a:pt x="22504" y="490524"/>
                  </a:lnTo>
                  <a:lnTo>
                    <a:pt x="30378" y="489927"/>
                  </a:lnTo>
                  <a:close/>
                </a:path>
                <a:path w="1311909" h="1043304">
                  <a:moveTo>
                    <a:pt x="178231" y="497916"/>
                  </a:moveTo>
                  <a:lnTo>
                    <a:pt x="171831" y="499516"/>
                  </a:lnTo>
                  <a:lnTo>
                    <a:pt x="167843" y="501116"/>
                  </a:lnTo>
                  <a:lnTo>
                    <a:pt x="170230" y="508304"/>
                  </a:lnTo>
                  <a:lnTo>
                    <a:pt x="175831" y="506704"/>
                  </a:lnTo>
                  <a:lnTo>
                    <a:pt x="173431" y="502716"/>
                  </a:lnTo>
                  <a:lnTo>
                    <a:pt x="178231" y="497916"/>
                  </a:lnTo>
                  <a:close/>
                </a:path>
                <a:path w="1311909" h="1043304">
                  <a:moveTo>
                    <a:pt x="187248" y="525894"/>
                  </a:moveTo>
                  <a:lnTo>
                    <a:pt x="181229" y="522592"/>
                  </a:lnTo>
                  <a:lnTo>
                    <a:pt x="171907" y="520928"/>
                  </a:lnTo>
                  <a:lnTo>
                    <a:pt x="172631" y="526681"/>
                  </a:lnTo>
                  <a:lnTo>
                    <a:pt x="172631" y="527481"/>
                  </a:lnTo>
                  <a:lnTo>
                    <a:pt x="175831" y="525094"/>
                  </a:lnTo>
                  <a:lnTo>
                    <a:pt x="176631" y="525094"/>
                  </a:lnTo>
                  <a:lnTo>
                    <a:pt x="187248" y="525894"/>
                  </a:lnTo>
                  <a:close/>
                </a:path>
                <a:path w="1311909" h="1043304">
                  <a:moveTo>
                    <a:pt x="194538" y="479044"/>
                  </a:moveTo>
                  <a:lnTo>
                    <a:pt x="189217" y="479234"/>
                  </a:lnTo>
                  <a:lnTo>
                    <a:pt x="185991" y="481965"/>
                  </a:lnTo>
                  <a:lnTo>
                    <a:pt x="193408" y="484327"/>
                  </a:lnTo>
                  <a:lnTo>
                    <a:pt x="194538" y="479044"/>
                  </a:lnTo>
                  <a:close/>
                </a:path>
                <a:path w="1311909" h="1043304">
                  <a:moveTo>
                    <a:pt x="222186" y="415594"/>
                  </a:moveTo>
                  <a:lnTo>
                    <a:pt x="221386" y="410006"/>
                  </a:lnTo>
                  <a:lnTo>
                    <a:pt x="214198" y="413194"/>
                  </a:lnTo>
                  <a:lnTo>
                    <a:pt x="212598" y="417195"/>
                  </a:lnTo>
                  <a:lnTo>
                    <a:pt x="213398" y="422783"/>
                  </a:lnTo>
                  <a:lnTo>
                    <a:pt x="220586" y="420395"/>
                  </a:lnTo>
                  <a:lnTo>
                    <a:pt x="222186" y="415594"/>
                  </a:lnTo>
                  <a:close/>
                </a:path>
                <a:path w="1311909" h="1043304">
                  <a:moveTo>
                    <a:pt x="226847" y="691286"/>
                  </a:moveTo>
                  <a:lnTo>
                    <a:pt x="221488" y="691629"/>
                  </a:lnTo>
                  <a:lnTo>
                    <a:pt x="218071" y="694207"/>
                  </a:lnTo>
                  <a:lnTo>
                    <a:pt x="225386" y="696125"/>
                  </a:lnTo>
                  <a:lnTo>
                    <a:pt x="226847" y="691286"/>
                  </a:lnTo>
                  <a:close/>
                </a:path>
                <a:path w="1311909" h="1043304">
                  <a:moveTo>
                    <a:pt x="244957" y="799820"/>
                  </a:moveTo>
                  <a:lnTo>
                    <a:pt x="242646" y="794994"/>
                  </a:lnTo>
                  <a:lnTo>
                    <a:pt x="236575" y="793623"/>
                  </a:lnTo>
                  <a:lnTo>
                    <a:pt x="238175" y="796823"/>
                  </a:lnTo>
                  <a:lnTo>
                    <a:pt x="235775" y="799223"/>
                  </a:lnTo>
                  <a:lnTo>
                    <a:pt x="236575" y="802411"/>
                  </a:lnTo>
                  <a:lnTo>
                    <a:pt x="243090" y="803744"/>
                  </a:lnTo>
                  <a:lnTo>
                    <a:pt x="244957" y="799820"/>
                  </a:lnTo>
                  <a:close/>
                </a:path>
                <a:path w="1311909" h="1043304">
                  <a:moveTo>
                    <a:pt x="247675" y="75590"/>
                  </a:moveTo>
                  <a:lnTo>
                    <a:pt x="244068" y="71628"/>
                  </a:lnTo>
                  <a:lnTo>
                    <a:pt x="238506" y="68427"/>
                  </a:lnTo>
                  <a:lnTo>
                    <a:pt x="234975" y="68732"/>
                  </a:lnTo>
                  <a:lnTo>
                    <a:pt x="233375" y="73533"/>
                  </a:lnTo>
                  <a:lnTo>
                    <a:pt x="243763" y="77520"/>
                  </a:lnTo>
                  <a:lnTo>
                    <a:pt x="245364" y="77520"/>
                  </a:lnTo>
                  <a:lnTo>
                    <a:pt x="247675" y="75590"/>
                  </a:lnTo>
                  <a:close/>
                </a:path>
                <a:path w="1311909" h="1043304">
                  <a:moveTo>
                    <a:pt x="276860" y="140982"/>
                  </a:moveTo>
                  <a:lnTo>
                    <a:pt x="271538" y="141160"/>
                  </a:lnTo>
                  <a:lnTo>
                    <a:pt x="268312" y="143903"/>
                  </a:lnTo>
                  <a:lnTo>
                    <a:pt x="275729" y="146265"/>
                  </a:lnTo>
                  <a:lnTo>
                    <a:pt x="276860" y="140982"/>
                  </a:lnTo>
                  <a:close/>
                </a:path>
                <a:path w="1311909" h="1043304">
                  <a:moveTo>
                    <a:pt x="286207" y="302450"/>
                  </a:moveTo>
                  <a:lnTo>
                    <a:pt x="281825" y="303606"/>
                  </a:lnTo>
                  <a:lnTo>
                    <a:pt x="278790" y="307619"/>
                  </a:lnTo>
                  <a:lnTo>
                    <a:pt x="284518" y="309295"/>
                  </a:lnTo>
                  <a:lnTo>
                    <a:pt x="286207" y="302450"/>
                  </a:lnTo>
                  <a:close/>
                </a:path>
                <a:path w="1311909" h="1043304">
                  <a:moveTo>
                    <a:pt x="291515" y="643369"/>
                  </a:moveTo>
                  <a:lnTo>
                    <a:pt x="286727" y="641578"/>
                  </a:lnTo>
                  <a:lnTo>
                    <a:pt x="281622" y="640676"/>
                  </a:lnTo>
                  <a:lnTo>
                    <a:pt x="286118" y="643369"/>
                  </a:lnTo>
                  <a:lnTo>
                    <a:pt x="291515" y="643369"/>
                  </a:lnTo>
                  <a:close/>
                </a:path>
                <a:path w="1311909" h="1043304">
                  <a:moveTo>
                    <a:pt x="292315" y="610489"/>
                  </a:moveTo>
                  <a:lnTo>
                    <a:pt x="287515" y="608507"/>
                  </a:lnTo>
                  <a:lnTo>
                    <a:pt x="282422" y="607568"/>
                  </a:lnTo>
                  <a:lnTo>
                    <a:pt x="286918" y="610603"/>
                  </a:lnTo>
                  <a:lnTo>
                    <a:pt x="292315" y="610489"/>
                  </a:lnTo>
                  <a:close/>
                </a:path>
                <a:path w="1311909" h="1043304">
                  <a:moveTo>
                    <a:pt x="294919" y="485127"/>
                  </a:moveTo>
                  <a:lnTo>
                    <a:pt x="292519" y="481126"/>
                  </a:lnTo>
                  <a:lnTo>
                    <a:pt x="290118" y="474738"/>
                  </a:lnTo>
                  <a:lnTo>
                    <a:pt x="284518" y="476338"/>
                  </a:lnTo>
                  <a:lnTo>
                    <a:pt x="287718" y="480326"/>
                  </a:lnTo>
                  <a:lnTo>
                    <a:pt x="290118" y="486727"/>
                  </a:lnTo>
                  <a:lnTo>
                    <a:pt x="294919" y="485127"/>
                  </a:lnTo>
                  <a:close/>
                </a:path>
                <a:path w="1311909" h="1043304">
                  <a:moveTo>
                    <a:pt x="321284" y="316496"/>
                  </a:moveTo>
                  <a:lnTo>
                    <a:pt x="314896" y="318096"/>
                  </a:lnTo>
                  <a:lnTo>
                    <a:pt x="310896" y="319684"/>
                  </a:lnTo>
                  <a:lnTo>
                    <a:pt x="313296" y="326885"/>
                  </a:lnTo>
                  <a:lnTo>
                    <a:pt x="318884" y="325285"/>
                  </a:lnTo>
                  <a:lnTo>
                    <a:pt x="315696" y="321284"/>
                  </a:lnTo>
                  <a:lnTo>
                    <a:pt x="321284" y="316496"/>
                  </a:lnTo>
                  <a:close/>
                </a:path>
                <a:path w="1311909" h="1043304">
                  <a:moveTo>
                    <a:pt x="322681" y="558203"/>
                  </a:moveTo>
                  <a:lnTo>
                    <a:pt x="317893" y="556260"/>
                  </a:lnTo>
                  <a:lnTo>
                    <a:pt x="312801" y="555510"/>
                  </a:lnTo>
                  <a:lnTo>
                    <a:pt x="317296" y="558660"/>
                  </a:lnTo>
                  <a:lnTo>
                    <a:pt x="322681" y="558203"/>
                  </a:lnTo>
                  <a:close/>
                </a:path>
                <a:path w="1311909" h="1043304">
                  <a:moveTo>
                    <a:pt x="329412" y="650684"/>
                  </a:moveTo>
                  <a:lnTo>
                    <a:pt x="323684" y="651370"/>
                  </a:lnTo>
                  <a:lnTo>
                    <a:pt x="325589" y="658329"/>
                  </a:lnTo>
                  <a:lnTo>
                    <a:pt x="328777" y="655561"/>
                  </a:lnTo>
                  <a:lnTo>
                    <a:pt x="329412" y="650684"/>
                  </a:lnTo>
                  <a:close/>
                </a:path>
                <a:path w="1311909" h="1043304">
                  <a:moveTo>
                    <a:pt x="333273" y="332473"/>
                  </a:moveTo>
                  <a:lnTo>
                    <a:pt x="326085" y="335673"/>
                  </a:lnTo>
                  <a:lnTo>
                    <a:pt x="324485" y="339674"/>
                  </a:lnTo>
                  <a:lnTo>
                    <a:pt x="325285" y="345262"/>
                  </a:lnTo>
                  <a:lnTo>
                    <a:pt x="331673" y="342061"/>
                  </a:lnTo>
                  <a:lnTo>
                    <a:pt x="333273" y="337273"/>
                  </a:lnTo>
                  <a:lnTo>
                    <a:pt x="333273" y="332473"/>
                  </a:lnTo>
                  <a:close/>
                </a:path>
                <a:path w="1311909" h="1043304">
                  <a:moveTo>
                    <a:pt x="365048" y="430669"/>
                  </a:moveTo>
                  <a:lnTo>
                    <a:pt x="360248" y="428688"/>
                  </a:lnTo>
                  <a:lnTo>
                    <a:pt x="355155" y="427748"/>
                  </a:lnTo>
                  <a:lnTo>
                    <a:pt x="359651" y="430784"/>
                  </a:lnTo>
                  <a:lnTo>
                    <a:pt x="365048" y="430669"/>
                  </a:lnTo>
                  <a:close/>
                </a:path>
                <a:path w="1311909" h="1043304">
                  <a:moveTo>
                    <a:pt x="379831" y="777862"/>
                  </a:moveTo>
                  <a:lnTo>
                    <a:pt x="375627" y="778840"/>
                  </a:lnTo>
                  <a:lnTo>
                    <a:pt x="372630" y="782815"/>
                  </a:lnTo>
                  <a:lnTo>
                    <a:pt x="378028" y="784834"/>
                  </a:lnTo>
                  <a:lnTo>
                    <a:pt x="379831" y="777862"/>
                  </a:lnTo>
                  <a:close/>
                </a:path>
                <a:path w="1311909" h="1043304">
                  <a:moveTo>
                    <a:pt x="382828" y="737679"/>
                  </a:moveTo>
                  <a:lnTo>
                    <a:pt x="376428" y="738479"/>
                  </a:lnTo>
                  <a:lnTo>
                    <a:pt x="372440" y="740079"/>
                  </a:lnTo>
                  <a:lnTo>
                    <a:pt x="374840" y="747268"/>
                  </a:lnTo>
                  <a:lnTo>
                    <a:pt x="380428" y="745667"/>
                  </a:lnTo>
                  <a:lnTo>
                    <a:pt x="378028" y="741680"/>
                  </a:lnTo>
                  <a:lnTo>
                    <a:pt x="382828" y="737679"/>
                  </a:lnTo>
                  <a:close/>
                </a:path>
                <a:path w="1311909" h="1043304">
                  <a:moveTo>
                    <a:pt x="391160" y="519137"/>
                  </a:moveTo>
                  <a:lnTo>
                    <a:pt x="390817" y="510705"/>
                  </a:lnTo>
                  <a:lnTo>
                    <a:pt x="383743" y="515315"/>
                  </a:lnTo>
                  <a:lnTo>
                    <a:pt x="386321" y="519391"/>
                  </a:lnTo>
                  <a:lnTo>
                    <a:pt x="391160" y="519137"/>
                  </a:lnTo>
                  <a:close/>
                </a:path>
                <a:path w="1311909" h="1043304">
                  <a:moveTo>
                    <a:pt x="412889" y="511149"/>
                  </a:moveTo>
                  <a:lnTo>
                    <a:pt x="407606" y="510705"/>
                  </a:lnTo>
                  <a:lnTo>
                    <a:pt x="402767" y="512953"/>
                  </a:lnTo>
                  <a:lnTo>
                    <a:pt x="407898" y="512495"/>
                  </a:lnTo>
                  <a:lnTo>
                    <a:pt x="412889" y="511149"/>
                  </a:lnTo>
                  <a:close/>
                </a:path>
                <a:path w="1311909" h="1043304">
                  <a:moveTo>
                    <a:pt x="419811" y="600468"/>
                  </a:moveTo>
                  <a:lnTo>
                    <a:pt x="412394" y="601814"/>
                  </a:lnTo>
                  <a:lnTo>
                    <a:pt x="413969" y="606755"/>
                  </a:lnTo>
                  <a:lnTo>
                    <a:pt x="418388" y="604215"/>
                  </a:lnTo>
                  <a:lnTo>
                    <a:pt x="419811" y="600468"/>
                  </a:lnTo>
                  <a:close/>
                </a:path>
                <a:path w="1311909" h="1043304">
                  <a:moveTo>
                    <a:pt x="426123" y="498043"/>
                  </a:moveTo>
                  <a:lnTo>
                    <a:pt x="420395" y="498716"/>
                  </a:lnTo>
                  <a:lnTo>
                    <a:pt x="422300" y="505688"/>
                  </a:lnTo>
                  <a:lnTo>
                    <a:pt x="425488" y="502907"/>
                  </a:lnTo>
                  <a:lnTo>
                    <a:pt x="426123" y="498043"/>
                  </a:lnTo>
                  <a:close/>
                </a:path>
                <a:path w="1311909" h="1043304">
                  <a:moveTo>
                    <a:pt x="437172" y="611403"/>
                  </a:moveTo>
                  <a:lnTo>
                    <a:pt x="432371" y="609003"/>
                  </a:lnTo>
                  <a:lnTo>
                    <a:pt x="426783" y="604215"/>
                  </a:lnTo>
                  <a:lnTo>
                    <a:pt x="423583" y="608203"/>
                  </a:lnTo>
                  <a:lnTo>
                    <a:pt x="428383" y="610603"/>
                  </a:lnTo>
                  <a:lnTo>
                    <a:pt x="433971" y="615403"/>
                  </a:lnTo>
                  <a:lnTo>
                    <a:pt x="437172" y="611403"/>
                  </a:lnTo>
                  <a:close/>
                </a:path>
                <a:path w="1311909" h="1043304">
                  <a:moveTo>
                    <a:pt x="442772" y="190220"/>
                  </a:moveTo>
                  <a:lnTo>
                    <a:pt x="439572" y="186220"/>
                  </a:lnTo>
                  <a:lnTo>
                    <a:pt x="437172" y="179031"/>
                  </a:lnTo>
                  <a:lnTo>
                    <a:pt x="432371" y="181419"/>
                  </a:lnTo>
                  <a:lnTo>
                    <a:pt x="435571" y="185420"/>
                  </a:lnTo>
                  <a:lnTo>
                    <a:pt x="437972" y="191820"/>
                  </a:lnTo>
                  <a:lnTo>
                    <a:pt x="442772" y="190220"/>
                  </a:lnTo>
                  <a:close/>
                </a:path>
                <a:path w="1311909" h="1043304">
                  <a:moveTo>
                    <a:pt x="444360" y="842378"/>
                  </a:moveTo>
                  <a:lnTo>
                    <a:pt x="437972" y="843978"/>
                  </a:lnTo>
                  <a:lnTo>
                    <a:pt x="433971" y="845578"/>
                  </a:lnTo>
                  <a:lnTo>
                    <a:pt x="436372" y="852766"/>
                  </a:lnTo>
                  <a:lnTo>
                    <a:pt x="441972" y="851166"/>
                  </a:lnTo>
                  <a:lnTo>
                    <a:pt x="438772" y="847178"/>
                  </a:lnTo>
                  <a:lnTo>
                    <a:pt x="444360" y="842378"/>
                  </a:lnTo>
                  <a:close/>
                </a:path>
                <a:path w="1311909" h="1043304">
                  <a:moveTo>
                    <a:pt x="448360" y="534682"/>
                  </a:moveTo>
                  <a:lnTo>
                    <a:pt x="441286" y="527151"/>
                  </a:lnTo>
                  <a:lnTo>
                    <a:pt x="437870" y="529590"/>
                  </a:lnTo>
                  <a:lnTo>
                    <a:pt x="439712" y="534568"/>
                  </a:lnTo>
                  <a:lnTo>
                    <a:pt x="448360" y="534682"/>
                  </a:lnTo>
                  <a:close/>
                </a:path>
                <a:path w="1311909" h="1043304">
                  <a:moveTo>
                    <a:pt x="479272" y="600036"/>
                  </a:moveTo>
                  <a:lnTo>
                    <a:pt x="475538" y="594626"/>
                  </a:lnTo>
                  <a:lnTo>
                    <a:pt x="472338" y="600214"/>
                  </a:lnTo>
                  <a:lnTo>
                    <a:pt x="465150" y="606602"/>
                  </a:lnTo>
                  <a:lnTo>
                    <a:pt x="469938" y="610603"/>
                  </a:lnTo>
                  <a:lnTo>
                    <a:pt x="474751" y="606082"/>
                  </a:lnTo>
                  <a:lnTo>
                    <a:pt x="478434" y="603211"/>
                  </a:lnTo>
                  <a:lnTo>
                    <a:pt x="479272" y="600036"/>
                  </a:lnTo>
                  <a:close/>
                </a:path>
                <a:path w="1311909" h="1043304">
                  <a:moveTo>
                    <a:pt x="495515" y="573036"/>
                  </a:moveTo>
                  <a:lnTo>
                    <a:pt x="489915" y="568248"/>
                  </a:lnTo>
                  <a:lnTo>
                    <a:pt x="485927" y="572236"/>
                  </a:lnTo>
                  <a:lnTo>
                    <a:pt x="490715" y="573836"/>
                  </a:lnTo>
                  <a:lnTo>
                    <a:pt x="488327" y="580237"/>
                  </a:lnTo>
                  <a:lnTo>
                    <a:pt x="493115" y="577037"/>
                  </a:lnTo>
                  <a:lnTo>
                    <a:pt x="495515" y="573036"/>
                  </a:lnTo>
                  <a:close/>
                </a:path>
                <a:path w="1311909" h="1043304">
                  <a:moveTo>
                    <a:pt x="512165" y="746785"/>
                  </a:moveTo>
                  <a:lnTo>
                    <a:pt x="506806" y="746975"/>
                  </a:lnTo>
                  <a:lnTo>
                    <a:pt x="503389" y="749706"/>
                  </a:lnTo>
                  <a:lnTo>
                    <a:pt x="510705" y="752068"/>
                  </a:lnTo>
                  <a:lnTo>
                    <a:pt x="512165" y="746785"/>
                  </a:lnTo>
                  <a:close/>
                </a:path>
                <a:path w="1311909" h="1043304">
                  <a:moveTo>
                    <a:pt x="519798" y="579120"/>
                  </a:moveTo>
                  <a:lnTo>
                    <a:pt x="516293" y="575437"/>
                  </a:lnTo>
                  <a:lnTo>
                    <a:pt x="506704" y="579437"/>
                  </a:lnTo>
                  <a:lnTo>
                    <a:pt x="506704" y="580237"/>
                  </a:lnTo>
                  <a:lnTo>
                    <a:pt x="517893" y="581037"/>
                  </a:lnTo>
                  <a:lnTo>
                    <a:pt x="517525" y="585889"/>
                  </a:lnTo>
                  <a:lnTo>
                    <a:pt x="519188" y="583933"/>
                  </a:lnTo>
                  <a:lnTo>
                    <a:pt x="519798" y="579120"/>
                  </a:lnTo>
                  <a:close/>
                </a:path>
                <a:path w="1311909" h="1043304">
                  <a:moveTo>
                    <a:pt x="529082" y="956665"/>
                  </a:moveTo>
                  <a:lnTo>
                    <a:pt x="528281" y="954265"/>
                  </a:lnTo>
                  <a:lnTo>
                    <a:pt x="525081" y="949477"/>
                  </a:lnTo>
                  <a:lnTo>
                    <a:pt x="522693" y="951077"/>
                  </a:lnTo>
                  <a:lnTo>
                    <a:pt x="519493" y="951865"/>
                  </a:lnTo>
                  <a:lnTo>
                    <a:pt x="517093" y="953465"/>
                  </a:lnTo>
                  <a:lnTo>
                    <a:pt x="517893" y="955865"/>
                  </a:lnTo>
                  <a:lnTo>
                    <a:pt x="521093" y="960666"/>
                  </a:lnTo>
                  <a:lnTo>
                    <a:pt x="523481" y="959866"/>
                  </a:lnTo>
                  <a:lnTo>
                    <a:pt x="525881" y="958265"/>
                  </a:lnTo>
                  <a:lnTo>
                    <a:pt x="529082" y="956665"/>
                  </a:lnTo>
                  <a:close/>
                </a:path>
                <a:path w="1311909" h="1043304">
                  <a:moveTo>
                    <a:pt x="541337" y="725576"/>
                  </a:moveTo>
                  <a:lnTo>
                    <a:pt x="536575" y="723595"/>
                  </a:lnTo>
                  <a:lnTo>
                    <a:pt x="531672" y="722655"/>
                  </a:lnTo>
                  <a:lnTo>
                    <a:pt x="536270" y="725690"/>
                  </a:lnTo>
                  <a:lnTo>
                    <a:pt x="541337" y="725576"/>
                  </a:lnTo>
                  <a:close/>
                </a:path>
                <a:path w="1311909" h="1043304">
                  <a:moveTo>
                    <a:pt x="548970" y="512305"/>
                  </a:moveTo>
                  <a:lnTo>
                    <a:pt x="544372" y="510501"/>
                  </a:lnTo>
                  <a:lnTo>
                    <a:pt x="539305" y="509600"/>
                  </a:lnTo>
                  <a:lnTo>
                    <a:pt x="543471" y="512305"/>
                  </a:lnTo>
                  <a:lnTo>
                    <a:pt x="548970" y="512305"/>
                  </a:lnTo>
                  <a:close/>
                </a:path>
                <a:path w="1311909" h="1043304">
                  <a:moveTo>
                    <a:pt x="567448" y="600214"/>
                  </a:moveTo>
                  <a:lnTo>
                    <a:pt x="560247" y="592683"/>
                  </a:lnTo>
                  <a:lnTo>
                    <a:pt x="556653" y="595122"/>
                  </a:lnTo>
                  <a:lnTo>
                    <a:pt x="558457" y="600100"/>
                  </a:lnTo>
                  <a:lnTo>
                    <a:pt x="567448" y="600214"/>
                  </a:lnTo>
                  <a:close/>
                </a:path>
                <a:path w="1311909" h="1043304">
                  <a:moveTo>
                    <a:pt x="589216" y="972870"/>
                  </a:moveTo>
                  <a:lnTo>
                    <a:pt x="585025" y="973848"/>
                  </a:lnTo>
                  <a:lnTo>
                    <a:pt x="582028" y="977823"/>
                  </a:lnTo>
                  <a:lnTo>
                    <a:pt x="587425" y="979843"/>
                  </a:lnTo>
                  <a:lnTo>
                    <a:pt x="589216" y="972870"/>
                  </a:lnTo>
                  <a:close/>
                </a:path>
                <a:path w="1311909" h="1043304">
                  <a:moveTo>
                    <a:pt x="596277" y="31381"/>
                  </a:moveTo>
                  <a:lnTo>
                    <a:pt x="589026" y="31965"/>
                  </a:lnTo>
                  <a:lnTo>
                    <a:pt x="591426" y="33566"/>
                  </a:lnTo>
                  <a:lnTo>
                    <a:pt x="593013" y="35166"/>
                  </a:lnTo>
                  <a:lnTo>
                    <a:pt x="590626" y="37566"/>
                  </a:lnTo>
                  <a:lnTo>
                    <a:pt x="585825" y="35966"/>
                  </a:lnTo>
                  <a:lnTo>
                    <a:pt x="580224" y="31178"/>
                  </a:lnTo>
                  <a:lnTo>
                    <a:pt x="577037" y="34366"/>
                  </a:lnTo>
                  <a:lnTo>
                    <a:pt x="579437" y="35966"/>
                  </a:lnTo>
                  <a:lnTo>
                    <a:pt x="581025" y="37566"/>
                  </a:lnTo>
                  <a:lnTo>
                    <a:pt x="578637" y="39966"/>
                  </a:lnTo>
                  <a:lnTo>
                    <a:pt x="585825" y="44754"/>
                  </a:lnTo>
                  <a:lnTo>
                    <a:pt x="591604" y="40398"/>
                  </a:lnTo>
                  <a:lnTo>
                    <a:pt x="596112" y="35064"/>
                  </a:lnTo>
                  <a:lnTo>
                    <a:pt x="596277" y="31381"/>
                  </a:lnTo>
                  <a:close/>
                </a:path>
                <a:path w="1311909" h="1043304">
                  <a:moveTo>
                    <a:pt x="633577" y="526681"/>
                  </a:moveTo>
                  <a:lnTo>
                    <a:pt x="628777" y="524891"/>
                  </a:lnTo>
                  <a:lnTo>
                    <a:pt x="623684" y="523989"/>
                  </a:lnTo>
                  <a:lnTo>
                    <a:pt x="628180" y="526681"/>
                  </a:lnTo>
                  <a:lnTo>
                    <a:pt x="633577" y="526681"/>
                  </a:lnTo>
                  <a:close/>
                </a:path>
                <a:path w="1311909" h="1043304">
                  <a:moveTo>
                    <a:pt x="657275" y="726808"/>
                  </a:moveTo>
                  <a:lnTo>
                    <a:pt x="651954" y="726986"/>
                  </a:lnTo>
                  <a:lnTo>
                    <a:pt x="648741" y="729729"/>
                  </a:lnTo>
                  <a:lnTo>
                    <a:pt x="656158" y="732091"/>
                  </a:lnTo>
                  <a:lnTo>
                    <a:pt x="657275" y="726808"/>
                  </a:lnTo>
                  <a:close/>
                </a:path>
                <a:path w="1311909" h="1043304">
                  <a:moveTo>
                    <a:pt x="659358" y="569048"/>
                  </a:moveTo>
                  <a:lnTo>
                    <a:pt x="656158" y="564248"/>
                  </a:lnTo>
                  <a:lnTo>
                    <a:pt x="648169" y="561047"/>
                  </a:lnTo>
                  <a:lnTo>
                    <a:pt x="646569" y="563448"/>
                  </a:lnTo>
                  <a:lnTo>
                    <a:pt x="644969" y="565048"/>
                  </a:lnTo>
                  <a:lnTo>
                    <a:pt x="643369" y="568248"/>
                  </a:lnTo>
                  <a:lnTo>
                    <a:pt x="647369" y="569849"/>
                  </a:lnTo>
                  <a:lnTo>
                    <a:pt x="650557" y="572236"/>
                  </a:lnTo>
                  <a:lnTo>
                    <a:pt x="654558" y="574636"/>
                  </a:lnTo>
                  <a:lnTo>
                    <a:pt x="659358" y="569048"/>
                  </a:lnTo>
                  <a:close/>
                </a:path>
                <a:path w="1311909" h="1043304">
                  <a:moveTo>
                    <a:pt x="676135" y="573036"/>
                  </a:moveTo>
                  <a:lnTo>
                    <a:pt x="669747" y="568248"/>
                  </a:lnTo>
                  <a:lnTo>
                    <a:pt x="665746" y="575437"/>
                  </a:lnTo>
                  <a:lnTo>
                    <a:pt x="664146" y="581837"/>
                  </a:lnTo>
                  <a:lnTo>
                    <a:pt x="667346" y="586625"/>
                  </a:lnTo>
                  <a:lnTo>
                    <a:pt x="673735" y="579437"/>
                  </a:lnTo>
                  <a:lnTo>
                    <a:pt x="676135" y="573036"/>
                  </a:lnTo>
                  <a:close/>
                </a:path>
                <a:path w="1311909" h="1043304">
                  <a:moveTo>
                    <a:pt x="691095" y="618566"/>
                  </a:moveTo>
                  <a:lnTo>
                    <a:pt x="686523" y="613003"/>
                  </a:lnTo>
                  <a:lnTo>
                    <a:pt x="678510" y="613397"/>
                  </a:lnTo>
                  <a:lnTo>
                    <a:pt x="676935" y="620991"/>
                  </a:lnTo>
                  <a:lnTo>
                    <a:pt x="679551" y="629183"/>
                  </a:lnTo>
                  <a:lnTo>
                    <a:pt x="684123" y="631380"/>
                  </a:lnTo>
                  <a:lnTo>
                    <a:pt x="683158" y="625817"/>
                  </a:lnTo>
                  <a:lnTo>
                    <a:pt x="687730" y="622198"/>
                  </a:lnTo>
                  <a:lnTo>
                    <a:pt x="691095" y="618566"/>
                  </a:lnTo>
                  <a:close/>
                </a:path>
                <a:path w="1311909" h="1043304">
                  <a:moveTo>
                    <a:pt x="692124" y="29578"/>
                  </a:moveTo>
                  <a:lnTo>
                    <a:pt x="691324" y="24777"/>
                  </a:lnTo>
                  <a:lnTo>
                    <a:pt x="679335" y="26377"/>
                  </a:lnTo>
                  <a:lnTo>
                    <a:pt x="678535" y="26377"/>
                  </a:lnTo>
                  <a:lnTo>
                    <a:pt x="672007" y="29006"/>
                  </a:lnTo>
                  <a:lnTo>
                    <a:pt x="677837" y="30670"/>
                  </a:lnTo>
                  <a:lnTo>
                    <a:pt x="687412" y="30988"/>
                  </a:lnTo>
                  <a:lnTo>
                    <a:pt x="692124" y="29578"/>
                  </a:lnTo>
                  <a:close/>
                </a:path>
                <a:path w="1311909" h="1043304">
                  <a:moveTo>
                    <a:pt x="701713" y="1032586"/>
                  </a:moveTo>
                  <a:lnTo>
                    <a:pt x="694512" y="1034186"/>
                  </a:lnTo>
                  <a:lnTo>
                    <a:pt x="690524" y="1035786"/>
                  </a:lnTo>
                  <a:lnTo>
                    <a:pt x="692924" y="1042987"/>
                  </a:lnTo>
                  <a:lnTo>
                    <a:pt x="698512" y="1041387"/>
                  </a:lnTo>
                  <a:lnTo>
                    <a:pt x="696112" y="1037386"/>
                  </a:lnTo>
                  <a:lnTo>
                    <a:pt x="701713" y="1032586"/>
                  </a:lnTo>
                  <a:close/>
                </a:path>
                <a:path w="1311909" h="1043304">
                  <a:moveTo>
                    <a:pt x="705700" y="985443"/>
                  </a:moveTo>
                  <a:lnTo>
                    <a:pt x="696912" y="985443"/>
                  </a:lnTo>
                  <a:lnTo>
                    <a:pt x="699312" y="990231"/>
                  </a:lnTo>
                  <a:lnTo>
                    <a:pt x="694512" y="997432"/>
                  </a:lnTo>
                  <a:lnTo>
                    <a:pt x="703313" y="996632"/>
                  </a:lnTo>
                  <a:lnTo>
                    <a:pt x="701713" y="992632"/>
                  </a:lnTo>
                  <a:lnTo>
                    <a:pt x="705700" y="985443"/>
                  </a:lnTo>
                  <a:close/>
                </a:path>
                <a:path w="1311909" h="1043304">
                  <a:moveTo>
                    <a:pt x="713701" y="966254"/>
                  </a:moveTo>
                  <a:lnTo>
                    <a:pt x="707301" y="967854"/>
                  </a:lnTo>
                  <a:lnTo>
                    <a:pt x="703313" y="969454"/>
                  </a:lnTo>
                  <a:lnTo>
                    <a:pt x="705700" y="976642"/>
                  </a:lnTo>
                  <a:lnTo>
                    <a:pt x="711301" y="975042"/>
                  </a:lnTo>
                  <a:lnTo>
                    <a:pt x="708101" y="971054"/>
                  </a:lnTo>
                  <a:lnTo>
                    <a:pt x="713701" y="966254"/>
                  </a:lnTo>
                  <a:close/>
                </a:path>
                <a:path w="1311909" h="1043304">
                  <a:moveTo>
                    <a:pt x="733018" y="856094"/>
                  </a:moveTo>
                  <a:lnTo>
                    <a:pt x="727290" y="856767"/>
                  </a:lnTo>
                  <a:lnTo>
                    <a:pt x="729195" y="863727"/>
                  </a:lnTo>
                  <a:lnTo>
                    <a:pt x="732383" y="860958"/>
                  </a:lnTo>
                  <a:lnTo>
                    <a:pt x="733018" y="856094"/>
                  </a:lnTo>
                  <a:close/>
                </a:path>
                <a:path w="1311909" h="1043304">
                  <a:moveTo>
                    <a:pt x="753656" y="706513"/>
                  </a:moveTo>
                  <a:lnTo>
                    <a:pt x="747268" y="703313"/>
                  </a:lnTo>
                  <a:lnTo>
                    <a:pt x="740867" y="696925"/>
                  </a:lnTo>
                  <a:lnTo>
                    <a:pt x="736079" y="700913"/>
                  </a:lnTo>
                  <a:lnTo>
                    <a:pt x="737463" y="704456"/>
                  </a:lnTo>
                  <a:lnTo>
                    <a:pt x="737577" y="710006"/>
                  </a:lnTo>
                  <a:lnTo>
                    <a:pt x="739330" y="713613"/>
                  </a:lnTo>
                  <a:lnTo>
                    <a:pt x="745667" y="711301"/>
                  </a:lnTo>
                  <a:lnTo>
                    <a:pt x="743267" y="709714"/>
                  </a:lnTo>
                  <a:lnTo>
                    <a:pt x="741667" y="708113"/>
                  </a:lnTo>
                  <a:lnTo>
                    <a:pt x="744067" y="705713"/>
                  </a:lnTo>
                  <a:lnTo>
                    <a:pt x="747268" y="706513"/>
                  </a:lnTo>
                  <a:lnTo>
                    <a:pt x="751255" y="709714"/>
                  </a:lnTo>
                  <a:lnTo>
                    <a:pt x="753656" y="706513"/>
                  </a:lnTo>
                  <a:close/>
                </a:path>
                <a:path w="1311909" h="1043304">
                  <a:moveTo>
                    <a:pt x="781634" y="769645"/>
                  </a:moveTo>
                  <a:lnTo>
                    <a:pt x="775233" y="771245"/>
                  </a:lnTo>
                  <a:lnTo>
                    <a:pt x="771245" y="772845"/>
                  </a:lnTo>
                  <a:lnTo>
                    <a:pt x="773645" y="780034"/>
                  </a:lnTo>
                  <a:lnTo>
                    <a:pt x="779233" y="778446"/>
                  </a:lnTo>
                  <a:lnTo>
                    <a:pt x="776033" y="774446"/>
                  </a:lnTo>
                  <a:lnTo>
                    <a:pt x="781634" y="769645"/>
                  </a:lnTo>
                  <a:close/>
                </a:path>
                <a:path w="1311909" h="1043304">
                  <a:moveTo>
                    <a:pt x="788162" y="6413"/>
                  </a:moveTo>
                  <a:lnTo>
                    <a:pt x="782434" y="0"/>
                  </a:lnTo>
                  <a:lnTo>
                    <a:pt x="784339" y="13830"/>
                  </a:lnTo>
                  <a:lnTo>
                    <a:pt x="787527" y="13487"/>
                  </a:lnTo>
                  <a:lnTo>
                    <a:pt x="788162" y="6413"/>
                  </a:lnTo>
                  <a:close/>
                </a:path>
                <a:path w="1311909" h="1043304">
                  <a:moveTo>
                    <a:pt x="840117" y="733806"/>
                  </a:moveTo>
                  <a:lnTo>
                    <a:pt x="834377" y="734479"/>
                  </a:lnTo>
                  <a:lnTo>
                    <a:pt x="836295" y="741451"/>
                  </a:lnTo>
                  <a:lnTo>
                    <a:pt x="839470" y="738682"/>
                  </a:lnTo>
                  <a:lnTo>
                    <a:pt x="840117" y="733806"/>
                  </a:lnTo>
                  <a:close/>
                </a:path>
                <a:path w="1311909" h="1043304">
                  <a:moveTo>
                    <a:pt x="846353" y="884097"/>
                  </a:moveTo>
                  <a:lnTo>
                    <a:pt x="838377" y="879944"/>
                  </a:lnTo>
                  <a:lnTo>
                    <a:pt x="838936" y="887920"/>
                  </a:lnTo>
                  <a:lnTo>
                    <a:pt x="844067" y="888034"/>
                  </a:lnTo>
                  <a:lnTo>
                    <a:pt x="846353" y="884097"/>
                  </a:lnTo>
                  <a:close/>
                </a:path>
                <a:path w="1311909" h="1043304">
                  <a:moveTo>
                    <a:pt x="847305" y="709028"/>
                  </a:moveTo>
                  <a:lnTo>
                    <a:pt x="841578" y="709714"/>
                  </a:lnTo>
                  <a:lnTo>
                    <a:pt x="843483" y="716673"/>
                  </a:lnTo>
                  <a:lnTo>
                    <a:pt x="846670" y="713905"/>
                  </a:lnTo>
                  <a:lnTo>
                    <a:pt x="847305" y="709028"/>
                  </a:lnTo>
                  <a:close/>
                </a:path>
                <a:path w="1311909" h="1043304">
                  <a:moveTo>
                    <a:pt x="870343" y="930287"/>
                  </a:moveTo>
                  <a:lnTo>
                    <a:pt x="869543" y="925499"/>
                  </a:lnTo>
                  <a:lnTo>
                    <a:pt x="862355" y="928687"/>
                  </a:lnTo>
                  <a:lnTo>
                    <a:pt x="860755" y="932688"/>
                  </a:lnTo>
                  <a:lnTo>
                    <a:pt x="861555" y="938288"/>
                  </a:lnTo>
                  <a:lnTo>
                    <a:pt x="868743" y="935088"/>
                  </a:lnTo>
                  <a:lnTo>
                    <a:pt x="870343" y="930287"/>
                  </a:lnTo>
                  <a:close/>
                </a:path>
                <a:path w="1311909" h="1043304">
                  <a:moveTo>
                    <a:pt x="875614" y="693928"/>
                  </a:moveTo>
                  <a:lnTo>
                    <a:pt x="871943" y="688924"/>
                  </a:lnTo>
                  <a:lnTo>
                    <a:pt x="870343" y="692124"/>
                  </a:lnTo>
                  <a:lnTo>
                    <a:pt x="869543" y="692124"/>
                  </a:lnTo>
                  <a:lnTo>
                    <a:pt x="859574" y="696125"/>
                  </a:lnTo>
                  <a:lnTo>
                    <a:pt x="866546" y="696518"/>
                  </a:lnTo>
                  <a:lnTo>
                    <a:pt x="875614" y="693928"/>
                  </a:lnTo>
                  <a:close/>
                </a:path>
                <a:path w="1311909" h="1043304">
                  <a:moveTo>
                    <a:pt x="882180" y="141960"/>
                  </a:moveTo>
                  <a:lnTo>
                    <a:pt x="877531" y="144665"/>
                  </a:lnTo>
                  <a:lnTo>
                    <a:pt x="873417" y="148704"/>
                  </a:lnTo>
                  <a:lnTo>
                    <a:pt x="869149" y="151853"/>
                  </a:lnTo>
                  <a:lnTo>
                    <a:pt x="867867" y="153200"/>
                  </a:lnTo>
                  <a:lnTo>
                    <a:pt x="872744" y="151853"/>
                  </a:lnTo>
                  <a:lnTo>
                    <a:pt x="877989" y="152755"/>
                  </a:lnTo>
                  <a:lnTo>
                    <a:pt x="881735" y="147053"/>
                  </a:lnTo>
                  <a:lnTo>
                    <a:pt x="882180" y="141960"/>
                  </a:lnTo>
                  <a:close/>
                </a:path>
                <a:path w="1311909" h="1043304">
                  <a:moveTo>
                    <a:pt x="887133" y="824801"/>
                  </a:moveTo>
                  <a:lnTo>
                    <a:pt x="881532" y="820000"/>
                  </a:lnTo>
                  <a:lnTo>
                    <a:pt x="877531" y="824001"/>
                  </a:lnTo>
                  <a:lnTo>
                    <a:pt x="882332" y="826389"/>
                  </a:lnTo>
                  <a:lnTo>
                    <a:pt x="879932" y="832789"/>
                  </a:lnTo>
                  <a:lnTo>
                    <a:pt x="884732" y="828789"/>
                  </a:lnTo>
                  <a:lnTo>
                    <a:pt x="887133" y="824801"/>
                  </a:lnTo>
                  <a:close/>
                </a:path>
                <a:path w="1311909" h="1043304">
                  <a:moveTo>
                    <a:pt x="956627" y="770597"/>
                  </a:moveTo>
                  <a:lnTo>
                    <a:pt x="955065" y="767257"/>
                  </a:lnTo>
                  <a:lnTo>
                    <a:pt x="951572" y="769251"/>
                  </a:lnTo>
                  <a:lnTo>
                    <a:pt x="947572" y="768845"/>
                  </a:lnTo>
                  <a:lnTo>
                    <a:pt x="943711" y="769048"/>
                  </a:lnTo>
                  <a:lnTo>
                    <a:pt x="940676" y="772845"/>
                  </a:lnTo>
                  <a:lnTo>
                    <a:pt x="946289" y="775792"/>
                  </a:lnTo>
                  <a:lnTo>
                    <a:pt x="952665" y="774242"/>
                  </a:lnTo>
                  <a:lnTo>
                    <a:pt x="956627" y="770597"/>
                  </a:lnTo>
                  <a:close/>
                </a:path>
                <a:path w="1311909" h="1043304">
                  <a:moveTo>
                    <a:pt x="1011008" y="38366"/>
                  </a:moveTo>
                  <a:lnTo>
                    <a:pt x="1005141" y="41783"/>
                  </a:lnTo>
                  <a:lnTo>
                    <a:pt x="999413" y="45364"/>
                  </a:lnTo>
                  <a:lnTo>
                    <a:pt x="993698" y="48031"/>
                  </a:lnTo>
                  <a:lnTo>
                    <a:pt x="987831" y="48755"/>
                  </a:lnTo>
                  <a:lnTo>
                    <a:pt x="992619" y="52755"/>
                  </a:lnTo>
                  <a:lnTo>
                    <a:pt x="990219" y="58343"/>
                  </a:lnTo>
                  <a:lnTo>
                    <a:pt x="994219" y="62344"/>
                  </a:lnTo>
                  <a:lnTo>
                    <a:pt x="996505" y="53644"/>
                  </a:lnTo>
                  <a:lnTo>
                    <a:pt x="1003515" y="49149"/>
                  </a:lnTo>
                  <a:lnTo>
                    <a:pt x="1010069" y="45262"/>
                  </a:lnTo>
                  <a:lnTo>
                    <a:pt x="1011008" y="38366"/>
                  </a:lnTo>
                  <a:close/>
                </a:path>
                <a:path w="1311909" h="1043304">
                  <a:moveTo>
                    <a:pt x="1011809" y="760857"/>
                  </a:moveTo>
                  <a:lnTo>
                    <a:pt x="1007008" y="754468"/>
                  </a:lnTo>
                  <a:lnTo>
                    <a:pt x="1003808" y="757656"/>
                  </a:lnTo>
                  <a:lnTo>
                    <a:pt x="995019" y="757656"/>
                  </a:lnTo>
                  <a:lnTo>
                    <a:pt x="999820" y="764857"/>
                  </a:lnTo>
                  <a:lnTo>
                    <a:pt x="1003007" y="760857"/>
                  </a:lnTo>
                  <a:lnTo>
                    <a:pt x="1011809" y="760857"/>
                  </a:lnTo>
                  <a:close/>
                </a:path>
                <a:path w="1311909" h="1043304">
                  <a:moveTo>
                    <a:pt x="1094917" y="840778"/>
                  </a:moveTo>
                  <a:lnTo>
                    <a:pt x="1089329" y="835990"/>
                  </a:lnTo>
                  <a:lnTo>
                    <a:pt x="1085329" y="839978"/>
                  </a:lnTo>
                  <a:lnTo>
                    <a:pt x="1089329" y="841578"/>
                  </a:lnTo>
                  <a:lnTo>
                    <a:pt x="1086929" y="847966"/>
                  </a:lnTo>
                  <a:lnTo>
                    <a:pt x="1092530" y="844778"/>
                  </a:lnTo>
                  <a:lnTo>
                    <a:pt x="1094917" y="840778"/>
                  </a:lnTo>
                  <a:close/>
                </a:path>
                <a:path w="1311909" h="1043304">
                  <a:moveTo>
                    <a:pt x="1111707" y="831189"/>
                  </a:moveTo>
                  <a:lnTo>
                    <a:pt x="1106106" y="826389"/>
                  </a:lnTo>
                  <a:lnTo>
                    <a:pt x="1102118" y="830389"/>
                  </a:lnTo>
                  <a:lnTo>
                    <a:pt x="1106906" y="832789"/>
                  </a:lnTo>
                  <a:lnTo>
                    <a:pt x="1104506" y="839177"/>
                  </a:lnTo>
                  <a:lnTo>
                    <a:pt x="1109306" y="835190"/>
                  </a:lnTo>
                  <a:lnTo>
                    <a:pt x="1111707" y="831189"/>
                  </a:lnTo>
                  <a:close/>
                </a:path>
                <a:path w="1311909" h="1043304">
                  <a:moveTo>
                    <a:pt x="1126096" y="709714"/>
                  </a:moveTo>
                  <a:lnTo>
                    <a:pt x="1121295" y="704913"/>
                  </a:lnTo>
                  <a:lnTo>
                    <a:pt x="1116571" y="705789"/>
                  </a:lnTo>
                  <a:lnTo>
                    <a:pt x="1109306" y="704113"/>
                  </a:lnTo>
                  <a:lnTo>
                    <a:pt x="1104442" y="704240"/>
                  </a:lnTo>
                  <a:lnTo>
                    <a:pt x="1106906" y="710501"/>
                  </a:lnTo>
                  <a:lnTo>
                    <a:pt x="1110107" y="707313"/>
                  </a:lnTo>
                  <a:lnTo>
                    <a:pt x="1112507" y="711301"/>
                  </a:lnTo>
                  <a:lnTo>
                    <a:pt x="1114107" y="715302"/>
                  </a:lnTo>
                  <a:lnTo>
                    <a:pt x="1116495" y="708113"/>
                  </a:lnTo>
                  <a:lnTo>
                    <a:pt x="1126096" y="709714"/>
                  </a:lnTo>
                  <a:close/>
                </a:path>
                <a:path w="1311909" h="1043304">
                  <a:moveTo>
                    <a:pt x="1146200" y="555980"/>
                  </a:moveTo>
                  <a:lnTo>
                    <a:pt x="1143673" y="552259"/>
                  </a:lnTo>
                  <a:lnTo>
                    <a:pt x="1139571" y="553288"/>
                  </a:lnTo>
                  <a:lnTo>
                    <a:pt x="1133589" y="553262"/>
                  </a:lnTo>
                  <a:lnTo>
                    <a:pt x="1129855" y="554736"/>
                  </a:lnTo>
                  <a:lnTo>
                    <a:pt x="1132484" y="560260"/>
                  </a:lnTo>
                  <a:lnTo>
                    <a:pt x="1136256" y="557428"/>
                  </a:lnTo>
                  <a:lnTo>
                    <a:pt x="1142276" y="556856"/>
                  </a:lnTo>
                  <a:lnTo>
                    <a:pt x="1146200" y="555980"/>
                  </a:lnTo>
                  <a:close/>
                </a:path>
                <a:path w="1311909" h="1043304">
                  <a:moveTo>
                    <a:pt x="1173238" y="872744"/>
                  </a:moveTo>
                  <a:lnTo>
                    <a:pt x="1168450" y="870356"/>
                  </a:lnTo>
                  <a:lnTo>
                    <a:pt x="1162850" y="865555"/>
                  </a:lnTo>
                  <a:lnTo>
                    <a:pt x="1159662" y="869556"/>
                  </a:lnTo>
                  <a:lnTo>
                    <a:pt x="1164450" y="871143"/>
                  </a:lnTo>
                  <a:lnTo>
                    <a:pt x="1170051" y="876744"/>
                  </a:lnTo>
                  <a:lnTo>
                    <a:pt x="1173238" y="872744"/>
                  </a:lnTo>
                  <a:close/>
                </a:path>
                <a:path w="1311909" h="1043304">
                  <a:moveTo>
                    <a:pt x="1174838" y="174231"/>
                  </a:moveTo>
                  <a:lnTo>
                    <a:pt x="1173988" y="167678"/>
                  </a:lnTo>
                  <a:lnTo>
                    <a:pt x="1172248" y="158953"/>
                  </a:lnTo>
                  <a:lnTo>
                    <a:pt x="1170800" y="153670"/>
                  </a:lnTo>
                  <a:lnTo>
                    <a:pt x="1170851" y="157454"/>
                  </a:lnTo>
                  <a:lnTo>
                    <a:pt x="1170127" y="163334"/>
                  </a:lnTo>
                  <a:lnTo>
                    <a:pt x="1168044" y="170929"/>
                  </a:lnTo>
                  <a:lnTo>
                    <a:pt x="1168374" y="175996"/>
                  </a:lnTo>
                  <a:lnTo>
                    <a:pt x="1174838" y="174231"/>
                  </a:lnTo>
                  <a:close/>
                </a:path>
                <a:path w="1311909" h="1043304">
                  <a:moveTo>
                    <a:pt x="1190828" y="879144"/>
                  </a:moveTo>
                  <a:lnTo>
                    <a:pt x="1189228" y="874344"/>
                  </a:lnTo>
                  <a:lnTo>
                    <a:pt x="1186027" y="870356"/>
                  </a:lnTo>
                  <a:lnTo>
                    <a:pt x="1181239" y="875944"/>
                  </a:lnTo>
                  <a:lnTo>
                    <a:pt x="1182839" y="880745"/>
                  </a:lnTo>
                  <a:lnTo>
                    <a:pt x="1186027" y="885532"/>
                  </a:lnTo>
                  <a:lnTo>
                    <a:pt x="1190828" y="879144"/>
                  </a:lnTo>
                  <a:close/>
                </a:path>
                <a:path w="1311909" h="1043304">
                  <a:moveTo>
                    <a:pt x="1224394" y="96710"/>
                  </a:moveTo>
                  <a:lnTo>
                    <a:pt x="1221562" y="93179"/>
                  </a:lnTo>
                  <a:lnTo>
                    <a:pt x="1220901" y="87617"/>
                  </a:lnTo>
                  <a:lnTo>
                    <a:pt x="1219784" y="84010"/>
                  </a:lnTo>
                  <a:lnTo>
                    <a:pt x="1215605" y="86321"/>
                  </a:lnTo>
                  <a:lnTo>
                    <a:pt x="1217091" y="90297"/>
                  </a:lnTo>
                  <a:lnTo>
                    <a:pt x="1217295" y="96012"/>
                  </a:lnTo>
                  <a:lnTo>
                    <a:pt x="1218857" y="99466"/>
                  </a:lnTo>
                  <a:lnTo>
                    <a:pt x="1224394" y="96710"/>
                  </a:lnTo>
                  <a:close/>
                </a:path>
                <a:path w="1311909" h="1043304">
                  <a:moveTo>
                    <a:pt x="1285595" y="344779"/>
                  </a:moveTo>
                  <a:lnTo>
                    <a:pt x="1284338" y="337273"/>
                  </a:lnTo>
                  <a:lnTo>
                    <a:pt x="1278509" y="341744"/>
                  </a:lnTo>
                  <a:lnTo>
                    <a:pt x="1270152" y="343065"/>
                  </a:lnTo>
                  <a:lnTo>
                    <a:pt x="1263878" y="344690"/>
                  </a:lnTo>
                  <a:lnTo>
                    <a:pt x="1264348" y="350062"/>
                  </a:lnTo>
                  <a:lnTo>
                    <a:pt x="1270736" y="347497"/>
                  </a:lnTo>
                  <a:lnTo>
                    <a:pt x="1279436" y="346964"/>
                  </a:lnTo>
                  <a:lnTo>
                    <a:pt x="1285595" y="344779"/>
                  </a:lnTo>
                  <a:close/>
                </a:path>
                <a:path w="1311909" h="1043304">
                  <a:moveTo>
                    <a:pt x="1311846" y="607314"/>
                  </a:moveTo>
                  <a:lnTo>
                    <a:pt x="1310703" y="609003"/>
                  </a:lnTo>
                  <a:lnTo>
                    <a:pt x="1305915" y="617804"/>
                  </a:lnTo>
                  <a:lnTo>
                    <a:pt x="1311846" y="613841"/>
                  </a:lnTo>
                  <a:lnTo>
                    <a:pt x="1311846" y="6073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125315" y="9212745"/>
              <a:ext cx="1085850" cy="1016635"/>
            </a:xfrm>
            <a:custGeom>
              <a:avLst/>
              <a:gdLst/>
              <a:ahLst/>
              <a:cxnLst/>
              <a:rect l="l" t="t" r="r" b="b"/>
              <a:pathLst>
                <a:path w="1085850" h="1016634">
                  <a:moveTo>
                    <a:pt x="9131" y="672236"/>
                  </a:moveTo>
                  <a:lnTo>
                    <a:pt x="2692" y="672147"/>
                  </a:lnTo>
                  <a:lnTo>
                    <a:pt x="3289" y="676275"/>
                  </a:lnTo>
                  <a:lnTo>
                    <a:pt x="901" y="681240"/>
                  </a:lnTo>
                  <a:lnTo>
                    <a:pt x="0" y="684847"/>
                  </a:lnTo>
                  <a:lnTo>
                    <a:pt x="5092" y="684936"/>
                  </a:lnTo>
                  <a:lnTo>
                    <a:pt x="5842" y="680796"/>
                  </a:lnTo>
                  <a:lnTo>
                    <a:pt x="8686" y="675843"/>
                  </a:lnTo>
                  <a:lnTo>
                    <a:pt x="9131" y="672236"/>
                  </a:lnTo>
                  <a:close/>
                </a:path>
                <a:path w="1085850" h="1016634">
                  <a:moveTo>
                    <a:pt x="94068" y="627405"/>
                  </a:moveTo>
                  <a:lnTo>
                    <a:pt x="87414" y="625792"/>
                  </a:lnTo>
                  <a:lnTo>
                    <a:pt x="84404" y="631786"/>
                  </a:lnTo>
                  <a:lnTo>
                    <a:pt x="81318" y="640181"/>
                  </a:lnTo>
                  <a:lnTo>
                    <a:pt x="79883" y="645566"/>
                  </a:lnTo>
                  <a:lnTo>
                    <a:pt x="81813" y="642569"/>
                  </a:lnTo>
                  <a:lnTo>
                    <a:pt x="85496" y="637819"/>
                  </a:lnTo>
                  <a:lnTo>
                    <a:pt x="91503" y="632079"/>
                  </a:lnTo>
                  <a:lnTo>
                    <a:pt x="94068" y="627405"/>
                  </a:lnTo>
                  <a:close/>
                </a:path>
                <a:path w="1085850" h="1016634">
                  <a:moveTo>
                    <a:pt x="101790" y="432384"/>
                  </a:moveTo>
                  <a:lnTo>
                    <a:pt x="95123" y="431749"/>
                  </a:lnTo>
                  <a:lnTo>
                    <a:pt x="87414" y="428485"/>
                  </a:lnTo>
                  <a:lnTo>
                    <a:pt x="80886" y="427774"/>
                  </a:lnTo>
                  <a:lnTo>
                    <a:pt x="77812" y="434771"/>
                  </a:lnTo>
                  <a:lnTo>
                    <a:pt x="85382" y="433171"/>
                  </a:lnTo>
                  <a:lnTo>
                    <a:pt x="93408" y="435673"/>
                  </a:lnTo>
                  <a:lnTo>
                    <a:pt x="99618" y="437134"/>
                  </a:lnTo>
                  <a:lnTo>
                    <a:pt x="101790" y="432384"/>
                  </a:lnTo>
                  <a:close/>
                </a:path>
                <a:path w="1085850" h="1016634">
                  <a:moveTo>
                    <a:pt x="188912" y="810412"/>
                  </a:moveTo>
                  <a:lnTo>
                    <a:pt x="187312" y="804811"/>
                  </a:lnTo>
                  <a:lnTo>
                    <a:pt x="180581" y="811428"/>
                  </a:lnTo>
                  <a:lnTo>
                    <a:pt x="171831" y="812203"/>
                  </a:lnTo>
                  <a:lnTo>
                    <a:pt x="163817" y="812685"/>
                  </a:lnTo>
                  <a:lnTo>
                    <a:pt x="159334" y="818400"/>
                  </a:lnTo>
                  <a:lnTo>
                    <a:pt x="166039" y="817626"/>
                  </a:lnTo>
                  <a:lnTo>
                    <a:pt x="172821" y="817003"/>
                  </a:lnTo>
                  <a:lnTo>
                    <a:pt x="179451" y="817283"/>
                  </a:lnTo>
                  <a:lnTo>
                    <a:pt x="185712" y="819200"/>
                  </a:lnTo>
                  <a:lnTo>
                    <a:pt x="183311" y="813600"/>
                  </a:lnTo>
                  <a:lnTo>
                    <a:pt x="188912" y="810412"/>
                  </a:lnTo>
                  <a:close/>
                </a:path>
                <a:path w="1085850" h="1016634">
                  <a:moveTo>
                    <a:pt x="207289" y="179832"/>
                  </a:moveTo>
                  <a:lnTo>
                    <a:pt x="198501" y="180632"/>
                  </a:lnTo>
                  <a:lnTo>
                    <a:pt x="192011" y="183654"/>
                  </a:lnTo>
                  <a:lnTo>
                    <a:pt x="190906" y="189318"/>
                  </a:lnTo>
                  <a:lnTo>
                    <a:pt x="192201" y="192430"/>
                  </a:lnTo>
                  <a:lnTo>
                    <a:pt x="192900" y="187820"/>
                  </a:lnTo>
                  <a:lnTo>
                    <a:pt x="198501" y="185420"/>
                  </a:lnTo>
                  <a:lnTo>
                    <a:pt x="207289" y="179832"/>
                  </a:lnTo>
                  <a:close/>
                </a:path>
                <a:path w="1085850" h="1016634">
                  <a:moveTo>
                    <a:pt x="253098" y="91960"/>
                  </a:moveTo>
                  <a:lnTo>
                    <a:pt x="248056" y="91109"/>
                  </a:lnTo>
                  <a:lnTo>
                    <a:pt x="243992" y="88252"/>
                  </a:lnTo>
                  <a:lnTo>
                    <a:pt x="237756" y="91617"/>
                  </a:lnTo>
                  <a:lnTo>
                    <a:pt x="234670" y="95719"/>
                  </a:lnTo>
                  <a:lnTo>
                    <a:pt x="240055" y="95110"/>
                  </a:lnTo>
                  <a:lnTo>
                    <a:pt x="245808" y="93357"/>
                  </a:lnTo>
                  <a:lnTo>
                    <a:pt x="251244" y="92506"/>
                  </a:lnTo>
                  <a:lnTo>
                    <a:pt x="253098" y="91960"/>
                  </a:lnTo>
                  <a:close/>
                </a:path>
                <a:path w="1085850" h="1016634">
                  <a:moveTo>
                    <a:pt x="255447" y="72834"/>
                  </a:moveTo>
                  <a:lnTo>
                    <a:pt x="255219" y="68072"/>
                  </a:lnTo>
                  <a:lnTo>
                    <a:pt x="248843" y="67132"/>
                  </a:lnTo>
                  <a:lnTo>
                    <a:pt x="249936" y="72237"/>
                  </a:lnTo>
                  <a:lnTo>
                    <a:pt x="249148" y="78524"/>
                  </a:lnTo>
                  <a:lnTo>
                    <a:pt x="249415" y="83324"/>
                  </a:lnTo>
                  <a:lnTo>
                    <a:pt x="253644" y="83921"/>
                  </a:lnTo>
                  <a:lnTo>
                    <a:pt x="253568" y="78943"/>
                  </a:lnTo>
                  <a:lnTo>
                    <a:pt x="255447" y="72834"/>
                  </a:lnTo>
                  <a:close/>
                </a:path>
                <a:path w="1085850" h="1016634">
                  <a:moveTo>
                    <a:pt x="260832" y="21577"/>
                  </a:moveTo>
                  <a:lnTo>
                    <a:pt x="254444" y="23177"/>
                  </a:lnTo>
                  <a:lnTo>
                    <a:pt x="250444" y="24777"/>
                  </a:lnTo>
                  <a:lnTo>
                    <a:pt x="252844" y="31965"/>
                  </a:lnTo>
                  <a:lnTo>
                    <a:pt x="258445" y="30378"/>
                  </a:lnTo>
                  <a:lnTo>
                    <a:pt x="255244" y="26377"/>
                  </a:lnTo>
                  <a:lnTo>
                    <a:pt x="260832" y="21577"/>
                  </a:lnTo>
                  <a:close/>
                </a:path>
                <a:path w="1085850" h="1016634">
                  <a:moveTo>
                    <a:pt x="285940" y="114604"/>
                  </a:moveTo>
                  <a:lnTo>
                    <a:pt x="280619" y="114795"/>
                  </a:lnTo>
                  <a:lnTo>
                    <a:pt x="277393" y="117525"/>
                  </a:lnTo>
                  <a:lnTo>
                    <a:pt x="284810" y="119888"/>
                  </a:lnTo>
                  <a:lnTo>
                    <a:pt x="285940" y="114604"/>
                  </a:lnTo>
                  <a:close/>
                </a:path>
                <a:path w="1085850" h="1016634">
                  <a:moveTo>
                    <a:pt x="293611" y="213398"/>
                  </a:moveTo>
                  <a:lnTo>
                    <a:pt x="290410" y="209397"/>
                  </a:lnTo>
                  <a:lnTo>
                    <a:pt x="288010" y="202209"/>
                  </a:lnTo>
                  <a:lnTo>
                    <a:pt x="283210" y="204597"/>
                  </a:lnTo>
                  <a:lnTo>
                    <a:pt x="286410" y="208597"/>
                  </a:lnTo>
                  <a:lnTo>
                    <a:pt x="288810" y="214998"/>
                  </a:lnTo>
                  <a:lnTo>
                    <a:pt x="293611" y="213398"/>
                  </a:lnTo>
                  <a:close/>
                </a:path>
                <a:path w="1085850" h="1016634">
                  <a:moveTo>
                    <a:pt x="315963" y="183337"/>
                  </a:moveTo>
                  <a:lnTo>
                    <a:pt x="310794" y="183527"/>
                  </a:lnTo>
                  <a:lnTo>
                    <a:pt x="307416" y="186258"/>
                  </a:lnTo>
                  <a:lnTo>
                    <a:pt x="314388" y="188620"/>
                  </a:lnTo>
                  <a:lnTo>
                    <a:pt x="315963" y="183337"/>
                  </a:lnTo>
                  <a:close/>
                </a:path>
                <a:path w="1085850" h="1016634">
                  <a:moveTo>
                    <a:pt x="327977" y="307695"/>
                  </a:moveTo>
                  <a:lnTo>
                    <a:pt x="323596" y="308521"/>
                  </a:lnTo>
                  <a:lnTo>
                    <a:pt x="318185" y="306501"/>
                  </a:lnTo>
                  <a:lnTo>
                    <a:pt x="314261" y="305676"/>
                  </a:lnTo>
                  <a:lnTo>
                    <a:pt x="314388" y="310095"/>
                  </a:lnTo>
                  <a:lnTo>
                    <a:pt x="318300" y="310629"/>
                  </a:lnTo>
                  <a:lnTo>
                    <a:pt x="323570" y="313093"/>
                  </a:lnTo>
                  <a:lnTo>
                    <a:pt x="327647" y="313474"/>
                  </a:lnTo>
                  <a:lnTo>
                    <a:pt x="327977" y="307695"/>
                  </a:lnTo>
                  <a:close/>
                </a:path>
                <a:path w="1085850" h="1016634">
                  <a:moveTo>
                    <a:pt x="327977" y="218186"/>
                  </a:moveTo>
                  <a:lnTo>
                    <a:pt x="327177" y="210997"/>
                  </a:lnTo>
                  <a:lnTo>
                    <a:pt x="322376" y="212598"/>
                  </a:lnTo>
                  <a:lnTo>
                    <a:pt x="314388" y="208597"/>
                  </a:lnTo>
                  <a:lnTo>
                    <a:pt x="315188" y="216585"/>
                  </a:lnTo>
                  <a:lnTo>
                    <a:pt x="320776" y="214198"/>
                  </a:lnTo>
                  <a:lnTo>
                    <a:pt x="327977" y="218186"/>
                  </a:lnTo>
                  <a:close/>
                </a:path>
                <a:path w="1085850" h="1016634">
                  <a:moveTo>
                    <a:pt x="344208" y="940549"/>
                  </a:moveTo>
                  <a:lnTo>
                    <a:pt x="341363" y="939380"/>
                  </a:lnTo>
                  <a:lnTo>
                    <a:pt x="337007" y="945261"/>
                  </a:lnTo>
                  <a:lnTo>
                    <a:pt x="338366" y="953465"/>
                  </a:lnTo>
                  <a:lnTo>
                    <a:pt x="344208" y="940549"/>
                  </a:lnTo>
                  <a:close/>
                </a:path>
                <a:path w="1085850" h="1016634">
                  <a:moveTo>
                    <a:pt x="345008" y="781685"/>
                  </a:moveTo>
                  <a:lnTo>
                    <a:pt x="339953" y="780834"/>
                  </a:lnTo>
                  <a:lnTo>
                    <a:pt x="335902" y="777976"/>
                  </a:lnTo>
                  <a:lnTo>
                    <a:pt x="329666" y="781342"/>
                  </a:lnTo>
                  <a:lnTo>
                    <a:pt x="326580" y="785444"/>
                  </a:lnTo>
                  <a:lnTo>
                    <a:pt x="331965" y="784834"/>
                  </a:lnTo>
                  <a:lnTo>
                    <a:pt x="337705" y="783082"/>
                  </a:lnTo>
                  <a:lnTo>
                    <a:pt x="343154" y="782231"/>
                  </a:lnTo>
                  <a:lnTo>
                    <a:pt x="345008" y="781685"/>
                  </a:lnTo>
                  <a:close/>
                </a:path>
                <a:path w="1085850" h="1016634">
                  <a:moveTo>
                    <a:pt x="363004" y="151371"/>
                  </a:moveTo>
                  <a:lnTo>
                    <a:pt x="357644" y="151549"/>
                  </a:lnTo>
                  <a:lnTo>
                    <a:pt x="354228" y="154292"/>
                  </a:lnTo>
                  <a:lnTo>
                    <a:pt x="361543" y="156654"/>
                  </a:lnTo>
                  <a:lnTo>
                    <a:pt x="363004" y="151371"/>
                  </a:lnTo>
                  <a:close/>
                </a:path>
                <a:path w="1085850" h="1016634">
                  <a:moveTo>
                    <a:pt x="391706" y="181419"/>
                  </a:moveTo>
                  <a:lnTo>
                    <a:pt x="386918" y="179628"/>
                  </a:lnTo>
                  <a:lnTo>
                    <a:pt x="381812" y="178727"/>
                  </a:lnTo>
                  <a:lnTo>
                    <a:pt x="386308" y="181419"/>
                  </a:lnTo>
                  <a:lnTo>
                    <a:pt x="391706" y="181419"/>
                  </a:lnTo>
                  <a:close/>
                </a:path>
                <a:path w="1085850" h="1016634">
                  <a:moveTo>
                    <a:pt x="408432" y="243992"/>
                  </a:moveTo>
                  <a:lnTo>
                    <a:pt x="404190" y="244957"/>
                  </a:lnTo>
                  <a:lnTo>
                    <a:pt x="401015" y="248932"/>
                  </a:lnTo>
                  <a:lnTo>
                    <a:pt x="406298" y="250952"/>
                  </a:lnTo>
                  <a:lnTo>
                    <a:pt x="408432" y="243992"/>
                  </a:lnTo>
                  <a:close/>
                </a:path>
                <a:path w="1085850" h="1016634">
                  <a:moveTo>
                    <a:pt x="430276" y="187820"/>
                  </a:moveTo>
                  <a:lnTo>
                    <a:pt x="425475" y="189420"/>
                  </a:lnTo>
                  <a:lnTo>
                    <a:pt x="425475" y="185420"/>
                  </a:lnTo>
                  <a:lnTo>
                    <a:pt x="426275" y="180632"/>
                  </a:lnTo>
                  <a:lnTo>
                    <a:pt x="419874" y="185420"/>
                  </a:lnTo>
                  <a:lnTo>
                    <a:pt x="412686" y="179832"/>
                  </a:lnTo>
                  <a:lnTo>
                    <a:pt x="414286" y="186220"/>
                  </a:lnTo>
                  <a:lnTo>
                    <a:pt x="419036" y="187477"/>
                  </a:lnTo>
                  <a:lnTo>
                    <a:pt x="424675" y="192112"/>
                  </a:lnTo>
                  <a:lnTo>
                    <a:pt x="429120" y="194195"/>
                  </a:lnTo>
                  <a:lnTo>
                    <a:pt x="430276" y="187820"/>
                  </a:lnTo>
                  <a:close/>
                </a:path>
                <a:path w="1085850" h="1016634">
                  <a:moveTo>
                    <a:pt x="450430" y="977290"/>
                  </a:moveTo>
                  <a:lnTo>
                    <a:pt x="446252" y="973455"/>
                  </a:lnTo>
                  <a:lnTo>
                    <a:pt x="437883" y="969010"/>
                  </a:lnTo>
                  <a:lnTo>
                    <a:pt x="432663" y="967854"/>
                  </a:lnTo>
                  <a:lnTo>
                    <a:pt x="431063" y="972654"/>
                  </a:lnTo>
                  <a:lnTo>
                    <a:pt x="442264" y="976642"/>
                  </a:lnTo>
                  <a:lnTo>
                    <a:pt x="443052" y="976642"/>
                  </a:lnTo>
                  <a:lnTo>
                    <a:pt x="450430" y="977290"/>
                  </a:lnTo>
                  <a:close/>
                </a:path>
                <a:path w="1085850" h="1016634">
                  <a:moveTo>
                    <a:pt x="454240" y="4800"/>
                  </a:moveTo>
                  <a:lnTo>
                    <a:pt x="453453" y="0"/>
                  </a:lnTo>
                  <a:lnTo>
                    <a:pt x="446252" y="3200"/>
                  </a:lnTo>
                  <a:lnTo>
                    <a:pt x="444652" y="7200"/>
                  </a:lnTo>
                  <a:lnTo>
                    <a:pt x="445452" y="12788"/>
                  </a:lnTo>
                  <a:lnTo>
                    <a:pt x="452653" y="9588"/>
                  </a:lnTo>
                  <a:lnTo>
                    <a:pt x="454240" y="4800"/>
                  </a:lnTo>
                  <a:close/>
                </a:path>
                <a:path w="1085850" h="1016634">
                  <a:moveTo>
                    <a:pt x="461441" y="214198"/>
                  </a:moveTo>
                  <a:lnTo>
                    <a:pt x="458241" y="210197"/>
                  </a:lnTo>
                  <a:lnTo>
                    <a:pt x="455841" y="203809"/>
                  </a:lnTo>
                  <a:lnTo>
                    <a:pt x="451053" y="205397"/>
                  </a:lnTo>
                  <a:lnTo>
                    <a:pt x="454240" y="209397"/>
                  </a:lnTo>
                  <a:lnTo>
                    <a:pt x="456641" y="215785"/>
                  </a:lnTo>
                  <a:lnTo>
                    <a:pt x="461441" y="214198"/>
                  </a:lnTo>
                  <a:close/>
                </a:path>
                <a:path w="1085850" h="1016634">
                  <a:moveTo>
                    <a:pt x="467829" y="25577"/>
                  </a:moveTo>
                  <a:lnTo>
                    <a:pt x="464642" y="21577"/>
                  </a:lnTo>
                  <a:lnTo>
                    <a:pt x="462241" y="14389"/>
                  </a:lnTo>
                  <a:lnTo>
                    <a:pt x="457441" y="16789"/>
                  </a:lnTo>
                  <a:lnTo>
                    <a:pt x="460641" y="20777"/>
                  </a:lnTo>
                  <a:lnTo>
                    <a:pt x="463042" y="27178"/>
                  </a:lnTo>
                  <a:lnTo>
                    <a:pt x="467829" y="25577"/>
                  </a:lnTo>
                  <a:close/>
                </a:path>
                <a:path w="1085850" h="1016634">
                  <a:moveTo>
                    <a:pt x="471030" y="117487"/>
                  </a:moveTo>
                  <a:lnTo>
                    <a:pt x="463842" y="120688"/>
                  </a:lnTo>
                  <a:lnTo>
                    <a:pt x="462241" y="124675"/>
                  </a:lnTo>
                  <a:lnTo>
                    <a:pt x="463042" y="130276"/>
                  </a:lnTo>
                  <a:lnTo>
                    <a:pt x="469430" y="127076"/>
                  </a:lnTo>
                  <a:lnTo>
                    <a:pt x="471030" y="122288"/>
                  </a:lnTo>
                  <a:lnTo>
                    <a:pt x="471030" y="117487"/>
                  </a:lnTo>
                  <a:close/>
                </a:path>
                <a:path w="1085850" h="1016634">
                  <a:moveTo>
                    <a:pt x="473163" y="477354"/>
                  </a:moveTo>
                  <a:lnTo>
                    <a:pt x="468934" y="478332"/>
                  </a:lnTo>
                  <a:lnTo>
                    <a:pt x="465747" y="482307"/>
                  </a:lnTo>
                  <a:lnTo>
                    <a:pt x="471030" y="484327"/>
                  </a:lnTo>
                  <a:lnTo>
                    <a:pt x="473163" y="477354"/>
                  </a:lnTo>
                  <a:close/>
                </a:path>
                <a:path w="1085850" h="1016634">
                  <a:moveTo>
                    <a:pt x="473430" y="396417"/>
                  </a:moveTo>
                  <a:lnTo>
                    <a:pt x="467029" y="398018"/>
                  </a:lnTo>
                  <a:lnTo>
                    <a:pt x="463042" y="399618"/>
                  </a:lnTo>
                  <a:lnTo>
                    <a:pt x="465429" y="406806"/>
                  </a:lnTo>
                  <a:lnTo>
                    <a:pt x="471030" y="405206"/>
                  </a:lnTo>
                  <a:lnTo>
                    <a:pt x="467829" y="401205"/>
                  </a:lnTo>
                  <a:lnTo>
                    <a:pt x="473430" y="396417"/>
                  </a:lnTo>
                  <a:close/>
                </a:path>
                <a:path w="1085850" h="1016634">
                  <a:moveTo>
                    <a:pt x="479818" y="148653"/>
                  </a:moveTo>
                  <a:lnTo>
                    <a:pt x="479018" y="140665"/>
                  </a:lnTo>
                  <a:lnTo>
                    <a:pt x="474230" y="142265"/>
                  </a:lnTo>
                  <a:lnTo>
                    <a:pt x="466229" y="138264"/>
                  </a:lnTo>
                  <a:lnTo>
                    <a:pt x="467029" y="146265"/>
                  </a:lnTo>
                  <a:lnTo>
                    <a:pt x="471830" y="144665"/>
                  </a:lnTo>
                  <a:lnTo>
                    <a:pt x="479818" y="148653"/>
                  </a:lnTo>
                  <a:close/>
                </a:path>
                <a:path w="1085850" h="1016634">
                  <a:moveTo>
                    <a:pt x="484619" y="493115"/>
                  </a:moveTo>
                  <a:lnTo>
                    <a:pt x="483019" y="487527"/>
                  </a:lnTo>
                  <a:lnTo>
                    <a:pt x="477266" y="490562"/>
                  </a:lnTo>
                  <a:lnTo>
                    <a:pt x="474726" y="496214"/>
                  </a:lnTo>
                  <a:lnTo>
                    <a:pt x="475932" y="501129"/>
                  </a:lnTo>
                  <a:lnTo>
                    <a:pt x="481418" y="501916"/>
                  </a:lnTo>
                  <a:lnTo>
                    <a:pt x="479818" y="496316"/>
                  </a:lnTo>
                  <a:lnTo>
                    <a:pt x="484619" y="493115"/>
                  </a:lnTo>
                  <a:close/>
                </a:path>
                <a:path w="1085850" h="1016634">
                  <a:moveTo>
                    <a:pt x="490016" y="254152"/>
                  </a:moveTo>
                  <a:lnTo>
                    <a:pt x="485216" y="252361"/>
                  </a:lnTo>
                  <a:lnTo>
                    <a:pt x="480123" y="251460"/>
                  </a:lnTo>
                  <a:lnTo>
                    <a:pt x="484619" y="254152"/>
                  </a:lnTo>
                  <a:lnTo>
                    <a:pt x="490016" y="254152"/>
                  </a:lnTo>
                  <a:close/>
                </a:path>
                <a:path w="1085850" h="1016634">
                  <a:moveTo>
                    <a:pt x="492518" y="285318"/>
                  </a:moveTo>
                  <a:lnTo>
                    <a:pt x="487908" y="283527"/>
                  </a:lnTo>
                  <a:lnTo>
                    <a:pt x="482854" y="282625"/>
                  </a:lnTo>
                  <a:lnTo>
                    <a:pt x="487019" y="285318"/>
                  </a:lnTo>
                  <a:lnTo>
                    <a:pt x="492518" y="285318"/>
                  </a:lnTo>
                  <a:close/>
                </a:path>
                <a:path w="1085850" h="1016634">
                  <a:moveTo>
                    <a:pt x="499795" y="76733"/>
                  </a:moveTo>
                  <a:lnTo>
                    <a:pt x="493407" y="77533"/>
                  </a:lnTo>
                  <a:lnTo>
                    <a:pt x="489407" y="79121"/>
                  </a:lnTo>
                  <a:lnTo>
                    <a:pt x="491807" y="86321"/>
                  </a:lnTo>
                  <a:lnTo>
                    <a:pt x="497408" y="84721"/>
                  </a:lnTo>
                  <a:lnTo>
                    <a:pt x="495007" y="81521"/>
                  </a:lnTo>
                  <a:lnTo>
                    <a:pt x="499795" y="76733"/>
                  </a:lnTo>
                  <a:close/>
                </a:path>
                <a:path w="1085850" h="1016634">
                  <a:moveTo>
                    <a:pt x="505929" y="168059"/>
                  </a:moveTo>
                  <a:lnTo>
                    <a:pt x="501700" y="169037"/>
                  </a:lnTo>
                  <a:lnTo>
                    <a:pt x="498513" y="173012"/>
                  </a:lnTo>
                  <a:lnTo>
                    <a:pt x="503796" y="175031"/>
                  </a:lnTo>
                  <a:lnTo>
                    <a:pt x="505929" y="168059"/>
                  </a:lnTo>
                  <a:close/>
                </a:path>
                <a:path w="1085850" h="1016634">
                  <a:moveTo>
                    <a:pt x="519785" y="75933"/>
                  </a:moveTo>
                  <a:lnTo>
                    <a:pt x="513384" y="77533"/>
                  </a:lnTo>
                  <a:lnTo>
                    <a:pt x="509397" y="79121"/>
                  </a:lnTo>
                  <a:lnTo>
                    <a:pt x="511784" y="86321"/>
                  </a:lnTo>
                  <a:lnTo>
                    <a:pt x="517385" y="84721"/>
                  </a:lnTo>
                  <a:lnTo>
                    <a:pt x="514985" y="80721"/>
                  </a:lnTo>
                  <a:lnTo>
                    <a:pt x="519785" y="75933"/>
                  </a:lnTo>
                  <a:close/>
                </a:path>
                <a:path w="1085850" h="1016634">
                  <a:moveTo>
                    <a:pt x="535762" y="308495"/>
                  </a:moveTo>
                  <a:lnTo>
                    <a:pt x="532574" y="304507"/>
                  </a:lnTo>
                  <a:lnTo>
                    <a:pt x="530974" y="297307"/>
                  </a:lnTo>
                  <a:lnTo>
                    <a:pt x="525373" y="299707"/>
                  </a:lnTo>
                  <a:lnTo>
                    <a:pt x="528574" y="303707"/>
                  </a:lnTo>
                  <a:lnTo>
                    <a:pt x="530974" y="310095"/>
                  </a:lnTo>
                  <a:lnTo>
                    <a:pt x="535762" y="308495"/>
                  </a:lnTo>
                  <a:close/>
                </a:path>
                <a:path w="1085850" h="1016634">
                  <a:moveTo>
                    <a:pt x="538162" y="1009408"/>
                  </a:moveTo>
                  <a:lnTo>
                    <a:pt x="537362" y="1007021"/>
                  </a:lnTo>
                  <a:lnTo>
                    <a:pt x="534162" y="1002220"/>
                  </a:lnTo>
                  <a:lnTo>
                    <a:pt x="526707" y="1003388"/>
                  </a:lnTo>
                  <a:lnTo>
                    <a:pt x="520077" y="1006119"/>
                  </a:lnTo>
                  <a:lnTo>
                    <a:pt x="518096" y="1009307"/>
                  </a:lnTo>
                  <a:lnTo>
                    <a:pt x="524573" y="1011809"/>
                  </a:lnTo>
                  <a:lnTo>
                    <a:pt x="522973" y="1009408"/>
                  </a:lnTo>
                  <a:lnTo>
                    <a:pt x="522173" y="1007021"/>
                  </a:lnTo>
                  <a:lnTo>
                    <a:pt x="526173" y="1006221"/>
                  </a:lnTo>
                  <a:lnTo>
                    <a:pt x="529374" y="1010208"/>
                  </a:lnTo>
                  <a:lnTo>
                    <a:pt x="530974" y="1016609"/>
                  </a:lnTo>
                  <a:lnTo>
                    <a:pt x="536562" y="1015009"/>
                  </a:lnTo>
                  <a:lnTo>
                    <a:pt x="534962" y="1012609"/>
                  </a:lnTo>
                  <a:lnTo>
                    <a:pt x="534162" y="1010208"/>
                  </a:lnTo>
                  <a:lnTo>
                    <a:pt x="538162" y="1009408"/>
                  </a:lnTo>
                  <a:close/>
                </a:path>
                <a:path w="1085850" h="1016634">
                  <a:moveTo>
                    <a:pt x="553351" y="196608"/>
                  </a:moveTo>
                  <a:lnTo>
                    <a:pt x="552551" y="188620"/>
                  </a:lnTo>
                  <a:lnTo>
                    <a:pt x="547751" y="190220"/>
                  </a:lnTo>
                  <a:lnTo>
                    <a:pt x="539762" y="186220"/>
                  </a:lnTo>
                  <a:lnTo>
                    <a:pt x="540562" y="194208"/>
                  </a:lnTo>
                  <a:lnTo>
                    <a:pt x="545350" y="192608"/>
                  </a:lnTo>
                  <a:lnTo>
                    <a:pt x="553351" y="196608"/>
                  </a:lnTo>
                  <a:close/>
                </a:path>
                <a:path w="1085850" h="1016634">
                  <a:moveTo>
                    <a:pt x="558342" y="319112"/>
                  </a:moveTo>
                  <a:lnTo>
                    <a:pt x="554151" y="320090"/>
                  </a:lnTo>
                  <a:lnTo>
                    <a:pt x="551154" y="324065"/>
                  </a:lnTo>
                  <a:lnTo>
                    <a:pt x="556539" y="326085"/>
                  </a:lnTo>
                  <a:lnTo>
                    <a:pt x="558342" y="319112"/>
                  </a:lnTo>
                  <a:close/>
                </a:path>
                <a:path w="1085850" h="1016634">
                  <a:moveTo>
                    <a:pt x="564857" y="219633"/>
                  </a:moveTo>
                  <a:lnTo>
                    <a:pt x="559536" y="219786"/>
                  </a:lnTo>
                  <a:lnTo>
                    <a:pt x="556323" y="222338"/>
                  </a:lnTo>
                  <a:lnTo>
                    <a:pt x="563740" y="224586"/>
                  </a:lnTo>
                  <a:lnTo>
                    <a:pt x="564857" y="219633"/>
                  </a:lnTo>
                  <a:close/>
                </a:path>
                <a:path w="1085850" h="1016634">
                  <a:moveTo>
                    <a:pt x="607695" y="431584"/>
                  </a:moveTo>
                  <a:lnTo>
                    <a:pt x="604494" y="427583"/>
                  </a:lnTo>
                  <a:lnTo>
                    <a:pt x="602094" y="420395"/>
                  </a:lnTo>
                  <a:lnTo>
                    <a:pt x="597306" y="422783"/>
                  </a:lnTo>
                  <a:lnTo>
                    <a:pt x="600506" y="426783"/>
                  </a:lnTo>
                  <a:lnTo>
                    <a:pt x="602894" y="433184"/>
                  </a:lnTo>
                  <a:lnTo>
                    <a:pt x="607695" y="431584"/>
                  </a:lnTo>
                  <a:close/>
                </a:path>
                <a:path w="1085850" h="1016634">
                  <a:moveTo>
                    <a:pt x="608495" y="206997"/>
                  </a:moveTo>
                  <a:lnTo>
                    <a:pt x="604989" y="201917"/>
                  </a:lnTo>
                  <a:lnTo>
                    <a:pt x="598398" y="200507"/>
                  </a:lnTo>
                  <a:lnTo>
                    <a:pt x="592874" y="201942"/>
                  </a:lnTo>
                  <a:lnTo>
                    <a:pt x="592505" y="205397"/>
                  </a:lnTo>
                  <a:lnTo>
                    <a:pt x="598906" y="203009"/>
                  </a:lnTo>
                  <a:lnTo>
                    <a:pt x="601306" y="213398"/>
                  </a:lnTo>
                  <a:lnTo>
                    <a:pt x="608495" y="206997"/>
                  </a:lnTo>
                  <a:close/>
                </a:path>
                <a:path w="1085850" h="1016634">
                  <a:moveTo>
                    <a:pt x="627468" y="586625"/>
                  </a:moveTo>
                  <a:lnTo>
                    <a:pt x="622681" y="584835"/>
                  </a:lnTo>
                  <a:lnTo>
                    <a:pt x="617588" y="583933"/>
                  </a:lnTo>
                  <a:lnTo>
                    <a:pt x="622084" y="586625"/>
                  </a:lnTo>
                  <a:lnTo>
                    <a:pt x="627468" y="586625"/>
                  </a:lnTo>
                  <a:close/>
                </a:path>
                <a:path w="1085850" h="1016634">
                  <a:moveTo>
                    <a:pt x="627672" y="449160"/>
                  </a:moveTo>
                  <a:lnTo>
                    <a:pt x="624484" y="445173"/>
                  </a:lnTo>
                  <a:lnTo>
                    <a:pt x="622884" y="438772"/>
                  </a:lnTo>
                  <a:lnTo>
                    <a:pt x="617283" y="440372"/>
                  </a:lnTo>
                  <a:lnTo>
                    <a:pt x="620483" y="444373"/>
                  </a:lnTo>
                  <a:lnTo>
                    <a:pt x="622884" y="450761"/>
                  </a:lnTo>
                  <a:lnTo>
                    <a:pt x="627672" y="449160"/>
                  </a:lnTo>
                  <a:close/>
                </a:path>
                <a:path w="1085850" h="1016634">
                  <a:moveTo>
                    <a:pt x="631405" y="357593"/>
                  </a:moveTo>
                  <a:lnTo>
                    <a:pt x="627176" y="358749"/>
                  </a:lnTo>
                  <a:lnTo>
                    <a:pt x="623989" y="362762"/>
                  </a:lnTo>
                  <a:lnTo>
                    <a:pt x="629272" y="364451"/>
                  </a:lnTo>
                  <a:lnTo>
                    <a:pt x="631405" y="357593"/>
                  </a:lnTo>
                  <a:close/>
                </a:path>
                <a:path w="1085850" h="1016634">
                  <a:moveTo>
                    <a:pt x="638289" y="310451"/>
                  </a:moveTo>
                  <a:lnTo>
                    <a:pt x="632269" y="307098"/>
                  </a:lnTo>
                  <a:lnTo>
                    <a:pt x="622960" y="305257"/>
                  </a:lnTo>
                  <a:lnTo>
                    <a:pt x="623684" y="310896"/>
                  </a:lnTo>
                  <a:lnTo>
                    <a:pt x="623684" y="311696"/>
                  </a:lnTo>
                  <a:lnTo>
                    <a:pt x="626872" y="309295"/>
                  </a:lnTo>
                  <a:lnTo>
                    <a:pt x="627672" y="309295"/>
                  </a:lnTo>
                  <a:lnTo>
                    <a:pt x="638289" y="310451"/>
                  </a:lnTo>
                  <a:close/>
                </a:path>
                <a:path w="1085850" h="1016634">
                  <a:moveTo>
                    <a:pt x="659638" y="570649"/>
                  </a:moveTo>
                  <a:lnTo>
                    <a:pt x="653249" y="571449"/>
                  </a:lnTo>
                  <a:lnTo>
                    <a:pt x="649249" y="573036"/>
                  </a:lnTo>
                  <a:lnTo>
                    <a:pt x="651649" y="580237"/>
                  </a:lnTo>
                  <a:lnTo>
                    <a:pt x="657250" y="578637"/>
                  </a:lnTo>
                  <a:lnTo>
                    <a:pt x="654850" y="574636"/>
                  </a:lnTo>
                  <a:lnTo>
                    <a:pt x="659638" y="570649"/>
                  </a:lnTo>
                  <a:close/>
                </a:path>
                <a:path w="1085850" h="1016634">
                  <a:moveTo>
                    <a:pt x="663727" y="299935"/>
                  </a:moveTo>
                  <a:lnTo>
                    <a:pt x="659345" y="300913"/>
                  </a:lnTo>
                  <a:lnTo>
                    <a:pt x="656310" y="304876"/>
                  </a:lnTo>
                  <a:lnTo>
                    <a:pt x="662038" y="306908"/>
                  </a:lnTo>
                  <a:lnTo>
                    <a:pt x="663727" y="299935"/>
                  </a:lnTo>
                  <a:close/>
                </a:path>
                <a:path w="1085850" h="1016634">
                  <a:moveTo>
                    <a:pt x="664438" y="598614"/>
                  </a:moveTo>
                  <a:lnTo>
                    <a:pt x="661606" y="593902"/>
                  </a:lnTo>
                  <a:lnTo>
                    <a:pt x="662139" y="588429"/>
                  </a:lnTo>
                  <a:lnTo>
                    <a:pt x="661631" y="584454"/>
                  </a:lnTo>
                  <a:lnTo>
                    <a:pt x="655650" y="584225"/>
                  </a:lnTo>
                  <a:lnTo>
                    <a:pt x="655891" y="588048"/>
                  </a:lnTo>
                  <a:lnTo>
                    <a:pt x="656450" y="593826"/>
                  </a:lnTo>
                  <a:lnTo>
                    <a:pt x="658799" y="598385"/>
                  </a:lnTo>
                  <a:lnTo>
                    <a:pt x="664438" y="598614"/>
                  </a:lnTo>
                  <a:close/>
                </a:path>
                <a:path w="1085850" h="1016634">
                  <a:moveTo>
                    <a:pt x="683361" y="281203"/>
                  </a:moveTo>
                  <a:lnTo>
                    <a:pt x="679119" y="282321"/>
                  </a:lnTo>
                  <a:lnTo>
                    <a:pt x="675944" y="286143"/>
                  </a:lnTo>
                  <a:lnTo>
                    <a:pt x="681228" y="287718"/>
                  </a:lnTo>
                  <a:lnTo>
                    <a:pt x="683361" y="281203"/>
                  </a:lnTo>
                  <a:close/>
                </a:path>
                <a:path w="1085850" h="1016634">
                  <a:moveTo>
                    <a:pt x="690016" y="436372"/>
                  </a:moveTo>
                  <a:lnTo>
                    <a:pt x="681228" y="436372"/>
                  </a:lnTo>
                  <a:lnTo>
                    <a:pt x="683615" y="441172"/>
                  </a:lnTo>
                  <a:lnTo>
                    <a:pt x="678827" y="448360"/>
                  </a:lnTo>
                  <a:lnTo>
                    <a:pt x="687616" y="447560"/>
                  </a:lnTo>
                  <a:lnTo>
                    <a:pt x="686015" y="442772"/>
                  </a:lnTo>
                  <a:lnTo>
                    <a:pt x="690016" y="436372"/>
                  </a:lnTo>
                  <a:close/>
                </a:path>
                <a:path w="1085850" h="1016634">
                  <a:moveTo>
                    <a:pt x="692416" y="182219"/>
                  </a:moveTo>
                  <a:lnTo>
                    <a:pt x="686015" y="183019"/>
                  </a:lnTo>
                  <a:lnTo>
                    <a:pt x="682015" y="184619"/>
                  </a:lnTo>
                  <a:lnTo>
                    <a:pt x="684415" y="191820"/>
                  </a:lnTo>
                  <a:lnTo>
                    <a:pt x="690016" y="190220"/>
                  </a:lnTo>
                  <a:lnTo>
                    <a:pt x="687616" y="187020"/>
                  </a:lnTo>
                  <a:lnTo>
                    <a:pt x="692416" y="182219"/>
                  </a:lnTo>
                  <a:close/>
                </a:path>
                <a:path w="1085850" h="1016634">
                  <a:moveTo>
                    <a:pt x="712901" y="833488"/>
                  </a:moveTo>
                  <a:lnTo>
                    <a:pt x="707694" y="833780"/>
                  </a:lnTo>
                  <a:lnTo>
                    <a:pt x="703237" y="837984"/>
                  </a:lnTo>
                  <a:lnTo>
                    <a:pt x="709193" y="841578"/>
                  </a:lnTo>
                  <a:lnTo>
                    <a:pt x="712901" y="833488"/>
                  </a:lnTo>
                  <a:close/>
                </a:path>
                <a:path w="1085850" h="1016634">
                  <a:moveTo>
                    <a:pt x="725271" y="562876"/>
                  </a:moveTo>
                  <a:lnTo>
                    <a:pt x="720877" y="563854"/>
                  </a:lnTo>
                  <a:lnTo>
                    <a:pt x="717842" y="567817"/>
                  </a:lnTo>
                  <a:lnTo>
                    <a:pt x="723582" y="569849"/>
                  </a:lnTo>
                  <a:lnTo>
                    <a:pt x="725271" y="562876"/>
                  </a:lnTo>
                  <a:close/>
                </a:path>
                <a:path w="1085850" h="1016634">
                  <a:moveTo>
                    <a:pt x="742289" y="969772"/>
                  </a:moveTo>
                  <a:lnTo>
                    <a:pt x="736968" y="969949"/>
                  </a:lnTo>
                  <a:lnTo>
                    <a:pt x="733742" y="972693"/>
                  </a:lnTo>
                  <a:lnTo>
                    <a:pt x="741159" y="975042"/>
                  </a:lnTo>
                  <a:lnTo>
                    <a:pt x="742289" y="969772"/>
                  </a:lnTo>
                  <a:close/>
                </a:path>
                <a:path w="1085850" h="1016634">
                  <a:moveTo>
                    <a:pt x="749160" y="497916"/>
                  </a:moveTo>
                  <a:lnTo>
                    <a:pt x="748360" y="491528"/>
                  </a:lnTo>
                  <a:lnTo>
                    <a:pt x="738759" y="495515"/>
                  </a:lnTo>
                  <a:lnTo>
                    <a:pt x="734771" y="499516"/>
                  </a:lnTo>
                  <a:lnTo>
                    <a:pt x="737171" y="506704"/>
                  </a:lnTo>
                  <a:lnTo>
                    <a:pt x="744359" y="502716"/>
                  </a:lnTo>
                  <a:lnTo>
                    <a:pt x="749160" y="497916"/>
                  </a:lnTo>
                  <a:close/>
                </a:path>
                <a:path w="1085850" h="1016634">
                  <a:moveTo>
                    <a:pt x="753198" y="349351"/>
                  </a:moveTo>
                  <a:lnTo>
                    <a:pt x="746760" y="349262"/>
                  </a:lnTo>
                  <a:lnTo>
                    <a:pt x="748360" y="351663"/>
                  </a:lnTo>
                  <a:lnTo>
                    <a:pt x="749160" y="354050"/>
                  </a:lnTo>
                  <a:lnTo>
                    <a:pt x="745159" y="354850"/>
                  </a:lnTo>
                  <a:lnTo>
                    <a:pt x="742759" y="352463"/>
                  </a:lnTo>
                  <a:lnTo>
                    <a:pt x="741159" y="347662"/>
                  </a:lnTo>
                  <a:lnTo>
                    <a:pt x="737171" y="349262"/>
                  </a:lnTo>
                  <a:lnTo>
                    <a:pt x="740359" y="354850"/>
                  </a:lnTo>
                  <a:lnTo>
                    <a:pt x="742759" y="363651"/>
                  </a:lnTo>
                  <a:lnTo>
                    <a:pt x="749160" y="362051"/>
                  </a:lnTo>
                  <a:lnTo>
                    <a:pt x="749909" y="357911"/>
                  </a:lnTo>
                  <a:lnTo>
                    <a:pt x="752754" y="352958"/>
                  </a:lnTo>
                  <a:lnTo>
                    <a:pt x="753198" y="349351"/>
                  </a:lnTo>
                  <a:close/>
                </a:path>
                <a:path w="1085850" h="1016634">
                  <a:moveTo>
                    <a:pt x="759548" y="520293"/>
                  </a:moveTo>
                  <a:lnTo>
                    <a:pt x="757148" y="516293"/>
                  </a:lnTo>
                  <a:lnTo>
                    <a:pt x="755548" y="513105"/>
                  </a:lnTo>
                  <a:lnTo>
                    <a:pt x="753148" y="509104"/>
                  </a:lnTo>
                  <a:lnTo>
                    <a:pt x="745959" y="511505"/>
                  </a:lnTo>
                  <a:lnTo>
                    <a:pt x="745959" y="517093"/>
                  </a:lnTo>
                  <a:lnTo>
                    <a:pt x="751547" y="523494"/>
                  </a:lnTo>
                  <a:lnTo>
                    <a:pt x="754748" y="521893"/>
                  </a:lnTo>
                  <a:lnTo>
                    <a:pt x="757148" y="520293"/>
                  </a:lnTo>
                  <a:lnTo>
                    <a:pt x="759548" y="520293"/>
                  </a:lnTo>
                  <a:close/>
                </a:path>
                <a:path w="1085850" h="1016634">
                  <a:moveTo>
                    <a:pt x="803706" y="896620"/>
                  </a:moveTo>
                  <a:lnTo>
                    <a:pt x="799211" y="894791"/>
                  </a:lnTo>
                  <a:lnTo>
                    <a:pt x="794715" y="902322"/>
                  </a:lnTo>
                  <a:lnTo>
                    <a:pt x="803706" y="901306"/>
                  </a:lnTo>
                  <a:lnTo>
                    <a:pt x="803706" y="896620"/>
                  </a:lnTo>
                  <a:close/>
                </a:path>
                <a:path w="1085850" h="1016634">
                  <a:moveTo>
                    <a:pt x="841260" y="222415"/>
                  </a:moveTo>
                  <a:lnTo>
                    <a:pt x="837069" y="223380"/>
                  </a:lnTo>
                  <a:lnTo>
                    <a:pt x="834072" y="227355"/>
                  </a:lnTo>
                  <a:lnTo>
                    <a:pt x="839470" y="229374"/>
                  </a:lnTo>
                  <a:lnTo>
                    <a:pt x="841260" y="222415"/>
                  </a:lnTo>
                  <a:close/>
                </a:path>
                <a:path w="1085850" h="1016634">
                  <a:moveTo>
                    <a:pt x="843915" y="969619"/>
                  </a:moveTo>
                  <a:lnTo>
                    <a:pt x="836269" y="965454"/>
                  </a:lnTo>
                  <a:lnTo>
                    <a:pt x="838517" y="975233"/>
                  </a:lnTo>
                  <a:lnTo>
                    <a:pt x="842860" y="974750"/>
                  </a:lnTo>
                  <a:lnTo>
                    <a:pt x="843915" y="969619"/>
                  </a:lnTo>
                  <a:close/>
                </a:path>
                <a:path w="1085850" h="1016634">
                  <a:moveTo>
                    <a:pt x="851103" y="528561"/>
                  </a:moveTo>
                  <a:lnTo>
                    <a:pt x="843457" y="524294"/>
                  </a:lnTo>
                  <a:lnTo>
                    <a:pt x="845705" y="534403"/>
                  </a:lnTo>
                  <a:lnTo>
                    <a:pt x="850049" y="533882"/>
                  </a:lnTo>
                  <a:lnTo>
                    <a:pt x="851103" y="528561"/>
                  </a:lnTo>
                  <a:close/>
                </a:path>
                <a:path w="1085850" h="1016634">
                  <a:moveTo>
                    <a:pt x="858647" y="765657"/>
                  </a:moveTo>
                  <a:lnTo>
                    <a:pt x="857846" y="759256"/>
                  </a:lnTo>
                  <a:lnTo>
                    <a:pt x="848258" y="763257"/>
                  </a:lnTo>
                  <a:lnTo>
                    <a:pt x="844257" y="767257"/>
                  </a:lnTo>
                  <a:lnTo>
                    <a:pt x="846658" y="774446"/>
                  </a:lnTo>
                  <a:lnTo>
                    <a:pt x="853846" y="770445"/>
                  </a:lnTo>
                  <a:lnTo>
                    <a:pt x="858647" y="765657"/>
                  </a:lnTo>
                  <a:close/>
                </a:path>
                <a:path w="1085850" h="1016634">
                  <a:moveTo>
                    <a:pt x="901801" y="577037"/>
                  </a:moveTo>
                  <a:lnTo>
                    <a:pt x="895413" y="578637"/>
                  </a:lnTo>
                  <a:lnTo>
                    <a:pt x="891413" y="580237"/>
                  </a:lnTo>
                  <a:lnTo>
                    <a:pt x="893813" y="587425"/>
                  </a:lnTo>
                  <a:lnTo>
                    <a:pt x="899401" y="585825"/>
                  </a:lnTo>
                  <a:lnTo>
                    <a:pt x="897013" y="581837"/>
                  </a:lnTo>
                  <a:lnTo>
                    <a:pt x="901801" y="577037"/>
                  </a:lnTo>
                  <a:close/>
                </a:path>
                <a:path w="1085850" h="1016634">
                  <a:moveTo>
                    <a:pt x="919924" y="672020"/>
                  </a:moveTo>
                  <a:lnTo>
                    <a:pt x="915695" y="673138"/>
                  </a:lnTo>
                  <a:lnTo>
                    <a:pt x="912507" y="676960"/>
                  </a:lnTo>
                  <a:lnTo>
                    <a:pt x="917790" y="678535"/>
                  </a:lnTo>
                  <a:lnTo>
                    <a:pt x="919924" y="672020"/>
                  </a:lnTo>
                  <a:close/>
                </a:path>
                <a:path w="1085850" h="1016634">
                  <a:moveTo>
                    <a:pt x="920292" y="638848"/>
                  </a:moveTo>
                  <a:lnTo>
                    <a:pt x="912990" y="634580"/>
                  </a:lnTo>
                  <a:lnTo>
                    <a:pt x="915123" y="644702"/>
                  </a:lnTo>
                  <a:lnTo>
                    <a:pt x="919289" y="644169"/>
                  </a:lnTo>
                  <a:lnTo>
                    <a:pt x="920292" y="638848"/>
                  </a:lnTo>
                  <a:close/>
                </a:path>
                <a:path w="1085850" h="1016634">
                  <a:moveTo>
                    <a:pt x="936167" y="564248"/>
                  </a:moveTo>
                  <a:lnTo>
                    <a:pt x="934567" y="559460"/>
                  </a:lnTo>
                  <a:lnTo>
                    <a:pt x="927722" y="561200"/>
                  </a:lnTo>
                  <a:lnTo>
                    <a:pt x="922985" y="562051"/>
                  </a:lnTo>
                  <a:lnTo>
                    <a:pt x="920635" y="564400"/>
                  </a:lnTo>
                  <a:lnTo>
                    <a:pt x="920978" y="570649"/>
                  </a:lnTo>
                  <a:lnTo>
                    <a:pt x="926579" y="566648"/>
                  </a:lnTo>
                  <a:lnTo>
                    <a:pt x="936167" y="564248"/>
                  </a:lnTo>
                  <a:close/>
                </a:path>
                <a:path w="1085850" h="1016634">
                  <a:moveTo>
                    <a:pt x="941565" y="674547"/>
                  </a:moveTo>
                  <a:lnTo>
                    <a:pt x="936764" y="672744"/>
                  </a:lnTo>
                  <a:lnTo>
                    <a:pt x="931672" y="671842"/>
                  </a:lnTo>
                  <a:lnTo>
                    <a:pt x="936167" y="674547"/>
                  </a:lnTo>
                  <a:lnTo>
                    <a:pt x="941565" y="674547"/>
                  </a:lnTo>
                  <a:close/>
                </a:path>
                <a:path w="1085850" h="1016634">
                  <a:moveTo>
                    <a:pt x="946556" y="902322"/>
                  </a:moveTo>
                  <a:lnTo>
                    <a:pt x="943368" y="898321"/>
                  </a:lnTo>
                  <a:lnTo>
                    <a:pt x="940968" y="891933"/>
                  </a:lnTo>
                  <a:lnTo>
                    <a:pt x="936167" y="893533"/>
                  </a:lnTo>
                  <a:lnTo>
                    <a:pt x="939368" y="897521"/>
                  </a:lnTo>
                  <a:lnTo>
                    <a:pt x="941768" y="903922"/>
                  </a:lnTo>
                  <a:lnTo>
                    <a:pt x="946556" y="902322"/>
                  </a:lnTo>
                  <a:close/>
                </a:path>
                <a:path w="1085850" h="1016634">
                  <a:moveTo>
                    <a:pt x="959243" y="676338"/>
                  </a:moveTo>
                  <a:lnTo>
                    <a:pt x="954938" y="674319"/>
                  </a:lnTo>
                  <a:lnTo>
                    <a:pt x="950556" y="681736"/>
                  </a:lnTo>
                  <a:lnTo>
                    <a:pt x="959205" y="681062"/>
                  </a:lnTo>
                  <a:lnTo>
                    <a:pt x="959243" y="676338"/>
                  </a:lnTo>
                  <a:close/>
                </a:path>
                <a:path w="1085850" h="1016634">
                  <a:moveTo>
                    <a:pt x="972934" y="581837"/>
                  </a:moveTo>
                  <a:lnTo>
                    <a:pt x="970534" y="577837"/>
                  </a:lnTo>
                  <a:lnTo>
                    <a:pt x="968133" y="571449"/>
                  </a:lnTo>
                  <a:lnTo>
                    <a:pt x="962545" y="573036"/>
                  </a:lnTo>
                  <a:lnTo>
                    <a:pt x="965746" y="577037"/>
                  </a:lnTo>
                  <a:lnTo>
                    <a:pt x="968133" y="583438"/>
                  </a:lnTo>
                  <a:lnTo>
                    <a:pt x="972934" y="581837"/>
                  </a:lnTo>
                  <a:close/>
                </a:path>
                <a:path w="1085850" h="1016634">
                  <a:moveTo>
                    <a:pt x="980897" y="587743"/>
                  </a:moveTo>
                  <a:lnTo>
                    <a:pt x="975728" y="587933"/>
                  </a:lnTo>
                  <a:lnTo>
                    <a:pt x="972362" y="590664"/>
                  </a:lnTo>
                  <a:lnTo>
                    <a:pt x="979322" y="593026"/>
                  </a:lnTo>
                  <a:lnTo>
                    <a:pt x="980897" y="587743"/>
                  </a:lnTo>
                  <a:close/>
                </a:path>
                <a:path w="1085850" h="1016634">
                  <a:moveTo>
                    <a:pt x="1085354" y="581710"/>
                  </a:moveTo>
                  <a:lnTo>
                    <a:pt x="1081125" y="582828"/>
                  </a:lnTo>
                  <a:lnTo>
                    <a:pt x="1077937" y="586651"/>
                  </a:lnTo>
                  <a:lnTo>
                    <a:pt x="1083221" y="588225"/>
                  </a:lnTo>
                  <a:lnTo>
                    <a:pt x="1085354" y="5817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682047" y="9116047"/>
              <a:ext cx="1329690" cy="755015"/>
            </a:xfrm>
            <a:custGeom>
              <a:avLst/>
              <a:gdLst/>
              <a:ahLst/>
              <a:cxnLst/>
              <a:rect l="l" t="t" r="r" b="b"/>
              <a:pathLst>
                <a:path w="1329690" h="755015">
                  <a:moveTo>
                    <a:pt x="14389" y="497903"/>
                  </a:moveTo>
                  <a:lnTo>
                    <a:pt x="8788" y="497103"/>
                  </a:lnTo>
                  <a:lnTo>
                    <a:pt x="2400" y="493915"/>
                  </a:lnTo>
                  <a:lnTo>
                    <a:pt x="0" y="497903"/>
                  </a:lnTo>
                  <a:lnTo>
                    <a:pt x="5600" y="498703"/>
                  </a:lnTo>
                  <a:lnTo>
                    <a:pt x="11988" y="501904"/>
                  </a:lnTo>
                  <a:lnTo>
                    <a:pt x="14389" y="497903"/>
                  </a:lnTo>
                  <a:close/>
                </a:path>
                <a:path w="1329690" h="755015">
                  <a:moveTo>
                    <a:pt x="30378" y="382016"/>
                  </a:moveTo>
                  <a:lnTo>
                    <a:pt x="21602" y="376288"/>
                  </a:lnTo>
                  <a:lnTo>
                    <a:pt x="18986" y="379323"/>
                  </a:lnTo>
                  <a:lnTo>
                    <a:pt x="22059" y="383705"/>
                  </a:lnTo>
                  <a:lnTo>
                    <a:pt x="30378" y="382016"/>
                  </a:lnTo>
                  <a:close/>
                </a:path>
                <a:path w="1329690" h="755015">
                  <a:moveTo>
                    <a:pt x="98882" y="310362"/>
                  </a:moveTo>
                  <a:lnTo>
                    <a:pt x="91909" y="313283"/>
                  </a:lnTo>
                  <a:lnTo>
                    <a:pt x="94830" y="318008"/>
                  </a:lnTo>
                  <a:lnTo>
                    <a:pt x="98501" y="314490"/>
                  </a:lnTo>
                  <a:lnTo>
                    <a:pt x="98882" y="310362"/>
                  </a:lnTo>
                  <a:close/>
                </a:path>
                <a:path w="1329690" h="755015">
                  <a:moveTo>
                    <a:pt x="111277" y="408381"/>
                  </a:moveTo>
                  <a:lnTo>
                    <a:pt x="108699" y="400405"/>
                  </a:lnTo>
                  <a:lnTo>
                    <a:pt x="102958" y="406361"/>
                  </a:lnTo>
                  <a:lnTo>
                    <a:pt x="106603" y="409689"/>
                  </a:lnTo>
                  <a:lnTo>
                    <a:pt x="111277" y="408381"/>
                  </a:lnTo>
                  <a:close/>
                </a:path>
                <a:path w="1329690" h="755015">
                  <a:moveTo>
                    <a:pt x="129476" y="312483"/>
                  </a:moveTo>
                  <a:lnTo>
                    <a:pt x="127076" y="308495"/>
                  </a:lnTo>
                  <a:lnTo>
                    <a:pt x="122288" y="305295"/>
                  </a:lnTo>
                  <a:lnTo>
                    <a:pt x="119888" y="311696"/>
                  </a:lnTo>
                  <a:lnTo>
                    <a:pt x="122288" y="316484"/>
                  </a:lnTo>
                  <a:lnTo>
                    <a:pt x="127076" y="319684"/>
                  </a:lnTo>
                  <a:lnTo>
                    <a:pt x="129476" y="312483"/>
                  </a:lnTo>
                  <a:close/>
                </a:path>
                <a:path w="1329690" h="755015">
                  <a:moveTo>
                    <a:pt x="170230" y="125476"/>
                  </a:moveTo>
                  <a:lnTo>
                    <a:pt x="163042" y="122275"/>
                  </a:lnTo>
                  <a:lnTo>
                    <a:pt x="160642" y="127076"/>
                  </a:lnTo>
                  <a:lnTo>
                    <a:pt x="165442" y="127876"/>
                  </a:lnTo>
                  <a:lnTo>
                    <a:pt x="165442" y="134264"/>
                  </a:lnTo>
                  <a:lnTo>
                    <a:pt x="169430" y="129463"/>
                  </a:lnTo>
                  <a:lnTo>
                    <a:pt x="170230" y="125476"/>
                  </a:lnTo>
                  <a:close/>
                </a:path>
                <a:path w="1329690" h="755015">
                  <a:moveTo>
                    <a:pt x="175831" y="528281"/>
                  </a:moveTo>
                  <a:lnTo>
                    <a:pt x="168630" y="525081"/>
                  </a:lnTo>
                  <a:lnTo>
                    <a:pt x="167043" y="532269"/>
                  </a:lnTo>
                  <a:lnTo>
                    <a:pt x="167043" y="538670"/>
                  </a:lnTo>
                  <a:lnTo>
                    <a:pt x="171831" y="543458"/>
                  </a:lnTo>
                  <a:lnTo>
                    <a:pt x="175831" y="534670"/>
                  </a:lnTo>
                  <a:lnTo>
                    <a:pt x="175831" y="528281"/>
                  </a:lnTo>
                  <a:close/>
                </a:path>
                <a:path w="1329690" h="755015">
                  <a:moveTo>
                    <a:pt x="183819" y="331673"/>
                  </a:moveTo>
                  <a:lnTo>
                    <a:pt x="176961" y="326390"/>
                  </a:lnTo>
                  <a:lnTo>
                    <a:pt x="173329" y="329577"/>
                  </a:lnTo>
                  <a:lnTo>
                    <a:pt x="174942" y="333806"/>
                  </a:lnTo>
                  <a:lnTo>
                    <a:pt x="183819" y="331673"/>
                  </a:lnTo>
                  <a:close/>
                </a:path>
                <a:path w="1329690" h="755015">
                  <a:moveTo>
                    <a:pt x="203796" y="165430"/>
                  </a:moveTo>
                  <a:lnTo>
                    <a:pt x="199009" y="163029"/>
                  </a:lnTo>
                  <a:lnTo>
                    <a:pt x="196608" y="155041"/>
                  </a:lnTo>
                  <a:lnTo>
                    <a:pt x="191008" y="161442"/>
                  </a:lnTo>
                  <a:lnTo>
                    <a:pt x="195808" y="163029"/>
                  </a:lnTo>
                  <a:lnTo>
                    <a:pt x="198208" y="171030"/>
                  </a:lnTo>
                  <a:lnTo>
                    <a:pt x="203796" y="165430"/>
                  </a:lnTo>
                  <a:close/>
                </a:path>
                <a:path w="1329690" h="755015">
                  <a:moveTo>
                    <a:pt x="211797" y="180619"/>
                  </a:moveTo>
                  <a:lnTo>
                    <a:pt x="204597" y="177419"/>
                  </a:lnTo>
                  <a:lnTo>
                    <a:pt x="202196" y="182219"/>
                  </a:lnTo>
                  <a:lnTo>
                    <a:pt x="206997" y="183019"/>
                  </a:lnTo>
                  <a:lnTo>
                    <a:pt x="206997" y="189407"/>
                  </a:lnTo>
                  <a:lnTo>
                    <a:pt x="210997" y="184619"/>
                  </a:lnTo>
                  <a:lnTo>
                    <a:pt x="211797" y="180619"/>
                  </a:lnTo>
                  <a:close/>
                </a:path>
                <a:path w="1329690" h="755015">
                  <a:moveTo>
                    <a:pt x="222986" y="387286"/>
                  </a:moveTo>
                  <a:lnTo>
                    <a:pt x="215785" y="388416"/>
                  </a:lnTo>
                  <a:lnTo>
                    <a:pt x="219379" y="396735"/>
                  </a:lnTo>
                  <a:lnTo>
                    <a:pt x="222986" y="393204"/>
                  </a:lnTo>
                  <a:lnTo>
                    <a:pt x="222986" y="387286"/>
                  </a:lnTo>
                  <a:close/>
                </a:path>
                <a:path w="1329690" h="755015">
                  <a:moveTo>
                    <a:pt x="292912" y="101790"/>
                  </a:moveTo>
                  <a:lnTo>
                    <a:pt x="292087" y="96964"/>
                  </a:lnTo>
                  <a:lnTo>
                    <a:pt x="286918" y="99098"/>
                  </a:lnTo>
                  <a:lnTo>
                    <a:pt x="290741" y="105283"/>
                  </a:lnTo>
                  <a:lnTo>
                    <a:pt x="292912" y="101790"/>
                  </a:lnTo>
                  <a:close/>
                </a:path>
                <a:path w="1329690" h="755015">
                  <a:moveTo>
                    <a:pt x="312496" y="364439"/>
                  </a:moveTo>
                  <a:lnTo>
                    <a:pt x="305295" y="361238"/>
                  </a:lnTo>
                  <a:lnTo>
                    <a:pt x="302907" y="366039"/>
                  </a:lnTo>
                  <a:lnTo>
                    <a:pt x="307695" y="366839"/>
                  </a:lnTo>
                  <a:lnTo>
                    <a:pt x="307695" y="374027"/>
                  </a:lnTo>
                  <a:lnTo>
                    <a:pt x="311696" y="368439"/>
                  </a:lnTo>
                  <a:lnTo>
                    <a:pt x="312496" y="364439"/>
                  </a:lnTo>
                  <a:close/>
                </a:path>
                <a:path w="1329690" h="755015">
                  <a:moveTo>
                    <a:pt x="357251" y="71920"/>
                  </a:moveTo>
                  <a:lnTo>
                    <a:pt x="354050" y="71120"/>
                  </a:lnTo>
                  <a:lnTo>
                    <a:pt x="351650" y="70332"/>
                  </a:lnTo>
                  <a:lnTo>
                    <a:pt x="348462" y="69532"/>
                  </a:lnTo>
                  <a:lnTo>
                    <a:pt x="346862" y="74320"/>
                  </a:lnTo>
                  <a:lnTo>
                    <a:pt x="346062" y="77520"/>
                  </a:lnTo>
                  <a:lnTo>
                    <a:pt x="349262" y="78320"/>
                  </a:lnTo>
                  <a:lnTo>
                    <a:pt x="351650" y="79121"/>
                  </a:lnTo>
                  <a:lnTo>
                    <a:pt x="354850" y="79921"/>
                  </a:lnTo>
                  <a:lnTo>
                    <a:pt x="355650" y="77520"/>
                  </a:lnTo>
                  <a:lnTo>
                    <a:pt x="356450" y="74320"/>
                  </a:lnTo>
                  <a:lnTo>
                    <a:pt x="357251" y="71920"/>
                  </a:lnTo>
                  <a:close/>
                </a:path>
                <a:path w="1329690" h="755015">
                  <a:moveTo>
                    <a:pt x="418884" y="594118"/>
                  </a:moveTo>
                  <a:lnTo>
                    <a:pt x="418249" y="589280"/>
                  </a:lnTo>
                  <a:lnTo>
                    <a:pt x="413194" y="591413"/>
                  </a:lnTo>
                  <a:lnTo>
                    <a:pt x="416674" y="597598"/>
                  </a:lnTo>
                  <a:lnTo>
                    <a:pt x="418884" y="594118"/>
                  </a:lnTo>
                  <a:close/>
                </a:path>
                <a:path w="1329690" h="755015">
                  <a:moveTo>
                    <a:pt x="433412" y="316763"/>
                  </a:moveTo>
                  <a:lnTo>
                    <a:pt x="426783" y="319684"/>
                  </a:lnTo>
                  <a:lnTo>
                    <a:pt x="429590" y="324408"/>
                  </a:lnTo>
                  <a:lnTo>
                    <a:pt x="433070" y="320878"/>
                  </a:lnTo>
                  <a:lnTo>
                    <a:pt x="433412" y="316763"/>
                  </a:lnTo>
                  <a:close/>
                </a:path>
                <a:path w="1329690" h="755015">
                  <a:moveTo>
                    <a:pt x="449961" y="537870"/>
                  </a:moveTo>
                  <a:lnTo>
                    <a:pt x="447217" y="535101"/>
                  </a:lnTo>
                  <a:lnTo>
                    <a:pt x="442468" y="531279"/>
                  </a:lnTo>
                  <a:lnTo>
                    <a:pt x="437261" y="529551"/>
                  </a:lnTo>
                  <a:lnTo>
                    <a:pt x="433171" y="533069"/>
                  </a:lnTo>
                  <a:lnTo>
                    <a:pt x="438607" y="534720"/>
                  </a:lnTo>
                  <a:lnTo>
                    <a:pt x="442468" y="539064"/>
                  </a:lnTo>
                  <a:lnTo>
                    <a:pt x="445871" y="541616"/>
                  </a:lnTo>
                  <a:lnTo>
                    <a:pt x="449961" y="537870"/>
                  </a:lnTo>
                  <a:close/>
                </a:path>
                <a:path w="1329690" h="755015">
                  <a:moveTo>
                    <a:pt x="462749" y="541070"/>
                  </a:moveTo>
                  <a:lnTo>
                    <a:pt x="455549" y="537870"/>
                  </a:lnTo>
                  <a:lnTo>
                    <a:pt x="453148" y="542658"/>
                  </a:lnTo>
                  <a:lnTo>
                    <a:pt x="457949" y="544258"/>
                  </a:lnTo>
                  <a:lnTo>
                    <a:pt x="457949" y="550659"/>
                  </a:lnTo>
                  <a:lnTo>
                    <a:pt x="461949" y="545058"/>
                  </a:lnTo>
                  <a:lnTo>
                    <a:pt x="462749" y="541070"/>
                  </a:lnTo>
                  <a:close/>
                </a:path>
                <a:path w="1329690" h="755015">
                  <a:moveTo>
                    <a:pt x="477735" y="513334"/>
                  </a:moveTo>
                  <a:lnTo>
                    <a:pt x="472338" y="513892"/>
                  </a:lnTo>
                  <a:lnTo>
                    <a:pt x="468744" y="517601"/>
                  </a:lnTo>
                  <a:lnTo>
                    <a:pt x="473532" y="515988"/>
                  </a:lnTo>
                  <a:lnTo>
                    <a:pt x="477735" y="513334"/>
                  </a:lnTo>
                  <a:close/>
                </a:path>
                <a:path w="1329690" h="755015">
                  <a:moveTo>
                    <a:pt x="498703" y="95897"/>
                  </a:moveTo>
                  <a:lnTo>
                    <a:pt x="491515" y="92710"/>
                  </a:lnTo>
                  <a:lnTo>
                    <a:pt x="489115" y="97497"/>
                  </a:lnTo>
                  <a:lnTo>
                    <a:pt x="493915" y="98298"/>
                  </a:lnTo>
                  <a:lnTo>
                    <a:pt x="493915" y="104698"/>
                  </a:lnTo>
                  <a:lnTo>
                    <a:pt x="497916" y="99898"/>
                  </a:lnTo>
                  <a:lnTo>
                    <a:pt x="498703" y="95897"/>
                  </a:lnTo>
                  <a:close/>
                </a:path>
                <a:path w="1329690" h="755015">
                  <a:moveTo>
                    <a:pt x="521779" y="209219"/>
                  </a:moveTo>
                  <a:lnTo>
                    <a:pt x="514692" y="212585"/>
                  </a:lnTo>
                  <a:lnTo>
                    <a:pt x="517956" y="216852"/>
                  </a:lnTo>
                  <a:lnTo>
                    <a:pt x="521589" y="213182"/>
                  </a:lnTo>
                  <a:lnTo>
                    <a:pt x="521779" y="209219"/>
                  </a:lnTo>
                  <a:close/>
                </a:path>
                <a:path w="1329690" h="755015">
                  <a:moveTo>
                    <a:pt x="522376" y="246392"/>
                  </a:moveTo>
                  <a:lnTo>
                    <a:pt x="517093" y="246951"/>
                  </a:lnTo>
                  <a:lnTo>
                    <a:pt x="513156" y="250659"/>
                  </a:lnTo>
                  <a:lnTo>
                    <a:pt x="517994" y="249047"/>
                  </a:lnTo>
                  <a:lnTo>
                    <a:pt x="522376" y="246392"/>
                  </a:lnTo>
                  <a:close/>
                </a:path>
                <a:path w="1329690" h="755015">
                  <a:moveTo>
                    <a:pt x="544258" y="660146"/>
                  </a:moveTo>
                  <a:lnTo>
                    <a:pt x="539470" y="657745"/>
                  </a:lnTo>
                  <a:lnTo>
                    <a:pt x="537070" y="649757"/>
                  </a:lnTo>
                  <a:lnTo>
                    <a:pt x="531482" y="656158"/>
                  </a:lnTo>
                  <a:lnTo>
                    <a:pt x="536270" y="657745"/>
                  </a:lnTo>
                  <a:lnTo>
                    <a:pt x="538670" y="665746"/>
                  </a:lnTo>
                  <a:lnTo>
                    <a:pt x="544258" y="660146"/>
                  </a:lnTo>
                  <a:close/>
                </a:path>
                <a:path w="1329690" h="755015">
                  <a:moveTo>
                    <a:pt x="587425" y="616191"/>
                  </a:moveTo>
                  <a:lnTo>
                    <a:pt x="581825" y="615391"/>
                  </a:lnTo>
                  <a:lnTo>
                    <a:pt x="575437" y="612190"/>
                  </a:lnTo>
                  <a:lnTo>
                    <a:pt x="573036" y="616191"/>
                  </a:lnTo>
                  <a:lnTo>
                    <a:pt x="578624" y="616991"/>
                  </a:lnTo>
                  <a:lnTo>
                    <a:pt x="585025" y="620191"/>
                  </a:lnTo>
                  <a:lnTo>
                    <a:pt x="587425" y="616191"/>
                  </a:lnTo>
                  <a:close/>
                </a:path>
                <a:path w="1329690" h="755015">
                  <a:moveTo>
                    <a:pt x="591019" y="106286"/>
                  </a:moveTo>
                  <a:lnTo>
                    <a:pt x="590194" y="101650"/>
                  </a:lnTo>
                  <a:lnTo>
                    <a:pt x="585025" y="103898"/>
                  </a:lnTo>
                  <a:lnTo>
                    <a:pt x="588848" y="109740"/>
                  </a:lnTo>
                  <a:lnTo>
                    <a:pt x="591019" y="106286"/>
                  </a:lnTo>
                  <a:close/>
                </a:path>
                <a:path w="1329690" h="755015">
                  <a:moveTo>
                    <a:pt x="607885" y="447789"/>
                  </a:moveTo>
                  <a:lnTo>
                    <a:pt x="602602" y="448360"/>
                  </a:lnTo>
                  <a:lnTo>
                    <a:pt x="598678" y="452069"/>
                  </a:lnTo>
                  <a:lnTo>
                    <a:pt x="603504" y="450456"/>
                  </a:lnTo>
                  <a:lnTo>
                    <a:pt x="607885" y="447789"/>
                  </a:lnTo>
                  <a:close/>
                </a:path>
                <a:path w="1329690" h="755015">
                  <a:moveTo>
                    <a:pt x="615391" y="616191"/>
                  </a:moveTo>
                  <a:lnTo>
                    <a:pt x="609803" y="615391"/>
                  </a:lnTo>
                  <a:lnTo>
                    <a:pt x="603402" y="612190"/>
                  </a:lnTo>
                  <a:lnTo>
                    <a:pt x="601002" y="616191"/>
                  </a:lnTo>
                  <a:lnTo>
                    <a:pt x="606602" y="616991"/>
                  </a:lnTo>
                  <a:lnTo>
                    <a:pt x="612990" y="620191"/>
                  </a:lnTo>
                  <a:lnTo>
                    <a:pt x="615391" y="616191"/>
                  </a:lnTo>
                  <a:close/>
                </a:path>
                <a:path w="1329690" h="755015">
                  <a:moveTo>
                    <a:pt x="621792" y="131064"/>
                  </a:moveTo>
                  <a:lnTo>
                    <a:pt x="614591" y="127876"/>
                  </a:lnTo>
                  <a:lnTo>
                    <a:pt x="612203" y="132664"/>
                  </a:lnTo>
                  <a:lnTo>
                    <a:pt x="616991" y="134264"/>
                  </a:lnTo>
                  <a:lnTo>
                    <a:pt x="616991" y="140652"/>
                  </a:lnTo>
                  <a:lnTo>
                    <a:pt x="620991" y="135064"/>
                  </a:lnTo>
                  <a:lnTo>
                    <a:pt x="621792" y="131064"/>
                  </a:lnTo>
                  <a:close/>
                </a:path>
                <a:path w="1329690" h="755015">
                  <a:moveTo>
                    <a:pt x="642162" y="680427"/>
                  </a:moveTo>
                  <a:lnTo>
                    <a:pt x="641337" y="675601"/>
                  </a:lnTo>
                  <a:lnTo>
                    <a:pt x="636168" y="677735"/>
                  </a:lnTo>
                  <a:lnTo>
                    <a:pt x="639991" y="683907"/>
                  </a:lnTo>
                  <a:lnTo>
                    <a:pt x="642162" y="680427"/>
                  </a:lnTo>
                  <a:close/>
                </a:path>
                <a:path w="1329690" h="755015">
                  <a:moveTo>
                    <a:pt x="649109" y="489712"/>
                  </a:moveTo>
                  <a:lnTo>
                    <a:pt x="646366" y="483920"/>
                  </a:lnTo>
                  <a:lnTo>
                    <a:pt x="641515" y="481126"/>
                  </a:lnTo>
                  <a:lnTo>
                    <a:pt x="636968" y="484327"/>
                  </a:lnTo>
                  <a:lnTo>
                    <a:pt x="642569" y="486714"/>
                  </a:lnTo>
                  <a:lnTo>
                    <a:pt x="641769" y="493115"/>
                  </a:lnTo>
                  <a:lnTo>
                    <a:pt x="647357" y="495515"/>
                  </a:lnTo>
                  <a:lnTo>
                    <a:pt x="649109" y="489712"/>
                  </a:lnTo>
                  <a:close/>
                </a:path>
                <a:path w="1329690" h="755015">
                  <a:moveTo>
                    <a:pt x="664248" y="493407"/>
                  </a:moveTo>
                  <a:lnTo>
                    <a:pt x="663613" y="488581"/>
                  </a:lnTo>
                  <a:lnTo>
                    <a:pt x="658545" y="490715"/>
                  </a:lnTo>
                  <a:lnTo>
                    <a:pt x="662038" y="496900"/>
                  </a:lnTo>
                  <a:lnTo>
                    <a:pt x="664248" y="493407"/>
                  </a:lnTo>
                  <a:close/>
                </a:path>
                <a:path w="1329690" h="755015">
                  <a:moveTo>
                    <a:pt x="679132" y="403834"/>
                  </a:moveTo>
                  <a:lnTo>
                    <a:pt x="673735" y="404393"/>
                  </a:lnTo>
                  <a:lnTo>
                    <a:pt x="670140" y="408114"/>
                  </a:lnTo>
                  <a:lnTo>
                    <a:pt x="674928" y="406501"/>
                  </a:lnTo>
                  <a:lnTo>
                    <a:pt x="679132" y="403834"/>
                  </a:lnTo>
                  <a:close/>
                </a:path>
                <a:path w="1329690" h="755015">
                  <a:moveTo>
                    <a:pt x="679335" y="6388"/>
                  </a:moveTo>
                  <a:lnTo>
                    <a:pt x="675335" y="4787"/>
                  </a:lnTo>
                  <a:lnTo>
                    <a:pt x="675335" y="1600"/>
                  </a:lnTo>
                  <a:lnTo>
                    <a:pt x="672134" y="0"/>
                  </a:lnTo>
                  <a:lnTo>
                    <a:pt x="666737" y="3124"/>
                  </a:lnTo>
                  <a:lnTo>
                    <a:pt x="668540" y="7086"/>
                  </a:lnTo>
                  <a:lnTo>
                    <a:pt x="673938" y="9093"/>
                  </a:lnTo>
                  <a:lnTo>
                    <a:pt x="679335" y="6388"/>
                  </a:lnTo>
                  <a:close/>
                </a:path>
                <a:path w="1329690" h="755015">
                  <a:moveTo>
                    <a:pt x="723988" y="661250"/>
                  </a:moveTo>
                  <a:lnTo>
                    <a:pt x="723201" y="656412"/>
                  </a:lnTo>
                  <a:lnTo>
                    <a:pt x="717689" y="658545"/>
                  </a:lnTo>
                  <a:lnTo>
                    <a:pt x="721626" y="664730"/>
                  </a:lnTo>
                  <a:lnTo>
                    <a:pt x="723988" y="661250"/>
                  </a:lnTo>
                  <a:close/>
                </a:path>
                <a:path w="1329690" h="755015">
                  <a:moveTo>
                    <a:pt x="728078" y="545058"/>
                  </a:moveTo>
                  <a:lnTo>
                    <a:pt x="720890" y="541870"/>
                  </a:lnTo>
                  <a:lnTo>
                    <a:pt x="718489" y="546658"/>
                  </a:lnTo>
                  <a:lnTo>
                    <a:pt x="723290" y="547458"/>
                  </a:lnTo>
                  <a:lnTo>
                    <a:pt x="723290" y="554647"/>
                  </a:lnTo>
                  <a:lnTo>
                    <a:pt x="727278" y="549059"/>
                  </a:lnTo>
                  <a:lnTo>
                    <a:pt x="728078" y="545058"/>
                  </a:lnTo>
                  <a:close/>
                </a:path>
                <a:path w="1329690" h="755015">
                  <a:moveTo>
                    <a:pt x="760844" y="657745"/>
                  </a:moveTo>
                  <a:lnTo>
                    <a:pt x="755256" y="656958"/>
                  </a:lnTo>
                  <a:lnTo>
                    <a:pt x="748868" y="653757"/>
                  </a:lnTo>
                  <a:lnTo>
                    <a:pt x="746467" y="657745"/>
                  </a:lnTo>
                  <a:lnTo>
                    <a:pt x="751255" y="658545"/>
                  </a:lnTo>
                  <a:lnTo>
                    <a:pt x="757656" y="661746"/>
                  </a:lnTo>
                  <a:lnTo>
                    <a:pt x="760844" y="657745"/>
                  </a:lnTo>
                  <a:close/>
                </a:path>
                <a:path w="1329690" h="755015">
                  <a:moveTo>
                    <a:pt x="763739" y="144094"/>
                  </a:moveTo>
                  <a:lnTo>
                    <a:pt x="758456" y="144653"/>
                  </a:lnTo>
                  <a:lnTo>
                    <a:pt x="754519" y="148361"/>
                  </a:lnTo>
                  <a:lnTo>
                    <a:pt x="759345" y="146748"/>
                  </a:lnTo>
                  <a:lnTo>
                    <a:pt x="763739" y="144094"/>
                  </a:lnTo>
                  <a:close/>
                </a:path>
                <a:path w="1329690" h="755015">
                  <a:moveTo>
                    <a:pt x="767816" y="65354"/>
                  </a:moveTo>
                  <a:lnTo>
                    <a:pt x="760844" y="68732"/>
                  </a:lnTo>
                  <a:lnTo>
                    <a:pt x="763778" y="72999"/>
                  </a:lnTo>
                  <a:lnTo>
                    <a:pt x="767448" y="69329"/>
                  </a:lnTo>
                  <a:lnTo>
                    <a:pt x="767816" y="65354"/>
                  </a:lnTo>
                  <a:close/>
                </a:path>
                <a:path w="1329690" h="755015">
                  <a:moveTo>
                    <a:pt x="787819" y="168529"/>
                  </a:moveTo>
                  <a:lnTo>
                    <a:pt x="782434" y="169430"/>
                  </a:lnTo>
                  <a:lnTo>
                    <a:pt x="778827" y="173024"/>
                  </a:lnTo>
                  <a:lnTo>
                    <a:pt x="783628" y="171234"/>
                  </a:lnTo>
                  <a:lnTo>
                    <a:pt x="787819" y="168529"/>
                  </a:lnTo>
                  <a:close/>
                </a:path>
                <a:path w="1329690" h="755015">
                  <a:moveTo>
                    <a:pt x="796696" y="732243"/>
                  </a:moveTo>
                  <a:lnTo>
                    <a:pt x="789622" y="735279"/>
                  </a:lnTo>
                  <a:lnTo>
                    <a:pt x="792886" y="739660"/>
                  </a:lnTo>
                  <a:lnTo>
                    <a:pt x="796518" y="736180"/>
                  </a:lnTo>
                  <a:lnTo>
                    <a:pt x="796696" y="732243"/>
                  </a:lnTo>
                  <a:close/>
                </a:path>
                <a:path w="1329690" h="755015">
                  <a:moveTo>
                    <a:pt x="803694" y="642010"/>
                  </a:moveTo>
                  <a:lnTo>
                    <a:pt x="798410" y="642569"/>
                  </a:lnTo>
                  <a:lnTo>
                    <a:pt x="794473" y="646277"/>
                  </a:lnTo>
                  <a:lnTo>
                    <a:pt x="799312" y="644664"/>
                  </a:lnTo>
                  <a:lnTo>
                    <a:pt x="803694" y="642010"/>
                  </a:lnTo>
                  <a:close/>
                </a:path>
                <a:path w="1329690" h="755015">
                  <a:moveTo>
                    <a:pt x="806094" y="225272"/>
                  </a:moveTo>
                  <a:lnTo>
                    <a:pt x="800811" y="226174"/>
                  </a:lnTo>
                  <a:lnTo>
                    <a:pt x="796874" y="229768"/>
                  </a:lnTo>
                  <a:lnTo>
                    <a:pt x="801712" y="227977"/>
                  </a:lnTo>
                  <a:lnTo>
                    <a:pt x="806094" y="225272"/>
                  </a:lnTo>
                  <a:close/>
                </a:path>
                <a:path w="1329690" h="755015">
                  <a:moveTo>
                    <a:pt x="829271" y="662444"/>
                  </a:moveTo>
                  <a:lnTo>
                    <a:pt x="823988" y="663346"/>
                  </a:lnTo>
                  <a:lnTo>
                    <a:pt x="820051" y="666940"/>
                  </a:lnTo>
                  <a:lnTo>
                    <a:pt x="824890" y="665149"/>
                  </a:lnTo>
                  <a:lnTo>
                    <a:pt x="829271" y="662444"/>
                  </a:lnTo>
                  <a:close/>
                </a:path>
                <a:path w="1329690" h="755015">
                  <a:moveTo>
                    <a:pt x="835977" y="747268"/>
                  </a:moveTo>
                  <a:lnTo>
                    <a:pt x="829576" y="742467"/>
                  </a:lnTo>
                  <a:lnTo>
                    <a:pt x="827189" y="746467"/>
                  </a:lnTo>
                  <a:lnTo>
                    <a:pt x="819188" y="748868"/>
                  </a:lnTo>
                  <a:lnTo>
                    <a:pt x="825588" y="754456"/>
                  </a:lnTo>
                  <a:lnTo>
                    <a:pt x="827989" y="749655"/>
                  </a:lnTo>
                  <a:lnTo>
                    <a:pt x="835977" y="747268"/>
                  </a:lnTo>
                  <a:close/>
                </a:path>
                <a:path w="1329690" h="755015">
                  <a:moveTo>
                    <a:pt x="873226" y="343560"/>
                  </a:moveTo>
                  <a:lnTo>
                    <a:pt x="867943" y="344462"/>
                  </a:lnTo>
                  <a:lnTo>
                    <a:pt x="864006" y="348056"/>
                  </a:lnTo>
                  <a:lnTo>
                    <a:pt x="868845" y="346252"/>
                  </a:lnTo>
                  <a:lnTo>
                    <a:pt x="873226" y="343560"/>
                  </a:lnTo>
                  <a:close/>
                </a:path>
                <a:path w="1329690" h="755015">
                  <a:moveTo>
                    <a:pt x="876338" y="735571"/>
                  </a:moveTo>
                  <a:lnTo>
                    <a:pt x="875512" y="730745"/>
                  </a:lnTo>
                  <a:lnTo>
                    <a:pt x="870343" y="732878"/>
                  </a:lnTo>
                  <a:lnTo>
                    <a:pt x="874166" y="739063"/>
                  </a:lnTo>
                  <a:lnTo>
                    <a:pt x="876338" y="735571"/>
                  </a:lnTo>
                  <a:close/>
                </a:path>
                <a:path w="1329690" h="755015">
                  <a:moveTo>
                    <a:pt x="884732" y="676935"/>
                  </a:moveTo>
                  <a:lnTo>
                    <a:pt x="879132" y="676135"/>
                  </a:lnTo>
                  <a:lnTo>
                    <a:pt x="872744" y="672934"/>
                  </a:lnTo>
                  <a:lnTo>
                    <a:pt x="870343" y="676935"/>
                  </a:lnTo>
                  <a:lnTo>
                    <a:pt x="875931" y="677735"/>
                  </a:lnTo>
                  <a:lnTo>
                    <a:pt x="882332" y="680923"/>
                  </a:lnTo>
                  <a:lnTo>
                    <a:pt x="884732" y="676935"/>
                  </a:lnTo>
                  <a:close/>
                </a:path>
                <a:path w="1329690" h="755015">
                  <a:moveTo>
                    <a:pt x="886320" y="263740"/>
                  </a:moveTo>
                  <a:lnTo>
                    <a:pt x="880732" y="262940"/>
                  </a:lnTo>
                  <a:lnTo>
                    <a:pt x="874331" y="259740"/>
                  </a:lnTo>
                  <a:lnTo>
                    <a:pt x="871943" y="263740"/>
                  </a:lnTo>
                  <a:lnTo>
                    <a:pt x="876731" y="264541"/>
                  </a:lnTo>
                  <a:lnTo>
                    <a:pt x="883932" y="268528"/>
                  </a:lnTo>
                  <a:lnTo>
                    <a:pt x="886320" y="263740"/>
                  </a:lnTo>
                  <a:close/>
                </a:path>
                <a:path w="1329690" h="755015">
                  <a:moveTo>
                    <a:pt x="888326" y="618096"/>
                  </a:moveTo>
                  <a:lnTo>
                    <a:pt x="887501" y="613257"/>
                  </a:lnTo>
                  <a:lnTo>
                    <a:pt x="882332" y="615391"/>
                  </a:lnTo>
                  <a:lnTo>
                    <a:pt x="886155" y="621576"/>
                  </a:lnTo>
                  <a:lnTo>
                    <a:pt x="888326" y="618096"/>
                  </a:lnTo>
                  <a:close/>
                </a:path>
                <a:path w="1329690" h="755015">
                  <a:moveTo>
                    <a:pt x="924687" y="734479"/>
                  </a:moveTo>
                  <a:lnTo>
                    <a:pt x="918298" y="729678"/>
                  </a:lnTo>
                  <a:lnTo>
                    <a:pt x="915898" y="733679"/>
                  </a:lnTo>
                  <a:lnTo>
                    <a:pt x="907910" y="736079"/>
                  </a:lnTo>
                  <a:lnTo>
                    <a:pt x="914298" y="741667"/>
                  </a:lnTo>
                  <a:lnTo>
                    <a:pt x="916698" y="736879"/>
                  </a:lnTo>
                  <a:lnTo>
                    <a:pt x="924687" y="734479"/>
                  </a:lnTo>
                  <a:close/>
                </a:path>
                <a:path w="1329690" h="755015">
                  <a:moveTo>
                    <a:pt x="932916" y="159270"/>
                  </a:moveTo>
                  <a:lnTo>
                    <a:pt x="927887" y="155041"/>
                  </a:lnTo>
                  <a:lnTo>
                    <a:pt x="927087" y="155041"/>
                  </a:lnTo>
                  <a:lnTo>
                    <a:pt x="926287" y="159042"/>
                  </a:lnTo>
                  <a:lnTo>
                    <a:pt x="918108" y="165608"/>
                  </a:lnTo>
                  <a:lnTo>
                    <a:pt x="924991" y="164236"/>
                  </a:lnTo>
                  <a:lnTo>
                    <a:pt x="932916" y="159270"/>
                  </a:lnTo>
                  <a:close/>
                </a:path>
                <a:path w="1329690" h="755015">
                  <a:moveTo>
                    <a:pt x="941476" y="745667"/>
                  </a:moveTo>
                  <a:lnTo>
                    <a:pt x="939076" y="741667"/>
                  </a:lnTo>
                  <a:lnTo>
                    <a:pt x="934275" y="738466"/>
                  </a:lnTo>
                  <a:lnTo>
                    <a:pt x="931087" y="744867"/>
                  </a:lnTo>
                  <a:lnTo>
                    <a:pt x="933475" y="748868"/>
                  </a:lnTo>
                  <a:lnTo>
                    <a:pt x="939076" y="752856"/>
                  </a:lnTo>
                  <a:lnTo>
                    <a:pt x="941476" y="745667"/>
                  </a:lnTo>
                  <a:close/>
                </a:path>
                <a:path w="1329690" h="755015">
                  <a:moveTo>
                    <a:pt x="950264" y="170230"/>
                  </a:moveTo>
                  <a:lnTo>
                    <a:pt x="943063" y="167030"/>
                  </a:lnTo>
                  <a:lnTo>
                    <a:pt x="940676" y="171831"/>
                  </a:lnTo>
                  <a:lnTo>
                    <a:pt x="945464" y="173431"/>
                  </a:lnTo>
                  <a:lnTo>
                    <a:pt x="945464" y="179819"/>
                  </a:lnTo>
                  <a:lnTo>
                    <a:pt x="949464" y="174231"/>
                  </a:lnTo>
                  <a:lnTo>
                    <a:pt x="950264" y="170230"/>
                  </a:lnTo>
                  <a:close/>
                </a:path>
                <a:path w="1329690" h="755015">
                  <a:moveTo>
                    <a:pt x="952436" y="196075"/>
                  </a:moveTo>
                  <a:lnTo>
                    <a:pt x="945464" y="198996"/>
                  </a:lnTo>
                  <a:lnTo>
                    <a:pt x="948385" y="203720"/>
                  </a:lnTo>
                  <a:lnTo>
                    <a:pt x="952055" y="200202"/>
                  </a:lnTo>
                  <a:lnTo>
                    <a:pt x="952436" y="196075"/>
                  </a:lnTo>
                  <a:close/>
                </a:path>
                <a:path w="1329690" h="755015">
                  <a:moveTo>
                    <a:pt x="954747" y="651256"/>
                  </a:moveTo>
                  <a:lnTo>
                    <a:pt x="949464" y="652157"/>
                  </a:lnTo>
                  <a:lnTo>
                    <a:pt x="945527" y="655751"/>
                  </a:lnTo>
                  <a:lnTo>
                    <a:pt x="950366" y="653961"/>
                  </a:lnTo>
                  <a:lnTo>
                    <a:pt x="954747" y="651256"/>
                  </a:lnTo>
                  <a:close/>
                </a:path>
                <a:path w="1329690" h="755015">
                  <a:moveTo>
                    <a:pt x="964653" y="390817"/>
                  </a:moveTo>
                  <a:lnTo>
                    <a:pt x="962253" y="386816"/>
                  </a:lnTo>
                  <a:lnTo>
                    <a:pt x="957453" y="383616"/>
                  </a:lnTo>
                  <a:lnTo>
                    <a:pt x="955052" y="390017"/>
                  </a:lnTo>
                  <a:lnTo>
                    <a:pt x="957453" y="394804"/>
                  </a:lnTo>
                  <a:lnTo>
                    <a:pt x="962253" y="398005"/>
                  </a:lnTo>
                  <a:lnTo>
                    <a:pt x="964653" y="390817"/>
                  </a:lnTo>
                  <a:close/>
                </a:path>
                <a:path w="1329690" h="755015">
                  <a:moveTo>
                    <a:pt x="979830" y="586625"/>
                  </a:moveTo>
                  <a:lnTo>
                    <a:pt x="973442" y="581825"/>
                  </a:lnTo>
                  <a:lnTo>
                    <a:pt x="971042" y="586625"/>
                  </a:lnTo>
                  <a:lnTo>
                    <a:pt x="963053" y="588225"/>
                  </a:lnTo>
                  <a:lnTo>
                    <a:pt x="969441" y="593813"/>
                  </a:lnTo>
                  <a:lnTo>
                    <a:pt x="971842" y="589013"/>
                  </a:lnTo>
                  <a:lnTo>
                    <a:pt x="979830" y="586625"/>
                  </a:lnTo>
                  <a:close/>
                </a:path>
                <a:path w="1329690" h="755015">
                  <a:moveTo>
                    <a:pt x="984631" y="262940"/>
                  </a:moveTo>
                  <a:lnTo>
                    <a:pt x="982230" y="258940"/>
                  </a:lnTo>
                  <a:lnTo>
                    <a:pt x="977430" y="255739"/>
                  </a:lnTo>
                  <a:lnTo>
                    <a:pt x="975042" y="262940"/>
                  </a:lnTo>
                  <a:lnTo>
                    <a:pt x="977430" y="266928"/>
                  </a:lnTo>
                  <a:lnTo>
                    <a:pt x="982230" y="270129"/>
                  </a:lnTo>
                  <a:lnTo>
                    <a:pt x="984631" y="262940"/>
                  </a:lnTo>
                  <a:close/>
                </a:path>
                <a:path w="1329690" h="755015">
                  <a:moveTo>
                    <a:pt x="987031" y="391617"/>
                  </a:moveTo>
                  <a:lnTo>
                    <a:pt x="979830" y="388416"/>
                  </a:lnTo>
                  <a:lnTo>
                    <a:pt x="977430" y="393204"/>
                  </a:lnTo>
                  <a:lnTo>
                    <a:pt x="982230" y="394804"/>
                  </a:lnTo>
                  <a:lnTo>
                    <a:pt x="982230" y="401205"/>
                  </a:lnTo>
                  <a:lnTo>
                    <a:pt x="986231" y="395605"/>
                  </a:lnTo>
                  <a:lnTo>
                    <a:pt x="987031" y="391617"/>
                  </a:lnTo>
                  <a:close/>
                </a:path>
                <a:path w="1329690" h="755015">
                  <a:moveTo>
                    <a:pt x="993190" y="651179"/>
                  </a:moveTo>
                  <a:lnTo>
                    <a:pt x="986231" y="654558"/>
                  </a:lnTo>
                  <a:lnTo>
                    <a:pt x="989152" y="658825"/>
                  </a:lnTo>
                  <a:lnTo>
                    <a:pt x="992822" y="655154"/>
                  </a:lnTo>
                  <a:lnTo>
                    <a:pt x="993190" y="651179"/>
                  </a:lnTo>
                  <a:close/>
                </a:path>
                <a:path w="1329690" h="755015">
                  <a:moveTo>
                    <a:pt x="1001991" y="597966"/>
                  </a:moveTo>
                  <a:lnTo>
                    <a:pt x="995019" y="601002"/>
                  </a:lnTo>
                  <a:lnTo>
                    <a:pt x="997940" y="605396"/>
                  </a:lnTo>
                  <a:lnTo>
                    <a:pt x="1001610" y="601903"/>
                  </a:lnTo>
                  <a:lnTo>
                    <a:pt x="1001991" y="597966"/>
                  </a:lnTo>
                  <a:close/>
                </a:path>
                <a:path w="1329690" h="755015">
                  <a:moveTo>
                    <a:pt x="1006208" y="569836"/>
                  </a:moveTo>
                  <a:lnTo>
                    <a:pt x="1000607" y="569036"/>
                  </a:lnTo>
                  <a:lnTo>
                    <a:pt x="994219" y="565835"/>
                  </a:lnTo>
                  <a:lnTo>
                    <a:pt x="991819" y="569836"/>
                  </a:lnTo>
                  <a:lnTo>
                    <a:pt x="996619" y="570636"/>
                  </a:lnTo>
                  <a:lnTo>
                    <a:pt x="1003808" y="573836"/>
                  </a:lnTo>
                  <a:lnTo>
                    <a:pt x="1006208" y="569836"/>
                  </a:lnTo>
                  <a:close/>
                </a:path>
                <a:path w="1329690" h="755015">
                  <a:moveTo>
                    <a:pt x="1019695" y="385521"/>
                  </a:moveTo>
                  <a:lnTo>
                    <a:pt x="1018908" y="380682"/>
                  </a:lnTo>
                  <a:lnTo>
                    <a:pt x="1013396" y="382816"/>
                  </a:lnTo>
                  <a:lnTo>
                    <a:pt x="1017333" y="389001"/>
                  </a:lnTo>
                  <a:lnTo>
                    <a:pt x="1019695" y="385521"/>
                  </a:lnTo>
                  <a:close/>
                </a:path>
                <a:path w="1329690" h="755015">
                  <a:moveTo>
                    <a:pt x="1051763" y="303695"/>
                  </a:moveTo>
                  <a:lnTo>
                    <a:pt x="1048258" y="298615"/>
                  </a:lnTo>
                  <a:lnTo>
                    <a:pt x="1041666" y="297205"/>
                  </a:lnTo>
                  <a:lnTo>
                    <a:pt x="1036142" y="298640"/>
                  </a:lnTo>
                  <a:lnTo>
                    <a:pt x="1035773" y="302094"/>
                  </a:lnTo>
                  <a:lnTo>
                    <a:pt x="1042174" y="299707"/>
                  </a:lnTo>
                  <a:lnTo>
                    <a:pt x="1044575" y="310095"/>
                  </a:lnTo>
                  <a:lnTo>
                    <a:pt x="1051763" y="303695"/>
                  </a:lnTo>
                  <a:close/>
                </a:path>
                <a:path w="1329690" h="755015">
                  <a:moveTo>
                    <a:pt x="1075969" y="628002"/>
                  </a:moveTo>
                  <a:lnTo>
                    <a:pt x="1069340" y="631380"/>
                  </a:lnTo>
                  <a:lnTo>
                    <a:pt x="1072159" y="635647"/>
                  </a:lnTo>
                  <a:lnTo>
                    <a:pt x="1075639" y="631977"/>
                  </a:lnTo>
                  <a:lnTo>
                    <a:pt x="1075969" y="628002"/>
                  </a:lnTo>
                  <a:close/>
                </a:path>
                <a:path w="1329690" h="755015">
                  <a:moveTo>
                    <a:pt x="1087729" y="85509"/>
                  </a:moveTo>
                  <a:lnTo>
                    <a:pt x="1082128" y="83908"/>
                  </a:lnTo>
                  <a:lnTo>
                    <a:pt x="1086129" y="77520"/>
                  </a:lnTo>
                  <a:lnTo>
                    <a:pt x="1082128" y="75120"/>
                  </a:lnTo>
                  <a:lnTo>
                    <a:pt x="1077264" y="81635"/>
                  </a:lnTo>
                  <a:lnTo>
                    <a:pt x="1070140" y="83515"/>
                  </a:lnTo>
                  <a:lnTo>
                    <a:pt x="1063028" y="84785"/>
                  </a:lnTo>
                  <a:lnTo>
                    <a:pt x="1058151" y="89509"/>
                  </a:lnTo>
                  <a:lnTo>
                    <a:pt x="1066152" y="89890"/>
                  </a:lnTo>
                  <a:lnTo>
                    <a:pt x="1073543" y="89014"/>
                  </a:lnTo>
                  <a:lnTo>
                    <a:pt x="1080630" y="87376"/>
                  </a:lnTo>
                  <a:lnTo>
                    <a:pt x="1087729" y="85509"/>
                  </a:lnTo>
                  <a:close/>
                </a:path>
                <a:path w="1329690" h="755015">
                  <a:moveTo>
                    <a:pt x="1151432" y="490537"/>
                  </a:moveTo>
                  <a:lnTo>
                    <a:pt x="1144473" y="493915"/>
                  </a:lnTo>
                  <a:lnTo>
                    <a:pt x="1147394" y="498182"/>
                  </a:lnTo>
                  <a:lnTo>
                    <a:pt x="1151064" y="494512"/>
                  </a:lnTo>
                  <a:lnTo>
                    <a:pt x="1151432" y="490537"/>
                  </a:lnTo>
                  <a:close/>
                </a:path>
                <a:path w="1329690" h="755015">
                  <a:moveTo>
                    <a:pt x="1166050" y="676135"/>
                  </a:moveTo>
                  <a:lnTo>
                    <a:pt x="1158862" y="672934"/>
                  </a:lnTo>
                  <a:lnTo>
                    <a:pt x="1156462" y="677735"/>
                  </a:lnTo>
                  <a:lnTo>
                    <a:pt x="1161249" y="678535"/>
                  </a:lnTo>
                  <a:lnTo>
                    <a:pt x="1160449" y="684923"/>
                  </a:lnTo>
                  <a:lnTo>
                    <a:pt x="1165250" y="680135"/>
                  </a:lnTo>
                  <a:lnTo>
                    <a:pt x="1166050" y="676135"/>
                  </a:lnTo>
                  <a:close/>
                </a:path>
                <a:path w="1329690" h="755015">
                  <a:moveTo>
                    <a:pt x="1203502" y="546493"/>
                  </a:moveTo>
                  <a:lnTo>
                    <a:pt x="1200416" y="542658"/>
                  </a:lnTo>
                  <a:lnTo>
                    <a:pt x="1198664" y="547954"/>
                  </a:lnTo>
                  <a:lnTo>
                    <a:pt x="1193025" y="549059"/>
                  </a:lnTo>
                  <a:lnTo>
                    <a:pt x="1188275" y="550760"/>
                  </a:lnTo>
                  <a:lnTo>
                    <a:pt x="1189228" y="557847"/>
                  </a:lnTo>
                  <a:lnTo>
                    <a:pt x="1196479" y="560755"/>
                  </a:lnTo>
                  <a:lnTo>
                    <a:pt x="1201712" y="554748"/>
                  </a:lnTo>
                  <a:lnTo>
                    <a:pt x="1203502" y="546493"/>
                  </a:lnTo>
                  <a:close/>
                </a:path>
                <a:path w="1329690" h="755015">
                  <a:moveTo>
                    <a:pt x="1232382" y="523481"/>
                  </a:moveTo>
                  <a:lnTo>
                    <a:pt x="1229982" y="518693"/>
                  </a:lnTo>
                  <a:lnTo>
                    <a:pt x="1218793" y="522681"/>
                  </a:lnTo>
                  <a:lnTo>
                    <a:pt x="1217993" y="523481"/>
                  </a:lnTo>
                  <a:lnTo>
                    <a:pt x="1217879" y="526288"/>
                  </a:lnTo>
                  <a:lnTo>
                    <a:pt x="1223695" y="526783"/>
                  </a:lnTo>
                  <a:lnTo>
                    <a:pt x="1230249" y="525614"/>
                  </a:lnTo>
                  <a:lnTo>
                    <a:pt x="1232382" y="523481"/>
                  </a:lnTo>
                  <a:close/>
                </a:path>
                <a:path w="1329690" h="755015">
                  <a:moveTo>
                    <a:pt x="1329093" y="666546"/>
                  </a:moveTo>
                  <a:lnTo>
                    <a:pt x="1320292" y="660946"/>
                  </a:lnTo>
                  <a:lnTo>
                    <a:pt x="1323187" y="656882"/>
                  </a:lnTo>
                  <a:lnTo>
                    <a:pt x="1320698" y="657745"/>
                  </a:lnTo>
                  <a:lnTo>
                    <a:pt x="1317599" y="661619"/>
                  </a:lnTo>
                  <a:lnTo>
                    <a:pt x="1318691" y="666546"/>
                  </a:lnTo>
                  <a:lnTo>
                    <a:pt x="1329093" y="66654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455072" y="9110446"/>
              <a:ext cx="1362075" cy="921385"/>
            </a:xfrm>
            <a:custGeom>
              <a:avLst/>
              <a:gdLst/>
              <a:ahLst/>
              <a:cxnLst/>
              <a:rect l="l" t="t" r="r" b="b"/>
              <a:pathLst>
                <a:path w="1362075" h="921384">
                  <a:moveTo>
                    <a:pt x="11188" y="744867"/>
                  </a:moveTo>
                  <a:lnTo>
                    <a:pt x="9588" y="739279"/>
                  </a:lnTo>
                  <a:lnTo>
                    <a:pt x="6400" y="736079"/>
                  </a:lnTo>
                  <a:lnTo>
                    <a:pt x="0" y="740079"/>
                  </a:lnTo>
                  <a:lnTo>
                    <a:pt x="2400" y="744867"/>
                  </a:lnTo>
                  <a:lnTo>
                    <a:pt x="5600" y="741680"/>
                  </a:lnTo>
                  <a:lnTo>
                    <a:pt x="11188" y="744867"/>
                  </a:lnTo>
                  <a:close/>
                </a:path>
                <a:path w="1362075" h="921384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097"/>
                  </a:lnTo>
                  <a:lnTo>
                    <a:pt x="44754" y="631380"/>
                  </a:lnTo>
                  <a:lnTo>
                    <a:pt x="52171" y="631723"/>
                  </a:lnTo>
                  <a:close/>
                </a:path>
                <a:path w="1362075" h="921384">
                  <a:moveTo>
                    <a:pt x="63144" y="739279"/>
                  </a:moveTo>
                  <a:lnTo>
                    <a:pt x="60744" y="732078"/>
                  </a:lnTo>
                  <a:lnTo>
                    <a:pt x="55943" y="734479"/>
                  </a:lnTo>
                  <a:lnTo>
                    <a:pt x="47955" y="732878"/>
                  </a:lnTo>
                  <a:lnTo>
                    <a:pt x="50355" y="740079"/>
                  </a:lnTo>
                  <a:lnTo>
                    <a:pt x="54343" y="736879"/>
                  </a:lnTo>
                  <a:lnTo>
                    <a:pt x="63144" y="739279"/>
                  </a:lnTo>
                  <a:close/>
                </a:path>
                <a:path w="1362075" h="921384">
                  <a:moveTo>
                    <a:pt x="63144" y="569048"/>
                  </a:moveTo>
                  <a:lnTo>
                    <a:pt x="61544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55" y="568248"/>
                  </a:lnTo>
                  <a:lnTo>
                    <a:pt x="54343" y="572236"/>
                  </a:lnTo>
                  <a:lnTo>
                    <a:pt x="55943" y="574636"/>
                  </a:lnTo>
                  <a:lnTo>
                    <a:pt x="58343" y="572236"/>
                  </a:lnTo>
                  <a:lnTo>
                    <a:pt x="63144" y="569048"/>
                  </a:lnTo>
                  <a:close/>
                </a:path>
                <a:path w="1362075" h="921384">
                  <a:moveTo>
                    <a:pt x="84721" y="742480"/>
                  </a:moveTo>
                  <a:lnTo>
                    <a:pt x="82321" y="736079"/>
                  </a:lnTo>
                  <a:lnTo>
                    <a:pt x="79121" y="732878"/>
                  </a:lnTo>
                  <a:lnTo>
                    <a:pt x="72732" y="736879"/>
                  </a:lnTo>
                  <a:lnTo>
                    <a:pt x="75133" y="741680"/>
                  </a:lnTo>
                  <a:lnTo>
                    <a:pt x="79121" y="738479"/>
                  </a:lnTo>
                  <a:lnTo>
                    <a:pt x="84721" y="742480"/>
                  </a:lnTo>
                  <a:close/>
                </a:path>
                <a:path w="1362075" h="921384">
                  <a:moveTo>
                    <a:pt x="160642" y="873544"/>
                  </a:moveTo>
                  <a:lnTo>
                    <a:pt x="155841" y="867956"/>
                  </a:lnTo>
                  <a:lnTo>
                    <a:pt x="151053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21384">
                  <a:moveTo>
                    <a:pt x="160642" y="474738"/>
                  </a:moveTo>
                  <a:lnTo>
                    <a:pt x="158242" y="468337"/>
                  </a:lnTo>
                  <a:lnTo>
                    <a:pt x="155054" y="465150"/>
                  </a:lnTo>
                  <a:lnTo>
                    <a:pt x="148653" y="469138"/>
                  </a:lnTo>
                  <a:lnTo>
                    <a:pt x="151053" y="473938"/>
                  </a:lnTo>
                  <a:lnTo>
                    <a:pt x="154254" y="470738"/>
                  </a:lnTo>
                  <a:lnTo>
                    <a:pt x="160642" y="474738"/>
                  </a:lnTo>
                  <a:close/>
                </a:path>
                <a:path w="1362075" h="921384">
                  <a:moveTo>
                    <a:pt x="169430" y="277329"/>
                  </a:moveTo>
                  <a:lnTo>
                    <a:pt x="166243" y="280530"/>
                  </a:lnTo>
                  <a:lnTo>
                    <a:pt x="163042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42" y="286321"/>
                  </a:lnTo>
                  <a:lnTo>
                    <a:pt x="169278" y="283095"/>
                  </a:lnTo>
                  <a:lnTo>
                    <a:pt x="169430" y="277329"/>
                  </a:lnTo>
                  <a:close/>
                </a:path>
                <a:path w="1362075" h="921384">
                  <a:moveTo>
                    <a:pt x="202996" y="835977"/>
                  </a:moveTo>
                  <a:lnTo>
                    <a:pt x="194233" y="838796"/>
                  </a:lnTo>
                  <a:lnTo>
                    <a:pt x="195211" y="843470"/>
                  </a:lnTo>
                  <a:lnTo>
                    <a:pt x="200075" y="844410"/>
                  </a:lnTo>
                  <a:lnTo>
                    <a:pt x="202996" y="835977"/>
                  </a:lnTo>
                  <a:close/>
                </a:path>
                <a:path w="1362075" h="921384">
                  <a:moveTo>
                    <a:pt x="216344" y="403148"/>
                  </a:moveTo>
                  <a:lnTo>
                    <a:pt x="214287" y="399516"/>
                  </a:lnTo>
                  <a:lnTo>
                    <a:pt x="209384" y="397522"/>
                  </a:lnTo>
                  <a:lnTo>
                    <a:pt x="208597" y="402805"/>
                  </a:lnTo>
                  <a:lnTo>
                    <a:pt x="216344" y="403148"/>
                  </a:lnTo>
                  <a:close/>
                </a:path>
                <a:path w="1362075" h="921384">
                  <a:moveTo>
                    <a:pt x="259740" y="398018"/>
                  </a:moveTo>
                  <a:lnTo>
                    <a:pt x="257352" y="391617"/>
                  </a:lnTo>
                  <a:lnTo>
                    <a:pt x="254152" y="388416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21384">
                  <a:moveTo>
                    <a:pt x="276555" y="515607"/>
                  </a:moveTo>
                  <a:lnTo>
                    <a:pt x="275132" y="510997"/>
                  </a:lnTo>
                  <a:lnTo>
                    <a:pt x="271602" y="508635"/>
                  </a:lnTo>
                  <a:lnTo>
                    <a:pt x="270929" y="515493"/>
                  </a:lnTo>
                  <a:lnTo>
                    <a:pt x="276555" y="515607"/>
                  </a:lnTo>
                  <a:close/>
                </a:path>
                <a:path w="1362075" h="921384">
                  <a:moveTo>
                    <a:pt x="276555" y="247764"/>
                  </a:moveTo>
                  <a:lnTo>
                    <a:pt x="275132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55" y="247764"/>
                  </a:lnTo>
                  <a:close/>
                </a:path>
                <a:path w="1362075" h="921384">
                  <a:moveTo>
                    <a:pt x="306095" y="533082"/>
                  </a:moveTo>
                  <a:lnTo>
                    <a:pt x="305943" y="528358"/>
                  </a:lnTo>
                  <a:lnTo>
                    <a:pt x="303707" y="533082"/>
                  </a:lnTo>
                  <a:lnTo>
                    <a:pt x="305054" y="537794"/>
                  </a:lnTo>
                  <a:lnTo>
                    <a:pt x="306095" y="533082"/>
                  </a:lnTo>
                  <a:close/>
                </a:path>
                <a:path w="1362075" h="921384">
                  <a:moveTo>
                    <a:pt x="327812" y="641883"/>
                  </a:moveTo>
                  <a:lnTo>
                    <a:pt x="326580" y="637273"/>
                  </a:lnTo>
                  <a:lnTo>
                    <a:pt x="323100" y="634923"/>
                  </a:lnTo>
                  <a:lnTo>
                    <a:pt x="322084" y="641769"/>
                  </a:lnTo>
                  <a:lnTo>
                    <a:pt x="327812" y="641883"/>
                  </a:lnTo>
                  <a:close/>
                </a:path>
                <a:path w="1362075" h="921384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21384">
                  <a:moveTo>
                    <a:pt x="374434" y="817905"/>
                  </a:moveTo>
                  <a:lnTo>
                    <a:pt x="373608" y="813066"/>
                  </a:lnTo>
                  <a:lnTo>
                    <a:pt x="368439" y="815200"/>
                  </a:lnTo>
                  <a:lnTo>
                    <a:pt x="372262" y="821385"/>
                  </a:lnTo>
                  <a:lnTo>
                    <a:pt x="374434" y="817905"/>
                  </a:lnTo>
                  <a:close/>
                </a:path>
                <a:path w="1362075" h="921384">
                  <a:moveTo>
                    <a:pt x="377228" y="285318"/>
                  </a:moveTo>
                  <a:lnTo>
                    <a:pt x="377075" y="280606"/>
                  </a:lnTo>
                  <a:lnTo>
                    <a:pt x="374827" y="285318"/>
                  </a:lnTo>
                  <a:lnTo>
                    <a:pt x="376174" y="290042"/>
                  </a:lnTo>
                  <a:lnTo>
                    <a:pt x="377228" y="285318"/>
                  </a:lnTo>
                  <a:close/>
                </a:path>
                <a:path w="1362075" h="921384">
                  <a:moveTo>
                    <a:pt x="394995" y="671449"/>
                  </a:moveTo>
                  <a:lnTo>
                    <a:pt x="392417" y="663346"/>
                  </a:lnTo>
                  <a:lnTo>
                    <a:pt x="386676" y="669645"/>
                  </a:lnTo>
                  <a:lnTo>
                    <a:pt x="390321" y="672947"/>
                  </a:lnTo>
                  <a:lnTo>
                    <a:pt x="394995" y="671449"/>
                  </a:lnTo>
                  <a:close/>
                </a:path>
                <a:path w="1362075" h="921384">
                  <a:moveTo>
                    <a:pt x="413346" y="658342"/>
                  </a:moveTo>
                  <a:lnTo>
                    <a:pt x="408393" y="659358"/>
                  </a:lnTo>
                  <a:lnTo>
                    <a:pt x="404355" y="662609"/>
                  </a:lnTo>
                  <a:lnTo>
                    <a:pt x="409003" y="660857"/>
                  </a:lnTo>
                  <a:lnTo>
                    <a:pt x="413346" y="658342"/>
                  </a:lnTo>
                  <a:close/>
                </a:path>
                <a:path w="1362075" h="921384">
                  <a:moveTo>
                    <a:pt x="423684" y="647661"/>
                  </a:moveTo>
                  <a:lnTo>
                    <a:pt x="423049" y="642835"/>
                  </a:lnTo>
                  <a:lnTo>
                    <a:pt x="417982" y="644969"/>
                  </a:lnTo>
                  <a:lnTo>
                    <a:pt x="421474" y="651154"/>
                  </a:lnTo>
                  <a:lnTo>
                    <a:pt x="423684" y="647661"/>
                  </a:lnTo>
                  <a:close/>
                </a:path>
                <a:path w="1362075" h="921384">
                  <a:moveTo>
                    <a:pt x="438772" y="301612"/>
                  </a:moveTo>
                  <a:lnTo>
                    <a:pt x="438619" y="296926"/>
                  </a:lnTo>
                  <a:lnTo>
                    <a:pt x="436372" y="301307"/>
                  </a:lnTo>
                  <a:lnTo>
                    <a:pt x="437718" y="306133"/>
                  </a:lnTo>
                  <a:lnTo>
                    <a:pt x="438772" y="301612"/>
                  </a:lnTo>
                  <a:close/>
                </a:path>
                <a:path w="1362075" h="921384">
                  <a:moveTo>
                    <a:pt x="446201" y="742632"/>
                  </a:moveTo>
                  <a:lnTo>
                    <a:pt x="439572" y="745667"/>
                  </a:lnTo>
                  <a:lnTo>
                    <a:pt x="442379" y="750049"/>
                  </a:lnTo>
                  <a:lnTo>
                    <a:pt x="445858" y="746569"/>
                  </a:lnTo>
                  <a:lnTo>
                    <a:pt x="446201" y="742632"/>
                  </a:lnTo>
                  <a:close/>
                </a:path>
                <a:path w="1362075" h="921384">
                  <a:moveTo>
                    <a:pt x="452653" y="155244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60" y="155054"/>
                  </a:lnTo>
                  <a:lnTo>
                    <a:pt x="449961" y="155854"/>
                  </a:lnTo>
                  <a:lnTo>
                    <a:pt x="448360" y="159042"/>
                  </a:lnTo>
                  <a:lnTo>
                    <a:pt x="443560" y="158242"/>
                  </a:lnTo>
                  <a:lnTo>
                    <a:pt x="436372" y="154254"/>
                  </a:lnTo>
                  <a:lnTo>
                    <a:pt x="433171" y="159842"/>
                  </a:lnTo>
                  <a:lnTo>
                    <a:pt x="436372" y="160642"/>
                  </a:lnTo>
                  <a:lnTo>
                    <a:pt x="437972" y="161442"/>
                  </a:lnTo>
                  <a:lnTo>
                    <a:pt x="436372" y="164642"/>
                  </a:lnTo>
                  <a:lnTo>
                    <a:pt x="439572" y="165442"/>
                  </a:lnTo>
                  <a:lnTo>
                    <a:pt x="440766" y="165849"/>
                  </a:lnTo>
                  <a:lnTo>
                    <a:pt x="442760" y="167843"/>
                  </a:lnTo>
                  <a:lnTo>
                    <a:pt x="443953" y="177673"/>
                  </a:lnTo>
                  <a:lnTo>
                    <a:pt x="446265" y="171627"/>
                  </a:lnTo>
                  <a:lnTo>
                    <a:pt x="446151" y="167843"/>
                  </a:lnTo>
                  <a:lnTo>
                    <a:pt x="446100" y="165900"/>
                  </a:lnTo>
                  <a:lnTo>
                    <a:pt x="449770" y="161442"/>
                  </a:lnTo>
                  <a:lnTo>
                    <a:pt x="452653" y="155244"/>
                  </a:lnTo>
                  <a:close/>
                </a:path>
                <a:path w="1362075" h="921384">
                  <a:moveTo>
                    <a:pt x="454748" y="672947"/>
                  </a:moveTo>
                  <a:lnTo>
                    <a:pt x="445643" y="667207"/>
                  </a:lnTo>
                  <a:lnTo>
                    <a:pt x="443064" y="670242"/>
                  </a:lnTo>
                  <a:lnTo>
                    <a:pt x="446328" y="674624"/>
                  </a:lnTo>
                  <a:lnTo>
                    <a:pt x="454748" y="672947"/>
                  </a:lnTo>
                  <a:close/>
                </a:path>
                <a:path w="1362075" h="921384">
                  <a:moveTo>
                    <a:pt x="461949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60" y="2400"/>
                  </a:lnTo>
                  <a:lnTo>
                    <a:pt x="452539" y="9220"/>
                  </a:lnTo>
                  <a:lnTo>
                    <a:pt x="450456" y="15582"/>
                  </a:lnTo>
                  <a:lnTo>
                    <a:pt x="447916" y="21958"/>
                  </a:lnTo>
                  <a:lnTo>
                    <a:pt x="449961" y="28778"/>
                  </a:lnTo>
                  <a:lnTo>
                    <a:pt x="454418" y="22301"/>
                  </a:lnTo>
                  <a:lnTo>
                    <a:pt x="457454" y="15989"/>
                  </a:lnTo>
                  <a:lnTo>
                    <a:pt x="459740" y="9664"/>
                  </a:lnTo>
                  <a:lnTo>
                    <a:pt x="461949" y="3200"/>
                  </a:lnTo>
                  <a:close/>
                </a:path>
                <a:path w="1362075" h="921384">
                  <a:moveTo>
                    <a:pt x="466737" y="748868"/>
                  </a:moveTo>
                  <a:lnTo>
                    <a:pt x="461149" y="748068"/>
                  </a:lnTo>
                  <a:lnTo>
                    <a:pt x="454748" y="744867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21384">
                  <a:moveTo>
                    <a:pt x="471538" y="163842"/>
                  </a:moveTo>
                  <a:lnTo>
                    <a:pt x="469138" y="158242"/>
                  </a:lnTo>
                  <a:lnTo>
                    <a:pt x="465937" y="155054"/>
                  </a:lnTo>
                  <a:lnTo>
                    <a:pt x="459549" y="159042"/>
                  </a:lnTo>
                  <a:lnTo>
                    <a:pt x="461949" y="163842"/>
                  </a:lnTo>
                  <a:lnTo>
                    <a:pt x="465937" y="160642"/>
                  </a:lnTo>
                  <a:lnTo>
                    <a:pt x="471538" y="163842"/>
                  </a:lnTo>
                  <a:close/>
                </a:path>
                <a:path w="1362075" h="921384">
                  <a:moveTo>
                    <a:pt x="495642" y="175031"/>
                  </a:moveTo>
                  <a:lnTo>
                    <a:pt x="494411" y="170230"/>
                  </a:lnTo>
                  <a:lnTo>
                    <a:pt x="490931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21384">
                  <a:moveTo>
                    <a:pt x="502958" y="728395"/>
                  </a:moveTo>
                  <a:lnTo>
                    <a:pt x="497903" y="724090"/>
                  </a:lnTo>
                  <a:lnTo>
                    <a:pt x="497116" y="729691"/>
                  </a:lnTo>
                  <a:lnTo>
                    <a:pt x="491515" y="737679"/>
                  </a:lnTo>
                  <a:lnTo>
                    <a:pt x="497116" y="740879"/>
                  </a:lnTo>
                  <a:lnTo>
                    <a:pt x="500151" y="735215"/>
                  </a:lnTo>
                  <a:lnTo>
                    <a:pt x="502907" y="731583"/>
                  </a:lnTo>
                  <a:lnTo>
                    <a:pt x="502958" y="728395"/>
                  </a:lnTo>
                  <a:close/>
                </a:path>
                <a:path w="1362075" h="921384">
                  <a:moveTo>
                    <a:pt x="511492" y="697712"/>
                  </a:moveTo>
                  <a:lnTo>
                    <a:pt x="504304" y="694524"/>
                  </a:lnTo>
                  <a:lnTo>
                    <a:pt x="501904" y="699312"/>
                  </a:lnTo>
                  <a:lnTo>
                    <a:pt x="506704" y="700112"/>
                  </a:lnTo>
                  <a:lnTo>
                    <a:pt x="506704" y="706513"/>
                  </a:lnTo>
                  <a:lnTo>
                    <a:pt x="510692" y="701713"/>
                  </a:lnTo>
                  <a:lnTo>
                    <a:pt x="511492" y="697712"/>
                  </a:lnTo>
                  <a:close/>
                </a:path>
                <a:path w="1362075" h="921384">
                  <a:moveTo>
                    <a:pt x="520280" y="259753"/>
                  </a:moveTo>
                  <a:lnTo>
                    <a:pt x="517093" y="255752"/>
                  </a:lnTo>
                  <a:lnTo>
                    <a:pt x="513892" y="259753"/>
                  </a:lnTo>
                  <a:lnTo>
                    <a:pt x="506704" y="262940"/>
                  </a:lnTo>
                  <a:lnTo>
                    <a:pt x="509892" y="266941"/>
                  </a:lnTo>
                  <a:lnTo>
                    <a:pt x="513092" y="262940"/>
                  </a:lnTo>
                  <a:lnTo>
                    <a:pt x="520280" y="259753"/>
                  </a:lnTo>
                  <a:close/>
                </a:path>
                <a:path w="1362075" h="921384">
                  <a:moveTo>
                    <a:pt x="534670" y="495515"/>
                  </a:moveTo>
                  <a:lnTo>
                    <a:pt x="534517" y="490791"/>
                  </a:lnTo>
                  <a:lnTo>
                    <a:pt x="532269" y="495515"/>
                  </a:lnTo>
                  <a:lnTo>
                    <a:pt x="533628" y="500240"/>
                  </a:lnTo>
                  <a:lnTo>
                    <a:pt x="534670" y="495515"/>
                  </a:lnTo>
                  <a:close/>
                </a:path>
                <a:path w="1362075" h="921384">
                  <a:moveTo>
                    <a:pt x="536968" y="702017"/>
                  </a:moveTo>
                  <a:lnTo>
                    <a:pt x="536130" y="697407"/>
                  </a:lnTo>
                  <a:lnTo>
                    <a:pt x="531482" y="694524"/>
                  </a:lnTo>
                  <a:lnTo>
                    <a:pt x="524281" y="701713"/>
                  </a:lnTo>
                  <a:lnTo>
                    <a:pt x="534670" y="699312"/>
                  </a:lnTo>
                  <a:lnTo>
                    <a:pt x="535863" y="704075"/>
                  </a:lnTo>
                  <a:lnTo>
                    <a:pt x="536968" y="702017"/>
                  </a:lnTo>
                  <a:close/>
                </a:path>
                <a:path w="1362075" h="921384">
                  <a:moveTo>
                    <a:pt x="537070" y="574636"/>
                  </a:moveTo>
                  <a:lnTo>
                    <a:pt x="536917" y="569912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21384">
                  <a:moveTo>
                    <a:pt x="544258" y="126276"/>
                  </a:moveTo>
                  <a:lnTo>
                    <a:pt x="541070" y="121488"/>
                  </a:lnTo>
                  <a:lnTo>
                    <a:pt x="530682" y="125476"/>
                  </a:lnTo>
                  <a:lnTo>
                    <a:pt x="529882" y="126276"/>
                  </a:lnTo>
                  <a:lnTo>
                    <a:pt x="524256" y="130327"/>
                  </a:lnTo>
                  <a:lnTo>
                    <a:pt x="530479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21384">
                  <a:moveTo>
                    <a:pt x="573836" y="183819"/>
                  </a:moveTo>
                  <a:lnTo>
                    <a:pt x="569036" y="178231"/>
                  </a:lnTo>
                  <a:lnTo>
                    <a:pt x="564248" y="178231"/>
                  </a:lnTo>
                  <a:lnTo>
                    <a:pt x="558647" y="179832"/>
                  </a:lnTo>
                  <a:lnTo>
                    <a:pt x="563448" y="185420"/>
                  </a:lnTo>
                  <a:lnTo>
                    <a:pt x="569036" y="186220"/>
                  </a:lnTo>
                  <a:lnTo>
                    <a:pt x="573836" y="183819"/>
                  </a:lnTo>
                  <a:close/>
                </a:path>
                <a:path w="1362075" h="921384">
                  <a:moveTo>
                    <a:pt x="583628" y="308571"/>
                  </a:moveTo>
                  <a:lnTo>
                    <a:pt x="581825" y="313296"/>
                  </a:lnTo>
                  <a:lnTo>
                    <a:pt x="582726" y="318020"/>
                  </a:lnTo>
                  <a:lnTo>
                    <a:pt x="583628" y="313296"/>
                  </a:lnTo>
                  <a:lnTo>
                    <a:pt x="583628" y="308571"/>
                  </a:lnTo>
                  <a:close/>
                </a:path>
                <a:path w="1362075" h="921384">
                  <a:moveTo>
                    <a:pt x="588225" y="707313"/>
                  </a:moveTo>
                  <a:lnTo>
                    <a:pt x="579120" y="701573"/>
                  </a:lnTo>
                  <a:lnTo>
                    <a:pt x="576529" y="704608"/>
                  </a:lnTo>
                  <a:lnTo>
                    <a:pt x="579793" y="708990"/>
                  </a:lnTo>
                  <a:lnTo>
                    <a:pt x="588225" y="707313"/>
                  </a:lnTo>
                  <a:close/>
                </a:path>
                <a:path w="1362075" h="921384">
                  <a:moveTo>
                    <a:pt x="631278" y="87617"/>
                  </a:moveTo>
                  <a:lnTo>
                    <a:pt x="629894" y="80759"/>
                  </a:lnTo>
                  <a:lnTo>
                    <a:pt x="622592" y="75933"/>
                  </a:lnTo>
                  <a:lnTo>
                    <a:pt x="628319" y="88633"/>
                  </a:lnTo>
                  <a:lnTo>
                    <a:pt x="631278" y="87617"/>
                  </a:lnTo>
                  <a:close/>
                </a:path>
                <a:path w="1362075" h="921384">
                  <a:moveTo>
                    <a:pt x="668147" y="653757"/>
                  </a:moveTo>
                  <a:lnTo>
                    <a:pt x="664146" y="649770"/>
                  </a:lnTo>
                  <a:lnTo>
                    <a:pt x="655358" y="648970"/>
                  </a:lnTo>
                  <a:lnTo>
                    <a:pt x="653757" y="651370"/>
                  </a:lnTo>
                  <a:lnTo>
                    <a:pt x="652957" y="653757"/>
                  </a:lnTo>
                  <a:lnTo>
                    <a:pt x="652957" y="656158"/>
                  </a:lnTo>
                  <a:lnTo>
                    <a:pt x="656945" y="657758"/>
                  </a:lnTo>
                  <a:lnTo>
                    <a:pt x="661746" y="658558"/>
                  </a:lnTo>
                  <a:lnTo>
                    <a:pt x="665746" y="660158"/>
                  </a:lnTo>
                  <a:lnTo>
                    <a:pt x="668147" y="653757"/>
                  </a:lnTo>
                  <a:close/>
                </a:path>
                <a:path w="1362075" h="921384">
                  <a:moveTo>
                    <a:pt x="680123" y="268541"/>
                  </a:moveTo>
                  <a:lnTo>
                    <a:pt x="675335" y="262940"/>
                  </a:lnTo>
                  <a:lnTo>
                    <a:pt x="670534" y="262940"/>
                  </a:lnTo>
                  <a:lnTo>
                    <a:pt x="664946" y="264541"/>
                  </a:lnTo>
                  <a:lnTo>
                    <a:pt x="669734" y="270141"/>
                  </a:lnTo>
                  <a:lnTo>
                    <a:pt x="675335" y="270141"/>
                  </a:lnTo>
                  <a:lnTo>
                    <a:pt x="680123" y="268541"/>
                  </a:lnTo>
                  <a:close/>
                </a:path>
                <a:path w="1362075" h="921384">
                  <a:moveTo>
                    <a:pt x="684923" y="654558"/>
                  </a:moveTo>
                  <a:lnTo>
                    <a:pt x="677735" y="651370"/>
                  </a:lnTo>
                  <a:lnTo>
                    <a:pt x="676135" y="658558"/>
                  </a:lnTo>
                  <a:lnTo>
                    <a:pt x="676135" y="664946"/>
                  </a:lnTo>
                  <a:lnTo>
                    <a:pt x="680923" y="669747"/>
                  </a:lnTo>
                  <a:lnTo>
                    <a:pt x="684923" y="660958"/>
                  </a:lnTo>
                  <a:lnTo>
                    <a:pt x="684923" y="654558"/>
                  </a:lnTo>
                  <a:close/>
                </a:path>
                <a:path w="1362075" h="921384">
                  <a:moveTo>
                    <a:pt x="694512" y="254952"/>
                  </a:moveTo>
                  <a:lnTo>
                    <a:pt x="692111" y="248564"/>
                  </a:lnTo>
                  <a:lnTo>
                    <a:pt x="688924" y="245364"/>
                  </a:lnTo>
                  <a:lnTo>
                    <a:pt x="682523" y="249351"/>
                  </a:lnTo>
                  <a:lnTo>
                    <a:pt x="684923" y="254152"/>
                  </a:lnTo>
                  <a:lnTo>
                    <a:pt x="688924" y="250952"/>
                  </a:lnTo>
                  <a:lnTo>
                    <a:pt x="694512" y="254952"/>
                  </a:lnTo>
                  <a:close/>
                </a:path>
                <a:path w="1362075" h="921384">
                  <a:moveTo>
                    <a:pt x="702386" y="220230"/>
                  </a:moveTo>
                  <a:lnTo>
                    <a:pt x="700506" y="216789"/>
                  </a:lnTo>
                  <a:lnTo>
                    <a:pt x="695642" y="214845"/>
                  </a:lnTo>
                  <a:lnTo>
                    <a:pt x="694512" y="219786"/>
                  </a:lnTo>
                  <a:lnTo>
                    <a:pt x="702386" y="220230"/>
                  </a:lnTo>
                  <a:close/>
                </a:path>
                <a:path w="1362075" h="921384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710" y="707148"/>
                  </a:lnTo>
                  <a:lnTo>
                    <a:pt x="709701" y="708113"/>
                  </a:lnTo>
                  <a:lnTo>
                    <a:pt x="707174" y="703097"/>
                  </a:lnTo>
                  <a:lnTo>
                    <a:pt x="710501" y="698614"/>
                  </a:lnTo>
                  <a:lnTo>
                    <a:pt x="712622" y="694283"/>
                  </a:lnTo>
                  <a:close/>
                </a:path>
                <a:path w="1362075" h="921384">
                  <a:moveTo>
                    <a:pt x="759752" y="192811"/>
                  </a:moveTo>
                  <a:lnTo>
                    <a:pt x="758812" y="187896"/>
                  </a:lnTo>
                  <a:lnTo>
                    <a:pt x="755256" y="191808"/>
                  </a:lnTo>
                  <a:lnTo>
                    <a:pt x="752741" y="196773"/>
                  </a:lnTo>
                  <a:lnTo>
                    <a:pt x="749554" y="200901"/>
                  </a:lnTo>
                  <a:lnTo>
                    <a:pt x="748626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52" y="192811"/>
                  </a:lnTo>
                  <a:close/>
                </a:path>
                <a:path w="1362075" h="921384">
                  <a:moveTo>
                    <a:pt x="798410" y="763257"/>
                  </a:moveTo>
                  <a:lnTo>
                    <a:pt x="792022" y="762457"/>
                  </a:lnTo>
                  <a:lnTo>
                    <a:pt x="783221" y="757656"/>
                  </a:lnTo>
                  <a:lnTo>
                    <a:pt x="780034" y="762457"/>
                  </a:lnTo>
                  <a:lnTo>
                    <a:pt x="782574" y="765606"/>
                  </a:lnTo>
                  <a:lnTo>
                    <a:pt x="784225" y="770851"/>
                  </a:lnTo>
                  <a:lnTo>
                    <a:pt x="786777" y="773696"/>
                  </a:lnTo>
                  <a:lnTo>
                    <a:pt x="792022" y="769645"/>
                  </a:lnTo>
                  <a:lnTo>
                    <a:pt x="788822" y="768845"/>
                  </a:lnTo>
                  <a:lnTo>
                    <a:pt x="787222" y="768045"/>
                  </a:lnTo>
                  <a:lnTo>
                    <a:pt x="788822" y="764857"/>
                  </a:lnTo>
                  <a:lnTo>
                    <a:pt x="792022" y="764857"/>
                  </a:lnTo>
                  <a:lnTo>
                    <a:pt x="796810" y="767245"/>
                  </a:lnTo>
                  <a:lnTo>
                    <a:pt x="798410" y="763257"/>
                  </a:lnTo>
                  <a:close/>
                </a:path>
                <a:path w="1362075" h="921384">
                  <a:moveTo>
                    <a:pt x="822490" y="917803"/>
                  </a:moveTo>
                  <a:lnTo>
                    <a:pt x="821855" y="912964"/>
                  </a:lnTo>
                  <a:lnTo>
                    <a:pt x="816787" y="915111"/>
                  </a:lnTo>
                  <a:lnTo>
                    <a:pt x="820280" y="921283"/>
                  </a:lnTo>
                  <a:lnTo>
                    <a:pt x="822490" y="917803"/>
                  </a:lnTo>
                  <a:close/>
                </a:path>
                <a:path w="1362075" h="921384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77" y="80721"/>
                  </a:lnTo>
                  <a:lnTo>
                    <a:pt x="843965" y="83921"/>
                  </a:lnTo>
                  <a:lnTo>
                    <a:pt x="843559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21384">
                  <a:moveTo>
                    <a:pt x="872413" y="178333"/>
                  </a:moveTo>
                  <a:lnTo>
                    <a:pt x="871143" y="173736"/>
                  </a:lnTo>
                  <a:lnTo>
                    <a:pt x="867473" y="171373"/>
                  </a:lnTo>
                  <a:lnTo>
                    <a:pt x="866343" y="178231"/>
                  </a:lnTo>
                  <a:lnTo>
                    <a:pt x="872413" y="178333"/>
                  </a:lnTo>
                  <a:close/>
                </a:path>
                <a:path w="1362075" h="921384">
                  <a:moveTo>
                    <a:pt x="890219" y="748372"/>
                  </a:moveTo>
                  <a:lnTo>
                    <a:pt x="889431" y="743534"/>
                  </a:lnTo>
                  <a:lnTo>
                    <a:pt x="883932" y="745667"/>
                  </a:lnTo>
                  <a:lnTo>
                    <a:pt x="887857" y="751852"/>
                  </a:lnTo>
                  <a:lnTo>
                    <a:pt x="890219" y="748372"/>
                  </a:lnTo>
                  <a:close/>
                </a:path>
                <a:path w="1362075" h="921384">
                  <a:moveTo>
                    <a:pt x="890714" y="773938"/>
                  </a:moveTo>
                  <a:lnTo>
                    <a:pt x="889901" y="769112"/>
                  </a:lnTo>
                  <a:lnTo>
                    <a:pt x="884732" y="771245"/>
                  </a:lnTo>
                  <a:lnTo>
                    <a:pt x="888542" y="777430"/>
                  </a:lnTo>
                  <a:lnTo>
                    <a:pt x="890714" y="773938"/>
                  </a:lnTo>
                  <a:close/>
                </a:path>
                <a:path w="1362075" h="921384">
                  <a:moveTo>
                    <a:pt x="912939" y="721474"/>
                  </a:moveTo>
                  <a:lnTo>
                    <a:pt x="907897" y="717702"/>
                  </a:lnTo>
                  <a:lnTo>
                    <a:pt x="907110" y="717702"/>
                  </a:lnTo>
                  <a:lnTo>
                    <a:pt x="906310" y="721690"/>
                  </a:lnTo>
                  <a:lnTo>
                    <a:pt x="898131" y="727811"/>
                  </a:lnTo>
                  <a:lnTo>
                    <a:pt x="905002" y="726287"/>
                  </a:lnTo>
                  <a:lnTo>
                    <a:pt x="912939" y="721474"/>
                  </a:lnTo>
                  <a:close/>
                </a:path>
                <a:path w="1362075" h="921384">
                  <a:moveTo>
                    <a:pt x="942251" y="129146"/>
                  </a:moveTo>
                  <a:lnTo>
                    <a:pt x="941476" y="126276"/>
                  </a:lnTo>
                  <a:lnTo>
                    <a:pt x="936675" y="126276"/>
                  </a:lnTo>
                  <a:lnTo>
                    <a:pt x="934275" y="135864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77" y="134874"/>
                  </a:lnTo>
                  <a:lnTo>
                    <a:pt x="942251" y="129146"/>
                  </a:lnTo>
                  <a:close/>
                </a:path>
                <a:path w="1362075" h="921384">
                  <a:moveTo>
                    <a:pt x="962253" y="845578"/>
                  </a:moveTo>
                  <a:lnTo>
                    <a:pt x="955052" y="842378"/>
                  </a:lnTo>
                  <a:lnTo>
                    <a:pt x="952665" y="847166"/>
                  </a:lnTo>
                  <a:lnTo>
                    <a:pt x="957453" y="847966"/>
                  </a:lnTo>
                  <a:lnTo>
                    <a:pt x="956652" y="854367"/>
                  </a:lnTo>
                  <a:lnTo>
                    <a:pt x="961453" y="849566"/>
                  </a:lnTo>
                  <a:lnTo>
                    <a:pt x="962253" y="845578"/>
                  </a:lnTo>
                  <a:close/>
                </a:path>
                <a:path w="1362075" h="921384">
                  <a:moveTo>
                    <a:pt x="1012698" y="776262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211" y="776643"/>
                  </a:lnTo>
                  <a:lnTo>
                    <a:pt x="999413" y="778141"/>
                  </a:lnTo>
                  <a:lnTo>
                    <a:pt x="997419" y="783234"/>
                  </a:lnTo>
                  <a:lnTo>
                    <a:pt x="1003909" y="784212"/>
                  </a:lnTo>
                  <a:lnTo>
                    <a:pt x="1009802" y="780834"/>
                  </a:lnTo>
                  <a:lnTo>
                    <a:pt x="1012698" y="776262"/>
                  </a:lnTo>
                  <a:close/>
                </a:path>
                <a:path w="1362075" h="921384">
                  <a:moveTo>
                    <a:pt x="1051763" y="147853"/>
                  </a:moveTo>
                  <a:lnTo>
                    <a:pt x="1049261" y="141770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74" y="132676"/>
                  </a:lnTo>
                  <a:lnTo>
                    <a:pt x="1043673" y="138417"/>
                  </a:lnTo>
                  <a:lnTo>
                    <a:pt x="1043774" y="146253"/>
                  </a:lnTo>
                  <a:lnTo>
                    <a:pt x="1045667" y="151104"/>
                  </a:lnTo>
                  <a:lnTo>
                    <a:pt x="1051763" y="147853"/>
                  </a:lnTo>
                  <a:close/>
                </a:path>
                <a:path w="1362075" h="921384">
                  <a:moveTo>
                    <a:pt x="1062951" y="752868"/>
                  </a:moveTo>
                  <a:lnTo>
                    <a:pt x="1056551" y="748068"/>
                  </a:lnTo>
                  <a:lnTo>
                    <a:pt x="1054163" y="752068"/>
                  </a:lnTo>
                  <a:lnTo>
                    <a:pt x="1046162" y="754468"/>
                  </a:lnTo>
                  <a:lnTo>
                    <a:pt x="1052563" y="760056"/>
                  </a:lnTo>
                  <a:lnTo>
                    <a:pt x="1054963" y="755256"/>
                  </a:lnTo>
                  <a:lnTo>
                    <a:pt x="1062951" y="752868"/>
                  </a:lnTo>
                  <a:close/>
                </a:path>
                <a:path w="1362075" h="921384">
                  <a:moveTo>
                    <a:pt x="1076540" y="61544"/>
                  </a:moveTo>
                  <a:lnTo>
                    <a:pt x="1072984" y="58826"/>
                  </a:lnTo>
                  <a:lnTo>
                    <a:pt x="1070940" y="53644"/>
                  </a:lnTo>
                  <a:lnTo>
                    <a:pt x="1068895" y="50419"/>
                  </a:lnTo>
                  <a:lnTo>
                    <a:pt x="1065352" y="53543"/>
                  </a:lnTo>
                  <a:lnTo>
                    <a:pt x="1067879" y="56705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40" y="61544"/>
                  </a:lnTo>
                  <a:close/>
                </a:path>
                <a:path w="1362075" h="921384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95" y="529882"/>
                  </a:lnTo>
                  <a:lnTo>
                    <a:pt x="1124572" y="526351"/>
                  </a:lnTo>
                  <a:lnTo>
                    <a:pt x="1129982" y="524383"/>
                  </a:lnTo>
                  <a:lnTo>
                    <a:pt x="1133436" y="522579"/>
                  </a:lnTo>
                  <a:close/>
                </a:path>
                <a:path w="1362075" h="921384">
                  <a:moveTo>
                    <a:pt x="1158062" y="675335"/>
                  </a:moveTo>
                  <a:lnTo>
                    <a:pt x="1152461" y="672147"/>
                  </a:lnTo>
                  <a:lnTo>
                    <a:pt x="1148219" y="674433"/>
                  </a:lnTo>
                  <a:lnTo>
                    <a:pt x="1140675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72" y="676935"/>
                  </a:lnTo>
                  <a:lnTo>
                    <a:pt x="1145273" y="680935"/>
                  </a:lnTo>
                  <a:lnTo>
                    <a:pt x="1148461" y="684136"/>
                  </a:lnTo>
                  <a:lnTo>
                    <a:pt x="1149261" y="676935"/>
                  </a:lnTo>
                  <a:lnTo>
                    <a:pt x="1158062" y="675335"/>
                  </a:lnTo>
                  <a:close/>
                </a:path>
                <a:path w="1362075" h="921384">
                  <a:moveTo>
                    <a:pt x="1166050" y="809612"/>
                  </a:moveTo>
                  <a:lnTo>
                    <a:pt x="1158849" y="806411"/>
                  </a:lnTo>
                  <a:lnTo>
                    <a:pt x="1156462" y="811212"/>
                  </a:lnTo>
                  <a:lnTo>
                    <a:pt x="1161249" y="812012"/>
                  </a:lnTo>
                  <a:lnTo>
                    <a:pt x="1161249" y="819200"/>
                  </a:lnTo>
                  <a:lnTo>
                    <a:pt x="1165250" y="813600"/>
                  </a:lnTo>
                  <a:lnTo>
                    <a:pt x="1166050" y="809612"/>
                  </a:lnTo>
                  <a:close/>
                </a:path>
                <a:path w="1362075" h="921384">
                  <a:moveTo>
                    <a:pt x="1179639" y="796823"/>
                  </a:moveTo>
                  <a:lnTo>
                    <a:pt x="1172438" y="793623"/>
                  </a:lnTo>
                  <a:lnTo>
                    <a:pt x="1170038" y="798423"/>
                  </a:lnTo>
                  <a:lnTo>
                    <a:pt x="1175639" y="799223"/>
                  </a:lnTo>
                  <a:lnTo>
                    <a:pt x="1174838" y="805611"/>
                  </a:lnTo>
                  <a:lnTo>
                    <a:pt x="1178839" y="800823"/>
                  </a:lnTo>
                  <a:lnTo>
                    <a:pt x="1179639" y="796823"/>
                  </a:lnTo>
                  <a:close/>
                </a:path>
                <a:path w="1362075" h="921384">
                  <a:moveTo>
                    <a:pt x="1206969" y="285242"/>
                  </a:moveTo>
                  <a:lnTo>
                    <a:pt x="1203617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307" y="290385"/>
                  </a:lnTo>
                  <a:lnTo>
                    <a:pt x="1188427" y="294906"/>
                  </a:lnTo>
                  <a:lnTo>
                    <a:pt x="1193609" y="291388"/>
                  </a:lnTo>
                  <a:lnTo>
                    <a:pt x="1201712" y="288925"/>
                  </a:lnTo>
                  <a:lnTo>
                    <a:pt x="1206969" y="285242"/>
                  </a:lnTo>
                  <a:close/>
                </a:path>
                <a:path w="1362075" h="921384">
                  <a:moveTo>
                    <a:pt x="1251559" y="821601"/>
                  </a:moveTo>
                  <a:lnTo>
                    <a:pt x="1245971" y="820801"/>
                  </a:lnTo>
                  <a:lnTo>
                    <a:pt x="1239570" y="817600"/>
                  </a:lnTo>
                  <a:lnTo>
                    <a:pt x="1237183" y="821601"/>
                  </a:lnTo>
                  <a:lnTo>
                    <a:pt x="1242771" y="822401"/>
                  </a:lnTo>
                  <a:lnTo>
                    <a:pt x="1249172" y="825588"/>
                  </a:lnTo>
                  <a:lnTo>
                    <a:pt x="1251559" y="821601"/>
                  </a:lnTo>
                  <a:close/>
                </a:path>
                <a:path w="1362075" h="921384">
                  <a:moveTo>
                    <a:pt x="1269949" y="823201"/>
                  </a:moveTo>
                  <a:lnTo>
                    <a:pt x="1267548" y="819200"/>
                  </a:lnTo>
                  <a:lnTo>
                    <a:pt x="1262748" y="816000"/>
                  </a:lnTo>
                  <a:lnTo>
                    <a:pt x="1260360" y="823201"/>
                  </a:lnTo>
                  <a:lnTo>
                    <a:pt x="1262748" y="827189"/>
                  </a:lnTo>
                  <a:lnTo>
                    <a:pt x="1267548" y="830389"/>
                  </a:lnTo>
                  <a:lnTo>
                    <a:pt x="1269949" y="823201"/>
                  </a:lnTo>
                  <a:close/>
                </a:path>
                <a:path w="1362075" h="921384">
                  <a:moveTo>
                    <a:pt x="1313840" y="530644"/>
                  </a:moveTo>
                  <a:lnTo>
                    <a:pt x="1310411" y="525792"/>
                  </a:lnTo>
                  <a:lnTo>
                    <a:pt x="1307122" y="524370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14" y="537476"/>
                  </a:lnTo>
                  <a:lnTo>
                    <a:pt x="1308214" y="539521"/>
                  </a:lnTo>
                  <a:lnTo>
                    <a:pt x="1311503" y="537070"/>
                  </a:lnTo>
                  <a:lnTo>
                    <a:pt x="1313840" y="530644"/>
                  </a:lnTo>
                  <a:close/>
                </a:path>
                <a:path w="1362075" h="921384">
                  <a:moveTo>
                    <a:pt x="1351165" y="626783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31"/>
                  </a:lnTo>
                  <a:lnTo>
                    <a:pt x="1340980" y="634580"/>
                  </a:lnTo>
                  <a:lnTo>
                    <a:pt x="1340040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83"/>
                  </a:lnTo>
                  <a:close/>
                </a:path>
                <a:path w="1362075" h="921384">
                  <a:moveTo>
                    <a:pt x="1361859" y="651370"/>
                  </a:moveTo>
                  <a:lnTo>
                    <a:pt x="1357223" y="648411"/>
                  </a:lnTo>
                  <a:lnTo>
                    <a:pt x="1352969" y="643369"/>
                  </a:lnTo>
                  <a:lnTo>
                    <a:pt x="1349159" y="640130"/>
                  </a:lnTo>
                  <a:lnTo>
                    <a:pt x="1345869" y="642569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36" y="654481"/>
                  </a:lnTo>
                  <a:lnTo>
                    <a:pt x="1361859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503827" y="9282277"/>
              <a:ext cx="1066165" cy="955040"/>
            </a:xfrm>
            <a:custGeom>
              <a:avLst/>
              <a:gdLst/>
              <a:ahLst/>
              <a:cxnLst/>
              <a:rect l="l" t="t" r="r" b="b"/>
              <a:pathLst>
                <a:path w="1066165" h="955040">
                  <a:moveTo>
                    <a:pt x="15976" y="545071"/>
                  </a:moveTo>
                  <a:lnTo>
                    <a:pt x="13322" y="538899"/>
                  </a:lnTo>
                  <a:lnTo>
                    <a:pt x="9093" y="533476"/>
                  </a:lnTo>
                  <a:lnTo>
                    <a:pt x="5308" y="532257"/>
                  </a:lnTo>
                  <a:lnTo>
                    <a:pt x="4000" y="538670"/>
                  </a:lnTo>
                  <a:lnTo>
                    <a:pt x="6388" y="537870"/>
                  </a:lnTo>
                  <a:lnTo>
                    <a:pt x="8788" y="536282"/>
                  </a:lnTo>
                  <a:lnTo>
                    <a:pt x="10388" y="539470"/>
                  </a:lnTo>
                  <a:lnTo>
                    <a:pt x="6388" y="543471"/>
                  </a:lnTo>
                  <a:lnTo>
                    <a:pt x="0" y="546671"/>
                  </a:lnTo>
                  <a:lnTo>
                    <a:pt x="2400" y="549859"/>
                  </a:lnTo>
                  <a:lnTo>
                    <a:pt x="4787" y="549059"/>
                  </a:lnTo>
                  <a:lnTo>
                    <a:pt x="7188" y="547471"/>
                  </a:lnTo>
                  <a:lnTo>
                    <a:pt x="8788" y="550659"/>
                  </a:lnTo>
                  <a:lnTo>
                    <a:pt x="11188" y="548271"/>
                  </a:lnTo>
                  <a:lnTo>
                    <a:pt x="15976" y="545071"/>
                  </a:lnTo>
                  <a:close/>
                </a:path>
                <a:path w="1066165" h="955040">
                  <a:moveTo>
                    <a:pt x="31165" y="447560"/>
                  </a:moveTo>
                  <a:lnTo>
                    <a:pt x="25577" y="447560"/>
                  </a:lnTo>
                  <a:lnTo>
                    <a:pt x="23977" y="457949"/>
                  </a:lnTo>
                  <a:lnTo>
                    <a:pt x="23977" y="458749"/>
                  </a:lnTo>
                  <a:lnTo>
                    <a:pt x="24879" y="465543"/>
                  </a:lnTo>
                  <a:lnTo>
                    <a:pt x="28168" y="460946"/>
                  </a:lnTo>
                  <a:lnTo>
                    <a:pt x="31165" y="452462"/>
                  </a:lnTo>
                  <a:lnTo>
                    <a:pt x="31165" y="447560"/>
                  </a:lnTo>
                  <a:close/>
                </a:path>
                <a:path w="1066165" h="955040">
                  <a:moveTo>
                    <a:pt x="42456" y="359854"/>
                  </a:moveTo>
                  <a:lnTo>
                    <a:pt x="35382" y="357301"/>
                  </a:lnTo>
                  <a:lnTo>
                    <a:pt x="27165" y="360451"/>
                  </a:lnTo>
                  <a:lnTo>
                    <a:pt x="41897" y="362699"/>
                  </a:lnTo>
                  <a:lnTo>
                    <a:pt x="42456" y="359854"/>
                  </a:lnTo>
                  <a:close/>
                </a:path>
                <a:path w="1066165" h="955040">
                  <a:moveTo>
                    <a:pt x="93637" y="726490"/>
                  </a:moveTo>
                  <a:lnTo>
                    <a:pt x="92405" y="721690"/>
                  </a:lnTo>
                  <a:lnTo>
                    <a:pt x="88925" y="719302"/>
                  </a:lnTo>
                  <a:lnTo>
                    <a:pt x="87909" y="726490"/>
                  </a:lnTo>
                  <a:lnTo>
                    <a:pt x="93637" y="726490"/>
                  </a:lnTo>
                  <a:close/>
                </a:path>
                <a:path w="1066165" h="955040">
                  <a:moveTo>
                    <a:pt x="118275" y="810412"/>
                  </a:moveTo>
                  <a:lnTo>
                    <a:pt x="107937" y="814451"/>
                  </a:lnTo>
                  <a:lnTo>
                    <a:pt x="109296" y="818197"/>
                  </a:lnTo>
                  <a:lnTo>
                    <a:pt x="115138" y="818057"/>
                  </a:lnTo>
                  <a:lnTo>
                    <a:pt x="118275" y="810412"/>
                  </a:lnTo>
                  <a:close/>
                </a:path>
                <a:path w="1066165" h="955040">
                  <a:moveTo>
                    <a:pt x="153441" y="193408"/>
                  </a:moveTo>
                  <a:lnTo>
                    <a:pt x="145376" y="188899"/>
                  </a:lnTo>
                  <a:lnTo>
                    <a:pt x="142862" y="181330"/>
                  </a:lnTo>
                  <a:lnTo>
                    <a:pt x="140639" y="174193"/>
                  </a:lnTo>
                  <a:lnTo>
                    <a:pt x="133464" y="171030"/>
                  </a:lnTo>
                  <a:lnTo>
                    <a:pt x="135890" y="177025"/>
                  </a:lnTo>
                  <a:lnTo>
                    <a:pt x="137858" y="183019"/>
                  </a:lnTo>
                  <a:lnTo>
                    <a:pt x="138633" y="189014"/>
                  </a:lnTo>
                  <a:lnTo>
                    <a:pt x="137464" y="195008"/>
                  </a:lnTo>
                  <a:lnTo>
                    <a:pt x="143052" y="191820"/>
                  </a:lnTo>
                  <a:lnTo>
                    <a:pt x="147853" y="195808"/>
                  </a:lnTo>
                  <a:lnTo>
                    <a:pt x="153441" y="193408"/>
                  </a:lnTo>
                  <a:close/>
                </a:path>
                <a:path w="1066165" h="955040">
                  <a:moveTo>
                    <a:pt x="154241" y="664146"/>
                  </a:moveTo>
                  <a:lnTo>
                    <a:pt x="145478" y="666965"/>
                  </a:lnTo>
                  <a:lnTo>
                    <a:pt x="146456" y="671639"/>
                  </a:lnTo>
                  <a:lnTo>
                    <a:pt x="151320" y="672579"/>
                  </a:lnTo>
                  <a:lnTo>
                    <a:pt x="154241" y="664146"/>
                  </a:lnTo>
                  <a:close/>
                </a:path>
                <a:path w="1066165" h="955040">
                  <a:moveTo>
                    <a:pt x="185610" y="761961"/>
                  </a:moveTo>
                  <a:lnTo>
                    <a:pt x="176618" y="759256"/>
                  </a:lnTo>
                  <a:lnTo>
                    <a:pt x="179324" y="767346"/>
                  </a:lnTo>
                  <a:lnTo>
                    <a:pt x="184416" y="766457"/>
                  </a:lnTo>
                  <a:lnTo>
                    <a:pt x="185610" y="761961"/>
                  </a:lnTo>
                  <a:close/>
                </a:path>
                <a:path w="1066165" h="955040">
                  <a:moveTo>
                    <a:pt x="213487" y="320802"/>
                  </a:moveTo>
                  <a:lnTo>
                    <a:pt x="208788" y="315798"/>
                  </a:lnTo>
                  <a:lnTo>
                    <a:pt x="203796" y="313931"/>
                  </a:lnTo>
                  <a:lnTo>
                    <a:pt x="205397" y="318884"/>
                  </a:lnTo>
                  <a:lnTo>
                    <a:pt x="208407" y="323596"/>
                  </a:lnTo>
                  <a:lnTo>
                    <a:pt x="210286" y="328383"/>
                  </a:lnTo>
                  <a:lnTo>
                    <a:pt x="211124" y="330022"/>
                  </a:lnTo>
                  <a:lnTo>
                    <a:pt x="210985" y="325285"/>
                  </a:lnTo>
                  <a:lnTo>
                    <a:pt x="213487" y="320802"/>
                  </a:lnTo>
                  <a:close/>
                </a:path>
                <a:path w="1066165" h="955040">
                  <a:moveTo>
                    <a:pt x="218186" y="888733"/>
                  </a:moveTo>
                  <a:lnTo>
                    <a:pt x="214985" y="884732"/>
                  </a:lnTo>
                  <a:lnTo>
                    <a:pt x="211785" y="888733"/>
                  </a:lnTo>
                  <a:lnTo>
                    <a:pt x="204597" y="891933"/>
                  </a:lnTo>
                  <a:lnTo>
                    <a:pt x="207797" y="895921"/>
                  </a:lnTo>
                  <a:lnTo>
                    <a:pt x="211785" y="892733"/>
                  </a:lnTo>
                  <a:lnTo>
                    <a:pt x="218186" y="888733"/>
                  </a:lnTo>
                  <a:close/>
                </a:path>
                <a:path w="1066165" h="955040">
                  <a:moveTo>
                    <a:pt x="232638" y="671652"/>
                  </a:moveTo>
                  <a:lnTo>
                    <a:pt x="231368" y="667054"/>
                  </a:lnTo>
                  <a:lnTo>
                    <a:pt x="225894" y="663790"/>
                  </a:lnTo>
                  <a:lnTo>
                    <a:pt x="222973" y="669747"/>
                  </a:lnTo>
                  <a:lnTo>
                    <a:pt x="232638" y="671652"/>
                  </a:lnTo>
                  <a:close/>
                </a:path>
                <a:path w="1066165" h="955040">
                  <a:moveTo>
                    <a:pt x="258495" y="5702"/>
                  </a:moveTo>
                  <a:lnTo>
                    <a:pt x="257340" y="0"/>
                  </a:lnTo>
                  <a:lnTo>
                    <a:pt x="253098" y="1651"/>
                  </a:lnTo>
                  <a:lnTo>
                    <a:pt x="247357" y="596"/>
                  </a:lnTo>
                  <a:lnTo>
                    <a:pt x="243408" y="457"/>
                  </a:lnTo>
                  <a:lnTo>
                    <a:pt x="244551" y="4800"/>
                  </a:lnTo>
                  <a:lnTo>
                    <a:pt x="248805" y="4495"/>
                  </a:lnTo>
                  <a:lnTo>
                    <a:pt x="254546" y="5994"/>
                  </a:lnTo>
                  <a:lnTo>
                    <a:pt x="258495" y="5702"/>
                  </a:lnTo>
                  <a:close/>
                </a:path>
                <a:path w="1066165" h="955040">
                  <a:moveTo>
                    <a:pt x="258940" y="591426"/>
                  </a:moveTo>
                  <a:lnTo>
                    <a:pt x="256540" y="585025"/>
                  </a:lnTo>
                  <a:lnTo>
                    <a:pt x="253352" y="581837"/>
                  </a:lnTo>
                  <a:lnTo>
                    <a:pt x="246951" y="585825"/>
                  </a:lnTo>
                  <a:lnTo>
                    <a:pt x="249351" y="590626"/>
                  </a:lnTo>
                  <a:lnTo>
                    <a:pt x="253352" y="587425"/>
                  </a:lnTo>
                  <a:lnTo>
                    <a:pt x="258940" y="591426"/>
                  </a:lnTo>
                  <a:close/>
                </a:path>
                <a:path w="1066165" h="955040">
                  <a:moveTo>
                    <a:pt x="324472" y="66332"/>
                  </a:moveTo>
                  <a:lnTo>
                    <a:pt x="317093" y="65074"/>
                  </a:lnTo>
                  <a:lnTo>
                    <a:pt x="307390" y="64046"/>
                  </a:lnTo>
                  <a:lnTo>
                    <a:pt x="301434" y="63754"/>
                  </a:lnTo>
                  <a:lnTo>
                    <a:pt x="305295" y="64744"/>
                  </a:lnTo>
                  <a:lnTo>
                    <a:pt x="310883" y="67119"/>
                  </a:lnTo>
                  <a:lnTo>
                    <a:pt x="318185" y="71234"/>
                  </a:lnTo>
                  <a:lnTo>
                    <a:pt x="323837" y="72491"/>
                  </a:lnTo>
                  <a:lnTo>
                    <a:pt x="324472" y="66332"/>
                  </a:lnTo>
                  <a:close/>
                </a:path>
                <a:path w="1066165" h="955040">
                  <a:moveTo>
                    <a:pt x="342061" y="787234"/>
                  </a:moveTo>
                  <a:lnTo>
                    <a:pt x="336461" y="779233"/>
                  </a:lnTo>
                  <a:lnTo>
                    <a:pt x="330073" y="776046"/>
                  </a:lnTo>
                  <a:lnTo>
                    <a:pt x="323672" y="780034"/>
                  </a:lnTo>
                  <a:lnTo>
                    <a:pt x="329272" y="785634"/>
                  </a:lnTo>
                  <a:lnTo>
                    <a:pt x="335661" y="788835"/>
                  </a:lnTo>
                  <a:lnTo>
                    <a:pt x="342061" y="787234"/>
                  </a:lnTo>
                  <a:close/>
                </a:path>
                <a:path w="1066165" h="955040">
                  <a:moveTo>
                    <a:pt x="447776" y="824331"/>
                  </a:moveTo>
                  <a:lnTo>
                    <a:pt x="445757" y="820699"/>
                  </a:lnTo>
                  <a:lnTo>
                    <a:pt x="441032" y="818718"/>
                  </a:lnTo>
                  <a:lnTo>
                    <a:pt x="440359" y="824001"/>
                  </a:lnTo>
                  <a:lnTo>
                    <a:pt x="447776" y="824331"/>
                  </a:lnTo>
                  <a:close/>
                </a:path>
                <a:path w="1066165" h="955040">
                  <a:moveTo>
                    <a:pt x="450151" y="834796"/>
                  </a:moveTo>
                  <a:lnTo>
                    <a:pt x="448360" y="839177"/>
                  </a:lnTo>
                  <a:lnTo>
                    <a:pt x="449249" y="844016"/>
                  </a:lnTo>
                  <a:lnTo>
                    <a:pt x="450151" y="839482"/>
                  </a:lnTo>
                  <a:lnTo>
                    <a:pt x="450151" y="834796"/>
                  </a:lnTo>
                  <a:close/>
                </a:path>
                <a:path w="1066165" h="955040">
                  <a:moveTo>
                    <a:pt x="452551" y="856157"/>
                  </a:moveTo>
                  <a:lnTo>
                    <a:pt x="443560" y="853567"/>
                  </a:lnTo>
                  <a:lnTo>
                    <a:pt x="446252" y="861326"/>
                  </a:lnTo>
                  <a:lnTo>
                    <a:pt x="451358" y="860463"/>
                  </a:lnTo>
                  <a:lnTo>
                    <a:pt x="452551" y="856157"/>
                  </a:lnTo>
                  <a:close/>
                </a:path>
                <a:path w="1066165" h="955040">
                  <a:moveTo>
                    <a:pt x="478726" y="538670"/>
                  </a:moveTo>
                  <a:lnTo>
                    <a:pt x="478574" y="533958"/>
                  </a:lnTo>
                  <a:lnTo>
                    <a:pt x="476326" y="538670"/>
                  </a:lnTo>
                  <a:lnTo>
                    <a:pt x="477672" y="543394"/>
                  </a:lnTo>
                  <a:lnTo>
                    <a:pt x="478726" y="538670"/>
                  </a:lnTo>
                  <a:close/>
                </a:path>
                <a:path w="1066165" h="955040">
                  <a:moveTo>
                    <a:pt x="485914" y="810412"/>
                  </a:moveTo>
                  <a:lnTo>
                    <a:pt x="475576" y="814451"/>
                  </a:lnTo>
                  <a:lnTo>
                    <a:pt x="476923" y="818197"/>
                  </a:lnTo>
                  <a:lnTo>
                    <a:pt x="482765" y="818057"/>
                  </a:lnTo>
                  <a:lnTo>
                    <a:pt x="485914" y="810412"/>
                  </a:lnTo>
                  <a:close/>
                </a:path>
                <a:path w="1066165" h="955040">
                  <a:moveTo>
                    <a:pt x="487057" y="573925"/>
                  </a:moveTo>
                  <a:lnTo>
                    <a:pt x="485914" y="569048"/>
                  </a:lnTo>
                  <a:lnTo>
                    <a:pt x="481545" y="569887"/>
                  </a:lnTo>
                  <a:lnTo>
                    <a:pt x="475526" y="571538"/>
                  </a:lnTo>
                  <a:lnTo>
                    <a:pt x="471309" y="574548"/>
                  </a:lnTo>
                  <a:lnTo>
                    <a:pt x="472325" y="579437"/>
                  </a:lnTo>
                  <a:lnTo>
                    <a:pt x="477037" y="575906"/>
                  </a:lnTo>
                  <a:lnTo>
                    <a:pt x="483019" y="575144"/>
                  </a:lnTo>
                  <a:lnTo>
                    <a:pt x="487057" y="573925"/>
                  </a:lnTo>
                  <a:close/>
                </a:path>
                <a:path w="1066165" h="955040">
                  <a:moveTo>
                    <a:pt x="501904" y="569849"/>
                  </a:moveTo>
                  <a:lnTo>
                    <a:pt x="499503" y="563448"/>
                  </a:lnTo>
                  <a:lnTo>
                    <a:pt x="496303" y="560247"/>
                  </a:lnTo>
                  <a:lnTo>
                    <a:pt x="489915" y="564248"/>
                  </a:lnTo>
                  <a:lnTo>
                    <a:pt x="492315" y="569048"/>
                  </a:lnTo>
                  <a:lnTo>
                    <a:pt x="496303" y="565848"/>
                  </a:lnTo>
                  <a:lnTo>
                    <a:pt x="501904" y="569849"/>
                  </a:lnTo>
                  <a:close/>
                </a:path>
                <a:path w="1066165" h="955040">
                  <a:moveTo>
                    <a:pt x="523240" y="626922"/>
                  </a:moveTo>
                  <a:lnTo>
                    <a:pt x="521182" y="623290"/>
                  </a:lnTo>
                  <a:lnTo>
                    <a:pt x="516280" y="621309"/>
                  </a:lnTo>
                  <a:lnTo>
                    <a:pt x="515493" y="626592"/>
                  </a:lnTo>
                  <a:lnTo>
                    <a:pt x="523240" y="626922"/>
                  </a:lnTo>
                  <a:close/>
                </a:path>
                <a:path w="1066165" h="955040">
                  <a:moveTo>
                    <a:pt x="533768" y="25476"/>
                  </a:moveTo>
                  <a:lnTo>
                    <a:pt x="533285" y="19494"/>
                  </a:lnTo>
                  <a:lnTo>
                    <a:pt x="525081" y="18389"/>
                  </a:lnTo>
                  <a:lnTo>
                    <a:pt x="528447" y="24434"/>
                  </a:lnTo>
                  <a:lnTo>
                    <a:pt x="527481" y="32067"/>
                  </a:lnTo>
                  <a:lnTo>
                    <a:pt x="527100" y="38049"/>
                  </a:lnTo>
                  <a:lnTo>
                    <a:pt x="532269" y="39166"/>
                  </a:lnTo>
                  <a:lnTo>
                    <a:pt x="531710" y="33108"/>
                  </a:lnTo>
                  <a:lnTo>
                    <a:pt x="533768" y="25476"/>
                  </a:lnTo>
                  <a:close/>
                </a:path>
                <a:path w="1066165" h="955040">
                  <a:moveTo>
                    <a:pt x="545058" y="788835"/>
                  </a:moveTo>
                  <a:lnTo>
                    <a:pt x="542658" y="782434"/>
                  </a:lnTo>
                  <a:lnTo>
                    <a:pt x="539470" y="779233"/>
                  </a:lnTo>
                  <a:lnTo>
                    <a:pt x="533069" y="783234"/>
                  </a:lnTo>
                  <a:lnTo>
                    <a:pt x="535470" y="788035"/>
                  </a:lnTo>
                  <a:lnTo>
                    <a:pt x="538670" y="784834"/>
                  </a:lnTo>
                  <a:lnTo>
                    <a:pt x="545058" y="788835"/>
                  </a:lnTo>
                  <a:close/>
                </a:path>
                <a:path w="1066165" h="955040">
                  <a:moveTo>
                    <a:pt x="549986" y="861555"/>
                  </a:moveTo>
                  <a:lnTo>
                    <a:pt x="548754" y="856767"/>
                  </a:lnTo>
                  <a:lnTo>
                    <a:pt x="545274" y="854367"/>
                  </a:lnTo>
                  <a:lnTo>
                    <a:pt x="544258" y="861555"/>
                  </a:lnTo>
                  <a:lnTo>
                    <a:pt x="549986" y="861555"/>
                  </a:lnTo>
                  <a:close/>
                </a:path>
                <a:path w="1066165" h="955040">
                  <a:moveTo>
                    <a:pt x="553046" y="393217"/>
                  </a:moveTo>
                  <a:lnTo>
                    <a:pt x="548424" y="388518"/>
                  </a:lnTo>
                  <a:lnTo>
                    <a:pt x="541756" y="387426"/>
                  </a:lnTo>
                  <a:lnTo>
                    <a:pt x="536752" y="389623"/>
                  </a:lnTo>
                  <a:lnTo>
                    <a:pt x="537070" y="394817"/>
                  </a:lnTo>
                  <a:lnTo>
                    <a:pt x="542658" y="391617"/>
                  </a:lnTo>
                  <a:lnTo>
                    <a:pt x="547458" y="395617"/>
                  </a:lnTo>
                  <a:lnTo>
                    <a:pt x="553046" y="393217"/>
                  </a:lnTo>
                  <a:close/>
                </a:path>
                <a:path w="1066165" h="955040">
                  <a:moveTo>
                    <a:pt x="562063" y="382371"/>
                  </a:moveTo>
                  <a:lnTo>
                    <a:pt x="560044" y="378726"/>
                  </a:lnTo>
                  <a:lnTo>
                    <a:pt x="555320" y="376745"/>
                  </a:lnTo>
                  <a:lnTo>
                    <a:pt x="554647" y="382028"/>
                  </a:lnTo>
                  <a:lnTo>
                    <a:pt x="562063" y="382371"/>
                  </a:lnTo>
                  <a:close/>
                </a:path>
                <a:path w="1066165" h="955040">
                  <a:moveTo>
                    <a:pt x="565035" y="846378"/>
                  </a:moveTo>
                  <a:lnTo>
                    <a:pt x="561848" y="842378"/>
                  </a:lnTo>
                  <a:lnTo>
                    <a:pt x="558647" y="846378"/>
                  </a:lnTo>
                  <a:lnTo>
                    <a:pt x="551446" y="849566"/>
                  </a:lnTo>
                  <a:lnTo>
                    <a:pt x="554647" y="853567"/>
                  </a:lnTo>
                  <a:lnTo>
                    <a:pt x="557847" y="850366"/>
                  </a:lnTo>
                  <a:lnTo>
                    <a:pt x="565035" y="846378"/>
                  </a:lnTo>
                  <a:close/>
                </a:path>
                <a:path w="1066165" h="955040">
                  <a:moveTo>
                    <a:pt x="571436" y="813600"/>
                  </a:moveTo>
                  <a:lnTo>
                    <a:pt x="567829" y="808062"/>
                  </a:lnTo>
                  <a:lnTo>
                    <a:pt x="565937" y="804011"/>
                  </a:lnTo>
                  <a:lnTo>
                    <a:pt x="563003" y="802373"/>
                  </a:lnTo>
                  <a:lnTo>
                    <a:pt x="556247" y="804011"/>
                  </a:lnTo>
                  <a:lnTo>
                    <a:pt x="561047" y="808812"/>
                  </a:lnTo>
                  <a:lnTo>
                    <a:pt x="565035" y="816800"/>
                  </a:lnTo>
                  <a:lnTo>
                    <a:pt x="571436" y="813600"/>
                  </a:lnTo>
                  <a:close/>
                </a:path>
                <a:path w="1066165" h="955040">
                  <a:moveTo>
                    <a:pt x="578053" y="954608"/>
                  </a:moveTo>
                  <a:lnTo>
                    <a:pt x="576033" y="950976"/>
                  </a:lnTo>
                  <a:lnTo>
                    <a:pt x="571309" y="948982"/>
                  </a:lnTo>
                  <a:lnTo>
                    <a:pt x="570636" y="954265"/>
                  </a:lnTo>
                  <a:lnTo>
                    <a:pt x="578053" y="954608"/>
                  </a:lnTo>
                  <a:close/>
                </a:path>
                <a:path w="1066165" h="955040">
                  <a:moveTo>
                    <a:pt x="587413" y="640969"/>
                  </a:moveTo>
                  <a:lnTo>
                    <a:pt x="582625" y="634580"/>
                  </a:lnTo>
                  <a:lnTo>
                    <a:pt x="577024" y="636181"/>
                  </a:lnTo>
                  <a:lnTo>
                    <a:pt x="571436" y="642569"/>
                  </a:lnTo>
                  <a:lnTo>
                    <a:pt x="573036" y="644169"/>
                  </a:lnTo>
                  <a:lnTo>
                    <a:pt x="574624" y="646569"/>
                  </a:lnTo>
                  <a:lnTo>
                    <a:pt x="577024" y="648970"/>
                  </a:lnTo>
                  <a:lnTo>
                    <a:pt x="580224" y="646569"/>
                  </a:lnTo>
                  <a:lnTo>
                    <a:pt x="584225" y="643369"/>
                  </a:lnTo>
                  <a:lnTo>
                    <a:pt x="587413" y="640969"/>
                  </a:lnTo>
                  <a:close/>
                </a:path>
                <a:path w="1066165" h="955040">
                  <a:moveTo>
                    <a:pt x="589013" y="724890"/>
                  </a:moveTo>
                  <a:lnTo>
                    <a:pt x="578675" y="728941"/>
                  </a:lnTo>
                  <a:lnTo>
                    <a:pt x="580021" y="732688"/>
                  </a:lnTo>
                  <a:lnTo>
                    <a:pt x="585863" y="732536"/>
                  </a:lnTo>
                  <a:lnTo>
                    <a:pt x="589013" y="724890"/>
                  </a:lnTo>
                  <a:close/>
                </a:path>
                <a:path w="1066165" h="955040">
                  <a:moveTo>
                    <a:pt x="603402" y="632980"/>
                  </a:moveTo>
                  <a:lnTo>
                    <a:pt x="597801" y="624992"/>
                  </a:lnTo>
                  <a:lnTo>
                    <a:pt x="591413" y="621792"/>
                  </a:lnTo>
                  <a:lnTo>
                    <a:pt x="585025" y="625792"/>
                  </a:lnTo>
                  <a:lnTo>
                    <a:pt x="591413" y="631380"/>
                  </a:lnTo>
                  <a:lnTo>
                    <a:pt x="597001" y="634580"/>
                  </a:lnTo>
                  <a:lnTo>
                    <a:pt x="603402" y="632980"/>
                  </a:lnTo>
                  <a:close/>
                </a:path>
                <a:path w="1066165" h="955040">
                  <a:moveTo>
                    <a:pt x="634568" y="508304"/>
                  </a:moveTo>
                  <a:lnTo>
                    <a:pt x="631367" y="504304"/>
                  </a:lnTo>
                  <a:lnTo>
                    <a:pt x="628180" y="508304"/>
                  </a:lnTo>
                  <a:lnTo>
                    <a:pt x="620979" y="511505"/>
                  </a:lnTo>
                  <a:lnTo>
                    <a:pt x="624179" y="515493"/>
                  </a:lnTo>
                  <a:lnTo>
                    <a:pt x="628180" y="511505"/>
                  </a:lnTo>
                  <a:lnTo>
                    <a:pt x="634568" y="508304"/>
                  </a:lnTo>
                  <a:close/>
                </a:path>
                <a:path w="1066165" h="955040">
                  <a:moveTo>
                    <a:pt x="648157" y="365239"/>
                  </a:moveTo>
                  <a:lnTo>
                    <a:pt x="645756" y="359651"/>
                  </a:lnTo>
                  <a:lnTo>
                    <a:pt x="642556" y="356450"/>
                  </a:lnTo>
                  <a:lnTo>
                    <a:pt x="636168" y="360451"/>
                  </a:lnTo>
                  <a:lnTo>
                    <a:pt x="638568" y="365239"/>
                  </a:lnTo>
                  <a:lnTo>
                    <a:pt x="641769" y="362051"/>
                  </a:lnTo>
                  <a:lnTo>
                    <a:pt x="648157" y="365239"/>
                  </a:lnTo>
                  <a:close/>
                </a:path>
                <a:path w="1066165" h="955040">
                  <a:moveTo>
                    <a:pt x="648957" y="486727"/>
                  </a:moveTo>
                  <a:lnTo>
                    <a:pt x="646557" y="481926"/>
                  </a:lnTo>
                  <a:lnTo>
                    <a:pt x="643356" y="485927"/>
                  </a:lnTo>
                  <a:lnTo>
                    <a:pt x="636168" y="489127"/>
                  </a:lnTo>
                  <a:lnTo>
                    <a:pt x="639368" y="493115"/>
                  </a:lnTo>
                  <a:lnTo>
                    <a:pt x="642556" y="489927"/>
                  </a:lnTo>
                  <a:lnTo>
                    <a:pt x="648957" y="486727"/>
                  </a:lnTo>
                  <a:close/>
                </a:path>
                <a:path w="1066165" h="955040">
                  <a:moveTo>
                    <a:pt x="651357" y="568248"/>
                  </a:moveTo>
                  <a:lnTo>
                    <a:pt x="648957" y="561047"/>
                  </a:lnTo>
                  <a:lnTo>
                    <a:pt x="644156" y="563448"/>
                  </a:lnTo>
                  <a:lnTo>
                    <a:pt x="636168" y="561848"/>
                  </a:lnTo>
                  <a:lnTo>
                    <a:pt x="638568" y="569048"/>
                  </a:lnTo>
                  <a:lnTo>
                    <a:pt x="642556" y="566648"/>
                  </a:lnTo>
                  <a:lnTo>
                    <a:pt x="651357" y="568248"/>
                  </a:lnTo>
                  <a:close/>
                </a:path>
                <a:path w="1066165" h="955040">
                  <a:moveTo>
                    <a:pt x="712889" y="216585"/>
                  </a:moveTo>
                  <a:lnTo>
                    <a:pt x="710895" y="212585"/>
                  </a:lnTo>
                  <a:lnTo>
                    <a:pt x="711898" y="207302"/>
                  </a:lnTo>
                  <a:lnTo>
                    <a:pt x="712000" y="203669"/>
                  </a:lnTo>
                  <a:lnTo>
                    <a:pt x="707301" y="204597"/>
                  </a:lnTo>
                  <a:lnTo>
                    <a:pt x="707504" y="208610"/>
                  </a:lnTo>
                  <a:lnTo>
                    <a:pt x="705904" y="213893"/>
                  </a:lnTo>
                  <a:lnTo>
                    <a:pt x="706399" y="217525"/>
                  </a:lnTo>
                  <a:lnTo>
                    <a:pt x="712889" y="216585"/>
                  </a:lnTo>
                  <a:close/>
                </a:path>
                <a:path w="1066165" h="955040">
                  <a:moveTo>
                    <a:pt x="722249" y="499846"/>
                  </a:moveTo>
                  <a:lnTo>
                    <a:pt x="720191" y="496214"/>
                  </a:lnTo>
                  <a:lnTo>
                    <a:pt x="715276" y="494233"/>
                  </a:lnTo>
                  <a:lnTo>
                    <a:pt x="714489" y="499516"/>
                  </a:lnTo>
                  <a:lnTo>
                    <a:pt x="722249" y="499846"/>
                  </a:lnTo>
                  <a:close/>
                </a:path>
                <a:path w="1066165" h="955040">
                  <a:moveTo>
                    <a:pt x="748284" y="426326"/>
                  </a:moveTo>
                  <a:lnTo>
                    <a:pt x="746264" y="422694"/>
                  </a:lnTo>
                  <a:lnTo>
                    <a:pt x="741540" y="420700"/>
                  </a:lnTo>
                  <a:lnTo>
                    <a:pt x="740867" y="425983"/>
                  </a:lnTo>
                  <a:lnTo>
                    <a:pt x="748284" y="426326"/>
                  </a:lnTo>
                  <a:close/>
                </a:path>
                <a:path w="1066165" h="955040">
                  <a:moveTo>
                    <a:pt x="756742" y="607847"/>
                  </a:moveTo>
                  <a:lnTo>
                    <a:pt x="756056" y="602615"/>
                  </a:lnTo>
                  <a:lnTo>
                    <a:pt x="753656" y="603415"/>
                  </a:lnTo>
                  <a:lnTo>
                    <a:pt x="751255" y="605015"/>
                  </a:lnTo>
                  <a:lnTo>
                    <a:pt x="749655" y="601814"/>
                  </a:lnTo>
                  <a:lnTo>
                    <a:pt x="752055" y="598614"/>
                  </a:lnTo>
                  <a:lnTo>
                    <a:pt x="756056" y="596214"/>
                  </a:lnTo>
                  <a:lnTo>
                    <a:pt x="753656" y="593026"/>
                  </a:lnTo>
                  <a:lnTo>
                    <a:pt x="748855" y="597014"/>
                  </a:lnTo>
                  <a:lnTo>
                    <a:pt x="739267" y="601814"/>
                  </a:lnTo>
                  <a:lnTo>
                    <a:pt x="742467" y="606602"/>
                  </a:lnTo>
                  <a:lnTo>
                    <a:pt x="746721" y="606323"/>
                  </a:lnTo>
                  <a:lnTo>
                    <a:pt x="752551" y="607910"/>
                  </a:lnTo>
                  <a:lnTo>
                    <a:pt x="756742" y="607847"/>
                  </a:lnTo>
                  <a:close/>
                </a:path>
                <a:path w="1066165" h="955040">
                  <a:moveTo>
                    <a:pt x="765644" y="396417"/>
                  </a:moveTo>
                  <a:lnTo>
                    <a:pt x="762444" y="392417"/>
                  </a:lnTo>
                  <a:lnTo>
                    <a:pt x="759244" y="396417"/>
                  </a:lnTo>
                  <a:lnTo>
                    <a:pt x="752055" y="399605"/>
                  </a:lnTo>
                  <a:lnTo>
                    <a:pt x="755256" y="403606"/>
                  </a:lnTo>
                  <a:lnTo>
                    <a:pt x="758444" y="399605"/>
                  </a:lnTo>
                  <a:lnTo>
                    <a:pt x="765644" y="396417"/>
                  </a:lnTo>
                  <a:close/>
                </a:path>
                <a:path w="1066165" h="955040">
                  <a:moveTo>
                    <a:pt x="771436" y="350469"/>
                  </a:moveTo>
                  <a:lnTo>
                    <a:pt x="769632" y="354850"/>
                  </a:lnTo>
                  <a:lnTo>
                    <a:pt x="770534" y="359689"/>
                  </a:lnTo>
                  <a:lnTo>
                    <a:pt x="771436" y="355155"/>
                  </a:lnTo>
                  <a:lnTo>
                    <a:pt x="771436" y="350469"/>
                  </a:lnTo>
                  <a:close/>
                </a:path>
                <a:path w="1066165" h="955040">
                  <a:moveTo>
                    <a:pt x="776325" y="490524"/>
                  </a:moveTo>
                  <a:lnTo>
                    <a:pt x="776224" y="486727"/>
                  </a:lnTo>
                  <a:lnTo>
                    <a:pt x="776135" y="483527"/>
                  </a:lnTo>
                  <a:lnTo>
                    <a:pt x="776097" y="481787"/>
                  </a:lnTo>
                  <a:lnTo>
                    <a:pt x="769632" y="483527"/>
                  </a:lnTo>
                  <a:lnTo>
                    <a:pt x="772833" y="486727"/>
                  </a:lnTo>
                  <a:lnTo>
                    <a:pt x="774014" y="496570"/>
                  </a:lnTo>
                  <a:lnTo>
                    <a:pt x="776325" y="490524"/>
                  </a:lnTo>
                  <a:close/>
                </a:path>
                <a:path w="1066165" h="955040">
                  <a:moveTo>
                    <a:pt x="790295" y="516636"/>
                  </a:moveTo>
                  <a:lnTo>
                    <a:pt x="788416" y="513003"/>
                  </a:lnTo>
                  <a:lnTo>
                    <a:pt x="783551" y="511009"/>
                  </a:lnTo>
                  <a:lnTo>
                    <a:pt x="782421" y="516293"/>
                  </a:lnTo>
                  <a:lnTo>
                    <a:pt x="790295" y="516636"/>
                  </a:lnTo>
                  <a:close/>
                </a:path>
                <a:path w="1066165" h="955040">
                  <a:moveTo>
                    <a:pt x="797369" y="275272"/>
                  </a:moveTo>
                  <a:lnTo>
                    <a:pt x="795312" y="271640"/>
                  </a:lnTo>
                  <a:lnTo>
                    <a:pt x="790409" y="269646"/>
                  </a:lnTo>
                  <a:lnTo>
                    <a:pt x="789622" y="274929"/>
                  </a:lnTo>
                  <a:lnTo>
                    <a:pt x="797369" y="275272"/>
                  </a:lnTo>
                  <a:close/>
                </a:path>
                <a:path w="1066165" h="955040">
                  <a:moveTo>
                    <a:pt x="803998" y="346062"/>
                  </a:moveTo>
                  <a:lnTo>
                    <a:pt x="803859" y="341337"/>
                  </a:lnTo>
                  <a:lnTo>
                    <a:pt x="801611" y="346062"/>
                  </a:lnTo>
                  <a:lnTo>
                    <a:pt x="802957" y="350786"/>
                  </a:lnTo>
                  <a:lnTo>
                    <a:pt x="803998" y="346062"/>
                  </a:lnTo>
                  <a:close/>
                </a:path>
                <a:path w="1066165" h="955040">
                  <a:moveTo>
                    <a:pt x="814273" y="530225"/>
                  </a:moveTo>
                  <a:lnTo>
                    <a:pt x="812393" y="526592"/>
                  </a:lnTo>
                  <a:lnTo>
                    <a:pt x="807529" y="524598"/>
                  </a:lnTo>
                  <a:lnTo>
                    <a:pt x="806399" y="529882"/>
                  </a:lnTo>
                  <a:lnTo>
                    <a:pt x="814273" y="530225"/>
                  </a:lnTo>
                  <a:close/>
                </a:path>
                <a:path w="1066165" h="955040">
                  <a:moveTo>
                    <a:pt x="815987" y="195808"/>
                  </a:moveTo>
                  <a:lnTo>
                    <a:pt x="812800" y="191820"/>
                  </a:lnTo>
                  <a:lnTo>
                    <a:pt x="815187" y="183819"/>
                  </a:lnTo>
                  <a:lnTo>
                    <a:pt x="807199" y="186220"/>
                  </a:lnTo>
                  <a:lnTo>
                    <a:pt x="810399" y="190220"/>
                  </a:lnTo>
                  <a:lnTo>
                    <a:pt x="807999" y="198208"/>
                  </a:lnTo>
                  <a:lnTo>
                    <a:pt x="815987" y="195808"/>
                  </a:lnTo>
                  <a:close/>
                </a:path>
                <a:path w="1066165" h="955040">
                  <a:moveTo>
                    <a:pt x="815987" y="159042"/>
                  </a:moveTo>
                  <a:lnTo>
                    <a:pt x="813587" y="154254"/>
                  </a:lnTo>
                  <a:lnTo>
                    <a:pt x="810399" y="158242"/>
                  </a:lnTo>
                  <a:lnTo>
                    <a:pt x="803198" y="161442"/>
                  </a:lnTo>
                  <a:lnTo>
                    <a:pt x="806399" y="165442"/>
                  </a:lnTo>
                  <a:lnTo>
                    <a:pt x="809599" y="162242"/>
                  </a:lnTo>
                  <a:lnTo>
                    <a:pt x="815987" y="159042"/>
                  </a:lnTo>
                  <a:close/>
                </a:path>
                <a:path w="1066165" h="955040">
                  <a:moveTo>
                    <a:pt x="823988" y="81521"/>
                  </a:moveTo>
                  <a:lnTo>
                    <a:pt x="820788" y="74333"/>
                  </a:lnTo>
                  <a:lnTo>
                    <a:pt x="816038" y="68757"/>
                  </a:lnTo>
                  <a:lnTo>
                    <a:pt x="809802" y="68732"/>
                  </a:lnTo>
                  <a:lnTo>
                    <a:pt x="806843" y="70510"/>
                  </a:lnTo>
                  <a:lnTo>
                    <a:pt x="811999" y="70332"/>
                  </a:lnTo>
                  <a:lnTo>
                    <a:pt x="815987" y="75133"/>
                  </a:lnTo>
                  <a:lnTo>
                    <a:pt x="823988" y="81521"/>
                  </a:lnTo>
                  <a:close/>
                </a:path>
                <a:path w="1066165" h="955040">
                  <a:moveTo>
                    <a:pt x="842391" y="179832"/>
                  </a:moveTo>
                  <a:lnTo>
                    <a:pt x="840968" y="175031"/>
                  </a:lnTo>
                  <a:lnTo>
                    <a:pt x="837450" y="172631"/>
                  </a:lnTo>
                  <a:lnTo>
                    <a:pt x="836764" y="179832"/>
                  </a:lnTo>
                  <a:lnTo>
                    <a:pt x="842391" y="179832"/>
                  </a:lnTo>
                  <a:close/>
                </a:path>
                <a:path w="1066165" h="955040">
                  <a:moveTo>
                    <a:pt x="849553" y="310095"/>
                  </a:moveTo>
                  <a:lnTo>
                    <a:pt x="846366" y="306108"/>
                  </a:lnTo>
                  <a:lnTo>
                    <a:pt x="843165" y="310095"/>
                  </a:lnTo>
                  <a:lnTo>
                    <a:pt x="835977" y="313296"/>
                  </a:lnTo>
                  <a:lnTo>
                    <a:pt x="839165" y="317296"/>
                  </a:lnTo>
                  <a:lnTo>
                    <a:pt x="843165" y="313296"/>
                  </a:lnTo>
                  <a:lnTo>
                    <a:pt x="849553" y="310095"/>
                  </a:lnTo>
                  <a:close/>
                </a:path>
                <a:path w="1066165" h="955040">
                  <a:moveTo>
                    <a:pt x="855294" y="410908"/>
                  </a:moveTo>
                  <a:lnTo>
                    <a:pt x="854049" y="406298"/>
                  </a:lnTo>
                  <a:lnTo>
                    <a:pt x="850569" y="403948"/>
                  </a:lnTo>
                  <a:lnTo>
                    <a:pt x="849553" y="410794"/>
                  </a:lnTo>
                  <a:lnTo>
                    <a:pt x="855294" y="410908"/>
                  </a:lnTo>
                  <a:close/>
                </a:path>
                <a:path w="1066165" h="955040">
                  <a:moveTo>
                    <a:pt x="861542" y="242963"/>
                  </a:moveTo>
                  <a:lnTo>
                    <a:pt x="861390" y="238239"/>
                  </a:lnTo>
                  <a:lnTo>
                    <a:pt x="859142" y="242963"/>
                  </a:lnTo>
                  <a:lnTo>
                    <a:pt x="860501" y="247688"/>
                  </a:lnTo>
                  <a:lnTo>
                    <a:pt x="861542" y="242963"/>
                  </a:lnTo>
                  <a:close/>
                </a:path>
                <a:path w="1066165" h="955040">
                  <a:moveTo>
                    <a:pt x="886320" y="394017"/>
                  </a:moveTo>
                  <a:lnTo>
                    <a:pt x="883119" y="390017"/>
                  </a:lnTo>
                  <a:lnTo>
                    <a:pt x="885520" y="382028"/>
                  </a:lnTo>
                  <a:lnTo>
                    <a:pt x="877531" y="384429"/>
                  </a:lnTo>
                  <a:lnTo>
                    <a:pt x="880732" y="388416"/>
                  </a:lnTo>
                  <a:lnTo>
                    <a:pt x="878332" y="395617"/>
                  </a:lnTo>
                  <a:lnTo>
                    <a:pt x="886320" y="394017"/>
                  </a:lnTo>
                  <a:close/>
                </a:path>
                <a:path w="1066165" h="955040">
                  <a:moveTo>
                    <a:pt x="886460" y="215785"/>
                  </a:moveTo>
                  <a:lnTo>
                    <a:pt x="885228" y="210997"/>
                  </a:lnTo>
                  <a:lnTo>
                    <a:pt x="881735" y="208597"/>
                  </a:lnTo>
                  <a:lnTo>
                    <a:pt x="880732" y="215785"/>
                  </a:lnTo>
                  <a:lnTo>
                    <a:pt x="886460" y="215785"/>
                  </a:lnTo>
                  <a:close/>
                </a:path>
                <a:path w="1066165" h="955040">
                  <a:moveTo>
                    <a:pt x="898182" y="347649"/>
                  </a:moveTo>
                  <a:lnTo>
                    <a:pt x="896315" y="344170"/>
                  </a:lnTo>
                  <a:lnTo>
                    <a:pt x="891438" y="342036"/>
                  </a:lnTo>
                  <a:lnTo>
                    <a:pt x="890320" y="346862"/>
                  </a:lnTo>
                  <a:lnTo>
                    <a:pt x="898182" y="347649"/>
                  </a:lnTo>
                  <a:close/>
                </a:path>
                <a:path w="1066165" h="955040">
                  <a:moveTo>
                    <a:pt x="909523" y="138722"/>
                  </a:moveTo>
                  <a:lnTo>
                    <a:pt x="908100" y="134073"/>
                  </a:lnTo>
                  <a:lnTo>
                    <a:pt x="904582" y="131521"/>
                  </a:lnTo>
                  <a:lnTo>
                    <a:pt x="903909" y="138264"/>
                  </a:lnTo>
                  <a:lnTo>
                    <a:pt x="909523" y="138722"/>
                  </a:lnTo>
                  <a:close/>
                </a:path>
                <a:path w="1066165" h="955040">
                  <a:moveTo>
                    <a:pt x="910056" y="660488"/>
                  </a:moveTo>
                  <a:lnTo>
                    <a:pt x="907999" y="656856"/>
                  </a:lnTo>
                  <a:lnTo>
                    <a:pt x="903097" y="654875"/>
                  </a:lnTo>
                  <a:lnTo>
                    <a:pt x="902309" y="660158"/>
                  </a:lnTo>
                  <a:lnTo>
                    <a:pt x="910056" y="660488"/>
                  </a:lnTo>
                  <a:close/>
                </a:path>
                <a:path w="1066165" h="955040">
                  <a:moveTo>
                    <a:pt x="922286" y="518693"/>
                  </a:moveTo>
                  <a:lnTo>
                    <a:pt x="919886" y="512305"/>
                  </a:lnTo>
                  <a:lnTo>
                    <a:pt x="916686" y="509104"/>
                  </a:lnTo>
                  <a:lnTo>
                    <a:pt x="910297" y="513105"/>
                  </a:lnTo>
                  <a:lnTo>
                    <a:pt x="912698" y="517893"/>
                  </a:lnTo>
                  <a:lnTo>
                    <a:pt x="915885" y="514692"/>
                  </a:lnTo>
                  <a:lnTo>
                    <a:pt x="922286" y="518693"/>
                  </a:lnTo>
                  <a:close/>
                </a:path>
                <a:path w="1066165" h="955040">
                  <a:moveTo>
                    <a:pt x="922286" y="318096"/>
                  </a:moveTo>
                  <a:lnTo>
                    <a:pt x="919086" y="314096"/>
                  </a:lnTo>
                  <a:lnTo>
                    <a:pt x="921486" y="306108"/>
                  </a:lnTo>
                  <a:lnTo>
                    <a:pt x="913498" y="308495"/>
                  </a:lnTo>
                  <a:lnTo>
                    <a:pt x="915885" y="312496"/>
                  </a:lnTo>
                  <a:lnTo>
                    <a:pt x="913498" y="320484"/>
                  </a:lnTo>
                  <a:lnTo>
                    <a:pt x="922286" y="318096"/>
                  </a:lnTo>
                  <a:close/>
                </a:path>
                <a:path w="1066165" h="955040">
                  <a:moveTo>
                    <a:pt x="928776" y="95427"/>
                  </a:moveTo>
                  <a:lnTo>
                    <a:pt x="924090" y="90411"/>
                  </a:lnTo>
                  <a:lnTo>
                    <a:pt x="919086" y="88557"/>
                  </a:lnTo>
                  <a:lnTo>
                    <a:pt x="920686" y="93510"/>
                  </a:lnTo>
                  <a:lnTo>
                    <a:pt x="923810" y="98107"/>
                  </a:lnTo>
                  <a:lnTo>
                    <a:pt x="925880" y="102704"/>
                  </a:lnTo>
                  <a:lnTo>
                    <a:pt x="926757" y="104305"/>
                  </a:lnTo>
                  <a:lnTo>
                    <a:pt x="926287" y="99910"/>
                  </a:lnTo>
                  <a:lnTo>
                    <a:pt x="928776" y="95427"/>
                  </a:lnTo>
                  <a:close/>
                </a:path>
                <a:path w="1066165" h="955040">
                  <a:moveTo>
                    <a:pt x="944664" y="304507"/>
                  </a:moveTo>
                  <a:lnTo>
                    <a:pt x="939863" y="298907"/>
                  </a:lnTo>
                  <a:lnTo>
                    <a:pt x="935075" y="298907"/>
                  </a:lnTo>
                  <a:lnTo>
                    <a:pt x="929474" y="300507"/>
                  </a:lnTo>
                  <a:lnTo>
                    <a:pt x="934275" y="306108"/>
                  </a:lnTo>
                  <a:lnTo>
                    <a:pt x="939863" y="306908"/>
                  </a:lnTo>
                  <a:lnTo>
                    <a:pt x="944664" y="304507"/>
                  </a:lnTo>
                  <a:close/>
                </a:path>
                <a:path w="1066165" h="955040">
                  <a:moveTo>
                    <a:pt x="952652" y="95910"/>
                  </a:moveTo>
                  <a:lnTo>
                    <a:pt x="947559" y="97599"/>
                  </a:lnTo>
                  <a:lnTo>
                    <a:pt x="940663" y="98005"/>
                  </a:lnTo>
                  <a:lnTo>
                    <a:pt x="935570" y="99161"/>
                  </a:lnTo>
                  <a:lnTo>
                    <a:pt x="935875" y="103098"/>
                  </a:lnTo>
                  <a:lnTo>
                    <a:pt x="940854" y="101981"/>
                  </a:lnTo>
                  <a:lnTo>
                    <a:pt x="947559" y="102501"/>
                  </a:lnTo>
                  <a:lnTo>
                    <a:pt x="952614" y="101523"/>
                  </a:lnTo>
                  <a:lnTo>
                    <a:pt x="952652" y="95910"/>
                  </a:lnTo>
                  <a:close/>
                </a:path>
                <a:path w="1066165" h="955040">
                  <a:moveTo>
                    <a:pt x="994219" y="322884"/>
                  </a:moveTo>
                  <a:lnTo>
                    <a:pt x="991819" y="317296"/>
                  </a:lnTo>
                  <a:lnTo>
                    <a:pt x="988618" y="314096"/>
                  </a:lnTo>
                  <a:lnTo>
                    <a:pt x="982230" y="318096"/>
                  </a:lnTo>
                  <a:lnTo>
                    <a:pt x="984618" y="322884"/>
                  </a:lnTo>
                  <a:lnTo>
                    <a:pt x="988618" y="319684"/>
                  </a:lnTo>
                  <a:lnTo>
                    <a:pt x="994219" y="322884"/>
                  </a:lnTo>
                  <a:close/>
                </a:path>
                <a:path w="1066165" h="955040">
                  <a:moveTo>
                    <a:pt x="999007" y="341274"/>
                  </a:moveTo>
                  <a:lnTo>
                    <a:pt x="996607" y="334873"/>
                  </a:lnTo>
                  <a:lnTo>
                    <a:pt x="993419" y="331673"/>
                  </a:lnTo>
                  <a:lnTo>
                    <a:pt x="987018" y="335673"/>
                  </a:lnTo>
                  <a:lnTo>
                    <a:pt x="989418" y="340474"/>
                  </a:lnTo>
                  <a:lnTo>
                    <a:pt x="992619" y="337273"/>
                  </a:lnTo>
                  <a:lnTo>
                    <a:pt x="999007" y="341274"/>
                  </a:lnTo>
                  <a:close/>
                </a:path>
                <a:path w="1066165" h="955040">
                  <a:moveTo>
                    <a:pt x="1003007" y="96710"/>
                  </a:moveTo>
                  <a:lnTo>
                    <a:pt x="1000607" y="90309"/>
                  </a:lnTo>
                  <a:lnTo>
                    <a:pt x="997407" y="87122"/>
                  </a:lnTo>
                  <a:lnTo>
                    <a:pt x="991019" y="91109"/>
                  </a:lnTo>
                  <a:lnTo>
                    <a:pt x="993419" y="95910"/>
                  </a:lnTo>
                  <a:lnTo>
                    <a:pt x="996607" y="92710"/>
                  </a:lnTo>
                  <a:lnTo>
                    <a:pt x="1003007" y="96710"/>
                  </a:lnTo>
                  <a:close/>
                </a:path>
                <a:path w="1066165" h="955040">
                  <a:moveTo>
                    <a:pt x="1052550" y="276529"/>
                  </a:moveTo>
                  <a:lnTo>
                    <a:pt x="1049362" y="272542"/>
                  </a:lnTo>
                  <a:lnTo>
                    <a:pt x="1046162" y="276529"/>
                  </a:lnTo>
                  <a:lnTo>
                    <a:pt x="1038974" y="279730"/>
                  </a:lnTo>
                  <a:lnTo>
                    <a:pt x="1042162" y="283730"/>
                  </a:lnTo>
                  <a:lnTo>
                    <a:pt x="1046162" y="279730"/>
                  </a:lnTo>
                  <a:lnTo>
                    <a:pt x="1052550" y="276529"/>
                  </a:lnTo>
                  <a:close/>
                </a:path>
                <a:path w="1066165" h="955040">
                  <a:moveTo>
                    <a:pt x="1066139" y="264541"/>
                  </a:moveTo>
                  <a:lnTo>
                    <a:pt x="1061351" y="258953"/>
                  </a:lnTo>
                  <a:lnTo>
                    <a:pt x="1056551" y="258953"/>
                  </a:lnTo>
                  <a:lnTo>
                    <a:pt x="1050963" y="260553"/>
                  </a:lnTo>
                  <a:lnTo>
                    <a:pt x="1055751" y="266141"/>
                  </a:lnTo>
                  <a:lnTo>
                    <a:pt x="1060551" y="266941"/>
                  </a:lnTo>
                  <a:lnTo>
                    <a:pt x="1066139" y="2645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136988" y="8985770"/>
              <a:ext cx="1319530" cy="1068705"/>
            </a:xfrm>
            <a:custGeom>
              <a:avLst/>
              <a:gdLst/>
              <a:ahLst/>
              <a:cxnLst/>
              <a:rect l="l" t="t" r="r" b="b"/>
              <a:pathLst>
                <a:path w="1319530" h="1068704">
                  <a:moveTo>
                    <a:pt x="9588" y="534670"/>
                  </a:moveTo>
                  <a:lnTo>
                    <a:pt x="7988" y="530682"/>
                  </a:lnTo>
                  <a:lnTo>
                    <a:pt x="0" y="531482"/>
                  </a:lnTo>
                  <a:lnTo>
                    <a:pt x="800" y="537070"/>
                  </a:lnTo>
                  <a:lnTo>
                    <a:pt x="4800" y="535470"/>
                  </a:lnTo>
                  <a:lnTo>
                    <a:pt x="8788" y="541070"/>
                  </a:lnTo>
                  <a:lnTo>
                    <a:pt x="9588" y="534670"/>
                  </a:lnTo>
                  <a:close/>
                </a:path>
                <a:path w="1319530" h="1068704">
                  <a:moveTo>
                    <a:pt x="57543" y="813600"/>
                  </a:moveTo>
                  <a:lnTo>
                    <a:pt x="46647" y="813828"/>
                  </a:lnTo>
                  <a:lnTo>
                    <a:pt x="46456" y="817803"/>
                  </a:lnTo>
                  <a:lnTo>
                    <a:pt x="51816" y="819670"/>
                  </a:lnTo>
                  <a:lnTo>
                    <a:pt x="57543" y="813600"/>
                  </a:lnTo>
                  <a:close/>
                </a:path>
                <a:path w="1319530" h="1068704">
                  <a:moveTo>
                    <a:pt x="59944" y="545071"/>
                  </a:moveTo>
                  <a:lnTo>
                    <a:pt x="54343" y="545871"/>
                  </a:lnTo>
                  <a:lnTo>
                    <a:pt x="47955" y="541070"/>
                  </a:lnTo>
                  <a:lnTo>
                    <a:pt x="47155" y="549059"/>
                  </a:lnTo>
                  <a:lnTo>
                    <a:pt x="51955" y="548259"/>
                  </a:lnTo>
                  <a:lnTo>
                    <a:pt x="59143" y="553059"/>
                  </a:lnTo>
                  <a:lnTo>
                    <a:pt x="59944" y="545071"/>
                  </a:lnTo>
                  <a:close/>
                </a:path>
                <a:path w="1319530" h="1068704">
                  <a:moveTo>
                    <a:pt x="69430" y="722985"/>
                  </a:moveTo>
                  <a:lnTo>
                    <a:pt x="67068" y="719505"/>
                  </a:lnTo>
                  <a:lnTo>
                    <a:pt x="63144" y="725690"/>
                  </a:lnTo>
                  <a:lnTo>
                    <a:pt x="68643" y="727824"/>
                  </a:lnTo>
                  <a:lnTo>
                    <a:pt x="69430" y="722985"/>
                  </a:lnTo>
                  <a:close/>
                </a:path>
                <a:path w="1319530" h="1068704">
                  <a:moveTo>
                    <a:pt x="78320" y="557060"/>
                  </a:moveTo>
                  <a:lnTo>
                    <a:pt x="76720" y="553059"/>
                  </a:lnTo>
                  <a:lnTo>
                    <a:pt x="68732" y="553859"/>
                  </a:lnTo>
                  <a:lnTo>
                    <a:pt x="69532" y="559447"/>
                  </a:lnTo>
                  <a:lnTo>
                    <a:pt x="74333" y="557847"/>
                  </a:lnTo>
                  <a:lnTo>
                    <a:pt x="78320" y="563448"/>
                  </a:lnTo>
                  <a:lnTo>
                    <a:pt x="78320" y="557060"/>
                  </a:lnTo>
                  <a:close/>
                </a:path>
                <a:path w="1319530" h="1068704">
                  <a:moveTo>
                    <a:pt x="92481" y="449681"/>
                  </a:moveTo>
                  <a:lnTo>
                    <a:pt x="92113" y="445566"/>
                  </a:lnTo>
                  <a:lnTo>
                    <a:pt x="88442" y="442036"/>
                  </a:lnTo>
                  <a:lnTo>
                    <a:pt x="85521" y="446760"/>
                  </a:lnTo>
                  <a:lnTo>
                    <a:pt x="92481" y="449681"/>
                  </a:lnTo>
                  <a:close/>
                </a:path>
                <a:path w="1319530" h="1068704">
                  <a:moveTo>
                    <a:pt x="95910" y="711301"/>
                  </a:moveTo>
                  <a:lnTo>
                    <a:pt x="93510" y="704913"/>
                  </a:lnTo>
                  <a:lnTo>
                    <a:pt x="88709" y="702513"/>
                  </a:lnTo>
                  <a:lnTo>
                    <a:pt x="83121" y="702513"/>
                  </a:lnTo>
                  <a:lnTo>
                    <a:pt x="85521" y="708901"/>
                  </a:lnTo>
                  <a:lnTo>
                    <a:pt x="90309" y="711301"/>
                  </a:lnTo>
                  <a:lnTo>
                    <a:pt x="95910" y="711301"/>
                  </a:lnTo>
                  <a:close/>
                </a:path>
                <a:path w="1319530" h="1068704">
                  <a:moveTo>
                    <a:pt x="118287" y="921499"/>
                  </a:moveTo>
                  <a:lnTo>
                    <a:pt x="117487" y="915898"/>
                  </a:lnTo>
                  <a:lnTo>
                    <a:pt x="112687" y="918298"/>
                  </a:lnTo>
                  <a:lnTo>
                    <a:pt x="105498" y="919099"/>
                  </a:lnTo>
                  <a:lnTo>
                    <a:pt x="106299" y="923899"/>
                  </a:lnTo>
                  <a:lnTo>
                    <a:pt x="111086" y="922299"/>
                  </a:lnTo>
                  <a:lnTo>
                    <a:pt x="118287" y="921499"/>
                  </a:lnTo>
                  <a:close/>
                </a:path>
                <a:path w="1319530" h="1068704">
                  <a:moveTo>
                    <a:pt x="127876" y="395617"/>
                  </a:moveTo>
                  <a:lnTo>
                    <a:pt x="127076" y="392417"/>
                  </a:lnTo>
                  <a:lnTo>
                    <a:pt x="125476" y="387616"/>
                  </a:lnTo>
                  <a:lnTo>
                    <a:pt x="122275" y="388416"/>
                  </a:lnTo>
                  <a:lnTo>
                    <a:pt x="119888" y="389216"/>
                  </a:lnTo>
                  <a:lnTo>
                    <a:pt x="116687" y="390017"/>
                  </a:lnTo>
                  <a:lnTo>
                    <a:pt x="118287" y="394817"/>
                  </a:lnTo>
                  <a:lnTo>
                    <a:pt x="119087" y="398005"/>
                  </a:lnTo>
                  <a:lnTo>
                    <a:pt x="122275" y="397205"/>
                  </a:lnTo>
                  <a:lnTo>
                    <a:pt x="124675" y="396417"/>
                  </a:lnTo>
                  <a:lnTo>
                    <a:pt x="127876" y="395617"/>
                  </a:lnTo>
                  <a:close/>
                </a:path>
                <a:path w="1319530" h="1068704">
                  <a:moveTo>
                    <a:pt x="139522" y="791933"/>
                  </a:moveTo>
                  <a:lnTo>
                    <a:pt x="132664" y="786434"/>
                  </a:lnTo>
                  <a:lnTo>
                    <a:pt x="131660" y="794854"/>
                  </a:lnTo>
                  <a:lnTo>
                    <a:pt x="136563" y="795718"/>
                  </a:lnTo>
                  <a:lnTo>
                    <a:pt x="139522" y="791933"/>
                  </a:lnTo>
                  <a:close/>
                </a:path>
                <a:path w="1319530" h="1068704">
                  <a:moveTo>
                    <a:pt x="149453" y="690524"/>
                  </a:moveTo>
                  <a:lnTo>
                    <a:pt x="140690" y="690079"/>
                  </a:lnTo>
                  <a:lnTo>
                    <a:pt x="139865" y="694715"/>
                  </a:lnTo>
                  <a:lnTo>
                    <a:pt x="143827" y="697268"/>
                  </a:lnTo>
                  <a:lnTo>
                    <a:pt x="149453" y="690524"/>
                  </a:lnTo>
                  <a:close/>
                </a:path>
                <a:path w="1319530" h="1068704">
                  <a:moveTo>
                    <a:pt x="220484" y="719594"/>
                  </a:moveTo>
                  <a:lnTo>
                    <a:pt x="216623" y="714692"/>
                  </a:lnTo>
                  <a:lnTo>
                    <a:pt x="211785" y="719289"/>
                  </a:lnTo>
                  <a:lnTo>
                    <a:pt x="220002" y="724357"/>
                  </a:lnTo>
                  <a:lnTo>
                    <a:pt x="220484" y="719594"/>
                  </a:lnTo>
                  <a:close/>
                </a:path>
                <a:path w="1319530" h="1068704">
                  <a:moveTo>
                    <a:pt x="257340" y="334073"/>
                  </a:moveTo>
                  <a:lnTo>
                    <a:pt x="255752" y="330073"/>
                  </a:lnTo>
                  <a:lnTo>
                    <a:pt x="247751" y="330873"/>
                  </a:lnTo>
                  <a:lnTo>
                    <a:pt x="248551" y="336473"/>
                  </a:lnTo>
                  <a:lnTo>
                    <a:pt x="252552" y="334873"/>
                  </a:lnTo>
                  <a:lnTo>
                    <a:pt x="256552" y="340461"/>
                  </a:lnTo>
                  <a:lnTo>
                    <a:pt x="257340" y="334073"/>
                  </a:lnTo>
                  <a:close/>
                </a:path>
                <a:path w="1319530" h="1068704">
                  <a:moveTo>
                    <a:pt x="274929" y="868743"/>
                  </a:moveTo>
                  <a:lnTo>
                    <a:pt x="272529" y="859955"/>
                  </a:lnTo>
                  <a:lnTo>
                    <a:pt x="268541" y="854367"/>
                  </a:lnTo>
                  <a:lnTo>
                    <a:pt x="260540" y="855967"/>
                  </a:lnTo>
                  <a:lnTo>
                    <a:pt x="263740" y="863155"/>
                  </a:lnTo>
                  <a:lnTo>
                    <a:pt x="267741" y="867956"/>
                  </a:lnTo>
                  <a:lnTo>
                    <a:pt x="274929" y="868743"/>
                  </a:lnTo>
                  <a:close/>
                </a:path>
                <a:path w="1319530" h="1068704">
                  <a:moveTo>
                    <a:pt x="277329" y="652157"/>
                  </a:moveTo>
                  <a:lnTo>
                    <a:pt x="275729" y="648169"/>
                  </a:lnTo>
                  <a:lnTo>
                    <a:pt x="267741" y="648970"/>
                  </a:lnTo>
                  <a:lnTo>
                    <a:pt x="268541" y="654558"/>
                  </a:lnTo>
                  <a:lnTo>
                    <a:pt x="273329" y="652957"/>
                  </a:lnTo>
                  <a:lnTo>
                    <a:pt x="277329" y="658558"/>
                  </a:lnTo>
                  <a:lnTo>
                    <a:pt x="277329" y="652157"/>
                  </a:lnTo>
                  <a:close/>
                </a:path>
                <a:path w="1319530" h="1068704">
                  <a:moveTo>
                    <a:pt x="337045" y="293154"/>
                  </a:moveTo>
                  <a:lnTo>
                    <a:pt x="336664" y="289217"/>
                  </a:lnTo>
                  <a:lnTo>
                    <a:pt x="332994" y="285737"/>
                  </a:lnTo>
                  <a:lnTo>
                    <a:pt x="330073" y="290118"/>
                  </a:lnTo>
                  <a:lnTo>
                    <a:pt x="337045" y="293154"/>
                  </a:lnTo>
                  <a:close/>
                </a:path>
                <a:path w="1319530" h="1068704">
                  <a:moveTo>
                    <a:pt x="344462" y="160642"/>
                  </a:moveTo>
                  <a:lnTo>
                    <a:pt x="340461" y="161442"/>
                  </a:lnTo>
                  <a:lnTo>
                    <a:pt x="338861" y="159042"/>
                  </a:lnTo>
                  <a:lnTo>
                    <a:pt x="334873" y="159042"/>
                  </a:lnTo>
                  <a:lnTo>
                    <a:pt x="332879" y="165023"/>
                  </a:lnTo>
                  <a:lnTo>
                    <a:pt x="336969" y="167335"/>
                  </a:lnTo>
                  <a:lnTo>
                    <a:pt x="342404" y="165900"/>
                  </a:lnTo>
                  <a:lnTo>
                    <a:pt x="344462" y="160642"/>
                  </a:lnTo>
                  <a:close/>
                </a:path>
                <a:path w="1319530" h="1068704">
                  <a:moveTo>
                    <a:pt x="345363" y="548767"/>
                  </a:moveTo>
                  <a:lnTo>
                    <a:pt x="343154" y="545274"/>
                  </a:lnTo>
                  <a:lnTo>
                    <a:pt x="339661" y="551459"/>
                  </a:lnTo>
                  <a:lnTo>
                    <a:pt x="344716" y="553593"/>
                  </a:lnTo>
                  <a:lnTo>
                    <a:pt x="345363" y="548767"/>
                  </a:lnTo>
                  <a:close/>
                </a:path>
                <a:path w="1319530" h="1068704">
                  <a:moveTo>
                    <a:pt x="348551" y="413689"/>
                  </a:moveTo>
                  <a:lnTo>
                    <a:pt x="346341" y="410210"/>
                  </a:lnTo>
                  <a:lnTo>
                    <a:pt x="342861" y="416394"/>
                  </a:lnTo>
                  <a:lnTo>
                    <a:pt x="347916" y="418528"/>
                  </a:lnTo>
                  <a:lnTo>
                    <a:pt x="348551" y="413689"/>
                  </a:lnTo>
                  <a:close/>
                </a:path>
                <a:path w="1319530" h="1068704">
                  <a:moveTo>
                    <a:pt x="370433" y="440080"/>
                  </a:moveTo>
                  <a:lnTo>
                    <a:pt x="366839" y="443560"/>
                  </a:lnTo>
                  <a:lnTo>
                    <a:pt x="365937" y="448398"/>
                  </a:lnTo>
                  <a:lnTo>
                    <a:pt x="368630" y="444461"/>
                  </a:lnTo>
                  <a:lnTo>
                    <a:pt x="370433" y="440080"/>
                  </a:lnTo>
                  <a:close/>
                </a:path>
                <a:path w="1319530" h="1068704">
                  <a:moveTo>
                    <a:pt x="380428" y="297307"/>
                  </a:moveTo>
                  <a:lnTo>
                    <a:pt x="378828" y="293306"/>
                  </a:lnTo>
                  <a:lnTo>
                    <a:pt x="370840" y="294106"/>
                  </a:lnTo>
                  <a:lnTo>
                    <a:pt x="371627" y="299707"/>
                  </a:lnTo>
                  <a:lnTo>
                    <a:pt x="375627" y="297307"/>
                  </a:lnTo>
                  <a:lnTo>
                    <a:pt x="379628" y="302907"/>
                  </a:lnTo>
                  <a:lnTo>
                    <a:pt x="380428" y="297307"/>
                  </a:lnTo>
                  <a:close/>
                </a:path>
                <a:path w="1319530" h="1068704">
                  <a:moveTo>
                    <a:pt x="456742" y="164338"/>
                  </a:moveTo>
                  <a:lnTo>
                    <a:pt x="454355" y="160858"/>
                  </a:lnTo>
                  <a:lnTo>
                    <a:pt x="450761" y="167030"/>
                  </a:lnTo>
                  <a:lnTo>
                    <a:pt x="456145" y="169176"/>
                  </a:lnTo>
                  <a:lnTo>
                    <a:pt x="456742" y="164338"/>
                  </a:lnTo>
                  <a:close/>
                </a:path>
                <a:path w="1319530" h="1068704">
                  <a:moveTo>
                    <a:pt x="496316" y="715302"/>
                  </a:moveTo>
                  <a:lnTo>
                    <a:pt x="491883" y="714362"/>
                  </a:lnTo>
                  <a:lnTo>
                    <a:pt x="485521" y="713803"/>
                  </a:lnTo>
                  <a:lnTo>
                    <a:pt x="480352" y="715187"/>
                  </a:lnTo>
                  <a:lnTo>
                    <a:pt x="479526" y="720090"/>
                  </a:lnTo>
                  <a:lnTo>
                    <a:pt x="485406" y="718781"/>
                  </a:lnTo>
                  <a:lnTo>
                    <a:pt x="491210" y="720394"/>
                  </a:lnTo>
                  <a:lnTo>
                    <a:pt x="495376" y="720661"/>
                  </a:lnTo>
                  <a:lnTo>
                    <a:pt x="496316" y="715302"/>
                  </a:lnTo>
                  <a:close/>
                </a:path>
                <a:path w="1319530" h="1068704">
                  <a:moveTo>
                    <a:pt x="501040" y="227495"/>
                  </a:moveTo>
                  <a:lnTo>
                    <a:pt x="497103" y="230974"/>
                  </a:lnTo>
                  <a:lnTo>
                    <a:pt x="496316" y="235800"/>
                  </a:lnTo>
                  <a:lnTo>
                    <a:pt x="499211" y="231876"/>
                  </a:lnTo>
                  <a:lnTo>
                    <a:pt x="501040" y="227495"/>
                  </a:lnTo>
                  <a:close/>
                </a:path>
                <a:path w="1319530" h="1068704">
                  <a:moveTo>
                    <a:pt x="503440" y="680643"/>
                  </a:moveTo>
                  <a:lnTo>
                    <a:pt x="499503" y="684136"/>
                  </a:lnTo>
                  <a:lnTo>
                    <a:pt x="498716" y="688962"/>
                  </a:lnTo>
                  <a:lnTo>
                    <a:pt x="501599" y="685025"/>
                  </a:lnTo>
                  <a:lnTo>
                    <a:pt x="503440" y="680643"/>
                  </a:lnTo>
                  <a:close/>
                </a:path>
                <a:path w="1319530" h="1068704">
                  <a:moveTo>
                    <a:pt x="508076" y="781469"/>
                  </a:moveTo>
                  <a:lnTo>
                    <a:pt x="507695" y="777532"/>
                  </a:lnTo>
                  <a:lnTo>
                    <a:pt x="504024" y="774052"/>
                  </a:lnTo>
                  <a:lnTo>
                    <a:pt x="501103" y="778433"/>
                  </a:lnTo>
                  <a:lnTo>
                    <a:pt x="508076" y="781469"/>
                  </a:lnTo>
                  <a:close/>
                </a:path>
                <a:path w="1319530" h="1068704">
                  <a:moveTo>
                    <a:pt x="511492" y="715302"/>
                  </a:moveTo>
                  <a:lnTo>
                    <a:pt x="509892" y="711301"/>
                  </a:lnTo>
                  <a:lnTo>
                    <a:pt x="501904" y="712101"/>
                  </a:lnTo>
                  <a:lnTo>
                    <a:pt x="502704" y="717702"/>
                  </a:lnTo>
                  <a:lnTo>
                    <a:pt x="507504" y="716102"/>
                  </a:lnTo>
                  <a:lnTo>
                    <a:pt x="511492" y="721690"/>
                  </a:lnTo>
                  <a:lnTo>
                    <a:pt x="511492" y="715302"/>
                  </a:lnTo>
                  <a:close/>
                </a:path>
                <a:path w="1319530" h="1068704">
                  <a:moveTo>
                    <a:pt x="536206" y="233997"/>
                  </a:moveTo>
                  <a:lnTo>
                    <a:pt x="532269" y="237363"/>
                  </a:lnTo>
                  <a:lnTo>
                    <a:pt x="531482" y="242531"/>
                  </a:lnTo>
                  <a:lnTo>
                    <a:pt x="534377" y="238569"/>
                  </a:lnTo>
                  <a:lnTo>
                    <a:pt x="536206" y="233997"/>
                  </a:lnTo>
                  <a:close/>
                </a:path>
                <a:path w="1319530" h="1068704">
                  <a:moveTo>
                    <a:pt x="567372" y="557568"/>
                  </a:moveTo>
                  <a:lnTo>
                    <a:pt x="563448" y="561047"/>
                  </a:lnTo>
                  <a:lnTo>
                    <a:pt x="562660" y="565886"/>
                  </a:lnTo>
                  <a:lnTo>
                    <a:pt x="565543" y="561949"/>
                  </a:lnTo>
                  <a:lnTo>
                    <a:pt x="567372" y="557568"/>
                  </a:lnTo>
                  <a:close/>
                </a:path>
                <a:path w="1319530" h="1068704">
                  <a:moveTo>
                    <a:pt x="587019" y="270649"/>
                  </a:moveTo>
                  <a:lnTo>
                    <a:pt x="583425" y="274129"/>
                  </a:lnTo>
                  <a:lnTo>
                    <a:pt x="582523" y="278968"/>
                  </a:lnTo>
                  <a:lnTo>
                    <a:pt x="585216" y="275031"/>
                  </a:lnTo>
                  <a:lnTo>
                    <a:pt x="587019" y="270649"/>
                  </a:lnTo>
                  <a:close/>
                </a:path>
                <a:path w="1319530" h="1068704">
                  <a:moveTo>
                    <a:pt x="597408" y="483349"/>
                  </a:moveTo>
                  <a:lnTo>
                    <a:pt x="593813" y="486727"/>
                  </a:lnTo>
                  <a:lnTo>
                    <a:pt x="592912" y="491896"/>
                  </a:lnTo>
                  <a:lnTo>
                    <a:pt x="595617" y="487921"/>
                  </a:lnTo>
                  <a:lnTo>
                    <a:pt x="597408" y="483349"/>
                  </a:lnTo>
                  <a:close/>
                </a:path>
                <a:path w="1319530" h="1068704">
                  <a:moveTo>
                    <a:pt x="629780" y="575437"/>
                  </a:moveTo>
                  <a:lnTo>
                    <a:pt x="627519" y="569302"/>
                  </a:lnTo>
                  <a:lnTo>
                    <a:pt x="621880" y="565950"/>
                  </a:lnTo>
                  <a:lnTo>
                    <a:pt x="616407" y="566331"/>
                  </a:lnTo>
                  <a:lnTo>
                    <a:pt x="614591" y="571436"/>
                  </a:lnTo>
                  <a:lnTo>
                    <a:pt x="620991" y="570636"/>
                  </a:lnTo>
                  <a:lnTo>
                    <a:pt x="624179" y="575437"/>
                  </a:lnTo>
                  <a:lnTo>
                    <a:pt x="629780" y="575437"/>
                  </a:lnTo>
                  <a:close/>
                </a:path>
                <a:path w="1319530" h="1068704">
                  <a:moveTo>
                    <a:pt x="643026" y="568083"/>
                  </a:moveTo>
                  <a:lnTo>
                    <a:pt x="642467" y="564146"/>
                  </a:lnTo>
                  <a:lnTo>
                    <a:pt x="638759" y="560666"/>
                  </a:lnTo>
                  <a:lnTo>
                    <a:pt x="636168" y="565048"/>
                  </a:lnTo>
                  <a:lnTo>
                    <a:pt x="643026" y="568083"/>
                  </a:lnTo>
                  <a:close/>
                </a:path>
                <a:path w="1319530" h="1068704">
                  <a:moveTo>
                    <a:pt x="647954" y="149059"/>
                  </a:moveTo>
                  <a:lnTo>
                    <a:pt x="640969" y="148653"/>
                  </a:lnTo>
                  <a:lnTo>
                    <a:pt x="642569" y="152654"/>
                  </a:lnTo>
                  <a:lnTo>
                    <a:pt x="640067" y="162140"/>
                  </a:lnTo>
                  <a:lnTo>
                    <a:pt x="644766" y="157251"/>
                  </a:lnTo>
                  <a:lnTo>
                    <a:pt x="647954" y="149059"/>
                  </a:lnTo>
                  <a:close/>
                </a:path>
                <a:path w="1319530" h="1068704">
                  <a:moveTo>
                    <a:pt x="650557" y="763257"/>
                  </a:moveTo>
                  <a:lnTo>
                    <a:pt x="644956" y="764057"/>
                  </a:lnTo>
                  <a:lnTo>
                    <a:pt x="638568" y="759256"/>
                  </a:lnTo>
                  <a:lnTo>
                    <a:pt x="637768" y="767245"/>
                  </a:lnTo>
                  <a:lnTo>
                    <a:pt x="643369" y="766445"/>
                  </a:lnTo>
                  <a:lnTo>
                    <a:pt x="649757" y="771245"/>
                  </a:lnTo>
                  <a:lnTo>
                    <a:pt x="650557" y="763257"/>
                  </a:lnTo>
                  <a:close/>
                </a:path>
                <a:path w="1319530" h="1068704">
                  <a:moveTo>
                    <a:pt x="658545" y="709701"/>
                  </a:moveTo>
                  <a:lnTo>
                    <a:pt x="657745" y="704913"/>
                  </a:lnTo>
                  <a:lnTo>
                    <a:pt x="652957" y="707301"/>
                  </a:lnTo>
                  <a:lnTo>
                    <a:pt x="645756" y="708101"/>
                  </a:lnTo>
                  <a:lnTo>
                    <a:pt x="646557" y="712901"/>
                  </a:lnTo>
                  <a:lnTo>
                    <a:pt x="651357" y="711301"/>
                  </a:lnTo>
                  <a:lnTo>
                    <a:pt x="658545" y="709701"/>
                  </a:lnTo>
                  <a:close/>
                </a:path>
                <a:path w="1319530" h="1068704">
                  <a:moveTo>
                    <a:pt x="671334" y="152654"/>
                  </a:moveTo>
                  <a:lnTo>
                    <a:pt x="669734" y="148653"/>
                  </a:lnTo>
                  <a:lnTo>
                    <a:pt x="661746" y="149453"/>
                  </a:lnTo>
                  <a:lnTo>
                    <a:pt x="662546" y="155041"/>
                  </a:lnTo>
                  <a:lnTo>
                    <a:pt x="667346" y="153454"/>
                  </a:lnTo>
                  <a:lnTo>
                    <a:pt x="671334" y="159042"/>
                  </a:lnTo>
                  <a:lnTo>
                    <a:pt x="671334" y="152654"/>
                  </a:lnTo>
                  <a:close/>
                </a:path>
                <a:path w="1319530" h="1068704">
                  <a:moveTo>
                    <a:pt x="677735" y="263740"/>
                  </a:moveTo>
                  <a:lnTo>
                    <a:pt x="676135" y="258940"/>
                  </a:lnTo>
                  <a:lnTo>
                    <a:pt x="671334" y="261340"/>
                  </a:lnTo>
                  <a:lnTo>
                    <a:pt x="664146" y="262140"/>
                  </a:lnTo>
                  <a:lnTo>
                    <a:pt x="664946" y="266941"/>
                  </a:lnTo>
                  <a:lnTo>
                    <a:pt x="669734" y="264541"/>
                  </a:lnTo>
                  <a:lnTo>
                    <a:pt x="677735" y="263740"/>
                  </a:lnTo>
                  <a:close/>
                </a:path>
                <a:path w="1319530" h="1068704">
                  <a:moveTo>
                    <a:pt x="681723" y="694524"/>
                  </a:moveTo>
                  <a:lnTo>
                    <a:pt x="680123" y="689724"/>
                  </a:lnTo>
                  <a:lnTo>
                    <a:pt x="675335" y="692124"/>
                  </a:lnTo>
                  <a:lnTo>
                    <a:pt x="668134" y="692924"/>
                  </a:lnTo>
                  <a:lnTo>
                    <a:pt x="668934" y="697712"/>
                  </a:lnTo>
                  <a:lnTo>
                    <a:pt x="673735" y="695325"/>
                  </a:lnTo>
                  <a:lnTo>
                    <a:pt x="681723" y="694524"/>
                  </a:lnTo>
                  <a:close/>
                </a:path>
                <a:path w="1319530" h="1068704">
                  <a:moveTo>
                    <a:pt x="689813" y="171526"/>
                  </a:moveTo>
                  <a:lnTo>
                    <a:pt x="687603" y="168046"/>
                  </a:lnTo>
                  <a:lnTo>
                    <a:pt x="684123" y="174231"/>
                  </a:lnTo>
                  <a:lnTo>
                    <a:pt x="689178" y="176364"/>
                  </a:lnTo>
                  <a:lnTo>
                    <a:pt x="689813" y="171526"/>
                  </a:lnTo>
                  <a:close/>
                </a:path>
                <a:path w="1319530" h="1068704">
                  <a:moveTo>
                    <a:pt x="716826" y="330695"/>
                  </a:moveTo>
                  <a:lnTo>
                    <a:pt x="712901" y="334073"/>
                  </a:lnTo>
                  <a:lnTo>
                    <a:pt x="712114" y="339242"/>
                  </a:lnTo>
                  <a:lnTo>
                    <a:pt x="714997" y="335267"/>
                  </a:lnTo>
                  <a:lnTo>
                    <a:pt x="716826" y="330695"/>
                  </a:lnTo>
                  <a:close/>
                </a:path>
                <a:path w="1319530" h="1068704">
                  <a:moveTo>
                    <a:pt x="726478" y="6388"/>
                  </a:moveTo>
                  <a:lnTo>
                    <a:pt x="720890" y="7988"/>
                  </a:lnTo>
                  <a:lnTo>
                    <a:pt x="720090" y="0"/>
                  </a:lnTo>
                  <a:lnTo>
                    <a:pt x="715289" y="800"/>
                  </a:lnTo>
                  <a:lnTo>
                    <a:pt x="715581" y="8153"/>
                  </a:lnTo>
                  <a:lnTo>
                    <a:pt x="710996" y="13487"/>
                  </a:lnTo>
                  <a:lnTo>
                    <a:pt x="705967" y="18669"/>
                  </a:lnTo>
                  <a:lnTo>
                    <a:pt x="704900" y="25577"/>
                  </a:lnTo>
                  <a:lnTo>
                    <a:pt x="711758" y="21450"/>
                  </a:lnTo>
                  <a:lnTo>
                    <a:pt x="717194" y="16586"/>
                  </a:lnTo>
                  <a:lnTo>
                    <a:pt x="726478" y="6388"/>
                  </a:lnTo>
                  <a:close/>
                </a:path>
                <a:path w="1319530" h="1068704">
                  <a:moveTo>
                    <a:pt x="729678" y="576237"/>
                  </a:moveTo>
                  <a:lnTo>
                    <a:pt x="728078" y="572236"/>
                  </a:lnTo>
                  <a:lnTo>
                    <a:pt x="720090" y="573036"/>
                  </a:lnTo>
                  <a:lnTo>
                    <a:pt x="720890" y="578637"/>
                  </a:lnTo>
                  <a:lnTo>
                    <a:pt x="724877" y="576237"/>
                  </a:lnTo>
                  <a:lnTo>
                    <a:pt x="728878" y="581825"/>
                  </a:lnTo>
                  <a:lnTo>
                    <a:pt x="729678" y="576237"/>
                  </a:lnTo>
                  <a:close/>
                </a:path>
                <a:path w="1319530" h="1068704">
                  <a:moveTo>
                    <a:pt x="743839" y="731926"/>
                  </a:moveTo>
                  <a:lnTo>
                    <a:pt x="743470" y="727989"/>
                  </a:lnTo>
                  <a:lnTo>
                    <a:pt x="739787" y="724496"/>
                  </a:lnTo>
                  <a:lnTo>
                    <a:pt x="736866" y="728891"/>
                  </a:lnTo>
                  <a:lnTo>
                    <a:pt x="743839" y="731926"/>
                  </a:lnTo>
                  <a:close/>
                </a:path>
                <a:path w="1319530" h="1068704">
                  <a:moveTo>
                    <a:pt x="758456" y="211797"/>
                  </a:moveTo>
                  <a:lnTo>
                    <a:pt x="756056" y="205397"/>
                  </a:lnTo>
                  <a:lnTo>
                    <a:pt x="751255" y="202996"/>
                  </a:lnTo>
                  <a:lnTo>
                    <a:pt x="745667" y="202996"/>
                  </a:lnTo>
                  <a:lnTo>
                    <a:pt x="748055" y="210197"/>
                  </a:lnTo>
                  <a:lnTo>
                    <a:pt x="752856" y="212598"/>
                  </a:lnTo>
                  <a:lnTo>
                    <a:pt x="758456" y="211797"/>
                  </a:lnTo>
                  <a:close/>
                </a:path>
                <a:path w="1319530" h="1068704">
                  <a:moveTo>
                    <a:pt x="797382" y="672668"/>
                  </a:moveTo>
                  <a:lnTo>
                    <a:pt x="797013" y="668540"/>
                  </a:lnTo>
                  <a:lnTo>
                    <a:pt x="793343" y="665022"/>
                  </a:lnTo>
                  <a:lnTo>
                    <a:pt x="790422" y="669747"/>
                  </a:lnTo>
                  <a:lnTo>
                    <a:pt x="797382" y="672668"/>
                  </a:lnTo>
                  <a:close/>
                </a:path>
                <a:path w="1319530" h="1068704">
                  <a:moveTo>
                    <a:pt x="823188" y="326885"/>
                  </a:moveTo>
                  <a:lnTo>
                    <a:pt x="820788" y="320484"/>
                  </a:lnTo>
                  <a:lnTo>
                    <a:pt x="815987" y="318084"/>
                  </a:lnTo>
                  <a:lnTo>
                    <a:pt x="810399" y="318084"/>
                  </a:lnTo>
                  <a:lnTo>
                    <a:pt x="812800" y="324485"/>
                  </a:lnTo>
                  <a:lnTo>
                    <a:pt x="817587" y="326885"/>
                  </a:lnTo>
                  <a:lnTo>
                    <a:pt x="823188" y="326885"/>
                  </a:lnTo>
                  <a:close/>
                </a:path>
                <a:path w="1319530" h="1068704">
                  <a:moveTo>
                    <a:pt x="825588" y="650557"/>
                  </a:moveTo>
                  <a:lnTo>
                    <a:pt x="824788" y="645769"/>
                  </a:lnTo>
                  <a:lnTo>
                    <a:pt x="819988" y="648169"/>
                  </a:lnTo>
                  <a:lnTo>
                    <a:pt x="812800" y="648970"/>
                  </a:lnTo>
                  <a:lnTo>
                    <a:pt x="813600" y="653757"/>
                  </a:lnTo>
                  <a:lnTo>
                    <a:pt x="818388" y="651357"/>
                  </a:lnTo>
                  <a:lnTo>
                    <a:pt x="825588" y="650557"/>
                  </a:lnTo>
                  <a:close/>
                </a:path>
                <a:path w="1319530" h="1068704">
                  <a:moveTo>
                    <a:pt x="841565" y="312496"/>
                  </a:moveTo>
                  <a:lnTo>
                    <a:pt x="839965" y="308495"/>
                  </a:lnTo>
                  <a:lnTo>
                    <a:pt x="831977" y="309295"/>
                  </a:lnTo>
                  <a:lnTo>
                    <a:pt x="832777" y="314896"/>
                  </a:lnTo>
                  <a:lnTo>
                    <a:pt x="837577" y="313296"/>
                  </a:lnTo>
                  <a:lnTo>
                    <a:pt x="841565" y="318884"/>
                  </a:lnTo>
                  <a:lnTo>
                    <a:pt x="841565" y="312496"/>
                  </a:lnTo>
                  <a:close/>
                </a:path>
                <a:path w="1319530" h="1068704">
                  <a:moveTo>
                    <a:pt x="849960" y="610311"/>
                  </a:moveTo>
                  <a:lnTo>
                    <a:pt x="846366" y="613803"/>
                  </a:lnTo>
                  <a:lnTo>
                    <a:pt x="845464" y="618629"/>
                  </a:lnTo>
                  <a:lnTo>
                    <a:pt x="848156" y="614692"/>
                  </a:lnTo>
                  <a:lnTo>
                    <a:pt x="849960" y="610311"/>
                  </a:lnTo>
                  <a:close/>
                </a:path>
                <a:path w="1319530" h="1068704">
                  <a:moveTo>
                    <a:pt x="862926" y="289839"/>
                  </a:moveTo>
                  <a:lnTo>
                    <a:pt x="862545" y="285724"/>
                  </a:lnTo>
                  <a:lnTo>
                    <a:pt x="858875" y="282194"/>
                  </a:lnTo>
                  <a:lnTo>
                    <a:pt x="855954" y="286918"/>
                  </a:lnTo>
                  <a:lnTo>
                    <a:pt x="862926" y="289839"/>
                  </a:lnTo>
                  <a:close/>
                </a:path>
                <a:path w="1319530" h="1068704">
                  <a:moveTo>
                    <a:pt x="883869" y="612825"/>
                  </a:moveTo>
                  <a:lnTo>
                    <a:pt x="879932" y="616191"/>
                  </a:lnTo>
                  <a:lnTo>
                    <a:pt x="879144" y="621360"/>
                  </a:lnTo>
                  <a:lnTo>
                    <a:pt x="882027" y="617397"/>
                  </a:lnTo>
                  <a:lnTo>
                    <a:pt x="883869" y="612825"/>
                  </a:lnTo>
                  <a:close/>
                </a:path>
                <a:path w="1319530" h="1068704">
                  <a:moveTo>
                    <a:pt x="904367" y="549592"/>
                  </a:moveTo>
                  <a:lnTo>
                    <a:pt x="903808" y="545465"/>
                  </a:lnTo>
                  <a:lnTo>
                    <a:pt x="900099" y="541947"/>
                  </a:lnTo>
                  <a:lnTo>
                    <a:pt x="897509" y="546658"/>
                  </a:lnTo>
                  <a:lnTo>
                    <a:pt x="904367" y="549592"/>
                  </a:lnTo>
                  <a:close/>
                </a:path>
                <a:path w="1319530" h="1068704">
                  <a:moveTo>
                    <a:pt x="925537" y="1060983"/>
                  </a:moveTo>
                  <a:lnTo>
                    <a:pt x="924090" y="1058760"/>
                  </a:lnTo>
                  <a:lnTo>
                    <a:pt x="919340" y="1056843"/>
                  </a:lnTo>
                  <a:lnTo>
                    <a:pt x="914298" y="1058964"/>
                  </a:lnTo>
                  <a:lnTo>
                    <a:pt x="915898" y="1068552"/>
                  </a:lnTo>
                  <a:lnTo>
                    <a:pt x="916698" y="1068552"/>
                  </a:lnTo>
                  <a:lnTo>
                    <a:pt x="920686" y="1059764"/>
                  </a:lnTo>
                  <a:lnTo>
                    <a:pt x="925537" y="1060983"/>
                  </a:lnTo>
                  <a:close/>
                </a:path>
                <a:path w="1319530" h="1068704">
                  <a:moveTo>
                    <a:pt x="939076" y="599414"/>
                  </a:moveTo>
                  <a:lnTo>
                    <a:pt x="937475" y="594614"/>
                  </a:lnTo>
                  <a:lnTo>
                    <a:pt x="932675" y="597014"/>
                  </a:lnTo>
                  <a:lnTo>
                    <a:pt x="925487" y="597814"/>
                  </a:lnTo>
                  <a:lnTo>
                    <a:pt x="926287" y="602615"/>
                  </a:lnTo>
                  <a:lnTo>
                    <a:pt x="931075" y="600214"/>
                  </a:lnTo>
                  <a:lnTo>
                    <a:pt x="939076" y="599414"/>
                  </a:lnTo>
                  <a:close/>
                </a:path>
                <a:path w="1319530" h="1068704">
                  <a:moveTo>
                    <a:pt x="958253" y="470738"/>
                  </a:moveTo>
                  <a:lnTo>
                    <a:pt x="949464" y="469938"/>
                  </a:lnTo>
                  <a:lnTo>
                    <a:pt x="951064" y="474738"/>
                  </a:lnTo>
                  <a:lnTo>
                    <a:pt x="945464" y="481126"/>
                  </a:lnTo>
                  <a:lnTo>
                    <a:pt x="953452" y="481926"/>
                  </a:lnTo>
                  <a:lnTo>
                    <a:pt x="952652" y="477126"/>
                  </a:lnTo>
                  <a:lnTo>
                    <a:pt x="958253" y="470738"/>
                  </a:lnTo>
                  <a:close/>
                </a:path>
                <a:path w="1319530" h="1068704">
                  <a:moveTo>
                    <a:pt x="968413" y="651090"/>
                  </a:moveTo>
                  <a:lnTo>
                    <a:pt x="968044" y="646963"/>
                  </a:lnTo>
                  <a:lnTo>
                    <a:pt x="964374" y="643445"/>
                  </a:lnTo>
                  <a:lnTo>
                    <a:pt x="961453" y="648169"/>
                  </a:lnTo>
                  <a:lnTo>
                    <a:pt x="968413" y="651090"/>
                  </a:lnTo>
                  <a:close/>
                </a:path>
                <a:path w="1319530" h="1068704">
                  <a:moveTo>
                    <a:pt x="969441" y="447560"/>
                  </a:moveTo>
                  <a:lnTo>
                    <a:pt x="967841" y="442760"/>
                  </a:lnTo>
                  <a:lnTo>
                    <a:pt x="963053" y="445160"/>
                  </a:lnTo>
                  <a:lnTo>
                    <a:pt x="955852" y="445960"/>
                  </a:lnTo>
                  <a:lnTo>
                    <a:pt x="956652" y="450761"/>
                  </a:lnTo>
                  <a:lnTo>
                    <a:pt x="961453" y="448360"/>
                  </a:lnTo>
                  <a:lnTo>
                    <a:pt x="969441" y="447560"/>
                  </a:lnTo>
                  <a:close/>
                </a:path>
                <a:path w="1319530" h="1068704">
                  <a:moveTo>
                    <a:pt x="978636" y="536790"/>
                  </a:moveTo>
                  <a:lnTo>
                    <a:pt x="975029" y="540270"/>
                  </a:lnTo>
                  <a:lnTo>
                    <a:pt x="974140" y="545109"/>
                  </a:lnTo>
                  <a:lnTo>
                    <a:pt x="976833" y="541172"/>
                  </a:lnTo>
                  <a:lnTo>
                    <a:pt x="978636" y="536790"/>
                  </a:lnTo>
                  <a:close/>
                </a:path>
                <a:path w="1319530" h="1068704">
                  <a:moveTo>
                    <a:pt x="985329" y="471233"/>
                  </a:moveTo>
                  <a:lnTo>
                    <a:pt x="982967" y="467753"/>
                  </a:lnTo>
                  <a:lnTo>
                    <a:pt x="979030" y="473938"/>
                  </a:lnTo>
                  <a:lnTo>
                    <a:pt x="984542" y="476072"/>
                  </a:lnTo>
                  <a:lnTo>
                    <a:pt x="985329" y="471233"/>
                  </a:lnTo>
                  <a:close/>
                </a:path>
                <a:path w="1319530" h="1068704">
                  <a:moveTo>
                    <a:pt x="1007008" y="620191"/>
                  </a:moveTo>
                  <a:lnTo>
                    <a:pt x="998207" y="619391"/>
                  </a:lnTo>
                  <a:lnTo>
                    <a:pt x="999807" y="624192"/>
                  </a:lnTo>
                  <a:lnTo>
                    <a:pt x="994219" y="630580"/>
                  </a:lnTo>
                  <a:lnTo>
                    <a:pt x="1002207" y="631380"/>
                  </a:lnTo>
                  <a:lnTo>
                    <a:pt x="1001407" y="626579"/>
                  </a:lnTo>
                  <a:lnTo>
                    <a:pt x="1007008" y="620191"/>
                  </a:lnTo>
                  <a:close/>
                </a:path>
                <a:path w="1319530" h="1068704">
                  <a:moveTo>
                    <a:pt x="1011897" y="519188"/>
                  </a:moveTo>
                  <a:lnTo>
                    <a:pt x="1009688" y="515708"/>
                  </a:lnTo>
                  <a:lnTo>
                    <a:pt x="1006208" y="521893"/>
                  </a:lnTo>
                  <a:lnTo>
                    <a:pt x="1011262" y="524027"/>
                  </a:lnTo>
                  <a:lnTo>
                    <a:pt x="1011897" y="519188"/>
                  </a:lnTo>
                  <a:close/>
                </a:path>
                <a:path w="1319530" h="1068704">
                  <a:moveTo>
                    <a:pt x="1021384" y="927887"/>
                  </a:moveTo>
                  <a:lnTo>
                    <a:pt x="1015479" y="927442"/>
                  </a:lnTo>
                  <a:lnTo>
                    <a:pt x="1013104" y="922502"/>
                  </a:lnTo>
                  <a:lnTo>
                    <a:pt x="1010259" y="918451"/>
                  </a:lnTo>
                  <a:lnTo>
                    <a:pt x="1003007" y="920699"/>
                  </a:lnTo>
                  <a:lnTo>
                    <a:pt x="1001166" y="927887"/>
                  </a:lnTo>
                  <a:lnTo>
                    <a:pt x="1008608" y="931481"/>
                  </a:lnTo>
                  <a:lnTo>
                    <a:pt x="1017841" y="931481"/>
                  </a:lnTo>
                  <a:lnTo>
                    <a:pt x="1021384" y="927887"/>
                  </a:lnTo>
                  <a:close/>
                </a:path>
                <a:path w="1319530" h="1068704">
                  <a:moveTo>
                    <a:pt x="1029385" y="626592"/>
                  </a:moveTo>
                  <a:lnTo>
                    <a:pt x="1026985" y="620191"/>
                  </a:lnTo>
                  <a:lnTo>
                    <a:pt x="1022184" y="617791"/>
                  </a:lnTo>
                  <a:lnTo>
                    <a:pt x="1016596" y="617791"/>
                  </a:lnTo>
                  <a:lnTo>
                    <a:pt x="1018997" y="624992"/>
                  </a:lnTo>
                  <a:lnTo>
                    <a:pt x="1023785" y="627380"/>
                  </a:lnTo>
                  <a:lnTo>
                    <a:pt x="1029385" y="626592"/>
                  </a:lnTo>
                  <a:close/>
                </a:path>
                <a:path w="1319530" h="1068704">
                  <a:moveTo>
                    <a:pt x="1038072" y="304203"/>
                  </a:moveTo>
                  <a:lnTo>
                    <a:pt x="1035710" y="300723"/>
                  </a:lnTo>
                  <a:lnTo>
                    <a:pt x="1031786" y="306895"/>
                  </a:lnTo>
                  <a:lnTo>
                    <a:pt x="1037285" y="309029"/>
                  </a:lnTo>
                  <a:lnTo>
                    <a:pt x="1038072" y="304203"/>
                  </a:lnTo>
                  <a:close/>
                </a:path>
                <a:path w="1319530" h="1068704">
                  <a:moveTo>
                    <a:pt x="1064450" y="456057"/>
                  </a:moveTo>
                  <a:lnTo>
                    <a:pt x="1062088" y="452564"/>
                  </a:lnTo>
                  <a:lnTo>
                    <a:pt x="1058151" y="458749"/>
                  </a:lnTo>
                  <a:lnTo>
                    <a:pt x="1063663" y="460883"/>
                  </a:lnTo>
                  <a:lnTo>
                    <a:pt x="1064450" y="456057"/>
                  </a:lnTo>
                  <a:close/>
                </a:path>
                <a:path w="1319530" h="1068704">
                  <a:moveTo>
                    <a:pt x="1122248" y="286766"/>
                  </a:moveTo>
                  <a:lnTo>
                    <a:pt x="1122095" y="283718"/>
                  </a:lnTo>
                  <a:lnTo>
                    <a:pt x="1117295" y="282117"/>
                  </a:lnTo>
                  <a:lnTo>
                    <a:pt x="1110907" y="290118"/>
                  </a:lnTo>
                  <a:lnTo>
                    <a:pt x="1110907" y="291719"/>
                  </a:lnTo>
                  <a:lnTo>
                    <a:pt x="1112989" y="294055"/>
                  </a:lnTo>
                  <a:lnTo>
                    <a:pt x="1117993" y="291312"/>
                  </a:lnTo>
                  <a:lnTo>
                    <a:pt x="1122248" y="286766"/>
                  </a:lnTo>
                  <a:close/>
                </a:path>
                <a:path w="1319530" h="1068704">
                  <a:moveTo>
                    <a:pt x="1167650" y="447560"/>
                  </a:moveTo>
                  <a:lnTo>
                    <a:pt x="1166050" y="443560"/>
                  </a:lnTo>
                  <a:lnTo>
                    <a:pt x="1158049" y="444360"/>
                  </a:lnTo>
                  <a:lnTo>
                    <a:pt x="1158849" y="449961"/>
                  </a:lnTo>
                  <a:lnTo>
                    <a:pt x="1163650" y="448360"/>
                  </a:lnTo>
                  <a:lnTo>
                    <a:pt x="1167650" y="453161"/>
                  </a:lnTo>
                  <a:lnTo>
                    <a:pt x="1167650" y="447560"/>
                  </a:lnTo>
                  <a:close/>
                </a:path>
                <a:path w="1319530" h="1068704">
                  <a:moveTo>
                    <a:pt x="1235583" y="575437"/>
                  </a:moveTo>
                  <a:lnTo>
                    <a:pt x="1229182" y="570636"/>
                  </a:lnTo>
                  <a:lnTo>
                    <a:pt x="1233182" y="563448"/>
                  </a:lnTo>
                  <a:lnTo>
                    <a:pt x="1226781" y="565848"/>
                  </a:lnTo>
                  <a:lnTo>
                    <a:pt x="1226248" y="570128"/>
                  </a:lnTo>
                  <a:lnTo>
                    <a:pt x="1222489" y="576135"/>
                  </a:lnTo>
                  <a:lnTo>
                    <a:pt x="1221282" y="580796"/>
                  </a:lnTo>
                  <a:lnTo>
                    <a:pt x="1228382" y="581025"/>
                  </a:lnTo>
                  <a:lnTo>
                    <a:pt x="1225981" y="576237"/>
                  </a:lnTo>
                  <a:lnTo>
                    <a:pt x="1230782" y="576237"/>
                  </a:lnTo>
                  <a:lnTo>
                    <a:pt x="1235583" y="575437"/>
                  </a:lnTo>
                  <a:close/>
                </a:path>
                <a:path w="1319530" h="1068704">
                  <a:moveTo>
                    <a:pt x="1249260" y="733882"/>
                  </a:moveTo>
                  <a:lnTo>
                    <a:pt x="1246733" y="729234"/>
                  </a:lnTo>
                  <a:lnTo>
                    <a:pt x="1242771" y="729691"/>
                  </a:lnTo>
                  <a:lnTo>
                    <a:pt x="1243584" y="733615"/>
                  </a:lnTo>
                  <a:lnTo>
                    <a:pt x="1242072" y="737184"/>
                  </a:lnTo>
                  <a:lnTo>
                    <a:pt x="1241310" y="740587"/>
                  </a:lnTo>
                  <a:lnTo>
                    <a:pt x="1244371" y="744067"/>
                  </a:lnTo>
                  <a:lnTo>
                    <a:pt x="1248956" y="740029"/>
                  </a:lnTo>
                  <a:lnTo>
                    <a:pt x="1249260" y="733882"/>
                  </a:lnTo>
                  <a:close/>
                </a:path>
                <a:path w="1319530" h="1068704">
                  <a:moveTo>
                    <a:pt x="1319491" y="392417"/>
                  </a:moveTo>
                  <a:lnTo>
                    <a:pt x="1314399" y="394106"/>
                  </a:lnTo>
                  <a:lnTo>
                    <a:pt x="1307503" y="394512"/>
                  </a:lnTo>
                  <a:lnTo>
                    <a:pt x="1302410" y="395668"/>
                  </a:lnTo>
                  <a:lnTo>
                    <a:pt x="1302715" y="399605"/>
                  </a:lnTo>
                  <a:lnTo>
                    <a:pt x="1307693" y="398487"/>
                  </a:lnTo>
                  <a:lnTo>
                    <a:pt x="1314399" y="399008"/>
                  </a:lnTo>
                  <a:lnTo>
                    <a:pt x="1319453" y="398030"/>
                  </a:lnTo>
                  <a:lnTo>
                    <a:pt x="1319491" y="39241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191331" y="8709240"/>
              <a:ext cx="1104265" cy="1381760"/>
            </a:xfrm>
            <a:custGeom>
              <a:avLst/>
              <a:gdLst/>
              <a:ahLst/>
              <a:cxnLst/>
              <a:rect l="l" t="t" r="r" b="b"/>
              <a:pathLst>
                <a:path w="1104265" h="1381759">
                  <a:moveTo>
                    <a:pt x="15989" y="810412"/>
                  </a:moveTo>
                  <a:lnTo>
                    <a:pt x="15735" y="803389"/>
                  </a:lnTo>
                  <a:lnTo>
                    <a:pt x="13995" y="796823"/>
                  </a:lnTo>
                  <a:lnTo>
                    <a:pt x="11049" y="794448"/>
                  </a:lnTo>
                  <a:lnTo>
                    <a:pt x="7200" y="800011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11"/>
                  </a:lnTo>
                  <a:lnTo>
                    <a:pt x="8001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400" y="809612"/>
                  </a:lnTo>
                  <a:lnTo>
                    <a:pt x="7200" y="812800"/>
                  </a:lnTo>
                  <a:lnTo>
                    <a:pt x="10388" y="811999"/>
                  </a:lnTo>
                  <a:lnTo>
                    <a:pt x="12788" y="811199"/>
                  </a:lnTo>
                  <a:lnTo>
                    <a:pt x="15989" y="810412"/>
                  </a:lnTo>
                  <a:close/>
                </a:path>
                <a:path w="1104265" h="1381759">
                  <a:moveTo>
                    <a:pt x="68732" y="724090"/>
                  </a:moveTo>
                  <a:lnTo>
                    <a:pt x="63944" y="721690"/>
                  </a:lnTo>
                  <a:lnTo>
                    <a:pt x="58343" y="731278"/>
                  </a:lnTo>
                  <a:lnTo>
                    <a:pt x="57543" y="732078"/>
                  </a:lnTo>
                  <a:lnTo>
                    <a:pt x="56032" y="738479"/>
                  </a:lnTo>
                  <a:lnTo>
                    <a:pt x="61048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104265" h="1381759">
                  <a:moveTo>
                    <a:pt x="115392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92" y="646569"/>
                  </a:lnTo>
                  <a:close/>
                </a:path>
                <a:path w="1104265" h="1381759">
                  <a:moveTo>
                    <a:pt x="286118" y="529082"/>
                  </a:moveTo>
                  <a:lnTo>
                    <a:pt x="280123" y="522135"/>
                  </a:lnTo>
                  <a:lnTo>
                    <a:pt x="280720" y="514299"/>
                  </a:lnTo>
                  <a:lnTo>
                    <a:pt x="281622" y="507047"/>
                  </a:lnTo>
                  <a:lnTo>
                    <a:pt x="276529" y="501904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41" y="525081"/>
                  </a:lnTo>
                  <a:lnTo>
                    <a:pt x="277329" y="524281"/>
                  </a:lnTo>
                  <a:lnTo>
                    <a:pt x="279730" y="529082"/>
                  </a:lnTo>
                  <a:lnTo>
                    <a:pt x="286118" y="529082"/>
                  </a:lnTo>
                  <a:close/>
                </a:path>
                <a:path w="1104265" h="1381759">
                  <a:moveTo>
                    <a:pt x="289445" y="668756"/>
                  </a:moveTo>
                  <a:lnTo>
                    <a:pt x="287121" y="662457"/>
                  </a:lnTo>
                  <a:lnTo>
                    <a:pt x="283298" y="658990"/>
                  </a:lnTo>
                  <a:lnTo>
                    <a:pt x="282917" y="664146"/>
                  </a:lnTo>
                  <a:lnTo>
                    <a:pt x="283743" y="669671"/>
                  </a:lnTo>
                  <a:lnTo>
                    <a:pt x="283527" y="674738"/>
                  </a:lnTo>
                  <a:lnTo>
                    <a:pt x="283603" y="676516"/>
                  </a:lnTo>
                  <a:lnTo>
                    <a:pt x="285318" y="672147"/>
                  </a:lnTo>
                  <a:lnTo>
                    <a:pt x="289445" y="668756"/>
                  </a:lnTo>
                  <a:close/>
                </a:path>
                <a:path w="1104265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59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104265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104265" h="1381759">
                  <a:moveTo>
                    <a:pt x="303479" y="1216240"/>
                  </a:moveTo>
                  <a:lnTo>
                    <a:pt x="303098" y="1212316"/>
                  </a:lnTo>
                  <a:lnTo>
                    <a:pt x="299427" y="1208824"/>
                  </a:lnTo>
                  <a:lnTo>
                    <a:pt x="296506" y="1213218"/>
                  </a:lnTo>
                  <a:lnTo>
                    <a:pt x="303479" y="1216240"/>
                  </a:lnTo>
                  <a:close/>
                </a:path>
                <a:path w="1104265" h="1381759">
                  <a:moveTo>
                    <a:pt x="344462" y="1215605"/>
                  </a:moveTo>
                  <a:lnTo>
                    <a:pt x="333565" y="1216177"/>
                  </a:lnTo>
                  <a:lnTo>
                    <a:pt x="333375" y="1220101"/>
                  </a:lnTo>
                  <a:lnTo>
                    <a:pt x="338734" y="1221790"/>
                  </a:lnTo>
                  <a:lnTo>
                    <a:pt x="344462" y="1215605"/>
                  </a:lnTo>
                  <a:close/>
                </a:path>
                <a:path w="1104265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24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104265" h="1381759">
                  <a:moveTo>
                    <a:pt x="383730" y="1280845"/>
                  </a:moveTo>
                  <a:lnTo>
                    <a:pt x="381508" y="1277366"/>
                  </a:lnTo>
                  <a:lnTo>
                    <a:pt x="378028" y="1283538"/>
                  </a:lnTo>
                  <a:lnTo>
                    <a:pt x="383082" y="1285684"/>
                  </a:lnTo>
                  <a:lnTo>
                    <a:pt x="383730" y="1280845"/>
                  </a:lnTo>
                  <a:close/>
                </a:path>
                <a:path w="1104265" h="1381759">
                  <a:moveTo>
                    <a:pt x="402805" y="1276350"/>
                  </a:moveTo>
                  <a:lnTo>
                    <a:pt x="402005" y="1271549"/>
                  </a:lnTo>
                  <a:lnTo>
                    <a:pt x="397205" y="1273949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17" y="1277950"/>
                  </a:lnTo>
                  <a:lnTo>
                    <a:pt x="402805" y="1276350"/>
                  </a:lnTo>
                  <a:close/>
                </a:path>
                <a:path w="1104265" h="1381759">
                  <a:moveTo>
                    <a:pt x="408393" y="1210017"/>
                  </a:moveTo>
                  <a:lnTo>
                    <a:pt x="406806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406" y="1210017"/>
                  </a:lnTo>
                  <a:lnTo>
                    <a:pt x="408393" y="1215605"/>
                  </a:lnTo>
                  <a:lnTo>
                    <a:pt x="408393" y="1210017"/>
                  </a:lnTo>
                  <a:close/>
                </a:path>
                <a:path w="1104265" h="1381759">
                  <a:moveTo>
                    <a:pt x="421982" y="1248371"/>
                  </a:moveTo>
                  <a:lnTo>
                    <a:pt x="421386" y="1241742"/>
                  </a:lnTo>
                  <a:lnTo>
                    <a:pt x="421386" y="1237284"/>
                  </a:lnTo>
                  <a:lnTo>
                    <a:pt x="419290" y="1234782"/>
                  </a:lnTo>
                  <a:lnTo>
                    <a:pt x="412394" y="1233995"/>
                  </a:lnTo>
                  <a:lnTo>
                    <a:pt x="414794" y="1239583"/>
                  </a:lnTo>
                  <a:lnTo>
                    <a:pt x="415594" y="1249172"/>
                  </a:lnTo>
                  <a:lnTo>
                    <a:pt x="421982" y="1248371"/>
                  </a:lnTo>
                  <a:close/>
                </a:path>
                <a:path w="1104265" h="1381759">
                  <a:moveTo>
                    <a:pt x="429945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28"/>
                  </a:lnTo>
                  <a:lnTo>
                    <a:pt x="418795" y="1202029"/>
                  </a:lnTo>
                  <a:lnTo>
                    <a:pt x="418795" y="1202817"/>
                  </a:lnTo>
                  <a:lnTo>
                    <a:pt x="425983" y="1195628"/>
                  </a:lnTo>
                  <a:lnTo>
                    <a:pt x="429945" y="1198968"/>
                  </a:lnTo>
                  <a:close/>
                </a:path>
                <a:path w="1104265" h="1381759">
                  <a:moveTo>
                    <a:pt x="460349" y="386016"/>
                  </a:moveTo>
                  <a:lnTo>
                    <a:pt x="455510" y="386016"/>
                  </a:lnTo>
                  <a:lnTo>
                    <a:pt x="450456" y="383019"/>
                  </a:lnTo>
                  <a:lnTo>
                    <a:pt x="446747" y="381520"/>
                  </a:lnTo>
                  <a:lnTo>
                    <a:pt x="445960" y="386016"/>
                  </a:lnTo>
                  <a:lnTo>
                    <a:pt x="449897" y="386918"/>
                  </a:lnTo>
                  <a:lnTo>
                    <a:pt x="454660" y="390220"/>
                  </a:lnTo>
                  <a:lnTo>
                    <a:pt x="458660" y="391414"/>
                  </a:lnTo>
                  <a:lnTo>
                    <a:pt x="460349" y="386016"/>
                  </a:lnTo>
                  <a:close/>
                </a:path>
                <a:path w="1104265" h="1381759">
                  <a:moveTo>
                    <a:pt x="461949" y="32766"/>
                  </a:moveTo>
                  <a:lnTo>
                    <a:pt x="453948" y="32766"/>
                  </a:lnTo>
                  <a:lnTo>
                    <a:pt x="450761" y="36766"/>
                  </a:lnTo>
                  <a:lnTo>
                    <a:pt x="449160" y="41554"/>
                  </a:lnTo>
                  <a:lnTo>
                    <a:pt x="457149" y="41554"/>
                  </a:lnTo>
                  <a:lnTo>
                    <a:pt x="460349" y="37566"/>
                  </a:lnTo>
                  <a:lnTo>
                    <a:pt x="461949" y="32766"/>
                  </a:lnTo>
                  <a:close/>
                </a:path>
                <a:path w="1104265" h="1381759">
                  <a:moveTo>
                    <a:pt x="474738" y="1172451"/>
                  </a:moveTo>
                  <a:lnTo>
                    <a:pt x="463384" y="1172679"/>
                  </a:lnTo>
                  <a:lnTo>
                    <a:pt x="463042" y="1176642"/>
                  </a:lnTo>
                  <a:lnTo>
                    <a:pt x="468553" y="1178521"/>
                  </a:lnTo>
                  <a:lnTo>
                    <a:pt x="474738" y="1172451"/>
                  </a:lnTo>
                  <a:close/>
                </a:path>
                <a:path w="1104265" h="1381759">
                  <a:moveTo>
                    <a:pt x="494715" y="470738"/>
                  </a:moveTo>
                  <a:lnTo>
                    <a:pt x="488721" y="466788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27" y="472732"/>
                  </a:lnTo>
                  <a:lnTo>
                    <a:pt x="492086" y="476008"/>
                  </a:lnTo>
                  <a:lnTo>
                    <a:pt x="494715" y="470738"/>
                  </a:lnTo>
                  <a:close/>
                </a:path>
                <a:path w="1104265" h="1381759">
                  <a:moveTo>
                    <a:pt x="506704" y="1093330"/>
                  </a:moveTo>
                  <a:lnTo>
                    <a:pt x="505104" y="1086142"/>
                  </a:lnTo>
                  <a:lnTo>
                    <a:pt x="499503" y="1085342"/>
                  </a:lnTo>
                  <a:lnTo>
                    <a:pt x="491515" y="1089329"/>
                  </a:lnTo>
                  <a:lnTo>
                    <a:pt x="493115" y="1094130"/>
                  </a:lnTo>
                  <a:lnTo>
                    <a:pt x="493915" y="1097330"/>
                  </a:lnTo>
                  <a:lnTo>
                    <a:pt x="497916" y="1095730"/>
                  </a:lnTo>
                  <a:lnTo>
                    <a:pt x="502704" y="1094930"/>
                  </a:lnTo>
                  <a:lnTo>
                    <a:pt x="506704" y="1093330"/>
                  </a:lnTo>
                  <a:close/>
                </a:path>
                <a:path w="1104265" h="1381759">
                  <a:moveTo>
                    <a:pt x="525881" y="1091730"/>
                  </a:moveTo>
                  <a:lnTo>
                    <a:pt x="523481" y="1082941"/>
                  </a:lnTo>
                  <a:lnTo>
                    <a:pt x="519493" y="1077341"/>
                  </a:lnTo>
                  <a:lnTo>
                    <a:pt x="511492" y="1078941"/>
                  </a:lnTo>
                  <a:lnTo>
                    <a:pt x="514692" y="1086142"/>
                  </a:lnTo>
                  <a:lnTo>
                    <a:pt x="518693" y="1090930"/>
                  </a:lnTo>
                  <a:lnTo>
                    <a:pt x="525881" y="1091730"/>
                  </a:lnTo>
                  <a:close/>
                </a:path>
                <a:path w="1104265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54" y="303796"/>
                  </a:lnTo>
                  <a:lnTo>
                    <a:pt x="563245" y="302717"/>
                  </a:lnTo>
                  <a:close/>
                </a:path>
                <a:path w="1104265" h="1381759">
                  <a:moveTo>
                    <a:pt x="565124" y="544423"/>
                  </a:moveTo>
                  <a:lnTo>
                    <a:pt x="562648" y="540270"/>
                  </a:lnTo>
                  <a:lnTo>
                    <a:pt x="557479" y="538365"/>
                  </a:lnTo>
                  <a:lnTo>
                    <a:pt x="560844" y="541769"/>
                  </a:lnTo>
                  <a:lnTo>
                    <a:pt x="565124" y="544423"/>
                  </a:lnTo>
                  <a:close/>
                </a:path>
                <a:path w="1104265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47" y="1099820"/>
                  </a:lnTo>
                  <a:lnTo>
                    <a:pt x="567207" y="1095235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104265" h="1381759">
                  <a:moveTo>
                    <a:pt x="596214" y="1039787"/>
                  </a:moveTo>
                  <a:lnTo>
                    <a:pt x="590613" y="1040587"/>
                  </a:lnTo>
                  <a:lnTo>
                    <a:pt x="584225" y="1035786"/>
                  </a:lnTo>
                  <a:lnTo>
                    <a:pt x="583425" y="1043774"/>
                  </a:lnTo>
                  <a:lnTo>
                    <a:pt x="589026" y="1042974"/>
                  </a:lnTo>
                  <a:lnTo>
                    <a:pt x="595414" y="1047775"/>
                  </a:lnTo>
                  <a:lnTo>
                    <a:pt x="596214" y="1039787"/>
                  </a:lnTo>
                  <a:close/>
                </a:path>
                <a:path w="1104265" h="1381759">
                  <a:moveTo>
                    <a:pt x="620991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803" y="62344"/>
                  </a:lnTo>
                  <a:lnTo>
                    <a:pt x="616191" y="63931"/>
                  </a:lnTo>
                  <a:lnTo>
                    <a:pt x="620191" y="63931"/>
                  </a:lnTo>
                  <a:lnTo>
                    <a:pt x="620991" y="56743"/>
                  </a:lnTo>
                  <a:close/>
                </a:path>
                <a:path w="1104265" h="1381759">
                  <a:moveTo>
                    <a:pt x="640168" y="40754"/>
                  </a:moveTo>
                  <a:lnTo>
                    <a:pt x="632180" y="38366"/>
                  </a:lnTo>
                  <a:lnTo>
                    <a:pt x="632180" y="43154"/>
                  </a:lnTo>
                  <a:lnTo>
                    <a:pt x="624979" y="47955"/>
                  </a:lnTo>
                  <a:lnTo>
                    <a:pt x="632980" y="50355"/>
                  </a:lnTo>
                  <a:lnTo>
                    <a:pt x="632980" y="45554"/>
                  </a:lnTo>
                  <a:lnTo>
                    <a:pt x="640168" y="40754"/>
                  </a:lnTo>
                  <a:close/>
                </a:path>
                <a:path w="1104265" h="1381759">
                  <a:moveTo>
                    <a:pt x="649757" y="1057363"/>
                  </a:moveTo>
                  <a:lnTo>
                    <a:pt x="642569" y="1050175"/>
                  </a:lnTo>
                  <a:lnTo>
                    <a:pt x="640969" y="1049375"/>
                  </a:lnTo>
                  <a:lnTo>
                    <a:pt x="638022" y="1050340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69" y="1061364"/>
                  </a:lnTo>
                  <a:lnTo>
                    <a:pt x="649757" y="1057363"/>
                  </a:lnTo>
                  <a:close/>
                </a:path>
                <a:path w="1104265" h="1381759">
                  <a:moveTo>
                    <a:pt x="649897" y="980097"/>
                  </a:moveTo>
                  <a:lnTo>
                    <a:pt x="644169" y="975042"/>
                  </a:lnTo>
                  <a:lnTo>
                    <a:pt x="640676" y="979424"/>
                  </a:lnTo>
                  <a:lnTo>
                    <a:pt x="645668" y="981341"/>
                  </a:lnTo>
                  <a:lnTo>
                    <a:pt x="649897" y="980097"/>
                  </a:lnTo>
                  <a:close/>
                </a:path>
                <a:path w="1104265" h="1381759">
                  <a:moveTo>
                    <a:pt x="661746" y="800"/>
                  </a:moveTo>
                  <a:lnTo>
                    <a:pt x="656158" y="0"/>
                  </a:lnTo>
                  <a:lnTo>
                    <a:pt x="656958" y="4000"/>
                  </a:lnTo>
                  <a:lnTo>
                    <a:pt x="649757" y="6388"/>
                  </a:lnTo>
                  <a:lnTo>
                    <a:pt x="656958" y="7988"/>
                  </a:lnTo>
                  <a:lnTo>
                    <a:pt x="660946" y="7988"/>
                  </a:lnTo>
                  <a:lnTo>
                    <a:pt x="661746" y="800"/>
                  </a:lnTo>
                  <a:close/>
                </a:path>
                <a:path w="1104265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52" y="350253"/>
                  </a:lnTo>
                  <a:lnTo>
                    <a:pt x="667067" y="352958"/>
                  </a:lnTo>
                  <a:close/>
                </a:path>
                <a:path w="1104265" h="1381759">
                  <a:moveTo>
                    <a:pt x="681723" y="1109319"/>
                  </a:moveTo>
                  <a:lnTo>
                    <a:pt x="680135" y="1105319"/>
                  </a:lnTo>
                  <a:lnTo>
                    <a:pt x="674535" y="1107719"/>
                  </a:lnTo>
                  <a:lnTo>
                    <a:pt x="664146" y="1108519"/>
                  </a:lnTo>
                  <a:lnTo>
                    <a:pt x="664946" y="1114107"/>
                  </a:lnTo>
                  <a:lnTo>
                    <a:pt x="669315" y="1115453"/>
                  </a:lnTo>
                  <a:lnTo>
                    <a:pt x="674141" y="1118908"/>
                  </a:lnTo>
                  <a:lnTo>
                    <a:pt x="677760" y="1119949"/>
                  </a:lnTo>
                  <a:lnTo>
                    <a:pt x="678535" y="1114107"/>
                  </a:lnTo>
                  <a:lnTo>
                    <a:pt x="676135" y="1114907"/>
                  </a:lnTo>
                  <a:lnTo>
                    <a:pt x="673735" y="1114907"/>
                  </a:lnTo>
                  <a:lnTo>
                    <a:pt x="672934" y="1111707"/>
                  </a:lnTo>
                  <a:lnTo>
                    <a:pt x="676135" y="1110107"/>
                  </a:lnTo>
                  <a:lnTo>
                    <a:pt x="681723" y="1109319"/>
                  </a:lnTo>
                  <a:close/>
                </a:path>
                <a:path w="1104265" h="1381759">
                  <a:moveTo>
                    <a:pt x="687324" y="775246"/>
                  </a:moveTo>
                  <a:lnTo>
                    <a:pt x="680135" y="775246"/>
                  </a:lnTo>
                  <a:lnTo>
                    <a:pt x="676135" y="779233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104265" h="1381759">
                  <a:moveTo>
                    <a:pt x="690524" y="796823"/>
                  </a:moveTo>
                  <a:lnTo>
                    <a:pt x="684923" y="796023"/>
                  </a:lnTo>
                  <a:lnTo>
                    <a:pt x="684923" y="800811"/>
                  </a:lnTo>
                  <a:lnTo>
                    <a:pt x="678535" y="802411"/>
                  </a:lnTo>
                  <a:lnTo>
                    <a:pt x="685723" y="804011"/>
                  </a:lnTo>
                  <a:lnTo>
                    <a:pt x="689724" y="804011"/>
                  </a:lnTo>
                  <a:lnTo>
                    <a:pt x="690524" y="796823"/>
                  </a:lnTo>
                  <a:close/>
                </a:path>
                <a:path w="1104265" h="1381759">
                  <a:moveTo>
                    <a:pt x="696645" y="688289"/>
                  </a:moveTo>
                  <a:lnTo>
                    <a:pt x="693712" y="684136"/>
                  </a:lnTo>
                  <a:lnTo>
                    <a:pt x="689000" y="682218"/>
                  </a:lnTo>
                  <a:lnTo>
                    <a:pt x="692518" y="685634"/>
                  </a:lnTo>
                  <a:lnTo>
                    <a:pt x="696645" y="688289"/>
                  </a:lnTo>
                  <a:close/>
                </a:path>
                <a:path w="1104265" h="1381759">
                  <a:moveTo>
                    <a:pt x="704710" y="339128"/>
                  </a:moveTo>
                  <a:lnTo>
                    <a:pt x="699312" y="334073"/>
                  </a:lnTo>
                  <a:lnTo>
                    <a:pt x="695718" y="338455"/>
                  </a:lnTo>
                  <a:lnTo>
                    <a:pt x="700506" y="340372"/>
                  </a:lnTo>
                  <a:lnTo>
                    <a:pt x="704710" y="339128"/>
                  </a:lnTo>
                  <a:close/>
                </a:path>
                <a:path w="1104265" h="1381759">
                  <a:moveTo>
                    <a:pt x="708875" y="497751"/>
                  </a:moveTo>
                  <a:lnTo>
                    <a:pt x="701713" y="493915"/>
                  </a:lnTo>
                  <a:lnTo>
                    <a:pt x="701802" y="500900"/>
                  </a:lnTo>
                  <a:lnTo>
                    <a:pt x="697611" y="507796"/>
                  </a:lnTo>
                  <a:lnTo>
                    <a:pt x="695083" y="513359"/>
                  </a:lnTo>
                  <a:lnTo>
                    <a:pt x="700112" y="516293"/>
                  </a:lnTo>
                  <a:lnTo>
                    <a:pt x="701929" y="510209"/>
                  </a:lnTo>
                  <a:lnTo>
                    <a:pt x="706907" y="503605"/>
                  </a:lnTo>
                  <a:lnTo>
                    <a:pt x="708875" y="497751"/>
                  </a:lnTo>
                  <a:close/>
                </a:path>
                <a:path w="1104265" h="1381759">
                  <a:moveTo>
                    <a:pt x="712952" y="826795"/>
                  </a:moveTo>
                  <a:lnTo>
                    <a:pt x="708901" y="823188"/>
                  </a:lnTo>
                  <a:lnTo>
                    <a:pt x="703961" y="828586"/>
                  </a:lnTo>
                  <a:lnTo>
                    <a:pt x="708304" y="829183"/>
                  </a:lnTo>
                  <a:lnTo>
                    <a:pt x="712952" y="826795"/>
                  </a:lnTo>
                  <a:close/>
                </a:path>
                <a:path w="1104265" h="1381759">
                  <a:moveTo>
                    <a:pt x="734529" y="101434"/>
                  </a:moveTo>
                  <a:lnTo>
                    <a:pt x="730478" y="97510"/>
                  </a:lnTo>
                  <a:lnTo>
                    <a:pt x="725538" y="103009"/>
                  </a:lnTo>
                  <a:lnTo>
                    <a:pt x="729881" y="103797"/>
                  </a:lnTo>
                  <a:lnTo>
                    <a:pt x="734529" y="101434"/>
                  </a:lnTo>
                  <a:close/>
                </a:path>
                <a:path w="1104265" h="1381759">
                  <a:moveTo>
                    <a:pt x="746125" y="1047496"/>
                  </a:moveTo>
                  <a:lnTo>
                    <a:pt x="745566" y="1043381"/>
                  </a:lnTo>
                  <a:lnTo>
                    <a:pt x="741857" y="1039863"/>
                  </a:lnTo>
                  <a:lnTo>
                    <a:pt x="739267" y="1044575"/>
                  </a:lnTo>
                  <a:lnTo>
                    <a:pt x="746125" y="1047496"/>
                  </a:lnTo>
                  <a:close/>
                </a:path>
                <a:path w="1104265" h="1381759">
                  <a:moveTo>
                    <a:pt x="746721" y="1009815"/>
                  </a:moveTo>
                  <a:lnTo>
                    <a:pt x="740067" y="1009408"/>
                  </a:lnTo>
                  <a:lnTo>
                    <a:pt x="741667" y="1013409"/>
                  </a:lnTo>
                  <a:lnTo>
                    <a:pt x="739063" y="1022896"/>
                  </a:lnTo>
                  <a:lnTo>
                    <a:pt x="743572" y="1018006"/>
                  </a:lnTo>
                  <a:lnTo>
                    <a:pt x="746721" y="1009815"/>
                  </a:lnTo>
                  <a:close/>
                </a:path>
                <a:path w="1104265" h="1381759">
                  <a:moveTo>
                    <a:pt x="763028" y="1068273"/>
                  </a:moveTo>
                  <a:lnTo>
                    <a:pt x="762647" y="1064158"/>
                  </a:lnTo>
                  <a:lnTo>
                    <a:pt x="758977" y="1060640"/>
                  </a:lnTo>
                  <a:lnTo>
                    <a:pt x="756056" y="1065352"/>
                  </a:lnTo>
                  <a:lnTo>
                    <a:pt x="763028" y="1068273"/>
                  </a:lnTo>
                  <a:close/>
                </a:path>
                <a:path w="1104265" h="1381759">
                  <a:moveTo>
                    <a:pt x="782434" y="658558"/>
                  </a:moveTo>
                  <a:lnTo>
                    <a:pt x="776833" y="658558"/>
                  </a:lnTo>
                  <a:lnTo>
                    <a:pt x="778433" y="663346"/>
                  </a:lnTo>
                  <a:lnTo>
                    <a:pt x="777633" y="669747"/>
                  </a:lnTo>
                  <a:lnTo>
                    <a:pt x="782434" y="670547"/>
                  </a:lnTo>
                  <a:lnTo>
                    <a:pt x="780834" y="665746"/>
                  </a:lnTo>
                  <a:lnTo>
                    <a:pt x="782434" y="658558"/>
                  </a:lnTo>
                  <a:close/>
                </a:path>
                <a:path w="1104265" h="1381759">
                  <a:moveTo>
                    <a:pt x="784021" y="145453"/>
                  </a:moveTo>
                  <a:lnTo>
                    <a:pt x="783234" y="142265"/>
                  </a:lnTo>
                  <a:lnTo>
                    <a:pt x="783234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53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53"/>
                  </a:lnTo>
                  <a:close/>
                </a:path>
                <a:path w="1104265" h="1381759">
                  <a:moveTo>
                    <a:pt x="792429" y="587590"/>
                  </a:moveTo>
                  <a:lnTo>
                    <a:pt x="789622" y="583425"/>
                  </a:lnTo>
                  <a:lnTo>
                    <a:pt x="784567" y="581520"/>
                  </a:lnTo>
                  <a:lnTo>
                    <a:pt x="788123" y="584923"/>
                  </a:lnTo>
                  <a:lnTo>
                    <a:pt x="792429" y="587590"/>
                  </a:lnTo>
                  <a:close/>
                </a:path>
                <a:path w="1104265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43" y="1214081"/>
                  </a:lnTo>
                  <a:lnTo>
                    <a:pt x="792022" y="1218806"/>
                  </a:lnTo>
                  <a:lnTo>
                    <a:pt x="798982" y="1221727"/>
                  </a:lnTo>
                  <a:close/>
                </a:path>
                <a:path w="1104265" h="1381759">
                  <a:moveTo>
                    <a:pt x="800049" y="730338"/>
                  </a:moveTo>
                  <a:lnTo>
                    <a:pt x="795223" y="729691"/>
                  </a:lnTo>
                  <a:lnTo>
                    <a:pt x="793750" y="733031"/>
                  </a:lnTo>
                  <a:lnTo>
                    <a:pt x="790117" y="737273"/>
                  </a:lnTo>
                  <a:lnTo>
                    <a:pt x="789038" y="740930"/>
                  </a:lnTo>
                  <a:lnTo>
                    <a:pt x="795223" y="742467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104265" h="1381759">
                  <a:moveTo>
                    <a:pt x="811999" y="270929"/>
                  </a:moveTo>
                  <a:lnTo>
                    <a:pt x="806411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29"/>
                  </a:lnTo>
                  <a:close/>
                </a:path>
                <a:path w="1104265" h="1381759">
                  <a:moveTo>
                    <a:pt x="820788" y="389216"/>
                  </a:moveTo>
                  <a:lnTo>
                    <a:pt x="815200" y="388416"/>
                  </a:lnTo>
                  <a:lnTo>
                    <a:pt x="816000" y="393217"/>
                  </a:lnTo>
                  <a:lnTo>
                    <a:pt x="808799" y="395617"/>
                  </a:lnTo>
                  <a:lnTo>
                    <a:pt x="816000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104265" h="1381759">
                  <a:moveTo>
                    <a:pt x="823988" y="745667"/>
                  </a:moveTo>
                  <a:lnTo>
                    <a:pt x="816000" y="746467"/>
                  </a:lnTo>
                  <a:lnTo>
                    <a:pt x="812800" y="749668"/>
                  </a:lnTo>
                  <a:lnTo>
                    <a:pt x="811199" y="754456"/>
                  </a:lnTo>
                  <a:lnTo>
                    <a:pt x="819188" y="754456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104265" h="1381759">
                  <a:moveTo>
                    <a:pt x="839228" y="358101"/>
                  </a:moveTo>
                  <a:lnTo>
                    <a:pt x="835177" y="354050"/>
                  </a:lnTo>
                  <a:lnTo>
                    <a:pt x="830237" y="359892"/>
                  </a:lnTo>
                  <a:lnTo>
                    <a:pt x="834580" y="360641"/>
                  </a:lnTo>
                  <a:lnTo>
                    <a:pt x="839228" y="358101"/>
                  </a:lnTo>
                  <a:close/>
                </a:path>
                <a:path w="1104265" h="1381759">
                  <a:moveTo>
                    <a:pt x="843241" y="551624"/>
                  </a:moveTo>
                  <a:lnTo>
                    <a:pt x="840778" y="547458"/>
                  </a:lnTo>
                  <a:lnTo>
                    <a:pt x="835596" y="545553"/>
                  </a:lnTo>
                  <a:lnTo>
                    <a:pt x="838974" y="548957"/>
                  </a:lnTo>
                  <a:lnTo>
                    <a:pt x="843241" y="551624"/>
                  </a:lnTo>
                  <a:close/>
                </a:path>
                <a:path w="1104265" h="1381759">
                  <a:moveTo>
                    <a:pt x="849668" y="966749"/>
                  </a:moveTo>
                  <a:lnTo>
                    <a:pt x="847458" y="963269"/>
                  </a:lnTo>
                  <a:lnTo>
                    <a:pt x="843965" y="969454"/>
                  </a:lnTo>
                  <a:lnTo>
                    <a:pt x="849020" y="971588"/>
                  </a:lnTo>
                  <a:lnTo>
                    <a:pt x="849668" y="966749"/>
                  </a:lnTo>
                  <a:close/>
                </a:path>
                <a:path w="1104265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60" y="519087"/>
                  </a:lnTo>
                  <a:lnTo>
                    <a:pt x="858875" y="521944"/>
                  </a:lnTo>
                  <a:close/>
                </a:path>
                <a:path w="1104265" h="1381759">
                  <a:moveTo>
                    <a:pt x="863447" y="1006119"/>
                  </a:moveTo>
                  <a:lnTo>
                    <a:pt x="862914" y="1000836"/>
                  </a:lnTo>
                  <a:lnTo>
                    <a:pt x="859155" y="999820"/>
                  </a:lnTo>
                  <a:lnTo>
                    <a:pt x="860755" y="1005420"/>
                  </a:lnTo>
                  <a:lnTo>
                    <a:pt x="849566" y="1005420"/>
                  </a:lnTo>
                  <a:lnTo>
                    <a:pt x="855154" y="1014209"/>
                  </a:lnTo>
                  <a:lnTo>
                    <a:pt x="860844" y="1011847"/>
                  </a:lnTo>
                  <a:lnTo>
                    <a:pt x="863447" y="1006119"/>
                  </a:lnTo>
                  <a:close/>
                </a:path>
                <a:path w="1104265" h="1381759">
                  <a:moveTo>
                    <a:pt x="867943" y="1087729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55" y="1090129"/>
                  </a:lnTo>
                  <a:lnTo>
                    <a:pt x="863155" y="1088529"/>
                  </a:lnTo>
                  <a:lnTo>
                    <a:pt x="867143" y="1094130"/>
                  </a:lnTo>
                  <a:lnTo>
                    <a:pt x="867943" y="1087729"/>
                  </a:lnTo>
                  <a:close/>
                </a:path>
                <a:path w="1104265" h="1381759">
                  <a:moveTo>
                    <a:pt x="875271" y="702437"/>
                  </a:moveTo>
                  <a:lnTo>
                    <a:pt x="869543" y="697712"/>
                  </a:lnTo>
                  <a:lnTo>
                    <a:pt x="866063" y="701992"/>
                  </a:lnTo>
                  <a:lnTo>
                    <a:pt x="871042" y="703707"/>
                  </a:lnTo>
                  <a:lnTo>
                    <a:pt x="875271" y="702437"/>
                  </a:lnTo>
                  <a:close/>
                </a:path>
                <a:path w="1104265" h="1381759">
                  <a:moveTo>
                    <a:pt x="889520" y="955065"/>
                  </a:moveTo>
                  <a:lnTo>
                    <a:pt x="880732" y="954265"/>
                  </a:lnTo>
                  <a:lnTo>
                    <a:pt x="881532" y="959065"/>
                  </a:lnTo>
                  <a:lnTo>
                    <a:pt x="875931" y="965454"/>
                  </a:lnTo>
                  <a:lnTo>
                    <a:pt x="884732" y="966254"/>
                  </a:lnTo>
                  <a:lnTo>
                    <a:pt x="883932" y="961453"/>
                  </a:lnTo>
                  <a:lnTo>
                    <a:pt x="889520" y="955065"/>
                  </a:lnTo>
                  <a:close/>
                </a:path>
                <a:path w="1104265" h="1381759">
                  <a:moveTo>
                    <a:pt x="900709" y="684923"/>
                  </a:moveTo>
                  <a:lnTo>
                    <a:pt x="895121" y="684136"/>
                  </a:lnTo>
                  <a:lnTo>
                    <a:pt x="895921" y="688124"/>
                  </a:lnTo>
                  <a:lnTo>
                    <a:pt x="889520" y="690524"/>
                  </a:lnTo>
                  <a:lnTo>
                    <a:pt x="895921" y="692124"/>
                  </a:lnTo>
                  <a:lnTo>
                    <a:pt x="899909" y="692124"/>
                  </a:lnTo>
                  <a:lnTo>
                    <a:pt x="900709" y="684923"/>
                  </a:lnTo>
                  <a:close/>
                </a:path>
                <a:path w="1104265" h="1381759">
                  <a:moveTo>
                    <a:pt x="907910" y="666546"/>
                  </a:moveTo>
                  <a:lnTo>
                    <a:pt x="907110" y="665746"/>
                  </a:lnTo>
                  <a:lnTo>
                    <a:pt x="903109" y="666546"/>
                  </a:lnTo>
                  <a:lnTo>
                    <a:pt x="893749" y="661822"/>
                  </a:lnTo>
                  <a:lnTo>
                    <a:pt x="897712" y="667143"/>
                  </a:lnTo>
                  <a:lnTo>
                    <a:pt x="905586" y="672172"/>
                  </a:lnTo>
                  <a:lnTo>
                    <a:pt x="907910" y="666546"/>
                  </a:lnTo>
                  <a:close/>
                </a:path>
                <a:path w="1104265" h="1381759">
                  <a:moveTo>
                    <a:pt x="917498" y="841578"/>
                  </a:moveTo>
                  <a:lnTo>
                    <a:pt x="910297" y="841578"/>
                  </a:lnTo>
                  <a:lnTo>
                    <a:pt x="908431" y="845515"/>
                  </a:lnTo>
                  <a:lnTo>
                    <a:pt x="902512" y="849668"/>
                  </a:lnTo>
                  <a:lnTo>
                    <a:pt x="899287" y="853376"/>
                  </a:lnTo>
                  <a:lnTo>
                    <a:pt x="905510" y="855967"/>
                  </a:lnTo>
                  <a:lnTo>
                    <a:pt x="904709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66"/>
                  </a:lnTo>
                  <a:lnTo>
                    <a:pt x="917498" y="841578"/>
                  </a:lnTo>
                  <a:close/>
                </a:path>
                <a:path w="1104265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82" y="498017"/>
                  </a:lnTo>
                  <a:lnTo>
                    <a:pt x="940473" y="496925"/>
                  </a:lnTo>
                  <a:close/>
                </a:path>
                <a:path w="1104265" h="1381759">
                  <a:moveTo>
                    <a:pt x="953465" y="646569"/>
                  </a:moveTo>
                  <a:lnTo>
                    <a:pt x="950988" y="640283"/>
                  </a:lnTo>
                  <a:lnTo>
                    <a:pt x="945070" y="638276"/>
                  </a:lnTo>
                  <a:lnTo>
                    <a:pt x="941552" y="638810"/>
                  </a:lnTo>
                  <a:lnTo>
                    <a:pt x="946264" y="640168"/>
                  </a:lnTo>
                  <a:lnTo>
                    <a:pt x="947864" y="645769"/>
                  </a:lnTo>
                  <a:lnTo>
                    <a:pt x="952665" y="654558"/>
                  </a:lnTo>
                  <a:lnTo>
                    <a:pt x="953465" y="646569"/>
                  </a:lnTo>
                  <a:close/>
                </a:path>
                <a:path w="1104265" h="1381759">
                  <a:moveTo>
                    <a:pt x="971842" y="390817"/>
                  </a:moveTo>
                  <a:lnTo>
                    <a:pt x="966381" y="387578"/>
                  </a:lnTo>
                  <a:lnTo>
                    <a:pt x="962952" y="390715"/>
                  </a:lnTo>
                  <a:lnTo>
                    <a:pt x="962964" y="396100"/>
                  </a:lnTo>
                  <a:lnTo>
                    <a:pt x="967841" y="399605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104265" h="1381759">
                  <a:moveTo>
                    <a:pt x="1011008" y="949464"/>
                  </a:moveTo>
                  <a:lnTo>
                    <a:pt x="1009408" y="945476"/>
                  </a:lnTo>
                  <a:lnTo>
                    <a:pt x="1001407" y="946277"/>
                  </a:lnTo>
                  <a:lnTo>
                    <a:pt x="1002207" y="951865"/>
                  </a:lnTo>
                  <a:lnTo>
                    <a:pt x="1006208" y="950264"/>
                  </a:lnTo>
                  <a:lnTo>
                    <a:pt x="1010208" y="955865"/>
                  </a:lnTo>
                  <a:lnTo>
                    <a:pt x="1011008" y="949464"/>
                  </a:lnTo>
                  <a:close/>
                </a:path>
                <a:path w="1104265" h="1381759">
                  <a:moveTo>
                    <a:pt x="1013396" y="931087"/>
                  </a:moveTo>
                  <a:lnTo>
                    <a:pt x="1011796" y="927087"/>
                  </a:lnTo>
                  <a:lnTo>
                    <a:pt x="1003808" y="927887"/>
                  </a:lnTo>
                  <a:lnTo>
                    <a:pt x="1004608" y="933488"/>
                  </a:lnTo>
                  <a:lnTo>
                    <a:pt x="1009408" y="931887"/>
                  </a:lnTo>
                  <a:lnTo>
                    <a:pt x="1013396" y="937488"/>
                  </a:lnTo>
                  <a:lnTo>
                    <a:pt x="1013396" y="931087"/>
                  </a:lnTo>
                  <a:close/>
                </a:path>
                <a:path w="1104265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67" y="693356"/>
                  </a:lnTo>
                  <a:lnTo>
                    <a:pt x="1038174" y="698512"/>
                  </a:lnTo>
                  <a:lnTo>
                    <a:pt x="1039126" y="704037"/>
                  </a:lnTo>
                  <a:lnTo>
                    <a:pt x="1039177" y="709104"/>
                  </a:lnTo>
                  <a:lnTo>
                    <a:pt x="1039520" y="710882"/>
                  </a:lnTo>
                  <a:lnTo>
                    <a:pt x="1041374" y="706513"/>
                  </a:lnTo>
                  <a:lnTo>
                    <a:pt x="1045032" y="703122"/>
                  </a:lnTo>
                  <a:close/>
                </a:path>
                <a:path w="1104265" h="1381759">
                  <a:moveTo>
                    <a:pt x="1045375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52" y="756373"/>
                  </a:lnTo>
                  <a:lnTo>
                    <a:pt x="1022197" y="753668"/>
                  </a:lnTo>
                  <a:lnTo>
                    <a:pt x="1025131" y="760780"/>
                  </a:lnTo>
                  <a:lnTo>
                    <a:pt x="1028890" y="766851"/>
                  </a:lnTo>
                  <a:lnTo>
                    <a:pt x="1033094" y="772325"/>
                  </a:lnTo>
                  <a:lnTo>
                    <a:pt x="1037374" y="777633"/>
                  </a:lnTo>
                  <a:lnTo>
                    <a:pt x="1036574" y="772045"/>
                  </a:lnTo>
                  <a:lnTo>
                    <a:pt x="1044575" y="773645"/>
                  </a:lnTo>
                  <a:lnTo>
                    <a:pt x="1045375" y="768845"/>
                  </a:lnTo>
                  <a:close/>
                </a:path>
                <a:path w="1104265" h="1381759">
                  <a:moveTo>
                    <a:pt x="1066152" y="711301"/>
                  </a:moveTo>
                  <a:lnTo>
                    <a:pt x="1060577" y="711212"/>
                  </a:lnTo>
                  <a:lnTo>
                    <a:pt x="1053960" y="709409"/>
                  </a:lnTo>
                  <a:lnTo>
                    <a:pt x="1048842" y="708939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69" y="717054"/>
                  </a:lnTo>
                  <a:lnTo>
                    <a:pt x="1066152" y="711301"/>
                  </a:lnTo>
                  <a:close/>
                </a:path>
                <a:path w="1104265" h="1381759">
                  <a:moveTo>
                    <a:pt x="1086129" y="914311"/>
                  </a:moveTo>
                  <a:lnTo>
                    <a:pt x="1085329" y="908710"/>
                  </a:lnTo>
                  <a:lnTo>
                    <a:pt x="1080528" y="911110"/>
                  </a:lnTo>
                  <a:lnTo>
                    <a:pt x="1073340" y="911910"/>
                  </a:lnTo>
                  <a:lnTo>
                    <a:pt x="1074140" y="916698"/>
                  </a:lnTo>
                  <a:lnTo>
                    <a:pt x="1078941" y="915098"/>
                  </a:lnTo>
                  <a:lnTo>
                    <a:pt x="1086129" y="914311"/>
                  </a:lnTo>
                  <a:close/>
                </a:path>
                <a:path w="1104265" h="1381759">
                  <a:moveTo>
                    <a:pt x="1103706" y="907910"/>
                  </a:moveTo>
                  <a:lnTo>
                    <a:pt x="1101318" y="901522"/>
                  </a:lnTo>
                  <a:lnTo>
                    <a:pt x="1096518" y="899121"/>
                  </a:lnTo>
                  <a:lnTo>
                    <a:pt x="1090930" y="899121"/>
                  </a:lnTo>
                  <a:lnTo>
                    <a:pt x="1093317" y="905510"/>
                  </a:lnTo>
                  <a:lnTo>
                    <a:pt x="1098118" y="907910"/>
                  </a:lnTo>
                  <a:lnTo>
                    <a:pt x="1103706" y="9079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144036" y="8680068"/>
              <a:ext cx="1035685" cy="1090295"/>
            </a:xfrm>
            <a:custGeom>
              <a:avLst/>
              <a:gdLst/>
              <a:ahLst/>
              <a:cxnLst/>
              <a:rect l="l" t="t" r="r" b="b"/>
              <a:pathLst>
                <a:path w="1035684" h="1090295">
                  <a:moveTo>
                    <a:pt x="8991" y="266141"/>
                  </a:moveTo>
                  <a:lnTo>
                    <a:pt x="4940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1035684" h="1090295">
                  <a:moveTo>
                    <a:pt x="71437" y="685723"/>
                  </a:moveTo>
                  <a:lnTo>
                    <a:pt x="67284" y="682129"/>
                  </a:lnTo>
                  <a:lnTo>
                    <a:pt x="62674" y="687527"/>
                  </a:lnTo>
                  <a:lnTo>
                    <a:pt x="66979" y="688124"/>
                  </a:lnTo>
                  <a:lnTo>
                    <a:pt x="71437" y="685723"/>
                  </a:lnTo>
                  <a:close/>
                </a:path>
                <a:path w="1035684" h="1090295">
                  <a:moveTo>
                    <a:pt x="107035" y="302323"/>
                  </a:moveTo>
                  <a:lnTo>
                    <a:pt x="101650" y="297713"/>
                  </a:lnTo>
                  <a:lnTo>
                    <a:pt x="98044" y="301637"/>
                  </a:lnTo>
                  <a:lnTo>
                    <a:pt x="102844" y="303403"/>
                  </a:lnTo>
                  <a:lnTo>
                    <a:pt x="107035" y="302323"/>
                  </a:lnTo>
                  <a:close/>
                </a:path>
                <a:path w="1035684" h="1090295">
                  <a:moveTo>
                    <a:pt x="144805" y="340067"/>
                  </a:moveTo>
                  <a:lnTo>
                    <a:pt x="138404" y="340868"/>
                  </a:lnTo>
                  <a:lnTo>
                    <a:pt x="128016" y="339267"/>
                  </a:lnTo>
                  <a:lnTo>
                    <a:pt x="127215" y="345668"/>
                  </a:lnTo>
                  <a:lnTo>
                    <a:pt x="134239" y="346138"/>
                  </a:lnTo>
                  <a:lnTo>
                    <a:pt x="139014" y="347065"/>
                  </a:lnTo>
                  <a:lnTo>
                    <a:pt x="142278" y="345884"/>
                  </a:lnTo>
                  <a:lnTo>
                    <a:pt x="144805" y="340067"/>
                  </a:lnTo>
                  <a:close/>
                </a:path>
                <a:path w="1035684" h="1090295">
                  <a:moveTo>
                    <a:pt x="167982" y="227380"/>
                  </a:moveTo>
                  <a:lnTo>
                    <a:pt x="159435" y="224904"/>
                  </a:lnTo>
                  <a:lnTo>
                    <a:pt x="157187" y="229171"/>
                  </a:lnTo>
                  <a:lnTo>
                    <a:pt x="160337" y="232549"/>
                  </a:lnTo>
                  <a:lnTo>
                    <a:pt x="167982" y="227380"/>
                  </a:lnTo>
                  <a:close/>
                </a:path>
                <a:path w="1035684" h="1090295">
                  <a:moveTo>
                    <a:pt x="176771" y="334467"/>
                  </a:moveTo>
                  <a:lnTo>
                    <a:pt x="171170" y="333679"/>
                  </a:lnTo>
                  <a:lnTo>
                    <a:pt x="171970" y="338467"/>
                  </a:lnTo>
                  <a:lnTo>
                    <a:pt x="165582" y="340868"/>
                  </a:lnTo>
                  <a:lnTo>
                    <a:pt x="171970" y="341668"/>
                  </a:lnTo>
                  <a:lnTo>
                    <a:pt x="175971" y="341668"/>
                  </a:lnTo>
                  <a:lnTo>
                    <a:pt x="176771" y="334467"/>
                  </a:lnTo>
                  <a:close/>
                </a:path>
                <a:path w="1035684" h="1090295">
                  <a:moveTo>
                    <a:pt x="180378" y="243408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78" y="243408"/>
                  </a:lnTo>
                  <a:close/>
                </a:path>
                <a:path w="1035684" h="1090295">
                  <a:moveTo>
                    <a:pt x="183349" y="274116"/>
                  </a:moveTo>
                  <a:lnTo>
                    <a:pt x="179273" y="273037"/>
                  </a:lnTo>
                  <a:lnTo>
                    <a:pt x="175933" y="277495"/>
                  </a:lnTo>
                  <a:lnTo>
                    <a:pt x="180771" y="284124"/>
                  </a:lnTo>
                  <a:lnTo>
                    <a:pt x="183349" y="274116"/>
                  </a:lnTo>
                  <a:close/>
                </a:path>
                <a:path w="1035684" h="1090295">
                  <a:moveTo>
                    <a:pt x="191960" y="774039"/>
                  </a:moveTo>
                  <a:lnTo>
                    <a:pt x="186359" y="773239"/>
                  </a:lnTo>
                  <a:lnTo>
                    <a:pt x="187159" y="778040"/>
                  </a:lnTo>
                  <a:lnTo>
                    <a:pt x="179971" y="779640"/>
                  </a:lnTo>
                  <a:lnTo>
                    <a:pt x="187159" y="781240"/>
                  </a:lnTo>
                  <a:lnTo>
                    <a:pt x="191160" y="781240"/>
                  </a:lnTo>
                  <a:lnTo>
                    <a:pt x="191960" y="774039"/>
                  </a:lnTo>
                  <a:close/>
                </a:path>
                <a:path w="1035684" h="1090295">
                  <a:moveTo>
                    <a:pt x="197281" y="400735"/>
                  </a:moveTo>
                  <a:lnTo>
                    <a:pt x="193052" y="399605"/>
                  </a:lnTo>
                  <a:lnTo>
                    <a:pt x="189865" y="403885"/>
                  </a:lnTo>
                  <a:lnTo>
                    <a:pt x="195148" y="410400"/>
                  </a:lnTo>
                  <a:lnTo>
                    <a:pt x="197281" y="400735"/>
                  </a:lnTo>
                  <a:close/>
                </a:path>
                <a:path w="1035684" h="1090295">
                  <a:moveTo>
                    <a:pt x="199999" y="245694"/>
                  </a:moveTo>
                  <a:lnTo>
                    <a:pt x="195948" y="241769"/>
                  </a:lnTo>
                  <a:lnTo>
                    <a:pt x="191008" y="247269"/>
                  </a:lnTo>
                  <a:lnTo>
                    <a:pt x="195351" y="248056"/>
                  </a:lnTo>
                  <a:lnTo>
                    <a:pt x="199999" y="245694"/>
                  </a:lnTo>
                  <a:close/>
                </a:path>
                <a:path w="1035684" h="1090295">
                  <a:moveTo>
                    <a:pt x="215138" y="595820"/>
                  </a:moveTo>
                  <a:lnTo>
                    <a:pt x="208737" y="595020"/>
                  </a:lnTo>
                  <a:lnTo>
                    <a:pt x="206438" y="598246"/>
                  </a:lnTo>
                  <a:lnTo>
                    <a:pt x="201752" y="601611"/>
                  </a:lnTo>
                  <a:lnTo>
                    <a:pt x="199745" y="604685"/>
                  </a:lnTo>
                  <a:lnTo>
                    <a:pt x="205536" y="607009"/>
                  </a:lnTo>
                  <a:lnTo>
                    <a:pt x="205536" y="602208"/>
                  </a:lnTo>
                  <a:lnTo>
                    <a:pt x="209537" y="603008"/>
                  </a:lnTo>
                  <a:lnTo>
                    <a:pt x="210337" y="606209"/>
                  </a:lnTo>
                  <a:lnTo>
                    <a:pt x="210337" y="610997"/>
                  </a:lnTo>
                  <a:lnTo>
                    <a:pt x="214337" y="610997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1035684" h="1090295">
                  <a:moveTo>
                    <a:pt x="242354" y="691324"/>
                  </a:moveTo>
                  <a:lnTo>
                    <a:pt x="238315" y="687730"/>
                  </a:lnTo>
                  <a:lnTo>
                    <a:pt x="233362" y="693127"/>
                  </a:lnTo>
                  <a:lnTo>
                    <a:pt x="237705" y="693724"/>
                  </a:lnTo>
                  <a:lnTo>
                    <a:pt x="242354" y="691324"/>
                  </a:lnTo>
                  <a:close/>
                </a:path>
                <a:path w="1035684" h="1090295">
                  <a:moveTo>
                    <a:pt x="268046" y="681736"/>
                  </a:moveTo>
                  <a:lnTo>
                    <a:pt x="263880" y="678141"/>
                  </a:lnTo>
                  <a:lnTo>
                    <a:pt x="259270" y="683526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1035684" h="1090295">
                  <a:moveTo>
                    <a:pt x="275069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69" y="39560"/>
                  </a:lnTo>
                  <a:lnTo>
                    <a:pt x="273469" y="34772"/>
                  </a:lnTo>
                  <a:lnTo>
                    <a:pt x="275069" y="27571"/>
                  </a:lnTo>
                  <a:close/>
                </a:path>
                <a:path w="1035684" h="1090295">
                  <a:moveTo>
                    <a:pt x="280670" y="454355"/>
                  </a:moveTo>
                  <a:lnTo>
                    <a:pt x="278269" y="446366"/>
                  </a:lnTo>
                  <a:lnTo>
                    <a:pt x="275069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54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69" y="459155"/>
                  </a:lnTo>
                  <a:lnTo>
                    <a:pt x="280670" y="454355"/>
                  </a:lnTo>
                  <a:close/>
                </a:path>
                <a:path w="1035684" h="1090295">
                  <a:moveTo>
                    <a:pt x="283870" y="467144"/>
                  </a:moveTo>
                  <a:lnTo>
                    <a:pt x="275869" y="467944"/>
                  </a:lnTo>
                  <a:lnTo>
                    <a:pt x="269481" y="470344"/>
                  </a:lnTo>
                  <a:lnTo>
                    <a:pt x="266280" y="476732"/>
                  </a:lnTo>
                  <a:lnTo>
                    <a:pt x="276669" y="476732"/>
                  </a:lnTo>
                  <a:lnTo>
                    <a:pt x="283070" y="474332"/>
                  </a:lnTo>
                  <a:lnTo>
                    <a:pt x="283870" y="467144"/>
                  </a:lnTo>
                  <a:close/>
                </a:path>
                <a:path w="1035684" h="1090295">
                  <a:moveTo>
                    <a:pt x="301447" y="687730"/>
                  </a:moveTo>
                  <a:lnTo>
                    <a:pt x="300647" y="686930"/>
                  </a:lnTo>
                  <a:lnTo>
                    <a:pt x="296646" y="687730"/>
                  </a:lnTo>
                  <a:lnTo>
                    <a:pt x="286943" y="683006"/>
                  </a:lnTo>
                  <a:lnTo>
                    <a:pt x="290957" y="688327"/>
                  </a:lnTo>
                  <a:lnTo>
                    <a:pt x="299008" y="693343"/>
                  </a:lnTo>
                  <a:lnTo>
                    <a:pt x="301447" y="687730"/>
                  </a:lnTo>
                  <a:close/>
                </a:path>
                <a:path w="1035684" h="1090295">
                  <a:moveTo>
                    <a:pt x="302247" y="935482"/>
                  </a:moveTo>
                  <a:lnTo>
                    <a:pt x="296646" y="934681"/>
                  </a:lnTo>
                  <a:lnTo>
                    <a:pt x="297446" y="939482"/>
                  </a:lnTo>
                  <a:lnTo>
                    <a:pt x="291058" y="941882"/>
                  </a:lnTo>
                  <a:lnTo>
                    <a:pt x="297446" y="942682"/>
                  </a:lnTo>
                  <a:lnTo>
                    <a:pt x="301447" y="942682"/>
                  </a:lnTo>
                  <a:lnTo>
                    <a:pt x="302247" y="935482"/>
                  </a:lnTo>
                  <a:close/>
                </a:path>
                <a:path w="1035684" h="1090295">
                  <a:moveTo>
                    <a:pt x="303047" y="181825"/>
                  </a:moveTo>
                  <a:lnTo>
                    <a:pt x="295059" y="182626"/>
                  </a:lnTo>
                  <a:lnTo>
                    <a:pt x="288658" y="185013"/>
                  </a:lnTo>
                  <a:lnTo>
                    <a:pt x="285457" y="191414"/>
                  </a:lnTo>
                  <a:lnTo>
                    <a:pt x="295846" y="191414"/>
                  </a:lnTo>
                  <a:lnTo>
                    <a:pt x="302247" y="189014"/>
                  </a:lnTo>
                  <a:lnTo>
                    <a:pt x="303047" y="181825"/>
                  </a:lnTo>
                  <a:close/>
                </a:path>
                <a:path w="1035684" h="1090295">
                  <a:moveTo>
                    <a:pt x="311035" y="542264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46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35" y="542264"/>
                  </a:lnTo>
                  <a:close/>
                </a:path>
                <a:path w="1035684" h="1090295">
                  <a:moveTo>
                    <a:pt x="320624" y="942682"/>
                  </a:moveTo>
                  <a:lnTo>
                    <a:pt x="315036" y="941882"/>
                  </a:lnTo>
                  <a:lnTo>
                    <a:pt x="315836" y="946670"/>
                  </a:lnTo>
                  <a:lnTo>
                    <a:pt x="309435" y="949071"/>
                  </a:lnTo>
                  <a:lnTo>
                    <a:pt x="315836" y="949871"/>
                  </a:lnTo>
                  <a:lnTo>
                    <a:pt x="319824" y="949871"/>
                  </a:lnTo>
                  <a:lnTo>
                    <a:pt x="320624" y="942682"/>
                  </a:lnTo>
                  <a:close/>
                </a:path>
                <a:path w="1035684" h="1090295">
                  <a:moveTo>
                    <a:pt x="321424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24" y="1019403"/>
                  </a:lnTo>
                  <a:lnTo>
                    <a:pt x="319824" y="1014603"/>
                  </a:lnTo>
                  <a:lnTo>
                    <a:pt x="321424" y="1007414"/>
                  </a:lnTo>
                  <a:close/>
                </a:path>
                <a:path w="1035684" h="1090295">
                  <a:moveTo>
                    <a:pt x="323164" y="794639"/>
                  </a:moveTo>
                  <a:lnTo>
                    <a:pt x="317436" y="790028"/>
                  </a:lnTo>
                  <a:lnTo>
                    <a:pt x="313944" y="793965"/>
                  </a:lnTo>
                  <a:lnTo>
                    <a:pt x="318935" y="795718"/>
                  </a:lnTo>
                  <a:lnTo>
                    <a:pt x="323164" y="794639"/>
                  </a:lnTo>
                  <a:close/>
                </a:path>
                <a:path w="1035684" h="1090295">
                  <a:moveTo>
                    <a:pt x="323189" y="640969"/>
                  </a:moveTo>
                  <a:lnTo>
                    <a:pt x="319024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69"/>
                  </a:lnTo>
                  <a:close/>
                </a:path>
                <a:path w="1035684" h="1090295">
                  <a:moveTo>
                    <a:pt x="324624" y="825995"/>
                  </a:moveTo>
                  <a:lnTo>
                    <a:pt x="319024" y="825995"/>
                  </a:lnTo>
                  <a:lnTo>
                    <a:pt x="314236" y="819594"/>
                  </a:lnTo>
                  <a:lnTo>
                    <a:pt x="311035" y="826795"/>
                  </a:lnTo>
                  <a:lnTo>
                    <a:pt x="316636" y="826795"/>
                  </a:lnTo>
                  <a:lnTo>
                    <a:pt x="322224" y="833183"/>
                  </a:lnTo>
                  <a:lnTo>
                    <a:pt x="324624" y="825995"/>
                  </a:lnTo>
                  <a:close/>
                </a:path>
                <a:path w="1035684" h="1090295">
                  <a:moveTo>
                    <a:pt x="329120" y="418439"/>
                  </a:moveTo>
                  <a:lnTo>
                    <a:pt x="324624" y="414401"/>
                  </a:lnTo>
                  <a:lnTo>
                    <a:pt x="320128" y="420243"/>
                  </a:lnTo>
                  <a:lnTo>
                    <a:pt x="324624" y="420992"/>
                  </a:lnTo>
                  <a:lnTo>
                    <a:pt x="329120" y="418439"/>
                  </a:lnTo>
                  <a:close/>
                </a:path>
                <a:path w="1035684" h="1090295">
                  <a:moveTo>
                    <a:pt x="331012" y="1027391"/>
                  </a:moveTo>
                  <a:lnTo>
                    <a:pt x="323024" y="1027391"/>
                  </a:lnTo>
                  <a:lnTo>
                    <a:pt x="319824" y="1031392"/>
                  </a:lnTo>
                  <a:lnTo>
                    <a:pt x="318236" y="1036180"/>
                  </a:lnTo>
                  <a:lnTo>
                    <a:pt x="326224" y="1036180"/>
                  </a:lnTo>
                  <a:lnTo>
                    <a:pt x="329425" y="1032192"/>
                  </a:lnTo>
                  <a:lnTo>
                    <a:pt x="331012" y="1027391"/>
                  </a:lnTo>
                  <a:close/>
                </a:path>
                <a:path w="1035684" h="1090295">
                  <a:moveTo>
                    <a:pt x="353441" y="861212"/>
                  </a:moveTo>
                  <a:lnTo>
                    <a:pt x="349402" y="857161"/>
                  </a:lnTo>
                  <a:lnTo>
                    <a:pt x="344449" y="863003"/>
                  </a:lnTo>
                  <a:lnTo>
                    <a:pt x="348805" y="863752"/>
                  </a:lnTo>
                  <a:lnTo>
                    <a:pt x="353441" y="861212"/>
                  </a:lnTo>
                  <a:close/>
                </a:path>
                <a:path w="1035684" h="1090295">
                  <a:moveTo>
                    <a:pt x="363791" y="560654"/>
                  </a:moveTo>
                  <a:lnTo>
                    <a:pt x="358190" y="560654"/>
                  </a:lnTo>
                  <a:lnTo>
                    <a:pt x="359791" y="565442"/>
                  </a:lnTo>
                  <a:lnTo>
                    <a:pt x="358190" y="572643"/>
                  </a:lnTo>
                  <a:lnTo>
                    <a:pt x="363791" y="572643"/>
                  </a:lnTo>
                  <a:lnTo>
                    <a:pt x="362191" y="567842"/>
                  </a:lnTo>
                  <a:lnTo>
                    <a:pt x="363791" y="560654"/>
                  </a:lnTo>
                  <a:close/>
                </a:path>
                <a:path w="1035684" h="1090295">
                  <a:moveTo>
                    <a:pt x="366979" y="913904"/>
                  </a:moveTo>
                  <a:lnTo>
                    <a:pt x="358990" y="913904"/>
                  </a:lnTo>
                  <a:lnTo>
                    <a:pt x="355790" y="917905"/>
                  </a:lnTo>
                  <a:lnTo>
                    <a:pt x="354190" y="922693"/>
                  </a:lnTo>
                  <a:lnTo>
                    <a:pt x="362191" y="922693"/>
                  </a:lnTo>
                  <a:lnTo>
                    <a:pt x="365379" y="918705"/>
                  </a:lnTo>
                  <a:lnTo>
                    <a:pt x="366979" y="913904"/>
                  </a:lnTo>
                  <a:close/>
                </a:path>
                <a:path w="1035684" h="1090295">
                  <a:moveTo>
                    <a:pt x="370179" y="897128"/>
                  </a:moveTo>
                  <a:lnTo>
                    <a:pt x="364578" y="897128"/>
                  </a:lnTo>
                  <a:lnTo>
                    <a:pt x="359791" y="890727"/>
                  </a:lnTo>
                  <a:lnTo>
                    <a:pt x="356590" y="897915"/>
                  </a:lnTo>
                  <a:lnTo>
                    <a:pt x="362191" y="897915"/>
                  </a:lnTo>
                  <a:lnTo>
                    <a:pt x="367779" y="904316"/>
                  </a:lnTo>
                  <a:lnTo>
                    <a:pt x="370179" y="897128"/>
                  </a:lnTo>
                  <a:close/>
                </a:path>
                <a:path w="1035684" h="1090295">
                  <a:moveTo>
                    <a:pt x="372630" y="703643"/>
                  </a:moveTo>
                  <a:lnTo>
                    <a:pt x="368579" y="699719"/>
                  </a:lnTo>
                  <a:lnTo>
                    <a:pt x="363639" y="705218"/>
                  </a:lnTo>
                  <a:lnTo>
                    <a:pt x="367982" y="706005"/>
                  </a:lnTo>
                  <a:lnTo>
                    <a:pt x="372630" y="703643"/>
                  </a:lnTo>
                  <a:close/>
                </a:path>
                <a:path w="1035684" h="1090295">
                  <a:moveTo>
                    <a:pt x="374980" y="584631"/>
                  </a:moveTo>
                  <a:lnTo>
                    <a:pt x="369379" y="584631"/>
                  </a:lnTo>
                  <a:lnTo>
                    <a:pt x="370179" y="589419"/>
                  </a:lnTo>
                  <a:lnTo>
                    <a:pt x="369379" y="596620"/>
                  </a:lnTo>
                  <a:lnTo>
                    <a:pt x="374980" y="596620"/>
                  </a:lnTo>
                  <a:lnTo>
                    <a:pt x="373380" y="591820"/>
                  </a:lnTo>
                  <a:lnTo>
                    <a:pt x="374980" y="584631"/>
                  </a:lnTo>
                  <a:close/>
                </a:path>
                <a:path w="1035684" h="1090295">
                  <a:moveTo>
                    <a:pt x="385368" y="723696"/>
                  </a:moveTo>
                  <a:lnTo>
                    <a:pt x="379768" y="723696"/>
                  </a:lnTo>
                  <a:lnTo>
                    <a:pt x="380568" y="728484"/>
                  </a:lnTo>
                  <a:lnTo>
                    <a:pt x="379768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1035684" h="1090295">
                  <a:moveTo>
                    <a:pt x="394157" y="431977"/>
                  </a:moveTo>
                  <a:lnTo>
                    <a:pt x="388556" y="431177"/>
                  </a:lnTo>
                  <a:lnTo>
                    <a:pt x="389356" y="435978"/>
                  </a:lnTo>
                  <a:lnTo>
                    <a:pt x="382968" y="438365"/>
                  </a:lnTo>
                  <a:lnTo>
                    <a:pt x="389356" y="439166"/>
                  </a:lnTo>
                  <a:lnTo>
                    <a:pt x="393357" y="439166"/>
                  </a:lnTo>
                  <a:lnTo>
                    <a:pt x="394157" y="431977"/>
                  </a:lnTo>
                  <a:close/>
                </a:path>
                <a:path w="1035684" h="1090295">
                  <a:moveTo>
                    <a:pt x="397052" y="417487"/>
                  </a:moveTo>
                  <a:lnTo>
                    <a:pt x="396836" y="412559"/>
                  </a:lnTo>
                  <a:lnTo>
                    <a:pt x="391756" y="410400"/>
                  </a:lnTo>
                  <a:lnTo>
                    <a:pt x="392125" y="415709"/>
                  </a:lnTo>
                  <a:lnTo>
                    <a:pt x="389255" y="420484"/>
                  </a:lnTo>
                  <a:lnTo>
                    <a:pt x="388048" y="424218"/>
                  </a:lnTo>
                  <a:lnTo>
                    <a:pt x="393357" y="426377"/>
                  </a:lnTo>
                  <a:lnTo>
                    <a:pt x="395020" y="422871"/>
                  </a:lnTo>
                  <a:lnTo>
                    <a:pt x="397052" y="417487"/>
                  </a:lnTo>
                  <a:close/>
                </a:path>
                <a:path w="1035684" h="1090295">
                  <a:moveTo>
                    <a:pt x="399935" y="1130"/>
                  </a:moveTo>
                  <a:lnTo>
                    <a:pt x="395859" y="0"/>
                  </a:lnTo>
                  <a:lnTo>
                    <a:pt x="392518" y="4267"/>
                  </a:lnTo>
                  <a:lnTo>
                    <a:pt x="397357" y="10795"/>
                  </a:lnTo>
                  <a:lnTo>
                    <a:pt x="399935" y="1130"/>
                  </a:lnTo>
                  <a:close/>
                </a:path>
                <a:path w="1035684" h="1090295">
                  <a:moveTo>
                    <a:pt x="405422" y="796582"/>
                  </a:moveTo>
                  <a:lnTo>
                    <a:pt x="402945" y="792429"/>
                  </a:lnTo>
                  <a:lnTo>
                    <a:pt x="397776" y="790511"/>
                  </a:lnTo>
                  <a:lnTo>
                    <a:pt x="401154" y="793927"/>
                  </a:lnTo>
                  <a:lnTo>
                    <a:pt x="405422" y="796582"/>
                  </a:lnTo>
                  <a:close/>
                </a:path>
                <a:path w="1035684" h="1090295">
                  <a:moveTo>
                    <a:pt x="407746" y="84315"/>
                  </a:moveTo>
                  <a:lnTo>
                    <a:pt x="399199" y="81851"/>
                  </a:lnTo>
                  <a:lnTo>
                    <a:pt x="396951" y="86118"/>
                  </a:lnTo>
                  <a:lnTo>
                    <a:pt x="400100" y="89484"/>
                  </a:lnTo>
                  <a:lnTo>
                    <a:pt x="407746" y="84315"/>
                  </a:lnTo>
                  <a:close/>
                </a:path>
                <a:path w="1035684" h="1090295">
                  <a:moveTo>
                    <a:pt x="411734" y="837184"/>
                  </a:moveTo>
                  <a:lnTo>
                    <a:pt x="406146" y="837184"/>
                  </a:lnTo>
                  <a:lnTo>
                    <a:pt x="406946" y="841971"/>
                  </a:lnTo>
                  <a:lnTo>
                    <a:pt x="406146" y="849172"/>
                  </a:lnTo>
                  <a:lnTo>
                    <a:pt x="411734" y="849172"/>
                  </a:lnTo>
                  <a:lnTo>
                    <a:pt x="410133" y="844372"/>
                  </a:lnTo>
                  <a:lnTo>
                    <a:pt x="411734" y="837184"/>
                  </a:lnTo>
                  <a:close/>
                </a:path>
                <a:path w="1035684" h="1090295">
                  <a:moveTo>
                    <a:pt x="416610" y="767016"/>
                  </a:moveTo>
                  <a:lnTo>
                    <a:pt x="414134" y="762850"/>
                  </a:lnTo>
                  <a:lnTo>
                    <a:pt x="408965" y="760945"/>
                  </a:lnTo>
                  <a:lnTo>
                    <a:pt x="412343" y="764349"/>
                  </a:lnTo>
                  <a:lnTo>
                    <a:pt x="416610" y="767016"/>
                  </a:lnTo>
                  <a:close/>
                </a:path>
                <a:path w="1035684" h="1090295">
                  <a:moveTo>
                    <a:pt x="428129" y="441617"/>
                  </a:moveTo>
                  <a:lnTo>
                    <a:pt x="425323" y="437578"/>
                  </a:lnTo>
                  <a:lnTo>
                    <a:pt x="420268" y="435330"/>
                  </a:lnTo>
                  <a:lnTo>
                    <a:pt x="423824" y="438772"/>
                  </a:lnTo>
                  <a:lnTo>
                    <a:pt x="428129" y="441617"/>
                  </a:lnTo>
                  <a:close/>
                </a:path>
                <a:path w="1035684" h="1090295">
                  <a:moveTo>
                    <a:pt x="462483" y="177507"/>
                  </a:moveTo>
                  <a:lnTo>
                    <a:pt x="458889" y="171437"/>
                  </a:lnTo>
                  <a:lnTo>
                    <a:pt x="451700" y="177952"/>
                  </a:lnTo>
                  <a:lnTo>
                    <a:pt x="456488" y="179819"/>
                  </a:lnTo>
                  <a:lnTo>
                    <a:pt x="462483" y="177507"/>
                  </a:lnTo>
                  <a:close/>
                </a:path>
                <a:path w="1035684" h="1090295">
                  <a:moveTo>
                    <a:pt x="462495" y="900023"/>
                  </a:moveTo>
                  <a:lnTo>
                    <a:pt x="459689" y="895527"/>
                  </a:lnTo>
                  <a:lnTo>
                    <a:pt x="454634" y="893724"/>
                  </a:lnTo>
                  <a:lnTo>
                    <a:pt x="458190" y="897318"/>
                  </a:lnTo>
                  <a:lnTo>
                    <a:pt x="462495" y="900023"/>
                  </a:lnTo>
                  <a:close/>
                </a:path>
                <a:path w="1035684" h="1090295">
                  <a:moveTo>
                    <a:pt x="476529" y="828789"/>
                  </a:moveTo>
                  <a:lnTo>
                    <a:pt x="472478" y="825195"/>
                  </a:lnTo>
                  <a:lnTo>
                    <a:pt x="467537" y="830592"/>
                  </a:lnTo>
                  <a:lnTo>
                    <a:pt x="471881" y="831189"/>
                  </a:lnTo>
                  <a:lnTo>
                    <a:pt x="476529" y="828789"/>
                  </a:lnTo>
                  <a:close/>
                </a:path>
                <a:path w="1035684" h="1090295">
                  <a:moveTo>
                    <a:pt x="476605" y="932903"/>
                  </a:moveTo>
                  <a:lnTo>
                    <a:pt x="470877" y="928293"/>
                  </a:lnTo>
                  <a:lnTo>
                    <a:pt x="467398" y="932230"/>
                  </a:lnTo>
                  <a:lnTo>
                    <a:pt x="472376" y="933983"/>
                  </a:lnTo>
                  <a:lnTo>
                    <a:pt x="476605" y="932903"/>
                  </a:lnTo>
                  <a:close/>
                </a:path>
                <a:path w="1035684" h="1090295">
                  <a:moveTo>
                    <a:pt x="487667" y="660552"/>
                  </a:moveTo>
                  <a:lnTo>
                    <a:pt x="482066" y="659752"/>
                  </a:lnTo>
                  <a:lnTo>
                    <a:pt x="482866" y="664552"/>
                  </a:lnTo>
                  <a:lnTo>
                    <a:pt x="476478" y="666953"/>
                  </a:lnTo>
                  <a:lnTo>
                    <a:pt x="482866" y="667753"/>
                  </a:lnTo>
                  <a:lnTo>
                    <a:pt x="486867" y="667753"/>
                  </a:lnTo>
                  <a:lnTo>
                    <a:pt x="487667" y="660552"/>
                  </a:lnTo>
                  <a:close/>
                </a:path>
                <a:path w="1035684" h="1090295">
                  <a:moveTo>
                    <a:pt x="494995" y="43014"/>
                  </a:moveTo>
                  <a:lnTo>
                    <a:pt x="489267" y="37960"/>
                  </a:lnTo>
                  <a:lnTo>
                    <a:pt x="485775" y="42341"/>
                  </a:lnTo>
                  <a:lnTo>
                    <a:pt x="490766" y="44259"/>
                  </a:lnTo>
                  <a:lnTo>
                    <a:pt x="494995" y="43014"/>
                  </a:lnTo>
                  <a:close/>
                </a:path>
                <a:path w="1035684" h="1090295">
                  <a:moveTo>
                    <a:pt x="507365" y="115836"/>
                  </a:moveTo>
                  <a:lnTo>
                    <a:pt x="502653" y="113893"/>
                  </a:lnTo>
                  <a:lnTo>
                    <a:pt x="498830" y="116738"/>
                  </a:lnTo>
                  <a:lnTo>
                    <a:pt x="504444" y="123482"/>
                  </a:lnTo>
                  <a:lnTo>
                    <a:pt x="507365" y="115836"/>
                  </a:lnTo>
                  <a:close/>
                </a:path>
                <a:path w="1035684" h="1090295">
                  <a:moveTo>
                    <a:pt x="509244" y="61937"/>
                  </a:moveTo>
                  <a:lnTo>
                    <a:pt x="501243" y="61937"/>
                  </a:lnTo>
                  <a:lnTo>
                    <a:pt x="498055" y="65938"/>
                  </a:lnTo>
                  <a:lnTo>
                    <a:pt x="496455" y="70726"/>
                  </a:lnTo>
                  <a:lnTo>
                    <a:pt x="504444" y="70726"/>
                  </a:lnTo>
                  <a:lnTo>
                    <a:pt x="507644" y="66738"/>
                  </a:lnTo>
                  <a:lnTo>
                    <a:pt x="509244" y="61937"/>
                  </a:lnTo>
                  <a:close/>
                </a:path>
                <a:path w="1035684" h="1090295">
                  <a:moveTo>
                    <a:pt x="514832" y="1082535"/>
                  </a:moveTo>
                  <a:lnTo>
                    <a:pt x="509244" y="1081747"/>
                  </a:lnTo>
                  <a:lnTo>
                    <a:pt x="510044" y="1086535"/>
                  </a:lnTo>
                  <a:lnTo>
                    <a:pt x="503643" y="1088936"/>
                  </a:lnTo>
                  <a:lnTo>
                    <a:pt x="510044" y="1089736"/>
                  </a:lnTo>
                  <a:lnTo>
                    <a:pt x="514032" y="1089736"/>
                  </a:lnTo>
                  <a:lnTo>
                    <a:pt x="514832" y="1082535"/>
                  </a:lnTo>
                  <a:close/>
                </a:path>
                <a:path w="1035684" h="1090295">
                  <a:moveTo>
                    <a:pt x="518833" y="239369"/>
                  </a:moveTo>
                  <a:lnTo>
                    <a:pt x="513232" y="238569"/>
                  </a:lnTo>
                  <a:lnTo>
                    <a:pt x="514032" y="242557"/>
                  </a:lnTo>
                  <a:lnTo>
                    <a:pt x="506844" y="244957"/>
                  </a:lnTo>
                  <a:lnTo>
                    <a:pt x="514032" y="246557"/>
                  </a:lnTo>
                  <a:lnTo>
                    <a:pt x="518033" y="246557"/>
                  </a:lnTo>
                  <a:lnTo>
                    <a:pt x="518833" y="239369"/>
                  </a:lnTo>
                  <a:close/>
                </a:path>
                <a:path w="1035684" h="1090295">
                  <a:moveTo>
                    <a:pt x="520458" y="569836"/>
                  </a:moveTo>
                  <a:lnTo>
                    <a:pt x="515632" y="567042"/>
                  </a:lnTo>
                  <a:lnTo>
                    <a:pt x="514832" y="573443"/>
                  </a:lnTo>
                  <a:lnTo>
                    <a:pt x="508444" y="575043"/>
                  </a:lnTo>
                  <a:lnTo>
                    <a:pt x="507644" y="579831"/>
                  </a:lnTo>
                  <a:lnTo>
                    <a:pt x="514515" y="579297"/>
                  </a:lnTo>
                  <a:lnTo>
                    <a:pt x="519430" y="574941"/>
                  </a:lnTo>
                  <a:lnTo>
                    <a:pt x="520458" y="569836"/>
                  </a:lnTo>
                  <a:close/>
                </a:path>
                <a:path w="1035684" h="1090295">
                  <a:moveTo>
                    <a:pt x="521284" y="591426"/>
                  </a:moveTo>
                  <a:lnTo>
                    <a:pt x="517232" y="587819"/>
                  </a:lnTo>
                  <a:lnTo>
                    <a:pt x="512292" y="593217"/>
                  </a:lnTo>
                  <a:lnTo>
                    <a:pt x="516636" y="593813"/>
                  </a:lnTo>
                  <a:lnTo>
                    <a:pt x="521284" y="591426"/>
                  </a:lnTo>
                  <a:close/>
                </a:path>
                <a:path w="1035684" h="1090295">
                  <a:moveTo>
                    <a:pt x="530618" y="995235"/>
                  </a:moveTo>
                  <a:lnTo>
                    <a:pt x="525221" y="990625"/>
                  </a:lnTo>
                  <a:lnTo>
                    <a:pt x="521627" y="994562"/>
                  </a:lnTo>
                  <a:lnTo>
                    <a:pt x="526427" y="996327"/>
                  </a:lnTo>
                  <a:lnTo>
                    <a:pt x="530618" y="995235"/>
                  </a:lnTo>
                  <a:close/>
                </a:path>
                <a:path w="1035684" h="1090295">
                  <a:moveTo>
                    <a:pt x="533819" y="920915"/>
                  </a:moveTo>
                  <a:lnTo>
                    <a:pt x="528421" y="916305"/>
                  </a:lnTo>
                  <a:lnTo>
                    <a:pt x="524827" y="920242"/>
                  </a:lnTo>
                  <a:lnTo>
                    <a:pt x="529615" y="921994"/>
                  </a:lnTo>
                  <a:lnTo>
                    <a:pt x="533819" y="920915"/>
                  </a:lnTo>
                  <a:close/>
                </a:path>
                <a:path w="1035684" h="1090295">
                  <a:moveTo>
                    <a:pt x="539610" y="890727"/>
                  </a:moveTo>
                  <a:lnTo>
                    <a:pt x="534822" y="890727"/>
                  </a:lnTo>
                  <a:lnTo>
                    <a:pt x="529221" y="884339"/>
                  </a:lnTo>
                  <a:lnTo>
                    <a:pt x="526021" y="891527"/>
                  </a:lnTo>
                  <a:lnTo>
                    <a:pt x="531622" y="891527"/>
                  </a:lnTo>
                  <a:lnTo>
                    <a:pt x="537210" y="897915"/>
                  </a:lnTo>
                  <a:lnTo>
                    <a:pt x="539610" y="890727"/>
                  </a:lnTo>
                  <a:close/>
                </a:path>
                <a:path w="1035684" h="1090295">
                  <a:moveTo>
                    <a:pt x="541731" y="528840"/>
                  </a:moveTo>
                  <a:lnTo>
                    <a:pt x="538810" y="524687"/>
                  </a:lnTo>
                  <a:lnTo>
                    <a:pt x="534085" y="522770"/>
                  </a:lnTo>
                  <a:lnTo>
                    <a:pt x="537616" y="526186"/>
                  </a:lnTo>
                  <a:lnTo>
                    <a:pt x="541731" y="528840"/>
                  </a:lnTo>
                  <a:close/>
                </a:path>
                <a:path w="1035684" h="109029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090"/>
                  </a:lnTo>
                  <a:lnTo>
                    <a:pt x="541642" y="1027887"/>
                  </a:lnTo>
                  <a:lnTo>
                    <a:pt x="546011" y="1030592"/>
                  </a:lnTo>
                  <a:lnTo>
                    <a:pt x="548386" y="1034846"/>
                  </a:lnTo>
                  <a:lnTo>
                    <a:pt x="555498" y="1034084"/>
                  </a:lnTo>
                  <a:lnTo>
                    <a:pt x="560057" y="1031379"/>
                  </a:lnTo>
                  <a:close/>
                </a:path>
                <a:path w="1035684" h="1090295">
                  <a:moveTo>
                    <a:pt x="564388" y="901915"/>
                  </a:moveTo>
                  <a:lnTo>
                    <a:pt x="558787" y="901915"/>
                  </a:lnTo>
                  <a:lnTo>
                    <a:pt x="559587" y="906716"/>
                  </a:lnTo>
                  <a:lnTo>
                    <a:pt x="558787" y="913904"/>
                  </a:lnTo>
                  <a:lnTo>
                    <a:pt x="564388" y="913904"/>
                  </a:lnTo>
                  <a:lnTo>
                    <a:pt x="562787" y="909116"/>
                  </a:lnTo>
                  <a:lnTo>
                    <a:pt x="564388" y="901915"/>
                  </a:lnTo>
                  <a:close/>
                </a:path>
                <a:path w="1035684" h="1090295">
                  <a:moveTo>
                    <a:pt x="582764" y="806005"/>
                  </a:moveTo>
                  <a:lnTo>
                    <a:pt x="579069" y="803821"/>
                  </a:lnTo>
                  <a:lnTo>
                    <a:pt x="575373" y="799312"/>
                  </a:lnTo>
                  <a:lnTo>
                    <a:pt x="571982" y="797356"/>
                  </a:lnTo>
                  <a:lnTo>
                    <a:pt x="569188" y="802817"/>
                  </a:lnTo>
                  <a:lnTo>
                    <a:pt x="573773" y="803986"/>
                  </a:lnTo>
                  <a:lnTo>
                    <a:pt x="577773" y="808012"/>
                  </a:lnTo>
                  <a:lnTo>
                    <a:pt x="580872" y="810234"/>
                  </a:lnTo>
                  <a:lnTo>
                    <a:pt x="582764" y="806005"/>
                  </a:lnTo>
                  <a:close/>
                </a:path>
                <a:path w="1035684" h="1090295">
                  <a:moveTo>
                    <a:pt x="642302" y="958684"/>
                  </a:moveTo>
                  <a:lnTo>
                    <a:pt x="639508" y="962660"/>
                  </a:lnTo>
                  <a:lnTo>
                    <a:pt x="634199" y="962952"/>
                  </a:lnTo>
                  <a:lnTo>
                    <a:pt x="629424" y="963853"/>
                  </a:lnTo>
                  <a:lnTo>
                    <a:pt x="627481" y="965352"/>
                  </a:lnTo>
                  <a:lnTo>
                    <a:pt x="630720" y="967447"/>
                  </a:lnTo>
                  <a:lnTo>
                    <a:pt x="638276" y="966927"/>
                  </a:lnTo>
                  <a:lnTo>
                    <a:pt x="642010" y="962063"/>
                  </a:lnTo>
                  <a:lnTo>
                    <a:pt x="642302" y="958684"/>
                  </a:lnTo>
                  <a:close/>
                </a:path>
                <a:path w="1035684" h="1090295">
                  <a:moveTo>
                    <a:pt x="708304" y="91617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52" y="90716"/>
                  </a:lnTo>
                  <a:lnTo>
                    <a:pt x="697852" y="85915"/>
                  </a:lnTo>
                  <a:lnTo>
                    <a:pt x="698652" y="78727"/>
                  </a:lnTo>
                  <a:lnTo>
                    <a:pt x="693864" y="79527"/>
                  </a:lnTo>
                  <a:lnTo>
                    <a:pt x="693864" y="84315"/>
                  </a:lnTo>
                  <a:lnTo>
                    <a:pt x="689864" y="83515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41" y="93345"/>
                  </a:lnTo>
                  <a:lnTo>
                    <a:pt x="705142" y="93611"/>
                  </a:lnTo>
                  <a:lnTo>
                    <a:pt x="708304" y="91617"/>
                  </a:lnTo>
                  <a:close/>
                </a:path>
                <a:path w="1035684" h="1090295">
                  <a:moveTo>
                    <a:pt x="770585" y="156248"/>
                  </a:moveTo>
                  <a:lnTo>
                    <a:pt x="762596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694" y="150355"/>
                  </a:lnTo>
                  <a:lnTo>
                    <a:pt x="763257" y="157581"/>
                  </a:lnTo>
                  <a:lnTo>
                    <a:pt x="767384" y="160248"/>
                  </a:lnTo>
                  <a:lnTo>
                    <a:pt x="770585" y="156248"/>
                  </a:lnTo>
                  <a:close/>
                </a:path>
                <a:path w="1035684" h="1090295">
                  <a:moveTo>
                    <a:pt x="783031" y="367233"/>
                  </a:moveTo>
                  <a:lnTo>
                    <a:pt x="777773" y="365645"/>
                  </a:lnTo>
                  <a:lnTo>
                    <a:pt x="771791" y="365201"/>
                  </a:lnTo>
                  <a:lnTo>
                    <a:pt x="766483" y="363943"/>
                  </a:lnTo>
                  <a:lnTo>
                    <a:pt x="764628" y="363728"/>
                  </a:lnTo>
                  <a:lnTo>
                    <a:pt x="768985" y="366445"/>
                  </a:lnTo>
                  <a:lnTo>
                    <a:pt x="771372" y="370700"/>
                  </a:lnTo>
                  <a:lnTo>
                    <a:pt x="778471" y="369938"/>
                  </a:lnTo>
                  <a:lnTo>
                    <a:pt x="783031" y="367233"/>
                  </a:lnTo>
                  <a:close/>
                </a:path>
                <a:path w="1035684" h="1090295">
                  <a:moveTo>
                    <a:pt x="846505" y="208991"/>
                  </a:moveTo>
                  <a:lnTo>
                    <a:pt x="835939" y="218554"/>
                  </a:lnTo>
                  <a:lnTo>
                    <a:pt x="838111" y="220687"/>
                  </a:lnTo>
                  <a:lnTo>
                    <a:pt x="844486" y="216979"/>
                  </a:lnTo>
                  <a:lnTo>
                    <a:pt x="846505" y="208991"/>
                  </a:lnTo>
                  <a:close/>
                </a:path>
                <a:path w="1035684" h="1090295">
                  <a:moveTo>
                    <a:pt x="853706" y="780440"/>
                  </a:moveTo>
                  <a:lnTo>
                    <a:pt x="846480" y="778992"/>
                  </a:lnTo>
                  <a:lnTo>
                    <a:pt x="840308" y="773645"/>
                  </a:lnTo>
                  <a:lnTo>
                    <a:pt x="835050" y="770102"/>
                  </a:lnTo>
                  <a:lnTo>
                    <a:pt x="830529" y="774039"/>
                  </a:lnTo>
                  <a:lnTo>
                    <a:pt x="836396" y="776846"/>
                  </a:lnTo>
                  <a:lnTo>
                    <a:pt x="842111" y="782637"/>
                  </a:lnTo>
                  <a:lnTo>
                    <a:pt x="847826" y="785736"/>
                  </a:lnTo>
                  <a:lnTo>
                    <a:pt x="853706" y="780440"/>
                  </a:lnTo>
                  <a:close/>
                </a:path>
                <a:path w="1035684" h="1090295">
                  <a:moveTo>
                    <a:pt x="945476" y="587375"/>
                  </a:moveTo>
                  <a:lnTo>
                    <a:pt x="942416" y="589419"/>
                  </a:lnTo>
                  <a:lnTo>
                    <a:pt x="937158" y="592315"/>
                  </a:lnTo>
                  <a:lnTo>
                    <a:pt x="929132" y="595223"/>
                  </a:lnTo>
                  <a:lnTo>
                    <a:pt x="924547" y="598411"/>
                  </a:lnTo>
                  <a:lnTo>
                    <a:pt x="929627" y="602208"/>
                  </a:lnTo>
                  <a:lnTo>
                    <a:pt x="935113" y="597966"/>
                  </a:lnTo>
                  <a:lnTo>
                    <a:pt x="941717" y="591616"/>
                  </a:lnTo>
                  <a:lnTo>
                    <a:pt x="945476" y="587375"/>
                  </a:lnTo>
                  <a:close/>
                </a:path>
                <a:path w="1035684" h="1090295">
                  <a:moveTo>
                    <a:pt x="950404" y="400011"/>
                  </a:moveTo>
                  <a:lnTo>
                    <a:pt x="944092" y="397929"/>
                  </a:lnTo>
                  <a:lnTo>
                    <a:pt x="937615" y="395909"/>
                  </a:lnTo>
                  <a:lnTo>
                    <a:pt x="931748" y="393153"/>
                  </a:lnTo>
                  <a:lnTo>
                    <a:pt x="927227" y="388823"/>
                  </a:lnTo>
                  <a:lnTo>
                    <a:pt x="926426" y="394411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25" y="398208"/>
                  </a:lnTo>
                  <a:lnTo>
                    <a:pt x="936015" y="400812"/>
                  </a:lnTo>
                  <a:lnTo>
                    <a:pt x="943508" y="403402"/>
                  </a:lnTo>
                  <a:lnTo>
                    <a:pt x="950404" y="400011"/>
                  </a:lnTo>
                  <a:close/>
                </a:path>
                <a:path w="1035684" h="1090295">
                  <a:moveTo>
                    <a:pt x="1035570" y="581723"/>
                  </a:moveTo>
                  <a:lnTo>
                    <a:pt x="1031125" y="579831"/>
                  </a:lnTo>
                  <a:lnTo>
                    <a:pt x="1028827" y="583069"/>
                  </a:lnTo>
                  <a:lnTo>
                    <a:pt x="1024128" y="586524"/>
                  </a:lnTo>
                  <a:lnTo>
                    <a:pt x="1022134" y="589838"/>
                  </a:lnTo>
                  <a:lnTo>
                    <a:pt x="1027925" y="592620"/>
                  </a:lnTo>
                  <a:lnTo>
                    <a:pt x="1028877" y="588492"/>
                  </a:lnTo>
                  <a:lnTo>
                    <a:pt x="1033119" y="584733"/>
                  </a:lnTo>
                  <a:lnTo>
                    <a:pt x="1035570" y="58172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320808" y="9033725"/>
              <a:ext cx="1969770" cy="1016635"/>
            </a:xfrm>
            <a:custGeom>
              <a:avLst/>
              <a:gdLst/>
              <a:ahLst/>
              <a:cxnLst/>
              <a:rect l="l" t="t" r="r" b="b"/>
              <a:pathLst>
                <a:path w="1969769" h="1016634">
                  <a:moveTo>
                    <a:pt x="9588" y="3987"/>
                  </a:moveTo>
                  <a:lnTo>
                    <a:pt x="0" y="0"/>
                  </a:lnTo>
                  <a:lnTo>
                    <a:pt x="5588" y="7988"/>
                  </a:lnTo>
                  <a:lnTo>
                    <a:pt x="1270" y="10845"/>
                  </a:lnTo>
                  <a:lnTo>
                    <a:pt x="4000" y="11087"/>
                  </a:lnTo>
                  <a:lnTo>
                    <a:pt x="8521" y="8775"/>
                  </a:lnTo>
                  <a:lnTo>
                    <a:pt x="9588" y="3987"/>
                  </a:lnTo>
                  <a:close/>
                </a:path>
                <a:path w="1969769" h="1016634">
                  <a:moveTo>
                    <a:pt x="79121" y="151853"/>
                  </a:moveTo>
                  <a:lnTo>
                    <a:pt x="73672" y="146265"/>
                  </a:lnTo>
                  <a:lnTo>
                    <a:pt x="66128" y="149745"/>
                  </a:lnTo>
                  <a:lnTo>
                    <a:pt x="60693" y="156679"/>
                  </a:lnTo>
                  <a:lnTo>
                    <a:pt x="61544" y="161442"/>
                  </a:lnTo>
                  <a:lnTo>
                    <a:pt x="65633" y="157137"/>
                  </a:lnTo>
                  <a:lnTo>
                    <a:pt x="71526" y="158140"/>
                  </a:lnTo>
                  <a:lnTo>
                    <a:pt x="76822" y="158407"/>
                  </a:lnTo>
                  <a:lnTo>
                    <a:pt x="79121" y="151853"/>
                  </a:lnTo>
                  <a:close/>
                </a:path>
                <a:path w="1969769" h="1016634">
                  <a:moveTo>
                    <a:pt x="105498" y="441960"/>
                  </a:moveTo>
                  <a:lnTo>
                    <a:pt x="98298" y="442760"/>
                  </a:lnTo>
                  <a:lnTo>
                    <a:pt x="100698" y="432371"/>
                  </a:lnTo>
                  <a:lnTo>
                    <a:pt x="91109" y="434771"/>
                  </a:lnTo>
                  <a:lnTo>
                    <a:pt x="92227" y="440613"/>
                  </a:lnTo>
                  <a:lnTo>
                    <a:pt x="97701" y="444360"/>
                  </a:lnTo>
                  <a:lnTo>
                    <a:pt x="103466" y="445109"/>
                  </a:lnTo>
                  <a:lnTo>
                    <a:pt x="105498" y="441960"/>
                  </a:lnTo>
                  <a:close/>
                </a:path>
                <a:path w="1969769" h="1016634">
                  <a:moveTo>
                    <a:pt x="258940" y="527481"/>
                  </a:moveTo>
                  <a:lnTo>
                    <a:pt x="255346" y="524332"/>
                  </a:lnTo>
                  <a:lnTo>
                    <a:pt x="252349" y="517893"/>
                  </a:lnTo>
                  <a:lnTo>
                    <a:pt x="249047" y="514438"/>
                  </a:lnTo>
                  <a:lnTo>
                    <a:pt x="244551" y="520293"/>
                  </a:lnTo>
                  <a:lnTo>
                    <a:pt x="250151" y="520293"/>
                  </a:lnTo>
                  <a:lnTo>
                    <a:pt x="245351" y="528281"/>
                  </a:lnTo>
                  <a:lnTo>
                    <a:pt x="253352" y="525881"/>
                  </a:lnTo>
                  <a:lnTo>
                    <a:pt x="257340" y="533869"/>
                  </a:lnTo>
                  <a:lnTo>
                    <a:pt x="258940" y="527481"/>
                  </a:lnTo>
                  <a:close/>
                </a:path>
                <a:path w="1969769" h="1016634">
                  <a:moveTo>
                    <a:pt x="364210" y="683107"/>
                  </a:moveTo>
                  <a:lnTo>
                    <a:pt x="360438" y="680935"/>
                  </a:lnTo>
                  <a:lnTo>
                    <a:pt x="358254" y="685469"/>
                  </a:lnTo>
                  <a:lnTo>
                    <a:pt x="353745" y="690219"/>
                  </a:lnTo>
                  <a:lnTo>
                    <a:pt x="351790" y="694524"/>
                  </a:lnTo>
                  <a:lnTo>
                    <a:pt x="357251" y="697712"/>
                  </a:lnTo>
                  <a:lnTo>
                    <a:pt x="358863" y="692848"/>
                  </a:lnTo>
                  <a:lnTo>
                    <a:pt x="362445" y="687527"/>
                  </a:lnTo>
                  <a:lnTo>
                    <a:pt x="364210" y="683107"/>
                  </a:lnTo>
                  <a:close/>
                </a:path>
                <a:path w="1969769" h="1016634">
                  <a:moveTo>
                    <a:pt x="383286" y="677722"/>
                  </a:moveTo>
                  <a:lnTo>
                    <a:pt x="378028" y="676135"/>
                  </a:lnTo>
                  <a:lnTo>
                    <a:pt x="372046" y="675703"/>
                  </a:lnTo>
                  <a:lnTo>
                    <a:pt x="366737" y="674433"/>
                  </a:lnTo>
                  <a:lnTo>
                    <a:pt x="364871" y="674230"/>
                  </a:lnTo>
                  <a:lnTo>
                    <a:pt x="369239" y="676935"/>
                  </a:lnTo>
                  <a:lnTo>
                    <a:pt x="371614" y="681189"/>
                  </a:lnTo>
                  <a:lnTo>
                    <a:pt x="378726" y="680427"/>
                  </a:lnTo>
                  <a:lnTo>
                    <a:pt x="383286" y="677722"/>
                  </a:lnTo>
                  <a:close/>
                </a:path>
                <a:path w="1969769" h="1016634">
                  <a:moveTo>
                    <a:pt x="1485265" y="363283"/>
                  </a:moveTo>
                  <a:lnTo>
                    <a:pt x="1480032" y="361340"/>
                  </a:lnTo>
                  <a:lnTo>
                    <a:pt x="1473454" y="360756"/>
                  </a:lnTo>
                  <a:lnTo>
                    <a:pt x="1470545" y="362038"/>
                  </a:lnTo>
                  <a:lnTo>
                    <a:pt x="1471345" y="366839"/>
                  </a:lnTo>
                  <a:lnTo>
                    <a:pt x="1482534" y="366839"/>
                  </a:lnTo>
                  <a:lnTo>
                    <a:pt x="1484134" y="366039"/>
                  </a:lnTo>
                  <a:lnTo>
                    <a:pt x="1485265" y="363283"/>
                  </a:lnTo>
                  <a:close/>
                </a:path>
                <a:path w="1969769" h="1016634">
                  <a:moveTo>
                    <a:pt x="1494523" y="823988"/>
                  </a:moveTo>
                  <a:lnTo>
                    <a:pt x="1486865" y="821791"/>
                  </a:lnTo>
                  <a:lnTo>
                    <a:pt x="1479435" y="820788"/>
                  </a:lnTo>
                  <a:lnTo>
                    <a:pt x="1464945" y="820000"/>
                  </a:lnTo>
                  <a:lnTo>
                    <a:pt x="1469745" y="823188"/>
                  </a:lnTo>
                  <a:lnTo>
                    <a:pt x="1464144" y="827989"/>
                  </a:lnTo>
                  <a:lnTo>
                    <a:pt x="1467345" y="831189"/>
                  </a:lnTo>
                  <a:lnTo>
                    <a:pt x="1473949" y="826693"/>
                  </a:lnTo>
                  <a:lnTo>
                    <a:pt x="1481239" y="826985"/>
                  </a:lnTo>
                  <a:lnTo>
                    <a:pt x="1488363" y="827582"/>
                  </a:lnTo>
                  <a:lnTo>
                    <a:pt x="1494523" y="823988"/>
                  </a:lnTo>
                  <a:close/>
                </a:path>
                <a:path w="1969769" h="1016634">
                  <a:moveTo>
                    <a:pt x="1544866" y="414794"/>
                  </a:moveTo>
                  <a:lnTo>
                    <a:pt x="1543519" y="409841"/>
                  </a:lnTo>
                  <a:lnTo>
                    <a:pt x="1538871" y="412394"/>
                  </a:lnTo>
                  <a:lnTo>
                    <a:pt x="1537233" y="416140"/>
                  </a:lnTo>
                  <a:lnTo>
                    <a:pt x="1544866" y="414794"/>
                  </a:lnTo>
                  <a:close/>
                </a:path>
                <a:path w="1969769" h="1016634">
                  <a:moveTo>
                    <a:pt x="1593621" y="236562"/>
                  </a:moveTo>
                  <a:lnTo>
                    <a:pt x="1589620" y="234162"/>
                  </a:lnTo>
                  <a:lnTo>
                    <a:pt x="1592021" y="227774"/>
                  </a:lnTo>
                  <a:lnTo>
                    <a:pt x="1586433" y="231775"/>
                  </a:lnTo>
                  <a:lnTo>
                    <a:pt x="1584032" y="234962"/>
                  </a:lnTo>
                  <a:lnTo>
                    <a:pt x="1589620" y="240563"/>
                  </a:lnTo>
                  <a:lnTo>
                    <a:pt x="1593621" y="236562"/>
                  </a:lnTo>
                  <a:close/>
                </a:path>
                <a:path w="1969769" h="1016634">
                  <a:moveTo>
                    <a:pt x="1630387" y="682523"/>
                  </a:moveTo>
                  <a:lnTo>
                    <a:pt x="1629587" y="677735"/>
                  </a:lnTo>
                  <a:lnTo>
                    <a:pt x="1626387" y="672934"/>
                  </a:lnTo>
                  <a:lnTo>
                    <a:pt x="1622399" y="679335"/>
                  </a:lnTo>
                  <a:lnTo>
                    <a:pt x="1623187" y="684123"/>
                  </a:lnTo>
                  <a:lnTo>
                    <a:pt x="1626387" y="688124"/>
                  </a:lnTo>
                  <a:lnTo>
                    <a:pt x="1630387" y="682523"/>
                  </a:lnTo>
                  <a:close/>
                </a:path>
                <a:path w="1969769" h="1016634">
                  <a:moveTo>
                    <a:pt x="1632788" y="557047"/>
                  </a:moveTo>
                  <a:lnTo>
                    <a:pt x="1631213" y="550087"/>
                  </a:lnTo>
                  <a:lnTo>
                    <a:pt x="1627987" y="552856"/>
                  </a:lnTo>
                  <a:lnTo>
                    <a:pt x="1627162" y="557720"/>
                  </a:lnTo>
                  <a:lnTo>
                    <a:pt x="1632788" y="557047"/>
                  </a:lnTo>
                  <a:close/>
                </a:path>
                <a:path w="1969769" h="1016634">
                  <a:moveTo>
                    <a:pt x="1633588" y="777633"/>
                  </a:moveTo>
                  <a:lnTo>
                    <a:pt x="1629587" y="776033"/>
                  </a:lnTo>
                  <a:lnTo>
                    <a:pt x="1631988" y="769645"/>
                  </a:lnTo>
                  <a:lnTo>
                    <a:pt x="1626387" y="772845"/>
                  </a:lnTo>
                  <a:lnTo>
                    <a:pt x="1623987" y="776033"/>
                  </a:lnTo>
                  <a:lnTo>
                    <a:pt x="1629587" y="781634"/>
                  </a:lnTo>
                  <a:lnTo>
                    <a:pt x="1633588" y="777633"/>
                  </a:lnTo>
                  <a:close/>
                </a:path>
                <a:path w="1969769" h="1016634">
                  <a:moveTo>
                    <a:pt x="1638376" y="750468"/>
                  </a:moveTo>
                  <a:lnTo>
                    <a:pt x="1637030" y="745401"/>
                  </a:lnTo>
                  <a:lnTo>
                    <a:pt x="1632381" y="747763"/>
                  </a:lnTo>
                  <a:lnTo>
                    <a:pt x="1630730" y="751471"/>
                  </a:lnTo>
                  <a:lnTo>
                    <a:pt x="1638376" y="750468"/>
                  </a:lnTo>
                  <a:close/>
                </a:path>
                <a:path w="1969769" h="1016634">
                  <a:moveTo>
                    <a:pt x="1653133" y="790651"/>
                  </a:moveTo>
                  <a:lnTo>
                    <a:pt x="1646174" y="790028"/>
                  </a:lnTo>
                  <a:lnTo>
                    <a:pt x="1637106" y="792391"/>
                  </a:lnTo>
                  <a:lnTo>
                    <a:pt x="1640776" y="797610"/>
                  </a:lnTo>
                  <a:lnTo>
                    <a:pt x="1642376" y="794423"/>
                  </a:lnTo>
                  <a:lnTo>
                    <a:pt x="1643176" y="794423"/>
                  </a:lnTo>
                  <a:lnTo>
                    <a:pt x="1653133" y="790651"/>
                  </a:lnTo>
                  <a:close/>
                </a:path>
                <a:path w="1969769" h="1016634">
                  <a:moveTo>
                    <a:pt x="1661553" y="305295"/>
                  </a:moveTo>
                  <a:lnTo>
                    <a:pt x="1660207" y="299897"/>
                  </a:lnTo>
                  <a:lnTo>
                    <a:pt x="1655559" y="302298"/>
                  </a:lnTo>
                  <a:lnTo>
                    <a:pt x="1653908" y="306197"/>
                  </a:lnTo>
                  <a:lnTo>
                    <a:pt x="1661553" y="305295"/>
                  </a:lnTo>
                  <a:close/>
                </a:path>
                <a:path w="1969769" h="1016634">
                  <a:moveTo>
                    <a:pt x="1671142" y="557047"/>
                  </a:moveTo>
                  <a:lnTo>
                    <a:pt x="1667154" y="554659"/>
                  </a:lnTo>
                  <a:lnTo>
                    <a:pt x="1669542" y="548259"/>
                  </a:lnTo>
                  <a:lnTo>
                    <a:pt x="1663954" y="552259"/>
                  </a:lnTo>
                  <a:lnTo>
                    <a:pt x="1661553" y="555459"/>
                  </a:lnTo>
                  <a:lnTo>
                    <a:pt x="1667154" y="561047"/>
                  </a:lnTo>
                  <a:lnTo>
                    <a:pt x="1671142" y="557047"/>
                  </a:lnTo>
                  <a:close/>
                </a:path>
                <a:path w="1969769" h="1016634">
                  <a:moveTo>
                    <a:pt x="1691132" y="924687"/>
                  </a:moveTo>
                  <a:lnTo>
                    <a:pt x="1689747" y="921156"/>
                  </a:lnTo>
                  <a:lnTo>
                    <a:pt x="1689722" y="915606"/>
                  </a:lnTo>
                  <a:lnTo>
                    <a:pt x="1688198" y="911987"/>
                  </a:lnTo>
                  <a:lnTo>
                    <a:pt x="1682330" y="914298"/>
                  </a:lnTo>
                  <a:lnTo>
                    <a:pt x="1685391" y="917841"/>
                  </a:lnTo>
                  <a:lnTo>
                    <a:pt x="1685836" y="923391"/>
                  </a:lnTo>
                  <a:lnTo>
                    <a:pt x="1686712" y="926998"/>
                  </a:lnTo>
                  <a:lnTo>
                    <a:pt x="1691132" y="924687"/>
                  </a:lnTo>
                  <a:close/>
                </a:path>
                <a:path w="1969769" h="1016634">
                  <a:moveTo>
                    <a:pt x="1697520" y="683323"/>
                  </a:moveTo>
                  <a:lnTo>
                    <a:pt x="1691919" y="683323"/>
                  </a:lnTo>
                  <a:lnTo>
                    <a:pt x="1684731" y="680135"/>
                  </a:lnTo>
                  <a:lnTo>
                    <a:pt x="1683131" y="684923"/>
                  </a:lnTo>
                  <a:lnTo>
                    <a:pt x="1687931" y="684923"/>
                  </a:lnTo>
                  <a:lnTo>
                    <a:pt x="1695119" y="687324"/>
                  </a:lnTo>
                  <a:lnTo>
                    <a:pt x="1697520" y="683323"/>
                  </a:lnTo>
                  <a:close/>
                </a:path>
                <a:path w="1969769" h="1016634">
                  <a:moveTo>
                    <a:pt x="1699920" y="566648"/>
                  </a:moveTo>
                  <a:lnTo>
                    <a:pt x="1691335" y="562368"/>
                  </a:lnTo>
                  <a:lnTo>
                    <a:pt x="1691132" y="561047"/>
                  </a:lnTo>
                  <a:lnTo>
                    <a:pt x="1687131" y="557047"/>
                  </a:lnTo>
                  <a:lnTo>
                    <a:pt x="1683131" y="563448"/>
                  </a:lnTo>
                  <a:lnTo>
                    <a:pt x="1683931" y="568236"/>
                  </a:lnTo>
                  <a:lnTo>
                    <a:pt x="1687131" y="572236"/>
                  </a:lnTo>
                  <a:lnTo>
                    <a:pt x="1690382" y="567893"/>
                  </a:lnTo>
                  <a:lnTo>
                    <a:pt x="1691601" y="569226"/>
                  </a:lnTo>
                  <a:lnTo>
                    <a:pt x="1699920" y="566648"/>
                  </a:lnTo>
                  <a:close/>
                </a:path>
                <a:path w="1969769" h="1016634">
                  <a:moveTo>
                    <a:pt x="1715096" y="384416"/>
                  </a:moveTo>
                  <a:lnTo>
                    <a:pt x="1710309" y="382028"/>
                  </a:lnTo>
                  <a:lnTo>
                    <a:pt x="1705508" y="377228"/>
                  </a:lnTo>
                  <a:lnTo>
                    <a:pt x="1701520" y="380428"/>
                  </a:lnTo>
                  <a:lnTo>
                    <a:pt x="1706308" y="382828"/>
                  </a:lnTo>
                  <a:lnTo>
                    <a:pt x="1711909" y="387616"/>
                  </a:lnTo>
                  <a:lnTo>
                    <a:pt x="1715096" y="384416"/>
                  </a:lnTo>
                  <a:close/>
                </a:path>
                <a:path w="1969769" h="1016634">
                  <a:moveTo>
                    <a:pt x="1722297" y="354050"/>
                  </a:moveTo>
                  <a:lnTo>
                    <a:pt x="1720951" y="348996"/>
                  </a:lnTo>
                  <a:lnTo>
                    <a:pt x="1716303" y="351358"/>
                  </a:lnTo>
                  <a:lnTo>
                    <a:pt x="1714652" y="355066"/>
                  </a:lnTo>
                  <a:lnTo>
                    <a:pt x="1722297" y="354050"/>
                  </a:lnTo>
                  <a:close/>
                </a:path>
                <a:path w="1969769" h="1016634">
                  <a:moveTo>
                    <a:pt x="1729486" y="709701"/>
                  </a:moveTo>
                  <a:lnTo>
                    <a:pt x="1724698" y="707301"/>
                  </a:lnTo>
                  <a:lnTo>
                    <a:pt x="1719897" y="701713"/>
                  </a:lnTo>
                  <a:lnTo>
                    <a:pt x="1715897" y="705700"/>
                  </a:lnTo>
                  <a:lnTo>
                    <a:pt x="1720697" y="708101"/>
                  </a:lnTo>
                  <a:lnTo>
                    <a:pt x="1726285" y="712901"/>
                  </a:lnTo>
                  <a:lnTo>
                    <a:pt x="1729486" y="709701"/>
                  </a:lnTo>
                  <a:close/>
                </a:path>
                <a:path w="1969769" h="1016634">
                  <a:moveTo>
                    <a:pt x="1748663" y="374827"/>
                  </a:moveTo>
                  <a:lnTo>
                    <a:pt x="1744675" y="367639"/>
                  </a:lnTo>
                  <a:lnTo>
                    <a:pt x="1740674" y="371627"/>
                  </a:lnTo>
                  <a:lnTo>
                    <a:pt x="1731886" y="371627"/>
                  </a:lnTo>
                  <a:lnTo>
                    <a:pt x="1736686" y="378028"/>
                  </a:lnTo>
                  <a:lnTo>
                    <a:pt x="1739874" y="374827"/>
                  </a:lnTo>
                  <a:lnTo>
                    <a:pt x="1748663" y="374827"/>
                  </a:lnTo>
                  <a:close/>
                </a:path>
                <a:path w="1969769" h="1016634">
                  <a:moveTo>
                    <a:pt x="1748663" y="305295"/>
                  </a:moveTo>
                  <a:lnTo>
                    <a:pt x="1746986" y="300240"/>
                  </a:lnTo>
                  <a:lnTo>
                    <a:pt x="1742376" y="302602"/>
                  </a:lnTo>
                  <a:lnTo>
                    <a:pt x="1740916" y="306311"/>
                  </a:lnTo>
                  <a:lnTo>
                    <a:pt x="1748663" y="305295"/>
                  </a:lnTo>
                  <a:close/>
                </a:path>
                <a:path w="1969769" h="1016634">
                  <a:moveTo>
                    <a:pt x="1756664" y="137464"/>
                  </a:moveTo>
                  <a:lnTo>
                    <a:pt x="1755863" y="132664"/>
                  </a:lnTo>
                  <a:lnTo>
                    <a:pt x="1752663" y="127876"/>
                  </a:lnTo>
                  <a:lnTo>
                    <a:pt x="1748663" y="134264"/>
                  </a:lnTo>
                  <a:lnTo>
                    <a:pt x="1749463" y="139065"/>
                  </a:lnTo>
                  <a:lnTo>
                    <a:pt x="1752663" y="143052"/>
                  </a:lnTo>
                  <a:lnTo>
                    <a:pt x="1756664" y="137464"/>
                  </a:lnTo>
                  <a:close/>
                </a:path>
                <a:path w="1969769" h="1016634">
                  <a:moveTo>
                    <a:pt x="1760054" y="492912"/>
                  </a:moveTo>
                  <a:lnTo>
                    <a:pt x="1759978" y="488721"/>
                  </a:lnTo>
                  <a:lnTo>
                    <a:pt x="1753463" y="492315"/>
                  </a:lnTo>
                  <a:lnTo>
                    <a:pt x="1756841" y="496811"/>
                  </a:lnTo>
                  <a:lnTo>
                    <a:pt x="1760054" y="492912"/>
                  </a:lnTo>
                  <a:close/>
                </a:path>
                <a:path w="1969769" h="1016634">
                  <a:moveTo>
                    <a:pt x="1764690" y="631418"/>
                  </a:moveTo>
                  <a:lnTo>
                    <a:pt x="1759559" y="631685"/>
                  </a:lnTo>
                  <a:lnTo>
                    <a:pt x="1754581" y="632993"/>
                  </a:lnTo>
                  <a:lnTo>
                    <a:pt x="1759851" y="633780"/>
                  </a:lnTo>
                  <a:lnTo>
                    <a:pt x="1764690" y="631418"/>
                  </a:lnTo>
                  <a:close/>
                </a:path>
                <a:path w="1969769" h="1016634">
                  <a:moveTo>
                    <a:pt x="1771040" y="926287"/>
                  </a:moveTo>
                  <a:lnTo>
                    <a:pt x="1769808" y="921232"/>
                  </a:lnTo>
                  <a:lnTo>
                    <a:pt x="1765350" y="923594"/>
                  </a:lnTo>
                  <a:lnTo>
                    <a:pt x="1763737" y="927303"/>
                  </a:lnTo>
                  <a:lnTo>
                    <a:pt x="1771040" y="926287"/>
                  </a:lnTo>
                  <a:close/>
                </a:path>
                <a:path w="1969769" h="1016634">
                  <a:moveTo>
                    <a:pt x="1778241" y="144653"/>
                  </a:moveTo>
                  <a:lnTo>
                    <a:pt x="1773440" y="142252"/>
                  </a:lnTo>
                  <a:lnTo>
                    <a:pt x="1768652" y="137464"/>
                  </a:lnTo>
                  <a:lnTo>
                    <a:pt x="1764652" y="140665"/>
                  </a:lnTo>
                  <a:lnTo>
                    <a:pt x="1769452" y="143052"/>
                  </a:lnTo>
                  <a:lnTo>
                    <a:pt x="1775040" y="147853"/>
                  </a:lnTo>
                  <a:lnTo>
                    <a:pt x="1778241" y="144653"/>
                  </a:lnTo>
                  <a:close/>
                </a:path>
                <a:path w="1969769" h="1016634">
                  <a:moveTo>
                    <a:pt x="1783207" y="585012"/>
                  </a:moveTo>
                  <a:lnTo>
                    <a:pt x="1779841" y="577037"/>
                  </a:lnTo>
                  <a:lnTo>
                    <a:pt x="1774672" y="583882"/>
                  </a:lnTo>
                  <a:lnTo>
                    <a:pt x="1778635" y="586917"/>
                  </a:lnTo>
                  <a:lnTo>
                    <a:pt x="1783207" y="585012"/>
                  </a:lnTo>
                  <a:close/>
                </a:path>
                <a:path w="1969769" h="1016634">
                  <a:moveTo>
                    <a:pt x="1787423" y="315036"/>
                  </a:moveTo>
                  <a:lnTo>
                    <a:pt x="1782140" y="315493"/>
                  </a:lnTo>
                  <a:lnTo>
                    <a:pt x="1777301" y="316839"/>
                  </a:lnTo>
                  <a:lnTo>
                    <a:pt x="1783029" y="317284"/>
                  </a:lnTo>
                  <a:lnTo>
                    <a:pt x="1787423" y="315036"/>
                  </a:lnTo>
                  <a:close/>
                </a:path>
                <a:path w="1969769" h="1016634">
                  <a:moveTo>
                    <a:pt x="1788668" y="821740"/>
                  </a:moveTo>
                  <a:lnTo>
                    <a:pt x="1783537" y="822198"/>
                  </a:lnTo>
                  <a:lnTo>
                    <a:pt x="1778546" y="823544"/>
                  </a:lnTo>
                  <a:lnTo>
                    <a:pt x="1783829" y="823988"/>
                  </a:lnTo>
                  <a:lnTo>
                    <a:pt x="1788668" y="821740"/>
                  </a:lnTo>
                  <a:close/>
                </a:path>
                <a:path w="1969769" h="1016634">
                  <a:moveTo>
                    <a:pt x="1790268" y="762596"/>
                  </a:moveTo>
                  <a:lnTo>
                    <a:pt x="1785137" y="763054"/>
                  </a:lnTo>
                  <a:lnTo>
                    <a:pt x="1780146" y="764400"/>
                  </a:lnTo>
                  <a:lnTo>
                    <a:pt x="1785429" y="764844"/>
                  </a:lnTo>
                  <a:lnTo>
                    <a:pt x="1790268" y="762596"/>
                  </a:lnTo>
                  <a:close/>
                </a:path>
                <a:path w="1969769" h="1016634">
                  <a:moveTo>
                    <a:pt x="1791030" y="488315"/>
                  </a:moveTo>
                  <a:lnTo>
                    <a:pt x="1787829" y="483527"/>
                  </a:lnTo>
                  <a:lnTo>
                    <a:pt x="1783029" y="481126"/>
                  </a:lnTo>
                  <a:lnTo>
                    <a:pt x="1781441" y="488315"/>
                  </a:lnTo>
                  <a:lnTo>
                    <a:pt x="1783829" y="492315"/>
                  </a:lnTo>
                  <a:lnTo>
                    <a:pt x="1789430" y="494715"/>
                  </a:lnTo>
                  <a:lnTo>
                    <a:pt x="1791030" y="488315"/>
                  </a:lnTo>
                  <a:close/>
                </a:path>
                <a:path w="1969769" h="1016634">
                  <a:moveTo>
                    <a:pt x="1803857" y="852004"/>
                  </a:moveTo>
                  <a:lnTo>
                    <a:pt x="1798713" y="852258"/>
                  </a:lnTo>
                  <a:lnTo>
                    <a:pt x="1793735" y="853579"/>
                  </a:lnTo>
                  <a:lnTo>
                    <a:pt x="1799018" y="854367"/>
                  </a:lnTo>
                  <a:lnTo>
                    <a:pt x="1803857" y="852004"/>
                  </a:lnTo>
                  <a:close/>
                </a:path>
                <a:path w="1969769" h="1016634">
                  <a:moveTo>
                    <a:pt x="1810207" y="298107"/>
                  </a:moveTo>
                  <a:lnTo>
                    <a:pt x="1803019" y="295706"/>
                  </a:lnTo>
                  <a:lnTo>
                    <a:pt x="1800618" y="300507"/>
                  </a:lnTo>
                  <a:lnTo>
                    <a:pt x="1805406" y="301307"/>
                  </a:lnTo>
                  <a:lnTo>
                    <a:pt x="1806206" y="307695"/>
                  </a:lnTo>
                  <a:lnTo>
                    <a:pt x="1809407" y="302107"/>
                  </a:lnTo>
                  <a:lnTo>
                    <a:pt x="1810207" y="298107"/>
                  </a:lnTo>
                  <a:close/>
                </a:path>
                <a:path w="1969769" h="1016634">
                  <a:moveTo>
                    <a:pt x="1830184" y="234162"/>
                  </a:moveTo>
                  <a:lnTo>
                    <a:pt x="1829384" y="229374"/>
                  </a:lnTo>
                  <a:lnTo>
                    <a:pt x="1825396" y="224574"/>
                  </a:lnTo>
                  <a:lnTo>
                    <a:pt x="1821395" y="230974"/>
                  </a:lnTo>
                  <a:lnTo>
                    <a:pt x="1822196" y="235762"/>
                  </a:lnTo>
                  <a:lnTo>
                    <a:pt x="1825396" y="239763"/>
                  </a:lnTo>
                  <a:lnTo>
                    <a:pt x="1830184" y="234162"/>
                  </a:lnTo>
                  <a:close/>
                </a:path>
                <a:path w="1969769" h="1016634">
                  <a:moveTo>
                    <a:pt x="1834184" y="185420"/>
                  </a:moveTo>
                  <a:lnTo>
                    <a:pt x="1830184" y="183019"/>
                  </a:lnTo>
                  <a:lnTo>
                    <a:pt x="1832584" y="176618"/>
                  </a:lnTo>
                  <a:lnTo>
                    <a:pt x="1826996" y="180619"/>
                  </a:lnTo>
                  <a:lnTo>
                    <a:pt x="1824596" y="183819"/>
                  </a:lnTo>
                  <a:lnTo>
                    <a:pt x="1830184" y="189407"/>
                  </a:lnTo>
                  <a:lnTo>
                    <a:pt x="1834184" y="185420"/>
                  </a:lnTo>
                  <a:close/>
                </a:path>
                <a:path w="1969769" h="1016634">
                  <a:moveTo>
                    <a:pt x="1834984" y="370840"/>
                  </a:moveTo>
                  <a:lnTo>
                    <a:pt x="1833295" y="364197"/>
                  </a:lnTo>
                  <a:lnTo>
                    <a:pt x="1829892" y="366941"/>
                  </a:lnTo>
                  <a:lnTo>
                    <a:pt x="1829028" y="371627"/>
                  </a:lnTo>
                  <a:lnTo>
                    <a:pt x="1834984" y="370840"/>
                  </a:lnTo>
                  <a:close/>
                </a:path>
                <a:path w="1969769" h="1016634">
                  <a:moveTo>
                    <a:pt x="1839823" y="1014793"/>
                  </a:moveTo>
                  <a:lnTo>
                    <a:pt x="1839379" y="1010513"/>
                  </a:lnTo>
                  <a:lnTo>
                    <a:pt x="1834730" y="1007275"/>
                  </a:lnTo>
                  <a:lnTo>
                    <a:pt x="1828584" y="1008608"/>
                  </a:lnTo>
                  <a:lnTo>
                    <a:pt x="1832584" y="1011008"/>
                  </a:lnTo>
                  <a:lnTo>
                    <a:pt x="1830984" y="1014209"/>
                  </a:lnTo>
                  <a:lnTo>
                    <a:pt x="1833384" y="1016596"/>
                  </a:lnTo>
                  <a:lnTo>
                    <a:pt x="1839823" y="1014793"/>
                  </a:lnTo>
                  <a:close/>
                </a:path>
                <a:path w="1969769" h="1016634">
                  <a:moveTo>
                    <a:pt x="1846973" y="501904"/>
                  </a:moveTo>
                  <a:lnTo>
                    <a:pt x="1839556" y="497179"/>
                  </a:lnTo>
                  <a:lnTo>
                    <a:pt x="1836178" y="500710"/>
                  </a:lnTo>
                  <a:lnTo>
                    <a:pt x="1838210" y="504825"/>
                  </a:lnTo>
                  <a:lnTo>
                    <a:pt x="1846973" y="501904"/>
                  </a:lnTo>
                  <a:close/>
                </a:path>
                <a:path w="1969769" h="1016634">
                  <a:moveTo>
                    <a:pt x="1846973" y="334073"/>
                  </a:moveTo>
                  <a:lnTo>
                    <a:pt x="1842173" y="332473"/>
                  </a:lnTo>
                  <a:lnTo>
                    <a:pt x="1838985" y="325285"/>
                  </a:lnTo>
                  <a:lnTo>
                    <a:pt x="1834184" y="331673"/>
                  </a:lnTo>
                  <a:lnTo>
                    <a:pt x="1839772" y="333273"/>
                  </a:lnTo>
                  <a:lnTo>
                    <a:pt x="1842973" y="341261"/>
                  </a:lnTo>
                  <a:lnTo>
                    <a:pt x="1846973" y="334073"/>
                  </a:lnTo>
                  <a:close/>
                </a:path>
                <a:path w="1969769" h="1016634">
                  <a:moveTo>
                    <a:pt x="1850174" y="249351"/>
                  </a:moveTo>
                  <a:lnTo>
                    <a:pt x="1845373" y="242163"/>
                  </a:lnTo>
                  <a:lnTo>
                    <a:pt x="1841373" y="246151"/>
                  </a:lnTo>
                  <a:lnTo>
                    <a:pt x="1832584" y="246151"/>
                  </a:lnTo>
                  <a:lnTo>
                    <a:pt x="1837385" y="252552"/>
                  </a:lnTo>
                  <a:lnTo>
                    <a:pt x="1841373" y="249351"/>
                  </a:lnTo>
                  <a:lnTo>
                    <a:pt x="1850174" y="249351"/>
                  </a:lnTo>
                  <a:close/>
                </a:path>
                <a:path w="1969769" h="1016634">
                  <a:moveTo>
                    <a:pt x="1851761" y="176618"/>
                  </a:moveTo>
                  <a:lnTo>
                    <a:pt x="1847773" y="174231"/>
                  </a:lnTo>
                  <a:lnTo>
                    <a:pt x="1850174" y="168630"/>
                  </a:lnTo>
                  <a:lnTo>
                    <a:pt x="1844573" y="171831"/>
                  </a:lnTo>
                  <a:lnTo>
                    <a:pt x="1842173" y="175031"/>
                  </a:lnTo>
                  <a:lnTo>
                    <a:pt x="1847773" y="180619"/>
                  </a:lnTo>
                  <a:lnTo>
                    <a:pt x="1851761" y="176618"/>
                  </a:lnTo>
                  <a:close/>
                </a:path>
                <a:path w="1969769" h="1016634">
                  <a:moveTo>
                    <a:pt x="1858162" y="349250"/>
                  </a:moveTo>
                  <a:lnTo>
                    <a:pt x="1850961" y="346862"/>
                  </a:lnTo>
                  <a:lnTo>
                    <a:pt x="1848573" y="351650"/>
                  </a:lnTo>
                  <a:lnTo>
                    <a:pt x="1853361" y="351650"/>
                  </a:lnTo>
                  <a:lnTo>
                    <a:pt x="1854161" y="358851"/>
                  </a:lnTo>
                  <a:lnTo>
                    <a:pt x="1857362" y="353250"/>
                  </a:lnTo>
                  <a:lnTo>
                    <a:pt x="1858162" y="349250"/>
                  </a:lnTo>
                  <a:close/>
                </a:path>
                <a:path w="1969769" h="1016634">
                  <a:moveTo>
                    <a:pt x="1862150" y="704913"/>
                  </a:moveTo>
                  <a:lnTo>
                    <a:pt x="1860562" y="698512"/>
                  </a:lnTo>
                  <a:lnTo>
                    <a:pt x="1853361" y="696112"/>
                  </a:lnTo>
                  <a:lnTo>
                    <a:pt x="1852561" y="703313"/>
                  </a:lnTo>
                  <a:lnTo>
                    <a:pt x="1853361" y="709701"/>
                  </a:lnTo>
                  <a:lnTo>
                    <a:pt x="1858162" y="713701"/>
                  </a:lnTo>
                  <a:lnTo>
                    <a:pt x="1862150" y="704913"/>
                  </a:lnTo>
                  <a:close/>
                </a:path>
                <a:path w="1969769" h="1016634">
                  <a:moveTo>
                    <a:pt x="1864156" y="983538"/>
                  </a:moveTo>
                  <a:lnTo>
                    <a:pt x="1862886" y="978852"/>
                  </a:lnTo>
                  <a:lnTo>
                    <a:pt x="1858162" y="981430"/>
                  </a:lnTo>
                  <a:lnTo>
                    <a:pt x="1862429" y="987171"/>
                  </a:lnTo>
                  <a:lnTo>
                    <a:pt x="1864156" y="983538"/>
                  </a:lnTo>
                  <a:close/>
                </a:path>
                <a:path w="1969769" h="1016634">
                  <a:moveTo>
                    <a:pt x="1868385" y="835964"/>
                  </a:moveTo>
                  <a:lnTo>
                    <a:pt x="1865350" y="827989"/>
                  </a:lnTo>
                  <a:lnTo>
                    <a:pt x="1860067" y="834847"/>
                  </a:lnTo>
                  <a:lnTo>
                    <a:pt x="1863852" y="837882"/>
                  </a:lnTo>
                  <a:lnTo>
                    <a:pt x="1868385" y="835964"/>
                  </a:lnTo>
                  <a:close/>
                </a:path>
                <a:path w="1969769" h="1016634">
                  <a:moveTo>
                    <a:pt x="1869046" y="316890"/>
                  </a:moveTo>
                  <a:lnTo>
                    <a:pt x="1867789" y="313537"/>
                  </a:lnTo>
                  <a:lnTo>
                    <a:pt x="1864144" y="315214"/>
                  </a:lnTo>
                  <a:lnTo>
                    <a:pt x="1861362" y="314096"/>
                  </a:lnTo>
                  <a:lnTo>
                    <a:pt x="1855762" y="308495"/>
                  </a:lnTo>
                  <a:lnTo>
                    <a:pt x="1851761" y="311696"/>
                  </a:lnTo>
                  <a:lnTo>
                    <a:pt x="1856562" y="314096"/>
                  </a:lnTo>
                  <a:lnTo>
                    <a:pt x="1862150" y="318884"/>
                  </a:lnTo>
                  <a:lnTo>
                    <a:pt x="1863750" y="317284"/>
                  </a:lnTo>
                  <a:lnTo>
                    <a:pt x="1866150" y="318084"/>
                  </a:lnTo>
                  <a:lnTo>
                    <a:pt x="1864550" y="321284"/>
                  </a:lnTo>
                  <a:lnTo>
                    <a:pt x="1858962" y="320484"/>
                  </a:lnTo>
                  <a:lnTo>
                    <a:pt x="1851761" y="318084"/>
                  </a:lnTo>
                  <a:lnTo>
                    <a:pt x="1850961" y="322884"/>
                  </a:lnTo>
                  <a:lnTo>
                    <a:pt x="1855762" y="324485"/>
                  </a:lnTo>
                  <a:lnTo>
                    <a:pt x="1854161" y="327672"/>
                  </a:lnTo>
                  <a:lnTo>
                    <a:pt x="1857362" y="328472"/>
                  </a:lnTo>
                  <a:lnTo>
                    <a:pt x="1859762" y="328472"/>
                  </a:lnTo>
                  <a:lnTo>
                    <a:pt x="1862950" y="329272"/>
                  </a:lnTo>
                  <a:lnTo>
                    <a:pt x="1866861" y="323227"/>
                  </a:lnTo>
                  <a:lnTo>
                    <a:pt x="1869046" y="316890"/>
                  </a:lnTo>
                  <a:close/>
                </a:path>
                <a:path w="1969769" h="1016634">
                  <a:moveTo>
                    <a:pt x="1884540" y="262940"/>
                  </a:moveTo>
                  <a:lnTo>
                    <a:pt x="1882965" y="255968"/>
                  </a:lnTo>
                  <a:lnTo>
                    <a:pt x="1879739" y="258749"/>
                  </a:lnTo>
                  <a:lnTo>
                    <a:pt x="1878914" y="263613"/>
                  </a:lnTo>
                  <a:lnTo>
                    <a:pt x="1884540" y="262940"/>
                  </a:lnTo>
                  <a:close/>
                </a:path>
                <a:path w="1969769" h="1016634">
                  <a:moveTo>
                    <a:pt x="1884908" y="820928"/>
                  </a:moveTo>
                  <a:lnTo>
                    <a:pt x="1879739" y="822388"/>
                  </a:lnTo>
                  <a:lnTo>
                    <a:pt x="1876361" y="826096"/>
                  </a:lnTo>
                  <a:lnTo>
                    <a:pt x="1880933" y="823887"/>
                  </a:lnTo>
                  <a:lnTo>
                    <a:pt x="1884908" y="820928"/>
                  </a:lnTo>
                  <a:close/>
                </a:path>
                <a:path w="1969769" h="1016634">
                  <a:moveTo>
                    <a:pt x="1892820" y="559346"/>
                  </a:moveTo>
                  <a:lnTo>
                    <a:pt x="1892185" y="553542"/>
                  </a:lnTo>
                  <a:lnTo>
                    <a:pt x="1885327" y="555459"/>
                  </a:lnTo>
                  <a:lnTo>
                    <a:pt x="1889721" y="563206"/>
                  </a:lnTo>
                  <a:lnTo>
                    <a:pt x="1892820" y="559346"/>
                  </a:lnTo>
                  <a:close/>
                </a:path>
                <a:path w="1969769" h="1016634">
                  <a:moveTo>
                    <a:pt x="1894027" y="809307"/>
                  </a:moveTo>
                  <a:lnTo>
                    <a:pt x="1892782" y="804621"/>
                  </a:lnTo>
                  <a:lnTo>
                    <a:pt x="1887728" y="807212"/>
                  </a:lnTo>
                  <a:lnTo>
                    <a:pt x="1892109" y="812939"/>
                  </a:lnTo>
                  <a:lnTo>
                    <a:pt x="1894027" y="809307"/>
                  </a:lnTo>
                  <a:close/>
                </a:path>
                <a:path w="1969769" h="1016634">
                  <a:moveTo>
                    <a:pt x="1910943" y="339699"/>
                  </a:moveTo>
                  <a:lnTo>
                    <a:pt x="1905812" y="339966"/>
                  </a:lnTo>
                  <a:lnTo>
                    <a:pt x="1900834" y="341274"/>
                  </a:lnTo>
                  <a:lnTo>
                    <a:pt x="1906117" y="342061"/>
                  </a:lnTo>
                  <a:lnTo>
                    <a:pt x="1910943" y="339699"/>
                  </a:lnTo>
                  <a:close/>
                </a:path>
                <a:path w="1969769" h="1016634">
                  <a:moveTo>
                    <a:pt x="1917306" y="971042"/>
                  </a:moveTo>
                  <a:lnTo>
                    <a:pt x="1913305" y="967054"/>
                  </a:lnTo>
                  <a:lnTo>
                    <a:pt x="1915706" y="961453"/>
                  </a:lnTo>
                  <a:lnTo>
                    <a:pt x="1911705" y="957465"/>
                  </a:lnTo>
                  <a:lnTo>
                    <a:pt x="1909406" y="965695"/>
                  </a:lnTo>
                  <a:lnTo>
                    <a:pt x="1902320" y="969949"/>
                  </a:lnTo>
                  <a:lnTo>
                    <a:pt x="1895525" y="973759"/>
                  </a:lnTo>
                  <a:lnTo>
                    <a:pt x="1894128" y="980643"/>
                  </a:lnTo>
                  <a:lnTo>
                    <a:pt x="1899653" y="976896"/>
                  </a:lnTo>
                  <a:lnTo>
                    <a:pt x="1905419" y="973442"/>
                  </a:lnTo>
                  <a:lnTo>
                    <a:pt x="1911324" y="971194"/>
                  </a:lnTo>
                  <a:lnTo>
                    <a:pt x="1917306" y="971042"/>
                  </a:lnTo>
                  <a:close/>
                </a:path>
                <a:path w="1969769" h="1016634">
                  <a:moveTo>
                    <a:pt x="1927694" y="831189"/>
                  </a:moveTo>
                  <a:lnTo>
                    <a:pt x="1918030" y="826350"/>
                  </a:lnTo>
                  <a:lnTo>
                    <a:pt x="1915706" y="829691"/>
                  </a:lnTo>
                  <a:lnTo>
                    <a:pt x="1919376" y="833767"/>
                  </a:lnTo>
                  <a:lnTo>
                    <a:pt x="1927694" y="831189"/>
                  </a:lnTo>
                  <a:close/>
                </a:path>
                <a:path w="1969769" h="1016634">
                  <a:moveTo>
                    <a:pt x="1928533" y="366077"/>
                  </a:moveTo>
                  <a:lnTo>
                    <a:pt x="1923389" y="366344"/>
                  </a:lnTo>
                  <a:lnTo>
                    <a:pt x="1918411" y="367652"/>
                  </a:lnTo>
                  <a:lnTo>
                    <a:pt x="1923694" y="368439"/>
                  </a:lnTo>
                  <a:lnTo>
                    <a:pt x="1928533" y="366077"/>
                  </a:lnTo>
                  <a:close/>
                </a:path>
                <a:path w="1969769" h="1016634">
                  <a:moveTo>
                    <a:pt x="1934083" y="906310"/>
                  </a:moveTo>
                  <a:lnTo>
                    <a:pt x="1930095" y="903909"/>
                  </a:lnTo>
                  <a:lnTo>
                    <a:pt x="1932482" y="897521"/>
                  </a:lnTo>
                  <a:lnTo>
                    <a:pt x="1926894" y="901509"/>
                  </a:lnTo>
                  <a:lnTo>
                    <a:pt x="1926412" y="902144"/>
                  </a:lnTo>
                  <a:lnTo>
                    <a:pt x="1920494" y="905510"/>
                  </a:lnTo>
                  <a:lnTo>
                    <a:pt x="1923872" y="909675"/>
                  </a:lnTo>
                  <a:lnTo>
                    <a:pt x="1926412" y="906640"/>
                  </a:lnTo>
                  <a:lnTo>
                    <a:pt x="1930095" y="910310"/>
                  </a:lnTo>
                  <a:lnTo>
                    <a:pt x="1934083" y="906310"/>
                  </a:lnTo>
                  <a:close/>
                </a:path>
                <a:path w="1969769" h="1016634">
                  <a:moveTo>
                    <a:pt x="1938883" y="261340"/>
                  </a:moveTo>
                  <a:lnTo>
                    <a:pt x="1934083" y="254152"/>
                  </a:lnTo>
                  <a:lnTo>
                    <a:pt x="1930095" y="258140"/>
                  </a:lnTo>
                  <a:lnTo>
                    <a:pt x="1928431" y="258140"/>
                  </a:lnTo>
                  <a:lnTo>
                    <a:pt x="1928266" y="258140"/>
                  </a:lnTo>
                  <a:lnTo>
                    <a:pt x="1921294" y="258140"/>
                  </a:lnTo>
                  <a:lnTo>
                    <a:pt x="1926094" y="264541"/>
                  </a:lnTo>
                  <a:lnTo>
                    <a:pt x="1926348" y="264337"/>
                  </a:lnTo>
                  <a:lnTo>
                    <a:pt x="1927961" y="266611"/>
                  </a:lnTo>
                  <a:lnTo>
                    <a:pt x="1929688" y="262940"/>
                  </a:lnTo>
                  <a:lnTo>
                    <a:pt x="1929409" y="261886"/>
                  </a:lnTo>
                  <a:lnTo>
                    <a:pt x="1930095" y="261340"/>
                  </a:lnTo>
                  <a:lnTo>
                    <a:pt x="1938883" y="261340"/>
                  </a:lnTo>
                  <a:close/>
                </a:path>
                <a:path w="1969769" h="1016634">
                  <a:moveTo>
                    <a:pt x="1948472" y="906310"/>
                  </a:moveTo>
                  <a:lnTo>
                    <a:pt x="1942871" y="906310"/>
                  </a:lnTo>
                  <a:lnTo>
                    <a:pt x="1935683" y="903109"/>
                  </a:lnTo>
                  <a:lnTo>
                    <a:pt x="1934083" y="907910"/>
                  </a:lnTo>
                  <a:lnTo>
                    <a:pt x="1938883" y="908710"/>
                  </a:lnTo>
                  <a:lnTo>
                    <a:pt x="1946071" y="911110"/>
                  </a:lnTo>
                  <a:lnTo>
                    <a:pt x="1948472" y="906310"/>
                  </a:lnTo>
                  <a:close/>
                </a:path>
                <a:path w="1969769" h="1016634">
                  <a:moveTo>
                    <a:pt x="1950872" y="941476"/>
                  </a:moveTo>
                  <a:lnTo>
                    <a:pt x="1949183" y="934504"/>
                  </a:lnTo>
                  <a:lnTo>
                    <a:pt x="1945779" y="937285"/>
                  </a:lnTo>
                  <a:lnTo>
                    <a:pt x="1944916" y="942149"/>
                  </a:lnTo>
                  <a:lnTo>
                    <a:pt x="1950872" y="941476"/>
                  </a:lnTo>
                  <a:close/>
                </a:path>
                <a:path w="1969769" h="1016634">
                  <a:moveTo>
                    <a:pt x="1962061" y="282917"/>
                  </a:moveTo>
                  <a:lnTo>
                    <a:pt x="1960714" y="277520"/>
                  </a:lnTo>
                  <a:lnTo>
                    <a:pt x="1956460" y="279717"/>
                  </a:lnTo>
                  <a:lnTo>
                    <a:pt x="1953260" y="275729"/>
                  </a:lnTo>
                  <a:lnTo>
                    <a:pt x="1942871" y="280517"/>
                  </a:lnTo>
                  <a:lnTo>
                    <a:pt x="1942071" y="281317"/>
                  </a:lnTo>
                  <a:lnTo>
                    <a:pt x="1936686" y="285788"/>
                  </a:lnTo>
                  <a:lnTo>
                    <a:pt x="1942680" y="285318"/>
                  </a:lnTo>
                  <a:lnTo>
                    <a:pt x="1951964" y="282448"/>
                  </a:lnTo>
                  <a:lnTo>
                    <a:pt x="1956041" y="279971"/>
                  </a:lnTo>
                  <a:lnTo>
                    <a:pt x="1954415" y="283819"/>
                  </a:lnTo>
                  <a:lnTo>
                    <a:pt x="1962061" y="282917"/>
                  </a:lnTo>
                  <a:close/>
                </a:path>
                <a:path w="1969769" h="1016634">
                  <a:moveTo>
                    <a:pt x="1967191" y="362254"/>
                  </a:moveTo>
                  <a:lnTo>
                    <a:pt x="1964461" y="364439"/>
                  </a:lnTo>
                  <a:lnTo>
                    <a:pt x="1967191" y="365810"/>
                  </a:lnTo>
                  <a:lnTo>
                    <a:pt x="1967191" y="362254"/>
                  </a:lnTo>
                  <a:close/>
                </a:path>
                <a:path w="1969769" h="1016634">
                  <a:moveTo>
                    <a:pt x="1968449" y="481926"/>
                  </a:moveTo>
                  <a:lnTo>
                    <a:pt x="1963661" y="479526"/>
                  </a:lnTo>
                  <a:lnTo>
                    <a:pt x="1966048" y="473138"/>
                  </a:lnTo>
                  <a:lnTo>
                    <a:pt x="1961261" y="477126"/>
                  </a:lnTo>
                  <a:lnTo>
                    <a:pt x="1958860" y="480326"/>
                  </a:lnTo>
                  <a:lnTo>
                    <a:pt x="1964461" y="485927"/>
                  </a:lnTo>
                  <a:lnTo>
                    <a:pt x="1968449" y="481926"/>
                  </a:lnTo>
                  <a:close/>
                </a:path>
                <a:path w="1969769" h="1016634">
                  <a:moveTo>
                    <a:pt x="1969287" y="627532"/>
                  </a:moveTo>
                  <a:lnTo>
                    <a:pt x="1964156" y="627976"/>
                  </a:lnTo>
                  <a:lnTo>
                    <a:pt x="1959178" y="629335"/>
                  </a:lnTo>
                  <a:lnTo>
                    <a:pt x="1964461" y="629780"/>
                  </a:lnTo>
                  <a:lnTo>
                    <a:pt x="1969287" y="62753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7538801" y="9195168"/>
              <a:ext cx="749300" cy="1051560"/>
            </a:xfrm>
            <a:custGeom>
              <a:avLst/>
              <a:gdLst/>
              <a:ahLst/>
              <a:cxnLst/>
              <a:rect l="l" t="t" r="r" b="b"/>
              <a:pathLst>
                <a:path w="749300" h="1051559">
                  <a:moveTo>
                    <a:pt x="11188" y="210185"/>
                  </a:moveTo>
                  <a:lnTo>
                    <a:pt x="7988" y="206197"/>
                  </a:lnTo>
                  <a:lnTo>
                    <a:pt x="4800" y="199796"/>
                  </a:lnTo>
                  <a:lnTo>
                    <a:pt x="0" y="202196"/>
                  </a:lnTo>
                  <a:lnTo>
                    <a:pt x="4000" y="205397"/>
                  </a:lnTo>
                  <a:lnTo>
                    <a:pt x="6388" y="211785"/>
                  </a:lnTo>
                  <a:lnTo>
                    <a:pt x="11188" y="210185"/>
                  </a:lnTo>
                  <a:close/>
                </a:path>
                <a:path w="749300" h="1051559">
                  <a:moveTo>
                    <a:pt x="41592" y="429831"/>
                  </a:moveTo>
                  <a:lnTo>
                    <a:pt x="36766" y="427583"/>
                  </a:lnTo>
                  <a:lnTo>
                    <a:pt x="31483" y="428028"/>
                  </a:lnTo>
                  <a:lnTo>
                    <a:pt x="36461" y="429374"/>
                  </a:lnTo>
                  <a:lnTo>
                    <a:pt x="41592" y="429831"/>
                  </a:lnTo>
                  <a:close/>
                </a:path>
                <a:path w="749300" h="1051559">
                  <a:moveTo>
                    <a:pt x="59855" y="422643"/>
                  </a:moveTo>
                  <a:lnTo>
                    <a:pt x="54343" y="421182"/>
                  </a:lnTo>
                  <a:lnTo>
                    <a:pt x="52882" y="428269"/>
                  </a:lnTo>
                  <a:lnTo>
                    <a:pt x="57048" y="426885"/>
                  </a:lnTo>
                  <a:lnTo>
                    <a:pt x="59855" y="422643"/>
                  </a:lnTo>
                  <a:close/>
                </a:path>
                <a:path w="749300" h="1051559">
                  <a:moveTo>
                    <a:pt x="102298" y="128676"/>
                  </a:moveTo>
                  <a:lnTo>
                    <a:pt x="99034" y="118783"/>
                  </a:lnTo>
                  <a:lnTo>
                    <a:pt x="94805" y="119684"/>
                  </a:lnTo>
                  <a:lnTo>
                    <a:pt x="94322" y="125069"/>
                  </a:lnTo>
                  <a:lnTo>
                    <a:pt x="102298" y="128676"/>
                  </a:lnTo>
                  <a:close/>
                </a:path>
                <a:path w="749300" h="1051559">
                  <a:moveTo>
                    <a:pt x="116687" y="326072"/>
                  </a:moveTo>
                  <a:lnTo>
                    <a:pt x="113487" y="319684"/>
                  </a:lnTo>
                  <a:lnTo>
                    <a:pt x="107099" y="324485"/>
                  </a:lnTo>
                  <a:lnTo>
                    <a:pt x="103098" y="329272"/>
                  </a:lnTo>
                  <a:lnTo>
                    <a:pt x="103898" y="335673"/>
                  </a:lnTo>
                  <a:lnTo>
                    <a:pt x="112687" y="331673"/>
                  </a:lnTo>
                  <a:lnTo>
                    <a:pt x="116687" y="326072"/>
                  </a:lnTo>
                  <a:close/>
                </a:path>
                <a:path w="749300" h="1051559">
                  <a:moveTo>
                    <a:pt x="145453" y="567436"/>
                  </a:moveTo>
                  <a:lnTo>
                    <a:pt x="142303" y="557885"/>
                  </a:lnTo>
                  <a:lnTo>
                    <a:pt x="138264" y="558749"/>
                  </a:lnTo>
                  <a:lnTo>
                    <a:pt x="137807" y="563956"/>
                  </a:lnTo>
                  <a:lnTo>
                    <a:pt x="145453" y="567436"/>
                  </a:lnTo>
                  <a:close/>
                </a:path>
                <a:path w="749300" h="1051559">
                  <a:moveTo>
                    <a:pt x="151053" y="187020"/>
                  </a:moveTo>
                  <a:lnTo>
                    <a:pt x="142392" y="188810"/>
                  </a:lnTo>
                  <a:lnTo>
                    <a:pt x="142963" y="193611"/>
                  </a:lnTo>
                  <a:lnTo>
                    <a:pt x="147561" y="195110"/>
                  </a:lnTo>
                  <a:lnTo>
                    <a:pt x="151053" y="187020"/>
                  </a:lnTo>
                  <a:close/>
                </a:path>
                <a:path w="749300" h="1051559">
                  <a:moveTo>
                    <a:pt x="203796" y="110947"/>
                  </a:moveTo>
                  <a:lnTo>
                    <a:pt x="196608" y="109486"/>
                  </a:lnTo>
                  <a:lnTo>
                    <a:pt x="195707" y="114769"/>
                  </a:lnTo>
                  <a:lnTo>
                    <a:pt x="200799" y="113982"/>
                  </a:lnTo>
                  <a:lnTo>
                    <a:pt x="203796" y="110947"/>
                  </a:lnTo>
                  <a:close/>
                </a:path>
                <a:path w="749300" h="1051559">
                  <a:moveTo>
                    <a:pt x="227774" y="125476"/>
                  </a:moveTo>
                  <a:lnTo>
                    <a:pt x="226174" y="120675"/>
                  </a:lnTo>
                  <a:lnTo>
                    <a:pt x="219786" y="124675"/>
                  </a:lnTo>
                  <a:lnTo>
                    <a:pt x="218186" y="129476"/>
                  </a:lnTo>
                  <a:lnTo>
                    <a:pt x="219786" y="134264"/>
                  </a:lnTo>
                  <a:lnTo>
                    <a:pt x="226974" y="130263"/>
                  </a:lnTo>
                  <a:lnTo>
                    <a:pt x="227774" y="125476"/>
                  </a:lnTo>
                  <a:close/>
                </a:path>
                <a:path w="749300" h="1051559">
                  <a:moveTo>
                    <a:pt x="244563" y="571436"/>
                  </a:moveTo>
                  <a:lnTo>
                    <a:pt x="243763" y="566635"/>
                  </a:lnTo>
                  <a:lnTo>
                    <a:pt x="237363" y="560247"/>
                  </a:lnTo>
                  <a:lnTo>
                    <a:pt x="230174" y="565048"/>
                  </a:lnTo>
                  <a:lnTo>
                    <a:pt x="232575" y="569036"/>
                  </a:lnTo>
                  <a:lnTo>
                    <a:pt x="237363" y="575437"/>
                  </a:lnTo>
                  <a:lnTo>
                    <a:pt x="244563" y="571436"/>
                  </a:lnTo>
                  <a:close/>
                </a:path>
                <a:path w="749300" h="1051559">
                  <a:moveTo>
                    <a:pt x="249250" y="242112"/>
                  </a:moveTo>
                  <a:lnTo>
                    <a:pt x="242963" y="238963"/>
                  </a:lnTo>
                  <a:lnTo>
                    <a:pt x="240258" y="247510"/>
                  </a:lnTo>
                  <a:lnTo>
                    <a:pt x="245351" y="246761"/>
                  </a:lnTo>
                  <a:lnTo>
                    <a:pt x="249250" y="242112"/>
                  </a:lnTo>
                  <a:close/>
                </a:path>
                <a:path w="749300" h="1051559">
                  <a:moveTo>
                    <a:pt x="256552" y="581025"/>
                  </a:moveTo>
                  <a:lnTo>
                    <a:pt x="253352" y="574636"/>
                  </a:lnTo>
                  <a:lnTo>
                    <a:pt x="246951" y="579424"/>
                  </a:lnTo>
                  <a:lnTo>
                    <a:pt x="242963" y="585025"/>
                  </a:lnTo>
                  <a:lnTo>
                    <a:pt x="243763" y="590613"/>
                  </a:lnTo>
                  <a:lnTo>
                    <a:pt x="252552" y="586625"/>
                  </a:lnTo>
                  <a:lnTo>
                    <a:pt x="256552" y="581025"/>
                  </a:lnTo>
                  <a:close/>
                </a:path>
                <a:path w="749300" h="1051559">
                  <a:moveTo>
                    <a:pt x="256552" y="176618"/>
                  </a:moveTo>
                  <a:lnTo>
                    <a:pt x="254520" y="168198"/>
                  </a:lnTo>
                  <a:lnTo>
                    <a:pt x="249351" y="168529"/>
                  </a:lnTo>
                  <a:lnTo>
                    <a:pt x="247777" y="172910"/>
                  </a:lnTo>
                  <a:lnTo>
                    <a:pt x="256552" y="176618"/>
                  </a:lnTo>
                  <a:close/>
                </a:path>
                <a:path w="749300" h="1051559">
                  <a:moveTo>
                    <a:pt x="266166" y="512152"/>
                  </a:moveTo>
                  <a:lnTo>
                    <a:pt x="260540" y="510692"/>
                  </a:lnTo>
                  <a:lnTo>
                    <a:pt x="259422" y="517779"/>
                  </a:lnTo>
                  <a:lnTo>
                    <a:pt x="263537" y="516394"/>
                  </a:lnTo>
                  <a:lnTo>
                    <a:pt x="266166" y="512152"/>
                  </a:lnTo>
                  <a:close/>
                </a:path>
                <a:path w="749300" h="1051559">
                  <a:moveTo>
                    <a:pt x="272529" y="731278"/>
                  </a:moveTo>
                  <a:lnTo>
                    <a:pt x="268528" y="726490"/>
                  </a:lnTo>
                  <a:lnTo>
                    <a:pt x="264541" y="717689"/>
                  </a:lnTo>
                  <a:lnTo>
                    <a:pt x="258940" y="720090"/>
                  </a:lnTo>
                  <a:lnTo>
                    <a:pt x="258445" y="723988"/>
                  </a:lnTo>
                  <a:lnTo>
                    <a:pt x="256146" y="729081"/>
                  </a:lnTo>
                  <a:lnTo>
                    <a:pt x="256247" y="732675"/>
                  </a:lnTo>
                  <a:lnTo>
                    <a:pt x="262940" y="732078"/>
                  </a:lnTo>
                  <a:lnTo>
                    <a:pt x="261340" y="729678"/>
                  </a:lnTo>
                  <a:lnTo>
                    <a:pt x="259740" y="728078"/>
                  </a:lnTo>
                  <a:lnTo>
                    <a:pt x="263740" y="726490"/>
                  </a:lnTo>
                  <a:lnTo>
                    <a:pt x="266941" y="728878"/>
                  </a:lnTo>
                  <a:lnTo>
                    <a:pt x="268528" y="733679"/>
                  </a:lnTo>
                  <a:lnTo>
                    <a:pt x="272529" y="731278"/>
                  </a:lnTo>
                  <a:close/>
                </a:path>
                <a:path w="749300" h="1051559">
                  <a:moveTo>
                    <a:pt x="318884" y="627380"/>
                  </a:moveTo>
                  <a:lnTo>
                    <a:pt x="310095" y="628980"/>
                  </a:lnTo>
                  <a:lnTo>
                    <a:pt x="312496" y="632980"/>
                  </a:lnTo>
                  <a:lnTo>
                    <a:pt x="308495" y="640969"/>
                  </a:lnTo>
                  <a:lnTo>
                    <a:pt x="317284" y="639368"/>
                  </a:lnTo>
                  <a:lnTo>
                    <a:pt x="314883" y="634580"/>
                  </a:lnTo>
                  <a:lnTo>
                    <a:pt x="318884" y="627380"/>
                  </a:lnTo>
                  <a:close/>
                </a:path>
                <a:path w="749300" h="1051559">
                  <a:moveTo>
                    <a:pt x="326072" y="489915"/>
                  </a:moveTo>
                  <a:lnTo>
                    <a:pt x="325462" y="485990"/>
                  </a:lnTo>
                  <a:lnTo>
                    <a:pt x="324180" y="480123"/>
                  </a:lnTo>
                  <a:lnTo>
                    <a:pt x="321246" y="475754"/>
                  </a:lnTo>
                  <a:lnTo>
                    <a:pt x="315683" y="476326"/>
                  </a:lnTo>
                  <a:lnTo>
                    <a:pt x="318884" y="480809"/>
                  </a:lnTo>
                  <a:lnTo>
                    <a:pt x="319087" y="486422"/>
                  </a:lnTo>
                  <a:lnTo>
                    <a:pt x="320179" y="490385"/>
                  </a:lnTo>
                  <a:lnTo>
                    <a:pt x="326072" y="489915"/>
                  </a:lnTo>
                  <a:close/>
                </a:path>
                <a:path w="749300" h="1051559">
                  <a:moveTo>
                    <a:pt x="333273" y="500303"/>
                  </a:moveTo>
                  <a:lnTo>
                    <a:pt x="330073" y="493115"/>
                  </a:lnTo>
                  <a:lnTo>
                    <a:pt x="324485" y="495515"/>
                  </a:lnTo>
                  <a:lnTo>
                    <a:pt x="327672" y="499503"/>
                  </a:lnTo>
                  <a:lnTo>
                    <a:pt x="322884" y="504304"/>
                  </a:lnTo>
                  <a:lnTo>
                    <a:pt x="329272" y="501904"/>
                  </a:lnTo>
                  <a:lnTo>
                    <a:pt x="333273" y="500303"/>
                  </a:lnTo>
                  <a:close/>
                </a:path>
                <a:path w="749300" h="1051559">
                  <a:moveTo>
                    <a:pt x="334873" y="276529"/>
                  </a:moveTo>
                  <a:lnTo>
                    <a:pt x="331673" y="269328"/>
                  </a:lnTo>
                  <a:lnTo>
                    <a:pt x="326072" y="271729"/>
                  </a:lnTo>
                  <a:lnTo>
                    <a:pt x="329272" y="274929"/>
                  </a:lnTo>
                  <a:lnTo>
                    <a:pt x="325272" y="279717"/>
                  </a:lnTo>
                  <a:lnTo>
                    <a:pt x="330873" y="278130"/>
                  </a:lnTo>
                  <a:lnTo>
                    <a:pt x="334873" y="276529"/>
                  </a:lnTo>
                  <a:close/>
                </a:path>
                <a:path w="749300" h="1051559">
                  <a:moveTo>
                    <a:pt x="340487" y="788238"/>
                  </a:moveTo>
                  <a:lnTo>
                    <a:pt x="334873" y="787222"/>
                  </a:lnTo>
                  <a:lnTo>
                    <a:pt x="333743" y="793851"/>
                  </a:lnTo>
                  <a:lnTo>
                    <a:pt x="337870" y="792327"/>
                  </a:lnTo>
                  <a:lnTo>
                    <a:pt x="340487" y="788238"/>
                  </a:lnTo>
                  <a:close/>
                </a:path>
                <a:path w="749300" h="1051559">
                  <a:moveTo>
                    <a:pt x="357276" y="767905"/>
                  </a:moveTo>
                  <a:lnTo>
                    <a:pt x="351650" y="766445"/>
                  </a:lnTo>
                  <a:lnTo>
                    <a:pt x="350532" y="773531"/>
                  </a:lnTo>
                  <a:lnTo>
                    <a:pt x="354647" y="772147"/>
                  </a:lnTo>
                  <a:lnTo>
                    <a:pt x="357276" y="767905"/>
                  </a:lnTo>
                  <a:close/>
                </a:path>
                <a:path w="749300" h="1051559">
                  <a:moveTo>
                    <a:pt x="364032" y="486575"/>
                  </a:moveTo>
                  <a:lnTo>
                    <a:pt x="359638" y="484327"/>
                  </a:lnTo>
                  <a:lnTo>
                    <a:pt x="353910" y="484771"/>
                  </a:lnTo>
                  <a:lnTo>
                    <a:pt x="358749" y="486117"/>
                  </a:lnTo>
                  <a:lnTo>
                    <a:pt x="364032" y="486575"/>
                  </a:lnTo>
                  <a:close/>
                </a:path>
                <a:path w="749300" h="1051559">
                  <a:moveTo>
                    <a:pt x="380428" y="629780"/>
                  </a:moveTo>
                  <a:lnTo>
                    <a:pt x="377228" y="625779"/>
                  </a:lnTo>
                  <a:lnTo>
                    <a:pt x="374027" y="619391"/>
                  </a:lnTo>
                  <a:lnTo>
                    <a:pt x="369239" y="621792"/>
                  </a:lnTo>
                  <a:lnTo>
                    <a:pt x="372427" y="624979"/>
                  </a:lnTo>
                  <a:lnTo>
                    <a:pt x="375627" y="631380"/>
                  </a:lnTo>
                  <a:lnTo>
                    <a:pt x="380428" y="629780"/>
                  </a:lnTo>
                  <a:close/>
                </a:path>
                <a:path w="749300" h="1051559">
                  <a:moveTo>
                    <a:pt x="380428" y="74320"/>
                  </a:moveTo>
                  <a:lnTo>
                    <a:pt x="377228" y="67132"/>
                  </a:lnTo>
                  <a:lnTo>
                    <a:pt x="371627" y="69532"/>
                  </a:lnTo>
                  <a:lnTo>
                    <a:pt x="374827" y="73520"/>
                  </a:lnTo>
                  <a:lnTo>
                    <a:pt x="370039" y="78320"/>
                  </a:lnTo>
                  <a:lnTo>
                    <a:pt x="376428" y="76720"/>
                  </a:lnTo>
                  <a:lnTo>
                    <a:pt x="380428" y="74320"/>
                  </a:lnTo>
                  <a:close/>
                </a:path>
                <a:path w="749300" h="1051559">
                  <a:moveTo>
                    <a:pt x="382841" y="707161"/>
                  </a:moveTo>
                  <a:lnTo>
                    <a:pt x="377228" y="705700"/>
                  </a:lnTo>
                  <a:lnTo>
                    <a:pt x="376097" y="712787"/>
                  </a:lnTo>
                  <a:lnTo>
                    <a:pt x="380225" y="711403"/>
                  </a:lnTo>
                  <a:lnTo>
                    <a:pt x="382841" y="707161"/>
                  </a:lnTo>
                  <a:close/>
                </a:path>
                <a:path w="749300" h="1051559">
                  <a:moveTo>
                    <a:pt x="385216" y="45554"/>
                  </a:moveTo>
                  <a:lnTo>
                    <a:pt x="376428" y="47155"/>
                  </a:lnTo>
                  <a:lnTo>
                    <a:pt x="378828" y="51142"/>
                  </a:lnTo>
                  <a:lnTo>
                    <a:pt x="375627" y="58343"/>
                  </a:lnTo>
                  <a:lnTo>
                    <a:pt x="383616" y="57543"/>
                  </a:lnTo>
                  <a:lnTo>
                    <a:pt x="381228" y="52743"/>
                  </a:lnTo>
                  <a:lnTo>
                    <a:pt x="385216" y="45554"/>
                  </a:lnTo>
                  <a:close/>
                </a:path>
                <a:path w="749300" h="1051559">
                  <a:moveTo>
                    <a:pt x="385216" y="7188"/>
                  </a:moveTo>
                  <a:lnTo>
                    <a:pt x="382016" y="0"/>
                  </a:lnTo>
                  <a:lnTo>
                    <a:pt x="376428" y="2400"/>
                  </a:lnTo>
                  <a:lnTo>
                    <a:pt x="379628" y="5588"/>
                  </a:lnTo>
                  <a:lnTo>
                    <a:pt x="374827" y="11188"/>
                  </a:lnTo>
                  <a:lnTo>
                    <a:pt x="381228" y="8788"/>
                  </a:lnTo>
                  <a:lnTo>
                    <a:pt x="385216" y="7188"/>
                  </a:lnTo>
                  <a:close/>
                </a:path>
                <a:path w="749300" h="1051559">
                  <a:moveTo>
                    <a:pt x="390499" y="763981"/>
                  </a:moveTo>
                  <a:lnTo>
                    <a:pt x="389216" y="757656"/>
                  </a:lnTo>
                  <a:lnTo>
                    <a:pt x="388416" y="757656"/>
                  </a:lnTo>
                  <a:lnTo>
                    <a:pt x="386016" y="760056"/>
                  </a:lnTo>
                  <a:lnTo>
                    <a:pt x="385216" y="760056"/>
                  </a:lnTo>
                  <a:lnTo>
                    <a:pt x="374497" y="760463"/>
                  </a:lnTo>
                  <a:lnTo>
                    <a:pt x="380923" y="763346"/>
                  </a:lnTo>
                  <a:lnTo>
                    <a:pt x="390499" y="763981"/>
                  </a:lnTo>
                  <a:close/>
                </a:path>
                <a:path w="749300" h="1051559">
                  <a:moveTo>
                    <a:pt x="398005" y="124675"/>
                  </a:moveTo>
                  <a:lnTo>
                    <a:pt x="395681" y="120205"/>
                  </a:lnTo>
                  <a:lnTo>
                    <a:pt x="394411" y="114084"/>
                  </a:lnTo>
                  <a:lnTo>
                    <a:pt x="391934" y="110058"/>
                  </a:lnTo>
                  <a:lnTo>
                    <a:pt x="386016" y="111887"/>
                  </a:lnTo>
                  <a:lnTo>
                    <a:pt x="388899" y="115912"/>
                  </a:lnTo>
                  <a:lnTo>
                    <a:pt x="391109" y="121881"/>
                  </a:lnTo>
                  <a:lnTo>
                    <a:pt x="393776" y="126047"/>
                  </a:lnTo>
                  <a:lnTo>
                    <a:pt x="398005" y="124675"/>
                  </a:lnTo>
                  <a:close/>
                </a:path>
                <a:path w="749300" h="1051559">
                  <a:moveTo>
                    <a:pt x="401612" y="131991"/>
                  </a:moveTo>
                  <a:lnTo>
                    <a:pt x="396405" y="133464"/>
                  </a:lnTo>
                  <a:lnTo>
                    <a:pt x="391502" y="132105"/>
                  </a:lnTo>
                  <a:lnTo>
                    <a:pt x="387718" y="137566"/>
                  </a:lnTo>
                  <a:lnTo>
                    <a:pt x="387083" y="142570"/>
                  </a:lnTo>
                  <a:lnTo>
                    <a:pt x="391617" y="139865"/>
                  </a:lnTo>
                  <a:lnTo>
                    <a:pt x="395846" y="135940"/>
                  </a:lnTo>
                  <a:lnTo>
                    <a:pt x="400304" y="133070"/>
                  </a:lnTo>
                  <a:lnTo>
                    <a:pt x="401612" y="131991"/>
                  </a:lnTo>
                  <a:close/>
                </a:path>
                <a:path w="749300" h="1051559">
                  <a:moveTo>
                    <a:pt x="402805" y="645769"/>
                  </a:moveTo>
                  <a:lnTo>
                    <a:pt x="399605" y="641769"/>
                  </a:lnTo>
                  <a:lnTo>
                    <a:pt x="396405" y="635381"/>
                  </a:lnTo>
                  <a:lnTo>
                    <a:pt x="391617" y="637768"/>
                  </a:lnTo>
                  <a:lnTo>
                    <a:pt x="394804" y="640969"/>
                  </a:lnTo>
                  <a:lnTo>
                    <a:pt x="398005" y="647357"/>
                  </a:lnTo>
                  <a:lnTo>
                    <a:pt x="402805" y="645769"/>
                  </a:lnTo>
                  <a:close/>
                </a:path>
                <a:path w="749300" h="1051559">
                  <a:moveTo>
                    <a:pt x="404406" y="229374"/>
                  </a:moveTo>
                  <a:lnTo>
                    <a:pt x="397205" y="234162"/>
                  </a:lnTo>
                  <a:lnTo>
                    <a:pt x="392912" y="239585"/>
                  </a:lnTo>
                  <a:lnTo>
                    <a:pt x="394614" y="245160"/>
                  </a:lnTo>
                  <a:lnTo>
                    <a:pt x="397205" y="247434"/>
                  </a:lnTo>
                  <a:lnTo>
                    <a:pt x="395605" y="242963"/>
                  </a:lnTo>
                  <a:lnTo>
                    <a:pt x="398805" y="238163"/>
                  </a:lnTo>
                  <a:lnTo>
                    <a:pt x="404406" y="229374"/>
                  </a:lnTo>
                  <a:close/>
                </a:path>
                <a:path w="749300" h="1051559">
                  <a:moveTo>
                    <a:pt x="435241" y="503948"/>
                  </a:moveTo>
                  <a:lnTo>
                    <a:pt x="434771" y="498703"/>
                  </a:lnTo>
                  <a:lnTo>
                    <a:pt x="428498" y="500811"/>
                  </a:lnTo>
                  <a:lnTo>
                    <a:pt x="419989" y="501103"/>
                  </a:lnTo>
                  <a:lnTo>
                    <a:pt x="413867" y="503199"/>
                  </a:lnTo>
                  <a:lnTo>
                    <a:pt x="414794" y="510692"/>
                  </a:lnTo>
                  <a:lnTo>
                    <a:pt x="420611" y="506349"/>
                  </a:lnTo>
                  <a:lnTo>
                    <a:pt x="428980" y="505307"/>
                  </a:lnTo>
                  <a:lnTo>
                    <a:pt x="435241" y="503948"/>
                  </a:lnTo>
                  <a:close/>
                </a:path>
                <a:path w="749300" h="1051559">
                  <a:moveTo>
                    <a:pt x="459917" y="738339"/>
                  </a:moveTo>
                  <a:lnTo>
                    <a:pt x="454748" y="736879"/>
                  </a:lnTo>
                  <a:lnTo>
                    <a:pt x="453174" y="743953"/>
                  </a:lnTo>
                  <a:lnTo>
                    <a:pt x="457149" y="742569"/>
                  </a:lnTo>
                  <a:lnTo>
                    <a:pt x="459917" y="738339"/>
                  </a:lnTo>
                  <a:close/>
                </a:path>
                <a:path w="749300" h="1051559">
                  <a:moveTo>
                    <a:pt x="461594" y="307441"/>
                  </a:moveTo>
                  <a:lnTo>
                    <a:pt x="453948" y="306095"/>
                  </a:lnTo>
                  <a:lnTo>
                    <a:pt x="453504" y="311048"/>
                  </a:lnTo>
                  <a:lnTo>
                    <a:pt x="458749" y="310299"/>
                  </a:lnTo>
                  <a:lnTo>
                    <a:pt x="461594" y="307441"/>
                  </a:lnTo>
                  <a:close/>
                </a:path>
                <a:path w="749300" h="1051559">
                  <a:moveTo>
                    <a:pt x="466394" y="839838"/>
                  </a:moveTo>
                  <a:lnTo>
                    <a:pt x="458749" y="838377"/>
                  </a:lnTo>
                  <a:lnTo>
                    <a:pt x="458292" y="843661"/>
                  </a:lnTo>
                  <a:lnTo>
                    <a:pt x="463537" y="842873"/>
                  </a:lnTo>
                  <a:lnTo>
                    <a:pt x="466394" y="839838"/>
                  </a:lnTo>
                  <a:close/>
                </a:path>
                <a:path w="749300" h="1051559">
                  <a:moveTo>
                    <a:pt x="486714" y="874344"/>
                  </a:moveTo>
                  <a:lnTo>
                    <a:pt x="485114" y="866343"/>
                  </a:lnTo>
                  <a:lnTo>
                    <a:pt x="480326" y="868743"/>
                  </a:lnTo>
                  <a:lnTo>
                    <a:pt x="472338" y="865555"/>
                  </a:lnTo>
                  <a:lnTo>
                    <a:pt x="473925" y="873544"/>
                  </a:lnTo>
                  <a:lnTo>
                    <a:pt x="478726" y="871143"/>
                  </a:lnTo>
                  <a:lnTo>
                    <a:pt x="486714" y="874344"/>
                  </a:lnTo>
                  <a:close/>
                </a:path>
                <a:path w="749300" h="1051559">
                  <a:moveTo>
                    <a:pt x="488315" y="760857"/>
                  </a:moveTo>
                  <a:lnTo>
                    <a:pt x="485114" y="756856"/>
                  </a:lnTo>
                  <a:lnTo>
                    <a:pt x="481926" y="750468"/>
                  </a:lnTo>
                  <a:lnTo>
                    <a:pt x="477126" y="752856"/>
                  </a:lnTo>
                  <a:lnTo>
                    <a:pt x="480326" y="756856"/>
                  </a:lnTo>
                  <a:lnTo>
                    <a:pt x="483527" y="763244"/>
                  </a:lnTo>
                  <a:lnTo>
                    <a:pt x="488315" y="760857"/>
                  </a:lnTo>
                  <a:close/>
                </a:path>
                <a:path w="749300" h="1051559">
                  <a:moveTo>
                    <a:pt x="499529" y="54203"/>
                  </a:moveTo>
                  <a:lnTo>
                    <a:pt x="493915" y="52743"/>
                  </a:lnTo>
                  <a:lnTo>
                    <a:pt x="492785" y="59829"/>
                  </a:lnTo>
                  <a:lnTo>
                    <a:pt x="496912" y="58445"/>
                  </a:lnTo>
                  <a:lnTo>
                    <a:pt x="499529" y="54203"/>
                  </a:lnTo>
                  <a:close/>
                </a:path>
                <a:path w="749300" h="1051559">
                  <a:moveTo>
                    <a:pt x="510400" y="509066"/>
                  </a:moveTo>
                  <a:lnTo>
                    <a:pt x="505904" y="506704"/>
                  </a:lnTo>
                  <a:lnTo>
                    <a:pt x="500507" y="507492"/>
                  </a:lnTo>
                  <a:lnTo>
                    <a:pt x="505294" y="508800"/>
                  </a:lnTo>
                  <a:lnTo>
                    <a:pt x="510400" y="509066"/>
                  </a:lnTo>
                  <a:close/>
                </a:path>
                <a:path w="749300" h="1051559">
                  <a:moveTo>
                    <a:pt x="515785" y="559854"/>
                  </a:moveTo>
                  <a:lnTo>
                    <a:pt x="514032" y="555002"/>
                  </a:lnTo>
                  <a:lnTo>
                    <a:pt x="508292" y="554659"/>
                  </a:lnTo>
                  <a:lnTo>
                    <a:pt x="511492" y="560247"/>
                  </a:lnTo>
                  <a:lnTo>
                    <a:pt x="506704" y="564248"/>
                  </a:lnTo>
                  <a:lnTo>
                    <a:pt x="508292" y="569836"/>
                  </a:lnTo>
                  <a:lnTo>
                    <a:pt x="513803" y="565899"/>
                  </a:lnTo>
                  <a:lnTo>
                    <a:pt x="515785" y="559854"/>
                  </a:lnTo>
                  <a:close/>
                </a:path>
                <a:path w="749300" h="1051559">
                  <a:moveTo>
                    <a:pt x="524078" y="680834"/>
                  </a:moveTo>
                  <a:lnTo>
                    <a:pt x="523887" y="675627"/>
                  </a:lnTo>
                  <a:lnTo>
                    <a:pt x="517093" y="676935"/>
                  </a:lnTo>
                  <a:lnTo>
                    <a:pt x="517359" y="683488"/>
                  </a:lnTo>
                  <a:lnTo>
                    <a:pt x="518693" y="692213"/>
                  </a:lnTo>
                  <a:lnTo>
                    <a:pt x="520014" y="697496"/>
                  </a:lnTo>
                  <a:lnTo>
                    <a:pt x="520280" y="693712"/>
                  </a:lnTo>
                  <a:lnTo>
                    <a:pt x="521589" y="688289"/>
                  </a:lnTo>
                  <a:lnTo>
                    <a:pt x="524078" y="680834"/>
                  </a:lnTo>
                  <a:close/>
                </a:path>
                <a:path w="749300" h="1051559">
                  <a:moveTo>
                    <a:pt x="526707" y="572897"/>
                  </a:moveTo>
                  <a:lnTo>
                    <a:pt x="521081" y="571436"/>
                  </a:lnTo>
                  <a:lnTo>
                    <a:pt x="519963" y="578523"/>
                  </a:lnTo>
                  <a:lnTo>
                    <a:pt x="524078" y="577126"/>
                  </a:lnTo>
                  <a:lnTo>
                    <a:pt x="526707" y="572897"/>
                  </a:lnTo>
                  <a:close/>
                </a:path>
                <a:path w="749300" h="1051559">
                  <a:moveTo>
                    <a:pt x="529107" y="883793"/>
                  </a:moveTo>
                  <a:lnTo>
                    <a:pt x="523481" y="882332"/>
                  </a:lnTo>
                  <a:lnTo>
                    <a:pt x="522363" y="889419"/>
                  </a:lnTo>
                  <a:lnTo>
                    <a:pt x="526478" y="888022"/>
                  </a:lnTo>
                  <a:lnTo>
                    <a:pt x="529107" y="883793"/>
                  </a:lnTo>
                  <a:close/>
                </a:path>
                <a:path w="749300" h="1051559">
                  <a:moveTo>
                    <a:pt x="529882" y="978242"/>
                  </a:moveTo>
                  <a:lnTo>
                    <a:pt x="526681" y="971042"/>
                  </a:lnTo>
                  <a:lnTo>
                    <a:pt x="521081" y="973442"/>
                  </a:lnTo>
                  <a:lnTo>
                    <a:pt x="524281" y="976642"/>
                  </a:lnTo>
                  <a:lnTo>
                    <a:pt x="519480" y="982230"/>
                  </a:lnTo>
                  <a:lnTo>
                    <a:pt x="525881" y="979843"/>
                  </a:lnTo>
                  <a:lnTo>
                    <a:pt x="529882" y="978242"/>
                  </a:lnTo>
                  <a:close/>
                </a:path>
                <a:path w="749300" h="1051559">
                  <a:moveTo>
                    <a:pt x="532307" y="773137"/>
                  </a:moveTo>
                  <a:lnTo>
                    <a:pt x="527481" y="770445"/>
                  </a:lnTo>
                  <a:lnTo>
                    <a:pt x="522198" y="771347"/>
                  </a:lnTo>
                  <a:lnTo>
                    <a:pt x="527177" y="772845"/>
                  </a:lnTo>
                  <a:lnTo>
                    <a:pt x="532307" y="773137"/>
                  </a:lnTo>
                  <a:close/>
                </a:path>
                <a:path w="749300" h="1051559">
                  <a:moveTo>
                    <a:pt x="538708" y="803859"/>
                  </a:moveTo>
                  <a:lnTo>
                    <a:pt x="533869" y="801611"/>
                  </a:lnTo>
                  <a:lnTo>
                    <a:pt x="528586" y="802055"/>
                  </a:lnTo>
                  <a:lnTo>
                    <a:pt x="533577" y="803414"/>
                  </a:lnTo>
                  <a:lnTo>
                    <a:pt x="538708" y="803859"/>
                  </a:lnTo>
                  <a:close/>
                </a:path>
                <a:path w="749300" h="1051559">
                  <a:moveTo>
                    <a:pt x="539470" y="654558"/>
                  </a:moveTo>
                  <a:lnTo>
                    <a:pt x="536270" y="647357"/>
                  </a:lnTo>
                  <a:lnTo>
                    <a:pt x="530669" y="649757"/>
                  </a:lnTo>
                  <a:lnTo>
                    <a:pt x="533869" y="653757"/>
                  </a:lnTo>
                  <a:lnTo>
                    <a:pt x="529082" y="658558"/>
                  </a:lnTo>
                  <a:lnTo>
                    <a:pt x="535470" y="656158"/>
                  </a:lnTo>
                  <a:lnTo>
                    <a:pt x="539470" y="654558"/>
                  </a:lnTo>
                  <a:close/>
                </a:path>
                <a:path w="749300" h="1051559">
                  <a:moveTo>
                    <a:pt x="549859" y="975842"/>
                  </a:moveTo>
                  <a:lnTo>
                    <a:pt x="546658" y="968654"/>
                  </a:lnTo>
                  <a:lnTo>
                    <a:pt x="541070" y="971042"/>
                  </a:lnTo>
                  <a:lnTo>
                    <a:pt x="544258" y="974242"/>
                  </a:lnTo>
                  <a:lnTo>
                    <a:pt x="539470" y="979843"/>
                  </a:lnTo>
                  <a:lnTo>
                    <a:pt x="545858" y="977442"/>
                  </a:lnTo>
                  <a:lnTo>
                    <a:pt x="549859" y="975842"/>
                  </a:lnTo>
                  <a:close/>
                </a:path>
                <a:path w="749300" h="1051559">
                  <a:moveTo>
                    <a:pt x="565035" y="915098"/>
                  </a:moveTo>
                  <a:lnTo>
                    <a:pt x="563448" y="907110"/>
                  </a:lnTo>
                  <a:lnTo>
                    <a:pt x="558647" y="909510"/>
                  </a:lnTo>
                  <a:lnTo>
                    <a:pt x="550659" y="906310"/>
                  </a:lnTo>
                  <a:lnTo>
                    <a:pt x="552259" y="914298"/>
                  </a:lnTo>
                  <a:lnTo>
                    <a:pt x="557047" y="911898"/>
                  </a:lnTo>
                  <a:lnTo>
                    <a:pt x="565035" y="915098"/>
                  </a:lnTo>
                  <a:close/>
                </a:path>
                <a:path w="749300" h="1051559">
                  <a:moveTo>
                    <a:pt x="567436" y="71132"/>
                  </a:moveTo>
                  <a:lnTo>
                    <a:pt x="565835" y="69532"/>
                  </a:lnTo>
                  <a:lnTo>
                    <a:pt x="562648" y="64731"/>
                  </a:lnTo>
                  <a:lnTo>
                    <a:pt x="555447" y="69532"/>
                  </a:lnTo>
                  <a:lnTo>
                    <a:pt x="557047" y="71132"/>
                  </a:lnTo>
                  <a:lnTo>
                    <a:pt x="560247" y="75920"/>
                  </a:lnTo>
                  <a:lnTo>
                    <a:pt x="567436" y="71132"/>
                  </a:lnTo>
                  <a:close/>
                </a:path>
                <a:path w="749300" h="1051559">
                  <a:moveTo>
                    <a:pt x="571436" y="927887"/>
                  </a:moveTo>
                  <a:lnTo>
                    <a:pt x="569836" y="923099"/>
                  </a:lnTo>
                  <a:lnTo>
                    <a:pt x="563448" y="927087"/>
                  </a:lnTo>
                  <a:lnTo>
                    <a:pt x="562648" y="931087"/>
                  </a:lnTo>
                  <a:lnTo>
                    <a:pt x="563448" y="936675"/>
                  </a:lnTo>
                  <a:lnTo>
                    <a:pt x="570636" y="932688"/>
                  </a:lnTo>
                  <a:lnTo>
                    <a:pt x="571436" y="927887"/>
                  </a:lnTo>
                  <a:close/>
                </a:path>
                <a:path w="749300" h="1051559">
                  <a:moveTo>
                    <a:pt x="573036" y="846366"/>
                  </a:moveTo>
                  <a:lnTo>
                    <a:pt x="569836" y="842378"/>
                  </a:lnTo>
                  <a:lnTo>
                    <a:pt x="566635" y="835977"/>
                  </a:lnTo>
                  <a:lnTo>
                    <a:pt x="561848" y="838377"/>
                  </a:lnTo>
                  <a:lnTo>
                    <a:pt x="565035" y="842378"/>
                  </a:lnTo>
                  <a:lnTo>
                    <a:pt x="568236" y="848766"/>
                  </a:lnTo>
                  <a:lnTo>
                    <a:pt x="573036" y="846366"/>
                  </a:lnTo>
                  <a:close/>
                </a:path>
                <a:path w="749300" h="1051559">
                  <a:moveTo>
                    <a:pt x="577265" y="298373"/>
                  </a:moveTo>
                  <a:lnTo>
                    <a:pt x="574636" y="292506"/>
                  </a:lnTo>
                  <a:lnTo>
                    <a:pt x="570966" y="295224"/>
                  </a:lnTo>
                  <a:lnTo>
                    <a:pt x="565137" y="295605"/>
                  </a:lnTo>
                  <a:lnTo>
                    <a:pt x="561251" y="296443"/>
                  </a:lnTo>
                  <a:lnTo>
                    <a:pt x="563448" y="300507"/>
                  </a:lnTo>
                  <a:lnTo>
                    <a:pt x="567550" y="299593"/>
                  </a:lnTo>
                  <a:lnTo>
                    <a:pt x="573532" y="299808"/>
                  </a:lnTo>
                  <a:lnTo>
                    <a:pt x="577265" y="298373"/>
                  </a:lnTo>
                  <a:close/>
                </a:path>
                <a:path w="749300" h="1051559">
                  <a:moveTo>
                    <a:pt x="579132" y="302755"/>
                  </a:moveTo>
                  <a:lnTo>
                    <a:pt x="574636" y="300507"/>
                  </a:lnTo>
                  <a:lnTo>
                    <a:pt x="569239" y="300951"/>
                  </a:lnTo>
                  <a:lnTo>
                    <a:pt x="574027" y="302298"/>
                  </a:lnTo>
                  <a:lnTo>
                    <a:pt x="579132" y="302755"/>
                  </a:lnTo>
                  <a:close/>
                </a:path>
                <a:path w="749300" h="1051559">
                  <a:moveTo>
                    <a:pt x="588213" y="1035786"/>
                  </a:moveTo>
                  <a:lnTo>
                    <a:pt x="585025" y="1031786"/>
                  </a:lnTo>
                  <a:lnTo>
                    <a:pt x="581825" y="1025398"/>
                  </a:lnTo>
                  <a:lnTo>
                    <a:pt x="577024" y="1027785"/>
                  </a:lnTo>
                  <a:lnTo>
                    <a:pt x="581025" y="1030986"/>
                  </a:lnTo>
                  <a:lnTo>
                    <a:pt x="583425" y="1037386"/>
                  </a:lnTo>
                  <a:lnTo>
                    <a:pt x="588213" y="1035786"/>
                  </a:lnTo>
                  <a:close/>
                </a:path>
                <a:path w="749300" h="1051559">
                  <a:moveTo>
                    <a:pt x="595909" y="515340"/>
                  </a:moveTo>
                  <a:lnTo>
                    <a:pt x="591413" y="513092"/>
                  </a:lnTo>
                  <a:lnTo>
                    <a:pt x="586016" y="513549"/>
                  </a:lnTo>
                  <a:lnTo>
                    <a:pt x="590816" y="514896"/>
                  </a:lnTo>
                  <a:lnTo>
                    <a:pt x="595909" y="515340"/>
                  </a:lnTo>
                  <a:close/>
                </a:path>
                <a:path w="749300" h="1051559">
                  <a:moveTo>
                    <a:pt x="602602" y="1042174"/>
                  </a:moveTo>
                  <a:lnTo>
                    <a:pt x="601002" y="1037386"/>
                  </a:lnTo>
                  <a:lnTo>
                    <a:pt x="594614" y="1041374"/>
                  </a:lnTo>
                  <a:lnTo>
                    <a:pt x="593013" y="1046175"/>
                  </a:lnTo>
                  <a:lnTo>
                    <a:pt x="594614" y="1050963"/>
                  </a:lnTo>
                  <a:lnTo>
                    <a:pt x="601802" y="1046975"/>
                  </a:lnTo>
                  <a:lnTo>
                    <a:pt x="602602" y="1042174"/>
                  </a:lnTo>
                  <a:close/>
                </a:path>
                <a:path w="749300" h="1051559">
                  <a:moveTo>
                    <a:pt x="603846" y="273189"/>
                  </a:moveTo>
                  <a:lnTo>
                    <a:pt x="596214" y="271729"/>
                  </a:lnTo>
                  <a:lnTo>
                    <a:pt x="595757" y="277012"/>
                  </a:lnTo>
                  <a:lnTo>
                    <a:pt x="601002" y="276225"/>
                  </a:lnTo>
                  <a:lnTo>
                    <a:pt x="603846" y="273189"/>
                  </a:lnTo>
                  <a:close/>
                </a:path>
                <a:path w="749300" h="1051559">
                  <a:moveTo>
                    <a:pt x="609409" y="149656"/>
                  </a:moveTo>
                  <a:lnTo>
                    <a:pt x="607402" y="143052"/>
                  </a:lnTo>
                  <a:lnTo>
                    <a:pt x="603402" y="146253"/>
                  </a:lnTo>
                  <a:lnTo>
                    <a:pt x="600202" y="138264"/>
                  </a:lnTo>
                  <a:lnTo>
                    <a:pt x="597014" y="145453"/>
                  </a:lnTo>
                  <a:lnTo>
                    <a:pt x="588213" y="143852"/>
                  </a:lnTo>
                  <a:lnTo>
                    <a:pt x="592213" y="148653"/>
                  </a:lnTo>
                  <a:lnTo>
                    <a:pt x="596950" y="147891"/>
                  </a:lnTo>
                  <a:lnTo>
                    <a:pt x="604304" y="149745"/>
                  </a:lnTo>
                  <a:lnTo>
                    <a:pt x="609409" y="149656"/>
                  </a:lnTo>
                  <a:close/>
                </a:path>
                <a:path w="749300" h="1051559">
                  <a:moveTo>
                    <a:pt x="617816" y="798741"/>
                  </a:moveTo>
                  <a:lnTo>
                    <a:pt x="612190" y="797610"/>
                  </a:lnTo>
                  <a:lnTo>
                    <a:pt x="611073" y="804583"/>
                  </a:lnTo>
                  <a:lnTo>
                    <a:pt x="615188" y="803008"/>
                  </a:lnTo>
                  <a:lnTo>
                    <a:pt x="617816" y="798741"/>
                  </a:lnTo>
                  <a:close/>
                </a:path>
                <a:path w="749300" h="1051559">
                  <a:moveTo>
                    <a:pt x="644994" y="867003"/>
                  </a:moveTo>
                  <a:lnTo>
                    <a:pt x="640168" y="864755"/>
                  </a:lnTo>
                  <a:lnTo>
                    <a:pt x="634885" y="865200"/>
                  </a:lnTo>
                  <a:lnTo>
                    <a:pt x="639864" y="866546"/>
                  </a:lnTo>
                  <a:lnTo>
                    <a:pt x="644994" y="867003"/>
                  </a:lnTo>
                  <a:close/>
                </a:path>
                <a:path w="749300" h="1051559">
                  <a:moveTo>
                    <a:pt x="662546" y="171030"/>
                  </a:moveTo>
                  <a:lnTo>
                    <a:pt x="659345" y="163842"/>
                  </a:lnTo>
                  <a:lnTo>
                    <a:pt x="653757" y="166230"/>
                  </a:lnTo>
                  <a:lnTo>
                    <a:pt x="656945" y="170230"/>
                  </a:lnTo>
                  <a:lnTo>
                    <a:pt x="652157" y="175031"/>
                  </a:lnTo>
                  <a:lnTo>
                    <a:pt x="658545" y="172631"/>
                  </a:lnTo>
                  <a:lnTo>
                    <a:pt x="662546" y="171030"/>
                  </a:lnTo>
                  <a:close/>
                </a:path>
                <a:path w="749300" h="1051559">
                  <a:moveTo>
                    <a:pt x="674865" y="888479"/>
                  </a:moveTo>
                  <a:lnTo>
                    <a:pt x="667334" y="887133"/>
                  </a:lnTo>
                  <a:lnTo>
                    <a:pt x="666559" y="892073"/>
                  </a:lnTo>
                  <a:lnTo>
                    <a:pt x="671830" y="891324"/>
                  </a:lnTo>
                  <a:lnTo>
                    <a:pt x="674865" y="888479"/>
                  </a:lnTo>
                  <a:close/>
                </a:path>
                <a:path w="749300" h="1051559">
                  <a:moveTo>
                    <a:pt x="699312" y="809599"/>
                  </a:moveTo>
                  <a:lnTo>
                    <a:pt x="695312" y="805611"/>
                  </a:lnTo>
                  <a:lnTo>
                    <a:pt x="697712" y="800011"/>
                  </a:lnTo>
                  <a:lnTo>
                    <a:pt x="693712" y="796023"/>
                  </a:lnTo>
                  <a:lnTo>
                    <a:pt x="691413" y="804252"/>
                  </a:lnTo>
                  <a:lnTo>
                    <a:pt x="684326" y="808507"/>
                  </a:lnTo>
                  <a:lnTo>
                    <a:pt x="677532" y="812317"/>
                  </a:lnTo>
                  <a:lnTo>
                    <a:pt x="676135" y="819200"/>
                  </a:lnTo>
                  <a:lnTo>
                    <a:pt x="681659" y="815454"/>
                  </a:lnTo>
                  <a:lnTo>
                    <a:pt x="687425" y="811999"/>
                  </a:lnTo>
                  <a:lnTo>
                    <a:pt x="693331" y="809752"/>
                  </a:lnTo>
                  <a:lnTo>
                    <a:pt x="699312" y="809599"/>
                  </a:lnTo>
                  <a:close/>
                </a:path>
                <a:path w="749300" h="1051559">
                  <a:moveTo>
                    <a:pt x="708101" y="831189"/>
                  </a:moveTo>
                  <a:lnTo>
                    <a:pt x="706501" y="823188"/>
                  </a:lnTo>
                  <a:lnTo>
                    <a:pt x="701700" y="824788"/>
                  </a:lnTo>
                  <a:lnTo>
                    <a:pt x="693712" y="822388"/>
                  </a:lnTo>
                  <a:lnTo>
                    <a:pt x="695312" y="830389"/>
                  </a:lnTo>
                  <a:lnTo>
                    <a:pt x="700112" y="827989"/>
                  </a:lnTo>
                  <a:lnTo>
                    <a:pt x="708101" y="831189"/>
                  </a:lnTo>
                  <a:close/>
                </a:path>
                <a:path w="749300" h="1051559">
                  <a:moveTo>
                    <a:pt x="718032" y="851827"/>
                  </a:moveTo>
                  <a:lnTo>
                    <a:pt x="710501" y="850366"/>
                  </a:lnTo>
                  <a:lnTo>
                    <a:pt x="709714" y="855649"/>
                  </a:lnTo>
                  <a:lnTo>
                    <a:pt x="714997" y="854862"/>
                  </a:lnTo>
                  <a:lnTo>
                    <a:pt x="718032" y="851827"/>
                  </a:lnTo>
                  <a:close/>
                </a:path>
                <a:path w="749300" h="1051559">
                  <a:moveTo>
                    <a:pt x="730504" y="227634"/>
                  </a:moveTo>
                  <a:lnTo>
                    <a:pt x="724877" y="226174"/>
                  </a:lnTo>
                  <a:lnTo>
                    <a:pt x="723760" y="233260"/>
                  </a:lnTo>
                  <a:lnTo>
                    <a:pt x="727875" y="231863"/>
                  </a:lnTo>
                  <a:lnTo>
                    <a:pt x="730504" y="227634"/>
                  </a:lnTo>
                  <a:close/>
                </a:path>
                <a:path w="749300" h="1051559">
                  <a:moveTo>
                    <a:pt x="735266" y="270129"/>
                  </a:moveTo>
                  <a:lnTo>
                    <a:pt x="732078" y="262940"/>
                  </a:lnTo>
                  <a:lnTo>
                    <a:pt x="726478" y="265341"/>
                  </a:lnTo>
                  <a:lnTo>
                    <a:pt x="729678" y="268528"/>
                  </a:lnTo>
                  <a:lnTo>
                    <a:pt x="724877" y="273329"/>
                  </a:lnTo>
                  <a:lnTo>
                    <a:pt x="731278" y="271729"/>
                  </a:lnTo>
                  <a:lnTo>
                    <a:pt x="735266" y="270129"/>
                  </a:lnTo>
                  <a:close/>
                </a:path>
                <a:path w="749300" h="1051559">
                  <a:moveTo>
                    <a:pt x="740067" y="831977"/>
                  </a:moveTo>
                  <a:lnTo>
                    <a:pt x="736866" y="827989"/>
                  </a:lnTo>
                  <a:lnTo>
                    <a:pt x="733679" y="821588"/>
                  </a:lnTo>
                  <a:lnTo>
                    <a:pt x="728878" y="823988"/>
                  </a:lnTo>
                  <a:lnTo>
                    <a:pt x="732078" y="827189"/>
                  </a:lnTo>
                  <a:lnTo>
                    <a:pt x="735266" y="833577"/>
                  </a:lnTo>
                  <a:lnTo>
                    <a:pt x="740067" y="831977"/>
                  </a:lnTo>
                  <a:close/>
                </a:path>
                <a:path w="749300" h="1051559">
                  <a:moveTo>
                    <a:pt x="749198" y="916114"/>
                  </a:moveTo>
                  <a:lnTo>
                    <a:pt x="748055" y="915898"/>
                  </a:lnTo>
                  <a:lnTo>
                    <a:pt x="747610" y="921181"/>
                  </a:lnTo>
                  <a:lnTo>
                    <a:pt x="749198" y="920940"/>
                  </a:lnTo>
                  <a:lnTo>
                    <a:pt x="749198" y="9161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189551" y="9161602"/>
              <a:ext cx="1098550" cy="927100"/>
            </a:xfrm>
            <a:custGeom>
              <a:avLst/>
              <a:gdLst/>
              <a:ahLst/>
              <a:cxnLst/>
              <a:rect l="l" t="t" r="r" b="b"/>
              <a:pathLst>
                <a:path w="1098550" h="927100">
                  <a:moveTo>
                    <a:pt x="9588" y="574636"/>
                  </a:moveTo>
                  <a:lnTo>
                    <a:pt x="8788" y="568236"/>
                  </a:lnTo>
                  <a:lnTo>
                    <a:pt x="7188" y="564248"/>
                  </a:lnTo>
                  <a:lnTo>
                    <a:pt x="0" y="566635"/>
                  </a:lnTo>
                  <a:lnTo>
                    <a:pt x="800" y="571436"/>
                  </a:lnTo>
                  <a:lnTo>
                    <a:pt x="5588" y="569836"/>
                  </a:lnTo>
                  <a:lnTo>
                    <a:pt x="9588" y="574636"/>
                  </a:lnTo>
                  <a:close/>
                </a:path>
                <a:path w="1098550" h="927100">
                  <a:moveTo>
                    <a:pt x="60731" y="576237"/>
                  </a:moveTo>
                  <a:lnTo>
                    <a:pt x="55143" y="577824"/>
                  </a:lnTo>
                  <a:lnTo>
                    <a:pt x="47942" y="573036"/>
                  </a:lnTo>
                  <a:lnTo>
                    <a:pt x="47942" y="581025"/>
                  </a:lnTo>
                  <a:lnTo>
                    <a:pt x="53543" y="580224"/>
                  </a:lnTo>
                  <a:lnTo>
                    <a:pt x="60731" y="584225"/>
                  </a:lnTo>
                  <a:lnTo>
                    <a:pt x="60731" y="576237"/>
                  </a:lnTo>
                  <a:close/>
                </a:path>
                <a:path w="1098550" h="927100">
                  <a:moveTo>
                    <a:pt x="73520" y="844765"/>
                  </a:moveTo>
                  <a:lnTo>
                    <a:pt x="62852" y="845781"/>
                  </a:lnTo>
                  <a:lnTo>
                    <a:pt x="63030" y="849858"/>
                  </a:lnTo>
                  <a:lnTo>
                    <a:pt x="68465" y="851395"/>
                  </a:lnTo>
                  <a:lnTo>
                    <a:pt x="73520" y="844765"/>
                  </a:lnTo>
                  <a:close/>
                </a:path>
                <a:path w="1098550" h="92710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32" y="585825"/>
                  </a:lnTo>
                  <a:lnTo>
                    <a:pt x="71120" y="590613"/>
                  </a:lnTo>
                  <a:lnTo>
                    <a:pt x="75920" y="588225"/>
                  </a:lnTo>
                  <a:lnTo>
                    <a:pt x="79921" y="593813"/>
                  </a:lnTo>
                  <a:close/>
                </a:path>
                <a:path w="1098550" h="927100">
                  <a:moveTo>
                    <a:pt x="80810" y="753554"/>
                  </a:moveTo>
                  <a:lnTo>
                    <a:pt x="78384" y="750227"/>
                  </a:lnTo>
                  <a:lnTo>
                    <a:pt x="75120" y="756856"/>
                  </a:lnTo>
                  <a:lnTo>
                    <a:pt x="80403" y="758545"/>
                  </a:lnTo>
                  <a:lnTo>
                    <a:pt x="80810" y="753554"/>
                  </a:lnTo>
                  <a:close/>
                </a:path>
                <a:path w="1098550" h="927100">
                  <a:moveTo>
                    <a:pt x="87909" y="479717"/>
                  </a:moveTo>
                  <a:lnTo>
                    <a:pt x="87312" y="475627"/>
                  </a:lnTo>
                  <a:lnTo>
                    <a:pt x="83413" y="472300"/>
                  </a:lnTo>
                  <a:lnTo>
                    <a:pt x="80721" y="477126"/>
                  </a:lnTo>
                  <a:lnTo>
                    <a:pt x="87909" y="479717"/>
                  </a:lnTo>
                  <a:close/>
                </a:path>
                <a:path w="1098550" h="927100">
                  <a:moveTo>
                    <a:pt x="107086" y="740867"/>
                  </a:moveTo>
                  <a:lnTo>
                    <a:pt x="103898" y="733679"/>
                  </a:lnTo>
                  <a:lnTo>
                    <a:pt x="99098" y="732078"/>
                  </a:lnTo>
                  <a:lnTo>
                    <a:pt x="93497" y="732078"/>
                  </a:lnTo>
                  <a:lnTo>
                    <a:pt x="95897" y="739267"/>
                  </a:lnTo>
                  <a:lnTo>
                    <a:pt x="100698" y="740867"/>
                  </a:lnTo>
                  <a:lnTo>
                    <a:pt x="107086" y="740867"/>
                  </a:lnTo>
                  <a:close/>
                </a:path>
                <a:path w="1098550" h="927100">
                  <a:moveTo>
                    <a:pt x="119875" y="423583"/>
                  </a:moveTo>
                  <a:lnTo>
                    <a:pt x="119075" y="420382"/>
                  </a:lnTo>
                  <a:lnTo>
                    <a:pt x="117475" y="417982"/>
                  </a:lnTo>
                  <a:lnTo>
                    <a:pt x="116674" y="415594"/>
                  </a:lnTo>
                  <a:lnTo>
                    <a:pt x="114287" y="417182"/>
                  </a:lnTo>
                  <a:lnTo>
                    <a:pt x="111086" y="417982"/>
                  </a:lnTo>
                  <a:lnTo>
                    <a:pt x="108686" y="418782"/>
                  </a:lnTo>
                  <a:lnTo>
                    <a:pt x="109486" y="421182"/>
                  </a:lnTo>
                  <a:lnTo>
                    <a:pt x="111086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75" y="424383"/>
                  </a:lnTo>
                  <a:lnTo>
                    <a:pt x="119875" y="423583"/>
                  </a:lnTo>
                  <a:close/>
                </a:path>
                <a:path w="1098550" h="927100">
                  <a:moveTo>
                    <a:pt x="154800" y="819569"/>
                  </a:moveTo>
                  <a:lnTo>
                    <a:pt x="147053" y="814400"/>
                  </a:lnTo>
                  <a:lnTo>
                    <a:pt x="146939" y="822718"/>
                  </a:lnTo>
                  <a:lnTo>
                    <a:pt x="152146" y="823391"/>
                  </a:lnTo>
                  <a:lnTo>
                    <a:pt x="154800" y="819569"/>
                  </a:lnTo>
                  <a:close/>
                </a:path>
                <a:path w="1098550" h="927100">
                  <a:moveTo>
                    <a:pt x="159042" y="717689"/>
                  </a:moveTo>
                  <a:lnTo>
                    <a:pt x="150050" y="717575"/>
                  </a:lnTo>
                  <a:lnTo>
                    <a:pt x="149453" y="722185"/>
                  </a:lnTo>
                  <a:lnTo>
                    <a:pt x="153644" y="724547"/>
                  </a:lnTo>
                  <a:lnTo>
                    <a:pt x="159042" y="717689"/>
                  </a:lnTo>
                  <a:close/>
                </a:path>
                <a:path w="1098550" h="927100">
                  <a:moveTo>
                    <a:pt x="231165" y="742962"/>
                  </a:moveTo>
                  <a:lnTo>
                    <a:pt x="227126" y="738441"/>
                  </a:lnTo>
                  <a:lnTo>
                    <a:pt x="222173" y="743267"/>
                  </a:lnTo>
                  <a:lnTo>
                    <a:pt x="230720" y="747649"/>
                  </a:lnTo>
                  <a:lnTo>
                    <a:pt x="231165" y="742962"/>
                  </a:lnTo>
                  <a:close/>
                </a:path>
                <a:path w="1098550" h="927100">
                  <a:moveTo>
                    <a:pt x="246151" y="362839"/>
                  </a:moveTo>
                  <a:lnTo>
                    <a:pt x="245351" y="356450"/>
                  </a:lnTo>
                  <a:lnTo>
                    <a:pt x="243751" y="352450"/>
                  </a:lnTo>
                  <a:lnTo>
                    <a:pt x="236562" y="354850"/>
                  </a:lnTo>
                  <a:lnTo>
                    <a:pt x="237363" y="359638"/>
                  </a:lnTo>
                  <a:lnTo>
                    <a:pt x="241350" y="357251"/>
                  </a:lnTo>
                  <a:lnTo>
                    <a:pt x="246151" y="362839"/>
                  </a:lnTo>
                  <a:close/>
                </a:path>
                <a:path w="1098550" h="927100">
                  <a:moveTo>
                    <a:pt x="254965" y="562165"/>
                  </a:moveTo>
                  <a:lnTo>
                    <a:pt x="249351" y="561047"/>
                  </a:lnTo>
                  <a:lnTo>
                    <a:pt x="248221" y="568020"/>
                  </a:lnTo>
                  <a:lnTo>
                    <a:pt x="252349" y="566445"/>
                  </a:lnTo>
                  <a:lnTo>
                    <a:pt x="254965" y="562165"/>
                  </a:lnTo>
                  <a:close/>
                </a:path>
                <a:path w="1098550" h="927100">
                  <a:moveTo>
                    <a:pt x="284518" y="679335"/>
                  </a:moveTo>
                  <a:lnTo>
                    <a:pt x="283718" y="672934"/>
                  </a:lnTo>
                  <a:lnTo>
                    <a:pt x="282117" y="668947"/>
                  </a:lnTo>
                  <a:lnTo>
                    <a:pt x="274929" y="671334"/>
                  </a:lnTo>
                  <a:lnTo>
                    <a:pt x="275717" y="676135"/>
                  </a:lnTo>
                  <a:lnTo>
                    <a:pt x="279717" y="673735"/>
                  </a:lnTo>
                  <a:lnTo>
                    <a:pt x="284518" y="679335"/>
                  </a:lnTo>
                  <a:close/>
                </a:path>
                <a:path w="1098550" h="927100">
                  <a:moveTo>
                    <a:pt x="322872" y="179019"/>
                  </a:moveTo>
                  <a:lnTo>
                    <a:pt x="318884" y="180619"/>
                  </a:lnTo>
                  <a:lnTo>
                    <a:pt x="317284" y="177419"/>
                  </a:lnTo>
                  <a:lnTo>
                    <a:pt x="313283" y="178219"/>
                  </a:lnTo>
                  <a:lnTo>
                    <a:pt x="311416" y="183743"/>
                  </a:lnTo>
                  <a:lnTo>
                    <a:pt x="315683" y="185813"/>
                  </a:lnTo>
                  <a:lnTo>
                    <a:pt x="321157" y="184289"/>
                  </a:lnTo>
                  <a:lnTo>
                    <a:pt x="322872" y="179019"/>
                  </a:lnTo>
                  <a:close/>
                </a:path>
                <a:path w="1098550" h="927100">
                  <a:moveTo>
                    <a:pt x="323672" y="311873"/>
                  </a:moveTo>
                  <a:lnTo>
                    <a:pt x="323075" y="307797"/>
                  </a:lnTo>
                  <a:lnTo>
                    <a:pt x="319176" y="304457"/>
                  </a:lnTo>
                  <a:lnTo>
                    <a:pt x="316484" y="309295"/>
                  </a:lnTo>
                  <a:lnTo>
                    <a:pt x="323672" y="311873"/>
                  </a:lnTo>
                  <a:close/>
                </a:path>
                <a:path w="1098550" h="927100">
                  <a:moveTo>
                    <a:pt x="341655" y="430974"/>
                  </a:moveTo>
                  <a:lnTo>
                    <a:pt x="339039" y="427672"/>
                  </a:lnTo>
                  <a:lnTo>
                    <a:pt x="335661" y="433971"/>
                  </a:lnTo>
                  <a:lnTo>
                    <a:pt x="341287" y="435775"/>
                  </a:lnTo>
                  <a:lnTo>
                    <a:pt x="341655" y="430974"/>
                  </a:lnTo>
                  <a:close/>
                </a:path>
                <a:path w="1098550" h="927100">
                  <a:moveTo>
                    <a:pt x="346151" y="566039"/>
                  </a:moveTo>
                  <a:lnTo>
                    <a:pt x="343712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51" y="566039"/>
                  </a:lnTo>
                  <a:close/>
                </a:path>
                <a:path w="1098550" h="927100">
                  <a:moveTo>
                    <a:pt x="359638" y="548005"/>
                  </a:moveTo>
                  <a:lnTo>
                    <a:pt x="352450" y="546658"/>
                  </a:lnTo>
                  <a:lnTo>
                    <a:pt x="351548" y="551611"/>
                  </a:lnTo>
                  <a:lnTo>
                    <a:pt x="356641" y="550862"/>
                  </a:lnTo>
                  <a:lnTo>
                    <a:pt x="359638" y="548005"/>
                  </a:lnTo>
                  <a:close/>
                </a:path>
                <a:path w="1098550" h="927100">
                  <a:moveTo>
                    <a:pt x="366826" y="319684"/>
                  </a:moveTo>
                  <a:lnTo>
                    <a:pt x="366039" y="313283"/>
                  </a:lnTo>
                  <a:lnTo>
                    <a:pt x="364439" y="309295"/>
                  </a:lnTo>
                  <a:lnTo>
                    <a:pt x="357238" y="311696"/>
                  </a:lnTo>
                  <a:lnTo>
                    <a:pt x="358038" y="316484"/>
                  </a:lnTo>
                  <a:lnTo>
                    <a:pt x="362038" y="314083"/>
                  </a:lnTo>
                  <a:lnTo>
                    <a:pt x="366826" y="319684"/>
                  </a:lnTo>
                  <a:close/>
                </a:path>
                <a:path w="1098550" h="927100">
                  <a:moveTo>
                    <a:pt x="370827" y="564248"/>
                  </a:moveTo>
                  <a:lnTo>
                    <a:pt x="367626" y="560247"/>
                  </a:lnTo>
                  <a:lnTo>
                    <a:pt x="364439" y="553859"/>
                  </a:lnTo>
                  <a:lnTo>
                    <a:pt x="359638" y="556247"/>
                  </a:lnTo>
                  <a:lnTo>
                    <a:pt x="362839" y="560247"/>
                  </a:lnTo>
                  <a:lnTo>
                    <a:pt x="366039" y="566635"/>
                  </a:lnTo>
                  <a:lnTo>
                    <a:pt x="370827" y="564248"/>
                  </a:lnTo>
                  <a:close/>
                </a:path>
                <a:path w="1098550" h="927100">
                  <a:moveTo>
                    <a:pt x="370827" y="455549"/>
                  </a:moveTo>
                  <a:lnTo>
                    <a:pt x="362178" y="456895"/>
                  </a:lnTo>
                  <a:lnTo>
                    <a:pt x="362432" y="459117"/>
                  </a:lnTo>
                  <a:lnTo>
                    <a:pt x="361238" y="460349"/>
                  </a:lnTo>
                  <a:lnTo>
                    <a:pt x="360680" y="465061"/>
                  </a:lnTo>
                  <a:lnTo>
                    <a:pt x="362902" y="461606"/>
                  </a:lnTo>
                  <a:lnTo>
                    <a:pt x="367347" y="463194"/>
                  </a:lnTo>
                  <a:lnTo>
                    <a:pt x="370827" y="455549"/>
                  </a:lnTo>
                  <a:close/>
                </a:path>
                <a:path w="1098550" h="927100">
                  <a:moveTo>
                    <a:pt x="390842" y="463397"/>
                  </a:moveTo>
                  <a:lnTo>
                    <a:pt x="386016" y="461149"/>
                  </a:lnTo>
                  <a:lnTo>
                    <a:pt x="380733" y="461594"/>
                  </a:lnTo>
                  <a:lnTo>
                    <a:pt x="385711" y="462940"/>
                  </a:lnTo>
                  <a:lnTo>
                    <a:pt x="390842" y="463397"/>
                  </a:lnTo>
                  <a:close/>
                </a:path>
                <a:path w="1098550" h="927100">
                  <a:moveTo>
                    <a:pt x="413181" y="497903"/>
                  </a:moveTo>
                  <a:lnTo>
                    <a:pt x="410044" y="488353"/>
                  </a:lnTo>
                  <a:lnTo>
                    <a:pt x="405993" y="489216"/>
                  </a:lnTo>
                  <a:lnTo>
                    <a:pt x="405549" y="494423"/>
                  </a:lnTo>
                  <a:lnTo>
                    <a:pt x="413181" y="497903"/>
                  </a:lnTo>
                  <a:close/>
                </a:path>
                <a:path w="1098550" h="927100">
                  <a:moveTo>
                    <a:pt x="414350" y="568909"/>
                  </a:moveTo>
                  <a:lnTo>
                    <a:pt x="413181" y="562648"/>
                  </a:lnTo>
                  <a:lnTo>
                    <a:pt x="407593" y="566635"/>
                  </a:lnTo>
                  <a:lnTo>
                    <a:pt x="398005" y="570636"/>
                  </a:lnTo>
                  <a:lnTo>
                    <a:pt x="401193" y="575437"/>
                  </a:lnTo>
                  <a:lnTo>
                    <a:pt x="407682" y="572757"/>
                  </a:lnTo>
                  <a:lnTo>
                    <a:pt x="412292" y="571436"/>
                  </a:lnTo>
                  <a:lnTo>
                    <a:pt x="414350" y="568909"/>
                  </a:lnTo>
                  <a:close/>
                </a:path>
                <a:path w="1098550" h="927100">
                  <a:moveTo>
                    <a:pt x="435660" y="177317"/>
                  </a:moveTo>
                  <a:lnTo>
                    <a:pt x="433235" y="173990"/>
                  </a:lnTo>
                  <a:lnTo>
                    <a:pt x="429971" y="180619"/>
                  </a:lnTo>
                  <a:lnTo>
                    <a:pt x="435254" y="182308"/>
                  </a:lnTo>
                  <a:lnTo>
                    <a:pt x="435660" y="177317"/>
                  </a:lnTo>
                  <a:close/>
                </a:path>
                <a:path w="1098550" h="927100">
                  <a:moveTo>
                    <a:pt x="441159" y="550659"/>
                  </a:moveTo>
                  <a:lnTo>
                    <a:pt x="437959" y="543458"/>
                  </a:lnTo>
                  <a:lnTo>
                    <a:pt x="432371" y="545858"/>
                  </a:lnTo>
                  <a:lnTo>
                    <a:pt x="435559" y="549059"/>
                  </a:lnTo>
                  <a:lnTo>
                    <a:pt x="430771" y="554647"/>
                  </a:lnTo>
                  <a:lnTo>
                    <a:pt x="437159" y="552259"/>
                  </a:lnTo>
                  <a:lnTo>
                    <a:pt x="441159" y="550659"/>
                  </a:lnTo>
                  <a:close/>
                </a:path>
                <a:path w="1098550" h="927100">
                  <a:moveTo>
                    <a:pt x="460527" y="564146"/>
                  </a:moveTo>
                  <a:lnTo>
                    <a:pt x="458736" y="559447"/>
                  </a:lnTo>
                  <a:lnTo>
                    <a:pt x="448348" y="560247"/>
                  </a:lnTo>
                  <a:lnTo>
                    <a:pt x="457936" y="565048"/>
                  </a:lnTo>
                  <a:lnTo>
                    <a:pt x="455701" y="569341"/>
                  </a:lnTo>
                  <a:lnTo>
                    <a:pt x="458038" y="568236"/>
                  </a:lnTo>
                  <a:lnTo>
                    <a:pt x="460527" y="564146"/>
                  </a:lnTo>
                  <a:close/>
                </a:path>
                <a:path w="1098550" h="927100">
                  <a:moveTo>
                    <a:pt x="483235" y="238340"/>
                  </a:moveTo>
                  <a:lnTo>
                    <a:pt x="479526" y="242163"/>
                  </a:lnTo>
                  <a:lnTo>
                    <a:pt x="478955" y="246875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098550" h="927100">
                  <a:moveTo>
                    <a:pt x="507492" y="725690"/>
                  </a:moveTo>
                  <a:lnTo>
                    <a:pt x="503072" y="724877"/>
                  </a:lnTo>
                  <a:lnTo>
                    <a:pt x="496709" y="724585"/>
                  </a:lnTo>
                  <a:lnTo>
                    <a:pt x="491540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492" y="725690"/>
                  </a:lnTo>
                  <a:close/>
                </a:path>
                <a:path w="1098550" h="927100">
                  <a:moveTo>
                    <a:pt x="512000" y="690003"/>
                  </a:moveTo>
                  <a:lnTo>
                    <a:pt x="508292" y="693712"/>
                  </a:lnTo>
                  <a:lnTo>
                    <a:pt x="507733" y="698779"/>
                  </a:lnTo>
                  <a:lnTo>
                    <a:pt x="510387" y="694613"/>
                  </a:lnTo>
                  <a:lnTo>
                    <a:pt x="512000" y="690003"/>
                  </a:lnTo>
                  <a:close/>
                </a:path>
                <a:path w="1098550" h="927100">
                  <a:moveTo>
                    <a:pt x="518858" y="243128"/>
                  </a:moveTo>
                  <a:lnTo>
                    <a:pt x="515480" y="246951"/>
                  </a:lnTo>
                  <a:lnTo>
                    <a:pt x="514807" y="251675"/>
                  </a:lnTo>
                  <a:lnTo>
                    <a:pt x="517283" y="247548"/>
                  </a:lnTo>
                  <a:lnTo>
                    <a:pt x="518858" y="243128"/>
                  </a:lnTo>
                  <a:close/>
                </a:path>
                <a:path w="1098550" h="927100">
                  <a:moveTo>
                    <a:pt x="521881" y="730478"/>
                  </a:moveTo>
                  <a:lnTo>
                    <a:pt x="521081" y="724090"/>
                  </a:lnTo>
                  <a:lnTo>
                    <a:pt x="519480" y="720090"/>
                  </a:lnTo>
                  <a:lnTo>
                    <a:pt x="512292" y="722490"/>
                  </a:lnTo>
                  <a:lnTo>
                    <a:pt x="513092" y="727278"/>
                  </a:lnTo>
                  <a:lnTo>
                    <a:pt x="517080" y="725690"/>
                  </a:lnTo>
                  <a:lnTo>
                    <a:pt x="521881" y="730478"/>
                  </a:lnTo>
                  <a:close/>
                </a:path>
                <a:path w="1098550" h="927100">
                  <a:moveTo>
                    <a:pt x="539038" y="895781"/>
                  </a:moveTo>
                  <a:lnTo>
                    <a:pt x="533869" y="894321"/>
                  </a:lnTo>
                  <a:lnTo>
                    <a:pt x="532295" y="901395"/>
                  </a:lnTo>
                  <a:lnTo>
                    <a:pt x="536270" y="900010"/>
                  </a:lnTo>
                  <a:lnTo>
                    <a:pt x="539038" y="895781"/>
                  </a:lnTo>
                  <a:close/>
                </a:path>
                <a:path w="1098550" h="927100">
                  <a:moveTo>
                    <a:pt x="568744" y="564413"/>
                  </a:moveTo>
                  <a:lnTo>
                    <a:pt x="565035" y="568236"/>
                  </a:lnTo>
                  <a:lnTo>
                    <a:pt x="564476" y="572960"/>
                  </a:lnTo>
                  <a:lnTo>
                    <a:pt x="567131" y="568833"/>
                  </a:lnTo>
                  <a:lnTo>
                    <a:pt x="568744" y="564413"/>
                  </a:lnTo>
                  <a:close/>
                </a:path>
                <a:path w="1098550" h="927100">
                  <a:moveTo>
                    <a:pt x="571601" y="276809"/>
                  </a:moveTo>
                  <a:lnTo>
                    <a:pt x="568236" y="280517"/>
                  </a:lnTo>
                  <a:lnTo>
                    <a:pt x="567563" y="285584"/>
                  </a:lnTo>
                  <a:lnTo>
                    <a:pt x="570026" y="281419"/>
                  </a:lnTo>
                  <a:lnTo>
                    <a:pt x="571601" y="276809"/>
                  </a:lnTo>
                  <a:close/>
                </a:path>
                <a:path w="1098550" h="927100">
                  <a:moveTo>
                    <a:pt x="594321" y="488937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09" y="493509"/>
                  </a:lnTo>
                  <a:lnTo>
                    <a:pt x="594321" y="488937"/>
                  </a:lnTo>
                  <a:close/>
                </a:path>
                <a:path w="1098550" h="927100">
                  <a:moveTo>
                    <a:pt x="601052" y="662343"/>
                  </a:moveTo>
                  <a:lnTo>
                    <a:pt x="599401" y="655358"/>
                  </a:lnTo>
                  <a:lnTo>
                    <a:pt x="591718" y="652678"/>
                  </a:lnTo>
                  <a:lnTo>
                    <a:pt x="587121" y="659155"/>
                  </a:lnTo>
                  <a:lnTo>
                    <a:pt x="586257" y="667715"/>
                  </a:lnTo>
                  <a:lnTo>
                    <a:pt x="589813" y="671334"/>
                  </a:lnTo>
                  <a:lnTo>
                    <a:pt x="590867" y="666140"/>
                  </a:lnTo>
                  <a:lnTo>
                    <a:pt x="596404" y="664540"/>
                  </a:lnTo>
                  <a:lnTo>
                    <a:pt x="601052" y="662343"/>
                  </a:lnTo>
                  <a:close/>
                </a:path>
                <a:path w="1098550" h="927100">
                  <a:moveTo>
                    <a:pt x="625462" y="152019"/>
                  </a:moveTo>
                  <a:lnTo>
                    <a:pt x="618655" y="152019"/>
                  </a:lnTo>
                  <a:lnTo>
                    <a:pt x="620179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62" y="152019"/>
                  </a:lnTo>
                  <a:close/>
                </a:path>
                <a:path w="1098550" h="927100">
                  <a:moveTo>
                    <a:pt x="632167" y="579424"/>
                  </a:moveTo>
                  <a:lnTo>
                    <a:pt x="629335" y="573417"/>
                  </a:lnTo>
                  <a:lnTo>
                    <a:pt x="623277" y="570331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79" y="574636"/>
                  </a:lnTo>
                  <a:lnTo>
                    <a:pt x="625779" y="579424"/>
                  </a:lnTo>
                  <a:lnTo>
                    <a:pt x="632167" y="579424"/>
                  </a:lnTo>
                  <a:close/>
                </a:path>
                <a:path w="1098550" h="927100">
                  <a:moveTo>
                    <a:pt x="644156" y="570941"/>
                  </a:moveTo>
                  <a:lnTo>
                    <a:pt x="643559" y="567042"/>
                  </a:lnTo>
                  <a:lnTo>
                    <a:pt x="639660" y="563740"/>
                  </a:lnTo>
                  <a:lnTo>
                    <a:pt x="636968" y="568236"/>
                  </a:lnTo>
                  <a:lnTo>
                    <a:pt x="644156" y="570941"/>
                  </a:lnTo>
                  <a:close/>
                </a:path>
                <a:path w="1098550" h="927100">
                  <a:moveTo>
                    <a:pt x="648957" y="160642"/>
                  </a:moveTo>
                  <a:lnTo>
                    <a:pt x="648157" y="154241"/>
                  </a:lnTo>
                  <a:lnTo>
                    <a:pt x="646557" y="150253"/>
                  </a:lnTo>
                  <a:lnTo>
                    <a:pt x="639368" y="152641"/>
                  </a:lnTo>
                  <a:lnTo>
                    <a:pt x="640156" y="157441"/>
                  </a:lnTo>
                  <a:lnTo>
                    <a:pt x="644956" y="155841"/>
                  </a:lnTo>
                  <a:lnTo>
                    <a:pt x="648957" y="160642"/>
                  </a:lnTo>
                  <a:close/>
                </a:path>
                <a:path w="1098550" h="927100">
                  <a:moveTo>
                    <a:pt x="661746" y="265341"/>
                  </a:moveTo>
                  <a:lnTo>
                    <a:pt x="660146" y="261340"/>
                  </a:lnTo>
                  <a:lnTo>
                    <a:pt x="655345" y="263740"/>
                  </a:lnTo>
                  <a:lnTo>
                    <a:pt x="647357" y="264541"/>
                  </a:lnTo>
                  <a:lnTo>
                    <a:pt x="648957" y="269328"/>
                  </a:lnTo>
                  <a:lnTo>
                    <a:pt x="653745" y="266928"/>
                  </a:lnTo>
                  <a:lnTo>
                    <a:pt x="661746" y="265341"/>
                  </a:lnTo>
                  <a:close/>
                </a:path>
                <a:path w="1098550" h="927100">
                  <a:moveTo>
                    <a:pt x="668235" y="173329"/>
                  </a:moveTo>
                  <a:lnTo>
                    <a:pt x="665797" y="169989"/>
                  </a:lnTo>
                  <a:lnTo>
                    <a:pt x="662546" y="176618"/>
                  </a:lnTo>
                  <a:lnTo>
                    <a:pt x="667816" y="178308"/>
                  </a:lnTo>
                  <a:lnTo>
                    <a:pt x="668235" y="173329"/>
                  </a:lnTo>
                  <a:close/>
                </a:path>
                <a:path w="1098550" h="927100">
                  <a:moveTo>
                    <a:pt x="694512" y="923086"/>
                  </a:moveTo>
                  <a:lnTo>
                    <a:pt x="691311" y="915898"/>
                  </a:lnTo>
                  <a:lnTo>
                    <a:pt x="685711" y="918298"/>
                  </a:lnTo>
                  <a:lnTo>
                    <a:pt x="688911" y="922286"/>
                  </a:lnTo>
                  <a:lnTo>
                    <a:pt x="684923" y="927087"/>
                  </a:lnTo>
                  <a:lnTo>
                    <a:pt x="690511" y="925487"/>
                  </a:lnTo>
                  <a:lnTo>
                    <a:pt x="694512" y="923086"/>
                  </a:lnTo>
                  <a:close/>
                </a:path>
                <a:path w="1098550" h="927100">
                  <a:moveTo>
                    <a:pt x="695312" y="5588"/>
                  </a:moveTo>
                  <a:lnTo>
                    <a:pt x="690511" y="7188"/>
                  </a:lnTo>
                  <a:lnTo>
                    <a:pt x="688911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18" y="14185"/>
                  </a:lnTo>
                  <a:lnTo>
                    <a:pt x="675919" y="19456"/>
                  </a:lnTo>
                  <a:lnTo>
                    <a:pt x="675322" y="26365"/>
                  </a:lnTo>
                  <a:lnTo>
                    <a:pt x="681596" y="21437"/>
                  </a:lnTo>
                  <a:lnTo>
                    <a:pt x="686511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098550" h="927100">
                  <a:moveTo>
                    <a:pt x="704608" y="330365"/>
                  </a:moveTo>
                  <a:lnTo>
                    <a:pt x="700900" y="334073"/>
                  </a:lnTo>
                  <a:lnTo>
                    <a:pt x="700341" y="339128"/>
                  </a:lnTo>
                  <a:lnTo>
                    <a:pt x="702995" y="334962"/>
                  </a:lnTo>
                  <a:lnTo>
                    <a:pt x="704608" y="330365"/>
                  </a:lnTo>
                  <a:close/>
                </a:path>
                <a:path w="1098550" h="927100">
                  <a:moveTo>
                    <a:pt x="731266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77" y="573036"/>
                  </a:lnTo>
                  <a:lnTo>
                    <a:pt x="722477" y="577824"/>
                  </a:lnTo>
                  <a:lnTo>
                    <a:pt x="727278" y="575437"/>
                  </a:lnTo>
                  <a:lnTo>
                    <a:pt x="731266" y="581025"/>
                  </a:lnTo>
                  <a:close/>
                </a:path>
                <a:path w="1098550" h="927100">
                  <a:moveTo>
                    <a:pt x="739267" y="210985"/>
                  </a:moveTo>
                  <a:lnTo>
                    <a:pt x="736866" y="203796"/>
                  </a:lnTo>
                  <a:lnTo>
                    <a:pt x="732066" y="202196"/>
                  </a:lnTo>
                  <a:lnTo>
                    <a:pt x="726478" y="202196"/>
                  </a:lnTo>
                  <a:lnTo>
                    <a:pt x="728878" y="208597"/>
                  </a:lnTo>
                  <a:lnTo>
                    <a:pt x="733666" y="210185"/>
                  </a:lnTo>
                  <a:lnTo>
                    <a:pt x="739267" y="210985"/>
                  </a:lnTo>
                  <a:close/>
                </a:path>
                <a:path w="1098550" h="927100">
                  <a:moveTo>
                    <a:pt x="762990" y="87363"/>
                  </a:moveTo>
                  <a:lnTo>
                    <a:pt x="756043" y="85509"/>
                  </a:lnTo>
                  <a:lnTo>
                    <a:pt x="757643" y="87909"/>
                  </a:lnTo>
                  <a:lnTo>
                    <a:pt x="759244" y="89509"/>
                  </a:lnTo>
                  <a:lnTo>
                    <a:pt x="755243" y="91109"/>
                  </a:lnTo>
                  <a:lnTo>
                    <a:pt x="752055" y="87909"/>
                  </a:lnTo>
                  <a:lnTo>
                    <a:pt x="748855" y="81521"/>
                  </a:lnTo>
                  <a:lnTo>
                    <a:pt x="743254" y="83108"/>
                  </a:lnTo>
                  <a:lnTo>
                    <a:pt x="744855" y="85509"/>
                  </a:lnTo>
                  <a:lnTo>
                    <a:pt x="746455" y="87109"/>
                  </a:lnTo>
                  <a:lnTo>
                    <a:pt x="742467" y="88709"/>
                  </a:lnTo>
                  <a:lnTo>
                    <a:pt x="747255" y="95897"/>
                  </a:lnTo>
                  <a:lnTo>
                    <a:pt x="754697" y="94056"/>
                  </a:lnTo>
                  <a:lnTo>
                    <a:pt x="761238" y="90703"/>
                  </a:lnTo>
                  <a:lnTo>
                    <a:pt x="762990" y="87363"/>
                  </a:lnTo>
                  <a:close/>
                </a:path>
                <a:path w="1098550" h="927100">
                  <a:moveTo>
                    <a:pt x="780910" y="897115"/>
                  </a:moveTo>
                  <a:lnTo>
                    <a:pt x="780821" y="893521"/>
                  </a:lnTo>
                  <a:lnTo>
                    <a:pt x="775233" y="896721"/>
                  </a:lnTo>
                  <a:lnTo>
                    <a:pt x="772033" y="887133"/>
                  </a:lnTo>
                  <a:lnTo>
                    <a:pt x="764844" y="893521"/>
                  </a:lnTo>
                  <a:lnTo>
                    <a:pt x="768794" y="898017"/>
                  </a:lnTo>
                  <a:lnTo>
                    <a:pt x="775525" y="898918"/>
                  </a:lnTo>
                  <a:lnTo>
                    <a:pt x="780910" y="897115"/>
                  </a:lnTo>
                  <a:close/>
                </a:path>
                <a:path w="1098550" h="927100">
                  <a:moveTo>
                    <a:pt x="810399" y="322084"/>
                  </a:moveTo>
                  <a:lnTo>
                    <a:pt x="807999" y="314883"/>
                  </a:lnTo>
                  <a:lnTo>
                    <a:pt x="803198" y="313283"/>
                  </a:lnTo>
                  <a:lnTo>
                    <a:pt x="797610" y="313283"/>
                  </a:lnTo>
                  <a:lnTo>
                    <a:pt x="799998" y="319684"/>
                  </a:lnTo>
                  <a:lnTo>
                    <a:pt x="804799" y="321284"/>
                  </a:lnTo>
                  <a:lnTo>
                    <a:pt x="810399" y="322084"/>
                  </a:lnTo>
                  <a:close/>
                </a:path>
                <a:path w="1098550" h="927100">
                  <a:moveTo>
                    <a:pt x="828776" y="312496"/>
                  </a:moveTo>
                  <a:lnTo>
                    <a:pt x="827976" y="306095"/>
                  </a:lnTo>
                  <a:lnTo>
                    <a:pt x="826376" y="302094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76" y="307695"/>
                  </a:lnTo>
                  <a:lnTo>
                    <a:pt x="828776" y="312496"/>
                  </a:lnTo>
                  <a:close/>
                </a:path>
                <a:path w="1098550" h="927100">
                  <a:moveTo>
                    <a:pt x="847953" y="282422"/>
                  </a:moveTo>
                  <a:lnTo>
                    <a:pt x="847356" y="278523"/>
                  </a:lnTo>
                  <a:lnTo>
                    <a:pt x="843457" y="275221"/>
                  </a:lnTo>
                  <a:lnTo>
                    <a:pt x="840765" y="279717"/>
                  </a:lnTo>
                  <a:lnTo>
                    <a:pt x="847953" y="282422"/>
                  </a:lnTo>
                  <a:close/>
                </a:path>
                <a:path w="1098550" h="92710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28" y="112585"/>
                  </a:lnTo>
                  <a:lnTo>
                    <a:pt x="839063" y="116078"/>
                  </a:lnTo>
                  <a:lnTo>
                    <a:pt x="847750" y="119875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098550" h="927100">
                  <a:moveTo>
                    <a:pt x="853732" y="603224"/>
                  </a:moveTo>
                  <a:lnTo>
                    <a:pt x="850353" y="606602"/>
                  </a:lnTo>
                  <a:lnTo>
                    <a:pt x="849680" y="611771"/>
                  </a:lnTo>
                  <a:lnTo>
                    <a:pt x="852157" y="607796"/>
                  </a:lnTo>
                  <a:lnTo>
                    <a:pt x="853732" y="603224"/>
                  </a:lnTo>
                  <a:close/>
                </a:path>
                <a:path w="1098550" h="927100">
                  <a:moveTo>
                    <a:pt x="887628" y="604380"/>
                  </a:moveTo>
                  <a:lnTo>
                    <a:pt x="883920" y="608203"/>
                  </a:lnTo>
                  <a:lnTo>
                    <a:pt x="883361" y="612914"/>
                  </a:lnTo>
                  <a:lnTo>
                    <a:pt x="886015" y="608799"/>
                  </a:lnTo>
                  <a:lnTo>
                    <a:pt x="887628" y="604380"/>
                  </a:lnTo>
                  <a:close/>
                </a:path>
                <a:path w="1098550" h="927100">
                  <a:moveTo>
                    <a:pt x="904252" y="539762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62"/>
                  </a:lnTo>
                  <a:close/>
                </a:path>
                <a:path w="1098550" h="927100">
                  <a:moveTo>
                    <a:pt x="950442" y="133451"/>
                  </a:moveTo>
                  <a:lnTo>
                    <a:pt x="947851" y="125476"/>
                  </a:lnTo>
                  <a:lnTo>
                    <a:pt x="943927" y="138620"/>
                  </a:lnTo>
                  <a:lnTo>
                    <a:pt x="946962" y="139560"/>
                  </a:lnTo>
                  <a:lnTo>
                    <a:pt x="950442" y="133451"/>
                  </a:lnTo>
                  <a:close/>
                </a:path>
                <a:path w="1098550" h="927100">
                  <a:moveTo>
                    <a:pt x="954252" y="457949"/>
                  </a:moveTo>
                  <a:lnTo>
                    <a:pt x="945464" y="457949"/>
                  </a:lnTo>
                  <a:lnTo>
                    <a:pt x="946264" y="462737"/>
                  </a:lnTo>
                  <a:lnTo>
                    <a:pt x="941463" y="469938"/>
                  </a:lnTo>
                  <a:lnTo>
                    <a:pt x="950252" y="469138"/>
                  </a:lnTo>
                  <a:lnTo>
                    <a:pt x="948651" y="464337"/>
                  </a:lnTo>
                  <a:lnTo>
                    <a:pt x="954252" y="457949"/>
                  </a:lnTo>
                  <a:close/>
                </a:path>
                <a:path w="1098550" h="927100">
                  <a:moveTo>
                    <a:pt x="963041" y="902309"/>
                  </a:moveTo>
                  <a:lnTo>
                    <a:pt x="960640" y="895921"/>
                  </a:lnTo>
                  <a:lnTo>
                    <a:pt x="955675" y="895261"/>
                  </a:lnTo>
                  <a:lnTo>
                    <a:pt x="949655" y="891222"/>
                  </a:lnTo>
                  <a:lnTo>
                    <a:pt x="945134" y="889736"/>
                  </a:lnTo>
                  <a:lnTo>
                    <a:pt x="944664" y="896721"/>
                  </a:lnTo>
                  <a:lnTo>
                    <a:pt x="949452" y="894321"/>
                  </a:lnTo>
                  <a:lnTo>
                    <a:pt x="949452" y="903109"/>
                  </a:lnTo>
                  <a:lnTo>
                    <a:pt x="955052" y="897521"/>
                  </a:lnTo>
                  <a:lnTo>
                    <a:pt x="963041" y="902309"/>
                  </a:lnTo>
                  <a:close/>
                </a:path>
                <a:path w="1098550" h="927100">
                  <a:moveTo>
                    <a:pt x="963041" y="434771"/>
                  </a:moveTo>
                  <a:lnTo>
                    <a:pt x="962240" y="430771"/>
                  </a:lnTo>
                  <a:lnTo>
                    <a:pt x="957453" y="433171"/>
                  </a:lnTo>
                  <a:lnTo>
                    <a:pt x="949452" y="433971"/>
                  </a:lnTo>
                  <a:lnTo>
                    <a:pt x="951052" y="438772"/>
                  </a:lnTo>
                  <a:lnTo>
                    <a:pt x="955852" y="436372"/>
                  </a:lnTo>
                  <a:lnTo>
                    <a:pt x="963041" y="434771"/>
                  </a:lnTo>
                  <a:close/>
                </a:path>
                <a:path w="1098550" h="927100">
                  <a:moveTo>
                    <a:pt x="977938" y="523659"/>
                  </a:moveTo>
                  <a:lnTo>
                    <a:pt x="974229" y="527481"/>
                  </a:lnTo>
                  <a:lnTo>
                    <a:pt x="973670" y="532206"/>
                  </a:lnTo>
                  <a:lnTo>
                    <a:pt x="976325" y="528078"/>
                  </a:lnTo>
                  <a:lnTo>
                    <a:pt x="977938" y="523659"/>
                  </a:lnTo>
                  <a:close/>
                </a:path>
                <a:path w="1098550" h="927100">
                  <a:moveTo>
                    <a:pt x="979512" y="291680"/>
                  </a:moveTo>
                  <a:lnTo>
                    <a:pt x="974229" y="292506"/>
                  </a:lnTo>
                  <a:lnTo>
                    <a:pt x="968946" y="294830"/>
                  </a:lnTo>
                  <a:lnTo>
                    <a:pt x="963739" y="296100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194" y="299923"/>
                  </a:lnTo>
                  <a:lnTo>
                    <a:pt x="976934" y="296100"/>
                  </a:lnTo>
                  <a:lnTo>
                    <a:pt x="979512" y="291680"/>
                  </a:lnTo>
                  <a:close/>
                </a:path>
                <a:path w="1098550" h="927100">
                  <a:moveTo>
                    <a:pt x="980719" y="457847"/>
                  </a:moveTo>
                  <a:lnTo>
                    <a:pt x="978293" y="454507"/>
                  </a:lnTo>
                  <a:lnTo>
                    <a:pt x="975029" y="461149"/>
                  </a:lnTo>
                  <a:lnTo>
                    <a:pt x="980313" y="462826"/>
                  </a:lnTo>
                  <a:lnTo>
                    <a:pt x="980719" y="457847"/>
                  </a:lnTo>
                  <a:close/>
                </a:path>
                <a:path w="1098550" h="927100">
                  <a:moveTo>
                    <a:pt x="1010297" y="504507"/>
                  </a:moveTo>
                  <a:lnTo>
                    <a:pt x="1007859" y="501205"/>
                  </a:lnTo>
                  <a:lnTo>
                    <a:pt x="1004608" y="507504"/>
                  </a:lnTo>
                  <a:lnTo>
                    <a:pt x="1009878" y="509295"/>
                  </a:lnTo>
                  <a:lnTo>
                    <a:pt x="1010297" y="504507"/>
                  </a:lnTo>
                  <a:close/>
                </a:path>
                <a:path w="1098550" h="927100">
                  <a:moveTo>
                    <a:pt x="1023886" y="288213"/>
                  </a:moveTo>
                  <a:lnTo>
                    <a:pt x="1021448" y="284734"/>
                  </a:lnTo>
                  <a:lnTo>
                    <a:pt x="1018184" y="290906"/>
                  </a:lnTo>
                  <a:lnTo>
                    <a:pt x="1023467" y="293052"/>
                  </a:lnTo>
                  <a:lnTo>
                    <a:pt x="1023886" y="288213"/>
                  </a:lnTo>
                  <a:close/>
                </a:path>
                <a:path w="1098550" h="927100">
                  <a:moveTo>
                    <a:pt x="1046619" y="767791"/>
                  </a:moveTo>
                  <a:lnTo>
                    <a:pt x="1046162" y="763244"/>
                  </a:lnTo>
                  <a:lnTo>
                    <a:pt x="1042009" y="762850"/>
                  </a:lnTo>
                  <a:lnTo>
                    <a:pt x="1036370" y="760653"/>
                  </a:lnTo>
                  <a:lnTo>
                    <a:pt x="1032230" y="760552"/>
                  </a:lnTo>
                  <a:lnTo>
                    <a:pt x="1032573" y="766445"/>
                  </a:lnTo>
                  <a:lnTo>
                    <a:pt x="1037056" y="765492"/>
                  </a:lnTo>
                  <a:lnTo>
                    <a:pt x="1042670" y="767245"/>
                  </a:lnTo>
                  <a:lnTo>
                    <a:pt x="1046619" y="767791"/>
                  </a:lnTo>
                  <a:close/>
                </a:path>
                <a:path w="1098550" h="92710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50" y="441960"/>
                  </a:lnTo>
                  <a:lnTo>
                    <a:pt x="1058633" y="443649"/>
                  </a:lnTo>
                  <a:lnTo>
                    <a:pt x="1059053" y="438670"/>
                  </a:lnTo>
                  <a:close/>
                </a:path>
                <a:path w="1098550" h="927100">
                  <a:moveTo>
                    <a:pt x="1098448" y="267093"/>
                  </a:moveTo>
                  <a:lnTo>
                    <a:pt x="1096518" y="270129"/>
                  </a:lnTo>
                  <a:lnTo>
                    <a:pt x="1096518" y="271729"/>
                  </a:lnTo>
                  <a:lnTo>
                    <a:pt x="1098029" y="274408"/>
                  </a:lnTo>
                  <a:lnTo>
                    <a:pt x="1098448" y="274167"/>
                  </a:lnTo>
                  <a:lnTo>
                    <a:pt x="1098448" y="26709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196397" y="9276854"/>
              <a:ext cx="1092200" cy="1002665"/>
            </a:xfrm>
            <a:custGeom>
              <a:avLst/>
              <a:gdLst/>
              <a:ahLst/>
              <a:cxnLst/>
              <a:rect l="l" t="t" r="r" b="b"/>
              <a:pathLst>
                <a:path w="1092200" h="1002665">
                  <a:moveTo>
                    <a:pt x="6731" y="652792"/>
                  </a:moveTo>
                  <a:lnTo>
                    <a:pt x="0" y="649414"/>
                  </a:lnTo>
                  <a:lnTo>
                    <a:pt x="139" y="653389"/>
                  </a:lnTo>
                  <a:lnTo>
                    <a:pt x="3594" y="657059"/>
                  </a:lnTo>
                  <a:lnTo>
                    <a:pt x="6731" y="652792"/>
                  </a:lnTo>
                  <a:close/>
                </a:path>
                <a:path w="1092200" h="1002665">
                  <a:moveTo>
                    <a:pt x="63487" y="448995"/>
                  </a:moveTo>
                  <a:lnTo>
                    <a:pt x="63119" y="442429"/>
                  </a:lnTo>
                  <a:lnTo>
                    <a:pt x="61188" y="436105"/>
                  </a:lnTo>
                  <a:lnTo>
                    <a:pt x="58204" y="433819"/>
                  </a:lnTo>
                  <a:lnTo>
                    <a:pt x="54686" y="439394"/>
                  </a:lnTo>
                  <a:lnTo>
                    <a:pt x="57086" y="438607"/>
                  </a:lnTo>
                  <a:lnTo>
                    <a:pt x="59486" y="438607"/>
                  </a:lnTo>
                  <a:lnTo>
                    <a:pt x="60286" y="441794"/>
                  </a:lnTo>
                  <a:lnTo>
                    <a:pt x="55486" y="444195"/>
                  </a:lnTo>
                  <a:lnTo>
                    <a:pt x="47498" y="444995"/>
                  </a:lnTo>
                  <a:lnTo>
                    <a:pt x="49898" y="449795"/>
                  </a:lnTo>
                  <a:lnTo>
                    <a:pt x="52298" y="448995"/>
                  </a:lnTo>
                  <a:lnTo>
                    <a:pt x="54686" y="448995"/>
                  </a:lnTo>
                  <a:lnTo>
                    <a:pt x="55486" y="452183"/>
                  </a:lnTo>
                  <a:lnTo>
                    <a:pt x="57886" y="450583"/>
                  </a:lnTo>
                  <a:lnTo>
                    <a:pt x="61087" y="449795"/>
                  </a:lnTo>
                  <a:lnTo>
                    <a:pt x="63487" y="448995"/>
                  </a:lnTo>
                  <a:close/>
                </a:path>
                <a:path w="1092200" h="1002665">
                  <a:moveTo>
                    <a:pt x="112229" y="361873"/>
                  </a:moveTo>
                  <a:lnTo>
                    <a:pt x="106641" y="359473"/>
                  </a:lnTo>
                  <a:lnTo>
                    <a:pt x="101041" y="369074"/>
                  </a:lnTo>
                  <a:lnTo>
                    <a:pt x="101041" y="369874"/>
                  </a:lnTo>
                  <a:lnTo>
                    <a:pt x="99872" y="376148"/>
                  </a:lnTo>
                  <a:lnTo>
                    <a:pt x="104838" y="372770"/>
                  </a:lnTo>
                  <a:lnTo>
                    <a:pt x="110705" y="365937"/>
                  </a:lnTo>
                  <a:lnTo>
                    <a:pt x="112229" y="361873"/>
                  </a:lnTo>
                  <a:close/>
                </a:path>
                <a:path w="1092200" h="1002665">
                  <a:moveTo>
                    <a:pt x="113030" y="740702"/>
                  </a:moveTo>
                  <a:lnTo>
                    <a:pt x="110629" y="733513"/>
                  </a:lnTo>
                  <a:lnTo>
                    <a:pt x="106641" y="731113"/>
                  </a:lnTo>
                  <a:lnTo>
                    <a:pt x="101041" y="731113"/>
                  </a:lnTo>
                  <a:lnTo>
                    <a:pt x="102641" y="738301"/>
                  </a:lnTo>
                  <a:lnTo>
                    <a:pt x="107442" y="740702"/>
                  </a:lnTo>
                  <a:lnTo>
                    <a:pt x="113030" y="740702"/>
                  </a:lnTo>
                  <a:close/>
                </a:path>
                <a:path w="1092200" h="1002665">
                  <a:moveTo>
                    <a:pt x="134607" y="834212"/>
                  </a:moveTo>
                  <a:lnTo>
                    <a:pt x="133807" y="829424"/>
                  </a:lnTo>
                  <a:lnTo>
                    <a:pt x="129019" y="831811"/>
                  </a:lnTo>
                  <a:lnTo>
                    <a:pt x="121018" y="832612"/>
                  </a:lnTo>
                  <a:lnTo>
                    <a:pt x="122618" y="837412"/>
                  </a:lnTo>
                  <a:lnTo>
                    <a:pt x="126619" y="835012"/>
                  </a:lnTo>
                  <a:lnTo>
                    <a:pt x="134607" y="834212"/>
                  </a:lnTo>
                  <a:close/>
                </a:path>
                <a:path w="1092200" h="1002665">
                  <a:moveTo>
                    <a:pt x="144995" y="919734"/>
                  </a:moveTo>
                  <a:lnTo>
                    <a:pt x="138023" y="923721"/>
                  </a:lnTo>
                  <a:lnTo>
                    <a:pt x="132308" y="928319"/>
                  </a:lnTo>
                  <a:lnTo>
                    <a:pt x="127355" y="933221"/>
                  </a:lnTo>
                  <a:lnTo>
                    <a:pt x="122618" y="938110"/>
                  </a:lnTo>
                  <a:lnTo>
                    <a:pt x="128219" y="936510"/>
                  </a:lnTo>
                  <a:lnTo>
                    <a:pt x="129019" y="943711"/>
                  </a:lnTo>
                  <a:lnTo>
                    <a:pt x="133807" y="943711"/>
                  </a:lnTo>
                  <a:lnTo>
                    <a:pt x="133540" y="936472"/>
                  </a:lnTo>
                  <a:lnTo>
                    <a:pt x="138201" y="931418"/>
                  </a:lnTo>
                  <a:lnTo>
                    <a:pt x="143471" y="926515"/>
                  </a:lnTo>
                  <a:lnTo>
                    <a:pt x="144995" y="919734"/>
                  </a:lnTo>
                  <a:close/>
                </a:path>
                <a:path w="1092200" h="1002665">
                  <a:moveTo>
                    <a:pt x="153593" y="281051"/>
                  </a:moveTo>
                  <a:lnTo>
                    <a:pt x="147828" y="276593"/>
                  </a:lnTo>
                  <a:lnTo>
                    <a:pt x="138607" y="277164"/>
                  </a:lnTo>
                  <a:lnTo>
                    <a:pt x="151866" y="283565"/>
                  </a:lnTo>
                  <a:lnTo>
                    <a:pt x="153593" y="281051"/>
                  </a:lnTo>
                  <a:close/>
                </a:path>
                <a:path w="1092200" h="1002665">
                  <a:moveTo>
                    <a:pt x="173774" y="771880"/>
                  </a:moveTo>
                  <a:lnTo>
                    <a:pt x="168490" y="769289"/>
                  </a:lnTo>
                  <a:lnTo>
                    <a:pt x="167474" y="773976"/>
                  </a:lnTo>
                  <a:lnTo>
                    <a:pt x="169608" y="777608"/>
                  </a:lnTo>
                  <a:lnTo>
                    <a:pt x="173774" y="771880"/>
                  </a:lnTo>
                  <a:close/>
                </a:path>
                <a:path w="1092200" h="1002665">
                  <a:moveTo>
                    <a:pt x="194551" y="797445"/>
                  </a:moveTo>
                  <a:lnTo>
                    <a:pt x="193751" y="791857"/>
                  </a:lnTo>
                  <a:lnTo>
                    <a:pt x="188963" y="793457"/>
                  </a:lnTo>
                  <a:lnTo>
                    <a:pt x="184962" y="787857"/>
                  </a:lnTo>
                  <a:lnTo>
                    <a:pt x="184962" y="794258"/>
                  </a:lnTo>
                  <a:lnTo>
                    <a:pt x="186563" y="798245"/>
                  </a:lnTo>
                  <a:lnTo>
                    <a:pt x="194551" y="797445"/>
                  </a:lnTo>
                  <a:close/>
                </a:path>
                <a:path w="1092200" h="1002665">
                  <a:moveTo>
                    <a:pt x="196951" y="684758"/>
                  </a:moveTo>
                  <a:lnTo>
                    <a:pt x="196151" y="679970"/>
                  </a:lnTo>
                  <a:lnTo>
                    <a:pt x="191350" y="682358"/>
                  </a:lnTo>
                  <a:lnTo>
                    <a:pt x="184162" y="683158"/>
                  </a:lnTo>
                  <a:lnTo>
                    <a:pt x="184162" y="687158"/>
                  </a:lnTo>
                  <a:lnTo>
                    <a:pt x="188963" y="685558"/>
                  </a:lnTo>
                  <a:lnTo>
                    <a:pt x="196951" y="684758"/>
                  </a:lnTo>
                  <a:close/>
                </a:path>
                <a:path w="1092200" h="1002665">
                  <a:moveTo>
                    <a:pt x="216446" y="785787"/>
                  </a:moveTo>
                  <a:lnTo>
                    <a:pt x="211632" y="790460"/>
                  </a:lnTo>
                  <a:lnTo>
                    <a:pt x="207873" y="798423"/>
                  </a:lnTo>
                  <a:lnTo>
                    <a:pt x="214528" y="799045"/>
                  </a:lnTo>
                  <a:lnTo>
                    <a:pt x="212928" y="795058"/>
                  </a:lnTo>
                  <a:lnTo>
                    <a:pt x="216446" y="785787"/>
                  </a:lnTo>
                  <a:close/>
                </a:path>
                <a:path w="1092200" h="1002665">
                  <a:moveTo>
                    <a:pt x="279590" y="671131"/>
                  </a:moveTo>
                  <a:lnTo>
                    <a:pt x="276669" y="675068"/>
                  </a:lnTo>
                  <a:lnTo>
                    <a:pt x="274650" y="679450"/>
                  </a:lnTo>
                  <a:lnTo>
                    <a:pt x="278472" y="675970"/>
                  </a:lnTo>
                  <a:lnTo>
                    <a:pt x="279590" y="671131"/>
                  </a:lnTo>
                  <a:close/>
                </a:path>
                <a:path w="1092200" h="1002665">
                  <a:moveTo>
                    <a:pt x="287261" y="774268"/>
                  </a:moveTo>
                  <a:lnTo>
                    <a:pt x="284060" y="765479"/>
                  </a:lnTo>
                  <a:lnTo>
                    <a:pt x="280073" y="760691"/>
                  </a:lnTo>
                  <a:lnTo>
                    <a:pt x="272072" y="762279"/>
                  </a:lnTo>
                  <a:lnTo>
                    <a:pt x="276072" y="768680"/>
                  </a:lnTo>
                  <a:lnTo>
                    <a:pt x="280860" y="773468"/>
                  </a:lnTo>
                  <a:lnTo>
                    <a:pt x="287261" y="774268"/>
                  </a:lnTo>
                  <a:close/>
                </a:path>
                <a:path w="1092200" h="1002665">
                  <a:moveTo>
                    <a:pt x="316826" y="155676"/>
                  </a:moveTo>
                  <a:lnTo>
                    <a:pt x="310692" y="149085"/>
                  </a:lnTo>
                  <a:lnTo>
                    <a:pt x="310934" y="141287"/>
                  </a:lnTo>
                  <a:lnTo>
                    <a:pt x="311327" y="134099"/>
                  </a:lnTo>
                  <a:lnTo>
                    <a:pt x="305638" y="129298"/>
                  </a:lnTo>
                  <a:lnTo>
                    <a:pt x="305638" y="137299"/>
                  </a:lnTo>
                  <a:lnTo>
                    <a:pt x="307238" y="146088"/>
                  </a:lnTo>
                  <a:lnTo>
                    <a:pt x="300850" y="152476"/>
                  </a:lnTo>
                  <a:lnTo>
                    <a:pt x="307238" y="151676"/>
                  </a:lnTo>
                  <a:lnTo>
                    <a:pt x="310438" y="156476"/>
                  </a:lnTo>
                  <a:lnTo>
                    <a:pt x="316826" y="155676"/>
                  </a:lnTo>
                  <a:close/>
                </a:path>
                <a:path w="1092200" h="1002665">
                  <a:moveTo>
                    <a:pt x="328345" y="709498"/>
                  </a:moveTo>
                  <a:lnTo>
                    <a:pt x="325424" y="713435"/>
                  </a:lnTo>
                  <a:lnTo>
                    <a:pt x="323392" y="717816"/>
                  </a:lnTo>
                  <a:lnTo>
                    <a:pt x="327215" y="714336"/>
                  </a:lnTo>
                  <a:lnTo>
                    <a:pt x="328345" y="709498"/>
                  </a:lnTo>
                  <a:close/>
                </a:path>
                <a:path w="1092200" h="1002665">
                  <a:moveTo>
                    <a:pt x="328701" y="295135"/>
                  </a:moveTo>
                  <a:lnTo>
                    <a:pt x="325920" y="289052"/>
                  </a:lnTo>
                  <a:lnTo>
                    <a:pt x="321792" y="285813"/>
                  </a:lnTo>
                  <a:lnTo>
                    <a:pt x="321627" y="290741"/>
                  </a:lnTo>
                  <a:lnTo>
                    <a:pt x="323024" y="296265"/>
                  </a:lnTo>
                  <a:lnTo>
                    <a:pt x="323227" y="301332"/>
                  </a:lnTo>
                  <a:lnTo>
                    <a:pt x="323418" y="303110"/>
                  </a:lnTo>
                  <a:lnTo>
                    <a:pt x="324827" y="298742"/>
                  </a:lnTo>
                  <a:lnTo>
                    <a:pt x="328701" y="295135"/>
                  </a:lnTo>
                  <a:close/>
                </a:path>
                <a:path w="1092200" h="1002665">
                  <a:moveTo>
                    <a:pt x="363512" y="717486"/>
                  </a:moveTo>
                  <a:lnTo>
                    <a:pt x="360591" y="721423"/>
                  </a:lnTo>
                  <a:lnTo>
                    <a:pt x="358559" y="725805"/>
                  </a:lnTo>
                  <a:lnTo>
                    <a:pt x="362381" y="722325"/>
                  </a:lnTo>
                  <a:lnTo>
                    <a:pt x="363512" y="717486"/>
                  </a:lnTo>
                  <a:close/>
                </a:path>
                <a:path w="1092200" h="1002665">
                  <a:moveTo>
                    <a:pt x="367741" y="872147"/>
                  </a:moveTo>
                  <a:lnTo>
                    <a:pt x="359981" y="866978"/>
                  </a:lnTo>
                  <a:lnTo>
                    <a:pt x="359879" y="875296"/>
                  </a:lnTo>
                  <a:lnTo>
                    <a:pt x="365086" y="875969"/>
                  </a:lnTo>
                  <a:lnTo>
                    <a:pt x="367741" y="872147"/>
                  </a:lnTo>
                  <a:close/>
                </a:path>
                <a:path w="1092200" h="1002665">
                  <a:moveTo>
                    <a:pt x="372948" y="851281"/>
                  </a:moveTo>
                  <a:lnTo>
                    <a:pt x="369582" y="854989"/>
                  </a:lnTo>
                  <a:lnTo>
                    <a:pt x="368909" y="860056"/>
                  </a:lnTo>
                  <a:lnTo>
                    <a:pt x="371373" y="855891"/>
                  </a:lnTo>
                  <a:lnTo>
                    <a:pt x="372948" y="851281"/>
                  </a:lnTo>
                  <a:close/>
                </a:path>
                <a:path w="1092200" h="1002665">
                  <a:moveTo>
                    <a:pt x="374370" y="840790"/>
                  </a:moveTo>
                  <a:lnTo>
                    <a:pt x="373773" y="836714"/>
                  </a:lnTo>
                  <a:lnTo>
                    <a:pt x="369874" y="833374"/>
                  </a:lnTo>
                  <a:lnTo>
                    <a:pt x="367182" y="838212"/>
                  </a:lnTo>
                  <a:lnTo>
                    <a:pt x="374370" y="840790"/>
                  </a:lnTo>
                  <a:close/>
                </a:path>
                <a:path w="1092200" h="1002665">
                  <a:moveTo>
                    <a:pt x="405536" y="787857"/>
                  </a:moveTo>
                  <a:lnTo>
                    <a:pt x="400367" y="785723"/>
                  </a:lnTo>
                  <a:lnTo>
                    <a:pt x="399554" y="790562"/>
                  </a:lnTo>
                  <a:lnTo>
                    <a:pt x="401726" y="794042"/>
                  </a:lnTo>
                  <a:lnTo>
                    <a:pt x="405536" y="787857"/>
                  </a:lnTo>
                  <a:close/>
                </a:path>
                <a:path w="1092200" h="1002665">
                  <a:moveTo>
                    <a:pt x="415137" y="839012"/>
                  </a:moveTo>
                  <a:lnTo>
                    <a:pt x="404012" y="839571"/>
                  </a:lnTo>
                  <a:lnTo>
                    <a:pt x="404037" y="843508"/>
                  </a:lnTo>
                  <a:lnTo>
                    <a:pt x="409625" y="845185"/>
                  </a:lnTo>
                  <a:lnTo>
                    <a:pt x="415137" y="839012"/>
                  </a:lnTo>
                  <a:close/>
                </a:path>
                <a:path w="1092200" h="1002665">
                  <a:moveTo>
                    <a:pt x="451891" y="1002233"/>
                  </a:moveTo>
                  <a:lnTo>
                    <a:pt x="451294" y="998156"/>
                  </a:lnTo>
                  <a:lnTo>
                    <a:pt x="447395" y="994816"/>
                  </a:lnTo>
                  <a:lnTo>
                    <a:pt x="444703" y="999655"/>
                  </a:lnTo>
                  <a:lnTo>
                    <a:pt x="451891" y="1002233"/>
                  </a:lnTo>
                  <a:close/>
                </a:path>
                <a:path w="1092200" h="1002665">
                  <a:moveTo>
                    <a:pt x="458393" y="901547"/>
                  </a:moveTo>
                  <a:lnTo>
                    <a:pt x="455955" y="898245"/>
                  </a:lnTo>
                  <a:lnTo>
                    <a:pt x="452691" y="904544"/>
                  </a:lnTo>
                  <a:lnTo>
                    <a:pt x="457974" y="906348"/>
                  </a:lnTo>
                  <a:lnTo>
                    <a:pt x="458393" y="901547"/>
                  </a:lnTo>
                  <a:close/>
                </a:path>
                <a:path w="1092200" h="1002665">
                  <a:moveTo>
                    <a:pt x="477469" y="896556"/>
                  </a:moveTo>
                  <a:lnTo>
                    <a:pt x="476669" y="891755"/>
                  </a:lnTo>
                  <a:lnTo>
                    <a:pt x="471881" y="894156"/>
                  </a:lnTo>
                  <a:lnTo>
                    <a:pt x="463880" y="894956"/>
                  </a:lnTo>
                  <a:lnTo>
                    <a:pt x="465480" y="899744"/>
                  </a:lnTo>
                  <a:lnTo>
                    <a:pt x="469480" y="897356"/>
                  </a:lnTo>
                  <a:lnTo>
                    <a:pt x="477469" y="896556"/>
                  </a:lnTo>
                  <a:close/>
                </a:path>
                <a:path w="1092200" h="1002665">
                  <a:moveTo>
                    <a:pt x="479069" y="835812"/>
                  </a:moveTo>
                  <a:lnTo>
                    <a:pt x="478269" y="829424"/>
                  </a:lnTo>
                  <a:lnTo>
                    <a:pt x="476669" y="825423"/>
                  </a:lnTo>
                  <a:lnTo>
                    <a:pt x="469480" y="827824"/>
                  </a:lnTo>
                  <a:lnTo>
                    <a:pt x="470281" y="832612"/>
                  </a:lnTo>
                  <a:lnTo>
                    <a:pt x="474268" y="830211"/>
                  </a:lnTo>
                  <a:lnTo>
                    <a:pt x="479069" y="835812"/>
                  </a:lnTo>
                  <a:close/>
                </a:path>
                <a:path w="1092200" h="1002665">
                  <a:moveTo>
                    <a:pt x="483069" y="3822"/>
                  </a:moveTo>
                  <a:lnTo>
                    <a:pt x="478116" y="3949"/>
                  </a:lnTo>
                  <a:lnTo>
                    <a:pt x="472871" y="1231"/>
                  </a:lnTo>
                  <a:lnTo>
                    <a:pt x="469125" y="0"/>
                  </a:lnTo>
                  <a:lnTo>
                    <a:pt x="468680" y="4622"/>
                  </a:lnTo>
                  <a:lnTo>
                    <a:pt x="472833" y="5511"/>
                  </a:lnTo>
                  <a:lnTo>
                    <a:pt x="477977" y="8724"/>
                  </a:lnTo>
                  <a:lnTo>
                    <a:pt x="482053" y="9677"/>
                  </a:lnTo>
                  <a:lnTo>
                    <a:pt x="483069" y="3822"/>
                  </a:lnTo>
                  <a:close/>
                </a:path>
                <a:path w="1092200" h="1002665">
                  <a:moveTo>
                    <a:pt x="492658" y="664781"/>
                  </a:moveTo>
                  <a:lnTo>
                    <a:pt x="491858" y="659180"/>
                  </a:lnTo>
                  <a:lnTo>
                    <a:pt x="487057" y="660781"/>
                  </a:lnTo>
                  <a:lnTo>
                    <a:pt x="483069" y="655193"/>
                  </a:lnTo>
                  <a:lnTo>
                    <a:pt x="483069" y="661581"/>
                  </a:lnTo>
                  <a:lnTo>
                    <a:pt x="484670" y="665581"/>
                  </a:lnTo>
                  <a:lnTo>
                    <a:pt x="492658" y="664781"/>
                  </a:lnTo>
                  <a:close/>
                </a:path>
                <a:path w="1092200" h="1002665">
                  <a:moveTo>
                    <a:pt x="494258" y="866978"/>
                  </a:moveTo>
                  <a:lnTo>
                    <a:pt x="493191" y="860704"/>
                  </a:lnTo>
                  <a:lnTo>
                    <a:pt x="492950" y="856297"/>
                  </a:lnTo>
                  <a:lnTo>
                    <a:pt x="490766" y="853833"/>
                  </a:lnTo>
                  <a:lnTo>
                    <a:pt x="483870" y="853389"/>
                  </a:lnTo>
                  <a:lnTo>
                    <a:pt x="487057" y="858989"/>
                  </a:lnTo>
                  <a:lnTo>
                    <a:pt x="488657" y="868578"/>
                  </a:lnTo>
                  <a:lnTo>
                    <a:pt x="494258" y="866978"/>
                  </a:lnTo>
                  <a:close/>
                </a:path>
                <a:path w="1092200" h="1002665">
                  <a:moveTo>
                    <a:pt x="500151" y="817232"/>
                  </a:moveTo>
                  <a:lnTo>
                    <a:pt x="499643" y="814832"/>
                  </a:lnTo>
                  <a:lnTo>
                    <a:pt x="495858" y="811530"/>
                  </a:lnTo>
                  <a:lnTo>
                    <a:pt x="490258" y="811834"/>
                  </a:lnTo>
                  <a:lnTo>
                    <a:pt x="488657" y="821423"/>
                  </a:lnTo>
                  <a:lnTo>
                    <a:pt x="495858" y="814235"/>
                  </a:lnTo>
                  <a:lnTo>
                    <a:pt x="500151" y="817232"/>
                  </a:lnTo>
                  <a:close/>
                </a:path>
                <a:path w="1092200" h="1002665">
                  <a:moveTo>
                    <a:pt x="515035" y="676160"/>
                  </a:moveTo>
                  <a:lnTo>
                    <a:pt x="514438" y="672071"/>
                  </a:lnTo>
                  <a:lnTo>
                    <a:pt x="510540" y="668743"/>
                  </a:lnTo>
                  <a:lnTo>
                    <a:pt x="507847" y="673569"/>
                  </a:lnTo>
                  <a:lnTo>
                    <a:pt x="515035" y="676160"/>
                  </a:lnTo>
                  <a:close/>
                </a:path>
                <a:path w="1092200" h="1002665">
                  <a:moveTo>
                    <a:pt x="523024" y="86944"/>
                  </a:moveTo>
                  <a:lnTo>
                    <a:pt x="516458" y="83578"/>
                  </a:lnTo>
                  <a:lnTo>
                    <a:pt x="507644" y="79756"/>
                  </a:lnTo>
                  <a:lnTo>
                    <a:pt x="502119" y="77724"/>
                  </a:lnTo>
                  <a:lnTo>
                    <a:pt x="505447" y="79756"/>
                  </a:lnTo>
                  <a:lnTo>
                    <a:pt x="509993" y="83350"/>
                  </a:lnTo>
                  <a:lnTo>
                    <a:pt x="515429" y="89344"/>
                  </a:lnTo>
                  <a:lnTo>
                    <a:pt x="520280" y="92341"/>
                  </a:lnTo>
                  <a:lnTo>
                    <a:pt x="523024" y="86944"/>
                  </a:lnTo>
                  <a:close/>
                </a:path>
                <a:path w="1092200" h="1002665">
                  <a:moveTo>
                    <a:pt x="523862" y="794893"/>
                  </a:moveTo>
                  <a:lnTo>
                    <a:pt x="519925" y="792353"/>
                  </a:lnTo>
                  <a:lnTo>
                    <a:pt x="514350" y="793572"/>
                  </a:lnTo>
                  <a:lnTo>
                    <a:pt x="511835" y="799045"/>
                  </a:lnTo>
                  <a:lnTo>
                    <a:pt x="515835" y="797445"/>
                  </a:lnTo>
                  <a:lnTo>
                    <a:pt x="517436" y="800646"/>
                  </a:lnTo>
                  <a:lnTo>
                    <a:pt x="521423" y="800646"/>
                  </a:lnTo>
                  <a:lnTo>
                    <a:pt x="523862" y="794893"/>
                  </a:lnTo>
                  <a:close/>
                </a:path>
                <a:path w="1092200" h="1002665">
                  <a:moveTo>
                    <a:pt x="525424" y="543293"/>
                  </a:moveTo>
                  <a:lnTo>
                    <a:pt x="520255" y="541159"/>
                  </a:lnTo>
                  <a:lnTo>
                    <a:pt x="519430" y="545998"/>
                  </a:lnTo>
                  <a:lnTo>
                    <a:pt x="521601" y="549478"/>
                  </a:lnTo>
                  <a:lnTo>
                    <a:pt x="525424" y="543293"/>
                  </a:lnTo>
                  <a:close/>
                </a:path>
                <a:path w="1092200" h="1002665">
                  <a:moveTo>
                    <a:pt x="531812" y="669569"/>
                  </a:moveTo>
                  <a:lnTo>
                    <a:pt x="525068" y="666648"/>
                  </a:lnTo>
                  <a:lnTo>
                    <a:pt x="525221" y="670775"/>
                  </a:lnTo>
                  <a:lnTo>
                    <a:pt x="528675" y="674293"/>
                  </a:lnTo>
                  <a:lnTo>
                    <a:pt x="531812" y="669569"/>
                  </a:lnTo>
                  <a:close/>
                </a:path>
                <a:path w="1092200" h="1002665">
                  <a:moveTo>
                    <a:pt x="542201" y="788657"/>
                  </a:moveTo>
                  <a:lnTo>
                    <a:pt x="531418" y="789559"/>
                  </a:lnTo>
                  <a:lnTo>
                    <a:pt x="531418" y="793457"/>
                  </a:lnTo>
                  <a:lnTo>
                    <a:pt x="536816" y="794956"/>
                  </a:lnTo>
                  <a:lnTo>
                    <a:pt x="542201" y="788657"/>
                  </a:lnTo>
                  <a:close/>
                </a:path>
                <a:path w="1092200" h="1002665">
                  <a:moveTo>
                    <a:pt x="570979" y="707936"/>
                  </a:moveTo>
                  <a:lnTo>
                    <a:pt x="568579" y="700747"/>
                  </a:lnTo>
                  <a:lnTo>
                    <a:pt x="562991" y="700747"/>
                  </a:lnTo>
                  <a:lnTo>
                    <a:pt x="554990" y="704735"/>
                  </a:lnTo>
                  <a:lnTo>
                    <a:pt x="555790" y="707136"/>
                  </a:lnTo>
                  <a:lnTo>
                    <a:pt x="557390" y="710336"/>
                  </a:lnTo>
                  <a:lnTo>
                    <a:pt x="558190" y="712736"/>
                  </a:lnTo>
                  <a:lnTo>
                    <a:pt x="562991" y="711136"/>
                  </a:lnTo>
                  <a:lnTo>
                    <a:pt x="570979" y="707936"/>
                  </a:lnTo>
                  <a:close/>
                </a:path>
                <a:path w="1092200" h="1002665">
                  <a:moveTo>
                    <a:pt x="589356" y="705535"/>
                  </a:moveTo>
                  <a:lnTo>
                    <a:pt x="586168" y="696747"/>
                  </a:lnTo>
                  <a:lnTo>
                    <a:pt x="582168" y="691959"/>
                  </a:lnTo>
                  <a:lnTo>
                    <a:pt x="574179" y="693547"/>
                  </a:lnTo>
                  <a:lnTo>
                    <a:pt x="577367" y="700747"/>
                  </a:lnTo>
                  <a:lnTo>
                    <a:pt x="582168" y="705535"/>
                  </a:lnTo>
                  <a:lnTo>
                    <a:pt x="589356" y="705535"/>
                  </a:lnTo>
                  <a:close/>
                </a:path>
                <a:path w="1092200" h="1002665">
                  <a:moveTo>
                    <a:pt x="616534" y="632015"/>
                  </a:moveTo>
                  <a:lnTo>
                    <a:pt x="615734" y="626414"/>
                  </a:lnTo>
                  <a:lnTo>
                    <a:pt x="611733" y="628015"/>
                  </a:lnTo>
                  <a:lnTo>
                    <a:pt x="607745" y="622427"/>
                  </a:lnTo>
                  <a:lnTo>
                    <a:pt x="606945" y="628815"/>
                  </a:lnTo>
                  <a:lnTo>
                    <a:pt x="608545" y="632815"/>
                  </a:lnTo>
                  <a:lnTo>
                    <a:pt x="616534" y="632015"/>
                  </a:lnTo>
                  <a:close/>
                </a:path>
                <a:path w="1092200" h="1002665">
                  <a:moveTo>
                    <a:pt x="638111" y="719124"/>
                  </a:moveTo>
                  <a:lnTo>
                    <a:pt x="632371" y="716915"/>
                  </a:lnTo>
                  <a:lnTo>
                    <a:pt x="631723" y="711631"/>
                  </a:lnTo>
                  <a:lnTo>
                    <a:pt x="630466" y="707097"/>
                  </a:lnTo>
                  <a:lnTo>
                    <a:pt x="622922" y="707136"/>
                  </a:lnTo>
                  <a:lnTo>
                    <a:pt x="618896" y="713397"/>
                  </a:lnTo>
                  <a:lnTo>
                    <a:pt x="624827" y="718832"/>
                  </a:lnTo>
                  <a:lnTo>
                    <a:pt x="633603" y="721410"/>
                  </a:lnTo>
                  <a:lnTo>
                    <a:pt x="638111" y="719124"/>
                  </a:lnTo>
                  <a:close/>
                </a:path>
                <a:path w="1092200" h="1002665">
                  <a:moveTo>
                    <a:pt x="657288" y="650392"/>
                  </a:moveTo>
                  <a:lnTo>
                    <a:pt x="651700" y="651992"/>
                  </a:lnTo>
                  <a:lnTo>
                    <a:pt x="644512" y="647192"/>
                  </a:lnTo>
                  <a:lnTo>
                    <a:pt x="644512" y="655193"/>
                  </a:lnTo>
                  <a:lnTo>
                    <a:pt x="649300" y="654392"/>
                  </a:lnTo>
                  <a:lnTo>
                    <a:pt x="656488" y="658380"/>
                  </a:lnTo>
                  <a:lnTo>
                    <a:pt x="657288" y="650392"/>
                  </a:lnTo>
                  <a:close/>
                </a:path>
                <a:path w="1092200" h="1002665">
                  <a:moveTo>
                    <a:pt x="662089" y="596849"/>
                  </a:moveTo>
                  <a:lnTo>
                    <a:pt x="660488" y="592848"/>
                  </a:lnTo>
                  <a:lnTo>
                    <a:pt x="655701" y="595249"/>
                  </a:lnTo>
                  <a:lnTo>
                    <a:pt x="647700" y="596049"/>
                  </a:lnTo>
                  <a:lnTo>
                    <a:pt x="649300" y="600837"/>
                  </a:lnTo>
                  <a:lnTo>
                    <a:pt x="654100" y="598449"/>
                  </a:lnTo>
                  <a:lnTo>
                    <a:pt x="662089" y="596849"/>
                  </a:lnTo>
                  <a:close/>
                </a:path>
                <a:path w="1092200" h="1002665">
                  <a:moveTo>
                    <a:pt x="683666" y="580059"/>
                  </a:moveTo>
                  <a:lnTo>
                    <a:pt x="682866" y="576072"/>
                  </a:lnTo>
                  <a:lnTo>
                    <a:pt x="678078" y="578459"/>
                  </a:lnTo>
                  <a:lnTo>
                    <a:pt x="670077" y="579259"/>
                  </a:lnTo>
                  <a:lnTo>
                    <a:pt x="671677" y="584060"/>
                  </a:lnTo>
                  <a:lnTo>
                    <a:pt x="675678" y="581660"/>
                  </a:lnTo>
                  <a:lnTo>
                    <a:pt x="683666" y="580059"/>
                  </a:lnTo>
                  <a:close/>
                </a:path>
                <a:path w="1092200" h="1002665">
                  <a:moveTo>
                    <a:pt x="737323" y="104025"/>
                  </a:moveTo>
                  <a:lnTo>
                    <a:pt x="730021" y="100533"/>
                  </a:lnTo>
                  <a:lnTo>
                    <a:pt x="730694" y="107175"/>
                  </a:lnTo>
                  <a:lnTo>
                    <a:pt x="727024" y="114122"/>
                  </a:lnTo>
                  <a:lnTo>
                    <a:pt x="724852" y="119862"/>
                  </a:lnTo>
                  <a:lnTo>
                    <a:pt x="730021" y="122910"/>
                  </a:lnTo>
                  <a:lnTo>
                    <a:pt x="731253" y="116713"/>
                  </a:lnTo>
                  <a:lnTo>
                    <a:pt x="735711" y="109918"/>
                  </a:lnTo>
                  <a:lnTo>
                    <a:pt x="737323" y="104025"/>
                  </a:lnTo>
                  <a:close/>
                </a:path>
                <a:path w="1092200" h="1002665">
                  <a:moveTo>
                    <a:pt x="746810" y="715924"/>
                  </a:moveTo>
                  <a:lnTo>
                    <a:pt x="745210" y="711936"/>
                  </a:lnTo>
                  <a:lnTo>
                    <a:pt x="738809" y="714336"/>
                  </a:lnTo>
                  <a:lnTo>
                    <a:pt x="729221" y="715924"/>
                  </a:lnTo>
                  <a:lnTo>
                    <a:pt x="730021" y="721525"/>
                  </a:lnTo>
                  <a:lnTo>
                    <a:pt x="734072" y="722757"/>
                  </a:lnTo>
                  <a:lnTo>
                    <a:pt x="739013" y="726020"/>
                  </a:lnTo>
                  <a:lnTo>
                    <a:pt x="743064" y="727036"/>
                  </a:lnTo>
                  <a:lnTo>
                    <a:pt x="744410" y="721525"/>
                  </a:lnTo>
                  <a:lnTo>
                    <a:pt x="742010" y="722325"/>
                  </a:lnTo>
                  <a:lnTo>
                    <a:pt x="739609" y="722325"/>
                  </a:lnTo>
                  <a:lnTo>
                    <a:pt x="738809" y="719124"/>
                  </a:lnTo>
                  <a:lnTo>
                    <a:pt x="741210" y="716724"/>
                  </a:lnTo>
                  <a:lnTo>
                    <a:pt x="746810" y="715924"/>
                  </a:lnTo>
                  <a:close/>
                </a:path>
                <a:path w="1092200" h="1002665">
                  <a:moveTo>
                    <a:pt x="747598" y="614616"/>
                  </a:moveTo>
                  <a:lnTo>
                    <a:pt x="747001" y="610527"/>
                  </a:lnTo>
                  <a:lnTo>
                    <a:pt x="743102" y="607199"/>
                  </a:lnTo>
                  <a:lnTo>
                    <a:pt x="740410" y="612025"/>
                  </a:lnTo>
                  <a:lnTo>
                    <a:pt x="747598" y="614616"/>
                  </a:lnTo>
                  <a:close/>
                </a:path>
                <a:path w="1092200" h="1002665">
                  <a:moveTo>
                    <a:pt x="749998" y="579259"/>
                  </a:moveTo>
                  <a:lnTo>
                    <a:pt x="749198" y="576072"/>
                  </a:lnTo>
                  <a:lnTo>
                    <a:pt x="747598" y="571271"/>
                  </a:lnTo>
                  <a:lnTo>
                    <a:pt x="744410" y="572071"/>
                  </a:lnTo>
                  <a:lnTo>
                    <a:pt x="742010" y="572871"/>
                  </a:lnTo>
                  <a:lnTo>
                    <a:pt x="738809" y="573671"/>
                  </a:lnTo>
                  <a:lnTo>
                    <a:pt x="739609" y="576072"/>
                  </a:lnTo>
                  <a:lnTo>
                    <a:pt x="740410" y="579259"/>
                  </a:lnTo>
                  <a:lnTo>
                    <a:pt x="741210" y="581660"/>
                  </a:lnTo>
                  <a:lnTo>
                    <a:pt x="744410" y="580859"/>
                  </a:lnTo>
                  <a:lnTo>
                    <a:pt x="746810" y="580059"/>
                  </a:lnTo>
                  <a:lnTo>
                    <a:pt x="749998" y="579259"/>
                  </a:lnTo>
                  <a:close/>
                </a:path>
                <a:path w="1092200" h="1002665">
                  <a:moveTo>
                    <a:pt x="783564" y="523316"/>
                  </a:moveTo>
                  <a:lnTo>
                    <a:pt x="776935" y="519950"/>
                  </a:lnTo>
                  <a:lnTo>
                    <a:pt x="777278" y="523913"/>
                  </a:lnTo>
                  <a:lnTo>
                    <a:pt x="780757" y="527583"/>
                  </a:lnTo>
                  <a:lnTo>
                    <a:pt x="783564" y="523316"/>
                  </a:lnTo>
                  <a:close/>
                </a:path>
                <a:path w="1092200" h="1002665">
                  <a:moveTo>
                    <a:pt x="797953" y="552386"/>
                  </a:moveTo>
                  <a:lnTo>
                    <a:pt x="797356" y="548487"/>
                  </a:lnTo>
                  <a:lnTo>
                    <a:pt x="793457" y="545198"/>
                  </a:lnTo>
                  <a:lnTo>
                    <a:pt x="790765" y="549694"/>
                  </a:lnTo>
                  <a:lnTo>
                    <a:pt x="797953" y="552386"/>
                  </a:lnTo>
                  <a:close/>
                </a:path>
                <a:path w="1092200" h="1002665">
                  <a:moveTo>
                    <a:pt x="805180" y="613003"/>
                  </a:moveTo>
                  <a:lnTo>
                    <a:pt x="798817" y="613003"/>
                  </a:lnTo>
                  <a:lnTo>
                    <a:pt x="800354" y="616826"/>
                  </a:lnTo>
                  <a:lnTo>
                    <a:pt x="797966" y="626541"/>
                  </a:lnTo>
                  <a:lnTo>
                    <a:pt x="802246" y="621423"/>
                  </a:lnTo>
                  <a:lnTo>
                    <a:pt x="805180" y="613003"/>
                  </a:lnTo>
                  <a:close/>
                </a:path>
                <a:path w="1092200" h="1002665">
                  <a:moveTo>
                    <a:pt x="806742" y="650697"/>
                  </a:moveTo>
                  <a:lnTo>
                    <a:pt x="806145" y="646798"/>
                  </a:lnTo>
                  <a:lnTo>
                    <a:pt x="802246" y="643496"/>
                  </a:lnTo>
                  <a:lnTo>
                    <a:pt x="799553" y="647992"/>
                  </a:lnTo>
                  <a:lnTo>
                    <a:pt x="806742" y="650697"/>
                  </a:lnTo>
                  <a:close/>
                </a:path>
                <a:path w="1092200" h="1002665">
                  <a:moveTo>
                    <a:pt x="824331" y="670674"/>
                  </a:moveTo>
                  <a:lnTo>
                    <a:pt x="823734" y="666775"/>
                  </a:lnTo>
                  <a:lnTo>
                    <a:pt x="819835" y="663486"/>
                  </a:lnTo>
                  <a:lnTo>
                    <a:pt x="817130" y="667981"/>
                  </a:lnTo>
                  <a:lnTo>
                    <a:pt x="824331" y="670674"/>
                  </a:lnTo>
                  <a:close/>
                </a:path>
                <a:path w="1092200" h="1002665">
                  <a:moveTo>
                    <a:pt x="825131" y="529717"/>
                  </a:moveTo>
                  <a:lnTo>
                    <a:pt x="824331" y="524916"/>
                  </a:lnTo>
                  <a:lnTo>
                    <a:pt x="819531" y="527316"/>
                  </a:lnTo>
                  <a:lnTo>
                    <a:pt x="811542" y="528116"/>
                  </a:lnTo>
                  <a:lnTo>
                    <a:pt x="813142" y="532904"/>
                  </a:lnTo>
                  <a:lnTo>
                    <a:pt x="817130" y="531304"/>
                  </a:lnTo>
                  <a:lnTo>
                    <a:pt x="825131" y="529717"/>
                  </a:lnTo>
                  <a:close/>
                </a:path>
                <a:path w="1092200" h="1002665">
                  <a:moveTo>
                    <a:pt x="841959" y="331012"/>
                  </a:moveTo>
                  <a:lnTo>
                    <a:pt x="837120" y="330708"/>
                  </a:lnTo>
                  <a:lnTo>
                    <a:pt x="836117" y="334619"/>
                  </a:lnTo>
                  <a:lnTo>
                    <a:pt x="832713" y="339204"/>
                  </a:lnTo>
                  <a:lnTo>
                    <a:pt x="831723" y="342734"/>
                  </a:lnTo>
                  <a:lnTo>
                    <a:pt x="837920" y="343496"/>
                  </a:lnTo>
                  <a:lnTo>
                    <a:pt x="837565" y="339140"/>
                  </a:lnTo>
                  <a:lnTo>
                    <a:pt x="840511" y="334403"/>
                  </a:lnTo>
                  <a:lnTo>
                    <a:pt x="841959" y="331012"/>
                  </a:lnTo>
                  <a:close/>
                </a:path>
                <a:path w="1092200" h="1002665">
                  <a:moveTo>
                    <a:pt x="869429" y="822413"/>
                  </a:moveTo>
                  <a:lnTo>
                    <a:pt x="868680" y="818324"/>
                  </a:lnTo>
                  <a:lnTo>
                    <a:pt x="864933" y="814997"/>
                  </a:lnTo>
                  <a:lnTo>
                    <a:pt x="862685" y="819823"/>
                  </a:lnTo>
                  <a:lnTo>
                    <a:pt x="869429" y="822413"/>
                  </a:lnTo>
                  <a:close/>
                </a:path>
                <a:path w="1092200" h="1002665">
                  <a:moveTo>
                    <a:pt x="873874" y="441794"/>
                  </a:moveTo>
                  <a:lnTo>
                    <a:pt x="873074" y="436206"/>
                  </a:lnTo>
                  <a:lnTo>
                    <a:pt x="868286" y="437807"/>
                  </a:lnTo>
                  <a:lnTo>
                    <a:pt x="864285" y="432206"/>
                  </a:lnTo>
                  <a:lnTo>
                    <a:pt x="864285" y="438607"/>
                  </a:lnTo>
                  <a:lnTo>
                    <a:pt x="865886" y="442595"/>
                  </a:lnTo>
                  <a:lnTo>
                    <a:pt x="873874" y="441794"/>
                  </a:lnTo>
                  <a:close/>
                </a:path>
                <a:path w="1092200" h="1002665">
                  <a:moveTo>
                    <a:pt x="880783" y="489127"/>
                  </a:moveTo>
                  <a:lnTo>
                    <a:pt x="877074" y="492950"/>
                  </a:lnTo>
                  <a:lnTo>
                    <a:pt x="876515" y="497662"/>
                  </a:lnTo>
                  <a:lnTo>
                    <a:pt x="879170" y="493547"/>
                  </a:lnTo>
                  <a:lnTo>
                    <a:pt x="880783" y="489127"/>
                  </a:lnTo>
                  <a:close/>
                </a:path>
                <a:path w="1092200" h="1002665">
                  <a:moveTo>
                    <a:pt x="905446" y="565073"/>
                  </a:moveTo>
                  <a:lnTo>
                    <a:pt x="902830" y="561784"/>
                  </a:lnTo>
                  <a:lnTo>
                    <a:pt x="899452" y="568071"/>
                  </a:lnTo>
                  <a:lnTo>
                    <a:pt x="905078" y="569874"/>
                  </a:lnTo>
                  <a:lnTo>
                    <a:pt x="905446" y="565073"/>
                  </a:lnTo>
                  <a:close/>
                </a:path>
                <a:path w="1092200" h="1002665">
                  <a:moveTo>
                    <a:pt x="921727" y="603338"/>
                  </a:moveTo>
                  <a:lnTo>
                    <a:pt x="920915" y="598208"/>
                  </a:lnTo>
                  <a:lnTo>
                    <a:pt x="917041" y="597649"/>
                  </a:lnTo>
                  <a:lnTo>
                    <a:pt x="918629" y="603237"/>
                  </a:lnTo>
                  <a:lnTo>
                    <a:pt x="907440" y="604037"/>
                  </a:lnTo>
                  <a:lnTo>
                    <a:pt x="913841" y="612025"/>
                  </a:lnTo>
                  <a:lnTo>
                    <a:pt x="919391" y="609219"/>
                  </a:lnTo>
                  <a:lnTo>
                    <a:pt x="921727" y="603338"/>
                  </a:lnTo>
                  <a:close/>
                </a:path>
                <a:path w="1092200" h="1002665">
                  <a:moveTo>
                    <a:pt x="930617" y="691159"/>
                  </a:moveTo>
                  <a:lnTo>
                    <a:pt x="929817" y="684758"/>
                  </a:lnTo>
                  <a:lnTo>
                    <a:pt x="928230" y="680758"/>
                  </a:lnTo>
                  <a:lnTo>
                    <a:pt x="921029" y="683158"/>
                  </a:lnTo>
                  <a:lnTo>
                    <a:pt x="921829" y="687959"/>
                  </a:lnTo>
                  <a:lnTo>
                    <a:pt x="925830" y="686358"/>
                  </a:lnTo>
                  <a:lnTo>
                    <a:pt x="930617" y="691159"/>
                  </a:lnTo>
                  <a:close/>
                </a:path>
                <a:path w="1092200" h="1002665">
                  <a:moveTo>
                    <a:pt x="934618" y="472973"/>
                  </a:moveTo>
                  <a:lnTo>
                    <a:pt x="933818" y="468172"/>
                  </a:lnTo>
                  <a:lnTo>
                    <a:pt x="929030" y="470573"/>
                  </a:lnTo>
                  <a:lnTo>
                    <a:pt x="921029" y="471373"/>
                  </a:lnTo>
                  <a:lnTo>
                    <a:pt x="922629" y="476161"/>
                  </a:lnTo>
                  <a:lnTo>
                    <a:pt x="927430" y="473760"/>
                  </a:lnTo>
                  <a:lnTo>
                    <a:pt x="934618" y="472973"/>
                  </a:lnTo>
                  <a:close/>
                </a:path>
                <a:path w="1092200" h="1002665">
                  <a:moveTo>
                    <a:pt x="944206" y="551294"/>
                  </a:moveTo>
                  <a:lnTo>
                    <a:pt x="935418" y="551294"/>
                  </a:lnTo>
                  <a:lnTo>
                    <a:pt x="937018" y="556082"/>
                  </a:lnTo>
                  <a:lnTo>
                    <a:pt x="931418" y="562483"/>
                  </a:lnTo>
                  <a:lnTo>
                    <a:pt x="940219" y="562483"/>
                  </a:lnTo>
                  <a:lnTo>
                    <a:pt x="938618" y="557682"/>
                  </a:lnTo>
                  <a:lnTo>
                    <a:pt x="944206" y="551294"/>
                  </a:lnTo>
                  <a:close/>
                </a:path>
                <a:path w="1092200" h="1002665">
                  <a:moveTo>
                    <a:pt x="965784" y="436206"/>
                  </a:moveTo>
                  <a:lnTo>
                    <a:pt x="958596" y="437007"/>
                  </a:lnTo>
                  <a:lnTo>
                    <a:pt x="956856" y="441159"/>
                  </a:lnTo>
                  <a:lnTo>
                    <a:pt x="951306" y="445693"/>
                  </a:lnTo>
                  <a:lnTo>
                    <a:pt x="948588" y="449478"/>
                  </a:lnTo>
                  <a:lnTo>
                    <a:pt x="955395" y="451383"/>
                  </a:lnTo>
                  <a:lnTo>
                    <a:pt x="953795" y="446595"/>
                  </a:lnTo>
                  <a:lnTo>
                    <a:pt x="963396" y="448195"/>
                  </a:lnTo>
                  <a:lnTo>
                    <a:pt x="959396" y="442595"/>
                  </a:lnTo>
                  <a:lnTo>
                    <a:pt x="965784" y="436206"/>
                  </a:lnTo>
                  <a:close/>
                </a:path>
                <a:path w="1092200" h="1002665">
                  <a:moveTo>
                    <a:pt x="967740" y="522706"/>
                  </a:moveTo>
                  <a:lnTo>
                    <a:pt x="966990" y="518617"/>
                  </a:lnTo>
                  <a:lnTo>
                    <a:pt x="963244" y="515289"/>
                  </a:lnTo>
                  <a:lnTo>
                    <a:pt x="960996" y="520115"/>
                  </a:lnTo>
                  <a:lnTo>
                    <a:pt x="967740" y="522706"/>
                  </a:lnTo>
                  <a:close/>
                </a:path>
                <a:path w="1092200" h="1002665">
                  <a:moveTo>
                    <a:pt x="990561" y="241198"/>
                  </a:moveTo>
                  <a:lnTo>
                    <a:pt x="988085" y="234683"/>
                  </a:lnTo>
                  <a:lnTo>
                    <a:pt x="982167" y="232905"/>
                  </a:lnTo>
                  <a:lnTo>
                    <a:pt x="978649" y="233667"/>
                  </a:lnTo>
                  <a:lnTo>
                    <a:pt x="983373" y="234797"/>
                  </a:lnTo>
                  <a:lnTo>
                    <a:pt x="984973" y="239598"/>
                  </a:lnTo>
                  <a:lnTo>
                    <a:pt x="990561" y="248386"/>
                  </a:lnTo>
                  <a:lnTo>
                    <a:pt x="990561" y="241198"/>
                  </a:lnTo>
                  <a:close/>
                </a:path>
                <a:path w="1092200" h="1002665">
                  <a:moveTo>
                    <a:pt x="1004150" y="489750"/>
                  </a:moveTo>
                  <a:lnTo>
                    <a:pt x="995362" y="489750"/>
                  </a:lnTo>
                  <a:lnTo>
                    <a:pt x="996962" y="494550"/>
                  </a:lnTo>
                  <a:lnTo>
                    <a:pt x="992162" y="500938"/>
                  </a:lnTo>
                  <a:lnTo>
                    <a:pt x="1000150" y="500938"/>
                  </a:lnTo>
                  <a:lnTo>
                    <a:pt x="998550" y="496150"/>
                  </a:lnTo>
                  <a:lnTo>
                    <a:pt x="1004150" y="489750"/>
                  </a:lnTo>
                  <a:close/>
                </a:path>
                <a:path w="1092200" h="1002665">
                  <a:moveTo>
                    <a:pt x="1026528" y="496150"/>
                  </a:moveTo>
                  <a:lnTo>
                    <a:pt x="1024128" y="488950"/>
                  </a:lnTo>
                  <a:lnTo>
                    <a:pt x="1019340" y="487349"/>
                  </a:lnTo>
                  <a:lnTo>
                    <a:pt x="1013739" y="487349"/>
                  </a:lnTo>
                  <a:lnTo>
                    <a:pt x="1016939" y="494550"/>
                  </a:lnTo>
                  <a:lnTo>
                    <a:pt x="1021727" y="496150"/>
                  </a:lnTo>
                  <a:lnTo>
                    <a:pt x="1026528" y="496150"/>
                  </a:lnTo>
                  <a:close/>
                </a:path>
                <a:path w="1092200" h="1002665">
                  <a:moveTo>
                    <a:pt x="1065695" y="546493"/>
                  </a:moveTo>
                  <a:lnTo>
                    <a:pt x="1064895" y="540105"/>
                  </a:lnTo>
                  <a:lnTo>
                    <a:pt x="1063294" y="536105"/>
                  </a:lnTo>
                  <a:lnTo>
                    <a:pt x="1056093" y="538505"/>
                  </a:lnTo>
                  <a:lnTo>
                    <a:pt x="1056894" y="543293"/>
                  </a:lnTo>
                  <a:lnTo>
                    <a:pt x="1060894" y="540905"/>
                  </a:lnTo>
                  <a:lnTo>
                    <a:pt x="1065695" y="546493"/>
                  </a:lnTo>
                  <a:close/>
                </a:path>
                <a:path w="1092200" h="1002665">
                  <a:moveTo>
                    <a:pt x="1067282" y="528116"/>
                  </a:moveTo>
                  <a:lnTo>
                    <a:pt x="1066482" y="521716"/>
                  </a:lnTo>
                  <a:lnTo>
                    <a:pt x="1064895" y="517728"/>
                  </a:lnTo>
                  <a:lnTo>
                    <a:pt x="1057694" y="520115"/>
                  </a:lnTo>
                  <a:lnTo>
                    <a:pt x="1058494" y="524916"/>
                  </a:lnTo>
                  <a:lnTo>
                    <a:pt x="1063294" y="522516"/>
                  </a:lnTo>
                  <a:lnTo>
                    <a:pt x="1067282" y="528116"/>
                  </a:lnTo>
                  <a:close/>
                </a:path>
                <a:path w="1092200" h="1002665">
                  <a:moveTo>
                    <a:pt x="1085557" y="292735"/>
                  </a:moveTo>
                  <a:lnTo>
                    <a:pt x="1082776" y="286651"/>
                  </a:lnTo>
                  <a:lnTo>
                    <a:pt x="1078636" y="283413"/>
                  </a:lnTo>
                  <a:lnTo>
                    <a:pt x="1078471" y="288353"/>
                  </a:lnTo>
                  <a:lnTo>
                    <a:pt x="1079538" y="293865"/>
                  </a:lnTo>
                  <a:lnTo>
                    <a:pt x="1079779" y="298932"/>
                  </a:lnTo>
                  <a:lnTo>
                    <a:pt x="1080160" y="300710"/>
                  </a:lnTo>
                  <a:lnTo>
                    <a:pt x="1081671" y="296341"/>
                  </a:lnTo>
                  <a:lnTo>
                    <a:pt x="1085557" y="292735"/>
                  </a:lnTo>
                  <a:close/>
                </a:path>
                <a:path w="1092200" h="1002665">
                  <a:moveTo>
                    <a:pt x="1091603" y="298881"/>
                  </a:moveTo>
                  <a:lnTo>
                    <a:pt x="1089939" y="298767"/>
                  </a:lnTo>
                  <a:lnTo>
                    <a:pt x="1088872" y="302729"/>
                  </a:lnTo>
                  <a:lnTo>
                    <a:pt x="1091603" y="302768"/>
                  </a:lnTo>
                  <a:lnTo>
                    <a:pt x="1091603" y="2988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899432" y="9224200"/>
              <a:ext cx="1137920" cy="709930"/>
            </a:xfrm>
            <a:custGeom>
              <a:avLst/>
              <a:gdLst/>
              <a:ahLst/>
              <a:cxnLst/>
              <a:rect l="l" t="t" r="r" b="b"/>
              <a:pathLst>
                <a:path w="1137919" h="709929">
                  <a:moveTo>
                    <a:pt x="9588" y="536016"/>
                  </a:moveTo>
                  <a:lnTo>
                    <a:pt x="8788" y="530415"/>
                  </a:lnTo>
                  <a:lnTo>
                    <a:pt x="4000" y="532015"/>
                  </a:lnTo>
                  <a:lnTo>
                    <a:pt x="0" y="526415"/>
                  </a:lnTo>
                  <a:lnTo>
                    <a:pt x="0" y="532815"/>
                  </a:lnTo>
                  <a:lnTo>
                    <a:pt x="1600" y="536816"/>
                  </a:lnTo>
                  <a:lnTo>
                    <a:pt x="9588" y="536016"/>
                  </a:lnTo>
                  <a:close/>
                </a:path>
                <a:path w="1137919" h="709929">
                  <a:moveTo>
                    <a:pt x="30365" y="358584"/>
                  </a:moveTo>
                  <a:lnTo>
                    <a:pt x="27978" y="352196"/>
                  </a:lnTo>
                  <a:lnTo>
                    <a:pt x="23177" y="349796"/>
                  </a:lnTo>
                  <a:lnTo>
                    <a:pt x="18389" y="348996"/>
                  </a:lnTo>
                  <a:lnTo>
                    <a:pt x="19977" y="356184"/>
                  </a:lnTo>
                  <a:lnTo>
                    <a:pt x="24777" y="358584"/>
                  </a:lnTo>
                  <a:lnTo>
                    <a:pt x="30365" y="358584"/>
                  </a:lnTo>
                  <a:close/>
                </a:path>
                <a:path w="1137919" h="709929">
                  <a:moveTo>
                    <a:pt x="48755" y="691057"/>
                  </a:moveTo>
                  <a:lnTo>
                    <a:pt x="47104" y="688479"/>
                  </a:lnTo>
                  <a:lnTo>
                    <a:pt x="42164" y="690765"/>
                  </a:lnTo>
                  <a:lnTo>
                    <a:pt x="37515" y="694994"/>
                  </a:lnTo>
                  <a:lnTo>
                    <a:pt x="36766" y="698258"/>
                  </a:lnTo>
                  <a:lnTo>
                    <a:pt x="41567" y="700646"/>
                  </a:lnTo>
                  <a:lnTo>
                    <a:pt x="48755" y="692658"/>
                  </a:lnTo>
                  <a:lnTo>
                    <a:pt x="48755" y="691057"/>
                  </a:lnTo>
                  <a:close/>
                </a:path>
                <a:path w="1137919" h="709929">
                  <a:moveTo>
                    <a:pt x="48755" y="345795"/>
                  </a:moveTo>
                  <a:lnTo>
                    <a:pt x="47955" y="341007"/>
                  </a:lnTo>
                  <a:lnTo>
                    <a:pt x="43154" y="343395"/>
                  </a:lnTo>
                  <a:lnTo>
                    <a:pt x="35166" y="343395"/>
                  </a:lnTo>
                  <a:lnTo>
                    <a:pt x="35966" y="348195"/>
                  </a:lnTo>
                  <a:lnTo>
                    <a:pt x="40767" y="346595"/>
                  </a:lnTo>
                  <a:lnTo>
                    <a:pt x="48755" y="345795"/>
                  </a:lnTo>
                  <a:close/>
                </a:path>
                <a:path w="1137919" h="709929">
                  <a:moveTo>
                    <a:pt x="109499" y="525627"/>
                  </a:moveTo>
                  <a:lnTo>
                    <a:pt x="104216" y="523481"/>
                  </a:lnTo>
                  <a:lnTo>
                    <a:pt x="103200" y="528320"/>
                  </a:lnTo>
                  <a:lnTo>
                    <a:pt x="105333" y="531799"/>
                  </a:lnTo>
                  <a:lnTo>
                    <a:pt x="109499" y="525627"/>
                  </a:lnTo>
                  <a:close/>
                </a:path>
                <a:path w="1137919" h="709929">
                  <a:moveTo>
                    <a:pt x="118287" y="333006"/>
                  </a:moveTo>
                  <a:lnTo>
                    <a:pt x="117487" y="327418"/>
                  </a:lnTo>
                  <a:lnTo>
                    <a:pt x="112687" y="329018"/>
                  </a:lnTo>
                  <a:lnTo>
                    <a:pt x="109499" y="323418"/>
                  </a:lnTo>
                  <a:lnTo>
                    <a:pt x="108699" y="329819"/>
                  </a:lnTo>
                  <a:lnTo>
                    <a:pt x="110286" y="333806"/>
                  </a:lnTo>
                  <a:lnTo>
                    <a:pt x="118287" y="333006"/>
                  </a:lnTo>
                  <a:close/>
                </a:path>
                <a:path w="1137919" h="709929">
                  <a:moveTo>
                    <a:pt x="122275" y="314629"/>
                  </a:moveTo>
                  <a:lnTo>
                    <a:pt x="121475" y="309029"/>
                  </a:lnTo>
                  <a:lnTo>
                    <a:pt x="116687" y="310629"/>
                  </a:lnTo>
                  <a:lnTo>
                    <a:pt x="112687" y="305041"/>
                  </a:lnTo>
                  <a:lnTo>
                    <a:pt x="112687" y="311429"/>
                  </a:lnTo>
                  <a:lnTo>
                    <a:pt x="114287" y="315429"/>
                  </a:lnTo>
                  <a:lnTo>
                    <a:pt x="122275" y="314629"/>
                  </a:lnTo>
                  <a:close/>
                </a:path>
                <a:path w="1137919" h="709929">
                  <a:moveTo>
                    <a:pt x="128676" y="678268"/>
                  </a:moveTo>
                  <a:lnTo>
                    <a:pt x="123393" y="676135"/>
                  </a:lnTo>
                  <a:lnTo>
                    <a:pt x="122377" y="680974"/>
                  </a:lnTo>
                  <a:lnTo>
                    <a:pt x="124510" y="684453"/>
                  </a:lnTo>
                  <a:lnTo>
                    <a:pt x="128676" y="678268"/>
                  </a:lnTo>
                  <a:close/>
                </a:path>
                <a:path w="1137919" h="709929">
                  <a:moveTo>
                    <a:pt x="158242" y="368173"/>
                  </a:moveTo>
                  <a:lnTo>
                    <a:pt x="156641" y="360984"/>
                  </a:lnTo>
                  <a:lnTo>
                    <a:pt x="151853" y="358584"/>
                  </a:lnTo>
                  <a:lnTo>
                    <a:pt x="146253" y="358584"/>
                  </a:lnTo>
                  <a:lnTo>
                    <a:pt x="147853" y="365772"/>
                  </a:lnTo>
                  <a:lnTo>
                    <a:pt x="152654" y="368173"/>
                  </a:lnTo>
                  <a:lnTo>
                    <a:pt x="158242" y="368173"/>
                  </a:lnTo>
                  <a:close/>
                </a:path>
                <a:path w="1137919" h="709929">
                  <a:moveTo>
                    <a:pt x="164642" y="464083"/>
                  </a:moveTo>
                  <a:lnTo>
                    <a:pt x="159473" y="461949"/>
                  </a:lnTo>
                  <a:lnTo>
                    <a:pt x="158648" y="466775"/>
                  </a:lnTo>
                  <a:lnTo>
                    <a:pt x="160820" y="470268"/>
                  </a:lnTo>
                  <a:lnTo>
                    <a:pt x="164642" y="464083"/>
                  </a:lnTo>
                  <a:close/>
                </a:path>
                <a:path w="1137919" h="709929">
                  <a:moveTo>
                    <a:pt x="181419" y="356184"/>
                  </a:moveTo>
                  <a:lnTo>
                    <a:pt x="172631" y="355384"/>
                  </a:lnTo>
                  <a:lnTo>
                    <a:pt x="173431" y="360184"/>
                  </a:lnTo>
                  <a:lnTo>
                    <a:pt x="167830" y="366572"/>
                  </a:lnTo>
                  <a:lnTo>
                    <a:pt x="176631" y="367372"/>
                  </a:lnTo>
                  <a:lnTo>
                    <a:pt x="175831" y="362585"/>
                  </a:lnTo>
                  <a:lnTo>
                    <a:pt x="181419" y="356184"/>
                  </a:lnTo>
                  <a:close/>
                </a:path>
                <a:path w="1137919" h="709929">
                  <a:moveTo>
                    <a:pt x="189420" y="513638"/>
                  </a:moveTo>
                  <a:lnTo>
                    <a:pt x="184137" y="511492"/>
                  </a:lnTo>
                  <a:lnTo>
                    <a:pt x="183121" y="516331"/>
                  </a:lnTo>
                  <a:lnTo>
                    <a:pt x="185254" y="519811"/>
                  </a:lnTo>
                  <a:lnTo>
                    <a:pt x="189420" y="513638"/>
                  </a:lnTo>
                  <a:close/>
                </a:path>
                <a:path w="1137919" h="709929">
                  <a:moveTo>
                    <a:pt x="197726" y="442468"/>
                  </a:moveTo>
                  <a:lnTo>
                    <a:pt x="194805" y="446405"/>
                  </a:lnTo>
                  <a:lnTo>
                    <a:pt x="192786" y="450786"/>
                  </a:lnTo>
                  <a:lnTo>
                    <a:pt x="196608" y="447294"/>
                  </a:lnTo>
                  <a:lnTo>
                    <a:pt x="197726" y="442468"/>
                  </a:lnTo>
                  <a:close/>
                </a:path>
                <a:path w="1137919" h="709929">
                  <a:moveTo>
                    <a:pt x="210997" y="542404"/>
                  </a:moveTo>
                  <a:lnTo>
                    <a:pt x="210197" y="537616"/>
                  </a:lnTo>
                  <a:lnTo>
                    <a:pt x="205397" y="540004"/>
                  </a:lnTo>
                  <a:lnTo>
                    <a:pt x="198208" y="540004"/>
                  </a:lnTo>
                  <a:lnTo>
                    <a:pt x="198208" y="544804"/>
                  </a:lnTo>
                  <a:lnTo>
                    <a:pt x="202996" y="543204"/>
                  </a:lnTo>
                  <a:lnTo>
                    <a:pt x="210997" y="542404"/>
                  </a:lnTo>
                  <a:close/>
                </a:path>
                <a:path w="1137919" h="709929">
                  <a:moveTo>
                    <a:pt x="214985" y="340207"/>
                  </a:moveTo>
                  <a:lnTo>
                    <a:pt x="207911" y="337286"/>
                  </a:lnTo>
                  <a:lnTo>
                    <a:pt x="208102" y="341401"/>
                  </a:lnTo>
                  <a:lnTo>
                    <a:pt x="211734" y="344919"/>
                  </a:lnTo>
                  <a:lnTo>
                    <a:pt x="214985" y="340207"/>
                  </a:lnTo>
                  <a:close/>
                </a:path>
                <a:path w="1137919" h="709929">
                  <a:moveTo>
                    <a:pt x="222986" y="508038"/>
                  </a:moveTo>
                  <a:lnTo>
                    <a:pt x="214185" y="506437"/>
                  </a:lnTo>
                  <a:lnTo>
                    <a:pt x="214985" y="511238"/>
                  </a:lnTo>
                  <a:lnTo>
                    <a:pt x="209397" y="517626"/>
                  </a:lnTo>
                  <a:lnTo>
                    <a:pt x="218186" y="518426"/>
                  </a:lnTo>
                  <a:lnTo>
                    <a:pt x="217385" y="513638"/>
                  </a:lnTo>
                  <a:lnTo>
                    <a:pt x="222986" y="508038"/>
                  </a:lnTo>
                  <a:close/>
                </a:path>
                <a:path w="1137919" h="709929">
                  <a:moveTo>
                    <a:pt x="247751" y="301040"/>
                  </a:moveTo>
                  <a:lnTo>
                    <a:pt x="238963" y="300240"/>
                  </a:lnTo>
                  <a:lnTo>
                    <a:pt x="239763" y="305041"/>
                  </a:lnTo>
                  <a:lnTo>
                    <a:pt x="234175" y="311429"/>
                  </a:lnTo>
                  <a:lnTo>
                    <a:pt x="242963" y="312229"/>
                  </a:lnTo>
                  <a:lnTo>
                    <a:pt x="242163" y="306641"/>
                  </a:lnTo>
                  <a:lnTo>
                    <a:pt x="247751" y="301040"/>
                  </a:lnTo>
                  <a:close/>
                </a:path>
                <a:path w="1137919" h="709929">
                  <a:moveTo>
                    <a:pt x="248551" y="392150"/>
                  </a:moveTo>
                  <a:lnTo>
                    <a:pt x="247751" y="387362"/>
                  </a:lnTo>
                  <a:lnTo>
                    <a:pt x="242963" y="388950"/>
                  </a:lnTo>
                  <a:lnTo>
                    <a:pt x="234975" y="389750"/>
                  </a:lnTo>
                  <a:lnTo>
                    <a:pt x="235762" y="394550"/>
                  </a:lnTo>
                  <a:lnTo>
                    <a:pt x="240563" y="392950"/>
                  </a:lnTo>
                  <a:lnTo>
                    <a:pt x="248551" y="392150"/>
                  </a:lnTo>
                  <a:close/>
                </a:path>
                <a:path w="1137919" h="709929">
                  <a:moveTo>
                    <a:pt x="271729" y="181952"/>
                  </a:moveTo>
                  <a:lnTo>
                    <a:pt x="270929" y="176364"/>
                  </a:lnTo>
                  <a:lnTo>
                    <a:pt x="266141" y="177965"/>
                  </a:lnTo>
                  <a:lnTo>
                    <a:pt x="262140" y="172364"/>
                  </a:lnTo>
                  <a:lnTo>
                    <a:pt x="262140" y="178765"/>
                  </a:lnTo>
                  <a:lnTo>
                    <a:pt x="263740" y="182753"/>
                  </a:lnTo>
                  <a:lnTo>
                    <a:pt x="271729" y="181952"/>
                  </a:lnTo>
                  <a:close/>
                </a:path>
                <a:path w="1137919" h="709929">
                  <a:moveTo>
                    <a:pt x="274129" y="444106"/>
                  </a:moveTo>
                  <a:lnTo>
                    <a:pt x="267500" y="441185"/>
                  </a:lnTo>
                  <a:lnTo>
                    <a:pt x="267843" y="445300"/>
                  </a:lnTo>
                  <a:lnTo>
                    <a:pt x="271322" y="448818"/>
                  </a:lnTo>
                  <a:lnTo>
                    <a:pt x="274129" y="444106"/>
                  </a:lnTo>
                  <a:close/>
                </a:path>
                <a:path w="1137919" h="709929">
                  <a:moveTo>
                    <a:pt x="280530" y="297840"/>
                  </a:moveTo>
                  <a:lnTo>
                    <a:pt x="275247" y="295706"/>
                  </a:lnTo>
                  <a:lnTo>
                    <a:pt x="274231" y="300545"/>
                  </a:lnTo>
                  <a:lnTo>
                    <a:pt x="276364" y="304025"/>
                  </a:lnTo>
                  <a:lnTo>
                    <a:pt x="280530" y="297840"/>
                  </a:lnTo>
                  <a:close/>
                </a:path>
                <a:path w="1137919" h="709929">
                  <a:moveTo>
                    <a:pt x="296037" y="370420"/>
                  </a:moveTo>
                  <a:lnTo>
                    <a:pt x="293116" y="374167"/>
                  </a:lnTo>
                  <a:lnTo>
                    <a:pt x="291084" y="378510"/>
                  </a:lnTo>
                  <a:lnTo>
                    <a:pt x="294906" y="375373"/>
                  </a:lnTo>
                  <a:lnTo>
                    <a:pt x="296037" y="370420"/>
                  </a:lnTo>
                  <a:close/>
                </a:path>
                <a:path w="1137919" h="709929">
                  <a:moveTo>
                    <a:pt x="303695" y="705446"/>
                  </a:moveTo>
                  <a:lnTo>
                    <a:pt x="296964" y="702068"/>
                  </a:lnTo>
                  <a:lnTo>
                    <a:pt x="297103" y="706043"/>
                  </a:lnTo>
                  <a:lnTo>
                    <a:pt x="300558" y="709714"/>
                  </a:lnTo>
                  <a:lnTo>
                    <a:pt x="303695" y="705446"/>
                  </a:lnTo>
                  <a:close/>
                </a:path>
                <a:path w="1137919" h="709929">
                  <a:moveTo>
                    <a:pt x="328472" y="683869"/>
                  </a:moveTo>
                  <a:lnTo>
                    <a:pt x="327672" y="678268"/>
                  </a:lnTo>
                  <a:lnTo>
                    <a:pt x="322884" y="679869"/>
                  </a:lnTo>
                  <a:lnTo>
                    <a:pt x="319684" y="674281"/>
                  </a:lnTo>
                  <a:lnTo>
                    <a:pt x="318884" y="680669"/>
                  </a:lnTo>
                  <a:lnTo>
                    <a:pt x="320484" y="684669"/>
                  </a:lnTo>
                  <a:lnTo>
                    <a:pt x="328472" y="683869"/>
                  </a:lnTo>
                  <a:close/>
                </a:path>
                <a:path w="1137919" h="709929">
                  <a:moveTo>
                    <a:pt x="329603" y="374421"/>
                  </a:moveTo>
                  <a:lnTo>
                    <a:pt x="326682" y="378167"/>
                  </a:lnTo>
                  <a:lnTo>
                    <a:pt x="324650" y="382511"/>
                  </a:lnTo>
                  <a:lnTo>
                    <a:pt x="328472" y="379361"/>
                  </a:lnTo>
                  <a:lnTo>
                    <a:pt x="329603" y="374421"/>
                  </a:lnTo>
                  <a:close/>
                </a:path>
                <a:path w="1137919" h="709929">
                  <a:moveTo>
                    <a:pt x="343662" y="50888"/>
                  </a:moveTo>
                  <a:lnTo>
                    <a:pt x="336918" y="47625"/>
                  </a:lnTo>
                  <a:lnTo>
                    <a:pt x="337070" y="51790"/>
                  </a:lnTo>
                  <a:lnTo>
                    <a:pt x="340512" y="55499"/>
                  </a:lnTo>
                  <a:lnTo>
                    <a:pt x="343662" y="50888"/>
                  </a:lnTo>
                  <a:close/>
                </a:path>
                <a:path w="1137919" h="709929">
                  <a:moveTo>
                    <a:pt x="350850" y="676668"/>
                  </a:moveTo>
                  <a:lnTo>
                    <a:pt x="348462" y="669480"/>
                  </a:lnTo>
                  <a:lnTo>
                    <a:pt x="344462" y="667080"/>
                  </a:lnTo>
                  <a:lnTo>
                    <a:pt x="338861" y="667080"/>
                  </a:lnTo>
                  <a:lnTo>
                    <a:pt x="340461" y="674281"/>
                  </a:lnTo>
                  <a:lnTo>
                    <a:pt x="345262" y="676668"/>
                  </a:lnTo>
                  <a:lnTo>
                    <a:pt x="350850" y="676668"/>
                  </a:lnTo>
                  <a:close/>
                </a:path>
                <a:path w="1137919" h="709929">
                  <a:moveTo>
                    <a:pt x="363639" y="344995"/>
                  </a:moveTo>
                  <a:lnTo>
                    <a:pt x="362839" y="340207"/>
                  </a:lnTo>
                  <a:lnTo>
                    <a:pt x="358051" y="342595"/>
                  </a:lnTo>
                  <a:lnTo>
                    <a:pt x="350850" y="342595"/>
                  </a:lnTo>
                  <a:lnTo>
                    <a:pt x="350850" y="347395"/>
                  </a:lnTo>
                  <a:lnTo>
                    <a:pt x="355650" y="345795"/>
                  </a:lnTo>
                  <a:lnTo>
                    <a:pt x="363639" y="344995"/>
                  </a:lnTo>
                  <a:close/>
                </a:path>
                <a:path w="1137919" h="709929">
                  <a:moveTo>
                    <a:pt x="372427" y="205930"/>
                  </a:moveTo>
                  <a:lnTo>
                    <a:pt x="365798" y="202565"/>
                  </a:lnTo>
                  <a:lnTo>
                    <a:pt x="366141" y="206540"/>
                  </a:lnTo>
                  <a:lnTo>
                    <a:pt x="369620" y="210210"/>
                  </a:lnTo>
                  <a:lnTo>
                    <a:pt x="372427" y="205930"/>
                  </a:lnTo>
                  <a:close/>
                </a:path>
                <a:path w="1137919" h="709929">
                  <a:moveTo>
                    <a:pt x="386816" y="325818"/>
                  </a:moveTo>
                  <a:lnTo>
                    <a:pt x="379742" y="322440"/>
                  </a:lnTo>
                  <a:lnTo>
                    <a:pt x="379920" y="326415"/>
                  </a:lnTo>
                  <a:lnTo>
                    <a:pt x="383565" y="330085"/>
                  </a:lnTo>
                  <a:lnTo>
                    <a:pt x="386816" y="325818"/>
                  </a:lnTo>
                  <a:close/>
                </a:path>
                <a:path w="1137919" h="709929">
                  <a:moveTo>
                    <a:pt x="387591" y="248615"/>
                  </a:moveTo>
                  <a:lnTo>
                    <a:pt x="382828" y="253288"/>
                  </a:lnTo>
                  <a:lnTo>
                    <a:pt x="379247" y="261251"/>
                  </a:lnTo>
                  <a:lnTo>
                    <a:pt x="386016" y="261874"/>
                  </a:lnTo>
                  <a:lnTo>
                    <a:pt x="384416" y="257886"/>
                  </a:lnTo>
                  <a:lnTo>
                    <a:pt x="387591" y="248615"/>
                  </a:lnTo>
                  <a:close/>
                </a:path>
                <a:path w="1137919" h="709929">
                  <a:moveTo>
                    <a:pt x="388416" y="226720"/>
                  </a:moveTo>
                  <a:lnTo>
                    <a:pt x="381673" y="223786"/>
                  </a:lnTo>
                  <a:lnTo>
                    <a:pt x="381825" y="227914"/>
                  </a:lnTo>
                  <a:lnTo>
                    <a:pt x="385267" y="231432"/>
                  </a:lnTo>
                  <a:lnTo>
                    <a:pt x="388416" y="226720"/>
                  </a:lnTo>
                  <a:close/>
                </a:path>
                <a:path w="1137919" h="709929">
                  <a:moveTo>
                    <a:pt x="442760" y="268274"/>
                  </a:moveTo>
                  <a:lnTo>
                    <a:pt x="436130" y="265010"/>
                  </a:lnTo>
                  <a:lnTo>
                    <a:pt x="436473" y="269176"/>
                  </a:lnTo>
                  <a:lnTo>
                    <a:pt x="439953" y="272884"/>
                  </a:lnTo>
                  <a:lnTo>
                    <a:pt x="442760" y="268274"/>
                  </a:lnTo>
                  <a:close/>
                </a:path>
                <a:path w="1137919" h="709929">
                  <a:moveTo>
                    <a:pt x="449478" y="658939"/>
                  </a:moveTo>
                  <a:lnTo>
                    <a:pt x="446557" y="662686"/>
                  </a:lnTo>
                  <a:lnTo>
                    <a:pt x="444538" y="667029"/>
                  </a:lnTo>
                  <a:lnTo>
                    <a:pt x="448360" y="663892"/>
                  </a:lnTo>
                  <a:lnTo>
                    <a:pt x="449478" y="658939"/>
                  </a:lnTo>
                  <a:close/>
                </a:path>
                <a:path w="1137919" h="709929">
                  <a:moveTo>
                    <a:pt x="453148" y="424916"/>
                  </a:moveTo>
                  <a:lnTo>
                    <a:pt x="452348" y="419328"/>
                  </a:lnTo>
                  <a:lnTo>
                    <a:pt x="447560" y="420928"/>
                  </a:lnTo>
                  <a:lnTo>
                    <a:pt x="444360" y="415328"/>
                  </a:lnTo>
                  <a:lnTo>
                    <a:pt x="443560" y="421728"/>
                  </a:lnTo>
                  <a:lnTo>
                    <a:pt x="445160" y="425716"/>
                  </a:lnTo>
                  <a:lnTo>
                    <a:pt x="453148" y="424916"/>
                  </a:lnTo>
                  <a:close/>
                </a:path>
                <a:path w="1137919" h="709929">
                  <a:moveTo>
                    <a:pt x="465137" y="160375"/>
                  </a:moveTo>
                  <a:lnTo>
                    <a:pt x="461314" y="158902"/>
                  </a:lnTo>
                  <a:lnTo>
                    <a:pt x="456755" y="155181"/>
                  </a:lnTo>
                  <a:lnTo>
                    <a:pt x="452780" y="153860"/>
                  </a:lnTo>
                  <a:lnTo>
                    <a:pt x="450761" y="159575"/>
                  </a:lnTo>
                  <a:lnTo>
                    <a:pt x="456349" y="159575"/>
                  </a:lnTo>
                  <a:lnTo>
                    <a:pt x="456349" y="162775"/>
                  </a:lnTo>
                  <a:lnTo>
                    <a:pt x="453148" y="164376"/>
                  </a:lnTo>
                  <a:lnTo>
                    <a:pt x="448360" y="165176"/>
                  </a:lnTo>
                  <a:lnTo>
                    <a:pt x="449160" y="169176"/>
                  </a:lnTo>
                  <a:lnTo>
                    <a:pt x="455549" y="166776"/>
                  </a:lnTo>
                  <a:lnTo>
                    <a:pt x="465137" y="165976"/>
                  </a:lnTo>
                  <a:lnTo>
                    <a:pt x="465137" y="160375"/>
                  </a:lnTo>
                  <a:close/>
                </a:path>
                <a:path w="1137919" h="709929">
                  <a:moveTo>
                    <a:pt x="509892" y="307441"/>
                  </a:moveTo>
                  <a:lnTo>
                    <a:pt x="509092" y="302641"/>
                  </a:lnTo>
                  <a:lnTo>
                    <a:pt x="504304" y="304241"/>
                  </a:lnTo>
                  <a:lnTo>
                    <a:pt x="497116" y="305041"/>
                  </a:lnTo>
                  <a:lnTo>
                    <a:pt x="497116" y="309829"/>
                  </a:lnTo>
                  <a:lnTo>
                    <a:pt x="501904" y="308229"/>
                  </a:lnTo>
                  <a:lnTo>
                    <a:pt x="509892" y="307441"/>
                  </a:lnTo>
                  <a:close/>
                </a:path>
                <a:path w="1137919" h="709929">
                  <a:moveTo>
                    <a:pt x="533069" y="292252"/>
                  </a:moveTo>
                  <a:lnTo>
                    <a:pt x="532269" y="287451"/>
                  </a:lnTo>
                  <a:lnTo>
                    <a:pt x="527481" y="289852"/>
                  </a:lnTo>
                  <a:lnTo>
                    <a:pt x="520280" y="289852"/>
                  </a:lnTo>
                  <a:lnTo>
                    <a:pt x="520280" y="294652"/>
                  </a:lnTo>
                  <a:lnTo>
                    <a:pt x="525081" y="293052"/>
                  </a:lnTo>
                  <a:lnTo>
                    <a:pt x="533069" y="292252"/>
                  </a:lnTo>
                  <a:close/>
                </a:path>
                <a:path w="1137919" h="709929">
                  <a:moveTo>
                    <a:pt x="536270" y="436105"/>
                  </a:moveTo>
                  <a:lnTo>
                    <a:pt x="529526" y="432739"/>
                  </a:lnTo>
                  <a:lnTo>
                    <a:pt x="529678" y="436714"/>
                  </a:lnTo>
                  <a:lnTo>
                    <a:pt x="533120" y="440385"/>
                  </a:lnTo>
                  <a:lnTo>
                    <a:pt x="536270" y="436105"/>
                  </a:lnTo>
                  <a:close/>
                </a:path>
                <a:path w="1137919" h="709929">
                  <a:moveTo>
                    <a:pt x="543458" y="233908"/>
                  </a:moveTo>
                  <a:lnTo>
                    <a:pt x="538670" y="234708"/>
                  </a:lnTo>
                  <a:lnTo>
                    <a:pt x="531469" y="229108"/>
                  </a:lnTo>
                  <a:lnTo>
                    <a:pt x="530682" y="237109"/>
                  </a:lnTo>
                  <a:lnTo>
                    <a:pt x="535470" y="236308"/>
                  </a:lnTo>
                  <a:lnTo>
                    <a:pt x="542671" y="241896"/>
                  </a:lnTo>
                  <a:lnTo>
                    <a:pt x="543458" y="233908"/>
                  </a:lnTo>
                  <a:close/>
                </a:path>
                <a:path w="1137919" h="709929">
                  <a:moveTo>
                    <a:pt x="557847" y="430517"/>
                  </a:moveTo>
                  <a:lnTo>
                    <a:pt x="551459" y="431317"/>
                  </a:lnTo>
                  <a:lnTo>
                    <a:pt x="549059" y="425716"/>
                  </a:lnTo>
                  <a:lnTo>
                    <a:pt x="542671" y="425716"/>
                  </a:lnTo>
                  <a:lnTo>
                    <a:pt x="544588" y="431977"/>
                  </a:lnTo>
                  <a:lnTo>
                    <a:pt x="550252" y="435610"/>
                  </a:lnTo>
                  <a:lnTo>
                    <a:pt x="555929" y="435495"/>
                  </a:lnTo>
                  <a:lnTo>
                    <a:pt x="557847" y="430517"/>
                  </a:lnTo>
                  <a:close/>
                </a:path>
                <a:path w="1137919" h="709929">
                  <a:moveTo>
                    <a:pt x="575754" y="510400"/>
                  </a:moveTo>
                  <a:lnTo>
                    <a:pt x="572833" y="514337"/>
                  </a:lnTo>
                  <a:lnTo>
                    <a:pt x="570814" y="518718"/>
                  </a:lnTo>
                  <a:lnTo>
                    <a:pt x="574636" y="515226"/>
                  </a:lnTo>
                  <a:lnTo>
                    <a:pt x="575754" y="510400"/>
                  </a:lnTo>
                  <a:close/>
                </a:path>
                <a:path w="1137919" h="709929">
                  <a:moveTo>
                    <a:pt x="609320" y="438353"/>
                  </a:moveTo>
                  <a:lnTo>
                    <a:pt x="606399" y="442099"/>
                  </a:lnTo>
                  <a:lnTo>
                    <a:pt x="604380" y="446443"/>
                  </a:lnTo>
                  <a:lnTo>
                    <a:pt x="608203" y="443306"/>
                  </a:lnTo>
                  <a:lnTo>
                    <a:pt x="609320" y="438353"/>
                  </a:lnTo>
                  <a:close/>
                </a:path>
                <a:path w="1137919" h="709929">
                  <a:moveTo>
                    <a:pt x="617791" y="201942"/>
                  </a:moveTo>
                  <a:lnTo>
                    <a:pt x="614591" y="194741"/>
                  </a:lnTo>
                  <a:lnTo>
                    <a:pt x="610603" y="189153"/>
                  </a:lnTo>
                  <a:lnTo>
                    <a:pt x="604202" y="188353"/>
                  </a:lnTo>
                  <a:lnTo>
                    <a:pt x="605802" y="197942"/>
                  </a:lnTo>
                  <a:lnTo>
                    <a:pt x="609803" y="202742"/>
                  </a:lnTo>
                  <a:lnTo>
                    <a:pt x="617791" y="201942"/>
                  </a:lnTo>
                  <a:close/>
                </a:path>
                <a:path w="1137919" h="709929">
                  <a:moveTo>
                    <a:pt x="637768" y="192354"/>
                  </a:moveTo>
                  <a:lnTo>
                    <a:pt x="636968" y="189153"/>
                  </a:lnTo>
                  <a:lnTo>
                    <a:pt x="635368" y="184353"/>
                  </a:lnTo>
                  <a:lnTo>
                    <a:pt x="631380" y="185153"/>
                  </a:lnTo>
                  <a:lnTo>
                    <a:pt x="626579" y="186753"/>
                  </a:lnTo>
                  <a:lnTo>
                    <a:pt x="622592" y="187553"/>
                  </a:lnTo>
                  <a:lnTo>
                    <a:pt x="624179" y="194741"/>
                  </a:lnTo>
                  <a:lnTo>
                    <a:pt x="629780" y="195541"/>
                  </a:lnTo>
                  <a:lnTo>
                    <a:pt x="637768" y="192354"/>
                  </a:lnTo>
                  <a:close/>
                </a:path>
                <a:path w="1137919" h="709929">
                  <a:moveTo>
                    <a:pt x="669937" y="106133"/>
                  </a:moveTo>
                  <a:lnTo>
                    <a:pt x="664616" y="104076"/>
                  </a:lnTo>
                  <a:lnTo>
                    <a:pt x="658545" y="110032"/>
                  </a:lnTo>
                  <a:lnTo>
                    <a:pt x="669569" y="110147"/>
                  </a:lnTo>
                  <a:lnTo>
                    <a:pt x="669937" y="106133"/>
                  </a:lnTo>
                  <a:close/>
                </a:path>
                <a:path w="1137919" h="709929">
                  <a:moveTo>
                    <a:pt x="677735" y="293852"/>
                  </a:moveTo>
                  <a:lnTo>
                    <a:pt x="676935" y="288251"/>
                  </a:lnTo>
                  <a:lnTo>
                    <a:pt x="672134" y="290652"/>
                  </a:lnTo>
                  <a:lnTo>
                    <a:pt x="668147" y="284264"/>
                  </a:lnTo>
                  <a:lnTo>
                    <a:pt x="668147" y="290652"/>
                  </a:lnTo>
                  <a:lnTo>
                    <a:pt x="669734" y="294652"/>
                  </a:lnTo>
                  <a:lnTo>
                    <a:pt x="677735" y="293852"/>
                  </a:lnTo>
                  <a:close/>
                </a:path>
                <a:path w="1137919" h="709929">
                  <a:moveTo>
                    <a:pt x="678853" y="317677"/>
                  </a:moveTo>
                  <a:lnTo>
                    <a:pt x="675932" y="321424"/>
                  </a:lnTo>
                  <a:lnTo>
                    <a:pt x="673912" y="325767"/>
                  </a:lnTo>
                  <a:lnTo>
                    <a:pt x="677735" y="322618"/>
                  </a:lnTo>
                  <a:lnTo>
                    <a:pt x="678853" y="317677"/>
                  </a:lnTo>
                  <a:close/>
                </a:path>
                <a:path w="1137919" h="709929">
                  <a:moveTo>
                    <a:pt x="680923" y="227507"/>
                  </a:moveTo>
                  <a:lnTo>
                    <a:pt x="674293" y="224586"/>
                  </a:lnTo>
                  <a:lnTo>
                    <a:pt x="674636" y="228714"/>
                  </a:lnTo>
                  <a:lnTo>
                    <a:pt x="678116" y="232232"/>
                  </a:lnTo>
                  <a:lnTo>
                    <a:pt x="680923" y="227507"/>
                  </a:lnTo>
                  <a:close/>
                </a:path>
                <a:path w="1137919" h="709929">
                  <a:moveTo>
                    <a:pt x="699312" y="286651"/>
                  </a:moveTo>
                  <a:lnTo>
                    <a:pt x="693864" y="288302"/>
                  </a:lnTo>
                  <a:lnTo>
                    <a:pt x="688124" y="286651"/>
                  </a:lnTo>
                  <a:lnTo>
                    <a:pt x="683577" y="286207"/>
                  </a:lnTo>
                  <a:lnTo>
                    <a:pt x="681723" y="291452"/>
                  </a:lnTo>
                  <a:lnTo>
                    <a:pt x="686155" y="292163"/>
                  </a:lnTo>
                  <a:lnTo>
                    <a:pt x="692619" y="292950"/>
                  </a:lnTo>
                  <a:lnTo>
                    <a:pt x="698017" y="291782"/>
                  </a:lnTo>
                  <a:lnTo>
                    <a:pt x="699312" y="286651"/>
                  </a:lnTo>
                  <a:close/>
                </a:path>
                <a:path w="1137919" h="709929">
                  <a:moveTo>
                    <a:pt x="724090" y="50088"/>
                  </a:moveTo>
                  <a:lnTo>
                    <a:pt x="721690" y="44488"/>
                  </a:lnTo>
                  <a:lnTo>
                    <a:pt x="720890" y="35699"/>
                  </a:lnTo>
                  <a:lnTo>
                    <a:pt x="715289" y="35699"/>
                  </a:lnTo>
                  <a:lnTo>
                    <a:pt x="715772" y="41998"/>
                  </a:lnTo>
                  <a:lnTo>
                    <a:pt x="715492" y="46494"/>
                  </a:lnTo>
                  <a:lnTo>
                    <a:pt x="717321" y="49187"/>
                  </a:lnTo>
                  <a:lnTo>
                    <a:pt x="724090" y="50088"/>
                  </a:lnTo>
                  <a:close/>
                </a:path>
                <a:path w="1137919" h="709929">
                  <a:moveTo>
                    <a:pt x="736079" y="78054"/>
                  </a:moveTo>
                  <a:lnTo>
                    <a:pt x="735279" y="72466"/>
                  </a:lnTo>
                  <a:lnTo>
                    <a:pt x="731278" y="74866"/>
                  </a:lnTo>
                  <a:lnTo>
                    <a:pt x="727278" y="68465"/>
                  </a:lnTo>
                  <a:lnTo>
                    <a:pt x="726478" y="74866"/>
                  </a:lnTo>
                  <a:lnTo>
                    <a:pt x="728078" y="78854"/>
                  </a:lnTo>
                  <a:lnTo>
                    <a:pt x="736079" y="78054"/>
                  </a:lnTo>
                  <a:close/>
                </a:path>
                <a:path w="1137919" h="709929">
                  <a:moveTo>
                    <a:pt x="748055" y="10922"/>
                  </a:moveTo>
                  <a:lnTo>
                    <a:pt x="747268" y="6134"/>
                  </a:lnTo>
                  <a:lnTo>
                    <a:pt x="742467" y="7734"/>
                  </a:lnTo>
                  <a:lnTo>
                    <a:pt x="735279" y="8534"/>
                  </a:lnTo>
                  <a:lnTo>
                    <a:pt x="735279" y="13322"/>
                  </a:lnTo>
                  <a:lnTo>
                    <a:pt x="740067" y="11722"/>
                  </a:lnTo>
                  <a:lnTo>
                    <a:pt x="748055" y="10922"/>
                  </a:lnTo>
                  <a:close/>
                </a:path>
                <a:path w="1137919" h="709929">
                  <a:moveTo>
                    <a:pt x="760044" y="2133"/>
                  </a:moveTo>
                  <a:lnTo>
                    <a:pt x="754875" y="0"/>
                  </a:lnTo>
                  <a:lnTo>
                    <a:pt x="754049" y="4826"/>
                  </a:lnTo>
                  <a:lnTo>
                    <a:pt x="756234" y="8318"/>
                  </a:lnTo>
                  <a:lnTo>
                    <a:pt x="760044" y="2133"/>
                  </a:lnTo>
                  <a:close/>
                </a:path>
                <a:path w="1137919" h="709929">
                  <a:moveTo>
                    <a:pt x="801027" y="563143"/>
                  </a:moveTo>
                  <a:lnTo>
                    <a:pt x="797915" y="567080"/>
                  </a:lnTo>
                  <a:lnTo>
                    <a:pt x="795845" y="571461"/>
                  </a:lnTo>
                  <a:lnTo>
                    <a:pt x="800011" y="567982"/>
                  </a:lnTo>
                  <a:lnTo>
                    <a:pt x="801027" y="563143"/>
                  </a:lnTo>
                  <a:close/>
                </a:path>
                <a:path w="1137919" h="709929">
                  <a:moveTo>
                    <a:pt x="802106" y="67767"/>
                  </a:moveTo>
                  <a:lnTo>
                    <a:pt x="796823" y="65709"/>
                  </a:lnTo>
                  <a:lnTo>
                    <a:pt x="790422" y="71666"/>
                  </a:lnTo>
                  <a:lnTo>
                    <a:pt x="801547" y="71780"/>
                  </a:lnTo>
                  <a:lnTo>
                    <a:pt x="802106" y="67767"/>
                  </a:lnTo>
                  <a:close/>
                </a:path>
                <a:path w="1137919" h="709929">
                  <a:moveTo>
                    <a:pt x="831977" y="461683"/>
                  </a:moveTo>
                  <a:lnTo>
                    <a:pt x="826808" y="459206"/>
                  </a:lnTo>
                  <a:lnTo>
                    <a:pt x="825982" y="464083"/>
                  </a:lnTo>
                  <a:lnTo>
                    <a:pt x="828154" y="467753"/>
                  </a:lnTo>
                  <a:lnTo>
                    <a:pt x="831977" y="461683"/>
                  </a:lnTo>
                  <a:close/>
                </a:path>
                <a:path w="1137919" h="709929">
                  <a:moveTo>
                    <a:pt x="838377" y="75666"/>
                  </a:moveTo>
                  <a:lnTo>
                    <a:pt x="831735" y="72745"/>
                  </a:lnTo>
                  <a:lnTo>
                    <a:pt x="832078" y="76860"/>
                  </a:lnTo>
                  <a:lnTo>
                    <a:pt x="835558" y="80378"/>
                  </a:lnTo>
                  <a:lnTo>
                    <a:pt x="838377" y="75666"/>
                  </a:lnTo>
                  <a:close/>
                </a:path>
                <a:path w="1137919" h="709929">
                  <a:moveTo>
                    <a:pt x="839381" y="54051"/>
                  </a:moveTo>
                  <a:lnTo>
                    <a:pt x="836269" y="57975"/>
                  </a:lnTo>
                  <a:lnTo>
                    <a:pt x="834212" y="62357"/>
                  </a:lnTo>
                  <a:lnTo>
                    <a:pt x="838377" y="58877"/>
                  </a:lnTo>
                  <a:lnTo>
                    <a:pt x="839381" y="54051"/>
                  </a:lnTo>
                  <a:close/>
                </a:path>
                <a:path w="1137919" h="709929">
                  <a:moveTo>
                    <a:pt x="849655" y="39484"/>
                  </a:moveTo>
                  <a:lnTo>
                    <a:pt x="844562" y="38404"/>
                  </a:lnTo>
                  <a:lnTo>
                    <a:pt x="841565" y="41960"/>
                  </a:lnTo>
                  <a:lnTo>
                    <a:pt x="848766" y="47688"/>
                  </a:lnTo>
                  <a:lnTo>
                    <a:pt x="849655" y="39484"/>
                  </a:lnTo>
                  <a:close/>
                </a:path>
                <a:path w="1137919" h="709929">
                  <a:moveTo>
                    <a:pt x="908697" y="366572"/>
                  </a:moveTo>
                  <a:lnTo>
                    <a:pt x="907897" y="360984"/>
                  </a:lnTo>
                  <a:lnTo>
                    <a:pt x="903109" y="362585"/>
                  </a:lnTo>
                  <a:lnTo>
                    <a:pt x="899109" y="356984"/>
                  </a:lnTo>
                  <a:lnTo>
                    <a:pt x="899109" y="363385"/>
                  </a:lnTo>
                  <a:lnTo>
                    <a:pt x="900709" y="367372"/>
                  </a:lnTo>
                  <a:lnTo>
                    <a:pt x="908697" y="366572"/>
                  </a:lnTo>
                  <a:close/>
                </a:path>
                <a:path w="1137919" h="709929">
                  <a:moveTo>
                    <a:pt x="924687" y="160375"/>
                  </a:moveTo>
                  <a:lnTo>
                    <a:pt x="922286" y="153187"/>
                  </a:lnTo>
                  <a:lnTo>
                    <a:pt x="918298" y="147586"/>
                  </a:lnTo>
                  <a:lnTo>
                    <a:pt x="911098" y="146786"/>
                  </a:lnTo>
                  <a:lnTo>
                    <a:pt x="912698" y="156387"/>
                  </a:lnTo>
                  <a:lnTo>
                    <a:pt x="916698" y="161175"/>
                  </a:lnTo>
                  <a:lnTo>
                    <a:pt x="924687" y="160375"/>
                  </a:lnTo>
                  <a:close/>
                </a:path>
                <a:path w="1137919" h="709929">
                  <a:moveTo>
                    <a:pt x="967841" y="298640"/>
                  </a:moveTo>
                  <a:lnTo>
                    <a:pt x="959751" y="293471"/>
                  </a:lnTo>
                  <a:lnTo>
                    <a:pt x="958850" y="298043"/>
                  </a:lnTo>
                  <a:lnTo>
                    <a:pt x="962444" y="302920"/>
                  </a:lnTo>
                  <a:lnTo>
                    <a:pt x="967841" y="298640"/>
                  </a:lnTo>
                  <a:close/>
                </a:path>
                <a:path w="1137919" h="709929">
                  <a:moveTo>
                    <a:pt x="1037971" y="325920"/>
                  </a:moveTo>
                  <a:lnTo>
                    <a:pt x="1034084" y="323176"/>
                  </a:lnTo>
                  <a:lnTo>
                    <a:pt x="1027785" y="329819"/>
                  </a:lnTo>
                  <a:lnTo>
                    <a:pt x="1036777" y="330606"/>
                  </a:lnTo>
                  <a:lnTo>
                    <a:pt x="1037971" y="325920"/>
                  </a:lnTo>
                  <a:close/>
                </a:path>
                <a:path w="1137919" h="709929">
                  <a:moveTo>
                    <a:pt x="1051064" y="226148"/>
                  </a:moveTo>
                  <a:lnTo>
                    <a:pt x="1045972" y="225221"/>
                  </a:lnTo>
                  <a:lnTo>
                    <a:pt x="1042974" y="228625"/>
                  </a:lnTo>
                  <a:lnTo>
                    <a:pt x="1050163" y="233908"/>
                  </a:lnTo>
                  <a:lnTo>
                    <a:pt x="1051064" y="226148"/>
                  </a:lnTo>
                  <a:close/>
                </a:path>
                <a:path w="1137919" h="709929">
                  <a:moveTo>
                    <a:pt x="1082929" y="102831"/>
                  </a:moveTo>
                  <a:lnTo>
                    <a:pt x="1082128" y="98044"/>
                  </a:lnTo>
                  <a:lnTo>
                    <a:pt x="1077341" y="99644"/>
                  </a:lnTo>
                  <a:lnTo>
                    <a:pt x="1069340" y="100444"/>
                  </a:lnTo>
                  <a:lnTo>
                    <a:pt x="1070140" y="105232"/>
                  </a:lnTo>
                  <a:lnTo>
                    <a:pt x="1074940" y="103632"/>
                  </a:lnTo>
                  <a:lnTo>
                    <a:pt x="1082929" y="102831"/>
                  </a:lnTo>
                  <a:close/>
                </a:path>
                <a:path w="1137919" h="709929">
                  <a:moveTo>
                    <a:pt x="1094917" y="320217"/>
                  </a:moveTo>
                  <a:lnTo>
                    <a:pt x="1093317" y="313829"/>
                  </a:lnTo>
                  <a:lnTo>
                    <a:pt x="1088529" y="311429"/>
                  </a:lnTo>
                  <a:lnTo>
                    <a:pt x="1082929" y="310629"/>
                  </a:lnTo>
                  <a:lnTo>
                    <a:pt x="1084529" y="317830"/>
                  </a:lnTo>
                  <a:lnTo>
                    <a:pt x="1089329" y="320217"/>
                  </a:lnTo>
                  <a:lnTo>
                    <a:pt x="1094917" y="320217"/>
                  </a:lnTo>
                  <a:close/>
                </a:path>
                <a:path w="1137919" h="709929">
                  <a:moveTo>
                    <a:pt x="1102906" y="469671"/>
                  </a:moveTo>
                  <a:lnTo>
                    <a:pt x="1102106" y="464083"/>
                  </a:lnTo>
                  <a:lnTo>
                    <a:pt x="1097318" y="465683"/>
                  </a:lnTo>
                  <a:lnTo>
                    <a:pt x="1093317" y="460082"/>
                  </a:lnTo>
                  <a:lnTo>
                    <a:pt x="1093317" y="466483"/>
                  </a:lnTo>
                  <a:lnTo>
                    <a:pt x="1094917" y="470471"/>
                  </a:lnTo>
                  <a:lnTo>
                    <a:pt x="1102906" y="469671"/>
                  </a:lnTo>
                  <a:close/>
                </a:path>
                <a:path w="1137919" h="709929">
                  <a:moveTo>
                    <a:pt x="1115695" y="297840"/>
                  </a:moveTo>
                  <a:lnTo>
                    <a:pt x="1110526" y="295706"/>
                  </a:lnTo>
                  <a:lnTo>
                    <a:pt x="1109700" y="300545"/>
                  </a:lnTo>
                  <a:lnTo>
                    <a:pt x="1111872" y="304025"/>
                  </a:lnTo>
                  <a:lnTo>
                    <a:pt x="1115695" y="297840"/>
                  </a:lnTo>
                  <a:close/>
                </a:path>
                <a:path w="1137919" h="709929">
                  <a:moveTo>
                    <a:pt x="1123696" y="475272"/>
                  </a:moveTo>
                  <a:lnTo>
                    <a:pt x="1118895" y="476072"/>
                  </a:lnTo>
                  <a:lnTo>
                    <a:pt x="1112507" y="470471"/>
                  </a:lnTo>
                  <a:lnTo>
                    <a:pt x="1110907" y="478472"/>
                  </a:lnTo>
                  <a:lnTo>
                    <a:pt x="1115695" y="477672"/>
                  </a:lnTo>
                  <a:lnTo>
                    <a:pt x="1122895" y="483260"/>
                  </a:lnTo>
                  <a:lnTo>
                    <a:pt x="1123696" y="475272"/>
                  </a:lnTo>
                  <a:close/>
                </a:path>
                <a:path w="1137919" h="709929">
                  <a:moveTo>
                    <a:pt x="1137475" y="206336"/>
                  </a:moveTo>
                  <a:lnTo>
                    <a:pt x="1132154" y="204317"/>
                  </a:lnTo>
                  <a:lnTo>
                    <a:pt x="1126083" y="209931"/>
                  </a:lnTo>
                  <a:lnTo>
                    <a:pt x="1137107" y="210159"/>
                  </a:lnTo>
                  <a:lnTo>
                    <a:pt x="1137475" y="2063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572065" y="9129458"/>
              <a:ext cx="1443355" cy="995680"/>
            </a:xfrm>
            <a:custGeom>
              <a:avLst/>
              <a:gdLst/>
              <a:ahLst/>
              <a:cxnLst/>
              <a:rect l="l" t="t" r="r" b="b"/>
              <a:pathLst>
                <a:path w="1443355" h="995679">
                  <a:moveTo>
                    <a:pt x="11684" y="502881"/>
                  </a:moveTo>
                  <a:lnTo>
                    <a:pt x="2349" y="497598"/>
                  </a:lnTo>
                  <a:lnTo>
                    <a:pt x="0" y="500786"/>
                  </a:lnTo>
                  <a:lnTo>
                    <a:pt x="3479" y="505015"/>
                  </a:lnTo>
                  <a:lnTo>
                    <a:pt x="11684" y="502881"/>
                  </a:lnTo>
                  <a:close/>
                </a:path>
                <a:path w="1443355" h="995679">
                  <a:moveTo>
                    <a:pt x="73723" y="430453"/>
                  </a:moveTo>
                  <a:lnTo>
                    <a:pt x="73685" y="426440"/>
                  </a:lnTo>
                  <a:lnTo>
                    <a:pt x="66827" y="430149"/>
                  </a:lnTo>
                  <a:lnTo>
                    <a:pt x="70307" y="434314"/>
                  </a:lnTo>
                  <a:lnTo>
                    <a:pt x="73723" y="430453"/>
                  </a:lnTo>
                  <a:close/>
                </a:path>
                <a:path w="1443355" h="995679">
                  <a:moveTo>
                    <a:pt x="93840" y="523532"/>
                  </a:moveTo>
                  <a:lnTo>
                    <a:pt x="90805" y="515670"/>
                  </a:lnTo>
                  <a:lnTo>
                    <a:pt x="85521" y="522185"/>
                  </a:lnTo>
                  <a:lnTo>
                    <a:pt x="89306" y="525259"/>
                  </a:lnTo>
                  <a:lnTo>
                    <a:pt x="93840" y="523532"/>
                  </a:lnTo>
                  <a:close/>
                </a:path>
                <a:path w="1443355" h="995679">
                  <a:moveTo>
                    <a:pt x="105194" y="426948"/>
                  </a:moveTo>
                  <a:lnTo>
                    <a:pt x="101993" y="422960"/>
                  </a:lnTo>
                  <a:lnTo>
                    <a:pt x="97193" y="419760"/>
                  </a:lnTo>
                  <a:lnTo>
                    <a:pt x="94805" y="426948"/>
                  </a:lnTo>
                  <a:lnTo>
                    <a:pt x="97993" y="430949"/>
                  </a:lnTo>
                  <a:lnTo>
                    <a:pt x="102793" y="433349"/>
                  </a:lnTo>
                  <a:lnTo>
                    <a:pt x="105194" y="426948"/>
                  </a:lnTo>
                  <a:close/>
                </a:path>
                <a:path w="1443355" h="995679">
                  <a:moveTo>
                    <a:pt x="129959" y="236740"/>
                  </a:moveTo>
                  <a:lnTo>
                    <a:pt x="122770" y="234340"/>
                  </a:lnTo>
                  <a:lnTo>
                    <a:pt x="120370" y="239141"/>
                  </a:lnTo>
                  <a:lnTo>
                    <a:pt x="125171" y="239941"/>
                  </a:lnTo>
                  <a:lnTo>
                    <a:pt x="125171" y="246329"/>
                  </a:lnTo>
                  <a:lnTo>
                    <a:pt x="129171" y="240741"/>
                  </a:lnTo>
                  <a:lnTo>
                    <a:pt x="129959" y="236740"/>
                  </a:lnTo>
                  <a:close/>
                </a:path>
                <a:path w="1443355" h="995679">
                  <a:moveTo>
                    <a:pt x="160337" y="442137"/>
                  </a:moveTo>
                  <a:lnTo>
                    <a:pt x="152920" y="437413"/>
                  </a:lnTo>
                  <a:lnTo>
                    <a:pt x="149542" y="440944"/>
                  </a:lnTo>
                  <a:lnTo>
                    <a:pt x="151574" y="445058"/>
                  </a:lnTo>
                  <a:lnTo>
                    <a:pt x="160337" y="442137"/>
                  </a:lnTo>
                  <a:close/>
                </a:path>
                <a:path w="1443355" h="995679">
                  <a:moveTo>
                    <a:pt x="165925" y="275107"/>
                  </a:moveTo>
                  <a:lnTo>
                    <a:pt x="161137" y="272707"/>
                  </a:lnTo>
                  <a:lnTo>
                    <a:pt x="157937" y="265506"/>
                  </a:lnTo>
                  <a:lnTo>
                    <a:pt x="153136" y="271907"/>
                  </a:lnTo>
                  <a:lnTo>
                    <a:pt x="157937" y="273507"/>
                  </a:lnTo>
                  <a:lnTo>
                    <a:pt x="161137" y="280695"/>
                  </a:lnTo>
                  <a:lnTo>
                    <a:pt x="165925" y="275107"/>
                  </a:lnTo>
                  <a:close/>
                </a:path>
                <a:path w="1443355" h="995679">
                  <a:moveTo>
                    <a:pt x="176314" y="288683"/>
                  </a:moveTo>
                  <a:lnTo>
                    <a:pt x="169125" y="286296"/>
                  </a:lnTo>
                  <a:lnTo>
                    <a:pt x="166725" y="291084"/>
                  </a:lnTo>
                  <a:lnTo>
                    <a:pt x="171526" y="291884"/>
                  </a:lnTo>
                  <a:lnTo>
                    <a:pt x="171526" y="299072"/>
                  </a:lnTo>
                  <a:lnTo>
                    <a:pt x="175514" y="292684"/>
                  </a:lnTo>
                  <a:lnTo>
                    <a:pt x="176314" y="288683"/>
                  </a:lnTo>
                  <a:close/>
                </a:path>
                <a:path w="1443355" h="995679">
                  <a:moveTo>
                    <a:pt x="204292" y="500380"/>
                  </a:moveTo>
                  <a:lnTo>
                    <a:pt x="203847" y="494576"/>
                  </a:lnTo>
                  <a:lnTo>
                    <a:pt x="197104" y="496481"/>
                  </a:lnTo>
                  <a:lnTo>
                    <a:pt x="201142" y="504240"/>
                  </a:lnTo>
                  <a:lnTo>
                    <a:pt x="204292" y="500380"/>
                  </a:lnTo>
                  <a:close/>
                </a:path>
                <a:path w="1443355" h="995679">
                  <a:moveTo>
                    <a:pt x="250240" y="205270"/>
                  </a:moveTo>
                  <a:lnTo>
                    <a:pt x="249199" y="200583"/>
                  </a:lnTo>
                  <a:lnTo>
                    <a:pt x="244246" y="203174"/>
                  </a:lnTo>
                  <a:lnTo>
                    <a:pt x="248297" y="208902"/>
                  </a:lnTo>
                  <a:lnTo>
                    <a:pt x="250240" y="205270"/>
                  </a:lnTo>
                  <a:close/>
                </a:path>
                <a:path w="1443355" h="995679">
                  <a:moveTo>
                    <a:pt x="291401" y="465315"/>
                  </a:moveTo>
                  <a:lnTo>
                    <a:pt x="284213" y="462915"/>
                  </a:lnTo>
                  <a:lnTo>
                    <a:pt x="281813" y="467715"/>
                  </a:lnTo>
                  <a:lnTo>
                    <a:pt x="286613" y="468515"/>
                  </a:lnTo>
                  <a:lnTo>
                    <a:pt x="287413" y="475703"/>
                  </a:lnTo>
                  <a:lnTo>
                    <a:pt x="290601" y="469315"/>
                  </a:lnTo>
                  <a:lnTo>
                    <a:pt x="291401" y="465315"/>
                  </a:lnTo>
                  <a:close/>
                </a:path>
                <a:path w="1443355" h="995679">
                  <a:moveTo>
                    <a:pt x="312178" y="170408"/>
                  </a:moveTo>
                  <a:lnTo>
                    <a:pt x="308991" y="170408"/>
                  </a:lnTo>
                  <a:lnTo>
                    <a:pt x="306590" y="169608"/>
                  </a:lnTo>
                  <a:lnTo>
                    <a:pt x="303390" y="168808"/>
                  </a:lnTo>
                  <a:lnTo>
                    <a:pt x="302590" y="172008"/>
                  </a:lnTo>
                  <a:lnTo>
                    <a:pt x="300990" y="176796"/>
                  </a:lnTo>
                  <a:lnTo>
                    <a:pt x="304190" y="176796"/>
                  </a:lnTo>
                  <a:lnTo>
                    <a:pt x="306590" y="177596"/>
                  </a:lnTo>
                  <a:lnTo>
                    <a:pt x="309791" y="178396"/>
                  </a:lnTo>
                  <a:lnTo>
                    <a:pt x="310591" y="175996"/>
                  </a:lnTo>
                  <a:lnTo>
                    <a:pt x="311391" y="172796"/>
                  </a:lnTo>
                  <a:lnTo>
                    <a:pt x="312178" y="170408"/>
                  </a:lnTo>
                  <a:close/>
                </a:path>
                <a:path w="1443355" h="995679">
                  <a:moveTo>
                    <a:pt x="392099" y="640346"/>
                  </a:moveTo>
                  <a:lnTo>
                    <a:pt x="386867" y="639686"/>
                  </a:lnTo>
                  <a:lnTo>
                    <a:pt x="380822" y="636841"/>
                  </a:lnTo>
                  <a:lnTo>
                    <a:pt x="375805" y="635965"/>
                  </a:lnTo>
                  <a:lnTo>
                    <a:pt x="373722" y="641146"/>
                  </a:lnTo>
                  <a:lnTo>
                    <a:pt x="379183" y="641350"/>
                  </a:lnTo>
                  <a:lnTo>
                    <a:pt x="385610" y="643445"/>
                  </a:lnTo>
                  <a:lnTo>
                    <a:pt x="390690" y="644182"/>
                  </a:lnTo>
                  <a:lnTo>
                    <a:pt x="392099" y="640346"/>
                  </a:lnTo>
                  <a:close/>
                </a:path>
                <a:path w="1443355" h="995679">
                  <a:moveTo>
                    <a:pt x="400900" y="655523"/>
                  </a:moveTo>
                  <a:lnTo>
                    <a:pt x="400075" y="650011"/>
                  </a:lnTo>
                  <a:lnTo>
                    <a:pt x="400304" y="644944"/>
                  </a:lnTo>
                  <a:lnTo>
                    <a:pt x="400227" y="643166"/>
                  </a:lnTo>
                  <a:lnTo>
                    <a:pt x="398500" y="647534"/>
                  </a:lnTo>
                  <a:lnTo>
                    <a:pt x="394271" y="650582"/>
                  </a:lnTo>
                  <a:lnTo>
                    <a:pt x="396405" y="656932"/>
                  </a:lnTo>
                  <a:lnTo>
                    <a:pt x="400189" y="660577"/>
                  </a:lnTo>
                  <a:lnTo>
                    <a:pt x="400900" y="655523"/>
                  </a:lnTo>
                  <a:close/>
                </a:path>
                <a:path w="1443355" h="995679">
                  <a:moveTo>
                    <a:pt x="408101" y="410108"/>
                  </a:moveTo>
                  <a:lnTo>
                    <a:pt x="401701" y="413372"/>
                  </a:lnTo>
                  <a:lnTo>
                    <a:pt x="404736" y="417969"/>
                  </a:lnTo>
                  <a:lnTo>
                    <a:pt x="407987" y="414261"/>
                  </a:lnTo>
                  <a:lnTo>
                    <a:pt x="408101" y="410108"/>
                  </a:lnTo>
                  <a:close/>
                </a:path>
                <a:path w="1443355" h="995679">
                  <a:moveTo>
                    <a:pt x="443255" y="629158"/>
                  </a:moveTo>
                  <a:lnTo>
                    <a:pt x="439940" y="626173"/>
                  </a:lnTo>
                  <a:lnTo>
                    <a:pt x="434759" y="622655"/>
                  </a:lnTo>
                  <a:lnTo>
                    <a:pt x="429425" y="621398"/>
                  </a:lnTo>
                  <a:lnTo>
                    <a:pt x="425678" y="625157"/>
                  </a:lnTo>
                  <a:lnTo>
                    <a:pt x="431228" y="626681"/>
                  </a:lnTo>
                  <a:lnTo>
                    <a:pt x="435368" y="630758"/>
                  </a:lnTo>
                  <a:lnTo>
                    <a:pt x="439051" y="633031"/>
                  </a:lnTo>
                  <a:lnTo>
                    <a:pt x="443255" y="629158"/>
                  </a:lnTo>
                  <a:close/>
                </a:path>
                <a:path w="1443355" h="995679">
                  <a:moveTo>
                    <a:pt x="455244" y="631558"/>
                  </a:moveTo>
                  <a:lnTo>
                    <a:pt x="448056" y="629158"/>
                  </a:lnTo>
                  <a:lnTo>
                    <a:pt x="445655" y="633945"/>
                  </a:lnTo>
                  <a:lnTo>
                    <a:pt x="451243" y="634746"/>
                  </a:lnTo>
                  <a:lnTo>
                    <a:pt x="451243" y="641146"/>
                  </a:lnTo>
                  <a:lnTo>
                    <a:pt x="454444" y="635546"/>
                  </a:lnTo>
                  <a:lnTo>
                    <a:pt x="455244" y="631558"/>
                  </a:lnTo>
                  <a:close/>
                </a:path>
                <a:path w="1443355" h="995679">
                  <a:moveTo>
                    <a:pt x="455244" y="184785"/>
                  </a:moveTo>
                  <a:lnTo>
                    <a:pt x="448056" y="182397"/>
                  </a:lnTo>
                  <a:lnTo>
                    <a:pt x="445655" y="187185"/>
                  </a:lnTo>
                  <a:lnTo>
                    <a:pt x="450443" y="187985"/>
                  </a:lnTo>
                  <a:lnTo>
                    <a:pt x="450443" y="194386"/>
                  </a:lnTo>
                  <a:lnTo>
                    <a:pt x="454444" y="188785"/>
                  </a:lnTo>
                  <a:lnTo>
                    <a:pt x="455244" y="184785"/>
                  </a:lnTo>
                  <a:close/>
                </a:path>
                <a:path w="1443355" h="995679">
                  <a:moveTo>
                    <a:pt x="468287" y="602805"/>
                  </a:moveTo>
                  <a:lnTo>
                    <a:pt x="463232" y="604380"/>
                  </a:lnTo>
                  <a:lnTo>
                    <a:pt x="459524" y="607745"/>
                  </a:lnTo>
                  <a:lnTo>
                    <a:pt x="464134" y="605574"/>
                  </a:lnTo>
                  <a:lnTo>
                    <a:pt x="468287" y="602805"/>
                  </a:lnTo>
                  <a:close/>
                </a:path>
                <a:path w="1443355" h="995679">
                  <a:moveTo>
                    <a:pt x="487413" y="300774"/>
                  </a:moveTo>
                  <a:lnTo>
                    <a:pt x="487337" y="296621"/>
                  </a:lnTo>
                  <a:lnTo>
                    <a:pt x="480822" y="299872"/>
                  </a:lnTo>
                  <a:lnTo>
                    <a:pt x="484187" y="304482"/>
                  </a:lnTo>
                  <a:lnTo>
                    <a:pt x="487413" y="300774"/>
                  </a:lnTo>
                  <a:close/>
                </a:path>
                <a:path w="1443355" h="995679">
                  <a:moveTo>
                    <a:pt x="490778" y="333921"/>
                  </a:moveTo>
                  <a:lnTo>
                    <a:pt x="485609" y="335038"/>
                  </a:lnTo>
                  <a:lnTo>
                    <a:pt x="482244" y="338861"/>
                  </a:lnTo>
                  <a:lnTo>
                    <a:pt x="486816" y="336842"/>
                  </a:lnTo>
                  <a:lnTo>
                    <a:pt x="490778" y="333921"/>
                  </a:lnTo>
                  <a:close/>
                </a:path>
                <a:path w="1443355" h="995679">
                  <a:moveTo>
                    <a:pt x="494347" y="719569"/>
                  </a:moveTo>
                  <a:lnTo>
                    <a:pt x="489610" y="717867"/>
                  </a:lnTo>
                  <a:lnTo>
                    <a:pt x="488010" y="712279"/>
                  </a:lnTo>
                  <a:lnTo>
                    <a:pt x="484009" y="702678"/>
                  </a:lnTo>
                  <a:lnTo>
                    <a:pt x="483209" y="711479"/>
                  </a:lnTo>
                  <a:lnTo>
                    <a:pt x="485228" y="717867"/>
                  </a:lnTo>
                  <a:lnTo>
                    <a:pt x="490905" y="720064"/>
                  </a:lnTo>
                  <a:lnTo>
                    <a:pt x="494347" y="719569"/>
                  </a:lnTo>
                  <a:close/>
                </a:path>
                <a:path w="1443355" h="995679">
                  <a:moveTo>
                    <a:pt x="546633" y="506603"/>
                  </a:moveTo>
                  <a:lnTo>
                    <a:pt x="539953" y="503682"/>
                  </a:lnTo>
                  <a:lnTo>
                    <a:pt x="539953" y="508469"/>
                  </a:lnTo>
                  <a:lnTo>
                    <a:pt x="535965" y="507669"/>
                  </a:lnTo>
                  <a:lnTo>
                    <a:pt x="531164" y="506069"/>
                  </a:lnTo>
                  <a:lnTo>
                    <a:pt x="535165" y="512470"/>
                  </a:lnTo>
                  <a:lnTo>
                    <a:pt x="527977" y="518058"/>
                  </a:lnTo>
                  <a:lnTo>
                    <a:pt x="535165" y="518058"/>
                  </a:lnTo>
                  <a:lnTo>
                    <a:pt x="537489" y="514248"/>
                  </a:lnTo>
                  <a:lnTo>
                    <a:pt x="543560" y="510273"/>
                  </a:lnTo>
                  <a:lnTo>
                    <a:pt x="546633" y="506603"/>
                  </a:lnTo>
                  <a:close/>
                </a:path>
                <a:path w="1443355" h="995679">
                  <a:moveTo>
                    <a:pt x="547852" y="189280"/>
                  </a:moveTo>
                  <a:lnTo>
                    <a:pt x="546620" y="184607"/>
                  </a:lnTo>
                  <a:lnTo>
                    <a:pt x="541553" y="187185"/>
                  </a:lnTo>
                  <a:lnTo>
                    <a:pt x="545934" y="192925"/>
                  </a:lnTo>
                  <a:lnTo>
                    <a:pt x="547852" y="189280"/>
                  </a:lnTo>
                  <a:close/>
                </a:path>
                <a:path w="1443355" h="995679">
                  <a:moveTo>
                    <a:pt x="580720" y="211963"/>
                  </a:moveTo>
                  <a:lnTo>
                    <a:pt x="573532" y="209562"/>
                  </a:lnTo>
                  <a:lnTo>
                    <a:pt x="571131" y="214363"/>
                  </a:lnTo>
                  <a:lnTo>
                    <a:pt x="576719" y="215163"/>
                  </a:lnTo>
                  <a:lnTo>
                    <a:pt x="576719" y="221551"/>
                  </a:lnTo>
                  <a:lnTo>
                    <a:pt x="579920" y="215963"/>
                  </a:lnTo>
                  <a:lnTo>
                    <a:pt x="580720" y="211963"/>
                  </a:lnTo>
                  <a:close/>
                </a:path>
                <a:path w="1443355" h="995679">
                  <a:moveTo>
                    <a:pt x="592620" y="528129"/>
                  </a:moveTo>
                  <a:lnTo>
                    <a:pt x="587108" y="529247"/>
                  </a:lnTo>
                  <a:lnTo>
                    <a:pt x="583857" y="533069"/>
                  </a:lnTo>
                  <a:lnTo>
                    <a:pt x="588606" y="531050"/>
                  </a:lnTo>
                  <a:lnTo>
                    <a:pt x="592620" y="528129"/>
                  </a:lnTo>
                  <a:close/>
                </a:path>
                <a:path w="1443355" h="995679">
                  <a:moveTo>
                    <a:pt x="603897" y="355828"/>
                  </a:moveTo>
                  <a:lnTo>
                    <a:pt x="598297" y="347827"/>
                  </a:lnTo>
                  <a:lnTo>
                    <a:pt x="592493" y="350189"/>
                  </a:lnTo>
                  <a:lnTo>
                    <a:pt x="589610" y="355917"/>
                  </a:lnTo>
                  <a:lnTo>
                    <a:pt x="589876" y="361200"/>
                  </a:lnTo>
                  <a:lnTo>
                    <a:pt x="593509" y="362216"/>
                  </a:lnTo>
                  <a:lnTo>
                    <a:pt x="591908" y="355828"/>
                  </a:lnTo>
                  <a:lnTo>
                    <a:pt x="603897" y="355828"/>
                  </a:lnTo>
                  <a:close/>
                </a:path>
                <a:path w="1443355" h="995679">
                  <a:moveTo>
                    <a:pt x="627875" y="82486"/>
                  </a:moveTo>
                  <a:lnTo>
                    <a:pt x="623074" y="81686"/>
                  </a:lnTo>
                  <a:lnTo>
                    <a:pt x="623074" y="78498"/>
                  </a:lnTo>
                  <a:lnTo>
                    <a:pt x="619874" y="76898"/>
                  </a:lnTo>
                  <a:lnTo>
                    <a:pt x="614718" y="80810"/>
                  </a:lnTo>
                  <a:lnTo>
                    <a:pt x="616978" y="84785"/>
                  </a:lnTo>
                  <a:lnTo>
                    <a:pt x="622693" y="86220"/>
                  </a:lnTo>
                  <a:lnTo>
                    <a:pt x="627875" y="82486"/>
                  </a:lnTo>
                  <a:close/>
                </a:path>
                <a:path w="1443355" h="995679">
                  <a:moveTo>
                    <a:pt x="637044" y="567537"/>
                  </a:moveTo>
                  <a:lnTo>
                    <a:pt x="633869" y="561822"/>
                  </a:lnTo>
                  <a:lnTo>
                    <a:pt x="628891" y="559396"/>
                  </a:lnTo>
                  <a:lnTo>
                    <a:pt x="624674" y="562825"/>
                  </a:lnTo>
                  <a:lnTo>
                    <a:pt x="630275" y="565213"/>
                  </a:lnTo>
                  <a:lnTo>
                    <a:pt x="630275" y="570814"/>
                  </a:lnTo>
                  <a:lnTo>
                    <a:pt x="635863" y="574014"/>
                  </a:lnTo>
                  <a:lnTo>
                    <a:pt x="637044" y="567537"/>
                  </a:lnTo>
                  <a:close/>
                </a:path>
                <a:path w="1443355" h="995679">
                  <a:moveTo>
                    <a:pt x="652195" y="623392"/>
                  </a:moveTo>
                  <a:lnTo>
                    <a:pt x="646252" y="621957"/>
                  </a:lnTo>
                  <a:lnTo>
                    <a:pt x="646010" y="626097"/>
                  </a:lnTo>
                  <a:lnTo>
                    <a:pt x="642556" y="630453"/>
                  </a:lnTo>
                  <a:lnTo>
                    <a:pt x="640753" y="633768"/>
                  </a:lnTo>
                  <a:lnTo>
                    <a:pt x="645452" y="634746"/>
                  </a:lnTo>
                  <a:lnTo>
                    <a:pt x="646709" y="631063"/>
                  </a:lnTo>
                  <a:lnTo>
                    <a:pt x="650646" y="626859"/>
                  </a:lnTo>
                  <a:lnTo>
                    <a:pt x="652195" y="623392"/>
                  </a:lnTo>
                  <a:close/>
                </a:path>
                <a:path w="1443355" h="995679">
                  <a:moveTo>
                    <a:pt x="652551" y="569709"/>
                  </a:moveTo>
                  <a:lnTo>
                    <a:pt x="651306" y="565035"/>
                  </a:lnTo>
                  <a:lnTo>
                    <a:pt x="646252" y="567613"/>
                  </a:lnTo>
                  <a:lnTo>
                    <a:pt x="650633" y="573341"/>
                  </a:lnTo>
                  <a:lnTo>
                    <a:pt x="652551" y="569709"/>
                  </a:lnTo>
                  <a:close/>
                </a:path>
                <a:path w="1443355" h="995679">
                  <a:moveTo>
                    <a:pt x="660107" y="479729"/>
                  </a:moveTo>
                  <a:lnTo>
                    <a:pt x="655040" y="481304"/>
                  </a:lnTo>
                  <a:lnTo>
                    <a:pt x="651332" y="484670"/>
                  </a:lnTo>
                  <a:lnTo>
                    <a:pt x="655942" y="482498"/>
                  </a:lnTo>
                  <a:lnTo>
                    <a:pt x="660107" y="479729"/>
                  </a:lnTo>
                  <a:close/>
                </a:path>
                <a:path w="1443355" h="995679">
                  <a:moveTo>
                    <a:pt x="671029" y="145630"/>
                  </a:moveTo>
                  <a:lnTo>
                    <a:pt x="664286" y="142367"/>
                  </a:lnTo>
                  <a:lnTo>
                    <a:pt x="664438" y="146532"/>
                  </a:lnTo>
                  <a:lnTo>
                    <a:pt x="667880" y="150241"/>
                  </a:lnTo>
                  <a:lnTo>
                    <a:pt x="671029" y="145630"/>
                  </a:lnTo>
                  <a:close/>
                </a:path>
                <a:path w="1443355" h="995679">
                  <a:moveTo>
                    <a:pt x="720585" y="617169"/>
                  </a:moveTo>
                  <a:lnTo>
                    <a:pt x="713384" y="614768"/>
                  </a:lnTo>
                  <a:lnTo>
                    <a:pt x="710984" y="619569"/>
                  </a:lnTo>
                  <a:lnTo>
                    <a:pt x="715784" y="620369"/>
                  </a:lnTo>
                  <a:lnTo>
                    <a:pt x="716584" y="626757"/>
                  </a:lnTo>
                  <a:lnTo>
                    <a:pt x="719785" y="621157"/>
                  </a:lnTo>
                  <a:lnTo>
                    <a:pt x="720585" y="617169"/>
                  </a:lnTo>
                  <a:close/>
                </a:path>
                <a:path w="1443355" h="995679">
                  <a:moveTo>
                    <a:pt x="721080" y="140335"/>
                  </a:moveTo>
                  <a:lnTo>
                    <a:pt x="721042" y="136321"/>
                  </a:lnTo>
                  <a:lnTo>
                    <a:pt x="714184" y="140030"/>
                  </a:lnTo>
                  <a:lnTo>
                    <a:pt x="717677" y="144195"/>
                  </a:lnTo>
                  <a:lnTo>
                    <a:pt x="721080" y="140335"/>
                  </a:lnTo>
                  <a:close/>
                </a:path>
                <a:path w="1443355" h="995679">
                  <a:moveTo>
                    <a:pt x="722896" y="214833"/>
                  </a:moveTo>
                  <a:lnTo>
                    <a:pt x="717384" y="215963"/>
                  </a:lnTo>
                  <a:lnTo>
                    <a:pt x="714121" y="219786"/>
                  </a:lnTo>
                  <a:lnTo>
                    <a:pt x="718883" y="217754"/>
                  </a:lnTo>
                  <a:lnTo>
                    <a:pt x="722896" y="214833"/>
                  </a:lnTo>
                  <a:close/>
                </a:path>
                <a:path w="1443355" h="995679">
                  <a:moveTo>
                    <a:pt x="735076" y="853808"/>
                  </a:moveTo>
                  <a:lnTo>
                    <a:pt x="730173" y="850544"/>
                  </a:lnTo>
                  <a:lnTo>
                    <a:pt x="728218" y="856513"/>
                  </a:lnTo>
                  <a:lnTo>
                    <a:pt x="722972" y="862926"/>
                  </a:lnTo>
                  <a:lnTo>
                    <a:pt x="720725" y="868743"/>
                  </a:lnTo>
                  <a:lnTo>
                    <a:pt x="727773" y="872921"/>
                  </a:lnTo>
                  <a:lnTo>
                    <a:pt x="727811" y="866051"/>
                  </a:lnTo>
                  <a:lnTo>
                    <a:pt x="732269" y="859332"/>
                  </a:lnTo>
                  <a:lnTo>
                    <a:pt x="735076" y="853808"/>
                  </a:lnTo>
                  <a:close/>
                </a:path>
                <a:path w="1443355" h="995679">
                  <a:moveTo>
                    <a:pt x="749261" y="237680"/>
                  </a:moveTo>
                  <a:lnTo>
                    <a:pt x="743762" y="239141"/>
                  </a:lnTo>
                  <a:lnTo>
                    <a:pt x="740498" y="242849"/>
                  </a:lnTo>
                  <a:lnTo>
                    <a:pt x="745261" y="240639"/>
                  </a:lnTo>
                  <a:lnTo>
                    <a:pt x="749261" y="237680"/>
                  </a:lnTo>
                  <a:close/>
                </a:path>
                <a:path w="1443355" h="995679">
                  <a:moveTo>
                    <a:pt x="771994" y="293154"/>
                  </a:moveTo>
                  <a:lnTo>
                    <a:pt x="766940" y="294284"/>
                  </a:lnTo>
                  <a:lnTo>
                    <a:pt x="763231" y="298107"/>
                  </a:lnTo>
                  <a:lnTo>
                    <a:pt x="767829" y="296075"/>
                  </a:lnTo>
                  <a:lnTo>
                    <a:pt x="771994" y="293154"/>
                  </a:lnTo>
                  <a:close/>
                </a:path>
                <a:path w="1443355" h="995679">
                  <a:moveTo>
                    <a:pt x="803275" y="708748"/>
                  </a:moveTo>
                  <a:lnTo>
                    <a:pt x="798106" y="709879"/>
                  </a:lnTo>
                  <a:lnTo>
                    <a:pt x="794727" y="713701"/>
                  </a:lnTo>
                  <a:lnTo>
                    <a:pt x="799299" y="711669"/>
                  </a:lnTo>
                  <a:lnTo>
                    <a:pt x="803275" y="708748"/>
                  </a:lnTo>
                  <a:close/>
                </a:path>
                <a:path w="1443355" h="995679">
                  <a:moveTo>
                    <a:pt x="830783" y="727138"/>
                  </a:moveTo>
                  <a:lnTo>
                    <a:pt x="825271" y="728256"/>
                  </a:lnTo>
                  <a:lnTo>
                    <a:pt x="822020" y="732078"/>
                  </a:lnTo>
                  <a:lnTo>
                    <a:pt x="826770" y="730059"/>
                  </a:lnTo>
                  <a:lnTo>
                    <a:pt x="830783" y="727138"/>
                  </a:lnTo>
                  <a:close/>
                </a:path>
                <a:path w="1443355" h="995679">
                  <a:moveTo>
                    <a:pt x="848372" y="406654"/>
                  </a:moveTo>
                  <a:lnTo>
                    <a:pt x="842860" y="407771"/>
                  </a:lnTo>
                  <a:lnTo>
                    <a:pt x="839597" y="411594"/>
                  </a:lnTo>
                  <a:lnTo>
                    <a:pt x="844359" y="409575"/>
                  </a:lnTo>
                  <a:lnTo>
                    <a:pt x="848372" y="406654"/>
                  </a:lnTo>
                  <a:close/>
                </a:path>
                <a:path w="1443355" h="995679">
                  <a:moveTo>
                    <a:pt x="854849" y="326250"/>
                  </a:moveTo>
                  <a:lnTo>
                    <a:pt x="849249" y="325450"/>
                  </a:lnTo>
                  <a:lnTo>
                    <a:pt x="842060" y="322249"/>
                  </a:lnTo>
                  <a:lnTo>
                    <a:pt x="840460" y="327050"/>
                  </a:lnTo>
                  <a:lnTo>
                    <a:pt x="846061" y="327850"/>
                  </a:lnTo>
                  <a:lnTo>
                    <a:pt x="853249" y="330250"/>
                  </a:lnTo>
                  <a:lnTo>
                    <a:pt x="854849" y="326250"/>
                  </a:lnTo>
                  <a:close/>
                </a:path>
                <a:path w="1443355" h="995679">
                  <a:moveTo>
                    <a:pt x="886218" y="679208"/>
                  </a:moveTo>
                  <a:lnTo>
                    <a:pt x="885012" y="674522"/>
                  </a:lnTo>
                  <a:lnTo>
                    <a:pt x="879627" y="677113"/>
                  </a:lnTo>
                  <a:lnTo>
                    <a:pt x="884123" y="682840"/>
                  </a:lnTo>
                  <a:lnTo>
                    <a:pt x="886218" y="679208"/>
                  </a:lnTo>
                  <a:close/>
                </a:path>
                <a:path w="1443355" h="995679">
                  <a:moveTo>
                    <a:pt x="892886" y="218478"/>
                  </a:moveTo>
                  <a:lnTo>
                    <a:pt x="887615" y="215163"/>
                  </a:lnTo>
                  <a:lnTo>
                    <a:pt x="886815" y="219151"/>
                  </a:lnTo>
                  <a:lnTo>
                    <a:pt x="878852" y="225729"/>
                  </a:lnTo>
                  <a:lnTo>
                    <a:pt x="885418" y="223748"/>
                  </a:lnTo>
                  <a:lnTo>
                    <a:pt x="892886" y="218478"/>
                  </a:lnTo>
                  <a:close/>
                </a:path>
                <a:path w="1443355" h="995679">
                  <a:moveTo>
                    <a:pt x="902627" y="273265"/>
                  </a:moveTo>
                  <a:lnTo>
                    <a:pt x="897204" y="267208"/>
                  </a:lnTo>
                  <a:lnTo>
                    <a:pt x="888784" y="263702"/>
                  </a:lnTo>
                  <a:lnTo>
                    <a:pt x="884415" y="265506"/>
                  </a:lnTo>
                  <a:lnTo>
                    <a:pt x="889469" y="268427"/>
                  </a:lnTo>
                  <a:lnTo>
                    <a:pt x="889419" y="273799"/>
                  </a:lnTo>
                  <a:lnTo>
                    <a:pt x="890257" y="278434"/>
                  </a:lnTo>
                  <a:lnTo>
                    <a:pt x="898004" y="279095"/>
                  </a:lnTo>
                  <a:lnTo>
                    <a:pt x="902627" y="273265"/>
                  </a:lnTo>
                  <a:close/>
                </a:path>
                <a:path w="1443355" h="995679">
                  <a:moveTo>
                    <a:pt x="911593" y="227952"/>
                  </a:moveTo>
                  <a:lnTo>
                    <a:pt x="904405" y="225552"/>
                  </a:lnTo>
                  <a:lnTo>
                    <a:pt x="902004" y="230339"/>
                  </a:lnTo>
                  <a:lnTo>
                    <a:pt x="906792" y="231140"/>
                  </a:lnTo>
                  <a:lnTo>
                    <a:pt x="907592" y="238340"/>
                  </a:lnTo>
                  <a:lnTo>
                    <a:pt x="910793" y="231940"/>
                  </a:lnTo>
                  <a:lnTo>
                    <a:pt x="911593" y="227952"/>
                  </a:lnTo>
                  <a:close/>
                </a:path>
                <a:path w="1443355" h="995679">
                  <a:moveTo>
                    <a:pt x="915606" y="253809"/>
                  </a:moveTo>
                  <a:lnTo>
                    <a:pt x="909193" y="257517"/>
                  </a:lnTo>
                  <a:lnTo>
                    <a:pt x="912228" y="261683"/>
                  </a:lnTo>
                  <a:lnTo>
                    <a:pt x="915492" y="257822"/>
                  </a:lnTo>
                  <a:lnTo>
                    <a:pt x="915606" y="253809"/>
                  </a:lnTo>
                  <a:close/>
                </a:path>
                <a:path w="1443355" h="995679">
                  <a:moveTo>
                    <a:pt x="943559" y="447738"/>
                  </a:moveTo>
                  <a:lnTo>
                    <a:pt x="940358" y="443738"/>
                  </a:lnTo>
                  <a:lnTo>
                    <a:pt x="935570" y="440537"/>
                  </a:lnTo>
                  <a:lnTo>
                    <a:pt x="933970" y="446938"/>
                  </a:lnTo>
                  <a:lnTo>
                    <a:pt x="936371" y="450926"/>
                  </a:lnTo>
                  <a:lnTo>
                    <a:pt x="941158" y="454126"/>
                  </a:lnTo>
                  <a:lnTo>
                    <a:pt x="943559" y="447738"/>
                  </a:lnTo>
                  <a:close/>
                </a:path>
                <a:path w="1443355" h="995679">
                  <a:moveTo>
                    <a:pt x="952157" y="916241"/>
                  </a:moveTo>
                  <a:lnTo>
                    <a:pt x="949159" y="913676"/>
                  </a:lnTo>
                  <a:lnTo>
                    <a:pt x="945299" y="909497"/>
                  </a:lnTo>
                  <a:lnTo>
                    <a:pt x="940460" y="902982"/>
                  </a:lnTo>
                  <a:lnTo>
                    <a:pt x="935774" y="899629"/>
                  </a:lnTo>
                  <a:lnTo>
                    <a:pt x="932370" y="904887"/>
                  </a:lnTo>
                  <a:lnTo>
                    <a:pt x="938364" y="909066"/>
                  </a:lnTo>
                  <a:lnTo>
                    <a:pt x="946759" y="913777"/>
                  </a:lnTo>
                  <a:lnTo>
                    <a:pt x="952157" y="916241"/>
                  </a:lnTo>
                  <a:close/>
                </a:path>
                <a:path w="1443355" h="995679">
                  <a:moveTo>
                    <a:pt x="953947" y="319062"/>
                  </a:moveTo>
                  <a:lnTo>
                    <a:pt x="950747" y="315061"/>
                  </a:lnTo>
                  <a:lnTo>
                    <a:pt x="945959" y="311861"/>
                  </a:lnTo>
                  <a:lnTo>
                    <a:pt x="943559" y="318262"/>
                  </a:lnTo>
                  <a:lnTo>
                    <a:pt x="945959" y="323049"/>
                  </a:lnTo>
                  <a:lnTo>
                    <a:pt x="951547" y="325450"/>
                  </a:lnTo>
                  <a:lnTo>
                    <a:pt x="953947" y="319062"/>
                  </a:lnTo>
                  <a:close/>
                </a:path>
                <a:path w="1443355" h="995679">
                  <a:moveTo>
                    <a:pt x="955014" y="707948"/>
                  </a:moveTo>
                  <a:lnTo>
                    <a:pt x="949960" y="709079"/>
                  </a:lnTo>
                  <a:lnTo>
                    <a:pt x="946238" y="712901"/>
                  </a:lnTo>
                  <a:lnTo>
                    <a:pt x="950849" y="710869"/>
                  </a:lnTo>
                  <a:lnTo>
                    <a:pt x="955014" y="707948"/>
                  </a:lnTo>
                  <a:close/>
                </a:path>
                <a:path w="1443355" h="995679">
                  <a:moveTo>
                    <a:pt x="965936" y="446938"/>
                  </a:moveTo>
                  <a:lnTo>
                    <a:pt x="958748" y="444538"/>
                  </a:lnTo>
                  <a:lnTo>
                    <a:pt x="956348" y="449326"/>
                  </a:lnTo>
                  <a:lnTo>
                    <a:pt x="961148" y="449326"/>
                  </a:lnTo>
                  <a:lnTo>
                    <a:pt x="961936" y="456526"/>
                  </a:lnTo>
                  <a:lnTo>
                    <a:pt x="965136" y="450926"/>
                  </a:lnTo>
                  <a:lnTo>
                    <a:pt x="965936" y="446938"/>
                  </a:lnTo>
                  <a:close/>
                </a:path>
                <a:path w="1443355" h="995679">
                  <a:moveTo>
                    <a:pt x="975525" y="641946"/>
                  </a:moveTo>
                  <a:lnTo>
                    <a:pt x="968336" y="637146"/>
                  </a:lnTo>
                  <a:lnTo>
                    <a:pt x="966736" y="641146"/>
                  </a:lnTo>
                  <a:lnTo>
                    <a:pt x="957948" y="644334"/>
                  </a:lnTo>
                  <a:lnTo>
                    <a:pt x="965136" y="649135"/>
                  </a:lnTo>
                  <a:lnTo>
                    <a:pt x="966736" y="644334"/>
                  </a:lnTo>
                  <a:lnTo>
                    <a:pt x="975525" y="641946"/>
                  </a:lnTo>
                  <a:close/>
                </a:path>
                <a:path w="1443355" h="995679">
                  <a:moveTo>
                    <a:pt x="977925" y="991196"/>
                  </a:moveTo>
                  <a:lnTo>
                    <a:pt x="973988" y="989838"/>
                  </a:lnTo>
                  <a:lnTo>
                    <a:pt x="969238" y="986307"/>
                  </a:lnTo>
                  <a:lnTo>
                    <a:pt x="965225" y="985024"/>
                  </a:lnTo>
                  <a:lnTo>
                    <a:pt x="963536" y="990396"/>
                  </a:lnTo>
                  <a:lnTo>
                    <a:pt x="968260" y="990866"/>
                  </a:lnTo>
                  <a:lnTo>
                    <a:pt x="973124" y="994092"/>
                  </a:lnTo>
                  <a:lnTo>
                    <a:pt x="976807" y="995680"/>
                  </a:lnTo>
                  <a:lnTo>
                    <a:pt x="977925" y="991196"/>
                  </a:lnTo>
                  <a:close/>
                </a:path>
                <a:path w="1443355" h="995679">
                  <a:moveTo>
                    <a:pt x="993305" y="708875"/>
                  </a:moveTo>
                  <a:lnTo>
                    <a:pt x="993241" y="704900"/>
                  </a:lnTo>
                  <a:lnTo>
                    <a:pt x="986713" y="708279"/>
                  </a:lnTo>
                  <a:lnTo>
                    <a:pt x="990092" y="712546"/>
                  </a:lnTo>
                  <a:lnTo>
                    <a:pt x="993305" y="708875"/>
                  </a:lnTo>
                  <a:close/>
                </a:path>
                <a:path w="1443355" h="995679">
                  <a:moveTo>
                    <a:pt x="997915" y="651027"/>
                  </a:moveTo>
                  <a:lnTo>
                    <a:pt x="991514" y="654735"/>
                  </a:lnTo>
                  <a:lnTo>
                    <a:pt x="994549" y="658888"/>
                  </a:lnTo>
                  <a:lnTo>
                    <a:pt x="997800" y="655027"/>
                  </a:lnTo>
                  <a:lnTo>
                    <a:pt x="997915" y="651027"/>
                  </a:lnTo>
                  <a:close/>
                </a:path>
                <a:path w="1443355" h="995679">
                  <a:moveTo>
                    <a:pt x="998308" y="437845"/>
                  </a:moveTo>
                  <a:lnTo>
                    <a:pt x="997254" y="433158"/>
                  </a:lnTo>
                  <a:lnTo>
                    <a:pt x="992314" y="435749"/>
                  </a:lnTo>
                  <a:lnTo>
                    <a:pt x="996353" y="441477"/>
                  </a:lnTo>
                  <a:lnTo>
                    <a:pt x="998308" y="437845"/>
                  </a:lnTo>
                  <a:close/>
                </a:path>
                <a:path w="1443355" h="995679">
                  <a:moveTo>
                    <a:pt x="999502" y="622757"/>
                  </a:moveTo>
                  <a:lnTo>
                    <a:pt x="993914" y="621957"/>
                  </a:lnTo>
                  <a:lnTo>
                    <a:pt x="986713" y="618769"/>
                  </a:lnTo>
                  <a:lnTo>
                    <a:pt x="985113" y="623557"/>
                  </a:lnTo>
                  <a:lnTo>
                    <a:pt x="990714" y="624357"/>
                  </a:lnTo>
                  <a:lnTo>
                    <a:pt x="997102" y="626757"/>
                  </a:lnTo>
                  <a:lnTo>
                    <a:pt x="999502" y="622757"/>
                  </a:lnTo>
                  <a:close/>
                </a:path>
                <a:path w="1443355" h="995679">
                  <a:moveTo>
                    <a:pt x="1041069" y="133642"/>
                  </a:moveTo>
                  <a:lnTo>
                    <a:pt x="1035469" y="132842"/>
                  </a:lnTo>
                  <a:lnTo>
                    <a:pt x="1039469" y="126441"/>
                  </a:lnTo>
                  <a:lnTo>
                    <a:pt x="1034669" y="124053"/>
                  </a:lnTo>
                  <a:lnTo>
                    <a:pt x="1030617" y="130708"/>
                  </a:lnTo>
                  <a:lnTo>
                    <a:pt x="1023785" y="132943"/>
                  </a:lnTo>
                  <a:lnTo>
                    <a:pt x="1016800" y="134721"/>
                  </a:lnTo>
                  <a:lnTo>
                    <a:pt x="1012291" y="140030"/>
                  </a:lnTo>
                  <a:lnTo>
                    <a:pt x="1020152" y="139369"/>
                  </a:lnTo>
                  <a:lnTo>
                    <a:pt x="1027277" y="137731"/>
                  </a:lnTo>
                  <a:lnTo>
                    <a:pt x="1034097" y="135648"/>
                  </a:lnTo>
                  <a:lnTo>
                    <a:pt x="1041069" y="133642"/>
                  </a:lnTo>
                  <a:close/>
                </a:path>
                <a:path w="1443355" h="995679">
                  <a:moveTo>
                    <a:pt x="1043457" y="176796"/>
                  </a:moveTo>
                  <a:lnTo>
                    <a:pt x="1042657" y="176796"/>
                  </a:lnTo>
                  <a:lnTo>
                    <a:pt x="1035469" y="183197"/>
                  </a:lnTo>
                  <a:lnTo>
                    <a:pt x="1031849" y="180314"/>
                  </a:lnTo>
                  <a:lnTo>
                    <a:pt x="1032268" y="182994"/>
                  </a:lnTo>
                  <a:lnTo>
                    <a:pt x="1035697" y="186563"/>
                  </a:lnTo>
                  <a:lnTo>
                    <a:pt x="1041069" y="186385"/>
                  </a:lnTo>
                  <a:lnTo>
                    <a:pt x="1043457" y="176796"/>
                  </a:lnTo>
                  <a:close/>
                </a:path>
                <a:path w="1443355" h="995679">
                  <a:moveTo>
                    <a:pt x="1074331" y="679805"/>
                  </a:moveTo>
                  <a:lnTo>
                    <a:pt x="1074293" y="675792"/>
                  </a:lnTo>
                  <a:lnTo>
                    <a:pt x="1067435" y="679500"/>
                  </a:lnTo>
                  <a:lnTo>
                    <a:pt x="1070927" y="683666"/>
                  </a:lnTo>
                  <a:lnTo>
                    <a:pt x="1074331" y="679805"/>
                  </a:lnTo>
                  <a:close/>
                </a:path>
                <a:path w="1443355" h="995679">
                  <a:moveTo>
                    <a:pt x="1105001" y="3365"/>
                  </a:moveTo>
                  <a:lnTo>
                    <a:pt x="1098257" y="0"/>
                  </a:lnTo>
                  <a:lnTo>
                    <a:pt x="1098410" y="3962"/>
                  </a:lnTo>
                  <a:lnTo>
                    <a:pt x="1101852" y="7632"/>
                  </a:lnTo>
                  <a:lnTo>
                    <a:pt x="1105001" y="3365"/>
                  </a:lnTo>
                  <a:close/>
                </a:path>
                <a:path w="1443355" h="995679">
                  <a:moveTo>
                    <a:pt x="1137970" y="537540"/>
                  </a:moveTo>
                  <a:lnTo>
                    <a:pt x="1137894" y="533539"/>
                  </a:lnTo>
                  <a:lnTo>
                    <a:pt x="1131379" y="537248"/>
                  </a:lnTo>
                  <a:lnTo>
                    <a:pt x="1134745" y="541401"/>
                  </a:lnTo>
                  <a:lnTo>
                    <a:pt x="1137970" y="537540"/>
                  </a:lnTo>
                  <a:close/>
                </a:path>
                <a:path w="1443355" h="995679">
                  <a:moveTo>
                    <a:pt x="1153756" y="719467"/>
                  </a:moveTo>
                  <a:lnTo>
                    <a:pt x="1153045" y="713943"/>
                  </a:lnTo>
                  <a:lnTo>
                    <a:pt x="1153452" y="708875"/>
                  </a:lnTo>
                  <a:lnTo>
                    <a:pt x="1153414" y="707097"/>
                  </a:lnTo>
                  <a:lnTo>
                    <a:pt x="1151356" y="711479"/>
                  </a:lnTo>
                  <a:lnTo>
                    <a:pt x="1147114" y="714527"/>
                  </a:lnTo>
                  <a:lnTo>
                    <a:pt x="1149261" y="720864"/>
                  </a:lnTo>
                  <a:lnTo>
                    <a:pt x="1153045" y="724509"/>
                  </a:lnTo>
                  <a:lnTo>
                    <a:pt x="1153756" y="719467"/>
                  </a:lnTo>
                  <a:close/>
                </a:path>
                <a:path w="1443355" h="995679">
                  <a:moveTo>
                    <a:pt x="1159344" y="858532"/>
                  </a:moveTo>
                  <a:lnTo>
                    <a:pt x="1152956" y="859332"/>
                  </a:lnTo>
                  <a:lnTo>
                    <a:pt x="1150556" y="853732"/>
                  </a:lnTo>
                  <a:lnTo>
                    <a:pt x="1144155" y="853732"/>
                  </a:lnTo>
                  <a:lnTo>
                    <a:pt x="1150035" y="861021"/>
                  </a:lnTo>
                  <a:lnTo>
                    <a:pt x="1149159" y="868921"/>
                  </a:lnTo>
                  <a:lnTo>
                    <a:pt x="1147978" y="876211"/>
                  </a:lnTo>
                  <a:lnTo>
                    <a:pt x="1152956" y="881710"/>
                  </a:lnTo>
                  <a:lnTo>
                    <a:pt x="1154557" y="873721"/>
                  </a:lnTo>
                  <a:lnTo>
                    <a:pt x="1153756" y="864920"/>
                  </a:lnTo>
                  <a:lnTo>
                    <a:pt x="1159344" y="858532"/>
                  </a:lnTo>
                  <a:close/>
                </a:path>
                <a:path w="1443355" h="995679">
                  <a:moveTo>
                    <a:pt x="1167333" y="717867"/>
                  </a:moveTo>
                  <a:lnTo>
                    <a:pt x="1160145" y="715467"/>
                  </a:lnTo>
                  <a:lnTo>
                    <a:pt x="1157744" y="720267"/>
                  </a:lnTo>
                  <a:lnTo>
                    <a:pt x="1163345" y="720267"/>
                  </a:lnTo>
                  <a:lnTo>
                    <a:pt x="1163345" y="727456"/>
                  </a:lnTo>
                  <a:lnTo>
                    <a:pt x="1166545" y="721868"/>
                  </a:lnTo>
                  <a:lnTo>
                    <a:pt x="1167333" y="717867"/>
                  </a:lnTo>
                  <a:close/>
                </a:path>
                <a:path w="1443355" h="995679">
                  <a:moveTo>
                    <a:pt x="1221689" y="561225"/>
                  </a:moveTo>
                  <a:lnTo>
                    <a:pt x="1218488" y="556425"/>
                  </a:lnTo>
                  <a:lnTo>
                    <a:pt x="1208100" y="561225"/>
                  </a:lnTo>
                  <a:lnTo>
                    <a:pt x="1207300" y="562025"/>
                  </a:lnTo>
                  <a:lnTo>
                    <a:pt x="1207528" y="565048"/>
                  </a:lnTo>
                  <a:lnTo>
                    <a:pt x="1213294" y="565213"/>
                  </a:lnTo>
                  <a:lnTo>
                    <a:pt x="1219657" y="563600"/>
                  </a:lnTo>
                  <a:lnTo>
                    <a:pt x="1221689" y="561225"/>
                  </a:lnTo>
                  <a:close/>
                </a:path>
                <a:path w="1443355" h="995679">
                  <a:moveTo>
                    <a:pt x="1335176" y="749833"/>
                  </a:moveTo>
                  <a:lnTo>
                    <a:pt x="1322476" y="741857"/>
                  </a:lnTo>
                  <a:lnTo>
                    <a:pt x="1320482" y="744143"/>
                  </a:lnTo>
                  <a:lnTo>
                    <a:pt x="1325841" y="749274"/>
                  </a:lnTo>
                  <a:lnTo>
                    <a:pt x="1335176" y="749833"/>
                  </a:lnTo>
                  <a:close/>
                </a:path>
                <a:path w="1443355" h="995679">
                  <a:moveTo>
                    <a:pt x="1383703" y="654253"/>
                  </a:moveTo>
                  <a:lnTo>
                    <a:pt x="1378534" y="657326"/>
                  </a:lnTo>
                  <a:lnTo>
                    <a:pt x="1371866" y="663702"/>
                  </a:lnTo>
                  <a:lnTo>
                    <a:pt x="1369542" y="667512"/>
                  </a:lnTo>
                  <a:lnTo>
                    <a:pt x="1375130" y="669912"/>
                  </a:lnTo>
                  <a:lnTo>
                    <a:pt x="1380731" y="661123"/>
                  </a:lnTo>
                  <a:lnTo>
                    <a:pt x="1381531" y="660323"/>
                  </a:lnTo>
                  <a:lnTo>
                    <a:pt x="1383703" y="654253"/>
                  </a:lnTo>
                  <a:close/>
                </a:path>
                <a:path w="1443355" h="995679">
                  <a:moveTo>
                    <a:pt x="1443062" y="589991"/>
                  </a:moveTo>
                  <a:lnTo>
                    <a:pt x="1442262" y="586003"/>
                  </a:lnTo>
                  <a:lnTo>
                    <a:pt x="1436674" y="586003"/>
                  </a:lnTo>
                  <a:lnTo>
                    <a:pt x="1436674" y="582803"/>
                  </a:lnTo>
                  <a:lnTo>
                    <a:pt x="1433474" y="583603"/>
                  </a:lnTo>
                  <a:lnTo>
                    <a:pt x="1431074" y="584403"/>
                  </a:lnTo>
                  <a:lnTo>
                    <a:pt x="1427886" y="585203"/>
                  </a:lnTo>
                  <a:lnTo>
                    <a:pt x="1427556" y="591883"/>
                  </a:lnTo>
                  <a:lnTo>
                    <a:pt x="1428877" y="598487"/>
                  </a:lnTo>
                  <a:lnTo>
                    <a:pt x="1431696" y="601040"/>
                  </a:lnTo>
                  <a:lnTo>
                    <a:pt x="1435874" y="595591"/>
                  </a:lnTo>
                  <a:lnTo>
                    <a:pt x="1430274" y="595591"/>
                  </a:lnTo>
                  <a:lnTo>
                    <a:pt x="1430274" y="592391"/>
                  </a:lnTo>
                  <a:lnTo>
                    <a:pt x="1435074" y="590791"/>
                  </a:lnTo>
                  <a:lnTo>
                    <a:pt x="1443062" y="5899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541394" y="8863495"/>
              <a:ext cx="1163955" cy="1262380"/>
            </a:xfrm>
            <a:custGeom>
              <a:avLst/>
              <a:gdLst/>
              <a:ahLst/>
              <a:cxnLst/>
              <a:rect l="l" t="t" r="r" b="b"/>
              <a:pathLst>
                <a:path w="1163955" h="1262379">
                  <a:moveTo>
                    <a:pt x="6591" y="374523"/>
                  </a:moveTo>
                  <a:lnTo>
                    <a:pt x="3365" y="370674"/>
                  </a:lnTo>
                  <a:lnTo>
                    <a:pt x="0" y="374827"/>
                  </a:lnTo>
                  <a:lnTo>
                    <a:pt x="6515" y="378536"/>
                  </a:lnTo>
                  <a:lnTo>
                    <a:pt x="6591" y="374523"/>
                  </a:lnTo>
                  <a:close/>
                </a:path>
                <a:path w="1163955" h="1262379">
                  <a:moveTo>
                    <a:pt x="35953" y="885532"/>
                  </a:moveTo>
                  <a:lnTo>
                    <a:pt x="30365" y="884732"/>
                  </a:lnTo>
                  <a:lnTo>
                    <a:pt x="23177" y="881532"/>
                  </a:lnTo>
                  <a:lnTo>
                    <a:pt x="21577" y="886333"/>
                  </a:lnTo>
                  <a:lnTo>
                    <a:pt x="27165" y="887120"/>
                  </a:lnTo>
                  <a:lnTo>
                    <a:pt x="33566" y="889520"/>
                  </a:lnTo>
                  <a:lnTo>
                    <a:pt x="35953" y="885532"/>
                  </a:lnTo>
                  <a:close/>
                </a:path>
                <a:path w="1163955" h="1262379">
                  <a:moveTo>
                    <a:pt x="48742" y="327672"/>
                  </a:moveTo>
                  <a:lnTo>
                    <a:pt x="47942" y="325272"/>
                  </a:lnTo>
                  <a:lnTo>
                    <a:pt x="47942" y="322084"/>
                  </a:lnTo>
                  <a:lnTo>
                    <a:pt x="47142" y="319684"/>
                  </a:lnTo>
                  <a:lnTo>
                    <a:pt x="43954" y="320484"/>
                  </a:lnTo>
                  <a:lnTo>
                    <a:pt x="41554" y="320484"/>
                  </a:lnTo>
                  <a:lnTo>
                    <a:pt x="38354" y="321284"/>
                  </a:lnTo>
                  <a:lnTo>
                    <a:pt x="38354" y="324472"/>
                  </a:lnTo>
                  <a:lnTo>
                    <a:pt x="39954" y="329272"/>
                  </a:lnTo>
                  <a:lnTo>
                    <a:pt x="43154" y="328472"/>
                  </a:lnTo>
                  <a:lnTo>
                    <a:pt x="45554" y="328472"/>
                  </a:lnTo>
                  <a:lnTo>
                    <a:pt x="48742" y="327672"/>
                  </a:lnTo>
                  <a:close/>
                </a:path>
                <a:path w="1163955" h="1262379">
                  <a:moveTo>
                    <a:pt x="183807" y="282117"/>
                  </a:moveTo>
                  <a:lnTo>
                    <a:pt x="183019" y="278117"/>
                  </a:lnTo>
                  <a:lnTo>
                    <a:pt x="175018" y="278117"/>
                  </a:lnTo>
                  <a:lnTo>
                    <a:pt x="175018" y="283718"/>
                  </a:lnTo>
                  <a:lnTo>
                    <a:pt x="180619" y="282117"/>
                  </a:lnTo>
                  <a:lnTo>
                    <a:pt x="183807" y="287718"/>
                  </a:lnTo>
                  <a:lnTo>
                    <a:pt x="183807" y="282117"/>
                  </a:lnTo>
                  <a:close/>
                </a:path>
                <a:path w="1163955" h="1262379">
                  <a:moveTo>
                    <a:pt x="194106" y="1189736"/>
                  </a:moveTo>
                  <a:lnTo>
                    <a:pt x="192862" y="1185049"/>
                  </a:lnTo>
                  <a:lnTo>
                    <a:pt x="187807" y="1187627"/>
                  </a:lnTo>
                  <a:lnTo>
                    <a:pt x="192189" y="1193368"/>
                  </a:lnTo>
                  <a:lnTo>
                    <a:pt x="194106" y="1189736"/>
                  </a:lnTo>
                  <a:close/>
                </a:path>
                <a:path w="1163955" h="1262379">
                  <a:moveTo>
                    <a:pt x="199796" y="911098"/>
                  </a:moveTo>
                  <a:lnTo>
                    <a:pt x="198996" y="904709"/>
                  </a:lnTo>
                  <a:lnTo>
                    <a:pt x="191808" y="902309"/>
                  </a:lnTo>
                  <a:lnTo>
                    <a:pt x="190207" y="909510"/>
                  </a:lnTo>
                  <a:lnTo>
                    <a:pt x="191008" y="915898"/>
                  </a:lnTo>
                  <a:lnTo>
                    <a:pt x="196596" y="919899"/>
                  </a:lnTo>
                  <a:lnTo>
                    <a:pt x="199796" y="911098"/>
                  </a:lnTo>
                  <a:close/>
                </a:path>
                <a:path w="1163955" h="1262379">
                  <a:moveTo>
                    <a:pt x="202476" y="1042390"/>
                  </a:moveTo>
                  <a:lnTo>
                    <a:pt x="198996" y="1034186"/>
                  </a:lnTo>
                  <a:lnTo>
                    <a:pt x="194170" y="1040815"/>
                  </a:lnTo>
                  <a:lnTo>
                    <a:pt x="198094" y="1044067"/>
                  </a:lnTo>
                  <a:lnTo>
                    <a:pt x="202476" y="1042390"/>
                  </a:lnTo>
                  <a:close/>
                </a:path>
                <a:path w="1163955" h="1262379">
                  <a:moveTo>
                    <a:pt x="218681" y="523379"/>
                  </a:moveTo>
                  <a:lnTo>
                    <a:pt x="217411" y="519849"/>
                  </a:lnTo>
                  <a:lnTo>
                    <a:pt x="210985" y="522681"/>
                  </a:lnTo>
                  <a:lnTo>
                    <a:pt x="215785" y="524281"/>
                  </a:lnTo>
                  <a:lnTo>
                    <a:pt x="214185" y="527481"/>
                  </a:lnTo>
                  <a:lnTo>
                    <a:pt x="208584" y="526681"/>
                  </a:lnTo>
                  <a:lnTo>
                    <a:pt x="201396" y="524281"/>
                  </a:lnTo>
                  <a:lnTo>
                    <a:pt x="200596" y="529082"/>
                  </a:lnTo>
                  <a:lnTo>
                    <a:pt x="205397" y="530669"/>
                  </a:lnTo>
                  <a:lnTo>
                    <a:pt x="203796" y="533869"/>
                  </a:lnTo>
                  <a:lnTo>
                    <a:pt x="206984" y="533869"/>
                  </a:lnTo>
                  <a:lnTo>
                    <a:pt x="209384" y="534670"/>
                  </a:lnTo>
                  <a:lnTo>
                    <a:pt x="212585" y="535470"/>
                  </a:lnTo>
                  <a:lnTo>
                    <a:pt x="216496" y="529767"/>
                  </a:lnTo>
                  <a:lnTo>
                    <a:pt x="218681" y="523379"/>
                  </a:lnTo>
                  <a:close/>
                </a:path>
                <a:path w="1163955" h="1262379">
                  <a:moveTo>
                    <a:pt x="219684" y="1027925"/>
                  </a:moveTo>
                  <a:lnTo>
                    <a:pt x="214185" y="1029385"/>
                  </a:lnTo>
                  <a:lnTo>
                    <a:pt x="210921" y="1033094"/>
                  </a:lnTo>
                  <a:lnTo>
                    <a:pt x="215684" y="1030884"/>
                  </a:lnTo>
                  <a:lnTo>
                    <a:pt x="219684" y="1027925"/>
                  </a:lnTo>
                  <a:close/>
                </a:path>
                <a:path w="1163955" h="1262379">
                  <a:moveTo>
                    <a:pt x="228968" y="1016304"/>
                  </a:moveTo>
                  <a:lnTo>
                    <a:pt x="227914" y="1011618"/>
                  </a:lnTo>
                  <a:lnTo>
                    <a:pt x="222973" y="1014196"/>
                  </a:lnTo>
                  <a:lnTo>
                    <a:pt x="227025" y="1019937"/>
                  </a:lnTo>
                  <a:lnTo>
                    <a:pt x="228968" y="1016304"/>
                  </a:lnTo>
                  <a:close/>
                </a:path>
                <a:path w="1163955" h="1262379">
                  <a:moveTo>
                    <a:pt x="259435" y="1113599"/>
                  </a:moveTo>
                  <a:lnTo>
                    <a:pt x="259397" y="1109599"/>
                  </a:lnTo>
                  <a:lnTo>
                    <a:pt x="252539" y="1113307"/>
                  </a:lnTo>
                  <a:lnTo>
                    <a:pt x="256032" y="1117460"/>
                  </a:lnTo>
                  <a:lnTo>
                    <a:pt x="259435" y="1113599"/>
                  </a:lnTo>
                  <a:close/>
                </a:path>
                <a:path w="1163955" h="1262379">
                  <a:moveTo>
                    <a:pt x="262140" y="1038974"/>
                  </a:moveTo>
                  <a:lnTo>
                    <a:pt x="252806" y="1034148"/>
                  </a:lnTo>
                  <a:lnTo>
                    <a:pt x="250444" y="1037475"/>
                  </a:lnTo>
                  <a:lnTo>
                    <a:pt x="253936" y="1041565"/>
                  </a:lnTo>
                  <a:lnTo>
                    <a:pt x="262140" y="1038974"/>
                  </a:lnTo>
                  <a:close/>
                </a:path>
                <a:path w="1163955" h="1262379">
                  <a:moveTo>
                    <a:pt x="265226" y="370332"/>
                  </a:moveTo>
                  <a:lnTo>
                    <a:pt x="263321" y="366699"/>
                  </a:lnTo>
                  <a:lnTo>
                    <a:pt x="258940" y="372427"/>
                  </a:lnTo>
                  <a:lnTo>
                    <a:pt x="263994" y="375018"/>
                  </a:lnTo>
                  <a:lnTo>
                    <a:pt x="265226" y="370332"/>
                  </a:lnTo>
                  <a:close/>
                </a:path>
                <a:path w="1163955" h="1262379">
                  <a:moveTo>
                    <a:pt x="269532" y="245859"/>
                  </a:moveTo>
                  <a:lnTo>
                    <a:pt x="266306" y="241998"/>
                  </a:lnTo>
                  <a:lnTo>
                    <a:pt x="262940" y="246151"/>
                  </a:lnTo>
                  <a:lnTo>
                    <a:pt x="269455" y="249859"/>
                  </a:lnTo>
                  <a:lnTo>
                    <a:pt x="269532" y="245859"/>
                  </a:lnTo>
                  <a:close/>
                </a:path>
                <a:path w="1163955" h="1262379">
                  <a:moveTo>
                    <a:pt x="279717" y="1114907"/>
                  </a:moveTo>
                  <a:lnTo>
                    <a:pt x="274129" y="1114107"/>
                  </a:lnTo>
                  <a:lnTo>
                    <a:pt x="266928" y="1110907"/>
                  </a:lnTo>
                  <a:lnTo>
                    <a:pt x="265328" y="1115707"/>
                  </a:lnTo>
                  <a:lnTo>
                    <a:pt x="270929" y="1116507"/>
                  </a:lnTo>
                  <a:lnTo>
                    <a:pt x="278117" y="1119695"/>
                  </a:lnTo>
                  <a:lnTo>
                    <a:pt x="279717" y="1114907"/>
                  </a:lnTo>
                  <a:close/>
                </a:path>
                <a:path w="1163955" h="1262379">
                  <a:moveTo>
                    <a:pt x="294106" y="119075"/>
                  </a:moveTo>
                  <a:lnTo>
                    <a:pt x="290106" y="119875"/>
                  </a:lnTo>
                  <a:lnTo>
                    <a:pt x="288505" y="116674"/>
                  </a:lnTo>
                  <a:lnTo>
                    <a:pt x="284518" y="116674"/>
                  </a:lnTo>
                  <a:lnTo>
                    <a:pt x="281520" y="122110"/>
                  </a:lnTo>
                  <a:lnTo>
                    <a:pt x="285115" y="124777"/>
                  </a:lnTo>
                  <a:lnTo>
                    <a:pt x="290804" y="123990"/>
                  </a:lnTo>
                  <a:lnTo>
                    <a:pt x="294106" y="119075"/>
                  </a:lnTo>
                  <a:close/>
                </a:path>
                <a:path w="1163955" h="1262379">
                  <a:moveTo>
                    <a:pt x="306895" y="488315"/>
                  </a:moveTo>
                  <a:lnTo>
                    <a:pt x="303695" y="483527"/>
                  </a:lnTo>
                  <a:lnTo>
                    <a:pt x="293306" y="488315"/>
                  </a:lnTo>
                  <a:lnTo>
                    <a:pt x="292506" y="489115"/>
                  </a:lnTo>
                  <a:lnTo>
                    <a:pt x="287223" y="493712"/>
                  </a:lnTo>
                  <a:lnTo>
                    <a:pt x="293408" y="493509"/>
                  </a:lnTo>
                  <a:lnTo>
                    <a:pt x="302729" y="490918"/>
                  </a:lnTo>
                  <a:lnTo>
                    <a:pt x="306895" y="488315"/>
                  </a:lnTo>
                  <a:close/>
                </a:path>
                <a:path w="1163955" h="1262379">
                  <a:moveTo>
                    <a:pt x="310883" y="258140"/>
                  </a:moveTo>
                  <a:lnTo>
                    <a:pt x="310083" y="254152"/>
                  </a:lnTo>
                  <a:lnTo>
                    <a:pt x="302094" y="254152"/>
                  </a:lnTo>
                  <a:lnTo>
                    <a:pt x="302094" y="259740"/>
                  </a:lnTo>
                  <a:lnTo>
                    <a:pt x="306895" y="258140"/>
                  </a:lnTo>
                  <a:lnTo>
                    <a:pt x="310083" y="264541"/>
                  </a:lnTo>
                  <a:lnTo>
                    <a:pt x="310883" y="258140"/>
                  </a:lnTo>
                  <a:close/>
                </a:path>
                <a:path w="1163955" h="1262379">
                  <a:moveTo>
                    <a:pt x="314985" y="1094917"/>
                  </a:moveTo>
                  <a:lnTo>
                    <a:pt x="314794" y="1091704"/>
                  </a:lnTo>
                  <a:lnTo>
                    <a:pt x="309283" y="1087729"/>
                  </a:lnTo>
                  <a:lnTo>
                    <a:pt x="308495" y="1093330"/>
                  </a:lnTo>
                  <a:lnTo>
                    <a:pt x="304495" y="1102118"/>
                  </a:lnTo>
                  <a:lnTo>
                    <a:pt x="309283" y="1104519"/>
                  </a:lnTo>
                  <a:lnTo>
                    <a:pt x="312318" y="1098740"/>
                  </a:lnTo>
                  <a:lnTo>
                    <a:pt x="314985" y="1094917"/>
                  </a:lnTo>
                  <a:close/>
                </a:path>
                <a:path w="1163955" h="1262379">
                  <a:moveTo>
                    <a:pt x="321271" y="1060551"/>
                  </a:moveTo>
                  <a:lnTo>
                    <a:pt x="314083" y="1058164"/>
                  </a:lnTo>
                  <a:lnTo>
                    <a:pt x="311683" y="1062951"/>
                  </a:lnTo>
                  <a:lnTo>
                    <a:pt x="316484" y="1062951"/>
                  </a:lnTo>
                  <a:lnTo>
                    <a:pt x="316484" y="1070152"/>
                  </a:lnTo>
                  <a:lnTo>
                    <a:pt x="320471" y="1064552"/>
                  </a:lnTo>
                  <a:lnTo>
                    <a:pt x="321271" y="1060551"/>
                  </a:lnTo>
                  <a:close/>
                </a:path>
                <a:path w="1163955" h="1262379">
                  <a:moveTo>
                    <a:pt x="346557" y="1063752"/>
                  </a:moveTo>
                  <a:lnTo>
                    <a:pt x="345338" y="1059103"/>
                  </a:lnTo>
                  <a:lnTo>
                    <a:pt x="340461" y="1056563"/>
                  </a:lnTo>
                  <a:lnTo>
                    <a:pt x="333260" y="1063752"/>
                  </a:lnTo>
                  <a:lnTo>
                    <a:pt x="334060" y="1063752"/>
                  </a:lnTo>
                  <a:lnTo>
                    <a:pt x="343649" y="1061351"/>
                  </a:lnTo>
                  <a:lnTo>
                    <a:pt x="345516" y="1065999"/>
                  </a:lnTo>
                  <a:lnTo>
                    <a:pt x="346557" y="1063752"/>
                  </a:lnTo>
                  <a:close/>
                </a:path>
                <a:path w="1163955" h="1262379">
                  <a:moveTo>
                    <a:pt x="390004" y="443763"/>
                  </a:moveTo>
                  <a:lnTo>
                    <a:pt x="388061" y="436867"/>
                  </a:lnTo>
                  <a:lnTo>
                    <a:pt x="380415" y="432371"/>
                  </a:lnTo>
                  <a:lnTo>
                    <a:pt x="387159" y="444957"/>
                  </a:lnTo>
                  <a:lnTo>
                    <a:pt x="390004" y="443763"/>
                  </a:lnTo>
                  <a:close/>
                </a:path>
                <a:path w="1163955" h="1262379">
                  <a:moveTo>
                    <a:pt x="398005" y="1064552"/>
                  </a:moveTo>
                  <a:lnTo>
                    <a:pt x="388670" y="1059268"/>
                  </a:lnTo>
                  <a:lnTo>
                    <a:pt x="386308" y="1062456"/>
                  </a:lnTo>
                  <a:lnTo>
                    <a:pt x="389801" y="1066685"/>
                  </a:lnTo>
                  <a:lnTo>
                    <a:pt x="398005" y="1064552"/>
                  </a:lnTo>
                  <a:close/>
                </a:path>
                <a:path w="1163955" h="1262379">
                  <a:moveTo>
                    <a:pt x="404596" y="134861"/>
                  </a:moveTo>
                  <a:lnTo>
                    <a:pt x="402717" y="131038"/>
                  </a:lnTo>
                  <a:lnTo>
                    <a:pt x="398005" y="136664"/>
                  </a:lnTo>
                  <a:lnTo>
                    <a:pt x="403174" y="139585"/>
                  </a:lnTo>
                  <a:lnTo>
                    <a:pt x="404596" y="134861"/>
                  </a:lnTo>
                  <a:close/>
                </a:path>
                <a:path w="1163955" h="1262379">
                  <a:moveTo>
                    <a:pt x="440296" y="202133"/>
                  </a:moveTo>
                  <a:lnTo>
                    <a:pt x="436359" y="205397"/>
                  </a:lnTo>
                  <a:lnTo>
                    <a:pt x="434682" y="210007"/>
                  </a:lnTo>
                  <a:lnTo>
                    <a:pt x="437857" y="206298"/>
                  </a:lnTo>
                  <a:lnTo>
                    <a:pt x="440296" y="202133"/>
                  </a:lnTo>
                  <a:close/>
                </a:path>
                <a:path w="1163955" h="1262379">
                  <a:moveTo>
                    <a:pt x="446951" y="953465"/>
                  </a:moveTo>
                  <a:lnTo>
                    <a:pt x="445757" y="948588"/>
                  </a:lnTo>
                  <a:lnTo>
                    <a:pt x="440359" y="951064"/>
                  </a:lnTo>
                  <a:lnTo>
                    <a:pt x="444855" y="957135"/>
                  </a:lnTo>
                  <a:lnTo>
                    <a:pt x="446951" y="953465"/>
                  </a:lnTo>
                  <a:close/>
                </a:path>
                <a:path w="1163955" h="1262379">
                  <a:moveTo>
                    <a:pt x="473125" y="1005408"/>
                  </a:moveTo>
                  <a:lnTo>
                    <a:pt x="468325" y="1002207"/>
                  </a:lnTo>
                  <a:lnTo>
                    <a:pt x="459536" y="1001420"/>
                  </a:lnTo>
                  <a:lnTo>
                    <a:pt x="459536" y="1004608"/>
                  </a:lnTo>
                  <a:lnTo>
                    <a:pt x="457936" y="1009408"/>
                  </a:lnTo>
                  <a:lnTo>
                    <a:pt x="461937" y="1011008"/>
                  </a:lnTo>
                  <a:lnTo>
                    <a:pt x="466737" y="1011809"/>
                  </a:lnTo>
                  <a:lnTo>
                    <a:pt x="470725" y="1012609"/>
                  </a:lnTo>
                  <a:lnTo>
                    <a:pt x="473125" y="1005408"/>
                  </a:lnTo>
                  <a:close/>
                </a:path>
                <a:path w="1163955" h="1262379">
                  <a:moveTo>
                    <a:pt x="474306" y="212521"/>
                  </a:moveTo>
                  <a:lnTo>
                    <a:pt x="469925" y="215785"/>
                  </a:lnTo>
                  <a:lnTo>
                    <a:pt x="468693" y="220395"/>
                  </a:lnTo>
                  <a:lnTo>
                    <a:pt x="472033" y="216687"/>
                  </a:lnTo>
                  <a:lnTo>
                    <a:pt x="474306" y="212521"/>
                  </a:lnTo>
                  <a:close/>
                </a:path>
                <a:path w="1163955" h="1262379">
                  <a:moveTo>
                    <a:pt x="490715" y="1011008"/>
                  </a:moveTo>
                  <a:lnTo>
                    <a:pt x="489915" y="1004608"/>
                  </a:lnTo>
                  <a:lnTo>
                    <a:pt x="482714" y="1002207"/>
                  </a:lnTo>
                  <a:lnTo>
                    <a:pt x="481114" y="1010208"/>
                  </a:lnTo>
                  <a:lnTo>
                    <a:pt x="481914" y="1016596"/>
                  </a:lnTo>
                  <a:lnTo>
                    <a:pt x="487514" y="1019797"/>
                  </a:lnTo>
                  <a:lnTo>
                    <a:pt x="490715" y="1011008"/>
                  </a:lnTo>
                  <a:close/>
                </a:path>
                <a:path w="1163955" h="1262379">
                  <a:moveTo>
                    <a:pt x="520217" y="254088"/>
                  </a:moveTo>
                  <a:lnTo>
                    <a:pt x="516280" y="257340"/>
                  </a:lnTo>
                  <a:lnTo>
                    <a:pt x="514604" y="261950"/>
                  </a:lnTo>
                  <a:lnTo>
                    <a:pt x="517779" y="258241"/>
                  </a:lnTo>
                  <a:lnTo>
                    <a:pt x="520217" y="254088"/>
                  </a:lnTo>
                  <a:close/>
                </a:path>
                <a:path w="1163955" h="1262379">
                  <a:moveTo>
                    <a:pt x="520941" y="1042962"/>
                  </a:moveTo>
                  <a:lnTo>
                    <a:pt x="514680" y="1038974"/>
                  </a:lnTo>
                  <a:lnTo>
                    <a:pt x="507339" y="1041946"/>
                  </a:lnTo>
                  <a:lnTo>
                    <a:pt x="508685" y="1049566"/>
                  </a:lnTo>
                  <a:lnTo>
                    <a:pt x="514235" y="1056284"/>
                  </a:lnTo>
                  <a:lnTo>
                    <a:pt x="519480" y="1056563"/>
                  </a:lnTo>
                  <a:lnTo>
                    <a:pt x="516369" y="1052131"/>
                  </a:lnTo>
                  <a:lnTo>
                    <a:pt x="519176" y="1047470"/>
                  </a:lnTo>
                  <a:lnTo>
                    <a:pt x="520941" y="1042962"/>
                  </a:lnTo>
                  <a:close/>
                </a:path>
                <a:path w="1163955" h="1262379">
                  <a:moveTo>
                    <a:pt x="527177" y="539661"/>
                  </a:moveTo>
                  <a:lnTo>
                    <a:pt x="525792" y="534746"/>
                  </a:lnTo>
                  <a:lnTo>
                    <a:pt x="522681" y="538670"/>
                  </a:lnTo>
                  <a:lnTo>
                    <a:pt x="520725" y="544080"/>
                  </a:lnTo>
                  <a:lnTo>
                    <a:pt x="517880" y="548360"/>
                  </a:lnTo>
                  <a:lnTo>
                    <a:pt x="516839" y="549795"/>
                  </a:lnTo>
                  <a:lnTo>
                    <a:pt x="520280" y="546658"/>
                  </a:lnTo>
                  <a:lnTo>
                    <a:pt x="525716" y="546087"/>
                  </a:lnTo>
                  <a:lnTo>
                    <a:pt x="527177" y="539661"/>
                  </a:lnTo>
                  <a:close/>
                </a:path>
                <a:path w="1163955" h="1262379">
                  <a:moveTo>
                    <a:pt x="577024" y="1010208"/>
                  </a:moveTo>
                  <a:lnTo>
                    <a:pt x="572223" y="1007808"/>
                  </a:lnTo>
                  <a:lnTo>
                    <a:pt x="569036" y="1000620"/>
                  </a:lnTo>
                  <a:lnTo>
                    <a:pt x="564235" y="1007008"/>
                  </a:lnTo>
                  <a:lnTo>
                    <a:pt x="569036" y="1009408"/>
                  </a:lnTo>
                  <a:lnTo>
                    <a:pt x="572223" y="1016596"/>
                  </a:lnTo>
                  <a:lnTo>
                    <a:pt x="577024" y="1010208"/>
                  </a:lnTo>
                  <a:close/>
                </a:path>
                <a:path w="1163955" h="1262379">
                  <a:moveTo>
                    <a:pt x="596455" y="140246"/>
                  </a:moveTo>
                  <a:lnTo>
                    <a:pt x="589813" y="139065"/>
                  </a:lnTo>
                  <a:lnTo>
                    <a:pt x="590613" y="143052"/>
                  </a:lnTo>
                  <a:lnTo>
                    <a:pt x="586663" y="152209"/>
                  </a:lnTo>
                  <a:lnTo>
                    <a:pt x="592010" y="147955"/>
                  </a:lnTo>
                  <a:lnTo>
                    <a:pt x="596455" y="140246"/>
                  </a:lnTo>
                  <a:close/>
                </a:path>
                <a:path w="1163955" h="1262379">
                  <a:moveTo>
                    <a:pt x="610590" y="252552"/>
                  </a:moveTo>
                  <a:lnTo>
                    <a:pt x="605790" y="254152"/>
                  </a:lnTo>
                  <a:lnTo>
                    <a:pt x="598601" y="254152"/>
                  </a:lnTo>
                  <a:lnTo>
                    <a:pt x="598601" y="258940"/>
                  </a:lnTo>
                  <a:lnTo>
                    <a:pt x="603402" y="257340"/>
                  </a:lnTo>
                  <a:lnTo>
                    <a:pt x="610590" y="257340"/>
                  </a:lnTo>
                  <a:lnTo>
                    <a:pt x="610590" y="252552"/>
                  </a:lnTo>
                  <a:close/>
                </a:path>
                <a:path w="1163955" h="1262379">
                  <a:moveTo>
                    <a:pt x="611251" y="403936"/>
                  </a:moveTo>
                  <a:lnTo>
                    <a:pt x="609790" y="397205"/>
                  </a:lnTo>
                  <a:lnTo>
                    <a:pt x="604202" y="404393"/>
                  </a:lnTo>
                  <a:lnTo>
                    <a:pt x="599401" y="412394"/>
                  </a:lnTo>
                  <a:lnTo>
                    <a:pt x="591413" y="413994"/>
                  </a:lnTo>
                  <a:lnTo>
                    <a:pt x="597801" y="416382"/>
                  </a:lnTo>
                  <a:lnTo>
                    <a:pt x="597001" y="422783"/>
                  </a:lnTo>
                  <a:lnTo>
                    <a:pt x="602602" y="425183"/>
                  </a:lnTo>
                  <a:lnTo>
                    <a:pt x="601586" y="416204"/>
                  </a:lnTo>
                  <a:lnTo>
                    <a:pt x="606488" y="409689"/>
                  </a:lnTo>
                  <a:lnTo>
                    <a:pt x="611251" y="403936"/>
                  </a:lnTo>
                  <a:close/>
                </a:path>
                <a:path w="1163955" h="1262379">
                  <a:moveTo>
                    <a:pt x="612190" y="1106106"/>
                  </a:moveTo>
                  <a:lnTo>
                    <a:pt x="605790" y="1105319"/>
                  </a:lnTo>
                  <a:lnTo>
                    <a:pt x="596201" y="1101318"/>
                  </a:lnTo>
                  <a:lnTo>
                    <a:pt x="593801" y="1106106"/>
                  </a:lnTo>
                  <a:lnTo>
                    <a:pt x="596582" y="1109256"/>
                  </a:lnTo>
                  <a:lnTo>
                    <a:pt x="598601" y="1114501"/>
                  </a:lnTo>
                  <a:lnTo>
                    <a:pt x="601230" y="1117346"/>
                  </a:lnTo>
                  <a:lnTo>
                    <a:pt x="605790" y="1113307"/>
                  </a:lnTo>
                  <a:lnTo>
                    <a:pt x="601002" y="1111707"/>
                  </a:lnTo>
                  <a:lnTo>
                    <a:pt x="602602" y="1108506"/>
                  </a:lnTo>
                  <a:lnTo>
                    <a:pt x="605790" y="1107706"/>
                  </a:lnTo>
                  <a:lnTo>
                    <a:pt x="611390" y="1110107"/>
                  </a:lnTo>
                  <a:lnTo>
                    <a:pt x="612190" y="1106106"/>
                  </a:lnTo>
                  <a:close/>
                </a:path>
                <a:path w="1163955" h="1262379">
                  <a:moveTo>
                    <a:pt x="616978" y="963853"/>
                  </a:moveTo>
                  <a:lnTo>
                    <a:pt x="611390" y="963053"/>
                  </a:lnTo>
                  <a:lnTo>
                    <a:pt x="604202" y="959853"/>
                  </a:lnTo>
                  <a:lnTo>
                    <a:pt x="602602" y="964653"/>
                  </a:lnTo>
                  <a:lnTo>
                    <a:pt x="607390" y="965454"/>
                  </a:lnTo>
                  <a:lnTo>
                    <a:pt x="614591" y="968641"/>
                  </a:lnTo>
                  <a:lnTo>
                    <a:pt x="616978" y="963853"/>
                  </a:lnTo>
                  <a:close/>
                </a:path>
                <a:path w="1163955" h="1262379">
                  <a:moveTo>
                    <a:pt x="619379" y="146253"/>
                  </a:moveTo>
                  <a:lnTo>
                    <a:pt x="618578" y="142252"/>
                  </a:lnTo>
                  <a:lnTo>
                    <a:pt x="610590" y="142252"/>
                  </a:lnTo>
                  <a:lnTo>
                    <a:pt x="610590" y="147853"/>
                  </a:lnTo>
                  <a:lnTo>
                    <a:pt x="615391" y="146253"/>
                  </a:lnTo>
                  <a:lnTo>
                    <a:pt x="618578" y="151841"/>
                  </a:lnTo>
                  <a:lnTo>
                    <a:pt x="619379" y="146253"/>
                  </a:lnTo>
                  <a:close/>
                </a:path>
                <a:path w="1163955" h="1262379">
                  <a:moveTo>
                    <a:pt x="634961" y="167335"/>
                  </a:moveTo>
                  <a:lnTo>
                    <a:pt x="633247" y="163703"/>
                  </a:lnTo>
                  <a:lnTo>
                    <a:pt x="628967" y="169430"/>
                  </a:lnTo>
                  <a:lnTo>
                    <a:pt x="633691" y="172008"/>
                  </a:lnTo>
                  <a:lnTo>
                    <a:pt x="634961" y="167335"/>
                  </a:lnTo>
                  <a:close/>
                </a:path>
                <a:path w="1163955" h="1262379">
                  <a:moveTo>
                    <a:pt x="644956" y="962253"/>
                  </a:moveTo>
                  <a:lnTo>
                    <a:pt x="639356" y="961453"/>
                  </a:lnTo>
                  <a:lnTo>
                    <a:pt x="632167" y="958253"/>
                  </a:lnTo>
                  <a:lnTo>
                    <a:pt x="630567" y="963053"/>
                  </a:lnTo>
                  <a:lnTo>
                    <a:pt x="635368" y="963053"/>
                  </a:lnTo>
                  <a:lnTo>
                    <a:pt x="642556" y="966254"/>
                  </a:lnTo>
                  <a:lnTo>
                    <a:pt x="644956" y="962253"/>
                  </a:lnTo>
                  <a:close/>
                </a:path>
                <a:path w="1163955" h="1262379">
                  <a:moveTo>
                    <a:pt x="648855" y="1258468"/>
                  </a:moveTo>
                  <a:lnTo>
                    <a:pt x="647611" y="1253782"/>
                  </a:lnTo>
                  <a:lnTo>
                    <a:pt x="642556" y="1256360"/>
                  </a:lnTo>
                  <a:lnTo>
                    <a:pt x="646938" y="1262100"/>
                  </a:lnTo>
                  <a:lnTo>
                    <a:pt x="648855" y="1258468"/>
                  </a:lnTo>
                  <a:close/>
                </a:path>
                <a:path w="1163955" h="1262379">
                  <a:moveTo>
                    <a:pt x="676529" y="1024293"/>
                  </a:moveTo>
                  <a:lnTo>
                    <a:pt x="675474" y="1019606"/>
                  </a:lnTo>
                  <a:lnTo>
                    <a:pt x="670534" y="1022197"/>
                  </a:lnTo>
                  <a:lnTo>
                    <a:pt x="674573" y="1027925"/>
                  </a:lnTo>
                  <a:lnTo>
                    <a:pt x="676529" y="1024293"/>
                  </a:lnTo>
                  <a:close/>
                </a:path>
                <a:path w="1163955" h="1262379">
                  <a:moveTo>
                    <a:pt x="692912" y="6388"/>
                  </a:moveTo>
                  <a:lnTo>
                    <a:pt x="687311" y="7188"/>
                  </a:lnTo>
                  <a:lnTo>
                    <a:pt x="687311" y="0"/>
                  </a:lnTo>
                  <a:lnTo>
                    <a:pt x="682523" y="0"/>
                  </a:lnTo>
                  <a:lnTo>
                    <a:pt x="681863" y="7442"/>
                  </a:lnTo>
                  <a:lnTo>
                    <a:pt x="676630" y="12179"/>
                  </a:lnTo>
                  <a:lnTo>
                    <a:pt x="670941" y="16624"/>
                  </a:lnTo>
                  <a:lnTo>
                    <a:pt x="668934" y="23177"/>
                  </a:lnTo>
                  <a:lnTo>
                    <a:pt x="676389" y="19761"/>
                  </a:lnTo>
                  <a:lnTo>
                    <a:pt x="682421" y="15684"/>
                  </a:lnTo>
                  <a:lnTo>
                    <a:pt x="687705" y="11150"/>
                  </a:lnTo>
                  <a:lnTo>
                    <a:pt x="692912" y="6388"/>
                  </a:lnTo>
                  <a:close/>
                </a:path>
                <a:path w="1163955" h="1262379">
                  <a:moveTo>
                    <a:pt x="697699" y="214985"/>
                  </a:moveTo>
                  <a:lnTo>
                    <a:pt x="696899" y="207797"/>
                  </a:lnTo>
                  <a:lnTo>
                    <a:pt x="692111" y="205397"/>
                  </a:lnTo>
                  <a:lnTo>
                    <a:pt x="686511" y="204597"/>
                  </a:lnTo>
                  <a:lnTo>
                    <a:pt x="688111" y="211785"/>
                  </a:lnTo>
                  <a:lnTo>
                    <a:pt x="692111" y="214185"/>
                  </a:lnTo>
                  <a:lnTo>
                    <a:pt x="697699" y="214985"/>
                  </a:lnTo>
                  <a:close/>
                </a:path>
                <a:path w="1163955" h="1262379">
                  <a:moveTo>
                    <a:pt x="702398" y="1084529"/>
                  </a:moveTo>
                  <a:lnTo>
                    <a:pt x="701167" y="1079665"/>
                  </a:lnTo>
                  <a:lnTo>
                    <a:pt x="696099" y="1082141"/>
                  </a:lnTo>
                  <a:lnTo>
                    <a:pt x="700493" y="1088199"/>
                  </a:lnTo>
                  <a:lnTo>
                    <a:pt x="702398" y="1084529"/>
                  </a:lnTo>
                  <a:close/>
                </a:path>
                <a:path w="1163955" h="1262379">
                  <a:moveTo>
                    <a:pt x="705091" y="1110411"/>
                  </a:moveTo>
                  <a:lnTo>
                    <a:pt x="703897" y="1105573"/>
                  </a:lnTo>
                  <a:lnTo>
                    <a:pt x="698500" y="1107706"/>
                  </a:lnTo>
                  <a:lnTo>
                    <a:pt x="702995" y="1113891"/>
                  </a:lnTo>
                  <a:lnTo>
                    <a:pt x="705091" y="1110411"/>
                  </a:lnTo>
                  <a:close/>
                </a:path>
                <a:path w="1163955" h="1262379">
                  <a:moveTo>
                    <a:pt x="722604" y="1056690"/>
                  </a:moveTo>
                  <a:lnTo>
                    <a:pt x="716889" y="1053363"/>
                  </a:lnTo>
                  <a:lnTo>
                    <a:pt x="716089" y="1057363"/>
                  </a:lnTo>
                  <a:lnTo>
                    <a:pt x="708571" y="1063929"/>
                  </a:lnTo>
                  <a:lnTo>
                    <a:pt x="715289" y="1061961"/>
                  </a:lnTo>
                  <a:lnTo>
                    <a:pt x="722604" y="1056690"/>
                  </a:lnTo>
                  <a:close/>
                </a:path>
                <a:path w="1163955" h="1262379">
                  <a:moveTo>
                    <a:pt x="756450" y="999020"/>
                  </a:moveTo>
                  <a:lnTo>
                    <a:pt x="755396" y="994143"/>
                  </a:lnTo>
                  <a:lnTo>
                    <a:pt x="750455" y="996619"/>
                  </a:lnTo>
                  <a:lnTo>
                    <a:pt x="754494" y="1002690"/>
                  </a:lnTo>
                  <a:lnTo>
                    <a:pt x="756450" y="999020"/>
                  </a:lnTo>
                  <a:close/>
                </a:path>
                <a:path w="1163955" h="1262379">
                  <a:moveTo>
                    <a:pt x="782421" y="1176439"/>
                  </a:moveTo>
                  <a:lnTo>
                    <a:pt x="775233" y="1174051"/>
                  </a:lnTo>
                  <a:lnTo>
                    <a:pt x="772833" y="1178839"/>
                  </a:lnTo>
                  <a:lnTo>
                    <a:pt x="777621" y="1179639"/>
                  </a:lnTo>
                  <a:lnTo>
                    <a:pt x="777621" y="1186027"/>
                  </a:lnTo>
                  <a:lnTo>
                    <a:pt x="781621" y="1180439"/>
                  </a:lnTo>
                  <a:lnTo>
                    <a:pt x="782421" y="1176439"/>
                  </a:lnTo>
                  <a:close/>
                </a:path>
                <a:path w="1163955" h="1262379">
                  <a:moveTo>
                    <a:pt x="792810" y="993419"/>
                  </a:moveTo>
                  <a:lnTo>
                    <a:pt x="787209" y="992619"/>
                  </a:lnTo>
                  <a:lnTo>
                    <a:pt x="780021" y="989431"/>
                  </a:lnTo>
                  <a:lnTo>
                    <a:pt x="778421" y="994219"/>
                  </a:lnTo>
                  <a:lnTo>
                    <a:pt x="783221" y="995019"/>
                  </a:lnTo>
                  <a:lnTo>
                    <a:pt x="790409" y="998220"/>
                  </a:lnTo>
                  <a:lnTo>
                    <a:pt x="792810" y="993419"/>
                  </a:lnTo>
                  <a:close/>
                </a:path>
                <a:path w="1163955" h="1262379">
                  <a:moveTo>
                    <a:pt x="814387" y="475526"/>
                  </a:moveTo>
                  <a:lnTo>
                    <a:pt x="811187" y="469112"/>
                  </a:lnTo>
                  <a:lnTo>
                    <a:pt x="806196" y="461340"/>
                  </a:lnTo>
                  <a:lnTo>
                    <a:pt x="802703" y="456869"/>
                  </a:lnTo>
                  <a:lnTo>
                    <a:pt x="803998" y="460349"/>
                  </a:lnTo>
                  <a:lnTo>
                    <a:pt x="805395" y="466090"/>
                  </a:lnTo>
                  <a:lnTo>
                    <a:pt x="806196" y="473925"/>
                  </a:lnTo>
                  <a:lnTo>
                    <a:pt x="808494" y="478777"/>
                  </a:lnTo>
                  <a:lnTo>
                    <a:pt x="814387" y="475526"/>
                  </a:lnTo>
                  <a:close/>
                </a:path>
                <a:path w="1163955" h="1262379">
                  <a:moveTo>
                    <a:pt x="827405" y="1103947"/>
                  </a:moveTo>
                  <a:lnTo>
                    <a:pt x="824776" y="1101318"/>
                  </a:lnTo>
                  <a:lnTo>
                    <a:pt x="822375" y="1107706"/>
                  </a:lnTo>
                  <a:lnTo>
                    <a:pt x="812787" y="1102118"/>
                  </a:lnTo>
                  <a:lnTo>
                    <a:pt x="812787" y="1111707"/>
                  </a:lnTo>
                  <a:lnTo>
                    <a:pt x="819162" y="1112215"/>
                  </a:lnTo>
                  <a:lnTo>
                    <a:pt x="824776" y="1108608"/>
                  </a:lnTo>
                  <a:lnTo>
                    <a:pt x="827405" y="1103947"/>
                  </a:lnTo>
                  <a:close/>
                </a:path>
                <a:path w="1163955" h="1262379">
                  <a:moveTo>
                    <a:pt x="831977" y="386816"/>
                  </a:moveTo>
                  <a:lnTo>
                    <a:pt x="828192" y="384124"/>
                  </a:lnTo>
                  <a:lnTo>
                    <a:pt x="825677" y="379018"/>
                  </a:lnTo>
                  <a:lnTo>
                    <a:pt x="823315" y="376021"/>
                  </a:lnTo>
                  <a:lnTo>
                    <a:pt x="819988" y="379628"/>
                  </a:lnTo>
                  <a:lnTo>
                    <a:pt x="822871" y="382765"/>
                  </a:lnTo>
                  <a:lnTo>
                    <a:pt x="825080" y="388010"/>
                  </a:lnTo>
                  <a:lnTo>
                    <a:pt x="827735" y="390867"/>
                  </a:lnTo>
                  <a:lnTo>
                    <a:pt x="831977" y="386816"/>
                  </a:lnTo>
                  <a:close/>
                </a:path>
                <a:path w="1163955" h="1262379">
                  <a:moveTo>
                    <a:pt x="834872" y="1068844"/>
                  </a:moveTo>
                  <a:lnTo>
                    <a:pt x="834834" y="1064844"/>
                  </a:lnTo>
                  <a:lnTo>
                    <a:pt x="827976" y="1068552"/>
                  </a:lnTo>
                  <a:lnTo>
                    <a:pt x="831456" y="1072705"/>
                  </a:lnTo>
                  <a:lnTo>
                    <a:pt x="834872" y="1068844"/>
                  </a:lnTo>
                  <a:close/>
                </a:path>
                <a:path w="1163955" h="1262379">
                  <a:moveTo>
                    <a:pt x="861453" y="993101"/>
                  </a:moveTo>
                  <a:lnTo>
                    <a:pt x="855941" y="994219"/>
                  </a:lnTo>
                  <a:lnTo>
                    <a:pt x="852690" y="998042"/>
                  </a:lnTo>
                  <a:lnTo>
                    <a:pt x="857440" y="996022"/>
                  </a:lnTo>
                  <a:lnTo>
                    <a:pt x="861453" y="993101"/>
                  </a:lnTo>
                  <a:close/>
                </a:path>
                <a:path w="1163955" h="1262379">
                  <a:moveTo>
                    <a:pt x="875931" y="1077341"/>
                  </a:moveTo>
                  <a:lnTo>
                    <a:pt x="868730" y="1072540"/>
                  </a:lnTo>
                  <a:lnTo>
                    <a:pt x="866343" y="1077341"/>
                  </a:lnTo>
                  <a:lnTo>
                    <a:pt x="858342" y="1080541"/>
                  </a:lnTo>
                  <a:lnTo>
                    <a:pt x="865543" y="1084529"/>
                  </a:lnTo>
                  <a:lnTo>
                    <a:pt x="867130" y="1079741"/>
                  </a:lnTo>
                  <a:lnTo>
                    <a:pt x="875931" y="1077341"/>
                  </a:lnTo>
                  <a:close/>
                </a:path>
                <a:path w="1163955" h="1262379">
                  <a:moveTo>
                    <a:pt x="914488" y="1062659"/>
                  </a:moveTo>
                  <a:lnTo>
                    <a:pt x="913295" y="1057973"/>
                  </a:lnTo>
                  <a:lnTo>
                    <a:pt x="907897" y="1060551"/>
                  </a:lnTo>
                  <a:lnTo>
                    <a:pt x="912393" y="1066292"/>
                  </a:lnTo>
                  <a:lnTo>
                    <a:pt x="914488" y="1062659"/>
                  </a:lnTo>
                  <a:close/>
                </a:path>
                <a:path w="1163955" h="1262379">
                  <a:moveTo>
                    <a:pt x="918286" y="1003808"/>
                  </a:moveTo>
                  <a:lnTo>
                    <a:pt x="912685" y="1003007"/>
                  </a:lnTo>
                  <a:lnTo>
                    <a:pt x="905497" y="999820"/>
                  </a:lnTo>
                  <a:lnTo>
                    <a:pt x="903897" y="1004608"/>
                  </a:lnTo>
                  <a:lnTo>
                    <a:pt x="909497" y="1005408"/>
                  </a:lnTo>
                  <a:lnTo>
                    <a:pt x="915885" y="1007808"/>
                  </a:lnTo>
                  <a:lnTo>
                    <a:pt x="918286" y="1003808"/>
                  </a:lnTo>
                  <a:close/>
                </a:path>
                <a:path w="1163955" h="1262379">
                  <a:moveTo>
                    <a:pt x="926896" y="842848"/>
                  </a:moveTo>
                  <a:lnTo>
                    <a:pt x="923086" y="839978"/>
                  </a:lnTo>
                  <a:lnTo>
                    <a:pt x="919708" y="842733"/>
                  </a:lnTo>
                  <a:lnTo>
                    <a:pt x="914095" y="844664"/>
                  </a:lnTo>
                  <a:lnTo>
                    <a:pt x="911174" y="847051"/>
                  </a:lnTo>
                  <a:lnTo>
                    <a:pt x="915885" y="851166"/>
                  </a:lnTo>
                  <a:lnTo>
                    <a:pt x="918362" y="847394"/>
                  </a:lnTo>
                  <a:lnTo>
                    <a:pt x="923683" y="844969"/>
                  </a:lnTo>
                  <a:lnTo>
                    <a:pt x="926896" y="842848"/>
                  </a:lnTo>
                  <a:close/>
                </a:path>
                <a:path w="1163955" h="1262379">
                  <a:moveTo>
                    <a:pt x="963041" y="1058964"/>
                  </a:moveTo>
                  <a:lnTo>
                    <a:pt x="955852" y="1054163"/>
                  </a:lnTo>
                  <a:lnTo>
                    <a:pt x="954252" y="1058164"/>
                  </a:lnTo>
                  <a:lnTo>
                    <a:pt x="945464" y="1061351"/>
                  </a:lnTo>
                  <a:lnTo>
                    <a:pt x="952652" y="1066152"/>
                  </a:lnTo>
                  <a:lnTo>
                    <a:pt x="954252" y="1061351"/>
                  </a:lnTo>
                  <a:lnTo>
                    <a:pt x="963041" y="1058964"/>
                  </a:lnTo>
                  <a:close/>
                </a:path>
                <a:path w="1163955" h="1262379">
                  <a:moveTo>
                    <a:pt x="964641" y="994219"/>
                  </a:moveTo>
                  <a:lnTo>
                    <a:pt x="958240" y="991019"/>
                  </a:lnTo>
                  <a:lnTo>
                    <a:pt x="954011" y="993546"/>
                  </a:lnTo>
                  <a:lnTo>
                    <a:pt x="946556" y="994422"/>
                  </a:lnTo>
                  <a:lnTo>
                    <a:pt x="941946" y="996200"/>
                  </a:lnTo>
                  <a:lnTo>
                    <a:pt x="946264" y="1001420"/>
                  </a:lnTo>
                  <a:lnTo>
                    <a:pt x="948651" y="996619"/>
                  </a:lnTo>
                  <a:lnTo>
                    <a:pt x="955052" y="1003007"/>
                  </a:lnTo>
                  <a:lnTo>
                    <a:pt x="955052" y="995819"/>
                  </a:lnTo>
                  <a:lnTo>
                    <a:pt x="964641" y="994219"/>
                  </a:lnTo>
                  <a:close/>
                </a:path>
                <a:path w="1163955" h="1262379">
                  <a:moveTo>
                    <a:pt x="979830" y="1068552"/>
                  </a:moveTo>
                  <a:lnTo>
                    <a:pt x="976630" y="1064552"/>
                  </a:lnTo>
                  <a:lnTo>
                    <a:pt x="971829" y="1061351"/>
                  </a:lnTo>
                  <a:lnTo>
                    <a:pt x="970229" y="1068552"/>
                  </a:lnTo>
                  <a:lnTo>
                    <a:pt x="972629" y="1072540"/>
                  </a:lnTo>
                  <a:lnTo>
                    <a:pt x="977430" y="1074940"/>
                  </a:lnTo>
                  <a:lnTo>
                    <a:pt x="979830" y="1068552"/>
                  </a:lnTo>
                  <a:close/>
                </a:path>
                <a:path w="1163955" h="1262379">
                  <a:moveTo>
                    <a:pt x="980465" y="601535"/>
                  </a:moveTo>
                  <a:lnTo>
                    <a:pt x="976630" y="594614"/>
                  </a:lnTo>
                  <a:lnTo>
                    <a:pt x="972934" y="600748"/>
                  </a:lnTo>
                  <a:lnTo>
                    <a:pt x="965644" y="604697"/>
                  </a:lnTo>
                  <a:lnTo>
                    <a:pt x="960450" y="608215"/>
                  </a:lnTo>
                  <a:lnTo>
                    <a:pt x="963041" y="612990"/>
                  </a:lnTo>
                  <a:lnTo>
                    <a:pt x="967752" y="608774"/>
                  </a:lnTo>
                  <a:lnTo>
                    <a:pt x="975525" y="605599"/>
                  </a:lnTo>
                  <a:lnTo>
                    <a:pt x="980465" y="601535"/>
                  </a:lnTo>
                  <a:close/>
                </a:path>
                <a:path w="1163955" h="1262379">
                  <a:moveTo>
                    <a:pt x="983018" y="1126896"/>
                  </a:moveTo>
                  <a:lnTo>
                    <a:pt x="975829" y="1124496"/>
                  </a:lnTo>
                  <a:lnTo>
                    <a:pt x="973429" y="1129284"/>
                  </a:lnTo>
                  <a:lnTo>
                    <a:pt x="978230" y="1130084"/>
                  </a:lnTo>
                  <a:lnTo>
                    <a:pt x="978230" y="1136484"/>
                  </a:lnTo>
                  <a:lnTo>
                    <a:pt x="982218" y="1130884"/>
                  </a:lnTo>
                  <a:lnTo>
                    <a:pt x="983018" y="1126896"/>
                  </a:lnTo>
                  <a:close/>
                </a:path>
                <a:path w="1163955" h="1262379">
                  <a:moveTo>
                    <a:pt x="995807" y="1112507"/>
                  </a:moveTo>
                  <a:lnTo>
                    <a:pt x="988618" y="1110107"/>
                  </a:lnTo>
                  <a:lnTo>
                    <a:pt x="986218" y="1114907"/>
                  </a:lnTo>
                  <a:lnTo>
                    <a:pt x="991019" y="1115707"/>
                  </a:lnTo>
                  <a:lnTo>
                    <a:pt x="991019" y="1122095"/>
                  </a:lnTo>
                  <a:lnTo>
                    <a:pt x="995006" y="1116507"/>
                  </a:lnTo>
                  <a:lnTo>
                    <a:pt x="995807" y="1112507"/>
                  </a:lnTo>
                  <a:close/>
                </a:path>
                <a:path w="1163955" h="1262379">
                  <a:moveTo>
                    <a:pt x="1069340" y="1133284"/>
                  </a:moveTo>
                  <a:lnTo>
                    <a:pt x="1063739" y="1132484"/>
                  </a:lnTo>
                  <a:lnTo>
                    <a:pt x="1056551" y="1129284"/>
                  </a:lnTo>
                  <a:lnTo>
                    <a:pt x="1054950" y="1134084"/>
                  </a:lnTo>
                  <a:lnTo>
                    <a:pt x="1059751" y="1134884"/>
                  </a:lnTo>
                  <a:lnTo>
                    <a:pt x="1066939" y="1137285"/>
                  </a:lnTo>
                  <a:lnTo>
                    <a:pt x="1069340" y="1133284"/>
                  </a:lnTo>
                  <a:close/>
                </a:path>
                <a:path w="1163955" h="1262379">
                  <a:moveTo>
                    <a:pt x="1087716" y="1134084"/>
                  </a:moveTo>
                  <a:lnTo>
                    <a:pt x="1084516" y="1130084"/>
                  </a:lnTo>
                  <a:lnTo>
                    <a:pt x="1079728" y="1126896"/>
                  </a:lnTo>
                  <a:lnTo>
                    <a:pt x="1077328" y="1133284"/>
                  </a:lnTo>
                  <a:lnTo>
                    <a:pt x="1079728" y="1138085"/>
                  </a:lnTo>
                  <a:lnTo>
                    <a:pt x="1085316" y="1140472"/>
                  </a:lnTo>
                  <a:lnTo>
                    <a:pt x="1087716" y="1134084"/>
                  </a:lnTo>
                  <a:close/>
                </a:path>
                <a:path w="1163955" h="1262379">
                  <a:moveTo>
                    <a:pt x="1107059" y="838911"/>
                  </a:moveTo>
                  <a:lnTo>
                    <a:pt x="1103198" y="834275"/>
                  </a:lnTo>
                  <a:lnTo>
                    <a:pt x="1099794" y="833094"/>
                  </a:lnTo>
                  <a:lnTo>
                    <a:pt x="1102906" y="836777"/>
                  </a:lnTo>
                  <a:lnTo>
                    <a:pt x="1101305" y="842365"/>
                  </a:lnTo>
                  <a:lnTo>
                    <a:pt x="1099705" y="851966"/>
                  </a:lnTo>
                  <a:lnTo>
                    <a:pt x="1105306" y="845566"/>
                  </a:lnTo>
                  <a:lnTo>
                    <a:pt x="1107059" y="838911"/>
                  </a:lnTo>
                  <a:close/>
                </a:path>
                <a:path w="1163955" h="1262379">
                  <a:moveTo>
                    <a:pt x="1152156" y="932078"/>
                  </a:moveTo>
                  <a:lnTo>
                    <a:pt x="1150772" y="927163"/>
                  </a:lnTo>
                  <a:lnTo>
                    <a:pt x="1147660" y="931087"/>
                  </a:lnTo>
                  <a:lnTo>
                    <a:pt x="1145260" y="936040"/>
                  </a:lnTo>
                  <a:lnTo>
                    <a:pt x="1142263" y="940168"/>
                  </a:lnTo>
                  <a:lnTo>
                    <a:pt x="1141361" y="941755"/>
                  </a:lnTo>
                  <a:lnTo>
                    <a:pt x="1145260" y="939076"/>
                  </a:lnTo>
                  <a:lnTo>
                    <a:pt x="1150696" y="938504"/>
                  </a:lnTo>
                  <a:lnTo>
                    <a:pt x="1152156" y="932078"/>
                  </a:lnTo>
                  <a:close/>
                </a:path>
                <a:path w="1163955" h="1262379">
                  <a:moveTo>
                    <a:pt x="1163637" y="955852"/>
                  </a:moveTo>
                  <a:lnTo>
                    <a:pt x="1159344" y="953033"/>
                  </a:lnTo>
                  <a:lnTo>
                    <a:pt x="1155052" y="948270"/>
                  </a:lnTo>
                  <a:lnTo>
                    <a:pt x="1151051" y="945299"/>
                  </a:lnTo>
                  <a:lnTo>
                    <a:pt x="1147660" y="947864"/>
                  </a:lnTo>
                  <a:lnTo>
                    <a:pt x="1151953" y="951026"/>
                  </a:lnTo>
                  <a:lnTo>
                    <a:pt x="1155649" y="956360"/>
                  </a:lnTo>
                  <a:lnTo>
                    <a:pt x="1159344" y="959446"/>
                  </a:lnTo>
                  <a:lnTo>
                    <a:pt x="1163637" y="95585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444684" y="9158236"/>
              <a:ext cx="1170940" cy="676910"/>
            </a:xfrm>
            <a:custGeom>
              <a:avLst/>
              <a:gdLst/>
              <a:ahLst/>
              <a:cxnLst/>
              <a:rect l="l" t="t" r="r" b="b"/>
              <a:pathLst>
                <a:path w="1170940" h="676909">
                  <a:moveTo>
                    <a:pt x="8788" y="159207"/>
                  </a:moveTo>
                  <a:lnTo>
                    <a:pt x="7988" y="155206"/>
                  </a:lnTo>
                  <a:lnTo>
                    <a:pt x="0" y="155206"/>
                  </a:lnTo>
                  <a:lnTo>
                    <a:pt x="0" y="160807"/>
                  </a:lnTo>
                  <a:lnTo>
                    <a:pt x="4800" y="159207"/>
                  </a:lnTo>
                  <a:lnTo>
                    <a:pt x="8788" y="165608"/>
                  </a:lnTo>
                  <a:lnTo>
                    <a:pt x="8788" y="159207"/>
                  </a:lnTo>
                  <a:close/>
                </a:path>
                <a:path w="1170940" h="676909">
                  <a:moveTo>
                    <a:pt x="21577" y="441337"/>
                  </a:moveTo>
                  <a:lnTo>
                    <a:pt x="10680" y="440436"/>
                  </a:lnTo>
                  <a:lnTo>
                    <a:pt x="9893" y="444334"/>
                  </a:lnTo>
                  <a:lnTo>
                    <a:pt x="14947" y="446722"/>
                  </a:lnTo>
                  <a:lnTo>
                    <a:pt x="21577" y="441337"/>
                  </a:lnTo>
                  <a:close/>
                </a:path>
                <a:path w="1170940" h="676909">
                  <a:moveTo>
                    <a:pt x="44958" y="352615"/>
                  </a:moveTo>
                  <a:lnTo>
                    <a:pt x="43078" y="348945"/>
                  </a:lnTo>
                  <a:lnTo>
                    <a:pt x="38366" y="355015"/>
                  </a:lnTo>
                  <a:lnTo>
                    <a:pt x="43535" y="357492"/>
                  </a:lnTo>
                  <a:lnTo>
                    <a:pt x="44958" y="352615"/>
                  </a:lnTo>
                  <a:close/>
                </a:path>
                <a:path w="1170940" h="676909">
                  <a:moveTo>
                    <a:pt x="57543" y="175196"/>
                  </a:moveTo>
                  <a:lnTo>
                    <a:pt x="52743" y="175196"/>
                  </a:lnTo>
                  <a:lnTo>
                    <a:pt x="46355" y="169595"/>
                  </a:lnTo>
                  <a:lnTo>
                    <a:pt x="44754" y="177596"/>
                  </a:lnTo>
                  <a:lnTo>
                    <a:pt x="50355" y="177596"/>
                  </a:lnTo>
                  <a:lnTo>
                    <a:pt x="56743" y="183184"/>
                  </a:lnTo>
                  <a:lnTo>
                    <a:pt x="57543" y="175196"/>
                  </a:lnTo>
                  <a:close/>
                </a:path>
                <a:path w="1170940" h="676909">
                  <a:moveTo>
                    <a:pt x="68732" y="554824"/>
                  </a:moveTo>
                  <a:lnTo>
                    <a:pt x="67932" y="550024"/>
                  </a:lnTo>
                  <a:lnTo>
                    <a:pt x="63144" y="551624"/>
                  </a:lnTo>
                  <a:lnTo>
                    <a:pt x="55943" y="551624"/>
                  </a:lnTo>
                  <a:lnTo>
                    <a:pt x="55943" y="556425"/>
                  </a:lnTo>
                  <a:lnTo>
                    <a:pt x="60744" y="554824"/>
                  </a:lnTo>
                  <a:lnTo>
                    <a:pt x="68732" y="554824"/>
                  </a:lnTo>
                  <a:close/>
                </a:path>
                <a:path w="1170940" h="676909">
                  <a:moveTo>
                    <a:pt x="72732" y="343827"/>
                  </a:moveTo>
                  <a:lnTo>
                    <a:pt x="71932" y="336638"/>
                  </a:lnTo>
                  <a:lnTo>
                    <a:pt x="67132" y="334238"/>
                  </a:lnTo>
                  <a:lnTo>
                    <a:pt x="61544" y="333438"/>
                  </a:lnTo>
                  <a:lnTo>
                    <a:pt x="62344" y="340626"/>
                  </a:lnTo>
                  <a:lnTo>
                    <a:pt x="67132" y="343027"/>
                  </a:lnTo>
                  <a:lnTo>
                    <a:pt x="72732" y="343827"/>
                  </a:lnTo>
                  <a:close/>
                </a:path>
                <a:path w="1170940" h="676909">
                  <a:moveTo>
                    <a:pt x="75120" y="188785"/>
                  </a:moveTo>
                  <a:lnTo>
                    <a:pt x="74333" y="184785"/>
                  </a:lnTo>
                  <a:lnTo>
                    <a:pt x="66332" y="184785"/>
                  </a:lnTo>
                  <a:lnTo>
                    <a:pt x="66332" y="190373"/>
                  </a:lnTo>
                  <a:lnTo>
                    <a:pt x="71132" y="188785"/>
                  </a:lnTo>
                  <a:lnTo>
                    <a:pt x="74333" y="195173"/>
                  </a:lnTo>
                  <a:lnTo>
                    <a:pt x="75120" y="188785"/>
                  </a:lnTo>
                  <a:close/>
                </a:path>
                <a:path w="1170940" h="676909">
                  <a:moveTo>
                    <a:pt x="105727" y="428904"/>
                  </a:moveTo>
                  <a:lnTo>
                    <a:pt x="99098" y="422948"/>
                  </a:lnTo>
                  <a:lnTo>
                    <a:pt x="97421" y="430936"/>
                  </a:lnTo>
                  <a:lnTo>
                    <a:pt x="102400" y="432244"/>
                  </a:lnTo>
                  <a:lnTo>
                    <a:pt x="105727" y="428904"/>
                  </a:lnTo>
                  <a:close/>
                </a:path>
                <a:path w="1170940" h="676909">
                  <a:moveTo>
                    <a:pt x="128676" y="329438"/>
                  </a:moveTo>
                  <a:lnTo>
                    <a:pt x="119913" y="327863"/>
                  </a:lnTo>
                  <a:lnTo>
                    <a:pt x="118478" y="332435"/>
                  </a:lnTo>
                  <a:lnTo>
                    <a:pt x="122161" y="335508"/>
                  </a:lnTo>
                  <a:lnTo>
                    <a:pt x="128676" y="329438"/>
                  </a:lnTo>
                  <a:close/>
                </a:path>
                <a:path w="1170940" h="676909">
                  <a:moveTo>
                    <a:pt x="195707" y="365810"/>
                  </a:moveTo>
                  <a:lnTo>
                    <a:pt x="192519" y="360565"/>
                  </a:lnTo>
                  <a:lnTo>
                    <a:pt x="187020" y="364604"/>
                  </a:lnTo>
                  <a:lnTo>
                    <a:pt x="194551" y="370446"/>
                  </a:lnTo>
                  <a:lnTo>
                    <a:pt x="195707" y="365810"/>
                  </a:lnTo>
                  <a:close/>
                </a:path>
                <a:path w="1170940" h="676909">
                  <a:moveTo>
                    <a:pt x="230174" y="519658"/>
                  </a:moveTo>
                  <a:lnTo>
                    <a:pt x="229374" y="510070"/>
                  </a:lnTo>
                  <a:lnTo>
                    <a:pt x="226174" y="504469"/>
                  </a:lnTo>
                  <a:lnTo>
                    <a:pt x="218186" y="505269"/>
                  </a:lnTo>
                  <a:lnTo>
                    <a:pt x="219786" y="512457"/>
                  </a:lnTo>
                  <a:lnTo>
                    <a:pt x="223774" y="518058"/>
                  </a:lnTo>
                  <a:lnTo>
                    <a:pt x="230174" y="519658"/>
                  </a:lnTo>
                  <a:close/>
                </a:path>
                <a:path w="1170940" h="676909">
                  <a:moveTo>
                    <a:pt x="259740" y="304660"/>
                  </a:moveTo>
                  <a:lnTo>
                    <a:pt x="258940" y="300672"/>
                  </a:lnTo>
                  <a:lnTo>
                    <a:pt x="250952" y="300672"/>
                  </a:lnTo>
                  <a:lnTo>
                    <a:pt x="250952" y="306260"/>
                  </a:lnTo>
                  <a:lnTo>
                    <a:pt x="256552" y="305460"/>
                  </a:lnTo>
                  <a:lnTo>
                    <a:pt x="259740" y="311061"/>
                  </a:lnTo>
                  <a:lnTo>
                    <a:pt x="259740" y="304660"/>
                  </a:lnTo>
                  <a:close/>
                </a:path>
                <a:path w="1170940" h="676909">
                  <a:moveTo>
                    <a:pt x="291261" y="628713"/>
                  </a:moveTo>
                  <a:lnTo>
                    <a:pt x="284518" y="622757"/>
                  </a:lnTo>
                  <a:lnTo>
                    <a:pt x="283171" y="630732"/>
                  </a:lnTo>
                  <a:lnTo>
                    <a:pt x="288112" y="632040"/>
                  </a:lnTo>
                  <a:lnTo>
                    <a:pt x="291261" y="628713"/>
                  </a:lnTo>
                  <a:close/>
                </a:path>
                <a:path w="1170940" h="676909">
                  <a:moveTo>
                    <a:pt x="300443" y="609104"/>
                  </a:moveTo>
                  <a:lnTo>
                    <a:pt x="296506" y="612368"/>
                  </a:lnTo>
                  <a:lnTo>
                    <a:pt x="294817" y="616978"/>
                  </a:lnTo>
                  <a:lnTo>
                    <a:pt x="298005" y="613270"/>
                  </a:lnTo>
                  <a:lnTo>
                    <a:pt x="300443" y="609104"/>
                  </a:lnTo>
                  <a:close/>
                </a:path>
                <a:path w="1170940" h="676909">
                  <a:moveTo>
                    <a:pt x="303898" y="595287"/>
                  </a:moveTo>
                  <a:lnTo>
                    <a:pt x="300672" y="591426"/>
                  </a:lnTo>
                  <a:lnTo>
                    <a:pt x="297307" y="595579"/>
                  </a:lnTo>
                  <a:lnTo>
                    <a:pt x="303822" y="599287"/>
                  </a:lnTo>
                  <a:lnTo>
                    <a:pt x="303898" y="595287"/>
                  </a:lnTo>
                  <a:close/>
                </a:path>
                <a:path w="1170940" h="676909">
                  <a:moveTo>
                    <a:pt x="341464" y="209054"/>
                  </a:moveTo>
                  <a:lnTo>
                    <a:pt x="339585" y="205422"/>
                  </a:lnTo>
                  <a:lnTo>
                    <a:pt x="334873" y="211162"/>
                  </a:lnTo>
                  <a:lnTo>
                    <a:pt x="340042" y="213741"/>
                  </a:lnTo>
                  <a:lnTo>
                    <a:pt x="341464" y="209054"/>
                  </a:lnTo>
                  <a:close/>
                </a:path>
                <a:path w="1170940" h="676909">
                  <a:moveTo>
                    <a:pt x="344462" y="603580"/>
                  </a:moveTo>
                  <a:lnTo>
                    <a:pt x="333552" y="602678"/>
                  </a:lnTo>
                  <a:lnTo>
                    <a:pt x="332765" y="606564"/>
                  </a:lnTo>
                  <a:lnTo>
                    <a:pt x="337832" y="608965"/>
                  </a:lnTo>
                  <a:lnTo>
                    <a:pt x="344462" y="603580"/>
                  </a:lnTo>
                  <a:close/>
                </a:path>
                <a:path w="1170940" h="676909">
                  <a:moveTo>
                    <a:pt x="361937" y="75590"/>
                  </a:moveTo>
                  <a:lnTo>
                    <a:pt x="360032" y="71958"/>
                  </a:lnTo>
                  <a:lnTo>
                    <a:pt x="355650" y="77685"/>
                  </a:lnTo>
                  <a:lnTo>
                    <a:pt x="360705" y="80276"/>
                  </a:lnTo>
                  <a:lnTo>
                    <a:pt x="361937" y="75590"/>
                  </a:lnTo>
                  <a:close/>
                </a:path>
                <a:path w="1170940" h="676909">
                  <a:moveTo>
                    <a:pt x="375526" y="671804"/>
                  </a:moveTo>
                  <a:lnTo>
                    <a:pt x="373621" y="668172"/>
                  </a:lnTo>
                  <a:lnTo>
                    <a:pt x="369239" y="673900"/>
                  </a:lnTo>
                  <a:lnTo>
                    <a:pt x="374294" y="676490"/>
                  </a:lnTo>
                  <a:lnTo>
                    <a:pt x="375526" y="671804"/>
                  </a:lnTo>
                  <a:close/>
                </a:path>
                <a:path w="1170940" h="676909">
                  <a:moveTo>
                    <a:pt x="380009" y="104444"/>
                  </a:moveTo>
                  <a:lnTo>
                    <a:pt x="375627" y="107264"/>
                  </a:lnTo>
                  <a:lnTo>
                    <a:pt x="374396" y="112318"/>
                  </a:lnTo>
                  <a:lnTo>
                    <a:pt x="377723" y="108762"/>
                  </a:lnTo>
                  <a:lnTo>
                    <a:pt x="380009" y="104444"/>
                  </a:lnTo>
                  <a:close/>
                </a:path>
                <a:path w="1170940" h="676909">
                  <a:moveTo>
                    <a:pt x="408393" y="603567"/>
                  </a:moveTo>
                  <a:lnTo>
                    <a:pt x="407593" y="599579"/>
                  </a:lnTo>
                  <a:lnTo>
                    <a:pt x="399605" y="599579"/>
                  </a:lnTo>
                  <a:lnTo>
                    <a:pt x="399605" y="605167"/>
                  </a:lnTo>
                  <a:lnTo>
                    <a:pt x="404406" y="604367"/>
                  </a:lnTo>
                  <a:lnTo>
                    <a:pt x="407593" y="609968"/>
                  </a:lnTo>
                  <a:lnTo>
                    <a:pt x="408393" y="603567"/>
                  </a:lnTo>
                  <a:close/>
                </a:path>
                <a:path w="1170940" h="676909">
                  <a:moveTo>
                    <a:pt x="417690" y="633145"/>
                  </a:moveTo>
                  <a:lnTo>
                    <a:pt x="415950" y="630402"/>
                  </a:lnTo>
                  <a:lnTo>
                    <a:pt x="409194" y="629145"/>
                  </a:lnTo>
                  <a:lnTo>
                    <a:pt x="411594" y="634746"/>
                  </a:lnTo>
                  <a:lnTo>
                    <a:pt x="410794" y="644334"/>
                  </a:lnTo>
                  <a:lnTo>
                    <a:pt x="417182" y="644334"/>
                  </a:lnTo>
                  <a:lnTo>
                    <a:pt x="417169" y="637692"/>
                  </a:lnTo>
                  <a:lnTo>
                    <a:pt x="417690" y="633145"/>
                  </a:lnTo>
                  <a:close/>
                </a:path>
                <a:path w="1170940" h="676909">
                  <a:moveTo>
                    <a:pt x="470738" y="390982"/>
                  </a:moveTo>
                  <a:lnTo>
                    <a:pt x="466420" y="389686"/>
                  </a:lnTo>
                  <a:lnTo>
                    <a:pt x="460146" y="388378"/>
                  </a:lnTo>
                  <a:lnTo>
                    <a:pt x="454774" y="389178"/>
                  </a:lnTo>
                  <a:lnTo>
                    <a:pt x="453148" y="394182"/>
                  </a:lnTo>
                  <a:lnTo>
                    <a:pt x="458939" y="393458"/>
                  </a:lnTo>
                  <a:lnTo>
                    <a:pt x="464642" y="395579"/>
                  </a:lnTo>
                  <a:lnTo>
                    <a:pt x="468998" y="396201"/>
                  </a:lnTo>
                  <a:lnTo>
                    <a:pt x="470738" y="390982"/>
                  </a:lnTo>
                  <a:close/>
                </a:path>
                <a:path w="1170940" h="676909">
                  <a:moveTo>
                    <a:pt x="473329" y="454621"/>
                  </a:moveTo>
                  <a:lnTo>
                    <a:pt x="470115" y="450761"/>
                  </a:lnTo>
                  <a:lnTo>
                    <a:pt x="466737" y="454914"/>
                  </a:lnTo>
                  <a:lnTo>
                    <a:pt x="473252" y="458622"/>
                  </a:lnTo>
                  <a:lnTo>
                    <a:pt x="473329" y="454621"/>
                  </a:lnTo>
                  <a:close/>
                </a:path>
                <a:path w="1170940" h="676909">
                  <a:moveTo>
                    <a:pt x="478726" y="574001"/>
                  </a:moveTo>
                  <a:lnTo>
                    <a:pt x="467931" y="573100"/>
                  </a:lnTo>
                  <a:lnTo>
                    <a:pt x="467334" y="576999"/>
                  </a:lnTo>
                  <a:lnTo>
                    <a:pt x="472427" y="579399"/>
                  </a:lnTo>
                  <a:lnTo>
                    <a:pt x="478726" y="574001"/>
                  </a:lnTo>
                  <a:close/>
                </a:path>
                <a:path w="1170940" h="676909">
                  <a:moveTo>
                    <a:pt x="481507" y="357352"/>
                  </a:moveTo>
                  <a:lnTo>
                    <a:pt x="477126" y="360616"/>
                  </a:lnTo>
                  <a:lnTo>
                    <a:pt x="475894" y="365213"/>
                  </a:lnTo>
                  <a:lnTo>
                    <a:pt x="479221" y="361505"/>
                  </a:lnTo>
                  <a:lnTo>
                    <a:pt x="481507" y="357352"/>
                  </a:lnTo>
                  <a:close/>
                </a:path>
                <a:path w="1170940" h="676909">
                  <a:moveTo>
                    <a:pt x="484327" y="392582"/>
                  </a:moveTo>
                  <a:lnTo>
                    <a:pt x="483527" y="388581"/>
                  </a:lnTo>
                  <a:lnTo>
                    <a:pt x="475526" y="388581"/>
                  </a:lnTo>
                  <a:lnTo>
                    <a:pt x="475526" y="394182"/>
                  </a:lnTo>
                  <a:lnTo>
                    <a:pt x="480326" y="393382"/>
                  </a:lnTo>
                  <a:lnTo>
                    <a:pt x="484327" y="398970"/>
                  </a:lnTo>
                  <a:lnTo>
                    <a:pt x="484327" y="392582"/>
                  </a:lnTo>
                  <a:close/>
                </a:path>
                <a:path w="1170940" h="676909">
                  <a:moveTo>
                    <a:pt x="521881" y="498881"/>
                  </a:moveTo>
                  <a:lnTo>
                    <a:pt x="520280" y="491680"/>
                  </a:lnTo>
                  <a:lnTo>
                    <a:pt x="515493" y="490080"/>
                  </a:lnTo>
                  <a:lnTo>
                    <a:pt x="506704" y="493280"/>
                  </a:lnTo>
                  <a:lnTo>
                    <a:pt x="507504" y="495681"/>
                  </a:lnTo>
                  <a:lnTo>
                    <a:pt x="508292" y="498881"/>
                  </a:lnTo>
                  <a:lnTo>
                    <a:pt x="509092" y="501269"/>
                  </a:lnTo>
                  <a:lnTo>
                    <a:pt x="513092" y="500468"/>
                  </a:lnTo>
                  <a:lnTo>
                    <a:pt x="517893" y="499681"/>
                  </a:lnTo>
                  <a:lnTo>
                    <a:pt x="521881" y="498881"/>
                  </a:lnTo>
                  <a:close/>
                </a:path>
                <a:path w="1170940" h="676909">
                  <a:moveTo>
                    <a:pt x="539470" y="499681"/>
                  </a:moveTo>
                  <a:lnTo>
                    <a:pt x="538670" y="490080"/>
                  </a:lnTo>
                  <a:lnTo>
                    <a:pt x="535470" y="484492"/>
                  </a:lnTo>
                  <a:lnTo>
                    <a:pt x="527481" y="485292"/>
                  </a:lnTo>
                  <a:lnTo>
                    <a:pt x="529882" y="492480"/>
                  </a:lnTo>
                  <a:lnTo>
                    <a:pt x="533869" y="498081"/>
                  </a:lnTo>
                  <a:lnTo>
                    <a:pt x="539470" y="499681"/>
                  </a:lnTo>
                  <a:close/>
                </a:path>
                <a:path w="1170940" h="676909">
                  <a:moveTo>
                    <a:pt x="560984" y="242265"/>
                  </a:moveTo>
                  <a:lnTo>
                    <a:pt x="557047" y="245529"/>
                  </a:lnTo>
                  <a:lnTo>
                    <a:pt x="555358" y="250126"/>
                  </a:lnTo>
                  <a:lnTo>
                    <a:pt x="558546" y="246418"/>
                  </a:lnTo>
                  <a:lnTo>
                    <a:pt x="560984" y="242265"/>
                  </a:lnTo>
                  <a:close/>
                </a:path>
                <a:path w="1170940" h="676909">
                  <a:moveTo>
                    <a:pt x="600138" y="171932"/>
                  </a:moveTo>
                  <a:lnTo>
                    <a:pt x="596214" y="175196"/>
                  </a:lnTo>
                  <a:lnTo>
                    <a:pt x="594525" y="179806"/>
                  </a:lnTo>
                  <a:lnTo>
                    <a:pt x="597712" y="176098"/>
                  </a:lnTo>
                  <a:lnTo>
                    <a:pt x="600138" y="171932"/>
                  </a:lnTo>
                  <a:close/>
                </a:path>
                <a:path w="1170940" h="676909">
                  <a:moveTo>
                    <a:pt x="616991" y="455714"/>
                  </a:moveTo>
                  <a:lnTo>
                    <a:pt x="612190" y="455714"/>
                  </a:lnTo>
                  <a:lnTo>
                    <a:pt x="605802" y="450126"/>
                  </a:lnTo>
                  <a:lnTo>
                    <a:pt x="604202" y="458114"/>
                  </a:lnTo>
                  <a:lnTo>
                    <a:pt x="609003" y="458114"/>
                  </a:lnTo>
                  <a:lnTo>
                    <a:pt x="615391" y="463715"/>
                  </a:lnTo>
                  <a:lnTo>
                    <a:pt x="616991" y="455714"/>
                  </a:lnTo>
                  <a:close/>
                </a:path>
                <a:path w="1170940" h="676909">
                  <a:moveTo>
                    <a:pt x="620991" y="267106"/>
                  </a:moveTo>
                  <a:lnTo>
                    <a:pt x="619175" y="261061"/>
                  </a:lnTo>
                  <a:lnTo>
                    <a:pt x="613689" y="257111"/>
                  </a:lnTo>
                  <a:lnTo>
                    <a:pt x="608063" y="256768"/>
                  </a:lnTo>
                  <a:lnTo>
                    <a:pt x="605802" y="261505"/>
                  </a:lnTo>
                  <a:lnTo>
                    <a:pt x="612190" y="260705"/>
                  </a:lnTo>
                  <a:lnTo>
                    <a:pt x="614591" y="266306"/>
                  </a:lnTo>
                  <a:lnTo>
                    <a:pt x="620991" y="267106"/>
                  </a:lnTo>
                  <a:close/>
                </a:path>
                <a:path w="1170940" h="676909">
                  <a:moveTo>
                    <a:pt x="632180" y="403771"/>
                  </a:moveTo>
                  <a:lnTo>
                    <a:pt x="631380" y="398970"/>
                  </a:lnTo>
                  <a:lnTo>
                    <a:pt x="626579" y="400570"/>
                  </a:lnTo>
                  <a:lnTo>
                    <a:pt x="619391" y="400570"/>
                  </a:lnTo>
                  <a:lnTo>
                    <a:pt x="619391" y="405371"/>
                  </a:lnTo>
                  <a:lnTo>
                    <a:pt x="624179" y="403771"/>
                  </a:lnTo>
                  <a:lnTo>
                    <a:pt x="632180" y="403771"/>
                  </a:lnTo>
                  <a:close/>
                </a:path>
                <a:path w="1170940" h="676909">
                  <a:moveTo>
                    <a:pt x="634276" y="256908"/>
                  </a:moveTo>
                  <a:lnTo>
                    <a:pt x="631088" y="253022"/>
                  </a:lnTo>
                  <a:lnTo>
                    <a:pt x="627380" y="257517"/>
                  </a:lnTo>
                  <a:lnTo>
                    <a:pt x="634009" y="261112"/>
                  </a:lnTo>
                  <a:lnTo>
                    <a:pt x="634276" y="256908"/>
                  </a:lnTo>
                  <a:close/>
                </a:path>
                <a:path w="1170940" h="676909">
                  <a:moveTo>
                    <a:pt x="656945" y="390982"/>
                  </a:moveTo>
                  <a:lnTo>
                    <a:pt x="656145" y="386181"/>
                  </a:lnTo>
                  <a:lnTo>
                    <a:pt x="651357" y="387781"/>
                  </a:lnTo>
                  <a:lnTo>
                    <a:pt x="644169" y="387781"/>
                  </a:lnTo>
                  <a:lnTo>
                    <a:pt x="644169" y="392582"/>
                  </a:lnTo>
                  <a:lnTo>
                    <a:pt x="648957" y="390982"/>
                  </a:lnTo>
                  <a:lnTo>
                    <a:pt x="656945" y="390982"/>
                  </a:lnTo>
                  <a:close/>
                </a:path>
                <a:path w="1170940" h="676909">
                  <a:moveTo>
                    <a:pt x="693712" y="534047"/>
                  </a:moveTo>
                  <a:lnTo>
                    <a:pt x="692912" y="530047"/>
                  </a:lnTo>
                  <a:lnTo>
                    <a:pt x="686523" y="531647"/>
                  </a:lnTo>
                  <a:lnTo>
                    <a:pt x="676135" y="531647"/>
                  </a:lnTo>
                  <a:lnTo>
                    <a:pt x="676135" y="537235"/>
                  </a:lnTo>
                  <a:lnTo>
                    <a:pt x="679843" y="538721"/>
                  </a:lnTo>
                  <a:lnTo>
                    <a:pt x="684225" y="542531"/>
                  </a:lnTo>
                  <a:lnTo>
                    <a:pt x="688162" y="544093"/>
                  </a:lnTo>
                  <a:lnTo>
                    <a:pt x="690511" y="538835"/>
                  </a:lnTo>
                  <a:lnTo>
                    <a:pt x="684923" y="538835"/>
                  </a:lnTo>
                  <a:lnTo>
                    <a:pt x="684923" y="535635"/>
                  </a:lnTo>
                  <a:lnTo>
                    <a:pt x="688124" y="534047"/>
                  </a:lnTo>
                  <a:lnTo>
                    <a:pt x="693712" y="534047"/>
                  </a:lnTo>
                  <a:close/>
                </a:path>
                <a:path w="1170940" h="676909">
                  <a:moveTo>
                    <a:pt x="713892" y="430644"/>
                  </a:moveTo>
                  <a:lnTo>
                    <a:pt x="710666" y="426783"/>
                  </a:lnTo>
                  <a:lnTo>
                    <a:pt x="707301" y="430949"/>
                  </a:lnTo>
                  <a:lnTo>
                    <a:pt x="713816" y="434657"/>
                  </a:lnTo>
                  <a:lnTo>
                    <a:pt x="713892" y="430644"/>
                  </a:lnTo>
                  <a:close/>
                </a:path>
                <a:path w="1170940" h="676909">
                  <a:moveTo>
                    <a:pt x="719289" y="277495"/>
                  </a:moveTo>
                  <a:lnTo>
                    <a:pt x="718489" y="273494"/>
                  </a:lnTo>
                  <a:lnTo>
                    <a:pt x="710501" y="273494"/>
                  </a:lnTo>
                  <a:lnTo>
                    <a:pt x="710501" y="279095"/>
                  </a:lnTo>
                  <a:lnTo>
                    <a:pt x="715289" y="278295"/>
                  </a:lnTo>
                  <a:lnTo>
                    <a:pt x="718489" y="283883"/>
                  </a:lnTo>
                  <a:lnTo>
                    <a:pt x="719289" y="277495"/>
                  </a:lnTo>
                  <a:close/>
                </a:path>
                <a:path w="1170940" h="676909">
                  <a:moveTo>
                    <a:pt x="738060" y="33324"/>
                  </a:moveTo>
                  <a:lnTo>
                    <a:pt x="733679" y="36131"/>
                  </a:lnTo>
                  <a:lnTo>
                    <a:pt x="732434" y="41186"/>
                  </a:lnTo>
                  <a:lnTo>
                    <a:pt x="735774" y="37630"/>
                  </a:lnTo>
                  <a:lnTo>
                    <a:pt x="738060" y="33324"/>
                  </a:lnTo>
                  <a:close/>
                </a:path>
                <a:path w="1170940" h="676909">
                  <a:moveTo>
                    <a:pt x="765048" y="475399"/>
                  </a:moveTo>
                  <a:lnTo>
                    <a:pt x="761822" y="471538"/>
                  </a:lnTo>
                  <a:lnTo>
                    <a:pt x="758444" y="475703"/>
                  </a:lnTo>
                  <a:lnTo>
                    <a:pt x="764971" y="479412"/>
                  </a:lnTo>
                  <a:lnTo>
                    <a:pt x="765048" y="475399"/>
                  </a:lnTo>
                  <a:close/>
                </a:path>
                <a:path w="1170940" h="676909">
                  <a:moveTo>
                    <a:pt x="770356" y="442175"/>
                  </a:moveTo>
                  <a:lnTo>
                    <a:pt x="764044" y="441337"/>
                  </a:lnTo>
                  <a:lnTo>
                    <a:pt x="764844" y="445325"/>
                  </a:lnTo>
                  <a:lnTo>
                    <a:pt x="760780" y="454367"/>
                  </a:lnTo>
                  <a:lnTo>
                    <a:pt x="765937" y="449922"/>
                  </a:lnTo>
                  <a:lnTo>
                    <a:pt x="770356" y="442175"/>
                  </a:lnTo>
                  <a:close/>
                </a:path>
                <a:path w="1170940" h="676909">
                  <a:moveTo>
                    <a:pt x="774928" y="377101"/>
                  </a:moveTo>
                  <a:lnTo>
                    <a:pt x="771753" y="373240"/>
                  </a:lnTo>
                  <a:lnTo>
                    <a:pt x="768045" y="377393"/>
                  </a:lnTo>
                  <a:lnTo>
                    <a:pt x="774674" y="381101"/>
                  </a:lnTo>
                  <a:lnTo>
                    <a:pt x="774928" y="377101"/>
                  </a:lnTo>
                  <a:close/>
                </a:path>
                <a:path w="1170940" h="676909">
                  <a:moveTo>
                    <a:pt x="778929" y="497776"/>
                  </a:moveTo>
                  <a:lnTo>
                    <a:pt x="775741" y="493915"/>
                  </a:lnTo>
                  <a:lnTo>
                    <a:pt x="772033" y="498081"/>
                  </a:lnTo>
                  <a:lnTo>
                    <a:pt x="778662" y="501789"/>
                  </a:lnTo>
                  <a:lnTo>
                    <a:pt x="778929" y="497776"/>
                  </a:lnTo>
                  <a:close/>
                </a:path>
                <a:path w="1170940" h="676909">
                  <a:moveTo>
                    <a:pt x="805599" y="363004"/>
                  </a:moveTo>
                  <a:lnTo>
                    <a:pt x="804799" y="358216"/>
                  </a:lnTo>
                  <a:lnTo>
                    <a:pt x="800011" y="359816"/>
                  </a:lnTo>
                  <a:lnTo>
                    <a:pt x="792810" y="359816"/>
                  </a:lnTo>
                  <a:lnTo>
                    <a:pt x="792810" y="364604"/>
                  </a:lnTo>
                  <a:lnTo>
                    <a:pt x="797610" y="363004"/>
                  </a:lnTo>
                  <a:lnTo>
                    <a:pt x="805599" y="363004"/>
                  </a:lnTo>
                  <a:close/>
                </a:path>
                <a:path w="1170940" h="676909">
                  <a:moveTo>
                    <a:pt x="834644" y="325031"/>
                  </a:moveTo>
                  <a:lnTo>
                    <a:pt x="830376" y="327837"/>
                  </a:lnTo>
                  <a:lnTo>
                    <a:pt x="828802" y="332905"/>
                  </a:lnTo>
                  <a:lnTo>
                    <a:pt x="832180" y="329336"/>
                  </a:lnTo>
                  <a:lnTo>
                    <a:pt x="834644" y="325031"/>
                  </a:lnTo>
                  <a:close/>
                </a:path>
                <a:path w="1170940" h="676909">
                  <a:moveTo>
                    <a:pt x="843965" y="40919"/>
                  </a:moveTo>
                  <a:lnTo>
                    <a:pt x="843165" y="33731"/>
                  </a:lnTo>
                  <a:lnTo>
                    <a:pt x="838365" y="31330"/>
                  </a:lnTo>
                  <a:lnTo>
                    <a:pt x="832777" y="30530"/>
                  </a:lnTo>
                  <a:lnTo>
                    <a:pt x="834377" y="37731"/>
                  </a:lnTo>
                  <a:lnTo>
                    <a:pt x="838365" y="40132"/>
                  </a:lnTo>
                  <a:lnTo>
                    <a:pt x="843965" y="40919"/>
                  </a:lnTo>
                  <a:close/>
                </a:path>
                <a:path w="1170940" h="676909">
                  <a:moveTo>
                    <a:pt x="864743" y="28930"/>
                  </a:moveTo>
                  <a:lnTo>
                    <a:pt x="863942" y="24942"/>
                  </a:lnTo>
                  <a:lnTo>
                    <a:pt x="855954" y="24942"/>
                  </a:lnTo>
                  <a:lnTo>
                    <a:pt x="855954" y="30530"/>
                  </a:lnTo>
                  <a:lnTo>
                    <a:pt x="860755" y="28930"/>
                  </a:lnTo>
                  <a:lnTo>
                    <a:pt x="863942" y="34531"/>
                  </a:lnTo>
                  <a:lnTo>
                    <a:pt x="864743" y="28930"/>
                  </a:lnTo>
                  <a:close/>
                </a:path>
                <a:path w="1170940" h="676909">
                  <a:moveTo>
                    <a:pt x="867879" y="331431"/>
                  </a:moveTo>
                  <a:lnTo>
                    <a:pt x="863942" y="334238"/>
                  </a:lnTo>
                  <a:lnTo>
                    <a:pt x="862253" y="339293"/>
                  </a:lnTo>
                  <a:lnTo>
                    <a:pt x="865441" y="335737"/>
                  </a:lnTo>
                  <a:lnTo>
                    <a:pt x="867879" y="331431"/>
                  </a:lnTo>
                  <a:close/>
                </a:path>
                <a:path w="1170940" h="676909">
                  <a:moveTo>
                    <a:pt x="877938" y="410464"/>
                  </a:moveTo>
                  <a:lnTo>
                    <a:pt x="876211" y="406831"/>
                  </a:lnTo>
                  <a:lnTo>
                    <a:pt x="871943" y="412559"/>
                  </a:lnTo>
                  <a:lnTo>
                    <a:pt x="876655" y="415150"/>
                  </a:lnTo>
                  <a:lnTo>
                    <a:pt x="877938" y="410464"/>
                  </a:lnTo>
                  <a:close/>
                </a:path>
                <a:path w="1170940" h="676909">
                  <a:moveTo>
                    <a:pt x="879932" y="532447"/>
                  </a:moveTo>
                  <a:lnTo>
                    <a:pt x="879132" y="528447"/>
                  </a:lnTo>
                  <a:lnTo>
                    <a:pt x="871143" y="528447"/>
                  </a:lnTo>
                  <a:lnTo>
                    <a:pt x="871143" y="534047"/>
                  </a:lnTo>
                  <a:lnTo>
                    <a:pt x="875931" y="532447"/>
                  </a:lnTo>
                  <a:lnTo>
                    <a:pt x="879132" y="538835"/>
                  </a:lnTo>
                  <a:lnTo>
                    <a:pt x="879932" y="532447"/>
                  </a:lnTo>
                  <a:close/>
                </a:path>
                <a:path w="1170940" h="676909">
                  <a:moveTo>
                    <a:pt x="888415" y="3860"/>
                  </a:moveTo>
                  <a:lnTo>
                    <a:pt x="885240" y="0"/>
                  </a:lnTo>
                  <a:lnTo>
                    <a:pt x="881532" y="4165"/>
                  </a:lnTo>
                  <a:lnTo>
                    <a:pt x="888161" y="7874"/>
                  </a:lnTo>
                  <a:lnTo>
                    <a:pt x="888415" y="3860"/>
                  </a:lnTo>
                  <a:close/>
                </a:path>
                <a:path w="1170940" h="676909">
                  <a:moveTo>
                    <a:pt x="896112" y="266801"/>
                  </a:moveTo>
                  <a:lnTo>
                    <a:pt x="892886" y="262940"/>
                  </a:lnTo>
                  <a:lnTo>
                    <a:pt x="889520" y="267106"/>
                  </a:lnTo>
                  <a:lnTo>
                    <a:pt x="896035" y="270814"/>
                  </a:lnTo>
                  <a:lnTo>
                    <a:pt x="896112" y="266801"/>
                  </a:lnTo>
                  <a:close/>
                </a:path>
                <a:path w="1170940" h="676909">
                  <a:moveTo>
                    <a:pt x="919086" y="402971"/>
                  </a:moveTo>
                  <a:lnTo>
                    <a:pt x="910297" y="401370"/>
                  </a:lnTo>
                  <a:lnTo>
                    <a:pt x="911098" y="406171"/>
                  </a:lnTo>
                  <a:lnTo>
                    <a:pt x="904709" y="411759"/>
                  </a:lnTo>
                  <a:lnTo>
                    <a:pt x="912698" y="413359"/>
                  </a:lnTo>
                  <a:lnTo>
                    <a:pt x="912698" y="408559"/>
                  </a:lnTo>
                  <a:lnTo>
                    <a:pt x="919086" y="402971"/>
                  </a:lnTo>
                  <a:close/>
                </a:path>
                <a:path w="1170940" h="676909">
                  <a:moveTo>
                    <a:pt x="924687" y="323850"/>
                  </a:moveTo>
                  <a:lnTo>
                    <a:pt x="923886" y="319049"/>
                  </a:lnTo>
                  <a:lnTo>
                    <a:pt x="919086" y="320649"/>
                  </a:lnTo>
                  <a:lnTo>
                    <a:pt x="911898" y="320649"/>
                  </a:lnTo>
                  <a:lnTo>
                    <a:pt x="911898" y="325450"/>
                  </a:lnTo>
                  <a:lnTo>
                    <a:pt x="916698" y="323850"/>
                  </a:lnTo>
                  <a:lnTo>
                    <a:pt x="924687" y="323850"/>
                  </a:lnTo>
                  <a:close/>
                </a:path>
                <a:path w="1170940" h="676909">
                  <a:moveTo>
                    <a:pt x="947559" y="374192"/>
                  </a:moveTo>
                  <a:lnTo>
                    <a:pt x="944384" y="370154"/>
                  </a:lnTo>
                  <a:lnTo>
                    <a:pt x="940676" y="374192"/>
                  </a:lnTo>
                  <a:lnTo>
                    <a:pt x="947305" y="378244"/>
                  </a:lnTo>
                  <a:lnTo>
                    <a:pt x="947559" y="374192"/>
                  </a:lnTo>
                  <a:close/>
                </a:path>
                <a:path w="1170940" h="676909">
                  <a:moveTo>
                    <a:pt x="960653" y="198374"/>
                  </a:moveTo>
                  <a:lnTo>
                    <a:pt x="951865" y="196773"/>
                  </a:lnTo>
                  <a:lnTo>
                    <a:pt x="951865" y="201561"/>
                  </a:lnTo>
                  <a:lnTo>
                    <a:pt x="945464" y="207162"/>
                  </a:lnTo>
                  <a:lnTo>
                    <a:pt x="954252" y="208762"/>
                  </a:lnTo>
                  <a:lnTo>
                    <a:pt x="954252" y="203962"/>
                  </a:lnTo>
                  <a:lnTo>
                    <a:pt x="960653" y="198374"/>
                  </a:lnTo>
                  <a:close/>
                </a:path>
                <a:path w="1170940" h="676909">
                  <a:moveTo>
                    <a:pt x="971778" y="265887"/>
                  </a:moveTo>
                  <a:lnTo>
                    <a:pt x="967841" y="268706"/>
                  </a:lnTo>
                  <a:lnTo>
                    <a:pt x="966152" y="273761"/>
                  </a:lnTo>
                  <a:lnTo>
                    <a:pt x="969340" y="270205"/>
                  </a:lnTo>
                  <a:lnTo>
                    <a:pt x="971778" y="265887"/>
                  </a:lnTo>
                  <a:close/>
                </a:path>
                <a:path w="1170940" h="676909">
                  <a:moveTo>
                    <a:pt x="973442" y="171996"/>
                  </a:moveTo>
                  <a:lnTo>
                    <a:pt x="968641" y="173596"/>
                  </a:lnTo>
                  <a:lnTo>
                    <a:pt x="961453" y="173596"/>
                  </a:lnTo>
                  <a:lnTo>
                    <a:pt x="961453" y="178384"/>
                  </a:lnTo>
                  <a:lnTo>
                    <a:pt x="966241" y="176796"/>
                  </a:lnTo>
                  <a:lnTo>
                    <a:pt x="973442" y="176796"/>
                  </a:lnTo>
                  <a:lnTo>
                    <a:pt x="973442" y="171996"/>
                  </a:lnTo>
                  <a:close/>
                </a:path>
                <a:path w="1170940" h="676909">
                  <a:moveTo>
                    <a:pt x="986929" y="201866"/>
                  </a:moveTo>
                  <a:lnTo>
                    <a:pt x="985012" y="198234"/>
                  </a:lnTo>
                  <a:lnTo>
                    <a:pt x="980630" y="203962"/>
                  </a:lnTo>
                  <a:lnTo>
                    <a:pt x="985685" y="206552"/>
                  </a:lnTo>
                  <a:lnTo>
                    <a:pt x="986929" y="201866"/>
                  </a:lnTo>
                  <a:close/>
                </a:path>
                <a:path w="1170940" h="676909">
                  <a:moveTo>
                    <a:pt x="990219" y="351815"/>
                  </a:moveTo>
                  <a:lnTo>
                    <a:pt x="981430" y="350227"/>
                  </a:lnTo>
                  <a:lnTo>
                    <a:pt x="981430" y="355015"/>
                  </a:lnTo>
                  <a:lnTo>
                    <a:pt x="975029" y="360616"/>
                  </a:lnTo>
                  <a:lnTo>
                    <a:pt x="983830" y="362204"/>
                  </a:lnTo>
                  <a:lnTo>
                    <a:pt x="983830" y="357416"/>
                  </a:lnTo>
                  <a:lnTo>
                    <a:pt x="990219" y="351815"/>
                  </a:lnTo>
                  <a:close/>
                </a:path>
                <a:path w="1170940" h="676909">
                  <a:moveTo>
                    <a:pt x="1007198" y="252222"/>
                  </a:moveTo>
                  <a:lnTo>
                    <a:pt x="1005332" y="248589"/>
                  </a:lnTo>
                  <a:lnTo>
                    <a:pt x="1000607" y="254317"/>
                  </a:lnTo>
                  <a:lnTo>
                    <a:pt x="1005776" y="256895"/>
                  </a:lnTo>
                  <a:lnTo>
                    <a:pt x="1007198" y="252222"/>
                  </a:lnTo>
                  <a:close/>
                </a:path>
                <a:path w="1170940" h="676909">
                  <a:moveTo>
                    <a:pt x="1010996" y="361416"/>
                  </a:moveTo>
                  <a:lnTo>
                    <a:pt x="1010196" y="354215"/>
                  </a:lnTo>
                  <a:lnTo>
                    <a:pt x="1005408" y="351815"/>
                  </a:lnTo>
                  <a:lnTo>
                    <a:pt x="999807" y="351015"/>
                  </a:lnTo>
                  <a:lnTo>
                    <a:pt x="1000607" y="358216"/>
                  </a:lnTo>
                  <a:lnTo>
                    <a:pt x="1005408" y="360616"/>
                  </a:lnTo>
                  <a:lnTo>
                    <a:pt x="1010996" y="361416"/>
                  </a:lnTo>
                  <a:close/>
                </a:path>
                <a:path w="1170940" h="676909">
                  <a:moveTo>
                    <a:pt x="1039774" y="410159"/>
                  </a:moveTo>
                  <a:lnTo>
                    <a:pt x="1038974" y="406171"/>
                  </a:lnTo>
                  <a:lnTo>
                    <a:pt x="1030986" y="406171"/>
                  </a:lnTo>
                  <a:lnTo>
                    <a:pt x="1030986" y="411759"/>
                  </a:lnTo>
                  <a:lnTo>
                    <a:pt x="1035773" y="410959"/>
                  </a:lnTo>
                  <a:lnTo>
                    <a:pt x="1038974" y="416560"/>
                  </a:lnTo>
                  <a:lnTo>
                    <a:pt x="1039774" y="410159"/>
                  </a:lnTo>
                  <a:close/>
                </a:path>
                <a:path w="1170940" h="676909">
                  <a:moveTo>
                    <a:pt x="1045362" y="392582"/>
                  </a:moveTo>
                  <a:lnTo>
                    <a:pt x="1044562" y="388581"/>
                  </a:lnTo>
                  <a:lnTo>
                    <a:pt x="1036574" y="388581"/>
                  </a:lnTo>
                  <a:lnTo>
                    <a:pt x="1036574" y="394182"/>
                  </a:lnTo>
                  <a:lnTo>
                    <a:pt x="1041374" y="393382"/>
                  </a:lnTo>
                  <a:lnTo>
                    <a:pt x="1044562" y="398970"/>
                  </a:lnTo>
                  <a:lnTo>
                    <a:pt x="1045362" y="392582"/>
                  </a:lnTo>
                  <a:close/>
                </a:path>
                <a:path w="1170940" h="676909">
                  <a:moveTo>
                    <a:pt x="1060754" y="41224"/>
                  </a:moveTo>
                  <a:lnTo>
                    <a:pt x="1058875" y="37592"/>
                  </a:lnTo>
                  <a:lnTo>
                    <a:pt x="1054163" y="43319"/>
                  </a:lnTo>
                  <a:lnTo>
                    <a:pt x="1059332" y="45910"/>
                  </a:lnTo>
                  <a:lnTo>
                    <a:pt x="1060754" y="41224"/>
                  </a:lnTo>
                  <a:close/>
                </a:path>
                <a:path w="1170940" h="676909">
                  <a:moveTo>
                    <a:pt x="1067346" y="194970"/>
                  </a:moveTo>
                  <a:lnTo>
                    <a:pt x="1065618" y="191147"/>
                  </a:lnTo>
                  <a:lnTo>
                    <a:pt x="1061351" y="196773"/>
                  </a:lnTo>
                  <a:lnTo>
                    <a:pt x="1066076" y="199694"/>
                  </a:lnTo>
                  <a:lnTo>
                    <a:pt x="1067346" y="194970"/>
                  </a:lnTo>
                  <a:close/>
                </a:path>
                <a:path w="1170940" h="676909">
                  <a:moveTo>
                    <a:pt x="1119695" y="383794"/>
                  </a:moveTo>
                  <a:lnTo>
                    <a:pt x="1118895" y="378993"/>
                  </a:lnTo>
                  <a:lnTo>
                    <a:pt x="1114094" y="380593"/>
                  </a:lnTo>
                  <a:lnTo>
                    <a:pt x="1106906" y="380593"/>
                  </a:lnTo>
                  <a:lnTo>
                    <a:pt x="1106906" y="385381"/>
                  </a:lnTo>
                  <a:lnTo>
                    <a:pt x="1112494" y="383794"/>
                  </a:lnTo>
                  <a:lnTo>
                    <a:pt x="1119695" y="383794"/>
                  </a:lnTo>
                  <a:close/>
                </a:path>
                <a:path w="1170940" h="676909">
                  <a:moveTo>
                    <a:pt x="1138072" y="379793"/>
                  </a:moveTo>
                  <a:lnTo>
                    <a:pt x="1137272" y="372605"/>
                  </a:lnTo>
                  <a:lnTo>
                    <a:pt x="1132484" y="370205"/>
                  </a:lnTo>
                  <a:lnTo>
                    <a:pt x="1126883" y="369404"/>
                  </a:lnTo>
                  <a:lnTo>
                    <a:pt x="1127683" y="375793"/>
                  </a:lnTo>
                  <a:lnTo>
                    <a:pt x="1132484" y="378993"/>
                  </a:lnTo>
                  <a:lnTo>
                    <a:pt x="1138072" y="379793"/>
                  </a:lnTo>
                  <a:close/>
                </a:path>
                <a:path w="1170940" h="676909">
                  <a:moveTo>
                    <a:pt x="1146860" y="30530"/>
                  </a:moveTo>
                  <a:lnTo>
                    <a:pt x="1142873" y="27343"/>
                  </a:lnTo>
                  <a:lnTo>
                    <a:pt x="1135672" y="35331"/>
                  </a:lnTo>
                  <a:lnTo>
                    <a:pt x="1134872" y="36931"/>
                  </a:lnTo>
                  <a:lnTo>
                    <a:pt x="1136307" y="39522"/>
                  </a:lnTo>
                  <a:lnTo>
                    <a:pt x="1141476" y="37325"/>
                  </a:lnTo>
                  <a:lnTo>
                    <a:pt x="1146340" y="33337"/>
                  </a:lnTo>
                  <a:lnTo>
                    <a:pt x="1146860" y="30530"/>
                  </a:lnTo>
                  <a:close/>
                </a:path>
                <a:path w="1170940" h="676909">
                  <a:moveTo>
                    <a:pt x="1170838" y="197573"/>
                  </a:moveTo>
                  <a:lnTo>
                    <a:pt x="1170038" y="193573"/>
                  </a:lnTo>
                  <a:lnTo>
                    <a:pt x="1162050" y="193573"/>
                  </a:lnTo>
                  <a:lnTo>
                    <a:pt x="1162050" y="199174"/>
                  </a:lnTo>
                  <a:lnTo>
                    <a:pt x="1166850" y="197573"/>
                  </a:lnTo>
                  <a:lnTo>
                    <a:pt x="1170038" y="203962"/>
                  </a:lnTo>
                  <a:lnTo>
                    <a:pt x="1170838" y="19757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499827" y="8624925"/>
              <a:ext cx="1071245" cy="1303655"/>
            </a:xfrm>
            <a:custGeom>
              <a:avLst/>
              <a:gdLst/>
              <a:ahLst/>
              <a:cxnLst/>
              <a:rect l="l" t="t" r="r" b="b"/>
              <a:pathLst>
                <a:path w="1071244" h="1303654">
                  <a:moveTo>
                    <a:pt x="15290" y="691083"/>
                  </a:moveTo>
                  <a:lnTo>
                    <a:pt x="14389" y="684428"/>
                  </a:lnTo>
                  <a:lnTo>
                    <a:pt x="11696" y="681812"/>
                  </a:lnTo>
                  <a:lnTo>
                    <a:pt x="7200" y="686930"/>
                  </a:lnTo>
                  <a:lnTo>
                    <a:pt x="12788" y="686930"/>
                  </a:lnTo>
                  <a:lnTo>
                    <a:pt x="12788" y="690118"/>
                  </a:lnTo>
                  <a:lnTo>
                    <a:pt x="8001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600" y="696518"/>
                  </a:lnTo>
                  <a:lnTo>
                    <a:pt x="5600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90" y="691083"/>
                  </a:lnTo>
                  <a:close/>
                </a:path>
                <a:path w="1071244" h="1303654">
                  <a:moveTo>
                    <a:pt x="78320" y="618998"/>
                  </a:moveTo>
                  <a:lnTo>
                    <a:pt x="73533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44" y="631355"/>
                  </a:lnTo>
                  <a:lnTo>
                    <a:pt x="69329" y="628777"/>
                  </a:lnTo>
                  <a:lnTo>
                    <a:pt x="76225" y="622909"/>
                  </a:lnTo>
                  <a:lnTo>
                    <a:pt x="78320" y="618998"/>
                  </a:lnTo>
                  <a:close/>
                </a:path>
                <a:path w="1071244" h="1303654">
                  <a:moveTo>
                    <a:pt x="134772" y="546468"/>
                  </a:moveTo>
                  <a:lnTo>
                    <a:pt x="129781" y="540994"/>
                  </a:lnTo>
                  <a:lnTo>
                    <a:pt x="120688" y="539864"/>
                  </a:lnTo>
                  <a:lnTo>
                    <a:pt x="132715" y="548640"/>
                  </a:lnTo>
                  <a:lnTo>
                    <a:pt x="134772" y="546468"/>
                  </a:lnTo>
                  <a:close/>
                </a:path>
                <a:path w="1071244" h="1303654">
                  <a:moveTo>
                    <a:pt x="143865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76" y="1030592"/>
                  </a:lnTo>
                  <a:lnTo>
                    <a:pt x="135864" y="1034580"/>
                  </a:lnTo>
                  <a:lnTo>
                    <a:pt x="139865" y="1035380"/>
                  </a:lnTo>
                  <a:lnTo>
                    <a:pt x="143865" y="1028992"/>
                  </a:lnTo>
                  <a:close/>
                </a:path>
                <a:path w="1071244" h="1303654">
                  <a:moveTo>
                    <a:pt x="177038" y="878865"/>
                  </a:moveTo>
                  <a:lnTo>
                    <a:pt x="174231" y="872350"/>
                  </a:lnTo>
                  <a:lnTo>
                    <a:pt x="169176" y="874814"/>
                  </a:lnTo>
                  <a:lnTo>
                    <a:pt x="172732" y="878332"/>
                  </a:lnTo>
                  <a:lnTo>
                    <a:pt x="177038" y="878865"/>
                  </a:lnTo>
                  <a:close/>
                </a:path>
                <a:path w="1071244" h="1303654">
                  <a:moveTo>
                    <a:pt x="178904" y="843153"/>
                  </a:moveTo>
                  <a:lnTo>
                    <a:pt x="178231" y="837971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904" y="843153"/>
                  </a:lnTo>
                  <a:close/>
                </a:path>
                <a:path w="1071244" h="1303654">
                  <a:moveTo>
                    <a:pt x="197815" y="955586"/>
                  </a:moveTo>
                  <a:lnTo>
                    <a:pt x="195008" y="949071"/>
                  </a:lnTo>
                  <a:lnTo>
                    <a:pt x="189953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303654">
                  <a:moveTo>
                    <a:pt x="224091" y="783780"/>
                  </a:moveTo>
                  <a:lnTo>
                    <a:pt x="222186" y="778840"/>
                  </a:lnTo>
                  <a:lnTo>
                    <a:pt x="215328" y="781977"/>
                  </a:lnTo>
                  <a:lnTo>
                    <a:pt x="218884" y="784225"/>
                  </a:lnTo>
                  <a:lnTo>
                    <a:pt x="224091" y="783780"/>
                  </a:lnTo>
                  <a:close/>
                </a:path>
                <a:path w="1071244" h="1303654">
                  <a:moveTo>
                    <a:pt x="234581" y="890054"/>
                  </a:moveTo>
                  <a:lnTo>
                    <a:pt x="231775" y="883539"/>
                  </a:lnTo>
                  <a:lnTo>
                    <a:pt x="226720" y="886002"/>
                  </a:lnTo>
                  <a:lnTo>
                    <a:pt x="230276" y="889533"/>
                  </a:lnTo>
                  <a:lnTo>
                    <a:pt x="234581" y="890054"/>
                  </a:lnTo>
                  <a:close/>
                </a:path>
                <a:path w="1071244" h="1303654">
                  <a:moveTo>
                    <a:pt x="253352" y="864349"/>
                  </a:moveTo>
                  <a:lnTo>
                    <a:pt x="249351" y="861949"/>
                  </a:lnTo>
                  <a:lnTo>
                    <a:pt x="246964" y="854760"/>
                  </a:lnTo>
                  <a:lnTo>
                    <a:pt x="240563" y="860361"/>
                  </a:lnTo>
                  <a:lnTo>
                    <a:pt x="245364" y="861949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303654">
                  <a:moveTo>
                    <a:pt x="270141" y="884326"/>
                  </a:moveTo>
                  <a:lnTo>
                    <a:pt x="265341" y="881938"/>
                  </a:lnTo>
                  <a:lnTo>
                    <a:pt x="264541" y="886726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41" y="889927"/>
                  </a:lnTo>
                  <a:lnTo>
                    <a:pt x="270141" y="884326"/>
                  </a:lnTo>
                  <a:close/>
                </a:path>
                <a:path w="1071244" h="1303654">
                  <a:moveTo>
                    <a:pt x="295414" y="1299629"/>
                  </a:moveTo>
                  <a:lnTo>
                    <a:pt x="292227" y="1295768"/>
                  </a:lnTo>
                  <a:lnTo>
                    <a:pt x="288518" y="1299921"/>
                  </a:lnTo>
                  <a:lnTo>
                    <a:pt x="295148" y="1303629"/>
                  </a:lnTo>
                  <a:lnTo>
                    <a:pt x="295414" y="1299629"/>
                  </a:lnTo>
                  <a:close/>
                </a:path>
                <a:path w="1071244" h="1303654">
                  <a:moveTo>
                    <a:pt x="304977" y="587514"/>
                  </a:moveTo>
                  <a:lnTo>
                    <a:pt x="303301" y="581126"/>
                  </a:lnTo>
                  <a:lnTo>
                    <a:pt x="299834" y="577291"/>
                  </a:lnTo>
                  <a:lnTo>
                    <a:pt x="298907" y="582231"/>
                  </a:lnTo>
                  <a:lnTo>
                    <a:pt x="299046" y="587629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507" y="590219"/>
                  </a:lnTo>
                  <a:lnTo>
                    <a:pt x="304977" y="587514"/>
                  </a:lnTo>
                  <a:close/>
                </a:path>
                <a:path w="1071244" h="1303654">
                  <a:moveTo>
                    <a:pt x="306895" y="1103312"/>
                  </a:moveTo>
                  <a:lnTo>
                    <a:pt x="303707" y="1092923"/>
                  </a:lnTo>
                  <a:lnTo>
                    <a:pt x="302907" y="1092123"/>
                  </a:lnTo>
                  <a:lnTo>
                    <a:pt x="299974" y="1092098"/>
                  </a:lnTo>
                  <a:lnTo>
                    <a:pt x="299212" y="1097318"/>
                  </a:lnTo>
                  <a:lnTo>
                    <a:pt x="300088" y="1103147"/>
                  </a:lnTo>
                  <a:lnTo>
                    <a:pt x="302107" y="1104912"/>
                  </a:lnTo>
                  <a:lnTo>
                    <a:pt x="306895" y="1103312"/>
                  </a:lnTo>
                  <a:close/>
                </a:path>
                <a:path w="1071244" h="1303654">
                  <a:moveTo>
                    <a:pt x="310896" y="634974"/>
                  </a:moveTo>
                  <a:lnTo>
                    <a:pt x="306095" y="632574"/>
                  </a:lnTo>
                  <a:lnTo>
                    <a:pt x="304507" y="637374"/>
                  </a:lnTo>
                  <a:lnTo>
                    <a:pt x="297307" y="636574"/>
                  </a:lnTo>
                  <a:lnTo>
                    <a:pt x="302907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303654">
                  <a:moveTo>
                    <a:pt x="319684" y="447954"/>
                  </a:moveTo>
                  <a:lnTo>
                    <a:pt x="314413" y="440436"/>
                  </a:lnTo>
                  <a:lnTo>
                    <a:pt x="315887" y="432777"/>
                  </a:lnTo>
                  <a:lnTo>
                    <a:pt x="317665" y="425704"/>
                  </a:lnTo>
                  <a:lnTo>
                    <a:pt x="313296" y="419989"/>
                  </a:lnTo>
                  <a:lnTo>
                    <a:pt x="310896" y="427977"/>
                  </a:lnTo>
                  <a:lnTo>
                    <a:pt x="310896" y="437565"/>
                  </a:lnTo>
                  <a:lnTo>
                    <a:pt x="304507" y="442366"/>
                  </a:lnTo>
                  <a:lnTo>
                    <a:pt x="310896" y="442366"/>
                  </a:lnTo>
                  <a:lnTo>
                    <a:pt x="313296" y="447954"/>
                  </a:lnTo>
                  <a:lnTo>
                    <a:pt x="319684" y="447954"/>
                  </a:lnTo>
                  <a:close/>
                </a:path>
                <a:path w="1071244" h="1303654">
                  <a:moveTo>
                    <a:pt x="320382" y="1205115"/>
                  </a:moveTo>
                  <a:lnTo>
                    <a:pt x="318477" y="1201483"/>
                  </a:lnTo>
                  <a:lnTo>
                    <a:pt x="314096" y="1207211"/>
                  </a:lnTo>
                  <a:lnTo>
                    <a:pt x="319151" y="1209802"/>
                  </a:lnTo>
                  <a:lnTo>
                    <a:pt x="320382" y="1205115"/>
                  </a:lnTo>
                  <a:close/>
                </a:path>
                <a:path w="1071244" h="1303654">
                  <a:moveTo>
                    <a:pt x="330073" y="391210"/>
                  </a:moveTo>
                  <a:lnTo>
                    <a:pt x="325285" y="388823"/>
                  </a:lnTo>
                  <a:lnTo>
                    <a:pt x="323684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85" y="397611"/>
                  </a:lnTo>
                  <a:lnTo>
                    <a:pt x="330073" y="391210"/>
                  </a:lnTo>
                  <a:close/>
                </a:path>
                <a:path w="1071244" h="1303654">
                  <a:moveTo>
                    <a:pt x="339661" y="1203223"/>
                  </a:moveTo>
                  <a:lnTo>
                    <a:pt x="338861" y="1198422"/>
                  </a:lnTo>
                  <a:lnTo>
                    <a:pt x="334073" y="1200023"/>
                  </a:lnTo>
                  <a:lnTo>
                    <a:pt x="326885" y="1200023"/>
                  </a:lnTo>
                  <a:lnTo>
                    <a:pt x="326885" y="1204823"/>
                  </a:lnTo>
                  <a:lnTo>
                    <a:pt x="332473" y="1203223"/>
                  </a:lnTo>
                  <a:lnTo>
                    <a:pt x="339661" y="1203223"/>
                  </a:lnTo>
                  <a:close/>
                </a:path>
                <a:path w="1071244" h="1303654">
                  <a:moveTo>
                    <a:pt x="340995" y="375069"/>
                  </a:moveTo>
                  <a:lnTo>
                    <a:pt x="337273" y="371233"/>
                  </a:lnTo>
                  <a:lnTo>
                    <a:pt x="335038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52" y="383933"/>
                  </a:lnTo>
                  <a:lnTo>
                    <a:pt x="338861" y="379730"/>
                  </a:lnTo>
                  <a:lnTo>
                    <a:pt x="340995" y="375069"/>
                  </a:lnTo>
                  <a:close/>
                </a:path>
                <a:path w="1071244" h="1303654">
                  <a:moveTo>
                    <a:pt x="342811" y="1032306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06"/>
                  </a:lnTo>
                  <a:close/>
                </a:path>
                <a:path w="1071244" h="1303654">
                  <a:moveTo>
                    <a:pt x="356209" y="413512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55" y="409397"/>
                  </a:lnTo>
                  <a:lnTo>
                    <a:pt x="356209" y="413512"/>
                  </a:lnTo>
                  <a:close/>
                </a:path>
                <a:path w="1071244" h="1303654">
                  <a:moveTo>
                    <a:pt x="372630" y="585571"/>
                  </a:moveTo>
                  <a:lnTo>
                    <a:pt x="370840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71"/>
                  </a:lnTo>
                  <a:close/>
                </a:path>
                <a:path w="1071244" h="1303654">
                  <a:moveTo>
                    <a:pt x="376631" y="1128217"/>
                  </a:moveTo>
                  <a:lnTo>
                    <a:pt x="376428" y="1125689"/>
                  </a:lnTo>
                  <a:lnTo>
                    <a:pt x="373227" y="1121968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303654">
                  <a:moveTo>
                    <a:pt x="381889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39" y="565442"/>
                  </a:lnTo>
                  <a:lnTo>
                    <a:pt x="366039" y="570242"/>
                  </a:lnTo>
                  <a:lnTo>
                    <a:pt x="372427" y="572236"/>
                  </a:lnTo>
                  <a:lnTo>
                    <a:pt x="378726" y="570039"/>
                  </a:lnTo>
                  <a:lnTo>
                    <a:pt x="381889" y="565746"/>
                  </a:lnTo>
                  <a:close/>
                </a:path>
                <a:path w="1071244" h="1303654">
                  <a:moveTo>
                    <a:pt x="420154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72"/>
                  </a:lnTo>
                  <a:lnTo>
                    <a:pt x="420154" y="536600"/>
                  </a:lnTo>
                  <a:close/>
                </a:path>
                <a:path w="1071244" h="1303654">
                  <a:moveTo>
                    <a:pt x="462749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60" y="882738"/>
                  </a:lnTo>
                  <a:lnTo>
                    <a:pt x="454748" y="886726"/>
                  </a:lnTo>
                  <a:lnTo>
                    <a:pt x="458749" y="887526"/>
                  </a:lnTo>
                  <a:lnTo>
                    <a:pt x="462749" y="881138"/>
                  </a:lnTo>
                  <a:close/>
                </a:path>
                <a:path w="1071244" h="1303654">
                  <a:moveTo>
                    <a:pt x="463423" y="604532"/>
                  </a:moveTo>
                  <a:lnTo>
                    <a:pt x="462749" y="599808"/>
                  </a:lnTo>
                  <a:lnTo>
                    <a:pt x="459371" y="595985"/>
                  </a:lnTo>
                  <a:lnTo>
                    <a:pt x="460946" y="600405"/>
                  </a:lnTo>
                  <a:lnTo>
                    <a:pt x="463423" y="604532"/>
                  </a:lnTo>
                  <a:close/>
                </a:path>
                <a:path w="1071244" h="1303654">
                  <a:moveTo>
                    <a:pt x="469785" y="917244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44"/>
                  </a:lnTo>
                  <a:close/>
                </a:path>
                <a:path w="1071244" h="1303654">
                  <a:moveTo>
                    <a:pt x="469938" y="861148"/>
                  </a:moveTo>
                  <a:lnTo>
                    <a:pt x="462749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49" y="867549"/>
                  </a:lnTo>
                  <a:lnTo>
                    <a:pt x="465937" y="865149"/>
                  </a:lnTo>
                  <a:lnTo>
                    <a:pt x="469938" y="861148"/>
                  </a:lnTo>
                  <a:close/>
                </a:path>
                <a:path w="1071244" h="1303654">
                  <a:moveTo>
                    <a:pt x="499503" y="81114"/>
                  </a:moveTo>
                  <a:lnTo>
                    <a:pt x="493217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14"/>
                  </a:lnTo>
                  <a:close/>
                </a:path>
                <a:path w="1071244" h="1303654">
                  <a:moveTo>
                    <a:pt x="507492" y="186855"/>
                  </a:moveTo>
                  <a:lnTo>
                    <a:pt x="506704" y="180225"/>
                  </a:lnTo>
                  <a:lnTo>
                    <a:pt x="497370" y="183032"/>
                  </a:lnTo>
                  <a:lnTo>
                    <a:pt x="501002" y="186512"/>
                  </a:lnTo>
                  <a:lnTo>
                    <a:pt x="507492" y="186855"/>
                  </a:lnTo>
                  <a:close/>
                </a:path>
                <a:path w="1071244" h="1303654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62" y="318922"/>
                  </a:lnTo>
                  <a:lnTo>
                    <a:pt x="496316" y="323278"/>
                  </a:lnTo>
                  <a:lnTo>
                    <a:pt x="500354" y="324764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303654">
                  <a:moveTo>
                    <a:pt x="517766" y="785609"/>
                  </a:moveTo>
                  <a:lnTo>
                    <a:pt x="517093" y="780427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303654">
                  <a:moveTo>
                    <a:pt x="530682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86" y="1040726"/>
                  </a:lnTo>
                  <a:lnTo>
                    <a:pt x="518693" y="1039380"/>
                  </a:lnTo>
                  <a:lnTo>
                    <a:pt x="513257" y="1044994"/>
                  </a:lnTo>
                  <a:lnTo>
                    <a:pt x="517791" y="1051369"/>
                  </a:lnTo>
                  <a:lnTo>
                    <a:pt x="525767" y="1055344"/>
                  </a:lnTo>
                  <a:lnTo>
                    <a:pt x="530682" y="1053769"/>
                  </a:lnTo>
                  <a:close/>
                </a:path>
                <a:path w="1071244" h="1303654">
                  <a:moveTo>
                    <a:pt x="530682" y="264134"/>
                  </a:moveTo>
                  <a:lnTo>
                    <a:pt x="525881" y="261747"/>
                  </a:lnTo>
                  <a:lnTo>
                    <a:pt x="524281" y="265734"/>
                  </a:lnTo>
                  <a:lnTo>
                    <a:pt x="517093" y="264934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82" y="264134"/>
                  </a:lnTo>
                  <a:close/>
                </a:path>
                <a:path w="1071244" h="1303654">
                  <a:moveTo>
                    <a:pt x="530910" y="2692"/>
                  </a:moveTo>
                  <a:lnTo>
                    <a:pt x="527583" y="0"/>
                  </a:lnTo>
                  <a:lnTo>
                    <a:pt x="522592" y="2692"/>
                  </a:lnTo>
                  <a:lnTo>
                    <a:pt x="524281" y="10782"/>
                  </a:lnTo>
                  <a:lnTo>
                    <a:pt x="530910" y="2692"/>
                  </a:lnTo>
                  <a:close/>
                </a:path>
                <a:path w="1071244" h="1303654">
                  <a:moveTo>
                    <a:pt x="534670" y="412000"/>
                  </a:moveTo>
                  <a:lnTo>
                    <a:pt x="528916" y="407568"/>
                  </a:lnTo>
                  <a:lnTo>
                    <a:pt x="520992" y="402399"/>
                  </a:lnTo>
                  <a:lnTo>
                    <a:pt x="515899" y="399630"/>
                  </a:lnTo>
                  <a:lnTo>
                    <a:pt x="518693" y="402399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20" y="417576"/>
                  </a:lnTo>
                  <a:lnTo>
                    <a:pt x="534670" y="412000"/>
                  </a:lnTo>
                  <a:close/>
                </a:path>
                <a:path w="1071244" h="1303654">
                  <a:moveTo>
                    <a:pt x="571855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55" y="384149"/>
                  </a:lnTo>
                  <a:close/>
                </a:path>
                <a:path w="1071244" h="1303654">
                  <a:moveTo>
                    <a:pt x="576135" y="148120"/>
                  </a:moveTo>
                  <a:lnTo>
                    <a:pt x="572833" y="144551"/>
                  </a:lnTo>
                  <a:lnTo>
                    <a:pt x="568045" y="145643"/>
                  </a:lnTo>
                  <a:lnTo>
                    <a:pt x="569836" y="153847"/>
                  </a:lnTo>
                  <a:lnTo>
                    <a:pt x="576135" y="148120"/>
                  </a:lnTo>
                  <a:close/>
                </a:path>
                <a:path w="1071244" h="1303654">
                  <a:moveTo>
                    <a:pt x="597763" y="77241"/>
                  </a:moveTo>
                  <a:lnTo>
                    <a:pt x="594614" y="70726"/>
                  </a:lnTo>
                  <a:lnTo>
                    <a:pt x="589673" y="73202"/>
                  </a:lnTo>
                  <a:lnTo>
                    <a:pt x="593420" y="76720"/>
                  </a:lnTo>
                  <a:lnTo>
                    <a:pt x="597763" y="77241"/>
                  </a:lnTo>
                  <a:close/>
                </a:path>
                <a:path w="1071244" h="1303654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25" y="102692"/>
                  </a:lnTo>
                  <a:lnTo>
                    <a:pt x="593013" y="105892"/>
                  </a:lnTo>
                  <a:lnTo>
                    <a:pt x="597814" y="103492"/>
                  </a:lnTo>
                  <a:lnTo>
                    <a:pt x="601802" y="99504"/>
                  </a:lnTo>
                  <a:close/>
                </a:path>
                <a:path w="1071244" h="1303654">
                  <a:moveTo>
                    <a:pt x="607402" y="886726"/>
                  </a:moveTo>
                  <a:lnTo>
                    <a:pt x="600214" y="883539"/>
                  </a:lnTo>
                  <a:lnTo>
                    <a:pt x="595414" y="885926"/>
                  </a:lnTo>
                  <a:lnTo>
                    <a:pt x="591413" y="889927"/>
                  </a:lnTo>
                  <a:lnTo>
                    <a:pt x="598614" y="893127"/>
                  </a:lnTo>
                  <a:lnTo>
                    <a:pt x="603402" y="890727"/>
                  </a:lnTo>
                  <a:lnTo>
                    <a:pt x="607402" y="886726"/>
                  </a:lnTo>
                  <a:close/>
                </a:path>
                <a:path w="1071244" h="1303654">
                  <a:moveTo>
                    <a:pt x="609803" y="791629"/>
                  </a:moveTo>
                  <a:lnTo>
                    <a:pt x="605002" y="789228"/>
                  </a:lnTo>
                  <a:lnTo>
                    <a:pt x="603402" y="794016"/>
                  </a:lnTo>
                  <a:lnTo>
                    <a:pt x="599414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803" y="791629"/>
                  </a:lnTo>
                  <a:close/>
                </a:path>
                <a:path w="1071244" h="1303654">
                  <a:moveTo>
                    <a:pt x="643242" y="469468"/>
                  </a:moveTo>
                  <a:lnTo>
                    <a:pt x="642569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303654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61"/>
                  </a:lnTo>
                  <a:lnTo>
                    <a:pt x="647661" y="726681"/>
                  </a:lnTo>
                  <a:lnTo>
                    <a:pt x="650316" y="730808"/>
                  </a:lnTo>
                  <a:close/>
                </a:path>
                <a:path w="1071244" h="1303654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303654">
                  <a:moveTo>
                    <a:pt x="683742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42" y="471258"/>
                  </a:lnTo>
                  <a:close/>
                </a:path>
                <a:path w="1071244" h="1303654">
                  <a:moveTo>
                    <a:pt x="705700" y="859561"/>
                  </a:moveTo>
                  <a:lnTo>
                    <a:pt x="700913" y="857161"/>
                  </a:lnTo>
                  <a:lnTo>
                    <a:pt x="699312" y="861949"/>
                  </a:lnTo>
                  <a:lnTo>
                    <a:pt x="692111" y="861148"/>
                  </a:lnTo>
                  <a:lnTo>
                    <a:pt x="697712" y="865149"/>
                  </a:lnTo>
                  <a:lnTo>
                    <a:pt x="701713" y="865949"/>
                  </a:lnTo>
                  <a:lnTo>
                    <a:pt x="705700" y="859561"/>
                  </a:lnTo>
                  <a:close/>
                </a:path>
                <a:path w="1071244" h="1303654">
                  <a:moveTo>
                    <a:pt x="713460" y="717562"/>
                  </a:moveTo>
                  <a:lnTo>
                    <a:pt x="712901" y="712495"/>
                  </a:lnTo>
                  <a:lnTo>
                    <a:pt x="709193" y="708787"/>
                  </a:lnTo>
                  <a:lnTo>
                    <a:pt x="710793" y="713397"/>
                  </a:lnTo>
                  <a:lnTo>
                    <a:pt x="713460" y="717562"/>
                  </a:lnTo>
                  <a:close/>
                </a:path>
                <a:path w="1071244" h="1303654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67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303654">
                  <a:moveTo>
                    <a:pt x="736079" y="181825"/>
                  </a:moveTo>
                  <a:lnTo>
                    <a:pt x="731278" y="179425"/>
                  </a:lnTo>
                  <a:lnTo>
                    <a:pt x="730478" y="184213"/>
                  </a:lnTo>
                  <a:lnTo>
                    <a:pt x="723290" y="183413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79" y="181825"/>
                  </a:lnTo>
                  <a:close/>
                </a:path>
                <a:path w="1071244" h="1303654">
                  <a:moveTo>
                    <a:pt x="740270" y="1187234"/>
                  </a:moveTo>
                  <a:lnTo>
                    <a:pt x="737044" y="1183195"/>
                  </a:lnTo>
                  <a:lnTo>
                    <a:pt x="733679" y="1187234"/>
                  </a:lnTo>
                  <a:lnTo>
                    <a:pt x="740194" y="1191285"/>
                  </a:lnTo>
                  <a:lnTo>
                    <a:pt x="740270" y="1187234"/>
                  </a:lnTo>
                  <a:close/>
                </a:path>
                <a:path w="1071244" h="1303654">
                  <a:moveTo>
                    <a:pt x="740740" y="696442"/>
                  </a:moveTo>
                  <a:lnTo>
                    <a:pt x="740067" y="691718"/>
                  </a:lnTo>
                  <a:lnTo>
                    <a:pt x="736701" y="687895"/>
                  </a:lnTo>
                  <a:lnTo>
                    <a:pt x="738276" y="692315"/>
                  </a:lnTo>
                  <a:lnTo>
                    <a:pt x="740740" y="696442"/>
                  </a:lnTo>
                  <a:close/>
                </a:path>
                <a:path w="1071244" h="1303654">
                  <a:moveTo>
                    <a:pt x="742645" y="463067"/>
                  </a:moveTo>
                  <a:lnTo>
                    <a:pt x="736079" y="458355"/>
                  </a:lnTo>
                  <a:lnTo>
                    <a:pt x="735558" y="465315"/>
                  </a:lnTo>
                  <a:lnTo>
                    <a:pt x="730783" y="471538"/>
                  </a:lnTo>
                  <a:lnTo>
                    <a:pt x="727646" y="476554"/>
                  </a:lnTo>
                  <a:lnTo>
                    <a:pt x="732078" y="479933"/>
                  </a:lnTo>
                  <a:lnTo>
                    <a:pt x="734504" y="474306"/>
                  </a:lnTo>
                  <a:lnTo>
                    <a:pt x="740067" y="468541"/>
                  </a:lnTo>
                  <a:lnTo>
                    <a:pt x="742645" y="463067"/>
                  </a:lnTo>
                  <a:close/>
                </a:path>
                <a:path w="1071244" h="1303654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24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303654">
                  <a:moveTo>
                    <a:pt x="766445" y="560654"/>
                  </a:moveTo>
                  <a:lnTo>
                    <a:pt x="761644" y="558253"/>
                  </a:lnTo>
                  <a:lnTo>
                    <a:pt x="760056" y="563041"/>
                  </a:lnTo>
                  <a:lnTo>
                    <a:pt x="752856" y="562241"/>
                  </a:lnTo>
                  <a:lnTo>
                    <a:pt x="758456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303654">
                  <a:moveTo>
                    <a:pt x="797128" y="540016"/>
                  </a:moveTo>
                  <a:lnTo>
                    <a:pt x="795210" y="535076"/>
                  </a:lnTo>
                  <a:lnTo>
                    <a:pt x="788365" y="538226"/>
                  </a:lnTo>
                  <a:lnTo>
                    <a:pt x="791921" y="540473"/>
                  </a:lnTo>
                  <a:lnTo>
                    <a:pt x="797128" y="540016"/>
                  </a:lnTo>
                  <a:close/>
                </a:path>
                <a:path w="1071244" h="1303654">
                  <a:moveTo>
                    <a:pt x="797610" y="992225"/>
                  </a:moveTo>
                  <a:lnTo>
                    <a:pt x="791324" y="987717"/>
                  </a:lnTo>
                  <a:lnTo>
                    <a:pt x="789825" y="981341"/>
                  </a:lnTo>
                  <a:lnTo>
                    <a:pt x="788619" y="974801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303654">
                  <a:moveTo>
                    <a:pt x="798410" y="146659"/>
                  </a:moveTo>
                  <a:lnTo>
                    <a:pt x="793623" y="144259"/>
                  </a:lnTo>
                  <a:lnTo>
                    <a:pt x="792822" y="148247"/>
                  </a:lnTo>
                  <a:lnTo>
                    <a:pt x="785622" y="148247"/>
                  </a:lnTo>
                  <a:lnTo>
                    <a:pt x="790422" y="152247"/>
                  </a:lnTo>
                  <a:lnTo>
                    <a:pt x="794423" y="153047"/>
                  </a:lnTo>
                  <a:lnTo>
                    <a:pt x="798410" y="146659"/>
                  </a:lnTo>
                  <a:close/>
                </a:path>
                <a:path w="1071244" h="1303654">
                  <a:moveTo>
                    <a:pt x="803795" y="703326"/>
                  </a:moveTo>
                  <a:lnTo>
                    <a:pt x="799211" y="702106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79" y="710539"/>
                  </a:lnTo>
                  <a:lnTo>
                    <a:pt x="801712" y="706412"/>
                  </a:lnTo>
                  <a:lnTo>
                    <a:pt x="803795" y="703326"/>
                  </a:lnTo>
                  <a:close/>
                </a:path>
                <a:path w="1071244" h="1303654">
                  <a:moveTo>
                    <a:pt x="811999" y="449554"/>
                  </a:moveTo>
                  <a:lnTo>
                    <a:pt x="807199" y="447154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4011" y="455155"/>
                  </a:lnTo>
                  <a:lnTo>
                    <a:pt x="807999" y="455955"/>
                  </a:lnTo>
                  <a:lnTo>
                    <a:pt x="811999" y="449554"/>
                  </a:lnTo>
                  <a:close/>
                </a:path>
                <a:path w="1071244" h="1303654">
                  <a:moveTo>
                    <a:pt x="819048" y="266687"/>
                  </a:moveTo>
                  <a:lnTo>
                    <a:pt x="816800" y="261747"/>
                  </a:lnTo>
                  <a:lnTo>
                    <a:pt x="810056" y="264883"/>
                  </a:lnTo>
                  <a:lnTo>
                    <a:pt x="813803" y="267131"/>
                  </a:lnTo>
                  <a:lnTo>
                    <a:pt x="819048" y="266687"/>
                  </a:lnTo>
                  <a:close/>
                </a:path>
                <a:path w="1071244" h="1303654">
                  <a:moveTo>
                    <a:pt x="826338" y="704634"/>
                  </a:moveTo>
                  <a:lnTo>
                    <a:pt x="823188" y="698119"/>
                  </a:lnTo>
                  <a:lnTo>
                    <a:pt x="818248" y="700582"/>
                  </a:lnTo>
                  <a:lnTo>
                    <a:pt x="821994" y="704113"/>
                  </a:lnTo>
                  <a:lnTo>
                    <a:pt x="826338" y="704634"/>
                  </a:lnTo>
                  <a:close/>
                </a:path>
                <a:path w="1071244" h="1303654">
                  <a:moveTo>
                    <a:pt x="831481" y="978382"/>
                  </a:moveTo>
                  <a:lnTo>
                    <a:pt x="827989" y="977036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89" y="988847"/>
                  </a:lnTo>
                  <a:lnTo>
                    <a:pt x="831380" y="983538"/>
                  </a:lnTo>
                  <a:lnTo>
                    <a:pt x="831481" y="978382"/>
                  </a:lnTo>
                  <a:close/>
                </a:path>
                <a:path w="1071244" h="1303654">
                  <a:moveTo>
                    <a:pt x="845566" y="320090"/>
                  </a:moveTo>
                  <a:lnTo>
                    <a:pt x="842365" y="319290"/>
                  </a:lnTo>
                  <a:lnTo>
                    <a:pt x="839978" y="317690"/>
                  </a:lnTo>
                  <a:lnTo>
                    <a:pt x="837577" y="316890"/>
                  </a:lnTo>
                  <a:lnTo>
                    <a:pt x="836777" y="320090"/>
                  </a:lnTo>
                  <a:lnTo>
                    <a:pt x="835177" y="322478"/>
                  </a:lnTo>
                  <a:lnTo>
                    <a:pt x="834377" y="324878"/>
                  </a:lnTo>
                  <a:lnTo>
                    <a:pt x="836777" y="326478"/>
                  </a:lnTo>
                  <a:lnTo>
                    <a:pt x="839978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78"/>
                  </a:lnTo>
                  <a:lnTo>
                    <a:pt x="845566" y="320090"/>
                  </a:lnTo>
                  <a:close/>
                </a:path>
                <a:path w="1071244" h="1303654">
                  <a:moveTo>
                    <a:pt x="903109" y="620585"/>
                  </a:moveTo>
                  <a:lnTo>
                    <a:pt x="899731" y="615403"/>
                  </a:lnTo>
                  <a:lnTo>
                    <a:pt x="895311" y="616889"/>
                  </a:lnTo>
                  <a:lnTo>
                    <a:pt x="893000" y="621830"/>
                  </a:lnTo>
                  <a:lnTo>
                    <a:pt x="895921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85"/>
                  </a:lnTo>
                  <a:close/>
                </a:path>
                <a:path w="1071244" h="1303654">
                  <a:moveTo>
                    <a:pt x="906310" y="826782"/>
                  </a:moveTo>
                  <a:lnTo>
                    <a:pt x="899109" y="825995"/>
                  </a:lnTo>
                  <a:lnTo>
                    <a:pt x="896658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21" y="839571"/>
                  </a:lnTo>
                  <a:lnTo>
                    <a:pt x="892721" y="834783"/>
                  </a:lnTo>
                  <a:lnTo>
                    <a:pt x="896721" y="836383"/>
                  </a:lnTo>
                  <a:lnTo>
                    <a:pt x="901509" y="837971"/>
                  </a:lnTo>
                  <a:lnTo>
                    <a:pt x="898309" y="831583"/>
                  </a:lnTo>
                  <a:lnTo>
                    <a:pt x="906310" y="826782"/>
                  </a:lnTo>
                  <a:close/>
                </a:path>
                <a:path w="1071244" h="1303654">
                  <a:moveTo>
                    <a:pt x="967041" y="637374"/>
                  </a:moveTo>
                  <a:lnTo>
                    <a:pt x="965377" y="630745"/>
                  </a:lnTo>
                  <a:lnTo>
                    <a:pt x="959650" y="628078"/>
                  </a:lnTo>
                  <a:lnTo>
                    <a:pt x="956030" y="628269"/>
                  </a:lnTo>
                  <a:lnTo>
                    <a:pt x="960653" y="630186"/>
                  </a:lnTo>
                  <a:lnTo>
                    <a:pt x="961453" y="635774"/>
                  </a:lnTo>
                  <a:lnTo>
                    <a:pt x="965441" y="645363"/>
                  </a:lnTo>
                  <a:lnTo>
                    <a:pt x="967041" y="637374"/>
                  </a:lnTo>
                  <a:close/>
                </a:path>
                <a:path w="1071244" h="1303654">
                  <a:moveTo>
                    <a:pt x="1050632" y="703402"/>
                  </a:moveTo>
                  <a:lnTo>
                    <a:pt x="1048969" y="697014"/>
                  </a:lnTo>
                  <a:lnTo>
                    <a:pt x="1045489" y="693178"/>
                  </a:lnTo>
                  <a:lnTo>
                    <a:pt x="1044575" y="698119"/>
                  </a:lnTo>
                  <a:lnTo>
                    <a:pt x="1044702" y="703630"/>
                  </a:lnTo>
                  <a:lnTo>
                    <a:pt x="1043863" y="708698"/>
                  </a:lnTo>
                  <a:lnTo>
                    <a:pt x="1043787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303654">
                  <a:moveTo>
                    <a:pt x="1070940" y="714095"/>
                  </a:moveTo>
                  <a:lnTo>
                    <a:pt x="1065593" y="713295"/>
                  </a:lnTo>
                  <a:lnTo>
                    <a:pt x="1059357" y="710704"/>
                  </a:lnTo>
                  <a:lnTo>
                    <a:pt x="1054315" y="709599"/>
                  </a:lnTo>
                  <a:lnTo>
                    <a:pt x="1052563" y="713295"/>
                  </a:lnTo>
                  <a:lnTo>
                    <a:pt x="1057567" y="714552"/>
                  </a:lnTo>
                  <a:lnTo>
                    <a:pt x="1063256" y="717892"/>
                  </a:lnTo>
                  <a:lnTo>
                    <a:pt x="1068184" y="719150"/>
                  </a:lnTo>
                  <a:lnTo>
                    <a:pt x="1070940" y="71409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412248" y="8491854"/>
              <a:ext cx="1875789" cy="1141730"/>
            </a:xfrm>
            <a:custGeom>
              <a:avLst/>
              <a:gdLst/>
              <a:ahLst/>
              <a:cxnLst/>
              <a:rect l="l" t="t" r="r" b="b"/>
              <a:pathLst>
                <a:path w="1875790" h="1141729">
                  <a:moveTo>
                    <a:pt x="8775" y="631532"/>
                  </a:moveTo>
                  <a:lnTo>
                    <a:pt x="6858" y="626579"/>
                  </a:lnTo>
                  <a:lnTo>
                    <a:pt x="0" y="629729"/>
                  </a:lnTo>
                  <a:lnTo>
                    <a:pt x="3568" y="631977"/>
                  </a:lnTo>
                  <a:lnTo>
                    <a:pt x="8775" y="631532"/>
                  </a:lnTo>
                  <a:close/>
                </a:path>
                <a:path w="1875790" h="1141729">
                  <a:moveTo>
                    <a:pt x="77990" y="757656"/>
                  </a:moveTo>
                  <a:lnTo>
                    <a:pt x="73190" y="755256"/>
                  </a:lnTo>
                  <a:lnTo>
                    <a:pt x="72402" y="760056"/>
                  </a:lnTo>
                  <a:lnTo>
                    <a:pt x="65201" y="759256"/>
                  </a:lnTo>
                  <a:lnTo>
                    <a:pt x="70002" y="763257"/>
                  </a:lnTo>
                  <a:lnTo>
                    <a:pt x="73990" y="764044"/>
                  </a:lnTo>
                  <a:lnTo>
                    <a:pt x="77990" y="757656"/>
                  </a:lnTo>
                  <a:close/>
                </a:path>
                <a:path w="1875790" h="1141729">
                  <a:moveTo>
                    <a:pt x="89179" y="1041374"/>
                  </a:moveTo>
                  <a:lnTo>
                    <a:pt x="81991" y="1038987"/>
                  </a:lnTo>
                  <a:lnTo>
                    <a:pt x="77190" y="1040574"/>
                  </a:lnTo>
                  <a:lnTo>
                    <a:pt x="73190" y="1044575"/>
                  </a:lnTo>
                  <a:lnTo>
                    <a:pt x="80391" y="1047775"/>
                  </a:lnTo>
                  <a:lnTo>
                    <a:pt x="85178" y="1045375"/>
                  </a:lnTo>
                  <a:lnTo>
                    <a:pt x="89179" y="1041374"/>
                  </a:lnTo>
                  <a:close/>
                </a:path>
                <a:path w="1875790" h="1141729">
                  <a:moveTo>
                    <a:pt x="89179" y="1020597"/>
                  </a:moveTo>
                  <a:lnTo>
                    <a:pt x="84391" y="1018197"/>
                  </a:lnTo>
                  <a:lnTo>
                    <a:pt x="83591" y="1022997"/>
                  </a:lnTo>
                  <a:lnTo>
                    <a:pt x="79590" y="1028585"/>
                  </a:lnTo>
                  <a:lnTo>
                    <a:pt x="83591" y="1030986"/>
                  </a:lnTo>
                  <a:lnTo>
                    <a:pt x="85178" y="1026198"/>
                  </a:lnTo>
                  <a:lnTo>
                    <a:pt x="89179" y="1020597"/>
                  </a:lnTo>
                  <a:close/>
                </a:path>
                <a:path w="1875790" h="1141729">
                  <a:moveTo>
                    <a:pt x="105168" y="947077"/>
                  </a:moveTo>
                  <a:lnTo>
                    <a:pt x="100368" y="944676"/>
                  </a:lnTo>
                  <a:lnTo>
                    <a:pt x="98767" y="948664"/>
                  </a:lnTo>
                  <a:lnTo>
                    <a:pt x="91579" y="948664"/>
                  </a:lnTo>
                  <a:lnTo>
                    <a:pt x="97167" y="952665"/>
                  </a:lnTo>
                  <a:lnTo>
                    <a:pt x="101168" y="953465"/>
                  </a:lnTo>
                  <a:lnTo>
                    <a:pt x="105168" y="947077"/>
                  </a:lnTo>
                  <a:close/>
                </a:path>
                <a:path w="1875790" h="1141729">
                  <a:moveTo>
                    <a:pt x="118745" y="960653"/>
                  </a:moveTo>
                  <a:lnTo>
                    <a:pt x="113957" y="958265"/>
                  </a:lnTo>
                  <a:lnTo>
                    <a:pt x="112356" y="962253"/>
                  </a:lnTo>
                  <a:lnTo>
                    <a:pt x="105168" y="962253"/>
                  </a:lnTo>
                  <a:lnTo>
                    <a:pt x="110756" y="966254"/>
                  </a:lnTo>
                  <a:lnTo>
                    <a:pt x="114757" y="967054"/>
                  </a:lnTo>
                  <a:lnTo>
                    <a:pt x="118745" y="960653"/>
                  </a:lnTo>
                  <a:close/>
                </a:path>
                <a:path w="1875790" h="1141729">
                  <a:moveTo>
                    <a:pt x="142582" y="226326"/>
                  </a:moveTo>
                  <a:lnTo>
                    <a:pt x="140335" y="221386"/>
                  </a:lnTo>
                  <a:lnTo>
                    <a:pt x="133591" y="224523"/>
                  </a:lnTo>
                  <a:lnTo>
                    <a:pt x="137337" y="226771"/>
                  </a:lnTo>
                  <a:lnTo>
                    <a:pt x="142582" y="226326"/>
                  </a:lnTo>
                  <a:close/>
                </a:path>
                <a:path w="1875790" h="1141729">
                  <a:moveTo>
                    <a:pt x="149923" y="812800"/>
                  </a:moveTo>
                  <a:lnTo>
                    <a:pt x="147180" y="809688"/>
                  </a:lnTo>
                  <a:lnTo>
                    <a:pt x="146621" y="805903"/>
                  </a:lnTo>
                  <a:lnTo>
                    <a:pt x="145313" y="802576"/>
                  </a:lnTo>
                  <a:lnTo>
                    <a:pt x="140335" y="800811"/>
                  </a:lnTo>
                  <a:lnTo>
                    <a:pt x="138912" y="806399"/>
                  </a:lnTo>
                  <a:lnTo>
                    <a:pt x="142125" y="811898"/>
                  </a:lnTo>
                  <a:lnTo>
                    <a:pt x="146850" y="814857"/>
                  </a:lnTo>
                  <a:lnTo>
                    <a:pt x="149923" y="812800"/>
                  </a:lnTo>
                  <a:close/>
                </a:path>
                <a:path w="1875790" h="1141729">
                  <a:moveTo>
                    <a:pt x="161315" y="702551"/>
                  </a:moveTo>
                  <a:lnTo>
                    <a:pt x="159512" y="697712"/>
                  </a:lnTo>
                  <a:lnTo>
                    <a:pt x="152323" y="700519"/>
                  </a:lnTo>
                  <a:lnTo>
                    <a:pt x="155917" y="702805"/>
                  </a:lnTo>
                  <a:lnTo>
                    <a:pt x="161315" y="702551"/>
                  </a:lnTo>
                  <a:close/>
                </a:path>
                <a:path w="1875790" h="1141729">
                  <a:moveTo>
                    <a:pt x="173901" y="952665"/>
                  </a:moveTo>
                  <a:lnTo>
                    <a:pt x="166700" y="949464"/>
                  </a:lnTo>
                  <a:lnTo>
                    <a:pt x="161912" y="951865"/>
                  </a:lnTo>
                  <a:lnTo>
                    <a:pt x="157911" y="955865"/>
                  </a:lnTo>
                  <a:lnTo>
                    <a:pt x="165100" y="959065"/>
                  </a:lnTo>
                  <a:lnTo>
                    <a:pt x="169900" y="956665"/>
                  </a:lnTo>
                  <a:lnTo>
                    <a:pt x="173901" y="952665"/>
                  </a:lnTo>
                  <a:close/>
                </a:path>
                <a:path w="1875790" h="1141729">
                  <a:moveTo>
                    <a:pt x="174701" y="856754"/>
                  </a:moveTo>
                  <a:lnTo>
                    <a:pt x="169900" y="854367"/>
                  </a:lnTo>
                  <a:lnTo>
                    <a:pt x="168300" y="846366"/>
                  </a:lnTo>
                  <a:lnTo>
                    <a:pt x="161912" y="852766"/>
                  </a:lnTo>
                  <a:lnTo>
                    <a:pt x="166700" y="854367"/>
                  </a:lnTo>
                  <a:lnTo>
                    <a:pt x="169100" y="862355"/>
                  </a:lnTo>
                  <a:lnTo>
                    <a:pt x="174701" y="856754"/>
                  </a:lnTo>
                  <a:close/>
                </a:path>
                <a:path w="1875790" h="1141729">
                  <a:moveTo>
                    <a:pt x="179489" y="605002"/>
                  </a:moveTo>
                  <a:lnTo>
                    <a:pt x="174701" y="601814"/>
                  </a:lnTo>
                  <a:lnTo>
                    <a:pt x="171297" y="603885"/>
                  </a:lnTo>
                  <a:lnTo>
                    <a:pt x="165506" y="605205"/>
                  </a:lnTo>
                  <a:lnTo>
                    <a:pt x="162102" y="607428"/>
                  </a:lnTo>
                  <a:lnTo>
                    <a:pt x="165900" y="612203"/>
                  </a:lnTo>
                  <a:lnTo>
                    <a:pt x="166700" y="609803"/>
                  </a:lnTo>
                  <a:lnTo>
                    <a:pt x="168300" y="608203"/>
                  </a:lnTo>
                  <a:lnTo>
                    <a:pt x="171500" y="609803"/>
                  </a:lnTo>
                  <a:lnTo>
                    <a:pt x="170700" y="613003"/>
                  </a:lnTo>
                  <a:lnTo>
                    <a:pt x="168300" y="616991"/>
                  </a:lnTo>
                  <a:lnTo>
                    <a:pt x="172300" y="618591"/>
                  </a:lnTo>
                  <a:lnTo>
                    <a:pt x="173901" y="613003"/>
                  </a:lnTo>
                  <a:lnTo>
                    <a:pt x="179489" y="605002"/>
                  </a:lnTo>
                  <a:close/>
                </a:path>
                <a:path w="1875790" h="1141729">
                  <a:moveTo>
                    <a:pt x="184289" y="938276"/>
                  </a:moveTo>
                  <a:lnTo>
                    <a:pt x="179489" y="935888"/>
                  </a:lnTo>
                  <a:lnTo>
                    <a:pt x="177088" y="928687"/>
                  </a:lnTo>
                  <a:lnTo>
                    <a:pt x="171500" y="934288"/>
                  </a:lnTo>
                  <a:lnTo>
                    <a:pt x="176288" y="935888"/>
                  </a:lnTo>
                  <a:lnTo>
                    <a:pt x="178689" y="943876"/>
                  </a:lnTo>
                  <a:lnTo>
                    <a:pt x="184289" y="938276"/>
                  </a:lnTo>
                  <a:close/>
                </a:path>
                <a:path w="1875790" h="1141729">
                  <a:moveTo>
                    <a:pt x="185280" y="899274"/>
                  </a:moveTo>
                  <a:lnTo>
                    <a:pt x="183489" y="894321"/>
                  </a:lnTo>
                  <a:lnTo>
                    <a:pt x="176288" y="897470"/>
                  </a:lnTo>
                  <a:lnTo>
                    <a:pt x="179895" y="899718"/>
                  </a:lnTo>
                  <a:lnTo>
                    <a:pt x="185280" y="899274"/>
                  </a:lnTo>
                  <a:close/>
                </a:path>
                <a:path w="1875790" h="1141729">
                  <a:moveTo>
                    <a:pt x="187896" y="826846"/>
                  </a:moveTo>
                  <a:lnTo>
                    <a:pt x="185089" y="820000"/>
                  </a:lnTo>
                  <a:lnTo>
                    <a:pt x="180022" y="822579"/>
                  </a:lnTo>
                  <a:lnTo>
                    <a:pt x="183591" y="826287"/>
                  </a:lnTo>
                  <a:lnTo>
                    <a:pt x="187896" y="826846"/>
                  </a:lnTo>
                  <a:close/>
                </a:path>
                <a:path w="1875790" h="1141729">
                  <a:moveTo>
                    <a:pt x="189395" y="703465"/>
                  </a:moveTo>
                  <a:lnTo>
                    <a:pt x="187477" y="698512"/>
                  </a:lnTo>
                  <a:lnTo>
                    <a:pt x="180632" y="701662"/>
                  </a:lnTo>
                  <a:lnTo>
                    <a:pt x="184188" y="703910"/>
                  </a:lnTo>
                  <a:lnTo>
                    <a:pt x="189395" y="703465"/>
                  </a:lnTo>
                  <a:close/>
                </a:path>
                <a:path w="1875790" h="1141729">
                  <a:moveTo>
                    <a:pt x="212255" y="303707"/>
                  </a:moveTo>
                  <a:lnTo>
                    <a:pt x="207467" y="301307"/>
                  </a:lnTo>
                  <a:lnTo>
                    <a:pt x="206667" y="306095"/>
                  </a:lnTo>
                  <a:lnTo>
                    <a:pt x="202666" y="312496"/>
                  </a:lnTo>
                  <a:lnTo>
                    <a:pt x="206667" y="314096"/>
                  </a:lnTo>
                  <a:lnTo>
                    <a:pt x="208267" y="309295"/>
                  </a:lnTo>
                  <a:lnTo>
                    <a:pt x="212255" y="303707"/>
                  </a:lnTo>
                  <a:close/>
                </a:path>
                <a:path w="1875790" h="1141729">
                  <a:moveTo>
                    <a:pt x="215404" y="296633"/>
                  </a:moveTo>
                  <a:lnTo>
                    <a:pt x="212255" y="290118"/>
                  </a:lnTo>
                  <a:lnTo>
                    <a:pt x="207314" y="292582"/>
                  </a:lnTo>
                  <a:lnTo>
                    <a:pt x="211061" y="296113"/>
                  </a:lnTo>
                  <a:lnTo>
                    <a:pt x="215404" y="296633"/>
                  </a:lnTo>
                  <a:close/>
                </a:path>
                <a:path w="1875790" h="1141729">
                  <a:moveTo>
                    <a:pt x="216255" y="720890"/>
                  </a:moveTo>
                  <a:lnTo>
                    <a:pt x="212255" y="720090"/>
                  </a:lnTo>
                  <a:lnTo>
                    <a:pt x="205917" y="711911"/>
                  </a:lnTo>
                  <a:lnTo>
                    <a:pt x="207060" y="718197"/>
                  </a:lnTo>
                  <a:lnTo>
                    <a:pt x="211810" y="725830"/>
                  </a:lnTo>
                  <a:lnTo>
                    <a:pt x="216255" y="721690"/>
                  </a:lnTo>
                  <a:lnTo>
                    <a:pt x="216255" y="720890"/>
                  </a:lnTo>
                  <a:close/>
                </a:path>
                <a:path w="1875790" h="1141729">
                  <a:moveTo>
                    <a:pt x="232244" y="345262"/>
                  </a:moveTo>
                  <a:lnTo>
                    <a:pt x="225844" y="343662"/>
                  </a:lnTo>
                  <a:lnTo>
                    <a:pt x="217855" y="338861"/>
                  </a:lnTo>
                  <a:lnTo>
                    <a:pt x="213855" y="343662"/>
                  </a:lnTo>
                  <a:lnTo>
                    <a:pt x="219989" y="346951"/>
                  </a:lnTo>
                  <a:lnTo>
                    <a:pt x="223951" y="349554"/>
                  </a:lnTo>
                  <a:lnTo>
                    <a:pt x="227457" y="349618"/>
                  </a:lnTo>
                  <a:lnTo>
                    <a:pt x="232244" y="345262"/>
                  </a:lnTo>
                  <a:close/>
                </a:path>
                <a:path w="1875790" h="1141729">
                  <a:moveTo>
                    <a:pt x="249021" y="899922"/>
                  </a:moveTo>
                  <a:lnTo>
                    <a:pt x="244221" y="897521"/>
                  </a:lnTo>
                  <a:lnTo>
                    <a:pt x="242633" y="902309"/>
                  </a:lnTo>
                  <a:lnTo>
                    <a:pt x="238633" y="908710"/>
                  </a:lnTo>
                  <a:lnTo>
                    <a:pt x="243433" y="910310"/>
                  </a:lnTo>
                  <a:lnTo>
                    <a:pt x="245021" y="905510"/>
                  </a:lnTo>
                  <a:lnTo>
                    <a:pt x="249021" y="899922"/>
                  </a:lnTo>
                  <a:close/>
                </a:path>
                <a:path w="1875790" h="1141729">
                  <a:moveTo>
                    <a:pt x="251421" y="948664"/>
                  </a:moveTo>
                  <a:lnTo>
                    <a:pt x="249466" y="944778"/>
                  </a:lnTo>
                  <a:lnTo>
                    <a:pt x="249618" y="937882"/>
                  </a:lnTo>
                  <a:lnTo>
                    <a:pt x="248272" y="933386"/>
                  </a:lnTo>
                  <a:lnTo>
                    <a:pt x="241833" y="936675"/>
                  </a:lnTo>
                  <a:lnTo>
                    <a:pt x="246621" y="939876"/>
                  </a:lnTo>
                  <a:lnTo>
                    <a:pt x="238633" y="944676"/>
                  </a:lnTo>
                  <a:lnTo>
                    <a:pt x="246621" y="945476"/>
                  </a:lnTo>
                  <a:lnTo>
                    <a:pt x="247421" y="953465"/>
                  </a:lnTo>
                  <a:lnTo>
                    <a:pt x="251421" y="948664"/>
                  </a:lnTo>
                  <a:close/>
                </a:path>
                <a:path w="1875790" h="1141729">
                  <a:moveTo>
                    <a:pt x="252564" y="421081"/>
                  </a:moveTo>
                  <a:lnTo>
                    <a:pt x="249428" y="418388"/>
                  </a:lnTo>
                  <a:lnTo>
                    <a:pt x="244475" y="421081"/>
                  </a:lnTo>
                  <a:lnTo>
                    <a:pt x="245821" y="429183"/>
                  </a:lnTo>
                  <a:lnTo>
                    <a:pt x="252564" y="421081"/>
                  </a:lnTo>
                  <a:close/>
                </a:path>
                <a:path w="1875790" h="1141729">
                  <a:moveTo>
                    <a:pt x="257810" y="538670"/>
                  </a:moveTo>
                  <a:lnTo>
                    <a:pt x="255587" y="531507"/>
                  </a:lnTo>
                  <a:lnTo>
                    <a:pt x="247218" y="531672"/>
                  </a:lnTo>
                  <a:lnTo>
                    <a:pt x="239153" y="535749"/>
                  </a:lnTo>
                  <a:lnTo>
                    <a:pt x="237832" y="540270"/>
                  </a:lnTo>
                  <a:lnTo>
                    <a:pt x="243319" y="538340"/>
                  </a:lnTo>
                  <a:lnTo>
                    <a:pt x="248119" y="541566"/>
                  </a:lnTo>
                  <a:lnTo>
                    <a:pt x="252780" y="543750"/>
                  </a:lnTo>
                  <a:lnTo>
                    <a:pt x="257810" y="538670"/>
                  </a:lnTo>
                  <a:close/>
                </a:path>
                <a:path w="1875790" h="1141729">
                  <a:moveTo>
                    <a:pt x="258013" y="687476"/>
                  </a:moveTo>
                  <a:lnTo>
                    <a:pt x="256209" y="682536"/>
                  </a:lnTo>
                  <a:lnTo>
                    <a:pt x="249021" y="685673"/>
                  </a:lnTo>
                  <a:lnTo>
                    <a:pt x="252615" y="687920"/>
                  </a:lnTo>
                  <a:lnTo>
                    <a:pt x="258013" y="687476"/>
                  </a:lnTo>
                  <a:close/>
                </a:path>
                <a:path w="1875790" h="1141729">
                  <a:moveTo>
                    <a:pt x="261569" y="860679"/>
                  </a:moveTo>
                  <a:lnTo>
                    <a:pt x="261010" y="855967"/>
                  </a:lnTo>
                  <a:lnTo>
                    <a:pt x="257302" y="852144"/>
                  </a:lnTo>
                  <a:lnTo>
                    <a:pt x="258914" y="856564"/>
                  </a:lnTo>
                  <a:lnTo>
                    <a:pt x="261569" y="860679"/>
                  </a:lnTo>
                  <a:close/>
                </a:path>
                <a:path w="1875790" h="1141729">
                  <a:moveTo>
                    <a:pt x="262610" y="378028"/>
                  </a:moveTo>
                  <a:lnTo>
                    <a:pt x="255422" y="370039"/>
                  </a:lnTo>
                  <a:lnTo>
                    <a:pt x="255422" y="370840"/>
                  </a:lnTo>
                  <a:lnTo>
                    <a:pt x="257009" y="380428"/>
                  </a:lnTo>
                  <a:lnTo>
                    <a:pt x="251701" y="381292"/>
                  </a:lnTo>
                  <a:lnTo>
                    <a:pt x="254114" y="382524"/>
                  </a:lnTo>
                  <a:lnTo>
                    <a:pt x="259372" y="382117"/>
                  </a:lnTo>
                  <a:lnTo>
                    <a:pt x="262610" y="378028"/>
                  </a:lnTo>
                  <a:close/>
                </a:path>
                <a:path w="1875790" h="1141729">
                  <a:moveTo>
                    <a:pt x="264210" y="352450"/>
                  </a:moveTo>
                  <a:lnTo>
                    <a:pt x="259410" y="350050"/>
                  </a:lnTo>
                  <a:lnTo>
                    <a:pt x="257810" y="354850"/>
                  </a:lnTo>
                  <a:lnTo>
                    <a:pt x="250621" y="354050"/>
                  </a:lnTo>
                  <a:lnTo>
                    <a:pt x="256209" y="358051"/>
                  </a:lnTo>
                  <a:lnTo>
                    <a:pt x="260210" y="358851"/>
                  </a:lnTo>
                  <a:lnTo>
                    <a:pt x="264210" y="352450"/>
                  </a:lnTo>
                  <a:close/>
                </a:path>
                <a:path w="1875790" h="1141729">
                  <a:moveTo>
                    <a:pt x="274447" y="763397"/>
                  </a:moveTo>
                  <a:lnTo>
                    <a:pt x="272199" y="758456"/>
                  </a:lnTo>
                  <a:lnTo>
                    <a:pt x="265455" y="761606"/>
                  </a:lnTo>
                  <a:lnTo>
                    <a:pt x="269201" y="763854"/>
                  </a:lnTo>
                  <a:lnTo>
                    <a:pt x="274447" y="763397"/>
                  </a:lnTo>
                  <a:close/>
                </a:path>
                <a:path w="1875790" h="1141729">
                  <a:moveTo>
                    <a:pt x="276199" y="787222"/>
                  </a:moveTo>
                  <a:lnTo>
                    <a:pt x="271399" y="784834"/>
                  </a:lnTo>
                  <a:lnTo>
                    <a:pt x="269798" y="789622"/>
                  </a:lnTo>
                  <a:lnTo>
                    <a:pt x="265811" y="795223"/>
                  </a:lnTo>
                  <a:lnTo>
                    <a:pt x="270598" y="797623"/>
                  </a:lnTo>
                  <a:lnTo>
                    <a:pt x="272199" y="792822"/>
                  </a:lnTo>
                  <a:lnTo>
                    <a:pt x="276199" y="787222"/>
                  </a:lnTo>
                  <a:close/>
                </a:path>
                <a:path w="1875790" h="1141729">
                  <a:moveTo>
                    <a:pt x="276440" y="1131163"/>
                  </a:moveTo>
                  <a:lnTo>
                    <a:pt x="273799" y="1127696"/>
                  </a:lnTo>
                  <a:lnTo>
                    <a:pt x="269811" y="1130719"/>
                  </a:lnTo>
                  <a:lnTo>
                    <a:pt x="263512" y="1133284"/>
                  </a:lnTo>
                  <a:lnTo>
                    <a:pt x="259753" y="1136459"/>
                  </a:lnTo>
                  <a:lnTo>
                    <a:pt x="263410" y="1141285"/>
                  </a:lnTo>
                  <a:lnTo>
                    <a:pt x="267055" y="1137805"/>
                  </a:lnTo>
                  <a:lnTo>
                    <a:pt x="272796" y="1134491"/>
                  </a:lnTo>
                  <a:lnTo>
                    <a:pt x="276440" y="1131163"/>
                  </a:lnTo>
                  <a:close/>
                </a:path>
                <a:path w="1875790" h="1141729">
                  <a:moveTo>
                    <a:pt x="285546" y="837958"/>
                  </a:moveTo>
                  <a:lnTo>
                    <a:pt x="284988" y="832789"/>
                  </a:lnTo>
                  <a:lnTo>
                    <a:pt x="281279" y="829411"/>
                  </a:lnTo>
                  <a:lnTo>
                    <a:pt x="282892" y="833983"/>
                  </a:lnTo>
                  <a:lnTo>
                    <a:pt x="285546" y="837958"/>
                  </a:lnTo>
                  <a:close/>
                </a:path>
                <a:path w="1875790" h="1141729">
                  <a:moveTo>
                    <a:pt x="292176" y="593013"/>
                  </a:moveTo>
                  <a:lnTo>
                    <a:pt x="285788" y="587425"/>
                  </a:lnTo>
                  <a:lnTo>
                    <a:pt x="283387" y="592213"/>
                  </a:lnTo>
                  <a:lnTo>
                    <a:pt x="274599" y="593813"/>
                  </a:lnTo>
                  <a:lnTo>
                    <a:pt x="280987" y="598614"/>
                  </a:lnTo>
                  <a:lnTo>
                    <a:pt x="283387" y="594614"/>
                  </a:lnTo>
                  <a:lnTo>
                    <a:pt x="292176" y="593013"/>
                  </a:lnTo>
                  <a:close/>
                </a:path>
                <a:path w="1875790" h="1141729">
                  <a:moveTo>
                    <a:pt x="295414" y="1132725"/>
                  </a:moveTo>
                  <a:lnTo>
                    <a:pt x="291376" y="1129296"/>
                  </a:lnTo>
                  <a:lnTo>
                    <a:pt x="286423" y="1126769"/>
                  </a:lnTo>
                  <a:lnTo>
                    <a:pt x="282295" y="1123492"/>
                  </a:lnTo>
                  <a:lnTo>
                    <a:pt x="280708" y="1122324"/>
                  </a:lnTo>
                  <a:lnTo>
                    <a:pt x="283387" y="1126096"/>
                  </a:lnTo>
                  <a:lnTo>
                    <a:pt x="283400" y="1131201"/>
                  </a:lnTo>
                  <a:lnTo>
                    <a:pt x="290080" y="1133386"/>
                  </a:lnTo>
                  <a:lnTo>
                    <a:pt x="295414" y="1132725"/>
                  </a:lnTo>
                  <a:close/>
                </a:path>
                <a:path w="1875790" h="1141729">
                  <a:moveTo>
                    <a:pt x="297319" y="300520"/>
                  </a:moveTo>
                  <a:lnTo>
                    <a:pt x="294182" y="298005"/>
                  </a:lnTo>
                  <a:lnTo>
                    <a:pt x="289229" y="300736"/>
                  </a:lnTo>
                  <a:lnTo>
                    <a:pt x="290576" y="308495"/>
                  </a:lnTo>
                  <a:lnTo>
                    <a:pt x="297319" y="300520"/>
                  </a:lnTo>
                  <a:close/>
                </a:path>
                <a:path w="1875790" h="1141729">
                  <a:moveTo>
                    <a:pt x="301764" y="513892"/>
                  </a:moveTo>
                  <a:lnTo>
                    <a:pt x="293776" y="512292"/>
                  </a:lnTo>
                  <a:lnTo>
                    <a:pt x="286588" y="512292"/>
                  </a:lnTo>
                  <a:lnTo>
                    <a:pt x="281787" y="515493"/>
                  </a:lnTo>
                  <a:lnTo>
                    <a:pt x="291376" y="520293"/>
                  </a:lnTo>
                  <a:lnTo>
                    <a:pt x="297776" y="520293"/>
                  </a:lnTo>
                  <a:lnTo>
                    <a:pt x="301764" y="513892"/>
                  </a:lnTo>
                  <a:close/>
                </a:path>
                <a:path w="1875790" h="1141729">
                  <a:moveTo>
                    <a:pt x="304165" y="251752"/>
                  </a:moveTo>
                  <a:lnTo>
                    <a:pt x="297878" y="246468"/>
                  </a:lnTo>
                  <a:lnTo>
                    <a:pt x="293979" y="249656"/>
                  </a:lnTo>
                  <a:lnTo>
                    <a:pt x="295173" y="253885"/>
                  </a:lnTo>
                  <a:lnTo>
                    <a:pt x="304165" y="251752"/>
                  </a:lnTo>
                  <a:close/>
                </a:path>
                <a:path w="1875790" h="1141729">
                  <a:moveTo>
                    <a:pt x="304965" y="493915"/>
                  </a:moveTo>
                  <a:lnTo>
                    <a:pt x="302564" y="492315"/>
                  </a:lnTo>
                  <a:lnTo>
                    <a:pt x="299377" y="491515"/>
                  </a:lnTo>
                  <a:lnTo>
                    <a:pt x="296976" y="491515"/>
                  </a:lnTo>
                  <a:lnTo>
                    <a:pt x="295376" y="494715"/>
                  </a:lnTo>
                  <a:lnTo>
                    <a:pt x="292176" y="502704"/>
                  </a:lnTo>
                  <a:lnTo>
                    <a:pt x="299377" y="505904"/>
                  </a:lnTo>
                  <a:lnTo>
                    <a:pt x="303364" y="501904"/>
                  </a:lnTo>
                  <a:lnTo>
                    <a:pt x="304965" y="493915"/>
                  </a:lnTo>
                  <a:close/>
                </a:path>
                <a:path w="1875790" h="1141729">
                  <a:moveTo>
                    <a:pt x="308724" y="271310"/>
                  </a:moveTo>
                  <a:lnTo>
                    <a:pt x="308165" y="266141"/>
                  </a:lnTo>
                  <a:lnTo>
                    <a:pt x="304457" y="262763"/>
                  </a:lnTo>
                  <a:lnTo>
                    <a:pt x="306070" y="267335"/>
                  </a:lnTo>
                  <a:lnTo>
                    <a:pt x="308724" y="271310"/>
                  </a:lnTo>
                  <a:close/>
                </a:path>
                <a:path w="1875790" h="1141729">
                  <a:moveTo>
                    <a:pt x="325145" y="280670"/>
                  </a:moveTo>
                  <a:lnTo>
                    <a:pt x="323354" y="275729"/>
                  </a:lnTo>
                  <a:lnTo>
                    <a:pt x="316153" y="278879"/>
                  </a:lnTo>
                  <a:lnTo>
                    <a:pt x="319747" y="281127"/>
                  </a:lnTo>
                  <a:lnTo>
                    <a:pt x="325145" y="280670"/>
                  </a:lnTo>
                  <a:close/>
                </a:path>
                <a:path w="1875790" h="1141729">
                  <a:moveTo>
                    <a:pt x="329742" y="656158"/>
                  </a:moveTo>
                  <a:lnTo>
                    <a:pt x="324942" y="653757"/>
                  </a:lnTo>
                  <a:lnTo>
                    <a:pt x="324142" y="658558"/>
                  </a:lnTo>
                  <a:lnTo>
                    <a:pt x="320154" y="664946"/>
                  </a:lnTo>
                  <a:lnTo>
                    <a:pt x="324142" y="666546"/>
                  </a:lnTo>
                  <a:lnTo>
                    <a:pt x="325742" y="661746"/>
                  </a:lnTo>
                  <a:lnTo>
                    <a:pt x="329742" y="656158"/>
                  </a:lnTo>
                  <a:close/>
                </a:path>
                <a:path w="1875790" h="1141729">
                  <a:moveTo>
                    <a:pt x="331343" y="630580"/>
                  </a:moveTo>
                  <a:lnTo>
                    <a:pt x="326542" y="628180"/>
                  </a:lnTo>
                  <a:lnTo>
                    <a:pt x="324942" y="632980"/>
                  </a:lnTo>
                  <a:lnTo>
                    <a:pt x="320954" y="638568"/>
                  </a:lnTo>
                  <a:lnTo>
                    <a:pt x="325742" y="640969"/>
                  </a:lnTo>
                  <a:lnTo>
                    <a:pt x="327342" y="636181"/>
                  </a:lnTo>
                  <a:lnTo>
                    <a:pt x="331343" y="630580"/>
                  </a:lnTo>
                  <a:close/>
                </a:path>
                <a:path w="1875790" h="1141729">
                  <a:moveTo>
                    <a:pt x="364312" y="487667"/>
                  </a:moveTo>
                  <a:lnTo>
                    <a:pt x="362508" y="482727"/>
                  </a:lnTo>
                  <a:lnTo>
                    <a:pt x="355320" y="485876"/>
                  </a:lnTo>
                  <a:lnTo>
                    <a:pt x="358914" y="488124"/>
                  </a:lnTo>
                  <a:lnTo>
                    <a:pt x="364312" y="487667"/>
                  </a:lnTo>
                  <a:close/>
                </a:path>
                <a:path w="1875790" h="1141729">
                  <a:moveTo>
                    <a:pt x="403390" y="1098753"/>
                  </a:moveTo>
                  <a:lnTo>
                    <a:pt x="399275" y="1101318"/>
                  </a:lnTo>
                  <a:lnTo>
                    <a:pt x="394068" y="1099642"/>
                  </a:lnTo>
                  <a:lnTo>
                    <a:pt x="389382" y="1098727"/>
                  </a:lnTo>
                  <a:lnTo>
                    <a:pt x="387248" y="1099299"/>
                  </a:lnTo>
                  <a:lnTo>
                    <a:pt x="389686" y="1102118"/>
                  </a:lnTo>
                  <a:lnTo>
                    <a:pt x="396354" y="1104696"/>
                  </a:lnTo>
                  <a:lnTo>
                    <a:pt x="401675" y="1101725"/>
                  </a:lnTo>
                  <a:lnTo>
                    <a:pt x="403390" y="1098753"/>
                  </a:lnTo>
                  <a:close/>
                </a:path>
                <a:path w="1875790" h="1141729">
                  <a:moveTo>
                    <a:pt x="417652" y="524281"/>
                  </a:moveTo>
                  <a:lnTo>
                    <a:pt x="412864" y="521893"/>
                  </a:lnTo>
                  <a:lnTo>
                    <a:pt x="411264" y="526681"/>
                  </a:lnTo>
                  <a:lnTo>
                    <a:pt x="404063" y="525881"/>
                  </a:lnTo>
                  <a:lnTo>
                    <a:pt x="409663" y="529882"/>
                  </a:lnTo>
                  <a:lnTo>
                    <a:pt x="413664" y="530682"/>
                  </a:lnTo>
                  <a:lnTo>
                    <a:pt x="417652" y="524281"/>
                  </a:lnTo>
                  <a:close/>
                </a:path>
                <a:path w="1875790" h="1141729">
                  <a:moveTo>
                    <a:pt x="418452" y="936675"/>
                  </a:moveTo>
                  <a:lnTo>
                    <a:pt x="416369" y="933526"/>
                  </a:lnTo>
                  <a:lnTo>
                    <a:pt x="414959" y="928192"/>
                  </a:lnTo>
                  <a:lnTo>
                    <a:pt x="412496" y="925106"/>
                  </a:lnTo>
                  <a:lnTo>
                    <a:pt x="407263" y="928687"/>
                  </a:lnTo>
                  <a:lnTo>
                    <a:pt x="411035" y="931405"/>
                  </a:lnTo>
                  <a:lnTo>
                    <a:pt x="412864" y="936586"/>
                  </a:lnTo>
                  <a:lnTo>
                    <a:pt x="414680" y="939812"/>
                  </a:lnTo>
                  <a:lnTo>
                    <a:pt x="418452" y="936675"/>
                  </a:lnTo>
                  <a:close/>
                </a:path>
                <a:path w="1875790" h="1141729">
                  <a:moveTo>
                    <a:pt x="448030" y="262140"/>
                  </a:moveTo>
                  <a:lnTo>
                    <a:pt x="440029" y="260540"/>
                  </a:lnTo>
                  <a:lnTo>
                    <a:pt x="432841" y="259740"/>
                  </a:lnTo>
                  <a:lnTo>
                    <a:pt x="428040" y="263740"/>
                  </a:lnTo>
                  <a:lnTo>
                    <a:pt x="437642" y="268541"/>
                  </a:lnTo>
                  <a:lnTo>
                    <a:pt x="444030" y="268541"/>
                  </a:lnTo>
                  <a:lnTo>
                    <a:pt x="448030" y="262140"/>
                  </a:lnTo>
                  <a:close/>
                </a:path>
                <a:path w="1875790" h="1141729">
                  <a:moveTo>
                    <a:pt x="676605" y="1017397"/>
                  </a:moveTo>
                  <a:lnTo>
                    <a:pt x="670598" y="1013460"/>
                  </a:lnTo>
                  <a:lnTo>
                    <a:pt x="667512" y="1006208"/>
                  </a:lnTo>
                  <a:lnTo>
                    <a:pt x="664578" y="1000772"/>
                  </a:lnTo>
                  <a:lnTo>
                    <a:pt x="659015" y="1002220"/>
                  </a:lnTo>
                  <a:lnTo>
                    <a:pt x="662774" y="1007516"/>
                  </a:lnTo>
                  <a:lnTo>
                    <a:pt x="665111" y="1015199"/>
                  </a:lnTo>
                  <a:lnTo>
                    <a:pt x="668794" y="1020203"/>
                  </a:lnTo>
                  <a:lnTo>
                    <a:pt x="676605" y="1017397"/>
                  </a:lnTo>
                  <a:close/>
                </a:path>
                <a:path w="1875790" h="1141729">
                  <a:moveTo>
                    <a:pt x="800519" y="614832"/>
                  </a:moveTo>
                  <a:lnTo>
                    <a:pt x="796480" y="611403"/>
                  </a:lnTo>
                  <a:lnTo>
                    <a:pt x="791070" y="608876"/>
                  </a:lnTo>
                  <a:lnTo>
                    <a:pt x="786790" y="605612"/>
                  </a:lnTo>
                  <a:lnTo>
                    <a:pt x="785355" y="604431"/>
                  </a:lnTo>
                  <a:lnTo>
                    <a:pt x="788492" y="608203"/>
                  </a:lnTo>
                  <a:lnTo>
                    <a:pt x="788504" y="613308"/>
                  </a:lnTo>
                  <a:lnTo>
                    <a:pt x="795185" y="615492"/>
                  </a:lnTo>
                  <a:lnTo>
                    <a:pt x="800519" y="614832"/>
                  </a:lnTo>
                  <a:close/>
                </a:path>
                <a:path w="1875790" h="1141729">
                  <a:moveTo>
                    <a:pt x="847407" y="877658"/>
                  </a:moveTo>
                  <a:lnTo>
                    <a:pt x="843635" y="878344"/>
                  </a:lnTo>
                  <a:lnTo>
                    <a:pt x="837628" y="878789"/>
                  </a:lnTo>
                  <a:lnTo>
                    <a:pt x="829144" y="878344"/>
                  </a:lnTo>
                  <a:lnTo>
                    <a:pt x="823518" y="879690"/>
                  </a:lnTo>
                  <a:lnTo>
                    <a:pt x="826046" y="885532"/>
                  </a:lnTo>
                  <a:lnTo>
                    <a:pt x="833069" y="883513"/>
                  </a:lnTo>
                  <a:lnTo>
                    <a:pt x="842035" y="880135"/>
                  </a:lnTo>
                  <a:lnTo>
                    <a:pt x="847407" y="877658"/>
                  </a:lnTo>
                  <a:close/>
                </a:path>
                <a:path w="1875790" h="1141729">
                  <a:moveTo>
                    <a:pt x="857186" y="335445"/>
                  </a:moveTo>
                  <a:lnTo>
                    <a:pt x="854824" y="329272"/>
                  </a:lnTo>
                  <a:lnTo>
                    <a:pt x="854024" y="331673"/>
                  </a:lnTo>
                  <a:lnTo>
                    <a:pt x="852424" y="333273"/>
                  </a:lnTo>
                  <a:lnTo>
                    <a:pt x="849223" y="331673"/>
                  </a:lnTo>
                  <a:lnTo>
                    <a:pt x="850823" y="326885"/>
                  </a:lnTo>
                  <a:lnTo>
                    <a:pt x="854824" y="321284"/>
                  </a:lnTo>
                  <a:lnTo>
                    <a:pt x="849223" y="318084"/>
                  </a:lnTo>
                  <a:lnTo>
                    <a:pt x="848423" y="320484"/>
                  </a:lnTo>
                  <a:lnTo>
                    <a:pt x="846836" y="322084"/>
                  </a:lnTo>
                  <a:lnTo>
                    <a:pt x="843635" y="320484"/>
                  </a:lnTo>
                  <a:lnTo>
                    <a:pt x="842835" y="323684"/>
                  </a:lnTo>
                  <a:lnTo>
                    <a:pt x="841235" y="326085"/>
                  </a:lnTo>
                  <a:lnTo>
                    <a:pt x="840435" y="328472"/>
                  </a:lnTo>
                  <a:lnTo>
                    <a:pt x="846620" y="333095"/>
                  </a:lnTo>
                  <a:lnTo>
                    <a:pt x="853325" y="336067"/>
                  </a:lnTo>
                  <a:lnTo>
                    <a:pt x="857186" y="335445"/>
                  </a:lnTo>
                  <a:close/>
                </a:path>
                <a:path w="1875790" h="1141729">
                  <a:moveTo>
                    <a:pt x="884389" y="419582"/>
                  </a:moveTo>
                  <a:lnTo>
                    <a:pt x="880402" y="409194"/>
                  </a:lnTo>
                  <a:lnTo>
                    <a:pt x="879602" y="408393"/>
                  </a:lnTo>
                  <a:lnTo>
                    <a:pt x="875766" y="403199"/>
                  </a:lnTo>
                  <a:lnTo>
                    <a:pt x="875296" y="408800"/>
                  </a:lnTo>
                  <a:lnTo>
                    <a:pt x="876782" y="417385"/>
                  </a:lnTo>
                  <a:lnTo>
                    <a:pt x="878801" y="421182"/>
                  </a:lnTo>
                  <a:lnTo>
                    <a:pt x="884389" y="419582"/>
                  </a:lnTo>
                  <a:close/>
                </a:path>
                <a:path w="1875790" h="1141729">
                  <a:moveTo>
                    <a:pt x="929944" y="495515"/>
                  </a:moveTo>
                  <a:lnTo>
                    <a:pt x="915784" y="500456"/>
                  </a:lnTo>
                  <a:lnTo>
                    <a:pt x="916762" y="503301"/>
                  </a:lnTo>
                  <a:lnTo>
                    <a:pt x="924331" y="502259"/>
                  </a:lnTo>
                  <a:lnTo>
                    <a:pt x="929944" y="495515"/>
                  </a:lnTo>
                  <a:close/>
                </a:path>
                <a:path w="1875790" h="1141729">
                  <a:moveTo>
                    <a:pt x="932497" y="907338"/>
                  </a:moveTo>
                  <a:lnTo>
                    <a:pt x="929144" y="903909"/>
                  </a:lnTo>
                  <a:lnTo>
                    <a:pt x="925309" y="905878"/>
                  </a:lnTo>
                  <a:lnTo>
                    <a:pt x="919353" y="907008"/>
                  </a:lnTo>
                  <a:lnTo>
                    <a:pt x="916114" y="909193"/>
                  </a:lnTo>
                  <a:lnTo>
                    <a:pt x="920356" y="914298"/>
                  </a:lnTo>
                  <a:lnTo>
                    <a:pt x="923302" y="910882"/>
                  </a:lnTo>
                  <a:lnTo>
                    <a:pt x="928954" y="909104"/>
                  </a:lnTo>
                  <a:lnTo>
                    <a:pt x="932497" y="907338"/>
                  </a:lnTo>
                  <a:close/>
                </a:path>
                <a:path w="1875790" h="1141729">
                  <a:moveTo>
                    <a:pt x="937145" y="708901"/>
                  </a:moveTo>
                  <a:lnTo>
                    <a:pt x="932154" y="704786"/>
                  </a:lnTo>
                  <a:lnTo>
                    <a:pt x="927252" y="700519"/>
                  </a:lnTo>
                  <a:lnTo>
                    <a:pt x="923086" y="695642"/>
                  </a:lnTo>
                  <a:lnTo>
                    <a:pt x="920356" y="689724"/>
                  </a:lnTo>
                  <a:lnTo>
                    <a:pt x="917155" y="695312"/>
                  </a:lnTo>
                  <a:lnTo>
                    <a:pt x="910767" y="693724"/>
                  </a:lnTo>
                  <a:lnTo>
                    <a:pt x="907567" y="698512"/>
                  </a:lnTo>
                  <a:lnTo>
                    <a:pt x="917473" y="698792"/>
                  </a:lnTo>
                  <a:lnTo>
                    <a:pt x="923848" y="704303"/>
                  </a:lnTo>
                  <a:lnTo>
                    <a:pt x="929487" y="709523"/>
                  </a:lnTo>
                  <a:lnTo>
                    <a:pt x="937145" y="708901"/>
                  </a:lnTo>
                  <a:close/>
                </a:path>
                <a:path w="1875790" h="1141729">
                  <a:moveTo>
                    <a:pt x="1711744" y="380453"/>
                  </a:moveTo>
                  <a:lnTo>
                    <a:pt x="1708378" y="375627"/>
                  </a:lnTo>
                  <a:lnTo>
                    <a:pt x="1706778" y="379628"/>
                  </a:lnTo>
                  <a:lnTo>
                    <a:pt x="1702777" y="378828"/>
                  </a:lnTo>
                  <a:lnTo>
                    <a:pt x="1701190" y="382028"/>
                  </a:lnTo>
                  <a:lnTo>
                    <a:pt x="1705000" y="387096"/>
                  </a:lnTo>
                  <a:lnTo>
                    <a:pt x="1709572" y="385419"/>
                  </a:lnTo>
                  <a:lnTo>
                    <a:pt x="1711744" y="380453"/>
                  </a:lnTo>
                  <a:close/>
                </a:path>
                <a:path w="1875790" h="1141729">
                  <a:moveTo>
                    <a:pt x="1766519" y="223418"/>
                  </a:moveTo>
                  <a:lnTo>
                    <a:pt x="1761921" y="218986"/>
                  </a:lnTo>
                  <a:lnTo>
                    <a:pt x="1759445" y="222516"/>
                  </a:lnTo>
                  <a:lnTo>
                    <a:pt x="1754035" y="224485"/>
                  </a:lnTo>
                  <a:lnTo>
                    <a:pt x="1750568" y="226288"/>
                  </a:lnTo>
                  <a:lnTo>
                    <a:pt x="1753933" y="229374"/>
                  </a:lnTo>
                  <a:lnTo>
                    <a:pt x="1757426" y="227190"/>
                  </a:lnTo>
                  <a:lnTo>
                    <a:pt x="1763318" y="225679"/>
                  </a:lnTo>
                  <a:lnTo>
                    <a:pt x="1766519" y="223418"/>
                  </a:lnTo>
                  <a:close/>
                </a:path>
                <a:path w="1875790" h="1141729">
                  <a:moveTo>
                    <a:pt x="1781251" y="297802"/>
                  </a:moveTo>
                  <a:lnTo>
                    <a:pt x="1777504" y="294513"/>
                  </a:lnTo>
                  <a:lnTo>
                    <a:pt x="1773161" y="294208"/>
                  </a:lnTo>
                  <a:lnTo>
                    <a:pt x="1776310" y="300507"/>
                  </a:lnTo>
                  <a:lnTo>
                    <a:pt x="1781251" y="297802"/>
                  </a:lnTo>
                  <a:close/>
                </a:path>
                <a:path w="1875790" h="1141729">
                  <a:moveTo>
                    <a:pt x="1786699" y="433171"/>
                  </a:moveTo>
                  <a:lnTo>
                    <a:pt x="1777022" y="433489"/>
                  </a:lnTo>
                  <a:lnTo>
                    <a:pt x="1770418" y="428485"/>
                  </a:lnTo>
                  <a:lnTo>
                    <a:pt x="1764563" y="423621"/>
                  </a:lnTo>
                  <a:lnTo>
                    <a:pt x="1757133" y="424383"/>
                  </a:lnTo>
                  <a:lnTo>
                    <a:pt x="1764322" y="429983"/>
                  </a:lnTo>
                  <a:lnTo>
                    <a:pt x="1773110" y="433971"/>
                  </a:lnTo>
                  <a:lnTo>
                    <a:pt x="1773910" y="442760"/>
                  </a:lnTo>
                  <a:lnTo>
                    <a:pt x="1777111" y="437172"/>
                  </a:lnTo>
                  <a:lnTo>
                    <a:pt x="1783499" y="437972"/>
                  </a:lnTo>
                  <a:lnTo>
                    <a:pt x="1786699" y="433171"/>
                  </a:lnTo>
                  <a:close/>
                </a:path>
                <a:path w="1875790" h="1141729">
                  <a:moveTo>
                    <a:pt x="1788299" y="673735"/>
                  </a:moveTo>
                  <a:lnTo>
                    <a:pt x="1785099" y="672934"/>
                  </a:lnTo>
                  <a:lnTo>
                    <a:pt x="1782699" y="672134"/>
                  </a:lnTo>
                  <a:lnTo>
                    <a:pt x="1779511" y="671347"/>
                  </a:lnTo>
                  <a:lnTo>
                    <a:pt x="1778711" y="673735"/>
                  </a:lnTo>
                  <a:lnTo>
                    <a:pt x="1777911" y="676935"/>
                  </a:lnTo>
                  <a:lnTo>
                    <a:pt x="1777111" y="679335"/>
                  </a:lnTo>
                  <a:lnTo>
                    <a:pt x="1780311" y="680135"/>
                  </a:lnTo>
                  <a:lnTo>
                    <a:pt x="1782699" y="680935"/>
                  </a:lnTo>
                  <a:lnTo>
                    <a:pt x="1785899" y="681736"/>
                  </a:lnTo>
                  <a:lnTo>
                    <a:pt x="1786699" y="679335"/>
                  </a:lnTo>
                  <a:lnTo>
                    <a:pt x="1787499" y="676135"/>
                  </a:lnTo>
                  <a:lnTo>
                    <a:pt x="1788299" y="673735"/>
                  </a:lnTo>
                  <a:close/>
                </a:path>
                <a:path w="1875790" h="1141729">
                  <a:moveTo>
                    <a:pt x="1791957" y="631355"/>
                  </a:moveTo>
                  <a:lnTo>
                    <a:pt x="1790801" y="628586"/>
                  </a:lnTo>
                  <a:lnTo>
                    <a:pt x="1783194" y="630008"/>
                  </a:lnTo>
                  <a:lnTo>
                    <a:pt x="1777911" y="636981"/>
                  </a:lnTo>
                  <a:lnTo>
                    <a:pt x="1791957" y="631355"/>
                  </a:lnTo>
                  <a:close/>
                </a:path>
                <a:path w="1875790" h="1141729">
                  <a:moveTo>
                    <a:pt x="1800288" y="27178"/>
                  </a:moveTo>
                  <a:lnTo>
                    <a:pt x="1800212" y="19773"/>
                  </a:lnTo>
                  <a:lnTo>
                    <a:pt x="1799094" y="12992"/>
                  </a:lnTo>
                  <a:lnTo>
                    <a:pt x="1797367" y="6489"/>
                  </a:lnTo>
                  <a:lnTo>
                    <a:pt x="1795487" y="0"/>
                  </a:lnTo>
                  <a:lnTo>
                    <a:pt x="1793887" y="5588"/>
                  </a:lnTo>
                  <a:lnTo>
                    <a:pt x="1786699" y="1600"/>
                  </a:lnTo>
                  <a:lnTo>
                    <a:pt x="1784299" y="5588"/>
                  </a:lnTo>
                  <a:lnTo>
                    <a:pt x="1791182" y="9867"/>
                  </a:lnTo>
                  <a:lnTo>
                    <a:pt x="1793189" y="16383"/>
                  </a:lnTo>
                  <a:lnTo>
                    <a:pt x="1794751" y="22898"/>
                  </a:lnTo>
                  <a:lnTo>
                    <a:pt x="1800288" y="27178"/>
                  </a:lnTo>
                  <a:close/>
                </a:path>
                <a:path w="1875790" h="1141729">
                  <a:moveTo>
                    <a:pt x="1815477" y="546658"/>
                  </a:moveTo>
                  <a:lnTo>
                    <a:pt x="1809877" y="542671"/>
                  </a:lnTo>
                  <a:lnTo>
                    <a:pt x="1805876" y="541870"/>
                  </a:lnTo>
                  <a:lnTo>
                    <a:pt x="1802688" y="548259"/>
                  </a:lnTo>
                  <a:lnTo>
                    <a:pt x="1807476" y="550659"/>
                  </a:lnTo>
                  <a:lnTo>
                    <a:pt x="1808276" y="545858"/>
                  </a:lnTo>
                  <a:lnTo>
                    <a:pt x="1815477" y="546658"/>
                  </a:lnTo>
                  <a:close/>
                </a:path>
                <a:path w="1875790" h="1141729">
                  <a:moveTo>
                    <a:pt x="1815820" y="732701"/>
                  </a:moveTo>
                  <a:lnTo>
                    <a:pt x="1812074" y="730681"/>
                  </a:lnTo>
                  <a:lnTo>
                    <a:pt x="1806829" y="731354"/>
                  </a:lnTo>
                  <a:lnTo>
                    <a:pt x="1809076" y="736079"/>
                  </a:lnTo>
                  <a:lnTo>
                    <a:pt x="1815820" y="732701"/>
                  </a:lnTo>
                  <a:close/>
                </a:path>
                <a:path w="1875790" h="1141729">
                  <a:moveTo>
                    <a:pt x="1821421" y="458571"/>
                  </a:moveTo>
                  <a:lnTo>
                    <a:pt x="1817674" y="456552"/>
                  </a:lnTo>
                  <a:lnTo>
                    <a:pt x="1812429" y="457225"/>
                  </a:lnTo>
                  <a:lnTo>
                    <a:pt x="1814677" y="461949"/>
                  </a:lnTo>
                  <a:lnTo>
                    <a:pt x="1821421" y="458571"/>
                  </a:lnTo>
                  <a:close/>
                </a:path>
                <a:path w="1875790" h="1141729">
                  <a:moveTo>
                    <a:pt x="1847443" y="847966"/>
                  </a:moveTo>
                  <a:lnTo>
                    <a:pt x="1841842" y="844765"/>
                  </a:lnTo>
                  <a:lnTo>
                    <a:pt x="1837855" y="843978"/>
                  </a:lnTo>
                  <a:lnTo>
                    <a:pt x="1834654" y="850366"/>
                  </a:lnTo>
                  <a:lnTo>
                    <a:pt x="1839442" y="852766"/>
                  </a:lnTo>
                  <a:lnTo>
                    <a:pt x="1840242" y="847966"/>
                  </a:lnTo>
                  <a:lnTo>
                    <a:pt x="1847443" y="847966"/>
                  </a:lnTo>
                  <a:close/>
                </a:path>
                <a:path w="1875790" h="1141729">
                  <a:moveTo>
                    <a:pt x="1854631" y="433171"/>
                  </a:moveTo>
                  <a:lnTo>
                    <a:pt x="1849043" y="429183"/>
                  </a:lnTo>
                  <a:lnTo>
                    <a:pt x="1845043" y="428383"/>
                  </a:lnTo>
                  <a:lnTo>
                    <a:pt x="1841842" y="434771"/>
                  </a:lnTo>
                  <a:lnTo>
                    <a:pt x="1846643" y="437172"/>
                  </a:lnTo>
                  <a:lnTo>
                    <a:pt x="1847443" y="432371"/>
                  </a:lnTo>
                  <a:lnTo>
                    <a:pt x="1854631" y="433171"/>
                  </a:lnTo>
                  <a:close/>
                </a:path>
                <a:path w="1875790" h="1141729">
                  <a:moveTo>
                    <a:pt x="1860359" y="247789"/>
                  </a:moveTo>
                  <a:lnTo>
                    <a:pt x="1857032" y="242163"/>
                  </a:lnTo>
                  <a:lnTo>
                    <a:pt x="1850136" y="244424"/>
                  </a:lnTo>
                  <a:lnTo>
                    <a:pt x="1841449" y="248259"/>
                  </a:lnTo>
                  <a:lnTo>
                    <a:pt x="1836356" y="251040"/>
                  </a:lnTo>
                  <a:lnTo>
                    <a:pt x="1840242" y="250151"/>
                  </a:lnTo>
                  <a:lnTo>
                    <a:pt x="1846351" y="249466"/>
                  </a:lnTo>
                  <a:lnTo>
                    <a:pt x="1854936" y="249453"/>
                  </a:lnTo>
                  <a:lnTo>
                    <a:pt x="1860359" y="247789"/>
                  </a:lnTo>
                  <a:close/>
                </a:path>
                <a:path w="1875790" h="1141729">
                  <a:moveTo>
                    <a:pt x="1863712" y="307073"/>
                  </a:moveTo>
                  <a:lnTo>
                    <a:pt x="1861731" y="302501"/>
                  </a:lnTo>
                  <a:lnTo>
                    <a:pt x="1858987" y="298526"/>
                  </a:lnTo>
                  <a:lnTo>
                    <a:pt x="1860232" y="303707"/>
                  </a:lnTo>
                  <a:lnTo>
                    <a:pt x="1863712" y="307073"/>
                  </a:lnTo>
                  <a:close/>
                </a:path>
                <a:path w="1875790" h="1141729">
                  <a:moveTo>
                    <a:pt x="1875751" y="818451"/>
                  </a:moveTo>
                  <a:lnTo>
                    <a:pt x="1870621" y="820000"/>
                  </a:lnTo>
                  <a:lnTo>
                    <a:pt x="1875751" y="823836"/>
                  </a:lnTo>
                  <a:lnTo>
                    <a:pt x="1875751" y="818451"/>
                  </a:lnTo>
                  <a:close/>
                </a:path>
                <a:path w="1875790" h="1141729">
                  <a:moveTo>
                    <a:pt x="1875751" y="143281"/>
                  </a:moveTo>
                  <a:lnTo>
                    <a:pt x="1875409" y="142811"/>
                  </a:lnTo>
                  <a:lnTo>
                    <a:pt x="1871421" y="147053"/>
                  </a:lnTo>
                  <a:lnTo>
                    <a:pt x="1871421" y="147853"/>
                  </a:lnTo>
                  <a:lnTo>
                    <a:pt x="1875409" y="148653"/>
                  </a:lnTo>
                  <a:lnTo>
                    <a:pt x="1875751" y="149034"/>
                  </a:lnTo>
                  <a:lnTo>
                    <a:pt x="1875751" y="1432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7629111" y="8312035"/>
              <a:ext cx="661670" cy="997585"/>
            </a:xfrm>
            <a:custGeom>
              <a:avLst/>
              <a:gdLst/>
              <a:ahLst/>
              <a:cxnLst/>
              <a:rect l="l" t="t" r="r" b="b"/>
              <a:pathLst>
                <a:path w="661669" h="997584">
                  <a:moveTo>
                    <a:pt x="7975" y="137680"/>
                  </a:moveTo>
                  <a:lnTo>
                    <a:pt x="0" y="137464"/>
                  </a:lnTo>
                  <a:lnTo>
                    <a:pt x="558" y="142633"/>
                  </a:lnTo>
                  <a:lnTo>
                    <a:pt x="5689" y="141058"/>
                  </a:lnTo>
                  <a:lnTo>
                    <a:pt x="7975" y="137680"/>
                  </a:lnTo>
                  <a:close/>
                </a:path>
                <a:path w="661669" h="997584">
                  <a:moveTo>
                    <a:pt x="34366" y="148653"/>
                  </a:moveTo>
                  <a:lnTo>
                    <a:pt x="31965" y="143852"/>
                  </a:lnTo>
                  <a:lnTo>
                    <a:pt x="26377" y="148653"/>
                  </a:lnTo>
                  <a:lnTo>
                    <a:pt x="25577" y="153441"/>
                  </a:lnTo>
                  <a:lnTo>
                    <a:pt x="28778" y="158242"/>
                  </a:lnTo>
                  <a:lnTo>
                    <a:pt x="34366" y="153441"/>
                  </a:lnTo>
                  <a:lnTo>
                    <a:pt x="34366" y="148653"/>
                  </a:lnTo>
                  <a:close/>
                </a:path>
                <a:path w="661669" h="997584">
                  <a:moveTo>
                    <a:pt x="71932" y="193408"/>
                  </a:moveTo>
                  <a:lnTo>
                    <a:pt x="68554" y="185877"/>
                  </a:lnTo>
                  <a:lnTo>
                    <a:pt x="63538" y="187109"/>
                  </a:lnTo>
                  <a:lnTo>
                    <a:pt x="62712" y="191490"/>
                  </a:lnTo>
                  <a:lnTo>
                    <a:pt x="71932" y="193408"/>
                  </a:lnTo>
                  <a:close/>
                </a:path>
                <a:path w="661669" h="997584">
                  <a:moveTo>
                    <a:pt x="77533" y="259359"/>
                  </a:moveTo>
                  <a:lnTo>
                    <a:pt x="71132" y="257340"/>
                  </a:lnTo>
                  <a:lnTo>
                    <a:pt x="69672" y="266103"/>
                  </a:lnTo>
                  <a:lnTo>
                    <a:pt x="74422" y="264541"/>
                  </a:lnTo>
                  <a:lnTo>
                    <a:pt x="77533" y="259359"/>
                  </a:lnTo>
                  <a:close/>
                </a:path>
                <a:path w="661669" h="997584">
                  <a:moveTo>
                    <a:pt x="83121" y="600202"/>
                  </a:moveTo>
                  <a:lnTo>
                    <a:pt x="72999" y="596607"/>
                  </a:lnTo>
                  <a:lnTo>
                    <a:pt x="71132" y="600202"/>
                  </a:lnTo>
                  <a:lnTo>
                    <a:pt x="75247" y="603808"/>
                  </a:lnTo>
                  <a:lnTo>
                    <a:pt x="83121" y="600202"/>
                  </a:lnTo>
                  <a:close/>
                </a:path>
                <a:path w="661669" h="997584">
                  <a:moveTo>
                    <a:pt x="96710" y="716089"/>
                  </a:moveTo>
                  <a:lnTo>
                    <a:pt x="91109" y="716089"/>
                  </a:lnTo>
                  <a:lnTo>
                    <a:pt x="83921" y="714489"/>
                  </a:lnTo>
                  <a:lnTo>
                    <a:pt x="83121" y="719289"/>
                  </a:lnTo>
                  <a:lnTo>
                    <a:pt x="88709" y="719289"/>
                  </a:lnTo>
                  <a:lnTo>
                    <a:pt x="95910" y="720890"/>
                  </a:lnTo>
                  <a:lnTo>
                    <a:pt x="96710" y="716089"/>
                  </a:lnTo>
                  <a:close/>
                </a:path>
                <a:path w="661669" h="997584">
                  <a:moveTo>
                    <a:pt x="131572" y="519988"/>
                  </a:moveTo>
                  <a:lnTo>
                    <a:pt x="130860" y="515899"/>
                  </a:lnTo>
                  <a:lnTo>
                    <a:pt x="124675" y="520280"/>
                  </a:lnTo>
                  <a:lnTo>
                    <a:pt x="128841" y="524217"/>
                  </a:lnTo>
                  <a:lnTo>
                    <a:pt x="131572" y="519988"/>
                  </a:lnTo>
                  <a:close/>
                </a:path>
                <a:path w="661669" h="997584">
                  <a:moveTo>
                    <a:pt x="152654" y="321284"/>
                  </a:moveTo>
                  <a:lnTo>
                    <a:pt x="145453" y="319684"/>
                  </a:lnTo>
                  <a:lnTo>
                    <a:pt x="143852" y="324472"/>
                  </a:lnTo>
                  <a:lnTo>
                    <a:pt x="149453" y="324472"/>
                  </a:lnTo>
                  <a:lnTo>
                    <a:pt x="150253" y="330873"/>
                  </a:lnTo>
                  <a:lnTo>
                    <a:pt x="152654" y="325272"/>
                  </a:lnTo>
                  <a:lnTo>
                    <a:pt x="152654" y="321284"/>
                  </a:lnTo>
                  <a:close/>
                </a:path>
                <a:path w="661669" h="997584">
                  <a:moveTo>
                    <a:pt x="161442" y="511492"/>
                  </a:moveTo>
                  <a:lnTo>
                    <a:pt x="158242" y="508292"/>
                  </a:lnTo>
                  <a:lnTo>
                    <a:pt x="152654" y="505904"/>
                  </a:lnTo>
                  <a:lnTo>
                    <a:pt x="151853" y="513092"/>
                  </a:lnTo>
                  <a:lnTo>
                    <a:pt x="155841" y="516293"/>
                  </a:lnTo>
                  <a:lnTo>
                    <a:pt x="160642" y="518680"/>
                  </a:lnTo>
                  <a:lnTo>
                    <a:pt x="161442" y="511492"/>
                  </a:lnTo>
                  <a:close/>
                </a:path>
                <a:path w="661669" h="997584">
                  <a:moveTo>
                    <a:pt x="167030" y="6388"/>
                  </a:moveTo>
                  <a:lnTo>
                    <a:pt x="162242" y="0"/>
                  </a:lnTo>
                  <a:lnTo>
                    <a:pt x="157441" y="3187"/>
                  </a:lnTo>
                  <a:lnTo>
                    <a:pt x="161442" y="6388"/>
                  </a:lnTo>
                  <a:lnTo>
                    <a:pt x="157441" y="11988"/>
                  </a:lnTo>
                  <a:lnTo>
                    <a:pt x="163842" y="8788"/>
                  </a:lnTo>
                  <a:lnTo>
                    <a:pt x="167030" y="6388"/>
                  </a:lnTo>
                  <a:close/>
                </a:path>
                <a:path w="661669" h="997584">
                  <a:moveTo>
                    <a:pt x="168224" y="608533"/>
                  </a:moveTo>
                  <a:lnTo>
                    <a:pt x="163842" y="601002"/>
                  </a:lnTo>
                  <a:lnTo>
                    <a:pt x="159905" y="608317"/>
                  </a:lnTo>
                  <a:lnTo>
                    <a:pt x="164134" y="610895"/>
                  </a:lnTo>
                  <a:lnTo>
                    <a:pt x="168224" y="608533"/>
                  </a:lnTo>
                  <a:close/>
                </a:path>
                <a:path w="661669" h="997584">
                  <a:moveTo>
                    <a:pt x="168630" y="279717"/>
                  </a:moveTo>
                  <a:lnTo>
                    <a:pt x="163842" y="273329"/>
                  </a:lnTo>
                  <a:lnTo>
                    <a:pt x="159042" y="276529"/>
                  </a:lnTo>
                  <a:lnTo>
                    <a:pt x="163042" y="278917"/>
                  </a:lnTo>
                  <a:lnTo>
                    <a:pt x="159042" y="284518"/>
                  </a:lnTo>
                  <a:lnTo>
                    <a:pt x="165442" y="282117"/>
                  </a:lnTo>
                  <a:lnTo>
                    <a:pt x="168630" y="279717"/>
                  </a:lnTo>
                  <a:close/>
                </a:path>
                <a:path w="661669" h="997584">
                  <a:moveTo>
                    <a:pt x="175031" y="73520"/>
                  </a:moveTo>
                  <a:lnTo>
                    <a:pt x="170230" y="67132"/>
                  </a:lnTo>
                  <a:lnTo>
                    <a:pt x="165442" y="70319"/>
                  </a:lnTo>
                  <a:lnTo>
                    <a:pt x="169430" y="73520"/>
                  </a:lnTo>
                  <a:lnTo>
                    <a:pt x="166243" y="79121"/>
                  </a:lnTo>
                  <a:lnTo>
                    <a:pt x="171831" y="75920"/>
                  </a:lnTo>
                  <a:lnTo>
                    <a:pt x="175031" y="73520"/>
                  </a:lnTo>
                  <a:close/>
                </a:path>
                <a:path w="661669" h="997584">
                  <a:moveTo>
                    <a:pt x="175831" y="55943"/>
                  </a:moveTo>
                  <a:lnTo>
                    <a:pt x="172631" y="51943"/>
                  </a:lnTo>
                  <a:lnTo>
                    <a:pt x="174231" y="43954"/>
                  </a:lnTo>
                  <a:lnTo>
                    <a:pt x="166243" y="47142"/>
                  </a:lnTo>
                  <a:lnTo>
                    <a:pt x="169430" y="51142"/>
                  </a:lnTo>
                  <a:lnTo>
                    <a:pt x="167030" y="58331"/>
                  </a:lnTo>
                  <a:lnTo>
                    <a:pt x="175831" y="55943"/>
                  </a:lnTo>
                  <a:close/>
                </a:path>
                <a:path w="661669" h="997584">
                  <a:moveTo>
                    <a:pt x="195808" y="352450"/>
                  </a:moveTo>
                  <a:lnTo>
                    <a:pt x="190207" y="351650"/>
                  </a:lnTo>
                  <a:lnTo>
                    <a:pt x="186220" y="344462"/>
                  </a:lnTo>
                  <a:lnTo>
                    <a:pt x="182219" y="351650"/>
                  </a:lnTo>
                  <a:lnTo>
                    <a:pt x="187820" y="352450"/>
                  </a:lnTo>
                  <a:lnTo>
                    <a:pt x="191808" y="358838"/>
                  </a:lnTo>
                  <a:lnTo>
                    <a:pt x="195808" y="352450"/>
                  </a:lnTo>
                  <a:close/>
                </a:path>
                <a:path w="661669" h="997584">
                  <a:moveTo>
                    <a:pt x="207797" y="365239"/>
                  </a:moveTo>
                  <a:lnTo>
                    <a:pt x="200596" y="363639"/>
                  </a:lnTo>
                  <a:lnTo>
                    <a:pt x="199009" y="368439"/>
                  </a:lnTo>
                  <a:lnTo>
                    <a:pt x="203796" y="368439"/>
                  </a:lnTo>
                  <a:lnTo>
                    <a:pt x="205397" y="374827"/>
                  </a:lnTo>
                  <a:lnTo>
                    <a:pt x="207797" y="369227"/>
                  </a:lnTo>
                  <a:lnTo>
                    <a:pt x="207797" y="365239"/>
                  </a:lnTo>
                  <a:close/>
                </a:path>
                <a:path w="661669" h="997584">
                  <a:moveTo>
                    <a:pt x="213791" y="331965"/>
                  </a:moveTo>
                  <a:lnTo>
                    <a:pt x="212090" y="328739"/>
                  </a:lnTo>
                  <a:lnTo>
                    <a:pt x="206197" y="332473"/>
                  </a:lnTo>
                  <a:lnTo>
                    <a:pt x="208597" y="332473"/>
                  </a:lnTo>
                  <a:lnTo>
                    <a:pt x="210997" y="333273"/>
                  </a:lnTo>
                  <a:lnTo>
                    <a:pt x="210197" y="336461"/>
                  </a:lnTo>
                  <a:lnTo>
                    <a:pt x="205397" y="337261"/>
                  </a:lnTo>
                  <a:lnTo>
                    <a:pt x="197408" y="334860"/>
                  </a:lnTo>
                  <a:lnTo>
                    <a:pt x="196608" y="340461"/>
                  </a:lnTo>
                  <a:lnTo>
                    <a:pt x="199009" y="340461"/>
                  </a:lnTo>
                  <a:lnTo>
                    <a:pt x="201396" y="341261"/>
                  </a:lnTo>
                  <a:lnTo>
                    <a:pt x="200596" y="344462"/>
                  </a:lnTo>
                  <a:lnTo>
                    <a:pt x="203796" y="345262"/>
                  </a:lnTo>
                  <a:lnTo>
                    <a:pt x="209397" y="345262"/>
                  </a:lnTo>
                  <a:lnTo>
                    <a:pt x="212496" y="338645"/>
                  </a:lnTo>
                  <a:lnTo>
                    <a:pt x="213791" y="331965"/>
                  </a:lnTo>
                  <a:close/>
                </a:path>
                <a:path w="661669" h="997584">
                  <a:moveTo>
                    <a:pt x="218986" y="517893"/>
                  </a:moveTo>
                  <a:lnTo>
                    <a:pt x="211226" y="514515"/>
                  </a:lnTo>
                  <a:lnTo>
                    <a:pt x="208495" y="518490"/>
                  </a:lnTo>
                  <a:lnTo>
                    <a:pt x="211010" y="522160"/>
                  </a:lnTo>
                  <a:lnTo>
                    <a:pt x="218986" y="517893"/>
                  </a:lnTo>
                  <a:close/>
                </a:path>
                <a:path w="661669" h="997584">
                  <a:moveTo>
                    <a:pt x="263740" y="717689"/>
                  </a:moveTo>
                  <a:lnTo>
                    <a:pt x="262140" y="711301"/>
                  </a:lnTo>
                  <a:lnTo>
                    <a:pt x="254152" y="709701"/>
                  </a:lnTo>
                  <a:lnTo>
                    <a:pt x="254152" y="716889"/>
                  </a:lnTo>
                  <a:lnTo>
                    <a:pt x="255752" y="723290"/>
                  </a:lnTo>
                  <a:lnTo>
                    <a:pt x="262140" y="726478"/>
                  </a:lnTo>
                  <a:lnTo>
                    <a:pt x="263740" y="717689"/>
                  </a:lnTo>
                  <a:close/>
                </a:path>
                <a:path w="661669" h="997584">
                  <a:moveTo>
                    <a:pt x="266636" y="271030"/>
                  </a:moveTo>
                  <a:lnTo>
                    <a:pt x="264579" y="266649"/>
                  </a:lnTo>
                  <a:lnTo>
                    <a:pt x="259740" y="270129"/>
                  </a:lnTo>
                  <a:lnTo>
                    <a:pt x="265252" y="274967"/>
                  </a:lnTo>
                  <a:lnTo>
                    <a:pt x="266636" y="271030"/>
                  </a:lnTo>
                  <a:close/>
                </a:path>
                <a:path w="661669" h="997584">
                  <a:moveTo>
                    <a:pt x="272935" y="569633"/>
                  </a:moveTo>
                  <a:lnTo>
                    <a:pt x="271284" y="563943"/>
                  </a:lnTo>
                  <a:lnTo>
                    <a:pt x="264541" y="566635"/>
                  </a:lnTo>
                  <a:lnTo>
                    <a:pt x="270383" y="573836"/>
                  </a:lnTo>
                  <a:lnTo>
                    <a:pt x="272935" y="569633"/>
                  </a:lnTo>
                  <a:close/>
                </a:path>
                <a:path w="661669" h="997584">
                  <a:moveTo>
                    <a:pt x="288658" y="34582"/>
                  </a:moveTo>
                  <a:lnTo>
                    <a:pt x="282917" y="34366"/>
                  </a:lnTo>
                  <a:lnTo>
                    <a:pt x="283032" y="41325"/>
                  </a:lnTo>
                  <a:lnTo>
                    <a:pt x="286816" y="39154"/>
                  </a:lnTo>
                  <a:lnTo>
                    <a:pt x="288658" y="34582"/>
                  </a:lnTo>
                  <a:close/>
                </a:path>
                <a:path w="661669" h="997584">
                  <a:moveTo>
                    <a:pt x="289242" y="846709"/>
                  </a:moveTo>
                  <a:lnTo>
                    <a:pt x="284518" y="839177"/>
                  </a:lnTo>
                  <a:lnTo>
                    <a:pt x="280695" y="846480"/>
                  </a:lnTo>
                  <a:lnTo>
                    <a:pt x="285115" y="849058"/>
                  </a:lnTo>
                  <a:lnTo>
                    <a:pt x="289242" y="846709"/>
                  </a:lnTo>
                  <a:close/>
                </a:path>
                <a:path w="661669" h="997584">
                  <a:moveTo>
                    <a:pt x="294906" y="284518"/>
                  </a:moveTo>
                  <a:lnTo>
                    <a:pt x="290918" y="280517"/>
                  </a:lnTo>
                  <a:lnTo>
                    <a:pt x="282117" y="286918"/>
                  </a:lnTo>
                  <a:lnTo>
                    <a:pt x="281317" y="287718"/>
                  </a:lnTo>
                  <a:lnTo>
                    <a:pt x="277037" y="292950"/>
                  </a:lnTo>
                  <a:lnTo>
                    <a:pt x="283019" y="291807"/>
                  </a:lnTo>
                  <a:lnTo>
                    <a:pt x="291553" y="287820"/>
                  </a:lnTo>
                  <a:lnTo>
                    <a:pt x="294906" y="284518"/>
                  </a:lnTo>
                  <a:close/>
                </a:path>
                <a:path w="661669" h="997584">
                  <a:moveTo>
                    <a:pt x="299237" y="289991"/>
                  </a:moveTo>
                  <a:lnTo>
                    <a:pt x="291706" y="289306"/>
                  </a:lnTo>
                  <a:lnTo>
                    <a:pt x="291820" y="294932"/>
                  </a:lnTo>
                  <a:lnTo>
                    <a:pt x="296811" y="293509"/>
                  </a:lnTo>
                  <a:lnTo>
                    <a:pt x="299237" y="289991"/>
                  </a:lnTo>
                  <a:close/>
                </a:path>
                <a:path w="661669" h="997584">
                  <a:moveTo>
                    <a:pt x="303961" y="829729"/>
                  </a:moveTo>
                  <a:lnTo>
                    <a:pt x="298907" y="831977"/>
                  </a:lnTo>
                  <a:lnTo>
                    <a:pt x="296100" y="836028"/>
                  </a:lnTo>
                  <a:lnTo>
                    <a:pt x="300405" y="833183"/>
                  </a:lnTo>
                  <a:lnTo>
                    <a:pt x="303961" y="829729"/>
                  </a:lnTo>
                  <a:close/>
                </a:path>
                <a:path w="661669" h="997584">
                  <a:moveTo>
                    <a:pt x="306793" y="993317"/>
                  </a:moveTo>
                  <a:lnTo>
                    <a:pt x="304888" y="988783"/>
                  </a:lnTo>
                  <a:lnTo>
                    <a:pt x="300507" y="991819"/>
                  </a:lnTo>
                  <a:lnTo>
                    <a:pt x="305562" y="997102"/>
                  </a:lnTo>
                  <a:lnTo>
                    <a:pt x="306793" y="993317"/>
                  </a:lnTo>
                  <a:close/>
                </a:path>
                <a:path w="661669" h="997584">
                  <a:moveTo>
                    <a:pt x="310794" y="816698"/>
                  </a:moveTo>
                  <a:lnTo>
                    <a:pt x="308889" y="812165"/>
                  </a:lnTo>
                  <a:lnTo>
                    <a:pt x="304495" y="815200"/>
                  </a:lnTo>
                  <a:lnTo>
                    <a:pt x="309562" y="820483"/>
                  </a:lnTo>
                  <a:lnTo>
                    <a:pt x="310794" y="816698"/>
                  </a:lnTo>
                  <a:close/>
                </a:path>
                <a:path w="661669" h="997584">
                  <a:moveTo>
                    <a:pt x="321284" y="228574"/>
                  </a:moveTo>
                  <a:lnTo>
                    <a:pt x="318084" y="227774"/>
                  </a:lnTo>
                  <a:lnTo>
                    <a:pt x="312496" y="227774"/>
                  </a:lnTo>
                  <a:lnTo>
                    <a:pt x="312496" y="230174"/>
                  </a:lnTo>
                  <a:lnTo>
                    <a:pt x="311696" y="233362"/>
                  </a:lnTo>
                  <a:lnTo>
                    <a:pt x="311696" y="235762"/>
                  </a:lnTo>
                  <a:lnTo>
                    <a:pt x="314883" y="236562"/>
                  </a:lnTo>
                  <a:lnTo>
                    <a:pt x="320484" y="236562"/>
                  </a:lnTo>
                  <a:lnTo>
                    <a:pt x="320484" y="234162"/>
                  </a:lnTo>
                  <a:lnTo>
                    <a:pt x="321284" y="230962"/>
                  </a:lnTo>
                  <a:lnTo>
                    <a:pt x="321284" y="228574"/>
                  </a:lnTo>
                  <a:close/>
                </a:path>
                <a:path w="661669" h="997584">
                  <a:moveTo>
                    <a:pt x="347662" y="834377"/>
                  </a:moveTo>
                  <a:lnTo>
                    <a:pt x="337540" y="831113"/>
                  </a:lnTo>
                  <a:lnTo>
                    <a:pt x="335673" y="834682"/>
                  </a:lnTo>
                  <a:lnTo>
                    <a:pt x="339788" y="838085"/>
                  </a:lnTo>
                  <a:lnTo>
                    <a:pt x="347662" y="834377"/>
                  </a:lnTo>
                  <a:close/>
                </a:path>
                <a:path w="661669" h="997584">
                  <a:moveTo>
                    <a:pt x="352450" y="522681"/>
                  </a:moveTo>
                  <a:lnTo>
                    <a:pt x="345262" y="521081"/>
                  </a:lnTo>
                  <a:lnTo>
                    <a:pt x="343662" y="525881"/>
                  </a:lnTo>
                  <a:lnTo>
                    <a:pt x="349250" y="525881"/>
                  </a:lnTo>
                  <a:lnTo>
                    <a:pt x="350050" y="532269"/>
                  </a:lnTo>
                  <a:lnTo>
                    <a:pt x="352450" y="526681"/>
                  </a:lnTo>
                  <a:lnTo>
                    <a:pt x="352450" y="522681"/>
                  </a:lnTo>
                  <a:close/>
                </a:path>
                <a:path w="661669" h="997584">
                  <a:moveTo>
                    <a:pt x="357746" y="908405"/>
                  </a:moveTo>
                  <a:lnTo>
                    <a:pt x="357035" y="904316"/>
                  </a:lnTo>
                  <a:lnTo>
                    <a:pt x="350850" y="908710"/>
                  </a:lnTo>
                  <a:lnTo>
                    <a:pt x="355015" y="912634"/>
                  </a:lnTo>
                  <a:lnTo>
                    <a:pt x="357746" y="908405"/>
                  </a:lnTo>
                  <a:close/>
                </a:path>
                <a:path w="661669" h="997584">
                  <a:moveTo>
                    <a:pt x="358851" y="40754"/>
                  </a:moveTo>
                  <a:lnTo>
                    <a:pt x="356450" y="39154"/>
                  </a:lnTo>
                  <a:lnTo>
                    <a:pt x="354850" y="36753"/>
                  </a:lnTo>
                  <a:lnTo>
                    <a:pt x="352450" y="35166"/>
                  </a:lnTo>
                  <a:lnTo>
                    <a:pt x="348462" y="39154"/>
                  </a:lnTo>
                  <a:lnTo>
                    <a:pt x="346062" y="40754"/>
                  </a:lnTo>
                  <a:lnTo>
                    <a:pt x="348462" y="42354"/>
                  </a:lnTo>
                  <a:lnTo>
                    <a:pt x="350050" y="44754"/>
                  </a:lnTo>
                  <a:lnTo>
                    <a:pt x="352450" y="46355"/>
                  </a:lnTo>
                  <a:lnTo>
                    <a:pt x="354850" y="44754"/>
                  </a:lnTo>
                  <a:lnTo>
                    <a:pt x="356450" y="42354"/>
                  </a:lnTo>
                  <a:lnTo>
                    <a:pt x="358851" y="40754"/>
                  </a:lnTo>
                  <a:close/>
                </a:path>
                <a:path w="661669" h="997584">
                  <a:moveTo>
                    <a:pt x="369430" y="227774"/>
                  </a:moveTo>
                  <a:lnTo>
                    <a:pt x="366369" y="221322"/>
                  </a:lnTo>
                  <a:lnTo>
                    <a:pt x="358051" y="218186"/>
                  </a:lnTo>
                  <a:lnTo>
                    <a:pt x="366814" y="229425"/>
                  </a:lnTo>
                  <a:lnTo>
                    <a:pt x="369430" y="227774"/>
                  </a:lnTo>
                  <a:close/>
                </a:path>
                <a:path w="661669" h="997584">
                  <a:moveTo>
                    <a:pt x="378028" y="906310"/>
                  </a:moveTo>
                  <a:lnTo>
                    <a:pt x="372427" y="906310"/>
                  </a:lnTo>
                  <a:lnTo>
                    <a:pt x="365239" y="904709"/>
                  </a:lnTo>
                  <a:lnTo>
                    <a:pt x="364439" y="909497"/>
                  </a:lnTo>
                  <a:lnTo>
                    <a:pt x="370039" y="909497"/>
                  </a:lnTo>
                  <a:lnTo>
                    <a:pt x="377228" y="911098"/>
                  </a:lnTo>
                  <a:lnTo>
                    <a:pt x="378028" y="906310"/>
                  </a:lnTo>
                  <a:close/>
                </a:path>
                <a:path w="661669" h="997584">
                  <a:moveTo>
                    <a:pt x="384797" y="481215"/>
                  </a:moveTo>
                  <a:lnTo>
                    <a:pt x="379628" y="479526"/>
                  </a:lnTo>
                  <a:lnTo>
                    <a:pt x="374459" y="480987"/>
                  </a:lnTo>
                  <a:lnTo>
                    <a:pt x="379628" y="481622"/>
                  </a:lnTo>
                  <a:lnTo>
                    <a:pt x="384797" y="481215"/>
                  </a:lnTo>
                  <a:close/>
                </a:path>
                <a:path w="661669" h="997584">
                  <a:moveTo>
                    <a:pt x="400100" y="529780"/>
                  </a:moveTo>
                  <a:lnTo>
                    <a:pt x="397395" y="525322"/>
                  </a:lnTo>
                  <a:lnTo>
                    <a:pt x="391617" y="525881"/>
                  </a:lnTo>
                  <a:lnTo>
                    <a:pt x="394804" y="531469"/>
                  </a:lnTo>
                  <a:lnTo>
                    <a:pt x="391617" y="536270"/>
                  </a:lnTo>
                  <a:lnTo>
                    <a:pt x="394804" y="540270"/>
                  </a:lnTo>
                  <a:lnTo>
                    <a:pt x="399364" y="535876"/>
                  </a:lnTo>
                  <a:lnTo>
                    <a:pt x="400100" y="529780"/>
                  </a:lnTo>
                  <a:close/>
                </a:path>
                <a:path w="661669" h="997584">
                  <a:moveTo>
                    <a:pt x="409194" y="847166"/>
                  </a:moveTo>
                  <a:lnTo>
                    <a:pt x="402005" y="845566"/>
                  </a:lnTo>
                  <a:lnTo>
                    <a:pt x="400405" y="850366"/>
                  </a:lnTo>
                  <a:lnTo>
                    <a:pt x="405206" y="850366"/>
                  </a:lnTo>
                  <a:lnTo>
                    <a:pt x="406793" y="856754"/>
                  </a:lnTo>
                  <a:lnTo>
                    <a:pt x="409194" y="851166"/>
                  </a:lnTo>
                  <a:lnTo>
                    <a:pt x="409194" y="847166"/>
                  </a:lnTo>
                  <a:close/>
                </a:path>
                <a:path w="661669" h="997584">
                  <a:moveTo>
                    <a:pt x="409790" y="881126"/>
                  </a:moveTo>
                  <a:lnTo>
                    <a:pt x="408927" y="877989"/>
                  </a:lnTo>
                  <a:lnTo>
                    <a:pt x="402805" y="875131"/>
                  </a:lnTo>
                  <a:lnTo>
                    <a:pt x="403606" y="881532"/>
                  </a:lnTo>
                  <a:lnTo>
                    <a:pt x="400405" y="890320"/>
                  </a:lnTo>
                  <a:lnTo>
                    <a:pt x="405993" y="891921"/>
                  </a:lnTo>
                  <a:lnTo>
                    <a:pt x="407974" y="885482"/>
                  </a:lnTo>
                  <a:lnTo>
                    <a:pt x="409790" y="881126"/>
                  </a:lnTo>
                  <a:close/>
                </a:path>
                <a:path w="661669" h="997584">
                  <a:moveTo>
                    <a:pt x="412534" y="541286"/>
                  </a:moveTo>
                  <a:lnTo>
                    <a:pt x="406793" y="541070"/>
                  </a:lnTo>
                  <a:lnTo>
                    <a:pt x="406908" y="548030"/>
                  </a:lnTo>
                  <a:lnTo>
                    <a:pt x="410692" y="545858"/>
                  </a:lnTo>
                  <a:lnTo>
                    <a:pt x="412534" y="541286"/>
                  </a:lnTo>
                  <a:close/>
                </a:path>
                <a:path w="661669" h="997584">
                  <a:moveTo>
                    <a:pt x="413562" y="267017"/>
                  </a:moveTo>
                  <a:lnTo>
                    <a:pt x="408393" y="265328"/>
                  </a:lnTo>
                  <a:lnTo>
                    <a:pt x="403225" y="266801"/>
                  </a:lnTo>
                  <a:lnTo>
                    <a:pt x="408393" y="267436"/>
                  </a:lnTo>
                  <a:lnTo>
                    <a:pt x="413562" y="267017"/>
                  </a:lnTo>
                  <a:close/>
                </a:path>
                <a:path w="661669" h="997584">
                  <a:moveTo>
                    <a:pt x="432714" y="234035"/>
                  </a:moveTo>
                  <a:lnTo>
                    <a:pt x="425183" y="233362"/>
                  </a:lnTo>
                  <a:lnTo>
                    <a:pt x="425297" y="238988"/>
                  </a:lnTo>
                  <a:lnTo>
                    <a:pt x="430276" y="237566"/>
                  </a:lnTo>
                  <a:lnTo>
                    <a:pt x="432714" y="234035"/>
                  </a:lnTo>
                  <a:close/>
                </a:path>
                <a:path w="661669" h="997584">
                  <a:moveTo>
                    <a:pt x="435470" y="846162"/>
                  </a:moveTo>
                  <a:lnTo>
                    <a:pt x="433603" y="841717"/>
                  </a:lnTo>
                  <a:lnTo>
                    <a:pt x="428383" y="839978"/>
                  </a:lnTo>
                  <a:lnTo>
                    <a:pt x="422783" y="847966"/>
                  </a:lnTo>
                  <a:lnTo>
                    <a:pt x="432371" y="843965"/>
                  </a:lnTo>
                  <a:lnTo>
                    <a:pt x="434784" y="848512"/>
                  </a:lnTo>
                  <a:lnTo>
                    <a:pt x="435470" y="846162"/>
                  </a:lnTo>
                  <a:close/>
                </a:path>
                <a:path w="661669" h="997584">
                  <a:moveTo>
                    <a:pt x="458952" y="454152"/>
                  </a:moveTo>
                  <a:lnTo>
                    <a:pt x="458203" y="450253"/>
                  </a:lnTo>
                  <a:lnTo>
                    <a:pt x="452348" y="454748"/>
                  </a:lnTo>
                  <a:lnTo>
                    <a:pt x="456399" y="458343"/>
                  </a:lnTo>
                  <a:lnTo>
                    <a:pt x="458952" y="454152"/>
                  </a:lnTo>
                  <a:close/>
                </a:path>
                <a:path w="661669" h="997584">
                  <a:moveTo>
                    <a:pt x="464337" y="221373"/>
                  </a:moveTo>
                  <a:lnTo>
                    <a:pt x="457149" y="219773"/>
                  </a:lnTo>
                  <a:lnTo>
                    <a:pt x="455549" y="224574"/>
                  </a:lnTo>
                  <a:lnTo>
                    <a:pt x="461149" y="224574"/>
                  </a:lnTo>
                  <a:lnTo>
                    <a:pt x="462737" y="230962"/>
                  </a:lnTo>
                  <a:lnTo>
                    <a:pt x="464337" y="225374"/>
                  </a:lnTo>
                  <a:lnTo>
                    <a:pt x="464337" y="221373"/>
                  </a:lnTo>
                  <a:close/>
                </a:path>
                <a:path w="661669" h="997584">
                  <a:moveTo>
                    <a:pt x="470306" y="474014"/>
                  </a:moveTo>
                  <a:lnTo>
                    <a:pt x="465137" y="472325"/>
                  </a:lnTo>
                  <a:lnTo>
                    <a:pt x="459968" y="473798"/>
                  </a:lnTo>
                  <a:lnTo>
                    <a:pt x="465137" y="474433"/>
                  </a:lnTo>
                  <a:lnTo>
                    <a:pt x="470306" y="474014"/>
                  </a:lnTo>
                  <a:close/>
                </a:path>
                <a:path w="661669" h="997584">
                  <a:moveTo>
                    <a:pt x="471538" y="123875"/>
                  </a:moveTo>
                  <a:lnTo>
                    <a:pt x="466737" y="117475"/>
                  </a:lnTo>
                  <a:lnTo>
                    <a:pt x="461949" y="120675"/>
                  </a:lnTo>
                  <a:lnTo>
                    <a:pt x="465137" y="123875"/>
                  </a:lnTo>
                  <a:lnTo>
                    <a:pt x="461949" y="129463"/>
                  </a:lnTo>
                  <a:lnTo>
                    <a:pt x="468337" y="126276"/>
                  </a:lnTo>
                  <a:lnTo>
                    <a:pt x="471538" y="123875"/>
                  </a:lnTo>
                  <a:close/>
                </a:path>
                <a:path w="661669" h="997584">
                  <a:moveTo>
                    <a:pt x="485914" y="839177"/>
                  </a:moveTo>
                  <a:lnTo>
                    <a:pt x="475919" y="835571"/>
                  </a:lnTo>
                  <a:lnTo>
                    <a:pt x="474230" y="839177"/>
                  </a:lnTo>
                  <a:lnTo>
                    <a:pt x="478396" y="842772"/>
                  </a:lnTo>
                  <a:lnTo>
                    <a:pt x="485914" y="839177"/>
                  </a:lnTo>
                  <a:close/>
                </a:path>
                <a:path w="661669" h="997584">
                  <a:moveTo>
                    <a:pt x="515188" y="722884"/>
                  </a:moveTo>
                  <a:lnTo>
                    <a:pt x="513130" y="718312"/>
                  </a:lnTo>
                  <a:lnTo>
                    <a:pt x="508292" y="721690"/>
                  </a:lnTo>
                  <a:lnTo>
                    <a:pt x="513803" y="726859"/>
                  </a:lnTo>
                  <a:lnTo>
                    <a:pt x="515188" y="722884"/>
                  </a:lnTo>
                  <a:close/>
                </a:path>
                <a:path w="661669" h="997584">
                  <a:moveTo>
                    <a:pt x="517283" y="330276"/>
                  </a:moveTo>
                  <a:lnTo>
                    <a:pt x="516534" y="326377"/>
                  </a:lnTo>
                  <a:lnTo>
                    <a:pt x="510692" y="330873"/>
                  </a:lnTo>
                  <a:lnTo>
                    <a:pt x="514743" y="334467"/>
                  </a:lnTo>
                  <a:lnTo>
                    <a:pt x="517283" y="330276"/>
                  </a:lnTo>
                  <a:close/>
                </a:path>
                <a:path w="661669" h="997584">
                  <a:moveTo>
                    <a:pt x="521779" y="302196"/>
                  </a:moveTo>
                  <a:lnTo>
                    <a:pt x="519544" y="297611"/>
                  </a:lnTo>
                  <a:lnTo>
                    <a:pt x="517093" y="302094"/>
                  </a:lnTo>
                  <a:lnTo>
                    <a:pt x="515835" y="307733"/>
                  </a:lnTo>
                  <a:lnTo>
                    <a:pt x="513689" y="312394"/>
                  </a:lnTo>
                  <a:lnTo>
                    <a:pt x="513041" y="313905"/>
                  </a:lnTo>
                  <a:lnTo>
                    <a:pt x="516293" y="310095"/>
                  </a:lnTo>
                  <a:lnTo>
                    <a:pt x="521474" y="308724"/>
                  </a:lnTo>
                  <a:lnTo>
                    <a:pt x="521779" y="302196"/>
                  </a:lnTo>
                  <a:close/>
                </a:path>
                <a:path w="661669" h="997584">
                  <a:moveTo>
                    <a:pt x="526605" y="362521"/>
                  </a:moveTo>
                  <a:lnTo>
                    <a:pt x="521881" y="364439"/>
                  </a:lnTo>
                  <a:lnTo>
                    <a:pt x="518960" y="368592"/>
                  </a:lnTo>
                  <a:lnTo>
                    <a:pt x="523087" y="365937"/>
                  </a:lnTo>
                  <a:lnTo>
                    <a:pt x="526605" y="362521"/>
                  </a:lnTo>
                  <a:close/>
                </a:path>
                <a:path w="661669" h="997584">
                  <a:moveTo>
                    <a:pt x="530682" y="660946"/>
                  </a:moveTo>
                  <a:lnTo>
                    <a:pt x="527138" y="659028"/>
                  </a:lnTo>
                  <a:lnTo>
                    <a:pt x="521589" y="656348"/>
                  </a:lnTo>
                  <a:lnTo>
                    <a:pt x="516178" y="655777"/>
                  </a:lnTo>
                  <a:lnTo>
                    <a:pt x="513092" y="660146"/>
                  </a:lnTo>
                  <a:lnTo>
                    <a:pt x="518985" y="660615"/>
                  </a:lnTo>
                  <a:lnTo>
                    <a:pt x="523684" y="663841"/>
                  </a:lnTo>
                  <a:lnTo>
                    <a:pt x="527481" y="665429"/>
                  </a:lnTo>
                  <a:lnTo>
                    <a:pt x="530682" y="660946"/>
                  </a:lnTo>
                  <a:close/>
                </a:path>
                <a:path w="661669" h="997584">
                  <a:moveTo>
                    <a:pt x="543458" y="662546"/>
                  </a:moveTo>
                  <a:lnTo>
                    <a:pt x="536270" y="660946"/>
                  </a:lnTo>
                  <a:lnTo>
                    <a:pt x="534670" y="665746"/>
                  </a:lnTo>
                  <a:lnTo>
                    <a:pt x="540270" y="665746"/>
                  </a:lnTo>
                  <a:lnTo>
                    <a:pt x="541870" y="672134"/>
                  </a:lnTo>
                  <a:lnTo>
                    <a:pt x="543458" y="666546"/>
                  </a:lnTo>
                  <a:lnTo>
                    <a:pt x="543458" y="662546"/>
                  </a:lnTo>
                  <a:close/>
                </a:path>
                <a:path w="661669" h="997584">
                  <a:moveTo>
                    <a:pt x="548398" y="169189"/>
                  </a:moveTo>
                  <a:lnTo>
                    <a:pt x="542658" y="168630"/>
                  </a:lnTo>
                  <a:lnTo>
                    <a:pt x="542772" y="175704"/>
                  </a:lnTo>
                  <a:lnTo>
                    <a:pt x="546557" y="173723"/>
                  </a:lnTo>
                  <a:lnTo>
                    <a:pt x="548398" y="169189"/>
                  </a:lnTo>
                  <a:close/>
                </a:path>
                <a:path w="661669" h="997584">
                  <a:moveTo>
                    <a:pt x="549859" y="769645"/>
                  </a:moveTo>
                  <a:lnTo>
                    <a:pt x="545058" y="767245"/>
                  </a:lnTo>
                  <a:lnTo>
                    <a:pt x="536270" y="768045"/>
                  </a:lnTo>
                  <a:lnTo>
                    <a:pt x="536270" y="773633"/>
                  </a:lnTo>
                  <a:lnTo>
                    <a:pt x="535470" y="776033"/>
                  </a:lnTo>
                  <a:lnTo>
                    <a:pt x="540270" y="776033"/>
                  </a:lnTo>
                  <a:lnTo>
                    <a:pt x="544258" y="776833"/>
                  </a:lnTo>
                  <a:lnTo>
                    <a:pt x="549059" y="776833"/>
                  </a:lnTo>
                  <a:lnTo>
                    <a:pt x="549859" y="769645"/>
                  </a:lnTo>
                  <a:close/>
                </a:path>
                <a:path w="661669" h="997584">
                  <a:moveTo>
                    <a:pt x="551383" y="631177"/>
                  </a:moveTo>
                  <a:lnTo>
                    <a:pt x="546658" y="632980"/>
                  </a:lnTo>
                  <a:lnTo>
                    <a:pt x="543737" y="637476"/>
                  </a:lnTo>
                  <a:lnTo>
                    <a:pt x="547865" y="634771"/>
                  </a:lnTo>
                  <a:lnTo>
                    <a:pt x="551383" y="631177"/>
                  </a:lnTo>
                  <a:close/>
                </a:path>
                <a:path w="661669" h="997584">
                  <a:moveTo>
                    <a:pt x="561047" y="209384"/>
                  </a:moveTo>
                  <a:lnTo>
                    <a:pt x="556247" y="202996"/>
                  </a:lnTo>
                  <a:lnTo>
                    <a:pt x="551459" y="206197"/>
                  </a:lnTo>
                  <a:lnTo>
                    <a:pt x="553745" y="208038"/>
                  </a:lnTo>
                  <a:lnTo>
                    <a:pt x="550659" y="210185"/>
                  </a:lnTo>
                  <a:lnTo>
                    <a:pt x="553478" y="212839"/>
                  </a:lnTo>
                  <a:lnTo>
                    <a:pt x="552259" y="214985"/>
                  </a:lnTo>
                  <a:lnTo>
                    <a:pt x="554431" y="213741"/>
                  </a:lnTo>
                  <a:lnTo>
                    <a:pt x="556158" y="215353"/>
                  </a:lnTo>
                  <a:lnTo>
                    <a:pt x="557301" y="212102"/>
                  </a:lnTo>
                  <a:lnTo>
                    <a:pt x="557847" y="211785"/>
                  </a:lnTo>
                  <a:lnTo>
                    <a:pt x="561047" y="209384"/>
                  </a:lnTo>
                  <a:close/>
                </a:path>
                <a:path w="661669" h="997584">
                  <a:moveTo>
                    <a:pt x="568236" y="773633"/>
                  </a:moveTo>
                  <a:lnTo>
                    <a:pt x="566635" y="767245"/>
                  </a:lnTo>
                  <a:lnTo>
                    <a:pt x="558647" y="765644"/>
                  </a:lnTo>
                  <a:lnTo>
                    <a:pt x="558647" y="773633"/>
                  </a:lnTo>
                  <a:lnTo>
                    <a:pt x="561047" y="779233"/>
                  </a:lnTo>
                  <a:lnTo>
                    <a:pt x="566635" y="782434"/>
                  </a:lnTo>
                  <a:lnTo>
                    <a:pt x="568236" y="773633"/>
                  </a:lnTo>
                  <a:close/>
                </a:path>
                <a:path w="661669" h="997584">
                  <a:moveTo>
                    <a:pt x="575094" y="811174"/>
                  </a:moveTo>
                  <a:lnTo>
                    <a:pt x="573938" y="808405"/>
                  </a:lnTo>
                  <a:lnTo>
                    <a:pt x="566331" y="809828"/>
                  </a:lnTo>
                  <a:lnTo>
                    <a:pt x="561047" y="816800"/>
                  </a:lnTo>
                  <a:lnTo>
                    <a:pt x="575094" y="811174"/>
                  </a:lnTo>
                  <a:close/>
                </a:path>
                <a:path w="661669" h="997584">
                  <a:moveTo>
                    <a:pt x="580720" y="156984"/>
                  </a:moveTo>
                  <a:lnTo>
                    <a:pt x="577824" y="150253"/>
                  </a:lnTo>
                  <a:lnTo>
                    <a:pt x="573836" y="157441"/>
                  </a:lnTo>
                  <a:lnTo>
                    <a:pt x="570636" y="166230"/>
                  </a:lnTo>
                  <a:lnTo>
                    <a:pt x="562648" y="170230"/>
                  </a:lnTo>
                  <a:lnTo>
                    <a:pt x="569036" y="171030"/>
                  </a:lnTo>
                  <a:lnTo>
                    <a:pt x="569836" y="177419"/>
                  </a:lnTo>
                  <a:lnTo>
                    <a:pt x="575437" y="179019"/>
                  </a:lnTo>
                  <a:lnTo>
                    <a:pt x="572998" y="170472"/>
                  </a:lnTo>
                  <a:lnTo>
                    <a:pt x="576935" y="163436"/>
                  </a:lnTo>
                  <a:lnTo>
                    <a:pt x="580720" y="156984"/>
                  </a:lnTo>
                  <a:close/>
                </a:path>
                <a:path w="661669" h="997584">
                  <a:moveTo>
                    <a:pt x="593813" y="229374"/>
                  </a:moveTo>
                  <a:lnTo>
                    <a:pt x="586625" y="227774"/>
                  </a:lnTo>
                  <a:lnTo>
                    <a:pt x="585025" y="232562"/>
                  </a:lnTo>
                  <a:lnTo>
                    <a:pt x="589813" y="232562"/>
                  </a:lnTo>
                  <a:lnTo>
                    <a:pt x="591413" y="238963"/>
                  </a:lnTo>
                  <a:lnTo>
                    <a:pt x="593813" y="233362"/>
                  </a:lnTo>
                  <a:lnTo>
                    <a:pt x="593813" y="229374"/>
                  </a:lnTo>
                  <a:close/>
                </a:path>
                <a:path w="661669" h="997584">
                  <a:moveTo>
                    <a:pt x="605002" y="813600"/>
                  </a:moveTo>
                  <a:lnTo>
                    <a:pt x="601167" y="809625"/>
                  </a:lnTo>
                  <a:lnTo>
                    <a:pt x="603110" y="804608"/>
                  </a:lnTo>
                  <a:lnTo>
                    <a:pt x="603986" y="799884"/>
                  </a:lnTo>
                  <a:lnTo>
                    <a:pt x="597014" y="796810"/>
                  </a:lnTo>
                  <a:lnTo>
                    <a:pt x="590283" y="801128"/>
                  </a:lnTo>
                  <a:lnTo>
                    <a:pt x="592912" y="808507"/>
                  </a:lnTo>
                  <a:lnTo>
                    <a:pt x="599592" y="814235"/>
                  </a:lnTo>
                  <a:lnTo>
                    <a:pt x="605002" y="813600"/>
                  </a:lnTo>
                  <a:close/>
                </a:path>
                <a:path w="661669" h="997584">
                  <a:moveTo>
                    <a:pt x="617791" y="95097"/>
                  </a:moveTo>
                  <a:lnTo>
                    <a:pt x="612990" y="94297"/>
                  </a:lnTo>
                  <a:lnTo>
                    <a:pt x="612190" y="91109"/>
                  </a:lnTo>
                  <a:lnTo>
                    <a:pt x="609003" y="90309"/>
                  </a:lnTo>
                  <a:lnTo>
                    <a:pt x="604532" y="94767"/>
                  </a:lnTo>
                  <a:lnTo>
                    <a:pt x="607402" y="98399"/>
                  </a:lnTo>
                  <a:lnTo>
                    <a:pt x="613270" y="99187"/>
                  </a:lnTo>
                  <a:lnTo>
                    <a:pt x="617791" y="95097"/>
                  </a:lnTo>
                  <a:close/>
                </a:path>
                <a:path w="661669" h="997584">
                  <a:moveTo>
                    <a:pt x="620687" y="901115"/>
                  </a:moveTo>
                  <a:lnTo>
                    <a:pt x="618553" y="892517"/>
                  </a:lnTo>
                  <a:lnTo>
                    <a:pt x="616191" y="888720"/>
                  </a:lnTo>
                  <a:lnTo>
                    <a:pt x="610590" y="891120"/>
                  </a:lnTo>
                  <a:lnTo>
                    <a:pt x="615391" y="900709"/>
                  </a:lnTo>
                  <a:lnTo>
                    <a:pt x="616191" y="901509"/>
                  </a:lnTo>
                  <a:lnTo>
                    <a:pt x="620572" y="906703"/>
                  </a:lnTo>
                  <a:lnTo>
                    <a:pt x="620687" y="901115"/>
                  </a:lnTo>
                  <a:close/>
                </a:path>
                <a:path w="661669" h="997584">
                  <a:moveTo>
                    <a:pt x="640168" y="766445"/>
                  </a:moveTo>
                  <a:lnTo>
                    <a:pt x="636968" y="759256"/>
                  </a:lnTo>
                  <a:lnTo>
                    <a:pt x="632980" y="762444"/>
                  </a:lnTo>
                  <a:lnTo>
                    <a:pt x="624179" y="760044"/>
                  </a:lnTo>
                  <a:lnTo>
                    <a:pt x="627380" y="768045"/>
                  </a:lnTo>
                  <a:lnTo>
                    <a:pt x="631380" y="764844"/>
                  </a:lnTo>
                  <a:lnTo>
                    <a:pt x="640168" y="766445"/>
                  </a:lnTo>
                  <a:close/>
                </a:path>
                <a:path w="661669" h="997584">
                  <a:moveTo>
                    <a:pt x="653288" y="785850"/>
                  </a:moveTo>
                  <a:lnTo>
                    <a:pt x="645756" y="785622"/>
                  </a:lnTo>
                  <a:lnTo>
                    <a:pt x="645871" y="790790"/>
                  </a:lnTo>
                  <a:lnTo>
                    <a:pt x="650862" y="789216"/>
                  </a:lnTo>
                  <a:lnTo>
                    <a:pt x="653288" y="785850"/>
                  </a:lnTo>
                  <a:close/>
                </a:path>
                <a:path w="661669" h="997584">
                  <a:moveTo>
                    <a:pt x="653757" y="759256"/>
                  </a:moveTo>
                  <a:lnTo>
                    <a:pt x="648157" y="758456"/>
                  </a:lnTo>
                  <a:lnTo>
                    <a:pt x="644169" y="751255"/>
                  </a:lnTo>
                  <a:lnTo>
                    <a:pt x="640168" y="758456"/>
                  </a:lnTo>
                  <a:lnTo>
                    <a:pt x="644956" y="759256"/>
                  </a:lnTo>
                  <a:lnTo>
                    <a:pt x="649757" y="766445"/>
                  </a:lnTo>
                  <a:lnTo>
                    <a:pt x="653757" y="759256"/>
                  </a:lnTo>
                  <a:close/>
                </a:path>
                <a:path w="661669" h="997584">
                  <a:moveTo>
                    <a:pt x="660146" y="978242"/>
                  </a:moveTo>
                  <a:lnTo>
                    <a:pt x="653859" y="974077"/>
                  </a:lnTo>
                  <a:lnTo>
                    <a:pt x="646963" y="971346"/>
                  </a:lnTo>
                  <a:lnTo>
                    <a:pt x="643064" y="972058"/>
                  </a:lnTo>
                  <a:lnTo>
                    <a:pt x="645756" y="978242"/>
                  </a:lnTo>
                  <a:lnTo>
                    <a:pt x="646557" y="975842"/>
                  </a:lnTo>
                  <a:lnTo>
                    <a:pt x="648157" y="974242"/>
                  </a:lnTo>
                  <a:lnTo>
                    <a:pt x="651357" y="975842"/>
                  </a:lnTo>
                  <a:lnTo>
                    <a:pt x="650557" y="980630"/>
                  </a:lnTo>
                  <a:lnTo>
                    <a:pt x="646557" y="987031"/>
                  </a:lnTo>
                  <a:lnTo>
                    <a:pt x="652157" y="988631"/>
                  </a:lnTo>
                  <a:lnTo>
                    <a:pt x="652957" y="986231"/>
                  </a:lnTo>
                  <a:lnTo>
                    <a:pt x="654558" y="984631"/>
                  </a:lnTo>
                  <a:lnTo>
                    <a:pt x="657745" y="986231"/>
                  </a:lnTo>
                  <a:lnTo>
                    <a:pt x="658545" y="983830"/>
                  </a:lnTo>
                  <a:lnTo>
                    <a:pt x="659345" y="980630"/>
                  </a:lnTo>
                  <a:lnTo>
                    <a:pt x="660146" y="978242"/>
                  </a:lnTo>
                  <a:close/>
                </a:path>
                <a:path w="661669" h="997584">
                  <a:moveTo>
                    <a:pt x="661212" y="539610"/>
                  </a:moveTo>
                  <a:lnTo>
                    <a:pt x="656158" y="541858"/>
                  </a:lnTo>
                  <a:lnTo>
                    <a:pt x="653338" y="545909"/>
                  </a:lnTo>
                  <a:lnTo>
                    <a:pt x="657644" y="543064"/>
                  </a:lnTo>
                  <a:lnTo>
                    <a:pt x="661212" y="5396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7149584" y="8356790"/>
              <a:ext cx="1097915" cy="957580"/>
            </a:xfrm>
            <a:custGeom>
              <a:avLst/>
              <a:gdLst/>
              <a:ahLst/>
              <a:cxnLst/>
              <a:rect l="l" t="t" r="r" b="b"/>
              <a:pathLst>
                <a:path w="1097915" h="957579">
                  <a:moveTo>
                    <a:pt x="30378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200" y="474726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87" y="480720"/>
                  </a:lnTo>
                  <a:lnTo>
                    <a:pt x="23418" y="483273"/>
                  </a:lnTo>
                  <a:lnTo>
                    <a:pt x="30378" y="481926"/>
                  </a:lnTo>
                  <a:close/>
                </a:path>
                <a:path w="1097915" h="957579">
                  <a:moveTo>
                    <a:pt x="179019" y="460349"/>
                  </a:moveTo>
                  <a:lnTo>
                    <a:pt x="172631" y="462737"/>
                  </a:lnTo>
                  <a:lnTo>
                    <a:pt x="169430" y="465937"/>
                  </a:lnTo>
                  <a:lnTo>
                    <a:pt x="173431" y="471538"/>
                  </a:lnTo>
                  <a:lnTo>
                    <a:pt x="178231" y="469138"/>
                  </a:lnTo>
                  <a:lnTo>
                    <a:pt x="174231" y="465937"/>
                  </a:lnTo>
                  <a:lnTo>
                    <a:pt x="179019" y="460349"/>
                  </a:lnTo>
                  <a:close/>
                </a:path>
                <a:path w="1097915" h="957579">
                  <a:moveTo>
                    <a:pt x="190322" y="438962"/>
                  </a:moveTo>
                  <a:lnTo>
                    <a:pt x="185115" y="440169"/>
                  </a:lnTo>
                  <a:lnTo>
                    <a:pt x="182460" y="443458"/>
                  </a:lnTo>
                  <a:lnTo>
                    <a:pt x="190220" y="444360"/>
                  </a:lnTo>
                  <a:lnTo>
                    <a:pt x="190322" y="438962"/>
                  </a:lnTo>
                  <a:close/>
                </a:path>
                <a:path w="1097915" h="957579">
                  <a:moveTo>
                    <a:pt x="193649" y="486092"/>
                  </a:moveTo>
                  <a:lnTo>
                    <a:pt x="187121" y="483920"/>
                  </a:lnTo>
                  <a:lnTo>
                    <a:pt x="177736" y="484149"/>
                  </a:lnTo>
                  <a:lnTo>
                    <a:pt x="179819" y="489915"/>
                  </a:lnTo>
                  <a:lnTo>
                    <a:pt x="179819" y="490715"/>
                  </a:lnTo>
                  <a:lnTo>
                    <a:pt x="182219" y="487514"/>
                  </a:lnTo>
                  <a:lnTo>
                    <a:pt x="183019" y="487514"/>
                  </a:lnTo>
                  <a:lnTo>
                    <a:pt x="193649" y="486092"/>
                  </a:lnTo>
                  <a:close/>
                </a:path>
                <a:path w="1097915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41" y="645769"/>
                  </a:lnTo>
                  <a:lnTo>
                    <a:pt x="269443" y="640372"/>
                  </a:lnTo>
                  <a:close/>
                </a:path>
                <a:path w="1097915" h="957579">
                  <a:moveTo>
                    <a:pt x="271868" y="551218"/>
                  </a:moveTo>
                  <a:lnTo>
                    <a:pt x="266141" y="550659"/>
                  </a:lnTo>
                  <a:lnTo>
                    <a:pt x="266255" y="557733"/>
                  </a:lnTo>
                  <a:lnTo>
                    <a:pt x="270040" y="555752"/>
                  </a:lnTo>
                  <a:lnTo>
                    <a:pt x="271868" y="551218"/>
                  </a:lnTo>
                  <a:close/>
                </a:path>
                <a:path w="1097915" h="957579">
                  <a:moveTo>
                    <a:pt x="311200" y="742873"/>
                  </a:moveTo>
                  <a:lnTo>
                    <a:pt x="307632" y="738492"/>
                  </a:lnTo>
                  <a:lnTo>
                    <a:pt x="301307" y="738466"/>
                  </a:lnTo>
                  <a:lnTo>
                    <a:pt x="304495" y="741667"/>
                  </a:lnTo>
                  <a:lnTo>
                    <a:pt x="302107" y="744067"/>
                  </a:lnTo>
                  <a:lnTo>
                    <a:pt x="303707" y="747268"/>
                  </a:lnTo>
                  <a:lnTo>
                    <a:pt x="310413" y="747242"/>
                  </a:lnTo>
                  <a:lnTo>
                    <a:pt x="311200" y="742873"/>
                  </a:lnTo>
                  <a:close/>
                </a:path>
                <a:path w="1097915" h="957579">
                  <a:moveTo>
                    <a:pt x="315264" y="548957"/>
                  </a:moveTo>
                  <a:lnTo>
                    <a:pt x="310095" y="548055"/>
                  </a:lnTo>
                  <a:lnTo>
                    <a:pt x="304927" y="548055"/>
                  </a:lnTo>
                  <a:lnTo>
                    <a:pt x="310095" y="549859"/>
                  </a:lnTo>
                  <a:lnTo>
                    <a:pt x="315264" y="548957"/>
                  </a:lnTo>
                  <a:close/>
                </a:path>
                <a:path w="1097915" h="957579">
                  <a:moveTo>
                    <a:pt x="316484" y="220573"/>
                  </a:moveTo>
                  <a:lnTo>
                    <a:pt x="311696" y="218186"/>
                  </a:lnTo>
                  <a:lnTo>
                    <a:pt x="307695" y="211785"/>
                  </a:lnTo>
                  <a:lnTo>
                    <a:pt x="303707" y="214985"/>
                  </a:lnTo>
                  <a:lnTo>
                    <a:pt x="308495" y="218186"/>
                  </a:lnTo>
                  <a:lnTo>
                    <a:pt x="312496" y="223774"/>
                  </a:lnTo>
                  <a:lnTo>
                    <a:pt x="316484" y="220573"/>
                  </a:lnTo>
                  <a:close/>
                </a:path>
                <a:path w="1097915" h="957579">
                  <a:moveTo>
                    <a:pt x="321767" y="581393"/>
                  </a:moveTo>
                  <a:lnTo>
                    <a:pt x="316788" y="580529"/>
                  </a:lnTo>
                  <a:lnTo>
                    <a:pt x="311658" y="580720"/>
                  </a:lnTo>
                  <a:lnTo>
                    <a:pt x="316484" y="582625"/>
                  </a:lnTo>
                  <a:lnTo>
                    <a:pt x="321767" y="581393"/>
                  </a:lnTo>
                  <a:close/>
                </a:path>
                <a:path w="1097915" h="957579">
                  <a:moveTo>
                    <a:pt x="366839" y="427570"/>
                  </a:moveTo>
                  <a:lnTo>
                    <a:pt x="358292" y="430720"/>
                  </a:lnTo>
                  <a:lnTo>
                    <a:pt x="359651" y="435368"/>
                  </a:lnTo>
                  <a:lnTo>
                    <a:pt x="364591" y="436118"/>
                  </a:lnTo>
                  <a:lnTo>
                    <a:pt x="366839" y="427570"/>
                  </a:lnTo>
                  <a:close/>
                </a:path>
                <a:path w="1097915" h="957579">
                  <a:moveTo>
                    <a:pt x="372770" y="520509"/>
                  </a:moveTo>
                  <a:lnTo>
                    <a:pt x="365239" y="520280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097915" h="957579">
                  <a:moveTo>
                    <a:pt x="386816" y="535470"/>
                  </a:moveTo>
                  <a:lnTo>
                    <a:pt x="382028" y="532269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69"/>
                  </a:lnTo>
                  <a:lnTo>
                    <a:pt x="382828" y="537870"/>
                  </a:lnTo>
                  <a:lnTo>
                    <a:pt x="386816" y="535470"/>
                  </a:lnTo>
                  <a:close/>
                </a:path>
                <a:path w="1097915" h="957579">
                  <a:moveTo>
                    <a:pt x="387197" y="432460"/>
                  </a:moveTo>
                  <a:lnTo>
                    <a:pt x="382028" y="430771"/>
                  </a:lnTo>
                  <a:lnTo>
                    <a:pt x="376859" y="432231"/>
                  </a:lnTo>
                  <a:lnTo>
                    <a:pt x="382028" y="432866"/>
                  </a:lnTo>
                  <a:lnTo>
                    <a:pt x="387197" y="432460"/>
                  </a:lnTo>
                  <a:close/>
                </a:path>
                <a:path w="1097915" h="957579">
                  <a:moveTo>
                    <a:pt x="390817" y="126276"/>
                  </a:moveTo>
                  <a:lnTo>
                    <a:pt x="385876" y="117170"/>
                  </a:lnTo>
                  <a:lnTo>
                    <a:pt x="381825" y="118783"/>
                  </a:lnTo>
                  <a:lnTo>
                    <a:pt x="382270" y="124142"/>
                  </a:lnTo>
                  <a:lnTo>
                    <a:pt x="390817" y="126276"/>
                  </a:lnTo>
                  <a:close/>
                </a:path>
                <a:path w="1097915" h="957579">
                  <a:moveTo>
                    <a:pt x="403745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45" y="422656"/>
                  </a:lnTo>
                  <a:close/>
                </a:path>
                <a:path w="1097915" h="957579">
                  <a:moveTo>
                    <a:pt x="416394" y="463537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90" y="461073"/>
                  </a:lnTo>
                  <a:lnTo>
                    <a:pt x="416394" y="463537"/>
                  </a:lnTo>
                  <a:close/>
                </a:path>
                <a:path w="1097915" h="957579">
                  <a:moveTo>
                    <a:pt x="430695" y="533438"/>
                  </a:moveTo>
                  <a:lnTo>
                    <a:pt x="428383" y="527481"/>
                  </a:lnTo>
                  <a:lnTo>
                    <a:pt x="423583" y="532269"/>
                  </a:lnTo>
                  <a:lnTo>
                    <a:pt x="414794" y="537070"/>
                  </a:lnTo>
                  <a:lnTo>
                    <a:pt x="418782" y="541870"/>
                  </a:lnTo>
                  <a:lnTo>
                    <a:pt x="424561" y="538162"/>
                  </a:lnTo>
                  <a:lnTo>
                    <a:pt x="428980" y="536168"/>
                  </a:lnTo>
                  <a:lnTo>
                    <a:pt x="430695" y="533438"/>
                  </a:lnTo>
                  <a:close/>
                </a:path>
                <a:path w="1097915" h="957579">
                  <a:moveTo>
                    <a:pt x="432371" y="656158"/>
                  </a:moveTo>
                  <a:lnTo>
                    <a:pt x="426783" y="658545"/>
                  </a:lnTo>
                  <a:lnTo>
                    <a:pt x="423583" y="661746"/>
                  </a:lnTo>
                  <a:lnTo>
                    <a:pt x="427583" y="667346"/>
                  </a:lnTo>
                  <a:lnTo>
                    <a:pt x="432371" y="664946"/>
                  </a:lnTo>
                  <a:lnTo>
                    <a:pt x="428383" y="661746"/>
                  </a:lnTo>
                  <a:lnTo>
                    <a:pt x="432371" y="656158"/>
                  </a:lnTo>
                  <a:close/>
                </a:path>
                <a:path w="1097915" h="957579">
                  <a:moveTo>
                    <a:pt x="438531" y="696112"/>
                  </a:moveTo>
                  <a:lnTo>
                    <a:pt x="434670" y="697915"/>
                  </a:lnTo>
                  <a:lnTo>
                    <a:pt x="432460" y="702411"/>
                  </a:lnTo>
                  <a:lnTo>
                    <a:pt x="437972" y="703313"/>
                  </a:lnTo>
                  <a:lnTo>
                    <a:pt x="438531" y="696112"/>
                  </a:lnTo>
                  <a:close/>
                </a:path>
                <a:path w="1097915" h="957579">
                  <a:moveTo>
                    <a:pt x="442760" y="318084"/>
                  </a:moveTo>
                  <a:lnTo>
                    <a:pt x="437972" y="312496"/>
                  </a:lnTo>
                  <a:lnTo>
                    <a:pt x="432371" y="318084"/>
                  </a:lnTo>
                  <a:lnTo>
                    <a:pt x="429183" y="324472"/>
                  </a:lnTo>
                  <a:lnTo>
                    <a:pt x="431571" y="330073"/>
                  </a:lnTo>
                  <a:lnTo>
                    <a:pt x="439572" y="324472"/>
                  </a:lnTo>
                  <a:lnTo>
                    <a:pt x="442760" y="318084"/>
                  </a:lnTo>
                  <a:close/>
                </a:path>
                <a:path w="1097915" h="957579">
                  <a:moveTo>
                    <a:pt x="449961" y="176618"/>
                  </a:moveTo>
                  <a:lnTo>
                    <a:pt x="441756" y="179324"/>
                  </a:lnTo>
                  <a:lnTo>
                    <a:pt x="443064" y="183819"/>
                  </a:lnTo>
                  <a:lnTo>
                    <a:pt x="447827" y="184708"/>
                  </a:lnTo>
                  <a:lnTo>
                    <a:pt x="449961" y="176618"/>
                  </a:lnTo>
                  <a:close/>
                </a:path>
                <a:path w="1097915" h="957579">
                  <a:moveTo>
                    <a:pt x="453948" y="510692"/>
                  </a:moveTo>
                  <a:lnTo>
                    <a:pt x="449160" y="504304"/>
                  </a:lnTo>
                  <a:lnTo>
                    <a:pt x="444360" y="507504"/>
                  </a:lnTo>
                  <a:lnTo>
                    <a:pt x="447560" y="509892"/>
                  </a:lnTo>
                  <a:lnTo>
                    <a:pt x="444360" y="515493"/>
                  </a:lnTo>
                  <a:lnTo>
                    <a:pt x="450761" y="513092"/>
                  </a:lnTo>
                  <a:lnTo>
                    <a:pt x="453948" y="510692"/>
                  </a:lnTo>
                  <a:close/>
                </a:path>
                <a:path w="1097915" h="957579">
                  <a:moveTo>
                    <a:pt x="474916" y="520877"/>
                  </a:moveTo>
                  <a:lnTo>
                    <a:pt x="472338" y="516293"/>
                  </a:lnTo>
                  <a:lnTo>
                    <a:pt x="461949" y="518693"/>
                  </a:lnTo>
                  <a:lnTo>
                    <a:pt x="461949" y="519493"/>
                  </a:lnTo>
                  <a:lnTo>
                    <a:pt x="472338" y="521881"/>
                  </a:lnTo>
                  <a:lnTo>
                    <a:pt x="471093" y="526745"/>
                  </a:lnTo>
                  <a:lnTo>
                    <a:pt x="473240" y="525386"/>
                  </a:lnTo>
                  <a:lnTo>
                    <a:pt x="474916" y="520877"/>
                  </a:lnTo>
                  <a:close/>
                </a:path>
                <a:path w="1097915" h="957579">
                  <a:moveTo>
                    <a:pt x="516293" y="747268"/>
                  </a:moveTo>
                  <a:lnTo>
                    <a:pt x="509892" y="749655"/>
                  </a:lnTo>
                  <a:lnTo>
                    <a:pt x="506704" y="752856"/>
                  </a:lnTo>
                  <a:lnTo>
                    <a:pt x="510692" y="758456"/>
                  </a:lnTo>
                  <a:lnTo>
                    <a:pt x="515493" y="756056"/>
                  </a:lnTo>
                  <a:lnTo>
                    <a:pt x="512292" y="752856"/>
                  </a:lnTo>
                  <a:lnTo>
                    <a:pt x="516293" y="747268"/>
                  </a:lnTo>
                  <a:close/>
                </a:path>
                <a:path w="1097915" h="957579">
                  <a:moveTo>
                    <a:pt x="516293" y="551459"/>
                  </a:moveTo>
                  <a:lnTo>
                    <a:pt x="511009" y="542683"/>
                  </a:lnTo>
                  <a:lnTo>
                    <a:pt x="506996" y="544258"/>
                  </a:lnTo>
                  <a:lnTo>
                    <a:pt x="507631" y="549427"/>
                  </a:lnTo>
                  <a:lnTo>
                    <a:pt x="516293" y="551459"/>
                  </a:lnTo>
                  <a:close/>
                </a:path>
                <a:path w="1097915" h="957579">
                  <a:moveTo>
                    <a:pt x="557060" y="214604"/>
                  </a:moveTo>
                  <a:lnTo>
                    <a:pt x="550659" y="212585"/>
                  </a:lnTo>
                  <a:lnTo>
                    <a:pt x="549198" y="221348"/>
                  </a:lnTo>
                  <a:lnTo>
                    <a:pt x="553948" y="219786"/>
                  </a:lnTo>
                  <a:lnTo>
                    <a:pt x="557060" y="214604"/>
                  </a:lnTo>
                  <a:close/>
                </a:path>
                <a:path w="1097915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69"/>
                  </a:lnTo>
                  <a:lnTo>
                    <a:pt x="598614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203" y="544258"/>
                  </a:lnTo>
                  <a:lnTo>
                    <a:pt x="613791" y="539470"/>
                  </a:lnTo>
                  <a:close/>
                </a:path>
                <a:path w="1097915" h="957579">
                  <a:moveTo>
                    <a:pt x="614730" y="834936"/>
                  </a:moveTo>
                  <a:lnTo>
                    <a:pt x="609003" y="834377"/>
                  </a:lnTo>
                  <a:lnTo>
                    <a:pt x="609117" y="841463"/>
                  </a:lnTo>
                  <a:lnTo>
                    <a:pt x="612902" y="839470"/>
                  </a:lnTo>
                  <a:lnTo>
                    <a:pt x="614730" y="834936"/>
                  </a:lnTo>
                  <a:close/>
                </a:path>
                <a:path w="1097915" h="957579">
                  <a:moveTo>
                    <a:pt x="624319" y="478155"/>
                  </a:moveTo>
                  <a:lnTo>
                    <a:pt x="618591" y="477926"/>
                  </a:lnTo>
                  <a:lnTo>
                    <a:pt x="618705" y="484898"/>
                  </a:lnTo>
                  <a:lnTo>
                    <a:pt x="622490" y="482727"/>
                  </a:lnTo>
                  <a:lnTo>
                    <a:pt x="624319" y="478155"/>
                  </a:lnTo>
                  <a:close/>
                </a:path>
                <a:path w="1097915" h="957579">
                  <a:moveTo>
                    <a:pt x="624979" y="843165"/>
                  </a:moveTo>
                  <a:lnTo>
                    <a:pt x="623379" y="840778"/>
                  </a:lnTo>
                  <a:lnTo>
                    <a:pt x="620991" y="839177"/>
                  </a:lnTo>
                  <a:lnTo>
                    <a:pt x="619391" y="836777"/>
                  </a:lnTo>
                  <a:lnTo>
                    <a:pt x="616991" y="839177"/>
                  </a:lnTo>
                  <a:lnTo>
                    <a:pt x="612190" y="842365"/>
                  </a:lnTo>
                  <a:lnTo>
                    <a:pt x="613791" y="844765"/>
                  </a:lnTo>
                  <a:lnTo>
                    <a:pt x="616191" y="846366"/>
                  </a:lnTo>
                  <a:lnTo>
                    <a:pt x="617791" y="848766"/>
                  </a:lnTo>
                  <a:lnTo>
                    <a:pt x="620191" y="846366"/>
                  </a:lnTo>
                  <a:lnTo>
                    <a:pt x="624979" y="843165"/>
                  </a:lnTo>
                  <a:close/>
                </a:path>
                <a:path w="1097915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097915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94" y="594309"/>
                  </a:lnTo>
                  <a:lnTo>
                    <a:pt x="618642" y="602716"/>
                  </a:lnTo>
                  <a:lnTo>
                    <a:pt x="622592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097915" h="957579">
                  <a:moveTo>
                    <a:pt x="672134" y="692912"/>
                  </a:moveTo>
                  <a:lnTo>
                    <a:pt x="666546" y="688924"/>
                  </a:lnTo>
                  <a:lnTo>
                    <a:pt x="661746" y="680923"/>
                  </a:lnTo>
                  <a:lnTo>
                    <a:pt x="656158" y="684123"/>
                  </a:lnTo>
                  <a:lnTo>
                    <a:pt x="656475" y="688238"/>
                  </a:lnTo>
                  <a:lnTo>
                    <a:pt x="655154" y="693610"/>
                  </a:lnTo>
                  <a:lnTo>
                    <a:pt x="655929" y="697052"/>
                  </a:lnTo>
                  <a:lnTo>
                    <a:pt x="662546" y="695312"/>
                  </a:lnTo>
                  <a:lnTo>
                    <a:pt x="660946" y="693712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46" y="691324"/>
                  </a:lnTo>
                  <a:lnTo>
                    <a:pt x="668934" y="695312"/>
                  </a:lnTo>
                  <a:lnTo>
                    <a:pt x="672134" y="692912"/>
                  </a:lnTo>
                  <a:close/>
                </a:path>
                <a:path w="1097915" h="957579">
                  <a:moveTo>
                    <a:pt x="679335" y="446760"/>
                  </a:moveTo>
                  <a:lnTo>
                    <a:pt x="677887" y="442633"/>
                  </a:lnTo>
                  <a:lnTo>
                    <a:pt x="675640" y="437172"/>
                  </a:lnTo>
                  <a:lnTo>
                    <a:pt x="672020" y="433501"/>
                  </a:lnTo>
                  <a:lnTo>
                    <a:pt x="666546" y="434771"/>
                  </a:lnTo>
                  <a:lnTo>
                    <a:pt x="670560" y="438886"/>
                  </a:lnTo>
                  <a:lnTo>
                    <a:pt x="671741" y="444360"/>
                  </a:lnTo>
                  <a:lnTo>
                    <a:pt x="673506" y="448030"/>
                  </a:lnTo>
                  <a:lnTo>
                    <a:pt x="679335" y="446760"/>
                  </a:lnTo>
                  <a:close/>
                </a:path>
                <a:path w="1097915" h="957579">
                  <a:moveTo>
                    <a:pt x="684136" y="4038"/>
                  </a:moveTo>
                  <a:lnTo>
                    <a:pt x="676935" y="3187"/>
                  </a:lnTo>
                  <a:lnTo>
                    <a:pt x="678535" y="4787"/>
                  </a:lnTo>
                  <a:lnTo>
                    <a:pt x="680123" y="7188"/>
                  </a:lnTo>
                  <a:lnTo>
                    <a:pt x="676935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46" y="3187"/>
                  </a:lnTo>
                  <a:lnTo>
                    <a:pt x="665746" y="4787"/>
                  </a:lnTo>
                  <a:lnTo>
                    <a:pt x="667346" y="7188"/>
                  </a:lnTo>
                  <a:lnTo>
                    <a:pt x="664146" y="8788"/>
                  </a:lnTo>
                  <a:lnTo>
                    <a:pt x="666546" y="10388"/>
                  </a:lnTo>
                  <a:lnTo>
                    <a:pt x="668147" y="12788"/>
                  </a:lnTo>
                  <a:lnTo>
                    <a:pt x="670534" y="14376"/>
                  </a:lnTo>
                  <a:lnTo>
                    <a:pt x="677265" y="11734"/>
                  </a:lnTo>
                  <a:lnTo>
                    <a:pt x="683031" y="7594"/>
                  </a:lnTo>
                  <a:lnTo>
                    <a:pt x="684136" y="4038"/>
                  </a:lnTo>
                  <a:close/>
                </a:path>
                <a:path w="1097915" h="957579">
                  <a:moveTo>
                    <a:pt x="688124" y="455549"/>
                  </a:moveTo>
                  <a:lnTo>
                    <a:pt x="683323" y="449160"/>
                  </a:lnTo>
                  <a:lnTo>
                    <a:pt x="678535" y="452348"/>
                  </a:lnTo>
                  <a:lnTo>
                    <a:pt x="682523" y="455549"/>
                  </a:lnTo>
                  <a:lnTo>
                    <a:pt x="679335" y="461149"/>
                  </a:lnTo>
                  <a:lnTo>
                    <a:pt x="684923" y="457949"/>
                  </a:lnTo>
                  <a:lnTo>
                    <a:pt x="688124" y="455549"/>
                  </a:lnTo>
                  <a:close/>
                </a:path>
                <a:path w="1097915" h="957579">
                  <a:moveTo>
                    <a:pt x="698512" y="594614"/>
                  </a:moveTo>
                  <a:lnTo>
                    <a:pt x="695312" y="590613"/>
                  </a:lnTo>
                  <a:lnTo>
                    <a:pt x="696912" y="582625"/>
                  </a:lnTo>
                  <a:lnTo>
                    <a:pt x="688924" y="585825"/>
                  </a:lnTo>
                  <a:lnTo>
                    <a:pt x="692111" y="589813"/>
                  </a:lnTo>
                  <a:lnTo>
                    <a:pt x="690524" y="597814"/>
                  </a:lnTo>
                  <a:lnTo>
                    <a:pt x="698512" y="594614"/>
                  </a:lnTo>
                  <a:close/>
                </a:path>
                <a:path w="1097915" h="957579">
                  <a:moveTo>
                    <a:pt x="715670" y="437261"/>
                  </a:moveTo>
                  <a:lnTo>
                    <a:pt x="710501" y="435571"/>
                  </a:lnTo>
                  <a:lnTo>
                    <a:pt x="705332" y="437032"/>
                  </a:lnTo>
                  <a:lnTo>
                    <a:pt x="710501" y="437667"/>
                  </a:lnTo>
                  <a:lnTo>
                    <a:pt x="715670" y="437261"/>
                  </a:lnTo>
                  <a:close/>
                </a:path>
                <a:path w="1097915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81" y="744753"/>
                  </a:lnTo>
                  <a:lnTo>
                    <a:pt x="747166" y="742772"/>
                  </a:lnTo>
                  <a:lnTo>
                    <a:pt x="748995" y="738238"/>
                  </a:lnTo>
                  <a:close/>
                </a:path>
                <a:path w="1097915" h="957579">
                  <a:moveTo>
                    <a:pt x="759256" y="575437"/>
                  </a:moveTo>
                  <a:lnTo>
                    <a:pt x="754456" y="573036"/>
                  </a:lnTo>
                  <a:lnTo>
                    <a:pt x="750455" y="566635"/>
                  </a:lnTo>
                  <a:lnTo>
                    <a:pt x="746467" y="569836"/>
                  </a:lnTo>
                  <a:lnTo>
                    <a:pt x="750455" y="573036"/>
                  </a:lnTo>
                  <a:lnTo>
                    <a:pt x="754456" y="578624"/>
                  </a:lnTo>
                  <a:lnTo>
                    <a:pt x="759256" y="575437"/>
                  </a:lnTo>
                  <a:close/>
                </a:path>
                <a:path w="1097915" h="957579">
                  <a:moveTo>
                    <a:pt x="761784" y="715518"/>
                  </a:moveTo>
                  <a:lnTo>
                    <a:pt x="756056" y="715289"/>
                  </a:lnTo>
                  <a:lnTo>
                    <a:pt x="756170" y="722261"/>
                  </a:lnTo>
                  <a:lnTo>
                    <a:pt x="759955" y="720090"/>
                  </a:lnTo>
                  <a:lnTo>
                    <a:pt x="761784" y="715518"/>
                  </a:lnTo>
                  <a:close/>
                </a:path>
                <a:path w="1097915" h="957579">
                  <a:moveTo>
                    <a:pt x="773633" y="837577"/>
                  </a:moveTo>
                  <a:lnTo>
                    <a:pt x="768845" y="831176"/>
                  </a:lnTo>
                  <a:lnTo>
                    <a:pt x="764044" y="834377"/>
                  </a:lnTo>
                  <a:lnTo>
                    <a:pt x="767245" y="836777"/>
                  </a:lnTo>
                  <a:lnTo>
                    <a:pt x="764044" y="842365"/>
                  </a:lnTo>
                  <a:lnTo>
                    <a:pt x="770445" y="839978"/>
                  </a:lnTo>
                  <a:lnTo>
                    <a:pt x="773633" y="837577"/>
                  </a:lnTo>
                  <a:close/>
                </a:path>
                <a:path w="1097915" h="957579">
                  <a:moveTo>
                    <a:pt x="776173" y="651586"/>
                  </a:moveTo>
                  <a:lnTo>
                    <a:pt x="770445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73" y="651586"/>
                  </a:lnTo>
                  <a:close/>
                </a:path>
                <a:path w="1097915" h="957579">
                  <a:moveTo>
                    <a:pt x="778433" y="16776"/>
                  </a:moveTo>
                  <a:lnTo>
                    <a:pt x="766445" y="15976"/>
                  </a:lnTo>
                  <a:lnTo>
                    <a:pt x="765644" y="15976"/>
                  </a:lnTo>
                  <a:lnTo>
                    <a:pt x="758431" y="16967"/>
                  </a:lnTo>
                  <a:lnTo>
                    <a:pt x="763651" y="19672"/>
                  </a:lnTo>
                  <a:lnTo>
                    <a:pt x="773061" y="21932"/>
                  </a:lnTo>
                  <a:lnTo>
                    <a:pt x="778433" y="21577"/>
                  </a:lnTo>
                  <a:lnTo>
                    <a:pt x="778433" y="16776"/>
                  </a:lnTo>
                  <a:close/>
                </a:path>
                <a:path w="1097915" h="957579">
                  <a:moveTo>
                    <a:pt x="784021" y="587425"/>
                  </a:moveTo>
                  <a:lnTo>
                    <a:pt x="779233" y="585025"/>
                  </a:lnTo>
                  <a:lnTo>
                    <a:pt x="775233" y="578624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33" y="590613"/>
                  </a:lnTo>
                  <a:lnTo>
                    <a:pt x="784021" y="587425"/>
                  </a:lnTo>
                  <a:close/>
                </a:path>
                <a:path w="1097915" h="957579">
                  <a:moveTo>
                    <a:pt x="793648" y="706577"/>
                  </a:moveTo>
                  <a:lnTo>
                    <a:pt x="791222" y="700913"/>
                  </a:lnTo>
                  <a:lnTo>
                    <a:pt x="788822" y="704100"/>
                  </a:lnTo>
                  <a:lnTo>
                    <a:pt x="788022" y="704100"/>
                  </a:lnTo>
                  <a:lnTo>
                    <a:pt x="777506" y="705624"/>
                  </a:lnTo>
                  <a:lnTo>
                    <a:pt x="784225" y="707301"/>
                  </a:lnTo>
                  <a:lnTo>
                    <a:pt x="793648" y="706577"/>
                  </a:lnTo>
                  <a:close/>
                </a:path>
                <a:path w="1097915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90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77" y="796810"/>
                  </a:lnTo>
                  <a:lnTo>
                    <a:pt x="841857" y="800823"/>
                  </a:lnTo>
                  <a:lnTo>
                    <a:pt x="848664" y="800709"/>
                  </a:lnTo>
                  <a:lnTo>
                    <a:pt x="853516" y="798055"/>
                  </a:lnTo>
                  <a:close/>
                </a:path>
                <a:path w="1097915" h="957579">
                  <a:moveTo>
                    <a:pt x="857694" y="670306"/>
                  </a:moveTo>
                  <a:lnTo>
                    <a:pt x="851954" y="669734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94" y="670306"/>
                  </a:lnTo>
                  <a:close/>
                </a:path>
                <a:path w="1097915" h="957579">
                  <a:moveTo>
                    <a:pt x="876782" y="18821"/>
                  </a:moveTo>
                  <a:lnTo>
                    <a:pt x="872744" y="11188"/>
                  </a:lnTo>
                  <a:lnTo>
                    <a:pt x="871385" y="25120"/>
                  </a:lnTo>
                  <a:lnTo>
                    <a:pt x="874534" y="25565"/>
                  </a:lnTo>
                  <a:lnTo>
                    <a:pt x="876782" y="18821"/>
                  </a:lnTo>
                  <a:close/>
                </a:path>
                <a:path w="1097915" h="957579">
                  <a:moveTo>
                    <a:pt x="883119" y="769073"/>
                  </a:moveTo>
                  <a:lnTo>
                    <a:pt x="875131" y="768845"/>
                  </a:lnTo>
                  <a:lnTo>
                    <a:pt x="875703" y="774014"/>
                  </a:lnTo>
                  <a:lnTo>
                    <a:pt x="880833" y="772439"/>
                  </a:lnTo>
                  <a:lnTo>
                    <a:pt x="883119" y="769073"/>
                  </a:lnTo>
                  <a:close/>
                </a:path>
                <a:path w="1097915" h="957579">
                  <a:moveTo>
                    <a:pt x="889520" y="688124"/>
                  </a:moveTo>
                  <a:lnTo>
                    <a:pt x="884732" y="684923"/>
                  </a:lnTo>
                  <a:lnTo>
                    <a:pt x="880732" y="678535"/>
                  </a:lnTo>
                  <a:lnTo>
                    <a:pt x="876731" y="681723"/>
                  </a:lnTo>
                  <a:lnTo>
                    <a:pt x="880732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097915" h="957579">
                  <a:moveTo>
                    <a:pt x="909497" y="800011"/>
                  </a:moveTo>
                  <a:lnTo>
                    <a:pt x="906310" y="792822"/>
                  </a:lnTo>
                  <a:lnTo>
                    <a:pt x="902309" y="795223"/>
                  </a:lnTo>
                  <a:lnTo>
                    <a:pt x="893521" y="793623"/>
                  </a:lnTo>
                  <a:lnTo>
                    <a:pt x="896708" y="801611"/>
                  </a:lnTo>
                  <a:lnTo>
                    <a:pt x="900709" y="798410"/>
                  </a:lnTo>
                  <a:lnTo>
                    <a:pt x="909497" y="800011"/>
                  </a:lnTo>
                  <a:close/>
                </a:path>
                <a:path w="1097915" h="957579">
                  <a:moveTo>
                    <a:pt x="919886" y="575437"/>
                  </a:moveTo>
                  <a:lnTo>
                    <a:pt x="915098" y="569036"/>
                  </a:lnTo>
                  <a:lnTo>
                    <a:pt x="910297" y="572236"/>
                  </a:lnTo>
                  <a:lnTo>
                    <a:pt x="914298" y="575437"/>
                  </a:lnTo>
                  <a:lnTo>
                    <a:pt x="910297" y="581025"/>
                  </a:lnTo>
                  <a:lnTo>
                    <a:pt x="916698" y="577824"/>
                  </a:lnTo>
                  <a:lnTo>
                    <a:pt x="919886" y="575437"/>
                  </a:lnTo>
                  <a:close/>
                </a:path>
                <a:path w="1097915" h="957579">
                  <a:moveTo>
                    <a:pt x="935355" y="170116"/>
                  </a:moveTo>
                  <a:lnTo>
                    <a:pt x="930287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19"/>
                  </a:lnTo>
                  <a:lnTo>
                    <a:pt x="928712" y="179578"/>
                  </a:lnTo>
                  <a:lnTo>
                    <a:pt x="933678" y="174929"/>
                  </a:lnTo>
                  <a:lnTo>
                    <a:pt x="935355" y="170116"/>
                  </a:lnTo>
                  <a:close/>
                </a:path>
                <a:path w="1097915" h="957579">
                  <a:moveTo>
                    <a:pt x="935456" y="693000"/>
                  </a:moveTo>
                  <a:lnTo>
                    <a:pt x="930287" y="691324"/>
                  </a:lnTo>
                  <a:lnTo>
                    <a:pt x="925106" y="692785"/>
                  </a:lnTo>
                  <a:lnTo>
                    <a:pt x="930287" y="693420"/>
                  </a:lnTo>
                  <a:lnTo>
                    <a:pt x="935456" y="693000"/>
                  </a:lnTo>
                  <a:close/>
                </a:path>
                <a:path w="1097915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097915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85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097915" h="957579">
                  <a:moveTo>
                    <a:pt x="971042" y="895121"/>
                  </a:moveTo>
                  <a:lnTo>
                    <a:pt x="966241" y="888720"/>
                  </a:lnTo>
                  <a:lnTo>
                    <a:pt x="961453" y="891921"/>
                  </a:lnTo>
                  <a:lnTo>
                    <a:pt x="965441" y="895121"/>
                  </a:lnTo>
                  <a:lnTo>
                    <a:pt x="962253" y="900709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097915" h="957579">
                  <a:moveTo>
                    <a:pt x="989418" y="758456"/>
                  </a:moveTo>
                  <a:lnTo>
                    <a:pt x="984631" y="756056"/>
                  </a:lnTo>
                  <a:lnTo>
                    <a:pt x="980630" y="749655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31" y="761644"/>
                  </a:lnTo>
                  <a:lnTo>
                    <a:pt x="989418" y="758456"/>
                  </a:lnTo>
                  <a:close/>
                </a:path>
                <a:path w="1097915" h="957579">
                  <a:moveTo>
                    <a:pt x="990219" y="889520"/>
                  </a:moveTo>
                  <a:lnTo>
                    <a:pt x="985431" y="883132"/>
                  </a:lnTo>
                  <a:lnTo>
                    <a:pt x="980630" y="886333"/>
                  </a:lnTo>
                  <a:lnTo>
                    <a:pt x="984631" y="889520"/>
                  </a:lnTo>
                  <a:lnTo>
                    <a:pt x="980630" y="895121"/>
                  </a:lnTo>
                  <a:lnTo>
                    <a:pt x="987031" y="891921"/>
                  </a:lnTo>
                  <a:lnTo>
                    <a:pt x="990219" y="889520"/>
                  </a:lnTo>
                  <a:close/>
                </a:path>
                <a:path w="1097915" h="957579">
                  <a:moveTo>
                    <a:pt x="994219" y="827189"/>
                  </a:moveTo>
                  <a:lnTo>
                    <a:pt x="991019" y="819988"/>
                  </a:lnTo>
                  <a:lnTo>
                    <a:pt x="987031" y="823188"/>
                  </a:lnTo>
                  <a:lnTo>
                    <a:pt x="978230" y="820788"/>
                  </a:lnTo>
                  <a:lnTo>
                    <a:pt x="981430" y="828789"/>
                  </a:lnTo>
                  <a:lnTo>
                    <a:pt x="985431" y="825588"/>
                  </a:lnTo>
                  <a:lnTo>
                    <a:pt x="994219" y="827189"/>
                  </a:lnTo>
                  <a:close/>
                </a:path>
                <a:path w="1097915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19" y="839177"/>
                  </a:lnTo>
                  <a:lnTo>
                    <a:pt x="995019" y="843965"/>
                  </a:lnTo>
                  <a:lnTo>
                    <a:pt x="997419" y="848766"/>
                  </a:lnTo>
                  <a:lnTo>
                    <a:pt x="1003007" y="843965"/>
                  </a:lnTo>
                  <a:lnTo>
                    <a:pt x="1003007" y="839177"/>
                  </a:lnTo>
                  <a:close/>
                </a:path>
                <a:path w="1097915" h="957579">
                  <a:moveTo>
                    <a:pt x="1024724" y="704672"/>
                  </a:moveTo>
                  <a:lnTo>
                    <a:pt x="1018997" y="704100"/>
                  </a:lnTo>
                  <a:lnTo>
                    <a:pt x="1019111" y="711187"/>
                  </a:lnTo>
                  <a:lnTo>
                    <a:pt x="1022896" y="709206"/>
                  </a:lnTo>
                  <a:lnTo>
                    <a:pt x="1024724" y="704672"/>
                  </a:lnTo>
                  <a:close/>
                </a:path>
                <a:path w="1097915" h="957579">
                  <a:moveTo>
                    <a:pt x="1033373" y="773633"/>
                  </a:moveTo>
                  <a:lnTo>
                    <a:pt x="1030185" y="768045"/>
                  </a:lnTo>
                  <a:lnTo>
                    <a:pt x="1025105" y="768324"/>
                  </a:lnTo>
                  <a:lnTo>
                    <a:pt x="1018298" y="765441"/>
                  </a:lnTo>
                  <a:lnTo>
                    <a:pt x="1013434" y="764667"/>
                  </a:lnTo>
                  <a:lnTo>
                    <a:pt x="1014196" y="771245"/>
                  </a:lnTo>
                  <a:lnTo>
                    <a:pt x="1018997" y="768045"/>
                  </a:lnTo>
                  <a:lnTo>
                    <a:pt x="1019797" y="772833"/>
                  </a:lnTo>
                  <a:lnTo>
                    <a:pt x="1020597" y="776833"/>
                  </a:lnTo>
                  <a:lnTo>
                    <a:pt x="1024585" y="770445"/>
                  </a:lnTo>
                  <a:lnTo>
                    <a:pt x="1033373" y="773633"/>
                  </a:lnTo>
                  <a:close/>
                </a:path>
                <a:path w="1097915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86" y="933488"/>
                  </a:lnTo>
                  <a:lnTo>
                    <a:pt x="1026985" y="936675"/>
                  </a:lnTo>
                  <a:lnTo>
                    <a:pt x="1031786" y="939876"/>
                  </a:lnTo>
                  <a:lnTo>
                    <a:pt x="1035773" y="945464"/>
                  </a:lnTo>
                  <a:lnTo>
                    <a:pt x="1039774" y="942276"/>
                  </a:lnTo>
                  <a:close/>
                </a:path>
                <a:path w="1097915" h="957579">
                  <a:moveTo>
                    <a:pt x="1054963" y="947864"/>
                  </a:moveTo>
                  <a:lnTo>
                    <a:pt x="1052563" y="943076"/>
                  </a:lnTo>
                  <a:lnTo>
                    <a:pt x="1046962" y="947864"/>
                  </a:lnTo>
                  <a:lnTo>
                    <a:pt x="1046162" y="952665"/>
                  </a:lnTo>
                  <a:lnTo>
                    <a:pt x="1049362" y="957453"/>
                  </a:lnTo>
                  <a:lnTo>
                    <a:pt x="1054963" y="952665"/>
                  </a:lnTo>
                  <a:lnTo>
                    <a:pt x="1054963" y="947864"/>
                  </a:lnTo>
                  <a:close/>
                </a:path>
                <a:path w="1097915" h="957579">
                  <a:moveTo>
                    <a:pt x="1063790" y="767334"/>
                  </a:moveTo>
                  <a:lnTo>
                    <a:pt x="1058951" y="765644"/>
                  </a:lnTo>
                  <a:lnTo>
                    <a:pt x="1053668" y="767105"/>
                  </a:lnTo>
                  <a:lnTo>
                    <a:pt x="1058659" y="767740"/>
                  </a:lnTo>
                  <a:lnTo>
                    <a:pt x="1063790" y="767334"/>
                  </a:lnTo>
                  <a:close/>
                </a:path>
                <a:path w="1097915" h="957579">
                  <a:moveTo>
                    <a:pt x="1086129" y="95897"/>
                  </a:moveTo>
                  <a:lnTo>
                    <a:pt x="1079665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52" y="106286"/>
                  </a:lnTo>
                  <a:lnTo>
                    <a:pt x="1060551" y="111086"/>
                  </a:lnTo>
                  <a:lnTo>
                    <a:pt x="1063752" y="115887"/>
                  </a:lnTo>
                  <a:lnTo>
                    <a:pt x="1068146" y="107924"/>
                  </a:lnTo>
                  <a:lnTo>
                    <a:pt x="1076134" y="104990"/>
                  </a:lnTo>
                  <a:lnTo>
                    <a:pt x="1083525" y="102501"/>
                  </a:lnTo>
                  <a:lnTo>
                    <a:pt x="1086129" y="95897"/>
                  </a:lnTo>
                  <a:close/>
                </a:path>
                <a:path w="1097915" h="957579">
                  <a:moveTo>
                    <a:pt x="1090815" y="628650"/>
                  </a:moveTo>
                  <a:lnTo>
                    <a:pt x="1089329" y="624179"/>
                  </a:lnTo>
                  <a:lnTo>
                    <a:pt x="1085303" y="624611"/>
                  </a:lnTo>
                  <a:lnTo>
                    <a:pt x="1079334" y="623379"/>
                  </a:lnTo>
                  <a:lnTo>
                    <a:pt x="1075169" y="623963"/>
                  </a:lnTo>
                  <a:lnTo>
                    <a:pt x="1076540" y="629780"/>
                  </a:lnTo>
                  <a:lnTo>
                    <a:pt x="1080897" y="628002"/>
                  </a:lnTo>
                  <a:lnTo>
                    <a:pt x="1086827" y="628777"/>
                  </a:lnTo>
                  <a:lnTo>
                    <a:pt x="1090815" y="628650"/>
                  </a:lnTo>
                  <a:close/>
                </a:path>
                <a:path w="1097915" h="957579">
                  <a:moveTo>
                    <a:pt x="1097648" y="784250"/>
                  </a:moveTo>
                  <a:lnTo>
                    <a:pt x="1090129" y="784021"/>
                  </a:lnTo>
                  <a:lnTo>
                    <a:pt x="1090231" y="789203"/>
                  </a:lnTo>
                  <a:lnTo>
                    <a:pt x="1095222" y="787628"/>
                  </a:lnTo>
                  <a:lnTo>
                    <a:pt x="1097648" y="78425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7286249" y="8226513"/>
              <a:ext cx="988060" cy="1025525"/>
            </a:xfrm>
            <a:custGeom>
              <a:avLst/>
              <a:gdLst/>
              <a:ahLst/>
              <a:cxnLst/>
              <a:rect l="l" t="t" r="r" b="b"/>
              <a:pathLst>
                <a:path w="988059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54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988059" h="1025525">
                  <a:moveTo>
                    <a:pt x="57772" y="222834"/>
                  </a:moveTo>
                  <a:lnTo>
                    <a:pt x="52755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72" y="222834"/>
                  </a:lnTo>
                  <a:close/>
                </a:path>
                <a:path w="988059" h="1025525">
                  <a:moveTo>
                    <a:pt x="66332" y="501904"/>
                  </a:moveTo>
                  <a:lnTo>
                    <a:pt x="63944" y="496316"/>
                  </a:lnTo>
                  <a:lnTo>
                    <a:pt x="57543" y="501103"/>
                  </a:lnTo>
                  <a:lnTo>
                    <a:pt x="56743" y="505904"/>
                  </a:lnTo>
                  <a:lnTo>
                    <a:pt x="59143" y="510705"/>
                  </a:lnTo>
                  <a:lnTo>
                    <a:pt x="65532" y="506704"/>
                  </a:lnTo>
                  <a:lnTo>
                    <a:pt x="66332" y="501904"/>
                  </a:lnTo>
                  <a:close/>
                </a:path>
                <a:path w="988059" h="1025525">
                  <a:moveTo>
                    <a:pt x="103555" y="379171"/>
                  </a:moveTo>
                  <a:lnTo>
                    <a:pt x="99504" y="380923"/>
                  </a:lnTo>
                  <a:lnTo>
                    <a:pt x="97256" y="385229"/>
                  </a:lnTo>
                  <a:lnTo>
                    <a:pt x="103098" y="386016"/>
                  </a:lnTo>
                  <a:lnTo>
                    <a:pt x="103555" y="379171"/>
                  </a:lnTo>
                  <a:close/>
                </a:path>
                <a:path w="988059" h="1025525">
                  <a:moveTo>
                    <a:pt x="140665" y="386016"/>
                  </a:moveTo>
                  <a:lnTo>
                    <a:pt x="134264" y="388416"/>
                  </a:lnTo>
                  <a:lnTo>
                    <a:pt x="131076" y="391617"/>
                  </a:lnTo>
                  <a:lnTo>
                    <a:pt x="135064" y="397205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65" y="386016"/>
                  </a:lnTo>
                  <a:close/>
                </a:path>
                <a:path w="988059" h="1025525">
                  <a:moveTo>
                    <a:pt x="153454" y="556260"/>
                  </a:moveTo>
                  <a:lnTo>
                    <a:pt x="149453" y="553059"/>
                  </a:lnTo>
                  <a:lnTo>
                    <a:pt x="145453" y="546658"/>
                  </a:lnTo>
                  <a:lnTo>
                    <a:pt x="141465" y="549859"/>
                  </a:lnTo>
                  <a:lnTo>
                    <a:pt x="145453" y="553059"/>
                  </a:lnTo>
                  <a:lnTo>
                    <a:pt x="148653" y="558647"/>
                  </a:lnTo>
                  <a:lnTo>
                    <a:pt x="153454" y="556260"/>
                  </a:lnTo>
                  <a:close/>
                </a:path>
                <a:path w="988059" h="1025525">
                  <a:moveTo>
                    <a:pt x="155854" y="58343"/>
                  </a:moveTo>
                  <a:lnTo>
                    <a:pt x="150253" y="60744"/>
                  </a:lnTo>
                  <a:lnTo>
                    <a:pt x="147053" y="63931"/>
                  </a:lnTo>
                  <a:lnTo>
                    <a:pt x="151053" y="69532"/>
                  </a:lnTo>
                  <a:lnTo>
                    <a:pt x="155854" y="67132"/>
                  </a:lnTo>
                  <a:lnTo>
                    <a:pt x="151853" y="63931"/>
                  </a:lnTo>
                  <a:lnTo>
                    <a:pt x="155854" y="58343"/>
                  </a:lnTo>
                  <a:close/>
                </a:path>
                <a:path w="988059" h="1025525">
                  <a:moveTo>
                    <a:pt x="157441" y="404406"/>
                  </a:moveTo>
                  <a:lnTo>
                    <a:pt x="155854" y="398805"/>
                  </a:lnTo>
                  <a:lnTo>
                    <a:pt x="149453" y="403606"/>
                  </a:lnTo>
                  <a:lnTo>
                    <a:pt x="148653" y="408393"/>
                  </a:lnTo>
                  <a:lnTo>
                    <a:pt x="151053" y="413194"/>
                  </a:lnTo>
                  <a:lnTo>
                    <a:pt x="157441" y="409194"/>
                  </a:lnTo>
                  <a:lnTo>
                    <a:pt x="157441" y="404406"/>
                  </a:lnTo>
                  <a:close/>
                </a:path>
                <a:path w="988059" h="1025525">
                  <a:moveTo>
                    <a:pt x="196634" y="622147"/>
                  </a:moveTo>
                  <a:lnTo>
                    <a:pt x="191617" y="621296"/>
                  </a:lnTo>
                  <a:lnTo>
                    <a:pt x="186296" y="621474"/>
                  </a:lnTo>
                  <a:lnTo>
                    <a:pt x="191008" y="623392"/>
                  </a:lnTo>
                  <a:lnTo>
                    <a:pt x="196634" y="622147"/>
                  </a:lnTo>
                  <a:close/>
                </a:path>
                <a:path w="988059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409" y="149453"/>
                  </a:lnTo>
                  <a:lnTo>
                    <a:pt x="201625" y="144056"/>
                  </a:lnTo>
                  <a:close/>
                </a:path>
                <a:path w="988059" h="1025525">
                  <a:moveTo>
                    <a:pt x="209080" y="489369"/>
                  </a:moveTo>
                  <a:lnTo>
                    <a:pt x="204101" y="488327"/>
                  </a:lnTo>
                  <a:lnTo>
                    <a:pt x="198970" y="488467"/>
                  </a:lnTo>
                  <a:lnTo>
                    <a:pt x="203796" y="490715"/>
                  </a:lnTo>
                  <a:lnTo>
                    <a:pt x="209080" y="489369"/>
                  </a:lnTo>
                  <a:close/>
                </a:path>
                <a:path w="988059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86" y="230174"/>
                  </a:lnTo>
                  <a:lnTo>
                    <a:pt x="218986" y="232575"/>
                  </a:lnTo>
                  <a:lnTo>
                    <a:pt x="222986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988059" h="1025525">
                  <a:moveTo>
                    <a:pt x="246380" y="205930"/>
                  </a:moveTo>
                  <a:lnTo>
                    <a:pt x="241363" y="207098"/>
                  </a:lnTo>
                  <a:lnTo>
                    <a:pt x="238747" y="210210"/>
                  </a:lnTo>
                  <a:lnTo>
                    <a:pt x="246164" y="210997"/>
                  </a:lnTo>
                  <a:lnTo>
                    <a:pt x="246380" y="205930"/>
                  </a:lnTo>
                  <a:close/>
                </a:path>
                <a:path w="988059" h="1025525">
                  <a:moveTo>
                    <a:pt x="266141" y="237363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63"/>
                  </a:lnTo>
                  <a:lnTo>
                    <a:pt x="258152" y="235775"/>
                  </a:lnTo>
                  <a:lnTo>
                    <a:pt x="266141" y="237363"/>
                  </a:lnTo>
                  <a:close/>
                </a:path>
                <a:path w="988059" h="1025525">
                  <a:moveTo>
                    <a:pt x="285432" y="165633"/>
                  </a:moveTo>
                  <a:lnTo>
                    <a:pt x="280225" y="166839"/>
                  </a:lnTo>
                  <a:lnTo>
                    <a:pt x="277571" y="170129"/>
                  </a:lnTo>
                  <a:lnTo>
                    <a:pt x="285318" y="171030"/>
                  </a:lnTo>
                  <a:lnTo>
                    <a:pt x="285432" y="165633"/>
                  </a:lnTo>
                  <a:close/>
                </a:path>
                <a:path w="988059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96" y="190207"/>
                  </a:lnTo>
                  <a:lnTo>
                    <a:pt x="320167" y="189318"/>
                  </a:lnTo>
                  <a:close/>
                </a:path>
                <a:path w="988059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73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988059" h="1025525">
                  <a:moveTo>
                    <a:pt x="350621" y="247408"/>
                  </a:moveTo>
                  <a:lnTo>
                    <a:pt x="346760" y="249351"/>
                  </a:lnTo>
                  <a:lnTo>
                    <a:pt x="344551" y="253707"/>
                  </a:lnTo>
                  <a:lnTo>
                    <a:pt x="350050" y="254152"/>
                  </a:lnTo>
                  <a:lnTo>
                    <a:pt x="350621" y="247408"/>
                  </a:lnTo>
                  <a:close/>
                </a:path>
                <a:path w="988059" h="1025525">
                  <a:moveTo>
                    <a:pt x="359651" y="22377"/>
                  </a:moveTo>
                  <a:lnTo>
                    <a:pt x="355650" y="19177"/>
                  </a:lnTo>
                  <a:lnTo>
                    <a:pt x="351650" y="12788"/>
                  </a:lnTo>
                  <a:lnTo>
                    <a:pt x="347662" y="15989"/>
                  </a:lnTo>
                  <a:lnTo>
                    <a:pt x="351650" y="19177"/>
                  </a:lnTo>
                  <a:lnTo>
                    <a:pt x="354850" y="24777"/>
                  </a:lnTo>
                  <a:lnTo>
                    <a:pt x="359651" y="22377"/>
                  </a:lnTo>
                  <a:close/>
                </a:path>
                <a:path w="988059" h="1025525">
                  <a:moveTo>
                    <a:pt x="384416" y="116687"/>
                  </a:moveTo>
                  <a:lnTo>
                    <a:pt x="382828" y="111086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75"/>
                  </a:lnTo>
                  <a:lnTo>
                    <a:pt x="384416" y="116687"/>
                  </a:lnTo>
                  <a:close/>
                </a:path>
                <a:path w="988059" h="1025525">
                  <a:moveTo>
                    <a:pt x="395605" y="208597"/>
                  </a:moveTo>
                  <a:lnTo>
                    <a:pt x="391617" y="205397"/>
                  </a:lnTo>
                  <a:lnTo>
                    <a:pt x="388416" y="199009"/>
                  </a:lnTo>
                  <a:lnTo>
                    <a:pt x="383628" y="201396"/>
                  </a:lnTo>
                  <a:lnTo>
                    <a:pt x="387616" y="205397"/>
                  </a:lnTo>
                  <a:lnTo>
                    <a:pt x="390817" y="210997"/>
                  </a:lnTo>
                  <a:lnTo>
                    <a:pt x="395605" y="208597"/>
                  </a:lnTo>
                  <a:close/>
                </a:path>
                <a:path w="988059" h="1025525">
                  <a:moveTo>
                    <a:pt x="398805" y="140665"/>
                  </a:moveTo>
                  <a:lnTo>
                    <a:pt x="396405" y="132664"/>
                  </a:lnTo>
                  <a:lnTo>
                    <a:pt x="391617" y="135064"/>
                  </a:lnTo>
                  <a:lnTo>
                    <a:pt x="383628" y="133464"/>
                  </a:lnTo>
                  <a:lnTo>
                    <a:pt x="386016" y="140665"/>
                  </a:lnTo>
                  <a:lnTo>
                    <a:pt x="390817" y="138264"/>
                  </a:lnTo>
                  <a:lnTo>
                    <a:pt x="398805" y="140665"/>
                  </a:lnTo>
                  <a:close/>
                </a:path>
                <a:path w="988059" h="1025525">
                  <a:moveTo>
                    <a:pt x="402805" y="66332"/>
                  </a:moveTo>
                  <a:lnTo>
                    <a:pt x="396405" y="68732"/>
                  </a:lnTo>
                  <a:lnTo>
                    <a:pt x="393217" y="71932"/>
                  </a:lnTo>
                  <a:lnTo>
                    <a:pt x="397205" y="77520"/>
                  </a:lnTo>
                  <a:lnTo>
                    <a:pt x="402005" y="75120"/>
                  </a:lnTo>
                  <a:lnTo>
                    <a:pt x="398805" y="71932"/>
                  </a:lnTo>
                  <a:lnTo>
                    <a:pt x="402805" y="66332"/>
                  </a:lnTo>
                  <a:close/>
                </a:path>
                <a:path w="988059" h="1025525">
                  <a:moveTo>
                    <a:pt x="407974" y="534238"/>
                  </a:moveTo>
                  <a:lnTo>
                    <a:pt x="402805" y="533374"/>
                  </a:lnTo>
                  <a:lnTo>
                    <a:pt x="397637" y="533565"/>
                  </a:lnTo>
                  <a:lnTo>
                    <a:pt x="402805" y="535470"/>
                  </a:lnTo>
                  <a:lnTo>
                    <a:pt x="407974" y="534238"/>
                  </a:lnTo>
                  <a:close/>
                </a:path>
                <a:path w="988059" h="1025525">
                  <a:moveTo>
                    <a:pt x="421982" y="62344"/>
                  </a:moveTo>
                  <a:lnTo>
                    <a:pt x="415594" y="64731"/>
                  </a:lnTo>
                  <a:lnTo>
                    <a:pt x="412394" y="67932"/>
                  </a:lnTo>
                  <a:lnTo>
                    <a:pt x="416394" y="73533"/>
                  </a:lnTo>
                  <a:lnTo>
                    <a:pt x="421182" y="71132"/>
                  </a:lnTo>
                  <a:lnTo>
                    <a:pt x="417995" y="67932"/>
                  </a:lnTo>
                  <a:lnTo>
                    <a:pt x="421982" y="62344"/>
                  </a:lnTo>
                  <a:close/>
                </a:path>
                <a:path w="988059" h="1025525">
                  <a:moveTo>
                    <a:pt x="424497" y="770648"/>
                  </a:moveTo>
                  <a:lnTo>
                    <a:pt x="419290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97" y="770648"/>
                  </a:lnTo>
                  <a:close/>
                </a:path>
                <a:path w="988059" h="1025525">
                  <a:moveTo>
                    <a:pt x="428942" y="154698"/>
                  </a:moveTo>
                  <a:lnTo>
                    <a:pt x="425081" y="156641"/>
                  </a:lnTo>
                  <a:lnTo>
                    <a:pt x="422871" y="160997"/>
                  </a:lnTo>
                  <a:lnTo>
                    <a:pt x="428383" y="161442"/>
                  </a:lnTo>
                  <a:lnTo>
                    <a:pt x="428942" y="154698"/>
                  </a:lnTo>
                  <a:close/>
                </a:path>
                <a:path w="988059" h="1025525">
                  <a:moveTo>
                    <a:pt x="432752" y="242062"/>
                  </a:moveTo>
                  <a:lnTo>
                    <a:pt x="427583" y="241160"/>
                  </a:lnTo>
                  <a:lnTo>
                    <a:pt x="422414" y="241160"/>
                  </a:lnTo>
                  <a:lnTo>
                    <a:pt x="427583" y="242963"/>
                  </a:lnTo>
                  <a:lnTo>
                    <a:pt x="432752" y="242062"/>
                  </a:lnTo>
                  <a:close/>
                </a:path>
                <a:path w="988059" h="1025525">
                  <a:moveTo>
                    <a:pt x="442341" y="272097"/>
                  </a:moveTo>
                  <a:lnTo>
                    <a:pt x="437172" y="271233"/>
                  </a:lnTo>
                  <a:lnTo>
                    <a:pt x="432003" y="271424"/>
                  </a:lnTo>
                  <a:lnTo>
                    <a:pt x="437172" y="273329"/>
                  </a:lnTo>
                  <a:lnTo>
                    <a:pt x="442341" y="272097"/>
                  </a:lnTo>
                  <a:close/>
                </a:path>
                <a:path w="988059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34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988059" h="1025525">
                  <a:moveTo>
                    <a:pt x="448360" y="384429"/>
                  </a:moveTo>
                  <a:lnTo>
                    <a:pt x="441960" y="386816"/>
                  </a:lnTo>
                  <a:lnTo>
                    <a:pt x="438772" y="390017"/>
                  </a:lnTo>
                  <a:lnTo>
                    <a:pt x="442760" y="395617"/>
                  </a:lnTo>
                  <a:lnTo>
                    <a:pt x="447560" y="393217"/>
                  </a:lnTo>
                  <a:lnTo>
                    <a:pt x="444360" y="390017"/>
                  </a:lnTo>
                  <a:lnTo>
                    <a:pt x="448360" y="384429"/>
                  </a:lnTo>
                  <a:close/>
                </a:path>
                <a:path w="988059" h="1025525">
                  <a:moveTo>
                    <a:pt x="466394" y="463550"/>
                  </a:moveTo>
                  <a:lnTo>
                    <a:pt x="462343" y="465340"/>
                  </a:lnTo>
                  <a:lnTo>
                    <a:pt x="460095" y="469836"/>
                  </a:lnTo>
                  <a:lnTo>
                    <a:pt x="465937" y="470738"/>
                  </a:lnTo>
                  <a:lnTo>
                    <a:pt x="466394" y="463550"/>
                  </a:lnTo>
                  <a:close/>
                </a:path>
                <a:path w="988059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38" y="482523"/>
                  </a:lnTo>
                  <a:lnTo>
                    <a:pt x="474687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988059" h="1025525">
                  <a:moveTo>
                    <a:pt x="481926" y="173431"/>
                  </a:moveTo>
                  <a:lnTo>
                    <a:pt x="478726" y="165442"/>
                  </a:lnTo>
                  <a:lnTo>
                    <a:pt x="473938" y="167830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38" y="171030"/>
                  </a:lnTo>
                  <a:lnTo>
                    <a:pt x="481926" y="173431"/>
                  </a:lnTo>
                  <a:close/>
                </a:path>
                <a:path w="988059" h="1025525">
                  <a:moveTo>
                    <a:pt x="488315" y="973442"/>
                  </a:moveTo>
                  <a:lnTo>
                    <a:pt x="486714" y="971054"/>
                  </a:lnTo>
                  <a:lnTo>
                    <a:pt x="484327" y="969454"/>
                  </a:lnTo>
                  <a:lnTo>
                    <a:pt x="482727" y="967054"/>
                  </a:lnTo>
                  <a:lnTo>
                    <a:pt x="480326" y="969454"/>
                  </a:lnTo>
                  <a:lnTo>
                    <a:pt x="475526" y="972642"/>
                  </a:lnTo>
                  <a:lnTo>
                    <a:pt x="477126" y="975042"/>
                  </a:lnTo>
                  <a:lnTo>
                    <a:pt x="479526" y="976642"/>
                  </a:lnTo>
                  <a:lnTo>
                    <a:pt x="481126" y="979043"/>
                  </a:lnTo>
                  <a:lnTo>
                    <a:pt x="483527" y="976642"/>
                  </a:lnTo>
                  <a:lnTo>
                    <a:pt x="488315" y="973442"/>
                  </a:lnTo>
                  <a:close/>
                </a:path>
                <a:path w="988059" h="1025525">
                  <a:moveTo>
                    <a:pt x="489915" y="286118"/>
                  </a:moveTo>
                  <a:lnTo>
                    <a:pt x="485927" y="282917"/>
                  </a:lnTo>
                  <a:lnTo>
                    <a:pt x="481926" y="276529"/>
                  </a:lnTo>
                  <a:lnTo>
                    <a:pt x="477926" y="278930"/>
                  </a:lnTo>
                  <a:lnTo>
                    <a:pt x="481926" y="282917"/>
                  </a:lnTo>
                  <a:lnTo>
                    <a:pt x="485127" y="288518"/>
                  </a:lnTo>
                  <a:lnTo>
                    <a:pt x="489915" y="286118"/>
                  </a:lnTo>
                  <a:close/>
                </a:path>
                <a:path w="988059" h="1025525">
                  <a:moveTo>
                    <a:pt x="493598" y="532523"/>
                  </a:moveTo>
                  <a:lnTo>
                    <a:pt x="488619" y="531482"/>
                  </a:lnTo>
                  <a:lnTo>
                    <a:pt x="483489" y="531634"/>
                  </a:lnTo>
                  <a:lnTo>
                    <a:pt x="488315" y="533882"/>
                  </a:lnTo>
                  <a:lnTo>
                    <a:pt x="493598" y="532523"/>
                  </a:lnTo>
                  <a:close/>
                </a:path>
                <a:path w="988059" h="1025525">
                  <a:moveTo>
                    <a:pt x="498017" y="194411"/>
                  </a:moveTo>
                  <a:lnTo>
                    <a:pt x="492810" y="195605"/>
                  </a:lnTo>
                  <a:lnTo>
                    <a:pt x="490156" y="198907"/>
                  </a:lnTo>
                  <a:lnTo>
                    <a:pt x="497916" y="199809"/>
                  </a:lnTo>
                  <a:lnTo>
                    <a:pt x="498017" y="194411"/>
                  </a:lnTo>
                  <a:close/>
                </a:path>
                <a:path w="988059" h="1025525">
                  <a:moveTo>
                    <a:pt x="514337" y="292519"/>
                  </a:moveTo>
                  <a:lnTo>
                    <a:pt x="510298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988059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31"/>
                  </a:lnTo>
                  <a:lnTo>
                    <a:pt x="550418" y="977442"/>
                  </a:lnTo>
                  <a:close/>
                </a:path>
                <a:path w="988059" h="1025525">
                  <a:moveTo>
                    <a:pt x="561962" y="723493"/>
                  </a:moveTo>
                  <a:lnTo>
                    <a:pt x="556755" y="724687"/>
                  </a:lnTo>
                  <a:lnTo>
                    <a:pt x="554088" y="727989"/>
                  </a:lnTo>
                  <a:lnTo>
                    <a:pt x="561848" y="728891"/>
                  </a:lnTo>
                  <a:lnTo>
                    <a:pt x="561962" y="723493"/>
                  </a:lnTo>
                  <a:close/>
                </a:path>
                <a:path w="988059" h="1025525">
                  <a:moveTo>
                    <a:pt x="587425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37" y="386016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25" y="393217"/>
                  </a:lnTo>
                  <a:close/>
                </a:path>
                <a:path w="988059" h="1025525">
                  <a:moveTo>
                    <a:pt x="590854" y="269049"/>
                  </a:moveTo>
                  <a:lnTo>
                    <a:pt x="584327" y="266839"/>
                  </a:lnTo>
                  <a:lnTo>
                    <a:pt x="574941" y="266877"/>
                  </a:lnTo>
                  <a:lnTo>
                    <a:pt x="577037" y="272529"/>
                  </a:lnTo>
                  <a:lnTo>
                    <a:pt x="577037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988059" h="1025525">
                  <a:moveTo>
                    <a:pt x="594372" y="316484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84"/>
                  </a:lnTo>
                  <a:close/>
                </a:path>
                <a:path w="988059" h="1025525">
                  <a:moveTo>
                    <a:pt x="611403" y="406806"/>
                  </a:moveTo>
                  <a:lnTo>
                    <a:pt x="607402" y="403606"/>
                  </a:lnTo>
                  <a:lnTo>
                    <a:pt x="604202" y="397205"/>
                  </a:lnTo>
                  <a:lnTo>
                    <a:pt x="599414" y="400405"/>
                  </a:lnTo>
                  <a:lnTo>
                    <a:pt x="603402" y="403606"/>
                  </a:lnTo>
                  <a:lnTo>
                    <a:pt x="606602" y="409194"/>
                  </a:lnTo>
                  <a:lnTo>
                    <a:pt x="611403" y="406806"/>
                  </a:lnTo>
                  <a:close/>
                </a:path>
                <a:path w="988059" h="1025525">
                  <a:moveTo>
                    <a:pt x="612762" y="254152"/>
                  </a:moveTo>
                  <a:lnTo>
                    <a:pt x="608901" y="255943"/>
                  </a:lnTo>
                  <a:lnTo>
                    <a:pt x="606691" y="260438"/>
                  </a:lnTo>
                  <a:lnTo>
                    <a:pt x="612190" y="261340"/>
                  </a:lnTo>
                  <a:lnTo>
                    <a:pt x="612762" y="254152"/>
                  </a:lnTo>
                  <a:close/>
                </a:path>
                <a:path w="988059" h="1025525">
                  <a:moveTo>
                    <a:pt x="627938" y="231775"/>
                  </a:moveTo>
                  <a:lnTo>
                    <a:pt x="624090" y="233565"/>
                  </a:lnTo>
                  <a:lnTo>
                    <a:pt x="621880" y="238061"/>
                  </a:lnTo>
                  <a:lnTo>
                    <a:pt x="627380" y="238963"/>
                  </a:lnTo>
                  <a:lnTo>
                    <a:pt x="627938" y="231775"/>
                  </a:lnTo>
                  <a:close/>
                </a:path>
                <a:path w="988059" h="1025525">
                  <a:moveTo>
                    <a:pt x="641451" y="541426"/>
                  </a:moveTo>
                  <a:lnTo>
                    <a:pt x="636473" y="540575"/>
                  </a:lnTo>
                  <a:lnTo>
                    <a:pt x="631342" y="540753"/>
                  </a:lnTo>
                  <a:lnTo>
                    <a:pt x="636168" y="542671"/>
                  </a:lnTo>
                  <a:lnTo>
                    <a:pt x="641451" y="541426"/>
                  </a:lnTo>
                  <a:close/>
                </a:path>
                <a:path w="988059" h="1025525">
                  <a:moveTo>
                    <a:pt x="668147" y="979043"/>
                  </a:moveTo>
                  <a:lnTo>
                    <a:pt x="664946" y="975042"/>
                  </a:lnTo>
                  <a:lnTo>
                    <a:pt x="667346" y="967054"/>
                  </a:lnTo>
                  <a:lnTo>
                    <a:pt x="659345" y="969454"/>
                  </a:lnTo>
                  <a:lnTo>
                    <a:pt x="662546" y="973442"/>
                  </a:lnTo>
                  <a:lnTo>
                    <a:pt x="660146" y="981443"/>
                  </a:lnTo>
                  <a:lnTo>
                    <a:pt x="668147" y="979043"/>
                  </a:lnTo>
                  <a:close/>
                </a:path>
                <a:path w="988059" h="1025525">
                  <a:moveTo>
                    <a:pt x="669734" y="518693"/>
                  </a:moveTo>
                  <a:lnTo>
                    <a:pt x="664146" y="521093"/>
                  </a:lnTo>
                  <a:lnTo>
                    <a:pt x="660946" y="524281"/>
                  </a:lnTo>
                  <a:lnTo>
                    <a:pt x="664946" y="529882"/>
                  </a:lnTo>
                  <a:lnTo>
                    <a:pt x="669734" y="527481"/>
                  </a:lnTo>
                  <a:lnTo>
                    <a:pt x="665746" y="524281"/>
                  </a:lnTo>
                  <a:lnTo>
                    <a:pt x="669734" y="518693"/>
                  </a:lnTo>
                  <a:close/>
                </a:path>
                <a:path w="988059" h="1025525">
                  <a:moveTo>
                    <a:pt x="669734" y="394017"/>
                  </a:moveTo>
                  <a:lnTo>
                    <a:pt x="666546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46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988059" h="1025525">
                  <a:moveTo>
                    <a:pt x="670534" y="947077"/>
                  </a:moveTo>
                  <a:lnTo>
                    <a:pt x="664946" y="949464"/>
                  </a:lnTo>
                  <a:lnTo>
                    <a:pt x="661746" y="952665"/>
                  </a:lnTo>
                  <a:lnTo>
                    <a:pt x="665746" y="958265"/>
                  </a:lnTo>
                  <a:lnTo>
                    <a:pt x="670534" y="955865"/>
                  </a:lnTo>
                  <a:lnTo>
                    <a:pt x="666546" y="952665"/>
                  </a:lnTo>
                  <a:lnTo>
                    <a:pt x="670534" y="947077"/>
                  </a:lnTo>
                  <a:close/>
                </a:path>
                <a:path w="988059" h="1025525">
                  <a:moveTo>
                    <a:pt x="673735" y="1014209"/>
                  </a:moveTo>
                  <a:lnTo>
                    <a:pt x="667346" y="1016609"/>
                  </a:lnTo>
                  <a:lnTo>
                    <a:pt x="664146" y="1019797"/>
                  </a:lnTo>
                  <a:lnTo>
                    <a:pt x="668147" y="1025398"/>
                  </a:lnTo>
                  <a:lnTo>
                    <a:pt x="672934" y="1022997"/>
                  </a:lnTo>
                  <a:lnTo>
                    <a:pt x="669734" y="1019797"/>
                  </a:lnTo>
                  <a:lnTo>
                    <a:pt x="673735" y="1014209"/>
                  </a:lnTo>
                  <a:close/>
                </a:path>
                <a:path w="988059" h="1025525">
                  <a:moveTo>
                    <a:pt x="680923" y="545871"/>
                  </a:moveTo>
                  <a:lnTo>
                    <a:pt x="677049" y="541731"/>
                  </a:lnTo>
                  <a:lnTo>
                    <a:pt x="676236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64"/>
                  </a:lnTo>
                  <a:lnTo>
                    <a:pt x="675589" y="547014"/>
                  </a:lnTo>
                  <a:lnTo>
                    <a:pt x="680923" y="545871"/>
                  </a:lnTo>
                  <a:close/>
                </a:path>
                <a:path w="988059" h="1025525">
                  <a:moveTo>
                    <a:pt x="692912" y="742467"/>
                  </a:moveTo>
                  <a:lnTo>
                    <a:pt x="687324" y="744867"/>
                  </a:lnTo>
                  <a:lnTo>
                    <a:pt x="684123" y="748068"/>
                  </a:lnTo>
                  <a:lnTo>
                    <a:pt x="688124" y="753656"/>
                  </a:lnTo>
                  <a:lnTo>
                    <a:pt x="692912" y="751268"/>
                  </a:lnTo>
                  <a:lnTo>
                    <a:pt x="688924" y="748068"/>
                  </a:lnTo>
                  <a:lnTo>
                    <a:pt x="692912" y="742467"/>
                  </a:lnTo>
                  <a:close/>
                </a:path>
                <a:path w="988059" h="1025525">
                  <a:moveTo>
                    <a:pt x="711898" y="288912"/>
                  </a:moveTo>
                  <a:lnTo>
                    <a:pt x="711403" y="285521"/>
                  </a:lnTo>
                  <a:lnTo>
                    <a:pt x="704900" y="286918"/>
                  </a:lnTo>
                  <a:lnTo>
                    <a:pt x="706501" y="288518"/>
                  </a:lnTo>
                  <a:lnTo>
                    <a:pt x="707301" y="290918"/>
                  </a:lnTo>
                  <a:lnTo>
                    <a:pt x="704100" y="292519"/>
                  </a:lnTo>
                  <a:lnTo>
                    <a:pt x="701713" y="290118"/>
                  </a:lnTo>
                  <a:lnTo>
                    <a:pt x="698512" y="286118"/>
                  </a:lnTo>
                  <a:lnTo>
                    <a:pt x="695312" y="288518"/>
                  </a:lnTo>
                  <a:lnTo>
                    <a:pt x="700112" y="292519"/>
                  </a:lnTo>
                  <a:lnTo>
                    <a:pt x="704900" y="300507"/>
                  </a:lnTo>
                  <a:lnTo>
                    <a:pt x="710501" y="298107"/>
                  </a:lnTo>
                  <a:lnTo>
                    <a:pt x="710298" y="294106"/>
                  </a:lnTo>
                  <a:lnTo>
                    <a:pt x="711898" y="288912"/>
                  </a:lnTo>
                  <a:close/>
                </a:path>
                <a:path w="988059" h="1025525">
                  <a:moveTo>
                    <a:pt x="732193" y="499516"/>
                  </a:moveTo>
                  <a:lnTo>
                    <a:pt x="728179" y="501307"/>
                  </a:lnTo>
                  <a:lnTo>
                    <a:pt x="726122" y="505802"/>
                  </a:lnTo>
                  <a:lnTo>
                    <a:pt x="732078" y="506704"/>
                  </a:lnTo>
                  <a:lnTo>
                    <a:pt x="732193" y="499516"/>
                  </a:lnTo>
                  <a:close/>
                </a:path>
                <a:path w="988059" h="1025525">
                  <a:moveTo>
                    <a:pt x="740867" y="431571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71"/>
                  </a:lnTo>
                  <a:close/>
                </a:path>
                <a:path w="988059" h="1025525">
                  <a:moveTo>
                    <a:pt x="756856" y="450761"/>
                  </a:moveTo>
                  <a:lnTo>
                    <a:pt x="753656" y="447560"/>
                  </a:lnTo>
                  <a:lnTo>
                    <a:pt x="751255" y="444360"/>
                  </a:lnTo>
                  <a:lnTo>
                    <a:pt x="748068" y="441172"/>
                  </a:lnTo>
                  <a:lnTo>
                    <a:pt x="741667" y="445160"/>
                  </a:lnTo>
                  <a:lnTo>
                    <a:pt x="742467" y="449961"/>
                  </a:lnTo>
                  <a:lnTo>
                    <a:pt x="749655" y="455549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56" y="450761"/>
                  </a:lnTo>
                  <a:close/>
                </a:path>
                <a:path w="988059" h="1025525">
                  <a:moveTo>
                    <a:pt x="780923" y="766584"/>
                  </a:moveTo>
                  <a:lnTo>
                    <a:pt x="775931" y="767753"/>
                  </a:lnTo>
                  <a:lnTo>
                    <a:pt x="772604" y="772655"/>
                  </a:lnTo>
                  <a:lnTo>
                    <a:pt x="779233" y="775246"/>
                  </a:lnTo>
                  <a:lnTo>
                    <a:pt x="780923" y="766584"/>
                  </a:lnTo>
                  <a:close/>
                </a:path>
                <a:path w="988059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35" y="846074"/>
                  </a:lnTo>
                  <a:lnTo>
                    <a:pt x="781939" y="841768"/>
                  </a:lnTo>
                  <a:close/>
                </a:path>
                <a:path w="988059" h="1025525">
                  <a:moveTo>
                    <a:pt x="816000" y="882332"/>
                  </a:moveTo>
                  <a:lnTo>
                    <a:pt x="814400" y="876744"/>
                  </a:lnTo>
                  <a:lnTo>
                    <a:pt x="807999" y="881532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200" y="887133"/>
                  </a:lnTo>
                  <a:lnTo>
                    <a:pt x="816000" y="882332"/>
                  </a:lnTo>
                  <a:close/>
                </a:path>
                <a:path w="988059" h="1025525">
                  <a:moveTo>
                    <a:pt x="840193" y="894524"/>
                  </a:moveTo>
                  <a:lnTo>
                    <a:pt x="835177" y="895718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988059" h="1025525">
                  <a:moveTo>
                    <a:pt x="848067" y="447662"/>
                  </a:moveTo>
                  <a:lnTo>
                    <a:pt x="847953" y="442379"/>
                  </a:lnTo>
                  <a:lnTo>
                    <a:pt x="839965" y="439572"/>
                  </a:lnTo>
                  <a:lnTo>
                    <a:pt x="844130" y="448894"/>
                  </a:lnTo>
                  <a:lnTo>
                    <a:pt x="848067" y="447662"/>
                  </a:lnTo>
                  <a:close/>
                </a:path>
                <a:path w="988059" h="1025525">
                  <a:moveTo>
                    <a:pt x="885164" y="815924"/>
                  </a:moveTo>
                  <a:lnTo>
                    <a:pt x="884224" y="811199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988059" h="1025525">
                  <a:moveTo>
                    <a:pt x="908697" y="672147"/>
                  </a:moveTo>
                  <a:lnTo>
                    <a:pt x="907110" y="666546"/>
                  </a:lnTo>
                  <a:lnTo>
                    <a:pt x="898309" y="671347"/>
                  </a:lnTo>
                  <a:lnTo>
                    <a:pt x="895121" y="676935"/>
                  </a:lnTo>
                  <a:lnTo>
                    <a:pt x="899109" y="683336"/>
                  </a:lnTo>
                  <a:lnTo>
                    <a:pt x="904709" y="677735"/>
                  </a:lnTo>
                  <a:lnTo>
                    <a:pt x="908697" y="672147"/>
                  </a:lnTo>
                  <a:close/>
                </a:path>
                <a:path w="988059" h="1025525">
                  <a:moveTo>
                    <a:pt x="940269" y="880033"/>
                  </a:moveTo>
                  <a:lnTo>
                    <a:pt x="940193" y="874750"/>
                  </a:lnTo>
                  <a:lnTo>
                    <a:pt x="931875" y="871943"/>
                  </a:lnTo>
                  <a:lnTo>
                    <a:pt x="936155" y="881278"/>
                  </a:lnTo>
                  <a:lnTo>
                    <a:pt x="940269" y="880033"/>
                  </a:lnTo>
                  <a:close/>
                </a:path>
                <a:path w="988059" h="1025525">
                  <a:moveTo>
                    <a:pt x="940574" y="542163"/>
                  </a:moveTo>
                  <a:lnTo>
                    <a:pt x="940308" y="537032"/>
                  </a:lnTo>
                  <a:lnTo>
                    <a:pt x="931875" y="534682"/>
                  </a:lnTo>
                  <a:lnTo>
                    <a:pt x="936485" y="543560"/>
                  </a:lnTo>
                  <a:lnTo>
                    <a:pt x="940574" y="542163"/>
                  </a:lnTo>
                  <a:close/>
                </a:path>
                <a:path w="988059" h="1025525">
                  <a:moveTo>
                    <a:pt x="947623" y="569048"/>
                  </a:moveTo>
                  <a:lnTo>
                    <a:pt x="943762" y="570839"/>
                  </a:lnTo>
                  <a:lnTo>
                    <a:pt x="941552" y="575335"/>
                  </a:lnTo>
                  <a:lnTo>
                    <a:pt x="947064" y="576237"/>
                  </a:lnTo>
                  <a:lnTo>
                    <a:pt x="947623" y="569048"/>
                  </a:lnTo>
                  <a:close/>
                </a:path>
                <a:path w="988059" h="1025525">
                  <a:moveTo>
                    <a:pt x="969022" y="567804"/>
                  </a:moveTo>
                  <a:lnTo>
                    <a:pt x="963853" y="566940"/>
                  </a:lnTo>
                  <a:lnTo>
                    <a:pt x="958684" y="567131"/>
                  </a:lnTo>
                  <a:lnTo>
                    <a:pt x="963853" y="569048"/>
                  </a:lnTo>
                  <a:lnTo>
                    <a:pt x="969022" y="567804"/>
                  </a:lnTo>
                  <a:close/>
                </a:path>
                <a:path w="988059" h="1025525">
                  <a:moveTo>
                    <a:pt x="987463" y="570560"/>
                  </a:moveTo>
                  <a:lnTo>
                    <a:pt x="986523" y="565848"/>
                  </a:lnTo>
                  <a:lnTo>
                    <a:pt x="981837" y="564718"/>
                  </a:lnTo>
                  <a:lnTo>
                    <a:pt x="979030" y="573036"/>
                  </a:lnTo>
                  <a:lnTo>
                    <a:pt x="987463" y="570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7058475" y="8134603"/>
              <a:ext cx="1216025" cy="1071880"/>
            </a:xfrm>
            <a:custGeom>
              <a:avLst/>
              <a:gdLst/>
              <a:ahLst/>
              <a:cxnLst/>
              <a:rect l="l" t="t" r="r" b="b"/>
              <a:pathLst>
                <a:path w="1216025" h="1071879">
                  <a:moveTo>
                    <a:pt x="11188" y="481926"/>
                  </a:moveTo>
                  <a:lnTo>
                    <a:pt x="4000" y="483527"/>
                  </a:lnTo>
                  <a:lnTo>
                    <a:pt x="0" y="485127"/>
                  </a:lnTo>
                  <a:lnTo>
                    <a:pt x="2400" y="491515"/>
                  </a:lnTo>
                  <a:lnTo>
                    <a:pt x="7988" y="490715"/>
                  </a:lnTo>
                  <a:lnTo>
                    <a:pt x="5600" y="486727"/>
                  </a:lnTo>
                  <a:lnTo>
                    <a:pt x="11188" y="481926"/>
                  </a:lnTo>
                  <a:close/>
                </a:path>
                <a:path w="1216025" h="1071879">
                  <a:moveTo>
                    <a:pt x="15341" y="509104"/>
                  </a:moveTo>
                  <a:lnTo>
                    <a:pt x="12090" y="506907"/>
                  </a:lnTo>
                  <a:lnTo>
                    <a:pt x="3035" y="504609"/>
                  </a:lnTo>
                  <a:lnTo>
                    <a:pt x="3162" y="509104"/>
                  </a:lnTo>
                  <a:lnTo>
                    <a:pt x="7200" y="509104"/>
                  </a:lnTo>
                  <a:lnTo>
                    <a:pt x="15341" y="509104"/>
                  </a:lnTo>
                  <a:close/>
                </a:path>
                <a:path w="1216025" h="1071879">
                  <a:moveTo>
                    <a:pt x="29083" y="463969"/>
                  </a:moveTo>
                  <a:lnTo>
                    <a:pt x="23876" y="463740"/>
                  </a:lnTo>
                  <a:lnTo>
                    <a:pt x="20320" y="466217"/>
                  </a:lnTo>
                  <a:lnTo>
                    <a:pt x="27178" y="469138"/>
                  </a:lnTo>
                  <a:lnTo>
                    <a:pt x="29083" y="463969"/>
                  </a:lnTo>
                  <a:close/>
                </a:path>
                <a:path w="1216025" h="1071879">
                  <a:moveTo>
                    <a:pt x="43472" y="678154"/>
                  </a:moveTo>
                  <a:lnTo>
                    <a:pt x="38265" y="677938"/>
                  </a:lnTo>
                  <a:lnTo>
                    <a:pt x="34709" y="680402"/>
                  </a:lnTo>
                  <a:lnTo>
                    <a:pt x="41567" y="683336"/>
                  </a:lnTo>
                  <a:lnTo>
                    <a:pt x="43472" y="678154"/>
                  </a:lnTo>
                  <a:close/>
                </a:path>
                <a:path w="1216025" h="1071879">
                  <a:moveTo>
                    <a:pt x="52755" y="787323"/>
                  </a:moveTo>
                  <a:lnTo>
                    <a:pt x="50698" y="782320"/>
                  </a:lnTo>
                  <a:lnTo>
                    <a:pt x="44754" y="780834"/>
                  </a:lnTo>
                  <a:lnTo>
                    <a:pt x="46355" y="784034"/>
                  </a:lnTo>
                  <a:lnTo>
                    <a:pt x="43154" y="786434"/>
                  </a:lnTo>
                  <a:lnTo>
                    <a:pt x="43954" y="789622"/>
                  </a:lnTo>
                  <a:lnTo>
                    <a:pt x="50596" y="791286"/>
                  </a:lnTo>
                  <a:lnTo>
                    <a:pt x="52755" y="787323"/>
                  </a:lnTo>
                  <a:close/>
                </a:path>
                <a:path w="1216025" h="1071879">
                  <a:moveTo>
                    <a:pt x="61544" y="397205"/>
                  </a:moveTo>
                  <a:lnTo>
                    <a:pt x="54343" y="400405"/>
                  </a:lnTo>
                  <a:lnTo>
                    <a:pt x="51955" y="404406"/>
                  </a:lnTo>
                  <a:lnTo>
                    <a:pt x="52755" y="409994"/>
                  </a:lnTo>
                  <a:lnTo>
                    <a:pt x="59944" y="406806"/>
                  </a:lnTo>
                  <a:lnTo>
                    <a:pt x="61544" y="402805"/>
                  </a:lnTo>
                  <a:lnTo>
                    <a:pt x="61544" y="397205"/>
                  </a:lnTo>
                  <a:close/>
                </a:path>
                <a:path w="1216025" h="1071879">
                  <a:moveTo>
                    <a:pt x="111798" y="634695"/>
                  </a:moveTo>
                  <a:lnTo>
                    <a:pt x="107200" y="632485"/>
                  </a:lnTo>
                  <a:lnTo>
                    <a:pt x="102133" y="631317"/>
                  </a:lnTo>
                  <a:lnTo>
                    <a:pt x="106299" y="634580"/>
                  </a:lnTo>
                  <a:lnTo>
                    <a:pt x="111798" y="634695"/>
                  </a:lnTo>
                  <a:close/>
                </a:path>
                <a:path w="1216025" h="1071879">
                  <a:moveTo>
                    <a:pt x="115125" y="65405"/>
                  </a:moveTo>
                  <a:lnTo>
                    <a:pt x="111798" y="61137"/>
                  </a:lnTo>
                  <a:lnTo>
                    <a:pt x="106514" y="57467"/>
                  </a:lnTo>
                  <a:lnTo>
                    <a:pt x="103098" y="57543"/>
                  </a:lnTo>
                  <a:lnTo>
                    <a:pt x="101498" y="62344"/>
                  </a:lnTo>
                  <a:lnTo>
                    <a:pt x="111086" y="67132"/>
                  </a:lnTo>
                  <a:lnTo>
                    <a:pt x="112687" y="67132"/>
                  </a:lnTo>
                  <a:lnTo>
                    <a:pt x="115125" y="65405"/>
                  </a:lnTo>
                  <a:close/>
                </a:path>
                <a:path w="1216025" h="1071879">
                  <a:moveTo>
                    <a:pt x="115468" y="601929"/>
                  </a:moveTo>
                  <a:lnTo>
                    <a:pt x="110896" y="599706"/>
                  </a:lnTo>
                  <a:lnTo>
                    <a:pt x="106019" y="598551"/>
                  </a:lnTo>
                  <a:lnTo>
                    <a:pt x="110299" y="601814"/>
                  </a:lnTo>
                  <a:lnTo>
                    <a:pt x="115468" y="601929"/>
                  </a:lnTo>
                  <a:close/>
                </a:path>
                <a:path w="1216025" h="1071879">
                  <a:moveTo>
                    <a:pt x="128676" y="477139"/>
                  </a:moveTo>
                  <a:lnTo>
                    <a:pt x="126276" y="473138"/>
                  </a:lnTo>
                  <a:lnTo>
                    <a:pt x="124675" y="466737"/>
                  </a:lnTo>
                  <a:lnTo>
                    <a:pt x="119087" y="467537"/>
                  </a:lnTo>
                  <a:lnTo>
                    <a:pt x="122275" y="471538"/>
                  </a:lnTo>
                  <a:lnTo>
                    <a:pt x="123875" y="478726"/>
                  </a:lnTo>
                  <a:lnTo>
                    <a:pt x="128676" y="477139"/>
                  </a:lnTo>
                  <a:close/>
                </a:path>
                <a:path w="1216025" h="1071879">
                  <a:moveTo>
                    <a:pt x="134683" y="294563"/>
                  </a:moveTo>
                  <a:lnTo>
                    <a:pt x="130378" y="295313"/>
                  </a:lnTo>
                  <a:lnTo>
                    <a:pt x="126809" y="299059"/>
                  </a:lnTo>
                  <a:lnTo>
                    <a:pt x="131876" y="301307"/>
                  </a:lnTo>
                  <a:lnTo>
                    <a:pt x="134683" y="294563"/>
                  </a:lnTo>
                  <a:close/>
                </a:path>
                <a:path w="1216025" h="1071879">
                  <a:moveTo>
                    <a:pt x="138582" y="133096"/>
                  </a:moveTo>
                  <a:lnTo>
                    <a:pt x="133375" y="132867"/>
                  </a:lnTo>
                  <a:lnTo>
                    <a:pt x="129806" y="135343"/>
                  </a:lnTo>
                  <a:lnTo>
                    <a:pt x="136664" y="138264"/>
                  </a:lnTo>
                  <a:lnTo>
                    <a:pt x="138582" y="133096"/>
                  </a:lnTo>
                  <a:close/>
                </a:path>
                <a:path w="1216025" h="1071879">
                  <a:moveTo>
                    <a:pt x="150164" y="552018"/>
                  </a:moveTo>
                  <a:lnTo>
                    <a:pt x="145554" y="549960"/>
                  </a:lnTo>
                  <a:lnTo>
                    <a:pt x="140500" y="548652"/>
                  </a:lnTo>
                  <a:lnTo>
                    <a:pt x="144653" y="551459"/>
                  </a:lnTo>
                  <a:lnTo>
                    <a:pt x="150164" y="552018"/>
                  </a:lnTo>
                  <a:close/>
                </a:path>
                <a:path w="1216025" h="1071879">
                  <a:moveTo>
                    <a:pt x="168630" y="310896"/>
                  </a:moveTo>
                  <a:lnTo>
                    <a:pt x="161442" y="311696"/>
                  </a:lnTo>
                  <a:lnTo>
                    <a:pt x="157441" y="313296"/>
                  </a:lnTo>
                  <a:lnTo>
                    <a:pt x="159842" y="319684"/>
                  </a:lnTo>
                  <a:lnTo>
                    <a:pt x="165442" y="318884"/>
                  </a:lnTo>
                  <a:lnTo>
                    <a:pt x="163042" y="314896"/>
                  </a:lnTo>
                  <a:lnTo>
                    <a:pt x="168630" y="310896"/>
                  </a:lnTo>
                  <a:close/>
                </a:path>
                <a:path w="1216025" h="1071879">
                  <a:moveTo>
                    <a:pt x="179019" y="326885"/>
                  </a:moveTo>
                  <a:lnTo>
                    <a:pt x="171831" y="330073"/>
                  </a:lnTo>
                  <a:lnTo>
                    <a:pt x="169430" y="334073"/>
                  </a:lnTo>
                  <a:lnTo>
                    <a:pt x="170230" y="339661"/>
                  </a:lnTo>
                  <a:lnTo>
                    <a:pt x="177431" y="337273"/>
                  </a:lnTo>
                  <a:lnTo>
                    <a:pt x="179019" y="332473"/>
                  </a:lnTo>
                  <a:lnTo>
                    <a:pt x="179019" y="326885"/>
                  </a:lnTo>
                  <a:close/>
                </a:path>
                <a:path w="1216025" h="1071879">
                  <a:moveTo>
                    <a:pt x="189026" y="774890"/>
                  </a:moveTo>
                  <a:lnTo>
                    <a:pt x="184721" y="775639"/>
                  </a:lnTo>
                  <a:lnTo>
                    <a:pt x="181165" y="779386"/>
                  </a:lnTo>
                  <a:lnTo>
                    <a:pt x="186220" y="781634"/>
                  </a:lnTo>
                  <a:lnTo>
                    <a:pt x="189026" y="774890"/>
                  </a:lnTo>
                  <a:close/>
                </a:path>
                <a:path w="1216025" h="1071879">
                  <a:moveTo>
                    <a:pt x="195808" y="734479"/>
                  </a:moveTo>
                  <a:lnTo>
                    <a:pt x="188620" y="736079"/>
                  </a:lnTo>
                  <a:lnTo>
                    <a:pt x="184619" y="737679"/>
                  </a:lnTo>
                  <a:lnTo>
                    <a:pt x="187020" y="744067"/>
                  </a:lnTo>
                  <a:lnTo>
                    <a:pt x="192608" y="743267"/>
                  </a:lnTo>
                  <a:lnTo>
                    <a:pt x="190220" y="739279"/>
                  </a:lnTo>
                  <a:lnTo>
                    <a:pt x="195808" y="734479"/>
                  </a:lnTo>
                  <a:close/>
                </a:path>
                <a:path w="1216025" h="1071879">
                  <a:moveTo>
                    <a:pt x="202907" y="427697"/>
                  </a:moveTo>
                  <a:lnTo>
                    <a:pt x="198310" y="425488"/>
                  </a:lnTo>
                  <a:lnTo>
                    <a:pt x="193243" y="424319"/>
                  </a:lnTo>
                  <a:lnTo>
                    <a:pt x="197408" y="427583"/>
                  </a:lnTo>
                  <a:lnTo>
                    <a:pt x="202907" y="427697"/>
                  </a:lnTo>
                  <a:close/>
                </a:path>
                <a:path w="1216025" h="1071879">
                  <a:moveTo>
                    <a:pt x="247751" y="843978"/>
                  </a:moveTo>
                  <a:lnTo>
                    <a:pt x="240563" y="844778"/>
                  </a:lnTo>
                  <a:lnTo>
                    <a:pt x="236562" y="846366"/>
                  </a:lnTo>
                  <a:lnTo>
                    <a:pt x="238963" y="852766"/>
                  </a:lnTo>
                  <a:lnTo>
                    <a:pt x="244563" y="851966"/>
                  </a:lnTo>
                  <a:lnTo>
                    <a:pt x="242163" y="847966"/>
                  </a:lnTo>
                  <a:lnTo>
                    <a:pt x="247751" y="843978"/>
                  </a:lnTo>
                  <a:close/>
                </a:path>
                <a:path w="1216025" h="1071879">
                  <a:moveTo>
                    <a:pt x="282917" y="0"/>
                  </a:moveTo>
                  <a:lnTo>
                    <a:pt x="276529" y="800"/>
                  </a:lnTo>
                  <a:lnTo>
                    <a:pt x="271729" y="2400"/>
                  </a:lnTo>
                  <a:lnTo>
                    <a:pt x="274129" y="8788"/>
                  </a:lnTo>
                  <a:lnTo>
                    <a:pt x="279730" y="7988"/>
                  </a:lnTo>
                  <a:lnTo>
                    <a:pt x="277329" y="4000"/>
                  </a:lnTo>
                  <a:lnTo>
                    <a:pt x="282917" y="0"/>
                  </a:lnTo>
                  <a:close/>
                </a:path>
                <a:path w="1216025" h="1071879">
                  <a:moveTo>
                    <a:pt x="284416" y="837882"/>
                  </a:moveTo>
                  <a:lnTo>
                    <a:pt x="284162" y="834250"/>
                  </a:lnTo>
                  <a:lnTo>
                    <a:pt x="278130" y="835177"/>
                  </a:lnTo>
                  <a:lnTo>
                    <a:pt x="279666" y="839190"/>
                  </a:lnTo>
                  <a:lnTo>
                    <a:pt x="278422" y="844473"/>
                  </a:lnTo>
                  <a:lnTo>
                    <a:pt x="278244" y="848106"/>
                  </a:lnTo>
                  <a:lnTo>
                    <a:pt x="282917" y="847166"/>
                  </a:lnTo>
                  <a:lnTo>
                    <a:pt x="282740" y="843165"/>
                  </a:lnTo>
                  <a:lnTo>
                    <a:pt x="284416" y="837882"/>
                  </a:lnTo>
                  <a:close/>
                </a:path>
                <a:path w="1216025" h="1071879">
                  <a:moveTo>
                    <a:pt x="299707" y="193408"/>
                  </a:moveTo>
                  <a:lnTo>
                    <a:pt x="297307" y="188620"/>
                  </a:lnTo>
                  <a:lnTo>
                    <a:pt x="295706" y="182219"/>
                  </a:lnTo>
                  <a:lnTo>
                    <a:pt x="290118" y="183819"/>
                  </a:lnTo>
                  <a:lnTo>
                    <a:pt x="293306" y="187820"/>
                  </a:lnTo>
                  <a:lnTo>
                    <a:pt x="294906" y="195008"/>
                  </a:lnTo>
                  <a:lnTo>
                    <a:pt x="299707" y="193408"/>
                  </a:lnTo>
                  <a:close/>
                </a:path>
                <a:path w="1216025" h="1071879">
                  <a:moveTo>
                    <a:pt x="300812" y="94386"/>
                  </a:moveTo>
                  <a:lnTo>
                    <a:pt x="295605" y="94310"/>
                  </a:lnTo>
                  <a:lnTo>
                    <a:pt x="292049" y="96634"/>
                  </a:lnTo>
                  <a:lnTo>
                    <a:pt x="298907" y="99098"/>
                  </a:lnTo>
                  <a:lnTo>
                    <a:pt x="300812" y="94386"/>
                  </a:lnTo>
                  <a:close/>
                </a:path>
                <a:path w="1216025" h="1071879">
                  <a:moveTo>
                    <a:pt x="321284" y="581825"/>
                  </a:moveTo>
                  <a:lnTo>
                    <a:pt x="314515" y="582612"/>
                  </a:lnTo>
                  <a:lnTo>
                    <a:pt x="306095" y="580936"/>
                  </a:lnTo>
                  <a:lnTo>
                    <a:pt x="299478" y="581494"/>
                  </a:lnTo>
                  <a:lnTo>
                    <a:pt x="298107" y="589026"/>
                  </a:lnTo>
                  <a:lnTo>
                    <a:pt x="304876" y="585990"/>
                  </a:lnTo>
                  <a:lnTo>
                    <a:pt x="313296" y="586930"/>
                  </a:lnTo>
                  <a:lnTo>
                    <a:pt x="319913" y="587108"/>
                  </a:lnTo>
                  <a:lnTo>
                    <a:pt x="321284" y="581825"/>
                  </a:lnTo>
                  <a:close/>
                </a:path>
                <a:path w="1216025" h="1071879">
                  <a:moveTo>
                    <a:pt x="322884" y="963853"/>
                  </a:moveTo>
                  <a:lnTo>
                    <a:pt x="321284" y="961453"/>
                  </a:lnTo>
                  <a:lnTo>
                    <a:pt x="320484" y="959065"/>
                  </a:lnTo>
                  <a:lnTo>
                    <a:pt x="318884" y="956665"/>
                  </a:lnTo>
                  <a:lnTo>
                    <a:pt x="316484" y="957465"/>
                  </a:lnTo>
                  <a:lnTo>
                    <a:pt x="313296" y="959065"/>
                  </a:lnTo>
                  <a:lnTo>
                    <a:pt x="310896" y="959866"/>
                  </a:lnTo>
                  <a:lnTo>
                    <a:pt x="312496" y="962253"/>
                  </a:lnTo>
                  <a:lnTo>
                    <a:pt x="313296" y="964653"/>
                  </a:lnTo>
                  <a:lnTo>
                    <a:pt x="314896" y="967054"/>
                  </a:lnTo>
                  <a:lnTo>
                    <a:pt x="319684" y="965454"/>
                  </a:lnTo>
                  <a:lnTo>
                    <a:pt x="322884" y="963853"/>
                  </a:lnTo>
                  <a:close/>
                </a:path>
                <a:path w="1216025" h="1071879">
                  <a:moveTo>
                    <a:pt x="323545" y="753287"/>
                  </a:moveTo>
                  <a:lnTo>
                    <a:pt x="318185" y="753059"/>
                  </a:lnTo>
                  <a:lnTo>
                    <a:pt x="314782" y="755535"/>
                  </a:lnTo>
                  <a:lnTo>
                    <a:pt x="322084" y="758456"/>
                  </a:lnTo>
                  <a:lnTo>
                    <a:pt x="323545" y="753287"/>
                  </a:lnTo>
                  <a:close/>
                </a:path>
                <a:path w="1216025" h="1071879">
                  <a:moveTo>
                    <a:pt x="324789" y="165061"/>
                  </a:moveTo>
                  <a:lnTo>
                    <a:pt x="319582" y="164833"/>
                  </a:lnTo>
                  <a:lnTo>
                    <a:pt x="316026" y="167309"/>
                  </a:lnTo>
                  <a:lnTo>
                    <a:pt x="322884" y="170230"/>
                  </a:lnTo>
                  <a:lnTo>
                    <a:pt x="324789" y="165061"/>
                  </a:lnTo>
                  <a:close/>
                </a:path>
                <a:path w="1216025" h="1071879">
                  <a:moveTo>
                    <a:pt x="334073" y="192608"/>
                  </a:moveTo>
                  <a:lnTo>
                    <a:pt x="329272" y="194208"/>
                  </a:lnTo>
                  <a:lnTo>
                    <a:pt x="322084" y="189420"/>
                  </a:lnTo>
                  <a:lnTo>
                    <a:pt x="322084" y="197408"/>
                  </a:lnTo>
                  <a:lnTo>
                    <a:pt x="326885" y="196608"/>
                  </a:lnTo>
                  <a:lnTo>
                    <a:pt x="334073" y="200609"/>
                  </a:lnTo>
                  <a:lnTo>
                    <a:pt x="334073" y="192608"/>
                  </a:lnTo>
                  <a:close/>
                </a:path>
                <a:path w="1216025" h="1071879">
                  <a:moveTo>
                    <a:pt x="354431" y="733793"/>
                  </a:moveTo>
                  <a:lnTo>
                    <a:pt x="349859" y="731583"/>
                  </a:lnTo>
                  <a:lnTo>
                    <a:pt x="344982" y="730427"/>
                  </a:lnTo>
                  <a:lnTo>
                    <a:pt x="349262" y="733679"/>
                  </a:lnTo>
                  <a:lnTo>
                    <a:pt x="354431" y="733793"/>
                  </a:lnTo>
                  <a:close/>
                </a:path>
                <a:path w="1216025" h="1071879">
                  <a:moveTo>
                    <a:pt x="356882" y="774141"/>
                  </a:moveTo>
                  <a:lnTo>
                    <a:pt x="350050" y="773645"/>
                  </a:lnTo>
                  <a:lnTo>
                    <a:pt x="348792" y="780211"/>
                  </a:lnTo>
                  <a:lnTo>
                    <a:pt x="347764" y="789025"/>
                  </a:lnTo>
                  <a:lnTo>
                    <a:pt x="347472" y="794550"/>
                  </a:lnTo>
                  <a:lnTo>
                    <a:pt x="348462" y="791222"/>
                  </a:lnTo>
                  <a:lnTo>
                    <a:pt x="351066" y="786231"/>
                  </a:lnTo>
                  <a:lnTo>
                    <a:pt x="355549" y="779437"/>
                  </a:lnTo>
                  <a:lnTo>
                    <a:pt x="356882" y="774141"/>
                  </a:lnTo>
                  <a:close/>
                </a:path>
                <a:path w="1216025" h="1071879">
                  <a:moveTo>
                    <a:pt x="366839" y="314896"/>
                  </a:moveTo>
                  <a:lnTo>
                    <a:pt x="358851" y="316484"/>
                  </a:lnTo>
                  <a:lnTo>
                    <a:pt x="352945" y="321005"/>
                  </a:lnTo>
                  <a:lnTo>
                    <a:pt x="352958" y="326885"/>
                  </a:lnTo>
                  <a:lnTo>
                    <a:pt x="354914" y="329755"/>
                  </a:lnTo>
                  <a:lnTo>
                    <a:pt x="354850" y="325285"/>
                  </a:lnTo>
                  <a:lnTo>
                    <a:pt x="359651" y="322084"/>
                  </a:lnTo>
                  <a:lnTo>
                    <a:pt x="366839" y="314896"/>
                  </a:lnTo>
                  <a:close/>
                </a:path>
                <a:path w="1216025" h="1071879">
                  <a:moveTo>
                    <a:pt x="374345" y="136296"/>
                  </a:moveTo>
                  <a:lnTo>
                    <a:pt x="369138" y="136067"/>
                  </a:lnTo>
                  <a:lnTo>
                    <a:pt x="365582" y="138544"/>
                  </a:lnTo>
                  <a:lnTo>
                    <a:pt x="372427" y="141465"/>
                  </a:lnTo>
                  <a:lnTo>
                    <a:pt x="374345" y="136296"/>
                  </a:lnTo>
                  <a:close/>
                </a:path>
                <a:path w="1216025" h="1071879">
                  <a:moveTo>
                    <a:pt x="379653" y="521995"/>
                  </a:moveTo>
                  <a:lnTo>
                    <a:pt x="375234" y="519785"/>
                  </a:lnTo>
                  <a:lnTo>
                    <a:pt x="370205" y="518629"/>
                  </a:lnTo>
                  <a:lnTo>
                    <a:pt x="374027" y="521893"/>
                  </a:lnTo>
                  <a:lnTo>
                    <a:pt x="379653" y="521995"/>
                  </a:lnTo>
                  <a:close/>
                </a:path>
                <a:path w="1216025" h="1071879">
                  <a:moveTo>
                    <a:pt x="381990" y="983818"/>
                  </a:moveTo>
                  <a:lnTo>
                    <a:pt x="377532" y="984542"/>
                  </a:lnTo>
                  <a:lnTo>
                    <a:pt x="374116" y="988098"/>
                  </a:lnTo>
                  <a:lnTo>
                    <a:pt x="379628" y="990231"/>
                  </a:lnTo>
                  <a:lnTo>
                    <a:pt x="381990" y="983818"/>
                  </a:lnTo>
                  <a:close/>
                </a:path>
                <a:path w="1216025" h="1071879">
                  <a:moveTo>
                    <a:pt x="390817" y="211797"/>
                  </a:moveTo>
                  <a:lnTo>
                    <a:pt x="389788" y="207391"/>
                  </a:lnTo>
                  <a:lnTo>
                    <a:pt x="390410" y="201206"/>
                  </a:lnTo>
                  <a:lnTo>
                    <a:pt x="389242" y="196507"/>
                  </a:lnTo>
                  <a:lnTo>
                    <a:pt x="382828" y="196608"/>
                  </a:lnTo>
                  <a:lnTo>
                    <a:pt x="384517" y="201447"/>
                  </a:lnTo>
                  <a:lnTo>
                    <a:pt x="385025" y="207797"/>
                  </a:lnTo>
                  <a:lnTo>
                    <a:pt x="386422" y="212344"/>
                  </a:lnTo>
                  <a:lnTo>
                    <a:pt x="390817" y="211797"/>
                  </a:lnTo>
                  <a:close/>
                </a:path>
                <a:path w="1216025" h="1071879">
                  <a:moveTo>
                    <a:pt x="392226" y="220091"/>
                  </a:moveTo>
                  <a:lnTo>
                    <a:pt x="387616" y="219786"/>
                  </a:lnTo>
                  <a:lnTo>
                    <a:pt x="382892" y="217512"/>
                  </a:lnTo>
                  <a:lnTo>
                    <a:pt x="377431" y="221983"/>
                  </a:lnTo>
                  <a:lnTo>
                    <a:pt x="375259" y="226758"/>
                  </a:lnTo>
                  <a:lnTo>
                    <a:pt x="380428" y="225374"/>
                  </a:lnTo>
                  <a:lnTo>
                    <a:pt x="385254" y="222821"/>
                  </a:lnTo>
                  <a:lnTo>
                    <a:pt x="390321" y="221081"/>
                  </a:lnTo>
                  <a:lnTo>
                    <a:pt x="392226" y="220091"/>
                  </a:lnTo>
                  <a:close/>
                </a:path>
                <a:path w="1216025" h="1071879">
                  <a:moveTo>
                    <a:pt x="400786" y="168287"/>
                  </a:moveTo>
                  <a:lnTo>
                    <a:pt x="396214" y="166039"/>
                  </a:lnTo>
                  <a:lnTo>
                    <a:pt x="391337" y="164693"/>
                  </a:lnTo>
                  <a:lnTo>
                    <a:pt x="395605" y="167830"/>
                  </a:lnTo>
                  <a:lnTo>
                    <a:pt x="400786" y="168287"/>
                  </a:lnTo>
                  <a:close/>
                </a:path>
                <a:path w="1216025" h="1071879">
                  <a:moveTo>
                    <a:pt x="412013" y="231762"/>
                  </a:moveTo>
                  <a:lnTo>
                    <a:pt x="407695" y="232473"/>
                  </a:lnTo>
                  <a:lnTo>
                    <a:pt x="404139" y="236029"/>
                  </a:lnTo>
                  <a:lnTo>
                    <a:pt x="409194" y="238163"/>
                  </a:lnTo>
                  <a:lnTo>
                    <a:pt x="412013" y="231762"/>
                  </a:lnTo>
                  <a:close/>
                </a:path>
                <a:path w="1216025" h="1071879">
                  <a:moveTo>
                    <a:pt x="457225" y="468795"/>
                  </a:moveTo>
                  <a:lnTo>
                    <a:pt x="452958" y="469544"/>
                  </a:lnTo>
                  <a:lnTo>
                    <a:pt x="449580" y="473290"/>
                  </a:lnTo>
                  <a:lnTo>
                    <a:pt x="454748" y="475538"/>
                  </a:lnTo>
                  <a:lnTo>
                    <a:pt x="457225" y="468795"/>
                  </a:lnTo>
                  <a:close/>
                </a:path>
                <a:path w="1216025" h="1071879">
                  <a:moveTo>
                    <a:pt x="462661" y="542315"/>
                  </a:moveTo>
                  <a:lnTo>
                    <a:pt x="458050" y="540067"/>
                  </a:lnTo>
                  <a:lnTo>
                    <a:pt x="452996" y="538721"/>
                  </a:lnTo>
                  <a:lnTo>
                    <a:pt x="457149" y="541870"/>
                  </a:lnTo>
                  <a:lnTo>
                    <a:pt x="462661" y="542315"/>
                  </a:lnTo>
                  <a:close/>
                </a:path>
                <a:path w="1216025" h="1071879">
                  <a:moveTo>
                    <a:pt x="464337" y="388416"/>
                  </a:moveTo>
                  <a:lnTo>
                    <a:pt x="457149" y="390017"/>
                  </a:lnTo>
                  <a:lnTo>
                    <a:pt x="453148" y="391617"/>
                  </a:lnTo>
                  <a:lnTo>
                    <a:pt x="455549" y="398005"/>
                  </a:lnTo>
                  <a:lnTo>
                    <a:pt x="461149" y="397205"/>
                  </a:lnTo>
                  <a:lnTo>
                    <a:pt x="458749" y="393217"/>
                  </a:lnTo>
                  <a:lnTo>
                    <a:pt x="464337" y="388416"/>
                  </a:lnTo>
                  <a:close/>
                </a:path>
                <a:path w="1216025" h="1071879">
                  <a:moveTo>
                    <a:pt x="467537" y="485127"/>
                  </a:moveTo>
                  <a:lnTo>
                    <a:pt x="465937" y="480326"/>
                  </a:lnTo>
                  <a:lnTo>
                    <a:pt x="459943" y="482917"/>
                  </a:lnTo>
                  <a:lnTo>
                    <a:pt x="456946" y="488416"/>
                  </a:lnTo>
                  <a:lnTo>
                    <a:pt x="457847" y="493483"/>
                  </a:lnTo>
                  <a:lnTo>
                    <a:pt x="463550" y="494715"/>
                  </a:lnTo>
                  <a:lnTo>
                    <a:pt x="461949" y="488327"/>
                  </a:lnTo>
                  <a:lnTo>
                    <a:pt x="467537" y="485127"/>
                  </a:lnTo>
                  <a:close/>
                </a:path>
                <a:path w="1216025" h="1071879">
                  <a:moveTo>
                    <a:pt x="470141" y="743343"/>
                  </a:moveTo>
                  <a:lnTo>
                    <a:pt x="464743" y="743267"/>
                  </a:lnTo>
                  <a:lnTo>
                    <a:pt x="461149" y="745591"/>
                  </a:lnTo>
                  <a:lnTo>
                    <a:pt x="468337" y="748068"/>
                  </a:lnTo>
                  <a:lnTo>
                    <a:pt x="470141" y="743343"/>
                  </a:lnTo>
                  <a:close/>
                </a:path>
                <a:path w="1216025" h="1071879">
                  <a:moveTo>
                    <a:pt x="489115" y="1050975"/>
                  </a:moveTo>
                  <a:lnTo>
                    <a:pt x="481926" y="1052563"/>
                  </a:lnTo>
                  <a:lnTo>
                    <a:pt x="477926" y="1054163"/>
                  </a:lnTo>
                  <a:lnTo>
                    <a:pt x="480326" y="1060564"/>
                  </a:lnTo>
                  <a:lnTo>
                    <a:pt x="485927" y="1059764"/>
                  </a:lnTo>
                  <a:lnTo>
                    <a:pt x="483527" y="1055763"/>
                  </a:lnTo>
                  <a:lnTo>
                    <a:pt x="489115" y="1050975"/>
                  </a:lnTo>
                  <a:close/>
                </a:path>
                <a:path w="1216025" h="1071879">
                  <a:moveTo>
                    <a:pt x="489915" y="935088"/>
                  </a:moveTo>
                  <a:lnTo>
                    <a:pt x="487514" y="930287"/>
                  </a:lnTo>
                  <a:lnTo>
                    <a:pt x="482765" y="937996"/>
                  </a:lnTo>
                  <a:lnTo>
                    <a:pt x="474637" y="940384"/>
                  </a:lnTo>
                  <a:lnTo>
                    <a:pt x="466953" y="942314"/>
                  </a:lnTo>
                  <a:lnTo>
                    <a:pt x="463550" y="948677"/>
                  </a:lnTo>
                  <a:lnTo>
                    <a:pt x="470128" y="946696"/>
                  </a:lnTo>
                  <a:lnTo>
                    <a:pt x="476631" y="944880"/>
                  </a:lnTo>
                  <a:lnTo>
                    <a:pt x="482981" y="943952"/>
                  </a:lnTo>
                  <a:lnTo>
                    <a:pt x="489115" y="944676"/>
                  </a:lnTo>
                  <a:lnTo>
                    <a:pt x="485927" y="939876"/>
                  </a:lnTo>
                  <a:lnTo>
                    <a:pt x="489915" y="935088"/>
                  </a:lnTo>
                  <a:close/>
                </a:path>
                <a:path w="1216025" h="1071879">
                  <a:moveTo>
                    <a:pt x="497116" y="1004620"/>
                  </a:moveTo>
                  <a:lnTo>
                    <a:pt x="488315" y="1004620"/>
                  </a:lnTo>
                  <a:lnTo>
                    <a:pt x="489915" y="1009408"/>
                  </a:lnTo>
                  <a:lnTo>
                    <a:pt x="485127" y="1015809"/>
                  </a:lnTo>
                  <a:lnTo>
                    <a:pt x="493915" y="1015809"/>
                  </a:lnTo>
                  <a:lnTo>
                    <a:pt x="492315" y="1011008"/>
                  </a:lnTo>
                  <a:lnTo>
                    <a:pt x="497116" y="1004620"/>
                  </a:lnTo>
                  <a:close/>
                </a:path>
                <a:path w="1216025" h="1071879">
                  <a:moveTo>
                    <a:pt x="505904" y="986231"/>
                  </a:moveTo>
                  <a:lnTo>
                    <a:pt x="498703" y="987031"/>
                  </a:lnTo>
                  <a:lnTo>
                    <a:pt x="494715" y="988631"/>
                  </a:lnTo>
                  <a:lnTo>
                    <a:pt x="497116" y="995019"/>
                  </a:lnTo>
                  <a:lnTo>
                    <a:pt x="502704" y="994232"/>
                  </a:lnTo>
                  <a:lnTo>
                    <a:pt x="500303" y="990231"/>
                  </a:lnTo>
                  <a:lnTo>
                    <a:pt x="505904" y="986231"/>
                  </a:lnTo>
                  <a:close/>
                </a:path>
                <a:path w="1216025" h="1071879">
                  <a:moveTo>
                    <a:pt x="515048" y="422884"/>
                  </a:moveTo>
                  <a:lnTo>
                    <a:pt x="513892" y="417195"/>
                  </a:lnTo>
                  <a:lnTo>
                    <a:pt x="509651" y="418846"/>
                  </a:lnTo>
                  <a:lnTo>
                    <a:pt x="503897" y="417791"/>
                  </a:lnTo>
                  <a:lnTo>
                    <a:pt x="499960" y="417639"/>
                  </a:lnTo>
                  <a:lnTo>
                    <a:pt x="501103" y="421982"/>
                  </a:lnTo>
                  <a:lnTo>
                    <a:pt x="505358" y="421690"/>
                  </a:lnTo>
                  <a:lnTo>
                    <a:pt x="511098" y="423189"/>
                  </a:lnTo>
                  <a:lnTo>
                    <a:pt x="515048" y="422884"/>
                  </a:lnTo>
                  <a:close/>
                </a:path>
                <a:path w="1216025" h="1071879">
                  <a:moveTo>
                    <a:pt x="587514" y="286842"/>
                  </a:moveTo>
                  <a:lnTo>
                    <a:pt x="587425" y="280530"/>
                  </a:lnTo>
                  <a:lnTo>
                    <a:pt x="582625" y="282917"/>
                  </a:lnTo>
                  <a:lnTo>
                    <a:pt x="582625" y="278930"/>
                  </a:lnTo>
                  <a:lnTo>
                    <a:pt x="581825" y="274129"/>
                  </a:lnTo>
                  <a:lnTo>
                    <a:pt x="577037" y="279730"/>
                  </a:lnTo>
                  <a:lnTo>
                    <a:pt x="569036" y="276529"/>
                  </a:lnTo>
                  <a:lnTo>
                    <a:pt x="571436" y="282117"/>
                  </a:lnTo>
                  <a:lnTo>
                    <a:pt x="576300" y="282092"/>
                  </a:lnTo>
                  <a:lnTo>
                    <a:pt x="582726" y="285521"/>
                  </a:lnTo>
                  <a:lnTo>
                    <a:pt x="587514" y="286842"/>
                  </a:lnTo>
                  <a:close/>
                </a:path>
                <a:path w="1216025" h="1071879">
                  <a:moveTo>
                    <a:pt x="590613" y="795223"/>
                  </a:moveTo>
                  <a:lnTo>
                    <a:pt x="583425" y="796023"/>
                  </a:lnTo>
                  <a:lnTo>
                    <a:pt x="579424" y="797623"/>
                  </a:lnTo>
                  <a:lnTo>
                    <a:pt x="581825" y="804011"/>
                  </a:lnTo>
                  <a:lnTo>
                    <a:pt x="587425" y="803211"/>
                  </a:lnTo>
                  <a:lnTo>
                    <a:pt x="585025" y="799211"/>
                  </a:lnTo>
                  <a:lnTo>
                    <a:pt x="590613" y="795223"/>
                  </a:lnTo>
                  <a:close/>
                </a:path>
                <a:path w="1216025" h="1071879">
                  <a:moveTo>
                    <a:pt x="602183" y="589140"/>
                  </a:moveTo>
                  <a:lnTo>
                    <a:pt x="597611" y="586930"/>
                  </a:lnTo>
                  <a:lnTo>
                    <a:pt x="592747" y="585762"/>
                  </a:lnTo>
                  <a:lnTo>
                    <a:pt x="597014" y="589026"/>
                  </a:lnTo>
                  <a:lnTo>
                    <a:pt x="602183" y="589140"/>
                  </a:lnTo>
                  <a:close/>
                </a:path>
                <a:path w="1216025" h="1071879">
                  <a:moveTo>
                    <a:pt x="637235" y="877404"/>
                  </a:moveTo>
                  <a:lnTo>
                    <a:pt x="632180" y="877544"/>
                  </a:lnTo>
                  <a:lnTo>
                    <a:pt x="627456" y="875271"/>
                  </a:lnTo>
                  <a:lnTo>
                    <a:pt x="621982" y="879741"/>
                  </a:lnTo>
                  <a:lnTo>
                    <a:pt x="619810" y="884504"/>
                  </a:lnTo>
                  <a:lnTo>
                    <a:pt x="624979" y="883132"/>
                  </a:lnTo>
                  <a:lnTo>
                    <a:pt x="630262" y="880122"/>
                  </a:lnTo>
                  <a:lnTo>
                    <a:pt x="635469" y="878243"/>
                  </a:lnTo>
                  <a:lnTo>
                    <a:pt x="637235" y="877404"/>
                  </a:lnTo>
                  <a:close/>
                </a:path>
                <a:path w="1216025" h="1071879">
                  <a:moveTo>
                    <a:pt x="645642" y="913206"/>
                  </a:moveTo>
                  <a:lnTo>
                    <a:pt x="637768" y="908710"/>
                  </a:lnTo>
                  <a:lnTo>
                    <a:pt x="637997" y="916800"/>
                  </a:lnTo>
                  <a:lnTo>
                    <a:pt x="643166" y="917105"/>
                  </a:lnTo>
                  <a:lnTo>
                    <a:pt x="645642" y="913206"/>
                  </a:lnTo>
                  <a:close/>
                </a:path>
                <a:path w="1216025" h="1071879">
                  <a:moveTo>
                    <a:pt x="665746" y="960653"/>
                  </a:moveTo>
                  <a:lnTo>
                    <a:pt x="664946" y="955065"/>
                  </a:lnTo>
                  <a:lnTo>
                    <a:pt x="657745" y="958265"/>
                  </a:lnTo>
                  <a:lnTo>
                    <a:pt x="655358" y="962253"/>
                  </a:lnTo>
                  <a:lnTo>
                    <a:pt x="656158" y="967854"/>
                  </a:lnTo>
                  <a:lnTo>
                    <a:pt x="663346" y="965454"/>
                  </a:lnTo>
                  <a:lnTo>
                    <a:pt x="665746" y="960653"/>
                  </a:lnTo>
                  <a:close/>
                </a:path>
                <a:path w="1216025" h="1071879">
                  <a:moveTo>
                    <a:pt x="667042" y="840790"/>
                  </a:moveTo>
                  <a:lnTo>
                    <a:pt x="661949" y="840676"/>
                  </a:lnTo>
                  <a:lnTo>
                    <a:pt x="657148" y="844613"/>
                  </a:lnTo>
                  <a:lnTo>
                    <a:pt x="662546" y="848766"/>
                  </a:lnTo>
                  <a:lnTo>
                    <a:pt x="667042" y="840790"/>
                  </a:lnTo>
                  <a:close/>
                </a:path>
                <a:path w="1216025" h="1071879">
                  <a:moveTo>
                    <a:pt x="672211" y="1033373"/>
                  </a:moveTo>
                  <a:lnTo>
                    <a:pt x="669137" y="1032891"/>
                  </a:lnTo>
                  <a:lnTo>
                    <a:pt x="666369" y="1039444"/>
                  </a:lnTo>
                  <a:lnTo>
                    <a:pt x="669734" y="1046975"/>
                  </a:lnTo>
                  <a:lnTo>
                    <a:pt x="672211" y="1033373"/>
                  </a:lnTo>
                  <a:close/>
                </a:path>
                <a:path w="1216025" h="1071879">
                  <a:moveTo>
                    <a:pt x="685241" y="978776"/>
                  </a:moveTo>
                  <a:lnTo>
                    <a:pt x="680034" y="978738"/>
                  </a:lnTo>
                  <a:lnTo>
                    <a:pt x="676465" y="981252"/>
                  </a:lnTo>
                  <a:lnTo>
                    <a:pt x="683323" y="983830"/>
                  </a:lnTo>
                  <a:lnTo>
                    <a:pt x="685241" y="978776"/>
                  </a:lnTo>
                  <a:close/>
                </a:path>
                <a:path w="1216025" h="1071879">
                  <a:moveTo>
                    <a:pt x="752563" y="910005"/>
                  </a:moveTo>
                  <a:lnTo>
                    <a:pt x="748322" y="907796"/>
                  </a:lnTo>
                  <a:lnTo>
                    <a:pt x="743267" y="915098"/>
                  </a:lnTo>
                  <a:lnTo>
                    <a:pt x="752144" y="914768"/>
                  </a:lnTo>
                  <a:lnTo>
                    <a:pt x="752563" y="910005"/>
                  </a:lnTo>
                  <a:close/>
                </a:path>
                <a:path w="1216025" h="1071879">
                  <a:moveTo>
                    <a:pt x="766445" y="265341"/>
                  </a:moveTo>
                  <a:lnTo>
                    <a:pt x="761695" y="261200"/>
                  </a:lnTo>
                  <a:lnTo>
                    <a:pt x="754849" y="261048"/>
                  </a:lnTo>
                  <a:lnTo>
                    <a:pt x="749808" y="263423"/>
                  </a:lnTo>
                  <a:lnTo>
                    <a:pt x="750455" y="266941"/>
                  </a:lnTo>
                  <a:lnTo>
                    <a:pt x="754418" y="266128"/>
                  </a:lnTo>
                  <a:lnTo>
                    <a:pt x="758151" y="267639"/>
                  </a:lnTo>
                  <a:lnTo>
                    <a:pt x="762038" y="268401"/>
                  </a:lnTo>
                  <a:lnTo>
                    <a:pt x="766445" y="265341"/>
                  </a:lnTo>
                  <a:close/>
                </a:path>
                <a:path w="1216025" h="1071879">
                  <a:moveTo>
                    <a:pt x="784529" y="1049401"/>
                  </a:moveTo>
                  <a:lnTo>
                    <a:pt x="779437" y="1046378"/>
                  </a:lnTo>
                  <a:lnTo>
                    <a:pt x="770445" y="1043647"/>
                  </a:lnTo>
                  <a:lnTo>
                    <a:pt x="765644" y="1043774"/>
                  </a:lnTo>
                  <a:lnTo>
                    <a:pt x="764844" y="1048575"/>
                  </a:lnTo>
                  <a:lnTo>
                    <a:pt x="776833" y="1050175"/>
                  </a:lnTo>
                  <a:lnTo>
                    <a:pt x="777633" y="1050175"/>
                  </a:lnTo>
                  <a:lnTo>
                    <a:pt x="784529" y="1049401"/>
                  </a:lnTo>
                  <a:close/>
                </a:path>
                <a:path w="1216025" h="1071879">
                  <a:moveTo>
                    <a:pt x="786993" y="985583"/>
                  </a:moveTo>
                  <a:lnTo>
                    <a:pt x="780034" y="980643"/>
                  </a:lnTo>
                  <a:lnTo>
                    <a:pt x="781151" y="990981"/>
                  </a:lnTo>
                  <a:lnTo>
                    <a:pt x="785431" y="990828"/>
                  </a:lnTo>
                  <a:lnTo>
                    <a:pt x="786993" y="985583"/>
                  </a:lnTo>
                  <a:close/>
                </a:path>
                <a:path w="1216025" h="1071879">
                  <a:moveTo>
                    <a:pt x="842365" y="224574"/>
                  </a:moveTo>
                  <a:lnTo>
                    <a:pt x="836777" y="226974"/>
                  </a:lnTo>
                  <a:lnTo>
                    <a:pt x="833577" y="230174"/>
                  </a:lnTo>
                  <a:lnTo>
                    <a:pt x="837577" y="235762"/>
                  </a:lnTo>
                  <a:lnTo>
                    <a:pt x="842365" y="233375"/>
                  </a:lnTo>
                  <a:lnTo>
                    <a:pt x="838377" y="230174"/>
                  </a:lnTo>
                  <a:lnTo>
                    <a:pt x="842365" y="224574"/>
                  </a:lnTo>
                  <a:close/>
                </a:path>
                <a:path w="1216025" h="1071879">
                  <a:moveTo>
                    <a:pt x="876731" y="1063764"/>
                  </a:moveTo>
                  <a:lnTo>
                    <a:pt x="875131" y="1061364"/>
                  </a:lnTo>
                  <a:lnTo>
                    <a:pt x="872744" y="1059764"/>
                  </a:lnTo>
                  <a:lnTo>
                    <a:pt x="871143" y="1057363"/>
                  </a:lnTo>
                  <a:lnTo>
                    <a:pt x="864285" y="1059903"/>
                  </a:lnTo>
                  <a:lnTo>
                    <a:pt x="858253" y="1063853"/>
                  </a:lnTo>
                  <a:lnTo>
                    <a:pt x="856869" y="1067371"/>
                  </a:lnTo>
                  <a:lnTo>
                    <a:pt x="863942" y="1068552"/>
                  </a:lnTo>
                  <a:lnTo>
                    <a:pt x="862342" y="1066952"/>
                  </a:lnTo>
                  <a:lnTo>
                    <a:pt x="861555" y="1064552"/>
                  </a:lnTo>
                  <a:lnTo>
                    <a:pt x="864743" y="1062964"/>
                  </a:lnTo>
                  <a:lnTo>
                    <a:pt x="868743" y="1066152"/>
                  </a:lnTo>
                  <a:lnTo>
                    <a:pt x="872744" y="1071753"/>
                  </a:lnTo>
                  <a:lnTo>
                    <a:pt x="875931" y="1069352"/>
                  </a:lnTo>
                  <a:lnTo>
                    <a:pt x="874331" y="1067752"/>
                  </a:lnTo>
                  <a:lnTo>
                    <a:pt x="873544" y="1065352"/>
                  </a:lnTo>
                  <a:lnTo>
                    <a:pt x="876731" y="1063764"/>
                  </a:lnTo>
                  <a:close/>
                </a:path>
                <a:path w="1216025" h="1071879">
                  <a:moveTo>
                    <a:pt x="969035" y="473925"/>
                  </a:moveTo>
                  <a:lnTo>
                    <a:pt x="965441" y="470738"/>
                  </a:lnTo>
                  <a:lnTo>
                    <a:pt x="964755" y="476173"/>
                  </a:lnTo>
                  <a:lnTo>
                    <a:pt x="959358" y="478231"/>
                  </a:lnTo>
                  <a:lnTo>
                    <a:pt x="954989" y="480745"/>
                  </a:lnTo>
                  <a:lnTo>
                    <a:pt x="957453" y="487527"/>
                  </a:lnTo>
                  <a:lnTo>
                    <a:pt x="965111" y="489280"/>
                  </a:lnTo>
                  <a:lnTo>
                    <a:pt x="968946" y="482422"/>
                  </a:lnTo>
                  <a:lnTo>
                    <a:pt x="969035" y="473925"/>
                  </a:lnTo>
                  <a:close/>
                </a:path>
                <a:path w="1216025" h="1071879">
                  <a:moveTo>
                    <a:pt x="997178" y="236105"/>
                  </a:moveTo>
                  <a:lnTo>
                    <a:pt x="993317" y="237871"/>
                  </a:lnTo>
                  <a:lnTo>
                    <a:pt x="991108" y="242176"/>
                  </a:lnTo>
                  <a:lnTo>
                    <a:pt x="996619" y="242963"/>
                  </a:lnTo>
                  <a:lnTo>
                    <a:pt x="997178" y="236105"/>
                  </a:lnTo>
                  <a:close/>
                </a:path>
                <a:path w="1216025" h="1071879">
                  <a:moveTo>
                    <a:pt x="1118895" y="567448"/>
                  </a:moveTo>
                  <a:lnTo>
                    <a:pt x="1109306" y="564248"/>
                  </a:lnTo>
                  <a:lnTo>
                    <a:pt x="1110754" y="559727"/>
                  </a:lnTo>
                  <a:lnTo>
                    <a:pt x="1108303" y="561047"/>
                  </a:lnTo>
                  <a:lnTo>
                    <a:pt x="1106157" y="565365"/>
                  </a:lnTo>
                  <a:lnTo>
                    <a:pt x="1108506" y="569836"/>
                  </a:lnTo>
                  <a:lnTo>
                    <a:pt x="1118895" y="567448"/>
                  </a:lnTo>
                  <a:close/>
                </a:path>
                <a:path w="1216025" h="1071879">
                  <a:moveTo>
                    <a:pt x="1136472" y="571436"/>
                  </a:moveTo>
                  <a:lnTo>
                    <a:pt x="1130084" y="573836"/>
                  </a:lnTo>
                  <a:lnTo>
                    <a:pt x="1126883" y="577037"/>
                  </a:lnTo>
                  <a:lnTo>
                    <a:pt x="1130884" y="582625"/>
                  </a:lnTo>
                  <a:lnTo>
                    <a:pt x="1135684" y="580237"/>
                  </a:lnTo>
                  <a:lnTo>
                    <a:pt x="1132484" y="577037"/>
                  </a:lnTo>
                  <a:lnTo>
                    <a:pt x="1136472" y="571436"/>
                  </a:lnTo>
                  <a:close/>
                </a:path>
                <a:path w="1216025" h="1071879">
                  <a:moveTo>
                    <a:pt x="1166850" y="553059"/>
                  </a:moveTo>
                  <a:lnTo>
                    <a:pt x="1164450" y="548259"/>
                  </a:lnTo>
                  <a:lnTo>
                    <a:pt x="1157871" y="551510"/>
                  </a:lnTo>
                  <a:lnTo>
                    <a:pt x="1153160" y="553262"/>
                  </a:lnTo>
                  <a:lnTo>
                    <a:pt x="1151305" y="555904"/>
                  </a:lnTo>
                  <a:lnTo>
                    <a:pt x="1153261" y="561848"/>
                  </a:lnTo>
                  <a:lnTo>
                    <a:pt x="1158062" y="557060"/>
                  </a:lnTo>
                  <a:lnTo>
                    <a:pt x="1166850" y="553059"/>
                  </a:lnTo>
                  <a:close/>
                </a:path>
                <a:path w="1216025" h="1071879">
                  <a:moveTo>
                    <a:pt x="1206804" y="562648"/>
                  </a:moveTo>
                  <a:lnTo>
                    <a:pt x="1202817" y="559447"/>
                  </a:lnTo>
                  <a:lnTo>
                    <a:pt x="1199616" y="553859"/>
                  </a:lnTo>
                  <a:lnTo>
                    <a:pt x="1194816" y="555459"/>
                  </a:lnTo>
                  <a:lnTo>
                    <a:pt x="1198816" y="559447"/>
                  </a:lnTo>
                  <a:lnTo>
                    <a:pt x="1202016" y="565048"/>
                  </a:lnTo>
                  <a:lnTo>
                    <a:pt x="1206804" y="562648"/>
                  </a:lnTo>
                  <a:close/>
                </a:path>
                <a:path w="1216025" h="1071879">
                  <a:moveTo>
                    <a:pt x="1215237" y="662470"/>
                  </a:moveTo>
                  <a:lnTo>
                    <a:pt x="1214297" y="657758"/>
                  </a:lnTo>
                  <a:lnTo>
                    <a:pt x="1209611" y="656628"/>
                  </a:lnTo>
                  <a:lnTo>
                    <a:pt x="1206804" y="664946"/>
                  </a:lnTo>
                  <a:lnTo>
                    <a:pt x="1215237" y="662470"/>
                  </a:lnTo>
                  <a:close/>
                </a:path>
                <a:path w="1216025" h="1071879">
                  <a:moveTo>
                    <a:pt x="1215821" y="567182"/>
                  </a:moveTo>
                  <a:lnTo>
                    <a:pt x="1210805" y="568337"/>
                  </a:lnTo>
                  <a:lnTo>
                    <a:pt x="1208176" y="571449"/>
                  </a:lnTo>
                  <a:lnTo>
                    <a:pt x="1215593" y="572236"/>
                  </a:lnTo>
                  <a:lnTo>
                    <a:pt x="1215821" y="56718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6662069" y="8125815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20" y="740283"/>
                  </a:lnTo>
                  <a:lnTo>
                    <a:pt x="15290" y="739368"/>
                  </a:lnTo>
                  <a:lnTo>
                    <a:pt x="8001" y="739216"/>
                  </a:lnTo>
                  <a:lnTo>
                    <a:pt x="800" y="739267"/>
                  </a:lnTo>
                  <a:lnTo>
                    <a:pt x="5600" y="742467"/>
                  </a:lnTo>
                  <a:lnTo>
                    <a:pt x="0" y="747268"/>
                  </a:lnTo>
                  <a:lnTo>
                    <a:pt x="3200" y="750468"/>
                  </a:lnTo>
                  <a:lnTo>
                    <a:pt x="9131" y="745502"/>
                  </a:lnTo>
                  <a:lnTo>
                    <a:pt x="16484" y="745566"/>
                  </a:lnTo>
                  <a:lnTo>
                    <a:pt x="23990" y="746074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159042" y="594614"/>
                  </a:moveTo>
                  <a:lnTo>
                    <a:pt x="157441" y="589813"/>
                  </a:lnTo>
                  <a:lnTo>
                    <a:pt x="154241" y="585825"/>
                  </a:lnTo>
                  <a:lnTo>
                    <a:pt x="149453" y="592213"/>
                  </a:lnTo>
                  <a:lnTo>
                    <a:pt x="151053" y="597014"/>
                  </a:lnTo>
                  <a:lnTo>
                    <a:pt x="154241" y="601014"/>
                  </a:lnTo>
                  <a:lnTo>
                    <a:pt x="159042" y="594614"/>
                  </a:lnTo>
                  <a:close/>
                </a:path>
                <a:path w="1456055" h="1019809">
                  <a:moveTo>
                    <a:pt x="166230" y="690524"/>
                  </a:moveTo>
                  <a:lnTo>
                    <a:pt x="162242" y="688124"/>
                  </a:lnTo>
                  <a:lnTo>
                    <a:pt x="163842" y="681723"/>
                  </a:lnTo>
                  <a:lnTo>
                    <a:pt x="159042" y="685723"/>
                  </a:lnTo>
                  <a:lnTo>
                    <a:pt x="156641" y="689724"/>
                  </a:lnTo>
                  <a:lnTo>
                    <a:pt x="162242" y="694512"/>
                  </a:lnTo>
                  <a:lnTo>
                    <a:pt x="166230" y="690524"/>
                  </a:lnTo>
                  <a:close/>
                </a:path>
                <a:path w="1456055" h="1019809">
                  <a:moveTo>
                    <a:pt x="169430" y="663346"/>
                  </a:moveTo>
                  <a:lnTo>
                    <a:pt x="167855" y="658063"/>
                  </a:lnTo>
                  <a:lnTo>
                    <a:pt x="163436" y="660654"/>
                  </a:lnTo>
                  <a:lnTo>
                    <a:pt x="162013" y="664578"/>
                  </a:lnTo>
                  <a:lnTo>
                    <a:pt x="169430" y="663346"/>
                  </a:lnTo>
                  <a:close/>
                </a:path>
                <a:path w="1456055" h="1019809">
                  <a:moveTo>
                    <a:pt x="186588" y="702170"/>
                  </a:moveTo>
                  <a:lnTo>
                    <a:pt x="179616" y="701814"/>
                  </a:lnTo>
                  <a:lnTo>
                    <a:pt x="170561" y="704596"/>
                  </a:lnTo>
                  <a:lnTo>
                    <a:pt x="174231" y="709701"/>
                  </a:lnTo>
                  <a:lnTo>
                    <a:pt x="175831" y="706501"/>
                  </a:lnTo>
                  <a:lnTo>
                    <a:pt x="176618" y="706501"/>
                  </a:lnTo>
                  <a:lnTo>
                    <a:pt x="186588" y="702170"/>
                  </a:lnTo>
                  <a:close/>
                </a:path>
                <a:path w="1456055" h="1019809">
                  <a:moveTo>
                    <a:pt x="310896" y="833577"/>
                  </a:moveTo>
                  <a:lnTo>
                    <a:pt x="309321" y="828294"/>
                  </a:lnTo>
                  <a:lnTo>
                    <a:pt x="304901" y="830884"/>
                  </a:lnTo>
                  <a:lnTo>
                    <a:pt x="303479" y="834821"/>
                  </a:lnTo>
                  <a:lnTo>
                    <a:pt x="310896" y="833577"/>
                  </a:lnTo>
                  <a:close/>
                </a:path>
                <a:path w="1456055" h="1019809">
                  <a:moveTo>
                    <a:pt x="323380" y="727900"/>
                  </a:moveTo>
                  <a:lnTo>
                    <a:pt x="318287" y="728383"/>
                  </a:lnTo>
                  <a:lnTo>
                    <a:pt x="313486" y="729919"/>
                  </a:lnTo>
                  <a:lnTo>
                    <a:pt x="318884" y="730478"/>
                  </a:lnTo>
                  <a:lnTo>
                    <a:pt x="323380" y="727900"/>
                  </a:lnTo>
                  <a:close/>
                </a:path>
                <a:path w="1456055" h="1019809">
                  <a:moveTo>
                    <a:pt x="340169" y="757466"/>
                  </a:moveTo>
                  <a:lnTo>
                    <a:pt x="335064" y="757948"/>
                  </a:lnTo>
                  <a:lnTo>
                    <a:pt x="330276" y="759485"/>
                  </a:lnTo>
                  <a:lnTo>
                    <a:pt x="335673" y="760056"/>
                  </a:lnTo>
                  <a:lnTo>
                    <a:pt x="340169" y="757466"/>
                  </a:lnTo>
                  <a:close/>
                </a:path>
                <a:path w="1456055" h="1019809">
                  <a:moveTo>
                    <a:pt x="375208" y="639800"/>
                  </a:moveTo>
                  <a:lnTo>
                    <a:pt x="368439" y="639368"/>
                  </a:lnTo>
                  <a:lnTo>
                    <a:pt x="368909" y="643394"/>
                  </a:lnTo>
                  <a:lnTo>
                    <a:pt x="366242" y="648157"/>
                  </a:lnTo>
                  <a:lnTo>
                    <a:pt x="365061" y="651738"/>
                  </a:lnTo>
                  <a:lnTo>
                    <a:pt x="370039" y="652157"/>
                  </a:lnTo>
                  <a:lnTo>
                    <a:pt x="371360" y="648131"/>
                  </a:lnTo>
                  <a:lnTo>
                    <a:pt x="374624" y="643369"/>
                  </a:lnTo>
                  <a:lnTo>
                    <a:pt x="375208" y="639800"/>
                  </a:lnTo>
                  <a:close/>
                </a:path>
                <a:path w="1456055" h="1019809">
                  <a:moveTo>
                    <a:pt x="383667" y="918768"/>
                  </a:moveTo>
                  <a:lnTo>
                    <a:pt x="383222" y="914298"/>
                  </a:lnTo>
                  <a:lnTo>
                    <a:pt x="378574" y="911034"/>
                  </a:lnTo>
                  <a:lnTo>
                    <a:pt x="372427" y="912698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28" y="920699"/>
                  </a:lnTo>
                  <a:lnTo>
                    <a:pt x="383667" y="918768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49" y="599414"/>
                  </a:lnTo>
                  <a:lnTo>
                    <a:pt x="453440" y="605282"/>
                  </a:lnTo>
                  <a:lnTo>
                    <a:pt x="449656" y="613397"/>
                  </a:lnTo>
                  <a:lnTo>
                    <a:pt x="447814" y="618515"/>
                  </a:lnTo>
                  <a:lnTo>
                    <a:pt x="449948" y="615391"/>
                  </a:lnTo>
                  <a:lnTo>
                    <a:pt x="454228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73125" y="806411"/>
                  </a:moveTo>
                  <a:lnTo>
                    <a:pt x="468337" y="804011"/>
                  </a:lnTo>
                  <a:lnTo>
                    <a:pt x="470738" y="797610"/>
                  </a:lnTo>
                  <a:lnTo>
                    <a:pt x="465937" y="801611"/>
                  </a:lnTo>
                  <a:lnTo>
                    <a:pt x="463537" y="805611"/>
                  </a:lnTo>
                  <a:lnTo>
                    <a:pt x="469138" y="810399"/>
                  </a:lnTo>
                  <a:lnTo>
                    <a:pt x="473125" y="806411"/>
                  </a:lnTo>
                  <a:close/>
                </a:path>
                <a:path w="1456055" h="1019809">
                  <a:moveTo>
                    <a:pt x="487514" y="407593"/>
                  </a:moveTo>
                  <a:lnTo>
                    <a:pt x="481076" y="406717"/>
                  </a:lnTo>
                  <a:lnTo>
                    <a:pt x="473735" y="402907"/>
                  </a:lnTo>
                  <a:lnTo>
                    <a:pt x="467283" y="401637"/>
                  </a:lnTo>
                  <a:lnTo>
                    <a:pt x="463537" y="408393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02"/>
                  </a:lnTo>
                  <a:lnTo>
                    <a:pt x="487514" y="407593"/>
                  </a:lnTo>
                  <a:close/>
                </a:path>
                <a:path w="1456055" h="1019809">
                  <a:moveTo>
                    <a:pt x="490715" y="840778"/>
                  </a:moveTo>
                  <a:lnTo>
                    <a:pt x="488797" y="834250"/>
                  </a:lnTo>
                  <a:lnTo>
                    <a:pt x="485622" y="837171"/>
                  </a:lnTo>
                  <a:lnTo>
                    <a:pt x="484987" y="841895"/>
                  </a:lnTo>
                  <a:lnTo>
                    <a:pt x="490715" y="840778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70" y="784834"/>
                  </a:lnTo>
                  <a:lnTo>
                    <a:pt x="534098" y="790841"/>
                  </a:lnTo>
                  <a:lnTo>
                    <a:pt x="525475" y="791019"/>
                  </a:lnTo>
                  <a:lnTo>
                    <a:pt x="517461" y="790892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70" y="799211"/>
                  </a:lnTo>
                  <a:lnTo>
                    <a:pt x="537070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581825" y="869543"/>
                  </a:moveTo>
                  <a:lnTo>
                    <a:pt x="577824" y="867943"/>
                  </a:lnTo>
                  <a:lnTo>
                    <a:pt x="579424" y="861555"/>
                  </a:lnTo>
                  <a:lnTo>
                    <a:pt x="574636" y="864755"/>
                  </a:lnTo>
                  <a:lnTo>
                    <a:pt x="572236" y="868743"/>
                  </a:lnTo>
                  <a:lnTo>
                    <a:pt x="577824" y="873544"/>
                  </a:lnTo>
                  <a:lnTo>
                    <a:pt x="581825" y="869543"/>
                  </a:lnTo>
                  <a:close/>
                </a:path>
                <a:path w="1456055" h="1019809">
                  <a:moveTo>
                    <a:pt x="608152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14" y="169430"/>
                  </a:lnTo>
                  <a:lnTo>
                    <a:pt x="602856" y="167741"/>
                  </a:lnTo>
                  <a:lnTo>
                    <a:pt x="606996" y="165531"/>
                  </a:lnTo>
                  <a:lnTo>
                    <a:pt x="608152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59" y="76720"/>
                  </a:lnTo>
                  <a:lnTo>
                    <a:pt x="647344" y="80670"/>
                  </a:lnTo>
                  <a:lnTo>
                    <a:pt x="652957" y="80721"/>
                  </a:lnTo>
                  <a:lnTo>
                    <a:pt x="658698" y="79095"/>
                  </a:lnTo>
                  <a:lnTo>
                    <a:pt x="664146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67" y="54813"/>
                  </a:moveTo>
                  <a:lnTo>
                    <a:pt x="664146" y="53543"/>
                  </a:lnTo>
                  <a:lnTo>
                    <a:pt x="664527" y="58635"/>
                  </a:lnTo>
                  <a:lnTo>
                    <a:pt x="663041" y="64935"/>
                  </a:lnTo>
                  <a:lnTo>
                    <a:pt x="662901" y="69723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67" y="54813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805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112" y="771245"/>
                  </a:lnTo>
                  <a:lnTo>
                    <a:pt x="692277" y="767689"/>
                  </a:lnTo>
                  <a:lnTo>
                    <a:pt x="685825" y="770445"/>
                  </a:lnTo>
                  <a:lnTo>
                    <a:pt x="682510" y="774382"/>
                  </a:lnTo>
                  <a:lnTo>
                    <a:pt x="688124" y="774433"/>
                  </a:lnTo>
                  <a:lnTo>
                    <a:pt x="693864" y="773264"/>
                  </a:lnTo>
                  <a:lnTo>
                    <a:pt x="699312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14489" y="923086"/>
                  </a:moveTo>
                  <a:lnTo>
                    <a:pt x="707301" y="918298"/>
                  </a:lnTo>
                  <a:lnTo>
                    <a:pt x="702500" y="925487"/>
                  </a:lnTo>
                  <a:lnTo>
                    <a:pt x="709701" y="930287"/>
                  </a:lnTo>
                  <a:lnTo>
                    <a:pt x="714489" y="923086"/>
                  </a:lnTo>
                  <a:close/>
                </a:path>
                <a:path w="1456055" h="1019809">
                  <a:moveTo>
                    <a:pt x="723290" y="298107"/>
                  </a:moveTo>
                  <a:lnTo>
                    <a:pt x="718223" y="298691"/>
                  </a:lnTo>
                  <a:lnTo>
                    <a:pt x="712800" y="296202"/>
                  </a:lnTo>
                  <a:lnTo>
                    <a:pt x="709015" y="295071"/>
                  </a:lnTo>
                  <a:lnTo>
                    <a:pt x="708901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74" y="304088"/>
                  </a:lnTo>
                  <a:lnTo>
                    <a:pt x="723290" y="298107"/>
                  </a:lnTo>
                  <a:close/>
                </a:path>
                <a:path w="1456055" h="1019809">
                  <a:moveTo>
                    <a:pt x="790270" y="974991"/>
                  </a:moveTo>
                  <a:lnTo>
                    <a:pt x="786218" y="970648"/>
                  </a:lnTo>
                  <a:lnTo>
                    <a:pt x="778281" y="965695"/>
                  </a:lnTo>
                  <a:lnTo>
                    <a:pt x="773633" y="964653"/>
                  </a:lnTo>
                  <a:lnTo>
                    <a:pt x="772033" y="969441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70" y="974991"/>
                  </a:lnTo>
                  <a:close/>
                </a:path>
                <a:path w="1456055" h="1019809">
                  <a:moveTo>
                    <a:pt x="797191" y="177076"/>
                  </a:moveTo>
                  <a:lnTo>
                    <a:pt x="792619" y="174828"/>
                  </a:lnTo>
                  <a:lnTo>
                    <a:pt x="787742" y="173482"/>
                  </a:lnTo>
                  <a:lnTo>
                    <a:pt x="792010" y="176618"/>
                  </a:lnTo>
                  <a:lnTo>
                    <a:pt x="797191" y="177076"/>
                  </a:lnTo>
                  <a:close/>
                </a:path>
                <a:path w="1456055" h="1019809">
                  <a:moveTo>
                    <a:pt x="835177" y="186220"/>
                  </a:moveTo>
                  <a:lnTo>
                    <a:pt x="829576" y="187807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88" y="183019"/>
                  </a:lnTo>
                  <a:lnTo>
                    <a:pt x="818388" y="177419"/>
                  </a:lnTo>
                  <a:lnTo>
                    <a:pt x="819188" y="183819"/>
                  </a:lnTo>
                  <a:lnTo>
                    <a:pt x="824052" y="185204"/>
                  </a:lnTo>
                  <a:lnTo>
                    <a:pt x="829284" y="190106"/>
                  </a:lnTo>
                  <a:lnTo>
                    <a:pt x="833462" y="192468"/>
                  </a:lnTo>
                  <a:lnTo>
                    <a:pt x="835177" y="186220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85"/>
                  </a:lnTo>
                  <a:lnTo>
                    <a:pt x="859155" y="203796"/>
                  </a:lnTo>
                  <a:lnTo>
                    <a:pt x="854354" y="205397"/>
                  </a:lnTo>
                  <a:lnTo>
                    <a:pt x="857554" y="209397"/>
                  </a:lnTo>
                  <a:lnTo>
                    <a:pt x="859155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187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588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43" y="1005408"/>
                  </a:lnTo>
                  <a:lnTo>
                    <a:pt x="863561" y="1005890"/>
                  </a:lnTo>
                  <a:lnTo>
                    <a:pt x="856653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55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43" y="1019797"/>
                  </a:lnTo>
                  <a:lnTo>
                    <a:pt x="872731" y="1018197"/>
                  </a:lnTo>
                  <a:lnTo>
                    <a:pt x="871143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32" y="123875"/>
                  </a:moveTo>
                  <a:lnTo>
                    <a:pt x="880732" y="118275"/>
                  </a:lnTo>
                  <a:lnTo>
                    <a:pt x="873531" y="121475"/>
                  </a:lnTo>
                  <a:lnTo>
                    <a:pt x="871143" y="125476"/>
                  </a:lnTo>
                  <a:lnTo>
                    <a:pt x="871931" y="131064"/>
                  </a:lnTo>
                  <a:lnTo>
                    <a:pt x="879132" y="127876"/>
                  </a:lnTo>
                  <a:lnTo>
                    <a:pt x="881532" y="123875"/>
                  </a:lnTo>
                  <a:close/>
                </a:path>
                <a:path w="1456055" h="1019809">
                  <a:moveTo>
                    <a:pt x="885520" y="26365"/>
                  </a:moveTo>
                  <a:lnTo>
                    <a:pt x="883119" y="22377"/>
                  </a:lnTo>
                  <a:lnTo>
                    <a:pt x="881532" y="15976"/>
                  </a:lnTo>
                  <a:lnTo>
                    <a:pt x="875931" y="16776"/>
                  </a:lnTo>
                  <a:lnTo>
                    <a:pt x="879132" y="20777"/>
                  </a:lnTo>
                  <a:lnTo>
                    <a:pt x="880732" y="27965"/>
                  </a:lnTo>
                  <a:lnTo>
                    <a:pt x="885520" y="26365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52"/>
                  </a:lnTo>
                  <a:lnTo>
                    <a:pt x="882332" y="143852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32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54"/>
                  </a:moveTo>
                  <a:lnTo>
                    <a:pt x="884326" y="254444"/>
                  </a:lnTo>
                  <a:lnTo>
                    <a:pt x="879309" y="253288"/>
                  </a:lnTo>
                  <a:lnTo>
                    <a:pt x="883119" y="256540"/>
                  </a:lnTo>
                  <a:lnTo>
                    <a:pt x="888746" y="256654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29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75"/>
                  </a:moveTo>
                  <a:lnTo>
                    <a:pt x="907999" y="172224"/>
                  </a:lnTo>
                  <a:lnTo>
                    <a:pt x="904443" y="175971"/>
                  </a:lnTo>
                  <a:lnTo>
                    <a:pt x="909497" y="178219"/>
                  </a:lnTo>
                  <a:lnTo>
                    <a:pt x="912304" y="171475"/>
                  </a:lnTo>
                  <a:close/>
                </a:path>
                <a:path w="1456055" h="1019809">
                  <a:moveTo>
                    <a:pt x="913498" y="79921"/>
                  </a:moveTo>
                  <a:lnTo>
                    <a:pt x="907097" y="81521"/>
                  </a:lnTo>
                  <a:lnTo>
                    <a:pt x="902309" y="83121"/>
                  </a:lnTo>
                  <a:lnTo>
                    <a:pt x="904709" y="89509"/>
                  </a:lnTo>
                  <a:lnTo>
                    <a:pt x="910297" y="88709"/>
                  </a:lnTo>
                  <a:lnTo>
                    <a:pt x="907897" y="84709"/>
                  </a:lnTo>
                  <a:lnTo>
                    <a:pt x="913498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87" y="309295"/>
                  </a:lnTo>
                  <a:lnTo>
                    <a:pt x="926287" y="302895"/>
                  </a:lnTo>
                  <a:lnTo>
                    <a:pt x="920686" y="303695"/>
                  </a:lnTo>
                  <a:lnTo>
                    <a:pt x="923886" y="307695"/>
                  </a:lnTo>
                  <a:lnTo>
                    <a:pt x="925487" y="314883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87" y="82321"/>
                  </a:lnTo>
                  <a:lnTo>
                    <a:pt x="922286" y="83908"/>
                  </a:lnTo>
                  <a:lnTo>
                    <a:pt x="924687" y="90309"/>
                  </a:lnTo>
                  <a:lnTo>
                    <a:pt x="930275" y="89509"/>
                  </a:lnTo>
                  <a:lnTo>
                    <a:pt x="927887" y="85509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59"/>
                  </a:moveTo>
                  <a:lnTo>
                    <a:pt x="947661" y="326771"/>
                  </a:lnTo>
                  <a:lnTo>
                    <a:pt x="944295" y="330339"/>
                  </a:lnTo>
                  <a:lnTo>
                    <a:pt x="949464" y="332473"/>
                  </a:lnTo>
                  <a:lnTo>
                    <a:pt x="951928" y="326059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796"/>
                  </a:lnTo>
                  <a:lnTo>
                    <a:pt x="949464" y="198996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58" y="227393"/>
                  </a:moveTo>
                  <a:lnTo>
                    <a:pt x="961351" y="227177"/>
                  </a:lnTo>
                  <a:lnTo>
                    <a:pt x="957783" y="229641"/>
                  </a:lnTo>
                  <a:lnTo>
                    <a:pt x="964641" y="232575"/>
                  </a:lnTo>
                  <a:lnTo>
                    <a:pt x="966558" y="227393"/>
                  </a:lnTo>
                  <a:close/>
                </a:path>
                <a:path w="1456055" h="1019809">
                  <a:moveTo>
                    <a:pt x="991819" y="441159"/>
                  </a:moveTo>
                  <a:lnTo>
                    <a:pt x="988618" y="437172"/>
                  </a:lnTo>
                  <a:lnTo>
                    <a:pt x="987018" y="429971"/>
                  </a:lnTo>
                  <a:lnTo>
                    <a:pt x="982230" y="431571"/>
                  </a:lnTo>
                  <a:lnTo>
                    <a:pt x="985418" y="435571"/>
                  </a:lnTo>
                  <a:lnTo>
                    <a:pt x="987018" y="442760"/>
                  </a:lnTo>
                  <a:lnTo>
                    <a:pt x="991819" y="441159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808" y="456349"/>
                  </a:lnTo>
                  <a:lnTo>
                    <a:pt x="1006208" y="449160"/>
                  </a:lnTo>
                  <a:lnTo>
                    <a:pt x="1000607" y="450761"/>
                  </a:lnTo>
                  <a:lnTo>
                    <a:pt x="1003808" y="454748"/>
                  </a:lnTo>
                  <a:lnTo>
                    <a:pt x="1005408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19" y="214985"/>
                  </a:lnTo>
                  <a:lnTo>
                    <a:pt x="1002207" y="213385"/>
                  </a:lnTo>
                  <a:lnTo>
                    <a:pt x="1003808" y="223774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97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13"/>
                  </a:lnTo>
                  <a:lnTo>
                    <a:pt x="1029385" y="591413"/>
                  </a:lnTo>
                  <a:lnTo>
                    <a:pt x="1026985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97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23"/>
                  </a:lnTo>
                  <a:lnTo>
                    <a:pt x="1032979" y="601611"/>
                  </a:lnTo>
                  <a:lnTo>
                    <a:pt x="1032827" y="597585"/>
                  </a:lnTo>
                  <a:lnTo>
                    <a:pt x="1026985" y="597014"/>
                  </a:lnTo>
                  <a:lnTo>
                    <a:pt x="1026642" y="601179"/>
                  </a:lnTo>
                  <a:lnTo>
                    <a:pt x="1026680" y="606996"/>
                  </a:lnTo>
                  <a:lnTo>
                    <a:pt x="1028674" y="611619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70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70" y="314540"/>
                  </a:lnTo>
                  <a:close/>
                </a:path>
                <a:path w="1456055" h="1019809">
                  <a:moveTo>
                    <a:pt x="1073340" y="451548"/>
                  </a:moveTo>
                  <a:lnTo>
                    <a:pt x="1064552" y="451548"/>
                  </a:lnTo>
                  <a:lnTo>
                    <a:pt x="1066139" y="456349"/>
                  </a:lnTo>
                  <a:lnTo>
                    <a:pt x="1061351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40" y="451548"/>
                  </a:lnTo>
                  <a:close/>
                </a:path>
                <a:path w="1456055" h="1019809">
                  <a:moveTo>
                    <a:pt x="1079347" y="296951"/>
                  </a:moveTo>
                  <a:lnTo>
                    <a:pt x="1075029" y="297700"/>
                  </a:lnTo>
                  <a:lnTo>
                    <a:pt x="1071473" y="301447"/>
                  </a:lnTo>
                  <a:lnTo>
                    <a:pt x="1076528" y="303695"/>
                  </a:lnTo>
                  <a:lnTo>
                    <a:pt x="1079347" y="296951"/>
                  </a:lnTo>
                  <a:close/>
                </a:path>
                <a:path w="1456055" h="1019809">
                  <a:moveTo>
                    <a:pt x="1097318" y="198996"/>
                  </a:moveTo>
                  <a:lnTo>
                    <a:pt x="1090117" y="199796"/>
                  </a:lnTo>
                  <a:lnTo>
                    <a:pt x="1086129" y="201396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18" y="198996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49" y="585177"/>
                  </a:lnTo>
                  <a:lnTo>
                    <a:pt x="1095717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492"/>
                  </a:moveTo>
                  <a:lnTo>
                    <a:pt x="1118095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95" y="521881"/>
                  </a:lnTo>
                  <a:lnTo>
                    <a:pt x="1127683" y="517893"/>
                  </a:lnTo>
                  <a:lnTo>
                    <a:pt x="1127683" y="511492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84" y="532269"/>
                  </a:lnTo>
                  <a:lnTo>
                    <a:pt x="1130084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84" y="541870"/>
                  </a:lnTo>
                  <a:lnTo>
                    <a:pt x="1133284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46" y="470103"/>
                  </a:moveTo>
                  <a:lnTo>
                    <a:pt x="1140472" y="465937"/>
                  </a:lnTo>
                  <a:lnTo>
                    <a:pt x="1138021" y="471106"/>
                  </a:lnTo>
                  <a:lnTo>
                    <a:pt x="1132281" y="471932"/>
                  </a:lnTo>
                  <a:lnTo>
                    <a:pt x="1127429" y="473354"/>
                  </a:lnTo>
                  <a:lnTo>
                    <a:pt x="1127683" y="480326"/>
                  </a:lnTo>
                  <a:lnTo>
                    <a:pt x="1134402" y="483806"/>
                  </a:lnTo>
                  <a:lnTo>
                    <a:pt x="1140066" y="478231"/>
                  </a:lnTo>
                  <a:lnTo>
                    <a:pt x="1142746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27"/>
                  </a:lnTo>
                  <a:lnTo>
                    <a:pt x="1135672" y="374027"/>
                  </a:lnTo>
                  <a:lnTo>
                    <a:pt x="1133284" y="371627"/>
                  </a:lnTo>
                  <a:lnTo>
                    <a:pt x="1131684" y="366839"/>
                  </a:lnTo>
                  <a:lnTo>
                    <a:pt x="1127683" y="368439"/>
                  </a:lnTo>
                  <a:lnTo>
                    <a:pt x="1130884" y="374027"/>
                  </a:lnTo>
                  <a:lnTo>
                    <a:pt x="1132484" y="382816"/>
                  </a:lnTo>
                  <a:lnTo>
                    <a:pt x="1138872" y="382028"/>
                  </a:lnTo>
                  <a:lnTo>
                    <a:pt x="1139761" y="377990"/>
                  </a:lnTo>
                  <a:lnTo>
                    <a:pt x="1142974" y="373126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214793" y="785622"/>
                  </a:moveTo>
                  <a:lnTo>
                    <a:pt x="1205204" y="788822"/>
                  </a:lnTo>
                  <a:lnTo>
                    <a:pt x="1199616" y="792822"/>
                  </a:lnTo>
                  <a:lnTo>
                    <a:pt x="1202004" y="800011"/>
                  </a:lnTo>
                  <a:lnTo>
                    <a:pt x="1210005" y="796023"/>
                  </a:lnTo>
                  <a:lnTo>
                    <a:pt x="1214793" y="792022"/>
                  </a:lnTo>
                  <a:lnTo>
                    <a:pt x="1214793" y="785622"/>
                  </a:lnTo>
                  <a:close/>
                </a:path>
                <a:path w="1456055" h="1019809">
                  <a:moveTo>
                    <a:pt x="1226667" y="555485"/>
                  </a:moveTo>
                  <a:lnTo>
                    <a:pt x="1219593" y="550659"/>
                  </a:lnTo>
                  <a:lnTo>
                    <a:pt x="1221054" y="560654"/>
                  </a:lnTo>
                  <a:lnTo>
                    <a:pt x="1225283" y="560552"/>
                  </a:lnTo>
                  <a:lnTo>
                    <a:pt x="1226667" y="555485"/>
                  </a:lnTo>
                  <a:close/>
                </a:path>
                <a:path w="1456055" h="1019809">
                  <a:moveTo>
                    <a:pt x="1242047" y="249008"/>
                  </a:moveTo>
                  <a:lnTo>
                    <a:pt x="1237780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47" y="249008"/>
                  </a:lnTo>
                  <a:close/>
                </a:path>
                <a:path w="1456055" h="1019809">
                  <a:moveTo>
                    <a:pt x="1257960" y="598614"/>
                  </a:moveTo>
                  <a:lnTo>
                    <a:pt x="1249159" y="592213"/>
                  </a:lnTo>
                  <a:lnTo>
                    <a:pt x="1252042" y="588365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71" y="597814"/>
                  </a:lnTo>
                  <a:lnTo>
                    <a:pt x="1257960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48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49" y="615391"/>
                  </a:lnTo>
                  <a:lnTo>
                    <a:pt x="1267548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37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37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26" y="934288"/>
                  </a:moveTo>
                  <a:lnTo>
                    <a:pt x="1288326" y="930287"/>
                  </a:lnTo>
                  <a:lnTo>
                    <a:pt x="1286725" y="923086"/>
                  </a:lnTo>
                  <a:lnTo>
                    <a:pt x="1281137" y="924687"/>
                  </a:lnTo>
                  <a:lnTo>
                    <a:pt x="1284325" y="928687"/>
                  </a:lnTo>
                  <a:lnTo>
                    <a:pt x="1285925" y="935875"/>
                  </a:lnTo>
                  <a:lnTo>
                    <a:pt x="1290726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02"/>
                  </a:lnTo>
                  <a:lnTo>
                    <a:pt x="1295247" y="703694"/>
                  </a:lnTo>
                  <a:lnTo>
                    <a:pt x="1299514" y="706501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13"/>
                  </a:lnTo>
                  <a:lnTo>
                    <a:pt x="1300645" y="593039"/>
                  </a:lnTo>
                  <a:lnTo>
                    <a:pt x="1295819" y="593610"/>
                  </a:lnTo>
                  <a:lnTo>
                    <a:pt x="1293228" y="595693"/>
                  </a:lnTo>
                  <a:lnTo>
                    <a:pt x="1293114" y="601802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103" y="714502"/>
                  </a:lnTo>
                  <a:lnTo>
                    <a:pt x="1321981" y="714603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2990"/>
                  </a:lnTo>
                  <a:lnTo>
                    <a:pt x="1339469" y="605802"/>
                  </a:lnTo>
                  <a:lnTo>
                    <a:pt x="1334681" y="607402"/>
                  </a:lnTo>
                  <a:lnTo>
                    <a:pt x="1337881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30" y="623011"/>
                  </a:moveTo>
                  <a:lnTo>
                    <a:pt x="1345971" y="622782"/>
                  </a:lnTo>
                  <a:lnTo>
                    <a:pt x="1342555" y="625259"/>
                  </a:lnTo>
                  <a:lnTo>
                    <a:pt x="1349870" y="628180"/>
                  </a:lnTo>
                  <a:lnTo>
                    <a:pt x="1351330" y="623011"/>
                  </a:lnTo>
                  <a:close/>
                </a:path>
                <a:path w="1456055" h="1019809">
                  <a:moveTo>
                    <a:pt x="1455775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75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811523" y="8180387"/>
              <a:ext cx="1017905" cy="868680"/>
            </a:xfrm>
            <a:custGeom>
              <a:avLst/>
              <a:gdLst/>
              <a:ahLst/>
              <a:cxnLst/>
              <a:rect l="l" t="t" r="r" b="b"/>
              <a:pathLst>
                <a:path w="1017905" h="868679">
                  <a:moveTo>
                    <a:pt x="9588" y="540042"/>
                  </a:moveTo>
                  <a:lnTo>
                    <a:pt x="7988" y="535241"/>
                  </a:lnTo>
                  <a:lnTo>
                    <a:pt x="4787" y="531253"/>
                  </a:lnTo>
                  <a:lnTo>
                    <a:pt x="0" y="537641"/>
                  </a:lnTo>
                  <a:lnTo>
                    <a:pt x="1600" y="542442"/>
                  </a:lnTo>
                  <a:lnTo>
                    <a:pt x="4787" y="546442"/>
                  </a:lnTo>
                  <a:lnTo>
                    <a:pt x="9588" y="540042"/>
                  </a:lnTo>
                  <a:close/>
                </a:path>
                <a:path w="1017905" h="868679">
                  <a:moveTo>
                    <a:pt x="30505" y="522579"/>
                  </a:moveTo>
                  <a:lnTo>
                    <a:pt x="29565" y="517664"/>
                  </a:lnTo>
                  <a:lnTo>
                    <a:pt x="23647" y="519887"/>
                  </a:lnTo>
                  <a:lnTo>
                    <a:pt x="15189" y="520458"/>
                  </a:lnTo>
                  <a:lnTo>
                    <a:pt x="9118" y="522833"/>
                  </a:lnTo>
                  <a:lnTo>
                    <a:pt x="10388" y="530453"/>
                  </a:lnTo>
                  <a:lnTo>
                    <a:pt x="16192" y="525526"/>
                  </a:lnTo>
                  <a:lnTo>
                    <a:pt x="24472" y="524052"/>
                  </a:lnTo>
                  <a:lnTo>
                    <a:pt x="30505" y="522579"/>
                  </a:lnTo>
                  <a:close/>
                </a:path>
                <a:path w="1017905" h="868679">
                  <a:moveTo>
                    <a:pt x="81521" y="780605"/>
                  </a:moveTo>
                  <a:lnTo>
                    <a:pt x="79692" y="776617"/>
                  </a:lnTo>
                  <a:lnTo>
                    <a:pt x="79514" y="770915"/>
                  </a:lnTo>
                  <a:lnTo>
                    <a:pt x="78143" y="767461"/>
                  </a:lnTo>
                  <a:lnTo>
                    <a:pt x="72720" y="770216"/>
                  </a:lnTo>
                  <a:lnTo>
                    <a:pt x="75565" y="773747"/>
                  </a:lnTo>
                  <a:lnTo>
                    <a:pt x="76225" y="779310"/>
                  </a:lnTo>
                  <a:lnTo>
                    <a:pt x="77330" y="782916"/>
                  </a:lnTo>
                  <a:lnTo>
                    <a:pt x="81521" y="780605"/>
                  </a:lnTo>
                  <a:close/>
                </a:path>
                <a:path w="1017905" h="868679">
                  <a:moveTo>
                    <a:pt x="109486" y="563219"/>
                  </a:moveTo>
                  <a:lnTo>
                    <a:pt x="104698" y="561619"/>
                  </a:lnTo>
                  <a:lnTo>
                    <a:pt x="99098" y="556831"/>
                  </a:lnTo>
                  <a:lnTo>
                    <a:pt x="95897" y="560019"/>
                  </a:lnTo>
                  <a:lnTo>
                    <a:pt x="100698" y="562419"/>
                  </a:lnTo>
                  <a:lnTo>
                    <a:pt x="106299" y="567220"/>
                  </a:lnTo>
                  <a:lnTo>
                    <a:pt x="109486" y="563219"/>
                  </a:lnTo>
                  <a:close/>
                </a:path>
                <a:path w="1017905" h="868679">
                  <a:moveTo>
                    <a:pt x="112687" y="228346"/>
                  </a:moveTo>
                  <a:lnTo>
                    <a:pt x="107086" y="221957"/>
                  </a:lnTo>
                  <a:lnTo>
                    <a:pt x="103898" y="225945"/>
                  </a:lnTo>
                  <a:lnTo>
                    <a:pt x="95110" y="225945"/>
                  </a:lnTo>
                  <a:lnTo>
                    <a:pt x="99898" y="232346"/>
                  </a:lnTo>
                  <a:lnTo>
                    <a:pt x="103898" y="228346"/>
                  </a:lnTo>
                  <a:lnTo>
                    <a:pt x="112687" y="228346"/>
                  </a:lnTo>
                  <a:close/>
                </a:path>
                <a:path w="1017905" h="868679">
                  <a:moveTo>
                    <a:pt x="128270" y="695490"/>
                  </a:moveTo>
                  <a:lnTo>
                    <a:pt x="127952" y="690245"/>
                  </a:lnTo>
                  <a:lnTo>
                    <a:pt x="121475" y="691896"/>
                  </a:lnTo>
                  <a:lnTo>
                    <a:pt x="121996" y="698449"/>
                  </a:lnTo>
                  <a:lnTo>
                    <a:pt x="123774" y="707174"/>
                  </a:lnTo>
                  <a:lnTo>
                    <a:pt x="125412" y="712457"/>
                  </a:lnTo>
                  <a:lnTo>
                    <a:pt x="125476" y="708672"/>
                  </a:lnTo>
                  <a:lnTo>
                    <a:pt x="126199" y="703135"/>
                  </a:lnTo>
                  <a:lnTo>
                    <a:pt x="128270" y="695490"/>
                  </a:lnTo>
                  <a:close/>
                </a:path>
                <a:path w="1017905" h="868679">
                  <a:moveTo>
                    <a:pt x="147891" y="167424"/>
                  </a:moveTo>
                  <a:lnTo>
                    <a:pt x="142760" y="167906"/>
                  </a:lnTo>
                  <a:lnTo>
                    <a:pt x="137769" y="169443"/>
                  </a:lnTo>
                  <a:lnTo>
                    <a:pt x="143052" y="170002"/>
                  </a:lnTo>
                  <a:lnTo>
                    <a:pt x="147891" y="167424"/>
                  </a:lnTo>
                  <a:close/>
                </a:path>
                <a:path w="1017905" h="868679">
                  <a:moveTo>
                    <a:pt x="172326" y="614184"/>
                  </a:moveTo>
                  <a:lnTo>
                    <a:pt x="167233" y="614667"/>
                  </a:lnTo>
                  <a:lnTo>
                    <a:pt x="162433" y="616204"/>
                  </a:lnTo>
                  <a:lnTo>
                    <a:pt x="167830" y="616762"/>
                  </a:lnTo>
                  <a:lnTo>
                    <a:pt x="172326" y="614184"/>
                  </a:lnTo>
                  <a:close/>
                </a:path>
                <a:path w="1017905" h="868679">
                  <a:moveTo>
                    <a:pt x="187007" y="84493"/>
                  </a:moveTo>
                  <a:lnTo>
                    <a:pt x="185420" y="79692"/>
                  </a:lnTo>
                  <a:lnTo>
                    <a:pt x="182219" y="75692"/>
                  </a:lnTo>
                  <a:lnTo>
                    <a:pt x="177419" y="82092"/>
                  </a:lnTo>
                  <a:lnTo>
                    <a:pt x="179019" y="86880"/>
                  </a:lnTo>
                  <a:lnTo>
                    <a:pt x="182219" y="90881"/>
                  </a:lnTo>
                  <a:lnTo>
                    <a:pt x="187007" y="84493"/>
                  </a:lnTo>
                  <a:close/>
                </a:path>
                <a:path w="1017905" h="868679">
                  <a:moveTo>
                    <a:pt x="188607" y="35737"/>
                  </a:moveTo>
                  <a:lnTo>
                    <a:pt x="183819" y="33337"/>
                  </a:lnTo>
                  <a:lnTo>
                    <a:pt x="186220" y="27749"/>
                  </a:lnTo>
                  <a:lnTo>
                    <a:pt x="181419" y="30937"/>
                  </a:lnTo>
                  <a:lnTo>
                    <a:pt x="179019" y="34937"/>
                  </a:lnTo>
                  <a:lnTo>
                    <a:pt x="184619" y="39738"/>
                  </a:lnTo>
                  <a:lnTo>
                    <a:pt x="188607" y="35737"/>
                  </a:lnTo>
                  <a:close/>
                </a:path>
                <a:path w="1017905" h="868679">
                  <a:moveTo>
                    <a:pt x="198196" y="221157"/>
                  </a:moveTo>
                  <a:lnTo>
                    <a:pt x="196291" y="214185"/>
                  </a:lnTo>
                  <a:lnTo>
                    <a:pt x="193103" y="216954"/>
                  </a:lnTo>
                  <a:lnTo>
                    <a:pt x="192468" y="221830"/>
                  </a:lnTo>
                  <a:lnTo>
                    <a:pt x="198196" y="221157"/>
                  </a:lnTo>
                  <a:close/>
                </a:path>
                <a:path w="1017905" h="868679">
                  <a:moveTo>
                    <a:pt x="205397" y="26149"/>
                  </a:moveTo>
                  <a:lnTo>
                    <a:pt x="201396" y="24549"/>
                  </a:lnTo>
                  <a:lnTo>
                    <a:pt x="202996" y="18148"/>
                  </a:lnTo>
                  <a:lnTo>
                    <a:pt x="198196" y="21348"/>
                  </a:lnTo>
                  <a:lnTo>
                    <a:pt x="195808" y="25349"/>
                  </a:lnTo>
                  <a:lnTo>
                    <a:pt x="201396" y="30137"/>
                  </a:lnTo>
                  <a:lnTo>
                    <a:pt x="205397" y="26149"/>
                  </a:lnTo>
                  <a:close/>
                </a:path>
                <a:path w="1017905" h="868679">
                  <a:moveTo>
                    <a:pt x="206997" y="98869"/>
                  </a:moveTo>
                  <a:lnTo>
                    <a:pt x="202196" y="92481"/>
                  </a:lnTo>
                  <a:lnTo>
                    <a:pt x="198996" y="96481"/>
                  </a:lnTo>
                  <a:lnTo>
                    <a:pt x="190207" y="96481"/>
                  </a:lnTo>
                  <a:lnTo>
                    <a:pt x="195008" y="102870"/>
                  </a:lnTo>
                  <a:lnTo>
                    <a:pt x="198196" y="98869"/>
                  </a:lnTo>
                  <a:lnTo>
                    <a:pt x="206997" y="98869"/>
                  </a:lnTo>
                  <a:close/>
                </a:path>
                <a:path w="1017905" h="868679">
                  <a:moveTo>
                    <a:pt x="226174" y="165214"/>
                  </a:moveTo>
                  <a:lnTo>
                    <a:pt x="221373" y="162814"/>
                  </a:lnTo>
                  <a:lnTo>
                    <a:pt x="215785" y="158013"/>
                  </a:lnTo>
                  <a:lnTo>
                    <a:pt x="212585" y="162013"/>
                  </a:lnTo>
                  <a:lnTo>
                    <a:pt x="217385" y="164414"/>
                  </a:lnTo>
                  <a:lnTo>
                    <a:pt x="222973" y="169202"/>
                  </a:lnTo>
                  <a:lnTo>
                    <a:pt x="226174" y="165214"/>
                  </a:lnTo>
                  <a:close/>
                </a:path>
                <a:path w="1017905" h="868679">
                  <a:moveTo>
                    <a:pt x="242163" y="110858"/>
                  </a:moveTo>
                  <a:lnTo>
                    <a:pt x="240245" y="104013"/>
                  </a:lnTo>
                  <a:lnTo>
                    <a:pt x="237058" y="106972"/>
                  </a:lnTo>
                  <a:lnTo>
                    <a:pt x="236423" y="111874"/>
                  </a:lnTo>
                  <a:lnTo>
                    <a:pt x="242163" y="110858"/>
                  </a:lnTo>
                  <a:close/>
                </a:path>
                <a:path w="1017905" h="868679">
                  <a:moveTo>
                    <a:pt x="272224" y="186601"/>
                  </a:moveTo>
                  <a:lnTo>
                    <a:pt x="267131" y="187083"/>
                  </a:lnTo>
                  <a:lnTo>
                    <a:pt x="262343" y="188620"/>
                  </a:lnTo>
                  <a:lnTo>
                    <a:pt x="267728" y="189191"/>
                  </a:lnTo>
                  <a:lnTo>
                    <a:pt x="272224" y="186601"/>
                  </a:lnTo>
                  <a:close/>
                </a:path>
                <a:path w="1017905" h="868679">
                  <a:moveTo>
                    <a:pt x="291414" y="212178"/>
                  </a:moveTo>
                  <a:lnTo>
                    <a:pt x="286308" y="212661"/>
                  </a:lnTo>
                  <a:lnTo>
                    <a:pt x="281520" y="214198"/>
                  </a:lnTo>
                  <a:lnTo>
                    <a:pt x="286918" y="214757"/>
                  </a:lnTo>
                  <a:lnTo>
                    <a:pt x="291414" y="212178"/>
                  </a:lnTo>
                  <a:close/>
                </a:path>
                <a:path w="1017905" h="868679">
                  <a:moveTo>
                    <a:pt x="296506" y="107670"/>
                  </a:moveTo>
                  <a:lnTo>
                    <a:pt x="291706" y="101269"/>
                  </a:lnTo>
                  <a:lnTo>
                    <a:pt x="288518" y="105270"/>
                  </a:lnTo>
                  <a:lnTo>
                    <a:pt x="279717" y="105270"/>
                  </a:lnTo>
                  <a:lnTo>
                    <a:pt x="284518" y="111658"/>
                  </a:lnTo>
                  <a:lnTo>
                    <a:pt x="287718" y="107670"/>
                  </a:lnTo>
                  <a:lnTo>
                    <a:pt x="296506" y="107670"/>
                  </a:lnTo>
                  <a:close/>
                </a:path>
                <a:path w="1017905" h="868679">
                  <a:moveTo>
                    <a:pt x="310095" y="817372"/>
                  </a:moveTo>
                  <a:lnTo>
                    <a:pt x="305295" y="813371"/>
                  </a:lnTo>
                  <a:lnTo>
                    <a:pt x="307695" y="807783"/>
                  </a:lnTo>
                  <a:lnTo>
                    <a:pt x="303695" y="803783"/>
                  </a:lnTo>
                  <a:lnTo>
                    <a:pt x="301409" y="812139"/>
                  </a:lnTo>
                  <a:lnTo>
                    <a:pt x="294411" y="816673"/>
                  </a:lnTo>
                  <a:lnTo>
                    <a:pt x="287845" y="820750"/>
                  </a:lnTo>
                  <a:lnTo>
                    <a:pt x="286918" y="827760"/>
                  </a:lnTo>
                  <a:lnTo>
                    <a:pt x="292328" y="824001"/>
                  </a:lnTo>
                  <a:lnTo>
                    <a:pt x="297903" y="820470"/>
                  </a:lnTo>
                  <a:lnTo>
                    <a:pt x="303771" y="817981"/>
                  </a:lnTo>
                  <a:lnTo>
                    <a:pt x="310095" y="817372"/>
                  </a:lnTo>
                  <a:close/>
                </a:path>
                <a:path w="1017905" h="868679">
                  <a:moveTo>
                    <a:pt x="320484" y="127647"/>
                  </a:moveTo>
                  <a:lnTo>
                    <a:pt x="318909" y="122707"/>
                  </a:lnTo>
                  <a:lnTo>
                    <a:pt x="314490" y="125247"/>
                  </a:lnTo>
                  <a:lnTo>
                    <a:pt x="313067" y="128993"/>
                  </a:lnTo>
                  <a:lnTo>
                    <a:pt x="320484" y="127647"/>
                  </a:lnTo>
                  <a:close/>
                </a:path>
                <a:path w="1017905" h="868679">
                  <a:moveTo>
                    <a:pt x="336461" y="326656"/>
                  </a:moveTo>
                  <a:lnTo>
                    <a:pt x="332473" y="324256"/>
                  </a:lnTo>
                  <a:lnTo>
                    <a:pt x="334073" y="317855"/>
                  </a:lnTo>
                  <a:lnTo>
                    <a:pt x="329272" y="321856"/>
                  </a:lnTo>
                  <a:lnTo>
                    <a:pt x="326872" y="325856"/>
                  </a:lnTo>
                  <a:lnTo>
                    <a:pt x="332473" y="330644"/>
                  </a:lnTo>
                  <a:lnTo>
                    <a:pt x="336461" y="326656"/>
                  </a:lnTo>
                  <a:close/>
                </a:path>
                <a:path w="1017905" h="868679">
                  <a:moveTo>
                    <a:pt x="341261" y="212369"/>
                  </a:moveTo>
                  <a:lnTo>
                    <a:pt x="336461" y="210769"/>
                  </a:lnTo>
                  <a:lnTo>
                    <a:pt x="330873" y="205968"/>
                  </a:lnTo>
                  <a:lnTo>
                    <a:pt x="327672" y="209169"/>
                  </a:lnTo>
                  <a:lnTo>
                    <a:pt x="332473" y="211569"/>
                  </a:lnTo>
                  <a:lnTo>
                    <a:pt x="338061" y="216357"/>
                  </a:lnTo>
                  <a:lnTo>
                    <a:pt x="341261" y="212369"/>
                  </a:lnTo>
                  <a:close/>
                </a:path>
                <a:path w="1017905" h="868679">
                  <a:moveTo>
                    <a:pt x="344957" y="471919"/>
                  </a:moveTo>
                  <a:lnTo>
                    <a:pt x="339864" y="472414"/>
                  </a:lnTo>
                  <a:lnTo>
                    <a:pt x="335064" y="473951"/>
                  </a:lnTo>
                  <a:lnTo>
                    <a:pt x="340461" y="474510"/>
                  </a:lnTo>
                  <a:lnTo>
                    <a:pt x="344957" y="471919"/>
                  </a:lnTo>
                  <a:close/>
                </a:path>
                <a:path w="1017905" h="868679">
                  <a:moveTo>
                    <a:pt x="368439" y="218757"/>
                  </a:moveTo>
                  <a:lnTo>
                    <a:pt x="366636" y="211899"/>
                  </a:lnTo>
                  <a:lnTo>
                    <a:pt x="363639" y="214858"/>
                  </a:lnTo>
                  <a:lnTo>
                    <a:pt x="363042" y="219773"/>
                  </a:lnTo>
                  <a:lnTo>
                    <a:pt x="368439" y="218757"/>
                  </a:lnTo>
                  <a:close/>
                </a:path>
                <a:path w="1017905" h="868679">
                  <a:moveTo>
                    <a:pt x="378828" y="395389"/>
                  </a:moveTo>
                  <a:lnTo>
                    <a:pt x="377024" y="388416"/>
                  </a:lnTo>
                  <a:lnTo>
                    <a:pt x="374027" y="391185"/>
                  </a:lnTo>
                  <a:lnTo>
                    <a:pt x="373430" y="396062"/>
                  </a:lnTo>
                  <a:lnTo>
                    <a:pt x="378828" y="395389"/>
                  </a:lnTo>
                  <a:close/>
                </a:path>
                <a:path w="1017905" h="868679">
                  <a:moveTo>
                    <a:pt x="398005" y="406577"/>
                  </a:moveTo>
                  <a:lnTo>
                    <a:pt x="393204" y="402577"/>
                  </a:lnTo>
                  <a:lnTo>
                    <a:pt x="395605" y="396976"/>
                  </a:lnTo>
                  <a:lnTo>
                    <a:pt x="391604" y="392988"/>
                  </a:lnTo>
                  <a:lnTo>
                    <a:pt x="388226" y="398589"/>
                  </a:lnTo>
                  <a:lnTo>
                    <a:pt x="389115" y="404876"/>
                  </a:lnTo>
                  <a:lnTo>
                    <a:pt x="392849" y="408609"/>
                  </a:lnTo>
                  <a:lnTo>
                    <a:pt x="398005" y="406577"/>
                  </a:lnTo>
                  <a:close/>
                </a:path>
                <a:path w="1017905" h="868679">
                  <a:moveTo>
                    <a:pt x="413194" y="40525"/>
                  </a:moveTo>
                  <a:lnTo>
                    <a:pt x="408393" y="38138"/>
                  </a:lnTo>
                  <a:lnTo>
                    <a:pt x="410794" y="31737"/>
                  </a:lnTo>
                  <a:lnTo>
                    <a:pt x="405993" y="35737"/>
                  </a:lnTo>
                  <a:lnTo>
                    <a:pt x="403593" y="39738"/>
                  </a:lnTo>
                  <a:lnTo>
                    <a:pt x="409194" y="44526"/>
                  </a:lnTo>
                  <a:lnTo>
                    <a:pt x="413194" y="40525"/>
                  </a:lnTo>
                  <a:close/>
                </a:path>
                <a:path w="1017905" h="868679">
                  <a:moveTo>
                    <a:pt x="426008" y="446341"/>
                  </a:moveTo>
                  <a:lnTo>
                    <a:pt x="420878" y="446836"/>
                  </a:lnTo>
                  <a:lnTo>
                    <a:pt x="415899" y="448373"/>
                  </a:lnTo>
                  <a:lnTo>
                    <a:pt x="421182" y="448932"/>
                  </a:lnTo>
                  <a:lnTo>
                    <a:pt x="426008" y="446341"/>
                  </a:lnTo>
                  <a:close/>
                </a:path>
                <a:path w="1017905" h="868679">
                  <a:moveTo>
                    <a:pt x="431939" y="168186"/>
                  </a:moveTo>
                  <a:lnTo>
                    <a:pt x="424980" y="168008"/>
                  </a:lnTo>
                  <a:lnTo>
                    <a:pt x="415912" y="170827"/>
                  </a:lnTo>
                  <a:lnTo>
                    <a:pt x="419582" y="175602"/>
                  </a:lnTo>
                  <a:lnTo>
                    <a:pt x="421182" y="172402"/>
                  </a:lnTo>
                  <a:lnTo>
                    <a:pt x="421982" y="172402"/>
                  </a:lnTo>
                  <a:lnTo>
                    <a:pt x="431939" y="168186"/>
                  </a:lnTo>
                  <a:close/>
                </a:path>
                <a:path w="1017905" h="868679">
                  <a:moveTo>
                    <a:pt x="439559" y="698284"/>
                  </a:moveTo>
                  <a:lnTo>
                    <a:pt x="437984" y="693000"/>
                  </a:lnTo>
                  <a:lnTo>
                    <a:pt x="433565" y="695591"/>
                  </a:lnTo>
                  <a:lnTo>
                    <a:pt x="432142" y="699528"/>
                  </a:lnTo>
                  <a:lnTo>
                    <a:pt x="439559" y="698284"/>
                  </a:lnTo>
                  <a:close/>
                </a:path>
                <a:path w="1017905" h="868679">
                  <a:moveTo>
                    <a:pt x="449948" y="154825"/>
                  </a:moveTo>
                  <a:lnTo>
                    <a:pt x="448157" y="147853"/>
                  </a:lnTo>
                  <a:lnTo>
                    <a:pt x="445160" y="150622"/>
                  </a:lnTo>
                  <a:lnTo>
                    <a:pt x="444563" y="155498"/>
                  </a:lnTo>
                  <a:lnTo>
                    <a:pt x="449948" y="154825"/>
                  </a:lnTo>
                  <a:close/>
                </a:path>
                <a:path w="1017905" h="868679">
                  <a:moveTo>
                    <a:pt x="452056" y="661339"/>
                  </a:moveTo>
                  <a:lnTo>
                    <a:pt x="446951" y="661822"/>
                  </a:lnTo>
                  <a:lnTo>
                    <a:pt x="442163" y="663359"/>
                  </a:lnTo>
                  <a:lnTo>
                    <a:pt x="447560" y="663917"/>
                  </a:lnTo>
                  <a:lnTo>
                    <a:pt x="452056" y="661339"/>
                  </a:lnTo>
                  <a:close/>
                </a:path>
                <a:path w="1017905" h="868679">
                  <a:moveTo>
                    <a:pt x="453148" y="219557"/>
                  </a:moveTo>
                  <a:lnTo>
                    <a:pt x="451243" y="212585"/>
                  </a:lnTo>
                  <a:lnTo>
                    <a:pt x="448056" y="215366"/>
                  </a:lnTo>
                  <a:lnTo>
                    <a:pt x="447421" y="220230"/>
                  </a:lnTo>
                  <a:lnTo>
                    <a:pt x="453148" y="219557"/>
                  </a:lnTo>
                  <a:close/>
                </a:path>
                <a:path w="1017905" h="868679">
                  <a:moveTo>
                    <a:pt x="457149" y="129247"/>
                  </a:moveTo>
                  <a:lnTo>
                    <a:pt x="455231" y="122720"/>
                  </a:lnTo>
                  <a:lnTo>
                    <a:pt x="452056" y="125653"/>
                  </a:lnTo>
                  <a:lnTo>
                    <a:pt x="451408" y="130365"/>
                  </a:lnTo>
                  <a:lnTo>
                    <a:pt x="457149" y="129247"/>
                  </a:lnTo>
                  <a:close/>
                </a:path>
                <a:path w="1017905" h="868679">
                  <a:moveTo>
                    <a:pt x="469938" y="287489"/>
                  </a:moveTo>
                  <a:lnTo>
                    <a:pt x="465137" y="285089"/>
                  </a:lnTo>
                  <a:lnTo>
                    <a:pt x="459549" y="280301"/>
                  </a:lnTo>
                  <a:lnTo>
                    <a:pt x="456349" y="284289"/>
                  </a:lnTo>
                  <a:lnTo>
                    <a:pt x="461137" y="286689"/>
                  </a:lnTo>
                  <a:lnTo>
                    <a:pt x="466737" y="291490"/>
                  </a:lnTo>
                  <a:lnTo>
                    <a:pt x="469938" y="287489"/>
                  </a:lnTo>
                  <a:close/>
                </a:path>
                <a:path w="1017905" h="868679">
                  <a:moveTo>
                    <a:pt x="497103" y="293878"/>
                  </a:moveTo>
                  <a:lnTo>
                    <a:pt x="492315" y="291490"/>
                  </a:lnTo>
                  <a:lnTo>
                    <a:pt x="486714" y="286689"/>
                  </a:lnTo>
                  <a:lnTo>
                    <a:pt x="483514" y="290690"/>
                  </a:lnTo>
                  <a:lnTo>
                    <a:pt x="488315" y="293090"/>
                  </a:lnTo>
                  <a:lnTo>
                    <a:pt x="493915" y="297878"/>
                  </a:lnTo>
                  <a:lnTo>
                    <a:pt x="497103" y="293878"/>
                  </a:lnTo>
                  <a:close/>
                </a:path>
                <a:path w="1017905" h="868679">
                  <a:moveTo>
                    <a:pt x="515493" y="863727"/>
                  </a:moveTo>
                  <a:lnTo>
                    <a:pt x="513575" y="849896"/>
                  </a:lnTo>
                  <a:lnTo>
                    <a:pt x="510387" y="850239"/>
                  </a:lnTo>
                  <a:lnTo>
                    <a:pt x="509752" y="857313"/>
                  </a:lnTo>
                  <a:lnTo>
                    <a:pt x="515493" y="863727"/>
                  </a:lnTo>
                  <a:close/>
                </a:path>
                <a:path w="1017905" h="868679">
                  <a:moveTo>
                    <a:pt x="548259" y="265112"/>
                  </a:moveTo>
                  <a:lnTo>
                    <a:pt x="544258" y="261912"/>
                  </a:lnTo>
                  <a:lnTo>
                    <a:pt x="544258" y="253923"/>
                  </a:lnTo>
                  <a:lnTo>
                    <a:pt x="537070" y="258724"/>
                  </a:lnTo>
                  <a:lnTo>
                    <a:pt x="541058" y="261912"/>
                  </a:lnTo>
                  <a:lnTo>
                    <a:pt x="541058" y="269913"/>
                  </a:lnTo>
                  <a:lnTo>
                    <a:pt x="548259" y="265112"/>
                  </a:lnTo>
                  <a:close/>
                </a:path>
                <a:path w="1017905" h="868679">
                  <a:moveTo>
                    <a:pt x="555447" y="615175"/>
                  </a:moveTo>
                  <a:lnTo>
                    <a:pt x="553872" y="609892"/>
                  </a:lnTo>
                  <a:lnTo>
                    <a:pt x="549452" y="612470"/>
                  </a:lnTo>
                  <a:lnTo>
                    <a:pt x="548030" y="616407"/>
                  </a:lnTo>
                  <a:lnTo>
                    <a:pt x="555447" y="615175"/>
                  </a:lnTo>
                  <a:close/>
                </a:path>
                <a:path w="1017905" h="868679">
                  <a:moveTo>
                    <a:pt x="555447" y="162814"/>
                  </a:moveTo>
                  <a:lnTo>
                    <a:pt x="554062" y="159283"/>
                  </a:lnTo>
                  <a:lnTo>
                    <a:pt x="553948" y="153720"/>
                  </a:lnTo>
                  <a:lnTo>
                    <a:pt x="552183" y="150114"/>
                  </a:lnTo>
                  <a:lnTo>
                    <a:pt x="545858" y="152425"/>
                  </a:lnTo>
                  <a:lnTo>
                    <a:pt x="548259" y="154025"/>
                  </a:lnTo>
                  <a:lnTo>
                    <a:pt x="549859" y="155613"/>
                  </a:lnTo>
                  <a:lnTo>
                    <a:pt x="547458" y="158013"/>
                  </a:lnTo>
                  <a:lnTo>
                    <a:pt x="544258" y="157213"/>
                  </a:lnTo>
                  <a:lnTo>
                    <a:pt x="540258" y="154025"/>
                  </a:lnTo>
                  <a:lnTo>
                    <a:pt x="537870" y="157213"/>
                  </a:lnTo>
                  <a:lnTo>
                    <a:pt x="544258" y="160413"/>
                  </a:lnTo>
                  <a:lnTo>
                    <a:pt x="550659" y="166814"/>
                  </a:lnTo>
                  <a:lnTo>
                    <a:pt x="555447" y="162814"/>
                  </a:lnTo>
                  <a:close/>
                </a:path>
                <a:path w="1017905" h="868679">
                  <a:moveTo>
                    <a:pt x="563435" y="6959"/>
                  </a:moveTo>
                  <a:lnTo>
                    <a:pt x="561530" y="0"/>
                  </a:lnTo>
                  <a:lnTo>
                    <a:pt x="558342" y="2768"/>
                  </a:lnTo>
                  <a:lnTo>
                    <a:pt x="557707" y="7645"/>
                  </a:lnTo>
                  <a:lnTo>
                    <a:pt x="563435" y="6959"/>
                  </a:lnTo>
                  <a:close/>
                </a:path>
                <a:path w="1017905" h="868679">
                  <a:moveTo>
                    <a:pt x="570331" y="413689"/>
                  </a:moveTo>
                  <a:lnTo>
                    <a:pt x="565238" y="414362"/>
                  </a:lnTo>
                  <a:lnTo>
                    <a:pt x="560438" y="415937"/>
                  </a:lnTo>
                  <a:lnTo>
                    <a:pt x="565835" y="416166"/>
                  </a:lnTo>
                  <a:lnTo>
                    <a:pt x="570331" y="413689"/>
                  </a:lnTo>
                  <a:close/>
                </a:path>
                <a:path w="1017905" h="868679">
                  <a:moveTo>
                    <a:pt x="592213" y="392988"/>
                  </a:moveTo>
                  <a:lnTo>
                    <a:pt x="587413" y="391388"/>
                  </a:lnTo>
                  <a:lnTo>
                    <a:pt x="589813" y="385000"/>
                  </a:lnTo>
                  <a:lnTo>
                    <a:pt x="585025" y="388188"/>
                  </a:lnTo>
                  <a:lnTo>
                    <a:pt x="582625" y="392188"/>
                  </a:lnTo>
                  <a:lnTo>
                    <a:pt x="588213" y="396976"/>
                  </a:lnTo>
                  <a:lnTo>
                    <a:pt x="592213" y="392988"/>
                  </a:lnTo>
                  <a:close/>
                </a:path>
                <a:path w="1017905" h="868679">
                  <a:moveTo>
                    <a:pt x="608990" y="407377"/>
                  </a:moveTo>
                  <a:lnTo>
                    <a:pt x="603923" y="404431"/>
                  </a:lnTo>
                  <a:lnTo>
                    <a:pt x="601408" y="399376"/>
                  </a:lnTo>
                  <a:lnTo>
                    <a:pt x="598881" y="396138"/>
                  </a:lnTo>
                  <a:lnTo>
                    <a:pt x="593813" y="398576"/>
                  </a:lnTo>
                  <a:lnTo>
                    <a:pt x="595960" y="402094"/>
                  </a:lnTo>
                  <a:lnTo>
                    <a:pt x="599605" y="406869"/>
                  </a:lnTo>
                  <a:lnTo>
                    <a:pt x="604151" y="409702"/>
                  </a:lnTo>
                  <a:lnTo>
                    <a:pt x="608990" y="407377"/>
                  </a:lnTo>
                  <a:close/>
                </a:path>
                <a:path w="1017905" h="868679">
                  <a:moveTo>
                    <a:pt x="625119" y="834034"/>
                  </a:moveTo>
                  <a:lnTo>
                    <a:pt x="619290" y="832561"/>
                  </a:lnTo>
                  <a:lnTo>
                    <a:pt x="609701" y="832281"/>
                  </a:lnTo>
                  <a:lnTo>
                    <a:pt x="605002" y="833361"/>
                  </a:lnTo>
                  <a:lnTo>
                    <a:pt x="605802" y="838149"/>
                  </a:lnTo>
                  <a:lnTo>
                    <a:pt x="617791" y="836549"/>
                  </a:lnTo>
                  <a:lnTo>
                    <a:pt x="618591" y="836549"/>
                  </a:lnTo>
                  <a:lnTo>
                    <a:pt x="625119" y="834034"/>
                  </a:lnTo>
                  <a:close/>
                </a:path>
                <a:path w="1017905" h="868679">
                  <a:moveTo>
                    <a:pt x="628180" y="861326"/>
                  </a:moveTo>
                  <a:lnTo>
                    <a:pt x="626262" y="854468"/>
                  </a:lnTo>
                  <a:lnTo>
                    <a:pt x="623087" y="857427"/>
                  </a:lnTo>
                  <a:lnTo>
                    <a:pt x="622439" y="862342"/>
                  </a:lnTo>
                  <a:lnTo>
                    <a:pt x="628180" y="861326"/>
                  </a:lnTo>
                  <a:close/>
                </a:path>
                <a:path w="1017905" h="868679">
                  <a:moveTo>
                    <a:pt x="628980" y="281901"/>
                  </a:moveTo>
                  <a:lnTo>
                    <a:pt x="625779" y="276301"/>
                  </a:lnTo>
                  <a:lnTo>
                    <a:pt x="618591" y="283489"/>
                  </a:lnTo>
                  <a:lnTo>
                    <a:pt x="616991" y="289890"/>
                  </a:lnTo>
                  <a:lnTo>
                    <a:pt x="623379" y="294678"/>
                  </a:lnTo>
                  <a:lnTo>
                    <a:pt x="627380" y="287489"/>
                  </a:lnTo>
                  <a:lnTo>
                    <a:pt x="628980" y="281901"/>
                  </a:lnTo>
                  <a:close/>
                </a:path>
                <a:path w="1017905" h="868679">
                  <a:moveTo>
                    <a:pt x="644956" y="355422"/>
                  </a:moveTo>
                  <a:lnTo>
                    <a:pt x="643051" y="348907"/>
                  </a:lnTo>
                  <a:lnTo>
                    <a:pt x="639864" y="351828"/>
                  </a:lnTo>
                  <a:lnTo>
                    <a:pt x="639229" y="356552"/>
                  </a:lnTo>
                  <a:lnTo>
                    <a:pt x="644956" y="355422"/>
                  </a:lnTo>
                  <a:close/>
                </a:path>
                <a:path w="1017905" h="868679">
                  <a:moveTo>
                    <a:pt x="649757" y="294678"/>
                  </a:moveTo>
                  <a:lnTo>
                    <a:pt x="645756" y="293090"/>
                  </a:lnTo>
                  <a:lnTo>
                    <a:pt x="642556" y="290690"/>
                  </a:lnTo>
                  <a:lnTo>
                    <a:pt x="638568" y="288290"/>
                  </a:lnTo>
                  <a:lnTo>
                    <a:pt x="633768" y="293878"/>
                  </a:lnTo>
                  <a:lnTo>
                    <a:pt x="636968" y="298678"/>
                  </a:lnTo>
                  <a:lnTo>
                    <a:pt x="644956" y="301879"/>
                  </a:lnTo>
                  <a:lnTo>
                    <a:pt x="646557" y="299478"/>
                  </a:lnTo>
                  <a:lnTo>
                    <a:pt x="648157" y="297878"/>
                  </a:lnTo>
                  <a:lnTo>
                    <a:pt x="649757" y="294678"/>
                  </a:lnTo>
                  <a:close/>
                </a:path>
                <a:path w="1017905" h="868679">
                  <a:moveTo>
                    <a:pt x="687324" y="599186"/>
                  </a:moveTo>
                  <a:lnTo>
                    <a:pt x="683323" y="597585"/>
                  </a:lnTo>
                  <a:lnTo>
                    <a:pt x="684923" y="591197"/>
                  </a:lnTo>
                  <a:lnTo>
                    <a:pt x="680123" y="594385"/>
                  </a:lnTo>
                  <a:lnTo>
                    <a:pt x="677722" y="598385"/>
                  </a:lnTo>
                  <a:lnTo>
                    <a:pt x="683323" y="603186"/>
                  </a:lnTo>
                  <a:lnTo>
                    <a:pt x="687324" y="599186"/>
                  </a:lnTo>
                  <a:close/>
                </a:path>
                <a:path w="1017905" h="868679">
                  <a:moveTo>
                    <a:pt x="733666" y="801382"/>
                  </a:moveTo>
                  <a:lnTo>
                    <a:pt x="728878" y="798995"/>
                  </a:lnTo>
                  <a:lnTo>
                    <a:pt x="731278" y="792594"/>
                  </a:lnTo>
                  <a:lnTo>
                    <a:pt x="726478" y="796594"/>
                  </a:lnTo>
                  <a:lnTo>
                    <a:pt x="724077" y="800582"/>
                  </a:lnTo>
                  <a:lnTo>
                    <a:pt x="729678" y="805383"/>
                  </a:lnTo>
                  <a:lnTo>
                    <a:pt x="733666" y="801382"/>
                  </a:lnTo>
                  <a:close/>
                </a:path>
                <a:path w="1017905" h="868679">
                  <a:moveTo>
                    <a:pt x="736168" y="267004"/>
                  </a:moveTo>
                  <a:lnTo>
                    <a:pt x="734339" y="262026"/>
                  </a:lnTo>
                  <a:lnTo>
                    <a:pt x="725678" y="261912"/>
                  </a:lnTo>
                  <a:lnTo>
                    <a:pt x="732764" y="269443"/>
                  </a:lnTo>
                  <a:lnTo>
                    <a:pt x="736168" y="267004"/>
                  </a:lnTo>
                  <a:close/>
                </a:path>
                <a:path w="1017905" h="868679">
                  <a:moveTo>
                    <a:pt x="738466" y="823760"/>
                  </a:moveTo>
                  <a:lnTo>
                    <a:pt x="734466" y="820572"/>
                  </a:lnTo>
                  <a:lnTo>
                    <a:pt x="734466" y="812571"/>
                  </a:lnTo>
                  <a:lnTo>
                    <a:pt x="727278" y="817372"/>
                  </a:lnTo>
                  <a:lnTo>
                    <a:pt x="731278" y="820572"/>
                  </a:lnTo>
                  <a:lnTo>
                    <a:pt x="731278" y="828560"/>
                  </a:lnTo>
                  <a:lnTo>
                    <a:pt x="738466" y="823760"/>
                  </a:lnTo>
                  <a:close/>
                </a:path>
                <a:path w="1017905" h="868679">
                  <a:moveTo>
                    <a:pt x="758444" y="864527"/>
                  </a:moveTo>
                  <a:lnTo>
                    <a:pt x="753656" y="862126"/>
                  </a:lnTo>
                  <a:lnTo>
                    <a:pt x="756056" y="855738"/>
                  </a:lnTo>
                  <a:lnTo>
                    <a:pt x="751255" y="859726"/>
                  </a:lnTo>
                  <a:lnTo>
                    <a:pt x="748855" y="863727"/>
                  </a:lnTo>
                  <a:lnTo>
                    <a:pt x="754456" y="868514"/>
                  </a:lnTo>
                  <a:lnTo>
                    <a:pt x="758444" y="864527"/>
                  </a:lnTo>
                  <a:close/>
                </a:path>
                <a:path w="1017905" h="868679">
                  <a:moveTo>
                    <a:pt x="778433" y="599186"/>
                  </a:moveTo>
                  <a:lnTo>
                    <a:pt x="777189" y="590194"/>
                  </a:lnTo>
                  <a:lnTo>
                    <a:pt x="772731" y="592594"/>
                  </a:lnTo>
                  <a:lnTo>
                    <a:pt x="771118" y="598284"/>
                  </a:lnTo>
                  <a:lnTo>
                    <a:pt x="778433" y="599186"/>
                  </a:lnTo>
                  <a:close/>
                </a:path>
                <a:path w="1017905" h="868679">
                  <a:moveTo>
                    <a:pt x="802703" y="665721"/>
                  </a:moveTo>
                  <a:lnTo>
                    <a:pt x="802360" y="661301"/>
                  </a:lnTo>
                  <a:lnTo>
                    <a:pt x="792810" y="661517"/>
                  </a:lnTo>
                  <a:lnTo>
                    <a:pt x="798093" y="668045"/>
                  </a:lnTo>
                  <a:lnTo>
                    <a:pt x="802703" y="665721"/>
                  </a:lnTo>
                  <a:close/>
                </a:path>
                <a:path w="1017905" h="868679">
                  <a:moveTo>
                    <a:pt x="806399" y="289890"/>
                  </a:moveTo>
                  <a:lnTo>
                    <a:pt x="802398" y="287489"/>
                  </a:lnTo>
                  <a:lnTo>
                    <a:pt x="803998" y="281101"/>
                  </a:lnTo>
                  <a:lnTo>
                    <a:pt x="799211" y="285089"/>
                  </a:lnTo>
                  <a:lnTo>
                    <a:pt x="796810" y="289090"/>
                  </a:lnTo>
                  <a:lnTo>
                    <a:pt x="802398" y="293878"/>
                  </a:lnTo>
                  <a:lnTo>
                    <a:pt x="806399" y="289890"/>
                  </a:lnTo>
                  <a:close/>
                </a:path>
                <a:path w="1017905" h="868679">
                  <a:moveTo>
                    <a:pt x="827176" y="254723"/>
                  </a:moveTo>
                  <a:lnTo>
                    <a:pt x="823188" y="250723"/>
                  </a:lnTo>
                  <a:lnTo>
                    <a:pt x="818375" y="255244"/>
                  </a:lnTo>
                  <a:lnTo>
                    <a:pt x="814692" y="258114"/>
                  </a:lnTo>
                  <a:lnTo>
                    <a:pt x="813854" y="261289"/>
                  </a:lnTo>
                  <a:lnTo>
                    <a:pt x="817587" y="266712"/>
                  </a:lnTo>
                  <a:lnTo>
                    <a:pt x="819988" y="261112"/>
                  </a:lnTo>
                  <a:lnTo>
                    <a:pt x="827176" y="254723"/>
                  </a:lnTo>
                  <a:close/>
                </a:path>
                <a:path w="1017905" h="868679">
                  <a:moveTo>
                    <a:pt x="849553" y="695096"/>
                  </a:moveTo>
                  <a:lnTo>
                    <a:pt x="847953" y="690295"/>
                  </a:lnTo>
                  <a:lnTo>
                    <a:pt x="844765" y="686295"/>
                  </a:lnTo>
                  <a:lnTo>
                    <a:pt x="839965" y="692696"/>
                  </a:lnTo>
                  <a:lnTo>
                    <a:pt x="841565" y="697484"/>
                  </a:lnTo>
                  <a:lnTo>
                    <a:pt x="844765" y="701484"/>
                  </a:lnTo>
                  <a:lnTo>
                    <a:pt x="849553" y="695096"/>
                  </a:lnTo>
                  <a:close/>
                </a:path>
                <a:path w="1017905" h="868679">
                  <a:moveTo>
                    <a:pt x="855256" y="331749"/>
                  </a:moveTo>
                  <a:lnTo>
                    <a:pt x="853414" y="326758"/>
                  </a:lnTo>
                  <a:lnTo>
                    <a:pt x="844765" y="326656"/>
                  </a:lnTo>
                  <a:lnTo>
                    <a:pt x="851839" y="334187"/>
                  </a:lnTo>
                  <a:lnTo>
                    <a:pt x="855256" y="331749"/>
                  </a:lnTo>
                  <a:close/>
                </a:path>
                <a:path w="1017905" h="868679">
                  <a:moveTo>
                    <a:pt x="867143" y="464921"/>
                  </a:moveTo>
                  <a:lnTo>
                    <a:pt x="863942" y="459320"/>
                  </a:lnTo>
                  <a:lnTo>
                    <a:pt x="856754" y="466509"/>
                  </a:lnTo>
                  <a:lnTo>
                    <a:pt x="855154" y="472909"/>
                  </a:lnTo>
                  <a:lnTo>
                    <a:pt x="861542" y="477697"/>
                  </a:lnTo>
                  <a:lnTo>
                    <a:pt x="865543" y="471309"/>
                  </a:lnTo>
                  <a:lnTo>
                    <a:pt x="867143" y="464921"/>
                  </a:lnTo>
                  <a:close/>
                </a:path>
                <a:path w="1017905" h="868679">
                  <a:moveTo>
                    <a:pt x="868743" y="253123"/>
                  </a:moveTo>
                  <a:lnTo>
                    <a:pt x="863942" y="251523"/>
                  </a:lnTo>
                  <a:lnTo>
                    <a:pt x="858354" y="246735"/>
                  </a:lnTo>
                  <a:lnTo>
                    <a:pt x="855154" y="249923"/>
                  </a:lnTo>
                  <a:lnTo>
                    <a:pt x="859942" y="252323"/>
                  </a:lnTo>
                  <a:lnTo>
                    <a:pt x="865543" y="257124"/>
                  </a:lnTo>
                  <a:lnTo>
                    <a:pt x="868743" y="253123"/>
                  </a:lnTo>
                  <a:close/>
                </a:path>
                <a:path w="1017905" h="868679">
                  <a:moveTo>
                    <a:pt x="872731" y="362610"/>
                  </a:moveTo>
                  <a:lnTo>
                    <a:pt x="870826" y="355650"/>
                  </a:lnTo>
                  <a:lnTo>
                    <a:pt x="867638" y="358419"/>
                  </a:lnTo>
                  <a:lnTo>
                    <a:pt x="867003" y="363296"/>
                  </a:lnTo>
                  <a:lnTo>
                    <a:pt x="872731" y="362610"/>
                  </a:lnTo>
                  <a:close/>
                </a:path>
                <a:path w="1017905" h="868679">
                  <a:moveTo>
                    <a:pt x="876731" y="700684"/>
                  </a:moveTo>
                  <a:lnTo>
                    <a:pt x="875499" y="695401"/>
                  </a:lnTo>
                  <a:lnTo>
                    <a:pt x="871042" y="697992"/>
                  </a:lnTo>
                  <a:lnTo>
                    <a:pt x="869429" y="701916"/>
                  </a:lnTo>
                  <a:lnTo>
                    <a:pt x="876731" y="700684"/>
                  </a:lnTo>
                  <a:close/>
                </a:path>
                <a:path w="1017905" h="868679">
                  <a:moveTo>
                    <a:pt x="879932" y="259511"/>
                  </a:moveTo>
                  <a:lnTo>
                    <a:pt x="878357" y="254571"/>
                  </a:lnTo>
                  <a:lnTo>
                    <a:pt x="873937" y="257124"/>
                  </a:lnTo>
                  <a:lnTo>
                    <a:pt x="872515" y="260870"/>
                  </a:lnTo>
                  <a:lnTo>
                    <a:pt x="879932" y="259511"/>
                  </a:lnTo>
                  <a:close/>
                </a:path>
                <a:path w="1017905" h="868679">
                  <a:moveTo>
                    <a:pt x="890816" y="348043"/>
                  </a:moveTo>
                  <a:lnTo>
                    <a:pt x="885723" y="348526"/>
                  </a:lnTo>
                  <a:lnTo>
                    <a:pt x="880922" y="350062"/>
                  </a:lnTo>
                  <a:lnTo>
                    <a:pt x="886320" y="350634"/>
                  </a:lnTo>
                  <a:lnTo>
                    <a:pt x="890816" y="348043"/>
                  </a:lnTo>
                  <a:close/>
                </a:path>
                <a:path w="1017905" h="868679">
                  <a:moveTo>
                    <a:pt x="892251" y="608164"/>
                  </a:moveTo>
                  <a:lnTo>
                    <a:pt x="889812" y="604075"/>
                  </a:lnTo>
                  <a:lnTo>
                    <a:pt x="884834" y="604342"/>
                  </a:lnTo>
                  <a:lnTo>
                    <a:pt x="884720" y="612775"/>
                  </a:lnTo>
                  <a:lnTo>
                    <a:pt x="892251" y="608164"/>
                  </a:lnTo>
                  <a:close/>
                </a:path>
                <a:path w="1017905" h="868679">
                  <a:moveTo>
                    <a:pt x="909497" y="345909"/>
                  </a:moveTo>
                  <a:lnTo>
                    <a:pt x="907097" y="341642"/>
                  </a:lnTo>
                  <a:lnTo>
                    <a:pt x="902309" y="341858"/>
                  </a:lnTo>
                  <a:lnTo>
                    <a:pt x="902309" y="350634"/>
                  </a:lnTo>
                  <a:lnTo>
                    <a:pt x="909497" y="345909"/>
                  </a:lnTo>
                  <a:close/>
                </a:path>
                <a:path w="1017905" h="868679">
                  <a:moveTo>
                    <a:pt x="965542" y="654126"/>
                  </a:moveTo>
                  <a:lnTo>
                    <a:pt x="963701" y="649185"/>
                  </a:lnTo>
                  <a:lnTo>
                    <a:pt x="955052" y="648741"/>
                  </a:lnTo>
                  <a:lnTo>
                    <a:pt x="962139" y="656374"/>
                  </a:lnTo>
                  <a:lnTo>
                    <a:pt x="965542" y="654126"/>
                  </a:lnTo>
                  <a:close/>
                </a:path>
                <a:path w="1017905" h="868679">
                  <a:moveTo>
                    <a:pt x="967841" y="209169"/>
                  </a:moveTo>
                  <a:lnTo>
                    <a:pt x="966038" y="202196"/>
                  </a:lnTo>
                  <a:lnTo>
                    <a:pt x="963041" y="204965"/>
                  </a:lnTo>
                  <a:lnTo>
                    <a:pt x="962444" y="209842"/>
                  </a:lnTo>
                  <a:lnTo>
                    <a:pt x="967841" y="209169"/>
                  </a:lnTo>
                  <a:close/>
                </a:path>
                <a:path w="1017905" h="868679">
                  <a:moveTo>
                    <a:pt x="1017397" y="544042"/>
                  </a:moveTo>
                  <a:lnTo>
                    <a:pt x="1012596" y="541642"/>
                  </a:lnTo>
                  <a:lnTo>
                    <a:pt x="1006995" y="536841"/>
                  </a:lnTo>
                  <a:lnTo>
                    <a:pt x="1003808" y="540842"/>
                  </a:lnTo>
                  <a:lnTo>
                    <a:pt x="1008595" y="543242"/>
                  </a:lnTo>
                  <a:lnTo>
                    <a:pt x="1014196" y="548030"/>
                  </a:lnTo>
                  <a:lnTo>
                    <a:pt x="1017397" y="5440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6958449" y="8269922"/>
              <a:ext cx="638810" cy="748665"/>
            </a:xfrm>
            <a:custGeom>
              <a:avLst/>
              <a:gdLst/>
              <a:ahLst/>
              <a:cxnLst/>
              <a:rect l="l" t="t" r="r" b="b"/>
              <a:pathLst>
                <a:path w="638809" h="748665">
                  <a:moveTo>
                    <a:pt x="16230" y="222211"/>
                  </a:moveTo>
                  <a:lnTo>
                    <a:pt x="13716" y="217131"/>
                  </a:lnTo>
                  <a:lnTo>
                    <a:pt x="9944" y="219621"/>
                  </a:lnTo>
                  <a:lnTo>
                    <a:pt x="3924" y="220230"/>
                  </a:lnTo>
                  <a:lnTo>
                    <a:pt x="0" y="221297"/>
                  </a:lnTo>
                  <a:lnTo>
                    <a:pt x="2527" y="225132"/>
                  </a:lnTo>
                  <a:lnTo>
                    <a:pt x="6299" y="223659"/>
                  </a:lnTo>
                  <a:lnTo>
                    <a:pt x="12319" y="223532"/>
                  </a:lnTo>
                  <a:lnTo>
                    <a:pt x="16230" y="222211"/>
                  </a:lnTo>
                  <a:close/>
                </a:path>
                <a:path w="638809" h="748665">
                  <a:moveTo>
                    <a:pt x="40271" y="72351"/>
                  </a:moveTo>
                  <a:lnTo>
                    <a:pt x="37693" y="66078"/>
                  </a:lnTo>
                  <a:lnTo>
                    <a:pt x="34493" y="69278"/>
                  </a:lnTo>
                  <a:lnTo>
                    <a:pt x="32092" y="65290"/>
                  </a:lnTo>
                  <a:lnTo>
                    <a:pt x="30492" y="61290"/>
                  </a:lnTo>
                  <a:lnTo>
                    <a:pt x="28105" y="68478"/>
                  </a:lnTo>
                  <a:lnTo>
                    <a:pt x="18503" y="66878"/>
                  </a:lnTo>
                  <a:lnTo>
                    <a:pt x="23304" y="71678"/>
                  </a:lnTo>
                  <a:lnTo>
                    <a:pt x="28359" y="70802"/>
                  </a:lnTo>
                  <a:lnTo>
                    <a:pt x="35585" y="72478"/>
                  </a:lnTo>
                  <a:lnTo>
                    <a:pt x="40271" y="72351"/>
                  </a:lnTo>
                  <a:close/>
                </a:path>
                <a:path w="638809" h="748665">
                  <a:moveTo>
                    <a:pt x="203923" y="2946"/>
                  </a:moveTo>
                  <a:lnTo>
                    <a:pt x="198310" y="0"/>
                  </a:lnTo>
                  <a:lnTo>
                    <a:pt x="191935" y="1549"/>
                  </a:lnTo>
                  <a:lnTo>
                    <a:pt x="187960" y="5194"/>
                  </a:lnTo>
                  <a:lnTo>
                    <a:pt x="189534" y="8534"/>
                  </a:lnTo>
                  <a:lnTo>
                    <a:pt x="193027" y="6426"/>
                  </a:lnTo>
                  <a:lnTo>
                    <a:pt x="197027" y="6642"/>
                  </a:lnTo>
                  <a:lnTo>
                    <a:pt x="200888" y="6400"/>
                  </a:lnTo>
                  <a:lnTo>
                    <a:pt x="203923" y="2946"/>
                  </a:lnTo>
                  <a:close/>
                </a:path>
                <a:path w="638809" h="748665">
                  <a:moveTo>
                    <a:pt x="281520" y="621792"/>
                  </a:moveTo>
                  <a:lnTo>
                    <a:pt x="276656" y="623138"/>
                  </a:lnTo>
                  <a:lnTo>
                    <a:pt x="271411" y="622236"/>
                  </a:lnTo>
                  <a:lnTo>
                    <a:pt x="267665" y="627938"/>
                  </a:lnTo>
                  <a:lnTo>
                    <a:pt x="267208" y="633031"/>
                  </a:lnTo>
                  <a:lnTo>
                    <a:pt x="271856" y="630326"/>
                  </a:lnTo>
                  <a:lnTo>
                    <a:pt x="275983" y="626287"/>
                  </a:lnTo>
                  <a:lnTo>
                    <a:pt x="280250" y="623138"/>
                  </a:lnTo>
                  <a:lnTo>
                    <a:pt x="281520" y="621792"/>
                  </a:lnTo>
                  <a:close/>
                </a:path>
                <a:path w="638809" h="748665">
                  <a:moveTo>
                    <a:pt x="468757" y="152895"/>
                  </a:moveTo>
                  <a:lnTo>
                    <a:pt x="465950" y="144894"/>
                  </a:lnTo>
                  <a:lnTo>
                    <a:pt x="461264" y="142811"/>
                  </a:lnTo>
                  <a:lnTo>
                    <a:pt x="462241" y="148374"/>
                  </a:lnTo>
                  <a:lnTo>
                    <a:pt x="457669" y="152006"/>
                  </a:lnTo>
                  <a:lnTo>
                    <a:pt x="454304" y="155625"/>
                  </a:lnTo>
                  <a:lnTo>
                    <a:pt x="458876" y="161188"/>
                  </a:lnTo>
                  <a:lnTo>
                    <a:pt x="467233" y="160451"/>
                  </a:lnTo>
                  <a:lnTo>
                    <a:pt x="468757" y="152895"/>
                  </a:lnTo>
                  <a:close/>
                </a:path>
                <a:path w="638809" h="748665">
                  <a:moveTo>
                    <a:pt x="478193" y="744499"/>
                  </a:moveTo>
                  <a:lnTo>
                    <a:pt x="472363" y="743026"/>
                  </a:lnTo>
                  <a:lnTo>
                    <a:pt x="462775" y="742746"/>
                  </a:lnTo>
                  <a:lnTo>
                    <a:pt x="458076" y="743826"/>
                  </a:lnTo>
                  <a:lnTo>
                    <a:pt x="458876" y="748614"/>
                  </a:lnTo>
                  <a:lnTo>
                    <a:pt x="470865" y="747014"/>
                  </a:lnTo>
                  <a:lnTo>
                    <a:pt x="471665" y="747014"/>
                  </a:lnTo>
                  <a:lnTo>
                    <a:pt x="478193" y="744499"/>
                  </a:lnTo>
                  <a:close/>
                </a:path>
                <a:path w="638809" h="748665">
                  <a:moveTo>
                    <a:pt x="573163" y="738225"/>
                  </a:moveTo>
                  <a:lnTo>
                    <a:pt x="570763" y="736625"/>
                  </a:lnTo>
                  <a:lnTo>
                    <a:pt x="569163" y="735025"/>
                  </a:lnTo>
                  <a:lnTo>
                    <a:pt x="571563" y="732637"/>
                  </a:lnTo>
                  <a:lnTo>
                    <a:pt x="564362" y="727837"/>
                  </a:lnTo>
                  <a:lnTo>
                    <a:pt x="558698" y="732193"/>
                  </a:lnTo>
                  <a:lnTo>
                    <a:pt x="554380" y="737527"/>
                  </a:lnTo>
                  <a:lnTo>
                    <a:pt x="554253" y="741210"/>
                  </a:lnTo>
                  <a:lnTo>
                    <a:pt x="561174" y="740625"/>
                  </a:lnTo>
                  <a:lnTo>
                    <a:pt x="558774" y="739025"/>
                  </a:lnTo>
                  <a:lnTo>
                    <a:pt x="557174" y="737425"/>
                  </a:lnTo>
                  <a:lnTo>
                    <a:pt x="559574" y="735025"/>
                  </a:lnTo>
                  <a:lnTo>
                    <a:pt x="564362" y="737425"/>
                  </a:lnTo>
                  <a:lnTo>
                    <a:pt x="569963" y="742226"/>
                  </a:lnTo>
                  <a:lnTo>
                    <a:pt x="573163" y="738225"/>
                  </a:lnTo>
                  <a:close/>
                </a:path>
                <a:path w="638809" h="748665">
                  <a:moveTo>
                    <a:pt x="638695" y="192366"/>
                  </a:moveTo>
                  <a:lnTo>
                    <a:pt x="628307" y="191566"/>
                  </a:lnTo>
                  <a:lnTo>
                    <a:pt x="628662" y="186702"/>
                  </a:lnTo>
                  <a:lnTo>
                    <a:pt x="627011" y="188658"/>
                  </a:lnTo>
                  <a:lnTo>
                    <a:pt x="626389" y="193471"/>
                  </a:lnTo>
                  <a:lnTo>
                    <a:pt x="629907" y="197154"/>
                  </a:lnTo>
                  <a:lnTo>
                    <a:pt x="638695" y="19236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6446576" y="7930019"/>
              <a:ext cx="1148715" cy="1816100"/>
            </a:xfrm>
            <a:custGeom>
              <a:avLst/>
              <a:gdLst/>
              <a:ahLst/>
              <a:cxnLst/>
              <a:rect l="l" t="t" r="r" b="b"/>
              <a:pathLst>
                <a:path w="1148715" h="1816100">
                  <a:moveTo>
                    <a:pt x="853020" y="1789544"/>
                  </a:moveTo>
                  <a:lnTo>
                    <a:pt x="850061" y="1770253"/>
                  </a:lnTo>
                  <a:lnTo>
                    <a:pt x="826782" y="1726514"/>
                  </a:lnTo>
                  <a:lnTo>
                    <a:pt x="804011" y="1682483"/>
                  </a:lnTo>
                  <a:lnTo>
                    <a:pt x="781761" y="1638160"/>
                  </a:lnTo>
                  <a:lnTo>
                    <a:pt x="760056" y="1593570"/>
                  </a:lnTo>
                  <a:lnTo>
                    <a:pt x="738898" y="1548714"/>
                  </a:lnTo>
                  <a:lnTo>
                    <a:pt x="718286" y="1503578"/>
                  </a:lnTo>
                  <a:lnTo>
                    <a:pt x="698258" y="1458201"/>
                  </a:lnTo>
                  <a:lnTo>
                    <a:pt x="678789" y="1412570"/>
                  </a:lnTo>
                  <a:lnTo>
                    <a:pt x="659930" y="1366685"/>
                  </a:lnTo>
                  <a:lnTo>
                    <a:pt x="641654" y="1320584"/>
                  </a:lnTo>
                  <a:lnTo>
                    <a:pt x="623989" y="1274241"/>
                  </a:lnTo>
                  <a:lnTo>
                    <a:pt x="606945" y="1227670"/>
                  </a:lnTo>
                  <a:lnTo>
                    <a:pt x="590524" y="1180896"/>
                  </a:lnTo>
                  <a:lnTo>
                    <a:pt x="574751" y="1133906"/>
                  </a:lnTo>
                  <a:lnTo>
                    <a:pt x="559625" y="1086713"/>
                  </a:lnTo>
                  <a:lnTo>
                    <a:pt x="545172" y="1039317"/>
                  </a:lnTo>
                  <a:lnTo>
                    <a:pt x="531380" y="991743"/>
                  </a:lnTo>
                  <a:lnTo>
                    <a:pt x="518261" y="943978"/>
                  </a:lnTo>
                  <a:lnTo>
                    <a:pt x="505841" y="896048"/>
                  </a:lnTo>
                  <a:lnTo>
                    <a:pt x="494131" y="847940"/>
                  </a:lnTo>
                  <a:lnTo>
                    <a:pt x="483120" y="799668"/>
                  </a:lnTo>
                  <a:lnTo>
                    <a:pt x="472833" y="751243"/>
                  </a:lnTo>
                  <a:lnTo>
                    <a:pt x="462915" y="701230"/>
                  </a:lnTo>
                  <a:lnTo>
                    <a:pt x="453923" y="651116"/>
                  </a:lnTo>
                  <a:lnTo>
                    <a:pt x="445871" y="600900"/>
                  </a:lnTo>
                  <a:lnTo>
                    <a:pt x="438734" y="550621"/>
                  </a:lnTo>
                  <a:lnTo>
                    <a:pt x="432549" y="500291"/>
                  </a:lnTo>
                  <a:lnTo>
                    <a:pt x="427278" y="449948"/>
                  </a:lnTo>
                  <a:lnTo>
                    <a:pt x="419785" y="431380"/>
                  </a:lnTo>
                  <a:lnTo>
                    <a:pt x="405104" y="421970"/>
                  </a:lnTo>
                  <a:lnTo>
                    <a:pt x="387718" y="422744"/>
                  </a:lnTo>
                  <a:lnTo>
                    <a:pt x="372135" y="434759"/>
                  </a:lnTo>
                  <a:lnTo>
                    <a:pt x="349186" y="472655"/>
                  </a:lnTo>
                  <a:lnTo>
                    <a:pt x="331774" y="513181"/>
                  </a:lnTo>
                  <a:lnTo>
                    <a:pt x="316166" y="554456"/>
                  </a:lnTo>
                  <a:lnTo>
                    <a:pt x="298615" y="594601"/>
                  </a:lnTo>
                  <a:lnTo>
                    <a:pt x="261835" y="560146"/>
                  </a:lnTo>
                  <a:lnTo>
                    <a:pt x="223634" y="527024"/>
                  </a:lnTo>
                  <a:lnTo>
                    <a:pt x="184327" y="495096"/>
                  </a:lnTo>
                  <a:lnTo>
                    <a:pt x="144221" y="464235"/>
                  </a:lnTo>
                  <a:lnTo>
                    <a:pt x="103619" y="434314"/>
                  </a:lnTo>
                  <a:lnTo>
                    <a:pt x="62839" y="405193"/>
                  </a:lnTo>
                  <a:lnTo>
                    <a:pt x="45656" y="399592"/>
                  </a:lnTo>
                  <a:lnTo>
                    <a:pt x="37896" y="401586"/>
                  </a:lnTo>
                  <a:lnTo>
                    <a:pt x="30873" y="405980"/>
                  </a:lnTo>
                  <a:lnTo>
                    <a:pt x="25285" y="409181"/>
                  </a:lnTo>
                  <a:lnTo>
                    <a:pt x="8331" y="471322"/>
                  </a:lnTo>
                  <a:lnTo>
                    <a:pt x="2133" y="519976"/>
                  </a:lnTo>
                  <a:lnTo>
                    <a:pt x="0" y="568655"/>
                  </a:lnTo>
                  <a:lnTo>
                    <a:pt x="1612" y="617258"/>
                  </a:lnTo>
                  <a:lnTo>
                    <a:pt x="6667" y="665695"/>
                  </a:lnTo>
                  <a:lnTo>
                    <a:pt x="14859" y="713879"/>
                  </a:lnTo>
                  <a:lnTo>
                    <a:pt x="25882" y="761733"/>
                  </a:lnTo>
                  <a:lnTo>
                    <a:pt x="39420" y="809167"/>
                  </a:lnTo>
                  <a:lnTo>
                    <a:pt x="55168" y="856068"/>
                  </a:lnTo>
                  <a:lnTo>
                    <a:pt x="72834" y="902373"/>
                  </a:lnTo>
                  <a:lnTo>
                    <a:pt x="92087" y="947978"/>
                  </a:lnTo>
                  <a:lnTo>
                    <a:pt x="112623" y="992797"/>
                  </a:lnTo>
                  <a:lnTo>
                    <a:pt x="134150" y="1036739"/>
                  </a:lnTo>
                  <a:lnTo>
                    <a:pt x="156349" y="1079728"/>
                  </a:lnTo>
                  <a:lnTo>
                    <a:pt x="181724" y="1125943"/>
                  </a:lnTo>
                  <a:lnTo>
                    <a:pt x="208267" y="1171473"/>
                  </a:lnTo>
                  <a:lnTo>
                    <a:pt x="235978" y="1216291"/>
                  </a:lnTo>
                  <a:lnTo>
                    <a:pt x="264807" y="1260386"/>
                  </a:lnTo>
                  <a:lnTo>
                    <a:pt x="294754" y="1303705"/>
                  </a:lnTo>
                  <a:lnTo>
                    <a:pt x="325780" y="1346263"/>
                  </a:lnTo>
                  <a:lnTo>
                    <a:pt x="357886" y="1388021"/>
                  </a:lnTo>
                  <a:lnTo>
                    <a:pt x="391020" y="1428953"/>
                  </a:lnTo>
                  <a:lnTo>
                    <a:pt x="425183" y="1469047"/>
                  </a:lnTo>
                  <a:lnTo>
                    <a:pt x="460349" y="1508264"/>
                  </a:lnTo>
                  <a:lnTo>
                    <a:pt x="496481" y="1546606"/>
                  </a:lnTo>
                  <a:lnTo>
                    <a:pt x="533577" y="1584032"/>
                  </a:lnTo>
                  <a:lnTo>
                    <a:pt x="570623" y="1619465"/>
                  </a:lnTo>
                  <a:lnTo>
                    <a:pt x="608444" y="1653844"/>
                  </a:lnTo>
                  <a:lnTo>
                    <a:pt x="647052" y="1687207"/>
                  </a:lnTo>
                  <a:lnTo>
                    <a:pt x="686435" y="1719580"/>
                  </a:lnTo>
                  <a:lnTo>
                    <a:pt x="726617" y="1750987"/>
                  </a:lnTo>
                  <a:lnTo>
                    <a:pt x="767562" y="1781454"/>
                  </a:lnTo>
                  <a:lnTo>
                    <a:pt x="809307" y="1811007"/>
                  </a:lnTo>
                  <a:lnTo>
                    <a:pt x="828370" y="1815541"/>
                  </a:lnTo>
                  <a:lnTo>
                    <a:pt x="844372" y="1806511"/>
                  </a:lnTo>
                  <a:lnTo>
                    <a:pt x="853020" y="1789544"/>
                  </a:lnTo>
                  <a:close/>
                </a:path>
                <a:path w="1148715" h="1816100">
                  <a:moveTo>
                    <a:pt x="1148168" y="1341869"/>
                  </a:moveTo>
                  <a:lnTo>
                    <a:pt x="1141691" y="1291247"/>
                  </a:lnTo>
                  <a:lnTo>
                    <a:pt x="1135456" y="1240574"/>
                  </a:lnTo>
                  <a:lnTo>
                    <a:pt x="1129461" y="1189837"/>
                  </a:lnTo>
                  <a:lnTo>
                    <a:pt x="1123708" y="1139063"/>
                  </a:lnTo>
                  <a:lnTo>
                    <a:pt x="1118184" y="1088237"/>
                  </a:lnTo>
                  <a:lnTo>
                    <a:pt x="1112901" y="1037361"/>
                  </a:lnTo>
                  <a:lnTo>
                    <a:pt x="1107859" y="986434"/>
                  </a:lnTo>
                  <a:lnTo>
                    <a:pt x="1103045" y="935482"/>
                  </a:lnTo>
                  <a:lnTo>
                    <a:pt x="1098461" y="884491"/>
                  </a:lnTo>
                  <a:lnTo>
                    <a:pt x="1094117" y="833462"/>
                  </a:lnTo>
                  <a:lnTo>
                    <a:pt x="1090015" y="782408"/>
                  </a:lnTo>
                  <a:lnTo>
                    <a:pt x="1086142" y="731329"/>
                  </a:lnTo>
                  <a:lnTo>
                    <a:pt x="1082497" y="680224"/>
                  </a:lnTo>
                  <a:lnTo>
                    <a:pt x="1079080" y="629094"/>
                  </a:lnTo>
                  <a:lnTo>
                    <a:pt x="1075905" y="577951"/>
                  </a:lnTo>
                  <a:lnTo>
                    <a:pt x="1072959" y="526796"/>
                  </a:lnTo>
                  <a:lnTo>
                    <a:pt x="1070241" y="475627"/>
                  </a:lnTo>
                  <a:lnTo>
                    <a:pt x="1067752" y="424446"/>
                  </a:lnTo>
                  <a:lnTo>
                    <a:pt x="1065491" y="373253"/>
                  </a:lnTo>
                  <a:lnTo>
                    <a:pt x="1063459" y="322072"/>
                  </a:lnTo>
                  <a:lnTo>
                    <a:pt x="1061643" y="273316"/>
                  </a:lnTo>
                  <a:lnTo>
                    <a:pt x="1060170" y="224561"/>
                  </a:lnTo>
                  <a:lnTo>
                    <a:pt x="1058964" y="175806"/>
                  </a:lnTo>
                  <a:lnTo>
                    <a:pt x="1057071" y="78308"/>
                  </a:lnTo>
                  <a:lnTo>
                    <a:pt x="1056259" y="29552"/>
                  </a:lnTo>
                  <a:lnTo>
                    <a:pt x="1052982" y="16408"/>
                  </a:lnTo>
                  <a:lnTo>
                    <a:pt x="1044371" y="5880"/>
                  </a:lnTo>
                  <a:lnTo>
                    <a:pt x="1032319" y="0"/>
                  </a:lnTo>
                  <a:lnTo>
                    <a:pt x="1018692" y="787"/>
                  </a:lnTo>
                  <a:lnTo>
                    <a:pt x="972477" y="16090"/>
                  </a:lnTo>
                  <a:lnTo>
                    <a:pt x="925703" y="29933"/>
                  </a:lnTo>
                  <a:lnTo>
                    <a:pt x="878484" y="42532"/>
                  </a:lnTo>
                  <a:lnTo>
                    <a:pt x="830973" y="54102"/>
                  </a:lnTo>
                  <a:lnTo>
                    <a:pt x="783272" y="64846"/>
                  </a:lnTo>
                  <a:lnTo>
                    <a:pt x="735507" y="74980"/>
                  </a:lnTo>
                  <a:lnTo>
                    <a:pt x="687832" y="84696"/>
                  </a:lnTo>
                  <a:lnTo>
                    <a:pt x="677595" y="88734"/>
                  </a:lnTo>
                  <a:lnTo>
                    <a:pt x="670737" y="95389"/>
                  </a:lnTo>
                  <a:lnTo>
                    <a:pt x="667029" y="103695"/>
                  </a:lnTo>
                  <a:lnTo>
                    <a:pt x="666242" y="112674"/>
                  </a:lnTo>
                  <a:lnTo>
                    <a:pt x="666242" y="118262"/>
                  </a:lnTo>
                  <a:lnTo>
                    <a:pt x="667042" y="120662"/>
                  </a:lnTo>
                  <a:lnTo>
                    <a:pt x="676922" y="170878"/>
                  </a:lnTo>
                  <a:lnTo>
                    <a:pt x="687146" y="221043"/>
                  </a:lnTo>
                  <a:lnTo>
                    <a:pt x="697750" y="271132"/>
                  </a:lnTo>
                  <a:lnTo>
                    <a:pt x="708748" y="321157"/>
                  </a:lnTo>
                  <a:lnTo>
                    <a:pt x="720166" y="371081"/>
                  </a:lnTo>
                  <a:lnTo>
                    <a:pt x="732040" y="420903"/>
                  </a:lnTo>
                  <a:lnTo>
                    <a:pt x="744385" y="470611"/>
                  </a:lnTo>
                  <a:lnTo>
                    <a:pt x="757237" y="520179"/>
                  </a:lnTo>
                  <a:lnTo>
                    <a:pt x="770610" y="569607"/>
                  </a:lnTo>
                  <a:lnTo>
                    <a:pt x="784529" y="618883"/>
                  </a:lnTo>
                  <a:lnTo>
                    <a:pt x="799033" y="667969"/>
                  </a:lnTo>
                  <a:lnTo>
                    <a:pt x="814120" y="716876"/>
                  </a:lnTo>
                  <a:lnTo>
                    <a:pt x="829856" y="765581"/>
                  </a:lnTo>
                  <a:lnTo>
                    <a:pt x="846226" y="814070"/>
                  </a:lnTo>
                  <a:lnTo>
                    <a:pt x="863282" y="862330"/>
                  </a:lnTo>
                  <a:lnTo>
                    <a:pt x="881024" y="910348"/>
                  </a:lnTo>
                  <a:lnTo>
                    <a:pt x="899515" y="958100"/>
                  </a:lnTo>
                  <a:lnTo>
                    <a:pt x="918743" y="1005598"/>
                  </a:lnTo>
                  <a:lnTo>
                    <a:pt x="938745" y="1052804"/>
                  </a:lnTo>
                  <a:lnTo>
                    <a:pt x="959561" y="1099705"/>
                  </a:lnTo>
                  <a:lnTo>
                    <a:pt x="979932" y="1143520"/>
                  </a:lnTo>
                  <a:lnTo>
                    <a:pt x="1001090" y="1187030"/>
                  </a:lnTo>
                  <a:lnTo>
                    <a:pt x="1022997" y="1230185"/>
                  </a:lnTo>
                  <a:lnTo>
                    <a:pt x="1045629" y="1272933"/>
                  </a:lnTo>
                  <a:lnTo>
                    <a:pt x="1068984" y="1315237"/>
                  </a:lnTo>
                  <a:lnTo>
                    <a:pt x="1093025" y="1357058"/>
                  </a:lnTo>
                  <a:lnTo>
                    <a:pt x="1127188" y="1369847"/>
                  </a:lnTo>
                  <a:lnTo>
                    <a:pt x="1143152" y="1360652"/>
                  </a:lnTo>
                  <a:lnTo>
                    <a:pt x="1148168" y="1341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6152980" y="9448211"/>
              <a:ext cx="510540" cy="838835"/>
            </a:xfrm>
            <a:custGeom>
              <a:avLst/>
              <a:gdLst/>
              <a:ahLst/>
              <a:cxnLst/>
              <a:rect l="l" t="t" r="r" b="b"/>
              <a:pathLst>
                <a:path w="510540" h="838834">
                  <a:moveTo>
                    <a:pt x="510321" y="838788"/>
                  </a:moveTo>
                  <a:lnTo>
                    <a:pt x="424815" y="838788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8" y="671682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8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10321" y="838788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6726204" y="7890522"/>
              <a:ext cx="824865" cy="765175"/>
            </a:xfrm>
            <a:custGeom>
              <a:avLst/>
              <a:gdLst/>
              <a:ahLst/>
              <a:cxnLst/>
              <a:rect l="l" t="t" r="r" b="b"/>
              <a:pathLst>
                <a:path w="824865" h="765175">
                  <a:moveTo>
                    <a:pt x="179628" y="736396"/>
                  </a:moveTo>
                  <a:lnTo>
                    <a:pt x="160743" y="574522"/>
                  </a:lnTo>
                  <a:lnTo>
                    <a:pt x="147650" y="467067"/>
                  </a:lnTo>
                  <a:lnTo>
                    <a:pt x="120891" y="437857"/>
                  </a:lnTo>
                  <a:lnTo>
                    <a:pt x="111988" y="437997"/>
                  </a:lnTo>
                  <a:lnTo>
                    <a:pt x="71424" y="480949"/>
                  </a:lnTo>
                  <a:lnTo>
                    <a:pt x="49352" y="517410"/>
                  </a:lnTo>
                  <a:lnTo>
                    <a:pt x="46951" y="519010"/>
                  </a:lnTo>
                  <a:lnTo>
                    <a:pt x="23876" y="553872"/>
                  </a:lnTo>
                  <a:lnTo>
                    <a:pt x="12585" y="587743"/>
                  </a:lnTo>
                  <a:lnTo>
                    <a:pt x="4419" y="596646"/>
                  </a:lnTo>
                  <a:lnTo>
                    <a:pt x="0" y="608025"/>
                  </a:lnTo>
                  <a:lnTo>
                    <a:pt x="673" y="620445"/>
                  </a:lnTo>
                  <a:lnTo>
                    <a:pt x="7797" y="632498"/>
                  </a:lnTo>
                  <a:lnTo>
                    <a:pt x="128473" y="757174"/>
                  </a:lnTo>
                  <a:lnTo>
                    <a:pt x="143878" y="764717"/>
                  </a:lnTo>
                  <a:lnTo>
                    <a:pt x="161239" y="762977"/>
                  </a:lnTo>
                  <a:lnTo>
                    <a:pt x="175006" y="753135"/>
                  </a:lnTo>
                  <a:lnTo>
                    <a:pt x="179628" y="736396"/>
                  </a:lnTo>
                  <a:close/>
                </a:path>
                <a:path w="824865" h="765175">
                  <a:moveTo>
                    <a:pt x="824585" y="29895"/>
                  </a:moveTo>
                  <a:lnTo>
                    <a:pt x="821753" y="15824"/>
                  </a:lnTo>
                  <a:lnTo>
                    <a:pt x="812698" y="5511"/>
                  </a:lnTo>
                  <a:lnTo>
                    <a:pt x="800201" y="0"/>
                  </a:lnTo>
                  <a:lnTo>
                    <a:pt x="787019" y="317"/>
                  </a:lnTo>
                  <a:lnTo>
                    <a:pt x="691057" y="28155"/>
                  </a:lnTo>
                  <a:lnTo>
                    <a:pt x="691057" y="229590"/>
                  </a:lnTo>
                  <a:lnTo>
                    <a:pt x="690321" y="228892"/>
                  </a:lnTo>
                  <a:lnTo>
                    <a:pt x="688721" y="228092"/>
                  </a:lnTo>
                  <a:lnTo>
                    <a:pt x="687920" y="227291"/>
                  </a:lnTo>
                  <a:lnTo>
                    <a:pt x="687920" y="226504"/>
                  </a:lnTo>
                  <a:lnTo>
                    <a:pt x="688721" y="224904"/>
                  </a:lnTo>
                  <a:lnTo>
                    <a:pt x="689521" y="224104"/>
                  </a:lnTo>
                  <a:lnTo>
                    <a:pt x="690321" y="225704"/>
                  </a:lnTo>
                  <a:lnTo>
                    <a:pt x="690321" y="228092"/>
                  </a:lnTo>
                  <a:lnTo>
                    <a:pt x="691057" y="229590"/>
                  </a:lnTo>
                  <a:lnTo>
                    <a:pt x="691057" y="28155"/>
                  </a:lnTo>
                  <a:lnTo>
                    <a:pt x="442569" y="100228"/>
                  </a:lnTo>
                  <a:lnTo>
                    <a:pt x="437769" y="101815"/>
                  </a:lnTo>
                  <a:lnTo>
                    <a:pt x="432968" y="104216"/>
                  </a:lnTo>
                  <a:lnTo>
                    <a:pt x="429780" y="108216"/>
                  </a:lnTo>
                  <a:lnTo>
                    <a:pt x="424116" y="111772"/>
                  </a:lnTo>
                  <a:lnTo>
                    <a:pt x="419290" y="116306"/>
                  </a:lnTo>
                  <a:lnTo>
                    <a:pt x="415505" y="121589"/>
                  </a:lnTo>
                  <a:lnTo>
                    <a:pt x="412991" y="127393"/>
                  </a:lnTo>
                  <a:lnTo>
                    <a:pt x="412076" y="139433"/>
                  </a:lnTo>
                  <a:lnTo>
                    <a:pt x="415886" y="149974"/>
                  </a:lnTo>
                  <a:lnTo>
                    <a:pt x="423443" y="158419"/>
                  </a:lnTo>
                  <a:lnTo>
                    <a:pt x="433768" y="164160"/>
                  </a:lnTo>
                  <a:lnTo>
                    <a:pt x="481952" y="183769"/>
                  </a:lnTo>
                  <a:lnTo>
                    <a:pt x="529158" y="205600"/>
                  </a:lnTo>
                  <a:lnTo>
                    <a:pt x="575284" y="229590"/>
                  </a:lnTo>
                  <a:lnTo>
                    <a:pt x="620229" y="255701"/>
                  </a:lnTo>
                  <a:lnTo>
                    <a:pt x="663917" y="283908"/>
                  </a:lnTo>
                  <a:lnTo>
                    <a:pt x="706221" y="314147"/>
                  </a:lnTo>
                  <a:lnTo>
                    <a:pt x="747064" y="346379"/>
                  </a:lnTo>
                  <a:lnTo>
                    <a:pt x="763485" y="353923"/>
                  </a:lnTo>
                  <a:lnTo>
                    <a:pt x="779526" y="352171"/>
                  </a:lnTo>
                  <a:lnTo>
                    <a:pt x="792124" y="342341"/>
                  </a:lnTo>
                  <a:lnTo>
                    <a:pt x="798207" y="325602"/>
                  </a:lnTo>
                  <a:lnTo>
                    <a:pt x="806780" y="229590"/>
                  </a:lnTo>
                  <a:lnTo>
                    <a:pt x="806843" y="228892"/>
                  </a:lnTo>
                  <a:lnTo>
                    <a:pt x="806919" y="228092"/>
                  </a:lnTo>
                  <a:lnTo>
                    <a:pt x="806983" y="227291"/>
                  </a:lnTo>
                  <a:lnTo>
                    <a:pt x="807059" y="226504"/>
                  </a:lnTo>
                  <a:lnTo>
                    <a:pt x="807123" y="225704"/>
                  </a:lnTo>
                  <a:lnTo>
                    <a:pt x="807199" y="224904"/>
                  </a:lnTo>
                  <a:lnTo>
                    <a:pt x="807275" y="224104"/>
                  </a:lnTo>
                  <a:lnTo>
                    <a:pt x="820191" y="79375"/>
                  </a:lnTo>
                  <a:lnTo>
                    <a:pt x="824585" y="29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6246486" y="8989760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3696434" y="202855"/>
            <a:ext cx="10429875" cy="2514600"/>
            <a:chOff x="3696434" y="202855"/>
            <a:chExt cx="10429875" cy="2514600"/>
          </a:xfrm>
        </p:grpSpPr>
        <p:sp>
          <p:nvSpPr>
            <p:cNvPr id="66" name="object 66"/>
            <p:cNvSpPr/>
            <p:nvPr/>
          </p:nvSpPr>
          <p:spPr>
            <a:xfrm>
              <a:off x="3696434" y="202855"/>
              <a:ext cx="10429875" cy="2514600"/>
            </a:xfrm>
            <a:custGeom>
              <a:avLst/>
              <a:gdLst/>
              <a:ahLst/>
              <a:cxnLst/>
              <a:rect l="l" t="t" r="r" b="b"/>
              <a:pathLst>
                <a:path w="10429875" h="2514600">
                  <a:moveTo>
                    <a:pt x="9838481" y="2514599"/>
                  </a:moveTo>
                  <a:lnTo>
                    <a:pt x="904264" y="2514599"/>
                  </a:lnTo>
                  <a:lnTo>
                    <a:pt x="866106" y="2512631"/>
                  </a:lnTo>
                  <a:lnTo>
                    <a:pt x="813777" y="2508824"/>
                  </a:lnTo>
                  <a:lnTo>
                    <a:pt x="765055" y="2504006"/>
                  </a:lnTo>
                  <a:lnTo>
                    <a:pt x="719783" y="2498078"/>
                  </a:lnTo>
                  <a:lnTo>
                    <a:pt x="677806" y="2490942"/>
                  </a:lnTo>
                  <a:lnTo>
                    <a:pt x="638967" y="2482498"/>
                  </a:lnTo>
                  <a:lnTo>
                    <a:pt x="570078" y="2461297"/>
                  </a:lnTo>
                  <a:lnTo>
                    <a:pt x="227644" y="2299956"/>
                  </a:lnTo>
                  <a:lnTo>
                    <a:pt x="177642" y="2271145"/>
                  </a:lnTo>
                  <a:lnTo>
                    <a:pt x="135522" y="2235955"/>
                  </a:lnTo>
                  <a:lnTo>
                    <a:pt x="96407" y="2187973"/>
                  </a:lnTo>
                  <a:lnTo>
                    <a:pt x="65428" y="2130114"/>
                  </a:lnTo>
                  <a:lnTo>
                    <a:pt x="41685" y="2060950"/>
                  </a:lnTo>
                  <a:lnTo>
                    <a:pt x="32246" y="2021683"/>
                  </a:lnTo>
                  <a:lnTo>
                    <a:pt x="24278" y="1979052"/>
                  </a:lnTo>
                  <a:lnTo>
                    <a:pt x="17668" y="1932881"/>
                  </a:lnTo>
                  <a:lnTo>
                    <a:pt x="12306" y="1882991"/>
                  </a:lnTo>
                  <a:lnTo>
                    <a:pt x="8076" y="1829202"/>
                  </a:lnTo>
                  <a:lnTo>
                    <a:pt x="4869" y="1771336"/>
                  </a:lnTo>
                  <a:lnTo>
                    <a:pt x="2570" y="1709215"/>
                  </a:lnTo>
                  <a:lnTo>
                    <a:pt x="1067" y="1642660"/>
                  </a:lnTo>
                  <a:lnTo>
                    <a:pt x="247" y="1571493"/>
                  </a:lnTo>
                  <a:lnTo>
                    <a:pt x="0" y="1495534"/>
                  </a:lnTo>
                  <a:lnTo>
                    <a:pt x="0" y="876059"/>
                  </a:lnTo>
                  <a:lnTo>
                    <a:pt x="231" y="802460"/>
                  </a:lnTo>
                  <a:lnTo>
                    <a:pt x="995" y="733356"/>
                  </a:lnTo>
                  <a:lnTo>
                    <a:pt x="2392" y="668585"/>
                  </a:lnTo>
                  <a:lnTo>
                    <a:pt x="4525" y="607984"/>
                  </a:lnTo>
                  <a:lnTo>
                    <a:pt x="7496" y="551391"/>
                  </a:lnTo>
                  <a:lnTo>
                    <a:pt x="11407" y="498644"/>
                  </a:lnTo>
                  <a:lnTo>
                    <a:pt x="16360" y="449582"/>
                  </a:lnTo>
                  <a:lnTo>
                    <a:pt x="22456" y="404042"/>
                  </a:lnTo>
                  <a:lnTo>
                    <a:pt x="29799" y="361863"/>
                  </a:lnTo>
                  <a:lnTo>
                    <a:pt x="38490" y="322882"/>
                  </a:lnTo>
                  <a:lnTo>
                    <a:pt x="60324" y="253866"/>
                  </a:lnTo>
                  <a:lnTo>
                    <a:pt x="88775" y="195701"/>
                  </a:lnTo>
                  <a:lnTo>
                    <a:pt x="110558" y="163922"/>
                  </a:lnTo>
                  <a:lnTo>
                    <a:pt x="158348" y="114989"/>
                  </a:lnTo>
                  <a:lnTo>
                    <a:pt x="211045" y="80023"/>
                  </a:lnTo>
                  <a:lnTo>
                    <a:pt x="274323" y="52750"/>
                  </a:lnTo>
                  <a:lnTo>
                    <a:pt x="349610" y="32269"/>
                  </a:lnTo>
                  <a:lnTo>
                    <a:pt x="392204" y="24294"/>
                  </a:lnTo>
                  <a:lnTo>
                    <a:pt x="438334" y="17679"/>
                  </a:lnTo>
                  <a:lnTo>
                    <a:pt x="488181" y="12311"/>
                  </a:lnTo>
                  <a:lnTo>
                    <a:pt x="541923" y="8078"/>
                  </a:lnTo>
                  <a:lnTo>
                    <a:pt x="599738" y="4868"/>
                  </a:lnTo>
                  <a:lnTo>
                    <a:pt x="661804" y="2567"/>
                  </a:lnTo>
                  <a:lnTo>
                    <a:pt x="728301" y="1062"/>
                  </a:lnTo>
                  <a:lnTo>
                    <a:pt x="799406" y="242"/>
                  </a:lnTo>
                  <a:lnTo>
                    <a:pt x="875298" y="0"/>
                  </a:lnTo>
                  <a:lnTo>
                    <a:pt x="9241556" y="0"/>
                  </a:lnTo>
                  <a:lnTo>
                    <a:pt x="9314195" y="220"/>
                  </a:lnTo>
                  <a:lnTo>
                    <a:pt x="9382454" y="964"/>
                  </a:lnTo>
                  <a:lnTo>
                    <a:pt x="9446488" y="2324"/>
                  </a:lnTo>
                  <a:lnTo>
                    <a:pt x="9506454" y="4397"/>
                  </a:lnTo>
                  <a:lnTo>
                    <a:pt x="9562507" y="7284"/>
                  </a:lnTo>
                  <a:lnTo>
                    <a:pt x="9614803" y="11081"/>
                  </a:lnTo>
                  <a:lnTo>
                    <a:pt x="9663498" y="15888"/>
                  </a:lnTo>
                  <a:lnTo>
                    <a:pt x="9708747" y="21802"/>
                  </a:lnTo>
                  <a:lnTo>
                    <a:pt x="9750708" y="28921"/>
                  </a:lnTo>
                  <a:lnTo>
                    <a:pt x="9789535" y="37345"/>
                  </a:lnTo>
                  <a:lnTo>
                    <a:pt x="9858412" y="58499"/>
                  </a:lnTo>
                  <a:lnTo>
                    <a:pt x="10201760" y="219524"/>
                  </a:lnTo>
                  <a:lnTo>
                    <a:pt x="10252073" y="248438"/>
                  </a:lnTo>
                  <a:lnTo>
                    <a:pt x="10294335" y="283736"/>
                  </a:lnTo>
                  <a:lnTo>
                    <a:pt x="10333457" y="331726"/>
                  </a:lnTo>
                  <a:lnTo>
                    <a:pt x="10364441" y="389591"/>
                  </a:lnTo>
                  <a:lnTo>
                    <a:pt x="10388187" y="458763"/>
                  </a:lnTo>
                  <a:lnTo>
                    <a:pt x="10397627" y="498035"/>
                  </a:lnTo>
                  <a:lnTo>
                    <a:pt x="10405596" y="540670"/>
                  </a:lnTo>
                  <a:lnTo>
                    <a:pt x="10412206" y="586846"/>
                  </a:lnTo>
                  <a:lnTo>
                    <a:pt x="10417569" y="636742"/>
                  </a:lnTo>
                  <a:lnTo>
                    <a:pt x="10421798" y="690537"/>
                  </a:lnTo>
                  <a:lnTo>
                    <a:pt x="10425005" y="748408"/>
                  </a:lnTo>
                  <a:lnTo>
                    <a:pt x="10427304" y="810536"/>
                  </a:lnTo>
                  <a:lnTo>
                    <a:pt x="10428807" y="877098"/>
                  </a:lnTo>
                  <a:lnTo>
                    <a:pt x="10429626" y="948274"/>
                  </a:lnTo>
                  <a:lnTo>
                    <a:pt x="10429874" y="1024241"/>
                  </a:lnTo>
                  <a:lnTo>
                    <a:pt x="10429874" y="1643781"/>
                  </a:lnTo>
                  <a:lnTo>
                    <a:pt x="10429626" y="1719748"/>
                  </a:lnTo>
                  <a:lnTo>
                    <a:pt x="10428807" y="1790923"/>
                  </a:lnTo>
                  <a:lnTo>
                    <a:pt x="10427304" y="1857485"/>
                  </a:lnTo>
                  <a:lnTo>
                    <a:pt x="10425005" y="1919613"/>
                  </a:lnTo>
                  <a:lnTo>
                    <a:pt x="10421798" y="1977484"/>
                  </a:lnTo>
                  <a:lnTo>
                    <a:pt x="10417569" y="2031279"/>
                  </a:lnTo>
                  <a:lnTo>
                    <a:pt x="10412206" y="2081174"/>
                  </a:lnTo>
                  <a:lnTo>
                    <a:pt x="10405596" y="2127350"/>
                  </a:lnTo>
                  <a:lnTo>
                    <a:pt x="10397627" y="2169985"/>
                  </a:lnTo>
                  <a:lnTo>
                    <a:pt x="10388187" y="2209257"/>
                  </a:lnTo>
                  <a:lnTo>
                    <a:pt x="10364441" y="2278427"/>
                  </a:lnTo>
                  <a:lnTo>
                    <a:pt x="10333457" y="2336291"/>
                  </a:lnTo>
                  <a:lnTo>
                    <a:pt x="10294335" y="2384276"/>
                  </a:lnTo>
                  <a:lnTo>
                    <a:pt x="10246386" y="2423434"/>
                  </a:lnTo>
                  <a:lnTo>
                    <a:pt x="10188570" y="2454447"/>
                  </a:lnTo>
                  <a:lnTo>
                    <a:pt x="10119458" y="2478215"/>
                  </a:lnTo>
                  <a:lnTo>
                    <a:pt x="10080220" y="2487664"/>
                  </a:lnTo>
                  <a:lnTo>
                    <a:pt x="10037622" y="2495640"/>
                  </a:lnTo>
                  <a:lnTo>
                    <a:pt x="9991487" y="2502255"/>
                  </a:lnTo>
                  <a:lnTo>
                    <a:pt x="9941635" y="2507623"/>
                  </a:lnTo>
                  <a:lnTo>
                    <a:pt x="9887887" y="2511856"/>
                  </a:lnTo>
                  <a:lnTo>
                    <a:pt x="9838481" y="2514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712700" y="219125"/>
              <a:ext cx="10084435" cy="2339340"/>
            </a:xfrm>
            <a:custGeom>
              <a:avLst/>
              <a:gdLst/>
              <a:ahLst/>
              <a:cxnLst/>
              <a:rect l="l" t="t" r="r" b="b"/>
              <a:pathLst>
                <a:path w="10084435" h="2339340">
                  <a:moveTo>
                    <a:pt x="9225313" y="2339053"/>
                  </a:moveTo>
                  <a:lnTo>
                    <a:pt x="859035" y="2339053"/>
                  </a:lnTo>
                  <a:lnTo>
                    <a:pt x="788614" y="2338862"/>
                  </a:lnTo>
                  <a:lnTo>
                    <a:pt x="722125" y="2338215"/>
                  </a:lnTo>
                  <a:lnTo>
                    <a:pt x="659459" y="2337000"/>
                  </a:lnTo>
                  <a:lnTo>
                    <a:pt x="600502" y="2335104"/>
                  </a:lnTo>
                  <a:lnTo>
                    <a:pt x="545142" y="2332415"/>
                  </a:lnTo>
                  <a:lnTo>
                    <a:pt x="493267" y="2328821"/>
                  </a:lnTo>
                  <a:lnTo>
                    <a:pt x="444764" y="2324210"/>
                  </a:lnTo>
                  <a:lnTo>
                    <a:pt x="399523" y="2318468"/>
                  </a:lnTo>
                  <a:lnTo>
                    <a:pt x="357429" y="2311484"/>
                  </a:lnTo>
                  <a:lnTo>
                    <a:pt x="318372" y="2303146"/>
                  </a:lnTo>
                  <a:lnTo>
                    <a:pt x="248918" y="2281957"/>
                  </a:lnTo>
                  <a:lnTo>
                    <a:pt x="190262" y="2254003"/>
                  </a:lnTo>
                  <a:lnTo>
                    <a:pt x="141507" y="2218385"/>
                  </a:lnTo>
                  <a:lnTo>
                    <a:pt x="101755" y="2174205"/>
                  </a:lnTo>
                  <a:lnTo>
                    <a:pt x="70109" y="2120565"/>
                  </a:lnTo>
                  <a:lnTo>
                    <a:pt x="45671" y="2056565"/>
                  </a:lnTo>
                  <a:lnTo>
                    <a:pt x="27544" y="1981309"/>
                  </a:lnTo>
                  <a:lnTo>
                    <a:pt x="20566" y="1939179"/>
                  </a:lnTo>
                  <a:lnTo>
                    <a:pt x="14830" y="1893898"/>
                  </a:lnTo>
                  <a:lnTo>
                    <a:pt x="10222" y="1845353"/>
                  </a:lnTo>
                  <a:lnTo>
                    <a:pt x="6631" y="1793432"/>
                  </a:lnTo>
                  <a:lnTo>
                    <a:pt x="3944" y="1738024"/>
                  </a:lnTo>
                  <a:lnTo>
                    <a:pt x="2050" y="1679015"/>
                  </a:lnTo>
                  <a:lnTo>
                    <a:pt x="836" y="1616293"/>
                  </a:lnTo>
                  <a:lnTo>
                    <a:pt x="190" y="1549747"/>
                  </a:lnTo>
                  <a:lnTo>
                    <a:pt x="0" y="1479263"/>
                  </a:lnTo>
                  <a:lnTo>
                    <a:pt x="0" y="859788"/>
                  </a:lnTo>
                  <a:lnTo>
                    <a:pt x="190" y="789305"/>
                  </a:lnTo>
                  <a:lnTo>
                    <a:pt x="836" y="722758"/>
                  </a:lnTo>
                  <a:lnTo>
                    <a:pt x="2050" y="660037"/>
                  </a:lnTo>
                  <a:lnTo>
                    <a:pt x="3944" y="601028"/>
                  </a:lnTo>
                  <a:lnTo>
                    <a:pt x="6631" y="545619"/>
                  </a:lnTo>
                  <a:lnTo>
                    <a:pt x="10222" y="493699"/>
                  </a:lnTo>
                  <a:lnTo>
                    <a:pt x="14830" y="445154"/>
                  </a:lnTo>
                  <a:lnTo>
                    <a:pt x="20566" y="399873"/>
                  </a:lnTo>
                  <a:lnTo>
                    <a:pt x="27544" y="357743"/>
                  </a:lnTo>
                  <a:lnTo>
                    <a:pt x="35875" y="318651"/>
                  </a:lnTo>
                  <a:lnTo>
                    <a:pt x="57045" y="249136"/>
                  </a:lnTo>
                  <a:lnTo>
                    <a:pt x="84975" y="190429"/>
                  </a:lnTo>
                  <a:lnTo>
                    <a:pt x="120562" y="141631"/>
                  </a:lnTo>
                  <a:lnTo>
                    <a:pt x="164703" y="101844"/>
                  </a:lnTo>
                  <a:lnTo>
                    <a:pt x="218296" y="70170"/>
                  </a:lnTo>
                  <a:lnTo>
                    <a:pt x="282239" y="45711"/>
                  </a:lnTo>
                  <a:lnTo>
                    <a:pt x="357429" y="27568"/>
                  </a:lnTo>
                  <a:lnTo>
                    <a:pt x="399523" y="20584"/>
                  </a:lnTo>
                  <a:lnTo>
                    <a:pt x="444764" y="14843"/>
                  </a:lnTo>
                  <a:lnTo>
                    <a:pt x="493267" y="10231"/>
                  </a:lnTo>
                  <a:lnTo>
                    <a:pt x="545142" y="6637"/>
                  </a:lnTo>
                  <a:lnTo>
                    <a:pt x="600502" y="3948"/>
                  </a:lnTo>
                  <a:lnTo>
                    <a:pt x="659459" y="2052"/>
                  </a:lnTo>
                  <a:lnTo>
                    <a:pt x="722125" y="837"/>
                  </a:lnTo>
                  <a:lnTo>
                    <a:pt x="788614" y="190"/>
                  </a:lnTo>
                  <a:lnTo>
                    <a:pt x="859035" y="0"/>
                  </a:lnTo>
                  <a:lnTo>
                    <a:pt x="9225313" y="0"/>
                  </a:lnTo>
                  <a:lnTo>
                    <a:pt x="9295734" y="190"/>
                  </a:lnTo>
                  <a:lnTo>
                    <a:pt x="9362222" y="837"/>
                  </a:lnTo>
                  <a:lnTo>
                    <a:pt x="9424888" y="2052"/>
                  </a:lnTo>
                  <a:lnTo>
                    <a:pt x="9483845" y="3948"/>
                  </a:lnTo>
                  <a:lnTo>
                    <a:pt x="9539204" y="6637"/>
                  </a:lnTo>
                  <a:lnTo>
                    <a:pt x="9591079" y="10231"/>
                  </a:lnTo>
                  <a:lnTo>
                    <a:pt x="9639581" y="14843"/>
                  </a:lnTo>
                  <a:lnTo>
                    <a:pt x="9684822" y="20584"/>
                  </a:lnTo>
                  <a:lnTo>
                    <a:pt x="9726915" y="27568"/>
                  </a:lnTo>
                  <a:lnTo>
                    <a:pt x="9765972" y="35906"/>
                  </a:lnTo>
                  <a:lnTo>
                    <a:pt x="9835425" y="57095"/>
                  </a:lnTo>
                  <a:lnTo>
                    <a:pt x="9894081" y="85049"/>
                  </a:lnTo>
                  <a:lnTo>
                    <a:pt x="9942836" y="120667"/>
                  </a:lnTo>
                  <a:lnTo>
                    <a:pt x="9982587" y="164847"/>
                  </a:lnTo>
                  <a:lnTo>
                    <a:pt x="10014233" y="218487"/>
                  </a:lnTo>
                  <a:lnTo>
                    <a:pt x="10038670" y="282487"/>
                  </a:lnTo>
                  <a:lnTo>
                    <a:pt x="10056797" y="357743"/>
                  </a:lnTo>
                  <a:lnTo>
                    <a:pt x="10063775" y="399873"/>
                  </a:lnTo>
                  <a:lnTo>
                    <a:pt x="10069511" y="445154"/>
                  </a:lnTo>
                  <a:lnTo>
                    <a:pt x="10074119" y="493699"/>
                  </a:lnTo>
                  <a:lnTo>
                    <a:pt x="10077709" y="545619"/>
                  </a:lnTo>
                  <a:lnTo>
                    <a:pt x="10080396" y="601028"/>
                  </a:lnTo>
                  <a:lnTo>
                    <a:pt x="10082290" y="660037"/>
                  </a:lnTo>
                  <a:lnTo>
                    <a:pt x="10083504" y="722758"/>
                  </a:lnTo>
                  <a:lnTo>
                    <a:pt x="10084150" y="789305"/>
                  </a:lnTo>
                  <a:lnTo>
                    <a:pt x="10084341" y="859788"/>
                  </a:lnTo>
                  <a:lnTo>
                    <a:pt x="10084341" y="1479263"/>
                  </a:lnTo>
                  <a:lnTo>
                    <a:pt x="10084150" y="1549747"/>
                  </a:lnTo>
                  <a:lnTo>
                    <a:pt x="10083504" y="1616293"/>
                  </a:lnTo>
                  <a:lnTo>
                    <a:pt x="10082290" y="1679015"/>
                  </a:lnTo>
                  <a:lnTo>
                    <a:pt x="10080396" y="1738024"/>
                  </a:lnTo>
                  <a:lnTo>
                    <a:pt x="10077709" y="1793432"/>
                  </a:lnTo>
                  <a:lnTo>
                    <a:pt x="10074119" y="1845353"/>
                  </a:lnTo>
                  <a:lnTo>
                    <a:pt x="10069511" y="1893898"/>
                  </a:lnTo>
                  <a:lnTo>
                    <a:pt x="10063775" y="1939179"/>
                  </a:lnTo>
                  <a:lnTo>
                    <a:pt x="10056797" y="1981309"/>
                  </a:lnTo>
                  <a:lnTo>
                    <a:pt x="10048466" y="2020401"/>
                  </a:lnTo>
                  <a:lnTo>
                    <a:pt x="10027296" y="2089916"/>
                  </a:lnTo>
                  <a:lnTo>
                    <a:pt x="9999367" y="2148623"/>
                  </a:lnTo>
                  <a:lnTo>
                    <a:pt x="9963780" y="2197421"/>
                  </a:lnTo>
                  <a:lnTo>
                    <a:pt x="9919640" y="2237208"/>
                  </a:lnTo>
                  <a:lnTo>
                    <a:pt x="9866047" y="2268882"/>
                  </a:lnTo>
                  <a:lnTo>
                    <a:pt x="9802104" y="2293341"/>
                  </a:lnTo>
                  <a:lnTo>
                    <a:pt x="9726915" y="2311484"/>
                  </a:lnTo>
                  <a:lnTo>
                    <a:pt x="9684822" y="2318468"/>
                  </a:lnTo>
                  <a:lnTo>
                    <a:pt x="9639581" y="2324210"/>
                  </a:lnTo>
                  <a:lnTo>
                    <a:pt x="9591079" y="2328821"/>
                  </a:lnTo>
                  <a:lnTo>
                    <a:pt x="9539204" y="2332415"/>
                  </a:lnTo>
                  <a:lnTo>
                    <a:pt x="9483845" y="2335104"/>
                  </a:lnTo>
                  <a:lnTo>
                    <a:pt x="9424888" y="2337000"/>
                  </a:lnTo>
                  <a:lnTo>
                    <a:pt x="9362222" y="2338215"/>
                  </a:lnTo>
                  <a:lnTo>
                    <a:pt x="9295734" y="2338862"/>
                  </a:lnTo>
                  <a:lnTo>
                    <a:pt x="9225313" y="23390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712700" y="219125"/>
              <a:ext cx="10084435" cy="2339340"/>
            </a:xfrm>
            <a:custGeom>
              <a:avLst/>
              <a:gdLst/>
              <a:ahLst/>
              <a:cxnLst/>
              <a:rect l="l" t="t" r="r" b="b"/>
              <a:pathLst>
                <a:path w="10084435" h="2339340">
                  <a:moveTo>
                    <a:pt x="9225313" y="0"/>
                  </a:moveTo>
                  <a:lnTo>
                    <a:pt x="9295734" y="190"/>
                  </a:lnTo>
                  <a:lnTo>
                    <a:pt x="9362222" y="837"/>
                  </a:lnTo>
                  <a:lnTo>
                    <a:pt x="9424888" y="2052"/>
                  </a:lnTo>
                  <a:lnTo>
                    <a:pt x="9483845" y="3948"/>
                  </a:lnTo>
                  <a:lnTo>
                    <a:pt x="9539204" y="6637"/>
                  </a:lnTo>
                  <a:lnTo>
                    <a:pt x="9591079" y="10231"/>
                  </a:lnTo>
                  <a:lnTo>
                    <a:pt x="9639581" y="14843"/>
                  </a:lnTo>
                  <a:lnTo>
                    <a:pt x="9684822" y="20584"/>
                  </a:lnTo>
                  <a:lnTo>
                    <a:pt x="9726915" y="27568"/>
                  </a:lnTo>
                  <a:lnTo>
                    <a:pt x="9765972" y="35906"/>
                  </a:lnTo>
                  <a:lnTo>
                    <a:pt x="9835425" y="57095"/>
                  </a:lnTo>
                  <a:lnTo>
                    <a:pt x="9894081" y="85049"/>
                  </a:lnTo>
                  <a:lnTo>
                    <a:pt x="9942836" y="120667"/>
                  </a:lnTo>
                  <a:lnTo>
                    <a:pt x="9982587" y="164847"/>
                  </a:lnTo>
                  <a:lnTo>
                    <a:pt x="10014233" y="218487"/>
                  </a:lnTo>
                  <a:lnTo>
                    <a:pt x="10038670" y="282487"/>
                  </a:lnTo>
                  <a:lnTo>
                    <a:pt x="10056797" y="357743"/>
                  </a:lnTo>
                  <a:lnTo>
                    <a:pt x="10063775" y="399873"/>
                  </a:lnTo>
                  <a:lnTo>
                    <a:pt x="10069511" y="445154"/>
                  </a:lnTo>
                  <a:lnTo>
                    <a:pt x="10074119" y="493699"/>
                  </a:lnTo>
                  <a:lnTo>
                    <a:pt x="10077709" y="545619"/>
                  </a:lnTo>
                  <a:lnTo>
                    <a:pt x="10080396" y="601028"/>
                  </a:lnTo>
                  <a:lnTo>
                    <a:pt x="10082290" y="660037"/>
                  </a:lnTo>
                  <a:lnTo>
                    <a:pt x="10083504" y="722758"/>
                  </a:lnTo>
                  <a:lnTo>
                    <a:pt x="10084150" y="789305"/>
                  </a:lnTo>
                  <a:lnTo>
                    <a:pt x="10084341" y="859788"/>
                  </a:lnTo>
                  <a:lnTo>
                    <a:pt x="10084341" y="1479263"/>
                  </a:lnTo>
                  <a:lnTo>
                    <a:pt x="10084150" y="1549747"/>
                  </a:lnTo>
                  <a:lnTo>
                    <a:pt x="10083504" y="1616293"/>
                  </a:lnTo>
                  <a:lnTo>
                    <a:pt x="10082290" y="1679015"/>
                  </a:lnTo>
                  <a:lnTo>
                    <a:pt x="10080396" y="1738024"/>
                  </a:lnTo>
                  <a:lnTo>
                    <a:pt x="10077709" y="1793432"/>
                  </a:lnTo>
                  <a:lnTo>
                    <a:pt x="10074119" y="1845353"/>
                  </a:lnTo>
                  <a:lnTo>
                    <a:pt x="10069511" y="1893898"/>
                  </a:lnTo>
                  <a:lnTo>
                    <a:pt x="10063775" y="1939179"/>
                  </a:lnTo>
                  <a:lnTo>
                    <a:pt x="10056797" y="1981309"/>
                  </a:lnTo>
                  <a:lnTo>
                    <a:pt x="10048466" y="2020401"/>
                  </a:lnTo>
                  <a:lnTo>
                    <a:pt x="10027296" y="2089916"/>
                  </a:lnTo>
                  <a:lnTo>
                    <a:pt x="9999367" y="2148623"/>
                  </a:lnTo>
                  <a:lnTo>
                    <a:pt x="9963780" y="2197421"/>
                  </a:lnTo>
                  <a:lnTo>
                    <a:pt x="9919640" y="2237208"/>
                  </a:lnTo>
                  <a:lnTo>
                    <a:pt x="9866047" y="2268882"/>
                  </a:lnTo>
                  <a:lnTo>
                    <a:pt x="9802104" y="2293341"/>
                  </a:lnTo>
                  <a:lnTo>
                    <a:pt x="9726915" y="2311484"/>
                  </a:lnTo>
                  <a:lnTo>
                    <a:pt x="9684822" y="2318468"/>
                  </a:lnTo>
                  <a:lnTo>
                    <a:pt x="9639581" y="2324210"/>
                  </a:lnTo>
                  <a:lnTo>
                    <a:pt x="9591079" y="2328821"/>
                  </a:lnTo>
                  <a:lnTo>
                    <a:pt x="9539204" y="2332415"/>
                  </a:lnTo>
                  <a:lnTo>
                    <a:pt x="9483845" y="2335104"/>
                  </a:lnTo>
                  <a:lnTo>
                    <a:pt x="9424888" y="2337000"/>
                  </a:lnTo>
                  <a:lnTo>
                    <a:pt x="9362222" y="2338215"/>
                  </a:lnTo>
                  <a:lnTo>
                    <a:pt x="9295734" y="2338862"/>
                  </a:lnTo>
                  <a:lnTo>
                    <a:pt x="9225313" y="2339053"/>
                  </a:lnTo>
                  <a:lnTo>
                    <a:pt x="859035" y="2339053"/>
                  </a:lnTo>
                  <a:lnTo>
                    <a:pt x="788614" y="2338862"/>
                  </a:lnTo>
                  <a:lnTo>
                    <a:pt x="722125" y="2338215"/>
                  </a:lnTo>
                  <a:lnTo>
                    <a:pt x="659459" y="2337000"/>
                  </a:lnTo>
                  <a:lnTo>
                    <a:pt x="600502" y="2335104"/>
                  </a:lnTo>
                  <a:lnTo>
                    <a:pt x="545142" y="2332415"/>
                  </a:lnTo>
                  <a:lnTo>
                    <a:pt x="493267" y="2328821"/>
                  </a:lnTo>
                  <a:lnTo>
                    <a:pt x="444764" y="2324210"/>
                  </a:lnTo>
                  <a:lnTo>
                    <a:pt x="399523" y="2318468"/>
                  </a:lnTo>
                  <a:lnTo>
                    <a:pt x="357429" y="2311484"/>
                  </a:lnTo>
                  <a:lnTo>
                    <a:pt x="318372" y="2303146"/>
                  </a:lnTo>
                  <a:lnTo>
                    <a:pt x="248918" y="2281957"/>
                  </a:lnTo>
                  <a:lnTo>
                    <a:pt x="190262" y="2254003"/>
                  </a:lnTo>
                  <a:lnTo>
                    <a:pt x="141507" y="2218385"/>
                  </a:lnTo>
                  <a:lnTo>
                    <a:pt x="101755" y="2174205"/>
                  </a:lnTo>
                  <a:lnTo>
                    <a:pt x="70109" y="2120565"/>
                  </a:lnTo>
                  <a:lnTo>
                    <a:pt x="45671" y="2056565"/>
                  </a:lnTo>
                  <a:lnTo>
                    <a:pt x="27544" y="1981309"/>
                  </a:lnTo>
                  <a:lnTo>
                    <a:pt x="20566" y="1939179"/>
                  </a:lnTo>
                  <a:lnTo>
                    <a:pt x="14830" y="1893898"/>
                  </a:lnTo>
                  <a:lnTo>
                    <a:pt x="10222" y="1845353"/>
                  </a:lnTo>
                  <a:lnTo>
                    <a:pt x="6631" y="1793432"/>
                  </a:lnTo>
                  <a:lnTo>
                    <a:pt x="3944" y="1738024"/>
                  </a:lnTo>
                  <a:lnTo>
                    <a:pt x="2050" y="1679015"/>
                  </a:lnTo>
                  <a:lnTo>
                    <a:pt x="836" y="1616293"/>
                  </a:lnTo>
                  <a:lnTo>
                    <a:pt x="190" y="1549747"/>
                  </a:lnTo>
                  <a:lnTo>
                    <a:pt x="0" y="1479263"/>
                  </a:lnTo>
                  <a:lnTo>
                    <a:pt x="0" y="859788"/>
                  </a:lnTo>
                  <a:lnTo>
                    <a:pt x="190" y="789305"/>
                  </a:lnTo>
                  <a:lnTo>
                    <a:pt x="836" y="722758"/>
                  </a:lnTo>
                  <a:lnTo>
                    <a:pt x="2050" y="660037"/>
                  </a:lnTo>
                  <a:lnTo>
                    <a:pt x="3944" y="601028"/>
                  </a:lnTo>
                  <a:lnTo>
                    <a:pt x="6631" y="545619"/>
                  </a:lnTo>
                  <a:lnTo>
                    <a:pt x="10222" y="493699"/>
                  </a:lnTo>
                  <a:lnTo>
                    <a:pt x="14830" y="445154"/>
                  </a:lnTo>
                  <a:lnTo>
                    <a:pt x="20566" y="399873"/>
                  </a:lnTo>
                  <a:lnTo>
                    <a:pt x="27544" y="357743"/>
                  </a:lnTo>
                  <a:lnTo>
                    <a:pt x="35875" y="318651"/>
                  </a:lnTo>
                  <a:lnTo>
                    <a:pt x="57045" y="249136"/>
                  </a:lnTo>
                  <a:lnTo>
                    <a:pt x="84975" y="190429"/>
                  </a:lnTo>
                  <a:lnTo>
                    <a:pt x="120562" y="141631"/>
                  </a:lnTo>
                  <a:lnTo>
                    <a:pt x="164703" y="101844"/>
                  </a:lnTo>
                  <a:lnTo>
                    <a:pt x="218296" y="70170"/>
                  </a:lnTo>
                  <a:lnTo>
                    <a:pt x="282239" y="45711"/>
                  </a:lnTo>
                  <a:lnTo>
                    <a:pt x="357429" y="27568"/>
                  </a:lnTo>
                  <a:lnTo>
                    <a:pt x="399523" y="20584"/>
                  </a:lnTo>
                  <a:lnTo>
                    <a:pt x="444764" y="14843"/>
                  </a:lnTo>
                  <a:lnTo>
                    <a:pt x="493267" y="10231"/>
                  </a:lnTo>
                  <a:lnTo>
                    <a:pt x="545142" y="6637"/>
                  </a:lnTo>
                  <a:lnTo>
                    <a:pt x="600502" y="3948"/>
                  </a:lnTo>
                  <a:lnTo>
                    <a:pt x="659459" y="2052"/>
                  </a:lnTo>
                  <a:lnTo>
                    <a:pt x="722125" y="837"/>
                  </a:lnTo>
                  <a:lnTo>
                    <a:pt x="788614" y="190"/>
                  </a:lnTo>
                  <a:lnTo>
                    <a:pt x="859035" y="0"/>
                  </a:lnTo>
                  <a:lnTo>
                    <a:pt x="9225313" y="0"/>
                  </a:lnTo>
                  <a:close/>
                </a:path>
              </a:pathLst>
            </a:custGeom>
            <a:ln w="224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4245694" y="722997"/>
            <a:ext cx="9335135" cy="8851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00" spc="-585" dirty="0"/>
              <a:t>MARKET</a:t>
            </a:r>
            <a:r>
              <a:rPr sz="5600" spc="-525" dirty="0"/>
              <a:t> </a:t>
            </a:r>
            <a:r>
              <a:rPr sz="5600" spc="-590" dirty="0"/>
              <a:t>SIZE</a:t>
            </a:r>
            <a:r>
              <a:rPr sz="5600" spc="-525" dirty="0"/>
              <a:t> </a:t>
            </a:r>
            <a:r>
              <a:rPr sz="5600" spc="-465" dirty="0"/>
              <a:t>ESTIMATION</a:t>
            </a:r>
            <a:endParaRPr sz="5600"/>
          </a:p>
        </p:txBody>
      </p:sp>
      <p:pic>
        <p:nvPicPr>
          <p:cNvPr id="70" name="object 7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44488" y="3085878"/>
            <a:ext cx="4814792" cy="159924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42584" y="3085878"/>
            <a:ext cx="5202839" cy="159924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8700" y="3085878"/>
            <a:ext cx="5030914" cy="1546478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2717427" y="3453422"/>
            <a:ext cx="149796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415" dirty="0">
                <a:latin typeface="Arial Black" panose="020B0A04020102020204"/>
                <a:cs typeface="Arial Black" panose="020B0A04020102020204"/>
              </a:rPr>
              <a:t>SAM</a:t>
            </a:r>
            <a:endParaRPr sz="5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3900641" y="3453422"/>
            <a:ext cx="15519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370" dirty="0">
                <a:latin typeface="Arial Black" panose="020B0A04020102020204"/>
                <a:cs typeface="Arial Black" panose="020B0A04020102020204"/>
              </a:rPr>
              <a:t>SOM</a:t>
            </a:r>
            <a:endParaRPr sz="5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74936" y="5568003"/>
            <a:ext cx="567055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2975" marR="5080" indent="-930910">
              <a:lnSpc>
                <a:spcPct val="115000"/>
              </a:lnSpc>
              <a:spcBef>
                <a:spcPts val="100"/>
              </a:spcBef>
            </a:pPr>
            <a:r>
              <a:rPr sz="24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global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bakery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market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is </a:t>
            </a:r>
            <a:r>
              <a:rPr sz="2400" spc="-13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estimated </a:t>
            </a:r>
            <a:r>
              <a:rPr sz="24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at</a:t>
            </a:r>
            <a:r>
              <a:rPr sz="24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$500+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billion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annually.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12738" y="6825303"/>
            <a:ext cx="559498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3145" marR="5080" indent="-1021080">
              <a:lnSpc>
                <a:spcPct val="115000"/>
              </a:lnSpc>
              <a:spcBef>
                <a:spcPts val="100"/>
              </a:spcBef>
            </a:pPr>
            <a:r>
              <a:rPr sz="2400" spc="-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If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you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focus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on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specific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country,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say </a:t>
            </a:r>
            <a:r>
              <a:rPr sz="240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24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U.S. </a:t>
            </a:r>
            <a:r>
              <a:rPr sz="24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bakery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market,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06376" y="8082603"/>
            <a:ext cx="500697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9275" marR="5080" indent="-1807210">
              <a:lnSpc>
                <a:spcPct val="115000"/>
              </a:lnSpc>
              <a:spcBef>
                <a:spcPts val="100"/>
              </a:spcBef>
            </a:pPr>
            <a:r>
              <a:rPr sz="240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it</a:t>
            </a:r>
            <a:r>
              <a:rPr sz="24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is</a:t>
            </a:r>
            <a:r>
              <a:rPr sz="24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valued</a:t>
            </a:r>
            <a:r>
              <a:rPr sz="24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at</a:t>
            </a:r>
            <a:r>
              <a:rPr sz="24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around</a:t>
            </a:r>
            <a:r>
              <a:rPr sz="24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$100</a:t>
            </a:r>
            <a:r>
              <a:rPr sz="24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billion </a:t>
            </a:r>
            <a:r>
              <a:rPr sz="24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annually.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322251" y="3453422"/>
            <a:ext cx="3643629" cy="4948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1695">
              <a:lnSpc>
                <a:spcPct val="100000"/>
              </a:lnSpc>
              <a:spcBef>
                <a:spcPts val="95"/>
              </a:spcBef>
            </a:pPr>
            <a:r>
              <a:rPr sz="5200" spc="-455" dirty="0">
                <a:latin typeface="Arial Black" panose="020B0A04020102020204"/>
                <a:cs typeface="Arial Black" panose="020B0A04020102020204"/>
              </a:rPr>
              <a:t>TAM</a:t>
            </a:r>
            <a:endParaRPr sz="5200">
              <a:latin typeface="Arial Black" panose="020B0A04020102020204"/>
              <a:cs typeface="Arial Black" panose="020B0A04020102020204"/>
            </a:endParaRPr>
          </a:p>
          <a:p>
            <a:pPr marL="12700" marR="5080" algn="ctr">
              <a:lnSpc>
                <a:spcPct val="115000"/>
              </a:lnSpc>
              <a:spcBef>
                <a:spcPts val="4925"/>
              </a:spcBef>
            </a:pPr>
            <a:r>
              <a:rPr sz="25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If</a:t>
            </a:r>
            <a:r>
              <a:rPr sz="25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your</a:t>
            </a:r>
            <a:r>
              <a:rPr sz="25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bakery</a:t>
            </a:r>
            <a:r>
              <a:rPr sz="25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operates </a:t>
            </a:r>
            <a:r>
              <a:rPr sz="25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</a:t>
            </a:r>
            <a:r>
              <a:rPr sz="25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25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5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specific</a:t>
            </a:r>
            <a:r>
              <a:rPr sz="25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city</a:t>
            </a:r>
            <a:r>
              <a:rPr sz="25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with</a:t>
            </a:r>
            <a:r>
              <a:rPr sz="25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</a:t>
            </a:r>
            <a:endParaRPr sz="2500">
              <a:latin typeface="Arial Black" panose="020B0A04020102020204"/>
              <a:cs typeface="Arial Black" panose="020B0A04020102020204"/>
            </a:endParaRPr>
          </a:p>
          <a:p>
            <a:pPr marL="259080" marR="251460" algn="ctr">
              <a:lnSpc>
                <a:spcPct val="115000"/>
              </a:lnSpc>
            </a:pPr>
            <a:r>
              <a:rPr sz="2500" spc="-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$500</a:t>
            </a:r>
            <a:r>
              <a:rPr sz="25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million</a:t>
            </a:r>
            <a:r>
              <a:rPr sz="25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bakery </a:t>
            </a:r>
            <a:r>
              <a:rPr sz="25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industry,</a:t>
            </a:r>
            <a:endParaRPr sz="2500">
              <a:latin typeface="Arial Black" panose="020B0A04020102020204"/>
              <a:cs typeface="Arial Black" panose="020B0A04020102020204"/>
            </a:endParaRPr>
          </a:p>
          <a:p>
            <a:pPr marL="91440" marR="48895" indent="40005" algn="ctr">
              <a:lnSpc>
                <a:spcPct val="115000"/>
              </a:lnSpc>
            </a:pPr>
            <a:r>
              <a:rPr sz="25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500" spc="-2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0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you</a:t>
            </a:r>
            <a:r>
              <a:rPr sz="25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target</a:t>
            </a:r>
            <a:r>
              <a:rPr sz="25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25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500" spc="-2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niche </a:t>
            </a:r>
            <a:r>
              <a:rPr sz="25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(e.g.,</a:t>
            </a:r>
            <a:r>
              <a:rPr sz="25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artisanal,</a:t>
            </a:r>
            <a:r>
              <a:rPr sz="25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gluten- </a:t>
            </a:r>
            <a:r>
              <a:rPr sz="2500" spc="-13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free,</a:t>
            </a:r>
            <a:r>
              <a:rPr sz="25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or</a:t>
            </a:r>
            <a:r>
              <a:rPr sz="25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home-</a:t>
            </a:r>
            <a:r>
              <a:rPr sz="2500" spc="-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style </a:t>
            </a:r>
            <a:r>
              <a:rPr sz="2500" spc="-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baking),</a:t>
            </a:r>
            <a:endParaRPr sz="25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2478222" y="5399351"/>
            <a:ext cx="5085715" cy="236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135" marR="437515" algn="ctr">
              <a:lnSpc>
                <a:spcPct val="114000"/>
              </a:lnSpc>
              <a:spcBef>
                <a:spcPts val="100"/>
              </a:spcBef>
            </a:pPr>
            <a:r>
              <a:rPr sz="2250" spc="-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If</a:t>
            </a:r>
            <a:r>
              <a:rPr sz="225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your</a:t>
            </a:r>
            <a:r>
              <a:rPr sz="225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bakery</a:t>
            </a:r>
            <a:r>
              <a:rPr sz="225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can</a:t>
            </a:r>
            <a:r>
              <a:rPr sz="225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realistically </a:t>
            </a:r>
            <a:r>
              <a:rPr sz="225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capture</a:t>
            </a:r>
            <a:r>
              <a:rPr sz="225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3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1%</a:t>
            </a:r>
            <a:r>
              <a:rPr sz="225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225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your</a:t>
            </a:r>
            <a:r>
              <a:rPr sz="225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SAM</a:t>
            </a:r>
            <a:endParaRPr sz="2250">
              <a:latin typeface="Arial Black" panose="020B0A04020102020204"/>
              <a:cs typeface="Arial Black" panose="020B0A04020102020204"/>
            </a:endParaRPr>
          </a:p>
          <a:p>
            <a:pPr marL="12700" marR="5080" algn="ctr">
              <a:lnSpc>
                <a:spcPct val="114000"/>
              </a:lnSpc>
            </a:pPr>
            <a:r>
              <a:rPr sz="225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based</a:t>
            </a:r>
            <a:r>
              <a:rPr sz="2250" spc="-1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on</a:t>
            </a:r>
            <a:r>
              <a:rPr sz="225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3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competition,</a:t>
            </a:r>
            <a:r>
              <a:rPr sz="225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capacity,</a:t>
            </a:r>
            <a:r>
              <a:rPr sz="225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 </a:t>
            </a:r>
            <a:r>
              <a:rPr sz="225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marketing</a:t>
            </a:r>
            <a:r>
              <a:rPr sz="225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reach,</a:t>
            </a:r>
            <a:endParaRPr sz="2250">
              <a:latin typeface="Arial Black" panose="020B0A04020102020204"/>
              <a:cs typeface="Arial Black" panose="020B0A04020102020204"/>
            </a:endParaRPr>
          </a:p>
          <a:p>
            <a:pPr marL="477520" marR="402590" algn="ctr">
              <a:lnSpc>
                <a:spcPct val="114000"/>
              </a:lnSpc>
            </a:pPr>
            <a:r>
              <a:rPr sz="225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your</a:t>
            </a:r>
            <a:r>
              <a:rPr sz="225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SOM</a:t>
            </a:r>
            <a:r>
              <a:rPr sz="225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would</a:t>
            </a:r>
            <a:r>
              <a:rPr sz="225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3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be</a:t>
            </a:r>
            <a:r>
              <a:rPr sz="225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$500,000 </a:t>
            </a:r>
            <a:r>
              <a:rPr sz="2250" spc="-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annually.</a:t>
            </a:r>
            <a:endParaRPr sz="225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121794" cy="25652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36885"/>
            <a:ext cx="1991362" cy="185011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52573" y="7684512"/>
            <a:ext cx="2238375" cy="2604135"/>
            <a:chOff x="16052573" y="7684512"/>
            <a:chExt cx="2238375" cy="2604135"/>
          </a:xfrm>
        </p:grpSpPr>
        <p:sp>
          <p:nvSpPr>
            <p:cNvPr id="5" name="object 5"/>
            <p:cNvSpPr/>
            <p:nvPr/>
          </p:nvSpPr>
          <p:spPr>
            <a:xfrm>
              <a:off x="16052573" y="7684512"/>
              <a:ext cx="2235835" cy="2602865"/>
            </a:xfrm>
            <a:custGeom>
              <a:avLst/>
              <a:gdLst/>
              <a:ahLst/>
              <a:cxnLst/>
              <a:rect l="l" t="t" r="r" b="b"/>
              <a:pathLst>
                <a:path w="2235834" h="2602865">
                  <a:moveTo>
                    <a:pt x="2235426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0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6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6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35426" y="6595"/>
                  </a:lnTo>
                  <a:lnTo>
                    <a:pt x="2235426" y="364144"/>
                  </a:lnTo>
                  <a:close/>
                </a:path>
                <a:path w="2235834" h="2602865">
                  <a:moveTo>
                    <a:pt x="2235426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6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30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235426" y="364144"/>
                  </a:lnTo>
                  <a:lnTo>
                    <a:pt x="2235426" y="865678"/>
                  </a:lnTo>
                  <a:close/>
                </a:path>
                <a:path w="2235834" h="2602865">
                  <a:moveTo>
                    <a:pt x="2235426" y="2602487"/>
                  </a:moveTo>
                  <a:lnTo>
                    <a:pt x="297543" y="2602487"/>
                  </a:lnTo>
                  <a:lnTo>
                    <a:pt x="272475" y="2568668"/>
                  </a:lnTo>
                  <a:lnTo>
                    <a:pt x="243464" y="2526451"/>
                  </a:lnTo>
                  <a:lnTo>
                    <a:pt x="217129" y="2484904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2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1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8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235426" y="865678"/>
                  </a:lnTo>
                  <a:lnTo>
                    <a:pt x="2235426" y="2602487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678870" y="7770240"/>
              <a:ext cx="609600" cy="261620"/>
            </a:xfrm>
            <a:custGeom>
              <a:avLst/>
              <a:gdLst/>
              <a:ahLst/>
              <a:cxnLst/>
              <a:rect l="l" t="t" r="r" b="b"/>
              <a:pathLst>
                <a:path w="609600" h="261620">
                  <a:moveTo>
                    <a:pt x="609130" y="195402"/>
                  </a:moveTo>
                  <a:lnTo>
                    <a:pt x="554951" y="174993"/>
                  </a:lnTo>
                  <a:lnTo>
                    <a:pt x="507860" y="163601"/>
                  </a:lnTo>
                  <a:lnTo>
                    <a:pt x="459892" y="156565"/>
                  </a:lnTo>
                  <a:lnTo>
                    <a:pt x="411289" y="153263"/>
                  </a:lnTo>
                  <a:lnTo>
                    <a:pt x="362267" y="153123"/>
                  </a:lnTo>
                  <a:lnTo>
                    <a:pt x="313080" y="155498"/>
                  </a:lnTo>
                  <a:lnTo>
                    <a:pt x="263956" y="159804"/>
                  </a:lnTo>
                  <a:lnTo>
                    <a:pt x="215125" y="165430"/>
                  </a:lnTo>
                  <a:lnTo>
                    <a:pt x="166827" y="171754"/>
                  </a:lnTo>
                  <a:lnTo>
                    <a:pt x="145364" y="197040"/>
                  </a:lnTo>
                  <a:lnTo>
                    <a:pt x="146050" y="208521"/>
                  </a:lnTo>
                  <a:lnTo>
                    <a:pt x="150774" y="219049"/>
                  </a:lnTo>
                  <a:lnTo>
                    <a:pt x="159232" y="225704"/>
                  </a:lnTo>
                  <a:lnTo>
                    <a:pt x="170103" y="228739"/>
                  </a:lnTo>
                  <a:lnTo>
                    <a:pt x="182016" y="228498"/>
                  </a:lnTo>
                  <a:lnTo>
                    <a:pt x="230238" y="222224"/>
                  </a:lnTo>
                  <a:lnTo>
                    <a:pt x="279273" y="216738"/>
                  </a:lnTo>
                  <a:lnTo>
                    <a:pt x="328777" y="212775"/>
                  </a:lnTo>
                  <a:lnTo>
                    <a:pt x="378371" y="211124"/>
                  </a:lnTo>
                  <a:lnTo>
                    <a:pt x="427710" y="212559"/>
                  </a:lnTo>
                  <a:lnTo>
                    <a:pt x="476415" y="217843"/>
                  </a:lnTo>
                  <a:lnTo>
                    <a:pt x="524141" y="227736"/>
                  </a:lnTo>
                  <a:lnTo>
                    <a:pt x="570522" y="243014"/>
                  </a:lnTo>
                  <a:lnTo>
                    <a:pt x="609130" y="261556"/>
                  </a:lnTo>
                  <a:lnTo>
                    <a:pt x="609130" y="195402"/>
                  </a:lnTo>
                  <a:close/>
                </a:path>
                <a:path w="609600" h="261620">
                  <a:moveTo>
                    <a:pt x="609130" y="28841"/>
                  </a:moveTo>
                  <a:lnTo>
                    <a:pt x="521957" y="11442"/>
                  </a:lnTo>
                  <a:lnTo>
                    <a:pt x="471233" y="5067"/>
                  </a:lnTo>
                  <a:lnTo>
                    <a:pt x="420293" y="1257"/>
                  </a:lnTo>
                  <a:lnTo>
                    <a:pt x="369277" y="0"/>
                  </a:lnTo>
                  <a:lnTo>
                    <a:pt x="318274" y="1320"/>
                  </a:lnTo>
                  <a:lnTo>
                    <a:pt x="267411" y="5194"/>
                  </a:lnTo>
                  <a:lnTo>
                    <a:pt x="216789" y="11645"/>
                  </a:lnTo>
                  <a:lnTo>
                    <a:pt x="166535" y="20650"/>
                  </a:lnTo>
                  <a:lnTo>
                    <a:pt x="116725" y="32219"/>
                  </a:lnTo>
                  <a:lnTo>
                    <a:pt x="67513" y="46355"/>
                  </a:lnTo>
                  <a:lnTo>
                    <a:pt x="18973" y="63055"/>
                  </a:lnTo>
                  <a:lnTo>
                    <a:pt x="0" y="102019"/>
                  </a:lnTo>
                  <a:lnTo>
                    <a:pt x="12230" y="119253"/>
                  </a:lnTo>
                  <a:lnTo>
                    <a:pt x="34963" y="120599"/>
                  </a:lnTo>
                  <a:lnTo>
                    <a:pt x="81051" y="104800"/>
                  </a:lnTo>
                  <a:lnTo>
                    <a:pt x="127736" y="91376"/>
                  </a:lnTo>
                  <a:lnTo>
                    <a:pt x="174929" y="80327"/>
                  </a:lnTo>
                  <a:lnTo>
                    <a:pt x="222542" y="71666"/>
                  </a:lnTo>
                  <a:lnTo>
                    <a:pt x="270446" y="65417"/>
                  </a:lnTo>
                  <a:lnTo>
                    <a:pt x="318579" y="61556"/>
                  </a:lnTo>
                  <a:lnTo>
                    <a:pt x="366826" y="60121"/>
                  </a:lnTo>
                  <a:lnTo>
                    <a:pt x="415086" y="61099"/>
                  </a:lnTo>
                  <a:lnTo>
                    <a:pt x="463270" y="64516"/>
                  </a:lnTo>
                  <a:lnTo>
                    <a:pt x="511289" y="70370"/>
                  </a:lnTo>
                  <a:lnTo>
                    <a:pt x="559028" y="78676"/>
                  </a:lnTo>
                  <a:lnTo>
                    <a:pt x="606399" y="89433"/>
                  </a:lnTo>
                  <a:lnTo>
                    <a:pt x="609130" y="89014"/>
                  </a:lnTo>
                  <a:lnTo>
                    <a:pt x="609130" y="288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34605" y="8248198"/>
              <a:ext cx="162239" cy="2660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153777" y="8708123"/>
              <a:ext cx="2115820" cy="1579245"/>
            </a:xfrm>
            <a:custGeom>
              <a:avLst/>
              <a:gdLst/>
              <a:ahLst/>
              <a:cxnLst/>
              <a:rect l="l" t="t" r="r" b="b"/>
              <a:pathLst>
                <a:path w="2115819" h="1579245">
                  <a:moveTo>
                    <a:pt x="172821" y="20320"/>
                  </a:moveTo>
                  <a:lnTo>
                    <a:pt x="158242" y="3721"/>
                  </a:lnTo>
                  <a:lnTo>
                    <a:pt x="137655" y="0"/>
                  </a:lnTo>
                  <a:lnTo>
                    <a:pt x="120675" y="14706"/>
                  </a:lnTo>
                  <a:lnTo>
                    <a:pt x="99517" y="63779"/>
                  </a:lnTo>
                  <a:lnTo>
                    <a:pt x="80264" y="113461"/>
                  </a:lnTo>
                  <a:lnTo>
                    <a:pt x="62928" y="163741"/>
                  </a:lnTo>
                  <a:lnTo>
                    <a:pt x="47523" y="214566"/>
                  </a:lnTo>
                  <a:lnTo>
                    <a:pt x="34074" y="265925"/>
                  </a:lnTo>
                  <a:lnTo>
                    <a:pt x="22580" y="317754"/>
                  </a:lnTo>
                  <a:lnTo>
                    <a:pt x="13055" y="370039"/>
                  </a:lnTo>
                  <a:lnTo>
                    <a:pt x="5524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65" y="504329"/>
                  </a:lnTo>
                  <a:lnTo>
                    <a:pt x="48094" y="497090"/>
                  </a:lnTo>
                  <a:lnTo>
                    <a:pt x="59131" y="475856"/>
                  </a:lnTo>
                  <a:lnTo>
                    <a:pt x="64312" y="426377"/>
                  </a:lnTo>
                  <a:lnTo>
                    <a:pt x="71335" y="377088"/>
                  </a:lnTo>
                  <a:lnTo>
                    <a:pt x="80187" y="328091"/>
                  </a:lnTo>
                  <a:lnTo>
                    <a:pt x="90868" y="279438"/>
                  </a:lnTo>
                  <a:lnTo>
                    <a:pt x="103390" y="231216"/>
                  </a:lnTo>
                  <a:lnTo>
                    <a:pt x="117741" y="183515"/>
                  </a:lnTo>
                  <a:lnTo>
                    <a:pt x="133934" y="136410"/>
                  </a:lnTo>
                  <a:lnTo>
                    <a:pt x="151968" y="89966"/>
                  </a:lnTo>
                  <a:lnTo>
                    <a:pt x="171831" y="44272"/>
                  </a:lnTo>
                  <a:lnTo>
                    <a:pt x="172821" y="20320"/>
                  </a:lnTo>
                  <a:close/>
                </a:path>
                <a:path w="2115819" h="1579245">
                  <a:moveTo>
                    <a:pt x="888415" y="1500962"/>
                  </a:moveTo>
                  <a:lnTo>
                    <a:pt x="883920" y="1497253"/>
                  </a:lnTo>
                  <a:lnTo>
                    <a:pt x="879424" y="1502981"/>
                  </a:lnTo>
                  <a:lnTo>
                    <a:pt x="883920" y="1503553"/>
                  </a:lnTo>
                  <a:lnTo>
                    <a:pt x="888415" y="1500962"/>
                  </a:lnTo>
                  <a:close/>
                </a:path>
                <a:path w="2115819" h="1579245">
                  <a:moveTo>
                    <a:pt x="954252" y="1280668"/>
                  </a:moveTo>
                  <a:lnTo>
                    <a:pt x="948651" y="1280668"/>
                  </a:lnTo>
                  <a:lnTo>
                    <a:pt x="950252" y="1285455"/>
                  </a:lnTo>
                  <a:lnTo>
                    <a:pt x="949452" y="1291856"/>
                  </a:lnTo>
                  <a:lnTo>
                    <a:pt x="954252" y="1292656"/>
                  </a:lnTo>
                  <a:lnTo>
                    <a:pt x="953452" y="1287856"/>
                  </a:lnTo>
                  <a:lnTo>
                    <a:pt x="954252" y="1280668"/>
                  </a:lnTo>
                  <a:close/>
                </a:path>
                <a:path w="2115819" h="1579245">
                  <a:moveTo>
                    <a:pt x="989418" y="1433309"/>
                  </a:moveTo>
                  <a:lnTo>
                    <a:pt x="980630" y="1434909"/>
                  </a:lnTo>
                  <a:lnTo>
                    <a:pt x="974229" y="1437309"/>
                  </a:lnTo>
                  <a:lnTo>
                    <a:pt x="972629" y="1442910"/>
                  </a:lnTo>
                  <a:lnTo>
                    <a:pt x="983018" y="1443710"/>
                  </a:lnTo>
                  <a:lnTo>
                    <a:pt x="989418" y="1440510"/>
                  </a:lnTo>
                  <a:lnTo>
                    <a:pt x="989418" y="1433309"/>
                  </a:lnTo>
                  <a:close/>
                </a:path>
                <a:path w="2115819" h="1579245">
                  <a:moveTo>
                    <a:pt x="1054150" y="1467675"/>
                  </a:moveTo>
                  <a:lnTo>
                    <a:pt x="1050950" y="1463687"/>
                  </a:lnTo>
                  <a:lnTo>
                    <a:pt x="1048562" y="1457286"/>
                  </a:lnTo>
                  <a:lnTo>
                    <a:pt x="1043762" y="1458887"/>
                  </a:lnTo>
                  <a:lnTo>
                    <a:pt x="1046162" y="1462887"/>
                  </a:lnTo>
                  <a:lnTo>
                    <a:pt x="1048562" y="1470075"/>
                  </a:lnTo>
                  <a:lnTo>
                    <a:pt x="1054150" y="1467675"/>
                  </a:lnTo>
                  <a:close/>
                </a:path>
                <a:path w="2115819" h="1579245">
                  <a:moveTo>
                    <a:pt x="1078776" y="1249883"/>
                  </a:moveTo>
                  <a:lnTo>
                    <a:pt x="1074737" y="1248791"/>
                  </a:lnTo>
                  <a:lnTo>
                    <a:pt x="1071587" y="1253248"/>
                  </a:lnTo>
                  <a:lnTo>
                    <a:pt x="1076528" y="1259890"/>
                  </a:lnTo>
                  <a:lnTo>
                    <a:pt x="1078776" y="1249883"/>
                  </a:lnTo>
                  <a:close/>
                </a:path>
                <a:path w="2115819" h="1579245">
                  <a:moveTo>
                    <a:pt x="1089317" y="1332611"/>
                  </a:moveTo>
                  <a:lnTo>
                    <a:pt x="1080998" y="1330591"/>
                  </a:lnTo>
                  <a:lnTo>
                    <a:pt x="1079131" y="1335011"/>
                  </a:lnTo>
                  <a:lnTo>
                    <a:pt x="1082344" y="1338237"/>
                  </a:lnTo>
                  <a:lnTo>
                    <a:pt x="1089317" y="1332611"/>
                  </a:lnTo>
                  <a:close/>
                </a:path>
                <a:path w="2115819" h="1579245">
                  <a:moveTo>
                    <a:pt x="1148511" y="1423530"/>
                  </a:moveTo>
                  <a:lnTo>
                    <a:pt x="1144460" y="1418132"/>
                  </a:lnTo>
                  <a:lnTo>
                    <a:pt x="1137716" y="1424419"/>
                  </a:lnTo>
                  <a:lnTo>
                    <a:pt x="1142669" y="1425917"/>
                  </a:lnTo>
                  <a:lnTo>
                    <a:pt x="1148511" y="1423530"/>
                  </a:lnTo>
                  <a:close/>
                </a:path>
                <a:path w="2115819" h="1579245">
                  <a:moveTo>
                    <a:pt x="1154849" y="1398155"/>
                  </a:moveTo>
                  <a:lnTo>
                    <a:pt x="1153058" y="1387919"/>
                  </a:lnTo>
                  <a:lnTo>
                    <a:pt x="1148854" y="1388262"/>
                  </a:lnTo>
                  <a:lnTo>
                    <a:pt x="1147660" y="1393545"/>
                  </a:lnTo>
                  <a:lnTo>
                    <a:pt x="1154849" y="1398155"/>
                  </a:lnTo>
                  <a:close/>
                </a:path>
                <a:path w="2115819" h="1579245">
                  <a:moveTo>
                    <a:pt x="1175080" y="1288249"/>
                  </a:moveTo>
                  <a:lnTo>
                    <a:pt x="1169238" y="1283855"/>
                  </a:lnTo>
                  <a:lnTo>
                    <a:pt x="1166088" y="1288021"/>
                  </a:lnTo>
                  <a:lnTo>
                    <a:pt x="1171041" y="1289558"/>
                  </a:lnTo>
                  <a:lnTo>
                    <a:pt x="1175080" y="1288249"/>
                  </a:lnTo>
                  <a:close/>
                </a:path>
                <a:path w="2115819" h="1579245">
                  <a:moveTo>
                    <a:pt x="1190015" y="1306245"/>
                  </a:moveTo>
                  <a:lnTo>
                    <a:pt x="1182027" y="1307033"/>
                  </a:lnTo>
                  <a:lnTo>
                    <a:pt x="1178826" y="1311033"/>
                  </a:lnTo>
                  <a:lnTo>
                    <a:pt x="1178026" y="1315834"/>
                  </a:lnTo>
                  <a:lnTo>
                    <a:pt x="1185227" y="1315034"/>
                  </a:lnTo>
                  <a:lnTo>
                    <a:pt x="1188415" y="1311833"/>
                  </a:lnTo>
                  <a:lnTo>
                    <a:pt x="1190015" y="1306245"/>
                  </a:lnTo>
                  <a:close/>
                </a:path>
                <a:path w="2115819" h="1579245">
                  <a:moveTo>
                    <a:pt x="1190891" y="1360601"/>
                  </a:moveTo>
                  <a:lnTo>
                    <a:pt x="1186027" y="1358684"/>
                  </a:lnTo>
                  <a:lnTo>
                    <a:pt x="1182344" y="1361719"/>
                  </a:lnTo>
                  <a:lnTo>
                    <a:pt x="1188415" y="1368577"/>
                  </a:lnTo>
                  <a:lnTo>
                    <a:pt x="1190891" y="1360601"/>
                  </a:lnTo>
                  <a:close/>
                </a:path>
                <a:path w="2115819" h="1579245">
                  <a:moveTo>
                    <a:pt x="1195616" y="1462087"/>
                  </a:moveTo>
                  <a:lnTo>
                    <a:pt x="1186510" y="1462760"/>
                  </a:lnTo>
                  <a:lnTo>
                    <a:pt x="1186319" y="1467485"/>
                  </a:lnTo>
                  <a:lnTo>
                    <a:pt x="1190777" y="1469504"/>
                  </a:lnTo>
                  <a:lnTo>
                    <a:pt x="1195616" y="1462087"/>
                  </a:lnTo>
                  <a:close/>
                </a:path>
                <a:path w="2115819" h="1579245">
                  <a:moveTo>
                    <a:pt x="1206804" y="1483664"/>
                  </a:moveTo>
                  <a:lnTo>
                    <a:pt x="1201204" y="1482864"/>
                  </a:lnTo>
                  <a:lnTo>
                    <a:pt x="1202804" y="1487665"/>
                  </a:lnTo>
                  <a:lnTo>
                    <a:pt x="1195616" y="1490065"/>
                  </a:lnTo>
                  <a:lnTo>
                    <a:pt x="1202004" y="1490853"/>
                  </a:lnTo>
                  <a:lnTo>
                    <a:pt x="1206804" y="1490853"/>
                  </a:lnTo>
                  <a:lnTo>
                    <a:pt x="1206804" y="1483664"/>
                  </a:lnTo>
                  <a:close/>
                </a:path>
                <a:path w="2115819" h="1579245">
                  <a:moveTo>
                    <a:pt x="1258062" y="1392745"/>
                  </a:moveTo>
                  <a:lnTo>
                    <a:pt x="1250759" y="1390154"/>
                  </a:lnTo>
                  <a:lnTo>
                    <a:pt x="1249299" y="1395209"/>
                  </a:lnTo>
                  <a:lnTo>
                    <a:pt x="1254658" y="1395247"/>
                  </a:lnTo>
                  <a:lnTo>
                    <a:pt x="1258062" y="1392745"/>
                  </a:lnTo>
                  <a:close/>
                </a:path>
                <a:path w="2115819" h="1579245">
                  <a:moveTo>
                    <a:pt x="1279525" y="1410144"/>
                  </a:moveTo>
                  <a:lnTo>
                    <a:pt x="1278724" y="1404543"/>
                  </a:lnTo>
                  <a:lnTo>
                    <a:pt x="1271536" y="1407744"/>
                  </a:lnTo>
                  <a:lnTo>
                    <a:pt x="1269936" y="1412532"/>
                  </a:lnTo>
                  <a:lnTo>
                    <a:pt x="1270736" y="1417332"/>
                  </a:lnTo>
                  <a:lnTo>
                    <a:pt x="1277924" y="1414132"/>
                  </a:lnTo>
                  <a:lnTo>
                    <a:pt x="1279525" y="1410144"/>
                  </a:lnTo>
                  <a:close/>
                </a:path>
                <a:path w="2115819" h="1579245">
                  <a:moveTo>
                    <a:pt x="1285367" y="1528025"/>
                  </a:moveTo>
                  <a:lnTo>
                    <a:pt x="1279525" y="1524431"/>
                  </a:lnTo>
                  <a:lnTo>
                    <a:pt x="1275486" y="1532521"/>
                  </a:lnTo>
                  <a:lnTo>
                    <a:pt x="1280731" y="1532216"/>
                  </a:lnTo>
                  <a:lnTo>
                    <a:pt x="1285367" y="1528025"/>
                  </a:lnTo>
                  <a:close/>
                </a:path>
                <a:path w="2115819" h="1579245">
                  <a:moveTo>
                    <a:pt x="1301102" y="1463687"/>
                  </a:moveTo>
                  <a:lnTo>
                    <a:pt x="1300543" y="1455254"/>
                  </a:lnTo>
                  <a:lnTo>
                    <a:pt x="1295412" y="1454988"/>
                  </a:lnTo>
                  <a:lnTo>
                    <a:pt x="1293126" y="1459077"/>
                  </a:lnTo>
                  <a:lnTo>
                    <a:pt x="1301102" y="1463687"/>
                  </a:lnTo>
                  <a:close/>
                </a:path>
                <a:path w="2115819" h="1579245">
                  <a:moveTo>
                    <a:pt x="1302842" y="1573098"/>
                  </a:moveTo>
                  <a:lnTo>
                    <a:pt x="1297114" y="1568386"/>
                  </a:lnTo>
                  <a:lnTo>
                    <a:pt x="1293622" y="1572653"/>
                  </a:lnTo>
                  <a:lnTo>
                    <a:pt x="1298613" y="1574380"/>
                  </a:lnTo>
                  <a:lnTo>
                    <a:pt x="1302842" y="1573098"/>
                  </a:lnTo>
                  <a:close/>
                </a:path>
                <a:path w="2115819" h="1579245">
                  <a:moveTo>
                    <a:pt x="1350657" y="1325422"/>
                  </a:moveTo>
                  <a:lnTo>
                    <a:pt x="1345069" y="1324622"/>
                  </a:lnTo>
                  <a:lnTo>
                    <a:pt x="1345857" y="1328623"/>
                  </a:lnTo>
                  <a:lnTo>
                    <a:pt x="1338668" y="1331010"/>
                  </a:lnTo>
                  <a:lnTo>
                    <a:pt x="1345857" y="1332611"/>
                  </a:lnTo>
                  <a:lnTo>
                    <a:pt x="1350657" y="1332611"/>
                  </a:lnTo>
                  <a:lnTo>
                    <a:pt x="1350657" y="1325422"/>
                  </a:lnTo>
                  <a:close/>
                </a:path>
                <a:path w="2115819" h="1579245">
                  <a:moveTo>
                    <a:pt x="1365846" y="1571574"/>
                  </a:moveTo>
                  <a:lnTo>
                    <a:pt x="1363446" y="1564386"/>
                  </a:lnTo>
                  <a:lnTo>
                    <a:pt x="1357845" y="1565986"/>
                  </a:lnTo>
                  <a:lnTo>
                    <a:pt x="1360246" y="1569986"/>
                  </a:lnTo>
                  <a:lnTo>
                    <a:pt x="1354658" y="1574774"/>
                  </a:lnTo>
                  <a:lnTo>
                    <a:pt x="1361846" y="1573174"/>
                  </a:lnTo>
                  <a:lnTo>
                    <a:pt x="1365846" y="1571574"/>
                  </a:lnTo>
                  <a:close/>
                </a:path>
                <a:path w="2115819" h="1579245">
                  <a:moveTo>
                    <a:pt x="1368247" y="1308633"/>
                  </a:moveTo>
                  <a:lnTo>
                    <a:pt x="1360246" y="1306245"/>
                  </a:lnTo>
                  <a:lnTo>
                    <a:pt x="1360246" y="1311033"/>
                  </a:lnTo>
                  <a:lnTo>
                    <a:pt x="1353858" y="1315834"/>
                  </a:lnTo>
                  <a:lnTo>
                    <a:pt x="1361846" y="1318234"/>
                  </a:lnTo>
                  <a:lnTo>
                    <a:pt x="1361846" y="1313434"/>
                  </a:lnTo>
                  <a:lnTo>
                    <a:pt x="1368247" y="1308633"/>
                  </a:lnTo>
                  <a:close/>
                </a:path>
                <a:path w="2115819" h="1579245">
                  <a:moveTo>
                    <a:pt x="1388224" y="1267879"/>
                  </a:moveTo>
                  <a:lnTo>
                    <a:pt x="1382623" y="1267079"/>
                  </a:lnTo>
                  <a:lnTo>
                    <a:pt x="1384223" y="1271079"/>
                  </a:lnTo>
                  <a:lnTo>
                    <a:pt x="1377035" y="1273467"/>
                  </a:lnTo>
                  <a:lnTo>
                    <a:pt x="1383423" y="1275067"/>
                  </a:lnTo>
                  <a:lnTo>
                    <a:pt x="1388224" y="1275067"/>
                  </a:lnTo>
                  <a:lnTo>
                    <a:pt x="1388224" y="1267879"/>
                  </a:lnTo>
                  <a:close/>
                </a:path>
                <a:path w="2115819" h="1579245">
                  <a:moveTo>
                    <a:pt x="1438567" y="1376565"/>
                  </a:moveTo>
                  <a:lnTo>
                    <a:pt x="1436179" y="1369377"/>
                  </a:lnTo>
                  <a:lnTo>
                    <a:pt x="1430578" y="1370977"/>
                  </a:lnTo>
                  <a:lnTo>
                    <a:pt x="1432979" y="1374978"/>
                  </a:lnTo>
                  <a:lnTo>
                    <a:pt x="1428178" y="1379766"/>
                  </a:lnTo>
                  <a:lnTo>
                    <a:pt x="1434579" y="1378165"/>
                  </a:lnTo>
                  <a:lnTo>
                    <a:pt x="1438567" y="1376565"/>
                  </a:lnTo>
                  <a:close/>
                </a:path>
                <a:path w="2115819" h="1579245">
                  <a:moveTo>
                    <a:pt x="1447368" y="1348600"/>
                  </a:moveTo>
                  <a:lnTo>
                    <a:pt x="1438567" y="1349400"/>
                  </a:lnTo>
                  <a:lnTo>
                    <a:pt x="1440167" y="1353388"/>
                  </a:lnTo>
                  <a:lnTo>
                    <a:pt x="1436179" y="1360589"/>
                  </a:lnTo>
                  <a:lnTo>
                    <a:pt x="1444967" y="1360589"/>
                  </a:lnTo>
                  <a:lnTo>
                    <a:pt x="1442567" y="1355788"/>
                  </a:lnTo>
                  <a:lnTo>
                    <a:pt x="1447368" y="1348600"/>
                  </a:lnTo>
                  <a:close/>
                </a:path>
                <a:path w="2115819" h="1579245">
                  <a:moveTo>
                    <a:pt x="1452156" y="1310233"/>
                  </a:moveTo>
                  <a:lnTo>
                    <a:pt x="1449755" y="1303045"/>
                  </a:lnTo>
                  <a:lnTo>
                    <a:pt x="1444167" y="1304645"/>
                  </a:lnTo>
                  <a:lnTo>
                    <a:pt x="1446568" y="1308633"/>
                  </a:lnTo>
                  <a:lnTo>
                    <a:pt x="1441767" y="1313434"/>
                  </a:lnTo>
                  <a:lnTo>
                    <a:pt x="1448155" y="1311833"/>
                  </a:lnTo>
                  <a:lnTo>
                    <a:pt x="1452156" y="1310233"/>
                  </a:lnTo>
                  <a:close/>
                </a:path>
                <a:path w="2115819" h="1579245">
                  <a:moveTo>
                    <a:pt x="1474508" y="1361033"/>
                  </a:moveTo>
                  <a:lnTo>
                    <a:pt x="1468145" y="1358188"/>
                  </a:lnTo>
                  <a:lnTo>
                    <a:pt x="1469745" y="1360589"/>
                  </a:lnTo>
                  <a:lnTo>
                    <a:pt x="1470545" y="1362989"/>
                  </a:lnTo>
                  <a:lnTo>
                    <a:pt x="1466545" y="1363789"/>
                  </a:lnTo>
                  <a:lnTo>
                    <a:pt x="1463344" y="1359789"/>
                  </a:lnTo>
                  <a:lnTo>
                    <a:pt x="1460944" y="1352600"/>
                  </a:lnTo>
                  <a:lnTo>
                    <a:pt x="1456156" y="1354988"/>
                  </a:lnTo>
                  <a:lnTo>
                    <a:pt x="1457756" y="1357388"/>
                  </a:lnTo>
                  <a:lnTo>
                    <a:pt x="1458556" y="1359789"/>
                  </a:lnTo>
                  <a:lnTo>
                    <a:pt x="1454556" y="1360589"/>
                  </a:lnTo>
                  <a:lnTo>
                    <a:pt x="1456156" y="1362989"/>
                  </a:lnTo>
                  <a:lnTo>
                    <a:pt x="1456956" y="1365377"/>
                  </a:lnTo>
                  <a:lnTo>
                    <a:pt x="1457833" y="1366710"/>
                  </a:lnTo>
                  <a:lnTo>
                    <a:pt x="1456804" y="1367917"/>
                  </a:lnTo>
                  <a:lnTo>
                    <a:pt x="1461147" y="1368475"/>
                  </a:lnTo>
                  <a:lnTo>
                    <a:pt x="1463776" y="1367015"/>
                  </a:lnTo>
                  <a:lnTo>
                    <a:pt x="1465668" y="1366735"/>
                  </a:lnTo>
                  <a:lnTo>
                    <a:pt x="1472336" y="1364183"/>
                  </a:lnTo>
                  <a:lnTo>
                    <a:pt x="1474508" y="1361033"/>
                  </a:lnTo>
                  <a:close/>
                </a:path>
                <a:path w="2115819" h="1579245">
                  <a:moveTo>
                    <a:pt x="1516100" y="1407744"/>
                  </a:moveTo>
                  <a:lnTo>
                    <a:pt x="1515300" y="1404543"/>
                  </a:lnTo>
                  <a:lnTo>
                    <a:pt x="1515300" y="1402143"/>
                  </a:lnTo>
                  <a:lnTo>
                    <a:pt x="1512100" y="1402943"/>
                  </a:lnTo>
                  <a:lnTo>
                    <a:pt x="1506499" y="1402943"/>
                  </a:lnTo>
                  <a:lnTo>
                    <a:pt x="1506499" y="1405343"/>
                  </a:lnTo>
                  <a:lnTo>
                    <a:pt x="1507299" y="1408544"/>
                  </a:lnTo>
                  <a:lnTo>
                    <a:pt x="1507299" y="1410931"/>
                  </a:lnTo>
                  <a:lnTo>
                    <a:pt x="1510499" y="1410931"/>
                  </a:lnTo>
                  <a:lnTo>
                    <a:pt x="1512900" y="1410144"/>
                  </a:lnTo>
                  <a:lnTo>
                    <a:pt x="1516100" y="1410144"/>
                  </a:lnTo>
                  <a:lnTo>
                    <a:pt x="1516100" y="1407744"/>
                  </a:lnTo>
                  <a:close/>
                </a:path>
                <a:path w="2115819" h="1579245">
                  <a:moveTo>
                    <a:pt x="1549666" y="1532420"/>
                  </a:moveTo>
                  <a:lnTo>
                    <a:pt x="1544066" y="1531620"/>
                  </a:lnTo>
                  <a:lnTo>
                    <a:pt x="1544866" y="1536420"/>
                  </a:lnTo>
                  <a:lnTo>
                    <a:pt x="1538478" y="1538808"/>
                  </a:lnTo>
                  <a:lnTo>
                    <a:pt x="1544866" y="1539608"/>
                  </a:lnTo>
                  <a:lnTo>
                    <a:pt x="1549666" y="1539608"/>
                  </a:lnTo>
                  <a:lnTo>
                    <a:pt x="1549666" y="1532420"/>
                  </a:lnTo>
                  <a:close/>
                </a:path>
                <a:path w="2115819" h="1579245">
                  <a:moveTo>
                    <a:pt x="1559737" y="1370596"/>
                  </a:moveTo>
                  <a:lnTo>
                    <a:pt x="1554454" y="1368577"/>
                  </a:lnTo>
                  <a:lnTo>
                    <a:pt x="1552321" y="1375549"/>
                  </a:lnTo>
                  <a:lnTo>
                    <a:pt x="1556550" y="1374571"/>
                  </a:lnTo>
                  <a:lnTo>
                    <a:pt x="1559737" y="1370596"/>
                  </a:lnTo>
                  <a:close/>
                </a:path>
                <a:path w="2115819" h="1579245">
                  <a:moveTo>
                    <a:pt x="1560055" y="1398155"/>
                  </a:moveTo>
                  <a:lnTo>
                    <a:pt x="1548866" y="1394155"/>
                  </a:lnTo>
                  <a:lnTo>
                    <a:pt x="1548066" y="1394155"/>
                  </a:lnTo>
                  <a:lnTo>
                    <a:pt x="1541145" y="1393621"/>
                  </a:lnTo>
                  <a:lnTo>
                    <a:pt x="1545463" y="1397647"/>
                  </a:lnTo>
                  <a:lnTo>
                    <a:pt x="1553679" y="1402130"/>
                  </a:lnTo>
                  <a:lnTo>
                    <a:pt x="1558455" y="1402943"/>
                  </a:lnTo>
                  <a:lnTo>
                    <a:pt x="1560055" y="1398155"/>
                  </a:lnTo>
                  <a:close/>
                </a:path>
                <a:path w="2115819" h="1579245">
                  <a:moveTo>
                    <a:pt x="1577352" y="1410893"/>
                  </a:moveTo>
                  <a:lnTo>
                    <a:pt x="1575041" y="1406042"/>
                  </a:lnTo>
                  <a:lnTo>
                    <a:pt x="1570621" y="1401635"/>
                  </a:lnTo>
                  <a:lnTo>
                    <a:pt x="1567243" y="1401343"/>
                  </a:lnTo>
                  <a:lnTo>
                    <a:pt x="1564043" y="1405343"/>
                  </a:lnTo>
                  <a:lnTo>
                    <a:pt x="1572844" y="1412532"/>
                  </a:lnTo>
                  <a:lnTo>
                    <a:pt x="1574431" y="1412532"/>
                  </a:lnTo>
                  <a:lnTo>
                    <a:pt x="1577352" y="1410893"/>
                  </a:lnTo>
                  <a:close/>
                </a:path>
                <a:path w="2115819" h="1579245">
                  <a:moveTo>
                    <a:pt x="1585125" y="1481455"/>
                  </a:moveTo>
                  <a:lnTo>
                    <a:pt x="1580032" y="1480375"/>
                  </a:lnTo>
                  <a:lnTo>
                    <a:pt x="1576133" y="1482128"/>
                  </a:lnTo>
                  <a:lnTo>
                    <a:pt x="1582432" y="1486065"/>
                  </a:lnTo>
                  <a:lnTo>
                    <a:pt x="1585125" y="1481455"/>
                  </a:lnTo>
                  <a:close/>
                </a:path>
                <a:path w="2115819" h="1579245">
                  <a:moveTo>
                    <a:pt x="1623987" y="1395755"/>
                  </a:moveTo>
                  <a:lnTo>
                    <a:pt x="1622386" y="1393355"/>
                  </a:lnTo>
                  <a:lnTo>
                    <a:pt x="1621586" y="1390954"/>
                  </a:lnTo>
                  <a:lnTo>
                    <a:pt x="1619986" y="1388554"/>
                  </a:lnTo>
                  <a:lnTo>
                    <a:pt x="1617599" y="1390154"/>
                  </a:lnTo>
                  <a:lnTo>
                    <a:pt x="1615198" y="1390954"/>
                  </a:lnTo>
                  <a:lnTo>
                    <a:pt x="1611998" y="1392555"/>
                  </a:lnTo>
                  <a:lnTo>
                    <a:pt x="1613598" y="1394955"/>
                  </a:lnTo>
                  <a:lnTo>
                    <a:pt x="1614398" y="1397355"/>
                  </a:lnTo>
                  <a:lnTo>
                    <a:pt x="1615998" y="1399743"/>
                  </a:lnTo>
                  <a:lnTo>
                    <a:pt x="1618399" y="1398155"/>
                  </a:lnTo>
                  <a:lnTo>
                    <a:pt x="1621586" y="1397355"/>
                  </a:lnTo>
                  <a:lnTo>
                    <a:pt x="1623987" y="1395755"/>
                  </a:lnTo>
                  <a:close/>
                </a:path>
                <a:path w="2115819" h="1579245">
                  <a:moveTo>
                    <a:pt x="1653997" y="1427822"/>
                  </a:moveTo>
                  <a:lnTo>
                    <a:pt x="1652765" y="1419733"/>
                  </a:lnTo>
                  <a:lnTo>
                    <a:pt x="1646580" y="1432318"/>
                  </a:lnTo>
                  <a:lnTo>
                    <a:pt x="1649463" y="1433512"/>
                  </a:lnTo>
                  <a:lnTo>
                    <a:pt x="1653997" y="1427822"/>
                  </a:lnTo>
                  <a:close/>
                </a:path>
                <a:path w="2115819" h="1579245">
                  <a:moveTo>
                    <a:pt x="1656753" y="1517230"/>
                  </a:moveTo>
                  <a:lnTo>
                    <a:pt x="1648764" y="1515630"/>
                  </a:lnTo>
                  <a:lnTo>
                    <a:pt x="1641335" y="1516964"/>
                  </a:lnTo>
                  <a:lnTo>
                    <a:pt x="1638477" y="1522031"/>
                  </a:lnTo>
                  <a:lnTo>
                    <a:pt x="1638757" y="1525295"/>
                  </a:lnTo>
                  <a:lnTo>
                    <a:pt x="1640776" y="1521231"/>
                  </a:lnTo>
                  <a:lnTo>
                    <a:pt x="1646364" y="1520431"/>
                  </a:lnTo>
                  <a:lnTo>
                    <a:pt x="1656753" y="1517230"/>
                  </a:lnTo>
                  <a:close/>
                </a:path>
                <a:path w="2115819" h="1579245">
                  <a:moveTo>
                    <a:pt x="1704708" y="1506042"/>
                  </a:moveTo>
                  <a:lnTo>
                    <a:pt x="1702308" y="1498854"/>
                  </a:lnTo>
                  <a:lnTo>
                    <a:pt x="1696720" y="1500454"/>
                  </a:lnTo>
                  <a:lnTo>
                    <a:pt x="1699107" y="1504442"/>
                  </a:lnTo>
                  <a:lnTo>
                    <a:pt x="1694319" y="1508442"/>
                  </a:lnTo>
                  <a:lnTo>
                    <a:pt x="1700707" y="1507642"/>
                  </a:lnTo>
                  <a:lnTo>
                    <a:pt x="1704708" y="1506042"/>
                  </a:lnTo>
                  <a:close/>
                </a:path>
                <a:path w="2115819" h="1579245">
                  <a:moveTo>
                    <a:pt x="1727454" y="1444155"/>
                  </a:moveTo>
                  <a:lnTo>
                    <a:pt x="1723085" y="1442110"/>
                  </a:lnTo>
                  <a:lnTo>
                    <a:pt x="1720024" y="1437855"/>
                  </a:lnTo>
                  <a:lnTo>
                    <a:pt x="1713001" y="1439303"/>
                  </a:lnTo>
                  <a:lnTo>
                    <a:pt x="1708810" y="1442554"/>
                  </a:lnTo>
                  <a:lnTo>
                    <a:pt x="1714296" y="1443710"/>
                  </a:lnTo>
                  <a:lnTo>
                    <a:pt x="1720278" y="1443456"/>
                  </a:lnTo>
                  <a:lnTo>
                    <a:pt x="1725587" y="1444104"/>
                  </a:lnTo>
                  <a:lnTo>
                    <a:pt x="1727454" y="1444155"/>
                  </a:lnTo>
                  <a:close/>
                </a:path>
                <a:path w="2115819" h="1579245">
                  <a:moveTo>
                    <a:pt x="1729486" y="1570786"/>
                  </a:moveTo>
                  <a:lnTo>
                    <a:pt x="1727885" y="1565986"/>
                  </a:lnTo>
                  <a:lnTo>
                    <a:pt x="1727885" y="1559598"/>
                  </a:lnTo>
                  <a:lnTo>
                    <a:pt x="1722285" y="1559598"/>
                  </a:lnTo>
                  <a:lnTo>
                    <a:pt x="1723885" y="1564386"/>
                  </a:lnTo>
                  <a:lnTo>
                    <a:pt x="1723885" y="1570786"/>
                  </a:lnTo>
                  <a:lnTo>
                    <a:pt x="1729486" y="1570786"/>
                  </a:lnTo>
                  <a:close/>
                </a:path>
                <a:path w="2115819" h="1579245">
                  <a:moveTo>
                    <a:pt x="1736801" y="1422234"/>
                  </a:moveTo>
                  <a:lnTo>
                    <a:pt x="1731086" y="1419733"/>
                  </a:lnTo>
                  <a:lnTo>
                    <a:pt x="1730171" y="1424482"/>
                  </a:lnTo>
                  <a:lnTo>
                    <a:pt x="1727390" y="1430223"/>
                  </a:lnTo>
                  <a:lnTo>
                    <a:pt x="1726247" y="1434896"/>
                  </a:lnTo>
                  <a:lnTo>
                    <a:pt x="1730286" y="1436509"/>
                  </a:lnTo>
                  <a:lnTo>
                    <a:pt x="1731759" y="1431759"/>
                  </a:lnTo>
                  <a:lnTo>
                    <a:pt x="1735480" y="1426616"/>
                  </a:lnTo>
                  <a:lnTo>
                    <a:pt x="1736801" y="1422234"/>
                  </a:lnTo>
                  <a:close/>
                </a:path>
                <a:path w="2115819" h="1579245">
                  <a:moveTo>
                    <a:pt x="1752155" y="1474266"/>
                  </a:moveTo>
                  <a:lnTo>
                    <a:pt x="1747062" y="1473174"/>
                  </a:lnTo>
                  <a:lnTo>
                    <a:pt x="1743163" y="1474939"/>
                  </a:lnTo>
                  <a:lnTo>
                    <a:pt x="1749463" y="1478876"/>
                  </a:lnTo>
                  <a:lnTo>
                    <a:pt x="1752155" y="1474266"/>
                  </a:lnTo>
                  <a:close/>
                </a:path>
                <a:path w="2115819" h="1579245">
                  <a:moveTo>
                    <a:pt x="1755851" y="1378966"/>
                  </a:moveTo>
                  <a:lnTo>
                    <a:pt x="1749463" y="1378165"/>
                  </a:lnTo>
                  <a:lnTo>
                    <a:pt x="1744662" y="1378966"/>
                  </a:lnTo>
                  <a:lnTo>
                    <a:pt x="1745462" y="1386166"/>
                  </a:lnTo>
                  <a:lnTo>
                    <a:pt x="1751063" y="1386166"/>
                  </a:lnTo>
                  <a:lnTo>
                    <a:pt x="1749463" y="1382166"/>
                  </a:lnTo>
                  <a:lnTo>
                    <a:pt x="1755851" y="1378966"/>
                  </a:lnTo>
                  <a:close/>
                </a:path>
                <a:path w="2115819" h="1579245">
                  <a:moveTo>
                    <a:pt x="1760156" y="1548472"/>
                  </a:moveTo>
                  <a:lnTo>
                    <a:pt x="1755063" y="1547202"/>
                  </a:lnTo>
                  <a:lnTo>
                    <a:pt x="1751164" y="1548930"/>
                  </a:lnTo>
                  <a:lnTo>
                    <a:pt x="1757451" y="1553197"/>
                  </a:lnTo>
                  <a:lnTo>
                    <a:pt x="1760156" y="1548472"/>
                  </a:lnTo>
                  <a:close/>
                </a:path>
                <a:path w="2115819" h="1579245">
                  <a:moveTo>
                    <a:pt x="1762252" y="1577174"/>
                  </a:moveTo>
                  <a:lnTo>
                    <a:pt x="1757451" y="1577174"/>
                  </a:lnTo>
                  <a:lnTo>
                    <a:pt x="1751063" y="1571574"/>
                  </a:lnTo>
                  <a:lnTo>
                    <a:pt x="1749602" y="1578876"/>
                  </a:lnTo>
                  <a:lnTo>
                    <a:pt x="1762086" y="1578876"/>
                  </a:lnTo>
                  <a:lnTo>
                    <a:pt x="1762252" y="1577174"/>
                  </a:lnTo>
                  <a:close/>
                </a:path>
                <a:path w="2115819" h="1579245">
                  <a:moveTo>
                    <a:pt x="1764334" y="1569605"/>
                  </a:moveTo>
                  <a:lnTo>
                    <a:pt x="1759051" y="1567586"/>
                  </a:lnTo>
                  <a:lnTo>
                    <a:pt x="1756918" y="1574546"/>
                  </a:lnTo>
                  <a:lnTo>
                    <a:pt x="1761147" y="1573580"/>
                  </a:lnTo>
                  <a:lnTo>
                    <a:pt x="1764334" y="1569605"/>
                  </a:lnTo>
                  <a:close/>
                </a:path>
                <a:path w="2115819" h="1579245">
                  <a:moveTo>
                    <a:pt x="1815185" y="1529410"/>
                  </a:moveTo>
                  <a:lnTo>
                    <a:pt x="1809902" y="1528318"/>
                  </a:lnTo>
                  <a:lnTo>
                    <a:pt x="1805965" y="1530083"/>
                  </a:lnTo>
                  <a:lnTo>
                    <a:pt x="1812594" y="1534020"/>
                  </a:lnTo>
                  <a:lnTo>
                    <a:pt x="1815185" y="1529410"/>
                  </a:lnTo>
                  <a:close/>
                </a:path>
                <a:path w="2115819" h="1579245">
                  <a:moveTo>
                    <a:pt x="1817382" y="1335722"/>
                  </a:moveTo>
                  <a:lnTo>
                    <a:pt x="1816595" y="1330210"/>
                  </a:lnTo>
                  <a:lnTo>
                    <a:pt x="1809064" y="1332357"/>
                  </a:lnTo>
                  <a:lnTo>
                    <a:pt x="1812099" y="1335316"/>
                  </a:lnTo>
                  <a:lnTo>
                    <a:pt x="1817382" y="1335722"/>
                  </a:lnTo>
                  <a:close/>
                </a:path>
                <a:path w="2115819" h="1579245">
                  <a:moveTo>
                    <a:pt x="1833753" y="1565846"/>
                  </a:moveTo>
                  <a:lnTo>
                    <a:pt x="1829777" y="1562887"/>
                  </a:lnTo>
                  <a:lnTo>
                    <a:pt x="1826475" y="1561299"/>
                  </a:lnTo>
                  <a:lnTo>
                    <a:pt x="1828584" y="1558798"/>
                  </a:lnTo>
                  <a:lnTo>
                    <a:pt x="1821878" y="1559102"/>
                  </a:lnTo>
                  <a:lnTo>
                    <a:pt x="1815096" y="1559496"/>
                  </a:lnTo>
                  <a:lnTo>
                    <a:pt x="1808467" y="1559128"/>
                  </a:lnTo>
                  <a:lnTo>
                    <a:pt x="1802206" y="1557197"/>
                  </a:lnTo>
                  <a:lnTo>
                    <a:pt x="1804606" y="1562785"/>
                  </a:lnTo>
                  <a:lnTo>
                    <a:pt x="1799018" y="1565986"/>
                  </a:lnTo>
                  <a:lnTo>
                    <a:pt x="1800618" y="1571574"/>
                  </a:lnTo>
                  <a:lnTo>
                    <a:pt x="1807235" y="1565427"/>
                  </a:lnTo>
                  <a:lnTo>
                    <a:pt x="1815795" y="1564881"/>
                  </a:lnTo>
                  <a:lnTo>
                    <a:pt x="1823770" y="1564500"/>
                  </a:lnTo>
                  <a:lnTo>
                    <a:pt x="1826133" y="1561693"/>
                  </a:lnTo>
                  <a:lnTo>
                    <a:pt x="1828584" y="1564386"/>
                  </a:lnTo>
                  <a:lnTo>
                    <a:pt x="1833753" y="1565846"/>
                  </a:lnTo>
                  <a:close/>
                </a:path>
                <a:path w="2115819" h="1579245">
                  <a:moveTo>
                    <a:pt x="1866950" y="1573974"/>
                  </a:moveTo>
                  <a:lnTo>
                    <a:pt x="1859749" y="1577174"/>
                  </a:lnTo>
                  <a:lnTo>
                    <a:pt x="1854962" y="1569986"/>
                  </a:lnTo>
                  <a:lnTo>
                    <a:pt x="1854161" y="1576374"/>
                  </a:lnTo>
                  <a:lnTo>
                    <a:pt x="1858213" y="1578876"/>
                  </a:lnTo>
                  <a:lnTo>
                    <a:pt x="1864804" y="1578876"/>
                  </a:lnTo>
                  <a:lnTo>
                    <a:pt x="1865350" y="1577975"/>
                  </a:lnTo>
                  <a:lnTo>
                    <a:pt x="1866950" y="1573974"/>
                  </a:lnTo>
                  <a:close/>
                </a:path>
                <a:path w="2115819" h="1579245">
                  <a:moveTo>
                    <a:pt x="1869351" y="1424520"/>
                  </a:moveTo>
                  <a:lnTo>
                    <a:pt x="1865350" y="1421333"/>
                  </a:lnTo>
                  <a:lnTo>
                    <a:pt x="1862950" y="1426121"/>
                  </a:lnTo>
                  <a:lnTo>
                    <a:pt x="1858162" y="1430921"/>
                  </a:lnTo>
                  <a:lnTo>
                    <a:pt x="1862150" y="1434109"/>
                  </a:lnTo>
                  <a:lnTo>
                    <a:pt x="1864550" y="1429321"/>
                  </a:lnTo>
                  <a:lnTo>
                    <a:pt x="1869351" y="1424520"/>
                  </a:lnTo>
                  <a:close/>
                </a:path>
                <a:path w="2115819" h="1579245">
                  <a:moveTo>
                    <a:pt x="1873999" y="1417675"/>
                  </a:moveTo>
                  <a:lnTo>
                    <a:pt x="1872538" y="1410931"/>
                  </a:lnTo>
                  <a:lnTo>
                    <a:pt x="1867039" y="1412290"/>
                  </a:lnTo>
                  <a:lnTo>
                    <a:pt x="1869846" y="1416329"/>
                  </a:lnTo>
                  <a:lnTo>
                    <a:pt x="1873999" y="1417675"/>
                  </a:lnTo>
                  <a:close/>
                </a:path>
                <a:path w="2115819" h="1579245">
                  <a:moveTo>
                    <a:pt x="1880539" y="1468475"/>
                  </a:moveTo>
                  <a:lnTo>
                    <a:pt x="1874139" y="1466088"/>
                  </a:lnTo>
                  <a:lnTo>
                    <a:pt x="1866950" y="1459687"/>
                  </a:lnTo>
                  <a:lnTo>
                    <a:pt x="1862950" y="1463687"/>
                  </a:lnTo>
                  <a:lnTo>
                    <a:pt x="1868284" y="1467916"/>
                  </a:lnTo>
                  <a:lnTo>
                    <a:pt x="1871446" y="1471180"/>
                  </a:lnTo>
                  <a:lnTo>
                    <a:pt x="1874748" y="1471891"/>
                  </a:lnTo>
                  <a:lnTo>
                    <a:pt x="1880539" y="1468475"/>
                  </a:lnTo>
                  <a:close/>
                </a:path>
                <a:path w="2115819" h="1579245">
                  <a:moveTo>
                    <a:pt x="1883943" y="1546567"/>
                  </a:moveTo>
                  <a:lnTo>
                    <a:pt x="1881428" y="1543304"/>
                  </a:lnTo>
                  <a:lnTo>
                    <a:pt x="1876082" y="1544993"/>
                  </a:lnTo>
                  <a:lnTo>
                    <a:pt x="1875739" y="1553197"/>
                  </a:lnTo>
                  <a:lnTo>
                    <a:pt x="1883943" y="1546567"/>
                  </a:lnTo>
                  <a:close/>
                </a:path>
                <a:path w="2115819" h="1579245">
                  <a:moveTo>
                    <a:pt x="1901317" y="1555597"/>
                  </a:moveTo>
                  <a:lnTo>
                    <a:pt x="1900516" y="1552397"/>
                  </a:lnTo>
                  <a:lnTo>
                    <a:pt x="1894001" y="1551520"/>
                  </a:lnTo>
                  <a:lnTo>
                    <a:pt x="1892122" y="1555597"/>
                  </a:lnTo>
                  <a:lnTo>
                    <a:pt x="1894446" y="1560271"/>
                  </a:lnTo>
                  <a:lnTo>
                    <a:pt x="1900516" y="1561185"/>
                  </a:lnTo>
                  <a:lnTo>
                    <a:pt x="1898916" y="1557997"/>
                  </a:lnTo>
                  <a:lnTo>
                    <a:pt x="1901317" y="1555597"/>
                  </a:lnTo>
                  <a:close/>
                </a:path>
                <a:path w="2115819" h="1579245">
                  <a:moveTo>
                    <a:pt x="1902917" y="1506042"/>
                  </a:moveTo>
                  <a:lnTo>
                    <a:pt x="1897316" y="1497253"/>
                  </a:lnTo>
                  <a:lnTo>
                    <a:pt x="1896516" y="1507642"/>
                  </a:lnTo>
                  <a:lnTo>
                    <a:pt x="1891334" y="1507617"/>
                  </a:lnTo>
                  <a:lnTo>
                    <a:pt x="1893417" y="1509242"/>
                  </a:lnTo>
                  <a:lnTo>
                    <a:pt x="1898650" y="1509661"/>
                  </a:lnTo>
                  <a:lnTo>
                    <a:pt x="1902917" y="1506042"/>
                  </a:lnTo>
                  <a:close/>
                </a:path>
                <a:path w="2115819" h="1579245">
                  <a:moveTo>
                    <a:pt x="1909305" y="1481264"/>
                  </a:moveTo>
                  <a:lnTo>
                    <a:pt x="1905304" y="1478076"/>
                  </a:lnTo>
                  <a:lnTo>
                    <a:pt x="1902917" y="1482064"/>
                  </a:lnTo>
                  <a:lnTo>
                    <a:pt x="1896516" y="1480464"/>
                  </a:lnTo>
                  <a:lnTo>
                    <a:pt x="1900516" y="1485265"/>
                  </a:lnTo>
                  <a:lnTo>
                    <a:pt x="1904504" y="1486865"/>
                  </a:lnTo>
                  <a:lnTo>
                    <a:pt x="1909305" y="1481264"/>
                  </a:lnTo>
                  <a:close/>
                </a:path>
                <a:path w="2115819" h="1579245">
                  <a:moveTo>
                    <a:pt x="1928482" y="1524431"/>
                  </a:moveTo>
                  <a:lnTo>
                    <a:pt x="1921294" y="1525219"/>
                  </a:lnTo>
                  <a:lnTo>
                    <a:pt x="1918093" y="1529219"/>
                  </a:lnTo>
                  <a:lnTo>
                    <a:pt x="1917293" y="1534820"/>
                  </a:lnTo>
                  <a:lnTo>
                    <a:pt x="1925294" y="1533220"/>
                  </a:lnTo>
                  <a:lnTo>
                    <a:pt x="1927682" y="1529219"/>
                  </a:lnTo>
                  <a:lnTo>
                    <a:pt x="1928482" y="1524431"/>
                  </a:lnTo>
                  <a:close/>
                </a:path>
                <a:path w="2115819" h="1579245">
                  <a:moveTo>
                    <a:pt x="1929282" y="1549196"/>
                  </a:moveTo>
                  <a:lnTo>
                    <a:pt x="1924494" y="1549196"/>
                  </a:lnTo>
                  <a:lnTo>
                    <a:pt x="1918093" y="1543608"/>
                  </a:lnTo>
                  <a:lnTo>
                    <a:pt x="1916493" y="1551597"/>
                  </a:lnTo>
                  <a:lnTo>
                    <a:pt x="1922094" y="1550797"/>
                  </a:lnTo>
                  <a:lnTo>
                    <a:pt x="1928482" y="1556397"/>
                  </a:lnTo>
                  <a:lnTo>
                    <a:pt x="1929282" y="1549196"/>
                  </a:lnTo>
                  <a:close/>
                </a:path>
                <a:path w="2115819" h="1579245">
                  <a:moveTo>
                    <a:pt x="1947672" y="1407744"/>
                  </a:moveTo>
                  <a:lnTo>
                    <a:pt x="1940471" y="1408544"/>
                  </a:lnTo>
                  <a:lnTo>
                    <a:pt x="1937283" y="1412532"/>
                  </a:lnTo>
                  <a:lnTo>
                    <a:pt x="1936483" y="1418132"/>
                  </a:lnTo>
                  <a:lnTo>
                    <a:pt x="1943671" y="1416532"/>
                  </a:lnTo>
                  <a:lnTo>
                    <a:pt x="1946871" y="1412532"/>
                  </a:lnTo>
                  <a:lnTo>
                    <a:pt x="1947672" y="1407744"/>
                  </a:lnTo>
                  <a:close/>
                </a:path>
                <a:path w="2115819" h="1579245">
                  <a:moveTo>
                    <a:pt x="1954060" y="1434909"/>
                  </a:moveTo>
                  <a:lnTo>
                    <a:pt x="1952459" y="1430921"/>
                  </a:lnTo>
                  <a:lnTo>
                    <a:pt x="1952459" y="1423720"/>
                  </a:lnTo>
                  <a:lnTo>
                    <a:pt x="1946871" y="1423720"/>
                  </a:lnTo>
                  <a:lnTo>
                    <a:pt x="1948472" y="1428521"/>
                  </a:lnTo>
                  <a:lnTo>
                    <a:pt x="1948472" y="1434122"/>
                  </a:lnTo>
                  <a:lnTo>
                    <a:pt x="1945601" y="1435036"/>
                  </a:lnTo>
                  <a:lnTo>
                    <a:pt x="1945271" y="1442910"/>
                  </a:lnTo>
                  <a:lnTo>
                    <a:pt x="1953475" y="1436382"/>
                  </a:lnTo>
                  <a:lnTo>
                    <a:pt x="1952269" y="1434909"/>
                  </a:lnTo>
                  <a:lnTo>
                    <a:pt x="1954060" y="1434909"/>
                  </a:lnTo>
                  <a:close/>
                </a:path>
                <a:path w="2115819" h="1579245">
                  <a:moveTo>
                    <a:pt x="1969249" y="1493253"/>
                  </a:moveTo>
                  <a:lnTo>
                    <a:pt x="1962848" y="1492453"/>
                  </a:lnTo>
                  <a:lnTo>
                    <a:pt x="1958060" y="1493253"/>
                  </a:lnTo>
                  <a:lnTo>
                    <a:pt x="1958860" y="1500454"/>
                  </a:lnTo>
                  <a:lnTo>
                    <a:pt x="1964448" y="1500454"/>
                  </a:lnTo>
                  <a:lnTo>
                    <a:pt x="1962848" y="1495653"/>
                  </a:lnTo>
                  <a:lnTo>
                    <a:pt x="1969249" y="1493253"/>
                  </a:lnTo>
                  <a:close/>
                </a:path>
                <a:path w="2115819" h="1579245">
                  <a:moveTo>
                    <a:pt x="1970849" y="1404543"/>
                  </a:moveTo>
                  <a:lnTo>
                    <a:pt x="1968373" y="1400162"/>
                  </a:lnTo>
                  <a:lnTo>
                    <a:pt x="1969046" y="1404848"/>
                  </a:lnTo>
                  <a:lnTo>
                    <a:pt x="1970620" y="1409382"/>
                  </a:lnTo>
                  <a:lnTo>
                    <a:pt x="1970849" y="1404543"/>
                  </a:lnTo>
                  <a:close/>
                </a:path>
                <a:path w="2115819" h="1579245">
                  <a:moveTo>
                    <a:pt x="1970849" y="1390154"/>
                  </a:moveTo>
                  <a:lnTo>
                    <a:pt x="1965680" y="1383195"/>
                  </a:lnTo>
                  <a:lnTo>
                    <a:pt x="1961248" y="1385366"/>
                  </a:lnTo>
                  <a:lnTo>
                    <a:pt x="1961629" y="1389938"/>
                  </a:lnTo>
                  <a:lnTo>
                    <a:pt x="1970849" y="1390154"/>
                  </a:lnTo>
                  <a:close/>
                </a:path>
                <a:path w="2115819" h="1579245">
                  <a:moveTo>
                    <a:pt x="1984870" y="1422044"/>
                  </a:moveTo>
                  <a:lnTo>
                    <a:pt x="1983625" y="1416532"/>
                  </a:lnTo>
                  <a:lnTo>
                    <a:pt x="1976551" y="1418666"/>
                  </a:lnTo>
                  <a:lnTo>
                    <a:pt x="1979739" y="1421625"/>
                  </a:lnTo>
                  <a:lnTo>
                    <a:pt x="1984870" y="1422044"/>
                  </a:lnTo>
                  <a:close/>
                </a:path>
                <a:path w="2115819" h="1579245">
                  <a:moveTo>
                    <a:pt x="1988426" y="1497253"/>
                  </a:moveTo>
                  <a:lnTo>
                    <a:pt x="1982038" y="1497253"/>
                  </a:lnTo>
                  <a:lnTo>
                    <a:pt x="1977237" y="1498053"/>
                  </a:lnTo>
                  <a:lnTo>
                    <a:pt x="1978037" y="1505242"/>
                  </a:lnTo>
                  <a:lnTo>
                    <a:pt x="1983625" y="1505242"/>
                  </a:lnTo>
                  <a:lnTo>
                    <a:pt x="1982038" y="1500454"/>
                  </a:lnTo>
                  <a:lnTo>
                    <a:pt x="1988426" y="1497253"/>
                  </a:lnTo>
                  <a:close/>
                </a:path>
                <a:path w="2115819" h="1579245">
                  <a:moveTo>
                    <a:pt x="2093925" y="1504442"/>
                  </a:moveTo>
                  <a:lnTo>
                    <a:pt x="2093125" y="1499654"/>
                  </a:lnTo>
                  <a:lnTo>
                    <a:pt x="2089924" y="1494853"/>
                  </a:lnTo>
                  <a:lnTo>
                    <a:pt x="2085136" y="1501254"/>
                  </a:lnTo>
                  <a:lnTo>
                    <a:pt x="2086724" y="1506042"/>
                  </a:lnTo>
                  <a:lnTo>
                    <a:pt x="2089924" y="1510042"/>
                  </a:lnTo>
                  <a:lnTo>
                    <a:pt x="2093925" y="1504442"/>
                  </a:lnTo>
                  <a:close/>
                </a:path>
                <a:path w="2115819" h="1579245">
                  <a:moveTo>
                    <a:pt x="2109101" y="1425321"/>
                  </a:moveTo>
                  <a:lnTo>
                    <a:pt x="2101913" y="1422120"/>
                  </a:lnTo>
                  <a:lnTo>
                    <a:pt x="2095525" y="1420533"/>
                  </a:lnTo>
                  <a:lnTo>
                    <a:pt x="2089124" y="1423720"/>
                  </a:lnTo>
                  <a:lnTo>
                    <a:pt x="2097125" y="1429321"/>
                  </a:lnTo>
                  <a:lnTo>
                    <a:pt x="2104313" y="1430921"/>
                  </a:lnTo>
                  <a:lnTo>
                    <a:pt x="2109101" y="1425321"/>
                  </a:lnTo>
                  <a:close/>
                </a:path>
                <a:path w="2115819" h="1579245">
                  <a:moveTo>
                    <a:pt x="2115502" y="1510842"/>
                  </a:moveTo>
                  <a:lnTo>
                    <a:pt x="2110702" y="1508442"/>
                  </a:lnTo>
                  <a:lnTo>
                    <a:pt x="2105914" y="1503641"/>
                  </a:lnTo>
                  <a:lnTo>
                    <a:pt x="2101913" y="1507642"/>
                  </a:lnTo>
                  <a:lnTo>
                    <a:pt x="2106714" y="1510042"/>
                  </a:lnTo>
                  <a:lnTo>
                    <a:pt x="2112302" y="1514830"/>
                  </a:lnTo>
                  <a:lnTo>
                    <a:pt x="2115502" y="15108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631704" y="9853383"/>
              <a:ext cx="1056005" cy="435609"/>
            </a:xfrm>
            <a:custGeom>
              <a:avLst/>
              <a:gdLst/>
              <a:ahLst/>
              <a:cxnLst/>
              <a:rect l="l" t="t" r="r" b="b"/>
              <a:pathLst>
                <a:path w="1056005" h="435609">
                  <a:moveTo>
                    <a:pt x="12788" y="395147"/>
                  </a:moveTo>
                  <a:lnTo>
                    <a:pt x="10388" y="391160"/>
                  </a:lnTo>
                  <a:lnTo>
                    <a:pt x="6388" y="394347"/>
                  </a:lnTo>
                  <a:lnTo>
                    <a:pt x="0" y="397548"/>
                  </a:lnTo>
                  <a:lnTo>
                    <a:pt x="2387" y="402348"/>
                  </a:lnTo>
                  <a:lnTo>
                    <a:pt x="6388" y="398348"/>
                  </a:lnTo>
                  <a:lnTo>
                    <a:pt x="12788" y="395147"/>
                  </a:lnTo>
                  <a:close/>
                </a:path>
                <a:path w="1056005" h="435609">
                  <a:moveTo>
                    <a:pt x="25565" y="369570"/>
                  </a:moveTo>
                  <a:lnTo>
                    <a:pt x="18034" y="368896"/>
                  </a:lnTo>
                  <a:lnTo>
                    <a:pt x="19875" y="372567"/>
                  </a:lnTo>
                  <a:lnTo>
                    <a:pt x="24561" y="374738"/>
                  </a:lnTo>
                  <a:lnTo>
                    <a:pt x="25565" y="369570"/>
                  </a:lnTo>
                  <a:close/>
                </a:path>
                <a:path w="1056005" h="435609">
                  <a:moveTo>
                    <a:pt x="55143" y="296849"/>
                  </a:moveTo>
                  <a:lnTo>
                    <a:pt x="47269" y="296176"/>
                  </a:lnTo>
                  <a:lnTo>
                    <a:pt x="49149" y="299847"/>
                  </a:lnTo>
                  <a:lnTo>
                    <a:pt x="54013" y="302018"/>
                  </a:lnTo>
                  <a:lnTo>
                    <a:pt x="55143" y="296849"/>
                  </a:lnTo>
                  <a:close/>
                </a:path>
                <a:path w="1056005" h="435609">
                  <a:moveTo>
                    <a:pt x="107734" y="140462"/>
                  </a:moveTo>
                  <a:lnTo>
                    <a:pt x="105486" y="135407"/>
                  </a:lnTo>
                  <a:lnTo>
                    <a:pt x="98742" y="138887"/>
                  </a:lnTo>
                  <a:lnTo>
                    <a:pt x="102489" y="141097"/>
                  </a:lnTo>
                  <a:lnTo>
                    <a:pt x="107734" y="140462"/>
                  </a:lnTo>
                  <a:close/>
                </a:path>
                <a:path w="1056005" h="435609">
                  <a:moveTo>
                    <a:pt x="117157" y="433616"/>
                  </a:moveTo>
                  <a:lnTo>
                    <a:pt x="115887" y="432714"/>
                  </a:lnTo>
                  <a:lnTo>
                    <a:pt x="116268" y="433616"/>
                  </a:lnTo>
                  <a:lnTo>
                    <a:pt x="117157" y="433616"/>
                  </a:lnTo>
                  <a:close/>
                </a:path>
                <a:path w="1056005" h="435609">
                  <a:moveTo>
                    <a:pt x="132664" y="309638"/>
                  </a:moveTo>
                  <a:lnTo>
                    <a:pt x="130263" y="305638"/>
                  </a:lnTo>
                  <a:lnTo>
                    <a:pt x="126276" y="308838"/>
                  </a:lnTo>
                  <a:lnTo>
                    <a:pt x="119875" y="312026"/>
                  </a:lnTo>
                  <a:lnTo>
                    <a:pt x="122275" y="316826"/>
                  </a:lnTo>
                  <a:lnTo>
                    <a:pt x="126276" y="312826"/>
                  </a:lnTo>
                  <a:lnTo>
                    <a:pt x="132664" y="309638"/>
                  </a:lnTo>
                  <a:close/>
                </a:path>
                <a:path w="1056005" h="435609">
                  <a:moveTo>
                    <a:pt x="147853" y="288048"/>
                  </a:moveTo>
                  <a:lnTo>
                    <a:pt x="145453" y="284060"/>
                  </a:lnTo>
                  <a:lnTo>
                    <a:pt x="142252" y="287261"/>
                  </a:lnTo>
                  <a:lnTo>
                    <a:pt x="135064" y="290449"/>
                  </a:lnTo>
                  <a:lnTo>
                    <a:pt x="137464" y="295249"/>
                  </a:lnTo>
                  <a:lnTo>
                    <a:pt x="141452" y="291249"/>
                  </a:lnTo>
                  <a:lnTo>
                    <a:pt x="147853" y="288048"/>
                  </a:lnTo>
                  <a:close/>
                </a:path>
                <a:path w="1056005" h="435609">
                  <a:moveTo>
                    <a:pt x="179819" y="216128"/>
                  </a:moveTo>
                  <a:lnTo>
                    <a:pt x="175018" y="213728"/>
                  </a:lnTo>
                  <a:lnTo>
                    <a:pt x="174218" y="218528"/>
                  </a:lnTo>
                  <a:lnTo>
                    <a:pt x="170230" y="224917"/>
                  </a:lnTo>
                  <a:lnTo>
                    <a:pt x="175018" y="226517"/>
                  </a:lnTo>
                  <a:lnTo>
                    <a:pt x="175818" y="221716"/>
                  </a:lnTo>
                  <a:lnTo>
                    <a:pt x="179819" y="216128"/>
                  </a:lnTo>
                  <a:close/>
                </a:path>
                <a:path w="1056005" h="435609">
                  <a:moveTo>
                    <a:pt x="182854" y="208724"/>
                  </a:moveTo>
                  <a:lnTo>
                    <a:pt x="179819" y="202539"/>
                  </a:lnTo>
                  <a:lnTo>
                    <a:pt x="174536" y="204901"/>
                  </a:lnTo>
                  <a:lnTo>
                    <a:pt x="178320" y="208229"/>
                  </a:lnTo>
                  <a:lnTo>
                    <a:pt x="182854" y="208724"/>
                  </a:lnTo>
                  <a:close/>
                </a:path>
                <a:path w="1056005" h="435609">
                  <a:moveTo>
                    <a:pt x="201396" y="256882"/>
                  </a:moveTo>
                  <a:lnTo>
                    <a:pt x="195008" y="256082"/>
                  </a:lnTo>
                  <a:lnTo>
                    <a:pt x="186207" y="250494"/>
                  </a:lnTo>
                  <a:lnTo>
                    <a:pt x="183019" y="255282"/>
                  </a:lnTo>
                  <a:lnTo>
                    <a:pt x="189141" y="258686"/>
                  </a:lnTo>
                  <a:lnTo>
                    <a:pt x="193103" y="261480"/>
                  </a:lnTo>
                  <a:lnTo>
                    <a:pt x="196608" y="261581"/>
                  </a:lnTo>
                  <a:lnTo>
                    <a:pt x="201396" y="256882"/>
                  </a:lnTo>
                  <a:close/>
                </a:path>
                <a:path w="1056005" h="435609">
                  <a:moveTo>
                    <a:pt x="210185" y="419925"/>
                  </a:moveTo>
                  <a:lnTo>
                    <a:pt x="202323" y="419252"/>
                  </a:lnTo>
                  <a:lnTo>
                    <a:pt x="204190" y="422922"/>
                  </a:lnTo>
                  <a:lnTo>
                    <a:pt x="209067" y="425094"/>
                  </a:lnTo>
                  <a:lnTo>
                    <a:pt x="210185" y="419925"/>
                  </a:lnTo>
                  <a:close/>
                </a:path>
                <a:path w="1056005" h="435609">
                  <a:moveTo>
                    <a:pt x="220738" y="382879"/>
                  </a:moveTo>
                  <a:lnTo>
                    <a:pt x="216585" y="379171"/>
                  </a:lnTo>
                  <a:lnTo>
                    <a:pt x="211975" y="384898"/>
                  </a:lnTo>
                  <a:lnTo>
                    <a:pt x="216281" y="385457"/>
                  </a:lnTo>
                  <a:lnTo>
                    <a:pt x="220738" y="382879"/>
                  </a:lnTo>
                  <a:close/>
                </a:path>
                <a:path w="1056005" h="435609">
                  <a:moveTo>
                    <a:pt x="223672" y="332028"/>
                  </a:moveTo>
                  <a:lnTo>
                    <a:pt x="220383" y="329514"/>
                  </a:lnTo>
                  <a:lnTo>
                    <a:pt x="215582" y="332244"/>
                  </a:lnTo>
                  <a:lnTo>
                    <a:pt x="217385" y="340004"/>
                  </a:lnTo>
                  <a:lnTo>
                    <a:pt x="223672" y="332028"/>
                  </a:lnTo>
                  <a:close/>
                </a:path>
                <a:path w="1056005" h="435609">
                  <a:moveTo>
                    <a:pt x="227965" y="412203"/>
                  </a:moveTo>
                  <a:lnTo>
                    <a:pt x="227774" y="407136"/>
                  </a:lnTo>
                  <a:lnTo>
                    <a:pt x="222173" y="410337"/>
                  </a:lnTo>
                  <a:lnTo>
                    <a:pt x="217385" y="406336"/>
                  </a:lnTo>
                  <a:lnTo>
                    <a:pt x="211785" y="407936"/>
                  </a:lnTo>
                  <a:lnTo>
                    <a:pt x="216077" y="412762"/>
                  </a:lnTo>
                  <a:lnTo>
                    <a:pt x="222770" y="414134"/>
                  </a:lnTo>
                  <a:lnTo>
                    <a:pt x="227965" y="412203"/>
                  </a:lnTo>
                  <a:close/>
                </a:path>
                <a:path w="1056005" h="435609">
                  <a:moveTo>
                    <a:pt x="231762" y="288848"/>
                  </a:moveTo>
                  <a:lnTo>
                    <a:pt x="225374" y="281660"/>
                  </a:lnTo>
                  <a:lnTo>
                    <a:pt x="224574" y="281660"/>
                  </a:lnTo>
                  <a:lnTo>
                    <a:pt x="226174" y="291249"/>
                  </a:lnTo>
                  <a:lnTo>
                    <a:pt x="221195" y="292455"/>
                  </a:lnTo>
                  <a:lnTo>
                    <a:pt x="223570" y="293649"/>
                  </a:lnTo>
                  <a:lnTo>
                    <a:pt x="228638" y="293052"/>
                  </a:lnTo>
                  <a:lnTo>
                    <a:pt x="231762" y="288848"/>
                  </a:lnTo>
                  <a:close/>
                </a:path>
                <a:path w="1056005" h="435609">
                  <a:moveTo>
                    <a:pt x="233362" y="263283"/>
                  </a:moveTo>
                  <a:lnTo>
                    <a:pt x="228574" y="260883"/>
                  </a:lnTo>
                  <a:lnTo>
                    <a:pt x="226974" y="265671"/>
                  </a:lnTo>
                  <a:lnTo>
                    <a:pt x="219773" y="265671"/>
                  </a:lnTo>
                  <a:lnTo>
                    <a:pt x="225374" y="268871"/>
                  </a:lnTo>
                  <a:lnTo>
                    <a:pt x="230162" y="269671"/>
                  </a:lnTo>
                  <a:lnTo>
                    <a:pt x="233362" y="263283"/>
                  </a:lnTo>
                  <a:close/>
                </a:path>
                <a:path w="1056005" h="435609">
                  <a:moveTo>
                    <a:pt x="258940" y="176961"/>
                  </a:moveTo>
                  <a:lnTo>
                    <a:pt x="251409" y="176288"/>
                  </a:lnTo>
                  <a:lnTo>
                    <a:pt x="253250" y="179959"/>
                  </a:lnTo>
                  <a:lnTo>
                    <a:pt x="257924" y="182130"/>
                  </a:lnTo>
                  <a:lnTo>
                    <a:pt x="258940" y="176961"/>
                  </a:lnTo>
                  <a:close/>
                </a:path>
                <a:path w="1056005" h="435609">
                  <a:moveTo>
                    <a:pt x="264769" y="210540"/>
                  </a:moveTo>
                  <a:lnTo>
                    <a:pt x="261442" y="208038"/>
                  </a:lnTo>
                  <a:lnTo>
                    <a:pt x="256451" y="210769"/>
                  </a:lnTo>
                  <a:lnTo>
                    <a:pt x="258140" y="218528"/>
                  </a:lnTo>
                  <a:lnTo>
                    <a:pt x="264769" y="210540"/>
                  </a:lnTo>
                  <a:close/>
                </a:path>
                <a:path w="1056005" h="435609">
                  <a:moveTo>
                    <a:pt x="270129" y="161772"/>
                  </a:moveTo>
                  <a:lnTo>
                    <a:pt x="263613" y="156502"/>
                  </a:lnTo>
                  <a:lnTo>
                    <a:pt x="259943" y="159677"/>
                  </a:lnTo>
                  <a:lnTo>
                    <a:pt x="261366" y="163918"/>
                  </a:lnTo>
                  <a:lnTo>
                    <a:pt x="270129" y="161772"/>
                  </a:lnTo>
                  <a:close/>
                </a:path>
                <a:path w="1056005" h="435609">
                  <a:moveTo>
                    <a:pt x="275018" y="181000"/>
                  </a:moveTo>
                  <a:lnTo>
                    <a:pt x="274129" y="176161"/>
                  </a:lnTo>
                  <a:lnTo>
                    <a:pt x="270522" y="172681"/>
                  </a:lnTo>
                  <a:lnTo>
                    <a:pt x="272326" y="177063"/>
                  </a:lnTo>
                  <a:lnTo>
                    <a:pt x="275018" y="181000"/>
                  </a:lnTo>
                  <a:close/>
                </a:path>
                <a:path w="1056005" h="435609">
                  <a:moveTo>
                    <a:pt x="275717" y="423926"/>
                  </a:moveTo>
                  <a:lnTo>
                    <a:pt x="267728" y="422325"/>
                  </a:lnTo>
                  <a:lnTo>
                    <a:pt x="260540" y="422325"/>
                  </a:lnTo>
                  <a:lnTo>
                    <a:pt x="255739" y="426313"/>
                  </a:lnTo>
                  <a:lnTo>
                    <a:pt x="265328" y="430314"/>
                  </a:lnTo>
                  <a:lnTo>
                    <a:pt x="272529" y="430314"/>
                  </a:lnTo>
                  <a:lnTo>
                    <a:pt x="275717" y="423926"/>
                  </a:lnTo>
                  <a:close/>
                </a:path>
                <a:path w="1056005" h="435609">
                  <a:moveTo>
                    <a:pt x="278917" y="401548"/>
                  </a:moveTo>
                  <a:lnTo>
                    <a:pt x="278244" y="396824"/>
                  </a:lnTo>
                  <a:lnTo>
                    <a:pt x="277126" y="401548"/>
                  </a:lnTo>
                  <a:lnTo>
                    <a:pt x="277063" y="402691"/>
                  </a:lnTo>
                  <a:lnTo>
                    <a:pt x="275717" y="402348"/>
                  </a:lnTo>
                  <a:lnTo>
                    <a:pt x="273329" y="401548"/>
                  </a:lnTo>
                  <a:lnTo>
                    <a:pt x="270129" y="399948"/>
                  </a:lnTo>
                  <a:lnTo>
                    <a:pt x="269328" y="403936"/>
                  </a:lnTo>
                  <a:lnTo>
                    <a:pt x="266128" y="411937"/>
                  </a:lnTo>
                  <a:lnTo>
                    <a:pt x="273329" y="415124"/>
                  </a:lnTo>
                  <a:lnTo>
                    <a:pt x="277317" y="411137"/>
                  </a:lnTo>
                  <a:lnTo>
                    <a:pt x="278917" y="403136"/>
                  </a:lnTo>
                  <a:lnTo>
                    <a:pt x="278295" y="402996"/>
                  </a:lnTo>
                  <a:lnTo>
                    <a:pt x="278917" y="401548"/>
                  </a:lnTo>
                  <a:close/>
                </a:path>
                <a:path w="1056005" h="435609">
                  <a:moveTo>
                    <a:pt x="282117" y="240106"/>
                  </a:moveTo>
                  <a:lnTo>
                    <a:pt x="279717" y="235305"/>
                  </a:lnTo>
                  <a:lnTo>
                    <a:pt x="275717" y="238506"/>
                  </a:lnTo>
                  <a:lnTo>
                    <a:pt x="270129" y="234505"/>
                  </a:lnTo>
                  <a:lnTo>
                    <a:pt x="272529" y="240106"/>
                  </a:lnTo>
                  <a:lnTo>
                    <a:pt x="275717" y="243293"/>
                  </a:lnTo>
                  <a:lnTo>
                    <a:pt x="282117" y="240106"/>
                  </a:lnTo>
                  <a:close/>
                </a:path>
                <a:path w="1056005" h="435609">
                  <a:moveTo>
                    <a:pt x="292354" y="190017"/>
                  </a:moveTo>
                  <a:lnTo>
                    <a:pt x="290106" y="184950"/>
                  </a:lnTo>
                  <a:lnTo>
                    <a:pt x="283362" y="188442"/>
                  </a:lnTo>
                  <a:lnTo>
                    <a:pt x="287108" y="190652"/>
                  </a:lnTo>
                  <a:lnTo>
                    <a:pt x="292354" y="190017"/>
                  </a:lnTo>
                  <a:close/>
                </a:path>
                <a:path w="1056005" h="435609">
                  <a:moveTo>
                    <a:pt x="294906" y="265671"/>
                  </a:moveTo>
                  <a:lnTo>
                    <a:pt x="293776" y="260959"/>
                  </a:lnTo>
                  <a:lnTo>
                    <a:pt x="292506" y="265671"/>
                  </a:lnTo>
                  <a:lnTo>
                    <a:pt x="292430" y="270395"/>
                  </a:lnTo>
                  <a:lnTo>
                    <a:pt x="294906" y="265671"/>
                  </a:lnTo>
                  <a:close/>
                </a:path>
                <a:path w="1056005" h="435609">
                  <a:moveTo>
                    <a:pt x="301396" y="230936"/>
                  </a:moveTo>
                  <a:lnTo>
                    <a:pt x="300494" y="225717"/>
                  </a:lnTo>
                  <a:lnTo>
                    <a:pt x="295783" y="229019"/>
                  </a:lnTo>
                  <a:lnTo>
                    <a:pt x="289712" y="229412"/>
                  </a:lnTo>
                  <a:lnTo>
                    <a:pt x="285432" y="230543"/>
                  </a:lnTo>
                  <a:lnTo>
                    <a:pt x="286118" y="236105"/>
                  </a:lnTo>
                  <a:lnTo>
                    <a:pt x="290614" y="235381"/>
                  </a:lnTo>
                  <a:lnTo>
                    <a:pt x="296900" y="233908"/>
                  </a:lnTo>
                  <a:lnTo>
                    <a:pt x="301396" y="230936"/>
                  </a:lnTo>
                  <a:close/>
                </a:path>
                <a:path w="1056005" h="435609">
                  <a:moveTo>
                    <a:pt x="319925" y="415163"/>
                  </a:moveTo>
                  <a:lnTo>
                    <a:pt x="314083" y="410337"/>
                  </a:lnTo>
                  <a:lnTo>
                    <a:pt x="310934" y="414947"/>
                  </a:lnTo>
                  <a:lnTo>
                    <a:pt x="315887" y="416623"/>
                  </a:lnTo>
                  <a:lnTo>
                    <a:pt x="319925" y="415163"/>
                  </a:lnTo>
                  <a:close/>
                </a:path>
                <a:path w="1056005" h="435609">
                  <a:moveTo>
                    <a:pt x="321271" y="423125"/>
                  </a:moveTo>
                  <a:lnTo>
                    <a:pt x="315683" y="423125"/>
                  </a:lnTo>
                  <a:lnTo>
                    <a:pt x="317284" y="427913"/>
                  </a:lnTo>
                  <a:lnTo>
                    <a:pt x="316484" y="434314"/>
                  </a:lnTo>
                  <a:lnTo>
                    <a:pt x="321271" y="435114"/>
                  </a:lnTo>
                  <a:lnTo>
                    <a:pt x="320484" y="430314"/>
                  </a:lnTo>
                  <a:lnTo>
                    <a:pt x="321271" y="423125"/>
                  </a:lnTo>
                  <a:close/>
                </a:path>
                <a:path w="1056005" h="435609">
                  <a:moveTo>
                    <a:pt x="337908" y="395757"/>
                  </a:moveTo>
                  <a:lnTo>
                    <a:pt x="335661" y="391160"/>
                  </a:lnTo>
                  <a:lnTo>
                    <a:pt x="328917" y="394182"/>
                  </a:lnTo>
                  <a:lnTo>
                    <a:pt x="332663" y="396252"/>
                  </a:lnTo>
                  <a:lnTo>
                    <a:pt x="337908" y="395757"/>
                  </a:lnTo>
                  <a:close/>
                </a:path>
                <a:path w="1056005" h="435609">
                  <a:moveTo>
                    <a:pt x="378015" y="338404"/>
                  </a:moveTo>
                  <a:lnTo>
                    <a:pt x="369252" y="336042"/>
                  </a:lnTo>
                  <a:lnTo>
                    <a:pt x="367233" y="340499"/>
                  </a:lnTo>
                  <a:lnTo>
                    <a:pt x="370598" y="343916"/>
                  </a:lnTo>
                  <a:lnTo>
                    <a:pt x="378015" y="338404"/>
                  </a:lnTo>
                  <a:close/>
                </a:path>
                <a:path w="1056005" h="435609">
                  <a:moveTo>
                    <a:pt x="386016" y="433616"/>
                  </a:moveTo>
                  <a:lnTo>
                    <a:pt x="378815" y="432714"/>
                  </a:lnTo>
                  <a:lnTo>
                    <a:pt x="379907" y="433616"/>
                  </a:lnTo>
                  <a:lnTo>
                    <a:pt x="386016" y="433616"/>
                  </a:lnTo>
                  <a:close/>
                </a:path>
                <a:path w="1056005" h="435609">
                  <a:moveTo>
                    <a:pt x="391223" y="353860"/>
                  </a:moveTo>
                  <a:lnTo>
                    <a:pt x="388416" y="349592"/>
                  </a:lnTo>
                  <a:lnTo>
                    <a:pt x="383349" y="348018"/>
                  </a:lnTo>
                  <a:lnTo>
                    <a:pt x="386918" y="351396"/>
                  </a:lnTo>
                  <a:lnTo>
                    <a:pt x="391223" y="353860"/>
                  </a:lnTo>
                  <a:close/>
                </a:path>
                <a:path w="1056005" h="435609">
                  <a:moveTo>
                    <a:pt x="391604" y="431114"/>
                  </a:moveTo>
                  <a:lnTo>
                    <a:pt x="386816" y="428713"/>
                  </a:lnTo>
                  <a:lnTo>
                    <a:pt x="386016" y="433616"/>
                  </a:lnTo>
                  <a:lnTo>
                    <a:pt x="390359" y="433616"/>
                  </a:lnTo>
                  <a:lnTo>
                    <a:pt x="391604" y="431114"/>
                  </a:lnTo>
                  <a:close/>
                </a:path>
                <a:path w="1056005" h="435609">
                  <a:moveTo>
                    <a:pt x="395338" y="384797"/>
                  </a:moveTo>
                  <a:lnTo>
                    <a:pt x="391109" y="383857"/>
                  </a:lnTo>
                  <a:lnTo>
                    <a:pt x="387921" y="388175"/>
                  </a:lnTo>
                  <a:lnTo>
                    <a:pt x="393204" y="394347"/>
                  </a:lnTo>
                  <a:lnTo>
                    <a:pt x="395338" y="384797"/>
                  </a:lnTo>
                  <a:close/>
                </a:path>
                <a:path w="1056005" h="435609">
                  <a:moveTo>
                    <a:pt x="402539" y="414972"/>
                  </a:moveTo>
                  <a:lnTo>
                    <a:pt x="398805" y="411137"/>
                  </a:lnTo>
                  <a:lnTo>
                    <a:pt x="396913" y="415975"/>
                  </a:lnTo>
                  <a:lnTo>
                    <a:pt x="392112" y="419328"/>
                  </a:lnTo>
                  <a:lnTo>
                    <a:pt x="389242" y="422376"/>
                  </a:lnTo>
                  <a:lnTo>
                    <a:pt x="393204" y="426313"/>
                  </a:lnTo>
                  <a:lnTo>
                    <a:pt x="396214" y="423837"/>
                  </a:lnTo>
                  <a:lnTo>
                    <a:pt x="400494" y="419620"/>
                  </a:lnTo>
                  <a:lnTo>
                    <a:pt x="402539" y="414972"/>
                  </a:lnTo>
                  <a:close/>
                </a:path>
                <a:path w="1056005" h="435609">
                  <a:moveTo>
                    <a:pt x="410489" y="355701"/>
                  </a:moveTo>
                  <a:lnTo>
                    <a:pt x="405993" y="351993"/>
                  </a:lnTo>
                  <a:lnTo>
                    <a:pt x="401497" y="357720"/>
                  </a:lnTo>
                  <a:lnTo>
                    <a:pt x="405993" y="358292"/>
                  </a:lnTo>
                  <a:lnTo>
                    <a:pt x="410489" y="355701"/>
                  </a:lnTo>
                  <a:close/>
                </a:path>
                <a:path w="1056005" h="435609">
                  <a:moveTo>
                    <a:pt x="414782" y="168173"/>
                  </a:moveTo>
                  <a:lnTo>
                    <a:pt x="405993" y="166573"/>
                  </a:lnTo>
                  <a:lnTo>
                    <a:pt x="399605" y="166573"/>
                  </a:lnTo>
                  <a:lnTo>
                    <a:pt x="394804" y="170573"/>
                  </a:lnTo>
                  <a:lnTo>
                    <a:pt x="404393" y="174561"/>
                  </a:lnTo>
                  <a:lnTo>
                    <a:pt x="411594" y="174561"/>
                  </a:lnTo>
                  <a:lnTo>
                    <a:pt x="414782" y="168173"/>
                  </a:lnTo>
                  <a:close/>
                </a:path>
                <a:path w="1056005" h="435609">
                  <a:moveTo>
                    <a:pt x="457149" y="29908"/>
                  </a:moveTo>
                  <a:lnTo>
                    <a:pt x="451548" y="24307"/>
                  </a:lnTo>
                  <a:lnTo>
                    <a:pt x="449110" y="22923"/>
                  </a:lnTo>
                  <a:lnTo>
                    <a:pt x="449148" y="22720"/>
                  </a:lnTo>
                  <a:lnTo>
                    <a:pt x="453148" y="17119"/>
                  </a:lnTo>
                  <a:lnTo>
                    <a:pt x="448348" y="14719"/>
                  </a:lnTo>
                  <a:lnTo>
                    <a:pt x="447548" y="18719"/>
                  </a:lnTo>
                  <a:lnTo>
                    <a:pt x="446024" y="21158"/>
                  </a:lnTo>
                  <a:lnTo>
                    <a:pt x="438759" y="21920"/>
                  </a:lnTo>
                  <a:lnTo>
                    <a:pt x="444360" y="29908"/>
                  </a:lnTo>
                  <a:lnTo>
                    <a:pt x="449948" y="33909"/>
                  </a:lnTo>
                  <a:lnTo>
                    <a:pt x="457149" y="29908"/>
                  </a:lnTo>
                  <a:close/>
                </a:path>
                <a:path w="1056005" h="435609">
                  <a:moveTo>
                    <a:pt x="494703" y="341604"/>
                  </a:moveTo>
                  <a:lnTo>
                    <a:pt x="488861" y="341261"/>
                  </a:lnTo>
                  <a:lnTo>
                    <a:pt x="489915" y="346100"/>
                  </a:lnTo>
                  <a:lnTo>
                    <a:pt x="493356" y="348678"/>
                  </a:lnTo>
                  <a:lnTo>
                    <a:pt x="494703" y="341604"/>
                  </a:lnTo>
                  <a:close/>
                </a:path>
                <a:path w="1056005" h="435609">
                  <a:moveTo>
                    <a:pt x="525868" y="227317"/>
                  </a:moveTo>
                  <a:lnTo>
                    <a:pt x="523481" y="222516"/>
                  </a:lnTo>
                  <a:lnTo>
                    <a:pt x="519480" y="225717"/>
                  </a:lnTo>
                  <a:lnTo>
                    <a:pt x="513892" y="221716"/>
                  </a:lnTo>
                  <a:lnTo>
                    <a:pt x="516280" y="227317"/>
                  </a:lnTo>
                  <a:lnTo>
                    <a:pt x="519480" y="230505"/>
                  </a:lnTo>
                  <a:lnTo>
                    <a:pt x="525868" y="227317"/>
                  </a:lnTo>
                  <a:close/>
                </a:path>
                <a:path w="1056005" h="435609">
                  <a:moveTo>
                    <a:pt x="552246" y="117017"/>
                  </a:moveTo>
                  <a:lnTo>
                    <a:pt x="545287" y="111290"/>
                  </a:lnTo>
                  <a:lnTo>
                    <a:pt x="541464" y="114325"/>
                  </a:lnTo>
                  <a:lnTo>
                    <a:pt x="543039" y="118706"/>
                  </a:lnTo>
                  <a:lnTo>
                    <a:pt x="552246" y="117017"/>
                  </a:lnTo>
                  <a:close/>
                </a:path>
                <a:path w="1056005" h="435609">
                  <a:moveTo>
                    <a:pt x="553046" y="143395"/>
                  </a:moveTo>
                  <a:lnTo>
                    <a:pt x="543725" y="141592"/>
                  </a:lnTo>
                  <a:lnTo>
                    <a:pt x="544957" y="146392"/>
                  </a:lnTo>
                  <a:lnTo>
                    <a:pt x="550240" y="149694"/>
                  </a:lnTo>
                  <a:lnTo>
                    <a:pt x="553046" y="143395"/>
                  </a:lnTo>
                  <a:close/>
                </a:path>
                <a:path w="1056005" h="435609">
                  <a:moveTo>
                    <a:pt x="563079" y="221729"/>
                  </a:moveTo>
                  <a:lnTo>
                    <a:pt x="561835" y="215328"/>
                  </a:lnTo>
                  <a:lnTo>
                    <a:pt x="552958" y="218363"/>
                  </a:lnTo>
                  <a:lnTo>
                    <a:pt x="556742" y="221615"/>
                  </a:lnTo>
                  <a:lnTo>
                    <a:pt x="563079" y="221729"/>
                  </a:lnTo>
                  <a:close/>
                </a:path>
                <a:path w="1056005" h="435609">
                  <a:moveTo>
                    <a:pt x="580453" y="37109"/>
                  </a:moveTo>
                  <a:lnTo>
                    <a:pt x="577126" y="34607"/>
                  </a:lnTo>
                  <a:lnTo>
                    <a:pt x="572147" y="37338"/>
                  </a:lnTo>
                  <a:lnTo>
                    <a:pt x="573824" y="45097"/>
                  </a:lnTo>
                  <a:lnTo>
                    <a:pt x="580453" y="37109"/>
                  </a:lnTo>
                  <a:close/>
                </a:path>
                <a:path w="1056005" h="435609">
                  <a:moveTo>
                    <a:pt x="588213" y="298450"/>
                  </a:moveTo>
                  <a:lnTo>
                    <a:pt x="583412" y="296049"/>
                  </a:lnTo>
                  <a:lnTo>
                    <a:pt x="582625" y="300837"/>
                  </a:lnTo>
                  <a:lnTo>
                    <a:pt x="575424" y="300037"/>
                  </a:lnTo>
                  <a:lnTo>
                    <a:pt x="580224" y="304038"/>
                  </a:lnTo>
                  <a:lnTo>
                    <a:pt x="585012" y="304838"/>
                  </a:lnTo>
                  <a:lnTo>
                    <a:pt x="588213" y="298450"/>
                  </a:lnTo>
                  <a:close/>
                </a:path>
                <a:path w="1056005" h="435609">
                  <a:moveTo>
                    <a:pt x="603402" y="56286"/>
                  </a:moveTo>
                  <a:lnTo>
                    <a:pt x="601040" y="48082"/>
                  </a:lnTo>
                  <a:lnTo>
                    <a:pt x="595909" y="48793"/>
                  </a:lnTo>
                  <a:lnTo>
                    <a:pt x="594525" y="53251"/>
                  </a:lnTo>
                  <a:lnTo>
                    <a:pt x="603402" y="56286"/>
                  </a:lnTo>
                  <a:close/>
                </a:path>
                <a:path w="1056005" h="435609">
                  <a:moveTo>
                    <a:pt x="630656" y="149364"/>
                  </a:moveTo>
                  <a:lnTo>
                    <a:pt x="629869" y="144792"/>
                  </a:lnTo>
                  <a:lnTo>
                    <a:pt x="625043" y="143522"/>
                  </a:lnTo>
                  <a:lnTo>
                    <a:pt x="621779" y="151384"/>
                  </a:lnTo>
                  <a:lnTo>
                    <a:pt x="630656" y="149364"/>
                  </a:lnTo>
                  <a:close/>
                </a:path>
                <a:path w="1056005" h="435609">
                  <a:moveTo>
                    <a:pt x="630821" y="181279"/>
                  </a:moveTo>
                  <a:lnTo>
                    <a:pt x="627380" y="177761"/>
                  </a:lnTo>
                  <a:lnTo>
                    <a:pt x="622731" y="179031"/>
                  </a:lnTo>
                  <a:lnTo>
                    <a:pt x="624979" y="187350"/>
                  </a:lnTo>
                  <a:lnTo>
                    <a:pt x="630821" y="181279"/>
                  </a:lnTo>
                  <a:close/>
                </a:path>
                <a:path w="1056005" h="435609">
                  <a:moveTo>
                    <a:pt x="633717" y="417322"/>
                  </a:moveTo>
                  <a:lnTo>
                    <a:pt x="630567" y="411137"/>
                  </a:lnTo>
                  <a:lnTo>
                    <a:pt x="625627" y="413499"/>
                  </a:lnTo>
                  <a:lnTo>
                    <a:pt x="629373" y="416826"/>
                  </a:lnTo>
                  <a:lnTo>
                    <a:pt x="633717" y="417322"/>
                  </a:lnTo>
                  <a:close/>
                </a:path>
                <a:path w="1056005" h="435609">
                  <a:moveTo>
                    <a:pt x="649706" y="109613"/>
                  </a:moveTo>
                  <a:lnTo>
                    <a:pt x="646557" y="103441"/>
                  </a:lnTo>
                  <a:lnTo>
                    <a:pt x="641616" y="105791"/>
                  </a:lnTo>
                  <a:lnTo>
                    <a:pt x="645363" y="109131"/>
                  </a:lnTo>
                  <a:lnTo>
                    <a:pt x="649706" y="109613"/>
                  </a:lnTo>
                  <a:close/>
                </a:path>
                <a:path w="1056005" h="435609">
                  <a:moveTo>
                    <a:pt x="654545" y="132207"/>
                  </a:moveTo>
                  <a:lnTo>
                    <a:pt x="647357" y="129806"/>
                  </a:lnTo>
                  <a:lnTo>
                    <a:pt x="643356" y="131406"/>
                  </a:lnTo>
                  <a:lnTo>
                    <a:pt x="639368" y="136207"/>
                  </a:lnTo>
                  <a:lnTo>
                    <a:pt x="645756" y="138595"/>
                  </a:lnTo>
                  <a:lnTo>
                    <a:pt x="650557" y="136207"/>
                  </a:lnTo>
                  <a:lnTo>
                    <a:pt x="654545" y="132207"/>
                  </a:lnTo>
                  <a:close/>
                </a:path>
                <a:path w="1056005" h="435609">
                  <a:moveTo>
                    <a:pt x="674484" y="3822"/>
                  </a:moveTo>
                  <a:lnTo>
                    <a:pt x="673125" y="38"/>
                  </a:lnTo>
                  <a:lnTo>
                    <a:pt x="667283" y="0"/>
                  </a:lnTo>
                  <a:lnTo>
                    <a:pt x="664133" y="7531"/>
                  </a:lnTo>
                  <a:lnTo>
                    <a:pt x="674484" y="3822"/>
                  </a:lnTo>
                  <a:close/>
                </a:path>
                <a:path w="1056005" h="435609">
                  <a:moveTo>
                    <a:pt x="680123" y="120218"/>
                  </a:moveTo>
                  <a:lnTo>
                    <a:pt x="676122" y="114630"/>
                  </a:lnTo>
                  <a:lnTo>
                    <a:pt x="670534" y="113830"/>
                  </a:lnTo>
                  <a:lnTo>
                    <a:pt x="664933" y="115430"/>
                  </a:lnTo>
                  <a:lnTo>
                    <a:pt x="669734" y="121018"/>
                  </a:lnTo>
                  <a:lnTo>
                    <a:pt x="674522" y="121818"/>
                  </a:lnTo>
                  <a:lnTo>
                    <a:pt x="680123" y="120218"/>
                  </a:lnTo>
                  <a:close/>
                </a:path>
                <a:path w="1056005" h="435609">
                  <a:moveTo>
                    <a:pt x="690511" y="92252"/>
                  </a:moveTo>
                  <a:lnTo>
                    <a:pt x="684784" y="91909"/>
                  </a:lnTo>
                  <a:lnTo>
                    <a:pt x="686015" y="96748"/>
                  </a:lnTo>
                  <a:lnTo>
                    <a:pt x="689495" y="99326"/>
                  </a:lnTo>
                  <a:lnTo>
                    <a:pt x="690511" y="92252"/>
                  </a:lnTo>
                  <a:close/>
                </a:path>
                <a:path w="1056005" h="435609">
                  <a:moveTo>
                    <a:pt x="748055" y="255282"/>
                  </a:moveTo>
                  <a:lnTo>
                    <a:pt x="745655" y="250494"/>
                  </a:lnTo>
                  <a:lnTo>
                    <a:pt x="741667" y="253682"/>
                  </a:lnTo>
                  <a:lnTo>
                    <a:pt x="736066" y="249694"/>
                  </a:lnTo>
                  <a:lnTo>
                    <a:pt x="738466" y="255282"/>
                  </a:lnTo>
                  <a:lnTo>
                    <a:pt x="741667" y="258483"/>
                  </a:lnTo>
                  <a:lnTo>
                    <a:pt x="748055" y="255282"/>
                  </a:lnTo>
                  <a:close/>
                </a:path>
                <a:path w="1056005" h="435609">
                  <a:moveTo>
                    <a:pt x="763244" y="425526"/>
                  </a:moveTo>
                  <a:lnTo>
                    <a:pt x="760844" y="423125"/>
                  </a:lnTo>
                  <a:lnTo>
                    <a:pt x="759244" y="420725"/>
                  </a:lnTo>
                  <a:lnTo>
                    <a:pt x="757643" y="419125"/>
                  </a:lnTo>
                  <a:lnTo>
                    <a:pt x="750455" y="423926"/>
                  </a:lnTo>
                  <a:lnTo>
                    <a:pt x="752055" y="426313"/>
                  </a:lnTo>
                  <a:lnTo>
                    <a:pt x="754443" y="427913"/>
                  </a:lnTo>
                  <a:lnTo>
                    <a:pt x="756043" y="430314"/>
                  </a:lnTo>
                  <a:lnTo>
                    <a:pt x="763244" y="425526"/>
                  </a:lnTo>
                  <a:close/>
                </a:path>
                <a:path w="1056005" h="435609">
                  <a:moveTo>
                    <a:pt x="772033" y="361581"/>
                  </a:moveTo>
                  <a:lnTo>
                    <a:pt x="764057" y="360908"/>
                  </a:lnTo>
                  <a:lnTo>
                    <a:pt x="765733" y="364578"/>
                  </a:lnTo>
                  <a:lnTo>
                    <a:pt x="770572" y="366750"/>
                  </a:lnTo>
                  <a:lnTo>
                    <a:pt x="772033" y="361581"/>
                  </a:lnTo>
                  <a:close/>
                </a:path>
                <a:path w="1056005" h="435609">
                  <a:moveTo>
                    <a:pt x="772833" y="261683"/>
                  </a:moveTo>
                  <a:lnTo>
                    <a:pt x="770432" y="253682"/>
                  </a:lnTo>
                  <a:lnTo>
                    <a:pt x="765632" y="256082"/>
                  </a:lnTo>
                  <a:lnTo>
                    <a:pt x="757643" y="253682"/>
                  </a:lnTo>
                  <a:lnTo>
                    <a:pt x="760044" y="260883"/>
                  </a:lnTo>
                  <a:lnTo>
                    <a:pt x="764044" y="258483"/>
                  </a:lnTo>
                  <a:lnTo>
                    <a:pt x="772833" y="261683"/>
                  </a:lnTo>
                  <a:close/>
                </a:path>
                <a:path w="1056005" h="435609">
                  <a:moveTo>
                    <a:pt x="791210" y="211328"/>
                  </a:moveTo>
                  <a:lnTo>
                    <a:pt x="786422" y="208927"/>
                  </a:lnTo>
                  <a:lnTo>
                    <a:pt x="785622" y="212928"/>
                  </a:lnTo>
                  <a:lnTo>
                    <a:pt x="778421" y="212928"/>
                  </a:lnTo>
                  <a:lnTo>
                    <a:pt x="783221" y="216928"/>
                  </a:lnTo>
                  <a:lnTo>
                    <a:pt x="788009" y="217728"/>
                  </a:lnTo>
                  <a:lnTo>
                    <a:pt x="791210" y="211328"/>
                  </a:lnTo>
                  <a:close/>
                </a:path>
                <a:path w="1056005" h="435609">
                  <a:moveTo>
                    <a:pt x="815987" y="204139"/>
                  </a:moveTo>
                  <a:lnTo>
                    <a:pt x="809599" y="198539"/>
                  </a:lnTo>
                  <a:lnTo>
                    <a:pt x="807199" y="202539"/>
                  </a:lnTo>
                  <a:lnTo>
                    <a:pt x="798410" y="204939"/>
                  </a:lnTo>
                  <a:lnTo>
                    <a:pt x="805599" y="210527"/>
                  </a:lnTo>
                  <a:lnTo>
                    <a:pt x="807199" y="205740"/>
                  </a:lnTo>
                  <a:lnTo>
                    <a:pt x="815987" y="204139"/>
                  </a:lnTo>
                  <a:close/>
                </a:path>
                <a:path w="1056005" h="435609">
                  <a:moveTo>
                    <a:pt x="820788" y="255282"/>
                  </a:moveTo>
                  <a:lnTo>
                    <a:pt x="818388" y="250494"/>
                  </a:lnTo>
                  <a:lnTo>
                    <a:pt x="815187" y="253682"/>
                  </a:lnTo>
                  <a:lnTo>
                    <a:pt x="809599" y="249694"/>
                  </a:lnTo>
                  <a:lnTo>
                    <a:pt x="811187" y="255282"/>
                  </a:lnTo>
                  <a:lnTo>
                    <a:pt x="814387" y="258483"/>
                  </a:lnTo>
                  <a:lnTo>
                    <a:pt x="820788" y="255282"/>
                  </a:lnTo>
                  <a:close/>
                </a:path>
                <a:path w="1056005" h="435609">
                  <a:moveTo>
                    <a:pt x="825538" y="231101"/>
                  </a:moveTo>
                  <a:lnTo>
                    <a:pt x="823175" y="224917"/>
                  </a:lnTo>
                  <a:lnTo>
                    <a:pt x="822375" y="227317"/>
                  </a:lnTo>
                  <a:lnTo>
                    <a:pt x="820788" y="228917"/>
                  </a:lnTo>
                  <a:lnTo>
                    <a:pt x="817587" y="227317"/>
                  </a:lnTo>
                  <a:lnTo>
                    <a:pt x="818388" y="222516"/>
                  </a:lnTo>
                  <a:lnTo>
                    <a:pt x="822375" y="216128"/>
                  </a:lnTo>
                  <a:lnTo>
                    <a:pt x="817587" y="214528"/>
                  </a:lnTo>
                  <a:lnTo>
                    <a:pt x="816787" y="216928"/>
                  </a:lnTo>
                  <a:lnTo>
                    <a:pt x="815187" y="218528"/>
                  </a:lnTo>
                  <a:lnTo>
                    <a:pt x="811987" y="216928"/>
                  </a:lnTo>
                  <a:lnTo>
                    <a:pt x="810399" y="220116"/>
                  </a:lnTo>
                  <a:lnTo>
                    <a:pt x="808799" y="224917"/>
                  </a:lnTo>
                  <a:lnTo>
                    <a:pt x="814971" y="229069"/>
                  </a:lnTo>
                  <a:lnTo>
                    <a:pt x="821677" y="231813"/>
                  </a:lnTo>
                  <a:lnTo>
                    <a:pt x="825538" y="231101"/>
                  </a:lnTo>
                  <a:close/>
                </a:path>
                <a:path w="1056005" h="435609">
                  <a:moveTo>
                    <a:pt x="852754" y="173761"/>
                  </a:moveTo>
                  <a:lnTo>
                    <a:pt x="847953" y="171373"/>
                  </a:lnTo>
                  <a:lnTo>
                    <a:pt x="846353" y="176161"/>
                  </a:lnTo>
                  <a:lnTo>
                    <a:pt x="839165" y="175361"/>
                  </a:lnTo>
                  <a:lnTo>
                    <a:pt x="844765" y="179362"/>
                  </a:lnTo>
                  <a:lnTo>
                    <a:pt x="849553" y="180162"/>
                  </a:lnTo>
                  <a:lnTo>
                    <a:pt x="852754" y="173761"/>
                  </a:lnTo>
                  <a:close/>
                </a:path>
                <a:path w="1056005" h="435609">
                  <a:moveTo>
                    <a:pt x="855154" y="312826"/>
                  </a:moveTo>
                  <a:lnTo>
                    <a:pt x="851154" y="303237"/>
                  </a:lnTo>
                  <a:lnTo>
                    <a:pt x="850353" y="302437"/>
                  </a:lnTo>
                  <a:lnTo>
                    <a:pt x="846201" y="297243"/>
                  </a:lnTo>
                  <a:lnTo>
                    <a:pt x="845858" y="302844"/>
                  </a:lnTo>
                  <a:lnTo>
                    <a:pt x="847763" y="311429"/>
                  </a:lnTo>
                  <a:lnTo>
                    <a:pt x="850353" y="315226"/>
                  </a:lnTo>
                  <a:lnTo>
                    <a:pt x="855154" y="312826"/>
                  </a:lnTo>
                  <a:close/>
                </a:path>
                <a:path w="1056005" h="435609">
                  <a:moveTo>
                    <a:pt x="876922" y="293458"/>
                  </a:moveTo>
                  <a:lnTo>
                    <a:pt x="875131" y="288848"/>
                  </a:lnTo>
                  <a:lnTo>
                    <a:pt x="867930" y="291884"/>
                  </a:lnTo>
                  <a:lnTo>
                    <a:pt x="871537" y="293954"/>
                  </a:lnTo>
                  <a:lnTo>
                    <a:pt x="876922" y="293458"/>
                  </a:lnTo>
                  <a:close/>
                </a:path>
                <a:path w="1056005" h="435609">
                  <a:moveTo>
                    <a:pt x="903097" y="388759"/>
                  </a:moveTo>
                  <a:lnTo>
                    <a:pt x="889050" y="394042"/>
                  </a:lnTo>
                  <a:lnTo>
                    <a:pt x="890219" y="396849"/>
                  </a:lnTo>
                  <a:lnTo>
                    <a:pt x="897813" y="395617"/>
                  </a:lnTo>
                  <a:lnTo>
                    <a:pt x="903097" y="388759"/>
                  </a:lnTo>
                  <a:close/>
                </a:path>
                <a:path w="1056005" h="435609">
                  <a:moveTo>
                    <a:pt x="905497" y="346392"/>
                  </a:moveTo>
                  <a:lnTo>
                    <a:pt x="902296" y="345592"/>
                  </a:lnTo>
                  <a:lnTo>
                    <a:pt x="899109" y="344004"/>
                  </a:lnTo>
                  <a:lnTo>
                    <a:pt x="896708" y="344004"/>
                  </a:lnTo>
                  <a:lnTo>
                    <a:pt x="895108" y="347192"/>
                  </a:lnTo>
                  <a:lnTo>
                    <a:pt x="893508" y="351993"/>
                  </a:lnTo>
                  <a:lnTo>
                    <a:pt x="896708" y="352793"/>
                  </a:lnTo>
                  <a:lnTo>
                    <a:pt x="899109" y="353593"/>
                  </a:lnTo>
                  <a:lnTo>
                    <a:pt x="902296" y="354393"/>
                  </a:lnTo>
                  <a:lnTo>
                    <a:pt x="903897" y="351193"/>
                  </a:lnTo>
                  <a:lnTo>
                    <a:pt x="905497" y="346392"/>
                  </a:lnTo>
                  <a:close/>
                </a:path>
                <a:path w="1056005" h="435609">
                  <a:moveTo>
                    <a:pt x="912291" y="183146"/>
                  </a:moveTo>
                  <a:lnTo>
                    <a:pt x="907097" y="178562"/>
                  </a:lnTo>
                  <a:lnTo>
                    <a:pt x="907097" y="183362"/>
                  </a:lnTo>
                  <a:lnTo>
                    <a:pt x="903097" y="183362"/>
                  </a:lnTo>
                  <a:lnTo>
                    <a:pt x="902296" y="178562"/>
                  </a:lnTo>
                  <a:lnTo>
                    <a:pt x="902296" y="172173"/>
                  </a:lnTo>
                  <a:lnTo>
                    <a:pt x="897509" y="171373"/>
                  </a:lnTo>
                  <a:lnTo>
                    <a:pt x="897509" y="176161"/>
                  </a:lnTo>
                  <a:lnTo>
                    <a:pt x="893508" y="176161"/>
                  </a:lnTo>
                  <a:lnTo>
                    <a:pt x="893508" y="178562"/>
                  </a:lnTo>
                  <a:lnTo>
                    <a:pt x="894308" y="181762"/>
                  </a:lnTo>
                  <a:lnTo>
                    <a:pt x="894308" y="184162"/>
                  </a:lnTo>
                  <a:lnTo>
                    <a:pt x="901700" y="185420"/>
                  </a:lnTo>
                  <a:lnTo>
                    <a:pt x="909091" y="185254"/>
                  </a:lnTo>
                  <a:lnTo>
                    <a:pt x="912291" y="183146"/>
                  </a:lnTo>
                  <a:close/>
                </a:path>
                <a:path w="1056005" h="435609">
                  <a:moveTo>
                    <a:pt x="977430" y="247294"/>
                  </a:moveTo>
                  <a:lnTo>
                    <a:pt x="968641" y="240106"/>
                  </a:lnTo>
                  <a:lnTo>
                    <a:pt x="967841" y="239306"/>
                  </a:lnTo>
                  <a:lnTo>
                    <a:pt x="961745" y="236347"/>
                  </a:lnTo>
                  <a:lnTo>
                    <a:pt x="964044" y="241401"/>
                  </a:lnTo>
                  <a:lnTo>
                    <a:pt x="969632" y="248412"/>
                  </a:lnTo>
                  <a:lnTo>
                    <a:pt x="973429" y="251294"/>
                  </a:lnTo>
                  <a:lnTo>
                    <a:pt x="977430" y="247294"/>
                  </a:lnTo>
                  <a:close/>
                </a:path>
                <a:path w="1056005" h="435609">
                  <a:moveTo>
                    <a:pt x="1055751" y="296849"/>
                  </a:moveTo>
                  <a:lnTo>
                    <a:pt x="1045184" y="306730"/>
                  </a:lnTo>
                  <a:lnTo>
                    <a:pt x="1047356" y="308838"/>
                  </a:lnTo>
                  <a:lnTo>
                    <a:pt x="1053731" y="304939"/>
                  </a:lnTo>
                  <a:lnTo>
                    <a:pt x="1055751" y="29684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176155" y="9700399"/>
              <a:ext cx="1226185" cy="586740"/>
            </a:xfrm>
            <a:custGeom>
              <a:avLst/>
              <a:gdLst/>
              <a:ahLst/>
              <a:cxnLst/>
              <a:rect l="l" t="t" r="r" b="b"/>
              <a:pathLst>
                <a:path w="1226184" h="586740">
                  <a:moveTo>
                    <a:pt x="8788" y="241236"/>
                  </a:moveTo>
                  <a:lnTo>
                    <a:pt x="3987" y="241236"/>
                  </a:lnTo>
                  <a:lnTo>
                    <a:pt x="1600" y="234835"/>
                  </a:lnTo>
                  <a:lnTo>
                    <a:pt x="0" y="241236"/>
                  </a:lnTo>
                  <a:lnTo>
                    <a:pt x="0" y="245237"/>
                  </a:lnTo>
                  <a:lnTo>
                    <a:pt x="7188" y="246024"/>
                  </a:lnTo>
                  <a:lnTo>
                    <a:pt x="8788" y="241236"/>
                  </a:lnTo>
                  <a:close/>
                </a:path>
                <a:path w="1226184" h="586740">
                  <a:moveTo>
                    <a:pt x="106286" y="265214"/>
                  </a:moveTo>
                  <a:lnTo>
                    <a:pt x="101904" y="261277"/>
                  </a:lnTo>
                  <a:lnTo>
                    <a:pt x="99402" y="265506"/>
                  </a:lnTo>
                  <a:lnTo>
                    <a:pt x="100330" y="269595"/>
                  </a:lnTo>
                  <a:lnTo>
                    <a:pt x="106286" y="265214"/>
                  </a:lnTo>
                  <a:close/>
                </a:path>
                <a:path w="1226184" h="586740">
                  <a:moveTo>
                    <a:pt x="179019" y="222059"/>
                  </a:moveTo>
                  <a:lnTo>
                    <a:pt x="175082" y="218567"/>
                  </a:lnTo>
                  <a:lnTo>
                    <a:pt x="172720" y="222948"/>
                  </a:lnTo>
                  <a:lnTo>
                    <a:pt x="173507" y="226885"/>
                  </a:lnTo>
                  <a:lnTo>
                    <a:pt x="179019" y="222059"/>
                  </a:lnTo>
                  <a:close/>
                </a:path>
                <a:path w="1226184" h="586740">
                  <a:moveTo>
                    <a:pt x="186207" y="275602"/>
                  </a:moveTo>
                  <a:lnTo>
                    <a:pt x="181825" y="272122"/>
                  </a:lnTo>
                  <a:lnTo>
                    <a:pt x="179324" y="276504"/>
                  </a:lnTo>
                  <a:lnTo>
                    <a:pt x="180251" y="280428"/>
                  </a:lnTo>
                  <a:lnTo>
                    <a:pt x="186207" y="275602"/>
                  </a:lnTo>
                  <a:close/>
                </a:path>
                <a:path w="1226184" h="586740">
                  <a:moveTo>
                    <a:pt x="198196" y="305168"/>
                  </a:moveTo>
                  <a:lnTo>
                    <a:pt x="192608" y="305168"/>
                  </a:lnTo>
                  <a:lnTo>
                    <a:pt x="185407" y="303568"/>
                  </a:lnTo>
                  <a:lnTo>
                    <a:pt x="184607" y="309168"/>
                  </a:lnTo>
                  <a:lnTo>
                    <a:pt x="190207" y="308368"/>
                  </a:lnTo>
                  <a:lnTo>
                    <a:pt x="197396" y="309968"/>
                  </a:lnTo>
                  <a:lnTo>
                    <a:pt x="198196" y="305168"/>
                  </a:lnTo>
                  <a:close/>
                </a:path>
                <a:path w="1226184" h="586740">
                  <a:moveTo>
                    <a:pt x="217906" y="211162"/>
                  </a:moveTo>
                  <a:lnTo>
                    <a:pt x="213779" y="213855"/>
                  </a:lnTo>
                  <a:lnTo>
                    <a:pt x="210261" y="217462"/>
                  </a:lnTo>
                  <a:lnTo>
                    <a:pt x="214985" y="215658"/>
                  </a:lnTo>
                  <a:lnTo>
                    <a:pt x="217906" y="211162"/>
                  </a:lnTo>
                  <a:close/>
                </a:path>
                <a:path w="1226184" h="586740">
                  <a:moveTo>
                    <a:pt x="220573" y="280390"/>
                  </a:moveTo>
                  <a:lnTo>
                    <a:pt x="213385" y="277202"/>
                  </a:lnTo>
                  <a:lnTo>
                    <a:pt x="212585" y="281990"/>
                  </a:lnTo>
                  <a:lnTo>
                    <a:pt x="204597" y="285991"/>
                  </a:lnTo>
                  <a:lnTo>
                    <a:pt x="212585" y="289191"/>
                  </a:lnTo>
                  <a:lnTo>
                    <a:pt x="213385" y="284391"/>
                  </a:lnTo>
                  <a:lnTo>
                    <a:pt x="220573" y="280390"/>
                  </a:lnTo>
                  <a:close/>
                </a:path>
                <a:path w="1226184" h="586740">
                  <a:moveTo>
                    <a:pt x="230962" y="490588"/>
                  </a:moveTo>
                  <a:lnTo>
                    <a:pt x="225577" y="485762"/>
                  </a:lnTo>
                  <a:lnTo>
                    <a:pt x="224370" y="489686"/>
                  </a:lnTo>
                  <a:lnTo>
                    <a:pt x="226466" y="494080"/>
                  </a:lnTo>
                  <a:lnTo>
                    <a:pt x="230962" y="490588"/>
                  </a:lnTo>
                  <a:close/>
                </a:path>
                <a:path w="1226184" h="586740">
                  <a:moveTo>
                    <a:pt x="262940" y="471411"/>
                  </a:moveTo>
                  <a:lnTo>
                    <a:pt x="258140" y="471411"/>
                  </a:lnTo>
                  <a:lnTo>
                    <a:pt x="256540" y="465010"/>
                  </a:lnTo>
                  <a:lnTo>
                    <a:pt x="254139" y="471411"/>
                  </a:lnTo>
                  <a:lnTo>
                    <a:pt x="254139" y="475399"/>
                  </a:lnTo>
                  <a:lnTo>
                    <a:pt x="261340" y="476199"/>
                  </a:lnTo>
                  <a:lnTo>
                    <a:pt x="262940" y="471411"/>
                  </a:lnTo>
                  <a:close/>
                </a:path>
                <a:path w="1226184" h="586740">
                  <a:moveTo>
                    <a:pt x="283718" y="172504"/>
                  </a:moveTo>
                  <a:lnTo>
                    <a:pt x="278917" y="173304"/>
                  </a:lnTo>
                  <a:lnTo>
                    <a:pt x="271729" y="171704"/>
                  </a:lnTo>
                  <a:lnTo>
                    <a:pt x="270129" y="176491"/>
                  </a:lnTo>
                  <a:lnTo>
                    <a:pt x="275717" y="175704"/>
                  </a:lnTo>
                  <a:lnTo>
                    <a:pt x="282917" y="177292"/>
                  </a:lnTo>
                  <a:lnTo>
                    <a:pt x="283718" y="172504"/>
                  </a:lnTo>
                  <a:close/>
                </a:path>
                <a:path w="1226184" h="586740">
                  <a:moveTo>
                    <a:pt x="285318" y="469011"/>
                  </a:moveTo>
                  <a:lnTo>
                    <a:pt x="282117" y="465810"/>
                  </a:lnTo>
                  <a:lnTo>
                    <a:pt x="276517" y="463423"/>
                  </a:lnTo>
                  <a:lnTo>
                    <a:pt x="276517" y="470611"/>
                  </a:lnTo>
                  <a:lnTo>
                    <a:pt x="279717" y="474611"/>
                  </a:lnTo>
                  <a:lnTo>
                    <a:pt x="285318" y="476199"/>
                  </a:lnTo>
                  <a:lnTo>
                    <a:pt x="285318" y="469011"/>
                  </a:lnTo>
                  <a:close/>
                </a:path>
                <a:path w="1226184" h="586740">
                  <a:moveTo>
                    <a:pt x="290106" y="234035"/>
                  </a:moveTo>
                  <a:lnTo>
                    <a:pt x="284822" y="229209"/>
                  </a:lnTo>
                  <a:lnTo>
                    <a:pt x="283819" y="233146"/>
                  </a:lnTo>
                  <a:lnTo>
                    <a:pt x="285953" y="237528"/>
                  </a:lnTo>
                  <a:lnTo>
                    <a:pt x="290106" y="234035"/>
                  </a:lnTo>
                  <a:close/>
                </a:path>
                <a:path w="1226184" h="586740">
                  <a:moveTo>
                    <a:pt x="315683" y="429056"/>
                  </a:moveTo>
                  <a:lnTo>
                    <a:pt x="313283" y="424256"/>
                  </a:lnTo>
                  <a:lnTo>
                    <a:pt x="310083" y="427456"/>
                  </a:lnTo>
                  <a:lnTo>
                    <a:pt x="303695" y="423456"/>
                  </a:lnTo>
                  <a:lnTo>
                    <a:pt x="306095" y="429056"/>
                  </a:lnTo>
                  <a:lnTo>
                    <a:pt x="309283" y="432244"/>
                  </a:lnTo>
                  <a:lnTo>
                    <a:pt x="315683" y="429056"/>
                  </a:lnTo>
                  <a:close/>
                </a:path>
                <a:path w="1226184" h="586740">
                  <a:moveTo>
                    <a:pt x="329272" y="282790"/>
                  </a:moveTo>
                  <a:lnTo>
                    <a:pt x="321741" y="282117"/>
                  </a:lnTo>
                  <a:lnTo>
                    <a:pt x="323570" y="285788"/>
                  </a:lnTo>
                  <a:lnTo>
                    <a:pt x="328256" y="287959"/>
                  </a:lnTo>
                  <a:lnTo>
                    <a:pt x="329272" y="282790"/>
                  </a:lnTo>
                  <a:close/>
                </a:path>
                <a:path w="1226184" h="586740">
                  <a:moveTo>
                    <a:pt x="335851" y="169722"/>
                  </a:moveTo>
                  <a:lnTo>
                    <a:pt x="331762" y="172605"/>
                  </a:lnTo>
                  <a:lnTo>
                    <a:pt x="328434" y="176237"/>
                  </a:lnTo>
                  <a:lnTo>
                    <a:pt x="333260" y="174104"/>
                  </a:lnTo>
                  <a:lnTo>
                    <a:pt x="335851" y="169722"/>
                  </a:lnTo>
                  <a:close/>
                </a:path>
                <a:path w="1226184" h="586740">
                  <a:moveTo>
                    <a:pt x="342861" y="547331"/>
                  </a:moveTo>
                  <a:lnTo>
                    <a:pt x="334860" y="549732"/>
                  </a:lnTo>
                  <a:lnTo>
                    <a:pt x="337261" y="553732"/>
                  </a:lnTo>
                  <a:lnTo>
                    <a:pt x="334860" y="561721"/>
                  </a:lnTo>
                  <a:lnTo>
                    <a:pt x="342861" y="559320"/>
                  </a:lnTo>
                  <a:lnTo>
                    <a:pt x="339661" y="555332"/>
                  </a:lnTo>
                  <a:lnTo>
                    <a:pt x="342861" y="547331"/>
                  </a:lnTo>
                  <a:close/>
                </a:path>
                <a:path w="1226184" h="586740">
                  <a:moveTo>
                    <a:pt x="348183" y="499211"/>
                  </a:moveTo>
                  <a:lnTo>
                    <a:pt x="345249" y="495388"/>
                  </a:lnTo>
                  <a:lnTo>
                    <a:pt x="340207" y="499097"/>
                  </a:lnTo>
                  <a:lnTo>
                    <a:pt x="339661" y="505282"/>
                  </a:lnTo>
                  <a:lnTo>
                    <a:pt x="342112" y="510108"/>
                  </a:lnTo>
                  <a:lnTo>
                    <a:pt x="346049" y="509778"/>
                  </a:lnTo>
                  <a:lnTo>
                    <a:pt x="345363" y="505955"/>
                  </a:lnTo>
                  <a:lnTo>
                    <a:pt x="347154" y="502577"/>
                  </a:lnTo>
                  <a:lnTo>
                    <a:pt x="348183" y="499211"/>
                  </a:lnTo>
                  <a:close/>
                </a:path>
                <a:path w="1226184" h="586740">
                  <a:moveTo>
                    <a:pt x="366560" y="183299"/>
                  </a:moveTo>
                  <a:lnTo>
                    <a:pt x="362432" y="186194"/>
                  </a:lnTo>
                  <a:lnTo>
                    <a:pt x="358914" y="189826"/>
                  </a:lnTo>
                  <a:lnTo>
                    <a:pt x="363639" y="187693"/>
                  </a:lnTo>
                  <a:lnTo>
                    <a:pt x="366560" y="183299"/>
                  </a:lnTo>
                  <a:close/>
                </a:path>
                <a:path w="1226184" h="586740">
                  <a:moveTo>
                    <a:pt x="371627" y="532955"/>
                  </a:moveTo>
                  <a:lnTo>
                    <a:pt x="365899" y="532955"/>
                  </a:lnTo>
                  <a:lnTo>
                    <a:pt x="367131" y="537743"/>
                  </a:lnTo>
                  <a:lnTo>
                    <a:pt x="370611" y="540143"/>
                  </a:lnTo>
                  <a:lnTo>
                    <a:pt x="371627" y="532955"/>
                  </a:lnTo>
                  <a:close/>
                </a:path>
                <a:path w="1226184" h="586740">
                  <a:moveTo>
                    <a:pt x="385406" y="487807"/>
                  </a:moveTo>
                  <a:lnTo>
                    <a:pt x="381317" y="490689"/>
                  </a:lnTo>
                  <a:lnTo>
                    <a:pt x="377990" y="494322"/>
                  </a:lnTo>
                  <a:lnTo>
                    <a:pt x="382816" y="492188"/>
                  </a:lnTo>
                  <a:lnTo>
                    <a:pt x="385406" y="487807"/>
                  </a:lnTo>
                  <a:close/>
                </a:path>
                <a:path w="1226184" h="586740">
                  <a:moveTo>
                    <a:pt x="401993" y="570509"/>
                  </a:moveTo>
                  <a:lnTo>
                    <a:pt x="396405" y="571309"/>
                  </a:lnTo>
                  <a:lnTo>
                    <a:pt x="389204" y="569709"/>
                  </a:lnTo>
                  <a:lnTo>
                    <a:pt x="388416" y="574509"/>
                  </a:lnTo>
                  <a:lnTo>
                    <a:pt x="394004" y="573709"/>
                  </a:lnTo>
                  <a:lnTo>
                    <a:pt x="401193" y="575310"/>
                  </a:lnTo>
                  <a:lnTo>
                    <a:pt x="401993" y="570509"/>
                  </a:lnTo>
                  <a:close/>
                </a:path>
                <a:path w="1226184" h="586740">
                  <a:moveTo>
                    <a:pt x="409994" y="160515"/>
                  </a:moveTo>
                  <a:lnTo>
                    <a:pt x="404393" y="160515"/>
                  </a:lnTo>
                  <a:lnTo>
                    <a:pt x="397205" y="158915"/>
                  </a:lnTo>
                  <a:lnTo>
                    <a:pt x="396405" y="164515"/>
                  </a:lnTo>
                  <a:lnTo>
                    <a:pt x="401993" y="163715"/>
                  </a:lnTo>
                  <a:lnTo>
                    <a:pt x="409194" y="165303"/>
                  </a:lnTo>
                  <a:lnTo>
                    <a:pt x="409994" y="160515"/>
                  </a:lnTo>
                  <a:close/>
                </a:path>
                <a:path w="1226184" h="586740">
                  <a:moveTo>
                    <a:pt x="419582" y="416267"/>
                  </a:moveTo>
                  <a:lnTo>
                    <a:pt x="412051" y="415594"/>
                  </a:lnTo>
                  <a:lnTo>
                    <a:pt x="413880" y="419265"/>
                  </a:lnTo>
                  <a:lnTo>
                    <a:pt x="418566" y="421436"/>
                  </a:lnTo>
                  <a:lnTo>
                    <a:pt x="419582" y="416267"/>
                  </a:lnTo>
                  <a:close/>
                </a:path>
                <a:path w="1226184" h="586740">
                  <a:moveTo>
                    <a:pt x="437159" y="153327"/>
                  </a:moveTo>
                  <a:lnTo>
                    <a:pt x="431431" y="148043"/>
                  </a:lnTo>
                  <a:lnTo>
                    <a:pt x="430263" y="151828"/>
                  </a:lnTo>
                  <a:lnTo>
                    <a:pt x="432549" y="156349"/>
                  </a:lnTo>
                  <a:lnTo>
                    <a:pt x="437159" y="153327"/>
                  </a:lnTo>
                  <a:close/>
                </a:path>
                <a:path w="1226184" h="586740">
                  <a:moveTo>
                    <a:pt x="442760" y="430644"/>
                  </a:moveTo>
                  <a:lnTo>
                    <a:pt x="435229" y="429971"/>
                  </a:lnTo>
                  <a:lnTo>
                    <a:pt x="437057" y="433641"/>
                  </a:lnTo>
                  <a:lnTo>
                    <a:pt x="441744" y="435813"/>
                  </a:lnTo>
                  <a:lnTo>
                    <a:pt x="442760" y="430644"/>
                  </a:lnTo>
                  <a:close/>
                </a:path>
                <a:path w="1226184" h="586740">
                  <a:moveTo>
                    <a:pt x="454748" y="463423"/>
                  </a:moveTo>
                  <a:lnTo>
                    <a:pt x="451548" y="460222"/>
                  </a:lnTo>
                  <a:lnTo>
                    <a:pt x="450913" y="450723"/>
                  </a:lnTo>
                  <a:lnTo>
                    <a:pt x="448246" y="456717"/>
                  </a:lnTo>
                  <a:lnTo>
                    <a:pt x="447840" y="465277"/>
                  </a:lnTo>
                  <a:lnTo>
                    <a:pt x="453948" y="463423"/>
                  </a:lnTo>
                  <a:lnTo>
                    <a:pt x="454748" y="463423"/>
                  </a:lnTo>
                  <a:close/>
                </a:path>
                <a:path w="1226184" h="586740">
                  <a:moveTo>
                    <a:pt x="468337" y="261213"/>
                  </a:moveTo>
                  <a:lnTo>
                    <a:pt x="463537" y="261213"/>
                  </a:lnTo>
                  <a:lnTo>
                    <a:pt x="461137" y="254825"/>
                  </a:lnTo>
                  <a:lnTo>
                    <a:pt x="459536" y="261213"/>
                  </a:lnTo>
                  <a:lnTo>
                    <a:pt x="459536" y="265214"/>
                  </a:lnTo>
                  <a:lnTo>
                    <a:pt x="466737" y="266014"/>
                  </a:lnTo>
                  <a:lnTo>
                    <a:pt x="468337" y="261213"/>
                  </a:lnTo>
                  <a:close/>
                </a:path>
                <a:path w="1226184" h="586740">
                  <a:moveTo>
                    <a:pt x="484390" y="585647"/>
                  </a:moveTo>
                  <a:lnTo>
                    <a:pt x="482955" y="586600"/>
                  </a:lnTo>
                  <a:lnTo>
                    <a:pt x="483806" y="586600"/>
                  </a:lnTo>
                  <a:lnTo>
                    <a:pt x="484390" y="585647"/>
                  </a:lnTo>
                  <a:close/>
                </a:path>
                <a:path w="1226184" h="586740">
                  <a:moveTo>
                    <a:pt x="489115" y="346735"/>
                  </a:moveTo>
                  <a:lnTo>
                    <a:pt x="486714" y="341934"/>
                  </a:lnTo>
                  <a:lnTo>
                    <a:pt x="482561" y="342125"/>
                  </a:lnTo>
                  <a:lnTo>
                    <a:pt x="476923" y="340436"/>
                  </a:lnTo>
                  <a:lnTo>
                    <a:pt x="472782" y="340702"/>
                  </a:lnTo>
                  <a:lnTo>
                    <a:pt x="473125" y="346735"/>
                  </a:lnTo>
                  <a:lnTo>
                    <a:pt x="475526" y="345135"/>
                  </a:lnTo>
                  <a:lnTo>
                    <a:pt x="477926" y="344335"/>
                  </a:lnTo>
                  <a:lnTo>
                    <a:pt x="479526" y="347535"/>
                  </a:lnTo>
                  <a:lnTo>
                    <a:pt x="477926" y="349923"/>
                  </a:lnTo>
                  <a:lnTo>
                    <a:pt x="473125" y="352323"/>
                  </a:lnTo>
                  <a:lnTo>
                    <a:pt x="475526" y="355523"/>
                  </a:lnTo>
                  <a:lnTo>
                    <a:pt x="480314" y="350723"/>
                  </a:lnTo>
                  <a:lnTo>
                    <a:pt x="489115" y="346735"/>
                  </a:lnTo>
                  <a:close/>
                </a:path>
                <a:path w="1226184" h="586740">
                  <a:moveTo>
                    <a:pt x="510692" y="449834"/>
                  </a:moveTo>
                  <a:lnTo>
                    <a:pt x="502818" y="449160"/>
                  </a:lnTo>
                  <a:lnTo>
                    <a:pt x="504698" y="452831"/>
                  </a:lnTo>
                  <a:lnTo>
                    <a:pt x="509562" y="455002"/>
                  </a:lnTo>
                  <a:lnTo>
                    <a:pt x="510692" y="449834"/>
                  </a:lnTo>
                  <a:close/>
                </a:path>
                <a:path w="1226184" h="586740">
                  <a:moveTo>
                    <a:pt x="542658" y="300380"/>
                  </a:moveTo>
                  <a:lnTo>
                    <a:pt x="537260" y="295541"/>
                  </a:lnTo>
                  <a:lnTo>
                    <a:pt x="536067" y="299478"/>
                  </a:lnTo>
                  <a:lnTo>
                    <a:pt x="538162" y="303860"/>
                  </a:lnTo>
                  <a:lnTo>
                    <a:pt x="542658" y="300380"/>
                  </a:lnTo>
                  <a:close/>
                </a:path>
                <a:path w="1226184" h="586740">
                  <a:moveTo>
                    <a:pt x="554837" y="382651"/>
                  </a:moveTo>
                  <a:lnTo>
                    <a:pt x="550748" y="385495"/>
                  </a:lnTo>
                  <a:lnTo>
                    <a:pt x="547420" y="388937"/>
                  </a:lnTo>
                  <a:lnTo>
                    <a:pt x="552246" y="386689"/>
                  </a:lnTo>
                  <a:lnTo>
                    <a:pt x="554837" y="382651"/>
                  </a:lnTo>
                  <a:close/>
                </a:path>
                <a:path w="1226184" h="586740">
                  <a:moveTo>
                    <a:pt x="561835" y="165303"/>
                  </a:moveTo>
                  <a:lnTo>
                    <a:pt x="556247" y="166103"/>
                  </a:lnTo>
                  <a:lnTo>
                    <a:pt x="549046" y="164515"/>
                  </a:lnTo>
                  <a:lnTo>
                    <a:pt x="548259" y="169303"/>
                  </a:lnTo>
                  <a:lnTo>
                    <a:pt x="553847" y="168503"/>
                  </a:lnTo>
                  <a:lnTo>
                    <a:pt x="561035" y="170103"/>
                  </a:lnTo>
                  <a:lnTo>
                    <a:pt x="561835" y="165303"/>
                  </a:lnTo>
                  <a:close/>
                </a:path>
                <a:path w="1226184" h="586740">
                  <a:moveTo>
                    <a:pt x="565035" y="301180"/>
                  </a:moveTo>
                  <a:lnTo>
                    <a:pt x="558647" y="300380"/>
                  </a:lnTo>
                  <a:lnTo>
                    <a:pt x="557847" y="293979"/>
                  </a:lnTo>
                  <a:lnTo>
                    <a:pt x="552246" y="292379"/>
                  </a:lnTo>
                  <a:lnTo>
                    <a:pt x="551891" y="298932"/>
                  </a:lnTo>
                  <a:lnTo>
                    <a:pt x="555942" y="303974"/>
                  </a:lnTo>
                  <a:lnTo>
                    <a:pt x="561352" y="305422"/>
                  </a:lnTo>
                  <a:lnTo>
                    <a:pt x="565035" y="301180"/>
                  </a:lnTo>
                  <a:close/>
                </a:path>
                <a:path w="1226184" h="586740">
                  <a:moveTo>
                    <a:pt x="588213" y="158115"/>
                  </a:moveTo>
                  <a:lnTo>
                    <a:pt x="583412" y="158915"/>
                  </a:lnTo>
                  <a:lnTo>
                    <a:pt x="576224" y="157314"/>
                  </a:lnTo>
                  <a:lnTo>
                    <a:pt x="574624" y="162115"/>
                  </a:lnTo>
                  <a:lnTo>
                    <a:pt x="580224" y="161315"/>
                  </a:lnTo>
                  <a:lnTo>
                    <a:pt x="587413" y="162915"/>
                  </a:lnTo>
                  <a:lnTo>
                    <a:pt x="588213" y="158115"/>
                  </a:lnTo>
                  <a:close/>
                </a:path>
                <a:path w="1226184" h="586740">
                  <a:moveTo>
                    <a:pt x="592213" y="390690"/>
                  </a:moveTo>
                  <a:lnTo>
                    <a:pt x="589813" y="382701"/>
                  </a:lnTo>
                  <a:lnTo>
                    <a:pt x="585012" y="385089"/>
                  </a:lnTo>
                  <a:lnTo>
                    <a:pt x="577024" y="382701"/>
                  </a:lnTo>
                  <a:lnTo>
                    <a:pt x="579424" y="389890"/>
                  </a:lnTo>
                  <a:lnTo>
                    <a:pt x="583412" y="387489"/>
                  </a:lnTo>
                  <a:lnTo>
                    <a:pt x="592213" y="390690"/>
                  </a:lnTo>
                  <a:close/>
                </a:path>
                <a:path w="1226184" h="586740">
                  <a:moveTo>
                    <a:pt x="596099" y="320687"/>
                  </a:moveTo>
                  <a:lnTo>
                    <a:pt x="588810" y="316966"/>
                  </a:lnTo>
                  <a:lnTo>
                    <a:pt x="579424" y="316534"/>
                  </a:lnTo>
                  <a:lnTo>
                    <a:pt x="575424" y="319557"/>
                  </a:lnTo>
                  <a:lnTo>
                    <a:pt x="581558" y="320357"/>
                  </a:lnTo>
                  <a:lnTo>
                    <a:pt x="583717" y="325348"/>
                  </a:lnTo>
                  <a:lnTo>
                    <a:pt x="586333" y="329450"/>
                  </a:lnTo>
                  <a:lnTo>
                    <a:pt x="593813" y="327545"/>
                  </a:lnTo>
                  <a:lnTo>
                    <a:pt x="596099" y="320687"/>
                  </a:lnTo>
                  <a:close/>
                </a:path>
                <a:path w="1226184" h="586740">
                  <a:moveTo>
                    <a:pt x="611111" y="323164"/>
                  </a:moveTo>
                  <a:lnTo>
                    <a:pt x="606996" y="326047"/>
                  </a:lnTo>
                  <a:lnTo>
                    <a:pt x="603478" y="329692"/>
                  </a:lnTo>
                  <a:lnTo>
                    <a:pt x="608190" y="327545"/>
                  </a:lnTo>
                  <a:lnTo>
                    <a:pt x="611111" y="323164"/>
                  </a:lnTo>
                  <a:close/>
                </a:path>
                <a:path w="1226184" h="586740">
                  <a:moveTo>
                    <a:pt x="644956" y="327545"/>
                  </a:moveTo>
                  <a:lnTo>
                    <a:pt x="639368" y="321957"/>
                  </a:lnTo>
                  <a:lnTo>
                    <a:pt x="633768" y="318757"/>
                  </a:lnTo>
                  <a:lnTo>
                    <a:pt x="626579" y="319557"/>
                  </a:lnTo>
                  <a:lnTo>
                    <a:pt x="632167" y="327545"/>
                  </a:lnTo>
                  <a:lnTo>
                    <a:pt x="637768" y="331546"/>
                  </a:lnTo>
                  <a:lnTo>
                    <a:pt x="644956" y="327545"/>
                  </a:lnTo>
                  <a:close/>
                </a:path>
                <a:path w="1226184" h="586740">
                  <a:moveTo>
                    <a:pt x="656094" y="224739"/>
                  </a:moveTo>
                  <a:lnTo>
                    <a:pt x="654748" y="220954"/>
                  </a:lnTo>
                  <a:lnTo>
                    <a:pt x="648906" y="220916"/>
                  </a:lnTo>
                  <a:lnTo>
                    <a:pt x="645756" y="228447"/>
                  </a:lnTo>
                  <a:lnTo>
                    <a:pt x="656094" y="224739"/>
                  </a:lnTo>
                  <a:close/>
                </a:path>
                <a:path w="1226184" h="586740">
                  <a:moveTo>
                    <a:pt x="660146" y="312369"/>
                  </a:moveTo>
                  <a:lnTo>
                    <a:pt x="657745" y="309968"/>
                  </a:lnTo>
                  <a:lnTo>
                    <a:pt x="656145" y="307568"/>
                  </a:lnTo>
                  <a:lnTo>
                    <a:pt x="654545" y="305968"/>
                  </a:lnTo>
                  <a:lnTo>
                    <a:pt x="651344" y="308368"/>
                  </a:lnTo>
                  <a:lnTo>
                    <a:pt x="647357" y="310769"/>
                  </a:lnTo>
                  <a:lnTo>
                    <a:pt x="644156" y="313169"/>
                  </a:lnTo>
                  <a:lnTo>
                    <a:pt x="648157" y="319557"/>
                  </a:lnTo>
                  <a:lnTo>
                    <a:pt x="653745" y="318757"/>
                  </a:lnTo>
                  <a:lnTo>
                    <a:pt x="660146" y="312369"/>
                  </a:lnTo>
                  <a:close/>
                </a:path>
                <a:path w="1226184" h="586740">
                  <a:moveTo>
                    <a:pt x="673735" y="673"/>
                  </a:moveTo>
                  <a:lnTo>
                    <a:pt x="666203" y="0"/>
                  </a:lnTo>
                  <a:lnTo>
                    <a:pt x="668032" y="3670"/>
                  </a:lnTo>
                  <a:lnTo>
                    <a:pt x="672719" y="5842"/>
                  </a:lnTo>
                  <a:lnTo>
                    <a:pt x="673735" y="673"/>
                  </a:lnTo>
                  <a:close/>
                </a:path>
                <a:path w="1226184" h="586740">
                  <a:moveTo>
                    <a:pt x="681723" y="150926"/>
                  </a:moveTo>
                  <a:lnTo>
                    <a:pt x="676922" y="146126"/>
                  </a:lnTo>
                  <a:lnTo>
                    <a:pt x="672934" y="138137"/>
                  </a:lnTo>
                  <a:lnTo>
                    <a:pt x="667334" y="140538"/>
                  </a:lnTo>
                  <a:lnTo>
                    <a:pt x="670483" y="146202"/>
                  </a:lnTo>
                  <a:lnTo>
                    <a:pt x="672134" y="150520"/>
                  </a:lnTo>
                  <a:lnTo>
                    <a:pt x="674979" y="152450"/>
                  </a:lnTo>
                  <a:lnTo>
                    <a:pt x="681723" y="150926"/>
                  </a:lnTo>
                  <a:close/>
                </a:path>
                <a:path w="1226184" h="586740">
                  <a:moveTo>
                    <a:pt x="688111" y="105371"/>
                  </a:moveTo>
                  <a:lnTo>
                    <a:pt x="685711" y="101371"/>
                  </a:lnTo>
                  <a:lnTo>
                    <a:pt x="681723" y="104571"/>
                  </a:lnTo>
                  <a:lnTo>
                    <a:pt x="674522" y="107759"/>
                  </a:lnTo>
                  <a:lnTo>
                    <a:pt x="677722" y="112560"/>
                  </a:lnTo>
                  <a:lnTo>
                    <a:pt x="681723" y="108559"/>
                  </a:lnTo>
                  <a:lnTo>
                    <a:pt x="688111" y="105371"/>
                  </a:lnTo>
                  <a:close/>
                </a:path>
                <a:path w="1226184" h="586740">
                  <a:moveTo>
                    <a:pt x="688911" y="192481"/>
                  </a:moveTo>
                  <a:lnTo>
                    <a:pt x="687311" y="182892"/>
                  </a:lnTo>
                  <a:lnTo>
                    <a:pt x="686511" y="182892"/>
                  </a:lnTo>
                  <a:lnTo>
                    <a:pt x="682523" y="191681"/>
                  </a:lnTo>
                  <a:lnTo>
                    <a:pt x="677672" y="190119"/>
                  </a:lnTo>
                  <a:lnTo>
                    <a:pt x="679119" y="192379"/>
                  </a:lnTo>
                  <a:lnTo>
                    <a:pt x="683869" y="194487"/>
                  </a:lnTo>
                  <a:lnTo>
                    <a:pt x="688911" y="192481"/>
                  </a:lnTo>
                  <a:close/>
                </a:path>
                <a:path w="1226184" h="586740">
                  <a:moveTo>
                    <a:pt x="696112" y="94183"/>
                  </a:moveTo>
                  <a:lnTo>
                    <a:pt x="690257" y="93726"/>
                  </a:lnTo>
                  <a:lnTo>
                    <a:pt x="691311" y="98374"/>
                  </a:lnTo>
                  <a:lnTo>
                    <a:pt x="694753" y="100926"/>
                  </a:lnTo>
                  <a:lnTo>
                    <a:pt x="696112" y="94183"/>
                  </a:lnTo>
                  <a:close/>
                </a:path>
                <a:path w="1226184" h="586740">
                  <a:moveTo>
                    <a:pt x="704100" y="172504"/>
                  </a:moveTo>
                  <a:lnTo>
                    <a:pt x="701700" y="167703"/>
                  </a:lnTo>
                  <a:lnTo>
                    <a:pt x="697699" y="170903"/>
                  </a:lnTo>
                  <a:lnTo>
                    <a:pt x="692111" y="166903"/>
                  </a:lnTo>
                  <a:lnTo>
                    <a:pt x="694512" y="172504"/>
                  </a:lnTo>
                  <a:lnTo>
                    <a:pt x="697699" y="175704"/>
                  </a:lnTo>
                  <a:lnTo>
                    <a:pt x="704100" y="172504"/>
                  </a:lnTo>
                  <a:close/>
                </a:path>
                <a:path w="1226184" h="586740">
                  <a:moveTo>
                    <a:pt x="717867" y="228053"/>
                  </a:moveTo>
                  <a:lnTo>
                    <a:pt x="713790" y="230949"/>
                  </a:lnTo>
                  <a:lnTo>
                    <a:pt x="710450" y="234581"/>
                  </a:lnTo>
                  <a:lnTo>
                    <a:pt x="715289" y="232448"/>
                  </a:lnTo>
                  <a:lnTo>
                    <a:pt x="717867" y="228053"/>
                  </a:lnTo>
                  <a:close/>
                </a:path>
                <a:path w="1226184" h="586740">
                  <a:moveTo>
                    <a:pt x="725678" y="199669"/>
                  </a:moveTo>
                  <a:lnTo>
                    <a:pt x="720077" y="200469"/>
                  </a:lnTo>
                  <a:lnTo>
                    <a:pt x="718489" y="194081"/>
                  </a:lnTo>
                  <a:lnTo>
                    <a:pt x="716889" y="199669"/>
                  </a:lnTo>
                  <a:lnTo>
                    <a:pt x="716889" y="203669"/>
                  </a:lnTo>
                  <a:lnTo>
                    <a:pt x="724077" y="204470"/>
                  </a:lnTo>
                  <a:lnTo>
                    <a:pt x="725678" y="199669"/>
                  </a:lnTo>
                  <a:close/>
                </a:path>
                <a:path w="1226184" h="586740">
                  <a:moveTo>
                    <a:pt x="747255" y="205270"/>
                  </a:moveTo>
                  <a:lnTo>
                    <a:pt x="741591" y="204812"/>
                  </a:lnTo>
                  <a:lnTo>
                    <a:pt x="736663" y="201574"/>
                  </a:lnTo>
                  <a:lnTo>
                    <a:pt x="732650" y="199986"/>
                  </a:lnTo>
                  <a:lnTo>
                    <a:pt x="729678" y="204470"/>
                  </a:lnTo>
                  <a:lnTo>
                    <a:pt x="733323" y="206730"/>
                  </a:lnTo>
                  <a:lnTo>
                    <a:pt x="739063" y="209372"/>
                  </a:lnTo>
                  <a:lnTo>
                    <a:pt x="744512" y="209753"/>
                  </a:lnTo>
                  <a:lnTo>
                    <a:pt x="747255" y="205270"/>
                  </a:lnTo>
                  <a:close/>
                </a:path>
                <a:path w="1226184" h="586740">
                  <a:moveTo>
                    <a:pt x="751433" y="496481"/>
                  </a:moveTo>
                  <a:lnTo>
                    <a:pt x="747356" y="499186"/>
                  </a:lnTo>
                  <a:lnTo>
                    <a:pt x="744016" y="502780"/>
                  </a:lnTo>
                  <a:lnTo>
                    <a:pt x="748855" y="500976"/>
                  </a:lnTo>
                  <a:lnTo>
                    <a:pt x="751433" y="496481"/>
                  </a:lnTo>
                  <a:close/>
                </a:path>
                <a:path w="1226184" h="586740">
                  <a:moveTo>
                    <a:pt x="760844" y="533742"/>
                  </a:moveTo>
                  <a:lnTo>
                    <a:pt x="756793" y="530263"/>
                  </a:lnTo>
                  <a:lnTo>
                    <a:pt x="754253" y="534644"/>
                  </a:lnTo>
                  <a:lnTo>
                    <a:pt x="755002" y="538581"/>
                  </a:lnTo>
                  <a:lnTo>
                    <a:pt x="760844" y="533742"/>
                  </a:lnTo>
                  <a:close/>
                </a:path>
                <a:path w="1226184" h="586740">
                  <a:moveTo>
                    <a:pt x="762508" y="143560"/>
                  </a:moveTo>
                  <a:lnTo>
                    <a:pt x="761339" y="139738"/>
                  </a:lnTo>
                  <a:lnTo>
                    <a:pt x="755535" y="139509"/>
                  </a:lnTo>
                  <a:lnTo>
                    <a:pt x="752055" y="146926"/>
                  </a:lnTo>
                  <a:lnTo>
                    <a:pt x="762508" y="143560"/>
                  </a:lnTo>
                  <a:close/>
                </a:path>
                <a:path w="1226184" h="586740">
                  <a:moveTo>
                    <a:pt x="791210" y="119748"/>
                  </a:moveTo>
                  <a:lnTo>
                    <a:pt x="790092" y="114579"/>
                  </a:lnTo>
                  <a:lnTo>
                    <a:pt x="788809" y="119151"/>
                  </a:lnTo>
                  <a:lnTo>
                    <a:pt x="788746" y="124028"/>
                  </a:lnTo>
                  <a:lnTo>
                    <a:pt x="791210" y="119748"/>
                  </a:lnTo>
                  <a:close/>
                </a:path>
                <a:path w="1226184" h="586740">
                  <a:moveTo>
                    <a:pt x="796010" y="105371"/>
                  </a:moveTo>
                  <a:lnTo>
                    <a:pt x="793648" y="97497"/>
                  </a:lnTo>
                  <a:lnTo>
                    <a:pt x="788517" y="98171"/>
                  </a:lnTo>
                  <a:lnTo>
                    <a:pt x="787133" y="102450"/>
                  </a:lnTo>
                  <a:lnTo>
                    <a:pt x="796010" y="105371"/>
                  </a:lnTo>
                  <a:close/>
                </a:path>
                <a:path w="1226184" h="586740">
                  <a:moveTo>
                    <a:pt x="798410" y="134937"/>
                  </a:moveTo>
                  <a:lnTo>
                    <a:pt x="790879" y="134264"/>
                  </a:lnTo>
                  <a:lnTo>
                    <a:pt x="792708" y="137934"/>
                  </a:lnTo>
                  <a:lnTo>
                    <a:pt x="797394" y="140106"/>
                  </a:lnTo>
                  <a:lnTo>
                    <a:pt x="798410" y="134937"/>
                  </a:lnTo>
                  <a:close/>
                </a:path>
                <a:path w="1226184" h="586740">
                  <a:moveTo>
                    <a:pt x="815187" y="408266"/>
                  </a:moveTo>
                  <a:lnTo>
                    <a:pt x="811149" y="404787"/>
                  </a:lnTo>
                  <a:lnTo>
                    <a:pt x="808596" y="409168"/>
                  </a:lnTo>
                  <a:lnTo>
                    <a:pt x="809345" y="413105"/>
                  </a:lnTo>
                  <a:lnTo>
                    <a:pt x="815187" y="408266"/>
                  </a:lnTo>
                  <a:close/>
                </a:path>
                <a:path w="1226184" h="586740">
                  <a:moveTo>
                    <a:pt x="920686" y="333946"/>
                  </a:moveTo>
                  <a:lnTo>
                    <a:pt x="915885" y="333946"/>
                  </a:lnTo>
                  <a:lnTo>
                    <a:pt x="914285" y="327545"/>
                  </a:lnTo>
                  <a:lnTo>
                    <a:pt x="911898" y="333946"/>
                  </a:lnTo>
                  <a:lnTo>
                    <a:pt x="911898" y="337934"/>
                  </a:lnTo>
                  <a:lnTo>
                    <a:pt x="919086" y="338734"/>
                  </a:lnTo>
                  <a:lnTo>
                    <a:pt x="920686" y="333946"/>
                  </a:lnTo>
                  <a:close/>
                </a:path>
                <a:path w="1226184" h="586740">
                  <a:moveTo>
                    <a:pt x="999007" y="291579"/>
                  </a:moveTo>
                  <a:lnTo>
                    <a:pt x="992822" y="284391"/>
                  </a:lnTo>
                  <a:lnTo>
                    <a:pt x="990320" y="288594"/>
                  </a:lnTo>
                  <a:lnTo>
                    <a:pt x="992149" y="294284"/>
                  </a:lnTo>
                  <a:lnTo>
                    <a:pt x="999007" y="291579"/>
                  </a:lnTo>
                  <a:close/>
                </a:path>
                <a:path w="1226184" h="586740">
                  <a:moveTo>
                    <a:pt x="1011872" y="586600"/>
                  </a:moveTo>
                  <a:lnTo>
                    <a:pt x="1007999" y="582815"/>
                  </a:lnTo>
                  <a:lnTo>
                    <a:pt x="1006805" y="586600"/>
                  </a:lnTo>
                  <a:lnTo>
                    <a:pt x="1011872" y="586600"/>
                  </a:lnTo>
                  <a:close/>
                </a:path>
                <a:path w="1226184" h="586740">
                  <a:moveTo>
                    <a:pt x="1035773" y="74993"/>
                  </a:moveTo>
                  <a:lnTo>
                    <a:pt x="1033373" y="71005"/>
                  </a:lnTo>
                  <a:lnTo>
                    <a:pt x="1029373" y="74993"/>
                  </a:lnTo>
                  <a:lnTo>
                    <a:pt x="1022985" y="78193"/>
                  </a:lnTo>
                  <a:lnTo>
                    <a:pt x="1025385" y="82194"/>
                  </a:lnTo>
                  <a:lnTo>
                    <a:pt x="1029373" y="78193"/>
                  </a:lnTo>
                  <a:lnTo>
                    <a:pt x="1035773" y="74993"/>
                  </a:lnTo>
                  <a:close/>
                </a:path>
                <a:path w="1226184" h="586740">
                  <a:moveTo>
                    <a:pt x="1056652" y="337845"/>
                  </a:moveTo>
                  <a:lnTo>
                    <a:pt x="1053909" y="334137"/>
                  </a:lnTo>
                  <a:lnTo>
                    <a:pt x="1046162" y="338734"/>
                  </a:lnTo>
                  <a:lnTo>
                    <a:pt x="1054138" y="341998"/>
                  </a:lnTo>
                  <a:lnTo>
                    <a:pt x="1056652" y="337845"/>
                  </a:lnTo>
                  <a:close/>
                </a:path>
                <a:path w="1226184" h="586740">
                  <a:moveTo>
                    <a:pt x="1070940" y="487387"/>
                  </a:moveTo>
                  <a:lnTo>
                    <a:pt x="1066139" y="487387"/>
                  </a:lnTo>
                  <a:lnTo>
                    <a:pt x="1064539" y="480999"/>
                  </a:lnTo>
                  <a:lnTo>
                    <a:pt x="1062139" y="487387"/>
                  </a:lnTo>
                  <a:lnTo>
                    <a:pt x="1062139" y="491388"/>
                  </a:lnTo>
                  <a:lnTo>
                    <a:pt x="1069340" y="492188"/>
                  </a:lnTo>
                  <a:lnTo>
                    <a:pt x="1070940" y="487387"/>
                  </a:lnTo>
                  <a:close/>
                </a:path>
                <a:path w="1226184" h="586740">
                  <a:moveTo>
                    <a:pt x="1088517" y="504177"/>
                  </a:moveTo>
                  <a:lnTo>
                    <a:pt x="1082929" y="503377"/>
                  </a:lnTo>
                  <a:lnTo>
                    <a:pt x="1078928" y="496189"/>
                  </a:lnTo>
                  <a:lnTo>
                    <a:pt x="1074928" y="503377"/>
                  </a:lnTo>
                  <a:lnTo>
                    <a:pt x="1080528" y="504177"/>
                  </a:lnTo>
                  <a:lnTo>
                    <a:pt x="1085316" y="511365"/>
                  </a:lnTo>
                  <a:lnTo>
                    <a:pt x="1088517" y="504177"/>
                  </a:lnTo>
                  <a:close/>
                </a:path>
                <a:path w="1226184" h="586740">
                  <a:moveTo>
                    <a:pt x="1102398" y="246494"/>
                  </a:moveTo>
                  <a:lnTo>
                    <a:pt x="1098003" y="244132"/>
                  </a:lnTo>
                  <a:lnTo>
                    <a:pt x="1094079" y="246722"/>
                  </a:lnTo>
                  <a:lnTo>
                    <a:pt x="1098905" y="254025"/>
                  </a:lnTo>
                  <a:lnTo>
                    <a:pt x="1102398" y="246494"/>
                  </a:lnTo>
                  <a:close/>
                </a:path>
                <a:path w="1226184" h="586740">
                  <a:moveTo>
                    <a:pt x="1113294" y="341934"/>
                  </a:moveTo>
                  <a:lnTo>
                    <a:pt x="1109294" y="337934"/>
                  </a:lnTo>
                  <a:lnTo>
                    <a:pt x="1103706" y="336346"/>
                  </a:lnTo>
                  <a:lnTo>
                    <a:pt x="1103706" y="343535"/>
                  </a:lnTo>
                  <a:lnTo>
                    <a:pt x="1106893" y="347535"/>
                  </a:lnTo>
                  <a:lnTo>
                    <a:pt x="1112494" y="349123"/>
                  </a:lnTo>
                  <a:lnTo>
                    <a:pt x="1113294" y="341934"/>
                  </a:lnTo>
                  <a:close/>
                </a:path>
                <a:path w="1226184" h="586740">
                  <a:moveTo>
                    <a:pt x="1127683" y="529755"/>
                  </a:moveTo>
                  <a:lnTo>
                    <a:pt x="1122883" y="530555"/>
                  </a:lnTo>
                  <a:lnTo>
                    <a:pt x="1120482" y="524154"/>
                  </a:lnTo>
                  <a:lnTo>
                    <a:pt x="1118882" y="529755"/>
                  </a:lnTo>
                  <a:lnTo>
                    <a:pt x="1118882" y="533742"/>
                  </a:lnTo>
                  <a:lnTo>
                    <a:pt x="1126083" y="534543"/>
                  </a:lnTo>
                  <a:lnTo>
                    <a:pt x="1127683" y="529755"/>
                  </a:lnTo>
                  <a:close/>
                </a:path>
                <a:path w="1226184" h="586740">
                  <a:moveTo>
                    <a:pt x="1139672" y="333146"/>
                  </a:moveTo>
                  <a:lnTo>
                    <a:pt x="1135735" y="329666"/>
                  </a:lnTo>
                  <a:lnTo>
                    <a:pt x="1133373" y="334048"/>
                  </a:lnTo>
                  <a:lnTo>
                    <a:pt x="1134160" y="337972"/>
                  </a:lnTo>
                  <a:lnTo>
                    <a:pt x="1139672" y="333146"/>
                  </a:lnTo>
                  <a:close/>
                </a:path>
                <a:path w="1226184" h="586740">
                  <a:moveTo>
                    <a:pt x="1191120" y="252120"/>
                  </a:moveTo>
                  <a:lnTo>
                    <a:pt x="1186802" y="248716"/>
                  </a:lnTo>
                  <a:lnTo>
                    <a:pt x="1178826" y="252425"/>
                  </a:lnTo>
                  <a:lnTo>
                    <a:pt x="1189278" y="255689"/>
                  </a:lnTo>
                  <a:lnTo>
                    <a:pt x="1191120" y="252120"/>
                  </a:lnTo>
                  <a:close/>
                </a:path>
                <a:path w="1226184" h="586740">
                  <a:moveTo>
                    <a:pt x="1198803" y="514565"/>
                  </a:moveTo>
                  <a:lnTo>
                    <a:pt x="1198118" y="508114"/>
                  </a:lnTo>
                  <a:lnTo>
                    <a:pt x="1194511" y="512673"/>
                  </a:lnTo>
                  <a:lnTo>
                    <a:pt x="1191056" y="520979"/>
                  </a:lnTo>
                  <a:lnTo>
                    <a:pt x="1190815" y="525754"/>
                  </a:lnTo>
                  <a:lnTo>
                    <a:pt x="1196416" y="525754"/>
                  </a:lnTo>
                  <a:lnTo>
                    <a:pt x="1198803" y="515366"/>
                  </a:lnTo>
                  <a:lnTo>
                    <a:pt x="1198803" y="514565"/>
                  </a:lnTo>
                  <a:close/>
                </a:path>
                <a:path w="1226184" h="586740">
                  <a:moveTo>
                    <a:pt x="1225981" y="428256"/>
                  </a:moveTo>
                  <a:lnTo>
                    <a:pt x="1223581" y="424256"/>
                  </a:lnTo>
                  <a:lnTo>
                    <a:pt x="1221181" y="425856"/>
                  </a:lnTo>
                  <a:lnTo>
                    <a:pt x="1218793" y="426656"/>
                  </a:lnTo>
                  <a:lnTo>
                    <a:pt x="1217193" y="423456"/>
                  </a:lnTo>
                  <a:lnTo>
                    <a:pt x="1209992" y="428256"/>
                  </a:lnTo>
                  <a:lnTo>
                    <a:pt x="1212545" y="434886"/>
                  </a:lnTo>
                  <a:lnTo>
                    <a:pt x="1216596" y="440537"/>
                  </a:lnTo>
                  <a:lnTo>
                    <a:pt x="1220343" y="441845"/>
                  </a:lnTo>
                  <a:lnTo>
                    <a:pt x="1221981" y="435444"/>
                  </a:lnTo>
                  <a:lnTo>
                    <a:pt x="1219593" y="437045"/>
                  </a:lnTo>
                  <a:lnTo>
                    <a:pt x="1217193" y="437845"/>
                  </a:lnTo>
                  <a:lnTo>
                    <a:pt x="1215593" y="434644"/>
                  </a:lnTo>
                  <a:lnTo>
                    <a:pt x="1219593" y="431444"/>
                  </a:lnTo>
                  <a:lnTo>
                    <a:pt x="1225981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44976" y="9390176"/>
              <a:ext cx="1206500" cy="898525"/>
            </a:xfrm>
            <a:custGeom>
              <a:avLst/>
              <a:gdLst/>
              <a:ahLst/>
              <a:cxnLst/>
              <a:rect l="l" t="t" r="r" b="b"/>
              <a:pathLst>
                <a:path w="1206500" h="898525">
                  <a:moveTo>
                    <a:pt x="6400" y="431571"/>
                  </a:moveTo>
                  <a:lnTo>
                    <a:pt x="4800" y="426783"/>
                  </a:lnTo>
                  <a:lnTo>
                    <a:pt x="4800" y="420382"/>
                  </a:lnTo>
                  <a:lnTo>
                    <a:pt x="0" y="420382"/>
                  </a:lnTo>
                  <a:lnTo>
                    <a:pt x="1600" y="425183"/>
                  </a:lnTo>
                  <a:lnTo>
                    <a:pt x="800" y="431571"/>
                  </a:lnTo>
                  <a:lnTo>
                    <a:pt x="6400" y="431571"/>
                  </a:lnTo>
                  <a:close/>
                </a:path>
                <a:path w="1206500" h="898525">
                  <a:moveTo>
                    <a:pt x="59309" y="255384"/>
                  </a:moveTo>
                  <a:lnTo>
                    <a:pt x="54851" y="255054"/>
                  </a:lnTo>
                  <a:lnTo>
                    <a:pt x="50546" y="257860"/>
                  </a:lnTo>
                  <a:lnTo>
                    <a:pt x="55156" y="261340"/>
                  </a:lnTo>
                  <a:lnTo>
                    <a:pt x="59309" y="255384"/>
                  </a:lnTo>
                  <a:close/>
                </a:path>
                <a:path w="1206500" h="898525">
                  <a:moveTo>
                    <a:pt x="87922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22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22" y="581825"/>
                  </a:lnTo>
                  <a:close/>
                </a:path>
                <a:path w="1206500" h="898525">
                  <a:moveTo>
                    <a:pt x="87922" y="278130"/>
                  </a:moveTo>
                  <a:lnTo>
                    <a:pt x="80721" y="277329"/>
                  </a:lnTo>
                  <a:lnTo>
                    <a:pt x="76733" y="278130"/>
                  </a:lnTo>
                  <a:lnTo>
                    <a:pt x="76733" y="285318"/>
                  </a:lnTo>
                  <a:lnTo>
                    <a:pt x="82321" y="285318"/>
                  </a:lnTo>
                  <a:lnTo>
                    <a:pt x="81521" y="281317"/>
                  </a:lnTo>
                  <a:lnTo>
                    <a:pt x="87922" y="278130"/>
                  </a:lnTo>
                  <a:close/>
                </a:path>
                <a:path w="1206500" h="898525">
                  <a:moveTo>
                    <a:pt x="91490" y="399351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21" y="398005"/>
                  </a:lnTo>
                  <a:lnTo>
                    <a:pt x="91490" y="399351"/>
                  </a:lnTo>
                  <a:close/>
                </a:path>
                <a:path w="1206500" h="898525">
                  <a:moveTo>
                    <a:pt x="94310" y="296506"/>
                  </a:moveTo>
                  <a:lnTo>
                    <a:pt x="86321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22" y="305295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206500" h="898525">
                  <a:moveTo>
                    <a:pt x="95173" y="586117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15" y="587819"/>
                  </a:lnTo>
                  <a:lnTo>
                    <a:pt x="95173" y="586117"/>
                  </a:lnTo>
                  <a:close/>
                </a:path>
                <a:path w="1206500" h="898525">
                  <a:moveTo>
                    <a:pt x="98958" y="27914"/>
                  </a:moveTo>
                  <a:lnTo>
                    <a:pt x="96913" y="23177"/>
                  </a:lnTo>
                  <a:lnTo>
                    <a:pt x="92760" y="18427"/>
                  </a:lnTo>
                  <a:lnTo>
                    <a:pt x="89522" y="17576"/>
                  </a:lnTo>
                  <a:lnTo>
                    <a:pt x="86321" y="21577"/>
                  </a:lnTo>
                  <a:lnTo>
                    <a:pt x="94310" y="27965"/>
                  </a:lnTo>
                  <a:lnTo>
                    <a:pt x="95910" y="28765"/>
                  </a:lnTo>
                  <a:lnTo>
                    <a:pt x="98958" y="27914"/>
                  </a:lnTo>
                  <a:close/>
                </a:path>
                <a:path w="1206500" h="898525">
                  <a:moveTo>
                    <a:pt x="104533" y="98717"/>
                  </a:moveTo>
                  <a:lnTo>
                    <a:pt x="99402" y="97396"/>
                  </a:lnTo>
                  <a:lnTo>
                    <a:pt x="95326" y="98933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206500" h="898525">
                  <a:moveTo>
                    <a:pt x="118287" y="386816"/>
                  </a:moveTo>
                  <a:lnTo>
                    <a:pt x="115087" y="382828"/>
                  </a:lnTo>
                  <a:lnTo>
                    <a:pt x="108699" y="381228"/>
                  </a:lnTo>
                  <a:lnTo>
                    <a:pt x="108699" y="388416"/>
                  </a:lnTo>
                  <a:lnTo>
                    <a:pt x="111899" y="392417"/>
                  </a:lnTo>
                  <a:lnTo>
                    <a:pt x="117487" y="394017"/>
                  </a:lnTo>
                  <a:lnTo>
                    <a:pt x="118287" y="386816"/>
                  </a:lnTo>
                  <a:close/>
                </a:path>
                <a:path w="1206500" h="898525">
                  <a:moveTo>
                    <a:pt x="140665" y="382028"/>
                  </a:moveTo>
                  <a:lnTo>
                    <a:pt x="135077" y="382828"/>
                  </a:lnTo>
                  <a:lnTo>
                    <a:pt x="127876" y="381228"/>
                  </a:lnTo>
                  <a:lnTo>
                    <a:pt x="127076" y="386016"/>
                  </a:lnTo>
                  <a:lnTo>
                    <a:pt x="132676" y="385216"/>
                  </a:lnTo>
                  <a:lnTo>
                    <a:pt x="139865" y="386816"/>
                  </a:lnTo>
                  <a:lnTo>
                    <a:pt x="140665" y="382028"/>
                  </a:lnTo>
                  <a:close/>
                </a:path>
                <a:path w="1206500" h="898525">
                  <a:moveTo>
                    <a:pt x="158927" y="685444"/>
                  </a:moveTo>
                  <a:lnTo>
                    <a:pt x="155054" y="682523"/>
                  </a:lnTo>
                  <a:lnTo>
                    <a:pt x="155854" y="676935"/>
                  </a:lnTo>
                  <a:lnTo>
                    <a:pt x="155054" y="666546"/>
                  </a:lnTo>
                  <a:lnTo>
                    <a:pt x="151053" y="674535"/>
                  </a:lnTo>
                  <a:lnTo>
                    <a:pt x="150774" y="681062"/>
                  </a:lnTo>
                  <a:lnTo>
                    <a:pt x="155448" y="684822"/>
                  </a:lnTo>
                  <a:lnTo>
                    <a:pt x="158927" y="685444"/>
                  </a:lnTo>
                  <a:close/>
                </a:path>
                <a:path w="1206500" h="898525">
                  <a:moveTo>
                    <a:pt x="160223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54" y="728091"/>
                  </a:lnTo>
                  <a:lnTo>
                    <a:pt x="160223" y="729437"/>
                  </a:lnTo>
                  <a:close/>
                </a:path>
                <a:path w="1206500" h="898525">
                  <a:moveTo>
                    <a:pt x="211797" y="388416"/>
                  </a:moveTo>
                  <a:lnTo>
                    <a:pt x="206997" y="389216"/>
                  </a:lnTo>
                  <a:lnTo>
                    <a:pt x="205397" y="382828"/>
                  </a:lnTo>
                  <a:lnTo>
                    <a:pt x="203009" y="388416"/>
                  </a:lnTo>
                  <a:lnTo>
                    <a:pt x="203009" y="392417"/>
                  </a:lnTo>
                  <a:lnTo>
                    <a:pt x="210197" y="393217"/>
                  </a:lnTo>
                  <a:lnTo>
                    <a:pt x="211797" y="388416"/>
                  </a:lnTo>
                  <a:close/>
                </a:path>
                <a:path w="1206500" h="898525">
                  <a:moveTo>
                    <a:pt x="221386" y="372427"/>
                  </a:moveTo>
                  <a:lnTo>
                    <a:pt x="216585" y="373227"/>
                  </a:lnTo>
                  <a:lnTo>
                    <a:pt x="214998" y="366839"/>
                  </a:lnTo>
                  <a:lnTo>
                    <a:pt x="212598" y="372427"/>
                  </a:lnTo>
                  <a:lnTo>
                    <a:pt x="212598" y="376428"/>
                  </a:lnTo>
                  <a:lnTo>
                    <a:pt x="219786" y="377228"/>
                  </a:lnTo>
                  <a:lnTo>
                    <a:pt x="221386" y="372427"/>
                  </a:lnTo>
                  <a:close/>
                </a:path>
                <a:path w="1206500" h="898525">
                  <a:moveTo>
                    <a:pt x="237375" y="431571"/>
                  </a:moveTo>
                  <a:lnTo>
                    <a:pt x="233375" y="428383"/>
                  </a:lnTo>
                  <a:lnTo>
                    <a:pt x="227774" y="425983"/>
                  </a:lnTo>
                  <a:lnTo>
                    <a:pt x="227774" y="433171"/>
                  </a:lnTo>
                  <a:lnTo>
                    <a:pt x="230974" y="437172"/>
                  </a:lnTo>
                  <a:lnTo>
                    <a:pt x="236575" y="438772"/>
                  </a:lnTo>
                  <a:lnTo>
                    <a:pt x="237375" y="431571"/>
                  </a:lnTo>
                  <a:close/>
                </a:path>
                <a:path w="1206500" h="898525">
                  <a:moveTo>
                    <a:pt x="239001" y="528828"/>
                  </a:moveTo>
                  <a:lnTo>
                    <a:pt x="235077" y="525678"/>
                  </a:lnTo>
                  <a:lnTo>
                    <a:pt x="230682" y="523430"/>
                  </a:lnTo>
                  <a:lnTo>
                    <a:pt x="234175" y="527481"/>
                  </a:lnTo>
                  <a:lnTo>
                    <a:pt x="239001" y="528828"/>
                  </a:lnTo>
                  <a:close/>
                </a:path>
                <a:path w="1206500" h="898525">
                  <a:moveTo>
                    <a:pt x="245364" y="191808"/>
                  </a:moveTo>
                  <a:lnTo>
                    <a:pt x="243763" y="187807"/>
                  </a:lnTo>
                  <a:lnTo>
                    <a:pt x="244563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64" y="191808"/>
                  </a:lnTo>
                  <a:close/>
                </a:path>
                <a:path w="1206500" h="898525">
                  <a:moveTo>
                    <a:pt x="262940" y="434771"/>
                  </a:moveTo>
                  <a:lnTo>
                    <a:pt x="254952" y="431571"/>
                  </a:lnTo>
                  <a:lnTo>
                    <a:pt x="254152" y="436372"/>
                  </a:lnTo>
                  <a:lnTo>
                    <a:pt x="246164" y="440372"/>
                  </a:lnTo>
                  <a:lnTo>
                    <a:pt x="254152" y="443560"/>
                  </a:lnTo>
                  <a:lnTo>
                    <a:pt x="254952" y="438772"/>
                  </a:lnTo>
                  <a:lnTo>
                    <a:pt x="262940" y="434771"/>
                  </a:lnTo>
                  <a:close/>
                </a:path>
                <a:path w="1206500" h="898525">
                  <a:moveTo>
                    <a:pt x="269976" y="763663"/>
                  </a:moveTo>
                  <a:lnTo>
                    <a:pt x="264845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76" y="763663"/>
                  </a:lnTo>
                  <a:close/>
                </a:path>
                <a:path w="1206500" h="898525">
                  <a:moveTo>
                    <a:pt x="271576" y="96316"/>
                  </a:moveTo>
                  <a:lnTo>
                    <a:pt x="266446" y="95008"/>
                  </a:lnTo>
                  <a:lnTo>
                    <a:pt x="262356" y="96545"/>
                  </a:lnTo>
                  <a:lnTo>
                    <a:pt x="268541" y="100698"/>
                  </a:lnTo>
                  <a:lnTo>
                    <a:pt x="271576" y="96316"/>
                  </a:lnTo>
                  <a:close/>
                </a:path>
                <a:path w="1206500" h="898525">
                  <a:moveTo>
                    <a:pt x="277164" y="170637"/>
                  </a:moveTo>
                  <a:lnTo>
                    <a:pt x="272034" y="169329"/>
                  </a:lnTo>
                  <a:lnTo>
                    <a:pt x="267957" y="170865"/>
                  </a:lnTo>
                  <a:lnTo>
                    <a:pt x="274129" y="175031"/>
                  </a:lnTo>
                  <a:lnTo>
                    <a:pt x="277164" y="170637"/>
                  </a:lnTo>
                  <a:close/>
                </a:path>
                <a:path w="1206500" h="898525">
                  <a:moveTo>
                    <a:pt x="278130" y="199009"/>
                  </a:moveTo>
                  <a:lnTo>
                    <a:pt x="273329" y="199796"/>
                  </a:lnTo>
                  <a:lnTo>
                    <a:pt x="266941" y="193408"/>
                  </a:lnTo>
                  <a:lnTo>
                    <a:pt x="265341" y="201396"/>
                  </a:lnTo>
                  <a:lnTo>
                    <a:pt x="270941" y="201396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206500" h="898525">
                  <a:moveTo>
                    <a:pt x="278930" y="800"/>
                  </a:moveTo>
                  <a:lnTo>
                    <a:pt x="271741" y="0"/>
                  </a:lnTo>
                  <a:lnTo>
                    <a:pt x="266941" y="800"/>
                  </a:lnTo>
                  <a:lnTo>
                    <a:pt x="267741" y="7988"/>
                  </a:lnTo>
                  <a:lnTo>
                    <a:pt x="273329" y="7988"/>
                  </a:lnTo>
                  <a:lnTo>
                    <a:pt x="272529" y="3987"/>
                  </a:lnTo>
                  <a:lnTo>
                    <a:pt x="278930" y="800"/>
                  </a:lnTo>
                  <a:close/>
                </a:path>
                <a:path w="1206500" h="898525">
                  <a:moveTo>
                    <a:pt x="280060" y="498030"/>
                  </a:moveTo>
                  <a:lnTo>
                    <a:pt x="274929" y="493915"/>
                  </a:lnTo>
                  <a:lnTo>
                    <a:pt x="274129" y="499503"/>
                  </a:lnTo>
                  <a:lnTo>
                    <a:pt x="270141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53" y="503504"/>
                  </a:lnTo>
                  <a:lnTo>
                    <a:pt x="265341" y="505904"/>
                  </a:lnTo>
                  <a:lnTo>
                    <a:pt x="268757" y="502678"/>
                  </a:lnTo>
                  <a:lnTo>
                    <a:pt x="275831" y="500507"/>
                  </a:lnTo>
                  <a:lnTo>
                    <a:pt x="280060" y="498030"/>
                  </a:lnTo>
                  <a:close/>
                </a:path>
                <a:path w="1206500" h="898525">
                  <a:moveTo>
                    <a:pt x="299707" y="428383"/>
                  </a:moveTo>
                  <a:lnTo>
                    <a:pt x="294309" y="423545"/>
                  </a:lnTo>
                  <a:lnTo>
                    <a:pt x="293116" y="427482"/>
                  </a:lnTo>
                  <a:lnTo>
                    <a:pt x="295211" y="431863"/>
                  </a:lnTo>
                  <a:lnTo>
                    <a:pt x="299707" y="428383"/>
                  </a:lnTo>
                  <a:close/>
                </a:path>
                <a:path w="1206500" h="898525">
                  <a:moveTo>
                    <a:pt x="314464" y="566839"/>
                  </a:moveTo>
                  <a:lnTo>
                    <a:pt x="310502" y="563841"/>
                  </a:lnTo>
                  <a:lnTo>
                    <a:pt x="305930" y="561441"/>
                  </a:lnTo>
                  <a:lnTo>
                    <a:pt x="309295" y="565048"/>
                  </a:lnTo>
                  <a:lnTo>
                    <a:pt x="314464" y="566839"/>
                  </a:lnTo>
                  <a:close/>
                </a:path>
                <a:path w="1206500" h="898525">
                  <a:moveTo>
                    <a:pt x="327837" y="494461"/>
                  </a:moveTo>
                  <a:lnTo>
                    <a:pt x="323380" y="494309"/>
                  </a:lnTo>
                  <a:lnTo>
                    <a:pt x="319074" y="497166"/>
                  </a:lnTo>
                  <a:lnTo>
                    <a:pt x="323684" y="500303"/>
                  </a:lnTo>
                  <a:lnTo>
                    <a:pt x="327837" y="494461"/>
                  </a:lnTo>
                  <a:close/>
                </a:path>
                <a:path w="1206500" h="898525">
                  <a:moveTo>
                    <a:pt x="332778" y="153060"/>
                  </a:moveTo>
                  <a:lnTo>
                    <a:pt x="327685" y="151752"/>
                  </a:lnTo>
                  <a:lnTo>
                    <a:pt x="323786" y="153289"/>
                  </a:lnTo>
                  <a:lnTo>
                    <a:pt x="330073" y="157441"/>
                  </a:lnTo>
                  <a:lnTo>
                    <a:pt x="332778" y="153060"/>
                  </a:lnTo>
                  <a:close/>
                </a:path>
                <a:path w="1206500" h="898525">
                  <a:moveTo>
                    <a:pt x="334073" y="506704"/>
                  </a:moveTo>
                  <a:lnTo>
                    <a:pt x="327456" y="507809"/>
                  </a:lnTo>
                  <a:lnTo>
                    <a:pt x="323088" y="512597"/>
                  </a:lnTo>
                  <a:lnTo>
                    <a:pt x="322605" y="517829"/>
                  </a:lnTo>
                  <a:lnTo>
                    <a:pt x="327685" y="520293"/>
                  </a:lnTo>
                  <a:lnTo>
                    <a:pt x="327685" y="514692"/>
                  </a:lnTo>
                  <a:lnTo>
                    <a:pt x="333273" y="512292"/>
                  </a:lnTo>
                  <a:lnTo>
                    <a:pt x="334073" y="506704"/>
                  </a:lnTo>
                  <a:close/>
                </a:path>
                <a:path w="1206500" h="898525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67"/>
                  </a:lnTo>
                  <a:lnTo>
                    <a:pt x="329374" y="642569"/>
                  </a:lnTo>
                  <a:lnTo>
                    <a:pt x="326567" y="645261"/>
                  </a:lnTo>
                  <a:lnTo>
                    <a:pt x="330873" y="647369"/>
                  </a:lnTo>
                  <a:lnTo>
                    <a:pt x="333756" y="644474"/>
                  </a:lnTo>
                  <a:lnTo>
                    <a:pt x="338975" y="641667"/>
                  </a:lnTo>
                  <a:lnTo>
                    <a:pt x="341325" y="638708"/>
                  </a:lnTo>
                  <a:close/>
                </a:path>
                <a:path w="1206500" h="898525">
                  <a:moveTo>
                    <a:pt x="342430" y="882357"/>
                  </a:moveTo>
                  <a:lnTo>
                    <a:pt x="338874" y="878332"/>
                  </a:lnTo>
                  <a:lnTo>
                    <a:pt x="335127" y="883259"/>
                  </a:lnTo>
                  <a:lnTo>
                    <a:pt x="328079" y="887730"/>
                  </a:lnTo>
                  <a:lnTo>
                    <a:pt x="324040" y="892492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72" y="886523"/>
                  </a:lnTo>
                  <a:lnTo>
                    <a:pt x="342430" y="882357"/>
                  </a:lnTo>
                  <a:close/>
                </a:path>
                <a:path w="1206500" h="898525">
                  <a:moveTo>
                    <a:pt x="344462" y="400405"/>
                  </a:moveTo>
                  <a:lnTo>
                    <a:pt x="337273" y="397205"/>
                  </a:lnTo>
                  <a:lnTo>
                    <a:pt x="336473" y="402005"/>
                  </a:lnTo>
                  <a:lnTo>
                    <a:pt x="328485" y="406006"/>
                  </a:lnTo>
                  <a:lnTo>
                    <a:pt x="336473" y="409194"/>
                  </a:lnTo>
                  <a:lnTo>
                    <a:pt x="337273" y="404406"/>
                  </a:lnTo>
                  <a:lnTo>
                    <a:pt x="344462" y="400405"/>
                  </a:lnTo>
                  <a:close/>
                </a:path>
                <a:path w="1206500" h="898525">
                  <a:moveTo>
                    <a:pt x="344627" y="253898"/>
                  </a:moveTo>
                  <a:lnTo>
                    <a:pt x="340169" y="253746"/>
                  </a:lnTo>
                  <a:lnTo>
                    <a:pt x="335864" y="256590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206500" h="898525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07"/>
                  </a:lnTo>
                  <a:lnTo>
                    <a:pt x="349745" y="189966"/>
                  </a:lnTo>
                  <a:close/>
                </a:path>
                <a:path w="1206500" h="898525">
                  <a:moveTo>
                    <a:pt x="354850" y="417982"/>
                  </a:moveTo>
                  <a:lnTo>
                    <a:pt x="348462" y="417195"/>
                  </a:lnTo>
                  <a:lnTo>
                    <a:pt x="344462" y="417982"/>
                  </a:lnTo>
                  <a:lnTo>
                    <a:pt x="344462" y="425183"/>
                  </a:lnTo>
                  <a:lnTo>
                    <a:pt x="350062" y="425183"/>
                  </a:lnTo>
                  <a:lnTo>
                    <a:pt x="348462" y="420382"/>
                  </a:lnTo>
                  <a:lnTo>
                    <a:pt x="354850" y="417982"/>
                  </a:lnTo>
                  <a:close/>
                </a:path>
                <a:path w="1206500" h="898525">
                  <a:moveTo>
                    <a:pt x="374040" y="839978"/>
                  </a:moveTo>
                  <a:lnTo>
                    <a:pt x="366839" y="839177"/>
                  </a:lnTo>
                  <a:lnTo>
                    <a:pt x="362051" y="839978"/>
                  </a:lnTo>
                  <a:lnTo>
                    <a:pt x="362851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40" y="839978"/>
                  </a:lnTo>
                  <a:close/>
                </a:path>
                <a:path w="1206500" h="898525">
                  <a:moveTo>
                    <a:pt x="376428" y="406793"/>
                  </a:moveTo>
                  <a:lnTo>
                    <a:pt x="372389" y="403313"/>
                  </a:lnTo>
                  <a:lnTo>
                    <a:pt x="369836" y="407695"/>
                  </a:lnTo>
                  <a:lnTo>
                    <a:pt x="370586" y="411632"/>
                  </a:lnTo>
                  <a:lnTo>
                    <a:pt x="376428" y="406793"/>
                  </a:lnTo>
                  <a:close/>
                </a:path>
                <a:path w="1206500" h="898525">
                  <a:moveTo>
                    <a:pt x="385229" y="370840"/>
                  </a:moveTo>
                  <a:lnTo>
                    <a:pt x="382828" y="362038"/>
                  </a:lnTo>
                  <a:lnTo>
                    <a:pt x="376161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40" y="374027"/>
                  </a:lnTo>
                  <a:lnTo>
                    <a:pt x="374040" y="367639"/>
                  </a:lnTo>
                  <a:lnTo>
                    <a:pt x="385229" y="370840"/>
                  </a:lnTo>
                  <a:close/>
                </a:path>
                <a:path w="1206500" h="898525">
                  <a:moveTo>
                    <a:pt x="408406" y="288518"/>
                  </a:moveTo>
                  <a:lnTo>
                    <a:pt x="402805" y="289318"/>
                  </a:lnTo>
                  <a:lnTo>
                    <a:pt x="401205" y="282917"/>
                  </a:lnTo>
                  <a:lnTo>
                    <a:pt x="399605" y="288518"/>
                  </a:lnTo>
                  <a:lnTo>
                    <a:pt x="399605" y="292506"/>
                  </a:lnTo>
                  <a:lnTo>
                    <a:pt x="406806" y="293306"/>
                  </a:lnTo>
                  <a:lnTo>
                    <a:pt x="408406" y="288518"/>
                  </a:lnTo>
                  <a:close/>
                </a:path>
                <a:path w="1206500" h="898525">
                  <a:moveTo>
                    <a:pt x="438010" y="642315"/>
                  </a:moveTo>
                  <a:lnTo>
                    <a:pt x="434073" y="639165"/>
                  </a:lnTo>
                  <a:lnTo>
                    <a:pt x="429691" y="636917"/>
                  </a:lnTo>
                  <a:lnTo>
                    <a:pt x="433171" y="640969"/>
                  </a:lnTo>
                  <a:lnTo>
                    <a:pt x="438010" y="642315"/>
                  </a:lnTo>
                  <a:close/>
                </a:path>
                <a:path w="1206500" h="898525">
                  <a:moveTo>
                    <a:pt x="468337" y="463550"/>
                  </a:moveTo>
                  <a:lnTo>
                    <a:pt x="462610" y="458266"/>
                  </a:lnTo>
                  <a:lnTo>
                    <a:pt x="461441" y="462051"/>
                  </a:lnTo>
                  <a:lnTo>
                    <a:pt x="463727" y="466572"/>
                  </a:lnTo>
                  <a:lnTo>
                    <a:pt x="468337" y="463550"/>
                  </a:lnTo>
                  <a:close/>
                </a:path>
                <a:path w="1206500" h="898525">
                  <a:moveTo>
                    <a:pt x="471385" y="649643"/>
                  </a:moveTo>
                  <a:lnTo>
                    <a:pt x="465937" y="648157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09"/>
                  </a:lnTo>
                  <a:lnTo>
                    <a:pt x="470535" y="653453"/>
                  </a:lnTo>
                  <a:lnTo>
                    <a:pt x="471385" y="649643"/>
                  </a:lnTo>
                  <a:close/>
                </a:path>
                <a:path w="1206500" h="898525">
                  <a:moveTo>
                    <a:pt x="474738" y="636181"/>
                  </a:moveTo>
                  <a:lnTo>
                    <a:pt x="467537" y="635381"/>
                  </a:lnTo>
                  <a:lnTo>
                    <a:pt x="463550" y="636181"/>
                  </a:lnTo>
                  <a:lnTo>
                    <a:pt x="463550" y="643369"/>
                  </a:lnTo>
                  <a:lnTo>
                    <a:pt x="469138" y="643369"/>
                  </a:lnTo>
                  <a:lnTo>
                    <a:pt x="468337" y="638568"/>
                  </a:lnTo>
                  <a:lnTo>
                    <a:pt x="474738" y="636181"/>
                  </a:lnTo>
                  <a:close/>
                </a:path>
                <a:path w="1206500" h="898525">
                  <a:moveTo>
                    <a:pt x="494728" y="389978"/>
                  </a:moveTo>
                  <a:lnTo>
                    <a:pt x="488619" y="393115"/>
                  </a:lnTo>
                  <a:lnTo>
                    <a:pt x="482358" y="399694"/>
                  </a:lnTo>
                  <a:lnTo>
                    <a:pt x="488327" y="402005"/>
                  </a:lnTo>
                  <a:lnTo>
                    <a:pt x="488327" y="398005"/>
                  </a:lnTo>
                  <a:lnTo>
                    <a:pt x="494728" y="389978"/>
                  </a:lnTo>
                  <a:close/>
                </a:path>
                <a:path w="1206500" h="898525">
                  <a:moveTo>
                    <a:pt x="495515" y="345262"/>
                  </a:moveTo>
                  <a:lnTo>
                    <a:pt x="489788" y="340093"/>
                  </a:lnTo>
                  <a:lnTo>
                    <a:pt x="488619" y="344055"/>
                  </a:lnTo>
                  <a:lnTo>
                    <a:pt x="490905" y="348627"/>
                  </a:lnTo>
                  <a:lnTo>
                    <a:pt x="495515" y="345262"/>
                  </a:lnTo>
                  <a:close/>
                </a:path>
                <a:path w="1206500" h="898525">
                  <a:moveTo>
                    <a:pt x="502704" y="370039"/>
                  </a:moveTo>
                  <a:lnTo>
                    <a:pt x="497420" y="365201"/>
                  </a:lnTo>
                  <a:lnTo>
                    <a:pt x="496417" y="369138"/>
                  </a:lnTo>
                  <a:lnTo>
                    <a:pt x="498551" y="373519"/>
                  </a:lnTo>
                  <a:lnTo>
                    <a:pt x="502704" y="370039"/>
                  </a:lnTo>
                  <a:close/>
                </a:path>
                <a:path w="1206500" h="898525">
                  <a:moveTo>
                    <a:pt x="519493" y="190207"/>
                  </a:moveTo>
                  <a:lnTo>
                    <a:pt x="514096" y="184924"/>
                  </a:lnTo>
                  <a:lnTo>
                    <a:pt x="512902" y="188709"/>
                  </a:lnTo>
                  <a:lnTo>
                    <a:pt x="514997" y="193243"/>
                  </a:lnTo>
                  <a:lnTo>
                    <a:pt x="519493" y="190207"/>
                  </a:lnTo>
                  <a:close/>
                </a:path>
                <a:path w="1206500" h="898525">
                  <a:moveTo>
                    <a:pt x="541070" y="424383"/>
                  </a:moveTo>
                  <a:lnTo>
                    <a:pt x="535673" y="419544"/>
                  </a:lnTo>
                  <a:lnTo>
                    <a:pt x="534479" y="423481"/>
                  </a:lnTo>
                  <a:lnTo>
                    <a:pt x="536575" y="427863"/>
                  </a:lnTo>
                  <a:lnTo>
                    <a:pt x="541070" y="424383"/>
                  </a:lnTo>
                  <a:close/>
                </a:path>
                <a:path w="1206500" h="898525">
                  <a:moveTo>
                    <a:pt x="598614" y="328472"/>
                  </a:moveTo>
                  <a:lnTo>
                    <a:pt x="595249" y="325818"/>
                  </a:lnTo>
                  <a:lnTo>
                    <a:pt x="592124" y="320979"/>
                  </a:lnTo>
                  <a:lnTo>
                    <a:pt x="588835" y="318693"/>
                  </a:lnTo>
                  <a:lnTo>
                    <a:pt x="585025" y="323684"/>
                  </a:lnTo>
                  <a:lnTo>
                    <a:pt x="587425" y="323684"/>
                  </a:lnTo>
                  <a:lnTo>
                    <a:pt x="589826" y="324485"/>
                  </a:lnTo>
                  <a:lnTo>
                    <a:pt x="589026" y="327672"/>
                  </a:lnTo>
                  <a:lnTo>
                    <a:pt x="585825" y="328472"/>
                  </a:lnTo>
                  <a:lnTo>
                    <a:pt x="580224" y="327672"/>
                  </a:lnTo>
                  <a:lnTo>
                    <a:pt x="580224" y="331673"/>
                  </a:lnTo>
                  <a:lnTo>
                    <a:pt x="587425" y="331673"/>
                  </a:lnTo>
                  <a:lnTo>
                    <a:pt x="597014" y="334073"/>
                  </a:lnTo>
                  <a:lnTo>
                    <a:pt x="598614" y="328472"/>
                  </a:lnTo>
                  <a:close/>
                </a:path>
                <a:path w="1206500" h="898525">
                  <a:moveTo>
                    <a:pt x="648157" y="420382"/>
                  </a:moveTo>
                  <a:lnTo>
                    <a:pt x="643369" y="419582"/>
                  </a:lnTo>
                  <a:lnTo>
                    <a:pt x="638568" y="412394"/>
                  </a:lnTo>
                  <a:lnTo>
                    <a:pt x="634580" y="419582"/>
                  </a:lnTo>
                  <a:lnTo>
                    <a:pt x="640168" y="420382"/>
                  </a:lnTo>
                  <a:lnTo>
                    <a:pt x="644969" y="427583"/>
                  </a:lnTo>
                  <a:lnTo>
                    <a:pt x="648157" y="420382"/>
                  </a:lnTo>
                  <a:close/>
                </a:path>
                <a:path w="1206500" h="898525">
                  <a:moveTo>
                    <a:pt x="697026" y="376224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85"/>
                  </a:lnTo>
                  <a:lnTo>
                    <a:pt x="690524" y="380428"/>
                  </a:lnTo>
                  <a:lnTo>
                    <a:pt x="697026" y="376224"/>
                  </a:lnTo>
                  <a:close/>
                </a:path>
                <a:path w="1206500" h="898525">
                  <a:moveTo>
                    <a:pt x="729678" y="410794"/>
                  </a:moveTo>
                  <a:lnTo>
                    <a:pt x="728878" y="402805"/>
                  </a:lnTo>
                  <a:lnTo>
                    <a:pt x="727290" y="397205"/>
                  </a:lnTo>
                  <a:lnTo>
                    <a:pt x="721690" y="394017"/>
                  </a:lnTo>
                  <a:lnTo>
                    <a:pt x="720090" y="403606"/>
                  </a:lnTo>
                  <a:lnTo>
                    <a:pt x="721690" y="409194"/>
                  </a:lnTo>
                  <a:lnTo>
                    <a:pt x="729678" y="410794"/>
                  </a:lnTo>
                  <a:close/>
                </a:path>
                <a:path w="1206500" h="898525">
                  <a:moveTo>
                    <a:pt x="752856" y="399605"/>
                  </a:moveTo>
                  <a:lnTo>
                    <a:pt x="748068" y="398805"/>
                  </a:lnTo>
                  <a:lnTo>
                    <a:pt x="739267" y="398805"/>
                  </a:lnTo>
                  <a:lnTo>
                    <a:pt x="738479" y="406006"/>
                  </a:lnTo>
                  <a:lnTo>
                    <a:pt x="743267" y="408393"/>
                  </a:lnTo>
                  <a:lnTo>
                    <a:pt x="752055" y="407593"/>
                  </a:lnTo>
                  <a:lnTo>
                    <a:pt x="752055" y="402005"/>
                  </a:lnTo>
                  <a:lnTo>
                    <a:pt x="752856" y="399605"/>
                  </a:lnTo>
                  <a:close/>
                </a:path>
                <a:path w="1206500" h="898525">
                  <a:moveTo>
                    <a:pt x="780834" y="453948"/>
                  </a:moveTo>
                  <a:lnTo>
                    <a:pt x="775550" y="448665"/>
                  </a:lnTo>
                  <a:lnTo>
                    <a:pt x="774534" y="452450"/>
                  </a:lnTo>
                  <a:lnTo>
                    <a:pt x="776668" y="456984"/>
                  </a:lnTo>
                  <a:lnTo>
                    <a:pt x="780834" y="453948"/>
                  </a:lnTo>
                  <a:close/>
                </a:path>
                <a:path w="1206500" h="898525">
                  <a:moveTo>
                    <a:pt x="789800" y="861060"/>
                  </a:moveTo>
                  <a:lnTo>
                    <a:pt x="786422" y="864755"/>
                  </a:lnTo>
                  <a:lnTo>
                    <a:pt x="781824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52" y="867448"/>
                  </a:lnTo>
                  <a:lnTo>
                    <a:pt x="789419" y="862749"/>
                  </a:lnTo>
                  <a:lnTo>
                    <a:pt x="789800" y="861060"/>
                  </a:lnTo>
                  <a:close/>
                </a:path>
                <a:path w="1206500" h="898525">
                  <a:moveTo>
                    <a:pt x="811504" y="334873"/>
                  </a:moveTo>
                  <a:lnTo>
                    <a:pt x="807199" y="331279"/>
                  </a:lnTo>
                  <a:lnTo>
                    <a:pt x="799211" y="334873"/>
                  </a:lnTo>
                  <a:lnTo>
                    <a:pt x="809663" y="338467"/>
                  </a:lnTo>
                  <a:lnTo>
                    <a:pt x="811504" y="334873"/>
                  </a:lnTo>
                  <a:close/>
                </a:path>
                <a:path w="1206500" h="898525">
                  <a:moveTo>
                    <a:pt x="863155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55" y="324485"/>
                  </a:lnTo>
                  <a:close/>
                </a:path>
                <a:path w="1206500" h="898525">
                  <a:moveTo>
                    <a:pt x="883932" y="282117"/>
                  </a:moveTo>
                  <a:lnTo>
                    <a:pt x="877531" y="279717"/>
                  </a:lnTo>
                  <a:lnTo>
                    <a:pt x="876020" y="286169"/>
                  </a:lnTo>
                  <a:lnTo>
                    <a:pt x="874445" y="290512"/>
                  </a:lnTo>
                  <a:lnTo>
                    <a:pt x="875398" y="293662"/>
                  </a:lnTo>
                  <a:lnTo>
                    <a:pt x="881532" y="296506"/>
                  </a:lnTo>
                  <a:lnTo>
                    <a:pt x="880732" y="290918"/>
                  </a:lnTo>
                  <a:lnTo>
                    <a:pt x="883932" y="282117"/>
                  </a:lnTo>
                  <a:close/>
                </a:path>
                <a:path w="1206500" h="898525">
                  <a:moveTo>
                    <a:pt x="884732" y="321284"/>
                  </a:moveTo>
                  <a:lnTo>
                    <a:pt x="879932" y="322084"/>
                  </a:lnTo>
                  <a:lnTo>
                    <a:pt x="878332" y="315683"/>
                  </a:lnTo>
                  <a:lnTo>
                    <a:pt x="875931" y="321284"/>
                  </a:lnTo>
                  <a:lnTo>
                    <a:pt x="875931" y="325285"/>
                  </a:lnTo>
                  <a:lnTo>
                    <a:pt x="883132" y="326072"/>
                  </a:lnTo>
                  <a:lnTo>
                    <a:pt x="884732" y="321284"/>
                  </a:lnTo>
                  <a:close/>
                </a:path>
                <a:path w="1206500" h="898525">
                  <a:moveTo>
                    <a:pt x="918298" y="261340"/>
                  </a:moveTo>
                  <a:lnTo>
                    <a:pt x="913498" y="261340"/>
                  </a:lnTo>
                  <a:lnTo>
                    <a:pt x="906310" y="259740"/>
                  </a:lnTo>
                  <a:lnTo>
                    <a:pt x="904709" y="265341"/>
                  </a:lnTo>
                  <a:lnTo>
                    <a:pt x="910297" y="264541"/>
                  </a:lnTo>
                  <a:lnTo>
                    <a:pt x="917498" y="266141"/>
                  </a:lnTo>
                  <a:lnTo>
                    <a:pt x="918298" y="261340"/>
                  </a:lnTo>
                  <a:close/>
                </a:path>
                <a:path w="1206500" h="898525">
                  <a:moveTo>
                    <a:pt x="931887" y="261340"/>
                  </a:moveTo>
                  <a:lnTo>
                    <a:pt x="927950" y="257860"/>
                  </a:lnTo>
                  <a:lnTo>
                    <a:pt x="925588" y="262242"/>
                  </a:lnTo>
                  <a:lnTo>
                    <a:pt x="926376" y="266179"/>
                  </a:lnTo>
                  <a:lnTo>
                    <a:pt x="931887" y="261340"/>
                  </a:lnTo>
                  <a:close/>
                </a:path>
                <a:path w="1206500" h="898525">
                  <a:moveTo>
                    <a:pt x="950264" y="335368"/>
                  </a:moveTo>
                  <a:lnTo>
                    <a:pt x="945921" y="331965"/>
                  </a:lnTo>
                  <a:lnTo>
                    <a:pt x="938276" y="335673"/>
                  </a:lnTo>
                  <a:lnTo>
                    <a:pt x="948613" y="338924"/>
                  </a:lnTo>
                  <a:lnTo>
                    <a:pt x="950264" y="335368"/>
                  </a:lnTo>
                  <a:close/>
                </a:path>
                <a:path w="1206500" h="898525">
                  <a:moveTo>
                    <a:pt x="979830" y="177419"/>
                  </a:moveTo>
                  <a:lnTo>
                    <a:pt x="974547" y="172135"/>
                  </a:lnTo>
                  <a:lnTo>
                    <a:pt x="973543" y="175920"/>
                  </a:lnTo>
                  <a:lnTo>
                    <a:pt x="975677" y="180454"/>
                  </a:lnTo>
                  <a:lnTo>
                    <a:pt x="979830" y="177419"/>
                  </a:lnTo>
                  <a:close/>
                </a:path>
                <a:path w="1206500" h="898525">
                  <a:moveTo>
                    <a:pt x="982230" y="354050"/>
                  </a:moveTo>
                  <a:lnTo>
                    <a:pt x="976833" y="348767"/>
                  </a:lnTo>
                  <a:lnTo>
                    <a:pt x="975639" y="352552"/>
                  </a:lnTo>
                  <a:lnTo>
                    <a:pt x="977734" y="357085"/>
                  </a:lnTo>
                  <a:lnTo>
                    <a:pt x="982230" y="354050"/>
                  </a:lnTo>
                  <a:close/>
                </a:path>
                <a:path w="1206500" h="898525">
                  <a:moveTo>
                    <a:pt x="989609" y="333222"/>
                  </a:moveTo>
                  <a:lnTo>
                    <a:pt x="985532" y="336067"/>
                  </a:lnTo>
                  <a:lnTo>
                    <a:pt x="982192" y="339509"/>
                  </a:lnTo>
                  <a:lnTo>
                    <a:pt x="987031" y="337261"/>
                  </a:lnTo>
                  <a:lnTo>
                    <a:pt x="989609" y="333222"/>
                  </a:lnTo>
                  <a:close/>
                </a:path>
                <a:path w="1206500" h="898525">
                  <a:moveTo>
                    <a:pt x="1004430" y="322427"/>
                  </a:moveTo>
                  <a:lnTo>
                    <a:pt x="1000010" y="319887"/>
                  </a:lnTo>
                  <a:lnTo>
                    <a:pt x="995895" y="322427"/>
                  </a:lnTo>
                  <a:lnTo>
                    <a:pt x="1000620" y="330073"/>
                  </a:lnTo>
                  <a:lnTo>
                    <a:pt x="1004430" y="322427"/>
                  </a:lnTo>
                  <a:close/>
                </a:path>
                <a:path w="1206500" h="898525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291"/>
                  </a:lnTo>
                  <a:lnTo>
                    <a:pt x="1009408" y="884732"/>
                  </a:lnTo>
                  <a:lnTo>
                    <a:pt x="1013396" y="887933"/>
                  </a:lnTo>
                  <a:lnTo>
                    <a:pt x="1022197" y="881532"/>
                  </a:lnTo>
                  <a:lnTo>
                    <a:pt x="1022997" y="880732"/>
                  </a:lnTo>
                  <a:lnTo>
                    <a:pt x="1026934" y="875626"/>
                  </a:lnTo>
                  <a:close/>
                </a:path>
                <a:path w="1206500" h="898525">
                  <a:moveTo>
                    <a:pt x="1035773" y="450761"/>
                  </a:moveTo>
                  <a:lnTo>
                    <a:pt x="1033386" y="444360"/>
                  </a:lnTo>
                  <a:lnTo>
                    <a:pt x="1027785" y="441159"/>
                  </a:lnTo>
                  <a:lnTo>
                    <a:pt x="1026185" y="450761"/>
                  </a:lnTo>
                  <a:lnTo>
                    <a:pt x="1027785" y="456349"/>
                  </a:lnTo>
                  <a:lnTo>
                    <a:pt x="1035773" y="457949"/>
                  </a:lnTo>
                  <a:lnTo>
                    <a:pt x="1035773" y="450761"/>
                  </a:lnTo>
                  <a:close/>
                </a:path>
                <a:path w="1206500" h="898525">
                  <a:moveTo>
                    <a:pt x="1104506" y="824788"/>
                  </a:moveTo>
                  <a:lnTo>
                    <a:pt x="1102118" y="824788"/>
                  </a:lnTo>
                  <a:lnTo>
                    <a:pt x="1099718" y="823988"/>
                  </a:lnTo>
                  <a:lnTo>
                    <a:pt x="1100518" y="820788"/>
                  </a:lnTo>
                  <a:lnTo>
                    <a:pt x="1091730" y="820788"/>
                  </a:lnTo>
                  <a:lnTo>
                    <a:pt x="1089202" y="827506"/>
                  </a:lnTo>
                  <a:lnTo>
                    <a:pt x="1088326" y="834377"/>
                  </a:lnTo>
                  <a:lnTo>
                    <a:pt x="1090155" y="837653"/>
                  </a:lnTo>
                  <a:lnTo>
                    <a:pt x="1095717" y="833577"/>
                  </a:lnTo>
                  <a:lnTo>
                    <a:pt x="1093317" y="833577"/>
                  </a:lnTo>
                  <a:lnTo>
                    <a:pt x="1090930" y="832777"/>
                  </a:lnTo>
                  <a:lnTo>
                    <a:pt x="1091730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  <a:path w="1206500" h="898525">
                  <a:moveTo>
                    <a:pt x="1206017" y="443560"/>
                  </a:moveTo>
                  <a:lnTo>
                    <a:pt x="1201216" y="444360"/>
                  </a:lnTo>
                  <a:lnTo>
                    <a:pt x="1193228" y="442760"/>
                  </a:lnTo>
                  <a:lnTo>
                    <a:pt x="1192428" y="447560"/>
                  </a:lnTo>
                  <a:lnTo>
                    <a:pt x="1198016" y="446760"/>
                  </a:lnTo>
                  <a:lnTo>
                    <a:pt x="1205217" y="448360"/>
                  </a:lnTo>
                  <a:lnTo>
                    <a:pt x="1206017" y="443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11410" y="9424542"/>
              <a:ext cx="2139315" cy="862965"/>
            </a:xfrm>
            <a:custGeom>
              <a:avLst/>
              <a:gdLst/>
              <a:ahLst/>
              <a:cxnLst/>
              <a:rect l="l" t="t" r="r" b="b"/>
              <a:pathLst>
                <a:path w="2139315" h="862965">
                  <a:moveTo>
                    <a:pt x="23177" y="312496"/>
                  </a:moveTo>
                  <a:lnTo>
                    <a:pt x="17424" y="309829"/>
                  </a:lnTo>
                  <a:lnTo>
                    <a:pt x="11290" y="304393"/>
                  </a:lnTo>
                  <a:lnTo>
                    <a:pt x="5308" y="301815"/>
                  </a:lnTo>
                  <a:lnTo>
                    <a:pt x="0" y="307695"/>
                  </a:lnTo>
                  <a:lnTo>
                    <a:pt x="7556" y="308559"/>
                  </a:lnTo>
                  <a:lnTo>
                    <a:pt x="14287" y="313385"/>
                  </a:lnTo>
                  <a:lnTo>
                    <a:pt x="19672" y="316572"/>
                  </a:lnTo>
                  <a:lnTo>
                    <a:pt x="23177" y="312496"/>
                  </a:lnTo>
                  <a:close/>
                </a:path>
                <a:path w="2139315" h="862965">
                  <a:moveTo>
                    <a:pt x="203161" y="101333"/>
                  </a:moveTo>
                  <a:lnTo>
                    <a:pt x="199809" y="99898"/>
                  </a:lnTo>
                  <a:lnTo>
                    <a:pt x="192595" y="101219"/>
                  </a:lnTo>
                  <a:lnTo>
                    <a:pt x="189522" y="106299"/>
                  </a:lnTo>
                  <a:lnTo>
                    <a:pt x="189572" y="109562"/>
                  </a:lnTo>
                  <a:lnTo>
                    <a:pt x="191808" y="105498"/>
                  </a:lnTo>
                  <a:lnTo>
                    <a:pt x="197002" y="104508"/>
                  </a:lnTo>
                  <a:lnTo>
                    <a:pt x="201510" y="102997"/>
                  </a:lnTo>
                  <a:lnTo>
                    <a:pt x="203161" y="101333"/>
                  </a:lnTo>
                  <a:close/>
                </a:path>
                <a:path w="2139315" h="862965">
                  <a:moveTo>
                    <a:pt x="280530" y="257340"/>
                  </a:moveTo>
                  <a:lnTo>
                    <a:pt x="276047" y="256755"/>
                  </a:lnTo>
                  <a:lnTo>
                    <a:pt x="271640" y="253250"/>
                  </a:lnTo>
                  <a:lnTo>
                    <a:pt x="268274" y="251383"/>
                  </a:lnTo>
                  <a:lnTo>
                    <a:pt x="266941" y="255752"/>
                  </a:lnTo>
                  <a:lnTo>
                    <a:pt x="270522" y="257683"/>
                  </a:lnTo>
                  <a:lnTo>
                    <a:pt x="274637" y="261645"/>
                  </a:lnTo>
                  <a:lnTo>
                    <a:pt x="278295" y="263055"/>
                  </a:lnTo>
                  <a:lnTo>
                    <a:pt x="280530" y="257340"/>
                  </a:lnTo>
                  <a:close/>
                </a:path>
                <a:path w="2139315" h="862965">
                  <a:moveTo>
                    <a:pt x="281228" y="31153"/>
                  </a:moveTo>
                  <a:lnTo>
                    <a:pt x="276529" y="28765"/>
                  </a:lnTo>
                  <a:lnTo>
                    <a:pt x="273812" y="24866"/>
                  </a:lnTo>
                  <a:lnTo>
                    <a:pt x="266738" y="26276"/>
                  </a:lnTo>
                  <a:lnTo>
                    <a:pt x="262369" y="29337"/>
                  </a:lnTo>
                  <a:lnTo>
                    <a:pt x="267741" y="30365"/>
                  </a:lnTo>
                  <a:lnTo>
                    <a:pt x="273837" y="30226"/>
                  </a:lnTo>
                  <a:lnTo>
                    <a:pt x="279323" y="31064"/>
                  </a:lnTo>
                  <a:lnTo>
                    <a:pt x="281228" y="31153"/>
                  </a:lnTo>
                  <a:close/>
                </a:path>
                <a:path w="2139315" h="862965">
                  <a:moveTo>
                    <a:pt x="291719" y="9017"/>
                  </a:moveTo>
                  <a:lnTo>
                    <a:pt x="286118" y="6388"/>
                  </a:lnTo>
                  <a:lnTo>
                    <a:pt x="285089" y="11150"/>
                  </a:lnTo>
                  <a:lnTo>
                    <a:pt x="282028" y="16878"/>
                  </a:lnTo>
                  <a:lnTo>
                    <a:pt x="280619" y="21564"/>
                  </a:lnTo>
                  <a:lnTo>
                    <a:pt x="284518" y="23177"/>
                  </a:lnTo>
                  <a:lnTo>
                    <a:pt x="286118" y="18757"/>
                  </a:lnTo>
                  <a:lnTo>
                    <a:pt x="290118" y="13589"/>
                  </a:lnTo>
                  <a:lnTo>
                    <a:pt x="291719" y="9017"/>
                  </a:lnTo>
                  <a:close/>
                </a:path>
                <a:path w="2139315" h="862965">
                  <a:moveTo>
                    <a:pt x="417995" y="171831"/>
                  </a:moveTo>
                  <a:lnTo>
                    <a:pt x="412394" y="171831"/>
                  </a:lnTo>
                  <a:lnTo>
                    <a:pt x="413994" y="167830"/>
                  </a:lnTo>
                  <a:lnTo>
                    <a:pt x="416394" y="163842"/>
                  </a:lnTo>
                  <a:lnTo>
                    <a:pt x="409194" y="167030"/>
                  </a:lnTo>
                  <a:lnTo>
                    <a:pt x="404406" y="159842"/>
                  </a:lnTo>
                  <a:lnTo>
                    <a:pt x="403606" y="166230"/>
                  </a:lnTo>
                  <a:lnTo>
                    <a:pt x="407644" y="168910"/>
                  </a:lnTo>
                  <a:lnTo>
                    <a:pt x="411391" y="175031"/>
                  </a:lnTo>
                  <a:lnTo>
                    <a:pt x="414845" y="178142"/>
                  </a:lnTo>
                  <a:lnTo>
                    <a:pt x="417995" y="171831"/>
                  </a:lnTo>
                  <a:close/>
                </a:path>
                <a:path w="2139315" h="862965">
                  <a:moveTo>
                    <a:pt x="438772" y="206997"/>
                  </a:moveTo>
                  <a:lnTo>
                    <a:pt x="437172" y="202196"/>
                  </a:lnTo>
                  <a:lnTo>
                    <a:pt x="437172" y="195008"/>
                  </a:lnTo>
                  <a:lnTo>
                    <a:pt x="432371" y="195808"/>
                  </a:lnTo>
                  <a:lnTo>
                    <a:pt x="433971" y="200596"/>
                  </a:lnTo>
                  <a:lnTo>
                    <a:pt x="433171" y="206997"/>
                  </a:lnTo>
                  <a:lnTo>
                    <a:pt x="438772" y="206997"/>
                  </a:lnTo>
                  <a:close/>
                </a:path>
                <a:path w="2139315" h="862965">
                  <a:moveTo>
                    <a:pt x="444741" y="283121"/>
                  </a:moveTo>
                  <a:lnTo>
                    <a:pt x="440766" y="280123"/>
                  </a:lnTo>
                  <a:lnTo>
                    <a:pt x="436194" y="277723"/>
                  </a:lnTo>
                  <a:lnTo>
                    <a:pt x="439572" y="281317"/>
                  </a:lnTo>
                  <a:lnTo>
                    <a:pt x="444741" y="283121"/>
                  </a:lnTo>
                  <a:close/>
                </a:path>
                <a:path w="2139315" h="862965">
                  <a:moveTo>
                    <a:pt x="452043" y="252298"/>
                  </a:moveTo>
                  <a:lnTo>
                    <a:pt x="448259" y="249148"/>
                  </a:lnTo>
                  <a:lnTo>
                    <a:pt x="443725" y="246900"/>
                  </a:lnTo>
                  <a:lnTo>
                    <a:pt x="446760" y="250952"/>
                  </a:lnTo>
                  <a:lnTo>
                    <a:pt x="452043" y="252298"/>
                  </a:lnTo>
                  <a:close/>
                </a:path>
                <a:path w="2139315" h="862965">
                  <a:moveTo>
                    <a:pt x="477926" y="317284"/>
                  </a:moveTo>
                  <a:lnTo>
                    <a:pt x="476338" y="312496"/>
                  </a:lnTo>
                  <a:lnTo>
                    <a:pt x="476338" y="305295"/>
                  </a:lnTo>
                  <a:lnTo>
                    <a:pt x="471538" y="306095"/>
                  </a:lnTo>
                  <a:lnTo>
                    <a:pt x="473138" y="310896"/>
                  </a:lnTo>
                  <a:lnTo>
                    <a:pt x="472338" y="317284"/>
                  </a:lnTo>
                  <a:lnTo>
                    <a:pt x="477926" y="317284"/>
                  </a:lnTo>
                  <a:close/>
                </a:path>
                <a:path w="2139315" h="862965">
                  <a:moveTo>
                    <a:pt x="479526" y="141465"/>
                  </a:moveTo>
                  <a:lnTo>
                    <a:pt x="474738" y="142252"/>
                  </a:lnTo>
                  <a:lnTo>
                    <a:pt x="468337" y="135864"/>
                  </a:lnTo>
                  <a:lnTo>
                    <a:pt x="466737" y="143852"/>
                  </a:lnTo>
                  <a:lnTo>
                    <a:pt x="472338" y="143052"/>
                  </a:lnTo>
                  <a:lnTo>
                    <a:pt x="478726" y="149453"/>
                  </a:lnTo>
                  <a:lnTo>
                    <a:pt x="479526" y="141465"/>
                  </a:lnTo>
                  <a:close/>
                </a:path>
                <a:path w="2139315" h="862965">
                  <a:moveTo>
                    <a:pt x="480326" y="116687"/>
                  </a:moveTo>
                  <a:lnTo>
                    <a:pt x="472338" y="117487"/>
                  </a:lnTo>
                  <a:lnTo>
                    <a:pt x="469138" y="121475"/>
                  </a:lnTo>
                  <a:lnTo>
                    <a:pt x="468337" y="127076"/>
                  </a:lnTo>
                  <a:lnTo>
                    <a:pt x="476338" y="125476"/>
                  </a:lnTo>
                  <a:lnTo>
                    <a:pt x="478726" y="121475"/>
                  </a:lnTo>
                  <a:lnTo>
                    <a:pt x="480326" y="116687"/>
                  </a:lnTo>
                  <a:close/>
                </a:path>
                <a:path w="2139315" h="862965">
                  <a:moveTo>
                    <a:pt x="495681" y="333819"/>
                  </a:moveTo>
                  <a:lnTo>
                    <a:pt x="491223" y="333667"/>
                  </a:lnTo>
                  <a:lnTo>
                    <a:pt x="486905" y="336524"/>
                  </a:lnTo>
                  <a:lnTo>
                    <a:pt x="491515" y="339661"/>
                  </a:lnTo>
                  <a:lnTo>
                    <a:pt x="495681" y="333819"/>
                  </a:lnTo>
                  <a:close/>
                </a:path>
                <a:path w="2139315" h="862965">
                  <a:moveTo>
                    <a:pt x="496582" y="175463"/>
                  </a:moveTo>
                  <a:lnTo>
                    <a:pt x="492315" y="175120"/>
                  </a:lnTo>
                  <a:lnTo>
                    <a:pt x="488048" y="177939"/>
                  </a:lnTo>
                  <a:lnTo>
                    <a:pt x="492315" y="181419"/>
                  </a:lnTo>
                  <a:lnTo>
                    <a:pt x="496582" y="175463"/>
                  </a:lnTo>
                  <a:close/>
                </a:path>
                <a:path w="2139315" h="862965">
                  <a:moveTo>
                    <a:pt x="502704" y="0"/>
                  </a:moveTo>
                  <a:lnTo>
                    <a:pt x="494715" y="800"/>
                  </a:lnTo>
                  <a:lnTo>
                    <a:pt x="491515" y="4787"/>
                  </a:lnTo>
                  <a:lnTo>
                    <a:pt x="490715" y="10388"/>
                  </a:lnTo>
                  <a:lnTo>
                    <a:pt x="498716" y="9588"/>
                  </a:lnTo>
                  <a:lnTo>
                    <a:pt x="501904" y="5588"/>
                  </a:lnTo>
                  <a:lnTo>
                    <a:pt x="502704" y="0"/>
                  </a:lnTo>
                  <a:close/>
                </a:path>
                <a:path w="2139315" h="862965">
                  <a:moveTo>
                    <a:pt x="505104" y="453948"/>
                  </a:moveTo>
                  <a:lnTo>
                    <a:pt x="503504" y="449961"/>
                  </a:lnTo>
                  <a:lnTo>
                    <a:pt x="503504" y="442760"/>
                  </a:lnTo>
                  <a:lnTo>
                    <a:pt x="498716" y="442760"/>
                  </a:lnTo>
                  <a:lnTo>
                    <a:pt x="500303" y="447560"/>
                  </a:lnTo>
                  <a:lnTo>
                    <a:pt x="499503" y="453948"/>
                  </a:lnTo>
                  <a:lnTo>
                    <a:pt x="505104" y="453948"/>
                  </a:lnTo>
                  <a:close/>
                </a:path>
                <a:path w="2139315" h="862965">
                  <a:moveTo>
                    <a:pt x="508304" y="601814"/>
                  </a:moveTo>
                  <a:lnTo>
                    <a:pt x="501103" y="601014"/>
                  </a:lnTo>
                  <a:lnTo>
                    <a:pt x="497116" y="601814"/>
                  </a:lnTo>
                  <a:lnTo>
                    <a:pt x="497116" y="609003"/>
                  </a:lnTo>
                  <a:lnTo>
                    <a:pt x="502704" y="609003"/>
                  </a:lnTo>
                  <a:lnTo>
                    <a:pt x="501904" y="604202"/>
                  </a:lnTo>
                  <a:lnTo>
                    <a:pt x="508304" y="601814"/>
                  </a:lnTo>
                  <a:close/>
                </a:path>
                <a:path w="2139315" h="862965">
                  <a:moveTo>
                    <a:pt x="508304" y="28765"/>
                  </a:moveTo>
                  <a:lnTo>
                    <a:pt x="506704" y="23977"/>
                  </a:lnTo>
                  <a:lnTo>
                    <a:pt x="506704" y="16776"/>
                  </a:lnTo>
                  <a:lnTo>
                    <a:pt x="501904" y="17576"/>
                  </a:lnTo>
                  <a:lnTo>
                    <a:pt x="503504" y="22377"/>
                  </a:lnTo>
                  <a:lnTo>
                    <a:pt x="502704" y="28765"/>
                  </a:lnTo>
                  <a:lnTo>
                    <a:pt x="508304" y="28765"/>
                  </a:lnTo>
                  <a:close/>
                </a:path>
                <a:path w="2139315" h="862965">
                  <a:moveTo>
                    <a:pt x="518693" y="477126"/>
                  </a:moveTo>
                  <a:lnTo>
                    <a:pt x="517093" y="472338"/>
                  </a:lnTo>
                  <a:lnTo>
                    <a:pt x="517093" y="465137"/>
                  </a:lnTo>
                  <a:lnTo>
                    <a:pt x="512292" y="465937"/>
                  </a:lnTo>
                  <a:lnTo>
                    <a:pt x="513892" y="470738"/>
                  </a:lnTo>
                  <a:lnTo>
                    <a:pt x="513092" y="477126"/>
                  </a:lnTo>
                  <a:lnTo>
                    <a:pt x="518693" y="477126"/>
                  </a:lnTo>
                  <a:close/>
                </a:path>
                <a:path w="2139315" h="862965">
                  <a:moveTo>
                    <a:pt x="521893" y="86309"/>
                  </a:moveTo>
                  <a:lnTo>
                    <a:pt x="514692" y="85509"/>
                  </a:lnTo>
                  <a:lnTo>
                    <a:pt x="509905" y="86309"/>
                  </a:lnTo>
                  <a:lnTo>
                    <a:pt x="510705" y="93510"/>
                  </a:lnTo>
                  <a:lnTo>
                    <a:pt x="516293" y="93510"/>
                  </a:lnTo>
                  <a:lnTo>
                    <a:pt x="514692" y="89509"/>
                  </a:lnTo>
                  <a:lnTo>
                    <a:pt x="521893" y="86309"/>
                  </a:lnTo>
                  <a:close/>
                </a:path>
                <a:path w="2139315" h="862965">
                  <a:moveTo>
                    <a:pt x="534670" y="207797"/>
                  </a:moveTo>
                  <a:lnTo>
                    <a:pt x="529082" y="208597"/>
                  </a:lnTo>
                  <a:lnTo>
                    <a:pt x="522681" y="202196"/>
                  </a:lnTo>
                  <a:lnTo>
                    <a:pt x="521093" y="210197"/>
                  </a:lnTo>
                  <a:lnTo>
                    <a:pt x="525881" y="209397"/>
                  </a:lnTo>
                  <a:lnTo>
                    <a:pt x="532282" y="215785"/>
                  </a:lnTo>
                  <a:lnTo>
                    <a:pt x="534670" y="207797"/>
                  </a:lnTo>
                  <a:close/>
                </a:path>
                <a:path w="2139315" h="862965">
                  <a:moveTo>
                    <a:pt x="535317" y="240969"/>
                  </a:moveTo>
                  <a:lnTo>
                    <a:pt x="530174" y="239661"/>
                  </a:lnTo>
                  <a:lnTo>
                    <a:pt x="526097" y="241198"/>
                  </a:lnTo>
                  <a:lnTo>
                    <a:pt x="532282" y="245364"/>
                  </a:lnTo>
                  <a:lnTo>
                    <a:pt x="535317" y="240969"/>
                  </a:lnTo>
                  <a:close/>
                </a:path>
                <a:path w="2139315" h="862965">
                  <a:moveTo>
                    <a:pt x="541070" y="91909"/>
                  </a:moveTo>
                  <a:lnTo>
                    <a:pt x="533869" y="91109"/>
                  </a:lnTo>
                  <a:lnTo>
                    <a:pt x="529082" y="91909"/>
                  </a:lnTo>
                  <a:lnTo>
                    <a:pt x="529882" y="99098"/>
                  </a:lnTo>
                  <a:lnTo>
                    <a:pt x="535470" y="99098"/>
                  </a:lnTo>
                  <a:lnTo>
                    <a:pt x="533869" y="94310"/>
                  </a:lnTo>
                  <a:lnTo>
                    <a:pt x="541070" y="91909"/>
                  </a:lnTo>
                  <a:close/>
                </a:path>
                <a:path w="2139315" h="862965">
                  <a:moveTo>
                    <a:pt x="552424" y="391363"/>
                  </a:moveTo>
                  <a:lnTo>
                    <a:pt x="547966" y="391210"/>
                  </a:lnTo>
                  <a:lnTo>
                    <a:pt x="543648" y="394068"/>
                  </a:lnTo>
                  <a:lnTo>
                    <a:pt x="548259" y="397205"/>
                  </a:lnTo>
                  <a:lnTo>
                    <a:pt x="552424" y="391363"/>
                  </a:lnTo>
                  <a:close/>
                </a:path>
                <a:path w="2139315" h="862965">
                  <a:moveTo>
                    <a:pt x="572516" y="612749"/>
                  </a:moveTo>
                  <a:lnTo>
                    <a:pt x="568236" y="612597"/>
                  </a:lnTo>
                  <a:lnTo>
                    <a:pt x="563968" y="615442"/>
                  </a:lnTo>
                  <a:lnTo>
                    <a:pt x="568236" y="618591"/>
                  </a:lnTo>
                  <a:lnTo>
                    <a:pt x="572516" y="612749"/>
                  </a:lnTo>
                  <a:close/>
                </a:path>
                <a:path w="2139315" h="862965">
                  <a:moveTo>
                    <a:pt x="575094" y="348297"/>
                  </a:moveTo>
                  <a:lnTo>
                    <a:pt x="571550" y="344462"/>
                  </a:lnTo>
                  <a:lnTo>
                    <a:pt x="570534" y="343357"/>
                  </a:lnTo>
                  <a:lnTo>
                    <a:pt x="562229" y="339178"/>
                  </a:lnTo>
                  <a:lnTo>
                    <a:pt x="561047" y="345262"/>
                  </a:lnTo>
                  <a:lnTo>
                    <a:pt x="565048" y="344462"/>
                  </a:lnTo>
                  <a:lnTo>
                    <a:pt x="575094" y="348297"/>
                  </a:lnTo>
                  <a:close/>
                </a:path>
                <a:path w="2139315" h="862965">
                  <a:moveTo>
                    <a:pt x="581025" y="241363"/>
                  </a:moveTo>
                  <a:lnTo>
                    <a:pt x="579450" y="235762"/>
                  </a:lnTo>
                  <a:lnTo>
                    <a:pt x="573836" y="232575"/>
                  </a:lnTo>
                  <a:lnTo>
                    <a:pt x="568210" y="232371"/>
                  </a:lnTo>
                  <a:lnTo>
                    <a:pt x="566648" y="235762"/>
                  </a:lnTo>
                  <a:lnTo>
                    <a:pt x="573836" y="234962"/>
                  </a:lnTo>
                  <a:lnTo>
                    <a:pt x="572236" y="245364"/>
                  </a:lnTo>
                  <a:lnTo>
                    <a:pt x="581025" y="241363"/>
                  </a:lnTo>
                  <a:close/>
                </a:path>
                <a:path w="2139315" h="862965">
                  <a:moveTo>
                    <a:pt x="581825" y="481926"/>
                  </a:moveTo>
                  <a:lnTo>
                    <a:pt x="573036" y="480326"/>
                  </a:lnTo>
                  <a:lnTo>
                    <a:pt x="573036" y="485127"/>
                  </a:lnTo>
                  <a:lnTo>
                    <a:pt x="566648" y="490715"/>
                  </a:lnTo>
                  <a:lnTo>
                    <a:pt x="575437" y="492315"/>
                  </a:lnTo>
                  <a:lnTo>
                    <a:pt x="575437" y="487514"/>
                  </a:lnTo>
                  <a:lnTo>
                    <a:pt x="581825" y="481926"/>
                  </a:lnTo>
                  <a:close/>
                </a:path>
                <a:path w="2139315" h="862965">
                  <a:moveTo>
                    <a:pt x="602424" y="345694"/>
                  </a:moveTo>
                  <a:lnTo>
                    <a:pt x="598106" y="345363"/>
                  </a:lnTo>
                  <a:lnTo>
                    <a:pt x="593648" y="348170"/>
                  </a:lnTo>
                  <a:lnTo>
                    <a:pt x="597814" y="351650"/>
                  </a:lnTo>
                  <a:lnTo>
                    <a:pt x="602424" y="345694"/>
                  </a:lnTo>
                  <a:close/>
                </a:path>
                <a:path w="2139315" h="862965">
                  <a:moveTo>
                    <a:pt x="619391" y="552259"/>
                  </a:moveTo>
                  <a:lnTo>
                    <a:pt x="609003" y="553059"/>
                  </a:lnTo>
                  <a:lnTo>
                    <a:pt x="603402" y="556247"/>
                  </a:lnTo>
                  <a:lnTo>
                    <a:pt x="603402" y="563448"/>
                  </a:lnTo>
                  <a:lnTo>
                    <a:pt x="611403" y="561047"/>
                  </a:lnTo>
                  <a:lnTo>
                    <a:pt x="616991" y="557847"/>
                  </a:lnTo>
                  <a:lnTo>
                    <a:pt x="619391" y="552259"/>
                  </a:lnTo>
                  <a:close/>
                </a:path>
                <a:path w="2139315" h="862965">
                  <a:moveTo>
                    <a:pt x="620191" y="581025"/>
                  </a:moveTo>
                  <a:lnTo>
                    <a:pt x="617791" y="569036"/>
                  </a:lnTo>
                  <a:lnTo>
                    <a:pt x="609803" y="569836"/>
                  </a:lnTo>
                  <a:lnTo>
                    <a:pt x="608203" y="574636"/>
                  </a:lnTo>
                  <a:lnTo>
                    <a:pt x="611403" y="582625"/>
                  </a:lnTo>
                  <a:lnTo>
                    <a:pt x="614591" y="582625"/>
                  </a:lnTo>
                  <a:lnTo>
                    <a:pt x="616991" y="581825"/>
                  </a:lnTo>
                  <a:lnTo>
                    <a:pt x="620191" y="581025"/>
                  </a:lnTo>
                  <a:close/>
                </a:path>
                <a:path w="2139315" h="862965">
                  <a:moveTo>
                    <a:pt x="627545" y="333019"/>
                  </a:moveTo>
                  <a:lnTo>
                    <a:pt x="623087" y="332867"/>
                  </a:lnTo>
                  <a:lnTo>
                    <a:pt x="618782" y="335724"/>
                  </a:lnTo>
                  <a:lnTo>
                    <a:pt x="623392" y="338861"/>
                  </a:lnTo>
                  <a:lnTo>
                    <a:pt x="627545" y="333019"/>
                  </a:lnTo>
                  <a:close/>
                </a:path>
                <a:path w="2139315" h="862965">
                  <a:moveTo>
                    <a:pt x="633780" y="837577"/>
                  </a:moveTo>
                  <a:lnTo>
                    <a:pt x="623392" y="838377"/>
                  </a:lnTo>
                  <a:lnTo>
                    <a:pt x="617791" y="841578"/>
                  </a:lnTo>
                  <a:lnTo>
                    <a:pt x="617791" y="848766"/>
                  </a:lnTo>
                  <a:lnTo>
                    <a:pt x="625779" y="846366"/>
                  </a:lnTo>
                  <a:lnTo>
                    <a:pt x="632180" y="843178"/>
                  </a:lnTo>
                  <a:lnTo>
                    <a:pt x="633780" y="837577"/>
                  </a:lnTo>
                  <a:close/>
                </a:path>
                <a:path w="2139315" h="862965">
                  <a:moveTo>
                    <a:pt x="644232" y="515251"/>
                  </a:moveTo>
                  <a:lnTo>
                    <a:pt x="642569" y="510692"/>
                  </a:lnTo>
                  <a:lnTo>
                    <a:pt x="639165" y="515251"/>
                  </a:lnTo>
                  <a:lnTo>
                    <a:pt x="633374" y="514794"/>
                  </a:lnTo>
                  <a:lnTo>
                    <a:pt x="628180" y="515086"/>
                  </a:lnTo>
                  <a:lnTo>
                    <a:pt x="626579" y="521881"/>
                  </a:lnTo>
                  <a:lnTo>
                    <a:pt x="632561" y="526770"/>
                  </a:lnTo>
                  <a:lnTo>
                    <a:pt x="639673" y="522592"/>
                  </a:lnTo>
                  <a:lnTo>
                    <a:pt x="644232" y="515251"/>
                  </a:lnTo>
                  <a:close/>
                </a:path>
                <a:path w="2139315" h="862965">
                  <a:moveTo>
                    <a:pt x="669747" y="241363"/>
                  </a:moveTo>
                  <a:lnTo>
                    <a:pt x="662546" y="240563"/>
                  </a:lnTo>
                  <a:lnTo>
                    <a:pt x="657758" y="241363"/>
                  </a:lnTo>
                  <a:lnTo>
                    <a:pt x="658558" y="248551"/>
                  </a:lnTo>
                  <a:lnTo>
                    <a:pt x="664146" y="248551"/>
                  </a:lnTo>
                  <a:lnTo>
                    <a:pt x="663346" y="244563"/>
                  </a:lnTo>
                  <a:lnTo>
                    <a:pt x="669747" y="241363"/>
                  </a:lnTo>
                  <a:close/>
                </a:path>
                <a:path w="2139315" h="862965">
                  <a:moveTo>
                    <a:pt x="671220" y="417703"/>
                  </a:moveTo>
                  <a:lnTo>
                    <a:pt x="665746" y="415594"/>
                  </a:lnTo>
                  <a:lnTo>
                    <a:pt x="665746" y="420382"/>
                  </a:lnTo>
                  <a:lnTo>
                    <a:pt x="661746" y="420382"/>
                  </a:lnTo>
                  <a:lnTo>
                    <a:pt x="660146" y="417195"/>
                  </a:lnTo>
                  <a:lnTo>
                    <a:pt x="660146" y="412394"/>
                  </a:lnTo>
                  <a:lnTo>
                    <a:pt x="656158" y="413194"/>
                  </a:lnTo>
                  <a:lnTo>
                    <a:pt x="657758" y="418782"/>
                  </a:lnTo>
                  <a:lnTo>
                    <a:pt x="656958" y="428383"/>
                  </a:lnTo>
                  <a:lnTo>
                    <a:pt x="663346" y="428383"/>
                  </a:lnTo>
                  <a:lnTo>
                    <a:pt x="665073" y="424916"/>
                  </a:lnTo>
                  <a:lnTo>
                    <a:pt x="669340" y="421081"/>
                  </a:lnTo>
                  <a:lnTo>
                    <a:pt x="671220" y="417703"/>
                  </a:lnTo>
                  <a:close/>
                </a:path>
                <a:path w="2139315" h="862965">
                  <a:moveTo>
                    <a:pt x="704024" y="616204"/>
                  </a:moveTo>
                  <a:lnTo>
                    <a:pt x="698512" y="609803"/>
                  </a:lnTo>
                  <a:lnTo>
                    <a:pt x="697052" y="620026"/>
                  </a:lnTo>
                  <a:lnTo>
                    <a:pt x="701205" y="620890"/>
                  </a:lnTo>
                  <a:lnTo>
                    <a:pt x="704024" y="616204"/>
                  </a:lnTo>
                  <a:close/>
                </a:path>
                <a:path w="2139315" h="862965">
                  <a:moveTo>
                    <a:pt x="721855" y="771791"/>
                  </a:moveTo>
                  <a:lnTo>
                    <a:pt x="717397" y="771639"/>
                  </a:lnTo>
                  <a:lnTo>
                    <a:pt x="713079" y="774484"/>
                  </a:lnTo>
                  <a:lnTo>
                    <a:pt x="717689" y="777633"/>
                  </a:lnTo>
                  <a:lnTo>
                    <a:pt x="721855" y="771791"/>
                  </a:lnTo>
                  <a:close/>
                </a:path>
                <a:path w="2139315" h="862965">
                  <a:moveTo>
                    <a:pt x="723290" y="664946"/>
                  </a:moveTo>
                  <a:lnTo>
                    <a:pt x="716889" y="656958"/>
                  </a:lnTo>
                  <a:lnTo>
                    <a:pt x="720432" y="653884"/>
                  </a:lnTo>
                  <a:lnTo>
                    <a:pt x="717588" y="653961"/>
                  </a:lnTo>
                  <a:lnTo>
                    <a:pt x="713409" y="656729"/>
                  </a:lnTo>
                  <a:lnTo>
                    <a:pt x="712901" y="661746"/>
                  </a:lnTo>
                  <a:lnTo>
                    <a:pt x="723290" y="664946"/>
                  </a:lnTo>
                  <a:close/>
                </a:path>
                <a:path w="2139315" h="862965">
                  <a:moveTo>
                    <a:pt x="732790" y="740549"/>
                  </a:moveTo>
                  <a:lnTo>
                    <a:pt x="727278" y="734479"/>
                  </a:lnTo>
                  <a:lnTo>
                    <a:pt x="725817" y="744588"/>
                  </a:lnTo>
                  <a:lnTo>
                    <a:pt x="729983" y="745274"/>
                  </a:lnTo>
                  <a:lnTo>
                    <a:pt x="732790" y="740549"/>
                  </a:lnTo>
                  <a:close/>
                </a:path>
                <a:path w="2139315" h="862965">
                  <a:moveTo>
                    <a:pt x="736079" y="676935"/>
                  </a:moveTo>
                  <a:lnTo>
                    <a:pt x="729678" y="676135"/>
                  </a:lnTo>
                  <a:lnTo>
                    <a:pt x="724890" y="676935"/>
                  </a:lnTo>
                  <a:lnTo>
                    <a:pt x="725690" y="684123"/>
                  </a:lnTo>
                  <a:lnTo>
                    <a:pt x="731278" y="684123"/>
                  </a:lnTo>
                  <a:lnTo>
                    <a:pt x="729678" y="679335"/>
                  </a:lnTo>
                  <a:lnTo>
                    <a:pt x="736079" y="676935"/>
                  </a:lnTo>
                  <a:close/>
                </a:path>
                <a:path w="2139315" h="862965">
                  <a:moveTo>
                    <a:pt x="741248" y="780580"/>
                  </a:moveTo>
                  <a:lnTo>
                    <a:pt x="737273" y="777430"/>
                  </a:lnTo>
                  <a:lnTo>
                    <a:pt x="732701" y="775182"/>
                  </a:lnTo>
                  <a:lnTo>
                    <a:pt x="736079" y="779233"/>
                  </a:lnTo>
                  <a:lnTo>
                    <a:pt x="741248" y="780580"/>
                  </a:lnTo>
                  <a:close/>
                </a:path>
                <a:path w="2139315" h="862965">
                  <a:moveTo>
                    <a:pt x="757453" y="786930"/>
                  </a:moveTo>
                  <a:lnTo>
                    <a:pt x="754011" y="783894"/>
                  </a:lnTo>
                  <a:lnTo>
                    <a:pt x="747268" y="789622"/>
                  </a:lnTo>
                  <a:lnTo>
                    <a:pt x="755802" y="791311"/>
                  </a:lnTo>
                  <a:lnTo>
                    <a:pt x="757453" y="786930"/>
                  </a:lnTo>
                  <a:close/>
                </a:path>
                <a:path w="2139315" h="862965">
                  <a:moveTo>
                    <a:pt x="773633" y="668147"/>
                  </a:moveTo>
                  <a:lnTo>
                    <a:pt x="766521" y="668261"/>
                  </a:lnTo>
                  <a:lnTo>
                    <a:pt x="761644" y="667842"/>
                  </a:lnTo>
                  <a:lnTo>
                    <a:pt x="758583" y="669378"/>
                  </a:lnTo>
                  <a:lnTo>
                    <a:pt x="756856" y="675335"/>
                  </a:lnTo>
                  <a:lnTo>
                    <a:pt x="763244" y="673735"/>
                  </a:lnTo>
                  <a:lnTo>
                    <a:pt x="772833" y="674535"/>
                  </a:lnTo>
                  <a:lnTo>
                    <a:pt x="773633" y="668147"/>
                  </a:lnTo>
                  <a:close/>
                </a:path>
                <a:path w="2139315" h="862965">
                  <a:moveTo>
                    <a:pt x="797090" y="321830"/>
                  </a:moveTo>
                  <a:lnTo>
                    <a:pt x="792822" y="321678"/>
                  </a:lnTo>
                  <a:lnTo>
                    <a:pt x="788543" y="324535"/>
                  </a:lnTo>
                  <a:lnTo>
                    <a:pt x="792822" y="327672"/>
                  </a:lnTo>
                  <a:lnTo>
                    <a:pt x="797090" y="321830"/>
                  </a:lnTo>
                  <a:close/>
                </a:path>
                <a:path w="2139315" h="862965">
                  <a:moveTo>
                    <a:pt x="802411" y="701713"/>
                  </a:moveTo>
                  <a:lnTo>
                    <a:pt x="800811" y="696912"/>
                  </a:lnTo>
                  <a:lnTo>
                    <a:pt x="800811" y="689724"/>
                  </a:lnTo>
                  <a:lnTo>
                    <a:pt x="796010" y="690524"/>
                  </a:lnTo>
                  <a:lnTo>
                    <a:pt x="797610" y="695312"/>
                  </a:lnTo>
                  <a:lnTo>
                    <a:pt x="796810" y="701713"/>
                  </a:lnTo>
                  <a:lnTo>
                    <a:pt x="802411" y="701713"/>
                  </a:lnTo>
                  <a:close/>
                </a:path>
                <a:path w="2139315" h="862965">
                  <a:moveTo>
                    <a:pt x="807847" y="708977"/>
                  </a:moveTo>
                  <a:lnTo>
                    <a:pt x="802703" y="707707"/>
                  </a:lnTo>
                  <a:lnTo>
                    <a:pt x="798626" y="709422"/>
                  </a:lnTo>
                  <a:lnTo>
                    <a:pt x="804811" y="713701"/>
                  </a:lnTo>
                  <a:lnTo>
                    <a:pt x="807847" y="708977"/>
                  </a:lnTo>
                  <a:close/>
                </a:path>
                <a:path w="2139315" h="862965">
                  <a:moveTo>
                    <a:pt x="908977" y="732624"/>
                  </a:moveTo>
                  <a:lnTo>
                    <a:pt x="904709" y="732485"/>
                  </a:lnTo>
                  <a:lnTo>
                    <a:pt x="900442" y="735330"/>
                  </a:lnTo>
                  <a:lnTo>
                    <a:pt x="904709" y="738479"/>
                  </a:lnTo>
                  <a:lnTo>
                    <a:pt x="908977" y="732624"/>
                  </a:lnTo>
                  <a:close/>
                </a:path>
                <a:path w="2139315" h="862965">
                  <a:moveTo>
                    <a:pt x="1230782" y="855954"/>
                  </a:moveTo>
                  <a:lnTo>
                    <a:pt x="1228928" y="848702"/>
                  </a:lnTo>
                  <a:lnTo>
                    <a:pt x="1226096" y="842276"/>
                  </a:lnTo>
                  <a:lnTo>
                    <a:pt x="1219593" y="830389"/>
                  </a:lnTo>
                  <a:lnTo>
                    <a:pt x="1218793" y="835177"/>
                  </a:lnTo>
                  <a:lnTo>
                    <a:pt x="1211605" y="833577"/>
                  </a:lnTo>
                  <a:lnTo>
                    <a:pt x="1210005" y="837577"/>
                  </a:lnTo>
                  <a:lnTo>
                    <a:pt x="1217523" y="840117"/>
                  </a:lnTo>
                  <a:lnTo>
                    <a:pt x="1220990" y="845870"/>
                  </a:lnTo>
                  <a:lnTo>
                    <a:pt x="1224165" y="852081"/>
                  </a:lnTo>
                  <a:lnTo>
                    <a:pt x="1230782" y="855954"/>
                  </a:lnTo>
                  <a:close/>
                </a:path>
                <a:path w="2139315" h="862965">
                  <a:moveTo>
                    <a:pt x="1556994" y="827265"/>
                  </a:moveTo>
                  <a:lnTo>
                    <a:pt x="1552765" y="825995"/>
                  </a:lnTo>
                  <a:lnTo>
                    <a:pt x="1547787" y="827709"/>
                  </a:lnTo>
                  <a:lnTo>
                    <a:pt x="1551266" y="831977"/>
                  </a:lnTo>
                  <a:lnTo>
                    <a:pt x="1556994" y="827265"/>
                  </a:lnTo>
                  <a:close/>
                </a:path>
                <a:path w="2139315" h="862965">
                  <a:moveTo>
                    <a:pt x="1577644" y="855954"/>
                  </a:moveTo>
                  <a:lnTo>
                    <a:pt x="1571244" y="854367"/>
                  </a:lnTo>
                  <a:lnTo>
                    <a:pt x="1566456" y="853567"/>
                  </a:lnTo>
                  <a:lnTo>
                    <a:pt x="1564855" y="860755"/>
                  </a:lnTo>
                  <a:lnTo>
                    <a:pt x="1570443" y="862355"/>
                  </a:lnTo>
                  <a:lnTo>
                    <a:pt x="1570443" y="857554"/>
                  </a:lnTo>
                  <a:lnTo>
                    <a:pt x="1577644" y="855954"/>
                  </a:lnTo>
                  <a:close/>
                </a:path>
                <a:path w="2139315" h="862965">
                  <a:moveTo>
                    <a:pt x="1644942" y="686816"/>
                  </a:moveTo>
                  <a:lnTo>
                    <a:pt x="1640484" y="684225"/>
                  </a:lnTo>
                  <a:lnTo>
                    <a:pt x="1636166" y="684784"/>
                  </a:lnTo>
                  <a:lnTo>
                    <a:pt x="1640776" y="690524"/>
                  </a:lnTo>
                  <a:lnTo>
                    <a:pt x="1644942" y="686816"/>
                  </a:lnTo>
                  <a:close/>
                </a:path>
                <a:path w="2139315" h="862965">
                  <a:moveTo>
                    <a:pt x="1659750" y="617143"/>
                  </a:moveTo>
                  <a:lnTo>
                    <a:pt x="1659064" y="612000"/>
                  </a:lnTo>
                  <a:lnTo>
                    <a:pt x="1656422" y="606552"/>
                  </a:lnTo>
                  <a:lnTo>
                    <a:pt x="1653565" y="605002"/>
                  </a:lnTo>
                  <a:lnTo>
                    <a:pt x="1649577" y="608203"/>
                  </a:lnTo>
                  <a:lnTo>
                    <a:pt x="1655965" y="616991"/>
                  </a:lnTo>
                  <a:lnTo>
                    <a:pt x="1656765" y="617791"/>
                  </a:lnTo>
                  <a:lnTo>
                    <a:pt x="1659750" y="617143"/>
                  </a:lnTo>
                  <a:close/>
                </a:path>
                <a:path w="2139315" h="862965">
                  <a:moveTo>
                    <a:pt x="1756664" y="799211"/>
                  </a:moveTo>
                  <a:lnTo>
                    <a:pt x="1751876" y="798410"/>
                  </a:lnTo>
                  <a:lnTo>
                    <a:pt x="1751876" y="803211"/>
                  </a:lnTo>
                  <a:lnTo>
                    <a:pt x="1750275" y="810399"/>
                  </a:lnTo>
                  <a:lnTo>
                    <a:pt x="1755063" y="811199"/>
                  </a:lnTo>
                  <a:lnTo>
                    <a:pt x="1755063" y="805611"/>
                  </a:lnTo>
                  <a:lnTo>
                    <a:pt x="1756664" y="799211"/>
                  </a:lnTo>
                  <a:close/>
                </a:path>
                <a:path w="2139315" h="862965">
                  <a:moveTo>
                    <a:pt x="1785442" y="825588"/>
                  </a:moveTo>
                  <a:lnTo>
                    <a:pt x="1779841" y="824788"/>
                  </a:lnTo>
                  <a:lnTo>
                    <a:pt x="1775841" y="817600"/>
                  </a:lnTo>
                  <a:lnTo>
                    <a:pt x="1771853" y="824788"/>
                  </a:lnTo>
                  <a:lnTo>
                    <a:pt x="1776641" y="825588"/>
                  </a:lnTo>
                  <a:lnTo>
                    <a:pt x="1780641" y="832777"/>
                  </a:lnTo>
                  <a:lnTo>
                    <a:pt x="1785442" y="825588"/>
                  </a:lnTo>
                  <a:close/>
                </a:path>
                <a:path w="2139315" h="862965">
                  <a:moveTo>
                    <a:pt x="1791195" y="797217"/>
                  </a:moveTo>
                  <a:lnTo>
                    <a:pt x="1786737" y="794816"/>
                  </a:lnTo>
                  <a:lnTo>
                    <a:pt x="1782432" y="795413"/>
                  </a:lnTo>
                  <a:lnTo>
                    <a:pt x="1787029" y="800811"/>
                  </a:lnTo>
                  <a:lnTo>
                    <a:pt x="1791195" y="797217"/>
                  </a:lnTo>
                  <a:close/>
                </a:path>
                <a:path w="2139315" h="862965">
                  <a:moveTo>
                    <a:pt x="1807171" y="724484"/>
                  </a:moveTo>
                  <a:lnTo>
                    <a:pt x="1802714" y="722096"/>
                  </a:lnTo>
                  <a:lnTo>
                    <a:pt x="1798408" y="722693"/>
                  </a:lnTo>
                  <a:lnTo>
                    <a:pt x="1803019" y="728091"/>
                  </a:lnTo>
                  <a:lnTo>
                    <a:pt x="1807171" y="724484"/>
                  </a:lnTo>
                  <a:close/>
                </a:path>
                <a:path w="2139315" h="862965">
                  <a:moveTo>
                    <a:pt x="1841385" y="634580"/>
                  </a:moveTo>
                  <a:lnTo>
                    <a:pt x="1834984" y="632180"/>
                  </a:lnTo>
                  <a:lnTo>
                    <a:pt x="1830197" y="631380"/>
                  </a:lnTo>
                  <a:lnTo>
                    <a:pt x="1828596" y="638568"/>
                  </a:lnTo>
                  <a:lnTo>
                    <a:pt x="1834184" y="640168"/>
                  </a:lnTo>
                  <a:lnTo>
                    <a:pt x="1834184" y="635381"/>
                  </a:lnTo>
                  <a:lnTo>
                    <a:pt x="1841385" y="634580"/>
                  </a:lnTo>
                  <a:close/>
                </a:path>
                <a:path w="2139315" h="862965">
                  <a:moveTo>
                    <a:pt x="1850224" y="793902"/>
                  </a:moveTo>
                  <a:lnTo>
                    <a:pt x="1845576" y="791324"/>
                  </a:lnTo>
                  <a:lnTo>
                    <a:pt x="1841233" y="791883"/>
                  </a:lnTo>
                  <a:lnTo>
                    <a:pt x="1846173" y="797610"/>
                  </a:lnTo>
                  <a:lnTo>
                    <a:pt x="1850224" y="793902"/>
                  </a:lnTo>
                  <a:close/>
                </a:path>
                <a:path w="2139315" h="862965">
                  <a:moveTo>
                    <a:pt x="1883740" y="608203"/>
                  </a:moveTo>
                  <a:lnTo>
                    <a:pt x="1876094" y="608203"/>
                  </a:lnTo>
                  <a:lnTo>
                    <a:pt x="1878342" y="611797"/>
                  </a:lnTo>
                  <a:lnTo>
                    <a:pt x="1883295" y="613600"/>
                  </a:lnTo>
                  <a:lnTo>
                    <a:pt x="1883740" y="608203"/>
                  </a:lnTo>
                  <a:close/>
                </a:path>
                <a:path w="2139315" h="862965">
                  <a:moveTo>
                    <a:pt x="1887118" y="833196"/>
                  </a:moveTo>
                  <a:lnTo>
                    <a:pt x="1885442" y="829487"/>
                  </a:lnTo>
                  <a:lnTo>
                    <a:pt x="1879701" y="829818"/>
                  </a:lnTo>
                  <a:lnTo>
                    <a:pt x="1877352" y="837577"/>
                  </a:lnTo>
                  <a:lnTo>
                    <a:pt x="1887118" y="833196"/>
                  </a:lnTo>
                  <a:close/>
                </a:path>
                <a:path w="2139315" h="862965">
                  <a:moveTo>
                    <a:pt x="1906117" y="757656"/>
                  </a:moveTo>
                  <a:lnTo>
                    <a:pt x="1900529" y="752856"/>
                  </a:lnTo>
                  <a:lnTo>
                    <a:pt x="1895729" y="744867"/>
                  </a:lnTo>
                  <a:lnTo>
                    <a:pt x="1890928" y="748068"/>
                  </a:lnTo>
                  <a:lnTo>
                    <a:pt x="1894649" y="753719"/>
                  </a:lnTo>
                  <a:lnTo>
                    <a:pt x="1896732" y="757961"/>
                  </a:lnTo>
                  <a:lnTo>
                    <a:pt x="1899704" y="759637"/>
                  </a:lnTo>
                  <a:lnTo>
                    <a:pt x="1906117" y="757656"/>
                  </a:lnTo>
                  <a:close/>
                </a:path>
                <a:path w="2139315" h="862965">
                  <a:moveTo>
                    <a:pt x="1907717" y="712101"/>
                  </a:moveTo>
                  <a:lnTo>
                    <a:pt x="1904517" y="708101"/>
                  </a:lnTo>
                  <a:lnTo>
                    <a:pt x="1901317" y="711301"/>
                  </a:lnTo>
                  <a:lnTo>
                    <a:pt x="1894928" y="715302"/>
                  </a:lnTo>
                  <a:lnTo>
                    <a:pt x="1897329" y="719289"/>
                  </a:lnTo>
                  <a:lnTo>
                    <a:pt x="1901317" y="716102"/>
                  </a:lnTo>
                  <a:lnTo>
                    <a:pt x="1907717" y="712101"/>
                  </a:lnTo>
                  <a:close/>
                </a:path>
                <a:path w="2139315" h="862965">
                  <a:moveTo>
                    <a:pt x="1914906" y="699312"/>
                  </a:moveTo>
                  <a:lnTo>
                    <a:pt x="1908949" y="699655"/>
                  </a:lnTo>
                  <a:lnTo>
                    <a:pt x="1910410" y="704405"/>
                  </a:lnTo>
                  <a:lnTo>
                    <a:pt x="1914118" y="706615"/>
                  </a:lnTo>
                  <a:lnTo>
                    <a:pt x="1914906" y="699312"/>
                  </a:lnTo>
                  <a:close/>
                </a:path>
                <a:path w="2139315" h="862965">
                  <a:moveTo>
                    <a:pt x="1916506" y="798410"/>
                  </a:moveTo>
                  <a:lnTo>
                    <a:pt x="1914105" y="788822"/>
                  </a:lnTo>
                  <a:lnTo>
                    <a:pt x="1910118" y="798410"/>
                  </a:lnTo>
                  <a:lnTo>
                    <a:pt x="1905266" y="797064"/>
                  </a:lnTo>
                  <a:lnTo>
                    <a:pt x="1906714" y="799020"/>
                  </a:lnTo>
                  <a:lnTo>
                    <a:pt x="1911464" y="800658"/>
                  </a:lnTo>
                  <a:lnTo>
                    <a:pt x="1916506" y="798410"/>
                  </a:lnTo>
                  <a:close/>
                </a:path>
                <a:path w="2139315" h="862965">
                  <a:moveTo>
                    <a:pt x="1930095" y="777633"/>
                  </a:moveTo>
                  <a:lnTo>
                    <a:pt x="1926894" y="772845"/>
                  </a:lnTo>
                  <a:lnTo>
                    <a:pt x="1923694" y="776033"/>
                  </a:lnTo>
                  <a:lnTo>
                    <a:pt x="1918106" y="772845"/>
                  </a:lnTo>
                  <a:lnTo>
                    <a:pt x="1920506" y="778433"/>
                  </a:lnTo>
                  <a:lnTo>
                    <a:pt x="1923694" y="781634"/>
                  </a:lnTo>
                  <a:lnTo>
                    <a:pt x="1930095" y="777633"/>
                  </a:lnTo>
                  <a:close/>
                </a:path>
                <a:path w="2139315" h="862965">
                  <a:moveTo>
                    <a:pt x="1985543" y="743686"/>
                  </a:moveTo>
                  <a:lnTo>
                    <a:pt x="1984044" y="739978"/>
                  </a:lnTo>
                  <a:lnTo>
                    <a:pt x="1978342" y="740308"/>
                  </a:lnTo>
                  <a:lnTo>
                    <a:pt x="1975650" y="748068"/>
                  </a:lnTo>
                  <a:lnTo>
                    <a:pt x="1985543" y="743686"/>
                  </a:lnTo>
                  <a:close/>
                </a:path>
                <a:path w="2139315" h="862965">
                  <a:moveTo>
                    <a:pt x="2011616" y="717689"/>
                  </a:moveTo>
                  <a:lnTo>
                    <a:pt x="2010156" y="712978"/>
                  </a:lnTo>
                  <a:lnTo>
                    <a:pt x="2009521" y="717689"/>
                  </a:lnTo>
                  <a:lnTo>
                    <a:pt x="2009927" y="722414"/>
                  </a:lnTo>
                  <a:lnTo>
                    <a:pt x="2011616" y="717689"/>
                  </a:lnTo>
                  <a:close/>
                </a:path>
                <a:path w="2139315" h="862965">
                  <a:moveTo>
                    <a:pt x="2015604" y="703313"/>
                  </a:moveTo>
                  <a:lnTo>
                    <a:pt x="2012569" y="695667"/>
                  </a:lnTo>
                  <a:lnTo>
                    <a:pt x="2007514" y="696709"/>
                  </a:lnTo>
                  <a:lnTo>
                    <a:pt x="2006511" y="701065"/>
                  </a:lnTo>
                  <a:lnTo>
                    <a:pt x="2015604" y="703313"/>
                  </a:lnTo>
                  <a:close/>
                </a:path>
                <a:path w="2139315" h="862965">
                  <a:moveTo>
                    <a:pt x="2020404" y="732078"/>
                  </a:moveTo>
                  <a:lnTo>
                    <a:pt x="2012759" y="732078"/>
                  </a:lnTo>
                  <a:lnTo>
                    <a:pt x="2015007" y="735672"/>
                  </a:lnTo>
                  <a:lnTo>
                    <a:pt x="2019960" y="737476"/>
                  </a:lnTo>
                  <a:lnTo>
                    <a:pt x="2020404" y="732078"/>
                  </a:lnTo>
                  <a:close/>
                </a:path>
                <a:path w="2139315" h="862965">
                  <a:moveTo>
                    <a:pt x="2138692" y="771245"/>
                  </a:moveTo>
                  <a:lnTo>
                    <a:pt x="2133092" y="766445"/>
                  </a:lnTo>
                  <a:lnTo>
                    <a:pt x="2126704" y="763244"/>
                  </a:lnTo>
                  <a:lnTo>
                    <a:pt x="2120303" y="764844"/>
                  </a:lnTo>
                  <a:lnTo>
                    <a:pt x="2125903" y="772045"/>
                  </a:lnTo>
                  <a:lnTo>
                    <a:pt x="2132292" y="775233"/>
                  </a:lnTo>
                  <a:lnTo>
                    <a:pt x="2138692" y="77124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868267" y="9947224"/>
              <a:ext cx="1269365" cy="340360"/>
            </a:xfrm>
            <a:custGeom>
              <a:avLst/>
              <a:gdLst/>
              <a:ahLst/>
              <a:cxnLst/>
              <a:rect l="l" t="t" r="r" b="b"/>
              <a:pathLst>
                <a:path w="1269365" h="340359">
                  <a:moveTo>
                    <a:pt x="14185" y="110871"/>
                  </a:moveTo>
                  <a:lnTo>
                    <a:pt x="10388" y="107099"/>
                  </a:lnTo>
                  <a:lnTo>
                    <a:pt x="4787" y="103924"/>
                  </a:lnTo>
                  <a:lnTo>
                    <a:pt x="1600" y="103898"/>
                  </a:lnTo>
                  <a:lnTo>
                    <a:pt x="0" y="108699"/>
                  </a:lnTo>
                  <a:lnTo>
                    <a:pt x="10388" y="112699"/>
                  </a:lnTo>
                  <a:lnTo>
                    <a:pt x="11988" y="112699"/>
                  </a:lnTo>
                  <a:lnTo>
                    <a:pt x="14185" y="110871"/>
                  </a:lnTo>
                  <a:close/>
                </a:path>
                <a:path w="1269365" h="340359">
                  <a:moveTo>
                    <a:pt x="45872" y="175463"/>
                  </a:moveTo>
                  <a:lnTo>
                    <a:pt x="40563" y="175831"/>
                  </a:lnTo>
                  <a:lnTo>
                    <a:pt x="37338" y="178600"/>
                  </a:lnTo>
                  <a:lnTo>
                    <a:pt x="44754" y="180632"/>
                  </a:lnTo>
                  <a:lnTo>
                    <a:pt x="45872" y="175463"/>
                  </a:lnTo>
                  <a:close/>
                </a:path>
                <a:path w="1269365" h="340359">
                  <a:moveTo>
                    <a:pt x="61734" y="336816"/>
                  </a:moveTo>
                  <a:lnTo>
                    <a:pt x="57543" y="337972"/>
                  </a:lnTo>
                  <a:lnTo>
                    <a:pt x="56184" y="339775"/>
                  </a:lnTo>
                  <a:lnTo>
                    <a:pt x="60960" y="339775"/>
                  </a:lnTo>
                  <a:lnTo>
                    <a:pt x="61734" y="336816"/>
                  </a:lnTo>
                  <a:close/>
                </a:path>
                <a:path w="1269365" h="340359">
                  <a:moveTo>
                    <a:pt x="126276" y="188620"/>
                  </a:moveTo>
                  <a:lnTo>
                    <a:pt x="117487" y="189420"/>
                  </a:lnTo>
                  <a:lnTo>
                    <a:pt x="110985" y="193255"/>
                  </a:lnTo>
                  <a:lnTo>
                    <a:pt x="109893" y="199110"/>
                  </a:lnTo>
                  <a:lnTo>
                    <a:pt x="111188" y="202120"/>
                  </a:lnTo>
                  <a:lnTo>
                    <a:pt x="111887" y="197408"/>
                  </a:lnTo>
                  <a:lnTo>
                    <a:pt x="117487" y="194208"/>
                  </a:lnTo>
                  <a:lnTo>
                    <a:pt x="126276" y="188620"/>
                  </a:lnTo>
                  <a:close/>
                </a:path>
                <a:path w="1269365" h="340359">
                  <a:moveTo>
                    <a:pt x="168084" y="98818"/>
                  </a:moveTo>
                  <a:lnTo>
                    <a:pt x="163042" y="98310"/>
                  </a:lnTo>
                  <a:lnTo>
                    <a:pt x="158635" y="95110"/>
                  </a:lnTo>
                  <a:lnTo>
                    <a:pt x="152450" y="98513"/>
                  </a:lnTo>
                  <a:lnTo>
                    <a:pt x="149555" y="102806"/>
                  </a:lnTo>
                  <a:lnTo>
                    <a:pt x="155041" y="102298"/>
                  </a:lnTo>
                  <a:lnTo>
                    <a:pt x="160794" y="100444"/>
                  </a:lnTo>
                  <a:lnTo>
                    <a:pt x="166230" y="99402"/>
                  </a:lnTo>
                  <a:lnTo>
                    <a:pt x="168084" y="98818"/>
                  </a:lnTo>
                  <a:close/>
                </a:path>
                <a:path w="1269365" h="340359">
                  <a:moveTo>
                    <a:pt x="169824" y="80124"/>
                  </a:moveTo>
                  <a:lnTo>
                    <a:pt x="169760" y="75603"/>
                  </a:lnTo>
                  <a:lnTo>
                    <a:pt x="163842" y="75133"/>
                  </a:lnTo>
                  <a:lnTo>
                    <a:pt x="164592" y="79883"/>
                  </a:lnTo>
                  <a:lnTo>
                    <a:pt x="163842" y="86118"/>
                  </a:lnTo>
                  <a:lnTo>
                    <a:pt x="164287" y="90868"/>
                  </a:lnTo>
                  <a:lnTo>
                    <a:pt x="168630" y="91109"/>
                  </a:lnTo>
                  <a:lnTo>
                    <a:pt x="168109" y="86144"/>
                  </a:lnTo>
                  <a:lnTo>
                    <a:pt x="169824" y="80124"/>
                  </a:lnTo>
                  <a:close/>
                </a:path>
                <a:path w="1269365" h="340359">
                  <a:moveTo>
                    <a:pt x="172631" y="28778"/>
                  </a:moveTo>
                  <a:lnTo>
                    <a:pt x="166230" y="30378"/>
                  </a:lnTo>
                  <a:lnTo>
                    <a:pt x="163042" y="32778"/>
                  </a:lnTo>
                  <a:lnTo>
                    <a:pt x="165430" y="39166"/>
                  </a:lnTo>
                  <a:lnTo>
                    <a:pt x="171030" y="37566"/>
                  </a:lnTo>
                  <a:lnTo>
                    <a:pt x="167830" y="33566"/>
                  </a:lnTo>
                  <a:lnTo>
                    <a:pt x="172631" y="28778"/>
                  </a:lnTo>
                  <a:close/>
                </a:path>
                <a:path w="1269365" h="340359">
                  <a:moveTo>
                    <a:pt x="202184" y="120307"/>
                  </a:moveTo>
                  <a:lnTo>
                    <a:pt x="196900" y="120688"/>
                  </a:lnTo>
                  <a:lnTo>
                    <a:pt x="193865" y="123456"/>
                  </a:lnTo>
                  <a:lnTo>
                    <a:pt x="201396" y="125476"/>
                  </a:lnTo>
                  <a:lnTo>
                    <a:pt x="202184" y="120307"/>
                  </a:lnTo>
                  <a:close/>
                </a:path>
                <a:path w="1269365" h="340359">
                  <a:moveTo>
                    <a:pt x="206870" y="310642"/>
                  </a:moveTo>
                  <a:lnTo>
                    <a:pt x="204393" y="314794"/>
                  </a:lnTo>
                  <a:lnTo>
                    <a:pt x="202819" y="319405"/>
                  </a:lnTo>
                  <a:lnTo>
                    <a:pt x="206197" y="315696"/>
                  </a:lnTo>
                  <a:lnTo>
                    <a:pt x="206870" y="310642"/>
                  </a:lnTo>
                  <a:close/>
                </a:path>
                <a:path w="1269365" h="340359">
                  <a:moveTo>
                    <a:pt x="213385" y="218986"/>
                  </a:moveTo>
                  <a:lnTo>
                    <a:pt x="210185" y="214998"/>
                  </a:lnTo>
                  <a:lnTo>
                    <a:pt x="207797" y="208597"/>
                  </a:lnTo>
                  <a:lnTo>
                    <a:pt x="202996" y="210197"/>
                  </a:lnTo>
                  <a:lnTo>
                    <a:pt x="206197" y="214198"/>
                  </a:lnTo>
                  <a:lnTo>
                    <a:pt x="208597" y="220586"/>
                  </a:lnTo>
                  <a:lnTo>
                    <a:pt x="213385" y="218986"/>
                  </a:lnTo>
                  <a:close/>
                </a:path>
                <a:path w="1269365" h="340359">
                  <a:moveTo>
                    <a:pt x="235292" y="188239"/>
                  </a:moveTo>
                  <a:lnTo>
                    <a:pt x="229971" y="188620"/>
                  </a:lnTo>
                  <a:lnTo>
                    <a:pt x="226745" y="191389"/>
                  </a:lnTo>
                  <a:lnTo>
                    <a:pt x="234162" y="193421"/>
                  </a:lnTo>
                  <a:lnTo>
                    <a:pt x="235292" y="188239"/>
                  </a:lnTo>
                  <a:close/>
                </a:path>
                <a:path w="1269365" h="340359">
                  <a:moveTo>
                    <a:pt x="248551" y="222986"/>
                  </a:moveTo>
                  <a:lnTo>
                    <a:pt x="246951" y="214998"/>
                  </a:lnTo>
                  <a:lnTo>
                    <a:pt x="242163" y="217385"/>
                  </a:lnTo>
                  <a:lnTo>
                    <a:pt x="234962" y="213398"/>
                  </a:lnTo>
                  <a:lnTo>
                    <a:pt x="235762" y="221386"/>
                  </a:lnTo>
                  <a:lnTo>
                    <a:pt x="240563" y="218986"/>
                  </a:lnTo>
                  <a:lnTo>
                    <a:pt x="248551" y="222986"/>
                  </a:lnTo>
                  <a:close/>
                </a:path>
                <a:path w="1269365" h="340359">
                  <a:moveTo>
                    <a:pt x="251879" y="318262"/>
                  </a:moveTo>
                  <a:lnTo>
                    <a:pt x="251752" y="312496"/>
                  </a:lnTo>
                  <a:lnTo>
                    <a:pt x="247383" y="313321"/>
                  </a:lnTo>
                  <a:lnTo>
                    <a:pt x="241960" y="311302"/>
                  </a:lnTo>
                  <a:lnTo>
                    <a:pt x="238036" y="310476"/>
                  </a:lnTo>
                  <a:lnTo>
                    <a:pt x="238163" y="314896"/>
                  </a:lnTo>
                  <a:lnTo>
                    <a:pt x="242531" y="315417"/>
                  </a:lnTo>
                  <a:lnTo>
                    <a:pt x="247954" y="317893"/>
                  </a:lnTo>
                  <a:lnTo>
                    <a:pt x="251879" y="318262"/>
                  </a:lnTo>
                  <a:close/>
                </a:path>
                <a:path w="1269365" h="340359">
                  <a:moveTo>
                    <a:pt x="280847" y="154673"/>
                  </a:moveTo>
                  <a:lnTo>
                    <a:pt x="275526" y="155054"/>
                  </a:lnTo>
                  <a:lnTo>
                    <a:pt x="272300" y="157822"/>
                  </a:lnTo>
                  <a:lnTo>
                    <a:pt x="279717" y="159842"/>
                  </a:lnTo>
                  <a:lnTo>
                    <a:pt x="280847" y="154673"/>
                  </a:lnTo>
                  <a:close/>
                </a:path>
                <a:path w="1269365" h="340359">
                  <a:moveTo>
                    <a:pt x="310692" y="183489"/>
                  </a:moveTo>
                  <a:lnTo>
                    <a:pt x="305892" y="181724"/>
                  </a:lnTo>
                  <a:lnTo>
                    <a:pt x="300799" y="181013"/>
                  </a:lnTo>
                  <a:lnTo>
                    <a:pt x="305295" y="183819"/>
                  </a:lnTo>
                  <a:lnTo>
                    <a:pt x="310692" y="183489"/>
                  </a:lnTo>
                  <a:close/>
                </a:path>
                <a:path w="1269365" h="340359">
                  <a:moveTo>
                    <a:pt x="329476" y="245706"/>
                  </a:moveTo>
                  <a:lnTo>
                    <a:pt x="325272" y="246862"/>
                  </a:lnTo>
                  <a:lnTo>
                    <a:pt x="322275" y="250875"/>
                  </a:lnTo>
                  <a:lnTo>
                    <a:pt x="327672" y="252552"/>
                  </a:lnTo>
                  <a:lnTo>
                    <a:pt x="329476" y="245706"/>
                  </a:lnTo>
                  <a:close/>
                </a:path>
                <a:path w="1269365" h="340359">
                  <a:moveTo>
                    <a:pt x="349250" y="188620"/>
                  </a:moveTo>
                  <a:lnTo>
                    <a:pt x="343662" y="190220"/>
                  </a:lnTo>
                  <a:lnTo>
                    <a:pt x="344462" y="186220"/>
                  </a:lnTo>
                  <a:lnTo>
                    <a:pt x="344462" y="181432"/>
                  </a:lnTo>
                  <a:lnTo>
                    <a:pt x="338861" y="186220"/>
                  </a:lnTo>
                  <a:lnTo>
                    <a:pt x="331673" y="181432"/>
                  </a:lnTo>
                  <a:lnTo>
                    <a:pt x="333273" y="187820"/>
                  </a:lnTo>
                  <a:lnTo>
                    <a:pt x="338124" y="188620"/>
                  </a:lnTo>
                  <a:lnTo>
                    <a:pt x="343954" y="193014"/>
                  </a:lnTo>
                  <a:lnTo>
                    <a:pt x="348437" y="195008"/>
                  </a:lnTo>
                  <a:lnTo>
                    <a:pt x="349250" y="188620"/>
                  </a:lnTo>
                  <a:close/>
                </a:path>
                <a:path w="1269365" h="340359">
                  <a:moveTo>
                    <a:pt x="365239" y="5600"/>
                  </a:moveTo>
                  <a:lnTo>
                    <a:pt x="364439" y="0"/>
                  </a:lnTo>
                  <a:lnTo>
                    <a:pt x="357251" y="4000"/>
                  </a:lnTo>
                  <a:lnTo>
                    <a:pt x="356450" y="8001"/>
                  </a:lnTo>
                  <a:lnTo>
                    <a:pt x="357251" y="13589"/>
                  </a:lnTo>
                  <a:lnTo>
                    <a:pt x="364439" y="9601"/>
                  </a:lnTo>
                  <a:lnTo>
                    <a:pt x="365239" y="5600"/>
                  </a:lnTo>
                  <a:close/>
                </a:path>
                <a:path w="1269365" h="340359">
                  <a:moveTo>
                    <a:pt x="380428" y="24777"/>
                  </a:moveTo>
                  <a:lnTo>
                    <a:pt x="377228" y="20789"/>
                  </a:lnTo>
                  <a:lnTo>
                    <a:pt x="374027" y="14389"/>
                  </a:lnTo>
                  <a:lnTo>
                    <a:pt x="370027" y="15989"/>
                  </a:lnTo>
                  <a:lnTo>
                    <a:pt x="373227" y="19989"/>
                  </a:lnTo>
                  <a:lnTo>
                    <a:pt x="375627" y="26377"/>
                  </a:lnTo>
                  <a:lnTo>
                    <a:pt x="380428" y="24777"/>
                  </a:lnTo>
                  <a:close/>
                </a:path>
                <a:path w="1269365" h="340359">
                  <a:moveTo>
                    <a:pt x="381215" y="214198"/>
                  </a:moveTo>
                  <a:lnTo>
                    <a:pt x="378028" y="210197"/>
                  </a:lnTo>
                  <a:lnTo>
                    <a:pt x="375627" y="203809"/>
                  </a:lnTo>
                  <a:lnTo>
                    <a:pt x="370827" y="205409"/>
                  </a:lnTo>
                  <a:lnTo>
                    <a:pt x="374027" y="209397"/>
                  </a:lnTo>
                  <a:lnTo>
                    <a:pt x="376428" y="215798"/>
                  </a:lnTo>
                  <a:lnTo>
                    <a:pt x="381215" y="214198"/>
                  </a:lnTo>
                  <a:close/>
                </a:path>
                <a:path w="1269365" h="340359">
                  <a:moveTo>
                    <a:pt x="387616" y="121488"/>
                  </a:moveTo>
                  <a:lnTo>
                    <a:pt x="386816" y="115887"/>
                  </a:lnTo>
                  <a:lnTo>
                    <a:pt x="379628" y="119888"/>
                  </a:lnTo>
                  <a:lnTo>
                    <a:pt x="378828" y="123888"/>
                  </a:lnTo>
                  <a:lnTo>
                    <a:pt x="379628" y="129476"/>
                  </a:lnTo>
                  <a:lnTo>
                    <a:pt x="386016" y="126276"/>
                  </a:lnTo>
                  <a:lnTo>
                    <a:pt x="387616" y="121488"/>
                  </a:lnTo>
                  <a:close/>
                </a:path>
                <a:path w="1269365" h="340359">
                  <a:moveTo>
                    <a:pt x="387756" y="330885"/>
                  </a:moveTo>
                  <a:lnTo>
                    <a:pt x="386511" y="326085"/>
                  </a:lnTo>
                  <a:lnTo>
                    <a:pt x="383032" y="323684"/>
                  </a:lnTo>
                  <a:lnTo>
                    <a:pt x="382016" y="330885"/>
                  </a:lnTo>
                  <a:lnTo>
                    <a:pt x="387756" y="330885"/>
                  </a:lnTo>
                  <a:close/>
                </a:path>
                <a:path w="1269365" h="340359">
                  <a:moveTo>
                    <a:pt x="397205" y="147866"/>
                  </a:moveTo>
                  <a:lnTo>
                    <a:pt x="395605" y="139865"/>
                  </a:lnTo>
                  <a:lnTo>
                    <a:pt x="390817" y="142265"/>
                  </a:lnTo>
                  <a:lnTo>
                    <a:pt x="383616" y="138264"/>
                  </a:lnTo>
                  <a:lnTo>
                    <a:pt x="384416" y="146265"/>
                  </a:lnTo>
                  <a:lnTo>
                    <a:pt x="389216" y="143865"/>
                  </a:lnTo>
                  <a:lnTo>
                    <a:pt x="397205" y="147866"/>
                  </a:lnTo>
                  <a:close/>
                </a:path>
                <a:path w="1269365" h="340359">
                  <a:moveTo>
                    <a:pt x="411391" y="253022"/>
                  </a:moveTo>
                  <a:lnTo>
                    <a:pt x="406590" y="251256"/>
                  </a:lnTo>
                  <a:lnTo>
                    <a:pt x="401497" y="250545"/>
                  </a:lnTo>
                  <a:lnTo>
                    <a:pt x="405993" y="253352"/>
                  </a:lnTo>
                  <a:lnTo>
                    <a:pt x="411391" y="253022"/>
                  </a:lnTo>
                  <a:close/>
                </a:path>
                <a:path w="1269365" h="340359">
                  <a:moveTo>
                    <a:pt x="413994" y="75133"/>
                  </a:moveTo>
                  <a:lnTo>
                    <a:pt x="407593" y="76733"/>
                  </a:lnTo>
                  <a:lnTo>
                    <a:pt x="404393" y="79121"/>
                  </a:lnTo>
                  <a:lnTo>
                    <a:pt x="406793" y="85521"/>
                  </a:lnTo>
                  <a:lnTo>
                    <a:pt x="412394" y="83921"/>
                  </a:lnTo>
                  <a:lnTo>
                    <a:pt x="409194" y="79921"/>
                  </a:lnTo>
                  <a:lnTo>
                    <a:pt x="413994" y="75133"/>
                  </a:lnTo>
                  <a:close/>
                </a:path>
                <a:path w="1269365" h="340359">
                  <a:moveTo>
                    <a:pt x="415391" y="284187"/>
                  </a:moveTo>
                  <a:lnTo>
                    <a:pt x="410591" y="282422"/>
                  </a:lnTo>
                  <a:lnTo>
                    <a:pt x="405498" y="281711"/>
                  </a:lnTo>
                  <a:lnTo>
                    <a:pt x="409994" y="284530"/>
                  </a:lnTo>
                  <a:lnTo>
                    <a:pt x="415391" y="284187"/>
                  </a:lnTo>
                  <a:close/>
                </a:path>
                <a:path w="1269365" h="340359">
                  <a:moveTo>
                    <a:pt x="419138" y="260985"/>
                  </a:moveTo>
                  <a:lnTo>
                    <a:pt x="417982" y="254952"/>
                  </a:lnTo>
                  <a:lnTo>
                    <a:pt x="413740" y="256603"/>
                  </a:lnTo>
                  <a:lnTo>
                    <a:pt x="408000" y="255549"/>
                  </a:lnTo>
                  <a:lnTo>
                    <a:pt x="404050" y="255409"/>
                  </a:lnTo>
                  <a:lnTo>
                    <a:pt x="405193" y="259753"/>
                  </a:lnTo>
                  <a:lnTo>
                    <a:pt x="409448" y="259562"/>
                  </a:lnTo>
                  <a:lnTo>
                    <a:pt x="415188" y="261251"/>
                  </a:lnTo>
                  <a:lnTo>
                    <a:pt x="419138" y="260985"/>
                  </a:lnTo>
                  <a:close/>
                </a:path>
                <a:path w="1269365" h="340359">
                  <a:moveTo>
                    <a:pt x="424573" y="166243"/>
                  </a:moveTo>
                  <a:lnTo>
                    <a:pt x="420382" y="167436"/>
                  </a:lnTo>
                  <a:lnTo>
                    <a:pt x="417385" y="171640"/>
                  </a:lnTo>
                  <a:lnTo>
                    <a:pt x="422783" y="173431"/>
                  </a:lnTo>
                  <a:lnTo>
                    <a:pt x="424573" y="166243"/>
                  </a:lnTo>
                  <a:close/>
                </a:path>
                <a:path w="1269365" h="340359">
                  <a:moveTo>
                    <a:pt x="430771" y="313296"/>
                  </a:moveTo>
                  <a:lnTo>
                    <a:pt x="425488" y="311505"/>
                  </a:lnTo>
                  <a:lnTo>
                    <a:pt x="425081" y="316293"/>
                  </a:lnTo>
                  <a:lnTo>
                    <a:pt x="427507" y="319595"/>
                  </a:lnTo>
                  <a:lnTo>
                    <a:pt x="430771" y="313296"/>
                  </a:lnTo>
                  <a:close/>
                </a:path>
                <a:path w="1269365" h="340359">
                  <a:moveTo>
                    <a:pt x="433971" y="73533"/>
                  </a:moveTo>
                  <a:lnTo>
                    <a:pt x="427570" y="75133"/>
                  </a:lnTo>
                  <a:lnTo>
                    <a:pt x="424383" y="77533"/>
                  </a:lnTo>
                  <a:lnTo>
                    <a:pt x="426770" y="83921"/>
                  </a:lnTo>
                  <a:lnTo>
                    <a:pt x="432371" y="82321"/>
                  </a:lnTo>
                  <a:lnTo>
                    <a:pt x="429171" y="78333"/>
                  </a:lnTo>
                  <a:lnTo>
                    <a:pt x="433971" y="73533"/>
                  </a:lnTo>
                  <a:close/>
                </a:path>
                <a:path w="1269365" h="340359">
                  <a:moveTo>
                    <a:pt x="459549" y="305308"/>
                  </a:moveTo>
                  <a:lnTo>
                    <a:pt x="456349" y="301307"/>
                  </a:lnTo>
                  <a:lnTo>
                    <a:pt x="453948" y="294919"/>
                  </a:lnTo>
                  <a:lnTo>
                    <a:pt x="449148" y="296519"/>
                  </a:lnTo>
                  <a:lnTo>
                    <a:pt x="452348" y="300507"/>
                  </a:lnTo>
                  <a:lnTo>
                    <a:pt x="454748" y="306908"/>
                  </a:lnTo>
                  <a:lnTo>
                    <a:pt x="459549" y="305308"/>
                  </a:lnTo>
                  <a:close/>
                </a:path>
                <a:path w="1269365" h="340359">
                  <a:moveTo>
                    <a:pt x="472325" y="192620"/>
                  </a:moveTo>
                  <a:lnTo>
                    <a:pt x="470738" y="184619"/>
                  </a:lnTo>
                  <a:lnTo>
                    <a:pt x="465937" y="187020"/>
                  </a:lnTo>
                  <a:lnTo>
                    <a:pt x="458749" y="183019"/>
                  </a:lnTo>
                  <a:lnTo>
                    <a:pt x="459549" y="191020"/>
                  </a:lnTo>
                  <a:lnTo>
                    <a:pt x="464337" y="189420"/>
                  </a:lnTo>
                  <a:lnTo>
                    <a:pt x="472325" y="192620"/>
                  </a:lnTo>
                  <a:close/>
                </a:path>
                <a:path w="1269365" h="340359">
                  <a:moveTo>
                    <a:pt x="485101" y="215874"/>
                  </a:moveTo>
                  <a:lnTo>
                    <a:pt x="479818" y="216293"/>
                  </a:lnTo>
                  <a:lnTo>
                    <a:pt x="476783" y="219252"/>
                  </a:lnTo>
                  <a:lnTo>
                    <a:pt x="484314" y="221386"/>
                  </a:lnTo>
                  <a:lnTo>
                    <a:pt x="485101" y="215874"/>
                  </a:lnTo>
                  <a:close/>
                </a:path>
                <a:path w="1269365" h="340359">
                  <a:moveTo>
                    <a:pt x="485114" y="322084"/>
                  </a:moveTo>
                  <a:lnTo>
                    <a:pt x="481291" y="321437"/>
                  </a:lnTo>
                  <a:lnTo>
                    <a:pt x="482917" y="315239"/>
                  </a:lnTo>
                  <a:lnTo>
                    <a:pt x="478726" y="316395"/>
                  </a:lnTo>
                  <a:lnTo>
                    <a:pt x="475729" y="320408"/>
                  </a:lnTo>
                  <a:lnTo>
                    <a:pt x="476719" y="320725"/>
                  </a:lnTo>
                  <a:lnTo>
                    <a:pt x="468033" y="319786"/>
                  </a:lnTo>
                  <a:lnTo>
                    <a:pt x="462076" y="319506"/>
                  </a:lnTo>
                  <a:lnTo>
                    <a:pt x="465937" y="320497"/>
                  </a:lnTo>
                  <a:lnTo>
                    <a:pt x="471068" y="322872"/>
                  </a:lnTo>
                  <a:lnTo>
                    <a:pt x="478231" y="326986"/>
                  </a:lnTo>
                  <a:lnTo>
                    <a:pt x="484035" y="328244"/>
                  </a:lnTo>
                  <a:lnTo>
                    <a:pt x="485114" y="322084"/>
                  </a:lnTo>
                  <a:close/>
                </a:path>
                <a:path w="1269365" h="340359">
                  <a:moveTo>
                    <a:pt x="495503" y="210197"/>
                  </a:moveTo>
                  <a:lnTo>
                    <a:pt x="494703" y="205409"/>
                  </a:lnTo>
                  <a:lnTo>
                    <a:pt x="490715" y="207797"/>
                  </a:lnTo>
                  <a:lnTo>
                    <a:pt x="485914" y="203009"/>
                  </a:lnTo>
                  <a:lnTo>
                    <a:pt x="486714" y="208597"/>
                  </a:lnTo>
                  <a:lnTo>
                    <a:pt x="488315" y="212598"/>
                  </a:lnTo>
                  <a:lnTo>
                    <a:pt x="495503" y="210197"/>
                  </a:lnTo>
                  <a:close/>
                </a:path>
                <a:path w="1269365" h="340359">
                  <a:moveTo>
                    <a:pt x="528281" y="201409"/>
                  </a:moveTo>
                  <a:lnTo>
                    <a:pt x="524764" y="196786"/>
                  </a:lnTo>
                  <a:lnTo>
                    <a:pt x="518185" y="195618"/>
                  </a:lnTo>
                  <a:lnTo>
                    <a:pt x="512648" y="197142"/>
                  </a:lnTo>
                  <a:lnTo>
                    <a:pt x="512292" y="200609"/>
                  </a:lnTo>
                  <a:lnTo>
                    <a:pt x="516470" y="200736"/>
                  </a:lnTo>
                  <a:lnTo>
                    <a:pt x="519988" y="202806"/>
                  </a:lnTo>
                  <a:lnTo>
                    <a:pt x="523646" y="203974"/>
                  </a:lnTo>
                  <a:lnTo>
                    <a:pt x="528281" y="201409"/>
                  </a:lnTo>
                  <a:close/>
                </a:path>
                <a:path w="1269365" h="340359">
                  <a:moveTo>
                    <a:pt x="558152" y="255549"/>
                  </a:moveTo>
                  <a:lnTo>
                    <a:pt x="558038" y="251752"/>
                  </a:lnTo>
                  <a:lnTo>
                    <a:pt x="557961" y="248564"/>
                  </a:lnTo>
                  <a:lnTo>
                    <a:pt x="557911" y="246811"/>
                  </a:lnTo>
                  <a:lnTo>
                    <a:pt x="551446" y="248564"/>
                  </a:lnTo>
                  <a:lnTo>
                    <a:pt x="554647" y="251752"/>
                  </a:lnTo>
                  <a:lnTo>
                    <a:pt x="555840" y="261594"/>
                  </a:lnTo>
                  <a:lnTo>
                    <a:pt x="558152" y="255549"/>
                  </a:lnTo>
                  <a:close/>
                </a:path>
                <a:path w="1269365" h="340359">
                  <a:moveTo>
                    <a:pt x="562406" y="304190"/>
                  </a:moveTo>
                  <a:lnTo>
                    <a:pt x="561479" y="303707"/>
                  </a:lnTo>
                  <a:lnTo>
                    <a:pt x="556348" y="301015"/>
                  </a:lnTo>
                  <a:lnTo>
                    <a:pt x="546849" y="299770"/>
                  </a:lnTo>
                  <a:lnTo>
                    <a:pt x="546963" y="301015"/>
                  </a:lnTo>
                  <a:lnTo>
                    <a:pt x="547458" y="306108"/>
                  </a:lnTo>
                  <a:lnTo>
                    <a:pt x="550659" y="303707"/>
                  </a:lnTo>
                  <a:lnTo>
                    <a:pt x="551446" y="303707"/>
                  </a:lnTo>
                  <a:lnTo>
                    <a:pt x="562406" y="304190"/>
                  </a:lnTo>
                  <a:close/>
                </a:path>
                <a:path w="1269365" h="340359">
                  <a:moveTo>
                    <a:pt x="574624" y="87122"/>
                  </a:moveTo>
                  <a:lnTo>
                    <a:pt x="569836" y="91109"/>
                  </a:lnTo>
                  <a:lnTo>
                    <a:pt x="566635" y="83921"/>
                  </a:lnTo>
                  <a:lnTo>
                    <a:pt x="561848" y="86321"/>
                  </a:lnTo>
                  <a:lnTo>
                    <a:pt x="565226" y="93141"/>
                  </a:lnTo>
                  <a:lnTo>
                    <a:pt x="563143" y="99504"/>
                  </a:lnTo>
                  <a:lnTo>
                    <a:pt x="560603" y="105879"/>
                  </a:lnTo>
                  <a:lnTo>
                    <a:pt x="562648" y="112699"/>
                  </a:lnTo>
                  <a:lnTo>
                    <a:pt x="567105" y="106222"/>
                  </a:lnTo>
                  <a:lnTo>
                    <a:pt x="570128" y="99910"/>
                  </a:lnTo>
                  <a:lnTo>
                    <a:pt x="572414" y="93586"/>
                  </a:lnTo>
                  <a:lnTo>
                    <a:pt x="574624" y="87122"/>
                  </a:lnTo>
                  <a:close/>
                </a:path>
                <a:path w="1269365" h="340359">
                  <a:moveTo>
                    <a:pt x="583425" y="248564"/>
                  </a:moveTo>
                  <a:lnTo>
                    <a:pt x="581825" y="242163"/>
                  </a:lnTo>
                  <a:lnTo>
                    <a:pt x="578624" y="238975"/>
                  </a:lnTo>
                  <a:lnTo>
                    <a:pt x="572236" y="242963"/>
                  </a:lnTo>
                  <a:lnTo>
                    <a:pt x="574624" y="247764"/>
                  </a:lnTo>
                  <a:lnTo>
                    <a:pt x="577824" y="244563"/>
                  </a:lnTo>
                  <a:lnTo>
                    <a:pt x="583425" y="248564"/>
                  </a:lnTo>
                  <a:close/>
                </a:path>
                <a:path w="1269365" h="340359">
                  <a:moveTo>
                    <a:pt x="587286" y="292849"/>
                  </a:moveTo>
                  <a:lnTo>
                    <a:pt x="583120" y="294017"/>
                  </a:lnTo>
                  <a:lnTo>
                    <a:pt x="580313" y="298030"/>
                  </a:lnTo>
                  <a:lnTo>
                    <a:pt x="585812" y="299707"/>
                  </a:lnTo>
                  <a:lnTo>
                    <a:pt x="587286" y="292849"/>
                  </a:lnTo>
                  <a:close/>
                </a:path>
                <a:path w="1269365" h="340359">
                  <a:moveTo>
                    <a:pt x="605993" y="272986"/>
                  </a:moveTo>
                  <a:lnTo>
                    <a:pt x="601802" y="274332"/>
                  </a:lnTo>
                  <a:lnTo>
                    <a:pt x="598805" y="278384"/>
                  </a:lnTo>
                  <a:lnTo>
                    <a:pt x="604202" y="279730"/>
                  </a:lnTo>
                  <a:lnTo>
                    <a:pt x="605993" y="272986"/>
                  </a:lnTo>
                  <a:close/>
                </a:path>
                <a:path w="1269365" h="340359">
                  <a:moveTo>
                    <a:pt x="607529" y="258953"/>
                  </a:moveTo>
                  <a:lnTo>
                    <a:pt x="606298" y="254152"/>
                  </a:lnTo>
                  <a:lnTo>
                    <a:pt x="602818" y="251752"/>
                  </a:lnTo>
                  <a:lnTo>
                    <a:pt x="601802" y="258953"/>
                  </a:lnTo>
                  <a:lnTo>
                    <a:pt x="607529" y="258953"/>
                  </a:lnTo>
                  <a:close/>
                </a:path>
                <a:path w="1269365" h="340359">
                  <a:moveTo>
                    <a:pt x="611390" y="173431"/>
                  </a:moveTo>
                  <a:lnTo>
                    <a:pt x="604202" y="175031"/>
                  </a:lnTo>
                  <a:lnTo>
                    <a:pt x="601002" y="177431"/>
                  </a:lnTo>
                  <a:lnTo>
                    <a:pt x="603402" y="183819"/>
                  </a:lnTo>
                  <a:lnTo>
                    <a:pt x="608990" y="182232"/>
                  </a:lnTo>
                  <a:lnTo>
                    <a:pt x="606602" y="178231"/>
                  </a:lnTo>
                  <a:lnTo>
                    <a:pt x="611390" y="173431"/>
                  </a:lnTo>
                  <a:close/>
                </a:path>
                <a:path w="1269365" h="340359">
                  <a:moveTo>
                    <a:pt x="620979" y="158546"/>
                  </a:moveTo>
                  <a:lnTo>
                    <a:pt x="616788" y="156184"/>
                  </a:lnTo>
                  <a:lnTo>
                    <a:pt x="611390" y="163042"/>
                  </a:lnTo>
                  <a:lnTo>
                    <a:pt x="620382" y="163156"/>
                  </a:lnTo>
                  <a:lnTo>
                    <a:pt x="620979" y="158546"/>
                  </a:lnTo>
                  <a:close/>
                </a:path>
                <a:path w="1269365" h="340359">
                  <a:moveTo>
                    <a:pt x="667537" y="339775"/>
                  </a:moveTo>
                  <a:lnTo>
                    <a:pt x="666534" y="337273"/>
                  </a:lnTo>
                  <a:lnTo>
                    <a:pt x="662546" y="338874"/>
                  </a:lnTo>
                  <a:lnTo>
                    <a:pt x="663295" y="339775"/>
                  </a:lnTo>
                  <a:lnTo>
                    <a:pt x="667537" y="339775"/>
                  </a:lnTo>
                  <a:close/>
                </a:path>
                <a:path w="1269365" h="340359">
                  <a:moveTo>
                    <a:pt x="676922" y="147866"/>
                  </a:moveTo>
                  <a:lnTo>
                    <a:pt x="674535" y="141465"/>
                  </a:lnTo>
                  <a:lnTo>
                    <a:pt x="669734" y="139865"/>
                  </a:lnTo>
                  <a:lnTo>
                    <a:pt x="663346" y="139065"/>
                  </a:lnTo>
                  <a:lnTo>
                    <a:pt x="666534" y="146265"/>
                  </a:lnTo>
                  <a:lnTo>
                    <a:pt x="671334" y="147866"/>
                  </a:lnTo>
                  <a:lnTo>
                    <a:pt x="676922" y="147866"/>
                  </a:lnTo>
                  <a:close/>
                </a:path>
                <a:path w="1269365" h="340359">
                  <a:moveTo>
                    <a:pt x="678586" y="338277"/>
                  </a:moveTo>
                  <a:lnTo>
                    <a:pt x="672198" y="338277"/>
                  </a:lnTo>
                  <a:lnTo>
                    <a:pt x="672706" y="339775"/>
                  </a:lnTo>
                  <a:lnTo>
                    <a:pt x="678446" y="339775"/>
                  </a:lnTo>
                  <a:lnTo>
                    <a:pt x="678586" y="338277"/>
                  </a:lnTo>
                  <a:close/>
                </a:path>
                <a:path w="1269365" h="340359">
                  <a:moveTo>
                    <a:pt x="685723" y="268541"/>
                  </a:moveTo>
                  <a:lnTo>
                    <a:pt x="680923" y="262953"/>
                  </a:lnTo>
                  <a:lnTo>
                    <a:pt x="676135" y="262953"/>
                  </a:lnTo>
                  <a:lnTo>
                    <a:pt x="670534" y="264541"/>
                  </a:lnTo>
                  <a:lnTo>
                    <a:pt x="675335" y="270141"/>
                  </a:lnTo>
                  <a:lnTo>
                    <a:pt x="680923" y="270941"/>
                  </a:lnTo>
                  <a:lnTo>
                    <a:pt x="685723" y="268541"/>
                  </a:lnTo>
                  <a:close/>
                </a:path>
                <a:path w="1269365" h="340359">
                  <a:moveTo>
                    <a:pt x="700100" y="294919"/>
                  </a:moveTo>
                  <a:lnTo>
                    <a:pt x="699312" y="290118"/>
                  </a:lnTo>
                  <a:lnTo>
                    <a:pt x="695312" y="292519"/>
                  </a:lnTo>
                  <a:lnTo>
                    <a:pt x="692467" y="289217"/>
                  </a:lnTo>
                  <a:lnTo>
                    <a:pt x="694410" y="282028"/>
                  </a:lnTo>
                  <a:lnTo>
                    <a:pt x="693928" y="276047"/>
                  </a:lnTo>
                  <a:lnTo>
                    <a:pt x="685723" y="274929"/>
                  </a:lnTo>
                  <a:lnTo>
                    <a:pt x="688975" y="280987"/>
                  </a:lnTo>
                  <a:lnTo>
                    <a:pt x="687819" y="288620"/>
                  </a:lnTo>
                  <a:lnTo>
                    <a:pt x="687400" y="294601"/>
                  </a:lnTo>
                  <a:lnTo>
                    <a:pt x="692213" y="295579"/>
                  </a:lnTo>
                  <a:lnTo>
                    <a:pt x="692912" y="297319"/>
                  </a:lnTo>
                  <a:lnTo>
                    <a:pt x="700100" y="294919"/>
                  </a:lnTo>
                  <a:close/>
                </a:path>
                <a:path w="1269365" h="340359">
                  <a:moveTo>
                    <a:pt x="722477" y="298907"/>
                  </a:moveTo>
                  <a:lnTo>
                    <a:pt x="717689" y="300507"/>
                  </a:lnTo>
                  <a:lnTo>
                    <a:pt x="710501" y="295719"/>
                  </a:lnTo>
                  <a:lnTo>
                    <a:pt x="709701" y="303707"/>
                  </a:lnTo>
                  <a:lnTo>
                    <a:pt x="715289" y="302107"/>
                  </a:lnTo>
                  <a:lnTo>
                    <a:pt x="722477" y="306908"/>
                  </a:lnTo>
                  <a:lnTo>
                    <a:pt x="722477" y="298907"/>
                  </a:lnTo>
                  <a:close/>
                </a:path>
                <a:path w="1269365" h="340359">
                  <a:moveTo>
                    <a:pt x="761504" y="208940"/>
                  </a:moveTo>
                  <a:lnTo>
                    <a:pt x="757351" y="210096"/>
                  </a:lnTo>
                  <a:lnTo>
                    <a:pt x="754545" y="214109"/>
                  </a:lnTo>
                  <a:lnTo>
                    <a:pt x="760044" y="215798"/>
                  </a:lnTo>
                  <a:lnTo>
                    <a:pt x="761504" y="208940"/>
                  </a:lnTo>
                  <a:close/>
                </a:path>
                <a:path w="1269365" h="340359">
                  <a:moveTo>
                    <a:pt x="771232" y="313296"/>
                  </a:moveTo>
                  <a:lnTo>
                    <a:pt x="770432" y="308508"/>
                  </a:lnTo>
                  <a:lnTo>
                    <a:pt x="765644" y="310896"/>
                  </a:lnTo>
                  <a:lnTo>
                    <a:pt x="761644" y="305308"/>
                  </a:lnTo>
                  <a:lnTo>
                    <a:pt x="762444" y="311696"/>
                  </a:lnTo>
                  <a:lnTo>
                    <a:pt x="764044" y="315696"/>
                  </a:lnTo>
                  <a:lnTo>
                    <a:pt x="771232" y="313296"/>
                  </a:lnTo>
                  <a:close/>
                </a:path>
                <a:path w="1269365" h="340359">
                  <a:moveTo>
                    <a:pt x="806399" y="339674"/>
                  </a:moveTo>
                  <a:lnTo>
                    <a:pt x="803998" y="334073"/>
                  </a:lnTo>
                  <a:lnTo>
                    <a:pt x="800811" y="330885"/>
                  </a:lnTo>
                  <a:lnTo>
                    <a:pt x="794410" y="334873"/>
                  </a:lnTo>
                  <a:lnTo>
                    <a:pt x="796810" y="339674"/>
                  </a:lnTo>
                  <a:lnTo>
                    <a:pt x="800011" y="335673"/>
                  </a:lnTo>
                  <a:lnTo>
                    <a:pt x="806399" y="339674"/>
                  </a:lnTo>
                  <a:close/>
                </a:path>
                <a:path w="1269365" h="340359">
                  <a:moveTo>
                    <a:pt x="814158" y="305638"/>
                  </a:moveTo>
                  <a:lnTo>
                    <a:pt x="812088" y="302006"/>
                  </a:lnTo>
                  <a:lnTo>
                    <a:pt x="807186" y="300024"/>
                  </a:lnTo>
                  <a:lnTo>
                    <a:pt x="806399" y="305308"/>
                  </a:lnTo>
                  <a:lnTo>
                    <a:pt x="814158" y="305638"/>
                  </a:lnTo>
                  <a:close/>
                </a:path>
                <a:path w="1269365" h="340359">
                  <a:moveTo>
                    <a:pt x="945464" y="217385"/>
                  </a:moveTo>
                  <a:lnTo>
                    <a:pt x="938276" y="213398"/>
                  </a:lnTo>
                  <a:lnTo>
                    <a:pt x="930706" y="212775"/>
                  </a:lnTo>
                  <a:lnTo>
                    <a:pt x="926287" y="216789"/>
                  </a:lnTo>
                  <a:lnTo>
                    <a:pt x="925461" y="219913"/>
                  </a:lnTo>
                  <a:lnTo>
                    <a:pt x="928674" y="216598"/>
                  </a:lnTo>
                  <a:lnTo>
                    <a:pt x="935075" y="217385"/>
                  </a:lnTo>
                  <a:lnTo>
                    <a:pt x="945464" y="217385"/>
                  </a:lnTo>
                  <a:close/>
                </a:path>
                <a:path w="1269365" h="340359">
                  <a:moveTo>
                    <a:pt x="983830" y="338874"/>
                  </a:moveTo>
                  <a:lnTo>
                    <a:pt x="980630" y="331685"/>
                  </a:lnTo>
                  <a:lnTo>
                    <a:pt x="975880" y="326110"/>
                  </a:lnTo>
                  <a:lnTo>
                    <a:pt x="969645" y="326085"/>
                  </a:lnTo>
                  <a:lnTo>
                    <a:pt x="966685" y="327863"/>
                  </a:lnTo>
                  <a:lnTo>
                    <a:pt x="971842" y="327685"/>
                  </a:lnTo>
                  <a:lnTo>
                    <a:pt x="975829" y="332473"/>
                  </a:lnTo>
                  <a:lnTo>
                    <a:pt x="983830" y="338874"/>
                  </a:lnTo>
                  <a:close/>
                </a:path>
                <a:path w="1269365" h="340359">
                  <a:moveTo>
                    <a:pt x="983957" y="264541"/>
                  </a:moveTo>
                  <a:lnTo>
                    <a:pt x="982726" y="259753"/>
                  </a:lnTo>
                  <a:lnTo>
                    <a:pt x="979246" y="257352"/>
                  </a:lnTo>
                  <a:lnTo>
                    <a:pt x="978230" y="264541"/>
                  </a:lnTo>
                  <a:lnTo>
                    <a:pt x="983957" y="264541"/>
                  </a:lnTo>
                  <a:close/>
                </a:path>
                <a:path w="1269365" h="340359">
                  <a:moveTo>
                    <a:pt x="1036256" y="166408"/>
                  </a:moveTo>
                  <a:lnTo>
                    <a:pt x="1032573" y="163042"/>
                  </a:lnTo>
                  <a:lnTo>
                    <a:pt x="1031201" y="158534"/>
                  </a:lnTo>
                  <a:lnTo>
                    <a:pt x="1023988" y="158153"/>
                  </a:lnTo>
                  <a:lnTo>
                    <a:pt x="1018870" y="160007"/>
                  </a:lnTo>
                  <a:lnTo>
                    <a:pt x="1023785" y="162242"/>
                  </a:lnTo>
                  <a:lnTo>
                    <a:pt x="1029538" y="163830"/>
                  </a:lnTo>
                  <a:lnTo>
                    <a:pt x="1034478" y="165938"/>
                  </a:lnTo>
                  <a:lnTo>
                    <a:pt x="1036256" y="166408"/>
                  </a:lnTo>
                  <a:close/>
                </a:path>
                <a:path w="1269365" h="340359">
                  <a:moveTo>
                    <a:pt x="1052156" y="147599"/>
                  </a:moveTo>
                  <a:lnTo>
                    <a:pt x="1047762" y="143865"/>
                  </a:lnTo>
                  <a:lnTo>
                    <a:pt x="1045298" y="148501"/>
                  </a:lnTo>
                  <a:lnTo>
                    <a:pt x="1040663" y="153352"/>
                  </a:lnTo>
                  <a:lnTo>
                    <a:pt x="1037983" y="157467"/>
                  </a:lnTo>
                  <a:lnTo>
                    <a:pt x="1041361" y="159842"/>
                  </a:lnTo>
                  <a:lnTo>
                    <a:pt x="1044168" y="155663"/>
                  </a:lnTo>
                  <a:lnTo>
                    <a:pt x="1049362" y="151561"/>
                  </a:lnTo>
                  <a:lnTo>
                    <a:pt x="1052156" y="147599"/>
                  </a:lnTo>
                  <a:close/>
                </a:path>
                <a:path w="1269365" h="340359">
                  <a:moveTo>
                    <a:pt x="1054481" y="215011"/>
                  </a:moveTo>
                  <a:lnTo>
                    <a:pt x="1053350" y="211797"/>
                  </a:lnTo>
                  <a:lnTo>
                    <a:pt x="1048562" y="211797"/>
                  </a:lnTo>
                  <a:lnTo>
                    <a:pt x="1046162" y="221386"/>
                  </a:lnTo>
                  <a:lnTo>
                    <a:pt x="1046162" y="222986"/>
                  </a:lnTo>
                  <a:lnTo>
                    <a:pt x="1048639" y="224726"/>
                  </a:lnTo>
                  <a:lnTo>
                    <a:pt x="1052156" y="220687"/>
                  </a:lnTo>
                  <a:lnTo>
                    <a:pt x="1054481" y="215011"/>
                  </a:lnTo>
                  <a:close/>
                </a:path>
                <a:path w="1269365" h="340359">
                  <a:moveTo>
                    <a:pt x="1093368" y="271221"/>
                  </a:moveTo>
                  <a:lnTo>
                    <a:pt x="1088720" y="268643"/>
                  </a:lnTo>
                  <a:lnTo>
                    <a:pt x="1084376" y="269201"/>
                  </a:lnTo>
                  <a:lnTo>
                    <a:pt x="1089317" y="274929"/>
                  </a:lnTo>
                  <a:lnTo>
                    <a:pt x="1093368" y="271221"/>
                  </a:lnTo>
                  <a:close/>
                </a:path>
                <a:path w="1269365" h="340359">
                  <a:moveTo>
                    <a:pt x="1099299" y="311200"/>
                  </a:moveTo>
                  <a:lnTo>
                    <a:pt x="1096416" y="307301"/>
                  </a:lnTo>
                  <a:lnTo>
                    <a:pt x="1092784" y="304012"/>
                  </a:lnTo>
                  <a:lnTo>
                    <a:pt x="1094917" y="308508"/>
                  </a:lnTo>
                  <a:lnTo>
                    <a:pt x="1099299" y="311200"/>
                  </a:lnTo>
                  <a:close/>
                </a:path>
                <a:path w="1269365" h="340359">
                  <a:moveTo>
                    <a:pt x="1129284" y="326885"/>
                  </a:moveTo>
                  <a:lnTo>
                    <a:pt x="1121283" y="328485"/>
                  </a:lnTo>
                  <a:lnTo>
                    <a:pt x="1118095" y="320497"/>
                  </a:lnTo>
                  <a:lnTo>
                    <a:pt x="1115695" y="326085"/>
                  </a:lnTo>
                  <a:lnTo>
                    <a:pt x="1118704" y="329704"/>
                  </a:lnTo>
                  <a:lnTo>
                    <a:pt x="1120584" y="336473"/>
                  </a:lnTo>
                  <a:lnTo>
                    <a:pt x="1123226" y="340245"/>
                  </a:lnTo>
                  <a:lnTo>
                    <a:pt x="1128483" y="334873"/>
                  </a:lnTo>
                  <a:lnTo>
                    <a:pt x="1122883" y="334073"/>
                  </a:lnTo>
                  <a:lnTo>
                    <a:pt x="1126083" y="330085"/>
                  </a:lnTo>
                  <a:lnTo>
                    <a:pt x="1129284" y="326885"/>
                  </a:lnTo>
                  <a:close/>
                </a:path>
                <a:path w="1269365" h="340359">
                  <a:moveTo>
                    <a:pt x="1197216" y="320497"/>
                  </a:moveTo>
                  <a:lnTo>
                    <a:pt x="1191615" y="319697"/>
                  </a:lnTo>
                  <a:lnTo>
                    <a:pt x="1187627" y="312496"/>
                  </a:lnTo>
                  <a:lnTo>
                    <a:pt x="1183627" y="319697"/>
                  </a:lnTo>
                  <a:lnTo>
                    <a:pt x="1188427" y="320497"/>
                  </a:lnTo>
                  <a:lnTo>
                    <a:pt x="1192415" y="327685"/>
                  </a:lnTo>
                  <a:lnTo>
                    <a:pt x="1197216" y="320497"/>
                  </a:lnTo>
                  <a:close/>
                </a:path>
                <a:path w="1269365" h="340359">
                  <a:moveTo>
                    <a:pt x="1203604" y="296519"/>
                  </a:moveTo>
                  <a:lnTo>
                    <a:pt x="1195616" y="295719"/>
                  </a:lnTo>
                  <a:lnTo>
                    <a:pt x="1191615" y="298907"/>
                  </a:lnTo>
                  <a:lnTo>
                    <a:pt x="1189228" y="303707"/>
                  </a:lnTo>
                  <a:lnTo>
                    <a:pt x="1197216" y="304507"/>
                  </a:lnTo>
                  <a:lnTo>
                    <a:pt x="1201204" y="301307"/>
                  </a:lnTo>
                  <a:lnTo>
                    <a:pt x="1203604" y="296519"/>
                  </a:lnTo>
                  <a:close/>
                </a:path>
                <a:path w="1269365" h="340359">
                  <a:moveTo>
                    <a:pt x="1252359" y="277329"/>
                  </a:moveTo>
                  <a:lnTo>
                    <a:pt x="1245971" y="274929"/>
                  </a:lnTo>
                  <a:lnTo>
                    <a:pt x="1241171" y="274142"/>
                  </a:lnTo>
                  <a:lnTo>
                    <a:pt x="1239570" y="281330"/>
                  </a:lnTo>
                  <a:lnTo>
                    <a:pt x="1245171" y="282930"/>
                  </a:lnTo>
                  <a:lnTo>
                    <a:pt x="1245171" y="278930"/>
                  </a:lnTo>
                  <a:lnTo>
                    <a:pt x="1252359" y="277329"/>
                  </a:lnTo>
                  <a:close/>
                </a:path>
                <a:path w="1269365" h="340359">
                  <a:moveTo>
                    <a:pt x="1257947" y="206997"/>
                  </a:moveTo>
                  <a:lnTo>
                    <a:pt x="1252359" y="205409"/>
                  </a:lnTo>
                  <a:lnTo>
                    <a:pt x="1252359" y="210197"/>
                  </a:lnTo>
                  <a:lnTo>
                    <a:pt x="1250759" y="217385"/>
                  </a:lnTo>
                  <a:lnTo>
                    <a:pt x="1255560" y="218186"/>
                  </a:lnTo>
                  <a:lnTo>
                    <a:pt x="1255560" y="213398"/>
                  </a:lnTo>
                  <a:lnTo>
                    <a:pt x="1257947" y="206997"/>
                  </a:lnTo>
                  <a:close/>
                </a:path>
                <a:path w="1269365" h="340359">
                  <a:moveTo>
                    <a:pt x="1258747" y="189420"/>
                  </a:moveTo>
                  <a:lnTo>
                    <a:pt x="1250759" y="188620"/>
                  </a:lnTo>
                  <a:lnTo>
                    <a:pt x="1246759" y="191820"/>
                  </a:lnTo>
                  <a:lnTo>
                    <a:pt x="1244371" y="196608"/>
                  </a:lnTo>
                  <a:lnTo>
                    <a:pt x="1252359" y="197408"/>
                  </a:lnTo>
                  <a:lnTo>
                    <a:pt x="1256360" y="194208"/>
                  </a:lnTo>
                  <a:lnTo>
                    <a:pt x="1258747" y="189420"/>
                  </a:lnTo>
                  <a:close/>
                </a:path>
                <a:path w="1269365" h="340359">
                  <a:moveTo>
                    <a:pt x="1269136" y="286918"/>
                  </a:moveTo>
                  <a:lnTo>
                    <a:pt x="1262748" y="284530"/>
                  </a:lnTo>
                  <a:lnTo>
                    <a:pt x="1257947" y="283730"/>
                  </a:lnTo>
                  <a:lnTo>
                    <a:pt x="1256360" y="290918"/>
                  </a:lnTo>
                  <a:lnTo>
                    <a:pt x="1261948" y="292519"/>
                  </a:lnTo>
                  <a:lnTo>
                    <a:pt x="1261948" y="288518"/>
                  </a:lnTo>
                  <a:lnTo>
                    <a:pt x="1269136" y="28691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476649" y="9687483"/>
              <a:ext cx="1108710" cy="600075"/>
            </a:xfrm>
            <a:custGeom>
              <a:avLst/>
              <a:gdLst/>
              <a:ahLst/>
              <a:cxnLst/>
              <a:rect l="l" t="t" r="r" b="b"/>
              <a:pathLst>
                <a:path w="1108709" h="600075">
                  <a:moveTo>
                    <a:pt x="13589" y="545871"/>
                  </a:moveTo>
                  <a:lnTo>
                    <a:pt x="10388" y="539470"/>
                  </a:lnTo>
                  <a:lnTo>
                    <a:pt x="5600" y="537070"/>
                  </a:lnTo>
                  <a:lnTo>
                    <a:pt x="0" y="537070"/>
                  </a:lnTo>
                  <a:lnTo>
                    <a:pt x="3200" y="544271"/>
                  </a:lnTo>
                  <a:lnTo>
                    <a:pt x="8001" y="545871"/>
                  </a:lnTo>
                  <a:lnTo>
                    <a:pt x="13589" y="545871"/>
                  </a:lnTo>
                  <a:close/>
                </a:path>
                <a:path w="1108709" h="600075">
                  <a:moveTo>
                    <a:pt x="30378" y="531482"/>
                  </a:moveTo>
                  <a:lnTo>
                    <a:pt x="28778" y="526681"/>
                  </a:lnTo>
                  <a:lnTo>
                    <a:pt x="24777" y="529082"/>
                  </a:lnTo>
                  <a:lnTo>
                    <a:pt x="16789" y="530682"/>
                  </a:lnTo>
                  <a:lnTo>
                    <a:pt x="17589" y="534670"/>
                  </a:lnTo>
                  <a:lnTo>
                    <a:pt x="22377" y="532282"/>
                  </a:lnTo>
                  <a:lnTo>
                    <a:pt x="30378" y="531482"/>
                  </a:lnTo>
                  <a:close/>
                </a:path>
                <a:path w="1108709" h="600075">
                  <a:moveTo>
                    <a:pt x="97510" y="511505"/>
                  </a:moveTo>
                  <a:lnTo>
                    <a:pt x="96710" y="506704"/>
                  </a:lnTo>
                  <a:lnTo>
                    <a:pt x="92710" y="508304"/>
                  </a:lnTo>
                  <a:lnTo>
                    <a:pt x="87922" y="503504"/>
                  </a:lnTo>
                  <a:lnTo>
                    <a:pt x="88709" y="509905"/>
                  </a:lnTo>
                  <a:lnTo>
                    <a:pt x="90309" y="513892"/>
                  </a:lnTo>
                  <a:lnTo>
                    <a:pt x="97510" y="511505"/>
                  </a:lnTo>
                  <a:close/>
                </a:path>
                <a:path w="1108709" h="600075">
                  <a:moveTo>
                    <a:pt x="99898" y="493115"/>
                  </a:moveTo>
                  <a:lnTo>
                    <a:pt x="99110" y="488315"/>
                  </a:lnTo>
                  <a:lnTo>
                    <a:pt x="94310" y="490715"/>
                  </a:lnTo>
                  <a:lnTo>
                    <a:pt x="90309" y="485127"/>
                  </a:lnTo>
                  <a:lnTo>
                    <a:pt x="91109" y="491515"/>
                  </a:lnTo>
                  <a:lnTo>
                    <a:pt x="92710" y="495515"/>
                  </a:lnTo>
                  <a:lnTo>
                    <a:pt x="99898" y="493115"/>
                  </a:lnTo>
                  <a:close/>
                </a:path>
                <a:path w="1108709" h="600075">
                  <a:moveTo>
                    <a:pt x="141465" y="543471"/>
                  </a:moveTo>
                  <a:lnTo>
                    <a:pt x="139065" y="536270"/>
                  </a:lnTo>
                  <a:lnTo>
                    <a:pt x="134264" y="534670"/>
                  </a:lnTo>
                  <a:lnTo>
                    <a:pt x="127876" y="534670"/>
                  </a:lnTo>
                  <a:lnTo>
                    <a:pt x="131076" y="541870"/>
                  </a:lnTo>
                  <a:lnTo>
                    <a:pt x="135864" y="543471"/>
                  </a:lnTo>
                  <a:lnTo>
                    <a:pt x="141465" y="543471"/>
                  </a:lnTo>
                  <a:close/>
                </a:path>
                <a:path w="1108709" h="600075">
                  <a:moveTo>
                    <a:pt x="163842" y="529882"/>
                  </a:moveTo>
                  <a:lnTo>
                    <a:pt x="155054" y="529882"/>
                  </a:lnTo>
                  <a:lnTo>
                    <a:pt x="156654" y="534670"/>
                  </a:lnTo>
                  <a:lnTo>
                    <a:pt x="151053" y="541070"/>
                  </a:lnTo>
                  <a:lnTo>
                    <a:pt x="159842" y="541070"/>
                  </a:lnTo>
                  <a:lnTo>
                    <a:pt x="159042" y="536270"/>
                  </a:lnTo>
                  <a:lnTo>
                    <a:pt x="163842" y="529882"/>
                  </a:lnTo>
                  <a:close/>
                </a:path>
                <a:path w="1108709" h="600075">
                  <a:moveTo>
                    <a:pt x="195008" y="510705"/>
                  </a:moveTo>
                  <a:lnTo>
                    <a:pt x="187820" y="508000"/>
                  </a:lnTo>
                  <a:lnTo>
                    <a:pt x="188417" y="511898"/>
                  </a:lnTo>
                  <a:lnTo>
                    <a:pt x="192316" y="515200"/>
                  </a:lnTo>
                  <a:lnTo>
                    <a:pt x="195008" y="510705"/>
                  </a:lnTo>
                  <a:close/>
                </a:path>
                <a:path w="1108709" h="600075">
                  <a:moveTo>
                    <a:pt x="207416" y="581342"/>
                  </a:moveTo>
                  <a:lnTo>
                    <a:pt x="200609" y="579437"/>
                  </a:lnTo>
                  <a:lnTo>
                    <a:pt x="202209" y="584225"/>
                  </a:lnTo>
                  <a:lnTo>
                    <a:pt x="192608" y="582625"/>
                  </a:lnTo>
                  <a:lnTo>
                    <a:pt x="196608" y="588225"/>
                  </a:lnTo>
                  <a:lnTo>
                    <a:pt x="190220" y="594614"/>
                  </a:lnTo>
                  <a:lnTo>
                    <a:pt x="197408" y="593813"/>
                  </a:lnTo>
                  <a:lnTo>
                    <a:pt x="199148" y="589661"/>
                  </a:lnTo>
                  <a:lnTo>
                    <a:pt x="204698" y="585127"/>
                  </a:lnTo>
                  <a:lnTo>
                    <a:pt x="207416" y="581342"/>
                  </a:lnTo>
                  <a:close/>
                </a:path>
                <a:path w="1108709" h="600075">
                  <a:moveTo>
                    <a:pt x="223786" y="468337"/>
                  </a:moveTo>
                  <a:lnTo>
                    <a:pt x="214985" y="468337"/>
                  </a:lnTo>
                  <a:lnTo>
                    <a:pt x="215785" y="473138"/>
                  </a:lnTo>
                  <a:lnTo>
                    <a:pt x="210997" y="479526"/>
                  </a:lnTo>
                  <a:lnTo>
                    <a:pt x="219786" y="479526"/>
                  </a:lnTo>
                  <a:lnTo>
                    <a:pt x="218186" y="474738"/>
                  </a:lnTo>
                  <a:lnTo>
                    <a:pt x="223786" y="468337"/>
                  </a:lnTo>
                  <a:close/>
                </a:path>
                <a:path w="1108709" h="600075">
                  <a:moveTo>
                    <a:pt x="233375" y="346862"/>
                  </a:moveTo>
                  <a:lnTo>
                    <a:pt x="232575" y="342061"/>
                  </a:lnTo>
                  <a:lnTo>
                    <a:pt x="227774" y="344462"/>
                  </a:lnTo>
                  <a:lnTo>
                    <a:pt x="223786" y="338874"/>
                  </a:lnTo>
                  <a:lnTo>
                    <a:pt x="224586" y="345262"/>
                  </a:lnTo>
                  <a:lnTo>
                    <a:pt x="226174" y="349262"/>
                  </a:lnTo>
                  <a:lnTo>
                    <a:pt x="233375" y="346862"/>
                  </a:lnTo>
                  <a:close/>
                </a:path>
                <a:path w="1108709" h="600075">
                  <a:moveTo>
                    <a:pt x="234175" y="558647"/>
                  </a:moveTo>
                  <a:lnTo>
                    <a:pt x="232575" y="553859"/>
                  </a:lnTo>
                  <a:lnTo>
                    <a:pt x="228574" y="556260"/>
                  </a:lnTo>
                  <a:lnTo>
                    <a:pt x="220586" y="557847"/>
                  </a:lnTo>
                  <a:lnTo>
                    <a:pt x="221386" y="561848"/>
                  </a:lnTo>
                  <a:lnTo>
                    <a:pt x="226174" y="559447"/>
                  </a:lnTo>
                  <a:lnTo>
                    <a:pt x="234175" y="558647"/>
                  </a:lnTo>
                  <a:close/>
                </a:path>
                <a:path w="1108709" h="600075">
                  <a:moveTo>
                    <a:pt x="247764" y="425983"/>
                  </a:moveTo>
                  <a:lnTo>
                    <a:pt x="241363" y="418795"/>
                  </a:lnTo>
                  <a:lnTo>
                    <a:pt x="235813" y="421601"/>
                  </a:lnTo>
                  <a:lnTo>
                    <a:pt x="233476" y="427482"/>
                  </a:lnTo>
                  <a:lnTo>
                    <a:pt x="234289" y="432612"/>
                  </a:lnTo>
                  <a:lnTo>
                    <a:pt x="238163" y="433171"/>
                  </a:lnTo>
                  <a:lnTo>
                    <a:pt x="235775" y="426783"/>
                  </a:lnTo>
                  <a:lnTo>
                    <a:pt x="247764" y="425983"/>
                  </a:lnTo>
                  <a:close/>
                </a:path>
                <a:path w="1108709" h="600075">
                  <a:moveTo>
                    <a:pt x="255752" y="461949"/>
                  </a:moveTo>
                  <a:lnTo>
                    <a:pt x="250126" y="460146"/>
                  </a:lnTo>
                  <a:lnTo>
                    <a:pt x="249758" y="464947"/>
                  </a:lnTo>
                  <a:lnTo>
                    <a:pt x="252374" y="468236"/>
                  </a:lnTo>
                  <a:lnTo>
                    <a:pt x="255752" y="461949"/>
                  </a:lnTo>
                  <a:close/>
                </a:path>
                <a:path w="1108709" h="600075">
                  <a:moveTo>
                    <a:pt x="279146" y="532358"/>
                  </a:moveTo>
                  <a:lnTo>
                    <a:pt x="276529" y="536473"/>
                  </a:lnTo>
                  <a:lnTo>
                    <a:pt x="275107" y="540893"/>
                  </a:lnTo>
                  <a:lnTo>
                    <a:pt x="278930" y="537070"/>
                  </a:lnTo>
                  <a:lnTo>
                    <a:pt x="279146" y="532358"/>
                  </a:lnTo>
                  <a:close/>
                </a:path>
                <a:path w="1108709" h="600075">
                  <a:moveTo>
                    <a:pt x="290918" y="210197"/>
                  </a:moveTo>
                  <a:lnTo>
                    <a:pt x="283718" y="207949"/>
                  </a:lnTo>
                  <a:lnTo>
                    <a:pt x="284327" y="211988"/>
                  </a:lnTo>
                  <a:lnTo>
                    <a:pt x="288213" y="215138"/>
                  </a:lnTo>
                  <a:lnTo>
                    <a:pt x="290918" y="210197"/>
                  </a:lnTo>
                  <a:close/>
                </a:path>
                <a:path w="1108709" h="600075">
                  <a:moveTo>
                    <a:pt x="313169" y="533158"/>
                  </a:moveTo>
                  <a:lnTo>
                    <a:pt x="310692" y="537273"/>
                  </a:lnTo>
                  <a:lnTo>
                    <a:pt x="309118" y="541693"/>
                  </a:lnTo>
                  <a:lnTo>
                    <a:pt x="312496" y="537870"/>
                  </a:lnTo>
                  <a:lnTo>
                    <a:pt x="313169" y="533158"/>
                  </a:lnTo>
                  <a:close/>
                </a:path>
                <a:path w="1108709" h="600075">
                  <a:moveTo>
                    <a:pt x="337273" y="361251"/>
                  </a:moveTo>
                  <a:lnTo>
                    <a:pt x="330073" y="358660"/>
                  </a:lnTo>
                  <a:lnTo>
                    <a:pt x="330669" y="362750"/>
                  </a:lnTo>
                  <a:lnTo>
                    <a:pt x="334568" y="366077"/>
                  </a:lnTo>
                  <a:lnTo>
                    <a:pt x="337273" y="361251"/>
                  </a:lnTo>
                  <a:close/>
                </a:path>
                <a:path w="1108709" h="600075">
                  <a:moveTo>
                    <a:pt x="344462" y="501103"/>
                  </a:moveTo>
                  <a:lnTo>
                    <a:pt x="342861" y="496316"/>
                  </a:lnTo>
                  <a:lnTo>
                    <a:pt x="338074" y="498716"/>
                  </a:lnTo>
                  <a:lnTo>
                    <a:pt x="330873" y="500303"/>
                  </a:lnTo>
                  <a:lnTo>
                    <a:pt x="331673" y="504304"/>
                  </a:lnTo>
                  <a:lnTo>
                    <a:pt x="336473" y="501904"/>
                  </a:lnTo>
                  <a:lnTo>
                    <a:pt x="344462" y="501103"/>
                  </a:lnTo>
                  <a:close/>
                </a:path>
                <a:path w="1108709" h="600075">
                  <a:moveTo>
                    <a:pt x="355650" y="381228"/>
                  </a:moveTo>
                  <a:lnTo>
                    <a:pt x="348462" y="378637"/>
                  </a:lnTo>
                  <a:lnTo>
                    <a:pt x="349059" y="382727"/>
                  </a:lnTo>
                  <a:lnTo>
                    <a:pt x="352958" y="386054"/>
                  </a:lnTo>
                  <a:lnTo>
                    <a:pt x="355650" y="381228"/>
                  </a:lnTo>
                  <a:close/>
                </a:path>
                <a:path w="1108709" h="600075">
                  <a:moveTo>
                    <a:pt x="356438" y="402678"/>
                  </a:moveTo>
                  <a:lnTo>
                    <a:pt x="352158" y="407797"/>
                  </a:lnTo>
                  <a:lnTo>
                    <a:pt x="349224" y="416217"/>
                  </a:lnTo>
                  <a:lnTo>
                    <a:pt x="355587" y="416217"/>
                  </a:lnTo>
                  <a:lnTo>
                    <a:pt x="354050" y="412394"/>
                  </a:lnTo>
                  <a:lnTo>
                    <a:pt x="356438" y="402678"/>
                  </a:lnTo>
                  <a:close/>
                </a:path>
                <a:path w="1108709" h="600075">
                  <a:moveTo>
                    <a:pt x="364439" y="479526"/>
                  </a:moveTo>
                  <a:lnTo>
                    <a:pt x="357251" y="476948"/>
                  </a:lnTo>
                  <a:lnTo>
                    <a:pt x="357847" y="481025"/>
                  </a:lnTo>
                  <a:lnTo>
                    <a:pt x="361746" y="484365"/>
                  </a:lnTo>
                  <a:lnTo>
                    <a:pt x="364439" y="479526"/>
                  </a:lnTo>
                  <a:close/>
                </a:path>
                <a:path w="1108709" h="600075">
                  <a:moveTo>
                    <a:pt x="413994" y="417195"/>
                  </a:moveTo>
                  <a:lnTo>
                    <a:pt x="406806" y="414604"/>
                  </a:lnTo>
                  <a:lnTo>
                    <a:pt x="407403" y="418693"/>
                  </a:lnTo>
                  <a:lnTo>
                    <a:pt x="411302" y="422021"/>
                  </a:lnTo>
                  <a:lnTo>
                    <a:pt x="413994" y="417195"/>
                  </a:lnTo>
                  <a:close/>
                </a:path>
                <a:path w="1108709" h="600075">
                  <a:moveTo>
                    <a:pt x="422935" y="287515"/>
                  </a:moveTo>
                  <a:lnTo>
                    <a:pt x="417995" y="282117"/>
                  </a:lnTo>
                  <a:lnTo>
                    <a:pt x="413943" y="285724"/>
                  </a:lnTo>
                  <a:lnTo>
                    <a:pt x="418592" y="288112"/>
                  </a:lnTo>
                  <a:lnTo>
                    <a:pt x="422935" y="287515"/>
                  </a:lnTo>
                  <a:close/>
                </a:path>
                <a:path w="1108709" h="600075">
                  <a:moveTo>
                    <a:pt x="425183" y="313296"/>
                  </a:moveTo>
                  <a:lnTo>
                    <a:pt x="424383" y="307695"/>
                  </a:lnTo>
                  <a:lnTo>
                    <a:pt x="420230" y="306463"/>
                  </a:lnTo>
                  <a:lnTo>
                    <a:pt x="415086" y="303199"/>
                  </a:lnTo>
                  <a:lnTo>
                    <a:pt x="411010" y="302196"/>
                  </a:lnTo>
                  <a:lnTo>
                    <a:pt x="409994" y="307695"/>
                  </a:lnTo>
                  <a:lnTo>
                    <a:pt x="412394" y="306895"/>
                  </a:lnTo>
                  <a:lnTo>
                    <a:pt x="414794" y="306895"/>
                  </a:lnTo>
                  <a:lnTo>
                    <a:pt x="415594" y="310095"/>
                  </a:lnTo>
                  <a:lnTo>
                    <a:pt x="413194" y="312496"/>
                  </a:lnTo>
                  <a:lnTo>
                    <a:pt x="407593" y="313296"/>
                  </a:lnTo>
                  <a:lnTo>
                    <a:pt x="409194" y="317284"/>
                  </a:lnTo>
                  <a:lnTo>
                    <a:pt x="415594" y="314896"/>
                  </a:lnTo>
                  <a:lnTo>
                    <a:pt x="425183" y="313296"/>
                  </a:lnTo>
                  <a:close/>
                </a:path>
                <a:path w="1108709" h="600075">
                  <a:moveTo>
                    <a:pt x="441172" y="571436"/>
                  </a:moveTo>
                  <a:lnTo>
                    <a:pt x="440372" y="566648"/>
                  </a:lnTo>
                  <a:lnTo>
                    <a:pt x="435571" y="569036"/>
                  </a:lnTo>
                  <a:lnTo>
                    <a:pt x="431571" y="563448"/>
                  </a:lnTo>
                  <a:lnTo>
                    <a:pt x="432371" y="569836"/>
                  </a:lnTo>
                  <a:lnTo>
                    <a:pt x="433971" y="573836"/>
                  </a:lnTo>
                  <a:lnTo>
                    <a:pt x="441172" y="571436"/>
                  </a:lnTo>
                  <a:close/>
                </a:path>
                <a:path w="1108709" h="600075">
                  <a:moveTo>
                    <a:pt x="485127" y="449961"/>
                  </a:moveTo>
                  <a:lnTo>
                    <a:pt x="483527" y="445160"/>
                  </a:lnTo>
                  <a:lnTo>
                    <a:pt x="478726" y="447560"/>
                  </a:lnTo>
                  <a:lnTo>
                    <a:pt x="471538" y="448360"/>
                  </a:lnTo>
                  <a:lnTo>
                    <a:pt x="472338" y="453161"/>
                  </a:lnTo>
                  <a:lnTo>
                    <a:pt x="477126" y="450761"/>
                  </a:lnTo>
                  <a:lnTo>
                    <a:pt x="485127" y="449961"/>
                  </a:lnTo>
                  <a:close/>
                </a:path>
                <a:path w="1108709" h="600075">
                  <a:moveTo>
                    <a:pt x="506704" y="433171"/>
                  </a:moveTo>
                  <a:lnTo>
                    <a:pt x="505104" y="428383"/>
                  </a:lnTo>
                  <a:lnTo>
                    <a:pt x="500303" y="430784"/>
                  </a:lnTo>
                  <a:lnTo>
                    <a:pt x="493115" y="431571"/>
                  </a:lnTo>
                  <a:lnTo>
                    <a:pt x="493915" y="436372"/>
                  </a:lnTo>
                  <a:lnTo>
                    <a:pt x="498703" y="433971"/>
                  </a:lnTo>
                  <a:lnTo>
                    <a:pt x="506704" y="433171"/>
                  </a:lnTo>
                  <a:close/>
                </a:path>
                <a:path w="1108709" h="600075">
                  <a:moveTo>
                    <a:pt x="510692" y="373240"/>
                  </a:moveTo>
                  <a:lnTo>
                    <a:pt x="505104" y="374827"/>
                  </a:lnTo>
                  <a:lnTo>
                    <a:pt x="497916" y="370039"/>
                  </a:lnTo>
                  <a:lnTo>
                    <a:pt x="497916" y="378028"/>
                  </a:lnTo>
                  <a:lnTo>
                    <a:pt x="503504" y="376428"/>
                  </a:lnTo>
                  <a:lnTo>
                    <a:pt x="510692" y="381228"/>
                  </a:lnTo>
                  <a:lnTo>
                    <a:pt x="510692" y="373240"/>
                  </a:lnTo>
                  <a:close/>
                </a:path>
                <a:path w="1108709" h="600075">
                  <a:moveTo>
                    <a:pt x="517893" y="51943"/>
                  </a:moveTo>
                  <a:lnTo>
                    <a:pt x="512292" y="50355"/>
                  </a:lnTo>
                  <a:lnTo>
                    <a:pt x="512292" y="54343"/>
                  </a:lnTo>
                  <a:lnTo>
                    <a:pt x="505904" y="55943"/>
                  </a:lnTo>
                  <a:lnTo>
                    <a:pt x="511492" y="58343"/>
                  </a:lnTo>
                  <a:lnTo>
                    <a:pt x="516293" y="59143"/>
                  </a:lnTo>
                  <a:lnTo>
                    <a:pt x="517893" y="51943"/>
                  </a:lnTo>
                  <a:close/>
                </a:path>
                <a:path w="1108709" h="600075">
                  <a:moveTo>
                    <a:pt x="517969" y="351358"/>
                  </a:moveTo>
                  <a:lnTo>
                    <a:pt x="515493" y="346862"/>
                  </a:lnTo>
                  <a:lnTo>
                    <a:pt x="511225" y="344157"/>
                  </a:lnTo>
                  <a:lnTo>
                    <a:pt x="514299" y="348056"/>
                  </a:lnTo>
                  <a:lnTo>
                    <a:pt x="517969" y="351358"/>
                  </a:lnTo>
                  <a:close/>
                </a:path>
                <a:path w="1108709" h="600075">
                  <a:moveTo>
                    <a:pt x="525881" y="575437"/>
                  </a:moveTo>
                  <a:lnTo>
                    <a:pt x="518693" y="572744"/>
                  </a:lnTo>
                  <a:lnTo>
                    <a:pt x="519290" y="576630"/>
                  </a:lnTo>
                  <a:lnTo>
                    <a:pt x="523189" y="579932"/>
                  </a:lnTo>
                  <a:lnTo>
                    <a:pt x="525881" y="575437"/>
                  </a:lnTo>
                  <a:close/>
                </a:path>
                <a:path w="1108709" h="600075">
                  <a:moveTo>
                    <a:pt x="535508" y="315023"/>
                  </a:moveTo>
                  <a:lnTo>
                    <a:pt x="529577" y="309600"/>
                  </a:lnTo>
                  <a:lnTo>
                    <a:pt x="520801" y="307009"/>
                  </a:lnTo>
                  <a:lnTo>
                    <a:pt x="516293" y="309295"/>
                  </a:lnTo>
                  <a:lnTo>
                    <a:pt x="521703" y="311505"/>
                  </a:lnTo>
                  <a:lnTo>
                    <a:pt x="522389" y="316788"/>
                  </a:lnTo>
                  <a:lnTo>
                    <a:pt x="523824" y="321322"/>
                  </a:lnTo>
                  <a:lnTo>
                    <a:pt x="531482" y="321284"/>
                  </a:lnTo>
                  <a:lnTo>
                    <a:pt x="535508" y="315023"/>
                  </a:lnTo>
                  <a:close/>
                </a:path>
                <a:path w="1108709" h="600075">
                  <a:moveTo>
                    <a:pt x="539470" y="38366"/>
                  </a:moveTo>
                  <a:lnTo>
                    <a:pt x="531482" y="35166"/>
                  </a:lnTo>
                  <a:lnTo>
                    <a:pt x="530682" y="39954"/>
                  </a:lnTo>
                  <a:lnTo>
                    <a:pt x="522681" y="43954"/>
                  </a:lnTo>
                  <a:lnTo>
                    <a:pt x="530682" y="47155"/>
                  </a:lnTo>
                  <a:lnTo>
                    <a:pt x="531482" y="42354"/>
                  </a:lnTo>
                  <a:lnTo>
                    <a:pt x="539470" y="38366"/>
                  </a:lnTo>
                  <a:close/>
                </a:path>
                <a:path w="1108709" h="600075">
                  <a:moveTo>
                    <a:pt x="546658" y="567448"/>
                  </a:moveTo>
                  <a:lnTo>
                    <a:pt x="540270" y="569036"/>
                  </a:lnTo>
                  <a:lnTo>
                    <a:pt x="537070" y="564248"/>
                  </a:lnTo>
                  <a:lnTo>
                    <a:pt x="530682" y="564248"/>
                  </a:lnTo>
                  <a:lnTo>
                    <a:pt x="533514" y="570255"/>
                  </a:lnTo>
                  <a:lnTo>
                    <a:pt x="539572" y="573341"/>
                  </a:lnTo>
                  <a:lnTo>
                    <a:pt x="545172" y="572681"/>
                  </a:lnTo>
                  <a:lnTo>
                    <a:pt x="546658" y="567448"/>
                  </a:lnTo>
                  <a:close/>
                </a:path>
                <a:path w="1108709" h="600075">
                  <a:moveTo>
                    <a:pt x="557199" y="341858"/>
                  </a:moveTo>
                  <a:lnTo>
                    <a:pt x="552259" y="336473"/>
                  </a:lnTo>
                  <a:lnTo>
                    <a:pt x="548208" y="340067"/>
                  </a:lnTo>
                  <a:lnTo>
                    <a:pt x="552856" y="342468"/>
                  </a:lnTo>
                  <a:lnTo>
                    <a:pt x="557199" y="341858"/>
                  </a:lnTo>
                  <a:close/>
                </a:path>
                <a:path w="1108709" h="600075">
                  <a:moveTo>
                    <a:pt x="566648" y="1600"/>
                  </a:moveTo>
                  <a:lnTo>
                    <a:pt x="561047" y="0"/>
                  </a:lnTo>
                  <a:lnTo>
                    <a:pt x="561047" y="4800"/>
                  </a:lnTo>
                  <a:lnTo>
                    <a:pt x="554659" y="5588"/>
                  </a:lnTo>
                  <a:lnTo>
                    <a:pt x="560247" y="7988"/>
                  </a:lnTo>
                  <a:lnTo>
                    <a:pt x="565048" y="8788"/>
                  </a:lnTo>
                  <a:lnTo>
                    <a:pt x="566648" y="1600"/>
                  </a:lnTo>
                  <a:close/>
                </a:path>
                <a:path w="1108709" h="600075">
                  <a:moveTo>
                    <a:pt x="580224" y="334873"/>
                  </a:moveTo>
                  <a:lnTo>
                    <a:pt x="576237" y="327672"/>
                  </a:lnTo>
                  <a:lnTo>
                    <a:pt x="572236" y="322884"/>
                  </a:lnTo>
                  <a:lnTo>
                    <a:pt x="565048" y="322884"/>
                  </a:lnTo>
                  <a:lnTo>
                    <a:pt x="568236" y="331673"/>
                  </a:lnTo>
                  <a:lnTo>
                    <a:pt x="572236" y="336473"/>
                  </a:lnTo>
                  <a:lnTo>
                    <a:pt x="580224" y="334873"/>
                  </a:lnTo>
                  <a:close/>
                </a:path>
                <a:path w="1108709" h="600075">
                  <a:moveTo>
                    <a:pt x="599414" y="322884"/>
                  </a:moveTo>
                  <a:lnTo>
                    <a:pt x="597814" y="320484"/>
                  </a:lnTo>
                  <a:lnTo>
                    <a:pt x="597014" y="318084"/>
                  </a:lnTo>
                  <a:lnTo>
                    <a:pt x="596214" y="314896"/>
                  </a:lnTo>
                  <a:lnTo>
                    <a:pt x="591413" y="316484"/>
                  </a:lnTo>
                  <a:lnTo>
                    <a:pt x="583425" y="319684"/>
                  </a:lnTo>
                  <a:lnTo>
                    <a:pt x="585825" y="326885"/>
                  </a:lnTo>
                  <a:lnTo>
                    <a:pt x="591413" y="326885"/>
                  </a:lnTo>
                  <a:lnTo>
                    <a:pt x="599414" y="322884"/>
                  </a:lnTo>
                  <a:close/>
                </a:path>
                <a:path w="1108709" h="600075">
                  <a:moveTo>
                    <a:pt x="605434" y="599909"/>
                  </a:moveTo>
                  <a:lnTo>
                    <a:pt x="603402" y="595414"/>
                  </a:lnTo>
                  <a:lnTo>
                    <a:pt x="598690" y="592721"/>
                  </a:lnTo>
                  <a:lnTo>
                    <a:pt x="601611" y="596620"/>
                  </a:lnTo>
                  <a:lnTo>
                    <a:pt x="605434" y="599909"/>
                  </a:lnTo>
                  <a:close/>
                </a:path>
                <a:path w="1108709" h="600075">
                  <a:moveTo>
                    <a:pt x="622071" y="238747"/>
                  </a:moveTo>
                  <a:lnTo>
                    <a:pt x="621893" y="234670"/>
                  </a:lnTo>
                  <a:lnTo>
                    <a:pt x="616458" y="233133"/>
                  </a:lnTo>
                  <a:lnTo>
                    <a:pt x="611403" y="239763"/>
                  </a:lnTo>
                  <a:lnTo>
                    <a:pt x="622071" y="238747"/>
                  </a:lnTo>
                  <a:close/>
                </a:path>
                <a:path w="1108709" h="600075">
                  <a:moveTo>
                    <a:pt x="623671" y="110680"/>
                  </a:moveTo>
                  <a:lnTo>
                    <a:pt x="620191" y="106299"/>
                  </a:lnTo>
                  <a:lnTo>
                    <a:pt x="614464" y="111353"/>
                  </a:lnTo>
                  <a:lnTo>
                    <a:pt x="618693" y="112585"/>
                  </a:lnTo>
                  <a:lnTo>
                    <a:pt x="623671" y="110680"/>
                  </a:lnTo>
                  <a:close/>
                </a:path>
                <a:path w="1108709" h="600075">
                  <a:moveTo>
                    <a:pt x="646569" y="354850"/>
                  </a:moveTo>
                  <a:lnTo>
                    <a:pt x="639368" y="352158"/>
                  </a:lnTo>
                  <a:lnTo>
                    <a:pt x="639965" y="356057"/>
                  </a:lnTo>
                  <a:lnTo>
                    <a:pt x="643864" y="359346"/>
                  </a:lnTo>
                  <a:lnTo>
                    <a:pt x="646569" y="354850"/>
                  </a:lnTo>
                  <a:close/>
                </a:path>
                <a:path w="1108709" h="600075">
                  <a:moveTo>
                    <a:pt x="649757" y="420382"/>
                  </a:moveTo>
                  <a:lnTo>
                    <a:pt x="648957" y="415594"/>
                  </a:lnTo>
                  <a:lnTo>
                    <a:pt x="644169" y="417195"/>
                  </a:lnTo>
                  <a:lnTo>
                    <a:pt x="640168" y="412394"/>
                  </a:lnTo>
                  <a:lnTo>
                    <a:pt x="640969" y="418795"/>
                  </a:lnTo>
                  <a:lnTo>
                    <a:pt x="642569" y="422783"/>
                  </a:lnTo>
                  <a:lnTo>
                    <a:pt x="649757" y="420382"/>
                  </a:lnTo>
                  <a:close/>
                </a:path>
                <a:path w="1108709" h="600075">
                  <a:moveTo>
                    <a:pt x="654316" y="444106"/>
                  </a:moveTo>
                  <a:lnTo>
                    <a:pt x="651662" y="448259"/>
                  </a:lnTo>
                  <a:lnTo>
                    <a:pt x="650049" y="452869"/>
                  </a:lnTo>
                  <a:lnTo>
                    <a:pt x="653757" y="449160"/>
                  </a:lnTo>
                  <a:lnTo>
                    <a:pt x="654316" y="444106"/>
                  </a:lnTo>
                  <a:close/>
                </a:path>
                <a:path w="1108709" h="600075">
                  <a:moveTo>
                    <a:pt x="661492" y="570458"/>
                  </a:moveTo>
                  <a:lnTo>
                    <a:pt x="659345" y="565848"/>
                  </a:lnTo>
                  <a:lnTo>
                    <a:pt x="654964" y="563486"/>
                  </a:lnTo>
                  <a:lnTo>
                    <a:pt x="657847" y="567347"/>
                  </a:lnTo>
                  <a:lnTo>
                    <a:pt x="661492" y="570458"/>
                  </a:lnTo>
                  <a:close/>
                </a:path>
                <a:path w="1108709" h="600075">
                  <a:moveTo>
                    <a:pt x="664946" y="206197"/>
                  </a:moveTo>
                  <a:lnTo>
                    <a:pt x="664146" y="206197"/>
                  </a:lnTo>
                  <a:lnTo>
                    <a:pt x="657758" y="213385"/>
                  </a:lnTo>
                  <a:lnTo>
                    <a:pt x="653453" y="210388"/>
                  </a:lnTo>
                  <a:lnTo>
                    <a:pt x="653961" y="212788"/>
                  </a:lnTo>
                  <a:lnTo>
                    <a:pt x="657758" y="216090"/>
                  </a:lnTo>
                  <a:lnTo>
                    <a:pt x="663346" y="215785"/>
                  </a:lnTo>
                  <a:lnTo>
                    <a:pt x="664946" y="206197"/>
                  </a:lnTo>
                  <a:close/>
                </a:path>
                <a:path w="1108709" h="600075">
                  <a:moveTo>
                    <a:pt x="668947" y="174231"/>
                  </a:moveTo>
                  <a:lnTo>
                    <a:pt x="665746" y="168630"/>
                  </a:lnTo>
                  <a:lnTo>
                    <a:pt x="665035" y="160248"/>
                  </a:lnTo>
                  <a:lnTo>
                    <a:pt x="665746" y="157441"/>
                  </a:lnTo>
                  <a:lnTo>
                    <a:pt x="665746" y="155041"/>
                  </a:lnTo>
                  <a:lnTo>
                    <a:pt x="662546" y="155041"/>
                  </a:lnTo>
                  <a:lnTo>
                    <a:pt x="659345" y="154254"/>
                  </a:lnTo>
                  <a:lnTo>
                    <a:pt x="656958" y="154254"/>
                  </a:lnTo>
                  <a:lnTo>
                    <a:pt x="656958" y="156641"/>
                  </a:lnTo>
                  <a:lnTo>
                    <a:pt x="656158" y="159842"/>
                  </a:lnTo>
                  <a:lnTo>
                    <a:pt x="656158" y="162242"/>
                  </a:lnTo>
                  <a:lnTo>
                    <a:pt x="658926" y="162941"/>
                  </a:lnTo>
                  <a:lnTo>
                    <a:pt x="659612" y="166928"/>
                  </a:lnTo>
                  <a:lnTo>
                    <a:pt x="659853" y="171335"/>
                  </a:lnTo>
                  <a:lnTo>
                    <a:pt x="662038" y="173786"/>
                  </a:lnTo>
                  <a:lnTo>
                    <a:pt x="668947" y="174231"/>
                  </a:lnTo>
                  <a:close/>
                </a:path>
                <a:path w="1108709" h="600075">
                  <a:moveTo>
                    <a:pt x="671334" y="411594"/>
                  </a:moveTo>
                  <a:lnTo>
                    <a:pt x="665683" y="413499"/>
                  </a:lnTo>
                  <a:lnTo>
                    <a:pt x="662774" y="412978"/>
                  </a:lnTo>
                  <a:lnTo>
                    <a:pt x="664146" y="406806"/>
                  </a:lnTo>
                  <a:lnTo>
                    <a:pt x="658545" y="405206"/>
                  </a:lnTo>
                  <a:lnTo>
                    <a:pt x="659345" y="409994"/>
                  </a:lnTo>
                  <a:lnTo>
                    <a:pt x="652157" y="411594"/>
                  </a:lnTo>
                  <a:lnTo>
                    <a:pt x="655269" y="412496"/>
                  </a:lnTo>
                  <a:lnTo>
                    <a:pt x="654558" y="417995"/>
                  </a:lnTo>
                  <a:lnTo>
                    <a:pt x="658977" y="418338"/>
                  </a:lnTo>
                  <a:lnTo>
                    <a:pt x="665340" y="418388"/>
                  </a:lnTo>
                  <a:lnTo>
                    <a:pt x="670509" y="416636"/>
                  </a:lnTo>
                  <a:lnTo>
                    <a:pt x="671334" y="411594"/>
                  </a:lnTo>
                  <a:close/>
                </a:path>
                <a:path w="1108709" h="600075">
                  <a:moveTo>
                    <a:pt x="673735" y="288518"/>
                  </a:moveTo>
                  <a:lnTo>
                    <a:pt x="668147" y="286918"/>
                  </a:lnTo>
                  <a:lnTo>
                    <a:pt x="668147" y="291719"/>
                  </a:lnTo>
                  <a:lnTo>
                    <a:pt x="661746" y="292519"/>
                  </a:lnTo>
                  <a:lnTo>
                    <a:pt x="667346" y="294906"/>
                  </a:lnTo>
                  <a:lnTo>
                    <a:pt x="672134" y="295706"/>
                  </a:lnTo>
                  <a:lnTo>
                    <a:pt x="673735" y="288518"/>
                  </a:lnTo>
                  <a:close/>
                </a:path>
                <a:path w="1108709" h="600075">
                  <a:moveTo>
                    <a:pt x="681799" y="543166"/>
                  </a:moveTo>
                  <a:lnTo>
                    <a:pt x="679335" y="538670"/>
                  </a:lnTo>
                  <a:lnTo>
                    <a:pt x="675055" y="535978"/>
                  </a:lnTo>
                  <a:lnTo>
                    <a:pt x="678129" y="539877"/>
                  </a:lnTo>
                  <a:lnTo>
                    <a:pt x="681799" y="543166"/>
                  </a:lnTo>
                  <a:close/>
                </a:path>
                <a:path w="1108709" h="600075">
                  <a:moveTo>
                    <a:pt x="684123" y="199809"/>
                  </a:moveTo>
                  <a:lnTo>
                    <a:pt x="683323" y="195008"/>
                  </a:lnTo>
                  <a:lnTo>
                    <a:pt x="678535" y="197408"/>
                  </a:lnTo>
                  <a:lnTo>
                    <a:pt x="674535" y="191808"/>
                  </a:lnTo>
                  <a:lnTo>
                    <a:pt x="675335" y="198208"/>
                  </a:lnTo>
                  <a:lnTo>
                    <a:pt x="676935" y="202196"/>
                  </a:lnTo>
                  <a:lnTo>
                    <a:pt x="684123" y="199809"/>
                  </a:lnTo>
                  <a:close/>
                </a:path>
                <a:path w="1108709" h="600075">
                  <a:moveTo>
                    <a:pt x="687273" y="378421"/>
                  </a:moveTo>
                  <a:lnTo>
                    <a:pt x="684123" y="374027"/>
                  </a:lnTo>
                  <a:lnTo>
                    <a:pt x="678281" y="379095"/>
                  </a:lnTo>
                  <a:lnTo>
                    <a:pt x="682332" y="380326"/>
                  </a:lnTo>
                  <a:lnTo>
                    <a:pt x="687273" y="378421"/>
                  </a:lnTo>
                  <a:close/>
                </a:path>
                <a:path w="1108709" h="600075">
                  <a:moveTo>
                    <a:pt x="688924" y="132664"/>
                  </a:moveTo>
                  <a:lnTo>
                    <a:pt x="687324" y="127876"/>
                  </a:lnTo>
                  <a:lnTo>
                    <a:pt x="683323" y="130276"/>
                  </a:lnTo>
                  <a:lnTo>
                    <a:pt x="675335" y="131076"/>
                  </a:lnTo>
                  <a:lnTo>
                    <a:pt x="676135" y="135864"/>
                  </a:lnTo>
                  <a:lnTo>
                    <a:pt x="680923" y="133464"/>
                  </a:lnTo>
                  <a:lnTo>
                    <a:pt x="688924" y="132664"/>
                  </a:lnTo>
                  <a:close/>
                </a:path>
                <a:path w="1108709" h="600075">
                  <a:moveTo>
                    <a:pt x="700112" y="123075"/>
                  </a:moveTo>
                  <a:lnTo>
                    <a:pt x="694829" y="121285"/>
                  </a:lnTo>
                  <a:lnTo>
                    <a:pt x="694410" y="126072"/>
                  </a:lnTo>
                  <a:lnTo>
                    <a:pt x="696849" y="129374"/>
                  </a:lnTo>
                  <a:lnTo>
                    <a:pt x="700112" y="123075"/>
                  </a:lnTo>
                  <a:close/>
                </a:path>
                <a:path w="1108709" h="600075">
                  <a:moveTo>
                    <a:pt x="707301" y="27978"/>
                  </a:moveTo>
                  <a:lnTo>
                    <a:pt x="700112" y="25273"/>
                  </a:lnTo>
                  <a:lnTo>
                    <a:pt x="700709" y="29171"/>
                  </a:lnTo>
                  <a:lnTo>
                    <a:pt x="704608" y="32473"/>
                  </a:lnTo>
                  <a:lnTo>
                    <a:pt x="707301" y="27978"/>
                  </a:lnTo>
                  <a:close/>
                </a:path>
                <a:path w="1108709" h="600075">
                  <a:moveTo>
                    <a:pt x="748804" y="187718"/>
                  </a:moveTo>
                  <a:lnTo>
                    <a:pt x="748766" y="183819"/>
                  </a:lnTo>
                  <a:lnTo>
                    <a:pt x="743178" y="182321"/>
                  </a:lnTo>
                  <a:lnTo>
                    <a:pt x="737679" y="188620"/>
                  </a:lnTo>
                  <a:lnTo>
                    <a:pt x="748804" y="187718"/>
                  </a:lnTo>
                  <a:close/>
                </a:path>
                <a:path w="1108709" h="600075">
                  <a:moveTo>
                    <a:pt x="766597" y="528878"/>
                  </a:moveTo>
                  <a:lnTo>
                    <a:pt x="761644" y="523481"/>
                  </a:lnTo>
                  <a:lnTo>
                    <a:pt x="757605" y="527088"/>
                  </a:lnTo>
                  <a:lnTo>
                    <a:pt x="762254" y="529475"/>
                  </a:lnTo>
                  <a:lnTo>
                    <a:pt x="766597" y="528878"/>
                  </a:lnTo>
                  <a:close/>
                </a:path>
                <a:path w="1108709" h="600075">
                  <a:moveTo>
                    <a:pt x="784250" y="167106"/>
                  </a:moveTo>
                  <a:lnTo>
                    <a:pt x="781634" y="171234"/>
                  </a:lnTo>
                  <a:lnTo>
                    <a:pt x="780211" y="175653"/>
                  </a:lnTo>
                  <a:lnTo>
                    <a:pt x="784021" y="171831"/>
                  </a:lnTo>
                  <a:lnTo>
                    <a:pt x="784250" y="167106"/>
                  </a:lnTo>
                  <a:close/>
                </a:path>
                <a:path w="1108709" h="600075">
                  <a:moveTo>
                    <a:pt x="786422" y="188620"/>
                  </a:moveTo>
                  <a:lnTo>
                    <a:pt x="779233" y="186029"/>
                  </a:lnTo>
                  <a:lnTo>
                    <a:pt x="779830" y="190119"/>
                  </a:lnTo>
                  <a:lnTo>
                    <a:pt x="783729" y="193446"/>
                  </a:lnTo>
                  <a:lnTo>
                    <a:pt x="786422" y="188620"/>
                  </a:lnTo>
                  <a:close/>
                </a:path>
                <a:path w="1108709" h="600075">
                  <a:moveTo>
                    <a:pt x="793038" y="151523"/>
                  </a:moveTo>
                  <a:lnTo>
                    <a:pt x="788022" y="150850"/>
                  </a:lnTo>
                  <a:lnTo>
                    <a:pt x="785406" y="154673"/>
                  </a:lnTo>
                  <a:lnTo>
                    <a:pt x="792822" y="159842"/>
                  </a:lnTo>
                  <a:lnTo>
                    <a:pt x="793038" y="151523"/>
                  </a:lnTo>
                  <a:close/>
                </a:path>
                <a:path w="1108709" h="600075">
                  <a:moveTo>
                    <a:pt x="813600" y="428383"/>
                  </a:moveTo>
                  <a:lnTo>
                    <a:pt x="808685" y="424116"/>
                  </a:lnTo>
                  <a:lnTo>
                    <a:pt x="804900" y="426681"/>
                  </a:lnTo>
                  <a:lnTo>
                    <a:pt x="804265" y="432092"/>
                  </a:lnTo>
                  <a:lnTo>
                    <a:pt x="808799" y="436372"/>
                  </a:lnTo>
                  <a:lnTo>
                    <a:pt x="808799" y="432371"/>
                  </a:lnTo>
                  <a:lnTo>
                    <a:pt x="812800" y="431571"/>
                  </a:lnTo>
                  <a:lnTo>
                    <a:pt x="813600" y="428383"/>
                  </a:lnTo>
                  <a:close/>
                </a:path>
                <a:path w="1108709" h="600075">
                  <a:moveTo>
                    <a:pt x="881532" y="264541"/>
                  </a:moveTo>
                  <a:lnTo>
                    <a:pt x="877531" y="257352"/>
                  </a:lnTo>
                  <a:lnTo>
                    <a:pt x="872744" y="252552"/>
                  </a:lnTo>
                  <a:lnTo>
                    <a:pt x="866343" y="252552"/>
                  </a:lnTo>
                  <a:lnTo>
                    <a:pt x="869543" y="261340"/>
                  </a:lnTo>
                  <a:lnTo>
                    <a:pt x="873544" y="266141"/>
                  </a:lnTo>
                  <a:lnTo>
                    <a:pt x="881532" y="264541"/>
                  </a:lnTo>
                  <a:close/>
                </a:path>
                <a:path w="1108709" h="600075">
                  <a:moveTo>
                    <a:pt x="887120" y="469938"/>
                  </a:moveTo>
                  <a:lnTo>
                    <a:pt x="886320" y="465150"/>
                  </a:lnTo>
                  <a:lnTo>
                    <a:pt x="882332" y="467537"/>
                  </a:lnTo>
                  <a:lnTo>
                    <a:pt x="877531" y="462749"/>
                  </a:lnTo>
                  <a:lnTo>
                    <a:pt x="878332" y="468337"/>
                  </a:lnTo>
                  <a:lnTo>
                    <a:pt x="879932" y="472338"/>
                  </a:lnTo>
                  <a:lnTo>
                    <a:pt x="887120" y="469938"/>
                  </a:lnTo>
                  <a:close/>
                </a:path>
                <a:path w="1108709" h="600075">
                  <a:moveTo>
                    <a:pt x="939076" y="398005"/>
                  </a:moveTo>
                  <a:lnTo>
                    <a:pt x="930643" y="393623"/>
                  </a:lnTo>
                  <a:lnTo>
                    <a:pt x="930376" y="398310"/>
                  </a:lnTo>
                  <a:lnTo>
                    <a:pt x="934466" y="402844"/>
                  </a:lnTo>
                  <a:lnTo>
                    <a:pt x="939076" y="398005"/>
                  </a:lnTo>
                  <a:close/>
                </a:path>
                <a:path w="1108709" h="600075">
                  <a:moveTo>
                    <a:pt x="1014196" y="326085"/>
                  </a:moveTo>
                  <a:lnTo>
                    <a:pt x="1013980" y="317881"/>
                  </a:lnTo>
                  <a:lnTo>
                    <a:pt x="1008799" y="317385"/>
                  </a:lnTo>
                  <a:lnTo>
                    <a:pt x="1006335" y="321246"/>
                  </a:lnTo>
                  <a:lnTo>
                    <a:pt x="1014196" y="326085"/>
                  </a:lnTo>
                  <a:close/>
                </a:path>
                <a:path w="1108709" h="600075">
                  <a:moveTo>
                    <a:pt x="1032586" y="192608"/>
                  </a:moveTo>
                  <a:lnTo>
                    <a:pt x="1030986" y="187820"/>
                  </a:lnTo>
                  <a:lnTo>
                    <a:pt x="1026185" y="190207"/>
                  </a:lnTo>
                  <a:lnTo>
                    <a:pt x="1018997" y="191008"/>
                  </a:lnTo>
                  <a:lnTo>
                    <a:pt x="1019797" y="195808"/>
                  </a:lnTo>
                  <a:lnTo>
                    <a:pt x="1024585" y="193408"/>
                  </a:lnTo>
                  <a:lnTo>
                    <a:pt x="1032586" y="192608"/>
                  </a:lnTo>
                  <a:close/>
                </a:path>
                <a:path w="1108709" h="600075">
                  <a:moveTo>
                    <a:pt x="1086929" y="383628"/>
                  </a:moveTo>
                  <a:lnTo>
                    <a:pt x="1081303" y="381825"/>
                  </a:lnTo>
                  <a:lnTo>
                    <a:pt x="1080935" y="386626"/>
                  </a:lnTo>
                  <a:lnTo>
                    <a:pt x="1083551" y="389915"/>
                  </a:lnTo>
                  <a:lnTo>
                    <a:pt x="1086929" y="383628"/>
                  </a:lnTo>
                  <a:close/>
                </a:path>
                <a:path w="1108709" h="600075">
                  <a:moveTo>
                    <a:pt x="1098054" y="294347"/>
                  </a:moveTo>
                  <a:lnTo>
                    <a:pt x="1098016" y="290410"/>
                  </a:lnTo>
                  <a:lnTo>
                    <a:pt x="1092428" y="288734"/>
                  </a:lnTo>
                  <a:lnTo>
                    <a:pt x="1086929" y="294906"/>
                  </a:lnTo>
                  <a:lnTo>
                    <a:pt x="1098054" y="294347"/>
                  </a:lnTo>
                  <a:close/>
                </a:path>
                <a:path w="1108709" h="600075">
                  <a:moveTo>
                    <a:pt x="1108506" y="579437"/>
                  </a:moveTo>
                  <a:lnTo>
                    <a:pt x="1106906" y="575437"/>
                  </a:lnTo>
                  <a:lnTo>
                    <a:pt x="1104506" y="576237"/>
                  </a:lnTo>
                  <a:lnTo>
                    <a:pt x="1102118" y="576237"/>
                  </a:lnTo>
                  <a:lnTo>
                    <a:pt x="1101318" y="573036"/>
                  </a:lnTo>
                  <a:lnTo>
                    <a:pt x="1098918" y="573836"/>
                  </a:lnTo>
                  <a:lnTo>
                    <a:pt x="1095717" y="575437"/>
                  </a:lnTo>
                  <a:lnTo>
                    <a:pt x="1093317" y="576237"/>
                  </a:lnTo>
                  <a:lnTo>
                    <a:pt x="1093685" y="583133"/>
                  </a:lnTo>
                  <a:lnTo>
                    <a:pt x="1095616" y="589419"/>
                  </a:lnTo>
                  <a:lnTo>
                    <a:pt x="1098600" y="591515"/>
                  </a:lnTo>
                  <a:lnTo>
                    <a:pt x="1102118" y="585825"/>
                  </a:lnTo>
                  <a:lnTo>
                    <a:pt x="1099718" y="586625"/>
                  </a:lnTo>
                  <a:lnTo>
                    <a:pt x="1097318" y="586625"/>
                  </a:lnTo>
                  <a:lnTo>
                    <a:pt x="1096518" y="583425"/>
                  </a:lnTo>
                  <a:lnTo>
                    <a:pt x="1100518" y="581025"/>
                  </a:lnTo>
                  <a:lnTo>
                    <a:pt x="1108506" y="5794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202520" y="9534829"/>
              <a:ext cx="1079500" cy="753110"/>
            </a:xfrm>
            <a:custGeom>
              <a:avLst/>
              <a:gdLst/>
              <a:ahLst/>
              <a:cxnLst/>
              <a:rect l="l" t="t" r="r" b="b"/>
              <a:pathLst>
                <a:path w="1079500" h="753109">
                  <a:moveTo>
                    <a:pt x="12788" y="471538"/>
                  </a:moveTo>
                  <a:lnTo>
                    <a:pt x="8801" y="467550"/>
                  </a:lnTo>
                  <a:lnTo>
                    <a:pt x="4800" y="465950"/>
                  </a:lnTo>
                  <a:lnTo>
                    <a:pt x="0" y="471538"/>
                  </a:lnTo>
                  <a:lnTo>
                    <a:pt x="4000" y="474738"/>
                  </a:lnTo>
                  <a:lnTo>
                    <a:pt x="6400" y="469938"/>
                  </a:lnTo>
                  <a:lnTo>
                    <a:pt x="12788" y="471538"/>
                  </a:lnTo>
                  <a:close/>
                </a:path>
                <a:path w="1079500" h="753109">
                  <a:moveTo>
                    <a:pt x="50660" y="350113"/>
                  </a:moveTo>
                  <a:lnTo>
                    <a:pt x="49758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60" y="350113"/>
                  </a:lnTo>
                  <a:close/>
                </a:path>
                <a:path w="1079500" h="753109">
                  <a:moveTo>
                    <a:pt x="53949" y="50850"/>
                  </a:moveTo>
                  <a:lnTo>
                    <a:pt x="53555" y="37566"/>
                  </a:lnTo>
                  <a:lnTo>
                    <a:pt x="51155" y="42367"/>
                  </a:lnTo>
                  <a:lnTo>
                    <a:pt x="44754" y="37566"/>
                  </a:lnTo>
                  <a:lnTo>
                    <a:pt x="41567" y="40767"/>
                  </a:lnTo>
                  <a:lnTo>
                    <a:pt x="47459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55" y="64744"/>
                  </a:lnTo>
                  <a:lnTo>
                    <a:pt x="53555" y="57683"/>
                  </a:lnTo>
                  <a:lnTo>
                    <a:pt x="53949" y="50850"/>
                  </a:lnTo>
                  <a:close/>
                </a:path>
                <a:path w="1079500" h="753109">
                  <a:moveTo>
                    <a:pt x="81470" y="333324"/>
                  </a:moveTo>
                  <a:lnTo>
                    <a:pt x="80721" y="328676"/>
                  </a:lnTo>
                  <a:lnTo>
                    <a:pt x="78778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1079500" h="753109">
                  <a:moveTo>
                    <a:pt x="103200" y="200609"/>
                  </a:moveTo>
                  <a:lnTo>
                    <a:pt x="99771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310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1079500" h="753109">
                  <a:moveTo>
                    <a:pt x="108191" y="588276"/>
                  </a:moveTo>
                  <a:lnTo>
                    <a:pt x="107302" y="583628"/>
                  </a:lnTo>
                  <a:lnTo>
                    <a:pt x="105498" y="579285"/>
                  </a:lnTo>
                  <a:lnTo>
                    <a:pt x="105498" y="584225"/>
                  </a:lnTo>
                  <a:lnTo>
                    <a:pt x="108191" y="588276"/>
                  </a:lnTo>
                  <a:close/>
                </a:path>
                <a:path w="1079500" h="753109">
                  <a:moveTo>
                    <a:pt x="111379" y="296900"/>
                  </a:moveTo>
                  <a:lnTo>
                    <a:pt x="107899" y="292519"/>
                  </a:lnTo>
                  <a:lnTo>
                    <a:pt x="102171" y="297573"/>
                  </a:lnTo>
                  <a:lnTo>
                    <a:pt x="106400" y="298805"/>
                  </a:lnTo>
                  <a:lnTo>
                    <a:pt x="111379" y="296900"/>
                  </a:lnTo>
                  <a:close/>
                </a:path>
                <a:path w="1079500" h="753109">
                  <a:moveTo>
                    <a:pt x="123875" y="185420"/>
                  </a:moveTo>
                  <a:lnTo>
                    <a:pt x="119888" y="180632"/>
                  </a:lnTo>
                  <a:lnTo>
                    <a:pt x="115887" y="179031"/>
                  </a:lnTo>
                  <a:lnTo>
                    <a:pt x="111099" y="184619"/>
                  </a:lnTo>
                  <a:lnTo>
                    <a:pt x="115087" y="187820"/>
                  </a:lnTo>
                  <a:lnTo>
                    <a:pt x="117487" y="183819"/>
                  </a:lnTo>
                  <a:lnTo>
                    <a:pt x="123875" y="185420"/>
                  </a:lnTo>
                  <a:close/>
                </a:path>
                <a:path w="1079500" h="753109">
                  <a:moveTo>
                    <a:pt x="145757" y="329336"/>
                  </a:moveTo>
                  <a:lnTo>
                    <a:pt x="144856" y="324688"/>
                  </a:lnTo>
                  <a:lnTo>
                    <a:pt x="143065" y="320344"/>
                  </a:lnTo>
                  <a:lnTo>
                    <a:pt x="143065" y="325285"/>
                  </a:lnTo>
                  <a:lnTo>
                    <a:pt x="145757" y="329336"/>
                  </a:lnTo>
                  <a:close/>
                </a:path>
                <a:path w="1079500" h="753109">
                  <a:moveTo>
                    <a:pt x="150736" y="187731"/>
                  </a:moveTo>
                  <a:lnTo>
                    <a:pt x="147561" y="183718"/>
                  </a:lnTo>
                  <a:lnTo>
                    <a:pt x="143319" y="182562"/>
                  </a:lnTo>
                  <a:lnTo>
                    <a:pt x="145465" y="189420"/>
                  </a:lnTo>
                  <a:lnTo>
                    <a:pt x="150736" y="187731"/>
                  </a:lnTo>
                  <a:close/>
                </a:path>
                <a:path w="1079500" h="753109">
                  <a:moveTo>
                    <a:pt x="169240" y="679246"/>
                  </a:moveTo>
                  <a:lnTo>
                    <a:pt x="166243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40" y="679246"/>
                  </a:lnTo>
                  <a:close/>
                </a:path>
                <a:path w="1079500" h="753109">
                  <a:moveTo>
                    <a:pt x="202209" y="353263"/>
                  </a:moveTo>
                  <a:lnTo>
                    <a:pt x="197408" y="352463"/>
                  </a:lnTo>
                  <a:lnTo>
                    <a:pt x="197408" y="357251"/>
                  </a:lnTo>
                  <a:lnTo>
                    <a:pt x="195808" y="363651"/>
                  </a:lnTo>
                  <a:lnTo>
                    <a:pt x="200609" y="365239"/>
                  </a:lnTo>
                  <a:lnTo>
                    <a:pt x="200609" y="360451"/>
                  </a:lnTo>
                  <a:lnTo>
                    <a:pt x="202209" y="353263"/>
                  </a:lnTo>
                  <a:close/>
                </a:path>
                <a:path w="1079500" h="753109">
                  <a:moveTo>
                    <a:pt x="203149" y="345859"/>
                  </a:moveTo>
                  <a:lnTo>
                    <a:pt x="198208" y="340474"/>
                  </a:lnTo>
                  <a:lnTo>
                    <a:pt x="194157" y="344068"/>
                  </a:lnTo>
                  <a:lnTo>
                    <a:pt x="198805" y="346468"/>
                  </a:lnTo>
                  <a:lnTo>
                    <a:pt x="203149" y="345859"/>
                  </a:lnTo>
                  <a:close/>
                </a:path>
                <a:path w="1079500" h="753109">
                  <a:moveTo>
                    <a:pt x="205397" y="259753"/>
                  </a:moveTo>
                  <a:lnTo>
                    <a:pt x="200609" y="256552"/>
                  </a:lnTo>
                  <a:lnTo>
                    <a:pt x="199009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609" y="264541"/>
                  </a:lnTo>
                  <a:lnTo>
                    <a:pt x="205397" y="259753"/>
                  </a:lnTo>
                  <a:close/>
                </a:path>
                <a:path w="1079500" h="753109">
                  <a:moveTo>
                    <a:pt x="227774" y="171831"/>
                  </a:moveTo>
                  <a:lnTo>
                    <a:pt x="221386" y="167843"/>
                  </a:lnTo>
                  <a:lnTo>
                    <a:pt x="216585" y="169443"/>
                  </a:lnTo>
                  <a:lnTo>
                    <a:pt x="211797" y="172631"/>
                  </a:lnTo>
                  <a:lnTo>
                    <a:pt x="218986" y="175831"/>
                  </a:lnTo>
                  <a:lnTo>
                    <a:pt x="223786" y="175031"/>
                  </a:lnTo>
                  <a:lnTo>
                    <a:pt x="227774" y="171831"/>
                  </a:lnTo>
                  <a:close/>
                </a:path>
                <a:path w="1079500" h="753109">
                  <a:moveTo>
                    <a:pt x="234975" y="387629"/>
                  </a:moveTo>
                  <a:lnTo>
                    <a:pt x="227774" y="388416"/>
                  </a:lnTo>
                  <a:lnTo>
                    <a:pt x="218186" y="385229"/>
                  </a:lnTo>
                  <a:lnTo>
                    <a:pt x="216585" y="390817"/>
                  </a:lnTo>
                  <a:lnTo>
                    <a:pt x="223507" y="392341"/>
                  </a:lnTo>
                  <a:lnTo>
                    <a:pt x="228180" y="394017"/>
                  </a:lnTo>
                  <a:lnTo>
                    <a:pt x="231648" y="393293"/>
                  </a:lnTo>
                  <a:lnTo>
                    <a:pt x="234975" y="387629"/>
                  </a:lnTo>
                  <a:close/>
                </a:path>
                <a:path w="1079500" h="753109">
                  <a:moveTo>
                    <a:pt x="264541" y="650570"/>
                  </a:moveTo>
                  <a:lnTo>
                    <a:pt x="258953" y="648970"/>
                  </a:lnTo>
                  <a:lnTo>
                    <a:pt x="256044" y="651738"/>
                  </a:lnTo>
                  <a:lnTo>
                    <a:pt x="250761" y="654367"/>
                  </a:lnTo>
                  <a:lnTo>
                    <a:pt x="248158" y="657288"/>
                  </a:lnTo>
                  <a:lnTo>
                    <a:pt x="253352" y="660958"/>
                  </a:lnTo>
                  <a:lnTo>
                    <a:pt x="254152" y="658558"/>
                  </a:lnTo>
                  <a:lnTo>
                    <a:pt x="254152" y="656158"/>
                  </a:lnTo>
                  <a:lnTo>
                    <a:pt x="258152" y="656958"/>
                  </a:lnTo>
                  <a:lnTo>
                    <a:pt x="258953" y="660158"/>
                  </a:lnTo>
                  <a:lnTo>
                    <a:pt x="258152" y="664946"/>
                  </a:lnTo>
                  <a:lnTo>
                    <a:pt x="262140" y="665746"/>
                  </a:lnTo>
                  <a:lnTo>
                    <a:pt x="262140" y="659358"/>
                  </a:lnTo>
                  <a:lnTo>
                    <a:pt x="264541" y="650570"/>
                  </a:lnTo>
                  <a:close/>
                </a:path>
                <a:path w="1079500" h="753109">
                  <a:moveTo>
                    <a:pt x="266941" y="386829"/>
                  </a:moveTo>
                  <a:lnTo>
                    <a:pt x="261340" y="385229"/>
                  </a:lnTo>
                  <a:lnTo>
                    <a:pt x="262140" y="390017"/>
                  </a:lnTo>
                  <a:lnTo>
                    <a:pt x="254952" y="391617"/>
                  </a:lnTo>
                  <a:lnTo>
                    <a:pt x="260540" y="393217"/>
                  </a:lnTo>
                  <a:lnTo>
                    <a:pt x="265341" y="394017"/>
                  </a:lnTo>
                  <a:lnTo>
                    <a:pt x="266941" y="386829"/>
                  </a:lnTo>
                  <a:close/>
                </a:path>
                <a:path w="1079500" h="753109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41" y="414794"/>
                  </a:lnTo>
                  <a:lnTo>
                    <a:pt x="263779" y="416763"/>
                  </a:lnTo>
                  <a:lnTo>
                    <a:pt x="266446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1079500" h="753109">
                  <a:moveTo>
                    <a:pt x="274929" y="279730"/>
                  </a:moveTo>
                  <a:lnTo>
                    <a:pt x="266725" y="275907"/>
                  </a:lnTo>
                  <a:lnTo>
                    <a:pt x="263842" y="279730"/>
                  </a:lnTo>
                  <a:lnTo>
                    <a:pt x="266496" y="283552"/>
                  </a:lnTo>
                  <a:lnTo>
                    <a:pt x="274929" y="279730"/>
                  </a:lnTo>
                  <a:close/>
                </a:path>
                <a:path w="1079500" h="753109">
                  <a:moveTo>
                    <a:pt x="276821" y="748461"/>
                  </a:moveTo>
                  <a:lnTo>
                    <a:pt x="273329" y="744080"/>
                  </a:lnTo>
                  <a:lnTo>
                    <a:pt x="267601" y="749134"/>
                  </a:lnTo>
                  <a:lnTo>
                    <a:pt x="271830" y="750366"/>
                  </a:lnTo>
                  <a:lnTo>
                    <a:pt x="276821" y="748461"/>
                  </a:lnTo>
                  <a:close/>
                </a:path>
                <a:path w="1079500" h="753109">
                  <a:moveTo>
                    <a:pt x="277152" y="455129"/>
                  </a:moveTo>
                  <a:lnTo>
                    <a:pt x="273329" y="453555"/>
                  </a:lnTo>
                  <a:lnTo>
                    <a:pt x="269506" y="457377"/>
                  </a:lnTo>
                  <a:lnTo>
                    <a:pt x="273329" y="464350"/>
                  </a:lnTo>
                  <a:lnTo>
                    <a:pt x="277152" y="455129"/>
                  </a:lnTo>
                  <a:close/>
                </a:path>
                <a:path w="1079500" h="753109">
                  <a:moveTo>
                    <a:pt x="282752" y="327939"/>
                  </a:moveTo>
                  <a:lnTo>
                    <a:pt x="278930" y="326186"/>
                  </a:lnTo>
                  <a:lnTo>
                    <a:pt x="275107" y="329971"/>
                  </a:lnTo>
                  <a:lnTo>
                    <a:pt x="278930" y="337273"/>
                  </a:lnTo>
                  <a:lnTo>
                    <a:pt x="282752" y="327939"/>
                  </a:lnTo>
                  <a:close/>
                </a:path>
                <a:path w="1079500" h="753109">
                  <a:moveTo>
                    <a:pt x="284949" y="297014"/>
                  </a:moveTo>
                  <a:lnTo>
                    <a:pt x="282917" y="292519"/>
                  </a:lnTo>
                  <a:lnTo>
                    <a:pt x="278206" y="289814"/>
                  </a:lnTo>
                  <a:lnTo>
                    <a:pt x="281127" y="293712"/>
                  </a:lnTo>
                  <a:lnTo>
                    <a:pt x="284949" y="297014"/>
                  </a:lnTo>
                  <a:close/>
                </a:path>
                <a:path w="1079500" h="753109">
                  <a:moveTo>
                    <a:pt x="286067" y="294170"/>
                  </a:moveTo>
                  <a:lnTo>
                    <a:pt x="285318" y="289521"/>
                  </a:lnTo>
                  <a:lnTo>
                    <a:pt x="283375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1079500" h="753109">
                  <a:moveTo>
                    <a:pt x="303301" y="301701"/>
                  </a:moveTo>
                  <a:lnTo>
                    <a:pt x="299707" y="297307"/>
                  </a:lnTo>
                  <a:lnTo>
                    <a:pt x="294309" y="302374"/>
                  </a:lnTo>
                  <a:lnTo>
                    <a:pt x="298513" y="303606"/>
                  </a:lnTo>
                  <a:lnTo>
                    <a:pt x="303301" y="301701"/>
                  </a:lnTo>
                  <a:close/>
                </a:path>
                <a:path w="1079500" h="753109">
                  <a:moveTo>
                    <a:pt x="304101" y="742061"/>
                  </a:moveTo>
                  <a:lnTo>
                    <a:pt x="300507" y="737679"/>
                  </a:lnTo>
                  <a:lnTo>
                    <a:pt x="295109" y="742734"/>
                  </a:lnTo>
                  <a:lnTo>
                    <a:pt x="299313" y="743978"/>
                  </a:lnTo>
                  <a:lnTo>
                    <a:pt x="304101" y="742061"/>
                  </a:lnTo>
                  <a:close/>
                </a:path>
                <a:path w="1079500" h="753109">
                  <a:moveTo>
                    <a:pt x="308800" y="481063"/>
                  </a:moveTo>
                  <a:lnTo>
                    <a:pt x="307898" y="476237"/>
                  </a:lnTo>
                  <a:lnTo>
                    <a:pt x="306095" y="471855"/>
                  </a:lnTo>
                  <a:lnTo>
                    <a:pt x="306095" y="477139"/>
                  </a:lnTo>
                  <a:lnTo>
                    <a:pt x="308800" y="481063"/>
                  </a:lnTo>
                  <a:close/>
                </a:path>
                <a:path w="1079500" h="753109">
                  <a:moveTo>
                    <a:pt x="318884" y="566648"/>
                  </a:moveTo>
                  <a:lnTo>
                    <a:pt x="314667" y="560247"/>
                  </a:lnTo>
                  <a:lnTo>
                    <a:pt x="306705" y="562749"/>
                  </a:lnTo>
                  <a:lnTo>
                    <a:pt x="300228" y="569010"/>
                  </a:lnTo>
                  <a:lnTo>
                    <a:pt x="300507" y="573836"/>
                  </a:lnTo>
                  <a:lnTo>
                    <a:pt x="305066" y="570242"/>
                  </a:lnTo>
                  <a:lnTo>
                    <a:pt x="310591" y="572046"/>
                  </a:lnTo>
                  <a:lnTo>
                    <a:pt x="315683" y="572947"/>
                  </a:lnTo>
                  <a:lnTo>
                    <a:pt x="318884" y="566648"/>
                  </a:lnTo>
                  <a:close/>
                </a:path>
                <a:path w="1079500" h="753109">
                  <a:moveTo>
                    <a:pt x="330873" y="752170"/>
                  </a:moveTo>
                  <a:lnTo>
                    <a:pt x="322529" y="746226"/>
                  </a:lnTo>
                  <a:lnTo>
                    <a:pt x="325780" y="752170"/>
                  </a:lnTo>
                  <a:lnTo>
                    <a:pt x="330873" y="752170"/>
                  </a:lnTo>
                  <a:close/>
                </a:path>
                <a:path w="1079500" h="753109">
                  <a:moveTo>
                    <a:pt x="340423" y="554253"/>
                  </a:moveTo>
                  <a:lnTo>
                    <a:pt x="339674" y="549567"/>
                  </a:lnTo>
                  <a:lnTo>
                    <a:pt x="337718" y="545033"/>
                  </a:lnTo>
                  <a:lnTo>
                    <a:pt x="337273" y="549859"/>
                  </a:lnTo>
                  <a:lnTo>
                    <a:pt x="340423" y="554253"/>
                  </a:lnTo>
                  <a:close/>
                </a:path>
                <a:path w="1079500" h="753109">
                  <a:moveTo>
                    <a:pt x="350862" y="518693"/>
                  </a:moveTo>
                  <a:lnTo>
                    <a:pt x="350062" y="510705"/>
                  </a:lnTo>
                  <a:lnTo>
                    <a:pt x="341261" y="510705"/>
                  </a:lnTo>
                  <a:lnTo>
                    <a:pt x="341261" y="514692"/>
                  </a:lnTo>
                  <a:lnTo>
                    <a:pt x="340461" y="518693"/>
                  </a:lnTo>
                  <a:lnTo>
                    <a:pt x="340461" y="522693"/>
                  </a:lnTo>
                  <a:lnTo>
                    <a:pt x="348462" y="523494"/>
                  </a:lnTo>
                  <a:lnTo>
                    <a:pt x="350862" y="518693"/>
                  </a:lnTo>
                  <a:close/>
                </a:path>
                <a:path w="1079500" h="753109">
                  <a:moveTo>
                    <a:pt x="353250" y="531482"/>
                  </a:moveTo>
                  <a:lnTo>
                    <a:pt x="344462" y="531482"/>
                  </a:lnTo>
                  <a:lnTo>
                    <a:pt x="338074" y="533082"/>
                  </a:lnTo>
                  <a:lnTo>
                    <a:pt x="334873" y="538670"/>
                  </a:lnTo>
                  <a:lnTo>
                    <a:pt x="344462" y="540270"/>
                  </a:lnTo>
                  <a:lnTo>
                    <a:pt x="351650" y="538670"/>
                  </a:lnTo>
                  <a:lnTo>
                    <a:pt x="353250" y="531482"/>
                  </a:lnTo>
                  <a:close/>
                </a:path>
                <a:path w="1079500" h="753109">
                  <a:moveTo>
                    <a:pt x="359651" y="216585"/>
                  </a:moveTo>
                  <a:lnTo>
                    <a:pt x="353250" y="212598"/>
                  </a:lnTo>
                  <a:lnTo>
                    <a:pt x="348462" y="214198"/>
                  </a:lnTo>
                  <a:lnTo>
                    <a:pt x="343662" y="217385"/>
                  </a:lnTo>
                  <a:lnTo>
                    <a:pt x="350062" y="221386"/>
                  </a:lnTo>
                  <a:lnTo>
                    <a:pt x="354850" y="219786"/>
                  </a:lnTo>
                  <a:lnTo>
                    <a:pt x="359651" y="216585"/>
                  </a:lnTo>
                  <a:close/>
                </a:path>
                <a:path w="1079500" h="753109">
                  <a:moveTo>
                    <a:pt x="361467" y="164680"/>
                  </a:moveTo>
                  <a:lnTo>
                    <a:pt x="358254" y="161950"/>
                  </a:lnTo>
                  <a:lnTo>
                    <a:pt x="352933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1079500" h="753109">
                  <a:moveTo>
                    <a:pt x="365188" y="709180"/>
                  </a:moveTo>
                  <a:lnTo>
                    <a:pt x="362051" y="704913"/>
                  </a:lnTo>
                  <a:lnTo>
                    <a:pt x="356196" y="709637"/>
                  </a:lnTo>
                  <a:lnTo>
                    <a:pt x="360248" y="710907"/>
                  </a:lnTo>
                  <a:lnTo>
                    <a:pt x="365188" y="709180"/>
                  </a:lnTo>
                  <a:close/>
                </a:path>
                <a:path w="1079500" h="753109">
                  <a:moveTo>
                    <a:pt x="367639" y="199009"/>
                  </a:moveTo>
                  <a:lnTo>
                    <a:pt x="362839" y="195008"/>
                  </a:lnTo>
                  <a:lnTo>
                    <a:pt x="358851" y="193408"/>
                  </a:lnTo>
                  <a:lnTo>
                    <a:pt x="354050" y="199009"/>
                  </a:lnTo>
                  <a:lnTo>
                    <a:pt x="358051" y="202209"/>
                  </a:lnTo>
                  <a:lnTo>
                    <a:pt x="360451" y="197408"/>
                  </a:lnTo>
                  <a:lnTo>
                    <a:pt x="367639" y="199009"/>
                  </a:lnTo>
                  <a:close/>
                </a:path>
                <a:path w="1079500" h="753109">
                  <a:moveTo>
                    <a:pt x="368439" y="609003"/>
                  </a:moveTo>
                  <a:lnTo>
                    <a:pt x="360451" y="605815"/>
                  </a:lnTo>
                  <a:lnTo>
                    <a:pt x="359651" y="610603"/>
                  </a:lnTo>
                  <a:lnTo>
                    <a:pt x="351650" y="614603"/>
                  </a:lnTo>
                  <a:lnTo>
                    <a:pt x="359651" y="617804"/>
                  </a:lnTo>
                  <a:lnTo>
                    <a:pt x="360451" y="613003"/>
                  </a:lnTo>
                  <a:lnTo>
                    <a:pt x="368439" y="609003"/>
                  </a:lnTo>
                  <a:close/>
                </a:path>
                <a:path w="1079500" h="753109">
                  <a:moveTo>
                    <a:pt x="397205" y="520293"/>
                  </a:moveTo>
                  <a:lnTo>
                    <a:pt x="391033" y="517359"/>
                  </a:lnTo>
                  <a:lnTo>
                    <a:pt x="384327" y="518401"/>
                  </a:lnTo>
                  <a:lnTo>
                    <a:pt x="380466" y="521982"/>
                  </a:lnTo>
                  <a:lnTo>
                    <a:pt x="382828" y="526681"/>
                  </a:lnTo>
                  <a:lnTo>
                    <a:pt x="386816" y="521893"/>
                  </a:lnTo>
                  <a:lnTo>
                    <a:pt x="393217" y="524294"/>
                  </a:lnTo>
                  <a:lnTo>
                    <a:pt x="397205" y="520293"/>
                  </a:lnTo>
                  <a:close/>
                </a:path>
                <a:path w="1079500" h="753109">
                  <a:moveTo>
                    <a:pt x="401434" y="506742"/>
                  </a:moveTo>
                  <a:lnTo>
                    <a:pt x="398208" y="504012"/>
                  </a:lnTo>
                  <a:lnTo>
                    <a:pt x="392887" y="503821"/>
                  </a:lnTo>
                  <a:lnTo>
                    <a:pt x="394017" y="509104"/>
                  </a:lnTo>
                  <a:lnTo>
                    <a:pt x="401434" y="506742"/>
                  </a:lnTo>
                  <a:close/>
                </a:path>
                <a:path w="1079500" h="753109">
                  <a:moveTo>
                    <a:pt x="404799" y="489508"/>
                  </a:moveTo>
                  <a:lnTo>
                    <a:pt x="401205" y="485127"/>
                  </a:lnTo>
                  <a:lnTo>
                    <a:pt x="395808" y="490181"/>
                  </a:lnTo>
                  <a:lnTo>
                    <a:pt x="400011" y="491426"/>
                  </a:lnTo>
                  <a:lnTo>
                    <a:pt x="404799" y="489508"/>
                  </a:lnTo>
                  <a:close/>
                </a:path>
                <a:path w="1079500" h="753109">
                  <a:moveTo>
                    <a:pt x="410794" y="95910"/>
                  </a:moveTo>
                  <a:lnTo>
                    <a:pt x="406006" y="95110"/>
                  </a:lnTo>
                  <a:lnTo>
                    <a:pt x="406006" y="99910"/>
                  </a:lnTo>
                  <a:lnTo>
                    <a:pt x="403606" y="106299"/>
                  </a:lnTo>
                  <a:lnTo>
                    <a:pt x="409194" y="107899"/>
                  </a:lnTo>
                  <a:lnTo>
                    <a:pt x="409194" y="103098"/>
                  </a:lnTo>
                  <a:lnTo>
                    <a:pt x="410794" y="95910"/>
                  </a:lnTo>
                  <a:close/>
                </a:path>
                <a:path w="1079500" h="753109">
                  <a:moveTo>
                    <a:pt x="415594" y="251752"/>
                  </a:moveTo>
                  <a:lnTo>
                    <a:pt x="407606" y="251752"/>
                  </a:lnTo>
                  <a:lnTo>
                    <a:pt x="400405" y="253352"/>
                  </a:lnTo>
                  <a:lnTo>
                    <a:pt x="397205" y="258953"/>
                  </a:lnTo>
                  <a:lnTo>
                    <a:pt x="406806" y="260553"/>
                  </a:lnTo>
                  <a:lnTo>
                    <a:pt x="413994" y="258953"/>
                  </a:lnTo>
                  <a:lnTo>
                    <a:pt x="415594" y="251752"/>
                  </a:lnTo>
                  <a:close/>
                </a:path>
                <a:path w="1079500" h="753109">
                  <a:moveTo>
                    <a:pt x="417195" y="635381"/>
                  </a:moveTo>
                  <a:lnTo>
                    <a:pt x="412394" y="634580"/>
                  </a:lnTo>
                  <a:lnTo>
                    <a:pt x="412394" y="639381"/>
                  </a:lnTo>
                  <a:lnTo>
                    <a:pt x="409994" y="645769"/>
                  </a:lnTo>
                  <a:lnTo>
                    <a:pt x="415594" y="647369"/>
                  </a:lnTo>
                  <a:lnTo>
                    <a:pt x="415594" y="642569"/>
                  </a:lnTo>
                  <a:lnTo>
                    <a:pt x="417195" y="635381"/>
                  </a:lnTo>
                  <a:close/>
                </a:path>
                <a:path w="1079500" h="753109">
                  <a:moveTo>
                    <a:pt x="423583" y="660158"/>
                  </a:moveTo>
                  <a:lnTo>
                    <a:pt x="418795" y="659358"/>
                  </a:lnTo>
                  <a:lnTo>
                    <a:pt x="419582" y="664146"/>
                  </a:lnTo>
                  <a:lnTo>
                    <a:pt x="417195" y="671347"/>
                  </a:lnTo>
                  <a:lnTo>
                    <a:pt x="421982" y="672147"/>
                  </a:lnTo>
                  <a:lnTo>
                    <a:pt x="421982" y="667346"/>
                  </a:lnTo>
                  <a:lnTo>
                    <a:pt x="423583" y="660158"/>
                  </a:lnTo>
                  <a:close/>
                </a:path>
                <a:path w="1079500" h="753109">
                  <a:moveTo>
                    <a:pt x="467537" y="511505"/>
                  </a:moveTo>
                  <a:lnTo>
                    <a:pt x="461949" y="509905"/>
                  </a:lnTo>
                  <a:lnTo>
                    <a:pt x="461949" y="514692"/>
                  </a:lnTo>
                  <a:lnTo>
                    <a:pt x="455549" y="516293"/>
                  </a:lnTo>
                  <a:lnTo>
                    <a:pt x="461149" y="517893"/>
                  </a:lnTo>
                  <a:lnTo>
                    <a:pt x="465937" y="518693"/>
                  </a:lnTo>
                  <a:lnTo>
                    <a:pt x="467537" y="511505"/>
                  </a:lnTo>
                  <a:close/>
                </a:path>
                <a:path w="1079500" h="753109">
                  <a:moveTo>
                    <a:pt x="473036" y="492760"/>
                  </a:moveTo>
                  <a:lnTo>
                    <a:pt x="468337" y="489927"/>
                  </a:lnTo>
                  <a:lnTo>
                    <a:pt x="467982" y="495338"/>
                  </a:lnTo>
                  <a:lnTo>
                    <a:pt x="464248" y="499719"/>
                  </a:lnTo>
                  <a:lnTo>
                    <a:pt x="462153" y="503186"/>
                  </a:lnTo>
                  <a:lnTo>
                    <a:pt x="466737" y="505904"/>
                  </a:lnTo>
                  <a:lnTo>
                    <a:pt x="469239" y="502627"/>
                  </a:lnTo>
                  <a:lnTo>
                    <a:pt x="472338" y="497611"/>
                  </a:lnTo>
                  <a:lnTo>
                    <a:pt x="473036" y="492760"/>
                  </a:lnTo>
                  <a:close/>
                </a:path>
                <a:path w="1079500" h="753109">
                  <a:moveTo>
                    <a:pt x="499135" y="525233"/>
                  </a:moveTo>
                  <a:lnTo>
                    <a:pt x="497116" y="520293"/>
                  </a:lnTo>
                  <a:lnTo>
                    <a:pt x="492391" y="518045"/>
                  </a:lnTo>
                  <a:lnTo>
                    <a:pt x="495312" y="522097"/>
                  </a:lnTo>
                  <a:lnTo>
                    <a:pt x="499135" y="525233"/>
                  </a:lnTo>
                  <a:close/>
                </a:path>
                <a:path w="1079500" h="753109">
                  <a:moveTo>
                    <a:pt x="505701" y="71043"/>
                  </a:moveTo>
                  <a:lnTo>
                    <a:pt x="502704" y="67043"/>
                  </a:lnTo>
                  <a:lnTo>
                    <a:pt x="498513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1079500" h="753109">
                  <a:moveTo>
                    <a:pt x="525081" y="749668"/>
                  </a:moveTo>
                  <a:lnTo>
                    <a:pt x="519493" y="748068"/>
                  </a:lnTo>
                  <a:lnTo>
                    <a:pt x="519493" y="752170"/>
                  </a:lnTo>
                  <a:lnTo>
                    <a:pt x="524522" y="752170"/>
                  </a:lnTo>
                  <a:lnTo>
                    <a:pt x="525081" y="749668"/>
                  </a:lnTo>
                  <a:close/>
                </a:path>
                <a:path w="1079500" h="753109">
                  <a:moveTo>
                    <a:pt x="533869" y="169443"/>
                  </a:moveTo>
                  <a:lnTo>
                    <a:pt x="526122" y="165722"/>
                  </a:lnTo>
                  <a:lnTo>
                    <a:pt x="523392" y="169735"/>
                  </a:lnTo>
                  <a:lnTo>
                    <a:pt x="525894" y="173596"/>
                  </a:lnTo>
                  <a:lnTo>
                    <a:pt x="533869" y="169443"/>
                  </a:lnTo>
                  <a:close/>
                </a:path>
                <a:path w="1079500" h="753109">
                  <a:moveTo>
                    <a:pt x="539292" y="85890"/>
                  </a:moveTo>
                  <a:lnTo>
                    <a:pt x="535470" y="84315"/>
                  </a:lnTo>
                  <a:lnTo>
                    <a:pt x="531647" y="88138"/>
                  </a:lnTo>
                  <a:lnTo>
                    <a:pt x="535470" y="95110"/>
                  </a:lnTo>
                  <a:lnTo>
                    <a:pt x="539292" y="85890"/>
                  </a:lnTo>
                  <a:close/>
                </a:path>
                <a:path w="1079500" h="753109">
                  <a:moveTo>
                    <a:pt x="552259" y="8788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59" y="8788"/>
                  </a:lnTo>
                  <a:close/>
                </a:path>
                <a:path w="1079500" h="753109">
                  <a:moveTo>
                    <a:pt x="555459" y="216585"/>
                  </a:moveTo>
                  <a:lnTo>
                    <a:pt x="551459" y="213398"/>
                  </a:lnTo>
                  <a:lnTo>
                    <a:pt x="549859" y="218186"/>
                  </a:lnTo>
                  <a:lnTo>
                    <a:pt x="545058" y="222986"/>
                  </a:lnTo>
                  <a:lnTo>
                    <a:pt x="549059" y="226187"/>
                  </a:lnTo>
                  <a:lnTo>
                    <a:pt x="550659" y="221386"/>
                  </a:lnTo>
                  <a:lnTo>
                    <a:pt x="555459" y="216585"/>
                  </a:lnTo>
                  <a:close/>
                </a:path>
                <a:path w="1079500" h="753109">
                  <a:moveTo>
                    <a:pt x="568528" y="685673"/>
                  </a:moveTo>
                  <a:lnTo>
                    <a:pt x="565048" y="681736"/>
                  </a:lnTo>
                  <a:lnTo>
                    <a:pt x="559308" y="686346"/>
                  </a:lnTo>
                  <a:lnTo>
                    <a:pt x="563549" y="687425"/>
                  </a:lnTo>
                  <a:lnTo>
                    <a:pt x="568528" y="685673"/>
                  </a:lnTo>
                  <a:close/>
                </a:path>
                <a:path w="1079500" h="753109">
                  <a:moveTo>
                    <a:pt x="571106" y="664400"/>
                  </a:moveTo>
                  <a:lnTo>
                    <a:pt x="566648" y="660958"/>
                  </a:lnTo>
                  <a:lnTo>
                    <a:pt x="565048" y="666546"/>
                  </a:lnTo>
                  <a:lnTo>
                    <a:pt x="558647" y="667346"/>
                  </a:lnTo>
                  <a:lnTo>
                    <a:pt x="557047" y="672947"/>
                  </a:lnTo>
                  <a:lnTo>
                    <a:pt x="563829" y="673100"/>
                  </a:lnTo>
                  <a:lnTo>
                    <a:pt x="569341" y="669353"/>
                  </a:lnTo>
                  <a:lnTo>
                    <a:pt x="571106" y="664400"/>
                  </a:lnTo>
                  <a:close/>
                </a:path>
                <a:path w="1079500" h="753109">
                  <a:moveTo>
                    <a:pt x="574141" y="268439"/>
                  </a:moveTo>
                  <a:lnTo>
                    <a:pt x="571436" y="262140"/>
                  </a:lnTo>
                  <a:lnTo>
                    <a:pt x="563346" y="267538"/>
                  </a:lnTo>
                  <a:lnTo>
                    <a:pt x="567842" y="269938"/>
                  </a:lnTo>
                  <a:lnTo>
                    <a:pt x="574141" y="268439"/>
                  </a:lnTo>
                  <a:close/>
                </a:path>
                <a:path w="1079500" h="753109">
                  <a:moveTo>
                    <a:pt x="599033" y="626402"/>
                  </a:moveTo>
                  <a:lnTo>
                    <a:pt x="597014" y="621792"/>
                  </a:lnTo>
                  <a:lnTo>
                    <a:pt x="592289" y="619429"/>
                  </a:lnTo>
                  <a:lnTo>
                    <a:pt x="595210" y="623290"/>
                  </a:lnTo>
                  <a:lnTo>
                    <a:pt x="599033" y="626402"/>
                  </a:lnTo>
                  <a:close/>
                </a:path>
                <a:path w="1079500" h="753109">
                  <a:moveTo>
                    <a:pt x="620191" y="336473"/>
                  </a:moveTo>
                  <a:lnTo>
                    <a:pt x="614591" y="334873"/>
                  </a:lnTo>
                  <a:lnTo>
                    <a:pt x="615391" y="339674"/>
                  </a:lnTo>
                  <a:lnTo>
                    <a:pt x="608203" y="341274"/>
                  </a:lnTo>
                  <a:lnTo>
                    <a:pt x="613791" y="342861"/>
                  </a:lnTo>
                  <a:lnTo>
                    <a:pt x="618591" y="343662"/>
                  </a:lnTo>
                  <a:lnTo>
                    <a:pt x="620191" y="336473"/>
                  </a:lnTo>
                  <a:close/>
                </a:path>
                <a:path w="1079500" h="753109">
                  <a:moveTo>
                    <a:pt x="626732" y="139661"/>
                  </a:moveTo>
                  <a:lnTo>
                    <a:pt x="621792" y="134277"/>
                  </a:lnTo>
                  <a:lnTo>
                    <a:pt x="617740" y="137871"/>
                  </a:lnTo>
                  <a:lnTo>
                    <a:pt x="622388" y="140271"/>
                  </a:lnTo>
                  <a:lnTo>
                    <a:pt x="626732" y="139661"/>
                  </a:lnTo>
                  <a:close/>
                </a:path>
                <a:path w="1079500" h="753109">
                  <a:moveTo>
                    <a:pt x="628002" y="213283"/>
                  </a:moveTo>
                  <a:lnTo>
                    <a:pt x="623582" y="210693"/>
                  </a:lnTo>
                  <a:lnTo>
                    <a:pt x="619467" y="213055"/>
                  </a:lnTo>
                  <a:lnTo>
                    <a:pt x="624192" y="220586"/>
                  </a:lnTo>
                  <a:lnTo>
                    <a:pt x="628002" y="213283"/>
                  </a:lnTo>
                  <a:close/>
                </a:path>
                <a:path w="1079500" h="753109">
                  <a:moveTo>
                    <a:pt x="637768" y="159842"/>
                  </a:moveTo>
                  <a:lnTo>
                    <a:pt x="630580" y="159042"/>
                  </a:lnTo>
                  <a:lnTo>
                    <a:pt x="625779" y="162242"/>
                  </a:lnTo>
                  <a:lnTo>
                    <a:pt x="623392" y="167043"/>
                  </a:lnTo>
                  <a:lnTo>
                    <a:pt x="631380" y="167843"/>
                  </a:lnTo>
                  <a:lnTo>
                    <a:pt x="635381" y="164642"/>
                  </a:lnTo>
                  <a:lnTo>
                    <a:pt x="637768" y="159842"/>
                  </a:lnTo>
                  <a:close/>
                </a:path>
                <a:path w="1079500" h="753109">
                  <a:moveTo>
                    <a:pt x="661492" y="679945"/>
                  </a:moveTo>
                  <a:lnTo>
                    <a:pt x="659345" y="675347"/>
                  </a:lnTo>
                  <a:lnTo>
                    <a:pt x="654964" y="672985"/>
                  </a:lnTo>
                  <a:lnTo>
                    <a:pt x="657847" y="676846"/>
                  </a:lnTo>
                  <a:lnTo>
                    <a:pt x="661492" y="679945"/>
                  </a:lnTo>
                  <a:close/>
                </a:path>
                <a:path w="1079500" h="753109">
                  <a:moveTo>
                    <a:pt x="697064" y="440169"/>
                  </a:moveTo>
                  <a:lnTo>
                    <a:pt x="692124" y="434771"/>
                  </a:lnTo>
                  <a:lnTo>
                    <a:pt x="688073" y="438378"/>
                  </a:lnTo>
                  <a:lnTo>
                    <a:pt x="692721" y="440766"/>
                  </a:lnTo>
                  <a:lnTo>
                    <a:pt x="697064" y="440169"/>
                  </a:lnTo>
                  <a:close/>
                </a:path>
                <a:path w="1079500" h="753109">
                  <a:moveTo>
                    <a:pt x="830338" y="214845"/>
                  </a:moveTo>
                  <a:lnTo>
                    <a:pt x="826389" y="209397"/>
                  </a:lnTo>
                  <a:lnTo>
                    <a:pt x="825588" y="211797"/>
                  </a:lnTo>
                  <a:lnTo>
                    <a:pt x="825588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600" y="203009"/>
                  </a:lnTo>
                  <a:lnTo>
                    <a:pt x="817600" y="205397"/>
                  </a:lnTo>
                  <a:lnTo>
                    <a:pt x="813600" y="204597"/>
                  </a:lnTo>
                  <a:lnTo>
                    <a:pt x="813600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45" y="215239"/>
                  </a:lnTo>
                  <a:lnTo>
                    <a:pt x="826782" y="216395"/>
                  </a:lnTo>
                  <a:lnTo>
                    <a:pt x="830338" y="214845"/>
                  </a:lnTo>
                  <a:close/>
                </a:path>
                <a:path w="1079500" h="753109">
                  <a:moveTo>
                    <a:pt x="862584" y="497865"/>
                  </a:moveTo>
                  <a:lnTo>
                    <a:pt x="857554" y="495515"/>
                  </a:lnTo>
                  <a:lnTo>
                    <a:pt x="851687" y="494385"/>
                  </a:lnTo>
                  <a:lnTo>
                    <a:pt x="846569" y="492417"/>
                  </a:lnTo>
                  <a:lnTo>
                    <a:pt x="844740" y="491807"/>
                  </a:lnTo>
                  <a:lnTo>
                    <a:pt x="848766" y="494715"/>
                  </a:lnTo>
                  <a:lnTo>
                    <a:pt x="850480" y="499567"/>
                  </a:lnTo>
                  <a:lnTo>
                    <a:pt x="857656" y="499910"/>
                  </a:lnTo>
                  <a:lnTo>
                    <a:pt x="862584" y="497865"/>
                  </a:lnTo>
                  <a:close/>
                </a:path>
                <a:path w="1079500" h="753109">
                  <a:moveTo>
                    <a:pt x="882332" y="286918"/>
                  </a:moveTo>
                  <a:lnTo>
                    <a:pt x="875144" y="278930"/>
                  </a:lnTo>
                  <a:lnTo>
                    <a:pt x="874344" y="278130"/>
                  </a:lnTo>
                  <a:lnTo>
                    <a:pt x="868883" y="274396"/>
                  </a:lnTo>
                  <a:lnTo>
                    <a:pt x="870242" y="280035"/>
                  </a:lnTo>
                  <a:lnTo>
                    <a:pt x="874445" y="287909"/>
                  </a:lnTo>
                  <a:lnTo>
                    <a:pt x="877531" y="290918"/>
                  </a:lnTo>
                  <a:lnTo>
                    <a:pt x="882332" y="286918"/>
                  </a:lnTo>
                  <a:close/>
                </a:path>
                <a:path w="1079500" h="753109">
                  <a:moveTo>
                    <a:pt x="949464" y="349262"/>
                  </a:moveTo>
                  <a:lnTo>
                    <a:pt x="937209" y="357581"/>
                  </a:lnTo>
                  <a:lnTo>
                    <a:pt x="938974" y="360045"/>
                  </a:lnTo>
                  <a:lnTo>
                    <a:pt x="945984" y="357124"/>
                  </a:lnTo>
                  <a:lnTo>
                    <a:pt x="949464" y="349262"/>
                  </a:lnTo>
                  <a:close/>
                </a:path>
                <a:path w="1079500" h="753109">
                  <a:moveTo>
                    <a:pt x="989711" y="736968"/>
                  </a:moveTo>
                  <a:lnTo>
                    <a:pt x="986231" y="738479"/>
                  </a:lnTo>
                  <a:lnTo>
                    <a:pt x="980490" y="740448"/>
                  </a:lnTo>
                  <a:lnTo>
                    <a:pt x="972146" y="742276"/>
                  </a:lnTo>
                  <a:lnTo>
                    <a:pt x="967232" y="744994"/>
                  </a:lnTo>
                  <a:lnTo>
                    <a:pt x="971842" y="749668"/>
                  </a:lnTo>
                  <a:lnTo>
                    <a:pt x="977798" y="746239"/>
                  </a:lnTo>
                  <a:lnTo>
                    <a:pt x="985329" y="740778"/>
                  </a:lnTo>
                  <a:lnTo>
                    <a:pt x="989711" y="736968"/>
                  </a:lnTo>
                  <a:close/>
                </a:path>
                <a:path w="1079500" h="753109">
                  <a:moveTo>
                    <a:pt x="1022997" y="551459"/>
                  </a:moveTo>
                  <a:lnTo>
                    <a:pt x="1016812" y="548995"/>
                  </a:lnTo>
                  <a:lnTo>
                    <a:pt x="1010704" y="546074"/>
                  </a:lnTo>
                  <a:lnTo>
                    <a:pt x="1005344" y="542251"/>
                  </a:lnTo>
                  <a:lnTo>
                    <a:pt x="1001407" y="537083"/>
                  </a:lnTo>
                  <a:lnTo>
                    <a:pt x="999820" y="543471"/>
                  </a:lnTo>
                  <a:lnTo>
                    <a:pt x="993419" y="543471"/>
                  </a:lnTo>
                  <a:lnTo>
                    <a:pt x="991819" y="549071"/>
                  </a:lnTo>
                  <a:lnTo>
                    <a:pt x="1000963" y="546747"/>
                  </a:lnTo>
                  <a:lnTo>
                    <a:pt x="1008608" y="550265"/>
                  </a:lnTo>
                  <a:lnTo>
                    <a:pt x="1015644" y="553783"/>
                  </a:lnTo>
                  <a:lnTo>
                    <a:pt x="1022997" y="551459"/>
                  </a:lnTo>
                  <a:close/>
                </a:path>
                <a:path w="1079500" h="753109">
                  <a:moveTo>
                    <a:pt x="1079233" y="743204"/>
                  </a:moveTo>
                  <a:lnTo>
                    <a:pt x="1074940" y="740879"/>
                  </a:lnTo>
                  <a:lnTo>
                    <a:pt x="1072489" y="743648"/>
                  </a:lnTo>
                  <a:lnTo>
                    <a:pt x="1067346" y="746277"/>
                  </a:lnTo>
                  <a:lnTo>
                    <a:pt x="1064602" y="749198"/>
                  </a:lnTo>
                  <a:lnTo>
                    <a:pt x="1069340" y="752868"/>
                  </a:lnTo>
                  <a:lnTo>
                    <a:pt x="1071346" y="748741"/>
                  </a:lnTo>
                  <a:lnTo>
                    <a:pt x="1076337" y="745667"/>
                  </a:lnTo>
                  <a:lnTo>
                    <a:pt x="1079233" y="74320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091433" y="9428962"/>
              <a:ext cx="943610" cy="858519"/>
            </a:xfrm>
            <a:custGeom>
              <a:avLst/>
              <a:gdLst/>
              <a:ahLst/>
              <a:cxnLst/>
              <a:rect l="l" t="t" r="r" b="b"/>
              <a:pathLst>
                <a:path w="943609" h="858520">
                  <a:moveTo>
                    <a:pt x="8788" y="256120"/>
                  </a:moveTo>
                  <a:lnTo>
                    <a:pt x="7188" y="251333"/>
                  </a:lnTo>
                  <a:lnTo>
                    <a:pt x="800" y="255320"/>
                  </a:lnTo>
                  <a:lnTo>
                    <a:pt x="0" y="260121"/>
                  </a:lnTo>
                  <a:lnTo>
                    <a:pt x="1600" y="264909"/>
                  </a:lnTo>
                  <a:lnTo>
                    <a:pt x="7188" y="260921"/>
                  </a:lnTo>
                  <a:lnTo>
                    <a:pt x="8788" y="256120"/>
                  </a:lnTo>
                  <a:close/>
                </a:path>
                <a:path w="943609" h="858520">
                  <a:moveTo>
                    <a:pt x="72377" y="0"/>
                  </a:moveTo>
                  <a:lnTo>
                    <a:pt x="67132" y="977"/>
                  </a:lnTo>
                  <a:lnTo>
                    <a:pt x="64287" y="4051"/>
                  </a:lnTo>
                  <a:lnTo>
                    <a:pt x="71932" y="5168"/>
                  </a:lnTo>
                  <a:lnTo>
                    <a:pt x="72377" y="0"/>
                  </a:lnTo>
                  <a:close/>
                </a:path>
                <a:path w="943609" h="858520">
                  <a:moveTo>
                    <a:pt x="85750" y="355625"/>
                  </a:moveTo>
                  <a:lnTo>
                    <a:pt x="82321" y="350431"/>
                  </a:lnTo>
                  <a:lnTo>
                    <a:pt x="78892" y="353377"/>
                  </a:lnTo>
                  <a:lnTo>
                    <a:pt x="72923" y="354228"/>
                  </a:lnTo>
                  <a:lnTo>
                    <a:pt x="69062" y="355371"/>
                  </a:lnTo>
                  <a:lnTo>
                    <a:pt x="71932" y="359219"/>
                  </a:lnTo>
                  <a:lnTo>
                    <a:pt x="76136" y="357619"/>
                  </a:lnTo>
                  <a:lnTo>
                    <a:pt x="82219" y="357225"/>
                  </a:lnTo>
                  <a:lnTo>
                    <a:pt x="85750" y="355625"/>
                  </a:lnTo>
                  <a:close/>
                </a:path>
                <a:path w="943609" h="858520">
                  <a:moveTo>
                    <a:pt x="94310" y="97078"/>
                  </a:moveTo>
                  <a:lnTo>
                    <a:pt x="91109" y="93078"/>
                  </a:lnTo>
                  <a:lnTo>
                    <a:pt x="87909" y="86690"/>
                  </a:lnTo>
                  <a:lnTo>
                    <a:pt x="83121" y="89890"/>
                  </a:lnTo>
                  <a:lnTo>
                    <a:pt x="86321" y="93078"/>
                  </a:lnTo>
                  <a:lnTo>
                    <a:pt x="89509" y="99479"/>
                  </a:lnTo>
                  <a:lnTo>
                    <a:pt x="94310" y="97078"/>
                  </a:lnTo>
                  <a:close/>
                </a:path>
                <a:path w="943609" h="858520">
                  <a:moveTo>
                    <a:pt x="112344" y="64617"/>
                  </a:moveTo>
                  <a:lnTo>
                    <a:pt x="107099" y="65405"/>
                  </a:lnTo>
                  <a:lnTo>
                    <a:pt x="104241" y="68440"/>
                  </a:lnTo>
                  <a:lnTo>
                    <a:pt x="111887" y="69900"/>
                  </a:lnTo>
                  <a:lnTo>
                    <a:pt x="112344" y="64617"/>
                  </a:lnTo>
                  <a:close/>
                </a:path>
                <a:path w="943609" h="858520">
                  <a:moveTo>
                    <a:pt x="129476" y="97878"/>
                  </a:moveTo>
                  <a:lnTo>
                    <a:pt x="127876" y="89890"/>
                  </a:lnTo>
                  <a:lnTo>
                    <a:pt x="123075" y="92278"/>
                  </a:lnTo>
                  <a:lnTo>
                    <a:pt x="114287" y="89090"/>
                  </a:lnTo>
                  <a:lnTo>
                    <a:pt x="116687" y="97078"/>
                  </a:lnTo>
                  <a:lnTo>
                    <a:pt x="121475" y="94678"/>
                  </a:lnTo>
                  <a:lnTo>
                    <a:pt x="129476" y="97878"/>
                  </a:lnTo>
                  <a:close/>
                </a:path>
                <a:path w="943609" h="858520">
                  <a:moveTo>
                    <a:pt x="163918" y="675119"/>
                  </a:moveTo>
                  <a:lnTo>
                    <a:pt x="162242" y="670915"/>
                  </a:lnTo>
                  <a:lnTo>
                    <a:pt x="162788" y="666026"/>
                  </a:lnTo>
                  <a:lnTo>
                    <a:pt x="156451" y="662927"/>
                  </a:lnTo>
                  <a:lnTo>
                    <a:pt x="151003" y="662825"/>
                  </a:lnTo>
                  <a:lnTo>
                    <a:pt x="154254" y="666915"/>
                  </a:lnTo>
                  <a:lnTo>
                    <a:pt x="158864" y="670356"/>
                  </a:lnTo>
                  <a:lnTo>
                    <a:pt x="162445" y="674014"/>
                  </a:lnTo>
                  <a:lnTo>
                    <a:pt x="163918" y="675119"/>
                  </a:lnTo>
                  <a:close/>
                </a:path>
                <a:path w="943609" h="858520">
                  <a:moveTo>
                    <a:pt x="172085" y="397903"/>
                  </a:moveTo>
                  <a:lnTo>
                    <a:pt x="170230" y="391985"/>
                  </a:lnTo>
                  <a:lnTo>
                    <a:pt x="162979" y="393077"/>
                  </a:lnTo>
                  <a:lnTo>
                    <a:pt x="153543" y="395287"/>
                  </a:lnTo>
                  <a:lnTo>
                    <a:pt x="147866" y="397052"/>
                  </a:lnTo>
                  <a:lnTo>
                    <a:pt x="151853" y="396786"/>
                  </a:lnTo>
                  <a:lnTo>
                    <a:pt x="158089" y="397154"/>
                  </a:lnTo>
                  <a:lnTo>
                    <a:pt x="166433" y="398589"/>
                  </a:lnTo>
                  <a:lnTo>
                    <a:pt x="172085" y="397903"/>
                  </a:lnTo>
                  <a:close/>
                </a:path>
                <a:path w="943609" h="858520">
                  <a:moveTo>
                    <a:pt x="192608" y="742848"/>
                  </a:moveTo>
                  <a:lnTo>
                    <a:pt x="186220" y="745248"/>
                  </a:lnTo>
                  <a:lnTo>
                    <a:pt x="183019" y="747636"/>
                  </a:lnTo>
                  <a:lnTo>
                    <a:pt x="187020" y="754037"/>
                  </a:lnTo>
                  <a:lnTo>
                    <a:pt x="191808" y="751636"/>
                  </a:lnTo>
                  <a:lnTo>
                    <a:pt x="187820" y="748436"/>
                  </a:lnTo>
                  <a:lnTo>
                    <a:pt x="192608" y="742848"/>
                  </a:lnTo>
                  <a:close/>
                </a:path>
                <a:path w="943609" h="858520">
                  <a:moveTo>
                    <a:pt x="245808" y="640054"/>
                  </a:moveTo>
                  <a:lnTo>
                    <a:pt x="240563" y="640842"/>
                  </a:lnTo>
                  <a:lnTo>
                    <a:pt x="237718" y="643877"/>
                  </a:lnTo>
                  <a:lnTo>
                    <a:pt x="245364" y="645337"/>
                  </a:lnTo>
                  <a:lnTo>
                    <a:pt x="245808" y="640054"/>
                  </a:lnTo>
                  <a:close/>
                </a:path>
                <a:path w="943609" h="858520">
                  <a:moveTo>
                    <a:pt x="247891" y="403186"/>
                  </a:moveTo>
                  <a:lnTo>
                    <a:pt x="243065" y="401878"/>
                  </a:lnTo>
                  <a:lnTo>
                    <a:pt x="237782" y="401612"/>
                  </a:lnTo>
                  <a:lnTo>
                    <a:pt x="242163" y="403974"/>
                  </a:lnTo>
                  <a:lnTo>
                    <a:pt x="247891" y="403186"/>
                  </a:lnTo>
                  <a:close/>
                </a:path>
                <a:path w="943609" h="858520">
                  <a:moveTo>
                    <a:pt x="271424" y="614984"/>
                  </a:moveTo>
                  <a:lnTo>
                    <a:pt x="266433" y="613676"/>
                  </a:lnTo>
                  <a:lnTo>
                    <a:pt x="261302" y="613410"/>
                  </a:lnTo>
                  <a:lnTo>
                    <a:pt x="266141" y="615772"/>
                  </a:lnTo>
                  <a:lnTo>
                    <a:pt x="271424" y="614984"/>
                  </a:lnTo>
                  <a:close/>
                </a:path>
                <a:path w="943609" h="858520">
                  <a:moveTo>
                    <a:pt x="293306" y="845947"/>
                  </a:moveTo>
                  <a:lnTo>
                    <a:pt x="290918" y="844346"/>
                  </a:lnTo>
                  <a:lnTo>
                    <a:pt x="287718" y="839546"/>
                  </a:lnTo>
                  <a:lnTo>
                    <a:pt x="280517" y="844346"/>
                  </a:lnTo>
                  <a:lnTo>
                    <a:pt x="282917" y="845947"/>
                  </a:lnTo>
                  <a:lnTo>
                    <a:pt x="286118" y="850734"/>
                  </a:lnTo>
                  <a:lnTo>
                    <a:pt x="293306" y="845947"/>
                  </a:lnTo>
                  <a:close/>
                </a:path>
                <a:path w="943609" h="858520">
                  <a:moveTo>
                    <a:pt x="311683" y="336270"/>
                  </a:moveTo>
                  <a:lnTo>
                    <a:pt x="307594" y="337845"/>
                  </a:lnTo>
                  <a:lnTo>
                    <a:pt x="305155" y="342112"/>
                  </a:lnTo>
                  <a:lnTo>
                    <a:pt x="310896" y="343242"/>
                  </a:lnTo>
                  <a:lnTo>
                    <a:pt x="311683" y="336270"/>
                  </a:lnTo>
                  <a:close/>
                </a:path>
                <a:path w="943609" h="858520">
                  <a:moveTo>
                    <a:pt x="325285" y="350431"/>
                  </a:moveTo>
                  <a:lnTo>
                    <a:pt x="322884" y="344830"/>
                  </a:lnTo>
                  <a:lnTo>
                    <a:pt x="317500" y="348894"/>
                  </a:lnTo>
                  <a:lnTo>
                    <a:pt x="315785" y="355130"/>
                  </a:lnTo>
                  <a:lnTo>
                    <a:pt x="317830" y="360006"/>
                  </a:lnTo>
                  <a:lnTo>
                    <a:pt x="323684" y="360019"/>
                  </a:lnTo>
                  <a:lnTo>
                    <a:pt x="320484" y="354431"/>
                  </a:lnTo>
                  <a:lnTo>
                    <a:pt x="325285" y="350431"/>
                  </a:lnTo>
                  <a:close/>
                </a:path>
                <a:path w="943609" h="858520">
                  <a:moveTo>
                    <a:pt x="333756" y="406501"/>
                  </a:moveTo>
                  <a:lnTo>
                    <a:pt x="328777" y="405371"/>
                  </a:lnTo>
                  <a:lnTo>
                    <a:pt x="323646" y="405155"/>
                  </a:lnTo>
                  <a:lnTo>
                    <a:pt x="328472" y="407174"/>
                  </a:lnTo>
                  <a:lnTo>
                    <a:pt x="333756" y="406501"/>
                  </a:lnTo>
                  <a:close/>
                </a:path>
                <a:path w="943609" h="858520">
                  <a:moveTo>
                    <a:pt x="355638" y="854163"/>
                  </a:moveTo>
                  <a:lnTo>
                    <a:pt x="351548" y="855738"/>
                  </a:lnTo>
                  <a:lnTo>
                    <a:pt x="350240" y="858037"/>
                  </a:lnTo>
                  <a:lnTo>
                    <a:pt x="355193" y="858037"/>
                  </a:lnTo>
                  <a:lnTo>
                    <a:pt x="355638" y="854163"/>
                  </a:lnTo>
                  <a:close/>
                </a:path>
                <a:path w="943609" h="858520">
                  <a:moveTo>
                    <a:pt x="356450" y="300075"/>
                  </a:moveTo>
                  <a:lnTo>
                    <a:pt x="353288" y="294411"/>
                  </a:lnTo>
                  <a:lnTo>
                    <a:pt x="352158" y="286499"/>
                  </a:lnTo>
                  <a:lnTo>
                    <a:pt x="349364" y="280974"/>
                  </a:lnTo>
                  <a:lnTo>
                    <a:pt x="341261" y="282498"/>
                  </a:lnTo>
                  <a:lnTo>
                    <a:pt x="346329" y="287604"/>
                  </a:lnTo>
                  <a:lnTo>
                    <a:pt x="348259" y="295186"/>
                  </a:lnTo>
                  <a:lnTo>
                    <a:pt x="350481" y="300812"/>
                  </a:lnTo>
                  <a:lnTo>
                    <a:pt x="356450" y="300075"/>
                  </a:lnTo>
                  <a:close/>
                </a:path>
                <a:path w="943609" h="858520">
                  <a:moveTo>
                    <a:pt x="386473" y="601700"/>
                  </a:moveTo>
                  <a:lnTo>
                    <a:pt x="381228" y="602488"/>
                  </a:lnTo>
                  <a:lnTo>
                    <a:pt x="378371" y="605523"/>
                  </a:lnTo>
                  <a:lnTo>
                    <a:pt x="386016" y="606983"/>
                  </a:lnTo>
                  <a:lnTo>
                    <a:pt x="386473" y="601700"/>
                  </a:lnTo>
                  <a:close/>
                </a:path>
                <a:path w="943609" h="858520">
                  <a:moveTo>
                    <a:pt x="473138" y="851535"/>
                  </a:moveTo>
                  <a:lnTo>
                    <a:pt x="464337" y="853935"/>
                  </a:lnTo>
                  <a:lnTo>
                    <a:pt x="466737" y="858037"/>
                  </a:lnTo>
                  <a:lnTo>
                    <a:pt x="470535" y="858037"/>
                  </a:lnTo>
                  <a:lnTo>
                    <a:pt x="473138" y="851535"/>
                  </a:lnTo>
                  <a:close/>
                </a:path>
                <a:path w="943609" h="858520">
                  <a:moveTo>
                    <a:pt x="477926" y="832358"/>
                  </a:moveTo>
                  <a:lnTo>
                    <a:pt x="470738" y="833958"/>
                  </a:lnTo>
                  <a:lnTo>
                    <a:pt x="467537" y="836358"/>
                  </a:lnTo>
                  <a:lnTo>
                    <a:pt x="470738" y="842746"/>
                  </a:lnTo>
                  <a:lnTo>
                    <a:pt x="476326" y="840346"/>
                  </a:lnTo>
                  <a:lnTo>
                    <a:pt x="473138" y="837158"/>
                  </a:lnTo>
                  <a:lnTo>
                    <a:pt x="477926" y="832358"/>
                  </a:lnTo>
                  <a:close/>
                </a:path>
                <a:path w="943609" h="858520">
                  <a:moveTo>
                    <a:pt x="493864" y="790854"/>
                  </a:moveTo>
                  <a:lnTo>
                    <a:pt x="493115" y="786206"/>
                  </a:lnTo>
                  <a:lnTo>
                    <a:pt x="491159" y="781862"/>
                  </a:lnTo>
                  <a:lnTo>
                    <a:pt x="490715" y="786803"/>
                  </a:lnTo>
                  <a:lnTo>
                    <a:pt x="493864" y="790854"/>
                  </a:lnTo>
                  <a:close/>
                </a:path>
                <a:path w="943609" h="858520">
                  <a:moveTo>
                    <a:pt x="512521" y="612609"/>
                  </a:moveTo>
                  <a:lnTo>
                    <a:pt x="509295" y="609879"/>
                  </a:lnTo>
                  <a:lnTo>
                    <a:pt x="503974" y="609688"/>
                  </a:lnTo>
                  <a:lnTo>
                    <a:pt x="505104" y="614972"/>
                  </a:lnTo>
                  <a:lnTo>
                    <a:pt x="512521" y="612609"/>
                  </a:lnTo>
                  <a:close/>
                </a:path>
                <a:path w="943609" h="858520">
                  <a:moveTo>
                    <a:pt x="514172" y="816305"/>
                  </a:moveTo>
                  <a:lnTo>
                    <a:pt x="511492" y="811580"/>
                  </a:lnTo>
                  <a:lnTo>
                    <a:pt x="507758" y="813714"/>
                  </a:lnTo>
                  <a:lnTo>
                    <a:pt x="502602" y="817270"/>
                  </a:lnTo>
                  <a:lnTo>
                    <a:pt x="499694" y="821575"/>
                  </a:lnTo>
                  <a:lnTo>
                    <a:pt x="502704" y="825969"/>
                  </a:lnTo>
                  <a:lnTo>
                    <a:pt x="505421" y="821245"/>
                  </a:lnTo>
                  <a:lnTo>
                    <a:pt x="510692" y="818769"/>
                  </a:lnTo>
                  <a:lnTo>
                    <a:pt x="514172" y="816305"/>
                  </a:lnTo>
                  <a:close/>
                </a:path>
                <a:path w="943609" h="858520">
                  <a:moveTo>
                    <a:pt x="516293" y="629361"/>
                  </a:moveTo>
                  <a:lnTo>
                    <a:pt x="509892" y="630961"/>
                  </a:lnTo>
                  <a:lnTo>
                    <a:pt x="506704" y="633349"/>
                  </a:lnTo>
                  <a:lnTo>
                    <a:pt x="509892" y="639749"/>
                  </a:lnTo>
                  <a:lnTo>
                    <a:pt x="515493" y="637349"/>
                  </a:lnTo>
                  <a:lnTo>
                    <a:pt x="511492" y="634149"/>
                  </a:lnTo>
                  <a:lnTo>
                    <a:pt x="516293" y="629361"/>
                  </a:lnTo>
                  <a:close/>
                </a:path>
                <a:path w="943609" h="858520">
                  <a:moveTo>
                    <a:pt x="526681" y="807580"/>
                  </a:moveTo>
                  <a:lnTo>
                    <a:pt x="521881" y="802792"/>
                  </a:lnTo>
                  <a:lnTo>
                    <a:pt x="517893" y="801192"/>
                  </a:lnTo>
                  <a:lnTo>
                    <a:pt x="513092" y="806780"/>
                  </a:lnTo>
                  <a:lnTo>
                    <a:pt x="517093" y="809980"/>
                  </a:lnTo>
                  <a:lnTo>
                    <a:pt x="519480" y="805980"/>
                  </a:lnTo>
                  <a:lnTo>
                    <a:pt x="526681" y="807580"/>
                  </a:lnTo>
                  <a:close/>
                </a:path>
                <a:path w="943609" h="858520">
                  <a:moveTo>
                    <a:pt x="567664" y="854316"/>
                  </a:moveTo>
                  <a:lnTo>
                    <a:pt x="564438" y="851535"/>
                  </a:lnTo>
                  <a:lnTo>
                    <a:pt x="559117" y="851166"/>
                  </a:lnTo>
                  <a:lnTo>
                    <a:pt x="560247" y="856335"/>
                  </a:lnTo>
                  <a:lnTo>
                    <a:pt x="567664" y="854316"/>
                  </a:lnTo>
                  <a:close/>
                </a:path>
                <a:path w="943609" h="858520">
                  <a:moveTo>
                    <a:pt x="586625" y="569417"/>
                  </a:moveTo>
                  <a:lnTo>
                    <a:pt x="582625" y="565416"/>
                  </a:lnTo>
                  <a:lnTo>
                    <a:pt x="578624" y="563816"/>
                  </a:lnTo>
                  <a:lnTo>
                    <a:pt x="573836" y="569417"/>
                  </a:lnTo>
                  <a:lnTo>
                    <a:pt x="577824" y="572617"/>
                  </a:lnTo>
                  <a:lnTo>
                    <a:pt x="579424" y="567817"/>
                  </a:lnTo>
                  <a:lnTo>
                    <a:pt x="586625" y="569417"/>
                  </a:lnTo>
                  <a:close/>
                </a:path>
                <a:path w="943609" h="858520">
                  <a:moveTo>
                    <a:pt x="591413" y="409575"/>
                  </a:moveTo>
                  <a:lnTo>
                    <a:pt x="588124" y="406501"/>
                  </a:lnTo>
                  <a:lnTo>
                    <a:pt x="587222" y="401180"/>
                  </a:lnTo>
                  <a:lnTo>
                    <a:pt x="586016" y="397662"/>
                  </a:lnTo>
                  <a:lnTo>
                    <a:pt x="581825" y="399986"/>
                  </a:lnTo>
                  <a:lnTo>
                    <a:pt x="583438" y="403504"/>
                  </a:lnTo>
                  <a:lnTo>
                    <a:pt x="583920" y="408978"/>
                  </a:lnTo>
                  <a:lnTo>
                    <a:pt x="585762" y="412343"/>
                  </a:lnTo>
                  <a:lnTo>
                    <a:pt x="591413" y="409575"/>
                  </a:lnTo>
                  <a:close/>
                </a:path>
                <a:path w="943609" h="858520">
                  <a:moveTo>
                    <a:pt x="597103" y="733780"/>
                  </a:moveTo>
                  <a:lnTo>
                    <a:pt x="588213" y="730859"/>
                  </a:lnTo>
                  <a:lnTo>
                    <a:pt x="590575" y="738720"/>
                  </a:lnTo>
                  <a:lnTo>
                    <a:pt x="595706" y="738047"/>
                  </a:lnTo>
                  <a:lnTo>
                    <a:pt x="597103" y="733780"/>
                  </a:lnTo>
                  <a:close/>
                </a:path>
                <a:path w="943609" h="858520">
                  <a:moveTo>
                    <a:pt x="627380" y="776414"/>
                  </a:moveTo>
                  <a:lnTo>
                    <a:pt x="625779" y="771613"/>
                  </a:lnTo>
                  <a:lnTo>
                    <a:pt x="619391" y="775614"/>
                  </a:lnTo>
                  <a:lnTo>
                    <a:pt x="618591" y="780415"/>
                  </a:lnTo>
                  <a:lnTo>
                    <a:pt x="620191" y="785202"/>
                  </a:lnTo>
                  <a:lnTo>
                    <a:pt x="626579" y="781215"/>
                  </a:lnTo>
                  <a:lnTo>
                    <a:pt x="627380" y="776414"/>
                  </a:lnTo>
                  <a:close/>
                </a:path>
                <a:path w="943609" h="858520">
                  <a:moveTo>
                    <a:pt x="628180" y="708482"/>
                  </a:moveTo>
                  <a:lnTo>
                    <a:pt x="623379" y="705281"/>
                  </a:lnTo>
                  <a:lnTo>
                    <a:pt x="621792" y="710082"/>
                  </a:lnTo>
                  <a:lnTo>
                    <a:pt x="616991" y="714870"/>
                  </a:lnTo>
                  <a:lnTo>
                    <a:pt x="620991" y="718070"/>
                  </a:lnTo>
                  <a:lnTo>
                    <a:pt x="622579" y="713270"/>
                  </a:lnTo>
                  <a:lnTo>
                    <a:pt x="628180" y="708482"/>
                  </a:lnTo>
                  <a:close/>
                </a:path>
                <a:path w="943609" h="858520">
                  <a:moveTo>
                    <a:pt x="632980" y="847547"/>
                  </a:moveTo>
                  <a:lnTo>
                    <a:pt x="626579" y="843546"/>
                  </a:lnTo>
                  <a:lnTo>
                    <a:pt x="621792" y="845947"/>
                  </a:lnTo>
                  <a:lnTo>
                    <a:pt x="618591" y="853935"/>
                  </a:lnTo>
                  <a:lnTo>
                    <a:pt x="620991" y="855535"/>
                  </a:lnTo>
                  <a:lnTo>
                    <a:pt x="624179" y="856335"/>
                  </a:lnTo>
                  <a:lnTo>
                    <a:pt x="626579" y="857935"/>
                  </a:lnTo>
                  <a:lnTo>
                    <a:pt x="628180" y="854735"/>
                  </a:lnTo>
                  <a:lnTo>
                    <a:pt x="630580" y="850734"/>
                  </a:lnTo>
                  <a:lnTo>
                    <a:pt x="632980" y="847547"/>
                  </a:lnTo>
                  <a:close/>
                </a:path>
                <a:path w="943609" h="858520">
                  <a:moveTo>
                    <a:pt x="632980" y="682904"/>
                  </a:moveTo>
                  <a:lnTo>
                    <a:pt x="628980" y="679704"/>
                  </a:lnTo>
                  <a:lnTo>
                    <a:pt x="627380" y="684504"/>
                  </a:lnTo>
                  <a:lnTo>
                    <a:pt x="622579" y="689305"/>
                  </a:lnTo>
                  <a:lnTo>
                    <a:pt x="626579" y="692492"/>
                  </a:lnTo>
                  <a:lnTo>
                    <a:pt x="628180" y="687705"/>
                  </a:lnTo>
                  <a:lnTo>
                    <a:pt x="632980" y="682904"/>
                  </a:lnTo>
                  <a:close/>
                </a:path>
                <a:path w="943609" h="858520">
                  <a:moveTo>
                    <a:pt x="644956" y="247332"/>
                  </a:moveTo>
                  <a:lnTo>
                    <a:pt x="639368" y="240944"/>
                  </a:lnTo>
                  <a:lnTo>
                    <a:pt x="633145" y="237553"/>
                  </a:lnTo>
                  <a:lnTo>
                    <a:pt x="627380" y="239636"/>
                  </a:lnTo>
                  <a:lnTo>
                    <a:pt x="625208" y="242176"/>
                  </a:lnTo>
                  <a:lnTo>
                    <a:pt x="629780" y="240144"/>
                  </a:lnTo>
                  <a:lnTo>
                    <a:pt x="634568" y="243332"/>
                  </a:lnTo>
                  <a:lnTo>
                    <a:pt x="644956" y="247332"/>
                  </a:lnTo>
                  <a:close/>
                </a:path>
                <a:path w="943609" h="858520">
                  <a:moveTo>
                    <a:pt x="645756" y="834758"/>
                  </a:moveTo>
                  <a:lnTo>
                    <a:pt x="637768" y="829157"/>
                  </a:lnTo>
                  <a:lnTo>
                    <a:pt x="630580" y="828357"/>
                  </a:lnTo>
                  <a:lnTo>
                    <a:pt x="625779" y="833958"/>
                  </a:lnTo>
                  <a:lnTo>
                    <a:pt x="633768" y="837158"/>
                  </a:lnTo>
                  <a:lnTo>
                    <a:pt x="640168" y="838758"/>
                  </a:lnTo>
                  <a:lnTo>
                    <a:pt x="645756" y="834758"/>
                  </a:lnTo>
                  <a:close/>
                </a:path>
                <a:path w="943609" h="858520">
                  <a:moveTo>
                    <a:pt x="651002" y="790422"/>
                  </a:moveTo>
                  <a:lnTo>
                    <a:pt x="645756" y="791400"/>
                  </a:lnTo>
                  <a:lnTo>
                    <a:pt x="642912" y="794473"/>
                  </a:lnTo>
                  <a:lnTo>
                    <a:pt x="650557" y="795591"/>
                  </a:lnTo>
                  <a:lnTo>
                    <a:pt x="651002" y="790422"/>
                  </a:lnTo>
                  <a:close/>
                </a:path>
                <a:path w="943609" h="858520">
                  <a:moveTo>
                    <a:pt x="665746" y="759625"/>
                  </a:moveTo>
                  <a:lnTo>
                    <a:pt x="660146" y="753237"/>
                  </a:lnTo>
                  <a:lnTo>
                    <a:pt x="656945" y="757237"/>
                  </a:lnTo>
                  <a:lnTo>
                    <a:pt x="648157" y="757237"/>
                  </a:lnTo>
                  <a:lnTo>
                    <a:pt x="653757" y="763625"/>
                  </a:lnTo>
                  <a:lnTo>
                    <a:pt x="656945" y="759625"/>
                  </a:lnTo>
                  <a:lnTo>
                    <a:pt x="665746" y="759625"/>
                  </a:lnTo>
                  <a:close/>
                </a:path>
                <a:path w="943609" h="858520">
                  <a:moveTo>
                    <a:pt x="680923" y="357619"/>
                  </a:moveTo>
                  <a:lnTo>
                    <a:pt x="676135" y="354431"/>
                  </a:lnTo>
                  <a:lnTo>
                    <a:pt x="675335" y="346430"/>
                  </a:lnTo>
                  <a:lnTo>
                    <a:pt x="668934" y="351231"/>
                  </a:lnTo>
                  <a:lnTo>
                    <a:pt x="672934" y="353631"/>
                  </a:lnTo>
                  <a:lnTo>
                    <a:pt x="673735" y="361619"/>
                  </a:lnTo>
                  <a:lnTo>
                    <a:pt x="680923" y="357619"/>
                  </a:lnTo>
                  <a:close/>
                </a:path>
                <a:path w="943609" h="858520">
                  <a:moveTo>
                    <a:pt x="692912" y="817168"/>
                  </a:moveTo>
                  <a:lnTo>
                    <a:pt x="687095" y="818515"/>
                  </a:lnTo>
                  <a:lnTo>
                    <a:pt x="682929" y="814679"/>
                  </a:lnTo>
                  <a:lnTo>
                    <a:pt x="678751" y="811885"/>
                  </a:lnTo>
                  <a:lnTo>
                    <a:pt x="672934" y="816368"/>
                  </a:lnTo>
                  <a:lnTo>
                    <a:pt x="674039" y="823696"/>
                  </a:lnTo>
                  <a:lnTo>
                    <a:pt x="682320" y="824560"/>
                  </a:lnTo>
                  <a:lnTo>
                    <a:pt x="690918" y="821550"/>
                  </a:lnTo>
                  <a:lnTo>
                    <a:pt x="692912" y="817168"/>
                  </a:lnTo>
                  <a:close/>
                </a:path>
                <a:path w="943609" h="858520">
                  <a:moveTo>
                    <a:pt x="693140" y="437921"/>
                  </a:moveTo>
                  <a:lnTo>
                    <a:pt x="689914" y="435152"/>
                  </a:lnTo>
                  <a:lnTo>
                    <a:pt x="684593" y="434771"/>
                  </a:lnTo>
                  <a:lnTo>
                    <a:pt x="685723" y="439940"/>
                  </a:lnTo>
                  <a:lnTo>
                    <a:pt x="693140" y="437921"/>
                  </a:lnTo>
                  <a:close/>
                </a:path>
                <a:path w="943609" h="858520">
                  <a:moveTo>
                    <a:pt x="699109" y="333565"/>
                  </a:moveTo>
                  <a:lnTo>
                    <a:pt x="696112" y="329552"/>
                  </a:lnTo>
                  <a:lnTo>
                    <a:pt x="691921" y="328383"/>
                  </a:lnTo>
                  <a:lnTo>
                    <a:pt x="693712" y="335241"/>
                  </a:lnTo>
                  <a:lnTo>
                    <a:pt x="699109" y="333565"/>
                  </a:lnTo>
                  <a:close/>
                </a:path>
                <a:path w="943609" h="858520">
                  <a:moveTo>
                    <a:pt x="699604" y="525513"/>
                  </a:moveTo>
                  <a:lnTo>
                    <a:pt x="698703" y="520865"/>
                  </a:lnTo>
                  <a:lnTo>
                    <a:pt x="696912" y="516521"/>
                  </a:lnTo>
                  <a:lnTo>
                    <a:pt x="696912" y="521462"/>
                  </a:lnTo>
                  <a:lnTo>
                    <a:pt x="699604" y="525513"/>
                  </a:lnTo>
                  <a:close/>
                </a:path>
                <a:path w="943609" h="858520">
                  <a:moveTo>
                    <a:pt x="703529" y="594563"/>
                  </a:moveTo>
                  <a:lnTo>
                    <a:pt x="700303" y="591794"/>
                  </a:lnTo>
                  <a:lnTo>
                    <a:pt x="694982" y="591413"/>
                  </a:lnTo>
                  <a:lnTo>
                    <a:pt x="696112" y="596595"/>
                  </a:lnTo>
                  <a:lnTo>
                    <a:pt x="703529" y="594563"/>
                  </a:lnTo>
                  <a:close/>
                </a:path>
                <a:path w="943609" h="858520">
                  <a:moveTo>
                    <a:pt x="706729" y="672096"/>
                  </a:moveTo>
                  <a:lnTo>
                    <a:pt x="703503" y="669315"/>
                  </a:lnTo>
                  <a:lnTo>
                    <a:pt x="698182" y="668947"/>
                  </a:lnTo>
                  <a:lnTo>
                    <a:pt x="699312" y="674116"/>
                  </a:lnTo>
                  <a:lnTo>
                    <a:pt x="706729" y="672096"/>
                  </a:lnTo>
                  <a:close/>
                </a:path>
                <a:path w="943609" h="858520">
                  <a:moveTo>
                    <a:pt x="708901" y="561428"/>
                  </a:moveTo>
                  <a:lnTo>
                    <a:pt x="704100" y="558228"/>
                  </a:lnTo>
                  <a:lnTo>
                    <a:pt x="702500" y="563016"/>
                  </a:lnTo>
                  <a:lnTo>
                    <a:pt x="697712" y="567817"/>
                  </a:lnTo>
                  <a:lnTo>
                    <a:pt x="701700" y="571017"/>
                  </a:lnTo>
                  <a:lnTo>
                    <a:pt x="703300" y="567016"/>
                  </a:lnTo>
                  <a:lnTo>
                    <a:pt x="708901" y="561428"/>
                  </a:lnTo>
                  <a:close/>
                </a:path>
                <a:path w="943609" h="858520">
                  <a:moveTo>
                    <a:pt x="726782" y="506666"/>
                  </a:moveTo>
                  <a:lnTo>
                    <a:pt x="725881" y="501980"/>
                  </a:lnTo>
                  <a:lnTo>
                    <a:pt x="724090" y="497446"/>
                  </a:lnTo>
                  <a:lnTo>
                    <a:pt x="724090" y="502285"/>
                  </a:lnTo>
                  <a:lnTo>
                    <a:pt x="726782" y="506666"/>
                  </a:lnTo>
                  <a:close/>
                </a:path>
                <a:path w="943609" h="858520">
                  <a:moveTo>
                    <a:pt x="741616" y="391579"/>
                  </a:moveTo>
                  <a:lnTo>
                    <a:pt x="740867" y="386892"/>
                  </a:lnTo>
                  <a:lnTo>
                    <a:pt x="738924" y="382358"/>
                  </a:lnTo>
                  <a:lnTo>
                    <a:pt x="738466" y="387197"/>
                  </a:lnTo>
                  <a:lnTo>
                    <a:pt x="741616" y="391579"/>
                  </a:lnTo>
                  <a:close/>
                </a:path>
                <a:path w="943609" h="858520">
                  <a:moveTo>
                    <a:pt x="747064" y="273621"/>
                  </a:moveTo>
                  <a:lnTo>
                    <a:pt x="744067" y="269608"/>
                  </a:lnTo>
                  <a:lnTo>
                    <a:pt x="739863" y="268452"/>
                  </a:lnTo>
                  <a:lnTo>
                    <a:pt x="741667" y="275310"/>
                  </a:lnTo>
                  <a:lnTo>
                    <a:pt x="747064" y="273621"/>
                  </a:lnTo>
                  <a:close/>
                </a:path>
                <a:path w="943609" h="858520">
                  <a:moveTo>
                    <a:pt x="750074" y="235889"/>
                  </a:moveTo>
                  <a:lnTo>
                    <a:pt x="748055" y="231343"/>
                  </a:lnTo>
                  <a:lnTo>
                    <a:pt x="748614" y="226453"/>
                  </a:lnTo>
                  <a:lnTo>
                    <a:pt x="742264" y="223354"/>
                  </a:lnTo>
                  <a:lnTo>
                    <a:pt x="736815" y="223253"/>
                  </a:lnTo>
                  <a:lnTo>
                    <a:pt x="740067" y="227355"/>
                  </a:lnTo>
                  <a:lnTo>
                    <a:pt x="744804" y="230898"/>
                  </a:lnTo>
                  <a:lnTo>
                    <a:pt x="748563" y="234746"/>
                  </a:lnTo>
                  <a:lnTo>
                    <a:pt x="750074" y="235889"/>
                  </a:lnTo>
                  <a:close/>
                </a:path>
                <a:path w="943609" h="858520">
                  <a:moveTo>
                    <a:pt x="754253" y="353542"/>
                  </a:moveTo>
                  <a:lnTo>
                    <a:pt x="751255" y="349529"/>
                  </a:lnTo>
                  <a:lnTo>
                    <a:pt x="747064" y="348373"/>
                  </a:lnTo>
                  <a:lnTo>
                    <a:pt x="748855" y="355231"/>
                  </a:lnTo>
                  <a:lnTo>
                    <a:pt x="754253" y="353542"/>
                  </a:lnTo>
                  <a:close/>
                </a:path>
                <a:path w="943609" h="858520">
                  <a:moveTo>
                    <a:pt x="754430" y="652589"/>
                  </a:moveTo>
                  <a:lnTo>
                    <a:pt x="754253" y="646137"/>
                  </a:lnTo>
                  <a:lnTo>
                    <a:pt x="750785" y="637895"/>
                  </a:lnTo>
                  <a:lnTo>
                    <a:pt x="745667" y="641350"/>
                  </a:lnTo>
                  <a:lnTo>
                    <a:pt x="745667" y="642150"/>
                  </a:lnTo>
                  <a:lnTo>
                    <a:pt x="749655" y="643737"/>
                  </a:lnTo>
                  <a:lnTo>
                    <a:pt x="754430" y="652589"/>
                  </a:lnTo>
                  <a:close/>
                </a:path>
                <a:path w="943609" h="858520">
                  <a:moveTo>
                    <a:pt x="755256" y="453529"/>
                  </a:moveTo>
                  <a:lnTo>
                    <a:pt x="750455" y="450329"/>
                  </a:lnTo>
                  <a:lnTo>
                    <a:pt x="748855" y="455129"/>
                  </a:lnTo>
                  <a:lnTo>
                    <a:pt x="744067" y="459917"/>
                  </a:lnTo>
                  <a:lnTo>
                    <a:pt x="748055" y="463118"/>
                  </a:lnTo>
                  <a:lnTo>
                    <a:pt x="750455" y="459130"/>
                  </a:lnTo>
                  <a:lnTo>
                    <a:pt x="755256" y="453529"/>
                  </a:lnTo>
                  <a:close/>
                </a:path>
                <a:path w="943609" h="858520">
                  <a:moveTo>
                    <a:pt x="760844" y="418363"/>
                  </a:moveTo>
                  <a:lnTo>
                    <a:pt x="752856" y="415963"/>
                  </a:lnTo>
                  <a:lnTo>
                    <a:pt x="753656" y="407174"/>
                  </a:lnTo>
                  <a:lnTo>
                    <a:pt x="748855" y="411975"/>
                  </a:lnTo>
                  <a:lnTo>
                    <a:pt x="750316" y="416458"/>
                  </a:lnTo>
                  <a:lnTo>
                    <a:pt x="749160" y="423265"/>
                  </a:lnTo>
                  <a:lnTo>
                    <a:pt x="749642" y="427812"/>
                  </a:lnTo>
                  <a:lnTo>
                    <a:pt x="756056" y="425551"/>
                  </a:lnTo>
                  <a:lnTo>
                    <a:pt x="752055" y="422363"/>
                  </a:lnTo>
                  <a:lnTo>
                    <a:pt x="756856" y="419963"/>
                  </a:lnTo>
                  <a:lnTo>
                    <a:pt x="760844" y="418363"/>
                  </a:lnTo>
                  <a:close/>
                </a:path>
                <a:path w="943609" h="858520">
                  <a:moveTo>
                    <a:pt x="772820" y="225399"/>
                  </a:moveTo>
                  <a:lnTo>
                    <a:pt x="770432" y="220154"/>
                  </a:lnTo>
                  <a:lnTo>
                    <a:pt x="766191" y="223266"/>
                  </a:lnTo>
                  <a:lnTo>
                    <a:pt x="759853" y="225856"/>
                  </a:lnTo>
                  <a:lnTo>
                    <a:pt x="755599" y="228587"/>
                  </a:lnTo>
                  <a:lnTo>
                    <a:pt x="757656" y="232143"/>
                  </a:lnTo>
                  <a:lnTo>
                    <a:pt x="762012" y="229603"/>
                  </a:lnTo>
                  <a:lnTo>
                    <a:pt x="768540" y="227952"/>
                  </a:lnTo>
                  <a:lnTo>
                    <a:pt x="772820" y="225399"/>
                  </a:lnTo>
                  <a:close/>
                </a:path>
                <a:path w="943609" h="858520">
                  <a:moveTo>
                    <a:pt x="777062" y="666496"/>
                  </a:moveTo>
                  <a:lnTo>
                    <a:pt x="773836" y="663727"/>
                  </a:lnTo>
                  <a:lnTo>
                    <a:pt x="768515" y="663346"/>
                  </a:lnTo>
                  <a:lnTo>
                    <a:pt x="769645" y="668515"/>
                  </a:lnTo>
                  <a:lnTo>
                    <a:pt x="777062" y="666496"/>
                  </a:lnTo>
                  <a:close/>
                </a:path>
                <a:path w="943609" h="858520">
                  <a:moveTo>
                    <a:pt x="779462" y="762431"/>
                  </a:moveTo>
                  <a:lnTo>
                    <a:pt x="776033" y="757237"/>
                  </a:lnTo>
                  <a:lnTo>
                    <a:pt x="774433" y="759625"/>
                  </a:lnTo>
                  <a:lnTo>
                    <a:pt x="772833" y="761225"/>
                  </a:lnTo>
                  <a:lnTo>
                    <a:pt x="769645" y="758825"/>
                  </a:lnTo>
                  <a:lnTo>
                    <a:pt x="770432" y="755637"/>
                  </a:lnTo>
                  <a:lnTo>
                    <a:pt x="774433" y="752436"/>
                  </a:lnTo>
                  <a:lnTo>
                    <a:pt x="770432" y="750036"/>
                  </a:lnTo>
                  <a:lnTo>
                    <a:pt x="768045" y="755637"/>
                  </a:lnTo>
                  <a:lnTo>
                    <a:pt x="760844" y="762025"/>
                  </a:lnTo>
                  <a:lnTo>
                    <a:pt x="765644" y="766025"/>
                  </a:lnTo>
                  <a:lnTo>
                    <a:pt x="769848" y="764425"/>
                  </a:lnTo>
                  <a:lnTo>
                    <a:pt x="775931" y="764032"/>
                  </a:lnTo>
                  <a:lnTo>
                    <a:pt x="779462" y="762431"/>
                  </a:lnTo>
                  <a:close/>
                </a:path>
                <a:path w="943609" h="858520">
                  <a:moveTo>
                    <a:pt x="798207" y="546950"/>
                  </a:moveTo>
                  <a:lnTo>
                    <a:pt x="795210" y="542937"/>
                  </a:lnTo>
                  <a:lnTo>
                    <a:pt x="791019" y="541782"/>
                  </a:lnTo>
                  <a:lnTo>
                    <a:pt x="792810" y="548640"/>
                  </a:lnTo>
                  <a:lnTo>
                    <a:pt x="798207" y="546950"/>
                  </a:lnTo>
                  <a:close/>
                </a:path>
                <a:path w="943609" h="858520">
                  <a:moveTo>
                    <a:pt x="805027" y="671296"/>
                  </a:moveTo>
                  <a:lnTo>
                    <a:pt x="801801" y="668515"/>
                  </a:lnTo>
                  <a:lnTo>
                    <a:pt x="796493" y="668147"/>
                  </a:lnTo>
                  <a:lnTo>
                    <a:pt x="797610" y="673315"/>
                  </a:lnTo>
                  <a:lnTo>
                    <a:pt x="805027" y="671296"/>
                  </a:lnTo>
                  <a:close/>
                </a:path>
                <a:path w="943609" h="858520">
                  <a:moveTo>
                    <a:pt x="814616" y="473544"/>
                  </a:moveTo>
                  <a:lnTo>
                    <a:pt x="811403" y="470814"/>
                  </a:lnTo>
                  <a:lnTo>
                    <a:pt x="806081" y="470623"/>
                  </a:lnTo>
                  <a:lnTo>
                    <a:pt x="807199" y="475907"/>
                  </a:lnTo>
                  <a:lnTo>
                    <a:pt x="814616" y="473544"/>
                  </a:lnTo>
                  <a:close/>
                </a:path>
                <a:path w="943609" h="858520">
                  <a:moveTo>
                    <a:pt x="818388" y="204978"/>
                  </a:moveTo>
                  <a:lnTo>
                    <a:pt x="814400" y="200177"/>
                  </a:lnTo>
                  <a:lnTo>
                    <a:pt x="810399" y="198577"/>
                  </a:lnTo>
                  <a:lnTo>
                    <a:pt x="805599" y="204177"/>
                  </a:lnTo>
                  <a:lnTo>
                    <a:pt x="809599" y="207365"/>
                  </a:lnTo>
                  <a:lnTo>
                    <a:pt x="811199" y="203377"/>
                  </a:lnTo>
                  <a:lnTo>
                    <a:pt x="818388" y="204978"/>
                  </a:lnTo>
                  <a:close/>
                </a:path>
                <a:path w="943609" h="858520">
                  <a:moveTo>
                    <a:pt x="820788" y="520661"/>
                  </a:moveTo>
                  <a:lnTo>
                    <a:pt x="815987" y="517461"/>
                  </a:lnTo>
                  <a:lnTo>
                    <a:pt x="815200" y="509473"/>
                  </a:lnTo>
                  <a:lnTo>
                    <a:pt x="808799" y="514273"/>
                  </a:lnTo>
                  <a:lnTo>
                    <a:pt x="813600" y="517461"/>
                  </a:lnTo>
                  <a:lnTo>
                    <a:pt x="813600" y="525462"/>
                  </a:lnTo>
                  <a:lnTo>
                    <a:pt x="820788" y="520661"/>
                  </a:lnTo>
                  <a:close/>
                </a:path>
                <a:path w="943609" h="858520">
                  <a:moveTo>
                    <a:pt x="826389" y="438340"/>
                  </a:moveTo>
                  <a:lnTo>
                    <a:pt x="821588" y="435152"/>
                  </a:lnTo>
                  <a:lnTo>
                    <a:pt x="820788" y="427151"/>
                  </a:lnTo>
                  <a:lnTo>
                    <a:pt x="814400" y="431952"/>
                  </a:lnTo>
                  <a:lnTo>
                    <a:pt x="818388" y="434352"/>
                  </a:lnTo>
                  <a:lnTo>
                    <a:pt x="819188" y="442341"/>
                  </a:lnTo>
                  <a:lnTo>
                    <a:pt x="826389" y="438340"/>
                  </a:lnTo>
                  <a:close/>
                </a:path>
                <a:path w="943609" h="858520">
                  <a:moveTo>
                    <a:pt x="836269" y="569518"/>
                  </a:moveTo>
                  <a:lnTo>
                    <a:pt x="834174" y="563422"/>
                  </a:lnTo>
                  <a:lnTo>
                    <a:pt x="829983" y="559727"/>
                  </a:lnTo>
                  <a:lnTo>
                    <a:pt x="826389" y="561428"/>
                  </a:lnTo>
                  <a:lnTo>
                    <a:pt x="828522" y="564451"/>
                  </a:lnTo>
                  <a:lnTo>
                    <a:pt x="828484" y="568223"/>
                  </a:lnTo>
                  <a:lnTo>
                    <a:pt x="829195" y="571982"/>
                  </a:lnTo>
                  <a:lnTo>
                    <a:pt x="833577" y="575005"/>
                  </a:lnTo>
                  <a:lnTo>
                    <a:pt x="836269" y="569518"/>
                  </a:lnTo>
                  <a:close/>
                </a:path>
                <a:path w="943609" h="858520">
                  <a:moveTo>
                    <a:pt x="842365" y="418363"/>
                  </a:moveTo>
                  <a:lnTo>
                    <a:pt x="835977" y="414362"/>
                  </a:lnTo>
                  <a:lnTo>
                    <a:pt x="831176" y="415963"/>
                  </a:lnTo>
                  <a:lnTo>
                    <a:pt x="826389" y="419163"/>
                  </a:lnTo>
                  <a:lnTo>
                    <a:pt x="833577" y="423164"/>
                  </a:lnTo>
                  <a:lnTo>
                    <a:pt x="838365" y="422363"/>
                  </a:lnTo>
                  <a:lnTo>
                    <a:pt x="842365" y="418363"/>
                  </a:lnTo>
                  <a:close/>
                </a:path>
                <a:path w="943609" h="858520">
                  <a:moveTo>
                    <a:pt x="895908" y="419963"/>
                  </a:moveTo>
                  <a:lnTo>
                    <a:pt x="891120" y="415163"/>
                  </a:lnTo>
                  <a:lnTo>
                    <a:pt x="887120" y="413562"/>
                  </a:lnTo>
                  <a:lnTo>
                    <a:pt x="882332" y="419163"/>
                  </a:lnTo>
                  <a:lnTo>
                    <a:pt x="886320" y="422363"/>
                  </a:lnTo>
                  <a:lnTo>
                    <a:pt x="888720" y="418363"/>
                  </a:lnTo>
                  <a:lnTo>
                    <a:pt x="895908" y="419963"/>
                  </a:lnTo>
                  <a:close/>
                </a:path>
                <a:path w="943609" h="858520">
                  <a:moveTo>
                    <a:pt x="901509" y="626160"/>
                  </a:moveTo>
                  <a:lnTo>
                    <a:pt x="896708" y="621360"/>
                  </a:lnTo>
                  <a:lnTo>
                    <a:pt x="892721" y="619772"/>
                  </a:lnTo>
                  <a:lnTo>
                    <a:pt x="887920" y="625360"/>
                  </a:lnTo>
                  <a:lnTo>
                    <a:pt x="891921" y="628561"/>
                  </a:lnTo>
                  <a:lnTo>
                    <a:pt x="894321" y="624560"/>
                  </a:lnTo>
                  <a:lnTo>
                    <a:pt x="901509" y="626160"/>
                  </a:lnTo>
                  <a:close/>
                </a:path>
                <a:path w="943609" h="858520">
                  <a:moveTo>
                    <a:pt x="907097" y="435152"/>
                  </a:moveTo>
                  <a:lnTo>
                    <a:pt x="902309" y="430352"/>
                  </a:lnTo>
                  <a:lnTo>
                    <a:pt x="898309" y="428752"/>
                  </a:lnTo>
                  <a:lnTo>
                    <a:pt x="893521" y="434352"/>
                  </a:lnTo>
                  <a:lnTo>
                    <a:pt x="897509" y="437540"/>
                  </a:lnTo>
                  <a:lnTo>
                    <a:pt x="899909" y="433552"/>
                  </a:lnTo>
                  <a:lnTo>
                    <a:pt x="907097" y="435152"/>
                  </a:lnTo>
                  <a:close/>
                </a:path>
                <a:path w="943609" h="858520">
                  <a:moveTo>
                    <a:pt x="932675" y="357619"/>
                  </a:moveTo>
                  <a:lnTo>
                    <a:pt x="927887" y="354431"/>
                  </a:lnTo>
                  <a:lnTo>
                    <a:pt x="926287" y="359219"/>
                  </a:lnTo>
                  <a:lnTo>
                    <a:pt x="921486" y="364020"/>
                  </a:lnTo>
                  <a:lnTo>
                    <a:pt x="925487" y="367220"/>
                  </a:lnTo>
                  <a:lnTo>
                    <a:pt x="927887" y="363220"/>
                  </a:lnTo>
                  <a:lnTo>
                    <a:pt x="932675" y="357619"/>
                  </a:lnTo>
                  <a:close/>
                </a:path>
                <a:path w="943609" h="858520">
                  <a:moveTo>
                    <a:pt x="941463" y="343242"/>
                  </a:moveTo>
                  <a:lnTo>
                    <a:pt x="935075" y="339242"/>
                  </a:lnTo>
                  <a:lnTo>
                    <a:pt x="930275" y="340842"/>
                  </a:lnTo>
                  <a:lnTo>
                    <a:pt x="925487" y="344043"/>
                  </a:lnTo>
                  <a:lnTo>
                    <a:pt x="931875" y="347230"/>
                  </a:lnTo>
                  <a:lnTo>
                    <a:pt x="936675" y="346430"/>
                  </a:lnTo>
                  <a:lnTo>
                    <a:pt x="941463" y="343242"/>
                  </a:lnTo>
                  <a:close/>
                </a:path>
                <a:path w="943609" h="858520">
                  <a:moveTo>
                    <a:pt x="943292" y="763206"/>
                  </a:moveTo>
                  <a:lnTo>
                    <a:pt x="940066" y="760425"/>
                  </a:lnTo>
                  <a:lnTo>
                    <a:pt x="934745" y="760056"/>
                  </a:lnTo>
                  <a:lnTo>
                    <a:pt x="935875" y="765225"/>
                  </a:lnTo>
                  <a:lnTo>
                    <a:pt x="943292" y="76320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080841" y="9295066"/>
              <a:ext cx="2186940" cy="992505"/>
            </a:xfrm>
            <a:custGeom>
              <a:avLst/>
              <a:gdLst/>
              <a:ahLst/>
              <a:cxnLst/>
              <a:rect l="l" t="t" r="r" b="b"/>
              <a:pathLst>
                <a:path w="2186940" h="992504">
                  <a:moveTo>
                    <a:pt x="15392" y="208597"/>
                  </a:moveTo>
                  <a:lnTo>
                    <a:pt x="6591" y="210197"/>
                  </a:lnTo>
                  <a:lnTo>
                    <a:pt x="457" y="214363"/>
                  </a:lnTo>
                  <a:lnTo>
                    <a:pt x="0" y="220179"/>
                  </a:lnTo>
                  <a:lnTo>
                    <a:pt x="1651" y="223012"/>
                  </a:lnTo>
                  <a:lnTo>
                    <a:pt x="1803" y="218186"/>
                  </a:lnTo>
                  <a:lnTo>
                    <a:pt x="7391" y="214985"/>
                  </a:lnTo>
                  <a:lnTo>
                    <a:pt x="15392" y="208597"/>
                  </a:lnTo>
                  <a:close/>
                </a:path>
                <a:path w="2186940" h="992504">
                  <a:moveTo>
                    <a:pt x="44157" y="45554"/>
                  </a:moveTo>
                  <a:lnTo>
                    <a:pt x="37769" y="47955"/>
                  </a:lnTo>
                  <a:lnTo>
                    <a:pt x="34569" y="50355"/>
                  </a:lnTo>
                  <a:lnTo>
                    <a:pt x="37769" y="56743"/>
                  </a:lnTo>
                  <a:lnTo>
                    <a:pt x="43357" y="54343"/>
                  </a:lnTo>
                  <a:lnTo>
                    <a:pt x="40157" y="50355"/>
                  </a:lnTo>
                  <a:lnTo>
                    <a:pt x="44157" y="45554"/>
                  </a:lnTo>
                  <a:close/>
                </a:path>
                <a:path w="2186940" h="992504">
                  <a:moveTo>
                    <a:pt x="46824" y="115620"/>
                  </a:moveTo>
                  <a:lnTo>
                    <a:pt x="41757" y="115887"/>
                  </a:lnTo>
                  <a:lnTo>
                    <a:pt x="37261" y="113372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52" y="117792"/>
                  </a:lnTo>
                  <a:lnTo>
                    <a:pt x="46824" y="115620"/>
                  </a:lnTo>
                  <a:close/>
                </a:path>
                <a:path w="2186940" h="992504">
                  <a:moveTo>
                    <a:pt x="46863" y="96405"/>
                  </a:moveTo>
                  <a:lnTo>
                    <a:pt x="45999" y="91694"/>
                  </a:lnTo>
                  <a:lnTo>
                    <a:pt x="39370" y="91109"/>
                  </a:lnTo>
                  <a:lnTo>
                    <a:pt x="40830" y="95973"/>
                  </a:lnTo>
                  <a:lnTo>
                    <a:pt x="40868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63" y="96405"/>
                  </a:lnTo>
                  <a:close/>
                </a:path>
                <a:path w="2186940" h="992504">
                  <a:moveTo>
                    <a:pt x="82969" y="133896"/>
                  </a:moveTo>
                  <a:lnTo>
                    <a:pt x="77724" y="134874"/>
                  </a:lnTo>
                  <a:lnTo>
                    <a:pt x="74879" y="137947"/>
                  </a:lnTo>
                  <a:lnTo>
                    <a:pt x="82524" y="139065"/>
                  </a:lnTo>
                  <a:lnTo>
                    <a:pt x="82969" y="133896"/>
                  </a:lnTo>
                  <a:close/>
                </a:path>
                <a:path w="2186940" h="992504">
                  <a:moveTo>
                    <a:pt x="154000" y="325704"/>
                  </a:moveTo>
                  <a:lnTo>
                    <a:pt x="153657" y="319684"/>
                  </a:lnTo>
                  <a:lnTo>
                    <a:pt x="149059" y="321094"/>
                  </a:lnTo>
                  <a:lnTo>
                    <a:pt x="143256" y="319582"/>
                  </a:lnTo>
                  <a:lnTo>
                    <a:pt x="139268" y="319125"/>
                  </a:lnTo>
                  <a:lnTo>
                    <a:pt x="140068" y="323684"/>
                  </a:lnTo>
                  <a:lnTo>
                    <a:pt x="144208" y="323964"/>
                  </a:lnTo>
                  <a:lnTo>
                    <a:pt x="149860" y="325882"/>
                  </a:lnTo>
                  <a:lnTo>
                    <a:pt x="154000" y="325704"/>
                  </a:lnTo>
                  <a:close/>
                </a:path>
                <a:path w="2186940" h="992504">
                  <a:moveTo>
                    <a:pt x="164934" y="160959"/>
                  </a:moveTo>
                  <a:lnTo>
                    <a:pt x="159842" y="161747"/>
                  </a:lnTo>
                  <a:lnTo>
                    <a:pt x="156845" y="164782"/>
                  </a:lnTo>
                  <a:lnTo>
                    <a:pt x="164045" y="166243"/>
                  </a:lnTo>
                  <a:lnTo>
                    <a:pt x="164934" y="160959"/>
                  </a:lnTo>
                  <a:close/>
                </a:path>
                <a:path w="2186940" h="992504">
                  <a:moveTo>
                    <a:pt x="198094" y="187032"/>
                  </a:moveTo>
                  <a:lnTo>
                    <a:pt x="193116" y="185724"/>
                  </a:lnTo>
                  <a:lnTo>
                    <a:pt x="187985" y="185458"/>
                  </a:lnTo>
                  <a:lnTo>
                    <a:pt x="192811" y="187820"/>
                  </a:lnTo>
                  <a:lnTo>
                    <a:pt x="198094" y="187032"/>
                  </a:lnTo>
                  <a:close/>
                </a:path>
                <a:path w="2186940" h="992504">
                  <a:moveTo>
                    <a:pt x="223621" y="247180"/>
                  </a:moveTo>
                  <a:lnTo>
                    <a:pt x="219684" y="248754"/>
                  </a:lnTo>
                  <a:lnTo>
                    <a:pt x="217106" y="253022"/>
                  </a:lnTo>
                  <a:lnTo>
                    <a:pt x="222377" y="254152"/>
                  </a:lnTo>
                  <a:lnTo>
                    <a:pt x="223621" y="247180"/>
                  </a:lnTo>
                  <a:close/>
                </a:path>
                <a:path w="2186940" h="992504">
                  <a:moveTo>
                    <a:pt x="233578" y="4800"/>
                  </a:moveTo>
                  <a:lnTo>
                    <a:pt x="231978" y="0"/>
                  </a:lnTo>
                  <a:lnTo>
                    <a:pt x="225577" y="4000"/>
                  </a:lnTo>
                  <a:lnTo>
                    <a:pt x="224777" y="8788"/>
                  </a:lnTo>
                  <a:lnTo>
                    <a:pt x="226377" y="13589"/>
                  </a:lnTo>
                  <a:lnTo>
                    <a:pt x="232778" y="9588"/>
                  </a:lnTo>
                  <a:lnTo>
                    <a:pt x="233578" y="4800"/>
                  </a:lnTo>
                  <a:close/>
                </a:path>
                <a:path w="2186940" h="992504">
                  <a:moveTo>
                    <a:pt x="237566" y="187820"/>
                  </a:moveTo>
                  <a:lnTo>
                    <a:pt x="231978" y="190220"/>
                  </a:lnTo>
                  <a:lnTo>
                    <a:pt x="231978" y="181419"/>
                  </a:lnTo>
                  <a:lnTo>
                    <a:pt x="226377" y="187020"/>
                  </a:lnTo>
                  <a:lnTo>
                    <a:pt x="218389" y="183019"/>
                  </a:lnTo>
                  <a:lnTo>
                    <a:pt x="220789" y="188620"/>
                  </a:lnTo>
                  <a:lnTo>
                    <a:pt x="225882" y="189611"/>
                  </a:lnTo>
                  <a:lnTo>
                    <a:pt x="232168" y="193611"/>
                  </a:lnTo>
                  <a:lnTo>
                    <a:pt x="236969" y="194906"/>
                  </a:lnTo>
                  <a:lnTo>
                    <a:pt x="237566" y="187820"/>
                  </a:lnTo>
                  <a:close/>
                </a:path>
                <a:path w="2186940" h="992504">
                  <a:moveTo>
                    <a:pt x="240233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33" y="787768"/>
                  </a:lnTo>
                  <a:close/>
                </a:path>
                <a:path w="2186940" h="992504">
                  <a:moveTo>
                    <a:pt x="250355" y="22377"/>
                  </a:moveTo>
                  <a:lnTo>
                    <a:pt x="246354" y="19177"/>
                  </a:lnTo>
                  <a:lnTo>
                    <a:pt x="243166" y="12788"/>
                  </a:lnTo>
                  <a:lnTo>
                    <a:pt x="239166" y="15189"/>
                  </a:lnTo>
                  <a:lnTo>
                    <a:pt x="242366" y="18376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2186940" h="992504">
                  <a:moveTo>
                    <a:pt x="263436" y="945578"/>
                  </a:moveTo>
                  <a:lnTo>
                    <a:pt x="260248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36" y="945578"/>
                  </a:lnTo>
                  <a:close/>
                </a:path>
                <a:path w="2186940" h="992504">
                  <a:moveTo>
                    <a:pt x="267931" y="118287"/>
                  </a:moveTo>
                  <a:lnTo>
                    <a:pt x="266344" y="113487"/>
                  </a:lnTo>
                  <a:lnTo>
                    <a:pt x="259943" y="117487"/>
                  </a:lnTo>
                  <a:lnTo>
                    <a:pt x="259143" y="122275"/>
                  </a:lnTo>
                  <a:lnTo>
                    <a:pt x="260743" y="127076"/>
                  </a:lnTo>
                  <a:lnTo>
                    <a:pt x="267144" y="123075"/>
                  </a:lnTo>
                  <a:lnTo>
                    <a:pt x="267931" y="118287"/>
                  </a:lnTo>
                  <a:close/>
                </a:path>
                <a:path w="2186940" h="992504">
                  <a:moveTo>
                    <a:pt x="271932" y="210997"/>
                  </a:moveTo>
                  <a:lnTo>
                    <a:pt x="267931" y="207797"/>
                  </a:lnTo>
                  <a:lnTo>
                    <a:pt x="264744" y="201409"/>
                  </a:lnTo>
                  <a:lnTo>
                    <a:pt x="260743" y="203796"/>
                  </a:lnTo>
                  <a:lnTo>
                    <a:pt x="263944" y="206997"/>
                  </a:lnTo>
                  <a:lnTo>
                    <a:pt x="267144" y="213398"/>
                  </a:lnTo>
                  <a:lnTo>
                    <a:pt x="271932" y="210997"/>
                  </a:lnTo>
                  <a:close/>
                </a:path>
                <a:path w="2186940" h="992504">
                  <a:moveTo>
                    <a:pt x="280720" y="143065"/>
                  </a:moveTo>
                  <a:lnTo>
                    <a:pt x="279133" y="135864"/>
                  </a:lnTo>
                  <a:lnTo>
                    <a:pt x="274332" y="138264"/>
                  </a:lnTo>
                  <a:lnTo>
                    <a:pt x="265544" y="135064"/>
                  </a:lnTo>
                  <a:lnTo>
                    <a:pt x="267931" y="143065"/>
                  </a:lnTo>
                  <a:lnTo>
                    <a:pt x="271932" y="140665"/>
                  </a:lnTo>
                  <a:lnTo>
                    <a:pt x="280720" y="143065"/>
                  </a:lnTo>
                  <a:close/>
                </a:path>
                <a:path w="2186940" h="992504">
                  <a:moveTo>
                    <a:pt x="289521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21" y="78320"/>
                  </a:lnTo>
                  <a:lnTo>
                    <a:pt x="284721" y="75133"/>
                  </a:lnTo>
                  <a:lnTo>
                    <a:pt x="289521" y="69532"/>
                  </a:lnTo>
                  <a:close/>
                </a:path>
                <a:path w="2186940" h="992504">
                  <a:moveTo>
                    <a:pt x="305993" y="246976"/>
                  </a:moveTo>
                  <a:lnTo>
                    <a:pt x="301002" y="245656"/>
                  </a:lnTo>
                  <a:lnTo>
                    <a:pt x="295871" y="245402"/>
                  </a:lnTo>
                  <a:lnTo>
                    <a:pt x="300710" y="247764"/>
                  </a:lnTo>
                  <a:lnTo>
                    <a:pt x="305993" y="246976"/>
                  </a:lnTo>
                  <a:close/>
                </a:path>
                <a:path w="2186940" h="992504">
                  <a:moveTo>
                    <a:pt x="309130" y="159270"/>
                  </a:moveTo>
                  <a:lnTo>
                    <a:pt x="305206" y="160845"/>
                  </a:lnTo>
                  <a:lnTo>
                    <a:pt x="302615" y="165112"/>
                  </a:lnTo>
                  <a:lnTo>
                    <a:pt x="307898" y="166243"/>
                  </a:lnTo>
                  <a:lnTo>
                    <a:pt x="309130" y="159270"/>
                  </a:lnTo>
                  <a:close/>
                </a:path>
                <a:path w="2186940" h="992504">
                  <a:moveTo>
                    <a:pt x="309499" y="66332"/>
                  </a:moveTo>
                  <a:lnTo>
                    <a:pt x="302298" y="68732"/>
                  </a:lnTo>
                  <a:lnTo>
                    <a:pt x="299110" y="71132"/>
                  </a:lnTo>
                  <a:lnTo>
                    <a:pt x="303098" y="77520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99" y="66332"/>
                  </a:lnTo>
                  <a:close/>
                </a:path>
                <a:path w="2186940" h="992504">
                  <a:moveTo>
                    <a:pt x="310299" y="390017"/>
                  </a:moveTo>
                  <a:lnTo>
                    <a:pt x="303898" y="392417"/>
                  </a:lnTo>
                  <a:lnTo>
                    <a:pt x="300710" y="394817"/>
                  </a:lnTo>
                  <a:lnTo>
                    <a:pt x="303898" y="401205"/>
                  </a:lnTo>
                  <a:lnTo>
                    <a:pt x="309499" y="398805"/>
                  </a:lnTo>
                  <a:lnTo>
                    <a:pt x="306298" y="395617"/>
                  </a:lnTo>
                  <a:lnTo>
                    <a:pt x="310299" y="390017"/>
                  </a:lnTo>
                  <a:close/>
                </a:path>
                <a:path w="2186940" h="992504">
                  <a:moveTo>
                    <a:pt x="313182" y="277342"/>
                  </a:moveTo>
                  <a:lnTo>
                    <a:pt x="308203" y="276034"/>
                  </a:lnTo>
                  <a:lnTo>
                    <a:pt x="303060" y="275767"/>
                  </a:lnTo>
                  <a:lnTo>
                    <a:pt x="307898" y="278130"/>
                  </a:lnTo>
                  <a:lnTo>
                    <a:pt x="313182" y="277342"/>
                  </a:lnTo>
                  <a:close/>
                </a:path>
                <a:path w="2186940" h="992504">
                  <a:moveTo>
                    <a:pt x="359041" y="294906"/>
                  </a:moveTo>
                  <a:lnTo>
                    <a:pt x="355854" y="290918"/>
                  </a:lnTo>
                  <a:lnTo>
                    <a:pt x="352653" y="284518"/>
                  </a:lnTo>
                  <a:lnTo>
                    <a:pt x="347853" y="287718"/>
                  </a:lnTo>
                  <a:lnTo>
                    <a:pt x="351053" y="290918"/>
                  </a:lnTo>
                  <a:lnTo>
                    <a:pt x="354253" y="297307"/>
                  </a:lnTo>
                  <a:lnTo>
                    <a:pt x="359041" y="294906"/>
                  </a:lnTo>
                  <a:close/>
                </a:path>
                <a:path w="2186940" h="992504">
                  <a:moveTo>
                    <a:pt x="359841" y="181419"/>
                  </a:moveTo>
                  <a:lnTo>
                    <a:pt x="358254" y="174231"/>
                  </a:lnTo>
                  <a:lnTo>
                    <a:pt x="353453" y="176631"/>
                  </a:lnTo>
                  <a:lnTo>
                    <a:pt x="344665" y="173431"/>
                  </a:lnTo>
                  <a:lnTo>
                    <a:pt x="347065" y="181419"/>
                  </a:lnTo>
                  <a:lnTo>
                    <a:pt x="351853" y="179031"/>
                  </a:lnTo>
                  <a:lnTo>
                    <a:pt x="359841" y="181419"/>
                  </a:lnTo>
                  <a:close/>
                </a:path>
                <a:path w="2186940" h="992504">
                  <a:moveTo>
                    <a:pt x="374053" y="968425"/>
                  </a:moveTo>
                  <a:lnTo>
                    <a:pt x="369239" y="965060"/>
                  </a:lnTo>
                  <a:lnTo>
                    <a:pt x="360527" y="961682"/>
                  </a:lnTo>
                  <a:lnTo>
                    <a:pt x="355854" y="961453"/>
                  </a:lnTo>
                  <a:lnTo>
                    <a:pt x="355053" y="966254"/>
                  </a:lnTo>
                  <a:lnTo>
                    <a:pt x="366242" y="968654"/>
                  </a:lnTo>
                  <a:lnTo>
                    <a:pt x="367042" y="968654"/>
                  </a:lnTo>
                  <a:lnTo>
                    <a:pt x="374053" y="968425"/>
                  </a:lnTo>
                  <a:close/>
                </a:path>
                <a:path w="2186940" h="992504">
                  <a:moveTo>
                    <a:pt x="374688" y="203314"/>
                  </a:moveTo>
                  <a:lnTo>
                    <a:pt x="369443" y="204101"/>
                  </a:lnTo>
                  <a:lnTo>
                    <a:pt x="366585" y="207137"/>
                  </a:lnTo>
                  <a:lnTo>
                    <a:pt x="374230" y="208597"/>
                  </a:lnTo>
                  <a:lnTo>
                    <a:pt x="374688" y="203314"/>
                  </a:lnTo>
                  <a:close/>
                </a:path>
                <a:path w="2186940" h="992504">
                  <a:moveTo>
                    <a:pt x="383349" y="302336"/>
                  </a:moveTo>
                  <a:lnTo>
                    <a:pt x="379222" y="303898"/>
                  </a:lnTo>
                  <a:lnTo>
                    <a:pt x="376605" y="308178"/>
                  </a:lnTo>
                  <a:lnTo>
                    <a:pt x="382219" y="309295"/>
                  </a:lnTo>
                  <a:lnTo>
                    <a:pt x="383349" y="302336"/>
                  </a:lnTo>
                  <a:close/>
                </a:path>
                <a:path w="2186940" h="992504">
                  <a:moveTo>
                    <a:pt x="416585" y="185420"/>
                  </a:moveTo>
                  <a:lnTo>
                    <a:pt x="412292" y="181051"/>
                  </a:lnTo>
                  <a:lnTo>
                    <a:pt x="405599" y="180428"/>
                  </a:lnTo>
                  <a:lnTo>
                    <a:pt x="400405" y="182499"/>
                  </a:lnTo>
                  <a:lnTo>
                    <a:pt x="400608" y="186220"/>
                  </a:lnTo>
                  <a:lnTo>
                    <a:pt x="404901" y="185420"/>
                  </a:lnTo>
                  <a:lnTo>
                    <a:pt x="408597" y="187020"/>
                  </a:lnTo>
                  <a:lnTo>
                    <a:pt x="412292" y="188010"/>
                  </a:lnTo>
                  <a:lnTo>
                    <a:pt x="416585" y="185420"/>
                  </a:lnTo>
                  <a:close/>
                </a:path>
                <a:path w="2186940" h="992504">
                  <a:moveTo>
                    <a:pt x="448564" y="407606"/>
                  </a:moveTo>
                  <a:lnTo>
                    <a:pt x="444563" y="404406"/>
                  </a:lnTo>
                  <a:lnTo>
                    <a:pt x="441363" y="398005"/>
                  </a:lnTo>
                  <a:lnTo>
                    <a:pt x="437375" y="400405"/>
                  </a:lnTo>
                  <a:lnTo>
                    <a:pt x="440563" y="403606"/>
                  </a:lnTo>
                  <a:lnTo>
                    <a:pt x="443763" y="409994"/>
                  </a:lnTo>
                  <a:lnTo>
                    <a:pt x="448564" y="407606"/>
                  </a:lnTo>
                  <a:close/>
                </a:path>
                <a:path w="2186940" h="992504">
                  <a:moveTo>
                    <a:pt x="461340" y="331901"/>
                  </a:moveTo>
                  <a:lnTo>
                    <a:pt x="457250" y="333476"/>
                  </a:lnTo>
                  <a:lnTo>
                    <a:pt x="454812" y="337743"/>
                  </a:lnTo>
                  <a:lnTo>
                    <a:pt x="460552" y="338874"/>
                  </a:lnTo>
                  <a:lnTo>
                    <a:pt x="461340" y="331901"/>
                  </a:lnTo>
                  <a:close/>
                </a:path>
                <a:path w="2186940" h="992504">
                  <a:moveTo>
                    <a:pt x="461683" y="283997"/>
                  </a:moveTo>
                  <a:lnTo>
                    <a:pt x="455256" y="281520"/>
                  </a:lnTo>
                  <a:lnTo>
                    <a:pt x="445681" y="281152"/>
                  </a:lnTo>
                  <a:lnTo>
                    <a:pt x="446963" y="286918"/>
                  </a:lnTo>
                  <a:lnTo>
                    <a:pt x="447763" y="286918"/>
                  </a:lnTo>
                  <a:lnTo>
                    <a:pt x="450151" y="284518"/>
                  </a:lnTo>
                  <a:lnTo>
                    <a:pt x="450951" y="284518"/>
                  </a:lnTo>
                  <a:lnTo>
                    <a:pt x="461683" y="283997"/>
                  </a:lnTo>
                  <a:close/>
                </a:path>
                <a:path w="2186940" h="992504">
                  <a:moveTo>
                    <a:pt x="466140" y="988631"/>
                  </a:moveTo>
                  <a:lnTo>
                    <a:pt x="463740" y="987031"/>
                  </a:lnTo>
                  <a:lnTo>
                    <a:pt x="460552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604" y="990777"/>
                  </a:lnTo>
                  <a:lnTo>
                    <a:pt x="449961" y="991933"/>
                  </a:lnTo>
                  <a:lnTo>
                    <a:pt x="452094" y="991933"/>
                  </a:lnTo>
                  <a:lnTo>
                    <a:pt x="450964" y="990231"/>
                  </a:lnTo>
                  <a:lnTo>
                    <a:pt x="450164" y="988631"/>
                  </a:lnTo>
                  <a:lnTo>
                    <a:pt x="453351" y="987031"/>
                  </a:lnTo>
                  <a:lnTo>
                    <a:pt x="456552" y="991031"/>
                  </a:lnTo>
                  <a:lnTo>
                    <a:pt x="457009" y="991933"/>
                  </a:lnTo>
                  <a:lnTo>
                    <a:pt x="463740" y="991933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2186940" h="992504">
                  <a:moveTo>
                    <a:pt x="471741" y="422783"/>
                  </a:moveTo>
                  <a:lnTo>
                    <a:pt x="467741" y="418795"/>
                  </a:lnTo>
                  <a:lnTo>
                    <a:pt x="464540" y="413194"/>
                  </a:lnTo>
                  <a:lnTo>
                    <a:pt x="460552" y="415594"/>
                  </a:lnTo>
                  <a:lnTo>
                    <a:pt x="463740" y="418795"/>
                  </a:lnTo>
                  <a:lnTo>
                    <a:pt x="466940" y="425183"/>
                  </a:lnTo>
                  <a:lnTo>
                    <a:pt x="471741" y="422783"/>
                  </a:lnTo>
                  <a:close/>
                </a:path>
                <a:path w="2186940" h="992504">
                  <a:moveTo>
                    <a:pt x="484847" y="270357"/>
                  </a:moveTo>
                  <a:lnTo>
                    <a:pt x="480733" y="271932"/>
                  </a:lnTo>
                  <a:lnTo>
                    <a:pt x="478104" y="276199"/>
                  </a:lnTo>
                  <a:lnTo>
                    <a:pt x="483730" y="277329"/>
                  </a:lnTo>
                  <a:lnTo>
                    <a:pt x="484847" y="270357"/>
                  </a:lnTo>
                  <a:close/>
                </a:path>
                <a:path w="2186940" h="992504">
                  <a:moveTo>
                    <a:pt x="491401" y="559460"/>
                  </a:moveTo>
                  <a:lnTo>
                    <a:pt x="486422" y="558152"/>
                  </a:lnTo>
                  <a:lnTo>
                    <a:pt x="481291" y="557898"/>
                  </a:lnTo>
                  <a:lnTo>
                    <a:pt x="486117" y="560247"/>
                  </a:lnTo>
                  <a:lnTo>
                    <a:pt x="491401" y="559460"/>
                  </a:lnTo>
                  <a:close/>
                </a:path>
                <a:path w="2186940" h="992504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19" y="159042"/>
                  </a:lnTo>
                  <a:lnTo>
                    <a:pt x="491718" y="155054"/>
                  </a:lnTo>
                  <a:lnTo>
                    <a:pt x="496506" y="150253"/>
                  </a:lnTo>
                  <a:close/>
                </a:path>
                <a:path w="2186940" h="992504">
                  <a:moveTo>
                    <a:pt x="501294" y="249580"/>
                  </a:moveTo>
                  <a:lnTo>
                    <a:pt x="497205" y="251155"/>
                  </a:lnTo>
                  <a:lnTo>
                    <a:pt x="494779" y="255422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2186940" h="992504">
                  <a:moveTo>
                    <a:pt x="521284" y="538670"/>
                  </a:moveTo>
                  <a:lnTo>
                    <a:pt x="514096" y="541070"/>
                  </a:lnTo>
                  <a:lnTo>
                    <a:pt x="510895" y="543471"/>
                  </a:lnTo>
                  <a:lnTo>
                    <a:pt x="514896" y="549859"/>
                  </a:lnTo>
                  <a:lnTo>
                    <a:pt x="519684" y="547458"/>
                  </a:lnTo>
                  <a:lnTo>
                    <a:pt x="516496" y="544271"/>
                  </a:lnTo>
                  <a:lnTo>
                    <a:pt x="521284" y="538670"/>
                  </a:lnTo>
                  <a:close/>
                </a:path>
                <a:path w="2186940" h="992504">
                  <a:moveTo>
                    <a:pt x="529285" y="566648"/>
                  </a:moveTo>
                  <a:lnTo>
                    <a:pt x="526084" y="562165"/>
                  </a:lnTo>
                  <a:lnTo>
                    <a:pt x="525881" y="556552"/>
                  </a:lnTo>
                  <a:lnTo>
                    <a:pt x="524789" y="552602"/>
                  </a:lnTo>
                  <a:lnTo>
                    <a:pt x="518883" y="553059"/>
                  </a:lnTo>
                  <a:lnTo>
                    <a:pt x="519506" y="557314"/>
                  </a:lnTo>
                  <a:lnTo>
                    <a:pt x="520788" y="563156"/>
                  </a:lnTo>
                  <a:lnTo>
                    <a:pt x="523722" y="567334"/>
                  </a:lnTo>
                  <a:lnTo>
                    <a:pt x="529285" y="566648"/>
                  </a:lnTo>
                  <a:close/>
                </a:path>
                <a:path w="2186940" h="992504">
                  <a:moveTo>
                    <a:pt x="530872" y="402005"/>
                  </a:moveTo>
                  <a:lnTo>
                    <a:pt x="522884" y="404406"/>
                  </a:lnTo>
                  <a:lnTo>
                    <a:pt x="525284" y="408406"/>
                  </a:lnTo>
                  <a:lnTo>
                    <a:pt x="522884" y="415594"/>
                  </a:lnTo>
                  <a:lnTo>
                    <a:pt x="530872" y="413994"/>
                  </a:lnTo>
                  <a:lnTo>
                    <a:pt x="527685" y="409206"/>
                  </a:lnTo>
                  <a:lnTo>
                    <a:pt x="530872" y="402005"/>
                  </a:lnTo>
                  <a:close/>
                </a:path>
                <a:path w="2186940" h="992504">
                  <a:moveTo>
                    <a:pt x="580923" y="311899"/>
                  </a:moveTo>
                  <a:lnTo>
                    <a:pt x="580745" y="308025"/>
                  </a:lnTo>
                  <a:lnTo>
                    <a:pt x="574040" y="308495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39" y="314096"/>
                  </a:lnTo>
                  <a:lnTo>
                    <a:pt x="570839" y="312496"/>
                  </a:lnTo>
                  <a:lnTo>
                    <a:pt x="567639" y="307695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39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2186940" h="992504">
                  <a:moveTo>
                    <a:pt x="584746" y="523709"/>
                  </a:moveTo>
                  <a:lnTo>
                    <a:pt x="580631" y="525284"/>
                  </a:lnTo>
                  <a:lnTo>
                    <a:pt x="578002" y="529551"/>
                  </a:lnTo>
                  <a:lnTo>
                    <a:pt x="583628" y="530682"/>
                  </a:lnTo>
                  <a:lnTo>
                    <a:pt x="584746" y="523709"/>
                  </a:lnTo>
                  <a:close/>
                </a:path>
                <a:path w="2186940" h="992504">
                  <a:moveTo>
                    <a:pt x="598805" y="456349"/>
                  </a:moveTo>
                  <a:lnTo>
                    <a:pt x="598017" y="450761"/>
                  </a:lnTo>
                  <a:lnTo>
                    <a:pt x="588416" y="454761"/>
                  </a:lnTo>
                  <a:lnTo>
                    <a:pt x="584428" y="460349"/>
                  </a:lnTo>
                  <a:lnTo>
                    <a:pt x="588416" y="466750"/>
                  </a:lnTo>
                  <a:lnTo>
                    <a:pt x="594817" y="461149"/>
                  </a:lnTo>
                  <a:lnTo>
                    <a:pt x="598805" y="456349"/>
                  </a:lnTo>
                  <a:close/>
                </a:path>
                <a:path w="2186940" h="992504">
                  <a:moveTo>
                    <a:pt x="602945" y="406781"/>
                  </a:moveTo>
                  <a:lnTo>
                    <a:pt x="599605" y="403606"/>
                  </a:lnTo>
                  <a:lnTo>
                    <a:pt x="598106" y="408914"/>
                  </a:lnTo>
                  <a:lnTo>
                    <a:pt x="592416" y="410692"/>
                  </a:lnTo>
                  <a:lnTo>
                    <a:pt x="587921" y="412940"/>
                  </a:lnTo>
                  <a:lnTo>
                    <a:pt x="590016" y="419595"/>
                  </a:lnTo>
                  <a:lnTo>
                    <a:pt x="597928" y="421817"/>
                  </a:lnTo>
                  <a:lnTo>
                    <a:pt x="602310" y="415188"/>
                  </a:lnTo>
                  <a:lnTo>
                    <a:pt x="602945" y="406781"/>
                  </a:lnTo>
                  <a:close/>
                </a:path>
                <a:path w="2186940" h="992504">
                  <a:moveTo>
                    <a:pt x="612355" y="793191"/>
                  </a:moveTo>
                  <a:lnTo>
                    <a:pt x="607301" y="794118"/>
                  </a:lnTo>
                  <a:lnTo>
                    <a:pt x="603592" y="798804"/>
                  </a:lnTo>
                  <a:lnTo>
                    <a:pt x="609993" y="801611"/>
                  </a:lnTo>
                  <a:lnTo>
                    <a:pt x="612355" y="793191"/>
                  </a:lnTo>
                  <a:close/>
                </a:path>
                <a:path w="2186940" h="992504">
                  <a:moveTo>
                    <a:pt x="612394" y="474738"/>
                  </a:moveTo>
                  <a:lnTo>
                    <a:pt x="609993" y="471538"/>
                  </a:lnTo>
                  <a:lnTo>
                    <a:pt x="606806" y="468337"/>
                  </a:lnTo>
                  <a:lnTo>
                    <a:pt x="604405" y="465150"/>
                  </a:lnTo>
                  <a:lnTo>
                    <a:pt x="598017" y="469138"/>
                  </a:lnTo>
                  <a:lnTo>
                    <a:pt x="598805" y="474738"/>
                  </a:lnTo>
                  <a:lnTo>
                    <a:pt x="605205" y="480326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2186940" h="992504">
                  <a:moveTo>
                    <a:pt x="649147" y="171259"/>
                  </a:moveTo>
                  <a:lnTo>
                    <a:pt x="645071" y="172834"/>
                  </a:lnTo>
                  <a:lnTo>
                    <a:pt x="642632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2186940" h="992504">
                  <a:moveTo>
                    <a:pt x="704405" y="473887"/>
                  </a:moveTo>
                  <a:lnTo>
                    <a:pt x="696315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2186940" h="992504">
                  <a:moveTo>
                    <a:pt x="712495" y="848677"/>
                  </a:moveTo>
                  <a:lnTo>
                    <a:pt x="711898" y="844080"/>
                  </a:lnTo>
                  <a:lnTo>
                    <a:pt x="707097" y="842619"/>
                  </a:lnTo>
                  <a:lnTo>
                    <a:pt x="703503" y="850366"/>
                  </a:lnTo>
                  <a:lnTo>
                    <a:pt x="712495" y="848677"/>
                  </a:lnTo>
                  <a:close/>
                </a:path>
                <a:path w="2186940" h="992504">
                  <a:moveTo>
                    <a:pt x="745070" y="509905"/>
                  </a:moveTo>
                  <a:lnTo>
                    <a:pt x="734682" y="505904"/>
                  </a:lnTo>
                  <a:lnTo>
                    <a:pt x="736917" y="501269"/>
                  </a:lnTo>
                  <a:lnTo>
                    <a:pt x="734580" y="502412"/>
                  </a:lnTo>
                  <a:lnTo>
                    <a:pt x="732091" y="506691"/>
                  </a:lnTo>
                  <a:lnTo>
                    <a:pt x="733882" y="511505"/>
                  </a:lnTo>
                  <a:lnTo>
                    <a:pt x="744270" y="509905"/>
                  </a:lnTo>
                  <a:lnTo>
                    <a:pt x="745070" y="509905"/>
                  </a:lnTo>
                  <a:close/>
                </a:path>
                <a:path w="2186940" h="992504">
                  <a:moveTo>
                    <a:pt x="746658" y="707313"/>
                  </a:moveTo>
                  <a:lnTo>
                    <a:pt x="745871" y="701713"/>
                  </a:lnTo>
                  <a:lnTo>
                    <a:pt x="736269" y="705713"/>
                  </a:lnTo>
                  <a:lnTo>
                    <a:pt x="732282" y="711301"/>
                  </a:lnTo>
                  <a:lnTo>
                    <a:pt x="736269" y="717702"/>
                  </a:lnTo>
                  <a:lnTo>
                    <a:pt x="742670" y="712901"/>
                  </a:lnTo>
                  <a:lnTo>
                    <a:pt x="746658" y="707313"/>
                  </a:lnTo>
                  <a:close/>
                </a:path>
                <a:path w="2186940" h="992504">
                  <a:moveTo>
                    <a:pt x="761847" y="515493"/>
                  </a:moveTo>
                  <a:lnTo>
                    <a:pt x="755459" y="517893"/>
                  </a:lnTo>
                  <a:lnTo>
                    <a:pt x="752259" y="520293"/>
                  </a:lnTo>
                  <a:lnTo>
                    <a:pt x="755459" y="526681"/>
                  </a:lnTo>
                  <a:lnTo>
                    <a:pt x="761047" y="524281"/>
                  </a:lnTo>
                  <a:lnTo>
                    <a:pt x="757847" y="520293"/>
                  </a:lnTo>
                  <a:lnTo>
                    <a:pt x="761847" y="515493"/>
                  </a:lnTo>
                  <a:close/>
                </a:path>
                <a:path w="2186940" h="992504">
                  <a:moveTo>
                    <a:pt x="762749" y="911504"/>
                  </a:moveTo>
                  <a:lnTo>
                    <a:pt x="754659" y="907910"/>
                  </a:lnTo>
                  <a:lnTo>
                    <a:pt x="758253" y="917803"/>
                  </a:lnTo>
                  <a:lnTo>
                    <a:pt x="762444" y="916901"/>
                  </a:lnTo>
                  <a:lnTo>
                    <a:pt x="762749" y="911504"/>
                  </a:lnTo>
                  <a:close/>
                </a:path>
                <a:path w="2186940" h="992504">
                  <a:moveTo>
                    <a:pt x="789127" y="574586"/>
                  </a:moveTo>
                  <a:lnTo>
                    <a:pt x="781024" y="571436"/>
                  </a:lnTo>
                  <a:lnTo>
                    <a:pt x="784631" y="580885"/>
                  </a:lnTo>
                  <a:lnTo>
                    <a:pt x="788822" y="579831"/>
                  </a:lnTo>
                  <a:lnTo>
                    <a:pt x="789127" y="574586"/>
                  </a:lnTo>
                  <a:close/>
                </a:path>
                <a:path w="2186940" h="992504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34" y="497916"/>
                  </a:lnTo>
                  <a:lnTo>
                    <a:pt x="778738" y="500430"/>
                  </a:lnTo>
                  <a:lnTo>
                    <a:pt x="780237" y="506704"/>
                  </a:lnTo>
                  <a:lnTo>
                    <a:pt x="785025" y="501904"/>
                  </a:lnTo>
                  <a:lnTo>
                    <a:pt x="793813" y="498716"/>
                  </a:lnTo>
                  <a:close/>
                </a:path>
                <a:path w="2186940" h="992504">
                  <a:moveTo>
                    <a:pt x="794143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43" y="606831"/>
                  </a:lnTo>
                  <a:close/>
                </a:path>
                <a:path w="2186940" h="992504">
                  <a:moveTo>
                    <a:pt x="815530" y="606729"/>
                  </a:moveTo>
                  <a:lnTo>
                    <a:pt x="810704" y="605612"/>
                  </a:lnTo>
                  <a:lnTo>
                    <a:pt x="805421" y="605383"/>
                  </a:lnTo>
                  <a:lnTo>
                    <a:pt x="809802" y="607402"/>
                  </a:lnTo>
                  <a:lnTo>
                    <a:pt x="815530" y="606729"/>
                  </a:lnTo>
                  <a:close/>
                </a:path>
                <a:path w="2186940" h="992504">
                  <a:moveTo>
                    <a:pt x="832980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91" y="504304"/>
                  </a:lnTo>
                  <a:lnTo>
                    <a:pt x="824992" y="507504"/>
                  </a:lnTo>
                  <a:lnTo>
                    <a:pt x="828179" y="513892"/>
                  </a:lnTo>
                  <a:lnTo>
                    <a:pt x="832980" y="511505"/>
                  </a:lnTo>
                  <a:close/>
                </a:path>
                <a:path w="2186940" h="992504">
                  <a:moveTo>
                    <a:pt x="833983" y="610870"/>
                  </a:moveTo>
                  <a:lnTo>
                    <a:pt x="833374" y="606107"/>
                  </a:lnTo>
                  <a:lnTo>
                    <a:pt x="828586" y="604799"/>
                  </a:lnTo>
                  <a:lnTo>
                    <a:pt x="824992" y="613003"/>
                  </a:lnTo>
                  <a:lnTo>
                    <a:pt x="833983" y="610870"/>
                  </a:lnTo>
                  <a:close/>
                </a:path>
                <a:path w="2186940" h="992504">
                  <a:moveTo>
                    <a:pt x="841870" y="515924"/>
                  </a:moveTo>
                  <a:lnTo>
                    <a:pt x="836777" y="516890"/>
                  </a:lnTo>
                  <a:lnTo>
                    <a:pt x="833780" y="519963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2186940" h="992504">
                  <a:moveTo>
                    <a:pt x="854557" y="831989"/>
                  </a:moveTo>
                  <a:lnTo>
                    <a:pt x="850557" y="827989"/>
                  </a:lnTo>
                  <a:lnTo>
                    <a:pt x="847369" y="821601"/>
                  </a:lnTo>
                  <a:lnTo>
                    <a:pt x="843368" y="824788"/>
                  </a:lnTo>
                  <a:lnTo>
                    <a:pt x="846569" y="827989"/>
                  </a:lnTo>
                  <a:lnTo>
                    <a:pt x="849757" y="834390"/>
                  </a:lnTo>
                  <a:lnTo>
                    <a:pt x="854557" y="831989"/>
                  </a:lnTo>
                  <a:close/>
                </a:path>
                <a:path w="2186940" h="992504">
                  <a:moveTo>
                    <a:pt x="944397" y="496887"/>
                  </a:moveTo>
                  <a:lnTo>
                    <a:pt x="940269" y="498309"/>
                  </a:lnTo>
                  <a:lnTo>
                    <a:pt x="937653" y="502729"/>
                  </a:lnTo>
                  <a:lnTo>
                    <a:pt x="943267" y="504304"/>
                  </a:lnTo>
                  <a:lnTo>
                    <a:pt x="944397" y="496887"/>
                  </a:lnTo>
                  <a:close/>
                </a:path>
                <a:path w="2186940" h="992504">
                  <a:moveTo>
                    <a:pt x="1995995" y="670420"/>
                  </a:moveTo>
                  <a:lnTo>
                    <a:pt x="1992934" y="666153"/>
                  </a:lnTo>
                  <a:lnTo>
                    <a:pt x="1987918" y="662482"/>
                  </a:lnTo>
                  <a:lnTo>
                    <a:pt x="1984641" y="662546"/>
                  </a:lnTo>
                  <a:lnTo>
                    <a:pt x="1982241" y="666546"/>
                  </a:lnTo>
                  <a:lnTo>
                    <a:pt x="1991829" y="672147"/>
                  </a:lnTo>
                  <a:lnTo>
                    <a:pt x="1993430" y="672147"/>
                  </a:lnTo>
                  <a:lnTo>
                    <a:pt x="1995995" y="670420"/>
                  </a:lnTo>
                  <a:close/>
                </a:path>
                <a:path w="2186940" h="992504">
                  <a:moveTo>
                    <a:pt x="2005368" y="900252"/>
                  </a:moveTo>
                  <a:lnTo>
                    <a:pt x="2001024" y="900823"/>
                  </a:lnTo>
                  <a:lnTo>
                    <a:pt x="1997278" y="904532"/>
                  </a:lnTo>
                  <a:lnTo>
                    <a:pt x="2002218" y="907110"/>
                  </a:lnTo>
                  <a:lnTo>
                    <a:pt x="2005368" y="900252"/>
                  </a:lnTo>
                  <a:close/>
                </a:path>
                <a:path w="2186940" h="992504">
                  <a:moveTo>
                    <a:pt x="2016125" y="738784"/>
                  </a:moveTo>
                  <a:lnTo>
                    <a:pt x="2010918" y="738378"/>
                  </a:lnTo>
                  <a:lnTo>
                    <a:pt x="2007349" y="740816"/>
                  </a:lnTo>
                  <a:lnTo>
                    <a:pt x="2014207" y="744067"/>
                  </a:lnTo>
                  <a:lnTo>
                    <a:pt x="2016125" y="738784"/>
                  </a:lnTo>
                  <a:close/>
                </a:path>
                <a:path w="2186940" h="992504">
                  <a:moveTo>
                    <a:pt x="2038184" y="918298"/>
                  </a:moveTo>
                  <a:lnTo>
                    <a:pt x="2031796" y="918298"/>
                  </a:lnTo>
                  <a:lnTo>
                    <a:pt x="2027796" y="919899"/>
                  </a:lnTo>
                  <a:lnTo>
                    <a:pt x="2029396" y="927087"/>
                  </a:lnTo>
                  <a:lnTo>
                    <a:pt x="2034984" y="926299"/>
                  </a:lnTo>
                  <a:lnTo>
                    <a:pt x="2032596" y="922299"/>
                  </a:lnTo>
                  <a:lnTo>
                    <a:pt x="2038184" y="918298"/>
                  </a:lnTo>
                  <a:close/>
                </a:path>
                <a:path w="2186940" h="992504">
                  <a:moveTo>
                    <a:pt x="2048573" y="934288"/>
                  </a:moveTo>
                  <a:lnTo>
                    <a:pt x="2040585" y="936688"/>
                  </a:lnTo>
                  <a:lnTo>
                    <a:pt x="2038985" y="940676"/>
                  </a:lnTo>
                  <a:lnTo>
                    <a:pt x="2038985" y="946277"/>
                  </a:lnTo>
                  <a:lnTo>
                    <a:pt x="2046173" y="944676"/>
                  </a:lnTo>
                  <a:lnTo>
                    <a:pt x="2048573" y="939876"/>
                  </a:lnTo>
                  <a:lnTo>
                    <a:pt x="2048573" y="934288"/>
                  </a:lnTo>
                  <a:close/>
                </a:path>
                <a:path w="2186940" h="992504">
                  <a:moveTo>
                    <a:pt x="2139086" y="954570"/>
                  </a:moveTo>
                  <a:lnTo>
                    <a:pt x="2136317" y="950328"/>
                  </a:lnTo>
                  <a:lnTo>
                    <a:pt x="2132495" y="954265"/>
                  </a:lnTo>
                  <a:lnTo>
                    <a:pt x="2138565" y="958646"/>
                  </a:lnTo>
                  <a:lnTo>
                    <a:pt x="2139086" y="954570"/>
                  </a:lnTo>
                  <a:close/>
                </a:path>
                <a:path w="2186940" h="992504">
                  <a:moveTo>
                    <a:pt x="2169261" y="963853"/>
                  </a:moveTo>
                  <a:lnTo>
                    <a:pt x="2165261" y="959866"/>
                  </a:lnTo>
                  <a:lnTo>
                    <a:pt x="2156472" y="968654"/>
                  </a:lnTo>
                  <a:lnTo>
                    <a:pt x="2153069" y="974534"/>
                  </a:lnTo>
                  <a:lnTo>
                    <a:pt x="2158669" y="972553"/>
                  </a:lnTo>
                  <a:lnTo>
                    <a:pt x="2166353" y="967422"/>
                  </a:lnTo>
                  <a:lnTo>
                    <a:pt x="2169261" y="963853"/>
                  </a:lnTo>
                  <a:close/>
                </a:path>
                <a:path w="2186940" h="992504">
                  <a:moveTo>
                    <a:pt x="2186838" y="909510"/>
                  </a:moveTo>
                  <a:lnTo>
                    <a:pt x="2186038" y="906310"/>
                  </a:lnTo>
                  <a:lnTo>
                    <a:pt x="2186038" y="903909"/>
                  </a:lnTo>
                  <a:lnTo>
                    <a:pt x="2182838" y="903909"/>
                  </a:lnTo>
                  <a:lnTo>
                    <a:pt x="2180450" y="904709"/>
                  </a:lnTo>
                  <a:lnTo>
                    <a:pt x="2177250" y="904709"/>
                  </a:lnTo>
                  <a:lnTo>
                    <a:pt x="2177250" y="910310"/>
                  </a:lnTo>
                  <a:lnTo>
                    <a:pt x="2178050" y="912710"/>
                  </a:lnTo>
                  <a:lnTo>
                    <a:pt x="2181250" y="912710"/>
                  </a:lnTo>
                  <a:lnTo>
                    <a:pt x="2183638" y="911910"/>
                  </a:lnTo>
                  <a:lnTo>
                    <a:pt x="2186838" y="911910"/>
                  </a:lnTo>
                  <a:lnTo>
                    <a:pt x="2186838" y="9095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393907" y="9884892"/>
              <a:ext cx="896619" cy="403225"/>
            </a:xfrm>
            <a:custGeom>
              <a:avLst/>
              <a:gdLst/>
              <a:ahLst/>
              <a:cxnLst/>
              <a:rect l="l" t="t" r="r" b="b"/>
              <a:pathLst>
                <a:path w="896619" h="403225">
                  <a:moveTo>
                    <a:pt x="9220" y="159651"/>
                  </a:moveTo>
                  <a:lnTo>
                    <a:pt x="6629" y="155041"/>
                  </a:lnTo>
                  <a:lnTo>
                    <a:pt x="0" y="158978"/>
                  </a:lnTo>
                  <a:lnTo>
                    <a:pt x="3937" y="160743"/>
                  </a:lnTo>
                  <a:lnTo>
                    <a:pt x="9220" y="159651"/>
                  </a:lnTo>
                  <a:close/>
                </a:path>
                <a:path w="896619" h="403225">
                  <a:moveTo>
                    <a:pt x="71361" y="394804"/>
                  </a:moveTo>
                  <a:lnTo>
                    <a:pt x="66573" y="396405"/>
                  </a:lnTo>
                  <a:lnTo>
                    <a:pt x="59385" y="391617"/>
                  </a:lnTo>
                  <a:lnTo>
                    <a:pt x="59385" y="399605"/>
                  </a:lnTo>
                  <a:lnTo>
                    <a:pt x="64173" y="398005"/>
                  </a:lnTo>
                  <a:lnTo>
                    <a:pt x="71361" y="402805"/>
                  </a:lnTo>
                  <a:lnTo>
                    <a:pt x="71361" y="394804"/>
                  </a:lnTo>
                  <a:close/>
                </a:path>
                <a:path w="896619" h="403225">
                  <a:moveTo>
                    <a:pt x="89750" y="227774"/>
                  </a:moveTo>
                  <a:lnTo>
                    <a:pt x="84950" y="226174"/>
                  </a:lnTo>
                  <a:lnTo>
                    <a:pt x="84150" y="230974"/>
                  </a:lnTo>
                  <a:lnTo>
                    <a:pt x="80962" y="237363"/>
                  </a:lnTo>
                  <a:lnTo>
                    <a:pt x="86550" y="238963"/>
                  </a:lnTo>
                  <a:lnTo>
                    <a:pt x="86550" y="234162"/>
                  </a:lnTo>
                  <a:lnTo>
                    <a:pt x="89750" y="227774"/>
                  </a:lnTo>
                  <a:close/>
                </a:path>
                <a:path w="896619" h="403225">
                  <a:moveTo>
                    <a:pt x="91617" y="220256"/>
                  </a:moveTo>
                  <a:lnTo>
                    <a:pt x="87350" y="214185"/>
                  </a:lnTo>
                  <a:lnTo>
                    <a:pt x="83083" y="217106"/>
                  </a:lnTo>
                  <a:lnTo>
                    <a:pt x="87350" y="220179"/>
                  </a:lnTo>
                  <a:lnTo>
                    <a:pt x="91617" y="220256"/>
                  </a:lnTo>
                  <a:close/>
                </a:path>
                <a:path w="896619" h="403225">
                  <a:moveTo>
                    <a:pt x="116128" y="266141"/>
                  </a:moveTo>
                  <a:lnTo>
                    <a:pt x="108927" y="265341"/>
                  </a:lnTo>
                  <a:lnTo>
                    <a:pt x="100139" y="261340"/>
                  </a:lnTo>
                  <a:lnTo>
                    <a:pt x="97739" y="266141"/>
                  </a:lnTo>
                  <a:lnTo>
                    <a:pt x="104101" y="269062"/>
                  </a:lnTo>
                  <a:lnTo>
                    <a:pt x="108432" y="271526"/>
                  </a:lnTo>
                  <a:lnTo>
                    <a:pt x="112014" y="271310"/>
                  </a:lnTo>
                  <a:lnTo>
                    <a:pt x="116128" y="266141"/>
                  </a:lnTo>
                  <a:close/>
                </a:path>
                <a:path w="896619" h="403225">
                  <a:moveTo>
                    <a:pt x="140093" y="354050"/>
                  </a:moveTo>
                  <a:lnTo>
                    <a:pt x="136906" y="347662"/>
                  </a:lnTo>
                  <a:lnTo>
                    <a:pt x="132105" y="342861"/>
                  </a:lnTo>
                  <a:lnTo>
                    <a:pt x="124917" y="342061"/>
                  </a:lnTo>
                  <a:lnTo>
                    <a:pt x="128117" y="350850"/>
                  </a:lnTo>
                  <a:lnTo>
                    <a:pt x="132105" y="355650"/>
                  </a:lnTo>
                  <a:lnTo>
                    <a:pt x="140093" y="354050"/>
                  </a:lnTo>
                  <a:close/>
                </a:path>
                <a:path w="896619" h="403225">
                  <a:moveTo>
                    <a:pt x="148894" y="270129"/>
                  </a:moveTo>
                  <a:lnTo>
                    <a:pt x="143294" y="267741"/>
                  </a:lnTo>
                  <a:lnTo>
                    <a:pt x="142494" y="272529"/>
                  </a:lnTo>
                  <a:lnTo>
                    <a:pt x="135305" y="272529"/>
                  </a:lnTo>
                  <a:lnTo>
                    <a:pt x="141693" y="275729"/>
                  </a:lnTo>
                  <a:lnTo>
                    <a:pt x="145694" y="276529"/>
                  </a:lnTo>
                  <a:lnTo>
                    <a:pt x="148894" y="270129"/>
                  </a:lnTo>
                  <a:close/>
                </a:path>
                <a:path w="896619" h="403225">
                  <a:moveTo>
                    <a:pt x="150495" y="294106"/>
                  </a:moveTo>
                  <a:lnTo>
                    <a:pt x="142494" y="287718"/>
                  </a:lnTo>
                  <a:lnTo>
                    <a:pt x="141693" y="288518"/>
                  </a:lnTo>
                  <a:lnTo>
                    <a:pt x="144894" y="297307"/>
                  </a:lnTo>
                  <a:lnTo>
                    <a:pt x="140042" y="298716"/>
                  </a:lnTo>
                  <a:lnTo>
                    <a:pt x="142595" y="299605"/>
                  </a:lnTo>
                  <a:lnTo>
                    <a:pt x="147701" y="298538"/>
                  </a:lnTo>
                  <a:lnTo>
                    <a:pt x="150495" y="294106"/>
                  </a:lnTo>
                  <a:close/>
                </a:path>
                <a:path w="896619" h="403225">
                  <a:moveTo>
                    <a:pt x="159283" y="342861"/>
                  </a:moveTo>
                  <a:lnTo>
                    <a:pt x="157683" y="339661"/>
                  </a:lnTo>
                  <a:lnTo>
                    <a:pt x="156883" y="337261"/>
                  </a:lnTo>
                  <a:lnTo>
                    <a:pt x="155282" y="335673"/>
                  </a:lnTo>
                  <a:lnTo>
                    <a:pt x="146951" y="339001"/>
                  </a:lnTo>
                  <a:lnTo>
                    <a:pt x="147091" y="338772"/>
                  </a:lnTo>
                  <a:lnTo>
                    <a:pt x="143497" y="336562"/>
                  </a:lnTo>
                  <a:lnTo>
                    <a:pt x="139001" y="339902"/>
                  </a:lnTo>
                  <a:lnTo>
                    <a:pt x="141693" y="347662"/>
                  </a:lnTo>
                  <a:lnTo>
                    <a:pt x="144348" y="343293"/>
                  </a:lnTo>
                  <a:lnTo>
                    <a:pt x="145694" y="346862"/>
                  </a:lnTo>
                  <a:lnTo>
                    <a:pt x="151282" y="347662"/>
                  </a:lnTo>
                  <a:lnTo>
                    <a:pt x="159283" y="342861"/>
                  </a:lnTo>
                  <a:close/>
                </a:path>
                <a:path w="896619" h="403225">
                  <a:moveTo>
                    <a:pt x="173469" y="213639"/>
                  </a:moveTo>
                  <a:lnTo>
                    <a:pt x="169875" y="211391"/>
                  </a:lnTo>
                  <a:lnTo>
                    <a:pt x="165379" y="214541"/>
                  </a:lnTo>
                  <a:lnTo>
                    <a:pt x="168071" y="222173"/>
                  </a:lnTo>
                  <a:lnTo>
                    <a:pt x="173469" y="213639"/>
                  </a:lnTo>
                  <a:close/>
                </a:path>
                <a:path w="896619" h="403225">
                  <a:moveTo>
                    <a:pt x="173672" y="164630"/>
                  </a:moveTo>
                  <a:lnTo>
                    <a:pt x="166141" y="159918"/>
                  </a:lnTo>
                  <a:lnTo>
                    <a:pt x="162572" y="163436"/>
                  </a:lnTo>
                  <a:lnTo>
                    <a:pt x="164566" y="167563"/>
                  </a:lnTo>
                  <a:lnTo>
                    <a:pt x="173672" y="164630"/>
                  </a:lnTo>
                  <a:close/>
                </a:path>
                <a:path w="896619" h="403225">
                  <a:moveTo>
                    <a:pt x="180492" y="183172"/>
                  </a:moveTo>
                  <a:lnTo>
                    <a:pt x="179260" y="178219"/>
                  </a:lnTo>
                  <a:lnTo>
                    <a:pt x="174879" y="175082"/>
                  </a:lnTo>
                  <a:lnTo>
                    <a:pt x="177165" y="179425"/>
                  </a:lnTo>
                  <a:lnTo>
                    <a:pt x="180492" y="183172"/>
                  </a:lnTo>
                  <a:close/>
                </a:path>
                <a:path w="896619" h="403225">
                  <a:moveTo>
                    <a:pt x="198285" y="190817"/>
                  </a:moveTo>
                  <a:lnTo>
                    <a:pt x="195249" y="186220"/>
                  </a:lnTo>
                  <a:lnTo>
                    <a:pt x="189064" y="190144"/>
                  </a:lnTo>
                  <a:lnTo>
                    <a:pt x="193141" y="191909"/>
                  </a:lnTo>
                  <a:lnTo>
                    <a:pt x="198285" y="190817"/>
                  </a:lnTo>
                  <a:close/>
                </a:path>
                <a:path w="896619" h="403225">
                  <a:moveTo>
                    <a:pt x="207238" y="373227"/>
                  </a:moveTo>
                  <a:lnTo>
                    <a:pt x="200152" y="370535"/>
                  </a:lnTo>
                  <a:lnTo>
                    <a:pt x="200939" y="374434"/>
                  </a:lnTo>
                  <a:lnTo>
                    <a:pt x="204876" y="377723"/>
                  </a:lnTo>
                  <a:lnTo>
                    <a:pt x="207238" y="373227"/>
                  </a:lnTo>
                  <a:close/>
                </a:path>
                <a:path w="896619" h="403225">
                  <a:moveTo>
                    <a:pt x="254914" y="400050"/>
                  </a:moveTo>
                  <a:lnTo>
                    <a:pt x="252793" y="394804"/>
                  </a:lnTo>
                  <a:lnTo>
                    <a:pt x="251193" y="398005"/>
                  </a:lnTo>
                  <a:lnTo>
                    <a:pt x="247192" y="397205"/>
                  </a:lnTo>
                  <a:lnTo>
                    <a:pt x="244792" y="399605"/>
                  </a:lnTo>
                  <a:lnTo>
                    <a:pt x="245872" y="402107"/>
                  </a:lnTo>
                  <a:lnTo>
                    <a:pt x="253428" y="402107"/>
                  </a:lnTo>
                  <a:lnTo>
                    <a:pt x="254914" y="400050"/>
                  </a:lnTo>
                  <a:close/>
                </a:path>
                <a:path w="896619" h="403225">
                  <a:moveTo>
                    <a:pt x="267474" y="390626"/>
                  </a:moveTo>
                  <a:lnTo>
                    <a:pt x="264782" y="386016"/>
                  </a:lnTo>
                  <a:lnTo>
                    <a:pt x="258483" y="389953"/>
                  </a:lnTo>
                  <a:lnTo>
                    <a:pt x="262382" y="391718"/>
                  </a:lnTo>
                  <a:lnTo>
                    <a:pt x="267474" y="390626"/>
                  </a:lnTo>
                  <a:close/>
                </a:path>
                <a:path w="896619" h="403225">
                  <a:moveTo>
                    <a:pt x="317525" y="156641"/>
                  </a:moveTo>
                  <a:lnTo>
                    <a:pt x="308737" y="155841"/>
                  </a:lnTo>
                  <a:lnTo>
                    <a:pt x="302336" y="156641"/>
                  </a:lnTo>
                  <a:lnTo>
                    <a:pt x="298348" y="160642"/>
                  </a:lnTo>
                  <a:lnTo>
                    <a:pt x="307936" y="163842"/>
                  </a:lnTo>
                  <a:lnTo>
                    <a:pt x="314325" y="163842"/>
                  </a:lnTo>
                  <a:lnTo>
                    <a:pt x="317525" y="156641"/>
                  </a:lnTo>
                  <a:close/>
                </a:path>
                <a:path w="896619" h="403225">
                  <a:moveTo>
                    <a:pt x="333159" y="402107"/>
                  </a:moveTo>
                  <a:lnTo>
                    <a:pt x="330314" y="399605"/>
                  </a:lnTo>
                  <a:lnTo>
                    <a:pt x="329615" y="402107"/>
                  </a:lnTo>
                  <a:lnTo>
                    <a:pt x="333159" y="402107"/>
                  </a:lnTo>
                  <a:close/>
                </a:path>
                <a:path w="896619" h="403225">
                  <a:moveTo>
                    <a:pt x="338302" y="1600"/>
                  </a:moveTo>
                  <a:lnTo>
                    <a:pt x="333502" y="0"/>
                  </a:lnTo>
                  <a:lnTo>
                    <a:pt x="332714" y="5588"/>
                  </a:lnTo>
                  <a:lnTo>
                    <a:pt x="329514" y="11188"/>
                  </a:lnTo>
                  <a:lnTo>
                    <a:pt x="335102" y="12788"/>
                  </a:lnTo>
                  <a:lnTo>
                    <a:pt x="335102" y="7988"/>
                  </a:lnTo>
                  <a:lnTo>
                    <a:pt x="338302" y="1600"/>
                  </a:lnTo>
                  <a:close/>
                </a:path>
                <a:path w="896619" h="403225">
                  <a:moveTo>
                    <a:pt x="342099" y="332041"/>
                  </a:moveTo>
                  <a:lnTo>
                    <a:pt x="339102" y="328079"/>
                  </a:lnTo>
                  <a:lnTo>
                    <a:pt x="334911" y="327101"/>
                  </a:lnTo>
                  <a:lnTo>
                    <a:pt x="336702" y="334073"/>
                  </a:lnTo>
                  <a:lnTo>
                    <a:pt x="342099" y="332041"/>
                  </a:lnTo>
                  <a:close/>
                </a:path>
                <a:path w="896619" h="403225">
                  <a:moveTo>
                    <a:pt x="344017" y="256146"/>
                  </a:moveTo>
                  <a:lnTo>
                    <a:pt x="340702" y="250952"/>
                  </a:lnTo>
                  <a:lnTo>
                    <a:pt x="337273" y="253898"/>
                  </a:lnTo>
                  <a:lnTo>
                    <a:pt x="331304" y="254749"/>
                  </a:lnTo>
                  <a:lnTo>
                    <a:pt x="327444" y="255892"/>
                  </a:lnTo>
                  <a:lnTo>
                    <a:pt x="330314" y="259740"/>
                  </a:lnTo>
                  <a:lnTo>
                    <a:pt x="334187" y="258140"/>
                  </a:lnTo>
                  <a:lnTo>
                    <a:pt x="340296" y="257746"/>
                  </a:lnTo>
                  <a:lnTo>
                    <a:pt x="344017" y="256146"/>
                  </a:lnTo>
                  <a:close/>
                </a:path>
                <a:path w="896619" h="403225">
                  <a:moveTo>
                    <a:pt x="420458" y="356501"/>
                  </a:moveTo>
                  <a:lnTo>
                    <a:pt x="419519" y="351853"/>
                  </a:lnTo>
                  <a:lnTo>
                    <a:pt x="417537" y="347510"/>
                  </a:lnTo>
                  <a:lnTo>
                    <a:pt x="417423" y="352450"/>
                  </a:lnTo>
                  <a:lnTo>
                    <a:pt x="420458" y="356501"/>
                  </a:lnTo>
                  <a:close/>
                </a:path>
                <a:path w="896619" h="403225">
                  <a:moveTo>
                    <a:pt x="422922" y="57238"/>
                  </a:moveTo>
                  <a:lnTo>
                    <a:pt x="422529" y="50558"/>
                  </a:lnTo>
                  <a:lnTo>
                    <a:pt x="422224" y="43954"/>
                  </a:lnTo>
                  <a:lnTo>
                    <a:pt x="419823" y="48755"/>
                  </a:lnTo>
                  <a:lnTo>
                    <a:pt x="413423" y="43954"/>
                  </a:lnTo>
                  <a:lnTo>
                    <a:pt x="410235" y="47155"/>
                  </a:lnTo>
                  <a:lnTo>
                    <a:pt x="416128" y="52362"/>
                  </a:lnTo>
                  <a:lnTo>
                    <a:pt x="416623" y="58839"/>
                  </a:lnTo>
                  <a:lnTo>
                    <a:pt x="416521" y="65468"/>
                  </a:lnTo>
                  <a:lnTo>
                    <a:pt x="420624" y="71132"/>
                  </a:lnTo>
                  <a:lnTo>
                    <a:pt x="422554" y="64071"/>
                  </a:lnTo>
                  <a:lnTo>
                    <a:pt x="422922" y="57238"/>
                  </a:lnTo>
                  <a:close/>
                </a:path>
                <a:path w="896619" h="403225">
                  <a:moveTo>
                    <a:pt x="430796" y="297967"/>
                  </a:moveTo>
                  <a:lnTo>
                    <a:pt x="428612" y="291706"/>
                  </a:lnTo>
                  <a:lnTo>
                    <a:pt x="421360" y="292798"/>
                  </a:lnTo>
                  <a:lnTo>
                    <a:pt x="411924" y="295008"/>
                  </a:lnTo>
                  <a:lnTo>
                    <a:pt x="406247" y="296773"/>
                  </a:lnTo>
                  <a:lnTo>
                    <a:pt x="410235" y="296506"/>
                  </a:lnTo>
                  <a:lnTo>
                    <a:pt x="416585" y="296989"/>
                  </a:lnTo>
                  <a:lnTo>
                    <a:pt x="425119" y="298602"/>
                  </a:lnTo>
                  <a:lnTo>
                    <a:pt x="430796" y="297967"/>
                  </a:lnTo>
                  <a:close/>
                </a:path>
                <a:path w="896619" h="403225">
                  <a:moveTo>
                    <a:pt x="439801" y="277329"/>
                  </a:moveTo>
                  <a:lnTo>
                    <a:pt x="435800" y="270929"/>
                  </a:lnTo>
                  <a:lnTo>
                    <a:pt x="431012" y="266141"/>
                  </a:lnTo>
                  <a:lnTo>
                    <a:pt x="424611" y="265341"/>
                  </a:lnTo>
                  <a:lnTo>
                    <a:pt x="427812" y="274129"/>
                  </a:lnTo>
                  <a:lnTo>
                    <a:pt x="431812" y="278930"/>
                  </a:lnTo>
                  <a:lnTo>
                    <a:pt x="439801" y="277329"/>
                  </a:lnTo>
                  <a:close/>
                </a:path>
                <a:path w="896619" h="403225">
                  <a:moveTo>
                    <a:pt x="447789" y="91909"/>
                  </a:moveTo>
                  <a:lnTo>
                    <a:pt x="440715" y="87185"/>
                  </a:lnTo>
                  <a:lnTo>
                    <a:pt x="437299" y="90703"/>
                  </a:lnTo>
                  <a:lnTo>
                    <a:pt x="439140" y="94830"/>
                  </a:lnTo>
                  <a:lnTo>
                    <a:pt x="447789" y="91909"/>
                  </a:lnTo>
                  <a:close/>
                </a:path>
                <a:path w="896619" h="403225">
                  <a:moveTo>
                    <a:pt x="451294" y="339255"/>
                  </a:moveTo>
                  <a:lnTo>
                    <a:pt x="450392" y="334568"/>
                  </a:lnTo>
                  <a:lnTo>
                    <a:pt x="448589" y="330034"/>
                  </a:lnTo>
                  <a:lnTo>
                    <a:pt x="448589" y="334873"/>
                  </a:lnTo>
                  <a:lnTo>
                    <a:pt x="451294" y="339255"/>
                  </a:lnTo>
                  <a:close/>
                </a:path>
                <a:path w="896619" h="403225">
                  <a:moveTo>
                    <a:pt x="466775" y="10299"/>
                  </a:moveTo>
                  <a:lnTo>
                    <a:pt x="463181" y="8089"/>
                  </a:lnTo>
                  <a:lnTo>
                    <a:pt x="458685" y="11430"/>
                  </a:lnTo>
                  <a:lnTo>
                    <a:pt x="461378" y="19177"/>
                  </a:lnTo>
                  <a:lnTo>
                    <a:pt x="466775" y="10299"/>
                  </a:lnTo>
                  <a:close/>
                </a:path>
                <a:path w="896619" h="403225">
                  <a:moveTo>
                    <a:pt x="471284" y="195135"/>
                  </a:moveTo>
                  <a:lnTo>
                    <a:pt x="469379" y="188607"/>
                  </a:lnTo>
                  <a:lnTo>
                    <a:pt x="460717" y="192887"/>
                  </a:lnTo>
                  <a:lnTo>
                    <a:pt x="464883" y="195808"/>
                  </a:lnTo>
                  <a:lnTo>
                    <a:pt x="471284" y="195135"/>
                  </a:lnTo>
                  <a:close/>
                </a:path>
                <a:path w="896619" h="403225">
                  <a:moveTo>
                    <a:pt x="472541" y="212636"/>
                  </a:moveTo>
                  <a:lnTo>
                    <a:pt x="472376" y="206197"/>
                  </a:lnTo>
                  <a:lnTo>
                    <a:pt x="468896" y="197954"/>
                  </a:lnTo>
                  <a:lnTo>
                    <a:pt x="463778" y="201396"/>
                  </a:lnTo>
                  <a:lnTo>
                    <a:pt x="463778" y="202196"/>
                  </a:lnTo>
                  <a:lnTo>
                    <a:pt x="467779" y="203796"/>
                  </a:lnTo>
                  <a:lnTo>
                    <a:pt x="472541" y="212636"/>
                  </a:lnTo>
                  <a:close/>
                </a:path>
                <a:path w="896619" h="403225">
                  <a:moveTo>
                    <a:pt x="493344" y="191008"/>
                  </a:moveTo>
                  <a:lnTo>
                    <a:pt x="487756" y="186220"/>
                  </a:lnTo>
                  <a:lnTo>
                    <a:pt x="484555" y="184619"/>
                  </a:lnTo>
                  <a:lnTo>
                    <a:pt x="479767" y="190207"/>
                  </a:lnTo>
                  <a:lnTo>
                    <a:pt x="483755" y="193408"/>
                  </a:lnTo>
                  <a:lnTo>
                    <a:pt x="486156" y="189407"/>
                  </a:lnTo>
                  <a:lnTo>
                    <a:pt x="493344" y="191008"/>
                  </a:lnTo>
                  <a:close/>
                </a:path>
                <a:path w="896619" h="403225">
                  <a:moveTo>
                    <a:pt x="506133" y="269328"/>
                  </a:moveTo>
                  <a:lnTo>
                    <a:pt x="500545" y="266941"/>
                  </a:lnTo>
                  <a:lnTo>
                    <a:pt x="499745" y="271729"/>
                  </a:lnTo>
                  <a:lnTo>
                    <a:pt x="492556" y="271729"/>
                  </a:lnTo>
                  <a:lnTo>
                    <a:pt x="498944" y="274929"/>
                  </a:lnTo>
                  <a:lnTo>
                    <a:pt x="502945" y="275729"/>
                  </a:lnTo>
                  <a:lnTo>
                    <a:pt x="506133" y="269328"/>
                  </a:lnTo>
                  <a:close/>
                </a:path>
                <a:path w="896619" h="403225">
                  <a:moveTo>
                    <a:pt x="515683" y="334924"/>
                  </a:moveTo>
                  <a:lnTo>
                    <a:pt x="514934" y="330276"/>
                  </a:lnTo>
                  <a:lnTo>
                    <a:pt x="512978" y="325932"/>
                  </a:lnTo>
                  <a:lnTo>
                    <a:pt x="512533" y="330873"/>
                  </a:lnTo>
                  <a:lnTo>
                    <a:pt x="515683" y="334924"/>
                  </a:lnTo>
                  <a:close/>
                </a:path>
                <a:path w="896619" h="403225">
                  <a:moveTo>
                    <a:pt x="519518" y="193319"/>
                  </a:moveTo>
                  <a:lnTo>
                    <a:pt x="516521" y="189306"/>
                  </a:lnTo>
                  <a:lnTo>
                    <a:pt x="512330" y="188150"/>
                  </a:lnTo>
                  <a:lnTo>
                    <a:pt x="514134" y="195008"/>
                  </a:lnTo>
                  <a:lnTo>
                    <a:pt x="519518" y="193319"/>
                  </a:lnTo>
                  <a:close/>
                </a:path>
                <a:path w="896619" h="403225">
                  <a:moveTo>
                    <a:pt x="533793" y="148526"/>
                  </a:moveTo>
                  <a:lnTo>
                    <a:pt x="530009" y="145453"/>
                  </a:lnTo>
                  <a:lnTo>
                    <a:pt x="525475" y="147180"/>
                  </a:lnTo>
                  <a:lnTo>
                    <a:pt x="528510" y="155041"/>
                  </a:lnTo>
                  <a:lnTo>
                    <a:pt x="533793" y="148526"/>
                  </a:lnTo>
                  <a:close/>
                </a:path>
                <a:path w="896619" h="403225">
                  <a:moveTo>
                    <a:pt x="544322" y="75603"/>
                  </a:moveTo>
                  <a:lnTo>
                    <a:pt x="540499" y="69532"/>
                  </a:lnTo>
                  <a:lnTo>
                    <a:pt x="535787" y="72453"/>
                  </a:lnTo>
                  <a:lnTo>
                    <a:pt x="539902" y="75526"/>
                  </a:lnTo>
                  <a:lnTo>
                    <a:pt x="544322" y="75603"/>
                  </a:lnTo>
                  <a:close/>
                </a:path>
                <a:path w="896619" h="403225">
                  <a:moveTo>
                    <a:pt x="552488" y="96697"/>
                  </a:moveTo>
                  <a:lnTo>
                    <a:pt x="544499" y="95110"/>
                  </a:lnTo>
                  <a:lnTo>
                    <a:pt x="540499" y="97497"/>
                  </a:lnTo>
                  <a:lnTo>
                    <a:pt x="537311" y="102298"/>
                  </a:lnTo>
                  <a:lnTo>
                    <a:pt x="544499" y="103898"/>
                  </a:lnTo>
                  <a:lnTo>
                    <a:pt x="549300" y="101498"/>
                  </a:lnTo>
                  <a:lnTo>
                    <a:pt x="552488" y="96697"/>
                  </a:lnTo>
                  <a:close/>
                </a:path>
                <a:path w="896619" h="403225">
                  <a:moveTo>
                    <a:pt x="564299" y="382612"/>
                  </a:moveTo>
                  <a:lnTo>
                    <a:pt x="560489" y="376428"/>
                  </a:lnTo>
                  <a:lnTo>
                    <a:pt x="555764" y="379691"/>
                  </a:lnTo>
                  <a:lnTo>
                    <a:pt x="559879" y="382727"/>
                  </a:lnTo>
                  <a:lnTo>
                    <a:pt x="564299" y="382612"/>
                  </a:lnTo>
                  <a:close/>
                </a:path>
                <a:path w="896619" h="403225">
                  <a:moveTo>
                    <a:pt x="574065" y="336473"/>
                  </a:moveTo>
                  <a:lnTo>
                    <a:pt x="573849" y="328269"/>
                  </a:lnTo>
                  <a:lnTo>
                    <a:pt x="568680" y="327774"/>
                  </a:lnTo>
                  <a:lnTo>
                    <a:pt x="566204" y="331635"/>
                  </a:lnTo>
                  <a:lnTo>
                    <a:pt x="574065" y="336473"/>
                  </a:lnTo>
                  <a:close/>
                </a:path>
                <a:path w="896619" h="403225">
                  <a:moveTo>
                    <a:pt x="574865" y="264541"/>
                  </a:moveTo>
                  <a:lnTo>
                    <a:pt x="570077" y="262140"/>
                  </a:lnTo>
                  <a:lnTo>
                    <a:pt x="568477" y="266941"/>
                  </a:lnTo>
                  <a:lnTo>
                    <a:pt x="563676" y="271729"/>
                  </a:lnTo>
                  <a:lnTo>
                    <a:pt x="567677" y="274929"/>
                  </a:lnTo>
                  <a:lnTo>
                    <a:pt x="569277" y="270129"/>
                  </a:lnTo>
                  <a:lnTo>
                    <a:pt x="574865" y="264541"/>
                  </a:lnTo>
                  <a:close/>
                </a:path>
                <a:path w="896619" h="403225">
                  <a:moveTo>
                    <a:pt x="588454" y="202196"/>
                  </a:moveTo>
                  <a:lnTo>
                    <a:pt x="586854" y="197408"/>
                  </a:lnTo>
                  <a:lnTo>
                    <a:pt x="582066" y="199796"/>
                  </a:lnTo>
                  <a:lnTo>
                    <a:pt x="574865" y="201396"/>
                  </a:lnTo>
                  <a:lnTo>
                    <a:pt x="576465" y="206197"/>
                  </a:lnTo>
                  <a:lnTo>
                    <a:pt x="580466" y="203796"/>
                  </a:lnTo>
                  <a:lnTo>
                    <a:pt x="588454" y="202196"/>
                  </a:lnTo>
                  <a:close/>
                </a:path>
                <a:path w="896619" h="403225">
                  <a:moveTo>
                    <a:pt x="597242" y="177419"/>
                  </a:moveTo>
                  <a:lnTo>
                    <a:pt x="590854" y="173431"/>
                  </a:lnTo>
                  <a:lnTo>
                    <a:pt x="586054" y="175031"/>
                  </a:lnTo>
                  <a:lnTo>
                    <a:pt x="581266" y="178219"/>
                  </a:lnTo>
                  <a:lnTo>
                    <a:pt x="587654" y="181419"/>
                  </a:lnTo>
                  <a:lnTo>
                    <a:pt x="592455" y="180619"/>
                  </a:lnTo>
                  <a:lnTo>
                    <a:pt x="597242" y="177419"/>
                  </a:lnTo>
                  <a:close/>
                </a:path>
                <a:path w="896619" h="403225">
                  <a:moveTo>
                    <a:pt x="614032" y="199796"/>
                  </a:moveTo>
                  <a:lnTo>
                    <a:pt x="610870" y="194132"/>
                  </a:lnTo>
                  <a:lnTo>
                    <a:pt x="609739" y="186220"/>
                  </a:lnTo>
                  <a:lnTo>
                    <a:pt x="606945" y="180695"/>
                  </a:lnTo>
                  <a:lnTo>
                    <a:pt x="598843" y="182219"/>
                  </a:lnTo>
                  <a:lnTo>
                    <a:pt x="604253" y="186994"/>
                  </a:lnTo>
                  <a:lnTo>
                    <a:pt x="606132" y="194602"/>
                  </a:lnTo>
                  <a:lnTo>
                    <a:pt x="608177" y="200431"/>
                  </a:lnTo>
                  <a:lnTo>
                    <a:pt x="614032" y="199796"/>
                  </a:lnTo>
                  <a:close/>
                </a:path>
                <a:path w="896619" h="403225">
                  <a:moveTo>
                    <a:pt x="648398" y="392417"/>
                  </a:moveTo>
                  <a:lnTo>
                    <a:pt x="642772" y="390613"/>
                  </a:lnTo>
                  <a:lnTo>
                    <a:pt x="642404" y="395414"/>
                  </a:lnTo>
                  <a:lnTo>
                    <a:pt x="645020" y="398703"/>
                  </a:lnTo>
                  <a:lnTo>
                    <a:pt x="648398" y="392417"/>
                  </a:lnTo>
                  <a:close/>
                </a:path>
                <a:path w="896619" h="403225">
                  <a:moveTo>
                    <a:pt x="657009" y="302806"/>
                  </a:moveTo>
                  <a:lnTo>
                    <a:pt x="656793" y="298907"/>
                  </a:lnTo>
                  <a:lnTo>
                    <a:pt x="655408" y="298551"/>
                  </a:lnTo>
                  <a:lnTo>
                    <a:pt x="654786" y="294614"/>
                  </a:lnTo>
                  <a:lnTo>
                    <a:pt x="652843" y="290080"/>
                  </a:lnTo>
                  <a:lnTo>
                    <a:pt x="652386" y="294906"/>
                  </a:lnTo>
                  <a:lnTo>
                    <a:pt x="654888" y="298411"/>
                  </a:lnTo>
                  <a:lnTo>
                    <a:pt x="651167" y="297408"/>
                  </a:lnTo>
                  <a:lnTo>
                    <a:pt x="645998" y="303695"/>
                  </a:lnTo>
                  <a:lnTo>
                    <a:pt x="657009" y="302806"/>
                  </a:lnTo>
                  <a:close/>
                </a:path>
                <a:path w="896619" h="403225">
                  <a:moveTo>
                    <a:pt x="682929" y="80594"/>
                  </a:moveTo>
                  <a:lnTo>
                    <a:pt x="679869" y="76327"/>
                  </a:lnTo>
                  <a:lnTo>
                    <a:pt x="674852" y="72656"/>
                  </a:lnTo>
                  <a:lnTo>
                    <a:pt x="671576" y="72720"/>
                  </a:lnTo>
                  <a:lnTo>
                    <a:pt x="669175" y="76720"/>
                  </a:lnTo>
                  <a:lnTo>
                    <a:pt x="678764" y="82321"/>
                  </a:lnTo>
                  <a:lnTo>
                    <a:pt x="680364" y="82321"/>
                  </a:lnTo>
                  <a:lnTo>
                    <a:pt x="682929" y="80594"/>
                  </a:lnTo>
                  <a:close/>
                </a:path>
                <a:path w="896619" h="403225">
                  <a:moveTo>
                    <a:pt x="697941" y="162242"/>
                  </a:moveTo>
                  <a:lnTo>
                    <a:pt x="692353" y="159842"/>
                  </a:lnTo>
                  <a:lnTo>
                    <a:pt x="691553" y="164630"/>
                  </a:lnTo>
                  <a:lnTo>
                    <a:pt x="684364" y="164630"/>
                  </a:lnTo>
                  <a:lnTo>
                    <a:pt x="690753" y="167830"/>
                  </a:lnTo>
                  <a:lnTo>
                    <a:pt x="694753" y="168630"/>
                  </a:lnTo>
                  <a:lnTo>
                    <a:pt x="697941" y="162242"/>
                  </a:lnTo>
                  <a:close/>
                </a:path>
                <a:path w="896619" h="403225">
                  <a:moveTo>
                    <a:pt x="721118" y="152654"/>
                  </a:moveTo>
                  <a:lnTo>
                    <a:pt x="713930" y="147853"/>
                  </a:lnTo>
                  <a:lnTo>
                    <a:pt x="711530" y="151853"/>
                  </a:lnTo>
                  <a:lnTo>
                    <a:pt x="703541" y="155041"/>
                  </a:lnTo>
                  <a:lnTo>
                    <a:pt x="710730" y="159842"/>
                  </a:lnTo>
                  <a:lnTo>
                    <a:pt x="713130" y="155041"/>
                  </a:lnTo>
                  <a:lnTo>
                    <a:pt x="721118" y="152654"/>
                  </a:lnTo>
                  <a:close/>
                </a:path>
                <a:path w="896619" h="403225">
                  <a:moveTo>
                    <a:pt x="728319" y="221386"/>
                  </a:moveTo>
                  <a:lnTo>
                    <a:pt x="721918" y="217385"/>
                  </a:lnTo>
                  <a:lnTo>
                    <a:pt x="717130" y="218986"/>
                  </a:lnTo>
                  <a:lnTo>
                    <a:pt x="712330" y="222173"/>
                  </a:lnTo>
                  <a:lnTo>
                    <a:pt x="718731" y="226174"/>
                  </a:lnTo>
                  <a:lnTo>
                    <a:pt x="724319" y="225374"/>
                  </a:lnTo>
                  <a:lnTo>
                    <a:pt x="728319" y="221386"/>
                  </a:lnTo>
                  <a:close/>
                </a:path>
                <a:path w="896619" h="403225">
                  <a:moveTo>
                    <a:pt x="733856" y="177812"/>
                  </a:moveTo>
                  <a:lnTo>
                    <a:pt x="730719" y="171831"/>
                  </a:lnTo>
                  <a:lnTo>
                    <a:pt x="729919" y="174231"/>
                  </a:lnTo>
                  <a:lnTo>
                    <a:pt x="728319" y="176618"/>
                  </a:lnTo>
                  <a:lnTo>
                    <a:pt x="725119" y="175031"/>
                  </a:lnTo>
                  <a:lnTo>
                    <a:pt x="725119" y="171323"/>
                  </a:lnTo>
                  <a:lnTo>
                    <a:pt x="730935" y="169468"/>
                  </a:lnTo>
                  <a:lnTo>
                    <a:pt x="727722" y="166738"/>
                  </a:lnTo>
                  <a:lnTo>
                    <a:pt x="726871" y="166712"/>
                  </a:lnTo>
                  <a:lnTo>
                    <a:pt x="728319" y="163842"/>
                  </a:lnTo>
                  <a:lnTo>
                    <a:pt x="723519" y="162242"/>
                  </a:lnTo>
                  <a:lnTo>
                    <a:pt x="722718" y="164630"/>
                  </a:lnTo>
                  <a:lnTo>
                    <a:pt x="721118" y="167030"/>
                  </a:lnTo>
                  <a:lnTo>
                    <a:pt x="717931" y="165430"/>
                  </a:lnTo>
                  <a:lnTo>
                    <a:pt x="717931" y="167830"/>
                  </a:lnTo>
                  <a:lnTo>
                    <a:pt x="717130" y="171030"/>
                  </a:lnTo>
                  <a:lnTo>
                    <a:pt x="716330" y="173431"/>
                  </a:lnTo>
                  <a:lnTo>
                    <a:pt x="723074" y="176885"/>
                  </a:lnTo>
                  <a:lnTo>
                    <a:pt x="730110" y="178917"/>
                  </a:lnTo>
                  <a:lnTo>
                    <a:pt x="733856" y="177812"/>
                  </a:lnTo>
                  <a:close/>
                </a:path>
                <a:path w="896619" h="403225">
                  <a:moveTo>
                    <a:pt x="736307" y="203796"/>
                  </a:moveTo>
                  <a:lnTo>
                    <a:pt x="731520" y="199796"/>
                  </a:lnTo>
                  <a:lnTo>
                    <a:pt x="728319" y="198208"/>
                  </a:lnTo>
                  <a:lnTo>
                    <a:pt x="723519" y="203796"/>
                  </a:lnTo>
                  <a:lnTo>
                    <a:pt x="727519" y="206997"/>
                  </a:lnTo>
                  <a:lnTo>
                    <a:pt x="729119" y="202196"/>
                  </a:lnTo>
                  <a:lnTo>
                    <a:pt x="736307" y="203796"/>
                  </a:lnTo>
                  <a:close/>
                </a:path>
                <a:path w="896619" h="403225">
                  <a:moveTo>
                    <a:pt x="753897" y="119875"/>
                  </a:moveTo>
                  <a:lnTo>
                    <a:pt x="748296" y="117487"/>
                  </a:lnTo>
                  <a:lnTo>
                    <a:pt x="748296" y="121475"/>
                  </a:lnTo>
                  <a:lnTo>
                    <a:pt x="741108" y="122275"/>
                  </a:lnTo>
                  <a:lnTo>
                    <a:pt x="746696" y="125476"/>
                  </a:lnTo>
                  <a:lnTo>
                    <a:pt x="750697" y="126276"/>
                  </a:lnTo>
                  <a:lnTo>
                    <a:pt x="753897" y="119875"/>
                  </a:lnTo>
                  <a:close/>
                </a:path>
                <a:path w="896619" h="403225">
                  <a:moveTo>
                    <a:pt x="773074" y="257340"/>
                  </a:moveTo>
                  <a:lnTo>
                    <a:pt x="767473" y="247751"/>
                  </a:lnTo>
                  <a:lnTo>
                    <a:pt x="766673" y="246951"/>
                  </a:lnTo>
                  <a:lnTo>
                    <a:pt x="761758" y="242430"/>
                  </a:lnTo>
                  <a:lnTo>
                    <a:pt x="762088" y="247954"/>
                  </a:lnTo>
                  <a:lnTo>
                    <a:pt x="765111" y="256171"/>
                  </a:lnTo>
                  <a:lnTo>
                    <a:pt x="768273" y="259740"/>
                  </a:lnTo>
                  <a:lnTo>
                    <a:pt x="773074" y="257340"/>
                  </a:lnTo>
                  <a:close/>
                </a:path>
                <a:path w="896619" h="403225">
                  <a:moveTo>
                    <a:pt x="780262" y="172631"/>
                  </a:moveTo>
                  <a:lnTo>
                    <a:pt x="771474" y="172631"/>
                  </a:lnTo>
                  <a:lnTo>
                    <a:pt x="764628" y="175323"/>
                  </a:lnTo>
                  <a:lnTo>
                    <a:pt x="762889" y="181025"/>
                  </a:lnTo>
                  <a:lnTo>
                    <a:pt x="763828" y="184315"/>
                  </a:lnTo>
                  <a:lnTo>
                    <a:pt x="765086" y="179819"/>
                  </a:lnTo>
                  <a:lnTo>
                    <a:pt x="770674" y="177419"/>
                  </a:lnTo>
                  <a:lnTo>
                    <a:pt x="780262" y="172631"/>
                  </a:lnTo>
                  <a:close/>
                </a:path>
                <a:path w="896619" h="403225">
                  <a:moveTo>
                    <a:pt x="791756" y="235585"/>
                  </a:moveTo>
                  <a:lnTo>
                    <a:pt x="789051" y="230974"/>
                  </a:lnTo>
                  <a:lnTo>
                    <a:pt x="782764" y="234899"/>
                  </a:lnTo>
                  <a:lnTo>
                    <a:pt x="786663" y="236664"/>
                  </a:lnTo>
                  <a:lnTo>
                    <a:pt x="791756" y="235585"/>
                  </a:lnTo>
                  <a:close/>
                </a:path>
                <a:path w="896619" h="403225">
                  <a:moveTo>
                    <a:pt x="825817" y="285318"/>
                  </a:moveTo>
                  <a:lnTo>
                    <a:pt x="823417" y="284518"/>
                  </a:lnTo>
                  <a:lnTo>
                    <a:pt x="820229" y="283718"/>
                  </a:lnTo>
                  <a:lnTo>
                    <a:pt x="817029" y="283718"/>
                  </a:lnTo>
                  <a:lnTo>
                    <a:pt x="817029" y="286118"/>
                  </a:lnTo>
                  <a:lnTo>
                    <a:pt x="816229" y="289318"/>
                  </a:lnTo>
                  <a:lnTo>
                    <a:pt x="815428" y="291706"/>
                  </a:lnTo>
                  <a:lnTo>
                    <a:pt x="818629" y="291706"/>
                  </a:lnTo>
                  <a:lnTo>
                    <a:pt x="821029" y="292506"/>
                  </a:lnTo>
                  <a:lnTo>
                    <a:pt x="824217" y="293306"/>
                  </a:lnTo>
                  <a:lnTo>
                    <a:pt x="824217" y="290918"/>
                  </a:lnTo>
                  <a:lnTo>
                    <a:pt x="825017" y="287718"/>
                  </a:lnTo>
                  <a:lnTo>
                    <a:pt x="825817" y="285318"/>
                  </a:lnTo>
                  <a:close/>
                </a:path>
                <a:path w="896619" h="403225">
                  <a:moveTo>
                    <a:pt x="829017" y="327672"/>
                  </a:moveTo>
                  <a:lnTo>
                    <a:pt x="815759" y="333971"/>
                  </a:lnTo>
                  <a:lnTo>
                    <a:pt x="817029" y="336664"/>
                  </a:lnTo>
                  <a:lnTo>
                    <a:pt x="824293" y="334873"/>
                  </a:lnTo>
                  <a:lnTo>
                    <a:pt x="829017" y="327672"/>
                  </a:lnTo>
                  <a:close/>
                </a:path>
                <a:path w="896619" h="403225">
                  <a:moveTo>
                    <a:pt x="836460" y="90220"/>
                  </a:moveTo>
                  <a:lnTo>
                    <a:pt x="831418" y="88709"/>
                  </a:lnTo>
                  <a:lnTo>
                    <a:pt x="827913" y="85496"/>
                  </a:lnTo>
                  <a:lnTo>
                    <a:pt x="821423" y="88214"/>
                  </a:lnTo>
                  <a:lnTo>
                    <a:pt x="817930" y="91973"/>
                  </a:lnTo>
                  <a:lnTo>
                    <a:pt x="823417" y="91909"/>
                  </a:lnTo>
                  <a:lnTo>
                    <a:pt x="829170" y="90843"/>
                  </a:lnTo>
                  <a:lnTo>
                    <a:pt x="834605" y="90614"/>
                  </a:lnTo>
                  <a:lnTo>
                    <a:pt x="836460" y="90220"/>
                  </a:lnTo>
                  <a:close/>
                </a:path>
                <a:path w="896619" h="403225">
                  <a:moveTo>
                    <a:pt x="842200" y="67144"/>
                  </a:moveTo>
                  <a:lnTo>
                    <a:pt x="836206" y="65532"/>
                  </a:lnTo>
                  <a:lnTo>
                    <a:pt x="836129" y="70510"/>
                  </a:lnTo>
                  <a:lnTo>
                    <a:pt x="834415" y="76619"/>
                  </a:lnTo>
                  <a:lnTo>
                    <a:pt x="834186" y="81381"/>
                  </a:lnTo>
                  <a:lnTo>
                    <a:pt x="838606" y="82321"/>
                  </a:lnTo>
                  <a:lnTo>
                    <a:pt x="838911" y="77558"/>
                  </a:lnTo>
                  <a:lnTo>
                    <a:pt x="841603" y="71831"/>
                  </a:lnTo>
                  <a:lnTo>
                    <a:pt x="842200" y="67144"/>
                  </a:lnTo>
                  <a:close/>
                </a:path>
                <a:path w="896619" h="403225">
                  <a:moveTo>
                    <a:pt x="849795" y="307695"/>
                  </a:moveTo>
                  <a:lnTo>
                    <a:pt x="846505" y="304507"/>
                  </a:lnTo>
                  <a:lnTo>
                    <a:pt x="845604" y="299008"/>
                  </a:lnTo>
                  <a:lnTo>
                    <a:pt x="844397" y="295440"/>
                  </a:lnTo>
                  <a:lnTo>
                    <a:pt x="840206" y="298107"/>
                  </a:lnTo>
                  <a:lnTo>
                    <a:pt x="841819" y="301739"/>
                  </a:lnTo>
                  <a:lnTo>
                    <a:pt x="842302" y="307390"/>
                  </a:lnTo>
                  <a:lnTo>
                    <a:pt x="844143" y="310807"/>
                  </a:lnTo>
                  <a:lnTo>
                    <a:pt x="849795" y="307695"/>
                  </a:lnTo>
                  <a:close/>
                </a:path>
                <a:path w="896619" h="403225">
                  <a:moveTo>
                    <a:pt x="852995" y="21577"/>
                  </a:moveTo>
                  <a:lnTo>
                    <a:pt x="846594" y="21577"/>
                  </a:lnTo>
                  <a:lnTo>
                    <a:pt x="842606" y="23177"/>
                  </a:lnTo>
                  <a:lnTo>
                    <a:pt x="844207" y="30365"/>
                  </a:lnTo>
                  <a:lnTo>
                    <a:pt x="849795" y="29565"/>
                  </a:lnTo>
                  <a:lnTo>
                    <a:pt x="847394" y="25577"/>
                  </a:lnTo>
                  <a:lnTo>
                    <a:pt x="852995" y="21577"/>
                  </a:lnTo>
                  <a:close/>
                </a:path>
                <a:path w="896619" h="403225">
                  <a:moveTo>
                    <a:pt x="861783" y="214985"/>
                  </a:moveTo>
                  <a:lnTo>
                    <a:pt x="859383" y="210985"/>
                  </a:lnTo>
                  <a:lnTo>
                    <a:pt x="857783" y="203796"/>
                  </a:lnTo>
                  <a:lnTo>
                    <a:pt x="852995" y="205397"/>
                  </a:lnTo>
                  <a:lnTo>
                    <a:pt x="855395" y="209397"/>
                  </a:lnTo>
                  <a:lnTo>
                    <a:pt x="856996" y="215785"/>
                  </a:lnTo>
                  <a:lnTo>
                    <a:pt x="861783" y="214985"/>
                  </a:lnTo>
                  <a:close/>
                </a:path>
                <a:path w="896619" h="403225">
                  <a:moveTo>
                    <a:pt x="866775" y="116535"/>
                  </a:moveTo>
                  <a:lnTo>
                    <a:pt x="861390" y="116078"/>
                  </a:lnTo>
                  <a:lnTo>
                    <a:pt x="857783" y="118325"/>
                  </a:lnTo>
                  <a:lnTo>
                    <a:pt x="864984" y="121475"/>
                  </a:lnTo>
                  <a:lnTo>
                    <a:pt x="866775" y="116535"/>
                  </a:lnTo>
                  <a:close/>
                </a:path>
                <a:path w="896619" h="403225">
                  <a:moveTo>
                    <a:pt x="873569" y="75831"/>
                  </a:moveTo>
                  <a:lnTo>
                    <a:pt x="870572" y="71831"/>
                  </a:lnTo>
                  <a:lnTo>
                    <a:pt x="866381" y="70662"/>
                  </a:lnTo>
                  <a:lnTo>
                    <a:pt x="868184" y="77520"/>
                  </a:lnTo>
                  <a:lnTo>
                    <a:pt x="873569" y="75831"/>
                  </a:lnTo>
                  <a:close/>
                </a:path>
                <a:path w="896619" h="403225">
                  <a:moveTo>
                    <a:pt x="884961" y="312496"/>
                  </a:moveTo>
                  <a:lnTo>
                    <a:pt x="880021" y="312610"/>
                  </a:lnTo>
                  <a:lnTo>
                    <a:pt x="874776" y="309892"/>
                  </a:lnTo>
                  <a:lnTo>
                    <a:pt x="871029" y="308673"/>
                  </a:lnTo>
                  <a:lnTo>
                    <a:pt x="870572" y="313296"/>
                  </a:lnTo>
                  <a:lnTo>
                    <a:pt x="874623" y="314515"/>
                  </a:lnTo>
                  <a:lnTo>
                    <a:pt x="879563" y="317690"/>
                  </a:lnTo>
                  <a:lnTo>
                    <a:pt x="883615" y="318465"/>
                  </a:lnTo>
                  <a:lnTo>
                    <a:pt x="884961" y="312496"/>
                  </a:lnTo>
                  <a:close/>
                </a:path>
                <a:path w="896619" h="403225">
                  <a:moveTo>
                    <a:pt x="888009" y="188125"/>
                  </a:moveTo>
                  <a:lnTo>
                    <a:pt x="882764" y="187718"/>
                  </a:lnTo>
                  <a:lnTo>
                    <a:pt x="879017" y="190144"/>
                  </a:lnTo>
                  <a:lnTo>
                    <a:pt x="885761" y="193408"/>
                  </a:lnTo>
                  <a:lnTo>
                    <a:pt x="888009" y="188125"/>
                  </a:lnTo>
                  <a:close/>
                </a:path>
                <a:path w="896619" h="403225">
                  <a:moveTo>
                    <a:pt x="894092" y="138303"/>
                  </a:moveTo>
                  <a:lnTo>
                    <a:pt x="890727" y="136474"/>
                  </a:lnTo>
                  <a:lnTo>
                    <a:pt x="884961" y="138557"/>
                  </a:lnTo>
                  <a:lnTo>
                    <a:pt x="882789" y="141097"/>
                  </a:lnTo>
                  <a:lnTo>
                    <a:pt x="887361" y="139065"/>
                  </a:lnTo>
                  <a:lnTo>
                    <a:pt x="892162" y="142252"/>
                  </a:lnTo>
                  <a:lnTo>
                    <a:pt x="894092" y="142849"/>
                  </a:lnTo>
                  <a:lnTo>
                    <a:pt x="894092" y="138303"/>
                  </a:lnTo>
                  <a:close/>
                </a:path>
                <a:path w="896619" h="403225">
                  <a:moveTo>
                    <a:pt x="896150" y="215785"/>
                  </a:moveTo>
                  <a:lnTo>
                    <a:pt x="890562" y="217385"/>
                  </a:lnTo>
                  <a:lnTo>
                    <a:pt x="883361" y="212585"/>
                  </a:lnTo>
                  <a:lnTo>
                    <a:pt x="883361" y="220586"/>
                  </a:lnTo>
                  <a:lnTo>
                    <a:pt x="888161" y="218986"/>
                  </a:lnTo>
                  <a:lnTo>
                    <a:pt x="895350" y="223774"/>
                  </a:lnTo>
                  <a:lnTo>
                    <a:pt x="896150" y="21578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574960" y="9851326"/>
              <a:ext cx="1167765" cy="437515"/>
            </a:xfrm>
            <a:custGeom>
              <a:avLst/>
              <a:gdLst/>
              <a:ahLst/>
              <a:cxnLst/>
              <a:rect l="l" t="t" r="r" b="b"/>
              <a:pathLst>
                <a:path w="1167765" h="437515">
                  <a:moveTo>
                    <a:pt x="8788" y="394804"/>
                  </a:moveTo>
                  <a:lnTo>
                    <a:pt x="1587" y="397205"/>
                  </a:lnTo>
                  <a:lnTo>
                    <a:pt x="0" y="401205"/>
                  </a:lnTo>
                  <a:lnTo>
                    <a:pt x="0" y="406793"/>
                  </a:lnTo>
                  <a:lnTo>
                    <a:pt x="7188" y="404406"/>
                  </a:lnTo>
                  <a:lnTo>
                    <a:pt x="8788" y="400405"/>
                  </a:lnTo>
                  <a:lnTo>
                    <a:pt x="8788" y="394804"/>
                  </a:lnTo>
                  <a:close/>
                </a:path>
                <a:path w="1167765" h="437515">
                  <a:moveTo>
                    <a:pt x="66484" y="63119"/>
                  </a:moveTo>
                  <a:lnTo>
                    <a:pt x="63334" y="59042"/>
                  </a:lnTo>
                  <a:lnTo>
                    <a:pt x="58089" y="55410"/>
                  </a:lnTo>
                  <a:lnTo>
                    <a:pt x="54343" y="55143"/>
                  </a:lnTo>
                  <a:lnTo>
                    <a:pt x="52743" y="59944"/>
                  </a:lnTo>
                  <a:lnTo>
                    <a:pt x="62331" y="64731"/>
                  </a:lnTo>
                  <a:lnTo>
                    <a:pt x="63931" y="64731"/>
                  </a:lnTo>
                  <a:lnTo>
                    <a:pt x="66484" y="63119"/>
                  </a:lnTo>
                  <a:close/>
                </a:path>
                <a:path w="1167765" h="437515">
                  <a:moveTo>
                    <a:pt x="83527" y="292849"/>
                  </a:moveTo>
                  <a:lnTo>
                    <a:pt x="79222" y="293408"/>
                  </a:lnTo>
                  <a:lnTo>
                    <a:pt x="75653" y="297116"/>
                  </a:lnTo>
                  <a:lnTo>
                    <a:pt x="80721" y="299707"/>
                  </a:lnTo>
                  <a:lnTo>
                    <a:pt x="83527" y="292849"/>
                  </a:lnTo>
                  <a:close/>
                </a:path>
                <a:path w="1167765" h="437515">
                  <a:moveTo>
                    <a:pt x="89014" y="131025"/>
                  </a:moveTo>
                  <a:lnTo>
                    <a:pt x="83807" y="130771"/>
                  </a:lnTo>
                  <a:lnTo>
                    <a:pt x="80251" y="133057"/>
                  </a:lnTo>
                  <a:lnTo>
                    <a:pt x="87109" y="135864"/>
                  </a:lnTo>
                  <a:lnTo>
                    <a:pt x="89014" y="131025"/>
                  </a:lnTo>
                  <a:close/>
                </a:path>
                <a:path w="1167765" h="437515">
                  <a:moveTo>
                    <a:pt x="116674" y="309295"/>
                  </a:moveTo>
                  <a:lnTo>
                    <a:pt x="110286" y="310896"/>
                  </a:lnTo>
                  <a:lnTo>
                    <a:pt x="105486" y="312496"/>
                  </a:lnTo>
                  <a:lnTo>
                    <a:pt x="107886" y="318884"/>
                  </a:lnTo>
                  <a:lnTo>
                    <a:pt x="113487" y="318084"/>
                  </a:lnTo>
                  <a:lnTo>
                    <a:pt x="111086" y="314083"/>
                  </a:lnTo>
                  <a:lnTo>
                    <a:pt x="116674" y="309295"/>
                  </a:lnTo>
                  <a:close/>
                </a:path>
                <a:path w="1167765" h="437515">
                  <a:moveTo>
                    <a:pt x="127063" y="326072"/>
                  </a:moveTo>
                  <a:lnTo>
                    <a:pt x="119875" y="328472"/>
                  </a:lnTo>
                  <a:lnTo>
                    <a:pt x="118275" y="332473"/>
                  </a:lnTo>
                  <a:lnTo>
                    <a:pt x="118275" y="338061"/>
                  </a:lnTo>
                  <a:lnTo>
                    <a:pt x="125476" y="335673"/>
                  </a:lnTo>
                  <a:lnTo>
                    <a:pt x="127063" y="330873"/>
                  </a:lnTo>
                  <a:lnTo>
                    <a:pt x="127063" y="326072"/>
                  </a:lnTo>
                  <a:close/>
                </a:path>
                <a:path w="1167765" h="437515">
                  <a:moveTo>
                    <a:pt x="149821" y="426427"/>
                  </a:moveTo>
                  <a:lnTo>
                    <a:pt x="145249" y="424180"/>
                  </a:lnTo>
                  <a:lnTo>
                    <a:pt x="140385" y="422833"/>
                  </a:lnTo>
                  <a:lnTo>
                    <a:pt x="144653" y="425983"/>
                  </a:lnTo>
                  <a:lnTo>
                    <a:pt x="149821" y="426427"/>
                  </a:lnTo>
                  <a:close/>
                </a:path>
                <a:path w="1167765" h="437515">
                  <a:moveTo>
                    <a:pt x="210985" y="252552"/>
                  </a:moveTo>
                  <a:lnTo>
                    <a:pt x="208584" y="248551"/>
                  </a:lnTo>
                  <a:lnTo>
                    <a:pt x="206197" y="241363"/>
                  </a:lnTo>
                  <a:lnTo>
                    <a:pt x="201396" y="242963"/>
                  </a:lnTo>
                  <a:lnTo>
                    <a:pt x="204597" y="246951"/>
                  </a:lnTo>
                  <a:lnTo>
                    <a:pt x="206197" y="254152"/>
                  </a:lnTo>
                  <a:lnTo>
                    <a:pt x="210985" y="252552"/>
                  </a:lnTo>
                  <a:close/>
                </a:path>
                <a:path w="1167765" h="437515">
                  <a:moveTo>
                    <a:pt x="234962" y="0"/>
                  </a:moveTo>
                  <a:lnTo>
                    <a:pt x="228574" y="800"/>
                  </a:lnTo>
                  <a:lnTo>
                    <a:pt x="223774" y="2387"/>
                  </a:lnTo>
                  <a:lnTo>
                    <a:pt x="226174" y="8788"/>
                  </a:lnTo>
                  <a:lnTo>
                    <a:pt x="231762" y="7988"/>
                  </a:lnTo>
                  <a:lnTo>
                    <a:pt x="229374" y="3987"/>
                  </a:lnTo>
                  <a:lnTo>
                    <a:pt x="234962" y="0"/>
                  </a:lnTo>
                  <a:close/>
                </a:path>
                <a:path w="1167765" h="437515">
                  <a:moveTo>
                    <a:pt x="250151" y="192608"/>
                  </a:moveTo>
                  <a:lnTo>
                    <a:pt x="246951" y="188607"/>
                  </a:lnTo>
                  <a:lnTo>
                    <a:pt x="245351" y="182219"/>
                  </a:lnTo>
                  <a:lnTo>
                    <a:pt x="240563" y="183019"/>
                  </a:lnTo>
                  <a:lnTo>
                    <a:pt x="243751" y="187007"/>
                  </a:lnTo>
                  <a:lnTo>
                    <a:pt x="245351" y="194208"/>
                  </a:lnTo>
                  <a:lnTo>
                    <a:pt x="250151" y="192608"/>
                  </a:lnTo>
                  <a:close/>
                </a:path>
                <a:path w="1167765" h="437515">
                  <a:moveTo>
                    <a:pt x="251942" y="94272"/>
                  </a:moveTo>
                  <a:lnTo>
                    <a:pt x="246545" y="94005"/>
                  </a:lnTo>
                  <a:lnTo>
                    <a:pt x="242951" y="96291"/>
                  </a:lnTo>
                  <a:lnTo>
                    <a:pt x="250151" y="99098"/>
                  </a:lnTo>
                  <a:lnTo>
                    <a:pt x="251942" y="94272"/>
                  </a:lnTo>
                  <a:close/>
                </a:path>
                <a:path w="1167765" h="437515">
                  <a:moveTo>
                    <a:pt x="275120" y="165392"/>
                  </a:moveTo>
                  <a:lnTo>
                    <a:pt x="269722" y="165138"/>
                  </a:lnTo>
                  <a:lnTo>
                    <a:pt x="266128" y="167424"/>
                  </a:lnTo>
                  <a:lnTo>
                    <a:pt x="273329" y="170230"/>
                  </a:lnTo>
                  <a:lnTo>
                    <a:pt x="275120" y="165392"/>
                  </a:lnTo>
                  <a:close/>
                </a:path>
                <a:path w="1167765" h="437515">
                  <a:moveTo>
                    <a:pt x="283718" y="193408"/>
                  </a:moveTo>
                  <a:lnTo>
                    <a:pt x="278917" y="195008"/>
                  </a:lnTo>
                  <a:lnTo>
                    <a:pt x="271729" y="190207"/>
                  </a:lnTo>
                  <a:lnTo>
                    <a:pt x="271729" y="198196"/>
                  </a:lnTo>
                  <a:lnTo>
                    <a:pt x="276517" y="196608"/>
                  </a:lnTo>
                  <a:lnTo>
                    <a:pt x="283718" y="200596"/>
                  </a:lnTo>
                  <a:lnTo>
                    <a:pt x="283718" y="193408"/>
                  </a:lnTo>
                  <a:close/>
                </a:path>
                <a:path w="1167765" h="437515">
                  <a:moveTo>
                    <a:pt x="296506" y="382816"/>
                  </a:moveTo>
                  <a:lnTo>
                    <a:pt x="294106" y="375627"/>
                  </a:lnTo>
                  <a:lnTo>
                    <a:pt x="286905" y="379628"/>
                  </a:lnTo>
                  <a:lnTo>
                    <a:pt x="282117" y="383616"/>
                  </a:lnTo>
                  <a:lnTo>
                    <a:pt x="282117" y="390017"/>
                  </a:lnTo>
                  <a:lnTo>
                    <a:pt x="291706" y="386816"/>
                  </a:lnTo>
                  <a:lnTo>
                    <a:pt x="296506" y="382816"/>
                  </a:lnTo>
                  <a:close/>
                </a:path>
                <a:path w="1167765" h="437515">
                  <a:moveTo>
                    <a:pt x="314883" y="185420"/>
                  </a:moveTo>
                  <a:lnTo>
                    <a:pt x="313423" y="175183"/>
                  </a:lnTo>
                  <a:lnTo>
                    <a:pt x="309194" y="175526"/>
                  </a:lnTo>
                  <a:lnTo>
                    <a:pt x="307797" y="180809"/>
                  </a:lnTo>
                  <a:lnTo>
                    <a:pt x="314883" y="185420"/>
                  </a:lnTo>
                  <a:close/>
                </a:path>
                <a:path w="1167765" h="437515">
                  <a:moveTo>
                    <a:pt x="324789" y="137083"/>
                  </a:moveTo>
                  <a:lnTo>
                    <a:pt x="319582" y="136867"/>
                  </a:lnTo>
                  <a:lnTo>
                    <a:pt x="316014" y="139331"/>
                  </a:lnTo>
                  <a:lnTo>
                    <a:pt x="322872" y="142252"/>
                  </a:lnTo>
                  <a:lnTo>
                    <a:pt x="324789" y="137083"/>
                  </a:lnTo>
                  <a:close/>
                </a:path>
                <a:path w="1167765" h="437515">
                  <a:moveTo>
                    <a:pt x="350761" y="169075"/>
                  </a:moveTo>
                  <a:lnTo>
                    <a:pt x="346151" y="166827"/>
                  </a:lnTo>
                  <a:lnTo>
                    <a:pt x="341096" y="165481"/>
                  </a:lnTo>
                  <a:lnTo>
                    <a:pt x="345249" y="168630"/>
                  </a:lnTo>
                  <a:lnTo>
                    <a:pt x="350761" y="169075"/>
                  </a:lnTo>
                  <a:close/>
                </a:path>
                <a:path w="1167765" h="437515">
                  <a:moveTo>
                    <a:pt x="353250" y="250151"/>
                  </a:moveTo>
                  <a:lnTo>
                    <a:pt x="344474" y="250494"/>
                  </a:lnTo>
                  <a:lnTo>
                    <a:pt x="344258" y="255244"/>
                  </a:lnTo>
                  <a:lnTo>
                    <a:pt x="348526" y="257454"/>
                  </a:lnTo>
                  <a:lnTo>
                    <a:pt x="353250" y="250151"/>
                  </a:lnTo>
                  <a:close/>
                </a:path>
                <a:path w="1167765" h="437515">
                  <a:moveTo>
                    <a:pt x="361645" y="232905"/>
                  </a:moveTo>
                  <a:lnTo>
                    <a:pt x="357339" y="233464"/>
                  </a:lnTo>
                  <a:lnTo>
                    <a:pt x="353783" y="237172"/>
                  </a:lnTo>
                  <a:lnTo>
                    <a:pt x="358838" y="239763"/>
                  </a:lnTo>
                  <a:lnTo>
                    <a:pt x="361645" y="232905"/>
                  </a:lnTo>
                  <a:close/>
                </a:path>
                <a:path w="1167765" h="437515">
                  <a:moveTo>
                    <a:pt x="411594" y="390017"/>
                  </a:moveTo>
                  <a:lnTo>
                    <a:pt x="405193" y="391617"/>
                  </a:lnTo>
                  <a:lnTo>
                    <a:pt x="400392" y="393217"/>
                  </a:lnTo>
                  <a:lnTo>
                    <a:pt x="402793" y="399605"/>
                  </a:lnTo>
                  <a:lnTo>
                    <a:pt x="408393" y="398805"/>
                  </a:lnTo>
                  <a:lnTo>
                    <a:pt x="405993" y="394804"/>
                  </a:lnTo>
                  <a:lnTo>
                    <a:pt x="411594" y="390017"/>
                  </a:lnTo>
                  <a:close/>
                </a:path>
                <a:path w="1167765" h="437515">
                  <a:moveTo>
                    <a:pt x="417182" y="207797"/>
                  </a:moveTo>
                  <a:lnTo>
                    <a:pt x="413981" y="203796"/>
                  </a:lnTo>
                  <a:lnTo>
                    <a:pt x="412381" y="196608"/>
                  </a:lnTo>
                  <a:lnTo>
                    <a:pt x="407593" y="198196"/>
                  </a:lnTo>
                  <a:lnTo>
                    <a:pt x="410794" y="202196"/>
                  </a:lnTo>
                  <a:lnTo>
                    <a:pt x="412381" y="209397"/>
                  </a:lnTo>
                  <a:lnTo>
                    <a:pt x="417182" y="207797"/>
                  </a:lnTo>
                  <a:close/>
                </a:path>
                <a:path w="1167765" h="437515">
                  <a:moveTo>
                    <a:pt x="418439" y="182410"/>
                  </a:moveTo>
                  <a:lnTo>
                    <a:pt x="411594" y="179819"/>
                  </a:lnTo>
                  <a:lnTo>
                    <a:pt x="409676" y="184873"/>
                  </a:lnTo>
                  <a:lnTo>
                    <a:pt x="414883" y="184912"/>
                  </a:lnTo>
                  <a:lnTo>
                    <a:pt x="418439" y="182410"/>
                  </a:lnTo>
                  <a:close/>
                </a:path>
                <a:path w="1167765" h="437515">
                  <a:moveTo>
                    <a:pt x="435559" y="111887"/>
                  </a:moveTo>
                  <a:lnTo>
                    <a:pt x="428371" y="114287"/>
                  </a:lnTo>
                  <a:lnTo>
                    <a:pt x="426770" y="118275"/>
                  </a:lnTo>
                  <a:lnTo>
                    <a:pt x="426770" y="123875"/>
                  </a:lnTo>
                  <a:lnTo>
                    <a:pt x="433971" y="121475"/>
                  </a:lnTo>
                  <a:lnTo>
                    <a:pt x="435559" y="116687"/>
                  </a:lnTo>
                  <a:lnTo>
                    <a:pt x="435559" y="111887"/>
                  </a:lnTo>
                  <a:close/>
                </a:path>
                <a:path w="1167765" h="437515">
                  <a:moveTo>
                    <a:pt x="439559" y="201396"/>
                  </a:moveTo>
                  <a:lnTo>
                    <a:pt x="438759" y="195808"/>
                  </a:lnTo>
                  <a:lnTo>
                    <a:pt x="431571" y="198196"/>
                  </a:lnTo>
                  <a:lnTo>
                    <a:pt x="429971" y="202996"/>
                  </a:lnTo>
                  <a:lnTo>
                    <a:pt x="430771" y="208597"/>
                  </a:lnTo>
                  <a:lnTo>
                    <a:pt x="437159" y="205397"/>
                  </a:lnTo>
                  <a:lnTo>
                    <a:pt x="439559" y="201396"/>
                  </a:lnTo>
                  <a:close/>
                </a:path>
                <a:path w="1167765" h="437515">
                  <a:moveTo>
                    <a:pt x="441413" y="318706"/>
                  </a:moveTo>
                  <a:lnTo>
                    <a:pt x="435559" y="314883"/>
                  </a:lnTo>
                  <a:lnTo>
                    <a:pt x="431520" y="322757"/>
                  </a:lnTo>
                  <a:lnTo>
                    <a:pt x="436765" y="322681"/>
                  </a:lnTo>
                  <a:lnTo>
                    <a:pt x="441413" y="318706"/>
                  </a:lnTo>
                  <a:close/>
                </a:path>
                <a:path w="1167765" h="437515">
                  <a:moveTo>
                    <a:pt x="441528" y="280974"/>
                  </a:moveTo>
                  <a:lnTo>
                    <a:pt x="436968" y="278726"/>
                  </a:lnTo>
                  <a:lnTo>
                    <a:pt x="432092" y="277380"/>
                  </a:lnTo>
                  <a:lnTo>
                    <a:pt x="436359" y="280517"/>
                  </a:lnTo>
                  <a:lnTo>
                    <a:pt x="441528" y="280974"/>
                  </a:lnTo>
                  <a:close/>
                </a:path>
                <a:path w="1167765" h="437515">
                  <a:moveTo>
                    <a:pt x="441528" y="249796"/>
                  </a:moveTo>
                  <a:lnTo>
                    <a:pt x="436968" y="247548"/>
                  </a:lnTo>
                  <a:lnTo>
                    <a:pt x="432092" y="246202"/>
                  </a:lnTo>
                  <a:lnTo>
                    <a:pt x="436359" y="249351"/>
                  </a:lnTo>
                  <a:lnTo>
                    <a:pt x="441528" y="249796"/>
                  </a:lnTo>
                  <a:close/>
                </a:path>
                <a:path w="1167765" h="437515">
                  <a:moveTo>
                    <a:pt x="441960" y="143852"/>
                  </a:moveTo>
                  <a:lnTo>
                    <a:pt x="441159" y="135864"/>
                  </a:lnTo>
                  <a:lnTo>
                    <a:pt x="436359" y="137464"/>
                  </a:lnTo>
                  <a:lnTo>
                    <a:pt x="429171" y="132664"/>
                  </a:lnTo>
                  <a:lnTo>
                    <a:pt x="429171" y="140652"/>
                  </a:lnTo>
                  <a:lnTo>
                    <a:pt x="434759" y="139065"/>
                  </a:lnTo>
                  <a:lnTo>
                    <a:pt x="441960" y="143852"/>
                  </a:lnTo>
                  <a:close/>
                </a:path>
                <a:path w="1167765" h="437515">
                  <a:moveTo>
                    <a:pt x="459536" y="254952"/>
                  </a:moveTo>
                  <a:lnTo>
                    <a:pt x="458978" y="246519"/>
                  </a:lnTo>
                  <a:lnTo>
                    <a:pt x="453847" y="246253"/>
                  </a:lnTo>
                  <a:lnTo>
                    <a:pt x="451561" y="250342"/>
                  </a:lnTo>
                  <a:lnTo>
                    <a:pt x="459536" y="254952"/>
                  </a:lnTo>
                  <a:close/>
                </a:path>
                <a:path w="1167765" h="437515">
                  <a:moveTo>
                    <a:pt x="465899" y="165087"/>
                  </a:moveTo>
                  <a:lnTo>
                    <a:pt x="461441" y="165836"/>
                  </a:lnTo>
                  <a:lnTo>
                    <a:pt x="458025" y="169583"/>
                  </a:lnTo>
                  <a:lnTo>
                    <a:pt x="463537" y="171831"/>
                  </a:lnTo>
                  <a:lnTo>
                    <a:pt x="465899" y="165087"/>
                  </a:lnTo>
                  <a:close/>
                </a:path>
                <a:path w="1167765" h="437515">
                  <a:moveTo>
                    <a:pt x="482714" y="306895"/>
                  </a:moveTo>
                  <a:lnTo>
                    <a:pt x="479526" y="302895"/>
                  </a:lnTo>
                  <a:lnTo>
                    <a:pt x="477926" y="295706"/>
                  </a:lnTo>
                  <a:lnTo>
                    <a:pt x="473125" y="297307"/>
                  </a:lnTo>
                  <a:lnTo>
                    <a:pt x="476326" y="301307"/>
                  </a:lnTo>
                  <a:lnTo>
                    <a:pt x="477926" y="308495"/>
                  </a:lnTo>
                  <a:lnTo>
                    <a:pt x="482714" y="306895"/>
                  </a:lnTo>
                  <a:close/>
                </a:path>
                <a:path w="1167765" h="437515">
                  <a:moveTo>
                    <a:pt x="503910" y="319671"/>
                  </a:moveTo>
                  <a:lnTo>
                    <a:pt x="499605" y="320382"/>
                  </a:lnTo>
                  <a:lnTo>
                    <a:pt x="496036" y="323938"/>
                  </a:lnTo>
                  <a:lnTo>
                    <a:pt x="501103" y="326072"/>
                  </a:lnTo>
                  <a:lnTo>
                    <a:pt x="503910" y="319671"/>
                  </a:lnTo>
                  <a:close/>
                </a:path>
                <a:path w="1167765" h="437515">
                  <a:moveTo>
                    <a:pt x="509892" y="189407"/>
                  </a:moveTo>
                  <a:lnTo>
                    <a:pt x="505091" y="191008"/>
                  </a:lnTo>
                  <a:lnTo>
                    <a:pt x="497903" y="186220"/>
                  </a:lnTo>
                  <a:lnTo>
                    <a:pt x="497903" y="194208"/>
                  </a:lnTo>
                  <a:lnTo>
                    <a:pt x="502704" y="192608"/>
                  </a:lnTo>
                  <a:lnTo>
                    <a:pt x="509892" y="196608"/>
                  </a:lnTo>
                  <a:lnTo>
                    <a:pt x="509892" y="189407"/>
                  </a:lnTo>
                  <a:close/>
                </a:path>
                <a:path w="1167765" h="437515">
                  <a:moveTo>
                    <a:pt x="519684" y="221005"/>
                  </a:moveTo>
                  <a:lnTo>
                    <a:pt x="514286" y="220776"/>
                  </a:lnTo>
                  <a:lnTo>
                    <a:pt x="510692" y="223253"/>
                  </a:lnTo>
                  <a:lnTo>
                    <a:pt x="517880" y="226174"/>
                  </a:lnTo>
                  <a:lnTo>
                    <a:pt x="519684" y="221005"/>
                  </a:lnTo>
                  <a:close/>
                </a:path>
                <a:path w="1167765" h="437515">
                  <a:moveTo>
                    <a:pt x="520280" y="364439"/>
                  </a:moveTo>
                  <a:lnTo>
                    <a:pt x="517880" y="357251"/>
                  </a:lnTo>
                  <a:lnTo>
                    <a:pt x="512292" y="358851"/>
                  </a:lnTo>
                  <a:lnTo>
                    <a:pt x="514680" y="362839"/>
                  </a:lnTo>
                  <a:lnTo>
                    <a:pt x="509092" y="366839"/>
                  </a:lnTo>
                  <a:lnTo>
                    <a:pt x="516280" y="366039"/>
                  </a:lnTo>
                  <a:lnTo>
                    <a:pt x="520280" y="364439"/>
                  </a:lnTo>
                  <a:close/>
                </a:path>
                <a:path w="1167765" h="437515">
                  <a:moveTo>
                    <a:pt x="541858" y="435571"/>
                  </a:moveTo>
                  <a:lnTo>
                    <a:pt x="539457" y="430771"/>
                  </a:lnTo>
                  <a:lnTo>
                    <a:pt x="537857" y="424383"/>
                  </a:lnTo>
                  <a:lnTo>
                    <a:pt x="532269" y="425983"/>
                  </a:lnTo>
                  <a:lnTo>
                    <a:pt x="535470" y="429971"/>
                  </a:lnTo>
                  <a:lnTo>
                    <a:pt x="537057" y="437172"/>
                  </a:lnTo>
                  <a:lnTo>
                    <a:pt x="541858" y="435571"/>
                  </a:lnTo>
                  <a:close/>
                </a:path>
                <a:path w="1167765" h="437515">
                  <a:moveTo>
                    <a:pt x="572985" y="364096"/>
                  </a:moveTo>
                  <a:lnTo>
                    <a:pt x="568528" y="364845"/>
                  </a:lnTo>
                  <a:lnTo>
                    <a:pt x="565124" y="368579"/>
                  </a:lnTo>
                  <a:lnTo>
                    <a:pt x="570636" y="370827"/>
                  </a:lnTo>
                  <a:lnTo>
                    <a:pt x="572985" y="364096"/>
                  </a:lnTo>
                  <a:close/>
                </a:path>
                <a:path w="1167765" h="437515">
                  <a:moveTo>
                    <a:pt x="599401" y="171831"/>
                  </a:moveTo>
                  <a:lnTo>
                    <a:pt x="597001" y="164630"/>
                  </a:lnTo>
                  <a:lnTo>
                    <a:pt x="591413" y="166230"/>
                  </a:lnTo>
                  <a:lnTo>
                    <a:pt x="593813" y="170230"/>
                  </a:lnTo>
                  <a:lnTo>
                    <a:pt x="588213" y="174231"/>
                  </a:lnTo>
                  <a:lnTo>
                    <a:pt x="595401" y="173431"/>
                  </a:lnTo>
                  <a:lnTo>
                    <a:pt x="599401" y="171831"/>
                  </a:lnTo>
                  <a:close/>
                </a:path>
                <a:path w="1167765" h="437515">
                  <a:moveTo>
                    <a:pt x="608990" y="143852"/>
                  </a:moveTo>
                  <a:lnTo>
                    <a:pt x="600202" y="143852"/>
                  </a:lnTo>
                  <a:lnTo>
                    <a:pt x="601802" y="148653"/>
                  </a:lnTo>
                  <a:lnTo>
                    <a:pt x="597001" y="155841"/>
                  </a:lnTo>
                  <a:lnTo>
                    <a:pt x="605790" y="155041"/>
                  </a:lnTo>
                  <a:lnTo>
                    <a:pt x="604202" y="150253"/>
                  </a:lnTo>
                  <a:lnTo>
                    <a:pt x="608990" y="143852"/>
                  </a:lnTo>
                  <a:close/>
                </a:path>
                <a:path w="1167765" h="437515">
                  <a:moveTo>
                    <a:pt x="612990" y="408393"/>
                  </a:moveTo>
                  <a:lnTo>
                    <a:pt x="612190" y="403606"/>
                  </a:lnTo>
                  <a:lnTo>
                    <a:pt x="607390" y="405193"/>
                  </a:lnTo>
                  <a:lnTo>
                    <a:pt x="603402" y="400405"/>
                  </a:lnTo>
                  <a:lnTo>
                    <a:pt x="604202" y="406793"/>
                  </a:lnTo>
                  <a:lnTo>
                    <a:pt x="605790" y="410794"/>
                  </a:lnTo>
                  <a:lnTo>
                    <a:pt x="612990" y="408393"/>
                  </a:lnTo>
                  <a:close/>
                </a:path>
                <a:path w="1167765" h="437515">
                  <a:moveTo>
                    <a:pt x="615391" y="105498"/>
                  </a:moveTo>
                  <a:lnTo>
                    <a:pt x="612990" y="98298"/>
                  </a:lnTo>
                  <a:lnTo>
                    <a:pt x="607390" y="99898"/>
                  </a:lnTo>
                  <a:lnTo>
                    <a:pt x="609790" y="103898"/>
                  </a:lnTo>
                  <a:lnTo>
                    <a:pt x="604202" y="108686"/>
                  </a:lnTo>
                  <a:lnTo>
                    <a:pt x="611390" y="107086"/>
                  </a:lnTo>
                  <a:lnTo>
                    <a:pt x="615391" y="105498"/>
                  </a:lnTo>
                  <a:close/>
                </a:path>
                <a:path w="1167765" h="437515">
                  <a:moveTo>
                    <a:pt x="636130" y="156286"/>
                  </a:moveTo>
                  <a:lnTo>
                    <a:pt x="629767" y="153441"/>
                  </a:lnTo>
                  <a:lnTo>
                    <a:pt x="631367" y="158242"/>
                  </a:lnTo>
                  <a:lnTo>
                    <a:pt x="627380" y="159042"/>
                  </a:lnTo>
                  <a:lnTo>
                    <a:pt x="624979" y="155041"/>
                  </a:lnTo>
                  <a:lnTo>
                    <a:pt x="622579" y="148653"/>
                  </a:lnTo>
                  <a:lnTo>
                    <a:pt x="617778" y="149453"/>
                  </a:lnTo>
                  <a:lnTo>
                    <a:pt x="619379" y="154241"/>
                  </a:lnTo>
                  <a:lnTo>
                    <a:pt x="615391" y="155041"/>
                  </a:lnTo>
                  <a:lnTo>
                    <a:pt x="616978" y="157441"/>
                  </a:lnTo>
                  <a:lnTo>
                    <a:pt x="617778" y="159842"/>
                  </a:lnTo>
                  <a:lnTo>
                    <a:pt x="619379" y="162242"/>
                  </a:lnTo>
                  <a:lnTo>
                    <a:pt x="626960" y="161645"/>
                  </a:lnTo>
                  <a:lnTo>
                    <a:pt x="633869" y="159334"/>
                  </a:lnTo>
                  <a:lnTo>
                    <a:pt x="636130" y="156286"/>
                  </a:lnTo>
                  <a:close/>
                </a:path>
                <a:path w="1167765" h="437515">
                  <a:moveTo>
                    <a:pt x="639826" y="413385"/>
                  </a:moveTo>
                  <a:lnTo>
                    <a:pt x="632968" y="410794"/>
                  </a:lnTo>
                  <a:lnTo>
                    <a:pt x="631063" y="415848"/>
                  </a:lnTo>
                  <a:lnTo>
                    <a:pt x="636270" y="415886"/>
                  </a:lnTo>
                  <a:lnTo>
                    <a:pt x="639826" y="413385"/>
                  </a:lnTo>
                  <a:close/>
                </a:path>
                <a:path w="1167765" h="437515">
                  <a:moveTo>
                    <a:pt x="667334" y="270129"/>
                  </a:moveTo>
                  <a:lnTo>
                    <a:pt x="659803" y="267881"/>
                  </a:lnTo>
                  <a:lnTo>
                    <a:pt x="660438" y="271932"/>
                  </a:lnTo>
                  <a:lnTo>
                    <a:pt x="664527" y="275082"/>
                  </a:lnTo>
                  <a:lnTo>
                    <a:pt x="667334" y="270129"/>
                  </a:lnTo>
                  <a:close/>
                </a:path>
                <a:path w="1167765" h="437515">
                  <a:moveTo>
                    <a:pt x="716889" y="420382"/>
                  </a:moveTo>
                  <a:lnTo>
                    <a:pt x="709803" y="417690"/>
                  </a:lnTo>
                  <a:lnTo>
                    <a:pt x="710590" y="421589"/>
                  </a:lnTo>
                  <a:lnTo>
                    <a:pt x="714527" y="424878"/>
                  </a:lnTo>
                  <a:lnTo>
                    <a:pt x="716889" y="420382"/>
                  </a:lnTo>
                  <a:close/>
                </a:path>
                <a:path w="1167765" h="437515">
                  <a:moveTo>
                    <a:pt x="720458" y="168948"/>
                  </a:moveTo>
                  <a:lnTo>
                    <a:pt x="715289" y="167030"/>
                  </a:lnTo>
                  <a:lnTo>
                    <a:pt x="712812" y="173659"/>
                  </a:lnTo>
                  <a:lnTo>
                    <a:pt x="717080" y="172732"/>
                  </a:lnTo>
                  <a:lnTo>
                    <a:pt x="720458" y="168948"/>
                  </a:lnTo>
                  <a:close/>
                </a:path>
                <a:path w="1167765" h="437515">
                  <a:moveTo>
                    <a:pt x="720877" y="197408"/>
                  </a:moveTo>
                  <a:lnTo>
                    <a:pt x="709688" y="192608"/>
                  </a:lnTo>
                  <a:lnTo>
                    <a:pt x="708888" y="192608"/>
                  </a:lnTo>
                  <a:lnTo>
                    <a:pt x="701738" y="191744"/>
                  </a:lnTo>
                  <a:lnTo>
                    <a:pt x="705599" y="195910"/>
                  </a:lnTo>
                  <a:lnTo>
                    <a:pt x="713498" y="200812"/>
                  </a:lnTo>
                  <a:lnTo>
                    <a:pt x="718489" y="202196"/>
                  </a:lnTo>
                  <a:lnTo>
                    <a:pt x="720877" y="197408"/>
                  </a:lnTo>
                  <a:close/>
                </a:path>
                <a:path w="1167765" h="437515">
                  <a:moveTo>
                    <a:pt x="756208" y="426046"/>
                  </a:moveTo>
                  <a:lnTo>
                    <a:pt x="752055" y="422783"/>
                  </a:lnTo>
                  <a:lnTo>
                    <a:pt x="746544" y="422668"/>
                  </a:lnTo>
                  <a:lnTo>
                    <a:pt x="751154" y="424878"/>
                  </a:lnTo>
                  <a:lnTo>
                    <a:pt x="756208" y="426046"/>
                  </a:lnTo>
                  <a:close/>
                </a:path>
                <a:path w="1167765" h="437515">
                  <a:moveTo>
                    <a:pt x="784821" y="195808"/>
                  </a:moveTo>
                  <a:lnTo>
                    <a:pt x="783221" y="193408"/>
                  </a:lnTo>
                  <a:lnTo>
                    <a:pt x="782421" y="191008"/>
                  </a:lnTo>
                  <a:lnTo>
                    <a:pt x="780821" y="188607"/>
                  </a:lnTo>
                  <a:lnTo>
                    <a:pt x="777621" y="190207"/>
                  </a:lnTo>
                  <a:lnTo>
                    <a:pt x="772833" y="191808"/>
                  </a:lnTo>
                  <a:lnTo>
                    <a:pt x="774433" y="194208"/>
                  </a:lnTo>
                  <a:lnTo>
                    <a:pt x="775233" y="196608"/>
                  </a:lnTo>
                  <a:lnTo>
                    <a:pt x="776820" y="198996"/>
                  </a:lnTo>
                  <a:lnTo>
                    <a:pt x="779221" y="198196"/>
                  </a:lnTo>
                  <a:lnTo>
                    <a:pt x="782421" y="196608"/>
                  </a:lnTo>
                  <a:lnTo>
                    <a:pt x="784821" y="195808"/>
                  </a:lnTo>
                  <a:close/>
                </a:path>
                <a:path w="1167765" h="437515">
                  <a:moveTo>
                    <a:pt x="786079" y="400596"/>
                  </a:moveTo>
                  <a:lnTo>
                    <a:pt x="779221" y="398005"/>
                  </a:lnTo>
                  <a:lnTo>
                    <a:pt x="777316" y="403059"/>
                  </a:lnTo>
                  <a:lnTo>
                    <a:pt x="782523" y="403098"/>
                  </a:lnTo>
                  <a:lnTo>
                    <a:pt x="786079" y="400596"/>
                  </a:lnTo>
                  <a:close/>
                </a:path>
                <a:path w="1167765" h="437515">
                  <a:moveTo>
                    <a:pt x="803198" y="370039"/>
                  </a:moveTo>
                  <a:lnTo>
                    <a:pt x="802398" y="364439"/>
                  </a:lnTo>
                  <a:lnTo>
                    <a:pt x="798372" y="363664"/>
                  </a:lnTo>
                  <a:lnTo>
                    <a:pt x="793508" y="360641"/>
                  </a:lnTo>
                  <a:lnTo>
                    <a:pt x="789698" y="359714"/>
                  </a:lnTo>
                  <a:lnTo>
                    <a:pt x="788809" y="365239"/>
                  </a:lnTo>
                  <a:lnTo>
                    <a:pt x="791210" y="364439"/>
                  </a:lnTo>
                  <a:lnTo>
                    <a:pt x="793610" y="364439"/>
                  </a:lnTo>
                  <a:lnTo>
                    <a:pt x="794410" y="367639"/>
                  </a:lnTo>
                  <a:lnTo>
                    <a:pt x="792010" y="370039"/>
                  </a:lnTo>
                  <a:lnTo>
                    <a:pt x="786422" y="370827"/>
                  </a:lnTo>
                  <a:lnTo>
                    <a:pt x="788009" y="374827"/>
                  </a:lnTo>
                  <a:lnTo>
                    <a:pt x="793610" y="371627"/>
                  </a:lnTo>
                  <a:lnTo>
                    <a:pt x="803198" y="370039"/>
                  </a:lnTo>
                  <a:close/>
                </a:path>
                <a:path w="1167765" h="437515">
                  <a:moveTo>
                    <a:pt x="812774" y="229006"/>
                  </a:moveTo>
                  <a:lnTo>
                    <a:pt x="811987" y="220586"/>
                  </a:lnTo>
                  <a:lnTo>
                    <a:pt x="805357" y="233286"/>
                  </a:lnTo>
                  <a:lnTo>
                    <a:pt x="808101" y="234670"/>
                  </a:lnTo>
                  <a:lnTo>
                    <a:pt x="812774" y="229006"/>
                  </a:lnTo>
                  <a:close/>
                </a:path>
                <a:path w="1167765" h="437515">
                  <a:moveTo>
                    <a:pt x="814400" y="388924"/>
                  </a:moveTo>
                  <a:lnTo>
                    <a:pt x="808799" y="389216"/>
                  </a:lnTo>
                  <a:lnTo>
                    <a:pt x="803046" y="390842"/>
                  </a:lnTo>
                  <a:lnTo>
                    <a:pt x="797610" y="391414"/>
                  </a:lnTo>
                  <a:lnTo>
                    <a:pt x="795756" y="391693"/>
                  </a:lnTo>
                  <a:lnTo>
                    <a:pt x="800798" y="392417"/>
                  </a:lnTo>
                  <a:lnTo>
                    <a:pt x="804633" y="395846"/>
                  </a:lnTo>
                  <a:lnTo>
                    <a:pt x="811098" y="392912"/>
                  </a:lnTo>
                  <a:lnTo>
                    <a:pt x="814400" y="388924"/>
                  </a:lnTo>
                  <a:close/>
                </a:path>
                <a:path w="1167765" h="437515">
                  <a:moveTo>
                    <a:pt x="861542" y="307695"/>
                  </a:moveTo>
                  <a:lnTo>
                    <a:pt x="859142" y="300507"/>
                  </a:lnTo>
                  <a:lnTo>
                    <a:pt x="853554" y="302094"/>
                  </a:lnTo>
                  <a:lnTo>
                    <a:pt x="855941" y="306095"/>
                  </a:lnTo>
                  <a:lnTo>
                    <a:pt x="850353" y="310896"/>
                  </a:lnTo>
                  <a:lnTo>
                    <a:pt x="857542" y="309295"/>
                  </a:lnTo>
                  <a:lnTo>
                    <a:pt x="861542" y="307695"/>
                  </a:lnTo>
                  <a:close/>
                </a:path>
                <a:path w="1167765" h="437515">
                  <a:moveTo>
                    <a:pt x="914209" y="369481"/>
                  </a:moveTo>
                  <a:lnTo>
                    <a:pt x="908100" y="364236"/>
                  </a:lnTo>
                  <a:lnTo>
                    <a:pt x="899274" y="361696"/>
                  </a:lnTo>
                  <a:lnTo>
                    <a:pt x="895108" y="363639"/>
                  </a:lnTo>
                  <a:lnTo>
                    <a:pt x="900518" y="365848"/>
                  </a:lnTo>
                  <a:lnTo>
                    <a:pt x="901204" y="371132"/>
                  </a:lnTo>
                  <a:lnTo>
                    <a:pt x="902639" y="375666"/>
                  </a:lnTo>
                  <a:lnTo>
                    <a:pt x="910297" y="375627"/>
                  </a:lnTo>
                  <a:lnTo>
                    <a:pt x="914209" y="369481"/>
                  </a:lnTo>
                  <a:close/>
                </a:path>
                <a:path w="1167765" h="437515">
                  <a:moveTo>
                    <a:pt x="916686" y="415594"/>
                  </a:moveTo>
                  <a:lnTo>
                    <a:pt x="914285" y="408393"/>
                  </a:lnTo>
                  <a:lnTo>
                    <a:pt x="908697" y="409994"/>
                  </a:lnTo>
                  <a:lnTo>
                    <a:pt x="911098" y="413994"/>
                  </a:lnTo>
                  <a:lnTo>
                    <a:pt x="905497" y="418782"/>
                  </a:lnTo>
                  <a:lnTo>
                    <a:pt x="912698" y="417182"/>
                  </a:lnTo>
                  <a:lnTo>
                    <a:pt x="916686" y="415594"/>
                  </a:lnTo>
                  <a:close/>
                </a:path>
                <a:path w="1167765" h="437515">
                  <a:moveTo>
                    <a:pt x="918667" y="373875"/>
                  </a:moveTo>
                  <a:lnTo>
                    <a:pt x="913485" y="371627"/>
                  </a:lnTo>
                  <a:lnTo>
                    <a:pt x="911021" y="378371"/>
                  </a:lnTo>
                  <a:lnTo>
                    <a:pt x="915289" y="377621"/>
                  </a:lnTo>
                  <a:lnTo>
                    <a:pt x="918667" y="373875"/>
                  </a:lnTo>
                  <a:close/>
                </a:path>
                <a:path w="1167765" h="437515">
                  <a:moveTo>
                    <a:pt x="983818" y="364439"/>
                  </a:moveTo>
                  <a:lnTo>
                    <a:pt x="976680" y="364629"/>
                  </a:lnTo>
                  <a:lnTo>
                    <a:pt x="969835" y="364744"/>
                  </a:lnTo>
                  <a:lnTo>
                    <a:pt x="963587" y="364096"/>
                  </a:lnTo>
                  <a:lnTo>
                    <a:pt x="958253" y="362038"/>
                  </a:lnTo>
                  <a:lnTo>
                    <a:pt x="959840" y="367639"/>
                  </a:lnTo>
                  <a:lnTo>
                    <a:pt x="955052" y="370827"/>
                  </a:lnTo>
                  <a:lnTo>
                    <a:pt x="955852" y="376428"/>
                  </a:lnTo>
                  <a:lnTo>
                    <a:pt x="962469" y="370395"/>
                  </a:lnTo>
                  <a:lnTo>
                    <a:pt x="971029" y="370128"/>
                  </a:lnTo>
                  <a:lnTo>
                    <a:pt x="972032" y="370116"/>
                  </a:lnTo>
                  <a:lnTo>
                    <a:pt x="962240" y="374027"/>
                  </a:lnTo>
                  <a:lnTo>
                    <a:pt x="964641" y="380428"/>
                  </a:lnTo>
                  <a:lnTo>
                    <a:pt x="970229" y="381228"/>
                  </a:lnTo>
                  <a:lnTo>
                    <a:pt x="978230" y="376428"/>
                  </a:lnTo>
                  <a:lnTo>
                    <a:pt x="976630" y="373227"/>
                  </a:lnTo>
                  <a:lnTo>
                    <a:pt x="975829" y="370827"/>
                  </a:lnTo>
                  <a:lnTo>
                    <a:pt x="975067" y="370078"/>
                  </a:lnTo>
                  <a:lnTo>
                    <a:pt x="979004" y="370027"/>
                  </a:lnTo>
                  <a:lnTo>
                    <a:pt x="983818" y="364439"/>
                  </a:lnTo>
                  <a:close/>
                </a:path>
                <a:path w="1167765" h="437515">
                  <a:moveTo>
                    <a:pt x="998499" y="290817"/>
                  </a:moveTo>
                  <a:lnTo>
                    <a:pt x="998308" y="286918"/>
                  </a:lnTo>
                  <a:lnTo>
                    <a:pt x="992873" y="285419"/>
                  </a:lnTo>
                  <a:lnTo>
                    <a:pt x="987818" y="291706"/>
                  </a:lnTo>
                  <a:lnTo>
                    <a:pt x="998499" y="290817"/>
                  </a:lnTo>
                  <a:close/>
                </a:path>
                <a:path w="1167765" h="437515">
                  <a:moveTo>
                    <a:pt x="1040561" y="258140"/>
                  </a:moveTo>
                  <a:lnTo>
                    <a:pt x="1039761" y="257340"/>
                  </a:lnTo>
                  <a:lnTo>
                    <a:pt x="1033373" y="265341"/>
                  </a:lnTo>
                  <a:lnTo>
                    <a:pt x="1029081" y="262788"/>
                  </a:lnTo>
                  <a:lnTo>
                    <a:pt x="1029576" y="265341"/>
                  </a:lnTo>
                  <a:lnTo>
                    <a:pt x="1033373" y="268478"/>
                  </a:lnTo>
                  <a:lnTo>
                    <a:pt x="1038961" y="267728"/>
                  </a:lnTo>
                  <a:lnTo>
                    <a:pt x="1040561" y="258140"/>
                  </a:lnTo>
                  <a:close/>
                </a:path>
                <a:path w="1167765" h="437515">
                  <a:moveTo>
                    <a:pt x="1043762" y="225374"/>
                  </a:moveTo>
                  <a:lnTo>
                    <a:pt x="1040561" y="219786"/>
                  </a:lnTo>
                  <a:lnTo>
                    <a:pt x="1038961" y="210985"/>
                  </a:lnTo>
                  <a:lnTo>
                    <a:pt x="1032573" y="211785"/>
                  </a:lnTo>
                  <a:lnTo>
                    <a:pt x="1034097" y="218186"/>
                  </a:lnTo>
                  <a:lnTo>
                    <a:pt x="1034567" y="222783"/>
                  </a:lnTo>
                  <a:lnTo>
                    <a:pt x="1036840" y="225272"/>
                  </a:lnTo>
                  <a:lnTo>
                    <a:pt x="1043762" y="225374"/>
                  </a:lnTo>
                  <a:close/>
                </a:path>
                <a:path w="1167765" h="437515">
                  <a:moveTo>
                    <a:pt x="1056551" y="363639"/>
                  </a:moveTo>
                  <a:lnTo>
                    <a:pt x="1055751" y="360438"/>
                  </a:lnTo>
                  <a:lnTo>
                    <a:pt x="1049121" y="359117"/>
                  </a:lnTo>
                  <a:lnTo>
                    <a:pt x="1047064" y="363042"/>
                  </a:lnTo>
                  <a:lnTo>
                    <a:pt x="1049350" y="367855"/>
                  </a:lnTo>
                  <a:lnTo>
                    <a:pt x="1055751" y="369239"/>
                  </a:lnTo>
                  <a:lnTo>
                    <a:pt x="1053350" y="366039"/>
                  </a:lnTo>
                  <a:lnTo>
                    <a:pt x="1056551" y="363639"/>
                  </a:lnTo>
                  <a:close/>
                </a:path>
                <a:path w="1167765" h="437515">
                  <a:moveTo>
                    <a:pt x="1059751" y="250952"/>
                  </a:moveTo>
                  <a:lnTo>
                    <a:pt x="1058951" y="246151"/>
                  </a:lnTo>
                  <a:lnTo>
                    <a:pt x="1054150" y="248551"/>
                  </a:lnTo>
                  <a:lnTo>
                    <a:pt x="1050150" y="243763"/>
                  </a:lnTo>
                  <a:lnTo>
                    <a:pt x="1050950" y="249351"/>
                  </a:lnTo>
                  <a:lnTo>
                    <a:pt x="1052550" y="253352"/>
                  </a:lnTo>
                  <a:lnTo>
                    <a:pt x="1059751" y="250952"/>
                  </a:lnTo>
                  <a:close/>
                </a:path>
                <a:path w="1167765" h="437515">
                  <a:moveTo>
                    <a:pt x="1062939" y="183019"/>
                  </a:moveTo>
                  <a:lnTo>
                    <a:pt x="1061339" y="178219"/>
                  </a:lnTo>
                  <a:lnTo>
                    <a:pt x="1056551" y="180619"/>
                  </a:lnTo>
                  <a:lnTo>
                    <a:pt x="1049362" y="182219"/>
                  </a:lnTo>
                  <a:lnTo>
                    <a:pt x="1050950" y="187007"/>
                  </a:lnTo>
                  <a:lnTo>
                    <a:pt x="1054950" y="184619"/>
                  </a:lnTo>
                  <a:lnTo>
                    <a:pt x="1062939" y="183019"/>
                  </a:lnTo>
                  <a:close/>
                </a:path>
                <a:path w="1167765" h="437515">
                  <a:moveTo>
                    <a:pt x="1073327" y="173431"/>
                  </a:moveTo>
                  <a:lnTo>
                    <a:pt x="1068158" y="172072"/>
                  </a:lnTo>
                  <a:lnTo>
                    <a:pt x="1067943" y="177025"/>
                  </a:lnTo>
                  <a:lnTo>
                    <a:pt x="1070406" y="180174"/>
                  </a:lnTo>
                  <a:lnTo>
                    <a:pt x="1073327" y="173431"/>
                  </a:lnTo>
                  <a:close/>
                </a:path>
                <a:path w="1167765" h="437515">
                  <a:moveTo>
                    <a:pt x="1078128" y="78320"/>
                  </a:moveTo>
                  <a:lnTo>
                    <a:pt x="1070597" y="76073"/>
                  </a:lnTo>
                  <a:lnTo>
                    <a:pt x="1071232" y="80124"/>
                  </a:lnTo>
                  <a:lnTo>
                    <a:pt x="1075321" y="83261"/>
                  </a:lnTo>
                  <a:lnTo>
                    <a:pt x="1078128" y="78320"/>
                  </a:lnTo>
                  <a:close/>
                </a:path>
                <a:path w="1167765" h="437515">
                  <a:moveTo>
                    <a:pt x="1124305" y="237261"/>
                  </a:moveTo>
                  <a:lnTo>
                    <a:pt x="1124077" y="233362"/>
                  </a:lnTo>
                  <a:lnTo>
                    <a:pt x="1118463" y="231863"/>
                  </a:lnTo>
                  <a:lnTo>
                    <a:pt x="1113294" y="238163"/>
                  </a:lnTo>
                  <a:lnTo>
                    <a:pt x="1124305" y="237261"/>
                  </a:lnTo>
                  <a:close/>
                </a:path>
                <a:path w="1167765" h="437515">
                  <a:moveTo>
                    <a:pt x="1159179" y="215861"/>
                  </a:moveTo>
                  <a:lnTo>
                    <a:pt x="1156754" y="219976"/>
                  </a:lnTo>
                  <a:lnTo>
                    <a:pt x="1155369" y="224396"/>
                  </a:lnTo>
                  <a:lnTo>
                    <a:pt x="1158849" y="220586"/>
                  </a:lnTo>
                  <a:lnTo>
                    <a:pt x="1159179" y="215861"/>
                  </a:lnTo>
                  <a:close/>
                </a:path>
                <a:path w="1167765" h="437515">
                  <a:moveTo>
                    <a:pt x="1161249" y="237363"/>
                  </a:moveTo>
                  <a:lnTo>
                    <a:pt x="1154163" y="235115"/>
                  </a:lnTo>
                  <a:lnTo>
                    <a:pt x="1154950" y="239166"/>
                  </a:lnTo>
                  <a:lnTo>
                    <a:pt x="1158887" y="242303"/>
                  </a:lnTo>
                  <a:lnTo>
                    <a:pt x="1161249" y="237363"/>
                  </a:lnTo>
                  <a:close/>
                </a:path>
                <a:path w="1167765" h="437515">
                  <a:moveTo>
                    <a:pt x="1167638" y="208597"/>
                  </a:moveTo>
                  <a:lnTo>
                    <a:pt x="1167409" y="200393"/>
                  </a:lnTo>
                  <a:lnTo>
                    <a:pt x="1162240" y="199898"/>
                  </a:lnTo>
                  <a:lnTo>
                    <a:pt x="1159776" y="203758"/>
                  </a:lnTo>
                  <a:lnTo>
                    <a:pt x="1167638" y="20859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96932" y="9821748"/>
              <a:ext cx="1172845" cy="465455"/>
            </a:xfrm>
            <a:custGeom>
              <a:avLst/>
              <a:gdLst/>
              <a:ahLst/>
              <a:cxnLst/>
              <a:rect l="l" t="t" r="r" b="b"/>
              <a:pathLst>
                <a:path w="1172844" h="465454">
                  <a:moveTo>
                    <a:pt x="9588" y="145465"/>
                  </a:moveTo>
                  <a:lnTo>
                    <a:pt x="4787" y="144665"/>
                  </a:lnTo>
                  <a:lnTo>
                    <a:pt x="4787" y="138264"/>
                  </a:lnTo>
                  <a:lnTo>
                    <a:pt x="800" y="143065"/>
                  </a:lnTo>
                  <a:lnTo>
                    <a:pt x="0" y="147066"/>
                  </a:lnTo>
                  <a:lnTo>
                    <a:pt x="6388" y="150253"/>
                  </a:lnTo>
                  <a:lnTo>
                    <a:pt x="9588" y="145465"/>
                  </a:lnTo>
                  <a:close/>
                </a:path>
                <a:path w="1172844" h="465454">
                  <a:moveTo>
                    <a:pt x="95897" y="193408"/>
                  </a:moveTo>
                  <a:lnTo>
                    <a:pt x="92976" y="189026"/>
                  </a:lnTo>
                  <a:lnTo>
                    <a:pt x="89306" y="192519"/>
                  </a:lnTo>
                  <a:lnTo>
                    <a:pt x="88938" y="196443"/>
                  </a:lnTo>
                  <a:lnTo>
                    <a:pt x="95897" y="193408"/>
                  </a:lnTo>
                  <a:close/>
                </a:path>
                <a:path w="1172844" h="465454">
                  <a:moveTo>
                    <a:pt x="135064" y="8001"/>
                  </a:moveTo>
                  <a:lnTo>
                    <a:pt x="132664" y="3200"/>
                  </a:lnTo>
                  <a:lnTo>
                    <a:pt x="128676" y="0"/>
                  </a:lnTo>
                  <a:lnTo>
                    <a:pt x="125476" y="6400"/>
                  </a:lnTo>
                  <a:lnTo>
                    <a:pt x="127876" y="11188"/>
                  </a:lnTo>
                  <a:lnTo>
                    <a:pt x="132664" y="14389"/>
                  </a:lnTo>
                  <a:lnTo>
                    <a:pt x="135064" y="8001"/>
                  </a:lnTo>
                  <a:close/>
                </a:path>
                <a:path w="1172844" h="465454">
                  <a:moveTo>
                    <a:pt x="157441" y="9588"/>
                  </a:moveTo>
                  <a:lnTo>
                    <a:pt x="152641" y="8801"/>
                  </a:lnTo>
                  <a:lnTo>
                    <a:pt x="146253" y="4800"/>
                  </a:lnTo>
                  <a:lnTo>
                    <a:pt x="143052" y="9588"/>
                  </a:lnTo>
                  <a:lnTo>
                    <a:pt x="148653" y="10388"/>
                  </a:lnTo>
                  <a:lnTo>
                    <a:pt x="155041" y="13589"/>
                  </a:lnTo>
                  <a:lnTo>
                    <a:pt x="157441" y="9588"/>
                  </a:lnTo>
                  <a:close/>
                </a:path>
                <a:path w="1172844" h="465454">
                  <a:moveTo>
                    <a:pt x="169430" y="224586"/>
                  </a:moveTo>
                  <a:lnTo>
                    <a:pt x="166509" y="220205"/>
                  </a:lnTo>
                  <a:lnTo>
                    <a:pt x="162839" y="223685"/>
                  </a:lnTo>
                  <a:lnTo>
                    <a:pt x="162458" y="227622"/>
                  </a:lnTo>
                  <a:lnTo>
                    <a:pt x="169430" y="224586"/>
                  </a:lnTo>
                  <a:close/>
                </a:path>
                <a:path w="1172844" h="465454">
                  <a:moveTo>
                    <a:pt x="171831" y="255752"/>
                  </a:moveTo>
                  <a:lnTo>
                    <a:pt x="167030" y="254952"/>
                  </a:lnTo>
                  <a:lnTo>
                    <a:pt x="160642" y="251752"/>
                  </a:lnTo>
                  <a:lnTo>
                    <a:pt x="157441" y="255752"/>
                  </a:lnTo>
                  <a:lnTo>
                    <a:pt x="163042" y="256552"/>
                  </a:lnTo>
                  <a:lnTo>
                    <a:pt x="169430" y="259753"/>
                  </a:lnTo>
                  <a:lnTo>
                    <a:pt x="171831" y="255752"/>
                  </a:lnTo>
                  <a:close/>
                </a:path>
                <a:path w="1172844" h="465454">
                  <a:moveTo>
                    <a:pt x="179019" y="171831"/>
                  </a:moveTo>
                  <a:lnTo>
                    <a:pt x="176098" y="167119"/>
                  </a:lnTo>
                  <a:lnTo>
                    <a:pt x="172427" y="170637"/>
                  </a:lnTo>
                  <a:lnTo>
                    <a:pt x="172046" y="174752"/>
                  </a:lnTo>
                  <a:lnTo>
                    <a:pt x="179019" y="171831"/>
                  </a:lnTo>
                  <a:close/>
                </a:path>
                <a:path w="1172844" h="465454">
                  <a:moveTo>
                    <a:pt x="183819" y="432384"/>
                  </a:moveTo>
                  <a:lnTo>
                    <a:pt x="179019" y="431584"/>
                  </a:lnTo>
                  <a:lnTo>
                    <a:pt x="179019" y="424383"/>
                  </a:lnTo>
                  <a:lnTo>
                    <a:pt x="175018" y="429983"/>
                  </a:lnTo>
                  <a:lnTo>
                    <a:pt x="174231" y="433984"/>
                  </a:lnTo>
                  <a:lnTo>
                    <a:pt x="180619" y="437172"/>
                  </a:lnTo>
                  <a:lnTo>
                    <a:pt x="183819" y="432384"/>
                  </a:lnTo>
                  <a:close/>
                </a:path>
                <a:path w="1172844" h="465454">
                  <a:moveTo>
                    <a:pt x="201396" y="237375"/>
                  </a:moveTo>
                  <a:lnTo>
                    <a:pt x="194208" y="232575"/>
                  </a:lnTo>
                  <a:lnTo>
                    <a:pt x="191808" y="237375"/>
                  </a:lnTo>
                  <a:lnTo>
                    <a:pt x="183819" y="239763"/>
                  </a:lnTo>
                  <a:lnTo>
                    <a:pt x="190207" y="244563"/>
                  </a:lnTo>
                  <a:lnTo>
                    <a:pt x="192608" y="239763"/>
                  </a:lnTo>
                  <a:lnTo>
                    <a:pt x="201396" y="237375"/>
                  </a:lnTo>
                  <a:close/>
                </a:path>
                <a:path w="1172844" h="465454">
                  <a:moveTo>
                    <a:pt x="206197" y="436372"/>
                  </a:moveTo>
                  <a:lnTo>
                    <a:pt x="203796" y="431584"/>
                  </a:lnTo>
                  <a:lnTo>
                    <a:pt x="198996" y="428383"/>
                  </a:lnTo>
                  <a:lnTo>
                    <a:pt x="195808" y="434771"/>
                  </a:lnTo>
                  <a:lnTo>
                    <a:pt x="198196" y="439572"/>
                  </a:lnTo>
                  <a:lnTo>
                    <a:pt x="202996" y="442772"/>
                  </a:lnTo>
                  <a:lnTo>
                    <a:pt x="206197" y="436372"/>
                  </a:lnTo>
                  <a:close/>
                </a:path>
                <a:path w="1172844" h="465454">
                  <a:moveTo>
                    <a:pt x="219722" y="170522"/>
                  </a:moveTo>
                  <a:lnTo>
                    <a:pt x="214884" y="172135"/>
                  </a:lnTo>
                  <a:lnTo>
                    <a:pt x="210502" y="174790"/>
                  </a:lnTo>
                  <a:lnTo>
                    <a:pt x="215785" y="174231"/>
                  </a:lnTo>
                  <a:lnTo>
                    <a:pt x="219722" y="170522"/>
                  </a:lnTo>
                  <a:close/>
                </a:path>
                <a:path w="1172844" h="465454">
                  <a:moveTo>
                    <a:pt x="224574" y="33566"/>
                  </a:moveTo>
                  <a:lnTo>
                    <a:pt x="218986" y="32766"/>
                  </a:lnTo>
                  <a:lnTo>
                    <a:pt x="219786" y="26377"/>
                  </a:lnTo>
                  <a:lnTo>
                    <a:pt x="215785" y="31178"/>
                  </a:lnTo>
                  <a:lnTo>
                    <a:pt x="214985" y="35166"/>
                  </a:lnTo>
                  <a:lnTo>
                    <a:pt x="221373" y="38366"/>
                  </a:lnTo>
                  <a:lnTo>
                    <a:pt x="224574" y="33566"/>
                  </a:lnTo>
                  <a:close/>
                </a:path>
                <a:path w="1172844" h="465454">
                  <a:moveTo>
                    <a:pt x="235762" y="81521"/>
                  </a:moveTo>
                  <a:lnTo>
                    <a:pt x="233362" y="77533"/>
                  </a:lnTo>
                  <a:lnTo>
                    <a:pt x="228574" y="74333"/>
                  </a:lnTo>
                  <a:lnTo>
                    <a:pt x="225374" y="80721"/>
                  </a:lnTo>
                  <a:lnTo>
                    <a:pt x="227774" y="85521"/>
                  </a:lnTo>
                  <a:lnTo>
                    <a:pt x="232562" y="88722"/>
                  </a:lnTo>
                  <a:lnTo>
                    <a:pt x="235762" y="81521"/>
                  </a:lnTo>
                  <a:close/>
                </a:path>
                <a:path w="1172844" h="465454">
                  <a:moveTo>
                    <a:pt x="238163" y="20777"/>
                  </a:moveTo>
                  <a:lnTo>
                    <a:pt x="233362" y="19989"/>
                  </a:lnTo>
                  <a:lnTo>
                    <a:pt x="234162" y="13589"/>
                  </a:lnTo>
                  <a:lnTo>
                    <a:pt x="229374" y="18389"/>
                  </a:lnTo>
                  <a:lnTo>
                    <a:pt x="228574" y="22377"/>
                  </a:lnTo>
                  <a:lnTo>
                    <a:pt x="234962" y="25577"/>
                  </a:lnTo>
                  <a:lnTo>
                    <a:pt x="238163" y="20777"/>
                  </a:lnTo>
                  <a:close/>
                </a:path>
                <a:path w="1172844" h="465454">
                  <a:moveTo>
                    <a:pt x="258940" y="91109"/>
                  </a:moveTo>
                  <a:lnTo>
                    <a:pt x="252552" y="85521"/>
                  </a:lnTo>
                  <a:lnTo>
                    <a:pt x="250151" y="90309"/>
                  </a:lnTo>
                  <a:lnTo>
                    <a:pt x="242163" y="92710"/>
                  </a:lnTo>
                  <a:lnTo>
                    <a:pt x="248551" y="97510"/>
                  </a:lnTo>
                  <a:lnTo>
                    <a:pt x="250952" y="93510"/>
                  </a:lnTo>
                  <a:lnTo>
                    <a:pt x="258940" y="91109"/>
                  </a:lnTo>
                  <a:close/>
                </a:path>
                <a:path w="1172844" h="465454">
                  <a:moveTo>
                    <a:pt x="282117" y="211797"/>
                  </a:moveTo>
                  <a:lnTo>
                    <a:pt x="278638" y="205613"/>
                  </a:lnTo>
                  <a:lnTo>
                    <a:pt x="276428" y="209092"/>
                  </a:lnTo>
                  <a:lnTo>
                    <a:pt x="277063" y="213931"/>
                  </a:lnTo>
                  <a:lnTo>
                    <a:pt x="282117" y="211797"/>
                  </a:lnTo>
                  <a:close/>
                </a:path>
                <a:path w="1172844" h="465454">
                  <a:moveTo>
                    <a:pt x="294906" y="151053"/>
                  </a:moveTo>
                  <a:lnTo>
                    <a:pt x="290106" y="149453"/>
                  </a:lnTo>
                  <a:lnTo>
                    <a:pt x="282917" y="146265"/>
                  </a:lnTo>
                  <a:lnTo>
                    <a:pt x="280517" y="151053"/>
                  </a:lnTo>
                  <a:lnTo>
                    <a:pt x="286118" y="151853"/>
                  </a:lnTo>
                  <a:lnTo>
                    <a:pt x="292506" y="155054"/>
                  </a:lnTo>
                  <a:lnTo>
                    <a:pt x="294906" y="151053"/>
                  </a:lnTo>
                  <a:close/>
                </a:path>
                <a:path w="1172844" h="465454">
                  <a:moveTo>
                    <a:pt x="296506" y="95110"/>
                  </a:moveTo>
                  <a:lnTo>
                    <a:pt x="292569" y="88925"/>
                  </a:lnTo>
                  <a:lnTo>
                    <a:pt x="290207" y="92417"/>
                  </a:lnTo>
                  <a:lnTo>
                    <a:pt x="290995" y="97243"/>
                  </a:lnTo>
                  <a:lnTo>
                    <a:pt x="296506" y="95110"/>
                  </a:lnTo>
                  <a:close/>
                </a:path>
                <a:path w="1172844" h="465454">
                  <a:moveTo>
                    <a:pt x="345198" y="161378"/>
                  </a:moveTo>
                  <a:lnTo>
                    <a:pt x="340360" y="163144"/>
                  </a:lnTo>
                  <a:lnTo>
                    <a:pt x="335978" y="165658"/>
                  </a:lnTo>
                  <a:lnTo>
                    <a:pt x="341261" y="164642"/>
                  </a:lnTo>
                  <a:lnTo>
                    <a:pt x="345198" y="161378"/>
                  </a:lnTo>
                  <a:close/>
                </a:path>
                <a:path w="1172844" h="465454">
                  <a:moveTo>
                    <a:pt x="347649" y="79121"/>
                  </a:moveTo>
                  <a:lnTo>
                    <a:pt x="341261" y="73533"/>
                  </a:lnTo>
                  <a:lnTo>
                    <a:pt x="338861" y="78320"/>
                  </a:lnTo>
                  <a:lnTo>
                    <a:pt x="330873" y="80721"/>
                  </a:lnTo>
                  <a:lnTo>
                    <a:pt x="337261" y="85521"/>
                  </a:lnTo>
                  <a:lnTo>
                    <a:pt x="339661" y="81521"/>
                  </a:lnTo>
                  <a:lnTo>
                    <a:pt x="347649" y="79121"/>
                  </a:lnTo>
                  <a:close/>
                </a:path>
                <a:path w="1172844" h="465454">
                  <a:moveTo>
                    <a:pt x="370763" y="182168"/>
                  </a:moveTo>
                  <a:lnTo>
                    <a:pt x="365937" y="183921"/>
                  </a:lnTo>
                  <a:lnTo>
                    <a:pt x="361556" y="186436"/>
                  </a:lnTo>
                  <a:lnTo>
                    <a:pt x="366839" y="185420"/>
                  </a:lnTo>
                  <a:lnTo>
                    <a:pt x="370763" y="182168"/>
                  </a:lnTo>
                  <a:close/>
                </a:path>
                <a:path w="1172844" h="465454">
                  <a:moveTo>
                    <a:pt x="376428" y="93510"/>
                  </a:moveTo>
                  <a:lnTo>
                    <a:pt x="373837" y="89128"/>
                  </a:lnTo>
                  <a:lnTo>
                    <a:pt x="370128" y="92608"/>
                  </a:lnTo>
                  <a:lnTo>
                    <a:pt x="369570" y="96545"/>
                  </a:lnTo>
                  <a:lnTo>
                    <a:pt x="376428" y="93510"/>
                  </a:lnTo>
                  <a:close/>
                </a:path>
                <a:path w="1172844" h="465454">
                  <a:moveTo>
                    <a:pt x="416382" y="425983"/>
                  </a:moveTo>
                  <a:lnTo>
                    <a:pt x="409943" y="425094"/>
                  </a:lnTo>
                  <a:lnTo>
                    <a:pt x="402602" y="421297"/>
                  </a:lnTo>
                  <a:lnTo>
                    <a:pt x="396151" y="420027"/>
                  </a:lnTo>
                  <a:lnTo>
                    <a:pt x="392404" y="426783"/>
                  </a:lnTo>
                  <a:lnTo>
                    <a:pt x="399757" y="425767"/>
                  </a:lnTo>
                  <a:lnTo>
                    <a:pt x="407390" y="428790"/>
                  </a:lnTo>
                  <a:lnTo>
                    <a:pt x="413537" y="430606"/>
                  </a:lnTo>
                  <a:lnTo>
                    <a:pt x="416382" y="425983"/>
                  </a:lnTo>
                  <a:close/>
                </a:path>
                <a:path w="1172844" h="465454">
                  <a:moveTo>
                    <a:pt x="419582" y="171030"/>
                  </a:moveTo>
                  <a:lnTo>
                    <a:pt x="413981" y="170230"/>
                  </a:lnTo>
                  <a:lnTo>
                    <a:pt x="407593" y="167043"/>
                  </a:lnTo>
                  <a:lnTo>
                    <a:pt x="405193" y="171030"/>
                  </a:lnTo>
                  <a:lnTo>
                    <a:pt x="410794" y="171831"/>
                  </a:lnTo>
                  <a:lnTo>
                    <a:pt x="417182" y="175031"/>
                  </a:lnTo>
                  <a:lnTo>
                    <a:pt x="419582" y="171030"/>
                  </a:lnTo>
                  <a:close/>
                </a:path>
                <a:path w="1172844" h="465454">
                  <a:moveTo>
                    <a:pt x="444360" y="282930"/>
                  </a:moveTo>
                  <a:lnTo>
                    <a:pt x="439559" y="282130"/>
                  </a:lnTo>
                  <a:lnTo>
                    <a:pt x="440359" y="274929"/>
                  </a:lnTo>
                  <a:lnTo>
                    <a:pt x="435571" y="280530"/>
                  </a:lnTo>
                  <a:lnTo>
                    <a:pt x="434771" y="284530"/>
                  </a:lnTo>
                  <a:lnTo>
                    <a:pt x="441159" y="287718"/>
                  </a:lnTo>
                  <a:lnTo>
                    <a:pt x="444360" y="282930"/>
                  </a:lnTo>
                  <a:close/>
                </a:path>
                <a:path w="1172844" h="465454">
                  <a:moveTo>
                    <a:pt x="447560" y="171030"/>
                  </a:moveTo>
                  <a:lnTo>
                    <a:pt x="443953" y="164858"/>
                  </a:lnTo>
                  <a:lnTo>
                    <a:pt x="441566" y="168338"/>
                  </a:lnTo>
                  <a:lnTo>
                    <a:pt x="442163" y="173177"/>
                  </a:lnTo>
                  <a:lnTo>
                    <a:pt x="447560" y="171030"/>
                  </a:lnTo>
                  <a:close/>
                </a:path>
                <a:path w="1172844" h="465454">
                  <a:moveTo>
                    <a:pt x="491109" y="422275"/>
                  </a:moveTo>
                  <a:lnTo>
                    <a:pt x="486321" y="423887"/>
                  </a:lnTo>
                  <a:lnTo>
                    <a:pt x="482117" y="426542"/>
                  </a:lnTo>
                  <a:lnTo>
                    <a:pt x="487514" y="425983"/>
                  </a:lnTo>
                  <a:lnTo>
                    <a:pt x="491109" y="422275"/>
                  </a:lnTo>
                  <a:close/>
                </a:path>
                <a:path w="1172844" h="465454">
                  <a:moveTo>
                    <a:pt x="495350" y="108064"/>
                  </a:moveTo>
                  <a:lnTo>
                    <a:pt x="488619" y="109397"/>
                  </a:lnTo>
                  <a:lnTo>
                    <a:pt x="480529" y="114185"/>
                  </a:lnTo>
                  <a:lnTo>
                    <a:pt x="485114" y="118287"/>
                  </a:lnTo>
                  <a:lnTo>
                    <a:pt x="485914" y="118287"/>
                  </a:lnTo>
                  <a:lnTo>
                    <a:pt x="486714" y="114287"/>
                  </a:lnTo>
                  <a:lnTo>
                    <a:pt x="495350" y="108064"/>
                  </a:lnTo>
                  <a:close/>
                </a:path>
                <a:path w="1172844" h="465454">
                  <a:moveTo>
                    <a:pt x="504304" y="339674"/>
                  </a:moveTo>
                  <a:lnTo>
                    <a:pt x="500367" y="333489"/>
                  </a:lnTo>
                  <a:lnTo>
                    <a:pt x="498005" y="336969"/>
                  </a:lnTo>
                  <a:lnTo>
                    <a:pt x="498792" y="341807"/>
                  </a:lnTo>
                  <a:lnTo>
                    <a:pt x="504304" y="339674"/>
                  </a:lnTo>
                  <a:close/>
                </a:path>
                <a:path w="1172844" h="465454">
                  <a:moveTo>
                    <a:pt x="509892" y="91109"/>
                  </a:moveTo>
                  <a:lnTo>
                    <a:pt x="505955" y="84823"/>
                  </a:lnTo>
                  <a:lnTo>
                    <a:pt x="503593" y="88112"/>
                  </a:lnTo>
                  <a:lnTo>
                    <a:pt x="504380" y="92913"/>
                  </a:lnTo>
                  <a:lnTo>
                    <a:pt x="509892" y="91109"/>
                  </a:lnTo>
                  <a:close/>
                </a:path>
                <a:path w="1172844" h="465454">
                  <a:moveTo>
                    <a:pt x="509892" y="64744"/>
                  </a:moveTo>
                  <a:lnTo>
                    <a:pt x="505955" y="58559"/>
                  </a:lnTo>
                  <a:lnTo>
                    <a:pt x="503593" y="62039"/>
                  </a:lnTo>
                  <a:lnTo>
                    <a:pt x="504380" y="66878"/>
                  </a:lnTo>
                  <a:lnTo>
                    <a:pt x="509892" y="64744"/>
                  </a:lnTo>
                  <a:close/>
                </a:path>
                <a:path w="1172844" h="465454">
                  <a:moveTo>
                    <a:pt x="525081" y="346862"/>
                  </a:moveTo>
                  <a:lnTo>
                    <a:pt x="519480" y="343662"/>
                  </a:lnTo>
                  <a:lnTo>
                    <a:pt x="520280" y="338074"/>
                  </a:lnTo>
                  <a:lnTo>
                    <a:pt x="515493" y="334873"/>
                  </a:lnTo>
                  <a:lnTo>
                    <a:pt x="513168" y="341020"/>
                  </a:lnTo>
                  <a:lnTo>
                    <a:pt x="515493" y="346862"/>
                  </a:lnTo>
                  <a:lnTo>
                    <a:pt x="520204" y="349707"/>
                  </a:lnTo>
                  <a:lnTo>
                    <a:pt x="525081" y="346862"/>
                  </a:lnTo>
                  <a:close/>
                </a:path>
                <a:path w="1172844" h="465454">
                  <a:moveTo>
                    <a:pt x="529069" y="153454"/>
                  </a:moveTo>
                  <a:lnTo>
                    <a:pt x="525589" y="147154"/>
                  </a:lnTo>
                  <a:lnTo>
                    <a:pt x="523379" y="150456"/>
                  </a:lnTo>
                  <a:lnTo>
                    <a:pt x="524014" y="155257"/>
                  </a:lnTo>
                  <a:lnTo>
                    <a:pt x="529069" y="153454"/>
                  </a:lnTo>
                  <a:close/>
                </a:path>
                <a:path w="1172844" h="465454">
                  <a:moveTo>
                    <a:pt x="545058" y="182219"/>
                  </a:moveTo>
                  <a:lnTo>
                    <a:pt x="536270" y="182219"/>
                  </a:lnTo>
                  <a:lnTo>
                    <a:pt x="529424" y="185254"/>
                  </a:lnTo>
                  <a:lnTo>
                    <a:pt x="527672" y="190919"/>
                  </a:lnTo>
                  <a:lnTo>
                    <a:pt x="528624" y="194030"/>
                  </a:lnTo>
                  <a:lnTo>
                    <a:pt x="529869" y="189420"/>
                  </a:lnTo>
                  <a:lnTo>
                    <a:pt x="535470" y="187820"/>
                  </a:lnTo>
                  <a:lnTo>
                    <a:pt x="545058" y="182219"/>
                  </a:lnTo>
                  <a:close/>
                </a:path>
                <a:path w="1172844" h="465454">
                  <a:moveTo>
                    <a:pt x="563041" y="379463"/>
                  </a:moveTo>
                  <a:lnTo>
                    <a:pt x="558241" y="381025"/>
                  </a:lnTo>
                  <a:lnTo>
                    <a:pt x="554050" y="383501"/>
                  </a:lnTo>
                  <a:lnTo>
                    <a:pt x="559447" y="382828"/>
                  </a:lnTo>
                  <a:lnTo>
                    <a:pt x="563041" y="379463"/>
                  </a:lnTo>
                  <a:close/>
                </a:path>
                <a:path w="1172844" h="465454">
                  <a:moveTo>
                    <a:pt x="563435" y="215798"/>
                  </a:moveTo>
                  <a:lnTo>
                    <a:pt x="557847" y="214198"/>
                  </a:lnTo>
                  <a:lnTo>
                    <a:pt x="551446" y="210997"/>
                  </a:lnTo>
                  <a:lnTo>
                    <a:pt x="549059" y="215798"/>
                  </a:lnTo>
                  <a:lnTo>
                    <a:pt x="554647" y="216585"/>
                  </a:lnTo>
                  <a:lnTo>
                    <a:pt x="561047" y="219786"/>
                  </a:lnTo>
                  <a:lnTo>
                    <a:pt x="563435" y="215798"/>
                  </a:lnTo>
                  <a:close/>
                </a:path>
                <a:path w="1172844" h="465454">
                  <a:moveTo>
                    <a:pt x="591413" y="214998"/>
                  </a:moveTo>
                  <a:lnTo>
                    <a:pt x="586613" y="214198"/>
                  </a:lnTo>
                  <a:lnTo>
                    <a:pt x="579424" y="210997"/>
                  </a:lnTo>
                  <a:lnTo>
                    <a:pt x="577024" y="214998"/>
                  </a:lnTo>
                  <a:lnTo>
                    <a:pt x="582625" y="215798"/>
                  </a:lnTo>
                  <a:lnTo>
                    <a:pt x="589013" y="218986"/>
                  </a:lnTo>
                  <a:lnTo>
                    <a:pt x="591413" y="214998"/>
                  </a:lnTo>
                  <a:close/>
                </a:path>
                <a:path w="1172844" h="465454">
                  <a:moveTo>
                    <a:pt x="598855" y="98564"/>
                  </a:moveTo>
                  <a:lnTo>
                    <a:pt x="593813" y="97510"/>
                  </a:lnTo>
                  <a:lnTo>
                    <a:pt x="590308" y="93967"/>
                  </a:lnTo>
                  <a:lnTo>
                    <a:pt x="583819" y="96710"/>
                  </a:lnTo>
                  <a:lnTo>
                    <a:pt x="580326" y="100660"/>
                  </a:lnTo>
                  <a:lnTo>
                    <a:pt x="585812" y="100711"/>
                  </a:lnTo>
                  <a:lnTo>
                    <a:pt x="591566" y="99199"/>
                  </a:lnTo>
                  <a:lnTo>
                    <a:pt x="597001" y="98806"/>
                  </a:lnTo>
                  <a:lnTo>
                    <a:pt x="598855" y="98564"/>
                  </a:lnTo>
                  <a:close/>
                </a:path>
                <a:path w="1172844" h="465454">
                  <a:moveTo>
                    <a:pt x="613791" y="75133"/>
                  </a:moveTo>
                  <a:lnTo>
                    <a:pt x="611581" y="71970"/>
                  </a:lnTo>
                  <a:lnTo>
                    <a:pt x="609892" y="66636"/>
                  </a:lnTo>
                  <a:lnTo>
                    <a:pt x="607161" y="63550"/>
                  </a:lnTo>
                  <a:lnTo>
                    <a:pt x="601802" y="67132"/>
                  </a:lnTo>
                  <a:lnTo>
                    <a:pt x="605002" y="67932"/>
                  </a:lnTo>
                  <a:lnTo>
                    <a:pt x="606602" y="68732"/>
                  </a:lnTo>
                  <a:lnTo>
                    <a:pt x="605002" y="71932"/>
                  </a:lnTo>
                  <a:lnTo>
                    <a:pt x="601802" y="71932"/>
                  </a:lnTo>
                  <a:lnTo>
                    <a:pt x="597001" y="69532"/>
                  </a:lnTo>
                  <a:lnTo>
                    <a:pt x="595414" y="73533"/>
                  </a:lnTo>
                  <a:lnTo>
                    <a:pt x="597027" y="73939"/>
                  </a:lnTo>
                  <a:lnTo>
                    <a:pt x="597395" y="78511"/>
                  </a:lnTo>
                  <a:lnTo>
                    <a:pt x="595909" y="84620"/>
                  </a:lnTo>
                  <a:lnTo>
                    <a:pt x="595769" y="89382"/>
                  </a:lnTo>
                  <a:lnTo>
                    <a:pt x="600202" y="90309"/>
                  </a:lnTo>
                  <a:lnTo>
                    <a:pt x="600824" y="85559"/>
                  </a:lnTo>
                  <a:lnTo>
                    <a:pt x="603402" y="79819"/>
                  </a:lnTo>
                  <a:lnTo>
                    <a:pt x="603542" y="76085"/>
                  </a:lnTo>
                  <a:lnTo>
                    <a:pt x="610590" y="79921"/>
                  </a:lnTo>
                  <a:lnTo>
                    <a:pt x="613791" y="75133"/>
                  </a:lnTo>
                  <a:close/>
                </a:path>
                <a:path w="1172844" h="465454">
                  <a:moveTo>
                    <a:pt x="633768" y="176631"/>
                  </a:moveTo>
                  <a:lnTo>
                    <a:pt x="628980" y="174231"/>
                  </a:lnTo>
                  <a:lnTo>
                    <a:pt x="626579" y="166243"/>
                  </a:lnTo>
                  <a:lnTo>
                    <a:pt x="620979" y="172631"/>
                  </a:lnTo>
                  <a:lnTo>
                    <a:pt x="625779" y="175031"/>
                  </a:lnTo>
                  <a:lnTo>
                    <a:pt x="628180" y="182219"/>
                  </a:lnTo>
                  <a:lnTo>
                    <a:pt x="633768" y="176631"/>
                  </a:lnTo>
                  <a:close/>
                </a:path>
                <a:path w="1172844" h="465454">
                  <a:moveTo>
                    <a:pt x="653745" y="319684"/>
                  </a:moveTo>
                  <a:lnTo>
                    <a:pt x="648804" y="319811"/>
                  </a:lnTo>
                  <a:lnTo>
                    <a:pt x="643559" y="317093"/>
                  </a:lnTo>
                  <a:lnTo>
                    <a:pt x="639813" y="315874"/>
                  </a:lnTo>
                  <a:lnTo>
                    <a:pt x="639368" y="320484"/>
                  </a:lnTo>
                  <a:lnTo>
                    <a:pt x="643521" y="321602"/>
                  </a:lnTo>
                  <a:lnTo>
                    <a:pt x="648652" y="324586"/>
                  </a:lnTo>
                  <a:lnTo>
                    <a:pt x="652741" y="325323"/>
                  </a:lnTo>
                  <a:lnTo>
                    <a:pt x="653745" y="319684"/>
                  </a:lnTo>
                  <a:close/>
                </a:path>
                <a:path w="1172844" h="465454">
                  <a:moveTo>
                    <a:pt x="694448" y="315633"/>
                  </a:moveTo>
                  <a:lnTo>
                    <a:pt x="689610" y="317398"/>
                  </a:lnTo>
                  <a:lnTo>
                    <a:pt x="685228" y="319900"/>
                  </a:lnTo>
                  <a:lnTo>
                    <a:pt x="690511" y="318897"/>
                  </a:lnTo>
                  <a:lnTo>
                    <a:pt x="694448" y="315633"/>
                  </a:lnTo>
                  <a:close/>
                </a:path>
                <a:path w="1172844" h="465454">
                  <a:moveTo>
                    <a:pt x="710488" y="290918"/>
                  </a:moveTo>
                  <a:lnTo>
                    <a:pt x="705700" y="289318"/>
                  </a:lnTo>
                  <a:lnTo>
                    <a:pt x="705700" y="282930"/>
                  </a:lnTo>
                  <a:lnTo>
                    <a:pt x="701700" y="288518"/>
                  </a:lnTo>
                  <a:lnTo>
                    <a:pt x="700900" y="292519"/>
                  </a:lnTo>
                  <a:lnTo>
                    <a:pt x="707301" y="295719"/>
                  </a:lnTo>
                  <a:lnTo>
                    <a:pt x="710488" y="290918"/>
                  </a:lnTo>
                  <a:close/>
                </a:path>
                <a:path w="1172844" h="465454">
                  <a:moveTo>
                    <a:pt x="716089" y="174231"/>
                  </a:moveTo>
                  <a:lnTo>
                    <a:pt x="711288" y="169443"/>
                  </a:lnTo>
                  <a:lnTo>
                    <a:pt x="707301" y="178231"/>
                  </a:lnTo>
                  <a:lnTo>
                    <a:pt x="707301" y="184619"/>
                  </a:lnTo>
                  <a:lnTo>
                    <a:pt x="714489" y="187820"/>
                  </a:lnTo>
                  <a:lnTo>
                    <a:pt x="716089" y="180632"/>
                  </a:lnTo>
                  <a:lnTo>
                    <a:pt x="716089" y="174231"/>
                  </a:lnTo>
                  <a:close/>
                </a:path>
                <a:path w="1172844" h="465454">
                  <a:moveTo>
                    <a:pt x="729678" y="301307"/>
                  </a:moveTo>
                  <a:lnTo>
                    <a:pt x="724357" y="299326"/>
                  </a:lnTo>
                  <a:lnTo>
                    <a:pt x="720686" y="295021"/>
                  </a:lnTo>
                  <a:lnTo>
                    <a:pt x="717308" y="292658"/>
                  </a:lnTo>
                  <a:lnTo>
                    <a:pt x="712889" y="296506"/>
                  </a:lnTo>
                  <a:lnTo>
                    <a:pt x="715962" y="299288"/>
                  </a:lnTo>
                  <a:lnTo>
                    <a:pt x="720686" y="303110"/>
                  </a:lnTo>
                  <a:lnTo>
                    <a:pt x="725703" y="304825"/>
                  </a:lnTo>
                  <a:lnTo>
                    <a:pt x="729678" y="301307"/>
                  </a:lnTo>
                  <a:close/>
                </a:path>
                <a:path w="1172844" h="465454">
                  <a:moveTo>
                    <a:pt x="740067" y="183019"/>
                  </a:moveTo>
                  <a:lnTo>
                    <a:pt x="736066" y="181432"/>
                  </a:lnTo>
                  <a:lnTo>
                    <a:pt x="731278" y="180632"/>
                  </a:lnTo>
                  <a:lnTo>
                    <a:pt x="727278" y="179031"/>
                  </a:lnTo>
                  <a:lnTo>
                    <a:pt x="724077" y="186220"/>
                  </a:lnTo>
                  <a:lnTo>
                    <a:pt x="728078" y="189420"/>
                  </a:lnTo>
                  <a:lnTo>
                    <a:pt x="736866" y="191020"/>
                  </a:lnTo>
                  <a:lnTo>
                    <a:pt x="737666" y="187820"/>
                  </a:lnTo>
                  <a:lnTo>
                    <a:pt x="739267" y="185420"/>
                  </a:lnTo>
                  <a:lnTo>
                    <a:pt x="740067" y="183019"/>
                  </a:lnTo>
                  <a:close/>
                </a:path>
                <a:path w="1172844" h="465454">
                  <a:moveTo>
                    <a:pt x="751255" y="242163"/>
                  </a:moveTo>
                  <a:lnTo>
                    <a:pt x="747661" y="235991"/>
                  </a:lnTo>
                  <a:lnTo>
                    <a:pt x="745261" y="239471"/>
                  </a:lnTo>
                  <a:lnTo>
                    <a:pt x="745858" y="244297"/>
                  </a:lnTo>
                  <a:lnTo>
                    <a:pt x="751255" y="242163"/>
                  </a:lnTo>
                  <a:close/>
                </a:path>
                <a:path w="1172844" h="465454">
                  <a:moveTo>
                    <a:pt x="766445" y="207797"/>
                  </a:moveTo>
                  <a:lnTo>
                    <a:pt x="761644" y="209397"/>
                  </a:lnTo>
                  <a:lnTo>
                    <a:pt x="762444" y="204597"/>
                  </a:lnTo>
                  <a:lnTo>
                    <a:pt x="763244" y="200609"/>
                  </a:lnTo>
                  <a:lnTo>
                    <a:pt x="756843" y="204597"/>
                  </a:lnTo>
                  <a:lnTo>
                    <a:pt x="750455" y="199009"/>
                  </a:lnTo>
                  <a:lnTo>
                    <a:pt x="751255" y="205397"/>
                  </a:lnTo>
                  <a:lnTo>
                    <a:pt x="755650" y="207238"/>
                  </a:lnTo>
                  <a:lnTo>
                    <a:pt x="760641" y="212293"/>
                  </a:lnTo>
                  <a:lnTo>
                    <a:pt x="764743" y="214503"/>
                  </a:lnTo>
                  <a:lnTo>
                    <a:pt x="766445" y="207797"/>
                  </a:lnTo>
                  <a:close/>
                </a:path>
                <a:path w="1172844" h="465454">
                  <a:moveTo>
                    <a:pt x="807199" y="23177"/>
                  </a:moveTo>
                  <a:lnTo>
                    <a:pt x="800011" y="25577"/>
                  </a:lnTo>
                  <a:lnTo>
                    <a:pt x="798410" y="29578"/>
                  </a:lnTo>
                  <a:lnTo>
                    <a:pt x="798410" y="35166"/>
                  </a:lnTo>
                  <a:lnTo>
                    <a:pt x="805599" y="32766"/>
                  </a:lnTo>
                  <a:lnTo>
                    <a:pt x="807199" y="27978"/>
                  </a:lnTo>
                  <a:lnTo>
                    <a:pt x="807199" y="23177"/>
                  </a:lnTo>
                  <a:close/>
                </a:path>
                <a:path w="1172844" h="465454">
                  <a:moveTo>
                    <a:pt x="816495" y="136169"/>
                  </a:moveTo>
                  <a:lnTo>
                    <a:pt x="813460" y="131787"/>
                  </a:lnTo>
                  <a:lnTo>
                    <a:pt x="804799" y="133477"/>
                  </a:lnTo>
                  <a:lnTo>
                    <a:pt x="813676" y="139204"/>
                  </a:lnTo>
                  <a:lnTo>
                    <a:pt x="816495" y="136169"/>
                  </a:lnTo>
                  <a:close/>
                </a:path>
                <a:path w="1172844" h="465454">
                  <a:moveTo>
                    <a:pt x="819188" y="49555"/>
                  </a:moveTo>
                  <a:lnTo>
                    <a:pt x="816787" y="44754"/>
                  </a:lnTo>
                  <a:lnTo>
                    <a:pt x="815187" y="38366"/>
                  </a:lnTo>
                  <a:lnTo>
                    <a:pt x="809599" y="39966"/>
                  </a:lnTo>
                  <a:lnTo>
                    <a:pt x="812787" y="43954"/>
                  </a:lnTo>
                  <a:lnTo>
                    <a:pt x="814387" y="51155"/>
                  </a:lnTo>
                  <a:lnTo>
                    <a:pt x="819188" y="49555"/>
                  </a:lnTo>
                  <a:close/>
                </a:path>
                <a:path w="1172844" h="465454">
                  <a:moveTo>
                    <a:pt x="846366" y="103098"/>
                  </a:moveTo>
                  <a:lnTo>
                    <a:pt x="839965" y="103898"/>
                  </a:lnTo>
                  <a:lnTo>
                    <a:pt x="835177" y="105498"/>
                  </a:lnTo>
                  <a:lnTo>
                    <a:pt x="837565" y="111899"/>
                  </a:lnTo>
                  <a:lnTo>
                    <a:pt x="843165" y="111099"/>
                  </a:lnTo>
                  <a:lnTo>
                    <a:pt x="840765" y="107099"/>
                  </a:lnTo>
                  <a:lnTo>
                    <a:pt x="846366" y="103098"/>
                  </a:lnTo>
                  <a:close/>
                </a:path>
                <a:path w="1172844" h="465454">
                  <a:moveTo>
                    <a:pt x="852754" y="461949"/>
                  </a:moveTo>
                  <a:lnTo>
                    <a:pt x="850392" y="465251"/>
                  </a:lnTo>
                  <a:lnTo>
                    <a:pt x="852754" y="465251"/>
                  </a:lnTo>
                  <a:lnTo>
                    <a:pt x="852754" y="461949"/>
                  </a:lnTo>
                  <a:close/>
                </a:path>
                <a:path w="1172844" h="465454">
                  <a:moveTo>
                    <a:pt x="866343" y="103898"/>
                  </a:moveTo>
                  <a:lnTo>
                    <a:pt x="859942" y="105498"/>
                  </a:lnTo>
                  <a:lnTo>
                    <a:pt x="855154" y="107099"/>
                  </a:lnTo>
                  <a:lnTo>
                    <a:pt x="857554" y="113487"/>
                  </a:lnTo>
                  <a:lnTo>
                    <a:pt x="863142" y="112687"/>
                  </a:lnTo>
                  <a:lnTo>
                    <a:pt x="860742" y="108699"/>
                  </a:lnTo>
                  <a:lnTo>
                    <a:pt x="866343" y="103898"/>
                  </a:lnTo>
                  <a:close/>
                </a:path>
                <a:path w="1172844" h="465454">
                  <a:moveTo>
                    <a:pt x="887920" y="218986"/>
                  </a:moveTo>
                  <a:lnTo>
                    <a:pt x="883119" y="220586"/>
                  </a:lnTo>
                  <a:lnTo>
                    <a:pt x="875931" y="215798"/>
                  </a:lnTo>
                  <a:lnTo>
                    <a:pt x="875931" y="223786"/>
                  </a:lnTo>
                  <a:lnTo>
                    <a:pt x="880732" y="222186"/>
                  </a:lnTo>
                  <a:lnTo>
                    <a:pt x="887920" y="226187"/>
                  </a:lnTo>
                  <a:lnTo>
                    <a:pt x="887920" y="218986"/>
                  </a:lnTo>
                  <a:close/>
                </a:path>
                <a:path w="1172844" h="465454">
                  <a:moveTo>
                    <a:pt x="943063" y="241363"/>
                  </a:moveTo>
                  <a:lnTo>
                    <a:pt x="940003" y="236385"/>
                  </a:lnTo>
                  <a:lnTo>
                    <a:pt x="933577" y="234480"/>
                  </a:lnTo>
                  <a:lnTo>
                    <a:pt x="927887" y="235407"/>
                  </a:lnTo>
                  <a:lnTo>
                    <a:pt x="927074" y="238975"/>
                  </a:lnTo>
                  <a:lnTo>
                    <a:pt x="931037" y="239229"/>
                  </a:lnTo>
                  <a:lnTo>
                    <a:pt x="934173" y="241668"/>
                  </a:lnTo>
                  <a:lnTo>
                    <a:pt x="937755" y="243357"/>
                  </a:lnTo>
                  <a:lnTo>
                    <a:pt x="943063" y="241363"/>
                  </a:lnTo>
                  <a:close/>
                </a:path>
                <a:path w="1172844" h="465454">
                  <a:moveTo>
                    <a:pt x="944664" y="448360"/>
                  </a:moveTo>
                  <a:lnTo>
                    <a:pt x="941070" y="440385"/>
                  </a:lnTo>
                  <a:lnTo>
                    <a:pt x="937475" y="443865"/>
                  </a:lnTo>
                  <a:lnTo>
                    <a:pt x="937475" y="449605"/>
                  </a:lnTo>
                  <a:lnTo>
                    <a:pt x="944664" y="448360"/>
                  </a:lnTo>
                  <a:close/>
                </a:path>
                <a:path w="1172844" h="465454">
                  <a:moveTo>
                    <a:pt x="949159" y="172440"/>
                  </a:moveTo>
                  <a:lnTo>
                    <a:pt x="946124" y="167868"/>
                  </a:lnTo>
                  <a:lnTo>
                    <a:pt x="937475" y="169443"/>
                  </a:lnTo>
                  <a:lnTo>
                    <a:pt x="946353" y="175501"/>
                  </a:lnTo>
                  <a:lnTo>
                    <a:pt x="949159" y="172440"/>
                  </a:lnTo>
                  <a:close/>
                </a:path>
                <a:path w="1172844" h="465454">
                  <a:moveTo>
                    <a:pt x="959523" y="345262"/>
                  </a:moveTo>
                  <a:lnTo>
                    <a:pt x="956754" y="343369"/>
                  </a:lnTo>
                  <a:lnTo>
                    <a:pt x="947699" y="340880"/>
                  </a:lnTo>
                  <a:lnTo>
                    <a:pt x="947813" y="345262"/>
                  </a:lnTo>
                  <a:lnTo>
                    <a:pt x="951852" y="345262"/>
                  </a:lnTo>
                  <a:lnTo>
                    <a:pt x="959523" y="345262"/>
                  </a:lnTo>
                  <a:close/>
                </a:path>
                <a:path w="1172844" h="465454">
                  <a:moveTo>
                    <a:pt x="962355" y="347205"/>
                  </a:moveTo>
                  <a:lnTo>
                    <a:pt x="961859" y="346862"/>
                  </a:lnTo>
                  <a:lnTo>
                    <a:pt x="960501" y="346862"/>
                  </a:lnTo>
                  <a:lnTo>
                    <a:pt x="962355" y="347205"/>
                  </a:lnTo>
                  <a:close/>
                </a:path>
                <a:path w="1172844" h="465454">
                  <a:moveTo>
                    <a:pt x="974229" y="198208"/>
                  </a:moveTo>
                  <a:lnTo>
                    <a:pt x="970635" y="192024"/>
                  </a:lnTo>
                  <a:lnTo>
                    <a:pt x="968235" y="195516"/>
                  </a:lnTo>
                  <a:lnTo>
                    <a:pt x="968844" y="200342"/>
                  </a:lnTo>
                  <a:lnTo>
                    <a:pt x="974229" y="198208"/>
                  </a:lnTo>
                  <a:close/>
                </a:path>
                <a:path w="1172844" h="465454">
                  <a:moveTo>
                    <a:pt x="987755" y="180568"/>
                  </a:moveTo>
                  <a:lnTo>
                    <a:pt x="982929" y="182321"/>
                  </a:lnTo>
                  <a:lnTo>
                    <a:pt x="978547" y="184835"/>
                  </a:lnTo>
                  <a:lnTo>
                    <a:pt x="983818" y="183819"/>
                  </a:lnTo>
                  <a:lnTo>
                    <a:pt x="987755" y="180568"/>
                  </a:lnTo>
                  <a:close/>
                </a:path>
                <a:path w="1172844" h="465454">
                  <a:moveTo>
                    <a:pt x="988580" y="338861"/>
                  </a:moveTo>
                  <a:lnTo>
                    <a:pt x="984123" y="339572"/>
                  </a:lnTo>
                  <a:lnTo>
                    <a:pt x="980719" y="343128"/>
                  </a:lnTo>
                  <a:lnTo>
                    <a:pt x="986218" y="345262"/>
                  </a:lnTo>
                  <a:lnTo>
                    <a:pt x="988580" y="338861"/>
                  </a:lnTo>
                  <a:close/>
                </a:path>
                <a:path w="1172844" h="465454">
                  <a:moveTo>
                    <a:pt x="995807" y="298907"/>
                  </a:moveTo>
                  <a:lnTo>
                    <a:pt x="991019" y="294119"/>
                  </a:lnTo>
                  <a:lnTo>
                    <a:pt x="987018" y="302907"/>
                  </a:lnTo>
                  <a:lnTo>
                    <a:pt x="987018" y="309295"/>
                  </a:lnTo>
                  <a:lnTo>
                    <a:pt x="994219" y="312496"/>
                  </a:lnTo>
                  <a:lnTo>
                    <a:pt x="995807" y="305308"/>
                  </a:lnTo>
                  <a:lnTo>
                    <a:pt x="995807" y="298907"/>
                  </a:lnTo>
                  <a:close/>
                </a:path>
                <a:path w="1172844" h="465454">
                  <a:moveTo>
                    <a:pt x="1009815" y="321627"/>
                  </a:moveTo>
                  <a:lnTo>
                    <a:pt x="1005497" y="322186"/>
                  </a:lnTo>
                  <a:lnTo>
                    <a:pt x="1001941" y="325894"/>
                  </a:lnTo>
                  <a:lnTo>
                    <a:pt x="1006995" y="328485"/>
                  </a:lnTo>
                  <a:lnTo>
                    <a:pt x="1009815" y="321627"/>
                  </a:lnTo>
                  <a:close/>
                </a:path>
                <a:path w="1172844" h="465454">
                  <a:moveTo>
                    <a:pt x="1028585" y="223786"/>
                  </a:moveTo>
                  <a:lnTo>
                    <a:pt x="1022184" y="224586"/>
                  </a:lnTo>
                  <a:lnTo>
                    <a:pt x="1017397" y="226187"/>
                  </a:lnTo>
                  <a:lnTo>
                    <a:pt x="1019784" y="232575"/>
                  </a:lnTo>
                  <a:lnTo>
                    <a:pt x="1025385" y="231775"/>
                  </a:lnTo>
                  <a:lnTo>
                    <a:pt x="1022985" y="227774"/>
                  </a:lnTo>
                  <a:lnTo>
                    <a:pt x="1028585" y="223786"/>
                  </a:lnTo>
                  <a:close/>
                </a:path>
                <a:path w="1172844" h="465454">
                  <a:moveTo>
                    <a:pt x="1057935" y="432015"/>
                  </a:moveTo>
                  <a:lnTo>
                    <a:pt x="1054455" y="428688"/>
                  </a:lnTo>
                  <a:lnTo>
                    <a:pt x="1049616" y="429996"/>
                  </a:lnTo>
                  <a:lnTo>
                    <a:pt x="1051763" y="437972"/>
                  </a:lnTo>
                  <a:lnTo>
                    <a:pt x="1057935" y="432015"/>
                  </a:lnTo>
                  <a:close/>
                </a:path>
                <a:path w="1172844" h="465454">
                  <a:moveTo>
                    <a:pt x="1073137" y="394550"/>
                  </a:moveTo>
                  <a:lnTo>
                    <a:pt x="1066939" y="393217"/>
                  </a:lnTo>
                  <a:lnTo>
                    <a:pt x="1068539" y="398018"/>
                  </a:lnTo>
                  <a:lnTo>
                    <a:pt x="1064539" y="398818"/>
                  </a:lnTo>
                  <a:lnTo>
                    <a:pt x="1062151" y="396417"/>
                  </a:lnTo>
                  <a:lnTo>
                    <a:pt x="1060551" y="391617"/>
                  </a:lnTo>
                  <a:lnTo>
                    <a:pt x="1056551" y="393217"/>
                  </a:lnTo>
                  <a:lnTo>
                    <a:pt x="1059751" y="398818"/>
                  </a:lnTo>
                  <a:lnTo>
                    <a:pt x="1061351" y="407606"/>
                  </a:lnTo>
                  <a:lnTo>
                    <a:pt x="1067739" y="406806"/>
                  </a:lnTo>
                  <a:lnTo>
                    <a:pt x="1068743" y="403225"/>
                  </a:lnTo>
                  <a:lnTo>
                    <a:pt x="1072134" y="398513"/>
                  </a:lnTo>
                  <a:lnTo>
                    <a:pt x="1073137" y="394550"/>
                  </a:lnTo>
                  <a:close/>
                </a:path>
                <a:path w="1172844" h="465454">
                  <a:moveTo>
                    <a:pt x="1141463" y="460654"/>
                  </a:moveTo>
                  <a:lnTo>
                    <a:pt x="1138389" y="456272"/>
                  </a:lnTo>
                  <a:lnTo>
                    <a:pt x="1130084" y="457949"/>
                  </a:lnTo>
                  <a:lnTo>
                    <a:pt x="1138847" y="463689"/>
                  </a:lnTo>
                  <a:lnTo>
                    <a:pt x="1141463" y="460654"/>
                  </a:lnTo>
                  <a:close/>
                </a:path>
                <a:path w="1172844" h="465454">
                  <a:moveTo>
                    <a:pt x="1162050" y="342074"/>
                  </a:moveTo>
                  <a:lnTo>
                    <a:pt x="1157249" y="341274"/>
                  </a:lnTo>
                  <a:lnTo>
                    <a:pt x="1150061" y="338074"/>
                  </a:lnTo>
                  <a:lnTo>
                    <a:pt x="1147660" y="342074"/>
                  </a:lnTo>
                  <a:lnTo>
                    <a:pt x="1153261" y="342861"/>
                  </a:lnTo>
                  <a:lnTo>
                    <a:pt x="1159649" y="346062"/>
                  </a:lnTo>
                  <a:lnTo>
                    <a:pt x="1162050" y="342074"/>
                  </a:lnTo>
                  <a:close/>
                </a:path>
                <a:path w="1172844" h="465454">
                  <a:moveTo>
                    <a:pt x="1172845" y="275386"/>
                  </a:moveTo>
                  <a:lnTo>
                    <a:pt x="1168539" y="276136"/>
                  </a:lnTo>
                  <a:lnTo>
                    <a:pt x="1164983" y="279882"/>
                  </a:lnTo>
                  <a:lnTo>
                    <a:pt x="1170038" y="282130"/>
                  </a:lnTo>
                  <a:lnTo>
                    <a:pt x="1172845" y="27538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176650" y="9448520"/>
              <a:ext cx="1046480" cy="805180"/>
            </a:xfrm>
            <a:custGeom>
              <a:avLst/>
              <a:gdLst/>
              <a:ahLst/>
              <a:cxnLst/>
              <a:rect l="l" t="t" r="r" b="b"/>
              <a:pathLst>
                <a:path w="1046480" h="805179">
                  <a:moveTo>
                    <a:pt x="9893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304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96" y="254533"/>
                  </a:lnTo>
                  <a:lnTo>
                    <a:pt x="9893" y="248551"/>
                  </a:lnTo>
                  <a:close/>
                </a:path>
                <a:path w="1046480" h="805179">
                  <a:moveTo>
                    <a:pt x="43103" y="378244"/>
                  </a:moveTo>
                  <a:lnTo>
                    <a:pt x="41452" y="374535"/>
                  </a:lnTo>
                  <a:lnTo>
                    <a:pt x="36817" y="372173"/>
                  </a:lnTo>
                  <a:lnTo>
                    <a:pt x="35458" y="377228"/>
                  </a:lnTo>
                  <a:lnTo>
                    <a:pt x="43103" y="378244"/>
                  </a:lnTo>
                  <a:close/>
                </a:path>
                <a:path w="1046480" h="805179">
                  <a:moveTo>
                    <a:pt x="66636" y="560247"/>
                  </a:moveTo>
                  <a:lnTo>
                    <a:pt x="63030" y="557072"/>
                  </a:lnTo>
                  <a:lnTo>
                    <a:pt x="59944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511" y="554405"/>
                  </a:lnTo>
                  <a:lnTo>
                    <a:pt x="59347" y="559447"/>
                  </a:lnTo>
                  <a:lnTo>
                    <a:pt x="63030" y="562698"/>
                  </a:lnTo>
                  <a:lnTo>
                    <a:pt x="66636" y="560247"/>
                  </a:lnTo>
                  <a:close/>
                </a:path>
                <a:path w="1046480" h="805179">
                  <a:moveTo>
                    <a:pt x="72453" y="566686"/>
                  </a:moveTo>
                  <a:lnTo>
                    <a:pt x="68237" y="569036"/>
                  </a:lnTo>
                  <a:lnTo>
                    <a:pt x="62788" y="569620"/>
                  </a:lnTo>
                  <a:lnTo>
                    <a:pt x="60642" y="576033"/>
                  </a:lnTo>
                  <a:lnTo>
                    <a:pt x="61493" y="580948"/>
                  </a:lnTo>
                  <a:lnTo>
                    <a:pt x="65036" y="577037"/>
                  </a:lnTo>
                  <a:lnTo>
                    <a:pt x="68008" y="572185"/>
                  </a:lnTo>
                  <a:lnTo>
                    <a:pt x="71424" y="568236"/>
                  </a:lnTo>
                  <a:lnTo>
                    <a:pt x="72453" y="566686"/>
                  </a:lnTo>
                  <a:close/>
                </a:path>
                <a:path w="1046480" h="805179">
                  <a:moveTo>
                    <a:pt x="86614" y="377228"/>
                  </a:moveTo>
                  <a:lnTo>
                    <a:pt x="84213" y="370827"/>
                  </a:lnTo>
                  <a:lnTo>
                    <a:pt x="81813" y="367639"/>
                  </a:lnTo>
                  <a:lnTo>
                    <a:pt x="74625" y="370827"/>
                  </a:lnTo>
                  <a:lnTo>
                    <a:pt x="77025" y="375627"/>
                  </a:lnTo>
                  <a:lnTo>
                    <a:pt x="81013" y="373227"/>
                  </a:lnTo>
                  <a:lnTo>
                    <a:pt x="86614" y="377228"/>
                  </a:lnTo>
                  <a:close/>
                </a:path>
                <a:path w="1046480" h="805179">
                  <a:moveTo>
                    <a:pt x="90639" y="496189"/>
                  </a:moveTo>
                  <a:lnTo>
                    <a:pt x="89814" y="491312"/>
                  </a:lnTo>
                  <a:lnTo>
                    <a:pt x="86588" y="488543"/>
                  </a:lnTo>
                  <a:lnTo>
                    <a:pt x="85013" y="495515"/>
                  </a:lnTo>
                  <a:lnTo>
                    <a:pt x="90639" y="496189"/>
                  </a:lnTo>
                  <a:close/>
                </a:path>
                <a:path w="1046480" h="805179">
                  <a:moveTo>
                    <a:pt x="104990" y="659345"/>
                  </a:moveTo>
                  <a:lnTo>
                    <a:pt x="99402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1003" y="674535"/>
                  </a:lnTo>
                  <a:lnTo>
                    <a:pt x="102603" y="668947"/>
                  </a:lnTo>
                  <a:lnTo>
                    <a:pt x="104990" y="659345"/>
                  </a:lnTo>
                  <a:close/>
                </a:path>
                <a:path w="1046480" h="805179">
                  <a:moveTo>
                    <a:pt x="118770" y="511111"/>
                  </a:moveTo>
                  <a:lnTo>
                    <a:pt x="116179" y="515493"/>
                  </a:lnTo>
                  <a:lnTo>
                    <a:pt x="116751" y="520319"/>
                  </a:lnTo>
                  <a:lnTo>
                    <a:pt x="118287" y="515797"/>
                  </a:lnTo>
                  <a:lnTo>
                    <a:pt x="118770" y="511111"/>
                  </a:lnTo>
                  <a:close/>
                </a:path>
                <a:path w="1046480" h="805179">
                  <a:moveTo>
                    <a:pt x="119849" y="229247"/>
                  </a:moveTo>
                  <a:lnTo>
                    <a:pt x="119176" y="224370"/>
                  </a:lnTo>
                  <a:lnTo>
                    <a:pt x="115811" y="221602"/>
                  </a:lnTo>
                  <a:lnTo>
                    <a:pt x="113792" y="228574"/>
                  </a:lnTo>
                  <a:lnTo>
                    <a:pt x="119849" y="229247"/>
                  </a:lnTo>
                  <a:close/>
                </a:path>
                <a:path w="1046480" h="805179">
                  <a:moveTo>
                    <a:pt x="128193" y="626452"/>
                  </a:moveTo>
                  <a:lnTo>
                    <a:pt x="127368" y="621588"/>
                  </a:lnTo>
                  <a:lnTo>
                    <a:pt x="124155" y="618820"/>
                  </a:lnTo>
                  <a:lnTo>
                    <a:pt x="122580" y="625779"/>
                  </a:lnTo>
                  <a:lnTo>
                    <a:pt x="128193" y="626452"/>
                  </a:lnTo>
                  <a:close/>
                </a:path>
                <a:path w="1046480" h="805179">
                  <a:moveTo>
                    <a:pt x="180416" y="273735"/>
                  </a:moveTo>
                  <a:lnTo>
                    <a:pt x="177723" y="278130"/>
                  </a:lnTo>
                  <a:lnTo>
                    <a:pt x="178625" y="282956"/>
                  </a:lnTo>
                  <a:lnTo>
                    <a:pt x="180124" y="278422"/>
                  </a:lnTo>
                  <a:lnTo>
                    <a:pt x="180416" y="273735"/>
                  </a:lnTo>
                  <a:close/>
                </a:path>
                <a:path w="1046480" h="805179">
                  <a:moveTo>
                    <a:pt x="216268" y="271348"/>
                  </a:moveTo>
                  <a:lnTo>
                    <a:pt x="213690" y="275729"/>
                  </a:lnTo>
                  <a:lnTo>
                    <a:pt x="214249" y="280555"/>
                  </a:lnTo>
                  <a:lnTo>
                    <a:pt x="215785" y="276021"/>
                  </a:lnTo>
                  <a:lnTo>
                    <a:pt x="216268" y="271348"/>
                  </a:lnTo>
                  <a:close/>
                </a:path>
                <a:path w="1046480" h="805179">
                  <a:moveTo>
                    <a:pt x="276212" y="293039"/>
                  </a:moveTo>
                  <a:lnTo>
                    <a:pt x="273634" y="297307"/>
                  </a:lnTo>
                  <a:lnTo>
                    <a:pt x="274193" y="302475"/>
                  </a:lnTo>
                  <a:lnTo>
                    <a:pt x="275729" y="297903"/>
                  </a:lnTo>
                  <a:lnTo>
                    <a:pt x="276212" y="293039"/>
                  </a:lnTo>
                  <a:close/>
                </a:path>
                <a:path w="1046480" h="805179">
                  <a:moveTo>
                    <a:pt x="276783" y="529247"/>
                  </a:moveTo>
                  <a:lnTo>
                    <a:pt x="272834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81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45" y="533069"/>
                  </a:lnTo>
                  <a:lnTo>
                    <a:pt x="264629" y="530898"/>
                  </a:lnTo>
                  <a:lnTo>
                    <a:pt x="272135" y="530682"/>
                  </a:lnTo>
                  <a:lnTo>
                    <a:pt x="276783" y="529247"/>
                  </a:lnTo>
                  <a:close/>
                </a:path>
                <a:path w="1046480" h="805179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25" y="681634"/>
                  </a:lnTo>
                  <a:lnTo>
                    <a:pt x="276682" y="683437"/>
                  </a:lnTo>
                  <a:lnTo>
                    <a:pt x="280022" y="686523"/>
                  </a:lnTo>
                  <a:lnTo>
                    <a:pt x="283413" y="683996"/>
                  </a:lnTo>
                  <a:lnTo>
                    <a:pt x="289217" y="682523"/>
                  </a:lnTo>
                  <a:lnTo>
                    <a:pt x="292608" y="680453"/>
                  </a:lnTo>
                  <a:close/>
                </a:path>
                <a:path w="1046480" h="805179">
                  <a:moveTo>
                    <a:pt x="298234" y="160832"/>
                  </a:moveTo>
                  <a:lnTo>
                    <a:pt x="292011" y="162242"/>
                  </a:lnTo>
                  <a:lnTo>
                    <a:pt x="294411" y="165430"/>
                  </a:lnTo>
                  <a:lnTo>
                    <a:pt x="294487" y="175387"/>
                  </a:lnTo>
                  <a:lnTo>
                    <a:pt x="297408" y="169532"/>
                  </a:lnTo>
                  <a:lnTo>
                    <a:pt x="298234" y="160832"/>
                  </a:lnTo>
                  <a:close/>
                </a:path>
                <a:path w="1046480" h="805179">
                  <a:moveTo>
                    <a:pt x="319366" y="708520"/>
                  </a:moveTo>
                  <a:lnTo>
                    <a:pt x="316788" y="712901"/>
                  </a:lnTo>
                  <a:lnTo>
                    <a:pt x="317347" y="717727"/>
                  </a:lnTo>
                  <a:lnTo>
                    <a:pt x="318884" y="713193"/>
                  </a:lnTo>
                  <a:lnTo>
                    <a:pt x="319366" y="708520"/>
                  </a:lnTo>
                  <a:close/>
                </a:path>
                <a:path w="1046480" h="805179">
                  <a:moveTo>
                    <a:pt x="323164" y="748703"/>
                  </a:moveTo>
                  <a:lnTo>
                    <a:pt x="322376" y="743267"/>
                  </a:lnTo>
                  <a:lnTo>
                    <a:pt x="318338" y="743864"/>
                  </a:lnTo>
                  <a:lnTo>
                    <a:pt x="312191" y="745070"/>
                  </a:lnTo>
                  <a:lnTo>
                    <a:pt x="307543" y="747763"/>
                  </a:lnTo>
                  <a:lnTo>
                    <a:pt x="308000" y="752856"/>
                  </a:lnTo>
                  <a:lnTo>
                    <a:pt x="313055" y="749681"/>
                  </a:lnTo>
                  <a:lnTo>
                    <a:pt x="319087" y="749566"/>
                  </a:lnTo>
                  <a:lnTo>
                    <a:pt x="323164" y="748703"/>
                  </a:lnTo>
                  <a:close/>
                </a:path>
                <a:path w="1046480" h="805179">
                  <a:moveTo>
                    <a:pt x="323176" y="164630"/>
                  </a:moveTo>
                  <a:lnTo>
                    <a:pt x="320776" y="158242"/>
                  </a:lnTo>
                  <a:lnTo>
                    <a:pt x="318389" y="155041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88" y="159842"/>
                  </a:lnTo>
                  <a:lnTo>
                    <a:pt x="323176" y="164630"/>
                  </a:lnTo>
                  <a:close/>
                </a:path>
                <a:path w="1046480" h="805179">
                  <a:moveTo>
                    <a:pt x="331177" y="3987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89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39" y="20929"/>
                  </a:lnTo>
                  <a:lnTo>
                    <a:pt x="316788" y="27965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77" y="3987"/>
                  </a:lnTo>
                  <a:close/>
                </a:path>
                <a:path w="1046480" h="805179">
                  <a:moveTo>
                    <a:pt x="338366" y="745667"/>
                  </a:moveTo>
                  <a:lnTo>
                    <a:pt x="336765" y="739267"/>
                  </a:lnTo>
                  <a:lnTo>
                    <a:pt x="334365" y="736079"/>
                  </a:lnTo>
                  <a:lnTo>
                    <a:pt x="327177" y="739267"/>
                  </a:lnTo>
                  <a:lnTo>
                    <a:pt x="329577" y="744067"/>
                  </a:lnTo>
                  <a:lnTo>
                    <a:pt x="333565" y="741667"/>
                  </a:lnTo>
                  <a:lnTo>
                    <a:pt x="338366" y="745667"/>
                  </a:lnTo>
                  <a:close/>
                </a:path>
                <a:path w="1046480" h="805179">
                  <a:moveTo>
                    <a:pt x="343458" y="573557"/>
                  </a:moveTo>
                  <a:lnTo>
                    <a:pt x="340766" y="577837"/>
                  </a:lnTo>
                  <a:lnTo>
                    <a:pt x="341655" y="583006"/>
                  </a:lnTo>
                  <a:lnTo>
                    <a:pt x="343154" y="578434"/>
                  </a:lnTo>
                  <a:lnTo>
                    <a:pt x="343458" y="573557"/>
                  </a:lnTo>
                  <a:close/>
                </a:path>
                <a:path w="1046480" h="805179">
                  <a:moveTo>
                    <a:pt x="345579" y="176961"/>
                  </a:moveTo>
                  <a:lnTo>
                    <a:pt x="344754" y="172123"/>
                  </a:lnTo>
                  <a:lnTo>
                    <a:pt x="341541" y="169545"/>
                  </a:lnTo>
                  <a:lnTo>
                    <a:pt x="339966" y="176618"/>
                  </a:lnTo>
                  <a:lnTo>
                    <a:pt x="345579" y="176961"/>
                  </a:lnTo>
                  <a:close/>
                </a:path>
                <a:path w="1046480" h="805179">
                  <a:moveTo>
                    <a:pt x="350202" y="495122"/>
                  </a:moveTo>
                  <a:lnTo>
                    <a:pt x="347954" y="499503"/>
                  </a:lnTo>
                  <a:lnTo>
                    <a:pt x="348399" y="504342"/>
                  </a:lnTo>
                  <a:lnTo>
                    <a:pt x="349758" y="499808"/>
                  </a:lnTo>
                  <a:lnTo>
                    <a:pt x="350202" y="495122"/>
                  </a:lnTo>
                  <a:close/>
                </a:path>
                <a:path w="1046480" h="805179">
                  <a:moveTo>
                    <a:pt x="353656" y="804557"/>
                  </a:moveTo>
                  <a:lnTo>
                    <a:pt x="352056" y="800811"/>
                  </a:lnTo>
                  <a:lnTo>
                    <a:pt x="347599" y="798271"/>
                  </a:lnTo>
                  <a:lnTo>
                    <a:pt x="346354" y="803211"/>
                  </a:lnTo>
                  <a:lnTo>
                    <a:pt x="353656" y="804557"/>
                  </a:lnTo>
                  <a:close/>
                </a:path>
                <a:path w="1046480" h="805179">
                  <a:moveTo>
                    <a:pt x="360743" y="263740"/>
                  </a:moveTo>
                  <a:lnTo>
                    <a:pt x="358343" y="258940"/>
                  </a:lnTo>
                  <a:lnTo>
                    <a:pt x="354342" y="262140"/>
                  </a:lnTo>
                  <a:lnTo>
                    <a:pt x="347154" y="265341"/>
                  </a:lnTo>
                  <a:lnTo>
                    <a:pt x="349554" y="269328"/>
                  </a:lnTo>
                  <a:lnTo>
                    <a:pt x="353555" y="266141"/>
                  </a:lnTo>
                  <a:lnTo>
                    <a:pt x="360743" y="263740"/>
                  </a:lnTo>
                  <a:close/>
                </a:path>
                <a:path w="1046480" h="805179">
                  <a:moveTo>
                    <a:pt x="408698" y="575437"/>
                  </a:moveTo>
                  <a:lnTo>
                    <a:pt x="404850" y="570369"/>
                  </a:lnTo>
                  <a:lnTo>
                    <a:pt x="398310" y="568540"/>
                  </a:lnTo>
                  <a:lnTo>
                    <a:pt x="392963" y="570153"/>
                  </a:lnTo>
                  <a:lnTo>
                    <a:pt x="392709" y="575437"/>
                  </a:lnTo>
                  <a:lnTo>
                    <a:pt x="399110" y="573036"/>
                  </a:lnTo>
                  <a:lnTo>
                    <a:pt x="403098" y="577037"/>
                  </a:lnTo>
                  <a:lnTo>
                    <a:pt x="408698" y="575437"/>
                  </a:lnTo>
                  <a:close/>
                </a:path>
                <a:path w="1046480" h="805179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98" y="428371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046480" h="805179">
                  <a:moveTo>
                    <a:pt x="418579" y="317804"/>
                  </a:moveTo>
                  <a:lnTo>
                    <a:pt x="415886" y="322084"/>
                  </a:lnTo>
                  <a:lnTo>
                    <a:pt x="416788" y="327253"/>
                  </a:lnTo>
                  <a:lnTo>
                    <a:pt x="418287" y="322681"/>
                  </a:lnTo>
                  <a:lnTo>
                    <a:pt x="418579" y="317804"/>
                  </a:lnTo>
                  <a:close/>
                </a:path>
                <a:path w="1046480" h="805179">
                  <a:moveTo>
                    <a:pt x="419201" y="564794"/>
                  </a:moveTo>
                  <a:lnTo>
                    <a:pt x="417588" y="561047"/>
                  </a:lnTo>
                  <a:lnTo>
                    <a:pt x="413131" y="558495"/>
                  </a:lnTo>
                  <a:lnTo>
                    <a:pt x="411886" y="563448"/>
                  </a:lnTo>
                  <a:lnTo>
                    <a:pt x="419201" y="564794"/>
                  </a:lnTo>
                  <a:close/>
                </a:path>
                <a:path w="1046480" h="805179">
                  <a:moveTo>
                    <a:pt x="423875" y="193408"/>
                  </a:moveTo>
                  <a:lnTo>
                    <a:pt x="419887" y="187007"/>
                  </a:lnTo>
                  <a:lnTo>
                    <a:pt x="414286" y="186220"/>
                  </a:lnTo>
                  <a:lnTo>
                    <a:pt x="408698" y="187807"/>
                  </a:lnTo>
                  <a:lnTo>
                    <a:pt x="412686" y="194208"/>
                  </a:lnTo>
                  <a:lnTo>
                    <a:pt x="417487" y="195008"/>
                  </a:lnTo>
                  <a:lnTo>
                    <a:pt x="423875" y="193408"/>
                  </a:lnTo>
                  <a:close/>
                </a:path>
                <a:path w="1046480" h="805179">
                  <a:moveTo>
                    <a:pt x="463042" y="361238"/>
                  </a:moveTo>
                  <a:lnTo>
                    <a:pt x="458241" y="360438"/>
                  </a:lnTo>
                  <a:lnTo>
                    <a:pt x="459041" y="354050"/>
                  </a:lnTo>
                  <a:lnTo>
                    <a:pt x="454253" y="358851"/>
                  </a:lnTo>
                  <a:lnTo>
                    <a:pt x="453453" y="362839"/>
                  </a:lnTo>
                  <a:lnTo>
                    <a:pt x="459841" y="366039"/>
                  </a:lnTo>
                  <a:lnTo>
                    <a:pt x="463042" y="361238"/>
                  </a:lnTo>
                  <a:close/>
                </a:path>
                <a:path w="1046480" h="805179">
                  <a:moveTo>
                    <a:pt x="477431" y="696912"/>
                  </a:moveTo>
                  <a:lnTo>
                    <a:pt x="475030" y="692912"/>
                  </a:lnTo>
                  <a:lnTo>
                    <a:pt x="471030" y="696112"/>
                  </a:lnTo>
                  <a:lnTo>
                    <a:pt x="463842" y="699312"/>
                  </a:lnTo>
                  <a:lnTo>
                    <a:pt x="466242" y="703313"/>
                  </a:lnTo>
                  <a:lnTo>
                    <a:pt x="470230" y="700112"/>
                  </a:lnTo>
                  <a:lnTo>
                    <a:pt x="477431" y="696912"/>
                  </a:lnTo>
                  <a:close/>
                </a:path>
                <a:path w="1046480" h="805179">
                  <a:moveTo>
                    <a:pt x="487019" y="758456"/>
                  </a:moveTo>
                  <a:lnTo>
                    <a:pt x="485419" y="750468"/>
                  </a:lnTo>
                  <a:lnTo>
                    <a:pt x="480618" y="752856"/>
                  </a:lnTo>
                  <a:lnTo>
                    <a:pt x="472630" y="749668"/>
                  </a:lnTo>
                  <a:lnTo>
                    <a:pt x="474230" y="757656"/>
                  </a:lnTo>
                  <a:lnTo>
                    <a:pt x="479031" y="755256"/>
                  </a:lnTo>
                  <a:lnTo>
                    <a:pt x="487019" y="758456"/>
                  </a:lnTo>
                  <a:close/>
                </a:path>
                <a:path w="1046480" h="805179">
                  <a:moveTo>
                    <a:pt x="494207" y="676935"/>
                  </a:moveTo>
                  <a:lnTo>
                    <a:pt x="492607" y="672134"/>
                  </a:lnTo>
                  <a:lnTo>
                    <a:pt x="488619" y="675335"/>
                  </a:lnTo>
                  <a:lnTo>
                    <a:pt x="481418" y="678535"/>
                  </a:lnTo>
                  <a:lnTo>
                    <a:pt x="483819" y="682523"/>
                  </a:lnTo>
                  <a:lnTo>
                    <a:pt x="487019" y="679335"/>
                  </a:lnTo>
                  <a:lnTo>
                    <a:pt x="494207" y="676935"/>
                  </a:lnTo>
                  <a:close/>
                </a:path>
                <a:path w="1046480" h="805179">
                  <a:moveTo>
                    <a:pt x="506196" y="556247"/>
                  </a:moveTo>
                  <a:lnTo>
                    <a:pt x="503796" y="549859"/>
                  </a:lnTo>
                  <a:lnTo>
                    <a:pt x="501408" y="546658"/>
                  </a:lnTo>
                  <a:lnTo>
                    <a:pt x="494207" y="549859"/>
                  </a:lnTo>
                  <a:lnTo>
                    <a:pt x="496608" y="554659"/>
                  </a:lnTo>
                  <a:lnTo>
                    <a:pt x="500608" y="552259"/>
                  </a:lnTo>
                  <a:lnTo>
                    <a:pt x="506196" y="556247"/>
                  </a:lnTo>
                  <a:close/>
                </a:path>
                <a:path w="1046480" h="805179">
                  <a:moveTo>
                    <a:pt x="519785" y="286918"/>
                  </a:moveTo>
                  <a:lnTo>
                    <a:pt x="515785" y="280517"/>
                  </a:lnTo>
                  <a:lnTo>
                    <a:pt x="510197" y="279717"/>
                  </a:lnTo>
                  <a:lnTo>
                    <a:pt x="504596" y="281317"/>
                  </a:lnTo>
                  <a:lnTo>
                    <a:pt x="508596" y="287718"/>
                  </a:lnTo>
                  <a:lnTo>
                    <a:pt x="514184" y="288518"/>
                  </a:lnTo>
                  <a:lnTo>
                    <a:pt x="519785" y="286918"/>
                  </a:lnTo>
                  <a:close/>
                </a:path>
                <a:path w="1046480" h="805179">
                  <a:moveTo>
                    <a:pt x="534974" y="274929"/>
                  </a:moveTo>
                  <a:lnTo>
                    <a:pt x="533374" y="268528"/>
                  </a:lnTo>
                  <a:lnTo>
                    <a:pt x="530974" y="265341"/>
                  </a:lnTo>
                  <a:lnTo>
                    <a:pt x="523786" y="268528"/>
                  </a:lnTo>
                  <a:lnTo>
                    <a:pt x="526173" y="273329"/>
                  </a:lnTo>
                  <a:lnTo>
                    <a:pt x="529374" y="270929"/>
                  </a:lnTo>
                  <a:lnTo>
                    <a:pt x="534974" y="274929"/>
                  </a:lnTo>
                  <a:close/>
                </a:path>
                <a:path w="1046480" h="805179">
                  <a:moveTo>
                    <a:pt x="546608" y="241566"/>
                  </a:moveTo>
                  <a:lnTo>
                    <a:pt x="544957" y="237858"/>
                  </a:lnTo>
                  <a:lnTo>
                    <a:pt x="540308" y="235508"/>
                  </a:lnTo>
                  <a:lnTo>
                    <a:pt x="538962" y="240563"/>
                  </a:lnTo>
                  <a:lnTo>
                    <a:pt x="546608" y="241566"/>
                  </a:lnTo>
                  <a:close/>
                </a:path>
                <a:path w="1046480" h="805179">
                  <a:moveTo>
                    <a:pt x="565785" y="696658"/>
                  </a:moveTo>
                  <a:lnTo>
                    <a:pt x="564146" y="692912"/>
                  </a:lnTo>
                  <a:lnTo>
                    <a:pt x="559498" y="690372"/>
                  </a:lnTo>
                  <a:lnTo>
                    <a:pt x="558152" y="695312"/>
                  </a:lnTo>
                  <a:lnTo>
                    <a:pt x="565785" y="696658"/>
                  </a:lnTo>
                  <a:close/>
                </a:path>
                <a:path w="1046480" h="805179">
                  <a:moveTo>
                    <a:pt x="599351" y="625881"/>
                  </a:moveTo>
                  <a:lnTo>
                    <a:pt x="597712" y="621982"/>
                  </a:lnTo>
                  <a:lnTo>
                    <a:pt x="593064" y="619594"/>
                  </a:lnTo>
                  <a:lnTo>
                    <a:pt x="591718" y="624979"/>
                  </a:lnTo>
                  <a:lnTo>
                    <a:pt x="599351" y="625881"/>
                  </a:lnTo>
                  <a:close/>
                </a:path>
                <a:path w="1046480" h="805179">
                  <a:moveTo>
                    <a:pt x="600506" y="295706"/>
                  </a:moveTo>
                  <a:lnTo>
                    <a:pt x="596569" y="289077"/>
                  </a:lnTo>
                  <a:lnTo>
                    <a:pt x="594207" y="292404"/>
                  </a:lnTo>
                  <a:lnTo>
                    <a:pt x="594995" y="297395"/>
                  </a:lnTo>
                  <a:lnTo>
                    <a:pt x="600506" y="295706"/>
                  </a:lnTo>
                  <a:close/>
                </a:path>
                <a:path w="1046480" h="805179">
                  <a:moveTo>
                    <a:pt x="619683" y="597814"/>
                  </a:moveTo>
                  <a:lnTo>
                    <a:pt x="618083" y="593813"/>
                  </a:lnTo>
                  <a:lnTo>
                    <a:pt x="614095" y="597014"/>
                  </a:lnTo>
                  <a:lnTo>
                    <a:pt x="606894" y="600214"/>
                  </a:lnTo>
                  <a:lnTo>
                    <a:pt x="609295" y="604202"/>
                  </a:lnTo>
                  <a:lnTo>
                    <a:pt x="612495" y="601002"/>
                  </a:lnTo>
                  <a:lnTo>
                    <a:pt x="619683" y="597814"/>
                  </a:lnTo>
                  <a:close/>
                </a:path>
                <a:path w="1046480" h="805179">
                  <a:moveTo>
                    <a:pt x="631063" y="552665"/>
                  </a:moveTo>
                  <a:lnTo>
                    <a:pt x="628472" y="557047"/>
                  </a:lnTo>
                  <a:lnTo>
                    <a:pt x="629043" y="561886"/>
                  </a:lnTo>
                  <a:lnTo>
                    <a:pt x="630580" y="557352"/>
                  </a:lnTo>
                  <a:lnTo>
                    <a:pt x="631063" y="552665"/>
                  </a:lnTo>
                  <a:close/>
                </a:path>
                <a:path w="1046480" h="805179">
                  <a:moveTo>
                    <a:pt x="663943" y="547077"/>
                  </a:moveTo>
                  <a:lnTo>
                    <a:pt x="661250" y="551459"/>
                  </a:lnTo>
                  <a:lnTo>
                    <a:pt x="662139" y="556285"/>
                  </a:lnTo>
                  <a:lnTo>
                    <a:pt x="663638" y="551751"/>
                  </a:lnTo>
                  <a:lnTo>
                    <a:pt x="663943" y="547077"/>
                  </a:lnTo>
                  <a:close/>
                </a:path>
                <a:path w="1046480" h="805179">
                  <a:moveTo>
                    <a:pt x="664552" y="480542"/>
                  </a:moveTo>
                  <a:lnTo>
                    <a:pt x="662940" y="476834"/>
                  </a:lnTo>
                  <a:lnTo>
                    <a:pt x="658482" y="474472"/>
                  </a:lnTo>
                  <a:lnTo>
                    <a:pt x="657250" y="479526"/>
                  </a:lnTo>
                  <a:lnTo>
                    <a:pt x="664552" y="480542"/>
                  </a:lnTo>
                  <a:close/>
                </a:path>
                <a:path w="1046480" h="805179">
                  <a:moveTo>
                    <a:pt x="693216" y="390817"/>
                  </a:moveTo>
                  <a:lnTo>
                    <a:pt x="684428" y="392417"/>
                  </a:lnTo>
                  <a:lnTo>
                    <a:pt x="686816" y="397205"/>
                  </a:lnTo>
                  <a:lnTo>
                    <a:pt x="683628" y="404406"/>
                  </a:lnTo>
                  <a:lnTo>
                    <a:pt x="691616" y="402805"/>
                  </a:lnTo>
                  <a:lnTo>
                    <a:pt x="689216" y="398005"/>
                  </a:lnTo>
                  <a:lnTo>
                    <a:pt x="693216" y="390817"/>
                  </a:lnTo>
                  <a:close/>
                </a:path>
                <a:path w="1046480" h="805179">
                  <a:moveTo>
                    <a:pt x="696404" y="366039"/>
                  </a:moveTo>
                  <a:lnTo>
                    <a:pt x="694016" y="362038"/>
                  </a:lnTo>
                  <a:lnTo>
                    <a:pt x="690016" y="365239"/>
                  </a:lnTo>
                  <a:lnTo>
                    <a:pt x="682828" y="368439"/>
                  </a:lnTo>
                  <a:lnTo>
                    <a:pt x="685215" y="372427"/>
                  </a:lnTo>
                  <a:lnTo>
                    <a:pt x="689216" y="369239"/>
                  </a:lnTo>
                  <a:lnTo>
                    <a:pt x="696404" y="366039"/>
                  </a:lnTo>
                  <a:close/>
                </a:path>
                <a:path w="1046480" h="805179">
                  <a:moveTo>
                    <a:pt x="707618" y="620864"/>
                  </a:moveTo>
                  <a:lnTo>
                    <a:pt x="706805" y="615988"/>
                  </a:lnTo>
                  <a:lnTo>
                    <a:pt x="703580" y="613219"/>
                  </a:lnTo>
                  <a:lnTo>
                    <a:pt x="702005" y="620191"/>
                  </a:lnTo>
                  <a:lnTo>
                    <a:pt x="707618" y="620864"/>
                  </a:lnTo>
                  <a:close/>
                </a:path>
                <a:path w="1046480" h="805179">
                  <a:moveTo>
                    <a:pt x="713701" y="520039"/>
                  </a:moveTo>
                  <a:lnTo>
                    <a:pt x="713092" y="512292"/>
                  </a:lnTo>
                  <a:lnTo>
                    <a:pt x="708139" y="505155"/>
                  </a:lnTo>
                  <a:lnTo>
                    <a:pt x="702805" y="504304"/>
                  </a:lnTo>
                  <a:lnTo>
                    <a:pt x="705434" y="509308"/>
                  </a:lnTo>
                  <a:lnTo>
                    <a:pt x="702310" y="513791"/>
                  </a:lnTo>
                  <a:lnTo>
                    <a:pt x="700214" y="518121"/>
                  </a:lnTo>
                  <a:lnTo>
                    <a:pt x="703046" y="520357"/>
                  </a:lnTo>
                  <a:lnTo>
                    <a:pt x="699604" y="521881"/>
                  </a:lnTo>
                  <a:lnTo>
                    <a:pt x="702005" y="525881"/>
                  </a:lnTo>
                  <a:lnTo>
                    <a:pt x="706005" y="522681"/>
                  </a:lnTo>
                  <a:lnTo>
                    <a:pt x="713701" y="520039"/>
                  </a:lnTo>
                  <a:close/>
                </a:path>
                <a:path w="1046480" h="805179">
                  <a:moveTo>
                    <a:pt x="719607" y="389890"/>
                  </a:moveTo>
                  <a:lnTo>
                    <a:pt x="718794" y="385025"/>
                  </a:lnTo>
                  <a:lnTo>
                    <a:pt x="715568" y="382244"/>
                  </a:lnTo>
                  <a:lnTo>
                    <a:pt x="713994" y="389216"/>
                  </a:lnTo>
                  <a:lnTo>
                    <a:pt x="719607" y="389890"/>
                  </a:lnTo>
                  <a:close/>
                </a:path>
                <a:path w="1046480" h="805179">
                  <a:moveTo>
                    <a:pt x="720407" y="215658"/>
                  </a:moveTo>
                  <a:lnTo>
                    <a:pt x="719582" y="210794"/>
                  </a:lnTo>
                  <a:lnTo>
                    <a:pt x="716368" y="208013"/>
                  </a:lnTo>
                  <a:lnTo>
                    <a:pt x="714794" y="214985"/>
                  </a:lnTo>
                  <a:lnTo>
                    <a:pt x="720407" y="215658"/>
                  </a:lnTo>
                  <a:close/>
                </a:path>
                <a:path w="1046480" h="805179">
                  <a:moveTo>
                    <a:pt x="732561" y="449567"/>
                  </a:moveTo>
                  <a:lnTo>
                    <a:pt x="729983" y="453948"/>
                  </a:lnTo>
                  <a:lnTo>
                    <a:pt x="730542" y="458787"/>
                  </a:lnTo>
                  <a:lnTo>
                    <a:pt x="732078" y="454253"/>
                  </a:lnTo>
                  <a:lnTo>
                    <a:pt x="732561" y="449567"/>
                  </a:lnTo>
                  <a:close/>
                </a:path>
                <a:path w="1046480" h="805179">
                  <a:moveTo>
                    <a:pt x="741172" y="594614"/>
                  </a:moveTo>
                  <a:lnTo>
                    <a:pt x="732370" y="596214"/>
                  </a:lnTo>
                  <a:lnTo>
                    <a:pt x="734771" y="600214"/>
                  </a:lnTo>
                  <a:lnTo>
                    <a:pt x="731570" y="607402"/>
                  </a:lnTo>
                  <a:lnTo>
                    <a:pt x="739571" y="606602"/>
                  </a:lnTo>
                  <a:lnTo>
                    <a:pt x="737171" y="601802"/>
                  </a:lnTo>
                  <a:lnTo>
                    <a:pt x="741172" y="594614"/>
                  </a:lnTo>
                  <a:close/>
                </a:path>
                <a:path w="1046480" h="805179">
                  <a:moveTo>
                    <a:pt x="757262" y="561594"/>
                  </a:moveTo>
                  <a:lnTo>
                    <a:pt x="755650" y="557847"/>
                  </a:lnTo>
                  <a:lnTo>
                    <a:pt x="751192" y="555307"/>
                  </a:lnTo>
                  <a:lnTo>
                    <a:pt x="749960" y="560247"/>
                  </a:lnTo>
                  <a:lnTo>
                    <a:pt x="757262" y="561594"/>
                  </a:lnTo>
                  <a:close/>
                </a:path>
                <a:path w="1046480" h="805179">
                  <a:moveTo>
                    <a:pt x="760018" y="429056"/>
                  </a:moveTo>
                  <a:lnTo>
                    <a:pt x="759345" y="424180"/>
                  </a:lnTo>
                  <a:lnTo>
                    <a:pt x="755980" y="421411"/>
                  </a:lnTo>
                  <a:lnTo>
                    <a:pt x="753948" y="428371"/>
                  </a:lnTo>
                  <a:lnTo>
                    <a:pt x="760018" y="429056"/>
                  </a:lnTo>
                  <a:close/>
                </a:path>
                <a:path w="1046480" h="805179">
                  <a:moveTo>
                    <a:pt x="785126" y="521881"/>
                  </a:moveTo>
                  <a:lnTo>
                    <a:pt x="776325" y="523481"/>
                  </a:lnTo>
                  <a:lnTo>
                    <a:pt x="778725" y="528281"/>
                  </a:lnTo>
                  <a:lnTo>
                    <a:pt x="775538" y="535470"/>
                  </a:lnTo>
                  <a:lnTo>
                    <a:pt x="783526" y="533869"/>
                  </a:lnTo>
                  <a:lnTo>
                    <a:pt x="781126" y="529082"/>
                  </a:lnTo>
                  <a:lnTo>
                    <a:pt x="785126" y="521881"/>
                  </a:lnTo>
                  <a:close/>
                </a:path>
                <a:path w="1046480" h="805179">
                  <a:moveTo>
                    <a:pt x="791540" y="354723"/>
                  </a:moveTo>
                  <a:lnTo>
                    <a:pt x="790714" y="349859"/>
                  </a:lnTo>
                  <a:lnTo>
                    <a:pt x="787501" y="347078"/>
                  </a:lnTo>
                  <a:lnTo>
                    <a:pt x="785926" y="354050"/>
                  </a:lnTo>
                  <a:lnTo>
                    <a:pt x="791540" y="354723"/>
                  </a:lnTo>
                  <a:close/>
                </a:path>
                <a:path w="1046480" h="805179">
                  <a:moveTo>
                    <a:pt x="795134" y="172516"/>
                  </a:moveTo>
                  <a:lnTo>
                    <a:pt x="794715" y="169430"/>
                  </a:lnTo>
                  <a:lnTo>
                    <a:pt x="789114" y="168630"/>
                  </a:lnTo>
                  <a:lnTo>
                    <a:pt x="785926" y="178219"/>
                  </a:lnTo>
                  <a:lnTo>
                    <a:pt x="785926" y="179819"/>
                  </a:lnTo>
                  <a:lnTo>
                    <a:pt x="788200" y="181686"/>
                  </a:lnTo>
                  <a:lnTo>
                    <a:pt x="792111" y="177927"/>
                  </a:lnTo>
                  <a:lnTo>
                    <a:pt x="795134" y="172516"/>
                  </a:lnTo>
                  <a:close/>
                </a:path>
                <a:path w="1046480" h="805179">
                  <a:moveTo>
                    <a:pt x="809104" y="523481"/>
                  </a:moveTo>
                  <a:lnTo>
                    <a:pt x="805103" y="517093"/>
                  </a:lnTo>
                  <a:lnTo>
                    <a:pt x="799503" y="516293"/>
                  </a:lnTo>
                  <a:lnTo>
                    <a:pt x="793915" y="517893"/>
                  </a:lnTo>
                  <a:lnTo>
                    <a:pt x="797915" y="524281"/>
                  </a:lnTo>
                  <a:lnTo>
                    <a:pt x="802703" y="525081"/>
                  </a:lnTo>
                  <a:lnTo>
                    <a:pt x="809104" y="523481"/>
                  </a:lnTo>
                  <a:close/>
                </a:path>
                <a:path w="1046480" h="805179">
                  <a:moveTo>
                    <a:pt x="889025" y="513092"/>
                  </a:moveTo>
                  <a:lnTo>
                    <a:pt x="878624" y="514692"/>
                  </a:lnTo>
                  <a:lnTo>
                    <a:pt x="877785" y="509930"/>
                  </a:lnTo>
                  <a:lnTo>
                    <a:pt x="876630" y="512000"/>
                  </a:lnTo>
                  <a:lnTo>
                    <a:pt x="877277" y="516597"/>
                  </a:lnTo>
                  <a:lnTo>
                    <a:pt x="881824" y="519493"/>
                  </a:lnTo>
                  <a:lnTo>
                    <a:pt x="889025" y="513092"/>
                  </a:lnTo>
                  <a:close/>
                </a:path>
                <a:path w="1046480" h="805179">
                  <a:moveTo>
                    <a:pt x="889025" y="321284"/>
                  </a:moveTo>
                  <a:lnTo>
                    <a:pt x="886625" y="315683"/>
                  </a:lnTo>
                  <a:lnTo>
                    <a:pt x="884224" y="312496"/>
                  </a:lnTo>
                  <a:lnTo>
                    <a:pt x="877036" y="315683"/>
                  </a:lnTo>
                  <a:lnTo>
                    <a:pt x="879424" y="320484"/>
                  </a:lnTo>
                  <a:lnTo>
                    <a:pt x="883424" y="317284"/>
                  </a:lnTo>
                  <a:lnTo>
                    <a:pt x="889025" y="321284"/>
                  </a:lnTo>
                  <a:close/>
                </a:path>
                <a:path w="1046480" h="805179">
                  <a:moveTo>
                    <a:pt x="911402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202" y="520293"/>
                  </a:lnTo>
                  <a:lnTo>
                    <a:pt x="911402" y="515493"/>
                  </a:lnTo>
                  <a:close/>
                </a:path>
                <a:path w="1046480" h="805179">
                  <a:moveTo>
                    <a:pt x="921791" y="477126"/>
                  </a:moveTo>
                  <a:lnTo>
                    <a:pt x="916990" y="473938"/>
                  </a:lnTo>
                  <a:lnTo>
                    <a:pt x="913485" y="479590"/>
                  </a:lnTo>
                  <a:lnTo>
                    <a:pt x="910501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91" y="477126"/>
                  </a:lnTo>
                  <a:close/>
                </a:path>
                <a:path w="1046480" h="805179">
                  <a:moveTo>
                    <a:pt x="933780" y="494715"/>
                  </a:moveTo>
                  <a:lnTo>
                    <a:pt x="929779" y="488315"/>
                  </a:lnTo>
                  <a:lnTo>
                    <a:pt x="924179" y="487514"/>
                  </a:lnTo>
                  <a:lnTo>
                    <a:pt x="918591" y="489115"/>
                  </a:lnTo>
                  <a:lnTo>
                    <a:pt x="922591" y="495515"/>
                  </a:lnTo>
                  <a:lnTo>
                    <a:pt x="928179" y="496316"/>
                  </a:lnTo>
                  <a:lnTo>
                    <a:pt x="933780" y="494715"/>
                  </a:lnTo>
                  <a:close/>
                </a:path>
                <a:path w="1046480" h="805179">
                  <a:moveTo>
                    <a:pt x="961745" y="466737"/>
                  </a:moveTo>
                  <a:lnTo>
                    <a:pt x="956957" y="465137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046480" h="805179">
                  <a:moveTo>
                    <a:pt x="969441" y="545668"/>
                  </a:moveTo>
                  <a:lnTo>
                    <a:pt x="966406" y="541096"/>
                  </a:lnTo>
                  <a:lnTo>
                    <a:pt x="957757" y="542671"/>
                  </a:lnTo>
                  <a:lnTo>
                    <a:pt x="966635" y="548728"/>
                  </a:lnTo>
                  <a:lnTo>
                    <a:pt x="969441" y="545668"/>
                  </a:lnTo>
                  <a:close/>
                </a:path>
                <a:path w="1046480" h="805179">
                  <a:moveTo>
                    <a:pt x="974534" y="469938"/>
                  </a:moveTo>
                  <a:lnTo>
                    <a:pt x="971613" y="465556"/>
                  </a:lnTo>
                  <a:lnTo>
                    <a:pt x="967943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046480" h="805179">
                  <a:moveTo>
                    <a:pt x="1025931" y="547103"/>
                  </a:moveTo>
                  <a:lnTo>
                    <a:pt x="1022489" y="543763"/>
                  </a:lnTo>
                  <a:lnTo>
                    <a:pt x="1017841" y="545071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046480" h="805179">
                  <a:moveTo>
                    <a:pt x="1046467" y="401205"/>
                  </a:moveTo>
                  <a:lnTo>
                    <a:pt x="1042974" y="395020"/>
                  </a:lnTo>
                  <a:lnTo>
                    <a:pt x="1040765" y="398500"/>
                  </a:lnTo>
                  <a:lnTo>
                    <a:pt x="1041412" y="403339"/>
                  </a:lnTo>
                  <a:lnTo>
                    <a:pt x="1046467" y="40120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106622" y="9264700"/>
              <a:ext cx="1003935" cy="1016000"/>
            </a:xfrm>
            <a:custGeom>
              <a:avLst/>
              <a:gdLst/>
              <a:ahLst/>
              <a:cxnLst/>
              <a:rect l="l" t="t" r="r" b="b"/>
              <a:pathLst>
                <a:path w="1003934" h="1016000">
                  <a:moveTo>
                    <a:pt x="7073" y="272707"/>
                  </a:moveTo>
                  <a:lnTo>
                    <a:pt x="6896" y="268732"/>
                  </a:lnTo>
                  <a:lnTo>
                    <a:pt x="3251" y="265061"/>
                  </a:lnTo>
                  <a:lnTo>
                    <a:pt x="0" y="269328"/>
                  </a:lnTo>
                  <a:lnTo>
                    <a:pt x="7073" y="272707"/>
                  </a:lnTo>
                  <a:close/>
                </a:path>
                <a:path w="1003934" h="1016000">
                  <a:moveTo>
                    <a:pt x="22377" y="140652"/>
                  </a:moveTo>
                  <a:lnTo>
                    <a:pt x="18376" y="142252"/>
                  </a:lnTo>
                  <a:lnTo>
                    <a:pt x="16776" y="139065"/>
                  </a:lnTo>
                  <a:lnTo>
                    <a:pt x="12788" y="139065"/>
                  </a:lnTo>
                  <a:lnTo>
                    <a:pt x="10350" y="144818"/>
                  </a:lnTo>
                  <a:lnTo>
                    <a:pt x="14287" y="147358"/>
                  </a:lnTo>
                  <a:lnTo>
                    <a:pt x="19862" y="146138"/>
                  </a:lnTo>
                  <a:lnTo>
                    <a:pt x="22377" y="140652"/>
                  </a:lnTo>
                  <a:close/>
                </a:path>
                <a:path w="1003934" h="1016000">
                  <a:moveTo>
                    <a:pt x="31330" y="421233"/>
                  </a:moveTo>
                  <a:lnTo>
                    <a:pt x="27165" y="424383"/>
                  </a:lnTo>
                  <a:lnTo>
                    <a:pt x="26162" y="429323"/>
                  </a:lnTo>
                  <a:lnTo>
                    <a:pt x="29273" y="425577"/>
                  </a:lnTo>
                  <a:lnTo>
                    <a:pt x="31330" y="421233"/>
                  </a:lnTo>
                  <a:close/>
                </a:path>
                <a:path w="1003934" h="1016000">
                  <a:moveTo>
                    <a:pt x="49542" y="278130"/>
                  </a:moveTo>
                  <a:lnTo>
                    <a:pt x="47955" y="274129"/>
                  </a:lnTo>
                  <a:lnTo>
                    <a:pt x="39954" y="274929"/>
                  </a:lnTo>
                  <a:lnTo>
                    <a:pt x="40754" y="280517"/>
                  </a:lnTo>
                  <a:lnTo>
                    <a:pt x="45554" y="278917"/>
                  </a:lnTo>
                  <a:lnTo>
                    <a:pt x="48742" y="285318"/>
                  </a:lnTo>
                  <a:lnTo>
                    <a:pt x="49542" y="278130"/>
                  </a:lnTo>
                  <a:close/>
                </a:path>
                <a:path w="1003934" h="1016000">
                  <a:moveTo>
                    <a:pt x="103898" y="522681"/>
                  </a:moveTo>
                  <a:lnTo>
                    <a:pt x="96202" y="517359"/>
                  </a:lnTo>
                  <a:lnTo>
                    <a:pt x="94500" y="509498"/>
                  </a:lnTo>
                  <a:lnTo>
                    <a:pt x="93103" y="502234"/>
                  </a:lnTo>
                  <a:lnTo>
                    <a:pt x="86309" y="498703"/>
                  </a:lnTo>
                  <a:lnTo>
                    <a:pt x="87909" y="506704"/>
                  </a:lnTo>
                  <a:lnTo>
                    <a:pt x="91109" y="515493"/>
                  </a:lnTo>
                  <a:lnTo>
                    <a:pt x="87909" y="522681"/>
                  </a:lnTo>
                  <a:lnTo>
                    <a:pt x="93510" y="520280"/>
                  </a:lnTo>
                  <a:lnTo>
                    <a:pt x="98298" y="524281"/>
                  </a:lnTo>
                  <a:lnTo>
                    <a:pt x="103898" y="522681"/>
                  </a:lnTo>
                  <a:close/>
                </a:path>
                <a:path w="1003934" h="1016000">
                  <a:moveTo>
                    <a:pt x="134162" y="150545"/>
                  </a:moveTo>
                  <a:lnTo>
                    <a:pt x="132029" y="146913"/>
                  </a:lnTo>
                  <a:lnTo>
                    <a:pt x="127876" y="152641"/>
                  </a:lnTo>
                  <a:lnTo>
                    <a:pt x="133146" y="155232"/>
                  </a:lnTo>
                  <a:lnTo>
                    <a:pt x="134162" y="150545"/>
                  </a:lnTo>
                  <a:close/>
                </a:path>
                <a:path w="1003934" h="1016000">
                  <a:moveTo>
                    <a:pt x="142252" y="702513"/>
                  </a:moveTo>
                  <a:lnTo>
                    <a:pt x="137820" y="701332"/>
                  </a:lnTo>
                  <a:lnTo>
                    <a:pt x="131368" y="700316"/>
                  </a:lnTo>
                  <a:lnTo>
                    <a:pt x="125958" y="701382"/>
                  </a:lnTo>
                  <a:lnTo>
                    <a:pt x="124675" y="706501"/>
                  </a:lnTo>
                  <a:lnTo>
                    <a:pt x="130124" y="705205"/>
                  </a:lnTo>
                  <a:lnTo>
                    <a:pt x="135864" y="706907"/>
                  </a:lnTo>
                  <a:lnTo>
                    <a:pt x="140411" y="707402"/>
                  </a:lnTo>
                  <a:lnTo>
                    <a:pt x="142252" y="702513"/>
                  </a:lnTo>
                  <a:close/>
                </a:path>
                <a:path w="1003934" h="1016000">
                  <a:moveTo>
                    <a:pt x="148640" y="655434"/>
                  </a:moveTo>
                  <a:lnTo>
                    <a:pt x="144551" y="650163"/>
                  </a:lnTo>
                  <a:lnTo>
                    <a:pt x="139725" y="647890"/>
                  </a:lnTo>
                  <a:lnTo>
                    <a:pt x="140652" y="652957"/>
                  </a:lnTo>
                  <a:lnTo>
                    <a:pt x="143433" y="657999"/>
                  </a:lnTo>
                  <a:lnTo>
                    <a:pt x="144856" y="662749"/>
                  </a:lnTo>
                  <a:lnTo>
                    <a:pt x="145376" y="664197"/>
                  </a:lnTo>
                  <a:lnTo>
                    <a:pt x="145453" y="659345"/>
                  </a:lnTo>
                  <a:lnTo>
                    <a:pt x="148640" y="655434"/>
                  </a:lnTo>
                  <a:close/>
                </a:path>
                <a:path w="1003934" h="1016000">
                  <a:moveTo>
                    <a:pt x="148653" y="765048"/>
                  </a:moveTo>
                  <a:lnTo>
                    <a:pt x="145059" y="761377"/>
                  </a:lnTo>
                  <a:lnTo>
                    <a:pt x="141452" y="765644"/>
                  </a:lnTo>
                  <a:lnTo>
                    <a:pt x="148653" y="769023"/>
                  </a:lnTo>
                  <a:lnTo>
                    <a:pt x="148653" y="765048"/>
                  </a:lnTo>
                  <a:close/>
                </a:path>
                <a:path w="1003934" h="1016000">
                  <a:moveTo>
                    <a:pt x="150406" y="667854"/>
                  </a:moveTo>
                  <a:lnTo>
                    <a:pt x="146253" y="671334"/>
                  </a:lnTo>
                  <a:lnTo>
                    <a:pt x="145237" y="676173"/>
                  </a:lnTo>
                  <a:lnTo>
                    <a:pt x="148348" y="672236"/>
                  </a:lnTo>
                  <a:lnTo>
                    <a:pt x="150406" y="667854"/>
                  </a:lnTo>
                  <a:close/>
                </a:path>
                <a:path w="1003934" h="1016000">
                  <a:moveTo>
                    <a:pt x="155841" y="702513"/>
                  </a:moveTo>
                  <a:lnTo>
                    <a:pt x="154241" y="698512"/>
                  </a:lnTo>
                  <a:lnTo>
                    <a:pt x="146253" y="699312"/>
                  </a:lnTo>
                  <a:lnTo>
                    <a:pt x="147053" y="704900"/>
                  </a:lnTo>
                  <a:lnTo>
                    <a:pt x="151841" y="703313"/>
                  </a:lnTo>
                  <a:lnTo>
                    <a:pt x="155841" y="708901"/>
                  </a:lnTo>
                  <a:lnTo>
                    <a:pt x="155841" y="702513"/>
                  </a:lnTo>
                  <a:close/>
                </a:path>
                <a:path w="1003934" h="1016000">
                  <a:moveTo>
                    <a:pt x="174383" y="215493"/>
                  </a:moveTo>
                  <a:lnTo>
                    <a:pt x="170230" y="218986"/>
                  </a:lnTo>
                  <a:lnTo>
                    <a:pt x="169214" y="223812"/>
                  </a:lnTo>
                  <a:lnTo>
                    <a:pt x="172326" y="219875"/>
                  </a:lnTo>
                  <a:lnTo>
                    <a:pt x="174383" y="215493"/>
                  </a:lnTo>
                  <a:close/>
                </a:path>
                <a:path w="1003934" h="1016000">
                  <a:moveTo>
                    <a:pt x="209219" y="223824"/>
                  </a:moveTo>
                  <a:lnTo>
                    <a:pt x="205397" y="226974"/>
                  </a:lnTo>
                  <a:lnTo>
                    <a:pt x="204266" y="231914"/>
                  </a:lnTo>
                  <a:lnTo>
                    <a:pt x="207187" y="228168"/>
                  </a:lnTo>
                  <a:lnTo>
                    <a:pt x="209219" y="223824"/>
                  </a:lnTo>
                  <a:close/>
                </a:path>
                <a:path w="1003934" h="1016000">
                  <a:moveTo>
                    <a:pt x="221538" y="548309"/>
                  </a:moveTo>
                  <a:lnTo>
                    <a:pt x="217385" y="551459"/>
                  </a:lnTo>
                  <a:lnTo>
                    <a:pt x="216369" y="556399"/>
                  </a:lnTo>
                  <a:lnTo>
                    <a:pt x="219481" y="552653"/>
                  </a:lnTo>
                  <a:lnTo>
                    <a:pt x="221538" y="548309"/>
                  </a:lnTo>
                  <a:close/>
                </a:path>
                <a:path w="1003934" h="1016000">
                  <a:moveTo>
                    <a:pt x="228117" y="346354"/>
                  </a:moveTo>
                  <a:lnTo>
                    <a:pt x="227774" y="340461"/>
                  </a:lnTo>
                  <a:lnTo>
                    <a:pt x="223177" y="341414"/>
                  </a:lnTo>
                  <a:lnTo>
                    <a:pt x="217385" y="339661"/>
                  </a:lnTo>
                  <a:lnTo>
                    <a:pt x="213385" y="339115"/>
                  </a:lnTo>
                  <a:lnTo>
                    <a:pt x="214185" y="343662"/>
                  </a:lnTo>
                  <a:lnTo>
                    <a:pt x="218325" y="344055"/>
                  </a:lnTo>
                  <a:lnTo>
                    <a:pt x="223977" y="346252"/>
                  </a:lnTo>
                  <a:lnTo>
                    <a:pt x="228117" y="346354"/>
                  </a:lnTo>
                  <a:close/>
                </a:path>
                <a:path w="1003934" h="1016000">
                  <a:moveTo>
                    <a:pt x="255905" y="475932"/>
                  </a:moveTo>
                  <a:lnTo>
                    <a:pt x="251752" y="479526"/>
                  </a:lnTo>
                  <a:lnTo>
                    <a:pt x="250736" y="484022"/>
                  </a:lnTo>
                  <a:lnTo>
                    <a:pt x="253847" y="480123"/>
                  </a:lnTo>
                  <a:lnTo>
                    <a:pt x="255905" y="475932"/>
                  </a:lnTo>
                  <a:close/>
                </a:path>
                <a:path w="1003934" h="1016000">
                  <a:moveTo>
                    <a:pt x="257848" y="262991"/>
                  </a:moveTo>
                  <a:lnTo>
                    <a:pt x="254139" y="266141"/>
                  </a:lnTo>
                  <a:lnTo>
                    <a:pt x="252679" y="271081"/>
                  </a:lnTo>
                  <a:lnTo>
                    <a:pt x="255638" y="267335"/>
                  </a:lnTo>
                  <a:lnTo>
                    <a:pt x="257848" y="262991"/>
                  </a:lnTo>
                  <a:close/>
                </a:path>
                <a:path w="1003934" h="1016000">
                  <a:moveTo>
                    <a:pt x="282917" y="569036"/>
                  </a:moveTo>
                  <a:lnTo>
                    <a:pt x="281101" y="563118"/>
                  </a:lnTo>
                  <a:lnTo>
                    <a:pt x="275628" y="559447"/>
                  </a:lnTo>
                  <a:lnTo>
                    <a:pt x="269989" y="559371"/>
                  </a:lnTo>
                  <a:lnTo>
                    <a:pt x="267728" y="564248"/>
                  </a:lnTo>
                  <a:lnTo>
                    <a:pt x="274129" y="564248"/>
                  </a:lnTo>
                  <a:lnTo>
                    <a:pt x="276517" y="569036"/>
                  </a:lnTo>
                  <a:lnTo>
                    <a:pt x="282917" y="569036"/>
                  </a:lnTo>
                  <a:close/>
                </a:path>
                <a:path w="1003934" h="1016000">
                  <a:moveTo>
                    <a:pt x="286918" y="412394"/>
                  </a:moveTo>
                  <a:lnTo>
                    <a:pt x="280111" y="410324"/>
                  </a:lnTo>
                  <a:lnTo>
                    <a:pt x="270827" y="408393"/>
                  </a:lnTo>
                  <a:lnTo>
                    <a:pt x="264998" y="407670"/>
                  </a:lnTo>
                  <a:lnTo>
                    <a:pt x="268528" y="409194"/>
                  </a:lnTo>
                  <a:lnTo>
                    <a:pt x="273761" y="412280"/>
                  </a:lnTo>
                  <a:lnTo>
                    <a:pt x="280416" y="417093"/>
                  </a:lnTo>
                  <a:lnTo>
                    <a:pt x="285724" y="418744"/>
                  </a:lnTo>
                  <a:lnTo>
                    <a:pt x="286918" y="412394"/>
                  </a:lnTo>
                  <a:close/>
                </a:path>
                <a:path w="1003934" h="1016000">
                  <a:moveTo>
                    <a:pt x="296049" y="562711"/>
                  </a:moveTo>
                  <a:lnTo>
                    <a:pt x="295910" y="558546"/>
                  </a:lnTo>
                  <a:lnTo>
                    <a:pt x="292455" y="554837"/>
                  </a:lnTo>
                  <a:lnTo>
                    <a:pt x="289306" y="559447"/>
                  </a:lnTo>
                  <a:lnTo>
                    <a:pt x="296049" y="562711"/>
                  </a:lnTo>
                  <a:close/>
                </a:path>
                <a:path w="1003934" h="1016000">
                  <a:moveTo>
                    <a:pt x="303695" y="704900"/>
                  </a:moveTo>
                  <a:lnTo>
                    <a:pt x="302895" y="700112"/>
                  </a:lnTo>
                  <a:lnTo>
                    <a:pt x="298107" y="701713"/>
                  </a:lnTo>
                  <a:lnTo>
                    <a:pt x="290106" y="702513"/>
                  </a:lnTo>
                  <a:lnTo>
                    <a:pt x="290906" y="707301"/>
                  </a:lnTo>
                  <a:lnTo>
                    <a:pt x="295706" y="705700"/>
                  </a:lnTo>
                  <a:lnTo>
                    <a:pt x="303695" y="704900"/>
                  </a:lnTo>
                  <a:close/>
                </a:path>
                <a:path w="1003934" h="1016000">
                  <a:moveTo>
                    <a:pt x="325869" y="144475"/>
                  </a:moveTo>
                  <a:lnTo>
                    <a:pt x="319684" y="143852"/>
                  </a:lnTo>
                  <a:lnTo>
                    <a:pt x="318884" y="143852"/>
                  </a:lnTo>
                  <a:lnTo>
                    <a:pt x="320484" y="147853"/>
                  </a:lnTo>
                  <a:lnTo>
                    <a:pt x="316979" y="157111"/>
                  </a:lnTo>
                  <a:lnTo>
                    <a:pt x="321881" y="152450"/>
                  </a:lnTo>
                  <a:lnTo>
                    <a:pt x="325869" y="144475"/>
                  </a:lnTo>
                  <a:close/>
                </a:path>
                <a:path w="1003934" h="1016000">
                  <a:moveTo>
                    <a:pt x="326872" y="685723"/>
                  </a:moveTo>
                  <a:lnTo>
                    <a:pt x="322072" y="687324"/>
                  </a:lnTo>
                  <a:lnTo>
                    <a:pt x="314083" y="688124"/>
                  </a:lnTo>
                  <a:lnTo>
                    <a:pt x="314883" y="692912"/>
                  </a:lnTo>
                  <a:lnTo>
                    <a:pt x="319684" y="691324"/>
                  </a:lnTo>
                  <a:lnTo>
                    <a:pt x="326872" y="690524"/>
                  </a:lnTo>
                  <a:lnTo>
                    <a:pt x="326872" y="685723"/>
                  </a:lnTo>
                  <a:close/>
                </a:path>
                <a:path w="1003934" h="1016000">
                  <a:moveTo>
                    <a:pt x="348449" y="260540"/>
                  </a:moveTo>
                  <a:lnTo>
                    <a:pt x="347649" y="255739"/>
                  </a:lnTo>
                  <a:lnTo>
                    <a:pt x="342861" y="257340"/>
                  </a:lnTo>
                  <a:lnTo>
                    <a:pt x="334860" y="258140"/>
                  </a:lnTo>
                  <a:lnTo>
                    <a:pt x="335661" y="262940"/>
                  </a:lnTo>
                  <a:lnTo>
                    <a:pt x="341261" y="260540"/>
                  </a:lnTo>
                  <a:lnTo>
                    <a:pt x="348449" y="260540"/>
                  </a:lnTo>
                  <a:close/>
                </a:path>
                <a:path w="1003934" h="1016000">
                  <a:moveTo>
                    <a:pt x="349250" y="148653"/>
                  </a:moveTo>
                  <a:lnTo>
                    <a:pt x="347649" y="144653"/>
                  </a:lnTo>
                  <a:lnTo>
                    <a:pt x="339661" y="145453"/>
                  </a:lnTo>
                  <a:lnTo>
                    <a:pt x="340461" y="151053"/>
                  </a:lnTo>
                  <a:lnTo>
                    <a:pt x="345249" y="149453"/>
                  </a:lnTo>
                  <a:lnTo>
                    <a:pt x="348449" y="155041"/>
                  </a:lnTo>
                  <a:lnTo>
                    <a:pt x="349250" y="148653"/>
                  </a:lnTo>
                  <a:close/>
                </a:path>
                <a:path w="1003934" h="1016000">
                  <a:moveTo>
                    <a:pt x="366128" y="169125"/>
                  </a:moveTo>
                  <a:lnTo>
                    <a:pt x="364147" y="165646"/>
                  </a:lnTo>
                  <a:lnTo>
                    <a:pt x="360438" y="171831"/>
                  </a:lnTo>
                  <a:lnTo>
                    <a:pt x="365277" y="173964"/>
                  </a:lnTo>
                  <a:lnTo>
                    <a:pt x="366128" y="169125"/>
                  </a:lnTo>
                  <a:close/>
                </a:path>
                <a:path w="1003934" h="1016000">
                  <a:moveTo>
                    <a:pt x="382016" y="573836"/>
                  </a:moveTo>
                  <a:lnTo>
                    <a:pt x="380415" y="569836"/>
                  </a:lnTo>
                  <a:lnTo>
                    <a:pt x="373227" y="570636"/>
                  </a:lnTo>
                  <a:lnTo>
                    <a:pt x="373227" y="576237"/>
                  </a:lnTo>
                  <a:lnTo>
                    <a:pt x="378028" y="574636"/>
                  </a:lnTo>
                  <a:lnTo>
                    <a:pt x="381215" y="581025"/>
                  </a:lnTo>
                  <a:lnTo>
                    <a:pt x="382016" y="573836"/>
                  </a:lnTo>
                  <a:close/>
                </a:path>
                <a:path w="1003934" h="1016000">
                  <a:moveTo>
                    <a:pt x="383781" y="329323"/>
                  </a:moveTo>
                  <a:lnTo>
                    <a:pt x="379615" y="332473"/>
                  </a:lnTo>
                  <a:lnTo>
                    <a:pt x="378612" y="337413"/>
                  </a:lnTo>
                  <a:lnTo>
                    <a:pt x="381723" y="333667"/>
                  </a:lnTo>
                  <a:lnTo>
                    <a:pt x="383781" y="329323"/>
                  </a:lnTo>
                  <a:close/>
                </a:path>
                <a:path w="1003934" h="1016000">
                  <a:moveTo>
                    <a:pt x="387159" y="731342"/>
                  </a:moveTo>
                  <a:lnTo>
                    <a:pt x="387019" y="727189"/>
                  </a:lnTo>
                  <a:lnTo>
                    <a:pt x="383565" y="723480"/>
                  </a:lnTo>
                  <a:lnTo>
                    <a:pt x="380415" y="728078"/>
                  </a:lnTo>
                  <a:lnTo>
                    <a:pt x="387159" y="731342"/>
                  </a:lnTo>
                  <a:close/>
                </a:path>
                <a:path w="1003934" h="1016000">
                  <a:moveTo>
                    <a:pt x="413181" y="5588"/>
                  </a:moveTo>
                  <a:lnTo>
                    <a:pt x="407593" y="7188"/>
                  </a:lnTo>
                  <a:lnTo>
                    <a:pt x="406793" y="0"/>
                  </a:lnTo>
                  <a:lnTo>
                    <a:pt x="401993" y="0"/>
                  </a:lnTo>
                  <a:lnTo>
                    <a:pt x="401828" y="7112"/>
                  </a:lnTo>
                  <a:lnTo>
                    <a:pt x="397002" y="11988"/>
                  </a:lnTo>
                  <a:lnTo>
                    <a:pt x="391883" y="16852"/>
                  </a:lnTo>
                  <a:lnTo>
                    <a:pt x="390804" y="23977"/>
                  </a:lnTo>
                  <a:lnTo>
                    <a:pt x="397675" y="19977"/>
                  </a:lnTo>
                  <a:lnTo>
                    <a:pt x="403199" y="15379"/>
                  </a:lnTo>
                  <a:lnTo>
                    <a:pt x="408114" y="10490"/>
                  </a:lnTo>
                  <a:lnTo>
                    <a:pt x="413181" y="5588"/>
                  </a:lnTo>
                  <a:close/>
                </a:path>
                <a:path w="1003934" h="1016000">
                  <a:moveTo>
                    <a:pt x="432371" y="213385"/>
                  </a:moveTo>
                  <a:lnTo>
                    <a:pt x="430771" y="206997"/>
                  </a:lnTo>
                  <a:lnTo>
                    <a:pt x="425970" y="204597"/>
                  </a:lnTo>
                  <a:lnTo>
                    <a:pt x="420382" y="203796"/>
                  </a:lnTo>
                  <a:lnTo>
                    <a:pt x="421982" y="210185"/>
                  </a:lnTo>
                  <a:lnTo>
                    <a:pt x="426770" y="212585"/>
                  </a:lnTo>
                  <a:lnTo>
                    <a:pt x="432371" y="213385"/>
                  </a:lnTo>
                  <a:close/>
                </a:path>
                <a:path w="1003934" h="1016000">
                  <a:moveTo>
                    <a:pt x="444703" y="674598"/>
                  </a:moveTo>
                  <a:lnTo>
                    <a:pt x="444550" y="670445"/>
                  </a:lnTo>
                  <a:lnTo>
                    <a:pt x="441109" y="666737"/>
                  </a:lnTo>
                  <a:lnTo>
                    <a:pt x="437959" y="671334"/>
                  </a:lnTo>
                  <a:lnTo>
                    <a:pt x="444703" y="674598"/>
                  </a:lnTo>
                  <a:close/>
                </a:path>
                <a:path w="1003934" h="1016000">
                  <a:moveTo>
                    <a:pt x="473925" y="654558"/>
                  </a:moveTo>
                  <a:lnTo>
                    <a:pt x="473125" y="649757"/>
                  </a:lnTo>
                  <a:lnTo>
                    <a:pt x="468337" y="651357"/>
                  </a:lnTo>
                  <a:lnTo>
                    <a:pt x="460336" y="652157"/>
                  </a:lnTo>
                  <a:lnTo>
                    <a:pt x="461137" y="656958"/>
                  </a:lnTo>
                  <a:lnTo>
                    <a:pt x="465937" y="654558"/>
                  </a:lnTo>
                  <a:lnTo>
                    <a:pt x="473925" y="654558"/>
                  </a:lnTo>
                  <a:close/>
                </a:path>
                <a:path w="1003934" h="1016000">
                  <a:moveTo>
                    <a:pt x="485914" y="1008608"/>
                  </a:moveTo>
                  <a:lnTo>
                    <a:pt x="481914" y="1002220"/>
                  </a:lnTo>
                  <a:lnTo>
                    <a:pt x="476326" y="1003020"/>
                  </a:lnTo>
                  <a:lnTo>
                    <a:pt x="469925" y="1008608"/>
                  </a:lnTo>
                  <a:lnTo>
                    <a:pt x="471525" y="1011008"/>
                  </a:lnTo>
                  <a:lnTo>
                    <a:pt x="473125" y="1012609"/>
                  </a:lnTo>
                  <a:lnTo>
                    <a:pt x="474726" y="1015796"/>
                  </a:lnTo>
                  <a:lnTo>
                    <a:pt x="478726" y="1013409"/>
                  </a:lnTo>
                  <a:lnTo>
                    <a:pt x="481914" y="1011008"/>
                  </a:lnTo>
                  <a:lnTo>
                    <a:pt x="485914" y="1008608"/>
                  </a:lnTo>
                  <a:close/>
                </a:path>
                <a:path w="1003934" h="1016000">
                  <a:moveTo>
                    <a:pt x="489915" y="330873"/>
                  </a:moveTo>
                  <a:lnTo>
                    <a:pt x="488315" y="324485"/>
                  </a:lnTo>
                  <a:lnTo>
                    <a:pt x="483514" y="322084"/>
                  </a:lnTo>
                  <a:lnTo>
                    <a:pt x="477926" y="321284"/>
                  </a:lnTo>
                  <a:lnTo>
                    <a:pt x="479526" y="327672"/>
                  </a:lnTo>
                  <a:lnTo>
                    <a:pt x="484314" y="330073"/>
                  </a:lnTo>
                  <a:lnTo>
                    <a:pt x="489915" y="330873"/>
                  </a:lnTo>
                  <a:close/>
                </a:path>
                <a:path w="1003934" h="1016000">
                  <a:moveTo>
                    <a:pt x="500126" y="614997"/>
                  </a:moveTo>
                  <a:lnTo>
                    <a:pt x="496303" y="618591"/>
                  </a:lnTo>
                  <a:lnTo>
                    <a:pt x="495185" y="623087"/>
                  </a:lnTo>
                  <a:lnTo>
                    <a:pt x="498106" y="619188"/>
                  </a:lnTo>
                  <a:lnTo>
                    <a:pt x="500126" y="614997"/>
                  </a:lnTo>
                  <a:close/>
                </a:path>
                <a:path w="1003934" h="1016000">
                  <a:moveTo>
                    <a:pt x="500265" y="385419"/>
                  </a:moveTo>
                  <a:lnTo>
                    <a:pt x="492315" y="383616"/>
                  </a:lnTo>
                  <a:lnTo>
                    <a:pt x="494868" y="389915"/>
                  </a:lnTo>
                  <a:lnTo>
                    <a:pt x="493014" y="397408"/>
                  </a:lnTo>
                  <a:lnTo>
                    <a:pt x="492201" y="403402"/>
                  </a:lnTo>
                  <a:lnTo>
                    <a:pt x="497903" y="405193"/>
                  </a:lnTo>
                  <a:lnTo>
                    <a:pt x="497586" y="398907"/>
                  </a:lnTo>
                  <a:lnTo>
                    <a:pt x="500202" y="391414"/>
                  </a:lnTo>
                  <a:lnTo>
                    <a:pt x="500265" y="385419"/>
                  </a:lnTo>
                  <a:close/>
                </a:path>
                <a:path w="1003934" h="1016000">
                  <a:moveTo>
                    <a:pt x="503504" y="1002220"/>
                  </a:moveTo>
                  <a:lnTo>
                    <a:pt x="498703" y="994219"/>
                  </a:lnTo>
                  <a:lnTo>
                    <a:pt x="493102" y="990231"/>
                  </a:lnTo>
                  <a:lnTo>
                    <a:pt x="485914" y="993419"/>
                  </a:lnTo>
                  <a:lnTo>
                    <a:pt x="490715" y="999820"/>
                  </a:lnTo>
                  <a:lnTo>
                    <a:pt x="496303" y="1003020"/>
                  </a:lnTo>
                  <a:lnTo>
                    <a:pt x="503504" y="1002220"/>
                  </a:lnTo>
                  <a:close/>
                </a:path>
                <a:path w="1003934" h="1016000">
                  <a:moveTo>
                    <a:pt x="509892" y="317284"/>
                  </a:moveTo>
                  <a:lnTo>
                    <a:pt x="508292" y="313283"/>
                  </a:lnTo>
                  <a:lnTo>
                    <a:pt x="500303" y="314083"/>
                  </a:lnTo>
                  <a:lnTo>
                    <a:pt x="501103" y="319684"/>
                  </a:lnTo>
                  <a:lnTo>
                    <a:pt x="505891" y="318084"/>
                  </a:lnTo>
                  <a:lnTo>
                    <a:pt x="509092" y="323684"/>
                  </a:lnTo>
                  <a:lnTo>
                    <a:pt x="509892" y="317284"/>
                  </a:lnTo>
                  <a:close/>
                </a:path>
                <a:path w="1003934" h="1016000">
                  <a:moveTo>
                    <a:pt x="531825" y="295770"/>
                  </a:moveTo>
                  <a:lnTo>
                    <a:pt x="531672" y="291617"/>
                  </a:lnTo>
                  <a:lnTo>
                    <a:pt x="528218" y="287896"/>
                  </a:lnTo>
                  <a:lnTo>
                    <a:pt x="525081" y="292506"/>
                  </a:lnTo>
                  <a:lnTo>
                    <a:pt x="531825" y="295770"/>
                  </a:lnTo>
                  <a:close/>
                </a:path>
                <a:path w="1003934" h="1016000">
                  <a:moveTo>
                    <a:pt x="534035" y="619442"/>
                  </a:moveTo>
                  <a:lnTo>
                    <a:pt x="529869" y="622592"/>
                  </a:lnTo>
                  <a:lnTo>
                    <a:pt x="528866" y="627532"/>
                  </a:lnTo>
                  <a:lnTo>
                    <a:pt x="531964" y="623785"/>
                  </a:lnTo>
                  <a:lnTo>
                    <a:pt x="534035" y="619442"/>
                  </a:lnTo>
                  <a:close/>
                </a:path>
                <a:path w="1003934" h="1016000">
                  <a:moveTo>
                    <a:pt x="553847" y="1005408"/>
                  </a:moveTo>
                  <a:lnTo>
                    <a:pt x="547839" y="1004265"/>
                  </a:lnTo>
                  <a:lnTo>
                    <a:pt x="545960" y="999223"/>
                  </a:lnTo>
                  <a:lnTo>
                    <a:pt x="543623" y="995070"/>
                  </a:lnTo>
                  <a:lnTo>
                    <a:pt x="536270" y="996619"/>
                  </a:lnTo>
                  <a:lnTo>
                    <a:pt x="533844" y="1003388"/>
                  </a:lnTo>
                  <a:lnTo>
                    <a:pt x="540867" y="1007605"/>
                  </a:lnTo>
                  <a:lnTo>
                    <a:pt x="549973" y="1008532"/>
                  </a:lnTo>
                  <a:lnTo>
                    <a:pt x="553847" y="1005408"/>
                  </a:lnTo>
                  <a:close/>
                </a:path>
                <a:path w="1003934" h="1016000">
                  <a:moveTo>
                    <a:pt x="558190" y="557110"/>
                  </a:moveTo>
                  <a:lnTo>
                    <a:pt x="558050" y="552958"/>
                  </a:lnTo>
                  <a:lnTo>
                    <a:pt x="554596" y="549249"/>
                  </a:lnTo>
                  <a:lnTo>
                    <a:pt x="551446" y="553859"/>
                  </a:lnTo>
                  <a:lnTo>
                    <a:pt x="558190" y="557110"/>
                  </a:lnTo>
                  <a:close/>
                </a:path>
                <a:path w="1003934" h="1016000">
                  <a:moveTo>
                    <a:pt x="589813" y="608203"/>
                  </a:moveTo>
                  <a:lnTo>
                    <a:pt x="589013" y="603402"/>
                  </a:lnTo>
                  <a:lnTo>
                    <a:pt x="584212" y="605002"/>
                  </a:lnTo>
                  <a:lnTo>
                    <a:pt x="576224" y="605802"/>
                  </a:lnTo>
                  <a:lnTo>
                    <a:pt x="577024" y="610603"/>
                  </a:lnTo>
                  <a:lnTo>
                    <a:pt x="582625" y="609003"/>
                  </a:lnTo>
                  <a:lnTo>
                    <a:pt x="589813" y="608203"/>
                  </a:lnTo>
                  <a:close/>
                </a:path>
                <a:path w="1003934" h="1016000">
                  <a:moveTo>
                    <a:pt x="616534" y="661123"/>
                  </a:moveTo>
                  <a:lnTo>
                    <a:pt x="616381" y="657148"/>
                  </a:lnTo>
                  <a:lnTo>
                    <a:pt x="612940" y="653478"/>
                  </a:lnTo>
                  <a:lnTo>
                    <a:pt x="609790" y="657758"/>
                  </a:lnTo>
                  <a:lnTo>
                    <a:pt x="616534" y="661123"/>
                  </a:lnTo>
                  <a:close/>
                </a:path>
                <a:path w="1003934" h="1016000">
                  <a:moveTo>
                    <a:pt x="616991" y="480326"/>
                  </a:moveTo>
                  <a:lnTo>
                    <a:pt x="608190" y="479526"/>
                  </a:lnTo>
                  <a:lnTo>
                    <a:pt x="608990" y="484327"/>
                  </a:lnTo>
                  <a:lnTo>
                    <a:pt x="603402" y="490715"/>
                  </a:lnTo>
                  <a:lnTo>
                    <a:pt x="611390" y="491515"/>
                  </a:lnTo>
                  <a:lnTo>
                    <a:pt x="610590" y="486714"/>
                  </a:lnTo>
                  <a:lnTo>
                    <a:pt x="616991" y="480326"/>
                  </a:lnTo>
                  <a:close/>
                </a:path>
                <a:path w="1003934" h="1016000">
                  <a:moveTo>
                    <a:pt x="628980" y="458749"/>
                  </a:moveTo>
                  <a:lnTo>
                    <a:pt x="628180" y="453948"/>
                  </a:lnTo>
                  <a:lnTo>
                    <a:pt x="623379" y="455549"/>
                  </a:lnTo>
                  <a:lnTo>
                    <a:pt x="615391" y="456349"/>
                  </a:lnTo>
                  <a:lnTo>
                    <a:pt x="616191" y="461149"/>
                  </a:lnTo>
                  <a:lnTo>
                    <a:pt x="620979" y="458749"/>
                  </a:lnTo>
                  <a:lnTo>
                    <a:pt x="628980" y="458749"/>
                  </a:lnTo>
                  <a:close/>
                </a:path>
                <a:path w="1003934" h="1016000">
                  <a:moveTo>
                    <a:pt x="633133" y="547966"/>
                  </a:moveTo>
                  <a:lnTo>
                    <a:pt x="628980" y="551459"/>
                  </a:lnTo>
                  <a:lnTo>
                    <a:pt x="627964" y="556285"/>
                  </a:lnTo>
                  <a:lnTo>
                    <a:pt x="631075" y="552361"/>
                  </a:lnTo>
                  <a:lnTo>
                    <a:pt x="633133" y="547966"/>
                  </a:lnTo>
                  <a:close/>
                </a:path>
                <a:path w="1003934" h="1016000">
                  <a:moveTo>
                    <a:pt x="643458" y="483019"/>
                  </a:moveTo>
                  <a:lnTo>
                    <a:pt x="641477" y="479386"/>
                  </a:lnTo>
                  <a:lnTo>
                    <a:pt x="637768" y="485127"/>
                  </a:lnTo>
                  <a:lnTo>
                    <a:pt x="642594" y="487705"/>
                  </a:lnTo>
                  <a:lnTo>
                    <a:pt x="643458" y="483019"/>
                  </a:lnTo>
                  <a:close/>
                </a:path>
                <a:path w="1003934" h="1016000">
                  <a:moveTo>
                    <a:pt x="656945" y="632180"/>
                  </a:moveTo>
                  <a:lnTo>
                    <a:pt x="648157" y="631380"/>
                  </a:lnTo>
                  <a:lnTo>
                    <a:pt x="648957" y="636168"/>
                  </a:lnTo>
                  <a:lnTo>
                    <a:pt x="643356" y="642569"/>
                  </a:lnTo>
                  <a:lnTo>
                    <a:pt x="651357" y="643369"/>
                  </a:lnTo>
                  <a:lnTo>
                    <a:pt x="650557" y="638568"/>
                  </a:lnTo>
                  <a:lnTo>
                    <a:pt x="656945" y="632180"/>
                  </a:lnTo>
                  <a:close/>
                </a:path>
                <a:path w="1003934" h="1016000">
                  <a:moveTo>
                    <a:pt x="657847" y="585241"/>
                  </a:moveTo>
                  <a:lnTo>
                    <a:pt x="652945" y="585825"/>
                  </a:lnTo>
                  <a:lnTo>
                    <a:pt x="652907" y="589737"/>
                  </a:lnTo>
                  <a:lnTo>
                    <a:pt x="650748" y="594918"/>
                  </a:lnTo>
                  <a:lnTo>
                    <a:pt x="650697" y="598741"/>
                  </a:lnTo>
                  <a:lnTo>
                    <a:pt x="656945" y="598614"/>
                  </a:lnTo>
                  <a:lnTo>
                    <a:pt x="655650" y="594258"/>
                  </a:lnTo>
                  <a:lnTo>
                    <a:pt x="657352" y="588924"/>
                  </a:lnTo>
                  <a:lnTo>
                    <a:pt x="657847" y="585241"/>
                  </a:lnTo>
                  <a:close/>
                </a:path>
                <a:path w="1003934" h="1016000">
                  <a:moveTo>
                    <a:pt x="658545" y="979043"/>
                  </a:moveTo>
                  <a:lnTo>
                    <a:pt x="656145" y="975842"/>
                  </a:lnTo>
                  <a:lnTo>
                    <a:pt x="651357" y="979843"/>
                  </a:lnTo>
                  <a:lnTo>
                    <a:pt x="641756" y="983030"/>
                  </a:lnTo>
                  <a:lnTo>
                    <a:pt x="644156" y="988631"/>
                  </a:lnTo>
                  <a:lnTo>
                    <a:pt x="648309" y="988568"/>
                  </a:lnTo>
                  <a:lnTo>
                    <a:pt x="653948" y="990523"/>
                  </a:lnTo>
                  <a:lnTo>
                    <a:pt x="658101" y="990536"/>
                  </a:lnTo>
                  <a:lnTo>
                    <a:pt x="657745" y="984631"/>
                  </a:lnTo>
                  <a:lnTo>
                    <a:pt x="655345" y="986231"/>
                  </a:lnTo>
                  <a:lnTo>
                    <a:pt x="652945" y="987031"/>
                  </a:lnTo>
                  <a:lnTo>
                    <a:pt x="651357" y="983830"/>
                  </a:lnTo>
                  <a:lnTo>
                    <a:pt x="653745" y="981430"/>
                  </a:lnTo>
                  <a:lnTo>
                    <a:pt x="658545" y="979043"/>
                  </a:lnTo>
                  <a:close/>
                </a:path>
                <a:path w="1003934" h="1016000">
                  <a:moveTo>
                    <a:pt x="667232" y="531977"/>
                  </a:moveTo>
                  <a:lnTo>
                    <a:pt x="665099" y="528497"/>
                  </a:lnTo>
                  <a:lnTo>
                    <a:pt x="660946" y="534670"/>
                  </a:lnTo>
                  <a:lnTo>
                    <a:pt x="666229" y="536803"/>
                  </a:lnTo>
                  <a:lnTo>
                    <a:pt x="667232" y="531977"/>
                  </a:lnTo>
                  <a:close/>
                </a:path>
                <a:path w="1003934" h="1016000">
                  <a:moveTo>
                    <a:pt x="678522" y="640969"/>
                  </a:moveTo>
                  <a:lnTo>
                    <a:pt x="676922" y="634580"/>
                  </a:lnTo>
                  <a:lnTo>
                    <a:pt x="672134" y="632180"/>
                  </a:lnTo>
                  <a:lnTo>
                    <a:pt x="666534" y="631380"/>
                  </a:lnTo>
                  <a:lnTo>
                    <a:pt x="668134" y="637768"/>
                  </a:lnTo>
                  <a:lnTo>
                    <a:pt x="672934" y="640168"/>
                  </a:lnTo>
                  <a:lnTo>
                    <a:pt x="678522" y="640969"/>
                  </a:lnTo>
                  <a:close/>
                </a:path>
                <a:path w="1003934" h="1016000">
                  <a:moveTo>
                    <a:pt x="691134" y="867333"/>
                  </a:moveTo>
                  <a:lnTo>
                    <a:pt x="684923" y="868743"/>
                  </a:lnTo>
                  <a:lnTo>
                    <a:pt x="687311" y="871943"/>
                  </a:lnTo>
                  <a:lnTo>
                    <a:pt x="687387" y="881900"/>
                  </a:lnTo>
                  <a:lnTo>
                    <a:pt x="690308" y="876033"/>
                  </a:lnTo>
                  <a:lnTo>
                    <a:pt x="691134" y="867333"/>
                  </a:lnTo>
                  <a:close/>
                </a:path>
                <a:path w="1003934" h="1016000">
                  <a:moveTo>
                    <a:pt x="701459" y="903655"/>
                  </a:moveTo>
                  <a:lnTo>
                    <a:pt x="699998" y="899909"/>
                  </a:lnTo>
                  <a:lnTo>
                    <a:pt x="695401" y="897369"/>
                  </a:lnTo>
                  <a:lnTo>
                    <a:pt x="693712" y="902309"/>
                  </a:lnTo>
                  <a:lnTo>
                    <a:pt x="701459" y="903655"/>
                  </a:lnTo>
                  <a:close/>
                </a:path>
                <a:path w="1003934" h="1016000">
                  <a:moveTo>
                    <a:pt x="706399" y="318579"/>
                  </a:moveTo>
                  <a:lnTo>
                    <a:pt x="704265" y="315099"/>
                  </a:lnTo>
                  <a:lnTo>
                    <a:pt x="700100" y="321284"/>
                  </a:lnTo>
                  <a:lnTo>
                    <a:pt x="705383" y="323418"/>
                  </a:lnTo>
                  <a:lnTo>
                    <a:pt x="706399" y="318579"/>
                  </a:lnTo>
                  <a:close/>
                </a:path>
                <a:path w="1003934" h="1016000">
                  <a:moveTo>
                    <a:pt x="723379" y="471233"/>
                  </a:moveTo>
                  <a:lnTo>
                    <a:pt x="721398" y="467753"/>
                  </a:lnTo>
                  <a:lnTo>
                    <a:pt x="717689" y="473938"/>
                  </a:lnTo>
                  <a:lnTo>
                    <a:pt x="722515" y="476072"/>
                  </a:lnTo>
                  <a:lnTo>
                    <a:pt x="723379" y="471233"/>
                  </a:lnTo>
                  <a:close/>
                </a:path>
                <a:path w="1003934" h="1016000">
                  <a:moveTo>
                    <a:pt x="723849" y="919314"/>
                  </a:moveTo>
                  <a:lnTo>
                    <a:pt x="722376" y="915593"/>
                  </a:lnTo>
                  <a:lnTo>
                    <a:pt x="717778" y="913244"/>
                  </a:lnTo>
                  <a:lnTo>
                    <a:pt x="716089" y="918298"/>
                  </a:lnTo>
                  <a:lnTo>
                    <a:pt x="723849" y="919314"/>
                  </a:lnTo>
                  <a:close/>
                </a:path>
                <a:path w="1003934" h="1016000">
                  <a:moveTo>
                    <a:pt x="782421" y="473938"/>
                  </a:moveTo>
                  <a:lnTo>
                    <a:pt x="780821" y="465937"/>
                  </a:lnTo>
                  <a:lnTo>
                    <a:pt x="776414" y="460019"/>
                  </a:lnTo>
                  <a:lnTo>
                    <a:pt x="770140" y="459346"/>
                  </a:lnTo>
                  <a:lnTo>
                    <a:pt x="767003" y="460768"/>
                  </a:lnTo>
                  <a:lnTo>
                    <a:pt x="772033" y="461149"/>
                  </a:lnTo>
                  <a:lnTo>
                    <a:pt x="775233" y="465937"/>
                  </a:lnTo>
                  <a:lnTo>
                    <a:pt x="782421" y="473938"/>
                  </a:lnTo>
                  <a:close/>
                </a:path>
                <a:path w="1003934" h="1016000">
                  <a:moveTo>
                    <a:pt x="792010" y="302094"/>
                  </a:moveTo>
                  <a:lnTo>
                    <a:pt x="787222" y="299707"/>
                  </a:lnTo>
                  <a:lnTo>
                    <a:pt x="780021" y="307695"/>
                  </a:lnTo>
                  <a:lnTo>
                    <a:pt x="780021" y="309295"/>
                  </a:lnTo>
                  <a:lnTo>
                    <a:pt x="781786" y="311873"/>
                  </a:lnTo>
                  <a:lnTo>
                    <a:pt x="786917" y="309587"/>
                  </a:lnTo>
                  <a:lnTo>
                    <a:pt x="791603" y="305358"/>
                  </a:lnTo>
                  <a:lnTo>
                    <a:pt x="792010" y="302094"/>
                  </a:lnTo>
                  <a:close/>
                </a:path>
                <a:path w="1003934" h="1016000">
                  <a:moveTo>
                    <a:pt x="802005" y="833678"/>
                  </a:moveTo>
                  <a:lnTo>
                    <a:pt x="799833" y="828802"/>
                  </a:lnTo>
                  <a:lnTo>
                    <a:pt x="796010" y="828789"/>
                  </a:lnTo>
                  <a:lnTo>
                    <a:pt x="796239" y="832624"/>
                  </a:lnTo>
                  <a:lnTo>
                    <a:pt x="794207" y="836079"/>
                  </a:lnTo>
                  <a:lnTo>
                    <a:pt x="793089" y="839685"/>
                  </a:lnTo>
                  <a:lnTo>
                    <a:pt x="796010" y="843965"/>
                  </a:lnTo>
                  <a:lnTo>
                    <a:pt x="801179" y="839914"/>
                  </a:lnTo>
                  <a:lnTo>
                    <a:pt x="802005" y="833678"/>
                  </a:lnTo>
                  <a:close/>
                </a:path>
                <a:path w="1003934" h="1016000">
                  <a:moveTo>
                    <a:pt x="804799" y="673735"/>
                  </a:moveTo>
                  <a:lnTo>
                    <a:pt x="799211" y="668947"/>
                  </a:lnTo>
                  <a:lnTo>
                    <a:pt x="803998" y="661746"/>
                  </a:lnTo>
                  <a:lnTo>
                    <a:pt x="797610" y="663346"/>
                  </a:lnTo>
                  <a:lnTo>
                    <a:pt x="796709" y="668197"/>
                  </a:lnTo>
                  <a:lnTo>
                    <a:pt x="792213" y="673938"/>
                  </a:lnTo>
                  <a:lnTo>
                    <a:pt x="790409" y="678180"/>
                  </a:lnTo>
                  <a:lnTo>
                    <a:pt x="797610" y="678535"/>
                  </a:lnTo>
                  <a:lnTo>
                    <a:pt x="795210" y="673735"/>
                  </a:lnTo>
                  <a:lnTo>
                    <a:pt x="804799" y="673735"/>
                  </a:lnTo>
                  <a:close/>
                </a:path>
                <a:path w="1003934" h="1016000">
                  <a:moveTo>
                    <a:pt x="827176" y="467537"/>
                  </a:moveTo>
                  <a:lnTo>
                    <a:pt x="825576" y="463537"/>
                  </a:lnTo>
                  <a:lnTo>
                    <a:pt x="817587" y="464337"/>
                  </a:lnTo>
                  <a:lnTo>
                    <a:pt x="818388" y="469938"/>
                  </a:lnTo>
                  <a:lnTo>
                    <a:pt x="823175" y="468337"/>
                  </a:lnTo>
                  <a:lnTo>
                    <a:pt x="826376" y="473938"/>
                  </a:lnTo>
                  <a:lnTo>
                    <a:pt x="827176" y="467537"/>
                  </a:lnTo>
                  <a:close/>
                </a:path>
                <a:path w="1003934" h="1016000">
                  <a:moveTo>
                    <a:pt x="831977" y="917498"/>
                  </a:moveTo>
                  <a:lnTo>
                    <a:pt x="830376" y="911098"/>
                  </a:lnTo>
                  <a:lnTo>
                    <a:pt x="827976" y="907910"/>
                  </a:lnTo>
                  <a:lnTo>
                    <a:pt x="820788" y="911098"/>
                  </a:lnTo>
                  <a:lnTo>
                    <a:pt x="823175" y="915898"/>
                  </a:lnTo>
                  <a:lnTo>
                    <a:pt x="826376" y="913498"/>
                  </a:lnTo>
                  <a:lnTo>
                    <a:pt x="831977" y="917498"/>
                  </a:lnTo>
                  <a:close/>
                </a:path>
                <a:path w="1003934" h="1016000">
                  <a:moveTo>
                    <a:pt x="885507" y="497179"/>
                  </a:moveTo>
                  <a:lnTo>
                    <a:pt x="881430" y="491909"/>
                  </a:lnTo>
                  <a:lnTo>
                    <a:pt x="876592" y="489635"/>
                  </a:lnTo>
                  <a:lnTo>
                    <a:pt x="877531" y="494715"/>
                  </a:lnTo>
                  <a:lnTo>
                    <a:pt x="879957" y="499414"/>
                  </a:lnTo>
                  <a:lnTo>
                    <a:pt x="881430" y="504202"/>
                  </a:lnTo>
                  <a:lnTo>
                    <a:pt x="882142" y="505841"/>
                  </a:lnTo>
                  <a:lnTo>
                    <a:pt x="882319" y="501103"/>
                  </a:lnTo>
                  <a:lnTo>
                    <a:pt x="885507" y="497179"/>
                  </a:lnTo>
                  <a:close/>
                </a:path>
                <a:path w="1003934" h="1016000">
                  <a:moveTo>
                    <a:pt x="908697" y="500303"/>
                  </a:moveTo>
                  <a:lnTo>
                    <a:pt x="903249" y="501294"/>
                  </a:lnTo>
                  <a:lnTo>
                    <a:pt x="896315" y="501002"/>
                  </a:lnTo>
                  <a:lnTo>
                    <a:pt x="891159" y="501764"/>
                  </a:lnTo>
                  <a:lnTo>
                    <a:pt x="891120" y="505904"/>
                  </a:lnTo>
                  <a:lnTo>
                    <a:pt x="896442" y="505028"/>
                  </a:lnTo>
                  <a:lnTo>
                    <a:pt x="903198" y="506095"/>
                  </a:lnTo>
                  <a:lnTo>
                    <a:pt x="908316" y="505675"/>
                  </a:lnTo>
                  <a:lnTo>
                    <a:pt x="908697" y="500303"/>
                  </a:lnTo>
                  <a:close/>
                </a:path>
                <a:path w="1003934" h="1016000">
                  <a:moveTo>
                    <a:pt x="925487" y="729678"/>
                  </a:moveTo>
                  <a:lnTo>
                    <a:pt x="923086" y="724090"/>
                  </a:lnTo>
                  <a:lnTo>
                    <a:pt x="920686" y="720890"/>
                  </a:lnTo>
                  <a:lnTo>
                    <a:pt x="913498" y="724090"/>
                  </a:lnTo>
                  <a:lnTo>
                    <a:pt x="915885" y="728878"/>
                  </a:lnTo>
                  <a:lnTo>
                    <a:pt x="919886" y="725690"/>
                  </a:lnTo>
                  <a:lnTo>
                    <a:pt x="925487" y="729678"/>
                  </a:lnTo>
                  <a:close/>
                </a:path>
                <a:path w="1003934" h="1016000">
                  <a:moveTo>
                    <a:pt x="927874" y="748068"/>
                  </a:moveTo>
                  <a:lnTo>
                    <a:pt x="926274" y="741667"/>
                  </a:lnTo>
                  <a:lnTo>
                    <a:pt x="923886" y="738479"/>
                  </a:lnTo>
                  <a:lnTo>
                    <a:pt x="916686" y="741667"/>
                  </a:lnTo>
                  <a:lnTo>
                    <a:pt x="919086" y="746467"/>
                  </a:lnTo>
                  <a:lnTo>
                    <a:pt x="922286" y="744067"/>
                  </a:lnTo>
                  <a:lnTo>
                    <a:pt x="927874" y="748068"/>
                  </a:lnTo>
                  <a:close/>
                </a:path>
                <a:path w="1003934" h="1016000">
                  <a:moveTo>
                    <a:pt x="988618" y="688924"/>
                  </a:moveTo>
                  <a:lnTo>
                    <a:pt x="986218" y="684923"/>
                  </a:lnTo>
                  <a:lnTo>
                    <a:pt x="982230" y="688124"/>
                  </a:lnTo>
                  <a:lnTo>
                    <a:pt x="975029" y="691324"/>
                  </a:lnTo>
                  <a:lnTo>
                    <a:pt x="977430" y="695312"/>
                  </a:lnTo>
                  <a:lnTo>
                    <a:pt x="981430" y="691324"/>
                  </a:lnTo>
                  <a:lnTo>
                    <a:pt x="988618" y="688924"/>
                  </a:lnTo>
                  <a:close/>
                </a:path>
                <a:path w="1003934" h="1016000">
                  <a:moveTo>
                    <a:pt x="1003808" y="678535"/>
                  </a:moveTo>
                  <a:lnTo>
                    <a:pt x="999807" y="672134"/>
                  </a:lnTo>
                  <a:lnTo>
                    <a:pt x="994206" y="671334"/>
                  </a:lnTo>
                  <a:lnTo>
                    <a:pt x="988618" y="672934"/>
                  </a:lnTo>
                  <a:lnTo>
                    <a:pt x="992619" y="679335"/>
                  </a:lnTo>
                  <a:lnTo>
                    <a:pt x="998207" y="680135"/>
                  </a:lnTo>
                  <a:lnTo>
                    <a:pt x="1003808" y="67853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103422" y="9246311"/>
              <a:ext cx="2186305" cy="968375"/>
            </a:xfrm>
            <a:custGeom>
              <a:avLst/>
              <a:gdLst/>
              <a:ahLst/>
              <a:cxnLst/>
              <a:rect l="l" t="t" r="r" b="b"/>
              <a:pathLst>
                <a:path w="2186305" h="968375">
                  <a:moveTo>
                    <a:pt x="11430" y="390169"/>
                  </a:moveTo>
                  <a:lnTo>
                    <a:pt x="9296" y="383832"/>
                  </a:lnTo>
                  <a:lnTo>
                    <a:pt x="5511" y="380187"/>
                  </a:lnTo>
                  <a:lnTo>
                    <a:pt x="4800" y="385229"/>
                  </a:lnTo>
                  <a:lnTo>
                    <a:pt x="5511" y="390740"/>
                  </a:lnTo>
                  <a:lnTo>
                    <a:pt x="5092" y="395820"/>
                  </a:lnTo>
                  <a:lnTo>
                    <a:pt x="5130" y="397586"/>
                  </a:lnTo>
                  <a:lnTo>
                    <a:pt x="7188" y="393217"/>
                  </a:lnTo>
                  <a:lnTo>
                    <a:pt x="11430" y="390169"/>
                  </a:lnTo>
                  <a:close/>
                </a:path>
                <a:path w="2186305" h="968375">
                  <a:moveTo>
                    <a:pt x="15189" y="250964"/>
                  </a:moveTo>
                  <a:lnTo>
                    <a:pt x="9779" y="243662"/>
                  </a:lnTo>
                  <a:lnTo>
                    <a:pt x="10883" y="235775"/>
                  </a:lnTo>
                  <a:lnTo>
                    <a:pt x="12153" y="228485"/>
                  </a:lnTo>
                  <a:lnTo>
                    <a:pt x="7188" y="222986"/>
                  </a:lnTo>
                  <a:lnTo>
                    <a:pt x="6388" y="231775"/>
                  </a:lnTo>
                  <a:lnTo>
                    <a:pt x="6388" y="240563"/>
                  </a:lnTo>
                  <a:lnTo>
                    <a:pt x="0" y="246164"/>
                  </a:lnTo>
                  <a:lnTo>
                    <a:pt x="6388" y="245364"/>
                  </a:lnTo>
                  <a:lnTo>
                    <a:pt x="8788" y="250964"/>
                  </a:lnTo>
                  <a:lnTo>
                    <a:pt x="15189" y="250964"/>
                  </a:lnTo>
                  <a:close/>
                </a:path>
                <a:path w="2186305" h="968375">
                  <a:moveTo>
                    <a:pt x="198208" y="116687"/>
                  </a:moveTo>
                  <a:lnTo>
                    <a:pt x="193484" y="116560"/>
                  </a:lnTo>
                  <a:lnTo>
                    <a:pt x="188607" y="113296"/>
                  </a:lnTo>
                  <a:lnTo>
                    <a:pt x="184937" y="111518"/>
                  </a:lnTo>
                  <a:lnTo>
                    <a:pt x="183819" y="115887"/>
                  </a:lnTo>
                  <a:lnTo>
                    <a:pt x="188087" y="117246"/>
                  </a:lnTo>
                  <a:lnTo>
                    <a:pt x="192811" y="120789"/>
                  </a:lnTo>
                  <a:lnTo>
                    <a:pt x="196634" y="122072"/>
                  </a:lnTo>
                  <a:lnTo>
                    <a:pt x="198208" y="116687"/>
                  </a:lnTo>
                  <a:close/>
                </a:path>
                <a:path w="2186305" h="968375">
                  <a:moveTo>
                    <a:pt x="202996" y="824801"/>
                  </a:moveTo>
                  <a:lnTo>
                    <a:pt x="201396" y="817600"/>
                  </a:lnTo>
                  <a:lnTo>
                    <a:pt x="195808" y="816800"/>
                  </a:lnTo>
                  <a:lnTo>
                    <a:pt x="187820" y="820000"/>
                  </a:lnTo>
                  <a:lnTo>
                    <a:pt x="188607" y="823201"/>
                  </a:lnTo>
                  <a:lnTo>
                    <a:pt x="190207" y="827989"/>
                  </a:lnTo>
                  <a:lnTo>
                    <a:pt x="194208" y="827189"/>
                  </a:lnTo>
                  <a:lnTo>
                    <a:pt x="199009" y="825601"/>
                  </a:lnTo>
                  <a:lnTo>
                    <a:pt x="202996" y="824801"/>
                  </a:lnTo>
                  <a:close/>
                </a:path>
                <a:path w="2186305" h="968375">
                  <a:moveTo>
                    <a:pt x="222186" y="824801"/>
                  </a:moveTo>
                  <a:lnTo>
                    <a:pt x="220586" y="815200"/>
                  </a:lnTo>
                  <a:lnTo>
                    <a:pt x="216585" y="810412"/>
                  </a:lnTo>
                  <a:lnTo>
                    <a:pt x="208597" y="811212"/>
                  </a:lnTo>
                  <a:lnTo>
                    <a:pt x="210997" y="818400"/>
                  </a:lnTo>
                  <a:lnTo>
                    <a:pt x="214985" y="823201"/>
                  </a:lnTo>
                  <a:lnTo>
                    <a:pt x="222186" y="824801"/>
                  </a:lnTo>
                  <a:close/>
                </a:path>
                <a:path w="2186305" h="968375">
                  <a:moveTo>
                    <a:pt x="228574" y="202209"/>
                  </a:moveTo>
                  <a:lnTo>
                    <a:pt x="222580" y="198018"/>
                  </a:lnTo>
                  <a:lnTo>
                    <a:pt x="214185" y="193319"/>
                  </a:lnTo>
                  <a:lnTo>
                    <a:pt x="208788" y="190855"/>
                  </a:lnTo>
                  <a:lnTo>
                    <a:pt x="211785" y="193421"/>
                  </a:lnTo>
                  <a:lnTo>
                    <a:pt x="215531" y="198043"/>
                  </a:lnTo>
                  <a:lnTo>
                    <a:pt x="220179" y="204698"/>
                  </a:lnTo>
                  <a:lnTo>
                    <a:pt x="224828" y="207911"/>
                  </a:lnTo>
                  <a:lnTo>
                    <a:pt x="228574" y="202209"/>
                  </a:lnTo>
                  <a:close/>
                </a:path>
                <a:path w="2186305" h="968375">
                  <a:moveTo>
                    <a:pt x="269328" y="842378"/>
                  </a:moveTo>
                  <a:lnTo>
                    <a:pt x="264287" y="839470"/>
                  </a:lnTo>
                  <a:lnTo>
                    <a:pt x="264337" y="834085"/>
                  </a:lnTo>
                  <a:lnTo>
                    <a:pt x="263486" y="829449"/>
                  </a:lnTo>
                  <a:lnTo>
                    <a:pt x="255752" y="828789"/>
                  </a:lnTo>
                  <a:lnTo>
                    <a:pt x="250571" y="834618"/>
                  </a:lnTo>
                  <a:lnTo>
                    <a:pt x="255651" y="840676"/>
                  </a:lnTo>
                  <a:lnTo>
                    <a:pt x="264172" y="844194"/>
                  </a:lnTo>
                  <a:lnTo>
                    <a:pt x="269328" y="842378"/>
                  </a:lnTo>
                  <a:close/>
                </a:path>
                <a:path w="2186305" h="968375">
                  <a:moveTo>
                    <a:pt x="295706" y="776846"/>
                  </a:moveTo>
                  <a:lnTo>
                    <a:pt x="290906" y="777646"/>
                  </a:lnTo>
                  <a:lnTo>
                    <a:pt x="283718" y="772045"/>
                  </a:lnTo>
                  <a:lnTo>
                    <a:pt x="282917" y="780046"/>
                  </a:lnTo>
                  <a:lnTo>
                    <a:pt x="287718" y="779246"/>
                  </a:lnTo>
                  <a:lnTo>
                    <a:pt x="294106" y="784834"/>
                  </a:lnTo>
                  <a:lnTo>
                    <a:pt x="295706" y="776846"/>
                  </a:lnTo>
                  <a:close/>
                </a:path>
                <a:path w="2186305" h="968375">
                  <a:moveTo>
                    <a:pt x="376428" y="850366"/>
                  </a:moveTo>
                  <a:lnTo>
                    <a:pt x="375627" y="846378"/>
                  </a:lnTo>
                  <a:lnTo>
                    <a:pt x="369239" y="848779"/>
                  </a:lnTo>
                  <a:lnTo>
                    <a:pt x="359638" y="848779"/>
                  </a:lnTo>
                  <a:lnTo>
                    <a:pt x="359638" y="854367"/>
                  </a:lnTo>
                  <a:lnTo>
                    <a:pt x="363918" y="855738"/>
                  </a:lnTo>
                  <a:lnTo>
                    <a:pt x="368630" y="859358"/>
                  </a:lnTo>
                  <a:lnTo>
                    <a:pt x="372452" y="860882"/>
                  </a:lnTo>
                  <a:lnTo>
                    <a:pt x="374027" y="855967"/>
                  </a:lnTo>
                  <a:lnTo>
                    <a:pt x="368439" y="855967"/>
                  </a:lnTo>
                  <a:lnTo>
                    <a:pt x="368439" y="852766"/>
                  </a:lnTo>
                  <a:lnTo>
                    <a:pt x="371627" y="850366"/>
                  </a:lnTo>
                  <a:lnTo>
                    <a:pt x="376428" y="850366"/>
                  </a:lnTo>
                  <a:close/>
                </a:path>
                <a:path w="2186305" h="968375">
                  <a:moveTo>
                    <a:pt x="390359" y="749731"/>
                  </a:moveTo>
                  <a:lnTo>
                    <a:pt x="390220" y="745578"/>
                  </a:lnTo>
                  <a:lnTo>
                    <a:pt x="386765" y="741870"/>
                  </a:lnTo>
                  <a:lnTo>
                    <a:pt x="383616" y="746467"/>
                  </a:lnTo>
                  <a:lnTo>
                    <a:pt x="390359" y="749731"/>
                  </a:lnTo>
                  <a:close/>
                </a:path>
                <a:path w="2186305" h="968375">
                  <a:moveTo>
                    <a:pt x="439420" y="241071"/>
                  </a:moveTo>
                  <a:lnTo>
                    <a:pt x="432371" y="236575"/>
                  </a:lnTo>
                  <a:lnTo>
                    <a:pt x="432333" y="243433"/>
                  </a:lnTo>
                  <a:lnTo>
                    <a:pt x="427875" y="250063"/>
                  </a:lnTo>
                  <a:lnTo>
                    <a:pt x="425069" y="255346"/>
                  </a:lnTo>
                  <a:lnTo>
                    <a:pt x="429971" y="258152"/>
                  </a:lnTo>
                  <a:lnTo>
                    <a:pt x="431927" y="252755"/>
                  </a:lnTo>
                  <a:lnTo>
                    <a:pt x="437172" y="246761"/>
                  </a:lnTo>
                  <a:lnTo>
                    <a:pt x="439420" y="241071"/>
                  </a:lnTo>
                  <a:close/>
                </a:path>
                <a:path w="2186305" h="968375">
                  <a:moveTo>
                    <a:pt x="444715" y="791400"/>
                  </a:moveTo>
                  <a:lnTo>
                    <a:pt x="444563" y="787438"/>
                  </a:lnTo>
                  <a:lnTo>
                    <a:pt x="441109" y="783767"/>
                  </a:lnTo>
                  <a:lnTo>
                    <a:pt x="437972" y="788035"/>
                  </a:lnTo>
                  <a:lnTo>
                    <a:pt x="444715" y="791400"/>
                  </a:lnTo>
                  <a:close/>
                </a:path>
                <a:path w="2186305" h="968375">
                  <a:moveTo>
                    <a:pt x="448157" y="753935"/>
                  </a:moveTo>
                  <a:lnTo>
                    <a:pt x="441960" y="752868"/>
                  </a:lnTo>
                  <a:lnTo>
                    <a:pt x="441159" y="752868"/>
                  </a:lnTo>
                  <a:lnTo>
                    <a:pt x="442760" y="756869"/>
                  </a:lnTo>
                  <a:lnTo>
                    <a:pt x="439267" y="766584"/>
                  </a:lnTo>
                  <a:lnTo>
                    <a:pt x="444157" y="762063"/>
                  </a:lnTo>
                  <a:lnTo>
                    <a:pt x="448157" y="753935"/>
                  </a:lnTo>
                  <a:close/>
                </a:path>
                <a:path w="2186305" h="968375">
                  <a:moveTo>
                    <a:pt x="459892" y="812977"/>
                  </a:moveTo>
                  <a:lnTo>
                    <a:pt x="459740" y="809015"/>
                  </a:lnTo>
                  <a:lnTo>
                    <a:pt x="456298" y="805345"/>
                  </a:lnTo>
                  <a:lnTo>
                    <a:pt x="453148" y="809612"/>
                  </a:lnTo>
                  <a:lnTo>
                    <a:pt x="459892" y="812977"/>
                  </a:lnTo>
                  <a:close/>
                </a:path>
                <a:path w="2186305" h="968375">
                  <a:moveTo>
                    <a:pt x="487070" y="967917"/>
                  </a:moveTo>
                  <a:lnTo>
                    <a:pt x="486918" y="963764"/>
                  </a:lnTo>
                  <a:lnTo>
                    <a:pt x="483476" y="960056"/>
                  </a:lnTo>
                  <a:lnTo>
                    <a:pt x="480326" y="964653"/>
                  </a:lnTo>
                  <a:lnTo>
                    <a:pt x="487070" y="967917"/>
                  </a:lnTo>
                  <a:close/>
                </a:path>
                <a:path w="2186305" h="968375">
                  <a:moveTo>
                    <a:pt x="517004" y="477329"/>
                  </a:moveTo>
                  <a:lnTo>
                    <a:pt x="512292" y="476338"/>
                  </a:lnTo>
                  <a:lnTo>
                    <a:pt x="510705" y="480021"/>
                  </a:lnTo>
                  <a:lnTo>
                    <a:pt x="506793" y="484225"/>
                  </a:lnTo>
                  <a:lnTo>
                    <a:pt x="505434" y="487692"/>
                  </a:lnTo>
                  <a:lnTo>
                    <a:pt x="511492" y="489127"/>
                  </a:lnTo>
                  <a:lnTo>
                    <a:pt x="511733" y="484987"/>
                  </a:lnTo>
                  <a:lnTo>
                    <a:pt x="515188" y="480631"/>
                  </a:lnTo>
                  <a:lnTo>
                    <a:pt x="517004" y="477329"/>
                  </a:lnTo>
                  <a:close/>
                </a:path>
                <a:path w="2186305" h="968375">
                  <a:moveTo>
                    <a:pt x="552958" y="715797"/>
                  </a:moveTo>
                  <a:lnTo>
                    <a:pt x="550811" y="712317"/>
                  </a:lnTo>
                  <a:lnTo>
                    <a:pt x="546658" y="718502"/>
                  </a:lnTo>
                  <a:lnTo>
                    <a:pt x="551942" y="720636"/>
                  </a:lnTo>
                  <a:lnTo>
                    <a:pt x="552958" y="715797"/>
                  </a:lnTo>
                  <a:close/>
                </a:path>
                <a:path w="2186305" h="968375">
                  <a:moveTo>
                    <a:pt x="563448" y="837590"/>
                  </a:moveTo>
                  <a:lnTo>
                    <a:pt x="561848" y="833589"/>
                  </a:lnTo>
                  <a:lnTo>
                    <a:pt x="554647" y="834390"/>
                  </a:lnTo>
                  <a:lnTo>
                    <a:pt x="554647" y="839978"/>
                  </a:lnTo>
                  <a:lnTo>
                    <a:pt x="559447" y="838377"/>
                  </a:lnTo>
                  <a:lnTo>
                    <a:pt x="562648" y="843978"/>
                  </a:lnTo>
                  <a:lnTo>
                    <a:pt x="563448" y="837590"/>
                  </a:lnTo>
                  <a:close/>
                </a:path>
                <a:path w="2186305" h="968375">
                  <a:moveTo>
                    <a:pt x="564146" y="755167"/>
                  </a:moveTo>
                  <a:lnTo>
                    <a:pt x="563880" y="749884"/>
                  </a:lnTo>
                  <a:lnTo>
                    <a:pt x="560247" y="748868"/>
                  </a:lnTo>
                  <a:lnTo>
                    <a:pt x="561848" y="755269"/>
                  </a:lnTo>
                  <a:lnTo>
                    <a:pt x="549859" y="755269"/>
                  </a:lnTo>
                  <a:lnTo>
                    <a:pt x="555447" y="763257"/>
                  </a:lnTo>
                  <a:lnTo>
                    <a:pt x="561251" y="760895"/>
                  </a:lnTo>
                  <a:lnTo>
                    <a:pt x="564146" y="755167"/>
                  </a:lnTo>
                  <a:close/>
                </a:path>
                <a:path w="2186305" h="968375">
                  <a:moveTo>
                    <a:pt x="593013" y="705713"/>
                  </a:moveTo>
                  <a:lnTo>
                    <a:pt x="584225" y="704913"/>
                  </a:lnTo>
                  <a:lnTo>
                    <a:pt x="585025" y="709714"/>
                  </a:lnTo>
                  <a:lnTo>
                    <a:pt x="579424" y="715302"/>
                  </a:lnTo>
                  <a:lnTo>
                    <a:pt x="587413" y="716902"/>
                  </a:lnTo>
                  <a:lnTo>
                    <a:pt x="586625" y="712101"/>
                  </a:lnTo>
                  <a:lnTo>
                    <a:pt x="593013" y="705713"/>
                  </a:lnTo>
                  <a:close/>
                </a:path>
                <a:path w="2186305" h="968375">
                  <a:moveTo>
                    <a:pt x="628180" y="593826"/>
                  </a:moveTo>
                  <a:lnTo>
                    <a:pt x="620991" y="593826"/>
                  </a:lnTo>
                  <a:lnTo>
                    <a:pt x="618655" y="597649"/>
                  </a:lnTo>
                  <a:lnTo>
                    <a:pt x="612495" y="601611"/>
                  </a:lnTo>
                  <a:lnTo>
                    <a:pt x="609180" y="605282"/>
                  </a:lnTo>
                  <a:lnTo>
                    <a:pt x="615391" y="608203"/>
                  </a:lnTo>
                  <a:lnTo>
                    <a:pt x="615391" y="602615"/>
                  </a:lnTo>
                  <a:lnTo>
                    <a:pt x="619391" y="604215"/>
                  </a:lnTo>
                  <a:lnTo>
                    <a:pt x="624179" y="605815"/>
                  </a:lnTo>
                  <a:lnTo>
                    <a:pt x="620991" y="599414"/>
                  </a:lnTo>
                  <a:lnTo>
                    <a:pt x="628180" y="593826"/>
                  </a:lnTo>
                  <a:close/>
                </a:path>
                <a:path w="2186305" h="968375">
                  <a:moveTo>
                    <a:pt x="675335" y="402005"/>
                  </a:moveTo>
                  <a:lnTo>
                    <a:pt x="673315" y="395160"/>
                  </a:lnTo>
                  <a:lnTo>
                    <a:pt x="667639" y="392722"/>
                  </a:lnTo>
                  <a:lnTo>
                    <a:pt x="664210" y="393128"/>
                  </a:lnTo>
                  <a:lnTo>
                    <a:pt x="668934" y="394817"/>
                  </a:lnTo>
                  <a:lnTo>
                    <a:pt x="669734" y="400418"/>
                  </a:lnTo>
                  <a:lnTo>
                    <a:pt x="674535" y="409206"/>
                  </a:lnTo>
                  <a:lnTo>
                    <a:pt x="675335" y="402005"/>
                  </a:lnTo>
                  <a:close/>
                </a:path>
                <a:path w="2186305" h="968375">
                  <a:moveTo>
                    <a:pt x="714489" y="706513"/>
                  </a:moveTo>
                  <a:lnTo>
                    <a:pt x="712889" y="702513"/>
                  </a:lnTo>
                  <a:lnTo>
                    <a:pt x="704900" y="703313"/>
                  </a:lnTo>
                  <a:lnTo>
                    <a:pt x="705700" y="708914"/>
                  </a:lnTo>
                  <a:lnTo>
                    <a:pt x="710501" y="707313"/>
                  </a:lnTo>
                  <a:lnTo>
                    <a:pt x="714489" y="712901"/>
                  </a:lnTo>
                  <a:lnTo>
                    <a:pt x="714489" y="706513"/>
                  </a:lnTo>
                  <a:close/>
                </a:path>
                <a:path w="2186305" h="968375">
                  <a:moveTo>
                    <a:pt x="718489" y="688124"/>
                  </a:moveTo>
                  <a:lnTo>
                    <a:pt x="716889" y="684136"/>
                  </a:lnTo>
                  <a:lnTo>
                    <a:pt x="708901" y="684936"/>
                  </a:lnTo>
                  <a:lnTo>
                    <a:pt x="709701" y="690524"/>
                  </a:lnTo>
                  <a:lnTo>
                    <a:pt x="714489" y="688924"/>
                  </a:lnTo>
                  <a:lnTo>
                    <a:pt x="717689" y="694524"/>
                  </a:lnTo>
                  <a:lnTo>
                    <a:pt x="718489" y="688124"/>
                  </a:lnTo>
                  <a:close/>
                </a:path>
                <a:path w="2186305" h="968375">
                  <a:moveTo>
                    <a:pt x="763485" y="462902"/>
                  </a:moveTo>
                  <a:lnTo>
                    <a:pt x="761352" y="456552"/>
                  </a:lnTo>
                  <a:lnTo>
                    <a:pt x="757567" y="452907"/>
                  </a:lnTo>
                  <a:lnTo>
                    <a:pt x="756856" y="457962"/>
                  </a:lnTo>
                  <a:lnTo>
                    <a:pt x="757567" y="463473"/>
                  </a:lnTo>
                  <a:lnTo>
                    <a:pt x="757148" y="468541"/>
                  </a:lnTo>
                  <a:lnTo>
                    <a:pt x="757186" y="470319"/>
                  </a:lnTo>
                  <a:lnTo>
                    <a:pt x="759244" y="465950"/>
                  </a:lnTo>
                  <a:lnTo>
                    <a:pt x="763485" y="462902"/>
                  </a:lnTo>
                  <a:close/>
                </a:path>
                <a:path w="2186305" h="968375">
                  <a:moveTo>
                    <a:pt x="784021" y="472338"/>
                  </a:moveTo>
                  <a:lnTo>
                    <a:pt x="778573" y="471665"/>
                  </a:lnTo>
                  <a:lnTo>
                    <a:pt x="772134" y="469341"/>
                  </a:lnTo>
                  <a:lnTo>
                    <a:pt x="767054" y="468515"/>
                  </a:lnTo>
                  <a:lnTo>
                    <a:pt x="765644" y="472338"/>
                  </a:lnTo>
                  <a:lnTo>
                    <a:pt x="770763" y="473468"/>
                  </a:lnTo>
                  <a:lnTo>
                    <a:pt x="776630" y="476542"/>
                  </a:lnTo>
                  <a:lnTo>
                    <a:pt x="781596" y="477507"/>
                  </a:lnTo>
                  <a:lnTo>
                    <a:pt x="784021" y="472338"/>
                  </a:lnTo>
                  <a:close/>
                </a:path>
                <a:path w="2186305" h="968375">
                  <a:moveTo>
                    <a:pt x="792022" y="670547"/>
                  </a:moveTo>
                  <a:lnTo>
                    <a:pt x="787222" y="672147"/>
                  </a:lnTo>
                  <a:lnTo>
                    <a:pt x="779233" y="672947"/>
                  </a:lnTo>
                  <a:lnTo>
                    <a:pt x="780034" y="677735"/>
                  </a:lnTo>
                  <a:lnTo>
                    <a:pt x="784821" y="675347"/>
                  </a:lnTo>
                  <a:lnTo>
                    <a:pt x="792022" y="675347"/>
                  </a:lnTo>
                  <a:lnTo>
                    <a:pt x="792022" y="670547"/>
                  </a:lnTo>
                  <a:close/>
                </a:path>
                <a:path w="2186305" h="968375">
                  <a:moveTo>
                    <a:pt x="809599" y="669747"/>
                  </a:moveTo>
                  <a:lnTo>
                    <a:pt x="807999" y="663359"/>
                  </a:lnTo>
                  <a:lnTo>
                    <a:pt x="803211" y="660958"/>
                  </a:lnTo>
                  <a:lnTo>
                    <a:pt x="797610" y="660158"/>
                  </a:lnTo>
                  <a:lnTo>
                    <a:pt x="800011" y="667346"/>
                  </a:lnTo>
                  <a:lnTo>
                    <a:pt x="803998" y="669747"/>
                  </a:lnTo>
                  <a:lnTo>
                    <a:pt x="809599" y="669747"/>
                  </a:lnTo>
                  <a:close/>
                </a:path>
                <a:path w="2186305" h="968375">
                  <a:moveTo>
                    <a:pt x="1734286" y="362051"/>
                  </a:moveTo>
                  <a:lnTo>
                    <a:pt x="1724393" y="357670"/>
                  </a:lnTo>
                  <a:lnTo>
                    <a:pt x="1722297" y="361149"/>
                  </a:lnTo>
                  <a:lnTo>
                    <a:pt x="1726196" y="365086"/>
                  </a:lnTo>
                  <a:lnTo>
                    <a:pt x="1734286" y="362051"/>
                  </a:lnTo>
                  <a:close/>
                </a:path>
                <a:path w="2186305" h="968375">
                  <a:moveTo>
                    <a:pt x="1738274" y="478739"/>
                  </a:moveTo>
                  <a:lnTo>
                    <a:pt x="1733486" y="478739"/>
                  </a:lnTo>
                  <a:lnTo>
                    <a:pt x="1726285" y="476338"/>
                  </a:lnTo>
                  <a:lnTo>
                    <a:pt x="1724698" y="481126"/>
                  </a:lnTo>
                  <a:lnTo>
                    <a:pt x="1730286" y="481126"/>
                  </a:lnTo>
                  <a:lnTo>
                    <a:pt x="1737487" y="483527"/>
                  </a:lnTo>
                  <a:lnTo>
                    <a:pt x="1738274" y="478739"/>
                  </a:lnTo>
                  <a:close/>
                </a:path>
                <a:path w="2186305" h="968375">
                  <a:moveTo>
                    <a:pt x="1788833" y="285330"/>
                  </a:moveTo>
                  <a:lnTo>
                    <a:pt x="1788528" y="281279"/>
                  </a:lnTo>
                  <a:lnTo>
                    <a:pt x="1782241" y="285330"/>
                  </a:lnTo>
                  <a:lnTo>
                    <a:pt x="1785835" y="289369"/>
                  </a:lnTo>
                  <a:lnTo>
                    <a:pt x="1788833" y="285330"/>
                  </a:lnTo>
                  <a:close/>
                </a:path>
                <a:path w="2186305" h="968375">
                  <a:moveTo>
                    <a:pt x="1818144" y="376199"/>
                  </a:moveTo>
                  <a:lnTo>
                    <a:pt x="1814207" y="368439"/>
                  </a:lnTo>
                  <a:lnTo>
                    <a:pt x="1809826" y="375526"/>
                  </a:lnTo>
                  <a:lnTo>
                    <a:pt x="1813902" y="378333"/>
                  </a:lnTo>
                  <a:lnTo>
                    <a:pt x="1818144" y="376199"/>
                  </a:lnTo>
                  <a:close/>
                </a:path>
                <a:path w="2186305" h="968375">
                  <a:moveTo>
                    <a:pt x="1818995" y="278930"/>
                  </a:moveTo>
                  <a:lnTo>
                    <a:pt x="1815807" y="274929"/>
                  </a:lnTo>
                  <a:lnTo>
                    <a:pt x="1811007" y="272542"/>
                  </a:lnTo>
                  <a:lnTo>
                    <a:pt x="1810207" y="279730"/>
                  </a:lnTo>
                  <a:lnTo>
                    <a:pt x="1812607" y="283730"/>
                  </a:lnTo>
                  <a:lnTo>
                    <a:pt x="1818195" y="286118"/>
                  </a:lnTo>
                  <a:lnTo>
                    <a:pt x="1818995" y="278930"/>
                  </a:lnTo>
                  <a:close/>
                </a:path>
                <a:path w="2186305" h="968375">
                  <a:moveTo>
                    <a:pt x="1826196" y="87922"/>
                  </a:moveTo>
                  <a:lnTo>
                    <a:pt x="1818195" y="86321"/>
                  </a:lnTo>
                  <a:lnTo>
                    <a:pt x="1816608" y="91109"/>
                  </a:lnTo>
                  <a:lnTo>
                    <a:pt x="1821395" y="91109"/>
                  </a:lnTo>
                  <a:lnTo>
                    <a:pt x="1822996" y="97510"/>
                  </a:lnTo>
                  <a:lnTo>
                    <a:pt x="1825396" y="91909"/>
                  </a:lnTo>
                  <a:lnTo>
                    <a:pt x="1826196" y="87922"/>
                  </a:lnTo>
                  <a:close/>
                </a:path>
                <a:path w="2186305" h="968375">
                  <a:moveTo>
                    <a:pt x="1866150" y="122288"/>
                  </a:moveTo>
                  <a:lnTo>
                    <a:pt x="1860562" y="121488"/>
                  </a:lnTo>
                  <a:lnTo>
                    <a:pt x="1856562" y="113487"/>
                  </a:lnTo>
                  <a:lnTo>
                    <a:pt x="1852561" y="120688"/>
                  </a:lnTo>
                  <a:lnTo>
                    <a:pt x="1858162" y="122288"/>
                  </a:lnTo>
                  <a:lnTo>
                    <a:pt x="1861362" y="129476"/>
                  </a:lnTo>
                  <a:lnTo>
                    <a:pt x="1866150" y="122288"/>
                  </a:lnTo>
                  <a:close/>
                </a:path>
                <a:path w="2186305" h="968375">
                  <a:moveTo>
                    <a:pt x="1876539" y="289318"/>
                  </a:moveTo>
                  <a:lnTo>
                    <a:pt x="1868563" y="285165"/>
                  </a:lnTo>
                  <a:lnTo>
                    <a:pt x="1865452" y="289026"/>
                  </a:lnTo>
                  <a:lnTo>
                    <a:pt x="1867890" y="293027"/>
                  </a:lnTo>
                  <a:lnTo>
                    <a:pt x="1876539" y="289318"/>
                  </a:lnTo>
                  <a:close/>
                </a:path>
                <a:path w="2186305" h="968375">
                  <a:moveTo>
                    <a:pt x="1877339" y="135877"/>
                  </a:moveTo>
                  <a:lnTo>
                    <a:pt x="1869351" y="134277"/>
                  </a:lnTo>
                  <a:lnTo>
                    <a:pt x="1867750" y="139065"/>
                  </a:lnTo>
                  <a:lnTo>
                    <a:pt x="1873351" y="139065"/>
                  </a:lnTo>
                  <a:lnTo>
                    <a:pt x="1874151" y="146265"/>
                  </a:lnTo>
                  <a:lnTo>
                    <a:pt x="1876539" y="139865"/>
                  </a:lnTo>
                  <a:lnTo>
                    <a:pt x="1877339" y="135877"/>
                  </a:lnTo>
                  <a:close/>
                </a:path>
                <a:path w="2186305" h="968375">
                  <a:moveTo>
                    <a:pt x="1904517" y="490728"/>
                  </a:moveTo>
                  <a:lnTo>
                    <a:pt x="1903717" y="485127"/>
                  </a:lnTo>
                  <a:lnTo>
                    <a:pt x="1895729" y="482727"/>
                  </a:lnTo>
                  <a:lnTo>
                    <a:pt x="1894928" y="490728"/>
                  </a:lnTo>
                  <a:lnTo>
                    <a:pt x="1896529" y="497116"/>
                  </a:lnTo>
                  <a:lnTo>
                    <a:pt x="1902117" y="500316"/>
                  </a:lnTo>
                  <a:lnTo>
                    <a:pt x="1904517" y="490728"/>
                  </a:lnTo>
                  <a:close/>
                </a:path>
                <a:path w="2186305" h="968375">
                  <a:moveTo>
                    <a:pt x="1920328" y="621563"/>
                  </a:moveTo>
                  <a:lnTo>
                    <a:pt x="1916506" y="613803"/>
                  </a:lnTo>
                  <a:lnTo>
                    <a:pt x="1911781" y="620877"/>
                  </a:lnTo>
                  <a:lnTo>
                    <a:pt x="1915909" y="623697"/>
                  </a:lnTo>
                  <a:lnTo>
                    <a:pt x="1920328" y="621563"/>
                  </a:lnTo>
                  <a:close/>
                </a:path>
                <a:path w="2186305" h="968375">
                  <a:moveTo>
                    <a:pt x="1925688" y="769556"/>
                  </a:moveTo>
                  <a:lnTo>
                    <a:pt x="1924189" y="765022"/>
                  </a:lnTo>
                  <a:lnTo>
                    <a:pt x="1919706" y="768057"/>
                  </a:lnTo>
                  <a:lnTo>
                    <a:pt x="1924189" y="773328"/>
                  </a:lnTo>
                  <a:lnTo>
                    <a:pt x="1925688" y="769556"/>
                  </a:lnTo>
                  <a:close/>
                </a:path>
                <a:path w="2186305" h="968375">
                  <a:moveTo>
                    <a:pt x="1925891" y="344068"/>
                  </a:moveTo>
                  <a:lnTo>
                    <a:pt x="1924850" y="338226"/>
                  </a:lnTo>
                  <a:lnTo>
                    <a:pt x="1918106" y="340474"/>
                  </a:lnTo>
                  <a:lnTo>
                    <a:pt x="1923046" y="348107"/>
                  </a:lnTo>
                  <a:lnTo>
                    <a:pt x="1925891" y="344068"/>
                  </a:lnTo>
                  <a:close/>
                </a:path>
                <a:path w="2186305" h="968375">
                  <a:moveTo>
                    <a:pt x="1935835" y="605726"/>
                  </a:moveTo>
                  <a:lnTo>
                    <a:pt x="1930895" y="607415"/>
                  </a:lnTo>
                  <a:lnTo>
                    <a:pt x="1927745" y="611339"/>
                  </a:lnTo>
                  <a:lnTo>
                    <a:pt x="1932089" y="608914"/>
                  </a:lnTo>
                  <a:lnTo>
                    <a:pt x="1935835" y="605726"/>
                  </a:lnTo>
                  <a:close/>
                </a:path>
                <a:path w="2186305" h="968375">
                  <a:moveTo>
                    <a:pt x="1943074" y="46253"/>
                  </a:moveTo>
                  <a:lnTo>
                    <a:pt x="1941423" y="41719"/>
                  </a:lnTo>
                  <a:lnTo>
                    <a:pt x="1936483" y="44754"/>
                  </a:lnTo>
                  <a:lnTo>
                    <a:pt x="1941423" y="50038"/>
                  </a:lnTo>
                  <a:lnTo>
                    <a:pt x="1943074" y="46253"/>
                  </a:lnTo>
                  <a:close/>
                </a:path>
                <a:path w="2186305" h="968375">
                  <a:moveTo>
                    <a:pt x="1943874" y="593725"/>
                  </a:moveTo>
                  <a:lnTo>
                    <a:pt x="1942223" y="589191"/>
                  </a:lnTo>
                  <a:lnTo>
                    <a:pt x="1937283" y="592226"/>
                  </a:lnTo>
                  <a:lnTo>
                    <a:pt x="1942223" y="597509"/>
                  </a:lnTo>
                  <a:lnTo>
                    <a:pt x="1943874" y="593725"/>
                  </a:lnTo>
                  <a:close/>
                </a:path>
                <a:path w="2186305" h="968375">
                  <a:moveTo>
                    <a:pt x="1979637" y="613803"/>
                  </a:moveTo>
                  <a:lnTo>
                    <a:pt x="1969414" y="609752"/>
                  </a:lnTo>
                  <a:lnTo>
                    <a:pt x="1967357" y="613206"/>
                  </a:lnTo>
                  <a:lnTo>
                    <a:pt x="1971433" y="616953"/>
                  </a:lnTo>
                  <a:lnTo>
                    <a:pt x="1979637" y="613803"/>
                  </a:lnTo>
                  <a:close/>
                </a:path>
                <a:path w="2186305" h="968375">
                  <a:moveTo>
                    <a:pt x="1983333" y="688124"/>
                  </a:moveTo>
                  <a:lnTo>
                    <a:pt x="1982851" y="684085"/>
                  </a:lnTo>
                  <a:lnTo>
                    <a:pt x="1976450" y="688124"/>
                  </a:lnTo>
                  <a:lnTo>
                    <a:pt x="1980374" y="692175"/>
                  </a:lnTo>
                  <a:lnTo>
                    <a:pt x="1983333" y="688124"/>
                  </a:lnTo>
                  <a:close/>
                </a:path>
                <a:path w="2186305" h="968375">
                  <a:moveTo>
                    <a:pt x="2001215" y="7200"/>
                  </a:moveTo>
                  <a:lnTo>
                    <a:pt x="1998027" y="7200"/>
                  </a:lnTo>
                  <a:lnTo>
                    <a:pt x="1995627" y="6400"/>
                  </a:lnTo>
                  <a:lnTo>
                    <a:pt x="1992426" y="6400"/>
                  </a:lnTo>
                  <a:lnTo>
                    <a:pt x="1991626" y="8801"/>
                  </a:lnTo>
                  <a:lnTo>
                    <a:pt x="1991626" y="11988"/>
                  </a:lnTo>
                  <a:lnTo>
                    <a:pt x="1990826" y="14389"/>
                  </a:lnTo>
                  <a:lnTo>
                    <a:pt x="1994027" y="14389"/>
                  </a:lnTo>
                  <a:lnTo>
                    <a:pt x="1996427" y="15189"/>
                  </a:lnTo>
                  <a:lnTo>
                    <a:pt x="1999627" y="15189"/>
                  </a:lnTo>
                  <a:lnTo>
                    <a:pt x="2000415" y="12788"/>
                  </a:lnTo>
                  <a:lnTo>
                    <a:pt x="2000415" y="9588"/>
                  </a:lnTo>
                  <a:lnTo>
                    <a:pt x="2001215" y="7200"/>
                  </a:lnTo>
                  <a:close/>
                </a:path>
                <a:path w="2186305" h="968375">
                  <a:moveTo>
                    <a:pt x="2003615" y="687336"/>
                  </a:moveTo>
                  <a:lnTo>
                    <a:pt x="1998827" y="687336"/>
                  </a:lnTo>
                  <a:lnTo>
                    <a:pt x="1991626" y="684936"/>
                  </a:lnTo>
                  <a:lnTo>
                    <a:pt x="1990026" y="689724"/>
                  </a:lnTo>
                  <a:lnTo>
                    <a:pt x="1995627" y="689724"/>
                  </a:lnTo>
                  <a:lnTo>
                    <a:pt x="2002815" y="692124"/>
                  </a:lnTo>
                  <a:lnTo>
                    <a:pt x="2003615" y="687336"/>
                  </a:lnTo>
                  <a:close/>
                </a:path>
                <a:path w="2186305" h="968375">
                  <a:moveTo>
                    <a:pt x="2009216" y="302907"/>
                  </a:moveTo>
                  <a:lnTo>
                    <a:pt x="2001215" y="301307"/>
                  </a:lnTo>
                  <a:lnTo>
                    <a:pt x="1999627" y="306108"/>
                  </a:lnTo>
                  <a:lnTo>
                    <a:pt x="2005215" y="306108"/>
                  </a:lnTo>
                  <a:lnTo>
                    <a:pt x="2006015" y="312496"/>
                  </a:lnTo>
                  <a:lnTo>
                    <a:pt x="2008416" y="306908"/>
                  </a:lnTo>
                  <a:lnTo>
                    <a:pt x="2009216" y="302907"/>
                  </a:lnTo>
                  <a:close/>
                </a:path>
                <a:path w="2186305" h="968375">
                  <a:moveTo>
                    <a:pt x="2024646" y="546100"/>
                  </a:moveTo>
                  <a:lnTo>
                    <a:pt x="2018804" y="545871"/>
                  </a:lnTo>
                  <a:lnTo>
                    <a:pt x="2019249" y="552843"/>
                  </a:lnTo>
                  <a:lnTo>
                    <a:pt x="2022995" y="550659"/>
                  </a:lnTo>
                  <a:lnTo>
                    <a:pt x="2024646" y="546100"/>
                  </a:lnTo>
                  <a:close/>
                </a:path>
                <a:path w="2186305" h="968375">
                  <a:moveTo>
                    <a:pt x="2036978" y="664349"/>
                  </a:moveTo>
                  <a:lnTo>
                    <a:pt x="2036432" y="661276"/>
                  </a:lnTo>
                  <a:lnTo>
                    <a:pt x="2030793" y="657758"/>
                  </a:lnTo>
                  <a:lnTo>
                    <a:pt x="2030793" y="664159"/>
                  </a:lnTo>
                  <a:lnTo>
                    <a:pt x="2027593" y="672947"/>
                  </a:lnTo>
                  <a:lnTo>
                    <a:pt x="2032393" y="674547"/>
                  </a:lnTo>
                  <a:lnTo>
                    <a:pt x="2034832" y="668324"/>
                  </a:lnTo>
                  <a:lnTo>
                    <a:pt x="2036978" y="664349"/>
                  </a:lnTo>
                  <a:close/>
                </a:path>
                <a:path w="2186305" h="968375">
                  <a:moveTo>
                    <a:pt x="2040382" y="629793"/>
                  </a:moveTo>
                  <a:lnTo>
                    <a:pt x="2032393" y="628192"/>
                  </a:lnTo>
                  <a:lnTo>
                    <a:pt x="2030793" y="632980"/>
                  </a:lnTo>
                  <a:lnTo>
                    <a:pt x="2035581" y="632980"/>
                  </a:lnTo>
                  <a:lnTo>
                    <a:pt x="2036381" y="640181"/>
                  </a:lnTo>
                  <a:lnTo>
                    <a:pt x="2039581" y="633780"/>
                  </a:lnTo>
                  <a:lnTo>
                    <a:pt x="2040382" y="629793"/>
                  </a:lnTo>
                  <a:close/>
                </a:path>
                <a:path w="2186305" h="968375">
                  <a:moveTo>
                    <a:pt x="2049272" y="10198"/>
                  </a:moveTo>
                  <a:lnTo>
                    <a:pt x="2046757" y="3606"/>
                  </a:lnTo>
                  <a:lnTo>
                    <a:pt x="2038781" y="0"/>
                  </a:lnTo>
                  <a:lnTo>
                    <a:pt x="2046541" y="11696"/>
                  </a:lnTo>
                  <a:lnTo>
                    <a:pt x="2049272" y="10198"/>
                  </a:lnTo>
                  <a:close/>
                </a:path>
                <a:path w="2186305" h="968375">
                  <a:moveTo>
                    <a:pt x="2063559" y="214998"/>
                  </a:moveTo>
                  <a:lnTo>
                    <a:pt x="2059559" y="212598"/>
                  </a:lnTo>
                  <a:lnTo>
                    <a:pt x="2054771" y="206197"/>
                  </a:lnTo>
                  <a:lnTo>
                    <a:pt x="2050770" y="209397"/>
                  </a:lnTo>
                  <a:lnTo>
                    <a:pt x="2054771" y="212598"/>
                  </a:lnTo>
                  <a:lnTo>
                    <a:pt x="2059559" y="218186"/>
                  </a:lnTo>
                  <a:lnTo>
                    <a:pt x="2063559" y="214998"/>
                  </a:lnTo>
                  <a:close/>
                </a:path>
                <a:path w="2186305" h="968375">
                  <a:moveTo>
                    <a:pt x="2117102" y="627392"/>
                  </a:moveTo>
                  <a:lnTo>
                    <a:pt x="2107209" y="623341"/>
                  </a:lnTo>
                  <a:lnTo>
                    <a:pt x="2105113" y="626795"/>
                  </a:lnTo>
                  <a:lnTo>
                    <a:pt x="2109012" y="630542"/>
                  </a:lnTo>
                  <a:lnTo>
                    <a:pt x="2117102" y="627392"/>
                  </a:lnTo>
                  <a:close/>
                </a:path>
                <a:path w="2186305" h="968375">
                  <a:moveTo>
                    <a:pt x="2117102" y="421195"/>
                  </a:moveTo>
                  <a:lnTo>
                    <a:pt x="2109012" y="424230"/>
                  </a:lnTo>
                  <a:lnTo>
                    <a:pt x="2110511" y="428688"/>
                  </a:lnTo>
                  <a:lnTo>
                    <a:pt x="2115312" y="429399"/>
                  </a:lnTo>
                  <a:lnTo>
                    <a:pt x="2117102" y="421195"/>
                  </a:lnTo>
                  <a:close/>
                </a:path>
                <a:path w="2186305" h="968375">
                  <a:moveTo>
                    <a:pt x="2120506" y="241871"/>
                  </a:moveTo>
                  <a:lnTo>
                    <a:pt x="2120201" y="238010"/>
                  </a:lnTo>
                  <a:lnTo>
                    <a:pt x="2113902" y="242163"/>
                  </a:lnTo>
                  <a:lnTo>
                    <a:pt x="2117509" y="245872"/>
                  </a:lnTo>
                  <a:lnTo>
                    <a:pt x="2120506" y="241871"/>
                  </a:lnTo>
                  <a:close/>
                </a:path>
                <a:path w="2186305" h="968375">
                  <a:moveTo>
                    <a:pt x="2124748" y="514121"/>
                  </a:moveTo>
                  <a:lnTo>
                    <a:pt x="2117102" y="513905"/>
                  </a:lnTo>
                  <a:lnTo>
                    <a:pt x="2117560" y="519074"/>
                  </a:lnTo>
                  <a:lnTo>
                    <a:pt x="2122500" y="517499"/>
                  </a:lnTo>
                  <a:lnTo>
                    <a:pt x="2124748" y="514121"/>
                  </a:lnTo>
                  <a:close/>
                </a:path>
                <a:path w="2186305" h="968375">
                  <a:moveTo>
                    <a:pt x="2136292" y="119087"/>
                  </a:moveTo>
                  <a:lnTo>
                    <a:pt x="2131009" y="110324"/>
                  </a:lnTo>
                  <a:lnTo>
                    <a:pt x="2126996" y="111899"/>
                  </a:lnTo>
                  <a:lnTo>
                    <a:pt x="2127631" y="117068"/>
                  </a:lnTo>
                  <a:lnTo>
                    <a:pt x="2136292" y="119087"/>
                  </a:lnTo>
                  <a:close/>
                </a:path>
                <a:path w="2186305" h="968375">
                  <a:moveTo>
                    <a:pt x="2138261" y="425742"/>
                  </a:moveTo>
                  <a:lnTo>
                    <a:pt x="2133092" y="424383"/>
                  </a:lnTo>
                  <a:lnTo>
                    <a:pt x="2127923" y="425742"/>
                  </a:lnTo>
                  <a:lnTo>
                    <a:pt x="2133092" y="426186"/>
                  </a:lnTo>
                  <a:lnTo>
                    <a:pt x="2138261" y="425742"/>
                  </a:lnTo>
                  <a:close/>
                </a:path>
                <a:path w="2186305" h="968375">
                  <a:moveTo>
                    <a:pt x="2139480" y="528281"/>
                  </a:moveTo>
                  <a:lnTo>
                    <a:pt x="2135492" y="525894"/>
                  </a:lnTo>
                  <a:lnTo>
                    <a:pt x="2130691" y="519493"/>
                  </a:lnTo>
                  <a:lnTo>
                    <a:pt x="2126691" y="522693"/>
                  </a:lnTo>
                  <a:lnTo>
                    <a:pt x="2130691" y="525894"/>
                  </a:lnTo>
                  <a:lnTo>
                    <a:pt x="2134692" y="531482"/>
                  </a:lnTo>
                  <a:lnTo>
                    <a:pt x="2139480" y="528281"/>
                  </a:lnTo>
                  <a:close/>
                </a:path>
                <a:path w="2186305" h="968375">
                  <a:moveTo>
                    <a:pt x="2145080" y="9588"/>
                  </a:moveTo>
                  <a:lnTo>
                    <a:pt x="2137079" y="8001"/>
                  </a:lnTo>
                  <a:lnTo>
                    <a:pt x="2135492" y="12788"/>
                  </a:lnTo>
                  <a:lnTo>
                    <a:pt x="2140280" y="12788"/>
                  </a:lnTo>
                  <a:lnTo>
                    <a:pt x="2141880" y="19189"/>
                  </a:lnTo>
                  <a:lnTo>
                    <a:pt x="2144280" y="13589"/>
                  </a:lnTo>
                  <a:lnTo>
                    <a:pt x="2145080" y="9588"/>
                  </a:lnTo>
                  <a:close/>
                </a:path>
                <a:path w="2186305" h="968375">
                  <a:moveTo>
                    <a:pt x="2154466" y="415823"/>
                  </a:moveTo>
                  <a:lnTo>
                    <a:pt x="2149068" y="415594"/>
                  </a:lnTo>
                  <a:lnTo>
                    <a:pt x="2149068" y="422567"/>
                  </a:lnTo>
                  <a:lnTo>
                    <a:pt x="2152675" y="420395"/>
                  </a:lnTo>
                  <a:lnTo>
                    <a:pt x="2154466" y="415823"/>
                  </a:lnTo>
                  <a:close/>
                </a:path>
                <a:path w="2186305" h="968375">
                  <a:moveTo>
                    <a:pt x="2154872" y="513295"/>
                  </a:moveTo>
                  <a:lnTo>
                    <a:pt x="2153221" y="508584"/>
                  </a:lnTo>
                  <a:lnTo>
                    <a:pt x="2148268" y="511505"/>
                  </a:lnTo>
                  <a:lnTo>
                    <a:pt x="2153221" y="517118"/>
                  </a:lnTo>
                  <a:lnTo>
                    <a:pt x="2154872" y="513295"/>
                  </a:lnTo>
                  <a:close/>
                </a:path>
                <a:path w="2186305" h="968375">
                  <a:moveTo>
                    <a:pt x="2175446" y="453161"/>
                  </a:moveTo>
                  <a:lnTo>
                    <a:pt x="2172030" y="450646"/>
                  </a:lnTo>
                  <a:lnTo>
                    <a:pt x="2166658" y="447471"/>
                  </a:lnTo>
                  <a:lnTo>
                    <a:pt x="2161286" y="446532"/>
                  </a:lnTo>
                  <a:lnTo>
                    <a:pt x="2159876" y="448284"/>
                  </a:lnTo>
                  <a:lnTo>
                    <a:pt x="2158466" y="448868"/>
                  </a:lnTo>
                  <a:lnTo>
                    <a:pt x="2158581" y="449872"/>
                  </a:lnTo>
                  <a:lnTo>
                    <a:pt x="2157869" y="450761"/>
                  </a:lnTo>
                  <a:lnTo>
                    <a:pt x="2158708" y="450875"/>
                  </a:lnTo>
                  <a:lnTo>
                    <a:pt x="2159139" y="454228"/>
                  </a:lnTo>
                  <a:lnTo>
                    <a:pt x="2167458" y="456361"/>
                  </a:lnTo>
                  <a:lnTo>
                    <a:pt x="2165616" y="453136"/>
                  </a:lnTo>
                  <a:lnTo>
                    <a:pt x="2168156" y="455256"/>
                  </a:lnTo>
                  <a:lnTo>
                    <a:pt x="2171916" y="457390"/>
                  </a:lnTo>
                  <a:lnTo>
                    <a:pt x="2175446" y="453161"/>
                  </a:lnTo>
                  <a:close/>
                </a:path>
                <a:path w="2186305" h="968375">
                  <a:moveTo>
                    <a:pt x="2182672" y="525564"/>
                  </a:moveTo>
                  <a:lnTo>
                    <a:pt x="2180247" y="519493"/>
                  </a:lnTo>
                  <a:lnTo>
                    <a:pt x="2176246" y="525094"/>
                  </a:lnTo>
                  <a:lnTo>
                    <a:pt x="2167458" y="529882"/>
                  </a:lnTo>
                  <a:lnTo>
                    <a:pt x="2170646" y="533882"/>
                  </a:lnTo>
                  <a:lnTo>
                    <a:pt x="2176754" y="530504"/>
                  </a:lnTo>
                  <a:lnTo>
                    <a:pt x="2181136" y="528485"/>
                  </a:lnTo>
                  <a:lnTo>
                    <a:pt x="2182672" y="525564"/>
                  </a:lnTo>
                  <a:close/>
                </a:path>
                <a:path w="2186305" h="968375">
                  <a:moveTo>
                    <a:pt x="2184577" y="453859"/>
                  </a:moveTo>
                  <a:lnTo>
                    <a:pt x="2181047" y="453161"/>
                  </a:lnTo>
                  <a:lnTo>
                    <a:pt x="2179447" y="457949"/>
                  </a:lnTo>
                  <a:lnTo>
                    <a:pt x="2184235" y="457949"/>
                  </a:lnTo>
                  <a:lnTo>
                    <a:pt x="2184577" y="460616"/>
                  </a:lnTo>
                  <a:lnTo>
                    <a:pt x="2184577" y="453859"/>
                  </a:lnTo>
                  <a:close/>
                </a:path>
                <a:path w="2186305" h="968375">
                  <a:moveTo>
                    <a:pt x="2184577" y="307365"/>
                  </a:moveTo>
                  <a:lnTo>
                    <a:pt x="2181047" y="310896"/>
                  </a:lnTo>
                  <a:lnTo>
                    <a:pt x="2177846" y="316496"/>
                  </a:lnTo>
                  <a:lnTo>
                    <a:pt x="2180247" y="322884"/>
                  </a:lnTo>
                  <a:lnTo>
                    <a:pt x="2184577" y="319862"/>
                  </a:lnTo>
                  <a:lnTo>
                    <a:pt x="2184577" y="307365"/>
                  </a:lnTo>
                  <a:close/>
                </a:path>
                <a:path w="2186305" h="968375">
                  <a:moveTo>
                    <a:pt x="2184577" y="120523"/>
                  </a:moveTo>
                  <a:lnTo>
                    <a:pt x="2181847" y="122288"/>
                  </a:lnTo>
                  <a:lnTo>
                    <a:pt x="2184577" y="125361"/>
                  </a:lnTo>
                  <a:lnTo>
                    <a:pt x="2184577" y="120523"/>
                  </a:lnTo>
                  <a:close/>
                </a:path>
                <a:path w="2186305" h="968375">
                  <a:moveTo>
                    <a:pt x="2185835" y="562648"/>
                  </a:moveTo>
                  <a:lnTo>
                    <a:pt x="2181047" y="560260"/>
                  </a:lnTo>
                  <a:lnTo>
                    <a:pt x="2172246" y="560260"/>
                  </a:lnTo>
                  <a:lnTo>
                    <a:pt x="2172246" y="563448"/>
                  </a:lnTo>
                  <a:lnTo>
                    <a:pt x="2170646" y="568248"/>
                  </a:lnTo>
                  <a:lnTo>
                    <a:pt x="2175446" y="569048"/>
                  </a:lnTo>
                  <a:lnTo>
                    <a:pt x="2179447" y="569048"/>
                  </a:lnTo>
                  <a:lnTo>
                    <a:pt x="2184235" y="569849"/>
                  </a:lnTo>
                  <a:lnTo>
                    <a:pt x="2185835" y="56264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610582" y="9101454"/>
              <a:ext cx="677545" cy="1090930"/>
            </a:xfrm>
            <a:custGeom>
              <a:avLst/>
              <a:gdLst/>
              <a:ahLst/>
              <a:cxnLst/>
              <a:rect l="l" t="t" r="r" b="b"/>
              <a:pathLst>
                <a:path w="677544" h="1090929">
                  <a:moveTo>
                    <a:pt x="8991" y="264337"/>
                  </a:moveTo>
                  <a:lnTo>
                    <a:pt x="4940" y="260743"/>
                  </a:lnTo>
                  <a:lnTo>
                    <a:pt x="0" y="266141"/>
                  </a:lnTo>
                  <a:lnTo>
                    <a:pt x="4343" y="266738"/>
                  </a:lnTo>
                  <a:lnTo>
                    <a:pt x="8991" y="264337"/>
                  </a:lnTo>
                  <a:close/>
                </a:path>
                <a:path w="677544" h="1090929">
                  <a:moveTo>
                    <a:pt x="69735" y="684276"/>
                  </a:moveTo>
                  <a:lnTo>
                    <a:pt x="65684" y="680339"/>
                  </a:lnTo>
                  <a:lnTo>
                    <a:pt x="60744" y="685838"/>
                  </a:lnTo>
                  <a:lnTo>
                    <a:pt x="65087" y="686625"/>
                  </a:lnTo>
                  <a:lnTo>
                    <a:pt x="69735" y="684276"/>
                  </a:lnTo>
                  <a:close/>
                </a:path>
                <a:path w="677544" h="1090929">
                  <a:moveTo>
                    <a:pt x="107048" y="300964"/>
                  </a:moveTo>
                  <a:lnTo>
                    <a:pt x="101650" y="295910"/>
                  </a:lnTo>
                  <a:lnTo>
                    <a:pt x="98056" y="300291"/>
                  </a:lnTo>
                  <a:lnTo>
                    <a:pt x="102844" y="302209"/>
                  </a:lnTo>
                  <a:lnTo>
                    <a:pt x="107048" y="300964"/>
                  </a:lnTo>
                  <a:close/>
                </a:path>
                <a:path w="677544" h="1090929">
                  <a:moveTo>
                    <a:pt x="108038" y="308698"/>
                  </a:moveTo>
                  <a:lnTo>
                    <a:pt x="102450" y="308698"/>
                  </a:lnTo>
                  <a:lnTo>
                    <a:pt x="103251" y="313499"/>
                  </a:lnTo>
                  <a:lnTo>
                    <a:pt x="102450" y="319887"/>
                  </a:lnTo>
                  <a:lnTo>
                    <a:pt x="108038" y="320687"/>
                  </a:lnTo>
                  <a:lnTo>
                    <a:pt x="106438" y="315887"/>
                  </a:lnTo>
                  <a:lnTo>
                    <a:pt x="108038" y="308698"/>
                  </a:lnTo>
                  <a:close/>
                </a:path>
                <a:path w="677544" h="1090929">
                  <a:moveTo>
                    <a:pt x="144805" y="339064"/>
                  </a:moveTo>
                  <a:lnTo>
                    <a:pt x="138417" y="339864"/>
                  </a:lnTo>
                  <a:lnTo>
                    <a:pt x="128016" y="338277"/>
                  </a:lnTo>
                  <a:lnTo>
                    <a:pt x="127228" y="343865"/>
                  </a:lnTo>
                  <a:lnTo>
                    <a:pt x="134239" y="344805"/>
                  </a:lnTo>
                  <a:lnTo>
                    <a:pt x="139014" y="345960"/>
                  </a:lnTo>
                  <a:lnTo>
                    <a:pt x="142278" y="344881"/>
                  </a:lnTo>
                  <a:lnTo>
                    <a:pt x="144805" y="339064"/>
                  </a:lnTo>
                  <a:close/>
                </a:path>
                <a:path w="677544" h="1090929">
                  <a:moveTo>
                    <a:pt x="167982" y="226377"/>
                  </a:moveTo>
                  <a:lnTo>
                    <a:pt x="159550" y="223570"/>
                  </a:lnTo>
                  <a:lnTo>
                    <a:pt x="157492" y="227876"/>
                  </a:lnTo>
                  <a:lnTo>
                    <a:pt x="160680" y="231432"/>
                  </a:lnTo>
                  <a:lnTo>
                    <a:pt x="167982" y="226377"/>
                  </a:lnTo>
                  <a:close/>
                </a:path>
                <a:path w="677544" h="1090929">
                  <a:moveTo>
                    <a:pt x="176771" y="333476"/>
                  </a:moveTo>
                  <a:lnTo>
                    <a:pt x="171183" y="332676"/>
                  </a:lnTo>
                  <a:lnTo>
                    <a:pt x="171983" y="337477"/>
                  </a:lnTo>
                  <a:lnTo>
                    <a:pt x="164782" y="339864"/>
                  </a:lnTo>
                  <a:lnTo>
                    <a:pt x="171983" y="340664"/>
                  </a:lnTo>
                  <a:lnTo>
                    <a:pt x="175971" y="340664"/>
                  </a:lnTo>
                  <a:lnTo>
                    <a:pt x="176771" y="333476"/>
                  </a:lnTo>
                  <a:close/>
                </a:path>
                <a:path w="677544" h="1090929">
                  <a:moveTo>
                    <a:pt x="180492" y="242417"/>
                  </a:moveTo>
                  <a:lnTo>
                    <a:pt x="177571" y="238366"/>
                  </a:lnTo>
                  <a:lnTo>
                    <a:pt x="172847" y="236118"/>
                  </a:lnTo>
                  <a:lnTo>
                    <a:pt x="176377" y="239572"/>
                  </a:lnTo>
                  <a:lnTo>
                    <a:pt x="180492" y="242417"/>
                  </a:lnTo>
                  <a:close/>
                </a:path>
                <a:path w="677544" h="1090929">
                  <a:moveTo>
                    <a:pt x="183349" y="273456"/>
                  </a:moveTo>
                  <a:lnTo>
                    <a:pt x="179273" y="272338"/>
                  </a:lnTo>
                  <a:lnTo>
                    <a:pt x="175933" y="276606"/>
                  </a:lnTo>
                  <a:lnTo>
                    <a:pt x="180771" y="283121"/>
                  </a:lnTo>
                  <a:lnTo>
                    <a:pt x="183349" y="273456"/>
                  </a:lnTo>
                  <a:close/>
                </a:path>
                <a:path w="677544" h="1090929">
                  <a:moveTo>
                    <a:pt x="189560" y="773049"/>
                  </a:moveTo>
                  <a:lnTo>
                    <a:pt x="183972" y="772248"/>
                  </a:lnTo>
                  <a:lnTo>
                    <a:pt x="184772" y="777036"/>
                  </a:lnTo>
                  <a:lnTo>
                    <a:pt x="178371" y="779437"/>
                  </a:lnTo>
                  <a:lnTo>
                    <a:pt x="184772" y="780237"/>
                  </a:lnTo>
                  <a:lnTo>
                    <a:pt x="188760" y="780237"/>
                  </a:lnTo>
                  <a:lnTo>
                    <a:pt x="189560" y="773049"/>
                  </a:lnTo>
                  <a:close/>
                </a:path>
                <a:path w="677544" h="1090929">
                  <a:moveTo>
                    <a:pt x="196938" y="399732"/>
                  </a:moveTo>
                  <a:lnTo>
                    <a:pt x="192862" y="398614"/>
                  </a:lnTo>
                  <a:lnTo>
                    <a:pt x="189522" y="402882"/>
                  </a:lnTo>
                  <a:lnTo>
                    <a:pt x="194360" y="409397"/>
                  </a:lnTo>
                  <a:lnTo>
                    <a:pt x="196938" y="399732"/>
                  </a:lnTo>
                  <a:close/>
                </a:path>
                <a:path w="677544" h="1090929">
                  <a:moveTo>
                    <a:pt x="199999" y="244703"/>
                  </a:moveTo>
                  <a:lnTo>
                    <a:pt x="195961" y="240766"/>
                  </a:lnTo>
                  <a:lnTo>
                    <a:pt x="191008" y="246278"/>
                  </a:lnTo>
                  <a:lnTo>
                    <a:pt x="195351" y="247065"/>
                  </a:lnTo>
                  <a:lnTo>
                    <a:pt x="199999" y="244703"/>
                  </a:lnTo>
                  <a:close/>
                </a:path>
                <a:path w="677544" h="1090929">
                  <a:moveTo>
                    <a:pt x="213537" y="594817"/>
                  </a:moveTo>
                  <a:lnTo>
                    <a:pt x="207149" y="594017"/>
                  </a:lnTo>
                  <a:lnTo>
                    <a:pt x="204851" y="597242"/>
                  </a:lnTo>
                  <a:lnTo>
                    <a:pt x="200152" y="600608"/>
                  </a:lnTo>
                  <a:lnTo>
                    <a:pt x="198158" y="603681"/>
                  </a:lnTo>
                  <a:lnTo>
                    <a:pt x="203949" y="606005"/>
                  </a:lnTo>
                  <a:lnTo>
                    <a:pt x="203949" y="601218"/>
                  </a:lnTo>
                  <a:lnTo>
                    <a:pt x="207937" y="602018"/>
                  </a:lnTo>
                  <a:lnTo>
                    <a:pt x="208737" y="605205"/>
                  </a:lnTo>
                  <a:lnTo>
                    <a:pt x="208737" y="610006"/>
                  </a:lnTo>
                  <a:lnTo>
                    <a:pt x="212737" y="610006"/>
                  </a:lnTo>
                  <a:lnTo>
                    <a:pt x="211937" y="604405"/>
                  </a:lnTo>
                  <a:lnTo>
                    <a:pt x="213537" y="594817"/>
                  </a:lnTo>
                  <a:close/>
                </a:path>
                <a:path w="677544" h="1090929">
                  <a:moveTo>
                    <a:pt x="240068" y="690664"/>
                  </a:moveTo>
                  <a:lnTo>
                    <a:pt x="235915" y="686727"/>
                  </a:lnTo>
                  <a:lnTo>
                    <a:pt x="231305" y="692238"/>
                  </a:lnTo>
                  <a:lnTo>
                    <a:pt x="235610" y="693026"/>
                  </a:lnTo>
                  <a:lnTo>
                    <a:pt x="240068" y="690664"/>
                  </a:lnTo>
                  <a:close/>
                </a:path>
                <a:path w="677544" h="1090929">
                  <a:moveTo>
                    <a:pt x="266331" y="680732"/>
                  </a:moveTo>
                  <a:lnTo>
                    <a:pt x="262293" y="677138"/>
                  </a:lnTo>
                  <a:lnTo>
                    <a:pt x="257340" y="682536"/>
                  </a:lnTo>
                  <a:lnTo>
                    <a:pt x="261696" y="683133"/>
                  </a:lnTo>
                  <a:lnTo>
                    <a:pt x="266331" y="680732"/>
                  </a:lnTo>
                  <a:close/>
                </a:path>
                <a:path w="677544" h="1090929">
                  <a:moveTo>
                    <a:pt x="275882" y="26581"/>
                  </a:moveTo>
                  <a:lnTo>
                    <a:pt x="270281" y="26581"/>
                  </a:lnTo>
                  <a:lnTo>
                    <a:pt x="271881" y="31369"/>
                  </a:lnTo>
                  <a:lnTo>
                    <a:pt x="270281" y="38569"/>
                  </a:lnTo>
                  <a:lnTo>
                    <a:pt x="275882" y="38569"/>
                  </a:lnTo>
                  <a:lnTo>
                    <a:pt x="274281" y="33769"/>
                  </a:lnTo>
                  <a:lnTo>
                    <a:pt x="275882" y="26581"/>
                  </a:lnTo>
                  <a:close/>
                </a:path>
                <a:path w="677544" h="1090929">
                  <a:moveTo>
                    <a:pt x="279869" y="454152"/>
                  </a:moveTo>
                  <a:lnTo>
                    <a:pt x="277469" y="446163"/>
                  </a:lnTo>
                  <a:lnTo>
                    <a:pt x="271881" y="446163"/>
                  </a:lnTo>
                  <a:lnTo>
                    <a:pt x="268681" y="446963"/>
                  </a:lnTo>
                  <a:lnTo>
                    <a:pt x="268681" y="450964"/>
                  </a:lnTo>
                  <a:lnTo>
                    <a:pt x="269481" y="454952"/>
                  </a:lnTo>
                  <a:lnTo>
                    <a:pt x="269481" y="458952"/>
                  </a:lnTo>
                  <a:lnTo>
                    <a:pt x="277469" y="458952"/>
                  </a:lnTo>
                  <a:lnTo>
                    <a:pt x="279869" y="454152"/>
                  </a:lnTo>
                  <a:close/>
                </a:path>
                <a:path w="677544" h="1090929">
                  <a:moveTo>
                    <a:pt x="283070" y="466140"/>
                  </a:moveTo>
                  <a:lnTo>
                    <a:pt x="275082" y="466940"/>
                  </a:lnTo>
                  <a:lnTo>
                    <a:pt x="268681" y="470141"/>
                  </a:lnTo>
                  <a:lnTo>
                    <a:pt x="265480" y="475742"/>
                  </a:lnTo>
                  <a:lnTo>
                    <a:pt x="275882" y="475742"/>
                  </a:lnTo>
                  <a:lnTo>
                    <a:pt x="282270" y="473341"/>
                  </a:lnTo>
                  <a:lnTo>
                    <a:pt x="283070" y="466140"/>
                  </a:lnTo>
                  <a:close/>
                </a:path>
                <a:path w="677544" h="1090929">
                  <a:moveTo>
                    <a:pt x="299046" y="687527"/>
                  </a:moveTo>
                  <a:lnTo>
                    <a:pt x="298259" y="686727"/>
                  </a:lnTo>
                  <a:lnTo>
                    <a:pt x="294259" y="687527"/>
                  </a:lnTo>
                  <a:lnTo>
                    <a:pt x="284886" y="682802"/>
                  </a:lnTo>
                  <a:lnTo>
                    <a:pt x="288861" y="688124"/>
                  </a:lnTo>
                  <a:lnTo>
                    <a:pt x="296735" y="693153"/>
                  </a:lnTo>
                  <a:lnTo>
                    <a:pt x="299046" y="687527"/>
                  </a:lnTo>
                  <a:close/>
                </a:path>
                <a:path w="677544" h="1090929">
                  <a:moveTo>
                    <a:pt x="299847" y="935291"/>
                  </a:moveTo>
                  <a:lnTo>
                    <a:pt x="294259" y="934491"/>
                  </a:lnTo>
                  <a:lnTo>
                    <a:pt x="295059" y="939279"/>
                  </a:lnTo>
                  <a:lnTo>
                    <a:pt x="287858" y="940879"/>
                  </a:lnTo>
                  <a:lnTo>
                    <a:pt x="295059" y="942479"/>
                  </a:lnTo>
                  <a:lnTo>
                    <a:pt x="299046" y="942479"/>
                  </a:lnTo>
                  <a:lnTo>
                    <a:pt x="299847" y="935291"/>
                  </a:lnTo>
                  <a:close/>
                </a:path>
                <a:path w="677544" h="1090929">
                  <a:moveTo>
                    <a:pt x="303847" y="181622"/>
                  </a:moveTo>
                  <a:lnTo>
                    <a:pt x="295859" y="182422"/>
                  </a:lnTo>
                  <a:lnTo>
                    <a:pt x="288658" y="184823"/>
                  </a:lnTo>
                  <a:lnTo>
                    <a:pt x="286270" y="191211"/>
                  </a:lnTo>
                  <a:lnTo>
                    <a:pt x="296659" y="191211"/>
                  </a:lnTo>
                  <a:lnTo>
                    <a:pt x="303047" y="188810"/>
                  </a:lnTo>
                  <a:lnTo>
                    <a:pt x="303847" y="181622"/>
                  </a:lnTo>
                  <a:close/>
                </a:path>
                <a:path w="677544" h="1090929">
                  <a:moveTo>
                    <a:pt x="310235" y="541274"/>
                  </a:moveTo>
                  <a:lnTo>
                    <a:pt x="302247" y="538873"/>
                  </a:lnTo>
                  <a:lnTo>
                    <a:pt x="301447" y="543674"/>
                  </a:lnTo>
                  <a:lnTo>
                    <a:pt x="295059" y="549262"/>
                  </a:lnTo>
                  <a:lnTo>
                    <a:pt x="303047" y="550862"/>
                  </a:lnTo>
                  <a:lnTo>
                    <a:pt x="303047" y="546061"/>
                  </a:lnTo>
                  <a:lnTo>
                    <a:pt x="310235" y="541274"/>
                  </a:lnTo>
                  <a:close/>
                </a:path>
                <a:path w="677544" h="1090929">
                  <a:moveTo>
                    <a:pt x="318236" y="1007211"/>
                  </a:moveTo>
                  <a:lnTo>
                    <a:pt x="312635" y="1007211"/>
                  </a:lnTo>
                  <a:lnTo>
                    <a:pt x="313436" y="1012012"/>
                  </a:lnTo>
                  <a:lnTo>
                    <a:pt x="312635" y="1019200"/>
                  </a:lnTo>
                  <a:lnTo>
                    <a:pt x="318236" y="1019200"/>
                  </a:lnTo>
                  <a:lnTo>
                    <a:pt x="316636" y="1014412"/>
                  </a:lnTo>
                  <a:lnTo>
                    <a:pt x="318236" y="1007211"/>
                  </a:lnTo>
                  <a:close/>
                </a:path>
                <a:path w="677544" h="1090929">
                  <a:moveTo>
                    <a:pt x="318236" y="942479"/>
                  </a:moveTo>
                  <a:lnTo>
                    <a:pt x="312635" y="941679"/>
                  </a:lnTo>
                  <a:lnTo>
                    <a:pt x="313436" y="946480"/>
                  </a:lnTo>
                  <a:lnTo>
                    <a:pt x="306247" y="948067"/>
                  </a:lnTo>
                  <a:lnTo>
                    <a:pt x="313436" y="949667"/>
                  </a:lnTo>
                  <a:lnTo>
                    <a:pt x="317436" y="949667"/>
                  </a:lnTo>
                  <a:lnTo>
                    <a:pt x="318236" y="942479"/>
                  </a:lnTo>
                  <a:close/>
                </a:path>
                <a:path w="677544" h="1090929">
                  <a:moveTo>
                    <a:pt x="320763" y="794092"/>
                  </a:moveTo>
                  <a:lnTo>
                    <a:pt x="315036" y="789025"/>
                  </a:lnTo>
                  <a:lnTo>
                    <a:pt x="311556" y="793407"/>
                  </a:lnTo>
                  <a:lnTo>
                    <a:pt x="316534" y="795324"/>
                  </a:lnTo>
                  <a:lnTo>
                    <a:pt x="320763" y="794092"/>
                  </a:lnTo>
                  <a:close/>
                </a:path>
                <a:path w="677544" h="1090929">
                  <a:moveTo>
                    <a:pt x="321589" y="640778"/>
                  </a:moveTo>
                  <a:lnTo>
                    <a:pt x="317436" y="637184"/>
                  </a:lnTo>
                  <a:lnTo>
                    <a:pt x="312826" y="642569"/>
                  </a:lnTo>
                  <a:lnTo>
                    <a:pt x="317131" y="643166"/>
                  </a:lnTo>
                  <a:lnTo>
                    <a:pt x="321589" y="640778"/>
                  </a:lnTo>
                  <a:close/>
                </a:path>
                <a:path w="677544" h="1090929">
                  <a:moveTo>
                    <a:pt x="322224" y="825792"/>
                  </a:moveTo>
                  <a:lnTo>
                    <a:pt x="316636" y="825792"/>
                  </a:lnTo>
                  <a:lnTo>
                    <a:pt x="311835" y="819404"/>
                  </a:lnTo>
                  <a:lnTo>
                    <a:pt x="308648" y="826592"/>
                  </a:lnTo>
                  <a:lnTo>
                    <a:pt x="314236" y="826592"/>
                  </a:lnTo>
                  <a:lnTo>
                    <a:pt x="319836" y="832980"/>
                  </a:lnTo>
                  <a:lnTo>
                    <a:pt x="322224" y="825792"/>
                  </a:lnTo>
                  <a:close/>
                </a:path>
                <a:path w="677544" h="1090929">
                  <a:moveTo>
                    <a:pt x="327025" y="1027201"/>
                  </a:moveTo>
                  <a:lnTo>
                    <a:pt x="319836" y="1027201"/>
                  </a:lnTo>
                  <a:lnTo>
                    <a:pt x="315836" y="1031189"/>
                  </a:lnTo>
                  <a:lnTo>
                    <a:pt x="314236" y="1035989"/>
                  </a:lnTo>
                  <a:lnTo>
                    <a:pt x="322224" y="1035989"/>
                  </a:lnTo>
                  <a:lnTo>
                    <a:pt x="325424" y="1031989"/>
                  </a:lnTo>
                  <a:lnTo>
                    <a:pt x="327025" y="1027201"/>
                  </a:lnTo>
                  <a:close/>
                </a:path>
                <a:path w="677544" h="1090929">
                  <a:moveTo>
                    <a:pt x="328676" y="418134"/>
                  </a:moveTo>
                  <a:lnTo>
                    <a:pt x="324624" y="414197"/>
                  </a:lnTo>
                  <a:lnTo>
                    <a:pt x="319684" y="419709"/>
                  </a:lnTo>
                  <a:lnTo>
                    <a:pt x="324027" y="420484"/>
                  </a:lnTo>
                  <a:lnTo>
                    <a:pt x="328676" y="418134"/>
                  </a:lnTo>
                  <a:close/>
                </a:path>
                <a:path w="677544" h="1090929">
                  <a:moveTo>
                    <a:pt x="351053" y="860894"/>
                  </a:moveTo>
                  <a:lnTo>
                    <a:pt x="347002" y="856957"/>
                  </a:lnTo>
                  <a:lnTo>
                    <a:pt x="342061" y="862469"/>
                  </a:lnTo>
                  <a:lnTo>
                    <a:pt x="346405" y="863257"/>
                  </a:lnTo>
                  <a:lnTo>
                    <a:pt x="351053" y="860894"/>
                  </a:lnTo>
                  <a:close/>
                </a:path>
                <a:path w="677544" h="1090929">
                  <a:moveTo>
                    <a:pt x="362991" y="560451"/>
                  </a:moveTo>
                  <a:lnTo>
                    <a:pt x="357390" y="560451"/>
                  </a:lnTo>
                  <a:lnTo>
                    <a:pt x="358190" y="565251"/>
                  </a:lnTo>
                  <a:lnTo>
                    <a:pt x="357390" y="572439"/>
                  </a:lnTo>
                  <a:lnTo>
                    <a:pt x="362991" y="572439"/>
                  </a:lnTo>
                  <a:lnTo>
                    <a:pt x="361391" y="567651"/>
                  </a:lnTo>
                  <a:lnTo>
                    <a:pt x="362991" y="560451"/>
                  </a:lnTo>
                  <a:close/>
                </a:path>
                <a:path w="677544" h="1090929">
                  <a:moveTo>
                    <a:pt x="363791" y="913701"/>
                  </a:moveTo>
                  <a:lnTo>
                    <a:pt x="356590" y="913701"/>
                  </a:lnTo>
                  <a:lnTo>
                    <a:pt x="352602" y="917702"/>
                  </a:lnTo>
                  <a:lnTo>
                    <a:pt x="351002" y="922502"/>
                  </a:lnTo>
                  <a:lnTo>
                    <a:pt x="358990" y="922502"/>
                  </a:lnTo>
                  <a:lnTo>
                    <a:pt x="362191" y="918502"/>
                  </a:lnTo>
                  <a:lnTo>
                    <a:pt x="363791" y="913701"/>
                  </a:lnTo>
                  <a:close/>
                </a:path>
                <a:path w="677544" h="1090929">
                  <a:moveTo>
                    <a:pt x="366991" y="896924"/>
                  </a:moveTo>
                  <a:lnTo>
                    <a:pt x="362191" y="896924"/>
                  </a:lnTo>
                  <a:lnTo>
                    <a:pt x="356590" y="890524"/>
                  </a:lnTo>
                  <a:lnTo>
                    <a:pt x="353402" y="897724"/>
                  </a:lnTo>
                  <a:lnTo>
                    <a:pt x="358990" y="897724"/>
                  </a:lnTo>
                  <a:lnTo>
                    <a:pt x="364591" y="904113"/>
                  </a:lnTo>
                  <a:lnTo>
                    <a:pt x="366991" y="896924"/>
                  </a:lnTo>
                  <a:close/>
                </a:path>
                <a:path w="677544" h="1090929">
                  <a:moveTo>
                    <a:pt x="371030" y="703453"/>
                  </a:moveTo>
                  <a:lnTo>
                    <a:pt x="366991" y="699516"/>
                  </a:lnTo>
                  <a:lnTo>
                    <a:pt x="362038" y="705027"/>
                  </a:lnTo>
                  <a:lnTo>
                    <a:pt x="366382" y="705815"/>
                  </a:lnTo>
                  <a:lnTo>
                    <a:pt x="371030" y="703453"/>
                  </a:lnTo>
                  <a:close/>
                </a:path>
                <a:path w="677544" h="1090929">
                  <a:moveTo>
                    <a:pt x="373380" y="584428"/>
                  </a:moveTo>
                  <a:lnTo>
                    <a:pt x="367779" y="584428"/>
                  </a:lnTo>
                  <a:lnTo>
                    <a:pt x="368579" y="589229"/>
                  </a:lnTo>
                  <a:lnTo>
                    <a:pt x="367779" y="596417"/>
                  </a:lnTo>
                  <a:lnTo>
                    <a:pt x="373380" y="596417"/>
                  </a:lnTo>
                  <a:lnTo>
                    <a:pt x="371779" y="591616"/>
                  </a:lnTo>
                  <a:lnTo>
                    <a:pt x="373380" y="584428"/>
                  </a:lnTo>
                  <a:close/>
                </a:path>
                <a:path w="677544" h="1090929">
                  <a:moveTo>
                    <a:pt x="378472" y="248056"/>
                  </a:moveTo>
                  <a:lnTo>
                    <a:pt x="377088" y="244678"/>
                  </a:lnTo>
                  <a:lnTo>
                    <a:pt x="370979" y="247954"/>
                  </a:lnTo>
                  <a:lnTo>
                    <a:pt x="374180" y="248754"/>
                  </a:lnTo>
                  <a:lnTo>
                    <a:pt x="376580" y="249555"/>
                  </a:lnTo>
                  <a:lnTo>
                    <a:pt x="374980" y="252755"/>
                  </a:lnTo>
                  <a:lnTo>
                    <a:pt x="369379" y="252755"/>
                  </a:lnTo>
                  <a:lnTo>
                    <a:pt x="362191" y="250355"/>
                  </a:lnTo>
                  <a:lnTo>
                    <a:pt x="360591" y="255155"/>
                  </a:lnTo>
                  <a:lnTo>
                    <a:pt x="363791" y="255955"/>
                  </a:lnTo>
                  <a:lnTo>
                    <a:pt x="366191" y="256755"/>
                  </a:lnTo>
                  <a:lnTo>
                    <a:pt x="364591" y="259943"/>
                  </a:lnTo>
                  <a:lnTo>
                    <a:pt x="367779" y="259943"/>
                  </a:lnTo>
                  <a:lnTo>
                    <a:pt x="370179" y="260743"/>
                  </a:lnTo>
                  <a:lnTo>
                    <a:pt x="373380" y="260743"/>
                  </a:lnTo>
                  <a:lnTo>
                    <a:pt x="376707" y="254584"/>
                  </a:lnTo>
                  <a:lnTo>
                    <a:pt x="378472" y="248056"/>
                  </a:lnTo>
                  <a:close/>
                </a:path>
                <a:path w="677544" h="1090929">
                  <a:moveTo>
                    <a:pt x="382968" y="723493"/>
                  </a:moveTo>
                  <a:lnTo>
                    <a:pt x="377380" y="723493"/>
                  </a:lnTo>
                  <a:lnTo>
                    <a:pt x="378968" y="728294"/>
                  </a:lnTo>
                  <a:lnTo>
                    <a:pt x="377380" y="735482"/>
                  </a:lnTo>
                  <a:lnTo>
                    <a:pt x="382968" y="735482"/>
                  </a:lnTo>
                  <a:lnTo>
                    <a:pt x="381368" y="730681"/>
                  </a:lnTo>
                  <a:lnTo>
                    <a:pt x="382968" y="723493"/>
                  </a:lnTo>
                  <a:close/>
                </a:path>
                <a:path w="677544" h="1090929">
                  <a:moveTo>
                    <a:pt x="394157" y="431774"/>
                  </a:moveTo>
                  <a:lnTo>
                    <a:pt x="388569" y="430974"/>
                  </a:lnTo>
                  <a:lnTo>
                    <a:pt x="389369" y="435775"/>
                  </a:lnTo>
                  <a:lnTo>
                    <a:pt x="382168" y="438175"/>
                  </a:lnTo>
                  <a:lnTo>
                    <a:pt x="389369" y="438975"/>
                  </a:lnTo>
                  <a:lnTo>
                    <a:pt x="393357" y="438975"/>
                  </a:lnTo>
                  <a:lnTo>
                    <a:pt x="394157" y="431774"/>
                  </a:lnTo>
                  <a:close/>
                </a:path>
                <a:path w="677544" h="1090929">
                  <a:moveTo>
                    <a:pt x="396951" y="417296"/>
                  </a:moveTo>
                  <a:lnTo>
                    <a:pt x="396836" y="412356"/>
                  </a:lnTo>
                  <a:lnTo>
                    <a:pt x="391756" y="410197"/>
                  </a:lnTo>
                  <a:lnTo>
                    <a:pt x="391998" y="415848"/>
                  </a:lnTo>
                  <a:lnTo>
                    <a:pt x="388861" y="420585"/>
                  </a:lnTo>
                  <a:lnTo>
                    <a:pt x="387375" y="424141"/>
                  </a:lnTo>
                  <a:lnTo>
                    <a:pt x="392557" y="426186"/>
                  </a:lnTo>
                  <a:lnTo>
                    <a:pt x="394677" y="422681"/>
                  </a:lnTo>
                  <a:lnTo>
                    <a:pt x="396951" y="417296"/>
                  </a:lnTo>
                  <a:close/>
                </a:path>
                <a:path w="677544" h="1090929">
                  <a:moveTo>
                    <a:pt x="401535" y="1270"/>
                  </a:moveTo>
                  <a:lnTo>
                    <a:pt x="397459" y="0"/>
                  </a:lnTo>
                  <a:lnTo>
                    <a:pt x="394119" y="4419"/>
                  </a:lnTo>
                  <a:lnTo>
                    <a:pt x="398957" y="11391"/>
                  </a:lnTo>
                  <a:lnTo>
                    <a:pt x="401535" y="1270"/>
                  </a:lnTo>
                  <a:close/>
                </a:path>
                <a:path w="677544" h="1090929">
                  <a:moveTo>
                    <a:pt x="403021" y="796721"/>
                  </a:moveTo>
                  <a:lnTo>
                    <a:pt x="400558" y="792226"/>
                  </a:lnTo>
                  <a:lnTo>
                    <a:pt x="395376" y="790422"/>
                  </a:lnTo>
                  <a:lnTo>
                    <a:pt x="398754" y="794029"/>
                  </a:lnTo>
                  <a:lnTo>
                    <a:pt x="403021" y="796721"/>
                  </a:lnTo>
                  <a:close/>
                </a:path>
                <a:path w="677544" h="1090929">
                  <a:moveTo>
                    <a:pt x="408546" y="84924"/>
                  </a:moveTo>
                  <a:lnTo>
                    <a:pt x="400456" y="82105"/>
                  </a:lnTo>
                  <a:lnTo>
                    <a:pt x="398360" y="86423"/>
                  </a:lnTo>
                  <a:lnTo>
                    <a:pt x="401358" y="89979"/>
                  </a:lnTo>
                  <a:lnTo>
                    <a:pt x="408546" y="84924"/>
                  </a:lnTo>
                  <a:close/>
                </a:path>
                <a:path w="677544" h="1090929">
                  <a:moveTo>
                    <a:pt x="409346" y="837780"/>
                  </a:moveTo>
                  <a:lnTo>
                    <a:pt x="403745" y="837780"/>
                  </a:lnTo>
                  <a:lnTo>
                    <a:pt x="404545" y="842581"/>
                  </a:lnTo>
                  <a:lnTo>
                    <a:pt x="403745" y="848969"/>
                  </a:lnTo>
                  <a:lnTo>
                    <a:pt x="409346" y="849769"/>
                  </a:lnTo>
                  <a:lnTo>
                    <a:pt x="407746" y="844969"/>
                  </a:lnTo>
                  <a:lnTo>
                    <a:pt x="409346" y="837780"/>
                  </a:lnTo>
                  <a:close/>
                </a:path>
                <a:path w="677544" h="1090929">
                  <a:moveTo>
                    <a:pt x="414553" y="767156"/>
                  </a:moveTo>
                  <a:lnTo>
                    <a:pt x="411746" y="762660"/>
                  </a:lnTo>
                  <a:lnTo>
                    <a:pt x="406679" y="760857"/>
                  </a:lnTo>
                  <a:lnTo>
                    <a:pt x="410248" y="764451"/>
                  </a:lnTo>
                  <a:lnTo>
                    <a:pt x="414553" y="767156"/>
                  </a:lnTo>
                  <a:close/>
                </a:path>
                <a:path w="677544" h="1090929">
                  <a:moveTo>
                    <a:pt x="427456" y="441528"/>
                  </a:moveTo>
                  <a:lnTo>
                    <a:pt x="424522" y="437375"/>
                  </a:lnTo>
                  <a:lnTo>
                    <a:pt x="419811" y="435457"/>
                  </a:lnTo>
                  <a:lnTo>
                    <a:pt x="423329" y="438873"/>
                  </a:lnTo>
                  <a:lnTo>
                    <a:pt x="427456" y="441528"/>
                  </a:lnTo>
                  <a:close/>
                </a:path>
                <a:path w="677544" h="1090929">
                  <a:moveTo>
                    <a:pt x="459422" y="900277"/>
                  </a:moveTo>
                  <a:lnTo>
                    <a:pt x="456501" y="896124"/>
                  </a:lnTo>
                  <a:lnTo>
                    <a:pt x="451777" y="894219"/>
                  </a:lnTo>
                  <a:lnTo>
                    <a:pt x="455295" y="897623"/>
                  </a:lnTo>
                  <a:lnTo>
                    <a:pt x="459422" y="900277"/>
                  </a:lnTo>
                  <a:close/>
                </a:path>
                <a:path w="677544" h="1090929">
                  <a:moveTo>
                    <a:pt x="462889" y="206400"/>
                  </a:moveTo>
                  <a:lnTo>
                    <a:pt x="459689" y="202399"/>
                  </a:lnTo>
                  <a:lnTo>
                    <a:pt x="450100" y="208000"/>
                  </a:lnTo>
                  <a:lnTo>
                    <a:pt x="449300" y="208800"/>
                  </a:lnTo>
                  <a:lnTo>
                    <a:pt x="444677" y="213487"/>
                  </a:lnTo>
                  <a:lnTo>
                    <a:pt x="450697" y="212699"/>
                  </a:lnTo>
                  <a:lnTo>
                    <a:pt x="459422" y="209359"/>
                  </a:lnTo>
                  <a:lnTo>
                    <a:pt x="462889" y="206400"/>
                  </a:lnTo>
                  <a:close/>
                </a:path>
                <a:path w="677544" h="1090929">
                  <a:moveTo>
                    <a:pt x="463296" y="177647"/>
                  </a:moveTo>
                  <a:lnTo>
                    <a:pt x="459689" y="172034"/>
                  </a:lnTo>
                  <a:lnTo>
                    <a:pt x="452501" y="178104"/>
                  </a:lnTo>
                  <a:lnTo>
                    <a:pt x="457301" y="179832"/>
                  </a:lnTo>
                  <a:lnTo>
                    <a:pt x="463296" y="177647"/>
                  </a:lnTo>
                  <a:close/>
                </a:path>
                <a:path w="677544" h="1090929">
                  <a:moveTo>
                    <a:pt x="473417" y="933145"/>
                  </a:moveTo>
                  <a:lnTo>
                    <a:pt x="467690" y="928090"/>
                  </a:lnTo>
                  <a:lnTo>
                    <a:pt x="464197" y="932472"/>
                  </a:lnTo>
                  <a:lnTo>
                    <a:pt x="469188" y="934389"/>
                  </a:lnTo>
                  <a:lnTo>
                    <a:pt x="473417" y="933145"/>
                  </a:lnTo>
                  <a:close/>
                </a:path>
                <a:path w="677544" h="1090929">
                  <a:moveTo>
                    <a:pt x="474129" y="828929"/>
                  </a:moveTo>
                  <a:lnTo>
                    <a:pt x="470077" y="824992"/>
                  </a:lnTo>
                  <a:lnTo>
                    <a:pt x="465137" y="830503"/>
                  </a:lnTo>
                  <a:lnTo>
                    <a:pt x="469480" y="831291"/>
                  </a:lnTo>
                  <a:lnTo>
                    <a:pt x="474129" y="828929"/>
                  </a:lnTo>
                  <a:close/>
                </a:path>
                <a:path w="677544" h="1090929">
                  <a:moveTo>
                    <a:pt x="486067" y="661149"/>
                  </a:moveTo>
                  <a:lnTo>
                    <a:pt x="480479" y="660361"/>
                  </a:lnTo>
                  <a:lnTo>
                    <a:pt x="481266" y="665149"/>
                  </a:lnTo>
                  <a:lnTo>
                    <a:pt x="474878" y="666750"/>
                  </a:lnTo>
                  <a:lnTo>
                    <a:pt x="481266" y="668350"/>
                  </a:lnTo>
                  <a:lnTo>
                    <a:pt x="485267" y="668350"/>
                  </a:lnTo>
                  <a:lnTo>
                    <a:pt x="486067" y="661149"/>
                  </a:lnTo>
                  <a:close/>
                </a:path>
                <a:path w="677544" h="1090929">
                  <a:moveTo>
                    <a:pt x="496252" y="43624"/>
                  </a:moveTo>
                  <a:lnTo>
                    <a:pt x="490867" y="38569"/>
                  </a:lnTo>
                  <a:lnTo>
                    <a:pt x="487260" y="42951"/>
                  </a:lnTo>
                  <a:lnTo>
                    <a:pt x="492061" y="44856"/>
                  </a:lnTo>
                  <a:lnTo>
                    <a:pt x="496252" y="43624"/>
                  </a:lnTo>
                  <a:close/>
                </a:path>
                <a:path w="677544" h="1090929">
                  <a:moveTo>
                    <a:pt x="508279" y="116433"/>
                  </a:moveTo>
                  <a:lnTo>
                    <a:pt x="503745" y="114490"/>
                  </a:lnTo>
                  <a:lnTo>
                    <a:pt x="499960" y="117335"/>
                  </a:lnTo>
                  <a:lnTo>
                    <a:pt x="505244" y="124079"/>
                  </a:lnTo>
                  <a:lnTo>
                    <a:pt x="508279" y="116433"/>
                  </a:lnTo>
                  <a:close/>
                </a:path>
                <a:path w="677544" h="1090929">
                  <a:moveTo>
                    <a:pt x="510044" y="61747"/>
                  </a:moveTo>
                  <a:lnTo>
                    <a:pt x="502856" y="62534"/>
                  </a:lnTo>
                  <a:lnTo>
                    <a:pt x="498856" y="65735"/>
                  </a:lnTo>
                  <a:lnTo>
                    <a:pt x="497255" y="70535"/>
                  </a:lnTo>
                  <a:lnTo>
                    <a:pt x="505244" y="70535"/>
                  </a:lnTo>
                  <a:lnTo>
                    <a:pt x="508444" y="66535"/>
                  </a:lnTo>
                  <a:lnTo>
                    <a:pt x="510044" y="61747"/>
                  </a:lnTo>
                  <a:close/>
                </a:path>
                <a:path w="677544" h="1090929">
                  <a:moveTo>
                    <a:pt x="510844" y="1083144"/>
                  </a:moveTo>
                  <a:lnTo>
                    <a:pt x="505244" y="1082344"/>
                  </a:lnTo>
                  <a:lnTo>
                    <a:pt x="506044" y="1087132"/>
                  </a:lnTo>
                  <a:lnTo>
                    <a:pt x="499656" y="1088732"/>
                  </a:lnTo>
                  <a:lnTo>
                    <a:pt x="506044" y="1090333"/>
                  </a:lnTo>
                  <a:lnTo>
                    <a:pt x="510044" y="1090333"/>
                  </a:lnTo>
                  <a:lnTo>
                    <a:pt x="510844" y="1083144"/>
                  </a:lnTo>
                  <a:close/>
                </a:path>
                <a:path w="677544" h="1090929">
                  <a:moveTo>
                    <a:pt x="518858" y="570433"/>
                  </a:moveTo>
                  <a:lnTo>
                    <a:pt x="514045" y="567651"/>
                  </a:lnTo>
                  <a:lnTo>
                    <a:pt x="514045" y="573239"/>
                  </a:lnTo>
                  <a:lnTo>
                    <a:pt x="507644" y="574840"/>
                  </a:lnTo>
                  <a:lnTo>
                    <a:pt x="506044" y="580428"/>
                  </a:lnTo>
                  <a:lnTo>
                    <a:pt x="512914" y="579894"/>
                  </a:lnTo>
                  <a:lnTo>
                    <a:pt x="517842" y="575538"/>
                  </a:lnTo>
                  <a:lnTo>
                    <a:pt x="518858" y="570433"/>
                  </a:lnTo>
                  <a:close/>
                </a:path>
                <a:path w="677544" h="1090929">
                  <a:moveTo>
                    <a:pt x="519633" y="239166"/>
                  </a:moveTo>
                  <a:lnTo>
                    <a:pt x="514045" y="238366"/>
                  </a:lnTo>
                  <a:lnTo>
                    <a:pt x="514045" y="243166"/>
                  </a:lnTo>
                  <a:lnTo>
                    <a:pt x="507644" y="245567"/>
                  </a:lnTo>
                  <a:lnTo>
                    <a:pt x="514845" y="246367"/>
                  </a:lnTo>
                  <a:lnTo>
                    <a:pt x="518833" y="246367"/>
                  </a:lnTo>
                  <a:lnTo>
                    <a:pt x="519633" y="239166"/>
                  </a:lnTo>
                  <a:close/>
                </a:path>
                <a:path w="677544" h="1090929">
                  <a:moveTo>
                    <a:pt x="519684" y="592023"/>
                  </a:moveTo>
                  <a:lnTo>
                    <a:pt x="515632" y="588429"/>
                  </a:lnTo>
                  <a:lnTo>
                    <a:pt x="510692" y="593826"/>
                  </a:lnTo>
                  <a:lnTo>
                    <a:pt x="515035" y="594423"/>
                  </a:lnTo>
                  <a:lnTo>
                    <a:pt x="519684" y="592023"/>
                  </a:lnTo>
                  <a:close/>
                </a:path>
                <a:path w="677544" h="1090929">
                  <a:moveTo>
                    <a:pt x="526961" y="995845"/>
                  </a:moveTo>
                  <a:lnTo>
                    <a:pt x="521233" y="991235"/>
                  </a:lnTo>
                  <a:lnTo>
                    <a:pt x="517753" y="995159"/>
                  </a:lnTo>
                  <a:lnTo>
                    <a:pt x="522732" y="996924"/>
                  </a:lnTo>
                  <a:lnTo>
                    <a:pt x="526961" y="995845"/>
                  </a:lnTo>
                  <a:close/>
                </a:path>
                <a:path w="677544" h="1090929">
                  <a:moveTo>
                    <a:pt x="530961" y="921512"/>
                  </a:moveTo>
                  <a:lnTo>
                    <a:pt x="525233" y="916901"/>
                  </a:lnTo>
                  <a:lnTo>
                    <a:pt x="521741" y="920838"/>
                  </a:lnTo>
                  <a:lnTo>
                    <a:pt x="526732" y="922604"/>
                  </a:lnTo>
                  <a:lnTo>
                    <a:pt x="530961" y="921512"/>
                  </a:lnTo>
                  <a:close/>
                </a:path>
                <a:path w="677544" h="1090929">
                  <a:moveTo>
                    <a:pt x="537222" y="891324"/>
                  </a:moveTo>
                  <a:lnTo>
                    <a:pt x="531622" y="891324"/>
                  </a:lnTo>
                  <a:lnTo>
                    <a:pt x="526034" y="884936"/>
                  </a:lnTo>
                  <a:lnTo>
                    <a:pt x="523633" y="892124"/>
                  </a:lnTo>
                  <a:lnTo>
                    <a:pt x="529221" y="892124"/>
                  </a:lnTo>
                  <a:lnTo>
                    <a:pt x="534822" y="898525"/>
                  </a:lnTo>
                  <a:lnTo>
                    <a:pt x="537222" y="891324"/>
                  </a:lnTo>
                  <a:close/>
                </a:path>
                <a:path w="677544" h="1090929">
                  <a:moveTo>
                    <a:pt x="540943" y="529450"/>
                  </a:moveTo>
                  <a:lnTo>
                    <a:pt x="538022" y="525284"/>
                  </a:lnTo>
                  <a:lnTo>
                    <a:pt x="533298" y="523379"/>
                  </a:lnTo>
                  <a:lnTo>
                    <a:pt x="536816" y="526783"/>
                  </a:lnTo>
                  <a:lnTo>
                    <a:pt x="540943" y="529450"/>
                  </a:lnTo>
                  <a:close/>
                </a:path>
                <a:path w="677544" h="1090929">
                  <a:moveTo>
                    <a:pt x="542112" y="155054"/>
                  </a:moveTo>
                  <a:lnTo>
                    <a:pt x="539597" y="148463"/>
                  </a:lnTo>
                  <a:lnTo>
                    <a:pt x="531622" y="144856"/>
                  </a:lnTo>
                  <a:lnTo>
                    <a:pt x="539381" y="156552"/>
                  </a:lnTo>
                  <a:lnTo>
                    <a:pt x="542112" y="155054"/>
                  </a:lnTo>
                  <a:close/>
                </a:path>
                <a:path w="677544" h="1090929">
                  <a:moveTo>
                    <a:pt x="558393" y="775639"/>
                  </a:moveTo>
                  <a:lnTo>
                    <a:pt x="556717" y="771144"/>
                  </a:lnTo>
                  <a:lnTo>
                    <a:pt x="551599" y="769048"/>
                  </a:lnTo>
                  <a:lnTo>
                    <a:pt x="545211" y="777036"/>
                  </a:lnTo>
                  <a:lnTo>
                    <a:pt x="546011" y="777036"/>
                  </a:lnTo>
                  <a:lnTo>
                    <a:pt x="555599" y="773849"/>
                  </a:lnTo>
                  <a:lnTo>
                    <a:pt x="557669" y="778040"/>
                  </a:lnTo>
                  <a:lnTo>
                    <a:pt x="558393" y="775639"/>
                  </a:lnTo>
                  <a:close/>
                </a:path>
                <a:path w="677544" h="1090929">
                  <a:moveTo>
                    <a:pt x="561187" y="902512"/>
                  </a:moveTo>
                  <a:lnTo>
                    <a:pt x="555599" y="902512"/>
                  </a:lnTo>
                  <a:lnTo>
                    <a:pt x="556399" y="907313"/>
                  </a:lnTo>
                  <a:lnTo>
                    <a:pt x="555599" y="914501"/>
                  </a:lnTo>
                  <a:lnTo>
                    <a:pt x="561187" y="914501"/>
                  </a:lnTo>
                  <a:lnTo>
                    <a:pt x="559600" y="909713"/>
                  </a:lnTo>
                  <a:lnTo>
                    <a:pt x="561187" y="902512"/>
                  </a:lnTo>
                  <a:close/>
                </a:path>
                <a:path w="677544" h="1090929">
                  <a:moveTo>
                    <a:pt x="580377" y="806615"/>
                  </a:moveTo>
                  <a:lnTo>
                    <a:pt x="576681" y="804430"/>
                  </a:lnTo>
                  <a:lnTo>
                    <a:pt x="572985" y="799922"/>
                  </a:lnTo>
                  <a:lnTo>
                    <a:pt x="569582" y="797953"/>
                  </a:lnTo>
                  <a:lnTo>
                    <a:pt x="566788" y="803414"/>
                  </a:lnTo>
                  <a:lnTo>
                    <a:pt x="571385" y="804583"/>
                  </a:lnTo>
                  <a:lnTo>
                    <a:pt x="575373" y="808609"/>
                  </a:lnTo>
                  <a:lnTo>
                    <a:pt x="578472" y="810831"/>
                  </a:lnTo>
                  <a:lnTo>
                    <a:pt x="580377" y="806615"/>
                  </a:lnTo>
                  <a:close/>
                </a:path>
                <a:path w="677544" h="1090929">
                  <a:moveTo>
                    <a:pt x="610539" y="332943"/>
                  </a:moveTo>
                  <a:lnTo>
                    <a:pt x="605155" y="327875"/>
                  </a:lnTo>
                  <a:lnTo>
                    <a:pt x="601548" y="332270"/>
                  </a:lnTo>
                  <a:lnTo>
                    <a:pt x="606348" y="334175"/>
                  </a:lnTo>
                  <a:lnTo>
                    <a:pt x="610539" y="332943"/>
                  </a:lnTo>
                  <a:close/>
                </a:path>
                <a:path w="677544" h="1090929">
                  <a:moveTo>
                    <a:pt x="611263" y="574535"/>
                  </a:moveTo>
                  <a:lnTo>
                    <a:pt x="608342" y="570039"/>
                  </a:lnTo>
                  <a:lnTo>
                    <a:pt x="603631" y="568248"/>
                  </a:lnTo>
                  <a:lnTo>
                    <a:pt x="607148" y="571842"/>
                  </a:lnTo>
                  <a:lnTo>
                    <a:pt x="611263" y="574535"/>
                  </a:lnTo>
                  <a:close/>
                </a:path>
                <a:path w="677544" h="1090929">
                  <a:moveTo>
                    <a:pt x="639102" y="959281"/>
                  </a:moveTo>
                  <a:lnTo>
                    <a:pt x="636320" y="963256"/>
                  </a:lnTo>
                  <a:lnTo>
                    <a:pt x="631012" y="963676"/>
                  </a:lnTo>
                  <a:lnTo>
                    <a:pt x="626224" y="964755"/>
                  </a:lnTo>
                  <a:lnTo>
                    <a:pt x="624293" y="966292"/>
                  </a:lnTo>
                  <a:lnTo>
                    <a:pt x="627532" y="968057"/>
                  </a:lnTo>
                  <a:lnTo>
                    <a:pt x="635088" y="967524"/>
                  </a:lnTo>
                  <a:lnTo>
                    <a:pt x="638822" y="962660"/>
                  </a:lnTo>
                  <a:lnTo>
                    <a:pt x="639102" y="959281"/>
                  </a:lnTo>
                  <a:close/>
                </a:path>
                <a:path w="677544" h="1090929">
                  <a:moveTo>
                    <a:pt x="669886" y="86512"/>
                  </a:moveTo>
                  <a:lnTo>
                    <a:pt x="664286" y="85712"/>
                  </a:lnTo>
                  <a:lnTo>
                    <a:pt x="665086" y="90512"/>
                  </a:lnTo>
                  <a:lnTo>
                    <a:pt x="657898" y="92913"/>
                  </a:lnTo>
                  <a:lnTo>
                    <a:pt x="665086" y="93713"/>
                  </a:lnTo>
                  <a:lnTo>
                    <a:pt x="669086" y="93713"/>
                  </a:lnTo>
                  <a:lnTo>
                    <a:pt x="669886" y="86512"/>
                  </a:lnTo>
                  <a:close/>
                </a:path>
                <a:path w="677544" h="1090929">
                  <a:moveTo>
                    <a:pt x="677418" y="75641"/>
                  </a:moveTo>
                  <a:lnTo>
                    <a:pt x="673087" y="78524"/>
                  </a:lnTo>
                  <a:lnTo>
                    <a:pt x="677418" y="79311"/>
                  </a:lnTo>
                  <a:lnTo>
                    <a:pt x="677418" y="756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254283" y="9223933"/>
              <a:ext cx="1016635" cy="929640"/>
            </a:xfrm>
            <a:custGeom>
              <a:avLst/>
              <a:gdLst/>
              <a:ahLst/>
              <a:cxnLst/>
              <a:rect l="l" t="t" r="r" b="b"/>
              <a:pathLst>
                <a:path w="1016634" h="929640">
                  <a:moveTo>
                    <a:pt x="13589" y="331673"/>
                  </a:moveTo>
                  <a:lnTo>
                    <a:pt x="8788" y="329285"/>
                  </a:lnTo>
                  <a:lnTo>
                    <a:pt x="3200" y="324485"/>
                  </a:lnTo>
                  <a:lnTo>
                    <a:pt x="0" y="328485"/>
                  </a:lnTo>
                  <a:lnTo>
                    <a:pt x="4800" y="330085"/>
                  </a:lnTo>
                  <a:lnTo>
                    <a:pt x="10388" y="334873"/>
                  </a:lnTo>
                  <a:lnTo>
                    <a:pt x="13589" y="331673"/>
                  </a:lnTo>
                  <a:close/>
                </a:path>
                <a:path w="1016634" h="929640">
                  <a:moveTo>
                    <a:pt x="62344" y="223786"/>
                  </a:moveTo>
                  <a:lnTo>
                    <a:pt x="55257" y="216255"/>
                  </a:lnTo>
                  <a:lnTo>
                    <a:pt x="51854" y="218694"/>
                  </a:lnTo>
                  <a:lnTo>
                    <a:pt x="53682" y="223672"/>
                  </a:lnTo>
                  <a:lnTo>
                    <a:pt x="62344" y="223786"/>
                  </a:lnTo>
                  <a:close/>
                </a:path>
                <a:path w="1016634" h="929640">
                  <a:moveTo>
                    <a:pt x="132664" y="260553"/>
                  </a:moveTo>
                  <a:lnTo>
                    <a:pt x="125133" y="265150"/>
                  </a:lnTo>
                  <a:lnTo>
                    <a:pt x="127571" y="269240"/>
                  </a:lnTo>
                  <a:lnTo>
                    <a:pt x="132562" y="268973"/>
                  </a:lnTo>
                  <a:lnTo>
                    <a:pt x="132664" y="260553"/>
                  </a:lnTo>
                  <a:close/>
                </a:path>
                <a:path w="1016634" h="929640">
                  <a:moveTo>
                    <a:pt x="148412" y="171399"/>
                  </a:moveTo>
                  <a:lnTo>
                    <a:pt x="140665" y="172631"/>
                  </a:lnTo>
                  <a:lnTo>
                    <a:pt x="142341" y="177914"/>
                  </a:lnTo>
                  <a:lnTo>
                    <a:pt x="146951" y="175336"/>
                  </a:lnTo>
                  <a:lnTo>
                    <a:pt x="148412" y="171399"/>
                  </a:lnTo>
                  <a:close/>
                </a:path>
                <a:path w="1016634" h="929640">
                  <a:moveTo>
                    <a:pt x="160642" y="400405"/>
                  </a:moveTo>
                  <a:lnTo>
                    <a:pt x="154241" y="395617"/>
                  </a:lnTo>
                  <a:lnTo>
                    <a:pt x="150253" y="402805"/>
                  </a:lnTo>
                  <a:lnTo>
                    <a:pt x="148653" y="408406"/>
                  </a:lnTo>
                  <a:lnTo>
                    <a:pt x="151853" y="413994"/>
                  </a:lnTo>
                  <a:lnTo>
                    <a:pt x="158242" y="406806"/>
                  </a:lnTo>
                  <a:lnTo>
                    <a:pt x="160642" y="400405"/>
                  </a:lnTo>
                  <a:close/>
                </a:path>
                <a:path w="1016634" h="929640">
                  <a:moveTo>
                    <a:pt x="178219" y="181419"/>
                  </a:moveTo>
                  <a:lnTo>
                    <a:pt x="176618" y="176631"/>
                  </a:lnTo>
                  <a:lnTo>
                    <a:pt x="173431" y="172631"/>
                  </a:lnTo>
                  <a:lnTo>
                    <a:pt x="168630" y="178231"/>
                  </a:lnTo>
                  <a:lnTo>
                    <a:pt x="170230" y="183019"/>
                  </a:lnTo>
                  <a:lnTo>
                    <a:pt x="173431" y="187820"/>
                  </a:lnTo>
                  <a:lnTo>
                    <a:pt x="178219" y="181419"/>
                  </a:lnTo>
                  <a:close/>
                </a:path>
                <a:path w="1016634" h="929640">
                  <a:moveTo>
                    <a:pt x="224574" y="212598"/>
                  </a:moveTo>
                  <a:lnTo>
                    <a:pt x="219748" y="206082"/>
                  </a:lnTo>
                  <a:lnTo>
                    <a:pt x="215290" y="208394"/>
                  </a:lnTo>
                  <a:lnTo>
                    <a:pt x="215468" y="212813"/>
                  </a:lnTo>
                  <a:lnTo>
                    <a:pt x="224574" y="212598"/>
                  </a:lnTo>
                  <a:close/>
                </a:path>
                <a:path w="1016634" h="929640">
                  <a:moveTo>
                    <a:pt x="246265" y="275831"/>
                  </a:moveTo>
                  <a:lnTo>
                    <a:pt x="238963" y="274929"/>
                  </a:lnTo>
                  <a:lnTo>
                    <a:pt x="240195" y="283921"/>
                  </a:lnTo>
                  <a:lnTo>
                    <a:pt x="244652" y="281533"/>
                  </a:lnTo>
                  <a:lnTo>
                    <a:pt x="246265" y="275831"/>
                  </a:lnTo>
                  <a:close/>
                </a:path>
                <a:path w="1016634" h="929640">
                  <a:moveTo>
                    <a:pt x="270929" y="10388"/>
                  </a:moveTo>
                  <a:lnTo>
                    <a:pt x="265341" y="5600"/>
                  </a:lnTo>
                  <a:lnTo>
                    <a:pt x="261340" y="9588"/>
                  </a:lnTo>
                  <a:lnTo>
                    <a:pt x="265341" y="11988"/>
                  </a:lnTo>
                  <a:lnTo>
                    <a:pt x="263740" y="18389"/>
                  </a:lnTo>
                  <a:lnTo>
                    <a:pt x="268528" y="14389"/>
                  </a:lnTo>
                  <a:lnTo>
                    <a:pt x="270929" y="10388"/>
                  </a:lnTo>
                  <a:close/>
                </a:path>
                <a:path w="1016634" h="929640">
                  <a:moveTo>
                    <a:pt x="291706" y="56743"/>
                  </a:moveTo>
                  <a:lnTo>
                    <a:pt x="287718" y="53555"/>
                  </a:lnTo>
                  <a:lnTo>
                    <a:pt x="287718" y="45554"/>
                  </a:lnTo>
                  <a:lnTo>
                    <a:pt x="280517" y="50355"/>
                  </a:lnTo>
                  <a:lnTo>
                    <a:pt x="284518" y="53555"/>
                  </a:lnTo>
                  <a:lnTo>
                    <a:pt x="284518" y="61544"/>
                  </a:lnTo>
                  <a:lnTo>
                    <a:pt x="291706" y="56743"/>
                  </a:lnTo>
                  <a:close/>
                </a:path>
                <a:path w="1016634" h="929640">
                  <a:moveTo>
                    <a:pt x="294906" y="73533"/>
                  </a:moveTo>
                  <a:lnTo>
                    <a:pt x="289318" y="68732"/>
                  </a:lnTo>
                  <a:lnTo>
                    <a:pt x="285318" y="72732"/>
                  </a:lnTo>
                  <a:lnTo>
                    <a:pt x="290118" y="75133"/>
                  </a:lnTo>
                  <a:lnTo>
                    <a:pt x="287718" y="81521"/>
                  </a:lnTo>
                  <a:lnTo>
                    <a:pt x="292506" y="77533"/>
                  </a:lnTo>
                  <a:lnTo>
                    <a:pt x="294906" y="73533"/>
                  </a:lnTo>
                  <a:close/>
                </a:path>
                <a:path w="1016634" h="929640">
                  <a:moveTo>
                    <a:pt x="339661" y="275729"/>
                  </a:moveTo>
                  <a:lnTo>
                    <a:pt x="334073" y="270941"/>
                  </a:lnTo>
                  <a:lnTo>
                    <a:pt x="330073" y="274929"/>
                  </a:lnTo>
                  <a:lnTo>
                    <a:pt x="334073" y="277329"/>
                  </a:lnTo>
                  <a:lnTo>
                    <a:pt x="331673" y="283730"/>
                  </a:lnTo>
                  <a:lnTo>
                    <a:pt x="337261" y="279730"/>
                  </a:lnTo>
                  <a:lnTo>
                    <a:pt x="339661" y="275729"/>
                  </a:lnTo>
                  <a:close/>
                </a:path>
                <a:path w="1016634" h="929640">
                  <a:moveTo>
                    <a:pt x="376567" y="518706"/>
                  </a:moveTo>
                  <a:lnTo>
                    <a:pt x="370827" y="519493"/>
                  </a:lnTo>
                  <a:lnTo>
                    <a:pt x="372745" y="526122"/>
                  </a:lnTo>
                  <a:lnTo>
                    <a:pt x="375932" y="523392"/>
                  </a:lnTo>
                  <a:lnTo>
                    <a:pt x="376567" y="518706"/>
                  </a:lnTo>
                  <a:close/>
                </a:path>
                <a:path w="1016634" h="929640">
                  <a:moveTo>
                    <a:pt x="396900" y="12915"/>
                  </a:moveTo>
                  <a:lnTo>
                    <a:pt x="391617" y="13589"/>
                  </a:lnTo>
                  <a:lnTo>
                    <a:pt x="393077" y="20561"/>
                  </a:lnTo>
                  <a:lnTo>
                    <a:pt x="396113" y="17780"/>
                  </a:lnTo>
                  <a:lnTo>
                    <a:pt x="396900" y="12915"/>
                  </a:lnTo>
                  <a:close/>
                </a:path>
                <a:path w="1016634" h="929640">
                  <a:moveTo>
                    <a:pt x="421982" y="476338"/>
                  </a:moveTo>
                  <a:lnTo>
                    <a:pt x="419836" y="472833"/>
                  </a:lnTo>
                  <a:lnTo>
                    <a:pt x="416191" y="468045"/>
                  </a:lnTo>
                  <a:lnTo>
                    <a:pt x="411645" y="465213"/>
                  </a:lnTo>
                  <a:lnTo>
                    <a:pt x="406793" y="467550"/>
                  </a:lnTo>
                  <a:lnTo>
                    <a:pt x="411873" y="470496"/>
                  </a:lnTo>
                  <a:lnTo>
                    <a:pt x="414388" y="475538"/>
                  </a:lnTo>
                  <a:lnTo>
                    <a:pt x="416915" y="478790"/>
                  </a:lnTo>
                  <a:lnTo>
                    <a:pt x="421982" y="476338"/>
                  </a:lnTo>
                  <a:close/>
                </a:path>
                <a:path w="1016634" h="929640">
                  <a:moveTo>
                    <a:pt x="433171" y="482727"/>
                  </a:moveTo>
                  <a:lnTo>
                    <a:pt x="427570" y="477939"/>
                  </a:lnTo>
                  <a:lnTo>
                    <a:pt x="423583" y="481926"/>
                  </a:lnTo>
                  <a:lnTo>
                    <a:pt x="427570" y="484327"/>
                  </a:lnTo>
                  <a:lnTo>
                    <a:pt x="425983" y="490728"/>
                  </a:lnTo>
                  <a:lnTo>
                    <a:pt x="430771" y="486727"/>
                  </a:lnTo>
                  <a:lnTo>
                    <a:pt x="433171" y="482727"/>
                  </a:lnTo>
                  <a:close/>
                </a:path>
                <a:path w="1016634" h="929640">
                  <a:moveTo>
                    <a:pt x="455345" y="459320"/>
                  </a:moveTo>
                  <a:lnTo>
                    <a:pt x="449961" y="458749"/>
                  </a:lnTo>
                  <a:lnTo>
                    <a:pt x="445465" y="461340"/>
                  </a:lnTo>
                  <a:lnTo>
                    <a:pt x="450557" y="460857"/>
                  </a:lnTo>
                  <a:lnTo>
                    <a:pt x="455345" y="459320"/>
                  </a:lnTo>
                  <a:close/>
                </a:path>
                <a:path w="1016634" h="929640">
                  <a:moveTo>
                    <a:pt x="466737" y="4800"/>
                  </a:moveTo>
                  <a:lnTo>
                    <a:pt x="459549" y="0"/>
                  </a:lnTo>
                  <a:lnTo>
                    <a:pt x="454748" y="7200"/>
                  </a:lnTo>
                  <a:lnTo>
                    <a:pt x="461937" y="11988"/>
                  </a:lnTo>
                  <a:lnTo>
                    <a:pt x="466737" y="4800"/>
                  </a:lnTo>
                  <a:close/>
                </a:path>
                <a:path w="1016634" h="929640">
                  <a:moveTo>
                    <a:pt x="469696" y="259308"/>
                  </a:moveTo>
                  <a:lnTo>
                    <a:pt x="461937" y="260553"/>
                  </a:lnTo>
                  <a:lnTo>
                    <a:pt x="463626" y="265836"/>
                  </a:lnTo>
                  <a:lnTo>
                    <a:pt x="468236" y="263245"/>
                  </a:lnTo>
                  <a:lnTo>
                    <a:pt x="469696" y="259308"/>
                  </a:lnTo>
                  <a:close/>
                </a:path>
                <a:path w="1016634" h="929640">
                  <a:moveTo>
                    <a:pt x="477126" y="617004"/>
                  </a:moveTo>
                  <a:lnTo>
                    <a:pt x="473125" y="613803"/>
                  </a:lnTo>
                  <a:lnTo>
                    <a:pt x="473125" y="605815"/>
                  </a:lnTo>
                  <a:lnTo>
                    <a:pt x="465937" y="610603"/>
                  </a:lnTo>
                  <a:lnTo>
                    <a:pt x="469938" y="613003"/>
                  </a:lnTo>
                  <a:lnTo>
                    <a:pt x="470738" y="621792"/>
                  </a:lnTo>
                  <a:lnTo>
                    <a:pt x="477126" y="617004"/>
                  </a:lnTo>
                  <a:close/>
                </a:path>
                <a:path w="1016634" h="929640">
                  <a:moveTo>
                    <a:pt x="531469" y="585825"/>
                  </a:moveTo>
                  <a:lnTo>
                    <a:pt x="526681" y="583438"/>
                  </a:lnTo>
                  <a:lnTo>
                    <a:pt x="521081" y="578637"/>
                  </a:lnTo>
                  <a:lnTo>
                    <a:pt x="517893" y="582637"/>
                  </a:lnTo>
                  <a:lnTo>
                    <a:pt x="522681" y="584225"/>
                  </a:lnTo>
                  <a:lnTo>
                    <a:pt x="528281" y="589026"/>
                  </a:lnTo>
                  <a:lnTo>
                    <a:pt x="531469" y="585825"/>
                  </a:lnTo>
                  <a:close/>
                </a:path>
                <a:path w="1016634" h="929640">
                  <a:moveTo>
                    <a:pt x="542658" y="234175"/>
                  </a:moveTo>
                  <a:lnTo>
                    <a:pt x="533069" y="230174"/>
                  </a:lnTo>
                  <a:lnTo>
                    <a:pt x="538670" y="238175"/>
                  </a:lnTo>
                  <a:lnTo>
                    <a:pt x="534352" y="241033"/>
                  </a:lnTo>
                  <a:lnTo>
                    <a:pt x="537070" y="241261"/>
                  </a:lnTo>
                  <a:lnTo>
                    <a:pt x="541591" y="238963"/>
                  </a:lnTo>
                  <a:lnTo>
                    <a:pt x="542658" y="234175"/>
                  </a:lnTo>
                  <a:close/>
                </a:path>
                <a:path w="1016634" h="929640">
                  <a:moveTo>
                    <a:pt x="558647" y="592226"/>
                  </a:moveTo>
                  <a:lnTo>
                    <a:pt x="553847" y="589826"/>
                  </a:lnTo>
                  <a:lnTo>
                    <a:pt x="548259" y="585025"/>
                  </a:lnTo>
                  <a:lnTo>
                    <a:pt x="545058" y="589026"/>
                  </a:lnTo>
                  <a:lnTo>
                    <a:pt x="549859" y="590626"/>
                  </a:lnTo>
                  <a:lnTo>
                    <a:pt x="555447" y="595414"/>
                  </a:lnTo>
                  <a:lnTo>
                    <a:pt x="558647" y="592226"/>
                  </a:lnTo>
                  <a:close/>
                </a:path>
                <a:path w="1016634" h="929640">
                  <a:moveTo>
                    <a:pt x="566775" y="656285"/>
                  </a:moveTo>
                  <a:lnTo>
                    <a:pt x="561047" y="656958"/>
                  </a:lnTo>
                  <a:lnTo>
                    <a:pt x="562952" y="663930"/>
                  </a:lnTo>
                  <a:lnTo>
                    <a:pt x="566140" y="661162"/>
                  </a:lnTo>
                  <a:lnTo>
                    <a:pt x="566775" y="656285"/>
                  </a:lnTo>
                  <a:close/>
                </a:path>
                <a:path w="1016634" h="929640">
                  <a:moveTo>
                    <a:pt x="575919" y="213156"/>
                  </a:moveTo>
                  <a:lnTo>
                    <a:pt x="570636" y="212598"/>
                  </a:lnTo>
                  <a:lnTo>
                    <a:pt x="565797" y="215176"/>
                  </a:lnTo>
                  <a:lnTo>
                    <a:pt x="570941" y="214693"/>
                  </a:lnTo>
                  <a:lnTo>
                    <a:pt x="575919" y="213156"/>
                  </a:lnTo>
                  <a:close/>
                </a:path>
                <a:path w="1016634" h="929640">
                  <a:moveTo>
                    <a:pt x="586041" y="176987"/>
                  </a:moveTo>
                  <a:lnTo>
                    <a:pt x="578624" y="178231"/>
                  </a:lnTo>
                  <a:lnTo>
                    <a:pt x="580199" y="183515"/>
                  </a:lnTo>
                  <a:lnTo>
                    <a:pt x="584619" y="180924"/>
                  </a:lnTo>
                  <a:lnTo>
                    <a:pt x="586041" y="176987"/>
                  </a:lnTo>
                  <a:close/>
                </a:path>
                <a:path w="1016634" h="929640">
                  <a:moveTo>
                    <a:pt x="596214" y="61544"/>
                  </a:moveTo>
                  <a:lnTo>
                    <a:pt x="590613" y="56743"/>
                  </a:lnTo>
                  <a:lnTo>
                    <a:pt x="586625" y="60744"/>
                  </a:lnTo>
                  <a:lnTo>
                    <a:pt x="590613" y="63144"/>
                  </a:lnTo>
                  <a:lnTo>
                    <a:pt x="589013" y="69532"/>
                  </a:lnTo>
                  <a:lnTo>
                    <a:pt x="593813" y="65544"/>
                  </a:lnTo>
                  <a:lnTo>
                    <a:pt x="596214" y="61544"/>
                  </a:lnTo>
                  <a:close/>
                </a:path>
                <a:path w="1016634" h="929640">
                  <a:moveTo>
                    <a:pt x="600011" y="428142"/>
                  </a:moveTo>
                  <a:lnTo>
                    <a:pt x="594614" y="427583"/>
                  </a:lnTo>
                  <a:lnTo>
                    <a:pt x="590118" y="430174"/>
                  </a:lnTo>
                  <a:lnTo>
                    <a:pt x="595210" y="429679"/>
                  </a:lnTo>
                  <a:lnTo>
                    <a:pt x="600011" y="428142"/>
                  </a:lnTo>
                  <a:close/>
                </a:path>
                <a:path w="1016634" h="929640">
                  <a:moveTo>
                    <a:pt x="611390" y="382828"/>
                  </a:moveTo>
                  <a:lnTo>
                    <a:pt x="605955" y="377240"/>
                  </a:lnTo>
                  <a:lnTo>
                    <a:pt x="598411" y="380733"/>
                  </a:lnTo>
                  <a:lnTo>
                    <a:pt x="592963" y="387667"/>
                  </a:lnTo>
                  <a:lnTo>
                    <a:pt x="593813" y="392417"/>
                  </a:lnTo>
                  <a:lnTo>
                    <a:pt x="597903" y="388112"/>
                  </a:lnTo>
                  <a:lnTo>
                    <a:pt x="603808" y="389128"/>
                  </a:lnTo>
                  <a:lnTo>
                    <a:pt x="609092" y="389382"/>
                  </a:lnTo>
                  <a:lnTo>
                    <a:pt x="611390" y="382828"/>
                  </a:lnTo>
                  <a:close/>
                </a:path>
                <a:path w="1016634" h="929640">
                  <a:moveTo>
                    <a:pt x="627570" y="479056"/>
                  </a:moveTo>
                  <a:lnTo>
                    <a:pt x="626681" y="472744"/>
                  </a:lnTo>
                  <a:lnTo>
                    <a:pt x="622947" y="468820"/>
                  </a:lnTo>
                  <a:lnTo>
                    <a:pt x="617791" y="470738"/>
                  </a:lnTo>
                  <a:lnTo>
                    <a:pt x="622579" y="474738"/>
                  </a:lnTo>
                  <a:lnTo>
                    <a:pt x="620191" y="480339"/>
                  </a:lnTo>
                  <a:lnTo>
                    <a:pt x="624179" y="484327"/>
                  </a:lnTo>
                  <a:lnTo>
                    <a:pt x="627570" y="479056"/>
                  </a:lnTo>
                  <a:close/>
                </a:path>
                <a:path w="1016634" h="929640">
                  <a:moveTo>
                    <a:pt x="636168" y="672947"/>
                  </a:moveTo>
                  <a:lnTo>
                    <a:pt x="628980" y="672947"/>
                  </a:lnTo>
                  <a:lnTo>
                    <a:pt x="631380" y="662559"/>
                  </a:lnTo>
                  <a:lnTo>
                    <a:pt x="622579" y="665746"/>
                  </a:lnTo>
                  <a:lnTo>
                    <a:pt x="623239" y="671601"/>
                  </a:lnTo>
                  <a:lnTo>
                    <a:pt x="628472" y="675347"/>
                  </a:lnTo>
                  <a:lnTo>
                    <a:pt x="634161" y="676097"/>
                  </a:lnTo>
                  <a:lnTo>
                    <a:pt x="636168" y="672947"/>
                  </a:lnTo>
                  <a:close/>
                </a:path>
                <a:path w="1016634" h="929640">
                  <a:moveTo>
                    <a:pt x="641896" y="480809"/>
                  </a:moveTo>
                  <a:lnTo>
                    <a:pt x="636168" y="481926"/>
                  </a:lnTo>
                  <a:lnTo>
                    <a:pt x="638086" y="488454"/>
                  </a:lnTo>
                  <a:lnTo>
                    <a:pt x="641261" y="485533"/>
                  </a:lnTo>
                  <a:lnTo>
                    <a:pt x="641896" y="480809"/>
                  </a:lnTo>
                  <a:close/>
                </a:path>
                <a:path w="1016634" h="929640">
                  <a:moveTo>
                    <a:pt x="650697" y="657085"/>
                  </a:moveTo>
                  <a:lnTo>
                    <a:pt x="644956" y="657758"/>
                  </a:lnTo>
                  <a:lnTo>
                    <a:pt x="646874" y="664730"/>
                  </a:lnTo>
                  <a:lnTo>
                    <a:pt x="650062" y="661949"/>
                  </a:lnTo>
                  <a:lnTo>
                    <a:pt x="650697" y="657085"/>
                  </a:lnTo>
                  <a:close/>
                </a:path>
                <a:path w="1016634" h="929640">
                  <a:moveTo>
                    <a:pt x="681418" y="403263"/>
                  </a:moveTo>
                  <a:lnTo>
                    <a:pt x="676135" y="402805"/>
                  </a:lnTo>
                  <a:lnTo>
                    <a:pt x="671296" y="405053"/>
                  </a:lnTo>
                  <a:lnTo>
                    <a:pt x="676427" y="404609"/>
                  </a:lnTo>
                  <a:lnTo>
                    <a:pt x="681418" y="403263"/>
                  </a:lnTo>
                  <a:close/>
                </a:path>
                <a:path w="1016634" h="929640">
                  <a:moveTo>
                    <a:pt x="683006" y="89636"/>
                  </a:moveTo>
                  <a:lnTo>
                    <a:pt x="677735" y="90309"/>
                  </a:lnTo>
                  <a:lnTo>
                    <a:pt x="679196" y="97282"/>
                  </a:lnTo>
                  <a:lnTo>
                    <a:pt x="682218" y="94513"/>
                  </a:lnTo>
                  <a:lnTo>
                    <a:pt x="683006" y="89636"/>
                  </a:lnTo>
                  <a:close/>
                </a:path>
                <a:path w="1016634" h="929640">
                  <a:moveTo>
                    <a:pt x="686523" y="667346"/>
                  </a:moveTo>
                  <a:lnTo>
                    <a:pt x="681723" y="664946"/>
                  </a:lnTo>
                  <a:lnTo>
                    <a:pt x="676135" y="660158"/>
                  </a:lnTo>
                  <a:lnTo>
                    <a:pt x="672934" y="664159"/>
                  </a:lnTo>
                  <a:lnTo>
                    <a:pt x="677735" y="666546"/>
                  </a:lnTo>
                  <a:lnTo>
                    <a:pt x="682523" y="671347"/>
                  </a:lnTo>
                  <a:lnTo>
                    <a:pt x="686523" y="667346"/>
                  </a:lnTo>
                  <a:close/>
                </a:path>
                <a:path w="1016634" h="929640">
                  <a:moveTo>
                    <a:pt x="688124" y="551459"/>
                  </a:moveTo>
                  <a:lnTo>
                    <a:pt x="682523" y="546671"/>
                  </a:lnTo>
                  <a:lnTo>
                    <a:pt x="678522" y="550659"/>
                  </a:lnTo>
                  <a:lnTo>
                    <a:pt x="682523" y="553059"/>
                  </a:lnTo>
                  <a:lnTo>
                    <a:pt x="680923" y="558660"/>
                  </a:lnTo>
                  <a:lnTo>
                    <a:pt x="685723" y="555459"/>
                  </a:lnTo>
                  <a:lnTo>
                    <a:pt x="688124" y="551459"/>
                  </a:lnTo>
                  <a:close/>
                </a:path>
                <a:path w="1016634" h="929640">
                  <a:moveTo>
                    <a:pt x="700214" y="748322"/>
                  </a:moveTo>
                  <a:lnTo>
                    <a:pt x="692912" y="749668"/>
                  </a:lnTo>
                  <a:lnTo>
                    <a:pt x="694156" y="754608"/>
                  </a:lnTo>
                  <a:lnTo>
                    <a:pt x="698614" y="752068"/>
                  </a:lnTo>
                  <a:lnTo>
                    <a:pt x="700214" y="748322"/>
                  </a:lnTo>
                  <a:close/>
                </a:path>
                <a:path w="1016634" h="929640">
                  <a:moveTo>
                    <a:pt x="704900" y="126276"/>
                  </a:moveTo>
                  <a:lnTo>
                    <a:pt x="699312" y="121488"/>
                  </a:lnTo>
                  <a:lnTo>
                    <a:pt x="695312" y="125476"/>
                  </a:lnTo>
                  <a:lnTo>
                    <a:pt x="700112" y="127876"/>
                  </a:lnTo>
                  <a:lnTo>
                    <a:pt x="697712" y="134277"/>
                  </a:lnTo>
                  <a:lnTo>
                    <a:pt x="702500" y="130276"/>
                  </a:lnTo>
                  <a:lnTo>
                    <a:pt x="704900" y="126276"/>
                  </a:lnTo>
                  <a:close/>
                </a:path>
                <a:path w="1016634" h="929640">
                  <a:moveTo>
                    <a:pt x="732561" y="663117"/>
                  </a:moveTo>
                  <a:lnTo>
                    <a:pt x="727278" y="662559"/>
                  </a:lnTo>
                  <a:lnTo>
                    <a:pt x="722452" y="665137"/>
                  </a:lnTo>
                  <a:lnTo>
                    <a:pt x="727583" y="664654"/>
                  </a:lnTo>
                  <a:lnTo>
                    <a:pt x="732561" y="663117"/>
                  </a:lnTo>
                  <a:close/>
                </a:path>
                <a:path w="1016634" h="929640">
                  <a:moveTo>
                    <a:pt x="733679" y="772845"/>
                  </a:moveTo>
                  <a:lnTo>
                    <a:pt x="728878" y="766457"/>
                  </a:lnTo>
                  <a:lnTo>
                    <a:pt x="725678" y="769645"/>
                  </a:lnTo>
                  <a:lnTo>
                    <a:pt x="716889" y="769645"/>
                  </a:lnTo>
                  <a:lnTo>
                    <a:pt x="721690" y="776846"/>
                  </a:lnTo>
                  <a:lnTo>
                    <a:pt x="724877" y="772845"/>
                  </a:lnTo>
                  <a:lnTo>
                    <a:pt x="733679" y="772845"/>
                  </a:lnTo>
                  <a:close/>
                </a:path>
                <a:path w="1016634" h="929640">
                  <a:moveTo>
                    <a:pt x="751738" y="689038"/>
                  </a:moveTo>
                  <a:lnTo>
                    <a:pt x="746455" y="688924"/>
                  </a:lnTo>
                  <a:lnTo>
                    <a:pt x="741629" y="691070"/>
                  </a:lnTo>
                  <a:lnTo>
                    <a:pt x="746760" y="690422"/>
                  </a:lnTo>
                  <a:lnTo>
                    <a:pt x="751738" y="689038"/>
                  </a:lnTo>
                  <a:close/>
                </a:path>
                <a:path w="1016634" h="929640">
                  <a:moveTo>
                    <a:pt x="776516" y="765784"/>
                  </a:moveTo>
                  <a:lnTo>
                    <a:pt x="771232" y="766457"/>
                  </a:lnTo>
                  <a:lnTo>
                    <a:pt x="772693" y="773417"/>
                  </a:lnTo>
                  <a:lnTo>
                    <a:pt x="775728" y="770648"/>
                  </a:lnTo>
                  <a:lnTo>
                    <a:pt x="776516" y="765784"/>
                  </a:lnTo>
                  <a:close/>
                </a:path>
                <a:path w="1016634" h="929640">
                  <a:moveTo>
                    <a:pt x="789622" y="758456"/>
                  </a:moveTo>
                  <a:lnTo>
                    <a:pt x="786028" y="755421"/>
                  </a:lnTo>
                  <a:lnTo>
                    <a:pt x="783031" y="749173"/>
                  </a:lnTo>
                  <a:lnTo>
                    <a:pt x="779729" y="745756"/>
                  </a:lnTo>
                  <a:lnTo>
                    <a:pt x="775233" y="751268"/>
                  </a:lnTo>
                  <a:lnTo>
                    <a:pt x="780821" y="751268"/>
                  </a:lnTo>
                  <a:lnTo>
                    <a:pt x="776033" y="759256"/>
                  </a:lnTo>
                  <a:lnTo>
                    <a:pt x="784021" y="756856"/>
                  </a:lnTo>
                  <a:lnTo>
                    <a:pt x="788022" y="764857"/>
                  </a:lnTo>
                  <a:lnTo>
                    <a:pt x="789622" y="758456"/>
                  </a:lnTo>
                  <a:close/>
                </a:path>
                <a:path w="1016634" h="929640">
                  <a:moveTo>
                    <a:pt x="796010" y="19989"/>
                  </a:moveTo>
                  <a:lnTo>
                    <a:pt x="792810" y="17589"/>
                  </a:lnTo>
                  <a:lnTo>
                    <a:pt x="793610" y="14389"/>
                  </a:lnTo>
                  <a:lnTo>
                    <a:pt x="791222" y="11988"/>
                  </a:lnTo>
                  <a:lnTo>
                    <a:pt x="784885" y="13804"/>
                  </a:lnTo>
                  <a:lnTo>
                    <a:pt x="785520" y="18084"/>
                  </a:lnTo>
                  <a:lnTo>
                    <a:pt x="790206" y="21323"/>
                  </a:lnTo>
                  <a:lnTo>
                    <a:pt x="796010" y="19989"/>
                  </a:lnTo>
                  <a:close/>
                </a:path>
                <a:path w="1016634" h="929640">
                  <a:moveTo>
                    <a:pt x="800811" y="716102"/>
                  </a:moveTo>
                  <a:lnTo>
                    <a:pt x="796010" y="713701"/>
                  </a:lnTo>
                  <a:lnTo>
                    <a:pt x="790422" y="708914"/>
                  </a:lnTo>
                  <a:lnTo>
                    <a:pt x="787222" y="712901"/>
                  </a:lnTo>
                  <a:lnTo>
                    <a:pt x="792010" y="715302"/>
                  </a:lnTo>
                  <a:lnTo>
                    <a:pt x="797610" y="720102"/>
                  </a:lnTo>
                  <a:lnTo>
                    <a:pt x="800811" y="716102"/>
                  </a:lnTo>
                  <a:close/>
                </a:path>
                <a:path w="1016634" h="929640">
                  <a:moveTo>
                    <a:pt x="821728" y="656285"/>
                  </a:moveTo>
                  <a:lnTo>
                    <a:pt x="815987" y="656958"/>
                  </a:lnTo>
                  <a:lnTo>
                    <a:pt x="817905" y="663930"/>
                  </a:lnTo>
                  <a:lnTo>
                    <a:pt x="821093" y="661162"/>
                  </a:lnTo>
                  <a:lnTo>
                    <a:pt x="821728" y="656285"/>
                  </a:lnTo>
                  <a:close/>
                </a:path>
                <a:path w="1016634" h="929640">
                  <a:moveTo>
                    <a:pt x="823188" y="781634"/>
                  </a:moveTo>
                  <a:lnTo>
                    <a:pt x="818388" y="775246"/>
                  </a:lnTo>
                  <a:lnTo>
                    <a:pt x="814400" y="779246"/>
                  </a:lnTo>
                  <a:lnTo>
                    <a:pt x="805599" y="779246"/>
                  </a:lnTo>
                  <a:lnTo>
                    <a:pt x="811199" y="785634"/>
                  </a:lnTo>
                  <a:lnTo>
                    <a:pt x="814400" y="781634"/>
                  </a:lnTo>
                  <a:lnTo>
                    <a:pt x="823188" y="781634"/>
                  </a:lnTo>
                  <a:close/>
                </a:path>
                <a:path w="1016634" h="929640">
                  <a:moveTo>
                    <a:pt x="835177" y="796023"/>
                  </a:moveTo>
                  <a:lnTo>
                    <a:pt x="833577" y="791222"/>
                  </a:lnTo>
                  <a:lnTo>
                    <a:pt x="830376" y="787234"/>
                  </a:lnTo>
                  <a:lnTo>
                    <a:pt x="826376" y="793623"/>
                  </a:lnTo>
                  <a:lnTo>
                    <a:pt x="827176" y="798423"/>
                  </a:lnTo>
                  <a:lnTo>
                    <a:pt x="830376" y="802411"/>
                  </a:lnTo>
                  <a:lnTo>
                    <a:pt x="835177" y="796023"/>
                  </a:lnTo>
                  <a:close/>
                </a:path>
                <a:path w="1016634" h="929640">
                  <a:moveTo>
                    <a:pt x="837374" y="173202"/>
                  </a:moveTo>
                  <a:lnTo>
                    <a:pt x="831977" y="172631"/>
                  </a:lnTo>
                  <a:lnTo>
                    <a:pt x="827481" y="175221"/>
                  </a:lnTo>
                  <a:lnTo>
                    <a:pt x="832573" y="174726"/>
                  </a:lnTo>
                  <a:lnTo>
                    <a:pt x="837374" y="173202"/>
                  </a:lnTo>
                  <a:close/>
                </a:path>
                <a:path w="1016634" h="929640">
                  <a:moveTo>
                    <a:pt x="854151" y="202768"/>
                  </a:moveTo>
                  <a:lnTo>
                    <a:pt x="848766" y="202209"/>
                  </a:lnTo>
                  <a:lnTo>
                    <a:pt x="844270" y="204787"/>
                  </a:lnTo>
                  <a:lnTo>
                    <a:pt x="849363" y="204304"/>
                  </a:lnTo>
                  <a:lnTo>
                    <a:pt x="854151" y="202768"/>
                  </a:lnTo>
                  <a:close/>
                </a:path>
                <a:path w="1016634" h="929640">
                  <a:moveTo>
                    <a:pt x="854951" y="261912"/>
                  </a:moveTo>
                  <a:lnTo>
                    <a:pt x="849553" y="261353"/>
                  </a:lnTo>
                  <a:lnTo>
                    <a:pt x="845058" y="263931"/>
                  </a:lnTo>
                  <a:lnTo>
                    <a:pt x="850163" y="263448"/>
                  </a:lnTo>
                  <a:lnTo>
                    <a:pt x="854951" y="261912"/>
                  </a:lnTo>
                  <a:close/>
                </a:path>
                <a:path w="1016634" h="929640">
                  <a:moveTo>
                    <a:pt x="864501" y="98552"/>
                  </a:moveTo>
                  <a:lnTo>
                    <a:pt x="856754" y="99910"/>
                  </a:lnTo>
                  <a:lnTo>
                    <a:pt x="858443" y="104851"/>
                  </a:lnTo>
                  <a:lnTo>
                    <a:pt x="863041" y="102298"/>
                  </a:lnTo>
                  <a:lnTo>
                    <a:pt x="864501" y="98552"/>
                  </a:lnTo>
                  <a:close/>
                </a:path>
                <a:path w="1016634" h="929640">
                  <a:moveTo>
                    <a:pt x="875626" y="709015"/>
                  </a:moveTo>
                  <a:lnTo>
                    <a:pt x="870343" y="708914"/>
                  </a:lnTo>
                  <a:lnTo>
                    <a:pt x="865505" y="711047"/>
                  </a:lnTo>
                  <a:lnTo>
                    <a:pt x="870635" y="710412"/>
                  </a:lnTo>
                  <a:lnTo>
                    <a:pt x="875626" y="709015"/>
                  </a:lnTo>
                  <a:close/>
                </a:path>
                <a:path w="1016634" h="929640">
                  <a:moveTo>
                    <a:pt x="885329" y="392176"/>
                  </a:moveTo>
                  <a:lnTo>
                    <a:pt x="879932" y="391617"/>
                  </a:lnTo>
                  <a:lnTo>
                    <a:pt x="875436" y="394208"/>
                  </a:lnTo>
                  <a:lnTo>
                    <a:pt x="880529" y="393712"/>
                  </a:lnTo>
                  <a:lnTo>
                    <a:pt x="885329" y="392176"/>
                  </a:lnTo>
                  <a:close/>
                </a:path>
                <a:path w="1016634" h="929640">
                  <a:moveTo>
                    <a:pt x="894092" y="914882"/>
                  </a:moveTo>
                  <a:lnTo>
                    <a:pt x="890320" y="912710"/>
                  </a:lnTo>
                  <a:lnTo>
                    <a:pt x="888136" y="917244"/>
                  </a:lnTo>
                  <a:lnTo>
                    <a:pt x="883627" y="921994"/>
                  </a:lnTo>
                  <a:lnTo>
                    <a:pt x="881659" y="926312"/>
                  </a:lnTo>
                  <a:lnTo>
                    <a:pt x="887120" y="929487"/>
                  </a:lnTo>
                  <a:lnTo>
                    <a:pt x="888746" y="924623"/>
                  </a:lnTo>
                  <a:lnTo>
                    <a:pt x="892314" y="919302"/>
                  </a:lnTo>
                  <a:lnTo>
                    <a:pt x="894092" y="914882"/>
                  </a:lnTo>
                  <a:close/>
                </a:path>
                <a:path w="1016634" h="929640">
                  <a:moveTo>
                    <a:pt x="912241" y="909497"/>
                  </a:moveTo>
                  <a:lnTo>
                    <a:pt x="907097" y="907910"/>
                  </a:lnTo>
                  <a:lnTo>
                    <a:pt x="901230" y="907478"/>
                  </a:lnTo>
                  <a:lnTo>
                    <a:pt x="896112" y="906221"/>
                  </a:lnTo>
                  <a:lnTo>
                    <a:pt x="894295" y="906005"/>
                  </a:lnTo>
                  <a:lnTo>
                    <a:pt x="898309" y="908710"/>
                  </a:lnTo>
                  <a:lnTo>
                    <a:pt x="900353" y="912977"/>
                  </a:lnTo>
                  <a:lnTo>
                    <a:pt x="907503" y="912215"/>
                  </a:lnTo>
                  <a:lnTo>
                    <a:pt x="912241" y="909497"/>
                  </a:lnTo>
                  <a:close/>
                </a:path>
                <a:path w="1016634" h="929640">
                  <a:moveTo>
                    <a:pt x="912812" y="718058"/>
                  </a:moveTo>
                  <a:lnTo>
                    <a:pt x="905510" y="719302"/>
                  </a:lnTo>
                  <a:lnTo>
                    <a:pt x="906741" y="724585"/>
                  </a:lnTo>
                  <a:lnTo>
                    <a:pt x="911199" y="721995"/>
                  </a:lnTo>
                  <a:lnTo>
                    <a:pt x="912812" y="718058"/>
                  </a:lnTo>
                  <a:close/>
                </a:path>
                <a:path w="1016634" h="929640">
                  <a:moveTo>
                    <a:pt x="919086" y="652957"/>
                  </a:moveTo>
                  <a:lnTo>
                    <a:pt x="914298" y="646569"/>
                  </a:lnTo>
                  <a:lnTo>
                    <a:pt x="910297" y="650570"/>
                  </a:lnTo>
                  <a:lnTo>
                    <a:pt x="901509" y="650570"/>
                  </a:lnTo>
                  <a:lnTo>
                    <a:pt x="907097" y="656958"/>
                  </a:lnTo>
                  <a:lnTo>
                    <a:pt x="910297" y="652957"/>
                  </a:lnTo>
                  <a:lnTo>
                    <a:pt x="919086" y="652957"/>
                  </a:lnTo>
                  <a:close/>
                </a:path>
                <a:path w="1016634" h="929640">
                  <a:moveTo>
                    <a:pt x="921486" y="318897"/>
                  </a:moveTo>
                  <a:lnTo>
                    <a:pt x="916698" y="316496"/>
                  </a:lnTo>
                  <a:lnTo>
                    <a:pt x="911098" y="311696"/>
                  </a:lnTo>
                  <a:lnTo>
                    <a:pt x="907897" y="315696"/>
                  </a:lnTo>
                  <a:lnTo>
                    <a:pt x="912698" y="317296"/>
                  </a:lnTo>
                  <a:lnTo>
                    <a:pt x="917486" y="322084"/>
                  </a:lnTo>
                  <a:lnTo>
                    <a:pt x="921486" y="318897"/>
                  </a:lnTo>
                  <a:close/>
                </a:path>
                <a:path w="1016634" h="929640">
                  <a:moveTo>
                    <a:pt x="936675" y="684136"/>
                  </a:moveTo>
                  <a:lnTo>
                    <a:pt x="932980" y="681951"/>
                  </a:lnTo>
                  <a:lnTo>
                    <a:pt x="929284" y="677443"/>
                  </a:lnTo>
                  <a:lnTo>
                    <a:pt x="925880" y="675474"/>
                  </a:lnTo>
                  <a:lnTo>
                    <a:pt x="923086" y="680935"/>
                  </a:lnTo>
                  <a:lnTo>
                    <a:pt x="927684" y="682104"/>
                  </a:lnTo>
                  <a:lnTo>
                    <a:pt x="931672" y="686130"/>
                  </a:lnTo>
                  <a:lnTo>
                    <a:pt x="934770" y="688352"/>
                  </a:lnTo>
                  <a:lnTo>
                    <a:pt x="936675" y="684136"/>
                  </a:lnTo>
                  <a:close/>
                </a:path>
                <a:path w="1016634" h="929640">
                  <a:moveTo>
                    <a:pt x="936790" y="669201"/>
                  </a:moveTo>
                  <a:lnTo>
                    <a:pt x="929474" y="670547"/>
                  </a:lnTo>
                  <a:lnTo>
                    <a:pt x="930719" y="675487"/>
                  </a:lnTo>
                  <a:lnTo>
                    <a:pt x="935177" y="672947"/>
                  </a:lnTo>
                  <a:lnTo>
                    <a:pt x="936790" y="669201"/>
                  </a:lnTo>
                  <a:close/>
                </a:path>
                <a:path w="1016634" h="929640">
                  <a:moveTo>
                    <a:pt x="948664" y="642569"/>
                  </a:moveTo>
                  <a:lnTo>
                    <a:pt x="943864" y="640181"/>
                  </a:lnTo>
                  <a:lnTo>
                    <a:pt x="938276" y="635381"/>
                  </a:lnTo>
                  <a:lnTo>
                    <a:pt x="935075" y="639381"/>
                  </a:lnTo>
                  <a:lnTo>
                    <a:pt x="939876" y="641769"/>
                  </a:lnTo>
                  <a:lnTo>
                    <a:pt x="945464" y="646569"/>
                  </a:lnTo>
                  <a:lnTo>
                    <a:pt x="948664" y="642569"/>
                  </a:lnTo>
                  <a:close/>
                </a:path>
                <a:path w="1016634" h="929640">
                  <a:moveTo>
                    <a:pt x="960653" y="460349"/>
                  </a:moveTo>
                  <a:lnTo>
                    <a:pt x="959053" y="455561"/>
                  </a:lnTo>
                  <a:lnTo>
                    <a:pt x="955852" y="451561"/>
                  </a:lnTo>
                  <a:lnTo>
                    <a:pt x="951064" y="457161"/>
                  </a:lnTo>
                  <a:lnTo>
                    <a:pt x="951852" y="461949"/>
                  </a:lnTo>
                  <a:lnTo>
                    <a:pt x="955852" y="466750"/>
                  </a:lnTo>
                  <a:lnTo>
                    <a:pt x="960653" y="460349"/>
                  </a:lnTo>
                  <a:close/>
                </a:path>
                <a:path w="1016634" h="929640">
                  <a:moveTo>
                    <a:pt x="981430" y="466750"/>
                  </a:moveTo>
                  <a:lnTo>
                    <a:pt x="975829" y="461949"/>
                  </a:lnTo>
                  <a:lnTo>
                    <a:pt x="971842" y="465950"/>
                  </a:lnTo>
                  <a:lnTo>
                    <a:pt x="976630" y="468350"/>
                  </a:lnTo>
                  <a:lnTo>
                    <a:pt x="974229" y="474738"/>
                  </a:lnTo>
                  <a:lnTo>
                    <a:pt x="979030" y="470738"/>
                  </a:lnTo>
                  <a:lnTo>
                    <a:pt x="981430" y="466750"/>
                  </a:lnTo>
                  <a:close/>
                </a:path>
                <a:path w="1016634" h="929640">
                  <a:moveTo>
                    <a:pt x="996403" y="229247"/>
                  </a:moveTo>
                  <a:lnTo>
                    <a:pt x="992619" y="224586"/>
                  </a:lnTo>
                  <a:lnTo>
                    <a:pt x="991019" y="227774"/>
                  </a:lnTo>
                  <a:lnTo>
                    <a:pt x="990219" y="227774"/>
                  </a:lnTo>
                  <a:lnTo>
                    <a:pt x="980592" y="231660"/>
                  </a:lnTo>
                  <a:lnTo>
                    <a:pt x="987526" y="231876"/>
                  </a:lnTo>
                  <a:lnTo>
                    <a:pt x="996403" y="229247"/>
                  </a:lnTo>
                  <a:close/>
                </a:path>
                <a:path w="1016634" h="929640">
                  <a:moveTo>
                    <a:pt x="999236" y="715670"/>
                  </a:moveTo>
                  <a:lnTo>
                    <a:pt x="991819" y="716902"/>
                  </a:lnTo>
                  <a:lnTo>
                    <a:pt x="993394" y="722185"/>
                  </a:lnTo>
                  <a:lnTo>
                    <a:pt x="997813" y="719594"/>
                  </a:lnTo>
                  <a:lnTo>
                    <a:pt x="999236" y="715670"/>
                  </a:lnTo>
                  <a:close/>
                </a:path>
                <a:path w="1016634" h="929640">
                  <a:moveTo>
                    <a:pt x="1004836" y="269595"/>
                  </a:moveTo>
                  <a:lnTo>
                    <a:pt x="997407" y="270941"/>
                  </a:lnTo>
                  <a:lnTo>
                    <a:pt x="998982" y="275882"/>
                  </a:lnTo>
                  <a:lnTo>
                    <a:pt x="1003401" y="273342"/>
                  </a:lnTo>
                  <a:lnTo>
                    <a:pt x="1004836" y="269595"/>
                  </a:lnTo>
                  <a:close/>
                </a:path>
                <a:path w="1016634" h="929640">
                  <a:moveTo>
                    <a:pt x="1010196" y="244563"/>
                  </a:moveTo>
                  <a:lnTo>
                    <a:pt x="1004608" y="239763"/>
                  </a:lnTo>
                  <a:lnTo>
                    <a:pt x="1000607" y="243763"/>
                  </a:lnTo>
                  <a:lnTo>
                    <a:pt x="1005408" y="245364"/>
                  </a:lnTo>
                  <a:lnTo>
                    <a:pt x="1003007" y="251752"/>
                  </a:lnTo>
                  <a:lnTo>
                    <a:pt x="1007808" y="248564"/>
                  </a:lnTo>
                  <a:lnTo>
                    <a:pt x="1010196" y="244563"/>
                  </a:lnTo>
                  <a:close/>
                </a:path>
                <a:path w="1016634" h="929640">
                  <a:moveTo>
                    <a:pt x="1015936" y="463677"/>
                  </a:moveTo>
                  <a:lnTo>
                    <a:pt x="1010196" y="464350"/>
                  </a:lnTo>
                  <a:lnTo>
                    <a:pt x="1012113" y="471322"/>
                  </a:lnTo>
                  <a:lnTo>
                    <a:pt x="1015301" y="468541"/>
                  </a:lnTo>
                  <a:lnTo>
                    <a:pt x="1015936" y="463677"/>
                  </a:lnTo>
                  <a:close/>
                </a:path>
                <a:path w="1016634" h="929640">
                  <a:moveTo>
                    <a:pt x="1016596" y="342074"/>
                  </a:moveTo>
                  <a:lnTo>
                    <a:pt x="1014996" y="337273"/>
                  </a:lnTo>
                  <a:lnTo>
                    <a:pt x="1011796" y="333273"/>
                  </a:lnTo>
                  <a:lnTo>
                    <a:pt x="1007808" y="338874"/>
                  </a:lnTo>
                  <a:lnTo>
                    <a:pt x="1008595" y="343662"/>
                  </a:lnTo>
                  <a:lnTo>
                    <a:pt x="1011796" y="348462"/>
                  </a:lnTo>
                  <a:lnTo>
                    <a:pt x="1016596" y="34207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976153" y="9235922"/>
              <a:ext cx="1311910" cy="1043305"/>
            </a:xfrm>
            <a:custGeom>
              <a:avLst/>
              <a:gdLst/>
              <a:ahLst/>
              <a:cxnLst/>
              <a:rect l="l" t="t" r="r" b="b"/>
              <a:pathLst>
                <a:path w="1311909" h="1043304">
                  <a:moveTo>
                    <a:pt x="30378" y="489927"/>
                  </a:moveTo>
                  <a:lnTo>
                    <a:pt x="24587" y="484733"/>
                  </a:lnTo>
                  <a:lnTo>
                    <a:pt x="18288" y="480733"/>
                  </a:lnTo>
                  <a:lnTo>
                    <a:pt x="11836" y="477329"/>
                  </a:lnTo>
                  <a:lnTo>
                    <a:pt x="5600" y="473938"/>
                  </a:lnTo>
                  <a:lnTo>
                    <a:pt x="8001" y="478739"/>
                  </a:lnTo>
                  <a:lnTo>
                    <a:pt x="0" y="480326"/>
                  </a:lnTo>
                  <a:lnTo>
                    <a:pt x="1600" y="485127"/>
                  </a:lnTo>
                  <a:lnTo>
                    <a:pt x="9474" y="483628"/>
                  </a:lnTo>
                  <a:lnTo>
                    <a:pt x="15989" y="486930"/>
                  </a:lnTo>
                  <a:lnTo>
                    <a:pt x="22504" y="490524"/>
                  </a:lnTo>
                  <a:lnTo>
                    <a:pt x="30378" y="489927"/>
                  </a:lnTo>
                  <a:close/>
                </a:path>
                <a:path w="1311909" h="1043304">
                  <a:moveTo>
                    <a:pt x="178231" y="497916"/>
                  </a:moveTo>
                  <a:lnTo>
                    <a:pt x="171831" y="499516"/>
                  </a:lnTo>
                  <a:lnTo>
                    <a:pt x="167843" y="501116"/>
                  </a:lnTo>
                  <a:lnTo>
                    <a:pt x="170230" y="508304"/>
                  </a:lnTo>
                  <a:lnTo>
                    <a:pt x="175831" y="506704"/>
                  </a:lnTo>
                  <a:lnTo>
                    <a:pt x="173431" y="502716"/>
                  </a:lnTo>
                  <a:lnTo>
                    <a:pt x="178231" y="497916"/>
                  </a:lnTo>
                  <a:close/>
                </a:path>
                <a:path w="1311909" h="1043304">
                  <a:moveTo>
                    <a:pt x="187248" y="525894"/>
                  </a:moveTo>
                  <a:lnTo>
                    <a:pt x="181229" y="522592"/>
                  </a:lnTo>
                  <a:lnTo>
                    <a:pt x="171907" y="520928"/>
                  </a:lnTo>
                  <a:lnTo>
                    <a:pt x="172631" y="526681"/>
                  </a:lnTo>
                  <a:lnTo>
                    <a:pt x="172631" y="527481"/>
                  </a:lnTo>
                  <a:lnTo>
                    <a:pt x="175831" y="525094"/>
                  </a:lnTo>
                  <a:lnTo>
                    <a:pt x="176631" y="525094"/>
                  </a:lnTo>
                  <a:lnTo>
                    <a:pt x="187248" y="525894"/>
                  </a:lnTo>
                  <a:close/>
                </a:path>
                <a:path w="1311909" h="1043304">
                  <a:moveTo>
                    <a:pt x="194538" y="479044"/>
                  </a:moveTo>
                  <a:lnTo>
                    <a:pt x="189217" y="479234"/>
                  </a:lnTo>
                  <a:lnTo>
                    <a:pt x="185991" y="481965"/>
                  </a:lnTo>
                  <a:lnTo>
                    <a:pt x="193408" y="484327"/>
                  </a:lnTo>
                  <a:lnTo>
                    <a:pt x="194538" y="479044"/>
                  </a:lnTo>
                  <a:close/>
                </a:path>
                <a:path w="1311909" h="1043304">
                  <a:moveTo>
                    <a:pt x="222186" y="415594"/>
                  </a:moveTo>
                  <a:lnTo>
                    <a:pt x="221386" y="410006"/>
                  </a:lnTo>
                  <a:lnTo>
                    <a:pt x="214198" y="413194"/>
                  </a:lnTo>
                  <a:lnTo>
                    <a:pt x="212598" y="417195"/>
                  </a:lnTo>
                  <a:lnTo>
                    <a:pt x="213398" y="422783"/>
                  </a:lnTo>
                  <a:lnTo>
                    <a:pt x="220586" y="420395"/>
                  </a:lnTo>
                  <a:lnTo>
                    <a:pt x="222186" y="415594"/>
                  </a:lnTo>
                  <a:close/>
                </a:path>
                <a:path w="1311909" h="1043304">
                  <a:moveTo>
                    <a:pt x="226847" y="691286"/>
                  </a:moveTo>
                  <a:lnTo>
                    <a:pt x="221488" y="691629"/>
                  </a:lnTo>
                  <a:lnTo>
                    <a:pt x="218071" y="694207"/>
                  </a:lnTo>
                  <a:lnTo>
                    <a:pt x="225386" y="696125"/>
                  </a:lnTo>
                  <a:lnTo>
                    <a:pt x="226847" y="691286"/>
                  </a:lnTo>
                  <a:close/>
                </a:path>
                <a:path w="1311909" h="1043304">
                  <a:moveTo>
                    <a:pt x="244957" y="799820"/>
                  </a:moveTo>
                  <a:lnTo>
                    <a:pt x="242646" y="794994"/>
                  </a:lnTo>
                  <a:lnTo>
                    <a:pt x="236575" y="793623"/>
                  </a:lnTo>
                  <a:lnTo>
                    <a:pt x="238175" y="796823"/>
                  </a:lnTo>
                  <a:lnTo>
                    <a:pt x="235775" y="799223"/>
                  </a:lnTo>
                  <a:lnTo>
                    <a:pt x="236575" y="802411"/>
                  </a:lnTo>
                  <a:lnTo>
                    <a:pt x="243090" y="803744"/>
                  </a:lnTo>
                  <a:lnTo>
                    <a:pt x="244957" y="799820"/>
                  </a:lnTo>
                  <a:close/>
                </a:path>
                <a:path w="1311909" h="1043304">
                  <a:moveTo>
                    <a:pt x="247675" y="75590"/>
                  </a:moveTo>
                  <a:lnTo>
                    <a:pt x="244068" y="71628"/>
                  </a:lnTo>
                  <a:lnTo>
                    <a:pt x="238506" y="68427"/>
                  </a:lnTo>
                  <a:lnTo>
                    <a:pt x="234975" y="68732"/>
                  </a:lnTo>
                  <a:lnTo>
                    <a:pt x="233375" y="73533"/>
                  </a:lnTo>
                  <a:lnTo>
                    <a:pt x="243763" y="77520"/>
                  </a:lnTo>
                  <a:lnTo>
                    <a:pt x="245364" y="77520"/>
                  </a:lnTo>
                  <a:lnTo>
                    <a:pt x="247675" y="75590"/>
                  </a:lnTo>
                  <a:close/>
                </a:path>
                <a:path w="1311909" h="1043304">
                  <a:moveTo>
                    <a:pt x="276860" y="140982"/>
                  </a:moveTo>
                  <a:lnTo>
                    <a:pt x="271538" y="141160"/>
                  </a:lnTo>
                  <a:lnTo>
                    <a:pt x="268312" y="143903"/>
                  </a:lnTo>
                  <a:lnTo>
                    <a:pt x="275729" y="146265"/>
                  </a:lnTo>
                  <a:lnTo>
                    <a:pt x="276860" y="140982"/>
                  </a:lnTo>
                  <a:close/>
                </a:path>
                <a:path w="1311909" h="1043304">
                  <a:moveTo>
                    <a:pt x="286207" y="302450"/>
                  </a:moveTo>
                  <a:lnTo>
                    <a:pt x="281825" y="303606"/>
                  </a:lnTo>
                  <a:lnTo>
                    <a:pt x="278790" y="307619"/>
                  </a:lnTo>
                  <a:lnTo>
                    <a:pt x="284518" y="309295"/>
                  </a:lnTo>
                  <a:lnTo>
                    <a:pt x="286207" y="302450"/>
                  </a:lnTo>
                  <a:close/>
                </a:path>
                <a:path w="1311909" h="1043304">
                  <a:moveTo>
                    <a:pt x="291515" y="643369"/>
                  </a:moveTo>
                  <a:lnTo>
                    <a:pt x="286727" y="641578"/>
                  </a:lnTo>
                  <a:lnTo>
                    <a:pt x="281622" y="640676"/>
                  </a:lnTo>
                  <a:lnTo>
                    <a:pt x="286118" y="643369"/>
                  </a:lnTo>
                  <a:lnTo>
                    <a:pt x="291515" y="643369"/>
                  </a:lnTo>
                  <a:close/>
                </a:path>
                <a:path w="1311909" h="1043304">
                  <a:moveTo>
                    <a:pt x="292315" y="610489"/>
                  </a:moveTo>
                  <a:lnTo>
                    <a:pt x="287515" y="608507"/>
                  </a:lnTo>
                  <a:lnTo>
                    <a:pt x="282422" y="607568"/>
                  </a:lnTo>
                  <a:lnTo>
                    <a:pt x="286918" y="610603"/>
                  </a:lnTo>
                  <a:lnTo>
                    <a:pt x="292315" y="610489"/>
                  </a:lnTo>
                  <a:close/>
                </a:path>
                <a:path w="1311909" h="1043304">
                  <a:moveTo>
                    <a:pt x="294919" y="485127"/>
                  </a:moveTo>
                  <a:lnTo>
                    <a:pt x="292519" y="481126"/>
                  </a:lnTo>
                  <a:lnTo>
                    <a:pt x="290118" y="474738"/>
                  </a:lnTo>
                  <a:lnTo>
                    <a:pt x="284518" y="476338"/>
                  </a:lnTo>
                  <a:lnTo>
                    <a:pt x="287718" y="480326"/>
                  </a:lnTo>
                  <a:lnTo>
                    <a:pt x="290118" y="486727"/>
                  </a:lnTo>
                  <a:lnTo>
                    <a:pt x="294919" y="485127"/>
                  </a:lnTo>
                  <a:close/>
                </a:path>
                <a:path w="1311909" h="1043304">
                  <a:moveTo>
                    <a:pt x="321284" y="316496"/>
                  </a:moveTo>
                  <a:lnTo>
                    <a:pt x="314896" y="318096"/>
                  </a:lnTo>
                  <a:lnTo>
                    <a:pt x="310896" y="319684"/>
                  </a:lnTo>
                  <a:lnTo>
                    <a:pt x="313296" y="326885"/>
                  </a:lnTo>
                  <a:lnTo>
                    <a:pt x="318884" y="325285"/>
                  </a:lnTo>
                  <a:lnTo>
                    <a:pt x="315696" y="321284"/>
                  </a:lnTo>
                  <a:lnTo>
                    <a:pt x="321284" y="316496"/>
                  </a:lnTo>
                  <a:close/>
                </a:path>
                <a:path w="1311909" h="1043304">
                  <a:moveTo>
                    <a:pt x="322681" y="558203"/>
                  </a:moveTo>
                  <a:lnTo>
                    <a:pt x="317893" y="556260"/>
                  </a:lnTo>
                  <a:lnTo>
                    <a:pt x="312801" y="555510"/>
                  </a:lnTo>
                  <a:lnTo>
                    <a:pt x="317296" y="558660"/>
                  </a:lnTo>
                  <a:lnTo>
                    <a:pt x="322681" y="558203"/>
                  </a:lnTo>
                  <a:close/>
                </a:path>
                <a:path w="1311909" h="1043304">
                  <a:moveTo>
                    <a:pt x="329412" y="650684"/>
                  </a:moveTo>
                  <a:lnTo>
                    <a:pt x="323684" y="651370"/>
                  </a:lnTo>
                  <a:lnTo>
                    <a:pt x="325589" y="658329"/>
                  </a:lnTo>
                  <a:lnTo>
                    <a:pt x="328777" y="655561"/>
                  </a:lnTo>
                  <a:lnTo>
                    <a:pt x="329412" y="650684"/>
                  </a:lnTo>
                  <a:close/>
                </a:path>
                <a:path w="1311909" h="1043304">
                  <a:moveTo>
                    <a:pt x="333273" y="332473"/>
                  </a:moveTo>
                  <a:lnTo>
                    <a:pt x="326085" y="335673"/>
                  </a:lnTo>
                  <a:lnTo>
                    <a:pt x="324485" y="339674"/>
                  </a:lnTo>
                  <a:lnTo>
                    <a:pt x="325285" y="345262"/>
                  </a:lnTo>
                  <a:lnTo>
                    <a:pt x="331673" y="342061"/>
                  </a:lnTo>
                  <a:lnTo>
                    <a:pt x="333273" y="337273"/>
                  </a:lnTo>
                  <a:lnTo>
                    <a:pt x="333273" y="332473"/>
                  </a:lnTo>
                  <a:close/>
                </a:path>
                <a:path w="1311909" h="1043304">
                  <a:moveTo>
                    <a:pt x="365048" y="430669"/>
                  </a:moveTo>
                  <a:lnTo>
                    <a:pt x="360248" y="428688"/>
                  </a:lnTo>
                  <a:lnTo>
                    <a:pt x="355155" y="427748"/>
                  </a:lnTo>
                  <a:lnTo>
                    <a:pt x="359651" y="430784"/>
                  </a:lnTo>
                  <a:lnTo>
                    <a:pt x="365048" y="430669"/>
                  </a:lnTo>
                  <a:close/>
                </a:path>
                <a:path w="1311909" h="1043304">
                  <a:moveTo>
                    <a:pt x="379831" y="777862"/>
                  </a:moveTo>
                  <a:lnTo>
                    <a:pt x="375627" y="778840"/>
                  </a:lnTo>
                  <a:lnTo>
                    <a:pt x="372630" y="782815"/>
                  </a:lnTo>
                  <a:lnTo>
                    <a:pt x="378028" y="784834"/>
                  </a:lnTo>
                  <a:lnTo>
                    <a:pt x="379831" y="777862"/>
                  </a:lnTo>
                  <a:close/>
                </a:path>
                <a:path w="1311909" h="1043304">
                  <a:moveTo>
                    <a:pt x="382828" y="737679"/>
                  </a:moveTo>
                  <a:lnTo>
                    <a:pt x="376428" y="738479"/>
                  </a:lnTo>
                  <a:lnTo>
                    <a:pt x="372440" y="740079"/>
                  </a:lnTo>
                  <a:lnTo>
                    <a:pt x="374840" y="747268"/>
                  </a:lnTo>
                  <a:lnTo>
                    <a:pt x="380428" y="745667"/>
                  </a:lnTo>
                  <a:lnTo>
                    <a:pt x="378028" y="741680"/>
                  </a:lnTo>
                  <a:lnTo>
                    <a:pt x="382828" y="737679"/>
                  </a:lnTo>
                  <a:close/>
                </a:path>
                <a:path w="1311909" h="1043304">
                  <a:moveTo>
                    <a:pt x="391160" y="519137"/>
                  </a:moveTo>
                  <a:lnTo>
                    <a:pt x="390817" y="510705"/>
                  </a:lnTo>
                  <a:lnTo>
                    <a:pt x="383743" y="515315"/>
                  </a:lnTo>
                  <a:lnTo>
                    <a:pt x="386321" y="519391"/>
                  </a:lnTo>
                  <a:lnTo>
                    <a:pt x="391160" y="519137"/>
                  </a:lnTo>
                  <a:close/>
                </a:path>
                <a:path w="1311909" h="1043304">
                  <a:moveTo>
                    <a:pt x="412889" y="511149"/>
                  </a:moveTo>
                  <a:lnTo>
                    <a:pt x="407606" y="510705"/>
                  </a:lnTo>
                  <a:lnTo>
                    <a:pt x="402767" y="512953"/>
                  </a:lnTo>
                  <a:lnTo>
                    <a:pt x="407898" y="512495"/>
                  </a:lnTo>
                  <a:lnTo>
                    <a:pt x="412889" y="511149"/>
                  </a:lnTo>
                  <a:close/>
                </a:path>
                <a:path w="1311909" h="1043304">
                  <a:moveTo>
                    <a:pt x="419811" y="600468"/>
                  </a:moveTo>
                  <a:lnTo>
                    <a:pt x="412394" y="601814"/>
                  </a:lnTo>
                  <a:lnTo>
                    <a:pt x="413969" y="606755"/>
                  </a:lnTo>
                  <a:lnTo>
                    <a:pt x="418388" y="604215"/>
                  </a:lnTo>
                  <a:lnTo>
                    <a:pt x="419811" y="600468"/>
                  </a:lnTo>
                  <a:close/>
                </a:path>
                <a:path w="1311909" h="1043304">
                  <a:moveTo>
                    <a:pt x="426123" y="498043"/>
                  </a:moveTo>
                  <a:lnTo>
                    <a:pt x="420395" y="498716"/>
                  </a:lnTo>
                  <a:lnTo>
                    <a:pt x="422300" y="505688"/>
                  </a:lnTo>
                  <a:lnTo>
                    <a:pt x="425488" y="502907"/>
                  </a:lnTo>
                  <a:lnTo>
                    <a:pt x="426123" y="498043"/>
                  </a:lnTo>
                  <a:close/>
                </a:path>
                <a:path w="1311909" h="1043304">
                  <a:moveTo>
                    <a:pt x="437172" y="611403"/>
                  </a:moveTo>
                  <a:lnTo>
                    <a:pt x="432371" y="609003"/>
                  </a:lnTo>
                  <a:lnTo>
                    <a:pt x="426783" y="604215"/>
                  </a:lnTo>
                  <a:lnTo>
                    <a:pt x="423583" y="608203"/>
                  </a:lnTo>
                  <a:lnTo>
                    <a:pt x="428383" y="610603"/>
                  </a:lnTo>
                  <a:lnTo>
                    <a:pt x="433971" y="615403"/>
                  </a:lnTo>
                  <a:lnTo>
                    <a:pt x="437172" y="611403"/>
                  </a:lnTo>
                  <a:close/>
                </a:path>
                <a:path w="1311909" h="1043304">
                  <a:moveTo>
                    <a:pt x="442772" y="190220"/>
                  </a:moveTo>
                  <a:lnTo>
                    <a:pt x="439572" y="186220"/>
                  </a:lnTo>
                  <a:lnTo>
                    <a:pt x="437172" y="179031"/>
                  </a:lnTo>
                  <a:lnTo>
                    <a:pt x="432371" y="181419"/>
                  </a:lnTo>
                  <a:lnTo>
                    <a:pt x="435571" y="185420"/>
                  </a:lnTo>
                  <a:lnTo>
                    <a:pt x="437972" y="191820"/>
                  </a:lnTo>
                  <a:lnTo>
                    <a:pt x="442772" y="190220"/>
                  </a:lnTo>
                  <a:close/>
                </a:path>
                <a:path w="1311909" h="1043304">
                  <a:moveTo>
                    <a:pt x="444360" y="842378"/>
                  </a:moveTo>
                  <a:lnTo>
                    <a:pt x="437972" y="843978"/>
                  </a:lnTo>
                  <a:lnTo>
                    <a:pt x="433971" y="845578"/>
                  </a:lnTo>
                  <a:lnTo>
                    <a:pt x="436372" y="852766"/>
                  </a:lnTo>
                  <a:lnTo>
                    <a:pt x="441972" y="851166"/>
                  </a:lnTo>
                  <a:lnTo>
                    <a:pt x="438772" y="847178"/>
                  </a:lnTo>
                  <a:lnTo>
                    <a:pt x="444360" y="842378"/>
                  </a:lnTo>
                  <a:close/>
                </a:path>
                <a:path w="1311909" h="1043304">
                  <a:moveTo>
                    <a:pt x="448360" y="534682"/>
                  </a:moveTo>
                  <a:lnTo>
                    <a:pt x="441286" y="527151"/>
                  </a:lnTo>
                  <a:lnTo>
                    <a:pt x="437870" y="529590"/>
                  </a:lnTo>
                  <a:lnTo>
                    <a:pt x="439712" y="534568"/>
                  </a:lnTo>
                  <a:lnTo>
                    <a:pt x="448360" y="534682"/>
                  </a:lnTo>
                  <a:close/>
                </a:path>
                <a:path w="1311909" h="1043304">
                  <a:moveTo>
                    <a:pt x="479272" y="600036"/>
                  </a:moveTo>
                  <a:lnTo>
                    <a:pt x="475538" y="594626"/>
                  </a:lnTo>
                  <a:lnTo>
                    <a:pt x="472338" y="600214"/>
                  </a:lnTo>
                  <a:lnTo>
                    <a:pt x="465150" y="606602"/>
                  </a:lnTo>
                  <a:lnTo>
                    <a:pt x="469938" y="610603"/>
                  </a:lnTo>
                  <a:lnTo>
                    <a:pt x="474751" y="606082"/>
                  </a:lnTo>
                  <a:lnTo>
                    <a:pt x="478434" y="603211"/>
                  </a:lnTo>
                  <a:lnTo>
                    <a:pt x="479272" y="600036"/>
                  </a:lnTo>
                  <a:close/>
                </a:path>
                <a:path w="1311909" h="1043304">
                  <a:moveTo>
                    <a:pt x="495515" y="573036"/>
                  </a:moveTo>
                  <a:lnTo>
                    <a:pt x="489915" y="568248"/>
                  </a:lnTo>
                  <a:lnTo>
                    <a:pt x="485927" y="572236"/>
                  </a:lnTo>
                  <a:lnTo>
                    <a:pt x="490715" y="573836"/>
                  </a:lnTo>
                  <a:lnTo>
                    <a:pt x="488327" y="580237"/>
                  </a:lnTo>
                  <a:lnTo>
                    <a:pt x="493115" y="577037"/>
                  </a:lnTo>
                  <a:lnTo>
                    <a:pt x="495515" y="573036"/>
                  </a:lnTo>
                  <a:close/>
                </a:path>
                <a:path w="1311909" h="1043304">
                  <a:moveTo>
                    <a:pt x="512165" y="746785"/>
                  </a:moveTo>
                  <a:lnTo>
                    <a:pt x="506806" y="746975"/>
                  </a:lnTo>
                  <a:lnTo>
                    <a:pt x="503389" y="749706"/>
                  </a:lnTo>
                  <a:lnTo>
                    <a:pt x="510705" y="752068"/>
                  </a:lnTo>
                  <a:lnTo>
                    <a:pt x="512165" y="746785"/>
                  </a:lnTo>
                  <a:close/>
                </a:path>
                <a:path w="1311909" h="1043304">
                  <a:moveTo>
                    <a:pt x="519798" y="579120"/>
                  </a:moveTo>
                  <a:lnTo>
                    <a:pt x="516293" y="575437"/>
                  </a:lnTo>
                  <a:lnTo>
                    <a:pt x="506704" y="579437"/>
                  </a:lnTo>
                  <a:lnTo>
                    <a:pt x="506704" y="580237"/>
                  </a:lnTo>
                  <a:lnTo>
                    <a:pt x="517893" y="581037"/>
                  </a:lnTo>
                  <a:lnTo>
                    <a:pt x="517525" y="585889"/>
                  </a:lnTo>
                  <a:lnTo>
                    <a:pt x="519188" y="583933"/>
                  </a:lnTo>
                  <a:lnTo>
                    <a:pt x="519798" y="579120"/>
                  </a:lnTo>
                  <a:close/>
                </a:path>
                <a:path w="1311909" h="1043304">
                  <a:moveTo>
                    <a:pt x="529082" y="956665"/>
                  </a:moveTo>
                  <a:lnTo>
                    <a:pt x="528281" y="954265"/>
                  </a:lnTo>
                  <a:lnTo>
                    <a:pt x="525081" y="949477"/>
                  </a:lnTo>
                  <a:lnTo>
                    <a:pt x="522693" y="951077"/>
                  </a:lnTo>
                  <a:lnTo>
                    <a:pt x="519493" y="951865"/>
                  </a:lnTo>
                  <a:lnTo>
                    <a:pt x="517093" y="953465"/>
                  </a:lnTo>
                  <a:lnTo>
                    <a:pt x="517893" y="955865"/>
                  </a:lnTo>
                  <a:lnTo>
                    <a:pt x="521093" y="960666"/>
                  </a:lnTo>
                  <a:lnTo>
                    <a:pt x="523481" y="959866"/>
                  </a:lnTo>
                  <a:lnTo>
                    <a:pt x="525881" y="958265"/>
                  </a:lnTo>
                  <a:lnTo>
                    <a:pt x="529082" y="956665"/>
                  </a:lnTo>
                  <a:close/>
                </a:path>
                <a:path w="1311909" h="1043304">
                  <a:moveTo>
                    <a:pt x="541337" y="725576"/>
                  </a:moveTo>
                  <a:lnTo>
                    <a:pt x="536575" y="723595"/>
                  </a:lnTo>
                  <a:lnTo>
                    <a:pt x="531672" y="722655"/>
                  </a:lnTo>
                  <a:lnTo>
                    <a:pt x="536270" y="725690"/>
                  </a:lnTo>
                  <a:lnTo>
                    <a:pt x="541337" y="725576"/>
                  </a:lnTo>
                  <a:close/>
                </a:path>
                <a:path w="1311909" h="1043304">
                  <a:moveTo>
                    <a:pt x="548970" y="512305"/>
                  </a:moveTo>
                  <a:lnTo>
                    <a:pt x="544372" y="510501"/>
                  </a:lnTo>
                  <a:lnTo>
                    <a:pt x="539305" y="509600"/>
                  </a:lnTo>
                  <a:lnTo>
                    <a:pt x="543471" y="512305"/>
                  </a:lnTo>
                  <a:lnTo>
                    <a:pt x="548970" y="512305"/>
                  </a:lnTo>
                  <a:close/>
                </a:path>
                <a:path w="1311909" h="1043304">
                  <a:moveTo>
                    <a:pt x="567448" y="600214"/>
                  </a:moveTo>
                  <a:lnTo>
                    <a:pt x="560247" y="592683"/>
                  </a:lnTo>
                  <a:lnTo>
                    <a:pt x="556653" y="595122"/>
                  </a:lnTo>
                  <a:lnTo>
                    <a:pt x="558457" y="600100"/>
                  </a:lnTo>
                  <a:lnTo>
                    <a:pt x="567448" y="600214"/>
                  </a:lnTo>
                  <a:close/>
                </a:path>
                <a:path w="1311909" h="1043304">
                  <a:moveTo>
                    <a:pt x="589216" y="972870"/>
                  </a:moveTo>
                  <a:lnTo>
                    <a:pt x="585025" y="973848"/>
                  </a:lnTo>
                  <a:lnTo>
                    <a:pt x="582028" y="977823"/>
                  </a:lnTo>
                  <a:lnTo>
                    <a:pt x="587425" y="979843"/>
                  </a:lnTo>
                  <a:lnTo>
                    <a:pt x="589216" y="972870"/>
                  </a:lnTo>
                  <a:close/>
                </a:path>
                <a:path w="1311909" h="1043304">
                  <a:moveTo>
                    <a:pt x="596277" y="31381"/>
                  </a:moveTo>
                  <a:lnTo>
                    <a:pt x="589026" y="31965"/>
                  </a:lnTo>
                  <a:lnTo>
                    <a:pt x="591426" y="33566"/>
                  </a:lnTo>
                  <a:lnTo>
                    <a:pt x="593013" y="35166"/>
                  </a:lnTo>
                  <a:lnTo>
                    <a:pt x="590626" y="37566"/>
                  </a:lnTo>
                  <a:lnTo>
                    <a:pt x="585825" y="35966"/>
                  </a:lnTo>
                  <a:lnTo>
                    <a:pt x="580224" y="31178"/>
                  </a:lnTo>
                  <a:lnTo>
                    <a:pt x="577037" y="34366"/>
                  </a:lnTo>
                  <a:lnTo>
                    <a:pt x="579437" y="35966"/>
                  </a:lnTo>
                  <a:lnTo>
                    <a:pt x="581025" y="37566"/>
                  </a:lnTo>
                  <a:lnTo>
                    <a:pt x="578637" y="39966"/>
                  </a:lnTo>
                  <a:lnTo>
                    <a:pt x="585825" y="44754"/>
                  </a:lnTo>
                  <a:lnTo>
                    <a:pt x="591604" y="40398"/>
                  </a:lnTo>
                  <a:lnTo>
                    <a:pt x="596112" y="35064"/>
                  </a:lnTo>
                  <a:lnTo>
                    <a:pt x="596277" y="31381"/>
                  </a:lnTo>
                  <a:close/>
                </a:path>
                <a:path w="1311909" h="1043304">
                  <a:moveTo>
                    <a:pt x="633577" y="526681"/>
                  </a:moveTo>
                  <a:lnTo>
                    <a:pt x="628777" y="524891"/>
                  </a:lnTo>
                  <a:lnTo>
                    <a:pt x="623684" y="523989"/>
                  </a:lnTo>
                  <a:lnTo>
                    <a:pt x="628180" y="526681"/>
                  </a:lnTo>
                  <a:lnTo>
                    <a:pt x="633577" y="526681"/>
                  </a:lnTo>
                  <a:close/>
                </a:path>
                <a:path w="1311909" h="1043304">
                  <a:moveTo>
                    <a:pt x="657275" y="726808"/>
                  </a:moveTo>
                  <a:lnTo>
                    <a:pt x="651954" y="726986"/>
                  </a:lnTo>
                  <a:lnTo>
                    <a:pt x="648741" y="729729"/>
                  </a:lnTo>
                  <a:lnTo>
                    <a:pt x="656158" y="732091"/>
                  </a:lnTo>
                  <a:lnTo>
                    <a:pt x="657275" y="726808"/>
                  </a:lnTo>
                  <a:close/>
                </a:path>
                <a:path w="1311909" h="1043304">
                  <a:moveTo>
                    <a:pt x="659358" y="569048"/>
                  </a:moveTo>
                  <a:lnTo>
                    <a:pt x="656158" y="564248"/>
                  </a:lnTo>
                  <a:lnTo>
                    <a:pt x="648169" y="561047"/>
                  </a:lnTo>
                  <a:lnTo>
                    <a:pt x="646569" y="563448"/>
                  </a:lnTo>
                  <a:lnTo>
                    <a:pt x="644969" y="565048"/>
                  </a:lnTo>
                  <a:lnTo>
                    <a:pt x="643369" y="568248"/>
                  </a:lnTo>
                  <a:lnTo>
                    <a:pt x="647369" y="569849"/>
                  </a:lnTo>
                  <a:lnTo>
                    <a:pt x="650557" y="572236"/>
                  </a:lnTo>
                  <a:lnTo>
                    <a:pt x="654558" y="574636"/>
                  </a:lnTo>
                  <a:lnTo>
                    <a:pt x="659358" y="569048"/>
                  </a:lnTo>
                  <a:close/>
                </a:path>
                <a:path w="1311909" h="1043304">
                  <a:moveTo>
                    <a:pt x="676135" y="573036"/>
                  </a:moveTo>
                  <a:lnTo>
                    <a:pt x="669747" y="568248"/>
                  </a:lnTo>
                  <a:lnTo>
                    <a:pt x="665746" y="575437"/>
                  </a:lnTo>
                  <a:lnTo>
                    <a:pt x="664146" y="581837"/>
                  </a:lnTo>
                  <a:lnTo>
                    <a:pt x="667346" y="586625"/>
                  </a:lnTo>
                  <a:lnTo>
                    <a:pt x="673735" y="579437"/>
                  </a:lnTo>
                  <a:lnTo>
                    <a:pt x="676135" y="573036"/>
                  </a:lnTo>
                  <a:close/>
                </a:path>
                <a:path w="1311909" h="1043304">
                  <a:moveTo>
                    <a:pt x="691095" y="618566"/>
                  </a:moveTo>
                  <a:lnTo>
                    <a:pt x="686523" y="613003"/>
                  </a:lnTo>
                  <a:lnTo>
                    <a:pt x="678510" y="613397"/>
                  </a:lnTo>
                  <a:lnTo>
                    <a:pt x="676935" y="620991"/>
                  </a:lnTo>
                  <a:lnTo>
                    <a:pt x="679551" y="629183"/>
                  </a:lnTo>
                  <a:lnTo>
                    <a:pt x="684123" y="631380"/>
                  </a:lnTo>
                  <a:lnTo>
                    <a:pt x="683158" y="625817"/>
                  </a:lnTo>
                  <a:lnTo>
                    <a:pt x="687730" y="622198"/>
                  </a:lnTo>
                  <a:lnTo>
                    <a:pt x="691095" y="618566"/>
                  </a:lnTo>
                  <a:close/>
                </a:path>
                <a:path w="1311909" h="1043304">
                  <a:moveTo>
                    <a:pt x="692124" y="29578"/>
                  </a:moveTo>
                  <a:lnTo>
                    <a:pt x="691324" y="24777"/>
                  </a:lnTo>
                  <a:lnTo>
                    <a:pt x="679335" y="26377"/>
                  </a:lnTo>
                  <a:lnTo>
                    <a:pt x="678535" y="26377"/>
                  </a:lnTo>
                  <a:lnTo>
                    <a:pt x="672007" y="29006"/>
                  </a:lnTo>
                  <a:lnTo>
                    <a:pt x="677837" y="30670"/>
                  </a:lnTo>
                  <a:lnTo>
                    <a:pt x="687412" y="30988"/>
                  </a:lnTo>
                  <a:lnTo>
                    <a:pt x="692124" y="29578"/>
                  </a:lnTo>
                  <a:close/>
                </a:path>
                <a:path w="1311909" h="1043304">
                  <a:moveTo>
                    <a:pt x="701713" y="1032586"/>
                  </a:moveTo>
                  <a:lnTo>
                    <a:pt x="694512" y="1034186"/>
                  </a:lnTo>
                  <a:lnTo>
                    <a:pt x="690524" y="1035786"/>
                  </a:lnTo>
                  <a:lnTo>
                    <a:pt x="692924" y="1042987"/>
                  </a:lnTo>
                  <a:lnTo>
                    <a:pt x="698512" y="1041387"/>
                  </a:lnTo>
                  <a:lnTo>
                    <a:pt x="696112" y="1037386"/>
                  </a:lnTo>
                  <a:lnTo>
                    <a:pt x="701713" y="1032586"/>
                  </a:lnTo>
                  <a:close/>
                </a:path>
                <a:path w="1311909" h="1043304">
                  <a:moveTo>
                    <a:pt x="705700" y="985443"/>
                  </a:moveTo>
                  <a:lnTo>
                    <a:pt x="696912" y="985443"/>
                  </a:lnTo>
                  <a:lnTo>
                    <a:pt x="699312" y="990231"/>
                  </a:lnTo>
                  <a:lnTo>
                    <a:pt x="694512" y="997432"/>
                  </a:lnTo>
                  <a:lnTo>
                    <a:pt x="703313" y="996632"/>
                  </a:lnTo>
                  <a:lnTo>
                    <a:pt x="701713" y="992632"/>
                  </a:lnTo>
                  <a:lnTo>
                    <a:pt x="705700" y="985443"/>
                  </a:lnTo>
                  <a:close/>
                </a:path>
                <a:path w="1311909" h="1043304">
                  <a:moveTo>
                    <a:pt x="713701" y="966254"/>
                  </a:moveTo>
                  <a:lnTo>
                    <a:pt x="707301" y="967854"/>
                  </a:lnTo>
                  <a:lnTo>
                    <a:pt x="703313" y="969454"/>
                  </a:lnTo>
                  <a:lnTo>
                    <a:pt x="705700" y="976642"/>
                  </a:lnTo>
                  <a:lnTo>
                    <a:pt x="711301" y="975042"/>
                  </a:lnTo>
                  <a:lnTo>
                    <a:pt x="708101" y="971054"/>
                  </a:lnTo>
                  <a:lnTo>
                    <a:pt x="713701" y="966254"/>
                  </a:lnTo>
                  <a:close/>
                </a:path>
                <a:path w="1311909" h="1043304">
                  <a:moveTo>
                    <a:pt x="733018" y="856094"/>
                  </a:moveTo>
                  <a:lnTo>
                    <a:pt x="727290" y="856767"/>
                  </a:lnTo>
                  <a:lnTo>
                    <a:pt x="729195" y="863727"/>
                  </a:lnTo>
                  <a:lnTo>
                    <a:pt x="732383" y="860958"/>
                  </a:lnTo>
                  <a:lnTo>
                    <a:pt x="733018" y="856094"/>
                  </a:lnTo>
                  <a:close/>
                </a:path>
                <a:path w="1311909" h="1043304">
                  <a:moveTo>
                    <a:pt x="753656" y="706513"/>
                  </a:moveTo>
                  <a:lnTo>
                    <a:pt x="747268" y="703313"/>
                  </a:lnTo>
                  <a:lnTo>
                    <a:pt x="740867" y="696925"/>
                  </a:lnTo>
                  <a:lnTo>
                    <a:pt x="736079" y="700913"/>
                  </a:lnTo>
                  <a:lnTo>
                    <a:pt x="737463" y="704456"/>
                  </a:lnTo>
                  <a:lnTo>
                    <a:pt x="737577" y="710006"/>
                  </a:lnTo>
                  <a:lnTo>
                    <a:pt x="739330" y="713613"/>
                  </a:lnTo>
                  <a:lnTo>
                    <a:pt x="745667" y="711301"/>
                  </a:lnTo>
                  <a:lnTo>
                    <a:pt x="743267" y="709714"/>
                  </a:lnTo>
                  <a:lnTo>
                    <a:pt x="741667" y="708113"/>
                  </a:lnTo>
                  <a:lnTo>
                    <a:pt x="744067" y="705713"/>
                  </a:lnTo>
                  <a:lnTo>
                    <a:pt x="747268" y="706513"/>
                  </a:lnTo>
                  <a:lnTo>
                    <a:pt x="751255" y="709714"/>
                  </a:lnTo>
                  <a:lnTo>
                    <a:pt x="753656" y="706513"/>
                  </a:lnTo>
                  <a:close/>
                </a:path>
                <a:path w="1311909" h="1043304">
                  <a:moveTo>
                    <a:pt x="781634" y="769645"/>
                  </a:moveTo>
                  <a:lnTo>
                    <a:pt x="775233" y="771245"/>
                  </a:lnTo>
                  <a:lnTo>
                    <a:pt x="771245" y="772845"/>
                  </a:lnTo>
                  <a:lnTo>
                    <a:pt x="773645" y="780034"/>
                  </a:lnTo>
                  <a:lnTo>
                    <a:pt x="779233" y="778446"/>
                  </a:lnTo>
                  <a:lnTo>
                    <a:pt x="776033" y="774446"/>
                  </a:lnTo>
                  <a:lnTo>
                    <a:pt x="781634" y="769645"/>
                  </a:lnTo>
                  <a:close/>
                </a:path>
                <a:path w="1311909" h="1043304">
                  <a:moveTo>
                    <a:pt x="788162" y="6413"/>
                  </a:moveTo>
                  <a:lnTo>
                    <a:pt x="782434" y="0"/>
                  </a:lnTo>
                  <a:lnTo>
                    <a:pt x="784339" y="13830"/>
                  </a:lnTo>
                  <a:lnTo>
                    <a:pt x="787527" y="13487"/>
                  </a:lnTo>
                  <a:lnTo>
                    <a:pt x="788162" y="6413"/>
                  </a:lnTo>
                  <a:close/>
                </a:path>
                <a:path w="1311909" h="1043304">
                  <a:moveTo>
                    <a:pt x="840117" y="733806"/>
                  </a:moveTo>
                  <a:lnTo>
                    <a:pt x="834377" y="734479"/>
                  </a:lnTo>
                  <a:lnTo>
                    <a:pt x="836295" y="741451"/>
                  </a:lnTo>
                  <a:lnTo>
                    <a:pt x="839470" y="738682"/>
                  </a:lnTo>
                  <a:lnTo>
                    <a:pt x="840117" y="733806"/>
                  </a:lnTo>
                  <a:close/>
                </a:path>
                <a:path w="1311909" h="1043304">
                  <a:moveTo>
                    <a:pt x="846353" y="884097"/>
                  </a:moveTo>
                  <a:lnTo>
                    <a:pt x="838377" y="879944"/>
                  </a:lnTo>
                  <a:lnTo>
                    <a:pt x="838936" y="887920"/>
                  </a:lnTo>
                  <a:lnTo>
                    <a:pt x="844067" y="888034"/>
                  </a:lnTo>
                  <a:lnTo>
                    <a:pt x="846353" y="884097"/>
                  </a:lnTo>
                  <a:close/>
                </a:path>
                <a:path w="1311909" h="1043304">
                  <a:moveTo>
                    <a:pt x="847305" y="709028"/>
                  </a:moveTo>
                  <a:lnTo>
                    <a:pt x="841578" y="709714"/>
                  </a:lnTo>
                  <a:lnTo>
                    <a:pt x="843483" y="716673"/>
                  </a:lnTo>
                  <a:lnTo>
                    <a:pt x="846670" y="713905"/>
                  </a:lnTo>
                  <a:lnTo>
                    <a:pt x="847305" y="709028"/>
                  </a:lnTo>
                  <a:close/>
                </a:path>
                <a:path w="1311909" h="1043304">
                  <a:moveTo>
                    <a:pt x="870343" y="930287"/>
                  </a:moveTo>
                  <a:lnTo>
                    <a:pt x="869543" y="925499"/>
                  </a:lnTo>
                  <a:lnTo>
                    <a:pt x="862355" y="928687"/>
                  </a:lnTo>
                  <a:lnTo>
                    <a:pt x="860755" y="932688"/>
                  </a:lnTo>
                  <a:lnTo>
                    <a:pt x="861555" y="938288"/>
                  </a:lnTo>
                  <a:lnTo>
                    <a:pt x="868743" y="935088"/>
                  </a:lnTo>
                  <a:lnTo>
                    <a:pt x="870343" y="930287"/>
                  </a:lnTo>
                  <a:close/>
                </a:path>
                <a:path w="1311909" h="1043304">
                  <a:moveTo>
                    <a:pt x="875614" y="693928"/>
                  </a:moveTo>
                  <a:lnTo>
                    <a:pt x="871943" y="688924"/>
                  </a:lnTo>
                  <a:lnTo>
                    <a:pt x="870343" y="692124"/>
                  </a:lnTo>
                  <a:lnTo>
                    <a:pt x="869543" y="692124"/>
                  </a:lnTo>
                  <a:lnTo>
                    <a:pt x="859574" y="696125"/>
                  </a:lnTo>
                  <a:lnTo>
                    <a:pt x="866546" y="696518"/>
                  </a:lnTo>
                  <a:lnTo>
                    <a:pt x="875614" y="693928"/>
                  </a:lnTo>
                  <a:close/>
                </a:path>
                <a:path w="1311909" h="1043304">
                  <a:moveTo>
                    <a:pt x="882180" y="141960"/>
                  </a:moveTo>
                  <a:lnTo>
                    <a:pt x="877531" y="144665"/>
                  </a:lnTo>
                  <a:lnTo>
                    <a:pt x="873417" y="148704"/>
                  </a:lnTo>
                  <a:lnTo>
                    <a:pt x="869149" y="151853"/>
                  </a:lnTo>
                  <a:lnTo>
                    <a:pt x="867867" y="153200"/>
                  </a:lnTo>
                  <a:lnTo>
                    <a:pt x="872744" y="151853"/>
                  </a:lnTo>
                  <a:lnTo>
                    <a:pt x="877989" y="152755"/>
                  </a:lnTo>
                  <a:lnTo>
                    <a:pt x="881735" y="147053"/>
                  </a:lnTo>
                  <a:lnTo>
                    <a:pt x="882180" y="141960"/>
                  </a:lnTo>
                  <a:close/>
                </a:path>
                <a:path w="1311909" h="1043304">
                  <a:moveTo>
                    <a:pt x="887133" y="824801"/>
                  </a:moveTo>
                  <a:lnTo>
                    <a:pt x="881532" y="820000"/>
                  </a:lnTo>
                  <a:lnTo>
                    <a:pt x="877531" y="824001"/>
                  </a:lnTo>
                  <a:lnTo>
                    <a:pt x="882332" y="826389"/>
                  </a:lnTo>
                  <a:lnTo>
                    <a:pt x="879932" y="832789"/>
                  </a:lnTo>
                  <a:lnTo>
                    <a:pt x="884732" y="828789"/>
                  </a:lnTo>
                  <a:lnTo>
                    <a:pt x="887133" y="824801"/>
                  </a:lnTo>
                  <a:close/>
                </a:path>
                <a:path w="1311909" h="1043304">
                  <a:moveTo>
                    <a:pt x="956627" y="770597"/>
                  </a:moveTo>
                  <a:lnTo>
                    <a:pt x="955065" y="767257"/>
                  </a:lnTo>
                  <a:lnTo>
                    <a:pt x="951572" y="769251"/>
                  </a:lnTo>
                  <a:lnTo>
                    <a:pt x="947572" y="768845"/>
                  </a:lnTo>
                  <a:lnTo>
                    <a:pt x="943711" y="769048"/>
                  </a:lnTo>
                  <a:lnTo>
                    <a:pt x="940676" y="772845"/>
                  </a:lnTo>
                  <a:lnTo>
                    <a:pt x="946289" y="775792"/>
                  </a:lnTo>
                  <a:lnTo>
                    <a:pt x="952665" y="774242"/>
                  </a:lnTo>
                  <a:lnTo>
                    <a:pt x="956627" y="770597"/>
                  </a:lnTo>
                  <a:close/>
                </a:path>
                <a:path w="1311909" h="1043304">
                  <a:moveTo>
                    <a:pt x="1011008" y="38366"/>
                  </a:moveTo>
                  <a:lnTo>
                    <a:pt x="1005141" y="41783"/>
                  </a:lnTo>
                  <a:lnTo>
                    <a:pt x="999413" y="45364"/>
                  </a:lnTo>
                  <a:lnTo>
                    <a:pt x="993698" y="48031"/>
                  </a:lnTo>
                  <a:lnTo>
                    <a:pt x="987831" y="48755"/>
                  </a:lnTo>
                  <a:lnTo>
                    <a:pt x="992619" y="52755"/>
                  </a:lnTo>
                  <a:lnTo>
                    <a:pt x="990219" y="58343"/>
                  </a:lnTo>
                  <a:lnTo>
                    <a:pt x="994219" y="62344"/>
                  </a:lnTo>
                  <a:lnTo>
                    <a:pt x="996505" y="53644"/>
                  </a:lnTo>
                  <a:lnTo>
                    <a:pt x="1003515" y="49149"/>
                  </a:lnTo>
                  <a:lnTo>
                    <a:pt x="1010069" y="45262"/>
                  </a:lnTo>
                  <a:lnTo>
                    <a:pt x="1011008" y="38366"/>
                  </a:lnTo>
                  <a:close/>
                </a:path>
                <a:path w="1311909" h="1043304">
                  <a:moveTo>
                    <a:pt x="1011809" y="760857"/>
                  </a:moveTo>
                  <a:lnTo>
                    <a:pt x="1007008" y="754468"/>
                  </a:lnTo>
                  <a:lnTo>
                    <a:pt x="1003808" y="757656"/>
                  </a:lnTo>
                  <a:lnTo>
                    <a:pt x="995019" y="757656"/>
                  </a:lnTo>
                  <a:lnTo>
                    <a:pt x="999820" y="764857"/>
                  </a:lnTo>
                  <a:lnTo>
                    <a:pt x="1003007" y="760857"/>
                  </a:lnTo>
                  <a:lnTo>
                    <a:pt x="1011809" y="760857"/>
                  </a:lnTo>
                  <a:close/>
                </a:path>
                <a:path w="1311909" h="1043304">
                  <a:moveTo>
                    <a:pt x="1094917" y="840778"/>
                  </a:moveTo>
                  <a:lnTo>
                    <a:pt x="1089329" y="835990"/>
                  </a:lnTo>
                  <a:lnTo>
                    <a:pt x="1085329" y="839978"/>
                  </a:lnTo>
                  <a:lnTo>
                    <a:pt x="1089329" y="841578"/>
                  </a:lnTo>
                  <a:lnTo>
                    <a:pt x="1086929" y="847966"/>
                  </a:lnTo>
                  <a:lnTo>
                    <a:pt x="1092530" y="844778"/>
                  </a:lnTo>
                  <a:lnTo>
                    <a:pt x="1094917" y="840778"/>
                  </a:lnTo>
                  <a:close/>
                </a:path>
                <a:path w="1311909" h="1043304">
                  <a:moveTo>
                    <a:pt x="1111707" y="831189"/>
                  </a:moveTo>
                  <a:lnTo>
                    <a:pt x="1106106" y="826389"/>
                  </a:lnTo>
                  <a:lnTo>
                    <a:pt x="1102118" y="830389"/>
                  </a:lnTo>
                  <a:lnTo>
                    <a:pt x="1106906" y="832789"/>
                  </a:lnTo>
                  <a:lnTo>
                    <a:pt x="1104506" y="839177"/>
                  </a:lnTo>
                  <a:lnTo>
                    <a:pt x="1109306" y="835190"/>
                  </a:lnTo>
                  <a:lnTo>
                    <a:pt x="1111707" y="831189"/>
                  </a:lnTo>
                  <a:close/>
                </a:path>
                <a:path w="1311909" h="1043304">
                  <a:moveTo>
                    <a:pt x="1126096" y="709714"/>
                  </a:moveTo>
                  <a:lnTo>
                    <a:pt x="1121295" y="704913"/>
                  </a:lnTo>
                  <a:lnTo>
                    <a:pt x="1116571" y="705789"/>
                  </a:lnTo>
                  <a:lnTo>
                    <a:pt x="1109306" y="704113"/>
                  </a:lnTo>
                  <a:lnTo>
                    <a:pt x="1104442" y="704240"/>
                  </a:lnTo>
                  <a:lnTo>
                    <a:pt x="1106906" y="710501"/>
                  </a:lnTo>
                  <a:lnTo>
                    <a:pt x="1110107" y="707313"/>
                  </a:lnTo>
                  <a:lnTo>
                    <a:pt x="1112507" y="711301"/>
                  </a:lnTo>
                  <a:lnTo>
                    <a:pt x="1114107" y="715302"/>
                  </a:lnTo>
                  <a:lnTo>
                    <a:pt x="1116495" y="708113"/>
                  </a:lnTo>
                  <a:lnTo>
                    <a:pt x="1126096" y="709714"/>
                  </a:lnTo>
                  <a:close/>
                </a:path>
                <a:path w="1311909" h="1043304">
                  <a:moveTo>
                    <a:pt x="1146200" y="555980"/>
                  </a:moveTo>
                  <a:lnTo>
                    <a:pt x="1143673" y="552259"/>
                  </a:lnTo>
                  <a:lnTo>
                    <a:pt x="1139571" y="553288"/>
                  </a:lnTo>
                  <a:lnTo>
                    <a:pt x="1133589" y="553262"/>
                  </a:lnTo>
                  <a:lnTo>
                    <a:pt x="1129855" y="554736"/>
                  </a:lnTo>
                  <a:lnTo>
                    <a:pt x="1132484" y="560260"/>
                  </a:lnTo>
                  <a:lnTo>
                    <a:pt x="1136256" y="557428"/>
                  </a:lnTo>
                  <a:lnTo>
                    <a:pt x="1142276" y="556856"/>
                  </a:lnTo>
                  <a:lnTo>
                    <a:pt x="1146200" y="555980"/>
                  </a:lnTo>
                  <a:close/>
                </a:path>
                <a:path w="1311909" h="1043304">
                  <a:moveTo>
                    <a:pt x="1173238" y="872744"/>
                  </a:moveTo>
                  <a:lnTo>
                    <a:pt x="1168450" y="870356"/>
                  </a:lnTo>
                  <a:lnTo>
                    <a:pt x="1162850" y="865555"/>
                  </a:lnTo>
                  <a:lnTo>
                    <a:pt x="1159662" y="869556"/>
                  </a:lnTo>
                  <a:lnTo>
                    <a:pt x="1164450" y="871143"/>
                  </a:lnTo>
                  <a:lnTo>
                    <a:pt x="1170051" y="876744"/>
                  </a:lnTo>
                  <a:lnTo>
                    <a:pt x="1173238" y="872744"/>
                  </a:lnTo>
                  <a:close/>
                </a:path>
                <a:path w="1311909" h="1043304">
                  <a:moveTo>
                    <a:pt x="1174838" y="174231"/>
                  </a:moveTo>
                  <a:lnTo>
                    <a:pt x="1173988" y="167678"/>
                  </a:lnTo>
                  <a:lnTo>
                    <a:pt x="1172248" y="158953"/>
                  </a:lnTo>
                  <a:lnTo>
                    <a:pt x="1170800" y="153670"/>
                  </a:lnTo>
                  <a:lnTo>
                    <a:pt x="1170851" y="157454"/>
                  </a:lnTo>
                  <a:lnTo>
                    <a:pt x="1170127" y="163334"/>
                  </a:lnTo>
                  <a:lnTo>
                    <a:pt x="1168044" y="170929"/>
                  </a:lnTo>
                  <a:lnTo>
                    <a:pt x="1168374" y="175996"/>
                  </a:lnTo>
                  <a:lnTo>
                    <a:pt x="1174838" y="174231"/>
                  </a:lnTo>
                  <a:close/>
                </a:path>
                <a:path w="1311909" h="1043304">
                  <a:moveTo>
                    <a:pt x="1190828" y="879144"/>
                  </a:moveTo>
                  <a:lnTo>
                    <a:pt x="1189228" y="874344"/>
                  </a:lnTo>
                  <a:lnTo>
                    <a:pt x="1186027" y="870356"/>
                  </a:lnTo>
                  <a:lnTo>
                    <a:pt x="1181239" y="875944"/>
                  </a:lnTo>
                  <a:lnTo>
                    <a:pt x="1182839" y="880745"/>
                  </a:lnTo>
                  <a:lnTo>
                    <a:pt x="1186027" y="885532"/>
                  </a:lnTo>
                  <a:lnTo>
                    <a:pt x="1190828" y="879144"/>
                  </a:lnTo>
                  <a:close/>
                </a:path>
                <a:path w="1311909" h="1043304">
                  <a:moveTo>
                    <a:pt x="1224394" y="96710"/>
                  </a:moveTo>
                  <a:lnTo>
                    <a:pt x="1221562" y="93179"/>
                  </a:lnTo>
                  <a:lnTo>
                    <a:pt x="1220901" y="87617"/>
                  </a:lnTo>
                  <a:lnTo>
                    <a:pt x="1219784" y="84010"/>
                  </a:lnTo>
                  <a:lnTo>
                    <a:pt x="1215605" y="86321"/>
                  </a:lnTo>
                  <a:lnTo>
                    <a:pt x="1217091" y="90297"/>
                  </a:lnTo>
                  <a:lnTo>
                    <a:pt x="1217295" y="96012"/>
                  </a:lnTo>
                  <a:lnTo>
                    <a:pt x="1218857" y="99466"/>
                  </a:lnTo>
                  <a:lnTo>
                    <a:pt x="1224394" y="96710"/>
                  </a:lnTo>
                  <a:close/>
                </a:path>
                <a:path w="1311909" h="1043304">
                  <a:moveTo>
                    <a:pt x="1285595" y="344779"/>
                  </a:moveTo>
                  <a:lnTo>
                    <a:pt x="1284338" y="337273"/>
                  </a:lnTo>
                  <a:lnTo>
                    <a:pt x="1278509" y="341744"/>
                  </a:lnTo>
                  <a:lnTo>
                    <a:pt x="1270152" y="343065"/>
                  </a:lnTo>
                  <a:lnTo>
                    <a:pt x="1263878" y="344690"/>
                  </a:lnTo>
                  <a:lnTo>
                    <a:pt x="1264348" y="350062"/>
                  </a:lnTo>
                  <a:lnTo>
                    <a:pt x="1270736" y="347497"/>
                  </a:lnTo>
                  <a:lnTo>
                    <a:pt x="1279436" y="346964"/>
                  </a:lnTo>
                  <a:lnTo>
                    <a:pt x="1285595" y="344779"/>
                  </a:lnTo>
                  <a:close/>
                </a:path>
                <a:path w="1311909" h="1043304">
                  <a:moveTo>
                    <a:pt x="1311846" y="607314"/>
                  </a:moveTo>
                  <a:lnTo>
                    <a:pt x="1310703" y="609003"/>
                  </a:lnTo>
                  <a:lnTo>
                    <a:pt x="1305915" y="617804"/>
                  </a:lnTo>
                  <a:lnTo>
                    <a:pt x="1311846" y="613841"/>
                  </a:lnTo>
                  <a:lnTo>
                    <a:pt x="1311846" y="6073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125315" y="9212745"/>
              <a:ext cx="1085850" cy="1016635"/>
            </a:xfrm>
            <a:custGeom>
              <a:avLst/>
              <a:gdLst/>
              <a:ahLst/>
              <a:cxnLst/>
              <a:rect l="l" t="t" r="r" b="b"/>
              <a:pathLst>
                <a:path w="1085850" h="1016634">
                  <a:moveTo>
                    <a:pt x="9131" y="672236"/>
                  </a:moveTo>
                  <a:lnTo>
                    <a:pt x="2692" y="672147"/>
                  </a:lnTo>
                  <a:lnTo>
                    <a:pt x="3289" y="676275"/>
                  </a:lnTo>
                  <a:lnTo>
                    <a:pt x="901" y="681240"/>
                  </a:lnTo>
                  <a:lnTo>
                    <a:pt x="0" y="684847"/>
                  </a:lnTo>
                  <a:lnTo>
                    <a:pt x="5092" y="684936"/>
                  </a:lnTo>
                  <a:lnTo>
                    <a:pt x="5842" y="680796"/>
                  </a:lnTo>
                  <a:lnTo>
                    <a:pt x="8686" y="675843"/>
                  </a:lnTo>
                  <a:lnTo>
                    <a:pt x="9131" y="672236"/>
                  </a:lnTo>
                  <a:close/>
                </a:path>
                <a:path w="1085850" h="1016634">
                  <a:moveTo>
                    <a:pt x="94068" y="627405"/>
                  </a:moveTo>
                  <a:lnTo>
                    <a:pt x="87414" y="625792"/>
                  </a:lnTo>
                  <a:lnTo>
                    <a:pt x="84404" y="631786"/>
                  </a:lnTo>
                  <a:lnTo>
                    <a:pt x="81318" y="640181"/>
                  </a:lnTo>
                  <a:lnTo>
                    <a:pt x="79883" y="645566"/>
                  </a:lnTo>
                  <a:lnTo>
                    <a:pt x="81813" y="642569"/>
                  </a:lnTo>
                  <a:lnTo>
                    <a:pt x="85496" y="637819"/>
                  </a:lnTo>
                  <a:lnTo>
                    <a:pt x="91503" y="632079"/>
                  </a:lnTo>
                  <a:lnTo>
                    <a:pt x="94068" y="627405"/>
                  </a:lnTo>
                  <a:close/>
                </a:path>
                <a:path w="1085850" h="1016634">
                  <a:moveTo>
                    <a:pt x="101790" y="432384"/>
                  </a:moveTo>
                  <a:lnTo>
                    <a:pt x="95123" y="431749"/>
                  </a:lnTo>
                  <a:lnTo>
                    <a:pt x="87414" y="428485"/>
                  </a:lnTo>
                  <a:lnTo>
                    <a:pt x="80886" y="427774"/>
                  </a:lnTo>
                  <a:lnTo>
                    <a:pt x="77812" y="434771"/>
                  </a:lnTo>
                  <a:lnTo>
                    <a:pt x="85382" y="433171"/>
                  </a:lnTo>
                  <a:lnTo>
                    <a:pt x="93408" y="435673"/>
                  </a:lnTo>
                  <a:lnTo>
                    <a:pt x="99618" y="437134"/>
                  </a:lnTo>
                  <a:lnTo>
                    <a:pt x="101790" y="432384"/>
                  </a:lnTo>
                  <a:close/>
                </a:path>
                <a:path w="1085850" h="1016634">
                  <a:moveTo>
                    <a:pt x="188912" y="810412"/>
                  </a:moveTo>
                  <a:lnTo>
                    <a:pt x="187312" y="804811"/>
                  </a:lnTo>
                  <a:lnTo>
                    <a:pt x="180581" y="811428"/>
                  </a:lnTo>
                  <a:lnTo>
                    <a:pt x="171831" y="812203"/>
                  </a:lnTo>
                  <a:lnTo>
                    <a:pt x="163817" y="812685"/>
                  </a:lnTo>
                  <a:lnTo>
                    <a:pt x="159334" y="818400"/>
                  </a:lnTo>
                  <a:lnTo>
                    <a:pt x="166039" y="817626"/>
                  </a:lnTo>
                  <a:lnTo>
                    <a:pt x="172821" y="817003"/>
                  </a:lnTo>
                  <a:lnTo>
                    <a:pt x="179451" y="817283"/>
                  </a:lnTo>
                  <a:lnTo>
                    <a:pt x="185712" y="819200"/>
                  </a:lnTo>
                  <a:lnTo>
                    <a:pt x="183311" y="813600"/>
                  </a:lnTo>
                  <a:lnTo>
                    <a:pt x="188912" y="810412"/>
                  </a:lnTo>
                  <a:close/>
                </a:path>
                <a:path w="1085850" h="1016634">
                  <a:moveTo>
                    <a:pt x="207289" y="179832"/>
                  </a:moveTo>
                  <a:lnTo>
                    <a:pt x="198501" y="180632"/>
                  </a:lnTo>
                  <a:lnTo>
                    <a:pt x="192011" y="183654"/>
                  </a:lnTo>
                  <a:lnTo>
                    <a:pt x="190906" y="189318"/>
                  </a:lnTo>
                  <a:lnTo>
                    <a:pt x="192201" y="192430"/>
                  </a:lnTo>
                  <a:lnTo>
                    <a:pt x="192900" y="187820"/>
                  </a:lnTo>
                  <a:lnTo>
                    <a:pt x="198501" y="185420"/>
                  </a:lnTo>
                  <a:lnTo>
                    <a:pt x="207289" y="179832"/>
                  </a:lnTo>
                  <a:close/>
                </a:path>
                <a:path w="1085850" h="1016634">
                  <a:moveTo>
                    <a:pt x="253098" y="91960"/>
                  </a:moveTo>
                  <a:lnTo>
                    <a:pt x="248056" y="91109"/>
                  </a:lnTo>
                  <a:lnTo>
                    <a:pt x="243992" y="88252"/>
                  </a:lnTo>
                  <a:lnTo>
                    <a:pt x="237756" y="91617"/>
                  </a:lnTo>
                  <a:lnTo>
                    <a:pt x="234670" y="95719"/>
                  </a:lnTo>
                  <a:lnTo>
                    <a:pt x="240055" y="95110"/>
                  </a:lnTo>
                  <a:lnTo>
                    <a:pt x="245808" y="93357"/>
                  </a:lnTo>
                  <a:lnTo>
                    <a:pt x="251244" y="92506"/>
                  </a:lnTo>
                  <a:lnTo>
                    <a:pt x="253098" y="91960"/>
                  </a:lnTo>
                  <a:close/>
                </a:path>
                <a:path w="1085850" h="1016634">
                  <a:moveTo>
                    <a:pt x="255447" y="72834"/>
                  </a:moveTo>
                  <a:lnTo>
                    <a:pt x="255219" y="68072"/>
                  </a:lnTo>
                  <a:lnTo>
                    <a:pt x="248843" y="67132"/>
                  </a:lnTo>
                  <a:lnTo>
                    <a:pt x="249936" y="72237"/>
                  </a:lnTo>
                  <a:lnTo>
                    <a:pt x="249148" y="78524"/>
                  </a:lnTo>
                  <a:lnTo>
                    <a:pt x="249415" y="83324"/>
                  </a:lnTo>
                  <a:lnTo>
                    <a:pt x="253644" y="83921"/>
                  </a:lnTo>
                  <a:lnTo>
                    <a:pt x="253568" y="78943"/>
                  </a:lnTo>
                  <a:lnTo>
                    <a:pt x="255447" y="72834"/>
                  </a:lnTo>
                  <a:close/>
                </a:path>
                <a:path w="1085850" h="1016634">
                  <a:moveTo>
                    <a:pt x="260832" y="21577"/>
                  </a:moveTo>
                  <a:lnTo>
                    <a:pt x="254444" y="23177"/>
                  </a:lnTo>
                  <a:lnTo>
                    <a:pt x="250444" y="24777"/>
                  </a:lnTo>
                  <a:lnTo>
                    <a:pt x="252844" y="31965"/>
                  </a:lnTo>
                  <a:lnTo>
                    <a:pt x="258445" y="30378"/>
                  </a:lnTo>
                  <a:lnTo>
                    <a:pt x="255244" y="26377"/>
                  </a:lnTo>
                  <a:lnTo>
                    <a:pt x="260832" y="21577"/>
                  </a:lnTo>
                  <a:close/>
                </a:path>
                <a:path w="1085850" h="1016634">
                  <a:moveTo>
                    <a:pt x="285940" y="114604"/>
                  </a:moveTo>
                  <a:lnTo>
                    <a:pt x="280619" y="114795"/>
                  </a:lnTo>
                  <a:lnTo>
                    <a:pt x="277393" y="117525"/>
                  </a:lnTo>
                  <a:lnTo>
                    <a:pt x="284810" y="119888"/>
                  </a:lnTo>
                  <a:lnTo>
                    <a:pt x="285940" y="114604"/>
                  </a:lnTo>
                  <a:close/>
                </a:path>
                <a:path w="1085850" h="1016634">
                  <a:moveTo>
                    <a:pt x="293611" y="213398"/>
                  </a:moveTo>
                  <a:lnTo>
                    <a:pt x="290410" y="209397"/>
                  </a:lnTo>
                  <a:lnTo>
                    <a:pt x="288010" y="202209"/>
                  </a:lnTo>
                  <a:lnTo>
                    <a:pt x="283210" y="204597"/>
                  </a:lnTo>
                  <a:lnTo>
                    <a:pt x="286410" y="208597"/>
                  </a:lnTo>
                  <a:lnTo>
                    <a:pt x="288810" y="214998"/>
                  </a:lnTo>
                  <a:lnTo>
                    <a:pt x="293611" y="213398"/>
                  </a:lnTo>
                  <a:close/>
                </a:path>
                <a:path w="1085850" h="1016634">
                  <a:moveTo>
                    <a:pt x="315963" y="183337"/>
                  </a:moveTo>
                  <a:lnTo>
                    <a:pt x="310794" y="183527"/>
                  </a:lnTo>
                  <a:lnTo>
                    <a:pt x="307416" y="186258"/>
                  </a:lnTo>
                  <a:lnTo>
                    <a:pt x="314388" y="188620"/>
                  </a:lnTo>
                  <a:lnTo>
                    <a:pt x="315963" y="183337"/>
                  </a:lnTo>
                  <a:close/>
                </a:path>
                <a:path w="1085850" h="1016634">
                  <a:moveTo>
                    <a:pt x="327977" y="307695"/>
                  </a:moveTo>
                  <a:lnTo>
                    <a:pt x="323596" y="308521"/>
                  </a:lnTo>
                  <a:lnTo>
                    <a:pt x="318185" y="306501"/>
                  </a:lnTo>
                  <a:lnTo>
                    <a:pt x="314261" y="305676"/>
                  </a:lnTo>
                  <a:lnTo>
                    <a:pt x="314388" y="310095"/>
                  </a:lnTo>
                  <a:lnTo>
                    <a:pt x="318300" y="310629"/>
                  </a:lnTo>
                  <a:lnTo>
                    <a:pt x="323570" y="313093"/>
                  </a:lnTo>
                  <a:lnTo>
                    <a:pt x="327647" y="313474"/>
                  </a:lnTo>
                  <a:lnTo>
                    <a:pt x="327977" y="307695"/>
                  </a:lnTo>
                  <a:close/>
                </a:path>
                <a:path w="1085850" h="1016634">
                  <a:moveTo>
                    <a:pt x="327977" y="218186"/>
                  </a:moveTo>
                  <a:lnTo>
                    <a:pt x="327177" y="210997"/>
                  </a:lnTo>
                  <a:lnTo>
                    <a:pt x="322376" y="212598"/>
                  </a:lnTo>
                  <a:lnTo>
                    <a:pt x="314388" y="208597"/>
                  </a:lnTo>
                  <a:lnTo>
                    <a:pt x="315188" y="216585"/>
                  </a:lnTo>
                  <a:lnTo>
                    <a:pt x="320776" y="214198"/>
                  </a:lnTo>
                  <a:lnTo>
                    <a:pt x="327977" y="218186"/>
                  </a:lnTo>
                  <a:close/>
                </a:path>
                <a:path w="1085850" h="1016634">
                  <a:moveTo>
                    <a:pt x="344208" y="940549"/>
                  </a:moveTo>
                  <a:lnTo>
                    <a:pt x="341363" y="939380"/>
                  </a:lnTo>
                  <a:lnTo>
                    <a:pt x="337007" y="945261"/>
                  </a:lnTo>
                  <a:lnTo>
                    <a:pt x="338366" y="953465"/>
                  </a:lnTo>
                  <a:lnTo>
                    <a:pt x="344208" y="940549"/>
                  </a:lnTo>
                  <a:close/>
                </a:path>
                <a:path w="1085850" h="1016634">
                  <a:moveTo>
                    <a:pt x="345008" y="781685"/>
                  </a:moveTo>
                  <a:lnTo>
                    <a:pt x="339953" y="780834"/>
                  </a:lnTo>
                  <a:lnTo>
                    <a:pt x="335902" y="777976"/>
                  </a:lnTo>
                  <a:lnTo>
                    <a:pt x="329666" y="781342"/>
                  </a:lnTo>
                  <a:lnTo>
                    <a:pt x="326580" y="785444"/>
                  </a:lnTo>
                  <a:lnTo>
                    <a:pt x="331965" y="784834"/>
                  </a:lnTo>
                  <a:lnTo>
                    <a:pt x="337705" y="783082"/>
                  </a:lnTo>
                  <a:lnTo>
                    <a:pt x="343154" y="782231"/>
                  </a:lnTo>
                  <a:lnTo>
                    <a:pt x="345008" y="781685"/>
                  </a:lnTo>
                  <a:close/>
                </a:path>
                <a:path w="1085850" h="1016634">
                  <a:moveTo>
                    <a:pt x="363004" y="151371"/>
                  </a:moveTo>
                  <a:lnTo>
                    <a:pt x="357644" y="151549"/>
                  </a:lnTo>
                  <a:lnTo>
                    <a:pt x="354228" y="154292"/>
                  </a:lnTo>
                  <a:lnTo>
                    <a:pt x="361543" y="156654"/>
                  </a:lnTo>
                  <a:lnTo>
                    <a:pt x="363004" y="151371"/>
                  </a:lnTo>
                  <a:close/>
                </a:path>
                <a:path w="1085850" h="1016634">
                  <a:moveTo>
                    <a:pt x="391706" y="181419"/>
                  </a:moveTo>
                  <a:lnTo>
                    <a:pt x="386918" y="179628"/>
                  </a:lnTo>
                  <a:lnTo>
                    <a:pt x="381812" y="178727"/>
                  </a:lnTo>
                  <a:lnTo>
                    <a:pt x="386308" y="181419"/>
                  </a:lnTo>
                  <a:lnTo>
                    <a:pt x="391706" y="181419"/>
                  </a:lnTo>
                  <a:close/>
                </a:path>
                <a:path w="1085850" h="1016634">
                  <a:moveTo>
                    <a:pt x="408432" y="243992"/>
                  </a:moveTo>
                  <a:lnTo>
                    <a:pt x="404190" y="244957"/>
                  </a:lnTo>
                  <a:lnTo>
                    <a:pt x="401015" y="248932"/>
                  </a:lnTo>
                  <a:lnTo>
                    <a:pt x="406298" y="250952"/>
                  </a:lnTo>
                  <a:lnTo>
                    <a:pt x="408432" y="243992"/>
                  </a:lnTo>
                  <a:close/>
                </a:path>
                <a:path w="1085850" h="1016634">
                  <a:moveTo>
                    <a:pt x="430276" y="187820"/>
                  </a:moveTo>
                  <a:lnTo>
                    <a:pt x="425475" y="189420"/>
                  </a:lnTo>
                  <a:lnTo>
                    <a:pt x="425475" y="185420"/>
                  </a:lnTo>
                  <a:lnTo>
                    <a:pt x="426275" y="180632"/>
                  </a:lnTo>
                  <a:lnTo>
                    <a:pt x="419874" y="185420"/>
                  </a:lnTo>
                  <a:lnTo>
                    <a:pt x="412686" y="179832"/>
                  </a:lnTo>
                  <a:lnTo>
                    <a:pt x="414286" y="186220"/>
                  </a:lnTo>
                  <a:lnTo>
                    <a:pt x="419036" y="187477"/>
                  </a:lnTo>
                  <a:lnTo>
                    <a:pt x="424675" y="192112"/>
                  </a:lnTo>
                  <a:lnTo>
                    <a:pt x="429120" y="194195"/>
                  </a:lnTo>
                  <a:lnTo>
                    <a:pt x="430276" y="187820"/>
                  </a:lnTo>
                  <a:close/>
                </a:path>
                <a:path w="1085850" h="1016634">
                  <a:moveTo>
                    <a:pt x="450430" y="977290"/>
                  </a:moveTo>
                  <a:lnTo>
                    <a:pt x="446252" y="973455"/>
                  </a:lnTo>
                  <a:lnTo>
                    <a:pt x="437883" y="969010"/>
                  </a:lnTo>
                  <a:lnTo>
                    <a:pt x="432663" y="967854"/>
                  </a:lnTo>
                  <a:lnTo>
                    <a:pt x="431063" y="972654"/>
                  </a:lnTo>
                  <a:lnTo>
                    <a:pt x="442264" y="976642"/>
                  </a:lnTo>
                  <a:lnTo>
                    <a:pt x="443052" y="976642"/>
                  </a:lnTo>
                  <a:lnTo>
                    <a:pt x="450430" y="977290"/>
                  </a:lnTo>
                  <a:close/>
                </a:path>
                <a:path w="1085850" h="1016634">
                  <a:moveTo>
                    <a:pt x="454240" y="4800"/>
                  </a:moveTo>
                  <a:lnTo>
                    <a:pt x="453453" y="0"/>
                  </a:lnTo>
                  <a:lnTo>
                    <a:pt x="446252" y="3200"/>
                  </a:lnTo>
                  <a:lnTo>
                    <a:pt x="444652" y="7200"/>
                  </a:lnTo>
                  <a:lnTo>
                    <a:pt x="445452" y="12788"/>
                  </a:lnTo>
                  <a:lnTo>
                    <a:pt x="452653" y="9588"/>
                  </a:lnTo>
                  <a:lnTo>
                    <a:pt x="454240" y="4800"/>
                  </a:lnTo>
                  <a:close/>
                </a:path>
                <a:path w="1085850" h="1016634">
                  <a:moveTo>
                    <a:pt x="461441" y="214198"/>
                  </a:moveTo>
                  <a:lnTo>
                    <a:pt x="458241" y="210197"/>
                  </a:lnTo>
                  <a:lnTo>
                    <a:pt x="455841" y="203809"/>
                  </a:lnTo>
                  <a:lnTo>
                    <a:pt x="451053" y="205397"/>
                  </a:lnTo>
                  <a:lnTo>
                    <a:pt x="454240" y="209397"/>
                  </a:lnTo>
                  <a:lnTo>
                    <a:pt x="456641" y="215785"/>
                  </a:lnTo>
                  <a:lnTo>
                    <a:pt x="461441" y="214198"/>
                  </a:lnTo>
                  <a:close/>
                </a:path>
                <a:path w="1085850" h="1016634">
                  <a:moveTo>
                    <a:pt x="467829" y="25577"/>
                  </a:moveTo>
                  <a:lnTo>
                    <a:pt x="464642" y="21577"/>
                  </a:lnTo>
                  <a:lnTo>
                    <a:pt x="462241" y="14389"/>
                  </a:lnTo>
                  <a:lnTo>
                    <a:pt x="457441" y="16789"/>
                  </a:lnTo>
                  <a:lnTo>
                    <a:pt x="460641" y="20777"/>
                  </a:lnTo>
                  <a:lnTo>
                    <a:pt x="463042" y="27178"/>
                  </a:lnTo>
                  <a:lnTo>
                    <a:pt x="467829" y="25577"/>
                  </a:lnTo>
                  <a:close/>
                </a:path>
                <a:path w="1085850" h="1016634">
                  <a:moveTo>
                    <a:pt x="471030" y="117487"/>
                  </a:moveTo>
                  <a:lnTo>
                    <a:pt x="463842" y="120688"/>
                  </a:lnTo>
                  <a:lnTo>
                    <a:pt x="462241" y="124675"/>
                  </a:lnTo>
                  <a:lnTo>
                    <a:pt x="463042" y="130276"/>
                  </a:lnTo>
                  <a:lnTo>
                    <a:pt x="469430" y="127076"/>
                  </a:lnTo>
                  <a:lnTo>
                    <a:pt x="471030" y="122288"/>
                  </a:lnTo>
                  <a:lnTo>
                    <a:pt x="471030" y="117487"/>
                  </a:lnTo>
                  <a:close/>
                </a:path>
                <a:path w="1085850" h="1016634">
                  <a:moveTo>
                    <a:pt x="473163" y="477354"/>
                  </a:moveTo>
                  <a:lnTo>
                    <a:pt x="468934" y="478332"/>
                  </a:lnTo>
                  <a:lnTo>
                    <a:pt x="465747" y="482307"/>
                  </a:lnTo>
                  <a:lnTo>
                    <a:pt x="471030" y="484327"/>
                  </a:lnTo>
                  <a:lnTo>
                    <a:pt x="473163" y="477354"/>
                  </a:lnTo>
                  <a:close/>
                </a:path>
                <a:path w="1085850" h="1016634">
                  <a:moveTo>
                    <a:pt x="473430" y="396417"/>
                  </a:moveTo>
                  <a:lnTo>
                    <a:pt x="467029" y="398018"/>
                  </a:lnTo>
                  <a:lnTo>
                    <a:pt x="463042" y="399618"/>
                  </a:lnTo>
                  <a:lnTo>
                    <a:pt x="465429" y="406806"/>
                  </a:lnTo>
                  <a:lnTo>
                    <a:pt x="471030" y="405206"/>
                  </a:lnTo>
                  <a:lnTo>
                    <a:pt x="467829" y="401205"/>
                  </a:lnTo>
                  <a:lnTo>
                    <a:pt x="473430" y="396417"/>
                  </a:lnTo>
                  <a:close/>
                </a:path>
                <a:path w="1085850" h="1016634">
                  <a:moveTo>
                    <a:pt x="479818" y="148653"/>
                  </a:moveTo>
                  <a:lnTo>
                    <a:pt x="479018" y="140665"/>
                  </a:lnTo>
                  <a:lnTo>
                    <a:pt x="474230" y="142265"/>
                  </a:lnTo>
                  <a:lnTo>
                    <a:pt x="466229" y="138264"/>
                  </a:lnTo>
                  <a:lnTo>
                    <a:pt x="467029" y="146265"/>
                  </a:lnTo>
                  <a:lnTo>
                    <a:pt x="471830" y="144665"/>
                  </a:lnTo>
                  <a:lnTo>
                    <a:pt x="479818" y="148653"/>
                  </a:lnTo>
                  <a:close/>
                </a:path>
                <a:path w="1085850" h="1016634">
                  <a:moveTo>
                    <a:pt x="484619" y="493115"/>
                  </a:moveTo>
                  <a:lnTo>
                    <a:pt x="483019" y="487527"/>
                  </a:lnTo>
                  <a:lnTo>
                    <a:pt x="477266" y="490562"/>
                  </a:lnTo>
                  <a:lnTo>
                    <a:pt x="474726" y="496214"/>
                  </a:lnTo>
                  <a:lnTo>
                    <a:pt x="475932" y="501129"/>
                  </a:lnTo>
                  <a:lnTo>
                    <a:pt x="481418" y="501916"/>
                  </a:lnTo>
                  <a:lnTo>
                    <a:pt x="479818" y="496316"/>
                  </a:lnTo>
                  <a:lnTo>
                    <a:pt x="484619" y="493115"/>
                  </a:lnTo>
                  <a:close/>
                </a:path>
                <a:path w="1085850" h="1016634">
                  <a:moveTo>
                    <a:pt x="490016" y="254152"/>
                  </a:moveTo>
                  <a:lnTo>
                    <a:pt x="485216" y="252361"/>
                  </a:lnTo>
                  <a:lnTo>
                    <a:pt x="480123" y="251460"/>
                  </a:lnTo>
                  <a:lnTo>
                    <a:pt x="484619" y="254152"/>
                  </a:lnTo>
                  <a:lnTo>
                    <a:pt x="490016" y="254152"/>
                  </a:lnTo>
                  <a:close/>
                </a:path>
                <a:path w="1085850" h="1016634">
                  <a:moveTo>
                    <a:pt x="492518" y="285318"/>
                  </a:moveTo>
                  <a:lnTo>
                    <a:pt x="487908" y="283527"/>
                  </a:lnTo>
                  <a:lnTo>
                    <a:pt x="482854" y="282625"/>
                  </a:lnTo>
                  <a:lnTo>
                    <a:pt x="487019" y="285318"/>
                  </a:lnTo>
                  <a:lnTo>
                    <a:pt x="492518" y="285318"/>
                  </a:lnTo>
                  <a:close/>
                </a:path>
                <a:path w="1085850" h="1016634">
                  <a:moveTo>
                    <a:pt x="499795" y="76733"/>
                  </a:moveTo>
                  <a:lnTo>
                    <a:pt x="493407" y="77533"/>
                  </a:lnTo>
                  <a:lnTo>
                    <a:pt x="489407" y="79121"/>
                  </a:lnTo>
                  <a:lnTo>
                    <a:pt x="491807" y="86321"/>
                  </a:lnTo>
                  <a:lnTo>
                    <a:pt x="497408" y="84721"/>
                  </a:lnTo>
                  <a:lnTo>
                    <a:pt x="495007" y="81521"/>
                  </a:lnTo>
                  <a:lnTo>
                    <a:pt x="499795" y="76733"/>
                  </a:lnTo>
                  <a:close/>
                </a:path>
                <a:path w="1085850" h="1016634">
                  <a:moveTo>
                    <a:pt x="505929" y="168059"/>
                  </a:moveTo>
                  <a:lnTo>
                    <a:pt x="501700" y="169037"/>
                  </a:lnTo>
                  <a:lnTo>
                    <a:pt x="498513" y="173012"/>
                  </a:lnTo>
                  <a:lnTo>
                    <a:pt x="503796" y="175031"/>
                  </a:lnTo>
                  <a:lnTo>
                    <a:pt x="505929" y="168059"/>
                  </a:lnTo>
                  <a:close/>
                </a:path>
                <a:path w="1085850" h="1016634">
                  <a:moveTo>
                    <a:pt x="519785" y="75933"/>
                  </a:moveTo>
                  <a:lnTo>
                    <a:pt x="513384" y="77533"/>
                  </a:lnTo>
                  <a:lnTo>
                    <a:pt x="509397" y="79121"/>
                  </a:lnTo>
                  <a:lnTo>
                    <a:pt x="511784" y="86321"/>
                  </a:lnTo>
                  <a:lnTo>
                    <a:pt x="517385" y="84721"/>
                  </a:lnTo>
                  <a:lnTo>
                    <a:pt x="514985" y="80721"/>
                  </a:lnTo>
                  <a:lnTo>
                    <a:pt x="519785" y="75933"/>
                  </a:lnTo>
                  <a:close/>
                </a:path>
                <a:path w="1085850" h="1016634">
                  <a:moveTo>
                    <a:pt x="535762" y="308495"/>
                  </a:moveTo>
                  <a:lnTo>
                    <a:pt x="532574" y="304507"/>
                  </a:lnTo>
                  <a:lnTo>
                    <a:pt x="530974" y="297307"/>
                  </a:lnTo>
                  <a:lnTo>
                    <a:pt x="525373" y="299707"/>
                  </a:lnTo>
                  <a:lnTo>
                    <a:pt x="528574" y="303707"/>
                  </a:lnTo>
                  <a:lnTo>
                    <a:pt x="530974" y="310095"/>
                  </a:lnTo>
                  <a:lnTo>
                    <a:pt x="535762" y="308495"/>
                  </a:lnTo>
                  <a:close/>
                </a:path>
                <a:path w="1085850" h="1016634">
                  <a:moveTo>
                    <a:pt x="538162" y="1009408"/>
                  </a:moveTo>
                  <a:lnTo>
                    <a:pt x="537362" y="1007021"/>
                  </a:lnTo>
                  <a:lnTo>
                    <a:pt x="534162" y="1002220"/>
                  </a:lnTo>
                  <a:lnTo>
                    <a:pt x="526707" y="1003388"/>
                  </a:lnTo>
                  <a:lnTo>
                    <a:pt x="520077" y="1006119"/>
                  </a:lnTo>
                  <a:lnTo>
                    <a:pt x="518096" y="1009307"/>
                  </a:lnTo>
                  <a:lnTo>
                    <a:pt x="524573" y="1011809"/>
                  </a:lnTo>
                  <a:lnTo>
                    <a:pt x="522973" y="1009408"/>
                  </a:lnTo>
                  <a:lnTo>
                    <a:pt x="522173" y="1007021"/>
                  </a:lnTo>
                  <a:lnTo>
                    <a:pt x="526173" y="1006221"/>
                  </a:lnTo>
                  <a:lnTo>
                    <a:pt x="529374" y="1010208"/>
                  </a:lnTo>
                  <a:lnTo>
                    <a:pt x="530974" y="1016609"/>
                  </a:lnTo>
                  <a:lnTo>
                    <a:pt x="536562" y="1015009"/>
                  </a:lnTo>
                  <a:lnTo>
                    <a:pt x="534962" y="1012609"/>
                  </a:lnTo>
                  <a:lnTo>
                    <a:pt x="534162" y="1010208"/>
                  </a:lnTo>
                  <a:lnTo>
                    <a:pt x="538162" y="1009408"/>
                  </a:lnTo>
                  <a:close/>
                </a:path>
                <a:path w="1085850" h="1016634">
                  <a:moveTo>
                    <a:pt x="553351" y="196608"/>
                  </a:moveTo>
                  <a:lnTo>
                    <a:pt x="552551" y="188620"/>
                  </a:lnTo>
                  <a:lnTo>
                    <a:pt x="547751" y="190220"/>
                  </a:lnTo>
                  <a:lnTo>
                    <a:pt x="539762" y="186220"/>
                  </a:lnTo>
                  <a:lnTo>
                    <a:pt x="540562" y="194208"/>
                  </a:lnTo>
                  <a:lnTo>
                    <a:pt x="545350" y="192608"/>
                  </a:lnTo>
                  <a:lnTo>
                    <a:pt x="553351" y="196608"/>
                  </a:lnTo>
                  <a:close/>
                </a:path>
                <a:path w="1085850" h="1016634">
                  <a:moveTo>
                    <a:pt x="558342" y="319112"/>
                  </a:moveTo>
                  <a:lnTo>
                    <a:pt x="554151" y="320090"/>
                  </a:lnTo>
                  <a:lnTo>
                    <a:pt x="551154" y="324065"/>
                  </a:lnTo>
                  <a:lnTo>
                    <a:pt x="556539" y="326085"/>
                  </a:lnTo>
                  <a:lnTo>
                    <a:pt x="558342" y="319112"/>
                  </a:lnTo>
                  <a:close/>
                </a:path>
                <a:path w="1085850" h="1016634">
                  <a:moveTo>
                    <a:pt x="564857" y="219633"/>
                  </a:moveTo>
                  <a:lnTo>
                    <a:pt x="559536" y="219786"/>
                  </a:lnTo>
                  <a:lnTo>
                    <a:pt x="556323" y="222338"/>
                  </a:lnTo>
                  <a:lnTo>
                    <a:pt x="563740" y="224586"/>
                  </a:lnTo>
                  <a:lnTo>
                    <a:pt x="564857" y="219633"/>
                  </a:lnTo>
                  <a:close/>
                </a:path>
                <a:path w="1085850" h="1016634">
                  <a:moveTo>
                    <a:pt x="607695" y="431584"/>
                  </a:moveTo>
                  <a:lnTo>
                    <a:pt x="604494" y="427583"/>
                  </a:lnTo>
                  <a:lnTo>
                    <a:pt x="602094" y="420395"/>
                  </a:lnTo>
                  <a:lnTo>
                    <a:pt x="597306" y="422783"/>
                  </a:lnTo>
                  <a:lnTo>
                    <a:pt x="600506" y="426783"/>
                  </a:lnTo>
                  <a:lnTo>
                    <a:pt x="602894" y="433184"/>
                  </a:lnTo>
                  <a:lnTo>
                    <a:pt x="607695" y="431584"/>
                  </a:lnTo>
                  <a:close/>
                </a:path>
                <a:path w="1085850" h="1016634">
                  <a:moveTo>
                    <a:pt x="608495" y="206997"/>
                  </a:moveTo>
                  <a:lnTo>
                    <a:pt x="604989" y="201917"/>
                  </a:lnTo>
                  <a:lnTo>
                    <a:pt x="598398" y="200507"/>
                  </a:lnTo>
                  <a:lnTo>
                    <a:pt x="592874" y="201942"/>
                  </a:lnTo>
                  <a:lnTo>
                    <a:pt x="592505" y="205397"/>
                  </a:lnTo>
                  <a:lnTo>
                    <a:pt x="598906" y="203009"/>
                  </a:lnTo>
                  <a:lnTo>
                    <a:pt x="601306" y="213398"/>
                  </a:lnTo>
                  <a:lnTo>
                    <a:pt x="608495" y="206997"/>
                  </a:lnTo>
                  <a:close/>
                </a:path>
                <a:path w="1085850" h="1016634">
                  <a:moveTo>
                    <a:pt x="627468" y="586625"/>
                  </a:moveTo>
                  <a:lnTo>
                    <a:pt x="622681" y="584835"/>
                  </a:lnTo>
                  <a:lnTo>
                    <a:pt x="617588" y="583933"/>
                  </a:lnTo>
                  <a:lnTo>
                    <a:pt x="622084" y="586625"/>
                  </a:lnTo>
                  <a:lnTo>
                    <a:pt x="627468" y="586625"/>
                  </a:lnTo>
                  <a:close/>
                </a:path>
                <a:path w="1085850" h="1016634">
                  <a:moveTo>
                    <a:pt x="627672" y="449160"/>
                  </a:moveTo>
                  <a:lnTo>
                    <a:pt x="624484" y="445173"/>
                  </a:lnTo>
                  <a:lnTo>
                    <a:pt x="622884" y="438772"/>
                  </a:lnTo>
                  <a:lnTo>
                    <a:pt x="617283" y="440372"/>
                  </a:lnTo>
                  <a:lnTo>
                    <a:pt x="620483" y="444373"/>
                  </a:lnTo>
                  <a:lnTo>
                    <a:pt x="622884" y="450761"/>
                  </a:lnTo>
                  <a:lnTo>
                    <a:pt x="627672" y="449160"/>
                  </a:lnTo>
                  <a:close/>
                </a:path>
                <a:path w="1085850" h="1016634">
                  <a:moveTo>
                    <a:pt x="631405" y="357593"/>
                  </a:moveTo>
                  <a:lnTo>
                    <a:pt x="627176" y="358749"/>
                  </a:lnTo>
                  <a:lnTo>
                    <a:pt x="623989" y="362762"/>
                  </a:lnTo>
                  <a:lnTo>
                    <a:pt x="629272" y="364451"/>
                  </a:lnTo>
                  <a:lnTo>
                    <a:pt x="631405" y="357593"/>
                  </a:lnTo>
                  <a:close/>
                </a:path>
                <a:path w="1085850" h="1016634">
                  <a:moveTo>
                    <a:pt x="638289" y="310451"/>
                  </a:moveTo>
                  <a:lnTo>
                    <a:pt x="632269" y="307098"/>
                  </a:lnTo>
                  <a:lnTo>
                    <a:pt x="622960" y="305257"/>
                  </a:lnTo>
                  <a:lnTo>
                    <a:pt x="623684" y="310896"/>
                  </a:lnTo>
                  <a:lnTo>
                    <a:pt x="623684" y="311696"/>
                  </a:lnTo>
                  <a:lnTo>
                    <a:pt x="626872" y="309295"/>
                  </a:lnTo>
                  <a:lnTo>
                    <a:pt x="627672" y="309295"/>
                  </a:lnTo>
                  <a:lnTo>
                    <a:pt x="638289" y="310451"/>
                  </a:lnTo>
                  <a:close/>
                </a:path>
                <a:path w="1085850" h="1016634">
                  <a:moveTo>
                    <a:pt x="659638" y="570649"/>
                  </a:moveTo>
                  <a:lnTo>
                    <a:pt x="653249" y="571449"/>
                  </a:lnTo>
                  <a:lnTo>
                    <a:pt x="649249" y="573036"/>
                  </a:lnTo>
                  <a:lnTo>
                    <a:pt x="651649" y="580237"/>
                  </a:lnTo>
                  <a:lnTo>
                    <a:pt x="657250" y="578637"/>
                  </a:lnTo>
                  <a:lnTo>
                    <a:pt x="654850" y="574636"/>
                  </a:lnTo>
                  <a:lnTo>
                    <a:pt x="659638" y="570649"/>
                  </a:lnTo>
                  <a:close/>
                </a:path>
                <a:path w="1085850" h="1016634">
                  <a:moveTo>
                    <a:pt x="663727" y="299935"/>
                  </a:moveTo>
                  <a:lnTo>
                    <a:pt x="659345" y="300913"/>
                  </a:lnTo>
                  <a:lnTo>
                    <a:pt x="656310" y="304876"/>
                  </a:lnTo>
                  <a:lnTo>
                    <a:pt x="662038" y="306908"/>
                  </a:lnTo>
                  <a:lnTo>
                    <a:pt x="663727" y="299935"/>
                  </a:lnTo>
                  <a:close/>
                </a:path>
                <a:path w="1085850" h="1016634">
                  <a:moveTo>
                    <a:pt x="664438" y="598614"/>
                  </a:moveTo>
                  <a:lnTo>
                    <a:pt x="661606" y="593902"/>
                  </a:lnTo>
                  <a:lnTo>
                    <a:pt x="662139" y="588429"/>
                  </a:lnTo>
                  <a:lnTo>
                    <a:pt x="661631" y="584454"/>
                  </a:lnTo>
                  <a:lnTo>
                    <a:pt x="655650" y="584225"/>
                  </a:lnTo>
                  <a:lnTo>
                    <a:pt x="655891" y="588048"/>
                  </a:lnTo>
                  <a:lnTo>
                    <a:pt x="656450" y="593826"/>
                  </a:lnTo>
                  <a:lnTo>
                    <a:pt x="658799" y="598385"/>
                  </a:lnTo>
                  <a:lnTo>
                    <a:pt x="664438" y="598614"/>
                  </a:lnTo>
                  <a:close/>
                </a:path>
                <a:path w="1085850" h="1016634">
                  <a:moveTo>
                    <a:pt x="683361" y="281203"/>
                  </a:moveTo>
                  <a:lnTo>
                    <a:pt x="679119" y="282321"/>
                  </a:lnTo>
                  <a:lnTo>
                    <a:pt x="675944" y="286143"/>
                  </a:lnTo>
                  <a:lnTo>
                    <a:pt x="681228" y="287718"/>
                  </a:lnTo>
                  <a:lnTo>
                    <a:pt x="683361" y="281203"/>
                  </a:lnTo>
                  <a:close/>
                </a:path>
                <a:path w="1085850" h="1016634">
                  <a:moveTo>
                    <a:pt x="690016" y="436372"/>
                  </a:moveTo>
                  <a:lnTo>
                    <a:pt x="681228" y="436372"/>
                  </a:lnTo>
                  <a:lnTo>
                    <a:pt x="683615" y="441172"/>
                  </a:lnTo>
                  <a:lnTo>
                    <a:pt x="678827" y="448360"/>
                  </a:lnTo>
                  <a:lnTo>
                    <a:pt x="687616" y="447560"/>
                  </a:lnTo>
                  <a:lnTo>
                    <a:pt x="686015" y="442772"/>
                  </a:lnTo>
                  <a:lnTo>
                    <a:pt x="690016" y="436372"/>
                  </a:lnTo>
                  <a:close/>
                </a:path>
                <a:path w="1085850" h="1016634">
                  <a:moveTo>
                    <a:pt x="692416" y="182219"/>
                  </a:moveTo>
                  <a:lnTo>
                    <a:pt x="686015" y="183019"/>
                  </a:lnTo>
                  <a:lnTo>
                    <a:pt x="682015" y="184619"/>
                  </a:lnTo>
                  <a:lnTo>
                    <a:pt x="684415" y="191820"/>
                  </a:lnTo>
                  <a:lnTo>
                    <a:pt x="690016" y="190220"/>
                  </a:lnTo>
                  <a:lnTo>
                    <a:pt x="687616" y="187020"/>
                  </a:lnTo>
                  <a:lnTo>
                    <a:pt x="692416" y="182219"/>
                  </a:lnTo>
                  <a:close/>
                </a:path>
                <a:path w="1085850" h="1016634">
                  <a:moveTo>
                    <a:pt x="712901" y="833488"/>
                  </a:moveTo>
                  <a:lnTo>
                    <a:pt x="707694" y="833780"/>
                  </a:lnTo>
                  <a:lnTo>
                    <a:pt x="703237" y="837984"/>
                  </a:lnTo>
                  <a:lnTo>
                    <a:pt x="709193" y="841578"/>
                  </a:lnTo>
                  <a:lnTo>
                    <a:pt x="712901" y="833488"/>
                  </a:lnTo>
                  <a:close/>
                </a:path>
                <a:path w="1085850" h="1016634">
                  <a:moveTo>
                    <a:pt x="725271" y="562876"/>
                  </a:moveTo>
                  <a:lnTo>
                    <a:pt x="720877" y="563854"/>
                  </a:lnTo>
                  <a:lnTo>
                    <a:pt x="717842" y="567817"/>
                  </a:lnTo>
                  <a:lnTo>
                    <a:pt x="723582" y="569849"/>
                  </a:lnTo>
                  <a:lnTo>
                    <a:pt x="725271" y="562876"/>
                  </a:lnTo>
                  <a:close/>
                </a:path>
                <a:path w="1085850" h="1016634">
                  <a:moveTo>
                    <a:pt x="742289" y="969772"/>
                  </a:moveTo>
                  <a:lnTo>
                    <a:pt x="736968" y="969949"/>
                  </a:lnTo>
                  <a:lnTo>
                    <a:pt x="733742" y="972693"/>
                  </a:lnTo>
                  <a:lnTo>
                    <a:pt x="741159" y="975042"/>
                  </a:lnTo>
                  <a:lnTo>
                    <a:pt x="742289" y="969772"/>
                  </a:lnTo>
                  <a:close/>
                </a:path>
                <a:path w="1085850" h="1016634">
                  <a:moveTo>
                    <a:pt x="749160" y="497916"/>
                  </a:moveTo>
                  <a:lnTo>
                    <a:pt x="748360" y="491528"/>
                  </a:lnTo>
                  <a:lnTo>
                    <a:pt x="738759" y="495515"/>
                  </a:lnTo>
                  <a:lnTo>
                    <a:pt x="734771" y="499516"/>
                  </a:lnTo>
                  <a:lnTo>
                    <a:pt x="737171" y="506704"/>
                  </a:lnTo>
                  <a:lnTo>
                    <a:pt x="744359" y="502716"/>
                  </a:lnTo>
                  <a:lnTo>
                    <a:pt x="749160" y="497916"/>
                  </a:lnTo>
                  <a:close/>
                </a:path>
                <a:path w="1085850" h="1016634">
                  <a:moveTo>
                    <a:pt x="753198" y="349351"/>
                  </a:moveTo>
                  <a:lnTo>
                    <a:pt x="746760" y="349262"/>
                  </a:lnTo>
                  <a:lnTo>
                    <a:pt x="748360" y="351663"/>
                  </a:lnTo>
                  <a:lnTo>
                    <a:pt x="749160" y="354050"/>
                  </a:lnTo>
                  <a:lnTo>
                    <a:pt x="745159" y="354850"/>
                  </a:lnTo>
                  <a:lnTo>
                    <a:pt x="742759" y="352463"/>
                  </a:lnTo>
                  <a:lnTo>
                    <a:pt x="741159" y="347662"/>
                  </a:lnTo>
                  <a:lnTo>
                    <a:pt x="737171" y="349262"/>
                  </a:lnTo>
                  <a:lnTo>
                    <a:pt x="740359" y="354850"/>
                  </a:lnTo>
                  <a:lnTo>
                    <a:pt x="742759" y="363651"/>
                  </a:lnTo>
                  <a:lnTo>
                    <a:pt x="749160" y="362051"/>
                  </a:lnTo>
                  <a:lnTo>
                    <a:pt x="749909" y="357911"/>
                  </a:lnTo>
                  <a:lnTo>
                    <a:pt x="752754" y="352958"/>
                  </a:lnTo>
                  <a:lnTo>
                    <a:pt x="753198" y="349351"/>
                  </a:lnTo>
                  <a:close/>
                </a:path>
                <a:path w="1085850" h="1016634">
                  <a:moveTo>
                    <a:pt x="759548" y="520293"/>
                  </a:moveTo>
                  <a:lnTo>
                    <a:pt x="757148" y="516293"/>
                  </a:lnTo>
                  <a:lnTo>
                    <a:pt x="755548" y="513105"/>
                  </a:lnTo>
                  <a:lnTo>
                    <a:pt x="753148" y="509104"/>
                  </a:lnTo>
                  <a:lnTo>
                    <a:pt x="745959" y="511505"/>
                  </a:lnTo>
                  <a:lnTo>
                    <a:pt x="745959" y="517093"/>
                  </a:lnTo>
                  <a:lnTo>
                    <a:pt x="751547" y="523494"/>
                  </a:lnTo>
                  <a:lnTo>
                    <a:pt x="754748" y="521893"/>
                  </a:lnTo>
                  <a:lnTo>
                    <a:pt x="757148" y="520293"/>
                  </a:lnTo>
                  <a:lnTo>
                    <a:pt x="759548" y="520293"/>
                  </a:lnTo>
                  <a:close/>
                </a:path>
                <a:path w="1085850" h="1016634">
                  <a:moveTo>
                    <a:pt x="803706" y="896620"/>
                  </a:moveTo>
                  <a:lnTo>
                    <a:pt x="799211" y="894791"/>
                  </a:lnTo>
                  <a:lnTo>
                    <a:pt x="794715" y="902322"/>
                  </a:lnTo>
                  <a:lnTo>
                    <a:pt x="803706" y="901306"/>
                  </a:lnTo>
                  <a:lnTo>
                    <a:pt x="803706" y="896620"/>
                  </a:lnTo>
                  <a:close/>
                </a:path>
                <a:path w="1085850" h="1016634">
                  <a:moveTo>
                    <a:pt x="841260" y="222415"/>
                  </a:moveTo>
                  <a:lnTo>
                    <a:pt x="837069" y="223380"/>
                  </a:lnTo>
                  <a:lnTo>
                    <a:pt x="834072" y="227355"/>
                  </a:lnTo>
                  <a:lnTo>
                    <a:pt x="839470" y="229374"/>
                  </a:lnTo>
                  <a:lnTo>
                    <a:pt x="841260" y="222415"/>
                  </a:lnTo>
                  <a:close/>
                </a:path>
                <a:path w="1085850" h="1016634">
                  <a:moveTo>
                    <a:pt x="843915" y="969619"/>
                  </a:moveTo>
                  <a:lnTo>
                    <a:pt x="836269" y="965454"/>
                  </a:lnTo>
                  <a:lnTo>
                    <a:pt x="838517" y="975233"/>
                  </a:lnTo>
                  <a:lnTo>
                    <a:pt x="842860" y="974750"/>
                  </a:lnTo>
                  <a:lnTo>
                    <a:pt x="843915" y="969619"/>
                  </a:lnTo>
                  <a:close/>
                </a:path>
                <a:path w="1085850" h="1016634">
                  <a:moveTo>
                    <a:pt x="851103" y="528561"/>
                  </a:moveTo>
                  <a:lnTo>
                    <a:pt x="843457" y="524294"/>
                  </a:lnTo>
                  <a:lnTo>
                    <a:pt x="845705" y="534403"/>
                  </a:lnTo>
                  <a:lnTo>
                    <a:pt x="850049" y="533882"/>
                  </a:lnTo>
                  <a:lnTo>
                    <a:pt x="851103" y="528561"/>
                  </a:lnTo>
                  <a:close/>
                </a:path>
                <a:path w="1085850" h="1016634">
                  <a:moveTo>
                    <a:pt x="858647" y="765657"/>
                  </a:moveTo>
                  <a:lnTo>
                    <a:pt x="857846" y="759256"/>
                  </a:lnTo>
                  <a:lnTo>
                    <a:pt x="848258" y="763257"/>
                  </a:lnTo>
                  <a:lnTo>
                    <a:pt x="844257" y="767257"/>
                  </a:lnTo>
                  <a:lnTo>
                    <a:pt x="846658" y="774446"/>
                  </a:lnTo>
                  <a:lnTo>
                    <a:pt x="853846" y="770445"/>
                  </a:lnTo>
                  <a:lnTo>
                    <a:pt x="858647" y="765657"/>
                  </a:lnTo>
                  <a:close/>
                </a:path>
                <a:path w="1085850" h="1016634">
                  <a:moveTo>
                    <a:pt x="901801" y="577037"/>
                  </a:moveTo>
                  <a:lnTo>
                    <a:pt x="895413" y="578637"/>
                  </a:lnTo>
                  <a:lnTo>
                    <a:pt x="891413" y="580237"/>
                  </a:lnTo>
                  <a:lnTo>
                    <a:pt x="893813" y="587425"/>
                  </a:lnTo>
                  <a:lnTo>
                    <a:pt x="899401" y="585825"/>
                  </a:lnTo>
                  <a:lnTo>
                    <a:pt x="897013" y="581837"/>
                  </a:lnTo>
                  <a:lnTo>
                    <a:pt x="901801" y="577037"/>
                  </a:lnTo>
                  <a:close/>
                </a:path>
                <a:path w="1085850" h="1016634">
                  <a:moveTo>
                    <a:pt x="919924" y="672020"/>
                  </a:moveTo>
                  <a:lnTo>
                    <a:pt x="915695" y="673138"/>
                  </a:lnTo>
                  <a:lnTo>
                    <a:pt x="912507" y="676960"/>
                  </a:lnTo>
                  <a:lnTo>
                    <a:pt x="917790" y="678535"/>
                  </a:lnTo>
                  <a:lnTo>
                    <a:pt x="919924" y="672020"/>
                  </a:lnTo>
                  <a:close/>
                </a:path>
                <a:path w="1085850" h="1016634">
                  <a:moveTo>
                    <a:pt x="920292" y="638848"/>
                  </a:moveTo>
                  <a:lnTo>
                    <a:pt x="912990" y="634580"/>
                  </a:lnTo>
                  <a:lnTo>
                    <a:pt x="915123" y="644702"/>
                  </a:lnTo>
                  <a:lnTo>
                    <a:pt x="919289" y="644169"/>
                  </a:lnTo>
                  <a:lnTo>
                    <a:pt x="920292" y="638848"/>
                  </a:lnTo>
                  <a:close/>
                </a:path>
                <a:path w="1085850" h="1016634">
                  <a:moveTo>
                    <a:pt x="936167" y="564248"/>
                  </a:moveTo>
                  <a:lnTo>
                    <a:pt x="934567" y="559460"/>
                  </a:lnTo>
                  <a:lnTo>
                    <a:pt x="927722" y="561200"/>
                  </a:lnTo>
                  <a:lnTo>
                    <a:pt x="922985" y="562051"/>
                  </a:lnTo>
                  <a:lnTo>
                    <a:pt x="920635" y="564400"/>
                  </a:lnTo>
                  <a:lnTo>
                    <a:pt x="920978" y="570649"/>
                  </a:lnTo>
                  <a:lnTo>
                    <a:pt x="926579" y="566648"/>
                  </a:lnTo>
                  <a:lnTo>
                    <a:pt x="936167" y="564248"/>
                  </a:lnTo>
                  <a:close/>
                </a:path>
                <a:path w="1085850" h="1016634">
                  <a:moveTo>
                    <a:pt x="941565" y="674547"/>
                  </a:moveTo>
                  <a:lnTo>
                    <a:pt x="936764" y="672744"/>
                  </a:lnTo>
                  <a:lnTo>
                    <a:pt x="931672" y="671842"/>
                  </a:lnTo>
                  <a:lnTo>
                    <a:pt x="936167" y="674547"/>
                  </a:lnTo>
                  <a:lnTo>
                    <a:pt x="941565" y="674547"/>
                  </a:lnTo>
                  <a:close/>
                </a:path>
                <a:path w="1085850" h="1016634">
                  <a:moveTo>
                    <a:pt x="946556" y="902322"/>
                  </a:moveTo>
                  <a:lnTo>
                    <a:pt x="943368" y="898321"/>
                  </a:lnTo>
                  <a:lnTo>
                    <a:pt x="940968" y="891933"/>
                  </a:lnTo>
                  <a:lnTo>
                    <a:pt x="936167" y="893533"/>
                  </a:lnTo>
                  <a:lnTo>
                    <a:pt x="939368" y="897521"/>
                  </a:lnTo>
                  <a:lnTo>
                    <a:pt x="941768" y="903922"/>
                  </a:lnTo>
                  <a:lnTo>
                    <a:pt x="946556" y="902322"/>
                  </a:lnTo>
                  <a:close/>
                </a:path>
                <a:path w="1085850" h="1016634">
                  <a:moveTo>
                    <a:pt x="959243" y="676338"/>
                  </a:moveTo>
                  <a:lnTo>
                    <a:pt x="954938" y="674319"/>
                  </a:lnTo>
                  <a:lnTo>
                    <a:pt x="950556" y="681736"/>
                  </a:lnTo>
                  <a:lnTo>
                    <a:pt x="959205" y="681062"/>
                  </a:lnTo>
                  <a:lnTo>
                    <a:pt x="959243" y="676338"/>
                  </a:lnTo>
                  <a:close/>
                </a:path>
                <a:path w="1085850" h="1016634">
                  <a:moveTo>
                    <a:pt x="972934" y="581837"/>
                  </a:moveTo>
                  <a:lnTo>
                    <a:pt x="970534" y="577837"/>
                  </a:lnTo>
                  <a:lnTo>
                    <a:pt x="968133" y="571449"/>
                  </a:lnTo>
                  <a:lnTo>
                    <a:pt x="962545" y="573036"/>
                  </a:lnTo>
                  <a:lnTo>
                    <a:pt x="965746" y="577037"/>
                  </a:lnTo>
                  <a:lnTo>
                    <a:pt x="968133" y="583438"/>
                  </a:lnTo>
                  <a:lnTo>
                    <a:pt x="972934" y="581837"/>
                  </a:lnTo>
                  <a:close/>
                </a:path>
                <a:path w="1085850" h="1016634">
                  <a:moveTo>
                    <a:pt x="980897" y="587743"/>
                  </a:moveTo>
                  <a:lnTo>
                    <a:pt x="975728" y="587933"/>
                  </a:lnTo>
                  <a:lnTo>
                    <a:pt x="972362" y="590664"/>
                  </a:lnTo>
                  <a:lnTo>
                    <a:pt x="979322" y="593026"/>
                  </a:lnTo>
                  <a:lnTo>
                    <a:pt x="980897" y="587743"/>
                  </a:lnTo>
                  <a:close/>
                </a:path>
                <a:path w="1085850" h="1016634">
                  <a:moveTo>
                    <a:pt x="1085354" y="581710"/>
                  </a:moveTo>
                  <a:lnTo>
                    <a:pt x="1081125" y="582828"/>
                  </a:lnTo>
                  <a:lnTo>
                    <a:pt x="1077937" y="586651"/>
                  </a:lnTo>
                  <a:lnTo>
                    <a:pt x="1083221" y="588225"/>
                  </a:lnTo>
                  <a:lnTo>
                    <a:pt x="1085354" y="5817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682047" y="9116047"/>
              <a:ext cx="1329690" cy="755015"/>
            </a:xfrm>
            <a:custGeom>
              <a:avLst/>
              <a:gdLst/>
              <a:ahLst/>
              <a:cxnLst/>
              <a:rect l="l" t="t" r="r" b="b"/>
              <a:pathLst>
                <a:path w="1329690" h="755015">
                  <a:moveTo>
                    <a:pt x="14389" y="497903"/>
                  </a:moveTo>
                  <a:lnTo>
                    <a:pt x="8788" y="497103"/>
                  </a:lnTo>
                  <a:lnTo>
                    <a:pt x="2400" y="493915"/>
                  </a:lnTo>
                  <a:lnTo>
                    <a:pt x="0" y="497903"/>
                  </a:lnTo>
                  <a:lnTo>
                    <a:pt x="5600" y="498703"/>
                  </a:lnTo>
                  <a:lnTo>
                    <a:pt x="11988" y="501904"/>
                  </a:lnTo>
                  <a:lnTo>
                    <a:pt x="14389" y="497903"/>
                  </a:lnTo>
                  <a:close/>
                </a:path>
                <a:path w="1329690" h="755015">
                  <a:moveTo>
                    <a:pt x="30378" y="382016"/>
                  </a:moveTo>
                  <a:lnTo>
                    <a:pt x="21602" y="376288"/>
                  </a:lnTo>
                  <a:lnTo>
                    <a:pt x="18986" y="379323"/>
                  </a:lnTo>
                  <a:lnTo>
                    <a:pt x="22059" y="383705"/>
                  </a:lnTo>
                  <a:lnTo>
                    <a:pt x="30378" y="382016"/>
                  </a:lnTo>
                  <a:close/>
                </a:path>
                <a:path w="1329690" h="755015">
                  <a:moveTo>
                    <a:pt x="98882" y="310362"/>
                  </a:moveTo>
                  <a:lnTo>
                    <a:pt x="91909" y="313283"/>
                  </a:lnTo>
                  <a:lnTo>
                    <a:pt x="94830" y="318008"/>
                  </a:lnTo>
                  <a:lnTo>
                    <a:pt x="98501" y="314490"/>
                  </a:lnTo>
                  <a:lnTo>
                    <a:pt x="98882" y="310362"/>
                  </a:lnTo>
                  <a:close/>
                </a:path>
                <a:path w="1329690" h="755015">
                  <a:moveTo>
                    <a:pt x="111277" y="408381"/>
                  </a:moveTo>
                  <a:lnTo>
                    <a:pt x="108699" y="400405"/>
                  </a:lnTo>
                  <a:lnTo>
                    <a:pt x="102958" y="406361"/>
                  </a:lnTo>
                  <a:lnTo>
                    <a:pt x="106603" y="409689"/>
                  </a:lnTo>
                  <a:lnTo>
                    <a:pt x="111277" y="408381"/>
                  </a:lnTo>
                  <a:close/>
                </a:path>
                <a:path w="1329690" h="755015">
                  <a:moveTo>
                    <a:pt x="129476" y="312483"/>
                  </a:moveTo>
                  <a:lnTo>
                    <a:pt x="127076" y="308495"/>
                  </a:lnTo>
                  <a:lnTo>
                    <a:pt x="122288" y="305295"/>
                  </a:lnTo>
                  <a:lnTo>
                    <a:pt x="119888" y="311696"/>
                  </a:lnTo>
                  <a:lnTo>
                    <a:pt x="122288" y="316484"/>
                  </a:lnTo>
                  <a:lnTo>
                    <a:pt x="127076" y="319684"/>
                  </a:lnTo>
                  <a:lnTo>
                    <a:pt x="129476" y="312483"/>
                  </a:lnTo>
                  <a:close/>
                </a:path>
                <a:path w="1329690" h="755015">
                  <a:moveTo>
                    <a:pt x="170230" y="125476"/>
                  </a:moveTo>
                  <a:lnTo>
                    <a:pt x="163042" y="122275"/>
                  </a:lnTo>
                  <a:lnTo>
                    <a:pt x="160642" y="127076"/>
                  </a:lnTo>
                  <a:lnTo>
                    <a:pt x="165442" y="127876"/>
                  </a:lnTo>
                  <a:lnTo>
                    <a:pt x="165442" y="134264"/>
                  </a:lnTo>
                  <a:lnTo>
                    <a:pt x="169430" y="129463"/>
                  </a:lnTo>
                  <a:lnTo>
                    <a:pt x="170230" y="125476"/>
                  </a:lnTo>
                  <a:close/>
                </a:path>
                <a:path w="1329690" h="755015">
                  <a:moveTo>
                    <a:pt x="175831" y="528281"/>
                  </a:moveTo>
                  <a:lnTo>
                    <a:pt x="168630" y="525081"/>
                  </a:lnTo>
                  <a:lnTo>
                    <a:pt x="167043" y="532269"/>
                  </a:lnTo>
                  <a:lnTo>
                    <a:pt x="167043" y="538670"/>
                  </a:lnTo>
                  <a:lnTo>
                    <a:pt x="171831" y="543458"/>
                  </a:lnTo>
                  <a:lnTo>
                    <a:pt x="175831" y="534670"/>
                  </a:lnTo>
                  <a:lnTo>
                    <a:pt x="175831" y="528281"/>
                  </a:lnTo>
                  <a:close/>
                </a:path>
                <a:path w="1329690" h="755015">
                  <a:moveTo>
                    <a:pt x="183819" y="331673"/>
                  </a:moveTo>
                  <a:lnTo>
                    <a:pt x="176961" y="326390"/>
                  </a:lnTo>
                  <a:lnTo>
                    <a:pt x="173329" y="329577"/>
                  </a:lnTo>
                  <a:lnTo>
                    <a:pt x="174942" y="333806"/>
                  </a:lnTo>
                  <a:lnTo>
                    <a:pt x="183819" y="331673"/>
                  </a:lnTo>
                  <a:close/>
                </a:path>
                <a:path w="1329690" h="755015">
                  <a:moveTo>
                    <a:pt x="203796" y="165430"/>
                  </a:moveTo>
                  <a:lnTo>
                    <a:pt x="199009" y="163029"/>
                  </a:lnTo>
                  <a:lnTo>
                    <a:pt x="196608" y="155041"/>
                  </a:lnTo>
                  <a:lnTo>
                    <a:pt x="191008" y="161442"/>
                  </a:lnTo>
                  <a:lnTo>
                    <a:pt x="195808" y="163029"/>
                  </a:lnTo>
                  <a:lnTo>
                    <a:pt x="198208" y="171030"/>
                  </a:lnTo>
                  <a:lnTo>
                    <a:pt x="203796" y="165430"/>
                  </a:lnTo>
                  <a:close/>
                </a:path>
                <a:path w="1329690" h="755015">
                  <a:moveTo>
                    <a:pt x="211797" y="180619"/>
                  </a:moveTo>
                  <a:lnTo>
                    <a:pt x="204597" y="177419"/>
                  </a:lnTo>
                  <a:lnTo>
                    <a:pt x="202196" y="182219"/>
                  </a:lnTo>
                  <a:lnTo>
                    <a:pt x="206997" y="183019"/>
                  </a:lnTo>
                  <a:lnTo>
                    <a:pt x="206997" y="189407"/>
                  </a:lnTo>
                  <a:lnTo>
                    <a:pt x="210997" y="184619"/>
                  </a:lnTo>
                  <a:lnTo>
                    <a:pt x="211797" y="180619"/>
                  </a:lnTo>
                  <a:close/>
                </a:path>
                <a:path w="1329690" h="755015">
                  <a:moveTo>
                    <a:pt x="222986" y="387286"/>
                  </a:moveTo>
                  <a:lnTo>
                    <a:pt x="215785" y="388416"/>
                  </a:lnTo>
                  <a:lnTo>
                    <a:pt x="219379" y="396735"/>
                  </a:lnTo>
                  <a:lnTo>
                    <a:pt x="222986" y="393204"/>
                  </a:lnTo>
                  <a:lnTo>
                    <a:pt x="222986" y="387286"/>
                  </a:lnTo>
                  <a:close/>
                </a:path>
                <a:path w="1329690" h="755015">
                  <a:moveTo>
                    <a:pt x="292912" y="101790"/>
                  </a:moveTo>
                  <a:lnTo>
                    <a:pt x="292087" y="96964"/>
                  </a:lnTo>
                  <a:lnTo>
                    <a:pt x="286918" y="99098"/>
                  </a:lnTo>
                  <a:lnTo>
                    <a:pt x="290741" y="105283"/>
                  </a:lnTo>
                  <a:lnTo>
                    <a:pt x="292912" y="101790"/>
                  </a:lnTo>
                  <a:close/>
                </a:path>
                <a:path w="1329690" h="755015">
                  <a:moveTo>
                    <a:pt x="312496" y="364439"/>
                  </a:moveTo>
                  <a:lnTo>
                    <a:pt x="305295" y="361238"/>
                  </a:lnTo>
                  <a:lnTo>
                    <a:pt x="302907" y="366039"/>
                  </a:lnTo>
                  <a:lnTo>
                    <a:pt x="307695" y="366839"/>
                  </a:lnTo>
                  <a:lnTo>
                    <a:pt x="307695" y="374027"/>
                  </a:lnTo>
                  <a:lnTo>
                    <a:pt x="311696" y="368439"/>
                  </a:lnTo>
                  <a:lnTo>
                    <a:pt x="312496" y="364439"/>
                  </a:lnTo>
                  <a:close/>
                </a:path>
                <a:path w="1329690" h="755015">
                  <a:moveTo>
                    <a:pt x="357251" y="71920"/>
                  </a:moveTo>
                  <a:lnTo>
                    <a:pt x="354050" y="71120"/>
                  </a:lnTo>
                  <a:lnTo>
                    <a:pt x="351650" y="70332"/>
                  </a:lnTo>
                  <a:lnTo>
                    <a:pt x="348462" y="69532"/>
                  </a:lnTo>
                  <a:lnTo>
                    <a:pt x="346862" y="74320"/>
                  </a:lnTo>
                  <a:lnTo>
                    <a:pt x="346062" y="77520"/>
                  </a:lnTo>
                  <a:lnTo>
                    <a:pt x="349262" y="78320"/>
                  </a:lnTo>
                  <a:lnTo>
                    <a:pt x="351650" y="79121"/>
                  </a:lnTo>
                  <a:lnTo>
                    <a:pt x="354850" y="79921"/>
                  </a:lnTo>
                  <a:lnTo>
                    <a:pt x="355650" y="77520"/>
                  </a:lnTo>
                  <a:lnTo>
                    <a:pt x="356450" y="74320"/>
                  </a:lnTo>
                  <a:lnTo>
                    <a:pt x="357251" y="71920"/>
                  </a:lnTo>
                  <a:close/>
                </a:path>
                <a:path w="1329690" h="755015">
                  <a:moveTo>
                    <a:pt x="418884" y="594118"/>
                  </a:moveTo>
                  <a:lnTo>
                    <a:pt x="418249" y="589280"/>
                  </a:lnTo>
                  <a:lnTo>
                    <a:pt x="413194" y="591413"/>
                  </a:lnTo>
                  <a:lnTo>
                    <a:pt x="416674" y="597598"/>
                  </a:lnTo>
                  <a:lnTo>
                    <a:pt x="418884" y="594118"/>
                  </a:lnTo>
                  <a:close/>
                </a:path>
                <a:path w="1329690" h="755015">
                  <a:moveTo>
                    <a:pt x="433412" y="316763"/>
                  </a:moveTo>
                  <a:lnTo>
                    <a:pt x="426783" y="319684"/>
                  </a:lnTo>
                  <a:lnTo>
                    <a:pt x="429590" y="324408"/>
                  </a:lnTo>
                  <a:lnTo>
                    <a:pt x="433070" y="320878"/>
                  </a:lnTo>
                  <a:lnTo>
                    <a:pt x="433412" y="316763"/>
                  </a:lnTo>
                  <a:close/>
                </a:path>
                <a:path w="1329690" h="755015">
                  <a:moveTo>
                    <a:pt x="449961" y="537870"/>
                  </a:moveTo>
                  <a:lnTo>
                    <a:pt x="447217" y="535101"/>
                  </a:lnTo>
                  <a:lnTo>
                    <a:pt x="442468" y="531279"/>
                  </a:lnTo>
                  <a:lnTo>
                    <a:pt x="437261" y="529551"/>
                  </a:lnTo>
                  <a:lnTo>
                    <a:pt x="433171" y="533069"/>
                  </a:lnTo>
                  <a:lnTo>
                    <a:pt x="438607" y="534720"/>
                  </a:lnTo>
                  <a:lnTo>
                    <a:pt x="442468" y="539064"/>
                  </a:lnTo>
                  <a:lnTo>
                    <a:pt x="445871" y="541616"/>
                  </a:lnTo>
                  <a:lnTo>
                    <a:pt x="449961" y="537870"/>
                  </a:lnTo>
                  <a:close/>
                </a:path>
                <a:path w="1329690" h="755015">
                  <a:moveTo>
                    <a:pt x="462749" y="541070"/>
                  </a:moveTo>
                  <a:lnTo>
                    <a:pt x="455549" y="537870"/>
                  </a:lnTo>
                  <a:lnTo>
                    <a:pt x="453148" y="542658"/>
                  </a:lnTo>
                  <a:lnTo>
                    <a:pt x="457949" y="544258"/>
                  </a:lnTo>
                  <a:lnTo>
                    <a:pt x="457949" y="550659"/>
                  </a:lnTo>
                  <a:lnTo>
                    <a:pt x="461949" y="545058"/>
                  </a:lnTo>
                  <a:lnTo>
                    <a:pt x="462749" y="541070"/>
                  </a:lnTo>
                  <a:close/>
                </a:path>
                <a:path w="1329690" h="755015">
                  <a:moveTo>
                    <a:pt x="477735" y="513334"/>
                  </a:moveTo>
                  <a:lnTo>
                    <a:pt x="472338" y="513892"/>
                  </a:lnTo>
                  <a:lnTo>
                    <a:pt x="468744" y="517601"/>
                  </a:lnTo>
                  <a:lnTo>
                    <a:pt x="473532" y="515988"/>
                  </a:lnTo>
                  <a:lnTo>
                    <a:pt x="477735" y="513334"/>
                  </a:lnTo>
                  <a:close/>
                </a:path>
                <a:path w="1329690" h="755015">
                  <a:moveTo>
                    <a:pt x="498703" y="95897"/>
                  </a:moveTo>
                  <a:lnTo>
                    <a:pt x="491515" y="92710"/>
                  </a:lnTo>
                  <a:lnTo>
                    <a:pt x="489115" y="97497"/>
                  </a:lnTo>
                  <a:lnTo>
                    <a:pt x="493915" y="98298"/>
                  </a:lnTo>
                  <a:lnTo>
                    <a:pt x="493915" y="104698"/>
                  </a:lnTo>
                  <a:lnTo>
                    <a:pt x="497916" y="99898"/>
                  </a:lnTo>
                  <a:lnTo>
                    <a:pt x="498703" y="95897"/>
                  </a:lnTo>
                  <a:close/>
                </a:path>
                <a:path w="1329690" h="755015">
                  <a:moveTo>
                    <a:pt x="521779" y="209219"/>
                  </a:moveTo>
                  <a:lnTo>
                    <a:pt x="514692" y="212585"/>
                  </a:lnTo>
                  <a:lnTo>
                    <a:pt x="517956" y="216852"/>
                  </a:lnTo>
                  <a:lnTo>
                    <a:pt x="521589" y="213182"/>
                  </a:lnTo>
                  <a:lnTo>
                    <a:pt x="521779" y="209219"/>
                  </a:lnTo>
                  <a:close/>
                </a:path>
                <a:path w="1329690" h="755015">
                  <a:moveTo>
                    <a:pt x="522376" y="246392"/>
                  </a:moveTo>
                  <a:lnTo>
                    <a:pt x="517093" y="246951"/>
                  </a:lnTo>
                  <a:lnTo>
                    <a:pt x="513156" y="250659"/>
                  </a:lnTo>
                  <a:lnTo>
                    <a:pt x="517994" y="249047"/>
                  </a:lnTo>
                  <a:lnTo>
                    <a:pt x="522376" y="246392"/>
                  </a:lnTo>
                  <a:close/>
                </a:path>
                <a:path w="1329690" h="755015">
                  <a:moveTo>
                    <a:pt x="544258" y="660146"/>
                  </a:moveTo>
                  <a:lnTo>
                    <a:pt x="539470" y="657745"/>
                  </a:lnTo>
                  <a:lnTo>
                    <a:pt x="537070" y="649757"/>
                  </a:lnTo>
                  <a:lnTo>
                    <a:pt x="531482" y="656158"/>
                  </a:lnTo>
                  <a:lnTo>
                    <a:pt x="536270" y="657745"/>
                  </a:lnTo>
                  <a:lnTo>
                    <a:pt x="538670" y="665746"/>
                  </a:lnTo>
                  <a:lnTo>
                    <a:pt x="544258" y="660146"/>
                  </a:lnTo>
                  <a:close/>
                </a:path>
                <a:path w="1329690" h="755015">
                  <a:moveTo>
                    <a:pt x="587425" y="616191"/>
                  </a:moveTo>
                  <a:lnTo>
                    <a:pt x="581825" y="615391"/>
                  </a:lnTo>
                  <a:lnTo>
                    <a:pt x="575437" y="612190"/>
                  </a:lnTo>
                  <a:lnTo>
                    <a:pt x="573036" y="616191"/>
                  </a:lnTo>
                  <a:lnTo>
                    <a:pt x="578624" y="616991"/>
                  </a:lnTo>
                  <a:lnTo>
                    <a:pt x="585025" y="620191"/>
                  </a:lnTo>
                  <a:lnTo>
                    <a:pt x="587425" y="616191"/>
                  </a:lnTo>
                  <a:close/>
                </a:path>
                <a:path w="1329690" h="755015">
                  <a:moveTo>
                    <a:pt x="591019" y="106286"/>
                  </a:moveTo>
                  <a:lnTo>
                    <a:pt x="590194" y="101650"/>
                  </a:lnTo>
                  <a:lnTo>
                    <a:pt x="585025" y="103898"/>
                  </a:lnTo>
                  <a:lnTo>
                    <a:pt x="588848" y="109740"/>
                  </a:lnTo>
                  <a:lnTo>
                    <a:pt x="591019" y="106286"/>
                  </a:lnTo>
                  <a:close/>
                </a:path>
                <a:path w="1329690" h="755015">
                  <a:moveTo>
                    <a:pt x="607885" y="447789"/>
                  </a:moveTo>
                  <a:lnTo>
                    <a:pt x="602602" y="448360"/>
                  </a:lnTo>
                  <a:lnTo>
                    <a:pt x="598678" y="452069"/>
                  </a:lnTo>
                  <a:lnTo>
                    <a:pt x="603504" y="450456"/>
                  </a:lnTo>
                  <a:lnTo>
                    <a:pt x="607885" y="447789"/>
                  </a:lnTo>
                  <a:close/>
                </a:path>
                <a:path w="1329690" h="755015">
                  <a:moveTo>
                    <a:pt x="615391" y="616191"/>
                  </a:moveTo>
                  <a:lnTo>
                    <a:pt x="609803" y="615391"/>
                  </a:lnTo>
                  <a:lnTo>
                    <a:pt x="603402" y="612190"/>
                  </a:lnTo>
                  <a:lnTo>
                    <a:pt x="601002" y="616191"/>
                  </a:lnTo>
                  <a:lnTo>
                    <a:pt x="606602" y="616991"/>
                  </a:lnTo>
                  <a:lnTo>
                    <a:pt x="612990" y="620191"/>
                  </a:lnTo>
                  <a:lnTo>
                    <a:pt x="615391" y="616191"/>
                  </a:lnTo>
                  <a:close/>
                </a:path>
                <a:path w="1329690" h="755015">
                  <a:moveTo>
                    <a:pt x="621792" y="131064"/>
                  </a:moveTo>
                  <a:lnTo>
                    <a:pt x="614591" y="127876"/>
                  </a:lnTo>
                  <a:lnTo>
                    <a:pt x="612203" y="132664"/>
                  </a:lnTo>
                  <a:lnTo>
                    <a:pt x="616991" y="134264"/>
                  </a:lnTo>
                  <a:lnTo>
                    <a:pt x="616991" y="140652"/>
                  </a:lnTo>
                  <a:lnTo>
                    <a:pt x="620991" y="135064"/>
                  </a:lnTo>
                  <a:lnTo>
                    <a:pt x="621792" y="131064"/>
                  </a:lnTo>
                  <a:close/>
                </a:path>
                <a:path w="1329690" h="755015">
                  <a:moveTo>
                    <a:pt x="642162" y="680427"/>
                  </a:moveTo>
                  <a:lnTo>
                    <a:pt x="641337" y="675601"/>
                  </a:lnTo>
                  <a:lnTo>
                    <a:pt x="636168" y="677735"/>
                  </a:lnTo>
                  <a:lnTo>
                    <a:pt x="639991" y="683907"/>
                  </a:lnTo>
                  <a:lnTo>
                    <a:pt x="642162" y="680427"/>
                  </a:lnTo>
                  <a:close/>
                </a:path>
                <a:path w="1329690" h="755015">
                  <a:moveTo>
                    <a:pt x="649109" y="489712"/>
                  </a:moveTo>
                  <a:lnTo>
                    <a:pt x="646366" y="483920"/>
                  </a:lnTo>
                  <a:lnTo>
                    <a:pt x="641515" y="481126"/>
                  </a:lnTo>
                  <a:lnTo>
                    <a:pt x="636968" y="484327"/>
                  </a:lnTo>
                  <a:lnTo>
                    <a:pt x="642569" y="486714"/>
                  </a:lnTo>
                  <a:lnTo>
                    <a:pt x="641769" y="493115"/>
                  </a:lnTo>
                  <a:lnTo>
                    <a:pt x="647357" y="495515"/>
                  </a:lnTo>
                  <a:lnTo>
                    <a:pt x="649109" y="489712"/>
                  </a:lnTo>
                  <a:close/>
                </a:path>
                <a:path w="1329690" h="755015">
                  <a:moveTo>
                    <a:pt x="664248" y="493407"/>
                  </a:moveTo>
                  <a:lnTo>
                    <a:pt x="663613" y="488581"/>
                  </a:lnTo>
                  <a:lnTo>
                    <a:pt x="658545" y="490715"/>
                  </a:lnTo>
                  <a:lnTo>
                    <a:pt x="662038" y="496900"/>
                  </a:lnTo>
                  <a:lnTo>
                    <a:pt x="664248" y="493407"/>
                  </a:lnTo>
                  <a:close/>
                </a:path>
                <a:path w="1329690" h="755015">
                  <a:moveTo>
                    <a:pt x="679132" y="403834"/>
                  </a:moveTo>
                  <a:lnTo>
                    <a:pt x="673735" y="404393"/>
                  </a:lnTo>
                  <a:lnTo>
                    <a:pt x="670140" y="408114"/>
                  </a:lnTo>
                  <a:lnTo>
                    <a:pt x="674928" y="406501"/>
                  </a:lnTo>
                  <a:lnTo>
                    <a:pt x="679132" y="403834"/>
                  </a:lnTo>
                  <a:close/>
                </a:path>
                <a:path w="1329690" h="755015">
                  <a:moveTo>
                    <a:pt x="679335" y="6388"/>
                  </a:moveTo>
                  <a:lnTo>
                    <a:pt x="675335" y="4787"/>
                  </a:lnTo>
                  <a:lnTo>
                    <a:pt x="675335" y="1600"/>
                  </a:lnTo>
                  <a:lnTo>
                    <a:pt x="672134" y="0"/>
                  </a:lnTo>
                  <a:lnTo>
                    <a:pt x="666737" y="3124"/>
                  </a:lnTo>
                  <a:lnTo>
                    <a:pt x="668540" y="7086"/>
                  </a:lnTo>
                  <a:lnTo>
                    <a:pt x="673938" y="9093"/>
                  </a:lnTo>
                  <a:lnTo>
                    <a:pt x="679335" y="6388"/>
                  </a:lnTo>
                  <a:close/>
                </a:path>
                <a:path w="1329690" h="755015">
                  <a:moveTo>
                    <a:pt x="723988" y="661250"/>
                  </a:moveTo>
                  <a:lnTo>
                    <a:pt x="723201" y="656412"/>
                  </a:lnTo>
                  <a:lnTo>
                    <a:pt x="717689" y="658545"/>
                  </a:lnTo>
                  <a:lnTo>
                    <a:pt x="721626" y="664730"/>
                  </a:lnTo>
                  <a:lnTo>
                    <a:pt x="723988" y="661250"/>
                  </a:lnTo>
                  <a:close/>
                </a:path>
                <a:path w="1329690" h="755015">
                  <a:moveTo>
                    <a:pt x="728078" y="545058"/>
                  </a:moveTo>
                  <a:lnTo>
                    <a:pt x="720890" y="541870"/>
                  </a:lnTo>
                  <a:lnTo>
                    <a:pt x="718489" y="546658"/>
                  </a:lnTo>
                  <a:lnTo>
                    <a:pt x="723290" y="547458"/>
                  </a:lnTo>
                  <a:lnTo>
                    <a:pt x="723290" y="554647"/>
                  </a:lnTo>
                  <a:lnTo>
                    <a:pt x="727278" y="549059"/>
                  </a:lnTo>
                  <a:lnTo>
                    <a:pt x="728078" y="545058"/>
                  </a:lnTo>
                  <a:close/>
                </a:path>
                <a:path w="1329690" h="755015">
                  <a:moveTo>
                    <a:pt x="760844" y="657745"/>
                  </a:moveTo>
                  <a:lnTo>
                    <a:pt x="755256" y="656958"/>
                  </a:lnTo>
                  <a:lnTo>
                    <a:pt x="748868" y="653757"/>
                  </a:lnTo>
                  <a:lnTo>
                    <a:pt x="746467" y="657745"/>
                  </a:lnTo>
                  <a:lnTo>
                    <a:pt x="751255" y="658545"/>
                  </a:lnTo>
                  <a:lnTo>
                    <a:pt x="757656" y="661746"/>
                  </a:lnTo>
                  <a:lnTo>
                    <a:pt x="760844" y="657745"/>
                  </a:lnTo>
                  <a:close/>
                </a:path>
                <a:path w="1329690" h="755015">
                  <a:moveTo>
                    <a:pt x="763739" y="144094"/>
                  </a:moveTo>
                  <a:lnTo>
                    <a:pt x="758456" y="144653"/>
                  </a:lnTo>
                  <a:lnTo>
                    <a:pt x="754519" y="148361"/>
                  </a:lnTo>
                  <a:lnTo>
                    <a:pt x="759345" y="146748"/>
                  </a:lnTo>
                  <a:lnTo>
                    <a:pt x="763739" y="144094"/>
                  </a:lnTo>
                  <a:close/>
                </a:path>
                <a:path w="1329690" h="755015">
                  <a:moveTo>
                    <a:pt x="767816" y="65354"/>
                  </a:moveTo>
                  <a:lnTo>
                    <a:pt x="760844" y="68732"/>
                  </a:lnTo>
                  <a:lnTo>
                    <a:pt x="763778" y="72999"/>
                  </a:lnTo>
                  <a:lnTo>
                    <a:pt x="767448" y="69329"/>
                  </a:lnTo>
                  <a:lnTo>
                    <a:pt x="767816" y="65354"/>
                  </a:lnTo>
                  <a:close/>
                </a:path>
                <a:path w="1329690" h="755015">
                  <a:moveTo>
                    <a:pt x="787819" y="168529"/>
                  </a:moveTo>
                  <a:lnTo>
                    <a:pt x="782434" y="169430"/>
                  </a:lnTo>
                  <a:lnTo>
                    <a:pt x="778827" y="173024"/>
                  </a:lnTo>
                  <a:lnTo>
                    <a:pt x="783628" y="171234"/>
                  </a:lnTo>
                  <a:lnTo>
                    <a:pt x="787819" y="168529"/>
                  </a:lnTo>
                  <a:close/>
                </a:path>
                <a:path w="1329690" h="755015">
                  <a:moveTo>
                    <a:pt x="796696" y="732243"/>
                  </a:moveTo>
                  <a:lnTo>
                    <a:pt x="789622" y="735279"/>
                  </a:lnTo>
                  <a:lnTo>
                    <a:pt x="792886" y="739660"/>
                  </a:lnTo>
                  <a:lnTo>
                    <a:pt x="796518" y="736180"/>
                  </a:lnTo>
                  <a:lnTo>
                    <a:pt x="796696" y="732243"/>
                  </a:lnTo>
                  <a:close/>
                </a:path>
                <a:path w="1329690" h="755015">
                  <a:moveTo>
                    <a:pt x="803694" y="642010"/>
                  </a:moveTo>
                  <a:lnTo>
                    <a:pt x="798410" y="642569"/>
                  </a:lnTo>
                  <a:lnTo>
                    <a:pt x="794473" y="646277"/>
                  </a:lnTo>
                  <a:lnTo>
                    <a:pt x="799312" y="644664"/>
                  </a:lnTo>
                  <a:lnTo>
                    <a:pt x="803694" y="642010"/>
                  </a:lnTo>
                  <a:close/>
                </a:path>
                <a:path w="1329690" h="755015">
                  <a:moveTo>
                    <a:pt x="806094" y="225272"/>
                  </a:moveTo>
                  <a:lnTo>
                    <a:pt x="800811" y="226174"/>
                  </a:lnTo>
                  <a:lnTo>
                    <a:pt x="796874" y="229768"/>
                  </a:lnTo>
                  <a:lnTo>
                    <a:pt x="801712" y="227977"/>
                  </a:lnTo>
                  <a:lnTo>
                    <a:pt x="806094" y="225272"/>
                  </a:lnTo>
                  <a:close/>
                </a:path>
                <a:path w="1329690" h="755015">
                  <a:moveTo>
                    <a:pt x="829271" y="662444"/>
                  </a:moveTo>
                  <a:lnTo>
                    <a:pt x="823988" y="663346"/>
                  </a:lnTo>
                  <a:lnTo>
                    <a:pt x="820051" y="666940"/>
                  </a:lnTo>
                  <a:lnTo>
                    <a:pt x="824890" y="665149"/>
                  </a:lnTo>
                  <a:lnTo>
                    <a:pt x="829271" y="662444"/>
                  </a:lnTo>
                  <a:close/>
                </a:path>
                <a:path w="1329690" h="755015">
                  <a:moveTo>
                    <a:pt x="835977" y="747268"/>
                  </a:moveTo>
                  <a:lnTo>
                    <a:pt x="829576" y="742467"/>
                  </a:lnTo>
                  <a:lnTo>
                    <a:pt x="827189" y="746467"/>
                  </a:lnTo>
                  <a:lnTo>
                    <a:pt x="819188" y="748868"/>
                  </a:lnTo>
                  <a:lnTo>
                    <a:pt x="825588" y="754456"/>
                  </a:lnTo>
                  <a:lnTo>
                    <a:pt x="827989" y="749655"/>
                  </a:lnTo>
                  <a:lnTo>
                    <a:pt x="835977" y="747268"/>
                  </a:lnTo>
                  <a:close/>
                </a:path>
                <a:path w="1329690" h="755015">
                  <a:moveTo>
                    <a:pt x="873226" y="343560"/>
                  </a:moveTo>
                  <a:lnTo>
                    <a:pt x="867943" y="344462"/>
                  </a:lnTo>
                  <a:lnTo>
                    <a:pt x="864006" y="348056"/>
                  </a:lnTo>
                  <a:lnTo>
                    <a:pt x="868845" y="346252"/>
                  </a:lnTo>
                  <a:lnTo>
                    <a:pt x="873226" y="343560"/>
                  </a:lnTo>
                  <a:close/>
                </a:path>
                <a:path w="1329690" h="755015">
                  <a:moveTo>
                    <a:pt x="876338" y="735571"/>
                  </a:moveTo>
                  <a:lnTo>
                    <a:pt x="875512" y="730745"/>
                  </a:lnTo>
                  <a:lnTo>
                    <a:pt x="870343" y="732878"/>
                  </a:lnTo>
                  <a:lnTo>
                    <a:pt x="874166" y="739063"/>
                  </a:lnTo>
                  <a:lnTo>
                    <a:pt x="876338" y="735571"/>
                  </a:lnTo>
                  <a:close/>
                </a:path>
                <a:path w="1329690" h="755015">
                  <a:moveTo>
                    <a:pt x="884732" y="676935"/>
                  </a:moveTo>
                  <a:lnTo>
                    <a:pt x="879132" y="676135"/>
                  </a:lnTo>
                  <a:lnTo>
                    <a:pt x="872744" y="672934"/>
                  </a:lnTo>
                  <a:lnTo>
                    <a:pt x="870343" y="676935"/>
                  </a:lnTo>
                  <a:lnTo>
                    <a:pt x="875931" y="677735"/>
                  </a:lnTo>
                  <a:lnTo>
                    <a:pt x="882332" y="680923"/>
                  </a:lnTo>
                  <a:lnTo>
                    <a:pt x="884732" y="676935"/>
                  </a:lnTo>
                  <a:close/>
                </a:path>
                <a:path w="1329690" h="755015">
                  <a:moveTo>
                    <a:pt x="886320" y="263740"/>
                  </a:moveTo>
                  <a:lnTo>
                    <a:pt x="880732" y="262940"/>
                  </a:lnTo>
                  <a:lnTo>
                    <a:pt x="874331" y="259740"/>
                  </a:lnTo>
                  <a:lnTo>
                    <a:pt x="871943" y="263740"/>
                  </a:lnTo>
                  <a:lnTo>
                    <a:pt x="876731" y="264541"/>
                  </a:lnTo>
                  <a:lnTo>
                    <a:pt x="883932" y="268528"/>
                  </a:lnTo>
                  <a:lnTo>
                    <a:pt x="886320" y="263740"/>
                  </a:lnTo>
                  <a:close/>
                </a:path>
                <a:path w="1329690" h="755015">
                  <a:moveTo>
                    <a:pt x="888326" y="618096"/>
                  </a:moveTo>
                  <a:lnTo>
                    <a:pt x="887501" y="613257"/>
                  </a:lnTo>
                  <a:lnTo>
                    <a:pt x="882332" y="615391"/>
                  </a:lnTo>
                  <a:lnTo>
                    <a:pt x="886155" y="621576"/>
                  </a:lnTo>
                  <a:lnTo>
                    <a:pt x="888326" y="618096"/>
                  </a:lnTo>
                  <a:close/>
                </a:path>
                <a:path w="1329690" h="755015">
                  <a:moveTo>
                    <a:pt x="924687" y="734479"/>
                  </a:moveTo>
                  <a:lnTo>
                    <a:pt x="918298" y="729678"/>
                  </a:lnTo>
                  <a:lnTo>
                    <a:pt x="915898" y="733679"/>
                  </a:lnTo>
                  <a:lnTo>
                    <a:pt x="907910" y="736079"/>
                  </a:lnTo>
                  <a:lnTo>
                    <a:pt x="914298" y="741667"/>
                  </a:lnTo>
                  <a:lnTo>
                    <a:pt x="916698" y="736879"/>
                  </a:lnTo>
                  <a:lnTo>
                    <a:pt x="924687" y="734479"/>
                  </a:lnTo>
                  <a:close/>
                </a:path>
                <a:path w="1329690" h="755015">
                  <a:moveTo>
                    <a:pt x="932916" y="159270"/>
                  </a:moveTo>
                  <a:lnTo>
                    <a:pt x="927887" y="155041"/>
                  </a:lnTo>
                  <a:lnTo>
                    <a:pt x="927087" y="155041"/>
                  </a:lnTo>
                  <a:lnTo>
                    <a:pt x="926287" y="159042"/>
                  </a:lnTo>
                  <a:lnTo>
                    <a:pt x="918108" y="165608"/>
                  </a:lnTo>
                  <a:lnTo>
                    <a:pt x="924991" y="164236"/>
                  </a:lnTo>
                  <a:lnTo>
                    <a:pt x="932916" y="159270"/>
                  </a:lnTo>
                  <a:close/>
                </a:path>
                <a:path w="1329690" h="755015">
                  <a:moveTo>
                    <a:pt x="941476" y="745667"/>
                  </a:moveTo>
                  <a:lnTo>
                    <a:pt x="939076" y="741667"/>
                  </a:lnTo>
                  <a:lnTo>
                    <a:pt x="934275" y="738466"/>
                  </a:lnTo>
                  <a:lnTo>
                    <a:pt x="931087" y="744867"/>
                  </a:lnTo>
                  <a:lnTo>
                    <a:pt x="933475" y="748868"/>
                  </a:lnTo>
                  <a:lnTo>
                    <a:pt x="939076" y="752856"/>
                  </a:lnTo>
                  <a:lnTo>
                    <a:pt x="941476" y="745667"/>
                  </a:lnTo>
                  <a:close/>
                </a:path>
                <a:path w="1329690" h="755015">
                  <a:moveTo>
                    <a:pt x="950264" y="170230"/>
                  </a:moveTo>
                  <a:lnTo>
                    <a:pt x="943063" y="167030"/>
                  </a:lnTo>
                  <a:lnTo>
                    <a:pt x="940676" y="171831"/>
                  </a:lnTo>
                  <a:lnTo>
                    <a:pt x="945464" y="173431"/>
                  </a:lnTo>
                  <a:lnTo>
                    <a:pt x="945464" y="179819"/>
                  </a:lnTo>
                  <a:lnTo>
                    <a:pt x="949464" y="174231"/>
                  </a:lnTo>
                  <a:lnTo>
                    <a:pt x="950264" y="170230"/>
                  </a:lnTo>
                  <a:close/>
                </a:path>
                <a:path w="1329690" h="755015">
                  <a:moveTo>
                    <a:pt x="952436" y="196075"/>
                  </a:moveTo>
                  <a:lnTo>
                    <a:pt x="945464" y="198996"/>
                  </a:lnTo>
                  <a:lnTo>
                    <a:pt x="948385" y="203720"/>
                  </a:lnTo>
                  <a:lnTo>
                    <a:pt x="952055" y="200202"/>
                  </a:lnTo>
                  <a:lnTo>
                    <a:pt x="952436" y="196075"/>
                  </a:lnTo>
                  <a:close/>
                </a:path>
                <a:path w="1329690" h="755015">
                  <a:moveTo>
                    <a:pt x="954747" y="651256"/>
                  </a:moveTo>
                  <a:lnTo>
                    <a:pt x="949464" y="652157"/>
                  </a:lnTo>
                  <a:lnTo>
                    <a:pt x="945527" y="655751"/>
                  </a:lnTo>
                  <a:lnTo>
                    <a:pt x="950366" y="653961"/>
                  </a:lnTo>
                  <a:lnTo>
                    <a:pt x="954747" y="651256"/>
                  </a:lnTo>
                  <a:close/>
                </a:path>
                <a:path w="1329690" h="755015">
                  <a:moveTo>
                    <a:pt x="964653" y="390817"/>
                  </a:moveTo>
                  <a:lnTo>
                    <a:pt x="962253" y="386816"/>
                  </a:lnTo>
                  <a:lnTo>
                    <a:pt x="957453" y="383616"/>
                  </a:lnTo>
                  <a:lnTo>
                    <a:pt x="955052" y="390017"/>
                  </a:lnTo>
                  <a:lnTo>
                    <a:pt x="957453" y="394804"/>
                  </a:lnTo>
                  <a:lnTo>
                    <a:pt x="962253" y="398005"/>
                  </a:lnTo>
                  <a:lnTo>
                    <a:pt x="964653" y="390817"/>
                  </a:lnTo>
                  <a:close/>
                </a:path>
                <a:path w="1329690" h="755015">
                  <a:moveTo>
                    <a:pt x="979830" y="586625"/>
                  </a:moveTo>
                  <a:lnTo>
                    <a:pt x="973442" y="581825"/>
                  </a:lnTo>
                  <a:lnTo>
                    <a:pt x="971042" y="586625"/>
                  </a:lnTo>
                  <a:lnTo>
                    <a:pt x="963053" y="588225"/>
                  </a:lnTo>
                  <a:lnTo>
                    <a:pt x="969441" y="593813"/>
                  </a:lnTo>
                  <a:lnTo>
                    <a:pt x="971842" y="589013"/>
                  </a:lnTo>
                  <a:lnTo>
                    <a:pt x="979830" y="586625"/>
                  </a:lnTo>
                  <a:close/>
                </a:path>
                <a:path w="1329690" h="755015">
                  <a:moveTo>
                    <a:pt x="984631" y="262940"/>
                  </a:moveTo>
                  <a:lnTo>
                    <a:pt x="982230" y="258940"/>
                  </a:lnTo>
                  <a:lnTo>
                    <a:pt x="977430" y="255739"/>
                  </a:lnTo>
                  <a:lnTo>
                    <a:pt x="975042" y="262940"/>
                  </a:lnTo>
                  <a:lnTo>
                    <a:pt x="977430" y="266928"/>
                  </a:lnTo>
                  <a:lnTo>
                    <a:pt x="982230" y="270129"/>
                  </a:lnTo>
                  <a:lnTo>
                    <a:pt x="984631" y="262940"/>
                  </a:lnTo>
                  <a:close/>
                </a:path>
                <a:path w="1329690" h="755015">
                  <a:moveTo>
                    <a:pt x="987031" y="391617"/>
                  </a:moveTo>
                  <a:lnTo>
                    <a:pt x="979830" y="388416"/>
                  </a:lnTo>
                  <a:lnTo>
                    <a:pt x="977430" y="393204"/>
                  </a:lnTo>
                  <a:lnTo>
                    <a:pt x="982230" y="394804"/>
                  </a:lnTo>
                  <a:lnTo>
                    <a:pt x="982230" y="401205"/>
                  </a:lnTo>
                  <a:lnTo>
                    <a:pt x="986231" y="395605"/>
                  </a:lnTo>
                  <a:lnTo>
                    <a:pt x="987031" y="391617"/>
                  </a:lnTo>
                  <a:close/>
                </a:path>
                <a:path w="1329690" h="755015">
                  <a:moveTo>
                    <a:pt x="993190" y="651179"/>
                  </a:moveTo>
                  <a:lnTo>
                    <a:pt x="986231" y="654558"/>
                  </a:lnTo>
                  <a:lnTo>
                    <a:pt x="989152" y="658825"/>
                  </a:lnTo>
                  <a:lnTo>
                    <a:pt x="992822" y="655154"/>
                  </a:lnTo>
                  <a:lnTo>
                    <a:pt x="993190" y="651179"/>
                  </a:lnTo>
                  <a:close/>
                </a:path>
                <a:path w="1329690" h="755015">
                  <a:moveTo>
                    <a:pt x="1001991" y="597966"/>
                  </a:moveTo>
                  <a:lnTo>
                    <a:pt x="995019" y="601002"/>
                  </a:lnTo>
                  <a:lnTo>
                    <a:pt x="997940" y="605396"/>
                  </a:lnTo>
                  <a:lnTo>
                    <a:pt x="1001610" y="601903"/>
                  </a:lnTo>
                  <a:lnTo>
                    <a:pt x="1001991" y="597966"/>
                  </a:lnTo>
                  <a:close/>
                </a:path>
                <a:path w="1329690" h="755015">
                  <a:moveTo>
                    <a:pt x="1006208" y="569836"/>
                  </a:moveTo>
                  <a:lnTo>
                    <a:pt x="1000607" y="569036"/>
                  </a:lnTo>
                  <a:lnTo>
                    <a:pt x="994219" y="565835"/>
                  </a:lnTo>
                  <a:lnTo>
                    <a:pt x="991819" y="569836"/>
                  </a:lnTo>
                  <a:lnTo>
                    <a:pt x="996619" y="570636"/>
                  </a:lnTo>
                  <a:lnTo>
                    <a:pt x="1003808" y="573836"/>
                  </a:lnTo>
                  <a:lnTo>
                    <a:pt x="1006208" y="569836"/>
                  </a:lnTo>
                  <a:close/>
                </a:path>
                <a:path w="1329690" h="755015">
                  <a:moveTo>
                    <a:pt x="1019695" y="385521"/>
                  </a:moveTo>
                  <a:lnTo>
                    <a:pt x="1018908" y="380682"/>
                  </a:lnTo>
                  <a:lnTo>
                    <a:pt x="1013396" y="382816"/>
                  </a:lnTo>
                  <a:lnTo>
                    <a:pt x="1017333" y="389001"/>
                  </a:lnTo>
                  <a:lnTo>
                    <a:pt x="1019695" y="385521"/>
                  </a:lnTo>
                  <a:close/>
                </a:path>
                <a:path w="1329690" h="755015">
                  <a:moveTo>
                    <a:pt x="1051763" y="303695"/>
                  </a:moveTo>
                  <a:lnTo>
                    <a:pt x="1048258" y="298615"/>
                  </a:lnTo>
                  <a:lnTo>
                    <a:pt x="1041666" y="297205"/>
                  </a:lnTo>
                  <a:lnTo>
                    <a:pt x="1036142" y="298640"/>
                  </a:lnTo>
                  <a:lnTo>
                    <a:pt x="1035773" y="302094"/>
                  </a:lnTo>
                  <a:lnTo>
                    <a:pt x="1042174" y="299707"/>
                  </a:lnTo>
                  <a:lnTo>
                    <a:pt x="1044575" y="310095"/>
                  </a:lnTo>
                  <a:lnTo>
                    <a:pt x="1051763" y="303695"/>
                  </a:lnTo>
                  <a:close/>
                </a:path>
                <a:path w="1329690" h="755015">
                  <a:moveTo>
                    <a:pt x="1075969" y="628002"/>
                  </a:moveTo>
                  <a:lnTo>
                    <a:pt x="1069340" y="631380"/>
                  </a:lnTo>
                  <a:lnTo>
                    <a:pt x="1072159" y="635647"/>
                  </a:lnTo>
                  <a:lnTo>
                    <a:pt x="1075639" y="631977"/>
                  </a:lnTo>
                  <a:lnTo>
                    <a:pt x="1075969" y="628002"/>
                  </a:lnTo>
                  <a:close/>
                </a:path>
                <a:path w="1329690" h="755015">
                  <a:moveTo>
                    <a:pt x="1087729" y="85509"/>
                  </a:moveTo>
                  <a:lnTo>
                    <a:pt x="1082128" y="83908"/>
                  </a:lnTo>
                  <a:lnTo>
                    <a:pt x="1086129" y="77520"/>
                  </a:lnTo>
                  <a:lnTo>
                    <a:pt x="1082128" y="75120"/>
                  </a:lnTo>
                  <a:lnTo>
                    <a:pt x="1077264" y="81635"/>
                  </a:lnTo>
                  <a:lnTo>
                    <a:pt x="1070140" y="83515"/>
                  </a:lnTo>
                  <a:lnTo>
                    <a:pt x="1063028" y="84785"/>
                  </a:lnTo>
                  <a:lnTo>
                    <a:pt x="1058151" y="89509"/>
                  </a:lnTo>
                  <a:lnTo>
                    <a:pt x="1066152" y="89890"/>
                  </a:lnTo>
                  <a:lnTo>
                    <a:pt x="1073543" y="89014"/>
                  </a:lnTo>
                  <a:lnTo>
                    <a:pt x="1080630" y="87376"/>
                  </a:lnTo>
                  <a:lnTo>
                    <a:pt x="1087729" y="85509"/>
                  </a:lnTo>
                  <a:close/>
                </a:path>
                <a:path w="1329690" h="755015">
                  <a:moveTo>
                    <a:pt x="1151432" y="490537"/>
                  </a:moveTo>
                  <a:lnTo>
                    <a:pt x="1144473" y="493915"/>
                  </a:lnTo>
                  <a:lnTo>
                    <a:pt x="1147394" y="498182"/>
                  </a:lnTo>
                  <a:lnTo>
                    <a:pt x="1151064" y="494512"/>
                  </a:lnTo>
                  <a:lnTo>
                    <a:pt x="1151432" y="490537"/>
                  </a:lnTo>
                  <a:close/>
                </a:path>
                <a:path w="1329690" h="755015">
                  <a:moveTo>
                    <a:pt x="1166050" y="676135"/>
                  </a:moveTo>
                  <a:lnTo>
                    <a:pt x="1158862" y="672934"/>
                  </a:lnTo>
                  <a:lnTo>
                    <a:pt x="1156462" y="677735"/>
                  </a:lnTo>
                  <a:lnTo>
                    <a:pt x="1161249" y="678535"/>
                  </a:lnTo>
                  <a:lnTo>
                    <a:pt x="1160449" y="684923"/>
                  </a:lnTo>
                  <a:lnTo>
                    <a:pt x="1165250" y="680135"/>
                  </a:lnTo>
                  <a:lnTo>
                    <a:pt x="1166050" y="676135"/>
                  </a:lnTo>
                  <a:close/>
                </a:path>
                <a:path w="1329690" h="755015">
                  <a:moveTo>
                    <a:pt x="1203502" y="546493"/>
                  </a:moveTo>
                  <a:lnTo>
                    <a:pt x="1200416" y="542658"/>
                  </a:lnTo>
                  <a:lnTo>
                    <a:pt x="1198664" y="547954"/>
                  </a:lnTo>
                  <a:lnTo>
                    <a:pt x="1193025" y="549059"/>
                  </a:lnTo>
                  <a:lnTo>
                    <a:pt x="1188275" y="550760"/>
                  </a:lnTo>
                  <a:lnTo>
                    <a:pt x="1189228" y="557847"/>
                  </a:lnTo>
                  <a:lnTo>
                    <a:pt x="1196479" y="560755"/>
                  </a:lnTo>
                  <a:lnTo>
                    <a:pt x="1201712" y="554748"/>
                  </a:lnTo>
                  <a:lnTo>
                    <a:pt x="1203502" y="546493"/>
                  </a:lnTo>
                  <a:close/>
                </a:path>
                <a:path w="1329690" h="755015">
                  <a:moveTo>
                    <a:pt x="1232382" y="523481"/>
                  </a:moveTo>
                  <a:lnTo>
                    <a:pt x="1229982" y="518693"/>
                  </a:lnTo>
                  <a:lnTo>
                    <a:pt x="1218793" y="522681"/>
                  </a:lnTo>
                  <a:lnTo>
                    <a:pt x="1217993" y="523481"/>
                  </a:lnTo>
                  <a:lnTo>
                    <a:pt x="1217879" y="526288"/>
                  </a:lnTo>
                  <a:lnTo>
                    <a:pt x="1223695" y="526783"/>
                  </a:lnTo>
                  <a:lnTo>
                    <a:pt x="1230249" y="525614"/>
                  </a:lnTo>
                  <a:lnTo>
                    <a:pt x="1232382" y="523481"/>
                  </a:lnTo>
                  <a:close/>
                </a:path>
                <a:path w="1329690" h="755015">
                  <a:moveTo>
                    <a:pt x="1329093" y="666546"/>
                  </a:moveTo>
                  <a:lnTo>
                    <a:pt x="1320292" y="660946"/>
                  </a:lnTo>
                  <a:lnTo>
                    <a:pt x="1323187" y="656882"/>
                  </a:lnTo>
                  <a:lnTo>
                    <a:pt x="1320698" y="657745"/>
                  </a:lnTo>
                  <a:lnTo>
                    <a:pt x="1317599" y="661619"/>
                  </a:lnTo>
                  <a:lnTo>
                    <a:pt x="1318691" y="666546"/>
                  </a:lnTo>
                  <a:lnTo>
                    <a:pt x="1329093" y="66654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455072" y="9110446"/>
              <a:ext cx="1362075" cy="921385"/>
            </a:xfrm>
            <a:custGeom>
              <a:avLst/>
              <a:gdLst/>
              <a:ahLst/>
              <a:cxnLst/>
              <a:rect l="l" t="t" r="r" b="b"/>
              <a:pathLst>
                <a:path w="1362075" h="921384">
                  <a:moveTo>
                    <a:pt x="11188" y="744867"/>
                  </a:moveTo>
                  <a:lnTo>
                    <a:pt x="9588" y="739279"/>
                  </a:lnTo>
                  <a:lnTo>
                    <a:pt x="6400" y="736079"/>
                  </a:lnTo>
                  <a:lnTo>
                    <a:pt x="0" y="740079"/>
                  </a:lnTo>
                  <a:lnTo>
                    <a:pt x="2400" y="744867"/>
                  </a:lnTo>
                  <a:lnTo>
                    <a:pt x="5600" y="741680"/>
                  </a:lnTo>
                  <a:lnTo>
                    <a:pt x="11188" y="744867"/>
                  </a:lnTo>
                  <a:close/>
                </a:path>
                <a:path w="1362075" h="921384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097"/>
                  </a:lnTo>
                  <a:lnTo>
                    <a:pt x="44754" y="631380"/>
                  </a:lnTo>
                  <a:lnTo>
                    <a:pt x="52171" y="631723"/>
                  </a:lnTo>
                  <a:close/>
                </a:path>
                <a:path w="1362075" h="921384">
                  <a:moveTo>
                    <a:pt x="63144" y="739279"/>
                  </a:moveTo>
                  <a:lnTo>
                    <a:pt x="60744" y="732078"/>
                  </a:lnTo>
                  <a:lnTo>
                    <a:pt x="55943" y="734479"/>
                  </a:lnTo>
                  <a:lnTo>
                    <a:pt x="47955" y="732878"/>
                  </a:lnTo>
                  <a:lnTo>
                    <a:pt x="50355" y="740079"/>
                  </a:lnTo>
                  <a:lnTo>
                    <a:pt x="54343" y="736879"/>
                  </a:lnTo>
                  <a:lnTo>
                    <a:pt x="63144" y="739279"/>
                  </a:lnTo>
                  <a:close/>
                </a:path>
                <a:path w="1362075" h="921384">
                  <a:moveTo>
                    <a:pt x="63144" y="569048"/>
                  </a:moveTo>
                  <a:lnTo>
                    <a:pt x="61544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55" y="568248"/>
                  </a:lnTo>
                  <a:lnTo>
                    <a:pt x="54343" y="572236"/>
                  </a:lnTo>
                  <a:lnTo>
                    <a:pt x="55943" y="574636"/>
                  </a:lnTo>
                  <a:lnTo>
                    <a:pt x="58343" y="572236"/>
                  </a:lnTo>
                  <a:lnTo>
                    <a:pt x="63144" y="569048"/>
                  </a:lnTo>
                  <a:close/>
                </a:path>
                <a:path w="1362075" h="921384">
                  <a:moveTo>
                    <a:pt x="84721" y="742480"/>
                  </a:moveTo>
                  <a:lnTo>
                    <a:pt x="82321" y="736079"/>
                  </a:lnTo>
                  <a:lnTo>
                    <a:pt x="79121" y="732878"/>
                  </a:lnTo>
                  <a:lnTo>
                    <a:pt x="72732" y="736879"/>
                  </a:lnTo>
                  <a:lnTo>
                    <a:pt x="75133" y="741680"/>
                  </a:lnTo>
                  <a:lnTo>
                    <a:pt x="79121" y="738479"/>
                  </a:lnTo>
                  <a:lnTo>
                    <a:pt x="84721" y="742480"/>
                  </a:lnTo>
                  <a:close/>
                </a:path>
                <a:path w="1362075" h="921384">
                  <a:moveTo>
                    <a:pt x="160642" y="873544"/>
                  </a:moveTo>
                  <a:lnTo>
                    <a:pt x="155841" y="867956"/>
                  </a:lnTo>
                  <a:lnTo>
                    <a:pt x="151053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21384">
                  <a:moveTo>
                    <a:pt x="160642" y="474738"/>
                  </a:moveTo>
                  <a:lnTo>
                    <a:pt x="158242" y="468337"/>
                  </a:lnTo>
                  <a:lnTo>
                    <a:pt x="155054" y="465150"/>
                  </a:lnTo>
                  <a:lnTo>
                    <a:pt x="148653" y="469138"/>
                  </a:lnTo>
                  <a:lnTo>
                    <a:pt x="151053" y="473938"/>
                  </a:lnTo>
                  <a:lnTo>
                    <a:pt x="154254" y="470738"/>
                  </a:lnTo>
                  <a:lnTo>
                    <a:pt x="160642" y="474738"/>
                  </a:lnTo>
                  <a:close/>
                </a:path>
                <a:path w="1362075" h="921384">
                  <a:moveTo>
                    <a:pt x="169430" y="277329"/>
                  </a:moveTo>
                  <a:lnTo>
                    <a:pt x="166243" y="280530"/>
                  </a:lnTo>
                  <a:lnTo>
                    <a:pt x="163042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42" y="286321"/>
                  </a:lnTo>
                  <a:lnTo>
                    <a:pt x="169278" y="283095"/>
                  </a:lnTo>
                  <a:lnTo>
                    <a:pt x="169430" y="277329"/>
                  </a:lnTo>
                  <a:close/>
                </a:path>
                <a:path w="1362075" h="921384">
                  <a:moveTo>
                    <a:pt x="202996" y="835977"/>
                  </a:moveTo>
                  <a:lnTo>
                    <a:pt x="194233" y="838796"/>
                  </a:lnTo>
                  <a:lnTo>
                    <a:pt x="195211" y="843470"/>
                  </a:lnTo>
                  <a:lnTo>
                    <a:pt x="200075" y="844410"/>
                  </a:lnTo>
                  <a:lnTo>
                    <a:pt x="202996" y="835977"/>
                  </a:lnTo>
                  <a:close/>
                </a:path>
                <a:path w="1362075" h="921384">
                  <a:moveTo>
                    <a:pt x="216344" y="403148"/>
                  </a:moveTo>
                  <a:lnTo>
                    <a:pt x="214287" y="399516"/>
                  </a:lnTo>
                  <a:lnTo>
                    <a:pt x="209384" y="397522"/>
                  </a:lnTo>
                  <a:lnTo>
                    <a:pt x="208597" y="402805"/>
                  </a:lnTo>
                  <a:lnTo>
                    <a:pt x="216344" y="403148"/>
                  </a:lnTo>
                  <a:close/>
                </a:path>
                <a:path w="1362075" h="921384">
                  <a:moveTo>
                    <a:pt x="259740" y="398018"/>
                  </a:moveTo>
                  <a:lnTo>
                    <a:pt x="257352" y="391617"/>
                  </a:lnTo>
                  <a:lnTo>
                    <a:pt x="254152" y="388416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21384">
                  <a:moveTo>
                    <a:pt x="276555" y="515607"/>
                  </a:moveTo>
                  <a:lnTo>
                    <a:pt x="275132" y="510997"/>
                  </a:lnTo>
                  <a:lnTo>
                    <a:pt x="271602" y="508635"/>
                  </a:lnTo>
                  <a:lnTo>
                    <a:pt x="270929" y="515493"/>
                  </a:lnTo>
                  <a:lnTo>
                    <a:pt x="276555" y="515607"/>
                  </a:lnTo>
                  <a:close/>
                </a:path>
                <a:path w="1362075" h="921384">
                  <a:moveTo>
                    <a:pt x="276555" y="247764"/>
                  </a:moveTo>
                  <a:lnTo>
                    <a:pt x="275132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55" y="247764"/>
                  </a:lnTo>
                  <a:close/>
                </a:path>
                <a:path w="1362075" h="921384">
                  <a:moveTo>
                    <a:pt x="306095" y="533082"/>
                  </a:moveTo>
                  <a:lnTo>
                    <a:pt x="305943" y="528358"/>
                  </a:lnTo>
                  <a:lnTo>
                    <a:pt x="303707" y="533082"/>
                  </a:lnTo>
                  <a:lnTo>
                    <a:pt x="305054" y="537794"/>
                  </a:lnTo>
                  <a:lnTo>
                    <a:pt x="306095" y="533082"/>
                  </a:lnTo>
                  <a:close/>
                </a:path>
                <a:path w="1362075" h="921384">
                  <a:moveTo>
                    <a:pt x="327812" y="641883"/>
                  </a:moveTo>
                  <a:lnTo>
                    <a:pt x="326580" y="637273"/>
                  </a:lnTo>
                  <a:lnTo>
                    <a:pt x="323100" y="634923"/>
                  </a:lnTo>
                  <a:lnTo>
                    <a:pt x="322084" y="641769"/>
                  </a:lnTo>
                  <a:lnTo>
                    <a:pt x="327812" y="641883"/>
                  </a:lnTo>
                  <a:close/>
                </a:path>
                <a:path w="1362075" h="921384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21384">
                  <a:moveTo>
                    <a:pt x="374434" y="817905"/>
                  </a:moveTo>
                  <a:lnTo>
                    <a:pt x="373608" y="813066"/>
                  </a:lnTo>
                  <a:lnTo>
                    <a:pt x="368439" y="815200"/>
                  </a:lnTo>
                  <a:lnTo>
                    <a:pt x="372262" y="821385"/>
                  </a:lnTo>
                  <a:lnTo>
                    <a:pt x="374434" y="817905"/>
                  </a:lnTo>
                  <a:close/>
                </a:path>
                <a:path w="1362075" h="921384">
                  <a:moveTo>
                    <a:pt x="377228" y="285318"/>
                  </a:moveTo>
                  <a:lnTo>
                    <a:pt x="377075" y="280606"/>
                  </a:lnTo>
                  <a:lnTo>
                    <a:pt x="374827" y="285318"/>
                  </a:lnTo>
                  <a:lnTo>
                    <a:pt x="376174" y="290042"/>
                  </a:lnTo>
                  <a:lnTo>
                    <a:pt x="377228" y="285318"/>
                  </a:lnTo>
                  <a:close/>
                </a:path>
                <a:path w="1362075" h="921384">
                  <a:moveTo>
                    <a:pt x="394995" y="671449"/>
                  </a:moveTo>
                  <a:lnTo>
                    <a:pt x="392417" y="663346"/>
                  </a:lnTo>
                  <a:lnTo>
                    <a:pt x="386676" y="669645"/>
                  </a:lnTo>
                  <a:lnTo>
                    <a:pt x="390321" y="672947"/>
                  </a:lnTo>
                  <a:lnTo>
                    <a:pt x="394995" y="671449"/>
                  </a:lnTo>
                  <a:close/>
                </a:path>
                <a:path w="1362075" h="921384">
                  <a:moveTo>
                    <a:pt x="413346" y="658342"/>
                  </a:moveTo>
                  <a:lnTo>
                    <a:pt x="408393" y="659358"/>
                  </a:lnTo>
                  <a:lnTo>
                    <a:pt x="404355" y="662609"/>
                  </a:lnTo>
                  <a:lnTo>
                    <a:pt x="409003" y="660857"/>
                  </a:lnTo>
                  <a:lnTo>
                    <a:pt x="413346" y="658342"/>
                  </a:lnTo>
                  <a:close/>
                </a:path>
                <a:path w="1362075" h="921384">
                  <a:moveTo>
                    <a:pt x="423684" y="647661"/>
                  </a:moveTo>
                  <a:lnTo>
                    <a:pt x="423049" y="642835"/>
                  </a:lnTo>
                  <a:lnTo>
                    <a:pt x="417982" y="644969"/>
                  </a:lnTo>
                  <a:lnTo>
                    <a:pt x="421474" y="651154"/>
                  </a:lnTo>
                  <a:lnTo>
                    <a:pt x="423684" y="647661"/>
                  </a:lnTo>
                  <a:close/>
                </a:path>
                <a:path w="1362075" h="921384">
                  <a:moveTo>
                    <a:pt x="438772" y="301612"/>
                  </a:moveTo>
                  <a:lnTo>
                    <a:pt x="438619" y="296926"/>
                  </a:lnTo>
                  <a:lnTo>
                    <a:pt x="436372" y="301307"/>
                  </a:lnTo>
                  <a:lnTo>
                    <a:pt x="437718" y="306133"/>
                  </a:lnTo>
                  <a:lnTo>
                    <a:pt x="438772" y="301612"/>
                  </a:lnTo>
                  <a:close/>
                </a:path>
                <a:path w="1362075" h="921384">
                  <a:moveTo>
                    <a:pt x="446201" y="742632"/>
                  </a:moveTo>
                  <a:lnTo>
                    <a:pt x="439572" y="745667"/>
                  </a:lnTo>
                  <a:lnTo>
                    <a:pt x="442379" y="750049"/>
                  </a:lnTo>
                  <a:lnTo>
                    <a:pt x="445858" y="746569"/>
                  </a:lnTo>
                  <a:lnTo>
                    <a:pt x="446201" y="742632"/>
                  </a:lnTo>
                  <a:close/>
                </a:path>
                <a:path w="1362075" h="921384">
                  <a:moveTo>
                    <a:pt x="452653" y="155244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60" y="155054"/>
                  </a:lnTo>
                  <a:lnTo>
                    <a:pt x="449961" y="155854"/>
                  </a:lnTo>
                  <a:lnTo>
                    <a:pt x="448360" y="159042"/>
                  </a:lnTo>
                  <a:lnTo>
                    <a:pt x="443560" y="158242"/>
                  </a:lnTo>
                  <a:lnTo>
                    <a:pt x="436372" y="154254"/>
                  </a:lnTo>
                  <a:lnTo>
                    <a:pt x="433171" y="159842"/>
                  </a:lnTo>
                  <a:lnTo>
                    <a:pt x="436372" y="160642"/>
                  </a:lnTo>
                  <a:lnTo>
                    <a:pt x="437972" y="161442"/>
                  </a:lnTo>
                  <a:lnTo>
                    <a:pt x="436372" y="164642"/>
                  </a:lnTo>
                  <a:lnTo>
                    <a:pt x="439572" y="165442"/>
                  </a:lnTo>
                  <a:lnTo>
                    <a:pt x="440766" y="165849"/>
                  </a:lnTo>
                  <a:lnTo>
                    <a:pt x="442760" y="167843"/>
                  </a:lnTo>
                  <a:lnTo>
                    <a:pt x="443953" y="177673"/>
                  </a:lnTo>
                  <a:lnTo>
                    <a:pt x="446265" y="171627"/>
                  </a:lnTo>
                  <a:lnTo>
                    <a:pt x="446151" y="167843"/>
                  </a:lnTo>
                  <a:lnTo>
                    <a:pt x="446100" y="165900"/>
                  </a:lnTo>
                  <a:lnTo>
                    <a:pt x="449770" y="161442"/>
                  </a:lnTo>
                  <a:lnTo>
                    <a:pt x="452653" y="155244"/>
                  </a:lnTo>
                  <a:close/>
                </a:path>
                <a:path w="1362075" h="921384">
                  <a:moveTo>
                    <a:pt x="454748" y="672947"/>
                  </a:moveTo>
                  <a:lnTo>
                    <a:pt x="445643" y="667207"/>
                  </a:lnTo>
                  <a:lnTo>
                    <a:pt x="443064" y="670242"/>
                  </a:lnTo>
                  <a:lnTo>
                    <a:pt x="446328" y="674624"/>
                  </a:lnTo>
                  <a:lnTo>
                    <a:pt x="454748" y="672947"/>
                  </a:lnTo>
                  <a:close/>
                </a:path>
                <a:path w="1362075" h="921384">
                  <a:moveTo>
                    <a:pt x="461949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60" y="2400"/>
                  </a:lnTo>
                  <a:lnTo>
                    <a:pt x="452539" y="9220"/>
                  </a:lnTo>
                  <a:lnTo>
                    <a:pt x="450456" y="15582"/>
                  </a:lnTo>
                  <a:lnTo>
                    <a:pt x="447916" y="21958"/>
                  </a:lnTo>
                  <a:lnTo>
                    <a:pt x="449961" y="28778"/>
                  </a:lnTo>
                  <a:lnTo>
                    <a:pt x="454418" y="22301"/>
                  </a:lnTo>
                  <a:lnTo>
                    <a:pt x="457454" y="15989"/>
                  </a:lnTo>
                  <a:lnTo>
                    <a:pt x="459740" y="9664"/>
                  </a:lnTo>
                  <a:lnTo>
                    <a:pt x="461949" y="3200"/>
                  </a:lnTo>
                  <a:close/>
                </a:path>
                <a:path w="1362075" h="921384">
                  <a:moveTo>
                    <a:pt x="466737" y="748868"/>
                  </a:moveTo>
                  <a:lnTo>
                    <a:pt x="461149" y="748068"/>
                  </a:lnTo>
                  <a:lnTo>
                    <a:pt x="454748" y="744867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21384">
                  <a:moveTo>
                    <a:pt x="471538" y="163842"/>
                  </a:moveTo>
                  <a:lnTo>
                    <a:pt x="469138" y="158242"/>
                  </a:lnTo>
                  <a:lnTo>
                    <a:pt x="465937" y="155054"/>
                  </a:lnTo>
                  <a:lnTo>
                    <a:pt x="459549" y="159042"/>
                  </a:lnTo>
                  <a:lnTo>
                    <a:pt x="461949" y="163842"/>
                  </a:lnTo>
                  <a:lnTo>
                    <a:pt x="465937" y="160642"/>
                  </a:lnTo>
                  <a:lnTo>
                    <a:pt x="471538" y="163842"/>
                  </a:lnTo>
                  <a:close/>
                </a:path>
                <a:path w="1362075" h="921384">
                  <a:moveTo>
                    <a:pt x="495642" y="175031"/>
                  </a:moveTo>
                  <a:lnTo>
                    <a:pt x="494411" y="170230"/>
                  </a:lnTo>
                  <a:lnTo>
                    <a:pt x="490931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21384">
                  <a:moveTo>
                    <a:pt x="502958" y="728395"/>
                  </a:moveTo>
                  <a:lnTo>
                    <a:pt x="497903" y="724090"/>
                  </a:lnTo>
                  <a:lnTo>
                    <a:pt x="497116" y="729691"/>
                  </a:lnTo>
                  <a:lnTo>
                    <a:pt x="491515" y="737679"/>
                  </a:lnTo>
                  <a:lnTo>
                    <a:pt x="497116" y="740879"/>
                  </a:lnTo>
                  <a:lnTo>
                    <a:pt x="500151" y="735215"/>
                  </a:lnTo>
                  <a:lnTo>
                    <a:pt x="502907" y="731583"/>
                  </a:lnTo>
                  <a:lnTo>
                    <a:pt x="502958" y="728395"/>
                  </a:lnTo>
                  <a:close/>
                </a:path>
                <a:path w="1362075" h="921384">
                  <a:moveTo>
                    <a:pt x="511492" y="697712"/>
                  </a:moveTo>
                  <a:lnTo>
                    <a:pt x="504304" y="694524"/>
                  </a:lnTo>
                  <a:lnTo>
                    <a:pt x="501904" y="699312"/>
                  </a:lnTo>
                  <a:lnTo>
                    <a:pt x="506704" y="700112"/>
                  </a:lnTo>
                  <a:lnTo>
                    <a:pt x="506704" y="706513"/>
                  </a:lnTo>
                  <a:lnTo>
                    <a:pt x="510692" y="701713"/>
                  </a:lnTo>
                  <a:lnTo>
                    <a:pt x="511492" y="697712"/>
                  </a:lnTo>
                  <a:close/>
                </a:path>
                <a:path w="1362075" h="921384">
                  <a:moveTo>
                    <a:pt x="520280" y="259753"/>
                  </a:moveTo>
                  <a:lnTo>
                    <a:pt x="517093" y="255752"/>
                  </a:lnTo>
                  <a:lnTo>
                    <a:pt x="513892" y="259753"/>
                  </a:lnTo>
                  <a:lnTo>
                    <a:pt x="506704" y="262940"/>
                  </a:lnTo>
                  <a:lnTo>
                    <a:pt x="509892" y="266941"/>
                  </a:lnTo>
                  <a:lnTo>
                    <a:pt x="513092" y="262940"/>
                  </a:lnTo>
                  <a:lnTo>
                    <a:pt x="520280" y="259753"/>
                  </a:lnTo>
                  <a:close/>
                </a:path>
                <a:path w="1362075" h="921384">
                  <a:moveTo>
                    <a:pt x="534670" y="495515"/>
                  </a:moveTo>
                  <a:lnTo>
                    <a:pt x="534517" y="490791"/>
                  </a:lnTo>
                  <a:lnTo>
                    <a:pt x="532269" y="495515"/>
                  </a:lnTo>
                  <a:lnTo>
                    <a:pt x="533628" y="500240"/>
                  </a:lnTo>
                  <a:lnTo>
                    <a:pt x="534670" y="495515"/>
                  </a:lnTo>
                  <a:close/>
                </a:path>
                <a:path w="1362075" h="921384">
                  <a:moveTo>
                    <a:pt x="536968" y="702017"/>
                  </a:moveTo>
                  <a:lnTo>
                    <a:pt x="536130" y="697407"/>
                  </a:lnTo>
                  <a:lnTo>
                    <a:pt x="531482" y="694524"/>
                  </a:lnTo>
                  <a:lnTo>
                    <a:pt x="524281" y="701713"/>
                  </a:lnTo>
                  <a:lnTo>
                    <a:pt x="534670" y="699312"/>
                  </a:lnTo>
                  <a:lnTo>
                    <a:pt x="535863" y="704075"/>
                  </a:lnTo>
                  <a:lnTo>
                    <a:pt x="536968" y="702017"/>
                  </a:lnTo>
                  <a:close/>
                </a:path>
                <a:path w="1362075" h="921384">
                  <a:moveTo>
                    <a:pt x="537070" y="574636"/>
                  </a:moveTo>
                  <a:lnTo>
                    <a:pt x="536917" y="569912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21384">
                  <a:moveTo>
                    <a:pt x="544258" y="126276"/>
                  </a:moveTo>
                  <a:lnTo>
                    <a:pt x="541070" y="121488"/>
                  </a:lnTo>
                  <a:lnTo>
                    <a:pt x="530682" y="125476"/>
                  </a:lnTo>
                  <a:lnTo>
                    <a:pt x="529882" y="126276"/>
                  </a:lnTo>
                  <a:lnTo>
                    <a:pt x="524256" y="130327"/>
                  </a:lnTo>
                  <a:lnTo>
                    <a:pt x="530479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21384">
                  <a:moveTo>
                    <a:pt x="573836" y="183819"/>
                  </a:moveTo>
                  <a:lnTo>
                    <a:pt x="569036" y="178231"/>
                  </a:lnTo>
                  <a:lnTo>
                    <a:pt x="564248" y="178231"/>
                  </a:lnTo>
                  <a:lnTo>
                    <a:pt x="558647" y="179832"/>
                  </a:lnTo>
                  <a:lnTo>
                    <a:pt x="563448" y="185420"/>
                  </a:lnTo>
                  <a:lnTo>
                    <a:pt x="569036" y="186220"/>
                  </a:lnTo>
                  <a:lnTo>
                    <a:pt x="573836" y="183819"/>
                  </a:lnTo>
                  <a:close/>
                </a:path>
                <a:path w="1362075" h="921384">
                  <a:moveTo>
                    <a:pt x="583628" y="308571"/>
                  </a:moveTo>
                  <a:lnTo>
                    <a:pt x="581825" y="313296"/>
                  </a:lnTo>
                  <a:lnTo>
                    <a:pt x="582726" y="318020"/>
                  </a:lnTo>
                  <a:lnTo>
                    <a:pt x="583628" y="313296"/>
                  </a:lnTo>
                  <a:lnTo>
                    <a:pt x="583628" y="308571"/>
                  </a:lnTo>
                  <a:close/>
                </a:path>
                <a:path w="1362075" h="921384">
                  <a:moveTo>
                    <a:pt x="588225" y="707313"/>
                  </a:moveTo>
                  <a:lnTo>
                    <a:pt x="579120" y="701573"/>
                  </a:lnTo>
                  <a:lnTo>
                    <a:pt x="576529" y="704608"/>
                  </a:lnTo>
                  <a:lnTo>
                    <a:pt x="579793" y="708990"/>
                  </a:lnTo>
                  <a:lnTo>
                    <a:pt x="588225" y="707313"/>
                  </a:lnTo>
                  <a:close/>
                </a:path>
                <a:path w="1362075" h="921384">
                  <a:moveTo>
                    <a:pt x="631278" y="87617"/>
                  </a:moveTo>
                  <a:lnTo>
                    <a:pt x="629894" y="80759"/>
                  </a:lnTo>
                  <a:lnTo>
                    <a:pt x="622592" y="75933"/>
                  </a:lnTo>
                  <a:lnTo>
                    <a:pt x="628319" y="88633"/>
                  </a:lnTo>
                  <a:lnTo>
                    <a:pt x="631278" y="87617"/>
                  </a:lnTo>
                  <a:close/>
                </a:path>
                <a:path w="1362075" h="921384">
                  <a:moveTo>
                    <a:pt x="668147" y="653757"/>
                  </a:moveTo>
                  <a:lnTo>
                    <a:pt x="664146" y="649770"/>
                  </a:lnTo>
                  <a:lnTo>
                    <a:pt x="655358" y="648970"/>
                  </a:lnTo>
                  <a:lnTo>
                    <a:pt x="653757" y="651370"/>
                  </a:lnTo>
                  <a:lnTo>
                    <a:pt x="652957" y="653757"/>
                  </a:lnTo>
                  <a:lnTo>
                    <a:pt x="652957" y="656158"/>
                  </a:lnTo>
                  <a:lnTo>
                    <a:pt x="656945" y="657758"/>
                  </a:lnTo>
                  <a:lnTo>
                    <a:pt x="661746" y="658558"/>
                  </a:lnTo>
                  <a:lnTo>
                    <a:pt x="665746" y="660158"/>
                  </a:lnTo>
                  <a:lnTo>
                    <a:pt x="668147" y="653757"/>
                  </a:lnTo>
                  <a:close/>
                </a:path>
                <a:path w="1362075" h="921384">
                  <a:moveTo>
                    <a:pt x="680123" y="268541"/>
                  </a:moveTo>
                  <a:lnTo>
                    <a:pt x="675335" y="262940"/>
                  </a:lnTo>
                  <a:lnTo>
                    <a:pt x="670534" y="262940"/>
                  </a:lnTo>
                  <a:lnTo>
                    <a:pt x="664946" y="264541"/>
                  </a:lnTo>
                  <a:lnTo>
                    <a:pt x="669734" y="270141"/>
                  </a:lnTo>
                  <a:lnTo>
                    <a:pt x="675335" y="270141"/>
                  </a:lnTo>
                  <a:lnTo>
                    <a:pt x="680123" y="268541"/>
                  </a:lnTo>
                  <a:close/>
                </a:path>
                <a:path w="1362075" h="921384">
                  <a:moveTo>
                    <a:pt x="684923" y="654558"/>
                  </a:moveTo>
                  <a:lnTo>
                    <a:pt x="677735" y="651370"/>
                  </a:lnTo>
                  <a:lnTo>
                    <a:pt x="676135" y="658558"/>
                  </a:lnTo>
                  <a:lnTo>
                    <a:pt x="676135" y="664946"/>
                  </a:lnTo>
                  <a:lnTo>
                    <a:pt x="680923" y="669747"/>
                  </a:lnTo>
                  <a:lnTo>
                    <a:pt x="684923" y="660958"/>
                  </a:lnTo>
                  <a:lnTo>
                    <a:pt x="684923" y="654558"/>
                  </a:lnTo>
                  <a:close/>
                </a:path>
                <a:path w="1362075" h="921384">
                  <a:moveTo>
                    <a:pt x="694512" y="254952"/>
                  </a:moveTo>
                  <a:lnTo>
                    <a:pt x="692111" y="248564"/>
                  </a:lnTo>
                  <a:lnTo>
                    <a:pt x="688924" y="245364"/>
                  </a:lnTo>
                  <a:lnTo>
                    <a:pt x="682523" y="249351"/>
                  </a:lnTo>
                  <a:lnTo>
                    <a:pt x="684923" y="254152"/>
                  </a:lnTo>
                  <a:lnTo>
                    <a:pt x="688924" y="250952"/>
                  </a:lnTo>
                  <a:lnTo>
                    <a:pt x="694512" y="254952"/>
                  </a:lnTo>
                  <a:close/>
                </a:path>
                <a:path w="1362075" h="921384">
                  <a:moveTo>
                    <a:pt x="702386" y="220230"/>
                  </a:moveTo>
                  <a:lnTo>
                    <a:pt x="700506" y="216789"/>
                  </a:lnTo>
                  <a:lnTo>
                    <a:pt x="695642" y="214845"/>
                  </a:lnTo>
                  <a:lnTo>
                    <a:pt x="694512" y="219786"/>
                  </a:lnTo>
                  <a:lnTo>
                    <a:pt x="702386" y="220230"/>
                  </a:lnTo>
                  <a:close/>
                </a:path>
                <a:path w="1362075" h="921384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710" y="707148"/>
                  </a:lnTo>
                  <a:lnTo>
                    <a:pt x="709701" y="708113"/>
                  </a:lnTo>
                  <a:lnTo>
                    <a:pt x="707174" y="703097"/>
                  </a:lnTo>
                  <a:lnTo>
                    <a:pt x="710501" y="698614"/>
                  </a:lnTo>
                  <a:lnTo>
                    <a:pt x="712622" y="694283"/>
                  </a:lnTo>
                  <a:close/>
                </a:path>
                <a:path w="1362075" h="921384">
                  <a:moveTo>
                    <a:pt x="759752" y="192811"/>
                  </a:moveTo>
                  <a:lnTo>
                    <a:pt x="758812" y="187896"/>
                  </a:lnTo>
                  <a:lnTo>
                    <a:pt x="755256" y="191808"/>
                  </a:lnTo>
                  <a:lnTo>
                    <a:pt x="752741" y="196773"/>
                  </a:lnTo>
                  <a:lnTo>
                    <a:pt x="749554" y="200901"/>
                  </a:lnTo>
                  <a:lnTo>
                    <a:pt x="748626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52" y="192811"/>
                  </a:lnTo>
                  <a:close/>
                </a:path>
                <a:path w="1362075" h="921384">
                  <a:moveTo>
                    <a:pt x="798410" y="763257"/>
                  </a:moveTo>
                  <a:lnTo>
                    <a:pt x="792022" y="762457"/>
                  </a:lnTo>
                  <a:lnTo>
                    <a:pt x="783221" y="757656"/>
                  </a:lnTo>
                  <a:lnTo>
                    <a:pt x="780034" y="762457"/>
                  </a:lnTo>
                  <a:lnTo>
                    <a:pt x="782574" y="765606"/>
                  </a:lnTo>
                  <a:lnTo>
                    <a:pt x="784225" y="770851"/>
                  </a:lnTo>
                  <a:lnTo>
                    <a:pt x="786777" y="773696"/>
                  </a:lnTo>
                  <a:lnTo>
                    <a:pt x="792022" y="769645"/>
                  </a:lnTo>
                  <a:lnTo>
                    <a:pt x="788822" y="768845"/>
                  </a:lnTo>
                  <a:lnTo>
                    <a:pt x="787222" y="768045"/>
                  </a:lnTo>
                  <a:lnTo>
                    <a:pt x="788822" y="764857"/>
                  </a:lnTo>
                  <a:lnTo>
                    <a:pt x="792022" y="764857"/>
                  </a:lnTo>
                  <a:lnTo>
                    <a:pt x="796810" y="767245"/>
                  </a:lnTo>
                  <a:lnTo>
                    <a:pt x="798410" y="763257"/>
                  </a:lnTo>
                  <a:close/>
                </a:path>
                <a:path w="1362075" h="921384">
                  <a:moveTo>
                    <a:pt x="822490" y="917803"/>
                  </a:moveTo>
                  <a:lnTo>
                    <a:pt x="821855" y="912964"/>
                  </a:lnTo>
                  <a:lnTo>
                    <a:pt x="816787" y="915111"/>
                  </a:lnTo>
                  <a:lnTo>
                    <a:pt x="820280" y="921283"/>
                  </a:lnTo>
                  <a:lnTo>
                    <a:pt x="822490" y="917803"/>
                  </a:lnTo>
                  <a:close/>
                </a:path>
                <a:path w="1362075" h="921384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77" y="80721"/>
                  </a:lnTo>
                  <a:lnTo>
                    <a:pt x="843965" y="83921"/>
                  </a:lnTo>
                  <a:lnTo>
                    <a:pt x="843559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21384">
                  <a:moveTo>
                    <a:pt x="872413" y="178333"/>
                  </a:moveTo>
                  <a:lnTo>
                    <a:pt x="871143" y="173736"/>
                  </a:lnTo>
                  <a:lnTo>
                    <a:pt x="867473" y="171373"/>
                  </a:lnTo>
                  <a:lnTo>
                    <a:pt x="866343" y="178231"/>
                  </a:lnTo>
                  <a:lnTo>
                    <a:pt x="872413" y="178333"/>
                  </a:lnTo>
                  <a:close/>
                </a:path>
                <a:path w="1362075" h="921384">
                  <a:moveTo>
                    <a:pt x="890219" y="748372"/>
                  </a:moveTo>
                  <a:lnTo>
                    <a:pt x="889431" y="743534"/>
                  </a:lnTo>
                  <a:lnTo>
                    <a:pt x="883932" y="745667"/>
                  </a:lnTo>
                  <a:lnTo>
                    <a:pt x="887857" y="751852"/>
                  </a:lnTo>
                  <a:lnTo>
                    <a:pt x="890219" y="748372"/>
                  </a:lnTo>
                  <a:close/>
                </a:path>
                <a:path w="1362075" h="921384">
                  <a:moveTo>
                    <a:pt x="890714" y="773938"/>
                  </a:moveTo>
                  <a:lnTo>
                    <a:pt x="889901" y="769112"/>
                  </a:lnTo>
                  <a:lnTo>
                    <a:pt x="884732" y="771245"/>
                  </a:lnTo>
                  <a:lnTo>
                    <a:pt x="888542" y="777430"/>
                  </a:lnTo>
                  <a:lnTo>
                    <a:pt x="890714" y="773938"/>
                  </a:lnTo>
                  <a:close/>
                </a:path>
                <a:path w="1362075" h="921384">
                  <a:moveTo>
                    <a:pt x="912939" y="721474"/>
                  </a:moveTo>
                  <a:lnTo>
                    <a:pt x="907897" y="717702"/>
                  </a:lnTo>
                  <a:lnTo>
                    <a:pt x="907110" y="717702"/>
                  </a:lnTo>
                  <a:lnTo>
                    <a:pt x="906310" y="721690"/>
                  </a:lnTo>
                  <a:lnTo>
                    <a:pt x="898131" y="727811"/>
                  </a:lnTo>
                  <a:lnTo>
                    <a:pt x="905002" y="726287"/>
                  </a:lnTo>
                  <a:lnTo>
                    <a:pt x="912939" y="721474"/>
                  </a:lnTo>
                  <a:close/>
                </a:path>
                <a:path w="1362075" h="921384">
                  <a:moveTo>
                    <a:pt x="942251" y="129146"/>
                  </a:moveTo>
                  <a:lnTo>
                    <a:pt x="941476" y="126276"/>
                  </a:lnTo>
                  <a:lnTo>
                    <a:pt x="936675" y="126276"/>
                  </a:lnTo>
                  <a:lnTo>
                    <a:pt x="934275" y="135864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77" y="134874"/>
                  </a:lnTo>
                  <a:lnTo>
                    <a:pt x="942251" y="129146"/>
                  </a:lnTo>
                  <a:close/>
                </a:path>
                <a:path w="1362075" h="921384">
                  <a:moveTo>
                    <a:pt x="962253" y="845578"/>
                  </a:moveTo>
                  <a:lnTo>
                    <a:pt x="955052" y="842378"/>
                  </a:lnTo>
                  <a:lnTo>
                    <a:pt x="952665" y="847166"/>
                  </a:lnTo>
                  <a:lnTo>
                    <a:pt x="957453" y="847966"/>
                  </a:lnTo>
                  <a:lnTo>
                    <a:pt x="956652" y="854367"/>
                  </a:lnTo>
                  <a:lnTo>
                    <a:pt x="961453" y="849566"/>
                  </a:lnTo>
                  <a:lnTo>
                    <a:pt x="962253" y="845578"/>
                  </a:lnTo>
                  <a:close/>
                </a:path>
                <a:path w="1362075" h="921384">
                  <a:moveTo>
                    <a:pt x="1012698" y="776262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211" y="776643"/>
                  </a:lnTo>
                  <a:lnTo>
                    <a:pt x="999413" y="778141"/>
                  </a:lnTo>
                  <a:lnTo>
                    <a:pt x="997419" y="783234"/>
                  </a:lnTo>
                  <a:lnTo>
                    <a:pt x="1003909" y="784212"/>
                  </a:lnTo>
                  <a:lnTo>
                    <a:pt x="1009802" y="780834"/>
                  </a:lnTo>
                  <a:lnTo>
                    <a:pt x="1012698" y="776262"/>
                  </a:lnTo>
                  <a:close/>
                </a:path>
                <a:path w="1362075" h="921384">
                  <a:moveTo>
                    <a:pt x="1051763" y="147853"/>
                  </a:moveTo>
                  <a:lnTo>
                    <a:pt x="1049261" y="141770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74" y="132676"/>
                  </a:lnTo>
                  <a:lnTo>
                    <a:pt x="1043673" y="138417"/>
                  </a:lnTo>
                  <a:lnTo>
                    <a:pt x="1043774" y="146253"/>
                  </a:lnTo>
                  <a:lnTo>
                    <a:pt x="1045667" y="151104"/>
                  </a:lnTo>
                  <a:lnTo>
                    <a:pt x="1051763" y="147853"/>
                  </a:lnTo>
                  <a:close/>
                </a:path>
                <a:path w="1362075" h="921384">
                  <a:moveTo>
                    <a:pt x="1062951" y="752868"/>
                  </a:moveTo>
                  <a:lnTo>
                    <a:pt x="1056551" y="748068"/>
                  </a:lnTo>
                  <a:lnTo>
                    <a:pt x="1054163" y="752068"/>
                  </a:lnTo>
                  <a:lnTo>
                    <a:pt x="1046162" y="754468"/>
                  </a:lnTo>
                  <a:lnTo>
                    <a:pt x="1052563" y="760056"/>
                  </a:lnTo>
                  <a:lnTo>
                    <a:pt x="1054963" y="755256"/>
                  </a:lnTo>
                  <a:lnTo>
                    <a:pt x="1062951" y="752868"/>
                  </a:lnTo>
                  <a:close/>
                </a:path>
                <a:path w="1362075" h="921384">
                  <a:moveTo>
                    <a:pt x="1076540" y="61544"/>
                  </a:moveTo>
                  <a:lnTo>
                    <a:pt x="1072984" y="58826"/>
                  </a:lnTo>
                  <a:lnTo>
                    <a:pt x="1070940" y="53644"/>
                  </a:lnTo>
                  <a:lnTo>
                    <a:pt x="1068895" y="50419"/>
                  </a:lnTo>
                  <a:lnTo>
                    <a:pt x="1065352" y="53543"/>
                  </a:lnTo>
                  <a:lnTo>
                    <a:pt x="1067879" y="56705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40" y="61544"/>
                  </a:lnTo>
                  <a:close/>
                </a:path>
                <a:path w="1362075" h="921384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95" y="529882"/>
                  </a:lnTo>
                  <a:lnTo>
                    <a:pt x="1124572" y="526351"/>
                  </a:lnTo>
                  <a:lnTo>
                    <a:pt x="1129982" y="524383"/>
                  </a:lnTo>
                  <a:lnTo>
                    <a:pt x="1133436" y="522579"/>
                  </a:lnTo>
                  <a:close/>
                </a:path>
                <a:path w="1362075" h="921384">
                  <a:moveTo>
                    <a:pt x="1158062" y="675335"/>
                  </a:moveTo>
                  <a:lnTo>
                    <a:pt x="1152461" y="672147"/>
                  </a:lnTo>
                  <a:lnTo>
                    <a:pt x="1148219" y="674433"/>
                  </a:lnTo>
                  <a:lnTo>
                    <a:pt x="1140675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72" y="676935"/>
                  </a:lnTo>
                  <a:lnTo>
                    <a:pt x="1145273" y="680935"/>
                  </a:lnTo>
                  <a:lnTo>
                    <a:pt x="1148461" y="684136"/>
                  </a:lnTo>
                  <a:lnTo>
                    <a:pt x="1149261" y="676935"/>
                  </a:lnTo>
                  <a:lnTo>
                    <a:pt x="1158062" y="675335"/>
                  </a:lnTo>
                  <a:close/>
                </a:path>
                <a:path w="1362075" h="921384">
                  <a:moveTo>
                    <a:pt x="1166050" y="809612"/>
                  </a:moveTo>
                  <a:lnTo>
                    <a:pt x="1158849" y="806411"/>
                  </a:lnTo>
                  <a:lnTo>
                    <a:pt x="1156462" y="811212"/>
                  </a:lnTo>
                  <a:lnTo>
                    <a:pt x="1161249" y="812012"/>
                  </a:lnTo>
                  <a:lnTo>
                    <a:pt x="1161249" y="819200"/>
                  </a:lnTo>
                  <a:lnTo>
                    <a:pt x="1165250" y="813600"/>
                  </a:lnTo>
                  <a:lnTo>
                    <a:pt x="1166050" y="809612"/>
                  </a:lnTo>
                  <a:close/>
                </a:path>
                <a:path w="1362075" h="921384">
                  <a:moveTo>
                    <a:pt x="1179639" y="796823"/>
                  </a:moveTo>
                  <a:lnTo>
                    <a:pt x="1172438" y="793623"/>
                  </a:lnTo>
                  <a:lnTo>
                    <a:pt x="1170038" y="798423"/>
                  </a:lnTo>
                  <a:lnTo>
                    <a:pt x="1175639" y="799223"/>
                  </a:lnTo>
                  <a:lnTo>
                    <a:pt x="1174838" y="805611"/>
                  </a:lnTo>
                  <a:lnTo>
                    <a:pt x="1178839" y="800823"/>
                  </a:lnTo>
                  <a:lnTo>
                    <a:pt x="1179639" y="796823"/>
                  </a:lnTo>
                  <a:close/>
                </a:path>
                <a:path w="1362075" h="921384">
                  <a:moveTo>
                    <a:pt x="1206969" y="285242"/>
                  </a:moveTo>
                  <a:lnTo>
                    <a:pt x="1203617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307" y="290385"/>
                  </a:lnTo>
                  <a:lnTo>
                    <a:pt x="1188427" y="294906"/>
                  </a:lnTo>
                  <a:lnTo>
                    <a:pt x="1193609" y="291388"/>
                  </a:lnTo>
                  <a:lnTo>
                    <a:pt x="1201712" y="288925"/>
                  </a:lnTo>
                  <a:lnTo>
                    <a:pt x="1206969" y="285242"/>
                  </a:lnTo>
                  <a:close/>
                </a:path>
                <a:path w="1362075" h="921384">
                  <a:moveTo>
                    <a:pt x="1251559" y="821601"/>
                  </a:moveTo>
                  <a:lnTo>
                    <a:pt x="1245971" y="820801"/>
                  </a:lnTo>
                  <a:lnTo>
                    <a:pt x="1239570" y="817600"/>
                  </a:lnTo>
                  <a:lnTo>
                    <a:pt x="1237183" y="821601"/>
                  </a:lnTo>
                  <a:lnTo>
                    <a:pt x="1242771" y="822401"/>
                  </a:lnTo>
                  <a:lnTo>
                    <a:pt x="1249172" y="825588"/>
                  </a:lnTo>
                  <a:lnTo>
                    <a:pt x="1251559" y="821601"/>
                  </a:lnTo>
                  <a:close/>
                </a:path>
                <a:path w="1362075" h="921384">
                  <a:moveTo>
                    <a:pt x="1269949" y="823201"/>
                  </a:moveTo>
                  <a:lnTo>
                    <a:pt x="1267548" y="819200"/>
                  </a:lnTo>
                  <a:lnTo>
                    <a:pt x="1262748" y="816000"/>
                  </a:lnTo>
                  <a:lnTo>
                    <a:pt x="1260360" y="823201"/>
                  </a:lnTo>
                  <a:lnTo>
                    <a:pt x="1262748" y="827189"/>
                  </a:lnTo>
                  <a:lnTo>
                    <a:pt x="1267548" y="830389"/>
                  </a:lnTo>
                  <a:lnTo>
                    <a:pt x="1269949" y="823201"/>
                  </a:lnTo>
                  <a:close/>
                </a:path>
                <a:path w="1362075" h="921384">
                  <a:moveTo>
                    <a:pt x="1313840" y="530644"/>
                  </a:moveTo>
                  <a:lnTo>
                    <a:pt x="1310411" y="525792"/>
                  </a:lnTo>
                  <a:lnTo>
                    <a:pt x="1307122" y="524370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14" y="537476"/>
                  </a:lnTo>
                  <a:lnTo>
                    <a:pt x="1308214" y="539521"/>
                  </a:lnTo>
                  <a:lnTo>
                    <a:pt x="1311503" y="537070"/>
                  </a:lnTo>
                  <a:lnTo>
                    <a:pt x="1313840" y="530644"/>
                  </a:lnTo>
                  <a:close/>
                </a:path>
                <a:path w="1362075" h="921384">
                  <a:moveTo>
                    <a:pt x="1351165" y="626783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31"/>
                  </a:lnTo>
                  <a:lnTo>
                    <a:pt x="1340980" y="634580"/>
                  </a:lnTo>
                  <a:lnTo>
                    <a:pt x="1340040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83"/>
                  </a:lnTo>
                  <a:close/>
                </a:path>
                <a:path w="1362075" h="921384">
                  <a:moveTo>
                    <a:pt x="1361859" y="651370"/>
                  </a:moveTo>
                  <a:lnTo>
                    <a:pt x="1357223" y="648411"/>
                  </a:lnTo>
                  <a:lnTo>
                    <a:pt x="1352969" y="643369"/>
                  </a:lnTo>
                  <a:lnTo>
                    <a:pt x="1349159" y="640130"/>
                  </a:lnTo>
                  <a:lnTo>
                    <a:pt x="1345869" y="642569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36" y="654481"/>
                  </a:lnTo>
                  <a:lnTo>
                    <a:pt x="1361859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503827" y="9282277"/>
              <a:ext cx="1066165" cy="955040"/>
            </a:xfrm>
            <a:custGeom>
              <a:avLst/>
              <a:gdLst/>
              <a:ahLst/>
              <a:cxnLst/>
              <a:rect l="l" t="t" r="r" b="b"/>
              <a:pathLst>
                <a:path w="1066165" h="955040">
                  <a:moveTo>
                    <a:pt x="15976" y="545071"/>
                  </a:moveTo>
                  <a:lnTo>
                    <a:pt x="13322" y="538899"/>
                  </a:lnTo>
                  <a:lnTo>
                    <a:pt x="9093" y="533476"/>
                  </a:lnTo>
                  <a:lnTo>
                    <a:pt x="5308" y="532257"/>
                  </a:lnTo>
                  <a:lnTo>
                    <a:pt x="4000" y="538670"/>
                  </a:lnTo>
                  <a:lnTo>
                    <a:pt x="6388" y="537870"/>
                  </a:lnTo>
                  <a:lnTo>
                    <a:pt x="8788" y="536282"/>
                  </a:lnTo>
                  <a:lnTo>
                    <a:pt x="10388" y="539470"/>
                  </a:lnTo>
                  <a:lnTo>
                    <a:pt x="6388" y="543471"/>
                  </a:lnTo>
                  <a:lnTo>
                    <a:pt x="0" y="546671"/>
                  </a:lnTo>
                  <a:lnTo>
                    <a:pt x="2400" y="549859"/>
                  </a:lnTo>
                  <a:lnTo>
                    <a:pt x="4787" y="549059"/>
                  </a:lnTo>
                  <a:lnTo>
                    <a:pt x="7188" y="547471"/>
                  </a:lnTo>
                  <a:lnTo>
                    <a:pt x="8788" y="550659"/>
                  </a:lnTo>
                  <a:lnTo>
                    <a:pt x="11188" y="548271"/>
                  </a:lnTo>
                  <a:lnTo>
                    <a:pt x="15976" y="545071"/>
                  </a:lnTo>
                  <a:close/>
                </a:path>
                <a:path w="1066165" h="955040">
                  <a:moveTo>
                    <a:pt x="31165" y="447560"/>
                  </a:moveTo>
                  <a:lnTo>
                    <a:pt x="25577" y="447560"/>
                  </a:lnTo>
                  <a:lnTo>
                    <a:pt x="23977" y="457949"/>
                  </a:lnTo>
                  <a:lnTo>
                    <a:pt x="23977" y="458749"/>
                  </a:lnTo>
                  <a:lnTo>
                    <a:pt x="24879" y="465543"/>
                  </a:lnTo>
                  <a:lnTo>
                    <a:pt x="28168" y="460946"/>
                  </a:lnTo>
                  <a:lnTo>
                    <a:pt x="31165" y="452462"/>
                  </a:lnTo>
                  <a:lnTo>
                    <a:pt x="31165" y="447560"/>
                  </a:lnTo>
                  <a:close/>
                </a:path>
                <a:path w="1066165" h="955040">
                  <a:moveTo>
                    <a:pt x="42456" y="359854"/>
                  </a:moveTo>
                  <a:lnTo>
                    <a:pt x="35382" y="357301"/>
                  </a:lnTo>
                  <a:lnTo>
                    <a:pt x="27165" y="360451"/>
                  </a:lnTo>
                  <a:lnTo>
                    <a:pt x="41897" y="362699"/>
                  </a:lnTo>
                  <a:lnTo>
                    <a:pt x="42456" y="359854"/>
                  </a:lnTo>
                  <a:close/>
                </a:path>
                <a:path w="1066165" h="955040">
                  <a:moveTo>
                    <a:pt x="93637" y="726490"/>
                  </a:moveTo>
                  <a:lnTo>
                    <a:pt x="92405" y="721690"/>
                  </a:lnTo>
                  <a:lnTo>
                    <a:pt x="88925" y="719302"/>
                  </a:lnTo>
                  <a:lnTo>
                    <a:pt x="87909" y="726490"/>
                  </a:lnTo>
                  <a:lnTo>
                    <a:pt x="93637" y="726490"/>
                  </a:lnTo>
                  <a:close/>
                </a:path>
                <a:path w="1066165" h="955040">
                  <a:moveTo>
                    <a:pt x="118275" y="810412"/>
                  </a:moveTo>
                  <a:lnTo>
                    <a:pt x="107937" y="814451"/>
                  </a:lnTo>
                  <a:lnTo>
                    <a:pt x="109296" y="818197"/>
                  </a:lnTo>
                  <a:lnTo>
                    <a:pt x="115138" y="818057"/>
                  </a:lnTo>
                  <a:lnTo>
                    <a:pt x="118275" y="810412"/>
                  </a:lnTo>
                  <a:close/>
                </a:path>
                <a:path w="1066165" h="955040">
                  <a:moveTo>
                    <a:pt x="153441" y="193408"/>
                  </a:moveTo>
                  <a:lnTo>
                    <a:pt x="145376" y="188899"/>
                  </a:lnTo>
                  <a:lnTo>
                    <a:pt x="142862" y="181330"/>
                  </a:lnTo>
                  <a:lnTo>
                    <a:pt x="140639" y="174193"/>
                  </a:lnTo>
                  <a:lnTo>
                    <a:pt x="133464" y="171030"/>
                  </a:lnTo>
                  <a:lnTo>
                    <a:pt x="135890" y="177025"/>
                  </a:lnTo>
                  <a:lnTo>
                    <a:pt x="137858" y="183019"/>
                  </a:lnTo>
                  <a:lnTo>
                    <a:pt x="138633" y="189014"/>
                  </a:lnTo>
                  <a:lnTo>
                    <a:pt x="137464" y="195008"/>
                  </a:lnTo>
                  <a:lnTo>
                    <a:pt x="143052" y="191820"/>
                  </a:lnTo>
                  <a:lnTo>
                    <a:pt x="147853" y="195808"/>
                  </a:lnTo>
                  <a:lnTo>
                    <a:pt x="153441" y="193408"/>
                  </a:lnTo>
                  <a:close/>
                </a:path>
                <a:path w="1066165" h="955040">
                  <a:moveTo>
                    <a:pt x="154241" y="664146"/>
                  </a:moveTo>
                  <a:lnTo>
                    <a:pt x="145478" y="666965"/>
                  </a:lnTo>
                  <a:lnTo>
                    <a:pt x="146456" y="671639"/>
                  </a:lnTo>
                  <a:lnTo>
                    <a:pt x="151320" y="672579"/>
                  </a:lnTo>
                  <a:lnTo>
                    <a:pt x="154241" y="664146"/>
                  </a:lnTo>
                  <a:close/>
                </a:path>
                <a:path w="1066165" h="955040">
                  <a:moveTo>
                    <a:pt x="185610" y="761961"/>
                  </a:moveTo>
                  <a:lnTo>
                    <a:pt x="176618" y="759256"/>
                  </a:lnTo>
                  <a:lnTo>
                    <a:pt x="179324" y="767346"/>
                  </a:lnTo>
                  <a:lnTo>
                    <a:pt x="184416" y="766457"/>
                  </a:lnTo>
                  <a:lnTo>
                    <a:pt x="185610" y="761961"/>
                  </a:lnTo>
                  <a:close/>
                </a:path>
                <a:path w="1066165" h="955040">
                  <a:moveTo>
                    <a:pt x="213487" y="320802"/>
                  </a:moveTo>
                  <a:lnTo>
                    <a:pt x="208788" y="315798"/>
                  </a:lnTo>
                  <a:lnTo>
                    <a:pt x="203796" y="313931"/>
                  </a:lnTo>
                  <a:lnTo>
                    <a:pt x="205397" y="318884"/>
                  </a:lnTo>
                  <a:lnTo>
                    <a:pt x="208407" y="323596"/>
                  </a:lnTo>
                  <a:lnTo>
                    <a:pt x="210286" y="328383"/>
                  </a:lnTo>
                  <a:lnTo>
                    <a:pt x="211124" y="330022"/>
                  </a:lnTo>
                  <a:lnTo>
                    <a:pt x="210985" y="325285"/>
                  </a:lnTo>
                  <a:lnTo>
                    <a:pt x="213487" y="320802"/>
                  </a:lnTo>
                  <a:close/>
                </a:path>
                <a:path w="1066165" h="955040">
                  <a:moveTo>
                    <a:pt x="218186" y="888733"/>
                  </a:moveTo>
                  <a:lnTo>
                    <a:pt x="214985" y="884732"/>
                  </a:lnTo>
                  <a:lnTo>
                    <a:pt x="211785" y="888733"/>
                  </a:lnTo>
                  <a:lnTo>
                    <a:pt x="204597" y="891933"/>
                  </a:lnTo>
                  <a:lnTo>
                    <a:pt x="207797" y="895921"/>
                  </a:lnTo>
                  <a:lnTo>
                    <a:pt x="211785" y="892733"/>
                  </a:lnTo>
                  <a:lnTo>
                    <a:pt x="218186" y="888733"/>
                  </a:lnTo>
                  <a:close/>
                </a:path>
                <a:path w="1066165" h="955040">
                  <a:moveTo>
                    <a:pt x="232638" y="671652"/>
                  </a:moveTo>
                  <a:lnTo>
                    <a:pt x="231368" y="667054"/>
                  </a:lnTo>
                  <a:lnTo>
                    <a:pt x="225894" y="663790"/>
                  </a:lnTo>
                  <a:lnTo>
                    <a:pt x="222973" y="669747"/>
                  </a:lnTo>
                  <a:lnTo>
                    <a:pt x="232638" y="671652"/>
                  </a:lnTo>
                  <a:close/>
                </a:path>
                <a:path w="1066165" h="955040">
                  <a:moveTo>
                    <a:pt x="258495" y="5702"/>
                  </a:moveTo>
                  <a:lnTo>
                    <a:pt x="257340" y="0"/>
                  </a:lnTo>
                  <a:lnTo>
                    <a:pt x="253098" y="1651"/>
                  </a:lnTo>
                  <a:lnTo>
                    <a:pt x="247357" y="596"/>
                  </a:lnTo>
                  <a:lnTo>
                    <a:pt x="243408" y="457"/>
                  </a:lnTo>
                  <a:lnTo>
                    <a:pt x="244551" y="4800"/>
                  </a:lnTo>
                  <a:lnTo>
                    <a:pt x="248805" y="4495"/>
                  </a:lnTo>
                  <a:lnTo>
                    <a:pt x="254546" y="5994"/>
                  </a:lnTo>
                  <a:lnTo>
                    <a:pt x="258495" y="5702"/>
                  </a:lnTo>
                  <a:close/>
                </a:path>
                <a:path w="1066165" h="955040">
                  <a:moveTo>
                    <a:pt x="258940" y="591426"/>
                  </a:moveTo>
                  <a:lnTo>
                    <a:pt x="256540" y="585025"/>
                  </a:lnTo>
                  <a:lnTo>
                    <a:pt x="253352" y="581837"/>
                  </a:lnTo>
                  <a:lnTo>
                    <a:pt x="246951" y="585825"/>
                  </a:lnTo>
                  <a:lnTo>
                    <a:pt x="249351" y="590626"/>
                  </a:lnTo>
                  <a:lnTo>
                    <a:pt x="253352" y="587425"/>
                  </a:lnTo>
                  <a:lnTo>
                    <a:pt x="258940" y="591426"/>
                  </a:lnTo>
                  <a:close/>
                </a:path>
                <a:path w="1066165" h="955040">
                  <a:moveTo>
                    <a:pt x="324472" y="66332"/>
                  </a:moveTo>
                  <a:lnTo>
                    <a:pt x="317093" y="65074"/>
                  </a:lnTo>
                  <a:lnTo>
                    <a:pt x="307390" y="64046"/>
                  </a:lnTo>
                  <a:lnTo>
                    <a:pt x="301434" y="63754"/>
                  </a:lnTo>
                  <a:lnTo>
                    <a:pt x="305295" y="64744"/>
                  </a:lnTo>
                  <a:lnTo>
                    <a:pt x="310883" y="67119"/>
                  </a:lnTo>
                  <a:lnTo>
                    <a:pt x="318185" y="71234"/>
                  </a:lnTo>
                  <a:lnTo>
                    <a:pt x="323837" y="72491"/>
                  </a:lnTo>
                  <a:lnTo>
                    <a:pt x="324472" y="66332"/>
                  </a:lnTo>
                  <a:close/>
                </a:path>
                <a:path w="1066165" h="955040">
                  <a:moveTo>
                    <a:pt x="342061" y="787234"/>
                  </a:moveTo>
                  <a:lnTo>
                    <a:pt x="336461" y="779233"/>
                  </a:lnTo>
                  <a:lnTo>
                    <a:pt x="330073" y="776046"/>
                  </a:lnTo>
                  <a:lnTo>
                    <a:pt x="323672" y="780034"/>
                  </a:lnTo>
                  <a:lnTo>
                    <a:pt x="329272" y="785634"/>
                  </a:lnTo>
                  <a:lnTo>
                    <a:pt x="335661" y="788835"/>
                  </a:lnTo>
                  <a:lnTo>
                    <a:pt x="342061" y="787234"/>
                  </a:lnTo>
                  <a:close/>
                </a:path>
                <a:path w="1066165" h="955040">
                  <a:moveTo>
                    <a:pt x="447776" y="824331"/>
                  </a:moveTo>
                  <a:lnTo>
                    <a:pt x="445757" y="820699"/>
                  </a:lnTo>
                  <a:lnTo>
                    <a:pt x="441032" y="818718"/>
                  </a:lnTo>
                  <a:lnTo>
                    <a:pt x="440359" y="824001"/>
                  </a:lnTo>
                  <a:lnTo>
                    <a:pt x="447776" y="824331"/>
                  </a:lnTo>
                  <a:close/>
                </a:path>
                <a:path w="1066165" h="955040">
                  <a:moveTo>
                    <a:pt x="450151" y="834796"/>
                  </a:moveTo>
                  <a:lnTo>
                    <a:pt x="448360" y="839177"/>
                  </a:lnTo>
                  <a:lnTo>
                    <a:pt x="449249" y="844016"/>
                  </a:lnTo>
                  <a:lnTo>
                    <a:pt x="450151" y="839482"/>
                  </a:lnTo>
                  <a:lnTo>
                    <a:pt x="450151" y="834796"/>
                  </a:lnTo>
                  <a:close/>
                </a:path>
                <a:path w="1066165" h="955040">
                  <a:moveTo>
                    <a:pt x="452551" y="856157"/>
                  </a:moveTo>
                  <a:lnTo>
                    <a:pt x="443560" y="853567"/>
                  </a:lnTo>
                  <a:lnTo>
                    <a:pt x="446252" y="861326"/>
                  </a:lnTo>
                  <a:lnTo>
                    <a:pt x="451358" y="860463"/>
                  </a:lnTo>
                  <a:lnTo>
                    <a:pt x="452551" y="856157"/>
                  </a:lnTo>
                  <a:close/>
                </a:path>
                <a:path w="1066165" h="955040">
                  <a:moveTo>
                    <a:pt x="478726" y="538670"/>
                  </a:moveTo>
                  <a:lnTo>
                    <a:pt x="478574" y="533958"/>
                  </a:lnTo>
                  <a:lnTo>
                    <a:pt x="476326" y="538670"/>
                  </a:lnTo>
                  <a:lnTo>
                    <a:pt x="477672" y="543394"/>
                  </a:lnTo>
                  <a:lnTo>
                    <a:pt x="478726" y="538670"/>
                  </a:lnTo>
                  <a:close/>
                </a:path>
                <a:path w="1066165" h="955040">
                  <a:moveTo>
                    <a:pt x="485914" y="810412"/>
                  </a:moveTo>
                  <a:lnTo>
                    <a:pt x="475576" y="814451"/>
                  </a:lnTo>
                  <a:lnTo>
                    <a:pt x="476923" y="818197"/>
                  </a:lnTo>
                  <a:lnTo>
                    <a:pt x="482765" y="818057"/>
                  </a:lnTo>
                  <a:lnTo>
                    <a:pt x="485914" y="810412"/>
                  </a:lnTo>
                  <a:close/>
                </a:path>
                <a:path w="1066165" h="955040">
                  <a:moveTo>
                    <a:pt x="487057" y="573925"/>
                  </a:moveTo>
                  <a:lnTo>
                    <a:pt x="485914" y="569048"/>
                  </a:lnTo>
                  <a:lnTo>
                    <a:pt x="481545" y="569887"/>
                  </a:lnTo>
                  <a:lnTo>
                    <a:pt x="475526" y="571538"/>
                  </a:lnTo>
                  <a:lnTo>
                    <a:pt x="471309" y="574548"/>
                  </a:lnTo>
                  <a:lnTo>
                    <a:pt x="472325" y="579437"/>
                  </a:lnTo>
                  <a:lnTo>
                    <a:pt x="477037" y="575906"/>
                  </a:lnTo>
                  <a:lnTo>
                    <a:pt x="483019" y="575144"/>
                  </a:lnTo>
                  <a:lnTo>
                    <a:pt x="487057" y="573925"/>
                  </a:lnTo>
                  <a:close/>
                </a:path>
                <a:path w="1066165" h="955040">
                  <a:moveTo>
                    <a:pt x="501904" y="569849"/>
                  </a:moveTo>
                  <a:lnTo>
                    <a:pt x="499503" y="563448"/>
                  </a:lnTo>
                  <a:lnTo>
                    <a:pt x="496303" y="560247"/>
                  </a:lnTo>
                  <a:lnTo>
                    <a:pt x="489915" y="564248"/>
                  </a:lnTo>
                  <a:lnTo>
                    <a:pt x="492315" y="569048"/>
                  </a:lnTo>
                  <a:lnTo>
                    <a:pt x="496303" y="565848"/>
                  </a:lnTo>
                  <a:lnTo>
                    <a:pt x="501904" y="569849"/>
                  </a:lnTo>
                  <a:close/>
                </a:path>
                <a:path w="1066165" h="955040">
                  <a:moveTo>
                    <a:pt x="523240" y="626922"/>
                  </a:moveTo>
                  <a:lnTo>
                    <a:pt x="521182" y="623290"/>
                  </a:lnTo>
                  <a:lnTo>
                    <a:pt x="516280" y="621309"/>
                  </a:lnTo>
                  <a:lnTo>
                    <a:pt x="515493" y="626592"/>
                  </a:lnTo>
                  <a:lnTo>
                    <a:pt x="523240" y="626922"/>
                  </a:lnTo>
                  <a:close/>
                </a:path>
                <a:path w="1066165" h="955040">
                  <a:moveTo>
                    <a:pt x="533768" y="25476"/>
                  </a:moveTo>
                  <a:lnTo>
                    <a:pt x="533285" y="19494"/>
                  </a:lnTo>
                  <a:lnTo>
                    <a:pt x="525081" y="18389"/>
                  </a:lnTo>
                  <a:lnTo>
                    <a:pt x="528447" y="24434"/>
                  </a:lnTo>
                  <a:lnTo>
                    <a:pt x="527481" y="32067"/>
                  </a:lnTo>
                  <a:lnTo>
                    <a:pt x="527100" y="38049"/>
                  </a:lnTo>
                  <a:lnTo>
                    <a:pt x="532269" y="39166"/>
                  </a:lnTo>
                  <a:lnTo>
                    <a:pt x="531710" y="33108"/>
                  </a:lnTo>
                  <a:lnTo>
                    <a:pt x="533768" y="25476"/>
                  </a:lnTo>
                  <a:close/>
                </a:path>
                <a:path w="1066165" h="955040">
                  <a:moveTo>
                    <a:pt x="545058" y="788835"/>
                  </a:moveTo>
                  <a:lnTo>
                    <a:pt x="542658" y="782434"/>
                  </a:lnTo>
                  <a:lnTo>
                    <a:pt x="539470" y="779233"/>
                  </a:lnTo>
                  <a:lnTo>
                    <a:pt x="533069" y="783234"/>
                  </a:lnTo>
                  <a:lnTo>
                    <a:pt x="535470" y="788035"/>
                  </a:lnTo>
                  <a:lnTo>
                    <a:pt x="538670" y="784834"/>
                  </a:lnTo>
                  <a:lnTo>
                    <a:pt x="545058" y="788835"/>
                  </a:lnTo>
                  <a:close/>
                </a:path>
                <a:path w="1066165" h="955040">
                  <a:moveTo>
                    <a:pt x="549986" y="861555"/>
                  </a:moveTo>
                  <a:lnTo>
                    <a:pt x="548754" y="856767"/>
                  </a:lnTo>
                  <a:lnTo>
                    <a:pt x="545274" y="854367"/>
                  </a:lnTo>
                  <a:lnTo>
                    <a:pt x="544258" y="861555"/>
                  </a:lnTo>
                  <a:lnTo>
                    <a:pt x="549986" y="861555"/>
                  </a:lnTo>
                  <a:close/>
                </a:path>
                <a:path w="1066165" h="955040">
                  <a:moveTo>
                    <a:pt x="553046" y="393217"/>
                  </a:moveTo>
                  <a:lnTo>
                    <a:pt x="548424" y="388518"/>
                  </a:lnTo>
                  <a:lnTo>
                    <a:pt x="541756" y="387426"/>
                  </a:lnTo>
                  <a:lnTo>
                    <a:pt x="536752" y="389623"/>
                  </a:lnTo>
                  <a:lnTo>
                    <a:pt x="537070" y="394817"/>
                  </a:lnTo>
                  <a:lnTo>
                    <a:pt x="542658" y="391617"/>
                  </a:lnTo>
                  <a:lnTo>
                    <a:pt x="547458" y="395617"/>
                  </a:lnTo>
                  <a:lnTo>
                    <a:pt x="553046" y="393217"/>
                  </a:lnTo>
                  <a:close/>
                </a:path>
                <a:path w="1066165" h="955040">
                  <a:moveTo>
                    <a:pt x="562063" y="382371"/>
                  </a:moveTo>
                  <a:lnTo>
                    <a:pt x="560044" y="378726"/>
                  </a:lnTo>
                  <a:lnTo>
                    <a:pt x="555320" y="376745"/>
                  </a:lnTo>
                  <a:lnTo>
                    <a:pt x="554647" y="382028"/>
                  </a:lnTo>
                  <a:lnTo>
                    <a:pt x="562063" y="382371"/>
                  </a:lnTo>
                  <a:close/>
                </a:path>
                <a:path w="1066165" h="955040">
                  <a:moveTo>
                    <a:pt x="565035" y="846378"/>
                  </a:moveTo>
                  <a:lnTo>
                    <a:pt x="561848" y="842378"/>
                  </a:lnTo>
                  <a:lnTo>
                    <a:pt x="558647" y="846378"/>
                  </a:lnTo>
                  <a:lnTo>
                    <a:pt x="551446" y="849566"/>
                  </a:lnTo>
                  <a:lnTo>
                    <a:pt x="554647" y="853567"/>
                  </a:lnTo>
                  <a:lnTo>
                    <a:pt x="557847" y="850366"/>
                  </a:lnTo>
                  <a:lnTo>
                    <a:pt x="565035" y="846378"/>
                  </a:lnTo>
                  <a:close/>
                </a:path>
                <a:path w="1066165" h="955040">
                  <a:moveTo>
                    <a:pt x="571436" y="813600"/>
                  </a:moveTo>
                  <a:lnTo>
                    <a:pt x="567829" y="808062"/>
                  </a:lnTo>
                  <a:lnTo>
                    <a:pt x="565937" y="804011"/>
                  </a:lnTo>
                  <a:lnTo>
                    <a:pt x="563003" y="802373"/>
                  </a:lnTo>
                  <a:lnTo>
                    <a:pt x="556247" y="804011"/>
                  </a:lnTo>
                  <a:lnTo>
                    <a:pt x="561047" y="808812"/>
                  </a:lnTo>
                  <a:lnTo>
                    <a:pt x="565035" y="816800"/>
                  </a:lnTo>
                  <a:lnTo>
                    <a:pt x="571436" y="813600"/>
                  </a:lnTo>
                  <a:close/>
                </a:path>
                <a:path w="1066165" h="955040">
                  <a:moveTo>
                    <a:pt x="578053" y="954608"/>
                  </a:moveTo>
                  <a:lnTo>
                    <a:pt x="576033" y="950976"/>
                  </a:lnTo>
                  <a:lnTo>
                    <a:pt x="571309" y="948982"/>
                  </a:lnTo>
                  <a:lnTo>
                    <a:pt x="570636" y="954265"/>
                  </a:lnTo>
                  <a:lnTo>
                    <a:pt x="578053" y="954608"/>
                  </a:lnTo>
                  <a:close/>
                </a:path>
                <a:path w="1066165" h="955040">
                  <a:moveTo>
                    <a:pt x="587413" y="640969"/>
                  </a:moveTo>
                  <a:lnTo>
                    <a:pt x="582625" y="634580"/>
                  </a:lnTo>
                  <a:lnTo>
                    <a:pt x="577024" y="636181"/>
                  </a:lnTo>
                  <a:lnTo>
                    <a:pt x="571436" y="642569"/>
                  </a:lnTo>
                  <a:lnTo>
                    <a:pt x="573036" y="644169"/>
                  </a:lnTo>
                  <a:lnTo>
                    <a:pt x="574624" y="646569"/>
                  </a:lnTo>
                  <a:lnTo>
                    <a:pt x="577024" y="648970"/>
                  </a:lnTo>
                  <a:lnTo>
                    <a:pt x="580224" y="646569"/>
                  </a:lnTo>
                  <a:lnTo>
                    <a:pt x="584225" y="643369"/>
                  </a:lnTo>
                  <a:lnTo>
                    <a:pt x="587413" y="640969"/>
                  </a:lnTo>
                  <a:close/>
                </a:path>
                <a:path w="1066165" h="955040">
                  <a:moveTo>
                    <a:pt x="589013" y="724890"/>
                  </a:moveTo>
                  <a:lnTo>
                    <a:pt x="578675" y="728941"/>
                  </a:lnTo>
                  <a:lnTo>
                    <a:pt x="580021" y="732688"/>
                  </a:lnTo>
                  <a:lnTo>
                    <a:pt x="585863" y="732536"/>
                  </a:lnTo>
                  <a:lnTo>
                    <a:pt x="589013" y="724890"/>
                  </a:lnTo>
                  <a:close/>
                </a:path>
                <a:path w="1066165" h="955040">
                  <a:moveTo>
                    <a:pt x="603402" y="632980"/>
                  </a:moveTo>
                  <a:lnTo>
                    <a:pt x="597801" y="624992"/>
                  </a:lnTo>
                  <a:lnTo>
                    <a:pt x="591413" y="621792"/>
                  </a:lnTo>
                  <a:lnTo>
                    <a:pt x="585025" y="625792"/>
                  </a:lnTo>
                  <a:lnTo>
                    <a:pt x="591413" y="631380"/>
                  </a:lnTo>
                  <a:lnTo>
                    <a:pt x="597001" y="634580"/>
                  </a:lnTo>
                  <a:lnTo>
                    <a:pt x="603402" y="632980"/>
                  </a:lnTo>
                  <a:close/>
                </a:path>
                <a:path w="1066165" h="955040">
                  <a:moveTo>
                    <a:pt x="634568" y="508304"/>
                  </a:moveTo>
                  <a:lnTo>
                    <a:pt x="631367" y="504304"/>
                  </a:lnTo>
                  <a:lnTo>
                    <a:pt x="628180" y="508304"/>
                  </a:lnTo>
                  <a:lnTo>
                    <a:pt x="620979" y="511505"/>
                  </a:lnTo>
                  <a:lnTo>
                    <a:pt x="624179" y="515493"/>
                  </a:lnTo>
                  <a:lnTo>
                    <a:pt x="628180" y="511505"/>
                  </a:lnTo>
                  <a:lnTo>
                    <a:pt x="634568" y="508304"/>
                  </a:lnTo>
                  <a:close/>
                </a:path>
                <a:path w="1066165" h="955040">
                  <a:moveTo>
                    <a:pt x="648157" y="365239"/>
                  </a:moveTo>
                  <a:lnTo>
                    <a:pt x="645756" y="359651"/>
                  </a:lnTo>
                  <a:lnTo>
                    <a:pt x="642556" y="356450"/>
                  </a:lnTo>
                  <a:lnTo>
                    <a:pt x="636168" y="360451"/>
                  </a:lnTo>
                  <a:lnTo>
                    <a:pt x="638568" y="365239"/>
                  </a:lnTo>
                  <a:lnTo>
                    <a:pt x="641769" y="362051"/>
                  </a:lnTo>
                  <a:lnTo>
                    <a:pt x="648157" y="365239"/>
                  </a:lnTo>
                  <a:close/>
                </a:path>
                <a:path w="1066165" h="955040">
                  <a:moveTo>
                    <a:pt x="648957" y="486727"/>
                  </a:moveTo>
                  <a:lnTo>
                    <a:pt x="646557" y="481926"/>
                  </a:lnTo>
                  <a:lnTo>
                    <a:pt x="643356" y="485927"/>
                  </a:lnTo>
                  <a:lnTo>
                    <a:pt x="636168" y="489127"/>
                  </a:lnTo>
                  <a:lnTo>
                    <a:pt x="639368" y="493115"/>
                  </a:lnTo>
                  <a:lnTo>
                    <a:pt x="642556" y="489927"/>
                  </a:lnTo>
                  <a:lnTo>
                    <a:pt x="648957" y="486727"/>
                  </a:lnTo>
                  <a:close/>
                </a:path>
                <a:path w="1066165" h="955040">
                  <a:moveTo>
                    <a:pt x="651357" y="568248"/>
                  </a:moveTo>
                  <a:lnTo>
                    <a:pt x="648957" y="561047"/>
                  </a:lnTo>
                  <a:lnTo>
                    <a:pt x="644156" y="563448"/>
                  </a:lnTo>
                  <a:lnTo>
                    <a:pt x="636168" y="561848"/>
                  </a:lnTo>
                  <a:lnTo>
                    <a:pt x="638568" y="569048"/>
                  </a:lnTo>
                  <a:lnTo>
                    <a:pt x="642556" y="566648"/>
                  </a:lnTo>
                  <a:lnTo>
                    <a:pt x="651357" y="568248"/>
                  </a:lnTo>
                  <a:close/>
                </a:path>
                <a:path w="1066165" h="955040">
                  <a:moveTo>
                    <a:pt x="712889" y="216585"/>
                  </a:moveTo>
                  <a:lnTo>
                    <a:pt x="710895" y="212585"/>
                  </a:lnTo>
                  <a:lnTo>
                    <a:pt x="711898" y="207302"/>
                  </a:lnTo>
                  <a:lnTo>
                    <a:pt x="712000" y="203669"/>
                  </a:lnTo>
                  <a:lnTo>
                    <a:pt x="707301" y="204597"/>
                  </a:lnTo>
                  <a:lnTo>
                    <a:pt x="707504" y="208610"/>
                  </a:lnTo>
                  <a:lnTo>
                    <a:pt x="705904" y="213893"/>
                  </a:lnTo>
                  <a:lnTo>
                    <a:pt x="706399" y="217525"/>
                  </a:lnTo>
                  <a:lnTo>
                    <a:pt x="712889" y="216585"/>
                  </a:lnTo>
                  <a:close/>
                </a:path>
                <a:path w="1066165" h="955040">
                  <a:moveTo>
                    <a:pt x="722249" y="499846"/>
                  </a:moveTo>
                  <a:lnTo>
                    <a:pt x="720191" y="496214"/>
                  </a:lnTo>
                  <a:lnTo>
                    <a:pt x="715276" y="494233"/>
                  </a:lnTo>
                  <a:lnTo>
                    <a:pt x="714489" y="499516"/>
                  </a:lnTo>
                  <a:lnTo>
                    <a:pt x="722249" y="499846"/>
                  </a:lnTo>
                  <a:close/>
                </a:path>
                <a:path w="1066165" h="955040">
                  <a:moveTo>
                    <a:pt x="748284" y="426326"/>
                  </a:moveTo>
                  <a:lnTo>
                    <a:pt x="746264" y="422694"/>
                  </a:lnTo>
                  <a:lnTo>
                    <a:pt x="741540" y="420700"/>
                  </a:lnTo>
                  <a:lnTo>
                    <a:pt x="740867" y="425983"/>
                  </a:lnTo>
                  <a:lnTo>
                    <a:pt x="748284" y="426326"/>
                  </a:lnTo>
                  <a:close/>
                </a:path>
                <a:path w="1066165" h="955040">
                  <a:moveTo>
                    <a:pt x="756742" y="607847"/>
                  </a:moveTo>
                  <a:lnTo>
                    <a:pt x="756056" y="602615"/>
                  </a:lnTo>
                  <a:lnTo>
                    <a:pt x="753656" y="603415"/>
                  </a:lnTo>
                  <a:lnTo>
                    <a:pt x="751255" y="605015"/>
                  </a:lnTo>
                  <a:lnTo>
                    <a:pt x="749655" y="601814"/>
                  </a:lnTo>
                  <a:lnTo>
                    <a:pt x="752055" y="598614"/>
                  </a:lnTo>
                  <a:lnTo>
                    <a:pt x="756056" y="596214"/>
                  </a:lnTo>
                  <a:lnTo>
                    <a:pt x="753656" y="593026"/>
                  </a:lnTo>
                  <a:lnTo>
                    <a:pt x="748855" y="597014"/>
                  </a:lnTo>
                  <a:lnTo>
                    <a:pt x="739267" y="601814"/>
                  </a:lnTo>
                  <a:lnTo>
                    <a:pt x="742467" y="606602"/>
                  </a:lnTo>
                  <a:lnTo>
                    <a:pt x="746721" y="606323"/>
                  </a:lnTo>
                  <a:lnTo>
                    <a:pt x="752551" y="607910"/>
                  </a:lnTo>
                  <a:lnTo>
                    <a:pt x="756742" y="607847"/>
                  </a:lnTo>
                  <a:close/>
                </a:path>
                <a:path w="1066165" h="955040">
                  <a:moveTo>
                    <a:pt x="765644" y="396417"/>
                  </a:moveTo>
                  <a:lnTo>
                    <a:pt x="762444" y="392417"/>
                  </a:lnTo>
                  <a:lnTo>
                    <a:pt x="759244" y="396417"/>
                  </a:lnTo>
                  <a:lnTo>
                    <a:pt x="752055" y="399605"/>
                  </a:lnTo>
                  <a:lnTo>
                    <a:pt x="755256" y="403606"/>
                  </a:lnTo>
                  <a:lnTo>
                    <a:pt x="758444" y="399605"/>
                  </a:lnTo>
                  <a:lnTo>
                    <a:pt x="765644" y="396417"/>
                  </a:lnTo>
                  <a:close/>
                </a:path>
                <a:path w="1066165" h="955040">
                  <a:moveTo>
                    <a:pt x="771436" y="350469"/>
                  </a:moveTo>
                  <a:lnTo>
                    <a:pt x="769632" y="354850"/>
                  </a:lnTo>
                  <a:lnTo>
                    <a:pt x="770534" y="359689"/>
                  </a:lnTo>
                  <a:lnTo>
                    <a:pt x="771436" y="355155"/>
                  </a:lnTo>
                  <a:lnTo>
                    <a:pt x="771436" y="350469"/>
                  </a:lnTo>
                  <a:close/>
                </a:path>
                <a:path w="1066165" h="955040">
                  <a:moveTo>
                    <a:pt x="776325" y="490524"/>
                  </a:moveTo>
                  <a:lnTo>
                    <a:pt x="776224" y="486727"/>
                  </a:lnTo>
                  <a:lnTo>
                    <a:pt x="776135" y="483527"/>
                  </a:lnTo>
                  <a:lnTo>
                    <a:pt x="776097" y="481787"/>
                  </a:lnTo>
                  <a:lnTo>
                    <a:pt x="769632" y="483527"/>
                  </a:lnTo>
                  <a:lnTo>
                    <a:pt x="772833" y="486727"/>
                  </a:lnTo>
                  <a:lnTo>
                    <a:pt x="774014" y="496570"/>
                  </a:lnTo>
                  <a:lnTo>
                    <a:pt x="776325" y="490524"/>
                  </a:lnTo>
                  <a:close/>
                </a:path>
                <a:path w="1066165" h="955040">
                  <a:moveTo>
                    <a:pt x="790295" y="516636"/>
                  </a:moveTo>
                  <a:lnTo>
                    <a:pt x="788416" y="513003"/>
                  </a:lnTo>
                  <a:lnTo>
                    <a:pt x="783551" y="511009"/>
                  </a:lnTo>
                  <a:lnTo>
                    <a:pt x="782421" y="516293"/>
                  </a:lnTo>
                  <a:lnTo>
                    <a:pt x="790295" y="516636"/>
                  </a:lnTo>
                  <a:close/>
                </a:path>
                <a:path w="1066165" h="955040">
                  <a:moveTo>
                    <a:pt x="797369" y="275272"/>
                  </a:moveTo>
                  <a:lnTo>
                    <a:pt x="795312" y="271640"/>
                  </a:lnTo>
                  <a:lnTo>
                    <a:pt x="790409" y="269646"/>
                  </a:lnTo>
                  <a:lnTo>
                    <a:pt x="789622" y="274929"/>
                  </a:lnTo>
                  <a:lnTo>
                    <a:pt x="797369" y="275272"/>
                  </a:lnTo>
                  <a:close/>
                </a:path>
                <a:path w="1066165" h="955040">
                  <a:moveTo>
                    <a:pt x="803998" y="346062"/>
                  </a:moveTo>
                  <a:lnTo>
                    <a:pt x="803859" y="341337"/>
                  </a:lnTo>
                  <a:lnTo>
                    <a:pt x="801611" y="346062"/>
                  </a:lnTo>
                  <a:lnTo>
                    <a:pt x="802957" y="350786"/>
                  </a:lnTo>
                  <a:lnTo>
                    <a:pt x="803998" y="346062"/>
                  </a:lnTo>
                  <a:close/>
                </a:path>
                <a:path w="1066165" h="955040">
                  <a:moveTo>
                    <a:pt x="814273" y="530225"/>
                  </a:moveTo>
                  <a:lnTo>
                    <a:pt x="812393" y="526592"/>
                  </a:lnTo>
                  <a:lnTo>
                    <a:pt x="807529" y="524598"/>
                  </a:lnTo>
                  <a:lnTo>
                    <a:pt x="806399" y="529882"/>
                  </a:lnTo>
                  <a:lnTo>
                    <a:pt x="814273" y="530225"/>
                  </a:lnTo>
                  <a:close/>
                </a:path>
                <a:path w="1066165" h="955040">
                  <a:moveTo>
                    <a:pt x="815987" y="195808"/>
                  </a:moveTo>
                  <a:lnTo>
                    <a:pt x="812800" y="191820"/>
                  </a:lnTo>
                  <a:lnTo>
                    <a:pt x="815187" y="183819"/>
                  </a:lnTo>
                  <a:lnTo>
                    <a:pt x="807199" y="186220"/>
                  </a:lnTo>
                  <a:lnTo>
                    <a:pt x="810399" y="190220"/>
                  </a:lnTo>
                  <a:lnTo>
                    <a:pt x="807999" y="198208"/>
                  </a:lnTo>
                  <a:lnTo>
                    <a:pt x="815987" y="195808"/>
                  </a:lnTo>
                  <a:close/>
                </a:path>
                <a:path w="1066165" h="955040">
                  <a:moveTo>
                    <a:pt x="815987" y="159042"/>
                  </a:moveTo>
                  <a:lnTo>
                    <a:pt x="813587" y="154254"/>
                  </a:lnTo>
                  <a:lnTo>
                    <a:pt x="810399" y="158242"/>
                  </a:lnTo>
                  <a:lnTo>
                    <a:pt x="803198" y="161442"/>
                  </a:lnTo>
                  <a:lnTo>
                    <a:pt x="806399" y="165442"/>
                  </a:lnTo>
                  <a:lnTo>
                    <a:pt x="809599" y="162242"/>
                  </a:lnTo>
                  <a:lnTo>
                    <a:pt x="815987" y="159042"/>
                  </a:lnTo>
                  <a:close/>
                </a:path>
                <a:path w="1066165" h="955040">
                  <a:moveTo>
                    <a:pt x="823988" y="81521"/>
                  </a:moveTo>
                  <a:lnTo>
                    <a:pt x="820788" y="74333"/>
                  </a:lnTo>
                  <a:lnTo>
                    <a:pt x="816038" y="68757"/>
                  </a:lnTo>
                  <a:lnTo>
                    <a:pt x="809802" y="68732"/>
                  </a:lnTo>
                  <a:lnTo>
                    <a:pt x="806843" y="70510"/>
                  </a:lnTo>
                  <a:lnTo>
                    <a:pt x="811999" y="70332"/>
                  </a:lnTo>
                  <a:lnTo>
                    <a:pt x="815987" y="75133"/>
                  </a:lnTo>
                  <a:lnTo>
                    <a:pt x="823988" y="81521"/>
                  </a:lnTo>
                  <a:close/>
                </a:path>
                <a:path w="1066165" h="955040">
                  <a:moveTo>
                    <a:pt x="842391" y="179832"/>
                  </a:moveTo>
                  <a:lnTo>
                    <a:pt x="840968" y="175031"/>
                  </a:lnTo>
                  <a:lnTo>
                    <a:pt x="837450" y="172631"/>
                  </a:lnTo>
                  <a:lnTo>
                    <a:pt x="836764" y="179832"/>
                  </a:lnTo>
                  <a:lnTo>
                    <a:pt x="842391" y="179832"/>
                  </a:lnTo>
                  <a:close/>
                </a:path>
                <a:path w="1066165" h="955040">
                  <a:moveTo>
                    <a:pt x="849553" y="310095"/>
                  </a:moveTo>
                  <a:lnTo>
                    <a:pt x="846366" y="306108"/>
                  </a:lnTo>
                  <a:lnTo>
                    <a:pt x="843165" y="310095"/>
                  </a:lnTo>
                  <a:lnTo>
                    <a:pt x="835977" y="313296"/>
                  </a:lnTo>
                  <a:lnTo>
                    <a:pt x="839165" y="317296"/>
                  </a:lnTo>
                  <a:lnTo>
                    <a:pt x="843165" y="313296"/>
                  </a:lnTo>
                  <a:lnTo>
                    <a:pt x="849553" y="310095"/>
                  </a:lnTo>
                  <a:close/>
                </a:path>
                <a:path w="1066165" h="955040">
                  <a:moveTo>
                    <a:pt x="855294" y="410908"/>
                  </a:moveTo>
                  <a:lnTo>
                    <a:pt x="854049" y="406298"/>
                  </a:lnTo>
                  <a:lnTo>
                    <a:pt x="850569" y="403948"/>
                  </a:lnTo>
                  <a:lnTo>
                    <a:pt x="849553" y="410794"/>
                  </a:lnTo>
                  <a:lnTo>
                    <a:pt x="855294" y="410908"/>
                  </a:lnTo>
                  <a:close/>
                </a:path>
                <a:path w="1066165" h="955040">
                  <a:moveTo>
                    <a:pt x="861542" y="242963"/>
                  </a:moveTo>
                  <a:lnTo>
                    <a:pt x="861390" y="238239"/>
                  </a:lnTo>
                  <a:lnTo>
                    <a:pt x="859142" y="242963"/>
                  </a:lnTo>
                  <a:lnTo>
                    <a:pt x="860501" y="247688"/>
                  </a:lnTo>
                  <a:lnTo>
                    <a:pt x="861542" y="242963"/>
                  </a:lnTo>
                  <a:close/>
                </a:path>
                <a:path w="1066165" h="955040">
                  <a:moveTo>
                    <a:pt x="886320" y="394017"/>
                  </a:moveTo>
                  <a:lnTo>
                    <a:pt x="883119" y="390017"/>
                  </a:lnTo>
                  <a:lnTo>
                    <a:pt x="885520" y="382028"/>
                  </a:lnTo>
                  <a:lnTo>
                    <a:pt x="877531" y="384429"/>
                  </a:lnTo>
                  <a:lnTo>
                    <a:pt x="880732" y="388416"/>
                  </a:lnTo>
                  <a:lnTo>
                    <a:pt x="878332" y="395617"/>
                  </a:lnTo>
                  <a:lnTo>
                    <a:pt x="886320" y="394017"/>
                  </a:lnTo>
                  <a:close/>
                </a:path>
                <a:path w="1066165" h="955040">
                  <a:moveTo>
                    <a:pt x="886460" y="215785"/>
                  </a:moveTo>
                  <a:lnTo>
                    <a:pt x="885228" y="210997"/>
                  </a:lnTo>
                  <a:lnTo>
                    <a:pt x="881735" y="208597"/>
                  </a:lnTo>
                  <a:lnTo>
                    <a:pt x="880732" y="215785"/>
                  </a:lnTo>
                  <a:lnTo>
                    <a:pt x="886460" y="215785"/>
                  </a:lnTo>
                  <a:close/>
                </a:path>
                <a:path w="1066165" h="955040">
                  <a:moveTo>
                    <a:pt x="898182" y="347649"/>
                  </a:moveTo>
                  <a:lnTo>
                    <a:pt x="896315" y="344170"/>
                  </a:lnTo>
                  <a:lnTo>
                    <a:pt x="891438" y="342036"/>
                  </a:lnTo>
                  <a:lnTo>
                    <a:pt x="890320" y="346862"/>
                  </a:lnTo>
                  <a:lnTo>
                    <a:pt x="898182" y="347649"/>
                  </a:lnTo>
                  <a:close/>
                </a:path>
                <a:path w="1066165" h="955040">
                  <a:moveTo>
                    <a:pt x="909523" y="138722"/>
                  </a:moveTo>
                  <a:lnTo>
                    <a:pt x="908100" y="134073"/>
                  </a:lnTo>
                  <a:lnTo>
                    <a:pt x="904582" y="131521"/>
                  </a:lnTo>
                  <a:lnTo>
                    <a:pt x="903909" y="138264"/>
                  </a:lnTo>
                  <a:lnTo>
                    <a:pt x="909523" y="138722"/>
                  </a:lnTo>
                  <a:close/>
                </a:path>
                <a:path w="1066165" h="955040">
                  <a:moveTo>
                    <a:pt x="910056" y="660488"/>
                  </a:moveTo>
                  <a:lnTo>
                    <a:pt x="907999" y="656856"/>
                  </a:lnTo>
                  <a:lnTo>
                    <a:pt x="903097" y="654875"/>
                  </a:lnTo>
                  <a:lnTo>
                    <a:pt x="902309" y="660158"/>
                  </a:lnTo>
                  <a:lnTo>
                    <a:pt x="910056" y="660488"/>
                  </a:lnTo>
                  <a:close/>
                </a:path>
                <a:path w="1066165" h="955040">
                  <a:moveTo>
                    <a:pt x="922286" y="518693"/>
                  </a:moveTo>
                  <a:lnTo>
                    <a:pt x="919886" y="512305"/>
                  </a:lnTo>
                  <a:lnTo>
                    <a:pt x="916686" y="509104"/>
                  </a:lnTo>
                  <a:lnTo>
                    <a:pt x="910297" y="513105"/>
                  </a:lnTo>
                  <a:lnTo>
                    <a:pt x="912698" y="517893"/>
                  </a:lnTo>
                  <a:lnTo>
                    <a:pt x="915885" y="514692"/>
                  </a:lnTo>
                  <a:lnTo>
                    <a:pt x="922286" y="518693"/>
                  </a:lnTo>
                  <a:close/>
                </a:path>
                <a:path w="1066165" h="955040">
                  <a:moveTo>
                    <a:pt x="922286" y="318096"/>
                  </a:moveTo>
                  <a:lnTo>
                    <a:pt x="919086" y="314096"/>
                  </a:lnTo>
                  <a:lnTo>
                    <a:pt x="921486" y="306108"/>
                  </a:lnTo>
                  <a:lnTo>
                    <a:pt x="913498" y="308495"/>
                  </a:lnTo>
                  <a:lnTo>
                    <a:pt x="915885" y="312496"/>
                  </a:lnTo>
                  <a:lnTo>
                    <a:pt x="913498" y="320484"/>
                  </a:lnTo>
                  <a:lnTo>
                    <a:pt x="922286" y="318096"/>
                  </a:lnTo>
                  <a:close/>
                </a:path>
                <a:path w="1066165" h="955040">
                  <a:moveTo>
                    <a:pt x="928776" y="95427"/>
                  </a:moveTo>
                  <a:lnTo>
                    <a:pt x="924090" y="90411"/>
                  </a:lnTo>
                  <a:lnTo>
                    <a:pt x="919086" y="88557"/>
                  </a:lnTo>
                  <a:lnTo>
                    <a:pt x="920686" y="93510"/>
                  </a:lnTo>
                  <a:lnTo>
                    <a:pt x="923810" y="98107"/>
                  </a:lnTo>
                  <a:lnTo>
                    <a:pt x="925880" y="102704"/>
                  </a:lnTo>
                  <a:lnTo>
                    <a:pt x="926757" y="104305"/>
                  </a:lnTo>
                  <a:lnTo>
                    <a:pt x="926287" y="99910"/>
                  </a:lnTo>
                  <a:lnTo>
                    <a:pt x="928776" y="95427"/>
                  </a:lnTo>
                  <a:close/>
                </a:path>
                <a:path w="1066165" h="955040">
                  <a:moveTo>
                    <a:pt x="944664" y="304507"/>
                  </a:moveTo>
                  <a:lnTo>
                    <a:pt x="939863" y="298907"/>
                  </a:lnTo>
                  <a:lnTo>
                    <a:pt x="935075" y="298907"/>
                  </a:lnTo>
                  <a:lnTo>
                    <a:pt x="929474" y="300507"/>
                  </a:lnTo>
                  <a:lnTo>
                    <a:pt x="934275" y="306108"/>
                  </a:lnTo>
                  <a:lnTo>
                    <a:pt x="939863" y="306908"/>
                  </a:lnTo>
                  <a:lnTo>
                    <a:pt x="944664" y="304507"/>
                  </a:lnTo>
                  <a:close/>
                </a:path>
                <a:path w="1066165" h="955040">
                  <a:moveTo>
                    <a:pt x="952652" y="95910"/>
                  </a:moveTo>
                  <a:lnTo>
                    <a:pt x="947559" y="97599"/>
                  </a:lnTo>
                  <a:lnTo>
                    <a:pt x="940663" y="98005"/>
                  </a:lnTo>
                  <a:lnTo>
                    <a:pt x="935570" y="99161"/>
                  </a:lnTo>
                  <a:lnTo>
                    <a:pt x="935875" y="103098"/>
                  </a:lnTo>
                  <a:lnTo>
                    <a:pt x="940854" y="101981"/>
                  </a:lnTo>
                  <a:lnTo>
                    <a:pt x="947559" y="102501"/>
                  </a:lnTo>
                  <a:lnTo>
                    <a:pt x="952614" y="101523"/>
                  </a:lnTo>
                  <a:lnTo>
                    <a:pt x="952652" y="95910"/>
                  </a:lnTo>
                  <a:close/>
                </a:path>
                <a:path w="1066165" h="955040">
                  <a:moveTo>
                    <a:pt x="994219" y="322884"/>
                  </a:moveTo>
                  <a:lnTo>
                    <a:pt x="991819" y="317296"/>
                  </a:lnTo>
                  <a:lnTo>
                    <a:pt x="988618" y="314096"/>
                  </a:lnTo>
                  <a:lnTo>
                    <a:pt x="982230" y="318096"/>
                  </a:lnTo>
                  <a:lnTo>
                    <a:pt x="984618" y="322884"/>
                  </a:lnTo>
                  <a:lnTo>
                    <a:pt x="988618" y="319684"/>
                  </a:lnTo>
                  <a:lnTo>
                    <a:pt x="994219" y="322884"/>
                  </a:lnTo>
                  <a:close/>
                </a:path>
                <a:path w="1066165" h="955040">
                  <a:moveTo>
                    <a:pt x="999007" y="341274"/>
                  </a:moveTo>
                  <a:lnTo>
                    <a:pt x="996607" y="334873"/>
                  </a:lnTo>
                  <a:lnTo>
                    <a:pt x="993419" y="331673"/>
                  </a:lnTo>
                  <a:lnTo>
                    <a:pt x="987018" y="335673"/>
                  </a:lnTo>
                  <a:lnTo>
                    <a:pt x="989418" y="340474"/>
                  </a:lnTo>
                  <a:lnTo>
                    <a:pt x="992619" y="337273"/>
                  </a:lnTo>
                  <a:lnTo>
                    <a:pt x="999007" y="341274"/>
                  </a:lnTo>
                  <a:close/>
                </a:path>
                <a:path w="1066165" h="955040">
                  <a:moveTo>
                    <a:pt x="1003007" y="96710"/>
                  </a:moveTo>
                  <a:lnTo>
                    <a:pt x="1000607" y="90309"/>
                  </a:lnTo>
                  <a:lnTo>
                    <a:pt x="997407" y="87122"/>
                  </a:lnTo>
                  <a:lnTo>
                    <a:pt x="991019" y="91109"/>
                  </a:lnTo>
                  <a:lnTo>
                    <a:pt x="993419" y="95910"/>
                  </a:lnTo>
                  <a:lnTo>
                    <a:pt x="996607" y="92710"/>
                  </a:lnTo>
                  <a:lnTo>
                    <a:pt x="1003007" y="96710"/>
                  </a:lnTo>
                  <a:close/>
                </a:path>
                <a:path w="1066165" h="955040">
                  <a:moveTo>
                    <a:pt x="1052550" y="276529"/>
                  </a:moveTo>
                  <a:lnTo>
                    <a:pt x="1049362" y="272542"/>
                  </a:lnTo>
                  <a:lnTo>
                    <a:pt x="1046162" y="276529"/>
                  </a:lnTo>
                  <a:lnTo>
                    <a:pt x="1038974" y="279730"/>
                  </a:lnTo>
                  <a:lnTo>
                    <a:pt x="1042162" y="283730"/>
                  </a:lnTo>
                  <a:lnTo>
                    <a:pt x="1046162" y="279730"/>
                  </a:lnTo>
                  <a:lnTo>
                    <a:pt x="1052550" y="276529"/>
                  </a:lnTo>
                  <a:close/>
                </a:path>
                <a:path w="1066165" h="955040">
                  <a:moveTo>
                    <a:pt x="1066139" y="264541"/>
                  </a:moveTo>
                  <a:lnTo>
                    <a:pt x="1061351" y="258953"/>
                  </a:lnTo>
                  <a:lnTo>
                    <a:pt x="1056551" y="258953"/>
                  </a:lnTo>
                  <a:lnTo>
                    <a:pt x="1050963" y="260553"/>
                  </a:lnTo>
                  <a:lnTo>
                    <a:pt x="1055751" y="266141"/>
                  </a:lnTo>
                  <a:lnTo>
                    <a:pt x="1060551" y="266941"/>
                  </a:lnTo>
                  <a:lnTo>
                    <a:pt x="1066139" y="2645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136988" y="8985770"/>
              <a:ext cx="1319530" cy="1068705"/>
            </a:xfrm>
            <a:custGeom>
              <a:avLst/>
              <a:gdLst/>
              <a:ahLst/>
              <a:cxnLst/>
              <a:rect l="l" t="t" r="r" b="b"/>
              <a:pathLst>
                <a:path w="1319530" h="1068704">
                  <a:moveTo>
                    <a:pt x="9588" y="534670"/>
                  </a:moveTo>
                  <a:lnTo>
                    <a:pt x="7988" y="530682"/>
                  </a:lnTo>
                  <a:lnTo>
                    <a:pt x="0" y="531482"/>
                  </a:lnTo>
                  <a:lnTo>
                    <a:pt x="800" y="537070"/>
                  </a:lnTo>
                  <a:lnTo>
                    <a:pt x="4800" y="535470"/>
                  </a:lnTo>
                  <a:lnTo>
                    <a:pt x="8788" y="541070"/>
                  </a:lnTo>
                  <a:lnTo>
                    <a:pt x="9588" y="534670"/>
                  </a:lnTo>
                  <a:close/>
                </a:path>
                <a:path w="1319530" h="1068704">
                  <a:moveTo>
                    <a:pt x="57543" y="813600"/>
                  </a:moveTo>
                  <a:lnTo>
                    <a:pt x="46647" y="813828"/>
                  </a:lnTo>
                  <a:lnTo>
                    <a:pt x="46456" y="817803"/>
                  </a:lnTo>
                  <a:lnTo>
                    <a:pt x="51816" y="819670"/>
                  </a:lnTo>
                  <a:lnTo>
                    <a:pt x="57543" y="813600"/>
                  </a:lnTo>
                  <a:close/>
                </a:path>
                <a:path w="1319530" h="1068704">
                  <a:moveTo>
                    <a:pt x="59944" y="545071"/>
                  </a:moveTo>
                  <a:lnTo>
                    <a:pt x="54343" y="545871"/>
                  </a:lnTo>
                  <a:lnTo>
                    <a:pt x="47955" y="541070"/>
                  </a:lnTo>
                  <a:lnTo>
                    <a:pt x="47155" y="549059"/>
                  </a:lnTo>
                  <a:lnTo>
                    <a:pt x="51955" y="548259"/>
                  </a:lnTo>
                  <a:lnTo>
                    <a:pt x="59143" y="553059"/>
                  </a:lnTo>
                  <a:lnTo>
                    <a:pt x="59944" y="545071"/>
                  </a:lnTo>
                  <a:close/>
                </a:path>
                <a:path w="1319530" h="1068704">
                  <a:moveTo>
                    <a:pt x="69430" y="722985"/>
                  </a:moveTo>
                  <a:lnTo>
                    <a:pt x="67068" y="719505"/>
                  </a:lnTo>
                  <a:lnTo>
                    <a:pt x="63144" y="725690"/>
                  </a:lnTo>
                  <a:lnTo>
                    <a:pt x="68643" y="727824"/>
                  </a:lnTo>
                  <a:lnTo>
                    <a:pt x="69430" y="722985"/>
                  </a:lnTo>
                  <a:close/>
                </a:path>
                <a:path w="1319530" h="1068704">
                  <a:moveTo>
                    <a:pt x="78320" y="557060"/>
                  </a:moveTo>
                  <a:lnTo>
                    <a:pt x="76720" y="553059"/>
                  </a:lnTo>
                  <a:lnTo>
                    <a:pt x="68732" y="553859"/>
                  </a:lnTo>
                  <a:lnTo>
                    <a:pt x="69532" y="559447"/>
                  </a:lnTo>
                  <a:lnTo>
                    <a:pt x="74333" y="557847"/>
                  </a:lnTo>
                  <a:lnTo>
                    <a:pt x="78320" y="563448"/>
                  </a:lnTo>
                  <a:lnTo>
                    <a:pt x="78320" y="557060"/>
                  </a:lnTo>
                  <a:close/>
                </a:path>
                <a:path w="1319530" h="1068704">
                  <a:moveTo>
                    <a:pt x="92481" y="449681"/>
                  </a:moveTo>
                  <a:lnTo>
                    <a:pt x="92113" y="445566"/>
                  </a:lnTo>
                  <a:lnTo>
                    <a:pt x="88442" y="442036"/>
                  </a:lnTo>
                  <a:lnTo>
                    <a:pt x="85521" y="446760"/>
                  </a:lnTo>
                  <a:lnTo>
                    <a:pt x="92481" y="449681"/>
                  </a:lnTo>
                  <a:close/>
                </a:path>
                <a:path w="1319530" h="1068704">
                  <a:moveTo>
                    <a:pt x="95910" y="711301"/>
                  </a:moveTo>
                  <a:lnTo>
                    <a:pt x="93510" y="704913"/>
                  </a:lnTo>
                  <a:lnTo>
                    <a:pt x="88709" y="702513"/>
                  </a:lnTo>
                  <a:lnTo>
                    <a:pt x="83121" y="702513"/>
                  </a:lnTo>
                  <a:lnTo>
                    <a:pt x="85521" y="708901"/>
                  </a:lnTo>
                  <a:lnTo>
                    <a:pt x="90309" y="711301"/>
                  </a:lnTo>
                  <a:lnTo>
                    <a:pt x="95910" y="711301"/>
                  </a:lnTo>
                  <a:close/>
                </a:path>
                <a:path w="1319530" h="1068704">
                  <a:moveTo>
                    <a:pt x="118287" y="921499"/>
                  </a:moveTo>
                  <a:lnTo>
                    <a:pt x="117487" y="915898"/>
                  </a:lnTo>
                  <a:lnTo>
                    <a:pt x="112687" y="918298"/>
                  </a:lnTo>
                  <a:lnTo>
                    <a:pt x="105498" y="919099"/>
                  </a:lnTo>
                  <a:lnTo>
                    <a:pt x="106299" y="923899"/>
                  </a:lnTo>
                  <a:lnTo>
                    <a:pt x="111086" y="922299"/>
                  </a:lnTo>
                  <a:lnTo>
                    <a:pt x="118287" y="921499"/>
                  </a:lnTo>
                  <a:close/>
                </a:path>
                <a:path w="1319530" h="1068704">
                  <a:moveTo>
                    <a:pt x="127876" y="395617"/>
                  </a:moveTo>
                  <a:lnTo>
                    <a:pt x="127076" y="392417"/>
                  </a:lnTo>
                  <a:lnTo>
                    <a:pt x="125476" y="387616"/>
                  </a:lnTo>
                  <a:lnTo>
                    <a:pt x="122275" y="388416"/>
                  </a:lnTo>
                  <a:lnTo>
                    <a:pt x="119888" y="389216"/>
                  </a:lnTo>
                  <a:lnTo>
                    <a:pt x="116687" y="390017"/>
                  </a:lnTo>
                  <a:lnTo>
                    <a:pt x="118287" y="394817"/>
                  </a:lnTo>
                  <a:lnTo>
                    <a:pt x="119087" y="398005"/>
                  </a:lnTo>
                  <a:lnTo>
                    <a:pt x="122275" y="397205"/>
                  </a:lnTo>
                  <a:lnTo>
                    <a:pt x="124675" y="396417"/>
                  </a:lnTo>
                  <a:lnTo>
                    <a:pt x="127876" y="395617"/>
                  </a:lnTo>
                  <a:close/>
                </a:path>
                <a:path w="1319530" h="1068704">
                  <a:moveTo>
                    <a:pt x="139522" y="791933"/>
                  </a:moveTo>
                  <a:lnTo>
                    <a:pt x="132664" y="786434"/>
                  </a:lnTo>
                  <a:lnTo>
                    <a:pt x="131660" y="794854"/>
                  </a:lnTo>
                  <a:lnTo>
                    <a:pt x="136563" y="795718"/>
                  </a:lnTo>
                  <a:lnTo>
                    <a:pt x="139522" y="791933"/>
                  </a:lnTo>
                  <a:close/>
                </a:path>
                <a:path w="1319530" h="1068704">
                  <a:moveTo>
                    <a:pt x="149453" y="690524"/>
                  </a:moveTo>
                  <a:lnTo>
                    <a:pt x="140690" y="690079"/>
                  </a:lnTo>
                  <a:lnTo>
                    <a:pt x="139865" y="694715"/>
                  </a:lnTo>
                  <a:lnTo>
                    <a:pt x="143827" y="697268"/>
                  </a:lnTo>
                  <a:lnTo>
                    <a:pt x="149453" y="690524"/>
                  </a:lnTo>
                  <a:close/>
                </a:path>
                <a:path w="1319530" h="1068704">
                  <a:moveTo>
                    <a:pt x="220484" y="719594"/>
                  </a:moveTo>
                  <a:lnTo>
                    <a:pt x="216623" y="714692"/>
                  </a:lnTo>
                  <a:lnTo>
                    <a:pt x="211785" y="719289"/>
                  </a:lnTo>
                  <a:lnTo>
                    <a:pt x="220002" y="724357"/>
                  </a:lnTo>
                  <a:lnTo>
                    <a:pt x="220484" y="719594"/>
                  </a:lnTo>
                  <a:close/>
                </a:path>
                <a:path w="1319530" h="1068704">
                  <a:moveTo>
                    <a:pt x="257340" y="334073"/>
                  </a:moveTo>
                  <a:lnTo>
                    <a:pt x="255752" y="330073"/>
                  </a:lnTo>
                  <a:lnTo>
                    <a:pt x="247751" y="330873"/>
                  </a:lnTo>
                  <a:lnTo>
                    <a:pt x="248551" y="336473"/>
                  </a:lnTo>
                  <a:lnTo>
                    <a:pt x="252552" y="334873"/>
                  </a:lnTo>
                  <a:lnTo>
                    <a:pt x="256552" y="340461"/>
                  </a:lnTo>
                  <a:lnTo>
                    <a:pt x="257340" y="334073"/>
                  </a:lnTo>
                  <a:close/>
                </a:path>
                <a:path w="1319530" h="1068704">
                  <a:moveTo>
                    <a:pt x="274929" y="868743"/>
                  </a:moveTo>
                  <a:lnTo>
                    <a:pt x="272529" y="859955"/>
                  </a:lnTo>
                  <a:lnTo>
                    <a:pt x="268541" y="854367"/>
                  </a:lnTo>
                  <a:lnTo>
                    <a:pt x="260540" y="855967"/>
                  </a:lnTo>
                  <a:lnTo>
                    <a:pt x="263740" y="863155"/>
                  </a:lnTo>
                  <a:lnTo>
                    <a:pt x="267741" y="867956"/>
                  </a:lnTo>
                  <a:lnTo>
                    <a:pt x="274929" y="868743"/>
                  </a:lnTo>
                  <a:close/>
                </a:path>
                <a:path w="1319530" h="1068704">
                  <a:moveTo>
                    <a:pt x="277329" y="652157"/>
                  </a:moveTo>
                  <a:lnTo>
                    <a:pt x="275729" y="648169"/>
                  </a:lnTo>
                  <a:lnTo>
                    <a:pt x="267741" y="648970"/>
                  </a:lnTo>
                  <a:lnTo>
                    <a:pt x="268541" y="654558"/>
                  </a:lnTo>
                  <a:lnTo>
                    <a:pt x="273329" y="652957"/>
                  </a:lnTo>
                  <a:lnTo>
                    <a:pt x="277329" y="658558"/>
                  </a:lnTo>
                  <a:lnTo>
                    <a:pt x="277329" y="652157"/>
                  </a:lnTo>
                  <a:close/>
                </a:path>
                <a:path w="1319530" h="1068704">
                  <a:moveTo>
                    <a:pt x="337045" y="293154"/>
                  </a:moveTo>
                  <a:lnTo>
                    <a:pt x="336664" y="289217"/>
                  </a:lnTo>
                  <a:lnTo>
                    <a:pt x="332994" y="285737"/>
                  </a:lnTo>
                  <a:lnTo>
                    <a:pt x="330073" y="290118"/>
                  </a:lnTo>
                  <a:lnTo>
                    <a:pt x="337045" y="293154"/>
                  </a:lnTo>
                  <a:close/>
                </a:path>
                <a:path w="1319530" h="1068704">
                  <a:moveTo>
                    <a:pt x="344462" y="160642"/>
                  </a:moveTo>
                  <a:lnTo>
                    <a:pt x="340461" y="161442"/>
                  </a:lnTo>
                  <a:lnTo>
                    <a:pt x="338861" y="159042"/>
                  </a:lnTo>
                  <a:lnTo>
                    <a:pt x="334873" y="159042"/>
                  </a:lnTo>
                  <a:lnTo>
                    <a:pt x="332879" y="165023"/>
                  </a:lnTo>
                  <a:lnTo>
                    <a:pt x="336969" y="167335"/>
                  </a:lnTo>
                  <a:lnTo>
                    <a:pt x="342404" y="165900"/>
                  </a:lnTo>
                  <a:lnTo>
                    <a:pt x="344462" y="160642"/>
                  </a:lnTo>
                  <a:close/>
                </a:path>
                <a:path w="1319530" h="1068704">
                  <a:moveTo>
                    <a:pt x="345363" y="548767"/>
                  </a:moveTo>
                  <a:lnTo>
                    <a:pt x="343154" y="545274"/>
                  </a:lnTo>
                  <a:lnTo>
                    <a:pt x="339661" y="551459"/>
                  </a:lnTo>
                  <a:lnTo>
                    <a:pt x="344716" y="553593"/>
                  </a:lnTo>
                  <a:lnTo>
                    <a:pt x="345363" y="548767"/>
                  </a:lnTo>
                  <a:close/>
                </a:path>
                <a:path w="1319530" h="1068704">
                  <a:moveTo>
                    <a:pt x="348551" y="413689"/>
                  </a:moveTo>
                  <a:lnTo>
                    <a:pt x="346341" y="410210"/>
                  </a:lnTo>
                  <a:lnTo>
                    <a:pt x="342861" y="416394"/>
                  </a:lnTo>
                  <a:lnTo>
                    <a:pt x="347916" y="418528"/>
                  </a:lnTo>
                  <a:lnTo>
                    <a:pt x="348551" y="413689"/>
                  </a:lnTo>
                  <a:close/>
                </a:path>
                <a:path w="1319530" h="1068704">
                  <a:moveTo>
                    <a:pt x="370433" y="440080"/>
                  </a:moveTo>
                  <a:lnTo>
                    <a:pt x="366839" y="443560"/>
                  </a:lnTo>
                  <a:lnTo>
                    <a:pt x="365937" y="448398"/>
                  </a:lnTo>
                  <a:lnTo>
                    <a:pt x="368630" y="444461"/>
                  </a:lnTo>
                  <a:lnTo>
                    <a:pt x="370433" y="440080"/>
                  </a:lnTo>
                  <a:close/>
                </a:path>
                <a:path w="1319530" h="1068704">
                  <a:moveTo>
                    <a:pt x="380428" y="297307"/>
                  </a:moveTo>
                  <a:lnTo>
                    <a:pt x="378828" y="293306"/>
                  </a:lnTo>
                  <a:lnTo>
                    <a:pt x="370840" y="294106"/>
                  </a:lnTo>
                  <a:lnTo>
                    <a:pt x="371627" y="299707"/>
                  </a:lnTo>
                  <a:lnTo>
                    <a:pt x="375627" y="297307"/>
                  </a:lnTo>
                  <a:lnTo>
                    <a:pt x="379628" y="302907"/>
                  </a:lnTo>
                  <a:lnTo>
                    <a:pt x="380428" y="297307"/>
                  </a:lnTo>
                  <a:close/>
                </a:path>
                <a:path w="1319530" h="1068704">
                  <a:moveTo>
                    <a:pt x="456742" y="164338"/>
                  </a:moveTo>
                  <a:lnTo>
                    <a:pt x="454355" y="160858"/>
                  </a:lnTo>
                  <a:lnTo>
                    <a:pt x="450761" y="167030"/>
                  </a:lnTo>
                  <a:lnTo>
                    <a:pt x="456145" y="169176"/>
                  </a:lnTo>
                  <a:lnTo>
                    <a:pt x="456742" y="164338"/>
                  </a:lnTo>
                  <a:close/>
                </a:path>
                <a:path w="1319530" h="1068704">
                  <a:moveTo>
                    <a:pt x="496316" y="715302"/>
                  </a:moveTo>
                  <a:lnTo>
                    <a:pt x="491883" y="714362"/>
                  </a:lnTo>
                  <a:lnTo>
                    <a:pt x="485521" y="713803"/>
                  </a:lnTo>
                  <a:lnTo>
                    <a:pt x="480352" y="715187"/>
                  </a:lnTo>
                  <a:lnTo>
                    <a:pt x="479526" y="720090"/>
                  </a:lnTo>
                  <a:lnTo>
                    <a:pt x="485406" y="718781"/>
                  </a:lnTo>
                  <a:lnTo>
                    <a:pt x="491210" y="720394"/>
                  </a:lnTo>
                  <a:lnTo>
                    <a:pt x="495376" y="720661"/>
                  </a:lnTo>
                  <a:lnTo>
                    <a:pt x="496316" y="715302"/>
                  </a:lnTo>
                  <a:close/>
                </a:path>
                <a:path w="1319530" h="1068704">
                  <a:moveTo>
                    <a:pt x="501040" y="227495"/>
                  </a:moveTo>
                  <a:lnTo>
                    <a:pt x="497103" y="230974"/>
                  </a:lnTo>
                  <a:lnTo>
                    <a:pt x="496316" y="235800"/>
                  </a:lnTo>
                  <a:lnTo>
                    <a:pt x="499211" y="231876"/>
                  </a:lnTo>
                  <a:lnTo>
                    <a:pt x="501040" y="227495"/>
                  </a:lnTo>
                  <a:close/>
                </a:path>
                <a:path w="1319530" h="1068704">
                  <a:moveTo>
                    <a:pt x="503440" y="680643"/>
                  </a:moveTo>
                  <a:lnTo>
                    <a:pt x="499503" y="684136"/>
                  </a:lnTo>
                  <a:lnTo>
                    <a:pt x="498716" y="688962"/>
                  </a:lnTo>
                  <a:lnTo>
                    <a:pt x="501599" y="685025"/>
                  </a:lnTo>
                  <a:lnTo>
                    <a:pt x="503440" y="680643"/>
                  </a:lnTo>
                  <a:close/>
                </a:path>
                <a:path w="1319530" h="1068704">
                  <a:moveTo>
                    <a:pt x="508076" y="781469"/>
                  </a:moveTo>
                  <a:lnTo>
                    <a:pt x="507695" y="777532"/>
                  </a:lnTo>
                  <a:lnTo>
                    <a:pt x="504024" y="774052"/>
                  </a:lnTo>
                  <a:lnTo>
                    <a:pt x="501103" y="778433"/>
                  </a:lnTo>
                  <a:lnTo>
                    <a:pt x="508076" y="781469"/>
                  </a:lnTo>
                  <a:close/>
                </a:path>
                <a:path w="1319530" h="1068704">
                  <a:moveTo>
                    <a:pt x="511492" y="715302"/>
                  </a:moveTo>
                  <a:lnTo>
                    <a:pt x="509892" y="711301"/>
                  </a:lnTo>
                  <a:lnTo>
                    <a:pt x="501904" y="712101"/>
                  </a:lnTo>
                  <a:lnTo>
                    <a:pt x="502704" y="717702"/>
                  </a:lnTo>
                  <a:lnTo>
                    <a:pt x="507504" y="716102"/>
                  </a:lnTo>
                  <a:lnTo>
                    <a:pt x="511492" y="721690"/>
                  </a:lnTo>
                  <a:lnTo>
                    <a:pt x="511492" y="715302"/>
                  </a:lnTo>
                  <a:close/>
                </a:path>
                <a:path w="1319530" h="1068704">
                  <a:moveTo>
                    <a:pt x="536206" y="233997"/>
                  </a:moveTo>
                  <a:lnTo>
                    <a:pt x="532269" y="237363"/>
                  </a:lnTo>
                  <a:lnTo>
                    <a:pt x="531482" y="242531"/>
                  </a:lnTo>
                  <a:lnTo>
                    <a:pt x="534377" y="238569"/>
                  </a:lnTo>
                  <a:lnTo>
                    <a:pt x="536206" y="233997"/>
                  </a:lnTo>
                  <a:close/>
                </a:path>
                <a:path w="1319530" h="1068704">
                  <a:moveTo>
                    <a:pt x="567372" y="557568"/>
                  </a:moveTo>
                  <a:lnTo>
                    <a:pt x="563448" y="561047"/>
                  </a:lnTo>
                  <a:lnTo>
                    <a:pt x="562660" y="565886"/>
                  </a:lnTo>
                  <a:lnTo>
                    <a:pt x="565543" y="561949"/>
                  </a:lnTo>
                  <a:lnTo>
                    <a:pt x="567372" y="557568"/>
                  </a:lnTo>
                  <a:close/>
                </a:path>
                <a:path w="1319530" h="1068704">
                  <a:moveTo>
                    <a:pt x="587019" y="270649"/>
                  </a:moveTo>
                  <a:lnTo>
                    <a:pt x="583425" y="274129"/>
                  </a:lnTo>
                  <a:lnTo>
                    <a:pt x="582523" y="278968"/>
                  </a:lnTo>
                  <a:lnTo>
                    <a:pt x="585216" y="275031"/>
                  </a:lnTo>
                  <a:lnTo>
                    <a:pt x="587019" y="270649"/>
                  </a:lnTo>
                  <a:close/>
                </a:path>
                <a:path w="1319530" h="1068704">
                  <a:moveTo>
                    <a:pt x="597408" y="483349"/>
                  </a:moveTo>
                  <a:lnTo>
                    <a:pt x="593813" y="486727"/>
                  </a:lnTo>
                  <a:lnTo>
                    <a:pt x="592912" y="491896"/>
                  </a:lnTo>
                  <a:lnTo>
                    <a:pt x="595617" y="487921"/>
                  </a:lnTo>
                  <a:lnTo>
                    <a:pt x="597408" y="483349"/>
                  </a:lnTo>
                  <a:close/>
                </a:path>
                <a:path w="1319530" h="1068704">
                  <a:moveTo>
                    <a:pt x="629780" y="575437"/>
                  </a:moveTo>
                  <a:lnTo>
                    <a:pt x="627519" y="569302"/>
                  </a:lnTo>
                  <a:lnTo>
                    <a:pt x="621880" y="565950"/>
                  </a:lnTo>
                  <a:lnTo>
                    <a:pt x="616407" y="566331"/>
                  </a:lnTo>
                  <a:lnTo>
                    <a:pt x="614591" y="571436"/>
                  </a:lnTo>
                  <a:lnTo>
                    <a:pt x="620991" y="570636"/>
                  </a:lnTo>
                  <a:lnTo>
                    <a:pt x="624179" y="575437"/>
                  </a:lnTo>
                  <a:lnTo>
                    <a:pt x="629780" y="575437"/>
                  </a:lnTo>
                  <a:close/>
                </a:path>
                <a:path w="1319530" h="1068704">
                  <a:moveTo>
                    <a:pt x="643026" y="568083"/>
                  </a:moveTo>
                  <a:lnTo>
                    <a:pt x="642467" y="564146"/>
                  </a:lnTo>
                  <a:lnTo>
                    <a:pt x="638759" y="560666"/>
                  </a:lnTo>
                  <a:lnTo>
                    <a:pt x="636168" y="565048"/>
                  </a:lnTo>
                  <a:lnTo>
                    <a:pt x="643026" y="568083"/>
                  </a:lnTo>
                  <a:close/>
                </a:path>
                <a:path w="1319530" h="1068704">
                  <a:moveTo>
                    <a:pt x="647954" y="149059"/>
                  </a:moveTo>
                  <a:lnTo>
                    <a:pt x="640969" y="148653"/>
                  </a:lnTo>
                  <a:lnTo>
                    <a:pt x="642569" y="152654"/>
                  </a:lnTo>
                  <a:lnTo>
                    <a:pt x="640067" y="162140"/>
                  </a:lnTo>
                  <a:lnTo>
                    <a:pt x="644766" y="157251"/>
                  </a:lnTo>
                  <a:lnTo>
                    <a:pt x="647954" y="149059"/>
                  </a:lnTo>
                  <a:close/>
                </a:path>
                <a:path w="1319530" h="1068704">
                  <a:moveTo>
                    <a:pt x="650557" y="763257"/>
                  </a:moveTo>
                  <a:lnTo>
                    <a:pt x="644956" y="764057"/>
                  </a:lnTo>
                  <a:lnTo>
                    <a:pt x="638568" y="759256"/>
                  </a:lnTo>
                  <a:lnTo>
                    <a:pt x="637768" y="767245"/>
                  </a:lnTo>
                  <a:lnTo>
                    <a:pt x="643369" y="766445"/>
                  </a:lnTo>
                  <a:lnTo>
                    <a:pt x="649757" y="771245"/>
                  </a:lnTo>
                  <a:lnTo>
                    <a:pt x="650557" y="763257"/>
                  </a:lnTo>
                  <a:close/>
                </a:path>
                <a:path w="1319530" h="1068704">
                  <a:moveTo>
                    <a:pt x="658545" y="709701"/>
                  </a:moveTo>
                  <a:lnTo>
                    <a:pt x="657745" y="704913"/>
                  </a:lnTo>
                  <a:lnTo>
                    <a:pt x="652957" y="707301"/>
                  </a:lnTo>
                  <a:lnTo>
                    <a:pt x="645756" y="708101"/>
                  </a:lnTo>
                  <a:lnTo>
                    <a:pt x="646557" y="712901"/>
                  </a:lnTo>
                  <a:lnTo>
                    <a:pt x="651357" y="711301"/>
                  </a:lnTo>
                  <a:lnTo>
                    <a:pt x="658545" y="709701"/>
                  </a:lnTo>
                  <a:close/>
                </a:path>
                <a:path w="1319530" h="1068704">
                  <a:moveTo>
                    <a:pt x="671334" y="152654"/>
                  </a:moveTo>
                  <a:lnTo>
                    <a:pt x="669734" y="148653"/>
                  </a:lnTo>
                  <a:lnTo>
                    <a:pt x="661746" y="149453"/>
                  </a:lnTo>
                  <a:lnTo>
                    <a:pt x="662546" y="155041"/>
                  </a:lnTo>
                  <a:lnTo>
                    <a:pt x="667346" y="153454"/>
                  </a:lnTo>
                  <a:lnTo>
                    <a:pt x="671334" y="159042"/>
                  </a:lnTo>
                  <a:lnTo>
                    <a:pt x="671334" y="152654"/>
                  </a:lnTo>
                  <a:close/>
                </a:path>
                <a:path w="1319530" h="1068704">
                  <a:moveTo>
                    <a:pt x="677735" y="263740"/>
                  </a:moveTo>
                  <a:lnTo>
                    <a:pt x="676135" y="258940"/>
                  </a:lnTo>
                  <a:lnTo>
                    <a:pt x="671334" y="261340"/>
                  </a:lnTo>
                  <a:lnTo>
                    <a:pt x="664146" y="262140"/>
                  </a:lnTo>
                  <a:lnTo>
                    <a:pt x="664946" y="266941"/>
                  </a:lnTo>
                  <a:lnTo>
                    <a:pt x="669734" y="264541"/>
                  </a:lnTo>
                  <a:lnTo>
                    <a:pt x="677735" y="263740"/>
                  </a:lnTo>
                  <a:close/>
                </a:path>
                <a:path w="1319530" h="1068704">
                  <a:moveTo>
                    <a:pt x="681723" y="694524"/>
                  </a:moveTo>
                  <a:lnTo>
                    <a:pt x="680123" y="689724"/>
                  </a:lnTo>
                  <a:lnTo>
                    <a:pt x="675335" y="692124"/>
                  </a:lnTo>
                  <a:lnTo>
                    <a:pt x="668134" y="692924"/>
                  </a:lnTo>
                  <a:lnTo>
                    <a:pt x="668934" y="697712"/>
                  </a:lnTo>
                  <a:lnTo>
                    <a:pt x="673735" y="695325"/>
                  </a:lnTo>
                  <a:lnTo>
                    <a:pt x="681723" y="694524"/>
                  </a:lnTo>
                  <a:close/>
                </a:path>
                <a:path w="1319530" h="1068704">
                  <a:moveTo>
                    <a:pt x="689813" y="171526"/>
                  </a:moveTo>
                  <a:lnTo>
                    <a:pt x="687603" y="168046"/>
                  </a:lnTo>
                  <a:lnTo>
                    <a:pt x="684123" y="174231"/>
                  </a:lnTo>
                  <a:lnTo>
                    <a:pt x="689178" y="176364"/>
                  </a:lnTo>
                  <a:lnTo>
                    <a:pt x="689813" y="171526"/>
                  </a:lnTo>
                  <a:close/>
                </a:path>
                <a:path w="1319530" h="1068704">
                  <a:moveTo>
                    <a:pt x="716826" y="330695"/>
                  </a:moveTo>
                  <a:lnTo>
                    <a:pt x="712901" y="334073"/>
                  </a:lnTo>
                  <a:lnTo>
                    <a:pt x="712114" y="339242"/>
                  </a:lnTo>
                  <a:lnTo>
                    <a:pt x="714997" y="335267"/>
                  </a:lnTo>
                  <a:lnTo>
                    <a:pt x="716826" y="330695"/>
                  </a:lnTo>
                  <a:close/>
                </a:path>
                <a:path w="1319530" h="1068704">
                  <a:moveTo>
                    <a:pt x="726478" y="6388"/>
                  </a:moveTo>
                  <a:lnTo>
                    <a:pt x="720890" y="7988"/>
                  </a:lnTo>
                  <a:lnTo>
                    <a:pt x="720090" y="0"/>
                  </a:lnTo>
                  <a:lnTo>
                    <a:pt x="715289" y="800"/>
                  </a:lnTo>
                  <a:lnTo>
                    <a:pt x="715581" y="8153"/>
                  </a:lnTo>
                  <a:lnTo>
                    <a:pt x="710996" y="13487"/>
                  </a:lnTo>
                  <a:lnTo>
                    <a:pt x="705967" y="18669"/>
                  </a:lnTo>
                  <a:lnTo>
                    <a:pt x="704900" y="25577"/>
                  </a:lnTo>
                  <a:lnTo>
                    <a:pt x="711758" y="21450"/>
                  </a:lnTo>
                  <a:lnTo>
                    <a:pt x="717194" y="16586"/>
                  </a:lnTo>
                  <a:lnTo>
                    <a:pt x="726478" y="6388"/>
                  </a:lnTo>
                  <a:close/>
                </a:path>
                <a:path w="1319530" h="1068704">
                  <a:moveTo>
                    <a:pt x="729678" y="576237"/>
                  </a:moveTo>
                  <a:lnTo>
                    <a:pt x="728078" y="572236"/>
                  </a:lnTo>
                  <a:lnTo>
                    <a:pt x="720090" y="573036"/>
                  </a:lnTo>
                  <a:lnTo>
                    <a:pt x="720890" y="578637"/>
                  </a:lnTo>
                  <a:lnTo>
                    <a:pt x="724877" y="576237"/>
                  </a:lnTo>
                  <a:lnTo>
                    <a:pt x="728878" y="581825"/>
                  </a:lnTo>
                  <a:lnTo>
                    <a:pt x="729678" y="576237"/>
                  </a:lnTo>
                  <a:close/>
                </a:path>
                <a:path w="1319530" h="1068704">
                  <a:moveTo>
                    <a:pt x="743839" y="731926"/>
                  </a:moveTo>
                  <a:lnTo>
                    <a:pt x="743470" y="727989"/>
                  </a:lnTo>
                  <a:lnTo>
                    <a:pt x="739787" y="724496"/>
                  </a:lnTo>
                  <a:lnTo>
                    <a:pt x="736866" y="728891"/>
                  </a:lnTo>
                  <a:lnTo>
                    <a:pt x="743839" y="731926"/>
                  </a:lnTo>
                  <a:close/>
                </a:path>
                <a:path w="1319530" h="1068704">
                  <a:moveTo>
                    <a:pt x="758456" y="211797"/>
                  </a:moveTo>
                  <a:lnTo>
                    <a:pt x="756056" y="205397"/>
                  </a:lnTo>
                  <a:lnTo>
                    <a:pt x="751255" y="202996"/>
                  </a:lnTo>
                  <a:lnTo>
                    <a:pt x="745667" y="202996"/>
                  </a:lnTo>
                  <a:lnTo>
                    <a:pt x="748055" y="210197"/>
                  </a:lnTo>
                  <a:lnTo>
                    <a:pt x="752856" y="212598"/>
                  </a:lnTo>
                  <a:lnTo>
                    <a:pt x="758456" y="211797"/>
                  </a:lnTo>
                  <a:close/>
                </a:path>
                <a:path w="1319530" h="1068704">
                  <a:moveTo>
                    <a:pt x="797382" y="672668"/>
                  </a:moveTo>
                  <a:lnTo>
                    <a:pt x="797013" y="668540"/>
                  </a:lnTo>
                  <a:lnTo>
                    <a:pt x="793343" y="665022"/>
                  </a:lnTo>
                  <a:lnTo>
                    <a:pt x="790422" y="669747"/>
                  </a:lnTo>
                  <a:lnTo>
                    <a:pt x="797382" y="672668"/>
                  </a:lnTo>
                  <a:close/>
                </a:path>
                <a:path w="1319530" h="1068704">
                  <a:moveTo>
                    <a:pt x="823188" y="326885"/>
                  </a:moveTo>
                  <a:lnTo>
                    <a:pt x="820788" y="320484"/>
                  </a:lnTo>
                  <a:lnTo>
                    <a:pt x="815987" y="318084"/>
                  </a:lnTo>
                  <a:lnTo>
                    <a:pt x="810399" y="318084"/>
                  </a:lnTo>
                  <a:lnTo>
                    <a:pt x="812800" y="324485"/>
                  </a:lnTo>
                  <a:lnTo>
                    <a:pt x="817587" y="326885"/>
                  </a:lnTo>
                  <a:lnTo>
                    <a:pt x="823188" y="326885"/>
                  </a:lnTo>
                  <a:close/>
                </a:path>
                <a:path w="1319530" h="1068704">
                  <a:moveTo>
                    <a:pt x="825588" y="650557"/>
                  </a:moveTo>
                  <a:lnTo>
                    <a:pt x="824788" y="645769"/>
                  </a:lnTo>
                  <a:lnTo>
                    <a:pt x="819988" y="648169"/>
                  </a:lnTo>
                  <a:lnTo>
                    <a:pt x="812800" y="648970"/>
                  </a:lnTo>
                  <a:lnTo>
                    <a:pt x="813600" y="653757"/>
                  </a:lnTo>
                  <a:lnTo>
                    <a:pt x="818388" y="651357"/>
                  </a:lnTo>
                  <a:lnTo>
                    <a:pt x="825588" y="650557"/>
                  </a:lnTo>
                  <a:close/>
                </a:path>
                <a:path w="1319530" h="1068704">
                  <a:moveTo>
                    <a:pt x="841565" y="312496"/>
                  </a:moveTo>
                  <a:lnTo>
                    <a:pt x="839965" y="308495"/>
                  </a:lnTo>
                  <a:lnTo>
                    <a:pt x="831977" y="309295"/>
                  </a:lnTo>
                  <a:lnTo>
                    <a:pt x="832777" y="314896"/>
                  </a:lnTo>
                  <a:lnTo>
                    <a:pt x="837577" y="313296"/>
                  </a:lnTo>
                  <a:lnTo>
                    <a:pt x="841565" y="318884"/>
                  </a:lnTo>
                  <a:lnTo>
                    <a:pt x="841565" y="312496"/>
                  </a:lnTo>
                  <a:close/>
                </a:path>
                <a:path w="1319530" h="1068704">
                  <a:moveTo>
                    <a:pt x="849960" y="610311"/>
                  </a:moveTo>
                  <a:lnTo>
                    <a:pt x="846366" y="613803"/>
                  </a:lnTo>
                  <a:lnTo>
                    <a:pt x="845464" y="618629"/>
                  </a:lnTo>
                  <a:lnTo>
                    <a:pt x="848156" y="614692"/>
                  </a:lnTo>
                  <a:lnTo>
                    <a:pt x="849960" y="610311"/>
                  </a:lnTo>
                  <a:close/>
                </a:path>
                <a:path w="1319530" h="1068704">
                  <a:moveTo>
                    <a:pt x="862926" y="289839"/>
                  </a:moveTo>
                  <a:lnTo>
                    <a:pt x="862545" y="285724"/>
                  </a:lnTo>
                  <a:lnTo>
                    <a:pt x="858875" y="282194"/>
                  </a:lnTo>
                  <a:lnTo>
                    <a:pt x="855954" y="286918"/>
                  </a:lnTo>
                  <a:lnTo>
                    <a:pt x="862926" y="289839"/>
                  </a:lnTo>
                  <a:close/>
                </a:path>
                <a:path w="1319530" h="1068704">
                  <a:moveTo>
                    <a:pt x="883869" y="612825"/>
                  </a:moveTo>
                  <a:lnTo>
                    <a:pt x="879932" y="616191"/>
                  </a:lnTo>
                  <a:lnTo>
                    <a:pt x="879144" y="621360"/>
                  </a:lnTo>
                  <a:lnTo>
                    <a:pt x="882027" y="617397"/>
                  </a:lnTo>
                  <a:lnTo>
                    <a:pt x="883869" y="612825"/>
                  </a:lnTo>
                  <a:close/>
                </a:path>
                <a:path w="1319530" h="1068704">
                  <a:moveTo>
                    <a:pt x="904367" y="549592"/>
                  </a:moveTo>
                  <a:lnTo>
                    <a:pt x="903808" y="545465"/>
                  </a:lnTo>
                  <a:lnTo>
                    <a:pt x="900099" y="541947"/>
                  </a:lnTo>
                  <a:lnTo>
                    <a:pt x="897509" y="546658"/>
                  </a:lnTo>
                  <a:lnTo>
                    <a:pt x="904367" y="549592"/>
                  </a:lnTo>
                  <a:close/>
                </a:path>
                <a:path w="1319530" h="1068704">
                  <a:moveTo>
                    <a:pt x="925537" y="1060983"/>
                  </a:moveTo>
                  <a:lnTo>
                    <a:pt x="924090" y="1058760"/>
                  </a:lnTo>
                  <a:lnTo>
                    <a:pt x="919340" y="1056843"/>
                  </a:lnTo>
                  <a:lnTo>
                    <a:pt x="914298" y="1058964"/>
                  </a:lnTo>
                  <a:lnTo>
                    <a:pt x="915898" y="1068552"/>
                  </a:lnTo>
                  <a:lnTo>
                    <a:pt x="916698" y="1068552"/>
                  </a:lnTo>
                  <a:lnTo>
                    <a:pt x="920686" y="1059764"/>
                  </a:lnTo>
                  <a:lnTo>
                    <a:pt x="925537" y="1060983"/>
                  </a:lnTo>
                  <a:close/>
                </a:path>
                <a:path w="1319530" h="1068704">
                  <a:moveTo>
                    <a:pt x="939076" y="599414"/>
                  </a:moveTo>
                  <a:lnTo>
                    <a:pt x="937475" y="594614"/>
                  </a:lnTo>
                  <a:lnTo>
                    <a:pt x="932675" y="597014"/>
                  </a:lnTo>
                  <a:lnTo>
                    <a:pt x="925487" y="597814"/>
                  </a:lnTo>
                  <a:lnTo>
                    <a:pt x="926287" y="602615"/>
                  </a:lnTo>
                  <a:lnTo>
                    <a:pt x="931075" y="600214"/>
                  </a:lnTo>
                  <a:lnTo>
                    <a:pt x="939076" y="599414"/>
                  </a:lnTo>
                  <a:close/>
                </a:path>
                <a:path w="1319530" h="1068704">
                  <a:moveTo>
                    <a:pt x="958253" y="470738"/>
                  </a:moveTo>
                  <a:lnTo>
                    <a:pt x="949464" y="469938"/>
                  </a:lnTo>
                  <a:lnTo>
                    <a:pt x="951064" y="474738"/>
                  </a:lnTo>
                  <a:lnTo>
                    <a:pt x="945464" y="481126"/>
                  </a:lnTo>
                  <a:lnTo>
                    <a:pt x="953452" y="481926"/>
                  </a:lnTo>
                  <a:lnTo>
                    <a:pt x="952652" y="477126"/>
                  </a:lnTo>
                  <a:lnTo>
                    <a:pt x="958253" y="470738"/>
                  </a:lnTo>
                  <a:close/>
                </a:path>
                <a:path w="1319530" h="1068704">
                  <a:moveTo>
                    <a:pt x="968413" y="651090"/>
                  </a:moveTo>
                  <a:lnTo>
                    <a:pt x="968044" y="646963"/>
                  </a:lnTo>
                  <a:lnTo>
                    <a:pt x="964374" y="643445"/>
                  </a:lnTo>
                  <a:lnTo>
                    <a:pt x="961453" y="648169"/>
                  </a:lnTo>
                  <a:lnTo>
                    <a:pt x="968413" y="651090"/>
                  </a:lnTo>
                  <a:close/>
                </a:path>
                <a:path w="1319530" h="1068704">
                  <a:moveTo>
                    <a:pt x="969441" y="447560"/>
                  </a:moveTo>
                  <a:lnTo>
                    <a:pt x="967841" y="442760"/>
                  </a:lnTo>
                  <a:lnTo>
                    <a:pt x="963053" y="445160"/>
                  </a:lnTo>
                  <a:lnTo>
                    <a:pt x="955852" y="445960"/>
                  </a:lnTo>
                  <a:lnTo>
                    <a:pt x="956652" y="450761"/>
                  </a:lnTo>
                  <a:lnTo>
                    <a:pt x="961453" y="448360"/>
                  </a:lnTo>
                  <a:lnTo>
                    <a:pt x="969441" y="447560"/>
                  </a:lnTo>
                  <a:close/>
                </a:path>
                <a:path w="1319530" h="1068704">
                  <a:moveTo>
                    <a:pt x="978636" y="536790"/>
                  </a:moveTo>
                  <a:lnTo>
                    <a:pt x="975029" y="540270"/>
                  </a:lnTo>
                  <a:lnTo>
                    <a:pt x="974140" y="545109"/>
                  </a:lnTo>
                  <a:lnTo>
                    <a:pt x="976833" y="541172"/>
                  </a:lnTo>
                  <a:lnTo>
                    <a:pt x="978636" y="536790"/>
                  </a:lnTo>
                  <a:close/>
                </a:path>
                <a:path w="1319530" h="1068704">
                  <a:moveTo>
                    <a:pt x="985329" y="471233"/>
                  </a:moveTo>
                  <a:lnTo>
                    <a:pt x="982967" y="467753"/>
                  </a:lnTo>
                  <a:lnTo>
                    <a:pt x="979030" y="473938"/>
                  </a:lnTo>
                  <a:lnTo>
                    <a:pt x="984542" y="476072"/>
                  </a:lnTo>
                  <a:lnTo>
                    <a:pt x="985329" y="471233"/>
                  </a:lnTo>
                  <a:close/>
                </a:path>
                <a:path w="1319530" h="1068704">
                  <a:moveTo>
                    <a:pt x="1007008" y="620191"/>
                  </a:moveTo>
                  <a:lnTo>
                    <a:pt x="998207" y="619391"/>
                  </a:lnTo>
                  <a:lnTo>
                    <a:pt x="999807" y="624192"/>
                  </a:lnTo>
                  <a:lnTo>
                    <a:pt x="994219" y="630580"/>
                  </a:lnTo>
                  <a:lnTo>
                    <a:pt x="1002207" y="631380"/>
                  </a:lnTo>
                  <a:lnTo>
                    <a:pt x="1001407" y="626579"/>
                  </a:lnTo>
                  <a:lnTo>
                    <a:pt x="1007008" y="620191"/>
                  </a:lnTo>
                  <a:close/>
                </a:path>
                <a:path w="1319530" h="1068704">
                  <a:moveTo>
                    <a:pt x="1011897" y="519188"/>
                  </a:moveTo>
                  <a:lnTo>
                    <a:pt x="1009688" y="515708"/>
                  </a:lnTo>
                  <a:lnTo>
                    <a:pt x="1006208" y="521893"/>
                  </a:lnTo>
                  <a:lnTo>
                    <a:pt x="1011262" y="524027"/>
                  </a:lnTo>
                  <a:lnTo>
                    <a:pt x="1011897" y="519188"/>
                  </a:lnTo>
                  <a:close/>
                </a:path>
                <a:path w="1319530" h="1068704">
                  <a:moveTo>
                    <a:pt x="1021384" y="927887"/>
                  </a:moveTo>
                  <a:lnTo>
                    <a:pt x="1015479" y="927442"/>
                  </a:lnTo>
                  <a:lnTo>
                    <a:pt x="1013104" y="922502"/>
                  </a:lnTo>
                  <a:lnTo>
                    <a:pt x="1010259" y="918451"/>
                  </a:lnTo>
                  <a:lnTo>
                    <a:pt x="1003007" y="920699"/>
                  </a:lnTo>
                  <a:lnTo>
                    <a:pt x="1001166" y="927887"/>
                  </a:lnTo>
                  <a:lnTo>
                    <a:pt x="1008608" y="931481"/>
                  </a:lnTo>
                  <a:lnTo>
                    <a:pt x="1017841" y="931481"/>
                  </a:lnTo>
                  <a:lnTo>
                    <a:pt x="1021384" y="927887"/>
                  </a:lnTo>
                  <a:close/>
                </a:path>
                <a:path w="1319530" h="1068704">
                  <a:moveTo>
                    <a:pt x="1029385" y="626592"/>
                  </a:moveTo>
                  <a:lnTo>
                    <a:pt x="1026985" y="620191"/>
                  </a:lnTo>
                  <a:lnTo>
                    <a:pt x="1022184" y="617791"/>
                  </a:lnTo>
                  <a:lnTo>
                    <a:pt x="1016596" y="617791"/>
                  </a:lnTo>
                  <a:lnTo>
                    <a:pt x="1018997" y="624992"/>
                  </a:lnTo>
                  <a:lnTo>
                    <a:pt x="1023785" y="627380"/>
                  </a:lnTo>
                  <a:lnTo>
                    <a:pt x="1029385" y="626592"/>
                  </a:lnTo>
                  <a:close/>
                </a:path>
                <a:path w="1319530" h="1068704">
                  <a:moveTo>
                    <a:pt x="1038072" y="304203"/>
                  </a:moveTo>
                  <a:lnTo>
                    <a:pt x="1035710" y="300723"/>
                  </a:lnTo>
                  <a:lnTo>
                    <a:pt x="1031786" y="306895"/>
                  </a:lnTo>
                  <a:lnTo>
                    <a:pt x="1037285" y="309029"/>
                  </a:lnTo>
                  <a:lnTo>
                    <a:pt x="1038072" y="304203"/>
                  </a:lnTo>
                  <a:close/>
                </a:path>
                <a:path w="1319530" h="1068704">
                  <a:moveTo>
                    <a:pt x="1064450" y="456057"/>
                  </a:moveTo>
                  <a:lnTo>
                    <a:pt x="1062088" y="452564"/>
                  </a:lnTo>
                  <a:lnTo>
                    <a:pt x="1058151" y="458749"/>
                  </a:lnTo>
                  <a:lnTo>
                    <a:pt x="1063663" y="460883"/>
                  </a:lnTo>
                  <a:lnTo>
                    <a:pt x="1064450" y="456057"/>
                  </a:lnTo>
                  <a:close/>
                </a:path>
                <a:path w="1319530" h="1068704">
                  <a:moveTo>
                    <a:pt x="1122248" y="286766"/>
                  </a:moveTo>
                  <a:lnTo>
                    <a:pt x="1122095" y="283718"/>
                  </a:lnTo>
                  <a:lnTo>
                    <a:pt x="1117295" y="282117"/>
                  </a:lnTo>
                  <a:lnTo>
                    <a:pt x="1110907" y="290118"/>
                  </a:lnTo>
                  <a:lnTo>
                    <a:pt x="1110907" y="291719"/>
                  </a:lnTo>
                  <a:lnTo>
                    <a:pt x="1112989" y="294055"/>
                  </a:lnTo>
                  <a:lnTo>
                    <a:pt x="1117993" y="291312"/>
                  </a:lnTo>
                  <a:lnTo>
                    <a:pt x="1122248" y="286766"/>
                  </a:lnTo>
                  <a:close/>
                </a:path>
                <a:path w="1319530" h="1068704">
                  <a:moveTo>
                    <a:pt x="1167650" y="447560"/>
                  </a:moveTo>
                  <a:lnTo>
                    <a:pt x="1166050" y="443560"/>
                  </a:lnTo>
                  <a:lnTo>
                    <a:pt x="1158049" y="444360"/>
                  </a:lnTo>
                  <a:lnTo>
                    <a:pt x="1158849" y="449961"/>
                  </a:lnTo>
                  <a:lnTo>
                    <a:pt x="1163650" y="448360"/>
                  </a:lnTo>
                  <a:lnTo>
                    <a:pt x="1167650" y="453161"/>
                  </a:lnTo>
                  <a:lnTo>
                    <a:pt x="1167650" y="447560"/>
                  </a:lnTo>
                  <a:close/>
                </a:path>
                <a:path w="1319530" h="1068704">
                  <a:moveTo>
                    <a:pt x="1235583" y="575437"/>
                  </a:moveTo>
                  <a:lnTo>
                    <a:pt x="1229182" y="570636"/>
                  </a:lnTo>
                  <a:lnTo>
                    <a:pt x="1233182" y="563448"/>
                  </a:lnTo>
                  <a:lnTo>
                    <a:pt x="1226781" y="565848"/>
                  </a:lnTo>
                  <a:lnTo>
                    <a:pt x="1226248" y="570128"/>
                  </a:lnTo>
                  <a:lnTo>
                    <a:pt x="1222489" y="576135"/>
                  </a:lnTo>
                  <a:lnTo>
                    <a:pt x="1221282" y="580796"/>
                  </a:lnTo>
                  <a:lnTo>
                    <a:pt x="1228382" y="581025"/>
                  </a:lnTo>
                  <a:lnTo>
                    <a:pt x="1225981" y="576237"/>
                  </a:lnTo>
                  <a:lnTo>
                    <a:pt x="1230782" y="576237"/>
                  </a:lnTo>
                  <a:lnTo>
                    <a:pt x="1235583" y="575437"/>
                  </a:lnTo>
                  <a:close/>
                </a:path>
                <a:path w="1319530" h="1068704">
                  <a:moveTo>
                    <a:pt x="1249260" y="733882"/>
                  </a:moveTo>
                  <a:lnTo>
                    <a:pt x="1246733" y="729234"/>
                  </a:lnTo>
                  <a:lnTo>
                    <a:pt x="1242771" y="729691"/>
                  </a:lnTo>
                  <a:lnTo>
                    <a:pt x="1243584" y="733615"/>
                  </a:lnTo>
                  <a:lnTo>
                    <a:pt x="1242072" y="737184"/>
                  </a:lnTo>
                  <a:lnTo>
                    <a:pt x="1241310" y="740587"/>
                  </a:lnTo>
                  <a:lnTo>
                    <a:pt x="1244371" y="744067"/>
                  </a:lnTo>
                  <a:lnTo>
                    <a:pt x="1248956" y="740029"/>
                  </a:lnTo>
                  <a:lnTo>
                    <a:pt x="1249260" y="733882"/>
                  </a:lnTo>
                  <a:close/>
                </a:path>
                <a:path w="1319530" h="1068704">
                  <a:moveTo>
                    <a:pt x="1319491" y="392417"/>
                  </a:moveTo>
                  <a:lnTo>
                    <a:pt x="1314399" y="394106"/>
                  </a:lnTo>
                  <a:lnTo>
                    <a:pt x="1307503" y="394512"/>
                  </a:lnTo>
                  <a:lnTo>
                    <a:pt x="1302410" y="395668"/>
                  </a:lnTo>
                  <a:lnTo>
                    <a:pt x="1302715" y="399605"/>
                  </a:lnTo>
                  <a:lnTo>
                    <a:pt x="1307693" y="398487"/>
                  </a:lnTo>
                  <a:lnTo>
                    <a:pt x="1314399" y="399008"/>
                  </a:lnTo>
                  <a:lnTo>
                    <a:pt x="1319453" y="398030"/>
                  </a:lnTo>
                  <a:lnTo>
                    <a:pt x="1319491" y="39241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191331" y="8709240"/>
              <a:ext cx="1104265" cy="1381760"/>
            </a:xfrm>
            <a:custGeom>
              <a:avLst/>
              <a:gdLst/>
              <a:ahLst/>
              <a:cxnLst/>
              <a:rect l="l" t="t" r="r" b="b"/>
              <a:pathLst>
                <a:path w="1104265" h="1381759">
                  <a:moveTo>
                    <a:pt x="15989" y="810412"/>
                  </a:moveTo>
                  <a:lnTo>
                    <a:pt x="15735" y="803389"/>
                  </a:lnTo>
                  <a:lnTo>
                    <a:pt x="13995" y="796823"/>
                  </a:lnTo>
                  <a:lnTo>
                    <a:pt x="11049" y="794448"/>
                  </a:lnTo>
                  <a:lnTo>
                    <a:pt x="7200" y="800011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11"/>
                  </a:lnTo>
                  <a:lnTo>
                    <a:pt x="8001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400" y="809612"/>
                  </a:lnTo>
                  <a:lnTo>
                    <a:pt x="7200" y="812800"/>
                  </a:lnTo>
                  <a:lnTo>
                    <a:pt x="10388" y="811999"/>
                  </a:lnTo>
                  <a:lnTo>
                    <a:pt x="12788" y="811199"/>
                  </a:lnTo>
                  <a:lnTo>
                    <a:pt x="15989" y="810412"/>
                  </a:lnTo>
                  <a:close/>
                </a:path>
                <a:path w="1104265" h="1381759">
                  <a:moveTo>
                    <a:pt x="68732" y="724090"/>
                  </a:moveTo>
                  <a:lnTo>
                    <a:pt x="63944" y="721690"/>
                  </a:lnTo>
                  <a:lnTo>
                    <a:pt x="58343" y="731278"/>
                  </a:lnTo>
                  <a:lnTo>
                    <a:pt x="57543" y="732078"/>
                  </a:lnTo>
                  <a:lnTo>
                    <a:pt x="56032" y="738479"/>
                  </a:lnTo>
                  <a:lnTo>
                    <a:pt x="61048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104265" h="1381759">
                  <a:moveTo>
                    <a:pt x="115392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92" y="646569"/>
                  </a:lnTo>
                  <a:close/>
                </a:path>
                <a:path w="1104265" h="1381759">
                  <a:moveTo>
                    <a:pt x="286118" y="529082"/>
                  </a:moveTo>
                  <a:lnTo>
                    <a:pt x="280123" y="522135"/>
                  </a:lnTo>
                  <a:lnTo>
                    <a:pt x="280720" y="514299"/>
                  </a:lnTo>
                  <a:lnTo>
                    <a:pt x="281622" y="507047"/>
                  </a:lnTo>
                  <a:lnTo>
                    <a:pt x="276529" y="501904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41" y="525081"/>
                  </a:lnTo>
                  <a:lnTo>
                    <a:pt x="277329" y="524281"/>
                  </a:lnTo>
                  <a:lnTo>
                    <a:pt x="279730" y="529082"/>
                  </a:lnTo>
                  <a:lnTo>
                    <a:pt x="286118" y="529082"/>
                  </a:lnTo>
                  <a:close/>
                </a:path>
                <a:path w="1104265" h="1381759">
                  <a:moveTo>
                    <a:pt x="289445" y="668756"/>
                  </a:moveTo>
                  <a:lnTo>
                    <a:pt x="287121" y="662457"/>
                  </a:lnTo>
                  <a:lnTo>
                    <a:pt x="283298" y="658990"/>
                  </a:lnTo>
                  <a:lnTo>
                    <a:pt x="282917" y="664146"/>
                  </a:lnTo>
                  <a:lnTo>
                    <a:pt x="283743" y="669671"/>
                  </a:lnTo>
                  <a:lnTo>
                    <a:pt x="283527" y="674738"/>
                  </a:lnTo>
                  <a:lnTo>
                    <a:pt x="283603" y="676516"/>
                  </a:lnTo>
                  <a:lnTo>
                    <a:pt x="285318" y="672147"/>
                  </a:lnTo>
                  <a:lnTo>
                    <a:pt x="289445" y="668756"/>
                  </a:lnTo>
                  <a:close/>
                </a:path>
                <a:path w="1104265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59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104265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104265" h="1381759">
                  <a:moveTo>
                    <a:pt x="303479" y="1216240"/>
                  </a:moveTo>
                  <a:lnTo>
                    <a:pt x="303098" y="1212316"/>
                  </a:lnTo>
                  <a:lnTo>
                    <a:pt x="299427" y="1208824"/>
                  </a:lnTo>
                  <a:lnTo>
                    <a:pt x="296506" y="1213218"/>
                  </a:lnTo>
                  <a:lnTo>
                    <a:pt x="303479" y="1216240"/>
                  </a:lnTo>
                  <a:close/>
                </a:path>
                <a:path w="1104265" h="1381759">
                  <a:moveTo>
                    <a:pt x="344462" y="1215605"/>
                  </a:moveTo>
                  <a:lnTo>
                    <a:pt x="333565" y="1216177"/>
                  </a:lnTo>
                  <a:lnTo>
                    <a:pt x="333375" y="1220101"/>
                  </a:lnTo>
                  <a:lnTo>
                    <a:pt x="338734" y="1221790"/>
                  </a:lnTo>
                  <a:lnTo>
                    <a:pt x="344462" y="1215605"/>
                  </a:lnTo>
                  <a:close/>
                </a:path>
                <a:path w="1104265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24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104265" h="1381759">
                  <a:moveTo>
                    <a:pt x="383730" y="1280845"/>
                  </a:moveTo>
                  <a:lnTo>
                    <a:pt x="381508" y="1277366"/>
                  </a:lnTo>
                  <a:lnTo>
                    <a:pt x="378028" y="1283538"/>
                  </a:lnTo>
                  <a:lnTo>
                    <a:pt x="383082" y="1285684"/>
                  </a:lnTo>
                  <a:lnTo>
                    <a:pt x="383730" y="1280845"/>
                  </a:lnTo>
                  <a:close/>
                </a:path>
                <a:path w="1104265" h="1381759">
                  <a:moveTo>
                    <a:pt x="402805" y="1276350"/>
                  </a:moveTo>
                  <a:lnTo>
                    <a:pt x="402005" y="1271549"/>
                  </a:lnTo>
                  <a:lnTo>
                    <a:pt x="397205" y="1273949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17" y="1277950"/>
                  </a:lnTo>
                  <a:lnTo>
                    <a:pt x="402805" y="1276350"/>
                  </a:lnTo>
                  <a:close/>
                </a:path>
                <a:path w="1104265" h="1381759">
                  <a:moveTo>
                    <a:pt x="408393" y="1210017"/>
                  </a:moveTo>
                  <a:lnTo>
                    <a:pt x="406806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406" y="1210017"/>
                  </a:lnTo>
                  <a:lnTo>
                    <a:pt x="408393" y="1215605"/>
                  </a:lnTo>
                  <a:lnTo>
                    <a:pt x="408393" y="1210017"/>
                  </a:lnTo>
                  <a:close/>
                </a:path>
                <a:path w="1104265" h="1381759">
                  <a:moveTo>
                    <a:pt x="421982" y="1248371"/>
                  </a:moveTo>
                  <a:lnTo>
                    <a:pt x="421386" y="1241742"/>
                  </a:lnTo>
                  <a:lnTo>
                    <a:pt x="421386" y="1237284"/>
                  </a:lnTo>
                  <a:lnTo>
                    <a:pt x="419290" y="1234782"/>
                  </a:lnTo>
                  <a:lnTo>
                    <a:pt x="412394" y="1233995"/>
                  </a:lnTo>
                  <a:lnTo>
                    <a:pt x="414794" y="1239583"/>
                  </a:lnTo>
                  <a:lnTo>
                    <a:pt x="415594" y="1249172"/>
                  </a:lnTo>
                  <a:lnTo>
                    <a:pt x="421982" y="1248371"/>
                  </a:lnTo>
                  <a:close/>
                </a:path>
                <a:path w="1104265" h="1381759">
                  <a:moveTo>
                    <a:pt x="429945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28"/>
                  </a:lnTo>
                  <a:lnTo>
                    <a:pt x="418795" y="1202029"/>
                  </a:lnTo>
                  <a:lnTo>
                    <a:pt x="418795" y="1202817"/>
                  </a:lnTo>
                  <a:lnTo>
                    <a:pt x="425983" y="1195628"/>
                  </a:lnTo>
                  <a:lnTo>
                    <a:pt x="429945" y="1198968"/>
                  </a:lnTo>
                  <a:close/>
                </a:path>
                <a:path w="1104265" h="1381759">
                  <a:moveTo>
                    <a:pt x="460349" y="386016"/>
                  </a:moveTo>
                  <a:lnTo>
                    <a:pt x="455510" y="386016"/>
                  </a:lnTo>
                  <a:lnTo>
                    <a:pt x="450456" y="383019"/>
                  </a:lnTo>
                  <a:lnTo>
                    <a:pt x="446747" y="381520"/>
                  </a:lnTo>
                  <a:lnTo>
                    <a:pt x="445960" y="386016"/>
                  </a:lnTo>
                  <a:lnTo>
                    <a:pt x="449897" y="386918"/>
                  </a:lnTo>
                  <a:lnTo>
                    <a:pt x="454660" y="390220"/>
                  </a:lnTo>
                  <a:lnTo>
                    <a:pt x="458660" y="391414"/>
                  </a:lnTo>
                  <a:lnTo>
                    <a:pt x="460349" y="386016"/>
                  </a:lnTo>
                  <a:close/>
                </a:path>
                <a:path w="1104265" h="1381759">
                  <a:moveTo>
                    <a:pt x="461949" y="32766"/>
                  </a:moveTo>
                  <a:lnTo>
                    <a:pt x="453948" y="32766"/>
                  </a:lnTo>
                  <a:lnTo>
                    <a:pt x="450761" y="36766"/>
                  </a:lnTo>
                  <a:lnTo>
                    <a:pt x="449160" y="41554"/>
                  </a:lnTo>
                  <a:lnTo>
                    <a:pt x="457149" y="41554"/>
                  </a:lnTo>
                  <a:lnTo>
                    <a:pt x="460349" y="37566"/>
                  </a:lnTo>
                  <a:lnTo>
                    <a:pt x="461949" y="32766"/>
                  </a:lnTo>
                  <a:close/>
                </a:path>
                <a:path w="1104265" h="1381759">
                  <a:moveTo>
                    <a:pt x="474738" y="1172451"/>
                  </a:moveTo>
                  <a:lnTo>
                    <a:pt x="463384" y="1172679"/>
                  </a:lnTo>
                  <a:lnTo>
                    <a:pt x="463042" y="1176642"/>
                  </a:lnTo>
                  <a:lnTo>
                    <a:pt x="468553" y="1178521"/>
                  </a:lnTo>
                  <a:lnTo>
                    <a:pt x="474738" y="1172451"/>
                  </a:lnTo>
                  <a:close/>
                </a:path>
                <a:path w="1104265" h="1381759">
                  <a:moveTo>
                    <a:pt x="494715" y="470738"/>
                  </a:moveTo>
                  <a:lnTo>
                    <a:pt x="488721" y="466788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27" y="472732"/>
                  </a:lnTo>
                  <a:lnTo>
                    <a:pt x="492086" y="476008"/>
                  </a:lnTo>
                  <a:lnTo>
                    <a:pt x="494715" y="470738"/>
                  </a:lnTo>
                  <a:close/>
                </a:path>
                <a:path w="1104265" h="1381759">
                  <a:moveTo>
                    <a:pt x="506704" y="1093330"/>
                  </a:moveTo>
                  <a:lnTo>
                    <a:pt x="505104" y="1086142"/>
                  </a:lnTo>
                  <a:lnTo>
                    <a:pt x="499503" y="1085342"/>
                  </a:lnTo>
                  <a:lnTo>
                    <a:pt x="491515" y="1089329"/>
                  </a:lnTo>
                  <a:lnTo>
                    <a:pt x="493115" y="1094130"/>
                  </a:lnTo>
                  <a:lnTo>
                    <a:pt x="493915" y="1097330"/>
                  </a:lnTo>
                  <a:lnTo>
                    <a:pt x="497916" y="1095730"/>
                  </a:lnTo>
                  <a:lnTo>
                    <a:pt x="502704" y="1094930"/>
                  </a:lnTo>
                  <a:lnTo>
                    <a:pt x="506704" y="1093330"/>
                  </a:lnTo>
                  <a:close/>
                </a:path>
                <a:path w="1104265" h="1381759">
                  <a:moveTo>
                    <a:pt x="525881" y="1091730"/>
                  </a:moveTo>
                  <a:lnTo>
                    <a:pt x="523481" y="1082941"/>
                  </a:lnTo>
                  <a:lnTo>
                    <a:pt x="519493" y="1077341"/>
                  </a:lnTo>
                  <a:lnTo>
                    <a:pt x="511492" y="1078941"/>
                  </a:lnTo>
                  <a:lnTo>
                    <a:pt x="514692" y="1086142"/>
                  </a:lnTo>
                  <a:lnTo>
                    <a:pt x="518693" y="1090930"/>
                  </a:lnTo>
                  <a:lnTo>
                    <a:pt x="525881" y="1091730"/>
                  </a:lnTo>
                  <a:close/>
                </a:path>
                <a:path w="1104265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54" y="303796"/>
                  </a:lnTo>
                  <a:lnTo>
                    <a:pt x="563245" y="302717"/>
                  </a:lnTo>
                  <a:close/>
                </a:path>
                <a:path w="1104265" h="1381759">
                  <a:moveTo>
                    <a:pt x="565124" y="544423"/>
                  </a:moveTo>
                  <a:lnTo>
                    <a:pt x="562648" y="540270"/>
                  </a:lnTo>
                  <a:lnTo>
                    <a:pt x="557479" y="538365"/>
                  </a:lnTo>
                  <a:lnTo>
                    <a:pt x="560844" y="541769"/>
                  </a:lnTo>
                  <a:lnTo>
                    <a:pt x="565124" y="544423"/>
                  </a:lnTo>
                  <a:close/>
                </a:path>
                <a:path w="1104265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47" y="1099820"/>
                  </a:lnTo>
                  <a:lnTo>
                    <a:pt x="567207" y="1095235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104265" h="1381759">
                  <a:moveTo>
                    <a:pt x="596214" y="1039787"/>
                  </a:moveTo>
                  <a:lnTo>
                    <a:pt x="590613" y="1040587"/>
                  </a:lnTo>
                  <a:lnTo>
                    <a:pt x="584225" y="1035786"/>
                  </a:lnTo>
                  <a:lnTo>
                    <a:pt x="583425" y="1043774"/>
                  </a:lnTo>
                  <a:lnTo>
                    <a:pt x="589026" y="1042974"/>
                  </a:lnTo>
                  <a:lnTo>
                    <a:pt x="595414" y="1047775"/>
                  </a:lnTo>
                  <a:lnTo>
                    <a:pt x="596214" y="1039787"/>
                  </a:lnTo>
                  <a:close/>
                </a:path>
                <a:path w="1104265" h="1381759">
                  <a:moveTo>
                    <a:pt x="620991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803" y="62344"/>
                  </a:lnTo>
                  <a:lnTo>
                    <a:pt x="616191" y="63931"/>
                  </a:lnTo>
                  <a:lnTo>
                    <a:pt x="620191" y="63931"/>
                  </a:lnTo>
                  <a:lnTo>
                    <a:pt x="620991" y="56743"/>
                  </a:lnTo>
                  <a:close/>
                </a:path>
                <a:path w="1104265" h="1381759">
                  <a:moveTo>
                    <a:pt x="640168" y="40754"/>
                  </a:moveTo>
                  <a:lnTo>
                    <a:pt x="632180" y="38366"/>
                  </a:lnTo>
                  <a:lnTo>
                    <a:pt x="632180" y="43154"/>
                  </a:lnTo>
                  <a:lnTo>
                    <a:pt x="624979" y="47955"/>
                  </a:lnTo>
                  <a:lnTo>
                    <a:pt x="632980" y="50355"/>
                  </a:lnTo>
                  <a:lnTo>
                    <a:pt x="632980" y="45554"/>
                  </a:lnTo>
                  <a:lnTo>
                    <a:pt x="640168" y="40754"/>
                  </a:lnTo>
                  <a:close/>
                </a:path>
                <a:path w="1104265" h="1381759">
                  <a:moveTo>
                    <a:pt x="649757" y="1057363"/>
                  </a:moveTo>
                  <a:lnTo>
                    <a:pt x="642569" y="1050175"/>
                  </a:lnTo>
                  <a:lnTo>
                    <a:pt x="640969" y="1049375"/>
                  </a:lnTo>
                  <a:lnTo>
                    <a:pt x="638022" y="1050340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69" y="1061364"/>
                  </a:lnTo>
                  <a:lnTo>
                    <a:pt x="649757" y="1057363"/>
                  </a:lnTo>
                  <a:close/>
                </a:path>
                <a:path w="1104265" h="1381759">
                  <a:moveTo>
                    <a:pt x="649897" y="980097"/>
                  </a:moveTo>
                  <a:lnTo>
                    <a:pt x="644169" y="975042"/>
                  </a:lnTo>
                  <a:lnTo>
                    <a:pt x="640676" y="979424"/>
                  </a:lnTo>
                  <a:lnTo>
                    <a:pt x="645668" y="981341"/>
                  </a:lnTo>
                  <a:lnTo>
                    <a:pt x="649897" y="980097"/>
                  </a:lnTo>
                  <a:close/>
                </a:path>
                <a:path w="1104265" h="1381759">
                  <a:moveTo>
                    <a:pt x="661746" y="800"/>
                  </a:moveTo>
                  <a:lnTo>
                    <a:pt x="656158" y="0"/>
                  </a:lnTo>
                  <a:lnTo>
                    <a:pt x="656958" y="4000"/>
                  </a:lnTo>
                  <a:lnTo>
                    <a:pt x="649757" y="6388"/>
                  </a:lnTo>
                  <a:lnTo>
                    <a:pt x="656958" y="7988"/>
                  </a:lnTo>
                  <a:lnTo>
                    <a:pt x="660946" y="7988"/>
                  </a:lnTo>
                  <a:lnTo>
                    <a:pt x="661746" y="800"/>
                  </a:lnTo>
                  <a:close/>
                </a:path>
                <a:path w="1104265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52" y="350253"/>
                  </a:lnTo>
                  <a:lnTo>
                    <a:pt x="667067" y="352958"/>
                  </a:lnTo>
                  <a:close/>
                </a:path>
                <a:path w="1104265" h="1381759">
                  <a:moveTo>
                    <a:pt x="681723" y="1109319"/>
                  </a:moveTo>
                  <a:lnTo>
                    <a:pt x="680135" y="1105319"/>
                  </a:lnTo>
                  <a:lnTo>
                    <a:pt x="674535" y="1107719"/>
                  </a:lnTo>
                  <a:lnTo>
                    <a:pt x="664146" y="1108519"/>
                  </a:lnTo>
                  <a:lnTo>
                    <a:pt x="664946" y="1114107"/>
                  </a:lnTo>
                  <a:lnTo>
                    <a:pt x="669315" y="1115453"/>
                  </a:lnTo>
                  <a:lnTo>
                    <a:pt x="674141" y="1118908"/>
                  </a:lnTo>
                  <a:lnTo>
                    <a:pt x="677760" y="1119949"/>
                  </a:lnTo>
                  <a:lnTo>
                    <a:pt x="678535" y="1114107"/>
                  </a:lnTo>
                  <a:lnTo>
                    <a:pt x="676135" y="1114907"/>
                  </a:lnTo>
                  <a:lnTo>
                    <a:pt x="673735" y="1114907"/>
                  </a:lnTo>
                  <a:lnTo>
                    <a:pt x="672934" y="1111707"/>
                  </a:lnTo>
                  <a:lnTo>
                    <a:pt x="676135" y="1110107"/>
                  </a:lnTo>
                  <a:lnTo>
                    <a:pt x="681723" y="1109319"/>
                  </a:lnTo>
                  <a:close/>
                </a:path>
                <a:path w="1104265" h="1381759">
                  <a:moveTo>
                    <a:pt x="687324" y="775246"/>
                  </a:moveTo>
                  <a:lnTo>
                    <a:pt x="680135" y="775246"/>
                  </a:lnTo>
                  <a:lnTo>
                    <a:pt x="676135" y="779233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104265" h="1381759">
                  <a:moveTo>
                    <a:pt x="690524" y="796823"/>
                  </a:moveTo>
                  <a:lnTo>
                    <a:pt x="684923" y="796023"/>
                  </a:lnTo>
                  <a:lnTo>
                    <a:pt x="684923" y="800811"/>
                  </a:lnTo>
                  <a:lnTo>
                    <a:pt x="678535" y="802411"/>
                  </a:lnTo>
                  <a:lnTo>
                    <a:pt x="685723" y="804011"/>
                  </a:lnTo>
                  <a:lnTo>
                    <a:pt x="689724" y="804011"/>
                  </a:lnTo>
                  <a:lnTo>
                    <a:pt x="690524" y="796823"/>
                  </a:lnTo>
                  <a:close/>
                </a:path>
                <a:path w="1104265" h="1381759">
                  <a:moveTo>
                    <a:pt x="696645" y="688289"/>
                  </a:moveTo>
                  <a:lnTo>
                    <a:pt x="693712" y="684136"/>
                  </a:lnTo>
                  <a:lnTo>
                    <a:pt x="689000" y="682218"/>
                  </a:lnTo>
                  <a:lnTo>
                    <a:pt x="692518" y="685634"/>
                  </a:lnTo>
                  <a:lnTo>
                    <a:pt x="696645" y="688289"/>
                  </a:lnTo>
                  <a:close/>
                </a:path>
                <a:path w="1104265" h="1381759">
                  <a:moveTo>
                    <a:pt x="704710" y="339128"/>
                  </a:moveTo>
                  <a:lnTo>
                    <a:pt x="699312" y="334073"/>
                  </a:lnTo>
                  <a:lnTo>
                    <a:pt x="695718" y="338455"/>
                  </a:lnTo>
                  <a:lnTo>
                    <a:pt x="700506" y="340372"/>
                  </a:lnTo>
                  <a:lnTo>
                    <a:pt x="704710" y="339128"/>
                  </a:lnTo>
                  <a:close/>
                </a:path>
                <a:path w="1104265" h="1381759">
                  <a:moveTo>
                    <a:pt x="708875" y="497751"/>
                  </a:moveTo>
                  <a:lnTo>
                    <a:pt x="701713" y="493915"/>
                  </a:lnTo>
                  <a:lnTo>
                    <a:pt x="701802" y="500900"/>
                  </a:lnTo>
                  <a:lnTo>
                    <a:pt x="697611" y="507796"/>
                  </a:lnTo>
                  <a:lnTo>
                    <a:pt x="695083" y="513359"/>
                  </a:lnTo>
                  <a:lnTo>
                    <a:pt x="700112" y="516293"/>
                  </a:lnTo>
                  <a:lnTo>
                    <a:pt x="701929" y="510209"/>
                  </a:lnTo>
                  <a:lnTo>
                    <a:pt x="706907" y="503605"/>
                  </a:lnTo>
                  <a:lnTo>
                    <a:pt x="708875" y="497751"/>
                  </a:lnTo>
                  <a:close/>
                </a:path>
                <a:path w="1104265" h="1381759">
                  <a:moveTo>
                    <a:pt x="712952" y="826795"/>
                  </a:moveTo>
                  <a:lnTo>
                    <a:pt x="708901" y="823188"/>
                  </a:lnTo>
                  <a:lnTo>
                    <a:pt x="703961" y="828586"/>
                  </a:lnTo>
                  <a:lnTo>
                    <a:pt x="708304" y="829183"/>
                  </a:lnTo>
                  <a:lnTo>
                    <a:pt x="712952" y="826795"/>
                  </a:lnTo>
                  <a:close/>
                </a:path>
                <a:path w="1104265" h="1381759">
                  <a:moveTo>
                    <a:pt x="734529" y="101434"/>
                  </a:moveTo>
                  <a:lnTo>
                    <a:pt x="730478" y="97510"/>
                  </a:lnTo>
                  <a:lnTo>
                    <a:pt x="725538" y="103009"/>
                  </a:lnTo>
                  <a:lnTo>
                    <a:pt x="729881" y="103797"/>
                  </a:lnTo>
                  <a:lnTo>
                    <a:pt x="734529" y="101434"/>
                  </a:lnTo>
                  <a:close/>
                </a:path>
                <a:path w="1104265" h="1381759">
                  <a:moveTo>
                    <a:pt x="746125" y="1047496"/>
                  </a:moveTo>
                  <a:lnTo>
                    <a:pt x="745566" y="1043381"/>
                  </a:lnTo>
                  <a:lnTo>
                    <a:pt x="741857" y="1039863"/>
                  </a:lnTo>
                  <a:lnTo>
                    <a:pt x="739267" y="1044575"/>
                  </a:lnTo>
                  <a:lnTo>
                    <a:pt x="746125" y="1047496"/>
                  </a:lnTo>
                  <a:close/>
                </a:path>
                <a:path w="1104265" h="1381759">
                  <a:moveTo>
                    <a:pt x="746721" y="1009815"/>
                  </a:moveTo>
                  <a:lnTo>
                    <a:pt x="740067" y="1009408"/>
                  </a:lnTo>
                  <a:lnTo>
                    <a:pt x="741667" y="1013409"/>
                  </a:lnTo>
                  <a:lnTo>
                    <a:pt x="739063" y="1022896"/>
                  </a:lnTo>
                  <a:lnTo>
                    <a:pt x="743572" y="1018006"/>
                  </a:lnTo>
                  <a:lnTo>
                    <a:pt x="746721" y="1009815"/>
                  </a:lnTo>
                  <a:close/>
                </a:path>
                <a:path w="1104265" h="1381759">
                  <a:moveTo>
                    <a:pt x="763028" y="1068273"/>
                  </a:moveTo>
                  <a:lnTo>
                    <a:pt x="762647" y="1064158"/>
                  </a:lnTo>
                  <a:lnTo>
                    <a:pt x="758977" y="1060640"/>
                  </a:lnTo>
                  <a:lnTo>
                    <a:pt x="756056" y="1065352"/>
                  </a:lnTo>
                  <a:lnTo>
                    <a:pt x="763028" y="1068273"/>
                  </a:lnTo>
                  <a:close/>
                </a:path>
                <a:path w="1104265" h="1381759">
                  <a:moveTo>
                    <a:pt x="782434" y="658558"/>
                  </a:moveTo>
                  <a:lnTo>
                    <a:pt x="776833" y="658558"/>
                  </a:lnTo>
                  <a:lnTo>
                    <a:pt x="778433" y="663346"/>
                  </a:lnTo>
                  <a:lnTo>
                    <a:pt x="777633" y="669747"/>
                  </a:lnTo>
                  <a:lnTo>
                    <a:pt x="782434" y="670547"/>
                  </a:lnTo>
                  <a:lnTo>
                    <a:pt x="780834" y="665746"/>
                  </a:lnTo>
                  <a:lnTo>
                    <a:pt x="782434" y="658558"/>
                  </a:lnTo>
                  <a:close/>
                </a:path>
                <a:path w="1104265" h="1381759">
                  <a:moveTo>
                    <a:pt x="784021" y="145453"/>
                  </a:moveTo>
                  <a:lnTo>
                    <a:pt x="783234" y="142265"/>
                  </a:lnTo>
                  <a:lnTo>
                    <a:pt x="783234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53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53"/>
                  </a:lnTo>
                  <a:close/>
                </a:path>
                <a:path w="1104265" h="1381759">
                  <a:moveTo>
                    <a:pt x="792429" y="587590"/>
                  </a:moveTo>
                  <a:lnTo>
                    <a:pt x="789622" y="583425"/>
                  </a:lnTo>
                  <a:lnTo>
                    <a:pt x="784567" y="581520"/>
                  </a:lnTo>
                  <a:lnTo>
                    <a:pt x="788123" y="584923"/>
                  </a:lnTo>
                  <a:lnTo>
                    <a:pt x="792429" y="587590"/>
                  </a:lnTo>
                  <a:close/>
                </a:path>
                <a:path w="1104265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43" y="1214081"/>
                  </a:lnTo>
                  <a:lnTo>
                    <a:pt x="792022" y="1218806"/>
                  </a:lnTo>
                  <a:lnTo>
                    <a:pt x="798982" y="1221727"/>
                  </a:lnTo>
                  <a:close/>
                </a:path>
                <a:path w="1104265" h="1381759">
                  <a:moveTo>
                    <a:pt x="800049" y="730338"/>
                  </a:moveTo>
                  <a:lnTo>
                    <a:pt x="795223" y="729691"/>
                  </a:lnTo>
                  <a:lnTo>
                    <a:pt x="793750" y="733031"/>
                  </a:lnTo>
                  <a:lnTo>
                    <a:pt x="790117" y="737273"/>
                  </a:lnTo>
                  <a:lnTo>
                    <a:pt x="789038" y="740930"/>
                  </a:lnTo>
                  <a:lnTo>
                    <a:pt x="795223" y="742467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104265" h="1381759">
                  <a:moveTo>
                    <a:pt x="811999" y="270929"/>
                  </a:moveTo>
                  <a:lnTo>
                    <a:pt x="806411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29"/>
                  </a:lnTo>
                  <a:close/>
                </a:path>
                <a:path w="1104265" h="1381759">
                  <a:moveTo>
                    <a:pt x="820788" y="389216"/>
                  </a:moveTo>
                  <a:lnTo>
                    <a:pt x="815200" y="388416"/>
                  </a:lnTo>
                  <a:lnTo>
                    <a:pt x="816000" y="393217"/>
                  </a:lnTo>
                  <a:lnTo>
                    <a:pt x="808799" y="395617"/>
                  </a:lnTo>
                  <a:lnTo>
                    <a:pt x="816000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104265" h="1381759">
                  <a:moveTo>
                    <a:pt x="823988" y="745667"/>
                  </a:moveTo>
                  <a:lnTo>
                    <a:pt x="816000" y="746467"/>
                  </a:lnTo>
                  <a:lnTo>
                    <a:pt x="812800" y="749668"/>
                  </a:lnTo>
                  <a:lnTo>
                    <a:pt x="811199" y="754456"/>
                  </a:lnTo>
                  <a:lnTo>
                    <a:pt x="819188" y="754456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104265" h="1381759">
                  <a:moveTo>
                    <a:pt x="839228" y="358101"/>
                  </a:moveTo>
                  <a:lnTo>
                    <a:pt x="835177" y="354050"/>
                  </a:lnTo>
                  <a:lnTo>
                    <a:pt x="830237" y="359892"/>
                  </a:lnTo>
                  <a:lnTo>
                    <a:pt x="834580" y="360641"/>
                  </a:lnTo>
                  <a:lnTo>
                    <a:pt x="839228" y="358101"/>
                  </a:lnTo>
                  <a:close/>
                </a:path>
                <a:path w="1104265" h="1381759">
                  <a:moveTo>
                    <a:pt x="843241" y="551624"/>
                  </a:moveTo>
                  <a:lnTo>
                    <a:pt x="840778" y="547458"/>
                  </a:lnTo>
                  <a:lnTo>
                    <a:pt x="835596" y="545553"/>
                  </a:lnTo>
                  <a:lnTo>
                    <a:pt x="838974" y="548957"/>
                  </a:lnTo>
                  <a:lnTo>
                    <a:pt x="843241" y="551624"/>
                  </a:lnTo>
                  <a:close/>
                </a:path>
                <a:path w="1104265" h="1381759">
                  <a:moveTo>
                    <a:pt x="849668" y="966749"/>
                  </a:moveTo>
                  <a:lnTo>
                    <a:pt x="847458" y="963269"/>
                  </a:lnTo>
                  <a:lnTo>
                    <a:pt x="843965" y="969454"/>
                  </a:lnTo>
                  <a:lnTo>
                    <a:pt x="849020" y="971588"/>
                  </a:lnTo>
                  <a:lnTo>
                    <a:pt x="849668" y="966749"/>
                  </a:lnTo>
                  <a:close/>
                </a:path>
                <a:path w="1104265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60" y="519087"/>
                  </a:lnTo>
                  <a:lnTo>
                    <a:pt x="858875" y="521944"/>
                  </a:lnTo>
                  <a:close/>
                </a:path>
                <a:path w="1104265" h="1381759">
                  <a:moveTo>
                    <a:pt x="863447" y="1006119"/>
                  </a:moveTo>
                  <a:lnTo>
                    <a:pt x="862914" y="1000836"/>
                  </a:lnTo>
                  <a:lnTo>
                    <a:pt x="859155" y="999820"/>
                  </a:lnTo>
                  <a:lnTo>
                    <a:pt x="860755" y="1005420"/>
                  </a:lnTo>
                  <a:lnTo>
                    <a:pt x="849566" y="1005420"/>
                  </a:lnTo>
                  <a:lnTo>
                    <a:pt x="855154" y="1014209"/>
                  </a:lnTo>
                  <a:lnTo>
                    <a:pt x="860844" y="1011847"/>
                  </a:lnTo>
                  <a:lnTo>
                    <a:pt x="863447" y="1006119"/>
                  </a:lnTo>
                  <a:close/>
                </a:path>
                <a:path w="1104265" h="1381759">
                  <a:moveTo>
                    <a:pt x="867943" y="1087729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55" y="1090129"/>
                  </a:lnTo>
                  <a:lnTo>
                    <a:pt x="863155" y="1088529"/>
                  </a:lnTo>
                  <a:lnTo>
                    <a:pt x="867143" y="1094130"/>
                  </a:lnTo>
                  <a:lnTo>
                    <a:pt x="867943" y="1087729"/>
                  </a:lnTo>
                  <a:close/>
                </a:path>
                <a:path w="1104265" h="1381759">
                  <a:moveTo>
                    <a:pt x="875271" y="702437"/>
                  </a:moveTo>
                  <a:lnTo>
                    <a:pt x="869543" y="697712"/>
                  </a:lnTo>
                  <a:lnTo>
                    <a:pt x="866063" y="701992"/>
                  </a:lnTo>
                  <a:lnTo>
                    <a:pt x="871042" y="703707"/>
                  </a:lnTo>
                  <a:lnTo>
                    <a:pt x="875271" y="702437"/>
                  </a:lnTo>
                  <a:close/>
                </a:path>
                <a:path w="1104265" h="1381759">
                  <a:moveTo>
                    <a:pt x="889520" y="955065"/>
                  </a:moveTo>
                  <a:lnTo>
                    <a:pt x="880732" y="954265"/>
                  </a:lnTo>
                  <a:lnTo>
                    <a:pt x="881532" y="959065"/>
                  </a:lnTo>
                  <a:lnTo>
                    <a:pt x="875931" y="965454"/>
                  </a:lnTo>
                  <a:lnTo>
                    <a:pt x="884732" y="966254"/>
                  </a:lnTo>
                  <a:lnTo>
                    <a:pt x="883932" y="961453"/>
                  </a:lnTo>
                  <a:lnTo>
                    <a:pt x="889520" y="955065"/>
                  </a:lnTo>
                  <a:close/>
                </a:path>
                <a:path w="1104265" h="1381759">
                  <a:moveTo>
                    <a:pt x="900709" y="684923"/>
                  </a:moveTo>
                  <a:lnTo>
                    <a:pt x="895121" y="684136"/>
                  </a:lnTo>
                  <a:lnTo>
                    <a:pt x="895921" y="688124"/>
                  </a:lnTo>
                  <a:lnTo>
                    <a:pt x="889520" y="690524"/>
                  </a:lnTo>
                  <a:lnTo>
                    <a:pt x="895921" y="692124"/>
                  </a:lnTo>
                  <a:lnTo>
                    <a:pt x="899909" y="692124"/>
                  </a:lnTo>
                  <a:lnTo>
                    <a:pt x="900709" y="684923"/>
                  </a:lnTo>
                  <a:close/>
                </a:path>
                <a:path w="1104265" h="1381759">
                  <a:moveTo>
                    <a:pt x="907910" y="666546"/>
                  </a:moveTo>
                  <a:lnTo>
                    <a:pt x="907110" y="665746"/>
                  </a:lnTo>
                  <a:lnTo>
                    <a:pt x="903109" y="666546"/>
                  </a:lnTo>
                  <a:lnTo>
                    <a:pt x="893749" y="661822"/>
                  </a:lnTo>
                  <a:lnTo>
                    <a:pt x="897712" y="667143"/>
                  </a:lnTo>
                  <a:lnTo>
                    <a:pt x="905586" y="672172"/>
                  </a:lnTo>
                  <a:lnTo>
                    <a:pt x="907910" y="666546"/>
                  </a:lnTo>
                  <a:close/>
                </a:path>
                <a:path w="1104265" h="1381759">
                  <a:moveTo>
                    <a:pt x="917498" y="841578"/>
                  </a:moveTo>
                  <a:lnTo>
                    <a:pt x="910297" y="841578"/>
                  </a:lnTo>
                  <a:lnTo>
                    <a:pt x="908431" y="845515"/>
                  </a:lnTo>
                  <a:lnTo>
                    <a:pt x="902512" y="849668"/>
                  </a:lnTo>
                  <a:lnTo>
                    <a:pt x="899287" y="853376"/>
                  </a:lnTo>
                  <a:lnTo>
                    <a:pt x="905510" y="855967"/>
                  </a:lnTo>
                  <a:lnTo>
                    <a:pt x="904709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66"/>
                  </a:lnTo>
                  <a:lnTo>
                    <a:pt x="917498" y="841578"/>
                  </a:lnTo>
                  <a:close/>
                </a:path>
                <a:path w="1104265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82" y="498017"/>
                  </a:lnTo>
                  <a:lnTo>
                    <a:pt x="940473" y="496925"/>
                  </a:lnTo>
                  <a:close/>
                </a:path>
                <a:path w="1104265" h="1381759">
                  <a:moveTo>
                    <a:pt x="953465" y="646569"/>
                  </a:moveTo>
                  <a:lnTo>
                    <a:pt x="950988" y="640283"/>
                  </a:lnTo>
                  <a:lnTo>
                    <a:pt x="945070" y="638276"/>
                  </a:lnTo>
                  <a:lnTo>
                    <a:pt x="941552" y="638810"/>
                  </a:lnTo>
                  <a:lnTo>
                    <a:pt x="946264" y="640168"/>
                  </a:lnTo>
                  <a:lnTo>
                    <a:pt x="947864" y="645769"/>
                  </a:lnTo>
                  <a:lnTo>
                    <a:pt x="952665" y="654558"/>
                  </a:lnTo>
                  <a:lnTo>
                    <a:pt x="953465" y="646569"/>
                  </a:lnTo>
                  <a:close/>
                </a:path>
                <a:path w="1104265" h="1381759">
                  <a:moveTo>
                    <a:pt x="971842" y="390817"/>
                  </a:moveTo>
                  <a:lnTo>
                    <a:pt x="966381" y="387578"/>
                  </a:lnTo>
                  <a:lnTo>
                    <a:pt x="962952" y="390715"/>
                  </a:lnTo>
                  <a:lnTo>
                    <a:pt x="962964" y="396100"/>
                  </a:lnTo>
                  <a:lnTo>
                    <a:pt x="967841" y="399605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104265" h="1381759">
                  <a:moveTo>
                    <a:pt x="1011008" y="949464"/>
                  </a:moveTo>
                  <a:lnTo>
                    <a:pt x="1009408" y="945476"/>
                  </a:lnTo>
                  <a:lnTo>
                    <a:pt x="1001407" y="946277"/>
                  </a:lnTo>
                  <a:lnTo>
                    <a:pt x="1002207" y="951865"/>
                  </a:lnTo>
                  <a:lnTo>
                    <a:pt x="1006208" y="950264"/>
                  </a:lnTo>
                  <a:lnTo>
                    <a:pt x="1010208" y="955865"/>
                  </a:lnTo>
                  <a:lnTo>
                    <a:pt x="1011008" y="949464"/>
                  </a:lnTo>
                  <a:close/>
                </a:path>
                <a:path w="1104265" h="1381759">
                  <a:moveTo>
                    <a:pt x="1013396" y="931087"/>
                  </a:moveTo>
                  <a:lnTo>
                    <a:pt x="1011796" y="927087"/>
                  </a:lnTo>
                  <a:lnTo>
                    <a:pt x="1003808" y="927887"/>
                  </a:lnTo>
                  <a:lnTo>
                    <a:pt x="1004608" y="933488"/>
                  </a:lnTo>
                  <a:lnTo>
                    <a:pt x="1009408" y="931887"/>
                  </a:lnTo>
                  <a:lnTo>
                    <a:pt x="1013396" y="937488"/>
                  </a:lnTo>
                  <a:lnTo>
                    <a:pt x="1013396" y="931087"/>
                  </a:lnTo>
                  <a:close/>
                </a:path>
                <a:path w="1104265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67" y="693356"/>
                  </a:lnTo>
                  <a:lnTo>
                    <a:pt x="1038174" y="698512"/>
                  </a:lnTo>
                  <a:lnTo>
                    <a:pt x="1039126" y="704037"/>
                  </a:lnTo>
                  <a:lnTo>
                    <a:pt x="1039177" y="709104"/>
                  </a:lnTo>
                  <a:lnTo>
                    <a:pt x="1039520" y="710882"/>
                  </a:lnTo>
                  <a:lnTo>
                    <a:pt x="1041374" y="706513"/>
                  </a:lnTo>
                  <a:lnTo>
                    <a:pt x="1045032" y="703122"/>
                  </a:lnTo>
                  <a:close/>
                </a:path>
                <a:path w="1104265" h="1381759">
                  <a:moveTo>
                    <a:pt x="1045375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52" y="756373"/>
                  </a:lnTo>
                  <a:lnTo>
                    <a:pt x="1022197" y="753668"/>
                  </a:lnTo>
                  <a:lnTo>
                    <a:pt x="1025131" y="760780"/>
                  </a:lnTo>
                  <a:lnTo>
                    <a:pt x="1028890" y="766851"/>
                  </a:lnTo>
                  <a:lnTo>
                    <a:pt x="1033094" y="772325"/>
                  </a:lnTo>
                  <a:lnTo>
                    <a:pt x="1037374" y="777633"/>
                  </a:lnTo>
                  <a:lnTo>
                    <a:pt x="1036574" y="772045"/>
                  </a:lnTo>
                  <a:lnTo>
                    <a:pt x="1044575" y="773645"/>
                  </a:lnTo>
                  <a:lnTo>
                    <a:pt x="1045375" y="768845"/>
                  </a:lnTo>
                  <a:close/>
                </a:path>
                <a:path w="1104265" h="1381759">
                  <a:moveTo>
                    <a:pt x="1066152" y="711301"/>
                  </a:moveTo>
                  <a:lnTo>
                    <a:pt x="1060577" y="711212"/>
                  </a:lnTo>
                  <a:lnTo>
                    <a:pt x="1053960" y="709409"/>
                  </a:lnTo>
                  <a:lnTo>
                    <a:pt x="1048842" y="708939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69" y="717054"/>
                  </a:lnTo>
                  <a:lnTo>
                    <a:pt x="1066152" y="711301"/>
                  </a:lnTo>
                  <a:close/>
                </a:path>
                <a:path w="1104265" h="1381759">
                  <a:moveTo>
                    <a:pt x="1086129" y="914311"/>
                  </a:moveTo>
                  <a:lnTo>
                    <a:pt x="1085329" y="908710"/>
                  </a:lnTo>
                  <a:lnTo>
                    <a:pt x="1080528" y="911110"/>
                  </a:lnTo>
                  <a:lnTo>
                    <a:pt x="1073340" y="911910"/>
                  </a:lnTo>
                  <a:lnTo>
                    <a:pt x="1074140" y="916698"/>
                  </a:lnTo>
                  <a:lnTo>
                    <a:pt x="1078941" y="915098"/>
                  </a:lnTo>
                  <a:lnTo>
                    <a:pt x="1086129" y="914311"/>
                  </a:lnTo>
                  <a:close/>
                </a:path>
                <a:path w="1104265" h="1381759">
                  <a:moveTo>
                    <a:pt x="1103706" y="907910"/>
                  </a:moveTo>
                  <a:lnTo>
                    <a:pt x="1101318" y="901522"/>
                  </a:lnTo>
                  <a:lnTo>
                    <a:pt x="1096518" y="899121"/>
                  </a:lnTo>
                  <a:lnTo>
                    <a:pt x="1090930" y="899121"/>
                  </a:lnTo>
                  <a:lnTo>
                    <a:pt x="1093317" y="905510"/>
                  </a:lnTo>
                  <a:lnTo>
                    <a:pt x="1098118" y="907910"/>
                  </a:lnTo>
                  <a:lnTo>
                    <a:pt x="1103706" y="9079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144036" y="8680068"/>
              <a:ext cx="1035685" cy="1090295"/>
            </a:xfrm>
            <a:custGeom>
              <a:avLst/>
              <a:gdLst/>
              <a:ahLst/>
              <a:cxnLst/>
              <a:rect l="l" t="t" r="r" b="b"/>
              <a:pathLst>
                <a:path w="1035684" h="1090295">
                  <a:moveTo>
                    <a:pt x="8991" y="266141"/>
                  </a:moveTo>
                  <a:lnTo>
                    <a:pt x="4940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1035684" h="1090295">
                  <a:moveTo>
                    <a:pt x="71437" y="685723"/>
                  </a:moveTo>
                  <a:lnTo>
                    <a:pt x="67284" y="682129"/>
                  </a:lnTo>
                  <a:lnTo>
                    <a:pt x="62674" y="687527"/>
                  </a:lnTo>
                  <a:lnTo>
                    <a:pt x="66979" y="688124"/>
                  </a:lnTo>
                  <a:lnTo>
                    <a:pt x="71437" y="685723"/>
                  </a:lnTo>
                  <a:close/>
                </a:path>
                <a:path w="1035684" h="1090295">
                  <a:moveTo>
                    <a:pt x="107035" y="302323"/>
                  </a:moveTo>
                  <a:lnTo>
                    <a:pt x="101650" y="297713"/>
                  </a:lnTo>
                  <a:lnTo>
                    <a:pt x="98044" y="301637"/>
                  </a:lnTo>
                  <a:lnTo>
                    <a:pt x="102844" y="303403"/>
                  </a:lnTo>
                  <a:lnTo>
                    <a:pt x="107035" y="302323"/>
                  </a:lnTo>
                  <a:close/>
                </a:path>
                <a:path w="1035684" h="1090295">
                  <a:moveTo>
                    <a:pt x="144805" y="340067"/>
                  </a:moveTo>
                  <a:lnTo>
                    <a:pt x="138404" y="340868"/>
                  </a:lnTo>
                  <a:lnTo>
                    <a:pt x="128016" y="339267"/>
                  </a:lnTo>
                  <a:lnTo>
                    <a:pt x="127215" y="345668"/>
                  </a:lnTo>
                  <a:lnTo>
                    <a:pt x="134239" y="346138"/>
                  </a:lnTo>
                  <a:lnTo>
                    <a:pt x="139014" y="347065"/>
                  </a:lnTo>
                  <a:lnTo>
                    <a:pt x="142278" y="345884"/>
                  </a:lnTo>
                  <a:lnTo>
                    <a:pt x="144805" y="340067"/>
                  </a:lnTo>
                  <a:close/>
                </a:path>
                <a:path w="1035684" h="1090295">
                  <a:moveTo>
                    <a:pt x="167982" y="227380"/>
                  </a:moveTo>
                  <a:lnTo>
                    <a:pt x="159435" y="224904"/>
                  </a:lnTo>
                  <a:lnTo>
                    <a:pt x="157187" y="229171"/>
                  </a:lnTo>
                  <a:lnTo>
                    <a:pt x="160337" y="232549"/>
                  </a:lnTo>
                  <a:lnTo>
                    <a:pt x="167982" y="227380"/>
                  </a:lnTo>
                  <a:close/>
                </a:path>
                <a:path w="1035684" h="1090295">
                  <a:moveTo>
                    <a:pt x="176771" y="334467"/>
                  </a:moveTo>
                  <a:lnTo>
                    <a:pt x="171170" y="333679"/>
                  </a:lnTo>
                  <a:lnTo>
                    <a:pt x="171970" y="338467"/>
                  </a:lnTo>
                  <a:lnTo>
                    <a:pt x="165582" y="340868"/>
                  </a:lnTo>
                  <a:lnTo>
                    <a:pt x="171970" y="341668"/>
                  </a:lnTo>
                  <a:lnTo>
                    <a:pt x="175971" y="341668"/>
                  </a:lnTo>
                  <a:lnTo>
                    <a:pt x="176771" y="334467"/>
                  </a:lnTo>
                  <a:close/>
                </a:path>
                <a:path w="1035684" h="1090295">
                  <a:moveTo>
                    <a:pt x="180378" y="243408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78" y="243408"/>
                  </a:lnTo>
                  <a:close/>
                </a:path>
                <a:path w="1035684" h="1090295">
                  <a:moveTo>
                    <a:pt x="183349" y="274116"/>
                  </a:moveTo>
                  <a:lnTo>
                    <a:pt x="179273" y="273037"/>
                  </a:lnTo>
                  <a:lnTo>
                    <a:pt x="175933" y="277495"/>
                  </a:lnTo>
                  <a:lnTo>
                    <a:pt x="180771" y="284124"/>
                  </a:lnTo>
                  <a:lnTo>
                    <a:pt x="183349" y="274116"/>
                  </a:lnTo>
                  <a:close/>
                </a:path>
                <a:path w="1035684" h="1090295">
                  <a:moveTo>
                    <a:pt x="191960" y="774039"/>
                  </a:moveTo>
                  <a:lnTo>
                    <a:pt x="186359" y="773239"/>
                  </a:lnTo>
                  <a:lnTo>
                    <a:pt x="187159" y="778040"/>
                  </a:lnTo>
                  <a:lnTo>
                    <a:pt x="179971" y="779640"/>
                  </a:lnTo>
                  <a:lnTo>
                    <a:pt x="187159" y="781240"/>
                  </a:lnTo>
                  <a:lnTo>
                    <a:pt x="191160" y="781240"/>
                  </a:lnTo>
                  <a:lnTo>
                    <a:pt x="191960" y="774039"/>
                  </a:lnTo>
                  <a:close/>
                </a:path>
                <a:path w="1035684" h="1090295">
                  <a:moveTo>
                    <a:pt x="197281" y="400735"/>
                  </a:moveTo>
                  <a:lnTo>
                    <a:pt x="193052" y="399605"/>
                  </a:lnTo>
                  <a:lnTo>
                    <a:pt x="189865" y="403885"/>
                  </a:lnTo>
                  <a:lnTo>
                    <a:pt x="195148" y="410400"/>
                  </a:lnTo>
                  <a:lnTo>
                    <a:pt x="197281" y="400735"/>
                  </a:lnTo>
                  <a:close/>
                </a:path>
                <a:path w="1035684" h="1090295">
                  <a:moveTo>
                    <a:pt x="199999" y="245694"/>
                  </a:moveTo>
                  <a:lnTo>
                    <a:pt x="195948" y="241769"/>
                  </a:lnTo>
                  <a:lnTo>
                    <a:pt x="191008" y="247269"/>
                  </a:lnTo>
                  <a:lnTo>
                    <a:pt x="195351" y="248056"/>
                  </a:lnTo>
                  <a:lnTo>
                    <a:pt x="199999" y="245694"/>
                  </a:lnTo>
                  <a:close/>
                </a:path>
                <a:path w="1035684" h="1090295">
                  <a:moveTo>
                    <a:pt x="215138" y="595820"/>
                  </a:moveTo>
                  <a:lnTo>
                    <a:pt x="208737" y="595020"/>
                  </a:lnTo>
                  <a:lnTo>
                    <a:pt x="206438" y="598246"/>
                  </a:lnTo>
                  <a:lnTo>
                    <a:pt x="201752" y="601611"/>
                  </a:lnTo>
                  <a:lnTo>
                    <a:pt x="199745" y="604685"/>
                  </a:lnTo>
                  <a:lnTo>
                    <a:pt x="205536" y="607009"/>
                  </a:lnTo>
                  <a:lnTo>
                    <a:pt x="205536" y="602208"/>
                  </a:lnTo>
                  <a:lnTo>
                    <a:pt x="209537" y="603008"/>
                  </a:lnTo>
                  <a:lnTo>
                    <a:pt x="210337" y="606209"/>
                  </a:lnTo>
                  <a:lnTo>
                    <a:pt x="210337" y="610997"/>
                  </a:lnTo>
                  <a:lnTo>
                    <a:pt x="214337" y="610997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1035684" h="1090295">
                  <a:moveTo>
                    <a:pt x="242354" y="691324"/>
                  </a:moveTo>
                  <a:lnTo>
                    <a:pt x="238315" y="687730"/>
                  </a:lnTo>
                  <a:lnTo>
                    <a:pt x="233362" y="693127"/>
                  </a:lnTo>
                  <a:lnTo>
                    <a:pt x="237705" y="693724"/>
                  </a:lnTo>
                  <a:lnTo>
                    <a:pt x="242354" y="691324"/>
                  </a:lnTo>
                  <a:close/>
                </a:path>
                <a:path w="1035684" h="1090295">
                  <a:moveTo>
                    <a:pt x="268046" y="681736"/>
                  </a:moveTo>
                  <a:lnTo>
                    <a:pt x="263880" y="678141"/>
                  </a:lnTo>
                  <a:lnTo>
                    <a:pt x="259270" y="683526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1035684" h="1090295">
                  <a:moveTo>
                    <a:pt x="275069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69" y="39560"/>
                  </a:lnTo>
                  <a:lnTo>
                    <a:pt x="273469" y="34772"/>
                  </a:lnTo>
                  <a:lnTo>
                    <a:pt x="275069" y="27571"/>
                  </a:lnTo>
                  <a:close/>
                </a:path>
                <a:path w="1035684" h="1090295">
                  <a:moveTo>
                    <a:pt x="280670" y="454355"/>
                  </a:moveTo>
                  <a:lnTo>
                    <a:pt x="278269" y="446366"/>
                  </a:lnTo>
                  <a:lnTo>
                    <a:pt x="275069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54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69" y="459155"/>
                  </a:lnTo>
                  <a:lnTo>
                    <a:pt x="280670" y="454355"/>
                  </a:lnTo>
                  <a:close/>
                </a:path>
                <a:path w="1035684" h="1090295">
                  <a:moveTo>
                    <a:pt x="283870" y="467144"/>
                  </a:moveTo>
                  <a:lnTo>
                    <a:pt x="275869" y="467944"/>
                  </a:lnTo>
                  <a:lnTo>
                    <a:pt x="269481" y="470344"/>
                  </a:lnTo>
                  <a:lnTo>
                    <a:pt x="266280" y="476732"/>
                  </a:lnTo>
                  <a:lnTo>
                    <a:pt x="276669" y="476732"/>
                  </a:lnTo>
                  <a:lnTo>
                    <a:pt x="283070" y="474332"/>
                  </a:lnTo>
                  <a:lnTo>
                    <a:pt x="283870" y="467144"/>
                  </a:lnTo>
                  <a:close/>
                </a:path>
                <a:path w="1035684" h="1090295">
                  <a:moveTo>
                    <a:pt x="301447" y="687730"/>
                  </a:moveTo>
                  <a:lnTo>
                    <a:pt x="300647" y="686930"/>
                  </a:lnTo>
                  <a:lnTo>
                    <a:pt x="296646" y="687730"/>
                  </a:lnTo>
                  <a:lnTo>
                    <a:pt x="286943" y="683006"/>
                  </a:lnTo>
                  <a:lnTo>
                    <a:pt x="290957" y="688327"/>
                  </a:lnTo>
                  <a:lnTo>
                    <a:pt x="299008" y="693343"/>
                  </a:lnTo>
                  <a:lnTo>
                    <a:pt x="301447" y="687730"/>
                  </a:lnTo>
                  <a:close/>
                </a:path>
                <a:path w="1035684" h="1090295">
                  <a:moveTo>
                    <a:pt x="302247" y="935482"/>
                  </a:moveTo>
                  <a:lnTo>
                    <a:pt x="296646" y="934681"/>
                  </a:lnTo>
                  <a:lnTo>
                    <a:pt x="297446" y="939482"/>
                  </a:lnTo>
                  <a:lnTo>
                    <a:pt x="291058" y="941882"/>
                  </a:lnTo>
                  <a:lnTo>
                    <a:pt x="297446" y="942682"/>
                  </a:lnTo>
                  <a:lnTo>
                    <a:pt x="301447" y="942682"/>
                  </a:lnTo>
                  <a:lnTo>
                    <a:pt x="302247" y="935482"/>
                  </a:lnTo>
                  <a:close/>
                </a:path>
                <a:path w="1035684" h="1090295">
                  <a:moveTo>
                    <a:pt x="303047" y="181825"/>
                  </a:moveTo>
                  <a:lnTo>
                    <a:pt x="295059" y="182626"/>
                  </a:lnTo>
                  <a:lnTo>
                    <a:pt x="288658" y="185013"/>
                  </a:lnTo>
                  <a:lnTo>
                    <a:pt x="285457" y="191414"/>
                  </a:lnTo>
                  <a:lnTo>
                    <a:pt x="295846" y="191414"/>
                  </a:lnTo>
                  <a:lnTo>
                    <a:pt x="302247" y="189014"/>
                  </a:lnTo>
                  <a:lnTo>
                    <a:pt x="303047" y="181825"/>
                  </a:lnTo>
                  <a:close/>
                </a:path>
                <a:path w="1035684" h="1090295">
                  <a:moveTo>
                    <a:pt x="311035" y="542264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46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35" y="542264"/>
                  </a:lnTo>
                  <a:close/>
                </a:path>
                <a:path w="1035684" h="1090295">
                  <a:moveTo>
                    <a:pt x="320624" y="942682"/>
                  </a:moveTo>
                  <a:lnTo>
                    <a:pt x="315036" y="941882"/>
                  </a:lnTo>
                  <a:lnTo>
                    <a:pt x="315836" y="946670"/>
                  </a:lnTo>
                  <a:lnTo>
                    <a:pt x="309435" y="949071"/>
                  </a:lnTo>
                  <a:lnTo>
                    <a:pt x="315836" y="949871"/>
                  </a:lnTo>
                  <a:lnTo>
                    <a:pt x="319824" y="949871"/>
                  </a:lnTo>
                  <a:lnTo>
                    <a:pt x="320624" y="942682"/>
                  </a:lnTo>
                  <a:close/>
                </a:path>
                <a:path w="1035684" h="1090295">
                  <a:moveTo>
                    <a:pt x="321424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24" y="1019403"/>
                  </a:lnTo>
                  <a:lnTo>
                    <a:pt x="319824" y="1014603"/>
                  </a:lnTo>
                  <a:lnTo>
                    <a:pt x="321424" y="1007414"/>
                  </a:lnTo>
                  <a:close/>
                </a:path>
                <a:path w="1035684" h="1090295">
                  <a:moveTo>
                    <a:pt x="323164" y="794639"/>
                  </a:moveTo>
                  <a:lnTo>
                    <a:pt x="317436" y="790028"/>
                  </a:lnTo>
                  <a:lnTo>
                    <a:pt x="313944" y="793965"/>
                  </a:lnTo>
                  <a:lnTo>
                    <a:pt x="318935" y="795718"/>
                  </a:lnTo>
                  <a:lnTo>
                    <a:pt x="323164" y="794639"/>
                  </a:lnTo>
                  <a:close/>
                </a:path>
                <a:path w="1035684" h="1090295">
                  <a:moveTo>
                    <a:pt x="323189" y="640969"/>
                  </a:moveTo>
                  <a:lnTo>
                    <a:pt x="319024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69"/>
                  </a:lnTo>
                  <a:close/>
                </a:path>
                <a:path w="1035684" h="1090295">
                  <a:moveTo>
                    <a:pt x="324624" y="825995"/>
                  </a:moveTo>
                  <a:lnTo>
                    <a:pt x="319024" y="825995"/>
                  </a:lnTo>
                  <a:lnTo>
                    <a:pt x="314236" y="819594"/>
                  </a:lnTo>
                  <a:lnTo>
                    <a:pt x="311035" y="826795"/>
                  </a:lnTo>
                  <a:lnTo>
                    <a:pt x="316636" y="826795"/>
                  </a:lnTo>
                  <a:lnTo>
                    <a:pt x="322224" y="833183"/>
                  </a:lnTo>
                  <a:lnTo>
                    <a:pt x="324624" y="825995"/>
                  </a:lnTo>
                  <a:close/>
                </a:path>
                <a:path w="1035684" h="1090295">
                  <a:moveTo>
                    <a:pt x="329120" y="418439"/>
                  </a:moveTo>
                  <a:lnTo>
                    <a:pt x="324624" y="414401"/>
                  </a:lnTo>
                  <a:lnTo>
                    <a:pt x="320128" y="420243"/>
                  </a:lnTo>
                  <a:lnTo>
                    <a:pt x="324624" y="420992"/>
                  </a:lnTo>
                  <a:lnTo>
                    <a:pt x="329120" y="418439"/>
                  </a:lnTo>
                  <a:close/>
                </a:path>
                <a:path w="1035684" h="1090295">
                  <a:moveTo>
                    <a:pt x="331012" y="1027391"/>
                  </a:moveTo>
                  <a:lnTo>
                    <a:pt x="323024" y="1027391"/>
                  </a:lnTo>
                  <a:lnTo>
                    <a:pt x="319824" y="1031392"/>
                  </a:lnTo>
                  <a:lnTo>
                    <a:pt x="318236" y="1036180"/>
                  </a:lnTo>
                  <a:lnTo>
                    <a:pt x="326224" y="1036180"/>
                  </a:lnTo>
                  <a:lnTo>
                    <a:pt x="329425" y="1032192"/>
                  </a:lnTo>
                  <a:lnTo>
                    <a:pt x="331012" y="1027391"/>
                  </a:lnTo>
                  <a:close/>
                </a:path>
                <a:path w="1035684" h="1090295">
                  <a:moveTo>
                    <a:pt x="353441" y="861212"/>
                  </a:moveTo>
                  <a:lnTo>
                    <a:pt x="349402" y="857161"/>
                  </a:lnTo>
                  <a:lnTo>
                    <a:pt x="344449" y="863003"/>
                  </a:lnTo>
                  <a:lnTo>
                    <a:pt x="348805" y="863752"/>
                  </a:lnTo>
                  <a:lnTo>
                    <a:pt x="353441" y="861212"/>
                  </a:lnTo>
                  <a:close/>
                </a:path>
                <a:path w="1035684" h="1090295">
                  <a:moveTo>
                    <a:pt x="363791" y="560654"/>
                  </a:moveTo>
                  <a:lnTo>
                    <a:pt x="358190" y="560654"/>
                  </a:lnTo>
                  <a:lnTo>
                    <a:pt x="359791" y="565442"/>
                  </a:lnTo>
                  <a:lnTo>
                    <a:pt x="358190" y="572643"/>
                  </a:lnTo>
                  <a:lnTo>
                    <a:pt x="363791" y="572643"/>
                  </a:lnTo>
                  <a:lnTo>
                    <a:pt x="362191" y="567842"/>
                  </a:lnTo>
                  <a:lnTo>
                    <a:pt x="363791" y="560654"/>
                  </a:lnTo>
                  <a:close/>
                </a:path>
                <a:path w="1035684" h="1090295">
                  <a:moveTo>
                    <a:pt x="366979" y="913904"/>
                  </a:moveTo>
                  <a:lnTo>
                    <a:pt x="358990" y="913904"/>
                  </a:lnTo>
                  <a:lnTo>
                    <a:pt x="355790" y="917905"/>
                  </a:lnTo>
                  <a:lnTo>
                    <a:pt x="354190" y="922693"/>
                  </a:lnTo>
                  <a:lnTo>
                    <a:pt x="362191" y="922693"/>
                  </a:lnTo>
                  <a:lnTo>
                    <a:pt x="365379" y="918705"/>
                  </a:lnTo>
                  <a:lnTo>
                    <a:pt x="366979" y="913904"/>
                  </a:lnTo>
                  <a:close/>
                </a:path>
                <a:path w="1035684" h="1090295">
                  <a:moveTo>
                    <a:pt x="370179" y="897128"/>
                  </a:moveTo>
                  <a:lnTo>
                    <a:pt x="364578" y="897128"/>
                  </a:lnTo>
                  <a:lnTo>
                    <a:pt x="359791" y="890727"/>
                  </a:lnTo>
                  <a:lnTo>
                    <a:pt x="356590" y="897915"/>
                  </a:lnTo>
                  <a:lnTo>
                    <a:pt x="362191" y="897915"/>
                  </a:lnTo>
                  <a:lnTo>
                    <a:pt x="367779" y="904316"/>
                  </a:lnTo>
                  <a:lnTo>
                    <a:pt x="370179" y="897128"/>
                  </a:lnTo>
                  <a:close/>
                </a:path>
                <a:path w="1035684" h="1090295">
                  <a:moveTo>
                    <a:pt x="372630" y="703643"/>
                  </a:moveTo>
                  <a:lnTo>
                    <a:pt x="368579" y="699719"/>
                  </a:lnTo>
                  <a:lnTo>
                    <a:pt x="363639" y="705218"/>
                  </a:lnTo>
                  <a:lnTo>
                    <a:pt x="367982" y="706005"/>
                  </a:lnTo>
                  <a:lnTo>
                    <a:pt x="372630" y="703643"/>
                  </a:lnTo>
                  <a:close/>
                </a:path>
                <a:path w="1035684" h="1090295">
                  <a:moveTo>
                    <a:pt x="374980" y="584631"/>
                  </a:moveTo>
                  <a:lnTo>
                    <a:pt x="369379" y="584631"/>
                  </a:lnTo>
                  <a:lnTo>
                    <a:pt x="370179" y="589419"/>
                  </a:lnTo>
                  <a:lnTo>
                    <a:pt x="369379" y="596620"/>
                  </a:lnTo>
                  <a:lnTo>
                    <a:pt x="374980" y="596620"/>
                  </a:lnTo>
                  <a:lnTo>
                    <a:pt x="373380" y="591820"/>
                  </a:lnTo>
                  <a:lnTo>
                    <a:pt x="374980" y="584631"/>
                  </a:lnTo>
                  <a:close/>
                </a:path>
                <a:path w="1035684" h="1090295">
                  <a:moveTo>
                    <a:pt x="385368" y="723696"/>
                  </a:moveTo>
                  <a:lnTo>
                    <a:pt x="379768" y="723696"/>
                  </a:lnTo>
                  <a:lnTo>
                    <a:pt x="380568" y="728484"/>
                  </a:lnTo>
                  <a:lnTo>
                    <a:pt x="379768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1035684" h="1090295">
                  <a:moveTo>
                    <a:pt x="394157" y="431977"/>
                  </a:moveTo>
                  <a:lnTo>
                    <a:pt x="388556" y="431177"/>
                  </a:lnTo>
                  <a:lnTo>
                    <a:pt x="389356" y="435978"/>
                  </a:lnTo>
                  <a:lnTo>
                    <a:pt x="382968" y="438365"/>
                  </a:lnTo>
                  <a:lnTo>
                    <a:pt x="389356" y="439166"/>
                  </a:lnTo>
                  <a:lnTo>
                    <a:pt x="393357" y="439166"/>
                  </a:lnTo>
                  <a:lnTo>
                    <a:pt x="394157" y="431977"/>
                  </a:lnTo>
                  <a:close/>
                </a:path>
                <a:path w="1035684" h="1090295">
                  <a:moveTo>
                    <a:pt x="397052" y="417487"/>
                  </a:moveTo>
                  <a:lnTo>
                    <a:pt x="396836" y="412559"/>
                  </a:lnTo>
                  <a:lnTo>
                    <a:pt x="391756" y="410400"/>
                  </a:lnTo>
                  <a:lnTo>
                    <a:pt x="392125" y="415709"/>
                  </a:lnTo>
                  <a:lnTo>
                    <a:pt x="389255" y="420484"/>
                  </a:lnTo>
                  <a:lnTo>
                    <a:pt x="388048" y="424218"/>
                  </a:lnTo>
                  <a:lnTo>
                    <a:pt x="393357" y="426377"/>
                  </a:lnTo>
                  <a:lnTo>
                    <a:pt x="395020" y="422871"/>
                  </a:lnTo>
                  <a:lnTo>
                    <a:pt x="397052" y="417487"/>
                  </a:lnTo>
                  <a:close/>
                </a:path>
                <a:path w="1035684" h="1090295">
                  <a:moveTo>
                    <a:pt x="399935" y="1130"/>
                  </a:moveTo>
                  <a:lnTo>
                    <a:pt x="395859" y="0"/>
                  </a:lnTo>
                  <a:lnTo>
                    <a:pt x="392518" y="4267"/>
                  </a:lnTo>
                  <a:lnTo>
                    <a:pt x="397357" y="10795"/>
                  </a:lnTo>
                  <a:lnTo>
                    <a:pt x="399935" y="1130"/>
                  </a:lnTo>
                  <a:close/>
                </a:path>
                <a:path w="1035684" h="1090295">
                  <a:moveTo>
                    <a:pt x="405422" y="796582"/>
                  </a:moveTo>
                  <a:lnTo>
                    <a:pt x="402945" y="792429"/>
                  </a:lnTo>
                  <a:lnTo>
                    <a:pt x="397776" y="790511"/>
                  </a:lnTo>
                  <a:lnTo>
                    <a:pt x="401154" y="793927"/>
                  </a:lnTo>
                  <a:lnTo>
                    <a:pt x="405422" y="796582"/>
                  </a:lnTo>
                  <a:close/>
                </a:path>
                <a:path w="1035684" h="1090295">
                  <a:moveTo>
                    <a:pt x="407746" y="84315"/>
                  </a:moveTo>
                  <a:lnTo>
                    <a:pt x="399199" y="81851"/>
                  </a:lnTo>
                  <a:lnTo>
                    <a:pt x="396951" y="86118"/>
                  </a:lnTo>
                  <a:lnTo>
                    <a:pt x="400100" y="89484"/>
                  </a:lnTo>
                  <a:lnTo>
                    <a:pt x="407746" y="84315"/>
                  </a:lnTo>
                  <a:close/>
                </a:path>
                <a:path w="1035684" h="1090295">
                  <a:moveTo>
                    <a:pt x="411734" y="837184"/>
                  </a:moveTo>
                  <a:lnTo>
                    <a:pt x="406146" y="837184"/>
                  </a:lnTo>
                  <a:lnTo>
                    <a:pt x="406946" y="841971"/>
                  </a:lnTo>
                  <a:lnTo>
                    <a:pt x="406146" y="849172"/>
                  </a:lnTo>
                  <a:lnTo>
                    <a:pt x="411734" y="849172"/>
                  </a:lnTo>
                  <a:lnTo>
                    <a:pt x="410133" y="844372"/>
                  </a:lnTo>
                  <a:lnTo>
                    <a:pt x="411734" y="837184"/>
                  </a:lnTo>
                  <a:close/>
                </a:path>
                <a:path w="1035684" h="1090295">
                  <a:moveTo>
                    <a:pt x="416610" y="767016"/>
                  </a:moveTo>
                  <a:lnTo>
                    <a:pt x="414134" y="762850"/>
                  </a:lnTo>
                  <a:lnTo>
                    <a:pt x="408965" y="760945"/>
                  </a:lnTo>
                  <a:lnTo>
                    <a:pt x="412343" y="764349"/>
                  </a:lnTo>
                  <a:lnTo>
                    <a:pt x="416610" y="767016"/>
                  </a:lnTo>
                  <a:close/>
                </a:path>
                <a:path w="1035684" h="1090295">
                  <a:moveTo>
                    <a:pt x="428129" y="441617"/>
                  </a:moveTo>
                  <a:lnTo>
                    <a:pt x="425323" y="437578"/>
                  </a:lnTo>
                  <a:lnTo>
                    <a:pt x="420268" y="435330"/>
                  </a:lnTo>
                  <a:lnTo>
                    <a:pt x="423824" y="438772"/>
                  </a:lnTo>
                  <a:lnTo>
                    <a:pt x="428129" y="441617"/>
                  </a:lnTo>
                  <a:close/>
                </a:path>
                <a:path w="1035684" h="1090295">
                  <a:moveTo>
                    <a:pt x="462483" y="177507"/>
                  </a:moveTo>
                  <a:lnTo>
                    <a:pt x="458889" y="171437"/>
                  </a:lnTo>
                  <a:lnTo>
                    <a:pt x="451700" y="177952"/>
                  </a:lnTo>
                  <a:lnTo>
                    <a:pt x="456488" y="179819"/>
                  </a:lnTo>
                  <a:lnTo>
                    <a:pt x="462483" y="177507"/>
                  </a:lnTo>
                  <a:close/>
                </a:path>
                <a:path w="1035684" h="1090295">
                  <a:moveTo>
                    <a:pt x="462495" y="900023"/>
                  </a:moveTo>
                  <a:lnTo>
                    <a:pt x="459689" y="895527"/>
                  </a:lnTo>
                  <a:lnTo>
                    <a:pt x="454634" y="893724"/>
                  </a:lnTo>
                  <a:lnTo>
                    <a:pt x="458190" y="897318"/>
                  </a:lnTo>
                  <a:lnTo>
                    <a:pt x="462495" y="900023"/>
                  </a:lnTo>
                  <a:close/>
                </a:path>
                <a:path w="1035684" h="1090295">
                  <a:moveTo>
                    <a:pt x="476529" y="828789"/>
                  </a:moveTo>
                  <a:lnTo>
                    <a:pt x="472478" y="825195"/>
                  </a:lnTo>
                  <a:lnTo>
                    <a:pt x="467537" y="830592"/>
                  </a:lnTo>
                  <a:lnTo>
                    <a:pt x="471881" y="831189"/>
                  </a:lnTo>
                  <a:lnTo>
                    <a:pt x="476529" y="828789"/>
                  </a:lnTo>
                  <a:close/>
                </a:path>
                <a:path w="1035684" h="1090295">
                  <a:moveTo>
                    <a:pt x="476605" y="932903"/>
                  </a:moveTo>
                  <a:lnTo>
                    <a:pt x="470877" y="928293"/>
                  </a:lnTo>
                  <a:lnTo>
                    <a:pt x="467398" y="932230"/>
                  </a:lnTo>
                  <a:lnTo>
                    <a:pt x="472376" y="933983"/>
                  </a:lnTo>
                  <a:lnTo>
                    <a:pt x="476605" y="932903"/>
                  </a:lnTo>
                  <a:close/>
                </a:path>
                <a:path w="1035684" h="1090295">
                  <a:moveTo>
                    <a:pt x="487667" y="660552"/>
                  </a:moveTo>
                  <a:lnTo>
                    <a:pt x="482066" y="659752"/>
                  </a:lnTo>
                  <a:lnTo>
                    <a:pt x="482866" y="664552"/>
                  </a:lnTo>
                  <a:lnTo>
                    <a:pt x="476478" y="666953"/>
                  </a:lnTo>
                  <a:lnTo>
                    <a:pt x="482866" y="667753"/>
                  </a:lnTo>
                  <a:lnTo>
                    <a:pt x="486867" y="667753"/>
                  </a:lnTo>
                  <a:lnTo>
                    <a:pt x="487667" y="660552"/>
                  </a:lnTo>
                  <a:close/>
                </a:path>
                <a:path w="1035684" h="1090295">
                  <a:moveTo>
                    <a:pt x="494995" y="43014"/>
                  </a:moveTo>
                  <a:lnTo>
                    <a:pt x="489267" y="37960"/>
                  </a:lnTo>
                  <a:lnTo>
                    <a:pt x="485775" y="42341"/>
                  </a:lnTo>
                  <a:lnTo>
                    <a:pt x="490766" y="44259"/>
                  </a:lnTo>
                  <a:lnTo>
                    <a:pt x="494995" y="43014"/>
                  </a:lnTo>
                  <a:close/>
                </a:path>
                <a:path w="1035684" h="1090295">
                  <a:moveTo>
                    <a:pt x="507365" y="115836"/>
                  </a:moveTo>
                  <a:lnTo>
                    <a:pt x="502653" y="113893"/>
                  </a:lnTo>
                  <a:lnTo>
                    <a:pt x="498830" y="116738"/>
                  </a:lnTo>
                  <a:lnTo>
                    <a:pt x="504444" y="123482"/>
                  </a:lnTo>
                  <a:lnTo>
                    <a:pt x="507365" y="115836"/>
                  </a:lnTo>
                  <a:close/>
                </a:path>
                <a:path w="1035684" h="1090295">
                  <a:moveTo>
                    <a:pt x="509244" y="61937"/>
                  </a:moveTo>
                  <a:lnTo>
                    <a:pt x="501243" y="61937"/>
                  </a:lnTo>
                  <a:lnTo>
                    <a:pt x="498055" y="65938"/>
                  </a:lnTo>
                  <a:lnTo>
                    <a:pt x="496455" y="70726"/>
                  </a:lnTo>
                  <a:lnTo>
                    <a:pt x="504444" y="70726"/>
                  </a:lnTo>
                  <a:lnTo>
                    <a:pt x="507644" y="66738"/>
                  </a:lnTo>
                  <a:lnTo>
                    <a:pt x="509244" y="61937"/>
                  </a:lnTo>
                  <a:close/>
                </a:path>
                <a:path w="1035684" h="1090295">
                  <a:moveTo>
                    <a:pt x="514832" y="1082535"/>
                  </a:moveTo>
                  <a:lnTo>
                    <a:pt x="509244" y="1081747"/>
                  </a:lnTo>
                  <a:lnTo>
                    <a:pt x="510044" y="1086535"/>
                  </a:lnTo>
                  <a:lnTo>
                    <a:pt x="503643" y="1088936"/>
                  </a:lnTo>
                  <a:lnTo>
                    <a:pt x="510044" y="1089736"/>
                  </a:lnTo>
                  <a:lnTo>
                    <a:pt x="514032" y="1089736"/>
                  </a:lnTo>
                  <a:lnTo>
                    <a:pt x="514832" y="1082535"/>
                  </a:lnTo>
                  <a:close/>
                </a:path>
                <a:path w="1035684" h="1090295">
                  <a:moveTo>
                    <a:pt x="518833" y="239369"/>
                  </a:moveTo>
                  <a:lnTo>
                    <a:pt x="513232" y="238569"/>
                  </a:lnTo>
                  <a:lnTo>
                    <a:pt x="514032" y="242557"/>
                  </a:lnTo>
                  <a:lnTo>
                    <a:pt x="506844" y="244957"/>
                  </a:lnTo>
                  <a:lnTo>
                    <a:pt x="514032" y="246557"/>
                  </a:lnTo>
                  <a:lnTo>
                    <a:pt x="518033" y="246557"/>
                  </a:lnTo>
                  <a:lnTo>
                    <a:pt x="518833" y="239369"/>
                  </a:lnTo>
                  <a:close/>
                </a:path>
                <a:path w="1035684" h="1090295">
                  <a:moveTo>
                    <a:pt x="520458" y="569836"/>
                  </a:moveTo>
                  <a:lnTo>
                    <a:pt x="515632" y="567042"/>
                  </a:lnTo>
                  <a:lnTo>
                    <a:pt x="514832" y="573443"/>
                  </a:lnTo>
                  <a:lnTo>
                    <a:pt x="508444" y="575043"/>
                  </a:lnTo>
                  <a:lnTo>
                    <a:pt x="507644" y="579831"/>
                  </a:lnTo>
                  <a:lnTo>
                    <a:pt x="514515" y="579297"/>
                  </a:lnTo>
                  <a:lnTo>
                    <a:pt x="519430" y="574941"/>
                  </a:lnTo>
                  <a:lnTo>
                    <a:pt x="520458" y="569836"/>
                  </a:lnTo>
                  <a:close/>
                </a:path>
                <a:path w="1035684" h="1090295">
                  <a:moveTo>
                    <a:pt x="521284" y="591426"/>
                  </a:moveTo>
                  <a:lnTo>
                    <a:pt x="517232" y="587819"/>
                  </a:lnTo>
                  <a:lnTo>
                    <a:pt x="512292" y="593217"/>
                  </a:lnTo>
                  <a:lnTo>
                    <a:pt x="516636" y="593813"/>
                  </a:lnTo>
                  <a:lnTo>
                    <a:pt x="521284" y="591426"/>
                  </a:lnTo>
                  <a:close/>
                </a:path>
                <a:path w="1035684" h="1090295">
                  <a:moveTo>
                    <a:pt x="530618" y="995235"/>
                  </a:moveTo>
                  <a:lnTo>
                    <a:pt x="525221" y="990625"/>
                  </a:lnTo>
                  <a:lnTo>
                    <a:pt x="521627" y="994562"/>
                  </a:lnTo>
                  <a:lnTo>
                    <a:pt x="526427" y="996327"/>
                  </a:lnTo>
                  <a:lnTo>
                    <a:pt x="530618" y="995235"/>
                  </a:lnTo>
                  <a:close/>
                </a:path>
                <a:path w="1035684" h="1090295">
                  <a:moveTo>
                    <a:pt x="533819" y="920915"/>
                  </a:moveTo>
                  <a:lnTo>
                    <a:pt x="528421" y="916305"/>
                  </a:lnTo>
                  <a:lnTo>
                    <a:pt x="524827" y="920242"/>
                  </a:lnTo>
                  <a:lnTo>
                    <a:pt x="529615" y="921994"/>
                  </a:lnTo>
                  <a:lnTo>
                    <a:pt x="533819" y="920915"/>
                  </a:lnTo>
                  <a:close/>
                </a:path>
                <a:path w="1035684" h="1090295">
                  <a:moveTo>
                    <a:pt x="539610" y="890727"/>
                  </a:moveTo>
                  <a:lnTo>
                    <a:pt x="534822" y="890727"/>
                  </a:lnTo>
                  <a:lnTo>
                    <a:pt x="529221" y="884339"/>
                  </a:lnTo>
                  <a:lnTo>
                    <a:pt x="526021" y="891527"/>
                  </a:lnTo>
                  <a:lnTo>
                    <a:pt x="531622" y="891527"/>
                  </a:lnTo>
                  <a:lnTo>
                    <a:pt x="537210" y="897915"/>
                  </a:lnTo>
                  <a:lnTo>
                    <a:pt x="539610" y="890727"/>
                  </a:lnTo>
                  <a:close/>
                </a:path>
                <a:path w="1035684" h="1090295">
                  <a:moveTo>
                    <a:pt x="541731" y="528840"/>
                  </a:moveTo>
                  <a:lnTo>
                    <a:pt x="538810" y="524687"/>
                  </a:lnTo>
                  <a:lnTo>
                    <a:pt x="534085" y="522770"/>
                  </a:lnTo>
                  <a:lnTo>
                    <a:pt x="537616" y="526186"/>
                  </a:lnTo>
                  <a:lnTo>
                    <a:pt x="541731" y="528840"/>
                  </a:lnTo>
                  <a:close/>
                </a:path>
                <a:path w="1035684" h="109029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090"/>
                  </a:lnTo>
                  <a:lnTo>
                    <a:pt x="541642" y="1027887"/>
                  </a:lnTo>
                  <a:lnTo>
                    <a:pt x="546011" y="1030592"/>
                  </a:lnTo>
                  <a:lnTo>
                    <a:pt x="548386" y="1034846"/>
                  </a:lnTo>
                  <a:lnTo>
                    <a:pt x="555498" y="1034084"/>
                  </a:lnTo>
                  <a:lnTo>
                    <a:pt x="560057" y="1031379"/>
                  </a:lnTo>
                  <a:close/>
                </a:path>
                <a:path w="1035684" h="1090295">
                  <a:moveTo>
                    <a:pt x="564388" y="901915"/>
                  </a:moveTo>
                  <a:lnTo>
                    <a:pt x="558787" y="901915"/>
                  </a:lnTo>
                  <a:lnTo>
                    <a:pt x="559587" y="906716"/>
                  </a:lnTo>
                  <a:lnTo>
                    <a:pt x="558787" y="913904"/>
                  </a:lnTo>
                  <a:lnTo>
                    <a:pt x="564388" y="913904"/>
                  </a:lnTo>
                  <a:lnTo>
                    <a:pt x="562787" y="909116"/>
                  </a:lnTo>
                  <a:lnTo>
                    <a:pt x="564388" y="901915"/>
                  </a:lnTo>
                  <a:close/>
                </a:path>
                <a:path w="1035684" h="1090295">
                  <a:moveTo>
                    <a:pt x="582764" y="806005"/>
                  </a:moveTo>
                  <a:lnTo>
                    <a:pt x="579069" y="803821"/>
                  </a:lnTo>
                  <a:lnTo>
                    <a:pt x="575373" y="799312"/>
                  </a:lnTo>
                  <a:lnTo>
                    <a:pt x="571982" y="797356"/>
                  </a:lnTo>
                  <a:lnTo>
                    <a:pt x="569188" y="802817"/>
                  </a:lnTo>
                  <a:lnTo>
                    <a:pt x="573773" y="803986"/>
                  </a:lnTo>
                  <a:lnTo>
                    <a:pt x="577773" y="808012"/>
                  </a:lnTo>
                  <a:lnTo>
                    <a:pt x="580872" y="810234"/>
                  </a:lnTo>
                  <a:lnTo>
                    <a:pt x="582764" y="806005"/>
                  </a:lnTo>
                  <a:close/>
                </a:path>
                <a:path w="1035684" h="1090295">
                  <a:moveTo>
                    <a:pt x="642302" y="958684"/>
                  </a:moveTo>
                  <a:lnTo>
                    <a:pt x="639508" y="962660"/>
                  </a:lnTo>
                  <a:lnTo>
                    <a:pt x="634199" y="962952"/>
                  </a:lnTo>
                  <a:lnTo>
                    <a:pt x="629424" y="963853"/>
                  </a:lnTo>
                  <a:lnTo>
                    <a:pt x="627481" y="965352"/>
                  </a:lnTo>
                  <a:lnTo>
                    <a:pt x="630720" y="967447"/>
                  </a:lnTo>
                  <a:lnTo>
                    <a:pt x="638276" y="966927"/>
                  </a:lnTo>
                  <a:lnTo>
                    <a:pt x="642010" y="962063"/>
                  </a:lnTo>
                  <a:lnTo>
                    <a:pt x="642302" y="958684"/>
                  </a:lnTo>
                  <a:close/>
                </a:path>
                <a:path w="1035684" h="1090295">
                  <a:moveTo>
                    <a:pt x="708304" y="91617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52" y="90716"/>
                  </a:lnTo>
                  <a:lnTo>
                    <a:pt x="697852" y="85915"/>
                  </a:lnTo>
                  <a:lnTo>
                    <a:pt x="698652" y="78727"/>
                  </a:lnTo>
                  <a:lnTo>
                    <a:pt x="693864" y="79527"/>
                  </a:lnTo>
                  <a:lnTo>
                    <a:pt x="693864" y="84315"/>
                  </a:lnTo>
                  <a:lnTo>
                    <a:pt x="689864" y="83515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41" y="93345"/>
                  </a:lnTo>
                  <a:lnTo>
                    <a:pt x="705142" y="93611"/>
                  </a:lnTo>
                  <a:lnTo>
                    <a:pt x="708304" y="91617"/>
                  </a:lnTo>
                  <a:close/>
                </a:path>
                <a:path w="1035684" h="1090295">
                  <a:moveTo>
                    <a:pt x="770585" y="156248"/>
                  </a:moveTo>
                  <a:lnTo>
                    <a:pt x="762596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694" y="150355"/>
                  </a:lnTo>
                  <a:lnTo>
                    <a:pt x="763257" y="157581"/>
                  </a:lnTo>
                  <a:lnTo>
                    <a:pt x="767384" y="160248"/>
                  </a:lnTo>
                  <a:lnTo>
                    <a:pt x="770585" y="156248"/>
                  </a:lnTo>
                  <a:close/>
                </a:path>
                <a:path w="1035684" h="1090295">
                  <a:moveTo>
                    <a:pt x="783031" y="367233"/>
                  </a:moveTo>
                  <a:lnTo>
                    <a:pt x="777773" y="365645"/>
                  </a:lnTo>
                  <a:lnTo>
                    <a:pt x="771791" y="365201"/>
                  </a:lnTo>
                  <a:lnTo>
                    <a:pt x="766483" y="363943"/>
                  </a:lnTo>
                  <a:lnTo>
                    <a:pt x="764628" y="363728"/>
                  </a:lnTo>
                  <a:lnTo>
                    <a:pt x="768985" y="366445"/>
                  </a:lnTo>
                  <a:lnTo>
                    <a:pt x="771372" y="370700"/>
                  </a:lnTo>
                  <a:lnTo>
                    <a:pt x="778471" y="369938"/>
                  </a:lnTo>
                  <a:lnTo>
                    <a:pt x="783031" y="367233"/>
                  </a:lnTo>
                  <a:close/>
                </a:path>
                <a:path w="1035684" h="1090295">
                  <a:moveTo>
                    <a:pt x="846505" y="208991"/>
                  </a:moveTo>
                  <a:lnTo>
                    <a:pt x="835939" y="218554"/>
                  </a:lnTo>
                  <a:lnTo>
                    <a:pt x="838111" y="220687"/>
                  </a:lnTo>
                  <a:lnTo>
                    <a:pt x="844486" y="216979"/>
                  </a:lnTo>
                  <a:lnTo>
                    <a:pt x="846505" y="208991"/>
                  </a:lnTo>
                  <a:close/>
                </a:path>
                <a:path w="1035684" h="1090295">
                  <a:moveTo>
                    <a:pt x="853706" y="780440"/>
                  </a:moveTo>
                  <a:lnTo>
                    <a:pt x="846480" y="778992"/>
                  </a:lnTo>
                  <a:lnTo>
                    <a:pt x="840308" y="773645"/>
                  </a:lnTo>
                  <a:lnTo>
                    <a:pt x="835050" y="770102"/>
                  </a:lnTo>
                  <a:lnTo>
                    <a:pt x="830529" y="774039"/>
                  </a:lnTo>
                  <a:lnTo>
                    <a:pt x="836396" y="776846"/>
                  </a:lnTo>
                  <a:lnTo>
                    <a:pt x="842111" y="782637"/>
                  </a:lnTo>
                  <a:lnTo>
                    <a:pt x="847826" y="785736"/>
                  </a:lnTo>
                  <a:lnTo>
                    <a:pt x="853706" y="780440"/>
                  </a:lnTo>
                  <a:close/>
                </a:path>
                <a:path w="1035684" h="1090295">
                  <a:moveTo>
                    <a:pt x="945476" y="587375"/>
                  </a:moveTo>
                  <a:lnTo>
                    <a:pt x="942416" y="589419"/>
                  </a:lnTo>
                  <a:lnTo>
                    <a:pt x="937158" y="592315"/>
                  </a:lnTo>
                  <a:lnTo>
                    <a:pt x="929132" y="595223"/>
                  </a:lnTo>
                  <a:lnTo>
                    <a:pt x="924547" y="598411"/>
                  </a:lnTo>
                  <a:lnTo>
                    <a:pt x="929627" y="602208"/>
                  </a:lnTo>
                  <a:lnTo>
                    <a:pt x="935113" y="597966"/>
                  </a:lnTo>
                  <a:lnTo>
                    <a:pt x="941717" y="591616"/>
                  </a:lnTo>
                  <a:lnTo>
                    <a:pt x="945476" y="587375"/>
                  </a:lnTo>
                  <a:close/>
                </a:path>
                <a:path w="1035684" h="1090295">
                  <a:moveTo>
                    <a:pt x="950404" y="400011"/>
                  </a:moveTo>
                  <a:lnTo>
                    <a:pt x="944092" y="397929"/>
                  </a:lnTo>
                  <a:lnTo>
                    <a:pt x="937615" y="395909"/>
                  </a:lnTo>
                  <a:lnTo>
                    <a:pt x="931748" y="393153"/>
                  </a:lnTo>
                  <a:lnTo>
                    <a:pt x="927227" y="388823"/>
                  </a:lnTo>
                  <a:lnTo>
                    <a:pt x="926426" y="394411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25" y="398208"/>
                  </a:lnTo>
                  <a:lnTo>
                    <a:pt x="936015" y="400812"/>
                  </a:lnTo>
                  <a:lnTo>
                    <a:pt x="943508" y="403402"/>
                  </a:lnTo>
                  <a:lnTo>
                    <a:pt x="950404" y="400011"/>
                  </a:lnTo>
                  <a:close/>
                </a:path>
                <a:path w="1035684" h="1090295">
                  <a:moveTo>
                    <a:pt x="1035570" y="581723"/>
                  </a:moveTo>
                  <a:lnTo>
                    <a:pt x="1031125" y="579831"/>
                  </a:lnTo>
                  <a:lnTo>
                    <a:pt x="1028827" y="583069"/>
                  </a:lnTo>
                  <a:lnTo>
                    <a:pt x="1024128" y="586524"/>
                  </a:lnTo>
                  <a:lnTo>
                    <a:pt x="1022134" y="589838"/>
                  </a:lnTo>
                  <a:lnTo>
                    <a:pt x="1027925" y="592620"/>
                  </a:lnTo>
                  <a:lnTo>
                    <a:pt x="1028877" y="588492"/>
                  </a:lnTo>
                  <a:lnTo>
                    <a:pt x="1033119" y="584733"/>
                  </a:lnTo>
                  <a:lnTo>
                    <a:pt x="1035570" y="58172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320808" y="9033725"/>
              <a:ext cx="1969770" cy="1016635"/>
            </a:xfrm>
            <a:custGeom>
              <a:avLst/>
              <a:gdLst/>
              <a:ahLst/>
              <a:cxnLst/>
              <a:rect l="l" t="t" r="r" b="b"/>
              <a:pathLst>
                <a:path w="1969769" h="1016634">
                  <a:moveTo>
                    <a:pt x="9588" y="3987"/>
                  </a:moveTo>
                  <a:lnTo>
                    <a:pt x="0" y="0"/>
                  </a:lnTo>
                  <a:lnTo>
                    <a:pt x="5588" y="7988"/>
                  </a:lnTo>
                  <a:lnTo>
                    <a:pt x="1270" y="10845"/>
                  </a:lnTo>
                  <a:lnTo>
                    <a:pt x="4000" y="11087"/>
                  </a:lnTo>
                  <a:lnTo>
                    <a:pt x="8521" y="8775"/>
                  </a:lnTo>
                  <a:lnTo>
                    <a:pt x="9588" y="3987"/>
                  </a:lnTo>
                  <a:close/>
                </a:path>
                <a:path w="1969769" h="1016634">
                  <a:moveTo>
                    <a:pt x="79121" y="151853"/>
                  </a:moveTo>
                  <a:lnTo>
                    <a:pt x="73672" y="146265"/>
                  </a:lnTo>
                  <a:lnTo>
                    <a:pt x="66128" y="149745"/>
                  </a:lnTo>
                  <a:lnTo>
                    <a:pt x="60693" y="156679"/>
                  </a:lnTo>
                  <a:lnTo>
                    <a:pt x="61544" y="161442"/>
                  </a:lnTo>
                  <a:lnTo>
                    <a:pt x="65633" y="157137"/>
                  </a:lnTo>
                  <a:lnTo>
                    <a:pt x="71526" y="158140"/>
                  </a:lnTo>
                  <a:lnTo>
                    <a:pt x="76822" y="158407"/>
                  </a:lnTo>
                  <a:lnTo>
                    <a:pt x="79121" y="151853"/>
                  </a:lnTo>
                  <a:close/>
                </a:path>
                <a:path w="1969769" h="1016634">
                  <a:moveTo>
                    <a:pt x="105498" y="441960"/>
                  </a:moveTo>
                  <a:lnTo>
                    <a:pt x="98298" y="442760"/>
                  </a:lnTo>
                  <a:lnTo>
                    <a:pt x="100698" y="432371"/>
                  </a:lnTo>
                  <a:lnTo>
                    <a:pt x="91109" y="434771"/>
                  </a:lnTo>
                  <a:lnTo>
                    <a:pt x="92227" y="440613"/>
                  </a:lnTo>
                  <a:lnTo>
                    <a:pt x="97701" y="444360"/>
                  </a:lnTo>
                  <a:lnTo>
                    <a:pt x="103466" y="445109"/>
                  </a:lnTo>
                  <a:lnTo>
                    <a:pt x="105498" y="441960"/>
                  </a:lnTo>
                  <a:close/>
                </a:path>
                <a:path w="1969769" h="1016634">
                  <a:moveTo>
                    <a:pt x="258940" y="527481"/>
                  </a:moveTo>
                  <a:lnTo>
                    <a:pt x="255346" y="524332"/>
                  </a:lnTo>
                  <a:lnTo>
                    <a:pt x="252349" y="517893"/>
                  </a:lnTo>
                  <a:lnTo>
                    <a:pt x="249047" y="514438"/>
                  </a:lnTo>
                  <a:lnTo>
                    <a:pt x="244551" y="520293"/>
                  </a:lnTo>
                  <a:lnTo>
                    <a:pt x="250151" y="520293"/>
                  </a:lnTo>
                  <a:lnTo>
                    <a:pt x="245351" y="528281"/>
                  </a:lnTo>
                  <a:lnTo>
                    <a:pt x="253352" y="525881"/>
                  </a:lnTo>
                  <a:lnTo>
                    <a:pt x="257340" y="533869"/>
                  </a:lnTo>
                  <a:lnTo>
                    <a:pt x="258940" y="527481"/>
                  </a:lnTo>
                  <a:close/>
                </a:path>
                <a:path w="1969769" h="1016634">
                  <a:moveTo>
                    <a:pt x="364210" y="683107"/>
                  </a:moveTo>
                  <a:lnTo>
                    <a:pt x="360438" y="680935"/>
                  </a:lnTo>
                  <a:lnTo>
                    <a:pt x="358254" y="685469"/>
                  </a:lnTo>
                  <a:lnTo>
                    <a:pt x="353745" y="690219"/>
                  </a:lnTo>
                  <a:lnTo>
                    <a:pt x="351790" y="694524"/>
                  </a:lnTo>
                  <a:lnTo>
                    <a:pt x="357251" y="697712"/>
                  </a:lnTo>
                  <a:lnTo>
                    <a:pt x="358863" y="692848"/>
                  </a:lnTo>
                  <a:lnTo>
                    <a:pt x="362445" y="687527"/>
                  </a:lnTo>
                  <a:lnTo>
                    <a:pt x="364210" y="683107"/>
                  </a:lnTo>
                  <a:close/>
                </a:path>
                <a:path w="1969769" h="1016634">
                  <a:moveTo>
                    <a:pt x="383286" y="677722"/>
                  </a:moveTo>
                  <a:lnTo>
                    <a:pt x="378028" y="676135"/>
                  </a:lnTo>
                  <a:lnTo>
                    <a:pt x="372046" y="675703"/>
                  </a:lnTo>
                  <a:lnTo>
                    <a:pt x="366737" y="674433"/>
                  </a:lnTo>
                  <a:lnTo>
                    <a:pt x="364871" y="674230"/>
                  </a:lnTo>
                  <a:lnTo>
                    <a:pt x="369239" y="676935"/>
                  </a:lnTo>
                  <a:lnTo>
                    <a:pt x="371614" y="681189"/>
                  </a:lnTo>
                  <a:lnTo>
                    <a:pt x="378726" y="680427"/>
                  </a:lnTo>
                  <a:lnTo>
                    <a:pt x="383286" y="677722"/>
                  </a:lnTo>
                  <a:close/>
                </a:path>
                <a:path w="1969769" h="1016634">
                  <a:moveTo>
                    <a:pt x="1485265" y="363283"/>
                  </a:moveTo>
                  <a:lnTo>
                    <a:pt x="1480032" y="361340"/>
                  </a:lnTo>
                  <a:lnTo>
                    <a:pt x="1473454" y="360756"/>
                  </a:lnTo>
                  <a:lnTo>
                    <a:pt x="1470545" y="362038"/>
                  </a:lnTo>
                  <a:lnTo>
                    <a:pt x="1471345" y="366839"/>
                  </a:lnTo>
                  <a:lnTo>
                    <a:pt x="1482534" y="366839"/>
                  </a:lnTo>
                  <a:lnTo>
                    <a:pt x="1484134" y="366039"/>
                  </a:lnTo>
                  <a:lnTo>
                    <a:pt x="1485265" y="363283"/>
                  </a:lnTo>
                  <a:close/>
                </a:path>
                <a:path w="1969769" h="1016634">
                  <a:moveTo>
                    <a:pt x="1494523" y="823988"/>
                  </a:moveTo>
                  <a:lnTo>
                    <a:pt x="1486865" y="821791"/>
                  </a:lnTo>
                  <a:lnTo>
                    <a:pt x="1479435" y="820788"/>
                  </a:lnTo>
                  <a:lnTo>
                    <a:pt x="1464945" y="820000"/>
                  </a:lnTo>
                  <a:lnTo>
                    <a:pt x="1469745" y="823188"/>
                  </a:lnTo>
                  <a:lnTo>
                    <a:pt x="1464144" y="827989"/>
                  </a:lnTo>
                  <a:lnTo>
                    <a:pt x="1467345" y="831189"/>
                  </a:lnTo>
                  <a:lnTo>
                    <a:pt x="1473949" y="826693"/>
                  </a:lnTo>
                  <a:lnTo>
                    <a:pt x="1481239" y="826985"/>
                  </a:lnTo>
                  <a:lnTo>
                    <a:pt x="1488363" y="827582"/>
                  </a:lnTo>
                  <a:lnTo>
                    <a:pt x="1494523" y="823988"/>
                  </a:lnTo>
                  <a:close/>
                </a:path>
                <a:path w="1969769" h="1016634">
                  <a:moveTo>
                    <a:pt x="1544866" y="414794"/>
                  </a:moveTo>
                  <a:lnTo>
                    <a:pt x="1543519" y="409841"/>
                  </a:lnTo>
                  <a:lnTo>
                    <a:pt x="1538871" y="412394"/>
                  </a:lnTo>
                  <a:lnTo>
                    <a:pt x="1537233" y="416140"/>
                  </a:lnTo>
                  <a:lnTo>
                    <a:pt x="1544866" y="414794"/>
                  </a:lnTo>
                  <a:close/>
                </a:path>
                <a:path w="1969769" h="1016634">
                  <a:moveTo>
                    <a:pt x="1593621" y="236562"/>
                  </a:moveTo>
                  <a:lnTo>
                    <a:pt x="1589620" y="234162"/>
                  </a:lnTo>
                  <a:lnTo>
                    <a:pt x="1592021" y="227774"/>
                  </a:lnTo>
                  <a:lnTo>
                    <a:pt x="1586433" y="231775"/>
                  </a:lnTo>
                  <a:lnTo>
                    <a:pt x="1584032" y="234962"/>
                  </a:lnTo>
                  <a:lnTo>
                    <a:pt x="1589620" y="240563"/>
                  </a:lnTo>
                  <a:lnTo>
                    <a:pt x="1593621" y="236562"/>
                  </a:lnTo>
                  <a:close/>
                </a:path>
                <a:path w="1969769" h="1016634">
                  <a:moveTo>
                    <a:pt x="1630387" y="682523"/>
                  </a:moveTo>
                  <a:lnTo>
                    <a:pt x="1629587" y="677735"/>
                  </a:lnTo>
                  <a:lnTo>
                    <a:pt x="1626387" y="672934"/>
                  </a:lnTo>
                  <a:lnTo>
                    <a:pt x="1622399" y="679335"/>
                  </a:lnTo>
                  <a:lnTo>
                    <a:pt x="1623187" y="684123"/>
                  </a:lnTo>
                  <a:lnTo>
                    <a:pt x="1626387" y="688124"/>
                  </a:lnTo>
                  <a:lnTo>
                    <a:pt x="1630387" y="682523"/>
                  </a:lnTo>
                  <a:close/>
                </a:path>
                <a:path w="1969769" h="1016634">
                  <a:moveTo>
                    <a:pt x="1632788" y="557047"/>
                  </a:moveTo>
                  <a:lnTo>
                    <a:pt x="1631213" y="550087"/>
                  </a:lnTo>
                  <a:lnTo>
                    <a:pt x="1627987" y="552856"/>
                  </a:lnTo>
                  <a:lnTo>
                    <a:pt x="1627162" y="557720"/>
                  </a:lnTo>
                  <a:lnTo>
                    <a:pt x="1632788" y="557047"/>
                  </a:lnTo>
                  <a:close/>
                </a:path>
                <a:path w="1969769" h="1016634">
                  <a:moveTo>
                    <a:pt x="1633588" y="777633"/>
                  </a:moveTo>
                  <a:lnTo>
                    <a:pt x="1629587" y="776033"/>
                  </a:lnTo>
                  <a:lnTo>
                    <a:pt x="1631988" y="769645"/>
                  </a:lnTo>
                  <a:lnTo>
                    <a:pt x="1626387" y="772845"/>
                  </a:lnTo>
                  <a:lnTo>
                    <a:pt x="1623987" y="776033"/>
                  </a:lnTo>
                  <a:lnTo>
                    <a:pt x="1629587" y="781634"/>
                  </a:lnTo>
                  <a:lnTo>
                    <a:pt x="1633588" y="777633"/>
                  </a:lnTo>
                  <a:close/>
                </a:path>
                <a:path w="1969769" h="1016634">
                  <a:moveTo>
                    <a:pt x="1638376" y="750468"/>
                  </a:moveTo>
                  <a:lnTo>
                    <a:pt x="1637030" y="745401"/>
                  </a:lnTo>
                  <a:lnTo>
                    <a:pt x="1632381" y="747763"/>
                  </a:lnTo>
                  <a:lnTo>
                    <a:pt x="1630730" y="751471"/>
                  </a:lnTo>
                  <a:lnTo>
                    <a:pt x="1638376" y="750468"/>
                  </a:lnTo>
                  <a:close/>
                </a:path>
                <a:path w="1969769" h="1016634">
                  <a:moveTo>
                    <a:pt x="1653133" y="790651"/>
                  </a:moveTo>
                  <a:lnTo>
                    <a:pt x="1646174" y="790028"/>
                  </a:lnTo>
                  <a:lnTo>
                    <a:pt x="1637106" y="792391"/>
                  </a:lnTo>
                  <a:lnTo>
                    <a:pt x="1640776" y="797610"/>
                  </a:lnTo>
                  <a:lnTo>
                    <a:pt x="1642376" y="794423"/>
                  </a:lnTo>
                  <a:lnTo>
                    <a:pt x="1643176" y="794423"/>
                  </a:lnTo>
                  <a:lnTo>
                    <a:pt x="1653133" y="790651"/>
                  </a:lnTo>
                  <a:close/>
                </a:path>
                <a:path w="1969769" h="1016634">
                  <a:moveTo>
                    <a:pt x="1661553" y="305295"/>
                  </a:moveTo>
                  <a:lnTo>
                    <a:pt x="1660207" y="299897"/>
                  </a:lnTo>
                  <a:lnTo>
                    <a:pt x="1655559" y="302298"/>
                  </a:lnTo>
                  <a:lnTo>
                    <a:pt x="1653908" y="306197"/>
                  </a:lnTo>
                  <a:lnTo>
                    <a:pt x="1661553" y="305295"/>
                  </a:lnTo>
                  <a:close/>
                </a:path>
                <a:path w="1969769" h="1016634">
                  <a:moveTo>
                    <a:pt x="1671142" y="557047"/>
                  </a:moveTo>
                  <a:lnTo>
                    <a:pt x="1667154" y="554659"/>
                  </a:lnTo>
                  <a:lnTo>
                    <a:pt x="1669542" y="548259"/>
                  </a:lnTo>
                  <a:lnTo>
                    <a:pt x="1663954" y="552259"/>
                  </a:lnTo>
                  <a:lnTo>
                    <a:pt x="1661553" y="555459"/>
                  </a:lnTo>
                  <a:lnTo>
                    <a:pt x="1667154" y="561047"/>
                  </a:lnTo>
                  <a:lnTo>
                    <a:pt x="1671142" y="557047"/>
                  </a:lnTo>
                  <a:close/>
                </a:path>
                <a:path w="1969769" h="1016634">
                  <a:moveTo>
                    <a:pt x="1691132" y="924687"/>
                  </a:moveTo>
                  <a:lnTo>
                    <a:pt x="1689747" y="921156"/>
                  </a:lnTo>
                  <a:lnTo>
                    <a:pt x="1689722" y="915606"/>
                  </a:lnTo>
                  <a:lnTo>
                    <a:pt x="1688198" y="911987"/>
                  </a:lnTo>
                  <a:lnTo>
                    <a:pt x="1682330" y="914298"/>
                  </a:lnTo>
                  <a:lnTo>
                    <a:pt x="1685391" y="917841"/>
                  </a:lnTo>
                  <a:lnTo>
                    <a:pt x="1685836" y="923391"/>
                  </a:lnTo>
                  <a:lnTo>
                    <a:pt x="1686712" y="926998"/>
                  </a:lnTo>
                  <a:lnTo>
                    <a:pt x="1691132" y="924687"/>
                  </a:lnTo>
                  <a:close/>
                </a:path>
                <a:path w="1969769" h="1016634">
                  <a:moveTo>
                    <a:pt x="1697520" y="683323"/>
                  </a:moveTo>
                  <a:lnTo>
                    <a:pt x="1691919" y="683323"/>
                  </a:lnTo>
                  <a:lnTo>
                    <a:pt x="1684731" y="680135"/>
                  </a:lnTo>
                  <a:lnTo>
                    <a:pt x="1683131" y="684923"/>
                  </a:lnTo>
                  <a:lnTo>
                    <a:pt x="1687931" y="684923"/>
                  </a:lnTo>
                  <a:lnTo>
                    <a:pt x="1695119" y="687324"/>
                  </a:lnTo>
                  <a:lnTo>
                    <a:pt x="1697520" y="683323"/>
                  </a:lnTo>
                  <a:close/>
                </a:path>
                <a:path w="1969769" h="1016634">
                  <a:moveTo>
                    <a:pt x="1699920" y="566648"/>
                  </a:moveTo>
                  <a:lnTo>
                    <a:pt x="1691335" y="562368"/>
                  </a:lnTo>
                  <a:lnTo>
                    <a:pt x="1691132" y="561047"/>
                  </a:lnTo>
                  <a:lnTo>
                    <a:pt x="1687131" y="557047"/>
                  </a:lnTo>
                  <a:lnTo>
                    <a:pt x="1683131" y="563448"/>
                  </a:lnTo>
                  <a:lnTo>
                    <a:pt x="1683931" y="568236"/>
                  </a:lnTo>
                  <a:lnTo>
                    <a:pt x="1687131" y="572236"/>
                  </a:lnTo>
                  <a:lnTo>
                    <a:pt x="1690382" y="567893"/>
                  </a:lnTo>
                  <a:lnTo>
                    <a:pt x="1691601" y="569226"/>
                  </a:lnTo>
                  <a:lnTo>
                    <a:pt x="1699920" y="566648"/>
                  </a:lnTo>
                  <a:close/>
                </a:path>
                <a:path w="1969769" h="1016634">
                  <a:moveTo>
                    <a:pt x="1715096" y="384416"/>
                  </a:moveTo>
                  <a:lnTo>
                    <a:pt x="1710309" y="382028"/>
                  </a:lnTo>
                  <a:lnTo>
                    <a:pt x="1705508" y="377228"/>
                  </a:lnTo>
                  <a:lnTo>
                    <a:pt x="1701520" y="380428"/>
                  </a:lnTo>
                  <a:lnTo>
                    <a:pt x="1706308" y="382828"/>
                  </a:lnTo>
                  <a:lnTo>
                    <a:pt x="1711909" y="387616"/>
                  </a:lnTo>
                  <a:lnTo>
                    <a:pt x="1715096" y="384416"/>
                  </a:lnTo>
                  <a:close/>
                </a:path>
                <a:path w="1969769" h="1016634">
                  <a:moveTo>
                    <a:pt x="1722297" y="354050"/>
                  </a:moveTo>
                  <a:lnTo>
                    <a:pt x="1720951" y="348996"/>
                  </a:lnTo>
                  <a:lnTo>
                    <a:pt x="1716303" y="351358"/>
                  </a:lnTo>
                  <a:lnTo>
                    <a:pt x="1714652" y="355066"/>
                  </a:lnTo>
                  <a:lnTo>
                    <a:pt x="1722297" y="354050"/>
                  </a:lnTo>
                  <a:close/>
                </a:path>
                <a:path w="1969769" h="1016634">
                  <a:moveTo>
                    <a:pt x="1729486" y="709701"/>
                  </a:moveTo>
                  <a:lnTo>
                    <a:pt x="1724698" y="707301"/>
                  </a:lnTo>
                  <a:lnTo>
                    <a:pt x="1719897" y="701713"/>
                  </a:lnTo>
                  <a:lnTo>
                    <a:pt x="1715897" y="705700"/>
                  </a:lnTo>
                  <a:lnTo>
                    <a:pt x="1720697" y="708101"/>
                  </a:lnTo>
                  <a:lnTo>
                    <a:pt x="1726285" y="712901"/>
                  </a:lnTo>
                  <a:lnTo>
                    <a:pt x="1729486" y="709701"/>
                  </a:lnTo>
                  <a:close/>
                </a:path>
                <a:path w="1969769" h="1016634">
                  <a:moveTo>
                    <a:pt x="1748663" y="374827"/>
                  </a:moveTo>
                  <a:lnTo>
                    <a:pt x="1744675" y="367639"/>
                  </a:lnTo>
                  <a:lnTo>
                    <a:pt x="1740674" y="371627"/>
                  </a:lnTo>
                  <a:lnTo>
                    <a:pt x="1731886" y="371627"/>
                  </a:lnTo>
                  <a:lnTo>
                    <a:pt x="1736686" y="378028"/>
                  </a:lnTo>
                  <a:lnTo>
                    <a:pt x="1739874" y="374827"/>
                  </a:lnTo>
                  <a:lnTo>
                    <a:pt x="1748663" y="374827"/>
                  </a:lnTo>
                  <a:close/>
                </a:path>
                <a:path w="1969769" h="1016634">
                  <a:moveTo>
                    <a:pt x="1748663" y="305295"/>
                  </a:moveTo>
                  <a:lnTo>
                    <a:pt x="1746986" y="300240"/>
                  </a:lnTo>
                  <a:lnTo>
                    <a:pt x="1742376" y="302602"/>
                  </a:lnTo>
                  <a:lnTo>
                    <a:pt x="1740916" y="306311"/>
                  </a:lnTo>
                  <a:lnTo>
                    <a:pt x="1748663" y="305295"/>
                  </a:lnTo>
                  <a:close/>
                </a:path>
                <a:path w="1969769" h="1016634">
                  <a:moveTo>
                    <a:pt x="1756664" y="137464"/>
                  </a:moveTo>
                  <a:lnTo>
                    <a:pt x="1755863" y="132664"/>
                  </a:lnTo>
                  <a:lnTo>
                    <a:pt x="1752663" y="127876"/>
                  </a:lnTo>
                  <a:lnTo>
                    <a:pt x="1748663" y="134264"/>
                  </a:lnTo>
                  <a:lnTo>
                    <a:pt x="1749463" y="139065"/>
                  </a:lnTo>
                  <a:lnTo>
                    <a:pt x="1752663" y="143052"/>
                  </a:lnTo>
                  <a:lnTo>
                    <a:pt x="1756664" y="137464"/>
                  </a:lnTo>
                  <a:close/>
                </a:path>
                <a:path w="1969769" h="1016634">
                  <a:moveTo>
                    <a:pt x="1760054" y="492912"/>
                  </a:moveTo>
                  <a:lnTo>
                    <a:pt x="1759978" y="488721"/>
                  </a:lnTo>
                  <a:lnTo>
                    <a:pt x="1753463" y="492315"/>
                  </a:lnTo>
                  <a:lnTo>
                    <a:pt x="1756841" y="496811"/>
                  </a:lnTo>
                  <a:lnTo>
                    <a:pt x="1760054" y="492912"/>
                  </a:lnTo>
                  <a:close/>
                </a:path>
                <a:path w="1969769" h="1016634">
                  <a:moveTo>
                    <a:pt x="1764690" y="631418"/>
                  </a:moveTo>
                  <a:lnTo>
                    <a:pt x="1759559" y="631685"/>
                  </a:lnTo>
                  <a:lnTo>
                    <a:pt x="1754581" y="632993"/>
                  </a:lnTo>
                  <a:lnTo>
                    <a:pt x="1759851" y="633780"/>
                  </a:lnTo>
                  <a:lnTo>
                    <a:pt x="1764690" y="631418"/>
                  </a:lnTo>
                  <a:close/>
                </a:path>
                <a:path w="1969769" h="1016634">
                  <a:moveTo>
                    <a:pt x="1771040" y="926287"/>
                  </a:moveTo>
                  <a:lnTo>
                    <a:pt x="1769808" y="921232"/>
                  </a:lnTo>
                  <a:lnTo>
                    <a:pt x="1765350" y="923594"/>
                  </a:lnTo>
                  <a:lnTo>
                    <a:pt x="1763737" y="927303"/>
                  </a:lnTo>
                  <a:lnTo>
                    <a:pt x="1771040" y="926287"/>
                  </a:lnTo>
                  <a:close/>
                </a:path>
                <a:path w="1969769" h="1016634">
                  <a:moveTo>
                    <a:pt x="1778241" y="144653"/>
                  </a:moveTo>
                  <a:lnTo>
                    <a:pt x="1773440" y="142252"/>
                  </a:lnTo>
                  <a:lnTo>
                    <a:pt x="1768652" y="137464"/>
                  </a:lnTo>
                  <a:lnTo>
                    <a:pt x="1764652" y="140665"/>
                  </a:lnTo>
                  <a:lnTo>
                    <a:pt x="1769452" y="143052"/>
                  </a:lnTo>
                  <a:lnTo>
                    <a:pt x="1775040" y="147853"/>
                  </a:lnTo>
                  <a:lnTo>
                    <a:pt x="1778241" y="144653"/>
                  </a:lnTo>
                  <a:close/>
                </a:path>
                <a:path w="1969769" h="1016634">
                  <a:moveTo>
                    <a:pt x="1783207" y="585012"/>
                  </a:moveTo>
                  <a:lnTo>
                    <a:pt x="1779841" y="577037"/>
                  </a:lnTo>
                  <a:lnTo>
                    <a:pt x="1774672" y="583882"/>
                  </a:lnTo>
                  <a:lnTo>
                    <a:pt x="1778635" y="586917"/>
                  </a:lnTo>
                  <a:lnTo>
                    <a:pt x="1783207" y="585012"/>
                  </a:lnTo>
                  <a:close/>
                </a:path>
                <a:path w="1969769" h="1016634">
                  <a:moveTo>
                    <a:pt x="1787423" y="315036"/>
                  </a:moveTo>
                  <a:lnTo>
                    <a:pt x="1782140" y="315493"/>
                  </a:lnTo>
                  <a:lnTo>
                    <a:pt x="1777301" y="316839"/>
                  </a:lnTo>
                  <a:lnTo>
                    <a:pt x="1783029" y="317284"/>
                  </a:lnTo>
                  <a:lnTo>
                    <a:pt x="1787423" y="315036"/>
                  </a:lnTo>
                  <a:close/>
                </a:path>
                <a:path w="1969769" h="1016634">
                  <a:moveTo>
                    <a:pt x="1788668" y="821740"/>
                  </a:moveTo>
                  <a:lnTo>
                    <a:pt x="1783537" y="822198"/>
                  </a:lnTo>
                  <a:lnTo>
                    <a:pt x="1778546" y="823544"/>
                  </a:lnTo>
                  <a:lnTo>
                    <a:pt x="1783829" y="823988"/>
                  </a:lnTo>
                  <a:lnTo>
                    <a:pt x="1788668" y="821740"/>
                  </a:lnTo>
                  <a:close/>
                </a:path>
                <a:path w="1969769" h="1016634">
                  <a:moveTo>
                    <a:pt x="1790268" y="762596"/>
                  </a:moveTo>
                  <a:lnTo>
                    <a:pt x="1785137" y="763054"/>
                  </a:lnTo>
                  <a:lnTo>
                    <a:pt x="1780146" y="764400"/>
                  </a:lnTo>
                  <a:lnTo>
                    <a:pt x="1785429" y="764844"/>
                  </a:lnTo>
                  <a:lnTo>
                    <a:pt x="1790268" y="762596"/>
                  </a:lnTo>
                  <a:close/>
                </a:path>
                <a:path w="1969769" h="1016634">
                  <a:moveTo>
                    <a:pt x="1791030" y="488315"/>
                  </a:moveTo>
                  <a:lnTo>
                    <a:pt x="1787829" y="483527"/>
                  </a:lnTo>
                  <a:lnTo>
                    <a:pt x="1783029" y="481126"/>
                  </a:lnTo>
                  <a:lnTo>
                    <a:pt x="1781441" y="488315"/>
                  </a:lnTo>
                  <a:lnTo>
                    <a:pt x="1783829" y="492315"/>
                  </a:lnTo>
                  <a:lnTo>
                    <a:pt x="1789430" y="494715"/>
                  </a:lnTo>
                  <a:lnTo>
                    <a:pt x="1791030" y="488315"/>
                  </a:lnTo>
                  <a:close/>
                </a:path>
                <a:path w="1969769" h="1016634">
                  <a:moveTo>
                    <a:pt x="1803857" y="852004"/>
                  </a:moveTo>
                  <a:lnTo>
                    <a:pt x="1798713" y="852258"/>
                  </a:lnTo>
                  <a:lnTo>
                    <a:pt x="1793735" y="853579"/>
                  </a:lnTo>
                  <a:lnTo>
                    <a:pt x="1799018" y="854367"/>
                  </a:lnTo>
                  <a:lnTo>
                    <a:pt x="1803857" y="852004"/>
                  </a:lnTo>
                  <a:close/>
                </a:path>
                <a:path w="1969769" h="1016634">
                  <a:moveTo>
                    <a:pt x="1810207" y="298107"/>
                  </a:moveTo>
                  <a:lnTo>
                    <a:pt x="1803019" y="295706"/>
                  </a:lnTo>
                  <a:lnTo>
                    <a:pt x="1800618" y="300507"/>
                  </a:lnTo>
                  <a:lnTo>
                    <a:pt x="1805406" y="301307"/>
                  </a:lnTo>
                  <a:lnTo>
                    <a:pt x="1806206" y="307695"/>
                  </a:lnTo>
                  <a:lnTo>
                    <a:pt x="1809407" y="302107"/>
                  </a:lnTo>
                  <a:lnTo>
                    <a:pt x="1810207" y="298107"/>
                  </a:lnTo>
                  <a:close/>
                </a:path>
                <a:path w="1969769" h="1016634">
                  <a:moveTo>
                    <a:pt x="1830184" y="234162"/>
                  </a:moveTo>
                  <a:lnTo>
                    <a:pt x="1829384" y="229374"/>
                  </a:lnTo>
                  <a:lnTo>
                    <a:pt x="1825396" y="224574"/>
                  </a:lnTo>
                  <a:lnTo>
                    <a:pt x="1821395" y="230974"/>
                  </a:lnTo>
                  <a:lnTo>
                    <a:pt x="1822196" y="235762"/>
                  </a:lnTo>
                  <a:lnTo>
                    <a:pt x="1825396" y="239763"/>
                  </a:lnTo>
                  <a:lnTo>
                    <a:pt x="1830184" y="234162"/>
                  </a:lnTo>
                  <a:close/>
                </a:path>
                <a:path w="1969769" h="1016634">
                  <a:moveTo>
                    <a:pt x="1834184" y="185420"/>
                  </a:moveTo>
                  <a:lnTo>
                    <a:pt x="1830184" y="183019"/>
                  </a:lnTo>
                  <a:lnTo>
                    <a:pt x="1832584" y="176618"/>
                  </a:lnTo>
                  <a:lnTo>
                    <a:pt x="1826996" y="180619"/>
                  </a:lnTo>
                  <a:lnTo>
                    <a:pt x="1824596" y="183819"/>
                  </a:lnTo>
                  <a:lnTo>
                    <a:pt x="1830184" y="189407"/>
                  </a:lnTo>
                  <a:lnTo>
                    <a:pt x="1834184" y="185420"/>
                  </a:lnTo>
                  <a:close/>
                </a:path>
                <a:path w="1969769" h="1016634">
                  <a:moveTo>
                    <a:pt x="1834984" y="370840"/>
                  </a:moveTo>
                  <a:lnTo>
                    <a:pt x="1833295" y="364197"/>
                  </a:lnTo>
                  <a:lnTo>
                    <a:pt x="1829892" y="366941"/>
                  </a:lnTo>
                  <a:lnTo>
                    <a:pt x="1829028" y="371627"/>
                  </a:lnTo>
                  <a:lnTo>
                    <a:pt x="1834984" y="370840"/>
                  </a:lnTo>
                  <a:close/>
                </a:path>
                <a:path w="1969769" h="1016634">
                  <a:moveTo>
                    <a:pt x="1839823" y="1014793"/>
                  </a:moveTo>
                  <a:lnTo>
                    <a:pt x="1839379" y="1010513"/>
                  </a:lnTo>
                  <a:lnTo>
                    <a:pt x="1834730" y="1007275"/>
                  </a:lnTo>
                  <a:lnTo>
                    <a:pt x="1828584" y="1008608"/>
                  </a:lnTo>
                  <a:lnTo>
                    <a:pt x="1832584" y="1011008"/>
                  </a:lnTo>
                  <a:lnTo>
                    <a:pt x="1830984" y="1014209"/>
                  </a:lnTo>
                  <a:lnTo>
                    <a:pt x="1833384" y="1016596"/>
                  </a:lnTo>
                  <a:lnTo>
                    <a:pt x="1839823" y="1014793"/>
                  </a:lnTo>
                  <a:close/>
                </a:path>
                <a:path w="1969769" h="1016634">
                  <a:moveTo>
                    <a:pt x="1846973" y="501904"/>
                  </a:moveTo>
                  <a:lnTo>
                    <a:pt x="1839556" y="497179"/>
                  </a:lnTo>
                  <a:lnTo>
                    <a:pt x="1836178" y="500710"/>
                  </a:lnTo>
                  <a:lnTo>
                    <a:pt x="1838210" y="504825"/>
                  </a:lnTo>
                  <a:lnTo>
                    <a:pt x="1846973" y="501904"/>
                  </a:lnTo>
                  <a:close/>
                </a:path>
                <a:path w="1969769" h="1016634">
                  <a:moveTo>
                    <a:pt x="1846973" y="334073"/>
                  </a:moveTo>
                  <a:lnTo>
                    <a:pt x="1842173" y="332473"/>
                  </a:lnTo>
                  <a:lnTo>
                    <a:pt x="1838985" y="325285"/>
                  </a:lnTo>
                  <a:lnTo>
                    <a:pt x="1834184" y="331673"/>
                  </a:lnTo>
                  <a:lnTo>
                    <a:pt x="1839772" y="333273"/>
                  </a:lnTo>
                  <a:lnTo>
                    <a:pt x="1842973" y="341261"/>
                  </a:lnTo>
                  <a:lnTo>
                    <a:pt x="1846973" y="334073"/>
                  </a:lnTo>
                  <a:close/>
                </a:path>
                <a:path w="1969769" h="1016634">
                  <a:moveTo>
                    <a:pt x="1850174" y="249351"/>
                  </a:moveTo>
                  <a:lnTo>
                    <a:pt x="1845373" y="242163"/>
                  </a:lnTo>
                  <a:lnTo>
                    <a:pt x="1841373" y="246151"/>
                  </a:lnTo>
                  <a:lnTo>
                    <a:pt x="1832584" y="246151"/>
                  </a:lnTo>
                  <a:lnTo>
                    <a:pt x="1837385" y="252552"/>
                  </a:lnTo>
                  <a:lnTo>
                    <a:pt x="1841373" y="249351"/>
                  </a:lnTo>
                  <a:lnTo>
                    <a:pt x="1850174" y="249351"/>
                  </a:lnTo>
                  <a:close/>
                </a:path>
                <a:path w="1969769" h="1016634">
                  <a:moveTo>
                    <a:pt x="1851761" y="176618"/>
                  </a:moveTo>
                  <a:lnTo>
                    <a:pt x="1847773" y="174231"/>
                  </a:lnTo>
                  <a:lnTo>
                    <a:pt x="1850174" y="168630"/>
                  </a:lnTo>
                  <a:lnTo>
                    <a:pt x="1844573" y="171831"/>
                  </a:lnTo>
                  <a:lnTo>
                    <a:pt x="1842173" y="175031"/>
                  </a:lnTo>
                  <a:lnTo>
                    <a:pt x="1847773" y="180619"/>
                  </a:lnTo>
                  <a:lnTo>
                    <a:pt x="1851761" y="176618"/>
                  </a:lnTo>
                  <a:close/>
                </a:path>
                <a:path w="1969769" h="1016634">
                  <a:moveTo>
                    <a:pt x="1858162" y="349250"/>
                  </a:moveTo>
                  <a:lnTo>
                    <a:pt x="1850961" y="346862"/>
                  </a:lnTo>
                  <a:lnTo>
                    <a:pt x="1848573" y="351650"/>
                  </a:lnTo>
                  <a:lnTo>
                    <a:pt x="1853361" y="351650"/>
                  </a:lnTo>
                  <a:lnTo>
                    <a:pt x="1854161" y="358851"/>
                  </a:lnTo>
                  <a:lnTo>
                    <a:pt x="1857362" y="353250"/>
                  </a:lnTo>
                  <a:lnTo>
                    <a:pt x="1858162" y="349250"/>
                  </a:lnTo>
                  <a:close/>
                </a:path>
                <a:path w="1969769" h="1016634">
                  <a:moveTo>
                    <a:pt x="1862150" y="704913"/>
                  </a:moveTo>
                  <a:lnTo>
                    <a:pt x="1860562" y="698512"/>
                  </a:lnTo>
                  <a:lnTo>
                    <a:pt x="1853361" y="696112"/>
                  </a:lnTo>
                  <a:lnTo>
                    <a:pt x="1852561" y="703313"/>
                  </a:lnTo>
                  <a:lnTo>
                    <a:pt x="1853361" y="709701"/>
                  </a:lnTo>
                  <a:lnTo>
                    <a:pt x="1858162" y="713701"/>
                  </a:lnTo>
                  <a:lnTo>
                    <a:pt x="1862150" y="704913"/>
                  </a:lnTo>
                  <a:close/>
                </a:path>
                <a:path w="1969769" h="1016634">
                  <a:moveTo>
                    <a:pt x="1864156" y="983538"/>
                  </a:moveTo>
                  <a:lnTo>
                    <a:pt x="1862886" y="978852"/>
                  </a:lnTo>
                  <a:lnTo>
                    <a:pt x="1858162" y="981430"/>
                  </a:lnTo>
                  <a:lnTo>
                    <a:pt x="1862429" y="987171"/>
                  </a:lnTo>
                  <a:lnTo>
                    <a:pt x="1864156" y="983538"/>
                  </a:lnTo>
                  <a:close/>
                </a:path>
                <a:path w="1969769" h="1016634">
                  <a:moveTo>
                    <a:pt x="1868385" y="835964"/>
                  </a:moveTo>
                  <a:lnTo>
                    <a:pt x="1865350" y="827989"/>
                  </a:lnTo>
                  <a:lnTo>
                    <a:pt x="1860067" y="834847"/>
                  </a:lnTo>
                  <a:lnTo>
                    <a:pt x="1863852" y="837882"/>
                  </a:lnTo>
                  <a:lnTo>
                    <a:pt x="1868385" y="835964"/>
                  </a:lnTo>
                  <a:close/>
                </a:path>
                <a:path w="1969769" h="1016634">
                  <a:moveTo>
                    <a:pt x="1869046" y="316890"/>
                  </a:moveTo>
                  <a:lnTo>
                    <a:pt x="1867789" y="313537"/>
                  </a:lnTo>
                  <a:lnTo>
                    <a:pt x="1864144" y="315214"/>
                  </a:lnTo>
                  <a:lnTo>
                    <a:pt x="1861362" y="314096"/>
                  </a:lnTo>
                  <a:lnTo>
                    <a:pt x="1855762" y="308495"/>
                  </a:lnTo>
                  <a:lnTo>
                    <a:pt x="1851761" y="311696"/>
                  </a:lnTo>
                  <a:lnTo>
                    <a:pt x="1856562" y="314096"/>
                  </a:lnTo>
                  <a:lnTo>
                    <a:pt x="1862150" y="318884"/>
                  </a:lnTo>
                  <a:lnTo>
                    <a:pt x="1863750" y="317284"/>
                  </a:lnTo>
                  <a:lnTo>
                    <a:pt x="1866150" y="318084"/>
                  </a:lnTo>
                  <a:lnTo>
                    <a:pt x="1864550" y="321284"/>
                  </a:lnTo>
                  <a:lnTo>
                    <a:pt x="1858962" y="320484"/>
                  </a:lnTo>
                  <a:lnTo>
                    <a:pt x="1851761" y="318084"/>
                  </a:lnTo>
                  <a:lnTo>
                    <a:pt x="1850961" y="322884"/>
                  </a:lnTo>
                  <a:lnTo>
                    <a:pt x="1855762" y="324485"/>
                  </a:lnTo>
                  <a:lnTo>
                    <a:pt x="1854161" y="327672"/>
                  </a:lnTo>
                  <a:lnTo>
                    <a:pt x="1857362" y="328472"/>
                  </a:lnTo>
                  <a:lnTo>
                    <a:pt x="1859762" y="328472"/>
                  </a:lnTo>
                  <a:lnTo>
                    <a:pt x="1862950" y="329272"/>
                  </a:lnTo>
                  <a:lnTo>
                    <a:pt x="1866861" y="323227"/>
                  </a:lnTo>
                  <a:lnTo>
                    <a:pt x="1869046" y="316890"/>
                  </a:lnTo>
                  <a:close/>
                </a:path>
                <a:path w="1969769" h="1016634">
                  <a:moveTo>
                    <a:pt x="1884540" y="262940"/>
                  </a:moveTo>
                  <a:lnTo>
                    <a:pt x="1882965" y="255968"/>
                  </a:lnTo>
                  <a:lnTo>
                    <a:pt x="1879739" y="258749"/>
                  </a:lnTo>
                  <a:lnTo>
                    <a:pt x="1878914" y="263613"/>
                  </a:lnTo>
                  <a:lnTo>
                    <a:pt x="1884540" y="262940"/>
                  </a:lnTo>
                  <a:close/>
                </a:path>
                <a:path w="1969769" h="1016634">
                  <a:moveTo>
                    <a:pt x="1884908" y="820928"/>
                  </a:moveTo>
                  <a:lnTo>
                    <a:pt x="1879739" y="822388"/>
                  </a:lnTo>
                  <a:lnTo>
                    <a:pt x="1876361" y="826096"/>
                  </a:lnTo>
                  <a:lnTo>
                    <a:pt x="1880933" y="823887"/>
                  </a:lnTo>
                  <a:lnTo>
                    <a:pt x="1884908" y="820928"/>
                  </a:lnTo>
                  <a:close/>
                </a:path>
                <a:path w="1969769" h="1016634">
                  <a:moveTo>
                    <a:pt x="1892820" y="559346"/>
                  </a:moveTo>
                  <a:lnTo>
                    <a:pt x="1892185" y="553542"/>
                  </a:lnTo>
                  <a:lnTo>
                    <a:pt x="1885327" y="555459"/>
                  </a:lnTo>
                  <a:lnTo>
                    <a:pt x="1889721" y="563206"/>
                  </a:lnTo>
                  <a:lnTo>
                    <a:pt x="1892820" y="559346"/>
                  </a:lnTo>
                  <a:close/>
                </a:path>
                <a:path w="1969769" h="1016634">
                  <a:moveTo>
                    <a:pt x="1894027" y="809307"/>
                  </a:moveTo>
                  <a:lnTo>
                    <a:pt x="1892782" y="804621"/>
                  </a:lnTo>
                  <a:lnTo>
                    <a:pt x="1887728" y="807212"/>
                  </a:lnTo>
                  <a:lnTo>
                    <a:pt x="1892109" y="812939"/>
                  </a:lnTo>
                  <a:lnTo>
                    <a:pt x="1894027" y="809307"/>
                  </a:lnTo>
                  <a:close/>
                </a:path>
                <a:path w="1969769" h="1016634">
                  <a:moveTo>
                    <a:pt x="1910943" y="339699"/>
                  </a:moveTo>
                  <a:lnTo>
                    <a:pt x="1905812" y="339966"/>
                  </a:lnTo>
                  <a:lnTo>
                    <a:pt x="1900834" y="341274"/>
                  </a:lnTo>
                  <a:lnTo>
                    <a:pt x="1906117" y="342061"/>
                  </a:lnTo>
                  <a:lnTo>
                    <a:pt x="1910943" y="339699"/>
                  </a:lnTo>
                  <a:close/>
                </a:path>
                <a:path w="1969769" h="1016634">
                  <a:moveTo>
                    <a:pt x="1917306" y="971042"/>
                  </a:moveTo>
                  <a:lnTo>
                    <a:pt x="1913305" y="967054"/>
                  </a:lnTo>
                  <a:lnTo>
                    <a:pt x="1915706" y="961453"/>
                  </a:lnTo>
                  <a:lnTo>
                    <a:pt x="1911705" y="957465"/>
                  </a:lnTo>
                  <a:lnTo>
                    <a:pt x="1909406" y="965695"/>
                  </a:lnTo>
                  <a:lnTo>
                    <a:pt x="1902320" y="969949"/>
                  </a:lnTo>
                  <a:lnTo>
                    <a:pt x="1895525" y="973759"/>
                  </a:lnTo>
                  <a:lnTo>
                    <a:pt x="1894128" y="980643"/>
                  </a:lnTo>
                  <a:lnTo>
                    <a:pt x="1899653" y="976896"/>
                  </a:lnTo>
                  <a:lnTo>
                    <a:pt x="1905419" y="973442"/>
                  </a:lnTo>
                  <a:lnTo>
                    <a:pt x="1911324" y="971194"/>
                  </a:lnTo>
                  <a:lnTo>
                    <a:pt x="1917306" y="971042"/>
                  </a:lnTo>
                  <a:close/>
                </a:path>
                <a:path w="1969769" h="1016634">
                  <a:moveTo>
                    <a:pt x="1927694" y="831189"/>
                  </a:moveTo>
                  <a:lnTo>
                    <a:pt x="1918030" y="826350"/>
                  </a:lnTo>
                  <a:lnTo>
                    <a:pt x="1915706" y="829691"/>
                  </a:lnTo>
                  <a:lnTo>
                    <a:pt x="1919376" y="833767"/>
                  </a:lnTo>
                  <a:lnTo>
                    <a:pt x="1927694" y="831189"/>
                  </a:lnTo>
                  <a:close/>
                </a:path>
                <a:path w="1969769" h="1016634">
                  <a:moveTo>
                    <a:pt x="1928533" y="366077"/>
                  </a:moveTo>
                  <a:lnTo>
                    <a:pt x="1923389" y="366344"/>
                  </a:lnTo>
                  <a:lnTo>
                    <a:pt x="1918411" y="367652"/>
                  </a:lnTo>
                  <a:lnTo>
                    <a:pt x="1923694" y="368439"/>
                  </a:lnTo>
                  <a:lnTo>
                    <a:pt x="1928533" y="366077"/>
                  </a:lnTo>
                  <a:close/>
                </a:path>
                <a:path w="1969769" h="1016634">
                  <a:moveTo>
                    <a:pt x="1934083" y="906310"/>
                  </a:moveTo>
                  <a:lnTo>
                    <a:pt x="1930095" y="903909"/>
                  </a:lnTo>
                  <a:lnTo>
                    <a:pt x="1932482" y="897521"/>
                  </a:lnTo>
                  <a:lnTo>
                    <a:pt x="1926894" y="901509"/>
                  </a:lnTo>
                  <a:lnTo>
                    <a:pt x="1926412" y="902144"/>
                  </a:lnTo>
                  <a:lnTo>
                    <a:pt x="1920494" y="905510"/>
                  </a:lnTo>
                  <a:lnTo>
                    <a:pt x="1923872" y="909675"/>
                  </a:lnTo>
                  <a:lnTo>
                    <a:pt x="1926412" y="906640"/>
                  </a:lnTo>
                  <a:lnTo>
                    <a:pt x="1930095" y="910310"/>
                  </a:lnTo>
                  <a:lnTo>
                    <a:pt x="1934083" y="906310"/>
                  </a:lnTo>
                  <a:close/>
                </a:path>
                <a:path w="1969769" h="1016634">
                  <a:moveTo>
                    <a:pt x="1938883" y="261340"/>
                  </a:moveTo>
                  <a:lnTo>
                    <a:pt x="1934083" y="254152"/>
                  </a:lnTo>
                  <a:lnTo>
                    <a:pt x="1930095" y="258140"/>
                  </a:lnTo>
                  <a:lnTo>
                    <a:pt x="1928431" y="258140"/>
                  </a:lnTo>
                  <a:lnTo>
                    <a:pt x="1928266" y="258140"/>
                  </a:lnTo>
                  <a:lnTo>
                    <a:pt x="1921294" y="258140"/>
                  </a:lnTo>
                  <a:lnTo>
                    <a:pt x="1926094" y="264541"/>
                  </a:lnTo>
                  <a:lnTo>
                    <a:pt x="1926348" y="264337"/>
                  </a:lnTo>
                  <a:lnTo>
                    <a:pt x="1927961" y="266611"/>
                  </a:lnTo>
                  <a:lnTo>
                    <a:pt x="1929688" y="262940"/>
                  </a:lnTo>
                  <a:lnTo>
                    <a:pt x="1929409" y="261886"/>
                  </a:lnTo>
                  <a:lnTo>
                    <a:pt x="1930095" y="261340"/>
                  </a:lnTo>
                  <a:lnTo>
                    <a:pt x="1938883" y="261340"/>
                  </a:lnTo>
                  <a:close/>
                </a:path>
                <a:path w="1969769" h="1016634">
                  <a:moveTo>
                    <a:pt x="1948472" y="906310"/>
                  </a:moveTo>
                  <a:lnTo>
                    <a:pt x="1942871" y="906310"/>
                  </a:lnTo>
                  <a:lnTo>
                    <a:pt x="1935683" y="903109"/>
                  </a:lnTo>
                  <a:lnTo>
                    <a:pt x="1934083" y="907910"/>
                  </a:lnTo>
                  <a:lnTo>
                    <a:pt x="1938883" y="908710"/>
                  </a:lnTo>
                  <a:lnTo>
                    <a:pt x="1946071" y="911110"/>
                  </a:lnTo>
                  <a:lnTo>
                    <a:pt x="1948472" y="906310"/>
                  </a:lnTo>
                  <a:close/>
                </a:path>
                <a:path w="1969769" h="1016634">
                  <a:moveTo>
                    <a:pt x="1950872" y="941476"/>
                  </a:moveTo>
                  <a:lnTo>
                    <a:pt x="1949183" y="934504"/>
                  </a:lnTo>
                  <a:lnTo>
                    <a:pt x="1945779" y="937285"/>
                  </a:lnTo>
                  <a:lnTo>
                    <a:pt x="1944916" y="942149"/>
                  </a:lnTo>
                  <a:lnTo>
                    <a:pt x="1950872" y="941476"/>
                  </a:lnTo>
                  <a:close/>
                </a:path>
                <a:path w="1969769" h="1016634">
                  <a:moveTo>
                    <a:pt x="1962061" y="282917"/>
                  </a:moveTo>
                  <a:lnTo>
                    <a:pt x="1960714" y="277520"/>
                  </a:lnTo>
                  <a:lnTo>
                    <a:pt x="1956460" y="279717"/>
                  </a:lnTo>
                  <a:lnTo>
                    <a:pt x="1953260" y="275729"/>
                  </a:lnTo>
                  <a:lnTo>
                    <a:pt x="1942871" y="280517"/>
                  </a:lnTo>
                  <a:lnTo>
                    <a:pt x="1942071" y="281317"/>
                  </a:lnTo>
                  <a:lnTo>
                    <a:pt x="1936686" y="285788"/>
                  </a:lnTo>
                  <a:lnTo>
                    <a:pt x="1942680" y="285318"/>
                  </a:lnTo>
                  <a:lnTo>
                    <a:pt x="1951964" y="282448"/>
                  </a:lnTo>
                  <a:lnTo>
                    <a:pt x="1956041" y="279971"/>
                  </a:lnTo>
                  <a:lnTo>
                    <a:pt x="1954415" y="283819"/>
                  </a:lnTo>
                  <a:lnTo>
                    <a:pt x="1962061" y="282917"/>
                  </a:lnTo>
                  <a:close/>
                </a:path>
                <a:path w="1969769" h="1016634">
                  <a:moveTo>
                    <a:pt x="1967191" y="362254"/>
                  </a:moveTo>
                  <a:lnTo>
                    <a:pt x="1964461" y="364439"/>
                  </a:lnTo>
                  <a:lnTo>
                    <a:pt x="1967191" y="365810"/>
                  </a:lnTo>
                  <a:lnTo>
                    <a:pt x="1967191" y="362254"/>
                  </a:lnTo>
                  <a:close/>
                </a:path>
                <a:path w="1969769" h="1016634">
                  <a:moveTo>
                    <a:pt x="1968449" y="481926"/>
                  </a:moveTo>
                  <a:lnTo>
                    <a:pt x="1963661" y="479526"/>
                  </a:lnTo>
                  <a:lnTo>
                    <a:pt x="1966048" y="473138"/>
                  </a:lnTo>
                  <a:lnTo>
                    <a:pt x="1961261" y="477126"/>
                  </a:lnTo>
                  <a:lnTo>
                    <a:pt x="1958860" y="480326"/>
                  </a:lnTo>
                  <a:lnTo>
                    <a:pt x="1964461" y="485927"/>
                  </a:lnTo>
                  <a:lnTo>
                    <a:pt x="1968449" y="481926"/>
                  </a:lnTo>
                  <a:close/>
                </a:path>
                <a:path w="1969769" h="1016634">
                  <a:moveTo>
                    <a:pt x="1969287" y="627532"/>
                  </a:moveTo>
                  <a:lnTo>
                    <a:pt x="1964156" y="627976"/>
                  </a:lnTo>
                  <a:lnTo>
                    <a:pt x="1959178" y="629335"/>
                  </a:lnTo>
                  <a:lnTo>
                    <a:pt x="1964461" y="629780"/>
                  </a:lnTo>
                  <a:lnTo>
                    <a:pt x="1969287" y="62753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538801" y="9195168"/>
              <a:ext cx="749300" cy="1051560"/>
            </a:xfrm>
            <a:custGeom>
              <a:avLst/>
              <a:gdLst/>
              <a:ahLst/>
              <a:cxnLst/>
              <a:rect l="l" t="t" r="r" b="b"/>
              <a:pathLst>
                <a:path w="749300" h="1051559">
                  <a:moveTo>
                    <a:pt x="11188" y="210185"/>
                  </a:moveTo>
                  <a:lnTo>
                    <a:pt x="7988" y="206197"/>
                  </a:lnTo>
                  <a:lnTo>
                    <a:pt x="4800" y="199796"/>
                  </a:lnTo>
                  <a:lnTo>
                    <a:pt x="0" y="202196"/>
                  </a:lnTo>
                  <a:lnTo>
                    <a:pt x="4000" y="205397"/>
                  </a:lnTo>
                  <a:lnTo>
                    <a:pt x="6388" y="211785"/>
                  </a:lnTo>
                  <a:lnTo>
                    <a:pt x="11188" y="210185"/>
                  </a:lnTo>
                  <a:close/>
                </a:path>
                <a:path w="749300" h="1051559">
                  <a:moveTo>
                    <a:pt x="41592" y="429831"/>
                  </a:moveTo>
                  <a:lnTo>
                    <a:pt x="36766" y="427583"/>
                  </a:lnTo>
                  <a:lnTo>
                    <a:pt x="31483" y="428028"/>
                  </a:lnTo>
                  <a:lnTo>
                    <a:pt x="36461" y="429374"/>
                  </a:lnTo>
                  <a:lnTo>
                    <a:pt x="41592" y="429831"/>
                  </a:lnTo>
                  <a:close/>
                </a:path>
                <a:path w="749300" h="1051559">
                  <a:moveTo>
                    <a:pt x="59855" y="422643"/>
                  </a:moveTo>
                  <a:lnTo>
                    <a:pt x="54343" y="421182"/>
                  </a:lnTo>
                  <a:lnTo>
                    <a:pt x="52882" y="428269"/>
                  </a:lnTo>
                  <a:lnTo>
                    <a:pt x="57048" y="426885"/>
                  </a:lnTo>
                  <a:lnTo>
                    <a:pt x="59855" y="422643"/>
                  </a:lnTo>
                  <a:close/>
                </a:path>
                <a:path w="749300" h="1051559">
                  <a:moveTo>
                    <a:pt x="102298" y="128676"/>
                  </a:moveTo>
                  <a:lnTo>
                    <a:pt x="99034" y="118783"/>
                  </a:lnTo>
                  <a:lnTo>
                    <a:pt x="94805" y="119684"/>
                  </a:lnTo>
                  <a:lnTo>
                    <a:pt x="94322" y="125069"/>
                  </a:lnTo>
                  <a:lnTo>
                    <a:pt x="102298" y="128676"/>
                  </a:lnTo>
                  <a:close/>
                </a:path>
                <a:path w="749300" h="1051559">
                  <a:moveTo>
                    <a:pt x="116687" y="326072"/>
                  </a:moveTo>
                  <a:lnTo>
                    <a:pt x="113487" y="319684"/>
                  </a:lnTo>
                  <a:lnTo>
                    <a:pt x="107099" y="324485"/>
                  </a:lnTo>
                  <a:lnTo>
                    <a:pt x="103098" y="329272"/>
                  </a:lnTo>
                  <a:lnTo>
                    <a:pt x="103898" y="335673"/>
                  </a:lnTo>
                  <a:lnTo>
                    <a:pt x="112687" y="331673"/>
                  </a:lnTo>
                  <a:lnTo>
                    <a:pt x="116687" y="326072"/>
                  </a:lnTo>
                  <a:close/>
                </a:path>
                <a:path w="749300" h="1051559">
                  <a:moveTo>
                    <a:pt x="145453" y="567436"/>
                  </a:moveTo>
                  <a:lnTo>
                    <a:pt x="142303" y="557885"/>
                  </a:lnTo>
                  <a:lnTo>
                    <a:pt x="138264" y="558749"/>
                  </a:lnTo>
                  <a:lnTo>
                    <a:pt x="137807" y="563956"/>
                  </a:lnTo>
                  <a:lnTo>
                    <a:pt x="145453" y="567436"/>
                  </a:lnTo>
                  <a:close/>
                </a:path>
                <a:path w="749300" h="1051559">
                  <a:moveTo>
                    <a:pt x="151053" y="187020"/>
                  </a:moveTo>
                  <a:lnTo>
                    <a:pt x="142392" y="188810"/>
                  </a:lnTo>
                  <a:lnTo>
                    <a:pt x="142963" y="193611"/>
                  </a:lnTo>
                  <a:lnTo>
                    <a:pt x="147561" y="195110"/>
                  </a:lnTo>
                  <a:lnTo>
                    <a:pt x="151053" y="187020"/>
                  </a:lnTo>
                  <a:close/>
                </a:path>
                <a:path w="749300" h="1051559">
                  <a:moveTo>
                    <a:pt x="203796" y="110947"/>
                  </a:moveTo>
                  <a:lnTo>
                    <a:pt x="196608" y="109486"/>
                  </a:lnTo>
                  <a:lnTo>
                    <a:pt x="195707" y="114769"/>
                  </a:lnTo>
                  <a:lnTo>
                    <a:pt x="200799" y="113982"/>
                  </a:lnTo>
                  <a:lnTo>
                    <a:pt x="203796" y="110947"/>
                  </a:lnTo>
                  <a:close/>
                </a:path>
                <a:path w="749300" h="1051559">
                  <a:moveTo>
                    <a:pt x="227774" y="125476"/>
                  </a:moveTo>
                  <a:lnTo>
                    <a:pt x="226174" y="120675"/>
                  </a:lnTo>
                  <a:lnTo>
                    <a:pt x="219786" y="124675"/>
                  </a:lnTo>
                  <a:lnTo>
                    <a:pt x="218186" y="129476"/>
                  </a:lnTo>
                  <a:lnTo>
                    <a:pt x="219786" y="134264"/>
                  </a:lnTo>
                  <a:lnTo>
                    <a:pt x="226974" y="130263"/>
                  </a:lnTo>
                  <a:lnTo>
                    <a:pt x="227774" y="125476"/>
                  </a:lnTo>
                  <a:close/>
                </a:path>
                <a:path w="749300" h="1051559">
                  <a:moveTo>
                    <a:pt x="244563" y="571436"/>
                  </a:moveTo>
                  <a:lnTo>
                    <a:pt x="243763" y="566635"/>
                  </a:lnTo>
                  <a:lnTo>
                    <a:pt x="237363" y="560247"/>
                  </a:lnTo>
                  <a:lnTo>
                    <a:pt x="230174" y="565048"/>
                  </a:lnTo>
                  <a:lnTo>
                    <a:pt x="232575" y="569036"/>
                  </a:lnTo>
                  <a:lnTo>
                    <a:pt x="237363" y="575437"/>
                  </a:lnTo>
                  <a:lnTo>
                    <a:pt x="244563" y="571436"/>
                  </a:lnTo>
                  <a:close/>
                </a:path>
                <a:path w="749300" h="1051559">
                  <a:moveTo>
                    <a:pt x="249250" y="242112"/>
                  </a:moveTo>
                  <a:lnTo>
                    <a:pt x="242963" y="238963"/>
                  </a:lnTo>
                  <a:lnTo>
                    <a:pt x="240258" y="247510"/>
                  </a:lnTo>
                  <a:lnTo>
                    <a:pt x="245351" y="246761"/>
                  </a:lnTo>
                  <a:lnTo>
                    <a:pt x="249250" y="242112"/>
                  </a:lnTo>
                  <a:close/>
                </a:path>
                <a:path w="749300" h="1051559">
                  <a:moveTo>
                    <a:pt x="256552" y="581025"/>
                  </a:moveTo>
                  <a:lnTo>
                    <a:pt x="253352" y="574636"/>
                  </a:lnTo>
                  <a:lnTo>
                    <a:pt x="246951" y="579424"/>
                  </a:lnTo>
                  <a:lnTo>
                    <a:pt x="242963" y="585025"/>
                  </a:lnTo>
                  <a:lnTo>
                    <a:pt x="243763" y="590613"/>
                  </a:lnTo>
                  <a:lnTo>
                    <a:pt x="252552" y="586625"/>
                  </a:lnTo>
                  <a:lnTo>
                    <a:pt x="256552" y="581025"/>
                  </a:lnTo>
                  <a:close/>
                </a:path>
                <a:path w="749300" h="1051559">
                  <a:moveTo>
                    <a:pt x="256552" y="176618"/>
                  </a:moveTo>
                  <a:lnTo>
                    <a:pt x="254520" y="168198"/>
                  </a:lnTo>
                  <a:lnTo>
                    <a:pt x="249351" y="168529"/>
                  </a:lnTo>
                  <a:lnTo>
                    <a:pt x="247777" y="172910"/>
                  </a:lnTo>
                  <a:lnTo>
                    <a:pt x="256552" y="176618"/>
                  </a:lnTo>
                  <a:close/>
                </a:path>
                <a:path w="749300" h="1051559">
                  <a:moveTo>
                    <a:pt x="266166" y="512152"/>
                  </a:moveTo>
                  <a:lnTo>
                    <a:pt x="260540" y="510692"/>
                  </a:lnTo>
                  <a:lnTo>
                    <a:pt x="259422" y="517779"/>
                  </a:lnTo>
                  <a:lnTo>
                    <a:pt x="263537" y="516394"/>
                  </a:lnTo>
                  <a:lnTo>
                    <a:pt x="266166" y="512152"/>
                  </a:lnTo>
                  <a:close/>
                </a:path>
                <a:path w="749300" h="1051559">
                  <a:moveTo>
                    <a:pt x="272529" y="731278"/>
                  </a:moveTo>
                  <a:lnTo>
                    <a:pt x="268528" y="726490"/>
                  </a:lnTo>
                  <a:lnTo>
                    <a:pt x="264541" y="717689"/>
                  </a:lnTo>
                  <a:lnTo>
                    <a:pt x="258940" y="720090"/>
                  </a:lnTo>
                  <a:lnTo>
                    <a:pt x="258445" y="723988"/>
                  </a:lnTo>
                  <a:lnTo>
                    <a:pt x="256146" y="729081"/>
                  </a:lnTo>
                  <a:lnTo>
                    <a:pt x="256247" y="732675"/>
                  </a:lnTo>
                  <a:lnTo>
                    <a:pt x="262940" y="732078"/>
                  </a:lnTo>
                  <a:lnTo>
                    <a:pt x="261340" y="729678"/>
                  </a:lnTo>
                  <a:lnTo>
                    <a:pt x="259740" y="728078"/>
                  </a:lnTo>
                  <a:lnTo>
                    <a:pt x="263740" y="726490"/>
                  </a:lnTo>
                  <a:lnTo>
                    <a:pt x="266941" y="728878"/>
                  </a:lnTo>
                  <a:lnTo>
                    <a:pt x="268528" y="733679"/>
                  </a:lnTo>
                  <a:lnTo>
                    <a:pt x="272529" y="731278"/>
                  </a:lnTo>
                  <a:close/>
                </a:path>
                <a:path w="749300" h="1051559">
                  <a:moveTo>
                    <a:pt x="318884" y="627380"/>
                  </a:moveTo>
                  <a:lnTo>
                    <a:pt x="310095" y="628980"/>
                  </a:lnTo>
                  <a:lnTo>
                    <a:pt x="312496" y="632980"/>
                  </a:lnTo>
                  <a:lnTo>
                    <a:pt x="308495" y="640969"/>
                  </a:lnTo>
                  <a:lnTo>
                    <a:pt x="317284" y="639368"/>
                  </a:lnTo>
                  <a:lnTo>
                    <a:pt x="314883" y="634580"/>
                  </a:lnTo>
                  <a:lnTo>
                    <a:pt x="318884" y="627380"/>
                  </a:lnTo>
                  <a:close/>
                </a:path>
                <a:path w="749300" h="1051559">
                  <a:moveTo>
                    <a:pt x="326072" y="489915"/>
                  </a:moveTo>
                  <a:lnTo>
                    <a:pt x="325462" y="485990"/>
                  </a:lnTo>
                  <a:lnTo>
                    <a:pt x="324180" y="480123"/>
                  </a:lnTo>
                  <a:lnTo>
                    <a:pt x="321246" y="475754"/>
                  </a:lnTo>
                  <a:lnTo>
                    <a:pt x="315683" y="476326"/>
                  </a:lnTo>
                  <a:lnTo>
                    <a:pt x="318884" y="480809"/>
                  </a:lnTo>
                  <a:lnTo>
                    <a:pt x="319087" y="486422"/>
                  </a:lnTo>
                  <a:lnTo>
                    <a:pt x="320179" y="490385"/>
                  </a:lnTo>
                  <a:lnTo>
                    <a:pt x="326072" y="489915"/>
                  </a:lnTo>
                  <a:close/>
                </a:path>
                <a:path w="749300" h="1051559">
                  <a:moveTo>
                    <a:pt x="333273" y="500303"/>
                  </a:moveTo>
                  <a:lnTo>
                    <a:pt x="330073" y="493115"/>
                  </a:lnTo>
                  <a:lnTo>
                    <a:pt x="324485" y="495515"/>
                  </a:lnTo>
                  <a:lnTo>
                    <a:pt x="327672" y="499503"/>
                  </a:lnTo>
                  <a:lnTo>
                    <a:pt x="322884" y="504304"/>
                  </a:lnTo>
                  <a:lnTo>
                    <a:pt x="329272" y="501904"/>
                  </a:lnTo>
                  <a:lnTo>
                    <a:pt x="333273" y="500303"/>
                  </a:lnTo>
                  <a:close/>
                </a:path>
                <a:path w="749300" h="1051559">
                  <a:moveTo>
                    <a:pt x="334873" y="276529"/>
                  </a:moveTo>
                  <a:lnTo>
                    <a:pt x="331673" y="269328"/>
                  </a:lnTo>
                  <a:lnTo>
                    <a:pt x="326072" y="271729"/>
                  </a:lnTo>
                  <a:lnTo>
                    <a:pt x="329272" y="274929"/>
                  </a:lnTo>
                  <a:lnTo>
                    <a:pt x="325272" y="279717"/>
                  </a:lnTo>
                  <a:lnTo>
                    <a:pt x="330873" y="278130"/>
                  </a:lnTo>
                  <a:lnTo>
                    <a:pt x="334873" y="276529"/>
                  </a:lnTo>
                  <a:close/>
                </a:path>
                <a:path w="749300" h="1051559">
                  <a:moveTo>
                    <a:pt x="340487" y="788238"/>
                  </a:moveTo>
                  <a:lnTo>
                    <a:pt x="334873" y="787222"/>
                  </a:lnTo>
                  <a:lnTo>
                    <a:pt x="333743" y="793851"/>
                  </a:lnTo>
                  <a:lnTo>
                    <a:pt x="337870" y="792327"/>
                  </a:lnTo>
                  <a:lnTo>
                    <a:pt x="340487" y="788238"/>
                  </a:lnTo>
                  <a:close/>
                </a:path>
                <a:path w="749300" h="1051559">
                  <a:moveTo>
                    <a:pt x="357276" y="767905"/>
                  </a:moveTo>
                  <a:lnTo>
                    <a:pt x="351650" y="766445"/>
                  </a:lnTo>
                  <a:lnTo>
                    <a:pt x="350532" y="773531"/>
                  </a:lnTo>
                  <a:lnTo>
                    <a:pt x="354647" y="772147"/>
                  </a:lnTo>
                  <a:lnTo>
                    <a:pt x="357276" y="767905"/>
                  </a:lnTo>
                  <a:close/>
                </a:path>
                <a:path w="749300" h="1051559">
                  <a:moveTo>
                    <a:pt x="364032" y="486575"/>
                  </a:moveTo>
                  <a:lnTo>
                    <a:pt x="359638" y="484327"/>
                  </a:lnTo>
                  <a:lnTo>
                    <a:pt x="353910" y="484771"/>
                  </a:lnTo>
                  <a:lnTo>
                    <a:pt x="358749" y="486117"/>
                  </a:lnTo>
                  <a:lnTo>
                    <a:pt x="364032" y="486575"/>
                  </a:lnTo>
                  <a:close/>
                </a:path>
                <a:path w="749300" h="1051559">
                  <a:moveTo>
                    <a:pt x="380428" y="629780"/>
                  </a:moveTo>
                  <a:lnTo>
                    <a:pt x="377228" y="625779"/>
                  </a:lnTo>
                  <a:lnTo>
                    <a:pt x="374027" y="619391"/>
                  </a:lnTo>
                  <a:lnTo>
                    <a:pt x="369239" y="621792"/>
                  </a:lnTo>
                  <a:lnTo>
                    <a:pt x="372427" y="624979"/>
                  </a:lnTo>
                  <a:lnTo>
                    <a:pt x="375627" y="631380"/>
                  </a:lnTo>
                  <a:lnTo>
                    <a:pt x="380428" y="629780"/>
                  </a:lnTo>
                  <a:close/>
                </a:path>
                <a:path w="749300" h="1051559">
                  <a:moveTo>
                    <a:pt x="380428" y="74320"/>
                  </a:moveTo>
                  <a:lnTo>
                    <a:pt x="377228" y="67132"/>
                  </a:lnTo>
                  <a:lnTo>
                    <a:pt x="371627" y="69532"/>
                  </a:lnTo>
                  <a:lnTo>
                    <a:pt x="374827" y="73520"/>
                  </a:lnTo>
                  <a:lnTo>
                    <a:pt x="370039" y="78320"/>
                  </a:lnTo>
                  <a:lnTo>
                    <a:pt x="376428" y="76720"/>
                  </a:lnTo>
                  <a:lnTo>
                    <a:pt x="380428" y="74320"/>
                  </a:lnTo>
                  <a:close/>
                </a:path>
                <a:path w="749300" h="1051559">
                  <a:moveTo>
                    <a:pt x="382841" y="707161"/>
                  </a:moveTo>
                  <a:lnTo>
                    <a:pt x="377228" y="705700"/>
                  </a:lnTo>
                  <a:lnTo>
                    <a:pt x="376097" y="712787"/>
                  </a:lnTo>
                  <a:lnTo>
                    <a:pt x="380225" y="711403"/>
                  </a:lnTo>
                  <a:lnTo>
                    <a:pt x="382841" y="707161"/>
                  </a:lnTo>
                  <a:close/>
                </a:path>
                <a:path w="749300" h="1051559">
                  <a:moveTo>
                    <a:pt x="385216" y="45554"/>
                  </a:moveTo>
                  <a:lnTo>
                    <a:pt x="376428" y="47155"/>
                  </a:lnTo>
                  <a:lnTo>
                    <a:pt x="378828" y="51142"/>
                  </a:lnTo>
                  <a:lnTo>
                    <a:pt x="375627" y="58343"/>
                  </a:lnTo>
                  <a:lnTo>
                    <a:pt x="383616" y="57543"/>
                  </a:lnTo>
                  <a:lnTo>
                    <a:pt x="381228" y="52743"/>
                  </a:lnTo>
                  <a:lnTo>
                    <a:pt x="385216" y="45554"/>
                  </a:lnTo>
                  <a:close/>
                </a:path>
                <a:path w="749300" h="1051559">
                  <a:moveTo>
                    <a:pt x="385216" y="7188"/>
                  </a:moveTo>
                  <a:lnTo>
                    <a:pt x="382016" y="0"/>
                  </a:lnTo>
                  <a:lnTo>
                    <a:pt x="376428" y="2400"/>
                  </a:lnTo>
                  <a:lnTo>
                    <a:pt x="379628" y="5588"/>
                  </a:lnTo>
                  <a:lnTo>
                    <a:pt x="374827" y="11188"/>
                  </a:lnTo>
                  <a:lnTo>
                    <a:pt x="381228" y="8788"/>
                  </a:lnTo>
                  <a:lnTo>
                    <a:pt x="385216" y="7188"/>
                  </a:lnTo>
                  <a:close/>
                </a:path>
                <a:path w="749300" h="1051559">
                  <a:moveTo>
                    <a:pt x="390499" y="763981"/>
                  </a:moveTo>
                  <a:lnTo>
                    <a:pt x="389216" y="757656"/>
                  </a:lnTo>
                  <a:lnTo>
                    <a:pt x="388416" y="757656"/>
                  </a:lnTo>
                  <a:lnTo>
                    <a:pt x="386016" y="760056"/>
                  </a:lnTo>
                  <a:lnTo>
                    <a:pt x="385216" y="760056"/>
                  </a:lnTo>
                  <a:lnTo>
                    <a:pt x="374497" y="760463"/>
                  </a:lnTo>
                  <a:lnTo>
                    <a:pt x="380923" y="763346"/>
                  </a:lnTo>
                  <a:lnTo>
                    <a:pt x="390499" y="763981"/>
                  </a:lnTo>
                  <a:close/>
                </a:path>
                <a:path w="749300" h="1051559">
                  <a:moveTo>
                    <a:pt x="398005" y="124675"/>
                  </a:moveTo>
                  <a:lnTo>
                    <a:pt x="395681" y="120205"/>
                  </a:lnTo>
                  <a:lnTo>
                    <a:pt x="394411" y="114084"/>
                  </a:lnTo>
                  <a:lnTo>
                    <a:pt x="391934" y="110058"/>
                  </a:lnTo>
                  <a:lnTo>
                    <a:pt x="386016" y="111887"/>
                  </a:lnTo>
                  <a:lnTo>
                    <a:pt x="388899" y="115912"/>
                  </a:lnTo>
                  <a:lnTo>
                    <a:pt x="391109" y="121881"/>
                  </a:lnTo>
                  <a:lnTo>
                    <a:pt x="393776" y="126047"/>
                  </a:lnTo>
                  <a:lnTo>
                    <a:pt x="398005" y="124675"/>
                  </a:lnTo>
                  <a:close/>
                </a:path>
                <a:path w="749300" h="1051559">
                  <a:moveTo>
                    <a:pt x="401612" y="131991"/>
                  </a:moveTo>
                  <a:lnTo>
                    <a:pt x="396405" y="133464"/>
                  </a:lnTo>
                  <a:lnTo>
                    <a:pt x="391502" y="132105"/>
                  </a:lnTo>
                  <a:lnTo>
                    <a:pt x="387718" y="137566"/>
                  </a:lnTo>
                  <a:lnTo>
                    <a:pt x="387083" y="142570"/>
                  </a:lnTo>
                  <a:lnTo>
                    <a:pt x="391617" y="139865"/>
                  </a:lnTo>
                  <a:lnTo>
                    <a:pt x="395846" y="135940"/>
                  </a:lnTo>
                  <a:lnTo>
                    <a:pt x="400304" y="133070"/>
                  </a:lnTo>
                  <a:lnTo>
                    <a:pt x="401612" y="131991"/>
                  </a:lnTo>
                  <a:close/>
                </a:path>
                <a:path w="749300" h="1051559">
                  <a:moveTo>
                    <a:pt x="402805" y="645769"/>
                  </a:moveTo>
                  <a:lnTo>
                    <a:pt x="399605" y="641769"/>
                  </a:lnTo>
                  <a:lnTo>
                    <a:pt x="396405" y="635381"/>
                  </a:lnTo>
                  <a:lnTo>
                    <a:pt x="391617" y="637768"/>
                  </a:lnTo>
                  <a:lnTo>
                    <a:pt x="394804" y="640969"/>
                  </a:lnTo>
                  <a:lnTo>
                    <a:pt x="398005" y="647357"/>
                  </a:lnTo>
                  <a:lnTo>
                    <a:pt x="402805" y="645769"/>
                  </a:lnTo>
                  <a:close/>
                </a:path>
                <a:path w="749300" h="1051559">
                  <a:moveTo>
                    <a:pt x="404406" y="229374"/>
                  </a:moveTo>
                  <a:lnTo>
                    <a:pt x="397205" y="234162"/>
                  </a:lnTo>
                  <a:lnTo>
                    <a:pt x="392912" y="239585"/>
                  </a:lnTo>
                  <a:lnTo>
                    <a:pt x="394614" y="245160"/>
                  </a:lnTo>
                  <a:lnTo>
                    <a:pt x="397205" y="247434"/>
                  </a:lnTo>
                  <a:lnTo>
                    <a:pt x="395605" y="242963"/>
                  </a:lnTo>
                  <a:lnTo>
                    <a:pt x="398805" y="238163"/>
                  </a:lnTo>
                  <a:lnTo>
                    <a:pt x="404406" y="229374"/>
                  </a:lnTo>
                  <a:close/>
                </a:path>
                <a:path w="749300" h="1051559">
                  <a:moveTo>
                    <a:pt x="435241" y="503948"/>
                  </a:moveTo>
                  <a:lnTo>
                    <a:pt x="434771" y="498703"/>
                  </a:lnTo>
                  <a:lnTo>
                    <a:pt x="428498" y="500811"/>
                  </a:lnTo>
                  <a:lnTo>
                    <a:pt x="419989" y="501103"/>
                  </a:lnTo>
                  <a:lnTo>
                    <a:pt x="413867" y="503199"/>
                  </a:lnTo>
                  <a:lnTo>
                    <a:pt x="414794" y="510692"/>
                  </a:lnTo>
                  <a:lnTo>
                    <a:pt x="420611" y="506349"/>
                  </a:lnTo>
                  <a:lnTo>
                    <a:pt x="428980" y="505307"/>
                  </a:lnTo>
                  <a:lnTo>
                    <a:pt x="435241" y="503948"/>
                  </a:lnTo>
                  <a:close/>
                </a:path>
                <a:path w="749300" h="1051559">
                  <a:moveTo>
                    <a:pt x="459917" y="738339"/>
                  </a:moveTo>
                  <a:lnTo>
                    <a:pt x="454748" y="736879"/>
                  </a:lnTo>
                  <a:lnTo>
                    <a:pt x="453174" y="743953"/>
                  </a:lnTo>
                  <a:lnTo>
                    <a:pt x="457149" y="742569"/>
                  </a:lnTo>
                  <a:lnTo>
                    <a:pt x="459917" y="738339"/>
                  </a:lnTo>
                  <a:close/>
                </a:path>
                <a:path w="749300" h="1051559">
                  <a:moveTo>
                    <a:pt x="461594" y="307441"/>
                  </a:moveTo>
                  <a:lnTo>
                    <a:pt x="453948" y="306095"/>
                  </a:lnTo>
                  <a:lnTo>
                    <a:pt x="453504" y="311048"/>
                  </a:lnTo>
                  <a:lnTo>
                    <a:pt x="458749" y="310299"/>
                  </a:lnTo>
                  <a:lnTo>
                    <a:pt x="461594" y="307441"/>
                  </a:lnTo>
                  <a:close/>
                </a:path>
                <a:path w="749300" h="1051559">
                  <a:moveTo>
                    <a:pt x="466394" y="839838"/>
                  </a:moveTo>
                  <a:lnTo>
                    <a:pt x="458749" y="838377"/>
                  </a:lnTo>
                  <a:lnTo>
                    <a:pt x="458292" y="843661"/>
                  </a:lnTo>
                  <a:lnTo>
                    <a:pt x="463537" y="842873"/>
                  </a:lnTo>
                  <a:lnTo>
                    <a:pt x="466394" y="839838"/>
                  </a:lnTo>
                  <a:close/>
                </a:path>
                <a:path w="749300" h="1051559">
                  <a:moveTo>
                    <a:pt x="486714" y="874344"/>
                  </a:moveTo>
                  <a:lnTo>
                    <a:pt x="485114" y="866343"/>
                  </a:lnTo>
                  <a:lnTo>
                    <a:pt x="480326" y="868743"/>
                  </a:lnTo>
                  <a:lnTo>
                    <a:pt x="472338" y="865555"/>
                  </a:lnTo>
                  <a:lnTo>
                    <a:pt x="473925" y="873544"/>
                  </a:lnTo>
                  <a:lnTo>
                    <a:pt x="478726" y="871143"/>
                  </a:lnTo>
                  <a:lnTo>
                    <a:pt x="486714" y="874344"/>
                  </a:lnTo>
                  <a:close/>
                </a:path>
                <a:path w="749300" h="1051559">
                  <a:moveTo>
                    <a:pt x="488315" y="760857"/>
                  </a:moveTo>
                  <a:lnTo>
                    <a:pt x="485114" y="756856"/>
                  </a:lnTo>
                  <a:lnTo>
                    <a:pt x="481926" y="750468"/>
                  </a:lnTo>
                  <a:lnTo>
                    <a:pt x="477126" y="752856"/>
                  </a:lnTo>
                  <a:lnTo>
                    <a:pt x="480326" y="756856"/>
                  </a:lnTo>
                  <a:lnTo>
                    <a:pt x="483527" y="763244"/>
                  </a:lnTo>
                  <a:lnTo>
                    <a:pt x="488315" y="760857"/>
                  </a:lnTo>
                  <a:close/>
                </a:path>
                <a:path w="749300" h="1051559">
                  <a:moveTo>
                    <a:pt x="499529" y="54203"/>
                  </a:moveTo>
                  <a:lnTo>
                    <a:pt x="493915" y="52743"/>
                  </a:lnTo>
                  <a:lnTo>
                    <a:pt x="492785" y="59829"/>
                  </a:lnTo>
                  <a:lnTo>
                    <a:pt x="496912" y="58445"/>
                  </a:lnTo>
                  <a:lnTo>
                    <a:pt x="499529" y="54203"/>
                  </a:lnTo>
                  <a:close/>
                </a:path>
                <a:path w="749300" h="1051559">
                  <a:moveTo>
                    <a:pt x="510400" y="509066"/>
                  </a:moveTo>
                  <a:lnTo>
                    <a:pt x="505904" y="506704"/>
                  </a:lnTo>
                  <a:lnTo>
                    <a:pt x="500507" y="507492"/>
                  </a:lnTo>
                  <a:lnTo>
                    <a:pt x="505294" y="508800"/>
                  </a:lnTo>
                  <a:lnTo>
                    <a:pt x="510400" y="509066"/>
                  </a:lnTo>
                  <a:close/>
                </a:path>
                <a:path w="749300" h="1051559">
                  <a:moveTo>
                    <a:pt x="515785" y="559854"/>
                  </a:moveTo>
                  <a:lnTo>
                    <a:pt x="514032" y="555002"/>
                  </a:lnTo>
                  <a:lnTo>
                    <a:pt x="508292" y="554659"/>
                  </a:lnTo>
                  <a:lnTo>
                    <a:pt x="511492" y="560247"/>
                  </a:lnTo>
                  <a:lnTo>
                    <a:pt x="506704" y="564248"/>
                  </a:lnTo>
                  <a:lnTo>
                    <a:pt x="508292" y="569836"/>
                  </a:lnTo>
                  <a:lnTo>
                    <a:pt x="513803" y="565899"/>
                  </a:lnTo>
                  <a:lnTo>
                    <a:pt x="515785" y="559854"/>
                  </a:lnTo>
                  <a:close/>
                </a:path>
                <a:path w="749300" h="1051559">
                  <a:moveTo>
                    <a:pt x="524078" y="680834"/>
                  </a:moveTo>
                  <a:lnTo>
                    <a:pt x="523887" y="675627"/>
                  </a:lnTo>
                  <a:lnTo>
                    <a:pt x="517093" y="676935"/>
                  </a:lnTo>
                  <a:lnTo>
                    <a:pt x="517359" y="683488"/>
                  </a:lnTo>
                  <a:lnTo>
                    <a:pt x="518693" y="692213"/>
                  </a:lnTo>
                  <a:lnTo>
                    <a:pt x="520014" y="697496"/>
                  </a:lnTo>
                  <a:lnTo>
                    <a:pt x="520280" y="693712"/>
                  </a:lnTo>
                  <a:lnTo>
                    <a:pt x="521589" y="688289"/>
                  </a:lnTo>
                  <a:lnTo>
                    <a:pt x="524078" y="680834"/>
                  </a:lnTo>
                  <a:close/>
                </a:path>
                <a:path w="749300" h="1051559">
                  <a:moveTo>
                    <a:pt x="526707" y="572897"/>
                  </a:moveTo>
                  <a:lnTo>
                    <a:pt x="521081" y="571436"/>
                  </a:lnTo>
                  <a:lnTo>
                    <a:pt x="519963" y="578523"/>
                  </a:lnTo>
                  <a:lnTo>
                    <a:pt x="524078" y="577126"/>
                  </a:lnTo>
                  <a:lnTo>
                    <a:pt x="526707" y="572897"/>
                  </a:lnTo>
                  <a:close/>
                </a:path>
                <a:path w="749300" h="1051559">
                  <a:moveTo>
                    <a:pt x="529107" y="883793"/>
                  </a:moveTo>
                  <a:lnTo>
                    <a:pt x="523481" y="882332"/>
                  </a:lnTo>
                  <a:lnTo>
                    <a:pt x="522363" y="889419"/>
                  </a:lnTo>
                  <a:lnTo>
                    <a:pt x="526478" y="888022"/>
                  </a:lnTo>
                  <a:lnTo>
                    <a:pt x="529107" y="883793"/>
                  </a:lnTo>
                  <a:close/>
                </a:path>
                <a:path w="749300" h="1051559">
                  <a:moveTo>
                    <a:pt x="529882" y="978242"/>
                  </a:moveTo>
                  <a:lnTo>
                    <a:pt x="526681" y="971042"/>
                  </a:lnTo>
                  <a:lnTo>
                    <a:pt x="521081" y="973442"/>
                  </a:lnTo>
                  <a:lnTo>
                    <a:pt x="524281" y="976642"/>
                  </a:lnTo>
                  <a:lnTo>
                    <a:pt x="519480" y="982230"/>
                  </a:lnTo>
                  <a:lnTo>
                    <a:pt x="525881" y="979843"/>
                  </a:lnTo>
                  <a:lnTo>
                    <a:pt x="529882" y="978242"/>
                  </a:lnTo>
                  <a:close/>
                </a:path>
                <a:path w="749300" h="1051559">
                  <a:moveTo>
                    <a:pt x="532307" y="773137"/>
                  </a:moveTo>
                  <a:lnTo>
                    <a:pt x="527481" y="770445"/>
                  </a:lnTo>
                  <a:lnTo>
                    <a:pt x="522198" y="771347"/>
                  </a:lnTo>
                  <a:lnTo>
                    <a:pt x="527177" y="772845"/>
                  </a:lnTo>
                  <a:lnTo>
                    <a:pt x="532307" y="773137"/>
                  </a:lnTo>
                  <a:close/>
                </a:path>
                <a:path w="749300" h="1051559">
                  <a:moveTo>
                    <a:pt x="538708" y="803859"/>
                  </a:moveTo>
                  <a:lnTo>
                    <a:pt x="533869" y="801611"/>
                  </a:lnTo>
                  <a:lnTo>
                    <a:pt x="528586" y="802055"/>
                  </a:lnTo>
                  <a:lnTo>
                    <a:pt x="533577" y="803414"/>
                  </a:lnTo>
                  <a:lnTo>
                    <a:pt x="538708" y="803859"/>
                  </a:lnTo>
                  <a:close/>
                </a:path>
                <a:path w="749300" h="1051559">
                  <a:moveTo>
                    <a:pt x="539470" y="654558"/>
                  </a:moveTo>
                  <a:lnTo>
                    <a:pt x="536270" y="647357"/>
                  </a:lnTo>
                  <a:lnTo>
                    <a:pt x="530669" y="649757"/>
                  </a:lnTo>
                  <a:lnTo>
                    <a:pt x="533869" y="653757"/>
                  </a:lnTo>
                  <a:lnTo>
                    <a:pt x="529082" y="658558"/>
                  </a:lnTo>
                  <a:lnTo>
                    <a:pt x="535470" y="656158"/>
                  </a:lnTo>
                  <a:lnTo>
                    <a:pt x="539470" y="654558"/>
                  </a:lnTo>
                  <a:close/>
                </a:path>
                <a:path w="749300" h="1051559">
                  <a:moveTo>
                    <a:pt x="549859" y="975842"/>
                  </a:moveTo>
                  <a:lnTo>
                    <a:pt x="546658" y="968654"/>
                  </a:lnTo>
                  <a:lnTo>
                    <a:pt x="541070" y="971042"/>
                  </a:lnTo>
                  <a:lnTo>
                    <a:pt x="544258" y="974242"/>
                  </a:lnTo>
                  <a:lnTo>
                    <a:pt x="539470" y="979843"/>
                  </a:lnTo>
                  <a:lnTo>
                    <a:pt x="545858" y="977442"/>
                  </a:lnTo>
                  <a:lnTo>
                    <a:pt x="549859" y="975842"/>
                  </a:lnTo>
                  <a:close/>
                </a:path>
                <a:path w="749300" h="1051559">
                  <a:moveTo>
                    <a:pt x="565035" y="915098"/>
                  </a:moveTo>
                  <a:lnTo>
                    <a:pt x="563448" y="907110"/>
                  </a:lnTo>
                  <a:lnTo>
                    <a:pt x="558647" y="909510"/>
                  </a:lnTo>
                  <a:lnTo>
                    <a:pt x="550659" y="906310"/>
                  </a:lnTo>
                  <a:lnTo>
                    <a:pt x="552259" y="914298"/>
                  </a:lnTo>
                  <a:lnTo>
                    <a:pt x="557047" y="911898"/>
                  </a:lnTo>
                  <a:lnTo>
                    <a:pt x="565035" y="915098"/>
                  </a:lnTo>
                  <a:close/>
                </a:path>
                <a:path w="749300" h="1051559">
                  <a:moveTo>
                    <a:pt x="567436" y="71132"/>
                  </a:moveTo>
                  <a:lnTo>
                    <a:pt x="565835" y="69532"/>
                  </a:lnTo>
                  <a:lnTo>
                    <a:pt x="562648" y="64731"/>
                  </a:lnTo>
                  <a:lnTo>
                    <a:pt x="555447" y="69532"/>
                  </a:lnTo>
                  <a:lnTo>
                    <a:pt x="557047" y="71132"/>
                  </a:lnTo>
                  <a:lnTo>
                    <a:pt x="560247" y="75920"/>
                  </a:lnTo>
                  <a:lnTo>
                    <a:pt x="567436" y="71132"/>
                  </a:lnTo>
                  <a:close/>
                </a:path>
                <a:path w="749300" h="1051559">
                  <a:moveTo>
                    <a:pt x="571436" y="927887"/>
                  </a:moveTo>
                  <a:lnTo>
                    <a:pt x="569836" y="923099"/>
                  </a:lnTo>
                  <a:lnTo>
                    <a:pt x="563448" y="927087"/>
                  </a:lnTo>
                  <a:lnTo>
                    <a:pt x="562648" y="931087"/>
                  </a:lnTo>
                  <a:lnTo>
                    <a:pt x="563448" y="936675"/>
                  </a:lnTo>
                  <a:lnTo>
                    <a:pt x="570636" y="932688"/>
                  </a:lnTo>
                  <a:lnTo>
                    <a:pt x="571436" y="927887"/>
                  </a:lnTo>
                  <a:close/>
                </a:path>
                <a:path w="749300" h="1051559">
                  <a:moveTo>
                    <a:pt x="573036" y="846366"/>
                  </a:moveTo>
                  <a:lnTo>
                    <a:pt x="569836" y="842378"/>
                  </a:lnTo>
                  <a:lnTo>
                    <a:pt x="566635" y="835977"/>
                  </a:lnTo>
                  <a:lnTo>
                    <a:pt x="561848" y="838377"/>
                  </a:lnTo>
                  <a:lnTo>
                    <a:pt x="565035" y="842378"/>
                  </a:lnTo>
                  <a:lnTo>
                    <a:pt x="568236" y="848766"/>
                  </a:lnTo>
                  <a:lnTo>
                    <a:pt x="573036" y="846366"/>
                  </a:lnTo>
                  <a:close/>
                </a:path>
                <a:path w="749300" h="1051559">
                  <a:moveTo>
                    <a:pt x="577265" y="298373"/>
                  </a:moveTo>
                  <a:lnTo>
                    <a:pt x="574636" y="292506"/>
                  </a:lnTo>
                  <a:lnTo>
                    <a:pt x="570966" y="295224"/>
                  </a:lnTo>
                  <a:lnTo>
                    <a:pt x="565137" y="295605"/>
                  </a:lnTo>
                  <a:lnTo>
                    <a:pt x="561251" y="296443"/>
                  </a:lnTo>
                  <a:lnTo>
                    <a:pt x="563448" y="300507"/>
                  </a:lnTo>
                  <a:lnTo>
                    <a:pt x="567550" y="299593"/>
                  </a:lnTo>
                  <a:lnTo>
                    <a:pt x="573532" y="299808"/>
                  </a:lnTo>
                  <a:lnTo>
                    <a:pt x="577265" y="298373"/>
                  </a:lnTo>
                  <a:close/>
                </a:path>
                <a:path w="749300" h="1051559">
                  <a:moveTo>
                    <a:pt x="579132" y="302755"/>
                  </a:moveTo>
                  <a:lnTo>
                    <a:pt x="574636" y="300507"/>
                  </a:lnTo>
                  <a:lnTo>
                    <a:pt x="569239" y="300951"/>
                  </a:lnTo>
                  <a:lnTo>
                    <a:pt x="574027" y="302298"/>
                  </a:lnTo>
                  <a:lnTo>
                    <a:pt x="579132" y="302755"/>
                  </a:lnTo>
                  <a:close/>
                </a:path>
                <a:path w="749300" h="1051559">
                  <a:moveTo>
                    <a:pt x="588213" y="1035786"/>
                  </a:moveTo>
                  <a:lnTo>
                    <a:pt x="585025" y="1031786"/>
                  </a:lnTo>
                  <a:lnTo>
                    <a:pt x="581825" y="1025398"/>
                  </a:lnTo>
                  <a:lnTo>
                    <a:pt x="577024" y="1027785"/>
                  </a:lnTo>
                  <a:lnTo>
                    <a:pt x="581025" y="1030986"/>
                  </a:lnTo>
                  <a:lnTo>
                    <a:pt x="583425" y="1037386"/>
                  </a:lnTo>
                  <a:lnTo>
                    <a:pt x="588213" y="1035786"/>
                  </a:lnTo>
                  <a:close/>
                </a:path>
                <a:path w="749300" h="1051559">
                  <a:moveTo>
                    <a:pt x="595909" y="515340"/>
                  </a:moveTo>
                  <a:lnTo>
                    <a:pt x="591413" y="513092"/>
                  </a:lnTo>
                  <a:lnTo>
                    <a:pt x="586016" y="513549"/>
                  </a:lnTo>
                  <a:lnTo>
                    <a:pt x="590816" y="514896"/>
                  </a:lnTo>
                  <a:lnTo>
                    <a:pt x="595909" y="515340"/>
                  </a:lnTo>
                  <a:close/>
                </a:path>
                <a:path w="749300" h="1051559">
                  <a:moveTo>
                    <a:pt x="602602" y="1042174"/>
                  </a:moveTo>
                  <a:lnTo>
                    <a:pt x="601002" y="1037386"/>
                  </a:lnTo>
                  <a:lnTo>
                    <a:pt x="594614" y="1041374"/>
                  </a:lnTo>
                  <a:lnTo>
                    <a:pt x="593013" y="1046175"/>
                  </a:lnTo>
                  <a:lnTo>
                    <a:pt x="594614" y="1050963"/>
                  </a:lnTo>
                  <a:lnTo>
                    <a:pt x="601802" y="1046975"/>
                  </a:lnTo>
                  <a:lnTo>
                    <a:pt x="602602" y="1042174"/>
                  </a:lnTo>
                  <a:close/>
                </a:path>
                <a:path w="749300" h="1051559">
                  <a:moveTo>
                    <a:pt x="603846" y="273189"/>
                  </a:moveTo>
                  <a:lnTo>
                    <a:pt x="596214" y="271729"/>
                  </a:lnTo>
                  <a:lnTo>
                    <a:pt x="595757" y="277012"/>
                  </a:lnTo>
                  <a:lnTo>
                    <a:pt x="601002" y="276225"/>
                  </a:lnTo>
                  <a:lnTo>
                    <a:pt x="603846" y="273189"/>
                  </a:lnTo>
                  <a:close/>
                </a:path>
                <a:path w="749300" h="1051559">
                  <a:moveTo>
                    <a:pt x="609409" y="149656"/>
                  </a:moveTo>
                  <a:lnTo>
                    <a:pt x="607402" y="143052"/>
                  </a:lnTo>
                  <a:lnTo>
                    <a:pt x="603402" y="146253"/>
                  </a:lnTo>
                  <a:lnTo>
                    <a:pt x="600202" y="138264"/>
                  </a:lnTo>
                  <a:lnTo>
                    <a:pt x="597014" y="145453"/>
                  </a:lnTo>
                  <a:lnTo>
                    <a:pt x="588213" y="143852"/>
                  </a:lnTo>
                  <a:lnTo>
                    <a:pt x="592213" y="148653"/>
                  </a:lnTo>
                  <a:lnTo>
                    <a:pt x="596950" y="147891"/>
                  </a:lnTo>
                  <a:lnTo>
                    <a:pt x="604304" y="149745"/>
                  </a:lnTo>
                  <a:lnTo>
                    <a:pt x="609409" y="149656"/>
                  </a:lnTo>
                  <a:close/>
                </a:path>
                <a:path w="749300" h="1051559">
                  <a:moveTo>
                    <a:pt x="617816" y="798741"/>
                  </a:moveTo>
                  <a:lnTo>
                    <a:pt x="612190" y="797610"/>
                  </a:lnTo>
                  <a:lnTo>
                    <a:pt x="611073" y="804583"/>
                  </a:lnTo>
                  <a:lnTo>
                    <a:pt x="615188" y="803008"/>
                  </a:lnTo>
                  <a:lnTo>
                    <a:pt x="617816" y="798741"/>
                  </a:lnTo>
                  <a:close/>
                </a:path>
                <a:path w="749300" h="1051559">
                  <a:moveTo>
                    <a:pt x="644994" y="867003"/>
                  </a:moveTo>
                  <a:lnTo>
                    <a:pt x="640168" y="864755"/>
                  </a:lnTo>
                  <a:lnTo>
                    <a:pt x="634885" y="865200"/>
                  </a:lnTo>
                  <a:lnTo>
                    <a:pt x="639864" y="866546"/>
                  </a:lnTo>
                  <a:lnTo>
                    <a:pt x="644994" y="867003"/>
                  </a:lnTo>
                  <a:close/>
                </a:path>
                <a:path w="749300" h="1051559">
                  <a:moveTo>
                    <a:pt x="662546" y="171030"/>
                  </a:moveTo>
                  <a:lnTo>
                    <a:pt x="659345" y="163842"/>
                  </a:lnTo>
                  <a:lnTo>
                    <a:pt x="653757" y="166230"/>
                  </a:lnTo>
                  <a:lnTo>
                    <a:pt x="656945" y="170230"/>
                  </a:lnTo>
                  <a:lnTo>
                    <a:pt x="652157" y="175031"/>
                  </a:lnTo>
                  <a:lnTo>
                    <a:pt x="658545" y="172631"/>
                  </a:lnTo>
                  <a:lnTo>
                    <a:pt x="662546" y="171030"/>
                  </a:lnTo>
                  <a:close/>
                </a:path>
                <a:path w="749300" h="1051559">
                  <a:moveTo>
                    <a:pt x="674865" y="888479"/>
                  </a:moveTo>
                  <a:lnTo>
                    <a:pt x="667334" y="887133"/>
                  </a:lnTo>
                  <a:lnTo>
                    <a:pt x="666559" y="892073"/>
                  </a:lnTo>
                  <a:lnTo>
                    <a:pt x="671830" y="891324"/>
                  </a:lnTo>
                  <a:lnTo>
                    <a:pt x="674865" y="888479"/>
                  </a:lnTo>
                  <a:close/>
                </a:path>
                <a:path w="749300" h="1051559">
                  <a:moveTo>
                    <a:pt x="699312" y="809599"/>
                  </a:moveTo>
                  <a:lnTo>
                    <a:pt x="695312" y="805611"/>
                  </a:lnTo>
                  <a:lnTo>
                    <a:pt x="697712" y="800011"/>
                  </a:lnTo>
                  <a:lnTo>
                    <a:pt x="693712" y="796023"/>
                  </a:lnTo>
                  <a:lnTo>
                    <a:pt x="691413" y="804252"/>
                  </a:lnTo>
                  <a:lnTo>
                    <a:pt x="684326" y="808507"/>
                  </a:lnTo>
                  <a:lnTo>
                    <a:pt x="677532" y="812317"/>
                  </a:lnTo>
                  <a:lnTo>
                    <a:pt x="676135" y="819200"/>
                  </a:lnTo>
                  <a:lnTo>
                    <a:pt x="681659" y="815454"/>
                  </a:lnTo>
                  <a:lnTo>
                    <a:pt x="687425" y="811999"/>
                  </a:lnTo>
                  <a:lnTo>
                    <a:pt x="693331" y="809752"/>
                  </a:lnTo>
                  <a:lnTo>
                    <a:pt x="699312" y="809599"/>
                  </a:lnTo>
                  <a:close/>
                </a:path>
                <a:path w="749300" h="1051559">
                  <a:moveTo>
                    <a:pt x="708101" y="831189"/>
                  </a:moveTo>
                  <a:lnTo>
                    <a:pt x="706501" y="823188"/>
                  </a:lnTo>
                  <a:lnTo>
                    <a:pt x="701700" y="824788"/>
                  </a:lnTo>
                  <a:lnTo>
                    <a:pt x="693712" y="822388"/>
                  </a:lnTo>
                  <a:lnTo>
                    <a:pt x="695312" y="830389"/>
                  </a:lnTo>
                  <a:lnTo>
                    <a:pt x="700112" y="827989"/>
                  </a:lnTo>
                  <a:lnTo>
                    <a:pt x="708101" y="831189"/>
                  </a:lnTo>
                  <a:close/>
                </a:path>
                <a:path w="749300" h="1051559">
                  <a:moveTo>
                    <a:pt x="718032" y="851827"/>
                  </a:moveTo>
                  <a:lnTo>
                    <a:pt x="710501" y="850366"/>
                  </a:lnTo>
                  <a:lnTo>
                    <a:pt x="709714" y="855649"/>
                  </a:lnTo>
                  <a:lnTo>
                    <a:pt x="714997" y="854862"/>
                  </a:lnTo>
                  <a:lnTo>
                    <a:pt x="718032" y="851827"/>
                  </a:lnTo>
                  <a:close/>
                </a:path>
                <a:path w="749300" h="1051559">
                  <a:moveTo>
                    <a:pt x="730504" y="227634"/>
                  </a:moveTo>
                  <a:lnTo>
                    <a:pt x="724877" y="226174"/>
                  </a:lnTo>
                  <a:lnTo>
                    <a:pt x="723760" y="233260"/>
                  </a:lnTo>
                  <a:lnTo>
                    <a:pt x="727875" y="231863"/>
                  </a:lnTo>
                  <a:lnTo>
                    <a:pt x="730504" y="227634"/>
                  </a:lnTo>
                  <a:close/>
                </a:path>
                <a:path w="749300" h="1051559">
                  <a:moveTo>
                    <a:pt x="735266" y="270129"/>
                  </a:moveTo>
                  <a:lnTo>
                    <a:pt x="732078" y="262940"/>
                  </a:lnTo>
                  <a:lnTo>
                    <a:pt x="726478" y="265341"/>
                  </a:lnTo>
                  <a:lnTo>
                    <a:pt x="729678" y="268528"/>
                  </a:lnTo>
                  <a:lnTo>
                    <a:pt x="724877" y="273329"/>
                  </a:lnTo>
                  <a:lnTo>
                    <a:pt x="731278" y="271729"/>
                  </a:lnTo>
                  <a:lnTo>
                    <a:pt x="735266" y="270129"/>
                  </a:lnTo>
                  <a:close/>
                </a:path>
                <a:path w="749300" h="1051559">
                  <a:moveTo>
                    <a:pt x="740067" y="831977"/>
                  </a:moveTo>
                  <a:lnTo>
                    <a:pt x="736866" y="827989"/>
                  </a:lnTo>
                  <a:lnTo>
                    <a:pt x="733679" y="821588"/>
                  </a:lnTo>
                  <a:lnTo>
                    <a:pt x="728878" y="823988"/>
                  </a:lnTo>
                  <a:lnTo>
                    <a:pt x="732078" y="827189"/>
                  </a:lnTo>
                  <a:lnTo>
                    <a:pt x="735266" y="833577"/>
                  </a:lnTo>
                  <a:lnTo>
                    <a:pt x="740067" y="831977"/>
                  </a:lnTo>
                  <a:close/>
                </a:path>
                <a:path w="749300" h="1051559">
                  <a:moveTo>
                    <a:pt x="749198" y="916114"/>
                  </a:moveTo>
                  <a:lnTo>
                    <a:pt x="748055" y="915898"/>
                  </a:lnTo>
                  <a:lnTo>
                    <a:pt x="747610" y="921181"/>
                  </a:lnTo>
                  <a:lnTo>
                    <a:pt x="749198" y="920940"/>
                  </a:lnTo>
                  <a:lnTo>
                    <a:pt x="749198" y="9161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189551" y="9161602"/>
              <a:ext cx="1098550" cy="927100"/>
            </a:xfrm>
            <a:custGeom>
              <a:avLst/>
              <a:gdLst/>
              <a:ahLst/>
              <a:cxnLst/>
              <a:rect l="l" t="t" r="r" b="b"/>
              <a:pathLst>
                <a:path w="1098550" h="927100">
                  <a:moveTo>
                    <a:pt x="9588" y="574636"/>
                  </a:moveTo>
                  <a:lnTo>
                    <a:pt x="8788" y="568236"/>
                  </a:lnTo>
                  <a:lnTo>
                    <a:pt x="7188" y="564248"/>
                  </a:lnTo>
                  <a:lnTo>
                    <a:pt x="0" y="566635"/>
                  </a:lnTo>
                  <a:lnTo>
                    <a:pt x="800" y="571436"/>
                  </a:lnTo>
                  <a:lnTo>
                    <a:pt x="5588" y="569836"/>
                  </a:lnTo>
                  <a:lnTo>
                    <a:pt x="9588" y="574636"/>
                  </a:lnTo>
                  <a:close/>
                </a:path>
                <a:path w="1098550" h="927100">
                  <a:moveTo>
                    <a:pt x="60731" y="576237"/>
                  </a:moveTo>
                  <a:lnTo>
                    <a:pt x="55143" y="577824"/>
                  </a:lnTo>
                  <a:lnTo>
                    <a:pt x="47942" y="573036"/>
                  </a:lnTo>
                  <a:lnTo>
                    <a:pt x="47942" y="581025"/>
                  </a:lnTo>
                  <a:lnTo>
                    <a:pt x="53543" y="580224"/>
                  </a:lnTo>
                  <a:lnTo>
                    <a:pt x="60731" y="584225"/>
                  </a:lnTo>
                  <a:lnTo>
                    <a:pt x="60731" y="576237"/>
                  </a:lnTo>
                  <a:close/>
                </a:path>
                <a:path w="1098550" h="927100">
                  <a:moveTo>
                    <a:pt x="73520" y="844765"/>
                  </a:moveTo>
                  <a:lnTo>
                    <a:pt x="62852" y="845781"/>
                  </a:lnTo>
                  <a:lnTo>
                    <a:pt x="63030" y="849858"/>
                  </a:lnTo>
                  <a:lnTo>
                    <a:pt x="68465" y="851395"/>
                  </a:lnTo>
                  <a:lnTo>
                    <a:pt x="73520" y="844765"/>
                  </a:lnTo>
                  <a:close/>
                </a:path>
                <a:path w="1098550" h="92710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32" y="585825"/>
                  </a:lnTo>
                  <a:lnTo>
                    <a:pt x="71120" y="590613"/>
                  </a:lnTo>
                  <a:lnTo>
                    <a:pt x="75920" y="588225"/>
                  </a:lnTo>
                  <a:lnTo>
                    <a:pt x="79921" y="593813"/>
                  </a:lnTo>
                  <a:close/>
                </a:path>
                <a:path w="1098550" h="927100">
                  <a:moveTo>
                    <a:pt x="80810" y="753554"/>
                  </a:moveTo>
                  <a:lnTo>
                    <a:pt x="78384" y="750227"/>
                  </a:lnTo>
                  <a:lnTo>
                    <a:pt x="75120" y="756856"/>
                  </a:lnTo>
                  <a:lnTo>
                    <a:pt x="80403" y="758545"/>
                  </a:lnTo>
                  <a:lnTo>
                    <a:pt x="80810" y="753554"/>
                  </a:lnTo>
                  <a:close/>
                </a:path>
                <a:path w="1098550" h="927100">
                  <a:moveTo>
                    <a:pt x="87909" y="479717"/>
                  </a:moveTo>
                  <a:lnTo>
                    <a:pt x="87312" y="475627"/>
                  </a:lnTo>
                  <a:lnTo>
                    <a:pt x="83413" y="472300"/>
                  </a:lnTo>
                  <a:lnTo>
                    <a:pt x="80721" y="477126"/>
                  </a:lnTo>
                  <a:lnTo>
                    <a:pt x="87909" y="479717"/>
                  </a:lnTo>
                  <a:close/>
                </a:path>
                <a:path w="1098550" h="927100">
                  <a:moveTo>
                    <a:pt x="107086" y="740867"/>
                  </a:moveTo>
                  <a:lnTo>
                    <a:pt x="103898" y="733679"/>
                  </a:lnTo>
                  <a:lnTo>
                    <a:pt x="99098" y="732078"/>
                  </a:lnTo>
                  <a:lnTo>
                    <a:pt x="93497" y="732078"/>
                  </a:lnTo>
                  <a:lnTo>
                    <a:pt x="95897" y="739267"/>
                  </a:lnTo>
                  <a:lnTo>
                    <a:pt x="100698" y="740867"/>
                  </a:lnTo>
                  <a:lnTo>
                    <a:pt x="107086" y="740867"/>
                  </a:lnTo>
                  <a:close/>
                </a:path>
                <a:path w="1098550" h="927100">
                  <a:moveTo>
                    <a:pt x="119875" y="423583"/>
                  </a:moveTo>
                  <a:lnTo>
                    <a:pt x="119075" y="420382"/>
                  </a:lnTo>
                  <a:lnTo>
                    <a:pt x="117475" y="417982"/>
                  </a:lnTo>
                  <a:lnTo>
                    <a:pt x="116674" y="415594"/>
                  </a:lnTo>
                  <a:lnTo>
                    <a:pt x="114287" y="417182"/>
                  </a:lnTo>
                  <a:lnTo>
                    <a:pt x="111086" y="417982"/>
                  </a:lnTo>
                  <a:lnTo>
                    <a:pt x="108686" y="418782"/>
                  </a:lnTo>
                  <a:lnTo>
                    <a:pt x="109486" y="421182"/>
                  </a:lnTo>
                  <a:lnTo>
                    <a:pt x="111086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75" y="424383"/>
                  </a:lnTo>
                  <a:lnTo>
                    <a:pt x="119875" y="423583"/>
                  </a:lnTo>
                  <a:close/>
                </a:path>
                <a:path w="1098550" h="927100">
                  <a:moveTo>
                    <a:pt x="154800" y="819569"/>
                  </a:moveTo>
                  <a:lnTo>
                    <a:pt x="147053" y="814400"/>
                  </a:lnTo>
                  <a:lnTo>
                    <a:pt x="146939" y="822718"/>
                  </a:lnTo>
                  <a:lnTo>
                    <a:pt x="152146" y="823391"/>
                  </a:lnTo>
                  <a:lnTo>
                    <a:pt x="154800" y="819569"/>
                  </a:lnTo>
                  <a:close/>
                </a:path>
                <a:path w="1098550" h="927100">
                  <a:moveTo>
                    <a:pt x="159042" y="717689"/>
                  </a:moveTo>
                  <a:lnTo>
                    <a:pt x="150050" y="717575"/>
                  </a:lnTo>
                  <a:lnTo>
                    <a:pt x="149453" y="722185"/>
                  </a:lnTo>
                  <a:lnTo>
                    <a:pt x="153644" y="724547"/>
                  </a:lnTo>
                  <a:lnTo>
                    <a:pt x="159042" y="717689"/>
                  </a:lnTo>
                  <a:close/>
                </a:path>
                <a:path w="1098550" h="927100">
                  <a:moveTo>
                    <a:pt x="231165" y="742962"/>
                  </a:moveTo>
                  <a:lnTo>
                    <a:pt x="227126" y="738441"/>
                  </a:lnTo>
                  <a:lnTo>
                    <a:pt x="222173" y="743267"/>
                  </a:lnTo>
                  <a:lnTo>
                    <a:pt x="230720" y="747649"/>
                  </a:lnTo>
                  <a:lnTo>
                    <a:pt x="231165" y="742962"/>
                  </a:lnTo>
                  <a:close/>
                </a:path>
                <a:path w="1098550" h="927100">
                  <a:moveTo>
                    <a:pt x="246151" y="362839"/>
                  </a:moveTo>
                  <a:lnTo>
                    <a:pt x="245351" y="356450"/>
                  </a:lnTo>
                  <a:lnTo>
                    <a:pt x="243751" y="352450"/>
                  </a:lnTo>
                  <a:lnTo>
                    <a:pt x="236562" y="354850"/>
                  </a:lnTo>
                  <a:lnTo>
                    <a:pt x="237363" y="359638"/>
                  </a:lnTo>
                  <a:lnTo>
                    <a:pt x="241350" y="357251"/>
                  </a:lnTo>
                  <a:lnTo>
                    <a:pt x="246151" y="362839"/>
                  </a:lnTo>
                  <a:close/>
                </a:path>
                <a:path w="1098550" h="927100">
                  <a:moveTo>
                    <a:pt x="254965" y="562165"/>
                  </a:moveTo>
                  <a:lnTo>
                    <a:pt x="249351" y="561047"/>
                  </a:lnTo>
                  <a:lnTo>
                    <a:pt x="248221" y="568020"/>
                  </a:lnTo>
                  <a:lnTo>
                    <a:pt x="252349" y="566445"/>
                  </a:lnTo>
                  <a:lnTo>
                    <a:pt x="254965" y="562165"/>
                  </a:lnTo>
                  <a:close/>
                </a:path>
                <a:path w="1098550" h="927100">
                  <a:moveTo>
                    <a:pt x="284518" y="679335"/>
                  </a:moveTo>
                  <a:lnTo>
                    <a:pt x="283718" y="672934"/>
                  </a:lnTo>
                  <a:lnTo>
                    <a:pt x="282117" y="668947"/>
                  </a:lnTo>
                  <a:lnTo>
                    <a:pt x="274929" y="671334"/>
                  </a:lnTo>
                  <a:lnTo>
                    <a:pt x="275717" y="676135"/>
                  </a:lnTo>
                  <a:lnTo>
                    <a:pt x="279717" y="673735"/>
                  </a:lnTo>
                  <a:lnTo>
                    <a:pt x="284518" y="679335"/>
                  </a:lnTo>
                  <a:close/>
                </a:path>
                <a:path w="1098550" h="927100">
                  <a:moveTo>
                    <a:pt x="322872" y="179019"/>
                  </a:moveTo>
                  <a:lnTo>
                    <a:pt x="318884" y="180619"/>
                  </a:lnTo>
                  <a:lnTo>
                    <a:pt x="317284" y="177419"/>
                  </a:lnTo>
                  <a:lnTo>
                    <a:pt x="313283" y="178219"/>
                  </a:lnTo>
                  <a:lnTo>
                    <a:pt x="311416" y="183743"/>
                  </a:lnTo>
                  <a:lnTo>
                    <a:pt x="315683" y="185813"/>
                  </a:lnTo>
                  <a:lnTo>
                    <a:pt x="321157" y="184289"/>
                  </a:lnTo>
                  <a:lnTo>
                    <a:pt x="322872" y="179019"/>
                  </a:lnTo>
                  <a:close/>
                </a:path>
                <a:path w="1098550" h="927100">
                  <a:moveTo>
                    <a:pt x="323672" y="311873"/>
                  </a:moveTo>
                  <a:lnTo>
                    <a:pt x="323075" y="307797"/>
                  </a:lnTo>
                  <a:lnTo>
                    <a:pt x="319176" y="304457"/>
                  </a:lnTo>
                  <a:lnTo>
                    <a:pt x="316484" y="309295"/>
                  </a:lnTo>
                  <a:lnTo>
                    <a:pt x="323672" y="311873"/>
                  </a:lnTo>
                  <a:close/>
                </a:path>
                <a:path w="1098550" h="927100">
                  <a:moveTo>
                    <a:pt x="341655" y="430974"/>
                  </a:moveTo>
                  <a:lnTo>
                    <a:pt x="339039" y="427672"/>
                  </a:lnTo>
                  <a:lnTo>
                    <a:pt x="335661" y="433971"/>
                  </a:lnTo>
                  <a:lnTo>
                    <a:pt x="341287" y="435775"/>
                  </a:lnTo>
                  <a:lnTo>
                    <a:pt x="341655" y="430974"/>
                  </a:lnTo>
                  <a:close/>
                </a:path>
                <a:path w="1098550" h="927100">
                  <a:moveTo>
                    <a:pt x="346151" y="566039"/>
                  </a:moveTo>
                  <a:lnTo>
                    <a:pt x="343712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51" y="566039"/>
                  </a:lnTo>
                  <a:close/>
                </a:path>
                <a:path w="1098550" h="927100">
                  <a:moveTo>
                    <a:pt x="359638" y="548005"/>
                  </a:moveTo>
                  <a:lnTo>
                    <a:pt x="352450" y="546658"/>
                  </a:lnTo>
                  <a:lnTo>
                    <a:pt x="351548" y="551611"/>
                  </a:lnTo>
                  <a:lnTo>
                    <a:pt x="356641" y="550862"/>
                  </a:lnTo>
                  <a:lnTo>
                    <a:pt x="359638" y="548005"/>
                  </a:lnTo>
                  <a:close/>
                </a:path>
                <a:path w="1098550" h="927100">
                  <a:moveTo>
                    <a:pt x="366826" y="319684"/>
                  </a:moveTo>
                  <a:lnTo>
                    <a:pt x="366039" y="313283"/>
                  </a:lnTo>
                  <a:lnTo>
                    <a:pt x="364439" y="309295"/>
                  </a:lnTo>
                  <a:lnTo>
                    <a:pt x="357238" y="311696"/>
                  </a:lnTo>
                  <a:lnTo>
                    <a:pt x="358038" y="316484"/>
                  </a:lnTo>
                  <a:lnTo>
                    <a:pt x="362038" y="314083"/>
                  </a:lnTo>
                  <a:lnTo>
                    <a:pt x="366826" y="319684"/>
                  </a:lnTo>
                  <a:close/>
                </a:path>
                <a:path w="1098550" h="927100">
                  <a:moveTo>
                    <a:pt x="370827" y="564248"/>
                  </a:moveTo>
                  <a:lnTo>
                    <a:pt x="367626" y="560247"/>
                  </a:lnTo>
                  <a:lnTo>
                    <a:pt x="364439" y="553859"/>
                  </a:lnTo>
                  <a:lnTo>
                    <a:pt x="359638" y="556247"/>
                  </a:lnTo>
                  <a:lnTo>
                    <a:pt x="362839" y="560247"/>
                  </a:lnTo>
                  <a:lnTo>
                    <a:pt x="366039" y="566635"/>
                  </a:lnTo>
                  <a:lnTo>
                    <a:pt x="370827" y="564248"/>
                  </a:lnTo>
                  <a:close/>
                </a:path>
                <a:path w="1098550" h="927100">
                  <a:moveTo>
                    <a:pt x="370827" y="455549"/>
                  </a:moveTo>
                  <a:lnTo>
                    <a:pt x="362178" y="456895"/>
                  </a:lnTo>
                  <a:lnTo>
                    <a:pt x="362432" y="459117"/>
                  </a:lnTo>
                  <a:lnTo>
                    <a:pt x="361238" y="460349"/>
                  </a:lnTo>
                  <a:lnTo>
                    <a:pt x="360680" y="465061"/>
                  </a:lnTo>
                  <a:lnTo>
                    <a:pt x="362902" y="461606"/>
                  </a:lnTo>
                  <a:lnTo>
                    <a:pt x="367347" y="463194"/>
                  </a:lnTo>
                  <a:lnTo>
                    <a:pt x="370827" y="455549"/>
                  </a:lnTo>
                  <a:close/>
                </a:path>
                <a:path w="1098550" h="927100">
                  <a:moveTo>
                    <a:pt x="390842" y="463397"/>
                  </a:moveTo>
                  <a:lnTo>
                    <a:pt x="386016" y="461149"/>
                  </a:lnTo>
                  <a:lnTo>
                    <a:pt x="380733" y="461594"/>
                  </a:lnTo>
                  <a:lnTo>
                    <a:pt x="385711" y="462940"/>
                  </a:lnTo>
                  <a:lnTo>
                    <a:pt x="390842" y="463397"/>
                  </a:lnTo>
                  <a:close/>
                </a:path>
                <a:path w="1098550" h="927100">
                  <a:moveTo>
                    <a:pt x="413181" y="497903"/>
                  </a:moveTo>
                  <a:lnTo>
                    <a:pt x="410044" y="488353"/>
                  </a:lnTo>
                  <a:lnTo>
                    <a:pt x="405993" y="489216"/>
                  </a:lnTo>
                  <a:lnTo>
                    <a:pt x="405549" y="494423"/>
                  </a:lnTo>
                  <a:lnTo>
                    <a:pt x="413181" y="497903"/>
                  </a:lnTo>
                  <a:close/>
                </a:path>
                <a:path w="1098550" h="927100">
                  <a:moveTo>
                    <a:pt x="414350" y="568909"/>
                  </a:moveTo>
                  <a:lnTo>
                    <a:pt x="413181" y="562648"/>
                  </a:lnTo>
                  <a:lnTo>
                    <a:pt x="407593" y="566635"/>
                  </a:lnTo>
                  <a:lnTo>
                    <a:pt x="398005" y="570636"/>
                  </a:lnTo>
                  <a:lnTo>
                    <a:pt x="401193" y="575437"/>
                  </a:lnTo>
                  <a:lnTo>
                    <a:pt x="407682" y="572757"/>
                  </a:lnTo>
                  <a:lnTo>
                    <a:pt x="412292" y="571436"/>
                  </a:lnTo>
                  <a:lnTo>
                    <a:pt x="414350" y="568909"/>
                  </a:lnTo>
                  <a:close/>
                </a:path>
                <a:path w="1098550" h="927100">
                  <a:moveTo>
                    <a:pt x="435660" y="177317"/>
                  </a:moveTo>
                  <a:lnTo>
                    <a:pt x="433235" y="173990"/>
                  </a:lnTo>
                  <a:lnTo>
                    <a:pt x="429971" y="180619"/>
                  </a:lnTo>
                  <a:lnTo>
                    <a:pt x="435254" y="182308"/>
                  </a:lnTo>
                  <a:lnTo>
                    <a:pt x="435660" y="177317"/>
                  </a:lnTo>
                  <a:close/>
                </a:path>
                <a:path w="1098550" h="927100">
                  <a:moveTo>
                    <a:pt x="441159" y="550659"/>
                  </a:moveTo>
                  <a:lnTo>
                    <a:pt x="437959" y="543458"/>
                  </a:lnTo>
                  <a:lnTo>
                    <a:pt x="432371" y="545858"/>
                  </a:lnTo>
                  <a:lnTo>
                    <a:pt x="435559" y="549059"/>
                  </a:lnTo>
                  <a:lnTo>
                    <a:pt x="430771" y="554647"/>
                  </a:lnTo>
                  <a:lnTo>
                    <a:pt x="437159" y="552259"/>
                  </a:lnTo>
                  <a:lnTo>
                    <a:pt x="441159" y="550659"/>
                  </a:lnTo>
                  <a:close/>
                </a:path>
                <a:path w="1098550" h="927100">
                  <a:moveTo>
                    <a:pt x="460527" y="564146"/>
                  </a:moveTo>
                  <a:lnTo>
                    <a:pt x="458736" y="559447"/>
                  </a:lnTo>
                  <a:lnTo>
                    <a:pt x="448348" y="560247"/>
                  </a:lnTo>
                  <a:lnTo>
                    <a:pt x="457936" y="565048"/>
                  </a:lnTo>
                  <a:lnTo>
                    <a:pt x="455701" y="569341"/>
                  </a:lnTo>
                  <a:lnTo>
                    <a:pt x="458038" y="568236"/>
                  </a:lnTo>
                  <a:lnTo>
                    <a:pt x="460527" y="564146"/>
                  </a:lnTo>
                  <a:close/>
                </a:path>
                <a:path w="1098550" h="927100">
                  <a:moveTo>
                    <a:pt x="483235" y="238340"/>
                  </a:moveTo>
                  <a:lnTo>
                    <a:pt x="479526" y="242163"/>
                  </a:lnTo>
                  <a:lnTo>
                    <a:pt x="478955" y="246875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098550" h="927100">
                  <a:moveTo>
                    <a:pt x="507492" y="725690"/>
                  </a:moveTo>
                  <a:lnTo>
                    <a:pt x="503072" y="724877"/>
                  </a:lnTo>
                  <a:lnTo>
                    <a:pt x="496709" y="724585"/>
                  </a:lnTo>
                  <a:lnTo>
                    <a:pt x="491540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492" y="725690"/>
                  </a:lnTo>
                  <a:close/>
                </a:path>
                <a:path w="1098550" h="927100">
                  <a:moveTo>
                    <a:pt x="512000" y="690003"/>
                  </a:moveTo>
                  <a:lnTo>
                    <a:pt x="508292" y="693712"/>
                  </a:lnTo>
                  <a:lnTo>
                    <a:pt x="507733" y="698779"/>
                  </a:lnTo>
                  <a:lnTo>
                    <a:pt x="510387" y="694613"/>
                  </a:lnTo>
                  <a:lnTo>
                    <a:pt x="512000" y="690003"/>
                  </a:lnTo>
                  <a:close/>
                </a:path>
                <a:path w="1098550" h="927100">
                  <a:moveTo>
                    <a:pt x="518858" y="243128"/>
                  </a:moveTo>
                  <a:lnTo>
                    <a:pt x="515480" y="246951"/>
                  </a:lnTo>
                  <a:lnTo>
                    <a:pt x="514807" y="251675"/>
                  </a:lnTo>
                  <a:lnTo>
                    <a:pt x="517283" y="247548"/>
                  </a:lnTo>
                  <a:lnTo>
                    <a:pt x="518858" y="243128"/>
                  </a:lnTo>
                  <a:close/>
                </a:path>
                <a:path w="1098550" h="927100">
                  <a:moveTo>
                    <a:pt x="521881" y="730478"/>
                  </a:moveTo>
                  <a:lnTo>
                    <a:pt x="521081" y="724090"/>
                  </a:lnTo>
                  <a:lnTo>
                    <a:pt x="519480" y="720090"/>
                  </a:lnTo>
                  <a:lnTo>
                    <a:pt x="512292" y="722490"/>
                  </a:lnTo>
                  <a:lnTo>
                    <a:pt x="513092" y="727278"/>
                  </a:lnTo>
                  <a:lnTo>
                    <a:pt x="517080" y="725690"/>
                  </a:lnTo>
                  <a:lnTo>
                    <a:pt x="521881" y="730478"/>
                  </a:lnTo>
                  <a:close/>
                </a:path>
                <a:path w="1098550" h="927100">
                  <a:moveTo>
                    <a:pt x="539038" y="895781"/>
                  </a:moveTo>
                  <a:lnTo>
                    <a:pt x="533869" y="894321"/>
                  </a:lnTo>
                  <a:lnTo>
                    <a:pt x="532295" y="901395"/>
                  </a:lnTo>
                  <a:lnTo>
                    <a:pt x="536270" y="900010"/>
                  </a:lnTo>
                  <a:lnTo>
                    <a:pt x="539038" y="895781"/>
                  </a:lnTo>
                  <a:close/>
                </a:path>
                <a:path w="1098550" h="927100">
                  <a:moveTo>
                    <a:pt x="568744" y="564413"/>
                  </a:moveTo>
                  <a:lnTo>
                    <a:pt x="565035" y="568236"/>
                  </a:lnTo>
                  <a:lnTo>
                    <a:pt x="564476" y="572960"/>
                  </a:lnTo>
                  <a:lnTo>
                    <a:pt x="567131" y="568833"/>
                  </a:lnTo>
                  <a:lnTo>
                    <a:pt x="568744" y="564413"/>
                  </a:lnTo>
                  <a:close/>
                </a:path>
                <a:path w="1098550" h="927100">
                  <a:moveTo>
                    <a:pt x="571601" y="276809"/>
                  </a:moveTo>
                  <a:lnTo>
                    <a:pt x="568236" y="280517"/>
                  </a:lnTo>
                  <a:lnTo>
                    <a:pt x="567563" y="285584"/>
                  </a:lnTo>
                  <a:lnTo>
                    <a:pt x="570026" y="281419"/>
                  </a:lnTo>
                  <a:lnTo>
                    <a:pt x="571601" y="276809"/>
                  </a:lnTo>
                  <a:close/>
                </a:path>
                <a:path w="1098550" h="927100">
                  <a:moveTo>
                    <a:pt x="594321" y="488937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09" y="493509"/>
                  </a:lnTo>
                  <a:lnTo>
                    <a:pt x="594321" y="488937"/>
                  </a:lnTo>
                  <a:close/>
                </a:path>
                <a:path w="1098550" h="927100">
                  <a:moveTo>
                    <a:pt x="601052" y="662343"/>
                  </a:moveTo>
                  <a:lnTo>
                    <a:pt x="599401" y="655358"/>
                  </a:lnTo>
                  <a:lnTo>
                    <a:pt x="591718" y="652678"/>
                  </a:lnTo>
                  <a:lnTo>
                    <a:pt x="587121" y="659155"/>
                  </a:lnTo>
                  <a:lnTo>
                    <a:pt x="586257" y="667715"/>
                  </a:lnTo>
                  <a:lnTo>
                    <a:pt x="589813" y="671334"/>
                  </a:lnTo>
                  <a:lnTo>
                    <a:pt x="590867" y="666140"/>
                  </a:lnTo>
                  <a:lnTo>
                    <a:pt x="596404" y="664540"/>
                  </a:lnTo>
                  <a:lnTo>
                    <a:pt x="601052" y="662343"/>
                  </a:lnTo>
                  <a:close/>
                </a:path>
                <a:path w="1098550" h="927100">
                  <a:moveTo>
                    <a:pt x="625462" y="152019"/>
                  </a:moveTo>
                  <a:lnTo>
                    <a:pt x="618655" y="152019"/>
                  </a:lnTo>
                  <a:lnTo>
                    <a:pt x="620179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62" y="152019"/>
                  </a:lnTo>
                  <a:close/>
                </a:path>
                <a:path w="1098550" h="927100">
                  <a:moveTo>
                    <a:pt x="632167" y="579424"/>
                  </a:moveTo>
                  <a:lnTo>
                    <a:pt x="629335" y="573417"/>
                  </a:lnTo>
                  <a:lnTo>
                    <a:pt x="623277" y="570331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79" y="574636"/>
                  </a:lnTo>
                  <a:lnTo>
                    <a:pt x="625779" y="579424"/>
                  </a:lnTo>
                  <a:lnTo>
                    <a:pt x="632167" y="579424"/>
                  </a:lnTo>
                  <a:close/>
                </a:path>
                <a:path w="1098550" h="927100">
                  <a:moveTo>
                    <a:pt x="644156" y="570941"/>
                  </a:moveTo>
                  <a:lnTo>
                    <a:pt x="643559" y="567042"/>
                  </a:lnTo>
                  <a:lnTo>
                    <a:pt x="639660" y="563740"/>
                  </a:lnTo>
                  <a:lnTo>
                    <a:pt x="636968" y="568236"/>
                  </a:lnTo>
                  <a:lnTo>
                    <a:pt x="644156" y="570941"/>
                  </a:lnTo>
                  <a:close/>
                </a:path>
                <a:path w="1098550" h="927100">
                  <a:moveTo>
                    <a:pt x="648957" y="160642"/>
                  </a:moveTo>
                  <a:lnTo>
                    <a:pt x="648157" y="154241"/>
                  </a:lnTo>
                  <a:lnTo>
                    <a:pt x="646557" y="150253"/>
                  </a:lnTo>
                  <a:lnTo>
                    <a:pt x="639368" y="152641"/>
                  </a:lnTo>
                  <a:lnTo>
                    <a:pt x="640156" y="157441"/>
                  </a:lnTo>
                  <a:lnTo>
                    <a:pt x="644956" y="155841"/>
                  </a:lnTo>
                  <a:lnTo>
                    <a:pt x="648957" y="160642"/>
                  </a:lnTo>
                  <a:close/>
                </a:path>
                <a:path w="1098550" h="927100">
                  <a:moveTo>
                    <a:pt x="661746" y="265341"/>
                  </a:moveTo>
                  <a:lnTo>
                    <a:pt x="660146" y="261340"/>
                  </a:lnTo>
                  <a:lnTo>
                    <a:pt x="655345" y="263740"/>
                  </a:lnTo>
                  <a:lnTo>
                    <a:pt x="647357" y="264541"/>
                  </a:lnTo>
                  <a:lnTo>
                    <a:pt x="648957" y="269328"/>
                  </a:lnTo>
                  <a:lnTo>
                    <a:pt x="653745" y="266928"/>
                  </a:lnTo>
                  <a:lnTo>
                    <a:pt x="661746" y="265341"/>
                  </a:lnTo>
                  <a:close/>
                </a:path>
                <a:path w="1098550" h="927100">
                  <a:moveTo>
                    <a:pt x="668235" y="173329"/>
                  </a:moveTo>
                  <a:lnTo>
                    <a:pt x="665797" y="169989"/>
                  </a:lnTo>
                  <a:lnTo>
                    <a:pt x="662546" y="176618"/>
                  </a:lnTo>
                  <a:lnTo>
                    <a:pt x="667816" y="178308"/>
                  </a:lnTo>
                  <a:lnTo>
                    <a:pt x="668235" y="173329"/>
                  </a:lnTo>
                  <a:close/>
                </a:path>
                <a:path w="1098550" h="927100">
                  <a:moveTo>
                    <a:pt x="694512" y="923086"/>
                  </a:moveTo>
                  <a:lnTo>
                    <a:pt x="691311" y="915898"/>
                  </a:lnTo>
                  <a:lnTo>
                    <a:pt x="685711" y="918298"/>
                  </a:lnTo>
                  <a:lnTo>
                    <a:pt x="688911" y="922286"/>
                  </a:lnTo>
                  <a:lnTo>
                    <a:pt x="684923" y="927087"/>
                  </a:lnTo>
                  <a:lnTo>
                    <a:pt x="690511" y="925487"/>
                  </a:lnTo>
                  <a:lnTo>
                    <a:pt x="694512" y="923086"/>
                  </a:lnTo>
                  <a:close/>
                </a:path>
                <a:path w="1098550" h="927100">
                  <a:moveTo>
                    <a:pt x="695312" y="5588"/>
                  </a:moveTo>
                  <a:lnTo>
                    <a:pt x="690511" y="7188"/>
                  </a:lnTo>
                  <a:lnTo>
                    <a:pt x="688911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18" y="14185"/>
                  </a:lnTo>
                  <a:lnTo>
                    <a:pt x="675919" y="19456"/>
                  </a:lnTo>
                  <a:lnTo>
                    <a:pt x="675322" y="26365"/>
                  </a:lnTo>
                  <a:lnTo>
                    <a:pt x="681596" y="21437"/>
                  </a:lnTo>
                  <a:lnTo>
                    <a:pt x="686511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098550" h="927100">
                  <a:moveTo>
                    <a:pt x="704608" y="330365"/>
                  </a:moveTo>
                  <a:lnTo>
                    <a:pt x="700900" y="334073"/>
                  </a:lnTo>
                  <a:lnTo>
                    <a:pt x="700341" y="339128"/>
                  </a:lnTo>
                  <a:lnTo>
                    <a:pt x="702995" y="334962"/>
                  </a:lnTo>
                  <a:lnTo>
                    <a:pt x="704608" y="330365"/>
                  </a:lnTo>
                  <a:close/>
                </a:path>
                <a:path w="1098550" h="927100">
                  <a:moveTo>
                    <a:pt x="731266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77" y="573036"/>
                  </a:lnTo>
                  <a:lnTo>
                    <a:pt x="722477" y="577824"/>
                  </a:lnTo>
                  <a:lnTo>
                    <a:pt x="727278" y="575437"/>
                  </a:lnTo>
                  <a:lnTo>
                    <a:pt x="731266" y="581025"/>
                  </a:lnTo>
                  <a:close/>
                </a:path>
                <a:path w="1098550" h="927100">
                  <a:moveTo>
                    <a:pt x="739267" y="210985"/>
                  </a:moveTo>
                  <a:lnTo>
                    <a:pt x="736866" y="203796"/>
                  </a:lnTo>
                  <a:lnTo>
                    <a:pt x="732066" y="202196"/>
                  </a:lnTo>
                  <a:lnTo>
                    <a:pt x="726478" y="202196"/>
                  </a:lnTo>
                  <a:lnTo>
                    <a:pt x="728878" y="208597"/>
                  </a:lnTo>
                  <a:lnTo>
                    <a:pt x="733666" y="210185"/>
                  </a:lnTo>
                  <a:lnTo>
                    <a:pt x="739267" y="210985"/>
                  </a:lnTo>
                  <a:close/>
                </a:path>
                <a:path w="1098550" h="927100">
                  <a:moveTo>
                    <a:pt x="762990" y="87363"/>
                  </a:moveTo>
                  <a:lnTo>
                    <a:pt x="756043" y="85509"/>
                  </a:lnTo>
                  <a:lnTo>
                    <a:pt x="757643" y="87909"/>
                  </a:lnTo>
                  <a:lnTo>
                    <a:pt x="759244" y="89509"/>
                  </a:lnTo>
                  <a:lnTo>
                    <a:pt x="755243" y="91109"/>
                  </a:lnTo>
                  <a:lnTo>
                    <a:pt x="752055" y="87909"/>
                  </a:lnTo>
                  <a:lnTo>
                    <a:pt x="748855" y="81521"/>
                  </a:lnTo>
                  <a:lnTo>
                    <a:pt x="743254" y="83108"/>
                  </a:lnTo>
                  <a:lnTo>
                    <a:pt x="744855" y="85509"/>
                  </a:lnTo>
                  <a:lnTo>
                    <a:pt x="746455" y="87109"/>
                  </a:lnTo>
                  <a:lnTo>
                    <a:pt x="742467" y="88709"/>
                  </a:lnTo>
                  <a:lnTo>
                    <a:pt x="747255" y="95897"/>
                  </a:lnTo>
                  <a:lnTo>
                    <a:pt x="754697" y="94056"/>
                  </a:lnTo>
                  <a:lnTo>
                    <a:pt x="761238" y="90703"/>
                  </a:lnTo>
                  <a:lnTo>
                    <a:pt x="762990" y="87363"/>
                  </a:lnTo>
                  <a:close/>
                </a:path>
                <a:path w="1098550" h="927100">
                  <a:moveTo>
                    <a:pt x="780910" y="897115"/>
                  </a:moveTo>
                  <a:lnTo>
                    <a:pt x="780821" y="893521"/>
                  </a:lnTo>
                  <a:lnTo>
                    <a:pt x="775233" y="896721"/>
                  </a:lnTo>
                  <a:lnTo>
                    <a:pt x="772033" y="887133"/>
                  </a:lnTo>
                  <a:lnTo>
                    <a:pt x="764844" y="893521"/>
                  </a:lnTo>
                  <a:lnTo>
                    <a:pt x="768794" y="898017"/>
                  </a:lnTo>
                  <a:lnTo>
                    <a:pt x="775525" y="898918"/>
                  </a:lnTo>
                  <a:lnTo>
                    <a:pt x="780910" y="897115"/>
                  </a:lnTo>
                  <a:close/>
                </a:path>
                <a:path w="1098550" h="927100">
                  <a:moveTo>
                    <a:pt x="810399" y="322084"/>
                  </a:moveTo>
                  <a:lnTo>
                    <a:pt x="807999" y="314883"/>
                  </a:lnTo>
                  <a:lnTo>
                    <a:pt x="803198" y="313283"/>
                  </a:lnTo>
                  <a:lnTo>
                    <a:pt x="797610" y="313283"/>
                  </a:lnTo>
                  <a:lnTo>
                    <a:pt x="799998" y="319684"/>
                  </a:lnTo>
                  <a:lnTo>
                    <a:pt x="804799" y="321284"/>
                  </a:lnTo>
                  <a:lnTo>
                    <a:pt x="810399" y="322084"/>
                  </a:lnTo>
                  <a:close/>
                </a:path>
                <a:path w="1098550" h="927100">
                  <a:moveTo>
                    <a:pt x="828776" y="312496"/>
                  </a:moveTo>
                  <a:lnTo>
                    <a:pt x="827976" y="306095"/>
                  </a:lnTo>
                  <a:lnTo>
                    <a:pt x="826376" y="302094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76" y="307695"/>
                  </a:lnTo>
                  <a:lnTo>
                    <a:pt x="828776" y="312496"/>
                  </a:lnTo>
                  <a:close/>
                </a:path>
                <a:path w="1098550" h="927100">
                  <a:moveTo>
                    <a:pt x="847953" y="282422"/>
                  </a:moveTo>
                  <a:lnTo>
                    <a:pt x="847356" y="278523"/>
                  </a:lnTo>
                  <a:lnTo>
                    <a:pt x="843457" y="275221"/>
                  </a:lnTo>
                  <a:lnTo>
                    <a:pt x="840765" y="279717"/>
                  </a:lnTo>
                  <a:lnTo>
                    <a:pt x="847953" y="282422"/>
                  </a:lnTo>
                  <a:close/>
                </a:path>
                <a:path w="1098550" h="92710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28" y="112585"/>
                  </a:lnTo>
                  <a:lnTo>
                    <a:pt x="839063" y="116078"/>
                  </a:lnTo>
                  <a:lnTo>
                    <a:pt x="847750" y="119875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098550" h="927100">
                  <a:moveTo>
                    <a:pt x="853732" y="603224"/>
                  </a:moveTo>
                  <a:lnTo>
                    <a:pt x="850353" y="606602"/>
                  </a:lnTo>
                  <a:lnTo>
                    <a:pt x="849680" y="611771"/>
                  </a:lnTo>
                  <a:lnTo>
                    <a:pt x="852157" y="607796"/>
                  </a:lnTo>
                  <a:lnTo>
                    <a:pt x="853732" y="603224"/>
                  </a:lnTo>
                  <a:close/>
                </a:path>
                <a:path w="1098550" h="927100">
                  <a:moveTo>
                    <a:pt x="887628" y="604380"/>
                  </a:moveTo>
                  <a:lnTo>
                    <a:pt x="883920" y="608203"/>
                  </a:lnTo>
                  <a:lnTo>
                    <a:pt x="883361" y="612914"/>
                  </a:lnTo>
                  <a:lnTo>
                    <a:pt x="886015" y="608799"/>
                  </a:lnTo>
                  <a:lnTo>
                    <a:pt x="887628" y="604380"/>
                  </a:lnTo>
                  <a:close/>
                </a:path>
                <a:path w="1098550" h="927100">
                  <a:moveTo>
                    <a:pt x="904252" y="539762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62"/>
                  </a:lnTo>
                  <a:close/>
                </a:path>
                <a:path w="1098550" h="927100">
                  <a:moveTo>
                    <a:pt x="950442" y="133451"/>
                  </a:moveTo>
                  <a:lnTo>
                    <a:pt x="947851" y="125476"/>
                  </a:lnTo>
                  <a:lnTo>
                    <a:pt x="943927" y="138620"/>
                  </a:lnTo>
                  <a:lnTo>
                    <a:pt x="946962" y="139560"/>
                  </a:lnTo>
                  <a:lnTo>
                    <a:pt x="950442" y="133451"/>
                  </a:lnTo>
                  <a:close/>
                </a:path>
                <a:path w="1098550" h="927100">
                  <a:moveTo>
                    <a:pt x="954252" y="457949"/>
                  </a:moveTo>
                  <a:lnTo>
                    <a:pt x="945464" y="457949"/>
                  </a:lnTo>
                  <a:lnTo>
                    <a:pt x="946264" y="462737"/>
                  </a:lnTo>
                  <a:lnTo>
                    <a:pt x="941463" y="469938"/>
                  </a:lnTo>
                  <a:lnTo>
                    <a:pt x="950252" y="469138"/>
                  </a:lnTo>
                  <a:lnTo>
                    <a:pt x="948651" y="464337"/>
                  </a:lnTo>
                  <a:lnTo>
                    <a:pt x="954252" y="457949"/>
                  </a:lnTo>
                  <a:close/>
                </a:path>
                <a:path w="1098550" h="927100">
                  <a:moveTo>
                    <a:pt x="963041" y="902309"/>
                  </a:moveTo>
                  <a:lnTo>
                    <a:pt x="960640" y="895921"/>
                  </a:lnTo>
                  <a:lnTo>
                    <a:pt x="955675" y="895261"/>
                  </a:lnTo>
                  <a:lnTo>
                    <a:pt x="949655" y="891222"/>
                  </a:lnTo>
                  <a:lnTo>
                    <a:pt x="945134" y="889736"/>
                  </a:lnTo>
                  <a:lnTo>
                    <a:pt x="944664" y="896721"/>
                  </a:lnTo>
                  <a:lnTo>
                    <a:pt x="949452" y="894321"/>
                  </a:lnTo>
                  <a:lnTo>
                    <a:pt x="949452" y="903109"/>
                  </a:lnTo>
                  <a:lnTo>
                    <a:pt x="955052" y="897521"/>
                  </a:lnTo>
                  <a:lnTo>
                    <a:pt x="963041" y="902309"/>
                  </a:lnTo>
                  <a:close/>
                </a:path>
                <a:path w="1098550" h="927100">
                  <a:moveTo>
                    <a:pt x="963041" y="434771"/>
                  </a:moveTo>
                  <a:lnTo>
                    <a:pt x="962240" y="430771"/>
                  </a:lnTo>
                  <a:lnTo>
                    <a:pt x="957453" y="433171"/>
                  </a:lnTo>
                  <a:lnTo>
                    <a:pt x="949452" y="433971"/>
                  </a:lnTo>
                  <a:lnTo>
                    <a:pt x="951052" y="438772"/>
                  </a:lnTo>
                  <a:lnTo>
                    <a:pt x="955852" y="436372"/>
                  </a:lnTo>
                  <a:lnTo>
                    <a:pt x="963041" y="434771"/>
                  </a:lnTo>
                  <a:close/>
                </a:path>
                <a:path w="1098550" h="927100">
                  <a:moveTo>
                    <a:pt x="977938" y="523659"/>
                  </a:moveTo>
                  <a:lnTo>
                    <a:pt x="974229" y="527481"/>
                  </a:lnTo>
                  <a:lnTo>
                    <a:pt x="973670" y="532206"/>
                  </a:lnTo>
                  <a:lnTo>
                    <a:pt x="976325" y="528078"/>
                  </a:lnTo>
                  <a:lnTo>
                    <a:pt x="977938" y="523659"/>
                  </a:lnTo>
                  <a:close/>
                </a:path>
                <a:path w="1098550" h="927100">
                  <a:moveTo>
                    <a:pt x="979512" y="291680"/>
                  </a:moveTo>
                  <a:lnTo>
                    <a:pt x="974229" y="292506"/>
                  </a:lnTo>
                  <a:lnTo>
                    <a:pt x="968946" y="294830"/>
                  </a:lnTo>
                  <a:lnTo>
                    <a:pt x="963739" y="296100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194" y="299923"/>
                  </a:lnTo>
                  <a:lnTo>
                    <a:pt x="976934" y="296100"/>
                  </a:lnTo>
                  <a:lnTo>
                    <a:pt x="979512" y="291680"/>
                  </a:lnTo>
                  <a:close/>
                </a:path>
                <a:path w="1098550" h="927100">
                  <a:moveTo>
                    <a:pt x="980719" y="457847"/>
                  </a:moveTo>
                  <a:lnTo>
                    <a:pt x="978293" y="454507"/>
                  </a:lnTo>
                  <a:lnTo>
                    <a:pt x="975029" y="461149"/>
                  </a:lnTo>
                  <a:lnTo>
                    <a:pt x="980313" y="462826"/>
                  </a:lnTo>
                  <a:lnTo>
                    <a:pt x="980719" y="457847"/>
                  </a:lnTo>
                  <a:close/>
                </a:path>
                <a:path w="1098550" h="927100">
                  <a:moveTo>
                    <a:pt x="1010297" y="504507"/>
                  </a:moveTo>
                  <a:lnTo>
                    <a:pt x="1007859" y="501205"/>
                  </a:lnTo>
                  <a:lnTo>
                    <a:pt x="1004608" y="507504"/>
                  </a:lnTo>
                  <a:lnTo>
                    <a:pt x="1009878" y="509295"/>
                  </a:lnTo>
                  <a:lnTo>
                    <a:pt x="1010297" y="504507"/>
                  </a:lnTo>
                  <a:close/>
                </a:path>
                <a:path w="1098550" h="927100">
                  <a:moveTo>
                    <a:pt x="1023886" y="288213"/>
                  </a:moveTo>
                  <a:lnTo>
                    <a:pt x="1021448" y="284734"/>
                  </a:lnTo>
                  <a:lnTo>
                    <a:pt x="1018184" y="290906"/>
                  </a:lnTo>
                  <a:lnTo>
                    <a:pt x="1023467" y="293052"/>
                  </a:lnTo>
                  <a:lnTo>
                    <a:pt x="1023886" y="288213"/>
                  </a:lnTo>
                  <a:close/>
                </a:path>
                <a:path w="1098550" h="927100">
                  <a:moveTo>
                    <a:pt x="1046619" y="767791"/>
                  </a:moveTo>
                  <a:lnTo>
                    <a:pt x="1046162" y="763244"/>
                  </a:lnTo>
                  <a:lnTo>
                    <a:pt x="1042009" y="762850"/>
                  </a:lnTo>
                  <a:lnTo>
                    <a:pt x="1036370" y="760653"/>
                  </a:lnTo>
                  <a:lnTo>
                    <a:pt x="1032230" y="760552"/>
                  </a:lnTo>
                  <a:lnTo>
                    <a:pt x="1032573" y="766445"/>
                  </a:lnTo>
                  <a:lnTo>
                    <a:pt x="1037056" y="765492"/>
                  </a:lnTo>
                  <a:lnTo>
                    <a:pt x="1042670" y="767245"/>
                  </a:lnTo>
                  <a:lnTo>
                    <a:pt x="1046619" y="767791"/>
                  </a:lnTo>
                  <a:close/>
                </a:path>
                <a:path w="1098550" h="92710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50" y="441960"/>
                  </a:lnTo>
                  <a:lnTo>
                    <a:pt x="1058633" y="443649"/>
                  </a:lnTo>
                  <a:lnTo>
                    <a:pt x="1059053" y="438670"/>
                  </a:lnTo>
                  <a:close/>
                </a:path>
                <a:path w="1098550" h="927100">
                  <a:moveTo>
                    <a:pt x="1098448" y="267093"/>
                  </a:moveTo>
                  <a:lnTo>
                    <a:pt x="1096518" y="270129"/>
                  </a:lnTo>
                  <a:lnTo>
                    <a:pt x="1096518" y="271729"/>
                  </a:lnTo>
                  <a:lnTo>
                    <a:pt x="1098029" y="274408"/>
                  </a:lnTo>
                  <a:lnTo>
                    <a:pt x="1098448" y="274167"/>
                  </a:lnTo>
                  <a:lnTo>
                    <a:pt x="1098448" y="26709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196397" y="9276854"/>
              <a:ext cx="1092200" cy="1002665"/>
            </a:xfrm>
            <a:custGeom>
              <a:avLst/>
              <a:gdLst/>
              <a:ahLst/>
              <a:cxnLst/>
              <a:rect l="l" t="t" r="r" b="b"/>
              <a:pathLst>
                <a:path w="1092200" h="1002665">
                  <a:moveTo>
                    <a:pt x="6731" y="652792"/>
                  </a:moveTo>
                  <a:lnTo>
                    <a:pt x="0" y="649414"/>
                  </a:lnTo>
                  <a:lnTo>
                    <a:pt x="139" y="653389"/>
                  </a:lnTo>
                  <a:lnTo>
                    <a:pt x="3594" y="657059"/>
                  </a:lnTo>
                  <a:lnTo>
                    <a:pt x="6731" y="652792"/>
                  </a:lnTo>
                  <a:close/>
                </a:path>
                <a:path w="1092200" h="1002665">
                  <a:moveTo>
                    <a:pt x="63487" y="448995"/>
                  </a:moveTo>
                  <a:lnTo>
                    <a:pt x="63119" y="442429"/>
                  </a:lnTo>
                  <a:lnTo>
                    <a:pt x="61188" y="436105"/>
                  </a:lnTo>
                  <a:lnTo>
                    <a:pt x="58204" y="433819"/>
                  </a:lnTo>
                  <a:lnTo>
                    <a:pt x="54686" y="439394"/>
                  </a:lnTo>
                  <a:lnTo>
                    <a:pt x="57086" y="438607"/>
                  </a:lnTo>
                  <a:lnTo>
                    <a:pt x="59486" y="438607"/>
                  </a:lnTo>
                  <a:lnTo>
                    <a:pt x="60286" y="441794"/>
                  </a:lnTo>
                  <a:lnTo>
                    <a:pt x="55486" y="444195"/>
                  </a:lnTo>
                  <a:lnTo>
                    <a:pt x="47498" y="444995"/>
                  </a:lnTo>
                  <a:lnTo>
                    <a:pt x="49898" y="449795"/>
                  </a:lnTo>
                  <a:lnTo>
                    <a:pt x="52298" y="448995"/>
                  </a:lnTo>
                  <a:lnTo>
                    <a:pt x="54686" y="448995"/>
                  </a:lnTo>
                  <a:lnTo>
                    <a:pt x="55486" y="452183"/>
                  </a:lnTo>
                  <a:lnTo>
                    <a:pt x="57886" y="450583"/>
                  </a:lnTo>
                  <a:lnTo>
                    <a:pt x="61087" y="449795"/>
                  </a:lnTo>
                  <a:lnTo>
                    <a:pt x="63487" y="448995"/>
                  </a:lnTo>
                  <a:close/>
                </a:path>
                <a:path w="1092200" h="1002665">
                  <a:moveTo>
                    <a:pt x="112229" y="361873"/>
                  </a:moveTo>
                  <a:lnTo>
                    <a:pt x="106641" y="359473"/>
                  </a:lnTo>
                  <a:lnTo>
                    <a:pt x="101041" y="369074"/>
                  </a:lnTo>
                  <a:lnTo>
                    <a:pt x="101041" y="369874"/>
                  </a:lnTo>
                  <a:lnTo>
                    <a:pt x="99872" y="376148"/>
                  </a:lnTo>
                  <a:lnTo>
                    <a:pt x="104838" y="372770"/>
                  </a:lnTo>
                  <a:lnTo>
                    <a:pt x="110705" y="365937"/>
                  </a:lnTo>
                  <a:lnTo>
                    <a:pt x="112229" y="361873"/>
                  </a:lnTo>
                  <a:close/>
                </a:path>
                <a:path w="1092200" h="1002665">
                  <a:moveTo>
                    <a:pt x="113030" y="740702"/>
                  </a:moveTo>
                  <a:lnTo>
                    <a:pt x="110629" y="733513"/>
                  </a:lnTo>
                  <a:lnTo>
                    <a:pt x="106641" y="731113"/>
                  </a:lnTo>
                  <a:lnTo>
                    <a:pt x="101041" y="731113"/>
                  </a:lnTo>
                  <a:lnTo>
                    <a:pt x="102641" y="738301"/>
                  </a:lnTo>
                  <a:lnTo>
                    <a:pt x="107442" y="740702"/>
                  </a:lnTo>
                  <a:lnTo>
                    <a:pt x="113030" y="740702"/>
                  </a:lnTo>
                  <a:close/>
                </a:path>
                <a:path w="1092200" h="1002665">
                  <a:moveTo>
                    <a:pt x="134607" y="834212"/>
                  </a:moveTo>
                  <a:lnTo>
                    <a:pt x="133807" y="829424"/>
                  </a:lnTo>
                  <a:lnTo>
                    <a:pt x="129019" y="831811"/>
                  </a:lnTo>
                  <a:lnTo>
                    <a:pt x="121018" y="832612"/>
                  </a:lnTo>
                  <a:lnTo>
                    <a:pt x="122618" y="837412"/>
                  </a:lnTo>
                  <a:lnTo>
                    <a:pt x="126619" y="835012"/>
                  </a:lnTo>
                  <a:lnTo>
                    <a:pt x="134607" y="834212"/>
                  </a:lnTo>
                  <a:close/>
                </a:path>
                <a:path w="1092200" h="1002665">
                  <a:moveTo>
                    <a:pt x="144995" y="919734"/>
                  </a:moveTo>
                  <a:lnTo>
                    <a:pt x="138023" y="923721"/>
                  </a:lnTo>
                  <a:lnTo>
                    <a:pt x="132308" y="928319"/>
                  </a:lnTo>
                  <a:lnTo>
                    <a:pt x="127355" y="933221"/>
                  </a:lnTo>
                  <a:lnTo>
                    <a:pt x="122618" y="938110"/>
                  </a:lnTo>
                  <a:lnTo>
                    <a:pt x="128219" y="936510"/>
                  </a:lnTo>
                  <a:lnTo>
                    <a:pt x="129019" y="943711"/>
                  </a:lnTo>
                  <a:lnTo>
                    <a:pt x="133807" y="943711"/>
                  </a:lnTo>
                  <a:lnTo>
                    <a:pt x="133540" y="936472"/>
                  </a:lnTo>
                  <a:lnTo>
                    <a:pt x="138201" y="931418"/>
                  </a:lnTo>
                  <a:lnTo>
                    <a:pt x="143471" y="926515"/>
                  </a:lnTo>
                  <a:lnTo>
                    <a:pt x="144995" y="919734"/>
                  </a:lnTo>
                  <a:close/>
                </a:path>
                <a:path w="1092200" h="1002665">
                  <a:moveTo>
                    <a:pt x="153593" y="281051"/>
                  </a:moveTo>
                  <a:lnTo>
                    <a:pt x="147828" y="276593"/>
                  </a:lnTo>
                  <a:lnTo>
                    <a:pt x="138607" y="277164"/>
                  </a:lnTo>
                  <a:lnTo>
                    <a:pt x="151866" y="283565"/>
                  </a:lnTo>
                  <a:lnTo>
                    <a:pt x="153593" y="281051"/>
                  </a:lnTo>
                  <a:close/>
                </a:path>
                <a:path w="1092200" h="1002665">
                  <a:moveTo>
                    <a:pt x="173774" y="771880"/>
                  </a:moveTo>
                  <a:lnTo>
                    <a:pt x="168490" y="769289"/>
                  </a:lnTo>
                  <a:lnTo>
                    <a:pt x="167474" y="773976"/>
                  </a:lnTo>
                  <a:lnTo>
                    <a:pt x="169608" y="777608"/>
                  </a:lnTo>
                  <a:lnTo>
                    <a:pt x="173774" y="771880"/>
                  </a:lnTo>
                  <a:close/>
                </a:path>
                <a:path w="1092200" h="1002665">
                  <a:moveTo>
                    <a:pt x="194551" y="797445"/>
                  </a:moveTo>
                  <a:lnTo>
                    <a:pt x="193751" y="791857"/>
                  </a:lnTo>
                  <a:lnTo>
                    <a:pt x="188963" y="793457"/>
                  </a:lnTo>
                  <a:lnTo>
                    <a:pt x="184962" y="787857"/>
                  </a:lnTo>
                  <a:lnTo>
                    <a:pt x="184962" y="794258"/>
                  </a:lnTo>
                  <a:lnTo>
                    <a:pt x="186563" y="798245"/>
                  </a:lnTo>
                  <a:lnTo>
                    <a:pt x="194551" y="797445"/>
                  </a:lnTo>
                  <a:close/>
                </a:path>
                <a:path w="1092200" h="1002665">
                  <a:moveTo>
                    <a:pt x="196951" y="684758"/>
                  </a:moveTo>
                  <a:lnTo>
                    <a:pt x="196151" y="679970"/>
                  </a:lnTo>
                  <a:lnTo>
                    <a:pt x="191350" y="682358"/>
                  </a:lnTo>
                  <a:lnTo>
                    <a:pt x="184162" y="683158"/>
                  </a:lnTo>
                  <a:lnTo>
                    <a:pt x="184162" y="687158"/>
                  </a:lnTo>
                  <a:lnTo>
                    <a:pt x="188963" y="685558"/>
                  </a:lnTo>
                  <a:lnTo>
                    <a:pt x="196951" y="684758"/>
                  </a:lnTo>
                  <a:close/>
                </a:path>
                <a:path w="1092200" h="1002665">
                  <a:moveTo>
                    <a:pt x="216446" y="785787"/>
                  </a:moveTo>
                  <a:lnTo>
                    <a:pt x="211632" y="790460"/>
                  </a:lnTo>
                  <a:lnTo>
                    <a:pt x="207873" y="798423"/>
                  </a:lnTo>
                  <a:lnTo>
                    <a:pt x="214528" y="799045"/>
                  </a:lnTo>
                  <a:lnTo>
                    <a:pt x="212928" y="795058"/>
                  </a:lnTo>
                  <a:lnTo>
                    <a:pt x="216446" y="785787"/>
                  </a:lnTo>
                  <a:close/>
                </a:path>
                <a:path w="1092200" h="1002665">
                  <a:moveTo>
                    <a:pt x="279590" y="671131"/>
                  </a:moveTo>
                  <a:lnTo>
                    <a:pt x="276669" y="675068"/>
                  </a:lnTo>
                  <a:lnTo>
                    <a:pt x="274650" y="679450"/>
                  </a:lnTo>
                  <a:lnTo>
                    <a:pt x="278472" y="675970"/>
                  </a:lnTo>
                  <a:lnTo>
                    <a:pt x="279590" y="671131"/>
                  </a:lnTo>
                  <a:close/>
                </a:path>
                <a:path w="1092200" h="1002665">
                  <a:moveTo>
                    <a:pt x="287261" y="774268"/>
                  </a:moveTo>
                  <a:lnTo>
                    <a:pt x="284060" y="765479"/>
                  </a:lnTo>
                  <a:lnTo>
                    <a:pt x="280073" y="760691"/>
                  </a:lnTo>
                  <a:lnTo>
                    <a:pt x="272072" y="762279"/>
                  </a:lnTo>
                  <a:lnTo>
                    <a:pt x="276072" y="768680"/>
                  </a:lnTo>
                  <a:lnTo>
                    <a:pt x="280860" y="773468"/>
                  </a:lnTo>
                  <a:lnTo>
                    <a:pt x="287261" y="774268"/>
                  </a:lnTo>
                  <a:close/>
                </a:path>
                <a:path w="1092200" h="1002665">
                  <a:moveTo>
                    <a:pt x="316826" y="155676"/>
                  </a:moveTo>
                  <a:lnTo>
                    <a:pt x="310692" y="149085"/>
                  </a:lnTo>
                  <a:lnTo>
                    <a:pt x="310934" y="141287"/>
                  </a:lnTo>
                  <a:lnTo>
                    <a:pt x="311327" y="134099"/>
                  </a:lnTo>
                  <a:lnTo>
                    <a:pt x="305638" y="129298"/>
                  </a:lnTo>
                  <a:lnTo>
                    <a:pt x="305638" y="137299"/>
                  </a:lnTo>
                  <a:lnTo>
                    <a:pt x="307238" y="146088"/>
                  </a:lnTo>
                  <a:lnTo>
                    <a:pt x="300850" y="152476"/>
                  </a:lnTo>
                  <a:lnTo>
                    <a:pt x="307238" y="151676"/>
                  </a:lnTo>
                  <a:lnTo>
                    <a:pt x="310438" y="156476"/>
                  </a:lnTo>
                  <a:lnTo>
                    <a:pt x="316826" y="155676"/>
                  </a:lnTo>
                  <a:close/>
                </a:path>
                <a:path w="1092200" h="1002665">
                  <a:moveTo>
                    <a:pt x="328345" y="709498"/>
                  </a:moveTo>
                  <a:lnTo>
                    <a:pt x="325424" y="713435"/>
                  </a:lnTo>
                  <a:lnTo>
                    <a:pt x="323392" y="717816"/>
                  </a:lnTo>
                  <a:lnTo>
                    <a:pt x="327215" y="714336"/>
                  </a:lnTo>
                  <a:lnTo>
                    <a:pt x="328345" y="709498"/>
                  </a:lnTo>
                  <a:close/>
                </a:path>
                <a:path w="1092200" h="1002665">
                  <a:moveTo>
                    <a:pt x="328701" y="295135"/>
                  </a:moveTo>
                  <a:lnTo>
                    <a:pt x="325920" y="289052"/>
                  </a:lnTo>
                  <a:lnTo>
                    <a:pt x="321792" y="285813"/>
                  </a:lnTo>
                  <a:lnTo>
                    <a:pt x="321627" y="290741"/>
                  </a:lnTo>
                  <a:lnTo>
                    <a:pt x="323024" y="296265"/>
                  </a:lnTo>
                  <a:lnTo>
                    <a:pt x="323227" y="301332"/>
                  </a:lnTo>
                  <a:lnTo>
                    <a:pt x="323418" y="303110"/>
                  </a:lnTo>
                  <a:lnTo>
                    <a:pt x="324827" y="298742"/>
                  </a:lnTo>
                  <a:lnTo>
                    <a:pt x="328701" y="295135"/>
                  </a:lnTo>
                  <a:close/>
                </a:path>
                <a:path w="1092200" h="1002665">
                  <a:moveTo>
                    <a:pt x="363512" y="717486"/>
                  </a:moveTo>
                  <a:lnTo>
                    <a:pt x="360591" y="721423"/>
                  </a:lnTo>
                  <a:lnTo>
                    <a:pt x="358559" y="725805"/>
                  </a:lnTo>
                  <a:lnTo>
                    <a:pt x="362381" y="722325"/>
                  </a:lnTo>
                  <a:lnTo>
                    <a:pt x="363512" y="717486"/>
                  </a:lnTo>
                  <a:close/>
                </a:path>
                <a:path w="1092200" h="1002665">
                  <a:moveTo>
                    <a:pt x="367741" y="872147"/>
                  </a:moveTo>
                  <a:lnTo>
                    <a:pt x="359981" y="866978"/>
                  </a:lnTo>
                  <a:lnTo>
                    <a:pt x="359879" y="875296"/>
                  </a:lnTo>
                  <a:lnTo>
                    <a:pt x="365086" y="875969"/>
                  </a:lnTo>
                  <a:lnTo>
                    <a:pt x="367741" y="872147"/>
                  </a:lnTo>
                  <a:close/>
                </a:path>
                <a:path w="1092200" h="1002665">
                  <a:moveTo>
                    <a:pt x="372948" y="851281"/>
                  </a:moveTo>
                  <a:lnTo>
                    <a:pt x="369582" y="854989"/>
                  </a:lnTo>
                  <a:lnTo>
                    <a:pt x="368909" y="860056"/>
                  </a:lnTo>
                  <a:lnTo>
                    <a:pt x="371373" y="855891"/>
                  </a:lnTo>
                  <a:lnTo>
                    <a:pt x="372948" y="851281"/>
                  </a:lnTo>
                  <a:close/>
                </a:path>
                <a:path w="1092200" h="1002665">
                  <a:moveTo>
                    <a:pt x="374370" y="840790"/>
                  </a:moveTo>
                  <a:lnTo>
                    <a:pt x="373773" y="836714"/>
                  </a:lnTo>
                  <a:lnTo>
                    <a:pt x="369874" y="833374"/>
                  </a:lnTo>
                  <a:lnTo>
                    <a:pt x="367182" y="838212"/>
                  </a:lnTo>
                  <a:lnTo>
                    <a:pt x="374370" y="840790"/>
                  </a:lnTo>
                  <a:close/>
                </a:path>
                <a:path w="1092200" h="1002665">
                  <a:moveTo>
                    <a:pt x="405536" y="787857"/>
                  </a:moveTo>
                  <a:lnTo>
                    <a:pt x="400367" y="785723"/>
                  </a:lnTo>
                  <a:lnTo>
                    <a:pt x="399554" y="790562"/>
                  </a:lnTo>
                  <a:lnTo>
                    <a:pt x="401726" y="794042"/>
                  </a:lnTo>
                  <a:lnTo>
                    <a:pt x="405536" y="787857"/>
                  </a:lnTo>
                  <a:close/>
                </a:path>
                <a:path w="1092200" h="1002665">
                  <a:moveTo>
                    <a:pt x="415137" y="839012"/>
                  </a:moveTo>
                  <a:lnTo>
                    <a:pt x="404012" y="839571"/>
                  </a:lnTo>
                  <a:lnTo>
                    <a:pt x="404037" y="843508"/>
                  </a:lnTo>
                  <a:lnTo>
                    <a:pt x="409625" y="845185"/>
                  </a:lnTo>
                  <a:lnTo>
                    <a:pt x="415137" y="839012"/>
                  </a:lnTo>
                  <a:close/>
                </a:path>
                <a:path w="1092200" h="1002665">
                  <a:moveTo>
                    <a:pt x="451891" y="1002233"/>
                  </a:moveTo>
                  <a:lnTo>
                    <a:pt x="451294" y="998156"/>
                  </a:lnTo>
                  <a:lnTo>
                    <a:pt x="447395" y="994816"/>
                  </a:lnTo>
                  <a:lnTo>
                    <a:pt x="444703" y="999655"/>
                  </a:lnTo>
                  <a:lnTo>
                    <a:pt x="451891" y="1002233"/>
                  </a:lnTo>
                  <a:close/>
                </a:path>
                <a:path w="1092200" h="1002665">
                  <a:moveTo>
                    <a:pt x="458393" y="901547"/>
                  </a:moveTo>
                  <a:lnTo>
                    <a:pt x="455955" y="898245"/>
                  </a:lnTo>
                  <a:lnTo>
                    <a:pt x="452691" y="904544"/>
                  </a:lnTo>
                  <a:lnTo>
                    <a:pt x="457974" y="906348"/>
                  </a:lnTo>
                  <a:lnTo>
                    <a:pt x="458393" y="901547"/>
                  </a:lnTo>
                  <a:close/>
                </a:path>
                <a:path w="1092200" h="1002665">
                  <a:moveTo>
                    <a:pt x="477469" y="896556"/>
                  </a:moveTo>
                  <a:lnTo>
                    <a:pt x="476669" y="891755"/>
                  </a:lnTo>
                  <a:lnTo>
                    <a:pt x="471881" y="894156"/>
                  </a:lnTo>
                  <a:lnTo>
                    <a:pt x="463880" y="894956"/>
                  </a:lnTo>
                  <a:lnTo>
                    <a:pt x="465480" y="899744"/>
                  </a:lnTo>
                  <a:lnTo>
                    <a:pt x="469480" y="897356"/>
                  </a:lnTo>
                  <a:lnTo>
                    <a:pt x="477469" y="896556"/>
                  </a:lnTo>
                  <a:close/>
                </a:path>
                <a:path w="1092200" h="1002665">
                  <a:moveTo>
                    <a:pt x="479069" y="835812"/>
                  </a:moveTo>
                  <a:lnTo>
                    <a:pt x="478269" y="829424"/>
                  </a:lnTo>
                  <a:lnTo>
                    <a:pt x="476669" y="825423"/>
                  </a:lnTo>
                  <a:lnTo>
                    <a:pt x="469480" y="827824"/>
                  </a:lnTo>
                  <a:lnTo>
                    <a:pt x="470281" y="832612"/>
                  </a:lnTo>
                  <a:lnTo>
                    <a:pt x="474268" y="830211"/>
                  </a:lnTo>
                  <a:lnTo>
                    <a:pt x="479069" y="835812"/>
                  </a:lnTo>
                  <a:close/>
                </a:path>
                <a:path w="1092200" h="1002665">
                  <a:moveTo>
                    <a:pt x="483069" y="3822"/>
                  </a:moveTo>
                  <a:lnTo>
                    <a:pt x="478116" y="3949"/>
                  </a:lnTo>
                  <a:lnTo>
                    <a:pt x="472871" y="1231"/>
                  </a:lnTo>
                  <a:lnTo>
                    <a:pt x="469125" y="0"/>
                  </a:lnTo>
                  <a:lnTo>
                    <a:pt x="468680" y="4622"/>
                  </a:lnTo>
                  <a:lnTo>
                    <a:pt x="472833" y="5511"/>
                  </a:lnTo>
                  <a:lnTo>
                    <a:pt x="477977" y="8724"/>
                  </a:lnTo>
                  <a:lnTo>
                    <a:pt x="482053" y="9677"/>
                  </a:lnTo>
                  <a:lnTo>
                    <a:pt x="483069" y="3822"/>
                  </a:lnTo>
                  <a:close/>
                </a:path>
                <a:path w="1092200" h="1002665">
                  <a:moveTo>
                    <a:pt x="492658" y="664781"/>
                  </a:moveTo>
                  <a:lnTo>
                    <a:pt x="491858" y="659180"/>
                  </a:lnTo>
                  <a:lnTo>
                    <a:pt x="487057" y="660781"/>
                  </a:lnTo>
                  <a:lnTo>
                    <a:pt x="483069" y="655193"/>
                  </a:lnTo>
                  <a:lnTo>
                    <a:pt x="483069" y="661581"/>
                  </a:lnTo>
                  <a:lnTo>
                    <a:pt x="484670" y="665581"/>
                  </a:lnTo>
                  <a:lnTo>
                    <a:pt x="492658" y="664781"/>
                  </a:lnTo>
                  <a:close/>
                </a:path>
                <a:path w="1092200" h="1002665">
                  <a:moveTo>
                    <a:pt x="494258" y="866978"/>
                  </a:moveTo>
                  <a:lnTo>
                    <a:pt x="493191" y="860704"/>
                  </a:lnTo>
                  <a:lnTo>
                    <a:pt x="492950" y="856297"/>
                  </a:lnTo>
                  <a:lnTo>
                    <a:pt x="490766" y="853833"/>
                  </a:lnTo>
                  <a:lnTo>
                    <a:pt x="483870" y="853389"/>
                  </a:lnTo>
                  <a:lnTo>
                    <a:pt x="487057" y="858989"/>
                  </a:lnTo>
                  <a:lnTo>
                    <a:pt x="488657" y="868578"/>
                  </a:lnTo>
                  <a:lnTo>
                    <a:pt x="494258" y="866978"/>
                  </a:lnTo>
                  <a:close/>
                </a:path>
                <a:path w="1092200" h="1002665">
                  <a:moveTo>
                    <a:pt x="500151" y="817232"/>
                  </a:moveTo>
                  <a:lnTo>
                    <a:pt x="499643" y="814832"/>
                  </a:lnTo>
                  <a:lnTo>
                    <a:pt x="495858" y="811530"/>
                  </a:lnTo>
                  <a:lnTo>
                    <a:pt x="490258" y="811834"/>
                  </a:lnTo>
                  <a:lnTo>
                    <a:pt x="488657" y="821423"/>
                  </a:lnTo>
                  <a:lnTo>
                    <a:pt x="495858" y="814235"/>
                  </a:lnTo>
                  <a:lnTo>
                    <a:pt x="500151" y="817232"/>
                  </a:lnTo>
                  <a:close/>
                </a:path>
                <a:path w="1092200" h="1002665">
                  <a:moveTo>
                    <a:pt x="515035" y="676160"/>
                  </a:moveTo>
                  <a:lnTo>
                    <a:pt x="514438" y="672071"/>
                  </a:lnTo>
                  <a:lnTo>
                    <a:pt x="510540" y="668743"/>
                  </a:lnTo>
                  <a:lnTo>
                    <a:pt x="507847" y="673569"/>
                  </a:lnTo>
                  <a:lnTo>
                    <a:pt x="515035" y="676160"/>
                  </a:lnTo>
                  <a:close/>
                </a:path>
                <a:path w="1092200" h="1002665">
                  <a:moveTo>
                    <a:pt x="523024" y="86944"/>
                  </a:moveTo>
                  <a:lnTo>
                    <a:pt x="516458" y="83578"/>
                  </a:lnTo>
                  <a:lnTo>
                    <a:pt x="507644" y="79756"/>
                  </a:lnTo>
                  <a:lnTo>
                    <a:pt x="502119" y="77724"/>
                  </a:lnTo>
                  <a:lnTo>
                    <a:pt x="505447" y="79756"/>
                  </a:lnTo>
                  <a:lnTo>
                    <a:pt x="509993" y="83350"/>
                  </a:lnTo>
                  <a:lnTo>
                    <a:pt x="515429" y="89344"/>
                  </a:lnTo>
                  <a:lnTo>
                    <a:pt x="520280" y="92341"/>
                  </a:lnTo>
                  <a:lnTo>
                    <a:pt x="523024" y="86944"/>
                  </a:lnTo>
                  <a:close/>
                </a:path>
                <a:path w="1092200" h="1002665">
                  <a:moveTo>
                    <a:pt x="523862" y="794893"/>
                  </a:moveTo>
                  <a:lnTo>
                    <a:pt x="519925" y="792353"/>
                  </a:lnTo>
                  <a:lnTo>
                    <a:pt x="514350" y="793572"/>
                  </a:lnTo>
                  <a:lnTo>
                    <a:pt x="511835" y="799045"/>
                  </a:lnTo>
                  <a:lnTo>
                    <a:pt x="515835" y="797445"/>
                  </a:lnTo>
                  <a:lnTo>
                    <a:pt x="517436" y="800646"/>
                  </a:lnTo>
                  <a:lnTo>
                    <a:pt x="521423" y="800646"/>
                  </a:lnTo>
                  <a:lnTo>
                    <a:pt x="523862" y="794893"/>
                  </a:lnTo>
                  <a:close/>
                </a:path>
                <a:path w="1092200" h="1002665">
                  <a:moveTo>
                    <a:pt x="525424" y="543293"/>
                  </a:moveTo>
                  <a:lnTo>
                    <a:pt x="520255" y="541159"/>
                  </a:lnTo>
                  <a:lnTo>
                    <a:pt x="519430" y="545998"/>
                  </a:lnTo>
                  <a:lnTo>
                    <a:pt x="521601" y="549478"/>
                  </a:lnTo>
                  <a:lnTo>
                    <a:pt x="525424" y="543293"/>
                  </a:lnTo>
                  <a:close/>
                </a:path>
                <a:path w="1092200" h="1002665">
                  <a:moveTo>
                    <a:pt x="531812" y="669569"/>
                  </a:moveTo>
                  <a:lnTo>
                    <a:pt x="525068" y="666648"/>
                  </a:lnTo>
                  <a:lnTo>
                    <a:pt x="525221" y="670775"/>
                  </a:lnTo>
                  <a:lnTo>
                    <a:pt x="528675" y="674293"/>
                  </a:lnTo>
                  <a:lnTo>
                    <a:pt x="531812" y="669569"/>
                  </a:lnTo>
                  <a:close/>
                </a:path>
                <a:path w="1092200" h="1002665">
                  <a:moveTo>
                    <a:pt x="542201" y="788657"/>
                  </a:moveTo>
                  <a:lnTo>
                    <a:pt x="531418" y="789559"/>
                  </a:lnTo>
                  <a:lnTo>
                    <a:pt x="531418" y="793457"/>
                  </a:lnTo>
                  <a:lnTo>
                    <a:pt x="536816" y="794956"/>
                  </a:lnTo>
                  <a:lnTo>
                    <a:pt x="542201" y="788657"/>
                  </a:lnTo>
                  <a:close/>
                </a:path>
                <a:path w="1092200" h="1002665">
                  <a:moveTo>
                    <a:pt x="570979" y="707936"/>
                  </a:moveTo>
                  <a:lnTo>
                    <a:pt x="568579" y="700747"/>
                  </a:lnTo>
                  <a:lnTo>
                    <a:pt x="562991" y="700747"/>
                  </a:lnTo>
                  <a:lnTo>
                    <a:pt x="554990" y="704735"/>
                  </a:lnTo>
                  <a:lnTo>
                    <a:pt x="555790" y="707136"/>
                  </a:lnTo>
                  <a:lnTo>
                    <a:pt x="557390" y="710336"/>
                  </a:lnTo>
                  <a:lnTo>
                    <a:pt x="558190" y="712736"/>
                  </a:lnTo>
                  <a:lnTo>
                    <a:pt x="562991" y="711136"/>
                  </a:lnTo>
                  <a:lnTo>
                    <a:pt x="570979" y="707936"/>
                  </a:lnTo>
                  <a:close/>
                </a:path>
                <a:path w="1092200" h="1002665">
                  <a:moveTo>
                    <a:pt x="589356" y="705535"/>
                  </a:moveTo>
                  <a:lnTo>
                    <a:pt x="586168" y="696747"/>
                  </a:lnTo>
                  <a:lnTo>
                    <a:pt x="582168" y="691959"/>
                  </a:lnTo>
                  <a:lnTo>
                    <a:pt x="574179" y="693547"/>
                  </a:lnTo>
                  <a:lnTo>
                    <a:pt x="577367" y="700747"/>
                  </a:lnTo>
                  <a:lnTo>
                    <a:pt x="582168" y="705535"/>
                  </a:lnTo>
                  <a:lnTo>
                    <a:pt x="589356" y="705535"/>
                  </a:lnTo>
                  <a:close/>
                </a:path>
                <a:path w="1092200" h="1002665">
                  <a:moveTo>
                    <a:pt x="616534" y="632015"/>
                  </a:moveTo>
                  <a:lnTo>
                    <a:pt x="615734" y="626414"/>
                  </a:lnTo>
                  <a:lnTo>
                    <a:pt x="611733" y="628015"/>
                  </a:lnTo>
                  <a:lnTo>
                    <a:pt x="607745" y="622427"/>
                  </a:lnTo>
                  <a:lnTo>
                    <a:pt x="606945" y="628815"/>
                  </a:lnTo>
                  <a:lnTo>
                    <a:pt x="608545" y="632815"/>
                  </a:lnTo>
                  <a:lnTo>
                    <a:pt x="616534" y="632015"/>
                  </a:lnTo>
                  <a:close/>
                </a:path>
                <a:path w="1092200" h="1002665">
                  <a:moveTo>
                    <a:pt x="638111" y="719124"/>
                  </a:moveTo>
                  <a:lnTo>
                    <a:pt x="632371" y="716915"/>
                  </a:lnTo>
                  <a:lnTo>
                    <a:pt x="631723" y="711631"/>
                  </a:lnTo>
                  <a:lnTo>
                    <a:pt x="630466" y="707097"/>
                  </a:lnTo>
                  <a:lnTo>
                    <a:pt x="622922" y="707136"/>
                  </a:lnTo>
                  <a:lnTo>
                    <a:pt x="618896" y="713397"/>
                  </a:lnTo>
                  <a:lnTo>
                    <a:pt x="624827" y="718832"/>
                  </a:lnTo>
                  <a:lnTo>
                    <a:pt x="633603" y="721410"/>
                  </a:lnTo>
                  <a:lnTo>
                    <a:pt x="638111" y="719124"/>
                  </a:lnTo>
                  <a:close/>
                </a:path>
                <a:path w="1092200" h="1002665">
                  <a:moveTo>
                    <a:pt x="657288" y="650392"/>
                  </a:moveTo>
                  <a:lnTo>
                    <a:pt x="651700" y="651992"/>
                  </a:lnTo>
                  <a:lnTo>
                    <a:pt x="644512" y="647192"/>
                  </a:lnTo>
                  <a:lnTo>
                    <a:pt x="644512" y="655193"/>
                  </a:lnTo>
                  <a:lnTo>
                    <a:pt x="649300" y="654392"/>
                  </a:lnTo>
                  <a:lnTo>
                    <a:pt x="656488" y="658380"/>
                  </a:lnTo>
                  <a:lnTo>
                    <a:pt x="657288" y="650392"/>
                  </a:lnTo>
                  <a:close/>
                </a:path>
                <a:path w="1092200" h="1002665">
                  <a:moveTo>
                    <a:pt x="662089" y="596849"/>
                  </a:moveTo>
                  <a:lnTo>
                    <a:pt x="660488" y="592848"/>
                  </a:lnTo>
                  <a:lnTo>
                    <a:pt x="655701" y="595249"/>
                  </a:lnTo>
                  <a:lnTo>
                    <a:pt x="647700" y="596049"/>
                  </a:lnTo>
                  <a:lnTo>
                    <a:pt x="649300" y="600837"/>
                  </a:lnTo>
                  <a:lnTo>
                    <a:pt x="654100" y="598449"/>
                  </a:lnTo>
                  <a:lnTo>
                    <a:pt x="662089" y="596849"/>
                  </a:lnTo>
                  <a:close/>
                </a:path>
                <a:path w="1092200" h="1002665">
                  <a:moveTo>
                    <a:pt x="683666" y="580059"/>
                  </a:moveTo>
                  <a:lnTo>
                    <a:pt x="682866" y="576072"/>
                  </a:lnTo>
                  <a:lnTo>
                    <a:pt x="678078" y="578459"/>
                  </a:lnTo>
                  <a:lnTo>
                    <a:pt x="670077" y="579259"/>
                  </a:lnTo>
                  <a:lnTo>
                    <a:pt x="671677" y="584060"/>
                  </a:lnTo>
                  <a:lnTo>
                    <a:pt x="675678" y="581660"/>
                  </a:lnTo>
                  <a:lnTo>
                    <a:pt x="683666" y="580059"/>
                  </a:lnTo>
                  <a:close/>
                </a:path>
                <a:path w="1092200" h="1002665">
                  <a:moveTo>
                    <a:pt x="737323" y="104025"/>
                  </a:moveTo>
                  <a:lnTo>
                    <a:pt x="730021" y="100533"/>
                  </a:lnTo>
                  <a:lnTo>
                    <a:pt x="730694" y="107175"/>
                  </a:lnTo>
                  <a:lnTo>
                    <a:pt x="727024" y="114122"/>
                  </a:lnTo>
                  <a:lnTo>
                    <a:pt x="724852" y="119862"/>
                  </a:lnTo>
                  <a:lnTo>
                    <a:pt x="730021" y="122910"/>
                  </a:lnTo>
                  <a:lnTo>
                    <a:pt x="731253" y="116713"/>
                  </a:lnTo>
                  <a:lnTo>
                    <a:pt x="735711" y="109918"/>
                  </a:lnTo>
                  <a:lnTo>
                    <a:pt x="737323" y="104025"/>
                  </a:lnTo>
                  <a:close/>
                </a:path>
                <a:path w="1092200" h="1002665">
                  <a:moveTo>
                    <a:pt x="746810" y="715924"/>
                  </a:moveTo>
                  <a:lnTo>
                    <a:pt x="745210" y="711936"/>
                  </a:lnTo>
                  <a:lnTo>
                    <a:pt x="738809" y="714336"/>
                  </a:lnTo>
                  <a:lnTo>
                    <a:pt x="729221" y="715924"/>
                  </a:lnTo>
                  <a:lnTo>
                    <a:pt x="730021" y="721525"/>
                  </a:lnTo>
                  <a:lnTo>
                    <a:pt x="734072" y="722757"/>
                  </a:lnTo>
                  <a:lnTo>
                    <a:pt x="739013" y="726020"/>
                  </a:lnTo>
                  <a:lnTo>
                    <a:pt x="743064" y="727036"/>
                  </a:lnTo>
                  <a:lnTo>
                    <a:pt x="744410" y="721525"/>
                  </a:lnTo>
                  <a:lnTo>
                    <a:pt x="742010" y="722325"/>
                  </a:lnTo>
                  <a:lnTo>
                    <a:pt x="739609" y="722325"/>
                  </a:lnTo>
                  <a:lnTo>
                    <a:pt x="738809" y="719124"/>
                  </a:lnTo>
                  <a:lnTo>
                    <a:pt x="741210" y="716724"/>
                  </a:lnTo>
                  <a:lnTo>
                    <a:pt x="746810" y="715924"/>
                  </a:lnTo>
                  <a:close/>
                </a:path>
                <a:path w="1092200" h="1002665">
                  <a:moveTo>
                    <a:pt x="747598" y="614616"/>
                  </a:moveTo>
                  <a:lnTo>
                    <a:pt x="747001" y="610527"/>
                  </a:lnTo>
                  <a:lnTo>
                    <a:pt x="743102" y="607199"/>
                  </a:lnTo>
                  <a:lnTo>
                    <a:pt x="740410" y="612025"/>
                  </a:lnTo>
                  <a:lnTo>
                    <a:pt x="747598" y="614616"/>
                  </a:lnTo>
                  <a:close/>
                </a:path>
                <a:path w="1092200" h="1002665">
                  <a:moveTo>
                    <a:pt x="749998" y="579259"/>
                  </a:moveTo>
                  <a:lnTo>
                    <a:pt x="749198" y="576072"/>
                  </a:lnTo>
                  <a:lnTo>
                    <a:pt x="747598" y="571271"/>
                  </a:lnTo>
                  <a:lnTo>
                    <a:pt x="744410" y="572071"/>
                  </a:lnTo>
                  <a:lnTo>
                    <a:pt x="742010" y="572871"/>
                  </a:lnTo>
                  <a:lnTo>
                    <a:pt x="738809" y="573671"/>
                  </a:lnTo>
                  <a:lnTo>
                    <a:pt x="739609" y="576072"/>
                  </a:lnTo>
                  <a:lnTo>
                    <a:pt x="740410" y="579259"/>
                  </a:lnTo>
                  <a:lnTo>
                    <a:pt x="741210" y="581660"/>
                  </a:lnTo>
                  <a:lnTo>
                    <a:pt x="744410" y="580859"/>
                  </a:lnTo>
                  <a:lnTo>
                    <a:pt x="746810" y="580059"/>
                  </a:lnTo>
                  <a:lnTo>
                    <a:pt x="749998" y="579259"/>
                  </a:lnTo>
                  <a:close/>
                </a:path>
                <a:path w="1092200" h="1002665">
                  <a:moveTo>
                    <a:pt x="783564" y="523316"/>
                  </a:moveTo>
                  <a:lnTo>
                    <a:pt x="776935" y="519950"/>
                  </a:lnTo>
                  <a:lnTo>
                    <a:pt x="777278" y="523913"/>
                  </a:lnTo>
                  <a:lnTo>
                    <a:pt x="780757" y="527583"/>
                  </a:lnTo>
                  <a:lnTo>
                    <a:pt x="783564" y="523316"/>
                  </a:lnTo>
                  <a:close/>
                </a:path>
                <a:path w="1092200" h="1002665">
                  <a:moveTo>
                    <a:pt x="797953" y="552386"/>
                  </a:moveTo>
                  <a:lnTo>
                    <a:pt x="797356" y="548487"/>
                  </a:lnTo>
                  <a:lnTo>
                    <a:pt x="793457" y="545198"/>
                  </a:lnTo>
                  <a:lnTo>
                    <a:pt x="790765" y="549694"/>
                  </a:lnTo>
                  <a:lnTo>
                    <a:pt x="797953" y="552386"/>
                  </a:lnTo>
                  <a:close/>
                </a:path>
                <a:path w="1092200" h="1002665">
                  <a:moveTo>
                    <a:pt x="805180" y="613003"/>
                  </a:moveTo>
                  <a:lnTo>
                    <a:pt x="798817" y="613003"/>
                  </a:lnTo>
                  <a:lnTo>
                    <a:pt x="800354" y="616826"/>
                  </a:lnTo>
                  <a:lnTo>
                    <a:pt x="797966" y="626541"/>
                  </a:lnTo>
                  <a:lnTo>
                    <a:pt x="802246" y="621423"/>
                  </a:lnTo>
                  <a:lnTo>
                    <a:pt x="805180" y="613003"/>
                  </a:lnTo>
                  <a:close/>
                </a:path>
                <a:path w="1092200" h="1002665">
                  <a:moveTo>
                    <a:pt x="806742" y="650697"/>
                  </a:moveTo>
                  <a:lnTo>
                    <a:pt x="806145" y="646798"/>
                  </a:lnTo>
                  <a:lnTo>
                    <a:pt x="802246" y="643496"/>
                  </a:lnTo>
                  <a:lnTo>
                    <a:pt x="799553" y="647992"/>
                  </a:lnTo>
                  <a:lnTo>
                    <a:pt x="806742" y="650697"/>
                  </a:lnTo>
                  <a:close/>
                </a:path>
                <a:path w="1092200" h="1002665">
                  <a:moveTo>
                    <a:pt x="824331" y="670674"/>
                  </a:moveTo>
                  <a:lnTo>
                    <a:pt x="823734" y="666775"/>
                  </a:lnTo>
                  <a:lnTo>
                    <a:pt x="819835" y="663486"/>
                  </a:lnTo>
                  <a:lnTo>
                    <a:pt x="817130" y="667981"/>
                  </a:lnTo>
                  <a:lnTo>
                    <a:pt x="824331" y="670674"/>
                  </a:lnTo>
                  <a:close/>
                </a:path>
                <a:path w="1092200" h="1002665">
                  <a:moveTo>
                    <a:pt x="825131" y="529717"/>
                  </a:moveTo>
                  <a:lnTo>
                    <a:pt x="824331" y="524916"/>
                  </a:lnTo>
                  <a:lnTo>
                    <a:pt x="819531" y="527316"/>
                  </a:lnTo>
                  <a:lnTo>
                    <a:pt x="811542" y="528116"/>
                  </a:lnTo>
                  <a:lnTo>
                    <a:pt x="813142" y="532904"/>
                  </a:lnTo>
                  <a:lnTo>
                    <a:pt x="817130" y="531304"/>
                  </a:lnTo>
                  <a:lnTo>
                    <a:pt x="825131" y="529717"/>
                  </a:lnTo>
                  <a:close/>
                </a:path>
                <a:path w="1092200" h="1002665">
                  <a:moveTo>
                    <a:pt x="841959" y="331012"/>
                  </a:moveTo>
                  <a:lnTo>
                    <a:pt x="837120" y="330708"/>
                  </a:lnTo>
                  <a:lnTo>
                    <a:pt x="836117" y="334619"/>
                  </a:lnTo>
                  <a:lnTo>
                    <a:pt x="832713" y="339204"/>
                  </a:lnTo>
                  <a:lnTo>
                    <a:pt x="831723" y="342734"/>
                  </a:lnTo>
                  <a:lnTo>
                    <a:pt x="837920" y="343496"/>
                  </a:lnTo>
                  <a:lnTo>
                    <a:pt x="837565" y="339140"/>
                  </a:lnTo>
                  <a:lnTo>
                    <a:pt x="840511" y="334403"/>
                  </a:lnTo>
                  <a:lnTo>
                    <a:pt x="841959" y="331012"/>
                  </a:lnTo>
                  <a:close/>
                </a:path>
                <a:path w="1092200" h="1002665">
                  <a:moveTo>
                    <a:pt x="869429" y="822413"/>
                  </a:moveTo>
                  <a:lnTo>
                    <a:pt x="868680" y="818324"/>
                  </a:lnTo>
                  <a:lnTo>
                    <a:pt x="864933" y="814997"/>
                  </a:lnTo>
                  <a:lnTo>
                    <a:pt x="862685" y="819823"/>
                  </a:lnTo>
                  <a:lnTo>
                    <a:pt x="869429" y="822413"/>
                  </a:lnTo>
                  <a:close/>
                </a:path>
                <a:path w="1092200" h="1002665">
                  <a:moveTo>
                    <a:pt x="873874" y="441794"/>
                  </a:moveTo>
                  <a:lnTo>
                    <a:pt x="873074" y="436206"/>
                  </a:lnTo>
                  <a:lnTo>
                    <a:pt x="868286" y="437807"/>
                  </a:lnTo>
                  <a:lnTo>
                    <a:pt x="864285" y="432206"/>
                  </a:lnTo>
                  <a:lnTo>
                    <a:pt x="864285" y="438607"/>
                  </a:lnTo>
                  <a:lnTo>
                    <a:pt x="865886" y="442595"/>
                  </a:lnTo>
                  <a:lnTo>
                    <a:pt x="873874" y="441794"/>
                  </a:lnTo>
                  <a:close/>
                </a:path>
                <a:path w="1092200" h="1002665">
                  <a:moveTo>
                    <a:pt x="880783" y="489127"/>
                  </a:moveTo>
                  <a:lnTo>
                    <a:pt x="877074" y="492950"/>
                  </a:lnTo>
                  <a:lnTo>
                    <a:pt x="876515" y="497662"/>
                  </a:lnTo>
                  <a:lnTo>
                    <a:pt x="879170" y="493547"/>
                  </a:lnTo>
                  <a:lnTo>
                    <a:pt x="880783" y="489127"/>
                  </a:lnTo>
                  <a:close/>
                </a:path>
                <a:path w="1092200" h="1002665">
                  <a:moveTo>
                    <a:pt x="905446" y="565073"/>
                  </a:moveTo>
                  <a:lnTo>
                    <a:pt x="902830" y="561784"/>
                  </a:lnTo>
                  <a:lnTo>
                    <a:pt x="899452" y="568071"/>
                  </a:lnTo>
                  <a:lnTo>
                    <a:pt x="905078" y="569874"/>
                  </a:lnTo>
                  <a:lnTo>
                    <a:pt x="905446" y="565073"/>
                  </a:lnTo>
                  <a:close/>
                </a:path>
                <a:path w="1092200" h="1002665">
                  <a:moveTo>
                    <a:pt x="921727" y="603338"/>
                  </a:moveTo>
                  <a:lnTo>
                    <a:pt x="920915" y="598208"/>
                  </a:lnTo>
                  <a:lnTo>
                    <a:pt x="917041" y="597649"/>
                  </a:lnTo>
                  <a:lnTo>
                    <a:pt x="918629" y="603237"/>
                  </a:lnTo>
                  <a:lnTo>
                    <a:pt x="907440" y="604037"/>
                  </a:lnTo>
                  <a:lnTo>
                    <a:pt x="913841" y="612025"/>
                  </a:lnTo>
                  <a:lnTo>
                    <a:pt x="919391" y="609219"/>
                  </a:lnTo>
                  <a:lnTo>
                    <a:pt x="921727" y="603338"/>
                  </a:lnTo>
                  <a:close/>
                </a:path>
                <a:path w="1092200" h="1002665">
                  <a:moveTo>
                    <a:pt x="930617" y="691159"/>
                  </a:moveTo>
                  <a:lnTo>
                    <a:pt x="929817" y="684758"/>
                  </a:lnTo>
                  <a:lnTo>
                    <a:pt x="928230" y="680758"/>
                  </a:lnTo>
                  <a:lnTo>
                    <a:pt x="921029" y="683158"/>
                  </a:lnTo>
                  <a:lnTo>
                    <a:pt x="921829" y="687959"/>
                  </a:lnTo>
                  <a:lnTo>
                    <a:pt x="925830" y="686358"/>
                  </a:lnTo>
                  <a:lnTo>
                    <a:pt x="930617" y="691159"/>
                  </a:lnTo>
                  <a:close/>
                </a:path>
                <a:path w="1092200" h="1002665">
                  <a:moveTo>
                    <a:pt x="934618" y="472973"/>
                  </a:moveTo>
                  <a:lnTo>
                    <a:pt x="933818" y="468172"/>
                  </a:lnTo>
                  <a:lnTo>
                    <a:pt x="929030" y="470573"/>
                  </a:lnTo>
                  <a:lnTo>
                    <a:pt x="921029" y="471373"/>
                  </a:lnTo>
                  <a:lnTo>
                    <a:pt x="922629" y="476161"/>
                  </a:lnTo>
                  <a:lnTo>
                    <a:pt x="927430" y="473760"/>
                  </a:lnTo>
                  <a:lnTo>
                    <a:pt x="934618" y="472973"/>
                  </a:lnTo>
                  <a:close/>
                </a:path>
                <a:path w="1092200" h="1002665">
                  <a:moveTo>
                    <a:pt x="944206" y="551294"/>
                  </a:moveTo>
                  <a:lnTo>
                    <a:pt x="935418" y="551294"/>
                  </a:lnTo>
                  <a:lnTo>
                    <a:pt x="937018" y="556082"/>
                  </a:lnTo>
                  <a:lnTo>
                    <a:pt x="931418" y="562483"/>
                  </a:lnTo>
                  <a:lnTo>
                    <a:pt x="940219" y="562483"/>
                  </a:lnTo>
                  <a:lnTo>
                    <a:pt x="938618" y="557682"/>
                  </a:lnTo>
                  <a:lnTo>
                    <a:pt x="944206" y="551294"/>
                  </a:lnTo>
                  <a:close/>
                </a:path>
                <a:path w="1092200" h="1002665">
                  <a:moveTo>
                    <a:pt x="965784" y="436206"/>
                  </a:moveTo>
                  <a:lnTo>
                    <a:pt x="958596" y="437007"/>
                  </a:lnTo>
                  <a:lnTo>
                    <a:pt x="956856" y="441159"/>
                  </a:lnTo>
                  <a:lnTo>
                    <a:pt x="951306" y="445693"/>
                  </a:lnTo>
                  <a:lnTo>
                    <a:pt x="948588" y="449478"/>
                  </a:lnTo>
                  <a:lnTo>
                    <a:pt x="955395" y="451383"/>
                  </a:lnTo>
                  <a:lnTo>
                    <a:pt x="953795" y="446595"/>
                  </a:lnTo>
                  <a:lnTo>
                    <a:pt x="963396" y="448195"/>
                  </a:lnTo>
                  <a:lnTo>
                    <a:pt x="959396" y="442595"/>
                  </a:lnTo>
                  <a:lnTo>
                    <a:pt x="965784" y="436206"/>
                  </a:lnTo>
                  <a:close/>
                </a:path>
                <a:path w="1092200" h="1002665">
                  <a:moveTo>
                    <a:pt x="967740" y="522706"/>
                  </a:moveTo>
                  <a:lnTo>
                    <a:pt x="966990" y="518617"/>
                  </a:lnTo>
                  <a:lnTo>
                    <a:pt x="963244" y="515289"/>
                  </a:lnTo>
                  <a:lnTo>
                    <a:pt x="960996" y="520115"/>
                  </a:lnTo>
                  <a:lnTo>
                    <a:pt x="967740" y="522706"/>
                  </a:lnTo>
                  <a:close/>
                </a:path>
                <a:path w="1092200" h="1002665">
                  <a:moveTo>
                    <a:pt x="990561" y="241198"/>
                  </a:moveTo>
                  <a:lnTo>
                    <a:pt x="988085" y="234683"/>
                  </a:lnTo>
                  <a:lnTo>
                    <a:pt x="982167" y="232905"/>
                  </a:lnTo>
                  <a:lnTo>
                    <a:pt x="978649" y="233667"/>
                  </a:lnTo>
                  <a:lnTo>
                    <a:pt x="983373" y="234797"/>
                  </a:lnTo>
                  <a:lnTo>
                    <a:pt x="984973" y="239598"/>
                  </a:lnTo>
                  <a:lnTo>
                    <a:pt x="990561" y="248386"/>
                  </a:lnTo>
                  <a:lnTo>
                    <a:pt x="990561" y="241198"/>
                  </a:lnTo>
                  <a:close/>
                </a:path>
                <a:path w="1092200" h="1002665">
                  <a:moveTo>
                    <a:pt x="1004150" y="489750"/>
                  </a:moveTo>
                  <a:lnTo>
                    <a:pt x="995362" y="489750"/>
                  </a:lnTo>
                  <a:lnTo>
                    <a:pt x="996962" y="494550"/>
                  </a:lnTo>
                  <a:lnTo>
                    <a:pt x="992162" y="500938"/>
                  </a:lnTo>
                  <a:lnTo>
                    <a:pt x="1000150" y="500938"/>
                  </a:lnTo>
                  <a:lnTo>
                    <a:pt x="998550" y="496150"/>
                  </a:lnTo>
                  <a:lnTo>
                    <a:pt x="1004150" y="489750"/>
                  </a:lnTo>
                  <a:close/>
                </a:path>
                <a:path w="1092200" h="1002665">
                  <a:moveTo>
                    <a:pt x="1026528" y="496150"/>
                  </a:moveTo>
                  <a:lnTo>
                    <a:pt x="1024128" y="488950"/>
                  </a:lnTo>
                  <a:lnTo>
                    <a:pt x="1019340" y="487349"/>
                  </a:lnTo>
                  <a:lnTo>
                    <a:pt x="1013739" y="487349"/>
                  </a:lnTo>
                  <a:lnTo>
                    <a:pt x="1016939" y="494550"/>
                  </a:lnTo>
                  <a:lnTo>
                    <a:pt x="1021727" y="496150"/>
                  </a:lnTo>
                  <a:lnTo>
                    <a:pt x="1026528" y="496150"/>
                  </a:lnTo>
                  <a:close/>
                </a:path>
                <a:path w="1092200" h="1002665">
                  <a:moveTo>
                    <a:pt x="1065695" y="546493"/>
                  </a:moveTo>
                  <a:lnTo>
                    <a:pt x="1064895" y="540105"/>
                  </a:lnTo>
                  <a:lnTo>
                    <a:pt x="1063294" y="536105"/>
                  </a:lnTo>
                  <a:lnTo>
                    <a:pt x="1056093" y="538505"/>
                  </a:lnTo>
                  <a:lnTo>
                    <a:pt x="1056894" y="543293"/>
                  </a:lnTo>
                  <a:lnTo>
                    <a:pt x="1060894" y="540905"/>
                  </a:lnTo>
                  <a:lnTo>
                    <a:pt x="1065695" y="546493"/>
                  </a:lnTo>
                  <a:close/>
                </a:path>
                <a:path w="1092200" h="1002665">
                  <a:moveTo>
                    <a:pt x="1067282" y="528116"/>
                  </a:moveTo>
                  <a:lnTo>
                    <a:pt x="1066482" y="521716"/>
                  </a:lnTo>
                  <a:lnTo>
                    <a:pt x="1064895" y="517728"/>
                  </a:lnTo>
                  <a:lnTo>
                    <a:pt x="1057694" y="520115"/>
                  </a:lnTo>
                  <a:lnTo>
                    <a:pt x="1058494" y="524916"/>
                  </a:lnTo>
                  <a:lnTo>
                    <a:pt x="1063294" y="522516"/>
                  </a:lnTo>
                  <a:lnTo>
                    <a:pt x="1067282" y="528116"/>
                  </a:lnTo>
                  <a:close/>
                </a:path>
                <a:path w="1092200" h="1002665">
                  <a:moveTo>
                    <a:pt x="1085557" y="292735"/>
                  </a:moveTo>
                  <a:lnTo>
                    <a:pt x="1082776" y="286651"/>
                  </a:lnTo>
                  <a:lnTo>
                    <a:pt x="1078636" y="283413"/>
                  </a:lnTo>
                  <a:lnTo>
                    <a:pt x="1078471" y="288353"/>
                  </a:lnTo>
                  <a:lnTo>
                    <a:pt x="1079538" y="293865"/>
                  </a:lnTo>
                  <a:lnTo>
                    <a:pt x="1079779" y="298932"/>
                  </a:lnTo>
                  <a:lnTo>
                    <a:pt x="1080160" y="300710"/>
                  </a:lnTo>
                  <a:lnTo>
                    <a:pt x="1081671" y="296341"/>
                  </a:lnTo>
                  <a:lnTo>
                    <a:pt x="1085557" y="292735"/>
                  </a:lnTo>
                  <a:close/>
                </a:path>
                <a:path w="1092200" h="1002665">
                  <a:moveTo>
                    <a:pt x="1091603" y="298881"/>
                  </a:moveTo>
                  <a:lnTo>
                    <a:pt x="1089939" y="298767"/>
                  </a:lnTo>
                  <a:lnTo>
                    <a:pt x="1088872" y="302729"/>
                  </a:lnTo>
                  <a:lnTo>
                    <a:pt x="1091603" y="302768"/>
                  </a:lnTo>
                  <a:lnTo>
                    <a:pt x="1091603" y="2988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899432" y="9224200"/>
              <a:ext cx="1137920" cy="709930"/>
            </a:xfrm>
            <a:custGeom>
              <a:avLst/>
              <a:gdLst/>
              <a:ahLst/>
              <a:cxnLst/>
              <a:rect l="l" t="t" r="r" b="b"/>
              <a:pathLst>
                <a:path w="1137919" h="709929">
                  <a:moveTo>
                    <a:pt x="9588" y="536016"/>
                  </a:moveTo>
                  <a:lnTo>
                    <a:pt x="8788" y="530415"/>
                  </a:lnTo>
                  <a:lnTo>
                    <a:pt x="4000" y="532015"/>
                  </a:lnTo>
                  <a:lnTo>
                    <a:pt x="0" y="526415"/>
                  </a:lnTo>
                  <a:lnTo>
                    <a:pt x="0" y="532815"/>
                  </a:lnTo>
                  <a:lnTo>
                    <a:pt x="1600" y="536816"/>
                  </a:lnTo>
                  <a:lnTo>
                    <a:pt x="9588" y="536016"/>
                  </a:lnTo>
                  <a:close/>
                </a:path>
                <a:path w="1137919" h="709929">
                  <a:moveTo>
                    <a:pt x="30365" y="358584"/>
                  </a:moveTo>
                  <a:lnTo>
                    <a:pt x="27978" y="352196"/>
                  </a:lnTo>
                  <a:lnTo>
                    <a:pt x="23177" y="349796"/>
                  </a:lnTo>
                  <a:lnTo>
                    <a:pt x="18389" y="348996"/>
                  </a:lnTo>
                  <a:lnTo>
                    <a:pt x="19977" y="356184"/>
                  </a:lnTo>
                  <a:lnTo>
                    <a:pt x="24777" y="358584"/>
                  </a:lnTo>
                  <a:lnTo>
                    <a:pt x="30365" y="358584"/>
                  </a:lnTo>
                  <a:close/>
                </a:path>
                <a:path w="1137919" h="709929">
                  <a:moveTo>
                    <a:pt x="48755" y="691057"/>
                  </a:moveTo>
                  <a:lnTo>
                    <a:pt x="47104" y="688479"/>
                  </a:lnTo>
                  <a:lnTo>
                    <a:pt x="42164" y="690765"/>
                  </a:lnTo>
                  <a:lnTo>
                    <a:pt x="37515" y="694994"/>
                  </a:lnTo>
                  <a:lnTo>
                    <a:pt x="36766" y="698258"/>
                  </a:lnTo>
                  <a:lnTo>
                    <a:pt x="41567" y="700646"/>
                  </a:lnTo>
                  <a:lnTo>
                    <a:pt x="48755" y="692658"/>
                  </a:lnTo>
                  <a:lnTo>
                    <a:pt x="48755" y="691057"/>
                  </a:lnTo>
                  <a:close/>
                </a:path>
                <a:path w="1137919" h="709929">
                  <a:moveTo>
                    <a:pt x="48755" y="345795"/>
                  </a:moveTo>
                  <a:lnTo>
                    <a:pt x="47955" y="341007"/>
                  </a:lnTo>
                  <a:lnTo>
                    <a:pt x="43154" y="343395"/>
                  </a:lnTo>
                  <a:lnTo>
                    <a:pt x="35166" y="343395"/>
                  </a:lnTo>
                  <a:lnTo>
                    <a:pt x="35966" y="348195"/>
                  </a:lnTo>
                  <a:lnTo>
                    <a:pt x="40767" y="346595"/>
                  </a:lnTo>
                  <a:lnTo>
                    <a:pt x="48755" y="345795"/>
                  </a:lnTo>
                  <a:close/>
                </a:path>
                <a:path w="1137919" h="709929">
                  <a:moveTo>
                    <a:pt x="109499" y="525627"/>
                  </a:moveTo>
                  <a:lnTo>
                    <a:pt x="104216" y="523481"/>
                  </a:lnTo>
                  <a:lnTo>
                    <a:pt x="103200" y="528320"/>
                  </a:lnTo>
                  <a:lnTo>
                    <a:pt x="105333" y="531799"/>
                  </a:lnTo>
                  <a:lnTo>
                    <a:pt x="109499" y="525627"/>
                  </a:lnTo>
                  <a:close/>
                </a:path>
                <a:path w="1137919" h="709929">
                  <a:moveTo>
                    <a:pt x="118287" y="333006"/>
                  </a:moveTo>
                  <a:lnTo>
                    <a:pt x="117487" y="327418"/>
                  </a:lnTo>
                  <a:lnTo>
                    <a:pt x="112687" y="329018"/>
                  </a:lnTo>
                  <a:lnTo>
                    <a:pt x="109499" y="323418"/>
                  </a:lnTo>
                  <a:lnTo>
                    <a:pt x="108699" y="329819"/>
                  </a:lnTo>
                  <a:lnTo>
                    <a:pt x="110286" y="333806"/>
                  </a:lnTo>
                  <a:lnTo>
                    <a:pt x="118287" y="333006"/>
                  </a:lnTo>
                  <a:close/>
                </a:path>
                <a:path w="1137919" h="709929">
                  <a:moveTo>
                    <a:pt x="122275" y="314629"/>
                  </a:moveTo>
                  <a:lnTo>
                    <a:pt x="121475" y="309029"/>
                  </a:lnTo>
                  <a:lnTo>
                    <a:pt x="116687" y="310629"/>
                  </a:lnTo>
                  <a:lnTo>
                    <a:pt x="112687" y="305041"/>
                  </a:lnTo>
                  <a:lnTo>
                    <a:pt x="112687" y="311429"/>
                  </a:lnTo>
                  <a:lnTo>
                    <a:pt x="114287" y="315429"/>
                  </a:lnTo>
                  <a:lnTo>
                    <a:pt x="122275" y="314629"/>
                  </a:lnTo>
                  <a:close/>
                </a:path>
                <a:path w="1137919" h="709929">
                  <a:moveTo>
                    <a:pt x="128676" y="678268"/>
                  </a:moveTo>
                  <a:lnTo>
                    <a:pt x="123393" y="676135"/>
                  </a:lnTo>
                  <a:lnTo>
                    <a:pt x="122377" y="680974"/>
                  </a:lnTo>
                  <a:lnTo>
                    <a:pt x="124510" y="684453"/>
                  </a:lnTo>
                  <a:lnTo>
                    <a:pt x="128676" y="678268"/>
                  </a:lnTo>
                  <a:close/>
                </a:path>
                <a:path w="1137919" h="709929">
                  <a:moveTo>
                    <a:pt x="158242" y="368173"/>
                  </a:moveTo>
                  <a:lnTo>
                    <a:pt x="156641" y="360984"/>
                  </a:lnTo>
                  <a:lnTo>
                    <a:pt x="151853" y="358584"/>
                  </a:lnTo>
                  <a:lnTo>
                    <a:pt x="146253" y="358584"/>
                  </a:lnTo>
                  <a:lnTo>
                    <a:pt x="147853" y="365772"/>
                  </a:lnTo>
                  <a:lnTo>
                    <a:pt x="152654" y="368173"/>
                  </a:lnTo>
                  <a:lnTo>
                    <a:pt x="158242" y="368173"/>
                  </a:lnTo>
                  <a:close/>
                </a:path>
                <a:path w="1137919" h="709929">
                  <a:moveTo>
                    <a:pt x="164642" y="464083"/>
                  </a:moveTo>
                  <a:lnTo>
                    <a:pt x="159473" y="461949"/>
                  </a:lnTo>
                  <a:lnTo>
                    <a:pt x="158648" y="466775"/>
                  </a:lnTo>
                  <a:lnTo>
                    <a:pt x="160820" y="470268"/>
                  </a:lnTo>
                  <a:lnTo>
                    <a:pt x="164642" y="464083"/>
                  </a:lnTo>
                  <a:close/>
                </a:path>
                <a:path w="1137919" h="709929">
                  <a:moveTo>
                    <a:pt x="181419" y="356184"/>
                  </a:moveTo>
                  <a:lnTo>
                    <a:pt x="172631" y="355384"/>
                  </a:lnTo>
                  <a:lnTo>
                    <a:pt x="173431" y="360184"/>
                  </a:lnTo>
                  <a:lnTo>
                    <a:pt x="167830" y="366572"/>
                  </a:lnTo>
                  <a:lnTo>
                    <a:pt x="176631" y="367372"/>
                  </a:lnTo>
                  <a:lnTo>
                    <a:pt x="175831" y="362585"/>
                  </a:lnTo>
                  <a:lnTo>
                    <a:pt x="181419" y="356184"/>
                  </a:lnTo>
                  <a:close/>
                </a:path>
                <a:path w="1137919" h="709929">
                  <a:moveTo>
                    <a:pt x="189420" y="513638"/>
                  </a:moveTo>
                  <a:lnTo>
                    <a:pt x="184137" y="511492"/>
                  </a:lnTo>
                  <a:lnTo>
                    <a:pt x="183121" y="516331"/>
                  </a:lnTo>
                  <a:lnTo>
                    <a:pt x="185254" y="519811"/>
                  </a:lnTo>
                  <a:lnTo>
                    <a:pt x="189420" y="513638"/>
                  </a:lnTo>
                  <a:close/>
                </a:path>
                <a:path w="1137919" h="709929">
                  <a:moveTo>
                    <a:pt x="197726" y="442468"/>
                  </a:moveTo>
                  <a:lnTo>
                    <a:pt x="194805" y="446405"/>
                  </a:lnTo>
                  <a:lnTo>
                    <a:pt x="192786" y="450786"/>
                  </a:lnTo>
                  <a:lnTo>
                    <a:pt x="196608" y="447294"/>
                  </a:lnTo>
                  <a:lnTo>
                    <a:pt x="197726" y="442468"/>
                  </a:lnTo>
                  <a:close/>
                </a:path>
                <a:path w="1137919" h="709929">
                  <a:moveTo>
                    <a:pt x="210997" y="542404"/>
                  </a:moveTo>
                  <a:lnTo>
                    <a:pt x="210197" y="537616"/>
                  </a:lnTo>
                  <a:lnTo>
                    <a:pt x="205397" y="540004"/>
                  </a:lnTo>
                  <a:lnTo>
                    <a:pt x="198208" y="540004"/>
                  </a:lnTo>
                  <a:lnTo>
                    <a:pt x="198208" y="544804"/>
                  </a:lnTo>
                  <a:lnTo>
                    <a:pt x="202996" y="543204"/>
                  </a:lnTo>
                  <a:lnTo>
                    <a:pt x="210997" y="542404"/>
                  </a:lnTo>
                  <a:close/>
                </a:path>
                <a:path w="1137919" h="709929">
                  <a:moveTo>
                    <a:pt x="214985" y="340207"/>
                  </a:moveTo>
                  <a:lnTo>
                    <a:pt x="207911" y="337286"/>
                  </a:lnTo>
                  <a:lnTo>
                    <a:pt x="208102" y="341401"/>
                  </a:lnTo>
                  <a:lnTo>
                    <a:pt x="211734" y="344919"/>
                  </a:lnTo>
                  <a:lnTo>
                    <a:pt x="214985" y="340207"/>
                  </a:lnTo>
                  <a:close/>
                </a:path>
                <a:path w="1137919" h="709929">
                  <a:moveTo>
                    <a:pt x="222986" y="508038"/>
                  </a:moveTo>
                  <a:lnTo>
                    <a:pt x="214185" y="506437"/>
                  </a:lnTo>
                  <a:lnTo>
                    <a:pt x="214985" y="511238"/>
                  </a:lnTo>
                  <a:lnTo>
                    <a:pt x="209397" y="517626"/>
                  </a:lnTo>
                  <a:lnTo>
                    <a:pt x="218186" y="518426"/>
                  </a:lnTo>
                  <a:lnTo>
                    <a:pt x="217385" y="513638"/>
                  </a:lnTo>
                  <a:lnTo>
                    <a:pt x="222986" y="508038"/>
                  </a:lnTo>
                  <a:close/>
                </a:path>
                <a:path w="1137919" h="709929">
                  <a:moveTo>
                    <a:pt x="247751" y="301040"/>
                  </a:moveTo>
                  <a:lnTo>
                    <a:pt x="238963" y="300240"/>
                  </a:lnTo>
                  <a:lnTo>
                    <a:pt x="239763" y="305041"/>
                  </a:lnTo>
                  <a:lnTo>
                    <a:pt x="234175" y="311429"/>
                  </a:lnTo>
                  <a:lnTo>
                    <a:pt x="242963" y="312229"/>
                  </a:lnTo>
                  <a:lnTo>
                    <a:pt x="242163" y="306641"/>
                  </a:lnTo>
                  <a:lnTo>
                    <a:pt x="247751" y="301040"/>
                  </a:lnTo>
                  <a:close/>
                </a:path>
                <a:path w="1137919" h="709929">
                  <a:moveTo>
                    <a:pt x="248551" y="392150"/>
                  </a:moveTo>
                  <a:lnTo>
                    <a:pt x="247751" y="387362"/>
                  </a:lnTo>
                  <a:lnTo>
                    <a:pt x="242963" y="388950"/>
                  </a:lnTo>
                  <a:lnTo>
                    <a:pt x="234975" y="389750"/>
                  </a:lnTo>
                  <a:lnTo>
                    <a:pt x="235762" y="394550"/>
                  </a:lnTo>
                  <a:lnTo>
                    <a:pt x="240563" y="392950"/>
                  </a:lnTo>
                  <a:lnTo>
                    <a:pt x="248551" y="392150"/>
                  </a:lnTo>
                  <a:close/>
                </a:path>
                <a:path w="1137919" h="709929">
                  <a:moveTo>
                    <a:pt x="271729" y="181952"/>
                  </a:moveTo>
                  <a:lnTo>
                    <a:pt x="270929" y="176364"/>
                  </a:lnTo>
                  <a:lnTo>
                    <a:pt x="266141" y="177965"/>
                  </a:lnTo>
                  <a:lnTo>
                    <a:pt x="262140" y="172364"/>
                  </a:lnTo>
                  <a:lnTo>
                    <a:pt x="262140" y="178765"/>
                  </a:lnTo>
                  <a:lnTo>
                    <a:pt x="263740" y="182753"/>
                  </a:lnTo>
                  <a:lnTo>
                    <a:pt x="271729" y="181952"/>
                  </a:lnTo>
                  <a:close/>
                </a:path>
                <a:path w="1137919" h="709929">
                  <a:moveTo>
                    <a:pt x="274129" y="444106"/>
                  </a:moveTo>
                  <a:lnTo>
                    <a:pt x="267500" y="441185"/>
                  </a:lnTo>
                  <a:lnTo>
                    <a:pt x="267843" y="445300"/>
                  </a:lnTo>
                  <a:lnTo>
                    <a:pt x="271322" y="448818"/>
                  </a:lnTo>
                  <a:lnTo>
                    <a:pt x="274129" y="444106"/>
                  </a:lnTo>
                  <a:close/>
                </a:path>
                <a:path w="1137919" h="709929">
                  <a:moveTo>
                    <a:pt x="280530" y="297840"/>
                  </a:moveTo>
                  <a:lnTo>
                    <a:pt x="275247" y="295706"/>
                  </a:lnTo>
                  <a:lnTo>
                    <a:pt x="274231" y="300545"/>
                  </a:lnTo>
                  <a:lnTo>
                    <a:pt x="276364" y="304025"/>
                  </a:lnTo>
                  <a:lnTo>
                    <a:pt x="280530" y="297840"/>
                  </a:lnTo>
                  <a:close/>
                </a:path>
                <a:path w="1137919" h="709929">
                  <a:moveTo>
                    <a:pt x="296037" y="370420"/>
                  </a:moveTo>
                  <a:lnTo>
                    <a:pt x="293116" y="374167"/>
                  </a:lnTo>
                  <a:lnTo>
                    <a:pt x="291084" y="378510"/>
                  </a:lnTo>
                  <a:lnTo>
                    <a:pt x="294906" y="375373"/>
                  </a:lnTo>
                  <a:lnTo>
                    <a:pt x="296037" y="370420"/>
                  </a:lnTo>
                  <a:close/>
                </a:path>
                <a:path w="1137919" h="709929">
                  <a:moveTo>
                    <a:pt x="303695" y="705446"/>
                  </a:moveTo>
                  <a:lnTo>
                    <a:pt x="296964" y="702068"/>
                  </a:lnTo>
                  <a:lnTo>
                    <a:pt x="297103" y="706043"/>
                  </a:lnTo>
                  <a:lnTo>
                    <a:pt x="300558" y="709714"/>
                  </a:lnTo>
                  <a:lnTo>
                    <a:pt x="303695" y="705446"/>
                  </a:lnTo>
                  <a:close/>
                </a:path>
                <a:path w="1137919" h="709929">
                  <a:moveTo>
                    <a:pt x="328472" y="683869"/>
                  </a:moveTo>
                  <a:lnTo>
                    <a:pt x="327672" y="678268"/>
                  </a:lnTo>
                  <a:lnTo>
                    <a:pt x="322884" y="679869"/>
                  </a:lnTo>
                  <a:lnTo>
                    <a:pt x="319684" y="674281"/>
                  </a:lnTo>
                  <a:lnTo>
                    <a:pt x="318884" y="680669"/>
                  </a:lnTo>
                  <a:lnTo>
                    <a:pt x="320484" y="684669"/>
                  </a:lnTo>
                  <a:lnTo>
                    <a:pt x="328472" y="683869"/>
                  </a:lnTo>
                  <a:close/>
                </a:path>
                <a:path w="1137919" h="709929">
                  <a:moveTo>
                    <a:pt x="329603" y="374421"/>
                  </a:moveTo>
                  <a:lnTo>
                    <a:pt x="326682" y="378167"/>
                  </a:lnTo>
                  <a:lnTo>
                    <a:pt x="324650" y="382511"/>
                  </a:lnTo>
                  <a:lnTo>
                    <a:pt x="328472" y="379361"/>
                  </a:lnTo>
                  <a:lnTo>
                    <a:pt x="329603" y="374421"/>
                  </a:lnTo>
                  <a:close/>
                </a:path>
                <a:path w="1137919" h="709929">
                  <a:moveTo>
                    <a:pt x="343662" y="50888"/>
                  </a:moveTo>
                  <a:lnTo>
                    <a:pt x="336918" y="47625"/>
                  </a:lnTo>
                  <a:lnTo>
                    <a:pt x="337070" y="51790"/>
                  </a:lnTo>
                  <a:lnTo>
                    <a:pt x="340512" y="55499"/>
                  </a:lnTo>
                  <a:lnTo>
                    <a:pt x="343662" y="50888"/>
                  </a:lnTo>
                  <a:close/>
                </a:path>
                <a:path w="1137919" h="709929">
                  <a:moveTo>
                    <a:pt x="350850" y="676668"/>
                  </a:moveTo>
                  <a:lnTo>
                    <a:pt x="348462" y="669480"/>
                  </a:lnTo>
                  <a:lnTo>
                    <a:pt x="344462" y="667080"/>
                  </a:lnTo>
                  <a:lnTo>
                    <a:pt x="338861" y="667080"/>
                  </a:lnTo>
                  <a:lnTo>
                    <a:pt x="340461" y="674281"/>
                  </a:lnTo>
                  <a:lnTo>
                    <a:pt x="345262" y="676668"/>
                  </a:lnTo>
                  <a:lnTo>
                    <a:pt x="350850" y="676668"/>
                  </a:lnTo>
                  <a:close/>
                </a:path>
                <a:path w="1137919" h="709929">
                  <a:moveTo>
                    <a:pt x="363639" y="344995"/>
                  </a:moveTo>
                  <a:lnTo>
                    <a:pt x="362839" y="340207"/>
                  </a:lnTo>
                  <a:lnTo>
                    <a:pt x="358051" y="342595"/>
                  </a:lnTo>
                  <a:lnTo>
                    <a:pt x="350850" y="342595"/>
                  </a:lnTo>
                  <a:lnTo>
                    <a:pt x="350850" y="347395"/>
                  </a:lnTo>
                  <a:lnTo>
                    <a:pt x="355650" y="345795"/>
                  </a:lnTo>
                  <a:lnTo>
                    <a:pt x="363639" y="344995"/>
                  </a:lnTo>
                  <a:close/>
                </a:path>
                <a:path w="1137919" h="709929">
                  <a:moveTo>
                    <a:pt x="372427" y="205930"/>
                  </a:moveTo>
                  <a:lnTo>
                    <a:pt x="365798" y="202565"/>
                  </a:lnTo>
                  <a:lnTo>
                    <a:pt x="366141" y="206540"/>
                  </a:lnTo>
                  <a:lnTo>
                    <a:pt x="369620" y="210210"/>
                  </a:lnTo>
                  <a:lnTo>
                    <a:pt x="372427" y="205930"/>
                  </a:lnTo>
                  <a:close/>
                </a:path>
                <a:path w="1137919" h="709929">
                  <a:moveTo>
                    <a:pt x="386816" y="325818"/>
                  </a:moveTo>
                  <a:lnTo>
                    <a:pt x="379742" y="322440"/>
                  </a:lnTo>
                  <a:lnTo>
                    <a:pt x="379920" y="326415"/>
                  </a:lnTo>
                  <a:lnTo>
                    <a:pt x="383565" y="330085"/>
                  </a:lnTo>
                  <a:lnTo>
                    <a:pt x="386816" y="325818"/>
                  </a:lnTo>
                  <a:close/>
                </a:path>
                <a:path w="1137919" h="709929">
                  <a:moveTo>
                    <a:pt x="387591" y="248615"/>
                  </a:moveTo>
                  <a:lnTo>
                    <a:pt x="382828" y="253288"/>
                  </a:lnTo>
                  <a:lnTo>
                    <a:pt x="379247" y="261251"/>
                  </a:lnTo>
                  <a:lnTo>
                    <a:pt x="386016" y="261874"/>
                  </a:lnTo>
                  <a:lnTo>
                    <a:pt x="384416" y="257886"/>
                  </a:lnTo>
                  <a:lnTo>
                    <a:pt x="387591" y="248615"/>
                  </a:lnTo>
                  <a:close/>
                </a:path>
                <a:path w="1137919" h="709929">
                  <a:moveTo>
                    <a:pt x="388416" y="226720"/>
                  </a:moveTo>
                  <a:lnTo>
                    <a:pt x="381673" y="223786"/>
                  </a:lnTo>
                  <a:lnTo>
                    <a:pt x="381825" y="227914"/>
                  </a:lnTo>
                  <a:lnTo>
                    <a:pt x="385267" y="231432"/>
                  </a:lnTo>
                  <a:lnTo>
                    <a:pt x="388416" y="226720"/>
                  </a:lnTo>
                  <a:close/>
                </a:path>
                <a:path w="1137919" h="709929">
                  <a:moveTo>
                    <a:pt x="442760" y="268274"/>
                  </a:moveTo>
                  <a:lnTo>
                    <a:pt x="436130" y="265010"/>
                  </a:lnTo>
                  <a:lnTo>
                    <a:pt x="436473" y="269176"/>
                  </a:lnTo>
                  <a:lnTo>
                    <a:pt x="439953" y="272884"/>
                  </a:lnTo>
                  <a:lnTo>
                    <a:pt x="442760" y="268274"/>
                  </a:lnTo>
                  <a:close/>
                </a:path>
                <a:path w="1137919" h="709929">
                  <a:moveTo>
                    <a:pt x="449478" y="658939"/>
                  </a:moveTo>
                  <a:lnTo>
                    <a:pt x="446557" y="662686"/>
                  </a:lnTo>
                  <a:lnTo>
                    <a:pt x="444538" y="667029"/>
                  </a:lnTo>
                  <a:lnTo>
                    <a:pt x="448360" y="663892"/>
                  </a:lnTo>
                  <a:lnTo>
                    <a:pt x="449478" y="658939"/>
                  </a:lnTo>
                  <a:close/>
                </a:path>
                <a:path w="1137919" h="709929">
                  <a:moveTo>
                    <a:pt x="453148" y="424916"/>
                  </a:moveTo>
                  <a:lnTo>
                    <a:pt x="452348" y="419328"/>
                  </a:lnTo>
                  <a:lnTo>
                    <a:pt x="447560" y="420928"/>
                  </a:lnTo>
                  <a:lnTo>
                    <a:pt x="444360" y="415328"/>
                  </a:lnTo>
                  <a:lnTo>
                    <a:pt x="443560" y="421728"/>
                  </a:lnTo>
                  <a:lnTo>
                    <a:pt x="445160" y="425716"/>
                  </a:lnTo>
                  <a:lnTo>
                    <a:pt x="453148" y="424916"/>
                  </a:lnTo>
                  <a:close/>
                </a:path>
                <a:path w="1137919" h="709929">
                  <a:moveTo>
                    <a:pt x="465137" y="160375"/>
                  </a:moveTo>
                  <a:lnTo>
                    <a:pt x="461314" y="158902"/>
                  </a:lnTo>
                  <a:lnTo>
                    <a:pt x="456755" y="155181"/>
                  </a:lnTo>
                  <a:lnTo>
                    <a:pt x="452780" y="153860"/>
                  </a:lnTo>
                  <a:lnTo>
                    <a:pt x="450761" y="159575"/>
                  </a:lnTo>
                  <a:lnTo>
                    <a:pt x="456349" y="159575"/>
                  </a:lnTo>
                  <a:lnTo>
                    <a:pt x="456349" y="162775"/>
                  </a:lnTo>
                  <a:lnTo>
                    <a:pt x="453148" y="164376"/>
                  </a:lnTo>
                  <a:lnTo>
                    <a:pt x="448360" y="165176"/>
                  </a:lnTo>
                  <a:lnTo>
                    <a:pt x="449160" y="169176"/>
                  </a:lnTo>
                  <a:lnTo>
                    <a:pt x="455549" y="166776"/>
                  </a:lnTo>
                  <a:lnTo>
                    <a:pt x="465137" y="165976"/>
                  </a:lnTo>
                  <a:lnTo>
                    <a:pt x="465137" y="160375"/>
                  </a:lnTo>
                  <a:close/>
                </a:path>
                <a:path w="1137919" h="709929">
                  <a:moveTo>
                    <a:pt x="509892" y="307441"/>
                  </a:moveTo>
                  <a:lnTo>
                    <a:pt x="509092" y="302641"/>
                  </a:lnTo>
                  <a:lnTo>
                    <a:pt x="504304" y="304241"/>
                  </a:lnTo>
                  <a:lnTo>
                    <a:pt x="497116" y="305041"/>
                  </a:lnTo>
                  <a:lnTo>
                    <a:pt x="497116" y="309829"/>
                  </a:lnTo>
                  <a:lnTo>
                    <a:pt x="501904" y="308229"/>
                  </a:lnTo>
                  <a:lnTo>
                    <a:pt x="509892" y="307441"/>
                  </a:lnTo>
                  <a:close/>
                </a:path>
                <a:path w="1137919" h="709929">
                  <a:moveTo>
                    <a:pt x="533069" y="292252"/>
                  </a:moveTo>
                  <a:lnTo>
                    <a:pt x="532269" y="287451"/>
                  </a:lnTo>
                  <a:lnTo>
                    <a:pt x="527481" y="289852"/>
                  </a:lnTo>
                  <a:lnTo>
                    <a:pt x="520280" y="289852"/>
                  </a:lnTo>
                  <a:lnTo>
                    <a:pt x="520280" y="294652"/>
                  </a:lnTo>
                  <a:lnTo>
                    <a:pt x="525081" y="293052"/>
                  </a:lnTo>
                  <a:lnTo>
                    <a:pt x="533069" y="292252"/>
                  </a:lnTo>
                  <a:close/>
                </a:path>
                <a:path w="1137919" h="709929">
                  <a:moveTo>
                    <a:pt x="536270" y="436105"/>
                  </a:moveTo>
                  <a:lnTo>
                    <a:pt x="529526" y="432739"/>
                  </a:lnTo>
                  <a:lnTo>
                    <a:pt x="529678" y="436714"/>
                  </a:lnTo>
                  <a:lnTo>
                    <a:pt x="533120" y="440385"/>
                  </a:lnTo>
                  <a:lnTo>
                    <a:pt x="536270" y="436105"/>
                  </a:lnTo>
                  <a:close/>
                </a:path>
                <a:path w="1137919" h="709929">
                  <a:moveTo>
                    <a:pt x="543458" y="233908"/>
                  </a:moveTo>
                  <a:lnTo>
                    <a:pt x="538670" y="234708"/>
                  </a:lnTo>
                  <a:lnTo>
                    <a:pt x="531469" y="229108"/>
                  </a:lnTo>
                  <a:lnTo>
                    <a:pt x="530682" y="237109"/>
                  </a:lnTo>
                  <a:lnTo>
                    <a:pt x="535470" y="236308"/>
                  </a:lnTo>
                  <a:lnTo>
                    <a:pt x="542671" y="241896"/>
                  </a:lnTo>
                  <a:lnTo>
                    <a:pt x="543458" y="233908"/>
                  </a:lnTo>
                  <a:close/>
                </a:path>
                <a:path w="1137919" h="709929">
                  <a:moveTo>
                    <a:pt x="557847" y="430517"/>
                  </a:moveTo>
                  <a:lnTo>
                    <a:pt x="551459" y="431317"/>
                  </a:lnTo>
                  <a:lnTo>
                    <a:pt x="549059" y="425716"/>
                  </a:lnTo>
                  <a:lnTo>
                    <a:pt x="542671" y="425716"/>
                  </a:lnTo>
                  <a:lnTo>
                    <a:pt x="544588" y="431977"/>
                  </a:lnTo>
                  <a:lnTo>
                    <a:pt x="550252" y="435610"/>
                  </a:lnTo>
                  <a:lnTo>
                    <a:pt x="555929" y="435495"/>
                  </a:lnTo>
                  <a:lnTo>
                    <a:pt x="557847" y="430517"/>
                  </a:lnTo>
                  <a:close/>
                </a:path>
                <a:path w="1137919" h="709929">
                  <a:moveTo>
                    <a:pt x="575754" y="510400"/>
                  </a:moveTo>
                  <a:lnTo>
                    <a:pt x="572833" y="514337"/>
                  </a:lnTo>
                  <a:lnTo>
                    <a:pt x="570814" y="518718"/>
                  </a:lnTo>
                  <a:lnTo>
                    <a:pt x="574636" y="515226"/>
                  </a:lnTo>
                  <a:lnTo>
                    <a:pt x="575754" y="510400"/>
                  </a:lnTo>
                  <a:close/>
                </a:path>
                <a:path w="1137919" h="709929">
                  <a:moveTo>
                    <a:pt x="609320" y="438353"/>
                  </a:moveTo>
                  <a:lnTo>
                    <a:pt x="606399" y="442099"/>
                  </a:lnTo>
                  <a:lnTo>
                    <a:pt x="604380" y="446443"/>
                  </a:lnTo>
                  <a:lnTo>
                    <a:pt x="608203" y="443306"/>
                  </a:lnTo>
                  <a:lnTo>
                    <a:pt x="609320" y="438353"/>
                  </a:lnTo>
                  <a:close/>
                </a:path>
                <a:path w="1137919" h="709929">
                  <a:moveTo>
                    <a:pt x="617791" y="201942"/>
                  </a:moveTo>
                  <a:lnTo>
                    <a:pt x="614591" y="194741"/>
                  </a:lnTo>
                  <a:lnTo>
                    <a:pt x="610603" y="189153"/>
                  </a:lnTo>
                  <a:lnTo>
                    <a:pt x="604202" y="188353"/>
                  </a:lnTo>
                  <a:lnTo>
                    <a:pt x="605802" y="197942"/>
                  </a:lnTo>
                  <a:lnTo>
                    <a:pt x="609803" y="202742"/>
                  </a:lnTo>
                  <a:lnTo>
                    <a:pt x="617791" y="201942"/>
                  </a:lnTo>
                  <a:close/>
                </a:path>
                <a:path w="1137919" h="709929">
                  <a:moveTo>
                    <a:pt x="637768" y="192354"/>
                  </a:moveTo>
                  <a:lnTo>
                    <a:pt x="636968" y="189153"/>
                  </a:lnTo>
                  <a:lnTo>
                    <a:pt x="635368" y="184353"/>
                  </a:lnTo>
                  <a:lnTo>
                    <a:pt x="631380" y="185153"/>
                  </a:lnTo>
                  <a:lnTo>
                    <a:pt x="626579" y="186753"/>
                  </a:lnTo>
                  <a:lnTo>
                    <a:pt x="622592" y="187553"/>
                  </a:lnTo>
                  <a:lnTo>
                    <a:pt x="624179" y="194741"/>
                  </a:lnTo>
                  <a:lnTo>
                    <a:pt x="629780" y="195541"/>
                  </a:lnTo>
                  <a:lnTo>
                    <a:pt x="637768" y="192354"/>
                  </a:lnTo>
                  <a:close/>
                </a:path>
                <a:path w="1137919" h="709929">
                  <a:moveTo>
                    <a:pt x="669937" y="106133"/>
                  </a:moveTo>
                  <a:lnTo>
                    <a:pt x="664616" y="104076"/>
                  </a:lnTo>
                  <a:lnTo>
                    <a:pt x="658545" y="110032"/>
                  </a:lnTo>
                  <a:lnTo>
                    <a:pt x="669569" y="110147"/>
                  </a:lnTo>
                  <a:lnTo>
                    <a:pt x="669937" y="106133"/>
                  </a:lnTo>
                  <a:close/>
                </a:path>
                <a:path w="1137919" h="709929">
                  <a:moveTo>
                    <a:pt x="677735" y="293852"/>
                  </a:moveTo>
                  <a:lnTo>
                    <a:pt x="676935" y="288251"/>
                  </a:lnTo>
                  <a:lnTo>
                    <a:pt x="672134" y="290652"/>
                  </a:lnTo>
                  <a:lnTo>
                    <a:pt x="668147" y="284264"/>
                  </a:lnTo>
                  <a:lnTo>
                    <a:pt x="668147" y="290652"/>
                  </a:lnTo>
                  <a:lnTo>
                    <a:pt x="669734" y="294652"/>
                  </a:lnTo>
                  <a:lnTo>
                    <a:pt x="677735" y="293852"/>
                  </a:lnTo>
                  <a:close/>
                </a:path>
                <a:path w="1137919" h="709929">
                  <a:moveTo>
                    <a:pt x="678853" y="317677"/>
                  </a:moveTo>
                  <a:lnTo>
                    <a:pt x="675932" y="321424"/>
                  </a:lnTo>
                  <a:lnTo>
                    <a:pt x="673912" y="325767"/>
                  </a:lnTo>
                  <a:lnTo>
                    <a:pt x="677735" y="322618"/>
                  </a:lnTo>
                  <a:lnTo>
                    <a:pt x="678853" y="317677"/>
                  </a:lnTo>
                  <a:close/>
                </a:path>
                <a:path w="1137919" h="709929">
                  <a:moveTo>
                    <a:pt x="680923" y="227507"/>
                  </a:moveTo>
                  <a:lnTo>
                    <a:pt x="674293" y="224586"/>
                  </a:lnTo>
                  <a:lnTo>
                    <a:pt x="674636" y="228714"/>
                  </a:lnTo>
                  <a:lnTo>
                    <a:pt x="678116" y="232232"/>
                  </a:lnTo>
                  <a:lnTo>
                    <a:pt x="680923" y="227507"/>
                  </a:lnTo>
                  <a:close/>
                </a:path>
                <a:path w="1137919" h="709929">
                  <a:moveTo>
                    <a:pt x="699312" y="286651"/>
                  </a:moveTo>
                  <a:lnTo>
                    <a:pt x="693864" y="288302"/>
                  </a:lnTo>
                  <a:lnTo>
                    <a:pt x="688124" y="286651"/>
                  </a:lnTo>
                  <a:lnTo>
                    <a:pt x="683577" y="286207"/>
                  </a:lnTo>
                  <a:lnTo>
                    <a:pt x="681723" y="291452"/>
                  </a:lnTo>
                  <a:lnTo>
                    <a:pt x="686155" y="292163"/>
                  </a:lnTo>
                  <a:lnTo>
                    <a:pt x="692619" y="292950"/>
                  </a:lnTo>
                  <a:lnTo>
                    <a:pt x="698017" y="291782"/>
                  </a:lnTo>
                  <a:lnTo>
                    <a:pt x="699312" y="286651"/>
                  </a:lnTo>
                  <a:close/>
                </a:path>
                <a:path w="1137919" h="709929">
                  <a:moveTo>
                    <a:pt x="724090" y="50088"/>
                  </a:moveTo>
                  <a:lnTo>
                    <a:pt x="721690" y="44488"/>
                  </a:lnTo>
                  <a:lnTo>
                    <a:pt x="720890" y="35699"/>
                  </a:lnTo>
                  <a:lnTo>
                    <a:pt x="715289" y="35699"/>
                  </a:lnTo>
                  <a:lnTo>
                    <a:pt x="715772" y="41998"/>
                  </a:lnTo>
                  <a:lnTo>
                    <a:pt x="715492" y="46494"/>
                  </a:lnTo>
                  <a:lnTo>
                    <a:pt x="717321" y="49187"/>
                  </a:lnTo>
                  <a:lnTo>
                    <a:pt x="724090" y="50088"/>
                  </a:lnTo>
                  <a:close/>
                </a:path>
                <a:path w="1137919" h="709929">
                  <a:moveTo>
                    <a:pt x="736079" y="78054"/>
                  </a:moveTo>
                  <a:lnTo>
                    <a:pt x="735279" y="72466"/>
                  </a:lnTo>
                  <a:lnTo>
                    <a:pt x="731278" y="74866"/>
                  </a:lnTo>
                  <a:lnTo>
                    <a:pt x="727278" y="68465"/>
                  </a:lnTo>
                  <a:lnTo>
                    <a:pt x="726478" y="74866"/>
                  </a:lnTo>
                  <a:lnTo>
                    <a:pt x="728078" y="78854"/>
                  </a:lnTo>
                  <a:lnTo>
                    <a:pt x="736079" y="78054"/>
                  </a:lnTo>
                  <a:close/>
                </a:path>
                <a:path w="1137919" h="709929">
                  <a:moveTo>
                    <a:pt x="748055" y="10922"/>
                  </a:moveTo>
                  <a:lnTo>
                    <a:pt x="747268" y="6134"/>
                  </a:lnTo>
                  <a:lnTo>
                    <a:pt x="742467" y="7734"/>
                  </a:lnTo>
                  <a:lnTo>
                    <a:pt x="735279" y="8534"/>
                  </a:lnTo>
                  <a:lnTo>
                    <a:pt x="735279" y="13322"/>
                  </a:lnTo>
                  <a:lnTo>
                    <a:pt x="740067" y="11722"/>
                  </a:lnTo>
                  <a:lnTo>
                    <a:pt x="748055" y="10922"/>
                  </a:lnTo>
                  <a:close/>
                </a:path>
                <a:path w="1137919" h="709929">
                  <a:moveTo>
                    <a:pt x="760044" y="2133"/>
                  </a:moveTo>
                  <a:lnTo>
                    <a:pt x="754875" y="0"/>
                  </a:lnTo>
                  <a:lnTo>
                    <a:pt x="754049" y="4826"/>
                  </a:lnTo>
                  <a:lnTo>
                    <a:pt x="756234" y="8318"/>
                  </a:lnTo>
                  <a:lnTo>
                    <a:pt x="760044" y="2133"/>
                  </a:lnTo>
                  <a:close/>
                </a:path>
                <a:path w="1137919" h="709929">
                  <a:moveTo>
                    <a:pt x="801027" y="563143"/>
                  </a:moveTo>
                  <a:lnTo>
                    <a:pt x="797915" y="567080"/>
                  </a:lnTo>
                  <a:lnTo>
                    <a:pt x="795845" y="571461"/>
                  </a:lnTo>
                  <a:lnTo>
                    <a:pt x="800011" y="567982"/>
                  </a:lnTo>
                  <a:lnTo>
                    <a:pt x="801027" y="563143"/>
                  </a:lnTo>
                  <a:close/>
                </a:path>
                <a:path w="1137919" h="709929">
                  <a:moveTo>
                    <a:pt x="802106" y="67767"/>
                  </a:moveTo>
                  <a:lnTo>
                    <a:pt x="796823" y="65709"/>
                  </a:lnTo>
                  <a:lnTo>
                    <a:pt x="790422" y="71666"/>
                  </a:lnTo>
                  <a:lnTo>
                    <a:pt x="801547" y="71780"/>
                  </a:lnTo>
                  <a:lnTo>
                    <a:pt x="802106" y="67767"/>
                  </a:lnTo>
                  <a:close/>
                </a:path>
                <a:path w="1137919" h="709929">
                  <a:moveTo>
                    <a:pt x="831977" y="461683"/>
                  </a:moveTo>
                  <a:lnTo>
                    <a:pt x="826808" y="459206"/>
                  </a:lnTo>
                  <a:lnTo>
                    <a:pt x="825982" y="464083"/>
                  </a:lnTo>
                  <a:lnTo>
                    <a:pt x="828154" y="467753"/>
                  </a:lnTo>
                  <a:lnTo>
                    <a:pt x="831977" y="461683"/>
                  </a:lnTo>
                  <a:close/>
                </a:path>
                <a:path w="1137919" h="709929">
                  <a:moveTo>
                    <a:pt x="838377" y="75666"/>
                  </a:moveTo>
                  <a:lnTo>
                    <a:pt x="831735" y="72745"/>
                  </a:lnTo>
                  <a:lnTo>
                    <a:pt x="832078" y="76860"/>
                  </a:lnTo>
                  <a:lnTo>
                    <a:pt x="835558" y="80378"/>
                  </a:lnTo>
                  <a:lnTo>
                    <a:pt x="838377" y="75666"/>
                  </a:lnTo>
                  <a:close/>
                </a:path>
                <a:path w="1137919" h="709929">
                  <a:moveTo>
                    <a:pt x="839381" y="54051"/>
                  </a:moveTo>
                  <a:lnTo>
                    <a:pt x="836269" y="57975"/>
                  </a:lnTo>
                  <a:lnTo>
                    <a:pt x="834212" y="62357"/>
                  </a:lnTo>
                  <a:lnTo>
                    <a:pt x="838377" y="58877"/>
                  </a:lnTo>
                  <a:lnTo>
                    <a:pt x="839381" y="54051"/>
                  </a:lnTo>
                  <a:close/>
                </a:path>
                <a:path w="1137919" h="709929">
                  <a:moveTo>
                    <a:pt x="849655" y="39484"/>
                  </a:moveTo>
                  <a:lnTo>
                    <a:pt x="844562" y="38404"/>
                  </a:lnTo>
                  <a:lnTo>
                    <a:pt x="841565" y="41960"/>
                  </a:lnTo>
                  <a:lnTo>
                    <a:pt x="848766" y="47688"/>
                  </a:lnTo>
                  <a:lnTo>
                    <a:pt x="849655" y="39484"/>
                  </a:lnTo>
                  <a:close/>
                </a:path>
                <a:path w="1137919" h="709929">
                  <a:moveTo>
                    <a:pt x="908697" y="366572"/>
                  </a:moveTo>
                  <a:lnTo>
                    <a:pt x="907897" y="360984"/>
                  </a:lnTo>
                  <a:lnTo>
                    <a:pt x="903109" y="362585"/>
                  </a:lnTo>
                  <a:lnTo>
                    <a:pt x="899109" y="356984"/>
                  </a:lnTo>
                  <a:lnTo>
                    <a:pt x="899109" y="363385"/>
                  </a:lnTo>
                  <a:lnTo>
                    <a:pt x="900709" y="367372"/>
                  </a:lnTo>
                  <a:lnTo>
                    <a:pt x="908697" y="366572"/>
                  </a:lnTo>
                  <a:close/>
                </a:path>
                <a:path w="1137919" h="709929">
                  <a:moveTo>
                    <a:pt x="924687" y="160375"/>
                  </a:moveTo>
                  <a:lnTo>
                    <a:pt x="922286" y="153187"/>
                  </a:lnTo>
                  <a:lnTo>
                    <a:pt x="918298" y="147586"/>
                  </a:lnTo>
                  <a:lnTo>
                    <a:pt x="911098" y="146786"/>
                  </a:lnTo>
                  <a:lnTo>
                    <a:pt x="912698" y="156387"/>
                  </a:lnTo>
                  <a:lnTo>
                    <a:pt x="916698" y="161175"/>
                  </a:lnTo>
                  <a:lnTo>
                    <a:pt x="924687" y="160375"/>
                  </a:lnTo>
                  <a:close/>
                </a:path>
                <a:path w="1137919" h="709929">
                  <a:moveTo>
                    <a:pt x="967841" y="298640"/>
                  </a:moveTo>
                  <a:lnTo>
                    <a:pt x="959751" y="293471"/>
                  </a:lnTo>
                  <a:lnTo>
                    <a:pt x="958850" y="298043"/>
                  </a:lnTo>
                  <a:lnTo>
                    <a:pt x="962444" y="302920"/>
                  </a:lnTo>
                  <a:lnTo>
                    <a:pt x="967841" y="298640"/>
                  </a:lnTo>
                  <a:close/>
                </a:path>
                <a:path w="1137919" h="709929">
                  <a:moveTo>
                    <a:pt x="1037971" y="325920"/>
                  </a:moveTo>
                  <a:lnTo>
                    <a:pt x="1034084" y="323176"/>
                  </a:lnTo>
                  <a:lnTo>
                    <a:pt x="1027785" y="329819"/>
                  </a:lnTo>
                  <a:lnTo>
                    <a:pt x="1036777" y="330606"/>
                  </a:lnTo>
                  <a:lnTo>
                    <a:pt x="1037971" y="325920"/>
                  </a:lnTo>
                  <a:close/>
                </a:path>
                <a:path w="1137919" h="709929">
                  <a:moveTo>
                    <a:pt x="1051064" y="226148"/>
                  </a:moveTo>
                  <a:lnTo>
                    <a:pt x="1045972" y="225221"/>
                  </a:lnTo>
                  <a:lnTo>
                    <a:pt x="1042974" y="228625"/>
                  </a:lnTo>
                  <a:lnTo>
                    <a:pt x="1050163" y="233908"/>
                  </a:lnTo>
                  <a:lnTo>
                    <a:pt x="1051064" y="226148"/>
                  </a:lnTo>
                  <a:close/>
                </a:path>
                <a:path w="1137919" h="709929">
                  <a:moveTo>
                    <a:pt x="1082929" y="102831"/>
                  </a:moveTo>
                  <a:lnTo>
                    <a:pt x="1082128" y="98044"/>
                  </a:lnTo>
                  <a:lnTo>
                    <a:pt x="1077341" y="99644"/>
                  </a:lnTo>
                  <a:lnTo>
                    <a:pt x="1069340" y="100444"/>
                  </a:lnTo>
                  <a:lnTo>
                    <a:pt x="1070140" y="105232"/>
                  </a:lnTo>
                  <a:lnTo>
                    <a:pt x="1074940" y="103632"/>
                  </a:lnTo>
                  <a:lnTo>
                    <a:pt x="1082929" y="102831"/>
                  </a:lnTo>
                  <a:close/>
                </a:path>
                <a:path w="1137919" h="709929">
                  <a:moveTo>
                    <a:pt x="1094917" y="320217"/>
                  </a:moveTo>
                  <a:lnTo>
                    <a:pt x="1093317" y="313829"/>
                  </a:lnTo>
                  <a:lnTo>
                    <a:pt x="1088529" y="311429"/>
                  </a:lnTo>
                  <a:lnTo>
                    <a:pt x="1082929" y="310629"/>
                  </a:lnTo>
                  <a:lnTo>
                    <a:pt x="1084529" y="317830"/>
                  </a:lnTo>
                  <a:lnTo>
                    <a:pt x="1089329" y="320217"/>
                  </a:lnTo>
                  <a:lnTo>
                    <a:pt x="1094917" y="320217"/>
                  </a:lnTo>
                  <a:close/>
                </a:path>
                <a:path w="1137919" h="709929">
                  <a:moveTo>
                    <a:pt x="1102906" y="469671"/>
                  </a:moveTo>
                  <a:lnTo>
                    <a:pt x="1102106" y="464083"/>
                  </a:lnTo>
                  <a:lnTo>
                    <a:pt x="1097318" y="465683"/>
                  </a:lnTo>
                  <a:lnTo>
                    <a:pt x="1093317" y="460082"/>
                  </a:lnTo>
                  <a:lnTo>
                    <a:pt x="1093317" y="466483"/>
                  </a:lnTo>
                  <a:lnTo>
                    <a:pt x="1094917" y="470471"/>
                  </a:lnTo>
                  <a:lnTo>
                    <a:pt x="1102906" y="469671"/>
                  </a:lnTo>
                  <a:close/>
                </a:path>
                <a:path w="1137919" h="709929">
                  <a:moveTo>
                    <a:pt x="1115695" y="297840"/>
                  </a:moveTo>
                  <a:lnTo>
                    <a:pt x="1110526" y="295706"/>
                  </a:lnTo>
                  <a:lnTo>
                    <a:pt x="1109700" y="300545"/>
                  </a:lnTo>
                  <a:lnTo>
                    <a:pt x="1111872" y="304025"/>
                  </a:lnTo>
                  <a:lnTo>
                    <a:pt x="1115695" y="297840"/>
                  </a:lnTo>
                  <a:close/>
                </a:path>
                <a:path w="1137919" h="709929">
                  <a:moveTo>
                    <a:pt x="1123696" y="475272"/>
                  </a:moveTo>
                  <a:lnTo>
                    <a:pt x="1118895" y="476072"/>
                  </a:lnTo>
                  <a:lnTo>
                    <a:pt x="1112507" y="470471"/>
                  </a:lnTo>
                  <a:lnTo>
                    <a:pt x="1110907" y="478472"/>
                  </a:lnTo>
                  <a:lnTo>
                    <a:pt x="1115695" y="477672"/>
                  </a:lnTo>
                  <a:lnTo>
                    <a:pt x="1122895" y="483260"/>
                  </a:lnTo>
                  <a:lnTo>
                    <a:pt x="1123696" y="475272"/>
                  </a:lnTo>
                  <a:close/>
                </a:path>
                <a:path w="1137919" h="709929">
                  <a:moveTo>
                    <a:pt x="1137475" y="206336"/>
                  </a:moveTo>
                  <a:lnTo>
                    <a:pt x="1132154" y="204317"/>
                  </a:lnTo>
                  <a:lnTo>
                    <a:pt x="1126083" y="209931"/>
                  </a:lnTo>
                  <a:lnTo>
                    <a:pt x="1137107" y="210159"/>
                  </a:lnTo>
                  <a:lnTo>
                    <a:pt x="1137475" y="2063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572065" y="9129458"/>
              <a:ext cx="1443355" cy="995680"/>
            </a:xfrm>
            <a:custGeom>
              <a:avLst/>
              <a:gdLst/>
              <a:ahLst/>
              <a:cxnLst/>
              <a:rect l="l" t="t" r="r" b="b"/>
              <a:pathLst>
                <a:path w="1443355" h="995679">
                  <a:moveTo>
                    <a:pt x="11684" y="502881"/>
                  </a:moveTo>
                  <a:lnTo>
                    <a:pt x="2349" y="497598"/>
                  </a:lnTo>
                  <a:lnTo>
                    <a:pt x="0" y="500786"/>
                  </a:lnTo>
                  <a:lnTo>
                    <a:pt x="3479" y="505015"/>
                  </a:lnTo>
                  <a:lnTo>
                    <a:pt x="11684" y="502881"/>
                  </a:lnTo>
                  <a:close/>
                </a:path>
                <a:path w="1443355" h="995679">
                  <a:moveTo>
                    <a:pt x="73723" y="430453"/>
                  </a:moveTo>
                  <a:lnTo>
                    <a:pt x="73685" y="426440"/>
                  </a:lnTo>
                  <a:lnTo>
                    <a:pt x="66827" y="430149"/>
                  </a:lnTo>
                  <a:lnTo>
                    <a:pt x="70307" y="434314"/>
                  </a:lnTo>
                  <a:lnTo>
                    <a:pt x="73723" y="430453"/>
                  </a:lnTo>
                  <a:close/>
                </a:path>
                <a:path w="1443355" h="995679">
                  <a:moveTo>
                    <a:pt x="93840" y="523532"/>
                  </a:moveTo>
                  <a:lnTo>
                    <a:pt x="90805" y="515670"/>
                  </a:lnTo>
                  <a:lnTo>
                    <a:pt x="85521" y="522185"/>
                  </a:lnTo>
                  <a:lnTo>
                    <a:pt x="89306" y="525259"/>
                  </a:lnTo>
                  <a:lnTo>
                    <a:pt x="93840" y="523532"/>
                  </a:lnTo>
                  <a:close/>
                </a:path>
                <a:path w="1443355" h="995679">
                  <a:moveTo>
                    <a:pt x="105194" y="426948"/>
                  </a:moveTo>
                  <a:lnTo>
                    <a:pt x="101993" y="422960"/>
                  </a:lnTo>
                  <a:lnTo>
                    <a:pt x="97193" y="419760"/>
                  </a:lnTo>
                  <a:lnTo>
                    <a:pt x="94805" y="426948"/>
                  </a:lnTo>
                  <a:lnTo>
                    <a:pt x="97993" y="430949"/>
                  </a:lnTo>
                  <a:lnTo>
                    <a:pt x="102793" y="433349"/>
                  </a:lnTo>
                  <a:lnTo>
                    <a:pt x="105194" y="426948"/>
                  </a:lnTo>
                  <a:close/>
                </a:path>
                <a:path w="1443355" h="995679">
                  <a:moveTo>
                    <a:pt x="129959" y="236740"/>
                  </a:moveTo>
                  <a:lnTo>
                    <a:pt x="122770" y="234340"/>
                  </a:lnTo>
                  <a:lnTo>
                    <a:pt x="120370" y="239141"/>
                  </a:lnTo>
                  <a:lnTo>
                    <a:pt x="125171" y="239941"/>
                  </a:lnTo>
                  <a:lnTo>
                    <a:pt x="125171" y="246329"/>
                  </a:lnTo>
                  <a:lnTo>
                    <a:pt x="129171" y="240741"/>
                  </a:lnTo>
                  <a:lnTo>
                    <a:pt x="129959" y="236740"/>
                  </a:lnTo>
                  <a:close/>
                </a:path>
                <a:path w="1443355" h="995679">
                  <a:moveTo>
                    <a:pt x="160337" y="442137"/>
                  </a:moveTo>
                  <a:lnTo>
                    <a:pt x="152920" y="437413"/>
                  </a:lnTo>
                  <a:lnTo>
                    <a:pt x="149542" y="440944"/>
                  </a:lnTo>
                  <a:lnTo>
                    <a:pt x="151574" y="445058"/>
                  </a:lnTo>
                  <a:lnTo>
                    <a:pt x="160337" y="442137"/>
                  </a:lnTo>
                  <a:close/>
                </a:path>
                <a:path w="1443355" h="995679">
                  <a:moveTo>
                    <a:pt x="165925" y="275107"/>
                  </a:moveTo>
                  <a:lnTo>
                    <a:pt x="161137" y="272707"/>
                  </a:lnTo>
                  <a:lnTo>
                    <a:pt x="157937" y="265506"/>
                  </a:lnTo>
                  <a:lnTo>
                    <a:pt x="153136" y="271907"/>
                  </a:lnTo>
                  <a:lnTo>
                    <a:pt x="157937" y="273507"/>
                  </a:lnTo>
                  <a:lnTo>
                    <a:pt x="161137" y="280695"/>
                  </a:lnTo>
                  <a:lnTo>
                    <a:pt x="165925" y="275107"/>
                  </a:lnTo>
                  <a:close/>
                </a:path>
                <a:path w="1443355" h="995679">
                  <a:moveTo>
                    <a:pt x="176314" y="288683"/>
                  </a:moveTo>
                  <a:lnTo>
                    <a:pt x="169125" y="286296"/>
                  </a:lnTo>
                  <a:lnTo>
                    <a:pt x="166725" y="291084"/>
                  </a:lnTo>
                  <a:lnTo>
                    <a:pt x="171526" y="291884"/>
                  </a:lnTo>
                  <a:lnTo>
                    <a:pt x="171526" y="299072"/>
                  </a:lnTo>
                  <a:lnTo>
                    <a:pt x="175514" y="292684"/>
                  </a:lnTo>
                  <a:lnTo>
                    <a:pt x="176314" y="288683"/>
                  </a:lnTo>
                  <a:close/>
                </a:path>
                <a:path w="1443355" h="995679">
                  <a:moveTo>
                    <a:pt x="204292" y="500380"/>
                  </a:moveTo>
                  <a:lnTo>
                    <a:pt x="203847" y="494576"/>
                  </a:lnTo>
                  <a:lnTo>
                    <a:pt x="197104" y="496481"/>
                  </a:lnTo>
                  <a:lnTo>
                    <a:pt x="201142" y="504240"/>
                  </a:lnTo>
                  <a:lnTo>
                    <a:pt x="204292" y="500380"/>
                  </a:lnTo>
                  <a:close/>
                </a:path>
                <a:path w="1443355" h="995679">
                  <a:moveTo>
                    <a:pt x="250240" y="205270"/>
                  </a:moveTo>
                  <a:lnTo>
                    <a:pt x="249199" y="200583"/>
                  </a:lnTo>
                  <a:lnTo>
                    <a:pt x="244246" y="203174"/>
                  </a:lnTo>
                  <a:lnTo>
                    <a:pt x="248297" y="208902"/>
                  </a:lnTo>
                  <a:lnTo>
                    <a:pt x="250240" y="205270"/>
                  </a:lnTo>
                  <a:close/>
                </a:path>
                <a:path w="1443355" h="995679">
                  <a:moveTo>
                    <a:pt x="291401" y="465315"/>
                  </a:moveTo>
                  <a:lnTo>
                    <a:pt x="284213" y="462915"/>
                  </a:lnTo>
                  <a:lnTo>
                    <a:pt x="281813" y="467715"/>
                  </a:lnTo>
                  <a:lnTo>
                    <a:pt x="286613" y="468515"/>
                  </a:lnTo>
                  <a:lnTo>
                    <a:pt x="287413" y="475703"/>
                  </a:lnTo>
                  <a:lnTo>
                    <a:pt x="290601" y="469315"/>
                  </a:lnTo>
                  <a:lnTo>
                    <a:pt x="291401" y="465315"/>
                  </a:lnTo>
                  <a:close/>
                </a:path>
                <a:path w="1443355" h="995679">
                  <a:moveTo>
                    <a:pt x="312178" y="170408"/>
                  </a:moveTo>
                  <a:lnTo>
                    <a:pt x="308991" y="170408"/>
                  </a:lnTo>
                  <a:lnTo>
                    <a:pt x="306590" y="169608"/>
                  </a:lnTo>
                  <a:lnTo>
                    <a:pt x="303390" y="168808"/>
                  </a:lnTo>
                  <a:lnTo>
                    <a:pt x="302590" y="172008"/>
                  </a:lnTo>
                  <a:lnTo>
                    <a:pt x="300990" y="176796"/>
                  </a:lnTo>
                  <a:lnTo>
                    <a:pt x="304190" y="176796"/>
                  </a:lnTo>
                  <a:lnTo>
                    <a:pt x="306590" y="177596"/>
                  </a:lnTo>
                  <a:lnTo>
                    <a:pt x="309791" y="178396"/>
                  </a:lnTo>
                  <a:lnTo>
                    <a:pt x="310591" y="175996"/>
                  </a:lnTo>
                  <a:lnTo>
                    <a:pt x="311391" y="172796"/>
                  </a:lnTo>
                  <a:lnTo>
                    <a:pt x="312178" y="170408"/>
                  </a:lnTo>
                  <a:close/>
                </a:path>
                <a:path w="1443355" h="995679">
                  <a:moveTo>
                    <a:pt x="392099" y="640346"/>
                  </a:moveTo>
                  <a:lnTo>
                    <a:pt x="386867" y="639686"/>
                  </a:lnTo>
                  <a:lnTo>
                    <a:pt x="380822" y="636841"/>
                  </a:lnTo>
                  <a:lnTo>
                    <a:pt x="375805" y="635965"/>
                  </a:lnTo>
                  <a:lnTo>
                    <a:pt x="373722" y="641146"/>
                  </a:lnTo>
                  <a:lnTo>
                    <a:pt x="379183" y="641350"/>
                  </a:lnTo>
                  <a:lnTo>
                    <a:pt x="385610" y="643445"/>
                  </a:lnTo>
                  <a:lnTo>
                    <a:pt x="390690" y="644182"/>
                  </a:lnTo>
                  <a:lnTo>
                    <a:pt x="392099" y="640346"/>
                  </a:lnTo>
                  <a:close/>
                </a:path>
                <a:path w="1443355" h="995679">
                  <a:moveTo>
                    <a:pt x="400900" y="655523"/>
                  </a:moveTo>
                  <a:lnTo>
                    <a:pt x="400075" y="650011"/>
                  </a:lnTo>
                  <a:lnTo>
                    <a:pt x="400304" y="644944"/>
                  </a:lnTo>
                  <a:lnTo>
                    <a:pt x="400227" y="643166"/>
                  </a:lnTo>
                  <a:lnTo>
                    <a:pt x="398500" y="647534"/>
                  </a:lnTo>
                  <a:lnTo>
                    <a:pt x="394271" y="650582"/>
                  </a:lnTo>
                  <a:lnTo>
                    <a:pt x="396405" y="656932"/>
                  </a:lnTo>
                  <a:lnTo>
                    <a:pt x="400189" y="660577"/>
                  </a:lnTo>
                  <a:lnTo>
                    <a:pt x="400900" y="655523"/>
                  </a:lnTo>
                  <a:close/>
                </a:path>
                <a:path w="1443355" h="995679">
                  <a:moveTo>
                    <a:pt x="408101" y="410108"/>
                  </a:moveTo>
                  <a:lnTo>
                    <a:pt x="401701" y="413372"/>
                  </a:lnTo>
                  <a:lnTo>
                    <a:pt x="404736" y="417969"/>
                  </a:lnTo>
                  <a:lnTo>
                    <a:pt x="407987" y="414261"/>
                  </a:lnTo>
                  <a:lnTo>
                    <a:pt x="408101" y="410108"/>
                  </a:lnTo>
                  <a:close/>
                </a:path>
                <a:path w="1443355" h="995679">
                  <a:moveTo>
                    <a:pt x="443255" y="629158"/>
                  </a:moveTo>
                  <a:lnTo>
                    <a:pt x="439940" y="626173"/>
                  </a:lnTo>
                  <a:lnTo>
                    <a:pt x="434759" y="622655"/>
                  </a:lnTo>
                  <a:lnTo>
                    <a:pt x="429425" y="621398"/>
                  </a:lnTo>
                  <a:lnTo>
                    <a:pt x="425678" y="625157"/>
                  </a:lnTo>
                  <a:lnTo>
                    <a:pt x="431228" y="626681"/>
                  </a:lnTo>
                  <a:lnTo>
                    <a:pt x="435368" y="630758"/>
                  </a:lnTo>
                  <a:lnTo>
                    <a:pt x="439051" y="633031"/>
                  </a:lnTo>
                  <a:lnTo>
                    <a:pt x="443255" y="629158"/>
                  </a:lnTo>
                  <a:close/>
                </a:path>
                <a:path w="1443355" h="995679">
                  <a:moveTo>
                    <a:pt x="455244" y="631558"/>
                  </a:moveTo>
                  <a:lnTo>
                    <a:pt x="448056" y="629158"/>
                  </a:lnTo>
                  <a:lnTo>
                    <a:pt x="445655" y="633945"/>
                  </a:lnTo>
                  <a:lnTo>
                    <a:pt x="451243" y="634746"/>
                  </a:lnTo>
                  <a:lnTo>
                    <a:pt x="451243" y="641146"/>
                  </a:lnTo>
                  <a:lnTo>
                    <a:pt x="454444" y="635546"/>
                  </a:lnTo>
                  <a:lnTo>
                    <a:pt x="455244" y="631558"/>
                  </a:lnTo>
                  <a:close/>
                </a:path>
                <a:path w="1443355" h="995679">
                  <a:moveTo>
                    <a:pt x="455244" y="184785"/>
                  </a:moveTo>
                  <a:lnTo>
                    <a:pt x="448056" y="182397"/>
                  </a:lnTo>
                  <a:lnTo>
                    <a:pt x="445655" y="187185"/>
                  </a:lnTo>
                  <a:lnTo>
                    <a:pt x="450443" y="187985"/>
                  </a:lnTo>
                  <a:lnTo>
                    <a:pt x="450443" y="194386"/>
                  </a:lnTo>
                  <a:lnTo>
                    <a:pt x="454444" y="188785"/>
                  </a:lnTo>
                  <a:lnTo>
                    <a:pt x="455244" y="184785"/>
                  </a:lnTo>
                  <a:close/>
                </a:path>
                <a:path w="1443355" h="995679">
                  <a:moveTo>
                    <a:pt x="468287" y="602805"/>
                  </a:moveTo>
                  <a:lnTo>
                    <a:pt x="463232" y="604380"/>
                  </a:lnTo>
                  <a:lnTo>
                    <a:pt x="459524" y="607745"/>
                  </a:lnTo>
                  <a:lnTo>
                    <a:pt x="464134" y="605574"/>
                  </a:lnTo>
                  <a:lnTo>
                    <a:pt x="468287" y="602805"/>
                  </a:lnTo>
                  <a:close/>
                </a:path>
                <a:path w="1443355" h="995679">
                  <a:moveTo>
                    <a:pt x="487413" y="300774"/>
                  </a:moveTo>
                  <a:lnTo>
                    <a:pt x="487337" y="296621"/>
                  </a:lnTo>
                  <a:lnTo>
                    <a:pt x="480822" y="299872"/>
                  </a:lnTo>
                  <a:lnTo>
                    <a:pt x="484187" y="304482"/>
                  </a:lnTo>
                  <a:lnTo>
                    <a:pt x="487413" y="300774"/>
                  </a:lnTo>
                  <a:close/>
                </a:path>
                <a:path w="1443355" h="995679">
                  <a:moveTo>
                    <a:pt x="490778" y="333921"/>
                  </a:moveTo>
                  <a:lnTo>
                    <a:pt x="485609" y="335038"/>
                  </a:lnTo>
                  <a:lnTo>
                    <a:pt x="482244" y="338861"/>
                  </a:lnTo>
                  <a:lnTo>
                    <a:pt x="486816" y="336842"/>
                  </a:lnTo>
                  <a:lnTo>
                    <a:pt x="490778" y="333921"/>
                  </a:lnTo>
                  <a:close/>
                </a:path>
                <a:path w="1443355" h="995679">
                  <a:moveTo>
                    <a:pt x="494347" y="719569"/>
                  </a:moveTo>
                  <a:lnTo>
                    <a:pt x="489610" y="717867"/>
                  </a:lnTo>
                  <a:lnTo>
                    <a:pt x="488010" y="712279"/>
                  </a:lnTo>
                  <a:lnTo>
                    <a:pt x="484009" y="702678"/>
                  </a:lnTo>
                  <a:lnTo>
                    <a:pt x="483209" y="711479"/>
                  </a:lnTo>
                  <a:lnTo>
                    <a:pt x="485228" y="717867"/>
                  </a:lnTo>
                  <a:lnTo>
                    <a:pt x="490905" y="720064"/>
                  </a:lnTo>
                  <a:lnTo>
                    <a:pt x="494347" y="719569"/>
                  </a:lnTo>
                  <a:close/>
                </a:path>
                <a:path w="1443355" h="995679">
                  <a:moveTo>
                    <a:pt x="546633" y="506603"/>
                  </a:moveTo>
                  <a:lnTo>
                    <a:pt x="539953" y="503682"/>
                  </a:lnTo>
                  <a:lnTo>
                    <a:pt x="539953" y="508469"/>
                  </a:lnTo>
                  <a:lnTo>
                    <a:pt x="535965" y="507669"/>
                  </a:lnTo>
                  <a:lnTo>
                    <a:pt x="531164" y="506069"/>
                  </a:lnTo>
                  <a:lnTo>
                    <a:pt x="535165" y="512470"/>
                  </a:lnTo>
                  <a:lnTo>
                    <a:pt x="527977" y="518058"/>
                  </a:lnTo>
                  <a:lnTo>
                    <a:pt x="535165" y="518058"/>
                  </a:lnTo>
                  <a:lnTo>
                    <a:pt x="537489" y="514248"/>
                  </a:lnTo>
                  <a:lnTo>
                    <a:pt x="543560" y="510273"/>
                  </a:lnTo>
                  <a:lnTo>
                    <a:pt x="546633" y="506603"/>
                  </a:lnTo>
                  <a:close/>
                </a:path>
                <a:path w="1443355" h="995679">
                  <a:moveTo>
                    <a:pt x="547852" y="189280"/>
                  </a:moveTo>
                  <a:lnTo>
                    <a:pt x="546620" y="184607"/>
                  </a:lnTo>
                  <a:lnTo>
                    <a:pt x="541553" y="187185"/>
                  </a:lnTo>
                  <a:lnTo>
                    <a:pt x="545934" y="192925"/>
                  </a:lnTo>
                  <a:lnTo>
                    <a:pt x="547852" y="189280"/>
                  </a:lnTo>
                  <a:close/>
                </a:path>
                <a:path w="1443355" h="995679">
                  <a:moveTo>
                    <a:pt x="580720" y="211963"/>
                  </a:moveTo>
                  <a:lnTo>
                    <a:pt x="573532" y="209562"/>
                  </a:lnTo>
                  <a:lnTo>
                    <a:pt x="571131" y="214363"/>
                  </a:lnTo>
                  <a:lnTo>
                    <a:pt x="576719" y="215163"/>
                  </a:lnTo>
                  <a:lnTo>
                    <a:pt x="576719" y="221551"/>
                  </a:lnTo>
                  <a:lnTo>
                    <a:pt x="579920" y="215963"/>
                  </a:lnTo>
                  <a:lnTo>
                    <a:pt x="580720" y="211963"/>
                  </a:lnTo>
                  <a:close/>
                </a:path>
                <a:path w="1443355" h="995679">
                  <a:moveTo>
                    <a:pt x="592620" y="528129"/>
                  </a:moveTo>
                  <a:lnTo>
                    <a:pt x="587108" y="529247"/>
                  </a:lnTo>
                  <a:lnTo>
                    <a:pt x="583857" y="533069"/>
                  </a:lnTo>
                  <a:lnTo>
                    <a:pt x="588606" y="531050"/>
                  </a:lnTo>
                  <a:lnTo>
                    <a:pt x="592620" y="528129"/>
                  </a:lnTo>
                  <a:close/>
                </a:path>
                <a:path w="1443355" h="995679">
                  <a:moveTo>
                    <a:pt x="603897" y="355828"/>
                  </a:moveTo>
                  <a:lnTo>
                    <a:pt x="598297" y="347827"/>
                  </a:lnTo>
                  <a:lnTo>
                    <a:pt x="592493" y="350189"/>
                  </a:lnTo>
                  <a:lnTo>
                    <a:pt x="589610" y="355917"/>
                  </a:lnTo>
                  <a:lnTo>
                    <a:pt x="589876" y="361200"/>
                  </a:lnTo>
                  <a:lnTo>
                    <a:pt x="593509" y="362216"/>
                  </a:lnTo>
                  <a:lnTo>
                    <a:pt x="591908" y="355828"/>
                  </a:lnTo>
                  <a:lnTo>
                    <a:pt x="603897" y="355828"/>
                  </a:lnTo>
                  <a:close/>
                </a:path>
                <a:path w="1443355" h="995679">
                  <a:moveTo>
                    <a:pt x="627875" y="82486"/>
                  </a:moveTo>
                  <a:lnTo>
                    <a:pt x="623074" y="81686"/>
                  </a:lnTo>
                  <a:lnTo>
                    <a:pt x="623074" y="78498"/>
                  </a:lnTo>
                  <a:lnTo>
                    <a:pt x="619874" y="76898"/>
                  </a:lnTo>
                  <a:lnTo>
                    <a:pt x="614718" y="80810"/>
                  </a:lnTo>
                  <a:lnTo>
                    <a:pt x="616978" y="84785"/>
                  </a:lnTo>
                  <a:lnTo>
                    <a:pt x="622693" y="86220"/>
                  </a:lnTo>
                  <a:lnTo>
                    <a:pt x="627875" y="82486"/>
                  </a:lnTo>
                  <a:close/>
                </a:path>
                <a:path w="1443355" h="995679">
                  <a:moveTo>
                    <a:pt x="637044" y="567537"/>
                  </a:moveTo>
                  <a:lnTo>
                    <a:pt x="633869" y="561822"/>
                  </a:lnTo>
                  <a:lnTo>
                    <a:pt x="628891" y="559396"/>
                  </a:lnTo>
                  <a:lnTo>
                    <a:pt x="624674" y="562825"/>
                  </a:lnTo>
                  <a:lnTo>
                    <a:pt x="630275" y="565213"/>
                  </a:lnTo>
                  <a:lnTo>
                    <a:pt x="630275" y="570814"/>
                  </a:lnTo>
                  <a:lnTo>
                    <a:pt x="635863" y="574014"/>
                  </a:lnTo>
                  <a:lnTo>
                    <a:pt x="637044" y="567537"/>
                  </a:lnTo>
                  <a:close/>
                </a:path>
                <a:path w="1443355" h="995679">
                  <a:moveTo>
                    <a:pt x="652195" y="623392"/>
                  </a:moveTo>
                  <a:lnTo>
                    <a:pt x="646252" y="621957"/>
                  </a:lnTo>
                  <a:lnTo>
                    <a:pt x="646010" y="626097"/>
                  </a:lnTo>
                  <a:lnTo>
                    <a:pt x="642556" y="630453"/>
                  </a:lnTo>
                  <a:lnTo>
                    <a:pt x="640753" y="633768"/>
                  </a:lnTo>
                  <a:lnTo>
                    <a:pt x="645452" y="634746"/>
                  </a:lnTo>
                  <a:lnTo>
                    <a:pt x="646709" y="631063"/>
                  </a:lnTo>
                  <a:lnTo>
                    <a:pt x="650646" y="626859"/>
                  </a:lnTo>
                  <a:lnTo>
                    <a:pt x="652195" y="623392"/>
                  </a:lnTo>
                  <a:close/>
                </a:path>
                <a:path w="1443355" h="995679">
                  <a:moveTo>
                    <a:pt x="652551" y="569709"/>
                  </a:moveTo>
                  <a:lnTo>
                    <a:pt x="651306" y="565035"/>
                  </a:lnTo>
                  <a:lnTo>
                    <a:pt x="646252" y="567613"/>
                  </a:lnTo>
                  <a:lnTo>
                    <a:pt x="650633" y="573341"/>
                  </a:lnTo>
                  <a:lnTo>
                    <a:pt x="652551" y="569709"/>
                  </a:lnTo>
                  <a:close/>
                </a:path>
                <a:path w="1443355" h="995679">
                  <a:moveTo>
                    <a:pt x="660107" y="479729"/>
                  </a:moveTo>
                  <a:lnTo>
                    <a:pt x="655040" y="481304"/>
                  </a:lnTo>
                  <a:lnTo>
                    <a:pt x="651332" y="484670"/>
                  </a:lnTo>
                  <a:lnTo>
                    <a:pt x="655942" y="482498"/>
                  </a:lnTo>
                  <a:lnTo>
                    <a:pt x="660107" y="479729"/>
                  </a:lnTo>
                  <a:close/>
                </a:path>
                <a:path w="1443355" h="995679">
                  <a:moveTo>
                    <a:pt x="671029" y="145630"/>
                  </a:moveTo>
                  <a:lnTo>
                    <a:pt x="664286" y="142367"/>
                  </a:lnTo>
                  <a:lnTo>
                    <a:pt x="664438" y="146532"/>
                  </a:lnTo>
                  <a:lnTo>
                    <a:pt x="667880" y="150241"/>
                  </a:lnTo>
                  <a:lnTo>
                    <a:pt x="671029" y="145630"/>
                  </a:lnTo>
                  <a:close/>
                </a:path>
                <a:path w="1443355" h="995679">
                  <a:moveTo>
                    <a:pt x="720585" y="617169"/>
                  </a:moveTo>
                  <a:lnTo>
                    <a:pt x="713384" y="614768"/>
                  </a:lnTo>
                  <a:lnTo>
                    <a:pt x="710984" y="619569"/>
                  </a:lnTo>
                  <a:lnTo>
                    <a:pt x="715784" y="620369"/>
                  </a:lnTo>
                  <a:lnTo>
                    <a:pt x="716584" y="626757"/>
                  </a:lnTo>
                  <a:lnTo>
                    <a:pt x="719785" y="621157"/>
                  </a:lnTo>
                  <a:lnTo>
                    <a:pt x="720585" y="617169"/>
                  </a:lnTo>
                  <a:close/>
                </a:path>
                <a:path w="1443355" h="995679">
                  <a:moveTo>
                    <a:pt x="721080" y="140335"/>
                  </a:moveTo>
                  <a:lnTo>
                    <a:pt x="721042" y="136321"/>
                  </a:lnTo>
                  <a:lnTo>
                    <a:pt x="714184" y="140030"/>
                  </a:lnTo>
                  <a:lnTo>
                    <a:pt x="717677" y="144195"/>
                  </a:lnTo>
                  <a:lnTo>
                    <a:pt x="721080" y="140335"/>
                  </a:lnTo>
                  <a:close/>
                </a:path>
                <a:path w="1443355" h="995679">
                  <a:moveTo>
                    <a:pt x="722896" y="214833"/>
                  </a:moveTo>
                  <a:lnTo>
                    <a:pt x="717384" y="215963"/>
                  </a:lnTo>
                  <a:lnTo>
                    <a:pt x="714121" y="219786"/>
                  </a:lnTo>
                  <a:lnTo>
                    <a:pt x="718883" y="217754"/>
                  </a:lnTo>
                  <a:lnTo>
                    <a:pt x="722896" y="214833"/>
                  </a:lnTo>
                  <a:close/>
                </a:path>
                <a:path w="1443355" h="995679">
                  <a:moveTo>
                    <a:pt x="735076" y="853808"/>
                  </a:moveTo>
                  <a:lnTo>
                    <a:pt x="730173" y="850544"/>
                  </a:lnTo>
                  <a:lnTo>
                    <a:pt x="728218" y="856513"/>
                  </a:lnTo>
                  <a:lnTo>
                    <a:pt x="722972" y="862926"/>
                  </a:lnTo>
                  <a:lnTo>
                    <a:pt x="720725" y="868743"/>
                  </a:lnTo>
                  <a:lnTo>
                    <a:pt x="727773" y="872921"/>
                  </a:lnTo>
                  <a:lnTo>
                    <a:pt x="727811" y="866051"/>
                  </a:lnTo>
                  <a:lnTo>
                    <a:pt x="732269" y="859332"/>
                  </a:lnTo>
                  <a:lnTo>
                    <a:pt x="735076" y="853808"/>
                  </a:lnTo>
                  <a:close/>
                </a:path>
                <a:path w="1443355" h="995679">
                  <a:moveTo>
                    <a:pt x="749261" y="237680"/>
                  </a:moveTo>
                  <a:lnTo>
                    <a:pt x="743762" y="239141"/>
                  </a:lnTo>
                  <a:lnTo>
                    <a:pt x="740498" y="242849"/>
                  </a:lnTo>
                  <a:lnTo>
                    <a:pt x="745261" y="240639"/>
                  </a:lnTo>
                  <a:lnTo>
                    <a:pt x="749261" y="237680"/>
                  </a:lnTo>
                  <a:close/>
                </a:path>
                <a:path w="1443355" h="995679">
                  <a:moveTo>
                    <a:pt x="771994" y="293154"/>
                  </a:moveTo>
                  <a:lnTo>
                    <a:pt x="766940" y="294284"/>
                  </a:lnTo>
                  <a:lnTo>
                    <a:pt x="763231" y="298107"/>
                  </a:lnTo>
                  <a:lnTo>
                    <a:pt x="767829" y="296075"/>
                  </a:lnTo>
                  <a:lnTo>
                    <a:pt x="771994" y="293154"/>
                  </a:lnTo>
                  <a:close/>
                </a:path>
                <a:path w="1443355" h="995679">
                  <a:moveTo>
                    <a:pt x="803275" y="708748"/>
                  </a:moveTo>
                  <a:lnTo>
                    <a:pt x="798106" y="709879"/>
                  </a:lnTo>
                  <a:lnTo>
                    <a:pt x="794727" y="713701"/>
                  </a:lnTo>
                  <a:lnTo>
                    <a:pt x="799299" y="711669"/>
                  </a:lnTo>
                  <a:lnTo>
                    <a:pt x="803275" y="708748"/>
                  </a:lnTo>
                  <a:close/>
                </a:path>
                <a:path w="1443355" h="995679">
                  <a:moveTo>
                    <a:pt x="830783" y="727138"/>
                  </a:moveTo>
                  <a:lnTo>
                    <a:pt x="825271" y="728256"/>
                  </a:lnTo>
                  <a:lnTo>
                    <a:pt x="822020" y="732078"/>
                  </a:lnTo>
                  <a:lnTo>
                    <a:pt x="826770" y="730059"/>
                  </a:lnTo>
                  <a:lnTo>
                    <a:pt x="830783" y="727138"/>
                  </a:lnTo>
                  <a:close/>
                </a:path>
                <a:path w="1443355" h="995679">
                  <a:moveTo>
                    <a:pt x="848372" y="406654"/>
                  </a:moveTo>
                  <a:lnTo>
                    <a:pt x="842860" y="407771"/>
                  </a:lnTo>
                  <a:lnTo>
                    <a:pt x="839597" y="411594"/>
                  </a:lnTo>
                  <a:lnTo>
                    <a:pt x="844359" y="409575"/>
                  </a:lnTo>
                  <a:lnTo>
                    <a:pt x="848372" y="406654"/>
                  </a:lnTo>
                  <a:close/>
                </a:path>
                <a:path w="1443355" h="995679">
                  <a:moveTo>
                    <a:pt x="854849" y="326250"/>
                  </a:moveTo>
                  <a:lnTo>
                    <a:pt x="849249" y="325450"/>
                  </a:lnTo>
                  <a:lnTo>
                    <a:pt x="842060" y="322249"/>
                  </a:lnTo>
                  <a:lnTo>
                    <a:pt x="840460" y="327050"/>
                  </a:lnTo>
                  <a:lnTo>
                    <a:pt x="846061" y="327850"/>
                  </a:lnTo>
                  <a:lnTo>
                    <a:pt x="853249" y="330250"/>
                  </a:lnTo>
                  <a:lnTo>
                    <a:pt x="854849" y="326250"/>
                  </a:lnTo>
                  <a:close/>
                </a:path>
                <a:path w="1443355" h="995679">
                  <a:moveTo>
                    <a:pt x="886218" y="679208"/>
                  </a:moveTo>
                  <a:lnTo>
                    <a:pt x="885012" y="674522"/>
                  </a:lnTo>
                  <a:lnTo>
                    <a:pt x="879627" y="677113"/>
                  </a:lnTo>
                  <a:lnTo>
                    <a:pt x="884123" y="682840"/>
                  </a:lnTo>
                  <a:lnTo>
                    <a:pt x="886218" y="679208"/>
                  </a:lnTo>
                  <a:close/>
                </a:path>
                <a:path w="1443355" h="995679">
                  <a:moveTo>
                    <a:pt x="892886" y="218478"/>
                  </a:moveTo>
                  <a:lnTo>
                    <a:pt x="887615" y="215163"/>
                  </a:lnTo>
                  <a:lnTo>
                    <a:pt x="886815" y="219151"/>
                  </a:lnTo>
                  <a:lnTo>
                    <a:pt x="878852" y="225729"/>
                  </a:lnTo>
                  <a:lnTo>
                    <a:pt x="885418" y="223748"/>
                  </a:lnTo>
                  <a:lnTo>
                    <a:pt x="892886" y="218478"/>
                  </a:lnTo>
                  <a:close/>
                </a:path>
                <a:path w="1443355" h="995679">
                  <a:moveTo>
                    <a:pt x="902627" y="273265"/>
                  </a:moveTo>
                  <a:lnTo>
                    <a:pt x="897204" y="267208"/>
                  </a:lnTo>
                  <a:lnTo>
                    <a:pt x="888784" y="263702"/>
                  </a:lnTo>
                  <a:lnTo>
                    <a:pt x="884415" y="265506"/>
                  </a:lnTo>
                  <a:lnTo>
                    <a:pt x="889469" y="268427"/>
                  </a:lnTo>
                  <a:lnTo>
                    <a:pt x="889419" y="273799"/>
                  </a:lnTo>
                  <a:lnTo>
                    <a:pt x="890257" y="278434"/>
                  </a:lnTo>
                  <a:lnTo>
                    <a:pt x="898004" y="279095"/>
                  </a:lnTo>
                  <a:lnTo>
                    <a:pt x="902627" y="273265"/>
                  </a:lnTo>
                  <a:close/>
                </a:path>
                <a:path w="1443355" h="995679">
                  <a:moveTo>
                    <a:pt x="911593" y="227952"/>
                  </a:moveTo>
                  <a:lnTo>
                    <a:pt x="904405" y="225552"/>
                  </a:lnTo>
                  <a:lnTo>
                    <a:pt x="902004" y="230339"/>
                  </a:lnTo>
                  <a:lnTo>
                    <a:pt x="906792" y="231140"/>
                  </a:lnTo>
                  <a:lnTo>
                    <a:pt x="907592" y="238340"/>
                  </a:lnTo>
                  <a:lnTo>
                    <a:pt x="910793" y="231940"/>
                  </a:lnTo>
                  <a:lnTo>
                    <a:pt x="911593" y="227952"/>
                  </a:lnTo>
                  <a:close/>
                </a:path>
                <a:path w="1443355" h="995679">
                  <a:moveTo>
                    <a:pt x="915606" y="253809"/>
                  </a:moveTo>
                  <a:lnTo>
                    <a:pt x="909193" y="257517"/>
                  </a:lnTo>
                  <a:lnTo>
                    <a:pt x="912228" y="261683"/>
                  </a:lnTo>
                  <a:lnTo>
                    <a:pt x="915492" y="257822"/>
                  </a:lnTo>
                  <a:lnTo>
                    <a:pt x="915606" y="253809"/>
                  </a:lnTo>
                  <a:close/>
                </a:path>
                <a:path w="1443355" h="995679">
                  <a:moveTo>
                    <a:pt x="943559" y="447738"/>
                  </a:moveTo>
                  <a:lnTo>
                    <a:pt x="940358" y="443738"/>
                  </a:lnTo>
                  <a:lnTo>
                    <a:pt x="935570" y="440537"/>
                  </a:lnTo>
                  <a:lnTo>
                    <a:pt x="933970" y="446938"/>
                  </a:lnTo>
                  <a:lnTo>
                    <a:pt x="936371" y="450926"/>
                  </a:lnTo>
                  <a:lnTo>
                    <a:pt x="941158" y="454126"/>
                  </a:lnTo>
                  <a:lnTo>
                    <a:pt x="943559" y="447738"/>
                  </a:lnTo>
                  <a:close/>
                </a:path>
                <a:path w="1443355" h="995679">
                  <a:moveTo>
                    <a:pt x="952157" y="916241"/>
                  </a:moveTo>
                  <a:lnTo>
                    <a:pt x="949159" y="913676"/>
                  </a:lnTo>
                  <a:lnTo>
                    <a:pt x="945299" y="909497"/>
                  </a:lnTo>
                  <a:lnTo>
                    <a:pt x="940460" y="902982"/>
                  </a:lnTo>
                  <a:lnTo>
                    <a:pt x="935774" y="899629"/>
                  </a:lnTo>
                  <a:lnTo>
                    <a:pt x="932370" y="904887"/>
                  </a:lnTo>
                  <a:lnTo>
                    <a:pt x="938364" y="909066"/>
                  </a:lnTo>
                  <a:lnTo>
                    <a:pt x="946759" y="913777"/>
                  </a:lnTo>
                  <a:lnTo>
                    <a:pt x="952157" y="916241"/>
                  </a:lnTo>
                  <a:close/>
                </a:path>
                <a:path w="1443355" h="995679">
                  <a:moveTo>
                    <a:pt x="953947" y="319062"/>
                  </a:moveTo>
                  <a:lnTo>
                    <a:pt x="950747" y="315061"/>
                  </a:lnTo>
                  <a:lnTo>
                    <a:pt x="945959" y="311861"/>
                  </a:lnTo>
                  <a:lnTo>
                    <a:pt x="943559" y="318262"/>
                  </a:lnTo>
                  <a:lnTo>
                    <a:pt x="945959" y="323049"/>
                  </a:lnTo>
                  <a:lnTo>
                    <a:pt x="951547" y="325450"/>
                  </a:lnTo>
                  <a:lnTo>
                    <a:pt x="953947" y="319062"/>
                  </a:lnTo>
                  <a:close/>
                </a:path>
                <a:path w="1443355" h="995679">
                  <a:moveTo>
                    <a:pt x="955014" y="707948"/>
                  </a:moveTo>
                  <a:lnTo>
                    <a:pt x="949960" y="709079"/>
                  </a:lnTo>
                  <a:lnTo>
                    <a:pt x="946238" y="712901"/>
                  </a:lnTo>
                  <a:lnTo>
                    <a:pt x="950849" y="710869"/>
                  </a:lnTo>
                  <a:lnTo>
                    <a:pt x="955014" y="707948"/>
                  </a:lnTo>
                  <a:close/>
                </a:path>
                <a:path w="1443355" h="995679">
                  <a:moveTo>
                    <a:pt x="965936" y="446938"/>
                  </a:moveTo>
                  <a:lnTo>
                    <a:pt x="958748" y="444538"/>
                  </a:lnTo>
                  <a:lnTo>
                    <a:pt x="956348" y="449326"/>
                  </a:lnTo>
                  <a:lnTo>
                    <a:pt x="961148" y="449326"/>
                  </a:lnTo>
                  <a:lnTo>
                    <a:pt x="961936" y="456526"/>
                  </a:lnTo>
                  <a:lnTo>
                    <a:pt x="965136" y="450926"/>
                  </a:lnTo>
                  <a:lnTo>
                    <a:pt x="965936" y="446938"/>
                  </a:lnTo>
                  <a:close/>
                </a:path>
                <a:path w="1443355" h="995679">
                  <a:moveTo>
                    <a:pt x="975525" y="641946"/>
                  </a:moveTo>
                  <a:lnTo>
                    <a:pt x="968336" y="637146"/>
                  </a:lnTo>
                  <a:lnTo>
                    <a:pt x="966736" y="641146"/>
                  </a:lnTo>
                  <a:lnTo>
                    <a:pt x="957948" y="644334"/>
                  </a:lnTo>
                  <a:lnTo>
                    <a:pt x="965136" y="649135"/>
                  </a:lnTo>
                  <a:lnTo>
                    <a:pt x="966736" y="644334"/>
                  </a:lnTo>
                  <a:lnTo>
                    <a:pt x="975525" y="641946"/>
                  </a:lnTo>
                  <a:close/>
                </a:path>
                <a:path w="1443355" h="995679">
                  <a:moveTo>
                    <a:pt x="977925" y="991196"/>
                  </a:moveTo>
                  <a:lnTo>
                    <a:pt x="973988" y="989838"/>
                  </a:lnTo>
                  <a:lnTo>
                    <a:pt x="969238" y="986307"/>
                  </a:lnTo>
                  <a:lnTo>
                    <a:pt x="965225" y="985024"/>
                  </a:lnTo>
                  <a:lnTo>
                    <a:pt x="963536" y="990396"/>
                  </a:lnTo>
                  <a:lnTo>
                    <a:pt x="968260" y="990866"/>
                  </a:lnTo>
                  <a:lnTo>
                    <a:pt x="973124" y="994092"/>
                  </a:lnTo>
                  <a:lnTo>
                    <a:pt x="976807" y="995680"/>
                  </a:lnTo>
                  <a:lnTo>
                    <a:pt x="977925" y="991196"/>
                  </a:lnTo>
                  <a:close/>
                </a:path>
                <a:path w="1443355" h="995679">
                  <a:moveTo>
                    <a:pt x="993305" y="708875"/>
                  </a:moveTo>
                  <a:lnTo>
                    <a:pt x="993241" y="704900"/>
                  </a:lnTo>
                  <a:lnTo>
                    <a:pt x="986713" y="708279"/>
                  </a:lnTo>
                  <a:lnTo>
                    <a:pt x="990092" y="712546"/>
                  </a:lnTo>
                  <a:lnTo>
                    <a:pt x="993305" y="708875"/>
                  </a:lnTo>
                  <a:close/>
                </a:path>
                <a:path w="1443355" h="995679">
                  <a:moveTo>
                    <a:pt x="997915" y="651027"/>
                  </a:moveTo>
                  <a:lnTo>
                    <a:pt x="991514" y="654735"/>
                  </a:lnTo>
                  <a:lnTo>
                    <a:pt x="994549" y="658888"/>
                  </a:lnTo>
                  <a:lnTo>
                    <a:pt x="997800" y="655027"/>
                  </a:lnTo>
                  <a:lnTo>
                    <a:pt x="997915" y="651027"/>
                  </a:lnTo>
                  <a:close/>
                </a:path>
                <a:path w="1443355" h="995679">
                  <a:moveTo>
                    <a:pt x="998308" y="437845"/>
                  </a:moveTo>
                  <a:lnTo>
                    <a:pt x="997254" y="433158"/>
                  </a:lnTo>
                  <a:lnTo>
                    <a:pt x="992314" y="435749"/>
                  </a:lnTo>
                  <a:lnTo>
                    <a:pt x="996353" y="441477"/>
                  </a:lnTo>
                  <a:lnTo>
                    <a:pt x="998308" y="437845"/>
                  </a:lnTo>
                  <a:close/>
                </a:path>
                <a:path w="1443355" h="995679">
                  <a:moveTo>
                    <a:pt x="999502" y="622757"/>
                  </a:moveTo>
                  <a:lnTo>
                    <a:pt x="993914" y="621957"/>
                  </a:lnTo>
                  <a:lnTo>
                    <a:pt x="986713" y="618769"/>
                  </a:lnTo>
                  <a:lnTo>
                    <a:pt x="985113" y="623557"/>
                  </a:lnTo>
                  <a:lnTo>
                    <a:pt x="990714" y="624357"/>
                  </a:lnTo>
                  <a:lnTo>
                    <a:pt x="997102" y="626757"/>
                  </a:lnTo>
                  <a:lnTo>
                    <a:pt x="999502" y="622757"/>
                  </a:lnTo>
                  <a:close/>
                </a:path>
                <a:path w="1443355" h="995679">
                  <a:moveTo>
                    <a:pt x="1041069" y="133642"/>
                  </a:moveTo>
                  <a:lnTo>
                    <a:pt x="1035469" y="132842"/>
                  </a:lnTo>
                  <a:lnTo>
                    <a:pt x="1039469" y="126441"/>
                  </a:lnTo>
                  <a:lnTo>
                    <a:pt x="1034669" y="124053"/>
                  </a:lnTo>
                  <a:lnTo>
                    <a:pt x="1030617" y="130708"/>
                  </a:lnTo>
                  <a:lnTo>
                    <a:pt x="1023785" y="132943"/>
                  </a:lnTo>
                  <a:lnTo>
                    <a:pt x="1016800" y="134721"/>
                  </a:lnTo>
                  <a:lnTo>
                    <a:pt x="1012291" y="140030"/>
                  </a:lnTo>
                  <a:lnTo>
                    <a:pt x="1020152" y="139369"/>
                  </a:lnTo>
                  <a:lnTo>
                    <a:pt x="1027277" y="137731"/>
                  </a:lnTo>
                  <a:lnTo>
                    <a:pt x="1034097" y="135648"/>
                  </a:lnTo>
                  <a:lnTo>
                    <a:pt x="1041069" y="133642"/>
                  </a:lnTo>
                  <a:close/>
                </a:path>
                <a:path w="1443355" h="995679">
                  <a:moveTo>
                    <a:pt x="1043457" y="176796"/>
                  </a:moveTo>
                  <a:lnTo>
                    <a:pt x="1042657" y="176796"/>
                  </a:lnTo>
                  <a:lnTo>
                    <a:pt x="1035469" y="183197"/>
                  </a:lnTo>
                  <a:lnTo>
                    <a:pt x="1031849" y="180314"/>
                  </a:lnTo>
                  <a:lnTo>
                    <a:pt x="1032268" y="182994"/>
                  </a:lnTo>
                  <a:lnTo>
                    <a:pt x="1035697" y="186563"/>
                  </a:lnTo>
                  <a:lnTo>
                    <a:pt x="1041069" y="186385"/>
                  </a:lnTo>
                  <a:lnTo>
                    <a:pt x="1043457" y="176796"/>
                  </a:lnTo>
                  <a:close/>
                </a:path>
                <a:path w="1443355" h="995679">
                  <a:moveTo>
                    <a:pt x="1074331" y="679805"/>
                  </a:moveTo>
                  <a:lnTo>
                    <a:pt x="1074293" y="675792"/>
                  </a:lnTo>
                  <a:lnTo>
                    <a:pt x="1067435" y="679500"/>
                  </a:lnTo>
                  <a:lnTo>
                    <a:pt x="1070927" y="683666"/>
                  </a:lnTo>
                  <a:lnTo>
                    <a:pt x="1074331" y="679805"/>
                  </a:lnTo>
                  <a:close/>
                </a:path>
                <a:path w="1443355" h="995679">
                  <a:moveTo>
                    <a:pt x="1105001" y="3365"/>
                  </a:moveTo>
                  <a:lnTo>
                    <a:pt x="1098257" y="0"/>
                  </a:lnTo>
                  <a:lnTo>
                    <a:pt x="1098410" y="3962"/>
                  </a:lnTo>
                  <a:lnTo>
                    <a:pt x="1101852" y="7632"/>
                  </a:lnTo>
                  <a:lnTo>
                    <a:pt x="1105001" y="3365"/>
                  </a:lnTo>
                  <a:close/>
                </a:path>
                <a:path w="1443355" h="995679">
                  <a:moveTo>
                    <a:pt x="1137970" y="537540"/>
                  </a:moveTo>
                  <a:lnTo>
                    <a:pt x="1137894" y="533539"/>
                  </a:lnTo>
                  <a:lnTo>
                    <a:pt x="1131379" y="537248"/>
                  </a:lnTo>
                  <a:lnTo>
                    <a:pt x="1134745" y="541401"/>
                  </a:lnTo>
                  <a:lnTo>
                    <a:pt x="1137970" y="537540"/>
                  </a:lnTo>
                  <a:close/>
                </a:path>
                <a:path w="1443355" h="995679">
                  <a:moveTo>
                    <a:pt x="1153756" y="719467"/>
                  </a:moveTo>
                  <a:lnTo>
                    <a:pt x="1153045" y="713943"/>
                  </a:lnTo>
                  <a:lnTo>
                    <a:pt x="1153452" y="708875"/>
                  </a:lnTo>
                  <a:lnTo>
                    <a:pt x="1153414" y="707097"/>
                  </a:lnTo>
                  <a:lnTo>
                    <a:pt x="1151356" y="711479"/>
                  </a:lnTo>
                  <a:lnTo>
                    <a:pt x="1147114" y="714527"/>
                  </a:lnTo>
                  <a:lnTo>
                    <a:pt x="1149261" y="720864"/>
                  </a:lnTo>
                  <a:lnTo>
                    <a:pt x="1153045" y="724509"/>
                  </a:lnTo>
                  <a:lnTo>
                    <a:pt x="1153756" y="719467"/>
                  </a:lnTo>
                  <a:close/>
                </a:path>
                <a:path w="1443355" h="995679">
                  <a:moveTo>
                    <a:pt x="1159344" y="858532"/>
                  </a:moveTo>
                  <a:lnTo>
                    <a:pt x="1152956" y="859332"/>
                  </a:lnTo>
                  <a:lnTo>
                    <a:pt x="1150556" y="853732"/>
                  </a:lnTo>
                  <a:lnTo>
                    <a:pt x="1144155" y="853732"/>
                  </a:lnTo>
                  <a:lnTo>
                    <a:pt x="1150035" y="861021"/>
                  </a:lnTo>
                  <a:lnTo>
                    <a:pt x="1149159" y="868921"/>
                  </a:lnTo>
                  <a:lnTo>
                    <a:pt x="1147978" y="876211"/>
                  </a:lnTo>
                  <a:lnTo>
                    <a:pt x="1152956" y="881710"/>
                  </a:lnTo>
                  <a:lnTo>
                    <a:pt x="1154557" y="873721"/>
                  </a:lnTo>
                  <a:lnTo>
                    <a:pt x="1153756" y="864920"/>
                  </a:lnTo>
                  <a:lnTo>
                    <a:pt x="1159344" y="858532"/>
                  </a:lnTo>
                  <a:close/>
                </a:path>
                <a:path w="1443355" h="995679">
                  <a:moveTo>
                    <a:pt x="1167333" y="717867"/>
                  </a:moveTo>
                  <a:lnTo>
                    <a:pt x="1160145" y="715467"/>
                  </a:lnTo>
                  <a:lnTo>
                    <a:pt x="1157744" y="720267"/>
                  </a:lnTo>
                  <a:lnTo>
                    <a:pt x="1163345" y="720267"/>
                  </a:lnTo>
                  <a:lnTo>
                    <a:pt x="1163345" y="727456"/>
                  </a:lnTo>
                  <a:lnTo>
                    <a:pt x="1166545" y="721868"/>
                  </a:lnTo>
                  <a:lnTo>
                    <a:pt x="1167333" y="717867"/>
                  </a:lnTo>
                  <a:close/>
                </a:path>
                <a:path w="1443355" h="995679">
                  <a:moveTo>
                    <a:pt x="1221689" y="561225"/>
                  </a:moveTo>
                  <a:lnTo>
                    <a:pt x="1218488" y="556425"/>
                  </a:lnTo>
                  <a:lnTo>
                    <a:pt x="1208100" y="561225"/>
                  </a:lnTo>
                  <a:lnTo>
                    <a:pt x="1207300" y="562025"/>
                  </a:lnTo>
                  <a:lnTo>
                    <a:pt x="1207528" y="565048"/>
                  </a:lnTo>
                  <a:lnTo>
                    <a:pt x="1213294" y="565213"/>
                  </a:lnTo>
                  <a:lnTo>
                    <a:pt x="1219657" y="563600"/>
                  </a:lnTo>
                  <a:lnTo>
                    <a:pt x="1221689" y="561225"/>
                  </a:lnTo>
                  <a:close/>
                </a:path>
                <a:path w="1443355" h="995679">
                  <a:moveTo>
                    <a:pt x="1335176" y="749833"/>
                  </a:moveTo>
                  <a:lnTo>
                    <a:pt x="1322476" y="741857"/>
                  </a:lnTo>
                  <a:lnTo>
                    <a:pt x="1320482" y="744143"/>
                  </a:lnTo>
                  <a:lnTo>
                    <a:pt x="1325841" y="749274"/>
                  </a:lnTo>
                  <a:lnTo>
                    <a:pt x="1335176" y="749833"/>
                  </a:lnTo>
                  <a:close/>
                </a:path>
                <a:path w="1443355" h="995679">
                  <a:moveTo>
                    <a:pt x="1383703" y="654253"/>
                  </a:moveTo>
                  <a:lnTo>
                    <a:pt x="1378534" y="657326"/>
                  </a:lnTo>
                  <a:lnTo>
                    <a:pt x="1371866" y="663702"/>
                  </a:lnTo>
                  <a:lnTo>
                    <a:pt x="1369542" y="667512"/>
                  </a:lnTo>
                  <a:lnTo>
                    <a:pt x="1375130" y="669912"/>
                  </a:lnTo>
                  <a:lnTo>
                    <a:pt x="1380731" y="661123"/>
                  </a:lnTo>
                  <a:lnTo>
                    <a:pt x="1381531" y="660323"/>
                  </a:lnTo>
                  <a:lnTo>
                    <a:pt x="1383703" y="654253"/>
                  </a:lnTo>
                  <a:close/>
                </a:path>
                <a:path w="1443355" h="995679">
                  <a:moveTo>
                    <a:pt x="1443062" y="589991"/>
                  </a:moveTo>
                  <a:lnTo>
                    <a:pt x="1442262" y="586003"/>
                  </a:lnTo>
                  <a:lnTo>
                    <a:pt x="1436674" y="586003"/>
                  </a:lnTo>
                  <a:lnTo>
                    <a:pt x="1436674" y="582803"/>
                  </a:lnTo>
                  <a:lnTo>
                    <a:pt x="1433474" y="583603"/>
                  </a:lnTo>
                  <a:lnTo>
                    <a:pt x="1431074" y="584403"/>
                  </a:lnTo>
                  <a:lnTo>
                    <a:pt x="1427886" y="585203"/>
                  </a:lnTo>
                  <a:lnTo>
                    <a:pt x="1427556" y="591883"/>
                  </a:lnTo>
                  <a:lnTo>
                    <a:pt x="1428877" y="598487"/>
                  </a:lnTo>
                  <a:lnTo>
                    <a:pt x="1431696" y="601040"/>
                  </a:lnTo>
                  <a:lnTo>
                    <a:pt x="1435874" y="595591"/>
                  </a:lnTo>
                  <a:lnTo>
                    <a:pt x="1430274" y="595591"/>
                  </a:lnTo>
                  <a:lnTo>
                    <a:pt x="1430274" y="592391"/>
                  </a:lnTo>
                  <a:lnTo>
                    <a:pt x="1435074" y="590791"/>
                  </a:lnTo>
                  <a:lnTo>
                    <a:pt x="1443062" y="5899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541394" y="8863495"/>
              <a:ext cx="1163955" cy="1262380"/>
            </a:xfrm>
            <a:custGeom>
              <a:avLst/>
              <a:gdLst/>
              <a:ahLst/>
              <a:cxnLst/>
              <a:rect l="l" t="t" r="r" b="b"/>
              <a:pathLst>
                <a:path w="1163955" h="1262379">
                  <a:moveTo>
                    <a:pt x="6591" y="374523"/>
                  </a:moveTo>
                  <a:lnTo>
                    <a:pt x="3365" y="370674"/>
                  </a:lnTo>
                  <a:lnTo>
                    <a:pt x="0" y="374827"/>
                  </a:lnTo>
                  <a:lnTo>
                    <a:pt x="6515" y="378536"/>
                  </a:lnTo>
                  <a:lnTo>
                    <a:pt x="6591" y="374523"/>
                  </a:lnTo>
                  <a:close/>
                </a:path>
                <a:path w="1163955" h="1262379">
                  <a:moveTo>
                    <a:pt x="35953" y="885532"/>
                  </a:moveTo>
                  <a:lnTo>
                    <a:pt x="30365" y="884732"/>
                  </a:lnTo>
                  <a:lnTo>
                    <a:pt x="23177" y="881532"/>
                  </a:lnTo>
                  <a:lnTo>
                    <a:pt x="21577" y="886333"/>
                  </a:lnTo>
                  <a:lnTo>
                    <a:pt x="27165" y="887120"/>
                  </a:lnTo>
                  <a:lnTo>
                    <a:pt x="33566" y="889520"/>
                  </a:lnTo>
                  <a:lnTo>
                    <a:pt x="35953" y="885532"/>
                  </a:lnTo>
                  <a:close/>
                </a:path>
                <a:path w="1163955" h="1262379">
                  <a:moveTo>
                    <a:pt x="48742" y="327672"/>
                  </a:moveTo>
                  <a:lnTo>
                    <a:pt x="47942" y="325272"/>
                  </a:lnTo>
                  <a:lnTo>
                    <a:pt x="47942" y="322084"/>
                  </a:lnTo>
                  <a:lnTo>
                    <a:pt x="47142" y="319684"/>
                  </a:lnTo>
                  <a:lnTo>
                    <a:pt x="43954" y="320484"/>
                  </a:lnTo>
                  <a:lnTo>
                    <a:pt x="41554" y="320484"/>
                  </a:lnTo>
                  <a:lnTo>
                    <a:pt x="38354" y="321284"/>
                  </a:lnTo>
                  <a:lnTo>
                    <a:pt x="38354" y="324472"/>
                  </a:lnTo>
                  <a:lnTo>
                    <a:pt x="39954" y="329272"/>
                  </a:lnTo>
                  <a:lnTo>
                    <a:pt x="43154" y="328472"/>
                  </a:lnTo>
                  <a:lnTo>
                    <a:pt x="45554" y="328472"/>
                  </a:lnTo>
                  <a:lnTo>
                    <a:pt x="48742" y="327672"/>
                  </a:lnTo>
                  <a:close/>
                </a:path>
                <a:path w="1163955" h="1262379">
                  <a:moveTo>
                    <a:pt x="183807" y="282117"/>
                  </a:moveTo>
                  <a:lnTo>
                    <a:pt x="183019" y="278117"/>
                  </a:lnTo>
                  <a:lnTo>
                    <a:pt x="175018" y="278117"/>
                  </a:lnTo>
                  <a:lnTo>
                    <a:pt x="175018" y="283718"/>
                  </a:lnTo>
                  <a:lnTo>
                    <a:pt x="180619" y="282117"/>
                  </a:lnTo>
                  <a:lnTo>
                    <a:pt x="183807" y="287718"/>
                  </a:lnTo>
                  <a:lnTo>
                    <a:pt x="183807" y="282117"/>
                  </a:lnTo>
                  <a:close/>
                </a:path>
                <a:path w="1163955" h="1262379">
                  <a:moveTo>
                    <a:pt x="194106" y="1189736"/>
                  </a:moveTo>
                  <a:lnTo>
                    <a:pt x="192862" y="1185049"/>
                  </a:lnTo>
                  <a:lnTo>
                    <a:pt x="187807" y="1187627"/>
                  </a:lnTo>
                  <a:lnTo>
                    <a:pt x="192189" y="1193368"/>
                  </a:lnTo>
                  <a:lnTo>
                    <a:pt x="194106" y="1189736"/>
                  </a:lnTo>
                  <a:close/>
                </a:path>
                <a:path w="1163955" h="1262379">
                  <a:moveTo>
                    <a:pt x="199796" y="911098"/>
                  </a:moveTo>
                  <a:lnTo>
                    <a:pt x="198996" y="904709"/>
                  </a:lnTo>
                  <a:lnTo>
                    <a:pt x="191808" y="902309"/>
                  </a:lnTo>
                  <a:lnTo>
                    <a:pt x="190207" y="909510"/>
                  </a:lnTo>
                  <a:lnTo>
                    <a:pt x="191008" y="915898"/>
                  </a:lnTo>
                  <a:lnTo>
                    <a:pt x="196596" y="919899"/>
                  </a:lnTo>
                  <a:lnTo>
                    <a:pt x="199796" y="911098"/>
                  </a:lnTo>
                  <a:close/>
                </a:path>
                <a:path w="1163955" h="1262379">
                  <a:moveTo>
                    <a:pt x="202476" y="1042390"/>
                  </a:moveTo>
                  <a:lnTo>
                    <a:pt x="198996" y="1034186"/>
                  </a:lnTo>
                  <a:lnTo>
                    <a:pt x="194170" y="1040815"/>
                  </a:lnTo>
                  <a:lnTo>
                    <a:pt x="198094" y="1044067"/>
                  </a:lnTo>
                  <a:lnTo>
                    <a:pt x="202476" y="1042390"/>
                  </a:lnTo>
                  <a:close/>
                </a:path>
                <a:path w="1163955" h="1262379">
                  <a:moveTo>
                    <a:pt x="218681" y="523379"/>
                  </a:moveTo>
                  <a:lnTo>
                    <a:pt x="217411" y="519849"/>
                  </a:lnTo>
                  <a:lnTo>
                    <a:pt x="210985" y="522681"/>
                  </a:lnTo>
                  <a:lnTo>
                    <a:pt x="215785" y="524281"/>
                  </a:lnTo>
                  <a:lnTo>
                    <a:pt x="214185" y="527481"/>
                  </a:lnTo>
                  <a:lnTo>
                    <a:pt x="208584" y="526681"/>
                  </a:lnTo>
                  <a:lnTo>
                    <a:pt x="201396" y="524281"/>
                  </a:lnTo>
                  <a:lnTo>
                    <a:pt x="200596" y="529082"/>
                  </a:lnTo>
                  <a:lnTo>
                    <a:pt x="205397" y="530669"/>
                  </a:lnTo>
                  <a:lnTo>
                    <a:pt x="203796" y="533869"/>
                  </a:lnTo>
                  <a:lnTo>
                    <a:pt x="206984" y="533869"/>
                  </a:lnTo>
                  <a:lnTo>
                    <a:pt x="209384" y="534670"/>
                  </a:lnTo>
                  <a:lnTo>
                    <a:pt x="212585" y="535470"/>
                  </a:lnTo>
                  <a:lnTo>
                    <a:pt x="216496" y="529767"/>
                  </a:lnTo>
                  <a:lnTo>
                    <a:pt x="218681" y="523379"/>
                  </a:lnTo>
                  <a:close/>
                </a:path>
                <a:path w="1163955" h="1262379">
                  <a:moveTo>
                    <a:pt x="219684" y="1027925"/>
                  </a:moveTo>
                  <a:lnTo>
                    <a:pt x="214185" y="1029385"/>
                  </a:lnTo>
                  <a:lnTo>
                    <a:pt x="210921" y="1033094"/>
                  </a:lnTo>
                  <a:lnTo>
                    <a:pt x="215684" y="1030884"/>
                  </a:lnTo>
                  <a:lnTo>
                    <a:pt x="219684" y="1027925"/>
                  </a:lnTo>
                  <a:close/>
                </a:path>
                <a:path w="1163955" h="1262379">
                  <a:moveTo>
                    <a:pt x="228968" y="1016304"/>
                  </a:moveTo>
                  <a:lnTo>
                    <a:pt x="227914" y="1011618"/>
                  </a:lnTo>
                  <a:lnTo>
                    <a:pt x="222973" y="1014196"/>
                  </a:lnTo>
                  <a:lnTo>
                    <a:pt x="227025" y="1019937"/>
                  </a:lnTo>
                  <a:lnTo>
                    <a:pt x="228968" y="1016304"/>
                  </a:lnTo>
                  <a:close/>
                </a:path>
                <a:path w="1163955" h="1262379">
                  <a:moveTo>
                    <a:pt x="259435" y="1113599"/>
                  </a:moveTo>
                  <a:lnTo>
                    <a:pt x="259397" y="1109599"/>
                  </a:lnTo>
                  <a:lnTo>
                    <a:pt x="252539" y="1113307"/>
                  </a:lnTo>
                  <a:lnTo>
                    <a:pt x="256032" y="1117460"/>
                  </a:lnTo>
                  <a:lnTo>
                    <a:pt x="259435" y="1113599"/>
                  </a:lnTo>
                  <a:close/>
                </a:path>
                <a:path w="1163955" h="1262379">
                  <a:moveTo>
                    <a:pt x="262140" y="1038974"/>
                  </a:moveTo>
                  <a:lnTo>
                    <a:pt x="252806" y="1034148"/>
                  </a:lnTo>
                  <a:lnTo>
                    <a:pt x="250444" y="1037475"/>
                  </a:lnTo>
                  <a:lnTo>
                    <a:pt x="253936" y="1041565"/>
                  </a:lnTo>
                  <a:lnTo>
                    <a:pt x="262140" y="1038974"/>
                  </a:lnTo>
                  <a:close/>
                </a:path>
                <a:path w="1163955" h="1262379">
                  <a:moveTo>
                    <a:pt x="265226" y="370332"/>
                  </a:moveTo>
                  <a:lnTo>
                    <a:pt x="263321" y="366699"/>
                  </a:lnTo>
                  <a:lnTo>
                    <a:pt x="258940" y="372427"/>
                  </a:lnTo>
                  <a:lnTo>
                    <a:pt x="263994" y="375018"/>
                  </a:lnTo>
                  <a:lnTo>
                    <a:pt x="265226" y="370332"/>
                  </a:lnTo>
                  <a:close/>
                </a:path>
                <a:path w="1163955" h="1262379">
                  <a:moveTo>
                    <a:pt x="269532" y="245859"/>
                  </a:moveTo>
                  <a:lnTo>
                    <a:pt x="266306" y="241998"/>
                  </a:lnTo>
                  <a:lnTo>
                    <a:pt x="262940" y="246151"/>
                  </a:lnTo>
                  <a:lnTo>
                    <a:pt x="269455" y="249859"/>
                  </a:lnTo>
                  <a:lnTo>
                    <a:pt x="269532" y="245859"/>
                  </a:lnTo>
                  <a:close/>
                </a:path>
                <a:path w="1163955" h="1262379">
                  <a:moveTo>
                    <a:pt x="279717" y="1114907"/>
                  </a:moveTo>
                  <a:lnTo>
                    <a:pt x="274129" y="1114107"/>
                  </a:lnTo>
                  <a:lnTo>
                    <a:pt x="266928" y="1110907"/>
                  </a:lnTo>
                  <a:lnTo>
                    <a:pt x="265328" y="1115707"/>
                  </a:lnTo>
                  <a:lnTo>
                    <a:pt x="270929" y="1116507"/>
                  </a:lnTo>
                  <a:lnTo>
                    <a:pt x="278117" y="1119695"/>
                  </a:lnTo>
                  <a:lnTo>
                    <a:pt x="279717" y="1114907"/>
                  </a:lnTo>
                  <a:close/>
                </a:path>
                <a:path w="1163955" h="1262379">
                  <a:moveTo>
                    <a:pt x="294106" y="119075"/>
                  </a:moveTo>
                  <a:lnTo>
                    <a:pt x="290106" y="119875"/>
                  </a:lnTo>
                  <a:lnTo>
                    <a:pt x="288505" y="116674"/>
                  </a:lnTo>
                  <a:lnTo>
                    <a:pt x="284518" y="116674"/>
                  </a:lnTo>
                  <a:lnTo>
                    <a:pt x="281520" y="122110"/>
                  </a:lnTo>
                  <a:lnTo>
                    <a:pt x="285115" y="124777"/>
                  </a:lnTo>
                  <a:lnTo>
                    <a:pt x="290804" y="123990"/>
                  </a:lnTo>
                  <a:lnTo>
                    <a:pt x="294106" y="119075"/>
                  </a:lnTo>
                  <a:close/>
                </a:path>
                <a:path w="1163955" h="1262379">
                  <a:moveTo>
                    <a:pt x="306895" y="488315"/>
                  </a:moveTo>
                  <a:lnTo>
                    <a:pt x="303695" y="483527"/>
                  </a:lnTo>
                  <a:lnTo>
                    <a:pt x="293306" y="488315"/>
                  </a:lnTo>
                  <a:lnTo>
                    <a:pt x="292506" y="489115"/>
                  </a:lnTo>
                  <a:lnTo>
                    <a:pt x="287223" y="493712"/>
                  </a:lnTo>
                  <a:lnTo>
                    <a:pt x="293408" y="493509"/>
                  </a:lnTo>
                  <a:lnTo>
                    <a:pt x="302729" y="490918"/>
                  </a:lnTo>
                  <a:lnTo>
                    <a:pt x="306895" y="488315"/>
                  </a:lnTo>
                  <a:close/>
                </a:path>
                <a:path w="1163955" h="1262379">
                  <a:moveTo>
                    <a:pt x="310883" y="258140"/>
                  </a:moveTo>
                  <a:lnTo>
                    <a:pt x="310083" y="254152"/>
                  </a:lnTo>
                  <a:lnTo>
                    <a:pt x="302094" y="254152"/>
                  </a:lnTo>
                  <a:lnTo>
                    <a:pt x="302094" y="259740"/>
                  </a:lnTo>
                  <a:lnTo>
                    <a:pt x="306895" y="258140"/>
                  </a:lnTo>
                  <a:lnTo>
                    <a:pt x="310083" y="264541"/>
                  </a:lnTo>
                  <a:lnTo>
                    <a:pt x="310883" y="258140"/>
                  </a:lnTo>
                  <a:close/>
                </a:path>
                <a:path w="1163955" h="1262379">
                  <a:moveTo>
                    <a:pt x="314985" y="1094917"/>
                  </a:moveTo>
                  <a:lnTo>
                    <a:pt x="314794" y="1091704"/>
                  </a:lnTo>
                  <a:lnTo>
                    <a:pt x="309283" y="1087729"/>
                  </a:lnTo>
                  <a:lnTo>
                    <a:pt x="308495" y="1093330"/>
                  </a:lnTo>
                  <a:lnTo>
                    <a:pt x="304495" y="1102118"/>
                  </a:lnTo>
                  <a:lnTo>
                    <a:pt x="309283" y="1104519"/>
                  </a:lnTo>
                  <a:lnTo>
                    <a:pt x="312318" y="1098740"/>
                  </a:lnTo>
                  <a:lnTo>
                    <a:pt x="314985" y="1094917"/>
                  </a:lnTo>
                  <a:close/>
                </a:path>
                <a:path w="1163955" h="1262379">
                  <a:moveTo>
                    <a:pt x="321271" y="1060551"/>
                  </a:moveTo>
                  <a:lnTo>
                    <a:pt x="314083" y="1058164"/>
                  </a:lnTo>
                  <a:lnTo>
                    <a:pt x="311683" y="1062951"/>
                  </a:lnTo>
                  <a:lnTo>
                    <a:pt x="316484" y="1062951"/>
                  </a:lnTo>
                  <a:lnTo>
                    <a:pt x="316484" y="1070152"/>
                  </a:lnTo>
                  <a:lnTo>
                    <a:pt x="320471" y="1064552"/>
                  </a:lnTo>
                  <a:lnTo>
                    <a:pt x="321271" y="1060551"/>
                  </a:lnTo>
                  <a:close/>
                </a:path>
                <a:path w="1163955" h="1262379">
                  <a:moveTo>
                    <a:pt x="346557" y="1063752"/>
                  </a:moveTo>
                  <a:lnTo>
                    <a:pt x="345338" y="1059103"/>
                  </a:lnTo>
                  <a:lnTo>
                    <a:pt x="340461" y="1056563"/>
                  </a:lnTo>
                  <a:lnTo>
                    <a:pt x="333260" y="1063752"/>
                  </a:lnTo>
                  <a:lnTo>
                    <a:pt x="334060" y="1063752"/>
                  </a:lnTo>
                  <a:lnTo>
                    <a:pt x="343649" y="1061351"/>
                  </a:lnTo>
                  <a:lnTo>
                    <a:pt x="345516" y="1065999"/>
                  </a:lnTo>
                  <a:lnTo>
                    <a:pt x="346557" y="1063752"/>
                  </a:lnTo>
                  <a:close/>
                </a:path>
                <a:path w="1163955" h="1262379">
                  <a:moveTo>
                    <a:pt x="390004" y="443763"/>
                  </a:moveTo>
                  <a:lnTo>
                    <a:pt x="388061" y="436867"/>
                  </a:lnTo>
                  <a:lnTo>
                    <a:pt x="380415" y="432371"/>
                  </a:lnTo>
                  <a:lnTo>
                    <a:pt x="387159" y="444957"/>
                  </a:lnTo>
                  <a:lnTo>
                    <a:pt x="390004" y="443763"/>
                  </a:lnTo>
                  <a:close/>
                </a:path>
                <a:path w="1163955" h="1262379">
                  <a:moveTo>
                    <a:pt x="398005" y="1064552"/>
                  </a:moveTo>
                  <a:lnTo>
                    <a:pt x="388670" y="1059268"/>
                  </a:lnTo>
                  <a:lnTo>
                    <a:pt x="386308" y="1062456"/>
                  </a:lnTo>
                  <a:lnTo>
                    <a:pt x="389801" y="1066685"/>
                  </a:lnTo>
                  <a:lnTo>
                    <a:pt x="398005" y="1064552"/>
                  </a:lnTo>
                  <a:close/>
                </a:path>
                <a:path w="1163955" h="1262379">
                  <a:moveTo>
                    <a:pt x="404596" y="134861"/>
                  </a:moveTo>
                  <a:lnTo>
                    <a:pt x="402717" y="131038"/>
                  </a:lnTo>
                  <a:lnTo>
                    <a:pt x="398005" y="136664"/>
                  </a:lnTo>
                  <a:lnTo>
                    <a:pt x="403174" y="139585"/>
                  </a:lnTo>
                  <a:lnTo>
                    <a:pt x="404596" y="134861"/>
                  </a:lnTo>
                  <a:close/>
                </a:path>
                <a:path w="1163955" h="1262379">
                  <a:moveTo>
                    <a:pt x="440296" y="202133"/>
                  </a:moveTo>
                  <a:lnTo>
                    <a:pt x="436359" y="205397"/>
                  </a:lnTo>
                  <a:lnTo>
                    <a:pt x="434682" y="210007"/>
                  </a:lnTo>
                  <a:lnTo>
                    <a:pt x="437857" y="206298"/>
                  </a:lnTo>
                  <a:lnTo>
                    <a:pt x="440296" y="202133"/>
                  </a:lnTo>
                  <a:close/>
                </a:path>
                <a:path w="1163955" h="1262379">
                  <a:moveTo>
                    <a:pt x="446951" y="953465"/>
                  </a:moveTo>
                  <a:lnTo>
                    <a:pt x="445757" y="948588"/>
                  </a:lnTo>
                  <a:lnTo>
                    <a:pt x="440359" y="951064"/>
                  </a:lnTo>
                  <a:lnTo>
                    <a:pt x="444855" y="957135"/>
                  </a:lnTo>
                  <a:lnTo>
                    <a:pt x="446951" y="953465"/>
                  </a:lnTo>
                  <a:close/>
                </a:path>
                <a:path w="1163955" h="1262379">
                  <a:moveTo>
                    <a:pt x="473125" y="1005408"/>
                  </a:moveTo>
                  <a:lnTo>
                    <a:pt x="468325" y="1002207"/>
                  </a:lnTo>
                  <a:lnTo>
                    <a:pt x="459536" y="1001420"/>
                  </a:lnTo>
                  <a:lnTo>
                    <a:pt x="459536" y="1004608"/>
                  </a:lnTo>
                  <a:lnTo>
                    <a:pt x="457936" y="1009408"/>
                  </a:lnTo>
                  <a:lnTo>
                    <a:pt x="461937" y="1011008"/>
                  </a:lnTo>
                  <a:lnTo>
                    <a:pt x="466737" y="1011809"/>
                  </a:lnTo>
                  <a:lnTo>
                    <a:pt x="470725" y="1012609"/>
                  </a:lnTo>
                  <a:lnTo>
                    <a:pt x="473125" y="1005408"/>
                  </a:lnTo>
                  <a:close/>
                </a:path>
                <a:path w="1163955" h="1262379">
                  <a:moveTo>
                    <a:pt x="474306" y="212521"/>
                  </a:moveTo>
                  <a:lnTo>
                    <a:pt x="469925" y="215785"/>
                  </a:lnTo>
                  <a:lnTo>
                    <a:pt x="468693" y="220395"/>
                  </a:lnTo>
                  <a:lnTo>
                    <a:pt x="472033" y="216687"/>
                  </a:lnTo>
                  <a:lnTo>
                    <a:pt x="474306" y="212521"/>
                  </a:lnTo>
                  <a:close/>
                </a:path>
                <a:path w="1163955" h="1262379">
                  <a:moveTo>
                    <a:pt x="490715" y="1011008"/>
                  </a:moveTo>
                  <a:lnTo>
                    <a:pt x="489915" y="1004608"/>
                  </a:lnTo>
                  <a:lnTo>
                    <a:pt x="482714" y="1002207"/>
                  </a:lnTo>
                  <a:lnTo>
                    <a:pt x="481114" y="1010208"/>
                  </a:lnTo>
                  <a:lnTo>
                    <a:pt x="481914" y="1016596"/>
                  </a:lnTo>
                  <a:lnTo>
                    <a:pt x="487514" y="1019797"/>
                  </a:lnTo>
                  <a:lnTo>
                    <a:pt x="490715" y="1011008"/>
                  </a:lnTo>
                  <a:close/>
                </a:path>
                <a:path w="1163955" h="1262379">
                  <a:moveTo>
                    <a:pt x="520217" y="254088"/>
                  </a:moveTo>
                  <a:lnTo>
                    <a:pt x="516280" y="257340"/>
                  </a:lnTo>
                  <a:lnTo>
                    <a:pt x="514604" y="261950"/>
                  </a:lnTo>
                  <a:lnTo>
                    <a:pt x="517779" y="258241"/>
                  </a:lnTo>
                  <a:lnTo>
                    <a:pt x="520217" y="254088"/>
                  </a:lnTo>
                  <a:close/>
                </a:path>
                <a:path w="1163955" h="1262379">
                  <a:moveTo>
                    <a:pt x="520941" y="1042962"/>
                  </a:moveTo>
                  <a:lnTo>
                    <a:pt x="514680" y="1038974"/>
                  </a:lnTo>
                  <a:lnTo>
                    <a:pt x="507339" y="1041946"/>
                  </a:lnTo>
                  <a:lnTo>
                    <a:pt x="508685" y="1049566"/>
                  </a:lnTo>
                  <a:lnTo>
                    <a:pt x="514235" y="1056284"/>
                  </a:lnTo>
                  <a:lnTo>
                    <a:pt x="519480" y="1056563"/>
                  </a:lnTo>
                  <a:lnTo>
                    <a:pt x="516369" y="1052131"/>
                  </a:lnTo>
                  <a:lnTo>
                    <a:pt x="519176" y="1047470"/>
                  </a:lnTo>
                  <a:lnTo>
                    <a:pt x="520941" y="1042962"/>
                  </a:lnTo>
                  <a:close/>
                </a:path>
                <a:path w="1163955" h="1262379">
                  <a:moveTo>
                    <a:pt x="527177" y="539661"/>
                  </a:moveTo>
                  <a:lnTo>
                    <a:pt x="525792" y="534746"/>
                  </a:lnTo>
                  <a:lnTo>
                    <a:pt x="522681" y="538670"/>
                  </a:lnTo>
                  <a:lnTo>
                    <a:pt x="520725" y="544080"/>
                  </a:lnTo>
                  <a:lnTo>
                    <a:pt x="517880" y="548360"/>
                  </a:lnTo>
                  <a:lnTo>
                    <a:pt x="516839" y="549795"/>
                  </a:lnTo>
                  <a:lnTo>
                    <a:pt x="520280" y="546658"/>
                  </a:lnTo>
                  <a:lnTo>
                    <a:pt x="525716" y="546087"/>
                  </a:lnTo>
                  <a:lnTo>
                    <a:pt x="527177" y="539661"/>
                  </a:lnTo>
                  <a:close/>
                </a:path>
                <a:path w="1163955" h="1262379">
                  <a:moveTo>
                    <a:pt x="577024" y="1010208"/>
                  </a:moveTo>
                  <a:lnTo>
                    <a:pt x="572223" y="1007808"/>
                  </a:lnTo>
                  <a:lnTo>
                    <a:pt x="569036" y="1000620"/>
                  </a:lnTo>
                  <a:lnTo>
                    <a:pt x="564235" y="1007008"/>
                  </a:lnTo>
                  <a:lnTo>
                    <a:pt x="569036" y="1009408"/>
                  </a:lnTo>
                  <a:lnTo>
                    <a:pt x="572223" y="1016596"/>
                  </a:lnTo>
                  <a:lnTo>
                    <a:pt x="577024" y="1010208"/>
                  </a:lnTo>
                  <a:close/>
                </a:path>
                <a:path w="1163955" h="1262379">
                  <a:moveTo>
                    <a:pt x="596455" y="140246"/>
                  </a:moveTo>
                  <a:lnTo>
                    <a:pt x="589813" y="139065"/>
                  </a:lnTo>
                  <a:lnTo>
                    <a:pt x="590613" y="143052"/>
                  </a:lnTo>
                  <a:lnTo>
                    <a:pt x="586663" y="152209"/>
                  </a:lnTo>
                  <a:lnTo>
                    <a:pt x="592010" y="147955"/>
                  </a:lnTo>
                  <a:lnTo>
                    <a:pt x="596455" y="140246"/>
                  </a:lnTo>
                  <a:close/>
                </a:path>
                <a:path w="1163955" h="1262379">
                  <a:moveTo>
                    <a:pt x="610590" y="252552"/>
                  </a:moveTo>
                  <a:lnTo>
                    <a:pt x="605790" y="254152"/>
                  </a:lnTo>
                  <a:lnTo>
                    <a:pt x="598601" y="254152"/>
                  </a:lnTo>
                  <a:lnTo>
                    <a:pt x="598601" y="258940"/>
                  </a:lnTo>
                  <a:lnTo>
                    <a:pt x="603402" y="257340"/>
                  </a:lnTo>
                  <a:lnTo>
                    <a:pt x="610590" y="257340"/>
                  </a:lnTo>
                  <a:lnTo>
                    <a:pt x="610590" y="252552"/>
                  </a:lnTo>
                  <a:close/>
                </a:path>
                <a:path w="1163955" h="1262379">
                  <a:moveTo>
                    <a:pt x="611251" y="403936"/>
                  </a:moveTo>
                  <a:lnTo>
                    <a:pt x="609790" y="397205"/>
                  </a:lnTo>
                  <a:lnTo>
                    <a:pt x="604202" y="404393"/>
                  </a:lnTo>
                  <a:lnTo>
                    <a:pt x="599401" y="412394"/>
                  </a:lnTo>
                  <a:lnTo>
                    <a:pt x="591413" y="413994"/>
                  </a:lnTo>
                  <a:lnTo>
                    <a:pt x="597801" y="416382"/>
                  </a:lnTo>
                  <a:lnTo>
                    <a:pt x="597001" y="422783"/>
                  </a:lnTo>
                  <a:lnTo>
                    <a:pt x="602602" y="425183"/>
                  </a:lnTo>
                  <a:lnTo>
                    <a:pt x="601586" y="416204"/>
                  </a:lnTo>
                  <a:lnTo>
                    <a:pt x="606488" y="409689"/>
                  </a:lnTo>
                  <a:lnTo>
                    <a:pt x="611251" y="403936"/>
                  </a:lnTo>
                  <a:close/>
                </a:path>
                <a:path w="1163955" h="1262379">
                  <a:moveTo>
                    <a:pt x="612190" y="1106106"/>
                  </a:moveTo>
                  <a:lnTo>
                    <a:pt x="605790" y="1105319"/>
                  </a:lnTo>
                  <a:lnTo>
                    <a:pt x="596201" y="1101318"/>
                  </a:lnTo>
                  <a:lnTo>
                    <a:pt x="593801" y="1106106"/>
                  </a:lnTo>
                  <a:lnTo>
                    <a:pt x="596582" y="1109256"/>
                  </a:lnTo>
                  <a:lnTo>
                    <a:pt x="598601" y="1114501"/>
                  </a:lnTo>
                  <a:lnTo>
                    <a:pt x="601230" y="1117346"/>
                  </a:lnTo>
                  <a:lnTo>
                    <a:pt x="605790" y="1113307"/>
                  </a:lnTo>
                  <a:lnTo>
                    <a:pt x="601002" y="1111707"/>
                  </a:lnTo>
                  <a:lnTo>
                    <a:pt x="602602" y="1108506"/>
                  </a:lnTo>
                  <a:lnTo>
                    <a:pt x="605790" y="1107706"/>
                  </a:lnTo>
                  <a:lnTo>
                    <a:pt x="611390" y="1110107"/>
                  </a:lnTo>
                  <a:lnTo>
                    <a:pt x="612190" y="1106106"/>
                  </a:lnTo>
                  <a:close/>
                </a:path>
                <a:path w="1163955" h="1262379">
                  <a:moveTo>
                    <a:pt x="616978" y="963853"/>
                  </a:moveTo>
                  <a:lnTo>
                    <a:pt x="611390" y="963053"/>
                  </a:lnTo>
                  <a:lnTo>
                    <a:pt x="604202" y="959853"/>
                  </a:lnTo>
                  <a:lnTo>
                    <a:pt x="602602" y="964653"/>
                  </a:lnTo>
                  <a:lnTo>
                    <a:pt x="607390" y="965454"/>
                  </a:lnTo>
                  <a:lnTo>
                    <a:pt x="614591" y="968641"/>
                  </a:lnTo>
                  <a:lnTo>
                    <a:pt x="616978" y="963853"/>
                  </a:lnTo>
                  <a:close/>
                </a:path>
                <a:path w="1163955" h="1262379">
                  <a:moveTo>
                    <a:pt x="619379" y="146253"/>
                  </a:moveTo>
                  <a:lnTo>
                    <a:pt x="618578" y="142252"/>
                  </a:lnTo>
                  <a:lnTo>
                    <a:pt x="610590" y="142252"/>
                  </a:lnTo>
                  <a:lnTo>
                    <a:pt x="610590" y="147853"/>
                  </a:lnTo>
                  <a:lnTo>
                    <a:pt x="615391" y="146253"/>
                  </a:lnTo>
                  <a:lnTo>
                    <a:pt x="618578" y="151841"/>
                  </a:lnTo>
                  <a:lnTo>
                    <a:pt x="619379" y="146253"/>
                  </a:lnTo>
                  <a:close/>
                </a:path>
                <a:path w="1163955" h="1262379">
                  <a:moveTo>
                    <a:pt x="634961" y="167335"/>
                  </a:moveTo>
                  <a:lnTo>
                    <a:pt x="633247" y="163703"/>
                  </a:lnTo>
                  <a:lnTo>
                    <a:pt x="628967" y="169430"/>
                  </a:lnTo>
                  <a:lnTo>
                    <a:pt x="633691" y="172008"/>
                  </a:lnTo>
                  <a:lnTo>
                    <a:pt x="634961" y="167335"/>
                  </a:lnTo>
                  <a:close/>
                </a:path>
                <a:path w="1163955" h="1262379">
                  <a:moveTo>
                    <a:pt x="644956" y="962253"/>
                  </a:moveTo>
                  <a:lnTo>
                    <a:pt x="639356" y="961453"/>
                  </a:lnTo>
                  <a:lnTo>
                    <a:pt x="632167" y="958253"/>
                  </a:lnTo>
                  <a:lnTo>
                    <a:pt x="630567" y="963053"/>
                  </a:lnTo>
                  <a:lnTo>
                    <a:pt x="635368" y="963053"/>
                  </a:lnTo>
                  <a:lnTo>
                    <a:pt x="642556" y="966254"/>
                  </a:lnTo>
                  <a:lnTo>
                    <a:pt x="644956" y="962253"/>
                  </a:lnTo>
                  <a:close/>
                </a:path>
                <a:path w="1163955" h="1262379">
                  <a:moveTo>
                    <a:pt x="648855" y="1258468"/>
                  </a:moveTo>
                  <a:lnTo>
                    <a:pt x="647611" y="1253782"/>
                  </a:lnTo>
                  <a:lnTo>
                    <a:pt x="642556" y="1256360"/>
                  </a:lnTo>
                  <a:lnTo>
                    <a:pt x="646938" y="1262100"/>
                  </a:lnTo>
                  <a:lnTo>
                    <a:pt x="648855" y="1258468"/>
                  </a:lnTo>
                  <a:close/>
                </a:path>
                <a:path w="1163955" h="1262379">
                  <a:moveTo>
                    <a:pt x="676529" y="1024293"/>
                  </a:moveTo>
                  <a:lnTo>
                    <a:pt x="675474" y="1019606"/>
                  </a:lnTo>
                  <a:lnTo>
                    <a:pt x="670534" y="1022197"/>
                  </a:lnTo>
                  <a:lnTo>
                    <a:pt x="674573" y="1027925"/>
                  </a:lnTo>
                  <a:lnTo>
                    <a:pt x="676529" y="1024293"/>
                  </a:lnTo>
                  <a:close/>
                </a:path>
                <a:path w="1163955" h="1262379">
                  <a:moveTo>
                    <a:pt x="692912" y="6388"/>
                  </a:moveTo>
                  <a:lnTo>
                    <a:pt x="687311" y="7188"/>
                  </a:lnTo>
                  <a:lnTo>
                    <a:pt x="687311" y="0"/>
                  </a:lnTo>
                  <a:lnTo>
                    <a:pt x="682523" y="0"/>
                  </a:lnTo>
                  <a:lnTo>
                    <a:pt x="681863" y="7442"/>
                  </a:lnTo>
                  <a:lnTo>
                    <a:pt x="676630" y="12179"/>
                  </a:lnTo>
                  <a:lnTo>
                    <a:pt x="670941" y="16624"/>
                  </a:lnTo>
                  <a:lnTo>
                    <a:pt x="668934" y="23177"/>
                  </a:lnTo>
                  <a:lnTo>
                    <a:pt x="676389" y="19761"/>
                  </a:lnTo>
                  <a:lnTo>
                    <a:pt x="682421" y="15684"/>
                  </a:lnTo>
                  <a:lnTo>
                    <a:pt x="687705" y="11150"/>
                  </a:lnTo>
                  <a:lnTo>
                    <a:pt x="692912" y="6388"/>
                  </a:lnTo>
                  <a:close/>
                </a:path>
                <a:path w="1163955" h="1262379">
                  <a:moveTo>
                    <a:pt x="697699" y="214985"/>
                  </a:moveTo>
                  <a:lnTo>
                    <a:pt x="696899" y="207797"/>
                  </a:lnTo>
                  <a:lnTo>
                    <a:pt x="692111" y="205397"/>
                  </a:lnTo>
                  <a:lnTo>
                    <a:pt x="686511" y="204597"/>
                  </a:lnTo>
                  <a:lnTo>
                    <a:pt x="688111" y="211785"/>
                  </a:lnTo>
                  <a:lnTo>
                    <a:pt x="692111" y="214185"/>
                  </a:lnTo>
                  <a:lnTo>
                    <a:pt x="697699" y="214985"/>
                  </a:lnTo>
                  <a:close/>
                </a:path>
                <a:path w="1163955" h="1262379">
                  <a:moveTo>
                    <a:pt x="702398" y="1084529"/>
                  </a:moveTo>
                  <a:lnTo>
                    <a:pt x="701167" y="1079665"/>
                  </a:lnTo>
                  <a:lnTo>
                    <a:pt x="696099" y="1082141"/>
                  </a:lnTo>
                  <a:lnTo>
                    <a:pt x="700493" y="1088199"/>
                  </a:lnTo>
                  <a:lnTo>
                    <a:pt x="702398" y="1084529"/>
                  </a:lnTo>
                  <a:close/>
                </a:path>
                <a:path w="1163955" h="1262379">
                  <a:moveTo>
                    <a:pt x="705091" y="1110411"/>
                  </a:moveTo>
                  <a:lnTo>
                    <a:pt x="703897" y="1105573"/>
                  </a:lnTo>
                  <a:lnTo>
                    <a:pt x="698500" y="1107706"/>
                  </a:lnTo>
                  <a:lnTo>
                    <a:pt x="702995" y="1113891"/>
                  </a:lnTo>
                  <a:lnTo>
                    <a:pt x="705091" y="1110411"/>
                  </a:lnTo>
                  <a:close/>
                </a:path>
                <a:path w="1163955" h="1262379">
                  <a:moveTo>
                    <a:pt x="722604" y="1056690"/>
                  </a:moveTo>
                  <a:lnTo>
                    <a:pt x="716889" y="1053363"/>
                  </a:lnTo>
                  <a:lnTo>
                    <a:pt x="716089" y="1057363"/>
                  </a:lnTo>
                  <a:lnTo>
                    <a:pt x="708571" y="1063929"/>
                  </a:lnTo>
                  <a:lnTo>
                    <a:pt x="715289" y="1061961"/>
                  </a:lnTo>
                  <a:lnTo>
                    <a:pt x="722604" y="1056690"/>
                  </a:lnTo>
                  <a:close/>
                </a:path>
                <a:path w="1163955" h="1262379">
                  <a:moveTo>
                    <a:pt x="756450" y="999020"/>
                  </a:moveTo>
                  <a:lnTo>
                    <a:pt x="755396" y="994143"/>
                  </a:lnTo>
                  <a:lnTo>
                    <a:pt x="750455" y="996619"/>
                  </a:lnTo>
                  <a:lnTo>
                    <a:pt x="754494" y="1002690"/>
                  </a:lnTo>
                  <a:lnTo>
                    <a:pt x="756450" y="999020"/>
                  </a:lnTo>
                  <a:close/>
                </a:path>
                <a:path w="1163955" h="1262379">
                  <a:moveTo>
                    <a:pt x="782421" y="1176439"/>
                  </a:moveTo>
                  <a:lnTo>
                    <a:pt x="775233" y="1174051"/>
                  </a:lnTo>
                  <a:lnTo>
                    <a:pt x="772833" y="1178839"/>
                  </a:lnTo>
                  <a:lnTo>
                    <a:pt x="777621" y="1179639"/>
                  </a:lnTo>
                  <a:lnTo>
                    <a:pt x="777621" y="1186027"/>
                  </a:lnTo>
                  <a:lnTo>
                    <a:pt x="781621" y="1180439"/>
                  </a:lnTo>
                  <a:lnTo>
                    <a:pt x="782421" y="1176439"/>
                  </a:lnTo>
                  <a:close/>
                </a:path>
                <a:path w="1163955" h="1262379">
                  <a:moveTo>
                    <a:pt x="792810" y="993419"/>
                  </a:moveTo>
                  <a:lnTo>
                    <a:pt x="787209" y="992619"/>
                  </a:lnTo>
                  <a:lnTo>
                    <a:pt x="780021" y="989431"/>
                  </a:lnTo>
                  <a:lnTo>
                    <a:pt x="778421" y="994219"/>
                  </a:lnTo>
                  <a:lnTo>
                    <a:pt x="783221" y="995019"/>
                  </a:lnTo>
                  <a:lnTo>
                    <a:pt x="790409" y="998220"/>
                  </a:lnTo>
                  <a:lnTo>
                    <a:pt x="792810" y="993419"/>
                  </a:lnTo>
                  <a:close/>
                </a:path>
                <a:path w="1163955" h="1262379">
                  <a:moveTo>
                    <a:pt x="814387" y="475526"/>
                  </a:moveTo>
                  <a:lnTo>
                    <a:pt x="811187" y="469112"/>
                  </a:lnTo>
                  <a:lnTo>
                    <a:pt x="806196" y="461340"/>
                  </a:lnTo>
                  <a:lnTo>
                    <a:pt x="802703" y="456869"/>
                  </a:lnTo>
                  <a:lnTo>
                    <a:pt x="803998" y="460349"/>
                  </a:lnTo>
                  <a:lnTo>
                    <a:pt x="805395" y="466090"/>
                  </a:lnTo>
                  <a:lnTo>
                    <a:pt x="806196" y="473925"/>
                  </a:lnTo>
                  <a:lnTo>
                    <a:pt x="808494" y="478777"/>
                  </a:lnTo>
                  <a:lnTo>
                    <a:pt x="814387" y="475526"/>
                  </a:lnTo>
                  <a:close/>
                </a:path>
                <a:path w="1163955" h="1262379">
                  <a:moveTo>
                    <a:pt x="827405" y="1103947"/>
                  </a:moveTo>
                  <a:lnTo>
                    <a:pt x="824776" y="1101318"/>
                  </a:lnTo>
                  <a:lnTo>
                    <a:pt x="822375" y="1107706"/>
                  </a:lnTo>
                  <a:lnTo>
                    <a:pt x="812787" y="1102118"/>
                  </a:lnTo>
                  <a:lnTo>
                    <a:pt x="812787" y="1111707"/>
                  </a:lnTo>
                  <a:lnTo>
                    <a:pt x="819162" y="1112215"/>
                  </a:lnTo>
                  <a:lnTo>
                    <a:pt x="824776" y="1108608"/>
                  </a:lnTo>
                  <a:lnTo>
                    <a:pt x="827405" y="1103947"/>
                  </a:lnTo>
                  <a:close/>
                </a:path>
                <a:path w="1163955" h="1262379">
                  <a:moveTo>
                    <a:pt x="831977" y="386816"/>
                  </a:moveTo>
                  <a:lnTo>
                    <a:pt x="828192" y="384124"/>
                  </a:lnTo>
                  <a:lnTo>
                    <a:pt x="825677" y="379018"/>
                  </a:lnTo>
                  <a:lnTo>
                    <a:pt x="823315" y="376021"/>
                  </a:lnTo>
                  <a:lnTo>
                    <a:pt x="819988" y="379628"/>
                  </a:lnTo>
                  <a:lnTo>
                    <a:pt x="822871" y="382765"/>
                  </a:lnTo>
                  <a:lnTo>
                    <a:pt x="825080" y="388010"/>
                  </a:lnTo>
                  <a:lnTo>
                    <a:pt x="827735" y="390867"/>
                  </a:lnTo>
                  <a:lnTo>
                    <a:pt x="831977" y="386816"/>
                  </a:lnTo>
                  <a:close/>
                </a:path>
                <a:path w="1163955" h="1262379">
                  <a:moveTo>
                    <a:pt x="834872" y="1068844"/>
                  </a:moveTo>
                  <a:lnTo>
                    <a:pt x="834834" y="1064844"/>
                  </a:lnTo>
                  <a:lnTo>
                    <a:pt x="827976" y="1068552"/>
                  </a:lnTo>
                  <a:lnTo>
                    <a:pt x="831456" y="1072705"/>
                  </a:lnTo>
                  <a:lnTo>
                    <a:pt x="834872" y="1068844"/>
                  </a:lnTo>
                  <a:close/>
                </a:path>
                <a:path w="1163955" h="1262379">
                  <a:moveTo>
                    <a:pt x="861453" y="993101"/>
                  </a:moveTo>
                  <a:lnTo>
                    <a:pt x="855941" y="994219"/>
                  </a:lnTo>
                  <a:lnTo>
                    <a:pt x="852690" y="998042"/>
                  </a:lnTo>
                  <a:lnTo>
                    <a:pt x="857440" y="996022"/>
                  </a:lnTo>
                  <a:lnTo>
                    <a:pt x="861453" y="993101"/>
                  </a:lnTo>
                  <a:close/>
                </a:path>
                <a:path w="1163955" h="1262379">
                  <a:moveTo>
                    <a:pt x="875931" y="1077341"/>
                  </a:moveTo>
                  <a:lnTo>
                    <a:pt x="868730" y="1072540"/>
                  </a:lnTo>
                  <a:lnTo>
                    <a:pt x="866343" y="1077341"/>
                  </a:lnTo>
                  <a:lnTo>
                    <a:pt x="858342" y="1080541"/>
                  </a:lnTo>
                  <a:lnTo>
                    <a:pt x="865543" y="1084529"/>
                  </a:lnTo>
                  <a:lnTo>
                    <a:pt x="867130" y="1079741"/>
                  </a:lnTo>
                  <a:lnTo>
                    <a:pt x="875931" y="1077341"/>
                  </a:lnTo>
                  <a:close/>
                </a:path>
                <a:path w="1163955" h="1262379">
                  <a:moveTo>
                    <a:pt x="914488" y="1062659"/>
                  </a:moveTo>
                  <a:lnTo>
                    <a:pt x="913295" y="1057973"/>
                  </a:lnTo>
                  <a:lnTo>
                    <a:pt x="907897" y="1060551"/>
                  </a:lnTo>
                  <a:lnTo>
                    <a:pt x="912393" y="1066292"/>
                  </a:lnTo>
                  <a:lnTo>
                    <a:pt x="914488" y="1062659"/>
                  </a:lnTo>
                  <a:close/>
                </a:path>
                <a:path w="1163955" h="1262379">
                  <a:moveTo>
                    <a:pt x="918286" y="1003808"/>
                  </a:moveTo>
                  <a:lnTo>
                    <a:pt x="912685" y="1003007"/>
                  </a:lnTo>
                  <a:lnTo>
                    <a:pt x="905497" y="999820"/>
                  </a:lnTo>
                  <a:lnTo>
                    <a:pt x="903897" y="1004608"/>
                  </a:lnTo>
                  <a:lnTo>
                    <a:pt x="909497" y="1005408"/>
                  </a:lnTo>
                  <a:lnTo>
                    <a:pt x="915885" y="1007808"/>
                  </a:lnTo>
                  <a:lnTo>
                    <a:pt x="918286" y="1003808"/>
                  </a:lnTo>
                  <a:close/>
                </a:path>
                <a:path w="1163955" h="1262379">
                  <a:moveTo>
                    <a:pt x="926896" y="842848"/>
                  </a:moveTo>
                  <a:lnTo>
                    <a:pt x="923086" y="839978"/>
                  </a:lnTo>
                  <a:lnTo>
                    <a:pt x="919708" y="842733"/>
                  </a:lnTo>
                  <a:lnTo>
                    <a:pt x="914095" y="844664"/>
                  </a:lnTo>
                  <a:lnTo>
                    <a:pt x="911174" y="847051"/>
                  </a:lnTo>
                  <a:lnTo>
                    <a:pt x="915885" y="851166"/>
                  </a:lnTo>
                  <a:lnTo>
                    <a:pt x="918362" y="847394"/>
                  </a:lnTo>
                  <a:lnTo>
                    <a:pt x="923683" y="844969"/>
                  </a:lnTo>
                  <a:lnTo>
                    <a:pt x="926896" y="842848"/>
                  </a:lnTo>
                  <a:close/>
                </a:path>
                <a:path w="1163955" h="1262379">
                  <a:moveTo>
                    <a:pt x="963041" y="1058964"/>
                  </a:moveTo>
                  <a:lnTo>
                    <a:pt x="955852" y="1054163"/>
                  </a:lnTo>
                  <a:lnTo>
                    <a:pt x="954252" y="1058164"/>
                  </a:lnTo>
                  <a:lnTo>
                    <a:pt x="945464" y="1061351"/>
                  </a:lnTo>
                  <a:lnTo>
                    <a:pt x="952652" y="1066152"/>
                  </a:lnTo>
                  <a:lnTo>
                    <a:pt x="954252" y="1061351"/>
                  </a:lnTo>
                  <a:lnTo>
                    <a:pt x="963041" y="1058964"/>
                  </a:lnTo>
                  <a:close/>
                </a:path>
                <a:path w="1163955" h="1262379">
                  <a:moveTo>
                    <a:pt x="964641" y="994219"/>
                  </a:moveTo>
                  <a:lnTo>
                    <a:pt x="958240" y="991019"/>
                  </a:lnTo>
                  <a:lnTo>
                    <a:pt x="954011" y="993546"/>
                  </a:lnTo>
                  <a:lnTo>
                    <a:pt x="946556" y="994422"/>
                  </a:lnTo>
                  <a:lnTo>
                    <a:pt x="941946" y="996200"/>
                  </a:lnTo>
                  <a:lnTo>
                    <a:pt x="946264" y="1001420"/>
                  </a:lnTo>
                  <a:lnTo>
                    <a:pt x="948651" y="996619"/>
                  </a:lnTo>
                  <a:lnTo>
                    <a:pt x="955052" y="1003007"/>
                  </a:lnTo>
                  <a:lnTo>
                    <a:pt x="955052" y="995819"/>
                  </a:lnTo>
                  <a:lnTo>
                    <a:pt x="964641" y="994219"/>
                  </a:lnTo>
                  <a:close/>
                </a:path>
                <a:path w="1163955" h="1262379">
                  <a:moveTo>
                    <a:pt x="979830" y="1068552"/>
                  </a:moveTo>
                  <a:lnTo>
                    <a:pt x="976630" y="1064552"/>
                  </a:lnTo>
                  <a:lnTo>
                    <a:pt x="971829" y="1061351"/>
                  </a:lnTo>
                  <a:lnTo>
                    <a:pt x="970229" y="1068552"/>
                  </a:lnTo>
                  <a:lnTo>
                    <a:pt x="972629" y="1072540"/>
                  </a:lnTo>
                  <a:lnTo>
                    <a:pt x="977430" y="1074940"/>
                  </a:lnTo>
                  <a:lnTo>
                    <a:pt x="979830" y="1068552"/>
                  </a:lnTo>
                  <a:close/>
                </a:path>
                <a:path w="1163955" h="1262379">
                  <a:moveTo>
                    <a:pt x="980465" y="601535"/>
                  </a:moveTo>
                  <a:lnTo>
                    <a:pt x="976630" y="594614"/>
                  </a:lnTo>
                  <a:lnTo>
                    <a:pt x="972934" y="600748"/>
                  </a:lnTo>
                  <a:lnTo>
                    <a:pt x="965644" y="604697"/>
                  </a:lnTo>
                  <a:lnTo>
                    <a:pt x="960450" y="608215"/>
                  </a:lnTo>
                  <a:lnTo>
                    <a:pt x="963041" y="612990"/>
                  </a:lnTo>
                  <a:lnTo>
                    <a:pt x="967752" y="608774"/>
                  </a:lnTo>
                  <a:lnTo>
                    <a:pt x="975525" y="605599"/>
                  </a:lnTo>
                  <a:lnTo>
                    <a:pt x="980465" y="601535"/>
                  </a:lnTo>
                  <a:close/>
                </a:path>
                <a:path w="1163955" h="1262379">
                  <a:moveTo>
                    <a:pt x="983018" y="1126896"/>
                  </a:moveTo>
                  <a:lnTo>
                    <a:pt x="975829" y="1124496"/>
                  </a:lnTo>
                  <a:lnTo>
                    <a:pt x="973429" y="1129284"/>
                  </a:lnTo>
                  <a:lnTo>
                    <a:pt x="978230" y="1130084"/>
                  </a:lnTo>
                  <a:lnTo>
                    <a:pt x="978230" y="1136484"/>
                  </a:lnTo>
                  <a:lnTo>
                    <a:pt x="982218" y="1130884"/>
                  </a:lnTo>
                  <a:lnTo>
                    <a:pt x="983018" y="1126896"/>
                  </a:lnTo>
                  <a:close/>
                </a:path>
                <a:path w="1163955" h="1262379">
                  <a:moveTo>
                    <a:pt x="995807" y="1112507"/>
                  </a:moveTo>
                  <a:lnTo>
                    <a:pt x="988618" y="1110107"/>
                  </a:lnTo>
                  <a:lnTo>
                    <a:pt x="986218" y="1114907"/>
                  </a:lnTo>
                  <a:lnTo>
                    <a:pt x="991019" y="1115707"/>
                  </a:lnTo>
                  <a:lnTo>
                    <a:pt x="991019" y="1122095"/>
                  </a:lnTo>
                  <a:lnTo>
                    <a:pt x="995006" y="1116507"/>
                  </a:lnTo>
                  <a:lnTo>
                    <a:pt x="995807" y="1112507"/>
                  </a:lnTo>
                  <a:close/>
                </a:path>
                <a:path w="1163955" h="1262379">
                  <a:moveTo>
                    <a:pt x="1069340" y="1133284"/>
                  </a:moveTo>
                  <a:lnTo>
                    <a:pt x="1063739" y="1132484"/>
                  </a:lnTo>
                  <a:lnTo>
                    <a:pt x="1056551" y="1129284"/>
                  </a:lnTo>
                  <a:lnTo>
                    <a:pt x="1054950" y="1134084"/>
                  </a:lnTo>
                  <a:lnTo>
                    <a:pt x="1059751" y="1134884"/>
                  </a:lnTo>
                  <a:lnTo>
                    <a:pt x="1066939" y="1137285"/>
                  </a:lnTo>
                  <a:lnTo>
                    <a:pt x="1069340" y="1133284"/>
                  </a:lnTo>
                  <a:close/>
                </a:path>
                <a:path w="1163955" h="1262379">
                  <a:moveTo>
                    <a:pt x="1087716" y="1134084"/>
                  </a:moveTo>
                  <a:lnTo>
                    <a:pt x="1084516" y="1130084"/>
                  </a:lnTo>
                  <a:lnTo>
                    <a:pt x="1079728" y="1126896"/>
                  </a:lnTo>
                  <a:lnTo>
                    <a:pt x="1077328" y="1133284"/>
                  </a:lnTo>
                  <a:lnTo>
                    <a:pt x="1079728" y="1138085"/>
                  </a:lnTo>
                  <a:lnTo>
                    <a:pt x="1085316" y="1140472"/>
                  </a:lnTo>
                  <a:lnTo>
                    <a:pt x="1087716" y="1134084"/>
                  </a:lnTo>
                  <a:close/>
                </a:path>
                <a:path w="1163955" h="1262379">
                  <a:moveTo>
                    <a:pt x="1107059" y="838911"/>
                  </a:moveTo>
                  <a:lnTo>
                    <a:pt x="1103198" y="834275"/>
                  </a:lnTo>
                  <a:lnTo>
                    <a:pt x="1099794" y="833094"/>
                  </a:lnTo>
                  <a:lnTo>
                    <a:pt x="1102906" y="836777"/>
                  </a:lnTo>
                  <a:lnTo>
                    <a:pt x="1101305" y="842365"/>
                  </a:lnTo>
                  <a:lnTo>
                    <a:pt x="1099705" y="851966"/>
                  </a:lnTo>
                  <a:lnTo>
                    <a:pt x="1105306" y="845566"/>
                  </a:lnTo>
                  <a:lnTo>
                    <a:pt x="1107059" y="838911"/>
                  </a:lnTo>
                  <a:close/>
                </a:path>
                <a:path w="1163955" h="1262379">
                  <a:moveTo>
                    <a:pt x="1152156" y="932078"/>
                  </a:moveTo>
                  <a:lnTo>
                    <a:pt x="1150772" y="927163"/>
                  </a:lnTo>
                  <a:lnTo>
                    <a:pt x="1147660" y="931087"/>
                  </a:lnTo>
                  <a:lnTo>
                    <a:pt x="1145260" y="936040"/>
                  </a:lnTo>
                  <a:lnTo>
                    <a:pt x="1142263" y="940168"/>
                  </a:lnTo>
                  <a:lnTo>
                    <a:pt x="1141361" y="941755"/>
                  </a:lnTo>
                  <a:lnTo>
                    <a:pt x="1145260" y="939076"/>
                  </a:lnTo>
                  <a:lnTo>
                    <a:pt x="1150696" y="938504"/>
                  </a:lnTo>
                  <a:lnTo>
                    <a:pt x="1152156" y="932078"/>
                  </a:lnTo>
                  <a:close/>
                </a:path>
                <a:path w="1163955" h="1262379">
                  <a:moveTo>
                    <a:pt x="1163637" y="955852"/>
                  </a:moveTo>
                  <a:lnTo>
                    <a:pt x="1159344" y="953033"/>
                  </a:lnTo>
                  <a:lnTo>
                    <a:pt x="1155052" y="948270"/>
                  </a:lnTo>
                  <a:lnTo>
                    <a:pt x="1151051" y="945299"/>
                  </a:lnTo>
                  <a:lnTo>
                    <a:pt x="1147660" y="947864"/>
                  </a:lnTo>
                  <a:lnTo>
                    <a:pt x="1151953" y="951026"/>
                  </a:lnTo>
                  <a:lnTo>
                    <a:pt x="1155649" y="956360"/>
                  </a:lnTo>
                  <a:lnTo>
                    <a:pt x="1159344" y="959446"/>
                  </a:lnTo>
                  <a:lnTo>
                    <a:pt x="1163637" y="95585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444684" y="9158236"/>
              <a:ext cx="1170940" cy="676910"/>
            </a:xfrm>
            <a:custGeom>
              <a:avLst/>
              <a:gdLst/>
              <a:ahLst/>
              <a:cxnLst/>
              <a:rect l="l" t="t" r="r" b="b"/>
              <a:pathLst>
                <a:path w="1170940" h="676909">
                  <a:moveTo>
                    <a:pt x="8788" y="159207"/>
                  </a:moveTo>
                  <a:lnTo>
                    <a:pt x="7988" y="155206"/>
                  </a:lnTo>
                  <a:lnTo>
                    <a:pt x="0" y="155206"/>
                  </a:lnTo>
                  <a:lnTo>
                    <a:pt x="0" y="160807"/>
                  </a:lnTo>
                  <a:lnTo>
                    <a:pt x="4800" y="159207"/>
                  </a:lnTo>
                  <a:lnTo>
                    <a:pt x="8788" y="165608"/>
                  </a:lnTo>
                  <a:lnTo>
                    <a:pt x="8788" y="159207"/>
                  </a:lnTo>
                  <a:close/>
                </a:path>
                <a:path w="1170940" h="676909">
                  <a:moveTo>
                    <a:pt x="21577" y="441337"/>
                  </a:moveTo>
                  <a:lnTo>
                    <a:pt x="10680" y="440436"/>
                  </a:lnTo>
                  <a:lnTo>
                    <a:pt x="9893" y="444334"/>
                  </a:lnTo>
                  <a:lnTo>
                    <a:pt x="14947" y="446722"/>
                  </a:lnTo>
                  <a:lnTo>
                    <a:pt x="21577" y="441337"/>
                  </a:lnTo>
                  <a:close/>
                </a:path>
                <a:path w="1170940" h="676909">
                  <a:moveTo>
                    <a:pt x="44958" y="352615"/>
                  </a:moveTo>
                  <a:lnTo>
                    <a:pt x="43078" y="348945"/>
                  </a:lnTo>
                  <a:lnTo>
                    <a:pt x="38366" y="355015"/>
                  </a:lnTo>
                  <a:lnTo>
                    <a:pt x="43535" y="357492"/>
                  </a:lnTo>
                  <a:lnTo>
                    <a:pt x="44958" y="352615"/>
                  </a:lnTo>
                  <a:close/>
                </a:path>
                <a:path w="1170940" h="676909">
                  <a:moveTo>
                    <a:pt x="57543" y="175196"/>
                  </a:moveTo>
                  <a:lnTo>
                    <a:pt x="52743" y="175196"/>
                  </a:lnTo>
                  <a:lnTo>
                    <a:pt x="46355" y="169595"/>
                  </a:lnTo>
                  <a:lnTo>
                    <a:pt x="44754" y="177596"/>
                  </a:lnTo>
                  <a:lnTo>
                    <a:pt x="50355" y="177596"/>
                  </a:lnTo>
                  <a:lnTo>
                    <a:pt x="56743" y="183184"/>
                  </a:lnTo>
                  <a:lnTo>
                    <a:pt x="57543" y="175196"/>
                  </a:lnTo>
                  <a:close/>
                </a:path>
                <a:path w="1170940" h="676909">
                  <a:moveTo>
                    <a:pt x="68732" y="554824"/>
                  </a:moveTo>
                  <a:lnTo>
                    <a:pt x="67932" y="550024"/>
                  </a:lnTo>
                  <a:lnTo>
                    <a:pt x="63144" y="551624"/>
                  </a:lnTo>
                  <a:lnTo>
                    <a:pt x="55943" y="551624"/>
                  </a:lnTo>
                  <a:lnTo>
                    <a:pt x="55943" y="556425"/>
                  </a:lnTo>
                  <a:lnTo>
                    <a:pt x="60744" y="554824"/>
                  </a:lnTo>
                  <a:lnTo>
                    <a:pt x="68732" y="554824"/>
                  </a:lnTo>
                  <a:close/>
                </a:path>
                <a:path w="1170940" h="676909">
                  <a:moveTo>
                    <a:pt x="72732" y="343827"/>
                  </a:moveTo>
                  <a:lnTo>
                    <a:pt x="71932" y="336638"/>
                  </a:lnTo>
                  <a:lnTo>
                    <a:pt x="67132" y="334238"/>
                  </a:lnTo>
                  <a:lnTo>
                    <a:pt x="61544" y="333438"/>
                  </a:lnTo>
                  <a:lnTo>
                    <a:pt x="62344" y="340626"/>
                  </a:lnTo>
                  <a:lnTo>
                    <a:pt x="67132" y="343027"/>
                  </a:lnTo>
                  <a:lnTo>
                    <a:pt x="72732" y="343827"/>
                  </a:lnTo>
                  <a:close/>
                </a:path>
                <a:path w="1170940" h="676909">
                  <a:moveTo>
                    <a:pt x="75120" y="188785"/>
                  </a:moveTo>
                  <a:lnTo>
                    <a:pt x="74333" y="184785"/>
                  </a:lnTo>
                  <a:lnTo>
                    <a:pt x="66332" y="184785"/>
                  </a:lnTo>
                  <a:lnTo>
                    <a:pt x="66332" y="190373"/>
                  </a:lnTo>
                  <a:lnTo>
                    <a:pt x="71132" y="188785"/>
                  </a:lnTo>
                  <a:lnTo>
                    <a:pt x="74333" y="195173"/>
                  </a:lnTo>
                  <a:lnTo>
                    <a:pt x="75120" y="188785"/>
                  </a:lnTo>
                  <a:close/>
                </a:path>
                <a:path w="1170940" h="676909">
                  <a:moveTo>
                    <a:pt x="105727" y="428904"/>
                  </a:moveTo>
                  <a:lnTo>
                    <a:pt x="99098" y="422948"/>
                  </a:lnTo>
                  <a:lnTo>
                    <a:pt x="97421" y="430936"/>
                  </a:lnTo>
                  <a:lnTo>
                    <a:pt x="102400" y="432244"/>
                  </a:lnTo>
                  <a:lnTo>
                    <a:pt x="105727" y="428904"/>
                  </a:lnTo>
                  <a:close/>
                </a:path>
                <a:path w="1170940" h="676909">
                  <a:moveTo>
                    <a:pt x="128676" y="329438"/>
                  </a:moveTo>
                  <a:lnTo>
                    <a:pt x="119913" y="327863"/>
                  </a:lnTo>
                  <a:lnTo>
                    <a:pt x="118478" y="332435"/>
                  </a:lnTo>
                  <a:lnTo>
                    <a:pt x="122161" y="335508"/>
                  </a:lnTo>
                  <a:lnTo>
                    <a:pt x="128676" y="329438"/>
                  </a:lnTo>
                  <a:close/>
                </a:path>
                <a:path w="1170940" h="676909">
                  <a:moveTo>
                    <a:pt x="195707" y="365810"/>
                  </a:moveTo>
                  <a:lnTo>
                    <a:pt x="192519" y="360565"/>
                  </a:lnTo>
                  <a:lnTo>
                    <a:pt x="187020" y="364604"/>
                  </a:lnTo>
                  <a:lnTo>
                    <a:pt x="194551" y="370446"/>
                  </a:lnTo>
                  <a:lnTo>
                    <a:pt x="195707" y="365810"/>
                  </a:lnTo>
                  <a:close/>
                </a:path>
                <a:path w="1170940" h="676909">
                  <a:moveTo>
                    <a:pt x="230174" y="519658"/>
                  </a:moveTo>
                  <a:lnTo>
                    <a:pt x="229374" y="510070"/>
                  </a:lnTo>
                  <a:lnTo>
                    <a:pt x="226174" y="504469"/>
                  </a:lnTo>
                  <a:lnTo>
                    <a:pt x="218186" y="505269"/>
                  </a:lnTo>
                  <a:lnTo>
                    <a:pt x="219786" y="512457"/>
                  </a:lnTo>
                  <a:lnTo>
                    <a:pt x="223774" y="518058"/>
                  </a:lnTo>
                  <a:lnTo>
                    <a:pt x="230174" y="519658"/>
                  </a:lnTo>
                  <a:close/>
                </a:path>
                <a:path w="1170940" h="676909">
                  <a:moveTo>
                    <a:pt x="259740" y="304660"/>
                  </a:moveTo>
                  <a:lnTo>
                    <a:pt x="258940" y="300672"/>
                  </a:lnTo>
                  <a:lnTo>
                    <a:pt x="250952" y="300672"/>
                  </a:lnTo>
                  <a:lnTo>
                    <a:pt x="250952" y="306260"/>
                  </a:lnTo>
                  <a:lnTo>
                    <a:pt x="256552" y="305460"/>
                  </a:lnTo>
                  <a:lnTo>
                    <a:pt x="259740" y="311061"/>
                  </a:lnTo>
                  <a:lnTo>
                    <a:pt x="259740" y="304660"/>
                  </a:lnTo>
                  <a:close/>
                </a:path>
                <a:path w="1170940" h="676909">
                  <a:moveTo>
                    <a:pt x="291261" y="628713"/>
                  </a:moveTo>
                  <a:lnTo>
                    <a:pt x="284518" y="622757"/>
                  </a:lnTo>
                  <a:lnTo>
                    <a:pt x="283171" y="630732"/>
                  </a:lnTo>
                  <a:lnTo>
                    <a:pt x="288112" y="632040"/>
                  </a:lnTo>
                  <a:lnTo>
                    <a:pt x="291261" y="628713"/>
                  </a:lnTo>
                  <a:close/>
                </a:path>
                <a:path w="1170940" h="676909">
                  <a:moveTo>
                    <a:pt x="300443" y="609104"/>
                  </a:moveTo>
                  <a:lnTo>
                    <a:pt x="296506" y="612368"/>
                  </a:lnTo>
                  <a:lnTo>
                    <a:pt x="294817" y="616978"/>
                  </a:lnTo>
                  <a:lnTo>
                    <a:pt x="298005" y="613270"/>
                  </a:lnTo>
                  <a:lnTo>
                    <a:pt x="300443" y="609104"/>
                  </a:lnTo>
                  <a:close/>
                </a:path>
                <a:path w="1170940" h="676909">
                  <a:moveTo>
                    <a:pt x="303898" y="595287"/>
                  </a:moveTo>
                  <a:lnTo>
                    <a:pt x="300672" y="591426"/>
                  </a:lnTo>
                  <a:lnTo>
                    <a:pt x="297307" y="595579"/>
                  </a:lnTo>
                  <a:lnTo>
                    <a:pt x="303822" y="599287"/>
                  </a:lnTo>
                  <a:lnTo>
                    <a:pt x="303898" y="595287"/>
                  </a:lnTo>
                  <a:close/>
                </a:path>
                <a:path w="1170940" h="676909">
                  <a:moveTo>
                    <a:pt x="341464" y="209054"/>
                  </a:moveTo>
                  <a:lnTo>
                    <a:pt x="339585" y="205422"/>
                  </a:lnTo>
                  <a:lnTo>
                    <a:pt x="334873" y="211162"/>
                  </a:lnTo>
                  <a:lnTo>
                    <a:pt x="340042" y="213741"/>
                  </a:lnTo>
                  <a:lnTo>
                    <a:pt x="341464" y="209054"/>
                  </a:lnTo>
                  <a:close/>
                </a:path>
                <a:path w="1170940" h="676909">
                  <a:moveTo>
                    <a:pt x="344462" y="603580"/>
                  </a:moveTo>
                  <a:lnTo>
                    <a:pt x="333552" y="602678"/>
                  </a:lnTo>
                  <a:lnTo>
                    <a:pt x="332765" y="606564"/>
                  </a:lnTo>
                  <a:lnTo>
                    <a:pt x="337832" y="608965"/>
                  </a:lnTo>
                  <a:lnTo>
                    <a:pt x="344462" y="603580"/>
                  </a:lnTo>
                  <a:close/>
                </a:path>
                <a:path w="1170940" h="676909">
                  <a:moveTo>
                    <a:pt x="361937" y="75590"/>
                  </a:moveTo>
                  <a:lnTo>
                    <a:pt x="360032" y="71958"/>
                  </a:lnTo>
                  <a:lnTo>
                    <a:pt x="355650" y="77685"/>
                  </a:lnTo>
                  <a:lnTo>
                    <a:pt x="360705" y="80276"/>
                  </a:lnTo>
                  <a:lnTo>
                    <a:pt x="361937" y="75590"/>
                  </a:lnTo>
                  <a:close/>
                </a:path>
                <a:path w="1170940" h="676909">
                  <a:moveTo>
                    <a:pt x="375526" y="671804"/>
                  </a:moveTo>
                  <a:lnTo>
                    <a:pt x="373621" y="668172"/>
                  </a:lnTo>
                  <a:lnTo>
                    <a:pt x="369239" y="673900"/>
                  </a:lnTo>
                  <a:lnTo>
                    <a:pt x="374294" y="676490"/>
                  </a:lnTo>
                  <a:lnTo>
                    <a:pt x="375526" y="671804"/>
                  </a:lnTo>
                  <a:close/>
                </a:path>
                <a:path w="1170940" h="676909">
                  <a:moveTo>
                    <a:pt x="380009" y="104444"/>
                  </a:moveTo>
                  <a:lnTo>
                    <a:pt x="375627" y="107264"/>
                  </a:lnTo>
                  <a:lnTo>
                    <a:pt x="374396" y="112318"/>
                  </a:lnTo>
                  <a:lnTo>
                    <a:pt x="377723" y="108762"/>
                  </a:lnTo>
                  <a:lnTo>
                    <a:pt x="380009" y="104444"/>
                  </a:lnTo>
                  <a:close/>
                </a:path>
                <a:path w="1170940" h="676909">
                  <a:moveTo>
                    <a:pt x="408393" y="603567"/>
                  </a:moveTo>
                  <a:lnTo>
                    <a:pt x="407593" y="599579"/>
                  </a:lnTo>
                  <a:lnTo>
                    <a:pt x="399605" y="599579"/>
                  </a:lnTo>
                  <a:lnTo>
                    <a:pt x="399605" y="605167"/>
                  </a:lnTo>
                  <a:lnTo>
                    <a:pt x="404406" y="604367"/>
                  </a:lnTo>
                  <a:lnTo>
                    <a:pt x="407593" y="609968"/>
                  </a:lnTo>
                  <a:lnTo>
                    <a:pt x="408393" y="603567"/>
                  </a:lnTo>
                  <a:close/>
                </a:path>
                <a:path w="1170940" h="676909">
                  <a:moveTo>
                    <a:pt x="417690" y="633145"/>
                  </a:moveTo>
                  <a:lnTo>
                    <a:pt x="415950" y="630402"/>
                  </a:lnTo>
                  <a:lnTo>
                    <a:pt x="409194" y="629145"/>
                  </a:lnTo>
                  <a:lnTo>
                    <a:pt x="411594" y="634746"/>
                  </a:lnTo>
                  <a:lnTo>
                    <a:pt x="410794" y="644334"/>
                  </a:lnTo>
                  <a:lnTo>
                    <a:pt x="417182" y="644334"/>
                  </a:lnTo>
                  <a:lnTo>
                    <a:pt x="417169" y="637692"/>
                  </a:lnTo>
                  <a:lnTo>
                    <a:pt x="417690" y="633145"/>
                  </a:lnTo>
                  <a:close/>
                </a:path>
                <a:path w="1170940" h="676909">
                  <a:moveTo>
                    <a:pt x="470738" y="390982"/>
                  </a:moveTo>
                  <a:lnTo>
                    <a:pt x="466420" y="389686"/>
                  </a:lnTo>
                  <a:lnTo>
                    <a:pt x="460146" y="388378"/>
                  </a:lnTo>
                  <a:lnTo>
                    <a:pt x="454774" y="389178"/>
                  </a:lnTo>
                  <a:lnTo>
                    <a:pt x="453148" y="394182"/>
                  </a:lnTo>
                  <a:lnTo>
                    <a:pt x="458939" y="393458"/>
                  </a:lnTo>
                  <a:lnTo>
                    <a:pt x="464642" y="395579"/>
                  </a:lnTo>
                  <a:lnTo>
                    <a:pt x="468998" y="396201"/>
                  </a:lnTo>
                  <a:lnTo>
                    <a:pt x="470738" y="390982"/>
                  </a:lnTo>
                  <a:close/>
                </a:path>
                <a:path w="1170940" h="676909">
                  <a:moveTo>
                    <a:pt x="473329" y="454621"/>
                  </a:moveTo>
                  <a:lnTo>
                    <a:pt x="470115" y="450761"/>
                  </a:lnTo>
                  <a:lnTo>
                    <a:pt x="466737" y="454914"/>
                  </a:lnTo>
                  <a:lnTo>
                    <a:pt x="473252" y="458622"/>
                  </a:lnTo>
                  <a:lnTo>
                    <a:pt x="473329" y="454621"/>
                  </a:lnTo>
                  <a:close/>
                </a:path>
                <a:path w="1170940" h="676909">
                  <a:moveTo>
                    <a:pt x="478726" y="574001"/>
                  </a:moveTo>
                  <a:lnTo>
                    <a:pt x="467931" y="573100"/>
                  </a:lnTo>
                  <a:lnTo>
                    <a:pt x="467334" y="576999"/>
                  </a:lnTo>
                  <a:lnTo>
                    <a:pt x="472427" y="579399"/>
                  </a:lnTo>
                  <a:lnTo>
                    <a:pt x="478726" y="574001"/>
                  </a:lnTo>
                  <a:close/>
                </a:path>
                <a:path w="1170940" h="676909">
                  <a:moveTo>
                    <a:pt x="481507" y="357352"/>
                  </a:moveTo>
                  <a:lnTo>
                    <a:pt x="477126" y="360616"/>
                  </a:lnTo>
                  <a:lnTo>
                    <a:pt x="475894" y="365213"/>
                  </a:lnTo>
                  <a:lnTo>
                    <a:pt x="479221" y="361505"/>
                  </a:lnTo>
                  <a:lnTo>
                    <a:pt x="481507" y="357352"/>
                  </a:lnTo>
                  <a:close/>
                </a:path>
                <a:path w="1170940" h="676909">
                  <a:moveTo>
                    <a:pt x="484327" y="392582"/>
                  </a:moveTo>
                  <a:lnTo>
                    <a:pt x="483527" y="388581"/>
                  </a:lnTo>
                  <a:lnTo>
                    <a:pt x="475526" y="388581"/>
                  </a:lnTo>
                  <a:lnTo>
                    <a:pt x="475526" y="394182"/>
                  </a:lnTo>
                  <a:lnTo>
                    <a:pt x="480326" y="393382"/>
                  </a:lnTo>
                  <a:lnTo>
                    <a:pt x="484327" y="398970"/>
                  </a:lnTo>
                  <a:lnTo>
                    <a:pt x="484327" y="392582"/>
                  </a:lnTo>
                  <a:close/>
                </a:path>
                <a:path w="1170940" h="676909">
                  <a:moveTo>
                    <a:pt x="521881" y="498881"/>
                  </a:moveTo>
                  <a:lnTo>
                    <a:pt x="520280" y="491680"/>
                  </a:lnTo>
                  <a:lnTo>
                    <a:pt x="515493" y="490080"/>
                  </a:lnTo>
                  <a:lnTo>
                    <a:pt x="506704" y="493280"/>
                  </a:lnTo>
                  <a:lnTo>
                    <a:pt x="507504" y="495681"/>
                  </a:lnTo>
                  <a:lnTo>
                    <a:pt x="508292" y="498881"/>
                  </a:lnTo>
                  <a:lnTo>
                    <a:pt x="509092" y="501269"/>
                  </a:lnTo>
                  <a:lnTo>
                    <a:pt x="513092" y="500468"/>
                  </a:lnTo>
                  <a:lnTo>
                    <a:pt x="517893" y="499681"/>
                  </a:lnTo>
                  <a:lnTo>
                    <a:pt x="521881" y="498881"/>
                  </a:lnTo>
                  <a:close/>
                </a:path>
                <a:path w="1170940" h="676909">
                  <a:moveTo>
                    <a:pt x="539470" y="499681"/>
                  </a:moveTo>
                  <a:lnTo>
                    <a:pt x="538670" y="490080"/>
                  </a:lnTo>
                  <a:lnTo>
                    <a:pt x="535470" y="484492"/>
                  </a:lnTo>
                  <a:lnTo>
                    <a:pt x="527481" y="485292"/>
                  </a:lnTo>
                  <a:lnTo>
                    <a:pt x="529882" y="492480"/>
                  </a:lnTo>
                  <a:lnTo>
                    <a:pt x="533869" y="498081"/>
                  </a:lnTo>
                  <a:lnTo>
                    <a:pt x="539470" y="499681"/>
                  </a:lnTo>
                  <a:close/>
                </a:path>
                <a:path w="1170940" h="676909">
                  <a:moveTo>
                    <a:pt x="560984" y="242265"/>
                  </a:moveTo>
                  <a:lnTo>
                    <a:pt x="557047" y="245529"/>
                  </a:lnTo>
                  <a:lnTo>
                    <a:pt x="555358" y="250126"/>
                  </a:lnTo>
                  <a:lnTo>
                    <a:pt x="558546" y="246418"/>
                  </a:lnTo>
                  <a:lnTo>
                    <a:pt x="560984" y="242265"/>
                  </a:lnTo>
                  <a:close/>
                </a:path>
                <a:path w="1170940" h="676909">
                  <a:moveTo>
                    <a:pt x="600138" y="171932"/>
                  </a:moveTo>
                  <a:lnTo>
                    <a:pt x="596214" y="175196"/>
                  </a:lnTo>
                  <a:lnTo>
                    <a:pt x="594525" y="179806"/>
                  </a:lnTo>
                  <a:lnTo>
                    <a:pt x="597712" y="176098"/>
                  </a:lnTo>
                  <a:lnTo>
                    <a:pt x="600138" y="171932"/>
                  </a:lnTo>
                  <a:close/>
                </a:path>
                <a:path w="1170940" h="676909">
                  <a:moveTo>
                    <a:pt x="616991" y="455714"/>
                  </a:moveTo>
                  <a:lnTo>
                    <a:pt x="612190" y="455714"/>
                  </a:lnTo>
                  <a:lnTo>
                    <a:pt x="605802" y="450126"/>
                  </a:lnTo>
                  <a:lnTo>
                    <a:pt x="604202" y="458114"/>
                  </a:lnTo>
                  <a:lnTo>
                    <a:pt x="609003" y="458114"/>
                  </a:lnTo>
                  <a:lnTo>
                    <a:pt x="615391" y="463715"/>
                  </a:lnTo>
                  <a:lnTo>
                    <a:pt x="616991" y="455714"/>
                  </a:lnTo>
                  <a:close/>
                </a:path>
                <a:path w="1170940" h="676909">
                  <a:moveTo>
                    <a:pt x="620991" y="267106"/>
                  </a:moveTo>
                  <a:lnTo>
                    <a:pt x="619175" y="261061"/>
                  </a:lnTo>
                  <a:lnTo>
                    <a:pt x="613689" y="257111"/>
                  </a:lnTo>
                  <a:lnTo>
                    <a:pt x="608063" y="256768"/>
                  </a:lnTo>
                  <a:lnTo>
                    <a:pt x="605802" y="261505"/>
                  </a:lnTo>
                  <a:lnTo>
                    <a:pt x="612190" y="260705"/>
                  </a:lnTo>
                  <a:lnTo>
                    <a:pt x="614591" y="266306"/>
                  </a:lnTo>
                  <a:lnTo>
                    <a:pt x="620991" y="267106"/>
                  </a:lnTo>
                  <a:close/>
                </a:path>
                <a:path w="1170940" h="676909">
                  <a:moveTo>
                    <a:pt x="632180" y="403771"/>
                  </a:moveTo>
                  <a:lnTo>
                    <a:pt x="631380" y="398970"/>
                  </a:lnTo>
                  <a:lnTo>
                    <a:pt x="626579" y="400570"/>
                  </a:lnTo>
                  <a:lnTo>
                    <a:pt x="619391" y="400570"/>
                  </a:lnTo>
                  <a:lnTo>
                    <a:pt x="619391" y="405371"/>
                  </a:lnTo>
                  <a:lnTo>
                    <a:pt x="624179" y="403771"/>
                  </a:lnTo>
                  <a:lnTo>
                    <a:pt x="632180" y="403771"/>
                  </a:lnTo>
                  <a:close/>
                </a:path>
                <a:path w="1170940" h="676909">
                  <a:moveTo>
                    <a:pt x="634276" y="256908"/>
                  </a:moveTo>
                  <a:lnTo>
                    <a:pt x="631088" y="253022"/>
                  </a:lnTo>
                  <a:lnTo>
                    <a:pt x="627380" y="257517"/>
                  </a:lnTo>
                  <a:lnTo>
                    <a:pt x="634009" y="261112"/>
                  </a:lnTo>
                  <a:lnTo>
                    <a:pt x="634276" y="256908"/>
                  </a:lnTo>
                  <a:close/>
                </a:path>
                <a:path w="1170940" h="676909">
                  <a:moveTo>
                    <a:pt x="656945" y="390982"/>
                  </a:moveTo>
                  <a:lnTo>
                    <a:pt x="656145" y="386181"/>
                  </a:lnTo>
                  <a:lnTo>
                    <a:pt x="651357" y="387781"/>
                  </a:lnTo>
                  <a:lnTo>
                    <a:pt x="644169" y="387781"/>
                  </a:lnTo>
                  <a:lnTo>
                    <a:pt x="644169" y="392582"/>
                  </a:lnTo>
                  <a:lnTo>
                    <a:pt x="648957" y="390982"/>
                  </a:lnTo>
                  <a:lnTo>
                    <a:pt x="656945" y="390982"/>
                  </a:lnTo>
                  <a:close/>
                </a:path>
                <a:path w="1170940" h="676909">
                  <a:moveTo>
                    <a:pt x="693712" y="534047"/>
                  </a:moveTo>
                  <a:lnTo>
                    <a:pt x="692912" y="530047"/>
                  </a:lnTo>
                  <a:lnTo>
                    <a:pt x="686523" y="531647"/>
                  </a:lnTo>
                  <a:lnTo>
                    <a:pt x="676135" y="531647"/>
                  </a:lnTo>
                  <a:lnTo>
                    <a:pt x="676135" y="537235"/>
                  </a:lnTo>
                  <a:lnTo>
                    <a:pt x="679843" y="538721"/>
                  </a:lnTo>
                  <a:lnTo>
                    <a:pt x="684225" y="542531"/>
                  </a:lnTo>
                  <a:lnTo>
                    <a:pt x="688162" y="544093"/>
                  </a:lnTo>
                  <a:lnTo>
                    <a:pt x="690511" y="538835"/>
                  </a:lnTo>
                  <a:lnTo>
                    <a:pt x="684923" y="538835"/>
                  </a:lnTo>
                  <a:lnTo>
                    <a:pt x="684923" y="535635"/>
                  </a:lnTo>
                  <a:lnTo>
                    <a:pt x="688124" y="534047"/>
                  </a:lnTo>
                  <a:lnTo>
                    <a:pt x="693712" y="534047"/>
                  </a:lnTo>
                  <a:close/>
                </a:path>
                <a:path w="1170940" h="676909">
                  <a:moveTo>
                    <a:pt x="713892" y="430644"/>
                  </a:moveTo>
                  <a:lnTo>
                    <a:pt x="710666" y="426783"/>
                  </a:lnTo>
                  <a:lnTo>
                    <a:pt x="707301" y="430949"/>
                  </a:lnTo>
                  <a:lnTo>
                    <a:pt x="713816" y="434657"/>
                  </a:lnTo>
                  <a:lnTo>
                    <a:pt x="713892" y="430644"/>
                  </a:lnTo>
                  <a:close/>
                </a:path>
                <a:path w="1170940" h="676909">
                  <a:moveTo>
                    <a:pt x="719289" y="277495"/>
                  </a:moveTo>
                  <a:lnTo>
                    <a:pt x="718489" y="273494"/>
                  </a:lnTo>
                  <a:lnTo>
                    <a:pt x="710501" y="273494"/>
                  </a:lnTo>
                  <a:lnTo>
                    <a:pt x="710501" y="279095"/>
                  </a:lnTo>
                  <a:lnTo>
                    <a:pt x="715289" y="278295"/>
                  </a:lnTo>
                  <a:lnTo>
                    <a:pt x="718489" y="283883"/>
                  </a:lnTo>
                  <a:lnTo>
                    <a:pt x="719289" y="277495"/>
                  </a:lnTo>
                  <a:close/>
                </a:path>
                <a:path w="1170940" h="676909">
                  <a:moveTo>
                    <a:pt x="738060" y="33324"/>
                  </a:moveTo>
                  <a:lnTo>
                    <a:pt x="733679" y="36131"/>
                  </a:lnTo>
                  <a:lnTo>
                    <a:pt x="732434" y="41186"/>
                  </a:lnTo>
                  <a:lnTo>
                    <a:pt x="735774" y="37630"/>
                  </a:lnTo>
                  <a:lnTo>
                    <a:pt x="738060" y="33324"/>
                  </a:lnTo>
                  <a:close/>
                </a:path>
                <a:path w="1170940" h="676909">
                  <a:moveTo>
                    <a:pt x="765048" y="475399"/>
                  </a:moveTo>
                  <a:lnTo>
                    <a:pt x="761822" y="471538"/>
                  </a:lnTo>
                  <a:lnTo>
                    <a:pt x="758444" y="475703"/>
                  </a:lnTo>
                  <a:lnTo>
                    <a:pt x="764971" y="479412"/>
                  </a:lnTo>
                  <a:lnTo>
                    <a:pt x="765048" y="475399"/>
                  </a:lnTo>
                  <a:close/>
                </a:path>
                <a:path w="1170940" h="676909">
                  <a:moveTo>
                    <a:pt x="770356" y="442175"/>
                  </a:moveTo>
                  <a:lnTo>
                    <a:pt x="764044" y="441337"/>
                  </a:lnTo>
                  <a:lnTo>
                    <a:pt x="764844" y="445325"/>
                  </a:lnTo>
                  <a:lnTo>
                    <a:pt x="760780" y="454367"/>
                  </a:lnTo>
                  <a:lnTo>
                    <a:pt x="765937" y="449922"/>
                  </a:lnTo>
                  <a:lnTo>
                    <a:pt x="770356" y="442175"/>
                  </a:lnTo>
                  <a:close/>
                </a:path>
                <a:path w="1170940" h="676909">
                  <a:moveTo>
                    <a:pt x="774928" y="377101"/>
                  </a:moveTo>
                  <a:lnTo>
                    <a:pt x="771753" y="373240"/>
                  </a:lnTo>
                  <a:lnTo>
                    <a:pt x="768045" y="377393"/>
                  </a:lnTo>
                  <a:lnTo>
                    <a:pt x="774674" y="381101"/>
                  </a:lnTo>
                  <a:lnTo>
                    <a:pt x="774928" y="377101"/>
                  </a:lnTo>
                  <a:close/>
                </a:path>
                <a:path w="1170940" h="676909">
                  <a:moveTo>
                    <a:pt x="778929" y="497776"/>
                  </a:moveTo>
                  <a:lnTo>
                    <a:pt x="775741" y="493915"/>
                  </a:lnTo>
                  <a:lnTo>
                    <a:pt x="772033" y="498081"/>
                  </a:lnTo>
                  <a:lnTo>
                    <a:pt x="778662" y="501789"/>
                  </a:lnTo>
                  <a:lnTo>
                    <a:pt x="778929" y="497776"/>
                  </a:lnTo>
                  <a:close/>
                </a:path>
                <a:path w="1170940" h="676909">
                  <a:moveTo>
                    <a:pt x="805599" y="363004"/>
                  </a:moveTo>
                  <a:lnTo>
                    <a:pt x="804799" y="358216"/>
                  </a:lnTo>
                  <a:lnTo>
                    <a:pt x="800011" y="359816"/>
                  </a:lnTo>
                  <a:lnTo>
                    <a:pt x="792810" y="359816"/>
                  </a:lnTo>
                  <a:lnTo>
                    <a:pt x="792810" y="364604"/>
                  </a:lnTo>
                  <a:lnTo>
                    <a:pt x="797610" y="363004"/>
                  </a:lnTo>
                  <a:lnTo>
                    <a:pt x="805599" y="363004"/>
                  </a:lnTo>
                  <a:close/>
                </a:path>
                <a:path w="1170940" h="676909">
                  <a:moveTo>
                    <a:pt x="834644" y="325031"/>
                  </a:moveTo>
                  <a:lnTo>
                    <a:pt x="830376" y="327837"/>
                  </a:lnTo>
                  <a:lnTo>
                    <a:pt x="828802" y="332905"/>
                  </a:lnTo>
                  <a:lnTo>
                    <a:pt x="832180" y="329336"/>
                  </a:lnTo>
                  <a:lnTo>
                    <a:pt x="834644" y="325031"/>
                  </a:lnTo>
                  <a:close/>
                </a:path>
                <a:path w="1170940" h="676909">
                  <a:moveTo>
                    <a:pt x="843965" y="40919"/>
                  </a:moveTo>
                  <a:lnTo>
                    <a:pt x="843165" y="33731"/>
                  </a:lnTo>
                  <a:lnTo>
                    <a:pt x="838365" y="31330"/>
                  </a:lnTo>
                  <a:lnTo>
                    <a:pt x="832777" y="30530"/>
                  </a:lnTo>
                  <a:lnTo>
                    <a:pt x="834377" y="37731"/>
                  </a:lnTo>
                  <a:lnTo>
                    <a:pt x="838365" y="40132"/>
                  </a:lnTo>
                  <a:lnTo>
                    <a:pt x="843965" y="40919"/>
                  </a:lnTo>
                  <a:close/>
                </a:path>
                <a:path w="1170940" h="676909">
                  <a:moveTo>
                    <a:pt x="864743" y="28930"/>
                  </a:moveTo>
                  <a:lnTo>
                    <a:pt x="863942" y="24942"/>
                  </a:lnTo>
                  <a:lnTo>
                    <a:pt x="855954" y="24942"/>
                  </a:lnTo>
                  <a:lnTo>
                    <a:pt x="855954" y="30530"/>
                  </a:lnTo>
                  <a:lnTo>
                    <a:pt x="860755" y="28930"/>
                  </a:lnTo>
                  <a:lnTo>
                    <a:pt x="863942" y="34531"/>
                  </a:lnTo>
                  <a:lnTo>
                    <a:pt x="864743" y="28930"/>
                  </a:lnTo>
                  <a:close/>
                </a:path>
                <a:path w="1170940" h="676909">
                  <a:moveTo>
                    <a:pt x="867879" y="331431"/>
                  </a:moveTo>
                  <a:lnTo>
                    <a:pt x="863942" y="334238"/>
                  </a:lnTo>
                  <a:lnTo>
                    <a:pt x="862253" y="339293"/>
                  </a:lnTo>
                  <a:lnTo>
                    <a:pt x="865441" y="335737"/>
                  </a:lnTo>
                  <a:lnTo>
                    <a:pt x="867879" y="331431"/>
                  </a:lnTo>
                  <a:close/>
                </a:path>
                <a:path w="1170940" h="676909">
                  <a:moveTo>
                    <a:pt x="877938" y="410464"/>
                  </a:moveTo>
                  <a:lnTo>
                    <a:pt x="876211" y="406831"/>
                  </a:lnTo>
                  <a:lnTo>
                    <a:pt x="871943" y="412559"/>
                  </a:lnTo>
                  <a:lnTo>
                    <a:pt x="876655" y="415150"/>
                  </a:lnTo>
                  <a:lnTo>
                    <a:pt x="877938" y="410464"/>
                  </a:lnTo>
                  <a:close/>
                </a:path>
                <a:path w="1170940" h="676909">
                  <a:moveTo>
                    <a:pt x="879932" y="532447"/>
                  </a:moveTo>
                  <a:lnTo>
                    <a:pt x="879132" y="528447"/>
                  </a:lnTo>
                  <a:lnTo>
                    <a:pt x="871143" y="528447"/>
                  </a:lnTo>
                  <a:lnTo>
                    <a:pt x="871143" y="534047"/>
                  </a:lnTo>
                  <a:lnTo>
                    <a:pt x="875931" y="532447"/>
                  </a:lnTo>
                  <a:lnTo>
                    <a:pt x="879132" y="538835"/>
                  </a:lnTo>
                  <a:lnTo>
                    <a:pt x="879932" y="532447"/>
                  </a:lnTo>
                  <a:close/>
                </a:path>
                <a:path w="1170940" h="676909">
                  <a:moveTo>
                    <a:pt x="888415" y="3860"/>
                  </a:moveTo>
                  <a:lnTo>
                    <a:pt x="885240" y="0"/>
                  </a:lnTo>
                  <a:lnTo>
                    <a:pt x="881532" y="4165"/>
                  </a:lnTo>
                  <a:lnTo>
                    <a:pt x="888161" y="7874"/>
                  </a:lnTo>
                  <a:lnTo>
                    <a:pt x="888415" y="3860"/>
                  </a:lnTo>
                  <a:close/>
                </a:path>
                <a:path w="1170940" h="676909">
                  <a:moveTo>
                    <a:pt x="896112" y="266801"/>
                  </a:moveTo>
                  <a:lnTo>
                    <a:pt x="892886" y="262940"/>
                  </a:lnTo>
                  <a:lnTo>
                    <a:pt x="889520" y="267106"/>
                  </a:lnTo>
                  <a:lnTo>
                    <a:pt x="896035" y="270814"/>
                  </a:lnTo>
                  <a:lnTo>
                    <a:pt x="896112" y="266801"/>
                  </a:lnTo>
                  <a:close/>
                </a:path>
                <a:path w="1170940" h="676909">
                  <a:moveTo>
                    <a:pt x="919086" y="402971"/>
                  </a:moveTo>
                  <a:lnTo>
                    <a:pt x="910297" y="401370"/>
                  </a:lnTo>
                  <a:lnTo>
                    <a:pt x="911098" y="406171"/>
                  </a:lnTo>
                  <a:lnTo>
                    <a:pt x="904709" y="411759"/>
                  </a:lnTo>
                  <a:lnTo>
                    <a:pt x="912698" y="413359"/>
                  </a:lnTo>
                  <a:lnTo>
                    <a:pt x="912698" y="408559"/>
                  </a:lnTo>
                  <a:lnTo>
                    <a:pt x="919086" y="402971"/>
                  </a:lnTo>
                  <a:close/>
                </a:path>
                <a:path w="1170940" h="676909">
                  <a:moveTo>
                    <a:pt x="924687" y="323850"/>
                  </a:moveTo>
                  <a:lnTo>
                    <a:pt x="923886" y="319049"/>
                  </a:lnTo>
                  <a:lnTo>
                    <a:pt x="919086" y="320649"/>
                  </a:lnTo>
                  <a:lnTo>
                    <a:pt x="911898" y="320649"/>
                  </a:lnTo>
                  <a:lnTo>
                    <a:pt x="911898" y="325450"/>
                  </a:lnTo>
                  <a:lnTo>
                    <a:pt x="916698" y="323850"/>
                  </a:lnTo>
                  <a:lnTo>
                    <a:pt x="924687" y="323850"/>
                  </a:lnTo>
                  <a:close/>
                </a:path>
                <a:path w="1170940" h="676909">
                  <a:moveTo>
                    <a:pt x="947559" y="374192"/>
                  </a:moveTo>
                  <a:lnTo>
                    <a:pt x="944384" y="370154"/>
                  </a:lnTo>
                  <a:lnTo>
                    <a:pt x="940676" y="374192"/>
                  </a:lnTo>
                  <a:lnTo>
                    <a:pt x="947305" y="378244"/>
                  </a:lnTo>
                  <a:lnTo>
                    <a:pt x="947559" y="374192"/>
                  </a:lnTo>
                  <a:close/>
                </a:path>
                <a:path w="1170940" h="676909">
                  <a:moveTo>
                    <a:pt x="960653" y="198374"/>
                  </a:moveTo>
                  <a:lnTo>
                    <a:pt x="951865" y="196773"/>
                  </a:lnTo>
                  <a:lnTo>
                    <a:pt x="951865" y="201561"/>
                  </a:lnTo>
                  <a:lnTo>
                    <a:pt x="945464" y="207162"/>
                  </a:lnTo>
                  <a:lnTo>
                    <a:pt x="954252" y="208762"/>
                  </a:lnTo>
                  <a:lnTo>
                    <a:pt x="954252" y="203962"/>
                  </a:lnTo>
                  <a:lnTo>
                    <a:pt x="960653" y="198374"/>
                  </a:lnTo>
                  <a:close/>
                </a:path>
                <a:path w="1170940" h="676909">
                  <a:moveTo>
                    <a:pt x="971778" y="265887"/>
                  </a:moveTo>
                  <a:lnTo>
                    <a:pt x="967841" y="268706"/>
                  </a:lnTo>
                  <a:lnTo>
                    <a:pt x="966152" y="273761"/>
                  </a:lnTo>
                  <a:lnTo>
                    <a:pt x="969340" y="270205"/>
                  </a:lnTo>
                  <a:lnTo>
                    <a:pt x="971778" y="265887"/>
                  </a:lnTo>
                  <a:close/>
                </a:path>
                <a:path w="1170940" h="676909">
                  <a:moveTo>
                    <a:pt x="973442" y="171996"/>
                  </a:moveTo>
                  <a:lnTo>
                    <a:pt x="968641" y="173596"/>
                  </a:lnTo>
                  <a:lnTo>
                    <a:pt x="961453" y="173596"/>
                  </a:lnTo>
                  <a:lnTo>
                    <a:pt x="961453" y="178384"/>
                  </a:lnTo>
                  <a:lnTo>
                    <a:pt x="966241" y="176796"/>
                  </a:lnTo>
                  <a:lnTo>
                    <a:pt x="973442" y="176796"/>
                  </a:lnTo>
                  <a:lnTo>
                    <a:pt x="973442" y="171996"/>
                  </a:lnTo>
                  <a:close/>
                </a:path>
                <a:path w="1170940" h="676909">
                  <a:moveTo>
                    <a:pt x="986929" y="201866"/>
                  </a:moveTo>
                  <a:lnTo>
                    <a:pt x="985012" y="198234"/>
                  </a:lnTo>
                  <a:lnTo>
                    <a:pt x="980630" y="203962"/>
                  </a:lnTo>
                  <a:lnTo>
                    <a:pt x="985685" y="206552"/>
                  </a:lnTo>
                  <a:lnTo>
                    <a:pt x="986929" y="201866"/>
                  </a:lnTo>
                  <a:close/>
                </a:path>
                <a:path w="1170940" h="676909">
                  <a:moveTo>
                    <a:pt x="990219" y="351815"/>
                  </a:moveTo>
                  <a:lnTo>
                    <a:pt x="981430" y="350227"/>
                  </a:lnTo>
                  <a:lnTo>
                    <a:pt x="981430" y="355015"/>
                  </a:lnTo>
                  <a:lnTo>
                    <a:pt x="975029" y="360616"/>
                  </a:lnTo>
                  <a:lnTo>
                    <a:pt x="983830" y="362204"/>
                  </a:lnTo>
                  <a:lnTo>
                    <a:pt x="983830" y="357416"/>
                  </a:lnTo>
                  <a:lnTo>
                    <a:pt x="990219" y="351815"/>
                  </a:lnTo>
                  <a:close/>
                </a:path>
                <a:path w="1170940" h="676909">
                  <a:moveTo>
                    <a:pt x="1007198" y="252222"/>
                  </a:moveTo>
                  <a:lnTo>
                    <a:pt x="1005332" y="248589"/>
                  </a:lnTo>
                  <a:lnTo>
                    <a:pt x="1000607" y="254317"/>
                  </a:lnTo>
                  <a:lnTo>
                    <a:pt x="1005776" y="256895"/>
                  </a:lnTo>
                  <a:lnTo>
                    <a:pt x="1007198" y="252222"/>
                  </a:lnTo>
                  <a:close/>
                </a:path>
                <a:path w="1170940" h="676909">
                  <a:moveTo>
                    <a:pt x="1010996" y="361416"/>
                  </a:moveTo>
                  <a:lnTo>
                    <a:pt x="1010196" y="354215"/>
                  </a:lnTo>
                  <a:lnTo>
                    <a:pt x="1005408" y="351815"/>
                  </a:lnTo>
                  <a:lnTo>
                    <a:pt x="999807" y="351015"/>
                  </a:lnTo>
                  <a:lnTo>
                    <a:pt x="1000607" y="358216"/>
                  </a:lnTo>
                  <a:lnTo>
                    <a:pt x="1005408" y="360616"/>
                  </a:lnTo>
                  <a:lnTo>
                    <a:pt x="1010996" y="361416"/>
                  </a:lnTo>
                  <a:close/>
                </a:path>
                <a:path w="1170940" h="676909">
                  <a:moveTo>
                    <a:pt x="1039774" y="410159"/>
                  </a:moveTo>
                  <a:lnTo>
                    <a:pt x="1038974" y="406171"/>
                  </a:lnTo>
                  <a:lnTo>
                    <a:pt x="1030986" y="406171"/>
                  </a:lnTo>
                  <a:lnTo>
                    <a:pt x="1030986" y="411759"/>
                  </a:lnTo>
                  <a:lnTo>
                    <a:pt x="1035773" y="410959"/>
                  </a:lnTo>
                  <a:lnTo>
                    <a:pt x="1038974" y="416560"/>
                  </a:lnTo>
                  <a:lnTo>
                    <a:pt x="1039774" y="410159"/>
                  </a:lnTo>
                  <a:close/>
                </a:path>
                <a:path w="1170940" h="676909">
                  <a:moveTo>
                    <a:pt x="1045362" y="392582"/>
                  </a:moveTo>
                  <a:lnTo>
                    <a:pt x="1044562" y="388581"/>
                  </a:lnTo>
                  <a:lnTo>
                    <a:pt x="1036574" y="388581"/>
                  </a:lnTo>
                  <a:lnTo>
                    <a:pt x="1036574" y="394182"/>
                  </a:lnTo>
                  <a:lnTo>
                    <a:pt x="1041374" y="393382"/>
                  </a:lnTo>
                  <a:lnTo>
                    <a:pt x="1044562" y="398970"/>
                  </a:lnTo>
                  <a:lnTo>
                    <a:pt x="1045362" y="392582"/>
                  </a:lnTo>
                  <a:close/>
                </a:path>
                <a:path w="1170940" h="676909">
                  <a:moveTo>
                    <a:pt x="1060754" y="41224"/>
                  </a:moveTo>
                  <a:lnTo>
                    <a:pt x="1058875" y="37592"/>
                  </a:lnTo>
                  <a:lnTo>
                    <a:pt x="1054163" y="43319"/>
                  </a:lnTo>
                  <a:lnTo>
                    <a:pt x="1059332" y="45910"/>
                  </a:lnTo>
                  <a:lnTo>
                    <a:pt x="1060754" y="41224"/>
                  </a:lnTo>
                  <a:close/>
                </a:path>
                <a:path w="1170940" h="676909">
                  <a:moveTo>
                    <a:pt x="1067346" y="194970"/>
                  </a:moveTo>
                  <a:lnTo>
                    <a:pt x="1065618" y="191147"/>
                  </a:lnTo>
                  <a:lnTo>
                    <a:pt x="1061351" y="196773"/>
                  </a:lnTo>
                  <a:lnTo>
                    <a:pt x="1066076" y="199694"/>
                  </a:lnTo>
                  <a:lnTo>
                    <a:pt x="1067346" y="194970"/>
                  </a:lnTo>
                  <a:close/>
                </a:path>
                <a:path w="1170940" h="676909">
                  <a:moveTo>
                    <a:pt x="1119695" y="383794"/>
                  </a:moveTo>
                  <a:lnTo>
                    <a:pt x="1118895" y="378993"/>
                  </a:lnTo>
                  <a:lnTo>
                    <a:pt x="1114094" y="380593"/>
                  </a:lnTo>
                  <a:lnTo>
                    <a:pt x="1106906" y="380593"/>
                  </a:lnTo>
                  <a:lnTo>
                    <a:pt x="1106906" y="385381"/>
                  </a:lnTo>
                  <a:lnTo>
                    <a:pt x="1112494" y="383794"/>
                  </a:lnTo>
                  <a:lnTo>
                    <a:pt x="1119695" y="383794"/>
                  </a:lnTo>
                  <a:close/>
                </a:path>
                <a:path w="1170940" h="676909">
                  <a:moveTo>
                    <a:pt x="1138072" y="379793"/>
                  </a:moveTo>
                  <a:lnTo>
                    <a:pt x="1137272" y="372605"/>
                  </a:lnTo>
                  <a:lnTo>
                    <a:pt x="1132484" y="370205"/>
                  </a:lnTo>
                  <a:lnTo>
                    <a:pt x="1126883" y="369404"/>
                  </a:lnTo>
                  <a:lnTo>
                    <a:pt x="1127683" y="375793"/>
                  </a:lnTo>
                  <a:lnTo>
                    <a:pt x="1132484" y="378993"/>
                  </a:lnTo>
                  <a:lnTo>
                    <a:pt x="1138072" y="379793"/>
                  </a:lnTo>
                  <a:close/>
                </a:path>
                <a:path w="1170940" h="676909">
                  <a:moveTo>
                    <a:pt x="1146860" y="30530"/>
                  </a:moveTo>
                  <a:lnTo>
                    <a:pt x="1142873" y="27343"/>
                  </a:lnTo>
                  <a:lnTo>
                    <a:pt x="1135672" y="35331"/>
                  </a:lnTo>
                  <a:lnTo>
                    <a:pt x="1134872" y="36931"/>
                  </a:lnTo>
                  <a:lnTo>
                    <a:pt x="1136307" y="39522"/>
                  </a:lnTo>
                  <a:lnTo>
                    <a:pt x="1141476" y="37325"/>
                  </a:lnTo>
                  <a:lnTo>
                    <a:pt x="1146340" y="33337"/>
                  </a:lnTo>
                  <a:lnTo>
                    <a:pt x="1146860" y="30530"/>
                  </a:lnTo>
                  <a:close/>
                </a:path>
                <a:path w="1170940" h="676909">
                  <a:moveTo>
                    <a:pt x="1170838" y="197573"/>
                  </a:moveTo>
                  <a:lnTo>
                    <a:pt x="1170038" y="193573"/>
                  </a:lnTo>
                  <a:lnTo>
                    <a:pt x="1162050" y="193573"/>
                  </a:lnTo>
                  <a:lnTo>
                    <a:pt x="1162050" y="199174"/>
                  </a:lnTo>
                  <a:lnTo>
                    <a:pt x="1166850" y="197573"/>
                  </a:lnTo>
                  <a:lnTo>
                    <a:pt x="1170038" y="203962"/>
                  </a:lnTo>
                  <a:lnTo>
                    <a:pt x="1170838" y="19757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499827" y="8624925"/>
              <a:ext cx="1071245" cy="1303655"/>
            </a:xfrm>
            <a:custGeom>
              <a:avLst/>
              <a:gdLst/>
              <a:ahLst/>
              <a:cxnLst/>
              <a:rect l="l" t="t" r="r" b="b"/>
              <a:pathLst>
                <a:path w="1071244" h="1303654">
                  <a:moveTo>
                    <a:pt x="15290" y="691083"/>
                  </a:moveTo>
                  <a:lnTo>
                    <a:pt x="14389" y="684428"/>
                  </a:lnTo>
                  <a:lnTo>
                    <a:pt x="11696" y="681812"/>
                  </a:lnTo>
                  <a:lnTo>
                    <a:pt x="7200" y="686930"/>
                  </a:lnTo>
                  <a:lnTo>
                    <a:pt x="12788" y="686930"/>
                  </a:lnTo>
                  <a:lnTo>
                    <a:pt x="12788" y="690118"/>
                  </a:lnTo>
                  <a:lnTo>
                    <a:pt x="8001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600" y="696518"/>
                  </a:lnTo>
                  <a:lnTo>
                    <a:pt x="5600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90" y="691083"/>
                  </a:lnTo>
                  <a:close/>
                </a:path>
                <a:path w="1071244" h="1303654">
                  <a:moveTo>
                    <a:pt x="78320" y="618998"/>
                  </a:moveTo>
                  <a:lnTo>
                    <a:pt x="73533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44" y="631355"/>
                  </a:lnTo>
                  <a:lnTo>
                    <a:pt x="69329" y="628777"/>
                  </a:lnTo>
                  <a:lnTo>
                    <a:pt x="76225" y="622909"/>
                  </a:lnTo>
                  <a:lnTo>
                    <a:pt x="78320" y="618998"/>
                  </a:lnTo>
                  <a:close/>
                </a:path>
                <a:path w="1071244" h="1303654">
                  <a:moveTo>
                    <a:pt x="134772" y="546468"/>
                  </a:moveTo>
                  <a:lnTo>
                    <a:pt x="129781" y="540994"/>
                  </a:lnTo>
                  <a:lnTo>
                    <a:pt x="120688" y="539864"/>
                  </a:lnTo>
                  <a:lnTo>
                    <a:pt x="132715" y="548640"/>
                  </a:lnTo>
                  <a:lnTo>
                    <a:pt x="134772" y="546468"/>
                  </a:lnTo>
                  <a:close/>
                </a:path>
                <a:path w="1071244" h="1303654">
                  <a:moveTo>
                    <a:pt x="143865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76" y="1030592"/>
                  </a:lnTo>
                  <a:lnTo>
                    <a:pt x="135864" y="1034580"/>
                  </a:lnTo>
                  <a:lnTo>
                    <a:pt x="139865" y="1035380"/>
                  </a:lnTo>
                  <a:lnTo>
                    <a:pt x="143865" y="1028992"/>
                  </a:lnTo>
                  <a:close/>
                </a:path>
                <a:path w="1071244" h="1303654">
                  <a:moveTo>
                    <a:pt x="177038" y="878865"/>
                  </a:moveTo>
                  <a:lnTo>
                    <a:pt x="174231" y="872350"/>
                  </a:lnTo>
                  <a:lnTo>
                    <a:pt x="169176" y="874814"/>
                  </a:lnTo>
                  <a:lnTo>
                    <a:pt x="172732" y="878332"/>
                  </a:lnTo>
                  <a:lnTo>
                    <a:pt x="177038" y="878865"/>
                  </a:lnTo>
                  <a:close/>
                </a:path>
                <a:path w="1071244" h="1303654">
                  <a:moveTo>
                    <a:pt x="178904" y="843153"/>
                  </a:moveTo>
                  <a:lnTo>
                    <a:pt x="178231" y="837971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904" y="843153"/>
                  </a:lnTo>
                  <a:close/>
                </a:path>
                <a:path w="1071244" h="1303654">
                  <a:moveTo>
                    <a:pt x="197815" y="955586"/>
                  </a:moveTo>
                  <a:lnTo>
                    <a:pt x="195008" y="949071"/>
                  </a:lnTo>
                  <a:lnTo>
                    <a:pt x="189953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303654">
                  <a:moveTo>
                    <a:pt x="224091" y="783780"/>
                  </a:moveTo>
                  <a:lnTo>
                    <a:pt x="222186" y="778840"/>
                  </a:lnTo>
                  <a:lnTo>
                    <a:pt x="215328" y="781977"/>
                  </a:lnTo>
                  <a:lnTo>
                    <a:pt x="218884" y="784225"/>
                  </a:lnTo>
                  <a:lnTo>
                    <a:pt x="224091" y="783780"/>
                  </a:lnTo>
                  <a:close/>
                </a:path>
                <a:path w="1071244" h="1303654">
                  <a:moveTo>
                    <a:pt x="234581" y="890054"/>
                  </a:moveTo>
                  <a:lnTo>
                    <a:pt x="231775" y="883539"/>
                  </a:lnTo>
                  <a:lnTo>
                    <a:pt x="226720" y="886002"/>
                  </a:lnTo>
                  <a:lnTo>
                    <a:pt x="230276" y="889533"/>
                  </a:lnTo>
                  <a:lnTo>
                    <a:pt x="234581" y="890054"/>
                  </a:lnTo>
                  <a:close/>
                </a:path>
                <a:path w="1071244" h="1303654">
                  <a:moveTo>
                    <a:pt x="253352" y="864349"/>
                  </a:moveTo>
                  <a:lnTo>
                    <a:pt x="249351" y="861949"/>
                  </a:lnTo>
                  <a:lnTo>
                    <a:pt x="246964" y="854760"/>
                  </a:lnTo>
                  <a:lnTo>
                    <a:pt x="240563" y="860361"/>
                  </a:lnTo>
                  <a:lnTo>
                    <a:pt x="245364" y="861949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303654">
                  <a:moveTo>
                    <a:pt x="270141" y="884326"/>
                  </a:moveTo>
                  <a:lnTo>
                    <a:pt x="265341" y="881938"/>
                  </a:lnTo>
                  <a:lnTo>
                    <a:pt x="264541" y="886726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41" y="889927"/>
                  </a:lnTo>
                  <a:lnTo>
                    <a:pt x="270141" y="884326"/>
                  </a:lnTo>
                  <a:close/>
                </a:path>
                <a:path w="1071244" h="1303654">
                  <a:moveTo>
                    <a:pt x="295414" y="1299629"/>
                  </a:moveTo>
                  <a:lnTo>
                    <a:pt x="292227" y="1295768"/>
                  </a:lnTo>
                  <a:lnTo>
                    <a:pt x="288518" y="1299921"/>
                  </a:lnTo>
                  <a:lnTo>
                    <a:pt x="295148" y="1303629"/>
                  </a:lnTo>
                  <a:lnTo>
                    <a:pt x="295414" y="1299629"/>
                  </a:lnTo>
                  <a:close/>
                </a:path>
                <a:path w="1071244" h="1303654">
                  <a:moveTo>
                    <a:pt x="304977" y="587514"/>
                  </a:moveTo>
                  <a:lnTo>
                    <a:pt x="303301" y="581126"/>
                  </a:lnTo>
                  <a:lnTo>
                    <a:pt x="299834" y="577291"/>
                  </a:lnTo>
                  <a:lnTo>
                    <a:pt x="298907" y="582231"/>
                  </a:lnTo>
                  <a:lnTo>
                    <a:pt x="299046" y="587629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507" y="590219"/>
                  </a:lnTo>
                  <a:lnTo>
                    <a:pt x="304977" y="587514"/>
                  </a:lnTo>
                  <a:close/>
                </a:path>
                <a:path w="1071244" h="1303654">
                  <a:moveTo>
                    <a:pt x="306895" y="1103312"/>
                  </a:moveTo>
                  <a:lnTo>
                    <a:pt x="303707" y="1092923"/>
                  </a:lnTo>
                  <a:lnTo>
                    <a:pt x="302907" y="1092123"/>
                  </a:lnTo>
                  <a:lnTo>
                    <a:pt x="299974" y="1092098"/>
                  </a:lnTo>
                  <a:lnTo>
                    <a:pt x="299212" y="1097318"/>
                  </a:lnTo>
                  <a:lnTo>
                    <a:pt x="300088" y="1103147"/>
                  </a:lnTo>
                  <a:lnTo>
                    <a:pt x="302107" y="1104912"/>
                  </a:lnTo>
                  <a:lnTo>
                    <a:pt x="306895" y="1103312"/>
                  </a:lnTo>
                  <a:close/>
                </a:path>
                <a:path w="1071244" h="1303654">
                  <a:moveTo>
                    <a:pt x="310896" y="634974"/>
                  </a:moveTo>
                  <a:lnTo>
                    <a:pt x="306095" y="632574"/>
                  </a:lnTo>
                  <a:lnTo>
                    <a:pt x="304507" y="637374"/>
                  </a:lnTo>
                  <a:lnTo>
                    <a:pt x="297307" y="636574"/>
                  </a:lnTo>
                  <a:lnTo>
                    <a:pt x="302907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303654">
                  <a:moveTo>
                    <a:pt x="319684" y="447954"/>
                  </a:moveTo>
                  <a:lnTo>
                    <a:pt x="314413" y="440436"/>
                  </a:lnTo>
                  <a:lnTo>
                    <a:pt x="315887" y="432777"/>
                  </a:lnTo>
                  <a:lnTo>
                    <a:pt x="317665" y="425704"/>
                  </a:lnTo>
                  <a:lnTo>
                    <a:pt x="313296" y="419989"/>
                  </a:lnTo>
                  <a:lnTo>
                    <a:pt x="310896" y="427977"/>
                  </a:lnTo>
                  <a:lnTo>
                    <a:pt x="310896" y="437565"/>
                  </a:lnTo>
                  <a:lnTo>
                    <a:pt x="304507" y="442366"/>
                  </a:lnTo>
                  <a:lnTo>
                    <a:pt x="310896" y="442366"/>
                  </a:lnTo>
                  <a:lnTo>
                    <a:pt x="313296" y="447954"/>
                  </a:lnTo>
                  <a:lnTo>
                    <a:pt x="319684" y="447954"/>
                  </a:lnTo>
                  <a:close/>
                </a:path>
                <a:path w="1071244" h="1303654">
                  <a:moveTo>
                    <a:pt x="320382" y="1205115"/>
                  </a:moveTo>
                  <a:lnTo>
                    <a:pt x="318477" y="1201483"/>
                  </a:lnTo>
                  <a:lnTo>
                    <a:pt x="314096" y="1207211"/>
                  </a:lnTo>
                  <a:lnTo>
                    <a:pt x="319151" y="1209802"/>
                  </a:lnTo>
                  <a:lnTo>
                    <a:pt x="320382" y="1205115"/>
                  </a:lnTo>
                  <a:close/>
                </a:path>
                <a:path w="1071244" h="1303654">
                  <a:moveTo>
                    <a:pt x="330073" y="391210"/>
                  </a:moveTo>
                  <a:lnTo>
                    <a:pt x="325285" y="388823"/>
                  </a:lnTo>
                  <a:lnTo>
                    <a:pt x="323684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85" y="397611"/>
                  </a:lnTo>
                  <a:lnTo>
                    <a:pt x="330073" y="391210"/>
                  </a:lnTo>
                  <a:close/>
                </a:path>
                <a:path w="1071244" h="1303654">
                  <a:moveTo>
                    <a:pt x="339661" y="1203223"/>
                  </a:moveTo>
                  <a:lnTo>
                    <a:pt x="338861" y="1198422"/>
                  </a:lnTo>
                  <a:lnTo>
                    <a:pt x="334073" y="1200023"/>
                  </a:lnTo>
                  <a:lnTo>
                    <a:pt x="326885" y="1200023"/>
                  </a:lnTo>
                  <a:lnTo>
                    <a:pt x="326885" y="1204823"/>
                  </a:lnTo>
                  <a:lnTo>
                    <a:pt x="332473" y="1203223"/>
                  </a:lnTo>
                  <a:lnTo>
                    <a:pt x="339661" y="1203223"/>
                  </a:lnTo>
                  <a:close/>
                </a:path>
                <a:path w="1071244" h="1303654">
                  <a:moveTo>
                    <a:pt x="340995" y="375069"/>
                  </a:moveTo>
                  <a:lnTo>
                    <a:pt x="337273" y="371233"/>
                  </a:lnTo>
                  <a:lnTo>
                    <a:pt x="335038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52" y="383933"/>
                  </a:lnTo>
                  <a:lnTo>
                    <a:pt x="338861" y="379730"/>
                  </a:lnTo>
                  <a:lnTo>
                    <a:pt x="340995" y="375069"/>
                  </a:lnTo>
                  <a:close/>
                </a:path>
                <a:path w="1071244" h="1303654">
                  <a:moveTo>
                    <a:pt x="342811" y="1032306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06"/>
                  </a:lnTo>
                  <a:close/>
                </a:path>
                <a:path w="1071244" h="1303654">
                  <a:moveTo>
                    <a:pt x="356209" y="413512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55" y="409397"/>
                  </a:lnTo>
                  <a:lnTo>
                    <a:pt x="356209" y="413512"/>
                  </a:lnTo>
                  <a:close/>
                </a:path>
                <a:path w="1071244" h="1303654">
                  <a:moveTo>
                    <a:pt x="372630" y="585571"/>
                  </a:moveTo>
                  <a:lnTo>
                    <a:pt x="370840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71"/>
                  </a:lnTo>
                  <a:close/>
                </a:path>
                <a:path w="1071244" h="1303654">
                  <a:moveTo>
                    <a:pt x="376631" y="1128217"/>
                  </a:moveTo>
                  <a:lnTo>
                    <a:pt x="376428" y="1125689"/>
                  </a:lnTo>
                  <a:lnTo>
                    <a:pt x="373227" y="1121968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303654">
                  <a:moveTo>
                    <a:pt x="381889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39" y="565442"/>
                  </a:lnTo>
                  <a:lnTo>
                    <a:pt x="366039" y="570242"/>
                  </a:lnTo>
                  <a:lnTo>
                    <a:pt x="372427" y="572236"/>
                  </a:lnTo>
                  <a:lnTo>
                    <a:pt x="378726" y="570039"/>
                  </a:lnTo>
                  <a:lnTo>
                    <a:pt x="381889" y="565746"/>
                  </a:lnTo>
                  <a:close/>
                </a:path>
                <a:path w="1071244" h="1303654">
                  <a:moveTo>
                    <a:pt x="420154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72"/>
                  </a:lnTo>
                  <a:lnTo>
                    <a:pt x="420154" y="536600"/>
                  </a:lnTo>
                  <a:close/>
                </a:path>
                <a:path w="1071244" h="1303654">
                  <a:moveTo>
                    <a:pt x="462749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60" y="882738"/>
                  </a:lnTo>
                  <a:lnTo>
                    <a:pt x="454748" y="886726"/>
                  </a:lnTo>
                  <a:lnTo>
                    <a:pt x="458749" y="887526"/>
                  </a:lnTo>
                  <a:lnTo>
                    <a:pt x="462749" y="881138"/>
                  </a:lnTo>
                  <a:close/>
                </a:path>
                <a:path w="1071244" h="1303654">
                  <a:moveTo>
                    <a:pt x="463423" y="604532"/>
                  </a:moveTo>
                  <a:lnTo>
                    <a:pt x="462749" y="599808"/>
                  </a:lnTo>
                  <a:lnTo>
                    <a:pt x="459371" y="595985"/>
                  </a:lnTo>
                  <a:lnTo>
                    <a:pt x="460946" y="600405"/>
                  </a:lnTo>
                  <a:lnTo>
                    <a:pt x="463423" y="604532"/>
                  </a:lnTo>
                  <a:close/>
                </a:path>
                <a:path w="1071244" h="1303654">
                  <a:moveTo>
                    <a:pt x="469785" y="917244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44"/>
                  </a:lnTo>
                  <a:close/>
                </a:path>
                <a:path w="1071244" h="1303654">
                  <a:moveTo>
                    <a:pt x="469938" y="861148"/>
                  </a:moveTo>
                  <a:lnTo>
                    <a:pt x="462749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49" y="867549"/>
                  </a:lnTo>
                  <a:lnTo>
                    <a:pt x="465937" y="865149"/>
                  </a:lnTo>
                  <a:lnTo>
                    <a:pt x="469938" y="861148"/>
                  </a:lnTo>
                  <a:close/>
                </a:path>
                <a:path w="1071244" h="1303654">
                  <a:moveTo>
                    <a:pt x="499503" y="81114"/>
                  </a:moveTo>
                  <a:lnTo>
                    <a:pt x="493217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14"/>
                  </a:lnTo>
                  <a:close/>
                </a:path>
                <a:path w="1071244" h="1303654">
                  <a:moveTo>
                    <a:pt x="507492" y="186855"/>
                  </a:moveTo>
                  <a:lnTo>
                    <a:pt x="506704" y="180225"/>
                  </a:lnTo>
                  <a:lnTo>
                    <a:pt x="497370" y="183032"/>
                  </a:lnTo>
                  <a:lnTo>
                    <a:pt x="501002" y="186512"/>
                  </a:lnTo>
                  <a:lnTo>
                    <a:pt x="507492" y="186855"/>
                  </a:lnTo>
                  <a:close/>
                </a:path>
                <a:path w="1071244" h="1303654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62" y="318922"/>
                  </a:lnTo>
                  <a:lnTo>
                    <a:pt x="496316" y="323278"/>
                  </a:lnTo>
                  <a:lnTo>
                    <a:pt x="500354" y="324764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303654">
                  <a:moveTo>
                    <a:pt x="517766" y="785609"/>
                  </a:moveTo>
                  <a:lnTo>
                    <a:pt x="517093" y="780427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303654">
                  <a:moveTo>
                    <a:pt x="530682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86" y="1040726"/>
                  </a:lnTo>
                  <a:lnTo>
                    <a:pt x="518693" y="1039380"/>
                  </a:lnTo>
                  <a:lnTo>
                    <a:pt x="513257" y="1044994"/>
                  </a:lnTo>
                  <a:lnTo>
                    <a:pt x="517791" y="1051369"/>
                  </a:lnTo>
                  <a:lnTo>
                    <a:pt x="525767" y="1055344"/>
                  </a:lnTo>
                  <a:lnTo>
                    <a:pt x="530682" y="1053769"/>
                  </a:lnTo>
                  <a:close/>
                </a:path>
                <a:path w="1071244" h="1303654">
                  <a:moveTo>
                    <a:pt x="530682" y="264134"/>
                  </a:moveTo>
                  <a:lnTo>
                    <a:pt x="525881" y="261747"/>
                  </a:lnTo>
                  <a:lnTo>
                    <a:pt x="524281" y="265734"/>
                  </a:lnTo>
                  <a:lnTo>
                    <a:pt x="517093" y="264934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82" y="264134"/>
                  </a:lnTo>
                  <a:close/>
                </a:path>
                <a:path w="1071244" h="1303654">
                  <a:moveTo>
                    <a:pt x="530910" y="2692"/>
                  </a:moveTo>
                  <a:lnTo>
                    <a:pt x="527583" y="0"/>
                  </a:lnTo>
                  <a:lnTo>
                    <a:pt x="522592" y="2692"/>
                  </a:lnTo>
                  <a:lnTo>
                    <a:pt x="524281" y="10782"/>
                  </a:lnTo>
                  <a:lnTo>
                    <a:pt x="530910" y="2692"/>
                  </a:lnTo>
                  <a:close/>
                </a:path>
                <a:path w="1071244" h="1303654">
                  <a:moveTo>
                    <a:pt x="534670" y="412000"/>
                  </a:moveTo>
                  <a:lnTo>
                    <a:pt x="528916" y="407568"/>
                  </a:lnTo>
                  <a:lnTo>
                    <a:pt x="520992" y="402399"/>
                  </a:lnTo>
                  <a:lnTo>
                    <a:pt x="515899" y="399630"/>
                  </a:lnTo>
                  <a:lnTo>
                    <a:pt x="518693" y="402399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20" y="417576"/>
                  </a:lnTo>
                  <a:lnTo>
                    <a:pt x="534670" y="412000"/>
                  </a:lnTo>
                  <a:close/>
                </a:path>
                <a:path w="1071244" h="1303654">
                  <a:moveTo>
                    <a:pt x="571855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55" y="384149"/>
                  </a:lnTo>
                  <a:close/>
                </a:path>
                <a:path w="1071244" h="1303654">
                  <a:moveTo>
                    <a:pt x="576135" y="148120"/>
                  </a:moveTo>
                  <a:lnTo>
                    <a:pt x="572833" y="144551"/>
                  </a:lnTo>
                  <a:lnTo>
                    <a:pt x="568045" y="145643"/>
                  </a:lnTo>
                  <a:lnTo>
                    <a:pt x="569836" y="153847"/>
                  </a:lnTo>
                  <a:lnTo>
                    <a:pt x="576135" y="148120"/>
                  </a:lnTo>
                  <a:close/>
                </a:path>
                <a:path w="1071244" h="1303654">
                  <a:moveTo>
                    <a:pt x="597763" y="77241"/>
                  </a:moveTo>
                  <a:lnTo>
                    <a:pt x="594614" y="70726"/>
                  </a:lnTo>
                  <a:lnTo>
                    <a:pt x="589673" y="73202"/>
                  </a:lnTo>
                  <a:lnTo>
                    <a:pt x="593420" y="76720"/>
                  </a:lnTo>
                  <a:lnTo>
                    <a:pt x="597763" y="77241"/>
                  </a:lnTo>
                  <a:close/>
                </a:path>
                <a:path w="1071244" h="1303654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25" y="102692"/>
                  </a:lnTo>
                  <a:lnTo>
                    <a:pt x="593013" y="105892"/>
                  </a:lnTo>
                  <a:lnTo>
                    <a:pt x="597814" y="103492"/>
                  </a:lnTo>
                  <a:lnTo>
                    <a:pt x="601802" y="99504"/>
                  </a:lnTo>
                  <a:close/>
                </a:path>
                <a:path w="1071244" h="1303654">
                  <a:moveTo>
                    <a:pt x="607402" y="886726"/>
                  </a:moveTo>
                  <a:lnTo>
                    <a:pt x="600214" y="883539"/>
                  </a:lnTo>
                  <a:lnTo>
                    <a:pt x="595414" y="885926"/>
                  </a:lnTo>
                  <a:lnTo>
                    <a:pt x="591413" y="889927"/>
                  </a:lnTo>
                  <a:lnTo>
                    <a:pt x="598614" y="893127"/>
                  </a:lnTo>
                  <a:lnTo>
                    <a:pt x="603402" y="890727"/>
                  </a:lnTo>
                  <a:lnTo>
                    <a:pt x="607402" y="886726"/>
                  </a:lnTo>
                  <a:close/>
                </a:path>
                <a:path w="1071244" h="1303654">
                  <a:moveTo>
                    <a:pt x="609803" y="791629"/>
                  </a:moveTo>
                  <a:lnTo>
                    <a:pt x="605002" y="789228"/>
                  </a:lnTo>
                  <a:lnTo>
                    <a:pt x="603402" y="794016"/>
                  </a:lnTo>
                  <a:lnTo>
                    <a:pt x="599414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803" y="791629"/>
                  </a:lnTo>
                  <a:close/>
                </a:path>
                <a:path w="1071244" h="1303654">
                  <a:moveTo>
                    <a:pt x="643242" y="469468"/>
                  </a:moveTo>
                  <a:lnTo>
                    <a:pt x="642569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303654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61"/>
                  </a:lnTo>
                  <a:lnTo>
                    <a:pt x="647661" y="726681"/>
                  </a:lnTo>
                  <a:lnTo>
                    <a:pt x="650316" y="730808"/>
                  </a:lnTo>
                  <a:close/>
                </a:path>
                <a:path w="1071244" h="1303654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303654">
                  <a:moveTo>
                    <a:pt x="683742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42" y="471258"/>
                  </a:lnTo>
                  <a:close/>
                </a:path>
                <a:path w="1071244" h="1303654">
                  <a:moveTo>
                    <a:pt x="705700" y="859561"/>
                  </a:moveTo>
                  <a:lnTo>
                    <a:pt x="700913" y="857161"/>
                  </a:lnTo>
                  <a:lnTo>
                    <a:pt x="699312" y="861949"/>
                  </a:lnTo>
                  <a:lnTo>
                    <a:pt x="692111" y="861148"/>
                  </a:lnTo>
                  <a:lnTo>
                    <a:pt x="697712" y="865149"/>
                  </a:lnTo>
                  <a:lnTo>
                    <a:pt x="701713" y="865949"/>
                  </a:lnTo>
                  <a:lnTo>
                    <a:pt x="705700" y="859561"/>
                  </a:lnTo>
                  <a:close/>
                </a:path>
                <a:path w="1071244" h="1303654">
                  <a:moveTo>
                    <a:pt x="713460" y="717562"/>
                  </a:moveTo>
                  <a:lnTo>
                    <a:pt x="712901" y="712495"/>
                  </a:lnTo>
                  <a:lnTo>
                    <a:pt x="709193" y="708787"/>
                  </a:lnTo>
                  <a:lnTo>
                    <a:pt x="710793" y="713397"/>
                  </a:lnTo>
                  <a:lnTo>
                    <a:pt x="713460" y="717562"/>
                  </a:lnTo>
                  <a:close/>
                </a:path>
                <a:path w="1071244" h="1303654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67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303654">
                  <a:moveTo>
                    <a:pt x="736079" y="181825"/>
                  </a:moveTo>
                  <a:lnTo>
                    <a:pt x="731278" y="179425"/>
                  </a:lnTo>
                  <a:lnTo>
                    <a:pt x="730478" y="184213"/>
                  </a:lnTo>
                  <a:lnTo>
                    <a:pt x="723290" y="183413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79" y="181825"/>
                  </a:lnTo>
                  <a:close/>
                </a:path>
                <a:path w="1071244" h="1303654">
                  <a:moveTo>
                    <a:pt x="740270" y="1187234"/>
                  </a:moveTo>
                  <a:lnTo>
                    <a:pt x="737044" y="1183195"/>
                  </a:lnTo>
                  <a:lnTo>
                    <a:pt x="733679" y="1187234"/>
                  </a:lnTo>
                  <a:lnTo>
                    <a:pt x="740194" y="1191285"/>
                  </a:lnTo>
                  <a:lnTo>
                    <a:pt x="740270" y="1187234"/>
                  </a:lnTo>
                  <a:close/>
                </a:path>
                <a:path w="1071244" h="1303654">
                  <a:moveTo>
                    <a:pt x="740740" y="696442"/>
                  </a:moveTo>
                  <a:lnTo>
                    <a:pt x="740067" y="691718"/>
                  </a:lnTo>
                  <a:lnTo>
                    <a:pt x="736701" y="687895"/>
                  </a:lnTo>
                  <a:lnTo>
                    <a:pt x="738276" y="692315"/>
                  </a:lnTo>
                  <a:lnTo>
                    <a:pt x="740740" y="696442"/>
                  </a:lnTo>
                  <a:close/>
                </a:path>
                <a:path w="1071244" h="1303654">
                  <a:moveTo>
                    <a:pt x="742645" y="463067"/>
                  </a:moveTo>
                  <a:lnTo>
                    <a:pt x="736079" y="458355"/>
                  </a:lnTo>
                  <a:lnTo>
                    <a:pt x="735558" y="465315"/>
                  </a:lnTo>
                  <a:lnTo>
                    <a:pt x="730783" y="471538"/>
                  </a:lnTo>
                  <a:lnTo>
                    <a:pt x="727646" y="476554"/>
                  </a:lnTo>
                  <a:lnTo>
                    <a:pt x="732078" y="479933"/>
                  </a:lnTo>
                  <a:lnTo>
                    <a:pt x="734504" y="474306"/>
                  </a:lnTo>
                  <a:lnTo>
                    <a:pt x="740067" y="468541"/>
                  </a:lnTo>
                  <a:lnTo>
                    <a:pt x="742645" y="463067"/>
                  </a:lnTo>
                  <a:close/>
                </a:path>
                <a:path w="1071244" h="1303654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24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303654">
                  <a:moveTo>
                    <a:pt x="766445" y="560654"/>
                  </a:moveTo>
                  <a:lnTo>
                    <a:pt x="761644" y="558253"/>
                  </a:lnTo>
                  <a:lnTo>
                    <a:pt x="760056" y="563041"/>
                  </a:lnTo>
                  <a:lnTo>
                    <a:pt x="752856" y="562241"/>
                  </a:lnTo>
                  <a:lnTo>
                    <a:pt x="758456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303654">
                  <a:moveTo>
                    <a:pt x="797128" y="540016"/>
                  </a:moveTo>
                  <a:lnTo>
                    <a:pt x="795210" y="535076"/>
                  </a:lnTo>
                  <a:lnTo>
                    <a:pt x="788365" y="538226"/>
                  </a:lnTo>
                  <a:lnTo>
                    <a:pt x="791921" y="540473"/>
                  </a:lnTo>
                  <a:lnTo>
                    <a:pt x="797128" y="540016"/>
                  </a:lnTo>
                  <a:close/>
                </a:path>
                <a:path w="1071244" h="1303654">
                  <a:moveTo>
                    <a:pt x="797610" y="992225"/>
                  </a:moveTo>
                  <a:lnTo>
                    <a:pt x="791324" y="987717"/>
                  </a:lnTo>
                  <a:lnTo>
                    <a:pt x="789825" y="981341"/>
                  </a:lnTo>
                  <a:lnTo>
                    <a:pt x="788619" y="974801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303654">
                  <a:moveTo>
                    <a:pt x="798410" y="146659"/>
                  </a:moveTo>
                  <a:lnTo>
                    <a:pt x="793623" y="144259"/>
                  </a:lnTo>
                  <a:lnTo>
                    <a:pt x="792822" y="148247"/>
                  </a:lnTo>
                  <a:lnTo>
                    <a:pt x="785622" y="148247"/>
                  </a:lnTo>
                  <a:lnTo>
                    <a:pt x="790422" y="152247"/>
                  </a:lnTo>
                  <a:lnTo>
                    <a:pt x="794423" y="153047"/>
                  </a:lnTo>
                  <a:lnTo>
                    <a:pt x="798410" y="146659"/>
                  </a:lnTo>
                  <a:close/>
                </a:path>
                <a:path w="1071244" h="1303654">
                  <a:moveTo>
                    <a:pt x="803795" y="703326"/>
                  </a:moveTo>
                  <a:lnTo>
                    <a:pt x="799211" y="702106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79" y="710539"/>
                  </a:lnTo>
                  <a:lnTo>
                    <a:pt x="801712" y="706412"/>
                  </a:lnTo>
                  <a:lnTo>
                    <a:pt x="803795" y="703326"/>
                  </a:lnTo>
                  <a:close/>
                </a:path>
                <a:path w="1071244" h="1303654">
                  <a:moveTo>
                    <a:pt x="811999" y="449554"/>
                  </a:moveTo>
                  <a:lnTo>
                    <a:pt x="807199" y="447154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4011" y="455155"/>
                  </a:lnTo>
                  <a:lnTo>
                    <a:pt x="807999" y="455955"/>
                  </a:lnTo>
                  <a:lnTo>
                    <a:pt x="811999" y="449554"/>
                  </a:lnTo>
                  <a:close/>
                </a:path>
                <a:path w="1071244" h="1303654">
                  <a:moveTo>
                    <a:pt x="819048" y="266687"/>
                  </a:moveTo>
                  <a:lnTo>
                    <a:pt x="816800" y="261747"/>
                  </a:lnTo>
                  <a:lnTo>
                    <a:pt x="810056" y="264883"/>
                  </a:lnTo>
                  <a:lnTo>
                    <a:pt x="813803" y="267131"/>
                  </a:lnTo>
                  <a:lnTo>
                    <a:pt x="819048" y="266687"/>
                  </a:lnTo>
                  <a:close/>
                </a:path>
                <a:path w="1071244" h="1303654">
                  <a:moveTo>
                    <a:pt x="826338" y="704634"/>
                  </a:moveTo>
                  <a:lnTo>
                    <a:pt x="823188" y="698119"/>
                  </a:lnTo>
                  <a:lnTo>
                    <a:pt x="818248" y="700582"/>
                  </a:lnTo>
                  <a:lnTo>
                    <a:pt x="821994" y="704113"/>
                  </a:lnTo>
                  <a:lnTo>
                    <a:pt x="826338" y="704634"/>
                  </a:lnTo>
                  <a:close/>
                </a:path>
                <a:path w="1071244" h="1303654">
                  <a:moveTo>
                    <a:pt x="831481" y="978382"/>
                  </a:moveTo>
                  <a:lnTo>
                    <a:pt x="827989" y="977036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89" y="988847"/>
                  </a:lnTo>
                  <a:lnTo>
                    <a:pt x="831380" y="983538"/>
                  </a:lnTo>
                  <a:lnTo>
                    <a:pt x="831481" y="978382"/>
                  </a:lnTo>
                  <a:close/>
                </a:path>
                <a:path w="1071244" h="1303654">
                  <a:moveTo>
                    <a:pt x="845566" y="320090"/>
                  </a:moveTo>
                  <a:lnTo>
                    <a:pt x="842365" y="319290"/>
                  </a:lnTo>
                  <a:lnTo>
                    <a:pt x="839978" y="317690"/>
                  </a:lnTo>
                  <a:lnTo>
                    <a:pt x="837577" y="316890"/>
                  </a:lnTo>
                  <a:lnTo>
                    <a:pt x="836777" y="320090"/>
                  </a:lnTo>
                  <a:lnTo>
                    <a:pt x="835177" y="322478"/>
                  </a:lnTo>
                  <a:lnTo>
                    <a:pt x="834377" y="324878"/>
                  </a:lnTo>
                  <a:lnTo>
                    <a:pt x="836777" y="326478"/>
                  </a:lnTo>
                  <a:lnTo>
                    <a:pt x="839978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78"/>
                  </a:lnTo>
                  <a:lnTo>
                    <a:pt x="845566" y="320090"/>
                  </a:lnTo>
                  <a:close/>
                </a:path>
                <a:path w="1071244" h="1303654">
                  <a:moveTo>
                    <a:pt x="903109" y="620585"/>
                  </a:moveTo>
                  <a:lnTo>
                    <a:pt x="899731" y="615403"/>
                  </a:lnTo>
                  <a:lnTo>
                    <a:pt x="895311" y="616889"/>
                  </a:lnTo>
                  <a:lnTo>
                    <a:pt x="893000" y="621830"/>
                  </a:lnTo>
                  <a:lnTo>
                    <a:pt x="895921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85"/>
                  </a:lnTo>
                  <a:close/>
                </a:path>
                <a:path w="1071244" h="1303654">
                  <a:moveTo>
                    <a:pt x="906310" y="826782"/>
                  </a:moveTo>
                  <a:lnTo>
                    <a:pt x="899109" y="825995"/>
                  </a:lnTo>
                  <a:lnTo>
                    <a:pt x="896658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21" y="839571"/>
                  </a:lnTo>
                  <a:lnTo>
                    <a:pt x="892721" y="834783"/>
                  </a:lnTo>
                  <a:lnTo>
                    <a:pt x="896721" y="836383"/>
                  </a:lnTo>
                  <a:lnTo>
                    <a:pt x="901509" y="837971"/>
                  </a:lnTo>
                  <a:lnTo>
                    <a:pt x="898309" y="831583"/>
                  </a:lnTo>
                  <a:lnTo>
                    <a:pt x="906310" y="826782"/>
                  </a:lnTo>
                  <a:close/>
                </a:path>
                <a:path w="1071244" h="1303654">
                  <a:moveTo>
                    <a:pt x="967041" y="637374"/>
                  </a:moveTo>
                  <a:lnTo>
                    <a:pt x="965377" y="630745"/>
                  </a:lnTo>
                  <a:lnTo>
                    <a:pt x="959650" y="628078"/>
                  </a:lnTo>
                  <a:lnTo>
                    <a:pt x="956030" y="628269"/>
                  </a:lnTo>
                  <a:lnTo>
                    <a:pt x="960653" y="630186"/>
                  </a:lnTo>
                  <a:lnTo>
                    <a:pt x="961453" y="635774"/>
                  </a:lnTo>
                  <a:lnTo>
                    <a:pt x="965441" y="645363"/>
                  </a:lnTo>
                  <a:lnTo>
                    <a:pt x="967041" y="637374"/>
                  </a:lnTo>
                  <a:close/>
                </a:path>
                <a:path w="1071244" h="1303654">
                  <a:moveTo>
                    <a:pt x="1050632" y="703402"/>
                  </a:moveTo>
                  <a:lnTo>
                    <a:pt x="1048969" y="697014"/>
                  </a:lnTo>
                  <a:lnTo>
                    <a:pt x="1045489" y="693178"/>
                  </a:lnTo>
                  <a:lnTo>
                    <a:pt x="1044575" y="698119"/>
                  </a:lnTo>
                  <a:lnTo>
                    <a:pt x="1044702" y="703630"/>
                  </a:lnTo>
                  <a:lnTo>
                    <a:pt x="1043863" y="708698"/>
                  </a:lnTo>
                  <a:lnTo>
                    <a:pt x="1043787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303654">
                  <a:moveTo>
                    <a:pt x="1070940" y="714095"/>
                  </a:moveTo>
                  <a:lnTo>
                    <a:pt x="1065593" y="713295"/>
                  </a:lnTo>
                  <a:lnTo>
                    <a:pt x="1059357" y="710704"/>
                  </a:lnTo>
                  <a:lnTo>
                    <a:pt x="1054315" y="709599"/>
                  </a:lnTo>
                  <a:lnTo>
                    <a:pt x="1052563" y="713295"/>
                  </a:lnTo>
                  <a:lnTo>
                    <a:pt x="1057567" y="714552"/>
                  </a:lnTo>
                  <a:lnTo>
                    <a:pt x="1063256" y="717892"/>
                  </a:lnTo>
                  <a:lnTo>
                    <a:pt x="1068184" y="719150"/>
                  </a:lnTo>
                  <a:lnTo>
                    <a:pt x="1070940" y="71409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412248" y="8491854"/>
              <a:ext cx="1875789" cy="1141730"/>
            </a:xfrm>
            <a:custGeom>
              <a:avLst/>
              <a:gdLst/>
              <a:ahLst/>
              <a:cxnLst/>
              <a:rect l="l" t="t" r="r" b="b"/>
              <a:pathLst>
                <a:path w="1875790" h="1141729">
                  <a:moveTo>
                    <a:pt x="8775" y="631532"/>
                  </a:moveTo>
                  <a:lnTo>
                    <a:pt x="6858" y="626579"/>
                  </a:lnTo>
                  <a:lnTo>
                    <a:pt x="0" y="629729"/>
                  </a:lnTo>
                  <a:lnTo>
                    <a:pt x="3568" y="631977"/>
                  </a:lnTo>
                  <a:lnTo>
                    <a:pt x="8775" y="631532"/>
                  </a:lnTo>
                  <a:close/>
                </a:path>
                <a:path w="1875790" h="1141729">
                  <a:moveTo>
                    <a:pt x="77990" y="757656"/>
                  </a:moveTo>
                  <a:lnTo>
                    <a:pt x="73190" y="755256"/>
                  </a:lnTo>
                  <a:lnTo>
                    <a:pt x="72402" y="760056"/>
                  </a:lnTo>
                  <a:lnTo>
                    <a:pt x="65201" y="759256"/>
                  </a:lnTo>
                  <a:lnTo>
                    <a:pt x="70002" y="763257"/>
                  </a:lnTo>
                  <a:lnTo>
                    <a:pt x="73990" y="764044"/>
                  </a:lnTo>
                  <a:lnTo>
                    <a:pt x="77990" y="757656"/>
                  </a:lnTo>
                  <a:close/>
                </a:path>
                <a:path w="1875790" h="1141729">
                  <a:moveTo>
                    <a:pt x="89179" y="1041374"/>
                  </a:moveTo>
                  <a:lnTo>
                    <a:pt x="81991" y="1038987"/>
                  </a:lnTo>
                  <a:lnTo>
                    <a:pt x="77190" y="1040574"/>
                  </a:lnTo>
                  <a:lnTo>
                    <a:pt x="73190" y="1044575"/>
                  </a:lnTo>
                  <a:lnTo>
                    <a:pt x="80391" y="1047775"/>
                  </a:lnTo>
                  <a:lnTo>
                    <a:pt x="85178" y="1045375"/>
                  </a:lnTo>
                  <a:lnTo>
                    <a:pt x="89179" y="1041374"/>
                  </a:lnTo>
                  <a:close/>
                </a:path>
                <a:path w="1875790" h="1141729">
                  <a:moveTo>
                    <a:pt x="89179" y="1020597"/>
                  </a:moveTo>
                  <a:lnTo>
                    <a:pt x="84391" y="1018197"/>
                  </a:lnTo>
                  <a:lnTo>
                    <a:pt x="83591" y="1022997"/>
                  </a:lnTo>
                  <a:lnTo>
                    <a:pt x="79590" y="1028585"/>
                  </a:lnTo>
                  <a:lnTo>
                    <a:pt x="83591" y="1030986"/>
                  </a:lnTo>
                  <a:lnTo>
                    <a:pt x="85178" y="1026198"/>
                  </a:lnTo>
                  <a:lnTo>
                    <a:pt x="89179" y="1020597"/>
                  </a:lnTo>
                  <a:close/>
                </a:path>
                <a:path w="1875790" h="1141729">
                  <a:moveTo>
                    <a:pt x="105168" y="947077"/>
                  </a:moveTo>
                  <a:lnTo>
                    <a:pt x="100368" y="944676"/>
                  </a:lnTo>
                  <a:lnTo>
                    <a:pt x="98767" y="948664"/>
                  </a:lnTo>
                  <a:lnTo>
                    <a:pt x="91579" y="948664"/>
                  </a:lnTo>
                  <a:lnTo>
                    <a:pt x="97167" y="952665"/>
                  </a:lnTo>
                  <a:lnTo>
                    <a:pt x="101168" y="953465"/>
                  </a:lnTo>
                  <a:lnTo>
                    <a:pt x="105168" y="947077"/>
                  </a:lnTo>
                  <a:close/>
                </a:path>
                <a:path w="1875790" h="1141729">
                  <a:moveTo>
                    <a:pt x="118745" y="960653"/>
                  </a:moveTo>
                  <a:lnTo>
                    <a:pt x="113957" y="958265"/>
                  </a:lnTo>
                  <a:lnTo>
                    <a:pt x="112356" y="962253"/>
                  </a:lnTo>
                  <a:lnTo>
                    <a:pt x="105168" y="962253"/>
                  </a:lnTo>
                  <a:lnTo>
                    <a:pt x="110756" y="966254"/>
                  </a:lnTo>
                  <a:lnTo>
                    <a:pt x="114757" y="967054"/>
                  </a:lnTo>
                  <a:lnTo>
                    <a:pt x="118745" y="960653"/>
                  </a:lnTo>
                  <a:close/>
                </a:path>
                <a:path w="1875790" h="1141729">
                  <a:moveTo>
                    <a:pt x="142582" y="226326"/>
                  </a:moveTo>
                  <a:lnTo>
                    <a:pt x="140335" y="221386"/>
                  </a:lnTo>
                  <a:lnTo>
                    <a:pt x="133591" y="224523"/>
                  </a:lnTo>
                  <a:lnTo>
                    <a:pt x="137337" y="226771"/>
                  </a:lnTo>
                  <a:lnTo>
                    <a:pt x="142582" y="226326"/>
                  </a:lnTo>
                  <a:close/>
                </a:path>
                <a:path w="1875790" h="1141729">
                  <a:moveTo>
                    <a:pt x="149923" y="812800"/>
                  </a:moveTo>
                  <a:lnTo>
                    <a:pt x="147180" y="809688"/>
                  </a:lnTo>
                  <a:lnTo>
                    <a:pt x="146621" y="805903"/>
                  </a:lnTo>
                  <a:lnTo>
                    <a:pt x="145313" y="802576"/>
                  </a:lnTo>
                  <a:lnTo>
                    <a:pt x="140335" y="800811"/>
                  </a:lnTo>
                  <a:lnTo>
                    <a:pt x="138912" y="806399"/>
                  </a:lnTo>
                  <a:lnTo>
                    <a:pt x="142125" y="811898"/>
                  </a:lnTo>
                  <a:lnTo>
                    <a:pt x="146850" y="814857"/>
                  </a:lnTo>
                  <a:lnTo>
                    <a:pt x="149923" y="812800"/>
                  </a:lnTo>
                  <a:close/>
                </a:path>
                <a:path w="1875790" h="1141729">
                  <a:moveTo>
                    <a:pt x="161315" y="702551"/>
                  </a:moveTo>
                  <a:lnTo>
                    <a:pt x="159512" y="697712"/>
                  </a:lnTo>
                  <a:lnTo>
                    <a:pt x="152323" y="700519"/>
                  </a:lnTo>
                  <a:lnTo>
                    <a:pt x="155917" y="702805"/>
                  </a:lnTo>
                  <a:lnTo>
                    <a:pt x="161315" y="702551"/>
                  </a:lnTo>
                  <a:close/>
                </a:path>
                <a:path w="1875790" h="1141729">
                  <a:moveTo>
                    <a:pt x="173901" y="952665"/>
                  </a:moveTo>
                  <a:lnTo>
                    <a:pt x="166700" y="949464"/>
                  </a:lnTo>
                  <a:lnTo>
                    <a:pt x="161912" y="951865"/>
                  </a:lnTo>
                  <a:lnTo>
                    <a:pt x="157911" y="955865"/>
                  </a:lnTo>
                  <a:lnTo>
                    <a:pt x="165100" y="959065"/>
                  </a:lnTo>
                  <a:lnTo>
                    <a:pt x="169900" y="956665"/>
                  </a:lnTo>
                  <a:lnTo>
                    <a:pt x="173901" y="952665"/>
                  </a:lnTo>
                  <a:close/>
                </a:path>
                <a:path w="1875790" h="1141729">
                  <a:moveTo>
                    <a:pt x="174701" y="856754"/>
                  </a:moveTo>
                  <a:lnTo>
                    <a:pt x="169900" y="854367"/>
                  </a:lnTo>
                  <a:lnTo>
                    <a:pt x="168300" y="846366"/>
                  </a:lnTo>
                  <a:lnTo>
                    <a:pt x="161912" y="852766"/>
                  </a:lnTo>
                  <a:lnTo>
                    <a:pt x="166700" y="854367"/>
                  </a:lnTo>
                  <a:lnTo>
                    <a:pt x="169100" y="862355"/>
                  </a:lnTo>
                  <a:lnTo>
                    <a:pt x="174701" y="856754"/>
                  </a:lnTo>
                  <a:close/>
                </a:path>
                <a:path w="1875790" h="1141729">
                  <a:moveTo>
                    <a:pt x="179489" y="605002"/>
                  </a:moveTo>
                  <a:lnTo>
                    <a:pt x="174701" y="601814"/>
                  </a:lnTo>
                  <a:lnTo>
                    <a:pt x="171297" y="603885"/>
                  </a:lnTo>
                  <a:lnTo>
                    <a:pt x="165506" y="605205"/>
                  </a:lnTo>
                  <a:lnTo>
                    <a:pt x="162102" y="607428"/>
                  </a:lnTo>
                  <a:lnTo>
                    <a:pt x="165900" y="612203"/>
                  </a:lnTo>
                  <a:lnTo>
                    <a:pt x="166700" y="609803"/>
                  </a:lnTo>
                  <a:lnTo>
                    <a:pt x="168300" y="608203"/>
                  </a:lnTo>
                  <a:lnTo>
                    <a:pt x="171500" y="609803"/>
                  </a:lnTo>
                  <a:lnTo>
                    <a:pt x="170700" y="613003"/>
                  </a:lnTo>
                  <a:lnTo>
                    <a:pt x="168300" y="616991"/>
                  </a:lnTo>
                  <a:lnTo>
                    <a:pt x="172300" y="618591"/>
                  </a:lnTo>
                  <a:lnTo>
                    <a:pt x="173901" y="613003"/>
                  </a:lnTo>
                  <a:lnTo>
                    <a:pt x="179489" y="605002"/>
                  </a:lnTo>
                  <a:close/>
                </a:path>
                <a:path w="1875790" h="1141729">
                  <a:moveTo>
                    <a:pt x="184289" y="938276"/>
                  </a:moveTo>
                  <a:lnTo>
                    <a:pt x="179489" y="935888"/>
                  </a:lnTo>
                  <a:lnTo>
                    <a:pt x="177088" y="928687"/>
                  </a:lnTo>
                  <a:lnTo>
                    <a:pt x="171500" y="934288"/>
                  </a:lnTo>
                  <a:lnTo>
                    <a:pt x="176288" y="935888"/>
                  </a:lnTo>
                  <a:lnTo>
                    <a:pt x="178689" y="943876"/>
                  </a:lnTo>
                  <a:lnTo>
                    <a:pt x="184289" y="938276"/>
                  </a:lnTo>
                  <a:close/>
                </a:path>
                <a:path w="1875790" h="1141729">
                  <a:moveTo>
                    <a:pt x="185280" y="899274"/>
                  </a:moveTo>
                  <a:lnTo>
                    <a:pt x="183489" y="894321"/>
                  </a:lnTo>
                  <a:lnTo>
                    <a:pt x="176288" y="897470"/>
                  </a:lnTo>
                  <a:lnTo>
                    <a:pt x="179895" y="899718"/>
                  </a:lnTo>
                  <a:lnTo>
                    <a:pt x="185280" y="899274"/>
                  </a:lnTo>
                  <a:close/>
                </a:path>
                <a:path w="1875790" h="1141729">
                  <a:moveTo>
                    <a:pt x="187896" y="826846"/>
                  </a:moveTo>
                  <a:lnTo>
                    <a:pt x="185089" y="820000"/>
                  </a:lnTo>
                  <a:lnTo>
                    <a:pt x="180022" y="822579"/>
                  </a:lnTo>
                  <a:lnTo>
                    <a:pt x="183591" y="826287"/>
                  </a:lnTo>
                  <a:lnTo>
                    <a:pt x="187896" y="826846"/>
                  </a:lnTo>
                  <a:close/>
                </a:path>
                <a:path w="1875790" h="1141729">
                  <a:moveTo>
                    <a:pt x="189395" y="703465"/>
                  </a:moveTo>
                  <a:lnTo>
                    <a:pt x="187477" y="698512"/>
                  </a:lnTo>
                  <a:lnTo>
                    <a:pt x="180632" y="701662"/>
                  </a:lnTo>
                  <a:lnTo>
                    <a:pt x="184188" y="703910"/>
                  </a:lnTo>
                  <a:lnTo>
                    <a:pt x="189395" y="703465"/>
                  </a:lnTo>
                  <a:close/>
                </a:path>
                <a:path w="1875790" h="1141729">
                  <a:moveTo>
                    <a:pt x="212255" y="303707"/>
                  </a:moveTo>
                  <a:lnTo>
                    <a:pt x="207467" y="301307"/>
                  </a:lnTo>
                  <a:lnTo>
                    <a:pt x="206667" y="306095"/>
                  </a:lnTo>
                  <a:lnTo>
                    <a:pt x="202666" y="312496"/>
                  </a:lnTo>
                  <a:lnTo>
                    <a:pt x="206667" y="314096"/>
                  </a:lnTo>
                  <a:lnTo>
                    <a:pt x="208267" y="309295"/>
                  </a:lnTo>
                  <a:lnTo>
                    <a:pt x="212255" y="303707"/>
                  </a:lnTo>
                  <a:close/>
                </a:path>
                <a:path w="1875790" h="1141729">
                  <a:moveTo>
                    <a:pt x="215404" y="296633"/>
                  </a:moveTo>
                  <a:lnTo>
                    <a:pt x="212255" y="290118"/>
                  </a:lnTo>
                  <a:lnTo>
                    <a:pt x="207314" y="292582"/>
                  </a:lnTo>
                  <a:lnTo>
                    <a:pt x="211061" y="296113"/>
                  </a:lnTo>
                  <a:lnTo>
                    <a:pt x="215404" y="296633"/>
                  </a:lnTo>
                  <a:close/>
                </a:path>
                <a:path w="1875790" h="1141729">
                  <a:moveTo>
                    <a:pt x="216255" y="720890"/>
                  </a:moveTo>
                  <a:lnTo>
                    <a:pt x="212255" y="720090"/>
                  </a:lnTo>
                  <a:lnTo>
                    <a:pt x="205917" y="711911"/>
                  </a:lnTo>
                  <a:lnTo>
                    <a:pt x="207060" y="718197"/>
                  </a:lnTo>
                  <a:lnTo>
                    <a:pt x="211810" y="725830"/>
                  </a:lnTo>
                  <a:lnTo>
                    <a:pt x="216255" y="721690"/>
                  </a:lnTo>
                  <a:lnTo>
                    <a:pt x="216255" y="720890"/>
                  </a:lnTo>
                  <a:close/>
                </a:path>
                <a:path w="1875790" h="1141729">
                  <a:moveTo>
                    <a:pt x="232244" y="345262"/>
                  </a:moveTo>
                  <a:lnTo>
                    <a:pt x="225844" y="343662"/>
                  </a:lnTo>
                  <a:lnTo>
                    <a:pt x="217855" y="338861"/>
                  </a:lnTo>
                  <a:lnTo>
                    <a:pt x="213855" y="343662"/>
                  </a:lnTo>
                  <a:lnTo>
                    <a:pt x="219989" y="346951"/>
                  </a:lnTo>
                  <a:lnTo>
                    <a:pt x="223951" y="349554"/>
                  </a:lnTo>
                  <a:lnTo>
                    <a:pt x="227457" y="349618"/>
                  </a:lnTo>
                  <a:lnTo>
                    <a:pt x="232244" y="345262"/>
                  </a:lnTo>
                  <a:close/>
                </a:path>
                <a:path w="1875790" h="1141729">
                  <a:moveTo>
                    <a:pt x="249021" y="899922"/>
                  </a:moveTo>
                  <a:lnTo>
                    <a:pt x="244221" y="897521"/>
                  </a:lnTo>
                  <a:lnTo>
                    <a:pt x="242633" y="902309"/>
                  </a:lnTo>
                  <a:lnTo>
                    <a:pt x="238633" y="908710"/>
                  </a:lnTo>
                  <a:lnTo>
                    <a:pt x="243433" y="910310"/>
                  </a:lnTo>
                  <a:lnTo>
                    <a:pt x="245021" y="905510"/>
                  </a:lnTo>
                  <a:lnTo>
                    <a:pt x="249021" y="899922"/>
                  </a:lnTo>
                  <a:close/>
                </a:path>
                <a:path w="1875790" h="1141729">
                  <a:moveTo>
                    <a:pt x="251421" y="948664"/>
                  </a:moveTo>
                  <a:lnTo>
                    <a:pt x="249466" y="944778"/>
                  </a:lnTo>
                  <a:lnTo>
                    <a:pt x="249618" y="937882"/>
                  </a:lnTo>
                  <a:lnTo>
                    <a:pt x="248272" y="933386"/>
                  </a:lnTo>
                  <a:lnTo>
                    <a:pt x="241833" y="936675"/>
                  </a:lnTo>
                  <a:lnTo>
                    <a:pt x="246621" y="939876"/>
                  </a:lnTo>
                  <a:lnTo>
                    <a:pt x="238633" y="944676"/>
                  </a:lnTo>
                  <a:lnTo>
                    <a:pt x="246621" y="945476"/>
                  </a:lnTo>
                  <a:lnTo>
                    <a:pt x="247421" y="953465"/>
                  </a:lnTo>
                  <a:lnTo>
                    <a:pt x="251421" y="948664"/>
                  </a:lnTo>
                  <a:close/>
                </a:path>
                <a:path w="1875790" h="1141729">
                  <a:moveTo>
                    <a:pt x="252564" y="421081"/>
                  </a:moveTo>
                  <a:lnTo>
                    <a:pt x="249428" y="418388"/>
                  </a:lnTo>
                  <a:lnTo>
                    <a:pt x="244475" y="421081"/>
                  </a:lnTo>
                  <a:lnTo>
                    <a:pt x="245821" y="429183"/>
                  </a:lnTo>
                  <a:lnTo>
                    <a:pt x="252564" y="421081"/>
                  </a:lnTo>
                  <a:close/>
                </a:path>
                <a:path w="1875790" h="1141729">
                  <a:moveTo>
                    <a:pt x="257810" y="538670"/>
                  </a:moveTo>
                  <a:lnTo>
                    <a:pt x="255587" y="531507"/>
                  </a:lnTo>
                  <a:lnTo>
                    <a:pt x="247218" y="531672"/>
                  </a:lnTo>
                  <a:lnTo>
                    <a:pt x="239153" y="535749"/>
                  </a:lnTo>
                  <a:lnTo>
                    <a:pt x="237832" y="540270"/>
                  </a:lnTo>
                  <a:lnTo>
                    <a:pt x="243319" y="538340"/>
                  </a:lnTo>
                  <a:lnTo>
                    <a:pt x="248119" y="541566"/>
                  </a:lnTo>
                  <a:lnTo>
                    <a:pt x="252780" y="543750"/>
                  </a:lnTo>
                  <a:lnTo>
                    <a:pt x="257810" y="538670"/>
                  </a:lnTo>
                  <a:close/>
                </a:path>
                <a:path w="1875790" h="1141729">
                  <a:moveTo>
                    <a:pt x="258013" y="687476"/>
                  </a:moveTo>
                  <a:lnTo>
                    <a:pt x="256209" y="682536"/>
                  </a:lnTo>
                  <a:lnTo>
                    <a:pt x="249021" y="685673"/>
                  </a:lnTo>
                  <a:lnTo>
                    <a:pt x="252615" y="687920"/>
                  </a:lnTo>
                  <a:lnTo>
                    <a:pt x="258013" y="687476"/>
                  </a:lnTo>
                  <a:close/>
                </a:path>
                <a:path w="1875790" h="1141729">
                  <a:moveTo>
                    <a:pt x="261569" y="860679"/>
                  </a:moveTo>
                  <a:lnTo>
                    <a:pt x="261010" y="855967"/>
                  </a:lnTo>
                  <a:lnTo>
                    <a:pt x="257302" y="852144"/>
                  </a:lnTo>
                  <a:lnTo>
                    <a:pt x="258914" y="856564"/>
                  </a:lnTo>
                  <a:lnTo>
                    <a:pt x="261569" y="860679"/>
                  </a:lnTo>
                  <a:close/>
                </a:path>
                <a:path w="1875790" h="1141729">
                  <a:moveTo>
                    <a:pt x="262610" y="378028"/>
                  </a:moveTo>
                  <a:lnTo>
                    <a:pt x="255422" y="370039"/>
                  </a:lnTo>
                  <a:lnTo>
                    <a:pt x="255422" y="370840"/>
                  </a:lnTo>
                  <a:lnTo>
                    <a:pt x="257009" y="380428"/>
                  </a:lnTo>
                  <a:lnTo>
                    <a:pt x="251701" y="381292"/>
                  </a:lnTo>
                  <a:lnTo>
                    <a:pt x="254114" y="382524"/>
                  </a:lnTo>
                  <a:lnTo>
                    <a:pt x="259372" y="382117"/>
                  </a:lnTo>
                  <a:lnTo>
                    <a:pt x="262610" y="378028"/>
                  </a:lnTo>
                  <a:close/>
                </a:path>
                <a:path w="1875790" h="1141729">
                  <a:moveTo>
                    <a:pt x="264210" y="352450"/>
                  </a:moveTo>
                  <a:lnTo>
                    <a:pt x="259410" y="350050"/>
                  </a:lnTo>
                  <a:lnTo>
                    <a:pt x="257810" y="354850"/>
                  </a:lnTo>
                  <a:lnTo>
                    <a:pt x="250621" y="354050"/>
                  </a:lnTo>
                  <a:lnTo>
                    <a:pt x="256209" y="358051"/>
                  </a:lnTo>
                  <a:lnTo>
                    <a:pt x="260210" y="358851"/>
                  </a:lnTo>
                  <a:lnTo>
                    <a:pt x="264210" y="352450"/>
                  </a:lnTo>
                  <a:close/>
                </a:path>
                <a:path w="1875790" h="1141729">
                  <a:moveTo>
                    <a:pt x="274447" y="763397"/>
                  </a:moveTo>
                  <a:lnTo>
                    <a:pt x="272199" y="758456"/>
                  </a:lnTo>
                  <a:lnTo>
                    <a:pt x="265455" y="761606"/>
                  </a:lnTo>
                  <a:lnTo>
                    <a:pt x="269201" y="763854"/>
                  </a:lnTo>
                  <a:lnTo>
                    <a:pt x="274447" y="763397"/>
                  </a:lnTo>
                  <a:close/>
                </a:path>
                <a:path w="1875790" h="1141729">
                  <a:moveTo>
                    <a:pt x="276199" y="787222"/>
                  </a:moveTo>
                  <a:lnTo>
                    <a:pt x="271399" y="784834"/>
                  </a:lnTo>
                  <a:lnTo>
                    <a:pt x="269798" y="789622"/>
                  </a:lnTo>
                  <a:lnTo>
                    <a:pt x="265811" y="795223"/>
                  </a:lnTo>
                  <a:lnTo>
                    <a:pt x="270598" y="797623"/>
                  </a:lnTo>
                  <a:lnTo>
                    <a:pt x="272199" y="792822"/>
                  </a:lnTo>
                  <a:lnTo>
                    <a:pt x="276199" y="787222"/>
                  </a:lnTo>
                  <a:close/>
                </a:path>
                <a:path w="1875790" h="1141729">
                  <a:moveTo>
                    <a:pt x="276440" y="1131163"/>
                  </a:moveTo>
                  <a:lnTo>
                    <a:pt x="273799" y="1127696"/>
                  </a:lnTo>
                  <a:lnTo>
                    <a:pt x="269811" y="1130719"/>
                  </a:lnTo>
                  <a:lnTo>
                    <a:pt x="263512" y="1133284"/>
                  </a:lnTo>
                  <a:lnTo>
                    <a:pt x="259753" y="1136459"/>
                  </a:lnTo>
                  <a:lnTo>
                    <a:pt x="263410" y="1141285"/>
                  </a:lnTo>
                  <a:lnTo>
                    <a:pt x="267055" y="1137805"/>
                  </a:lnTo>
                  <a:lnTo>
                    <a:pt x="272796" y="1134491"/>
                  </a:lnTo>
                  <a:lnTo>
                    <a:pt x="276440" y="1131163"/>
                  </a:lnTo>
                  <a:close/>
                </a:path>
                <a:path w="1875790" h="1141729">
                  <a:moveTo>
                    <a:pt x="285546" y="837958"/>
                  </a:moveTo>
                  <a:lnTo>
                    <a:pt x="284988" y="832789"/>
                  </a:lnTo>
                  <a:lnTo>
                    <a:pt x="281279" y="829411"/>
                  </a:lnTo>
                  <a:lnTo>
                    <a:pt x="282892" y="833983"/>
                  </a:lnTo>
                  <a:lnTo>
                    <a:pt x="285546" y="837958"/>
                  </a:lnTo>
                  <a:close/>
                </a:path>
                <a:path w="1875790" h="1141729">
                  <a:moveTo>
                    <a:pt x="292176" y="593013"/>
                  </a:moveTo>
                  <a:lnTo>
                    <a:pt x="285788" y="587425"/>
                  </a:lnTo>
                  <a:lnTo>
                    <a:pt x="283387" y="592213"/>
                  </a:lnTo>
                  <a:lnTo>
                    <a:pt x="274599" y="593813"/>
                  </a:lnTo>
                  <a:lnTo>
                    <a:pt x="280987" y="598614"/>
                  </a:lnTo>
                  <a:lnTo>
                    <a:pt x="283387" y="594614"/>
                  </a:lnTo>
                  <a:lnTo>
                    <a:pt x="292176" y="593013"/>
                  </a:lnTo>
                  <a:close/>
                </a:path>
                <a:path w="1875790" h="1141729">
                  <a:moveTo>
                    <a:pt x="295414" y="1132725"/>
                  </a:moveTo>
                  <a:lnTo>
                    <a:pt x="291376" y="1129296"/>
                  </a:lnTo>
                  <a:lnTo>
                    <a:pt x="286423" y="1126769"/>
                  </a:lnTo>
                  <a:lnTo>
                    <a:pt x="282295" y="1123492"/>
                  </a:lnTo>
                  <a:lnTo>
                    <a:pt x="280708" y="1122324"/>
                  </a:lnTo>
                  <a:lnTo>
                    <a:pt x="283387" y="1126096"/>
                  </a:lnTo>
                  <a:lnTo>
                    <a:pt x="283400" y="1131201"/>
                  </a:lnTo>
                  <a:lnTo>
                    <a:pt x="290080" y="1133386"/>
                  </a:lnTo>
                  <a:lnTo>
                    <a:pt x="295414" y="1132725"/>
                  </a:lnTo>
                  <a:close/>
                </a:path>
                <a:path w="1875790" h="1141729">
                  <a:moveTo>
                    <a:pt x="297319" y="300520"/>
                  </a:moveTo>
                  <a:lnTo>
                    <a:pt x="294182" y="298005"/>
                  </a:lnTo>
                  <a:lnTo>
                    <a:pt x="289229" y="300736"/>
                  </a:lnTo>
                  <a:lnTo>
                    <a:pt x="290576" y="308495"/>
                  </a:lnTo>
                  <a:lnTo>
                    <a:pt x="297319" y="300520"/>
                  </a:lnTo>
                  <a:close/>
                </a:path>
                <a:path w="1875790" h="1141729">
                  <a:moveTo>
                    <a:pt x="301764" y="513892"/>
                  </a:moveTo>
                  <a:lnTo>
                    <a:pt x="293776" y="512292"/>
                  </a:lnTo>
                  <a:lnTo>
                    <a:pt x="286588" y="512292"/>
                  </a:lnTo>
                  <a:lnTo>
                    <a:pt x="281787" y="515493"/>
                  </a:lnTo>
                  <a:lnTo>
                    <a:pt x="291376" y="520293"/>
                  </a:lnTo>
                  <a:lnTo>
                    <a:pt x="297776" y="520293"/>
                  </a:lnTo>
                  <a:lnTo>
                    <a:pt x="301764" y="513892"/>
                  </a:lnTo>
                  <a:close/>
                </a:path>
                <a:path w="1875790" h="1141729">
                  <a:moveTo>
                    <a:pt x="304165" y="251752"/>
                  </a:moveTo>
                  <a:lnTo>
                    <a:pt x="297878" y="246468"/>
                  </a:lnTo>
                  <a:lnTo>
                    <a:pt x="293979" y="249656"/>
                  </a:lnTo>
                  <a:lnTo>
                    <a:pt x="295173" y="253885"/>
                  </a:lnTo>
                  <a:lnTo>
                    <a:pt x="304165" y="251752"/>
                  </a:lnTo>
                  <a:close/>
                </a:path>
                <a:path w="1875790" h="1141729">
                  <a:moveTo>
                    <a:pt x="304965" y="493915"/>
                  </a:moveTo>
                  <a:lnTo>
                    <a:pt x="302564" y="492315"/>
                  </a:lnTo>
                  <a:lnTo>
                    <a:pt x="299377" y="491515"/>
                  </a:lnTo>
                  <a:lnTo>
                    <a:pt x="296976" y="491515"/>
                  </a:lnTo>
                  <a:lnTo>
                    <a:pt x="295376" y="494715"/>
                  </a:lnTo>
                  <a:lnTo>
                    <a:pt x="292176" y="502704"/>
                  </a:lnTo>
                  <a:lnTo>
                    <a:pt x="299377" y="505904"/>
                  </a:lnTo>
                  <a:lnTo>
                    <a:pt x="303364" y="501904"/>
                  </a:lnTo>
                  <a:lnTo>
                    <a:pt x="304965" y="493915"/>
                  </a:lnTo>
                  <a:close/>
                </a:path>
                <a:path w="1875790" h="1141729">
                  <a:moveTo>
                    <a:pt x="308724" y="271310"/>
                  </a:moveTo>
                  <a:lnTo>
                    <a:pt x="308165" y="266141"/>
                  </a:lnTo>
                  <a:lnTo>
                    <a:pt x="304457" y="262763"/>
                  </a:lnTo>
                  <a:lnTo>
                    <a:pt x="306070" y="267335"/>
                  </a:lnTo>
                  <a:lnTo>
                    <a:pt x="308724" y="271310"/>
                  </a:lnTo>
                  <a:close/>
                </a:path>
                <a:path w="1875790" h="1141729">
                  <a:moveTo>
                    <a:pt x="325145" y="280670"/>
                  </a:moveTo>
                  <a:lnTo>
                    <a:pt x="323354" y="275729"/>
                  </a:lnTo>
                  <a:lnTo>
                    <a:pt x="316153" y="278879"/>
                  </a:lnTo>
                  <a:lnTo>
                    <a:pt x="319747" y="281127"/>
                  </a:lnTo>
                  <a:lnTo>
                    <a:pt x="325145" y="280670"/>
                  </a:lnTo>
                  <a:close/>
                </a:path>
                <a:path w="1875790" h="1141729">
                  <a:moveTo>
                    <a:pt x="329742" y="656158"/>
                  </a:moveTo>
                  <a:lnTo>
                    <a:pt x="324942" y="653757"/>
                  </a:lnTo>
                  <a:lnTo>
                    <a:pt x="324142" y="658558"/>
                  </a:lnTo>
                  <a:lnTo>
                    <a:pt x="320154" y="664946"/>
                  </a:lnTo>
                  <a:lnTo>
                    <a:pt x="324142" y="666546"/>
                  </a:lnTo>
                  <a:lnTo>
                    <a:pt x="325742" y="661746"/>
                  </a:lnTo>
                  <a:lnTo>
                    <a:pt x="329742" y="656158"/>
                  </a:lnTo>
                  <a:close/>
                </a:path>
                <a:path w="1875790" h="1141729">
                  <a:moveTo>
                    <a:pt x="331343" y="630580"/>
                  </a:moveTo>
                  <a:lnTo>
                    <a:pt x="326542" y="628180"/>
                  </a:lnTo>
                  <a:lnTo>
                    <a:pt x="324942" y="632980"/>
                  </a:lnTo>
                  <a:lnTo>
                    <a:pt x="320954" y="638568"/>
                  </a:lnTo>
                  <a:lnTo>
                    <a:pt x="325742" y="640969"/>
                  </a:lnTo>
                  <a:lnTo>
                    <a:pt x="327342" y="636181"/>
                  </a:lnTo>
                  <a:lnTo>
                    <a:pt x="331343" y="630580"/>
                  </a:lnTo>
                  <a:close/>
                </a:path>
                <a:path w="1875790" h="1141729">
                  <a:moveTo>
                    <a:pt x="364312" y="487667"/>
                  </a:moveTo>
                  <a:lnTo>
                    <a:pt x="362508" y="482727"/>
                  </a:lnTo>
                  <a:lnTo>
                    <a:pt x="355320" y="485876"/>
                  </a:lnTo>
                  <a:lnTo>
                    <a:pt x="358914" y="488124"/>
                  </a:lnTo>
                  <a:lnTo>
                    <a:pt x="364312" y="487667"/>
                  </a:lnTo>
                  <a:close/>
                </a:path>
                <a:path w="1875790" h="1141729">
                  <a:moveTo>
                    <a:pt x="403390" y="1098753"/>
                  </a:moveTo>
                  <a:lnTo>
                    <a:pt x="399275" y="1101318"/>
                  </a:lnTo>
                  <a:lnTo>
                    <a:pt x="394068" y="1099642"/>
                  </a:lnTo>
                  <a:lnTo>
                    <a:pt x="389382" y="1098727"/>
                  </a:lnTo>
                  <a:lnTo>
                    <a:pt x="387248" y="1099299"/>
                  </a:lnTo>
                  <a:lnTo>
                    <a:pt x="389686" y="1102118"/>
                  </a:lnTo>
                  <a:lnTo>
                    <a:pt x="396354" y="1104696"/>
                  </a:lnTo>
                  <a:lnTo>
                    <a:pt x="401675" y="1101725"/>
                  </a:lnTo>
                  <a:lnTo>
                    <a:pt x="403390" y="1098753"/>
                  </a:lnTo>
                  <a:close/>
                </a:path>
                <a:path w="1875790" h="1141729">
                  <a:moveTo>
                    <a:pt x="417652" y="524281"/>
                  </a:moveTo>
                  <a:lnTo>
                    <a:pt x="412864" y="521893"/>
                  </a:lnTo>
                  <a:lnTo>
                    <a:pt x="411264" y="526681"/>
                  </a:lnTo>
                  <a:lnTo>
                    <a:pt x="404063" y="525881"/>
                  </a:lnTo>
                  <a:lnTo>
                    <a:pt x="409663" y="529882"/>
                  </a:lnTo>
                  <a:lnTo>
                    <a:pt x="413664" y="530682"/>
                  </a:lnTo>
                  <a:lnTo>
                    <a:pt x="417652" y="524281"/>
                  </a:lnTo>
                  <a:close/>
                </a:path>
                <a:path w="1875790" h="1141729">
                  <a:moveTo>
                    <a:pt x="418452" y="936675"/>
                  </a:moveTo>
                  <a:lnTo>
                    <a:pt x="416369" y="933526"/>
                  </a:lnTo>
                  <a:lnTo>
                    <a:pt x="414959" y="928192"/>
                  </a:lnTo>
                  <a:lnTo>
                    <a:pt x="412496" y="925106"/>
                  </a:lnTo>
                  <a:lnTo>
                    <a:pt x="407263" y="928687"/>
                  </a:lnTo>
                  <a:lnTo>
                    <a:pt x="411035" y="931405"/>
                  </a:lnTo>
                  <a:lnTo>
                    <a:pt x="412864" y="936586"/>
                  </a:lnTo>
                  <a:lnTo>
                    <a:pt x="414680" y="939812"/>
                  </a:lnTo>
                  <a:lnTo>
                    <a:pt x="418452" y="936675"/>
                  </a:lnTo>
                  <a:close/>
                </a:path>
                <a:path w="1875790" h="1141729">
                  <a:moveTo>
                    <a:pt x="448030" y="262140"/>
                  </a:moveTo>
                  <a:lnTo>
                    <a:pt x="440029" y="260540"/>
                  </a:lnTo>
                  <a:lnTo>
                    <a:pt x="432841" y="259740"/>
                  </a:lnTo>
                  <a:lnTo>
                    <a:pt x="428040" y="263740"/>
                  </a:lnTo>
                  <a:lnTo>
                    <a:pt x="437642" y="268541"/>
                  </a:lnTo>
                  <a:lnTo>
                    <a:pt x="444030" y="268541"/>
                  </a:lnTo>
                  <a:lnTo>
                    <a:pt x="448030" y="262140"/>
                  </a:lnTo>
                  <a:close/>
                </a:path>
                <a:path w="1875790" h="1141729">
                  <a:moveTo>
                    <a:pt x="676605" y="1017397"/>
                  </a:moveTo>
                  <a:lnTo>
                    <a:pt x="670598" y="1013460"/>
                  </a:lnTo>
                  <a:lnTo>
                    <a:pt x="667512" y="1006208"/>
                  </a:lnTo>
                  <a:lnTo>
                    <a:pt x="664578" y="1000772"/>
                  </a:lnTo>
                  <a:lnTo>
                    <a:pt x="659015" y="1002220"/>
                  </a:lnTo>
                  <a:lnTo>
                    <a:pt x="662774" y="1007516"/>
                  </a:lnTo>
                  <a:lnTo>
                    <a:pt x="665111" y="1015199"/>
                  </a:lnTo>
                  <a:lnTo>
                    <a:pt x="668794" y="1020203"/>
                  </a:lnTo>
                  <a:lnTo>
                    <a:pt x="676605" y="1017397"/>
                  </a:lnTo>
                  <a:close/>
                </a:path>
                <a:path w="1875790" h="1141729">
                  <a:moveTo>
                    <a:pt x="800519" y="614832"/>
                  </a:moveTo>
                  <a:lnTo>
                    <a:pt x="796480" y="611403"/>
                  </a:lnTo>
                  <a:lnTo>
                    <a:pt x="791070" y="608876"/>
                  </a:lnTo>
                  <a:lnTo>
                    <a:pt x="786790" y="605612"/>
                  </a:lnTo>
                  <a:lnTo>
                    <a:pt x="785355" y="604431"/>
                  </a:lnTo>
                  <a:lnTo>
                    <a:pt x="788492" y="608203"/>
                  </a:lnTo>
                  <a:lnTo>
                    <a:pt x="788504" y="613308"/>
                  </a:lnTo>
                  <a:lnTo>
                    <a:pt x="795185" y="615492"/>
                  </a:lnTo>
                  <a:lnTo>
                    <a:pt x="800519" y="614832"/>
                  </a:lnTo>
                  <a:close/>
                </a:path>
                <a:path w="1875790" h="1141729">
                  <a:moveTo>
                    <a:pt x="847407" y="877658"/>
                  </a:moveTo>
                  <a:lnTo>
                    <a:pt x="843635" y="878344"/>
                  </a:lnTo>
                  <a:lnTo>
                    <a:pt x="837628" y="878789"/>
                  </a:lnTo>
                  <a:lnTo>
                    <a:pt x="829144" y="878344"/>
                  </a:lnTo>
                  <a:lnTo>
                    <a:pt x="823518" y="879690"/>
                  </a:lnTo>
                  <a:lnTo>
                    <a:pt x="826046" y="885532"/>
                  </a:lnTo>
                  <a:lnTo>
                    <a:pt x="833069" y="883513"/>
                  </a:lnTo>
                  <a:lnTo>
                    <a:pt x="842035" y="880135"/>
                  </a:lnTo>
                  <a:lnTo>
                    <a:pt x="847407" y="877658"/>
                  </a:lnTo>
                  <a:close/>
                </a:path>
                <a:path w="1875790" h="1141729">
                  <a:moveTo>
                    <a:pt x="857186" y="335445"/>
                  </a:moveTo>
                  <a:lnTo>
                    <a:pt x="854824" y="329272"/>
                  </a:lnTo>
                  <a:lnTo>
                    <a:pt x="854024" y="331673"/>
                  </a:lnTo>
                  <a:lnTo>
                    <a:pt x="852424" y="333273"/>
                  </a:lnTo>
                  <a:lnTo>
                    <a:pt x="849223" y="331673"/>
                  </a:lnTo>
                  <a:lnTo>
                    <a:pt x="850823" y="326885"/>
                  </a:lnTo>
                  <a:lnTo>
                    <a:pt x="854824" y="321284"/>
                  </a:lnTo>
                  <a:lnTo>
                    <a:pt x="849223" y="318084"/>
                  </a:lnTo>
                  <a:lnTo>
                    <a:pt x="848423" y="320484"/>
                  </a:lnTo>
                  <a:lnTo>
                    <a:pt x="846836" y="322084"/>
                  </a:lnTo>
                  <a:lnTo>
                    <a:pt x="843635" y="320484"/>
                  </a:lnTo>
                  <a:lnTo>
                    <a:pt x="842835" y="323684"/>
                  </a:lnTo>
                  <a:lnTo>
                    <a:pt x="841235" y="326085"/>
                  </a:lnTo>
                  <a:lnTo>
                    <a:pt x="840435" y="328472"/>
                  </a:lnTo>
                  <a:lnTo>
                    <a:pt x="846620" y="333095"/>
                  </a:lnTo>
                  <a:lnTo>
                    <a:pt x="853325" y="336067"/>
                  </a:lnTo>
                  <a:lnTo>
                    <a:pt x="857186" y="335445"/>
                  </a:lnTo>
                  <a:close/>
                </a:path>
                <a:path w="1875790" h="1141729">
                  <a:moveTo>
                    <a:pt x="884389" y="419582"/>
                  </a:moveTo>
                  <a:lnTo>
                    <a:pt x="880402" y="409194"/>
                  </a:lnTo>
                  <a:lnTo>
                    <a:pt x="879602" y="408393"/>
                  </a:lnTo>
                  <a:lnTo>
                    <a:pt x="875766" y="403199"/>
                  </a:lnTo>
                  <a:lnTo>
                    <a:pt x="875296" y="408800"/>
                  </a:lnTo>
                  <a:lnTo>
                    <a:pt x="876782" y="417385"/>
                  </a:lnTo>
                  <a:lnTo>
                    <a:pt x="878801" y="421182"/>
                  </a:lnTo>
                  <a:lnTo>
                    <a:pt x="884389" y="419582"/>
                  </a:lnTo>
                  <a:close/>
                </a:path>
                <a:path w="1875790" h="1141729">
                  <a:moveTo>
                    <a:pt x="929944" y="495515"/>
                  </a:moveTo>
                  <a:lnTo>
                    <a:pt x="915784" y="500456"/>
                  </a:lnTo>
                  <a:lnTo>
                    <a:pt x="916762" y="503301"/>
                  </a:lnTo>
                  <a:lnTo>
                    <a:pt x="924331" y="502259"/>
                  </a:lnTo>
                  <a:lnTo>
                    <a:pt x="929944" y="495515"/>
                  </a:lnTo>
                  <a:close/>
                </a:path>
                <a:path w="1875790" h="1141729">
                  <a:moveTo>
                    <a:pt x="932497" y="907338"/>
                  </a:moveTo>
                  <a:lnTo>
                    <a:pt x="929144" y="903909"/>
                  </a:lnTo>
                  <a:lnTo>
                    <a:pt x="925309" y="905878"/>
                  </a:lnTo>
                  <a:lnTo>
                    <a:pt x="919353" y="907008"/>
                  </a:lnTo>
                  <a:lnTo>
                    <a:pt x="916114" y="909193"/>
                  </a:lnTo>
                  <a:lnTo>
                    <a:pt x="920356" y="914298"/>
                  </a:lnTo>
                  <a:lnTo>
                    <a:pt x="923302" y="910882"/>
                  </a:lnTo>
                  <a:lnTo>
                    <a:pt x="928954" y="909104"/>
                  </a:lnTo>
                  <a:lnTo>
                    <a:pt x="932497" y="907338"/>
                  </a:lnTo>
                  <a:close/>
                </a:path>
                <a:path w="1875790" h="1141729">
                  <a:moveTo>
                    <a:pt x="937145" y="708901"/>
                  </a:moveTo>
                  <a:lnTo>
                    <a:pt x="932154" y="704786"/>
                  </a:lnTo>
                  <a:lnTo>
                    <a:pt x="927252" y="700519"/>
                  </a:lnTo>
                  <a:lnTo>
                    <a:pt x="923086" y="695642"/>
                  </a:lnTo>
                  <a:lnTo>
                    <a:pt x="920356" y="689724"/>
                  </a:lnTo>
                  <a:lnTo>
                    <a:pt x="917155" y="695312"/>
                  </a:lnTo>
                  <a:lnTo>
                    <a:pt x="910767" y="693724"/>
                  </a:lnTo>
                  <a:lnTo>
                    <a:pt x="907567" y="698512"/>
                  </a:lnTo>
                  <a:lnTo>
                    <a:pt x="917473" y="698792"/>
                  </a:lnTo>
                  <a:lnTo>
                    <a:pt x="923848" y="704303"/>
                  </a:lnTo>
                  <a:lnTo>
                    <a:pt x="929487" y="709523"/>
                  </a:lnTo>
                  <a:lnTo>
                    <a:pt x="937145" y="708901"/>
                  </a:lnTo>
                  <a:close/>
                </a:path>
                <a:path w="1875790" h="1141729">
                  <a:moveTo>
                    <a:pt x="1711744" y="380453"/>
                  </a:moveTo>
                  <a:lnTo>
                    <a:pt x="1708378" y="375627"/>
                  </a:lnTo>
                  <a:lnTo>
                    <a:pt x="1706778" y="379628"/>
                  </a:lnTo>
                  <a:lnTo>
                    <a:pt x="1702777" y="378828"/>
                  </a:lnTo>
                  <a:lnTo>
                    <a:pt x="1701190" y="382028"/>
                  </a:lnTo>
                  <a:lnTo>
                    <a:pt x="1705000" y="387096"/>
                  </a:lnTo>
                  <a:lnTo>
                    <a:pt x="1709572" y="385419"/>
                  </a:lnTo>
                  <a:lnTo>
                    <a:pt x="1711744" y="380453"/>
                  </a:lnTo>
                  <a:close/>
                </a:path>
                <a:path w="1875790" h="1141729">
                  <a:moveTo>
                    <a:pt x="1766519" y="223418"/>
                  </a:moveTo>
                  <a:lnTo>
                    <a:pt x="1761921" y="218986"/>
                  </a:lnTo>
                  <a:lnTo>
                    <a:pt x="1759445" y="222516"/>
                  </a:lnTo>
                  <a:lnTo>
                    <a:pt x="1754035" y="224485"/>
                  </a:lnTo>
                  <a:lnTo>
                    <a:pt x="1750568" y="226288"/>
                  </a:lnTo>
                  <a:lnTo>
                    <a:pt x="1753933" y="229374"/>
                  </a:lnTo>
                  <a:lnTo>
                    <a:pt x="1757426" y="227190"/>
                  </a:lnTo>
                  <a:lnTo>
                    <a:pt x="1763318" y="225679"/>
                  </a:lnTo>
                  <a:lnTo>
                    <a:pt x="1766519" y="223418"/>
                  </a:lnTo>
                  <a:close/>
                </a:path>
                <a:path w="1875790" h="1141729">
                  <a:moveTo>
                    <a:pt x="1781251" y="297802"/>
                  </a:moveTo>
                  <a:lnTo>
                    <a:pt x="1777504" y="294513"/>
                  </a:lnTo>
                  <a:lnTo>
                    <a:pt x="1773161" y="294208"/>
                  </a:lnTo>
                  <a:lnTo>
                    <a:pt x="1776310" y="300507"/>
                  </a:lnTo>
                  <a:lnTo>
                    <a:pt x="1781251" y="297802"/>
                  </a:lnTo>
                  <a:close/>
                </a:path>
                <a:path w="1875790" h="1141729">
                  <a:moveTo>
                    <a:pt x="1786699" y="433171"/>
                  </a:moveTo>
                  <a:lnTo>
                    <a:pt x="1777022" y="433489"/>
                  </a:lnTo>
                  <a:lnTo>
                    <a:pt x="1770418" y="428485"/>
                  </a:lnTo>
                  <a:lnTo>
                    <a:pt x="1764563" y="423621"/>
                  </a:lnTo>
                  <a:lnTo>
                    <a:pt x="1757133" y="424383"/>
                  </a:lnTo>
                  <a:lnTo>
                    <a:pt x="1764322" y="429983"/>
                  </a:lnTo>
                  <a:lnTo>
                    <a:pt x="1773110" y="433971"/>
                  </a:lnTo>
                  <a:lnTo>
                    <a:pt x="1773910" y="442760"/>
                  </a:lnTo>
                  <a:lnTo>
                    <a:pt x="1777111" y="437172"/>
                  </a:lnTo>
                  <a:lnTo>
                    <a:pt x="1783499" y="437972"/>
                  </a:lnTo>
                  <a:lnTo>
                    <a:pt x="1786699" y="433171"/>
                  </a:lnTo>
                  <a:close/>
                </a:path>
                <a:path w="1875790" h="1141729">
                  <a:moveTo>
                    <a:pt x="1788299" y="673735"/>
                  </a:moveTo>
                  <a:lnTo>
                    <a:pt x="1785099" y="672934"/>
                  </a:lnTo>
                  <a:lnTo>
                    <a:pt x="1782699" y="672134"/>
                  </a:lnTo>
                  <a:lnTo>
                    <a:pt x="1779511" y="671347"/>
                  </a:lnTo>
                  <a:lnTo>
                    <a:pt x="1778711" y="673735"/>
                  </a:lnTo>
                  <a:lnTo>
                    <a:pt x="1777911" y="676935"/>
                  </a:lnTo>
                  <a:lnTo>
                    <a:pt x="1777111" y="679335"/>
                  </a:lnTo>
                  <a:lnTo>
                    <a:pt x="1780311" y="680135"/>
                  </a:lnTo>
                  <a:lnTo>
                    <a:pt x="1782699" y="680935"/>
                  </a:lnTo>
                  <a:lnTo>
                    <a:pt x="1785899" y="681736"/>
                  </a:lnTo>
                  <a:lnTo>
                    <a:pt x="1786699" y="679335"/>
                  </a:lnTo>
                  <a:lnTo>
                    <a:pt x="1787499" y="676135"/>
                  </a:lnTo>
                  <a:lnTo>
                    <a:pt x="1788299" y="673735"/>
                  </a:lnTo>
                  <a:close/>
                </a:path>
                <a:path w="1875790" h="1141729">
                  <a:moveTo>
                    <a:pt x="1791957" y="631355"/>
                  </a:moveTo>
                  <a:lnTo>
                    <a:pt x="1790801" y="628586"/>
                  </a:lnTo>
                  <a:lnTo>
                    <a:pt x="1783194" y="630008"/>
                  </a:lnTo>
                  <a:lnTo>
                    <a:pt x="1777911" y="636981"/>
                  </a:lnTo>
                  <a:lnTo>
                    <a:pt x="1791957" y="631355"/>
                  </a:lnTo>
                  <a:close/>
                </a:path>
                <a:path w="1875790" h="1141729">
                  <a:moveTo>
                    <a:pt x="1800288" y="27178"/>
                  </a:moveTo>
                  <a:lnTo>
                    <a:pt x="1800212" y="19773"/>
                  </a:lnTo>
                  <a:lnTo>
                    <a:pt x="1799094" y="12992"/>
                  </a:lnTo>
                  <a:lnTo>
                    <a:pt x="1797367" y="6489"/>
                  </a:lnTo>
                  <a:lnTo>
                    <a:pt x="1795487" y="0"/>
                  </a:lnTo>
                  <a:lnTo>
                    <a:pt x="1793887" y="5588"/>
                  </a:lnTo>
                  <a:lnTo>
                    <a:pt x="1786699" y="1600"/>
                  </a:lnTo>
                  <a:lnTo>
                    <a:pt x="1784299" y="5588"/>
                  </a:lnTo>
                  <a:lnTo>
                    <a:pt x="1791182" y="9867"/>
                  </a:lnTo>
                  <a:lnTo>
                    <a:pt x="1793189" y="16383"/>
                  </a:lnTo>
                  <a:lnTo>
                    <a:pt x="1794751" y="22898"/>
                  </a:lnTo>
                  <a:lnTo>
                    <a:pt x="1800288" y="27178"/>
                  </a:lnTo>
                  <a:close/>
                </a:path>
                <a:path w="1875790" h="1141729">
                  <a:moveTo>
                    <a:pt x="1815477" y="546658"/>
                  </a:moveTo>
                  <a:lnTo>
                    <a:pt x="1809877" y="542671"/>
                  </a:lnTo>
                  <a:lnTo>
                    <a:pt x="1805876" y="541870"/>
                  </a:lnTo>
                  <a:lnTo>
                    <a:pt x="1802688" y="548259"/>
                  </a:lnTo>
                  <a:lnTo>
                    <a:pt x="1807476" y="550659"/>
                  </a:lnTo>
                  <a:lnTo>
                    <a:pt x="1808276" y="545858"/>
                  </a:lnTo>
                  <a:lnTo>
                    <a:pt x="1815477" y="546658"/>
                  </a:lnTo>
                  <a:close/>
                </a:path>
                <a:path w="1875790" h="1141729">
                  <a:moveTo>
                    <a:pt x="1815820" y="732701"/>
                  </a:moveTo>
                  <a:lnTo>
                    <a:pt x="1812074" y="730681"/>
                  </a:lnTo>
                  <a:lnTo>
                    <a:pt x="1806829" y="731354"/>
                  </a:lnTo>
                  <a:lnTo>
                    <a:pt x="1809076" y="736079"/>
                  </a:lnTo>
                  <a:lnTo>
                    <a:pt x="1815820" y="732701"/>
                  </a:lnTo>
                  <a:close/>
                </a:path>
                <a:path w="1875790" h="1141729">
                  <a:moveTo>
                    <a:pt x="1821421" y="458571"/>
                  </a:moveTo>
                  <a:lnTo>
                    <a:pt x="1817674" y="456552"/>
                  </a:lnTo>
                  <a:lnTo>
                    <a:pt x="1812429" y="457225"/>
                  </a:lnTo>
                  <a:lnTo>
                    <a:pt x="1814677" y="461949"/>
                  </a:lnTo>
                  <a:lnTo>
                    <a:pt x="1821421" y="458571"/>
                  </a:lnTo>
                  <a:close/>
                </a:path>
                <a:path w="1875790" h="1141729">
                  <a:moveTo>
                    <a:pt x="1847443" y="847966"/>
                  </a:moveTo>
                  <a:lnTo>
                    <a:pt x="1841842" y="844765"/>
                  </a:lnTo>
                  <a:lnTo>
                    <a:pt x="1837855" y="843978"/>
                  </a:lnTo>
                  <a:lnTo>
                    <a:pt x="1834654" y="850366"/>
                  </a:lnTo>
                  <a:lnTo>
                    <a:pt x="1839442" y="852766"/>
                  </a:lnTo>
                  <a:lnTo>
                    <a:pt x="1840242" y="847966"/>
                  </a:lnTo>
                  <a:lnTo>
                    <a:pt x="1847443" y="847966"/>
                  </a:lnTo>
                  <a:close/>
                </a:path>
                <a:path w="1875790" h="1141729">
                  <a:moveTo>
                    <a:pt x="1854631" y="433171"/>
                  </a:moveTo>
                  <a:lnTo>
                    <a:pt x="1849043" y="429183"/>
                  </a:lnTo>
                  <a:lnTo>
                    <a:pt x="1845043" y="428383"/>
                  </a:lnTo>
                  <a:lnTo>
                    <a:pt x="1841842" y="434771"/>
                  </a:lnTo>
                  <a:lnTo>
                    <a:pt x="1846643" y="437172"/>
                  </a:lnTo>
                  <a:lnTo>
                    <a:pt x="1847443" y="432371"/>
                  </a:lnTo>
                  <a:lnTo>
                    <a:pt x="1854631" y="433171"/>
                  </a:lnTo>
                  <a:close/>
                </a:path>
                <a:path w="1875790" h="1141729">
                  <a:moveTo>
                    <a:pt x="1860359" y="247789"/>
                  </a:moveTo>
                  <a:lnTo>
                    <a:pt x="1857032" y="242163"/>
                  </a:lnTo>
                  <a:lnTo>
                    <a:pt x="1850136" y="244424"/>
                  </a:lnTo>
                  <a:lnTo>
                    <a:pt x="1841449" y="248259"/>
                  </a:lnTo>
                  <a:lnTo>
                    <a:pt x="1836356" y="251040"/>
                  </a:lnTo>
                  <a:lnTo>
                    <a:pt x="1840242" y="250151"/>
                  </a:lnTo>
                  <a:lnTo>
                    <a:pt x="1846351" y="249466"/>
                  </a:lnTo>
                  <a:lnTo>
                    <a:pt x="1854936" y="249453"/>
                  </a:lnTo>
                  <a:lnTo>
                    <a:pt x="1860359" y="247789"/>
                  </a:lnTo>
                  <a:close/>
                </a:path>
                <a:path w="1875790" h="1141729">
                  <a:moveTo>
                    <a:pt x="1863712" y="307073"/>
                  </a:moveTo>
                  <a:lnTo>
                    <a:pt x="1861731" y="302501"/>
                  </a:lnTo>
                  <a:lnTo>
                    <a:pt x="1858987" y="298526"/>
                  </a:lnTo>
                  <a:lnTo>
                    <a:pt x="1860232" y="303707"/>
                  </a:lnTo>
                  <a:lnTo>
                    <a:pt x="1863712" y="307073"/>
                  </a:lnTo>
                  <a:close/>
                </a:path>
                <a:path w="1875790" h="1141729">
                  <a:moveTo>
                    <a:pt x="1875751" y="818451"/>
                  </a:moveTo>
                  <a:lnTo>
                    <a:pt x="1870621" y="820000"/>
                  </a:lnTo>
                  <a:lnTo>
                    <a:pt x="1875751" y="823836"/>
                  </a:lnTo>
                  <a:lnTo>
                    <a:pt x="1875751" y="818451"/>
                  </a:lnTo>
                  <a:close/>
                </a:path>
                <a:path w="1875790" h="1141729">
                  <a:moveTo>
                    <a:pt x="1875751" y="143281"/>
                  </a:moveTo>
                  <a:lnTo>
                    <a:pt x="1875409" y="142811"/>
                  </a:lnTo>
                  <a:lnTo>
                    <a:pt x="1871421" y="147053"/>
                  </a:lnTo>
                  <a:lnTo>
                    <a:pt x="1871421" y="147853"/>
                  </a:lnTo>
                  <a:lnTo>
                    <a:pt x="1875409" y="148653"/>
                  </a:lnTo>
                  <a:lnTo>
                    <a:pt x="1875751" y="149034"/>
                  </a:lnTo>
                  <a:lnTo>
                    <a:pt x="1875751" y="1432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7629111" y="8312035"/>
              <a:ext cx="661670" cy="997585"/>
            </a:xfrm>
            <a:custGeom>
              <a:avLst/>
              <a:gdLst/>
              <a:ahLst/>
              <a:cxnLst/>
              <a:rect l="l" t="t" r="r" b="b"/>
              <a:pathLst>
                <a:path w="661669" h="997584">
                  <a:moveTo>
                    <a:pt x="7975" y="137680"/>
                  </a:moveTo>
                  <a:lnTo>
                    <a:pt x="0" y="137464"/>
                  </a:lnTo>
                  <a:lnTo>
                    <a:pt x="558" y="142633"/>
                  </a:lnTo>
                  <a:lnTo>
                    <a:pt x="5689" y="141058"/>
                  </a:lnTo>
                  <a:lnTo>
                    <a:pt x="7975" y="137680"/>
                  </a:lnTo>
                  <a:close/>
                </a:path>
                <a:path w="661669" h="997584">
                  <a:moveTo>
                    <a:pt x="34366" y="148653"/>
                  </a:moveTo>
                  <a:lnTo>
                    <a:pt x="31965" y="143852"/>
                  </a:lnTo>
                  <a:lnTo>
                    <a:pt x="26377" y="148653"/>
                  </a:lnTo>
                  <a:lnTo>
                    <a:pt x="25577" y="153441"/>
                  </a:lnTo>
                  <a:lnTo>
                    <a:pt x="28778" y="158242"/>
                  </a:lnTo>
                  <a:lnTo>
                    <a:pt x="34366" y="153441"/>
                  </a:lnTo>
                  <a:lnTo>
                    <a:pt x="34366" y="148653"/>
                  </a:lnTo>
                  <a:close/>
                </a:path>
                <a:path w="661669" h="997584">
                  <a:moveTo>
                    <a:pt x="71932" y="193408"/>
                  </a:moveTo>
                  <a:lnTo>
                    <a:pt x="68554" y="185877"/>
                  </a:lnTo>
                  <a:lnTo>
                    <a:pt x="63538" y="187109"/>
                  </a:lnTo>
                  <a:lnTo>
                    <a:pt x="62712" y="191490"/>
                  </a:lnTo>
                  <a:lnTo>
                    <a:pt x="71932" y="193408"/>
                  </a:lnTo>
                  <a:close/>
                </a:path>
                <a:path w="661669" h="997584">
                  <a:moveTo>
                    <a:pt x="77533" y="259359"/>
                  </a:moveTo>
                  <a:lnTo>
                    <a:pt x="71132" y="257340"/>
                  </a:lnTo>
                  <a:lnTo>
                    <a:pt x="69672" y="266103"/>
                  </a:lnTo>
                  <a:lnTo>
                    <a:pt x="74422" y="264541"/>
                  </a:lnTo>
                  <a:lnTo>
                    <a:pt x="77533" y="259359"/>
                  </a:lnTo>
                  <a:close/>
                </a:path>
                <a:path w="661669" h="997584">
                  <a:moveTo>
                    <a:pt x="83121" y="600202"/>
                  </a:moveTo>
                  <a:lnTo>
                    <a:pt x="72999" y="596607"/>
                  </a:lnTo>
                  <a:lnTo>
                    <a:pt x="71132" y="600202"/>
                  </a:lnTo>
                  <a:lnTo>
                    <a:pt x="75247" y="603808"/>
                  </a:lnTo>
                  <a:lnTo>
                    <a:pt x="83121" y="600202"/>
                  </a:lnTo>
                  <a:close/>
                </a:path>
                <a:path w="661669" h="997584">
                  <a:moveTo>
                    <a:pt x="96710" y="716089"/>
                  </a:moveTo>
                  <a:lnTo>
                    <a:pt x="91109" y="716089"/>
                  </a:lnTo>
                  <a:lnTo>
                    <a:pt x="83921" y="714489"/>
                  </a:lnTo>
                  <a:lnTo>
                    <a:pt x="83121" y="719289"/>
                  </a:lnTo>
                  <a:lnTo>
                    <a:pt x="88709" y="719289"/>
                  </a:lnTo>
                  <a:lnTo>
                    <a:pt x="95910" y="720890"/>
                  </a:lnTo>
                  <a:lnTo>
                    <a:pt x="96710" y="716089"/>
                  </a:lnTo>
                  <a:close/>
                </a:path>
                <a:path w="661669" h="997584">
                  <a:moveTo>
                    <a:pt x="131572" y="519988"/>
                  </a:moveTo>
                  <a:lnTo>
                    <a:pt x="130860" y="515899"/>
                  </a:lnTo>
                  <a:lnTo>
                    <a:pt x="124675" y="520280"/>
                  </a:lnTo>
                  <a:lnTo>
                    <a:pt x="128841" y="524217"/>
                  </a:lnTo>
                  <a:lnTo>
                    <a:pt x="131572" y="519988"/>
                  </a:lnTo>
                  <a:close/>
                </a:path>
                <a:path w="661669" h="997584">
                  <a:moveTo>
                    <a:pt x="152654" y="321284"/>
                  </a:moveTo>
                  <a:lnTo>
                    <a:pt x="145453" y="319684"/>
                  </a:lnTo>
                  <a:lnTo>
                    <a:pt x="143852" y="324472"/>
                  </a:lnTo>
                  <a:lnTo>
                    <a:pt x="149453" y="324472"/>
                  </a:lnTo>
                  <a:lnTo>
                    <a:pt x="150253" y="330873"/>
                  </a:lnTo>
                  <a:lnTo>
                    <a:pt x="152654" y="325272"/>
                  </a:lnTo>
                  <a:lnTo>
                    <a:pt x="152654" y="321284"/>
                  </a:lnTo>
                  <a:close/>
                </a:path>
                <a:path w="661669" h="997584">
                  <a:moveTo>
                    <a:pt x="161442" y="511492"/>
                  </a:moveTo>
                  <a:lnTo>
                    <a:pt x="158242" y="508292"/>
                  </a:lnTo>
                  <a:lnTo>
                    <a:pt x="152654" y="505904"/>
                  </a:lnTo>
                  <a:lnTo>
                    <a:pt x="151853" y="513092"/>
                  </a:lnTo>
                  <a:lnTo>
                    <a:pt x="155841" y="516293"/>
                  </a:lnTo>
                  <a:lnTo>
                    <a:pt x="160642" y="518680"/>
                  </a:lnTo>
                  <a:lnTo>
                    <a:pt x="161442" y="511492"/>
                  </a:lnTo>
                  <a:close/>
                </a:path>
                <a:path w="661669" h="997584">
                  <a:moveTo>
                    <a:pt x="167030" y="6388"/>
                  </a:moveTo>
                  <a:lnTo>
                    <a:pt x="162242" y="0"/>
                  </a:lnTo>
                  <a:lnTo>
                    <a:pt x="157441" y="3187"/>
                  </a:lnTo>
                  <a:lnTo>
                    <a:pt x="161442" y="6388"/>
                  </a:lnTo>
                  <a:lnTo>
                    <a:pt x="157441" y="11988"/>
                  </a:lnTo>
                  <a:lnTo>
                    <a:pt x="163842" y="8788"/>
                  </a:lnTo>
                  <a:lnTo>
                    <a:pt x="167030" y="6388"/>
                  </a:lnTo>
                  <a:close/>
                </a:path>
                <a:path w="661669" h="997584">
                  <a:moveTo>
                    <a:pt x="168224" y="608533"/>
                  </a:moveTo>
                  <a:lnTo>
                    <a:pt x="163842" y="601002"/>
                  </a:lnTo>
                  <a:lnTo>
                    <a:pt x="159905" y="608317"/>
                  </a:lnTo>
                  <a:lnTo>
                    <a:pt x="164134" y="610895"/>
                  </a:lnTo>
                  <a:lnTo>
                    <a:pt x="168224" y="608533"/>
                  </a:lnTo>
                  <a:close/>
                </a:path>
                <a:path w="661669" h="997584">
                  <a:moveTo>
                    <a:pt x="168630" y="279717"/>
                  </a:moveTo>
                  <a:lnTo>
                    <a:pt x="163842" y="273329"/>
                  </a:lnTo>
                  <a:lnTo>
                    <a:pt x="159042" y="276529"/>
                  </a:lnTo>
                  <a:lnTo>
                    <a:pt x="163042" y="278917"/>
                  </a:lnTo>
                  <a:lnTo>
                    <a:pt x="159042" y="284518"/>
                  </a:lnTo>
                  <a:lnTo>
                    <a:pt x="165442" y="282117"/>
                  </a:lnTo>
                  <a:lnTo>
                    <a:pt x="168630" y="279717"/>
                  </a:lnTo>
                  <a:close/>
                </a:path>
                <a:path w="661669" h="997584">
                  <a:moveTo>
                    <a:pt x="175031" y="73520"/>
                  </a:moveTo>
                  <a:lnTo>
                    <a:pt x="170230" y="67132"/>
                  </a:lnTo>
                  <a:lnTo>
                    <a:pt x="165442" y="70319"/>
                  </a:lnTo>
                  <a:lnTo>
                    <a:pt x="169430" y="73520"/>
                  </a:lnTo>
                  <a:lnTo>
                    <a:pt x="166243" y="79121"/>
                  </a:lnTo>
                  <a:lnTo>
                    <a:pt x="171831" y="75920"/>
                  </a:lnTo>
                  <a:lnTo>
                    <a:pt x="175031" y="73520"/>
                  </a:lnTo>
                  <a:close/>
                </a:path>
                <a:path w="661669" h="997584">
                  <a:moveTo>
                    <a:pt x="175831" y="55943"/>
                  </a:moveTo>
                  <a:lnTo>
                    <a:pt x="172631" y="51943"/>
                  </a:lnTo>
                  <a:lnTo>
                    <a:pt x="174231" y="43954"/>
                  </a:lnTo>
                  <a:lnTo>
                    <a:pt x="166243" y="47142"/>
                  </a:lnTo>
                  <a:lnTo>
                    <a:pt x="169430" y="51142"/>
                  </a:lnTo>
                  <a:lnTo>
                    <a:pt x="167030" y="58331"/>
                  </a:lnTo>
                  <a:lnTo>
                    <a:pt x="175831" y="55943"/>
                  </a:lnTo>
                  <a:close/>
                </a:path>
                <a:path w="661669" h="997584">
                  <a:moveTo>
                    <a:pt x="195808" y="352450"/>
                  </a:moveTo>
                  <a:lnTo>
                    <a:pt x="190207" y="351650"/>
                  </a:lnTo>
                  <a:lnTo>
                    <a:pt x="186220" y="344462"/>
                  </a:lnTo>
                  <a:lnTo>
                    <a:pt x="182219" y="351650"/>
                  </a:lnTo>
                  <a:lnTo>
                    <a:pt x="187820" y="352450"/>
                  </a:lnTo>
                  <a:lnTo>
                    <a:pt x="191808" y="358838"/>
                  </a:lnTo>
                  <a:lnTo>
                    <a:pt x="195808" y="352450"/>
                  </a:lnTo>
                  <a:close/>
                </a:path>
                <a:path w="661669" h="997584">
                  <a:moveTo>
                    <a:pt x="207797" y="365239"/>
                  </a:moveTo>
                  <a:lnTo>
                    <a:pt x="200596" y="363639"/>
                  </a:lnTo>
                  <a:lnTo>
                    <a:pt x="199009" y="368439"/>
                  </a:lnTo>
                  <a:lnTo>
                    <a:pt x="203796" y="368439"/>
                  </a:lnTo>
                  <a:lnTo>
                    <a:pt x="205397" y="374827"/>
                  </a:lnTo>
                  <a:lnTo>
                    <a:pt x="207797" y="369227"/>
                  </a:lnTo>
                  <a:lnTo>
                    <a:pt x="207797" y="365239"/>
                  </a:lnTo>
                  <a:close/>
                </a:path>
                <a:path w="661669" h="997584">
                  <a:moveTo>
                    <a:pt x="213791" y="331965"/>
                  </a:moveTo>
                  <a:lnTo>
                    <a:pt x="212090" y="328739"/>
                  </a:lnTo>
                  <a:lnTo>
                    <a:pt x="206197" y="332473"/>
                  </a:lnTo>
                  <a:lnTo>
                    <a:pt x="208597" y="332473"/>
                  </a:lnTo>
                  <a:lnTo>
                    <a:pt x="210997" y="333273"/>
                  </a:lnTo>
                  <a:lnTo>
                    <a:pt x="210197" y="336461"/>
                  </a:lnTo>
                  <a:lnTo>
                    <a:pt x="205397" y="337261"/>
                  </a:lnTo>
                  <a:lnTo>
                    <a:pt x="197408" y="334860"/>
                  </a:lnTo>
                  <a:lnTo>
                    <a:pt x="196608" y="340461"/>
                  </a:lnTo>
                  <a:lnTo>
                    <a:pt x="199009" y="340461"/>
                  </a:lnTo>
                  <a:lnTo>
                    <a:pt x="201396" y="341261"/>
                  </a:lnTo>
                  <a:lnTo>
                    <a:pt x="200596" y="344462"/>
                  </a:lnTo>
                  <a:lnTo>
                    <a:pt x="203796" y="345262"/>
                  </a:lnTo>
                  <a:lnTo>
                    <a:pt x="209397" y="345262"/>
                  </a:lnTo>
                  <a:lnTo>
                    <a:pt x="212496" y="338645"/>
                  </a:lnTo>
                  <a:lnTo>
                    <a:pt x="213791" y="331965"/>
                  </a:lnTo>
                  <a:close/>
                </a:path>
                <a:path w="661669" h="997584">
                  <a:moveTo>
                    <a:pt x="218986" y="517893"/>
                  </a:moveTo>
                  <a:lnTo>
                    <a:pt x="211226" y="514515"/>
                  </a:lnTo>
                  <a:lnTo>
                    <a:pt x="208495" y="518490"/>
                  </a:lnTo>
                  <a:lnTo>
                    <a:pt x="211010" y="522160"/>
                  </a:lnTo>
                  <a:lnTo>
                    <a:pt x="218986" y="517893"/>
                  </a:lnTo>
                  <a:close/>
                </a:path>
                <a:path w="661669" h="997584">
                  <a:moveTo>
                    <a:pt x="263740" y="717689"/>
                  </a:moveTo>
                  <a:lnTo>
                    <a:pt x="262140" y="711301"/>
                  </a:lnTo>
                  <a:lnTo>
                    <a:pt x="254152" y="709701"/>
                  </a:lnTo>
                  <a:lnTo>
                    <a:pt x="254152" y="716889"/>
                  </a:lnTo>
                  <a:lnTo>
                    <a:pt x="255752" y="723290"/>
                  </a:lnTo>
                  <a:lnTo>
                    <a:pt x="262140" y="726478"/>
                  </a:lnTo>
                  <a:lnTo>
                    <a:pt x="263740" y="717689"/>
                  </a:lnTo>
                  <a:close/>
                </a:path>
                <a:path w="661669" h="997584">
                  <a:moveTo>
                    <a:pt x="266636" y="271030"/>
                  </a:moveTo>
                  <a:lnTo>
                    <a:pt x="264579" y="266649"/>
                  </a:lnTo>
                  <a:lnTo>
                    <a:pt x="259740" y="270129"/>
                  </a:lnTo>
                  <a:lnTo>
                    <a:pt x="265252" y="274967"/>
                  </a:lnTo>
                  <a:lnTo>
                    <a:pt x="266636" y="271030"/>
                  </a:lnTo>
                  <a:close/>
                </a:path>
                <a:path w="661669" h="997584">
                  <a:moveTo>
                    <a:pt x="272935" y="569633"/>
                  </a:moveTo>
                  <a:lnTo>
                    <a:pt x="271284" y="563943"/>
                  </a:lnTo>
                  <a:lnTo>
                    <a:pt x="264541" y="566635"/>
                  </a:lnTo>
                  <a:lnTo>
                    <a:pt x="270383" y="573836"/>
                  </a:lnTo>
                  <a:lnTo>
                    <a:pt x="272935" y="569633"/>
                  </a:lnTo>
                  <a:close/>
                </a:path>
                <a:path w="661669" h="997584">
                  <a:moveTo>
                    <a:pt x="288658" y="34582"/>
                  </a:moveTo>
                  <a:lnTo>
                    <a:pt x="282917" y="34366"/>
                  </a:lnTo>
                  <a:lnTo>
                    <a:pt x="283032" y="41325"/>
                  </a:lnTo>
                  <a:lnTo>
                    <a:pt x="286816" y="39154"/>
                  </a:lnTo>
                  <a:lnTo>
                    <a:pt x="288658" y="34582"/>
                  </a:lnTo>
                  <a:close/>
                </a:path>
                <a:path w="661669" h="997584">
                  <a:moveTo>
                    <a:pt x="289242" y="846709"/>
                  </a:moveTo>
                  <a:lnTo>
                    <a:pt x="284518" y="839177"/>
                  </a:lnTo>
                  <a:lnTo>
                    <a:pt x="280695" y="846480"/>
                  </a:lnTo>
                  <a:lnTo>
                    <a:pt x="285115" y="849058"/>
                  </a:lnTo>
                  <a:lnTo>
                    <a:pt x="289242" y="846709"/>
                  </a:lnTo>
                  <a:close/>
                </a:path>
                <a:path w="661669" h="997584">
                  <a:moveTo>
                    <a:pt x="294906" y="284518"/>
                  </a:moveTo>
                  <a:lnTo>
                    <a:pt x="290918" y="280517"/>
                  </a:lnTo>
                  <a:lnTo>
                    <a:pt x="282117" y="286918"/>
                  </a:lnTo>
                  <a:lnTo>
                    <a:pt x="281317" y="287718"/>
                  </a:lnTo>
                  <a:lnTo>
                    <a:pt x="277037" y="292950"/>
                  </a:lnTo>
                  <a:lnTo>
                    <a:pt x="283019" y="291807"/>
                  </a:lnTo>
                  <a:lnTo>
                    <a:pt x="291553" y="287820"/>
                  </a:lnTo>
                  <a:lnTo>
                    <a:pt x="294906" y="284518"/>
                  </a:lnTo>
                  <a:close/>
                </a:path>
                <a:path w="661669" h="997584">
                  <a:moveTo>
                    <a:pt x="299237" y="289991"/>
                  </a:moveTo>
                  <a:lnTo>
                    <a:pt x="291706" y="289306"/>
                  </a:lnTo>
                  <a:lnTo>
                    <a:pt x="291820" y="294932"/>
                  </a:lnTo>
                  <a:lnTo>
                    <a:pt x="296811" y="293509"/>
                  </a:lnTo>
                  <a:lnTo>
                    <a:pt x="299237" y="289991"/>
                  </a:lnTo>
                  <a:close/>
                </a:path>
                <a:path w="661669" h="997584">
                  <a:moveTo>
                    <a:pt x="303961" y="829729"/>
                  </a:moveTo>
                  <a:lnTo>
                    <a:pt x="298907" y="831977"/>
                  </a:lnTo>
                  <a:lnTo>
                    <a:pt x="296100" y="836028"/>
                  </a:lnTo>
                  <a:lnTo>
                    <a:pt x="300405" y="833183"/>
                  </a:lnTo>
                  <a:lnTo>
                    <a:pt x="303961" y="829729"/>
                  </a:lnTo>
                  <a:close/>
                </a:path>
                <a:path w="661669" h="997584">
                  <a:moveTo>
                    <a:pt x="306793" y="993317"/>
                  </a:moveTo>
                  <a:lnTo>
                    <a:pt x="304888" y="988783"/>
                  </a:lnTo>
                  <a:lnTo>
                    <a:pt x="300507" y="991819"/>
                  </a:lnTo>
                  <a:lnTo>
                    <a:pt x="305562" y="997102"/>
                  </a:lnTo>
                  <a:lnTo>
                    <a:pt x="306793" y="993317"/>
                  </a:lnTo>
                  <a:close/>
                </a:path>
                <a:path w="661669" h="997584">
                  <a:moveTo>
                    <a:pt x="310794" y="816698"/>
                  </a:moveTo>
                  <a:lnTo>
                    <a:pt x="308889" y="812165"/>
                  </a:lnTo>
                  <a:lnTo>
                    <a:pt x="304495" y="815200"/>
                  </a:lnTo>
                  <a:lnTo>
                    <a:pt x="309562" y="820483"/>
                  </a:lnTo>
                  <a:lnTo>
                    <a:pt x="310794" y="816698"/>
                  </a:lnTo>
                  <a:close/>
                </a:path>
                <a:path w="661669" h="997584">
                  <a:moveTo>
                    <a:pt x="321284" y="228574"/>
                  </a:moveTo>
                  <a:lnTo>
                    <a:pt x="318084" y="227774"/>
                  </a:lnTo>
                  <a:lnTo>
                    <a:pt x="312496" y="227774"/>
                  </a:lnTo>
                  <a:lnTo>
                    <a:pt x="312496" y="230174"/>
                  </a:lnTo>
                  <a:lnTo>
                    <a:pt x="311696" y="233362"/>
                  </a:lnTo>
                  <a:lnTo>
                    <a:pt x="311696" y="235762"/>
                  </a:lnTo>
                  <a:lnTo>
                    <a:pt x="314883" y="236562"/>
                  </a:lnTo>
                  <a:lnTo>
                    <a:pt x="320484" y="236562"/>
                  </a:lnTo>
                  <a:lnTo>
                    <a:pt x="320484" y="234162"/>
                  </a:lnTo>
                  <a:lnTo>
                    <a:pt x="321284" y="230962"/>
                  </a:lnTo>
                  <a:lnTo>
                    <a:pt x="321284" y="228574"/>
                  </a:lnTo>
                  <a:close/>
                </a:path>
                <a:path w="661669" h="997584">
                  <a:moveTo>
                    <a:pt x="347662" y="834377"/>
                  </a:moveTo>
                  <a:lnTo>
                    <a:pt x="337540" y="831113"/>
                  </a:lnTo>
                  <a:lnTo>
                    <a:pt x="335673" y="834682"/>
                  </a:lnTo>
                  <a:lnTo>
                    <a:pt x="339788" y="838085"/>
                  </a:lnTo>
                  <a:lnTo>
                    <a:pt x="347662" y="834377"/>
                  </a:lnTo>
                  <a:close/>
                </a:path>
                <a:path w="661669" h="997584">
                  <a:moveTo>
                    <a:pt x="352450" y="522681"/>
                  </a:moveTo>
                  <a:lnTo>
                    <a:pt x="345262" y="521081"/>
                  </a:lnTo>
                  <a:lnTo>
                    <a:pt x="343662" y="525881"/>
                  </a:lnTo>
                  <a:lnTo>
                    <a:pt x="349250" y="525881"/>
                  </a:lnTo>
                  <a:lnTo>
                    <a:pt x="350050" y="532269"/>
                  </a:lnTo>
                  <a:lnTo>
                    <a:pt x="352450" y="526681"/>
                  </a:lnTo>
                  <a:lnTo>
                    <a:pt x="352450" y="522681"/>
                  </a:lnTo>
                  <a:close/>
                </a:path>
                <a:path w="661669" h="997584">
                  <a:moveTo>
                    <a:pt x="357746" y="908405"/>
                  </a:moveTo>
                  <a:lnTo>
                    <a:pt x="357035" y="904316"/>
                  </a:lnTo>
                  <a:lnTo>
                    <a:pt x="350850" y="908710"/>
                  </a:lnTo>
                  <a:lnTo>
                    <a:pt x="355015" y="912634"/>
                  </a:lnTo>
                  <a:lnTo>
                    <a:pt x="357746" y="908405"/>
                  </a:lnTo>
                  <a:close/>
                </a:path>
                <a:path w="661669" h="997584">
                  <a:moveTo>
                    <a:pt x="358851" y="40754"/>
                  </a:moveTo>
                  <a:lnTo>
                    <a:pt x="356450" y="39154"/>
                  </a:lnTo>
                  <a:lnTo>
                    <a:pt x="354850" y="36753"/>
                  </a:lnTo>
                  <a:lnTo>
                    <a:pt x="352450" y="35166"/>
                  </a:lnTo>
                  <a:lnTo>
                    <a:pt x="348462" y="39154"/>
                  </a:lnTo>
                  <a:lnTo>
                    <a:pt x="346062" y="40754"/>
                  </a:lnTo>
                  <a:lnTo>
                    <a:pt x="348462" y="42354"/>
                  </a:lnTo>
                  <a:lnTo>
                    <a:pt x="350050" y="44754"/>
                  </a:lnTo>
                  <a:lnTo>
                    <a:pt x="352450" y="46355"/>
                  </a:lnTo>
                  <a:lnTo>
                    <a:pt x="354850" y="44754"/>
                  </a:lnTo>
                  <a:lnTo>
                    <a:pt x="356450" y="42354"/>
                  </a:lnTo>
                  <a:lnTo>
                    <a:pt x="358851" y="40754"/>
                  </a:lnTo>
                  <a:close/>
                </a:path>
                <a:path w="661669" h="997584">
                  <a:moveTo>
                    <a:pt x="369430" y="227774"/>
                  </a:moveTo>
                  <a:lnTo>
                    <a:pt x="366369" y="221322"/>
                  </a:lnTo>
                  <a:lnTo>
                    <a:pt x="358051" y="218186"/>
                  </a:lnTo>
                  <a:lnTo>
                    <a:pt x="366814" y="229425"/>
                  </a:lnTo>
                  <a:lnTo>
                    <a:pt x="369430" y="227774"/>
                  </a:lnTo>
                  <a:close/>
                </a:path>
                <a:path w="661669" h="997584">
                  <a:moveTo>
                    <a:pt x="378028" y="906310"/>
                  </a:moveTo>
                  <a:lnTo>
                    <a:pt x="372427" y="906310"/>
                  </a:lnTo>
                  <a:lnTo>
                    <a:pt x="365239" y="904709"/>
                  </a:lnTo>
                  <a:lnTo>
                    <a:pt x="364439" y="909497"/>
                  </a:lnTo>
                  <a:lnTo>
                    <a:pt x="370039" y="909497"/>
                  </a:lnTo>
                  <a:lnTo>
                    <a:pt x="377228" y="911098"/>
                  </a:lnTo>
                  <a:lnTo>
                    <a:pt x="378028" y="906310"/>
                  </a:lnTo>
                  <a:close/>
                </a:path>
                <a:path w="661669" h="997584">
                  <a:moveTo>
                    <a:pt x="384797" y="481215"/>
                  </a:moveTo>
                  <a:lnTo>
                    <a:pt x="379628" y="479526"/>
                  </a:lnTo>
                  <a:lnTo>
                    <a:pt x="374459" y="480987"/>
                  </a:lnTo>
                  <a:lnTo>
                    <a:pt x="379628" y="481622"/>
                  </a:lnTo>
                  <a:lnTo>
                    <a:pt x="384797" y="481215"/>
                  </a:lnTo>
                  <a:close/>
                </a:path>
                <a:path w="661669" h="997584">
                  <a:moveTo>
                    <a:pt x="400100" y="529780"/>
                  </a:moveTo>
                  <a:lnTo>
                    <a:pt x="397395" y="525322"/>
                  </a:lnTo>
                  <a:lnTo>
                    <a:pt x="391617" y="525881"/>
                  </a:lnTo>
                  <a:lnTo>
                    <a:pt x="394804" y="531469"/>
                  </a:lnTo>
                  <a:lnTo>
                    <a:pt x="391617" y="536270"/>
                  </a:lnTo>
                  <a:lnTo>
                    <a:pt x="394804" y="540270"/>
                  </a:lnTo>
                  <a:lnTo>
                    <a:pt x="399364" y="535876"/>
                  </a:lnTo>
                  <a:lnTo>
                    <a:pt x="400100" y="529780"/>
                  </a:lnTo>
                  <a:close/>
                </a:path>
                <a:path w="661669" h="997584">
                  <a:moveTo>
                    <a:pt x="409194" y="847166"/>
                  </a:moveTo>
                  <a:lnTo>
                    <a:pt x="402005" y="845566"/>
                  </a:lnTo>
                  <a:lnTo>
                    <a:pt x="400405" y="850366"/>
                  </a:lnTo>
                  <a:lnTo>
                    <a:pt x="405206" y="850366"/>
                  </a:lnTo>
                  <a:lnTo>
                    <a:pt x="406793" y="856754"/>
                  </a:lnTo>
                  <a:lnTo>
                    <a:pt x="409194" y="851166"/>
                  </a:lnTo>
                  <a:lnTo>
                    <a:pt x="409194" y="847166"/>
                  </a:lnTo>
                  <a:close/>
                </a:path>
                <a:path w="661669" h="997584">
                  <a:moveTo>
                    <a:pt x="409790" y="881126"/>
                  </a:moveTo>
                  <a:lnTo>
                    <a:pt x="408927" y="877989"/>
                  </a:lnTo>
                  <a:lnTo>
                    <a:pt x="402805" y="875131"/>
                  </a:lnTo>
                  <a:lnTo>
                    <a:pt x="403606" y="881532"/>
                  </a:lnTo>
                  <a:lnTo>
                    <a:pt x="400405" y="890320"/>
                  </a:lnTo>
                  <a:lnTo>
                    <a:pt x="405993" y="891921"/>
                  </a:lnTo>
                  <a:lnTo>
                    <a:pt x="407974" y="885482"/>
                  </a:lnTo>
                  <a:lnTo>
                    <a:pt x="409790" y="881126"/>
                  </a:lnTo>
                  <a:close/>
                </a:path>
                <a:path w="661669" h="997584">
                  <a:moveTo>
                    <a:pt x="412534" y="541286"/>
                  </a:moveTo>
                  <a:lnTo>
                    <a:pt x="406793" y="541070"/>
                  </a:lnTo>
                  <a:lnTo>
                    <a:pt x="406908" y="548030"/>
                  </a:lnTo>
                  <a:lnTo>
                    <a:pt x="410692" y="545858"/>
                  </a:lnTo>
                  <a:lnTo>
                    <a:pt x="412534" y="541286"/>
                  </a:lnTo>
                  <a:close/>
                </a:path>
                <a:path w="661669" h="997584">
                  <a:moveTo>
                    <a:pt x="413562" y="267017"/>
                  </a:moveTo>
                  <a:lnTo>
                    <a:pt x="408393" y="265328"/>
                  </a:lnTo>
                  <a:lnTo>
                    <a:pt x="403225" y="266801"/>
                  </a:lnTo>
                  <a:lnTo>
                    <a:pt x="408393" y="267436"/>
                  </a:lnTo>
                  <a:lnTo>
                    <a:pt x="413562" y="267017"/>
                  </a:lnTo>
                  <a:close/>
                </a:path>
                <a:path w="661669" h="997584">
                  <a:moveTo>
                    <a:pt x="432714" y="234035"/>
                  </a:moveTo>
                  <a:lnTo>
                    <a:pt x="425183" y="233362"/>
                  </a:lnTo>
                  <a:lnTo>
                    <a:pt x="425297" y="238988"/>
                  </a:lnTo>
                  <a:lnTo>
                    <a:pt x="430276" y="237566"/>
                  </a:lnTo>
                  <a:lnTo>
                    <a:pt x="432714" y="234035"/>
                  </a:lnTo>
                  <a:close/>
                </a:path>
                <a:path w="661669" h="997584">
                  <a:moveTo>
                    <a:pt x="435470" y="846162"/>
                  </a:moveTo>
                  <a:lnTo>
                    <a:pt x="433603" y="841717"/>
                  </a:lnTo>
                  <a:lnTo>
                    <a:pt x="428383" y="839978"/>
                  </a:lnTo>
                  <a:lnTo>
                    <a:pt x="422783" y="847966"/>
                  </a:lnTo>
                  <a:lnTo>
                    <a:pt x="432371" y="843965"/>
                  </a:lnTo>
                  <a:lnTo>
                    <a:pt x="434784" y="848512"/>
                  </a:lnTo>
                  <a:lnTo>
                    <a:pt x="435470" y="846162"/>
                  </a:lnTo>
                  <a:close/>
                </a:path>
                <a:path w="661669" h="997584">
                  <a:moveTo>
                    <a:pt x="458952" y="454152"/>
                  </a:moveTo>
                  <a:lnTo>
                    <a:pt x="458203" y="450253"/>
                  </a:lnTo>
                  <a:lnTo>
                    <a:pt x="452348" y="454748"/>
                  </a:lnTo>
                  <a:lnTo>
                    <a:pt x="456399" y="458343"/>
                  </a:lnTo>
                  <a:lnTo>
                    <a:pt x="458952" y="454152"/>
                  </a:lnTo>
                  <a:close/>
                </a:path>
                <a:path w="661669" h="997584">
                  <a:moveTo>
                    <a:pt x="464337" y="221373"/>
                  </a:moveTo>
                  <a:lnTo>
                    <a:pt x="457149" y="219773"/>
                  </a:lnTo>
                  <a:lnTo>
                    <a:pt x="455549" y="224574"/>
                  </a:lnTo>
                  <a:lnTo>
                    <a:pt x="461149" y="224574"/>
                  </a:lnTo>
                  <a:lnTo>
                    <a:pt x="462737" y="230962"/>
                  </a:lnTo>
                  <a:lnTo>
                    <a:pt x="464337" y="225374"/>
                  </a:lnTo>
                  <a:lnTo>
                    <a:pt x="464337" y="221373"/>
                  </a:lnTo>
                  <a:close/>
                </a:path>
                <a:path w="661669" h="997584">
                  <a:moveTo>
                    <a:pt x="470306" y="474014"/>
                  </a:moveTo>
                  <a:lnTo>
                    <a:pt x="465137" y="472325"/>
                  </a:lnTo>
                  <a:lnTo>
                    <a:pt x="459968" y="473798"/>
                  </a:lnTo>
                  <a:lnTo>
                    <a:pt x="465137" y="474433"/>
                  </a:lnTo>
                  <a:lnTo>
                    <a:pt x="470306" y="474014"/>
                  </a:lnTo>
                  <a:close/>
                </a:path>
                <a:path w="661669" h="997584">
                  <a:moveTo>
                    <a:pt x="471538" y="123875"/>
                  </a:moveTo>
                  <a:lnTo>
                    <a:pt x="466737" y="117475"/>
                  </a:lnTo>
                  <a:lnTo>
                    <a:pt x="461949" y="120675"/>
                  </a:lnTo>
                  <a:lnTo>
                    <a:pt x="465137" y="123875"/>
                  </a:lnTo>
                  <a:lnTo>
                    <a:pt x="461949" y="129463"/>
                  </a:lnTo>
                  <a:lnTo>
                    <a:pt x="468337" y="126276"/>
                  </a:lnTo>
                  <a:lnTo>
                    <a:pt x="471538" y="123875"/>
                  </a:lnTo>
                  <a:close/>
                </a:path>
                <a:path w="661669" h="997584">
                  <a:moveTo>
                    <a:pt x="485914" y="839177"/>
                  </a:moveTo>
                  <a:lnTo>
                    <a:pt x="475919" y="835571"/>
                  </a:lnTo>
                  <a:lnTo>
                    <a:pt x="474230" y="839177"/>
                  </a:lnTo>
                  <a:lnTo>
                    <a:pt x="478396" y="842772"/>
                  </a:lnTo>
                  <a:lnTo>
                    <a:pt x="485914" y="839177"/>
                  </a:lnTo>
                  <a:close/>
                </a:path>
                <a:path w="661669" h="997584">
                  <a:moveTo>
                    <a:pt x="515188" y="722884"/>
                  </a:moveTo>
                  <a:lnTo>
                    <a:pt x="513130" y="718312"/>
                  </a:lnTo>
                  <a:lnTo>
                    <a:pt x="508292" y="721690"/>
                  </a:lnTo>
                  <a:lnTo>
                    <a:pt x="513803" y="726859"/>
                  </a:lnTo>
                  <a:lnTo>
                    <a:pt x="515188" y="722884"/>
                  </a:lnTo>
                  <a:close/>
                </a:path>
                <a:path w="661669" h="997584">
                  <a:moveTo>
                    <a:pt x="517283" y="330276"/>
                  </a:moveTo>
                  <a:lnTo>
                    <a:pt x="516534" y="326377"/>
                  </a:lnTo>
                  <a:lnTo>
                    <a:pt x="510692" y="330873"/>
                  </a:lnTo>
                  <a:lnTo>
                    <a:pt x="514743" y="334467"/>
                  </a:lnTo>
                  <a:lnTo>
                    <a:pt x="517283" y="330276"/>
                  </a:lnTo>
                  <a:close/>
                </a:path>
                <a:path w="661669" h="997584">
                  <a:moveTo>
                    <a:pt x="521779" y="302196"/>
                  </a:moveTo>
                  <a:lnTo>
                    <a:pt x="519544" y="297611"/>
                  </a:lnTo>
                  <a:lnTo>
                    <a:pt x="517093" y="302094"/>
                  </a:lnTo>
                  <a:lnTo>
                    <a:pt x="515835" y="307733"/>
                  </a:lnTo>
                  <a:lnTo>
                    <a:pt x="513689" y="312394"/>
                  </a:lnTo>
                  <a:lnTo>
                    <a:pt x="513041" y="313905"/>
                  </a:lnTo>
                  <a:lnTo>
                    <a:pt x="516293" y="310095"/>
                  </a:lnTo>
                  <a:lnTo>
                    <a:pt x="521474" y="308724"/>
                  </a:lnTo>
                  <a:lnTo>
                    <a:pt x="521779" y="302196"/>
                  </a:lnTo>
                  <a:close/>
                </a:path>
                <a:path w="661669" h="997584">
                  <a:moveTo>
                    <a:pt x="526605" y="362521"/>
                  </a:moveTo>
                  <a:lnTo>
                    <a:pt x="521881" y="364439"/>
                  </a:lnTo>
                  <a:lnTo>
                    <a:pt x="518960" y="368592"/>
                  </a:lnTo>
                  <a:lnTo>
                    <a:pt x="523087" y="365937"/>
                  </a:lnTo>
                  <a:lnTo>
                    <a:pt x="526605" y="362521"/>
                  </a:lnTo>
                  <a:close/>
                </a:path>
                <a:path w="661669" h="997584">
                  <a:moveTo>
                    <a:pt x="530682" y="660946"/>
                  </a:moveTo>
                  <a:lnTo>
                    <a:pt x="527138" y="659028"/>
                  </a:lnTo>
                  <a:lnTo>
                    <a:pt x="521589" y="656348"/>
                  </a:lnTo>
                  <a:lnTo>
                    <a:pt x="516178" y="655777"/>
                  </a:lnTo>
                  <a:lnTo>
                    <a:pt x="513092" y="660146"/>
                  </a:lnTo>
                  <a:lnTo>
                    <a:pt x="518985" y="660615"/>
                  </a:lnTo>
                  <a:lnTo>
                    <a:pt x="523684" y="663841"/>
                  </a:lnTo>
                  <a:lnTo>
                    <a:pt x="527481" y="665429"/>
                  </a:lnTo>
                  <a:lnTo>
                    <a:pt x="530682" y="660946"/>
                  </a:lnTo>
                  <a:close/>
                </a:path>
                <a:path w="661669" h="997584">
                  <a:moveTo>
                    <a:pt x="543458" y="662546"/>
                  </a:moveTo>
                  <a:lnTo>
                    <a:pt x="536270" y="660946"/>
                  </a:lnTo>
                  <a:lnTo>
                    <a:pt x="534670" y="665746"/>
                  </a:lnTo>
                  <a:lnTo>
                    <a:pt x="540270" y="665746"/>
                  </a:lnTo>
                  <a:lnTo>
                    <a:pt x="541870" y="672134"/>
                  </a:lnTo>
                  <a:lnTo>
                    <a:pt x="543458" y="666546"/>
                  </a:lnTo>
                  <a:lnTo>
                    <a:pt x="543458" y="662546"/>
                  </a:lnTo>
                  <a:close/>
                </a:path>
                <a:path w="661669" h="997584">
                  <a:moveTo>
                    <a:pt x="548398" y="169189"/>
                  </a:moveTo>
                  <a:lnTo>
                    <a:pt x="542658" y="168630"/>
                  </a:lnTo>
                  <a:lnTo>
                    <a:pt x="542772" y="175704"/>
                  </a:lnTo>
                  <a:lnTo>
                    <a:pt x="546557" y="173723"/>
                  </a:lnTo>
                  <a:lnTo>
                    <a:pt x="548398" y="169189"/>
                  </a:lnTo>
                  <a:close/>
                </a:path>
                <a:path w="661669" h="997584">
                  <a:moveTo>
                    <a:pt x="549859" y="769645"/>
                  </a:moveTo>
                  <a:lnTo>
                    <a:pt x="545058" y="767245"/>
                  </a:lnTo>
                  <a:lnTo>
                    <a:pt x="536270" y="768045"/>
                  </a:lnTo>
                  <a:lnTo>
                    <a:pt x="536270" y="773633"/>
                  </a:lnTo>
                  <a:lnTo>
                    <a:pt x="535470" y="776033"/>
                  </a:lnTo>
                  <a:lnTo>
                    <a:pt x="540270" y="776033"/>
                  </a:lnTo>
                  <a:lnTo>
                    <a:pt x="544258" y="776833"/>
                  </a:lnTo>
                  <a:lnTo>
                    <a:pt x="549059" y="776833"/>
                  </a:lnTo>
                  <a:lnTo>
                    <a:pt x="549859" y="769645"/>
                  </a:lnTo>
                  <a:close/>
                </a:path>
                <a:path w="661669" h="997584">
                  <a:moveTo>
                    <a:pt x="551383" y="631177"/>
                  </a:moveTo>
                  <a:lnTo>
                    <a:pt x="546658" y="632980"/>
                  </a:lnTo>
                  <a:lnTo>
                    <a:pt x="543737" y="637476"/>
                  </a:lnTo>
                  <a:lnTo>
                    <a:pt x="547865" y="634771"/>
                  </a:lnTo>
                  <a:lnTo>
                    <a:pt x="551383" y="631177"/>
                  </a:lnTo>
                  <a:close/>
                </a:path>
                <a:path w="661669" h="997584">
                  <a:moveTo>
                    <a:pt x="561047" y="209384"/>
                  </a:moveTo>
                  <a:lnTo>
                    <a:pt x="556247" y="202996"/>
                  </a:lnTo>
                  <a:lnTo>
                    <a:pt x="551459" y="206197"/>
                  </a:lnTo>
                  <a:lnTo>
                    <a:pt x="553745" y="208038"/>
                  </a:lnTo>
                  <a:lnTo>
                    <a:pt x="550659" y="210185"/>
                  </a:lnTo>
                  <a:lnTo>
                    <a:pt x="553478" y="212839"/>
                  </a:lnTo>
                  <a:lnTo>
                    <a:pt x="552259" y="214985"/>
                  </a:lnTo>
                  <a:lnTo>
                    <a:pt x="554431" y="213741"/>
                  </a:lnTo>
                  <a:lnTo>
                    <a:pt x="556158" y="215353"/>
                  </a:lnTo>
                  <a:lnTo>
                    <a:pt x="557301" y="212102"/>
                  </a:lnTo>
                  <a:lnTo>
                    <a:pt x="557847" y="211785"/>
                  </a:lnTo>
                  <a:lnTo>
                    <a:pt x="561047" y="209384"/>
                  </a:lnTo>
                  <a:close/>
                </a:path>
                <a:path w="661669" h="997584">
                  <a:moveTo>
                    <a:pt x="568236" y="773633"/>
                  </a:moveTo>
                  <a:lnTo>
                    <a:pt x="566635" y="767245"/>
                  </a:lnTo>
                  <a:lnTo>
                    <a:pt x="558647" y="765644"/>
                  </a:lnTo>
                  <a:lnTo>
                    <a:pt x="558647" y="773633"/>
                  </a:lnTo>
                  <a:lnTo>
                    <a:pt x="561047" y="779233"/>
                  </a:lnTo>
                  <a:lnTo>
                    <a:pt x="566635" y="782434"/>
                  </a:lnTo>
                  <a:lnTo>
                    <a:pt x="568236" y="773633"/>
                  </a:lnTo>
                  <a:close/>
                </a:path>
                <a:path w="661669" h="997584">
                  <a:moveTo>
                    <a:pt x="575094" y="811174"/>
                  </a:moveTo>
                  <a:lnTo>
                    <a:pt x="573938" y="808405"/>
                  </a:lnTo>
                  <a:lnTo>
                    <a:pt x="566331" y="809828"/>
                  </a:lnTo>
                  <a:lnTo>
                    <a:pt x="561047" y="816800"/>
                  </a:lnTo>
                  <a:lnTo>
                    <a:pt x="575094" y="811174"/>
                  </a:lnTo>
                  <a:close/>
                </a:path>
                <a:path w="661669" h="997584">
                  <a:moveTo>
                    <a:pt x="580720" y="156984"/>
                  </a:moveTo>
                  <a:lnTo>
                    <a:pt x="577824" y="150253"/>
                  </a:lnTo>
                  <a:lnTo>
                    <a:pt x="573836" y="157441"/>
                  </a:lnTo>
                  <a:lnTo>
                    <a:pt x="570636" y="166230"/>
                  </a:lnTo>
                  <a:lnTo>
                    <a:pt x="562648" y="170230"/>
                  </a:lnTo>
                  <a:lnTo>
                    <a:pt x="569036" y="171030"/>
                  </a:lnTo>
                  <a:lnTo>
                    <a:pt x="569836" y="177419"/>
                  </a:lnTo>
                  <a:lnTo>
                    <a:pt x="575437" y="179019"/>
                  </a:lnTo>
                  <a:lnTo>
                    <a:pt x="572998" y="170472"/>
                  </a:lnTo>
                  <a:lnTo>
                    <a:pt x="576935" y="163436"/>
                  </a:lnTo>
                  <a:lnTo>
                    <a:pt x="580720" y="156984"/>
                  </a:lnTo>
                  <a:close/>
                </a:path>
                <a:path w="661669" h="997584">
                  <a:moveTo>
                    <a:pt x="593813" y="229374"/>
                  </a:moveTo>
                  <a:lnTo>
                    <a:pt x="586625" y="227774"/>
                  </a:lnTo>
                  <a:lnTo>
                    <a:pt x="585025" y="232562"/>
                  </a:lnTo>
                  <a:lnTo>
                    <a:pt x="589813" y="232562"/>
                  </a:lnTo>
                  <a:lnTo>
                    <a:pt x="591413" y="238963"/>
                  </a:lnTo>
                  <a:lnTo>
                    <a:pt x="593813" y="233362"/>
                  </a:lnTo>
                  <a:lnTo>
                    <a:pt x="593813" y="229374"/>
                  </a:lnTo>
                  <a:close/>
                </a:path>
                <a:path w="661669" h="997584">
                  <a:moveTo>
                    <a:pt x="605002" y="813600"/>
                  </a:moveTo>
                  <a:lnTo>
                    <a:pt x="601167" y="809625"/>
                  </a:lnTo>
                  <a:lnTo>
                    <a:pt x="603110" y="804608"/>
                  </a:lnTo>
                  <a:lnTo>
                    <a:pt x="603986" y="799884"/>
                  </a:lnTo>
                  <a:lnTo>
                    <a:pt x="597014" y="796810"/>
                  </a:lnTo>
                  <a:lnTo>
                    <a:pt x="590283" y="801128"/>
                  </a:lnTo>
                  <a:lnTo>
                    <a:pt x="592912" y="808507"/>
                  </a:lnTo>
                  <a:lnTo>
                    <a:pt x="599592" y="814235"/>
                  </a:lnTo>
                  <a:lnTo>
                    <a:pt x="605002" y="813600"/>
                  </a:lnTo>
                  <a:close/>
                </a:path>
                <a:path w="661669" h="997584">
                  <a:moveTo>
                    <a:pt x="617791" y="95097"/>
                  </a:moveTo>
                  <a:lnTo>
                    <a:pt x="612990" y="94297"/>
                  </a:lnTo>
                  <a:lnTo>
                    <a:pt x="612190" y="91109"/>
                  </a:lnTo>
                  <a:lnTo>
                    <a:pt x="609003" y="90309"/>
                  </a:lnTo>
                  <a:lnTo>
                    <a:pt x="604532" y="94767"/>
                  </a:lnTo>
                  <a:lnTo>
                    <a:pt x="607402" y="98399"/>
                  </a:lnTo>
                  <a:lnTo>
                    <a:pt x="613270" y="99187"/>
                  </a:lnTo>
                  <a:lnTo>
                    <a:pt x="617791" y="95097"/>
                  </a:lnTo>
                  <a:close/>
                </a:path>
                <a:path w="661669" h="997584">
                  <a:moveTo>
                    <a:pt x="620687" y="901115"/>
                  </a:moveTo>
                  <a:lnTo>
                    <a:pt x="618553" y="892517"/>
                  </a:lnTo>
                  <a:lnTo>
                    <a:pt x="616191" y="888720"/>
                  </a:lnTo>
                  <a:lnTo>
                    <a:pt x="610590" y="891120"/>
                  </a:lnTo>
                  <a:lnTo>
                    <a:pt x="615391" y="900709"/>
                  </a:lnTo>
                  <a:lnTo>
                    <a:pt x="616191" y="901509"/>
                  </a:lnTo>
                  <a:lnTo>
                    <a:pt x="620572" y="906703"/>
                  </a:lnTo>
                  <a:lnTo>
                    <a:pt x="620687" y="901115"/>
                  </a:lnTo>
                  <a:close/>
                </a:path>
                <a:path w="661669" h="997584">
                  <a:moveTo>
                    <a:pt x="640168" y="766445"/>
                  </a:moveTo>
                  <a:lnTo>
                    <a:pt x="636968" y="759256"/>
                  </a:lnTo>
                  <a:lnTo>
                    <a:pt x="632980" y="762444"/>
                  </a:lnTo>
                  <a:lnTo>
                    <a:pt x="624179" y="760044"/>
                  </a:lnTo>
                  <a:lnTo>
                    <a:pt x="627380" y="768045"/>
                  </a:lnTo>
                  <a:lnTo>
                    <a:pt x="631380" y="764844"/>
                  </a:lnTo>
                  <a:lnTo>
                    <a:pt x="640168" y="766445"/>
                  </a:lnTo>
                  <a:close/>
                </a:path>
                <a:path w="661669" h="997584">
                  <a:moveTo>
                    <a:pt x="653288" y="785850"/>
                  </a:moveTo>
                  <a:lnTo>
                    <a:pt x="645756" y="785622"/>
                  </a:lnTo>
                  <a:lnTo>
                    <a:pt x="645871" y="790790"/>
                  </a:lnTo>
                  <a:lnTo>
                    <a:pt x="650862" y="789216"/>
                  </a:lnTo>
                  <a:lnTo>
                    <a:pt x="653288" y="785850"/>
                  </a:lnTo>
                  <a:close/>
                </a:path>
                <a:path w="661669" h="997584">
                  <a:moveTo>
                    <a:pt x="653757" y="759256"/>
                  </a:moveTo>
                  <a:lnTo>
                    <a:pt x="648157" y="758456"/>
                  </a:lnTo>
                  <a:lnTo>
                    <a:pt x="644169" y="751255"/>
                  </a:lnTo>
                  <a:lnTo>
                    <a:pt x="640168" y="758456"/>
                  </a:lnTo>
                  <a:lnTo>
                    <a:pt x="644956" y="759256"/>
                  </a:lnTo>
                  <a:lnTo>
                    <a:pt x="649757" y="766445"/>
                  </a:lnTo>
                  <a:lnTo>
                    <a:pt x="653757" y="759256"/>
                  </a:lnTo>
                  <a:close/>
                </a:path>
                <a:path w="661669" h="997584">
                  <a:moveTo>
                    <a:pt x="660146" y="978242"/>
                  </a:moveTo>
                  <a:lnTo>
                    <a:pt x="653859" y="974077"/>
                  </a:lnTo>
                  <a:lnTo>
                    <a:pt x="646963" y="971346"/>
                  </a:lnTo>
                  <a:lnTo>
                    <a:pt x="643064" y="972058"/>
                  </a:lnTo>
                  <a:lnTo>
                    <a:pt x="645756" y="978242"/>
                  </a:lnTo>
                  <a:lnTo>
                    <a:pt x="646557" y="975842"/>
                  </a:lnTo>
                  <a:lnTo>
                    <a:pt x="648157" y="974242"/>
                  </a:lnTo>
                  <a:lnTo>
                    <a:pt x="651357" y="975842"/>
                  </a:lnTo>
                  <a:lnTo>
                    <a:pt x="650557" y="980630"/>
                  </a:lnTo>
                  <a:lnTo>
                    <a:pt x="646557" y="987031"/>
                  </a:lnTo>
                  <a:lnTo>
                    <a:pt x="652157" y="988631"/>
                  </a:lnTo>
                  <a:lnTo>
                    <a:pt x="652957" y="986231"/>
                  </a:lnTo>
                  <a:lnTo>
                    <a:pt x="654558" y="984631"/>
                  </a:lnTo>
                  <a:lnTo>
                    <a:pt x="657745" y="986231"/>
                  </a:lnTo>
                  <a:lnTo>
                    <a:pt x="658545" y="983830"/>
                  </a:lnTo>
                  <a:lnTo>
                    <a:pt x="659345" y="980630"/>
                  </a:lnTo>
                  <a:lnTo>
                    <a:pt x="660146" y="978242"/>
                  </a:lnTo>
                  <a:close/>
                </a:path>
                <a:path w="661669" h="997584">
                  <a:moveTo>
                    <a:pt x="661212" y="539610"/>
                  </a:moveTo>
                  <a:lnTo>
                    <a:pt x="656158" y="541858"/>
                  </a:lnTo>
                  <a:lnTo>
                    <a:pt x="653338" y="545909"/>
                  </a:lnTo>
                  <a:lnTo>
                    <a:pt x="657644" y="543064"/>
                  </a:lnTo>
                  <a:lnTo>
                    <a:pt x="661212" y="5396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7149584" y="8356790"/>
              <a:ext cx="1097915" cy="957580"/>
            </a:xfrm>
            <a:custGeom>
              <a:avLst/>
              <a:gdLst/>
              <a:ahLst/>
              <a:cxnLst/>
              <a:rect l="l" t="t" r="r" b="b"/>
              <a:pathLst>
                <a:path w="1097915" h="957579">
                  <a:moveTo>
                    <a:pt x="30378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200" y="474726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87" y="480720"/>
                  </a:lnTo>
                  <a:lnTo>
                    <a:pt x="23418" y="483273"/>
                  </a:lnTo>
                  <a:lnTo>
                    <a:pt x="30378" y="481926"/>
                  </a:lnTo>
                  <a:close/>
                </a:path>
                <a:path w="1097915" h="957579">
                  <a:moveTo>
                    <a:pt x="179019" y="460349"/>
                  </a:moveTo>
                  <a:lnTo>
                    <a:pt x="172631" y="462737"/>
                  </a:lnTo>
                  <a:lnTo>
                    <a:pt x="169430" y="465937"/>
                  </a:lnTo>
                  <a:lnTo>
                    <a:pt x="173431" y="471538"/>
                  </a:lnTo>
                  <a:lnTo>
                    <a:pt x="178231" y="469138"/>
                  </a:lnTo>
                  <a:lnTo>
                    <a:pt x="174231" y="465937"/>
                  </a:lnTo>
                  <a:lnTo>
                    <a:pt x="179019" y="460349"/>
                  </a:lnTo>
                  <a:close/>
                </a:path>
                <a:path w="1097915" h="957579">
                  <a:moveTo>
                    <a:pt x="190322" y="438962"/>
                  </a:moveTo>
                  <a:lnTo>
                    <a:pt x="185115" y="440169"/>
                  </a:lnTo>
                  <a:lnTo>
                    <a:pt x="182460" y="443458"/>
                  </a:lnTo>
                  <a:lnTo>
                    <a:pt x="190220" y="444360"/>
                  </a:lnTo>
                  <a:lnTo>
                    <a:pt x="190322" y="438962"/>
                  </a:lnTo>
                  <a:close/>
                </a:path>
                <a:path w="1097915" h="957579">
                  <a:moveTo>
                    <a:pt x="193649" y="486092"/>
                  </a:moveTo>
                  <a:lnTo>
                    <a:pt x="187121" y="483920"/>
                  </a:lnTo>
                  <a:lnTo>
                    <a:pt x="177736" y="484149"/>
                  </a:lnTo>
                  <a:lnTo>
                    <a:pt x="179819" y="489915"/>
                  </a:lnTo>
                  <a:lnTo>
                    <a:pt x="179819" y="490715"/>
                  </a:lnTo>
                  <a:lnTo>
                    <a:pt x="182219" y="487514"/>
                  </a:lnTo>
                  <a:lnTo>
                    <a:pt x="183019" y="487514"/>
                  </a:lnTo>
                  <a:lnTo>
                    <a:pt x="193649" y="486092"/>
                  </a:lnTo>
                  <a:close/>
                </a:path>
                <a:path w="1097915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41" y="645769"/>
                  </a:lnTo>
                  <a:lnTo>
                    <a:pt x="269443" y="640372"/>
                  </a:lnTo>
                  <a:close/>
                </a:path>
                <a:path w="1097915" h="957579">
                  <a:moveTo>
                    <a:pt x="271868" y="551218"/>
                  </a:moveTo>
                  <a:lnTo>
                    <a:pt x="266141" y="550659"/>
                  </a:lnTo>
                  <a:lnTo>
                    <a:pt x="266255" y="557733"/>
                  </a:lnTo>
                  <a:lnTo>
                    <a:pt x="270040" y="555752"/>
                  </a:lnTo>
                  <a:lnTo>
                    <a:pt x="271868" y="551218"/>
                  </a:lnTo>
                  <a:close/>
                </a:path>
                <a:path w="1097915" h="957579">
                  <a:moveTo>
                    <a:pt x="311200" y="742873"/>
                  </a:moveTo>
                  <a:lnTo>
                    <a:pt x="307632" y="738492"/>
                  </a:lnTo>
                  <a:lnTo>
                    <a:pt x="301307" y="738466"/>
                  </a:lnTo>
                  <a:lnTo>
                    <a:pt x="304495" y="741667"/>
                  </a:lnTo>
                  <a:lnTo>
                    <a:pt x="302107" y="744067"/>
                  </a:lnTo>
                  <a:lnTo>
                    <a:pt x="303707" y="747268"/>
                  </a:lnTo>
                  <a:lnTo>
                    <a:pt x="310413" y="747242"/>
                  </a:lnTo>
                  <a:lnTo>
                    <a:pt x="311200" y="742873"/>
                  </a:lnTo>
                  <a:close/>
                </a:path>
                <a:path w="1097915" h="957579">
                  <a:moveTo>
                    <a:pt x="315264" y="548957"/>
                  </a:moveTo>
                  <a:lnTo>
                    <a:pt x="310095" y="548055"/>
                  </a:lnTo>
                  <a:lnTo>
                    <a:pt x="304927" y="548055"/>
                  </a:lnTo>
                  <a:lnTo>
                    <a:pt x="310095" y="549859"/>
                  </a:lnTo>
                  <a:lnTo>
                    <a:pt x="315264" y="548957"/>
                  </a:lnTo>
                  <a:close/>
                </a:path>
                <a:path w="1097915" h="957579">
                  <a:moveTo>
                    <a:pt x="316484" y="220573"/>
                  </a:moveTo>
                  <a:lnTo>
                    <a:pt x="311696" y="218186"/>
                  </a:lnTo>
                  <a:lnTo>
                    <a:pt x="307695" y="211785"/>
                  </a:lnTo>
                  <a:lnTo>
                    <a:pt x="303707" y="214985"/>
                  </a:lnTo>
                  <a:lnTo>
                    <a:pt x="308495" y="218186"/>
                  </a:lnTo>
                  <a:lnTo>
                    <a:pt x="312496" y="223774"/>
                  </a:lnTo>
                  <a:lnTo>
                    <a:pt x="316484" y="220573"/>
                  </a:lnTo>
                  <a:close/>
                </a:path>
                <a:path w="1097915" h="957579">
                  <a:moveTo>
                    <a:pt x="321767" y="581393"/>
                  </a:moveTo>
                  <a:lnTo>
                    <a:pt x="316788" y="580529"/>
                  </a:lnTo>
                  <a:lnTo>
                    <a:pt x="311658" y="580720"/>
                  </a:lnTo>
                  <a:lnTo>
                    <a:pt x="316484" y="582625"/>
                  </a:lnTo>
                  <a:lnTo>
                    <a:pt x="321767" y="581393"/>
                  </a:lnTo>
                  <a:close/>
                </a:path>
                <a:path w="1097915" h="957579">
                  <a:moveTo>
                    <a:pt x="366839" y="427570"/>
                  </a:moveTo>
                  <a:lnTo>
                    <a:pt x="358292" y="430720"/>
                  </a:lnTo>
                  <a:lnTo>
                    <a:pt x="359651" y="435368"/>
                  </a:lnTo>
                  <a:lnTo>
                    <a:pt x="364591" y="436118"/>
                  </a:lnTo>
                  <a:lnTo>
                    <a:pt x="366839" y="427570"/>
                  </a:lnTo>
                  <a:close/>
                </a:path>
                <a:path w="1097915" h="957579">
                  <a:moveTo>
                    <a:pt x="372770" y="520509"/>
                  </a:moveTo>
                  <a:lnTo>
                    <a:pt x="365239" y="520280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097915" h="957579">
                  <a:moveTo>
                    <a:pt x="386816" y="535470"/>
                  </a:moveTo>
                  <a:lnTo>
                    <a:pt x="382028" y="532269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69"/>
                  </a:lnTo>
                  <a:lnTo>
                    <a:pt x="382828" y="537870"/>
                  </a:lnTo>
                  <a:lnTo>
                    <a:pt x="386816" y="535470"/>
                  </a:lnTo>
                  <a:close/>
                </a:path>
                <a:path w="1097915" h="957579">
                  <a:moveTo>
                    <a:pt x="387197" y="432460"/>
                  </a:moveTo>
                  <a:lnTo>
                    <a:pt x="382028" y="430771"/>
                  </a:lnTo>
                  <a:lnTo>
                    <a:pt x="376859" y="432231"/>
                  </a:lnTo>
                  <a:lnTo>
                    <a:pt x="382028" y="432866"/>
                  </a:lnTo>
                  <a:lnTo>
                    <a:pt x="387197" y="432460"/>
                  </a:lnTo>
                  <a:close/>
                </a:path>
                <a:path w="1097915" h="957579">
                  <a:moveTo>
                    <a:pt x="390817" y="126276"/>
                  </a:moveTo>
                  <a:lnTo>
                    <a:pt x="385876" y="117170"/>
                  </a:lnTo>
                  <a:lnTo>
                    <a:pt x="381825" y="118783"/>
                  </a:lnTo>
                  <a:lnTo>
                    <a:pt x="382270" y="124142"/>
                  </a:lnTo>
                  <a:lnTo>
                    <a:pt x="390817" y="126276"/>
                  </a:lnTo>
                  <a:close/>
                </a:path>
                <a:path w="1097915" h="957579">
                  <a:moveTo>
                    <a:pt x="403745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45" y="422656"/>
                  </a:lnTo>
                  <a:close/>
                </a:path>
                <a:path w="1097915" h="957579">
                  <a:moveTo>
                    <a:pt x="416394" y="463537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90" y="461073"/>
                  </a:lnTo>
                  <a:lnTo>
                    <a:pt x="416394" y="463537"/>
                  </a:lnTo>
                  <a:close/>
                </a:path>
                <a:path w="1097915" h="957579">
                  <a:moveTo>
                    <a:pt x="430695" y="533438"/>
                  </a:moveTo>
                  <a:lnTo>
                    <a:pt x="428383" y="527481"/>
                  </a:lnTo>
                  <a:lnTo>
                    <a:pt x="423583" y="532269"/>
                  </a:lnTo>
                  <a:lnTo>
                    <a:pt x="414794" y="537070"/>
                  </a:lnTo>
                  <a:lnTo>
                    <a:pt x="418782" y="541870"/>
                  </a:lnTo>
                  <a:lnTo>
                    <a:pt x="424561" y="538162"/>
                  </a:lnTo>
                  <a:lnTo>
                    <a:pt x="428980" y="536168"/>
                  </a:lnTo>
                  <a:lnTo>
                    <a:pt x="430695" y="533438"/>
                  </a:lnTo>
                  <a:close/>
                </a:path>
                <a:path w="1097915" h="957579">
                  <a:moveTo>
                    <a:pt x="432371" y="656158"/>
                  </a:moveTo>
                  <a:lnTo>
                    <a:pt x="426783" y="658545"/>
                  </a:lnTo>
                  <a:lnTo>
                    <a:pt x="423583" y="661746"/>
                  </a:lnTo>
                  <a:lnTo>
                    <a:pt x="427583" y="667346"/>
                  </a:lnTo>
                  <a:lnTo>
                    <a:pt x="432371" y="664946"/>
                  </a:lnTo>
                  <a:lnTo>
                    <a:pt x="428383" y="661746"/>
                  </a:lnTo>
                  <a:lnTo>
                    <a:pt x="432371" y="656158"/>
                  </a:lnTo>
                  <a:close/>
                </a:path>
                <a:path w="1097915" h="957579">
                  <a:moveTo>
                    <a:pt x="438531" y="696112"/>
                  </a:moveTo>
                  <a:lnTo>
                    <a:pt x="434670" y="697915"/>
                  </a:lnTo>
                  <a:lnTo>
                    <a:pt x="432460" y="702411"/>
                  </a:lnTo>
                  <a:lnTo>
                    <a:pt x="437972" y="703313"/>
                  </a:lnTo>
                  <a:lnTo>
                    <a:pt x="438531" y="696112"/>
                  </a:lnTo>
                  <a:close/>
                </a:path>
                <a:path w="1097915" h="957579">
                  <a:moveTo>
                    <a:pt x="442760" y="318084"/>
                  </a:moveTo>
                  <a:lnTo>
                    <a:pt x="437972" y="312496"/>
                  </a:lnTo>
                  <a:lnTo>
                    <a:pt x="432371" y="318084"/>
                  </a:lnTo>
                  <a:lnTo>
                    <a:pt x="429183" y="324472"/>
                  </a:lnTo>
                  <a:lnTo>
                    <a:pt x="431571" y="330073"/>
                  </a:lnTo>
                  <a:lnTo>
                    <a:pt x="439572" y="324472"/>
                  </a:lnTo>
                  <a:lnTo>
                    <a:pt x="442760" y="318084"/>
                  </a:lnTo>
                  <a:close/>
                </a:path>
                <a:path w="1097915" h="957579">
                  <a:moveTo>
                    <a:pt x="449961" y="176618"/>
                  </a:moveTo>
                  <a:lnTo>
                    <a:pt x="441756" y="179324"/>
                  </a:lnTo>
                  <a:lnTo>
                    <a:pt x="443064" y="183819"/>
                  </a:lnTo>
                  <a:lnTo>
                    <a:pt x="447827" y="184708"/>
                  </a:lnTo>
                  <a:lnTo>
                    <a:pt x="449961" y="176618"/>
                  </a:lnTo>
                  <a:close/>
                </a:path>
                <a:path w="1097915" h="957579">
                  <a:moveTo>
                    <a:pt x="453948" y="510692"/>
                  </a:moveTo>
                  <a:lnTo>
                    <a:pt x="449160" y="504304"/>
                  </a:lnTo>
                  <a:lnTo>
                    <a:pt x="444360" y="507504"/>
                  </a:lnTo>
                  <a:lnTo>
                    <a:pt x="447560" y="509892"/>
                  </a:lnTo>
                  <a:lnTo>
                    <a:pt x="444360" y="515493"/>
                  </a:lnTo>
                  <a:lnTo>
                    <a:pt x="450761" y="513092"/>
                  </a:lnTo>
                  <a:lnTo>
                    <a:pt x="453948" y="510692"/>
                  </a:lnTo>
                  <a:close/>
                </a:path>
                <a:path w="1097915" h="957579">
                  <a:moveTo>
                    <a:pt x="474916" y="520877"/>
                  </a:moveTo>
                  <a:lnTo>
                    <a:pt x="472338" y="516293"/>
                  </a:lnTo>
                  <a:lnTo>
                    <a:pt x="461949" y="518693"/>
                  </a:lnTo>
                  <a:lnTo>
                    <a:pt x="461949" y="519493"/>
                  </a:lnTo>
                  <a:lnTo>
                    <a:pt x="472338" y="521881"/>
                  </a:lnTo>
                  <a:lnTo>
                    <a:pt x="471093" y="526745"/>
                  </a:lnTo>
                  <a:lnTo>
                    <a:pt x="473240" y="525386"/>
                  </a:lnTo>
                  <a:lnTo>
                    <a:pt x="474916" y="520877"/>
                  </a:lnTo>
                  <a:close/>
                </a:path>
                <a:path w="1097915" h="957579">
                  <a:moveTo>
                    <a:pt x="516293" y="747268"/>
                  </a:moveTo>
                  <a:lnTo>
                    <a:pt x="509892" y="749655"/>
                  </a:lnTo>
                  <a:lnTo>
                    <a:pt x="506704" y="752856"/>
                  </a:lnTo>
                  <a:lnTo>
                    <a:pt x="510692" y="758456"/>
                  </a:lnTo>
                  <a:lnTo>
                    <a:pt x="515493" y="756056"/>
                  </a:lnTo>
                  <a:lnTo>
                    <a:pt x="512292" y="752856"/>
                  </a:lnTo>
                  <a:lnTo>
                    <a:pt x="516293" y="747268"/>
                  </a:lnTo>
                  <a:close/>
                </a:path>
                <a:path w="1097915" h="957579">
                  <a:moveTo>
                    <a:pt x="516293" y="551459"/>
                  </a:moveTo>
                  <a:lnTo>
                    <a:pt x="511009" y="542683"/>
                  </a:lnTo>
                  <a:lnTo>
                    <a:pt x="506996" y="544258"/>
                  </a:lnTo>
                  <a:lnTo>
                    <a:pt x="507631" y="549427"/>
                  </a:lnTo>
                  <a:lnTo>
                    <a:pt x="516293" y="551459"/>
                  </a:lnTo>
                  <a:close/>
                </a:path>
                <a:path w="1097915" h="957579">
                  <a:moveTo>
                    <a:pt x="557060" y="214604"/>
                  </a:moveTo>
                  <a:lnTo>
                    <a:pt x="550659" y="212585"/>
                  </a:lnTo>
                  <a:lnTo>
                    <a:pt x="549198" y="221348"/>
                  </a:lnTo>
                  <a:lnTo>
                    <a:pt x="553948" y="219786"/>
                  </a:lnTo>
                  <a:lnTo>
                    <a:pt x="557060" y="214604"/>
                  </a:lnTo>
                  <a:close/>
                </a:path>
                <a:path w="1097915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69"/>
                  </a:lnTo>
                  <a:lnTo>
                    <a:pt x="598614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203" y="544258"/>
                  </a:lnTo>
                  <a:lnTo>
                    <a:pt x="613791" y="539470"/>
                  </a:lnTo>
                  <a:close/>
                </a:path>
                <a:path w="1097915" h="957579">
                  <a:moveTo>
                    <a:pt x="614730" y="834936"/>
                  </a:moveTo>
                  <a:lnTo>
                    <a:pt x="609003" y="834377"/>
                  </a:lnTo>
                  <a:lnTo>
                    <a:pt x="609117" y="841463"/>
                  </a:lnTo>
                  <a:lnTo>
                    <a:pt x="612902" y="839470"/>
                  </a:lnTo>
                  <a:lnTo>
                    <a:pt x="614730" y="834936"/>
                  </a:lnTo>
                  <a:close/>
                </a:path>
                <a:path w="1097915" h="957579">
                  <a:moveTo>
                    <a:pt x="624319" y="478155"/>
                  </a:moveTo>
                  <a:lnTo>
                    <a:pt x="618591" y="477926"/>
                  </a:lnTo>
                  <a:lnTo>
                    <a:pt x="618705" y="484898"/>
                  </a:lnTo>
                  <a:lnTo>
                    <a:pt x="622490" y="482727"/>
                  </a:lnTo>
                  <a:lnTo>
                    <a:pt x="624319" y="478155"/>
                  </a:lnTo>
                  <a:close/>
                </a:path>
                <a:path w="1097915" h="957579">
                  <a:moveTo>
                    <a:pt x="624979" y="843165"/>
                  </a:moveTo>
                  <a:lnTo>
                    <a:pt x="623379" y="840778"/>
                  </a:lnTo>
                  <a:lnTo>
                    <a:pt x="620991" y="839177"/>
                  </a:lnTo>
                  <a:lnTo>
                    <a:pt x="619391" y="836777"/>
                  </a:lnTo>
                  <a:lnTo>
                    <a:pt x="616991" y="839177"/>
                  </a:lnTo>
                  <a:lnTo>
                    <a:pt x="612190" y="842365"/>
                  </a:lnTo>
                  <a:lnTo>
                    <a:pt x="613791" y="844765"/>
                  </a:lnTo>
                  <a:lnTo>
                    <a:pt x="616191" y="846366"/>
                  </a:lnTo>
                  <a:lnTo>
                    <a:pt x="617791" y="848766"/>
                  </a:lnTo>
                  <a:lnTo>
                    <a:pt x="620191" y="846366"/>
                  </a:lnTo>
                  <a:lnTo>
                    <a:pt x="624979" y="843165"/>
                  </a:lnTo>
                  <a:close/>
                </a:path>
                <a:path w="1097915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097915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94" y="594309"/>
                  </a:lnTo>
                  <a:lnTo>
                    <a:pt x="618642" y="602716"/>
                  </a:lnTo>
                  <a:lnTo>
                    <a:pt x="622592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097915" h="957579">
                  <a:moveTo>
                    <a:pt x="672134" y="692912"/>
                  </a:moveTo>
                  <a:lnTo>
                    <a:pt x="666546" y="688924"/>
                  </a:lnTo>
                  <a:lnTo>
                    <a:pt x="661746" y="680923"/>
                  </a:lnTo>
                  <a:lnTo>
                    <a:pt x="656158" y="684123"/>
                  </a:lnTo>
                  <a:lnTo>
                    <a:pt x="656475" y="688238"/>
                  </a:lnTo>
                  <a:lnTo>
                    <a:pt x="655154" y="693610"/>
                  </a:lnTo>
                  <a:lnTo>
                    <a:pt x="655929" y="697052"/>
                  </a:lnTo>
                  <a:lnTo>
                    <a:pt x="662546" y="695312"/>
                  </a:lnTo>
                  <a:lnTo>
                    <a:pt x="660946" y="693712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46" y="691324"/>
                  </a:lnTo>
                  <a:lnTo>
                    <a:pt x="668934" y="695312"/>
                  </a:lnTo>
                  <a:lnTo>
                    <a:pt x="672134" y="692912"/>
                  </a:lnTo>
                  <a:close/>
                </a:path>
                <a:path w="1097915" h="957579">
                  <a:moveTo>
                    <a:pt x="679335" y="446760"/>
                  </a:moveTo>
                  <a:lnTo>
                    <a:pt x="677887" y="442633"/>
                  </a:lnTo>
                  <a:lnTo>
                    <a:pt x="675640" y="437172"/>
                  </a:lnTo>
                  <a:lnTo>
                    <a:pt x="672020" y="433501"/>
                  </a:lnTo>
                  <a:lnTo>
                    <a:pt x="666546" y="434771"/>
                  </a:lnTo>
                  <a:lnTo>
                    <a:pt x="670560" y="438886"/>
                  </a:lnTo>
                  <a:lnTo>
                    <a:pt x="671741" y="444360"/>
                  </a:lnTo>
                  <a:lnTo>
                    <a:pt x="673506" y="448030"/>
                  </a:lnTo>
                  <a:lnTo>
                    <a:pt x="679335" y="446760"/>
                  </a:lnTo>
                  <a:close/>
                </a:path>
                <a:path w="1097915" h="957579">
                  <a:moveTo>
                    <a:pt x="684136" y="4038"/>
                  </a:moveTo>
                  <a:lnTo>
                    <a:pt x="676935" y="3187"/>
                  </a:lnTo>
                  <a:lnTo>
                    <a:pt x="678535" y="4787"/>
                  </a:lnTo>
                  <a:lnTo>
                    <a:pt x="680123" y="7188"/>
                  </a:lnTo>
                  <a:lnTo>
                    <a:pt x="676935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46" y="3187"/>
                  </a:lnTo>
                  <a:lnTo>
                    <a:pt x="665746" y="4787"/>
                  </a:lnTo>
                  <a:lnTo>
                    <a:pt x="667346" y="7188"/>
                  </a:lnTo>
                  <a:lnTo>
                    <a:pt x="664146" y="8788"/>
                  </a:lnTo>
                  <a:lnTo>
                    <a:pt x="666546" y="10388"/>
                  </a:lnTo>
                  <a:lnTo>
                    <a:pt x="668147" y="12788"/>
                  </a:lnTo>
                  <a:lnTo>
                    <a:pt x="670534" y="14376"/>
                  </a:lnTo>
                  <a:lnTo>
                    <a:pt x="677265" y="11734"/>
                  </a:lnTo>
                  <a:lnTo>
                    <a:pt x="683031" y="7594"/>
                  </a:lnTo>
                  <a:lnTo>
                    <a:pt x="684136" y="4038"/>
                  </a:lnTo>
                  <a:close/>
                </a:path>
                <a:path w="1097915" h="957579">
                  <a:moveTo>
                    <a:pt x="688124" y="455549"/>
                  </a:moveTo>
                  <a:lnTo>
                    <a:pt x="683323" y="449160"/>
                  </a:lnTo>
                  <a:lnTo>
                    <a:pt x="678535" y="452348"/>
                  </a:lnTo>
                  <a:lnTo>
                    <a:pt x="682523" y="455549"/>
                  </a:lnTo>
                  <a:lnTo>
                    <a:pt x="679335" y="461149"/>
                  </a:lnTo>
                  <a:lnTo>
                    <a:pt x="684923" y="457949"/>
                  </a:lnTo>
                  <a:lnTo>
                    <a:pt x="688124" y="455549"/>
                  </a:lnTo>
                  <a:close/>
                </a:path>
                <a:path w="1097915" h="957579">
                  <a:moveTo>
                    <a:pt x="698512" y="594614"/>
                  </a:moveTo>
                  <a:lnTo>
                    <a:pt x="695312" y="590613"/>
                  </a:lnTo>
                  <a:lnTo>
                    <a:pt x="696912" y="582625"/>
                  </a:lnTo>
                  <a:lnTo>
                    <a:pt x="688924" y="585825"/>
                  </a:lnTo>
                  <a:lnTo>
                    <a:pt x="692111" y="589813"/>
                  </a:lnTo>
                  <a:lnTo>
                    <a:pt x="690524" y="597814"/>
                  </a:lnTo>
                  <a:lnTo>
                    <a:pt x="698512" y="594614"/>
                  </a:lnTo>
                  <a:close/>
                </a:path>
                <a:path w="1097915" h="957579">
                  <a:moveTo>
                    <a:pt x="715670" y="437261"/>
                  </a:moveTo>
                  <a:lnTo>
                    <a:pt x="710501" y="435571"/>
                  </a:lnTo>
                  <a:lnTo>
                    <a:pt x="705332" y="437032"/>
                  </a:lnTo>
                  <a:lnTo>
                    <a:pt x="710501" y="437667"/>
                  </a:lnTo>
                  <a:lnTo>
                    <a:pt x="715670" y="437261"/>
                  </a:lnTo>
                  <a:close/>
                </a:path>
                <a:path w="1097915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81" y="744753"/>
                  </a:lnTo>
                  <a:lnTo>
                    <a:pt x="747166" y="742772"/>
                  </a:lnTo>
                  <a:lnTo>
                    <a:pt x="748995" y="738238"/>
                  </a:lnTo>
                  <a:close/>
                </a:path>
                <a:path w="1097915" h="957579">
                  <a:moveTo>
                    <a:pt x="759256" y="575437"/>
                  </a:moveTo>
                  <a:lnTo>
                    <a:pt x="754456" y="573036"/>
                  </a:lnTo>
                  <a:lnTo>
                    <a:pt x="750455" y="566635"/>
                  </a:lnTo>
                  <a:lnTo>
                    <a:pt x="746467" y="569836"/>
                  </a:lnTo>
                  <a:lnTo>
                    <a:pt x="750455" y="573036"/>
                  </a:lnTo>
                  <a:lnTo>
                    <a:pt x="754456" y="578624"/>
                  </a:lnTo>
                  <a:lnTo>
                    <a:pt x="759256" y="575437"/>
                  </a:lnTo>
                  <a:close/>
                </a:path>
                <a:path w="1097915" h="957579">
                  <a:moveTo>
                    <a:pt x="761784" y="715518"/>
                  </a:moveTo>
                  <a:lnTo>
                    <a:pt x="756056" y="715289"/>
                  </a:lnTo>
                  <a:lnTo>
                    <a:pt x="756170" y="722261"/>
                  </a:lnTo>
                  <a:lnTo>
                    <a:pt x="759955" y="720090"/>
                  </a:lnTo>
                  <a:lnTo>
                    <a:pt x="761784" y="715518"/>
                  </a:lnTo>
                  <a:close/>
                </a:path>
                <a:path w="1097915" h="957579">
                  <a:moveTo>
                    <a:pt x="773633" y="837577"/>
                  </a:moveTo>
                  <a:lnTo>
                    <a:pt x="768845" y="831176"/>
                  </a:lnTo>
                  <a:lnTo>
                    <a:pt x="764044" y="834377"/>
                  </a:lnTo>
                  <a:lnTo>
                    <a:pt x="767245" y="836777"/>
                  </a:lnTo>
                  <a:lnTo>
                    <a:pt x="764044" y="842365"/>
                  </a:lnTo>
                  <a:lnTo>
                    <a:pt x="770445" y="839978"/>
                  </a:lnTo>
                  <a:lnTo>
                    <a:pt x="773633" y="837577"/>
                  </a:lnTo>
                  <a:close/>
                </a:path>
                <a:path w="1097915" h="957579">
                  <a:moveTo>
                    <a:pt x="776173" y="651586"/>
                  </a:moveTo>
                  <a:lnTo>
                    <a:pt x="770445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73" y="651586"/>
                  </a:lnTo>
                  <a:close/>
                </a:path>
                <a:path w="1097915" h="957579">
                  <a:moveTo>
                    <a:pt x="778433" y="16776"/>
                  </a:moveTo>
                  <a:lnTo>
                    <a:pt x="766445" y="15976"/>
                  </a:lnTo>
                  <a:lnTo>
                    <a:pt x="765644" y="15976"/>
                  </a:lnTo>
                  <a:lnTo>
                    <a:pt x="758431" y="16967"/>
                  </a:lnTo>
                  <a:lnTo>
                    <a:pt x="763651" y="19672"/>
                  </a:lnTo>
                  <a:lnTo>
                    <a:pt x="773061" y="21932"/>
                  </a:lnTo>
                  <a:lnTo>
                    <a:pt x="778433" y="21577"/>
                  </a:lnTo>
                  <a:lnTo>
                    <a:pt x="778433" y="16776"/>
                  </a:lnTo>
                  <a:close/>
                </a:path>
                <a:path w="1097915" h="957579">
                  <a:moveTo>
                    <a:pt x="784021" y="587425"/>
                  </a:moveTo>
                  <a:lnTo>
                    <a:pt x="779233" y="585025"/>
                  </a:lnTo>
                  <a:lnTo>
                    <a:pt x="775233" y="578624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33" y="590613"/>
                  </a:lnTo>
                  <a:lnTo>
                    <a:pt x="784021" y="587425"/>
                  </a:lnTo>
                  <a:close/>
                </a:path>
                <a:path w="1097915" h="957579">
                  <a:moveTo>
                    <a:pt x="793648" y="706577"/>
                  </a:moveTo>
                  <a:lnTo>
                    <a:pt x="791222" y="700913"/>
                  </a:lnTo>
                  <a:lnTo>
                    <a:pt x="788822" y="704100"/>
                  </a:lnTo>
                  <a:lnTo>
                    <a:pt x="788022" y="704100"/>
                  </a:lnTo>
                  <a:lnTo>
                    <a:pt x="777506" y="705624"/>
                  </a:lnTo>
                  <a:lnTo>
                    <a:pt x="784225" y="707301"/>
                  </a:lnTo>
                  <a:lnTo>
                    <a:pt x="793648" y="706577"/>
                  </a:lnTo>
                  <a:close/>
                </a:path>
                <a:path w="1097915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90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77" y="796810"/>
                  </a:lnTo>
                  <a:lnTo>
                    <a:pt x="841857" y="800823"/>
                  </a:lnTo>
                  <a:lnTo>
                    <a:pt x="848664" y="800709"/>
                  </a:lnTo>
                  <a:lnTo>
                    <a:pt x="853516" y="798055"/>
                  </a:lnTo>
                  <a:close/>
                </a:path>
                <a:path w="1097915" h="957579">
                  <a:moveTo>
                    <a:pt x="857694" y="670306"/>
                  </a:moveTo>
                  <a:lnTo>
                    <a:pt x="851954" y="669734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94" y="670306"/>
                  </a:lnTo>
                  <a:close/>
                </a:path>
                <a:path w="1097915" h="957579">
                  <a:moveTo>
                    <a:pt x="876782" y="18821"/>
                  </a:moveTo>
                  <a:lnTo>
                    <a:pt x="872744" y="11188"/>
                  </a:lnTo>
                  <a:lnTo>
                    <a:pt x="871385" y="25120"/>
                  </a:lnTo>
                  <a:lnTo>
                    <a:pt x="874534" y="25565"/>
                  </a:lnTo>
                  <a:lnTo>
                    <a:pt x="876782" y="18821"/>
                  </a:lnTo>
                  <a:close/>
                </a:path>
                <a:path w="1097915" h="957579">
                  <a:moveTo>
                    <a:pt x="883119" y="769073"/>
                  </a:moveTo>
                  <a:lnTo>
                    <a:pt x="875131" y="768845"/>
                  </a:lnTo>
                  <a:lnTo>
                    <a:pt x="875703" y="774014"/>
                  </a:lnTo>
                  <a:lnTo>
                    <a:pt x="880833" y="772439"/>
                  </a:lnTo>
                  <a:lnTo>
                    <a:pt x="883119" y="769073"/>
                  </a:lnTo>
                  <a:close/>
                </a:path>
                <a:path w="1097915" h="957579">
                  <a:moveTo>
                    <a:pt x="889520" y="688124"/>
                  </a:moveTo>
                  <a:lnTo>
                    <a:pt x="884732" y="684923"/>
                  </a:lnTo>
                  <a:lnTo>
                    <a:pt x="880732" y="678535"/>
                  </a:lnTo>
                  <a:lnTo>
                    <a:pt x="876731" y="681723"/>
                  </a:lnTo>
                  <a:lnTo>
                    <a:pt x="880732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097915" h="957579">
                  <a:moveTo>
                    <a:pt x="909497" y="800011"/>
                  </a:moveTo>
                  <a:lnTo>
                    <a:pt x="906310" y="792822"/>
                  </a:lnTo>
                  <a:lnTo>
                    <a:pt x="902309" y="795223"/>
                  </a:lnTo>
                  <a:lnTo>
                    <a:pt x="893521" y="793623"/>
                  </a:lnTo>
                  <a:lnTo>
                    <a:pt x="896708" y="801611"/>
                  </a:lnTo>
                  <a:lnTo>
                    <a:pt x="900709" y="798410"/>
                  </a:lnTo>
                  <a:lnTo>
                    <a:pt x="909497" y="800011"/>
                  </a:lnTo>
                  <a:close/>
                </a:path>
                <a:path w="1097915" h="957579">
                  <a:moveTo>
                    <a:pt x="919886" y="575437"/>
                  </a:moveTo>
                  <a:lnTo>
                    <a:pt x="915098" y="569036"/>
                  </a:lnTo>
                  <a:lnTo>
                    <a:pt x="910297" y="572236"/>
                  </a:lnTo>
                  <a:lnTo>
                    <a:pt x="914298" y="575437"/>
                  </a:lnTo>
                  <a:lnTo>
                    <a:pt x="910297" y="581025"/>
                  </a:lnTo>
                  <a:lnTo>
                    <a:pt x="916698" y="577824"/>
                  </a:lnTo>
                  <a:lnTo>
                    <a:pt x="919886" y="575437"/>
                  </a:lnTo>
                  <a:close/>
                </a:path>
                <a:path w="1097915" h="957579">
                  <a:moveTo>
                    <a:pt x="935355" y="170116"/>
                  </a:moveTo>
                  <a:lnTo>
                    <a:pt x="930287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19"/>
                  </a:lnTo>
                  <a:lnTo>
                    <a:pt x="928712" y="179578"/>
                  </a:lnTo>
                  <a:lnTo>
                    <a:pt x="933678" y="174929"/>
                  </a:lnTo>
                  <a:lnTo>
                    <a:pt x="935355" y="170116"/>
                  </a:lnTo>
                  <a:close/>
                </a:path>
                <a:path w="1097915" h="957579">
                  <a:moveTo>
                    <a:pt x="935456" y="693000"/>
                  </a:moveTo>
                  <a:lnTo>
                    <a:pt x="930287" y="691324"/>
                  </a:lnTo>
                  <a:lnTo>
                    <a:pt x="925106" y="692785"/>
                  </a:lnTo>
                  <a:lnTo>
                    <a:pt x="930287" y="693420"/>
                  </a:lnTo>
                  <a:lnTo>
                    <a:pt x="935456" y="693000"/>
                  </a:lnTo>
                  <a:close/>
                </a:path>
                <a:path w="1097915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097915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85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097915" h="957579">
                  <a:moveTo>
                    <a:pt x="971042" y="895121"/>
                  </a:moveTo>
                  <a:lnTo>
                    <a:pt x="966241" y="888720"/>
                  </a:lnTo>
                  <a:lnTo>
                    <a:pt x="961453" y="891921"/>
                  </a:lnTo>
                  <a:lnTo>
                    <a:pt x="965441" y="895121"/>
                  </a:lnTo>
                  <a:lnTo>
                    <a:pt x="962253" y="900709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097915" h="957579">
                  <a:moveTo>
                    <a:pt x="989418" y="758456"/>
                  </a:moveTo>
                  <a:lnTo>
                    <a:pt x="984631" y="756056"/>
                  </a:lnTo>
                  <a:lnTo>
                    <a:pt x="980630" y="749655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31" y="761644"/>
                  </a:lnTo>
                  <a:lnTo>
                    <a:pt x="989418" y="758456"/>
                  </a:lnTo>
                  <a:close/>
                </a:path>
                <a:path w="1097915" h="957579">
                  <a:moveTo>
                    <a:pt x="990219" y="889520"/>
                  </a:moveTo>
                  <a:lnTo>
                    <a:pt x="985431" y="883132"/>
                  </a:lnTo>
                  <a:lnTo>
                    <a:pt x="980630" y="886333"/>
                  </a:lnTo>
                  <a:lnTo>
                    <a:pt x="984631" y="889520"/>
                  </a:lnTo>
                  <a:lnTo>
                    <a:pt x="980630" y="895121"/>
                  </a:lnTo>
                  <a:lnTo>
                    <a:pt x="987031" y="891921"/>
                  </a:lnTo>
                  <a:lnTo>
                    <a:pt x="990219" y="889520"/>
                  </a:lnTo>
                  <a:close/>
                </a:path>
                <a:path w="1097915" h="957579">
                  <a:moveTo>
                    <a:pt x="994219" y="827189"/>
                  </a:moveTo>
                  <a:lnTo>
                    <a:pt x="991019" y="819988"/>
                  </a:lnTo>
                  <a:lnTo>
                    <a:pt x="987031" y="823188"/>
                  </a:lnTo>
                  <a:lnTo>
                    <a:pt x="978230" y="820788"/>
                  </a:lnTo>
                  <a:lnTo>
                    <a:pt x="981430" y="828789"/>
                  </a:lnTo>
                  <a:lnTo>
                    <a:pt x="985431" y="825588"/>
                  </a:lnTo>
                  <a:lnTo>
                    <a:pt x="994219" y="827189"/>
                  </a:lnTo>
                  <a:close/>
                </a:path>
                <a:path w="1097915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19" y="839177"/>
                  </a:lnTo>
                  <a:lnTo>
                    <a:pt x="995019" y="843965"/>
                  </a:lnTo>
                  <a:lnTo>
                    <a:pt x="997419" y="848766"/>
                  </a:lnTo>
                  <a:lnTo>
                    <a:pt x="1003007" y="843965"/>
                  </a:lnTo>
                  <a:lnTo>
                    <a:pt x="1003007" y="839177"/>
                  </a:lnTo>
                  <a:close/>
                </a:path>
                <a:path w="1097915" h="957579">
                  <a:moveTo>
                    <a:pt x="1024724" y="704672"/>
                  </a:moveTo>
                  <a:lnTo>
                    <a:pt x="1018997" y="704100"/>
                  </a:lnTo>
                  <a:lnTo>
                    <a:pt x="1019111" y="711187"/>
                  </a:lnTo>
                  <a:lnTo>
                    <a:pt x="1022896" y="709206"/>
                  </a:lnTo>
                  <a:lnTo>
                    <a:pt x="1024724" y="704672"/>
                  </a:lnTo>
                  <a:close/>
                </a:path>
                <a:path w="1097915" h="957579">
                  <a:moveTo>
                    <a:pt x="1033373" y="773633"/>
                  </a:moveTo>
                  <a:lnTo>
                    <a:pt x="1030185" y="768045"/>
                  </a:lnTo>
                  <a:lnTo>
                    <a:pt x="1025105" y="768324"/>
                  </a:lnTo>
                  <a:lnTo>
                    <a:pt x="1018298" y="765441"/>
                  </a:lnTo>
                  <a:lnTo>
                    <a:pt x="1013434" y="764667"/>
                  </a:lnTo>
                  <a:lnTo>
                    <a:pt x="1014196" y="771245"/>
                  </a:lnTo>
                  <a:lnTo>
                    <a:pt x="1018997" y="768045"/>
                  </a:lnTo>
                  <a:lnTo>
                    <a:pt x="1019797" y="772833"/>
                  </a:lnTo>
                  <a:lnTo>
                    <a:pt x="1020597" y="776833"/>
                  </a:lnTo>
                  <a:lnTo>
                    <a:pt x="1024585" y="770445"/>
                  </a:lnTo>
                  <a:lnTo>
                    <a:pt x="1033373" y="773633"/>
                  </a:lnTo>
                  <a:close/>
                </a:path>
                <a:path w="1097915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86" y="933488"/>
                  </a:lnTo>
                  <a:lnTo>
                    <a:pt x="1026985" y="936675"/>
                  </a:lnTo>
                  <a:lnTo>
                    <a:pt x="1031786" y="939876"/>
                  </a:lnTo>
                  <a:lnTo>
                    <a:pt x="1035773" y="945464"/>
                  </a:lnTo>
                  <a:lnTo>
                    <a:pt x="1039774" y="942276"/>
                  </a:lnTo>
                  <a:close/>
                </a:path>
                <a:path w="1097915" h="957579">
                  <a:moveTo>
                    <a:pt x="1054963" y="947864"/>
                  </a:moveTo>
                  <a:lnTo>
                    <a:pt x="1052563" y="943076"/>
                  </a:lnTo>
                  <a:lnTo>
                    <a:pt x="1046962" y="947864"/>
                  </a:lnTo>
                  <a:lnTo>
                    <a:pt x="1046162" y="952665"/>
                  </a:lnTo>
                  <a:lnTo>
                    <a:pt x="1049362" y="957453"/>
                  </a:lnTo>
                  <a:lnTo>
                    <a:pt x="1054963" y="952665"/>
                  </a:lnTo>
                  <a:lnTo>
                    <a:pt x="1054963" y="947864"/>
                  </a:lnTo>
                  <a:close/>
                </a:path>
                <a:path w="1097915" h="957579">
                  <a:moveTo>
                    <a:pt x="1063790" y="767334"/>
                  </a:moveTo>
                  <a:lnTo>
                    <a:pt x="1058951" y="765644"/>
                  </a:lnTo>
                  <a:lnTo>
                    <a:pt x="1053668" y="767105"/>
                  </a:lnTo>
                  <a:lnTo>
                    <a:pt x="1058659" y="767740"/>
                  </a:lnTo>
                  <a:lnTo>
                    <a:pt x="1063790" y="767334"/>
                  </a:lnTo>
                  <a:close/>
                </a:path>
                <a:path w="1097915" h="957579">
                  <a:moveTo>
                    <a:pt x="1086129" y="95897"/>
                  </a:moveTo>
                  <a:lnTo>
                    <a:pt x="1079665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52" y="106286"/>
                  </a:lnTo>
                  <a:lnTo>
                    <a:pt x="1060551" y="111086"/>
                  </a:lnTo>
                  <a:lnTo>
                    <a:pt x="1063752" y="115887"/>
                  </a:lnTo>
                  <a:lnTo>
                    <a:pt x="1068146" y="107924"/>
                  </a:lnTo>
                  <a:lnTo>
                    <a:pt x="1076134" y="104990"/>
                  </a:lnTo>
                  <a:lnTo>
                    <a:pt x="1083525" y="102501"/>
                  </a:lnTo>
                  <a:lnTo>
                    <a:pt x="1086129" y="95897"/>
                  </a:lnTo>
                  <a:close/>
                </a:path>
                <a:path w="1097915" h="957579">
                  <a:moveTo>
                    <a:pt x="1090815" y="628650"/>
                  </a:moveTo>
                  <a:lnTo>
                    <a:pt x="1089329" y="624179"/>
                  </a:lnTo>
                  <a:lnTo>
                    <a:pt x="1085303" y="624611"/>
                  </a:lnTo>
                  <a:lnTo>
                    <a:pt x="1079334" y="623379"/>
                  </a:lnTo>
                  <a:lnTo>
                    <a:pt x="1075169" y="623963"/>
                  </a:lnTo>
                  <a:lnTo>
                    <a:pt x="1076540" y="629780"/>
                  </a:lnTo>
                  <a:lnTo>
                    <a:pt x="1080897" y="628002"/>
                  </a:lnTo>
                  <a:lnTo>
                    <a:pt x="1086827" y="628777"/>
                  </a:lnTo>
                  <a:lnTo>
                    <a:pt x="1090815" y="628650"/>
                  </a:lnTo>
                  <a:close/>
                </a:path>
                <a:path w="1097915" h="957579">
                  <a:moveTo>
                    <a:pt x="1097648" y="784250"/>
                  </a:moveTo>
                  <a:lnTo>
                    <a:pt x="1090129" y="784021"/>
                  </a:lnTo>
                  <a:lnTo>
                    <a:pt x="1090231" y="789203"/>
                  </a:lnTo>
                  <a:lnTo>
                    <a:pt x="1095222" y="787628"/>
                  </a:lnTo>
                  <a:lnTo>
                    <a:pt x="1097648" y="78425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286249" y="8226513"/>
              <a:ext cx="988060" cy="1025525"/>
            </a:xfrm>
            <a:custGeom>
              <a:avLst/>
              <a:gdLst/>
              <a:ahLst/>
              <a:cxnLst/>
              <a:rect l="l" t="t" r="r" b="b"/>
              <a:pathLst>
                <a:path w="988059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54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988059" h="1025525">
                  <a:moveTo>
                    <a:pt x="57772" y="222834"/>
                  </a:moveTo>
                  <a:lnTo>
                    <a:pt x="52755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72" y="222834"/>
                  </a:lnTo>
                  <a:close/>
                </a:path>
                <a:path w="988059" h="1025525">
                  <a:moveTo>
                    <a:pt x="66332" y="501904"/>
                  </a:moveTo>
                  <a:lnTo>
                    <a:pt x="63944" y="496316"/>
                  </a:lnTo>
                  <a:lnTo>
                    <a:pt x="57543" y="501103"/>
                  </a:lnTo>
                  <a:lnTo>
                    <a:pt x="56743" y="505904"/>
                  </a:lnTo>
                  <a:lnTo>
                    <a:pt x="59143" y="510705"/>
                  </a:lnTo>
                  <a:lnTo>
                    <a:pt x="65532" y="506704"/>
                  </a:lnTo>
                  <a:lnTo>
                    <a:pt x="66332" y="501904"/>
                  </a:lnTo>
                  <a:close/>
                </a:path>
                <a:path w="988059" h="1025525">
                  <a:moveTo>
                    <a:pt x="103555" y="379171"/>
                  </a:moveTo>
                  <a:lnTo>
                    <a:pt x="99504" y="380923"/>
                  </a:lnTo>
                  <a:lnTo>
                    <a:pt x="97256" y="385229"/>
                  </a:lnTo>
                  <a:lnTo>
                    <a:pt x="103098" y="386016"/>
                  </a:lnTo>
                  <a:lnTo>
                    <a:pt x="103555" y="379171"/>
                  </a:lnTo>
                  <a:close/>
                </a:path>
                <a:path w="988059" h="1025525">
                  <a:moveTo>
                    <a:pt x="140665" y="386016"/>
                  </a:moveTo>
                  <a:lnTo>
                    <a:pt x="134264" y="388416"/>
                  </a:lnTo>
                  <a:lnTo>
                    <a:pt x="131076" y="391617"/>
                  </a:lnTo>
                  <a:lnTo>
                    <a:pt x="135064" y="397205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65" y="386016"/>
                  </a:lnTo>
                  <a:close/>
                </a:path>
                <a:path w="988059" h="1025525">
                  <a:moveTo>
                    <a:pt x="153454" y="556260"/>
                  </a:moveTo>
                  <a:lnTo>
                    <a:pt x="149453" y="553059"/>
                  </a:lnTo>
                  <a:lnTo>
                    <a:pt x="145453" y="546658"/>
                  </a:lnTo>
                  <a:lnTo>
                    <a:pt x="141465" y="549859"/>
                  </a:lnTo>
                  <a:lnTo>
                    <a:pt x="145453" y="553059"/>
                  </a:lnTo>
                  <a:lnTo>
                    <a:pt x="148653" y="558647"/>
                  </a:lnTo>
                  <a:lnTo>
                    <a:pt x="153454" y="556260"/>
                  </a:lnTo>
                  <a:close/>
                </a:path>
                <a:path w="988059" h="1025525">
                  <a:moveTo>
                    <a:pt x="155854" y="58343"/>
                  </a:moveTo>
                  <a:lnTo>
                    <a:pt x="150253" y="60744"/>
                  </a:lnTo>
                  <a:lnTo>
                    <a:pt x="147053" y="63931"/>
                  </a:lnTo>
                  <a:lnTo>
                    <a:pt x="151053" y="69532"/>
                  </a:lnTo>
                  <a:lnTo>
                    <a:pt x="155854" y="67132"/>
                  </a:lnTo>
                  <a:lnTo>
                    <a:pt x="151853" y="63931"/>
                  </a:lnTo>
                  <a:lnTo>
                    <a:pt x="155854" y="58343"/>
                  </a:lnTo>
                  <a:close/>
                </a:path>
                <a:path w="988059" h="1025525">
                  <a:moveTo>
                    <a:pt x="157441" y="404406"/>
                  </a:moveTo>
                  <a:lnTo>
                    <a:pt x="155854" y="398805"/>
                  </a:lnTo>
                  <a:lnTo>
                    <a:pt x="149453" y="403606"/>
                  </a:lnTo>
                  <a:lnTo>
                    <a:pt x="148653" y="408393"/>
                  </a:lnTo>
                  <a:lnTo>
                    <a:pt x="151053" y="413194"/>
                  </a:lnTo>
                  <a:lnTo>
                    <a:pt x="157441" y="409194"/>
                  </a:lnTo>
                  <a:lnTo>
                    <a:pt x="157441" y="404406"/>
                  </a:lnTo>
                  <a:close/>
                </a:path>
                <a:path w="988059" h="1025525">
                  <a:moveTo>
                    <a:pt x="196634" y="622147"/>
                  </a:moveTo>
                  <a:lnTo>
                    <a:pt x="191617" y="621296"/>
                  </a:lnTo>
                  <a:lnTo>
                    <a:pt x="186296" y="621474"/>
                  </a:lnTo>
                  <a:lnTo>
                    <a:pt x="191008" y="623392"/>
                  </a:lnTo>
                  <a:lnTo>
                    <a:pt x="196634" y="622147"/>
                  </a:lnTo>
                  <a:close/>
                </a:path>
                <a:path w="988059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409" y="149453"/>
                  </a:lnTo>
                  <a:lnTo>
                    <a:pt x="201625" y="144056"/>
                  </a:lnTo>
                  <a:close/>
                </a:path>
                <a:path w="988059" h="1025525">
                  <a:moveTo>
                    <a:pt x="209080" y="489369"/>
                  </a:moveTo>
                  <a:lnTo>
                    <a:pt x="204101" y="488327"/>
                  </a:lnTo>
                  <a:lnTo>
                    <a:pt x="198970" y="488467"/>
                  </a:lnTo>
                  <a:lnTo>
                    <a:pt x="203796" y="490715"/>
                  </a:lnTo>
                  <a:lnTo>
                    <a:pt x="209080" y="489369"/>
                  </a:lnTo>
                  <a:close/>
                </a:path>
                <a:path w="988059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86" y="230174"/>
                  </a:lnTo>
                  <a:lnTo>
                    <a:pt x="218986" y="232575"/>
                  </a:lnTo>
                  <a:lnTo>
                    <a:pt x="222986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988059" h="1025525">
                  <a:moveTo>
                    <a:pt x="246380" y="205930"/>
                  </a:moveTo>
                  <a:lnTo>
                    <a:pt x="241363" y="207098"/>
                  </a:lnTo>
                  <a:lnTo>
                    <a:pt x="238747" y="210210"/>
                  </a:lnTo>
                  <a:lnTo>
                    <a:pt x="246164" y="210997"/>
                  </a:lnTo>
                  <a:lnTo>
                    <a:pt x="246380" y="205930"/>
                  </a:lnTo>
                  <a:close/>
                </a:path>
                <a:path w="988059" h="1025525">
                  <a:moveTo>
                    <a:pt x="266141" y="237363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63"/>
                  </a:lnTo>
                  <a:lnTo>
                    <a:pt x="258152" y="235775"/>
                  </a:lnTo>
                  <a:lnTo>
                    <a:pt x="266141" y="237363"/>
                  </a:lnTo>
                  <a:close/>
                </a:path>
                <a:path w="988059" h="1025525">
                  <a:moveTo>
                    <a:pt x="285432" y="165633"/>
                  </a:moveTo>
                  <a:lnTo>
                    <a:pt x="280225" y="166839"/>
                  </a:lnTo>
                  <a:lnTo>
                    <a:pt x="277571" y="170129"/>
                  </a:lnTo>
                  <a:lnTo>
                    <a:pt x="285318" y="171030"/>
                  </a:lnTo>
                  <a:lnTo>
                    <a:pt x="285432" y="165633"/>
                  </a:lnTo>
                  <a:close/>
                </a:path>
                <a:path w="988059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96" y="190207"/>
                  </a:lnTo>
                  <a:lnTo>
                    <a:pt x="320167" y="189318"/>
                  </a:lnTo>
                  <a:close/>
                </a:path>
                <a:path w="988059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73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988059" h="1025525">
                  <a:moveTo>
                    <a:pt x="350621" y="247408"/>
                  </a:moveTo>
                  <a:lnTo>
                    <a:pt x="346760" y="249351"/>
                  </a:lnTo>
                  <a:lnTo>
                    <a:pt x="344551" y="253707"/>
                  </a:lnTo>
                  <a:lnTo>
                    <a:pt x="350050" y="254152"/>
                  </a:lnTo>
                  <a:lnTo>
                    <a:pt x="350621" y="247408"/>
                  </a:lnTo>
                  <a:close/>
                </a:path>
                <a:path w="988059" h="1025525">
                  <a:moveTo>
                    <a:pt x="359651" y="22377"/>
                  </a:moveTo>
                  <a:lnTo>
                    <a:pt x="355650" y="19177"/>
                  </a:lnTo>
                  <a:lnTo>
                    <a:pt x="351650" y="12788"/>
                  </a:lnTo>
                  <a:lnTo>
                    <a:pt x="347662" y="15989"/>
                  </a:lnTo>
                  <a:lnTo>
                    <a:pt x="351650" y="19177"/>
                  </a:lnTo>
                  <a:lnTo>
                    <a:pt x="354850" y="24777"/>
                  </a:lnTo>
                  <a:lnTo>
                    <a:pt x="359651" y="22377"/>
                  </a:lnTo>
                  <a:close/>
                </a:path>
                <a:path w="988059" h="1025525">
                  <a:moveTo>
                    <a:pt x="384416" y="116687"/>
                  </a:moveTo>
                  <a:lnTo>
                    <a:pt x="382828" y="111086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75"/>
                  </a:lnTo>
                  <a:lnTo>
                    <a:pt x="384416" y="116687"/>
                  </a:lnTo>
                  <a:close/>
                </a:path>
                <a:path w="988059" h="1025525">
                  <a:moveTo>
                    <a:pt x="395605" y="208597"/>
                  </a:moveTo>
                  <a:lnTo>
                    <a:pt x="391617" y="205397"/>
                  </a:lnTo>
                  <a:lnTo>
                    <a:pt x="388416" y="199009"/>
                  </a:lnTo>
                  <a:lnTo>
                    <a:pt x="383628" y="201396"/>
                  </a:lnTo>
                  <a:lnTo>
                    <a:pt x="387616" y="205397"/>
                  </a:lnTo>
                  <a:lnTo>
                    <a:pt x="390817" y="210997"/>
                  </a:lnTo>
                  <a:lnTo>
                    <a:pt x="395605" y="208597"/>
                  </a:lnTo>
                  <a:close/>
                </a:path>
                <a:path w="988059" h="1025525">
                  <a:moveTo>
                    <a:pt x="398805" y="140665"/>
                  </a:moveTo>
                  <a:lnTo>
                    <a:pt x="396405" y="132664"/>
                  </a:lnTo>
                  <a:lnTo>
                    <a:pt x="391617" y="135064"/>
                  </a:lnTo>
                  <a:lnTo>
                    <a:pt x="383628" y="133464"/>
                  </a:lnTo>
                  <a:lnTo>
                    <a:pt x="386016" y="140665"/>
                  </a:lnTo>
                  <a:lnTo>
                    <a:pt x="390817" y="138264"/>
                  </a:lnTo>
                  <a:lnTo>
                    <a:pt x="398805" y="140665"/>
                  </a:lnTo>
                  <a:close/>
                </a:path>
                <a:path w="988059" h="1025525">
                  <a:moveTo>
                    <a:pt x="402805" y="66332"/>
                  </a:moveTo>
                  <a:lnTo>
                    <a:pt x="396405" y="68732"/>
                  </a:lnTo>
                  <a:lnTo>
                    <a:pt x="393217" y="71932"/>
                  </a:lnTo>
                  <a:lnTo>
                    <a:pt x="397205" y="77520"/>
                  </a:lnTo>
                  <a:lnTo>
                    <a:pt x="402005" y="75120"/>
                  </a:lnTo>
                  <a:lnTo>
                    <a:pt x="398805" y="71932"/>
                  </a:lnTo>
                  <a:lnTo>
                    <a:pt x="402805" y="66332"/>
                  </a:lnTo>
                  <a:close/>
                </a:path>
                <a:path w="988059" h="1025525">
                  <a:moveTo>
                    <a:pt x="407974" y="534238"/>
                  </a:moveTo>
                  <a:lnTo>
                    <a:pt x="402805" y="533374"/>
                  </a:lnTo>
                  <a:lnTo>
                    <a:pt x="397637" y="533565"/>
                  </a:lnTo>
                  <a:lnTo>
                    <a:pt x="402805" y="535470"/>
                  </a:lnTo>
                  <a:lnTo>
                    <a:pt x="407974" y="534238"/>
                  </a:lnTo>
                  <a:close/>
                </a:path>
                <a:path w="988059" h="1025525">
                  <a:moveTo>
                    <a:pt x="421982" y="62344"/>
                  </a:moveTo>
                  <a:lnTo>
                    <a:pt x="415594" y="64731"/>
                  </a:lnTo>
                  <a:lnTo>
                    <a:pt x="412394" y="67932"/>
                  </a:lnTo>
                  <a:lnTo>
                    <a:pt x="416394" y="73533"/>
                  </a:lnTo>
                  <a:lnTo>
                    <a:pt x="421182" y="71132"/>
                  </a:lnTo>
                  <a:lnTo>
                    <a:pt x="417995" y="67932"/>
                  </a:lnTo>
                  <a:lnTo>
                    <a:pt x="421982" y="62344"/>
                  </a:lnTo>
                  <a:close/>
                </a:path>
                <a:path w="988059" h="1025525">
                  <a:moveTo>
                    <a:pt x="424497" y="770648"/>
                  </a:moveTo>
                  <a:lnTo>
                    <a:pt x="419290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97" y="770648"/>
                  </a:lnTo>
                  <a:close/>
                </a:path>
                <a:path w="988059" h="1025525">
                  <a:moveTo>
                    <a:pt x="428942" y="154698"/>
                  </a:moveTo>
                  <a:lnTo>
                    <a:pt x="425081" y="156641"/>
                  </a:lnTo>
                  <a:lnTo>
                    <a:pt x="422871" y="160997"/>
                  </a:lnTo>
                  <a:lnTo>
                    <a:pt x="428383" y="161442"/>
                  </a:lnTo>
                  <a:lnTo>
                    <a:pt x="428942" y="154698"/>
                  </a:lnTo>
                  <a:close/>
                </a:path>
                <a:path w="988059" h="1025525">
                  <a:moveTo>
                    <a:pt x="432752" y="242062"/>
                  </a:moveTo>
                  <a:lnTo>
                    <a:pt x="427583" y="241160"/>
                  </a:lnTo>
                  <a:lnTo>
                    <a:pt x="422414" y="241160"/>
                  </a:lnTo>
                  <a:lnTo>
                    <a:pt x="427583" y="242963"/>
                  </a:lnTo>
                  <a:lnTo>
                    <a:pt x="432752" y="242062"/>
                  </a:lnTo>
                  <a:close/>
                </a:path>
                <a:path w="988059" h="1025525">
                  <a:moveTo>
                    <a:pt x="442341" y="272097"/>
                  </a:moveTo>
                  <a:lnTo>
                    <a:pt x="437172" y="271233"/>
                  </a:lnTo>
                  <a:lnTo>
                    <a:pt x="432003" y="271424"/>
                  </a:lnTo>
                  <a:lnTo>
                    <a:pt x="437172" y="273329"/>
                  </a:lnTo>
                  <a:lnTo>
                    <a:pt x="442341" y="272097"/>
                  </a:lnTo>
                  <a:close/>
                </a:path>
                <a:path w="988059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34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988059" h="1025525">
                  <a:moveTo>
                    <a:pt x="448360" y="384429"/>
                  </a:moveTo>
                  <a:lnTo>
                    <a:pt x="441960" y="386816"/>
                  </a:lnTo>
                  <a:lnTo>
                    <a:pt x="438772" y="390017"/>
                  </a:lnTo>
                  <a:lnTo>
                    <a:pt x="442760" y="395617"/>
                  </a:lnTo>
                  <a:lnTo>
                    <a:pt x="447560" y="393217"/>
                  </a:lnTo>
                  <a:lnTo>
                    <a:pt x="444360" y="390017"/>
                  </a:lnTo>
                  <a:lnTo>
                    <a:pt x="448360" y="384429"/>
                  </a:lnTo>
                  <a:close/>
                </a:path>
                <a:path w="988059" h="1025525">
                  <a:moveTo>
                    <a:pt x="466394" y="463550"/>
                  </a:moveTo>
                  <a:lnTo>
                    <a:pt x="462343" y="465340"/>
                  </a:lnTo>
                  <a:lnTo>
                    <a:pt x="460095" y="469836"/>
                  </a:lnTo>
                  <a:lnTo>
                    <a:pt x="465937" y="470738"/>
                  </a:lnTo>
                  <a:lnTo>
                    <a:pt x="466394" y="463550"/>
                  </a:lnTo>
                  <a:close/>
                </a:path>
                <a:path w="988059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38" y="482523"/>
                  </a:lnTo>
                  <a:lnTo>
                    <a:pt x="474687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988059" h="1025525">
                  <a:moveTo>
                    <a:pt x="481926" y="173431"/>
                  </a:moveTo>
                  <a:lnTo>
                    <a:pt x="478726" y="165442"/>
                  </a:lnTo>
                  <a:lnTo>
                    <a:pt x="473938" y="167830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38" y="171030"/>
                  </a:lnTo>
                  <a:lnTo>
                    <a:pt x="481926" y="173431"/>
                  </a:lnTo>
                  <a:close/>
                </a:path>
                <a:path w="988059" h="1025525">
                  <a:moveTo>
                    <a:pt x="488315" y="973442"/>
                  </a:moveTo>
                  <a:lnTo>
                    <a:pt x="486714" y="971054"/>
                  </a:lnTo>
                  <a:lnTo>
                    <a:pt x="484327" y="969454"/>
                  </a:lnTo>
                  <a:lnTo>
                    <a:pt x="482727" y="967054"/>
                  </a:lnTo>
                  <a:lnTo>
                    <a:pt x="480326" y="969454"/>
                  </a:lnTo>
                  <a:lnTo>
                    <a:pt x="475526" y="972642"/>
                  </a:lnTo>
                  <a:lnTo>
                    <a:pt x="477126" y="975042"/>
                  </a:lnTo>
                  <a:lnTo>
                    <a:pt x="479526" y="976642"/>
                  </a:lnTo>
                  <a:lnTo>
                    <a:pt x="481126" y="979043"/>
                  </a:lnTo>
                  <a:lnTo>
                    <a:pt x="483527" y="976642"/>
                  </a:lnTo>
                  <a:lnTo>
                    <a:pt x="488315" y="973442"/>
                  </a:lnTo>
                  <a:close/>
                </a:path>
                <a:path w="988059" h="1025525">
                  <a:moveTo>
                    <a:pt x="489915" y="286118"/>
                  </a:moveTo>
                  <a:lnTo>
                    <a:pt x="485927" y="282917"/>
                  </a:lnTo>
                  <a:lnTo>
                    <a:pt x="481926" y="276529"/>
                  </a:lnTo>
                  <a:lnTo>
                    <a:pt x="477926" y="278930"/>
                  </a:lnTo>
                  <a:lnTo>
                    <a:pt x="481926" y="282917"/>
                  </a:lnTo>
                  <a:lnTo>
                    <a:pt x="485127" y="288518"/>
                  </a:lnTo>
                  <a:lnTo>
                    <a:pt x="489915" y="286118"/>
                  </a:lnTo>
                  <a:close/>
                </a:path>
                <a:path w="988059" h="1025525">
                  <a:moveTo>
                    <a:pt x="493598" y="532523"/>
                  </a:moveTo>
                  <a:lnTo>
                    <a:pt x="488619" y="531482"/>
                  </a:lnTo>
                  <a:lnTo>
                    <a:pt x="483489" y="531634"/>
                  </a:lnTo>
                  <a:lnTo>
                    <a:pt x="488315" y="533882"/>
                  </a:lnTo>
                  <a:lnTo>
                    <a:pt x="493598" y="532523"/>
                  </a:lnTo>
                  <a:close/>
                </a:path>
                <a:path w="988059" h="1025525">
                  <a:moveTo>
                    <a:pt x="498017" y="194411"/>
                  </a:moveTo>
                  <a:lnTo>
                    <a:pt x="492810" y="195605"/>
                  </a:lnTo>
                  <a:lnTo>
                    <a:pt x="490156" y="198907"/>
                  </a:lnTo>
                  <a:lnTo>
                    <a:pt x="497916" y="199809"/>
                  </a:lnTo>
                  <a:lnTo>
                    <a:pt x="498017" y="194411"/>
                  </a:lnTo>
                  <a:close/>
                </a:path>
                <a:path w="988059" h="1025525">
                  <a:moveTo>
                    <a:pt x="514337" y="292519"/>
                  </a:moveTo>
                  <a:lnTo>
                    <a:pt x="510298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988059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31"/>
                  </a:lnTo>
                  <a:lnTo>
                    <a:pt x="550418" y="977442"/>
                  </a:lnTo>
                  <a:close/>
                </a:path>
                <a:path w="988059" h="1025525">
                  <a:moveTo>
                    <a:pt x="561962" y="723493"/>
                  </a:moveTo>
                  <a:lnTo>
                    <a:pt x="556755" y="724687"/>
                  </a:lnTo>
                  <a:lnTo>
                    <a:pt x="554088" y="727989"/>
                  </a:lnTo>
                  <a:lnTo>
                    <a:pt x="561848" y="728891"/>
                  </a:lnTo>
                  <a:lnTo>
                    <a:pt x="561962" y="723493"/>
                  </a:lnTo>
                  <a:close/>
                </a:path>
                <a:path w="988059" h="1025525">
                  <a:moveTo>
                    <a:pt x="587425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37" y="386016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25" y="393217"/>
                  </a:lnTo>
                  <a:close/>
                </a:path>
                <a:path w="988059" h="1025525">
                  <a:moveTo>
                    <a:pt x="590854" y="269049"/>
                  </a:moveTo>
                  <a:lnTo>
                    <a:pt x="584327" y="266839"/>
                  </a:lnTo>
                  <a:lnTo>
                    <a:pt x="574941" y="266877"/>
                  </a:lnTo>
                  <a:lnTo>
                    <a:pt x="577037" y="272529"/>
                  </a:lnTo>
                  <a:lnTo>
                    <a:pt x="577037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988059" h="1025525">
                  <a:moveTo>
                    <a:pt x="594372" y="316484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84"/>
                  </a:lnTo>
                  <a:close/>
                </a:path>
                <a:path w="988059" h="1025525">
                  <a:moveTo>
                    <a:pt x="611403" y="406806"/>
                  </a:moveTo>
                  <a:lnTo>
                    <a:pt x="607402" y="403606"/>
                  </a:lnTo>
                  <a:lnTo>
                    <a:pt x="604202" y="397205"/>
                  </a:lnTo>
                  <a:lnTo>
                    <a:pt x="599414" y="400405"/>
                  </a:lnTo>
                  <a:lnTo>
                    <a:pt x="603402" y="403606"/>
                  </a:lnTo>
                  <a:lnTo>
                    <a:pt x="606602" y="409194"/>
                  </a:lnTo>
                  <a:lnTo>
                    <a:pt x="611403" y="406806"/>
                  </a:lnTo>
                  <a:close/>
                </a:path>
                <a:path w="988059" h="1025525">
                  <a:moveTo>
                    <a:pt x="612762" y="254152"/>
                  </a:moveTo>
                  <a:lnTo>
                    <a:pt x="608901" y="255943"/>
                  </a:lnTo>
                  <a:lnTo>
                    <a:pt x="606691" y="260438"/>
                  </a:lnTo>
                  <a:lnTo>
                    <a:pt x="612190" y="261340"/>
                  </a:lnTo>
                  <a:lnTo>
                    <a:pt x="612762" y="254152"/>
                  </a:lnTo>
                  <a:close/>
                </a:path>
                <a:path w="988059" h="1025525">
                  <a:moveTo>
                    <a:pt x="627938" y="231775"/>
                  </a:moveTo>
                  <a:lnTo>
                    <a:pt x="624090" y="233565"/>
                  </a:lnTo>
                  <a:lnTo>
                    <a:pt x="621880" y="238061"/>
                  </a:lnTo>
                  <a:lnTo>
                    <a:pt x="627380" y="238963"/>
                  </a:lnTo>
                  <a:lnTo>
                    <a:pt x="627938" y="231775"/>
                  </a:lnTo>
                  <a:close/>
                </a:path>
                <a:path w="988059" h="1025525">
                  <a:moveTo>
                    <a:pt x="641451" y="541426"/>
                  </a:moveTo>
                  <a:lnTo>
                    <a:pt x="636473" y="540575"/>
                  </a:lnTo>
                  <a:lnTo>
                    <a:pt x="631342" y="540753"/>
                  </a:lnTo>
                  <a:lnTo>
                    <a:pt x="636168" y="542671"/>
                  </a:lnTo>
                  <a:lnTo>
                    <a:pt x="641451" y="541426"/>
                  </a:lnTo>
                  <a:close/>
                </a:path>
                <a:path w="988059" h="1025525">
                  <a:moveTo>
                    <a:pt x="668147" y="979043"/>
                  </a:moveTo>
                  <a:lnTo>
                    <a:pt x="664946" y="975042"/>
                  </a:lnTo>
                  <a:lnTo>
                    <a:pt x="667346" y="967054"/>
                  </a:lnTo>
                  <a:lnTo>
                    <a:pt x="659345" y="969454"/>
                  </a:lnTo>
                  <a:lnTo>
                    <a:pt x="662546" y="973442"/>
                  </a:lnTo>
                  <a:lnTo>
                    <a:pt x="660146" y="981443"/>
                  </a:lnTo>
                  <a:lnTo>
                    <a:pt x="668147" y="979043"/>
                  </a:lnTo>
                  <a:close/>
                </a:path>
                <a:path w="988059" h="1025525">
                  <a:moveTo>
                    <a:pt x="669734" y="518693"/>
                  </a:moveTo>
                  <a:lnTo>
                    <a:pt x="664146" y="521093"/>
                  </a:lnTo>
                  <a:lnTo>
                    <a:pt x="660946" y="524281"/>
                  </a:lnTo>
                  <a:lnTo>
                    <a:pt x="664946" y="529882"/>
                  </a:lnTo>
                  <a:lnTo>
                    <a:pt x="669734" y="527481"/>
                  </a:lnTo>
                  <a:lnTo>
                    <a:pt x="665746" y="524281"/>
                  </a:lnTo>
                  <a:lnTo>
                    <a:pt x="669734" y="518693"/>
                  </a:lnTo>
                  <a:close/>
                </a:path>
                <a:path w="988059" h="1025525">
                  <a:moveTo>
                    <a:pt x="669734" y="394017"/>
                  </a:moveTo>
                  <a:lnTo>
                    <a:pt x="666546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46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988059" h="1025525">
                  <a:moveTo>
                    <a:pt x="670534" y="947077"/>
                  </a:moveTo>
                  <a:lnTo>
                    <a:pt x="664946" y="949464"/>
                  </a:lnTo>
                  <a:lnTo>
                    <a:pt x="661746" y="952665"/>
                  </a:lnTo>
                  <a:lnTo>
                    <a:pt x="665746" y="958265"/>
                  </a:lnTo>
                  <a:lnTo>
                    <a:pt x="670534" y="955865"/>
                  </a:lnTo>
                  <a:lnTo>
                    <a:pt x="666546" y="952665"/>
                  </a:lnTo>
                  <a:lnTo>
                    <a:pt x="670534" y="947077"/>
                  </a:lnTo>
                  <a:close/>
                </a:path>
                <a:path w="988059" h="1025525">
                  <a:moveTo>
                    <a:pt x="673735" y="1014209"/>
                  </a:moveTo>
                  <a:lnTo>
                    <a:pt x="667346" y="1016609"/>
                  </a:lnTo>
                  <a:lnTo>
                    <a:pt x="664146" y="1019797"/>
                  </a:lnTo>
                  <a:lnTo>
                    <a:pt x="668147" y="1025398"/>
                  </a:lnTo>
                  <a:lnTo>
                    <a:pt x="672934" y="1022997"/>
                  </a:lnTo>
                  <a:lnTo>
                    <a:pt x="669734" y="1019797"/>
                  </a:lnTo>
                  <a:lnTo>
                    <a:pt x="673735" y="1014209"/>
                  </a:lnTo>
                  <a:close/>
                </a:path>
                <a:path w="988059" h="1025525">
                  <a:moveTo>
                    <a:pt x="680923" y="545871"/>
                  </a:moveTo>
                  <a:lnTo>
                    <a:pt x="677049" y="541731"/>
                  </a:lnTo>
                  <a:lnTo>
                    <a:pt x="676236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64"/>
                  </a:lnTo>
                  <a:lnTo>
                    <a:pt x="675589" y="547014"/>
                  </a:lnTo>
                  <a:lnTo>
                    <a:pt x="680923" y="545871"/>
                  </a:lnTo>
                  <a:close/>
                </a:path>
                <a:path w="988059" h="1025525">
                  <a:moveTo>
                    <a:pt x="692912" y="742467"/>
                  </a:moveTo>
                  <a:lnTo>
                    <a:pt x="687324" y="744867"/>
                  </a:lnTo>
                  <a:lnTo>
                    <a:pt x="684123" y="748068"/>
                  </a:lnTo>
                  <a:lnTo>
                    <a:pt x="688124" y="753656"/>
                  </a:lnTo>
                  <a:lnTo>
                    <a:pt x="692912" y="751268"/>
                  </a:lnTo>
                  <a:lnTo>
                    <a:pt x="688924" y="748068"/>
                  </a:lnTo>
                  <a:lnTo>
                    <a:pt x="692912" y="742467"/>
                  </a:lnTo>
                  <a:close/>
                </a:path>
                <a:path w="988059" h="1025525">
                  <a:moveTo>
                    <a:pt x="711898" y="288912"/>
                  </a:moveTo>
                  <a:lnTo>
                    <a:pt x="711403" y="285521"/>
                  </a:lnTo>
                  <a:lnTo>
                    <a:pt x="704900" y="286918"/>
                  </a:lnTo>
                  <a:lnTo>
                    <a:pt x="706501" y="288518"/>
                  </a:lnTo>
                  <a:lnTo>
                    <a:pt x="707301" y="290918"/>
                  </a:lnTo>
                  <a:lnTo>
                    <a:pt x="704100" y="292519"/>
                  </a:lnTo>
                  <a:lnTo>
                    <a:pt x="701713" y="290118"/>
                  </a:lnTo>
                  <a:lnTo>
                    <a:pt x="698512" y="286118"/>
                  </a:lnTo>
                  <a:lnTo>
                    <a:pt x="695312" y="288518"/>
                  </a:lnTo>
                  <a:lnTo>
                    <a:pt x="700112" y="292519"/>
                  </a:lnTo>
                  <a:lnTo>
                    <a:pt x="704900" y="300507"/>
                  </a:lnTo>
                  <a:lnTo>
                    <a:pt x="710501" y="298107"/>
                  </a:lnTo>
                  <a:lnTo>
                    <a:pt x="710298" y="294106"/>
                  </a:lnTo>
                  <a:lnTo>
                    <a:pt x="711898" y="288912"/>
                  </a:lnTo>
                  <a:close/>
                </a:path>
                <a:path w="988059" h="1025525">
                  <a:moveTo>
                    <a:pt x="732193" y="499516"/>
                  </a:moveTo>
                  <a:lnTo>
                    <a:pt x="728179" y="501307"/>
                  </a:lnTo>
                  <a:lnTo>
                    <a:pt x="726122" y="505802"/>
                  </a:lnTo>
                  <a:lnTo>
                    <a:pt x="732078" y="506704"/>
                  </a:lnTo>
                  <a:lnTo>
                    <a:pt x="732193" y="499516"/>
                  </a:lnTo>
                  <a:close/>
                </a:path>
                <a:path w="988059" h="1025525">
                  <a:moveTo>
                    <a:pt x="740867" y="431571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71"/>
                  </a:lnTo>
                  <a:close/>
                </a:path>
                <a:path w="988059" h="1025525">
                  <a:moveTo>
                    <a:pt x="756856" y="450761"/>
                  </a:moveTo>
                  <a:lnTo>
                    <a:pt x="753656" y="447560"/>
                  </a:lnTo>
                  <a:lnTo>
                    <a:pt x="751255" y="444360"/>
                  </a:lnTo>
                  <a:lnTo>
                    <a:pt x="748068" y="441172"/>
                  </a:lnTo>
                  <a:lnTo>
                    <a:pt x="741667" y="445160"/>
                  </a:lnTo>
                  <a:lnTo>
                    <a:pt x="742467" y="449961"/>
                  </a:lnTo>
                  <a:lnTo>
                    <a:pt x="749655" y="455549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56" y="450761"/>
                  </a:lnTo>
                  <a:close/>
                </a:path>
                <a:path w="988059" h="1025525">
                  <a:moveTo>
                    <a:pt x="780923" y="766584"/>
                  </a:moveTo>
                  <a:lnTo>
                    <a:pt x="775931" y="767753"/>
                  </a:lnTo>
                  <a:lnTo>
                    <a:pt x="772604" y="772655"/>
                  </a:lnTo>
                  <a:lnTo>
                    <a:pt x="779233" y="775246"/>
                  </a:lnTo>
                  <a:lnTo>
                    <a:pt x="780923" y="766584"/>
                  </a:lnTo>
                  <a:close/>
                </a:path>
                <a:path w="988059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35" y="846074"/>
                  </a:lnTo>
                  <a:lnTo>
                    <a:pt x="781939" y="841768"/>
                  </a:lnTo>
                  <a:close/>
                </a:path>
                <a:path w="988059" h="1025525">
                  <a:moveTo>
                    <a:pt x="816000" y="882332"/>
                  </a:moveTo>
                  <a:lnTo>
                    <a:pt x="814400" y="876744"/>
                  </a:lnTo>
                  <a:lnTo>
                    <a:pt x="807999" y="881532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200" y="887133"/>
                  </a:lnTo>
                  <a:lnTo>
                    <a:pt x="816000" y="882332"/>
                  </a:lnTo>
                  <a:close/>
                </a:path>
                <a:path w="988059" h="1025525">
                  <a:moveTo>
                    <a:pt x="840193" y="894524"/>
                  </a:moveTo>
                  <a:lnTo>
                    <a:pt x="835177" y="895718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988059" h="1025525">
                  <a:moveTo>
                    <a:pt x="848067" y="447662"/>
                  </a:moveTo>
                  <a:lnTo>
                    <a:pt x="847953" y="442379"/>
                  </a:lnTo>
                  <a:lnTo>
                    <a:pt x="839965" y="439572"/>
                  </a:lnTo>
                  <a:lnTo>
                    <a:pt x="844130" y="448894"/>
                  </a:lnTo>
                  <a:lnTo>
                    <a:pt x="848067" y="447662"/>
                  </a:lnTo>
                  <a:close/>
                </a:path>
                <a:path w="988059" h="1025525">
                  <a:moveTo>
                    <a:pt x="885164" y="815924"/>
                  </a:moveTo>
                  <a:lnTo>
                    <a:pt x="884224" y="811199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988059" h="1025525">
                  <a:moveTo>
                    <a:pt x="908697" y="672147"/>
                  </a:moveTo>
                  <a:lnTo>
                    <a:pt x="907110" y="666546"/>
                  </a:lnTo>
                  <a:lnTo>
                    <a:pt x="898309" y="671347"/>
                  </a:lnTo>
                  <a:lnTo>
                    <a:pt x="895121" y="676935"/>
                  </a:lnTo>
                  <a:lnTo>
                    <a:pt x="899109" y="683336"/>
                  </a:lnTo>
                  <a:lnTo>
                    <a:pt x="904709" y="677735"/>
                  </a:lnTo>
                  <a:lnTo>
                    <a:pt x="908697" y="672147"/>
                  </a:lnTo>
                  <a:close/>
                </a:path>
                <a:path w="988059" h="1025525">
                  <a:moveTo>
                    <a:pt x="940269" y="880033"/>
                  </a:moveTo>
                  <a:lnTo>
                    <a:pt x="940193" y="874750"/>
                  </a:lnTo>
                  <a:lnTo>
                    <a:pt x="931875" y="871943"/>
                  </a:lnTo>
                  <a:lnTo>
                    <a:pt x="936155" y="881278"/>
                  </a:lnTo>
                  <a:lnTo>
                    <a:pt x="940269" y="880033"/>
                  </a:lnTo>
                  <a:close/>
                </a:path>
                <a:path w="988059" h="1025525">
                  <a:moveTo>
                    <a:pt x="940574" y="542163"/>
                  </a:moveTo>
                  <a:lnTo>
                    <a:pt x="940308" y="537032"/>
                  </a:lnTo>
                  <a:lnTo>
                    <a:pt x="931875" y="534682"/>
                  </a:lnTo>
                  <a:lnTo>
                    <a:pt x="936485" y="543560"/>
                  </a:lnTo>
                  <a:lnTo>
                    <a:pt x="940574" y="542163"/>
                  </a:lnTo>
                  <a:close/>
                </a:path>
                <a:path w="988059" h="1025525">
                  <a:moveTo>
                    <a:pt x="947623" y="569048"/>
                  </a:moveTo>
                  <a:lnTo>
                    <a:pt x="943762" y="570839"/>
                  </a:lnTo>
                  <a:lnTo>
                    <a:pt x="941552" y="575335"/>
                  </a:lnTo>
                  <a:lnTo>
                    <a:pt x="947064" y="576237"/>
                  </a:lnTo>
                  <a:lnTo>
                    <a:pt x="947623" y="569048"/>
                  </a:lnTo>
                  <a:close/>
                </a:path>
                <a:path w="988059" h="1025525">
                  <a:moveTo>
                    <a:pt x="969022" y="567804"/>
                  </a:moveTo>
                  <a:lnTo>
                    <a:pt x="963853" y="566940"/>
                  </a:lnTo>
                  <a:lnTo>
                    <a:pt x="958684" y="567131"/>
                  </a:lnTo>
                  <a:lnTo>
                    <a:pt x="963853" y="569048"/>
                  </a:lnTo>
                  <a:lnTo>
                    <a:pt x="969022" y="567804"/>
                  </a:lnTo>
                  <a:close/>
                </a:path>
                <a:path w="988059" h="1025525">
                  <a:moveTo>
                    <a:pt x="987463" y="570560"/>
                  </a:moveTo>
                  <a:lnTo>
                    <a:pt x="986523" y="565848"/>
                  </a:lnTo>
                  <a:lnTo>
                    <a:pt x="981837" y="564718"/>
                  </a:lnTo>
                  <a:lnTo>
                    <a:pt x="979030" y="573036"/>
                  </a:lnTo>
                  <a:lnTo>
                    <a:pt x="987463" y="570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058475" y="8134603"/>
              <a:ext cx="1216025" cy="1071880"/>
            </a:xfrm>
            <a:custGeom>
              <a:avLst/>
              <a:gdLst/>
              <a:ahLst/>
              <a:cxnLst/>
              <a:rect l="l" t="t" r="r" b="b"/>
              <a:pathLst>
                <a:path w="1216025" h="1071879">
                  <a:moveTo>
                    <a:pt x="11188" y="481926"/>
                  </a:moveTo>
                  <a:lnTo>
                    <a:pt x="4000" y="483527"/>
                  </a:lnTo>
                  <a:lnTo>
                    <a:pt x="0" y="485127"/>
                  </a:lnTo>
                  <a:lnTo>
                    <a:pt x="2400" y="491515"/>
                  </a:lnTo>
                  <a:lnTo>
                    <a:pt x="7988" y="490715"/>
                  </a:lnTo>
                  <a:lnTo>
                    <a:pt x="5600" y="486727"/>
                  </a:lnTo>
                  <a:lnTo>
                    <a:pt x="11188" y="481926"/>
                  </a:lnTo>
                  <a:close/>
                </a:path>
                <a:path w="1216025" h="1071879">
                  <a:moveTo>
                    <a:pt x="15341" y="509104"/>
                  </a:moveTo>
                  <a:lnTo>
                    <a:pt x="12090" y="506907"/>
                  </a:lnTo>
                  <a:lnTo>
                    <a:pt x="3035" y="504609"/>
                  </a:lnTo>
                  <a:lnTo>
                    <a:pt x="3162" y="509104"/>
                  </a:lnTo>
                  <a:lnTo>
                    <a:pt x="7200" y="509104"/>
                  </a:lnTo>
                  <a:lnTo>
                    <a:pt x="15341" y="509104"/>
                  </a:lnTo>
                  <a:close/>
                </a:path>
                <a:path w="1216025" h="1071879">
                  <a:moveTo>
                    <a:pt x="29083" y="463969"/>
                  </a:moveTo>
                  <a:lnTo>
                    <a:pt x="23876" y="463740"/>
                  </a:lnTo>
                  <a:lnTo>
                    <a:pt x="20320" y="466217"/>
                  </a:lnTo>
                  <a:lnTo>
                    <a:pt x="27178" y="469138"/>
                  </a:lnTo>
                  <a:lnTo>
                    <a:pt x="29083" y="463969"/>
                  </a:lnTo>
                  <a:close/>
                </a:path>
                <a:path w="1216025" h="1071879">
                  <a:moveTo>
                    <a:pt x="43472" y="678154"/>
                  </a:moveTo>
                  <a:lnTo>
                    <a:pt x="38265" y="677938"/>
                  </a:lnTo>
                  <a:lnTo>
                    <a:pt x="34709" y="680402"/>
                  </a:lnTo>
                  <a:lnTo>
                    <a:pt x="41567" y="683336"/>
                  </a:lnTo>
                  <a:lnTo>
                    <a:pt x="43472" y="678154"/>
                  </a:lnTo>
                  <a:close/>
                </a:path>
                <a:path w="1216025" h="1071879">
                  <a:moveTo>
                    <a:pt x="52755" y="787323"/>
                  </a:moveTo>
                  <a:lnTo>
                    <a:pt x="50698" y="782320"/>
                  </a:lnTo>
                  <a:lnTo>
                    <a:pt x="44754" y="780834"/>
                  </a:lnTo>
                  <a:lnTo>
                    <a:pt x="46355" y="784034"/>
                  </a:lnTo>
                  <a:lnTo>
                    <a:pt x="43154" y="786434"/>
                  </a:lnTo>
                  <a:lnTo>
                    <a:pt x="43954" y="789622"/>
                  </a:lnTo>
                  <a:lnTo>
                    <a:pt x="50596" y="791286"/>
                  </a:lnTo>
                  <a:lnTo>
                    <a:pt x="52755" y="787323"/>
                  </a:lnTo>
                  <a:close/>
                </a:path>
                <a:path w="1216025" h="1071879">
                  <a:moveTo>
                    <a:pt x="61544" y="397205"/>
                  </a:moveTo>
                  <a:lnTo>
                    <a:pt x="54343" y="400405"/>
                  </a:lnTo>
                  <a:lnTo>
                    <a:pt x="51955" y="404406"/>
                  </a:lnTo>
                  <a:lnTo>
                    <a:pt x="52755" y="409994"/>
                  </a:lnTo>
                  <a:lnTo>
                    <a:pt x="59944" y="406806"/>
                  </a:lnTo>
                  <a:lnTo>
                    <a:pt x="61544" y="402805"/>
                  </a:lnTo>
                  <a:lnTo>
                    <a:pt x="61544" y="397205"/>
                  </a:lnTo>
                  <a:close/>
                </a:path>
                <a:path w="1216025" h="1071879">
                  <a:moveTo>
                    <a:pt x="111798" y="634695"/>
                  </a:moveTo>
                  <a:lnTo>
                    <a:pt x="107200" y="632485"/>
                  </a:lnTo>
                  <a:lnTo>
                    <a:pt x="102133" y="631317"/>
                  </a:lnTo>
                  <a:lnTo>
                    <a:pt x="106299" y="634580"/>
                  </a:lnTo>
                  <a:lnTo>
                    <a:pt x="111798" y="634695"/>
                  </a:lnTo>
                  <a:close/>
                </a:path>
                <a:path w="1216025" h="1071879">
                  <a:moveTo>
                    <a:pt x="115125" y="65405"/>
                  </a:moveTo>
                  <a:lnTo>
                    <a:pt x="111798" y="61137"/>
                  </a:lnTo>
                  <a:lnTo>
                    <a:pt x="106514" y="57467"/>
                  </a:lnTo>
                  <a:lnTo>
                    <a:pt x="103098" y="57543"/>
                  </a:lnTo>
                  <a:lnTo>
                    <a:pt x="101498" y="62344"/>
                  </a:lnTo>
                  <a:lnTo>
                    <a:pt x="111086" y="67132"/>
                  </a:lnTo>
                  <a:lnTo>
                    <a:pt x="112687" y="67132"/>
                  </a:lnTo>
                  <a:lnTo>
                    <a:pt x="115125" y="65405"/>
                  </a:lnTo>
                  <a:close/>
                </a:path>
                <a:path w="1216025" h="1071879">
                  <a:moveTo>
                    <a:pt x="115468" y="601929"/>
                  </a:moveTo>
                  <a:lnTo>
                    <a:pt x="110896" y="599706"/>
                  </a:lnTo>
                  <a:lnTo>
                    <a:pt x="106019" y="598551"/>
                  </a:lnTo>
                  <a:lnTo>
                    <a:pt x="110299" y="601814"/>
                  </a:lnTo>
                  <a:lnTo>
                    <a:pt x="115468" y="601929"/>
                  </a:lnTo>
                  <a:close/>
                </a:path>
                <a:path w="1216025" h="1071879">
                  <a:moveTo>
                    <a:pt x="128676" y="477139"/>
                  </a:moveTo>
                  <a:lnTo>
                    <a:pt x="126276" y="473138"/>
                  </a:lnTo>
                  <a:lnTo>
                    <a:pt x="124675" y="466737"/>
                  </a:lnTo>
                  <a:lnTo>
                    <a:pt x="119087" y="467537"/>
                  </a:lnTo>
                  <a:lnTo>
                    <a:pt x="122275" y="471538"/>
                  </a:lnTo>
                  <a:lnTo>
                    <a:pt x="123875" y="478726"/>
                  </a:lnTo>
                  <a:lnTo>
                    <a:pt x="128676" y="477139"/>
                  </a:lnTo>
                  <a:close/>
                </a:path>
                <a:path w="1216025" h="1071879">
                  <a:moveTo>
                    <a:pt x="134683" y="294563"/>
                  </a:moveTo>
                  <a:lnTo>
                    <a:pt x="130378" y="295313"/>
                  </a:lnTo>
                  <a:lnTo>
                    <a:pt x="126809" y="299059"/>
                  </a:lnTo>
                  <a:lnTo>
                    <a:pt x="131876" y="301307"/>
                  </a:lnTo>
                  <a:lnTo>
                    <a:pt x="134683" y="294563"/>
                  </a:lnTo>
                  <a:close/>
                </a:path>
                <a:path w="1216025" h="1071879">
                  <a:moveTo>
                    <a:pt x="138582" y="133096"/>
                  </a:moveTo>
                  <a:lnTo>
                    <a:pt x="133375" y="132867"/>
                  </a:lnTo>
                  <a:lnTo>
                    <a:pt x="129806" y="135343"/>
                  </a:lnTo>
                  <a:lnTo>
                    <a:pt x="136664" y="138264"/>
                  </a:lnTo>
                  <a:lnTo>
                    <a:pt x="138582" y="133096"/>
                  </a:lnTo>
                  <a:close/>
                </a:path>
                <a:path w="1216025" h="1071879">
                  <a:moveTo>
                    <a:pt x="150164" y="552018"/>
                  </a:moveTo>
                  <a:lnTo>
                    <a:pt x="145554" y="549960"/>
                  </a:lnTo>
                  <a:lnTo>
                    <a:pt x="140500" y="548652"/>
                  </a:lnTo>
                  <a:lnTo>
                    <a:pt x="144653" y="551459"/>
                  </a:lnTo>
                  <a:lnTo>
                    <a:pt x="150164" y="552018"/>
                  </a:lnTo>
                  <a:close/>
                </a:path>
                <a:path w="1216025" h="1071879">
                  <a:moveTo>
                    <a:pt x="168630" y="310896"/>
                  </a:moveTo>
                  <a:lnTo>
                    <a:pt x="161442" y="311696"/>
                  </a:lnTo>
                  <a:lnTo>
                    <a:pt x="157441" y="313296"/>
                  </a:lnTo>
                  <a:lnTo>
                    <a:pt x="159842" y="319684"/>
                  </a:lnTo>
                  <a:lnTo>
                    <a:pt x="165442" y="318884"/>
                  </a:lnTo>
                  <a:lnTo>
                    <a:pt x="163042" y="314896"/>
                  </a:lnTo>
                  <a:lnTo>
                    <a:pt x="168630" y="310896"/>
                  </a:lnTo>
                  <a:close/>
                </a:path>
                <a:path w="1216025" h="1071879">
                  <a:moveTo>
                    <a:pt x="179019" y="326885"/>
                  </a:moveTo>
                  <a:lnTo>
                    <a:pt x="171831" y="330073"/>
                  </a:lnTo>
                  <a:lnTo>
                    <a:pt x="169430" y="334073"/>
                  </a:lnTo>
                  <a:lnTo>
                    <a:pt x="170230" y="339661"/>
                  </a:lnTo>
                  <a:lnTo>
                    <a:pt x="177431" y="337273"/>
                  </a:lnTo>
                  <a:lnTo>
                    <a:pt x="179019" y="332473"/>
                  </a:lnTo>
                  <a:lnTo>
                    <a:pt x="179019" y="326885"/>
                  </a:lnTo>
                  <a:close/>
                </a:path>
                <a:path w="1216025" h="1071879">
                  <a:moveTo>
                    <a:pt x="189026" y="774890"/>
                  </a:moveTo>
                  <a:lnTo>
                    <a:pt x="184721" y="775639"/>
                  </a:lnTo>
                  <a:lnTo>
                    <a:pt x="181165" y="779386"/>
                  </a:lnTo>
                  <a:lnTo>
                    <a:pt x="186220" y="781634"/>
                  </a:lnTo>
                  <a:lnTo>
                    <a:pt x="189026" y="774890"/>
                  </a:lnTo>
                  <a:close/>
                </a:path>
                <a:path w="1216025" h="1071879">
                  <a:moveTo>
                    <a:pt x="195808" y="734479"/>
                  </a:moveTo>
                  <a:lnTo>
                    <a:pt x="188620" y="736079"/>
                  </a:lnTo>
                  <a:lnTo>
                    <a:pt x="184619" y="737679"/>
                  </a:lnTo>
                  <a:lnTo>
                    <a:pt x="187020" y="744067"/>
                  </a:lnTo>
                  <a:lnTo>
                    <a:pt x="192608" y="743267"/>
                  </a:lnTo>
                  <a:lnTo>
                    <a:pt x="190220" y="739279"/>
                  </a:lnTo>
                  <a:lnTo>
                    <a:pt x="195808" y="734479"/>
                  </a:lnTo>
                  <a:close/>
                </a:path>
                <a:path w="1216025" h="1071879">
                  <a:moveTo>
                    <a:pt x="202907" y="427697"/>
                  </a:moveTo>
                  <a:lnTo>
                    <a:pt x="198310" y="425488"/>
                  </a:lnTo>
                  <a:lnTo>
                    <a:pt x="193243" y="424319"/>
                  </a:lnTo>
                  <a:lnTo>
                    <a:pt x="197408" y="427583"/>
                  </a:lnTo>
                  <a:lnTo>
                    <a:pt x="202907" y="427697"/>
                  </a:lnTo>
                  <a:close/>
                </a:path>
                <a:path w="1216025" h="1071879">
                  <a:moveTo>
                    <a:pt x="247751" y="843978"/>
                  </a:moveTo>
                  <a:lnTo>
                    <a:pt x="240563" y="844778"/>
                  </a:lnTo>
                  <a:lnTo>
                    <a:pt x="236562" y="846366"/>
                  </a:lnTo>
                  <a:lnTo>
                    <a:pt x="238963" y="852766"/>
                  </a:lnTo>
                  <a:lnTo>
                    <a:pt x="244563" y="851966"/>
                  </a:lnTo>
                  <a:lnTo>
                    <a:pt x="242163" y="847966"/>
                  </a:lnTo>
                  <a:lnTo>
                    <a:pt x="247751" y="843978"/>
                  </a:lnTo>
                  <a:close/>
                </a:path>
                <a:path w="1216025" h="1071879">
                  <a:moveTo>
                    <a:pt x="282917" y="0"/>
                  </a:moveTo>
                  <a:lnTo>
                    <a:pt x="276529" y="800"/>
                  </a:lnTo>
                  <a:lnTo>
                    <a:pt x="271729" y="2400"/>
                  </a:lnTo>
                  <a:lnTo>
                    <a:pt x="274129" y="8788"/>
                  </a:lnTo>
                  <a:lnTo>
                    <a:pt x="279730" y="7988"/>
                  </a:lnTo>
                  <a:lnTo>
                    <a:pt x="277329" y="4000"/>
                  </a:lnTo>
                  <a:lnTo>
                    <a:pt x="282917" y="0"/>
                  </a:lnTo>
                  <a:close/>
                </a:path>
                <a:path w="1216025" h="1071879">
                  <a:moveTo>
                    <a:pt x="284416" y="837882"/>
                  </a:moveTo>
                  <a:lnTo>
                    <a:pt x="284162" y="834250"/>
                  </a:lnTo>
                  <a:lnTo>
                    <a:pt x="278130" y="835177"/>
                  </a:lnTo>
                  <a:lnTo>
                    <a:pt x="279666" y="839190"/>
                  </a:lnTo>
                  <a:lnTo>
                    <a:pt x="278422" y="844473"/>
                  </a:lnTo>
                  <a:lnTo>
                    <a:pt x="278244" y="848106"/>
                  </a:lnTo>
                  <a:lnTo>
                    <a:pt x="282917" y="847166"/>
                  </a:lnTo>
                  <a:lnTo>
                    <a:pt x="282740" y="843165"/>
                  </a:lnTo>
                  <a:lnTo>
                    <a:pt x="284416" y="837882"/>
                  </a:lnTo>
                  <a:close/>
                </a:path>
                <a:path w="1216025" h="1071879">
                  <a:moveTo>
                    <a:pt x="299707" y="193408"/>
                  </a:moveTo>
                  <a:lnTo>
                    <a:pt x="297307" y="188620"/>
                  </a:lnTo>
                  <a:lnTo>
                    <a:pt x="295706" y="182219"/>
                  </a:lnTo>
                  <a:lnTo>
                    <a:pt x="290118" y="183819"/>
                  </a:lnTo>
                  <a:lnTo>
                    <a:pt x="293306" y="187820"/>
                  </a:lnTo>
                  <a:lnTo>
                    <a:pt x="294906" y="195008"/>
                  </a:lnTo>
                  <a:lnTo>
                    <a:pt x="299707" y="193408"/>
                  </a:lnTo>
                  <a:close/>
                </a:path>
                <a:path w="1216025" h="1071879">
                  <a:moveTo>
                    <a:pt x="300812" y="94386"/>
                  </a:moveTo>
                  <a:lnTo>
                    <a:pt x="295605" y="94310"/>
                  </a:lnTo>
                  <a:lnTo>
                    <a:pt x="292049" y="96634"/>
                  </a:lnTo>
                  <a:lnTo>
                    <a:pt x="298907" y="99098"/>
                  </a:lnTo>
                  <a:lnTo>
                    <a:pt x="300812" y="94386"/>
                  </a:lnTo>
                  <a:close/>
                </a:path>
                <a:path w="1216025" h="1071879">
                  <a:moveTo>
                    <a:pt x="321284" y="581825"/>
                  </a:moveTo>
                  <a:lnTo>
                    <a:pt x="314515" y="582612"/>
                  </a:lnTo>
                  <a:lnTo>
                    <a:pt x="306095" y="580936"/>
                  </a:lnTo>
                  <a:lnTo>
                    <a:pt x="299478" y="581494"/>
                  </a:lnTo>
                  <a:lnTo>
                    <a:pt x="298107" y="589026"/>
                  </a:lnTo>
                  <a:lnTo>
                    <a:pt x="304876" y="585990"/>
                  </a:lnTo>
                  <a:lnTo>
                    <a:pt x="313296" y="586930"/>
                  </a:lnTo>
                  <a:lnTo>
                    <a:pt x="319913" y="587108"/>
                  </a:lnTo>
                  <a:lnTo>
                    <a:pt x="321284" y="581825"/>
                  </a:lnTo>
                  <a:close/>
                </a:path>
                <a:path w="1216025" h="1071879">
                  <a:moveTo>
                    <a:pt x="322884" y="963853"/>
                  </a:moveTo>
                  <a:lnTo>
                    <a:pt x="321284" y="961453"/>
                  </a:lnTo>
                  <a:lnTo>
                    <a:pt x="320484" y="959065"/>
                  </a:lnTo>
                  <a:lnTo>
                    <a:pt x="318884" y="956665"/>
                  </a:lnTo>
                  <a:lnTo>
                    <a:pt x="316484" y="957465"/>
                  </a:lnTo>
                  <a:lnTo>
                    <a:pt x="313296" y="959065"/>
                  </a:lnTo>
                  <a:lnTo>
                    <a:pt x="310896" y="959866"/>
                  </a:lnTo>
                  <a:lnTo>
                    <a:pt x="312496" y="962253"/>
                  </a:lnTo>
                  <a:lnTo>
                    <a:pt x="313296" y="964653"/>
                  </a:lnTo>
                  <a:lnTo>
                    <a:pt x="314896" y="967054"/>
                  </a:lnTo>
                  <a:lnTo>
                    <a:pt x="319684" y="965454"/>
                  </a:lnTo>
                  <a:lnTo>
                    <a:pt x="322884" y="963853"/>
                  </a:lnTo>
                  <a:close/>
                </a:path>
                <a:path w="1216025" h="1071879">
                  <a:moveTo>
                    <a:pt x="323545" y="753287"/>
                  </a:moveTo>
                  <a:lnTo>
                    <a:pt x="318185" y="753059"/>
                  </a:lnTo>
                  <a:lnTo>
                    <a:pt x="314782" y="755535"/>
                  </a:lnTo>
                  <a:lnTo>
                    <a:pt x="322084" y="758456"/>
                  </a:lnTo>
                  <a:lnTo>
                    <a:pt x="323545" y="753287"/>
                  </a:lnTo>
                  <a:close/>
                </a:path>
                <a:path w="1216025" h="1071879">
                  <a:moveTo>
                    <a:pt x="324789" y="165061"/>
                  </a:moveTo>
                  <a:lnTo>
                    <a:pt x="319582" y="164833"/>
                  </a:lnTo>
                  <a:lnTo>
                    <a:pt x="316026" y="167309"/>
                  </a:lnTo>
                  <a:lnTo>
                    <a:pt x="322884" y="170230"/>
                  </a:lnTo>
                  <a:lnTo>
                    <a:pt x="324789" y="165061"/>
                  </a:lnTo>
                  <a:close/>
                </a:path>
                <a:path w="1216025" h="1071879">
                  <a:moveTo>
                    <a:pt x="334073" y="192608"/>
                  </a:moveTo>
                  <a:lnTo>
                    <a:pt x="329272" y="194208"/>
                  </a:lnTo>
                  <a:lnTo>
                    <a:pt x="322084" y="189420"/>
                  </a:lnTo>
                  <a:lnTo>
                    <a:pt x="322084" y="197408"/>
                  </a:lnTo>
                  <a:lnTo>
                    <a:pt x="326885" y="196608"/>
                  </a:lnTo>
                  <a:lnTo>
                    <a:pt x="334073" y="200609"/>
                  </a:lnTo>
                  <a:lnTo>
                    <a:pt x="334073" y="192608"/>
                  </a:lnTo>
                  <a:close/>
                </a:path>
                <a:path w="1216025" h="1071879">
                  <a:moveTo>
                    <a:pt x="354431" y="733793"/>
                  </a:moveTo>
                  <a:lnTo>
                    <a:pt x="349859" y="731583"/>
                  </a:lnTo>
                  <a:lnTo>
                    <a:pt x="344982" y="730427"/>
                  </a:lnTo>
                  <a:lnTo>
                    <a:pt x="349262" y="733679"/>
                  </a:lnTo>
                  <a:lnTo>
                    <a:pt x="354431" y="733793"/>
                  </a:lnTo>
                  <a:close/>
                </a:path>
                <a:path w="1216025" h="1071879">
                  <a:moveTo>
                    <a:pt x="356882" y="774141"/>
                  </a:moveTo>
                  <a:lnTo>
                    <a:pt x="350050" y="773645"/>
                  </a:lnTo>
                  <a:lnTo>
                    <a:pt x="348792" y="780211"/>
                  </a:lnTo>
                  <a:lnTo>
                    <a:pt x="347764" y="789025"/>
                  </a:lnTo>
                  <a:lnTo>
                    <a:pt x="347472" y="794550"/>
                  </a:lnTo>
                  <a:lnTo>
                    <a:pt x="348462" y="791222"/>
                  </a:lnTo>
                  <a:lnTo>
                    <a:pt x="351066" y="786231"/>
                  </a:lnTo>
                  <a:lnTo>
                    <a:pt x="355549" y="779437"/>
                  </a:lnTo>
                  <a:lnTo>
                    <a:pt x="356882" y="774141"/>
                  </a:lnTo>
                  <a:close/>
                </a:path>
                <a:path w="1216025" h="1071879">
                  <a:moveTo>
                    <a:pt x="366839" y="314896"/>
                  </a:moveTo>
                  <a:lnTo>
                    <a:pt x="358851" y="316484"/>
                  </a:lnTo>
                  <a:lnTo>
                    <a:pt x="352945" y="321005"/>
                  </a:lnTo>
                  <a:lnTo>
                    <a:pt x="352958" y="326885"/>
                  </a:lnTo>
                  <a:lnTo>
                    <a:pt x="354914" y="329755"/>
                  </a:lnTo>
                  <a:lnTo>
                    <a:pt x="354850" y="325285"/>
                  </a:lnTo>
                  <a:lnTo>
                    <a:pt x="359651" y="322084"/>
                  </a:lnTo>
                  <a:lnTo>
                    <a:pt x="366839" y="314896"/>
                  </a:lnTo>
                  <a:close/>
                </a:path>
                <a:path w="1216025" h="1071879">
                  <a:moveTo>
                    <a:pt x="374345" y="136296"/>
                  </a:moveTo>
                  <a:lnTo>
                    <a:pt x="369138" y="136067"/>
                  </a:lnTo>
                  <a:lnTo>
                    <a:pt x="365582" y="138544"/>
                  </a:lnTo>
                  <a:lnTo>
                    <a:pt x="372427" y="141465"/>
                  </a:lnTo>
                  <a:lnTo>
                    <a:pt x="374345" y="136296"/>
                  </a:lnTo>
                  <a:close/>
                </a:path>
                <a:path w="1216025" h="1071879">
                  <a:moveTo>
                    <a:pt x="379653" y="521995"/>
                  </a:moveTo>
                  <a:lnTo>
                    <a:pt x="375234" y="519785"/>
                  </a:lnTo>
                  <a:lnTo>
                    <a:pt x="370205" y="518629"/>
                  </a:lnTo>
                  <a:lnTo>
                    <a:pt x="374027" y="521893"/>
                  </a:lnTo>
                  <a:lnTo>
                    <a:pt x="379653" y="521995"/>
                  </a:lnTo>
                  <a:close/>
                </a:path>
                <a:path w="1216025" h="1071879">
                  <a:moveTo>
                    <a:pt x="381990" y="983818"/>
                  </a:moveTo>
                  <a:lnTo>
                    <a:pt x="377532" y="984542"/>
                  </a:lnTo>
                  <a:lnTo>
                    <a:pt x="374116" y="988098"/>
                  </a:lnTo>
                  <a:lnTo>
                    <a:pt x="379628" y="990231"/>
                  </a:lnTo>
                  <a:lnTo>
                    <a:pt x="381990" y="983818"/>
                  </a:lnTo>
                  <a:close/>
                </a:path>
                <a:path w="1216025" h="1071879">
                  <a:moveTo>
                    <a:pt x="390817" y="211797"/>
                  </a:moveTo>
                  <a:lnTo>
                    <a:pt x="389788" y="207391"/>
                  </a:lnTo>
                  <a:lnTo>
                    <a:pt x="390410" y="201206"/>
                  </a:lnTo>
                  <a:lnTo>
                    <a:pt x="389242" y="196507"/>
                  </a:lnTo>
                  <a:lnTo>
                    <a:pt x="382828" y="196608"/>
                  </a:lnTo>
                  <a:lnTo>
                    <a:pt x="384517" y="201447"/>
                  </a:lnTo>
                  <a:lnTo>
                    <a:pt x="385025" y="207797"/>
                  </a:lnTo>
                  <a:lnTo>
                    <a:pt x="386422" y="212344"/>
                  </a:lnTo>
                  <a:lnTo>
                    <a:pt x="390817" y="211797"/>
                  </a:lnTo>
                  <a:close/>
                </a:path>
                <a:path w="1216025" h="1071879">
                  <a:moveTo>
                    <a:pt x="392226" y="220091"/>
                  </a:moveTo>
                  <a:lnTo>
                    <a:pt x="387616" y="219786"/>
                  </a:lnTo>
                  <a:lnTo>
                    <a:pt x="382892" y="217512"/>
                  </a:lnTo>
                  <a:lnTo>
                    <a:pt x="377431" y="221983"/>
                  </a:lnTo>
                  <a:lnTo>
                    <a:pt x="375259" y="226758"/>
                  </a:lnTo>
                  <a:lnTo>
                    <a:pt x="380428" y="225374"/>
                  </a:lnTo>
                  <a:lnTo>
                    <a:pt x="385254" y="222821"/>
                  </a:lnTo>
                  <a:lnTo>
                    <a:pt x="390321" y="221081"/>
                  </a:lnTo>
                  <a:lnTo>
                    <a:pt x="392226" y="220091"/>
                  </a:lnTo>
                  <a:close/>
                </a:path>
                <a:path w="1216025" h="1071879">
                  <a:moveTo>
                    <a:pt x="400786" y="168287"/>
                  </a:moveTo>
                  <a:lnTo>
                    <a:pt x="396214" y="166039"/>
                  </a:lnTo>
                  <a:lnTo>
                    <a:pt x="391337" y="164693"/>
                  </a:lnTo>
                  <a:lnTo>
                    <a:pt x="395605" y="167830"/>
                  </a:lnTo>
                  <a:lnTo>
                    <a:pt x="400786" y="168287"/>
                  </a:lnTo>
                  <a:close/>
                </a:path>
                <a:path w="1216025" h="1071879">
                  <a:moveTo>
                    <a:pt x="412013" y="231762"/>
                  </a:moveTo>
                  <a:lnTo>
                    <a:pt x="407695" y="232473"/>
                  </a:lnTo>
                  <a:lnTo>
                    <a:pt x="404139" y="236029"/>
                  </a:lnTo>
                  <a:lnTo>
                    <a:pt x="409194" y="238163"/>
                  </a:lnTo>
                  <a:lnTo>
                    <a:pt x="412013" y="231762"/>
                  </a:lnTo>
                  <a:close/>
                </a:path>
                <a:path w="1216025" h="1071879">
                  <a:moveTo>
                    <a:pt x="457225" y="468795"/>
                  </a:moveTo>
                  <a:lnTo>
                    <a:pt x="452958" y="469544"/>
                  </a:lnTo>
                  <a:lnTo>
                    <a:pt x="449580" y="473290"/>
                  </a:lnTo>
                  <a:lnTo>
                    <a:pt x="454748" y="475538"/>
                  </a:lnTo>
                  <a:lnTo>
                    <a:pt x="457225" y="468795"/>
                  </a:lnTo>
                  <a:close/>
                </a:path>
                <a:path w="1216025" h="1071879">
                  <a:moveTo>
                    <a:pt x="462661" y="542315"/>
                  </a:moveTo>
                  <a:lnTo>
                    <a:pt x="458050" y="540067"/>
                  </a:lnTo>
                  <a:lnTo>
                    <a:pt x="452996" y="538721"/>
                  </a:lnTo>
                  <a:lnTo>
                    <a:pt x="457149" y="541870"/>
                  </a:lnTo>
                  <a:lnTo>
                    <a:pt x="462661" y="542315"/>
                  </a:lnTo>
                  <a:close/>
                </a:path>
                <a:path w="1216025" h="1071879">
                  <a:moveTo>
                    <a:pt x="464337" y="388416"/>
                  </a:moveTo>
                  <a:lnTo>
                    <a:pt x="457149" y="390017"/>
                  </a:lnTo>
                  <a:lnTo>
                    <a:pt x="453148" y="391617"/>
                  </a:lnTo>
                  <a:lnTo>
                    <a:pt x="455549" y="398005"/>
                  </a:lnTo>
                  <a:lnTo>
                    <a:pt x="461149" y="397205"/>
                  </a:lnTo>
                  <a:lnTo>
                    <a:pt x="458749" y="393217"/>
                  </a:lnTo>
                  <a:lnTo>
                    <a:pt x="464337" y="388416"/>
                  </a:lnTo>
                  <a:close/>
                </a:path>
                <a:path w="1216025" h="1071879">
                  <a:moveTo>
                    <a:pt x="467537" y="485127"/>
                  </a:moveTo>
                  <a:lnTo>
                    <a:pt x="465937" y="480326"/>
                  </a:lnTo>
                  <a:lnTo>
                    <a:pt x="459943" y="482917"/>
                  </a:lnTo>
                  <a:lnTo>
                    <a:pt x="456946" y="488416"/>
                  </a:lnTo>
                  <a:lnTo>
                    <a:pt x="457847" y="493483"/>
                  </a:lnTo>
                  <a:lnTo>
                    <a:pt x="463550" y="494715"/>
                  </a:lnTo>
                  <a:lnTo>
                    <a:pt x="461949" y="488327"/>
                  </a:lnTo>
                  <a:lnTo>
                    <a:pt x="467537" y="485127"/>
                  </a:lnTo>
                  <a:close/>
                </a:path>
                <a:path w="1216025" h="1071879">
                  <a:moveTo>
                    <a:pt x="470141" y="743343"/>
                  </a:moveTo>
                  <a:lnTo>
                    <a:pt x="464743" y="743267"/>
                  </a:lnTo>
                  <a:lnTo>
                    <a:pt x="461149" y="745591"/>
                  </a:lnTo>
                  <a:lnTo>
                    <a:pt x="468337" y="748068"/>
                  </a:lnTo>
                  <a:lnTo>
                    <a:pt x="470141" y="743343"/>
                  </a:lnTo>
                  <a:close/>
                </a:path>
                <a:path w="1216025" h="1071879">
                  <a:moveTo>
                    <a:pt x="489115" y="1050975"/>
                  </a:moveTo>
                  <a:lnTo>
                    <a:pt x="481926" y="1052563"/>
                  </a:lnTo>
                  <a:lnTo>
                    <a:pt x="477926" y="1054163"/>
                  </a:lnTo>
                  <a:lnTo>
                    <a:pt x="480326" y="1060564"/>
                  </a:lnTo>
                  <a:lnTo>
                    <a:pt x="485927" y="1059764"/>
                  </a:lnTo>
                  <a:lnTo>
                    <a:pt x="483527" y="1055763"/>
                  </a:lnTo>
                  <a:lnTo>
                    <a:pt x="489115" y="1050975"/>
                  </a:lnTo>
                  <a:close/>
                </a:path>
                <a:path w="1216025" h="1071879">
                  <a:moveTo>
                    <a:pt x="489915" y="935088"/>
                  </a:moveTo>
                  <a:lnTo>
                    <a:pt x="487514" y="930287"/>
                  </a:lnTo>
                  <a:lnTo>
                    <a:pt x="482765" y="937996"/>
                  </a:lnTo>
                  <a:lnTo>
                    <a:pt x="474637" y="940384"/>
                  </a:lnTo>
                  <a:lnTo>
                    <a:pt x="466953" y="942314"/>
                  </a:lnTo>
                  <a:lnTo>
                    <a:pt x="463550" y="948677"/>
                  </a:lnTo>
                  <a:lnTo>
                    <a:pt x="470128" y="946696"/>
                  </a:lnTo>
                  <a:lnTo>
                    <a:pt x="476631" y="944880"/>
                  </a:lnTo>
                  <a:lnTo>
                    <a:pt x="482981" y="943952"/>
                  </a:lnTo>
                  <a:lnTo>
                    <a:pt x="489115" y="944676"/>
                  </a:lnTo>
                  <a:lnTo>
                    <a:pt x="485927" y="939876"/>
                  </a:lnTo>
                  <a:lnTo>
                    <a:pt x="489915" y="935088"/>
                  </a:lnTo>
                  <a:close/>
                </a:path>
                <a:path w="1216025" h="1071879">
                  <a:moveTo>
                    <a:pt x="497116" y="1004620"/>
                  </a:moveTo>
                  <a:lnTo>
                    <a:pt x="488315" y="1004620"/>
                  </a:lnTo>
                  <a:lnTo>
                    <a:pt x="489915" y="1009408"/>
                  </a:lnTo>
                  <a:lnTo>
                    <a:pt x="485127" y="1015809"/>
                  </a:lnTo>
                  <a:lnTo>
                    <a:pt x="493915" y="1015809"/>
                  </a:lnTo>
                  <a:lnTo>
                    <a:pt x="492315" y="1011008"/>
                  </a:lnTo>
                  <a:lnTo>
                    <a:pt x="497116" y="1004620"/>
                  </a:lnTo>
                  <a:close/>
                </a:path>
                <a:path w="1216025" h="1071879">
                  <a:moveTo>
                    <a:pt x="505904" y="986231"/>
                  </a:moveTo>
                  <a:lnTo>
                    <a:pt x="498703" y="987031"/>
                  </a:lnTo>
                  <a:lnTo>
                    <a:pt x="494715" y="988631"/>
                  </a:lnTo>
                  <a:lnTo>
                    <a:pt x="497116" y="995019"/>
                  </a:lnTo>
                  <a:lnTo>
                    <a:pt x="502704" y="994232"/>
                  </a:lnTo>
                  <a:lnTo>
                    <a:pt x="500303" y="990231"/>
                  </a:lnTo>
                  <a:lnTo>
                    <a:pt x="505904" y="986231"/>
                  </a:lnTo>
                  <a:close/>
                </a:path>
                <a:path w="1216025" h="1071879">
                  <a:moveTo>
                    <a:pt x="515048" y="422884"/>
                  </a:moveTo>
                  <a:lnTo>
                    <a:pt x="513892" y="417195"/>
                  </a:lnTo>
                  <a:lnTo>
                    <a:pt x="509651" y="418846"/>
                  </a:lnTo>
                  <a:lnTo>
                    <a:pt x="503897" y="417791"/>
                  </a:lnTo>
                  <a:lnTo>
                    <a:pt x="499960" y="417639"/>
                  </a:lnTo>
                  <a:lnTo>
                    <a:pt x="501103" y="421982"/>
                  </a:lnTo>
                  <a:lnTo>
                    <a:pt x="505358" y="421690"/>
                  </a:lnTo>
                  <a:lnTo>
                    <a:pt x="511098" y="423189"/>
                  </a:lnTo>
                  <a:lnTo>
                    <a:pt x="515048" y="422884"/>
                  </a:lnTo>
                  <a:close/>
                </a:path>
                <a:path w="1216025" h="1071879">
                  <a:moveTo>
                    <a:pt x="587514" y="286842"/>
                  </a:moveTo>
                  <a:lnTo>
                    <a:pt x="587425" y="280530"/>
                  </a:lnTo>
                  <a:lnTo>
                    <a:pt x="582625" y="282917"/>
                  </a:lnTo>
                  <a:lnTo>
                    <a:pt x="582625" y="278930"/>
                  </a:lnTo>
                  <a:lnTo>
                    <a:pt x="581825" y="274129"/>
                  </a:lnTo>
                  <a:lnTo>
                    <a:pt x="577037" y="279730"/>
                  </a:lnTo>
                  <a:lnTo>
                    <a:pt x="569036" y="276529"/>
                  </a:lnTo>
                  <a:lnTo>
                    <a:pt x="571436" y="282117"/>
                  </a:lnTo>
                  <a:lnTo>
                    <a:pt x="576300" y="282092"/>
                  </a:lnTo>
                  <a:lnTo>
                    <a:pt x="582726" y="285521"/>
                  </a:lnTo>
                  <a:lnTo>
                    <a:pt x="587514" y="286842"/>
                  </a:lnTo>
                  <a:close/>
                </a:path>
                <a:path w="1216025" h="1071879">
                  <a:moveTo>
                    <a:pt x="590613" y="795223"/>
                  </a:moveTo>
                  <a:lnTo>
                    <a:pt x="583425" y="796023"/>
                  </a:lnTo>
                  <a:lnTo>
                    <a:pt x="579424" y="797623"/>
                  </a:lnTo>
                  <a:lnTo>
                    <a:pt x="581825" y="804011"/>
                  </a:lnTo>
                  <a:lnTo>
                    <a:pt x="587425" y="803211"/>
                  </a:lnTo>
                  <a:lnTo>
                    <a:pt x="585025" y="799211"/>
                  </a:lnTo>
                  <a:lnTo>
                    <a:pt x="590613" y="795223"/>
                  </a:lnTo>
                  <a:close/>
                </a:path>
                <a:path w="1216025" h="1071879">
                  <a:moveTo>
                    <a:pt x="602183" y="589140"/>
                  </a:moveTo>
                  <a:lnTo>
                    <a:pt x="597611" y="586930"/>
                  </a:lnTo>
                  <a:lnTo>
                    <a:pt x="592747" y="585762"/>
                  </a:lnTo>
                  <a:lnTo>
                    <a:pt x="597014" y="589026"/>
                  </a:lnTo>
                  <a:lnTo>
                    <a:pt x="602183" y="589140"/>
                  </a:lnTo>
                  <a:close/>
                </a:path>
                <a:path w="1216025" h="1071879">
                  <a:moveTo>
                    <a:pt x="637235" y="877404"/>
                  </a:moveTo>
                  <a:lnTo>
                    <a:pt x="632180" y="877544"/>
                  </a:lnTo>
                  <a:lnTo>
                    <a:pt x="627456" y="875271"/>
                  </a:lnTo>
                  <a:lnTo>
                    <a:pt x="621982" y="879741"/>
                  </a:lnTo>
                  <a:lnTo>
                    <a:pt x="619810" y="884504"/>
                  </a:lnTo>
                  <a:lnTo>
                    <a:pt x="624979" y="883132"/>
                  </a:lnTo>
                  <a:lnTo>
                    <a:pt x="630262" y="880122"/>
                  </a:lnTo>
                  <a:lnTo>
                    <a:pt x="635469" y="878243"/>
                  </a:lnTo>
                  <a:lnTo>
                    <a:pt x="637235" y="877404"/>
                  </a:lnTo>
                  <a:close/>
                </a:path>
                <a:path w="1216025" h="1071879">
                  <a:moveTo>
                    <a:pt x="645642" y="913206"/>
                  </a:moveTo>
                  <a:lnTo>
                    <a:pt x="637768" y="908710"/>
                  </a:lnTo>
                  <a:lnTo>
                    <a:pt x="637997" y="916800"/>
                  </a:lnTo>
                  <a:lnTo>
                    <a:pt x="643166" y="917105"/>
                  </a:lnTo>
                  <a:lnTo>
                    <a:pt x="645642" y="913206"/>
                  </a:lnTo>
                  <a:close/>
                </a:path>
                <a:path w="1216025" h="1071879">
                  <a:moveTo>
                    <a:pt x="665746" y="960653"/>
                  </a:moveTo>
                  <a:lnTo>
                    <a:pt x="664946" y="955065"/>
                  </a:lnTo>
                  <a:lnTo>
                    <a:pt x="657745" y="958265"/>
                  </a:lnTo>
                  <a:lnTo>
                    <a:pt x="655358" y="962253"/>
                  </a:lnTo>
                  <a:lnTo>
                    <a:pt x="656158" y="967854"/>
                  </a:lnTo>
                  <a:lnTo>
                    <a:pt x="663346" y="965454"/>
                  </a:lnTo>
                  <a:lnTo>
                    <a:pt x="665746" y="960653"/>
                  </a:lnTo>
                  <a:close/>
                </a:path>
                <a:path w="1216025" h="1071879">
                  <a:moveTo>
                    <a:pt x="667042" y="840790"/>
                  </a:moveTo>
                  <a:lnTo>
                    <a:pt x="661949" y="840676"/>
                  </a:lnTo>
                  <a:lnTo>
                    <a:pt x="657148" y="844613"/>
                  </a:lnTo>
                  <a:lnTo>
                    <a:pt x="662546" y="848766"/>
                  </a:lnTo>
                  <a:lnTo>
                    <a:pt x="667042" y="840790"/>
                  </a:lnTo>
                  <a:close/>
                </a:path>
                <a:path w="1216025" h="1071879">
                  <a:moveTo>
                    <a:pt x="672211" y="1033373"/>
                  </a:moveTo>
                  <a:lnTo>
                    <a:pt x="669137" y="1032891"/>
                  </a:lnTo>
                  <a:lnTo>
                    <a:pt x="666369" y="1039444"/>
                  </a:lnTo>
                  <a:lnTo>
                    <a:pt x="669734" y="1046975"/>
                  </a:lnTo>
                  <a:lnTo>
                    <a:pt x="672211" y="1033373"/>
                  </a:lnTo>
                  <a:close/>
                </a:path>
                <a:path w="1216025" h="1071879">
                  <a:moveTo>
                    <a:pt x="685241" y="978776"/>
                  </a:moveTo>
                  <a:lnTo>
                    <a:pt x="680034" y="978738"/>
                  </a:lnTo>
                  <a:lnTo>
                    <a:pt x="676465" y="981252"/>
                  </a:lnTo>
                  <a:lnTo>
                    <a:pt x="683323" y="983830"/>
                  </a:lnTo>
                  <a:lnTo>
                    <a:pt x="685241" y="978776"/>
                  </a:lnTo>
                  <a:close/>
                </a:path>
                <a:path w="1216025" h="1071879">
                  <a:moveTo>
                    <a:pt x="752563" y="910005"/>
                  </a:moveTo>
                  <a:lnTo>
                    <a:pt x="748322" y="907796"/>
                  </a:lnTo>
                  <a:lnTo>
                    <a:pt x="743267" y="915098"/>
                  </a:lnTo>
                  <a:lnTo>
                    <a:pt x="752144" y="914768"/>
                  </a:lnTo>
                  <a:lnTo>
                    <a:pt x="752563" y="910005"/>
                  </a:lnTo>
                  <a:close/>
                </a:path>
                <a:path w="1216025" h="1071879">
                  <a:moveTo>
                    <a:pt x="766445" y="265341"/>
                  </a:moveTo>
                  <a:lnTo>
                    <a:pt x="761695" y="261200"/>
                  </a:lnTo>
                  <a:lnTo>
                    <a:pt x="754849" y="261048"/>
                  </a:lnTo>
                  <a:lnTo>
                    <a:pt x="749808" y="263423"/>
                  </a:lnTo>
                  <a:lnTo>
                    <a:pt x="750455" y="266941"/>
                  </a:lnTo>
                  <a:lnTo>
                    <a:pt x="754418" y="266128"/>
                  </a:lnTo>
                  <a:lnTo>
                    <a:pt x="758151" y="267639"/>
                  </a:lnTo>
                  <a:lnTo>
                    <a:pt x="762038" y="268401"/>
                  </a:lnTo>
                  <a:lnTo>
                    <a:pt x="766445" y="265341"/>
                  </a:lnTo>
                  <a:close/>
                </a:path>
                <a:path w="1216025" h="1071879">
                  <a:moveTo>
                    <a:pt x="784529" y="1049401"/>
                  </a:moveTo>
                  <a:lnTo>
                    <a:pt x="779437" y="1046378"/>
                  </a:lnTo>
                  <a:lnTo>
                    <a:pt x="770445" y="1043647"/>
                  </a:lnTo>
                  <a:lnTo>
                    <a:pt x="765644" y="1043774"/>
                  </a:lnTo>
                  <a:lnTo>
                    <a:pt x="764844" y="1048575"/>
                  </a:lnTo>
                  <a:lnTo>
                    <a:pt x="776833" y="1050175"/>
                  </a:lnTo>
                  <a:lnTo>
                    <a:pt x="777633" y="1050175"/>
                  </a:lnTo>
                  <a:lnTo>
                    <a:pt x="784529" y="1049401"/>
                  </a:lnTo>
                  <a:close/>
                </a:path>
                <a:path w="1216025" h="1071879">
                  <a:moveTo>
                    <a:pt x="786993" y="985583"/>
                  </a:moveTo>
                  <a:lnTo>
                    <a:pt x="780034" y="980643"/>
                  </a:lnTo>
                  <a:lnTo>
                    <a:pt x="781151" y="990981"/>
                  </a:lnTo>
                  <a:lnTo>
                    <a:pt x="785431" y="990828"/>
                  </a:lnTo>
                  <a:lnTo>
                    <a:pt x="786993" y="985583"/>
                  </a:lnTo>
                  <a:close/>
                </a:path>
                <a:path w="1216025" h="1071879">
                  <a:moveTo>
                    <a:pt x="842365" y="224574"/>
                  </a:moveTo>
                  <a:lnTo>
                    <a:pt x="836777" y="226974"/>
                  </a:lnTo>
                  <a:lnTo>
                    <a:pt x="833577" y="230174"/>
                  </a:lnTo>
                  <a:lnTo>
                    <a:pt x="837577" y="235762"/>
                  </a:lnTo>
                  <a:lnTo>
                    <a:pt x="842365" y="233375"/>
                  </a:lnTo>
                  <a:lnTo>
                    <a:pt x="838377" y="230174"/>
                  </a:lnTo>
                  <a:lnTo>
                    <a:pt x="842365" y="224574"/>
                  </a:lnTo>
                  <a:close/>
                </a:path>
                <a:path w="1216025" h="1071879">
                  <a:moveTo>
                    <a:pt x="876731" y="1063764"/>
                  </a:moveTo>
                  <a:lnTo>
                    <a:pt x="875131" y="1061364"/>
                  </a:lnTo>
                  <a:lnTo>
                    <a:pt x="872744" y="1059764"/>
                  </a:lnTo>
                  <a:lnTo>
                    <a:pt x="871143" y="1057363"/>
                  </a:lnTo>
                  <a:lnTo>
                    <a:pt x="864285" y="1059903"/>
                  </a:lnTo>
                  <a:lnTo>
                    <a:pt x="858253" y="1063853"/>
                  </a:lnTo>
                  <a:lnTo>
                    <a:pt x="856869" y="1067371"/>
                  </a:lnTo>
                  <a:lnTo>
                    <a:pt x="863942" y="1068552"/>
                  </a:lnTo>
                  <a:lnTo>
                    <a:pt x="862342" y="1066952"/>
                  </a:lnTo>
                  <a:lnTo>
                    <a:pt x="861555" y="1064552"/>
                  </a:lnTo>
                  <a:lnTo>
                    <a:pt x="864743" y="1062964"/>
                  </a:lnTo>
                  <a:lnTo>
                    <a:pt x="868743" y="1066152"/>
                  </a:lnTo>
                  <a:lnTo>
                    <a:pt x="872744" y="1071753"/>
                  </a:lnTo>
                  <a:lnTo>
                    <a:pt x="875931" y="1069352"/>
                  </a:lnTo>
                  <a:lnTo>
                    <a:pt x="874331" y="1067752"/>
                  </a:lnTo>
                  <a:lnTo>
                    <a:pt x="873544" y="1065352"/>
                  </a:lnTo>
                  <a:lnTo>
                    <a:pt x="876731" y="1063764"/>
                  </a:lnTo>
                  <a:close/>
                </a:path>
                <a:path w="1216025" h="1071879">
                  <a:moveTo>
                    <a:pt x="969035" y="473925"/>
                  </a:moveTo>
                  <a:lnTo>
                    <a:pt x="965441" y="470738"/>
                  </a:lnTo>
                  <a:lnTo>
                    <a:pt x="964755" y="476173"/>
                  </a:lnTo>
                  <a:lnTo>
                    <a:pt x="959358" y="478231"/>
                  </a:lnTo>
                  <a:lnTo>
                    <a:pt x="954989" y="480745"/>
                  </a:lnTo>
                  <a:lnTo>
                    <a:pt x="957453" y="487527"/>
                  </a:lnTo>
                  <a:lnTo>
                    <a:pt x="965111" y="489280"/>
                  </a:lnTo>
                  <a:lnTo>
                    <a:pt x="968946" y="482422"/>
                  </a:lnTo>
                  <a:lnTo>
                    <a:pt x="969035" y="473925"/>
                  </a:lnTo>
                  <a:close/>
                </a:path>
                <a:path w="1216025" h="1071879">
                  <a:moveTo>
                    <a:pt x="997178" y="236105"/>
                  </a:moveTo>
                  <a:lnTo>
                    <a:pt x="993317" y="237871"/>
                  </a:lnTo>
                  <a:lnTo>
                    <a:pt x="991108" y="242176"/>
                  </a:lnTo>
                  <a:lnTo>
                    <a:pt x="996619" y="242963"/>
                  </a:lnTo>
                  <a:lnTo>
                    <a:pt x="997178" y="236105"/>
                  </a:lnTo>
                  <a:close/>
                </a:path>
                <a:path w="1216025" h="1071879">
                  <a:moveTo>
                    <a:pt x="1118895" y="567448"/>
                  </a:moveTo>
                  <a:lnTo>
                    <a:pt x="1109306" y="564248"/>
                  </a:lnTo>
                  <a:lnTo>
                    <a:pt x="1110754" y="559727"/>
                  </a:lnTo>
                  <a:lnTo>
                    <a:pt x="1108303" y="561047"/>
                  </a:lnTo>
                  <a:lnTo>
                    <a:pt x="1106157" y="565365"/>
                  </a:lnTo>
                  <a:lnTo>
                    <a:pt x="1108506" y="569836"/>
                  </a:lnTo>
                  <a:lnTo>
                    <a:pt x="1118895" y="567448"/>
                  </a:lnTo>
                  <a:close/>
                </a:path>
                <a:path w="1216025" h="1071879">
                  <a:moveTo>
                    <a:pt x="1136472" y="571436"/>
                  </a:moveTo>
                  <a:lnTo>
                    <a:pt x="1130084" y="573836"/>
                  </a:lnTo>
                  <a:lnTo>
                    <a:pt x="1126883" y="577037"/>
                  </a:lnTo>
                  <a:lnTo>
                    <a:pt x="1130884" y="582625"/>
                  </a:lnTo>
                  <a:lnTo>
                    <a:pt x="1135684" y="580237"/>
                  </a:lnTo>
                  <a:lnTo>
                    <a:pt x="1132484" y="577037"/>
                  </a:lnTo>
                  <a:lnTo>
                    <a:pt x="1136472" y="571436"/>
                  </a:lnTo>
                  <a:close/>
                </a:path>
                <a:path w="1216025" h="1071879">
                  <a:moveTo>
                    <a:pt x="1166850" y="553059"/>
                  </a:moveTo>
                  <a:lnTo>
                    <a:pt x="1164450" y="548259"/>
                  </a:lnTo>
                  <a:lnTo>
                    <a:pt x="1157871" y="551510"/>
                  </a:lnTo>
                  <a:lnTo>
                    <a:pt x="1153160" y="553262"/>
                  </a:lnTo>
                  <a:lnTo>
                    <a:pt x="1151305" y="555904"/>
                  </a:lnTo>
                  <a:lnTo>
                    <a:pt x="1153261" y="561848"/>
                  </a:lnTo>
                  <a:lnTo>
                    <a:pt x="1158062" y="557060"/>
                  </a:lnTo>
                  <a:lnTo>
                    <a:pt x="1166850" y="553059"/>
                  </a:lnTo>
                  <a:close/>
                </a:path>
                <a:path w="1216025" h="1071879">
                  <a:moveTo>
                    <a:pt x="1206804" y="562648"/>
                  </a:moveTo>
                  <a:lnTo>
                    <a:pt x="1202817" y="559447"/>
                  </a:lnTo>
                  <a:lnTo>
                    <a:pt x="1199616" y="553859"/>
                  </a:lnTo>
                  <a:lnTo>
                    <a:pt x="1194816" y="555459"/>
                  </a:lnTo>
                  <a:lnTo>
                    <a:pt x="1198816" y="559447"/>
                  </a:lnTo>
                  <a:lnTo>
                    <a:pt x="1202016" y="565048"/>
                  </a:lnTo>
                  <a:lnTo>
                    <a:pt x="1206804" y="562648"/>
                  </a:lnTo>
                  <a:close/>
                </a:path>
                <a:path w="1216025" h="1071879">
                  <a:moveTo>
                    <a:pt x="1215237" y="662470"/>
                  </a:moveTo>
                  <a:lnTo>
                    <a:pt x="1214297" y="657758"/>
                  </a:lnTo>
                  <a:lnTo>
                    <a:pt x="1209611" y="656628"/>
                  </a:lnTo>
                  <a:lnTo>
                    <a:pt x="1206804" y="664946"/>
                  </a:lnTo>
                  <a:lnTo>
                    <a:pt x="1215237" y="662470"/>
                  </a:lnTo>
                  <a:close/>
                </a:path>
                <a:path w="1216025" h="1071879">
                  <a:moveTo>
                    <a:pt x="1215821" y="567182"/>
                  </a:moveTo>
                  <a:lnTo>
                    <a:pt x="1210805" y="568337"/>
                  </a:lnTo>
                  <a:lnTo>
                    <a:pt x="1208176" y="571449"/>
                  </a:lnTo>
                  <a:lnTo>
                    <a:pt x="1215593" y="572236"/>
                  </a:lnTo>
                  <a:lnTo>
                    <a:pt x="1215821" y="56718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662069" y="8125815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20" y="740283"/>
                  </a:lnTo>
                  <a:lnTo>
                    <a:pt x="15290" y="739368"/>
                  </a:lnTo>
                  <a:lnTo>
                    <a:pt x="8001" y="739216"/>
                  </a:lnTo>
                  <a:lnTo>
                    <a:pt x="800" y="739267"/>
                  </a:lnTo>
                  <a:lnTo>
                    <a:pt x="5600" y="742467"/>
                  </a:lnTo>
                  <a:lnTo>
                    <a:pt x="0" y="747268"/>
                  </a:lnTo>
                  <a:lnTo>
                    <a:pt x="3200" y="750468"/>
                  </a:lnTo>
                  <a:lnTo>
                    <a:pt x="9131" y="745502"/>
                  </a:lnTo>
                  <a:lnTo>
                    <a:pt x="16484" y="745566"/>
                  </a:lnTo>
                  <a:lnTo>
                    <a:pt x="23990" y="746074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159042" y="594614"/>
                  </a:moveTo>
                  <a:lnTo>
                    <a:pt x="157441" y="589813"/>
                  </a:lnTo>
                  <a:lnTo>
                    <a:pt x="154241" y="585825"/>
                  </a:lnTo>
                  <a:lnTo>
                    <a:pt x="149453" y="592213"/>
                  </a:lnTo>
                  <a:lnTo>
                    <a:pt x="151053" y="597014"/>
                  </a:lnTo>
                  <a:lnTo>
                    <a:pt x="154241" y="601014"/>
                  </a:lnTo>
                  <a:lnTo>
                    <a:pt x="159042" y="594614"/>
                  </a:lnTo>
                  <a:close/>
                </a:path>
                <a:path w="1456055" h="1019809">
                  <a:moveTo>
                    <a:pt x="166230" y="690524"/>
                  </a:moveTo>
                  <a:lnTo>
                    <a:pt x="162242" y="688124"/>
                  </a:lnTo>
                  <a:lnTo>
                    <a:pt x="163842" y="681723"/>
                  </a:lnTo>
                  <a:lnTo>
                    <a:pt x="159042" y="685723"/>
                  </a:lnTo>
                  <a:lnTo>
                    <a:pt x="156641" y="689724"/>
                  </a:lnTo>
                  <a:lnTo>
                    <a:pt x="162242" y="694512"/>
                  </a:lnTo>
                  <a:lnTo>
                    <a:pt x="166230" y="690524"/>
                  </a:lnTo>
                  <a:close/>
                </a:path>
                <a:path w="1456055" h="1019809">
                  <a:moveTo>
                    <a:pt x="169430" y="663346"/>
                  </a:moveTo>
                  <a:lnTo>
                    <a:pt x="167855" y="658063"/>
                  </a:lnTo>
                  <a:lnTo>
                    <a:pt x="163436" y="660654"/>
                  </a:lnTo>
                  <a:lnTo>
                    <a:pt x="162013" y="664578"/>
                  </a:lnTo>
                  <a:lnTo>
                    <a:pt x="169430" y="663346"/>
                  </a:lnTo>
                  <a:close/>
                </a:path>
                <a:path w="1456055" h="1019809">
                  <a:moveTo>
                    <a:pt x="186588" y="702170"/>
                  </a:moveTo>
                  <a:lnTo>
                    <a:pt x="179616" y="701814"/>
                  </a:lnTo>
                  <a:lnTo>
                    <a:pt x="170561" y="704596"/>
                  </a:lnTo>
                  <a:lnTo>
                    <a:pt x="174231" y="709701"/>
                  </a:lnTo>
                  <a:lnTo>
                    <a:pt x="175831" y="706501"/>
                  </a:lnTo>
                  <a:lnTo>
                    <a:pt x="176618" y="706501"/>
                  </a:lnTo>
                  <a:lnTo>
                    <a:pt x="186588" y="702170"/>
                  </a:lnTo>
                  <a:close/>
                </a:path>
                <a:path w="1456055" h="1019809">
                  <a:moveTo>
                    <a:pt x="310896" y="833577"/>
                  </a:moveTo>
                  <a:lnTo>
                    <a:pt x="309321" y="828294"/>
                  </a:lnTo>
                  <a:lnTo>
                    <a:pt x="304901" y="830884"/>
                  </a:lnTo>
                  <a:lnTo>
                    <a:pt x="303479" y="834821"/>
                  </a:lnTo>
                  <a:lnTo>
                    <a:pt x="310896" y="833577"/>
                  </a:lnTo>
                  <a:close/>
                </a:path>
                <a:path w="1456055" h="1019809">
                  <a:moveTo>
                    <a:pt x="323380" y="727900"/>
                  </a:moveTo>
                  <a:lnTo>
                    <a:pt x="318287" y="728383"/>
                  </a:lnTo>
                  <a:lnTo>
                    <a:pt x="313486" y="729919"/>
                  </a:lnTo>
                  <a:lnTo>
                    <a:pt x="318884" y="730478"/>
                  </a:lnTo>
                  <a:lnTo>
                    <a:pt x="323380" y="727900"/>
                  </a:lnTo>
                  <a:close/>
                </a:path>
                <a:path w="1456055" h="1019809">
                  <a:moveTo>
                    <a:pt x="340169" y="757466"/>
                  </a:moveTo>
                  <a:lnTo>
                    <a:pt x="335064" y="757948"/>
                  </a:lnTo>
                  <a:lnTo>
                    <a:pt x="330276" y="759485"/>
                  </a:lnTo>
                  <a:lnTo>
                    <a:pt x="335673" y="760056"/>
                  </a:lnTo>
                  <a:lnTo>
                    <a:pt x="340169" y="757466"/>
                  </a:lnTo>
                  <a:close/>
                </a:path>
                <a:path w="1456055" h="1019809">
                  <a:moveTo>
                    <a:pt x="375208" y="639800"/>
                  </a:moveTo>
                  <a:lnTo>
                    <a:pt x="368439" y="639368"/>
                  </a:lnTo>
                  <a:lnTo>
                    <a:pt x="368909" y="643394"/>
                  </a:lnTo>
                  <a:lnTo>
                    <a:pt x="366242" y="648157"/>
                  </a:lnTo>
                  <a:lnTo>
                    <a:pt x="365061" y="651738"/>
                  </a:lnTo>
                  <a:lnTo>
                    <a:pt x="370039" y="652157"/>
                  </a:lnTo>
                  <a:lnTo>
                    <a:pt x="371360" y="648131"/>
                  </a:lnTo>
                  <a:lnTo>
                    <a:pt x="374624" y="643369"/>
                  </a:lnTo>
                  <a:lnTo>
                    <a:pt x="375208" y="639800"/>
                  </a:lnTo>
                  <a:close/>
                </a:path>
                <a:path w="1456055" h="1019809">
                  <a:moveTo>
                    <a:pt x="383667" y="918768"/>
                  </a:moveTo>
                  <a:lnTo>
                    <a:pt x="383222" y="914298"/>
                  </a:lnTo>
                  <a:lnTo>
                    <a:pt x="378574" y="911034"/>
                  </a:lnTo>
                  <a:lnTo>
                    <a:pt x="372427" y="912698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28" y="920699"/>
                  </a:lnTo>
                  <a:lnTo>
                    <a:pt x="383667" y="918768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49" y="599414"/>
                  </a:lnTo>
                  <a:lnTo>
                    <a:pt x="453440" y="605282"/>
                  </a:lnTo>
                  <a:lnTo>
                    <a:pt x="449656" y="613397"/>
                  </a:lnTo>
                  <a:lnTo>
                    <a:pt x="447814" y="618515"/>
                  </a:lnTo>
                  <a:lnTo>
                    <a:pt x="449948" y="615391"/>
                  </a:lnTo>
                  <a:lnTo>
                    <a:pt x="454228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73125" y="806411"/>
                  </a:moveTo>
                  <a:lnTo>
                    <a:pt x="468337" y="804011"/>
                  </a:lnTo>
                  <a:lnTo>
                    <a:pt x="470738" y="797610"/>
                  </a:lnTo>
                  <a:lnTo>
                    <a:pt x="465937" y="801611"/>
                  </a:lnTo>
                  <a:lnTo>
                    <a:pt x="463537" y="805611"/>
                  </a:lnTo>
                  <a:lnTo>
                    <a:pt x="469138" y="810399"/>
                  </a:lnTo>
                  <a:lnTo>
                    <a:pt x="473125" y="806411"/>
                  </a:lnTo>
                  <a:close/>
                </a:path>
                <a:path w="1456055" h="1019809">
                  <a:moveTo>
                    <a:pt x="487514" y="407593"/>
                  </a:moveTo>
                  <a:lnTo>
                    <a:pt x="481076" y="406717"/>
                  </a:lnTo>
                  <a:lnTo>
                    <a:pt x="473735" y="402907"/>
                  </a:lnTo>
                  <a:lnTo>
                    <a:pt x="467283" y="401637"/>
                  </a:lnTo>
                  <a:lnTo>
                    <a:pt x="463537" y="408393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02"/>
                  </a:lnTo>
                  <a:lnTo>
                    <a:pt x="487514" y="407593"/>
                  </a:lnTo>
                  <a:close/>
                </a:path>
                <a:path w="1456055" h="1019809">
                  <a:moveTo>
                    <a:pt x="490715" y="840778"/>
                  </a:moveTo>
                  <a:lnTo>
                    <a:pt x="488797" y="834250"/>
                  </a:lnTo>
                  <a:lnTo>
                    <a:pt x="485622" y="837171"/>
                  </a:lnTo>
                  <a:lnTo>
                    <a:pt x="484987" y="841895"/>
                  </a:lnTo>
                  <a:lnTo>
                    <a:pt x="490715" y="840778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70" y="784834"/>
                  </a:lnTo>
                  <a:lnTo>
                    <a:pt x="534098" y="790841"/>
                  </a:lnTo>
                  <a:lnTo>
                    <a:pt x="525475" y="791019"/>
                  </a:lnTo>
                  <a:lnTo>
                    <a:pt x="517461" y="790892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70" y="799211"/>
                  </a:lnTo>
                  <a:lnTo>
                    <a:pt x="537070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581825" y="869543"/>
                  </a:moveTo>
                  <a:lnTo>
                    <a:pt x="577824" y="867943"/>
                  </a:lnTo>
                  <a:lnTo>
                    <a:pt x="579424" y="861555"/>
                  </a:lnTo>
                  <a:lnTo>
                    <a:pt x="574636" y="864755"/>
                  </a:lnTo>
                  <a:lnTo>
                    <a:pt x="572236" y="868743"/>
                  </a:lnTo>
                  <a:lnTo>
                    <a:pt x="577824" y="873544"/>
                  </a:lnTo>
                  <a:lnTo>
                    <a:pt x="581825" y="869543"/>
                  </a:lnTo>
                  <a:close/>
                </a:path>
                <a:path w="1456055" h="1019809">
                  <a:moveTo>
                    <a:pt x="608152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14" y="169430"/>
                  </a:lnTo>
                  <a:lnTo>
                    <a:pt x="602856" y="167741"/>
                  </a:lnTo>
                  <a:lnTo>
                    <a:pt x="606996" y="165531"/>
                  </a:lnTo>
                  <a:lnTo>
                    <a:pt x="608152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59" y="76720"/>
                  </a:lnTo>
                  <a:lnTo>
                    <a:pt x="647344" y="80670"/>
                  </a:lnTo>
                  <a:lnTo>
                    <a:pt x="652957" y="80721"/>
                  </a:lnTo>
                  <a:lnTo>
                    <a:pt x="658698" y="79095"/>
                  </a:lnTo>
                  <a:lnTo>
                    <a:pt x="664146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67" y="54813"/>
                  </a:moveTo>
                  <a:lnTo>
                    <a:pt x="664146" y="53543"/>
                  </a:lnTo>
                  <a:lnTo>
                    <a:pt x="664527" y="58635"/>
                  </a:lnTo>
                  <a:lnTo>
                    <a:pt x="663041" y="64935"/>
                  </a:lnTo>
                  <a:lnTo>
                    <a:pt x="662901" y="69723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67" y="54813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805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112" y="771245"/>
                  </a:lnTo>
                  <a:lnTo>
                    <a:pt x="692277" y="767689"/>
                  </a:lnTo>
                  <a:lnTo>
                    <a:pt x="685825" y="770445"/>
                  </a:lnTo>
                  <a:lnTo>
                    <a:pt x="682510" y="774382"/>
                  </a:lnTo>
                  <a:lnTo>
                    <a:pt x="688124" y="774433"/>
                  </a:lnTo>
                  <a:lnTo>
                    <a:pt x="693864" y="773264"/>
                  </a:lnTo>
                  <a:lnTo>
                    <a:pt x="699312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14489" y="923086"/>
                  </a:moveTo>
                  <a:lnTo>
                    <a:pt x="707301" y="918298"/>
                  </a:lnTo>
                  <a:lnTo>
                    <a:pt x="702500" y="925487"/>
                  </a:lnTo>
                  <a:lnTo>
                    <a:pt x="709701" y="930287"/>
                  </a:lnTo>
                  <a:lnTo>
                    <a:pt x="714489" y="923086"/>
                  </a:lnTo>
                  <a:close/>
                </a:path>
                <a:path w="1456055" h="1019809">
                  <a:moveTo>
                    <a:pt x="723290" y="298107"/>
                  </a:moveTo>
                  <a:lnTo>
                    <a:pt x="718223" y="298691"/>
                  </a:lnTo>
                  <a:lnTo>
                    <a:pt x="712800" y="296202"/>
                  </a:lnTo>
                  <a:lnTo>
                    <a:pt x="709015" y="295071"/>
                  </a:lnTo>
                  <a:lnTo>
                    <a:pt x="708901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74" y="304088"/>
                  </a:lnTo>
                  <a:lnTo>
                    <a:pt x="723290" y="298107"/>
                  </a:lnTo>
                  <a:close/>
                </a:path>
                <a:path w="1456055" h="1019809">
                  <a:moveTo>
                    <a:pt x="790270" y="974991"/>
                  </a:moveTo>
                  <a:lnTo>
                    <a:pt x="786218" y="970648"/>
                  </a:lnTo>
                  <a:lnTo>
                    <a:pt x="778281" y="965695"/>
                  </a:lnTo>
                  <a:lnTo>
                    <a:pt x="773633" y="964653"/>
                  </a:lnTo>
                  <a:lnTo>
                    <a:pt x="772033" y="969441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70" y="974991"/>
                  </a:lnTo>
                  <a:close/>
                </a:path>
                <a:path w="1456055" h="1019809">
                  <a:moveTo>
                    <a:pt x="797191" y="177076"/>
                  </a:moveTo>
                  <a:lnTo>
                    <a:pt x="792619" y="174828"/>
                  </a:lnTo>
                  <a:lnTo>
                    <a:pt x="787742" y="173482"/>
                  </a:lnTo>
                  <a:lnTo>
                    <a:pt x="792010" y="176618"/>
                  </a:lnTo>
                  <a:lnTo>
                    <a:pt x="797191" y="177076"/>
                  </a:lnTo>
                  <a:close/>
                </a:path>
                <a:path w="1456055" h="1019809">
                  <a:moveTo>
                    <a:pt x="835177" y="186220"/>
                  </a:moveTo>
                  <a:lnTo>
                    <a:pt x="829576" y="187807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88" y="183019"/>
                  </a:lnTo>
                  <a:lnTo>
                    <a:pt x="818388" y="177419"/>
                  </a:lnTo>
                  <a:lnTo>
                    <a:pt x="819188" y="183819"/>
                  </a:lnTo>
                  <a:lnTo>
                    <a:pt x="824052" y="185204"/>
                  </a:lnTo>
                  <a:lnTo>
                    <a:pt x="829284" y="190106"/>
                  </a:lnTo>
                  <a:lnTo>
                    <a:pt x="833462" y="192468"/>
                  </a:lnTo>
                  <a:lnTo>
                    <a:pt x="835177" y="186220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85"/>
                  </a:lnTo>
                  <a:lnTo>
                    <a:pt x="859155" y="203796"/>
                  </a:lnTo>
                  <a:lnTo>
                    <a:pt x="854354" y="205397"/>
                  </a:lnTo>
                  <a:lnTo>
                    <a:pt x="857554" y="209397"/>
                  </a:lnTo>
                  <a:lnTo>
                    <a:pt x="859155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187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588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43" y="1005408"/>
                  </a:lnTo>
                  <a:lnTo>
                    <a:pt x="863561" y="1005890"/>
                  </a:lnTo>
                  <a:lnTo>
                    <a:pt x="856653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55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43" y="1019797"/>
                  </a:lnTo>
                  <a:lnTo>
                    <a:pt x="872731" y="1018197"/>
                  </a:lnTo>
                  <a:lnTo>
                    <a:pt x="871143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32" y="123875"/>
                  </a:moveTo>
                  <a:lnTo>
                    <a:pt x="880732" y="118275"/>
                  </a:lnTo>
                  <a:lnTo>
                    <a:pt x="873531" y="121475"/>
                  </a:lnTo>
                  <a:lnTo>
                    <a:pt x="871143" y="125476"/>
                  </a:lnTo>
                  <a:lnTo>
                    <a:pt x="871931" y="131064"/>
                  </a:lnTo>
                  <a:lnTo>
                    <a:pt x="879132" y="127876"/>
                  </a:lnTo>
                  <a:lnTo>
                    <a:pt x="881532" y="123875"/>
                  </a:lnTo>
                  <a:close/>
                </a:path>
                <a:path w="1456055" h="1019809">
                  <a:moveTo>
                    <a:pt x="885520" y="26365"/>
                  </a:moveTo>
                  <a:lnTo>
                    <a:pt x="883119" y="22377"/>
                  </a:lnTo>
                  <a:lnTo>
                    <a:pt x="881532" y="15976"/>
                  </a:lnTo>
                  <a:lnTo>
                    <a:pt x="875931" y="16776"/>
                  </a:lnTo>
                  <a:lnTo>
                    <a:pt x="879132" y="20777"/>
                  </a:lnTo>
                  <a:lnTo>
                    <a:pt x="880732" y="27965"/>
                  </a:lnTo>
                  <a:lnTo>
                    <a:pt x="885520" y="26365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52"/>
                  </a:lnTo>
                  <a:lnTo>
                    <a:pt x="882332" y="143852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32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54"/>
                  </a:moveTo>
                  <a:lnTo>
                    <a:pt x="884326" y="254444"/>
                  </a:lnTo>
                  <a:lnTo>
                    <a:pt x="879309" y="253288"/>
                  </a:lnTo>
                  <a:lnTo>
                    <a:pt x="883119" y="256540"/>
                  </a:lnTo>
                  <a:lnTo>
                    <a:pt x="888746" y="256654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29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75"/>
                  </a:moveTo>
                  <a:lnTo>
                    <a:pt x="907999" y="172224"/>
                  </a:lnTo>
                  <a:lnTo>
                    <a:pt x="904443" y="175971"/>
                  </a:lnTo>
                  <a:lnTo>
                    <a:pt x="909497" y="178219"/>
                  </a:lnTo>
                  <a:lnTo>
                    <a:pt x="912304" y="171475"/>
                  </a:lnTo>
                  <a:close/>
                </a:path>
                <a:path w="1456055" h="1019809">
                  <a:moveTo>
                    <a:pt x="913498" y="79921"/>
                  </a:moveTo>
                  <a:lnTo>
                    <a:pt x="907097" y="81521"/>
                  </a:lnTo>
                  <a:lnTo>
                    <a:pt x="902309" y="83121"/>
                  </a:lnTo>
                  <a:lnTo>
                    <a:pt x="904709" y="89509"/>
                  </a:lnTo>
                  <a:lnTo>
                    <a:pt x="910297" y="88709"/>
                  </a:lnTo>
                  <a:lnTo>
                    <a:pt x="907897" y="84709"/>
                  </a:lnTo>
                  <a:lnTo>
                    <a:pt x="913498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87" y="309295"/>
                  </a:lnTo>
                  <a:lnTo>
                    <a:pt x="926287" y="302895"/>
                  </a:lnTo>
                  <a:lnTo>
                    <a:pt x="920686" y="303695"/>
                  </a:lnTo>
                  <a:lnTo>
                    <a:pt x="923886" y="307695"/>
                  </a:lnTo>
                  <a:lnTo>
                    <a:pt x="925487" y="314883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87" y="82321"/>
                  </a:lnTo>
                  <a:lnTo>
                    <a:pt x="922286" y="83908"/>
                  </a:lnTo>
                  <a:lnTo>
                    <a:pt x="924687" y="90309"/>
                  </a:lnTo>
                  <a:lnTo>
                    <a:pt x="930275" y="89509"/>
                  </a:lnTo>
                  <a:lnTo>
                    <a:pt x="927887" y="85509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59"/>
                  </a:moveTo>
                  <a:lnTo>
                    <a:pt x="947661" y="326771"/>
                  </a:lnTo>
                  <a:lnTo>
                    <a:pt x="944295" y="330339"/>
                  </a:lnTo>
                  <a:lnTo>
                    <a:pt x="949464" y="332473"/>
                  </a:lnTo>
                  <a:lnTo>
                    <a:pt x="951928" y="326059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796"/>
                  </a:lnTo>
                  <a:lnTo>
                    <a:pt x="949464" y="198996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58" y="227393"/>
                  </a:moveTo>
                  <a:lnTo>
                    <a:pt x="961351" y="227177"/>
                  </a:lnTo>
                  <a:lnTo>
                    <a:pt x="957783" y="229641"/>
                  </a:lnTo>
                  <a:lnTo>
                    <a:pt x="964641" y="232575"/>
                  </a:lnTo>
                  <a:lnTo>
                    <a:pt x="966558" y="227393"/>
                  </a:lnTo>
                  <a:close/>
                </a:path>
                <a:path w="1456055" h="1019809">
                  <a:moveTo>
                    <a:pt x="991819" y="441159"/>
                  </a:moveTo>
                  <a:lnTo>
                    <a:pt x="988618" y="437172"/>
                  </a:lnTo>
                  <a:lnTo>
                    <a:pt x="987018" y="429971"/>
                  </a:lnTo>
                  <a:lnTo>
                    <a:pt x="982230" y="431571"/>
                  </a:lnTo>
                  <a:lnTo>
                    <a:pt x="985418" y="435571"/>
                  </a:lnTo>
                  <a:lnTo>
                    <a:pt x="987018" y="442760"/>
                  </a:lnTo>
                  <a:lnTo>
                    <a:pt x="991819" y="441159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808" y="456349"/>
                  </a:lnTo>
                  <a:lnTo>
                    <a:pt x="1006208" y="449160"/>
                  </a:lnTo>
                  <a:lnTo>
                    <a:pt x="1000607" y="450761"/>
                  </a:lnTo>
                  <a:lnTo>
                    <a:pt x="1003808" y="454748"/>
                  </a:lnTo>
                  <a:lnTo>
                    <a:pt x="1005408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19" y="214985"/>
                  </a:lnTo>
                  <a:lnTo>
                    <a:pt x="1002207" y="213385"/>
                  </a:lnTo>
                  <a:lnTo>
                    <a:pt x="1003808" y="223774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97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13"/>
                  </a:lnTo>
                  <a:lnTo>
                    <a:pt x="1029385" y="591413"/>
                  </a:lnTo>
                  <a:lnTo>
                    <a:pt x="1026985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97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23"/>
                  </a:lnTo>
                  <a:lnTo>
                    <a:pt x="1032979" y="601611"/>
                  </a:lnTo>
                  <a:lnTo>
                    <a:pt x="1032827" y="597585"/>
                  </a:lnTo>
                  <a:lnTo>
                    <a:pt x="1026985" y="597014"/>
                  </a:lnTo>
                  <a:lnTo>
                    <a:pt x="1026642" y="601179"/>
                  </a:lnTo>
                  <a:lnTo>
                    <a:pt x="1026680" y="606996"/>
                  </a:lnTo>
                  <a:lnTo>
                    <a:pt x="1028674" y="611619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70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70" y="314540"/>
                  </a:lnTo>
                  <a:close/>
                </a:path>
                <a:path w="1456055" h="1019809">
                  <a:moveTo>
                    <a:pt x="1073340" y="451548"/>
                  </a:moveTo>
                  <a:lnTo>
                    <a:pt x="1064552" y="451548"/>
                  </a:lnTo>
                  <a:lnTo>
                    <a:pt x="1066139" y="456349"/>
                  </a:lnTo>
                  <a:lnTo>
                    <a:pt x="1061351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40" y="451548"/>
                  </a:lnTo>
                  <a:close/>
                </a:path>
                <a:path w="1456055" h="1019809">
                  <a:moveTo>
                    <a:pt x="1079347" y="296951"/>
                  </a:moveTo>
                  <a:lnTo>
                    <a:pt x="1075029" y="297700"/>
                  </a:lnTo>
                  <a:lnTo>
                    <a:pt x="1071473" y="301447"/>
                  </a:lnTo>
                  <a:lnTo>
                    <a:pt x="1076528" y="303695"/>
                  </a:lnTo>
                  <a:lnTo>
                    <a:pt x="1079347" y="296951"/>
                  </a:lnTo>
                  <a:close/>
                </a:path>
                <a:path w="1456055" h="1019809">
                  <a:moveTo>
                    <a:pt x="1097318" y="198996"/>
                  </a:moveTo>
                  <a:lnTo>
                    <a:pt x="1090117" y="199796"/>
                  </a:lnTo>
                  <a:lnTo>
                    <a:pt x="1086129" y="201396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18" y="198996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49" y="585177"/>
                  </a:lnTo>
                  <a:lnTo>
                    <a:pt x="1095717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492"/>
                  </a:moveTo>
                  <a:lnTo>
                    <a:pt x="1118095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95" y="521881"/>
                  </a:lnTo>
                  <a:lnTo>
                    <a:pt x="1127683" y="517893"/>
                  </a:lnTo>
                  <a:lnTo>
                    <a:pt x="1127683" y="511492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84" y="532269"/>
                  </a:lnTo>
                  <a:lnTo>
                    <a:pt x="1130084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84" y="541870"/>
                  </a:lnTo>
                  <a:lnTo>
                    <a:pt x="1133284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46" y="470103"/>
                  </a:moveTo>
                  <a:lnTo>
                    <a:pt x="1140472" y="465937"/>
                  </a:lnTo>
                  <a:lnTo>
                    <a:pt x="1138021" y="471106"/>
                  </a:lnTo>
                  <a:lnTo>
                    <a:pt x="1132281" y="471932"/>
                  </a:lnTo>
                  <a:lnTo>
                    <a:pt x="1127429" y="473354"/>
                  </a:lnTo>
                  <a:lnTo>
                    <a:pt x="1127683" y="480326"/>
                  </a:lnTo>
                  <a:lnTo>
                    <a:pt x="1134402" y="483806"/>
                  </a:lnTo>
                  <a:lnTo>
                    <a:pt x="1140066" y="478231"/>
                  </a:lnTo>
                  <a:lnTo>
                    <a:pt x="1142746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27"/>
                  </a:lnTo>
                  <a:lnTo>
                    <a:pt x="1135672" y="374027"/>
                  </a:lnTo>
                  <a:lnTo>
                    <a:pt x="1133284" y="371627"/>
                  </a:lnTo>
                  <a:lnTo>
                    <a:pt x="1131684" y="366839"/>
                  </a:lnTo>
                  <a:lnTo>
                    <a:pt x="1127683" y="368439"/>
                  </a:lnTo>
                  <a:lnTo>
                    <a:pt x="1130884" y="374027"/>
                  </a:lnTo>
                  <a:lnTo>
                    <a:pt x="1132484" y="382816"/>
                  </a:lnTo>
                  <a:lnTo>
                    <a:pt x="1138872" y="382028"/>
                  </a:lnTo>
                  <a:lnTo>
                    <a:pt x="1139761" y="377990"/>
                  </a:lnTo>
                  <a:lnTo>
                    <a:pt x="1142974" y="373126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214793" y="785622"/>
                  </a:moveTo>
                  <a:lnTo>
                    <a:pt x="1205204" y="788822"/>
                  </a:lnTo>
                  <a:lnTo>
                    <a:pt x="1199616" y="792822"/>
                  </a:lnTo>
                  <a:lnTo>
                    <a:pt x="1202004" y="800011"/>
                  </a:lnTo>
                  <a:lnTo>
                    <a:pt x="1210005" y="796023"/>
                  </a:lnTo>
                  <a:lnTo>
                    <a:pt x="1214793" y="792022"/>
                  </a:lnTo>
                  <a:lnTo>
                    <a:pt x="1214793" y="785622"/>
                  </a:lnTo>
                  <a:close/>
                </a:path>
                <a:path w="1456055" h="1019809">
                  <a:moveTo>
                    <a:pt x="1226667" y="555485"/>
                  </a:moveTo>
                  <a:lnTo>
                    <a:pt x="1219593" y="550659"/>
                  </a:lnTo>
                  <a:lnTo>
                    <a:pt x="1221054" y="560654"/>
                  </a:lnTo>
                  <a:lnTo>
                    <a:pt x="1225283" y="560552"/>
                  </a:lnTo>
                  <a:lnTo>
                    <a:pt x="1226667" y="555485"/>
                  </a:lnTo>
                  <a:close/>
                </a:path>
                <a:path w="1456055" h="1019809">
                  <a:moveTo>
                    <a:pt x="1242047" y="249008"/>
                  </a:moveTo>
                  <a:lnTo>
                    <a:pt x="1237780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47" y="249008"/>
                  </a:lnTo>
                  <a:close/>
                </a:path>
                <a:path w="1456055" h="1019809">
                  <a:moveTo>
                    <a:pt x="1257960" y="598614"/>
                  </a:moveTo>
                  <a:lnTo>
                    <a:pt x="1249159" y="592213"/>
                  </a:lnTo>
                  <a:lnTo>
                    <a:pt x="1252042" y="588365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71" y="597814"/>
                  </a:lnTo>
                  <a:lnTo>
                    <a:pt x="1257960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48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49" y="615391"/>
                  </a:lnTo>
                  <a:lnTo>
                    <a:pt x="1267548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37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37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26" y="934288"/>
                  </a:moveTo>
                  <a:lnTo>
                    <a:pt x="1288326" y="930287"/>
                  </a:lnTo>
                  <a:lnTo>
                    <a:pt x="1286725" y="923086"/>
                  </a:lnTo>
                  <a:lnTo>
                    <a:pt x="1281137" y="924687"/>
                  </a:lnTo>
                  <a:lnTo>
                    <a:pt x="1284325" y="928687"/>
                  </a:lnTo>
                  <a:lnTo>
                    <a:pt x="1285925" y="935875"/>
                  </a:lnTo>
                  <a:lnTo>
                    <a:pt x="1290726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02"/>
                  </a:lnTo>
                  <a:lnTo>
                    <a:pt x="1295247" y="703694"/>
                  </a:lnTo>
                  <a:lnTo>
                    <a:pt x="1299514" y="706501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13"/>
                  </a:lnTo>
                  <a:lnTo>
                    <a:pt x="1300645" y="593039"/>
                  </a:lnTo>
                  <a:lnTo>
                    <a:pt x="1295819" y="593610"/>
                  </a:lnTo>
                  <a:lnTo>
                    <a:pt x="1293228" y="595693"/>
                  </a:lnTo>
                  <a:lnTo>
                    <a:pt x="1293114" y="601802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103" y="714502"/>
                  </a:lnTo>
                  <a:lnTo>
                    <a:pt x="1321981" y="714603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2990"/>
                  </a:lnTo>
                  <a:lnTo>
                    <a:pt x="1339469" y="605802"/>
                  </a:lnTo>
                  <a:lnTo>
                    <a:pt x="1334681" y="607402"/>
                  </a:lnTo>
                  <a:lnTo>
                    <a:pt x="1337881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30" y="623011"/>
                  </a:moveTo>
                  <a:lnTo>
                    <a:pt x="1345971" y="622782"/>
                  </a:lnTo>
                  <a:lnTo>
                    <a:pt x="1342555" y="625259"/>
                  </a:lnTo>
                  <a:lnTo>
                    <a:pt x="1349870" y="628180"/>
                  </a:lnTo>
                  <a:lnTo>
                    <a:pt x="1351330" y="623011"/>
                  </a:lnTo>
                  <a:close/>
                </a:path>
                <a:path w="1456055" h="1019809">
                  <a:moveTo>
                    <a:pt x="1455775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75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811523" y="8180387"/>
              <a:ext cx="1017905" cy="868680"/>
            </a:xfrm>
            <a:custGeom>
              <a:avLst/>
              <a:gdLst/>
              <a:ahLst/>
              <a:cxnLst/>
              <a:rect l="l" t="t" r="r" b="b"/>
              <a:pathLst>
                <a:path w="1017905" h="868679">
                  <a:moveTo>
                    <a:pt x="9588" y="540042"/>
                  </a:moveTo>
                  <a:lnTo>
                    <a:pt x="7988" y="535241"/>
                  </a:lnTo>
                  <a:lnTo>
                    <a:pt x="4787" y="531253"/>
                  </a:lnTo>
                  <a:lnTo>
                    <a:pt x="0" y="537641"/>
                  </a:lnTo>
                  <a:lnTo>
                    <a:pt x="1600" y="542442"/>
                  </a:lnTo>
                  <a:lnTo>
                    <a:pt x="4787" y="546442"/>
                  </a:lnTo>
                  <a:lnTo>
                    <a:pt x="9588" y="540042"/>
                  </a:lnTo>
                  <a:close/>
                </a:path>
                <a:path w="1017905" h="868679">
                  <a:moveTo>
                    <a:pt x="30505" y="522579"/>
                  </a:moveTo>
                  <a:lnTo>
                    <a:pt x="29565" y="517664"/>
                  </a:lnTo>
                  <a:lnTo>
                    <a:pt x="23647" y="519887"/>
                  </a:lnTo>
                  <a:lnTo>
                    <a:pt x="15189" y="520458"/>
                  </a:lnTo>
                  <a:lnTo>
                    <a:pt x="9118" y="522833"/>
                  </a:lnTo>
                  <a:lnTo>
                    <a:pt x="10388" y="530453"/>
                  </a:lnTo>
                  <a:lnTo>
                    <a:pt x="16192" y="525526"/>
                  </a:lnTo>
                  <a:lnTo>
                    <a:pt x="24472" y="524052"/>
                  </a:lnTo>
                  <a:lnTo>
                    <a:pt x="30505" y="522579"/>
                  </a:lnTo>
                  <a:close/>
                </a:path>
                <a:path w="1017905" h="868679">
                  <a:moveTo>
                    <a:pt x="81521" y="780605"/>
                  </a:moveTo>
                  <a:lnTo>
                    <a:pt x="79692" y="776617"/>
                  </a:lnTo>
                  <a:lnTo>
                    <a:pt x="79514" y="770915"/>
                  </a:lnTo>
                  <a:lnTo>
                    <a:pt x="78143" y="767461"/>
                  </a:lnTo>
                  <a:lnTo>
                    <a:pt x="72720" y="770216"/>
                  </a:lnTo>
                  <a:lnTo>
                    <a:pt x="75565" y="773747"/>
                  </a:lnTo>
                  <a:lnTo>
                    <a:pt x="76225" y="779310"/>
                  </a:lnTo>
                  <a:lnTo>
                    <a:pt x="77330" y="782916"/>
                  </a:lnTo>
                  <a:lnTo>
                    <a:pt x="81521" y="780605"/>
                  </a:lnTo>
                  <a:close/>
                </a:path>
                <a:path w="1017905" h="868679">
                  <a:moveTo>
                    <a:pt x="109486" y="563219"/>
                  </a:moveTo>
                  <a:lnTo>
                    <a:pt x="104698" y="561619"/>
                  </a:lnTo>
                  <a:lnTo>
                    <a:pt x="99098" y="556831"/>
                  </a:lnTo>
                  <a:lnTo>
                    <a:pt x="95897" y="560019"/>
                  </a:lnTo>
                  <a:lnTo>
                    <a:pt x="100698" y="562419"/>
                  </a:lnTo>
                  <a:lnTo>
                    <a:pt x="106299" y="567220"/>
                  </a:lnTo>
                  <a:lnTo>
                    <a:pt x="109486" y="563219"/>
                  </a:lnTo>
                  <a:close/>
                </a:path>
                <a:path w="1017905" h="868679">
                  <a:moveTo>
                    <a:pt x="112687" y="228346"/>
                  </a:moveTo>
                  <a:lnTo>
                    <a:pt x="107086" y="221957"/>
                  </a:lnTo>
                  <a:lnTo>
                    <a:pt x="103898" y="225945"/>
                  </a:lnTo>
                  <a:lnTo>
                    <a:pt x="95110" y="225945"/>
                  </a:lnTo>
                  <a:lnTo>
                    <a:pt x="99898" y="232346"/>
                  </a:lnTo>
                  <a:lnTo>
                    <a:pt x="103898" y="228346"/>
                  </a:lnTo>
                  <a:lnTo>
                    <a:pt x="112687" y="228346"/>
                  </a:lnTo>
                  <a:close/>
                </a:path>
                <a:path w="1017905" h="868679">
                  <a:moveTo>
                    <a:pt x="128270" y="695490"/>
                  </a:moveTo>
                  <a:lnTo>
                    <a:pt x="127952" y="690245"/>
                  </a:lnTo>
                  <a:lnTo>
                    <a:pt x="121475" y="691896"/>
                  </a:lnTo>
                  <a:lnTo>
                    <a:pt x="121996" y="698449"/>
                  </a:lnTo>
                  <a:lnTo>
                    <a:pt x="123774" y="707174"/>
                  </a:lnTo>
                  <a:lnTo>
                    <a:pt x="125412" y="712457"/>
                  </a:lnTo>
                  <a:lnTo>
                    <a:pt x="125476" y="708672"/>
                  </a:lnTo>
                  <a:lnTo>
                    <a:pt x="126199" y="703135"/>
                  </a:lnTo>
                  <a:lnTo>
                    <a:pt x="128270" y="695490"/>
                  </a:lnTo>
                  <a:close/>
                </a:path>
                <a:path w="1017905" h="868679">
                  <a:moveTo>
                    <a:pt x="147891" y="167424"/>
                  </a:moveTo>
                  <a:lnTo>
                    <a:pt x="142760" y="167906"/>
                  </a:lnTo>
                  <a:lnTo>
                    <a:pt x="137769" y="169443"/>
                  </a:lnTo>
                  <a:lnTo>
                    <a:pt x="143052" y="170002"/>
                  </a:lnTo>
                  <a:lnTo>
                    <a:pt x="147891" y="167424"/>
                  </a:lnTo>
                  <a:close/>
                </a:path>
                <a:path w="1017905" h="868679">
                  <a:moveTo>
                    <a:pt x="172326" y="614184"/>
                  </a:moveTo>
                  <a:lnTo>
                    <a:pt x="167233" y="614667"/>
                  </a:lnTo>
                  <a:lnTo>
                    <a:pt x="162433" y="616204"/>
                  </a:lnTo>
                  <a:lnTo>
                    <a:pt x="167830" y="616762"/>
                  </a:lnTo>
                  <a:lnTo>
                    <a:pt x="172326" y="614184"/>
                  </a:lnTo>
                  <a:close/>
                </a:path>
                <a:path w="1017905" h="868679">
                  <a:moveTo>
                    <a:pt x="187007" y="84493"/>
                  </a:moveTo>
                  <a:lnTo>
                    <a:pt x="185420" y="79692"/>
                  </a:lnTo>
                  <a:lnTo>
                    <a:pt x="182219" y="75692"/>
                  </a:lnTo>
                  <a:lnTo>
                    <a:pt x="177419" y="82092"/>
                  </a:lnTo>
                  <a:lnTo>
                    <a:pt x="179019" y="86880"/>
                  </a:lnTo>
                  <a:lnTo>
                    <a:pt x="182219" y="90881"/>
                  </a:lnTo>
                  <a:lnTo>
                    <a:pt x="187007" y="84493"/>
                  </a:lnTo>
                  <a:close/>
                </a:path>
                <a:path w="1017905" h="868679">
                  <a:moveTo>
                    <a:pt x="188607" y="35737"/>
                  </a:moveTo>
                  <a:lnTo>
                    <a:pt x="183819" y="33337"/>
                  </a:lnTo>
                  <a:lnTo>
                    <a:pt x="186220" y="27749"/>
                  </a:lnTo>
                  <a:lnTo>
                    <a:pt x="181419" y="30937"/>
                  </a:lnTo>
                  <a:lnTo>
                    <a:pt x="179019" y="34937"/>
                  </a:lnTo>
                  <a:lnTo>
                    <a:pt x="184619" y="39738"/>
                  </a:lnTo>
                  <a:lnTo>
                    <a:pt x="188607" y="35737"/>
                  </a:lnTo>
                  <a:close/>
                </a:path>
                <a:path w="1017905" h="868679">
                  <a:moveTo>
                    <a:pt x="198196" y="221157"/>
                  </a:moveTo>
                  <a:lnTo>
                    <a:pt x="196291" y="214185"/>
                  </a:lnTo>
                  <a:lnTo>
                    <a:pt x="193103" y="216954"/>
                  </a:lnTo>
                  <a:lnTo>
                    <a:pt x="192468" y="221830"/>
                  </a:lnTo>
                  <a:lnTo>
                    <a:pt x="198196" y="221157"/>
                  </a:lnTo>
                  <a:close/>
                </a:path>
                <a:path w="1017905" h="868679">
                  <a:moveTo>
                    <a:pt x="205397" y="26149"/>
                  </a:moveTo>
                  <a:lnTo>
                    <a:pt x="201396" y="24549"/>
                  </a:lnTo>
                  <a:lnTo>
                    <a:pt x="202996" y="18148"/>
                  </a:lnTo>
                  <a:lnTo>
                    <a:pt x="198196" y="21348"/>
                  </a:lnTo>
                  <a:lnTo>
                    <a:pt x="195808" y="25349"/>
                  </a:lnTo>
                  <a:lnTo>
                    <a:pt x="201396" y="30137"/>
                  </a:lnTo>
                  <a:lnTo>
                    <a:pt x="205397" y="26149"/>
                  </a:lnTo>
                  <a:close/>
                </a:path>
                <a:path w="1017905" h="868679">
                  <a:moveTo>
                    <a:pt x="206997" y="98869"/>
                  </a:moveTo>
                  <a:lnTo>
                    <a:pt x="202196" y="92481"/>
                  </a:lnTo>
                  <a:lnTo>
                    <a:pt x="198996" y="96481"/>
                  </a:lnTo>
                  <a:lnTo>
                    <a:pt x="190207" y="96481"/>
                  </a:lnTo>
                  <a:lnTo>
                    <a:pt x="195008" y="102870"/>
                  </a:lnTo>
                  <a:lnTo>
                    <a:pt x="198196" y="98869"/>
                  </a:lnTo>
                  <a:lnTo>
                    <a:pt x="206997" y="98869"/>
                  </a:lnTo>
                  <a:close/>
                </a:path>
                <a:path w="1017905" h="868679">
                  <a:moveTo>
                    <a:pt x="226174" y="165214"/>
                  </a:moveTo>
                  <a:lnTo>
                    <a:pt x="221373" y="162814"/>
                  </a:lnTo>
                  <a:lnTo>
                    <a:pt x="215785" y="158013"/>
                  </a:lnTo>
                  <a:lnTo>
                    <a:pt x="212585" y="162013"/>
                  </a:lnTo>
                  <a:lnTo>
                    <a:pt x="217385" y="164414"/>
                  </a:lnTo>
                  <a:lnTo>
                    <a:pt x="222973" y="169202"/>
                  </a:lnTo>
                  <a:lnTo>
                    <a:pt x="226174" y="165214"/>
                  </a:lnTo>
                  <a:close/>
                </a:path>
                <a:path w="1017905" h="868679">
                  <a:moveTo>
                    <a:pt x="242163" y="110858"/>
                  </a:moveTo>
                  <a:lnTo>
                    <a:pt x="240245" y="104013"/>
                  </a:lnTo>
                  <a:lnTo>
                    <a:pt x="237058" y="106972"/>
                  </a:lnTo>
                  <a:lnTo>
                    <a:pt x="236423" y="111874"/>
                  </a:lnTo>
                  <a:lnTo>
                    <a:pt x="242163" y="110858"/>
                  </a:lnTo>
                  <a:close/>
                </a:path>
                <a:path w="1017905" h="868679">
                  <a:moveTo>
                    <a:pt x="272224" y="186601"/>
                  </a:moveTo>
                  <a:lnTo>
                    <a:pt x="267131" y="187083"/>
                  </a:lnTo>
                  <a:lnTo>
                    <a:pt x="262343" y="188620"/>
                  </a:lnTo>
                  <a:lnTo>
                    <a:pt x="267728" y="189191"/>
                  </a:lnTo>
                  <a:lnTo>
                    <a:pt x="272224" y="186601"/>
                  </a:lnTo>
                  <a:close/>
                </a:path>
                <a:path w="1017905" h="868679">
                  <a:moveTo>
                    <a:pt x="291414" y="212178"/>
                  </a:moveTo>
                  <a:lnTo>
                    <a:pt x="286308" y="212661"/>
                  </a:lnTo>
                  <a:lnTo>
                    <a:pt x="281520" y="214198"/>
                  </a:lnTo>
                  <a:lnTo>
                    <a:pt x="286918" y="214757"/>
                  </a:lnTo>
                  <a:lnTo>
                    <a:pt x="291414" y="212178"/>
                  </a:lnTo>
                  <a:close/>
                </a:path>
                <a:path w="1017905" h="868679">
                  <a:moveTo>
                    <a:pt x="296506" y="107670"/>
                  </a:moveTo>
                  <a:lnTo>
                    <a:pt x="291706" y="101269"/>
                  </a:lnTo>
                  <a:lnTo>
                    <a:pt x="288518" y="105270"/>
                  </a:lnTo>
                  <a:lnTo>
                    <a:pt x="279717" y="105270"/>
                  </a:lnTo>
                  <a:lnTo>
                    <a:pt x="284518" y="111658"/>
                  </a:lnTo>
                  <a:lnTo>
                    <a:pt x="287718" y="107670"/>
                  </a:lnTo>
                  <a:lnTo>
                    <a:pt x="296506" y="107670"/>
                  </a:lnTo>
                  <a:close/>
                </a:path>
                <a:path w="1017905" h="868679">
                  <a:moveTo>
                    <a:pt x="310095" y="817372"/>
                  </a:moveTo>
                  <a:lnTo>
                    <a:pt x="305295" y="813371"/>
                  </a:lnTo>
                  <a:lnTo>
                    <a:pt x="307695" y="807783"/>
                  </a:lnTo>
                  <a:lnTo>
                    <a:pt x="303695" y="803783"/>
                  </a:lnTo>
                  <a:lnTo>
                    <a:pt x="301409" y="812139"/>
                  </a:lnTo>
                  <a:lnTo>
                    <a:pt x="294411" y="816673"/>
                  </a:lnTo>
                  <a:lnTo>
                    <a:pt x="287845" y="820750"/>
                  </a:lnTo>
                  <a:lnTo>
                    <a:pt x="286918" y="827760"/>
                  </a:lnTo>
                  <a:lnTo>
                    <a:pt x="292328" y="824001"/>
                  </a:lnTo>
                  <a:lnTo>
                    <a:pt x="297903" y="820470"/>
                  </a:lnTo>
                  <a:lnTo>
                    <a:pt x="303771" y="817981"/>
                  </a:lnTo>
                  <a:lnTo>
                    <a:pt x="310095" y="817372"/>
                  </a:lnTo>
                  <a:close/>
                </a:path>
                <a:path w="1017905" h="868679">
                  <a:moveTo>
                    <a:pt x="320484" y="127647"/>
                  </a:moveTo>
                  <a:lnTo>
                    <a:pt x="318909" y="122707"/>
                  </a:lnTo>
                  <a:lnTo>
                    <a:pt x="314490" y="125247"/>
                  </a:lnTo>
                  <a:lnTo>
                    <a:pt x="313067" y="128993"/>
                  </a:lnTo>
                  <a:lnTo>
                    <a:pt x="320484" y="127647"/>
                  </a:lnTo>
                  <a:close/>
                </a:path>
                <a:path w="1017905" h="868679">
                  <a:moveTo>
                    <a:pt x="336461" y="326656"/>
                  </a:moveTo>
                  <a:lnTo>
                    <a:pt x="332473" y="324256"/>
                  </a:lnTo>
                  <a:lnTo>
                    <a:pt x="334073" y="317855"/>
                  </a:lnTo>
                  <a:lnTo>
                    <a:pt x="329272" y="321856"/>
                  </a:lnTo>
                  <a:lnTo>
                    <a:pt x="326872" y="325856"/>
                  </a:lnTo>
                  <a:lnTo>
                    <a:pt x="332473" y="330644"/>
                  </a:lnTo>
                  <a:lnTo>
                    <a:pt x="336461" y="326656"/>
                  </a:lnTo>
                  <a:close/>
                </a:path>
                <a:path w="1017905" h="868679">
                  <a:moveTo>
                    <a:pt x="341261" y="212369"/>
                  </a:moveTo>
                  <a:lnTo>
                    <a:pt x="336461" y="210769"/>
                  </a:lnTo>
                  <a:lnTo>
                    <a:pt x="330873" y="205968"/>
                  </a:lnTo>
                  <a:lnTo>
                    <a:pt x="327672" y="209169"/>
                  </a:lnTo>
                  <a:lnTo>
                    <a:pt x="332473" y="211569"/>
                  </a:lnTo>
                  <a:lnTo>
                    <a:pt x="338061" y="216357"/>
                  </a:lnTo>
                  <a:lnTo>
                    <a:pt x="341261" y="212369"/>
                  </a:lnTo>
                  <a:close/>
                </a:path>
                <a:path w="1017905" h="868679">
                  <a:moveTo>
                    <a:pt x="344957" y="471919"/>
                  </a:moveTo>
                  <a:lnTo>
                    <a:pt x="339864" y="472414"/>
                  </a:lnTo>
                  <a:lnTo>
                    <a:pt x="335064" y="473951"/>
                  </a:lnTo>
                  <a:lnTo>
                    <a:pt x="340461" y="474510"/>
                  </a:lnTo>
                  <a:lnTo>
                    <a:pt x="344957" y="471919"/>
                  </a:lnTo>
                  <a:close/>
                </a:path>
                <a:path w="1017905" h="868679">
                  <a:moveTo>
                    <a:pt x="368439" y="218757"/>
                  </a:moveTo>
                  <a:lnTo>
                    <a:pt x="366636" y="211899"/>
                  </a:lnTo>
                  <a:lnTo>
                    <a:pt x="363639" y="214858"/>
                  </a:lnTo>
                  <a:lnTo>
                    <a:pt x="363042" y="219773"/>
                  </a:lnTo>
                  <a:lnTo>
                    <a:pt x="368439" y="218757"/>
                  </a:lnTo>
                  <a:close/>
                </a:path>
                <a:path w="1017905" h="868679">
                  <a:moveTo>
                    <a:pt x="378828" y="395389"/>
                  </a:moveTo>
                  <a:lnTo>
                    <a:pt x="377024" y="388416"/>
                  </a:lnTo>
                  <a:lnTo>
                    <a:pt x="374027" y="391185"/>
                  </a:lnTo>
                  <a:lnTo>
                    <a:pt x="373430" y="396062"/>
                  </a:lnTo>
                  <a:lnTo>
                    <a:pt x="378828" y="395389"/>
                  </a:lnTo>
                  <a:close/>
                </a:path>
                <a:path w="1017905" h="868679">
                  <a:moveTo>
                    <a:pt x="398005" y="406577"/>
                  </a:moveTo>
                  <a:lnTo>
                    <a:pt x="393204" y="402577"/>
                  </a:lnTo>
                  <a:lnTo>
                    <a:pt x="395605" y="396976"/>
                  </a:lnTo>
                  <a:lnTo>
                    <a:pt x="391604" y="392988"/>
                  </a:lnTo>
                  <a:lnTo>
                    <a:pt x="388226" y="398589"/>
                  </a:lnTo>
                  <a:lnTo>
                    <a:pt x="389115" y="404876"/>
                  </a:lnTo>
                  <a:lnTo>
                    <a:pt x="392849" y="408609"/>
                  </a:lnTo>
                  <a:lnTo>
                    <a:pt x="398005" y="406577"/>
                  </a:lnTo>
                  <a:close/>
                </a:path>
                <a:path w="1017905" h="868679">
                  <a:moveTo>
                    <a:pt x="413194" y="40525"/>
                  </a:moveTo>
                  <a:lnTo>
                    <a:pt x="408393" y="38138"/>
                  </a:lnTo>
                  <a:lnTo>
                    <a:pt x="410794" y="31737"/>
                  </a:lnTo>
                  <a:lnTo>
                    <a:pt x="405993" y="35737"/>
                  </a:lnTo>
                  <a:lnTo>
                    <a:pt x="403593" y="39738"/>
                  </a:lnTo>
                  <a:lnTo>
                    <a:pt x="409194" y="44526"/>
                  </a:lnTo>
                  <a:lnTo>
                    <a:pt x="413194" y="40525"/>
                  </a:lnTo>
                  <a:close/>
                </a:path>
                <a:path w="1017905" h="868679">
                  <a:moveTo>
                    <a:pt x="426008" y="446341"/>
                  </a:moveTo>
                  <a:lnTo>
                    <a:pt x="420878" y="446836"/>
                  </a:lnTo>
                  <a:lnTo>
                    <a:pt x="415899" y="448373"/>
                  </a:lnTo>
                  <a:lnTo>
                    <a:pt x="421182" y="448932"/>
                  </a:lnTo>
                  <a:lnTo>
                    <a:pt x="426008" y="446341"/>
                  </a:lnTo>
                  <a:close/>
                </a:path>
                <a:path w="1017905" h="868679">
                  <a:moveTo>
                    <a:pt x="431939" y="168186"/>
                  </a:moveTo>
                  <a:lnTo>
                    <a:pt x="424980" y="168008"/>
                  </a:lnTo>
                  <a:lnTo>
                    <a:pt x="415912" y="170827"/>
                  </a:lnTo>
                  <a:lnTo>
                    <a:pt x="419582" y="175602"/>
                  </a:lnTo>
                  <a:lnTo>
                    <a:pt x="421182" y="172402"/>
                  </a:lnTo>
                  <a:lnTo>
                    <a:pt x="421982" y="172402"/>
                  </a:lnTo>
                  <a:lnTo>
                    <a:pt x="431939" y="168186"/>
                  </a:lnTo>
                  <a:close/>
                </a:path>
                <a:path w="1017905" h="868679">
                  <a:moveTo>
                    <a:pt x="439559" y="698284"/>
                  </a:moveTo>
                  <a:lnTo>
                    <a:pt x="437984" y="693000"/>
                  </a:lnTo>
                  <a:lnTo>
                    <a:pt x="433565" y="695591"/>
                  </a:lnTo>
                  <a:lnTo>
                    <a:pt x="432142" y="699528"/>
                  </a:lnTo>
                  <a:lnTo>
                    <a:pt x="439559" y="698284"/>
                  </a:lnTo>
                  <a:close/>
                </a:path>
                <a:path w="1017905" h="868679">
                  <a:moveTo>
                    <a:pt x="449948" y="154825"/>
                  </a:moveTo>
                  <a:lnTo>
                    <a:pt x="448157" y="147853"/>
                  </a:lnTo>
                  <a:lnTo>
                    <a:pt x="445160" y="150622"/>
                  </a:lnTo>
                  <a:lnTo>
                    <a:pt x="444563" y="155498"/>
                  </a:lnTo>
                  <a:lnTo>
                    <a:pt x="449948" y="154825"/>
                  </a:lnTo>
                  <a:close/>
                </a:path>
                <a:path w="1017905" h="868679">
                  <a:moveTo>
                    <a:pt x="452056" y="661339"/>
                  </a:moveTo>
                  <a:lnTo>
                    <a:pt x="446951" y="661822"/>
                  </a:lnTo>
                  <a:lnTo>
                    <a:pt x="442163" y="663359"/>
                  </a:lnTo>
                  <a:lnTo>
                    <a:pt x="447560" y="663917"/>
                  </a:lnTo>
                  <a:lnTo>
                    <a:pt x="452056" y="661339"/>
                  </a:lnTo>
                  <a:close/>
                </a:path>
                <a:path w="1017905" h="868679">
                  <a:moveTo>
                    <a:pt x="453148" y="219557"/>
                  </a:moveTo>
                  <a:lnTo>
                    <a:pt x="451243" y="212585"/>
                  </a:lnTo>
                  <a:lnTo>
                    <a:pt x="448056" y="215366"/>
                  </a:lnTo>
                  <a:lnTo>
                    <a:pt x="447421" y="220230"/>
                  </a:lnTo>
                  <a:lnTo>
                    <a:pt x="453148" y="219557"/>
                  </a:lnTo>
                  <a:close/>
                </a:path>
                <a:path w="1017905" h="868679">
                  <a:moveTo>
                    <a:pt x="457149" y="129247"/>
                  </a:moveTo>
                  <a:lnTo>
                    <a:pt x="455231" y="122720"/>
                  </a:lnTo>
                  <a:lnTo>
                    <a:pt x="452056" y="125653"/>
                  </a:lnTo>
                  <a:lnTo>
                    <a:pt x="451408" y="130365"/>
                  </a:lnTo>
                  <a:lnTo>
                    <a:pt x="457149" y="129247"/>
                  </a:lnTo>
                  <a:close/>
                </a:path>
                <a:path w="1017905" h="868679">
                  <a:moveTo>
                    <a:pt x="469938" y="287489"/>
                  </a:moveTo>
                  <a:lnTo>
                    <a:pt x="465137" y="285089"/>
                  </a:lnTo>
                  <a:lnTo>
                    <a:pt x="459549" y="280301"/>
                  </a:lnTo>
                  <a:lnTo>
                    <a:pt x="456349" y="284289"/>
                  </a:lnTo>
                  <a:lnTo>
                    <a:pt x="461137" y="286689"/>
                  </a:lnTo>
                  <a:lnTo>
                    <a:pt x="466737" y="291490"/>
                  </a:lnTo>
                  <a:lnTo>
                    <a:pt x="469938" y="287489"/>
                  </a:lnTo>
                  <a:close/>
                </a:path>
                <a:path w="1017905" h="868679">
                  <a:moveTo>
                    <a:pt x="497103" y="293878"/>
                  </a:moveTo>
                  <a:lnTo>
                    <a:pt x="492315" y="291490"/>
                  </a:lnTo>
                  <a:lnTo>
                    <a:pt x="486714" y="286689"/>
                  </a:lnTo>
                  <a:lnTo>
                    <a:pt x="483514" y="290690"/>
                  </a:lnTo>
                  <a:lnTo>
                    <a:pt x="488315" y="293090"/>
                  </a:lnTo>
                  <a:lnTo>
                    <a:pt x="493915" y="297878"/>
                  </a:lnTo>
                  <a:lnTo>
                    <a:pt x="497103" y="293878"/>
                  </a:lnTo>
                  <a:close/>
                </a:path>
                <a:path w="1017905" h="868679">
                  <a:moveTo>
                    <a:pt x="515493" y="863727"/>
                  </a:moveTo>
                  <a:lnTo>
                    <a:pt x="513575" y="849896"/>
                  </a:lnTo>
                  <a:lnTo>
                    <a:pt x="510387" y="850239"/>
                  </a:lnTo>
                  <a:lnTo>
                    <a:pt x="509752" y="857313"/>
                  </a:lnTo>
                  <a:lnTo>
                    <a:pt x="515493" y="863727"/>
                  </a:lnTo>
                  <a:close/>
                </a:path>
                <a:path w="1017905" h="868679">
                  <a:moveTo>
                    <a:pt x="548259" y="265112"/>
                  </a:moveTo>
                  <a:lnTo>
                    <a:pt x="544258" y="261912"/>
                  </a:lnTo>
                  <a:lnTo>
                    <a:pt x="544258" y="253923"/>
                  </a:lnTo>
                  <a:lnTo>
                    <a:pt x="537070" y="258724"/>
                  </a:lnTo>
                  <a:lnTo>
                    <a:pt x="541058" y="261912"/>
                  </a:lnTo>
                  <a:lnTo>
                    <a:pt x="541058" y="269913"/>
                  </a:lnTo>
                  <a:lnTo>
                    <a:pt x="548259" y="265112"/>
                  </a:lnTo>
                  <a:close/>
                </a:path>
                <a:path w="1017905" h="868679">
                  <a:moveTo>
                    <a:pt x="555447" y="615175"/>
                  </a:moveTo>
                  <a:lnTo>
                    <a:pt x="553872" y="609892"/>
                  </a:lnTo>
                  <a:lnTo>
                    <a:pt x="549452" y="612470"/>
                  </a:lnTo>
                  <a:lnTo>
                    <a:pt x="548030" y="616407"/>
                  </a:lnTo>
                  <a:lnTo>
                    <a:pt x="555447" y="615175"/>
                  </a:lnTo>
                  <a:close/>
                </a:path>
                <a:path w="1017905" h="868679">
                  <a:moveTo>
                    <a:pt x="555447" y="162814"/>
                  </a:moveTo>
                  <a:lnTo>
                    <a:pt x="554062" y="159283"/>
                  </a:lnTo>
                  <a:lnTo>
                    <a:pt x="553948" y="153720"/>
                  </a:lnTo>
                  <a:lnTo>
                    <a:pt x="552183" y="150114"/>
                  </a:lnTo>
                  <a:lnTo>
                    <a:pt x="545858" y="152425"/>
                  </a:lnTo>
                  <a:lnTo>
                    <a:pt x="548259" y="154025"/>
                  </a:lnTo>
                  <a:lnTo>
                    <a:pt x="549859" y="155613"/>
                  </a:lnTo>
                  <a:lnTo>
                    <a:pt x="547458" y="158013"/>
                  </a:lnTo>
                  <a:lnTo>
                    <a:pt x="544258" y="157213"/>
                  </a:lnTo>
                  <a:lnTo>
                    <a:pt x="540258" y="154025"/>
                  </a:lnTo>
                  <a:lnTo>
                    <a:pt x="537870" y="157213"/>
                  </a:lnTo>
                  <a:lnTo>
                    <a:pt x="544258" y="160413"/>
                  </a:lnTo>
                  <a:lnTo>
                    <a:pt x="550659" y="166814"/>
                  </a:lnTo>
                  <a:lnTo>
                    <a:pt x="555447" y="162814"/>
                  </a:lnTo>
                  <a:close/>
                </a:path>
                <a:path w="1017905" h="868679">
                  <a:moveTo>
                    <a:pt x="563435" y="6959"/>
                  </a:moveTo>
                  <a:lnTo>
                    <a:pt x="561530" y="0"/>
                  </a:lnTo>
                  <a:lnTo>
                    <a:pt x="558342" y="2768"/>
                  </a:lnTo>
                  <a:lnTo>
                    <a:pt x="557707" y="7645"/>
                  </a:lnTo>
                  <a:lnTo>
                    <a:pt x="563435" y="6959"/>
                  </a:lnTo>
                  <a:close/>
                </a:path>
                <a:path w="1017905" h="868679">
                  <a:moveTo>
                    <a:pt x="570331" y="413689"/>
                  </a:moveTo>
                  <a:lnTo>
                    <a:pt x="565238" y="414362"/>
                  </a:lnTo>
                  <a:lnTo>
                    <a:pt x="560438" y="415937"/>
                  </a:lnTo>
                  <a:lnTo>
                    <a:pt x="565835" y="416166"/>
                  </a:lnTo>
                  <a:lnTo>
                    <a:pt x="570331" y="413689"/>
                  </a:lnTo>
                  <a:close/>
                </a:path>
                <a:path w="1017905" h="868679">
                  <a:moveTo>
                    <a:pt x="592213" y="392988"/>
                  </a:moveTo>
                  <a:lnTo>
                    <a:pt x="587413" y="391388"/>
                  </a:lnTo>
                  <a:lnTo>
                    <a:pt x="589813" y="385000"/>
                  </a:lnTo>
                  <a:lnTo>
                    <a:pt x="585025" y="388188"/>
                  </a:lnTo>
                  <a:lnTo>
                    <a:pt x="582625" y="392188"/>
                  </a:lnTo>
                  <a:lnTo>
                    <a:pt x="588213" y="396976"/>
                  </a:lnTo>
                  <a:lnTo>
                    <a:pt x="592213" y="392988"/>
                  </a:lnTo>
                  <a:close/>
                </a:path>
                <a:path w="1017905" h="868679">
                  <a:moveTo>
                    <a:pt x="608990" y="407377"/>
                  </a:moveTo>
                  <a:lnTo>
                    <a:pt x="603923" y="404431"/>
                  </a:lnTo>
                  <a:lnTo>
                    <a:pt x="601408" y="399376"/>
                  </a:lnTo>
                  <a:lnTo>
                    <a:pt x="598881" y="396138"/>
                  </a:lnTo>
                  <a:lnTo>
                    <a:pt x="593813" y="398576"/>
                  </a:lnTo>
                  <a:lnTo>
                    <a:pt x="595960" y="402094"/>
                  </a:lnTo>
                  <a:lnTo>
                    <a:pt x="599605" y="406869"/>
                  </a:lnTo>
                  <a:lnTo>
                    <a:pt x="604151" y="409702"/>
                  </a:lnTo>
                  <a:lnTo>
                    <a:pt x="608990" y="407377"/>
                  </a:lnTo>
                  <a:close/>
                </a:path>
                <a:path w="1017905" h="868679">
                  <a:moveTo>
                    <a:pt x="625119" y="834034"/>
                  </a:moveTo>
                  <a:lnTo>
                    <a:pt x="619290" y="832561"/>
                  </a:lnTo>
                  <a:lnTo>
                    <a:pt x="609701" y="832281"/>
                  </a:lnTo>
                  <a:lnTo>
                    <a:pt x="605002" y="833361"/>
                  </a:lnTo>
                  <a:lnTo>
                    <a:pt x="605802" y="838149"/>
                  </a:lnTo>
                  <a:lnTo>
                    <a:pt x="617791" y="836549"/>
                  </a:lnTo>
                  <a:lnTo>
                    <a:pt x="618591" y="836549"/>
                  </a:lnTo>
                  <a:lnTo>
                    <a:pt x="625119" y="834034"/>
                  </a:lnTo>
                  <a:close/>
                </a:path>
                <a:path w="1017905" h="868679">
                  <a:moveTo>
                    <a:pt x="628180" y="861326"/>
                  </a:moveTo>
                  <a:lnTo>
                    <a:pt x="626262" y="854468"/>
                  </a:lnTo>
                  <a:lnTo>
                    <a:pt x="623087" y="857427"/>
                  </a:lnTo>
                  <a:lnTo>
                    <a:pt x="622439" y="862342"/>
                  </a:lnTo>
                  <a:lnTo>
                    <a:pt x="628180" y="861326"/>
                  </a:lnTo>
                  <a:close/>
                </a:path>
                <a:path w="1017905" h="868679">
                  <a:moveTo>
                    <a:pt x="628980" y="281901"/>
                  </a:moveTo>
                  <a:lnTo>
                    <a:pt x="625779" y="276301"/>
                  </a:lnTo>
                  <a:lnTo>
                    <a:pt x="618591" y="283489"/>
                  </a:lnTo>
                  <a:lnTo>
                    <a:pt x="616991" y="289890"/>
                  </a:lnTo>
                  <a:lnTo>
                    <a:pt x="623379" y="294678"/>
                  </a:lnTo>
                  <a:lnTo>
                    <a:pt x="627380" y="287489"/>
                  </a:lnTo>
                  <a:lnTo>
                    <a:pt x="628980" y="281901"/>
                  </a:lnTo>
                  <a:close/>
                </a:path>
                <a:path w="1017905" h="868679">
                  <a:moveTo>
                    <a:pt x="644956" y="355422"/>
                  </a:moveTo>
                  <a:lnTo>
                    <a:pt x="643051" y="348907"/>
                  </a:lnTo>
                  <a:lnTo>
                    <a:pt x="639864" y="351828"/>
                  </a:lnTo>
                  <a:lnTo>
                    <a:pt x="639229" y="356552"/>
                  </a:lnTo>
                  <a:lnTo>
                    <a:pt x="644956" y="355422"/>
                  </a:lnTo>
                  <a:close/>
                </a:path>
                <a:path w="1017905" h="868679">
                  <a:moveTo>
                    <a:pt x="649757" y="294678"/>
                  </a:moveTo>
                  <a:lnTo>
                    <a:pt x="645756" y="293090"/>
                  </a:lnTo>
                  <a:lnTo>
                    <a:pt x="642556" y="290690"/>
                  </a:lnTo>
                  <a:lnTo>
                    <a:pt x="638568" y="288290"/>
                  </a:lnTo>
                  <a:lnTo>
                    <a:pt x="633768" y="293878"/>
                  </a:lnTo>
                  <a:lnTo>
                    <a:pt x="636968" y="298678"/>
                  </a:lnTo>
                  <a:lnTo>
                    <a:pt x="644956" y="301879"/>
                  </a:lnTo>
                  <a:lnTo>
                    <a:pt x="646557" y="299478"/>
                  </a:lnTo>
                  <a:lnTo>
                    <a:pt x="648157" y="297878"/>
                  </a:lnTo>
                  <a:lnTo>
                    <a:pt x="649757" y="294678"/>
                  </a:lnTo>
                  <a:close/>
                </a:path>
                <a:path w="1017905" h="868679">
                  <a:moveTo>
                    <a:pt x="687324" y="599186"/>
                  </a:moveTo>
                  <a:lnTo>
                    <a:pt x="683323" y="597585"/>
                  </a:lnTo>
                  <a:lnTo>
                    <a:pt x="684923" y="591197"/>
                  </a:lnTo>
                  <a:lnTo>
                    <a:pt x="680123" y="594385"/>
                  </a:lnTo>
                  <a:lnTo>
                    <a:pt x="677722" y="598385"/>
                  </a:lnTo>
                  <a:lnTo>
                    <a:pt x="683323" y="603186"/>
                  </a:lnTo>
                  <a:lnTo>
                    <a:pt x="687324" y="599186"/>
                  </a:lnTo>
                  <a:close/>
                </a:path>
                <a:path w="1017905" h="868679">
                  <a:moveTo>
                    <a:pt x="733666" y="801382"/>
                  </a:moveTo>
                  <a:lnTo>
                    <a:pt x="728878" y="798995"/>
                  </a:lnTo>
                  <a:lnTo>
                    <a:pt x="731278" y="792594"/>
                  </a:lnTo>
                  <a:lnTo>
                    <a:pt x="726478" y="796594"/>
                  </a:lnTo>
                  <a:lnTo>
                    <a:pt x="724077" y="800582"/>
                  </a:lnTo>
                  <a:lnTo>
                    <a:pt x="729678" y="805383"/>
                  </a:lnTo>
                  <a:lnTo>
                    <a:pt x="733666" y="801382"/>
                  </a:lnTo>
                  <a:close/>
                </a:path>
                <a:path w="1017905" h="868679">
                  <a:moveTo>
                    <a:pt x="736168" y="267004"/>
                  </a:moveTo>
                  <a:lnTo>
                    <a:pt x="734339" y="262026"/>
                  </a:lnTo>
                  <a:lnTo>
                    <a:pt x="725678" y="261912"/>
                  </a:lnTo>
                  <a:lnTo>
                    <a:pt x="732764" y="269443"/>
                  </a:lnTo>
                  <a:lnTo>
                    <a:pt x="736168" y="267004"/>
                  </a:lnTo>
                  <a:close/>
                </a:path>
                <a:path w="1017905" h="868679">
                  <a:moveTo>
                    <a:pt x="738466" y="823760"/>
                  </a:moveTo>
                  <a:lnTo>
                    <a:pt x="734466" y="820572"/>
                  </a:lnTo>
                  <a:lnTo>
                    <a:pt x="734466" y="812571"/>
                  </a:lnTo>
                  <a:lnTo>
                    <a:pt x="727278" y="817372"/>
                  </a:lnTo>
                  <a:lnTo>
                    <a:pt x="731278" y="820572"/>
                  </a:lnTo>
                  <a:lnTo>
                    <a:pt x="731278" y="828560"/>
                  </a:lnTo>
                  <a:lnTo>
                    <a:pt x="738466" y="823760"/>
                  </a:lnTo>
                  <a:close/>
                </a:path>
                <a:path w="1017905" h="868679">
                  <a:moveTo>
                    <a:pt x="758444" y="864527"/>
                  </a:moveTo>
                  <a:lnTo>
                    <a:pt x="753656" y="862126"/>
                  </a:lnTo>
                  <a:lnTo>
                    <a:pt x="756056" y="855738"/>
                  </a:lnTo>
                  <a:lnTo>
                    <a:pt x="751255" y="859726"/>
                  </a:lnTo>
                  <a:lnTo>
                    <a:pt x="748855" y="863727"/>
                  </a:lnTo>
                  <a:lnTo>
                    <a:pt x="754456" y="868514"/>
                  </a:lnTo>
                  <a:lnTo>
                    <a:pt x="758444" y="864527"/>
                  </a:lnTo>
                  <a:close/>
                </a:path>
                <a:path w="1017905" h="868679">
                  <a:moveTo>
                    <a:pt x="778433" y="599186"/>
                  </a:moveTo>
                  <a:lnTo>
                    <a:pt x="777189" y="590194"/>
                  </a:lnTo>
                  <a:lnTo>
                    <a:pt x="772731" y="592594"/>
                  </a:lnTo>
                  <a:lnTo>
                    <a:pt x="771118" y="598284"/>
                  </a:lnTo>
                  <a:lnTo>
                    <a:pt x="778433" y="599186"/>
                  </a:lnTo>
                  <a:close/>
                </a:path>
                <a:path w="1017905" h="868679">
                  <a:moveTo>
                    <a:pt x="802703" y="665721"/>
                  </a:moveTo>
                  <a:lnTo>
                    <a:pt x="802360" y="661301"/>
                  </a:lnTo>
                  <a:lnTo>
                    <a:pt x="792810" y="661517"/>
                  </a:lnTo>
                  <a:lnTo>
                    <a:pt x="798093" y="668045"/>
                  </a:lnTo>
                  <a:lnTo>
                    <a:pt x="802703" y="665721"/>
                  </a:lnTo>
                  <a:close/>
                </a:path>
                <a:path w="1017905" h="868679">
                  <a:moveTo>
                    <a:pt x="806399" y="289890"/>
                  </a:moveTo>
                  <a:lnTo>
                    <a:pt x="802398" y="287489"/>
                  </a:lnTo>
                  <a:lnTo>
                    <a:pt x="803998" y="281101"/>
                  </a:lnTo>
                  <a:lnTo>
                    <a:pt x="799211" y="285089"/>
                  </a:lnTo>
                  <a:lnTo>
                    <a:pt x="796810" y="289090"/>
                  </a:lnTo>
                  <a:lnTo>
                    <a:pt x="802398" y="293878"/>
                  </a:lnTo>
                  <a:lnTo>
                    <a:pt x="806399" y="289890"/>
                  </a:lnTo>
                  <a:close/>
                </a:path>
                <a:path w="1017905" h="868679">
                  <a:moveTo>
                    <a:pt x="827176" y="254723"/>
                  </a:moveTo>
                  <a:lnTo>
                    <a:pt x="823188" y="250723"/>
                  </a:lnTo>
                  <a:lnTo>
                    <a:pt x="818375" y="255244"/>
                  </a:lnTo>
                  <a:lnTo>
                    <a:pt x="814692" y="258114"/>
                  </a:lnTo>
                  <a:lnTo>
                    <a:pt x="813854" y="261289"/>
                  </a:lnTo>
                  <a:lnTo>
                    <a:pt x="817587" y="266712"/>
                  </a:lnTo>
                  <a:lnTo>
                    <a:pt x="819988" y="261112"/>
                  </a:lnTo>
                  <a:lnTo>
                    <a:pt x="827176" y="254723"/>
                  </a:lnTo>
                  <a:close/>
                </a:path>
                <a:path w="1017905" h="868679">
                  <a:moveTo>
                    <a:pt x="849553" y="695096"/>
                  </a:moveTo>
                  <a:lnTo>
                    <a:pt x="847953" y="690295"/>
                  </a:lnTo>
                  <a:lnTo>
                    <a:pt x="844765" y="686295"/>
                  </a:lnTo>
                  <a:lnTo>
                    <a:pt x="839965" y="692696"/>
                  </a:lnTo>
                  <a:lnTo>
                    <a:pt x="841565" y="697484"/>
                  </a:lnTo>
                  <a:lnTo>
                    <a:pt x="844765" y="701484"/>
                  </a:lnTo>
                  <a:lnTo>
                    <a:pt x="849553" y="695096"/>
                  </a:lnTo>
                  <a:close/>
                </a:path>
                <a:path w="1017905" h="868679">
                  <a:moveTo>
                    <a:pt x="855256" y="331749"/>
                  </a:moveTo>
                  <a:lnTo>
                    <a:pt x="853414" y="326758"/>
                  </a:lnTo>
                  <a:lnTo>
                    <a:pt x="844765" y="326656"/>
                  </a:lnTo>
                  <a:lnTo>
                    <a:pt x="851839" y="334187"/>
                  </a:lnTo>
                  <a:lnTo>
                    <a:pt x="855256" y="331749"/>
                  </a:lnTo>
                  <a:close/>
                </a:path>
                <a:path w="1017905" h="868679">
                  <a:moveTo>
                    <a:pt x="867143" y="464921"/>
                  </a:moveTo>
                  <a:lnTo>
                    <a:pt x="863942" y="459320"/>
                  </a:lnTo>
                  <a:lnTo>
                    <a:pt x="856754" y="466509"/>
                  </a:lnTo>
                  <a:lnTo>
                    <a:pt x="855154" y="472909"/>
                  </a:lnTo>
                  <a:lnTo>
                    <a:pt x="861542" y="477697"/>
                  </a:lnTo>
                  <a:lnTo>
                    <a:pt x="865543" y="471309"/>
                  </a:lnTo>
                  <a:lnTo>
                    <a:pt x="867143" y="464921"/>
                  </a:lnTo>
                  <a:close/>
                </a:path>
                <a:path w="1017905" h="868679">
                  <a:moveTo>
                    <a:pt x="868743" y="253123"/>
                  </a:moveTo>
                  <a:lnTo>
                    <a:pt x="863942" y="251523"/>
                  </a:lnTo>
                  <a:lnTo>
                    <a:pt x="858354" y="246735"/>
                  </a:lnTo>
                  <a:lnTo>
                    <a:pt x="855154" y="249923"/>
                  </a:lnTo>
                  <a:lnTo>
                    <a:pt x="859942" y="252323"/>
                  </a:lnTo>
                  <a:lnTo>
                    <a:pt x="865543" y="257124"/>
                  </a:lnTo>
                  <a:lnTo>
                    <a:pt x="868743" y="253123"/>
                  </a:lnTo>
                  <a:close/>
                </a:path>
                <a:path w="1017905" h="868679">
                  <a:moveTo>
                    <a:pt x="872731" y="362610"/>
                  </a:moveTo>
                  <a:lnTo>
                    <a:pt x="870826" y="355650"/>
                  </a:lnTo>
                  <a:lnTo>
                    <a:pt x="867638" y="358419"/>
                  </a:lnTo>
                  <a:lnTo>
                    <a:pt x="867003" y="363296"/>
                  </a:lnTo>
                  <a:lnTo>
                    <a:pt x="872731" y="362610"/>
                  </a:lnTo>
                  <a:close/>
                </a:path>
                <a:path w="1017905" h="868679">
                  <a:moveTo>
                    <a:pt x="876731" y="700684"/>
                  </a:moveTo>
                  <a:lnTo>
                    <a:pt x="875499" y="695401"/>
                  </a:lnTo>
                  <a:lnTo>
                    <a:pt x="871042" y="697992"/>
                  </a:lnTo>
                  <a:lnTo>
                    <a:pt x="869429" y="701916"/>
                  </a:lnTo>
                  <a:lnTo>
                    <a:pt x="876731" y="700684"/>
                  </a:lnTo>
                  <a:close/>
                </a:path>
                <a:path w="1017905" h="868679">
                  <a:moveTo>
                    <a:pt x="879932" y="259511"/>
                  </a:moveTo>
                  <a:lnTo>
                    <a:pt x="878357" y="254571"/>
                  </a:lnTo>
                  <a:lnTo>
                    <a:pt x="873937" y="257124"/>
                  </a:lnTo>
                  <a:lnTo>
                    <a:pt x="872515" y="260870"/>
                  </a:lnTo>
                  <a:lnTo>
                    <a:pt x="879932" y="259511"/>
                  </a:lnTo>
                  <a:close/>
                </a:path>
                <a:path w="1017905" h="868679">
                  <a:moveTo>
                    <a:pt x="890816" y="348043"/>
                  </a:moveTo>
                  <a:lnTo>
                    <a:pt x="885723" y="348526"/>
                  </a:lnTo>
                  <a:lnTo>
                    <a:pt x="880922" y="350062"/>
                  </a:lnTo>
                  <a:lnTo>
                    <a:pt x="886320" y="350634"/>
                  </a:lnTo>
                  <a:lnTo>
                    <a:pt x="890816" y="348043"/>
                  </a:lnTo>
                  <a:close/>
                </a:path>
                <a:path w="1017905" h="868679">
                  <a:moveTo>
                    <a:pt x="892251" y="608164"/>
                  </a:moveTo>
                  <a:lnTo>
                    <a:pt x="889812" y="604075"/>
                  </a:lnTo>
                  <a:lnTo>
                    <a:pt x="884834" y="604342"/>
                  </a:lnTo>
                  <a:lnTo>
                    <a:pt x="884720" y="612775"/>
                  </a:lnTo>
                  <a:lnTo>
                    <a:pt x="892251" y="608164"/>
                  </a:lnTo>
                  <a:close/>
                </a:path>
                <a:path w="1017905" h="868679">
                  <a:moveTo>
                    <a:pt x="909497" y="345909"/>
                  </a:moveTo>
                  <a:lnTo>
                    <a:pt x="907097" y="341642"/>
                  </a:lnTo>
                  <a:lnTo>
                    <a:pt x="902309" y="341858"/>
                  </a:lnTo>
                  <a:lnTo>
                    <a:pt x="902309" y="350634"/>
                  </a:lnTo>
                  <a:lnTo>
                    <a:pt x="909497" y="345909"/>
                  </a:lnTo>
                  <a:close/>
                </a:path>
                <a:path w="1017905" h="868679">
                  <a:moveTo>
                    <a:pt x="965542" y="654126"/>
                  </a:moveTo>
                  <a:lnTo>
                    <a:pt x="963701" y="649185"/>
                  </a:lnTo>
                  <a:lnTo>
                    <a:pt x="955052" y="648741"/>
                  </a:lnTo>
                  <a:lnTo>
                    <a:pt x="962139" y="656374"/>
                  </a:lnTo>
                  <a:lnTo>
                    <a:pt x="965542" y="654126"/>
                  </a:lnTo>
                  <a:close/>
                </a:path>
                <a:path w="1017905" h="868679">
                  <a:moveTo>
                    <a:pt x="967841" y="209169"/>
                  </a:moveTo>
                  <a:lnTo>
                    <a:pt x="966038" y="202196"/>
                  </a:lnTo>
                  <a:lnTo>
                    <a:pt x="963041" y="204965"/>
                  </a:lnTo>
                  <a:lnTo>
                    <a:pt x="962444" y="209842"/>
                  </a:lnTo>
                  <a:lnTo>
                    <a:pt x="967841" y="209169"/>
                  </a:lnTo>
                  <a:close/>
                </a:path>
                <a:path w="1017905" h="868679">
                  <a:moveTo>
                    <a:pt x="1017397" y="544042"/>
                  </a:moveTo>
                  <a:lnTo>
                    <a:pt x="1012596" y="541642"/>
                  </a:lnTo>
                  <a:lnTo>
                    <a:pt x="1006995" y="536841"/>
                  </a:lnTo>
                  <a:lnTo>
                    <a:pt x="1003808" y="540842"/>
                  </a:lnTo>
                  <a:lnTo>
                    <a:pt x="1008595" y="543242"/>
                  </a:lnTo>
                  <a:lnTo>
                    <a:pt x="1014196" y="548030"/>
                  </a:lnTo>
                  <a:lnTo>
                    <a:pt x="1017397" y="5440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958449" y="8269922"/>
              <a:ext cx="638810" cy="748665"/>
            </a:xfrm>
            <a:custGeom>
              <a:avLst/>
              <a:gdLst/>
              <a:ahLst/>
              <a:cxnLst/>
              <a:rect l="l" t="t" r="r" b="b"/>
              <a:pathLst>
                <a:path w="638809" h="748665">
                  <a:moveTo>
                    <a:pt x="16230" y="222211"/>
                  </a:moveTo>
                  <a:lnTo>
                    <a:pt x="13716" y="217131"/>
                  </a:lnTo>
                  <a:lnTo>
                    <a:pt x="9944" y="219621"/>
                  </a:lnTo>
                  <a:lnTo>
                    <a:pt x="3924" y="220230"/>
                  </a:lnTo>
                  <a:lnTo>
                    <a:pt x="0" y="221297"/>
                  </a:lnTo>
                  <a:lnTo>
                    <a:pt x="2527" y="225132"/>
                  </a:lnTo>
                  <a:lnTo>
                    <a:pt x="6299" y="223659"/>
                  </a:lnTo>
                  <a:lnTo>
                    <a:pt x="12319" y="223532"/>
                  </a:lnTo>
                  <a:lnTo>
                    <a:pt x="16230" y="222211"/>
                  </a:lnTo>
                  <a:close/>
                </a:path>
                <a:path w="638809" h="748665">
                  <a:moveTo>
                    <a:pt x="40271" y="72351"/>
                  </a:moveTo>
                  <a:lnTo>
                    <a:pt x="37693" y="66078"/>
                  </a:lnTo>
                  <a:lnTo>
                    <a:pt x="34493" y="69278"/>
                  </a:lnTo>
                  <a:lnTo>
                    <a:pt x="32092" y="65290"/>
                  </a:lnTo>
                  <a:lnTo>
                    <a:pt x="30492" y="61290"/>
                  </a:lnTo>
                  <a:lnTo>
                    <a:pt x="28105" y="68478"/>
                  </a:lnTo>
                  <a:lnTo>
                    <a:pt x="18503" y="66878"/>
                  </a:lnTo>
                  <a:lnTo>
                    <a:pt x="23304" y="71678"/>
                  </a:lnTo>
                  <a:lnTo>
                    <a:pt x="28359" y="70802"/>
                  </a:lnTo>
                  <a:lnTo>
                    <a:pt x="35585" y="72478"/>
                  </a:lnTo>
                  <a:lnTo>
                    <a:pt x="40271" y="72351"/>
                  </a:lnTo>
                  <a:close/>
                </a:path>
                <a:path w="638809" h="748665">
                  <a:moveTo>
                    <a:pt x="203923" y="2946"/>
                  </a:moveTo>
                  <a:lnTo>
                    <a:pt x="198310" y="0"/>
                  </a:lnTo>
                  <a:lnTo>
                    <a:pt x="191935" y="1549"/>
                  </a:lnTo>
                  <a:lnTo>
                    <a:pt x="187960" y="5194"/>
                  </a:lnTo>
                  <a:lnTo>
                    <a:pt x="189534" y="8534"/>
                  </a:lnTo>
                  <a:lnTo>
                    <a:pt x="193027" y="6426"/>
                  </a:lnTo>
                  <a:lnTo>
                    <a:pt x="197027" y="6642"/>
                  </a:lnTo>
                  <a:lnTo>
                    <a:pt x="200888" y="6400"/>
                  </a:lnTo>
                  <a:lnTo>
                    <a:pt x="203923" y="2946"/>
                  </a:lnTo>
                  <a:close/>
                </a:path>
                <a:path w="638809" h="748665">
                  <a:moveTo>
                    <a:pt x="281520" y="621792"/>
                  </a:moveTo>
                  <a:lnTo>
                    <a:pt x="276656" y="623138"/>
                  </a:lnTo>
                  <a:lnTo>
                    <a:pt x="271411" y="622236"/>
                  </a:lnTo>
                  <a:lnTo>
                    <a:pt x="267665" y="627938"/>
                  </a:lnTo>
                  <a:lnTo>
                    <a:pt x="267208" y="633031"/>
                  </a:lnTo>
                  <a:lnTo>
                    <a:pt x="271856" y="630326"/>
                  </a:lnTo>
                  <a:lnTo>
                    <a:pt x="275983" y="626287"/>
                  </a:lnTo>
                  <a:lnTo>
                    <a:pt x="280250" y="623138"/>
                  </a:lnTo>
                  <a:lnTo>
                    <a:pt x="281520" y="621792"/>
                  </a:lnTo>
                  <a:close/>
                </a:path>
                <a:path w="638809" h="748665">
                  <a:moveTo>
                    <a:pt x="468757" y="152895"/>
                  </a:moveTo>
                  <a:lnTo>
                    <a:pt x="465950" y="144894"/>
                  </a:lnTo>
                  <a:lnTo>
                    <a:pt x="461264" y="142811"/>
                  </a:lnTo>
                  <a:lnTo>
                    <a:pt x="462241" y="148374"/>
                  </a:lnTo>
                  <a:lnTo>
                    <a:pt x="457669" y="152006"/>
                  </a:lnTo>
                  <a:lnTo>
                    <a:pt x="454304" y="155625"/>
                  </a:lnTo>
                  <a:lnTo>
                    <a:pt x="458876" y="161188"/>
                  </a:lnTo>
                  <a:lnTo>
                    <a:pt x="467233" y="160451"/>
                  </a:lnTo>
                  <a:lnTo>
                    <a:pt x="468757" y="152895"/>
                  </a:lnTo>
                  <a:close/>
                </a:path>
                <a:path w="638809" h="748665">
                  <a:moveTo>
                    <a:pt x="478193" y="744499"/>
                  </a:moveTo>
                  <a:lnTo>
                    <a:pt x="472363" y="743026"/>
                  </a:lnTo>
                  <a:lnTo>
                    <a:pt x="462775" y="742746"/>
                  </a:lnTo>
                  <a:lnTo>
                    <a:pt x="458076" y="743826"/>
                  </a:lnTo>
                  <a:lnTo>
                    <a:pt x="458876" y="748614"/>
                  </a:lnTo>
                  <a:lnTo>
                    <a:pt x="470865" y="747014"/>
                  </a:lnTo>
                  <a:lnTo>
                    <a:pt x="471665" y="747014"/>
                  </a:lnTo>
                  <a:lnTo>
                    <a:pt x="478193" y="744499"/>
                  </a:lnTo>
                  <a:close/>
                </a:path>
                <a:path w="638809" h="748665">
                  <a:moveTo>
                    <a:pt x="573163" y="738225"/>
                  </a:moveTo>
                  <a:lnTo>
                    <a:pt x="570763" y="736625"/>
                  </a:lnTo>
                  <a:lnTo>
                    <a:pt x="569163" y="735025"/>
                  </a:lnTo>
                  <a:lnTo>
                    <a:pt x="571563" y="732637"/>
                  </a:lnTo>
                  <a:lnTo>
                    <a:pt x="564362" y="727837"/>
                  </a:lnTo>
                  <a:lnTo>
                    <a:pt x="558698" y="732193"/>
                  </a:lnTo>
                  <a:lnTo>
                    <a:pt x="554380" y="737527"/>
                  </a:lnTo>
                  <a:lnTo>
                    <a:pt x="554253" y="741210"/>
                  </a:lnTo>
                  <a:lnTo>
                    <a:pt x="561174" y="740625"/>
                  </a:lnTo>
                  <a:lnTo>
                    <a:pt x="558774" y="739025"/>
                  </a:lnTo>
                  <a:lnTo>
                    <a:pt x="557174" y="737425"/>
                  </a:lnTo>
                  <a:lnTo>
                    <a:pt x="559574" y="735025"/>
                  </a:lnTo>
                  <a:lnTo>
                    <a:pt x="564362" y="737425"/>
                  </a:lnTo>
                  <a:lnTo>
                    <a:pt x="569963" y="742226"/>
                  </a:lnTo>
                  <a:lnTo>
                    <a:pt x="573163" y="738225"/>
                  </a:lnTo>
                  <a:close/>
                </a:path>
                <a:path w="638809" h="748665">
                  <a:moveTo>
                    <a:pt x="638695" y="192366"/>
                  </a:moveTo>
                  <a:lnTo>
                    <a:pt x="628307" y="191566"/>
                  </a:lnTo>
                  <a:lnTo>
                    <a:pt x="628662" y="186702"/>
                  </a:lnTo>
                  <a:lnTo>
                    <a:pt x="627011" y="188658"/>
                  </a:lnTo>
                  <a:lnTo>
                    <a:pt x="626389" y="193471"/>
                  </a:lnTo>
                  <a:lnTo>
                    <a:pt x="629907" y="197154"/>
                  </a:lnTo>
                  <a:lnTo>
                    <a:pt x="638695" y="19236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446576" y="7930019"/>
              <a:ext cx="1148715" cy="1816100"/>
            </a:xfrm>
            <a:custGeom>
              <a:avLst/>
              <a:gdLst/>
              <a:ahLst/>
              <a:cxnLst/>
              <a:rect l="l" t="t" r="r" b="b"/>
              <a:pathLst>
                <a:path w="1148715" h="1816100">
                  <a:moveTo>
                    <a:pt x="853020" y="1789544"/>
                  </a:moveTo>
                  <a:lnTo>
                    <a:pt x="850061" y="1770253"/>
                  </a:lnTo>
                  <a:lnTo>
                    <a:pt x="826782" y="1726514"/>
                  </a:lnTo>
                  <a:lnTo>
                    <a:pt x="804011" y="1682483"/>
                  </a:lnTo>
                  <a:lnTo>
                    <a:pt x="781761" y="1638160"/>
                  </a:lnTo>
                  <a:lnTo>
                    <a:pt x="760056" y="1593570"/>
                  </a:lnTo>
                  <a:lnTo>
                    <a:pt x="738898" y="1548714"/>
                  </a:lnTo>
                  <a:lnTo>
                    <a:pt x="718286" y="1503578"/>
                  </a:lnTo>
                  <a:lnTo>
                    <a:pt x="698258" y="1458201"/>
                  </a:lnTo>
                  <a:lnTo>
                    <a:pt x="678789" y="1412570"/>
                  </a:lnTo>
                  <a:lnTo>
                    <a:pt x="659930" y="1366685"/>
                  </a:lnTo>
                  <a:lnTo>
                    <a:pt x="641654" y="1320584"/>
                  </a:lnTo>
                  <a:lnTo>
                    <a:pt x="623989" y="1274241"/>
                  </a:lnTo>
                  <a:lnTo>
                    <a:pt x="606945" y="1227670"/>
                  </a:lnTo>
                  <a:lnTo>
                    <a:pt x="590524" y="1180896"/>
                  </a:lnTo>
                  <a:lnTo>
                    <a:pt x="574751" y="1133906"/>
                  </a:lnTo>
                  <a:lnTo>
                    <a:pt x="559625" y="1086713"/>
                  </a:lnTo>
                  <a:lnTo>
                    <a:pt x="545172" y="1039317"/>
                  </a:lnTo>
                  <a:lnTo>
                    <a:pt x="531380" y="991743"/>
                  </a:lnTo>
                  <a:lnTo>
                    <a:pt x="518261" y="943978"/>
                  </a:lnTo>
                  <a:lnTo>
                    <a:pt x="505841" y="896048"/>
                  </a:lnTo>
                  <a:lnTo>
                    <a:pt x="494131" y="847940"/>
                  </a:lnTo>
                  <a:lnTo>
                    <a:pt x="483120" y="799668"/>
                  </a:lnTo>
                  <a:lnTo>
                    <a:pt x="472833" y="751243"/>
                  </a:lnTo>
                  <a:lnTo>
                    <a:pt x="462915" y="701230"/>
                  </a:lnTo>
                  <a:lnTo>
                    <a:pt x="453923" y="651116"/>
                  </a:lnTo>
                  <a:lnTo>
                    <a:pt x="445871" y="600900"/>
                  </a:lnTo>
                  <a:lnTo>
                    <a:pt x="438734" y="550621"/>
                  </a:lnTo>
                  <a:lnTo>
                    <a:pt x="432549" y="500291"/>
                  </a:lnTo>
                  <a:lnTo>
                    <a:pt x="427278" y="449948"/>
                  </a:lnTo>
                  <a:lnTo>
                    <a:pt x="419785" y="431380"/>
                  </a:lnTo>
                  <a:lnTo>
                    <a:pt x="405104" y="421970"/>
                  </a:lnTo>
                  <a:lnTo>
                    <a:pt x="387718" y="422744"/>
                  </a:lnTo>
                  <a:lnTo>
                    <a:pt x="372135" y="434759"/>
                  </a:lnTo>
                  <a:lnTo>
                    <a:pt x="349186" y="472655"/>
                  </a:lnTo>
                  <a:lnTo>
                    <a:pt x="331774" y="513181"/>
                  </a:lnTo>
                  <a:lnTo>
                    <a:pt x="316166" y="554456"/>
                  </a:lnTo>
                  <a:lnTo>
                    <a:pt x="298615" y="594601"/>
                  </a:lnTo>
                  <a:lnTo>
                    <a:pt x="261835" y="560146"/>
                  </a:lnTo>
                  <a:lnTo>
                    <a:pt x="223634" y="527024"/>
                  </a:lnTo>
                  <a:lnTo>
                    <a:pt x="184327" y="495096"/>
                  </a:lnTo>
                  <a:lnTo>
                    <a:pt x="144221" y="464235"/>
                  </a:lnTo>
                  <a:lnTo>
                    <a:pt x="103619" y="434314"/>
                  </a:lnTo>
                  <a:lnTo>
                    <a:pt x="62839" y="405193"/>
                  </a:lnTo>
                  <a:lnTo>
                    <a:pt x="45656" y="399592"/>
                  </a:lnTo>
                  <a:lnTo>
                    <a:pt x="37896" y="401586"/>
                  </a:lnTo>
                  <a:lnTo>
                    <a:pt x="30873" y="405980"/>
                  </a:lnTo>
                  <a:lnTo>
                    <a:pt x="25285" y="409181"/>
                  </a:lnTo>
                  <a:lnTo>
                    <a:pt x="8331" y="471322"/>
                  </a:lnTo>
                  <a:lnTo>
                    <a:pt x="2133" y="519976"/>
                  </a:lnTo>
                  <a:lnTo>
                    <a:pt x="0" y="568655"/>
                  </a:lnTo>
                  <a:lnTo>
                    <a:pt x="1612" y="617258"/>
                  </a:lnTo>
                  <a:lnTo>
                    <a:pt x="6667" y="665695"/>
                  </a:lnTo>
                  <a:lnTo>
                    <a:pt x="14859" y="713879"/>
                  </a:lnTo>
                  <a:lnTo>
                    <a:pt x="25882" y="761733"/>
                  </a:lnTo>
                  <a:lnTo>
                    <a:pt x="39420" y="809167"/>
                  </a:lnTo>
                  <a:lnTo>
                    <a:pt x="55168" y="856068"/>
                  </a:lnTo>
                  <a:lnTo>
                    <a:pt x="72834" y="902373"/>
                  </a:lnTo>
                  <a:lnTo>
                    <a:pt x="92087" y="947978"/>
                  </a:lnTo>
                  <a:lnTo>
                    <a:pt x="112623" y="992797"/>
                  </a:lnTo>
                  <a:lnTo>
                    <a:pt x="134150" y="1036739"/>
                  </a:lnTo>
                  <a:lnTo>
                    <a:pt x="156349" y="1079728"/>
                  </a:lnTo>
                  <a:lnTo>
                    <a:pt x="181724" y="1125943"/>
                  </a:lnTo>
                  <a:lnTo>
                    <a:pt x="208267" y="1171473"/>
                  </a:lnTo>
                  <a:lnTo>
                    <a:pt x="235978" y="1216291"/>
                  </a:lnTo>
                  <a:lnTo>
                    <a:pt x="264807" y="1260386"/>
                  </a:lnTo>
                  <a:lnTo>
                    <a:pt x="294754" y="1303705"/>
                  </a:lnTo>
                  <a:lnTo>
                    <a:pt x="325780" y="1346263"/>
                  </a:lnTo>
                  <a:lnTo>
                    <a:pt x="357886" y="1388021"/>
                  </a:lnTo>
                  <a:lnTo>
                    <a:pt x="391020" y="1428953"/>
                  </a:lnTo>
                  <a:lnTo>
                    <a:pt x="425183" y="1469047"/>
                  </a:lnTo>
                  <a:lnTo>
                    <a:pt x="460349" y="1508264"/>
                  </a:lnTo>
                  <a:lnTo>
                    <a:pt x="496481" y="1546606"/>
                  </a:lnTo>
                  <a:lnTo>
                    <a:pt x="533577" y="1584032"/>
                  </a:lnTo>
                  <a:lnTo>
                    <a:pt x="570623" y="1619465"/>
                  </a:lnTo>
                  <a:lnTo>
                    <a:pt x="608444" y="1653844"/>
                  </a:lnTo>
                  <a:lnTo>
                    <a:pt x="647052" y="1687207"/>
                  </a:lnTo>
                  <a:lnTo>
                    <a:pt x="686435" y="1719580"/>
                  </a:lnTo>
                  <a:lnTo>
                    <a:pt x="726617" y="1750987"/>
                  </a:lnTo>
                  <a:lnTo>
                    <a:pt x="767562" y="1781454"/>
                  </a:lnTo>
                  <a:lnTo>
                    <a:pt x="809307" y="1811007"/>
                  </a:lnTo>
                  <a:lnTo>
                    <a:pt x="828370" y="1815541"/>
                  </a:lnTo>
                  <a:lnTo>
                    <a:pt x="844372" y="1806511"/>
                  </a:lnTo>
                  <a:lnTo>
                    <a:pt x="853020" y="1789544"/>
                  </a:lnTo>
                  <a:close/>
                </a:path>
                <a:path w="1148715" h="1816100">
                  <a:moveTo>
                    <a:pt x="1148168" y="1341869"/>
                  </a:moveTo>
                  <a:lnTo>
                    <a:pt x="1141691" y="1291247"/>
                  </a:lnTo>
                  <a:lnTo>
                    <a:pt x="1135456" y="1240574"/>
                  </a:lnTo>
                  <a:lnTo>
                    <a:pt x="1129461" y="1189837"/>
                  </a:lnTo>
                  <a:lnTo>
                    <a:pt x="1123708" y="1139063"/>
                  </a:lnTo>
                  <a:lnTo>
                    <a:pt x="1118184" y="1088237"/>
                  </a:lnTo>
                  <a:lnTo>
                    <a:pt x="1112901" y="1037361"/>
                  </a:lnTo>
                  <a:lnTo>
                    <a:pt x="1107859" y="986434"/>
                  </a:lnTo>
                  <a:lnTo>
                    <a:pt x="1103045" y="935482"/>
                  </a:lnTo>
                  <a:lnTo>
                    <a:pt x="1098461" y="884491"/>
                  </a:lnTo>
                  <a:lnTo>
                    <a:pt x="1094117" y="833462"/>
                  </a:lnTo>
                  <a:lnTo>
                    <a:pt x="1090015" y="782408"/>
                  </a:lnTo>
                  <a:lnTo>
                    <a:pt x="1086142" y="731329"/>
                  </a:lnTo>
                  <a:lnTo>
                    <a:pt x="1082497" y="680224"/>
                  </a:lnTo>
                  <a:lnTo>
                    <a:pt x="1079080" y="629094"/>
                  </a:lnTo>
                  <a:lnTo>
                    <a:pt x="1075905" y="577951"/>
                  </a:lnTo>
                  <a:lnTo>
                    <a:pt x="1072959" y="526796"/>
                  </a:lnTo>
                  <a:lnTo>
                    <a:pt x="1070241" y="475627"/>
                  </a:lnTo>
                  <a:lnTo>
                    <a:pt x="1067752" y="424446"/>
                  </a:lnTo>
                  <a:lnTo>
                    <a:pt x="1065491" y="373253"/>
                  </a:lnTo>
                  <a:lnTo>
                    <a:pt x="1063459" y="322072"/>
                  </a:lnTo>
                  <a:lnTo>
                    <a:pt x="1061643" y="273316"/>
                  </a:lnTo>
                  <a:lnTo>
                    <a:pt x="1060170" y="224561"/>
                  </a:lnTo>
                  <a:lnTo>
                    <a:pt x="1058964" y="175806"/>
                  </a:lnTo>
                  <a:lnTo>
                    <a:pt x="1057071" y="78308"/>
                  </a:lnTo>
                  <a:lnTo>
                    <a:pt x="1056259" y="29552"/>
                  </a:lnTo>
                  <a:lnTo>
                    <a:pt x="1052982" y="16408"/>
                  </a:lnTo>
                  <a:lnTo>
                    <a:pt x="1044371" y="5880"/>
                  </a:lnTo>
                  <a:lnTo>
                    <a:pt x="1032319" y="0"/>
                  </a:lnTo>
                  <a:lnTo>
                    <a:pt x="1018692" y="787"/>
                  </a:lnTo>
                  <a:lnTo>
                    <a:pt x="972477" y="16090"/>
                  </a:lnTo>
                  <a:lnTo>
                    <a:pt x="925703" y="29933"/>
                  </a:lnTo>
                  <a:lnTo>
                    <a:pt x="878484" y="42532"/>
                  </a:lnTo>
                  <a:lnTo>
                    <a:pt x="830973" y="54102"/>
                  </a:lnTo>
                  <a:lnTo>
                    <a:pt x="783272" y="64846"/>
                  </a:lnTo>
                  <a:lnTo>
                    <a:pt x="735507" y="74980"/>
                  </a:lnTo>
                  <a:lnTo>
                    <a:pt x="687832" y="84696"/>
                  </a:lnTo>
                  <a:lnTo>
                    <a:pt x="677595" y="88734"/>
                  </a:lnTo>
                  <a:lnTo>
                    <a:pt x="670737" y="95389"/>
                  </a:lnTo>
                  <a:lnTo>
                    <a:pt x="667029" y="103695"/>
                  </a:lnTo>
                  <a:lnTo>
                    <a:pt x="666242" y="112674"/>
                  </a:lnTo>
                  <a:lnTo>
                    <a:pt x="666242" y="118262"/>
                  </a:lnTo>
                  <a:lnTo>
                    <a:pt x="667042" y="120662"/>
                  </a:lnTo>
                  <a:lnTo>
                    <a:pt x="676922" y="170878"/>
                  </a:lnTo>
                  <a:lnTo>
                    <a:pt x="687146" y="221043"/>
                  </a:lnTo>
                  <a:lnTo>
                    <a:pt x="697750" y="271132"/>
                  </a:lnTo>
                  <a:lnTo>
                    <a:pt x="708748" y="321157"/>
                  </a:lnTo>
                  <a:lnTo>
                    <a:pt x="720166" y="371081"/>
                  </a:lnTo>
                  <a:lnTo>
                    <a:pt x="732040" y="420903"/>
                  </a:lnTo>
                  <a:lnTo>
                    <a:pt x="744385" y="470611"/>
                  </a:lnTo>
                  <a:lnTo>
                    <a:pt x="757237" y="520179"/>
                  </a:lnTo>
                  <a:lnTo>
                    <a:pt x="770610" y="569607"/>
                  </a:lnTo>
                  <a:lnTo>
                    <a:pt x="784529" y="618883"/>
                  </a:lnTo>
                  <a:lnTo>
                    <a:pt x="799033" y="667969"/>
                  </a:lnTo>
                  <a:lnTo>
                    <a:pt x="814120" y="716876"/>
                  </a:lnTo>
                  <a:lnTo>
                    <a:pt x="829856" y="765581"/>
                  </a:lnTo>
                  <a:lnTo>
                    <a:pt x="846226" y="814070"/>
                  </a:lnTo>
                  <a:lnTo>
                    <a:pt x="863282" y="862330"/>
                  </a:lnTo>
                  <a:lnTo>
                    <a:pt x="881024" y="910348"/>
                  </a:lnTo>
                  <a:lnTo>
                    <a:pt x="899515" y="958100"/>
                  </a:lnTo>
                  <a:lnTo>
                    <a:pt x="918743" y="1005598"/>
                  </a:lnTo>
                  <a:lnTo>
                    <a:pt x="938745" y="1052804"/>
                  </a:lnTo>
                  <a:lnTo>
                    <a:pt x="959561" y="1099705"/>
                  </a:lnTo>
                  <a:lnTo>
                    <a:pt x="979932" y="1143520"/>
                  </a:lnTo>
                  <a:lnTo>
                    <a:pt x="1001090" y="1187030"/>
                  </a:lnTo>
                  <a:lnTo>
                    <a:pt x="1022997" y="1230185"/>
                  </a:lnTo>
                  <a:lnTo>
                    <a:pt x="1045629" y="1272933"/>
                  </a:lnTo>
                  <a:lnTo>
                    <a:pt x="1068984" y="1315237"/>
                  </a:lnTo>
                  <a:lnTo>
                    <a:pt x="1093025" y="1357058"/>
                  </a:lnTo>
                  <a:lnTo>
                    <a:pt x="1127188" y="1369847"/>
                  </a:lnTo>
                  <a:lnTo>
                    <a:pt x="1143152" y="1360652"/>
                  </a:lnTo>
                  <a:lnTo>
                    <a:pt x="1148168" y="1341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152980" y="9448211"/>
              <a:ext cx="510540" cy="838835"/>
            </a:xfrm>
            <a:custGeom>
              <a:avLst/>
              <a:gdLst/>
              <a:ahLst/>
              <a:cxnLst/>
              <a:rect l="l" t="t" r="r" b="b"/>
              <a:pathLst>
                <a:path w="510540" h="838834">
                  <a:moveTo>
                    <a:pt x="510321" y="838788"/>
                  </a:moveTo>
                  <a:lnTo>
                    <a:pt x="424815" y="838788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8" y="671682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8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10321" y="838788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726204" y="7890522"/>
              <a:ext cx="824865" cy="765175"/>
            </a:xfrm>
            <a:custGeom>
              <a:avLst/>
              <a:gdLst/>
              <a:ahLst/>
              <a:cxnLst/>
              <a:rect l="l" t="t" r="r" b="b"/>
              <a:pathLst>
                <a:path w="824865" h="765175">
                  <a:moveTo>
                    <a:pt x="179628" y="736396"/>
                  </a:moveTo>
                  <a:lnTo>
                    <a:pt x="160743" y="574522"/>
                  </a:lnTo>
                  <a:lnTo>
                    <a:pt x="147650" y="467067"/>
                  </a:lnTo>
                  <a:lnTo>
                    <a:pt x="120891" y="437857"/>
                  </a:lnTo>
                  <a:lnTo>
                    <a:pt x="111988" y="437997"/>
                  </a:lnTo>
                  <a:lnTo>
                    <a:pt x="71424" y="480949"/>
                  </a:lnTo>
                  <a:lnTo>
                    <a:pt x="49352" y="517410"/>
                  </a:lnTo>
                  <a:lnTo>
                    <a:pt x="46951" y="519010"/>
                  </a:lnTo>
                  <a:lnTo>
                    <a:pt x="23876" y="553872"/>
                  </a:lnTo>
                  <a:lnTo>
                    <a:pt x="12585" y="587743"/>
                  </a:lnTo>
                  <a:lnTo>
                    <a:pt x="4419" y="596646"/>
                  </a:lnTo>
                  <a:lnTo>
                    <a:pt x="0" y="608025"/>
                  </a:lnTo>
                  <a:lnTo>
                    <a:pt x="673" y="620445"/>
                  </a:lnTo>
                  <a:lnTo>
                    <a:pt x="7797" y="632498"/>
                  </a:lnTo>
                  <a:lnTo>
                    <a:pt x="128473" y="757174"/>
                  </a:lnTo>
                  <a:lnTo>
                    <a:pt x="143878" y="764717"/>
                  </a:lnTo>
                  <a:lnTo>
                    <a:pt x="161239" y="762977"/>
                  </a:lnTo>
                  <a:lnTo>
                    <a:pt x="175006" y="753135"/>
                  </a:lnTo>
                  <a:lnTo>
                    <a:pt x="179628" y="736396"/>
                  </a:lnTo>
                  <a:close/>
                </a:path>
                <a:path w="824865" h="765175">
                  <a:moveTo>
                    <a:pt x="824585" y="29895"/>
                  </a:moveTo>
                  <a:lnTo>
                    <a:pt x="821753" y="15824"/>
                  </a:lnTo>
                  <a:lnTo>
                    <a:pt x="812698" y="5511"/>
                  </a:lnTo>
                  <a:lnTo>
                    <a:pt x="800201" y="0"/>
                  </a:lnTo>
                  <a:lnTo>
                    <a:pt x="787019" y="317"/>
                  </a:lnTo>
                  <a:lnTo>
                    <a:pt x="691057" y="28155"/>
                  </a:lnTo>
                  <a:lnTo>
                    <a:pt x="691057" y="229590"/>
                  </a:lnTo>
                  <a:lnTo>
                    <a:pt x="690321" y="228892"/>
                  </a:lnTo>
                  <a:lnTo>
                    <a:pt x="688721" y="228092"/>
                  </a:lnTo>
                  <a:lnTo>
                    <a:pt x="687920" y="227291"/>
                  </a:lnTo>
                  <a:lnTo>
                    <a:pt x="687920" y="226504"/>
                  </a:lnTo>
                  <a:lnTo>
                    <a:pt x="688721" y="224904"/>
                  </a:lnTo>
                  <a:lnTo>
                    <a:pt x="689521" y="224104"/>
                  </a:lnTo>
                  <a:lnTo>
                    <a:pt x="690321" y="225704"/>
                  </a:lnTo>
                  <a:lnTo>
                    <a:pt x="690321" y="228092"/>
                  </a:lnTo>
                  <a:lnTo>
                    <a:pt x="691057" y="229590"/>
                  </a:lnTo>
                  <a:lnTo>
                    <a:pt x="691057" y="28155"/>
                  </a:lnTo>
                  <a:lnTo>
                    <a:pt x="442569" y="100228"/>
                  </a:lnTo>
                  <a:lnTo>
                    <a:pt x="437769" y="101815"/>
                  </a:lnTo>
                  <a:lnTo>
                    <a:pt x="432968" y="104216"/>
                  </a:lnTo>
                  <a:lnTo>
                    <a:pt x="429780" y="108216"/>
                  </a:lnTo>
                  <a:lnTo>
                    <a:pt x="424116" y="111772"/>
                  </a:lnTo>
                  <a:lnTo>
                    <a:pt x="419290" y="116306"/>
                  </a:lnTo>
                  <a:lnTo>
                    <a:pt x="415505" y="121589"/>
                  </a:lnTo>
                  <a:lnTo>
                    <a:pt x="412991" y="127393"/>
                  </a:lnTo>
                  <a:lnTo>
                    <a:pt x="412076" y="139433"/>
                  </a:lnTo>
                  <a:lnTo>
                    <a:pt x="415886" y="149974"/>
                  </a:lnTo>
                  <a:lnTo>
                    <a:pt x="423443" y="158419"/>
                  </a:lnTo>
                  <a:lnTo>
                    <a:pt x="433768" y="164160"/>
                  </a:lnTo>
                  <a:lnTo>
                    <a:pt x="481952" y="183769"/>
                  </a:lnTo>
                  <a:lnTo>
                    <a:pt x="529158" y="205600"/>
                  </a:lnTo>
                  <a:lnTo>
                    <a:pt x="575284" y="229590"/>
                  </a:lnTo>
                  <a:lnTo>
                    <a:pt x="620229" y="255701"/>
                  </a:lnTo>
                  <a:lnTo>
                    <a:pt x="663917" y="283908"/>
                  </a:lnTo>
                  <a:lnTo>
                    <a:pt x="706221" y="314147"/>
                  </a:lnTo>
                  <a:lnTo>
                    <a:pt x="747064" y="346379"/>
                  </a:lnTo>
                  <a:lnTo>
                    <a:pt x="763485" y="353923"/>
                  </a:lnTo>
                  <a:lnTo>
                    <a:pt x="779526" y="352171"/>
                  </a:lnTo>
                  <a:lnTo>
                    <a:pt x="792124" y="342341"/>
                  </a:lnTo>
                  <a:lnTo>
                    <a:pt x="798207" y="325602"/>
                  </a:lnTo>
                  <a:lnTo>
                    <a:pt x="806780" y="229590"/>
                  </a:lnTo>
                  <a:lnTo>
                    <a:pt x="806843" y="228892"/>
                  </a:lnTo>
                  <a:lnTo>
                    <a:pt x="806919" y="228092"/>
                  </a:lnTo>
                  <a:lnTo>
                    <a:pt x="806983" y="227291"/>
                  </a:lnTo>
                  <a:lnTo>
                    <a:pt x="807059" y="226504"/>
                  </a:lnTo>
                  <a:lnTo>
                    <a:pt x="807123" y="225704"/>
                  </a:lnTo>
                  <a:lnTo>
                    <a:pt x="807199" y="224904"/>
                  </a:lnTo>
                  <a:lnTo>
                    <a:pt x="807275" y="224104"/>
                  </a:lnTo>
                  <a:lnTo>
                    <a:pt x="820191" y="79375"/>
                  </a:lnTo>
                  <a:lnTo>
                    <a:pt x="824585" y="29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246486" y="8989760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5" name="object 5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58943" y="355365"/>
            <a:ext cx="152423" cy="15246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89163" y="1244853"/>
            <a:ext cx="152423" cy="15246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34572" y="481328"/>
            <a:ext cx="152423" cy="15246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58744" y="0"/>
            <a:ext cx="152423" cy="13931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7403" y="1559557"/>
            <a:ext cx="152423" cy="15246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11575" y="1164139"/>
            <a:ext cx="152423" cy="15246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20351" y="2646755"/>
            <a:ext cx="152423" cy="15246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16451" y="1837981"/>
            <a:ext cx="152423" cy="15246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96946" y="2520791"/>
            <a:ext cx="152423" cy="15246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26182" y="3706640"/>
            <a:ext cx="152423" cy="15246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53986" y="246835"/>
            <a:ext cx="9188386" cy="2566511"/>
          </a:xfrm>
          <a:prstGeom prst="rect">
            <a:avLst/>
          </a:prstGeom>
        </p:spPr>
      </p:pic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799711" y="592835"/>
            <a:ext cx="12801718" cy="2314943"/>
          </a:xfrm>
          <a:prstGeom prst="rect">
            <a:avLst/>
          </a:prstGeom>
        </p:spPr>
        <p:txBody>
          <a:bodyPr vert="horz" wrap="square" lIns="0" tIns="890475" rIns="0" bIns="0" rtlCol="0">
            <a:spAutoFit/>
          </a:bodyPr>
          <a:lstStyle/>
          <a:p>
            <a:pPr marL="5760085">
              <a:lnSpc>
                <a:spcPct val="100000"/>
              </a:lnSpc>
              <a:spcBef>
                <a:spcPts val="100"/>
              </a:spcBef>
            </a:pPr>
            <a:r>
              <a:rPr spc="-805" dirty="0"/>
              <a:t>OU</a:t>
            </a:r>
            <a:r>
              <a:rPr lang="en-IN" spc="-805" dirty="0"/>
              <a:t>R</a:t>
            </a:r>
            <a:r>
              <a:rPr spc="-875" dirty="0"/>
              <a:t> </a:t>
            </a:r>
            <a:r>
              <a:rPr spc="-869" dirty="0"/>
              <a:t>TEAM</a:t>
            </a:r>
            <a:endParaRPr spc="-869" dirty="0"/>
          </a:p>
        </p:txBody>
      </p:sp>
      <p:grpSp>
        <p:nvGrpSpPr>
          <p:cNvPr id="67" name="object 67"/>
          <p:cNvGrpSpPr/>
          <p:nvPr/>
        </p:nvGrpSpPr>
        <p:grpSpPr>
          <a:xfrm>
            <a:off x="1991362" y="2965130"/>
            <a:ext cx="9060815" cy="4996180"/>
            <a:chOff x="1989221" y="2954180"/>
            <a:chExt cx="9060815" cy="4996180"/>
          </a:xfrm>
        </p:grpSpPr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0007" y="2954180"/>
              <a:ext cx="3809999" cy="472298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221" y="4063593"/>
              <a:ext cx="2914649" cy="3886199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51330" y="3682869"/>
            <a:ext cx="3009899" cy="3619499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311374" y="8134603"/>
            <a:ext cx="6721206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-2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FAZIL</a:t>
            </a:r>
            <a:r>
              <a:rPr sz="28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IBRAHIM(220071601070)</a:t>
            </a:r>
            <a:r>
              <a:rPr sz="28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-</a:t>
            </a:r>
            <a:r>
              <a:rPr sz="28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CMO</a:t>
            </a:r>
            <a:endParaRPr sz="2800" dirty="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195097" y="8602608"/>
            <a:ext cx="7898130" cy="652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00" spc="-25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HAAMID(22</a:t>
            </a:r>
            <a:r>
              <a:rPr lang="en-IN" sz="4100" spc="-25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0</a:t>
            </a:r>
            <a:r>
              <a:rPr sz="4100" spc="-25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071601078)</a:t>
            </a:r>
            <a:r>
              <a:rPr sz="4100" spc="-3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4100" spc="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-</a:t>
            </a:r>
            <a:r>
              <a:rPr sz="4100" spc="-3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4100" spc="-3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CEO</a:t>
            </a:r>
            <a:endParaRPr sz="4100" dirty="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2253100" y="7738862"/>
            <a:ext cx="61239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GOWTHAM(220071601076</a:t>
            </a:r>
            <a:endParaRPr sz="37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4773842" y="8396954"/>
            <a:ext cx="10826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COO</a:t>
            </a:r>
            <a:endParaRPr sz="37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4050" y="3799949"/>
            <a:ext cx="5694680" cy="3348990"/>
          </a:xfrm>
          <a:prstGeom prst="rect">
            <a:avLst/>
          </a:prstGeom>
        </p:spPr>
        <p:txBody>
          <a:bodyPr vert="horz" wrap="square" lIns="0" tIns="276225" rIns="0" bIns="0" rtlCol="0">
            <a:spAutoFit/>
          </a:bodyPr>
          <a:lstStyle/>
          <a:p>
            <a:pPr marL="1347470" marR="5080" indent="-1335405">
              <a:lnSpc>
                <a:spcPts val="12080"/>
              </a:lnSpc>
              <a:spcBef>
                <a:spcPts val="2175"/>
              </a:spcBef>
            </a:pPr>
            <a:r>
              <a:rPr sz="11750" spc="-370" dirty="0">
                <a:solidFill>
                  <a:srgbClr val="FFFFFF"/>
                </a:solidFill>
              </a:rPr>
              <a:t>THAN</a:t>
            </a:r>
            <a:r>
              <a:rPr sz="11750" spc="-1200" dirty="0">
                <a:solidFill>
                  <a:srgbClr val="FFFFFF"/>
                </a:solidFill>
              </a:rPr>
              <a:t>K</a:t>
            </a:r>
            <a:r>
              <a:rPr sz="11750" spc="-540" dirty="0">
                <a:solidFill>
                  <a:srgbClr val="FFFFFF"/>
                </a:solidFill>
              </a:rPr>
              <a:t> </a:t>
            </a:r>
            <a:r>
              <a:rPr sz="11750" spc="-300" dirty="0">
                <a:solidFill>
                  <a:srgbClr val="FFFFFF"/>
                </a:solidFill>
              </a:rPr>
              <a:t>YO</a:t>
            </a:r>
            <a:r>
              <a:rPr sz="11750" spc="-1130" dirty="0">
                <a:solidFill>
                  <a:srgbClr val="FFFFFF"/>
                </a:solidFill>
              </a:rPr>
              <a:t>U</a:t>
            </a:r>
            <a:endParaRPr sz="1175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121794" cy="25652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36885"/>
            <a:ext cx="1991362" cy="185011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052573" y="7684512"/>
            <a:ext cx="2238375" cy="2604135"/>
            <a:chOff x="16052573" y="7684512"/>
            <a:chExt cx="2238375" cy="2604135"/>
          </a:xfrm>
        </p:grpSpPr>
        <p:sp>
          <p:nvSpPr>
            <p:cNvPr id="6" name="object 6"/>
            <p:cNvSpPr/>
            <p:nvPr/>
          </p:nvSpPr>
          <p:spPr>
            <a:xfrm>
              <a:off x="16052573" y="7684512"/>
              <a:ext cx="2235835" cy="2602865"/>
            </a:xfrm>
            <a:custGeom>
              <a:avLst/>
              <a:gdLst/>
              <a:ahLst/>
              <a:cxnLst/>
              <a:rect l="l" t="t" r="r" b="b"/>
              <a:pathLst>
                <a:path w="2235834" h="2602865">
                  <a:moveTo>
                    <a:pt x="2235426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0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6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6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35426" y="6595"/>
                  </a:lnTo>
                  <a:lnTo>
                    <a:pt x="2235426" y="364144"/>
                  </a:lnTo>
                  <a:close/>
                </a:path>
                <a:path w="2235834" h="2602865">
                  <a:moveTo>
                    <a:pt x="2235426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6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30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235426" y="364144"/>
                  </a:lnTo>
                  <a:lnTo>
                    <a:pt x="2235426" y="865678"/>
                  </a:lnTo>
                  <a:close/>
                </a:path>
                <a:path w="2235834" h="2602865">
                  <a:moveTo>
                    <a:pt x="2235426" y="2602487"/>
                  </a:moveTo>
                  <a:lnTo>
                    <a:pt x="297543" y="2602487"/>
                  </a:lnTo>
                  <a:lnTo>
                    <a:pt x="272475" y="2568668"/>
                  </a:lnTo>
                  <a:lnTo>
                    <a:pt x="243464" y="2526451"/>
                  </a:lnTo>
                  <a:lnTo>
                    <a:pt x="217129" y="2484904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2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1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8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235426" y="865678"/>
                  </a:lnTo>
                  <a:lnTo>
                    <a:pt x="2235426" y="2602487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678870" y="7770240"/>
              <a:ext cx="609600" cy="261620"/>
            </a:xfrm>
            <a:custGeom>
              <a:avLst/>
              <a:gdLst/>
              <a:ahLst/>
              <a:cxnLst/>
              <a:rect l="l" t="t" r="r" b="b"/>
              <a:pathLst>
                <a:path w="609600" h="261620">
                  <a:moveTo>
                    <a:pt x="609130" y="195402"/>
                  </a:moveTo>
                  <a:lnTo>
                    <a:pt x="554951" y="174993"/>
                  </a:lnTo>
                  <a:lnTo>
                    <a:pt x="507860" y="163601"/>
                  </a:lnTo>
                  <a:lnTo>
                    <a:pt x="459892" y="156565"/>
                  </a:lnTo>
                  <a:lnTo>
                    <a:pt x="411289" y="153263"/>
                  </a:lnTo>
                  <a:lnTo>
                    <a:pt x="362267" y="153123"/>
                  </a:lnTo>
                  <a:lnTo>
                    <a:pt x="313080" y="155498"/>
                  </a:lnTo>
                  <a:lnTo>
                    <a:pt x="263956" y="159804"/>
                  </a:lnTo>
                  <a:lnTo>
                    <a:pt x="215125" y="165430"/>
                  </a:lnTo>
                  <a:lnTo>
                    <a:pt x="166827" y="171754"/>
                  </a:lnTo>
                  <a:lnTo>
                    <a:pt x="145364" y="197040"/>
                  </a:lnTo>
                  <a:lnTo>
                    <a:pt x="146050" y="208521"/>
                  </a:lnTo>
                  <a:lnTo>
                    <a:pt x="150774" y="219049"/>
                  </a:lnTo>
                  <a:lnTo>
                    <a:pt x="159232" y="225704"/>
                  </a:lnTo>
                  <a:lnTo>
                    <a:pt x="170103" y="228739"/>
                  </a:lnTo>
                  <a:lnTo>
                    <a:pt x="182016" y="228498"/>
                  </a:lnTo>
                  <a:lnTo>
                    <a:pt x="230238" y="222224"/>
                  </a:lnTo>
                  <a:lnTo>
                    <a:pt x="279273" y="216738"/>
                  </a:lnTo>
                  <a:lnTo>
                    <a:pt x="328777" y="212775"/>
                  </a:lnTo>
                  <a:lnTo>
                    <a:pt x="378371" y="211124"/>
                  </a:lnTo>
                  <a:lnTo>
                    <a:pt x="427710" y="212559"/>
                  </a:lnTo>
                  <a:lnTo>
                    <a:pt x="476415" y="217843"/>
                  </a:lnTo>
                  <a:lnTo>
                    <a:pt x="524141" y="227736"/>
                  </a:lnTo>
                  <a:lnTo>
                    <a:pt x="570522" y="243014"/>
                  </a:lnTo>
                  <a:lnTo>
                    <a:pt x="609130" y="261556"/>
                  </a:lnTo>
                  <a:lnTo>
                    <a:pt x="609130" y="195402"/>
                  </a:lnTo>
                  <a:close/>
                </a:path>
                <a:path w="609600" h="261620">
                  <a:moveTo>
                    <a:pt x="609130" y="28841"/>
                  </a:moveTo>
                  <a:lnTo>
                    <a:pt x="521957" y="11442"/>
                  </a:lnTo>
                  <a:lnTo>
                    <a:pt x="471233" y="5067"/>
                  </a:lnTo>
                  <a:lnTo>
                    <a:pt x="420293" y="1257"/>
                  </a:lnTo>
                  <a:lnTo>
                    <a:pt x="369277" y="0"/>
                  </a:lnTo>
                  <a:lnTo>
                    <a:pt x="318274" y="1320"/>
                  </a:lnTo>
                  <a:lnTo>
                    <a:pt x="267411" y="5194"/>
                  </a:lnTo>
                  <a:lnTo>
                    <a:pt x="216789" y="11645"/>
                  </a:lnTo>
                  <a:lnTo>
                    <a:pt x="166535" y="20650"/>
                  </a:lnTo>
                  <a:lnTo>
                    <a:pt x="116725" y="32219"/>
                  </a:lnTo>
                  <a:lnTo>
                    <a:pt x="67513" y="46355"/>
                  </a:lnTo>
                  <a:lnTo>
                    <a:pt x="18973" y="63055"/>
                  </a:lnTo>
                  <a:lnTo>
                    <a:pt x="0" y="102019"/>
                  </a:lnTo>
                  <a:lnTo>
                    <a:pt x="12230" y="119253"/>
                  </a:lnTo>
                  <a:lnTo>
                    <a:pt x="34963" y="120599"/>
                  </a:lnTo>
                  <a:lnTo>
                    <a:pt x="81051" y="104800"/>
                  </a:lnTo>
                  <a:lnTo>
                    <a:pt x="127736" y="91376"/>
                  </a:lnTo>
                  <a:lnTo>
                    <a:pt x="174929" y="80327"/>
                  </a:lnTo>
                  <a:lnTo>
                    <a:pt x="222542" y="71666"/>
                  </a:lnTo>
                  <a:lnTo>
                    <a:pt x="270446" y="65417"/>
                  </a:lnTo>
                  <a:lnTo>
                    <a:pt x="318579" y="61556"/>
                  </a:lnTo>
                  <a:lnTo>
                    <a:pt x="366826" y="60121"/>
                  </a:lnTo>
                  <a:lnTo>
                    <a:pt x="415086" y="61099"/>
                  </a:lnTo>
                  <a:lnTo>
                    <a:pt x="463270" y="64516"/>
                  </a:lnTo>
                  <a:lnTo>
                    <a:pt x="511289" y="70370"/>
                  </a:lnTo>
                  <a:lnTo>
                    <a:pt x="559028" y="78676"/>
                  </a:lnTo>
                  <a:lnTo>
                    <a:pt x="606399" y="89433"/>
                  </a:lnTo>
                  <a:lnTo>
                    <a:pt x="609130" y="89014"/>
                  </a:lnTo>
                  <a:lnTo>
                    <a:pt x="609130" y="288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34605" y="8248198"/>
              <a:ext cx="162239" cy="2660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153777" y="8708123"/>
              <a:ext cx="2115820" cy="1579245"/>
            </a:xfrm>
            <a:custGeom>
              <a:avLst/>
              <a:gdLst/>
              <a:ahLst/>
              <a:cxnLst/>
              <a:rect l="l" t="t" r="r" b="b"/>
              <a:pathLst>
                <a:path w="2115819" h="1579245">
                  <a:moveTo>
                    <a:pt x="172821" y="20320"/>
                  </a:moveTo>
                  <a:lnTo>
                    <a:pt x="158242" y="3721"/>
                  </a:lnTo>
                  <a:lnTo>
                    <a:pt x="137655" y="0"/>
                  </a:lnTo>
                  <a:lnTo>
                    <a:pt x="120675" y="14706"/>
                  </a:lnTo>
                  <a:lnTo>
                    <a:pt x="99517" y="63779"/>
                  </a:lnTo>
                  <a:lnTo>
                    <a:pt x="80264" y="113461"/>
                  </a:lnTo>
                  <a:lnTo>
                    <a:pt x="62928" y="163741"/>
                  </a:lnTo>
                  <a:lnTo>
                    <a:pt x="47523" y="214566"/>
                  </a:lnTo>
                  <a:lnTo>
                    <a:pt x="34074" y="265925"/>
                  </a:lnTo>
                  <a:lnTo>
                    <a:pt x="22580" y="317754"/>
                  </a:lnTo>
                  <a:lnTo>
                    <a:pt x="13055" y="370039"/>
                  </a:lnTo>
                  <a:lnTo>
                    <a:pt x="5524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65" y="504329"/>
                  </a:lnTo>
                  <a:lnTo>
                    <a:pt x="48094" y="497090"/>
                  </a:lnTo>
                  <a:lnTo>
                    <a:pt x="59131" y="475856"/>
                  </a:lnTo>
                  <a:lnTo>
                    <a:pt x="64312" y="426377"/>
                  </a:lnTo>
                  <a:lnTo>
                    <a:pt x="71335" y="377088"/>
                  </a:lnTo>
                  <a:lnTo>
                    <a:pt x="80187" y="328091"/>
                  </a:lnTo>
                  <a:lnTo>
                    <a:pt x="90868" y="279438"/>
                  </a:lnTo>
                  <a:lnTo>
                    <a:pt x="103390" y="231216"/>
                  </a:lnTo>
                  <a:lnTo>
                    <a:pt x="117741" y="183515"/>
                  </a:lnTo>
                  <a:lnTo>
                    <a:pt x="133934" y="136410"/>
                  </a:lnTo>
                  <a:lnTo>
                    <a:pt x="151968" y="89966"/>
                  </a:lnTo>
                  <a:lnTo>
                    <a:pt x="171831" y="44272"/>
                  </a:lnTo>
                  <a:lnTo>
                    <a:pt x="172821" y="20320"/>
                  </a:lnTo>
                  <a:close/>
                </a:path>
                <a:path w="2115819" h="1579245">
                  <a:moveTo>
                    <a:pt x="888415" y="1500962"/>
                  </a:moveTo>
                  <a:lnTo>
                    <a:pt x="883920" y="1497253"/>
                  </a:lnTo>
                  <a:lnTo>
                    <a:pt x="879424" y="1502981"/>
                  </a:lnTo>
                  <a:lnTo>
                    <a:pt x="883920" y="1503553"/>
                  </a:lnTo>
                  <a:lnTo>
                    <a:pt x="888415" y="1500962"/>
                  </a:lnTo>
                  <a:close/>
                </a:path>
                <a:path w="2115819" h="1579245">
                  <a:moveTo>
                    <a:pt x="954252" y="1280668"/>
                  </a:moveTo>
                  <a:lnTo>
                    <a:pt x="948651" y="1280668"/>
                  </a:lnTo>
                  <a:lnTo>
                    <a:pt x="950252" y="1285455"/>
                  </a:lnTo>
                  <a:lnTo>
                    <a:pt x="949452" y="1291856"/>
                  </a:lnTo>
                  <a:lnTo>
                    <a:pt x="954252" y="1292656"/>
                  </a:lnTo>
                  <a:lnTo>
                    <a:pt x="953452" y="1287856"/>
                  </a:lnTo>
                  <a:lnTo>
                    <a:pt x="954252" y="1280668"/>
                  </a:lnTo>
                  <a:close/>
                </a:path>
                <a:path w="2115819" h="1579245">
                  <a:moveTo>
                    <a:pt x="989418" y="1433309"/>
                  </a:moveTo>
                  <a:lnTo>
                    <a:pt x="980630" y="1434909"/>
                  </a:lnTo>
                  <a:lnTo>
                    <a:pt x="974229" y="1437309"/>
                  </a:lnTo>
                  <a:lnTo>
                    <a:pt x="972629" y="1442910"/>
                  </a:lnTo>
                  <a:lnTo>
                    <a:pt x="983018" y="1443710"/>
                  </a:lnTo>
                  <a:lnTo>
                    <a:pt x="989418" y="1440510"/>
                  </a:lnTo>
                  <a:lnTo>
                    <a:pt x="989418" y="1433309"/>
                  </a:lnTo>
                  <a:close/>
                </a:path>
                <a:path w="2115819" h="1579245">
                  <a:moveTo>
                    <a:pt x="1054150" y="1467675"/>
                  </a:moveTo>
                  <a:lnTo>
                    <a:pt x="1050950" y="1463687"/>
                  </a:lnTo>
                  <a:lnTo>
                    <a:pt x="1048562" y="1457286"/>
                  </a:lnTo>
                  <a:lnTo>
                    <a:pt x="1043762" y="1458887"/>
                  </a:lnTo>
                  <a:lnTo>
                    <a:pt x="1046162" y="1462887"/>
                  </a:lnTo>
                  <a:lnTo>
                    <a:pt x="1048562" y="1470075"/>
                  </a:lnTo>
                  <a:lnTo>
                    <a:pt x="1054150" y="1467675"/>
                  </a:lnTo>
                  <a:close/>
                </a:path>
                <a:path w="2115819" h="1579245">
                  <a:moveTo>
                    <a:pt x="1078776" y="1249883"/>
                  </a:moveTo>
                  <a:lnTo>
                    <a:pt x="1074737" y="1248791"/>
                  </a:lnTo>
                  <a:lnTo>
                    <a:pt x="1071587" y="1253248"/>
                  </a:lnTo>
                  <a:lnTo>
                    <a:pt x="1076528" y="1259890"/>
                  </a:lnTo>
                  <a:lnTo>
                    <a:pt x="1078776" y="1249883"/>
                  </a:lnTo>
                  <a:close/>
                </a:path>
                <a:path w="2115819" h="1579245">
                  <a:moveTo>
                    <a:pt x="1089317" y="1332611"/>
                  </a:moveTo>
                  <a:lnTo>
                    <a:pt x="1080998" y="1330591"/>
                  </a:lnTo>
                  <a:lnTo>
                    <a:pt x="1079131" y="1335011"/>
                  </a:lnTo>
                  <a:lnTo>
                    <a:pt x="1082344" y="1338237"/>
                  </a:lnTo>
                  <a:lnTo>
                    <a:pt x="1089317" y="1332611"/>
                  </a:lnTo>
                  <a:close/>
                </a:path>
                <a:path w="2115819" h="1579245">
                  <a:moveTo>
                    <a:pt x="1148511" y="1423530"/>
                  </a:moveTo>
                  <a:lnTo>
                    <a:pt x="1144460" y="1418132"/>
                  </a:lnTo>
                  <a:lnTo>
                    <a:pt x="1137716" y="1424419"/>
                  </a:lnTo>
                  <a:lnTo>
                    <a:pt x="1142669" y="1425917"/>
                  </a:lnTo>
                  <a:lnTo>
                    <a:pt x="1148511" y="1423530"/>
                  </a:lnTo>
                  <a:close/>
                </a:path>
                <a:path w="2115819" h="1579245">
                  <a:moveTo>
                    <a:pt x="1154849" y="1398155"/>
                  </a:moveTo>
                  <a:lnTo>
                    <a:pt x="1153058" y="1387919"/>
                  </a:lnTo>
                  <a:lnTo>
                    <a:pt x="1148854" y="1388262"/>
                  </a:lnTo>
                  <a:lnTo>
                    <a:pt x="1147660" y="1393545"/>
                  </a:lnTo>
                  <a:lnTo>
                    <a:pt x="1154849" y="1398155"/>
                  </a:lnTo>
                  <a:close/>
                </a:path>
                <a:path w="2115819" h="1579245">
                  <a:moveTo>
                    <a:pt x="1175080" y="1288249"/>
                  </a:moveTo>
                  <a:lnTo>
                    <a:pt x="1169238" y="1283855"/>
                  </a:lnTo>
                  <a:lnTo>
                    <a:pt x="1166088" y="1288021"/>
                  </a:lnTo>
                  <a:lnTo>
                    <a:pt x="1171041" y="1289558"/>
                  </a:lnTo>
                  <a:lnTo>
                    <a:pt x="1175080" y="1288249"/>
                  </a:lnTo>
                  <a:close/>
                </a:path>
                <a:path w="2115819" h="1579245">
                  <a:moveTo>
                    <a:pt x="1190015" y="1306245"/>
                  </a:moveTo>
                  <a:lnTo>
                    <a:pt x="1182027" y="1307033"/>
                  </a:lnTo>
                  <a:lnTo>
                    <a:pt x="1178826" y="1311033"/>
                  </a:lnTo>
                  <a:lnTo>
                    <a:pt x="1178026" y="1315834"/>
                  </a:lnTo>
                  <a:lnTo>
                    <a:pt x="1185227" y="1315034"/>
                  </a:lnTo>
                  <a:lnTo>
                    <a:pt x="1188415" y="1311833"/>
                  </a:lnTo>
                  <a:lnTo>
                    <a:pt x="1190015" y="1306245"/>
                  </a:lnTo>
                  <a:close/>
                </a:path>
                <a:path w="2115819" h="1579245">
                  <a:moveTo>
                    <a:pt x="1190891" y="1360601"/>
                  </a:moveTo>
                  <a:lnTo>
                    <a:pt x="1186027" y="1358684"/>
                  </a:lnTo>
                  <a:lnTo>
                    <a:pt x="1182344" y="1361719"/>
                  </a:lnTo>
                  <a:lnTo>
                    <a:pt x="1188415" y="1368577"/>
                  </a:lnTo>
                  <a:lnTo>
                    <a:pt x="1190891" y="1360601"/>
                  </a:lnTo>
                  <a:close/>
                </a:path>
                <a:path w="2115819" h="1579245">
                  <a:moveTo>
                    <a:pt x="1195616" y="1462087"/>
                  </a:moveTo>
                  <a:lnTo>
                    <a:pt x="1186510" y="1462760"/>
                  </a:lnTo>
                  <a:lnTo>
                    <a:pt x="1186319" y="1467485"/>
                  </a:lnTo>
                  <a:lnTo>
                    <a:pt x="1190777" y="1469504"/>
                  </a:lnTo>
                  <a:lnTo>
                    <a:pt x="1195616" y="1462087"/>
                  </a:lnTo>
                  <a:close/>
                </a:path>
                <a:path w="2115819" h="1579245">
                  <a:moveTo>
                    <a:pt x="1206804" y="1483664"/>
                  </a:moveTo>
                  <a:lnTo>
                    <a:pt x="1201204" y="1482864"/>
                  </a:lnTo>
                  <a:lnTo>
                    <a:pt x="1202804" y="1487665"/>
                  </a:lnTo>
                  <a:lnTo>
                    <a:pt x="1195616" y="1490065"/>
                  </a:lnTo>
                  <a:lnTo>
                    <a:pt x="1202004" y="1490853"/>
                  </a:lnTo>
                  <a:lnTo>
                    <a:pt x="1206804" y="1490853"/>
                  </a:lnTo>
                  <a:lnTo>
                    <a:pt x="1206804" y="1483664"/>
                  </a:lnTo>
                  <a:close/>
                </a:path>
                <a:path w="2115819" h="1579245">
                  <a:moveTo>
                    <a:pt x="1258062" y="1392745"/>
                  </a:moveTo>
                  <a:lnTo>
                    <a:pt x="1250759" y="1390154"/>
                  </a:lnTo>
                  <a:lnTo>
                    <a:pt x="1249299" y="1395209"/>
                  </a:lnTo>
                  <a:lnTo>
                    <a:pt x="1254658" y="1395247"/>
                  </a:lnTo>
                  <a:lnTo>
                    <a:pt x="1258062" y="1392745"/>
                  </a:lnTo>
                  <a:close/>
                </a:path>
                <a:path w="2115819" h="1579245">
                  <a:moveTo>
                    <a:pt x="1279525" y="1410144"/>
                  </a:moveTo>
                  <a:lnTo>
                    <a:pt x="1278724" y="1404543"/>
                  </a:lnTo>
                  <a:lnTo>
                    <a:pt x="1271536" y="1407744"/>
                  </a:lnTo>
                  <a:lnTo>
                    <a:pt x="1269936" y="1412532"/>
                  </a:lnTo>
                  <a:lnTo>
                    <a:pt x="1270736" y="1417332"/>
                  </a:lnTo>
                  <a:lnTo>
                    <a:pt x="1277924" y="1414132"/>
                  </a:lnTo>
                  <a:lnTo>
                    <a:pt x="1279525" y="1410144"/>
                  </a:lnTo>
                  <a:close/>
                </a:path>
                <a:path w="2115819" h="1579245">
                  <a:moveTo>
                    <a:pt x="1285367" y="1528025"/>
                  </a:moveTo>
                  <a:lnTo>
                    <a:pt x="1279525" y="1524431"/>
                  </a:lnTo>
                  <a:lnTo>
                    <a:pt x="1275486" y="1532521"/>
                  </a:lnTo>
                  <a:lnTo>
                    <a:pt x="1280731" y="1532216"/>
                  </a:lnTo>
                  <a:lnTo>
                    <a:pt x="1285367" y="1528025"/>
                  </a:lnTo>
                  <a:close/>
                </a:path>
                <a:path w="2115819" h="1579245">
                  <a:moveTo>
                    <a:pt x="1301102" y="1463687"/>
                  </a:moveTo>
                  <a:lnTo>
                    <a:pt x="1300543" y="1455254"/>
                  </a:lnTo>
                  <a:lnTo>
                    <a:pt x="1295412" y="1454988"/>
                  </a:lnTo>
                  <a:lnTo>
                    <a:pt x="1293126" y="1459077"/>
                  </a:lnTo>
                  <a:lnTo>
                    <a:pt x="1301102" y="1463687"/>
                  </a:lnTo>
                  <a:close/>
                </a:path>
                <a:path w="2115819" h="1579245">
                  <a:moveTo>
                    <a:pt x="1302842" y="1573098"/>
                  </a:moveTo>
                  <a:lnTo>
                    <a:pt x="1297114" y="1568386"/>
                  </a:lnTo>
                  <a:lnTo>
                    <a:pt x="1293622" y="1572653"/>
                  </a:lnTo>
                  <a:lnTo>
                    <a:pt x="1298613" y="1574380"/>
                  </a:lnTo>
                  <a:lnTo>
                    <a:pt x="1302842" y="1573098"/>
                  </a:lnTo>
                  <a:close/>
                </a:path>
                <a:path w="2115819" h="1579245">
                  <a:moveTo>
                    <a:pt x="1350657" y="1325422"/>
                  </a:moveTo>
                  <a:lnTo>
                    <a:pt x="1345069" y="1324622"/>
                  </a:lnTo>
                  <a:lnTo>
                    <a:pt x="1345857" y="1328623"/>
                  </a:lnTo>
                  <a:lnTo>
                    <a:pt x="1338668" y="1331010"/>
                  </a:lnTo>
                  <a:lnTo>
                    <a:pt x="1345857" y="1332611"/>
                  </a:lnTo>
                  <a:lnTo>
                    <a:pt x="1350657" y="1332611"/>
                  </a:lnTo>
                  <a:lnTo>
                    <a:pt x="1350657" y="1325422"/>
                  </a:lnTo>
                  <a:close/>
                </a:path>
                <a:path w="2115819" h="1579245">
                  <a:moveTo>
                    <a:pt x="1365846" y="1571574"/>
                  </a:moveTo>
                  <a:lnTo>
                    <a:pt x="1363446" y="1564386"/>
                  </a:lnTo>
                  <a:lnTo>
                    <a:pt x="1357845" y="1565986"/>
                  </a:lnTo>
                  <a:lnTo>
                    <a:pt x="1360246" y="1569986"/>
                  </a:lnTo>
                  <a:lnTo>
                    <a:pt x="1354658" y="1574774"/>
                  </a:lnTo>
                  <a:lnTo>
                    <a:pt x="1361846" y="1573174"/>
                  </a:lnTo>
                  <a:lnTo>
                    <a:pt x="1365846" y="1571574"/>
                  </a:lnTo>
                  <a:close/>
                </a:path>
                <a:path w="2115819" h="1579245">
                  <a:moveTo>
                    <a:pt x="1368247" y="1308633"/>
                  </a:moveTo>
                  <a:lnTo>
                    <a:pt x="1360246" y="1306245"/>
                  </a:lnTo>
                  <a:lnTo>
                    <a:pt x="1360246" y="1311033"/>
                  </a:lnTo>
                  <a:lnTo>
                    <a:pt x="1353858" y="1315834"/>
                  </a:lnTo>
                  <a:lnTo>
                    <a:pt x="1361846" y="1318234"/>
                  </a:lnTo>
                  <a:lnTo>
                    <a:pt x="1361846" y="1313434"/>
                  </a:lnTo>
                  <a:lnTo>
                    <a:pt x="1368247" y="1308633"/>
                  </a:lnTo>
                  <a:close/>
                </a:path>
                <a:path w="2115819" h="1579245">
                  <a:moveTo>
                    <a:pt x="1388224" y="1267879"/>
                  </a:moveTo>
                  <a:lnTo>
                    <a:pt x="1382623" y="1267079"/>
                  </a:lnTo>
                  <a:lnTo>
                    <a:pt x="1384223" y="1271079"/>
                  </a:lnTo>
                  <a:lnTo>
                    <a:pt x="1377035" y="1273467"/>
                  </a:lnTo>
                  <a:lnTo>
                    <a:pt x="1383423" y="1275067"/>
                  </a:lnTo>
                  <a:lnTo>
                    <a:pt x="1388224" y="1275067"/>
                  </a:lnTo>
                  <a:lnTo>
                    <a:pt x="1388224" y="1267879"/>
                  </a:lnTo>
                  <a:close/>
                </a:path>
                <a:path w="2115819" h="1579245">
                  <a:moveTo>
                    <a:pt x="1438567" y="1376565"/>
                  </a:moveTo>
                  <a:lnTo>
                    <a:pt x="1436179" y="1369377"/>
                  </a:lnTo>
                  <a:lnTo>
                    <a:pt x="1430578" y="1370977"/>
                  </a:lnTo>
                  <a:lnTo>
                    <a:pt x="1432979" y="1374978"/>
                  </a:lnTo>
                  <a:lnTo>
                    <a:pt x="1428178" y="1379766"/>
                  </a:lnTo>
                  <a:lnTo>
                    <a:pt x="1434579" y="1378165"/>
                  </a:lnTo>
                  <a:lnTo>
                    <a:pt x="1438567" y="1376565"/>
                  </a:lnTo>
                  <a:close/>
                </a:path>
                <a:path w="2115819" h="1579245">
                  <a:moveTo>
                    <a:pt x="1447368" y="1348600"/>
                  </a:moveTo>
                  <a:lnTo>
                    <a:pt x="1438567" y="1349400"/>
                  </a:lnTo>
                  <a:lnTo>
                    <a:pt x="1440167" y="1353388"/>
                  </a:lnTo>
                  <a:lnTo>
                    <a:pt x="1436179" y="1360589"/>
                  </a:lnTo>
                  <a:lnTo>
                    <a:pt x="1444967" y="1360589"/>
                  </a:lnTo>
                  <a:lnTo>
                    <a:pt x="1442567" y="1355788"/>
                  </a:lnTo>
                  <a:lnTo>
                    <a:pt x="1447368" y="1348600"/>
                  </a:lnTo>
                  <a:close/>
                </a:path>
                <a:path w="2115819" h="1579245">
                  <a:moveTo>
                    <a:pt x="1452156" y="1310233"/>
                  </a:moveTo>
                  <a:lnTo>
                    <a:pt x="1449755" y="1303045"/>
                  </a:lnTo>
                  <a:lnTo>
                    <a:pt x="1444167" y="1304645"/>
                  </a:lnTo>
                  <a:lnTo>
                    <a:pt x="1446568" y="1308633"/>
                  </a:lnTo>
                  <a:lnTo>
                    <a:pt x="1441767" y="1313434"/>
                  </a:lnTo>
                  <a:lnTo>
                    <a:pt x="1448155" y="1311833"/>
                  </a:lnTo>
                  <a:lnTo>
                    <a:pt x="1452156" y="1310233"/>
                  </a:lnTo>
                  <a:close/>
                </a:path>
                <a:path w="2115819" h="1579245">
                  <a:moveTo>
                    <a:pt x="1474508" y="1361033"/>
                  </a:moveTo>
                  <a:lnTo>
                    <a:pt x="1468145" y="1358188"/>
                  </a:lnTo>
                  <a:lnTo>
                    <a:pt x="1469745" y="1360589"/>
                  </a:lnTo>
                  <a:lnTo>
                    <a:pt x="1470545" y="1362989"/>
                  </a:lnTo>
                  <a:lnTo>
                    <a:pt x="1466545" y="1363789"/>
                  </a:lnTo>
                  <a:lnTo>
                    <a:pt x="1463344" y="1359789"/>
                  </a:lnTo>
                  <a:lnTo>
                    <a:pt x="1460944" y="1352600"/>
                  </a:lnTo>
                  <a:lnTo>
                    <a:pt x="1456156" y="1354988"/>
                  </a:lnTo>
                  <a:lnTo>
                    <a:pt x="1457756" y="1357388"/>
                  </a:lnTo>
                  <a:lnTo>
                    <a:pt x="1458556" y="1359789"/>
                  </a:lnTo>
                  <a:lnTo>
                    <a:pt x="1454556" y="1360589"/>
                  </a:lnTo>
                  <a:lnTo>
                    <a:pt x="1456156" y="1362989"/>
                  </a:lnTo>
                  <a:lnTo>
                    <a:pt x="1456956" y="1365377"/>
                  </a:lnTo>
                  <a:lnTo>
                    <a:pt x="1457833" y="1366710"/>
                  </a:lnTo>
                  <a:lnTo>
                    <a:pt x="1456804" y="1367917"/>
                  </a:lnTo>
                  <a:lnTo>
                    <a:pt x="1461147" y="1368475"/>
                  </a:lnTo>
                  <a:lnTo>
                    <a:pt x="1463776" y="1367015"/>
                  </a:lnTo>
                  <a:lnTo>
                    <a:pt x="1465668" y="1366735"/>
                  </a:lnTo>
                  <a:lnTo>
                    <a:pt x="1472336" y="1364183"/>
                  </a:lnTo>
                  <a:lnTo>
                    <a:pt x="1474508" y="1361033"/>
                  </a:lnTo>
                  <a:close/>
                </a:path>
                <a:path w="2115819" h="1579245">
                  <a:moveTo>
                    <a:pt x="1516100" y="1407744"/>
                  </a:moveTo>
                  <a:lnTo>
                    <a:pt x="1515300" y="1404543"/>
                  </a:lnTo>
                  <a:lnTo>
                    <a:pt x="1515300" y="1402143"/>
                  </a:lnTo>
                  <a:lnTo>
                    <a:pt x="1512100" y="1402943"/>
                  </a:lnTo>
                  <a:lnTo>
                    <a:pt x="1506499" y="1402943"/>
                  </a:lnTo>
                  <a:lnTo>
                    <a:pt x="1506499" y="1405343"/>
                  </a:lnTo>
                  <a:lnTo>
                    <a:pt x="1507299" y="1408544"/>
                  </a:lnTo>
                  <a:lnTo>
                    <a:pt x="1507299" y="1410931"/>
                  </a:lnTo>
                  <a:lnTo>
                    <a:pt x="1510499" y="1410931"/>
                  </a:lnTo>
                  <a:lnTo>
                    <a:pt x="1512900" y="1410144"/>
                  </a:lnTo>
                  <a:lnTo>
                    <a:pt x="1516100" y="1410144"/>
                  </a:lnTo>
                  <a:lnTo>
                    <a:pt x="1516100" y="1407744"/>
                  </a:lnTo>
                  <a:close/>
                </a:path>
                <a:path w="2115819" h="1579245">
                  <a:moveTo>
                    <a:pt x="1549666" y="1532420"/>
                  </a:moveTo>
                  <a:lnTo>
                    <a:pt x="1544066" y="1531620"/>
                  </a:lnTo>
                  <a:lnTo>
                    <a:pt x="1544866" y="1536420"/>
                  </a:lnTo>
                  <a:lnTo>
                    <a:pt x="1538478" y="1538808"/>
                  </a:lnTo>
                  <a:lnTo>
                    <a:pt x="1544866" y="1539608"/>
                  </a:lnTo>
                  <a:lnTo>
                    <a:pt x="1549666" y="1539608"/>
                  </a:lnTo>
                  <a:lnTo>
                    <a:pt x="1549666" y="1532420"/>
                  </a:lnTo>
                  <a:close/>
                </a:path>
                <a:path w="2115819" h="1579245">
                  <a:moveTo>
                    <a:pt x="1559737" y="1370596"/>
                  </a:moveTo>
                  <a:lnTo>
                    <a:pt x="1554454" y="1368577"/>
                  </a:lnTo>
                  <a:lnTo>
                    <a:pt x="1552321" y="1375549"/>
                  </a:lnTo>
                  <a:lnTo>
                    <a:pt x="1556550" y="1374571"/>
                  </a:lnTo>
                  <a:lnTo>
                    <a:pt x="1559737" y="1370596"/>
                  </a:lnTo>
                  <a:close/>
                </a:path>
                <a:path w="2115819" h="1579245">
                  <a:moveTo>
                    <a:pt x="1560055" y="1398155"/>
                  </a:moveTo>
                  <a:lnTo>
                    <a:pt x="1548866" y="1394155"/>
                  </a:lnTo>
                  <a:lnTo>
                    <a:pt x="1548066" y="1394155"/>
                  </a:lnTo>
                  <a:lnTo>
                    <a:pt x="1541145" y="1393621"/>
                  </a:lnTo>
                  <a:lnTo>
                    <a:pt x="1545463" y="1397647"/>
                  </a:lnTo>
                  <a:lnTo>
                    <a:pt x="1553679" y="1402130"/>
                  </a:lnTo>
                  <a:lnTo>
                    <a:pt x="1558455" y="1402943"/>
                  </a:lnTo>
                  <a:lnTo>
                    <a:pt x="1560055" y="1398155"/>
                  </a:lnTo>
                  <a:close/>
                </a:path>
                <a:path w="2115819" h="1579245">
                  <a:moveTo>
                    <a:pt x="1577352" y="1410893"/>
                  </a:moveTo>
                  <a:lnTo>
                    <a:pt x="1575041" y="1406042"/>
                  </a:lnTo>
                  <a:lnTo>
                    <a:pt x="1570621" y="1401635"/>
                  </a:lnTo>
                  <a:lnTo>
                    <a:pt x="1567243" y="1401343"/>
                  </a:lnTo>
                  <a:lnTo>
                    <a:pt x="1564043" y="1405343"/>
                  </a:lnTo>
                  <a:lnTo>
                    <a:pt x="1572844" y="1412532"/>
                  </a:lnTo>
                  <a:lnTo>
                    <a:pt x="1574431" y="1412532"/>
                  </a:lnTo>
                  <a:lnTo>
                    <a:pt x="1577352" y="1410893"/>
                  </a:lnTo>
                  <a:close/>
                </a:path>
                <a:path w="2115819" h="1579245">
                  <a:moveTo>
                    <a:pt x="1585125" y="1481455"/>
                  </a:moveTo>
                  <a:lnTo>
                    <a:pt x="1580032" y="1480375"/>
                  </a:lnTo>
                  <a:lnTo>
                    <a:pt x="1576133" y="1482128"/>
                  </a:lnTo>
                  <a:lnTo>
                    <a:pt x="1582432" y="1486065"/>
                  </a:lnTo>
                  <a:lnTo>
                    <a:pt x="1585125" y="1481455"/>
                  </a:lnTo>
                  <a:close/>
                </a:path>
                <a:path w="2115819" h="1579245">
                  <a:moveTo>
                    <a:pt x="1623987" y="1395755"/>
                  </a:moveTo>
                  <a:lnTo>
                    <a:pt x="1622386" y="1393355"/>
                  </a:lnTo>
                  <a:lnTo>
                    <a:pt x="1621586" y="1390954"/>
                  </a:lnTo>
                  <a:lnTo>
                    <a:pt x="1619986" y="1388554"/>
                  </a:lnTo>
                  <a:lnTo>
                    <a:pt x="1617599" y="1390154"/>
                  </a:lnTo>
                  <a:lnTo>
                    <a:pt x="1615198" y="1390954"/>
                  </a:lnTo>
                  <a:lnTo>
                    <a:pt x="1611998" y="1392555"/>
                  </a:lnTo>
                  <a:lnTo>
                    <a:pt x="1613598" y="1394955"/>
                  </a:lnTo>
                  <a:lnTo>
                    <a:pt x="1614398" y="1397355"/>
                  </a:lnTo>
                  <a:lnTo>
                    <a:pt x="1615998" y="1399743"/>
                  </a:lnTo>
                  <a:lnTo>
                    <a:pt x="1618399" y="1398155"/>
                  </a:lnTo>
                  <a:lnTo>
                    <a:pt x="1621586" y="1397355"/>
                  </a:lnTo>
                  <a:lnTo>
                    <a:pt x="1623987" y="1395755"/>
                  </a:lnTo>
                  <a:close/>
                </a:path>
                <a:path w="2115819" h="1579245">
                  <a:moveTo>
                    <a:pt x="1653997" y="1427822"/>
                  </a:moveTo>
                  <a:lnTo>
                    <a:pt x="1652765" y="1419733"/>
                  </a:lnTo>
                  <a:lnTo>
                    <a:pt x="1646580" y="1432318"/>
                  </a:lnTo>
                  <a:lnTo>
                    <a:pt x="1649463" y="1433512"/>
                  </a:lnTo>
                  <a:lnTo>
                    <a:pt x="1653997" y="1427822"/>
                  </a:lnTo>
                  <a:close/>
                </a:path>
                <a:path w="2115819" h="1579245">
                  <a:moveTo>
                    <a:pt x="1656753" y="1517230"/>
                  </a:moveTo>
                  <a:lnTo>
                    <a:pt x="1648764" y="1515630"/>
                  </a:lnTo>
                  <a:lnTo>
                    <a:pt x="1641335" y="1516964"/>
                  </a:lnTo>
                  <a:lnTo>
                    <a:pt x="1638477" y="1522031"/>
                  </a:lnTo>
                  <a:lnTo>
                    <a:pt x="1638757" y="1525295"/>
                  </a:lnTo>
                  <a:lnTo>
                    <a:pt x="1640776" y="1521231"/>
                  </a:lnTo>
                  <a:lnTo>
                    <a:pt x="1646364" y="1520431"/>
                  </a:lnTo>
                  <a:lnTo>
                    <a:pt x="1656753" y="1517230"/>
                  </a:lnTo>
                  <a:close/>
                </a:path>
                <a:path w="2115819" h="1579245">
                  <a:moveTo>
                    <a:pt x="1704708" y="1506042"/>
                  </a:moveTo>
                  <a:lnTo>
                    <a:pt x="1702308" y="1498854"/>
                  </a:lnTo>
                  <a:lnTo>
                    <a:pt x="1696720" y="1500454"/>
                  </a:lnTo>
                  <a:lnTo>
                    <a:pt x="1699107" y="1504442"/>
                  </a:lnTo>
                  <a:lnTo>
                    <a:pt x="1694319" y="1508442"/>
                  </a:lnTo>
                  <a:lnTo>
                    <a:pt x="1700707" y="1507642"/>
                  </a:lnTo>
                  <a:lnTo>
                    <a:pt x="1704708" y="1506042"/>
                  </a:lnTo>
                  <a:close/>
                </a:path>
                <a:path w="2115819" h="1579245">
                  <a:moveTo>
                    <a:pt x="1727454" y="1444155"/>
                  </a:moveTo>
                  <a:lnTo>
                    <a:pt x="1723085" y="1442110"/>
                  </a:lnTo>
                  <a:lnTo>
                    <a:pt x="1720024" y="1437855"/>
                  </a:lnTo>
                  <a:lnTo>
                    <a:pt x="1713001" y="1439303"/>
                  </a:lnTo>
                  <a:lnTo>
                    <a:pt x="1708810" y="1442554"/>
                  </a:lnTo>
                  <a:lnTo>
                    <a:pt x="1714296" y="1443710"/>
                  </a:lnTo>
                  <a:lnTo>
                    <a:pt x="1720278" y="1443456"/>
                  </a:lnTo>
                  <a:lnTo>
                    <a:pt x="1725587" y="1444104"/>
                  </a:lnTo>
                  <a:lnTo>
                    <a:pt x="1727454" y="1444155"/>
                  </a:lnTo>
                  <a:close/>
                </a:path>
                <a:path w="2115819" h="1579245">
                  <a:moveTo>
                    <a:pt x="1729486" y="1570786"/>
                  </a:moveTo>
                  <a:lnTo>
                    <a:pt x="1727885" y="1565986"/>
                  </a:lnTo>
                  <a:lnTo>
                    <a:pt x="1727885" y="1559598"/>
                  </a:lnTo>
                  <a:lnTo>
                    <a:pt x="1722285" y="1559598"/>
                  </a:lnTo>
                  <a:lnTo>
                    <a:pt x="1723885" y="1564386"/>
                  </a:lnTo>
                  <a:lnTo>
                    <a:pt x="1723885" y="1570786"/>
                  </a:lnTo>
                  <a:lnTo>
                    <a:pt x="1729486" y="1570786"/>
                  </a:lnTo>
                  <a:close/>
                </a:path>
                <a:path w="2115819" h="1579245">
                  <a:moveTo>
                    <a:pt x="1736801" y="1422234"/>
                  </a:moveTo>
                  <a:lnTo>
                    <a:pt x="1731086" y="1419733"/>
                  </a:lnTo>
                  <a:lnTo>
                    <a:pt x="1730171" y="1424482"/>
                  </a:lnTo>
                  <a:lnTo>
                    <a:pt x="1727390" y="1430223"/>
                  </a:lnTo>
                  <a:lnTo>
                    <a:pt x="1726247" y="1434896"/>
                  </a:lnTo>
                  <a:lnTo>
                    <a:pt x="1730286" y="1436509"/>
                  </a:lnTo>
                  <a:lnTo>
                    <a:pt x="1731759" y="1431759"/>
                  </a:lnTo>
                  <a:lnTo>
                    <a:pt x="1735480" y="1426616"/>
                  </a:lnTo>
                  <a:lnTo>
                    <a:pt x="1736801" y="1422234"/>
                  </a:lnTo>
                  <a:close/>
                </a:path>
                <a:path w="2115819" h="1579245">
                  <a:moveTo>
                    <a:pt x="1752155" y="1474266"/>
                  </a:moveTo>
                  <a:lnTo>
                    <a:pt x="1747062" y="1473174"/>
                  </a:lnTo>
                  <a:lnTo>
                    <a:pt x="1743163" y="1474939"/>
                  </a:lnTo>
                  <a:lnTo>
                    <a:pt x="1749463" y="1478876"/>
                  </a:lnTo>
                  <a:lnTo>
                    <a:pt x="1752155" y="1474266"/>
                  </a:lnTo>
                  <a:close/>
                </a:path>
                <a:path w="2115819" h="1579245">
                  <a:moveTo>
                    <a:pt x="1755851" y="1378966"/>
                  </a:moveTo>
                  <a:lnTo>
                    <a:pt x="1749463" y="1378165"/>
                  </a:lnTo>
                  <a:lnTo>
                    <a:pt x="1744662" y="1378966"/>
                  </a:lnTo>
                  <a:lnTo>
                    <a:pt x="1745462" y="1386166"/>
                  </a:lnTo>
                  <a:lnTo>
                    <a:pt x="1751063" y="1386166"/>
                  </a:lnTo>
                  <a:lnTo>
                    <a:pt x="1749463" y="1382166"/>
                  </a:lnTo>
                  <a:lnTo>
                    <a:pt x="1755851" y="1378966"/>
                  </a:lnTo>
                  <a:close/>
                </a:path>
                <a:path w="2115819" h="1579245">
                  <a:moveTo>
                    <a:pt x="1760156" y="1548472"/>
                  </a:moveTo>
                  <a:lnTo>
                    <a:pt x="1755063" y="1547202"/>
                  </a:lnTo>
                  <a:lnTo>
                    <a:pt x="1751164" y="1548930"/>
                  </a:lnTo>
                  <a:lnTo>
                    <a:pt x="1757451" y="1553197"/>
                  </a:lnTo>
                  <a:lnTo>
                    <a:pt x="1760156" y="1548472"/>
                  </a:lnTo>
                  <a:close/>
                </a:path>
                <a:path w="2115819" h="1579245">
                  <a:moveTo>
                    <a:pt x="1762252" y="1577174"/>
                  </a:moveTo>
                  <a:lnTo>
                    <a:pt x="1757451" y="1577174"/>
                  </a:lnTo>
                  <a:lnTo>
                    <a:pt x="1751063" y="1571574"/>
                  </a:lnTo>
                  <a:lnTo>
                    <a:pt x="1749602" y="1578876"/>
                  </a:lnTo>
                  <a:lnTo>
                    <a:pt x="1762086" y="1578876"/>
                  </a:lnTo>
                  <a:lnTo>
                    <a:pt x="1762252" y="1577174"/>
                  </a:lnTo>
                  <a:close/>
                </a:path>
                <a:path w="2115819" h="1579245">
                  <a:moveTo>
                    <a:pt x="1764334" y="1569605"/>
                  </a:moveTo>
                  <a:lnTo>
                    <a:pt x="1759051" y="1567586"/>
                  </a:lnTo>
                  <a:lnTo>
                    <a:pt x="1756918" y="1574546"/>
                  </a:lnTo>
                  <a:lnTo>
                    <a:pt x="1761147" y="1573580"/>
                  </a:lnTo>
                  <a:lnTo>
                    <a:pt x="1764334" y="1569605"/>
                  </a:lnTo>
                  <a:close/>
                </a:path>
                <a:path w="2115819" h="1579245">
                  <a:moveTo>
                    <a:pt x="1815185" y="1529410"/>
                  </a:moveTo>
                  <a:lnTo>
                    <a:pt x="1809902" y="1528318"/>
                  </a:lnTo>
                  <a:lnTo>
                    <a:pt x="1805965" y="1530083"/>
                  </a:lnTo>
                  <a:lnTo>
                    <a:pt x="1812594" y="1534020"/>
                  </a:lnTo>
                  <a:lnTo>
                    <a:pt x="1815185" y="1529410"/>
                  </a:lnTo>
                  <a:close/>
                </a:path>
                <a:path w="2115819" h="1579245">
                  <a:moveTo>
                    <a:pt x="1817382" y="1335722"/>
                  </a:moveTo>
                  <a:lnTo>
                    <a:pt x="1816595" y="1330210"/>
                  </a:lnTo>
                  <a:lnTo>
                    <a:pt x="1809064" y="1332357"/>
                  </a:lnTo>
                  <a:lnTo>
                    <a:pt x="1812099" y="1335316"/>
                  </a:lnTo>
                  <a:lnTo>
                    <a:pt x="1817382" y="1335722"/>
                  </a:lnTo>
                  <a:close/>
                </a:path>
                <a:path w="2115819" h="1579245">
                  <a:moveTo>
                    <a:pt x="1833753" y="1565846"/>
                  </a:moveTo>
                  <a:lnTo>
                    <a:pt x="1829777" y="1562887"/>
                  </a:lnTo>
                  <a:lnTo>
                    <a:pt x="1826475" y="1561299"/>
                  </a:lnTo>
                  <a:lnTo>
                    <a:pt x="1828584" y="1558798"/>
                  </a:lnTo>
                  <a:lnTo>
                    <a:pt x="1821878" y="1559102"/>
                  </a:lnTo>
                  <a:lnTo>
                    <a:pt x="1815096" y="1559496"/>
                  </a:lnTo>
                  <a:lnTo>
                    <a:pt x="1808467" y="1559128"/>
                  </a:lnTo>
                  <a:lnTo>
                    <a:pt x="1802206" y="1557197"/>
                  </a:lnTo>
                  <a:lnTo>
                    <a:pt x="1804606" y="1562785"/>
                  </a:lnTo>
                  <a:lnTo>
                    <a:pt x="1799018" y="1565986"/>
                  </a:lnTo>
                  <a:lnTo>
                    <a:pt x="1800618" y="1571574"/>
                  </a:lnTo>
                  <a:lnTo>
                    <a:pt x="1807235" y="1565427"/>
                  </a:lnTo>
                  <a:lnTo>
                    <a:pt x="1815795" y="1564881"/>
                  </a:lnTo>
                  <a:lnTo>
                    <a:pt x="1823770" y="1564500"/>
                  </a:lnTo>
                  <a:lnTo>
                    <a:pt x="1826133" y="1561693"/>
                  </a:lnTo>
                  <a:lnTo>
                    <a:pt x="1828584" y="1564386"/>
                  </a:lnTo>
                  <a:lnTo>
                    <a:pt x="1833753" y="1565846"/>
                  </a:lnTo>
                  <a:close/>
                </a:path>
                <a:path w="2115819" h="1579245">
                  <a:moveTo>
                    <a:pt x="1866950" y="1573974"/>
                  </a:moveTo>
                  <a:lnTo>
                    <a:pt x="1859749" y="1577174"/>
                  </a:lnTo>
                  <a:lnTo>
                    <a:pt x="1854962" y="1569986"/>
                  </a:lnTo>
                  <a:lnTo>
                    <a:pt x="1854161" y="1576374"/>
                  </a:lnTo>
                  <a:lnTo>
                    <a:pt x="1858213" y="1578876"/>
                  </a:lnTo>
                  <a:lnTo>
                    <a:pt x="1864804" y="1578876"/>
                  </a:lnTo>
                  <a:lnTo>
                    <a:pt x="1865350" y="1577975"/>
                  </a:lnTo>
                  <a:lnTo>
                    <a:pt x="1866950" y="1573974"/>
                  </a:lnTo>
                  <a:close/>
                </a:path>
                <a:path w="2115819" h="1579245">
                  <a:moveTo>
                    <a:pt x="1869351" y="1424520"/>
                  </a:moveTo>
                  <a:lnTo>
                    <a:pt x="1865350" y="1421333"/>
                  </a:lnTo>
                  <a:lnTo>
                    <a:pt x="1862950" y="1426121"/>
                  </a:lnTo>
                  <a:lnTo>
                    <a:pt x="1858162" y="1430921"/>
                  </a:lnTo>
                  <a:lnTo>
                    <a:pt x="1862150" y="1434109"/>
                  </a:lnTo>
                  <a:lnTo>
                    <a:pt x="1864550" y="1429321"/>
                  </a:lnTo>
                  <a:lnTo>
                    <a:pt x="1869351" y="1424520"/>
                  </a:lnTo>
                  <a:close/>
                </a:path>
                <a:path w="2115819" h="1579245">
                  <a:moveTo>
                    <a:pt x="1873999" y="1417675"/>
                  </a:moveTo>
                  <a:lnTo>
                    <a:pt x="1872538" y="1410931"/>
                  </a:lnTo>
                  <a:lnTo>
                    <a:pt x="1867039" y="1412290"/>
                  </a:lnTo>
                  <a:lnTo>
                    <a:pt x="1869846" y="1416329"/>
                  </a:lnTo>
                  <a:lnTo>
                    <a:pt x="1873999" y="1417675"/>
                  </a:lnTo>
                  <a:close/>
                </a:path>
                <a:path w="2115819" h="1579245">
                  <a:moveTo>
                    <a:pt x="1880539" y="1468475"/>
                  </a:moveTo>
                  <a:lnTo>
                    <a:pt x="1874139" y="1466088"/>
                  </a:lnTo>
                  <a:lnTo>
                    <a:pt x="1866950" y="1459687"/>
                  </a:lnTo>
                  <a:lnTo>
                    <a:pt x="1862950" y="1463687"/>
                  </a:lnTo>
                  <a:lnTo>
                    <a:pt x="1868284" y="1467916"/>
                  </a:lnTo>
                  <a:lnTo>
                    <a:pt x="1871446" y="1471180"/>
                  </a:lnTo>
                  <a:lnTo>
                    <a:pt x="1874748" y="1471891"/>
                  </a:lnTo>
                  <a:lnTo>
                    <a:pt x="1880539" y="1468475"/>
                  </a:lnTo>
                  <a:close/>
                </a:path>
                <a:path w="2115819" h="1579245">
                  <a:moveTo>
                    <a:pt x="1883943" y="1546567"/>
                  </a:moveTo>
                  <a:lnTo>
                    <a:pt x="1881428" y="1543304"/>
                  </a:lnTo>
                  <a:lnTo>
                    <a:pt x="1876082" y="1544993"/>
                  </a:lnTo>
                  <a:lnTo>
                    <a:pt x="1875739" y="1553197"/>
                  </a:lnTo>
                  <a:lnTo>
                    <a:pt x="1883943" y="1546567"/>
                  </a:lnTo>
                  <a:close/>
                </a:path>
                <a:path w="2115819" h="1579245">
                  <a:moveTo>
                    <a:pt x="1901317" y="1555597"/>
                  </a:moveTo>
                  <a:lnTo>
                    <a:pt x="1900516" y="1552397"/>
                  </a:lnTo>
                  <a:lnTo>
                    <a:pt x="1894001" y="1551520"/>
                  </a:lnTo>
                  <a:lnTo>
                    <a:pt x="1892122" y="1555597"/>
                  </a:lnTo>
                  <a:lnTo>
                    <a:pt x="1894446" y="1560271"/>
                  </a:lnTo>
                  <a:lnTo>
                    <a:pt x="1900516" y="1561185"/>
                  </a:lnTo>
                  <a:lnTo>
                    <a:pt x="1898916" y="1557997"/>
                  </a:lnTo>
                  <a:lnTo>
                    <a:pt x="1901317" y="1555597"/>
                  </a:lnTo>
                  <a:close/>
                </a:path>
                <a:path w="2115819" h="1579245">
                  <a:moveTo>
                    <a:pt x="1902917" y="1506042"/>
                  </a:moveTo>
                  <a:lnTo>
                    <a:pt x="1897316" y="1497253"/>
                  </a:lnTo>
                  <a:lnTo>
                    <a:pt x="1896516" y="1507642"/>
                  </a:lnTo>
                  <a:lnTo>
                    <a:pt x="1891334" y="1507617"/>
                  </a:lnTo>
                  <a:lnTo>
                    <a:pt x="1893417" y="1509242"/>
                  </a:lnTo>
                  <a:lnTo>
                    <a:pt x="1898650" y="1509661"/>
                  </a:lnTo>
                  <a:lnTo>
                    <a:pt x="1902917" y="1506042"/>
                  </a:lnTo>
                  <a:close/>
                </a:path>
                <a:path w="2115819" h="1579245">
                  <a:moveTo>
                    <a:pt x="1909305" y="1481264"/>
                  </a:moveTo>
                  <a:lnTo>
                    <a:pt x="1905304" y="1478076"/>
                  </a:lnTo>
                  <a:lnTo>
                    <a:pt x="1902917" y="1482064"/>
                  </a:lnTo>
                  <a:lnTo>
                    <a:pt x="1896516" y="1480464"/>
                  </a:lnTo>
                  <a:lnTo>
                    <a:pt x="1900516" y="1485265"/>
                  </a:lnTo>
                  <a:lnTo>
                    <a:pt x="1904504" y="1486865"/>
                  </a:lnTo>
                  <a:lnTo>
                    <a:pt x="1909305" y="1481264"/>
                  </a:lnTo>
                  <a:close/>
                </a:path>
                <a:path w="2115819" h="1579245">
                  <a:moveTo>
                    <a:pt x="1928482" y="1524431"/>
                  </a:moveTo>
                  <a:lnTo>
                    <a:pt x="1921294" y="1525219"/>
                  </a:lnTo>
                  <a:lnTo>
                    <a:pt x="1918093" y="1529219"/>
                  </a:lnTo>
                  <a:lnTo>
                    <a:pt x="1917293" y="1534820"/>
                  </a:lnTo>
                  <a:lnTo>
                    <a:pt x="1925294" y="1533220"/>
                  </a:lnTo>
                  <a:lnTo>
                    <a:pt x="1927682" y="1529219"/>
                  </a:lnTo>
                  <a:lnTo>
                    <a:pt x="1928482" y="1524431"/>
                  </a:lnTo>
                  <a:close/>
                </a:path>
                <a:path w="2115819" h="1579245">
                  <a:moveTo>
                    <a:pt x="1929282" y="1549196"/>
                  </a:moveTo>
                  <a:lnTo>
                    <a:pt x="1924494" y="1549196"/>
                  </a:lnTo>
                  <a:lnTo>
                    <a:pt x="1918093" y="1543608"/>
                  </a:lnTo>
                  <a:lnTo>
                    <a:pt x="1916493" y="1551597"/>
                  </a:lnTo>
                  <a:lnTo>
                    <a:pt x="1922094" y="1550797"/>
                  </a:lnTo>
                  <a:lnTo>
                    <a:pt x="1928482" y="1556397"/>
                  </a:lnTo>
                  <a:lnTo>
                    <a:pt x="1929282" y="1549196"/>
                  </a:lnTo>
                  <a:close/>
                </a:path>
                <a:path w="2115819" h="1579245">
                  <a:moveTo>
                    <a:pt x="1947672" y="1407744"/>
                  </a:moveTo>
                  <a:lnTo>
                    <a:pt x="1940471" y="1408544"/>
                  </a:lnTo>
                  <a:lnTo>
                    <a:pt x="1937283" y="1412532"/>
                  </a:lnTo>
                  <a:lnTo>
                    <a:pt x="1936483" y="1418132"/>
                  </a:lnTo>
                  <a:lnTo>
                    <a:pt x="1943671" y="1416532"/>
                  </a:lnTo>
                  <a:lnTo>
                    <a:pt x="1946871" y="1412532"/>
                  </a:lnTo>
                  <a:lnTo>
                    <a:pt x="1947672" y="1407744"/>
                  </a:lnTo>
                  <a:close/>
                </a:path>
                <a:path w="2115819" h="1579245">
                  <a:moveTo>
                    <a:pt x="1954060" y="1434909"/>
                  </a:moveTo>
                  <a:lnTo>
                    <a:pt x="1952459" y="1430921"/>
                  </a:lnTo>
                  <a:lnTo>
                    <a:pt x="1952459" y="1423720"/>
                  </a:lnTo>
                  <a:lnTo>
                    <a:pt x="1946871" y="1423720"/>
                  </a:lnTo>
                  <a:lnTo>
                    <a:pt x="1948472" y="1428521"/>
                  </a:lnTo>
                  <a:lnTo>
                    <a:pt x="1948472" y="1434122"/>
                  </a:lnTo>
                  <a:lnTo>
                    <a:pt x="1945601" y="1435036"/>
                  </a:lnTo>
                  <a:lnTo>
                    <a:pt x="1945271" y="1442910"/>
                  </a:lnTo>
                  <a:lnTo>
                    <a:pt x="1953475" y="1436382"/>
                  </a:lnTo>
                  <a:lnTo>
                    <a:pt x="1952269" y="1434909"/>
                  </a:lnTo>
                  <a:lnTo>
                    <a:pt x="1954060" y="1434909"/>
                  </a:lnTo>
                  <a:close/>
                </a:path>
                <a:path w="2115819" h="1579245">
                  <a:moveTo>
                    <a:pt x="1969249" y="1493253"/>
                  </a:moveTo>
                  <a:lnTo>
                    <a:pt x="1962848" y="1492453"/>
                  </a:lnTo>
                  <a:lnTo>
                    <a:pt x="1958060" y="1493253"/>
                  </a:lnTo>
                  <a:lnTo>
                    <a:pt x="1958860" y="1500454"/>
                  </a:lnTo>
                  <a:lnTo>
                    <a:pt x="1964448" y="1500454"/>
                  </a:lnTo>
                  <a:lnTo>
                    <a:pt x="1962848" y="1495653"/>
                  </a:lnTo>
                  <a:lnTo>
                    <a:pt x="1969249" y="1493253"/>
                  </a:lnTo>
                  <a:close/>
                </a:path>
                <a:path w="2115819" h="1579245">
                  <a:moveTo>
                    <a:pt x="1970849" y="1404543"/>
                  </a:moveTo>
                  <a:lnTo>
                    <a:pt x="1968373" y="1400162"/>
                  </a:lnTo>
                  <a:lnTo>
                    <a:pt x="1969046" y="1404848"/>
                  </a:lnTo>
                  <a:lnTo>
                    <a:pt x="1970620" y="1409382"/>
                  </a:lnTo>
                  <a:lnTo>
                    <a:pt x="1970849" y="1404543"/>
                  </a:lnTo>
                  <a:close/>
                </a:path>
                <a:path w="2115819" h="1579245">
                  <a:moveTo>
                    <a:pt x="1970849" y="1390154"/>
                  </a:moveTo>
                  <a:lnTo>
                    <a:pt x="1965680" y="1383195"/>
                  </a:lnTo>
                  <a:lnTo>
                    <a:pt x="1961248" y="1385366"/>
                  </a:lnTo>
                  <a:lnTo>
                    <a:pt x="1961629" y="1389938"/>
                  </a:lnTo>
                  <a:lnTo>
                    <a:pt x="1970849" y="1390154"/>
                  </a:lnTo>
                  <a:close/>
                </a:path>
                <a:path w="2115819" h="1579245">
                  <a:moveTo>
                    <a:pt x="1984870" y="1422044"/>
                  </a:moveTo>
                  <a:lnTo>
                    <a:pt x="1983625" y="1416532"/>
                  </a:lnTo>
                  <a:lnTo>
                    <a:pt x="1976551" y="1418666"/>
                  </a:lnTo>
                  <a:lnTo>
                    <a:pt x="1979739" y="1421625"/>
                  </a:lnTo>
                  <a:lnTo>
                    <a:pt x="1984870" y="1422044"/>
                  </a:lnTo>
                  <a:close/>
                </a:path>
                <a:path w="2115819" h="1579245">
                  <a:moveTo>
                    <a:pt x="1988426" y="1497253"/>
                  </a:moveTo>
                  <a:lnTo>
                    <a:pt x="1982038" y="1497253"/>
                  </a:lnTo>
                  <a:lnTo>
                    <a:pt x="1977237" y="1498053"/>
                  </a:lnTo>
                  <a:lnTo>
                    <a:pt x="1978037" y="1505242"/>
                  </a:lnTo>
                  <a:lnTo>
                    <a:pt x="1983625" y="1505242"/>
                  </a:lnTo>
                  <a:lnTo>
                    <a:pt x="1982038" y="1500454"/>
                  </a:lnTo>
                  <a:lnTo>
                    <a:pt x="1988426" y="1497253"/>
                  </a:lnTo>
                  <a:close/>
                </a:path>
                <a:path w="2115819" h="1579245">
                  <a:moveTo>
                    <a:pt x="2093925" y="1504442"/>
                  </a:moveTo>
                  <a:lnTo>
                    <a:pt x="2093125" y="1499654"/>
                  </a:lnTo>
                  <a:lnTo>
                    <a:pt x="2089924" y="1494853"/>
                  </a:lnTo>
                  <a:lnTo>
                    <a:pt x="2085136" y="1501254"/>
                  </a:lnTo>
                  <a:lnTo>
                    <a:pt x="2086724" y="1506042"/>
                  </a:lnTo>
                  <a:lnTo>
                    <a:pt x="2089924" y="1510042"/>
                  </a:lnTo>
                  <a:lnTo>
                    <a:pt x="2093925" y="1504442"/>
                  </a:lnTo>
                  <a:close/>
                </a:path>
                <a:path w="2115819" h="1579245">
                  <a:moveTo>
                    <a:pt x="2109101" y="1425321"/>
                  </a:moveTo>
                  <a:lnTo>
                    <a:pt x="2101913" y="1422120"/>
                  </a:lnTo>
                  <a:lnTo>
                    <a:pt x="2095525" y="1420533"/>
                  </a:lnTo>
                  <a:lnTo>
                    <a:pt x="2089124" y="1423720"/>
                  </a:lnTo>
                  <a:lnTo>
                    <a:pt x="2097125" y="1429321"/>
                  </a:lnTo>
                  <a:lnTo>
                    <a:pt x="2104313" y="1430921"/>
                  </a:lnTo>
                  <a:lnTo>
                    <a:pt x="2109101" y="1425321"/>
                  </a:lnTo>
                  <a:close/>
                </a:path>
                <a:path w="2115819" h="1579245">
                  <a:moveTo>
                    <a:pt x="2115502" y="1510842"/>
                  </a:moveTo>
                  <a:lnTo>
                    <a:pt x="2110702" y="1508442"/>
                  </a:lnTo>
                  <a:lnTo>
                    <a:pt x="2105914" y="1503641"/>
                  </a:lnTo>
                  <a:lnTo>
                    <a:pt x="2101913" y="1507642"/>
                  </a:lnTo>
                  <a:lnTo>
                    <a:pt x="2106714" y="1510042"/>
                  </a:lnTo>
                  <a:lnTo>
                    <a:pt x="2112302" y="1514830"/>
                  </a:lnTo>
                  <a:lnTo>
                    <a:pt x="2115502" y="15108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631704" y="9853383"/>
              <a:ext cx="1056005" cy="435609"/>
            </a:xfrm>
            <a:custGeom>
              <a:avLst/>
              <a:gdLst/>
              <a:ahLst/>
              <a:cxnLst/>
              <a:rect l="l" t="t" r="r" b="b"/>
              <a:pathLst>
                <a:path w="1056005" h="435609">
                  <a:moveTo>
                    <a:pt x="12788" y="395147"/>
                  </a:moveTo>
                  <a:lnTo>
                    <a:pt x="10388" y="391160"/>
                  </a:lnTo>
                  <a:lnTo>
                    <a:pt x="6388" y="394347"/>
                  </a:lnTo>
                  <a:lnTo>
                    <a:pt x="0" y="397548"/>
                  </a:lnTo>
                  <a:lnTo>
                    <a:pt x="2387" y="402348"/>
                  </a:lnTo>
                  <a:lnTo>
                    <a:pt x="6388" y="398348"/>
                  </a:lnTo>
                  <a:lnTo>
                    <a:pt x="12788" y="395147"/>
                  </a:lnTo>
                  <a:close/>
                </a:path>
                <a:path w="1056005" h="435609">
                  <a:moveTo>
                    <a:pt x="25565" y="369570"/>
                  </a:moveTo>
                  <a:lnTo>
                    <a:pt x="18034" y="368896"/>
                  </a:lnTo>
                  <a:lnTo>
                    <a:pt x="19875" y="372567"/>
                  </a:lnTo>
                  <a:lnTo>
                    <a:pt x="24561" y="374738"/>
                  </a:lnTo>
                  <a:lnTo>
                    <a:pt x="25565" y="369570"/>
                  </a:lnTo>
                  <a:close/>
                </a:path>
                <a:path w="1056005" h="435609">
                  <a:moveTo>
                    <a:pt x="55143" y="296849"/>
                  </a:moveTo>
                  <a:lnTo>
                    <a:pt x="47269" y="296176"/>
                  </a:lnTo>
                  <a:lnTo>
                    <a:pt x="49149" y="299847"/>
                  </a:lnTo>
                  <a:lnTo>
                    <a:pt x="54013" y="302018"/>
                  </a:lnTo>
                  <a:lnTo>
                    <a:pt x="55143" y="296849"/>
                  </a:lnTo>
                  <a:close/>
                </a:path>
                <a:path w="1056005" h="435609">
                  <a:moveTo>
                    <a:pt x="107734" y="140462"/>
                  </a:moveTo>
                  <a:lnTo>
                    <a:pt x="105486" y="135407"/>
                  </a:lnTo>
                  <a:lnTo>
                    <a:pt x="98742" y="138887"/>
                  </a:lnTo>
                  <a:lnTo>
                    <a:pt x="102489" y="141097"/>
                  </a:lnTo>
                  <a:lnTo>
                    <a:pt x="107734" y="140462"/>
                  </a:lnTo>
                  <a:close/>
                </a:path>
                <a:path w="1056005" h="435609">
                  <a:moveTo>
                    <a:pt x="117157" y="433616"/>
                  </a:moveTo>
                  <a:lnTo>
                    <a:pt x="115887" y="432714"/>
                  </a:lnTo>
                  <a:lnTo>
                    <a:pt x="116268" y="433616"/>
                  </a:lnTo>
                  <a:lnTo>
                    <a:pt x="117157" y="433616"/>
                  </a:lnTo>
                  <a:close/>
                </a:path>
                <a:path w="1056005" h="435609">
                  <a:moveTo>
                    <a:pt x="132664" y="309638"/>
                  </a:moveTo>
                  <a:lnTo>
                    <a:pt x="130263" y="305638"/>
                  </a:lnTo>
                  <a:lnTo>
                    <a:pt x="126276" y="308838"/>
                  </a:lnTo>
                  <a:lnTo>
                    <a:pt x="119875" y="312026"/>
                  </a:lnTo>
                  <a:lnTo>
                    <a:pt x="122275" y="316826"/>
                  </a:lnTo>
                  <a:lnTo>
                    <a:pt x="126276" y="312826"/>
                  </a:lnTo>
                  <a:lnTo>
                    <a:pt x="132664" y="309638"/>
                  </a:lnTo>
                  <a:close/>
                </a:path>
                <a:path w="1056005" h="435609">
                  <a:moveTo>
                    <a:pt x="147853" y="288048"/>
                  </a:moveTo>
                  <a:lnTo>
                    <a:pt x="145453" y="284060"/>
                  </a:lnTo>
                  <a:lnTo>
                    <a:pt x="142252" y="287261"/>
                  </a:lnTo>
                  <a:lnTo>
                    <a:pt x="135064" y="290449"/>
                  </a:lnTo>
                  <a:lnTo>
                    <a:pt x="137464" y="295249"/>
                  </a:lnTo>
                  <a:lnTo>
                    <a:pt x="141452" y="291249"/>
                  </a:lnTo>
                  <a:lnTo>
                    <a:pt x="147853" y="288048"/>
                  </a:lnTo>
                  <a:close/>
                </a:path>
                <a:path w="1056005" h="435609">
                  <a:moveTo>
                    <a:pt x="179819" y="216128"/>
                  </a:moveTo>
                  <a:lnTo>
                    <a:pt x="175018" y="213728"/>
                  </a:lnTo>
                  <a:lnTo>
                    <a:pt x="174218" y="218528"/>
                  </a:lnTo>
                  <a:lnTo>
                    <a:pt x="170230" y="224917"/>
                  </a:lnTo>
                  <a:lnTo>
                    <a:pt x="175018" y="226517"/>
                  </a:lnTo>
                  <a:lnTo>
                    <a:pt x="175818" y="221716"/>
                  </a:lnTo>
                  <a:lnTo>
                    <a:pt x="179819" y="216128"/>
                  </a:lnTo>
                  <a:close/>
                </a:path>
                <a:path w="1056005" h="435609">
                  <a:moveTo>
                    <a:pt x="182854" y="208724"/>
                  </a:moveTo>
                  <a:lnTo>
                    <a:pt x="179819" y="202539"/>
                  </a:lnTo>
                  <a:lnTo>
                    <a:pt x="174536" y="204901"/>
                  </a:lnTo>
                  <a:lnTo>
                    <a:pt x="178320" y="208229"/>
                  </a:lnTo>
                  <a:lnTo>
                    <a:pt x="182854" y="208724"/>
                  </a:lnTo>
                  <a:close/>
                </a:path>
                <a:path w="1056005" h="435609">
                  <a:moveTo>
                    <a:pt x="201396" y="256882"/>
                  </a:moveTo>
                  <a:lnTo>
                    <a:pt x="195008" y="256082"/>
                  </a:lnTo>
                  <a:lnTo>
                    <a:pt x="186207" y="250494"/>
                  </a:lnTo>
                  <a:lnTo>
                    <a:pt x="183019" y="255282"/>
                  </a:lnTo>
                  <a:lnTo>
                    <a:pt x="189141" y="258686"/>
                  </a:lnTo>
                  <a:lnTo>
                    <a:pt x="193103" y="261480"/>
                  </a:lnTo>
                  <a:lnTo>
                    <a:pt x="196608" y="261581"/>
                  </a:lnTo>
                  <a:lnTo>
                    <a:pt x="201396" y="256882"/>
                  </a:lnTo>
                  <a:close/>
                </a:path>
                <a:path w="1056005" h="435609">
                  <a:moveTo>
                    <a:pt x="210185" y="419925"/>
                  </a:moveTo>
                  <a:lnTo>
                    <a:pt x="202323" y="419252"/>
                  </a:lnTo>
                  <a:lnTo>
                    <a:pt x="204190" y="422922"/>
                  </a:lnTo>
                  <a:lnTo>
                    <a:pt x="209067" y="425094"/>
                  </a:lnTo>
                  <a:lnTo>
                    <a:pt x="210185" y="419925"/>
                  </a:lnTo>
                  <a:close/>
                </a:path>
                <a:path w="1056005" h="435609">
                  <a:moveTo>
                    <a:pt x="220738" y="382879"/>
                  </a:moveTo>
                  <a:lnTo>
                    <a:pt x="216585" y="379171"/>
                  </a:lnTo>
                  <a:lnTo>
                    <a:pt x="211975" y="384898"/>
                  </a:lnTo>
                  <a:lnTo>
                    <a:pt x="216281" y="385457"/>
                  </a:lnTo>
                  <a:lnTo>
                    <a:pt x="220738" y="382879"/>
                  </a:lnTo>
                  <a:close/>
                </a:path>
                <a:path w="1056005" h="435609">
                  <a:moveTo>
                    <a:pt x="223672" y="332028"/>
                  </a:moveTo>
                  <a:lnTo>
                    <a:pt x="220383" y="329514"/>
                  </a:lnTo>
                  <a:lnTo>
                    <a:pt x="215582" y="332244"/>
                  </a:lnTo>
                  <a:lnTo>
                    <a:pt x="217385" y="340004"/>
                  </a:lnTo>
                  <a:lnTo>
                    <a:pt x="223672" y="332028"/>
                  </a:lnTo>
                  <a:close/>
                </a:path>
                <a:path w="1056005" h="435609">
                  <a:moveTo>
                    <a:pt x="227965" y="412203"/>
                  </a:moveTo>
                  <a:lnTo>
                    <a:pt x="227774" y="407136"/>
                  </a:lnTo>
                  <a:lnTo>
                    <a:pt x="222173" y="410337"/>
                  </a:lnTo>
                  <a:lnTo>
                    <a:pt x="217385" y="406336"/>
                  </a:lnTo>
                  <a:lnTo>
                    <a:pt x="211785" y="407936"/>
                  </a:lnTo>
                  <a:lnTo>
                    <a:pt x="216077" y="412762"/>
                  </a:lnTo>
                  <a:lnTo>
                    <a:pt x="222770" y="414134"/>
                  </a:lnTo>
                  <a:lnTo>
                    <a:pt x="227965" y="412203"/>
                  </a:lnTo>
                  <a:close/>
                </a:path>
                <a:path w="1056005" h="435609">
                  <a:moveTo>
                    <a:pt x="231762" y="288848"/>
                  </a:moveTo>
                  <a:lnTo>
                    <a:pt x="225374" y="281660"/>
                  </a:lnTo>
                  <a:lnTo>
                    <a:pt x="224574" y="281660"/>
                  </a:lnTo>
                  <a:lnTo>
                    <a:pt x="226174" y="291249"/>
                  </a:lnTo>
                  <a:lnTo>
                    <a:pt x="221195" y="292455"/>
                  </a:lnTo>
                  <a:lnTo>
                    <a:pt x="223570" y="293649"/>
                  </a:lnTo>
                  <a:lnTo>
                    <a:pt x="228638" y="293052"/>
                  </a:lnTo>
                  <a:lnTo>
                    <a:pt x="231762" y="288848"/>
                  </a:lnTo>
                  <a:close/>
                </a:path>
                <a:path w="1056005" h="435609">
                  <a:moveTo>
                    <a:pt x="233362" y="263283"/>
                  </a:moveTo>
                  <a:lnTo>
                    <a:pt x="228574" y="260883"/>
                  </a:lnTo>
                  <a:lnTo>
                    <a:pt x="226974" y="265671"/>
                  </a:lnTo>
                  <a:lnTo>
                    <a:pt x="219773" y="265671"/>
                  </a:lnTo>
                  <a:lnTo>
                    <a:pt x="225374" y="268871"/>
                  </a:lnTo>
                  <a:lnTo>
                    <a:pt x="230162" y="269671"/>
                  </a:lnTo>
                  <a:lnTo>
                    <a:pt x="233362" y="263283"/>
                  </a:lnTo>
                  <a:close/>
                </a:path>
                <a:path w="1056005" h="435609">
                  <a:moveTo>
                    <a:pt x="258940" y="176961"/>
                  </a:moveTo>
                  <a:lnTo>
                    <a:pt x="251409" y="176288"/>
                  </a:lnTo>
                  <a:lnTo>
                    <a:pt x="253250" y="179959"/>
                  </a:lnTo>
                  <a:lnTo>
                    <a:pt x="257924" y="182130"/>
                  </a:lnTo>
                  <a:lnTo>
                    <a:pt x="258940" y="176961"/>
                  </a:lnTo>
                  <a:close/>
                </a:path>
                <a:path w="1056005" h="435609">
                  <a:moveTo>
                    <a:pt x="264769" y="210540"/>
                  </a:moveTo>
                  <a:lnTo>
                    <a:pt x="261442" y="208038"/>
                  </a:lnTo>
                  <a:lnTo>
                    <a:pt x="256451" y="210769"/>
                  </a:lnTo>
                  <a:lnTo>
                    <a:pt x="258140" y="218528"/>
                  </a:lnTo>
                  <a:lnTo>
                    <a:pt x="264769" y="210540"/>
                  </a:lnTo>
                  <a:close/>
                </a:path>
                <a:path w="1056005" h="435609">
                  <a:moveTo>
                    <a:pt x="270129" y="161772"/>
                  </a:moveTo>
                  <a:lnTo>
                    <a:pt x="263613" y="156502"/>
                  </a:lnTo>
                  <a:lnTo>
                    <a:pt x="259943" y="159677"/>
                  </a:lnTo>
                  <a:lnTo>
                    <a:pt x="261366" y="163918"/>
                  </a:lnTo>
                  <a:lnTo>
                    <a:pt x="270129" y="161772"/>
                  </a:lnTo>
                  <a:close/>
                </a:path>
                <a:path w="1056005" h="435609">
                  <a:moveTo>
                    <a:pt x="275018" y="181000"/>
                  </a:moveTo>
                  <a:lnTo>
                    <a:pt x="274129" y="176161"/>
                  </a:lnTo>
                  <a:lnTo>
                    <a:pt x="270522" y="172681"/>
                  </a:lnTo>
                  <a:lnTo>
                    <a:pt x="272326" y="177063"/>
                  </a:lnTo>
                  <a:lnTo>
                    <a:pt x="275018" y="181000"/>
                  </a:lnTo>
                  <a:close/>
                </a:path>
                <a:path w="1056005" h="435609">
                  <a:moveTo>
                    <a:pt x="275717" y="423926"/>
                  </a:moveTo>
                  <a:lnTo>
                    <a:pt x="267728" y="422325"/>
                  </a:lnTo>
                  <a:lnTo>
                    <a:pt x="260540" y="422325"/>
                  </a:lnTo>
                  <a:lnTo>
                    <a:pt x="255739" y="426313"/>
                  </a:lnTo>
                  <a:lnTo>
                    <a:pt x="265328" y="430314"/>
                  </a:lnTo>
                  <a:lnTo>
                    <a:pt x="272529" y="430314"/>
                  </a:lnTo>
                  <a:lnTo>
                    <a:pt x="275717" y="423926"/>
                  </a:lnTo>
                  <a:close/>
                </a:path>
                <a:path w="1056005" h="435609">
                  <a:moveTo>
                    <a:pt x="278917" y="401548"/>
                  </a:moveTo>
                  <a:lnTo>
                    <a:pt x="278244" y="396824"/>
                  </a:lnTo>
                  <a:lnTo>
                    <a:pt x="277126" y="401548"/>
                  </a:lnTo>
                  <a:lnTo>
                    <a:pt x="277063" y="402691"/>
                  </a:lnTo>
                  <a:lnTo>
                    <a:pt x="275717" y="402348"/>
                  </a:lnTo>
                  <a:lnTo>
                    <a:pt x="273329" y="401548"/>
                  </a:lnTo>
                  <a:lnTo>
                    <a:pt x="270129" y="399948"/>
                  </a:lnTo>
                  <a:lnTo>
                    <a:pt x="269328" y="403936"/>
                  </a:lnTo>
                  <a:lnTo>
                    <a:pt x="266128" y="411937"/>
                  </a:lnTo>
                  <a:lnTo>
                    <a:pt x="273329" y="415124"/>
                  </a:lnTo>
                  <a:lnTo>
                    <a:pt x="277317" y="411137"/>
                  </a:lnTo>
                  <a:lnTo>
                    <a:pt x="278917" y="403136"/>
                  </a:lnTo>
                  <a:lnTo>
                    <a:pt x="278295" y="402996"/>
                  </a:lnTo>
                  <a:lnTo>
                    <a:pt x="278917" y="401548"/>
                  </a:lnTo>
                  <a:close/>
                </a:path>
                <a:path w="1056005" h="435609">
                  <a:moveTo>
                    <a:pt x="282117" y="240106"/>
                  </a:moveTo>
                  <a:lnTo>
                    <a:pt x="279717" y="235305"/>
                  </a:lnTo>
                  <a:lnTo>
                    <a:pt x="275717" y="238506"/>
                  </a:lnTo>
                  <a:lnTo>
                    <a:pt x="270129" y="234505"/>
                  </a:lnTo>
                  <a:lnTo>
                    <a:pt x="272529" y="240106"/>
                  </a:lnTo>
                  <a:lnTo>
                    <a:pt x="275717" y="243293"/>
                  </a:lnTo>
                  <a:lnTo>
                    <a:pt x="282117" y="240106"/>
                  </a:lnTo>
                  <a:close/>
                </a:path>
                <a:path w="1056005" h="435609">
                  <a:moveTo>
                    <a:pt x="292354" y="190017"/>
                  </a:moveTo>
                  <a:lnTo>
                    <a:pt x="290106" y="184950"/>
                  </a:lnTo>
                  <a:lnTo>
                    <a:pt x="283362" y="188442"/>
                  </a:lnTo>
                  <a:lnTo>
                    <a:pt x="287108" y="190652"/>
                  </a:lnTo>
                  <a:lnTo>
                    <a:pt x="292354" y="190017"/>
                  </a:lnTo>
                  <a:close/>
                </a:path>
                <a:path w="1056005" h="435609">
                  <a:moveTo>
                    <a:pt x="294906" y="265671"/>
                  </a:moveTo>
                  <a:lnTo>
                    <a:pt x="293776" y="260959"/>
                  </a:lnTo>
                  <a:lnTo>
                    <a:pt x="292506" y="265671"/>
                  </a:lnTo>
                  <a:lnTo>
                    <a:pt x="292430" y="270395"/>
                  </a:lnTo>
                  <a:lnTo>
                    <a:pt x="294906" y="265671"/>
                  </a:lnTo>
                  <a:close/>
                </a:path>
                <a:path w="1056005" h="435609">
                  <a:moveTo>
                    <a:pt x="301396" y="230936"/>
                  </a:moveTo>
                  <a:lnTo>
                    <a:pt x="300494" y="225717"/>
                  </a:lnTo>
                  <a:lnTo>
                    <a:pt x="295783" y="229019"/>
                  </a:lnTo>
                  <a:lnTo>
                    <a:pt x="289712" y="229412"/>
                  </a:lnTo>
                  <a:lnTo>
                    <a:pt x="285432" y="230543"/>
                  </a:lnTo>
                  <a:lnTo>
                    <a:pt x="286118" y="236105"/>
                  </a:lnTo>
                  <a:lnTo>
                    <a:pt x="290614" y="235381"/>
                  </a:lnTo>
                  <a:lnTo>
                    <a:pt x="296900" y="233908"/>
                  </a:lnTo>
                  <a:lnTo>
                    <a:pt x="301396" y="230936"/>
                  </a:lnTo>
                  <a:close/>
                </a:path>
                <a:path w="1056005" h="435609">
                  <a:moveTo>
                    <a:pt x="319925" y="415163"/>
                  </a:moveTo>
                  <a:lnTo>
                    <a:pt x="314083" y="410337"/>
                  </a:lnTo>
                  <a:lnTo>
                    <a:pt x="310934" y="414947"/>
                  </a:lnTo>
                  <a:lnTo>
                    <a:pt x="315887" y="416623"/>
                  </a:lnTo>
                  <a:lnTo>
                    <a:pt x="319925" y="415163"/>
                  </a:lnTo>
                  <a:close/>
                </a:path>
                <a:path w="1056005" h="435609">
                  <a:moveTo>
                    <a:pt x="321271" y="423125"/>
                  </a:moveTo>
                  <a:lnTo>
                    <a:pt x="315683" y="423125"/>
                  </a:lnTo>
                  <a:lnTo>
                    <a:pt x="317284" y="427913"/>
                  </a:lnTo>
                  <a:lnTo>
                    <a:pt x="316484" y="434314"/>
                  </a:lnTo>
                  <a:lnTo>
                    <a:pt x="321271" y="435114"/>
                  </a:lnTo>
                  <a:lnTo>
                    <a:pt x="320484" y="430314"/>
                  </a:lnTo>
                  <a:lnTo>
                    <a:pt x="321271" y="423125"/>
                  </a:lnTo>
                  <a:close/>
                </a:path>
                <a:path w="1056005" h="435609">
                  <a:moveTo>
                    <a:pt x="337908" y="395757"/>
                  </a:moveTo>
                  <a:lnTo>
                    <a:pt x="335661" y="391160"/>
                  </a:lnTo>
                  <a:lnTo>
                    <a:pt x="328917" y="394182"/>
                  </a:lnTo>
                  <a:lnTo>
                    <a:pt x="332663" y="396252"/>
                  </a:lnTo>
                  <a:lnTo>
                    <a:pt x="337908" y="395757"/>
                  </a:lnTo>
                  <a:close/>
                </a:path>
                <a:path w="1056005" h="435609">
                  <a:moveTo>
                    <a:pt x="378015" y="338404"/>
                  </a:moveTo>
                  <a:lnTo>
                    <a:pt x="369252" y="336042"/>
                  </a:lnTo>
                  <a:lnTo>
                    <a:pt x="367233" y="340499"/>
                  </a:lnTo>
                  <a:lnTo>
                    <a:pt x="370598" y="343916"/>
                  </a:lnTo>
                  <a:lnTo>
                    <a:pt x="378015" y="338404"/>
                  </a:lnTo>
                  <a:close/>
                </a:path>
                <a:path w="1056005" h="435609">
                  <a:moveTo>
                    <a:pt x="386016" y="433616"/>
                  </a:moveTo>
                  <a:lnTo>
                    <a:pt x="378815" y="432714"/>
                  </a:lnTo>
                  <a:lnTo>
                    <a:pt x="379907" y="433616"/>
                  </a:lnTo>
                  <a:lnTo>
                    <a:pt x="386016" y="433616"/>
                  </a:lnTo>
                  <a:close/>
                </a:path>
                <a:path w="1056005" h="435609">
                  <a:moveTo>
                    <a:pt x="391223" y="353860"/>
                  </a:moveTo>
                  <a:lnTo>
                    <a:pt x="388416" y="349592"/>
                  </a:lnTo>
                  <a:lnTo>
                    <a:pt x="383349" y="348018"/>
                  </a:lnTo>
                  <a:lnTo>
                    <a:pt x="386918" y="351396"/>
                  </a:lnTo>
                  <a:lnTo>
                    <a:pt x="391223" y="353860"/>
                  </a:lnTo>
                  <a:close/>
                </a:path>
                <a:path w="1056005" h="435609">
                  <a:moveTo>
                    <a:pt x="391604" y="431114"/>
                  </a:moveTo>
                  <a:lnTo>
                    <a:pt x="386816" y="428713"/>
                  </a:lnTo>
                  <a:lnTo>
                    <a:pt x="386016" y="433616"/>
                  </a:lnTo>
                  <a:lnTo>
                    <a:pt x="390359" y="433616"/>
                  </a:lnTo>
                  <a:lnTo>
                    <a:pt x="391604" y="431114"/>
                  </a:lnTo>
                  <a:close/>
                </a:path>
                <a:path w="1056005" h="435609">
                  <a:moveTo>
                    <a:pt x="395338" y="384797"/>
                  </a:moveTo>
                  <a:lnTo>
                    <a:pt x="391109" y="383857"/>
                  </a:lnTo>
                  <a:lnTo>
                    <a:pt x="387921" y="388175"/>
                  </a:lnTo>
                  <a:lnTo>
                    <a:pt x="393204" y="394347"/>
                  </a:lnTo>
                  <a:lnTo>
                    <a:pt x="395338" y="384797"/>
                  </a:lnTo>
                  <a:close/>
                </a:path>
                <a:path w="1056005" h="435609">
                  <a:moveTo>
                    <a:pt x="402539" y="414972"/>
                  </a:moveTo>
                  <a:lnTo>
                    <a:pt x="398805" y="411137"/>
                  </a:lnTo>
                  <a:lnTo>
                    <a:pt x="396913" y="415975"/>
                  </a:lnTo>
                  <a:lnTo>
                    <a:pt x="392112" y="419328"/>
                  </a:lnTo>
                  <a:lnTo>
                    <a:pt x="389242" y="422376"/>
                  </a:lnTo>
                  <a:lnTo>
                    <a:pt x="393204" y="426313"/>
                  </a:lnTo>
                  <a:lnTo>
                    <a:pt x="396214" y="423837"/>
                  </a:lnTo>
                  <a:lnTo>
                    <a:pt x="400494" y="419620"/>
                  </a:lnTo>
                  <a:lnTo>
                    <a:pt x="402539" y="414972"/>
                  </a:lnTo>
                  <a:close/>
                </a:path>
                <a:path w="1056005" h="435609">
                  <a:moveTo>
                    <a:pt x="410489" y="355701"/>
                  </a:moveTo>
                  <a:lnTo>
                    <a:pt x="405993" y="351993"/>
                  </a:lnTo>
                  <a:lnTo>
                    <a:pt x="401497" y="357720"/>
                  </a:lnTo>
                  <a:lnTo>
                    <a:pt x="405993" y="358292"/>
                  </a:lnTo>
                  <a:lnTo>
                    <a:pt x="410489" y="355701"/>
                  </a:lnTo>
                  <a:close/>
                </a:path>
                <a:path w="1056005" h="435609">
                  <a:moveTo>
                    <a:pt x="414782" y="168173"/>
                  </a:moveTo>
                  <a:lnTo>
                    <a:pt x="405993" y="166573"/>
                  </a:lnTo>
                  <a:lnTo>
                    <a:pt x="399605" y="166573"/>
                  </a:lnTo>
                  <a:lnTo>
                    <a:pt x="394804" y="170573"/>
                  </a:lnTo>
                  <a:lnTo>
                    <a:pt x="404393" y="174561"/>
                  </a:lnTo>
                  <a:lnTo>
                    <a:pt x="411594" y="174561"/>
                  </a:lnTo>
                  <a:lnTo>
                    <a:pt x="414782" y="168173"/>
                  </a:lnTo>
                  <a:close/>
                </a:path>
                <a:path w="1056005" h="435609">
                  <a:moveTo>
                    <a:pt x="457149" y="29908"/>
                  </a:moveTo>
                  <a:lnTo>
                    <a:pt x="451548" y="24307"/>
                  </a:lnTo>
                  <a:lnTo>
                    <a:pt x="449110" y="22923"/>
                  </a:lnTo>
                  <a:lnTo>
                    <a:pt x="449148" y="22720"/>
                  </a:lnTo>
                  <a:lnTo>
                    <a:pt x="453148" y="17119"/>
                  </a:lnTo>
                  <a:lnTo>
                    <a:pt x="448348" y="14719"/>
                  </a:lnTo>
                  <a:lnTo>
                    <a:pt x="447548" y="18719"/>
                  </a:lnTo>
                  <a:lnTo>
                    <a:pt x="446024" y="21158"/>
                  </a:lnTo>
                  <a:lnTo>
                    <a:pt x="438759" y="21920"/>
                  </a:lnTo>
                  <a:lnTo>
                    <a:pt x="444360" y="29908"/>
                  </a:lnTo>
                  <a:lnTo>
                    <a:pt x="449948" y="33909"/>
                  </a:lnTo>
                  <a:lnTo>
                    <a:pt x="457149" y="29908"/>
                  </a:lnTo>
                  <a:close/>
                </a:path>
                <a:path w="1056005" h="435609">
                  <a:moveTo>
                    <a:pt x="494703" y="341604"/>
                  </a:moveTo>
                  <a:lnTo>
                    <a:pt x="488861" y="341261"/>
                  </a:lnTo>
                  <a:lnTo>
                    <a:pt x="489915" y="346100"/>
                  </a:lnTo>
                  <a:lnTo>
                    <a:pt x="493356" y="348678"/>
                  </a:lnTo>
                  <a:lnTo>
                    <a:pt x="494703" y="341604"/>
                  </a:lnTo>
                  <a:close/>
                </a:path>
                <a:path w="1056005" h="435609">
                  <a:moveTo>
                    <a:pt x="525868" y="227317"/>
                  </a:moveTo>
                  <a:lnTo>
                    <a:pt x="523481" y="222516"/>
                  </a:lnTo>
                  <a:lnTo>
                    <a:pt x="519480" y="225717"/>
                  </a:lnTo>
                  <a:lnTo>
                    <a:pt x="513892" y="221716"/>
                  </a:lnTo>
                  <a:lnTo>
                    <a:pt x="516280" y="227317"/>
                  </a:lnTo>
                  <a:lnTo>
                    <a:pt x="519480" y="230505"/>
                  </a:lnTo>
                  <a:lnTo>
                    <a:pt x="525868" y="227317"/>
                  </a:lnTo>
                  <a:close/>
                </a:path>
                <a:path w="1056005" h="435609">
                  <a:moveTo>
                    <a:pt x="552246" y="117017"/>
                  </a:moveTo>
                  <a:lnTo>
                    <a:pt x="545287" y="111290"/>
                  </a:lnTo>
                  <a:lnTo>
                    <a:pt x="541464" y="114325"/>
                  </a:lnTo>
                  <a:lnTo>
                    <a:pt x="543039" y="118706"/>
                  </a:lnTo>
                  <a:lnTo>
                    <a:pt x="552246" y="117017"/>
                  </a:lnTo>
                  <a:close/>
                </a:path>
                <a:path w="1056005" h="435609">
                  <a:moveTo>
                    <a:pt x="553046" y="143395"/>
                  </a:moveTo>
                  <a:lnTo>
                    <a:pt x="543725" y="141592"/>
                  </a:lnTo>
                  <a:lnTo>
                    <a:pt x="544957" y="146392"/>
                  </a:lnTo>
                  <a:lnTo>
                    <a:pt x="550240" y="149694"/>
                  </a:lnTo>
                  <a:lnTo>
                    <a:pt x="553046" y="143395"/>
                  </a:lnTo>
                  <a:close/>
                </a:path>
                <a:path w="1056005" h="435609">
                  <a:moveTo>
                    <a:pt x="563079" y="221729"/>
                  </a:moveTo>
                  <a:lnTo>
                    <a:pt x="561835" y="215328"/>
                  </a:lnTo>
                  <a:lnTo>
                    <a:pt x="552958" y="218363"/>
                  </a:lnTo>
                  <a:lnTo>
                    <a:pt x="556742" y="221615"/>
                  </a:lnTo>
                  <a:lnTo>
                    <a:pt x="563079" y="221729"/>
                  </a:lnTo>
                  <a:close/>
                </a:path>
                <a:path w="1056005" h="435609">
                  <a:moveTo>
                    <a:pt x="580453" y="37109"/>
                  </a:moveTo>
                  <a:lnTo>
                    <a:pt x="577126" y="34607"/>
                  </a:lnTo>
                  <a:lnTo>
                    <a:pt x="572147" y="37338"/>
                  </a:lnTo>
                  <a:lnTo>
                    <a:pt x="573824" y="45097"/>
                  </a:lnTo>
                  <a:lnTo>
                    <a:pt x="580453" y="37109"/>
                  </a:lnTo>
                  <a:close/>
                </a:path>
                <a:path w="1056005" h="435609">
                  <a:moveTo>
                    <a:pt x="588213" y="298450"/>
                  </a:moveTo>
                  <a:lnTo>
                    <a:pt x="583412" y="296049"/>
                  </a:lnTo>
                  <a:lnTo>
                    <a:pt x="582625" y="300837"/>
                  </a:lnTo>
                  <a:lnTo>
                    <a:pt x="575424" y="300037"/>
                  </a:lnTo>
                  <a:lnTo>
                    <a:pt x="580224" y="304038"/>
                  </a:lnTo>
                  <a:lnTo>
                    <a:pt x="585012" y="304838"/>
                  </a:lnTo>
                  <a:lnTo>
                    <a:pt x="588213" y="298450"/>
                  </a:lnTo>
                  <a:close/>
                </a:path>
                <a:path w="1056005" h="435609">
                  <a:moveTo>
                    <a:pt x="603402" y="56286"/>
                  </a:moveTo>
                  <a:lnTo>
                    <a:pt x="601040" y="48082"/>
                  </a:lnTo>
                  <a:lnTo>
                    <a:pt x="595909" y="48793"/>
                  </a:lnTo>
                  <a:lnTo>
                    <a:pt x="594525" y="53251"/>
                  </a:lnTo>
                  <a:lnTo>
                    <a:pt x="603402" y="56286"/>
                  </a:lnTo>
                  <a:close/>
                </a:path>
                <a:path w="1056005" h="435609">
                  <a:moveTo>
                    <a:pt x="630656" y="149364"/>
                  </a:moveTo>
                  <a:lnTo>
                    <a:pt x="629869" y="144792"/>
                  </a:lnTo>
                  <a:lnTo>
                    <a:pt x="625043" y="143522"/>
                  </a:lnTo>
                  <a:lnTo>
                    <a:pt x="621779" y="151384"/>
                  </a:lnTo>
                  <a:lnTo>
                    <a:pt x="630656" y="149364"/>
                  </a:lnTo>
                  <a:close/>
                </a:path>
                <a:path w="1056005" h="435609">
                  <a:moveTo>
                    <a:pt x="630821" y="181279"/>
                  </a:moveTo>
                  <a:lnTo>
                    <a:pt x="627380" y="177761"/>
                  </a:lnTo>
                  <a:lnTo>
                    <a:pt x="622731" y="179031"/>
                  </a:lnTo>
                  <a:lnTo>
                    <a:pt x="624979" y="187350"/>
                  </a:lnTo>
                  <a:lnTo>
                    <a:pt x="630821" y="181279"/>
                  </a:lnTo>
                  <a:close/>
                </a:path>
                <a:path w="1056005" h="435609">
                  <a:moveTo>
                    <a:pt x="633717" y="417322"/>
                  </a:moveTo>
                  <a:lnTo>
                    <a:pt x="630567" y="411137"/>
                  </a:lnTo>
                  <a:lnTo>
                    <a:pt x="625627" y="413499"/>
                  </a:lnTo>
                  <a:lnTo>
                    <a:pt x="629373" y="416826"/>
                  </a:lnTo>
                  <a:lnTo>
                    <a:pt x="633717" y="417322"/>
                  </a:lnTo>
                  <a:close/>
                </a:path>
                <a:path w="1056005" h="435609">
                  <a:moveTo>
                    <a:pt x="649706" y="109613"/>
                  </a:moveTo>
                  <a:lnTo>
                    <a:pt x="646557" y="103441"/>
                  </a:lnTo>
                  <a:lnTo>
                    <a:pt x="641616" y="105791"/>
                  </a:lnTo>
                  <a:lnTo>
                    <a:pt x="645363" y="109131"/>
                  </a:lnTo>
                  <a:lnTo>
                    <a:pt x="649706" y="109613"/>
                  </a:lnTo>
                  <a:close/>
                </a:path>
                <a:path w="1056005" h="435609">
                  <a:moveTo>
                    <a:pt x="654545" y="132207"/>
                  </a:moveTo>
                  <a:lnTo>
                    <a:pt x="647357" y="129806"/>
                  </a:lnTo>
                  <a:lnTo>
                    <a:pt x="643356" y="131406"/>
                  </a:lnTo>
                  <a:lnTo>
                    <a:pt x="639368" y="136207"/>
                  </a:lnTo>
                  <a:lnTo>
                    <a:pt x="645756" y="138595"/>
                  </a:lnTo>
                  <a:lnTo>
                    <a:pt x="650557" y="136207"/>
                  </a:lnTo>
                  <a:lnTo>
                    <a:pt x="654545" y="132207"/>
                  </a:lnTo>
                  <a:close/>
                </a:path>
                <a:path w="1056005" h="435609">
                  <a:moveTo>
                    <a:pt x="674484" y="3822"/>
                  </a:moveTo>
                  <a:lnTo>
                    <a:pt x="673125" y="38"/>
                  </a:lnTo>
                  <a:lnTo>
                    <a:pt x="667283" y="0"/>
                  </a:lnTo>
                  <a:lnTo>
                    <a:pt x="664133" y="7531"/>
                  </a:lnTo>
                  <a:lnTo>
                    <a:pt x="674484" y="3822"/>
                  </a:lnTo>
                  <a:close/>
                </a:path>
                <a:path w="1056005" h="435609">
                  <a:moveTo>
                    <a:pt x="680123" y="120218"/>
                  </a:moveTo>
                  <a:lnTo>
                    <a:pt x="676122" y="114630"/>
                  </a:lnTo>
                  <a:lnTo>
                    <a:pt x="670534" y="113830"/>
                  </a:lnTo>
                  <a:lnTo>
                    <a:pt x="664933" y="115430"/>
                  </a:lnTo>
                  <a:lnTo>
                    <a:pt x="669734" y="121018"/>
                  </a:lnTo>
                  <a:lnTo>
                    <a:pt x="674522" y="121818"/>
                  </a:lnTo>
                  <a:lnTo>
                    <a:pt x="680123" y="120218"/>
                  </a:lnTo>
                  <a:close/>
                </a:path>
                <a:path w="1056005" h="435609">
                  <a:moveTo>
                    <a:pt x="690511" y="92252"/>
                  </a:moveTo>
                  <a:lnTo>
                    <a:pt x="684784" y="91909"/>
                  </a:lnTo>
                  <a:lnTo>
                    <a:pt x="686015" y="96748"/>
                  </a:lnTo>
                  <a:lnTo>
                    <a:pt x="689495" y="99326"/>
                  </a:lnTo>
                  <a:lnTo>
                    <a:pt x="690511" y="92252"/>
                  </a:lnTo>
                  <a:close/>
                </a:path>
                <a:path w="1056005" h="435609">
                  <a:moveTo>
                    <a:pt x="748055" y="255282"/>
                  </a:moveTo>
                  <a:lnTo>
                    <a:pt x="745655" y="250494"/>
                  </a:lnTo>
                  <a:lnTo>
                    <a:pt x="741667" y="253682"/>
                  </a:lnTo>
                  <a:lnTo>
                    <a:pt x="736066" y="249694"/>
                  </a:lnTo>
                  <a:lnTo>
                    <a:pt x="738466" y="255282"/>
                  </a:lnTo>
                  <a:lnTo>
                    <a:pt x="741667" y="258483"/>
                  </a:lnTo>
                  <a:lnTo>
                    <a:pt x="748055" y="255282"/>
                  </a:lnTo>
                  <a:close/>
                </a:path>
                <a:path w="1056005" h="435609">
                  <a:moveTo>
                    <a:pt x="763244" y="425526"/>
                  </a:moveTo>
                  <a:lnTo>
                    <a:pt x="760844" y="423125"/>
                  </a:lnTo>
                  <a:lnTo>
                    <a:pt x="759244" y="420725"/>
                  </a:lnTo>
                  <a:lnTo>
                    <a:pt x="757643" y="419125"/>
                  </a:lnTo>
                  <a:lnTo>
                    <a:pt x="750455" y="423926"/>
                  </a:lnTo>
                  <a:lnTo>
                    <a:pt x="752055" y="426313"/>
                  </a:lnTo>
                  <a:lnTo>
                    <a:pt x="754443" y="427913"/>
                  </a:lnTo>
                  <a:lnTo>
                    <a:pt x="756043" y="430314"/>
                  </a:lnTo>
                  <a:lnTo>
                    <a:pt x="763244" y="425526"/>
                  </a:lnTo>
                  <a:close/>
                </a:path>
                <a:path w="1056005" h="435609">
                  <a:moveTo>
                    <a:pt x="772033" y="361581"/>
                  </a:moveTo>
                  <a:lnTo>
                    <a:pt x="764057" y="360908"/>
                  </a:lnTo>
                  <a:lnTo>
                    <a:pt x="765733" y="364578"/>
                  </a:lnTo>
                  <a:lnTo>
                    <a:pt x="770572" y="366750"/>
                  </a:lnTo>
                  <a:lnTo>
                    <a:pt x="772033" y="361581"/>
                  </a:lnTo>
                  <a:close/>
                </a:path>
                <a:path w="1056005" h="435609">
                  <a:moveTo>
                    <a:pt x="772833" y="261683"/>
                  </a:moveTo>
                  <a:lnTo>
                    <a:pt x="770432" y="253682"/>
                  </a:lnTo>
                  <a:lnTo>
                    <a:pt x="765632" y="256082"/>
                  </a:lnTo>
                  <a:lnTo>
                    <a:pt x="757643" y="253682"/>
                  </a:lnTo>
                  <a:lnTo>
                    <a:pt x="760044" y="260883"/>
                  </a:lnTo>
                  <a:lnTo>
                    <a:pt x="764044" y="258483"/>
                  </a:lnTo>
                  <a:lnTo>
                    <a:pt x="772833" y="261683"/>
                  </a:lnTo>
                  <a:close/>
                </a:path>
                <a:path w="1056005" h="435609">
                  <a:moveTo>
                    <a:pt x="791210" y="211328"/>
                  </a:moveTo>
                  <a:lnTo>
                    <a:pt x="786422" y="208927"/>
                  </a:lnTo>
                  <a:lnTo>
                    <a:pt x="785622" y="212928"/>
                  </a:lnTo>
                  <a:lnTo>
                    <a:pt x="778421" y="212928"/>
                  </a:lnTo>
                  <a:lnTo>
                    <a:pt x="783221" y="216928"/>
                  </a:lnTo>
                  <a:lnTo>
                    <a:pt x="788009" y="217728"/>
                  </a:lnTo>
                  <a:lnTo>
                    <a:pt x="791210" y="211328"/>
                  </a:lnTo>
                  <a:close/>
                </a:path>
                <a:path w="1056005" h="435609">
                  <a:moveTo>
                    <a:pt x="815987" y="204139"/>
                  </a:moveTo>
                  <a:lnTo>
                    <a:pt x="809599" y="198539"/>
                  </a:lnTo>
                  <a:lnTo>
                    <a:pt x="807199" y="202539"/>
                  </a:lnTo>
                  <a:lnTo>
                    <a:pt x="798410" y="204939"/>
                  </a:lnTo>
                  <a:lnTo>
                    <a:pt x="805599" y="210527"/>
                  </a:lnTo>
                  <a:lnTo>
                    <a:pt x="807199" y="205740"/>
                  </a:lnTo>
                  <a:lnTo>
                    <a:pt x="815987" y="204139"/>
                  </a:lnTo>
                  <a:close/>
                </a:path>
                <a:path w="1056005" h="435609">
                  <a:moveTo>
                    <a:pt x="820788" y="255282"/>
                  </a:moveTo>
                  <a:lnTo>
                    <a:pt x="818388" y="250494"/>
                  </a:lnTo>
                  <a:lnTo>
                    <a:pt x="815187" y="253682"/>
                  </a:lnTo>
                  <a:lnTo>
                    <a:pt x="809599" y="249694"/>
                  </a:lnTo>
                  <a:lnTo>
                    <a:pt x="811187" y="255282"/>
                  </a:lnTo>
                  <a:lnTo>
                    <a:pt x="814387" y="258483"/>
                  </a:lnTo>
                  <a:lnTo>
                    <a:pt x="820788" y="255282"/>
                  </a:lnTo>
                  <a:close/>
                </a:path>
                <a:path w="1056005" h="435609">
                  <a:moveTo>
                    <a:pt x="825538" y="231101"/>
                  </a:moveTo>
                  <a:lnTo>
                    <a:pt x="823175" y="224917"/>
                  </a:lnTo>
                  <a:lnTo>
                    <a:pt x="822375" y="227317"/>
                  </a:lnTo>
                  <a:lnTo>
                    <a:pt x="820788" y="228917"/>
                  </a:lnTo>
                  <a:lnTo>
                    <a:pt x="817587" y="227317"/>
                  </a:lnTo>
                  <a:lnTo>
                    <a:pt x="818388" y="222516"/>
                  </a:lnTo>
                  <a:lnTo>
                    <a:pt x="822375" y="216128"/>
                  </a:lnTo>
                  <a:lnTo>
                    <a:pt x="817587" y="214528"/>
                  </a:lnTo>
                  <a:lnTo>
                    <a:pt x="816787" y="216928"/>
                  </a:lnTo>
                  <a:lnTo>
                    <a:pt x="815187" y="218528"/>
                  </a:lnTo>
                  <a:lnTo>
                    <a:pt x="811987" y="216928"/>
                  </a:lnTo>
                  <a:lnTo>
                    <a:pt x="810399" y="220116"/>
                  </a:lnTo>
                  <a:lnTo>
                    <a:pt x="808799" y="224917"/>
                  </a:lnTo>
                  <a:lnTo>
                    <a:pt x="814971" y="229069"/>
                  </a:lnTo>
                  <a:lnTo>
                    <a:pt x="821677" y="231813"/>
                  </a:lnTo>
                  <a:lnTo>
                    <a:pt x="825538" y="231101"/>
                  </a:lnTo>
                  <a:close/>
                </a:path>
                <a:path w="1056005" h="435609">
                  <a:moveTo>
                    <a:pt x="852754" y="173761"/>
                  </a:moveTo>
                  <a:lnTo>
                    <a:pt x="847953" y="171373"/>
                  </a:lnTo>
                  <a:lnTo>
                    <a:pt x="846353" y="176161"/>
                  </a:lnTo>
                  <a:lnTo>
                    <a:pt x="839165" y="175361"/>
                  </a:lnTo>
                  <a:lnTo>
                    <a:pt x="844765" y="179362"/>
                  </a:lnTo>
                  <a:lnTo>
                    <a:pt x="849553" y="180162"/>
                  </a:lnTo>
                  <a:lnTo>
                    <a:pt x="852754" y="173761"/>
                  </a:lnTo>
                  <a:close/>
                </a:path>
                <a:path w="1056005" h="435609">
                  <a:moveTo>
                    <a:pt x="855154" y="312826"/>
                  </a:moveTo>
                  <a:lnTo>
                    <a:pt x="851154" y="303237"/>
                  </a:lnTo>
                  <a:lnTo>
                    <a:pt x="850353" y="302437"/>
                  </a:lnTo>
                  <a:lnTo>
                    <a:pt x="846201" y="297243"/>
                  </a:lnTo>
                  <a:lnTo>
                    <a:pt x="845858" y="302844"/>
                  </a:lnTo>
                  <a:lnTo>
                    <a:pt x="847763" y="311429"/>
                  </a:lnTo>
                  <a:lnTo>
                    <a:pt x="850353" y="315226"/>
                  </a:lnTo>
                  <a:lnTo>
                    <a:pt x="855154" y="312826"/>
                  </a:lnTo>
                  <a:close/>
                </a:path>
                <a:path w="1056005" h="435609">
                  <a:moveTo>
                    <a:pt x="876922" y="293458"/>
                  </a:moveTo>
                  <a:lnTo>
                    <a:pt x="875131" y="288848"/>
                  </a:lnTo>
                  <a:lnTo>
                    <a:pt x="867930" y="291884"/>
                  </a:lnTo>
                  <a:lnTo>
                    <a:pt x="871537" y="293954"/>
                  </a:lnTo>
                  <a:lnTo>
                    <a:pt x="876922" y="293458"/>
                  </a:lnTo>
                  <a:close/>
                </a:path>
                <a:path w="1056005" h="435609">
                  <a:moveTo>
                    <a:pt x="903097" y="388759"/>
                  </a:moveTo>
                  <a:lnTo>
                    <a:pt x="889050" y="394042"/>
                  </a:lnTo>
                  <a:lnTo>
                    <a:pt x="890219" y="396849"/>
                  </a:lnTo>
                  <a:lnTo>
                    <a:pt x="897813" y="395617"/>
                  </a:lnTo>
                  <a:lnTo>
                    <a:pt x="903097" y="388759"/>
                  </a:lnTo>
                  <a:close/>
                </a:path>
                <a:path w="1056005" h="435609">
                  <a:moveTo>
                    <a:pt x="905497" y="346392"/>
                  </a:moveTo>
                  <a:lnTo>
                    <a:pt x="902296" y="345592"/>
                  </a:lnTo>
                  <a:lnTo>
                    <a:pt x="899109" y="344004"/>
                  </a:lnTo>
                  <a:lnTo>
                    <a:pt x="896708" y="344004"/>
                  </a:lnTo>
                  <a:lnTo>
                    <a:pt x="895108" y="347192"/>
                  </a:lnTo>
                  <a:lnTo>
                    <a:pt x="893508" y="351993"/>
                  </a:lnTo>
                  <a:lnTo>
                    <a:pt x="896708" y="352793"/>
                  </a:lnTo>
                  <a:lnTo>
                    <a:pt x="899109" y="353593"/>
                  </a:lnTo>
                  <a:lnTo>
                    <a:pt x="902296" y="354393"/>
                  </a:lnTo>
                  <a:lnTo>
                    <a:pt x="903897" y="351193"/>
                  </a:lnTo>
                  <a:lnTo>
                    <a:pt x="905497" y="346392"/>
                  </a:lnTo>
                  <a:close/>
                </a:path>
                <a:path w="1056005" h="435609">
                  <a:moveTo>
                    <a:pt x="912291" y="183146"/>
                  </a:moveTo>
                  <a:lnTo>
                    <a:pt x="907097" y="178562"/>
                  </a:lnTo>
                  <a:lnTo>
                    <a:pt x="907097" y="183362"/>
                  </a:lnTo>
                  <a:lnTo>
                    <a:pt x="903097" y="183362"/>
                  </a:lnTo>
                  <a:lnTo>
                    <a:pt x="902296" y="178562"/>
                  </a:lnTo>
                  <a:lnTo>
                    <a:pt x="902296" y="172173"/>
                  </a:lnTo>
                  <a:lnTo>
                    <a:pt x="897509" y="171373"/>
                  </a:lnTo>
                  <a:lnTo>
                    <a:pt x="897509" y="176161"/>
                  </a:lnTo>
                  <a:lnTo>
                    <a:pt x="893508" y="176161"/>
                  </a:lnTo>
                  <a:lnTo>
                    <a:pt x="893508" y="178562"/>
                  </a:lnTo>
                  <a:lnTo>
                    <a:pt x="894308" y="181762"/>
                  </a:lnTo>
                  <a:lnTo>
                    <a:pt x="894308" y="184162"/>
                  </a:lnTo>
                  <a:lnTo>
                    <a:pt x="901700" y="185420"/>
                  </a:lnTo>
                  <a:lnTo>
                    <a:pt x="909091" y="185254"/>
                  </a:lnTo>
                  <a:lnTo>
                    <a:pt x="912291" y="183146"/>
                  </a:lnTo>
                  <a:close/>
                </a:path>
                <a:path w="1056005" h="435609">
                  <a:moveTo>
                    <a:pt x="977430" y="247294"/>
                  </a:moveTo>
                  <a:lnTo>
                    <a:pt x="968641" y="240106"/>
                  </a:lnTo>
                  <a:lnTo>
                    <a:pt x="967841" y="239306"/>
                  </a:lnTo>
                  <a:lnTo>
                    <a:pt x="961745" y="236347"/>
                  </a:lnTo>
                  <a:lnTo>
                    <a:pt x="964044" y="241401"/>
                  </a:lnTo>
                  <a:lnTo>
                    <a:pt x="969632" y="248412"/>
                  </a:lnTo>
                  <a:lnTo>
                    <a:pt x="973429" y="251294"/>
                  </a:lnTo>
                  <a:lnTo>
                    <a:pt x="977430" y="247294"/>
                  </a:lnTo>
                  <a:close/>
                </a:path>
                <a:path w="1056005" h="435609">
                  <a:moveTo>
                    <a:pt x="1055751" y="296849"/>
                  </a:moveTo>
                  <a:lnTo>
                    <a:pt x="1045184" y="306730"/>
                  </a:lnTo>
                  <a:lnTo>
                    <a:pt x="1047356" y="308838"/>
                  </a:lnTo>
                  <a:lnTo>
                    <a:pt x="1053731" y="304939"/>
                  </a:lnTo>
                  <a:lnTo>
                    <a:pt x="1055751" y="29684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76155" y="9700399"/>
              <a:ext cx="1226185" cy="586740"/>
            </a:xfrm>
            <a:custGeom>
              <a:avLst/>
              <a:gdLst/>
              <a:ahLst/>
              <a:cxnLst/>
              <a:rect l="l" t="t" r="r" b="b"/>
              <a:pathLst>
                <a:path w="1226184" h="586740">
                  <a:moveTo>
                    <a:pt x="8788" y="241236"/>
                  </a:moveTo>
                  <a:lnTo>
                    <a:pt x="3987" y="241236"/>
                  </a:lnTo>
                  <a:lnTo>
                    <a:pt x="1600" y="234835"/>
                  </a:lnTo>
                  <a:lnTo>
                    <a:pt x="0" y="241236"/>
                  </a:lnTo>
                  <a:lnTo>
                    <a:pt x="0" y="245237"/>
                  </a:lnTo>
                  <a:lnTo>
                    <a:pt x="7188" y="246024"/>
                  </a:lnTo>
                  <a:lnTo>
                    <a:pt x="8788" y="241236"/>
                  </a:lnTo>
                  <a:close/>
                </a:path>
                <a:path w="1226184" h="586740">
                  <a:moveTo>
                    <a:pt x="106286" y="265214"/>
                  </a:moveTo>
                  <a:lnTo>
                    <a:pt x="101904" y="261277"/>
                  </a:lnTo>
                  <a:lnTo>
                    <a:pt x="99402" y="265506"/>
                  </a:lnTo>
                  <a:lnTo>
                    <a:pt x="100330" y="269595"/>
                  </a:lnTo>
                  <a:lnTo>
                    <a:pt x="106286" y="265214"/>
                  </a:lnTo>
                  <a:close/>
                </a:path>
                <a:path w="1226184" h="586740">
                  <a:moveTo>
                    <a:pt x="179019" y="222059"/>
                  </a:moveTo>
                  <a:lnTo>
                    <a:pt x="175082" y="218567"/>
                  </a:lnTo>
                  <a:lnTo>
                    <a:pt x="172720" y="222948"/>
                  </a:lnTo>
                  <a:lnTo>
                    <a:pt x="173507" y="226885"/>
                  </a:lnTo>
                  <a:lnTo>
                    <a:pt x="179019" y="222059"/>
                  </a:lnTo>
                  <a:close/>
                </a:path>
                <a:path w="1226184" h="586740">
                  <a:moveTo>
                    <a:pt x="186207" y="275602"/>
                  </a:moveTo>
                  <a:lnTo>
                    <a:pt x="181825" y="272122"/>
                  </a:lnTo>
                  <a:lnTo>
                    <a:pt x="179324" y="276504"/>
                  </a:lnTo>
                  <a:lnTo>
                    <a:pt x="180251" y="280428"/>
                  </a:lnTo>
                  <a:lnTo>
                    <a:pt x="186207" y="275602"/>
                  </a:lnTo>
                  <a:close/>
                </a:path>
                <a:path w="1226184" h="586740">
                  <a:moveTo>
                    <a:pt x="198196" y="305168"/>
                  </a:moveTo>
                  <a:lnTo>
                    <a:pt x="192608" y="305168"/>
                  </a:lnTo>
                  <a:lnTo>
                    <a:pt x="185407" y="303568"/>
                  </a:lnTo>
                  <a:lnTo>
                    <a:pt x="184607" y="309168"/>
                  </a:lnTo>
                  <a:lnTo>
                    <a:pt x="190207" y="308368"/>
                  </a:lnTo>
                  <a:lnTo>
                    <a:pt x="197396" y="309968"/>
                  </a:lnTo>
                  <a:lnTo>
                    <a:pt x="198196" y="305168"/>
                  </a:lnTo>
                  <a:close/>
                </a:path>
                <a:path w="1226184" h="586740">
                  <a:moveTo>
                    <a:pt x="217906" y="211162"/>
                  </a:moveTo>
                  <a:lnTo>
                    <a:pt x="213779" y="213855"/>
                  </a:lnTo>
                  <a:lnTo>
                    <a:pt x="210261" y="217462"/>
                  </a:lnTo>
                  <a:lnTo>
                    <a:pt x="214985" y="215658"/>
                  </a:lnTo>
                  <a:lnTo>
                    <a:pt x="217906" y="211162"/>
                  </a:lnTo>
                  <a:close/>
                </a:path>
                <a:path w="1226184" h="586740">
                  <a:moveTo>
                    <a:pt x="220573" y="280390"/>
                  </a:moveTo>
                  <a:lnTo>
                    <a:pt x="213385" y="277202"/>
                  </a:lnTo>
                  <a:lnTo>
                    <a:pt x="212585" y="281990"/>
                  </a:lnTo>
                  <a:lnTo>
                    <a:pt x="204597" y="285991"/>
                  </a:lnTo>
                  <a:lnTo>
                    <a:pt x="212585" y="289191"/>
                  </a:lnTo>
                  <a:lnTo>
                    <a:pt x="213385" y="284391"/>
                  </a:lnTo>
                  <a:lnTo>
                    <a:pt x="220573" y="280390"/>
                  </a:lnTo>
                  <a:close/>
                </a:path>
                <a:path w="1226184" h="586740">
                  <a:moveTo>
                    <a:pt x="230962" y="490588"/>
                  </a:moveTo>
                  <a:lnTo>
                    <a:pt x="225577" y="485762"/>
                  </a:lnTo>
                  <a:lnTo>
                    <a:pt x="224370" y="489686"/>
                  </a:lnTo>
                  <a:lnTo>
                    <a:pt x="226466" y="494080"/>
                  </a:lnTo>
                  <a:lnTo>
                    <a:pt x="230962" y="490588"/>
                  </a:lnTo>
                  <a:close/>
                </a:path>
                <a:path w="1226184" h="586740">
                  <a:moveTo>
                    <a:pt x="262940" y="471411"/>
                  </a:moveTo>
                  <a:lnTo>
                    <a:pt x="258140" y="471411"/>
                  </a:lnTo>
                  <a:lnTo>
                    <a:pt x="256540" y="465010"/>
                  </a:lnTo>
                  <a:lnTo>
                    <a:pt x="254139" y="471411"/>
                  </a:lnTo>
                  <a:lnTo>
                    <a:pt x="254139" y="475399"/>
                  </a:lnTo>
                  <a:lnTo>
                    <a:pt x="261340" y="476199"/>
                  </a:lnTo>
                  <a:lnTo>
                    <a:pt x="262940" y="471411"/>
                  </a:lnTo>
                  <a:close/>
                </a:path>
                <a:path w="1226184" h="586740">
                  <a:moveTo>
                    <a:pt x="283718" y="172504"/>
                  </a:moveTo>
                  <a:lnTo>
                    <a:pt x="278917" y="173304"/>
                  </a:lnTo>
                  <a:lnTo>
                    <a:pt x="271729" y="171704"/>
                  </a:lnTo>
                  <a:lnTo>
                    <a:pt x="270129" y="176491"/>
                  </a:lnTo>
                  <a:lnTo>
                    <a:pt x="275717" y="175704"/>
                  </a:lnTo>
                  <a:lnTo>
                    <a:pt x="282917" y="177292"/>
                  </a:lnTo>
                  <a:lnTo>
                    <a:pt x="283718" y="172504"/>
                  </a:lnTo>
                  <a:close/>
                </a:path>
                <a:path w="1226184" h="586740">
                  <a:moveTo>
                    <a:pt x="285318" y="469011"/>
                  </a:moveTo>
                  <a:lnTo>
                    <a:pt x="282117" y="465810"/>
                  </a:lnTo>
                  <a:lnTo>
                    <a:pt x="276517" y="463423"/>
                  </a:lnTo>
                  <a:lnTo>
                    <a:pt x="276517" y="470611"/>
                  </a:lnTo>
                  <a:lnTo>
                    <a:pt x="279717" y="474611"/>
                  </a:lnTo>
                  <a:lnTo>
                    <a:pt x="285318" y="476199"/>
                  </a:lnTo>
                  <a:lnTo>
                    <a:pt x="285318" y="469011"/>
                  </a:lnTo>
                  <a:close/>
                </a:path>
                <a:path w="1226184" h="586740">
                  <a:moveTo>
                    <a:pt x="290106" y="234035"/>
                  </a:moveTo>
                  <a:lnTo>
                    <a:pt x="284822" y="229209"/>
                  </a:lnTo>
                  <a:lnTo>
                    <a:pt x="283819" y="233146"/>
                  </a:lnTo>
                  <a:lnTo>
                    <a:pt x="285953" y="237528"/>
                  </a:lnTo>
                  <a:lnTo>
                    <a:pt x="290106" y="234035"/>
                  </a:lnTo>
                  <a:close/>
                </a:path>
                <a:path w="1226184" h="586740">
                  <a:moveTo>
                    <a:pt x="315683" y="429056"/>
                  </a:moveTo>
                  <a:lnTo>
                    <a:pt x="313283" y="424256"/>
                  </a:lnTo>
                  <a:lnTo>
                    <a:pt x="310083" y="427456"/>
                  </a:lnTo>
                  <a:lnTo>
                    <a:pt x="303695" y="423456"/>
                  </a:lnTo>
                  <a:lnTo>
                    <a:pt x="306095" y="429056"/>
                  </a:lnTo>
                  <a:lnTo>
                    <a:pt x="309283" y="432244"/>
                  </a:lnTo>
                  <a:lnTo>
                    <a:pt x="315683" y="429056"/>
                  </a:lnTo>
                  <a:close/>
                </a:path>
                <a:path w="1226184" h="586740">
                  <a:moveTo>
                    <a:pt x="329272" y="282790"/>
                  </a:moveTo>
                  <a:lnTo>
                    <a:pt x="321741" y="282117"/>
                  </a:lnTo>
                  <a:lnTo>
                    <a:pt x="323570" y="285788"/>
                  </a:lnTo>
                  <a:lnTo>
                    <a:pt x="328256" y="287959"/>
                  </a:lnTo>
                  <a:lnTo>
                    <a:pt x="329272" y="282790"/>
                  </a:lnTo>
                  <a:close/>
                </a:path>
                <a:path w="1226184" h="586740">
                  <a:moveTo>
                    <a:pt x="335851" y="169722"/>
                  </a:moveTo>
                  <a:lnTo>
                    <a:pt x="331762" y="172605"/>
                  </a:lnTo>
                  <a:lnTo>
                    <a:pt x="328434" y="176237"/>
                  </a:lnTo>
                  <a:lnTo>
                    <a:pt x="333260" y="174104"/>
                  </a:lnTo>
                  <a:lnTo>
                    <a:pt x="335851" y="169722"/>
                  </a:lnTo>
                  <a:close/>
                </a:path>
                <a:path w="1226184" h="586740">
                  <a:moveTo>
                    <a:pt x="342861" y="547331"/>
                  </a:moveTo>
                  <a:lnTo>
                    <a:pt x="334860" y="549732"/>
                  </a:lnTo>
                  <a:lnTo>
                    <a:pt x="337261" y="553732"/>
                  </a:lnTo>
                  <a:lnTo>
                    <a:pt x="334860" y="561721"/>
                  </a:lnTo>
                  <a:lnTo>
                    <a:pt x="342861" y="559320"/>
                  </a:lnTo>
                  <a:lnTo>
                    <a:pt x="339661" y="555332"/>
                  </a:lnTo>
                  <a:lnTo>
                    <a:pt x="342861" y="547331"/>
                  </a:lnTo>
                  <a:close/>
                </a:path>
                <a:path w="1226184" h="586740">
                  <a:moveTo>
                    <a:pt x="348183" y="499211"/>
                  </a:moveTo>
                  <a:lnTo>
                    <a:pt x="345249" y="495388"/>
                  </a:lnTo>
                  <a:lnTo>
                    <a:pt x="340207" y="499097"/>
                  </a:lnTo>
                  <a:lnTo>
                    <a:pt x="339661" y="505282"/>
                  </a:lnTo>
                  <a:lnTo>
                    <a:pt x="342112" y="510108"/>
                  </a:lnTo>
                  <a:lnTo>
                    <a:pt x="346049" y="509778"/>
                  </a:lnTo>
                  <a:lnTo>
                    <a:pt x="345363" y="505955"/>
                  </a:lnTo>
                  <a:lnTo>
                    <a:pt x="347154" y="502577"/>
                  </a:lnTo>
                  <a:lnTo>
                    <a:pt x="348183" y="499211"/>
                  </a:lnTo>
                  <a:close/>
                </a:path>
                <a:path w="1226184" h="586740">
                  <a:moveTo>
                    <a:pt x="366560" y="183299"/>
                  </a:moveTo>
                  <a:lnTo>
                    <a:pt x="362432" y="186194"/>
                  </a:lnTo>
                  <a:lnTo>
                    <a:pt x="358914" y="189826"/>
                  </a:lnTo>
                  <a:lnTo>
                    <a:pt x="363639" y="187693"/>
                  </a:lnTo>
                  <a:lnTo>
                    <a:pt x="366560" y="183299"/>
                  </a:lnTo>
                  <a:close/>
                </a:path>
                <a:path w="1226184" h="586740">
                  <a:moveTo>
                    <a:pt x="371627" y="532955"/>
                  </a:moveTo>
                  <a:lnTo>
                    <a:pt x="365899" y="532955"/>
                  </a:lnTo>
                  <a:lnTo>
                    <a:pt x="367131" y="537743"/>
                  </a:lnTo>
                  <a:lnTo>
                    <a:pt x="370611" y="540143"/>
                  </a:lnTo>
                  <a:lnTo>
                    <a:pt x="371627" y="532955"/>
                  </a:lnTo>
                  <a:close/>
                </a:path>
                <a:path w="1226184" h="586740">
                  <a:moveTo>
                    <a:pt x="385406" y="487807"/>
                  </a:moveTo>
                  <a:lnTo>
                    <a:pt x="381317" y="490689"/>
                  </a:lnTo>
                  <a:lnTo>
                    <a:pt x="377990" y="494322"/>
                  </a:lnTo>
                  <a:lnTo>
                    <a:pt x="382816" y="492188"/>
                  </a:lnTo>
                  <a:lnTo>
                    <a:pt x="385406" y="487807"/>
                  </a:lnTo>
                  <a:close/>
                </a:path>
                <a:path w="1226184" h="586740">
                  <a:moveTo>
                    <a:pt x="401993" y="570509"/>
                  </a:moveTo>
                  <a:lnTo>
                    <a:pt x="396405" y="571309"/>
                  </a:lnTo>
                  <a:lnTo>
                    <a:pt x="389204" y="569709"/>
                  </a:lnTo>
                  <a:lnTo>
                    <a:pt x="388416" y="574509"/>
                  </a:lnTo>
                  <a:lnTo>
                    <a:pt x="394004" y="573709"/>
                  </a:lnTo>
                  <a:lnTo>
                    <a:pt x="401193" y="575310"/>
                  </a:lnTo>
                  <a:lnTo>
                    <a:pt x="401993" y="570509"/>
                  </a:lnTo>
                  <a:close/>
                </a:path>
                <a:path w="1226184" h="586740">
                  <a:moveTo>
                    <a:pt x="409994" y="160515"/>
                  </a:moveTo>
                  <a:lnTo>
                    <a:pt x="404393" y="160515"/>
                  </a:lnTo>
                  <a:lnTo>
                    <a:pt x="397205" y="158915"/>
                  </a:lnTo>
                  <a:lnTo>
                    <a:pt x="396405" y="164515"/>
                  </a:lnTo>
                  <a:lnTo>
                    <a:pt x="401993" y="163715"/>
                  </a:lnTo>
                  <a:lnTo>
                    <a:pt x="409194" y="165303"/>
                  </a:lnTo>
                  <a:lnTo>
                    <a:pt x="409994" y="160515"/>
                  </a:lnTo>
                  <a:close/>
                </a:path>
                <a:path w="1226184" h="586740">
                  <a:moveTo>
                    <a:pt x="419582" y="416267"/>
                  </a:moveTo>
                  <a:lnTo>
                    <a:pt x="412051" y="415594"/>
                  </a:lnTo>
                  <a:lnTo>
                    <a:pt x="413880" y="419265"/>
                  </a:lnTo>
                  <a:lnTo>
                    <a:pt x="418566" y="421436"/>
                  </a:lnTo>
                  <a:lnTo>
                    <a:pt x="419582" y="416267"/>
                  </a:lnTo>
                  <a:close/>
                </a:path>
                <a:path w="1226184" h="586740">
                  <a:moveTo>
                    <a:pt x="437159" y="153327"/>
                  </a:moveTo>
                  <a:lnTo>
                    <a:pt x="431431" y="148043"/>
                  </a:lnTo>
                  <a:lnTo>
                    <a:pt x="430263" y="151828"/>
                  </a:lnTo>
                  <a:lnTo>
                    <a:pt x="432549" y="156349"/>
                  </a:lnTo>
                  <a:lnTo>
                    <a:pt x="437159" y="153327"/>
                  </a:lnTo>
                  <a:close/>
                </a:path>
                <a:path w="1226184" h="586740">
                  <a:moveTo>
                    <a:pt x="442760" y="430644"/>
                  </a:moveTo>
                  <a:lnTo>
                    <a:pt x="435229" y="429971"/>
                  </a:lnTo>
                  <a:lnTo>
                    <a:pt x="437057" y="433641"/>
                  </a:lnTo>
                  <a:lnTo>
                    <a:pt x="441744" y="435813"/>
                  </a:lnTo>
                  <a:lnTo>
                    <a:pt x="442760" y="430644"/>
                  </a:lnTo>
                  <a:close/>
                </a:path>
                <a:path w="1226184" h="586740">
                  <a:moveTo>
                    <a:pt x="454748" y="463423"/>
                  </a:moveTo>
                  <a:lnTo>
                    <a:pt x="451548" y="460222"/>
                  </a:lnTo>
                  <a:lnTo>
                    <a:pt x="450913" y="450723"/>
                  </a:lnTo>
                  <a:lnTo>
                    <a:pt x="448246" y="456717"/>
                  </a:lnTo>
                  <a:lnTo>
                    <a:pt x="447840" y="465277"/>
                  </a:lnTo>
                  <a:lnTo>
                    <a:pt x="453948" y="463423"/>
                  </a:lnTo>
                  <a:lnTo>
                    <a:pt x="454748" y="463423"/>
                  </a:lnTo>
                  <a:close/>
                </a:path>
                <a:path w="1226184" h="586740">
                  <a:moveTo>
                    <a:pt x="468337" y="261213"/>
                  </a:moveTo>
                  <a:lnTo>
                    <a:pt x="463537" y="261213"/>
                  </a:lnTo>
                  <a:lnTo>
                    <a:pt x="461137" y="254825"/>
                  </a:lnTo>
                  <a:lnTo>
                    <a:pt x="459536" y="261213"/>
                  </a:lnTo>
                  <a:lnTo>
                    <a:pt x="459536" y="265214"/>
                  </a:lnTo>
                  <a:lnTo>
                    <a:pt x="466737" y="266014"/>
                  </a:lnTo>
                  <a:lnTo>
                    <a:pt x="468337" y="261213"/>
                  </a:lnTo>
                  <a:close/>
                </a:path>
                <a:path w="1226184" h="586740">
                  <a:moveTo>
                    <a:pt x="484390" y="585647"/>
                  </a:moveTo>
                  <a:lnTo>
                    <a:pt x="482955" y="586600"/>
                  </a:lnTo>
                  <a:lnTo>
                    <a:pt x="483806" y="586600"/>
                  </a:lnTo>
                  <a:lnTo>
                    <a:pt x="484390" y="585647"/>
                  </a:lnTo>
                  <a:close/>
                </a:path>
                <a:path w="1226184" h="586740">
                  <a:moveTo>
                    <a:pt x="489115" y="346735"/>
                  </a:moveTo>
                  <a:lnTo>
                    <a:pt x="486714" y="341934"/>
                  </a:lnTo>
                  <a:lnTo>
                    <a:pt x="482561" y="342125"/>
                  </a:lnTo>
                  <a:lnTo>
                    <a:pt x="476923" y="340436"/>
                  </a:lnTo>
                  <a:lnTo>
                    <a:pt x="472782" y="340702"/>
                  </a:lnTo>
                  <a:lnTo>
                    <a:pt x="473125" y="346735"/>
                  </a:lnTo>
                  <a:lnTo>
                    <a:pt x="475526" y="345135"/>
                  </a:lnTo>
                  <a:lnTo>
                    <a:pt x="477926" y="344335"/>
                  </a:lnTo>
                  <a:lnTo>
                    <a:pt x="479526" y="347535"/>
                  </a:lnTo>
                  <a:lnTo>
                    <a:pt x="477926" y="349923"/>
                  </a:lnTo>
                  <a:lnTo>
                    <a:pt x="473125" y="352323"/>
                  </a:lnTo>
                  <a:lnTo>
                    <a:pt x="475526" y="355523"/>
                  </a:lnTo>
                  <a:lnTo>
                    <a:pt x="480314" y="350723"/>
                  </a:lnTo>
                  <a:lnTo>
                    <a:pt x="489115" y="346735"/>
                  </a:lnTo>
                  <a:close/>
                </a:path>
                <a:path w="1226184" h="586740">
                  <a:moveTo>
                    <a:pt x="510692" y="449834"/>
                  </a:moveTo>
                  <a:lnTo>
                    <a:pt x="502818" y="449160"/>
                  </a:lnTo>
                  <a:lnTo>
                    <a:pt x="504698" y="452831"/>
                  </a:lnTo>
                  <a:lnTo>
                    <a:pt x="509562" y="455002"/>
                  </a:lnTo>
                  <a:lnTo>
                    <a:pt x="510692" y="449834"/>
                  </a:lnTo>
                  <a:close/>
                </a:path>
                <a:path w="1226184" h="586740">
                  <a:moveTo>
                    <a:pt x="542658" y="300380"/>
                  </a:moveTo>
                  <a:lnTo>
                    <a:pt x="537260" y="295541"/>
                  </a:lnTo>
                  <a:lnTo>
                    <a:pt x="536067" y="299478"/>
                  </a:lnTo>
                  <a:lnTo>
                    <a:pt x="538162" y="303860"/>
                  </a:lnTo>
                  <a:lnTo>
                    <a:pt x="542658" y="300380"/>
                  </a:lnTo>
                  <a:close/>
                </a:path>
                <a:path w="1226184" h="586740">
                  <a:moveTo>
                    <a:pt x="554837" y="382651"/>
                  </a:moveTo>
                  <a:lnTo>
                    <a:pt x="550748" y="385495"/>
                  </a:lnTo>
                  <a:lnTo>
                    <a:pt x="547420" y="388937"/>
                  </a:lnTo>
                  <a:lnTo>
                    <a:pt x="552246" y="386689"/>
                  </a:lnTo>
                  <a:lnTo>
                    <a:pt x="554837" y="382651"/>
                  </a:lnTo>
                  <a:close/>
                </a:path>
                <a:path w="1226184" h="586740">
                  <a:moveTo>
                    <a:pt x="561835" y="165303"/>
                  </a:moveTo>
                  <a:lnTo>
                    <a:pt x="556247" y="166103"/>
                  </a:lnTo>
                  <a:lnTo>
                    <a:pt x="549046" y="164515"/>
                  </a:lnTo>
                  <a:lnTo>
                    <a:pt x="548259" y="169303"/>
                  </a:lnTo>
                  <a:lnTo>
                    <a:pt x="553847" y="168503"/>
                  </a:lnTo>
                  <a:lnTo>
                    <a:pt x="561035" y="170103"/>
                  </a:lnTo>
                  <a:lnTo>
                    <a:pt x="561835" y="165303"/>
                  </a:lnTo>
                  <a:close/>
                </a:path>
                <a:path w="1226184" h="586740">
                  <a:moveTo>
                    <a:pt x="565035" y="301180"/>
                  </a:moveTo>
                  <a:lnTo>
                    <a:pt x="558647" y="300380"/>
                  </a:lnTo>
                  <a:lnTo>
                    <a:pt x="557847" y="293979"/>
                  </a:lnTo>
                  <a:lnTo>
                    <a:pt x="552246" y="292379"/>
                  </a:lnTo>
                  <a:lnTo>
                    <a:pt x="551891" y="298932"/>
                  </a:lnTo>
                  <a:lnTo>
                    <a:pt x="555942" y="303974"/>
                  </a:lnTo>
                  <a:lnTo>
                    <a:pt x="561352" y="305422"/>
                  </a:lnTo>
                  <a:lnTo>
                    <a:pt x="565035" y="301180"/>
                  </a:lnTo>
                  <a:close/>
                </a:path>
                <a:path w="1226184" h="586740">
                  <a:moveTo>
                    <a:pt x="588213" y="158115"/>
                  </a:moveTo>
                  <a:lnTo>
                    <a:pt x="583412" y="158915"/>
                  </a:lnTo>
                  <a:lnTo>
                    <a:pt x="576224" y="157314"/>
                  </a:lnTo>
                  <a:lnTo>
                    <a:pt x="574624" y="162115"/>
                  </a:lnTo>
                  <a:lnTo>
                    <a:pt x="580224" y="161315"/>
                  </a:lnTo>
                  <a:lnTo>
                    <a:pt x="587413" y="162915"/>
                  </a:lnTo>
                  <a:lnTo>
                    <a:pt x="588213" y="158115"/>
                  </a:lnTo>
                  <a:close/>
                </a:path>
                <a:path w="1226184" h="586740">
                  <a:moveTo>
                    <a:pt x="592213" y="390690"/>
                  </a:moveTo>
                  <a:lnTo>
                    <a:pt x="589813" y="382701"/>
                  </a:lnTo>
                  <a:lnTo>
                    <a:pt x="585012" y="385089"/>
                  </a:lnTo>
                  <a:lnTo>
                    <a:pt x="577024" y="382701"/>
                  </a:lnTo>
                  <a:lnTo>
                    <a:pt x="579424" y="389890"/>
                  </a:lnTo>
                  <a:lnTo>
                    <a:pt x="583412" y="387489"/>
                  </a:lnTo>
                  <a:lnTo>
                    <a:pt x="592213" y="390690"/>
                  </a:lnTo>
                  <a:close/>
                </a:path>
                <a:path w="1226184" h="586740">
                  <a:moveTo>
                    <a:pt x="596099" y="320687"/>
                  </a:moveTo>
                  <a:lnTo>
                    <a:pt x="588810" y="316966"/>
                  </a:lnTo>
                  <a:lnTo>
                    <a:pt x="579424" y="316534"/>
                  </a:lnTo>
                  <a:lnTo>
                    <a:pt x="575424" y="319557"/>
                  </a:lnTo>
                  <a:lnTo>
                    <a:pt x="581558" y="320357"/>
                  </a:lnTo>
                  <a:lnTo>
                    <a:pt x="583717" y="325348"/>
                  </a:lnTo>
                  <a:lnTo>
                    <a:pt x="586333" y="329450"/>
                  </a:lnTo>
                  <a:lnTo>
                    <a:pt x="593813" y="327545"/>
                  </a:lnTo>
                  <a:lnTo>
                    <a:pt x="596099" y="320687"/>
                  </a:lnTo>
                  <a:close/>
                </a:path>
                <a:path w="1226184" h="586740">
                  <a:moveTo>
                    <a:pt x="611111" y="323164"/>
                  </a:moveTo>
                  <a:lnTo>
                    <a:pt x="606996" y="326047"/>
                  </a:lnTo>
                  <a:lnTo>
                    <a:pt x="603478" y="329692"/>
                  </a:lnTo>
                  <a:lnTo>
                    <a:pt x="608190" y="327545"/>
                  </a:lnTo>
                  <a:lnTo>
                    <a:pt x="611111" y="323164"/>
                  </a:lnTo>
                  <a:close/>
                </a:path>
                <a:path w="1226184" h="586740">
                  <a:moveTo>
                    <a:pt x="644956" y="327545"/>
                  </a:moveTo>
                  <a:lnTo>
                    <a:pt x="639368" y="321957"/>
                  </a:lnTo>
                  <a:lnTo>
                    <a:pt x="633768" y="318757"/>
                  </a:lnTo>
                  <a:lnTo>
                    <a:pt x="626579" y="319557"/>
                  </a:lnTo>
                  <a:lnTo>
                    <a:pt x="632167" y="327545"/>
                  </a:lnTo>
                  <a:lnTo>
                    <a:pt x="637768" y="331546"/>
                  </a:lnTo>
                  <a:lnTo>
                    <a:pt x="644956" y="327545"/>
                  </a:lnTo>
                  <a:close/>
                </a:path>
                <a:path w="1226184" h="586740">
                  <a:moveTo>
                    <a:pt x="656094" y="224739"/>
                  </a:moveTo>
                  <a:lnTo>
                    <a:pt x="654748" y="220954"/>
                  </a:lnTo>
                  <a:lnTo>
                    <a:pt x="648906" y="220916"/>
                  </a:lnTo>
                  <a:lnTo>
                    <a:pt x="645756" y="228447"/>
                  </a:lnTo>
                  <a:lnTo>
                    <a:pt x="656094" y="224739"/>
                  </a:lnTo>
                  <a:close/>
                </a:path>
                <a:path w="1226184" h="586740">
                  <a:moveTo>
                    <a:pt x="660146" y="312369"/>
                  </a:moveTo>
                  <a:lnTo>
                    <a:pt x="657745" y="309968"/>
                  </a:lnTo>
                  <a:lnTo>
                    <a:pt x="656145" y="307568"/>
                  </a:lnTo>
                  <a:lnTo>
                    <a:pt x="654545" y="305968"/>
                  </a:lnTo>
                  <a:lnTo>
                    <a:pt x="651344" y="308368"/>
                  </a:lnTo>
                  <a:lnTo>
                    <a:pt x="647357" y="310769"/>
                  </a:lnTo>
                  <a:lnTo>
                    <a:pt x="644156" y="313169"/>
                  </a:lnTo>
                  <a:lnTo>
                    <a:pt x="648157" y="319557"/>
                  </a:lnTo>
                  <a:lnTo>
                    <a:pt x="653745" y="318757"/>
                  </a:lnTo>
                  <a:lnTo>
                    <a:pt x="660146" y="312369"/>
                  </a:lnTo>
                  <a:close/>
                </a:path>
                <a:path w="1226184" h="586740">
                  <a:moveTo>
                    <a:pt x="673735" y="673"/>
                  </a:moveTo>
                  <a:lnTo>
                    <a:pt x="666203" y="0"/>
                  </a:lnTo>
                  <a:lnTo>
                    <a:pt x="668032" y="3670"/>
                  </a:lnTo>
                  <a:lnTo>
                    <a:pt x="672719" y="5842"/>
                  </a:lnTo>
                  <a:lnTo>
                    <a:pt x="673735" y="673"/>
                  </a:lnTo>
                  <a:close/>
                </a:path>
                <a:path w="1226184" h="586740">
                  <a:moveTo>
                    <a:pt x="681723" y="150926"/>
                  </a:moveTo>
                  <a:lnTo>
                    <a:pt x="676922" y="146126"/>
                  </a:lnTo>
                  <a:lnTo>
                    <a:pt x="672934" y="138137"/>
                  </a:lnTo>
                  <a:lnTo>
                    <a:pt x="667334" y="140538"/>
                  </a:lnTo>
                  <a:lnTo>
                    <a:pt x="670483" y="146202"/>
                  </a:lnTo>
                  <a:lnTo>
                    <a:pt x="672134" y="150520"/>
                  </a:lnTo>
                  <a:lnTo>
                    <a:pt x="674979" y="152450"/>
                  </a:lnTo>
                  <a:lnTo>
                    <a:pt x="681723" y="150926"/>
                  </a:lnTo>
                  <a:close/>
                </a:path>
                <a:path w="1226184" h="586740">
                  <a:moveTo>
                    <a:pt x="688111" y="105371"/>
                  </a:moveTo>
                  <a:lnTo>
                    <a:pt x="685711" y="101371"/>
                  </a:lnTo>
                  <a:lnTo>
                    <a:pt x="681723" y="104571"/>
                  </a:lnTo>
                  <a:lnTo>
                    <a:pt x="674522" y="107759"/>
                  </a:lnTo>
                  <a:lnTo>
                    <a:pt x="677722" y="112560"/>
                  </a:lnTo>
                  <a:lnTo>
                    <a:pt x="681723" y="108559"/>
                  </a:lnTo>
                  <a:lnTo>
                    <a:pt x="688111" y="105371"/>
                  </a:lnTo>
                  <a:close/>
                </a:path>
                <a:path w="1226184" h="586740">
                  <a:moveTo>
                    <a:pt x="688911" y="192481"/>
                  </a:moveTo>
                  <a:lnTo>
                    <a:pt x="687311" y="182892"/>
                  </a:lnTo>
                  <a:lnTo>
                    <a:pt x="686511" y="182892"/>
                  </a:lnTo>
                  <a:lnTo>
                    <a:pt x="682523" y="191681"/>
                  </a:lnTo>
                  <a:lnTo>
                    <a:pt x="677672" y="190119"/>
                  </a:lnTo>
                  <a:lnTo>
                    <a:pt x="679119" y="192379"/>
                  </a:lnTo>
                  <a:lnTo>
                    <a:pt x="683869" y="194487"/>
                  </a:lnTo>
                  <a:lnTo>
                    <a:pt x="688911" y="192481"/>
                  </a:lnTo>
                  <a:close/>
                </a:path>
                <a:path w="1226184" h="586740">
                  <a:moveTo>
                    <a:pt x="696112" y="94183"/>
                  </a:moveTo>
                  <a:lnTo>
                    <a:pt x="690257" y="93726"/>
                  </a:lnTo>
                  <a:lnTo>
                    <a:pt x="691311" y="98374"/>
                  </a:lnTo>
                  <a:lnTo>
                    <a:pt x="694753" y="100926"/>
                  </a:lnTo>
                  <a:lnTo>
                    <a:pt x="696112" y="94183"/>
                  </a:lnTo>
                  <a:close/>
                </a:path>
                <a:path w="1226184" h="586740">
                  <a:moveTo>
                    <a:pt x="704100" y="172504"/>
                  </a:moveTo>
                  <a:lnTo>
                    <a:pt x="701700" y="167703"/>
                  </a:lnTo>
                  <a:lnTo>
                    <a:pt x="697699" y="170903"/>
                  </a:lnTo>
                  <a:lnTo>
                    <a:pt x="692111" y="166903"/>
                  </a:lnTo>
                  <a:lnTo>
                    <a:pt x="694512" y="172504"/>
                  </a:lnTo>
                  <a:lnTo>
                    <a:pt x="697699" y="175704"/>
                  </a:lnTo>
                  <a:lnTo>
                    <a:pt x="704100" y="172504"/>
                  </a:lnTo>
                  <a:close/>
                </a:path>
                <a:path w="1226184" h="586740">
                  <a:moveTo>
                    <a:pt x="717867" y="228053"/>
                  </a:moveTo>
                  <a:lnTo>
                    <a:pt x="713790" y="230949"/>
                  </a:lnTo>
                  <a:lnTo>
                    <a:pt x="710450" y="234581"/>
                  </a:lnTo>
                  <a:lnTo>
                    <a:pt x="715289" y="232448"/>
                  </a:lnTo>
                  <a:lnTo>
                    <a:pt x="717867" y="228053"/>
                  </a:lnTo>
                  <a:close/>
                </a:path>
                <a:path w="1226184" h="586740">
                  <a:moveTo>
                    <a:pt x="725678" y="199669"/>
                  </a:moveTo>
                  <a:lnTo>
                    <a:pt x="720077" y="200469"/>
                  </a:lnTo>
                  <a:lnTo>
                    <a:pt x="718489" y="194081"/>
                  </a:lnTo>
                  <a:lnTo>
                    <a:pt x="716889" y="199669"/>
                  </a:lnTo>
                  <a:lnTo>
                    <a:pt x="716889" y="203669"/>
                  </a:lnTo>
                  <a:lnTo>
                    <a:pt x="724077" y="204470"/>
                  </a:lnTo>
                  <a:lnTo>
                    <a:pt x="725678" y="199669"/>
                  </a:lnTo>
                  <a:close/>
                </a:path>
                <a:path w="1226184" h="586740">
                  <a:moveTo>
                    <a:pt x="747255" y="205270"/>
                  </a:moveTo>
                  <a:lnTo>
                    <a:pt x="741591" y="204812"/>
                  </a:lnTo>
                  <a:lnTo>
                    <a:pt x="736663" y="201574"/>
                  </a:lnTo>
                  <a:lnTo>
                    <a:pt x="732650" y="199986"/>
                  </a:lnTo>
                  <a:lnTo>
                    <a:pt x="729678" y="204470"/>
                  </a:lnTo>
                  <a:lnTo>
                    <a:pt x="733323" y="206730"/>
                  </a:lnTo>
                  <a:lnTo>
                    <a:pt x="739063" y="209372"/>
                  </a:lnTo>
                  <a:lnTo>
                    <a:pt x="744512" y="209753"/>
                  </a:lnTo>
                  <a:lnTo>
                    <a:pt x="747255" y="205270"/>
                  </a:lnTo>
                  <a:close/>
                </a:path>
                <a:path w="1226184" h="586740">
                  <a:moveTo>
                    <a:pt x="751433" y="496481"/>
                  </a:moveTo>
                  <a:lnTo>
                    <a:pt x="747356" y="499186"/>
                  </a:lnTo>
                  <a:lnTo>
                    <a:pt x="744016" y="502780"/>
                  </a:lnTo>
                  <a:lnTo>
                    <a:pt x="748855" y="500976"/>
                  </a:lnTo>
                  <a:lnTo>
                    <a:pt x="751433" y="496481"/>
                  </a:lnTo>
                  <a:close/>
                </a:path>
                <a:path w="1226184" h="586740">
                  <a:moveTo>
                    <a:pt x="760844" y="533742"/>
                  </a:moveTo>
                  <a:lnTo>
                    <a:pt x="756793" y="530263"/>
                  </a:lnTo>
                  <a:lnTo>
                    <a:pt x="754253" y="534644"/>
                  </a:lnTo>
                  <a:lnTo>
                    <a:pt x="755002" y="538581"/>
                  </a:lnTo>
                  <a:lnTo>
                    <a:pt x="760844" y="533742"/>
                  </a:lnTo>
                  <a:close/>
                </a:path>
                <a:path w="1226184" h="586740">
                  <a:moveTo>
                    <a:pt x="762508" y="143560"/>
                  </a:moveTo>
                  <a:lnTo>
                    <a:pt x="761339" y="139738"/>
                  </a:lnTo>
                  <a:lnTo>
                    <a:pt x="755535" y="139509"/>
                  </a:lnTo>
                  <a:lnTo>
                    <a:pt x="752055" y="146926"/>
                  </a:lnTo>
                  <a:lnTo>
                    <a:pt x="762508" y="143560"/>
                  </a:lnTo>
                  <a:close/>
                </a:path>
                <a:path w="1226184" h="586740">
                  <a:moveTo>
                    <a:pt x="791210" y="119748"/>
                  </a:moveTo>
                  <a:lnTo>
                    <a:pt x="790092" y="114579"/>
                  </a:lnTo>
                  <a:lnTo>
                    <a:pt x="788809" y="119151"/>
                  </a:lnTo>
                  <a:lnTo>
                    <a:pt x="788746" y="124028"/>
                  </a:lnTo>
                  <a:lnTo>
                    <a:pt x="791210" y="119748"/>
                  </a:lnTo>
                  <a:close/>
                </a:path>
                <a:path w="1226184" h="586740">
                  <a:moveTo>
                    <a:pt x="796010" y="105371"/>
                  </a:moveTo>
                  <a:lnTo>
                    <a:pt x="793648" y="97497"/>
                  </a:lnTo>
                  <a:lnTo>
                    <a:pt x="788517" y="98171"/>
                  </a:lnTo>
                  <a:lnTo>
                    <a:pt x="787133" y="102450"/>
                  </a:lnTo>
                  <a:lnTo>
                    <a:pt x="796010" y="105371"/>
                  </a:lnTo>
                  <a:close/>
                </a:path>
                <a:path w="1226184" h="586740">
                  <a:moveTo>
                    <a:pt x="798410" y="134937"/>
                  </a:moveTo>
                  <a:lnTo>
                    <a:pt x="790879" y="134264"/>
                  </a:lnTo>
                  <a:lnTo>
                    <a:pt x="792708" y="137934"/>
                  </a:lnTo>
                  <a:lnTo>
                    <a:pt x="797394" y="140106"/>
                  </a:lnTo>
                  <a:lnTo>
                    <a:pt x="798410" y="134937"/>
                  </a:lnTo>
                  <a:close/>
                </a:path>
                <a:path w="1226184" h="586740">
                  <a:moveTo>
                    <a:pt x="815187" y="408266"/>
                  </a:moveTo>
                  <a:lnTo>
                    <a:pt x="811149" y="404787"/>
                  </a:lnTo>
                  <a:lnTo>
                    <a:pt x="808596" y="409168"/>
                  </a:lnTo>
                  <a:lnTo>
                    <a:pt x="809345" y="413105"/>
                  </a:lnTo>
                  <a:lnTo>
                    <a:pt x="815187" y="408266"/>
                  </a:lnTo>
                  <a:close/>
                </a:path>
                <a:path w="1226184" h="586740">
                  <a:moveTo>
                    <a:pt x="920686" y="333946"/>
                  </a:moveTo>
                  <a:lnTo>
                    <a:pt x="915885" y="333946"/>
                  </a:lnTo>
                  <a:lnTo>
                    <a:pt x="914285" y="327545"/>
                  </a:lnTo>
                  <a:lnTo>
                    <a:pt x="911898" y="333946"/>
                  </a:lnTo>
                  <a:lnTo>
                    <a:pt x="911898" y="337934"/>
                  </a:lnTo>
                  <a:lnTo>
                    <a:pt x="919086" y="338734"/>
                  </a:lnTo>
                  <a:lnTo>
                    <a:pt x="920686" y="333946"/>
                  </a:lnTo>
                  <a:close/>
                </a:path>
                <a:path w="1226184" h="586740">
                  <a:moveTo>
                    <a:pt x="999007" y="291579"/>
                  </a:moveTo>
                  <a:lnTo>
                    <a:pt x="992822" y="284391"/>
                  </a:lnTo>
                  <a:lnTo>
                    <a:pt x="990320" y="288594"/>
                  </a:lnTo>
                  <a:lnTo>
                    <a:pt x="992149" y="294284"/>
                  </a:lnTo>
                  <a:lnTo>
                    <a:pt x="999007" y="291579"/>
                  </a:lnTo>
                  <a:close/>
                </a:path>
                <a:path w="1226184" h="586740">
                  <a:moveTo>
                    <a:pt x="1011872" y="586600"/>
                  </a:moveTo>
                  <a:lnTo>
                    <a:pt x="1007999" y="582815"/>
                  </a:lnTo>
                  <a:lnTo>
                    <a:pt x="1006805" y="586600"/>
                  </a:lnTo>
                  <a:lnTo>
                    <a:pt x="1011872" y="586600"/>
                  </a:lnTo>
                  <a:close/>
                </a:path>
                <a:path w="1226184" h="586740">
                  <a:moveTo>
                    <a:pt x="1035773" y="74993"/>
                  </a:moveTo>
                  <a:lnTo>
                    <a:pt x="1033373" y="71005"/>
                  </a:lnTo>
                  <a:lnTo>
                    <a:pt x="1029373" y="74993"/>
                  </a:lnTo>
                  <a:lnTo>
                    <a:pt x="1022985" y="78193"/>
                  </a:lnTo>
                  <a:lnTo>
                    <a:pt x="1025385" y="82194"/>
                  </a:lnTo>
                  <a:lnTo>
                    <a:pt x="1029373" y="78193"/>
                  </a:lnTo>
                  <a:lnTo>
                    <a:pt x="1035773" y="74993"/>
                  </a:lnTo>
                  <a:close/>
                </a:path>
                <a:path w="1226184" h="586740">
                  <a:moveTo>
                    <a:pt x="1056652" y="337845"/>
                  </a:moveTo>
                  <a:lnTo>
                    <a:pt x="1053909" y="334137"/>
                  </a:lnTo>
                  <a:lnTo>
                    <a:pt x="1046162" y="338734"/>
                  </a:lnTo>
                  <a:lnTo>
                    <a:pt x="1054138" y="341998"/>
                  </a:lnTo>
                  <a:lnTo>
                    <a:pt x="1056652" y="337845"/>
                  </a:lnTo>
                  <a:close/>
                </a:path>
                <a:path w="1226184" h="586740">
                  <a:moveTo>
                    <a:pt x="1070940" y="487387"/>
                  </a:moveTo>
                  <a:lnTo>
                    <a:pt x="1066139" y="487387"/>
                  </a:lnTo>
                  <a:lnTo>
                    <a:pt x="1064539" y="480999"/>
                  </a:lnTo>
                  <a:lnTo>
                    <a:pt x="1062139" y="487387"/>
                  </a:lnTo>
                  <a:lnTo>
                    <a:pt x="1062139" y="491388"/>
                  </a:lnTo>
                  <a:lnTo>
                    <a:pt x="1069340" y="492188"/>
                  </a:lnTo>
                  <a:lnTo>
                    <a:pt x="1070940" y="487387"/>
                  </a:lnTo>
                  <a:close/>
                </a:path>
                <a:path w="1226184" h="586740">
                  <a:moveTo>
                    <a:pt x="1088517" y="504177"/>
                  </a:moveTo>
                  <a:lnTo>
                    <a:pt x="1082929" y="503377"/>
                  </a:lnTo>
                  <a:lnTo>
                    <a:pt x="1078928" y="496189"/>
                  </a:lnTo>
                  <a:lnTo>
                    <a:pt x="1074928" y="503377"/>
                  </a:lnTo>
                  <a:lnTo>
                    <a:pt x="1080528" y="504177"/>
                  </a:lnTo>
                  <a:lnTo>
                    <a:pt x="1085316" y="511365"/>
                  </a:lnTo>
                  <a:lnTo>
                    <a:pt x="1088517" y="504177"/>
                  </a:lnTo>
                  <a:close/>
                </a:path>
                <a:path w="1226184" h="586740">
                  <a:moveTo>
                    <a:pt x="1102398" y="246494"/>
                  </a:moveTo>
                  <a:lnTo>
                    <a:pt x="1098003" y="244132"/>
                  </a:lnTo>
                  <a:lnTo>
                    <a:pt x="1094079" y="246722"/>
                  </a:lnTo>
                  <a:lnTo>
                    <a:pt x="1098905" y="254025"/>
                  </a:lnTo>
                  <a:lnTo>
                    <a:pt x="1102398" y="246494"/>
                  </a:lnTo>
                  <a:close/>
                </a:path>
                <a:path w="1226184" h="586740">
                  <a:moveTo>
                    <a:pt x="1113294" y="341934"/>
                  </a:moveTo>
                  <a:lnTo>
                    <a:pt x="1109294" y="337934"/>
                  </a:lnTo>
                  <a:lnTo>
                    <a:pt x="1103706" y="336346"/>
                  </a:lnTo>
                  <a:lnTo>
                    <a:pt x="1103706" y="343535"/>
                  </a:lnTo>
                  <a:lnTo>
                    <a:pt x="1106893" y="347535"/>
                  </a:lnTo>
                  <a:lnTo>
                    <a:pt x="1112494" y="349123"/>
                  </a:lnTo>
                  <a:lnTo>
                    <a:pt x="1113294" y="341934"/>
                  </a:lnTo>
                  <a:close/>
                </a:path>
                <a:path w="1226184" h="586740">
                  <a:moveTo>
                    <a:pt x="1127683" y="529755"/>
                  </a:moveTo>
                  <a:lnTo>
                    <a:pt x="1122883" y="530555"/>
                  </a:lnTo>
                  <a:lnTo>
                    <a:pt x="1120482" y="524154"/>
                  </a:lnTo>
                  <a:lnTo>
                    <a:pt x="1118882" y="529755"/>
                  </a:lnTo>
                  <a:lnTo>
                    <a:pt x="1118882" y="533742"/>
                  </a:lnTo>
                  <a:lnTo>
                    <a:pt x="1126083" y="534543"/>
                  </a:lnTo>
                  <a:lnTo>
                    <a:pt x="1127683" y="529755"/>
                  </a:lnTo>
                  <a:close/>
                </a:path>
                <a:path w="1226184" h="586740">
                  <a:moveTo>
                    <a:pt x="1139672" y="333146"/>
                  </a:moveTo>
                  <a:lnTo>
                    <a:pt x="1135735" y="329666"/>
                  </a:lnTo>
                  <a:lnTo>
                    <a:pt x="1133373" y="334048"/>
                  </a:lnTo>
                  <a:lnTo>
                    <a:pt x="1134160" y="337972"/>
                  </a:lnTo>
                  <a:lnTo>
                    <a:pt x="1139672" y="333146"/>
                  </a:lnTo>
                  <a:close/>
                </a:path>
                <a:path w="1226184" h="586740">
                  <a:moveTo>
                    <a:pt x="1191120" y="252120"/>
                  </a:moveTo>
                  <a:lnTo>
                    <a:pt x="1186802" y="248716"/>
                  </a:lnTo>
                  <a:lnTo>
                    <a:pt x="1178826" y="252425"/>
                  </a:lnTo>
                  <a:lnTo>
                    <a:pt x="1189278" y="255689"/>
                  </a:lnTo>
                  <a:lnTo>
                    <a:pt x="1191120" y="252120"/>
                  </a:lnTo>
                  <a:close/>
                </a:path>
                <a:path w="1226184" h="586740">
                  <a:moveTo>
                    <a:pt x="1198803" y="514565"/>
                  </a:moveTo>
                  <a:lnTo>
                    <a:pt x="1198118" y="508114"/>
                  </a:lnTo>
                  <a:lnTo>
                    <a:pt x="1194511" y="512673"/>
                  </a:lnTo>
                  <a:lnTo>
                    <a:pt x="1191056" y="520979"/>
                  </a:lnTo>
                  <a:lnTo>
                    <a:pt x="1190815" y="525754"/>
                  </a:lnTo>
                  <a:lnTo>
                    <a:pt x="1196416" y="525754"/>
                  </a:lnTo>
                  <a:lnTo>
                    <a:pt x="1198803" y="515366"/>
                  </a:lnTo>
                  <a:lnTo>
                    <a:pt x="1198803" y="514565"/>
                  </a:lnTo>
                  <a:close/>
                </a:path>
                <a:path w="1226184" h="586740">
                  <a:moveTo>
                    <a:pt x="1225981" y="428256"/>
                  </a:moveTo>
                  <a:lnTo>
                    <a:pt x="1223581" y="424256"/>
                  </a:lnTo>
                  <a:lnTo>
                    <a:pt x="1221181" y="425856"/>
                  </a:lnTo>
                  <a:lnTo>
                    <a:pt x="1218793" y="426656"/>
                  </a:lnTo>
                  <a:lnTo>
                    <a:pt x="1217193" y="423456"/>
                  </a:lnTo>
                  <a:lnTo>
                    <a:pt x="1209992" y="428256"/>
                  </a:lnTo>
                  <a:lnTo>
                    <a:pt x="1212545" y="434886"/>
                  </a:lnTo>
                  <a:lnTo>
                    <a:pt x="1216596" y="440537"/>
                  </a:lnTo>
                  <a:lnTo>
                    <a:pt x="1220343" y="441845"/>
                  </a:lnTo>
                  <a:lnTo>
                    <a:pt x="1221981" y="435444"/>
                  </a:lnTo>
                  <a:lnTo>
                    <a:pt x="1219593" y="437045"/>
                  </a:lnTo>
                  <a:lnTo>
                    <a:pt x="1217193" y="437845"/>
                  </a:lnTo>
                  <a:lnTo>
                    <a:pt x="1215593" y="434644"/>
                  </a:lnTo>
                  <a:lnTo>
                    <a:pt x="1219593" y="431444"/>
                  </a:lnTo>
                  <a:lnTo>
                    <a:pt x="1225981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44976" y="9390176"/>
              <a:ext cx="1206500" cy="898525"/>
            </a:xfrm>
            <a:custGeom>
              <a:avLst/>
              <a:gdLst/>
              <a:ahLst/>
              <a:cxnLst/>
              <a:rect l="l" t="t" r="r" b="b"/>
              <a:pathLst>
                <a:path w="1206500" h="898525">
                  <a:moveTo>
                    <a:pt x="6400" y="431571"/>
                  </a:moveTo>
                  <a:lnTo>
                    <a:pt x="4800" y="426783"/>
                  </a:lnTo>
                  <a:lnTo>
                    <a:pt x="4800" y="420382"/>
                  </a:lnTo>
                  <a:lnTo>
                    <a:pt x="0" y="420382"/>
                  </a:lnTo>
                  <a:lnTo>
                    <a:pt x="1600" y="425183"/>
                  </a:lnTo>
                  <a:lnTo>
                    <a:pt x="800" y="431571"/>
                  </a:lnTo>
                  <a:lnTo>
                    <a:pt x="6400" y="431571"/>
                  </a:lnTo>
                  <a:close/>
                </a:path>
                <a:path w="1206500" h="898525">
                  <a:moveTo>
                    <a:pt x="59309" y="255384"/>
                  </a:moveTo>
                  <a:lnTo>
                    <a:pt x="54851" y="255054"/>
                  </a:lnTo>
                  <a:lnTo>
                    <a:pt x="50546" y="257860"/>
                  </a:lnTo>
                  <a:lnTo>
                    <a:pt x="55156" y="261340"/>
                  </a:lnTo>
                  <a:lnTo>
                    <a:pt x="59309" y="255384"/>
                  </a:lnTo>
                  <a:close/>
                </a:path>
                <a:path w="1206500" h="898525">
                  <a:moveTo>
                    <a:pt x="87922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22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22" y="581825"/>
                  </a:lnTo>
                  <a:close/>
                </a:path>
                <a:path w="1206500" h="898525">
                  <a:moveTo>
                    <a:pt x="87922" y="278130"/>
                  </a:moveTo>
                  <a:lnTo>
                    <a:pt x="80721" y="277329"/>
                  </a:lnTo>
                  <a:lnTo>
                    <a:pt x="76733" y="278130"/>
                  </a:lnTo>
                  <a:lnTo>
                    <a:pt x="76733" y="285318"/>
                  </a:lnTo>
                  <a:lnTo>
                    <a:pt x="82321" y="285318"/>
                  </a:lnTo>
                  <a:lnTo>
                    <a:pt x="81521" y="281317"/>
                  </a:lnTo>
                  <a:lnTo>
                    <a:pt x="87922" y="278130"/>
                  </a:lnTo>
                  <a:close/>
                </a:path>
                <a:path w="1206500" h="898525">
                  <a:moveTo>
                    <a:pt x="91490" y="399351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21" y="398005"/>
                  </a:lnTo>
                  <a:lnTo>
                    <a:pt x="91490" y="399351"/>
                  </a:lnTo>
                  <a:close/>
                </a:path>
                <a:path w="1206500" h="898525">
                  <a:moveTo>
                    <a:pt x="94310" y="296506"/>
                  </a:moveTo>
                  <a:lnTo>
                    <a:pt x="86321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22" y="305295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206500" h="898525">
                  <a:moveTo>
                    <a:pt x="95173" y="586117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15" y="587819"/>
                  </a:lnTo>
                  <a:lnTo>
                    <a:pt x="95173" y="586117"/>
                  </a:lnTo>
                  <a:close/>
                </a:path>
                <a:path w="1206500" h="898525">
                  <a:moveTo>
                    <a:pt x="98958" y="27914"/>
                  </a:moveTo>
                  <a:lnTo>
                    <a:pt x="96913" y="23177"/>
                  </a:lnTo>
                  <a:lnTo>
                    <a:pt x="92760" y="18427"/>
                  </a:lnTo>
                  <a:lnTo>
                    <a:pt x="89522" y="17576"/>
                  </a:lnTo>
                  <a:lnTo>
                    <a:pt x="86321" y="21577"/>
                  </a:lnTo>
                  <a:lnTo>
                    <a:pt x="94310" y="27965"/>
                  </a:lnTo>
                  <a:lnTo>
                    <a:pt x="95910" y="28765"/>
                  </a:lnTo>
                  <a:lnTo>
                    <a:pt x="98958" y="27914"/>
                  </a:lnTo>
                  <a:close/>
                </a:path>
                <a:path w="1206500" h="898525">
                  <a:moveTo>
                    <a:pt x="104533" y="98717"/>
                  </a:moveTo>
                  <a:lnTo>
                    <a:pt x="99402" y="97396"/>
                  </a:lnTo>
                  <a:lnTo>
                    <a:pt x="95326" y="98933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206500" h="898525">
                  <a:moveTo>
                    <a:pt x="118287" y="386816"/>
                  </a:moveTo>
                  <a:lnTo>
                    <a:pt x="115087" y="382828"/>
                  </a:lnTo>
                  <a:lnTo>
                    <a:pt x="108699" y="381228"/>
                  </a:lnTo>
                  <a:lnTo>
                    <a:pt x="108699" y="388416"/>
                  </a:lnTo>
                  <a:lnTo>
                    <a:pt x="111899" y="392417"/>
                  </a:lnTo>
                  <a:lnTo>
                    <a:pt x="117487" y="394017"/>
                  </a:lnTo>
                  <a:lnTo>
                    <a:pt x="118287" y="386816"/>
                  </a:lnTo>
                  <a:close/>
                </a:path>
                <a:path w="1206500" h="898525">
                  <a:moveTo>
                    <a:pt x="140665" y="382028"/>
                  </a:moveTo>
                  <a:lnTo>
                    <a:pt x="135077" y="382828"/>
                  </a:lnTo>
                  <a:lnTo>
                    <a:pt x="127876" y="381228"/>
                  </a:lnTo>
                  <a:lnTo>
                    <a:pt x="127076" y="386016"/>
                  </a:lnTo>
                  <a:lnTo>
                    <a:pt x="132676" y="385216"/>
                  </a:lnTo>
                  <a:lnTo>
                    <a:pt x="139865" y="386816"/>
                  </a:lnTo>
                  <a:lnTo>
                    <a:pt x="140665" y="382028"/>
                  </a:lnTo>
                  <a:close/>
                </a:path>
                <a:path w="1206500" h="898525">
                  <a:moveTo>
                    <a:pt x="158927" y="685444"/>
                  </a:moveTo>
                  <a:lnTo>
                    <a:pt x="155054" y="682523"/>
                  </a:lnTo>
                  <a:lnTo>
                    <a:pt x="155854" y="676935"/>
                  </a:lnTo>
                  <a:lnTo>
                    <a:pt x="155054" y="666546"/>
                  </a:lnTo>
                  <a:lnTo>
                    <a:pt x="151053" y="674535"/>
                  </a:lnTo>
                  <a:lnTo>
                    <a:pt x="150774" y="681062"/>
                  </a:lnTo>
                  <a:lnTo>
                    <a:pt x="155448" y="684822"/>
                  </a:lnTo>
                  <a:lnTo>
                    <a:pt x="158927" y="685444"/>
                  </a:lnTo>
                  <a:close/>
                </a:path>
                <a:path w="1206500" h="898525">
                  <a:moveTo>
                    <a:pt x="160223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54" y="728091"/>
                  </a:lnTo>
                  <a:lnTo>
                    <a:pt x="160223" y="729437"/>
                  </a:lnTo>
                  <a:close/>
                </a:path>
                <a:path w="1206500" h="898525">
                  <a:moveTo>
                    <a:pt x="211797" y="388416"/>
                  </a:moveTo>
                  <a:lnTo>
                    <a:pt x="206997" y="389216"/>
                  </a:lnTo>
                  <a:lnTo>
                    <a:pt x="205397" y="382828"/>
                  </a:lnTo>
                  <a:lnTo>
                    <a:pt x="203009" y="388416"/>
                  </a:lnTo>
                  <a:lnTo>
                    <a:pt x="203009" y="392417"/>
                  </a:lnTo>
                  <a:lnTo>
                    <a:pt x="210197" y="393217"/>
                  </a:lnTo>
                  <a:lnTo>
                    <a:pt x="211797" y="388416"/>
                  </a:lnTo>
                  <a:close/>
                </a:path>
                <a:path w="1206500" h="898525">
                  <a:moveTo>
                    <a:pt x="221386" y="372427"/>
                  </a:moveTo>
                  <a:lnTo>
                    <a:pt x="216585" y="373227"/>
                  </a:lnTo>
                  <a:lnTo>
                    <a:pt x="214998" y="366839"/>
                  </a:lnTo>
                  <a:lnTo>
                    <a:pt x="212598" y="372427"/>
                  </a:lnTo>
                  <a:lnTo>
                    <a:pt x="212598" y="376428"/>
                  </a:lnTo>
                  <a:lnTo>
                    <a:pt x="219786" y="377228"/>
                  </a:lnTo>
                  <a:lnTo>
                    <a:pt x="221386" y="372427"/>
                  </a:lnTo>
                  <a:close/>
                </a:path>
                <a:path w="1206500" h="898525">
                  <a:moveTo>
                    <a:pt x="237375" y="431571"/>
                  </a:moveTo>
                  <a:lnTo>
                    <a:pt x="233375" y="428383"/>
                  </a:lnTo>
                  <a:lnTo>
                    <a:pt x="227774" y="425983"/>
                  </a:lnTo>
                  <a:lnTo>
                    <a:pt x="227774" y="433171"/>
                  </a:lnTo>
                  <a:lnTo>
                    <a:pt x="230974" y="437172"/>
                  </a:lnTo>
                  <a:lnTo>
                    <a:pt x="236575" y="438772"/>
                  </a:lnTo>
                  <a:lnTo>
                    <a:pt x="237375" y="431571"/>
                  </a:lnTo>
                  <a:close/>
                </a:path>
                <a:path w="1206500" h="898525">
                  <a:moveTo>
                    <a:pt x="239001" y="528828"/>
                  </a:moveTo>
                  <a:lnTo>
                    <a:pt x="235077" y="525678"/>
                  </a:lnTo>
                  <a:lnTo>
                    <a:pt x="230682" y="523430"/>
                  </a:lnTo>
                  <a:lnTo>
                    <a:pt x="234175" y="527481"/>
                  </a:lnTo>
                  <a:lnTo>
                    <a:pt x="239001" y="528828"/>
                  </a:lnTo>
                  <a:close/>
                </a:path>
                <a:path w="1206500" h="898525">
                  <a:moveTo>
                    <a:pt x="245364" y="191808"/>
                  </a:moveTo>
                  <a:lnTo>
                    <a:pt x="243763" y="187807"/>
                  </a:lnTo>
                  <a:lnTo>
                    <a:pt x="244563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64" y="191808"/>
                  </a:lnTo>
                  <a:close/>
                </a:path>
                <a:path w="1206500" h="898525">
                  <a:moveTo>
                    <a:pt x="262940" y="434771"/>
                  </a:moveTo>
                  <a:lnTo>
                    <a:pt x="254952" y="431571"/>
                  </a:lnTo>
                  <a:lnTo>
                    <a:pt x="254152" y="436372"/>
                  </a:lnTo>
                  <a:lnTo>
                    <a:pt x="246164" y="440372"/>
                  </a:lnTo>
                  <a:lnTo>
                    <a:pt x="254152" y="443560"/>
                  </a:lnTo>
                  <a:lnTo>
                    <a:pt x="254952" y="438772"/>
                  </a:lnTo>
                  <a:lnTo>
                    <a:pt x="262940" y="434771"/>
                  </a:lnTo>
                  <a:close/>
                </a:path>
                <a:path w="1206500" h="898525">
                  <a:moveTo>
                    <a:pt x="269976" y="763663"/>
                  </a:moveTo>
                  <a:lnTo>
                    <a:pt x="264845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76" y="763663"/>
                  </a:lnTo>
                  <a:close/>
                </a:path>
                <a:path w="1206500" h="898525">
                  <a:moveTo>
                    <a:pt x="271576" y="96316"/>
                  </a:moveTo>
                  <a:lnTo>
                    <a:pt x="266446" y="95008"/>
                  </a:lnTo>
                  <a:lnTo>
                    <a:pt x="262356" y="96545"/>
                  </a:lnTo>
                  <a:lnTo>
                    <a:pt x="268541" y="100698"/>
                  </a:lnTo>
                  <a:lnTo>
                    <a:pt x="271576" y="96316"/>
                  </a:lnTo>
                  <a:close/>
                </a:path>
                <a:path w="1206500" h="898525">
                  <a:moveTo>
                    <a:pt x="277164" y="170637"/>
                  </a:moveTo>
                  <a:lnTo>
                    <a:pt x="272034" y="169329"/>
                  </a:lnTo>
                  <a:lnTo>
                    <a:pt x="267957" y="170865"/>
                  </a:lnTo>
                  <a:lnTo>
                    <a:pt x="274129" y="175031"/>
                  </a:lnTo>
                  <a:lnTo>
                    <a:pt x="277164" y="170637"/>
                  </a:lnTo>
                  <a:close/>
                </a:path>
                <a:path w="1206500" h="898525">
                  <a:moveTo>
                    <a:pt x="278130" y="199009"/>
                  </a:moveTo>
                  <a:lnTo>
                    <a:pt x="273329" y="199796"/>
                  </a:lnTo>
                  <a:lnTo>
                    <a:pt x="266941" y="193408"/>
                  </a:lnTo>
                  <a:lnTo>
                    <a:pt x="265341" y="201396"/>
                  </a:lnTo>
                  <a:lnTo>
                    <a:pt x="270941" y="201396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206500" h="898525">
                  <a:moveTo>
                    <a:pt x="278930" y="800"/>
                  </a:moveTo>
                  <a:lnTo>
                    <a:pt x="271741" y="0"/>
                  </a:lnTo>
                  <a:lnTo>
                    <a:pt x="266941" y="800"/>
                  </a:lnTo>
                  <a:lnTo>
                    <a:pt x="267741" y="7988"/>
                  </a:lnTo>
                  <a:lnTo>
                    <a:pt x="273329" y="7988"/>
                  </a:lnTo>
                  <a:lnTo>
                    <a:pt x="272529" y="3987"/>
                  </a:lnTo>
                  <a:lnTo>
                    <a:pt x="278930" y="800"/>
                  </a:lnTo>
                  <a:close/>
                </a:path>
                <a:path w="1206500" h="898525">
                  <a:moveTo>
                    <a:pt x="280060" y="498030"/>
                  </a:moveTo>
                  <a:lnTo>
                    <a:pt x="274929" y="493915"/>
                  </a:lnTo>
                  <a:lnTo>
                    <a:pt x="274129" y="499503"/>
                  </a:lnTo>
                  <a:lnTo>
                    <a:pt x="270141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53" y="503504"/>
                  </a:lnTo>
                  <a:lnTo>
                    <a:pt x="265341" y="505904"/>
                  </a:lnTo>
                  <a:lnTo>
                    <a:pt x="268757" y="502678"/>
                  </a:lnTo>
                  <a:lnTo>
                    <a:pt x="275831" y="500507"/>
                  </a:lnTo>
                  <a:lnTo>
                    <a:pt x="280060" y="498030"/>
                  </a:lnTo>
                  <a:close/>
                </a:path>
                <a:path w="1206500" h="898525">
                  <a:moveTo>
                    <a:pt x="299707" y="428383"/>
                  </a:moveTo>
                  <a:lnTo>
                    <a:pt x="294309" y="423545"/>
                  </a:lnTo>
                  <a:lnTo>
                    <a:pt x="293116" y="427482"/>
                  </a:lnTo>
                  <a:lnTo>
                    <a:pt x="295211" y="431863"/>
                  </a:lnTo>
                  <a:lnTo>
                    <a:pt x="299707" y="428383"/>
                  </a:lnTo>
                  <a:close/>
                </a:path>
                <a:path w="1206500" h="898525">
                  <a:moveTo>
                    <a:pt x="314464" y="566839"/>
                  </a:moveTo>
                  <a:lnTo>
                    <a:pt x="310502" y="563841"/>
                  </a:lnTo>
                  <a:lnTo>
                    <a:pt x="305930" y="561441"/>
                  </a:lnTo>
                  <a:lnTo>
                    <a:pt x="309295" y="565048"/>
                  </a:lnTo>
                  <a:lnTo>
                    <a:pt x="314464" y="566839"/>
                  </a:lnTo>
                  <a:close/>
                </a:path>
                <a:path w="1206500" h="898525">
                  <a:moveTo>
                    <a:pt x="327837" y="494461"/>
                  </a:moveTo>
                  <a:lnTo>
                    <a:pt x="323380" y="494309"/>
                  </a:lnTo>
                  <a:lnTo>
                    <a:pt x="319074" y="497166"/>
                  </a:lnTo>
                  <a:lnTo>
                    <a:pt x="323684" y="500303"/>
                  </a:lnTo>
                  <a:lnTo>
                    <a:pt x="327837" y="494461"/>
                  </a:lnTo>
                  <a:close/>
                </a:path>
                <a:path w="1206500" h="898525">
                  <a:moveTo>
                    <a:pt x="332778" y="153060"/>
                  </a:moveTo>
                  <a:lnTo>
                    <a:pt x="327685" y="151752"/>
                  </a:lnTo>
                  <a:lnTo>
                    <a:pt x="323786" y="153289"/>
                  </a:lnTo>
                  <a:lnTo>
                    <a:pt x="330073" y="157441"/>
                  </a:lnTo>
                  <a:lnTo>
                    <a:pt x="332778" y="153060"/>
                  </a:lnTo>
                  <a:close/>
                </a:path>
                <a:path w="1206500" h="898525">
                  <a:moveTo>
                    <a:pt x="334073" y="506704"/>
                  </a:moveTo>
                  <a:lnTo>
                    <a:pt x="327456" y="507809"/>
                  </a:lnTo>
                  <a:lnTo>
                    <a:pt x="323088" y="512597"/>
                  </a:lnTo>
                  <a:lnTo>
                    <a:pt x="322605" y="517829"/>
                  </a:lnTo>
                  <a:lnTo>
                    <a:pt x="327685" y="520293"/>
                  </a:lnTo>
                  <a:lnTo>
                    <a:pt x="327685" y="514692"/>
                  </a:lnTo>
                  <a:lnTo>
                    <a:pt x="333273" y="512292"/>
                  </a:lnTo>
                  <a:lnTo>
                    <a:pt x="334073" y="506704"/>
                  </a:lnTo>
                  <a:close/>
                </a:path>
                <a:path w="1206500" h="898525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67"/>
                  </a:lnTo>
                  <a:lnTo>
                    <a:pt x="329374" y="642569"/>
                  </a:lnTo>
                  <a:lnTo>
                    <a:pt x="326567" y="645261"/>
                  </a:lnTo>
                  <a:lnTo>
                    <a:pt x="330873" y="647369"/>
                  </a:lnTo>
                  <a:lnTo>
                    <a:pt x="333756" y="644474"/>
                  </a:lnTo>
                  <a:lnTo>
                    <a:pt x="338975" y="641667"/>
                  </a:lnTo>
                  <a:lnTo>
                    <a:pt x="341325" y="638708"/>
                  </a:lnTo>
                  <a:close/>
                </a:path>
                <a:path w="1206500" h="898525">
                  <a:moveTo>
                    <a:pt x="342430" y="882357"/>
                  </a:moveTo>
                  <a:lnTo>
                    <a:pt x="338874" y="878332"/>
                  </a:lnTo>
                  <a:lnTo>
                    <a:pt x="335127" y="883259"/>
                  </a:lnTo>
                  <a:lnTo>
                    <a:pt x="328079" y="887730"/>
                  </a:lnTo>
                  <a:lnTo>
                    <a:pt x="324040" y="892492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72" y="886523"/>
                  </a:lnTo>
                  <a:lnTo>
                    <a:pt x="342430" y="882357"/>
                  </a:lnTo>
                  <a:close/>
                </a:path>
                <a:path w="1206500" h="898525">
                  <a:moveTo>
                    <a:pt x="344462" y="400405"/>
                  </a:moveTo>
                  <a:lnTo>
                    <a:pt x="337273" y="397205"/>
                  </a:lnTo>
                  <a:lnTo>
                    <a:pt x="336473" y="402005"/>
                  </a:lnTo>
                  <a:lnTo>
                    <a:pt x="328485" y="406006"/>
                  </a:lnTo>
                  <a:lnTo>
                    <a:pt x="336473" y="409194"/>
                  </a:lnTo>
                  <a:lnTo>
                    <a:pt x="337273" y="404406"/>
                  </a:lnTo>
                  <a:lnTo>
                    <a:pt x="344462" y="400405"/>
                  </a:lnTo>
                  <a:close/>
                </a:path>
                <a:path w="1206500" h="898525">
                  <a:moveTo>
                    <a:pt x="344627" y="253898"/>
                  </a:moveTo>
                  <a:lnTo>
                    <a:pt x="340169" y="253746"/>
                  </a:lnTo>
                  <a:lnTo>
                    <a:pt x="335864" y="256590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206500" h="898525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07"/>
                  </a:lnTo>
                  <a:lnTo>
                    <a:pt x="349745" y="189966"/>
                  </a:lnTo>
                  <a:close/>
                </a:path>
                <a:path w="1206500" h="898525">
                  <a:moveTo>
                    <a:pt x="354850" y="417982"/>
                  </a:moveTo>
                  <a:lnTo>
                    <a:pt x="348462" y="417195"/>
                  </a:lnTo>
                  <a:lnTo>
                    <a:pt x="344462" y="417982"/>
                  </a:lnTo>
                  <a:lnTo>
                    <a:pt x="344462" y="425183"/>
                  </a:lnTo>
                  <a:lnTo>
                    <a:pt x="350062" y="425183"/>
                  </a:lnTo>
                  <a:lnTo>
                    <a:pt x="348462" y="420382"/>
                  </a:lnTo>
                  <a:lnTo>
                    <a:pt x="354850" y="417982"/>
                  </a:lnTo>
                  <a:close/>
                </a:path>
                <a:path w="1206500" h="898525">
                  <a:moveTo>
                    <a:pt x="374040" y="839978"/>
                  </a:moveTo>
                  <a:lnTo>
                    <a:pt x="366839" y="839177"/>
                  </a:lnTo>
                  <a:lnTo>
                    <a:pt x="362051" y="839978"/>
                  </a:lnTo>
                  <a:lnTo>
                    <a:pt x="362851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40" y="839978"/>
                  </a:lnTo>
                  <a:close/>
                </a:path>
                <a:path w="1206500" h="898525">
                  <a:moveTo>
                    <a:pt x="376428" y="406793"/>
                  </a:moveTo>
                  <a:lnTo>
                    <a:pt x="372389" y="403313"/>
                  </a:lnTo>
                  <a:lnTo>
                    <a:pt x="369836" y="407695"/>
                  </a:lnTo>
                  <a:lnTo>
                    <a:pt x="370586" y="411632"/>
                  </a:lnTo>
                  <a:lnTo>
                    <a:pt x="376428" y="406793"/>
                  </a:lnTo>
                  <a:close/>
                </a:path>
                <a:path w="1206500" h="898525">
                  <a:moveTo>
                    <a:pt x="385229" y="370840"/>
                  </a:moveTo>
                  <a:lnTo>
                    <a:pt x="382828" y="362038"/>
                  </a:lnTo>
                  <a:lnTo>
                    <a:pt x="376161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40" y="374027"/>
                  </a:lnTo>
                  <a:lnTo>
                    <a:pt x="374040" y="367639"/>
                  </a:lnTo>
                  <a:lnTo>
                    <a:pt x="385229" y="370840"/>
                  </a:lnTo>
                  <a:close/>
                </a:path>
                <a:path w="1206500" h="898525">
                  <a:moveTo>
                    <a:pt x="408406" y="288518"/>
                  </a:moveTo>
                  <a:lnTo>
                    <a:pt x="402805" y="289318"/>
                  </a:lnTo>
                  <a:lnTo>
                    <a:pt x="401205" y="282917"/>
                  </a:lnTo>
                  <a:lnTo>
                    <a:pt x="399605" y="288518"/>
                  </a:lnTo>
                  <a:lnTo>
                    <a:pt x="399605" y="292506"/>
                  </a:lnTo>
                  <a:lnTo>
                    <a:pt x="406806" y="293306"/>
                  </a:lnTo>
                  <a:lnTo>
                    <a:pt x="408406" y="288518"/>
                  </a:lnTo>
                  <a:close/>
                </a:path>
                <a:path w="1206500" h="898525">
                  <a:moveTo>
                    <a:pt x="438010" y="642315"/>
                  </a:moveTo>
                  <a:lnTo>
                    <a:pt x="434073" y="639165"/>
                  </a:lnTo>
                  <a:lnTo>
                    <a:pt x="429691" y="636917"/>
                  </a:lnTo>
                  <a:lnTo>
                    <a:pt x="433171" y="640969"/>
                  </a:lnTo>
                  <a:lnTo>
                    <a:pt x="438010" y="642315"/>
                  </a:lnTo>
                  <a:close/>
                </a:path>
                <a:path w="1206500" h="898525">
                  <a:moveTo>
                    <a:pt x="468337" y="463550"/>
                  </a:moveTo>
                  <a:lnTo>
                    <a:pt x="462610" y="458266"/>
                  </a:lnTo>
                  <a:lnTo>
                    <a:pt x="461441" y="462051"/>
                  </a:lnTo>
                  <a:lnTo>
                    <a:pt x="463727" y="466572"/>
                  </a:lnTo>
                  <a:lnTo>
                    <a:pt x="468337" y="463550"/>
                  </a:lnTo>
                  <a:close/>
                </a:path>
                <a:path w="1206500" h="898525">
                  <a:moveTo>
                    <a:pt x="471385" y="649643"/>
                  </a:moveTo>
                  <a:lnTo>
                    <a:pt x="465937" y="648157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09"/>
                  </a:lnTo>
                  <a:lnTo>
                    <a:pt x="470535" y="653453"/>
                  </a:lnTo>
                  <a:lnTo>
                    <a:pt x="471385" y="649643"/>
                  </a:lnTo>
                  <a:close/>
                </a:path>
                <a:path w="1206500" h="898525">
                  <a:moveTo>
                    <a:pt x="474738" y="636181"/>
                  </a:moveTo>
                  <a:lnTo>
                    <a:pt x="467537" y="635381"/>
                  </a:lnTo>
                  <a:lnTo>
                    <a:pt x="463550" y="636181"/>
                  </a:lnTo>
                  <a:lnTo>
                    <a:pt x="463550" y="643369"/>
                  </a:lnTo>
                  <a:lnTo>
                    <a:pt x="469138" y="643369"/>
                  </a:lnTo>
                  <a:lnTo>
                    <a:pt x="468337" y="638568"/>
                  </a:lnTo>
                  <a:lnTo>
                    <a:pt x="474738" y="636181"/>
                  </a:lnTo>
                  <a:close/>
                </a:path>
                <a:path w="1206500" h="898525">
                  <a:moveTo>
                    <a:pt x="494728" y="389978"/>
                  </a:moveTo>
                  <a:lnTo>
                    <a:pt x="488619" y="393115"/>
                  </a:lnTo>
                  <a:lnTo>
                    <a:pt x="482358" y="399694"/>
                  </a:lnTo>
                  <a:lnTo>
                    <a:pt x="488327" y="402005"/>
                  </a:lnTo>
                  <a:lnTo>
                    <a:pt x="488327" y="398005"/>
                  </a:lnTo>
                  <a:lnTo>
                    <a:pt x="494728" y="389978"/>
                  </a:lnTo>
                  <a:close/>
                </a:path>
                <a:path w="1206500" h="898525">
                  <a:moveTo>
                    <a:pt x="495515" y="345262"/>
                  </a:moveTo>
                  <a:lnTo>
                    <a:pt x="489788" y="340093"/>
                  </a:lnTo>
                  <a:lnTo>
                    <a:pt x="488619" y="344055"/>
                  </a:lnTo>
                  <a:lnTo>
                    <a:pt x="490905" y="348627"/>
                  </a:lnTo>
                  <a:lnTo>
                    <a:pt x="495515" y="345262"/>
                  </a:lnTo>
                  <a:close/>
                </a:path>
                <a:path w="1206500" h="898525">
                  <a:moveTo>
                    <a:pt x="502704" y="370039"/>
                  </a:moveTo>
                  <a:lnTo>
                    <a:pt x="497420" y="365201"/>
                  </a:lnTo>
                  <a:lnTo>
                    <a:pt x="496417" y="369138"/>
                  </a:lnTo>
                  <a:lnTo>
                    <a:pt x="498551" y="373519"/>
                  </a:lnTo>
                  <a:lnTo>
                    <a:pt x="502704" y="370039"/>
                  </a:lnTo>
                  <a:close/>
                </a:path>
                <a:path w="1206500" h="898525">
                  <a:moveTo>
                    <a:pt x="519493" y="190207"/>
                  </a:moveTo>
                  <a:lnTo>
                    <a:pt x="514096" y="184924"/>
                  </a:lnTo>
                  <a:lnTo>
                    <a:pt x="512902" y="188709"/>
                  </a:lnTo>
                  <a:lnTo>
                    <a:pt x="514997" y="193243"/>
                  </a:lnTo>
                  <a:lnTo>
                    <a:pt x="519493" y="190207"/>
                  </a:lnTo>
                  <a:close/>
                </a:path>
                <a:path w="1206500" h="898525">
                  <a:moveTo>
                    <a:pt x="541070" y="424383"/>
                  </a:moveTo>
                  <a:lnTo>
                    <a:pt x="535673" y="419544"/>
                  </a:lnTo>
                  <a:lnTo>
                    <a:pt x="534479" y="423481"/>
                  </a:lnTo>
                  <a:lnTo>
                    <a:pt x="536575" y="427863"/>
                  </a:lnTo>
                  <a:lnTo>
                    <a:pt x="541070" y="424383"/>
                  </a:lnTo>
                  <a:close/>
                </a:path>
                <a:path w="1206500" h="898525">
                  <a:moveTo>
                    <a:pt x="598614" y="328472"/>
                  </a:moveTo>
                  <a:lnTo>
                    <a:pt x="595249" y="325818"/>
                  </a:lnTo>
                  <a:lnTo>
                    <a:pt x="592124" y="320979"/>
                  </a:lnTo>
                  <a:lnTo>
                    <a:pt x="588835" y="318693"/>
                  </a:lnTo>
                  <a:lnTo>
                    <a:pt x="585025" y="323684"/>
                  </a:lnTo>
                  <a:lnTo>
                    <a:pt x="587425" y="323684"/>
                  </a:lnTo>
                  <a:lnTo>
                    <a:pt x="589826" y="324485"/>
                  </a:lnTo>
                  <a:lnTo>
                    <a:pt x="589026" y="327672"/>
                  </a:lnTo>
                  <a:lnTo>
                    <a:pt x="585825" y="328472"/>
                  </a:lnTo>
                  <a:lnTo>
                    <a:pt x="580224" y="327672"/>
                  </a:lnTo>
                  <a:lnTo>
                    <a:pt x="580224" y="331673"/>
                  </a:lnTo>
                  <a:lnTo>
                    <a:pt x="587425" y="331673"/>
                  </a:lnTo>
                  <a:lnTo>
                    <a:pt x="597014" y="334073"/>
                  </a:lnTo>
                  <a:lnTo>
                    <a:pt x="598614" y="328472"/>
                  </a:lnTo>
                  <a:close/>
                </a:path>
                <a:path w="1206500" h="898525">
                  <a:moveTo>
                    <a:pt x="648157" y="420382"/>
                  </a:moveTo>
                  <a:lnTo>
                    <a:pt x="643369" y="419582"/>
                  </a:lnTo>
                  <a:lnTo>
                    <a:pt x="638568" y="412394"/>
                  </a:lnTo>
                  <a:lnTo>
                    <a:pt x="634580" y="419582"/>
                  </a:lnTo>
                  <a:lnTo>
                    <a:pt x="640168" y="420382"/>
                  </a:lnTo>
                  <a:lnTo>
                    <a:pt x="644969" y="427583"/>
                  </a:lnTo>
                  <a:lnTo>
                    <a:pt x="648157" y="420382"/>
                  </a:lnTo>
                  <a:close/>
                </a:path>
                <a:path w="1206500" h="898525">
                  <a:moveTo>
                    <a:pt x="697026" y="376224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85"/>
                  </a:lnTo>
                  <a:lnTo>
                    <a:pt x="690524" y="380428"/>
                  </a:lnTo>
                  <a:lnTo>
                    <a:pt x="697026" y="376224"/>
                  </a:lnTo>
                  <a:close/>
                </a:path>
                <a:path w="1206500" h="898525">
                  <a:moveTo>
                    <a:pt x="729678" y="410794"/>
                  </a:moveTo>
                  <a:lnTo>
                    <a:pt x="728878" y="402805"/>
                  </a:lnTo>
                  <a:lnTo>
                    <a:pt x="727290" y="397205"/>
                  </a:lnTo>
                  <a:lnTo>
                    <a:pt x="721690" y="394017"/>
                  </a:lnTo>
                  <a:lnTo>
                    <a:pt x="720090" y="403606"/>
                  </a:lnTo>
                  <a:lnTo>
                    <a:pt x="721690" y="409194"/>
                  </a:lnTo>
                  <a:lnTo>
                    <a:pt x="729678" y="410794"/>
                  </a:lnTo>
                  <a:close/>
                </a:path>
                <a:path w="1206500" h="898525">
                  <a:moveTo>
                    <a:pt x="752856" y="399605"/>
                  </a:moveTo>
                  <a:lnTo>
                    <a:pt x="748068" y="398805"/>
                  </a:lnTo>
                  <a:lnTo>
                    <a:pt x="739267" y="398805"/>
                  </a:lnTo>
                  <a:lnTo>
                    <a:pt x="738479" y="406006"/>
                  </a:lnTo>
                  <a:lnTo>
                    <a:pt x="743267" y="408393"/>
                  </a:lnTo>
                  <a:lnTo>
                    <a:pt x="752055" y="407593"/>
                  </a:lnTo>
                  <a:lnTo>
                    <a:pt x="752055" y="402005"/>
                  </a:lnTo>
                  <a:lnTo>
                    <a:pt x="752856" y="399605"/>
                  </a:lnTo>
                  <a:close/>
                </a:path>
                <a:path w="1206500" h="898525">
                  <a:moveTo>
                    <a:pt x="780834" y="453948"/>
                  </a:moveTo>
                  <a:lnTo>
                    <a:pt x="775550" y="448665"/>
                  </a:lnTo>
                  <a:lnTo>
                    <a:pt x="774534" y="452450"/>
                  </a:lnTo>
                  <a:lnTo>
                    <a:pt x="776668" y="456984"/>
                  </a:lnTo>
                  <a:lnTo>
                    <a:pt x="780834" y="453948"/>
                  </a:lnTo>
                  <a:close/>
                </a:path>
                <a:path w="1206500" h="898525">
                  <a:moveTo>
                    <a:pt x="789800" y="861060"/>
                  </a:moveTo>
                  <a:lnTo>
                    <a:pt x="786422" y="864755"/>
                  </a:lnTo>
                  <a:lnTo>
                    <a:pt x="781824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52" y="867448"/>
                  </a:lnTo>
                  <a:lnTo>
                    <a:pt x="789419" y="862749"/>
                  </a:lnTo>
                  <a:lnTo>
                    <a:pt x="789800" y="861060"/>
                  </a:lnTo>
                  <a:close/>
                </a:path>
                <a:path w="1206500" h="898525">
                  <a:moveTo>
                    <a:pt x="811504" y="334873"/>
                  </a:moveTo>
                  <a:lnTo>
                    <a:pt x="807199" y="331279"/>
                  </a:lnTo>
                  <a:lnTo>
                    <a:pt x="799211" y="334873"/>
                  </a:lnTo>
                  <a:lnTo>
                    <a:pt x="809663" y="338467"/>
                  </a:lnTo>
                  <a:lnTo>
                    <a:pt x="811504" y="334873"/>
                  </a:lnTo>
                  <a:close/>
                </a:path>
                <a:path w="1206500" h="898525">
                  <a:moveTo>
                    <a:pt x="863155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55" y="324485"/>
                  </a:lnTo>
                  <a:close/>
                </a:path>
                <a:path w="1206500" h="898525">
                  <a:moveTo>
                    <a:pt x="883932" y="282117"/>
                  </a:moveTo>
                  <a:lnTo>
                    <a:pt x="877531" y="279717"/>
                  </a:lnTo>
                  <a:lnTo>
                    <a:pt x="876020" y="286169"/>
                  </a:lnTo>
                  <a:lnTo>
                    <a:pt x="874445" y="290512"/>
                  </a:lnTo>
                  <a:lnTo>
                    <a:pt x="875398" y="293662"/>
                  </a:lnTo>
                  <a:lnTo>
                    <a:pt x="881532" y="296506"/>
                  </a:lnTo>
                  <a:lnTo>
                    <a:pt x="880732" y="290918"/>
                  </a:lnTo>
                  <a:lnTo>
                    <a:pt x="883932" y="282117"/>
                  </a:lnTo>
                  <a:close/>
                </a:path>
                <a:path w="1206500" h="898525">
                  <a:moveTo>
                    <a:pt x="884732" y="321284"/>
                  </a:moveTo>
                  <a:lnTo>
                    <a:pt x="879932" y="322084"/>
                  </a:lnTo>
                  <a:lnTo>
                    <a:pt x="878332" y="315683"/>
                  </a:lnTo>
                  <a:lnTo>
                    <a:pt x="875931" y="321284"/>
                  </a:lnTo>
                  <a:lnTo>
                    <a:pt x="875931" y="325285"/>
                  </a:lnTo>
                  <a:lnTo>
                    <a:pt x="883132" y="326072"/>
                  </a:lnTo>
                  <a:lnTo>
                    <a:pt x="884732" y="321284"/>
                  </a:lnTo>
                  <a:close/>
                </a:path>
                <a:path w="1206500" h="898525">
                  <a:moveTo>
                    <a:pt x="918298" y="261340"/>
                  </a:moveTo>
                  <a:lnTo>
                    <a:pt x="913498" y="261340"/>
                  </a:lnTo>
                  <a:lnTo>
                    <a:pt x="906310" y="259740"/>
                  </a:lnTo>
                  <a:lnTo>
                    <a:pt x="904709" y="265341"/>
                  </a:lnTo>
                  <a:lnTo>
                    <a:pt x="910297" y="264541"/>
                  </a:lnTo>
                  <a:lnTo>
                    <a:pt x="917498" y="266141"/>
                  </a:lnTo>
                  <a:lnTo>
                    <a:pt x="918298" y="261340"/>
                  </a:lnTo>
                  <a:close/>
                </a:path>
                <a:path w="1206500" h="898525">
                  <a:moveTo>
                    <a:pt x="931887" y="261340"/>
                  </a:moveTo>
                  <a:lnTo>
                    <a:pt x="927950" y="257860"/>
                  </a:lnTo>
                  <a:lnTo>
                    <a:pt x="925588" y="262242"/>
                  </a:lnTo>
                  <a:lnTo>
                    <a:pt x="926376" y="266179"/>
                  </a:lnTo>
                  <a:lnTo>
                    <a:pt x="931887" y="261340"/>
                  </a:lnTo>
                  <a:close/>
                </a:path>
                <a:path w="1206500" h="898525">
                  <a:moveTo>
                    <a:pt x="950264" y="335368"/>
                  </a:moveTo>
                  <a:lnTo>
                    <a:pt x="945921" y="331965"/>
                  </a:lnTo>
                  <a:lnTo>
                    <a:pt x="938276" y="335673"/>
                  </a:lnTo>
                  <a:lnTo>
                    <a:pt x="948613" y="338924"/>
                  </a:lnTo>
                  <a:lnTo>
                    <a:pt x="950264" y="335368"/>
                  </a:lnTo>
                  <a:close/>
                </a:path>
                <a:path w="1206500" h="898525">
                  <a:moveTo>
                    <a:pt x="979830" y="177419"/>
                  </a:moveTo>
                  <a:lnTo>
                    <a:pt x="974547" y="172135"/>
                  </a:lnTo>
                  <a:lnTo>
                    <a:pt x="973543" y="175920"/>
                  </a:lnTo>
                  <a:lnTo>
                    <a:pt x="975677" y="180454"/>
                  </a:lnTo>
                  <a:lnTo>
                    <a:pt x="979830" y="177419"/>
                  </a:lnTo>
                  <a:close/>
                </a:path>
                <a:path w="1206500" h="898525">
                  <a:moveTo>
                    <a:pt x="982230" y="354050"/>
                  </a:moveTo>
                  <a:lnTo>
                    <a:pt x="976833" y="348767"/>
                  </a:lnTo>
                  <a:lnTo>
                    <a:pt x="975639" y="352552"/>
                  </a:lnTo>
                  <a:lnTo>
                    <a:pt x="977734" y="357085"/>
                  </a:lnTo>
                  <a:lnTo>
                    <a:pt x="982230" y="354050"/>
                  </a:lnTo>
                  <a:close/>
                </a:path>
                <a:path w="1206500" h="898525">
                  <a:moveTo>
                    <a:pt x="989609" y="333222"/>
                  </a:moveTo>
                  <a:lnTo>
                    <a:pt x="985532" y="336067"/>
                  </a:lnTo>
                  <a:lnTo>
                    <a:pt x="982192" y="339509"/>
                  </a:lnTo>
                  <a:lnTo>
                    <a:pt x="987031" y="337261"/>
                  </a:lnTo>
                  <a:lnTo>
                    <a:pt x="989609" y="333222"/>
                  </a:lnTo>
                  <a:close/>
                </a:path>
                <a:path w="1206500" h="898525">
                  <a:moveTo>
                    <a:pt x="1004430" y="322427"/>
                  </a:moveTo>
                  <a:lnTo>
                    <a:pt x="1000010" y="319887"/>
                  </a:lnTo>
                  <a:lnTo>
                    <a:pt x="995895" y="322427"/>
                  </a:lnTo>
                  <a:lnTo>
                    <a:pt x="1000620" y="330073"/>
                  </a:lnTo>
                  <a:lnTo>
                    <a:pt x="1004430" y="322427"/>
                  </a:lnTo>
                  <a:close/>
                </a:path>
                <a:path w="1206500" h="898525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291"/>
                  </a:lnTo>
                  <a:lnTo>
                    <a:pt x="1009408" y="884732"/>
                  </a:lnTo>
                  <a:lnTo>
                    <a:pt x="1013396" y="887933"/>
                  </a:lnTo>
                  <a:lnTo>
                    <a:pt x="1022197" y="881532"/>
                  </a:lnTo>
                  <a:lnTo>
                    <a:pt x="1022997" y="880732"/>
                  </a:lnTo>
                  <a:lnTo>
                    <a:pt x="1026934" y="875626"/>
                  </a:lnTo>
                  <a:close/>
                </a:path>
                <a:path w="1206500" h="898525">
                  <a:moveTo>
                    <a:pt x="1035773" y="450761"/>
                  </a:moveTo>
                  <a:lnTo>
                    <a:pt x="1033386" y="444360"/>
                  </a:lnTo>
                  <a:lnTo>
                    <a:pt x="1027785" y="441159"/>
                  </a:lnTo>
                  <a:lnTo>
                    <a:pt x="1026185" y="450761"/>
                  </a:lnTo>
                  <a:lnTo>
                    <a:pt x="1027785" y="456349"/>
                  </a:lnTo>
                  <a:lnTo>
                    <a:pt x="1035773" y="457949"/>
                  </a:lnTo>
                  <a:lnTo>
                    <a:pt x="1035773" y="450761"/>
                  </a:lnTo>
                  <a:close/>
                </a:path>
                <a:path w="1206500" h="898525">
                  <a:moveTo>
                    <a:pt x="1104506" y="824788"/>
                  </a:moveTo>
                  <a:lnTo>
                    <a:pt x="1102118" y="824788"/>
                  </a:lnTo>
                  <a:lnTo>
                    <a:pt x="1099718" y="823988"/>
                  </a:lnTo>
                  <a:lnTo>
                    <a:pt x="1100518" y="820788"/>
                  </a:lnTo>
                  <a:lnTo>
                    <a:pt x="1091730" y="820788"/>
                  </a:lnTo>
                  <a:lnTo>
                    <a:pt x="1089202" y="827506"/>
                  </a:lnTo>
                  <a:lnTo>
                    <a:pt x="1088326" y="834377"/>
                  </a:lnTo>
                  <a:lnTo>
                    <a:pt x="1090155" y="837653"/>
                  </a:lnTo>
                  <a:lnTo>
                    <a:pt x="1095717" y="833577"/>
                  </a:lnTo>
                  <a:lnTo>
                    <a:pt x="1093317" y="833577"/>
                  </a:lnTo>
                  <a:lnTo>
                    <a:pt x="1090930" y="832777"/>
                  </a:lnTo>
                  <a:lnTo>
                    <a:pt x="1091730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  <a:path w="1206500" h="898525">
                  <a:moveTo>
                    <a:pt x="1206017" y="443560"/>
                  </a:moveTo>
                  <a:lnTo>
                    <a:pt x="1201216" y="444360"/>
                  </a:lnTo>
                  <a:lnTo>
                    <a:pt x="1193228" y="442760"/>
                  </a:lnTo>
                  <a:lnTo>
                    <a:pt x="1192428" y="447560"/>
                  </a:lnTo>
                  <a:lnTo>
                    <a:pt x="1198016" y="446760"/>
                  </a:lnTo>
                  <a:lnTo>
                    <a:pt x="1205217" y="448360"/>
                  </a:lnTo>
                  <a:lnTo>
                    <a:pt x="1206017" y="443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11410" y="9424542"/>
              <a:ext cx="2139315" cy="862965"/>
            </a:xfrm>
            <a:custGeom>
              <a:avLst/>
              <a:gdLst/>
              <a:ahLst/>
              <a:cxnLst/>
              <a:rect l="l" t="t" r="r" b="b"/>
              <a:pathLst>
                <a:path w="2139315" h="862965">
                  <a:moveTo>
                    <a:pt x="23177" y="312496"/>
                  </a:moveTo>
                  <a:lnTo>
                    <a:pt x="17424" y="309829"/>
                  </a:lnTo>
                  <a:lnTo>
                    <a:pt x="11290" y="304393"/>
                  </a:lnTo>
                  <a:lnTo>
                    <a:pt x="5308" y="301815"/>
                  </a:lnTo>
                  <a:lnTo>
                    <a:pt x="0" y="307695"/>
                  </a:lnTo>
                  <a:lnTo>
                    <a:pt x="7556" y="308559"/>
                  </a:lnTo>
                  <a:lnTo>
                    <a:pt x="14287" y="313385"/>
                  </a:lnTo>
                  <a:lnTo>
                    <a:pt x="19672" y="316572"/>
                  </a:lnTo>
                  <a:lnTo>
                    <a:pt x="23177" y="312496"/>
                  </a:lnTo>
                  <a:close/>
                </a:path>
                <a:path w="2139315" h="862965">
                  <a:moveTo>
                    <a:pt x="203161" y="101333"/>
                  </a:moveTo>
                  <a:lnTo>
                    <a:pt x="199809" y="99898"/>
                  </a:lnTo>
                  <a:lnTo>
                    <a:pt x="192595" y="101219"/>
                  </a:lnTo>
                  <a:lnTo>
                    <a:pt x="189522" y="106299"/>
                  </a:lnTo>
                  <a:lnTo>
                    <a:pt x="189572" y="109562"/>
                  </a:lnTo>
                  <a:lnTo>
                    <a:pt x="191808" y="105498"/>
                  </a:lnTo>
                  <a:lnTo>
                    <a:pt x="197002" y="104508"/>
                  </a:lnTo>
                  <a:lnTo>
                    <a:pt x="201510" y="102997"/>
                  </a:lnTo>
                  <a:lnTo>
                    <a:pt x="203161" y="101333"/>
                  </a:lnTo>
                  <a:close/>
                </a:path>
                <a:path w="2139315" h="862965">
                  <a:moveTo>
                    <a:pt x="280530" y="257340"/>
                  </a:moveTo>
                  <a:lnTo>
                    <a:pt x="276047" y="256755"/>
                  </a:lnTo>
                  <a:lnTo>
                    <a:pt x="271640" y="253250"/>
                  </a:lnTo>
                  <a:lnTo>
                    <a:pt x="268274" y="251383"/>
                  </a:lnTo>
                  <a:lnTo>
                    <a:pt x="266941" y="255752"/>
                  </a:lnTo>
                  <a:lnTo>
                    <a:pt x="270522" y="257683"/>
                  </a:lnTo>
                  <a:lnTo>
                    <a:pt x="274637" y="261645"/>
                  </a:lnTo>
                  <a:lnTo>
                    <a:pt x="278295" y="263055"/>
                  </a:lnTo>
                  <a:lnTo>
                    <a:pt x="280530" y="257340"/>
                  </a:lnTo>
                  <a:close/>
                </a:path>
                <a:path w="2139315" h="862965">
                  <a:moveTo>
                    <a:pt x="281228" y="31153"/>
                  </a:moveTo>
                  <a:lnTo>
                    <a:pt x="276529" y="28765"/>
                  </a:lnTo>
                  <a:lnTo>
                    <a:pt x="273812" y="24866"/>
                  </a:lnTo>
                  <a:lnTo>
                    <a:pt x="266738" y="26276"/>
                  </a:lnTo>
                  <a:lnTo>
                    <a:pt x="262369" y="29337"/>
                  </a:lnTo>
                  <a:lnTo>
                    <a:pt x="267741" y="30365"/>
                  </a:lnTo>
                  <a:lnTo>
                    <a:pt x="273837" y="30226"/>
                  </a:lnTo>
                  <a:lnTo>
                    <a:pt x="279323" y="31064"/>
                  </a:lnTo>
                  <a:lnTo>
                    <a:pt x="281228" y="31153"/>
                  </a:lnTo>
                  <a:close/>
                </a:path>
                <a:path w="2139315" h="862965">
                  <a:moveTo>
                    <a:pt x="291719" y="9017"/>
                  </a:moveTo>
                  <a:lnTo>
                    <a:pt x="286118" y="6388"/>
                  </a:lnTo>
                  <a:lnTo>
                    <a:pt x="285089" y="11150"/>
                  </a:lnTo>
                  <a:lnTo>
                    <a:pt x="282028" y="16878"/>
                  </a:lnTo>
                  <a:lnTo>
                    <a:pt x="280619" y="21564"/>
                  </a:lnTo>
                  <a:lnTo>
                    <a:pt x="284518" y="23177"/>
                  </a:lnTo>
                  <a:lnTo>
                    <a:pt x="286118" y="18757"/>
                  </a:lnTo>
                  <a:lnTo>
                    <a:pt x="290118" y="13589"/>
                  </a:lnTo>
                  <a:lnTo>
                    <a:pt x="291719" y="9017"/>
                  </a:lnTo>
                  <a:close/>
                </a:path>
                <a:path w="2139315" h="862965">
                  <a:moveTo>
                    <a:pt x="417995" y="171831"/>
                  </a:moveTo>
                  <a:lnTo>
                    <a:pt x="412394" y="171831"/>
                  </a:lnTo>
                  <a:lnTo>
                    <a:pt x="413994" y="167830"/>
                  </a:lnTo>
                  <a:lnTo>
                    <a:pt x="416394" y="163842"/>
                  </a:lnTo>
                  <a:lnTo>
                    <a:pt x="409194" y="167030"/>
                  </a:lnTo>
                  <a:lnTo>
                    <a:pt x="404406" y="159842"/>
                  </a:lnTo>
                  <a:lnTo>
                    <a:pt x="403606" y="166230"/>
                  </a:lnTo>
                  <a:lnTo>
                    <a:pt x="407644" y="168910"/>
                  </a:lnTo>
                  <a:lnTo>
                    <a:pt x="411391" y="175031"/>
                  </a:lnTo>
                  <a:lnTo>
                    <a:pt x="414845" y="178142"/>
                  </a:lnTo>
                  <a:lnTo>
                    <a:pt x="417995" y="171831"/>
                  </a:lnTo>
                  <a:close/>
                </a:path>
                <a:path w="2139315" h="862965">
                  <a:moveTo>
                    <a:pt x="438772" y="206997"/>
                  </a:moveTo>
                  <a:lnTo>
                    <a:pt x="437172" y="202196"/>
                  </a:lnTo>
                  <a:lnTo>
                    <a:pt x="437172" y="195008"/>
                  </a:lnTo>
                  <a:lnTo>
                    <a:pt x="432371" y="195808"/>
                  </a:lnTo>
                  <a:lnTo>
                    <a:pt x="433971" y="200596"/>
                  </a:lnTo>
                  <a:lnTo>
                    <a:pt x="433171" y="206997"/>
                  </a:lnTo>
                  <a:lnTo>
                    <a:pt x="438772" y="206997"/>
                  </a:lnTo>
                  <a:close/>
                </a:path>
                <a:path w="2139315" h="862965">
                  <a:moveTo>
                    <a:pt x="444741" y="283121"/>
                  </a:moveTo>
                  <a:lnTo>
                    <a:pt x="440766" y="280123"/>
                  </a:lnTo>
                  <a:lnTo>
                    <a:pt x="436194" y="277723"/>
                  </a:lnTo>
                  <a:lnTo>
                    <a:pt x="439572" y="281317"/>
                  </a:lnTo>
                  <a:lnTo>
                    <a:pt x="444741" y="283121"/>
                  </a:lnTo>
                  <a:close/>
                </a:path>
                <a:path w="2139315" h="862965">
                  <a:moveTo>
                    <a:pt x="452043" y="252298"/>
                  </a:moveTo>
                  <a:lnTo>
                    <a:pt x="448259" y="249148"/>
                  </a:lnTo>
                  <a:lnTo>
                    <a:pt x="443725" y="246900"/>
                  </a:lnTo>
                  <a:lnTo>
                    <a:pt x="446760" y="250952"/>
                  </a:lnTo>
                  <a:lnTo>
                    <a:pt x="452043" y="252298"/>
                  </a:lnTo>
                  <a:close/>
                </a:path>
                <a:path w="2139315" h="862965">
                  <a:moveTo>
                    <a:pt x="477926" y="317284"/>
                  </a:moveTo>
                  <a:lnTo>
                    <a:pt x="476338" y="312496"/>
                  </a:lnTo>
                  <a:lnTo>
                    <a:pt x="476338" y="305295"/>
                  </a:lnTo>
                  <a:lnTo>
                    <a:pt x="471538" y="306095"/>
                  </a:lnTo>
                  <a:lnTo>
                    <a:pt x="473138" y="310896"/>
                  </a:lnTo>
                  <a:lnTo>
                    <a:pt x="472338" y="317284"/>
                  </a:lnTo>
                  <a:lnTo>
                    <a:pt x="477926" y="317284"/>
                  </a:lnTo>
                  <a:close/>
                </a:path>
                <a:path w="2139315" h="862965">
                  <a:moveTo>
                    <a:pt x="479526" y="141465"/>
                  </a:moveTo>
                  <a:lnTo>
                    <a:pt x="474738" y="142252"/>
                  </a:lnTo>
                  <a:lnTo>
                    <a:pt x="468337" y="135864"/>
                  </a:lnTo>
                  <a:lnTo>
                    <a:pt x="466737" y="143852"/>
                  </a:lnTo>
                  <a:lnTo>
                    <a:pt x="472338" y="143052"/>
                  </a:lnTo>
                  <a:lnTo>
                    <a:pt x="478726" y="149453"/>
                  </a:lnTo>
                  <a:lnTo>
                    <a:pt x="479526" y="141465"/>
                  </a:lnTo>
                  <a:close/>
                </a:path>
                <a:path w="2139315" h="862965">
                  <a:moveTo>
                    <a:pt x="480326" y="116687"/>
                  </a:moveTo>
                  <a:lnTo>
                    <a:pt x="472338" y="117487"/>
                  </a:lnTo>
                  <a:lnTo>
                    <a:pt x="469138" y="121475"/>
                  </a:lnTo>
                  <a:lnTo>
                    <a:pt x="468337" y="127076"/>
                  </a:lnTo>
                  <a:lnTo>
                    <a:pt x="476338" y="125476"/>
                  </a:lnTo>
                  <a:lnTo>
                    <a:pt x="478726" y="121475"/>
                  </a:lnTo>
                  <a:lnTo>
                    <a:pt x="480326" y="116687"/>
                  </a:lnTo>
                  <a:close/>
                </a:path>
                <a:path w="2139315" h="862965">
                  <a:moveTo>
                    <a:pt x="495681" y="333819"/>
                  </a:moveTo>
                  <a:lnTo>
                    <a:pt x="491223" y="333667"/>
                  </a:lnTo>
                  <a:lnTo>
                    <a:pt x="486905" y="336524"/>
                  </a:lnTo>
                  <a:lnTo>
                    <a:pt x="491515" y="339661"/>
                  </a:lnTo>
                  <a:lnTo>
                    <a:pt x="495681" y="333819"/>
                  </a:lnTo>
                  <a:close/>
                </a:path>
                <a:path w="2139315" h="862965">
                  <a:moveTo>
                    <a:pt x="496582" y="175463"/>
                  </a:moveTo>
                  <a:lnTo>
                    <a:pt x="492315" y="175120"/>
                  </a:lnTo>
                  <a:lnTo>
                    <a:pt x="488048" y="177939"/>
                  </a:lnTo>
                  <a:lnTo>
                    <a:pt x="492315" y="181419"/>
                  </a:lnTo>
                  <a:lnTo>
                    <a:pt x="496582" y="175463"/>
                  </a:lnTo>
                  <a:close/>
                </a:path>
                <a:path w="2139315" h="862965">
                  <a:moveTo>
                    <a:pt x="502704" y="0"/>
                  </a:moveTo>
                  <a:lnTo>
                    <a:pt x="494715" y="800"/>
                  </a:lnTo>
                  <a:lnTo>
                    <a:pt x="491515" y="4787"/>
                  </a:lnTo>
                  <a:lnTo>
                    <a:pt x="490715" y="10388"/>
                  </a:lnTo>
                  <a:lnTo>
                    <a:pt x="498716" y="9588"/>
                  </a:lnTo>
                  <a:lnTo>
                    <a:pt x="501904" y="5588"/>
                  </a:lnTo>
                  <a:lnTo>
                    <a:pt x="502704" y="0"/>
                  </a:lnTo>
                  <a:close/>
                </a:path>
                <a:path w="2139315" h="862965">
                  <a:moveTo>
                    <a:pt x="505104" y="453948"/>
                  </a:moveTo>
                  <a:lnTo>
                    <a:pt x="503504" y="449961"/>
                  </a:lnTo>
                  <a:lnTo>
                    <a:pt x="503504" y="442760"/>
                  </a:lnTo>
                  <a:lnTo>
                    <a:pt x="498716" y="442760"/>
                  </a:lnTo>
                  <a:lnTo>
                    <a:pt x="500303" y="447560"/>
                  </a:lnTo>
                  <a:lnTo>
                    <a:pt x="499503" y="453948"/>
                  </a:lnTo>
                  <a:lnTo>
                    <a:pt x="505104" y="453948"/>
                  </a:lnTo>
                  <a:close/>
                </a:path>
                <a:path w="2139315" h="862965">
                  <a:moveTo>
                    <a:pt x="508304" y="601814"/>
                  </a:moveTo>
                  <a:lnTo>
                    <a:pt x="501103" y="601014"/>
                  </a:lnTo>
                  <a:lnTo>
                    <a:pt x="497116" y="601814"/>
                  </a:lnTo>
                  <a:lnTo>
                    <a:pt x="497116" y="609003"/>
                  </a:lnTo>
                  <a:lnTo>
                    <a:pt x="502704" y="609003"/>
                  </a:lnTo>
                  <a:lnTo>
                    <a:pt x="501904" y="604202"/>
                  </a:lnTo>
                  <a:lnTo>
                    <a:pt x="508304" y="601814"/>
                  </a:lnTo>
                  <a:close/>
                </a:path>
                <a:path w="2139315" h="862965">
                  <a:moveTo>
                    <a:pt x="508304" y="28765"/>
                  </a:moveTo>
                  <a:lnTo>
                    <a:pt x="506704" y="23977"/>
                  </a:lnTo>
                  <a:lnTo>
                    <a:pt x="506704" y="16776"/>
                  </a:lnTo>
                  <a:lnTo>
                    <a:pt x="501904" y="17576"/>
                  </a:lnTo>
                  <a:lnTo>
                    <a:pt x="503504" y="22377"/>
                  </a:lnTo>
                  <a:lnTo>
                    <a:pt x="502704" y="28765"/>
                  </a:lnTo>
                  <a:lnTo>
                    <a:pt x="508304" y="28765"/>
                  </a:lnTo>
                  <a:close/>
                </a:path>
                <a:path w="2139315" h="862965">
                  <a:moveTo>
                    <a:pt x="518693" y="477126"/>
                  </a:moveTo>
                  <a:lnTo>
                    <a:pt x="517093" y="472338"/>
                  </a:lnTo>
                  <a:lnTo>
                    <a:pt x="517093" y="465137"/>
                  </a:lnTo>
                  <a:lnTo>
                    <a:pt x="512292" y="465937"/>
                  </a:lnTo>
                  <a:lnTo>
                    <a:pt x="513892" y="470738"/>
                  </a:lnTo>
                  <a:lnTo>
                    <a:pt x="513092" y="477126"/>
                  </a:lnTo>
                  <a:lnTo>
                    <a:pt x="518693" y="477126"/>
                  </a:lnTo>
                  <a:close/>
                </a:path>
                <a:path w="2139315" h="862965">
                  <a:moveTo>
                    <a:pt x="521893" y="86309"/>
                  </a:moveTo>
                  <a:lnTo>
                    <a:pt x="514692" y="85509"/>
                  </a:lnTo>
                  <a:lnTo>
                    <a:pt x="509905" y="86309"/>
                  </a:lnTo>
                  <a:lnTo>
                    <a:pt x="510705" y="93510"/>
                  </a:lnTo>
                  <a:lnTo>
                    <a:pt x="516293" y="93510"/>
                  </a:lnTo>
                  <a:lnTo>
                    <a:pt x="514692" y="89509"/>
                  </a:lnTo>
                  <a:lnTo>
                    <a:pt x="521893" y="86309"/>
                  </a:lnTo>
                  <a:close/>
                </a:path>
                <a:path w="2139315" h="862965">
                  <a:moveTo>
                    <a:pt x="534670" y="207797"/>
                  </a:moveTo>
                  <a:lnTo>
                    <a:pt x="529082" y="208597"/>
                  </a:lnTo>
                  <a:lnTo>
                    <a:pt x="522681" y="202196"/>
                  </a:lnTo>
                  <a:lnTo>
                    <a:pt x="521093" y="210197"/>
                  </a:lnTo>
                  <a:lnTo>
                    <a:pt x="525881" y="209397"/>
                  </a:lnTo>
                  <a:lnTo>
                    <a:pt x="532282" y="215785"/>
                  </a:lnTo>
                  <a:lnTo>
                    <a:pt x="534670" y="207797"/>
                  </a:lnTo>
                  <a:close/>
                </a:path>
                <a:path w="2139315" h="862965">
                  <a:moveTo>
                    <a:pt x="535317" y="240969"/>
                  </a:moveTo>
                  <a:lnTo>
                    <a:pt x="530174" y="239661"/>
                  </a:lnTo>
                  <a:lnTo>
                    <a:pt x="526097" y="241198"/>
                  </a:lnTo>
                  <a:lnTo>
                    <a:pt x="532282" y="245364"/>
                  </a:lnTo>
                  <a:lnTo>
                    <a:pt x="535317" y="240969"/>
                  </a:lnTo>
                  <a:close/>
                </a:path>
                <a:path w="2139315" h="862965">
                  <a:moveTo>
                    <a:pt x="541070" y="91909"/>
                  </a:moveTo>
                  <a:lnTo>
                    <a:pt x="533869" y="91109"/>
                  </a:lnTo>
                  <a:lnTo>
                    <a:pt x="529082" y="91909"/>
                  </a:lnTo>
                  <a:lnTo>
                    <a:pt x="529882" y="99098"/>
                  </a:lnTo>
                  <a:lnTo>
                    <a:pt x="535470" y="99098"/>
                  </a:lnTo>
                  <a:lnTo>
                    <a:pt x="533869" y="94310"/>
                  </a:lnTo>
                  <a:lnTo>
                    <a:pt x="541070" y="91909"/>
                  </a:lnTo>
                  <a:close/>
                </a:path>
                <a:path w="2139315" h="862965">
                  <a:moveTo>
                    <a:pt x="552424" y="391363"/>
                  </a:moveTo>
                  <a:lnTo>
                    <a:pt x="547966" y="391210"/>
                  </a:lnTo>
                  <a:lnTo>
                    <a:pt x="543648" y="394068"/>
                  </a:lnTo>
                  <a:lnTo>
                    <a:pt x="548259" y="397205"/>
                  </a:lnTo>
                  <a:lnTo>
                    <a:pt x="552424" y="391363"/>
                  </a:lnTo>
                  <a:close/>
                </a:path>
                <a:path w="2139315" h="862965">
                  <a:moveTo>
                    <a:pt x="572516" y="612749"/>
                  </a:moveTo>
                  <a:lnTo>
                    <a:pt x="568236" y="612597"/>
                  </a:lnTo>
                  <a:lnTo>
                    <a:pt x="563968" y="615442"/>
                  </a:lnTo>
                  <a:lnTo>
                    <a:pt x="568236" y="618591"/>
                  </a:lnTo>
                  <a:lnTo>
                    <a:pt x="572516" y="612749"/>
                  </a:lnTo>
                  <a:close/>
                </a:path>
                <a:path w="2139315" h="862965">
                  <a:moveTo>
                    <a:pt x="575094" y="348297"/>
                  </a:moveTo>
                  <a:lnTo>
                    <a:pt x="571550" y="344462"/>
                  </a:lnTo>
                  <a:lnTo>
                    <a:pt x="570534" y="343357"/>
                  </a:lnTo>
                  <a:lnTo>
                    <a:pt x="562229" y="339178"/>
                  </a:lnTo>
                  <a:lnTo>
                    <a:pt x="561047" y="345262"/>
                  </a:lnTo>
                  <a:lnTo>
                    <a:pt x="565048" y="344462"/>
                  </a:lnTo>
                  <a:lnTo>
                    <a:pt x="575094" y="348297"/>
                  </a:lnTo>
                  <a:close/>
                </a:path>
                <a:path w="2139315" h="862965">
                  <a:moveTo>
                    <a:pt x="581025" y="241363"/>
                  </a:moveTo>
                  <a:lnTo>
                    <a:pt x="579450" y="235762"/>
                  </a:lnTo>
                  <a:lnTo>
                    <a:pt x="573836" y="232575"/>
                  </a:lnTo>
                  <a:lnTo>
                    <a:pt x="568210" y="232371"/>
                  </a:lnTo>
                  <a:lnTo>
                    <a:pt x="566648" y="235762"/>
                  </a:lnTo>
                  <a:lnTo>
                    <a:pt x="573836" y="234962"/>
                  </a:lnTo>
                  <a:lnTo>
                    <a:pt x="572236" y="245364"/>
                  </a:lnTo>
                  <a:lnTo>
                    <a:pt x="581025" y="241363"/>
                  </a:lnTo>
                  <a:close/>
                </a:path>
                <a:path w="2139315" h="862965">
                  <a:moveTo>
                    <a:pt x="581825" y="481926"/>
                  </a:moveTo>
                  <a:lnTo>
                    <a:pt x="573036" y="480326"/>
                  </a:lnTo>
                  <a:lnTo>
                    <a:pt x="573036" y="485127"/>
                  </a:lnTo>
                  <a:lnTo>
                    <a:pt x="566648" y="490715"/>
                  </a:lnTo>
                  <a:lnTo>
                    <a:pt x="575437" y="492315"/>
                  </a:lnTo>
                  <a:lnTo>
                    <a:pt x="575437" y="487514"/>
                  </a:lnTo>
                  <a:lnTo>
                    <a:pt x="581825" y="481926"/>
                  </a:lnTo>
                  <a:close/>
                </a:path>
                <a:path w="2139315" h="862965">
                  <a:moveTo>
                    <a:pt x="602424" y="345694"/>
                  </a:moveTo>
                  <a:lnTo>
                    <a:pt x="598106" y="345363"/>
                  </a:lnTo>
                  <a:lnTo>
                    <a:pt x="593648" y="348170"/>
                  </a:lnTo>
                  <a:lnTo>
                    <a:pt x="597814" y="351650"/>
                  </a:lnTo>
                  <a:lnTo>
                    <a:pt x="602424" y="345694"/>
                  </a:lnTo>
                  <a:close/>
                </a:path>
                <a:path w="2139315" h="862965">
                  <a:moveTo>
                    <a:pt x="619391" y="552259"/>
                  </a:moveTo>
                  <a:lnTo>
                    <a:pt x="609003" y="553059"/>
                  </a:lnTo>
                  <a:lnTo>
                    <a:pt x="603402" y="556247"/>
                  </a:lnTo>
                  <a:lnTo>
                    <a:pt x="603402" y="563448"/>
                  </a:lnTo>
                  <a:lnTo>
                    <a:pt x="611403" y="561047"/>
                  </a:lnTo>
                  <a:lnTo>
                    <a:pt x="616991" y="557847"/>
                  </a:lnTo>
                  <a:lnTo>
                    <a:pt x="619391" y="552259"/>
                  </a:lnTo>
                  <a:close/>
                </a:path>
                <a:path w="2139315" h="862965">
                  <a:moveTo>
                    <a:pt x="620191" y="581025"/>
                  </a:moveTo>
                  <a:lnTo>
                    <a:pt x="617791" y="569036"/>
                  </a:lnTo>
                  <a:lnTo>
                    <a:pt x="609803" y="569836"/>
                  </a:lnTo>
                  <a:lnTo>
                    <a:pt x="608203" y="574636"/>
                  </a:lnTo>
                  <a:lnTo>
                    <a:pt x="611403" y="582625"/>
                  </a:lnTo>
                  <a:lnTo>
                    <a:pt x="614591" y="582625"/>
                  </a:lnTo>
                  <a:lnTo>
                    <a:pt x="616991" y="581825"/>
                  </a:lnTo>
                  <a:lnTo>
                    <a:pt x="620191" y="581025"/>
                  </a:lnTo>
                  <a:close/>
                </a:path>
                <a:path w="2139315" h="862965">
                  <a:moveTo>
                    <a:pt x="627545" y="333019"/>
                  </a:moveTo>
                  <a:lnTo>
                    <a:pt x="623087" y="332867"/>
                  </a:lnTo>
                  <a:lnTo>
                    <a:pt x="618782" y="335724"/>
                  </a:lnTo>
                  <a:lnTo>
                    <a:pt x="623392" y="338861"/>
                  </a:lnTo>
                  <a:lnTo>
                    <a:pt x="627545" y="333019"/>
                  </a:lnTo>
                  <a:close/>
                </a:path>
                <a:path w="2139315" h="862965">
                  <a:moveTo>
                    <a:pt x="633780" y="837577"/>
                  </a:moveTo>
                  <a:lnTo>
                    <a:pt x="623392" y="838377"/>
                  </a:lnTo>
                  <a:lnTo>
                    <a:pt x="617791" y="841578"/>
                  </a:lnTo>
                  <a:lnTo>
                    <a:pt x="617791" y="848766"/>
                  </a:lnTo>
                  <a:lnTo>
                    <a:pt x="625779" y="846366"/>
                  </a:lnTo>
                  <a:lnTo>
                    <a:pt x="632180" y="843178"/>
                  </a:lnTo>
                  <a:lnTo>
                    <a:pt x="633780" y="837577"/>
                  </a:lnTo>
                  <a:close/>
                </a:path>
                <a:path w="2139315" h="862965">
                  <a:moveTo>
                    <a:pt x="644232" y="515251"/>
                  </a:moveTo>
                  <a:lnTo>
                    <a:pt x="642569" y="510692"/>
                  </a:lnTo>
                  <a:lnTo>
                    <a:pt x="639165" y="515251"/>
                  </a:lnTo>
                  <a:lnTo>
                    <a:pt x="633374" y="514794"/>
                  </a:lnTo>
                  <a:lnTo>
                    <a:pt x="628180" y="515086"/>
                  </a:lnTo>
                  <a:lnTo>
                    <a:pt x="626579" y="521881"/>
                  </a:lnTo>
                  <a:lnTo>
                    <a:pt x="632561" y="526770"/>
                  </a:lnTo>
                  <a:lnTo>
                    <a:pt x="639673" y="522592"/>
                  </a:lnTo>
                  <a:lnTo>
                    <a:pt x="644232" y="515251"/>
                  </a:lnTo>
                  <a:close/>
                </a:path>
                <a:path w="2139315" h="862965">
                  <a:moveTo>
                    <a:pt x="669747" y="241363"/>
                  </a:moveTo>
                  <a:lnTo>
                    <a:pt x="662546" y="240563"/>
                  </a:lnTo>
                  <a:lnTo>
                    <a:pt x="657758" y="241363"/>
                  </a:lnTo>
                  <a:lnTo>
                    <a:pt x="658558" y="248551"/>
                  </a:lnTo>
                  <a:lnTo>
                    <a:pt x="664146" y="248551"/>
                  </a:lnTo>
                  <a:lnTo>
                    <a:pt x="663346" y="244563"/>
                  </a:lnTo>
                  <a:lnTo>
                    <a:pt x="669747" y="241363"/>
                  </a:lnTo>
                  <a:close/>
                </a:path>
                <a:path w="2139315" h="862965">
                  <a:moveTo>
                    <a:pt x="671220" y="417703"/>
                  </a:moveTo>
                  <a:lnTo>
                    <a:pt x="665746" y="415594"/>
                  </a:lnTo>
                  <a:lnTo>
                    <a:pt x="665746" y="420382"/>
                  </a:lnTo>
                  <a:lnTo>
                    <a:pt x="661746" y="420382"/>
                  </a:lnTo>
                  <a:lnTo>
                    <a:pt x="660146" y="417195"/>
                  </a:lnTo>
                  <a:lnTo>
                    <a:pt x="660146" y="412394"/>
                  </a:lnTo>
                  <a:lnTo>
                    <a:pt x="656158" y="413194"/>
                  </a:lnTo>
                  <a:lnTo>
                    <a:pt x="657758" y="418782"/>
                  </a:lnTo>
                  <a:lnTo>
                    <a:pt x="656958" y="428383"/>
                  </a:lnTo>
                  <a:lnTo>
                    <a:pt x="663346" y="428383"/>
                  </a:lnTo>
                  <a:lnTo>
                    <a:pt x="665073" y="424916"/>
                  </a:lnTo>
                  <a:lnTo>
                    <a:pt x="669340" y="421081"/>
                  </a:lnTo>
                  <a:lnTo>
                    <a:pt x="671220" y="417703"/>
                  </a:lnTo>
                  <a:close/>
                </a:path>
                <a:path w="2139315" h="862965">
                  <a:moveTo>
                    <a:pt x="704024" y="616204"/>
                  </a:moveTo>
                  <a:lnTo>
                    <a:pt x="698512" y="609803"/>
                  </a:lnTo>
                  <a:lnTo>
                    <a:pt x="697052" y="620026"/>
                  </a:lnTo>
                  <a:lnTo>
                    <a:pt x="701205" y="620890"/>
                  </a:lnTo>
                  <a:lnTo>
                    <a:pt x="704024" y="616204"/>
                  </a:lnTo>
                  <a:close/>
                </a:path>
                <a:path w="2139315" h="862965">
                  <a:moveTo>
                    <a:pt x="721855" y="771791"/>
                  </a:moveTo>
                  <a:lnTo>
                    <a:pt x="717397" y="771639"/>
                  </a:lnTo>
                  <a:lnTo>
                    <a:pt x="713079" y="774484"/>
                  </a:lnTo>
                  <a:lnTo>
                    <a:pt x="717689" y="777633"/>
                  </a:lnTo>
                  <a:lnTo>
                    <a:pt x="721855" y="771791"/>
                  </a:lnTo>
                  <a:close/>
                </a:path>
                <a:path w="2139315" h="862965">
                  <a:moveTo>
                    <a:pt x="723290" y="664946"/>
                  </a:moveTo>
                  <a:lnTo>
                    <a:pt x="716889" y="656958"/>
                  </a:lnTo>
                  <a:lnTo>
                    <a:pt x="720432" y="653884"/>
                  </a:lnTo>
                  <a:lnTo>
                    <a:pt x="717588" y="653961"/>
                  </a:lnTo>
                  <a:lnTo>
                    <a:pt x="713409" y="656729"/>
                  </a:lnTo>
                  <a:lnTo>
                    <a:pt x="712901" y="661746"/>
                  </a:lnTo>
                  <a:lnTo>
                    <a:pt x="723290" y="664946"/>
                  </a:lnTo>
                  <a:close/>
                </a:path>
                <a:path w="2139315" h="862965">
                  <a:moveTo>
                    <a:pt x="732790" y="740549"/>
                  </a:moveTo>
                  <a:lnTo>
                    <a:pt x="727278" y="734479"/>
                  </a:lnTo>
                  <a:lnTo>
                    <a:pt x="725817" y="744588"/>
                  </a:lnTo>
                  <a:lnTo>
                    <a:pt x="729983" y="745274"/>
                  </a:lnTo>
                  <a:lnTo>
                    <a:pt x="732790" y="740549"/>
                  </a:lnTo>
                  <a:close/>
                </a:path>
                <a:path w="2139315" h="862965">
                  <a:moveTo>
                    <a:pt x="736079" y="676935"/>
                  </a:moveTo>
                  <a:lnTo>
                    <a:pt x="729678" y="676135"/>
                  </a:lnTo>
                  <a:lnTo>
                    <a:pt x="724890" y="676935"/>
                  </a:lnTo>
                  <a:lnTo>
                    <a:pt x="725690" y="684123"/>
                  </a:lnTo>
                  <a:lnTo>
                    <a:pt x="731278" y="684123"/>
                  </a:lnTo>
                  <a:lnTo>
                    <a:pt x="729678" y="679335"/>
                  </a:lnTo>
                  <a:lnTo>
                    <a:pt x="736079" y="676935"/>
                  </a:lnTo>
                  <a:close/>
                </a:path>
                <a:path w="2139315" h="862965">
                  <a:moveTo>
                    <a:pt x="741248" y="780580"/>
                  </a:moveTo>
                  <a:lnTo>
                    <a:pt x="737273" y="777430"/>
                  </a:lnTo>
                  <a:lnTo>
                    <a:pt x="732701" y="775182"/>
                  </a:lnTo>
                  <a:lnTo>
                    <a:pt x="736079" y="779233"/>
                  </a:lnTo>
                  <a:lnTo>
                    <a:pt x="741248" y="780580"/>
                  </a:lnTo>
                  <a:close/>
                </a:path>
                <a:path w="2139315" h="862965">
                  <a:moveTo>
                    <a:pt x="757453" y="786930"/>
                  </a:moveTo>
                  <a:lnTo>
                    <a:pt x="754011" y="783894"/>
                  </a:lnTo>
                  <a:lnTo>
                    <a:pt x="747268" y="789622"/>
                  </a:lnTo>
                  <a:lnTo>
                    <a:pt x="755802" y="791311"/>
                  </a:lnTo>
                  <a:lnTo>
                    <a:pt x="757453" y="786930"/>
                  </a:lnTo>
                  <a:close/>
                </a:path>
                <a:path w="2139315" h="862965">
                  <a:moveTo>
                    <a:pt x="773633" y="668147"/>
                  </a:moveTo>
                  <a:lnTo>
                    <a:pt x="766521" y="668261"/>
                  </a:lnTo>
                  <a:lnTo>
                    <a:pt x="761644" y="667842"/>
                  </a:lnTo>
                  <a:lnTo>
                    <a:pt x="758583" y="669378"/>
                  </a:lnTo>
                  <a:lnTo>
                    <a:pt x="756856" y="675335"/>
                  </a:lnTo>
                  <a:lnTo>
                    <a:pt x="763244" y="673735"/>
                  </a:lnTo>
                  <a:lnTo>
                    <a:pt x="772833" y="674535"/>
                  </a:lnTo>
                  <a:lnTo>
                    <a:pt x="773633" y="668147"/>
                  </a:lnTo>
                  <a:close/>
                </a:path>
                <a:path w="2139315" h="862965">
                  <a:moveTo>
                    <a:pt x="797090" y="321830"/>
                  </a:moveTo>
                  <a:lnTo>
                    <a:pt x="792822" y="321678"/>
                  </a:lnTo>
                  <a:lnTo>
                    <a:pt x="788543" y="324535"/>
                  </a:lnTo>
                  <a:lnTo>
                    <a:pt x="792822" y="327672"/>
                  </a:lnTo>
                  <a:lnTo>
                    <a:pt x="797090" y="321830"/>
                  </a:lnTo>
                  <a:close/>
                </a:path>
                <a:path w="2139315" h="862965">
                  <a:moveTo>
                    <a:pt x="802411" y="701713"/>
                  </a:moveTo>
                  <a:lnTo>
                    <a:pt x="800811" y="696912"/>
                  </a:lnTo>
                  <a:lnTo>
                    <a:pt x="800811" y="689724"/>
                  </a:lnTo>
                  <a:lnTo>
                    <a:pt x="796010" y="690524"/>
                  </a:lnTo>
                  <a:lnTo>
                    <a:pt x="797610" y="695312"/>
                  </a:lnTo>
                  <a:lnTo>
                    <a:pt x="796810" y="701713"/>
                  </a:lnTo>
                  <a:lnTo>
                    <a:pt x="802411" y="701713"/>
                  </a:lnTo>
                  <a:close/>
                </a:path>
                <a:path w="2139315" h="862965">
                  <a:moveTo>
                    <a:pt x="807847" y="708977"/>
                  </a:moveTo>
                  <a:lnTo>
                    <a:pt x="802703" y="707707"/>
                  </a:lnTo>
                  <a:lnTo>
                    <a:pt x="798626" y="709422"/>
                  </a:lnTo>
                  <a:lnTo>
                    <a:pt x="804811" y="713701"/>
                  </a:lnTo>
                  <a:lnTo>
                    <a:pt x="807847" y="708977"/>
                  </a:lnTo>
                  <a:close/>
                </a:path>
                <a:path w="2139315" h="862965">
                  <a:moveTo>
                    <a:pt x="908977" y="732624"/>
                  </a:moveTo>
                  <a:lnTo>
                    <a:pt x="904709" y="732485"/>
                  </a:lnTo>
                  <a:lnTo>
                    <a:pt x="900442" y="735330"/>
                  </a:lnTo>
                  <a:lnTo>
                    <a:pt x="904709" y="738479"/>
                  </a:lnTo>
                  <a:lnTo>
                    <a:pt x="908977" y="732624"/>
                  </a:lnTo>
                  <a:close/>
                </a:path>
                <a:path w="2139315" h="862965">
                  <a:moveTo>
                    <a:pt x="1230782" y="855954"/>
                  </a:moveTo>
                  <a:lnTo>
                    <a:pt x="1228928" y="848702"/>
                  </a:lnTo>
                  <a:lnTo>
                    <a:pt x="1226096" y="842276"/>
                  </a:lnTo>
                  <a:lnTo>
                    <a:pt x="1219593" y="830389"/>
                  </a:lnTo>
                  <a:lnTo>
                    <a:pt x="1218793" y="835177"/>
                  </a:lnTo>
                  <a:lnTo>
                    <a:pt x="1211605" y="833577"/>
                  </a:lnTo>
                  <a:lnTo>
                    <a:pt x="1210005" y="837577"/>
                  </a:lnTo>
                  <a:lnTo>
                    <a:pt x="1217523" y="840117"/>
                  </a:lnTo>
                  <a:lnTo>
                    <a:pt x="1220990" y="845870"/>
                  </a:lnTo>
                  <a:lnTo>
                    <a:pt x="1224165" y="852081"/>
                  </a:lnTo>
                  <a:lnTo>
                    <a:pt x="1230782" y="855954"/>
                  </a:lnTo>
                  <a:close/>
                </a:path>
                <a:path w="2139315" h="862965">
                  <a:moveTo>
                    <a:pt x="1556994" y="827265"/>
                  </a:moveTo>
                  <a:lnTo>
                    <a:pt x="1552765" y="825995"/>
                  </a:lnTo>
                  <a:lnTo>
                    <a:pt x="1547787" y="827709"/>
                  </a:lnTo>
                  <a:lnTo>
                    <a:pt x="1551266" y="831977"/>
                  </a:lnTo>
                  <a:lnTo>
                    <a:pt x="1556994" y="827265"/>
                  </a:lnTo>
                  <a:close/>
                </a:path>
                <a:path w="2139315" h="862965">
                  <a:moveTo>
                    <a:pt x="1577644" y="855954"/>
                  </a:moveTo>
                  <a:lnTo>
                    <a:pt x="1571244" y="854367"/>
                  </a:lnTo>
                  <a:lnTo>
                    <a:pt x="1566456" y="853567"/>
                  </a:lnTo>
                  <a:lnTo>
                    <a:pt x="1564855" y="860755"/>
                  </a:lnTo>
                  <a:lnTo>
                    <a:pt x="1570443" y="862355"/>
                  </a:lnTo>
                  <a:lnTo>
                    <a:pt x="1570443" y="857554"/>
                  </a:lnTo>
                  <a:lnTo>
                    <a:pt x="1577644" y="855954"/>
                  </a:lnTo>
                  <a:close/>
                </a:path>
                <a:path w="2139315" h="862965">
                  <a:moveTo>
                    <a:pt x="1644942" y="686816"/>
                  </a:moveTo>
                  <a:lnTo>
                    <a:pt x="1640484" y="684225"/>
                  </a:lnTo>
                  <a:lnTo>
                    <a:pt x="1636166" y="684784"/>
                  </a:lnTo>
                  <a:lnTo>
                    <a:pt x="1640776" y="690524"/>
                  </a:lnTo>
                  <a:lnTo>
                    <a:pt x="1644942" y="686816"/>
                  </a:lnTo>
                  <a:close/>
                </a:path>
                <a:path w="2139315" h="862965">
                  <a:moveTo>
                    <a:pt x="1659750" y="617143"/>
                  </a:moveTo>
                  <a:lnTo>
                    <a:pt x="1659064" y="612000"/>
                  </a:lnTo>
                  <a:lnTo>
                    <a:pt x="1656422" y="606552"/>
                  </a:lnTo>
                  <a:lnTo>
                    <a:pt x="1653565" y="605002"/>
                  </a:lnTo>
                  <a:lnTo>
                    <a:pt x="1649577" y="608203"/>
                  </a:lnTo>
                  <a:lnTo>
                    <a:pt x="1655965" y="616991"/>
                  </a:lnTo>
                  <a:lnTo>
                    <a:pt x="1656765" y="617791"/>
                  </a:lnTo>
                  <a:lnTo>
                    <a:pt x="1659750" y="617143"/>
                  </a:lnTo>
                  <a:close/>
                </a:path>
                <a:path w="2139315" h="862965">
                  <a:moveTo>
                    <a:pt x="1756664" y="799211"/>
                  </a:moveTo>
                  <a:lnTo>
                    <a:pt x="1751876" y="798410"/>
                  </a:lnTo>
                  <a:lnTo>
                    <a:pt x="1751876" y="803211"/>
                  </a:lnTo>
                  <a:lnTo>
                    <a:pt x="1750275" y="810399"/>
                  </a:lnTo>
                  <a:lnTo>
                    <a:pt x="1755063" y="811199"/>
                  </a:lnTo>
                  <a:lnTo>
                    <a:pt x="1755063" y="805611"/>
                  </a:lnTo>
                  <a:lnTo>
                    <a:pt x="1756664" y="799211"/>
                  </a:lnTo>
                  <a:close/>
                </a:path>
                <a:path w="2139315" h="862965">
                  <a:moveTo>
                    <a:pt x="1785442" y="825588"/>
                  </a:moveTo>
                  <a:lnTo>
                    <a:pt x="1779841" y="824788"/>
                  </a:lnTo>
                  <a:lnTo>
                    <a:pt x="1775841" y="817600"/>
                  </a:lnTo>
                  <a:lnTo>
                    <a:pt x="1771853" y="824788"/>
                  </a:lnTo>
                  <a:lnTo>
                    <a:pt x="1776641" y="825588"/>
                  </a:lnTo>
                  <a:lnTo>
                    <a:pt x="1780641" y="832777"/>
                  </a:lnTo>
                  <a:lnTo>
                    <a:pt x="1785442" y="825588"/>
                  </a:lnTo>
                  <a:close/>
                </a:path>
                <a:path w="2139315" h="862965">
                  <a:moveTo>
                    <a:pt x="1791195" y="797217"/>
                  </a:moveTo>
                  <a:lnTo>
                    <a:pt x="1786737" y="794816"/>
                  </a:lnTo>
                  <a:lnTo>
                    <a:pt x="1782432" y="795413"/>
                  </a:lnTo>
                  <a:lnTo>
                    <a:pt x="1787029" y="800811"/>
                  </a:lnTo>
                  <a:lnTo>
                    <a:pt x="1791195" y="797217"/>
                  </a:lnTo>
                  <a:close/>
                </a:path>
                <a:path w="2139315" h="862965">
                  <a:moveTo>
                    <a:pt x="1807171" y="724484"/>
                  </a:moveTo>
                  <a:lnTo>
                    <a:pt x="1802714" y="722096"/>
                  </a:lnTo>
                  <a:lnTo>
                    <a:pt x="1798408" y="722693"/>
                  </a:lnTo>
                  <a:lnTo>
                    <a:pt x="1803019" y="728091"/>
                  </a:lnTo>
                  <a:lnTo>
                    <a:pt x="1807171" y="724484"/>
                  </a:lnTo>
                  <a:close/>
                </a:path>
                <a:path w="2139315" h="862965">
                  <a:moveTo>
                    <a:pt x="1841385" y="634580"/>
                  </a:moveTo>
                  <a:lnTo>
                    <a:pt x="1834984" y="632180"/>
                  </a:lnTo>
                  <a:lnTo>
                    <a:pt x="1830197" y="631380"/>
                  </a:lnTo>
                  <a:lnTo>
                    <a:pt x="1828596" y="638568"/>
                  </a:lnTo>
                  <a:lnTo>
                    <a:pt x="1834184" y="640168"/>
                  </a:lnTo>
                  <a:lnTo>
                    <a:pt x="1834184" y="635381"/>
                  </a:lnTo>
                  <a:lnTo>
                    <a:pt x="1841385" y="634580"/>
                  </a:lnTo>
                  <a:close/>
                </a:path>
                <a:path w="2139315" h="862965">
                  <a:moveTo>
                    <a:pt x="1850224" y="793902"/>
                  </a:moveTo>
                  <a:lnTo>
                    <a:pt x="1845576" y="791324"/>
                  </a:lnTo>
                  <a:lnTo>
                    <a:pt x="1841233" y="791883"/>
                  </a:lnTo>
                  <a:lnTo>
                    <a:pt x="1846173" y="797610"/>
                  </a:lnTo>
                  <a:lnTo>
                    <a:pt x="1850224" y="793902"/>
                  </a:lnTo>
                  <a:close/>
                </a:path>
                <a:path w="2139315" h="862965">
                  <a:moveTo>
                    <a:pt x="1883740" y="608203"/>
                  </a:moveTo>
                  <a:lnTo>
                    <a:pt x="1876094" y="608203"/>
                  </a:lnTo>
                  <a:lnTo>
                    <a:pt x="1878342" y="611797"/>
                  </a:lnTo>
                  <a:lnTo>
                    <a:pt x="1883295" y="613600"/>
                  </a:lnTo>
                  <a:lnTo>
                    <a:pt x="1883740" y="608203"/>
                  </a:lnTo>
                  <a:close/>
                </a:path>
                <a:path w="2139315" h="862965">
                  <a:moveTo>
                    <a:pt x="1887118" y="833196"/>
                  </a:moveTo>
                  <a:lnTo>
                    <a:pt x="1885442" y="829487"/>
                  </a:lnTo>
                  <a:lnTo>
                    <a:pt x="1879701" y="829818"/>
                  </a:lnTo>
                  <a:lnTo>
                    <a:pt x="1877352" y="837577"/>
                  </a:lnTo>
                  <a:lnTo>
                    <a:pt x="1887118" y="833196"/>
                  </a:lnTo>
                  <a:close/>
                </a:path>
                <a:path w="2139315" h="862965">
                  <a:moveTo>
                    <a:pt x="1906117" y="757656"/>
                  </a:moveTo>
                  <a:lnTo>
                    <a:pt x="1900529" y="752856"/>
                  </a:lnTo>
                  <a:lnTo>
                    <a:pt x="1895729" y="744867"/>
                  </a:lnTo>
                  <a:lnTo>
                    <a:pt x="1890928" y="748068"/>
                  </a:lnTo>
                  <a:lnTo>
                    <a:pt x="1894649" y="753719"/>
                  </a:lnTo>
                  <a:lnTo>
                    <a:pt x="1896732" y="757961"/>
                  </a:lnTo>
                  <a:lnTo>
                    <a:pt x="1899704" y="759637"/>
                  </a:lnTo>
                  <a:lnTo>
                    <a:pt x="1906117" y="757656"/>
                  </a:lnTo>
                  <a:close/>
                </a:path>
                <a:path w="2139315" h="862965">
                  <a:moveTo>
                    <a:pt x="1907717" y="712101"/>
                  </a:moveTo>
                  <a:lnTo>
                    <a:pt x="1904517" y="708101"/>
                  </a:lnTo>
                  <a:lnTo>
                    <a:pt x="1901317" y="711301"/>
                  </a:lnTo>
                  <a:lnTo>
                    <a:pt x="1894928" y="715302"/>
                  </a:lnTo>
                  <a:lnTo>
                    <a:pt x="1897329" y="719289"/>
                  </a:lnTo>
                  <a:lnTo>
                    <a:pt x="1901317" y="716102"/>
                  </a:lnTo>
                  <a:lnTo>
                    <a:pt x="1907717" y="712101"/>
                  </a:lnTo>
                  <a:close/>
                </a:path>
                <a:path w="2139315" h="862965">
                  <a:moveTo>
                    <a:pt x="1914906" y="699312"/>
                  </a:moveTo>
                  <a:lnTo>
                    <a:pt x="1908949" y="699655"/>
                  </a:lnTo>
                  <a:lnTo>
                    <a:pt x="1910410" y="704405"/>
                  </a:lnTo>
                  <a:lnTo>
                    <a:pt x="1914118" y="706615"/>
                  </a:lnTo>
                  <a:lnTo>
                    <a:pt x="1914906" y="699312"/>
                  </a:lnTo>
                  <a:close/>
                </a:path>
                <a:path w="2139315" h="862965">
                  <a:moveTo>
                    <a:pt x="1916506" y="798410"/>
                  </a:moveTo>
                  <a:lnTo>
                    <a:pt x="1914105" y="788822"/>
                  </a:lnTo>
                  <a:lnTo>
                    <a:pt x="1910118" y="798410"/>
                  </a:lnTo>
                  <a:lnTo>
                    <a:pt x="1905266" y="797064"/>
                  </a:lnTo>
                  <a:lnTo>
                    <a:pt x="1906714" y="799020"/>
                  </a:lnTo>
                  <a:lnTo>
                    <a:pt x="1911464" y="800658"/>
                  </a:lnTo>
                  <a:lnTo>
                    <a:pt x="1916506" y="798410"/>
                  </a:lnTo>
                  <a:close/>
                </a:path>
                <a:path w="2139315" h="862965">
                  <a:moveTo>
                    <a:pt x="1930095" y="777633"/>
                  </a:moveTo>
                  <a:lnTo>
                    <a:pt x="1926894" y="772845"/>
                  </a:lnTo>
                  <a:lnTo>
                    <a:pt x="1923694" y="776033"/>
                  </a:lnTo>
                  <a:lnTo>
                    <a:pt x="1918106" y="772845"/>
                  </a:lnTo>
                  <a:lnTo>
                    <a:pt x="1920506" y="778433"/>
                  </a:lnTo>
                  <a:lnTo>
                    <a:pt x="1923694" y="781634"/>
                  </a:lnTo>
                  <a:lnTo>
                    <a:pt x="1930095" y="777633"/>
                  </a:lnTo>
                  <a:close/>
                </a:path>
                <a:path w="2139315" h="862965">
                  <a:moveTo>
                    <a:pt x="1985543" y="743686"/>
                  </a:moveTo>
                  <a:lnTo>
                    <a:pt x="1984044" y="739978"/>
                  </a:lnTo>
                  <a:lnTo>
                    <a:pt x="1978342" y="740308"/>
                  </a:lnTo>
                  <a:lnTo>
                    <a:pt x="1975650" y="748068"/>
                  </a:lnTo>
                  <a:lnTo>
                    <a:pt x="1985543" y="743686"/>
                  </a:lnTo>
                  <a:close/>
                </a:path>
                <a:path w="2139315" h="862965">
                  <a:moveTo>
                    <a:pt x="2011616" y="717689"/>
                  </a:moveTo>
                  <a:lnTo>
                    <a:pt x="2010156" y="712978"/>
                  </a:lnTo>
                  <a:lnTo>
                    <a:pt x="2009521" y="717689"/>
                  </a:lnTo>
                  <a:lnTo>
                    <a:pt x="2009927" y="722414"/>
                  </a:lnTo>
                  <a:lnTo>
                    <a:pt x="2011616" y="717689"/>
                  </a:lnTo>
                  <a:close/>
                </a:path>
                <a:path w="2139315" h="862965">
                  <a:moveTo>
                    <a:pt x="2015604" y="703313"/>
                  </a:moveTo>
                  <a:lnTo>
                    <a:pt x="2012569" y="695667"/>
                  </a:lnTo>
                  <a:lnTo>
                    <a:pt x="2007514" y="696709"/>
                  </a:lnTo>
                  <a:lnTo>
                    <a:pt x="2006511" y="701065"/>
                  </a:lnTo>
                  <a:lnTo>
                    <a:pt x="2015604" y="703313"/>
                  </a:lnTo>
                  <a:close/>
                </a:path>
                <a:path w="2139315" h="862965">
                  <a:moveTo>
                    <a:pt x="2020404" y="732078"/>
                  </a:moveTo>
                  <a:lnTo>
                    <a:pt x="2012759" y="732078"/>
                  </a:lnTo>
                  <a:lnTo>
                    <a:pt x="2015007" y="735672"/>
                  </a:lnTo>
                  <a:lnTo>
                    <a:pt x="2019960" y="737476"/>
                  </a:lnTo>
                  <a:lnTo>
                    <a:pt x="2020404" y="732078"/>
                  </a:lnTo>
                  <a:close/>
                </a:path>
                <a:path w="2139315" h="862965">
                  <a:moveTo>
                    <a:pt x="2138692" y="771245"/>
                  </a:moveTo>
                  <a:lnTo>
                    <a:pt x="2133092" y="766445"/>
                  </a:lnTo>
                  <a:lnTo>
                    <a:pt x="2126704" y="763244"/>
                  </a:lnTo>
                  <a:lnTo>
                    <a:pt x="2120303" y="764844"/>
                  </a:lnTo>
                  <a:lnTo>
                    <a:pt x="2125903" y="772045"/>
                  </a:lnTo>
                  <a:lnTo>
                    <a:pt x="2132292" y="775233"/>
                  </a:lnTo>
                  <a:lnTo>
                    <a:pt x="2138692" y="77124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868267" y="9947224"/>
              <a:ext cx="1269365" cy="340360"/>
            </a:xfrm>
            <a:custGeom>
              <a:avLst/>
              <a:gdLst/>
              <a:ahLst/>
              <a:cxnLst/>
              <a:rect l="l" t="t" r="r" b="b"/>
              <a:pathLst>
                <a:path w="1269365" h="340359">
                  <a:moveTo>
                    <a:pt x="14185" y="110871"/>
                  </a:moveTo>
                  <a:lnTo>
                    <a:pt x="10388" y="107099"/>
                  </a:lnTo>
                  <a:lnTo>
                    <a:pt x="4787" y="103924"/>
                  </a:lnTo>
                  <a:lnTo>
                    <a:pt x="1600" y="103898"/>
                  </a:lnTo>
                  <a:lnTo>
                    <a:pt x="0" y="108699"/>
                  </a:lnTo>
                  <a:lnTo>
                    <a:pt x="10388" y="112699"/>
                  </a:lnTo>
                  <a:lnTo>
                    <a:pt x="11988" y="112699"/>
                  </a:lnTo>
                  <a:lnTo>
                    <a:pt x="14185" y="110871"/>
                  </a:lnTo>
                  <a:close/>
                </a:path>
                <a:path w="1269365" h="340359">
                  <a:moveTo>
                    <a:pt x="45872" y="175463"/>
                  </a:moveTo>
                  <a:lnTo>
                    <a:pt x="40563" y="175831"/>
                  </a:lnTo>
                  <a:lnTo>
                    <a:pt x="37338" y="178600"/>
                  </a:lnTo>
                  <a:lnTo>
                    <a:pt x="44754" y="180632"/>
                  </a:lnTo>
                  <a:lnTo>
                    <a:pt x="45872" y="175463"/>
                  </a:lnTo>
                  <a:close/>
                </a:path>
                <a:path w="1269365" h="340359">
                  <a:moveTo>
                    <a:pt x="61734" y="336816"/>
                  </a:moveTo>
                  <a:lnTo>
                    <a:pt x="57543" y="337972"/>
                  </a:lnTo>
                  <a:lnTo>
                    <a:pt x="56184" y="339775"/>
                  </a:lnTo>
                  <a:lnTo>
                    <a:pt x="60960" y="339775"/>
                  </a:lnTo>
                  <a:lnTo>
                    <a:pt x="61734" y="336816"/>
                  </a:lnTo>
                  <a:close/>
                </a:path>
                <a:path w="1269365" h="340359">
                  <a:moveTo>
                    <a:pt x="126276" y="188620"/>
                  </a:moveTo>
                  <a:lnTo>
                    <a:pt x="117487" y="189420"/>
                  </a:lnTo>
                  <a:lnTo>
                    <a:pt x="110985" y="193255"/>
                  </a:lnTo>
                  <a:lnTo>
                    <a:pt x="109893" y="199110"/>
                  </a:lnTo>
                  <a:lnTo>
                    <a:pt x="111188" y="202120"/>
                  </a:lnTo>
                  <a:lnTo>
                    <a:pt x="111887" y="197408"/>
                  </a:lnTo>
                  <a:lnTo>
                    <a:pt x="117487" y="194208"/>
                  </a:lnTo>
                  <a:lnTo>
                    <a:pt x="126276" y="188620"/>
                  </a:lnTo>
                  <a:close/>
                </a:path>
                <a:path w="1269365" h="340359">
                  <a:moveTo>
                    <a:pt x="168084" y="98818"/>
                  </a:moveTo>
                  <a:lnTo>
                    <a:pt x="163042" y="98310"/>
                  </a:lnTo>
                  <a:lnTo>
                    <a:pt x="158635" y="95110"/>
                  </a:lnTo>
                  <a:lnTo>
                    <a:pt x="152450" y="98513"/>
                  </a:lnTo>
                  <a:lnTo>
                    <a:pt x="149555" y="102806"/>
                  </a:lnTo>
                  <a:lnTo>
                    <a:pt x="155041" y="102298"/>
                  </a:lnTo>
                  <a:lnTo>
                    <a:pt x="160794" y="100444"/>
                  </a:lnTo>
                  <a:lnTo>
                    <a:pt x="166230" y="99402"/>
                  </a:lnTo>
                  <a:lnTo>
                    <a:pt x="168084" y="98818"/>
                  </a:lnTo>
                  <a:close/>
                </a:path>
                <a:path w="1269365" h="340359">
                  <a:moveTo>
                    <a:pt x="169824" y="80124"/>
                  </a:moveTo>
                  <a:lnTo>
                    <a:pt x="169760" y="75603"/>
                  </a:lnTo>
                  <a:lnTo>
                    <a:pt x="163842" y="75133"/>
                  </a:lnTo>
                  <a:lnTo>
                    <a:pt x="164592" y="79883"/>
                  </a:lnTo>
                  <a:lnTo>
                    <a:pt x="163842" y="86118"/>
                  </a:lnTo>
                  <a:lnTo>
                    <a:pt x="164287" y="90868"/>
                  </a:lnTo>
                  <a:lnTo>
                    <a:pt x="168630" y="91109"/>
                  </a:lnTo>
                  <a:lnTo>
                    <a:pt x="168109" y="86144"/>
                  </a:lnTo>
                  <a:lnTo>
                    <a:pt x="169824" y="80124"/>
                  </a:lnTo>
                  <a:close/>
                </a:path>
                <a:path w="1269365" h="340359">
                  <a:moveTo>
                    <a:pt x="172631" y="28778"/>
                  </a:moveTo>
                  <a:lnTo>
                    <a:pt x="166230" y="30378"/>
                  </a:lnTo>
                  <a:lnTo>
                    <a:pt x="163042" y="32778"/>
                  </a:lnTo>
                  <a:lnTo>
                    <a:pt x="165430" y="39166"/>
                  </a:lnTo>
                  <a:lnTo>
                    <a:pt x="171030" y="37566"/>
                  </a:lnTo>
                  <a:lnTo>
                    <a:pt x="167830" y="33566"/>
                  </a:lnTo>
                  <a:lnTo>
                    <a:pt x="172631" y="28778"/>
                  </a:lnTo>
                  <a:close/>
                </a:path>
                <a:path w="1269365" h="340359">
                  <a:moveTo>
                    <a:pt x="202184" y="120307"/>
                  </a:moveTo>
                  <a:lnTo>
                    <a:pt x="196900" y="120688"/>
                  </a:lnTo>
                  <a:lnTo>
                    <a:pt x="193865" y="123456"/>
                  </a:lnTo>
                  <a:lnTo>
                    <a:pt x="201396" y="125476"/>
                  </a:lnTo>
                  <a:lnTo>
                    <a:pt x="202184" y="120307"/>
                  </a:lnTo>
                  <a:close/>
                </a:path>
                <a:path w="1269365" h="340359">
                  <a:moveTo>
                    <a:pt x="206870" y="310642"/>
                  </a:moveTo>
                  <a:lnTo>
                    <a:pt x="204393" y="314794"/>
                  </a:lnTo>
                  <a:lnTo>
                    <a:pt x="202819" y="319405"/>
                  </a:lnTo>
                  <a:lnTo>
                    <a:pt x="206197" y="315696"/>
                  </a:lnTo>
                  <a:lnTo>
                    <a:pt x="206870" y="310642"/>
                  </a:lnTo>
                  <a:close/>
                </a:path>
                <a:path w="1269365" h="340359">
                  <a:moveTo>
                    <a:pt x="213385" y="218986"/>
                  </a:moveTo>
                  <a:lnTo>
                    <a:pt x="210185" y="214998"/>
                  </a:lnTo>
                  <a:lnTo>
                    <a:pt x="207797" y="208597"/>
                  </a:lnTo>
                  <a:lnTo>
                    <a:pt x="202996" y="210197"/>
                  </a:lnTo>
                  <a:lnTo>
                    <a:pt x="206197" y="214198"/>
                  </a:lnTo>
                  <a:lnTo>
                    <a:pt x="208597" y="220586"/>
                  </a:lnTo>
                  <a:lnTo>
                    <a:pt x="213385" y="218986"/>
                  </a:lnTo>
                  <a:close/>
                </a:path>
                <a:path w="1269365" h="340359">
                  <a:moveTo>
                    <a:pt x="235292" y="188239"/>
                  </a:moveTo>
                  <a:lnTo>
                    <a:pt x="229971" y="188620"/>
                  </a:lnTo>
                  <a:lnTo>
                    <a:pt x="226745" y="191389"/>
                  </a:lnTo>
                  <a:lnTo>
                    <a:pt x="234162" y="193421"/>
                  </a:lnTo>
                  <a:lnTo>
                    <a:pt x="235292" y="188239"/>
                  </a:lnTo>
                  <a:close/>
                </a:path>
                <a:path w="1269365" h="340359">
                  <a:moveTo>
                    <a:pt x="248551" y="222986"/>
                  </a:moveTo>
                  <a:lnTo>
                    <a:pt x="246951" y="214998"/>
                  </a:lnTo>
                  <a:lnTo>
                    <a:pt x="242163" y="217385"/>
                  </a:lnTo>
                  <a:lnTo>
                    <a:pt x="234962" y="213398"/>
                  </a:lnTo>
                  <a:lnTo>
                    <a:pt x="235762" y="221386"/>
                  </a:lnTo>
                  <a:lnTo>
                    <a:pt x="240563" y="218986"/>
                  </a:lnTo>
                  <a:lnTo>
                    <a:pt x="248551" y="222986"/>
                  </a:lnTo>
                  <a:close/>
                </a:path>
                <a:path w="1269365" h="340359">
                  <a:moveTo>
                    <a:pt x="251879" y="318262"/>
                  </a:moveTo>
                  <a:lnTo>
                    <a:pt x="251752" y="312496"/>
                  </a:lnTo>
                  <a:lnTo>
                    <a:pt x="247383" y="313321"/>
                  </a:lnTo>
                  <a:lnTo>
                    <a:pt x="241960" y="311302"/>
                  </a:lnTo>
                  <a:lnTo>
                    <a:pt x="238036" y="310476"/>
                  </a:lnTo>
                  <a:lnTo>
                    <a:pt x="238163" y="314896"/>
                  </a:lnTo>
                  <a:lnTo>
                    <a:pt x="242531" y="315417"/>
                  </a:lnTo>
                  <a:lnTo>
                    <a:pt x="247954" y="317893"/>
                  </a:lnTo>
                  <a:lnTo>
                    <a:pt x="251879" y="318262"/>
                  </a:lnTo>
                  <a:close/>
                </a:path>
                <a:path w="1269365" h="340359">
                  <a:moveTo>
                    <a:pt x="280847" y="154673"/>
                  </a:moveTo>
                  <a:lnTo>
                    <a:pt x="275526" y="155054"/>
                  </a:lnTo>
                  <a:lnTo>
                    <a:pt x="272300" y="157822"/>
                  </a:lnTo>
                  <a:lnTo>
                    <a:pt x="279717" y="159842"/>
                  </a:lnTo>
                  <a:lnTo>
                    <a:pt x="280847" y="154673"/>
                  </a:lnTo>
                  <a:close/>
                </a:path>
                <a:path w="1269365" h="340359">
                  <a:moveTo>
                    <a:pt x="310692" y="183489"/>
                  </a:moveTo>
                  <a:lnTo>
                    <a:pt x="305892" y="181724"/>
                  </a:lnTo>
                  <a:lnTo>
                    <a:pt x="300799" y="181013"/>
                  </a:lnTo>
                  <a:lnTo>
                    <a:pt x="305295" y="183819"/>
                  </a:lnTo>
                  <a:lnTo>
                    <a:pt x="310692" y="183489"/>
                  </a:lnTo>
                  <a:close/>
                </a:path>
                <a:path w="1269365" h="340359">
                  <a:moveTo>
                    <a:pt x="329476" y="245706"/>
                  </a:moveTo>
                  <a:lnTo>
                    <a:pt x="325272" y="246862"/>
                  </a:lnTo>
                  <a:lnTo>
                    <a:pt x="322275" y="250875"/>
                  </a:lnTo>
                  <a:lnTo>
                    <a:pt x="327672" y="252552"/>
                  </a:lnTo>
                  <a:lnTo>
                    <a:pt x="329476" y="245706"/>
                  </a:lnTo>
                  <a:close/>
                </a:path>
                <a:path w="1269365" h="340359">
                  <a:moveTo>
                    <a:pt x="349250" y="188620"/>
                  </a:moveTo>
                  <a:lnTo>
                    <a:pt x="343662" y="190220"/>
                  </a:lnTo>
                  <a:lnTo>
                    <a:pt x="344462" y="186220"/>
                  </a:lnTo>
                  <a:lnTo>
                    <a:pt x="344462" y="181432"/>
                  </a:lnTo>
                  <a:lnTo>
                    <a:pt x="338861" y="186220"/>
                  </a:lnTo>
                  <a:lnTo>
                    <a:pt x="331673" y="181432"/>
                  </a:lnTo>
                  <a:lnTo>
                    <a:pt x="333273" y="187820"/>
                  </a:lnTo>
                  <a:lnTo>
                    <a:pt x="338124" y="188620"/>
                  </a:lnTo>
                  <a:lnTo>
                    <a:pt x="343954" y="193014"/>
                  </a:lnTo>
                  <a:lnTo>
                    <a:pt x="348437" y="195008"/>
                  </a:lnTo>
                  <a:lnTo>
                    <a:pt x="349250" y="188620"/>
                  </a:lnTo>
                  <a:close/>
                </a:path>
                <a:path w="1269365" h="340359">
                  <a:moveTo>
                    <a:pt x="365239" y="5600"/>
                  </a:moveTo>
                  <a:lnTo>
                    <a:pt x="364439" y="0"/>
                  </a:lnTo>
                  <a:lnTo>
                    <a:pt x="357251" y="4000"/>
                  </a:lnTo>
                  <a:lnTo>
                    <a:pt x="356450" y="8001"/>
                  </a:lnTo>
                  <a:lnTo>
                    <a:pt x="357251" y="13589"/>
                  </a:lnTo>
                  <a:lnTo>
                    <a:pt x="364439" y="9601"/>
                  </a:lnTo>
                  <a:lnTo>
                    <a:pt x="365239" y="5600"/>
                  </a:lnTo>
                  <a:close/>
                </a:path>
                <a:path w="1269365" h="340359">
                  <a:moveTo>
                    <a:pt x="380428" y="24777"/>
                  </a:moveTo>
                  <a:lnTo>
                    <a:pt x="377228" y="20789"/>
                  </a:lnTo>
                  <a:lnTo>
                    <a:pt x="374027" y="14389"/>
                  </a:lnTo>
                  <a:lnTo>
                    <a:pt x="370027" y="15989"/>
                  </a:lnTo>
                  <a:lnTo>
                    <a:pt x="373227" y="19989"/>
                  </a:lnTo>
                  <a:lnTo>
                    <a:pt x="375627" y="26377"/>
                  </a:lnTo>
                  <a:lnTo>
                    <a:pt x="380428" y="24777"/>
                  </a:lnTo>
                  <a:close/>
                </a:path>
                <a:path w="1269365" h="340359">
                  <a:moveTo>
                    <a:pt x="381215" y="214198"/>
                  </a:moveTo>
                  <a:lnTo>
                    <a:pt x="378028" y="210197"/>
                  </a:lnTo>
                  <a:lnTo>
                    <a:pt x="375627" y="203809"/>
                  </a:lnTo>
                  <a:lnTo>
                    <a:pt x="370827" y="205409"/>
                  </a:lnTo>
                  <a:lnTo>
                    <a:pt x="374027" y="209397"/>
                  </a:lnTo>
                  <a:lnTo>
                    <a:pt x="376428" y="215798"/>
                  </a:lnTo>
                  <a:lnTo>
                    <a:pt x="381215" y="214198"/>
                  </a:lnTo>
                  <a:close/>
                </a:path>
                <a:path w="1269365" h="340359">
                  <a:moveTo>
                    <a:pt x="387616" y="121488"/>
                  </a:moveTo>
                  <a:lnTo>
                    <a:pt x="386816" y="115887"/>
                  </a:lnTo>
                  <a:lnTo>
                    <a:pt x="379628" y="119888"/>
                  </a:lnTo>
                  <a:lnTo>
                    <a:pt x="378828" y="123888"/>
                  </a:lnTo>
                  <a:lnTo>
                    <a:pt x="379628" y="129476"/>
                  </a:lnTo>
                  <a:lnTo>
                    <a:pt x="386016" y="126276"/>
                  </a:lnTo>
                  <a:lnTo>
                    <a:pt x="387616" y="121488"/>
                  </a:lnTo>
                  <a:close/>
                </a:path>
                <a:path w="1269365" h="340359">
                  <a:moveTo>
                    <a:pt x="387756" y="330885"/>
                  </a:moveTo>
                  <a:lnTo>
                    <a:pt x="386511" y="326085"/>
                  </a:lnTo>
                  <a:lnTo>
                    <a:pt x="383032" y="323684"/>
                  </a:lnTo>
                  <a:lnTo>
                    <a:pt x="382016" y="330885"/>
                  </a:lnTo>
                  <a:lnTo>
                    <a:pt x="387756" y="330885"/>
                  </a:lnTo>
                  <a:close/>
                </a:path>
                <a:path w="1269365" h="340359">
                  <a:moveTo>
                    <a:pt x="397205" y="147866"/>
                  </a:moveTo>
                  <a:lnTo>
                    <a:pt x="395605" y="139865"/>
                  </a:lnTo>
                  <a:lnTo>
                    <a:pt x="390817" y="142265"/>
                  </a:lnTo>
                  <a:lnTo>
                    <a:pt x="383616" y="138264"/>
                  </a:lnTo>
                  <a:lnTo>
                    <a:pt x="384416" y="146265"/>
                  </a:lnTo>
                  <a:lnTo>
                    <a:pt x="389216" y="143865"/>
                  </a:lnTo>
                  <a:lnTo>
                    <a:pt x="397205" y="147866"/>
                  </a:lnTo>
                  <a:close/>
                </a:path>
                <a:path w="1269365" h="340359">
                  <a:moveTo>
                    <a:pt x="411391" y="253022"/>
                  </a:moveTo>
                  <a:lnTo>
                    <a:pt x="406590" y="251256"/>
                  </a:lnTo>
                  <a:lnTo>
                    <a:pt x="401497" y="250545"/>
                  </a:lnTo>
                  <a:lnTo>
                    <a:pt x="405993" y="253352"/>
                  </a:lnTo>
                  <a:lnTo>
                    <a:pt x="411391" y="253022"/>
                  </a:lnTo>
                  <a:close/>
                </a:path>
                <a:path w="1269365" h="340359">
                  <a:moveTo>
                    <a:pt x="413994" y="75133"/>
                  </a:moveTo>
                  <a:lnTo>
                    <a:pt x="407593" y="76733"/>
                  </a:lnTo>
                  <a:lnTo>
                    <a:pt x="404393" y="79121"/>
                  </a:lnTo>
                  <a:lnTo>
                    <a:pt x="406793" y="85521"/>
                  </a:lnTo>
                  <a:lnTo>
                    <a:pt x="412394" y="83921"/>
                  </a:lnTo>
                  <a:lnTo>
                    <a:pt x="409194" y="79921"/>
                  </a:lnTo>
                  <a:lnTo>
                    <a:pt x="413994" y="75133"/>
                  </a:lnTo>
                  <a:close/>
                </a:path>
                <a:path w="1269365" h="340359">
                  <a:moveTo>
                    <a:pt x="415391" y="284187"/>
                  </a:moveTo>
                  <a:lnTo>
                    <a:pt x="410591" y="282422"/>
                  </a:lnTo>
                  <a:lnTo>
                    <a:pt x="405498" y="281711"/>
                  </a:lnTo>
                  <a:lnTo>
                    <a:pt x="409994" y="284530"/>
                  </a:lnTo>
                  <a:lnTo>
                    <a:pt x="415391" y="284187"/>
                  </a:lnTo>
                  <a:close/>
                </a:path>
                <a:path w="1269365" h="340359">
                  <a:moveTo>
                    <a:pt x="419138" y="260985"/>
                  </a:moveTo>
                  <a:lnTo>
                    <a:pt x="417982" y="254952"/>
                  </a:lnTo>
                  <a:lnTo>
                    <a:pt x="413740" y="256603"/>
                  </a:lnTo>
                  <a:lnTo>
                    <a:pt x="408000" y="255549"/>
                  </a:lnTo>
                  <a:lnTo>
                    <a:pt x="404050" y="255409"/>
                  </a:lnTo>
                  <a:lnTo>
                    <a:pt x="405193" y="259753"/>
                  </a:lnTo>
                  <a:lnTo>
                    <a:pt x="409448" y="259562"/>
                  </a:lnTo>
                  <a:lnTo>
                    <a:pt x="415188" y="261251"/>
                  </a:lnTo>
                  <a:lnTo>
                    <a:pt x="419138" y="260985"/>
                  </a:lnTo>
                  <a:close/>
                </a:path>
                <a:path w="1269365" h="340359">
                  <a:moveTo>
                    <a:pt x="424573" y="166243"/>
                  </a:moveTo>
                  <a:lnTo>
                    <a:pt x="420382" y="167436"/>
                  </a:lnTo>
                  <a:lnTo>
                    <a:pt x="417385" y="171640"/>
                  </a:lnTo>
                  <a:lnTo>
                    <a:pt x="422783" y="173431"/>
                  </a:lnTo>
                  <a:lnTo>
                    <a:pt x="424573" y="166243"/>
                  </a:lnTo>
                  <a:close/>
                </a:path>
                <a:path w="1269365" h="340359">
                  <a:moveTo>
                    <a:pt x="430771" y="313296"/>
                  </a:moveTo>
                  <a:lnTo>
                    <a:pt x="425488" y="311505"/>
                  </a:lnTo>
                  <a:lnTo>
                    <a:pt x="425081" y="316293"/>
                  </a:lnTo>
                  <a:lnTo>
                    <a:pt x="427507" y="319595"/>
                  </a:lnTo>
                  <a:lnTo>
                    <a:pt x="430771" y="313296"/>
                  </a:lnTo>
                  <a:close/>
                </a:path>
                <a:path w="1269365" h="340359">
                  <a:moveTo>
                    <a:pt x="433971" y="73533"/>
                  </a:moveTo>
                  <a:lnTo>
                    <a:pt x="427570" y="75133"/>
                  </a:lnTo>
                  <a:lnTo>
                    <a:pt x="424383" y="77533"/>
                  </a:lnTo>
                  <a:lnTo>
                    <a:pt x="426770" y="83921"/>
                  </a:lnTo>
                  <a:lnTo>
                    <a:pt x="432371" y="82321"/>
                  </a:lnTo>
                  <a:lnTo>
                    <a:pt x="429171" y="78333"/>
                  </a:lnTo>
                  <a:lnTo>
                    <a:pt x="433971" y="73533"/>
                  </a:lnTo>
                  <a:close/>
                </a:path>
                <a:path w="1269365" h="340359">
                  <a:moveTo>
                    <a:pt x="459549" y="305308"/>
                  </a:moveTo>
                  <a:lnTo>
                    <a:pt x="456349" y="301307"/>
                  </a:lnTo>
                  <a:lnTo>
                    <a:pt x="453948" y="294919"/>
                  </a:lnTo>
                  <a:lnTo>
                    <a:pt x="449148" y="296519"/>
                  </a:lnTo>
                  <a:lnTo>
                    <a:pt x="452348" y="300507"/>
                  </a:lnTo>
                  <a:lnTo>
                    <a:pt x="454748" y="306908"/>
                  </a:lnTo>
                  <a:lnTo>
                    <a:pt x="459549" y="305308"/>
                  </a:lnTo>
                  <a:close/>
                </a:path>
                <a:path w="1269365" h="340359">
                  <a:moveTo>
                    <a:pt x="472325" y="192620"/>
                  </a:moveTo>
                  <a:lnTo>
                    <a:pt x="470738" y="184619"/>
                  </a:lnTo>
                  <a:lnTo>
                    <a:pt x="465937" y="187020"/>
                  </a:lnTo>
                  <a:lnTo>
                    <a:pt x="458749" y="183019"/>
                  </a:lnTo>
                  <a:lnTo>
                    <a:pt x="459549" y="191020"/>
                  </a:lnTo>
                  <a:lnTo>
                    <a:pt x="464337" y="189420"/>
                  </a:lnTo>
                  <a:lnTo>
                    <a:pt x="472325" y="192620"/>
                  </a:lnTo>
                  <a:close/>
                </a:path>
                <a:path w="1269365" h="340359">
                  <a:moveTo>
                    <a:pt x="485101" y="215874"/>
                  </a:moveTo>
                  <a:lnTo>
                    <a:pt x="479818" y="216293"/>
                  </a:lnTo>
                  <a:lnTo>
                    <a:pt x="476783" y="219252"/>
                  </a:lnTo>
                  <a:lnTo>
                    <a:pt x="484314" y="221386"/>
                  </a:lnTo>
                  <a:lnTo>
                    <a:pt x="485101" y="215874"/>
                  </a:lnTo>
                  <a:close/>
                </a:path>
                <a:path w="1269365" h="340359">
                  <a:moveTo>
                    <a:pt x="485114" y="322084"/>
                  </a:moveTo>
                  <a:lnTo>
                    <a:pt x="481291" y="321437"/>
                  </a:lnTo>
                  <a:lnTo>
                    <a:pt x="482917" y="315239"/>
                  </a:lnTo>
                  <a:lnTo>
                    <a:pt x="478726" y="316395"/>
                  </a:lnTo>
                  <a:lnTo>
                    <a:pt x="475729" y="320408"/>
                  </a:lnTo>
                  <a:lnTo>
                    <a:pt x="476719" y="320725"/>
                  </a:lnTo>
                  <a:lnTo>
                    <a:pt x="468033" y="319786"/>
                  </a:lnTo>
                  <a:lnTo>
                    <a:pt x="462076" y="319506"/>
                  </a:lnTo>
                  <a:lnTo>
                    <a:pt x="465937" y="320497"/>
                  </a:lnTo>
                  <a:lnTo>
                    <a:pt x="471068" y="322872"/>
                  </a:lnTo>
                  <a:lnTo>
                    <a:pt x="478231" y="326986"/>
                  </a:lnTo>
                  <a:lnTo>
                    <a:pt x="484035" y="328244"/>
                  </a:lnTo>
                  <a:lnTo>
                    <a:pt x="485114" y="322084"/>
                  </a:lnTo>
                  <a:close/>
                </a:path>
                <a:path w="1269365" h="340359">
                  <a:moveTo>
                    <a:pt x="495503" y="210197"/>
                  </a:moveTo>
                  <a:lnTo>
                    <a:pt x="494703" y="205409"/>
                  </a:lnTo>
                  <a:lnTo>
                    <a:pt x="490715" y="207797"/>
                  </a:lnTo>
                  <a:lnTo>
                    <a:pt x="485914" y="203009"/>
                  </a:lnTo>
                  <a:lnTo>
                    <a:pt x="486714" y="208597"/>
                  </a:lnTo>
                  <a:lnTo>
                    <a:pt x="488315" y="212598"/>
                  </a:lnTo>
                  <a:lnTo>
                    <a:pt x="495503" y="210197"/>
                  </a:lnTo>
                  <a:close/>
                </a:path>
                <a:path w="1269365" h="340359">
                  <a:moveTo>
                    <a:pt x="528281" y="201409"/>
                  </a:moveTo>
                  <a:lnTo>
                    <a:pt x="524764" y="196786"/>
                  </a:lnTo>
                  <a:lnTo>
                    <a:pt x="518185" y="195618"/>
                  </a:lnTo>
                  <a:lnTo>
                    <a:pt x="512648" y="197142"/>
                  </a:lnTo>
                  <a:lnTo>
                    <a:pt x="512292" y="200609"/>
                  </a:lnTo>
                  <a:lnTo>
                    <a:pt x="516470" y="200736"/>
                  </a:lnTo>
                  <a:lnTo>
                    <a:pt x="519988" y="202806"/>
                  </a:lnTo>
                  <a:lnTo>
                    <a:pt x="523646" y="203974"/>
                  </a:lnTo>
                  <a:lnTo>
                    <a:pt x="528281" y="201409"/>
                  </a:lnTo>
                  <a:close/>
                </a:path>
                <a:path w="1269365" h="340359">
                  <a:moveTo>
                    <a:pt x="558152" y="255549"/>
                  </a:moveTo>
                  <a:lnTo>
                    <a:pt x="558038" y="251752"/>
                  </a:lnTo>
                  <a:lnTo>
                    <a:pt x="557961" y="248564"/>
                  </a:lnTo>
                  <a:lnTo>
                    <a:pt x="557911" y="246811"/>
                  </a:lnTo>
                  <a:lnTo>
                    <a:pt x="551446" y="248564"/>
                  </a:lnTo>
                  <a:lnTo>
                    <a:pt x="554647" y="251752"/>
                  </a:lnTo>
                  <a:lnTo>
                    <a:pt x="555840" y="261594"/>
                  </a:lnTo>
                  <a:lnTo>
                    <a:pt x="558152" y="255549"/>
                  </a:lnTo>
                  <a:close/>
                </a:path>
                <a:path w="1269365" h="340359">
                  <a:moveTo>
                    <a:pt x="562406" y="304190"/>
                  </a:moveTo>
                  <a:lnTo>
                    <a:pt x="561479" y="303707"/>
                  </a:lnTo>
                  <a:lnTo>
                    <a:pt x="556348" y="301015"/>
                  </a:lnTo>
                  <a:lnTo>
                    <a:pt x="546849" y="299770"/>
                  </a:lnTo>
                  <a:lnTo>
                    <a:pt x="546963" y="301015"/>
                  </a:lnTo>
                  <a:lnTo>
                    <a:pt x="547458" y="306108"/>
                  </a:lnTo>
                  <a:lnTo>
                    <a:pt x="550659" y="303707"/>
                  </a:lnTo>
                  <a:lnTo>
                    <a:pt x="551446" y="303707"/>
                  </a:lnTo>
                  <a:lnTo>
                    <a:pt x="562406" y="304190"/>
                  </a:lnTo>
                  <a:close/>
                </a:path>
                <a:path w="1269365" h="340359">
                  <a:moveTo>
                    <a:pt x="574624" y="87122"/>
                  </a:moveTo>
                  <a:lnTo>
                    <a:pt x="569836" y="91109"/>
                  </a:lnTo>
                  <a:lnTo>
                    <a:pt x="566635" y="83921"/>
                  </a:lnTo>
                  <a:lnTo>
                    <a:pt x="561848" y="86321"/>
                  </a:lnTo>
                  <a:lnTo>
                    <a:pt x="565226" y="93141"/>
                  </a:lnTo>
                  <a:lnTo>
                    <a:pt x="563143" y="99504"/>
                  </a:lnTo>
                  <a:lnTo>
                    <a:pt x="560603" y="105879"/>
                  </a:lnTo>
                  <a:lnTo>
                    <a:pt x="562648" y="112699"/>
                  </a:lnTo>
                  <a:lnTo>
                    <a:pt x="567105" y="106222"/>
                  </a:lnTo>
                  <a:lnTo>
                    <a:pt x="570128" y="99910"/>
                  </a:lnTo>
                  <a:lnTo>
                    <a:pt x="572414" y="93586"/>
                  </a:lnTo>
                  <a:lnTo>
                    <a:pt x="574624" y="87122"/>
                  </a:lnTo>
                  <a:close/>
                </a:path>
                <a:path w="1269365" h="340359">
                  <a:moveTo>
                    <a:pt x="583425" y="248564"/>
                  </a:moveTo>
                  <a:lnTo>
                    <a:pt x="581825" y="242163"/>
                  </a:lnTo>
                  <a:lnTo>
                    <a:pt x="578624" y="238975"/>
                  </a:lnTo>
                  <a:lnTo>
                    <a:pt x="572236" y="242963"/>
                  </a:lnTo>
                  <a:lnTo>
                    <a:pt x="574624" y="247764"/>
                  </a:lnTo>
                  <a:lnTo>
                    <a:pt x="577824" y="244563"/>
                  </a:lnTo>
                  <a:lnTo>
                    <a:pt x="583425" y="248564"/>
                  </a:lnTo>
                  <a:close/>
                </a:path>
                <a:path w="1269365" h="340359">
                  <a:moveTo>
                    <a:pt x="587286" y="292849"/>
                  </a:moveTo>
                  <a:lnTo>
                    <a:pt x="583120" y="294017"/>
                  </a:lnTo>
                  <a:lnTo>
                    <a:pt x="580313" y="298030"/>
                  </a:lnTo>
                  <a:lnTo>
                    <a:pt x="585812" y="299707"/>
                  </a:lnTo>
                  <a:lnTo>
                    <a:pt x="587286" y="292849"/>
                  </a:lnTo>
                  <a:close/>
                </a:path>
                <a:path w="1269365" h="340359">
                  <a:moveTo>
                    <a:pt x="605993" y="272986"/>
                  </a:moveTo>
                  <a:lnTo>
                    <a:pt x="601802" y="274332"/>
                  </a:lnTo>
                  <a:lnTo>
                    <a:pt x="598805" y="278384"/>
                  </a:lnTo>
                  <a:lnTo>
                    <a:pt x="604202" y="279730"/>
                  </a:lnTo>
                  <a:lnTo>
                    <a:pt x="605993" y="272986"/>
                  </a:lnTo>
                  <a:close/>
                </a:path>
                <a:path w="1269365" h="340359">
                  <a:moveTo>
                    <a:pt x="607529" y="258953"/>
                  </a:moveTo>
                  <a:lnTo>
                    <a:pt x="606298" y="254152"/>
                  </a:lnTo>
                  <a:lnTo>
                    <a:pt x="602818" y="251752"/>
                  </a:lnTo>
                  <a:lnTo>
                    <a:pt x="601802" y="258953"/>
                  </a:lnTo>
                  <a:lnTo>
                    <a:pt x="607529" y="258953"/>
                  </a:lnTo>
                  <a:close/>
                </a:path>
                <a:path w="1269365" h="340359">
                  <a:moveTo>
                    <a:pt x="611390" y="173431"/>
                  </a:moveTo>
                  <a:lnTo>
                    <a:pt x="604202" y="175031"/>
                  </a:lnTo>
                  <a:lnTo>
                    <a:pt x="601002" y="177431"/>
                  </a:lnTo>
                  <a:lnTo>
                    <a:pt x="603402" y="183819"/>
                  </a:lnTo>
                  <a:lnTo>
                    <a:pt x="608990" y="182232"/>
                  </a:lnTo>
                  <a:lnTo>
                    <a:pt x="606602" y="178231"/>
                  </a:lnTo>
                  <a:lnTo>
                    <a:pt x="611390" y="173431"/>
                  </a:lnTo>
                  <a:close/>
                </a:path>
                <a:path w="1269365" h="340359">
                  <a:moveTo>
                    <a:pt x="620979" y="158546"/>
                  </a:moveTo>
                  <a:lnTo>
                    <a:pt x="616788" y="156184"/>
                  </a:lnTo>
                  <a:lnTo>
                    <a:pt x="611390" y="163042"/>
                  </a:lnTo>
                  <a:lnTo>
                    <a:pt x="620382" y="163156"/>
                  </a:lnTo>
                  <a:lnTo>
                    <a:pt x="620979" y="158546"/>
                  </a:lnTo>
                  <a:close/>
                </a:path>
                <a:path w="1269365" h="340359">
                  <a:moveTo>
                    <a:pt x="667537" y="339775"/>
                  </a:moveTo>
                  <a:lnTo>
                    <a:pt x="666534" y="337273"/>
                  </a:lnTo>
                  <a:lnTo>
                    <a:pt x="662546" y="338874"/>
                  </a:lnTo>
                  <a:lnTo>
                    <a:pt x="663295" y="339775"/>
                  </a:lnTo>
                  <a:lnTo>
                    <a:pt x="667537" y="339775"/>
                  </a:lnTo>
                  <a:close/>
                </a:path>
                <a:path w="1269365" h="340359">
                  <a:moveTo>
                    <a:pt x="676922" y="147866"/>
                  </a:moveTo>
                  <a:lnTo>
                    <a:pt x="674535" y="141465"/>
                  </a:lnTo>
                  <a:lnTo>
                    <a:pt x="669734" y="139865"/>
                  </a:lnTo>
                  <a:lnTo>
                    <a:pt x="663346" y="139065"/>
                  </a:lnTo>
                  <a:lnTo>
                    <a:pt x="666534" y="146265"/>
                  </a:lnTo>
                  <a:lnTo>
                    <a:pt x="671334" y="147866"/>
                  </a:lnTo>
                  <a:lnTo>
                    <a:pt x="676922" y="147866"/>
                  </a:lnTo>
                  <a:close/>
                </a:path>
                <a:path w="1269365" h="340359">
                  <a:moveTo>
                    <a:pt x="678586" y="338277"/>
                  </a:moveTo>
                  <a:lnTo>
                    <a:pt x="672198" y="338277"/>
                  </a:lnTo>
                  <a:lnTo>
                    <a:pt x="672706" y="339775"/>
                  </a:lnTo>
                  <a:lnTo>
                    <a:pt x="678446" y="339775"/>
                  </a:lnTo>
                  <a:lnTo>
                    <a:pt x="678586" y="338277"/>
                  </a:lnTo>
                  <a:close/>
                </a:path>
                <a:path w="1269365" h="340359">
                  <a:moveTo>
                    <a:pt x="685723" y="268541"/>
                  </a:moveTo>
                  <a:lnTo>
                    <a:pt x="680923" y="262953"/>
                  </a:lnTo>
                  <a:lnTo>
                    <a:pt x="676135" y="262953"/>
                  </a:lnTo>
                  <a:lnTo>
                    <a:pt x="670534" y="264541"/>
                  </a:lnTo>
                  <a:lnTo>
                    <a:pt x="675335" y="270141"/>
                  </a:lnTo>
                  <a:lnTo>
                    <a:pt x="680923" y="270941"/>
                  </a:lnTo>
                  <a:lnTo>
                    <a:pt x="685723" y="268541"/>
                  </a:lnTo>
                  <a:close/>
                </a:path>
                <a:path w="1269365" h="340359">
                  <a:moveTo>
                    <a:pt x="700100" y="294919"/>
                  </a:moveTo>
                  <a:lnTo>
                    <a:pt x="699312" y="290118"/>
                  </a:lnTo>
                  <a:lnTo>
                    <a:pt x="695312" y="292519"/>
                  </a:lnTo>
                  <a:lnTo>
                    <a:pt x="692467" y="289217"/>
                  </a:lnTo>
                  <a:lnTo>
                    <a:pt x="694410" y="282028"/>
                  </a:lnTo>
                  <a:lnTo>
                    <a:pt x="693928" y="276047"/>
                  </a:lnTo>
                  <a:lnTo>
                    <a:pt x="685723" y="274929"/>
                  </a:lnTo>
                  <a:lnTo>
                    <a:pt x="688975" y="280987"/>
                  </a:lnTo>
                  <a:lnTo>
                    <a:pt x="687819" y="288620"/>
                  </a:lnTo>
                  <a:lnTo>
                    <a:pt x="687400" y="294601"/>
                  </a:lnTo>
                  <a:lnTo>
                    <a:pt x="692213" y="295579"/>
                  </a:lnTo>
                  <a:lnTo>
                    <a:pt x="692912" y="297319"/>
                  </a:lnTo>
                  <a:lnTo>
                    <a:pt x="700100" y="294919"/>
                  </a:lnTo>
                  <a:close/>
                </a:path>
                <a:path w="1269365" h="340359">
                  <a:moveTo>
                    <a:pt x="722477" y="298907"/>
                  </a:moveTo>
                  <a:lnTo>
                    <a:pt x="717689" y="300507"/>
                  </a:lnTo>
                  <a:lnTo>
                    <a:pt x="710501" y="295719"/>
                  </a:lnTo>
                  <a:lnTo>
                    <a:pt x="709701" y="303707"/>
                  </a:lnTo>
                  <a:lnTo>
                    <a:pt x="715289" y="302107"/>
                  </a:lnTo>
                  <a:lnTo>
                    <a:pt x="722477" y="306908"/>
                  </a:lnTo>
                  <a:lnTo>
                    <a:pt x="722477" y="298907"/>
                  </a:lnTo>
                  <a:close/>
                </a:path>
                <a:path w="1269365" h="340359">
                  <a:moveTo>
                    <a:pt x="761504" y="208940"/>
                  </a:moveTo>
                  <a:lnTo>
                    <a:pt x="757351" y="210096"/>
                  </a:lnTo>
                  <a:lnTo>
                    <a:pt x="754545" y="214109"/>
                  </a:lnTo>
                  <a:lnTo>
                    <a:pt x="760044" y="215798"/>
                  </a:lnTo>
                  <a:lnTo>
                    <a:pt x="761504" y="208940"/>
                  </a:lnTo>
                  <a:close/>
                </a:path>
                <a:path w="1269365" h="340359">
                  <a:moveTo>
                    <a:pt x="771232" y="313296"/>
                  </a:moveTo>
                  <a:lnTo>
                    <a:pt x="770432" y="308508"/>
                  </a:lnTo>
                  <a:lnTo>
                    <a:pt x="765644" y="310896"/>
                  </a:lnTo>
                  <a:lnTo>
                    <a:pt x="761644" y="305308"/>
                  </a:lnTo>
                  <a:lnTo>
                    <a:pt x="762444" y="311696"/>
                  </a:lnTo>
                  <a:lnTo>
                    <a:pt x="764044" y="315696"/>
                  </a:lnTo>
                  <a:lnTo>
                    <a:pt x="771232" y="313296"/>
                  </a:lnTo>
                  <a:close/>
                </a:path>
                <a:path w="1269365" h="340359">
                  <a:moveTo>
                    <a:pt x="806399" y="339674"/>
                  </a:moveTo>
                  <a:lnTo>
                    <a:pt x="803998" y="334073"/>
                  </a:lnTo>
                  <a:lnTo>
                    <a:pt x="800811" y="330885"/>
                  </a:lnTo>
                  <a:lnTo>
                    <a:pt x="794410" y="334873"/>
                  </a:lnTo>
                  <a:lnTo>
                    <a:pt x="796810" y="339674"/>
                  </a:lnTo>
                  <a:lnTo>
                    <a:pt x="800011" y="335673"/>
                  </a:lnTo>
                  <a:lnTo>
                    <a:pt x="806399" y="339674"/>
                  </a:lnTo>
                  <a:close/>
                </a:path>
                <a:path w="1269365" h="340359">
                  <a:moveTo>
                    <a:pt x="814158" y="305638"/>
                  </a:moveTo>
                  <a:lnTo>
                    <a:pt x="812088" y="302006"/>
                  </a:lnTo>
                  <a:lnTo>
                    <a:pt x="807186" y="300024"/>
                  </a:lnTo>
                  <a:lnTo>
                    <a:pt x="806399" y="305308"/>
                  </a:lnTo>
                  <a:lnTo>
                    <a:pt x="814158" y="305638"/>
                  </a:lnTo>
                  <a:close/>
                </a:path>
                <a:path w="1269365" h="340359">
                  <a:moveTo>
                    <a:pt x="945464" y="217385"/>
                  </a:moveTo>
                  <a:lnTo>
                    <a:pt x="938276" y="213398"/>
                  </a:lnTo>
                  <a:lnTo>
                    <a:pt x="930706" y="212775"/>
                  </a:lnTo>
                  <a:lnTo>
                    <a:pt x="926287" y="216789"/>
                  </a:lnTo>
                  <a:lnTo>
                    <a:pt x="925461" y="219913"/>
                  </a:lnTo>
                  <a:lnTo>
                    <a:pt x="928674" y="216598"/>
                  </a:lnTo>
                  <a:lnTo>
                    <a:pt x="935075" y="217385"/>
                  </a:lnTo>
                  <a:lnTo>
                    <a:pt x="945464" y="217385"/>
                  </a:lnTo>
                  <a:close/>
                </a:path>
                <a:path w="1269365" h="340359">
                  <a:moveTo>
                    <a:pt x="983830" y="338874"/>
                  </a:moveTo>
                  <a:lnTo>
                    <a:pt x="980630" y="331685"/>
                  </a:lnTo>
                  <a:lnTo>
                    <a:pt x="975880" y="326110"/>
                  </a:lnTo>
                  <a:lnTo>
                    <a:pt x="969645" y="326085"/>
                  </a:lnTo>
                  <a:lnTo>
                    <a:pt x="966685" y="327863"/>
                  </a:lnTo>
                  <a:lnTo>
                    <a:pt x="971842" y="327685"/>
                  </a:lnTo>
                  <a:lnTo>
                    <a:pt x="975829" y="332473"/>
                  </a:lnTo>
                  <a:lnTo>
                    <a:pt x="983830" y="338874"/>
                  </a:lnTo>
                  <a:close/>
                </a:path>
                <a:path w="1269365" h="340359">
                  <a:moveTo>
                    <a:pt x="983957" y="264541"/>
                  </a:moveTo>
                  <a:lnTo>
                    <a:pt x="982726" y="259753"/>
                  </a:lnTo>
                  <a:lnTo>
                    <a:pt x="979246" y="257352"/>
                  </a:lnTo>
                  <a:lnTo>
                    <a:pt x="978230" y="264541"/>
                  </a:lnTo>
                  <a:lnTo>
                    <a:pt x="983957" y="264541"/>
                  </a:lnTo>
                  <a:close/>
                </a:path>
                <a:path w="1269365" h="340359">
                  <a:moveTo>
                    <a:pt x="1036256" y="166408"/>
                  </a:moveTo>
                  <a:lnTo>
                    <a:pt x="1032573" y="163042"/>
                  </a:lnTo>
                  <a:lnTo>
                    <a:pt x="1031201" y="158534"/>
                  </a:lnTo>
                  <a:lnTo>
                    <a:pt x="1023988" y="158153"/>
                  </a:lnTo>
                  <a:lnTo>
                    <a:pt x="1018870" y="160007"/>
                  </a:lnTo>
                  <a:lnTo>
                    <a:pt x="1023785" y="162242"/>
                  </a:lnTo>
                  <a:lnTo>
                    <a:pt x="1029538" y="163830"/>
                  </a:lnTo>
                  <a:lnTo>
                    <a:pt x="1034478" y="165938"/>
                  </a:lnTo>
                  <a:lnTo>
                    <a:pt x="1036256" y="166408"/>
                  </a:lnTo>
                  <a:close/>
                </a:path>
                <a:path w="1269365" h="340359">
                  <a:moveTo>
                    <a:pt x="1052156" y="147599"/>
                  </a:moveTo>
                  <a:lnTo>
                    <a:pt x="1047762" y="143865"/>
                  </a:lnTo>
                  <a:lnTo>
                    <a:pt x="1045298" y="148501"/>
                  </a:lnTo>
                  <a:lnTo>
                    <a:pt x="1040663" y="153352"/>
                  </a:lnTo>
                  <a:lnTo>
                    <a:pt x="1037983" y="157467"/>
                  </a:lnTo>
                  <a:lnTo>
                    <a:pt x="1041361" y="159842"/>
                  </a:lnTo>
                  <a:lnTo>
                    <a:pt x="1044168" y="155663"/>
                  </a:lnTo>
                  <a:lnTo>
                    <a:pt x="1049362" y="151561"/>
                  </a:lnTo>
                  <a:lnTo>
                    <a:pt x="1052156" y="147599"/>
                  </a:lnTo>
                  <a:close/>
                </a:path>
                <a:path w="1269365" h="340359">
                  <a:moveTo>
                    <a:pt x="1054481" y="215011"/>
                  </a:moveTo>
                  <a:lnTo>
                    <a:pt x="1053350" y="211797"/>
                  </a:lnTo>
                  <a:lnTo>
                    <a:pt x="1048562" y="211797"/>
                  </a:lnTo>
                  <a:lnTo>
                    <a:pt x="1046162" y="221386"/>
                  </a:lnTo>
                  <a:lnTo>
                    <a:pt x="1046162" y="222986"/>
                  </a:lnTo>
                  <a:lnTo>
                    <a:pt x="1048639" y="224726"/>
                  </a:lnTo>
                  <a:lnTo>
                    <a:pt x="1052156" y="220687"/>
                  </a:lnTo>
                  <a:lnTo>
                    <a:pt x="1054481" y="215011"/>
                  </a:lnTo>
                  <a:close/>
                </a:path>
                <a:path w="1269365" h="340359">
                  <a:moveTo>
                    <a:pt x="1093368" y="271221"/>
                  </a:moveTo>
                  <a:lnTo>
                    <a:pt x="1088720" y="268643"/>
                  </a:lnTo>
                  <a:lnTo>
                    <a:pt x="1084376" y="269201"/>
                  </a:lnTo>
                  <a:lnTo>
                    <a:pt x="1089317" y="274929"/>
                  </a:lnTo>
                  <a:lnTo>
                    <a:pt x="1093368" y="271221"/>
                  </a:lnTo>
                  <a:close/>
                </a:path>
                <a:path w="1269365" h="340359">
                  <a:moveTo>
                    <a:pt x="1099299" y="311200"/>
                  </a:moveTo>
                  <a:lnTo>
                    <a:pt x="1096416" y="307301"/>
                  </a:lnTo>
                  <a:lnTo>
                    <a:pt x="1092784" y="304012"/>
                  </a:lnTo>
                  <a:lnTo>
                    <a:pt x="1094917" y="308508"/>
                  </a:lnTo>
                  <a:lnTo>
                    <a:pt x="1099299" y="311200"/>
                  </a:lnTo>
                  <a:close/>
                </a:path>
                <a:path w="1269365" h="340359">
                  <a:moveTo>
                    <a:pt x="1129284" y="326885"/>
                  </a:moveTo>
                  <a:lnTo>
                    <a:pt x="1121283" y="328485"/>
                  </a:lnTo>
                  <a:lnTo>
                    <a:pt x="1118095" y="320497"/>
                  </a:lnTo>
                  <a:lnTo>
                    <a:pt x="1115695" y="326085"/>
                  </a:lnTo>
                  <a:lnTo>
                    <a:pt x="1118704" y="329704"/>
                  </a:lnTo>
                  <a:lnTo>
                    <a:pt x="1120584" y="336473"/>
                  </a:lnTo>
                  <a:lnTo>
                    <a:pt x="1123226" y="340245"/>
                  </a:lnTo>
                  <a:lnTo>
                    <a:pt x="1128483" y="334873"/>
                  </a:lnTo>
                  <a:lnTo>
                    <a:pt x="1122883" y="334073"/>
                  </a:lnTo>
                  <a:lnTo>
                    <a:pt x="1126083" y="330085"/>
                  </a:lnTo>
                  <a:lnTo>
                    <a:pt x="1129284" y="326885"/>
                  </a:lnTo>
                  <a:close/>
                </a:path>
                <a:path w="1269365" h="340359">
                  <a:moveTo>
                    <a:pt x="1197216" y="320497"/>
                  </a:moveTo>
                  <a:lnTo>
                    <a:pt x="1191615" y="319697"/>
                  </a:lnTo>
                  <a:lnTo>
                    <a:pt x="1187627" y="312496"/>
                  </a:lnTo>
                  <a:lnTo>
                    <a:pt x="1183627" y="319697"/>
                  </a:lnTo>
                  <a:lnTo>
                    <a:pt x="1188427" y="320497"/>
                  </a:lnTo>
                  <a:lnTo>
                    <a:pt x="1192415" y="327685"/>
                  </a:lnTo>
                  <a:lnTo>
                    <a:pt x="1197216" y="320497"/>
                  </a:lnTo>
                  <a:close/>
                </a:path>
                <a:path w="1269365" h="340359">
                  <a:moveTo>
                    <a:pt x="1203604" y="296519"/>
                  </a:moveTo>
                  <a:lnTo>
                    <a:pt x="1195616" y="295719"/>
                  </a:lnTo>
                  <a:lnTo>
                    <a:pt x="1191615" y="298907"/>
                  </a:lnTo>
                  <a:lnTo>
                    <a:pt x="1189228" y="303707"/>
                  </a:lnTo>
                  <a:lnTo>
                    <a:pt x="1197216" y="304507"/>
                  </a:lnTo>
                  <a:lnTo>
                    <a:pt x="1201204" y="301307"/>
                  </a:lnTo>
                  <a:lnTo>
                    <a:pt x="1203604" y="296519"/>
                  </a:lnTo>
                  <a:close/>
                </a:path>
                <a:path w="1269365" h="340359">
                  <a:moveTo>
                    <a:pt x="1252359" y="277329"/>
                  </a:moveTo>
                  <a:lnTo>
                    <a:pt x="1245971" y="274929"/>
                  </a:lnTo>
                  <a:lnTo>
                    <a:pt x="1241171" y="274142"/>
                  </a:lnTo>
                  <a:lnTo>
                    <a:pt x="1239570" y="281330"/>
                  </a:lnTo>
                  <a:lnTo>
                    <a:pt x="1245171" y="282930"/>
                  </a:lnTo>
                  <a:lnTo>
                    <a:pt x="1245171" y="278930"/>
                  </a:lnTo>
                  <a:lnTo>
                    <a:pt x="1252359" y="277329"/>
                  </a:lnTo>
                  <a:close/>
                </a:path>
                <a:path w="1269365" h="340359">
                  <a:moveTo>
                    <a:pt x="1257947" y="206997"/>
                  </a:moveTo>
                  <a:lnTo>
                    <a:pt x="1252359" y="205409"/>
                  </a:lnTo>
                  <a:lnTo>
                    <a:pt x="1252359" y="210197"/>
                  </a:lnTo>
                  <a:lnTo>
                    <a:pt x="1250759" y="217385"/>
                  </a:lnTo>
                  <a:lnTo>
                    <a:pt x="1255560" y="218186"/>
                  </a:lnTo>
                  <a:lnTo>
                    <a:pt x="1255560" y="213398"/>
                  </a:lnTo>
                  <a:lnTo>
                    <a:pt x="1257947" y="206997"/>
                  </a:lnTo>
                  <a:close/>
                </a:path>
                <a:path w="1269365" h="340359">
                  <a:moveTo>
                    <a:pt x="1258747" y="189420"/>
                  </a:moveTo>
                  <a:lnTo>
                    <a:pt x="1250759" y="188620"/>
                  </a:lnTo>
                  <a:lnTo>
                    <a:pt x="1246759" y="191820"/>
                  </a:lnTo>
                  <a:lnTo>
                    <a:pt x="1244371" y="196608"/>
                  </a:lnTo>
                  <a:lnTo>
                    <a:pt x="1252359" y="197408"/>
                  </a:lnTo>
                  <a:lnTo>
                    <a:pt x="1256360" y="194208"/>
                  </a:lnTo>
                  <a:lnTo>
                    <a:pt x="1258747" y="189420"/>
                  </a:lnTo>
                  <a:close/>
                </a:path>
                <a:path w="1269365" h="340359">
                  <a:moveTo>
                    <a:pt x="1269136" y="286918"/>
                  </a:moveTo>
                  <a:lnTo>
                    <a:pt x="1262748" y="284530"/>
                  </a:lnTo>
                  <a:lnTo>
                    <a:pt x="1257947" y="283730"/>
                  </a:lnTo>
                  <a:lnTo>
                    <a:pt x="1256360" y="290918"/>
                  </a:lnTo>
                  <a:lnTo>
                    <a:pt x="1261948" y="292519"/>
                  </a:lnTo>
                  <a:lnTo>
                    <a:pt x="1261948" y="288518"/>
                  </a:lnTo>
                  <a:lnTo>
                    <a:pt x="1269136" y="28691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76649" y="9687483"/>
              <a:ext cx="1108710" cy="600075"/>
            </a:xfrm>
            <a:custGeom>
              <a:avLst/>
              <a:gdLst/>
              <a:ahLst/>
              <a:cxnLst/>
              <a:rect l="l" t="t" r="r" b="b"/>
              <a:pathLst>
                <a:path w="1108709" h="600075">
                  <a:moveTo>
                    <a:pt x="13589" y="545871"/>
                  </a:moveTo>
                  <a:lnTo>
                    <a:pt x="10388" y="539470"/>
                  </a:lnTo>
                  <a:lnTo>
                    <a:pt x="5600" y="537070"/>
                  </a:lnTo>
                  <a:lnTo>
                    <a:pt x="0" y="537070"/>
                  </a:lnTo>
                  <a:lnTo>
                    <a:pt x="3200" y="544271"/>
                  </a:lnTo>
                  <a:lnTo>
                    <a:pt x="8001" y="545871"/>
                  </a:lnTo>
                  <a:lnTo>
                    <a:pt x="13589" y="545871"/>
                  </a:lnTo>
                  <a:close/>
                </a:path>
                <a:path w="1108709" h="600075">
                  <a:moveTo>
                    <a:pt x="30378" y="531482"/>
                  </a:moveTo>
                  <a:lnTo>
                    <a:pt x="28778" y="526681"/>
                  </a:lnTo>
                  <a:lnTo>
                    <a:pt x="24777" y="529082"/>
                  </a:lnTo>
                  <a:lnTo>
                    <a:pt x="16789" y="530682"/>
                  </a:lnTo>
                  <a:lnTo>
                    <a:pt x="17589" y="534670"/>
                  </a:lnTo>
                  <a:lnTo>
                    <a:pt x="22377" y="532282"/>
                  </a:lnTo>
                  <a:lnTo>
                    <a:pt x="30378" y="531482"/>
                  </a:lnTo>
                  <a:close/>
                </a:path>
                <a:path w="1108709" h="600075">
                  <a:moveTo>
                    <a:pt x="97510" y="511505"/>
                  </a:moveTo>
                  <a:lnTo>
                    <a:pt x="96710" y="506704"/>
                  </a:lnTo>
                  <a:lnTo>
                    <a:pt x="92710" y="508304"/>
                  </a:lnTo>
                  <a:lnTo>
                    <a:pt x="87922" y="503504"/>
                  </a:lnTo>
                  <a:lnTo>
                    <a:pt x="88709" y="509905"/>
                  </a:lnTo>
                  <a:lnTo>
                    <a:pt x="90309" y="513892"/>
                  </a:lnTo>
                  <a:lnTo>
                    <a:pt x="97510" y="511505"/>
                  </a:lnTo>
                  <a:close/>
                </a:path>
                <a:path w="1108709" h="600075">
                  <a:moveTo>
                    <a:pt x="99898" y="493115"/>
                  </a:moveTo>
                  <a:lnTo>
                    <a:pt x="99110" y="488315"/>
                  </a:lnTo>
                  <a:lnTo>
                    <a:pt x="94310" y="490715"/>
                  </a:lnTo>
                  <a:lnTo>
                    <a:pt x="90309" y="485127"/>
                  </a:lnTo>
                  <a:lnTo>
                    <a:pt x="91109" y="491515"/>
                  </a:lnTo>
                  <a:lnTo>
                    <a:pt x="92710" y="495515"/>
                  </a:lnTo>
                  <a:lnTo>
                    <a:pt x="99898" y="493115"/>
                  </a:lnTo>
                  <a:close/>
                </a:path>
                <a:path w="1108709" h="600075">
                  <a:moveTo>
                    <a:pt x="141465" y="543471"/>
                  </a:moveTo>
                  <a:lnTo>
                    <a:pt x="139065" y="536270"/>
                  </a:lnTo>
                  <a:lnTo>
                    <a:pt x="134264" y="534670"/>
                  </a:lnTo>
                  <a:lnTo>
                    <a:pt x="127876" y="534670"/>
                  </a:lnTo>
                  <a:lnTo>
                    <a:pt x="131076" y="541870"/>
                  </a:lnTo>
                  <a:lnTo>
                    <a:pt x="135864" y="543471"/>
                  </a:lnTo>
                  <a:lnTo>
                    <a:pt x="141465" y="543471"/>
                  </a:lnTo>
                  <a:close/>
                </a:path>
                <a:path w="1108709" h="600075">
                  <a:moveTo>
                    <a:pt x="163842" y="529882"/>
                  </a:moveTo>
                  <a:lnTo>
                    <a:pt x="155054" y="529882"/>
                  </a:lnTo>
                  <a:lnTo>
                    <a:pt x="156654" y="534670"/>
                  </a:lnTo>
                  <a:lnTo>
                    <a:pt x="151053" y="541070"/>
                  </a:lnTo>
                  <a:lnTo>
                    <a:pt x="159842" y="541070"/>
                  </a:lnTo>
                  <a:lnTo>
                    <a:pt x="159042" y="536270"/>
                  </a:lnTo>
                  <a:lnTo>
                    <a:pt x="163842" y="529882"/>
                  </a:lnTo>
                  <a:close/>
                </a:path>
                <a:path w="1108709" h="600075">
                  <a:moveTo>
                    <a:pt x="195008" y="510705"/>
                  </a:moveTo>
                  <a:lnTo>
                    <a:pt x="187820" y="508000"/>
                  </a:lnTo>
                  <a:lnTo>
                    <a:pt x="188417" y="511898"/>
                  </a:lnTo>
                  <a:lnTo>
                    <a:pt x="192316" y="515200"/>
                  </a:lnTo>
                  <a:lnTo>
                    <a:pt x="195008" y="510705"/>
                  </a:lnTo>
                  <a:close/>
                </a:path>
                <a:path w="1108709" h="600075">
                  <a:moveTo>
                    <a:pt x="207416" y="581342"/>
                  </a:moveTo>
                  <a:lnTo>
                    <a:pt x="200609" y="579437"/>
                  </a:lnTo>
                  <a:lnTo>
                    <a:pt x="202209" y="584225"/>
                  </a:lnTo>
                  <a:lnTo>
                    <a:pt x="192608" y="582625"/>
                  </a:lnTo>
                  <a:lnTo>
                    <a:pt x="196608" y="588225"/>
                  </a:lnTo>
                  <a:lnTo>
                    <a:pt x="190220" y="594614"/>
                  </a:lnTo>
                  <a:lnTo>
                    <a:pt x="197408" y="593813"/>
                  </a:lnTo>
                  <a:lnTo>
                    <a:pt x="199148" y="589661"/>
                  </a:lnTo>
                  <a:lnTo>
                    <a:pt x="204698" y="585127"/>
                  </a:lnTo>
                  <a:lnTo>
                    <a:pt x="207416" y="581342"/>
                  </a:lnTo>
                  <a:close/>
                </a:path>
                <a:path w="1108709" h="600075">
                  <a:moveTo>
                    <a:pt x="223786" y="468337"/>
                  </a:moveTo>
                  <a:lnTo>
                    <a:pt x="214985" y="468337"/>
                  </a:lnTo>
                  <a:lnTo>
                    <a:pt x="215785" y="473138"/>
                  </a:lnTo>
                  <a:lnTo>
                    <a:pt x="210997" y="479526"/>
                  </a:lnTo>
                  <a:lnTo>
                    <a:pt x="219786" y="479526"/>
                  </a:lnTo>
                  <a:lnTo>
                    <a:pt x="218186" y="474738"/>
                  </a:lnTo>
                  <a:lnTo>
                    <a:pt x="223786" y="468337"/>
                  </a:lnTo>
                  <a:close/>
                </a:path>
                <a:path w="1108709" h="600075">
                  <a:moveTo>
                    <a:pt x="233375" y="346862"/>
                  </a:moveTo>
                  <a:lnTo>
                    <a:pt x="232575" y="342061"/>
                  </a:lnTo>
                  <a:lnTo>
                    <a:pt x="227774" y="344462"/>
                  </a:lnTo>
                  <a:lnTo>
                    <a:pt x="223786" y="338874"/>
                  </a:lnTo>
                  <a:lnTo>
                    <a:pt x="224586" y="345262"/>
                  </a:lnTo>
                  <a:lnTo>
                    <a:pt x="226174" y="349262"/>
                  </a:lnTo>
                  <a:lnTo>
                    <a:pt x="233375" y="346862"/>
                  </a:lnTo>
                  <a:close/>
                </a:path>
                <a:path w="1108709" h="600075">
                  <a:moveTo>
                    <a:pt x="234175" y="558647"/>
                  </a:moveTo>
                  <a:lnTo>
                    <a:pt x="232575" y="553859"/>
                  </a:lnTo>
                  <a:lnTo>
                    <a:pt x="228574" y="556260"/>
                  </a:lnTo>
                  <a:lnTo>
                    <a:pt x="220586" y="557847"/>
                  </a:lnTo>
                  <a:lnTo>
                    <a:pt x="221386" y="561848"/>
                  </a:lnTo>
                  <a:lnTo>
                    <a:pt x="226174" y="559447"/>
                  </a:lnTo>
                  <a:lnTo>
                    <a:pt x="234175" y="558647"/>
                  </a:lnTo>
                  <a:close/>
                </a:path>
                <a:path w="1108709" h="600075">
                  <a:moveTo>
                    <a:pt x="247764" y="425983"/>
                  </a:moveTo>
                  <a:lnTo>
                    <a:pt x="241363" y="418795"/>
                  </a:lnTo>
                  <a:lnTo>
                    <a:pt x="235813" y="421601"/>
                  </a:lnTo>
                  <a:lnTo>
                    <a:pt x="233476" y="427482"/>
                  </a:lnTo>
                  <a:lnTo>
                    <a:pt x="234289" y="432612"/>
                  </a:lnTo>
                  <a:lnTo>
                    <a:pt x="238163" y="433171"/>
                  </a:lnTo>
                  <a:lnTo>
                    <a:pt x="235775" y="426783"/>
                  </a:lnTo>
                  <a:lnTo>
                    <a:pt x="247764" y="425983"/>
                  </a:lnTo>
                  <a:close/>
                </a:path>
                <a:path w="1108709" h="600075">
                  <a:moveTo>
                    <a:pt x="255752" y="461949"/>
                  </a:moveTo>
                  <a:lnTo>
                    <a:pt x="250126" y="460146"/>
                  </a:lnTo>
                  <a:lnTo>
                    <a:pt x="249758" y="464947"/>
                  </a:lnTo>
                  <a:lnTo>
                    <a:pt x="252374" y="468236"/>
                  </a:lnTo>
                  <a:lnTo>
                    <a:pt x="255752" y="461949"/>
                  </a:lnTo>
                  <a:close/>
                </a:path>
                <a:path w="1108709" h="600075">
                  <a:moveTo>
                    <a:pt x="279146" y="532358"/>
                  </a:moveTo>
                  <a:lnTo>
                    <a:pt x="276529" y="536473"/>
                  </a:lnTo>
                  <a:lnTo>
                    <a:pt x="275107" y="540893"/>
                  </a:lnTo>
                  <a:lnTo>
                    <a:pt x="278930" y="537070"/>
                  </a:lnTo>
                  <a:lnTo>
                    <a:pt x="279146" y="532358"/>
                  </a:lnTo>
                  <a:close/>
                </a:path>
                <a:path w="1108709" h="600075">
                  <a:moveTo>
                    <a:pt x="290918" y="210197"/>
                  </a:moveTo>
                  <a:lnTo>
                    <a:pt x="283718" y="207949"/>
                  </a:lnTo>
                  <a:lnTo>
                    <a:pt x="284327" y="211988"/>
                  </a:lnTo>
                  <a:lnTo>
                    <a:pt x="288213" y="215138"/>
                  </a:lnTo>
                  <a:lnTo>
                    <a:pt x="290918" y="210197"/>
                  </a:lnTo>
                  <a:close/>
                </a:path>
                <a:path w="1108709" h="600075">
                  <a:moveTo>
                    <a:pt x="313169" y="533158"/>
                  </a:moveTo>
                  <a:lnTo>
                    <a:pt x="310692" y="537273"/>
                  </a:lnTo>
                  <a:lnTo>
                    <a:pt x="309118" y="541693"/>
                  </a:lnTo>
                  <a:lnTo>
                    <a:pt x="312496" y="537870"/>
                  </a:lnTo>
                  <a:lnTo>
                    <a:pt x="313169" y="533158"/>
                  </a:lnTo>
                  <a:close/>
                </a:path>
                <a:path w="1108709" h="600075">
                  <a:moveTo>
                    <a:pt x="337273" y="361251"/>
                  </a:moveTo>
                  <a:lnTo>
                    <a:pt x="330073" y="358660"/>
                  </a:lnTo>
                  <a:lnTo>
                    <a:pt x="330669" y="362750"/>
                  </a:lnTo>
                  <a:lnTo>
                    <a:pt x="334568" y="366077"/>
                  </a:lnTo>
                  <a:lnTo>
                    <a:pt x="337273" y="361251"/>
                  </a:lnTo>
                  <a:close/>
                </a:path>
                <a:path w="1108709" h="600075">
                  <a:moveTo>
                    <a:pt x="344462" y="501103"/>
                  </a:moveTo>
                  <a:lnTo>
                    <a:pt x="342861" y="496316"/>
                  </a:lnTo>
                  <a:lnTo>
                    <a:pt x="338074" y="498716"/>
                  </a:lnTo>
                  <a:lnTo>
                    <a:pt x="330873" y="500303"/>
                  </a:lnTo>
                  <a:lnTo>
                    <a:pt x="331673" y="504304"/>
                  </a:lnTo>
                  <a:lnTo>
                    <a:pt x="336473" y="501904"/>
                  </a:lnTo>
                  <a:lnTo>
                    <a:pt x="344462" y="501103"/>
                  </a:lnTo>
                  <a:close/>
                </a:path>
                <a:path w="1108709" h="600075">
                  <a:moveTo>
                    <a:pt x="355650" y="381228"/>
                  </a:moveTo>
                  <a:lnTo>
                    <a:pt x="348462" y="378637"/>
                  </a:lnTo>
                  <a:lnTo>
                    <a:pt x="349059" y="382727"/>
                  </a:lnTo>
                  <a:lnTo>
                    <a:pt x="352958" y="386054"/>
                  </a:lnTo>
                  <a:lnTo>
                    <a:pt x="355650" y="381228"/>
                  </a:lnTo>
                  <a:close/>
                </a:path>
                <a:path w="1108709" h="600075">
                  <a:moveTo>
                    <a:pt x="356438" y="402678"/>
                  </a:moveTo>
                  <a:lnTo>
                    <a:pt x="352158" y="407797"/>
                  </a:lnTo>
                  <a:lnTo>
                    <a:pt x="349224" y="416217"/>
                  </a:lnTo>
                  <a:lnTo>
                    <a:pt x="355587" y="416217"/>
                  </a:lnTo>
                  <a:lnTo>
                    <a:pt x="354050" y="412394"/>
                  </a:lnTo>
                  <a:lnTo>
                    <a:pt x="356438" y="402678"/>
                  </a:lnTo>
                  <a:close/>
                </a:path>
                <a:path w="1108709" h="600075">
                  <a:moveTo>
                    <a:pt x="364439" y="479526"/>
                  </a:moveTo>
                  <a:lnTo>
                    <a:pt x="357251" y="476948"/>
                  </a:lnTo>
                  <a:lnTo>
                    <a:pt x="357847" y="481025"/>
                  </a:lnTo>
                  <a:lnTo>
                    <a:pt x="361746" y="484365"/>
                  </a:lnTo>
                  <a:lnTo>
                    <a:pt x="364439" y="479526"/>
                  </a:lnTo>
                  <a:close/>
                </a:path>
                <a:path w="1108709" h="600075">
                  <a:moveTo>
                    <a:pt x="413994" y="417195"/>
                  </a:moveTo>
                  <a:lnTo>
                    <a:pt x="406806" y="414604"/>
                  </a:lnTo>
                  <a:lnTo>
                    <a:pt x="407403" y="418693"/>
                  </a:lnTo>
                  <a:lnTo>
                    <a:pt x="411302" y="422021"/>
                  </a:lnTo>
                  <a:lnTo>
                    <a:pt x="413994" y="417195"/>
                  </a:lnTo>
                  <a:close/>
                </a:path>
                <a:path w="1108709" h="600075">
                  <a:moveTo>
                    <a:pt x="422935" y="287515"/>
                  </a:moveTo>
                  <a:lnTo>
                    <a:pt x="417995" y="282117"/>
                  </a:lnTo>
                  <a:lnTo>
                    <a:pt x="413943" y="285724"/>
                  </a:lnTo>
                  <a:lnTo>
                    <a:pt x="418592" y="288112"/>
                  </a:lnTo>
                  <a:lnTo>
                    <a:pt x="422935" y="287515"/>
                  </a:lnTo>
                  <a:close/>
                </a:path>
                <a:path w="1108709" h="600075">
                  <a:moveTo>
                    <a:pt x="425183" y="313296"/>
                  </a:moveTo>
                  <a:lnTo>
                    <a:pt x="424383" y="307695"/>
                  </a:lnTo>
                  <a:lnTo>
                    <a:pt x="420230" y="306463"/>
                  </a:lnTo>
                  <a:lnTo>
                    <a:pt x="415086" y="303199"/>
                  </a:lnTo>
                  <a:lnTo>
                    <a:pt x="411010" y="302196"/>
                  </a:lnTo>
                  <a:lnTo>
                    <a:pt x="409994" y="307695"/>
                  </a:lnTo>
                  <a:lnTo>
                    <a:pt x="412394" y="306895"/>
                  </a:lnTo>
                  <a:lnTo>
                    <a:pt x="414794" y="306895"/>
                  </a:lnTo>
                  <a:lnTo>
                    <a:pt x="415594" y="310095"/>
                  </a:lnTo>
                  <a:lnTo>
                    <a:pt x="413194" y="312496"/>
                  </a:lnTo>
                  <a:lnTo>
                    <a:pt x="407593" y="313296"/>
                  </a:lnTo>
                  <a:lnTo>
                    <a:pt x="409194" y="317284"/>
                  </a:lnTo>
                  <a:lnTo>
                    <a:pt x="415594" y="314896"/>
                  </a:lnTo>
                  <a:lnTo>
                    <a:pt x="425183" y="313296"/>
                  </a:lnTo>
                  <a:close/>
                </a:path>
                <a:path w="1108709" h="600075">
                  <a:moveTo>
                    <a:pt x="441172" y="571436"/>
                  </a:moveTo>
                  <a:lnTo>
                    <a:pt x="440372" y="566648"/>
                  </a:lnTo>
                  <a:lnTo>
                    <a:pt x="435571" y="569036"/>
                  </a:lnTo>
                  <a:lnTo>
                    <a:pt x="431571" y="563448"/>
                  </a:lnTo>
                  <a:lnTo>
                    <a:pt x="432371" y="569836"/>
                  </a:lnTo>
                  <a:lnTo>
                    <a:pt x="433971" y="573836"/>
                  </a:lnTo>
                  <a:lnTo>
                    <a:pt x="441172" y="571436"/>
                  </a:lnTo>
                  <a:close/>
                </a:path>
                <a:path w="1108709" h="600075">
                  <a:moveTo>
                    <a:pt x="485127" y="449961"/>
                  </a:moveTo>
                  <a:lnTo>
                    <a:pt x="483527" y="445160"/>
                  </a:lnTo>
                  <a:lnTo>
                    <a:pt x="478726" y="447560"/>
                  </a:lnTo>
                  <a:lnTo>
                    <a:pt x="471538" y="448360"/>
                  </a:lnTo>
                  <a:lnTo>
                    <a:pt x="472338" y="453161"/>
                  </a:lnTo>
                  <a:lnTo>
                    <a:pt x="477126" y="450761"/>
                  </a:lnTo>
                  <a:lnTo>
                    <a:pt x="485127" y="449961"/>
                  </a:lnTo>
                  <a:close/>
                </a:path>
                <a:path w="1108709" h="600075">
                  <a:moveTo>
                    <a:pt x="506704" y="433171"/>
                  </a:moveTo>
                  <a:lnTo>
                    <a:pt x="505104" y="428383"/>
                  </a:lnTo>
                  <a:lnTo>
                    <a:pt x="500303" y="430784"/>
                  </a:lnTo>
                  <a:lnTo>
                    <a:pt x="493115" y="431571"/>
                  </a:lnTo>
                  <a:lnTo>
                    <a:pt x="493915" y="436372"/>
                  </a:lnTo>
                  <a:lnTo>
                    <a:pt x="498703" y="433971"/>
                  </a:lnTo>
                  <a:lnTo>
                    <a:pt x="506704" y="433171"/>
                  </a:lnTo>
                  <a:close/>
                </a:path>
                <a:path w="1108709" h="600075">
                  <a:moveTo>
                    <a:pt x="510692" y="373240"/>
                  </a:moveTo>
                  <a:lnTo>
                    <a:pt x="505104" y="374827"/>
                  </a:lnTo>
                  <a:lnTo>
                    <a:pt x="497916" y="370039"/>
                  </a:lnTo>
                  <a:lnTo>
                    <a:pt x="497916" y="378028"/>
                  </a:lnTo>
                  <a:lnTo>
                    <a:pt x="503504" y="376428"/>
                  </a:lnTo>
                  <a:lnTo>
                    <a:pt x="510692" y="381228"/>
                  </a:lnTo>
                  <a:lnTo>
                    <a:pt x="510692" y="373240"/>
                  </a:lnTo>
                  <a:close/>
                </a:path>
                <a:path w="1108709" h="600075">
                  <a:moveTo>
                    <a:pt x="517893" y="51943"/>
                  </a:moveTo>
                  <a:lnTo>
                    <a:pt x="512292" y="50355"/>
                  </a:lnTo>
                  <a:lnTo>
                    <a:pt x="512292" y="54343"/>
                  </a:lnTo>
                  <a:lnTo>
                    <a:pt x="505904" y="55943"/>
                  </a:lnTo>
                  <a:lnTo>
                    <a:pt x="511492" y="58343"/>
                  </a:lnTo>
                  <a:lnTo>
                    <a:pt x="516293" y="59143"/>
                  </a:lnTo>
                  <a:lnTo>
                    <a:pt x="517893" y="51943"/>
                  </a:lnTo>
                  <a:close/>
                </a:path>
                <a:path w="1108709" h="600075">
                  <a:moveTo>
                    <a:pt x="517969" y="351358"/>
                  </a:moveTo>
                  <a:lnTo>
                    <a:pt x="515493" y="346862"/>
                  </a:lnTo>
                  <a:lnTo>
                    <a:pt x="511225" y="344157"/>
                  </a:lnTo>
                  <a:lnTo>
                    <a:pt x="514299" y="348056"/>
                  </a:lnTo>
                  <a:lnTo>
                    <a:pt x="517969" y="351358"/>
                  </a:lnTo>
                  <a:close/>
                </a:path>
                <a:path w="1108709" h="600075">
                  <a:moveTo>
                    <a:pt x="525881" y="575437"/>
                  </a:moveTo>
                  <a:lnTo>
                    <a:pt x="518693" y="572744"/>
                  </a:lnTo>
                  <a:lnTo>
                    <a:pt x="519290" y="576630"/>
                  </a:lnTo>
                  <a:lnTo>
                    <a:pt x="523189" y="579932"/>
                  </a:lnTo>
                  <a:lnTo>
                    <a:pt x="525881" y="575437"/>
                  </a:lnTo>
                  <a:close/>
                </a:path>
                <a:path w="1108709" h="600075">
                  <a:moveTo>
                    <a:pt x="535508" y="315023"/>
                  </a:moveTo>
                  <a:lnTo>
                    <a:pt x="529577" y="309600"/>
                  </a:lnTo>
                  <a:lnTo>
                    <a:pt x="520801" y="307009"/>
                  </a:lnTo>
                  <a:lnTo>
                    <a:pt x="516293" y="309295"/>
                  </a:lnTo>
                  <a:lnTo>
                    <a:pt x="521703" y="311505"/>
                  </a:lnTo>
                  <a:lnTo>
                    <a:pt x="522389" y="316788"/>
                  </a:lnTo>
                  <a:lnTo>
                    <a:pt x="523824" y="321322"/>
                  </a:lnTo>
                  <a:lnTo>
                    <a:pt x="531482" y="321284"/>
                  </a:lnTo>
                  <a:lnTo>
                    <a:pt x="535508" y="315023"/>
                  </a:lnTo>
                  <a:close/>
                </a:path>
                <a:path w="1108709" h="600075">
                  <a:moveTo>
                    <a:pt x="539470" y="38366"/>
                  </a:moveTo>
                  <a:lnTo>
                    <a:pt x="531482" y="35166"/>
                  </a:lnTo>
                  <a:lnTo>
                    <a:pt x="530682" y="39954"/>
                  </a:lnTo>
                  <a:lnTo>
                    <a:pt x="522681" y="43954"/>
                  </a:lnTo>
                  <a:lnTo>
                    <a:pt x="530682" y="47155"/>
                  </a:lnTo>
                  <a:lnTo>
                    <a:pt x="531482" y="42354"/>
                  </a:lnTo>
                  <a:lnTo>
                    <a:pt x="539470" y="38366"/>
                  </a:lnTo>
                  <a:close/>
                </a:path>
                <a:path w="1108709" h="600075">
                  <a:moveTo>
                    <a:pt x="546658" y="567448"/>
                  </a:moveTo>
                  <a:lnTo>
                    <a:pt x="540270" y="569036"/>
                  </a:lnTo>
                  <a:lnTo>
                    <a:pt x="537070" y="564248"/>
                  </a:lnTo>
                  <a:lnTo>
                    <a:pt x="530682" y="564248"/>
                  </a:lnTo>
                  <a:lnTo>
                    <a:pt x="533514" y="570255"/>
                  </a:lnTo>
                  <a:lnTo>
                    <a:pt x="539572" y="573341"/>
                  </a:lnTo>
                  <a:lnTo>
                    <a:pt x="545172" y="572681"/>
                  </a:lnTo>
                  <a:lnTo>
                    <a:pt x="546658" y="567448"/>
                  </a:lnTo>
                  <a:close/>
                </a:path>
                <a:path w="1108709" h="600075">
                  <a:moveTo>
                    <a:pt x="557199" y="341858"/>
                  </a:moveTo>
                  <a:lnTo>
                    <a:pt x="552259" y="336473"/>
                  </a:lnTo>
                  <a:lnTo>
                    <a:pt x="548208" y="340067"/>
                  </a:lnTo>
                  <a:lnTo>
                    <a:pt x="552856" y="342468"/>
                  </a:lnTo>
                  <a:lnTo>
                    <a:pt x="557199" y="341858"/>
                  </a:lnTo>
                  <a:close/>
                </a:path>
                <a:path w="1108709" h="600075">
                  <a:moveTo>
                    <a:pt x="566648" y="1600"/>
                  </a:moveTo>
                  <a:lnTo>
                    <a:pt x="561047" y="0"/>
                  </a:lnTo>
                  <a:lnTo>
                    <a:pt x="561047" y="4800"/>
                  </a:lnTo>
                  <a:lnTo>
                    <a:pt x="554659" y="5588"/>
                  </a:lnTo>
                  <a:lnTo>
                    <a:pt x="560247" y="7988"/>
                  </a:lnTo>
                  <a:lnTo>
                    <a:pt x="565048" y="8788"/>
                  </a:lnTo>
                  <a:lnTo>
                    <a:pt x="566648" y="1600"/>
                  </a:lnTo>
                  <a:close/>
                </a:path>
                <a:path w="1108709" h="600075">
                  <a:moveTo>
                    <a:pt x="580224" y="334873"/>
                  </a:moveTo>
                  <a:lnTo>
                    <a:pt x="576237" y="327672"/>
                  </a:lnTo>
                  <a:lnTo>
                    <a:pt x="572236" y="322884"/>
                  </a:lnTo>
                  <a:lnTo>
                    <a:pt x="565048" y="322884"/>
                  </a:lnTo>
                  <a:lnTo>
                    <a:pt x="568236" y="331673"/>
                  </a:lnTo>
                  <a:lnTo>
                    <a:pt x="572236" y="336473"/>
                  </a:lnTo>
                  <a:lnTo>
                    <a:pt x="580224" y="334873"/>
                  </a:lnTo>
                  <a:close/>
                </a:path>
                <a:path w="1108709" h="600075">
                  <a:moveTo>
                    <a:pt x="599414" y="322884"/>
                  </a:moveTo>
                  <a:lnTo>
                    <a:pt x="597814" y="320484"/>
                  </a:lnTo>
                  <a:lnTo>
                    <a:pt x="597014" y="318084"/>
                  </a:lnTo>
                  <a:lnTo>
                    <a:pt x="596214" y="314896"/>
                  </a:lnTo>
                  <a:lnTo>
                    <a:pt x="591413" y="316484"/>
                  </a:lnTo>
                  <a:lnTo>
                    <a:pt x="583425" y="319684"/>
                  </a:lnTo>
                  <a:lnTo>
                    <a:pt x="585825" y="326885"/>
                  </a:lnTo>
                  <a:lnTo>
                    <a:pt x="591413" y="326885"/>
                  </a:lnTo>
                  <a:lnTo>
                    <a:pt x="599414" y="322884"/>
                  </a:lnTo>
                  <a:close/>
                </a:path>
                <a:path w="1108709" h="600075">
                  <a:moveTo>
                    <a:pt x="605434" y="599909"/>
                  </a:moveTo>
                  <a:lnTo>
                    <a:pt x="603402" y="595414"/>
                  </a:lnTo>
                  <a:lnTo>
                    <a:pt x="598690" y="592721"/>
                  </a:lnTo>
                  <a:lnTo>
                    <a:pt x="601611" y="596620"/>
                  </a:lnTo>
                  <a:lnTo>
                    <a:pt x="605434" y="599909"/>
                  </a:lnTo>
                  <a:close/>
                </a:path>
                <a:path w="1108709" h="600075">
                  <a:moveTo>
                    <a:pt x="622071" y="238747"/>
                  </a:moveTo>
                  <a:lnTo>
                    <a:pt x="621893" y="234670"/>
                  </a:lnTo>
                  <a:lnTo>
                    <a:pt x="616458" y="233133"/>
                  </a:lnTo>
                  <a:lnTo>
                    <a:pt x="611403" y="239763"/>
                  </a:lnTo>
                  <a:lnTo>
                    <a:pt x="622071" y="238747"/>
                  </a:lnTo>
                  <a:close/>
                </a:path>
                <a:path w="1108709" h="600075">
                  <a:moveTo>
                    <a:pt x="623671" y="110680"/>
                  </a:moveTo>
                  <a:lnTo>
                    <a:pt x="620191" y="106299"/>
                  </a:lnTo>
                  <a:lnTo>
                    <a:pt x="614464" y="111353"/>
                  </a:lnTo>
                  <a:lnTo>
                    <a:pt x="618693" y="112585"/>
                  </a:lnTo>
                  <a:lnTo>
                    <a:pt x="623671" y="110680"/>
                  </a:lnTo>
                  <a:close/>
                </a:path>
                <a:path w="1108709" h="600075">
                  <a:moveTo>
                    <a:pt x="646569" y="354850"/>
                  </a:moveTo>
                  <a:lnTo>
                    <a:pt x="639368" y="352158"/>
                  </a:lnTo>
                  <a:lnTo>
                    <a:pt x="639965" y="356057"/>
                  </a:lnTo>
                  <a:lnTo>
                    <a:pt x="643864" y="359346"/>
                  </a:lnTo>
                  <a:lnTo>
                    <a:pt x="646569" y="354850"/>
                  </a:lnTo>
                  <a:close/>
                </a:path>
                <a:path w="1108709" h="600075">
                  <a:moveTo>
                    <a:pt x="649757" y="420382"/>
                  </a:moveTo>
                  <a:lnTo>
                    <a:pt x="648957" y="415594"/>
                  </a:lnTo>
                  <a:lnTo>
                    <a:pt x="644169" y="417195"/>
                  </a:lnTo>
                  <a:lnTo>
                    <a:pt x="640168" y="412394"/>
                  </a:lnTo>
                  <a:lnTo>
                    <a:pt x="640969" y="418795"/>
                  </a:lnTo>
                  <a:lnTo>
                    <a:pt x="642569" y="422783"/>
                  </a:lnTo>
                  <a:lnTo>
                    <a:pt x="649757" y="420382"/>
                  </a:lnTo>
                  <a:close/>
                </a:path>
                <a:path w="1108709" h="600075">
                  <a:moveTo>
                    <a:pt x="654316" y="444106"/>
                  </a:moveTo>
                  <a:lnTo>
                    <a:pt x="651662" y="448259"/>
                  </a:lnTo>
                  <a:lnTo>
                    <a:pt x="650049" y="452869"/>
                  </a:lnTo>
                  <a:lnTo>
                    <a:pt x="653757" y="449160"/>
                  </a:lnTo>
                  <a:lnTo>
                    <a:pt x="654316" y="444106"/>
                  </a:lnTo>
                  <a:close/>
                </a:path>
                <a:path w="1108709" h="600075">
                  <a:moveTo>
                    <a:pt x="661492" y="570458"/>
                  </a:moveTo>
                  <a:lnTo>
                    <a:pt x="659345" y="565848"/>
                  </a:lnTo>
                  <a:lnTo>
                    <a:pt x="654964" y="563486"/>
                  </a:lnTo>
                  <a:lnTo>
                    <a:pt x="657847" y="567347"/>
                  </a:lnTo>
                  <a:lnTo>
                    <a:pt x="661492" y="570458"/>
                  </a:lnTo>
                  <a:close/>
                </a:path>
                <a:path w="1108709" h="600075">
                  <a:moveTo>
                    <a:pt x="664946" y="206197"/>
                  </a:moveTo>
                  <a:lnTo>
                    <a:pt x="664146" y="206197"/>
                  </a:lnTo>
                  <a:lnTo>
                    <a:pt x="657758" y="213385"/>
                  </a:lnTo>
                  <a:lnTo>
                    <a:pt x="653453" y="210388"/>
                  </a:lnTo>
                  <a:lnTo>
                    <a:pt x="653961" y="212788"/>
                  </a:lnTo>
                  <a:lnTo>
                    <a:pt x="657758" y="216090"/>
                  </a:lnTo>
                  <a:lnTo>
                    <a:pt x="663346" y="215785"/>
                  </a:lnTo>
                  <a:lnTo>
                    <a:pt x="664946" y="206197"/>
                  </a:lnTo>
                  <a:close/>
                </a:path>
                <a:path w="1108709" h="600075">
                  <a:moveTo>
                    <a:pt x="668947" y="174231"/>
                  </a:moveTo>
                  <a:lnTo>
                    <a:pt x="665746" y="168630"/>
                  </a:lnTo>
                  <a:lnTo>
                    <a:pt x="665035" y="160248"/>
                  </a:lnTo>
                  <a:lnTo>
                    <a:pt x="665746" y="157441"/>
                  </a:lnTo>
                  <a:lnTo>
                    <a:pt x="665746" y="155041"/>
                  </a:lnTo>
                  <a:lnTo>
                    <a:pt x="662546" y="155041"/>
                  </a:lnTo>
                  <a:lnTo>
                    <a:pt x="659345" y="154254"/>
                  </a:lnTo>
                  <a:lnTo>
                    <a:pt x="656958" y="154254"/>
                  </a:lnTo>
                  <a:lnTo>
                    <a:pt x="656958" y="156641"/>
                  </a:lnTo>
                  <a:lnTo>
                    <a:pt x="656158" y="159842"/>
                  </a:lnTo>
                  <a:lnTo>
                    <a:pt x="656158" y="162242"/>
                  </a:lnTo>
                  <a:lnTo>
                    <a:pt x="658926" y="162941"/>
                  </a:lnTo>
                  <a:lnTo>
                    <a:pt x="659612" y="166928"/>
                  </a:lnTo>
                  <a:lnTo>
                    <a:pt x="659853" y="171335"/>
                  </a:lnTo>
                  <a:lnTo>
                    <a:pt x="662038" y="173786"/>
                  </a:lnTo>
                  <a:lnTo>
                    <a:pt x="668947" y="174231"/>
                  </a:lnTo>
                  <a:close/>
                </a:path>
                <a:path w="1108709" h="600075">
                  <a:moveTo>
                    <a:pt x="671334" y="411594"/>
                  </a:moveTo>
                  <a:lnTo>
                    <a:pt x="665683" y="413499"/>
                  </a:lnTo>
                  <a:lnTo>
                    <a:pt x="662774" y="412978"/>
                  </a:lnTo>
                  <a:lnTo>
                    <a:pt x="664146" y="406806"/>
                  </a:lnTo>
                  <a:lnTo>
                    <a:pt x="658545" y="405206"/>
                  </a:lnTo>
                  <a:lnTo>
                    <a:pt x="659345" y="409994"/>
                  </a:lnTo>
                  <a:lnTo>
                    <a:pt x="652157" y="411594"/>
                  </a:lnTo>
                  <a:lnTo>
                    <a:pt x="655269" y="412496"/>
                  </a:lnTo>
                  <a:lnTo>
                    <a:pt x="654558" y="417995"/>
                  </a:lnTo>
                  <a:lnTo>
                    <a:pt x="658977" y="418338"/>
                  </a:lnTo>
                  <a:lnTo>
                    <a:pt x="665340" y="418388"/>
                  </a:lnTo>
                  <a:lnTo>
                    <a:pt x="670509" y="416636"/>
                  </a:lnTo>
                  <a:lnTo>
                    <a:pt x="671334" y="411594"/>
                  </a:lnTo>
                  <a:close/>
                </a:path>
                <a:path w="1108709" h="600075">
                  <a:moveTo>
                    <a:pt x="673735" y="288518"/>
                  </a:moveTo>
                  <a:lnTo>
                    <a:pt x="668147" y="286918"/>
                  </a:lnTo>
                  <a:lnTo>
                    <a:pt x="668147" y="291719"/>
                  </a:lnTo>
                  <a:lnTo>
                    <a:pt x="661746" y="292519"/>
                  </a:lnTo>
                  <a:lnTo>
                    <a:pt x="667346" y="294906"/>
                  </a:lnTo>
                  <a:lnTo>
                    <a:pt x="672134" y="295706"/>
                  </a:lnTo>
                  <a:lnTo>
                    <a:pt x="673735" y="288518"/>
                  </a:lnTo>
                  <a:close/>
                </a:path>
                <a:path w="1108709" h="600075">
                  <a:moveTo>
                    <a:pt x="681799" y="543166"/>
                  </a:moveTo>
                  <a:lnTo>
                    <a:pt x="679335" y="538670"/>
                  </a:lnTo>
                  <a:lnTo>
                    <a:pt x="675055" y="535978"/>
                  </a:lnTo>
                  <a:lnTo>
                    <a:pt x="678129" y="539877"/>
                  </a:lnTo>
                  <a:lnTo>
                    <a:pt x="681799" y="543166"/>
                  </a:lnTo>
                  <a:close/>
                </a:path>
                <a:path w="1108709" h="600075">
                  <a:moveTo>
                    <a:pt x="684123" y="199809"/>
                  </a:moveTo>
                  <a:lnTo>
                    <a:pt x="683323" y="195008"/>
                  </a:lnTo>
                  <a:lnTo>
                    <a:pt x="678535" y="197408"/>
                  </a:lnTo>
                  <a:lnTo>
                    <a:pt x="674535" y="191808"/>
                  </a:lnTo>
                  <a:lnTo>
                    <a:pt x="675335" y="198208"/>
                  </a:lnTo>
                  <a:lnTo>
                    <a:pt x="676935" y="202196"/>
                  </a:lnTo>
                  <a:lnTo>
                    <a:pt x="684123" y="199809"/>
                  </a:lnTo>
                  <a:close/>
                </a:path>
                <a:path w="1108709" h="600075">
                  <a:moveTo>
                    <a:pt x="687273" y="378421"/>
                  </a:moveTo>
                  <a:lnTo>
                    <a:pt x="684123" y="374027"/>
                  </a:lnTo>
                  <a:lnTo>
                    <a:pt x="678281" y="379095"/>
                  </a:lnTo>
                  <a:lnTo>
                    <a:pt x="682332" y="380326"/>
                  </a:lnTo>
                  <a:lnTo>
                    <a:pt x="687273" y="378421"/>
                  </a:lnTo>
                  <a:close/>
                </a:path>
                <a:path w="1108709" h="600075">
                  <a:moveTo>
                    <a:pt x="688924" y="132664"/>
                  </a:moveTo>
                  <a:lnTo>
                    <a:pt x="687324" y="127876"/>
                  </a:lnTo>
                  <a:lnTo>
                    <a:pt x="683323" y="130276"/>
                  </a:lnTo>
                  <a:lnTo>
                    <a:pt x="675335" y="131076"/>
                  </a:lnTo>
                  <a:lnTo>
                    <a:pt x="676135" y="135864"/>
                  </a:lnTo>
                  <a:lnTo>
                    <a:pt x="680923" y="133464"/>
                  </a:lnTo>
                  <a:lnTo>
                    <a:pt x="688924" y="132664"/>
                  </a:lnTo>
                  <a:close/>
                </a:path>
                <a:path w="1108709" h="600075">
                  <a:moveTo>
                    <a:pt x="700112" y="123075"/>
                  </a:moveTo>
                  <a:lnTo>
                    <a:pt x="694829" y="121285"/>
                  </a:lnTo>
                  <a:lnTo>
                    <a:pt x="694410" y="126072"/>
                  </a:lnTo>
                  <a:lnTo>
                    <a:pt x="696849" y="129374"/>
                  </a:lnTo>
                  <a:lnTo>
                    <a:pt x="700112" y="123075"/>
                  </a:lnTo>
                  <a:close/>
                </a:path>
                <a:path w="1108709" h="600075">
                  <a:moveTo>
                    <a:pt x="707301" y="27978"/>
                  </a:moveTo>
                  <a:lnTo>
                    <a:pt x="700112" y="25273"/>
                  </a:lnTo>
                  <a:lnTo>
                    <a:pt x="700709" y="29171"/>
                  </a:lnTo>
                  <a:lnTo>
                    <a:pt x="704608" y="32473"/>
                  </a:lnTo>
                  <a:lnTo>
                    <a:pt x="707301" y="27978"/>
                  </a:lnTo>
                  <a:close/>
                </a:path>
                <a:path w="1108709" h="600075">
                  <a:moveTo>
                    <a:pt x="748804" y="187718"/>
                  </a:moveTo>
                  <a:lnTo>
                    <a:pt x="748766" y="183819"/>
                  </a:lnTo>
                  <a:lnTo>
                    <a:pt x="743178" y="182321"/>
                  </a:lnTo>
                  <a:lnTo>
                    <a:pt x="737679" y="188620"/>
                  </a:lnTo>
                  <a:lnTo>
                    <a:pt x="748804" y="187718"/>
                  </a:lnTo>
                  <a:close/>
                </a:path>
                <a:path w="1108709" h="600075">
                  <a:moveTo>
                    <a:pt x="766597" y="528878"/>
                  </a:moveTo>
                  <a:lnTo>
                    <a:pt x="761644" y="523481"/>
                  </a:lnTo>
                  <a:lnTo>
                    <a:pt x="757605" y="527088"/>
                  </a:lnTo>
                  <a:lnTo>
                    <a:pt x="762254" y="529475"/>
                  </a:lnTo>
                  <a:lnTo>
                    <a:pt x="766597" y="528878"/>
                  </a:lnTo>
                  <a:close/>
                </a:path>
                <a:path w="1108709" h="600075">
                  <a:moveTo>
                    <a:pt x="784250" y="167106"/>
                  </a:moveTo>
                  <a:lnTo>
                    <a:pt x="781634" y="171234"/>
                  </a:lnTo>
                  <a:lnTo>
                    <a:pt x="780211" y="175653"/>
                  </a:lnTo>
                  <a:lnTo>
                    <a:pt x="784021" y="171831"/>
                  </a:lnTo>
                  <a:lnTo>
                    <a:pt x="784250" y="167106"/>
                  </a:lnTo>
                  <a:close/>
                </a:path>
                <a:path w="1108709" h="600075">
                  <a:moveTo>
                    <a:pt x="786422" y="188620"/>
                  </a:moveTo>
                  <a:lnTo>
                    <a:pt x="779233" y="186029"/>
                  </a:lnTo>
                  <a:lnTo>
                    <a:pt x="779830" y="190119"/>
                  </a:lnTo>
                  <a:lnTo>
                    <a:pt x="783729" y="193446"/>
                  </a:lnTo>
                  <a:lnTo>
                    <a:pt x="786422" y="188620"/>
                  </a:lnTo>
                  <a:close/>
                </a:path>
                <a:path w="1108709" h="600075">
                  <a:moveTo>
                    <a:pt x="793038" y="151523"/>
                  </a:moveTo>
                  <a:lnTo>
                    <a:pt x="788022" y="150850"/>
                  </a:lnTo>
                  <a:lnTo>
                    <a:pt x="785406" y="154673"/>
                  </a:lnTo>
                  <a:lnTo>
                    <a:pt x="792822" y="159842"/>
                  </a:lnTo>
                  <a:lnTo>
                    <a:pt x="793038" y="151523"/>
                  </a:lnTo>
                  <a:close/>
                </a:path>
                <a:path w="1108709" h="600075">
                  <a:moveTo>
                    <a:pt x="813600" y="428383"/>
                  </a:moveTo>
                  <a:lnTo>
                    <a:pt x="808685" y="424116"/>
                  </a:lnTo>
                  <a:lnTo>
                    <a:pt x="804900" y="426681"/>
                  </a:lnTo>
                  <a:lnTo>
                    <a:pt x="804265" y="432092"/>
                  </a:lnTo>
                  <a:lnTo>
                    <a:pt x="808799" y="436372"/>
                  </a:lnTo>
                  <a:lnTo>
                    <a:pt x="808799" y="432371"/>
                  </a:lnTo>
                  <a:lnTo>
                    <a:pt x="812800" y="431571"/>
                  </a:lnTo>
                  <a:lnTo>
                    <a:pt x="813600" y="428383"/>
                  </a:lnTo>
                  <a:close/>
                </a:path>
                <a:path w="1108709" h="600075">
                  <a:moveTo>
                    <a:pt x="881532" y="264541"/>
                  </a:moveTo>
                  <a:lnTo>
                    <a:pt x="877531" y="257352"/>
                  </a:lnTo>
                  <a:lnTo>
                    <a:pt x="872744" y="252552"/>
                  </a:lnTo>
                  <a:lnTo>
                    <a:pt x="866343" y="252552"/>
                  </a:lnTo>
                  <a:lnTo>
                    <a:pt x="869543" y="261340"/>
                  </a:lnTo>
                  <a:lnTo>
                    <a:pt x="873544" y="266141"/>
                  </a:lnTo>
                  <a:lnTo>
                    <a:pt x="881532" y="264541"/>
                  </a:lnTo>
                  <a:close/>
                </a:path>
                <a:path w="1108709" h="600075">
                  <a:moveTo>
                    <a:pt x="887120" y="469938"/>
                  </a:moveTo>
                  <a:lnTo>
                    <a:pt x="886320" y="465150"/>
                  </a:lnTo>
                  <a:lnTo>
                    <a:pt x="882332" y="467537"/>
                  </a:lnTo>
                  <a:lnTo>
                    <a:pt x="877531" y="462749"/>
                  </a:lnTo>
                  <a:lnTo>
                    <a:pt x="878332" y="468337"/>
                  </a:lnTo>
                  <a:lnTo>
                    <a:pt x="879932" y="472338"/>
                  </a:lnTo>
                  <a:lnTo>
                    <a:pt x="887120" y="469938"/>
                  </a:lnTo>
                  <a:close/>
                </a:path>
                <a:path w="1108709" h="600075">
                  <a:moveTo>
                    <a:pt x="939076" y="398005"/>
                  </a:moveTo>
                  <a:lnTo>
                    <a:pt x="930643" y="393623"/>
                  </a:lnTo>
                  <a:lnTo>
                    <a:pt x="930376" y="398310"/>
                  </a:lnTo>
                  <a:lnTo>
                    <a:pt x="934466" y="402844"/>
                  </a:lnTo>
                  <a:lnTo>
                    <a:pt x="939076" y="398005"/>
                  </a:lnTo>
                  <a:close/>
                </a:path>
                <a:path w="1108709" h="600075">
                  <a:moveTo>
                    <a:pt x="1014196" y="326085"/>
                  </a:moveTo>
                  <a:lnTo>
                    <a:pt x="1013980" y="317881"/>
                  </a:lnTo>
                  <a:lnTo>
                    <a:pt x="1008799" y="317385"/>
                  </a:lnTo>
                  <a:lnTo>
                    <a:pt x="1006335" y="321246"/>
                  </a:lnTo>
                  <a:lnTo>
                    <a:pt x="1014196" y="326085"/>
                  </a:lnTo>
                  <a:close/>
                </a:path>
                <a:path w="1108709" h="600075">
                  <a:moveTo>
                    <a:pt x="1032586" y="192608"/>
                  </a:moveTo>
                  <a:lnTo>
                    <a:pt x="1030986" y="187820"/>
                  </a:lnTo>
                  <a:lnTo>
                    <a:pt x="1026185" y="190207"/>
                  </a:lnTo>
                  <a:lnTo>
                    <a:pt x="1018997" y="191008"/>
                  </a:lnTo>
                  <a:lnTo>
                    <a:pt x="1019797" y="195808"/>
                  </a:lnTo>
                  <a:lnTo>
                    <a:pt x="1024585" y="193408"/>
                  </a:lnTo>
                  <a:lnTo>
                    <a:pt x="1032586" y="192608"/>
                  </a:lnTo>
                  <a:close/>
                </a:path>
                <a:path w="1108709" h="600075">
                  <a:moveTo>
                    <a:pt x="1086929" y="383628"/>
                  </a:moveTo>
                  <a:lnTo>
                    <a:pt x="1081303" y="381825"/>
                  </a:lnTo>
                  <a:lnTo>
                    <a:pt x="1080935" y="386626"/>
                  </a:lnTo>
                  <a:lnTo>
                    <a:pt x="1083551" y="389915"/>
                  </a:lnTo>
                  <a:lnTo>
                    <a:pt x="1086929" y="383628"/>
                  </a:lnTo>
                  <a:close/>
                </a:path>
                <a:path w="1108709" h="600075">
                  <a:moveTo>
                    <a:pt x="1098054" y="294347"/>
                  </a:moveTo>
                  <a:lnTo>
                    <a:pt x="1098016" y="290410"/>
                  </a:lnTo>
                  <a:lnTo>
                    <a:pt x="1092428" y="288734"/>
                  </a:lnTo>
                  <a:lnTo>
                    <a:pt x="1086929" y="294906"/>
                  </a:lnTo>
                  <a:lnTo>
                    <a:pt x="1098054" y="294347"/>
                  </a:lnTo>
                  <a:close/>
                </a:path>
                <a:path w="1108709" h="600075">
                  <a:moveTo>
                    <a:pt x="1108506" y="579437"/>
                  </a:moveTo>
                  <a:lnTo>
                    <a:pt x="1106906" y="575437"/>
                  </a:lnTo>
                  <a:lnTo>
                    <a:pt x="1104506" y="576237"/>
                  </a:lnTo>
                  <a:lnTo>
                    <a:pt x="1102118" y="576237"/>
                  </a:lnTo>
                  <a:lnTo>
                    <a:pt x="1101318" y="573036"/>
                  </a:lnTo>
                  <a:lnTo>
                    <a:pt x="1098918" y="573836"/>
                  </a:lnTo>
                  <a:lnTo>
                    <a:pt x="1095717" y="575437"/>
                  </a:lnTo>
                  <a:lnTo>
                    <a:pt x="1093317" y="576237"/>
                  </a:lnTo>
                  <a:lnTo>
                    <a:pt x="1093685" y="583133"/>
                  </a:lnTo>
                  <a:lnTo>
                    <a:pt x="1095616" y="589419"/>
                  </a:lnTo>
                  <a:lnTo>
                    <a:pt x="1098600" y="591515"/>
                  </a:lnTo>
                  <a:lnTo>
                    <a:pt x="1102118" y="585825"/>
                  </a:lnTo>
                  <a:lnTo>
                    <a:pt x="1099718" y="586625"/>
                  </a:lnTo>
                  <a:lnTo>
                    <a:pt x="1097318" y="586625"/>
                  </a:lnTo>
                  <a:lnTo>
                    <a:pt x="1096518" y="583425"/>
                  </a:lnTo>
                  <a:lnTo>
                    <a:pt x="1100518" y="581025"/>
                  </a:lnTo>
                  <a:lnTo>
                    <a:pt x="1108506" y="5794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02520" y="9534829"/>
              <a:ext cx="1079500" cy="753110"/>
            </a:xfrm>
            <a:custGeom>
              <a:avLst/>
              <a:gdLst/>
              <a:ahLst/>
              <a:cxnLst/>
              <a:rect l="l" t="t" r="r" b="b"/>
              <a:pathLst>
                <a:path w="1079500" h="753109">
                  <a:moveTo>
                    <a:pt x="12788" y="471538"/>
                  </a:moveTo>
                  <a:lnTo>
                    <a:pt x="8801" y="467550"/>
                  </a:lnTo>
                  <a:lnTo>
                    <a:pt x="4800" y="465950"/>
                  </a:lnTo>
                  <a:lnTo>
                    <a:pt x="0" y="471538"/>
                  </a:lnTo>
                  <a:lnTo>
                    <a:pt x="4000" y="474738"/>
                  </a:lnTo>
                  <a:lnTo>
                    <a:pt x="6400" y="469938"/>
                  </a:lnTo>
                  <a:lnTo>
                    <a:pt x="12788" y="471538"/>
                  </a:lnTo>
                  <a:close/>
                </a:path>
                <a:path w="1079500" h="753109">
                  <a:moveTo>
                    <a:pt x="50660" y="350113"/>
                  </a:moveTo>
                  <a:lnTo>
                    <a:pt x="49758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60" y="350113"/>
                  </a:lnTo>
                  <a:close/>
                </a:path>
                <a:path w="1079500" h="753109">
                  <a:moveTo>
                    <a:pt x="53949" y="50850"/>
                  </a:moveTo>
                  <a:lnTo>
                    <a:pt x="53555" y="37566"/>
                  </a:lnTo>
                  <a:lnTo>
                    <a:pt x="51155" y="42367"/>
                  </a:lnTo>
                  <a:lnTo>
                    <a:pt x="44754" y="37566"/>
                  </a:lnTo>
                  <a:lnTo>
                    <a:pt x="41567" y="40767"/>
                  </a:lnTo>
                  <a:lnTo>
                    <a:pt x="47459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55" y="64744"/>
                  </a:lnTo>
                  <a:lnTo>
                    <a:pt x="53555" y="57683"/>
                  </a:lnTo>
                  <a:lnTo>
                    <a:pt x="53949" y="50850"/>
                  </a:lnTo>
                  <a:close/>
                </a:path>
                <a:path w="1079500" h="753109">
                  <a:moveTo>
                    <a:pt x="81470" y="333324"/>
                  </a:moveTo>
                  <a:lnTo>
                    <a:pt x="80721" y="328676"/>
                  </a:lnTo>
                  <a:lnTo>
                    <a:pt x="78778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1079500" h="753109">
                  <a:moveTo>
                    <a:pt x="103200" y="200609"/>
                  </a:moveTo>
                  <a:lnTo>
                    <a:pt x="99771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310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1079500" h="753109">
                  <a:moveTo>
                    <a:pt x="108191" y="588276"/>
                  </a:moveTo>
                  <a:lnTo>
                    <a:pt x="107302" y="583628"/>
                  </a:lnTo>
                  <a:lnTo>
                    <a:pt x="105498" y="579285"/>
                  </a:lnTo>
                  <a:lnTo>
                    <a:pt x="105498" y="584225"/>
                  </a:lnTo>
                  <a:lnTo>
                    <a:pt x="108191" y="588276"/>
                  </a:lnTo>
                  <a:close/>
                </a:path>
                <a:path w="1079500" h="753109">
                  <a:moveTo>
                    <a:pt x="111379" y="296900"/>
                  </a:moveTo>
                  <a:lnTo>
                    <a:pt x="107899" y="292519"/>
                  </a:lnTo>
                  <a:lnTo>
                    <a:pt x="102171" y="297573"/>
                  </a:lnTo>
                  <a:lnTo>
                    <a:pt x="106400" y="298805"/>
                  </a:lnTo>
                  <a:lnTo>
                    <a:pt x="111379" y="296900"/>
                  </a:lnTo>
                  <a:close/>
                </a:path>
                <a:path w="1079500" h="753109">
                  <a:moveTo>
                    <a:pt x="123875" y="185420"/>
                  </a:moveTo>
                  <a:lnTo>
                    <a:pt x="119888" y="180632"/>
                  </a:lnTo>
                  <a:lnTo>
                    <a:pt x="115887" y="179031"/>
                  </a:lnTo>
                  <a:lnTo>
                    <a:pt x="111099" y="184619"/>
                  </a:lnTo>
                  <a:lnTo>
                    <a:pt x="115087" y="187820"/>
                  </a:lnTo>
                  <a:lnTo>
                    <a:pt x="117487" y="183819"/>
                  </a:lnTo>
                  <a:lnTo>
                    <a:pt x="123875" y="185420"/>
                  </a:lnTo>
                  <a:close/>
                </a:path>
                <a:path w="1079500" h="753109">
                  <a:moveTo>
                    <a:pt x="145757" y="329336"/>
                  </a:moveTo>
                  <a:lnTo>
                    <a:pt x="144856" y="324688"/>
                  </a:lnTo>
                  <a:lnTo>
                    <a:pt x="143065" y="320344"/>
                  </a:lnTo>
                  <a:lnTo>
                    <a:pt x="143065" y="325285"/>
                  </a:lnTo>
                  <a:lnTo>
                    <a:pt x="145757" y="329336"/>
                  </a:lnTo>
                  <a:close/>
                </a:path>
                <a:path w="1079500" h="753109">
                  <a:moveTo>
                    <a:pt x="150736" y="187731"/>
                  </a:moveTo>
                  <a:lnTo>
                    <a:pt x="147561" y="183718"/>
                  </a:lnTo>
                  <a:lnTo>
                    <a:pt x="143319" y="182562"/>
                  </a:lnTo>
                  <a:lnTo>
                    <a:pt x="145465" y="189420"/>
                  </a:lnTo>
                  <a:lnTo>
                    <a:pt x="150736" y="187731"/>
                  </a:lnTo>
                  <a:close/>
                </a:path>
                <a:path w="1079500" h="753109">
                  <a:moveTo>
                    <a:pt x="169240" y="679246"/>
                  </a:moveTo>
                  <a:lnTo>
                    <a:pt x="166243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40" y="679246"/>
                  </a:lnTo>
                  <a:close/>
                </a:path>
                <a:path w="1079500" h="753109">
                  <a:moveTo>
                    <a:pt x="202209" y="353263"/>
                  </a:moveTo>
                  <a:lnTo>
                    <a:pt x="197408" y="352463"/>
                  </a:lnTo>
                  <a:lnTo>
                    <a:pt x="197408" y="357251"/>
                  </a:lnTo>
                  <a:lnTo>
                    <a:pt x="195808" y="363651"/>
                  </a:lnTo>
                  <a:lnTo>
                    <a:pt x="200609" y="365239"/>
                  </a:lnTo>
                  <a:lnTo>
                    <a:pt x="200609" y="360451"/>
                  </a:lnTo>
                  <a:lnTo>
                    <a:pt x="202209" y="353263"/>
                  </a:lnTo>
                  <a:close/>
                </a:path>
                <a:path w="1079500" h="753109">
                  <a:moveTo>
                    <a:pt x="203149" y="345859"/>
                  </a:moveTo>
                  <a:lnTo>
                    <a:pt x="198208" y="340474"/>
                  </a:lnTo>
                  <a:lnTo>
                    <a:pt x="194157" y="344068"/>
                  </a:lnTo>
                  <a:lnTo>
                    <a:pt x="198805" y="346468"/>
                  </a:lnTo>
                  <a:lnTo>
                    <a:pt x="203149" y="345859"/>
                  </a:lnTo>
                  <a:close/>
                </a:path>
                <a:path w="1079500" h="753109">
                  <a:moveTo>
                    <a:pt x="205397" y="259753"/>
                  </a:moveTo>
                  <a:lnTo>
                    <a:pt x="200609" y="256552"/>
                  </a:lnTo>
                  <a:lnTo>
                    <a:pt x="199009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609" y="264541"/>
                  </a:lnTo>
                  <a:lnTo>
                    <a:pt x="205397" y="259753"/>
                  </a:lnTo>
                  <a:close/>
                </a:path>
                <a:path w="1079500" h="753109">
                  <a:moveTo>
                    <a:pt x="227774" y="171831"/>
                  </a:moveTo>
                  <a:lnTo>
                    <a:pt x="221386" y="167843"/>
                  </a:lnTo>
                  <a:lnTo>
                    <a:pt x="216585" y="169443"/>
                  </a:lnTo>
                  <a:lnTo>
                    <a:pt x="211797" y="172631"/>
                  </a:lnTo>
                  <a:lnTo>
                    <a:pt x="218986" y="175831"/>
                  </a:lnTo>
                  <a:lnTo>
                    <a:pt x="223786" y="175031"/>
                  </a:lnTo>
                  <a:lnTo>
                    <a:pt x="227774" y="171831"/>
                  </a:lnTo>
                  <a:close/>
                </a:path>
                <a:path w="1079500" h="753109">
                  <a:moveTo>
                    <a:pt x="234975" y="387629"/>
                  </a:moveTo>
                  <a:lnTo>
                    <a:pt x="227774" y="388416"/>
                  </a:lnTo>
                  <a:lnTo>
                    <a:pt x="218186" y="385229"/>
                  </a:lnTo>
                  <a:lnTo>
                    <a:pt x="216585" y="390817"/>
                  </a:lnTo>
                  <a:lnTo>
                    <a:pt x="223507" y="392341"/>
                  </a:lnTo>
                  <a:lnTo>
                    <a:pt x="228180" y="394017"/>
                  </a:lnTo>
                  <a:lnTo>
                    <a:pt x="231648" y="393293"/>
                  </a:lnTo>
                  <a:lnTo>
                    <a:pt x="234975" y="387629"/>
                  </a:lnTo>
                  <a:close/>
                </a:path>
                <a:path w="1079500" h="753109">
                  <a:moveTo>
                    <a:pt x="264541" y="650570"/>
                  </a:moveTo>
                  <a:lnTo>
                    <a:pt x="258953" y="648970"/>
                  </a:lnTo>
                  <a:lnTo>
                    <a:pt x="256044" y="651738"/>
                  </a:lnTo>
                  <a:lnTo>
                    <a:pt x="250761" y="654367"/>
                  </a:lnTo>
                  <a:lnTo>
                    <a:pt x="248158" y="657288"/>
                  </a:lnTo>
                  <a:lnTo>
                    <a:pt x="253352" y="660958"/>
                  </a:lnTo>
                  <a:lnTo>
                    <a:pt x="254152" y="658558"/>
                  </a:lnTo>
                  <a:lnTo>
                    <a:pt x="254152" y="656158"/>
                  </a:lnTo>
                  <a:lnTo>
                    <a:pt x="258152" y="656958"/>
                  </a:lnTo>
                  <a:lnTo>
                    <a:pt x="258953" y="660158"/>
                  </a:lnTo>
                  <a:lnTo>
                    <a:pt x="258152" y="664946"/>
                  </a:lnTo>
                  <a:lnTo>
                    <a:pt x="262140" y="665746"/>
                  </a:lnTo>
                  <a:lnTo>
                    <a:pt x="262140" y="659358"/>
                  </a:lnTo>
                  <a:lnTo>
                    <a:pt x="264541" y="650570"/>
                  </a:lnTo>
                  <a:close/>
                </a:path>
                <a:path w="1079500" h="753109">
                  <a:moveTo>
                    <a:pt x="266941" y="386829"/>
                  </a:moveTo>
                  <a:lnTo>
                    <a:pt x="261340" y="385229"/>
                  </a:lnTo>
                  <a:lnTo>
                    <a:pt x="262140" y="390017"/>
                  </a:lnTo>
                  <a:lnTo>
                    <a:pt x="254952" y="391617"/>
                  </a:lnTo>
                  <a:lnTo>
                    <a:pt x="260540" y="393217"/>
                  </a:lnTo>
                  <a:lnTo>
                    <a:pt x="265341" y="394017"/>
                  </a:lnTo>
                  <a:lnTo>
                    <a:pt x="266941" y="386829"/>
                  </a:lnTo>
                  <a:close/>
                </a:path>
                <a:path w="1079500" h="753109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41" y="414794"/>
                  </a:lnTo>
                  <a:lnTo>
                    <a:pt x="263779" y="416763"/>
                  </a:lnTo>
                  <a:lnTo>
                    <a:pt x="266446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1079500" h="753109">
                  <a:moveTo>
                    <a:pt x="274929" y="279730"/>
                  </a:moveTo>
                  <a:lnTo>
                    <a:pt x="266725" y="275907"/>
                  </a:lnTo>
                  <a:lnTo>
                    <a:pt x="263842" y="279730"/>
                  </a:lnTo>
                  <a:lnTo>
                    <a:pt x="266496" y="283552"/>
                  </a:lnTo>
                  <a:lnTo>
                    <a:pt x="274929" y="279730"/>
                  </a:lnTo>
                  <a:close/>
                </a:path>
                <a:path w="1079500" h="753109">
                  <a:moveTo>
                    <a:pt x="276821" y="748461"/>
                  </a:moveTo>
                  <a:lnTo>
                    <a:pt x="273329" y="744080"/>
                  </a:lnTo>
                  <a:lnTo>
                    <a:pt x="267601" y="749134"/>
                  </a:lnTo>
                  <a:lnTo>
                    <a:pt x="271830" y="750366"/>
                  </a:lnTo>
                  <a:lnTo>
                    <a:pt x="276821" y="748461"/>
                  </a:lnTo>
                  <a:close/>
                </a:path>
                <a:path w="1079500" h="753109">
                  <a:moveTo>
                    <a:pt x="277152" y="455129"/>
                  </a:moveTo>
                  <a:lnTo>
                    <a:pt x="273329" y="453555"/>
                  </a:lnTo>
                  <a:lnTo>
                    <a:pt x="269506" y="457377"/>
                  </a:lnTo>
                  <a:lnTo>
                    <a:pt x="273329" y="464350"/>
                  </a:lnTo>
                  <a:lnTo>
                    <a:pt x="277152" y="455129"/>
                  </a:lnTo>
                  <a:close/>
                </a:path>
                <a:path w="1079500" h="753109">
                  <a:moveTo>
                    <a:pt x="282752" y="327939"/>
                  </a:moveTo>
                  <a:lnTo>
                    <a:pt x="278930" y="326186"/>
                  </a:lnTo>
                  <a:lnTo>
                    <a:pt x="275107" y="329971"/>
                  </a:lnTo>
                  <a:lnTo>
                    <a:pt x="278930" y="337273"/>
                  </a:lnTo>
                  <a:lnTo>
                    <a:pt x="282752" y="327939"/>
                  </a:lnTo>
                  <a:close/>
                </a:path>
                <a:path w="1079500" h="753109">
                  <a:moveTo>
                    <a:pt x="284949" y="297014"/>
                  </a:moveTo>
                  <a:lnTo>
                    <a:pt x="282917" y="292519"/>
                  </a:lnTo>
                  <a:lnTo>
                    <a:pt x="278206" y="289814"/>
                  </a:lnTo>
                  <a:lnTo>
                    <a:pt x="281127" y="293712"/>
                  </a:lnTo>
                  <a:lnTo>
                    <a:pt x="284949" y="297014"/>
                  </a:lnTo>
                  <a:close/>
                </a:path>
                <a:path w="1079500" h="753109">
                  <a:moveTo>
                    <a:pt x="286067" y="294170"/>
                  </a:moveTo>
                  <a:lnTo>
                    <a:pt x="285318" y="289521"/>
                  </a:lnTo>
                  <a:lnTo>
                    <a:pt x="283375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1079500" h="753109">
                  <a:moveTo>
                    <a:pt x="303301" y="301701"/>
                  </a:moveTo>
                  <a:lnTo>
                    <a:pt x="299707" y="297307"/>
                  </a:lnTo>
                  <a:lnTo>
                    <a:pt x="294309" y="302374"/>
                  </a:lnTo>
                  <a:lnTo>
                    <a:pt x="298513" y="303606"/>
                  </a:lnTo>
                  <a:lnTo>
                    <a:pt x="303301" y="301701"/>
                  </a:lnTo>
                  <a:close/>
                </a:path>
                <a:path w="1079500" h="753109">
                  <a:moveTo>
                    <a:pt x="304101" y="742061"/>
                  </a:moveTo>
                  <a:lnTo>
                    <a:pt x="300507" y="737679"/>
                  </a:lnTo>
                  <a:lnTo>
                    <a:pt x="295109" y="742734"/>
                  </a:lnTo>
                  <a:lnTo>
                    <a:pt x="299313" y="743978"/>
                  </a:lnTo>
                  <a:lnTo>
                    <a:pt x="304101" y="742061"/>
                  </a:lnTo>
                  <a:close/>
                </a:path>
                <a:path w="1079500" h="753109">
                  <a:moveTo>
                    <a:pt x="308800" y="481063"/>
                  </a:moveTo>
                  <a:lnTo>
                    <a:pt x="307898" y="476237"/>
                  </a:lnTo>
                  <a:lnTo>
                    <a:pt x="306095" y="471855"/>
                  </a:lnTo>
                  <a:lnTo>
                    <a:pt x="306095" y="477139"/>
                  </a:lnTo>
                  <a:lnTo>
                    <a:pt x="308800" y="481063"/>
                  </a:lnTo>
                  <a:close/>
                </a:path>
                <a:path w="1079500" h="753109">
                  <a:moveTo>
                    <a:pt x="318884" y="566648"/>
                  </a:moveTo>
                  <a:lnTo>
                    <a:pt x="314667" y="560247"/>
                  </a:lnTo>
                  <a:lnTo>
                    <a:pt x="306705" y="562749"/>
                  </a:lnTo>
                  <a:lnTo>
                    <a:pt x="300228" y="569010"/>
                  </a:lnTo>
                  <a:lnTo>
                    <a:pt x="300507" y="573836"/>
                  </a:lnTo>
                  <a:lnTo>
                    <a:pt x="305066" y="570242"/>
                  </a:lnTo>
                  <a:lnTo>
                    <a:pt x="310591" y="572046"/>
                  </a:lnTo>
                  <a:lnTo>
                    <a:pt x="315683" y="572947"/>
                  </a:lnTo>
                  <a:lnTo>
                    <a:pt x="318884" y="566648"/>
                  </a:lnTo>
                  <a:close/>
                </a:path>
                <a:path w="1079500" h="753109">
                  <a:moveTo>
                    <a:pt x="330873" y="752170"/>
                  </a:moveTo>
                  <a:lnTo>
                    <a:pt x="322529" y="746226"/>
                  </a:lnTo>
                  <a:lnTo>
                    <a:pt x="325780" y="752170"/>
                  </a:lnTo>
                  <a:lnTo>
                    <a:pt x="330873" y="752170"/>
                  </a:lnTo>
                  <a:close/>
                </a:path>
                <a:path w="1079500" h="753109">
                  <a:moveTo>
                    <a:pt x="340423" y="554253"/>
                  </a:moveTo>
                  <a:lnTo>
                    <a:pt x="339674" y="549567"/>
                  </a:lnTo>
                  <a:lnTo>
                    <a:pt x="337718" y="545033"/>
                  </a:lnTo>
                  <a:lnTo>
                    <a:pt x="337273" y="549859"/>
                  </a:lnTo>
                  <a:lnTo>
                    <a:pt x="340423" y="554253"/>
                  </a:lnTo>
                  <a:close/>
                </a:path>
                <a:path w="1079500" h="753109">
                  <a:moveTo>
                    <a:pt x="350862" y="518693"/>
                  </a:moveTo>
                  <a:lnTo>
                    <a:pt x="350062" y="510705"/>
                  </a:lnTo>
                  <a:lnTo>
                    <a:pt x="341261" y="510705"/>
                  </a:lnTo>
                  <a:lnTo>
                    <a:pt x="341261" y="514692"/>
                  </a:lnTo>
                  <a:lnTo>
                    <a:pt x="340461" y="518693"/>
                  </a:lnTo>
                  <a:lnTo>
                    <a:pt x="340461" y="522693"/>
                  </a:lnTo>
                  <a:lnTo>
                    <a:pt x="348462" y="523494"/>
                  </a:lnTo>
                  <a:lnTo>
                    <a:pt x="350862" y="518693"/>
                  </a:lnTo>
                  <a:close/>
                </a:path>
                <a:path w="1079500" h="753109">
                  <a:moveTo>
                    <a:pt x="353250" y="531482"/>
                  </a:moveTo>
                  <a:lnTo>
                    <a:pt x="344462" y="531482"/>
                  </a:lnTo>
                  <a:lnTo>
                    <a:pt x="338074" y="533082"/>
                  </a:lnTo>
                  <a:lnTo>
                    <a:pt x="334873" y="538670"/>
                  </a:lnTo>
                  <a:lnTo>
                    <a:pt x="344462" y="540270"/>
                  </a:lnTo>
                  <a:lnTo>
                    <a:pt x="351650" y="538670"/>
                  </a:lnTo>
                  <a:lnTo>
                    <a:pt x="353250" y="531482"/>
                  </a:lnTo>
                  <a:close/>
                </a:path>
                <a:path w="1079500" h="753109">
                  <a:moveTo>
                    <a:pt x="359651" y="216585"/>
                  </a:moveTo>
                  <a:lnTo>
                    <a:pt x="353250" y="212598"/>
                  </a:lnTo>
                  <a:lnTo>
                    <a:pt x="348462" y="214198"/>
                  </a:lnTo>
                  <a:lnTo>
                    <a:pt x="343662" y="217385"/>
                  </a:lnTo>
                  <a:lnTo>
                    <a:pt x="350062" y="221386"/>
                  </a:lnTo>
                  <a:lnTo>
                    <a:pt x="354850" y="219786"/>
                  </a:lnTo>
                  <a:lnTo>
                    <a:pt x="359651" y="216585"/>
                  </a:lnTo>
                  <a:close/>
                </a:path>
                <a:path w="1079500" h="753109">
                  <a:moveTo>
                    <a:pt x="361467" y="164680"/>
                  </a:moveTo>
                  <a:lnTo>
                    <a:pt x="358254" y="161950"/>
                  </a:lnTo>
                  <a:lnTo>
                    <a:pt x="352933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1079500" h="753109">
                  <a:moveTo>
                    <a:pt x="365188" y="709180"/>
                  </a:moveTo>
                  <a:lnTo>
                    <a:pt x="362051" y="704913"/>
                  </a:lnTo>
                  <a:lnTo>
                    <a:pt x="356196" y="709637"/>
                  </a:lnTo>
                  <a:lnTo>
                    <a:pt x="360248" y="710907"/>
                  </a:lnTo>
                  <a:lnTo>
                    <a:pt x="365188" y="709180"/>
                  </a:lnTo>
                  <a:close/>
                </a:path>
                <a:path w="1079500" h="753109">
                  <a:moveTo>
                    <a:pt x="367639" y="199009"/>
                  </a:moveTo>
                  <a:lnTo>
                    <a:pt x="362839" y="195008"/>
                  </a:lnTo>
                  <a:lnTo>
                    <a:pt x="358851" y="193408"/>
                  </a:lnTo>
                  <a:lnTo>
                    <a:pt x="354050" y="199009"/>
                  </a:lnTo>
                  <a:lnTo>
                    <a:pt x="358051" y="202209"/>
                  </a:lnTo>
                  <a:lnTo>
                    <a:pt x="360451" y="197408"/>
                  </a:lnTo>
                  <a:lnTo>
                    <a:pt x="367639" y="199009"/>
                  </a:lnTo>
                  <a:close/>
                </a:path>
                <a:path w="1079500" h="753109">
                  <a:moveTo>
                    <a:pt x="368439" y="609003"/>
                  </a:moveTo>
                  <a:lnTo>
                    <a:pt x="360451" y="605815"/>
                  </a:lnTo>
                  <a:lnTo>
                    <a:pt x="359651" y="610603"/>
                  </a:lnTo>
                  <a:lnTo>
                    <a:pt x="351650" y="614603"/>
                  </a:lnTo>
                  <a:lnTo>
                    <a:pt x="359651" y="617804"/>
                  </a:lnTo>
                  <a:lnTo>
                    <a:pt x="360451" y="613003"/>
                  </a:lnTo>
                  <a:lnTo>
                    <a:pt x="368439" y="609003"/>
                  </a:lnTo>
                  <a:close/>
                </a:path>
                <a:path w="1079500" h="753109">
                  <a:moveTo>
                    <a:pt x="397205" y="520293"/>
                  </a:moveTo>
                  <a:lnTo>
                    <a:pt x="391033" y="517359"/>
                  </a:lnTo>
                  <a:lnTo>
                    <a:pt x="384327" y="518401"/>
                  </a:lnTo>
                  <a:lnTo>
                    <a:pt x="380466" y="521982"/>
                  </a:lnTo>
                  <a:lnTo>
                    <a:pt x="382828" y="526681"/>
                  </a:lnTo>
                  <a:lnTo>
                    <a:pt x="386816" y="521893"/>
                  </a:lnTo>
                  <a:lnTo>
                    <a:pt x="393217" y="524294"/>
                  </a:lnTo>
                  <a:lnTo>
                    <a:pt x="397205" y="520293"/>
                  </a:lnTo>
                  <a:close/>
                </a:path>
                <a:path w="1079500" h="753109">
                  <a:moveTo>
                    <a:pt x="401434" y="506742"/>
                  </a:moveTo>
                  <a:lnTo>
                    <a:pt x="398208" y="504012"/>
                  </a:lnTo>
                  <a:lnTo>
                    <a:pt x="392887" y="503821"/>
                  </a:lnTo>
                  <a:lnTo>
                    <a:pt x="394017" y="509104"/>
                  </a:lnTo>
                  <a:lnTo>
                    <a:pt x="401434" y="506742"/>
                  </a:lnTo>
                  <a:close/>
                </a:path>
                <a:path w="1079500" h="753109">
                  <a:moveTo>
                    <a:pt x="404799" y="489508"/>
                  </a:moveTo>
                  <a:lnTo>
                    <a:pt x="401205" y="485127"/>
                  </a:lnTo>
                  <a:lnTo>
                    <a:pt x="395808" y="490181"/>
                  </a:lnTo>
                  <a:lnTo>
                    <a:pt x="400011" y="491426"/>
                  </a:lnTo>
                  <a:lnTo>
                    <a:pt x="404799" y="489508"/>
                  </a:lnTo>
                  <a:close/>
                </a:path>
                <a:path w="1079500" h="753109">
                  <a:moveTo>
                    <a:pt x="410794" y="95910"/>
                  </a:moveTo>
                  <a:lnTo>
                    <a:pt x="406006" y="95110"/>
                  </a:lnTo>
                  <a:lnTo>
                    <a:pt x="406006" y="99910"/>
                  </a:lnTo>
                  <a:lnTo>
                    <a:pt x="403606" y="106299"/>
                  </a:lnTo>
                  <a:lnTo>
                    <a:pt x="409194" y="107899"/>
                  </a:lnTo>
                  <a:lnTo>
                    <a:pt x="409194" y="103098"/>
                  </a:lnTo>
                  <a:lnTo>
                    <a:pt x="410794" y="95910"/>
                  </a:lnTo>
                  <a:close/>
                </a:path>
                <a:path w="1079500" h="753109">
                  <a:moveTo>
                    <a:pt x="415594" y="251752"/>
                  </a:moveTo>
                  <a:lnTo>
                    <a:pt x="407606" y="251752"/>
                  </a:lnTo>
                  <a:lnTo>
                    <a:pt x="400405" y="253352"/>
                  </a:lnTo>
                  <a:lnTo>
                    <a:pt x="397205" y="258953"/>
                  </a:lnTo>
                  <a:lnTo>
                    <a:pt x="406806" y="260553"/>
                  </a:lnTo>
                  <a:lnTo>
                    <a:pt x="413994" y="258953"/>
                  </a:lnTo>
                  <a:lnTo>
                    <a:pt x="415594" y="251752"/>
                  </a:lnTo>
                  <a:close/>
                </a:path>
                <a:path w="1079500" h="753109">
                  <a:moveTo>
                    <a:pt x="417195" y="635381"/>
                  </a:moveTo>
                  <a:lnTo>
                    <a:pt x="412394" y="634580"/>
                  </a:lnTo>
                  <a:lnTo>
                    <a:pt x="412394" y="639381"/>
                  </a:lnTo>
                  <a:lnTo>
                    <a:pt x="409994" y="645769"/>
                  </a:lnTo>
                  <a:lnTo>
                    <a:pt x="415594" y="647369"/>
                  </a:lnTo>
                  <a:lnTo>
                    <a:pt x="415594" y="642569"/>
                  </a:lnTo>
                  <a:lnTo>
                    <a:pt x="417195" y="635381"/>
                  </a:lnTo>
                  <a:close/>
                </a:path>
                <a:path w="1079500" h="753109">
                  <a:moveTo>
                    <a:pt x="423583" y="660158"/>
                  </a:moveTo>
                  <a:lnTo>
                    <a:pt x="418795" y="659358"/>
                  </a:lnTo>
                  <a:lnTo>
                    <a:pt x="419582" y="664146"/>
                  </a:lnTo>
                  <a:lnTo>
                    <a:pt x="417195" y="671347"/>
                  </a:lnTo>
                  <a:lnTo>
                    <a:pt x="421982" y="672147"/>
                  </a:lnTo>
                  <a:lnTo>
                    <a:pt x="421982" y="667346"/>
                  </a:lnTo>
                  <a:lnTo>
                    <a:pt x="423583" y="660158"/>
                  </a:lnTo>
                  <a:close/>
                </a:path>
                <a:path w="1079500" h="753109">
                  <a:moveTo>
                    <a:pt x="467537" y="511505"/>
                  </a:moveTo>
                  <a:lnTo>
                    <a:pt x="461949" y="509905"/>
                  </a:lnTo>
                  <a:lnTo>
                    <a:pt x="461949" y="514692"/>
                  </a:lnTo>
                  <a:lnTo>
                    <a:pt x="455549" y="516293"/>
                  </a:lnTo>
                  <a:lnTo>
                    <a:pt x="461149" y="517893"/>
                  </a:lnTo>
                  <a:lnTo>
                    <a:pt x="465937" y="518693"/>
                  </a:lnTo>
                  <a:lnTo>
                    <a:pt x="467537" y="511505"/>
                  </a:lnTo>
                  <a:close/>
                </a:path>
                <a:path w="1079500" h="753109">
                  <a:moveTo>
                    <a:pt x="473036" y="492760"/>
                  </a:moveTo>
                  <a:lnTo>
                    <a:pt x="468337" y="489927"/>
                  </a:lnTo>
                  <a:lnTo>
                    <a:pt x="467982" y="495338"/>
                  </a:lnTo>
                  <a:lnTo>
                    <a:pt x="464248" y="499719"/>
                  </a:lnTo>
                  <a:lnTo>
                    <a:pt x="462153" y="503186"/>
                  </a:lnTo>
                  <a:lnTo>
                    <a:pt x="466737" y="505904"/>
                  </a:lnTo>
                  <a:lnTo>
                    <a:pt x="469239" y="502627"/>
                  </a:lnTo>
                  <a:lnTo>
                    <a:pt x="472338" y="497611"/>
                  </a:lnTo>
                  <a:lnTo>
                    <a:pt x="473036" y="492760"/>
                  </a:lnTo>
                  <a:close/>
                </a:path>
                <a:path w="1079500" h="753109">
                  <a:moveTo>
                    <a:pt x="499135" y="525233"/>
                  </a:moveTo>
                  <a:lnTo>
                    <a:pt x="497116" y="520293"/>
                  </a:lnTo>
                  <a:lnTo>
                    <a:pt x="492391" y="518045"/>
                  </a:lnTo>
                  <a:lnTo>
                    <a:pt x="495312" y="522097"/>
                  </a:lnTo>
                  <a:lnTo>
                    <a:pt x="499135" y="525233"/>
                  </a:lnTo>
                  <a:close/>
                </a:path>
                <a:path w="1079500" h="753109">
                  <a:moveTo>
                    <a:pt x="505701" y="71043"/>
                  </a:moveTo>
                  <a:lnTo>
                    <a:pt x="502704" y="67043"/>
                  </a:lnTo>
                  <a:lnTo>
                    <a:pt x="498513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1079500" h="753109">
                  <a:moveTo>
                    <a:pt x="525081" y="749668"/>
                  </a:moveTo>
                  <a:lnTo>
                    <a:pt x="519493" y="748068"/>
                  </a:lnTo>
                  <a:lnTo>
                    <a:pt x="519493" y="752170"/>
                  </a:lnTo>
                  <a:lnTo>
                    <a:pt x="524522" y="752170"/>
                  </a:lnTo>
                  <a:lnTo>
                    <a:pt x="525081" y="749668"/>
                  </a:lnTo>
                  <a:close/>
                </a:path>
                <a:path w="1079500" h="753109">
                  <a:moveTo>
                    <a:pt x="533869" y="169443"/>
                  </a:moveTo>
                  <a:lnTo>
                    <a:pt x="526122" y="165722"/>
                  </a:lnTo>
                  <a:lnTo>
                    <a:pt x="523392" y="169735"/>
                  </a:lnTo>
                  <a:lnTo>
                    <a:pt x="525894" y="173596"/>
                  </a:lnTo>
                  <a:lnTo>
                    <a:pt x="533869" y="169443"/>
                  </a:lnTo>
                  <a:close/>
                </a:path>
                <a:path w="1079500" h="753109">
                  <a:moveTo>
                    <a:pt x="539292" y="85890"/>
                  </a:moveTo>
                  <a:lnTo>
                    <a:pt x="535470" y="84315"/>
                  </a:lnTo>
                  <a:lnTo>
                    <a:pt x="531647" y="88138"/>
                  </a:lnTo>
                  <a:lnTo>
                    <a:pt x="535470" y="95110"/>
                  </a:lnTo>
                  <a:lnTo>
                    <a:pt x="539292" y="85890"/>
                  </a:lnTo>
                  <a:close/>
                </a:path>
                <a:path w="1079500" h="753109">
                  <a:moveTo>
                    <a:pt x="552259" y="8788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59" y="8788"/>
                  </a:lnTo>
                  <a:close/>
                </a:path>
                <a:path w="1079500" h="753109">
                  <a:moveTo>
                    <a:pt x="555459" y="216585"/>
                  </a:moveTo>
                  <a:lnTo>
                    <a:pt x="551459" y="213398"/>
                  </a:lnTo>
                  <a:lnTo>
                    <a:pt x="549859" y="218186"/>
                  </a:lnTo>
                  <a:lnTo>
                    <a:pt x="545058" y="222986"/>
                  </a:lnTo>
                  <a:lnTo>
                    <a:pt x="549059" y="226187"/>
                  </a:lnTo>
                  <a:lnTo>
                    <a:pt x="550659" y="221386"/>
                  </a:lnTo>
                  <a:lnTo>
                    <a:pt x="555459" y="216585"/>
                  </a:lnTo>
                  <a:close/>
                </a:path>
                <a:path w="1079500" h="753109">
                  <a:moveTo>
                    <a:pt x="568528" y="685673"/>
                  </a:moveTo>
                  <a:lnTo>
                    <a:pt x="565048" y="681736"/>
                  </a:lnTo>
                  <a:lnTo>
                    <a:pt x="559308" y="686346"/>
                  </a:lnTo>
                  <a:lnTo>
                    <a:pt x="563549" y="687425"/>
                  </a:lnTo>
                  <a:lnTo>
                    <a:pt x="568528" y="685673"/>
                  </a:lnTo>
                  <a:close/>
                </a:path>
                <a:path w="1079500" h="753109">
                  <a:moveTo>
                    <a:pt x="571106" y="664400"/>
                  </a:moveTo>
                  <a:lnTo>
                    <a:pt x="566648" y="660958"/>
                  </a:lnTo>
                  <a:lnTo>
                    <a:pt x="565048" y="666546"/>
                  </a:lnTo>
                  <a:lnTo>
                    <a:pt x="558647" y="667346"/>
                  </a:lnTo>
                  <a:lnTo>
                    <a:pt x="557047" y="672947"/>
                  </a:lnTo>
                  <a:lnTo>
                    <a:pt x="563829" y="673100"/>
                  </a:lnTo>
                  <a:lnTo>
                    <a:pt x="569341" y="669353"/>
                  </a:lnTo>
                  <a:lnTo>
                    <a:pt x="571106" y="664400"/>
                  </a:lnTo>
                  <a:close/>
                </a:path>
                <a:path w="1079500" h="753109">
                  <a:moveTo>
                    <a:pt x="574141" y="268439"/>
                  </a:moveTo>
                  <a:lnTo>
                    <a:pt x="571436" y="262140"/>
                  </a:lnTo>
                  <a:lnTo>
                    <a:pt x="563346" y="267538"/>
                  </a:lnTo>
                  <a:lnTo>
                    <a:pt x="567842" y="269938"/>
                  </a:lnTo>
                  <a:lnTo>
                    <a:pt x="574141" y="268439"/>
                  </a:lnTo>
                  <a:close/>
                </a:path>
                <a:path w="1079500" h="753109">
                  <a:moveTo>
                    <a:pt x="599033" y="626402"/>
                  </a:moveTo>
                  <a:lnTo>
                    <a:pt x="597014" y="621792"/>
                  </a:lnTo>
                  <a:lnTo>
                    <a:pt x="592289" y="619429"/>
                  </a:lnTo>
                  <a:lnTo>
                    <a:pt x="595210" y="623290"/>
                  </a:lnTo>
                  <a:lnTo>
                    <a:pt x="599033" y="626402"/>
                  </a:lnTo>
                  <a:close/>
                </a:path>
                <a:path w="1079500" h="753109">
                  <a:moveTo>
                    <a:pt x="620191" y="336473"/>
                  </a:moveTo>
                  <a:lnTo>
                    <a:pt x="614591" y="334873"/>
                  </a:lnTo>
                  <a:lnTo>
                    <a:pt x="615391" y="339674"/>
                  </a:lnTo>
                  <a:lnTo>
                    <a:pt x="608203" y="341274"/>
                  </a:lnTo>
                  <a:lnTo>
                    <a:pt x="613791" y="342861"/>
                  </a:lnTo>
                  <a:lnTo>
                    <a:pt x="618591" y="343662"/>
                  </a:lnTo>
                  <a:lnTo>
                    <a:pt x="620191" y="336473"/>
                  </a:lnTo>
                  <a:close/>
                </a:path>
                <a:path w="1079500" h="753109">
                  <a:moveTo>
                    <a:pt x="626732" y="139661"/>
                  </a:moveTo>
                  <a:lnTo>
                    <a:pt x="621792" y="134277"/>
                  </a:lnTo>
                  <a:lnTo>
                    <a:pt x="617740" y="137871"/>
                  </a:lnTo>
                  <a:lnTo>
                    <a:pt x="622388" y="140271"/>
                  </a:lnTo>
                  <a:lnTo>
                    <a:pt x="626732" y="139661"/>
                  </a:lnTo>
                  <a:close/>
                </a:path>
                <a:path w="1079500" h="753109">
                  <a:moveTo>
                    <a:pt x="628002" y="213283"/>
                  </a:moveTo>
                  <a:lnTo>
                    <a:pt x="623582" y="210693"/>
                  </a:lnTo>
                  <a:lnTo>
                    <a:pt x="619467" y="213055"/>
                  </a:lnTo>
                  <a:lnTo>
                    <a:pt x="624192" y="220586"/>
                  </a:lnTo>
                  <a:lnTo>
                    <a:pt x="628002" y="213283"/>
                  </a:lnTo>
                  <a:close/>
                </a:path>
                <a:path w="1079500" h="753109">
                  <a:moveTo>
                    <a:pt x="637768" y="159842"/>
                  </a:moveTo>
                  <a:lnTo>
                    <a:pt x="630580" y="159042"/>
                  </a:lnTo>
                  <a:lnTo>
                    <a:pt x="625779" y="162242"/>
                  </a:lnTo>
                  <a:lnTo>
                    <a:pt x="623392" y="167043"/>
                  </a:lnTo>
                  <a:lnTo>
                    <a:pt x="631380" y="167843"/>
                  </a:lnTo>
                  <a:lnTo>
                    <a:pt x="635381" y="164642"/>
                  </a:lnTo>
                  <a:lnTo>
                    <a:pt x="637768" y="159842"/>
                  </a:lnTo>
                  <a:close/>
                </a:path>
                <a:path w="1079500" h="753109">
                  <a:moveTo>
                    <a:pt x="661492" y="679945"/>
                  </a:moveTo>
                  <a:lnTo>
                    <a:pt x="659345" y="675347"/>
                  </a:lnTo>
                  <a:lnTo>
                    <a:pt x="654964" y="672985"/>
                  </a:lnTo>
                  <a:lnTo>
                    <a:pt x="657847" y="676846"/>
                  </a:lnTo>
                  <a:lnTo>
                    <a:pt x="661492" y="679945"/>
                  </a:lnTo>
                  <a:close/>
                </a:path>
                <a:path w="1079500" h="753109">
                  <a:moveTo>
                    <a:pt x="697064" y="440169"/>
                  </a:moveTo>
                  <a:lnTo>
                    <a:pt x="692124" y="434771"/>
                  </a:lnTo>
                  <a:lnTo>
                    <a:pt x="688073" y="438378"/>
                  </a:lnTo>
                  <a:lnTo>
                    <a:pt x="692721" y="440766"/>
                  </a:lnTo>
                  <a:lnTo>
                    <a:pt x="697064" y="440169"/>
                  </a:lnTo>
                  <a:close/>
                </a:path>
                <a:path w="1079500" h="753109">
                  <a:moveTo>
                    <a:pt x="830338" y="214845"/>
                  </a:moveTo>
                  <a:lnTo>
                    <a:pt x="826389" y="209397"/>
                  </a:lnTo>
                  <a:lnTo>
                    <a:pt x="825588" y="211797"/>
                  </a:lnTo>
                  <a:lnTo>
                    <a:pt x="825588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600" y="203009"/>
                  </a:lnTo>
                  <a:lnTo>
                    <a:pt x="817600" y="205397"/>
                  </a:lnTo>
                  <a:lnTo>
                    <a:pt x="813600" y="204597"/>
                  </a:lnTo>
                  <a:lnTo>
                    <a:pt x="813600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45" y="215239"/>
                  </a:lnTo>
                  <a:lnTo>
                    <a:pt x="826782" y="216395"/>
                  </a:lnTo>
                  <a:lnTo>
                    <a:pt x="830338" y="214845"/>
                  </a:lnTo>
                  <a:close/>
                </a:path>
                <a:path w="1079500" h="753109">
                  <a:moveTo>
                    <a:pt x="862584" y="497865"/>
                  </a:moveTo>
                  <a:lnTo>
                    <a:pt x="857554" y="495515"/>
                  </a:lnTo>
                  <a:lnTo>
                    <a:pt x="851687" y="494385"/>
                  </a:lnTo>
                  <a:lnTo>
                    <a:pt x="846569" y="492417"/>
                  </a:lnTo>
                  <a:lnTo>
                    <a:pt x="844740" y="491807"/>
                  </a:lnTo>
                  <a:lnTo>
                    <a:pt x="848766" y="494715"/>
                  </a:lnTo>
                  <a:lnTo>
                    <a:pt x="850480" y="499567"/>
                  </a:lnTo>
                  <a:lnTo>
                    <a:pt x="857656" y="499910"/>
                  </a:lnTo>
                  <a:lnTo>
                    <a:pt x="862584" y="497865"/>
                  </a:lnTo>
                  <a:close/>
                </a:path>
                <a:path w="1079500" h="753109">
                  <a:moveTo>
                    <a:pt x="882332" y="286918"/>
                  </a:moveTo>
                  <a:lnTo>
                    <a:pt x="875144" y="278930"/>
                  </a:lnTo>
                  <a:lnTo>
                    <a:pt x="874344" y="278130"/>
                  </a:lnTo>
                  <a:lnTo>
                    <a:pt x="868883" y="274396"/>
                  </a:lnTo>
                  <a:lnTo>
                    <a:pt x="870242" y="280035"/>
                  </a:lnTo>
                  <a:lnTo>
                    <a:pt x="874445" y="287909"/>
                  </a:lnTo>
                  <a:lnTo>
                    <a:pt x="877531" y="290918"/>
                  </a:lnTo>
                  <a:lnTo>
                    <a:pt x="882332" y="286918"/>
                  </a:lnTo>
                  <a:close/>
                </a:path>
                <a:path w="1079500" h="753109">
                  <a:moveTo>
                    <a:pt x="949464" y="349262"/>
                  </a:moveTo>
                  <a:lnTo>
                    <a:pt x="937209" y="357581"/>
                  </a:lnTo>
                  <a:lnTo>
                    <a:pt x="938974" y="360045"/>
                  </a:lnTo>
                  <a:lnTo>
                    <a:pt x="945984" y="357124"/>
                  </a:lnTo>
                  <a:lnTo>
                    <a:pt x="949464" y="349262"/>
                  </a:lnTo>
                  <a:close/>
                </a:path>
                <a:path w="1079500" h="753109">
                  <a:moveTo>
                    <a:pt x="989711" y="736968"/>
                  </a:moveTo>
                  <a:lnTo>
                    <a:pt x="986231" y="738479"/>
                  </a:lnTo>
                  <a:lnTo>
                    <a:pt x="980490" y="740448"/>
                  </a:lnTo>
                  <a:lnTo>
                    <a:pt x="972146" y="742276"/>
                  </a:lnTo>
                  <a:lnTo>
                    <a:pt x="967232" y="744994"/>
                  </a:lnTo>
                  <a:lnTo>
                    <a:pt x="971842" y="749668"/>
                  </a:lnTo>
                  <a:lnTo>
                    <a:pt x="977798" y="746239"/>
                  </a:lnTo>
                  <a:lnTo>
                    <a:pt x="985329" y="740778"/>
                  </a:lnTo>
                  <a:lnTo>
                    <a:pt x="989711" y="736968"/>
                  </a:lnTo>
                  <a:close/>
                </a:path>
                <a:path w="1079500" h="753109">
                  <a:moveTo>
                    <a:pt x="1022997" y="551459"/>
                  </a:moveTo>
                  <a:lnTo>
                    <a:pt x="1016812" y="548995"/>
                  </a:lnTo>
                  <a:lnTo>
                    <a:pt x="1010704" y="546074"/>
                  </a:lnTo>
                  <a:lnTo>
                    <a:pt x="1005344" y="542251"/>
                  </a:lnTo>
                  <a:lnTo>
                    <a:pt x="1001407" y="537083"/>
                  </a:lnTo>
                  <a:lnTo>
                    <a:pt x="999820" y="543471"/>
                  </a:lnTo>
                  <a:lnTo>
                    <a:pt x="993419" y="543471"/>
                  </a:lnTo>
                  <a:lnTo>
                    <a:pt x="991819" y="549071"/>
                  </a:lnTo>
                  <a:lnTo>
                    <a:pt x="1000963" y="546747"/>
                  </a:lnTo>
                  <a:lnTo>
                    <a:pt x="1008608" y="550265"/>
                  </a:lnTo>
                  <a:lnTo>
                    <a:pt x="1015644" y="553783"/>
                  </a:lnTo>
                  <a:lnTo>
                    <a:pt x="1022997" y="551459"/>
                  </a:lnTo>
                  <a:close/>
                </a:path>
                <a:path w="1079500" h="753109">
                  <a:moveTo>
                    <a:pt x="1079233" y="743204"/>
                  </a:moveTo>
                  <a:lnTo>
                    <a:pt x="1074940" y="740879"/>
                  </a:lnTo>
                  <a:lnTo>
                    <a:pt x="1072489" y="743648"/>
                  </a:lnTo>
                  <a:lnTo>
                    <a:pt x="1067346" y="746277"/>
                  </a:lnTo>
                  <a:lnTo>
                    <a:pt x="1064602" y="749198"/>
                  </a:lnTo>
                  <a:lnTo>
                    <a:pt x="1069340" y="752868"/>
                  </a:lnTo>
                  <a:lnTo>
                    <a:pt x="1071346" y="748741"/>
                  </a:lnTo>
                  <a:lnTo>
                    <a:pt x="1076337" y="745667"/>
                  </a:lnTo>
                  <a:lnTo>
                    <a:pt x="1079233" y="74320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091433" y="9428962"/>
              <a:ext cx="943610" cy="858519"/>
            </a:xfrm>
            <a:custGeom>
              <a:avLst/>
              <a:gdLst/>
              <a:ahLst/>
              <a:cxnLst/>
              <a:rect l="l" t="t" r="r" b="b"/>
              <a:pathLst>
                <a:path w="943609" h="858520">
                  <a:moveTo>
                    <a:pt x="8788" y="256120"/>
                  </a:moveTo>
                  <a:lnTo>
                    <a:pt x="7188" y="251333"/>
                  </a:lnTo>
                  <a:lnTo>
                    <a:pt x="800" y="255320"/>
                  </a:lnTo>
                  <a:lnTo>
                    <a:pt x="0" y="260121"/>
                  </a:lnTo>
                  <a:lnTo>
                    <a:pt x="1600" y="264909"/>
                  </a:lnTo>
                  <a:lnTo>
                    <a:pt x="7188" y="260921"/>
                  </a:lnTo>
                  <a:lnTo>
                    <a:pt x="8788" y="256120"/>
                  </a:lnTo>
                  <a:close/>
                </a:path>
                <a:path w="943609" h="858520">
                  <a:moveTo>
                    <a:pt x="72377" y="0"/>
                  </a:moveTo>
                  <a:lnTo>
                    <a:pt x="67132" y="977"/>
                  </a:lnTo>
                  <a:lnTo>
                    <a:pt x="64287" y="4051"/>
                  </a:lnTo>
                  <a:lnTo>
                    <a:pt x="71932" y="5168"/>
                  </a:lnTo>
                  <a:lnTo>
                    <a:pt x="72377" y="0"/>
                  </a:lnTo>
                  <a:close/>
                </a:path>
                <a:path w="943609" h="858520">
                  <a:moveTo>
                    <a:pt x="85750" y="355625"/>
                  </a:moveTo>
                  <a:lnTo>
                    <a:pt x="82321" y="350431"/>
                  </a:lnTo>
                  <a:lnTo>
                    <a:pt x="78892" y="353377"/>
                  </a:lnTo>
                  <a:lnTo>
                    <a:pt x="72923" y="354228"/>
                  </a:lnTo>
                  <a:lnTo>
                    <a:pt x="69062" y="355371"/>
                  </a:lnTo>
                  <a:lnTo>
                    <a:pt x="71932" y="359219"/>
                  </a:lnTo>
                  <a:lnTo>
                    <a:pt x="76136" y="357619"/>
                  </a:lnTo>
                  <a:lnTo>
                    <a:pt x="82219" y="357225"/>
                  </a:lnTo>
                  <a:lnTo>
                    <a:pt x="85750" y="355625"/>
                  </a:lnTo>
                  <a:close/>
                </a:path>
                <a:path w="943609" h="858520">
                  <a:moveTo>
                    <a:pt x="94310" y="97078"/>
                  </a:moveTo>
                  <a:lnTo>
                    <a:pt x="91109" y="93078"/>
                  </a:lnTo>
                  <a:lnTo>
                    <a:pt x="87909" y="86690"/>
                  </a:lnTo>
                  <a:lnTo>
                    <a:pt x="83121" y="89890"/>
                  </a:lnTo>
                  <a:lnTo>
                    <a:pt x="86321" y="93078"/>
                  </a:lnTo>
                  <a:lnTo>
                    <a:pt x="89509" y="99479"/>
                  </a:lnTo>
                  <a:lnTo>
                    <a:pt x="94310" y="97078"/>
                  </a:lnTo>
                  <a:close/>
                </a:path>
                <a:path w="943609" h="858520">
                  <a:moveTo>
                    <a:pt x="112344" y="64617"/>
                  </a:moveTo>
                  <a:lnTo>
                    <a:pt x="107099" y="65405"/>
                  </a:lnTo>
                  <a:lnTo>
                    <a:pt x="104241" y="68440"/>
                  </a:lnTo>
                  <a:lnTo>
                    <a:pt x="111887" y="69900"/>
                  </a:lnTo>
                  <a:lnTo>
                    <a:pt x="112344" y="64617"/>
                  </a:lnTo>
                  <a:close/>
                </a:path>
                <a:path w="943609" h="858520">
                  <a:moveTo>
                    <a:pt x="129476" y="97878"/>
                  </a:moveTo>
                  <a:lnTo>
                    <a:pt x="127876" y="89890"/>
                  </a:lnTo>
                  <a:lnTo>
                    <a:pt x="123075" y="92278"/>
                  </a:lnTo>
                  <a:lnTo>
                    <a:pt x="114287" y="89090"/>
                  </a:lnTo>
                  <a:lnTo>
                    <a:pt x="116687" y="97078"/>
                  </a:lnTo>
                  <a:lnTo>
                    <a:pt x="121475" y="94678"/>
                  </a:lnTo>
                  <a:lnTo>
                    <a:pt x="129476" y="97878"/>
                  </a:lnTo>
                  <a:close/>
                </a:path>
                <a:path w="943609" h="858520">
                  <a:moveTo>
                    <a:pt x="163918" y="675119"/>
                  </a:moveTo>
                  <a:lnTo>
                    <a:pt x="162242" y="670915"/>
                  </a:lnTo>
                  <a:lnTo>
                    <a:pt x="162788" y="666026"/>
                  </a:lnTo>
                  <a:lnTo>
                    <a:pt x="156451" y="662927"/>
                  </a:lnTo>
                  <a:lnTo>
                    <a:pt x="151003" y="662825"/>
                  </a:lnTo>
                  <a:lnTo>
                    <a:pt x="154254" y="666915"/>
                  </a:lnTo>
                  <a:lnTo>
                    <a:pt x="158864" y="670356"/>
                  </a:lnTo>
                  <a:lnTo>
                    <a:pt x="162445" y="674014"/>
                  </a:lnTo>
                  <a:lnTo>
                    <a:pt x="163918" y="675119"/>
                  </a:lnTo>
                  <a:close/>
                </a:path>
                <a:path w="943609" h="858520">
                  <a:moveTo>
                    <a:pt x="172085" y="397903"/>
                  </a:moveTo>
                  <a:lnTo>
                    <a:pt x="170230" y="391985"/>
                  </a:lnTo>
                  <a:lnTo>
                    <a:pt x="162979" y="393077"/>
                  </a:lnTo>
                  <a:lnTo>
                    <a:pt x="153543" y="395287"/>
                  </a:lnTo>
                  <a:lnTo>
                    <a:pt x="147866" y="397052"/>
                  </a:lnTo>
                  <a:lnTo>
                    <a:pt x="151853" y="396786"/>
                  </a:lnTo>
                  <a:lnTo>
                    <a:pt x="158089" y="397154"/>
                  </a:lnTo>
                  <a:lnTo>
                    <a:pt x="166433" y="398589"/>
                  </a:lnTo>
                  <a:lnTo>
                    <a:pt x="172085" y="397903"/>
                  </a:lnTo>
                  <a:close/>
                </a:path>
                <a:path w="943609" h="858520">
                  <a:moveTo>
                    <a:pt x="192608" y="742848"/>
                  </a:moveTo>
                  <a:lnTo>
                    <a:pt x="186220" y="745248"/>
                  </a:lnTo>
                  <a:lnTo>
                    <a:pt x="183019" y="747636"/>
                  </a:lnTo>
                  <a:lnTo>
                    <a:pt x="187020" y="754037"/>
                  </a:lnTo>
                  <a:lnTo>
                    <a:pt x="191808" y="751636"/>
                  </a:lnTo>
                  <a:lnTo>
                    <a:pt x="187820" y="748436"/>
                  </a:lnTo>
                  <a:lnTo>
                    <a:pt x="192608" y="742848"/>
                  </a:lnTo>
                  <a:close/>
                </a:path>
                <a:path w="943609" h="858520">
                  <a:moveTo>
                    <a:pt x="245808" y="640054"/>
                  </a:moveTo>
                  <a:lnTo>
                    <a:pt x="240563" y="640842"/>
                  </a:lnTo>
                  <a:lnTo>
                    <a:pt x="237718" y="643877"/>
                  </a:lnTo>
                  <a:lnTo>
                    <a:pt x="245364" y="645337"/>
                  </a:lnTo>
                  <a:lnTo>
                    <a:pt x="245808" y="640054"/>
                  </a:lnTo>
                  <a:close/>
                </a:path>
                <a:path w="943609" h="858520">
                  <a:moveTo>
                    <a:pt x="247891" y="403186"/>
                  </a:moveTo>
                  <a:lnTo>
                    <a:pt x="243065" y="401878"/>
                  </a:lnTo>
                  <a:lnTo>
                    <a:pt x="237782" y="401612"/>
                  </a:lnTo>
                  <a:lnTo>
                    <a:pt x="242163" y="403974"/>
                  </a:lnTo>
                  <a:lnTo>
                    <a:pt x="247891" y="403186"/>
                  </a:lnTo>
                  <a:close/>
                </a:path>
                <a:path w="943609" h="858520">
                  <a:moveTo>
                    <a:pt x="271424" y="614984"/>
                  </a:moveTo>
                  <a:lnTo>
                    <a:pt x="266433" y="613676"/>
                  </a:lnTo>
                  <a:lnTo>
                    <a:pt x="261302" y="613410"/>
                  </a:lnTo>
                  <a:lnTo>
                    <a:pt x="266141" y="615772"/>
                  </a:lnTo>
                  <a:lnTo>
                    <a:pt x="271424" y="614984"/>
                  </a:lnTo>
                  <a:close/>
                </a:path>
                <a:path w="943609" h="858520">
                  <a:moveTo>
                    <a:pt x="293306" y="845947"/>
                  </a:moveTo>
                  <a:lnTo>
                    <a:pt x="290918" y="844346"/>
                  </a:lnTo>
                  <a:lnTo>
                    <a:pt x="287718" y="839546"/>
                  </a:lnTo>
                  <a:lnTo>
                    <a:pt x="280517" y="844346"/>
                  </a:lnTo>
                  <a:lnTo>
                    <a:pt x="282917" y="845947"/>
                  </a:lnTo>
                  <a:lnTo>
                    <a:pt x="286118" y="850734"/>
                  </a:lnTo>
                  <a:lnTo>
                    <a:pt x="293306" y="845947"/>
                  </a:lnTo>
                  <a:close/>
                </a:path>
                <a:path w="943609" h="858520">
                  <a:moveTo>
                    <a:pt x="311683" y="336270"/>
                  </a:moveTo>
                  <a:lnTo>
                    <a:pt x="307594" y="337845"/>
                  </a:lnTo>
                  <a:lnTo>
                    <a:pt x="305155" y="342112"/>
                  </a:lnTo>
                  <a:lnTo>
                    <a:pt x="310896" y="343242"/>
                  </a:lnTo>
                  <a:lnTo>
                    <a:pt x="311683" y="336270"/>
                  </a:lnTo>
                  <a:close/>
                </a:path>
                <a:path w="943609" h="858520">
                  <a:moveTo>
                    <a:pt x="325285" y="350431"/>
                  </a:moveTo>
                  <a:lnTo>
                    <a:pt x="322884" y="344830"/>
                  </a:lnTo>
                  <a:lnTo>
                    <a:pt x="317500" y="348894"/>
                  </a:lnTo>
                  <a:lnTo>
                    <a:pt x="315785" y="355130"/>
                  </a:lnTo>
                  <a:lnTo>
                    <a:pt x="317830" y="360006"/>
                  </a:lnTo>
                  <a:lnTo>
                    <a:pt x="323684" y="360019"/>
                  </a:lnTo>
                  <a:lnTo>
                    <a:pt x="320484" y="354431"/>
                  </a:lnTo>
                  <a:lnTo>
                    <a:pt x="325285" y="350431"/>
                  </a:lnTo>
                  <a:close/>
                </a:path>
                <a:path w="943609" h="858520">
                  <a:moveTo>
                    <a:pt x="333756" y="406501"/>
                  </a:moveTo>
                  <a:lnTo>
                    <a:pt x="328777" y="405371"/>
                  </a:lnTo>
                  <a:lnTo>
                    <a:pt x="323646" y="405155"/>
                  </a:lnTo>
                  <a:lnTo>
                    <a:pt x="328472" y="407174"/>
                  </a:lnTo>
                  <a:lnTo>
                    <a:pt x="333756" y="406501"/>
                  </a:lnTo>
                  <a:close/>
                </a:path>
                <a:path w="943609" h="858520">
                  <a:moveTo>
                    <a:pt x="355638" y="854163"/>
                  </a:moveTo>
                  <a:lnTo>
                    <a:pt x="351548" y="855738"/>
                  </a:lnTo>
                  <a:lnTo>
                    <a:pt x="350240" y="858037"/>
                  </a:lnTo>
                  <a:lnTo>
                    <a:pt x="355193" y="858037"/>
                  </a:lnTo>
                  <a:lnTo>
                    <a:pt x="355638" y="854163"/>
                  </a:lnTo>
                  <a:close/>
                </a:path>
                <a:path w="943609" h="858520">
                  <a:moveTo>
                    <a:pt x="356450" y="300075"/>
                  </a:moveTo>
                  <a:lnTo>
                    <a:pt x="353288" y="294411"/>
                  </a:lnTo>
                  <a:lnTo>
                    <a:pt x="352158" y="286499"/>
                  </a:lnTo>
                  <a:lnTo>
                    <a:pt x="349364" y="280974"/>
                  </a:lnTo>
                  <a:lnTo>
                    <a:pt x="341261" y="282498"/>
                  </a:lnTo>
                  <a:lnTo>
                    <a:pt x="346329" y="287604"/>
                  </a:lnTo>
                  <a:lnTo>
                    <a:pt x="348259" y="295186"/>
                  </a:lnTo>
                  <a:lnTo>
                    <a:pt x="350481" y="300812"/>
                  </a:lnTo>
                  <a:lnTo>
                    <a:pt x="356450" y="300075"/>
                  </a:lnTo>
                  <a:close/>
                </a:path>
                <a:path w="943609" h="858520">
                  <a:moveTo>
                    <a:pt x="386473" y="601700"/>
                  </a:moveTo>
                  <a:lnTo>
                    <a:pt x="381228" y="602488"/>
                  </a:lnTo>
                  <a:lnTo>
                    <a:pt x="378371" y="605523"/>
                  </a:lnTo>
                  <a:lnTo>
                    <a:pt x="386016" y="606983"/>
                  </a:lnTo>
                  <a:lnTo>
                    <a:pt x="386473" y="601700"/>
                  </a:lnTo>
                  <a:close/>
                </a:path>
                <a:path w="943609" h="858520">
                  <a:moveTo>
                    <a:pt x="473138" y="851535"/>
                  </a:moveTo>
                  <a:lnTo>
                    <a:pt x="464337" y="853935"/>
                  </a:lnTo>
                  <a:lnTo>
                    <a:pt x="466737" y="858037"/>
                  </a:lnTo>
                  <a:lnTo>
                    <a:pt x="470535" y="858037"/>
                  </a:lnTo>
                  <a:lnTo>
                    <a:pt x="473138" y="851535"/>
                  </a:lnTo>
                  <a:close/>
                </a:path>
                <a:path w="943609" h="858520">
                  <a:moveTo>
                    <a:pt x="477926" y="832358"/>
                  </a:moveTo>
                  <a:lnTo>
                    <a:pt x="470738" y="833958"/>
                  </a:lnTo>
                  <a:lnTo>
                    <a:pt x="467537" y="836358"/>
                  </a:lnTo>
                  <a:lnTo>
                    <a:pt x="470738" y="842746"/>
                  </a:lnTo>
                  <a:lnTo>
                    <a:pt x="476326" y="840346"/>
                  </a:lnTo>
                  <a:lnTo>
                    <a:pt x="473138" y="837158"/>
                  </a:lnTo>
                  <a:lnTo>
                    <a:pt x="477926" y="832358"/>
                  </a:lnTo>
                  <a:close/>
                </a:path>
                <a:path w="943609" h="858520">
                  <a:moveTo>
                    <a:pt x="493864" y="790854"/>
                  </a:moveTo>
                  <a:lnTo>
                    <a:pt x="493115" y="786206"/>
                  </a:lnTo>
                  <a:lnTo>
                    <a:pt x="491159" y="781862"/>
                  </a:lnTo>
                  <a:lnTo>
                    <a:pt x="490715" y="786803"/>
                  </a:lnTo>
                  <a:lnTo>
                    <a:pt x="493864" y="790854"/>
                  </a:lnTo>
                  <a:close/>
                </a:path>
                <a:path w="943609" h="858520">
                  <a:moveTo>
                    <a:pt x="512521" y="612609"/>
                  </a:moveTo>
                  <a:lnTo>
                    <a:pt x="509295" y="609879"/>
                  </a:lnTo>
                  <a:lnTo>
                    <a:pt x="503974" y="609688"/>
                  </a:lnTo>
                  <a:lnTo>
                    <a:pt x="505104" y="614972"/>
                  </a:lnTo>
                  <a:lnTo>
                    <a:pt x="512521" y="612609"/>
                  </a:lnTo>
                  <a:close/>
                </a:path>
                <a:path w="943609" h="858520">
                  <a:moveTo>
                    <a:pt x="514172" y="816305"/>
                  </a:moveTo>
                  <a:lnTo>
                    <a:pt x="511492" y="811580"/>
                  </a:lnTo>
                  <a:lnTo>
                    <a:pt x="507758" y="813714"/>
                  </a:lnTo>
                  <a:lnTo>
                    <a:pt x="502602" y="817270"/>
                  </a:lnTo>
                  <a:lnTo>
                    <a:pt x="499694" y="821575"/>
                  </a:lnTo>
                  <a:lnTo>
                    <a:pt x="502704" y="825969"/>
                  </a:lnTo>
                  <a:lnTo>
                    <a:pt x="505421" y="821245"/>
                  </a:lnTo>
                  <a:lnTo>
                    <a:pt x="510692" y="818769"/>
                  </a:lnTo>
                  <a:lnTo>
                    <a:pt x="514172" y="816305"/>
                  </a:lnTo>
                  <a:close/>
                </a:path>
                <a:path w="943609" h="858520">
                  <a:moveTo>
                    <a:pt x="516293" y="629361"/>
                  </a:moveTo>
                  <a:lnTo>
                    <a:pt x="509892" y="630961"/>
                  </a:lnTo>
                  <a:lnTo>
                    <a:pt x="506704" y="633349"/>
                  </a:lnTo>
                  <a:lnTo>
                    <a:pt x="509892" y="639749"/>
                  </a:lnTo>
                  <a:lnTo>
                    <a:pt x="515493" y="637349"/>
                  </a:lnTo>
                  <a:lnTo>
                    <a:pt x="511492" y="634149"/>
                  </a:lnTo>
                  <a:lnTo>
                    <a:pt x="516293" y="629361"/>
                  </a:lnTo>
                  <a:close/>
                </a:path>
                <a:path w="943609" h="858520">
                  <a:moveTo>
                    <a:pt x="526681" y="807580"/>
                  </a:moveTo>
                  <a:lnTo>
                    <a:pt x="521881" y="802792"/>
                  </a:lnTo>
                  <a:lnTo>
                    <a:pt x="517893" y="801192"/>
                  </a:lnTo>
                  <a:lnTo>
                    <a:pt x="513092" y="806780"/>
                  </a:lnTo>
                  <a:lnTo>
                    <a:pt x="517093" y="809980"/>
                  </a:lnTo>
                  <a:lnTo>
                    <a:pt x="519480" y="805980"/>
                  </a:lnTo>
                  <a:lnTo>
                    <a:pt x="526681" y="807580"/>
                  </a:lnTo>
                  <a:close/>
                </a:path>
                <a:path w="943609" h="858520">
                  <a:moveTo>
                    <a:pt x="567664" y="854316"/>
                  </a:moveTo>
                  <a:lnTo>
                    <a:pt x="564438" y="851535"/>
                  </a:lnTo>
                  <a:lnTo>
                    <a:pt x="559117" y="851166"/>
                  </a:lnTo>
                  <a:lnTo>
                    <a:pt x="560247" y="856335"/>
                  </a:lnTo>
                  <a:lnTo>
                    <a:pt x="567664" y="854316"/>
                  </a:lnTo>
                  <a:close/>
                </a:path>
                <a:path w="943609" h="858520">
                  <a:moveTo>
                    <a:pt x="586625" y="569417"/>
                  </a:moveTo>
                  <a:lnTo>
                    <a:pt x="582625" y="565416"/>
                  </a:lnTo>
                  <a:lnTo>
                    <a:pt x="578624" y="563816"/>
                  </a:lnTo>
                  <a:lnTo>
                    <a:pt x="573836" y="569417"/>
                  </a:lnTo>
                  <a:lnTo>
                    <a:pt x="577824" y="572617"/>
                  </a:lnTo>
                  <a:lnTo>
                    <a:pt x="579424" y="567817"/>
                  </a:lnTo>
                  <a:lnTo>
                    <a:pt x="586625" y="569417"/>
                  </a:lnTo>
                  <a:close/>
                </a:path>
                <a:path w="943609" h="858520">
                  <a:moveTo>
                    <a:pt x="591413" y="409575"/>
                  </a:moveTo>
                  <a:lnTo>
                    <a:pt x="588124" y="406501"/>
                  </a:lnTo>
                  <a:lnTo>
                    <a:pt x="587222" y="401180"/>
                  </a:lnTo>
                  <a:lnTo>
                    <a:pt x="586016" y="397662"/>
                  </a:lnTo>
                  <a:lnTo>
                    <a:pt x="581825" y="399986"/>
                  </a:lnTo>
                  <a:lnTo>
                    <a:pt x="583438" y="403504"/>
                  </a:lnTo>
                  <a:lnTo>
                    <a:pt x="583920" y="408978"/>
                  </a:lnTo>
                  <a:lnTo>
                    <a:pt x="585762" y="412343"/>
                  </a:lnTo>
                  <a:lnTo>
                    <a:pt x="591413" y="409575"/>
                  </a:lnTo>
                  <a:close/>
                </a:path>
                <a:path w="943609" h="858520">
                  <a:moveTo>
                    <a:pt x="597103" y="733780"/>
                  </a:moveTo>
                  <a:lnTo>
                    <a:pt x="588213" y="730859"/>
                  </a:lnTo>
                  <a:lnTo>
                    <a:pt x="590575" y="738720"/>
                  </a:lnTo>
                  <a:lnTo>
                    <a:pt x="595706" y="738047"/>
                  </a:lnTo>
                  <a:lnTo>
                    <a:pt x="597103" y="733780"/>
                  </a:lnTo>
                  <a:close/>
                </a:path>
                <a:path w="943609" h="858520">
                  <a:moveTo>
                    <a:pt x="627380" y="776414"/>
                  </a:moveTo>
                  <a:lnTo>
                    <a:pt x="625779" y="771613"/>
                  </a:lnTo>
                  <a:lnTo>
                    <a:pt x="619391" y="775614"/>
                  </a:lnTo>
                  <a:lnTo>
                    <a:pt x="618591" y="780415"/>
                  </a:lnTo>
                  <a:lnTo>
                    <a:pt x="620191" y="785202"/>
                  </a:lnTo>
                  <a:lnTo>
                    <a:pt x="626579" y="781215"/>
                  </a:lnTo>
                  <a:lnTo>
                    <a:pt x="627380" y="776414"/>
                  </a:lnTo>
                  <a:close/>
                </a:path>
                <a:path w="943609" h="858520">
                  <a:moveTo>
                    <a:pt x="628180" y="708482"/>
                  </a:moveTo>
                  <a:lnTo>
                    <a:pt x="623379" y="705281"/>
                  </a:lnTo>
                  <a:lnTo>
                    <a:pt x="621792" y="710082"/>
                  </a:lnTo>
                  <a:lnTo>
                    <a:pt x="616991" y="714870"/>
                  </a:lnTo>
                  <a:lnTo>
                    <a:pt x="620991" y="718070"/>
                  </a:lnTo>
                  <a:lnTo>
                    <a:pt x="622579" y="713270"/>
                  </a:lnTo>
                  <a:lnTo>
                    <a:pt x="628180" y="708482"/>
                  </a:lnTo>
                  <a:close/>
                </a:path>
                <a:path w="943609" h="858520">
                  <a:moveTo>
                    <a:pt x="632980" y="847547"/>
                  </a:moveTo>
                  <a:lnTo>
                    <a:pt x="626579" y="843546"/>
                  </a:lnTo>
                  <a:lnTo>
                    <a:pt x="621792" y="845947"/>
                  </a:lnTo>
                  <a:lnTo>
                    <a:pt x="618591" y="853935"/>
                  </a:lnTo>
                  <a:lnTo>
                    <a:pt x="620991" y="855535"/>
                  </a:lnTo>
                  <a:lnTo>
                    <a:pt x="624179" y="856335"/>
                  </a:lnTo>
                  <a:lnTo>
                    <a:pt x="626579" y="857935"/>
                  </a:lnTo>
                  <a:lnTo>
                    <a:pt x="628180" y="854735"/>
                  </a:lnTo>
                  <a:lnTo>
                    <a:pt x="630580" y="850734"/>
                  </a:lnTo>
                  <a:lnTo>
                    <a:pt x="632980" y="847547"/>
                  </a:lnTo>
                  <a:close/>
                </a:path>
                <a:path w="943609" h="858520">
                  <a:moveTo>
                    <a:pt x="632980" y="682904"/>
                  </a:moveTo>
                  <a:lnTo>
                    <a:pt x="628980" y="679704"/>
                  </a:lnTo>
                  <a:lnTo>
                    <a:pt x="627380" y="684504"/>
                  </a:lnTo>
                  <a:lnTo>
                    <a:pt x="622579" y="689305"/>
                  </a:lnTo>
                  <a:lnTo>
                    <a:pt x="626579" y="692492"/>
                  </a:lnTo>
                  <a:lnTo>
                    <a:pt x="628180" y="687705"/>
                  </a:lnTo>
                  <a:lnTo>
                    <a:pt x="632980" y="682904"/>
                  </a:lnTo>
                  <a:close/>
                </a:path>
                <a:path w="943609" h="858520">
                  <a:moveTo>
                    <a:pt x="644956" y="247332"/>
                  </a:moveTo>
                  <a:lnTo>
                    <a:pt x="639368" y="240944"/>
                  </a:lnTo>
                  <a:lnTo>
                    <a:pt x="633145" y="237553"/>
                  </a:lnTo>
                  <a:lnTo>
                    <a:pt x="627380" y="239636"/>
                  </a:lnTo>
                  <a:lnTo>
                    <a:pt x="625208" y="242176"/>
                  </a:lnTo>
                  <a:lnTo>
                    <a:pt x="629780" y="240144"/>
                  </a:lnTo>
                  <a:lnTo>
                    <a:pt x="634568" y="243332"/>
                  </a:lnTo>
                  <a:lnTo>
                    <a:pt x="644956" y="247332"/>
                  </a:lnTo>
                  <a:close/>
                </a:path>
                <a:path w="943609" h="858520">
                  <a:moveTo>
                    <a:pt x="645756" y="834758"/>
                  </a:moveTo>
                  <a:lnTo>
                    <a:pt x="637768" y="829157"/>
                  </a:lnTo>
                  <a:lnTo>
                    <a:pt x="630580" y="828357"/>
                  </a:lnTo>
                  <a:lnTo>
                    <a:pt x="625779" y="833958"/>
                  </a:lnTo>
                  <a:lnTo>
                    <a:pt x="633768" y="837158"/>
                  </a:lnTo>
                  <a:lnTo>
                    <a:pt x="640168" y="838758"/>
                  </a:lnTo>
                  <a:lnTo>
                    <a:pt x="645756" y="834758"/>
                  </a:lnTo>
                  <a:close/>
                </a:path>
                <a:path w="943609" h="858520">
                  <a:moveTo>
                    <a:pt x="651002" y="790422"/>
                  </a:moveTo>
                  <a:lnTo>
                    <a:pt x="645756" y="791400"/>
                  </a:lnTo>
                  <a:lnTo>
                    <a:pt x="642912" y="794473"/>
                  </a:lnTo>
                  <a:lnTo>
                    <a:pt x="650557" y="795591"/>
                  </a:lnTo>
                  <a:lnTo>
                    <a:pt x="651002" y="790422"/>
                  </a:lnTo>
                  <a:close/>
                </a:path>
                <a:path w="943609" h="858520">
                  <a:moveTo>
                    <a:pt x="665746" y="759625"/>
                  </a:moveTo>
                  <a:lnTo>
                    <a:pt x="660146" y="753237"/>
                  </a:lnTo>
                  <a:lnTo>
                    <a:pt x="656945" y="757237"/>
                  </a:lnTo>
                  <a:lnTo>
                    <a:pt x="648157" y="757237"/>
                  </a:lnTo>
                  <a:lnTo>
                    <a:pt x="653757" y="763625"/>
                  </a:lnTo>
                  <a:lnTo>
                    <a:pt x="656945" y="759625"/>
                  </a:lnTo>
                  <a:lnTo>
                    <a:pt x="665746" y="759625"/>
                  </a:lnTo>
                  <a:close/>
                </a:path>
                <a:path w="943609" h="858520">
                  <a:moveTo>
                    <a:pt x="680923" y="357619"/>
                  </a:moveTo>
                  <a:lnTo>
                    <a:pt x="676135" y="354431"/>
                  </a:lnTo>
                  <a:lnTo>
                    <a:pt x="675335" y="346430"/>
                  </a:lnTo>
                  <a:lnTo>
                    <a:pt x="668934" y="351231"/>
                  </a:lnTo>
                  <a:lnTo>
                    <a:pt x="672934" y="353631"/>
                  </a:lnTo>
                  <a:lnTo>
                    <a:pt x="673735" y="361619"/>
                  </a:lnTo>
                  <a:lnTo>
                    <a:pt x="680923" y="357619"/>
                  </a:lnTo>
                  <a:close/>
                </a:path>
                <a:path w="943609" h="858520">
                  <a:moveTo>
                    <a:pt x="692912" y="817168"/>
                  </a:moveTo>
                  <a:lnTo>
                    <a:pt x="687095" y="818515"/>
                  </a:lnTo>
                  <a:lnTo>
                    <a:pt x="682929" y="814679"/>
                  </a:lnTo>
                  <a:lnTo>
                    <a:pt x="678751" y="811885"/>
                  </a:lnTo>
                  <a:lnTo>
                    <a:pt x="672934" y="816368"/>
                  </a:lnTo>
                  <a:lnTo>
                    <a:pt x="674039" y="823696"/>
                  </a:lnTo>
                  <a:lnTo>
                    <a:pt x="682320" y="824560"/>
                  </a:lnTo>
                  <a:lnTo>
                    <a:pt x="690918" y="821550"/>
                  </a:lnTo>
                  <a:lnTo>
                    <a:pt x="692912" y="817168"/>
                  </a:lnTo>
                  <a:close/>
                </a:path>
                <a:path w="943609" h="858520">
                  <a:moveTo>
                    <a:pt x="693140" y="437921"/>
                  </a:moveTo>
                  <a:lnTo>
                    <a:pt x="689914" y="435152"/>
                  </a:lnTo>
                  <a:lnTo>
                    <a:pt x="684593" y="434771"/>
                  </a:lnTo>
                  <a:lnTo>
                    <a:pt x="685723" y="439940"/>
                  </a:lnTo>
                  <a:lnTo>
                    <a:pt x="693140" y="437921"/>
                  </a:lnTo>
                  <a:close/>
                </a:path>
                <a:path w="943609" h="858520">
                  <a:moveTo>
                    <a:pt x="699109" y="333565"/>
                  </a:moveTo>
                  <a:lnTo>
                    <a:pt x="696112" y="329552"/>
                  </a:lnTo>
                  <a:lnTo>
                    <a:pt x="691921" y="328383"/>
                  </a:lnTo>
                  <a:lnTo>
                    <a:pt x="693712" y="335241"/>
                  </a:lnTo>
                  <a:lnTo>
                    <a:pt x="699109" y="333565"/>
                  </a:lnTo>
                  <a:close/>
                </a:path>
                <a:path w="943609" h="858520">
                  <a:moveTo>
                    <a:pt x="699604" y="525513"/>
                  </a:moveTo>
                  <a:lnTo>
                    <a:pt x="698703" y="520865"/>
                  </a:lnTo>
                  <a:lnTo>
                    <a:pt x="696912" y="516521"/>
                  </a:lnTo>
                  <a:lnTo>
                    <a:pt x="696912" y="521462"/>
                  </a:lnTo>
                  <a:lnTo>
                    <a:pt x="699604" y="525513"/>
                  </a:lnTo>
                  <a:close/>
                </a:path>
                <a:path w="943609" h="858520">
                  <a:moveTo>
                    <a:pt x="703529" y="594563"/>
                  </a:moveTo>
                  <a:lnTo>
                    <a:pt x="700303" y="591794"/>
                  </a:lnTo>
                  <a:lnTo>
                    <a:pt x="694982" y="591413"/>
                  </a:lnTo>
                  <a:lnTo>
                    <a:pt x="696112" y="596595"/>
                  </a:lnTo>
                  <a:lnTo>
                    <a:pt x="703529" y="594563"/>
                  </a:lnTo>
                  <a:close/>
                </a:path>
                <a:path w="943609" h="858520">
                  <a:moveTo>
                    <a:pt x="706729" y="672096"/>
                  </a:moveTo>
                  <a:lnTo>
                    <a:pt x="703503" y="669315"/>
                  </a:lnTo>
                  <a:lnTo>
                    <a:pt x="698182" y="668947"/>
                  </a:lnTo>
                  <a:lnTo>
                    <a:pt x="699312" y="674116"/>
                  </a:lnTo>
                  <a:lnTo>
                    <a:pt x="706729" y="672096"/>
                  </a:lnTo>
                  <a:close/>
                </a:path>
                <a:path w="943609" h="858520">
                  <a:moveTo>
                    <a:pt x="708901" y="561428"/>
                  </a:moveTo>
                  <a:lnTo>
                    <a:pt x="704100" y="558228"/>
                  </a:lnTo>
                  <a:lnTo>
                    <a:pt x="702500" y="563016"/>
                  </a:lnTo>
                  <a:lnTo>
                    <a:pt x="697712" y="567817"/>
                  </a:lnTo>
                  <a:lnTo>
                    <a:pt x="701700" y="571017"/>
                  </a:lnTo>
                  <a:lnTo>
                    <a:pt x="703300" y="567016"/>
                  </a:lnTo>
                  <a:lnTo>
                    <a:pt x="708901" y="561428"/>
                  </a:lnTo>
                  <a:close/>
                </a:path>
                <a:path w="943609" h="858520">
                  <a:moveTo>
                    <a:pt x="726782" y="506666"/>
                  </a:moveTo>
                  <a:lnTo>
                    <a:pt x="725881" y="501980"/>
                  </a:lnTo>
                  <a:lnTo>
                    <a:pt x="724090" y="497446"/>
                  </a:lnTo>
                  <a:lnTo>
                    <a:pt x="724090" y="502285"/>
                  </a:lnTo>
                  <a:lnTo>
                    <a:pt x="726782" y="506666"/>
                  </a:lnTo>
                  <a:close/>
                </a:path>
                <a:path w="943609" h="858520">
                  <a:moveTo>
                    <a:pt x="741616" y="391579"/>
                  </a:moveTo>
                  <a:lnTo>
                    <a:pt x="740867" y="386892"/>
                  </a:lnTo>
                  <a:lnTo>
                    <a:pt x="738924" y="382358"/>
                  </a:lnTo>
                  <a:lnTo>
                    <a:pt x="738466" y="387197"/>
                  </a:lnTo>
                  <a:lnTo>
                    <a:pt x="741616" y="391579"/>
                  </a:lnTo>
                  <a:close/>
                </a:path>
                <a:path w="943609" h="858520">
                  <a:moveTo>
                    <a:pt x="747064" y="273621"/>
                  </a:moveTo>
                  <a:lnTo>
                    <a:pt x="744067" y="269608"/>
                  </a:lnTo>
                  <a:lnTo>
                    <a:pt x="739863" y="268452"/>
                  </a:lnTo>
                  <a:lnTo>
                    <a:pt x="741667" y="275310"/>
                  </a:lnTo>
                  <a:lnTo>
                    <a:pt x="747064" y="273621"/>
                  </a:lnTo>
                  <a:close/>
                </a:path>
                <a:path w="943609" h="858520">
                  <a:moveTo>
                    <a:pt x="750074" y="235889"/>
                  </a:moveTo>
                  <a:lnTo>
                    <a:pt x="748055" y="231343"/>
                  </a:lnTo>
                  <a:lnTo>
                    <a:pt x="748614" y="226453"/>
                  </a:lnTo>
                  <a:lnTo>
                    <a:pt x="742264" y="223354"/>
                  </a:lnTo>
                  <a:lnTo>
                    <a:pt x="736815" y="223253"/>
                  </a:lnTo>
                  <a:lnTo>
                    <a:pt x="740067" y="227355"/>
                  </a:lnTo>
                  <a:lnTo>
                    <a:pt x="744804" y="230898"/>
                  </a:lnTo>
                  <a:lnTo>
                    <a:pt x="748563" y="234746"/>
                  </a:lnTo>
                  <a:lnTo>
                    <a:pt x="750074" y="235889"/>
                  </a:lnTo>
                  <a:close/>
                </a:path>
                <a:path w="943609" h="858520">
                  <a:moveTo>
                    <a:pt x="754253" y="353542"/>
                  </a:moveTo>
                  <a:lnTo>
                    <a:pt x="751255" y="349529"/>
                  </a:lnTo>
                  <a:lnTo>
                    <a:pt x="747064" y="348373"/>
                  </a:lnTo>
                  <a:lnTo>
                    <a:pt x="748855" y="355231"/>
                  </a:lnTo>
                  <a:lnTo>
                    <a:pt x="754253" y="353542"/>
                  </a:lnTo>
                  <a:close/>
                </a:path>
                <a:path w="943609" h="858520">
                  <a:moveTo>
                    <a:pt x="754430" y="652589"/>
                  </a:moveTo>
                  <a:lnTo>
                    <a:pt x="754253" y="646137"/>
                  </a:lnTo>
                  <a:lnTo>
                    <a:pt x="750785" y="637895"/>
                  </a:lnTo>
                  <a:lnTo>
                    <a:pt x="745667" y="641350"/>
                  </a:lnTo>
                  <a:lnTo>
                    <a:pt x="745667" y="642150"/>
                  </a:lnTo>
                  <a:lnTo>
                    <a:pt x="749655" y="643737"/>
                  </a:lnTo>
                  <a:lnTo>
                    <a:pt x="754430" y="652589"/>
                  </a:lnTo>
                  <a:close/>
                </a:path>
                <a:path w="943609" h="858520">
                  <a:moveTo>
                    <a:pt x="755256" y="453529"/>
                  </a:moveTo>
                  <a:lnTo>
                    <a:pt x="750455" y="450329"/>
                  </a:lnTo>
                  <a:lnTo>
                    <a:pt x="748855" y="455129"/>
                  </a:lnTo>
                  <a:lnTo>
                    <a:pt x="744067" y="459917"/>
                  </a:lnTo>
                  <a:lnTo>
                    <a:pt x="748055" y="463118"/>
                  </a:lnTo>
                  <a:lnTo>
                    <a:pt x="750455" y="459130"/>
                  </a:lnTo>
                  <a:lnTo>
                    <a:pt x="755256" y="453529"/>
                  </a:lnTo>
                  <a:close/>
                </a:path>
                <a:path w="943609" h="858520">
                  <a:moveTo>
                    <a:pt x="760844" y="418363"/>
                  </a:moveTo>
                  <a:lnTo>
                    <a:pt x="752856" y="415963"/>
                  </a:lnTo>
                  <a:lnTo>
                    <a:pt x="753656" y="407174"/>
                  </a:lnTo>
                  <a:lnTo>
                    <a:pt x="748855" y="411975"/>
                  </a:lnTo>
                  <a:lnTo>
                    <a:pt x="750316" y="416458"/>
                  </a:lnTo>
                  <a:lnTo>
                    <a:pt x="749160" y="423265"/>
                  </a:lnTo>
                  <a:lnTo>
                    <a:pt x="749642" y="427812"/>
                  </a:lnTo>
                  <a:lnTo>
                    <a:pt x="756056" y="425551"/>
                  </a:lnTo>
                  <a:lnTo>
                    <a:pt x="752055" y="422363"/>
                  </a:lnTo>
                  <a:lnTo>
                    <a:pt x="756856" y="419963"/>
                  </a:lnTo>
                  <a:lnTo>
                    <a:pt x="760844" y="418363"/>
                  </a:lnTo>
                  <a:close/>
                </a:path>
                <a:path w="943609" h="858520">
                  <a:moveTo>
                    <a:pt x="772820" y="225399"/>
                  </a:moveTo>
                  <a:lnTo>
                    <a:pt x="770432" y="220154"/>
                  </a:lnTo>
                  <a:lnTo>
                    <a:pt x="766191" y="223266"/>
                  </a:lnTo>
                  <a:lnTo>
                    <a:pt x="759853" y="225856"/>
                  </a:lnTo>
                  <a:lnTo>
                    <a:pt x="755599" y="228587"/>
                  </a:lnTo>
                  <a:lnTo>
                    <a:pt x="757656" y="232143"/>
                  </a:lnTo>
                  <a:lnTo>
                    <a:pt x="762012" y="229603"/>
                  </a:lnTo>
                  <a:lnTo>
                    <a:pt x="768540" y="227952"/>
                  </a:lnTo>
                  <a:lnTo>
                    <a:pt x="772820" y="225399"/>
                  </a:lnTo>
                  <a:close/>
                </a:path>
                <a:path w="943609" h="858520">
                  <a:moveTo>
                    <a:pt x="777062" y="666496"/>
                  </a:moveTo>
                  <a:lnTo>
                    <a:pt x="773836" y="663727"/>
                  </a:lnTo>
                  <a:lnTo>
                    <a:pt x="768515" y="663346"/>
                  </a:lnTo>
                  <a:lnTo>
                    <a:pt x="769645" y="668515"/>
                  </a:lnTo>
                  <a:lnTo>
                    <a:pt x="777062" y="666496"/>
                  </a:lnTo>
                  <a:close/>
                </a:path>
                <a:path w="943609" h="858520">
                  <a:moveTo>
                    <a:pt x="779462" y="762431"/>
                  </a:moveTo>
                  <a:lnTo>
                    <a:pt x="776033" y="757237"/>
                  </a:lnTo>
                  <a:lnTo>
                    <a:pt x="774433" y="759625"/>
                  </a:lnTo>
                  <a:lnTo>
                    <a:pt x="772833" y="761225"/>
                  </a:lnTo>
                  <a:lnTo>
                    <a:pt x="769645" y="758825"/>
                  </a:lnTo>
                  <a:lnTo>
                    <a:pt x="770432" y="755637"/>
                  </a:lnTo>
                  <a:lnTo>
                    <a:pt x="774433" y="752436"/>
                  </a:lnTo>
                  <a:lnTo>
                    <a:pt x="770432" y="750036"/>
                  </a:lnTo>
                  <a:lnTo>
                    <a:pt x="768045" y="755637"/>
                  </a:lnTo>
                  <a:lnTo>
                    <a:pt x="760844" y="762025"/>
                  </a:lnTo>
                  <a:lnTo>
                    <a:pt x="765644" y="766025"/>
                  </a:lnTo>
                  <a:lnTo>
                    <a:pt x="769848" y="764425"/>
                  </a:lnTo>
                  <a:lnTo>
                    <a:pt x="775931" y="764032"/>
                  </a:lnTo>
                  <a:lnTo>
                    <a:pt x="779462" y="762431"/>
                  </a:lnTo>
                  <a:close/>
                </a:path>
                <a:path w="943609" h="858520">
                  <a:moveTo>
                    <a:pt x="798207" y="546950"/>
                  </a:moveTo>
                  <a:lnTo>
                    <a:pt x="795210" y="542937"/>
                  </a:lnTo>
                  <a:lnTo>
                    <a:pt x="791019" y="541782"/>
                  </a:lnTo>
                  <a:lnTo>
                    <a:pt x="792810" y="548640"/>
                  </a:lnTo>
                  <a:lnTo>
                    <a:pt x="798207" y="546950"/>
                  </a:lnTo>
                  <a:close/>
                </a:path>
                <a:path w="943609" h="858520">
                  <a:moveTo>
                    <a:pt x="805027" y="671296"/>
                  </a:moveTo>
                  <a:lnTo>
                    <a:pt x="801801" y="668515"/>
                  </a:lnTo>
                  <a:lnTo>
                    <a:pt x="796493" y="668147"/>
                  </a:lnTo>
                  <a:lnTo>
                    <a:pt x="797610" y="673315"/>
                  </a:lnTo>
                  <a:lnTo>
                    <a:pt x="805027" y="671296"/>
                  </a:lnTo>
                  <a:close/>
                </a:path>
                <a:path w="943609" h="858520">
                  <a:moveTo>
                    <a:pt x="814616" y="473544"/>
                  </a:moveTo>
                  <a:lnTo>
                    <a:pt x="811403" y="470814"/>
                  </a:lnTo>
                  <a:lnTo>
                    <a:pt x="806081" y="470623"/>
                  </a:lnTo>
                  <a:lnTo>
                    <a:pt x="807199" y="475907"/>
                  </a:lnTo>
                  <a:lnTo>
                    <a:pt x="814616" y="473544"/>
                  </a:lnTo>
                  <a:close/>
                </a:path>
                <a:path w="943609" h="858520">
                  <a:moveTo>
                    <a:pt x="818388" y="204978"/>
                  </a:moveTo>
                  <a:lnTo>
                    <a:pt x="814400" y="200177"/>
                  </a:lnTo>
                  <a:lnTo>
                    <a:pt x="810399" y="198577"/>
                  </a:lnTo>
                  <a:lnTo>
                    <a:pt x="805599" y="204177"/>
                  </a:lnTo>
                  <a:lnTo>
                    <a:pt x="809599" y="207365"/>
                  </a:lnTo>
                  <a:lnTo>
                    <a:pt x="811199" y="203377"/>
                  </a:lnTo>
                  <a:lnTo>
                    <a:pt x="818388" y="204978"/>
                  </a:lnTo>
                  <a:close/>
                </a:path>
                <a:path w="943609" h="858520">
                  <a:moveTo>
                    <a:pt x="820788" y="520661"/>
                  </a:moveTo>
                  <a:lnTo>
                    <a:pt x="815987" y="517461"/>
                  </a:lnTo>
                  <a:lnTo>
                    <a:pt x="815200" y="509473"/>
                  </a:lnTo>
                  <a:lnTo>
                    <a:pt x="808799" y="514273"/>
                  </a:lnTo>
                  <a:lnTo>
                    <a:pt x="813600" y="517461"/>
                  </a:lnTo>
                  <a:lnTo>
                    <a:pt x="813600" y="525462"/>
                  </a:lnTo>
                  <a:lnTo>
                    <a:pt x="820788" y="520661"/>
                  </a:lnTo>
                  <a:close/>
                </a:path>
                <a:path w="943609" h="858520">
                  <a:moveTo>
                    <a:pt x="826389" y="438340"/>
                  </a:moveTo>
                  <a:lnTo>
                    <a:pt x="821588" y="435152"/>
                  </a:lnTo>
                  <a:lnTo>
                    <a:pt x="820788" y="427151"/>
                  </a:lnTo>
                  <a:lnTo>
                    <a:pt x="814400" y="431952"/>
                  </a:lnTo>
                  <a:lnTo>
                    <a:pt x="818388" y="434352"/>
                  </a:lnTo>
                  <a:lnTo>
                    <a:pt x="819188" y="442341"/>
                  </a:lnTo>
                  <a:lnTo>
                    <a:pt x="826389" y="438340"/>
                  </a:lnTo>
                  <a:close/>
                </a:path>
                <a:path w="943609" h="858520">
                  <a:moveTo>
                    <a:pt x="836269" y="569518"/>
                  </a:moveTo>
                  <a:lnTo>
                    <a:pt x="834174" y="563422"/>
                  </a:lnTo>
                  <a:lnTo>
                    <a:pt x="829983" y="559727"/>
                  </a:lnTo>
                  <a:lnTo>
                    <a:pt x="826389" y="561428"/>
                  </a:lnTo>
                  <a:lnTo>
                    <a:pt x="828522" y="564451"/>
                  </a:lnTo>
                  <a:lnTo>
                    <a:pt x="828484" y="568223"/>
                  </a:lnTo>
                  <a:lnTo>
                    <a:pt x="829195" y="571982"/>
                  </a:lnTo>
                  <a:lnTo>
                    <a:pt x="833577" y="575005"/>
                  </a:lnTo>
                  <a:lnTo>
                    <a:pt x="836269" y="569518"/>
                  </a:lnTo>
                  <a:close/>
                </a:path>
                <a:path w="943609" h="858520">
                  <a:moveTo>
                    <a:pt x="842365" y="418363"/>
                  </a:moveTo>
                  <a:lnTo>
                    <a:pt x="835977" y="414362"/>
                  </a:lnTo>
                  <a:lnTo>
                    <a:pt x="831176" y="415963"/>
                  </a:lnTo>
                  <a:lnTo>
                    <a:pt x="826389" y="419163"/>
                  </a:lnTo>
                  <a:lnTo>
                    <a:pt x="833577" y="423164"/>
                  </a:lnTo>
                  <a:lnTo>
                    <a:pt x="838365" y="422363"/>
                  </a:lnTo>
                  <a:lnTo>
                    <a:pt x="842365" y="418363"/>
                  </a:lnTo>
                  <a:close/>
                </a:path>
                <a:path w="943609" h="858520">
                  <a:moveTo>
                    <a:pt x="895908" y="419963"/>
                  </a:moveTo>
                  <a:lnTo>
                    <a:pt x="891120" y="415163"/>
                  </a:lnTo>
                  <a:lnTo>
                    <a:pt x="887120" y="413562"/>
                  </a:lnTo>
                  <a:lnTo>
                    <a:pt x="882332" y="419163"/>
                  </a:lnTo>
                  <a:lnTo>
                    <a:pt x="886320" y="422363"/>
                  </a:lnTo>
                  <a:lnTo>
                    <a:pt x="888720" y="418363"/>
                  </a:lnTo>
                  <a:lnTo>
                    <a:pt x="895908" y="419963"/>
                  </a:lnTo>
                  <a:close/>
                </a:path>
                <a:path w="943609" h="858520">
                  <a:moveTo>
                    <a:pt x="901509" y="626160"/>
                  </a:moveTo>
                  <a:lnTo>
                    <a:pt x="896708" y="621360"/>
                  </a:lnTo>
                  <a:lnTo>
                    <a:pt x="892721" y="619772"/>
                  </a:lnTo>
                  <a:lnTo>
                    <a:pt x="887920" y="625360"/>
                  </a:lnTo>
                  <a:lnTo>
                    <a:pt x="891921" y="628561"/>
                  </a:lnTo>
                  <a:lnTo>
                    <a:pt x="894321" y="624560"/>
                  </a:lnTo>
                  <a:lnTo>
                    <a:pt x="901509" y="626160"/>
                  </a:lnTo>
                  <a:close/>
                </a:path>
                <a:path w="943609" h="858520">
                  <a:moveTo>
                    <a:pt x="907097" y="435152"/>
                  </a:moveTo>
                  <a:lnTo>
                    <a:pt x="902309" y="430352"/>
                  </a:lnTo>
                  <a:lnTo>
                    <a:pt x="898309" y="428752"/>
                  </a:lnTo>
                  <a:lnTo>
                    <a:pt x="893521" y="434352"/>
                  </a:lnTo>
                  <a:lnTo>
                    <a:pt x="897509" y="437540"/>
                  </a:lnTo>
                  <a:lnTo>
                    <a:pt x="899909" y="433552"/>
                  </a:lnTo>
                  <a:lnTo>
                    <a:pt x="907097" y="435152"/>
                  </a:lnTo>
                  <a:close/>
                </a:path>
                <a:path w="943609" h="858520">
                  <a:moveTo>
                    <a:pt x="932675" y="357619"/>
                  </a:moveTo>
                  <a:lnTo>
                    <a:pt x="927887" y="354431"/>
                  </a:lnTo>
                  <a:lnTo>
                    <a:pt x="926287" y="359219"/>
                  </a:lnTo>
                  <a:lnTo>
                    <a:pt x="921486" y="364020"/>
                  </a:lnTo>
                  <a:lnTo>
                    <a:pt x="925487" y="367220"/>
                  </a:lnTo>
                  <a:lnTo>
                    <a:pt x="927887" y="363220"/>
                  </a:lnTo>
                  <a:lnTo>
                    <a:pt x="932675" y="357619"/>
                  </a:lnTo>
                  <a:close/>
                </a:path>
                <a:path w="943609" h="858520">
                  <a:moveTo>
                    <a:pt x="941463" y="343242"/>
                  </a:moveTo>
                  <a:lnTo>
                    <a:pt x="935075" y="339242"/>
                  </a:lnTo>
                  <a:lnTo>
                    <a:pt x="930275" y="340842"/>
                  </a:lnTo>
                  <a:lnTo>
                    <a:pt x="925487" y="344043"/>
                  </a:lnTo>
                  <a:lnTo>
                    <a:pt x="931875" y="347230"/>
                  </a:lnTo>
                  <a:lnTo>
                    <a:pt x="936675" y="346430"/>
                  </a:lnTo>
                  <a:lnTo>
                    <a:pt x="941463" y="343242"/>
                  </a:lnTo>
                  <a:close/>
                </a:path>
                <a:path w="943609" h="858520">
                  <a:moveTo>
                    <a:pt x="943292" y="763206"/>
                  </a:moveTo>
                  <a:lnTo>
                    <a:pt x="940066" y="760425"/>
                  </a:lnTo>
                  <a:lnTo>
                    <a:pt x="934745" y="760056"/>
                  </a:lnTo>
                  <a:lnTo>
                    <a:pt x="935875" y="765225"/>
                  </a:lnTo>
                  <a:lnTo>
                    <a:pt x="943292" y="76320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080841" y="9295066"/>
              <a:ext cx="2186940" cy="992505"/>
            </a:xfrm>
            <a:custGeom>
              <a:avLst/>
              <a:gdLst/>
              <a:ahLst/>
              <a:cxnLst/>
              <a:rect l="l" t="t" r="r" b="b"/>
              <a:pathLst>
                <a:path w="2186940" h="992504">
                  <a:moveTo>
                    <a:pt x="15392" y="208597"/>
                  </a:moveTo>
                  <a:lnTo>
                    <a:pt x="6591" y="210197"/>
                  </a:lnTo>
                  <a:lnTo>
                    <a:pt x="457" y="214363"/>
                  </a:lnTo>
                  <a:lnTo>
                    <a:pt x="0" y="220179"/>
                  </a:lnTo>
                  <a:lnTo>
                    <a:pt x="1651" y="223012"/>
                  </a:lnTo>
                  <a:lnTo>
                    <a:pt x="1803" y="218186"/>
                  </a:lnTo>
                  <a:lnTo>
                    <a:pt x="7391" y="214985"/>
                  </a:lnTo>
                  <a:lnTo>
                    <a:pt x="15392" y="208597"/>
                  </a:lnTo>
                  <a:close/>
                </a:path>
                <a:path w="2186940" h="992504">
                  <a:moveTo>
                    <a:pt x="44157" y="45554"/>
                  </a:moveTo>
                  <a:lnTo>
                    <a:pt x="37769" y="47955"/>
                  </a:lnTo>
                  <a:lnTo>
                    <a:pt x="34569" y="50355"/>
                  </a:lnTo>
                  <a:lnTo>
                    <a:pt x="37769" y="56743"/>
                  </a:lnTo>
                  <a:lnTo>
                    <a:pt x="43357" y="54343"/>
                  </a:lnTo>
                  <a:lnTo>
                    <a:pt x="40157" y="50355"/>
                  </a:lnTo>
                  <a:lnTo>
                    <a:pt x="44157" y="45554"/>
                  </a:lnTo>
                  <a:close/>
                </a:path>
                <a:path w="2186940" h="992504">
                  <a:moveTo>
                    <a:pt x="46824" y="115620"/>
                  </a:moveTo>
                  <a:lnTo>
                    <a:pt x="41757" y="115887"/>
                  </a:lnTo>
                  <a:lnTo>
                    <a:pt x="37261" y="113372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52" y="117792"/>
                  </a:lnTo>
                  <a:lnTo>
                    <a:pt x="46824" y="115620"/>
                  </a:lnTo>
                  <a:close/>
                </a:path>
                <a:path w="2186940" h="992504">
                  <a:moveTo>
                    <a:pt x="46863" y="96405"/>
                  </a:moveTo>
                  <a:lnTo>
                    <a:pt x="45999" y="91694"/>
                  </a:lnTo>
                  <a:lnTo>
                    <a:pt x="39370" y="91109"/>
                  </a:lnTo>
                  <a:lnTo>
                    <a:pt x="40830" y="95973"/>
                  </a:lnTo>
                  <a:lnTo>
                    <a:pt x="40868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63" y="96405"/>
                  </a:lnTo>
                  <a:close/>
                </a:path>
                <a:path w="2186940" h="992504">
                  <a:moveTo>
                    <a:pt x="82969" y="133896"/>
                  </a:moveTo>
                  <a:lnTo>
                    <a:pt x="77724" y="134874"/>
                  </a:lnTo>
                  <a:lnTo>
                    <a:pt x="74879" y="137947"/>
                  </a:lnTo>
                  <a:lnTo>
                    <a:pt x="82524" y="139065"/>
                  </a:lnTo>
                  <a:lnTo>
                    <a:pt x="82969" y="133896"/>
                  </a:lnTo>
                  <a:close/>
                </a:path>
                <a:path w="2186940" h="992504">
                  <a:moveTo>
                    <a:pt x="154000" y="325704"/>
                  </a:moveTo>
                  <a:lnTo>
                    <a:pt x="153657" y="319684"/>
                  </a:lnTo>
                  <a:lnTo>
                    <a:pt x="149059" y="321094"/>
                  </a:lnTo>
                  <a:lnTo>
                    <a:pt x="143256" y="319582"/>
                  </a:lnTo>
                  <a:lnTo>
                    <a:pt x="139268" y="319125"/>
                  </a:lnTo>
                  <a:lnTo>
                    <a:pt x="140068" y="323684"/>
                  </a:lnTo>
                  <a:lnTo>
                    <a:pt x="144208" y="323964"/>
                  </a:lnTo>
                  <a:lnTo>
                    <a:pt x="149860" y="325882"/>
                  </a:lnTo>
                  <a:lnTo>
                    <a:pt x="154000" y="325704"/>
                  </a:lnTo>
                  <a:close/>
                </a:path>
                <a:path w="2186940" h="992504">
                  <a:moveTo>
                    <a:pt x="164934" y="160959"/>
                  </a:moveTo>
                  <a:lnTo>
                    <a:pt x="159842" y="161747"/>
                  </a:lnTo>
                  <a:lnTo>
                    <a:pt x="156845" y="164782"/>
                  </a:lnTo>
                  <a:lnTo>
                    <a:pt x="164045" y="166243"/>
                  </a:lnTo>
                  <a:lnTo>
                    <a:pt x="164934" y="160959"/>
                  </a:lnTo>
                  <a:close/>
                </a:path>
                <a:path w="2186940" h="992504">
                  <a:moveTo>
                    <a:pt x="198094" y="187032"/>
                  </a:moveTo>
                  <a:lnTo>
                    <a:pt x="193116" y="185724"/>
                  </a:lnTo>
                  <a:lnTo>
                    <a:pt x="187985" y="185458"/>
                  </a:lnTo>
                  <a:lnTo>
                    <a:pt x="192811" y="187820"/>
                  </a:lnTo>
                  <a:lnTo>
                    <a:pt x="198094" y="187032"/>
                  </a:lnTo>
                  <a:close/>
                </a:path>
                <a:path w="2186940" h="992504">
                  <a:moveTo>
                    <a:pt x="223621" y="247180"/>
                  </a:moveTo>
                  <a:lnTo>
                    <a:pt x="219684" y="248754"/>
                  </a:lnTo>
                  <a:lnTo>
                    <a:pt x="217106" y="253022"/>
                  </a:lnTo>
                  <a:lnTo>
                    <a:pt x="222377" y="254152"/>
                  </a:lnTo>
                  <a:lnTo>
                    <a:pt x="223621" y="247180"/>
                  </a:lnTo>
                  <a:close/>
                </a:path>
                <a:path w="2186940" h="992504">
                  <a:moveTo>
                    <a:pt x="233578" y="4800"/>
                  </a:moveTo>
                  <a:lnTo>
                    <a:pt x="231978" y="0"/>
                  </a:lnTo>
                  <a:lnTo>
                    <a:pt x="225577" y="4000"/>
                  </a:lnTo>
                  <a:lnTo>
                    <a:pt x="224777" y="8788"/>
                  </a:lnTo>
                  <a:lnTo>
                    <a:pt x="226377" y="13589"/>
                  </a:lnTo>
                  <a:lnTo>
                    <a:pt x="232778" y="9588"/>
                  </a:lnTo>
                  <a:lnTo>
                    <a:pt x="233578" y="4800"/>
                  </a:lnTo>
                  <a:close/>
                </a:path>
                <a:path w="2186940" h="992504">
                  <a:moveTo>
                    <a:pt x="237566" y="187820"/>
                  </a:moveTo>
                  <a:lnTo>
                    <a:pt x="231978" y="190220"/>
                  </a:lnTo>
                  <a:lnTo>
                    <a:pt x="231978" y="181419"/>
                  </a:lnTo>
                  <a:lnTo>
                    <a:pt x="226377" y="187020"/>
                  </a:lnTo>
                  <a:lnTo>
                    <a:pt x="218389" y="183019"/>
                  </a:lnTo>
                  <a:lnTo>
                    <a:pt x="220789" y="188620"/>
                  </a:lnTo>
                  <a:lnTo>
                    <a:pt x="225882" y="189611"/>
                  </a:lnTo>
                  <a:lnTo>
                    <a:pt x="232168" y="193611"/>
                  </a:lnTo>
                  <a:lnTo>
                    <a:pt x="236969" y="194906"/>
                  </a:lnTo>
                  <a:lnTo>
                    <a:pt x="237566" y="187820"/>
                  </a:lnTo>
                  <a:close/>
                </a:path>
                <a:path w="2186940" h="992504">
                  <a:moveTo>
                    <a:pt x="240233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33" y="787768"/>
                  </a:lnTo>
                  <a:close/>
                </a:path>
                <a:path w="2186940" h="992504">
                  <a:moveTo>
                    <a:pt x="250355" y="22377"/>
                  </a:moveTo>
                  <a:lnTo>
                    <a:pt x="246354" y="19177"/>
                  </a:lnTo>
                  <a:lnTo>
                    <a:pt x="243166" y="12788"/>
                  </a:lnTo>
                  <a:lnTo>
                    <a:pt x="239166" y="15189"/>
                  </a:lnTo>
                  <a:lnTo>
                    <a:pt x="242366" y="18376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2186940" h="992504">
                  <a:moveTo>
                    <a:pt x="263436" y="945578"/>
                  </a:moveTo>
                  <a:lnTo>
                    <a:pt x="260248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36" y="945578"/>
                  </a:lnTo>
                  <a:close/>
                </a:path>
                <a:path w="2186940" h="992504">
                  <a:moveTo>
                    <a:pt x="267931" y="118287"/>
                  </a:moveTo>
                  <a:lnTo>
                    <a:pt x="266344" y="113487"/>
                  </a:lnTo>
                  <a:lnTo>
                    <a:pt x="259943" y="117487"/>
                  </a:lnTo>
                  <a:lnTo>
                    <a:pt x="259143" y="122275"/>
                  </a:lnTo>
                  <a:lnTo>
                    <a:pt x="260743" y="127076"/>
                  </a:lnTo>
                  <a:lnTo>
                    <a:pt x="267144" y="123075"/>
                  </a:lnTo>
                  <a:lnTo>
                    <a:pt x="267931" y="118287"/>
                  </a:lnTo>
                  <a:close/>
                </a:path>
                <a:path w="2186940" h="992504">
                  <a:moveTo>
                    <a:pt x="271932" y="210997"/>
                  </a:moveTo>
                  <a:lnTo>
                    <a:pt x="267931" y="207797"/>
                  </a:lnTo>
                  <a:lnTo>
                    <a:pt x="264744" y="201409"/>
                  </a:lnTo>
                  <a:lnTo>
                    <a:pt x="260743" y="203796"/>
                  </a:lnTo>
                  <a:lnTo>
                    <a:pt x="263944" y="206997"/>
                  </a:lnTo>
                  <a:lnTo>
                    <a:pt x="267144" y="213398"/>
                  </a:lnTo>
                  <a:lnTo>
                    <a:pt x="271932" y="210997"/>
                  </a:lnTo>
                  <a:close/>
                </a:path>
                <a:path w="2186940" h="992504">
                  <a:moveTo>
                    <a:pt x="280720" y="143065"/>
                  </a:moveTo>
                  <a:lnTo>
                    <a:pt x="279133" y="135864"/>
                  </a:lnTo>
                  <a:lnTo>
                    <a:pt x="274332" y="138264"/>
                  </a:lnTo>
                  <a:lnTo>
                    <a:pt x="265544" y="135064"/>
                  </a:lnTo>
                  <a:lnTo>
                    <a:pt x="267931" y="143065"/>
                  </a:lnTo>
                  <a:lnTo>
                    <a:pt x="271932" y="140665"/>
                  </a:lnTo>
                  <a:lnTo>
                    <a:pt x="280720" y="143065"/>
                  </a:lnTo>
                  <a:close/>
                </a:path>
                <a:path w="2186940" h="992504">
                  <a:moveTo>
                    <a:pt x="289521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21" y="78320"/>
                  </a:lnTo>
                  <a:lnTo>
                    <a:pt x="284721" y="75133"/>
                  </a:lnTo>
                  <a:lnTo>
                    <a:pt x="289521" y="69532"/>
                  </a:lnTo>
                  <a:close/>
                </a:path>
                <a:path w="2186940" h="992504">
                  <a:moveTo>
                    <a:pt x="305993" y="246976"/>
                  </a:moveTo>
                  <a:lnTo>
                    <a:pt x="301002" y="245656"/>
                  </a:lnTo>
                  <a:lnTo>
                    <a:pt x="295871" y="245402"/>
                  </a:lnTo>
                  <a:lnTo>
                    <a:pt x="300710" y="247764"/>
                  </a:lnTo>
                  <a:lnTo>
                    <a:pt x="305993" y="246976"/>
                  </a:lnTo>
                  <a:close/>
                </a:path>
                <a:path w="2186940" h="992504">
                  <a:moveTo>
                    <a:pt x="309130" y="159270"/>
                  </a:moveTo>
                  <a:lnTo>
                    <a:pt x="305206" y="160845"/>
                  </a:lnTo>
                  <a:lnTo>
                    <a:pt x="302615" y="165112"/>
                  </a:lnTo>
                  <a:lnTo>
                    <a:pt x="307898" y="166243"/>
                  </a:lnTo>
                  <a:lnTo>
                    <a:pt x="309130" y="159270"/>
                  </a:lnTo>
                  <a:close/>
                </a:path>
                <a:path w="2186940" h="992504">
                  <a:moveTo>
                    <a:pt x="309499" y="66332"/>
                  </a:moveTo>
                  <a:lnTo>
                    <a:pt x="302298" y="68732"/>
                  </a:lnTo>
                  <a:lnTo>
                    <a:pt x="299110" y="71132"/>
                  </a:lnTo>
                  <a:lnTo>
                    <a:pt x="303098" y="77520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99" y="66332"/>
                  </a:lnTo>
                  <a:close/>
                </a:path>
                <a:path w="2186940" h="992504">
                  <a:moveTo>
                    <a:pt x="310299" y="390017"/>
                  </a:moveTo>
                  <a:lnTo>
                    <a:pt x="303898" y="392417"/>
                  </a:lnTo>
                  <a:lnTo>
                    <a:pt x="300710" y="394817"/>
                  </a:lnTo>
                  <a:lnTo>
                    <a:pt x="303898" y="401205"/>
                  </a:lnTo>
                  <a:lnTo>
                    <a:pt x="309499" y="398805"/>
                  </a:lnTo>
                  <a:lnTo>
                    <a:pt x="306298" y="395617"/>
                  </a:lnTo>
                  <a:lnTo>
                    <a:pt x="310299" y="390017"/>
                  </a:lnTo>
                  <a:close/>
                </a:path>
                <a:path w="2186940" h="992504">
                  <a:moveTo>
                    <a:pt x="313182" y="277342"/>
                  </a:moveTo>
                  <a:lnTo>
                    <a:pt x="308203" y="276034"/>
                  </a:lnTo>
                  <a:lnTo>
                    <a:pt x="303060" y="275767"/>
                  </a:lnTo>
                  <a:lnTo>
                    <a:pt x="307898" y="278130"/>
                  </a:lnTo>
                  <a:lnTo>
                    <a:pt x="313182" y="277342"/>
                  </a:lnTo>
                  <a:close/>
                </a:path>
                <a:path w="2186940" h="992504">
                  <a:moveTo>
                    <a:pt x="359041" y="294906"/>
                  </a:moveTo>
                  <a:lnTo>
                    <a:pt x="355854" y="290918"/>
                  </a:lnTo>
                  <a:lnTo>
                    <a:pt x="352653" y="284518"/>
                  </a:lnTo>
                  <a:lnTo>
                    <a:pt x="347853" y="287718"/>
                  </a:lnTo>
                  <a:lnTo>
                    <a:pt x="351053" y="290918"/>
                  </a:lnTo>
                  <a:lnTo>
                    <a:pt x="354253" y="297307"/>
                  </a:lnTo>
                  <a:lnTo>
                    <a:pt x="359041" y="294906"/>
                  </a:lnTo>
                  <a:close/>
                </a:path>
                <a:path w="2186940" h="992504">
                  <a:moveTo>
                    <a:pt x="359841" y="181419"/>
                  </a:moveTo>
                  <a:lnTo>
                    <a:pt x="358254" y="174231"/>
                  </a:lnTo>
                  <a:lnTo>
                    <a:pt x="353453" y="176631"/>
                  </a:lnTo>
                  <a:lnTo>
                    <a:pt x="344665" y="173431"/>
                  </a:lnTo>
                  <a:lnTo>
                    <a:pt x="347065" y="181419"/>
                  </a:lnTo>
                  <a:lnTo>
                    <a:pt x="351853" y="179031"/>
                  </a:lnTo>
                  <a:lnTo>
                    <a:pt x="359841" y="181419"/>
                  </a:lnTo>
                  <a:close/>
                </a:path>
                <a:path w="2186940" h="992504">
                  <a:moveTo>
                    <a:pt x="374053" y="968425"/>
                  </a:moveTo>
                  <a:lnTo>
                    <a:pt x="369239" y="965060"/>
                  </a:lnTo>
                  <a:lnTo>
                    <a:pt x="360527" y="961682"/>
                  </a:lnTo>
                  <a:lnTo>
                    <a:pt x="355854" y="961453"/>
                  </a:lnTo>
                  <a:lnTo>
                    <a:pt x="355053" y="966254"/>
                  </a:lnTo>
                  <a:lnTo>
                    <a:pt x="366242" y="968654"/>
                  </a:lnTo>
                  <a:lnTo>
                    <a:pt x="367042" y="968654"/>
                  </a:lnTo>
                  <a:lnTo>
                    <a:pt x="374053" y="968425"/>
                  </a:lnTo>
                  <a:close/>
                </a:path>
                <a:path w="2186940" h="992504">
                  <a:moveTo>
                    <a:pt x="374688" y="203314"/>
                  </a:moveTo>
                  <a:lnTo>
                    <a:pt x="369443" y="204101"/>
                  </a:lnTo>
                  <a:lnTo>
                    <a:pt x="366585" y="207137"/>
                  </a:lnTo>
                  <a:lnTo>
                    <a:pt x="374230" y="208597"/>
                  </a:lnTo>
                  <a:lnTo>
                    <a:pt x="374688" y="203314"/>
                  </a:lnTo>
                  <a:close/>
                </a:path>
                <a:path w="2186940" h="992504">
                  <a:moveTo>
                    <a:pt x="383349" y="302336"/>
                  </a:moveTo>
                  <a:lnTo>
                    <a:pt x="379222" y="303898"/>
                  </a:lnTo>
                  <a:lnTo>
                    <a:pt x="376605" y="308178"/>
                  </a:lnTo>
                  <a:lnTo>
                    <a:pt x="382219" y="309295"/>
                  </a:lnTo>
                  <a:lnTo>
                    <a:pt x="383349" y="302336"/>
                  </a:lnTo>
                  <a:close/>
                </a:path>
                <a:path w="2186940" h="992504">
                  <a:moveTo>
                    <a:pt x="416585" y="185420"/>
                  </a:moveTo>
                  <a:lnTo>
                    <a:pt x="412292" y="181051"/>
                  </a:lnTo>
                  <a:lnTo>
                    <a:pt x="405599" y="180428"/>
                  </a:lnTo>
                  <a:lnTo>
                    <a:pt x="400405" y="182499"/>
                  </a:lnTo>
                  <a:lnTo>
                    <a:pt x="400608" y="186220"/>
                  </a:lnTo>
                  <a:lnTo>
                    <a:pt x="404901" y="185420"/>
                  </a:lnTo>
                  <a:lnTo>
                    <a:pt x="408597" y="187020"/>
                  </a:lnTo>
                  <a:lnTo>
                    <a:pt x="412292" y="188010"/>
                  </a:lnTo>
                  <a:lnTo>
                    <a:pt x="416585" y="185420"/>
                  </a:lnTo>
                  <a:close/>
                </a:path>
                <a:path w="2186940" h="992504">
                  <a:moveTo>
                    <a:pt x="448564" y="407606"/>
                  </a:moveTo>
                  <a:lnTo>
                    <a:pt x="444563" y="404406"/>
                  </a:lnTo>
                  <a:lnTo>
                    <a:pt x="441363" y="398005"/>
                  </a:lnTo>
                  <a:lnTo>
                    <a:pt x="437375" y="400405"/>
                  </a:lnTo>
                  <a:lnTo>
                    <a:pt x="440563" y="403606"/>
                  </a:lnTo>
                  <a:lnTo>
                    <a:pt x="443763" y="409994"/>
                  </a:lnTo>
                  <a:lnTo>
                    <a:pt x="448564" y="407606"/>
                  </a:lnTo>
                  <a:close/>
                </a:path>
                <a:path w="2186940" h="992504">
                  <a:moveTo>
                    <a:pt x="461340" y="331901"/>
                  </a:moveTo>
                  <a:lnTo>
                    <a:pt x="457250" y="333476"/>
                  </a:lnTo>
                  <a:lnTo>
                    <a:pt x="454812" y="337743"/>
                  </a:lnTo>
                  <a:lnTo>
                    <a:pt x="460552" y="338874"/>
                  </a:lnTo>
                  <a:lnTo>
                    <a:pt x="461340" y="331901"/>
                  </a:lnTo>
                  <a:close/>
                </a:path>
                <a:path w="2186940" h="992504">
                  <a:moveTo>
                    <a:pt x="461683" y="283997"/>
                  </a:moveTo>
                  <a:lnTo>
                    <a:pt x="455256" y="281520"/>
                  </a:lnTo>
                  <a:lnTo>
                    <a:pt x="445681" y="281152"/>
                  </a:lnTo>
                  <a:lnTo>
                    <a:pt x="446963" y="286918"/>
                  </a:lnTo>
                  <a:lnTo>
                    <a:pt x="447763" y="286918"/>
                  </a:lnTo>
                  <a:lnTo>
                    <a:pt x="450151" y="284518"/>
                  </a:lnTo>
                  <a:lnTo>
                    <a:pt x="450951" y="284518"/>
                  </a:lnTo>
                  <a:lnTo>
                    <a:pt x="461683" y="283997"/>
                  </a:lnTo>
                  <a:close/>
                </a:path>
                <a:path w="2186940" h="992504">
                  <a:moveTo>
                    <a:pt x="466140" y="988631"/>
                  </a:moveTo>
                  <a:lnTo>
                    <a:pt x="463740" y="987031"/>
                  </a:lnTo>
                  <a:lnTo>
                    <a:pt x="460552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604" y="990777"/>
                  </a:lnTo>
                  <a:lnTo>
                    <a:pt x="449961" y="991933"/>
                  </a:lnTo>
                  <a:lnTo>
                    <a:pt x="452094" y="991933"/>
                  </a:lnTo>
                  <a:lnTo>
                    <a:pt x="450964" y="990231"/>
                  </a:lnTo>
                  <a:lnTo>
                    <a:pt x="450164" y="988631"/>
                  </a:lnTo>
                  <a:lnTo>
                    <a:pt x="453351" y="987031"/>
                  </a:lnTo>
                  <a:lnTo>
                    <a:pt x="456552" y="991031"/>
                  </a:lnTo>
                  <a:lnTo>
                    <a:pt x="457009" y="991933"/>
                  </a:lnTo>
                  <a:lnTo>
                    <a:pt x="463740" y="991933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2186940" h="992504">
                  <a:moveTo>
                    <a:pt x="471741" y="422783"/>
                  </a:moveTo>
                  <a:lnTo>
                    <a:pt x="467741" y="418795"/>
                  </a:lnTo>
                  <a:lnTo>
                    <a:pt x="464540" y="413194"/>
                  </a:lnTo>
                  <a:lnTo>
                    <a:pt x="460552" y="415594"/>
                  </a:lnTo>
                  <a:lnTo>
                    <a:pt x="463740" y="418795"/>
                  </a:lnTo>
                  <a:lnTo>
                    <a:pt x="466940" y="425183"/>
                  </a:lnTo>
                  <a:lnTo>
                    <a:pt x="471741" y="422783"/>
                  </a:lnTo>
                  <a:close/>
                </a:path>
                <a:path w="2186940" h="992504">
                  <a:moveTo>
                    <a:pt x="484847" y="270357"/>
                  </a:moveTo>
                  <a:lnTo>
                    <a:pt x="480733" y="271932"/>
                  </a:lnTo>
                  <a:lnTo>
                    <a:pt x="478104" y="276199"/>
                  </a:lnTo>
                  <a:lnTo>
                    <a:pt x="483730" y="277329"/>
                  </a:lnTo>
                  <a:lnTo>
                    <a:pt x="484847" y="270357"/>
                  </a:lnTo>
                  <a:close/>
                </a:path>
                <a:path w="2186940" h="992504">
                  <a:moveTo>
                    <a:pt x="491401" y="559460"/>
                  </a:moveTo>
                  <a:lnTo>
                    <a:pt x="486422" y="558152"/>
                  </a:lnTo>
                  <a:lnTo>
                    <a:pt x="481291" y="557898"/>
                  </a:lnTo>
                  <a:lnTo>
                    <a:pt x="486117" y="560247"/>
                  </a:lnTo>
                  <a:lnTo>
                    <a:pt x="491401" y="559460"/>
                  </a:lnTo>
                  <a:close/>
                </a:path>
                <a:path w="2186940" h="992504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19" y="159042"/>
                  </a:lnTo>
                  <a:lnTo>
                    <a:pt x="491718" y="155054"/>
                  </a:lnTo>
                  <a:lnTo>
                    <a:pt x="496506" y="150253"/>
                  </a:lnTo>
                  <a:close/>
                </a:path>
                <a:path w="2186940" h="992504">
                  <a:moveTo>
                    <a:pt x="501294" y="249580"/>
                  </a:moveTo>
                  <a:lnTo>
                    <a:pt x="497205" y="251155"/>
                  </a:lnTo>
                  <a:lnTo>
                    <a:pt x="494779" y="255422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2186940" h="992504">
                  <a:moveTo>
                    <a:pt x="521284" y="538670"/>
                  </a:moveTo>
                  <a:lnTo>
                    <a:pt x="514096" y="541070"/>
                  </a:lnTo>
                  <a:lnTo>
                    <a:pt x="510895" y="543471"/>
                  </a:lnTo>
                  <a:lnTo>
                    <a:pt x="514896" y="549859"/>
                  </a:lnTo>
                  <a:lnTo>
                    <a:pt x="519684" y="547458"/>
                  </a:lnTo>
                  <a:lnTo>
                    <a:pt x="516496" y="544271"/>
                  </a:lnTo>
                  <a:lnTo>
                    <a:pt x="521284" y="538670"/>
                  </a:lnTo>
                  <a:close/>
                </a:path>
                <a:path w="2186940" h="992504">
                  <a:moveTo>
                    <a:pt x="529285" y="566648"/>
                  </a:moveTo>
                  <a:lnTo>
                    <a:pt x="526084" y="562165"/>
                  </a:lnTo>
                  <a:lnTo>
                    <a:pt x="525881" y="556552"/>
                  </a:lnTo>
                  <a:lnTo>
                    <a:pt x="524789" y="552602"/>
                  </a:lnTo>
                  <a:lnTo>
                    <a:pt x="518883" y="553059"/>
                  </a:lnTo>
                  <a:lnTo>
                    <a:pt x="519506" y="557314"/>
                  </a:lnTo>
                  <a:lnTo>
                    <a:pt x="520788" y="563156"/>
                  </a:lnTo>
                  <a:lnTo>
                    <a:pt x="523722" y="567334"/>
                  </a:lnTo>
                  <a:lnTo>
                    <a:pt x="529285" y="566648"/>
                  </a:lnTo>
                  <a:close/>
                </a:path>
                <a:path w="2186940" h="992504">
                  <a:moveTo>
                    <a:pt x="530872" y="402005"/>
                  </a:moveTo>
                  <a:lnTo>
                    <a:pt x="522884" y="404406"/>
                  </a:lnTo>
                  <a:lnTo>
                    <a:pt x="525284" y="408406"/>
                  </a:lnTo>
                  <a:lnTo>
                    <a:pt x="522884" y="415594"/>
                  </a:lnTo>
                  <a:lnTo>
                    <a:pt x="530872" y="413994"/>
                  </a:lnTo>
                  <a:lnTo>
                    <a:pt x="527685" y="409206"/>
                  </a:lnTo>
                  <a:lnTo>
                    <a:pt x="530872" y="402005"/>
                  </a:lnTo>
                  <a:close/>
                </a:path>
                <a:path w="2186940" h="992504">
                  <a:moveTo>
                    <a:pt x="580923" y="311899"/>
                  </a:moveTo>
                  <a:lnTo>
                    <a:pt x="580745" y="308025"/>
                  </a:lnTo>
                  <a:lnTo>
                    <a:pt x="574040" y="308495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39" y="314096"/>
                  </a:lnTo>
                  <a:lnTo>
                    <a:pt x="570839" y="312496"/>
                  </a:lnTo>
                  <a:lnTo>
                    <a:pt x="567639" y="307695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39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2186940" h="992504">
                  <a:moveTo>
                    <a:pt x="584746" y="523709"/>
                  </a:moveTo>
                  <a:lnTo>
                    <a:pt x="580631" y="525284"/>
                  </a:lnTo>
                  <a:lnTo>
                    <a:pt x="578002" y="529551"/>
                  </a:lnTo>
                  <a:lnTo>
                    <a:pt x="583628" y="530682"/>
                  </a:lnTo>
                  <a:lnTo>
                    <a:pt x="584746" y="523709"/>
                  </a:lnTo>
                  <a:close/>
                </a:path>
                <a:path w="2186940" h="992504">
                  <a:moveTo>
                    <a:pt x="598805" y="456349"/>
                  </a:moveTo>
                  <a:lnTo>
                    <a:pt x="598017" y="450761"/>
                  </a:lnTo>
                  <a:lnTo>
                    <a:pt x="588416" y="454761"/>
                  </a:lnTo>
                  <a:lnTo>
                    <a:pt x="584428" y="460349"/>
                  </a:lnTo>
                  <a:lnTo>
                    <a:pt x="588416" y="466750"/>
                  </a:lnTo>
                  <a:lnTo>
                    <a:pt x="594817" y="461149"/>
                  </a:lnTo>
                  <a:lnTo>
                    <a:pt x="598805" y="456349"/>
                  </a:lnTo>
                  <a:close/>
                </a:path>
                <a:path w="2186940" h="992504">
                  <a:moveTo>
                    <a:pt x="602945" y="406781"/>
                  </a:moveTo>
                  <a:lnTo>
                    <a:pt x="599605" y="403606"/>
                  </a:lnTo>
                  <a:lnTo>
                    <a:pt x="598106" y="408914"/>
                  </a:lnTo>
                  <a:lnTo>
                    <a:pt x="592416" y="410692"/>
                  </a:lnTo>
                  <a:lnTo>
                    <a:pt x="587921" y="412940"/>
                  </a:lnTo>
                  <a:lnTo>
                    <a:pt x="590016" y="419595"/>
                  </a:lnTo>
                  <a:lnTo>
                    <a:pt x="597928" y="421817"/>
                  </a:lnTo>
                  <a:lnTo>
                    <a:pt x="602310" y="415188"/>
                  </a:lnTo>
                  <a:lnTo>
                    <a:pt x="602945" y="406781"/>
                  </a:lnTo>
                  <a:close/>
                </a:path>
                <a:path w="2186940" h="992504">
                  <a:moveTo>
                    <a:pt x="612355" y="793191"/>
                  </a:moveTo>
                  <a:lnTo>
                    <a:pt x="607301" y="794118"/>
                  </a:lnTo>
                  <a:lnTo>
                    <a:pt x="603592" y="798804"/>
                  </a:lnTo>
                  <a:lnTo>
                    <a:pt x="609993" y="801611"/>
                  </a:lnTo>
                  <a:lnTo>
                    <a:pt x="612355" y="793191"/>
                  </a:lnTo>
                  <a:close/>
                </a:path>
                <a:path w="2186940" h="992504">
                  <a:moveTo>
                    <a:pt x="612394" y="474738"/>
                  </a:moveTo>
                  <a:lnTo>
                    <a:pt x="609993" y="471538"/>
                  </a:lnTo>
                  <a:lnTo>
                    <a:pt x="606806" y="468337"/>
                  </a:lnTo>
                  <a:lnTo>
                    <a:pt x="604405" y="465150"/>
                  </a:lnTo>
                  <a:lnTo>
                    <a:pt x="598017" y="469138"/>
                  </a:lnTo>
                  <a:lnTo>
                    <a:pt x="598805" y="474738"/>
                  </a:lnTo>
                  <a:lnTo>
                    <a:pt x="605205" y="480326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2186940" h="992504">
                  <a:moveTo>
                    <a:pt x="649147" y="171259"/>
                  </a:moveTo>
                  <a:lnTo>
                    <a:pt x="645071" y="172834"/>
                  </a:lnTo>
                  <a:lnTo>
                    <a:pt x="642632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2186940" h="992504">
                  <a:moveTo>
                    <a:pt x="704405" y="473887"/>
                  </a:moveTo>
                  <a:lnTo>
                    <a:pt x="696315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2186940" h="992504">
                  <a:moveTo>
                    <a:pt x="712495" y="848677"/>
                  </a:moveTo>
                  <a:lnTo>
                    <a:pt x="711898" y="844080"/>
                  </a:lnTo>
                  <a:lnTo>
                    <a:pt x="707097" y="842619"/>
                  </a:lnTo>
                  <a:lnTo>
                    <a:pt x="703503" y="850366"/>
                  </a:lnTo>
                  <a:lnTo>
                    <a:pt x="712495" y="848677"/>
                  </a:lnTo>
                  <a:close/>
                </a:path>
                <a:path w="2186940" h="992504">
                  <a:moveTo>
                    <a:pt x="745070" y="509905"/>
                  </a:moveTo>
                  <a:lnTo>
                    <a:pt x="734682" y="505904"/>
                  </a:lnTo>
                  <a:lnTo>
                    <a:pt x="736917" y="501269"/>
                  </a:lnTo>
                  <a:lnTo>
                    <a:pt x="734580" y="502412"/>
                  </a:lnTo>
                  <a:lnTo>
                    <a:pt x="732091" y="506691"/>
                  </a:lnTo>
                  <a:lnTo>
                    <a:pt x="733882" y="511505"/>
                  </a:lnTo>
                  <a:lnTo>
                    <a:pt x="744270" y="509905"/>
                  </a:lnTo>
                  <a:lnTo>
                    <a:pt x="745070" y="509905"/>
                  </a:lnTo>
                  <a:close/>
                </a:path>
                <a:path w="2186940" h="992504">
                  <a:moveTo>
                    <a:pt x="746658" y="707313"/>
                  </a:moveTo>
                  <a:lnTo>
                    <a:pt x="745871" y="701713"/>
                  </a:lnTo>
                  <a:lnTo>
                    <a:pt x="736269" y="705713"/>
                  </a:lnTo>
                  <a:lnTo>
                    <a:pt x="732282" y="711301"/>
                  </a:lnTo>
                  <a:lnTo>
                    <a:pt x="736269" y="717702"/>
                  </a:lnTo>
                  <a:lnTo>
                    <a:pt x="742670" y="712901"/>
                  </a:lnTo>
                  <a:lnTo>
                    <a:pt x="746658" y="707313"/>
                  </a:lnTo>
                  <a:close/>
                </a:path>
                <a:path w="2186940" h="992504">
                  <a:moveTo>
                    <a:pt x="761847" y="515493"/>
                  </a:moveTo>
                  <a:lnTo>
                    <a:pt x="755459" y="517893"/>
                  </a:lnTo>
                  <a:lnTo>
                    <a:pt x="752259" y="520293"/>
                  </a:lnTo>
                  <a:lnTo>
                    <a:pt x="755459" y="526681"/>
                  </a:lnTo>
                  <a:lnTo>
                    <a:pt x="761047" y="524281"/>
                  </a:lnTo>
                  <a:lnTo>
                    <a:pt x="757847" y="520293"/>
                  </a:lnTo>
                  <a:lnTo>
                    <a:pt x="761847" y="515493"/>
                  </a:lnTo>
                  <a:close/>
                </a:path>
                <a:path w="2186940" h="992504">
                  <a:moveTo>
                    <a:pt x="762749" y="911504"/>
                  </a:moveTo>
                  <a:lnTo>
                    <a:pt x="754659" y="907910"/>
                  </a:lnTo>
                  <a:lnTo>
                    <a:pt x="758253" y="917803"/>
                  </a:lnTo>
                  <a:lnTo>
                    <a:pt x="762444" y="916901"/>
                  </a:lnTo>
                  <a:lnTo>
                    <a:pt x="762749" y="911504"/>
                  </a:lnTo>
                  <a:close/>
                </a:path>
                <a:path w="2186940" h="992504">
                  <a:moveTo>
                    <a:pt x="789127" y="574586"/>
                  </a:moveTo>
                  <a:lnTo>
                    <a:pt x="781024" y="571436"/>
                  </a:lnTo>
                  <a:lnTo>
                    <a:pt x="784631" y="580885"/>
                  </a:lnTo>
                  <a:lnTo>
                    <a:pt x="788822" y="579831"/>
                  </a:lnTo>
                  <a:lnTo>
                    <a:pt x="789127" y="574586"/>
                  </a:lnTo>
                  <a:close/>
                </a:path>
                <a:path w="2186940" h="992504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34" y="497916"/>
                  </a:lnTo>
                  <a:lnTo>
                    <a:pt x="778738" y="500430"/>
                  </a:lnTo>
                  <a:lnTo>
                    <a:pt x="780237" y="506704"/>
                  </a:lnTo>
                  <a:lnTo>
                    <a:pt x="785025" y="501904"/>
                  </a:lnTo>
                  <a:lnTo>
                    <a:pt x="793813" y="498716"/>
                  </a:lnTo>
                  <a:close/>
                </a:path>
                <a:path w="2186940" h="992504">
                  <a:moveTo>
                    <a:pt x="794143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43" y="606831"/>
                  </a:lnTo>
                  <a:close/>
                </a:path>
                <a:path w="2186940" h="992504">
                  <a:moveTo>
                    <a:pt x="815530" y="606729"/>
                  </a:moveTo>
                  <a:lnTo>
                    <a:pt x="810704" y="605612"/>
                  </a:lnTo>
                  <a:lnTo>
                    <a:pt x="805421" y="605383"/>
                  </a:lnTo>
                  <a:lnTo>
                    <a:pt x="809802" y="607402"/>
                  </a:lnTo>
                  <a:lnTo>
                    <a:pt x="815530" y="606729"/>
                  </a:lnTo>
                  <a:close/>
                </a:path>
                <a:path w="2186940" h="992504">
                  <a:moveTo>
                    <a:pt x="832980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91" y="504304"/>
                  </a:lnTo>
                  <a:lnTo>
                    <a:pt x="824992" y="507504"/>
                  </a:lnTo>
                  <a:lnTo>
                    <a:pt x="828179" y="513892"/>
                  </a:lnTo>
                  <a:lnTo>
                    <a:pt x="832980" y="511505"/>
                  </a:lnTo>
                  <a:close/>
                </a:path>
                <a:path w="2186940" h="992504">
                  <a:moveTo>
                    <a:pt x="833983" y="610870"/>
                  </a:moveTo>
                  <a:lnTo>
                    <a:pt x="833374" y="606107"/>
                  </a:lnTo>
                  <a:lnTo>
                    <a:pt x="828586" y="604799"/>
                  </a:lnTo>
                  <a:lnTo>
                    <a:pt x="824992" y="613003"/>
                  </a:lnTo>
                  <a:lnTo>
                    <a:pt x="833983" y="610870"/>
                  </a:lnTo>
                  <a:close/>
                </a:path>
                <a:path w="2186940" h="992504">
                  <a:moveTo>
                    <a:pt x="841870" y="515924"/>
                  </a:moveTo>
                  <a:lnTo>
                    <a:pt x="836777" y="516890"/>
                  </a:lnTo>
                  <a:lnTo>
                    <a:pt x="833780" y="519963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2186940" h="992504">
                  <a:moveTo>
                    <a:pt x="854557" y="831989"/>
                  </a:moveTo>
                  <a:lnTo>
                    <a:pt x="850557" y="827989"/>
                  </a:lnTo>
                  <a:lnTo>
                    <a:pt x="847369" y="821601"/>
                  </a:lnTo>
                  <a:lnTo>
                    <a:pt x="843368" y="824788"/>
                  </a:lnTo>
                  <a:lnTo>
                    <a:pt x="846569" y="827989"/>
                  </a:lnTo>
                  <a:lnTo>
                    <a:pt x="849757" y="834390"/>
                  </a:lnTo>
                  <a:lnTo>
                    <a:pt x="854557" y="831989"/>
                  </a:lnTo>
                  <a:close/>
                </a:path>
                <a:path w="2186940" h="992504">
                  <a:moveTo>
                    <a:pt x="944397" y="496887"/>
                  </a:moveTo>
                  <a:lnTo>
                    <a:pt x="940269" y="498309"/>
                  </a:lnTo>
                  <a:lnTo>
                    <a:pt x="937653" y="502729"/>
                  </a:lnTo>
                  <a:lnTo>
                    <a:pt x="943267" y="504304"/>
                  </a:lnTo>
                  <a:lnTo>
                    <a:pt x="944397" y="496887"/>
                  </a:lnTo>
                  <a:close/>
                </a:path>
                <a:path w="2186940" h="992504">
                  <a:moveTo>
                    <a:pt x="1995995" y="670420"/>
                  </a:moveTo>
                  <a:lnTo>
                    <a:pt x="1992934" y="666153"/>
                  </a:lnTo>
                  <a:lnTo>
                    <a:pt x="1987918" y="662482"/>
                  </a:lnTo>
                  <a:lnTo>
                    <a:pt x="1984641" y="662546"/>
                  </a:lnTo>
                  <a:lnTo>
                    <a:pt x="1982241" y="666546"/>
                  </a:lnTo>
                  <a:lnTo>
                    <a:pt x="1991829" y="672147"/>
                  </a:lnTo>
                  <a:lnTo>
                    <a:pt x="1993430" y="672147"/>
                  </a:lnTo>
                  <a:lnTo>
                    <a:pt x="1995995" y="670420"/>
                  </a:lnTo>
                  <a:close/>
                </a:path>
                <a:path w="2186940" h="992504">
                  <a:moveTo>
                    <a:pt x="2005368" y="900252"/>
                  </a:moveTo>
                  <a:lnTo>
                    <a:pt x="2001024" y="900823"/>
                  </a:lnTo>
                  <a:lnTo>
                    <a:pt x="1997278" y="904532"/>
                  </a:lnTo>
                  <a:lnTo>
                    <a:pt x="2002218" y="907110"/>
                  </a:lnTo>
                  <a:lnTo>
                    <a:pt x="2005368" y="900252"/>
                  </a:lnTo>
                  <a:close/>
                </a:path>
                <a:path w="2186940" h="992504">
                  <a:moveTo>
                    <a:pt x="2016125" y="738784"/>
                  </a:moveTo>
                  <a:lnTo>
                    <a:pt x="2010918" y="738378"/>
                  </a:lnTo>
                  <a:lnTo>
                    <a:pt x="2007349" y="740816"/>
                  </a:lnTo>
                  <a:lnTo>
                    <a:pt x="2014207" y="744067"/>
                  </a:lnTo>
                  <a:lnTo>
                    <a:pt x="2016125" y="738784"/>
                  </a:lnTo>
                  <a:close/>
                </a:path>
                <a:path w="2186940" h="992504">
                  <a:moveTo>
                    <a:pt x="2038184" y="918298"/>
                  </a:moveTo>
                  <a:lnTo>
                    <a:pt x="2031796" y="918298"/>
                  </a:lnTo>
                  <a:lnTo>
                    <a:pt x="2027796" y="919899"/>
                  </a:lnTo>
                  <a:lnTo>
                    <a:pt x="2029396" y="927087"/>
                  </a:lnTo>
                  <a:lnTo>
                    <a:pt x="2034984" y="926299"/>
                  </a:lnTo>
                  <a:lnTo>
                    <a:pt x="2032596" y="922299"/>
                  </a:lnTo>
                  <a:lnTo>
                    <a:pt x="2038184" y="918298"/>
                  </a:lnTo>
                  <a:close/>
                </a:path>
                <a:path w="2186940" h="992504">
                  <a:moveTo>
                    <a:pt x="2048573" y="934288"/>
                  </a:moveTo>
                  <a:lnTo>
                    <a:pt x="2040585" y="936688"/>
                  </a:lnTo>
                  <a:lnTo>
                    <a:pt x="2038985" y="940676"/>
                  </a:lnTo>
                  <a:lnTo>
                    <a:pt x="2038985" y="946277"/>
                  </a:lnTo>
                  <a:lnTo>
                    <a:pt x="2046173" y="944676"/>
                  </a:lnTo>
                  <a:lnTo>
                    <a:pt x="2048573" y="939876"/>
                  </a:lnTo>
                  <a:lnTo>
                    <a:pt x="2048573" y="934288"/>
                  </a:lnTo>
                  <a:close/>
                </a:path>
                <a:path w="2186940" h="992504">
                  <a:moveTo>
                    <a:pt x="2139086" y="954570"/>
                  </a:moveTo>
                  <a:lnTo>
                    <a:pt x="2136317" y="950328"/>
                  </a:lnTo>
                  <a:lnTo>
                    <a:pt x="2132495" y="954265"/>
                  </a:lnTo>
                  <a:lnTo>
                    <a:pt x="2138565" y="958646"/>
                  </a:lnTo>
                  <a:lnTo>
                    <a:pt x="2139086" y="954570"/>
                  </a:lnTo>
                  <a:close/>
                </a:path>
                <a:path w="2186940" h="992504">
                  <a:moveTo>
                    <a:pt x="2169261" y="963853"/>
                  </a:moveTo>
                  <a:lnTo>
                    <a:pt x="2165261" y="959866"/>
                  </a:lnTo>
                  <a:lnTo>
                    <a:pt x="2156472" y="968654"/>
                  </a:lnTo>
                  <a:lnTo>
                    <a:pt x="2153069" y="974534"/>
                  </a:lnTo>
                  <a:lnTo>
                    <a:pt x="2158669" y="972553"/>
                  </a:lnTo>
                  <a:lnTo>
                    <a:pt x="2166353" y="967422"/>
                  </a:lnTo>
                  <a:lnTo>
                    <a:pt x="2169261" y="963853"/>
                  </a:lnTo>
                  <a:close/>
                </a:path>
                <a:path w="2186940" h="992504">
                  <a:moveTo>
                    <a:pt x="2186838" y="909510"/>
                  </a:moveTo>
                  <a:lnTo>
                    <a:pt x="2186038" y="906310"/>
                  </a:lnTo>
                  <a:lnTo>
                    <a:pt x="2186038" y="903909"/>
                  </a:lnTo>
                  <a:lnTo>
                    <a:pt x="2182838" y="903909"/>
                  </a:lnTo>
                  <a:lnTo>
                    <a:pt x="2180450" y="904709"/>
                  </a:lnTo>
                  <a:lnTo>
                    <a:pt x="2177250" y="904709"/>
                  </a:lnTo>
                  <a:lnTo>
                    <a:pt x="2177250" y="910310"/>
                  </a:lnTo>
                  <a:lnTo>
                    <a:pt x="2178050" y="912710"/>
                  </a:lnTo>
                  <a:lnTo>
                    <a:pt x="2181250" y="912710"/>
                  </a:lnTo>
                  <a:lnTo>
                    <a:pt x="2183638" y="911910"/>
                  </a:lnTo>
                  <a:lnTo>
                    <a:pt x="2186838" y="911910"/>
                  </a:lnTo>
                  <a:lnTo>
                    <a:pt x="2186838" y="9095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393907" y="9884892"/>
              <a:ext cx="896619" cy="403225"/>
            </a:xfrm>
            <a:custGeom>
              <a:avLst/>
              <a:gdLst/>
              <a:ahLst/>
              <a:cxnLst/>
              <a:rect l="l" t="t" r="r" b="b"/>
              <a:pathLst>
                <a:path w="896619" h="403225">
                  <a:moveTo>
                    <a:pt x="9220" y="159651"/>
                  </a:moveTo>
                  <a:lnTo>
                    <a:pt x="6629" y="155041"/>
                  </a:lnTo>
                  <a:lnTo>
                    <a:pt x="0" y="158978"/>
                  </a:lnTo>
                  <a:lnTo>
                    <a:pt x="3937" y="160743"/>
                  </a:lnTo>
                  <a:lnTo>
                    <a:pt x="9220" y="159651"/>
                  </a:lnTo>
                  <a:close/>
                </a:path>
                <a:path w="896619" h="403225">
                  <a:moveTo>
                    <a:pt x="71361" y="394804"/>
                  </a:moveTo>
                  <a:lnTo>
                    <a:pt x="66573" y="396405"/>
                  </a:lnTo>
                  <a:lnTo>
                    <a:pt x="59385" y="391617"/>
                  </a:lnTo>
                  <a:lnTo>
                    <a:pt x="59385" y="399605"/>
                  </a:lnTo>
                  <a:lnTo>
                    <a:pt x="64173" y="398005"/>
                  </a:lnTo>
                  <a:lnTo>
                    <a:pt x="71361" y="402805"/>
                  </a:lnTo>
                  <a:lnTo>
                    <a:pt x="71361" y="394804"/>
                  </a:lnTo>
                  <a:close/>
                </a:path>
                <a:path w="896619" h="403225">
                  <a:moveTo>
                    <a:pt x="89750" y="227774"/>
                  </a:moveTo>
                  <a:lnTo>
                    <a:pt x="84950" y="226174"/>
                  </a:lnTo>
                  <a:lnTo>
                    <a:pt x="84150" y="230974"/>
                  </a:lnTo>
                  <a:lnTo>
                    <a:pt x="80962" y="237363"/>
                  </a:lnTo>
                  <a:lnTo>
                    <a:pt x="86550" y="238963"/>
                  </a:lnTo>
                  <a:lnTo>
                    <a:pt x="86550" y="234162"/>
                  </a:lnTo>
                  <a:lnTo>
                    <a:pt x="89750" y="227774"/>
                  </a:lnTo>
                  <a:close/>
                </a:path>
                <a:path w="896619" h="403225">
                  <a:moveTo>
                    <a:pt x="91617" y="220256"/>
                  </a:moveTo>
                  <a:lnTo>
                    <a:pt x="87350" y="214185"/>
                  </a:lnTo>
                  <a:lnTo>
                    <a:pt x="83083" y="217106"/>
                  </a:lnTo>
                  <a:lnTo>
                    <a:pt x="87350" y="220179"/>
                  </a:lnTo>
                  <a:lnTo>
                    <a:pt x="91617" y="220256"/>
                  </a:lnTo>
                  <a:close/>
                </a:path>
                <a:path w="896619" h="403225">
                  <a:moveTo>
                    <a:pt x="116128" y="266141"/>
                  </a:moveTo>
                  <a:lnTo>
                    <a:pt x="108927" y="265341"/>
                  </a:lnTo>
                  <a:lnTo>
                    <a:pt x="100139" y="261340"/>
                  </a:lnTo>
                  <a:lnTo>
                    <a:pt x="97739" y="266141"/>
                  </a:lnTo>
                  <a:lnTo>
                    <a:pt x="104101" y="269062"/>
                  </a:lnTo>
                  <a:lnTo>
                    <a:pt x="108432" y="271526"/>
                  </a:lnTo>
                  <a:lnTo>
                    <a:pt x="112014" y="271310"/>
                  </a:lnTo>
                  <a:lnTo>
                    <a:pt x="116128" y="266141"/>
                  </a:lnTo>
                  <a:close/>
                </a:path>
                <a:path w="896619" h="403225">
                  <a:moveTo>
                    <a:pt x="140093" y="354050"/>
                  </a:moveTo>
                  <a:lnTo>
                    <a:pt x="136906" y="347662"/>
                  </a:lnTo>
                  <a:lnTo>
                    <a:pt x="132105" y="342861"/>
                  </a:lnTo>
                  <a:lnTo>
                    <a:pt x="124917" y="342061"/>
                  </a:lnTo>
                  <a:lnTo>
                    <a:pt x="128117" y="350850"/>
                  </a:lnTo>
                  <a:lnTo>
                    <a:pt x="132105" y="355650"/>
                  </a:lnTo>
                  <a:lnTo>
                    <a:pt x="140093" y="354050"/>
                  </a:lnTo>
                  <a:close/>
                </a:path>
                <a:path w="896619" h="403225">
                  <a:moveTo>
                    <a:pt x="148894" y="270129"/>
                  </a:moveTo>
                  <a:lnTo>
                    <a:pt x="143294" y="267741"/>
                  </a:lnTo>
                  <a:lnTo>
                    <a:pt x="142494" y="272529"/>
                  </a:lnTo>
                  <a:lnTo>
                    <a:pt x="135305" y="272529"/>
                  </a:lnTo>
                  <a:lnTo>
                    <a:pt x="141693" y="275729"/>
                  </a:lnTo>
                  <a:lnTo>
                    <a:pt x="145694" y="276529"/>
                  </a:lnTo>
                  <a:lnTo>
                    <a:pt x="148894" y="270129"/>
                  </a:lnTo>
                  <a:close/>
                </a:path>
                <a:path w="896619" h="403225">
                  <a:moveTo>
                    <a:pt x="150495" y="294106"/>
                  </a:moveTo>
                  <a:lnTo>
                    <a:pt x="142494" y="287718"/>
                  </a:lnTo>
                  <a:lnTo>
                    <a:pt x="141693" y="288518"/>
                  </a:lnTo>
                  <a:lnTo>
                    <a:pt x="144894" y="297307"/>
                  </a:lnTo>
                  <a:lnTo>
                    <a:pt x="140042" y="298716"/>
                  </a:lnTo>
                  <a:lnTo>
                    <a:pt x="142595" y="299605"/>
                  </a:lnTo>
                  <a:lnTo>
                    <a:pt x="147701" y="298538"/>
                  </a:lnTo>
                  <a:lnTo>
                    <a:pt x="150495" y="294106"/>
                  </a:lnTo>
                  <a:close/>
                </a:path>
                <a:path w="896619" h="403225">
                  <a:moveTo>
                    <a:pt x="159283" y="342861"/>
                  </a:moveTo>
                  <a:lnTo>
                    <a:pt x="157683" y="339661"/>
                  </a:lnTo>
                  <a:lnTo>
                    <a:pt x="156883" y="337261"/>
                  </a:lnTo>
                  <a:lnTo>
                    <a:pt x="155282" y="335673"/>
                  </a:lnTo>
                  <a:lnTo>
                    <a:pt x="146951" y="339001"/>
                  </a:lnTo>
                  <a:lnTo>
                    <a:pt x="147091" y="338772"/>
                  </a:lnTo>
                  <a:lnTo>
                    <a:pt x="143497" y="336562"/>
                  </a:lnTo>
                  <a:lnTo>
                    <a:pt x="139001" y="339902"/>
                  </a:lnTo>
                  <a:lnTo>
                    <a:pt x="141693" y="347662"/>
                  </a:lnTo>
                  <a:lnTo>
                    <a:pt x="144348" y="343293"/>
                  </a:lnTo>
                  <a:lnTo>
                    <a:pt x="145694" y="346862"/>
                  </a:lnTo>
                  <a:lnTo>
                    <a:pt x="151282" y="347662"/>
                  </a:lnTo>
                  <a:lnTo>
                    <a:pt x="159283" y="342861"/>
                  </a:lnTo>
                  <a:close/>
                </a:path>
                <a:path w="896619" h="403225">
                  <a:moveTo>
                    <a:pt x="173469" y="213639"/>
                  </a:moveTo>
                  <a:lnTo>
                    <a:pt x="169875" y="211391"/>
                  </a:lnTo>
                  <a:lnTo>
                    <a:pt x="165379" y="214541"/>
                  </a:lnTo>
                  <a:lnTo>
                    <a:pt x="168071" y="222173"/>
                  </a:lnTo>
                  <a:lnTo>
                    <a:pt x="173469" y="213639"/>
                  </a:lnTo>
                  <a:close/>
                </a:path>
                <a:path w="896619" h="403225">
                  <a:moveTo>
                    <a:pt x="173672" y="164630"/>
                  </a:moveTo>
                  <a:lnTo>
                    <a:pt x="166141" y="159918"/>
                  </a:lnTo>
                  <a:lnTo>
                    <a:pt x="162572" y="163436"/>
                  </a:lnTo>
                  <a:lnTo>
                    <a:pt x="164566" y="167563"/>
                  </a:lnTo>
                  <a:lnTo>
                    <a:pt x="173672" y="164630"/>
                  </a:lnTo>
                  <a:close/>
                </a:path>
                <a:path w="896619" h="403225">
                  <a:moveTo>
                    <a:pt x="180492" y="183172"/>
                  </a:moveTo>
                  <a:lnTo>
                    <a:pt x="179260" y="178219"/>
                  </a:lnTo>
                  <a:lnTo>
                    <a:pt x="174879" y="175082"/>
                  </a:lnTo>
                  <a:lnTo>
                    <a:pt x="177165" y="179425"/>
                  </a:lnTo>
                  <a:lnTo>
                    <a:pt x="180492" y="183172"/>
                  </a:lnTo>
                  <a:close/>
                </a:path>
                <a:path w="896619" h="403225">
                  <a:moveTo>
                    <a:pt x="198285" y="190817"/>
                  </a:moveTo>
                  <a:lnTo>
                    <a:pt x="195249" y="186220"/>
                  </a:lnTo>
                  <a:lnTo>
                    <a:pt x="189064" y="190144"/>
                  </a:lnTo>
                  <a:lnTo>
                    <a:pt x="193141" y="191909"/>
                  </a:lnTo>
                  <a:lnTo>
                    <a:pt x="198285" y="190817"/>
                  </a:lnTo>
                  <a:close/>
                </a:path>
                <a:path w="896619" h="403225">
                  <a:moveTo>
                    <a:pt x="207238" y="373227"/>
                  </a:moveTo>
                  <a:lnTo>
                    <a:pt x="200152" y="370535"/>
                  </a:lnTo>
                  <a:lnTo>
                    <a:pt x="200939" y="374434"/>
                  </a:lnTo>
                  <a:lnTo>
                    <a:pt x="204876" y="377723"/>
                  </a:lnTo>
                  <a:lnTo>
                    <a:pt x="207238" y="373227"/>
                  </a:lnTo>
                  <a:close/>
                </a:path>
                <a:path w="896619" h="403225">
                  <a:moveTo>
                    <a:pt x="254914" y="400050"/>
                  </a:moveTo>
                  <a:lnTo>
                    <a:pt x="252793" y="394804"/>
                  </a:lnTo>
                  <a:lnTo>
                    <a:pt x="251193" y="398005"/>
                  </a:lnTo>
                  <a:lnTo>
                    <a:pt x="247192" y="397205"/>
                  </a:lnTo>
                  <a:lnTo>
                    <a:pt x="244792" y="399605"/>
                  </a:lnTo>
                  <a:lnTo>
                    <a:pt x="245872" y="402107"/>
                  </a:lnTo>
                  <a:lnTo>
                    <a:pt x="253428" y="402107"/>
                  </a:lnTo>
                  <a:lnTo>
                    <a:pt x="254914" y="400050"/>
                  </a:lnTo>
                  <a:close/>
                </a:path>
                <a:path w="896619" h="403225">
                  <a:moveTo>
                    <a:pt x="267474" y="390626"/>
                  </a:moveTo>
                  <a:lnTo>
                    <a:pt x="264782" y="386016"/>
                  </a:lnTo>
                  <a:lnTo>
                    <a:pt x="258483" y="389953"/>
                  </a:lnTo>
                  <a:lnTo>
                    <a:pt x="262382" y="391718"/>
                  </a:lnTo>
                  <a:lnTo>
                    <a:pt x="267474" y="390626"/>
                  </a:lnTo>
                  <a:close/>
                </a:path>
                <a:path w="896619" h="403225">
                  <a:moveTo>
                    <a:pt x="317525" y="156641"/>
                  </a:moveTo>
                  <a:lnTo>
                    <a:pt x="308737" y="155841"/>
                  </a:lnTo>
                  <a:lnTo>
                    <a:pt x="302336" y="156641"/>
                  </a:lnTo>
                  <a:lnTo>
                    <a:pt x="298348" y="160642"/>
                  </a:lnTo>
                  <a:lnTo>
                    <a:pt x="307936" y="163842"/>
                  </a:lnTo>
                  <a:lnTo>
                    <a:pt x="314325" y="163842"/>
                  </a:lnTo>
                  <a:lnTo>
                    <a:pt x="317525" y="156641"/>
                  </a:lnTo>
                  <a:close/>
                </a:path>
                <a:path w="896619" h="403225">
                  <a:moveTo>
                    <a:pt x="333159" y="402107"/>
                  </a:moveTo>
                  <a:lnTo>
                    <a:pt x="330314" y="399605"/>
                  </a:lnTo>
                  <a:lnTo>
                    <a:pt x="329615" y="402107"/>
                  </a:lnTo>
                  <a:lnTo>
                    <a:pt x="333159" y="402107"/>
                  </a:lnTo>
                  <a:close/>
                </a:path>
                <a:path w="896619" h="403225">
                  <a:moveTo>
                    <a:pt x="338302" y="1600"/>
                  </a:moveTo>
                  <a:lnTo>
                    <a:pt x="333502" y="0"/>
                  </a:lnTo>
                  <a:lnTo>
                    <a:pt x="332714" y="5588"/>
                  </a:lnTo>
                  <a:lnTo>
                    <a:pt x="329514" y="11188"/>
                  </a:lnTo>
                  <a:lnTo>
                    <a:pt x="335102" y="12788"/>
                  </a:lnTo>
                  <a:lnTo>
                    <a:pt x="335102" y="7988"/>
                  </a:lnTo>
                  <a:lnTo>
                    <a:pt x="338302" y="1600"/>
                  </a:lnTo>
                  <a:close/>
                </a:path>
                <a:path w="896619" h="403225">
                  <a:moveTo>
                    <a:pt x="342099" y="332041"/>
                  </a:moveTo>
                  <a:lnTo>
                    <a:pt x="339102" y="328079"/>
                  </a:lnTo>
                  <a:lnTo>
                    <a:pt x="334911" y="327101"/>
                  </a:lnTo>
                  <a:lnTo>
                    <a:pt x="336702" y="334073"/>
                  </a:lnTo>
                  <a:lnTo>
                    <a:pt x="342099" y="332041"/>
                  </a:lnTo>
                  <a:close/>
                </a:path>
                <a:path w="896619" h="403225">
                  <a:moveTo>
                    <a:pt x="344017" y="256146"/>
                  </a:moveTo>
                  <a:lnTo>
                    <a:pt x="340702" y="250952"/>
                  </a:lnTo>
                  <a:lnTo>
                    <a:pt x="337273" y="253898"/>
                  </a:lnTo>
                  <a:lnTo>
                    <a:pt x="331304" y="254749"/>
                  </a:lnTo>
                  <a:lnTo>
                    <a:pt x="327444" y="255892"/>
                  </a:lnTo>
                  <a:lnTo>
                    <a:pt x="330314" y="259740"/>
                  </a:lnTo>
                  <a:lnTo>
                    <a:pt x="334187" y="258140"/>
                  </a:lnTo>
                  <a:lnTo>
                    <a:pt x="340296" y="257746"/>
                  </a:lnTo>
                  <a:lnTo>
                    <a:pt x="344017" y="256146"/>
                  </a:lnTo>
                  <a:close/>
                </a:path>
                <a:path w="896619" h="403225">
                  <a:moveTo>
                    <a:pt x="420458" y="356501"/>
                  </a:moveTo>
                  <a:lnTo>
                    <a:pt x="419519" y="351853"/>
                  </a:lnTo>
                  <a:lnTo>
                    <a:pt x="417537" y="347510"/>
                  </a:lnTo>
                  <a:lnTo>
                    <a:pt x="417423" y="352450"/>
                  </a:lnTo>
                  <a:lnTo>
                    <a:pt x="420458" y="356501"/>
                  </a:lnTo>
                  <a:close/>
                </a:path>
                <a:path w="896619" h="403225">
                  <a:moveTo>
                    <a:pt x="422922" y="57238"/>
                  </a:moveTo>
                  <a:lnTo>
                    <a:pt x="422529" y="50558"/>
                  </a:lnTo>
                  <a:lnTo>
                    <a:pt x="422224" y="43954"/>
                  </a:lnTo>
                  <a:lnTo>
                    <a:pt x="419823" y="48755"/>
                  </a:lnTo>
                  <a:lnTo>
                    <a:pt x="413423" y="43954"/>
                  </a:lnTo>
                  <a:lnTo>
                    <a:pt x="410235" y="47155"/>
                  </a:lnTo>
                  <a:lnTo>
                    <a:pt x="416128" y="52362"/>
                  </a:lnTo>
                  <a:lnTo>
                    <a:pt x="416623" y="58839"/>
                  </a:lnTo>
                  <a:lnTo>
                    <a:pt x="416521" y="65468"/>
                  </a:lnTo>
                  <a:lnTo>
                    <a:pt x="420624" y="71132"/>
                  </a:lnTo>
                  <a:lnTo>
                    <a:pt x="422554" y="64071"/>
                  </a:lnTo>
                  <a:lnTo>
                    <a:pt x="422922" y="57238"/>
                  </a:lnTo>
                  <a:close/>
                </a:path>
                <a:path w="896619" h="403225">
                  <a:moveTo>
                    <a:pt x="430796" y="297967"/>
                  </a:moveTo>
                  <a:lnTo>
                    <a:pt x="428612" y="291706"/>
                  </a:lnTo>
                  <a:lnTo>
                    <a:pt x="421360" y="292798"/>
                  </a:lnTo>
                  <a:lnTo>
                    <a:pt x="411924" y="295008"/>
                  </a:lnTo>
                  <a:lnTo>
                    <a:pt x="406247" y="296773"/>
                  </a:lnTo>
                  <a:lnTo>
                    <a:pt x="410235" y="296506"/>
                  </a:lnTo>
                  <a:lnTo>
                    <a:pt x="416585" y="296989"/>
                  </a:lnTo>
                  <a:lnTo>
                    <a:pt x="425119" y="298602"/>
                  </a:lnTo>
                  <a:lnTo>
                    <a:pt x="430796" y="297967"/>
                  </a:lnTo>
                  <a:close/>
                </a:path>
                <a:path w="896619" h="403225">
                  <a:moveTo>
                    <a:pt x="439801" y="277329"/>
                  </a:moveTo>
                  <a:lnTo>
                    <a:pt x="435800" y="270929"/>
                  </a:lnTo>
                  <a:lnTo>
                    <a:pt x="431012" y="266141"/>
                  </a:lnTo>
                  <a:lnTo>
                    <a:pt x="424611" y="265341"/>
                  </a:lnTo>
                  <a:lnTo>
                    <a:pt x="427812" y="274129"/>
                  </a:lnTo>
                  <a:lnTo>
                    <a:pt x="431812" y="278930"/>
                  </a:lnTo>
                  <a:lnTo>
                    <a:pt x="439801" y="277329"/>
                  </a:lnTo>
                  <a:close/>
                </a:path>
                <a:path w="896619" h="403225">
                  <a:moveTo>
                    <a:pt x="447789" y="91909"/>
                  </a:moveTo>
                  <a:lnTo>
                    <a:pt x="440715" y="87185"/>
                  </a:lnTo>
                  <a:lnTo>
                    <a:pt x="437299" y="90703"/>
                  </a:lnTo>
                  <a:lnTo>
                    <a:pt x="439140" y="94830"/>
                  </a:lnTo>
                  <a:lnTo>
                    <a:pt x="447789" y="91909"/>
                  </a:lnTo>
                  <a:close/>
                </a:path>
                <a:path w="896619" h="403225">
                  <a:moveTo>
                    <a:pt x="451294" y="339255"/>
                  </a:moveTo>
                  <a:lnTo>
                    <a:pt x="450392" y="334568"/>
                  </a:lnTo>
                  <a:lnTo>
                    <a:pt x="448589" y="330034"/>
                  </a:lnTo>
                  <a:lnTo>
                    <a:pt x="448589" y="334873"/>
                  </a:lnTo>
                  <a:lnTo>
                    <a:pt x="451294" y="339255"/>
                  </a:lnTo>
                  <a:close/>
                </a:path>
                <a:path w="896619" h="403225">
                  <a:moveTo>
                    <a:pt x="466775" y="10299"/>
                  </a:moveTo>
                  <a:lnTo>
                    <a:pt x="463181" y="8089"/>
                  </a:lnTo>
                  <a:lnTo>
                    <a:pt x="458685" y="11430"/>
                  </a:lnTo>
                  <a:lnTo>
                    <a:pt x="461378" y="19177"/>
                  </a:lnTo>
                  <a:lnTo>
                    <a:pt x="466775" y="10299"/>
                  </a:lnTo>
                  <a:close/>
                </a:path>
                <a:path w="896619" h="403225">
                  <a:moveTo>
                    <a:pt x="471284" y="195135"/>
                  </a:moveTo>
                  <a:lnTo>
                    <a:pt x="469379" y="188607"/>
                  </a:lnTo>
                  <a:lnTo>
                    <a:pt x="460717" y="192887"/>
                  </a:lnTo>
                  <a:lnTo>
                    <a:pt x="464883" y="195808"/>
                  </a:lnTo>
                  <a:lnTo>
                    <a:pt x="471284" y="195135"/>
                  </a:lnTo>
                  <a:close/>
                </a:path>
                <a:path w="896619" h="403225">
                  <a:moveTo>
                    <a:pt x="472541" y="212636"/>
                  </a:moveTo>
                  <a:lnTo>
                    <a:pt x="472376" y="206197"/>
                  </a:lnTo>
                  <a:lnTo>
                    <a:pt x="468896" y="197954"/>
                  </a:lnTo>
                  <a:lnTo>
                    <a:pt x="463778" y="201396"/>
                  </a:lnTo>
                  <a:lnTo>
                    <a:pt x="463778" y="202196"/>
                  </a:lnTo>
                  <a:lnTo>
                    <a:pt x="467779" y="203796"/>
                  </a:lnTo>
                  <a:lnTo>
                    <a:pt x="472541" y="212636"/>
                  </a:lnTo>
                  <a:close/>
                </a:path>
                <a:path w="896619" h="403225">
                  <a:moveTo>
                    <a:pt x="493344" y="191008"/>
                  </a:moveTo>
                  <a:lnTo>
                    <a:pt x="487756" y="186220"/>
                  </a:lnTo>
                  <a:lnTo>
                    <a:pt x="484555" y="184619"/>
                  </a:lnTo>
                  <a:lnTo>
                    <a:pt x="479767" y="190207"/>
                  </a:lnTo>
                  <a:lnTo>
                    <a:pt x="483755" y="193408"/>
                  </a:lnTo>
                  <a:lnTo>
                    <a:pt x="486156" y="189407"/>
                  </a:lnTo>
                  <a:lnTo>
                    <a:pt x="493344" y="191008"/>
                  </a:lnTo>
                  <a:close/>
                </a:path>
                <a:path w="896619" h="403225">
                  <a:moveTo>
                    <a:pt x="506133" y="269328"/>
                  </a:moveTo>
                  <a:lnTo>
                    <a:pt x="500545" y="266941"/>
                  </a:lnTo>
                  <a:lnTo>
                    <a:pt x="499745" y="271729"/>
                  </a:lnTo>
                  <a:lnTo>
                    <a:pt x="492556" y="271729"/>
                  </a:lnTo>
                  <a:lnTo>
                    <a:pt x="498944" y="274929"/>
                  </a:lnTo>
                  <a:lnTo>
                    <a:pt x="502945" y="275729"/>
                  </a:lnTo>
                  <a:lnTo>
                    <a:pt x="506133" y="269328"/>
                  </a:lnTo>
                  <a:close/>
                </a:path>
                <a:path w="896619" h="403225">
                  <a:moveTo>
                    <a:pt x="515683" y="334924"/>
                  </a:moveTo>
                  <a:lnTo>
                    <a:pt x="514934" y="330276"/>
                  </a:lnTo>
                  <a:lnTo>
                    <a:pt x="512978" y="325932"/>
                  </a:lnTo>
                  <a:lnTo>
                    <a:pt x="512533" y="330873"/>
                  </a:lnTo>
                  <a:lnTo>
                    <a:pt x="515683" y="334924"/>
                  </a:lnTo>
                  <a:close/>
                </a:path>
                <a:path w="896619" h="403225">
                  <a:moveTo>
                    <a:pt x="519518" y="193319"/>
                  </a:moveTo>
                  <a:lnTo>
                    <a:pt x="516521" y="189306"/>
                  </a:lnTo>
                  <a:lnTo>
                    <a:pt x="512330" y="188150"/>
                  </a:lnTo>
                  <a:lnTo>
                    <a:pt x="514134" y="195008"/>
                  </a:lnTo>
                  <a:lnTo>
                    <a:pt x="519518" y="193319"/>
                  </a:lnTo>
                  <a:close/>
                </a:path>
                <a:path w="896619" h="403225">
                  <a:moveTo>
                    <a:pt x="533793" y="148526"/>
                  </a:moveTo>
                  <a:lnTo>
                    <a:pt x="530009" y="145453"/>
                  </a:lnTo>
                  <a:lnTo>
                    <a:pt x="525475" y="147180"/>
                  </a:lnTo>
                  <a:lnTo>
                    <a:pt x="528510" y="155041"/>
                  </a:lnTo>
                  <a:lnTo>
                    <a:pt x="533793" y="148526"/>
                  </a:lnTo>
                  <a:close/>
                </a:path>
                <a:path w="896619" h="403225">
                  <a:moveTo>
                    <a:pt x="544322" y="75603"/>
                  </a:moveTo>
                  <a:lnTo>
                    <a:pt x="540499" y="69532"/>
                  </a:lnTo>
                  <a:lnTo>
                    <a:pt x="535787" y="72453"/>
                  </a:lnTo>
                  <a:lnTo>
                    <a:pt x="539902" y="75526"/>
                  </a:lnTo>
                  <a:lnTo>
                    <a:pt x="544322" y="75603"/>
                  </a:lnTo>
                  <a:close/>
                </a:path>
                <a:path w="896619" h="403225">
                  <a:moveTo>
                    <a:pt x="552488" y="96697"/>
                  </a:moveTo>
                  <a:lnTo>
                    <a:pt x="544499" y="95110"/>
                  </a:lnTo>
                  <a:lnTo>
                    <a:pt x="540499" y="97497"/>
                  </a:lnTo>
                  <a:lnTo>
                    <a:pt x="537311" y="102298"/>
                  </a:lnTo>
                  <a:lnTo>
                    <a:pt x="544499" y="103898"/>
                  </a:lnTo>
                  <a:lnTo>
                    <a:pt x="549300" y="101498"/>
                  </a:lnTo>
                  <a:lnTo>
                    <a:pt x="552488" y="96697"/>
                  </a:lnTo>
                  <a:close/>
                </a:path>
                <a:path w="896619" h="403225">
                  <a:moveTo>
                    <a:pt x="564299" y="382612"/>
                  </a:moveTo>
                  <a:lnTo>
                    <a:pt x="560489" y="376428"/>
                  </a:lnTo>
                  <a:lnTo>
                    <a:pt x="555764" y="379691"/>
                  </a:lnTo>
                  <a:lnTo>
                    <a:pt x="559879" y="382727"/>
                  </a:lnTo>
                  <a:lnTo>
                    <a:pt x="564299" y="382612"/>
                  </a:lnTo>
                  <a:close/>
                </a:path>
                <a:path w="896619" h="403225">
                  <a:moveTo>
                    <a:pt x="574065" y="336473"/>
                  </a:moveTo>
                  <a:lnTo>
                    <a:pt x="573849" y="328269"/>
                  </a:lnTo>
                  <a:lnTo>
                    <a:pt x="568680" y="327774"/>
                  </a:lnTo>
                  <a:lnTo>
                    <a:pt x="566204" y="331635"/>
                  </a:lnTo>
                  <a:lnTo>
                    <a:pt x="574065" y="336473"/>
                  </a:lnTo>
                  <a:close/>
                </a:path>
                <a:path w="896619" h="403225">
                  <a:moveTo>
                    <a:pt x="574865" y="264541"/>
                  </a:moveTo>
                  <a:lnTo>
                    <a:pt x="570077" y="262140"/>
                  </a:lnTo>
                  <a:lnTo>
                    <a:pt x="568477" y="266941"/>
                  </a:lnTo>
                  <a:lnTo>
                    <a:pt x="563676" y="271729"/>
                  </a:lnTo>
                  <a:lnTo>
                    <a:pt x="567677" y="274929"/>
                  </a:lnTo>
                  <a:lnTo>
                    <a:pt x="569277" y="270129"/>
                  </a:lnTo>
                  <a:lnTo>
                    <a:pt x="574865" y="264541"/>
                  </a:lnTo>
                  <a:close/>
                </a:path>
                <a:path w="896619" h="403225">
                  <a:moveTo>
                    <a:pt x="588454" y="202196"/>
                  </a:moveTo>
                  <a:lnTo>
                    <a:pt x="586854" y="197408"/>
                  </a:lnTo>
                  <a:lnTo>
                    <a:pt x="582066" y="199796"/>
                  </a:lnTo>
                  <a:lnTo>
                    <a:pt x="574865" y="201396"/>
                  </a:lnTo>
                  <a:lnTo>
                    <a:pt x="576465" y="206197"/>
                  </a:lnTo>
                  <a:lnTo>
                    <a:pt x="580466" y="203796"/>
                  </a:lnTo>
                  <a:lnTo>
                    <a:pt x="588454" y="202196"/>
                  </a:lnTo>
                  <a:close/>
                </a:path>
                <a:path w="896619" h="403225">
                  <a:moveTo>
                    <a:pt x="597242" y="177419"/>
                  </a:moveTo>
                  <a:lnTo>
                    <a:pt x="590854" y="173431"/>
                  </a:lnTo>
                  <a:lnTo>
                    <a:pt x="586054" y="175031"/>
                  </a:lnTo>
                  <a:lnTo>
                    <a:pt x="581266" y="178219"/>
                  </a:lnTo>
                  <a:lnTo>
                    <a:pt x="587654" y="181419"/>
                  </a:lnTo>
                  <a:lnTo>
                    <a:pt x="592455" y="180619"/>
                  </a:lnTo>
                  <a:lnTo>
                    <a:pt x="597242" y="177419"/>
                  </a:lnTo>
                  <a:close/>
                </a:path>
                <a:path w="896619" h="403225">
                  <a:moveTo>
                    <a:pt x="614032" y="199796"/>
                  </a:moveTo>
                  <a:lnTo>
                    <a:pt x="610870" y="194132"/>
                  </a:lnTo>
                  <a:lnTo>
                    <a:pt x="609739" y="186220"/>
                  </a:lnTo>
                  <a:lnTo>
                    <a:pt x="606945" y="180695"/>
                  </a:lnTo>
                  <a:lnTo>
                    <a:pt x="598843" y="182219"/>
                  </a:lnTo>
                  <a:lnTo>
                    <a:pt x="604253" y="186994"/>
                  </a:lnTo>
                  <a:lnTo>
                    <a:pt x="606132" y="194602"/>
                  </a:lnTo>
                  <a:lnTo>
                    <a:pt x="608177" y="200431"/>
                  </a:lnTo>
                  <a:lnTo>
                    <a:pt x="614032" y="199796"/>
                  </a:lnTo>
                  <a:close/>
                </a:path>
                <a:path w="896619" h="403225">
                  <a:moveTo>
                    <a:pt x="648398" y="392417"/>
                  </a:moveTo>
                  <a:lnTo>
                    <a:pt x="642772" y="390613"/>
                  </a:lnTo>
                  <a:lnTo>
                    <a:pt x="642404" y="395414"/>
                  </a:lnTo>
                  <a:lnTo>
                    <a:pt x="645020" y="398703"/>
                  </a:lnTo>
                  <a:lnTo>
                    <a:pt x="648398" y="392417"/>
                  </a:lnTo>
                  <a:close/>
                </a:path>
                <a:path w="896619" h="403225">
                  <a:moveTo>
                    <a:pt x="657009" y="302806"/>
                  </a:moveTo>
                  <a:lnTo>
                    <a:pt x="656793" y="298907"/>
                  </a:lnTo>
                  <a:lnTo>
                    <a:pt x="655408" y="298551"/>
                  </a:lnTo>
                  <a:lnTo>
                    <a:pt x="654786" y="294614"/>
                  </a:lnTo>
                  <a:lnTo>
                    <a:pt x="652843" y="290080"/>
                  </a:lnTo>
                  <a:lnTo>
                    <a:pt x="652386" y="294906"/>
                  </a:lnTo>
                  <a:lnTo>
                    <a:pt x="654888" y="298411"/>
                  </a:lnTo>
                  <a:lnTo>
                    <a:pt x="651167" y="297408"/>
                  </a:lnTo>
                  <a:lnTo>
                    <a:pt x="645998" y="303695"/>
                  </a:lnTo>
                  <a:lnTo>
                    <a:pt x="657009" y="302806"/>
                  </a:lnTo>
                  <a:close/>
                </a:path>
                <a:path w="896619" h="403225">
                  <a:moveTo>
                    <a:pt x="682929" y="80594"/>
                  </a:moveTo>
                  <a:lnTo>
                    <a:pt x="679869" y="76327"/>
                  </a:lnTo>
                  <a:lnTo>
                    <a:pt x="674852" y="72656"/>
                  </a:lnTo>
                  <a:lnTo>
                    <a:pt x="671576" y="72720"/>
                  </a:lnTo>
                  <a:lnTo>
                    <a:pt x="669175" y="76720"/>
                  </a:lnTo>
                  <a:lnTo>
                    <a:pt x="678764" y="82321"/>
                  </a:lnTo>
                  <a:lnTo>
                    <a:pt x="680364" y="82321"/>
                  </a:lnTo>
                  <a:lnTo>
                    <a:pt x="682929" y="80594"/>
                  </a:lnTo>
                  <a:close/>
                </a:path>
                <a:path w="896619" h="403225">
                  <a:moveTo>
                    <a:pt x="697941" y="162242"/>
                  </a:moveTo>
                  <a:lnTo>
                    <a:pt x="692353" y="159842"/>
                  </a:lnTo>
                  <a:lnTo>
                    <a:pt x="691553" y="164630"/>
                  </a:lnTo>
                  <a:lnTo>
                    <a:pt x="684364" y="164630"/>
                  </a:lnTo>
                  <a:lnTo>
                    <a:pt x="690753" y="167830"/>
                  </a:lnTo>
                  <a:lnTo>
                    <a:pt x="694753" y="168630"/>
                  </a:lnTo>
                  <a:lnTo>
                    <a:pt x="697941" y="162242"/>
                  </a:lnTo>
                  <a:close/>
                </a:path>
                <a:path w="896619" h="403225">
                  <a:moveTo>
                    <a:pt x="721118" y="152654"/>
                  </a:moveTo>
                  <a:lnTo>
                    <a:pt x="713930" y="147853"/>
                  </a:lnTo>
                  <a:lnTo>
                    <a:pt x="711530" y="151853"/>
                  </a:lnTo>
                  <a:lnTo>
                    <a:pt x="703541" y="155041"/>
                  </a:lnTo>
                  <a:lnTo>
                    <a:pt x="710730" y="159842"/>
                  </a:lnTo>
                  <a:lnTo>
                    <a:pt x="713130" y="155041"/>
                  </a:lnTo>
                  <a:lnTo>
                    <a:pt x="721118" y="152654"/>
                  </a:lnTo>
                  <a:close/>
                </a:path>
                <a:path w="896619" h="403225">
                  <a:moveTo>
                    <a:pt x="728319" y="221386"/>
                  </a:moveTo>
                  <a:lnTo>
                    <a:pt x="721918" y="217385"/>
                  </a:lnTo>
                  <a:lnTo>
                    <a:pt x="717130" y="218986"/>
                  </a:lnTo>
                  <a:lnTo>
                    <a:pt x="712330" y="222173"/>
                  </a:lnTo>
                  <a:lnTo>
                    <a:pt x="718731" y="226174"/>
                  </a:lnTo>
                  <a:lnTo>
                    <a:pt x="724319" y="225374"/>
                  </a:lnTo>
                  <a:lnTo>
                    <a:pt x="728319" y="221386"/>
                  </a:lnTo>
                  <a:close/>
                </a:path>
                <a:path w="896619" h="403225">
                  <a:moveTo>
                    <a:pt x="733856" y="177812"/>
                  </a:moveTo>
                  <a:lnTo>
                    <a:pt x="730719" y="171831"/>
                  </a:lnTo>
                  <a:lnTo>
                    <a:pt x="729919" y="174231"/>
                  </a:lnTo>
                  <a:lnTo>
                    <a:pt x="728319" y="176618"/>
                  </a:lnTo>
                  <a:lnTo>
                    <a:pt x="725119" y="175031"/>
                  </a:lnTo>
                  <a:lnTo>
                    <a:pt x="725119" y="171323"/>
                  </a:lnTo>
                  <a:lnTo>
                    <a:pt x="730935" y="169468"/>
                  </a:lnTo>
                  <a:lnTo>
                    <a:pt x="727722" y="166738"/>
                  </a:lnTo>
                  <a:lnTo>
                    <a:pt x="726871" y="166712"/>
                  </a:lnTo>
                  <a:lnTo>
                    <a:pt x="728319" y="163842"/>
                  </a:lnTo>
                  <a:lnTo>
                    <a:pt x="723519" y="162242"/>
                  </a:lnTo>
                  <a:lnTo>
                    <a:pt x="722718" y="164630"/>
                  </a:lnTo>
                  <a:lnTo>
                    <a:pt x="721118" y="167030"/>
                  </a:lnTo>
                  <a:lnTo>
                    <a:pt x="717931" y="165430"/>
                  </a:lnTo>
                  <a:lnTo>
                    <a:pt x="717931" y="167830"/>
                  </a:lnTo>
                  <a:lnTo>
                    <a:pt x="717130" y="171030"/>
                  </a:lnTo>
                  <a:lnTo>
                    <a:pt x="716330" y="173431"/>
                  </a:lnTo>
                  <a:lnTo>
                    <a:pt x="723074" y="176885"/>
                  </a:lnTo>
                  <a:lnTo>
                    <a:pt x="730110" y="178917"/>
                  </a:lnTo>
                  <a:lnTo>
                    <a:pt x="733856" y="177812"/>
                  </a:lnTo>
                  <a:close/>
                </a:path>
                <a:path w="896619" h="403225">
                  <a:moveTo>
                    <a:pt x="736307" y="203796"/>
                  </a:moveTo>
                  <a:lnTo>
                    <a:pt x="731520" y="199796"/>
                  </a:lnTo>
                  <a:lnTo>
                    <a:pt x="728319" y="198208"/>
                  </a:lnTo>
                  <a:lnTo>
                    <a:pt x="723519" y="203796"/>
                  </a:lnTo>
                  <a:lnTo>
                    <a:pt x="727519" y="206997"/>
                  </a:lnTo>
                  <a:lnTo>
                    <a:pt x="729119" y="202196"/>
                  </a:lnTo>
                  <a:lnTo>
                    <a:pt x="736307" y="203796"/>
                  </a:lnTo>
                  <a:close/>
                </a:path>
                <a:path w="896619" h="403225">
                  <a:moveTo>
                    <a:pt x="753897" y="119875"/>
                  </a:moveTo>
                  <a:lnTo>
                    <a:pt x="748296" y="117487"/>
                  </a:lnTo>
                  <a:lnTo>
                    <a:pt x="748296" y="121475"/>
                  </a:lnTo>
                  <a:lnTo>
                    <a:pt x="741108" y="122275"/>
                  </a:lnTo>
                  <a:lnTo>
                    <a:pt x="746696" y="125476"/>
                  </a:lnTo>
                  <a:lnTo>
                    <a:pt x="750697" y="126276"/>
                  </a:lnTo>
                  <a:lnTo>
                    <a:pt x="753897" y="119875"/>
                  </a:lnTo>
                  <a:close/>
                </a:path>
                <a:path w="896619" h="403225">
                  <a:moveTo>
                    <a:pt x="773074" y="257340"/>
                  </a:moveTo>
                  <a:lnTo>
                    <a:pt x="767473" y="247751"/>
                  </a:lnTo>
                  <a:lnTo>
                    <a:pt x="766673" y="246951"/>
                  </a:lnTo>
                  <a:lnTo>
                    <a:pt x="761758" y="242430"/>
                  </a:lnTo>
                  <a:lnTo>
                    <a:pt x="762088" y="247954"/>
                  </a:lnTo>
                  <a:lnTo>
                    <a:pt x="765111" y="256171"/>
                  </a:lnTo>
                  <a:lnTo>
                    <a:pt x="768273" y="259740"/>
                  </a:lnTo>
                  <a:lnTo>
                    <a:pt x="773074" y="257340"/>
                  </a:lnTo>
                  <a:close/>
                </a:path>
                <a:path w="896619" h="403225">
                  <a:moveTo>
                    <a:pt x="780262" y="172631"/>
                  </a:moveTo>
                  <a:lnTo>
                    <a:pt x="771474" y="172631"/>
                  </a:lnTo>
                  <a:lnTo>
                    <a:pt x="764628" y="175323"/>
                  </a:lnTo>
                  <a:lnTo>
                    <a:pt x="762889" y="181025"/>
                  </a:lnTo>
                  <a:lnTo>
                    <a:pt x="763828" y="184315"/>
                  </a:lnTo>
                  <a:lnTo>
                    <a:pt x="765086" y="179819"/>
                  </a:lnTo>
                  <a:lnTo>
                    <a:pt x="770674" y="177419"/>
                  </a:lnTo>
                  <a:lnTo>
                    <a:pt x="780262" y="172631"/>
                  </a:lnTo>
                  <a:close/>
                </a:path>
                <a:path w="896619" h="403225">
                  <a:moveTo>
                    <a:pt x="791756" y="235585"/>
                  </a:moveTo>
                  <a:lnTo>
                    <a:pt x="789051" y="230974"/>
                  </a:lnTo>
                  <a:lnTo>
                    <a:pt x="782764" y="234899"/>
                  </a:lnTo>
                  <a:lnTo>
                    <a:pt x="786663" y="236664"/>
                  </a:lnTo>
                  <a:lnTo>
                    <a:pt x="791756" y="235585"/>
                  </a:lnTo>
                  <a:close/>
                </a:path>
                <a:path w="896619" h="403225">
                  <a:moveTo>
                    <a:pt x="825817" y="285318"/>
                  </a:moveTo>
                  <a:lnTo>
                    <a:pt x="823417" y="284518"/>
                  </a:lnTo>
                  <a:lnTo>
                    <a:pt x="820229" y="283718"/>
                  </a:lnTo>
                  <a:lnTo>
                    <a:pt x="817029" y="283718"/>
                  </a:lnTo>
                  <a:lnTo>
                    <a:pt x="817029" y="286118"/>
                  </a:lnTo>
                  <a:lnTo>
                    <a:pt x="816229" y="289318"/>
                  </a:lnTo>
                  <a:lnTo>
                    <a:pt x="815428" y="291706"/>
                  </a:lnTo>
                  <a:lnTo>
                    <a:pt x="818629" y="291706"/>
                  </a:lnTo>
                  <a:lnTo>
                    <a:pt x="821029" y="292506"/>
                  </a:lnTo>
                  <a:lnTo>
                    <a:pt x="824217" y="293306"/>
                  </a:lnTo>
                  <a:lnTo>
                    <a:pt x="824217" y="290918"/>
                  </a:lnTo>
                  <a:lnTo>
                    <a:pt x="825017" y="287718"/>
                  </a:lnTo>
                  <a:lnTo>
                    <a:pt x="825817" y="285318"/>
                  </a:lnTo>
                  <a:close/>
                </a:path>
                <a:path w="896619" h="403225">
                  <a:moveTo>
                    <a:pt x="829017" y="327672"/>
                  </a:moveTo>
                  <a:lnTo>
                    <a:pt x="815759" y="333971"/>
                  </a:lnTo>
                  <a:lnTo>
                    <a:pt x="817029" y="336664"/>
                  </a:lnTo>
                  <a:lnTo>
                    <a:pt x="824293" y="334873"/>
                  </a:lnTo>
                  <a:lnTo>
                    <a:pt x="829017" y="327672"/>
                  </a:lnTo>
                  <a:close/>
                </a:path>
                <a:path w="896619" h="403225">
                  <a:moveTo>
                    <a:pt x="836460" y="90220"/>
                  </a:moveTo>
                  <a:lnTo>
                    <a:pt x="831418" y="88709"/>
                  </a:lnTo>
                  <a:lnTo>
                    <a:pt x="827913" y="85496"/>
                  </a:lnTo>
                  <a:lnTo>
                    <a:pt x="821423" y="88214"/>
                  </a:lnTo>
                  <a:lnTo>
                    <a:pt x="817930" y="91973"/>
                  </a:lnTo>
                  <a:lnTo>
                    <a:pt x="823417" y="91909"/>
                  </a:lnTo>
                  <a:lnTo>
                    <a:pt x="829170" y="90843"/>
                  </a:lnTo>
                  <a:lnTo>
                    <a:pt x="834605" y="90614"/>
                  </a:lnTo>
                  <a:lnTo>
                    <a:pt x="836460" y="90220"/>
                  </a:lnTo>
                  <a:close/>
                </a:path>
                <a:path w="896619" h="403225">
                  <a:moveTo>
                    <a:pt x="842200" y="67144"/>
                  </a:moveTo>
                  <a:lnTo>
                    <a:pt x="836206" y="65532"/>
                  </a:lnTo>
                  <a:lnTo>
                    <a:pt x="836129" y="70510"/>
                  </a:lnTo>
                  <a:lnTo>
                    <a:pt x="834415" y="76619"/>
                  </a:lnTo>
                  <a:lnTo>
                    <a:pt x="834186" y="81381"/>
                  </a:lnTo>
                  <a:lnTo>
                    <a:pt x="838606" y="82321"/>
                  </a:lnTo>
                  <a:lnTo>
                    <a:pt x="838911" y="77558"/>
                  </a:lnTo>
                  <a:lnTo>
                    <a:pt x="841603" y="71831"/>
                  </a:lnTo>
                  <a:lnTo>
                    <a:pt x="842200" y="67144"/>
                  </a:lnTo>
                  <a:close/>
                </a:path>
                <a:path w="896619" h="403225">
                  <a:moveTo>
                    <a:pt x="849795" y="307695"/>
                  </a:moveTo>
                  <a:lnTo>
                    <a:pt x="846505" y="304507"/>
                  </a:lnTo>
                  <a:lnTo>
                    <a:pt x="845604" y="299008"/>
                  </a:lnTo>
                  <a:lnTo>
                    <a:pt x="844397" y="295440"/>
                  </a:lnTo>
                  <a:lnTo>
                    <a:pt x="840206" y="298107"/>
                  </a:lnTo>
                  <a:lnTo>
                    <a:pt x="841819" y="301739"/>
                  </a:lnTo>
                  <a:lnTo>
                    <a:pt x="842302" y="307390"/>
                  </a:lnTo>
                  <a:lnTo>
                    <a:pt x="844143" y="310807"/>
                  </a:lnTo>
                  <a:lnTo>
                    <a:pt x="849795" y="307695"/>
                  </a:lnTo>
                  <a:close/>
                </a:path>
                <a:path w="896619" h="403225">
                  <a:moveTo>
                    <a:pt x="852995" y="21577"/>
                  </a:moveTo>
                  <a:lnTo>
                    <a:pt x="846594" y="21577"/>
                  </a:lnTo>
                  <a:lnTo>
                    <a:pt x="842606" y="23177"/>
                  </a:lnTo>
                  <a:lnTo>
                    <a:pt x="844207" y="30365"/>
                  </a:lnTo>
                  <a:lnTo>
                    <a:pt x="849795" y="29565"/>
                  </a:lnTo>
                  <a:lnTo>
                    <a:pt x="847394" y="25577"/>
                  </a:lnTo>
                  <a:lnTo>
                    <a:pt x="852995" y="21577"/>
                  </a:lnTo>
                  <a:close/>
                </a:path>
                <a:path w="896619" h="403225">
                  <a:moveTo>
                    <a:pt x="861783" y="214985"/>
                  </a:moveTo>
                  <a:lnTo>
                    <a:pt x="859383" y="210985"/>
                  </a:lnTo>
                  <a:lnTo>
                    <a:pt x="857783" y="203796"/>
                  </a:lnTo>
                  <a:lnTo>
                    <a:pt x="852995" y="205397"/>
                  </a:lnTo>
                  <a:lnTo>
                    <a:pt x="855395" y="209397"/>
                  </a:lnTo>
                  <a:lnTo>
                    <a:pt x="856996" y="215785"/>
                  </a:lnTo>
                  <a:lnTo>
                    <a:pt x="861783" y="214985"/>
                  </a:lnTo>
                  <a:close/>
                </a:path>
                <a:path w="896619" h="403225">
                  <a:moveTo>
                    <a:pt x="866775" y="116535"/>
                  </a:moveTo>
                  <a:lnTo>
                    <a:pt x="861390" y="116078"/>
                  </a:lnTo>
                  <a:lnTo>
                    <a:pt x="857783" y="118325"/>
                  </a:lnTo>
                  <a:lnTo>
                    <a:pt x="864984" y="121475"/>
                  </a:lnTo>
                  <a:lnTo>
                    <a:pt x="866775" y="116535"/>
                  </a:lnTo>
                  <a:close/>
                </a:path>
                <a:path w="896619" h="403225">
                  <a:moveTo>
                    <a:pt x="873569" y="75831"/>
                  </a:moveTo>
                  <a:lnTo>
                    <a:pt x="870572" y="71831"/>
                  </a:lnTo>
                  <a:lnTo>
                    <a:pt x="866381" y="70662"/>
                  </a:lnTo>
                  <a:lnTo>
                    <a:pt x="868184" y="77520"/>
                  </a:lnTo>
                  <a:lnTo>
                    <a:pt x="873569" y="75831"/>
                  </a:lnTo>
                  <a:close/>
                </a:path>
                <a:path w="896619" h="403225">
                  <a:moveTo>
                    <a:pt x="884961" y="312496"/>
                  </a:moveTo>
                  <a:lnTo>
                    <a:pt x="880021" y="312610"/>
                  </a:lnTo>
                  <a:lnTo>
                    <a:pt x="874776" y="309892"/>
                  </a:lnTo>
                  <a:lnTo>
                    <a:pt x="871029" y="308673"/>
                  </a:lnTo>
                  <a:lnTo>
                    <a:pt x="870572" y="313296"/>
                  </a:lnTo>
                  <a:lnTo>
                    <a:pt x="874623" y="314515"/>
                  </a:lnTo>
                  <a:lnTo>
                    <a:pt x="879563" y="317690"/>
                  </a:lnTo>
                  <a:lnTo>
                    <a:pt x="883615" y="318465"/>
                  </a:lnTo>
                  <a:lnTo>
                    <a:pt x="884961" y="312496"/>
                  </a:lnTo>
                  <a:close/>
                </a:path>
                <a:path w="896619" h="403225">
                  <a:moveTo>
                    <a:pt x="888009" y="188125"/>
                  </a:moveTo>
                  <a:lnTo>
                    <a:pt x="882764" y="187718"/>
                  </a:lnTo>
                  <a:lnTo>
                    <a:pt x="879017" y="190144"/>
                  </a:lnTo>
                  <a:lnTo>
                    <a:pt x="885761" y="193408"/>
                  </a:lnTo>
                  <a:lnTo>
                    <a:pt x="888009" y="188125"/>
                  </a:lnTo>
                  <a:close/>
                </a:path>
                <a:path w="896619" h="403225">
                  <a:moveTo>
                    <a:pt x="894092" y="138303"/>
                  </a:moveTo>
                  <a:lnTo>
                    <a:pt x="890727" y="136474"/>
                  </a:lnTo>
                  <a:lnTo>
                    <a:pt x="884961" y="138557"/>
                  </a:lnTo>
                  <a:lnTo>
                    <a:pt x="882789" y="141097"/>
                  </a:lnTo>
                  <a:lnTo>
                    <a:pt x="887361" y="139065"/>
                  </a:lnTo>
                  <a:lnTo>
                    <a:pt x="892162" y="142252"/>
                  </a:lnTo>
                  <a:lnTo>
                    <a:pt x="894092" y="142849"/>
                  </a:lnTo>
                  <a:lnTo>
                    <a:pt x="894092" y="138303"/>
                  </a:lnTo>
                  <a:close/>
                </a:path>
                <a:path w="896619" h="403225">
                  <a:moveTo>
                    <a:pt x="896150" y="215785"/>
                  </a:moveTo>
                  <a:lnTo>
                    <a:pt x="890562" y="217385"/>
                  </a:lnTo>
                  <a:lnTo>
                    <a:pt x="883361" y="212585"/>
                  </a:lnTo>
                  <a:lnTo>
                    <a:pt x="883361" y="220586"/>
                  </a:lnTo>
                  <a:lnTo>
                    <a:pt x="888161" y="218986"/>
                  </a:lnTo>
                  <a:lnTo>
                    <a:pt x="895350" y="223774"/>
                  </a:lnTo>
                  <a:lnTo>
                    <a:pt x="896150" y="21578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574960" y="9851326"/>
              <a:ext cx="1167765" cy="437515"/>
            </a:xfrm>
            <a:custGeom>
              <a:avLst/>
              <a:gdLst/>
              <a:ahLst/>
              <a:cxnLst/>
              <a:rect l="l" t="t" r="r" b="b"/>
              <a:pathLst>
                <a:path w="1167765" h="437515">
                  <a:moveTo>
                    <a:pt x="8788" y="394804"/>
                  </a:moveTo>
                  <a:lnTo>
                    <a:pt x="1587" y="397205"/>
                  </a:lnTo>
                  <a:lnTo>
                    <a:pt x="0" y="401205"/>
                  </a:lnTo>
                  <a:lnTo>
                    <a:pt x="0" y="406793"/>
                  </a:lnTo>
                  <a:lnTo>
                    <a:pt x="7188" y="404406"/>
                  </a:lnTo>
                  <a:lnTo>
                    <a:pt x="8788" y="400405"/>
                  </a:lnTo>
                  <a:lnTo>
                    <a:pt x="8788" y="394804"/>
                  </a:lnTo>
                  <a:close/>
                </a:path>
                <a:path w="1167765" h="437515">
                  <a:moveTo>
                    <a:pt x="66484" y="63119"/>
                  </a:moveTo>
                  <a:lnTo>
                    <a:pt x="63334" y="59042"/>
                  </a:lnTo>
                  <a:lnTo>
                    <a:pt x="58089" y="55410"/>
                  </a:lnTo>
                  <a:lnTo>
                    <a:pt x="54343" y="55143"/>
                  </a:lnTo>
                  <a:lnTo>
                    <a:pt x="52743" y="59944"/>
                  </a:lnTo>
                  <a:lnTo>
                    <a:pt x="62331" y="64731"/>
                  </a:lnTo>
                  <a:lnTo>
                    <a:pt x="63931" y="64731"/>
                  </a:lnTo>
                  <a:lnTo>
                    <a:pt x="66484" y="63119"/>
                  </a:lnTo>
                  <a:close/>
                </a:path>
                <a:path w="1167765" h="437515">
                  <a:moveTo>
                    <a:pt x="83527" y="292849"/>
                  </a:moveTo>
                  <a:lnTo>
                    <a:pt x="79222" y="293408"/>
                  </a:lnTo>
                  <a:lnTo>
                    <a:pt x="75653" y="297116"/>
                  </a:lnTo>
                  <a:lnTo>
                    <a:pt x="80721" y="299707"/>
                  </a:lnTo>
                  <a:lnTo>
                    <a:pt x="83527" y="292849"/>
                  </a:lnTo>
                  <a:close/>
                </a:path>
                <a:path w="1167765" h="437515">
                  <a:moveTo>
                    <a:pt x="89014" y="131025"/>
                  </a:moveTo>
                  <a:lnTo>
                    <a:pt x="83807" y="130771"/>
                  </a:lnTo>
                  <a:lnTo>
                    <a:pt x="80251" y="133057"/>
                  </a:lnTo>
                  <a:lnTo>
                    <a:pt x="87109" y="135864"/>
                  </a:lnTo>
                  <a:lnTo>
                    <a:pt x="89014" y="131025"/>
                  </a:lnTo>
                  <a:close/>
                </a:path>
                <a:path w="1167765" h="437515">
                  <a:moveTo>
                    <a:pt x="116674" y="309295"/>
                  </a:moveTo>
                  <a:lnTo>
                    <a:pt x="110286" y="310896"/>
                  </a:lnTo>
                  <a:lnTo>
                    <a:pt x="105486" y="312496"/>
                  </a:lnTo>
                  <a:lnTo>
                    <a:pt x="107886" y="318884"/>
                  </a:lnTo>
                  <a:lnTo>
                    <a:pt x="113487" y="318084"/>
                  </a:lnTo>
                  <a:lnTo>
                    <a:pt x="111086" y="314083"/>
                  </a:lnTo>
                  <a:lnTo>
                    <a:pt x="116674" y="309295"/>
                  </a:lnTo>
                  <a:close/>
                </a:path>
                <a:path w="1167765" h="437515">
                  <a:moveTo>
                    <a:pt x="127063" y="326072"/>
                  </a:moveTo>
                  <a:lnTo>
                    <a:pt x="119875" y="328472"/>
                  </a:lnTo>
                  <a:lnTo>
                    <a:pt x="118275" y="332473"/>
                  </a:lnTo>
                  <a:lnTo>
                    <a:pt x="118275" y="338061"/>
                  </a:lnTo>
                  <a:lnTo>
                    <a:pt x="125476" y="335673"/>
                  </a:lnTo>
                  <a:lnTo>
                    <a:pt x="127063" y="330873"/>
                  </a:lnTo>
                  <a:lnTo>
                    <a:pt x="127063" y="326072"/>
                  </a:lnTo>
                  <a:close/>
                </a:path>
                <a:path w="1167765" h="437515">
                  <a:moveTo>
                    <a:pt x="149821" y="426427"/>
                  </a:moveTo>
                  <a:lnTo>
                    <a:pt x="145249" y="424180"/>
                  </a:lnTo>
                  <a:lnTo>
                    <a:pt x="140385" y="422833"/>
                  </a:lnTo>
                  <a:lnTo>
                    <a:pt x="144653" y="425983"/>
                  </a:lnTo>
                  <a:lnTo>
                    <a:pt x="149821" y="426427"/>
                  </a:lnTo>
                  <a:close/>
                </a:path>
                <a:path w="1167765" h="437515">
                  <a:moveTo>
                    <a:pt x="210985" y="252552"/>
                  </a:moveTo>
                  <a:lnTo>
                    <a:pt x="208584" y="248551"/>
                  </a:lnTo>
                  <a:lnTo>
                    <a:pt x="206197" y="241363"/>
                  </a:lnTo>
                  <a:lnTo>
                    <a:pt x="201396" y="242963"/>
                  </a:lnTo>
                  <a:lnTo>
                    <a:pt x="204597" y="246951"/>
                  </a:lnTo>
                  <a:lnTo>
                    <a:pt x="206197" y="254152"/>
                  </a:lnTo>
                  <a:lnTo>
                    <a:pt x="210985" y="252552"/>
                  </a:lnTo>
                  <a:close/>
                </a:path>
                <a:path w="1167765" h="437515">
                  <a:moveTo>
                    <a:pt x="234962" y="0"/>
                  </a:moveTo>
                  <a:lnTo>
                    <a:pt x="228574" y="800"/>
                  </a:lnTo>
                  <a:lnTo>
                    <a:pt x="223774" y="2387"/>
                  </a:lnTo>
                  <a:lnTo>
                    <a:pt x="226174" y="8788"/>
                  </a:lnTo>
                  <a:lnTo>
                    <a:pt x="231762" y="7988"/>
                  </a:lnTo>
                  <a:lnTo>
                    <a:pt x="229374" y="3987"/>
                  </a:lnTo>
                  <a:lnTo>
                    <a:pt x="234962" y="0"/>
                  </a:lnTo>
                  <a:close/>
                </a:path>
                <a:path w="1167765" h="437515">
                  <a:moveTo>
                    <a:pt x="250151" y="192608"/>
                  </a:moveTo>
                  <a:lnTo>
                    <a:pt x="246951" y="188607"/>
                  </a:lnTo>
                  <a:lnTo>
                    <a:pt x="245351" y="182219"/>
                  </a:lnTo>
                  <a:lnTo>
                    <a:pt x="240563" y="183019"/>
                  </a:lnTo>
                  <a:lnTo>
                    <a:pt x="243751" y="187007"/>
                  </a:lnTo>
                  <a:lnTo>
                    <a:pt x="245351" y="194208"/>
                  </a:lnTo>
                  <a:lnTo>
                    <a:pt x="250151" y="192608"/>
                  </a:lnTo>
                  <a:close/>
                </a:path>
                <a:path w="1167765" h="437515">
                  <a:moveTo>
                    <a:pt x="251942" y="94272"/>
                  </a:moveTo>
                  <a:lnTo>
                    <a:pt x="246545" y="94005"/>
                  </a:lnTo>
                  <a:lnTo>
                    <a:pt x="242951" y="96291"/>
                  </a:lnTo>
                  <a:lnTo>
                    <a:pt x="250151" y="99098"/>
                  </a:lnTo>
                  <a:lnTo>
                    <a:pt x="251942" y="94272"/>
                  </a:lnTo>
                  <a:close/>
                </a:path>
                <a:path w="1167765" h="437515">
                  <a:moveTo>
                    <a:pt x="275120" y="165392"/>
                  </a:moveTo>
                  <a:lnTo>
                    <a:pt x="269722" y="165138"/>
                  </a:lnTo>
                  <a:lnTo>
                    <a:pt x="266128" y="167424"/>
                  </a:lnTo>
                  <a:lnTo>
                    <a:pt x="273329" y="170230"/>
                  </a:lnTo>
                  <a:lnTo>
                    <a:pt x="275120" y="165392"/>
                  </a:lnTo>
                  <a:close/>
                </a:path>
                <a:path w="1167765" h="437515">
                  <a:moveTo>
                    <a:pt x="283718" y="193408"/>
                  </a:moveTo>
                  <a:lnTo>
                    <a:pt x="278917" y="195008"/>
                  </a:lnTo>
                  <a:lnTo>
                    <a:pt x="271729" y="190207"/>
                  </a:lnTo>
                  <a:lnTo>
                    <a:pt x="271729" y="198196"/>
                  </a:lnTo>
                  <a:lnTo>
                    <a:pt x="276517" y="196608"/>
                  </a:lnTo>
                  <a:lnTo>
                    <a:pt x="283718" y="200596"/>
                  </a:lnTo>
                  <a:lnTo>
                    <a:pt x="283718" y="193408"/>
                  </a:lnTo>
                  <a:close/>
                </a:path>
                <a:path w="1167765" h="437515">
                  <a:moveTo>
                    <a:pt x="296506" y="382816"/>
                  </a:moveTo>
                  <a:lnTo>
                    <a:pt x="294106" y="375627"/>
                  </a:lnTo>
                  <a:lnTo>
                    <a:pt x="286905" y="379628"/>
                  </a:lnTo>
                  <a:lnTo>
                    <a:pt x="282117" y="383616"/>
                  </a:lnTo>
                  <a:lnTo>
                    <a:pt x="282117" y="390017"/>
                  </a:lnTo>
                  <a:lnTo>
                    <a:pt x="291706" y="386816"/>
                  </a:lnTo>
                  <a:lnTo>
                    <a:pt x="296506" y="382816"/>
                  </a:lnTo>
                  <a:close/>
                </a:path>
                <a:path w="1167765" h="437515">
                  <a:moveTo>
                    <a:pt x="314883" y="185420"/>
                  </a:moveTo>
                  <a:lnTo>
                    <a:pt x="313423" y="175183"/>
                  </a:lnTo>
                  <a:lnTo>
                    <a:pt x="309194" y="175526"/>
                  </a:lnTo>
                  <a:lnTo>
                    <a:pt x="307797" y="180809"/>
                  </a:lnTo>
                  <a:lnTo>
                    <a:pt x="314883" y="185420"/>
                  </a:lnTo>
                  <a:close/>
                </a:path>
                <a:path w="1167765" h="437515">
                  <a:moveTo>
                    <a:pt x="324789" y="137083"/>
                  </a:moveTo>
                  <a:lnTo>
                    <a:pt x="319582" y="136867"/>
                  </a:lnTo>
                  <a:lnTo>
                    <a:pt x="316014" y="139331"/>
                  </a:lnTo>
                  <a:lnTo>
                    <a:pt x="322872" y="142252"/>
                  </a:lnTo>
                  <a:lnTo>
                    <a:pt x="324789" y="137083"/>
                  </a:lnTo>
                  <a:close/>
                </a:path>
                <a:path w="1167765" h="437515">
                  <a:moveTo>
                    <a:pt x="350761" y="169075"/>
                  </a:moveTo>
                  <a:lnTo>
                    <a:pt x="346151" y="166827"/>
                  </a:lnTo>
                  <a:lnTo>
                    <a:pt x="341096" y="165481"/>
                  </a:lnTo>
                  <a:lnTo>
                    <a:pt x="345249" y="168630"/>
                  </a:lnTo>
                  <a:lnTo>
                    <a:pt x="350761" y="169075"/>
                  </a:lnTo>
                  <a:close/>
                </a:path>
                <a:path w="1167765" h="437515">
                  <a:moveTo>
                    <a:pt x="353250" y="250151"/>
                  </a:moveTo>
                  <a:lnTo>
                    <a:pt x="344474" y="250494"/>
                  </a:lnTo>
                  <a:lnTo>
                    <a:pt x="344258" y="255244"/>
                  </a:lnTo>
                  <a:lnTo>
                    <a:pt x="348526" y="257454"/>
                  </a:lnTo>
                  <a:lnTo>
                    <a:pt x="353250" y="250151"/>
                  </a:lnTo>
                  <a:close/>
                </a:path>
                <a:path w="1167765" h="437515">
                  <a:moveTo>
                    <a:pt x="361645" y="232905"/>
                  </a:moveTo>
                  <a:lnTo>
                    <a:pt x="357339" y="233464"/>
                  </a:lnTo>
                  <a:lnTo>
                    <a:pt x="353783" y="237172"/>
                  </a:lnTo>
                  <a:lnTo>
                    <a:pt x="358838" y="239763"/>
                  </a:lnTo>
                  <a:lnTo>
                    <a:pt x="361645" y="232905"/>
                  </a:lnTo>
                  <a:close/>
                </a:path>
                <a:path w="1167765" h="437515">
                  <a:moveTo>
                    <a:pt x="411594" y="390017"/>
                  </a:moveTo>
                  <a:lnTo>
                    <a:pt x="405193" y="391617"/>
                  </a:lnTo>
                  <a:lnTo>
                    <a:pt x="400392" y="393217"/>
                  </a:lnTo>
                  <a:lnTo>
                    <a:pt x="402793" y="399605"/>
                  </a:lnTo>
                  <a:lnTo>
                    <a:pt x="408393" y="398805"/>
                  </a:lnTo>
                  <a:lnTo>
                    <a:pt x="405993" y="394804"/>
                  </a:lnTo>
                  <a:lnTo>
                    <a:pt x="411594" y="390017"/>
                  </a:lnTo>
                  <a:close/>
                </a:path>
                <a:path w="1167765" h="437515">
                  <a:moveTo>
                    <a:pt x="417182" y="207797"/>
                  </a:moveTo>
                  <a:lnTo>
                    <a:pt x="413981" y="203796"/>
                  </a:lnTo>
                  <a:lnTo>
                    <a:pt x="412381" y="196608"/>
                  </a:lnTo>
                  <a:lnTo>
                    <a:pt x="407593" y="198196"/>
                  </a:lnTo>
                  <a:lnTo>
                    <a:pt x="410794" y="202196"/>
                  </a:lnTo>
                  <a:lnTo>
                    <a:pt x="412381" y="209397"/>
                  </a:lnTo>
                  <a:lnTo>
                    <a:pt x="417182" y="207797"/>
                  </a:lnTo>
                  <a:close/>
                </a:path>
                <a:path w="1167765" h="437515">
                  <a:moveTo>
                    <a:pt x="418439" y="182410"/>
                  </a:moveTo>
                  <a:lnTo>
                    <a:pt x="411594" y="179819"/>
                  </a:lnTo>
                  <a:lnTo>
                    <a:pt x="409676" y="184873"/>
                  </a:lnTo>
                  <a:lnTo>
                    <a:pt x="414883" y="184912"/>
                  </a:lnTo>
                  <a:lnTo>
                    <a:pt x="418439" y="182410"/>
                  </a:lnTo>
                  <a:close/>
                </a:path>
                <a:path w="1167765" h="437515">
                  <a:moveTo>
                    <a:pt x="435559" y="111887"/>
                  </a:moveTo>
                  <a:lnTo>
                    <a:pt x="428371" y="114287"/>
                  </a:lnTo>
                  <a:lnTo>
                    <a:pt x="426770" y="118275"/>
                  </a:lnTo>
                  <a:lnTo>
                    <a:pt x="426770" y="123875"/>
                  </a:lnTo>
                  <a:lnTo>
                    <a:pt x="433971" y="121475"/>
                  </a:lnTo>
                  <a:lnTo>
                    <a:pt x="435559" y="116687"/>
                  </a:lnTo>
                  <a:lnTo>
                    <a:pt x="435559" y="111887"/>
                  </a:lnTo>
                  <a:close/>
                </a:path>
                <a:path w="1167765" h="437515">
                  <a:moveTo>
                    <a:pt x="439559" y="201396"/>
                  </a:moveTo>
                  <a:lnTo>
                    <a:pt x="438759" y="195808"/>
                  </a:lnTo>
                  <a:lnTo>
                    <a:pt x="431571" y="198196"/>
                  </a:lnTo>
                  <a:lnTo>
                    <a:pt x="429971" y="202996"/>
                  </a:lnTo>
                  <a:lnTo>
                    <a:pt x="430771" y="208597"/>
                  </a:lnTo>
                  <a:lnTo>
                    <a:pt x="437159" y="205397"/>
                  </a:lnTo>
                  <a:lnTo>
                    <a:pt x="439559" y="201396"/>
                  </a:lnTo>
                  <a:close/>
                </a:path>
                <a:path w="1167765" h="437515">
                  <a:moveTo>
                    <a:pt x="441413" y="318706"/>
                  </a:moveTo>
                  <a:lnTo>
                    <a:pt x="435559" y="314883"/>
                  </a:lnTo>
                  <a:lnTo>
                    <a:pt x="431520" y="322757"/>
                  </a:lnTo>
                  <a:lnTo>
                    <a:pt x="436765" y="322681"/>
                  </a:lnTo>
                  <a:lnTo>
                    <a:pt x="441413" y="318706"/>
                  </a:lnTo>
                  <a:close/>
                </a:path>
                <a:path w="1167765" h="437515">
                  <a:moveTo>
                    <a:pt x="441528" y="280974"/>
                  </a:moveTo>
                  <a:lnTo>
                    <a:pt x="436968" y="278726"/>
                  </a:lnTo>
                  <a:lnTo>
                    <a:pt x="432092" y="277380"/>
                  </a:lnTo>
                  <a:lnTo>
                    <a:pt x="436359" y="280517"/>
                  </a:lnTo>
                  <a:lnTo>
                    <a:pt x="441528" y="280974"/>
                  </a:lnTo>
                  <a:close/>
                </a:path>
                <a:path w="1167765" h="437515">
                  <a:moveTo>
                    <a:pt x="441528" y="249796"/>
                  </a:moveTo>
                  <a:lnTo>
                    <a:pt x="436968" y="247548"/>
                  </a:lnTo>
                  <a:lnTo>
                    <a:pt x="432092" y="246202"/>
                  </a:lnTo>
                  <a:lnTo>
                    <a:pt x="436359" y="249351"/>
                  </a:lnTo>
                  <a:lnTo>
                    <a:pt x="441528" y="249796"/>
                  </a:lnTo>
                  <a:close/>
                </a:path>
                <a:path w="1167765" h="437515">
                  <a:moveTo>
                    <a:pt x="441960" y="143852"/>
                  </a:moveTo>
                  <a:lnTo>
                    <a:pt x="441159" y="135864"/>
                  </a:lnTo>
                  <a:lnTo>
                    <a:pt x="436359" y="137464"/>
                  </a:lnTo>
                  <a:lnTo>
                    <a:pt x="429171" y="132664"/>
                  </a:lnTo>
                  <a:lnTo>
                    <a:pt x="429171" y="140652"/>
                  </a:lnTo>
                  <a:lnTo>
                    <a:pt x="434759" y="139065"/>
                  </a:lnTo>
                  <a:lnTo>
                    <a:pt x="441960" y="143852"/>
                  </a:lnTo>
                  <a:close/>
                </a:path>
                <a:path w="1167765" h="437515">
                  <a:moveTo>
                    <a:pt x="459536" y="254952"/>
                  </a:moveTo>
                  <a:lnTo>
                    <a:pt x="458978" y="246519"/>
                  </a:lnTo>
                  <a:lnTo>
                    <a:pt x="453847" y="246253"/>
                  </a:lnTo>
                  <a:lnTo>
                    <a:pt x="451561" y="250342"/>
                  </a:lnTo>
                  <a:lnTo>
                    <a:pt x="459536" y="254952"/>
                  </a:lnTo>
                  <a:close/>
                </a:path>
                <a:path w="1167765" h="437515">
                  <a:moveTo>
                    <a:pt x="465899" y="165087"/>
                  </a:moveTo>
                  <a:lnTo>
                    <a:pt x="461441" y="165836"/>
                  </a:lnTo>
                  <a:lnTo>
                    <a:pt x="458025" y="169583"/>
                  </a:lnTo>
                  <a:lnTo>
                    <a:pt x="463537" y="171831"/>
                  </a:lnTo>
                  <a:lnTo>
                    <a:pt x="465899" y="165087"/>
                  </a:lnTo>
                  <a:close/>
                </a:path>
                <a:path w="1167765" h="437515">
                  <a:moveTo>
                    <a:pt x="482714" y="306895"/>
                  </a:moveTo>
                  <a:lnTo>
                    <a:pt x="479526" y="302895"/>
                  </a:lnTo>
                  <a:lnTo>
                    <a:pt x="477926" y="295706"/>
                  </a:lnTo>
                  <a:lnTo>
                    <a:pt x="473125" y="297307"/>
                  </a:lnTo>
                  <a:lnTo>
                    <a:pt x="476326" y="301307"/>
                  </a:lnTo>
                  <a:lnTo>
                    <a:pt x="477926" y="308495"/>
                  </a:lnTo>
                  <a:lnTo>
                    <a:pt x="482714" y="306895"/>
                  </a:lnTo>
                  <a:close/>
                </a:path>
                <a:path w="1167765" h="437515">
                  <a:moveTo>
                    <a:pt x="503910" y="319671"/>
                  </a:moveTo>
                  <a:lnTo>
                    <a:pt x="499605" y="320382"/>
                  </a:lnTo>
                  <a:lnTo>
                    <a:pt x="496036" y="323938"/>
                  </a:lnTo>
                  <a:lnTo>
                    <a:pt x="501103" y="326072"/>
                  </a:lnTo>
                  <a:lnTo>
                    <a:pt x="503910" y="319671"/>
                  </a:lnTo>
                  <a:close/>
                </a:path>
                <a:path w="1167765" h="437515">
                  <a:moveTo>
                    <a:pt x="509892" y="189407"/>
                  </a:moveTo>
                  <a:lnTo>
                    <a:pt x="505091" y="191008"/>
                  </a:lnTo>
                  <a:lnTo>
                    <a:pt x="497903" y="186220"/>
                  </a:lnTo>
                  <a:lnTo>
                    <a:pt x="497903" y="194208"/>
                  </a:lnTo>
                  <a:lnTo>
                    <a:pt x="502704" y="192608"/>
                  </a:lnTo>
                  <a:lnTo>
                    <a:pt x="509892" y="196608"/>
                  </a:lnTo>
                  <a:lnTo>
                    <a:pt x="509892" y="189407"/>
                  </a:lnTo>
                  <a:close/>
                </a:path>
                <a:path w="1167765" h="437515">
                  <a:moveTo>
                    <a:pt x="519684" y="221005"/>
                  </a:moveTo>
                  <a:lnTo>
                    <a:pt x="514286" y="220776"/>
                  </a:lnTo>
                  <a:lnTo>
                    <a:pt x="510692" y="223253"/>
                  </a:lnTo>
                  <a:lnTo>
                    <a:pt x="517880" y="226174"/>
                  </a:lnTo>
                  <a:lnTo>
                    <a:pt x="519684" y="221005"/>
                  </a:lnTo>
                  <a:close/>
                </a:path>
                <a:path w="1167765" h="437515">
                  <a:moveTo>
                    <a:pt x="520280" y="364439"/>
                  </a:moveTo>
                  <a:lnTo>
                    <a:pt x="517880" y="357251"/>
                  </a:lnTo>
                  <a:lnTo>
                    <a:pt x="512292" y="358851"/>
                  </a:lnTo>
                  <a:lnTo>
                    <a:pt x="514680" y="362839"/>
                  </a:lnTo>
                  <a:lnTo>
                    <a:pt x="509092" y="366839"/>
                  </a:lnTo>
                  <a:lnTo>
                    <a:pt x="516280" y="366039"/>
                  </a:lnTo>
                  <a:lnTo>
                    <a:pt x="520280" y="364439"/>
                  </a:lnTo>
                  <a:close/>
                </a:path>
                <a:path w="1167765" h="437515">
                  <a:moveTo>
                    <a:pt x="541858" y="435571"/>
                  </a:moveTo>
                  <a:lnTo>
                    <a:pt x="539457" y="430771"/>
                  </a:lnTo>
                  <a:lnTo>
                    <a:pt x="537857" y="424383"/>
                  </a:lnTo>
                  <a:lnTo>
                    <a:pt x="532269" y="425983"/>
                  </a:lnTo>
                  <a:lnTo>
                    <a:pt x="535470" y="429971"/>
                  </a:lnTo>
                  <a:lnTo>
                    <a:pt x="537057" y="437172"/>
                  </a:lnTo>
                  <a:lnTo>
                    <a:pt x="541858" y="435571"/>
                  </a:lnTo>
                  <a:close/>
                </a:path>
                <a:path w="1167765" h="437515">
                  <a:moveTo>
                    <a:pt x="572985" y="364096"/>
                  </a:moveTo>
                  <a:lnTo>
                    <a:pt x="568528" y="364845"/>
                  </a:lnTo>
                  <a:lnTo>
                    <a:pt x="565124" y="368579"/>
                  </a:lnTo>
                  <a:lnTo>
                    <a:pt x="570636" y="370827"/>
                  </a:lnTo>
                  <a:lnTo>
                    <a:pt x="572985" y="364096"/>
                  </a:lnTo>
                  <a:close/>
                </a:path>
                <a:path w="1167765" h="437515">
                  <a:moveTo>
                    <a:pt x="599401" y="171831"/>
                  </a:moveTo>
                  <a:lnTo>
                    <a:pt x="597001" y="164630"/>
                  </a:lnTo>
                  <a:lnTo>
                    <a:pt x="591413" y="166230"/>
                  </a:lnTo>
                  <a:lnTo>
                    <a:pt x="593813" y="170230"/>
                  </a:lnTo>
                  <a:lnTo>
                    <a:pt x="588213" y="174231"/>
                  </a:lnTo>
                  <a:lnTo>
                    <a:pt x="595401" y="173431"/>
                  </a:lnTo>
                  <a:lnTo>
                    <a:pt x="599401" y="171831"/>
                  </a:lnTo>
                  <a:close/>
                </a:path>
                <a:path w="1167765" h="437515">
                  <a:moveTo>
                    <a:pt x="608990" y="143852"/>
                  </a:moveTo>
                  <a:lnTo>
                    <a:pt x="600202" y="143852"/>
                  </a:lnTo>
                  <a:lnTo>
                    <a:pt x="601802" y="148653"/>
                  </a:lnTo>
                  <a:lnTo>
                    <a:pt x="597001" y="155841"/>
                  </a:lnTo>
                  <a:lnTo>
                    <a:pt x="605790" y="155041"/>
                  </a:lnTo>
                  <a:lnTo>
                    <a:pt x="604202" y="150253"/>
                  </a:lnTo>
                  <a:lnTo>
                    <a:pt x="608990" y="143852"/>
                  </a:lnTo>
                  <a:close/>
                </a:path>
                <a:path w="1167765" h="437515">
                  <a:moveTo>
                    <a:pt x="612990" y="408393"/>
                  </a:moveTo>
                  <a:lnTo>
                    <a:pt x="612190" y="403606"/>
                  </a:lnTo>
                  <a:lnTo>
                    <a:pt x="607390" y="405193"/>
                  </a:lnTo>
                  <a:lnTo>
                    <a:pt x="603402" y="400405"/>
                  </a:lnTo>
                  <a:lnTo>
                    <a:pt x="604202" y="406793"/>
                  </a:lnTo>
                  <a:lnTo>
                    <a:pt x="605790" y="410794"/>
                  </a:lnTo>
                  <a:lnTo>
                    <a:pt x="612990" y="408393"/>
                  </a:lnTo>
                  <a:close/>
                </a:path>
                <a:path w="1167765" h="437515">
                  <a:moveTo>
                    <a:pt x="615391" y="105498"/>
                  </a:moveTo>
                  <a:lnTo>
                    <a:pt x="612990" y="98298"/>
                  </a:lnTo>
                  <a:lnTo>
                    <a:pt x="607390" y="99898"/>
                  </a:lnTo>
                  <a:lnTo>
                    <a:pt x="609790" y="103898"/>
                  </a:lnTo>
                  <a:lnTo>
                    <a:pt x="604202" y="108686"/>
                  </a:lnTo>
                  <a:lnTo>
                    <a:pt x="611390" y="107086"/>
                  </a:lnTo>
                  <a:lnTo>
                    <a:pt x="615391" y="105498"/>
                  </a:lnTo>
                  <a:close/>
                </a:path>
                <a:path w="1167765" h="437515">
                  <a:moveTo>
                    <a:pt x="636130" y="156286"/>
                  </a:moveTo>
                  <a:lnTo>
                    <a:pt x="629767" y="153441"/>
                  </a:lnTo>
                  <a:lnTo>
                    <a:pt x="631367" y="158242"/>
                  </a:lnTo>
                  <a:lnTo>
                    <a:pt x="627380" y="159042"/>
                  </a:lnTo>
                  <a:lnTo>
                    <a:pt x="624979" y="155041"/>
                  </a:lnTo>
                  <a:lnTo>
                    <a:pt x="622579" y="148653"/>
                  </a:lnTo>
                  <a:lnTo>
                    <a:pt x="617778" y="149453"/>
                  </a:lnTo>
                  <a:lnTo>
                    <a:pt x="619379" y="154241"/>
                  </a:lnTo>
                  <a:lnTo>
                    <a:pt x="615391" y="155041"/>
                  </a:lnTo>
                  <a:lnTo>
                    <a:pt x="616978" y="157441"/>
                  </a:lnTo>
                  <a:lnTo>
                    <a:pt x="617778" y="159842"/>
                  </a:lnTo>
                  <a:lnTo>
                    <a:pt x="619379" y="162242"/>
                  </a:lnTo>
                  <a:lnTo>
                    <a:pt x="626960" y="161645"/>
                  </a:lnTo>
                  <a:lnTo>
                    <a:pt x="633869" y="159334"/>
                  </a:lnTo>
                  <a:lnTo>
                    <a:pt x="636130" y="156286"/>
                  </a:lnTo>
                  <a:close/>
                </a:path>
                <a:path w="1167765" h="437515">
                  <a:moveTo>
                    <a:pt x="639826" y="413385"/>
                  </a:moveTo>
                  <a:lnTo>
                    <a:pt x="632968" y="410794"/>
                  </a:lnTo>
                  <a:lnTo>
                    <a:pt x="631063" y="415848"/>
                  </a:lnTo>
                  <a:lnTo>
                    <a:pt x="636270" y="415886"/>
                  </a:lnTo>
                  <a:lnTo>
                    <a:pt x="639826" y="413385"/>
                  </a:lnTo>
                  <a:close/>
                </a:path>
                <a:path w="1167765" h="437515">
                  <a:moveTo>
                    <a:pt x="667334" y="270129"/>
                  </a:moveTo>
                  <a:lnTo>
                    <a:pt x="659803" y="267881"/>
                  </a:lnTo>
                  <a:lnTo>
                    <a:pt x="660438" y="271932"/>
                  </a:lnTo>
                  <a:lnTo>
                    <a:pt x="664527" y="275082"/>
                  </a:lnTo>
                  <a:lnTo>
                    <a:pt x="667334" y="270129"/>
                  </a:lnTo>
                  <a:close/>
                </a:path>
                <a:path w="1167765" h="437515">
                  <a:moveTo>
                    <a:pt x="716889" y="420382"/>
                  </a:moveTo>
                  <a:lnTo>
                    <a:pt x="709803" y="417690"/>
                  </a:lnTo>
                  <a:lnTo>
                    <a:pt x="710590" y="421589"/>
                  </a:lnTo>
                  <a:lnTo>
                    <a:pt x="714527" y="424878"/>
                  </a:lnTo>
                  <a:lnTo>
                    <a:pt x="716889" y="420382"/>
                  </a:lnTo>
                  <a:close/>
                </a:path>
                <a:path w="1167765" h="437515">
                  <a:moveTo>
                    <a:pt x="720458" y="168948"/>
                  </a:moveTo>
                  <a:lnTo>
                    <a:pt x="715289" y="167030"/>
                  </a:lnTo>
                  <a:lnTo>
                    <a:pt x="712812" y="173659"/>
                  </a:lnTo>
                  <a:lnTo>
                    <a:pt x="717080" y="172732"/>
                  </a:lnTo>
                  <a:lnTo>
                    <a:pt x="720458" y="168948"/>
                  </a:lnTo>
                  <a:close/>
                </a:path>
                <a:path w="1167765" h="437515">
                  <a:moveTo>
                    <a:pt x="720877" y="197408"/>
                  </a:moveTo>
                  <a:lnTo>
                    <a:pt x="709688" y="192608"/>
                  </a:lnTo>
                  <a:lnTo>
                    <a:pt x="708888" y="192608"/>
                  </a:lnTo>
                  <a:lnTo>
                    <a:pt x="701738" y="191744"/>
                  </a:lnTo>
                  <a:lnTo>
                    <a:pt x="705599" y="195910"/>
                  </a:lnTo>
                  <a:lnTo>
                    <a:pt x="713498" y="200812"/>
                  </a:lnTo>
                  <a:lnTo>
                    <a:pt x="718489" y="202196"/>
                  </a:lnTo>
                  <a:lnTo>
                    <a:pt x="720877" y="197408"/>
                  </a:lnTo>
                  <a:close/>
                </a:path>
                <a:path w="1167765" h="437515">
                  <a:moveTo>
                    <a:pt x="756208" y="426046"/>
                  </a:moveTo>
                  <a:lnTo>
                    <a:pt x="752055" y="422783"/>
                  </a:lnTo>
                  <a:lnTo>
                    <a:pt x="746544" y="422668"/>
                  </a:lnTo>
                  <a:lnTo>
                    <a:pt x="751154" y="424878"/>
                  </a:lnTo>
                  <a:lnTo>
                    <a:pt x="756208" y="426046"/>
                  </a:lnTo>
                  <a:close/>
                </a:path>
                <a:path w="1167765" h="437515">
                  <a:moveTo>
                    <a:pt x="784821" y="195808"/>
                  </a:moveTo>
                  <a:lnTo>
                    <a:pt x="783221" y="193408"/>
                  </a:lnTo>
                  <a:lnTo>
                    <a:pt x="782421" y="191008"/>
                  </a:lnTo>
                  <a:lnTo>
                    <a:pt x="780821" y="188607"/>
                  </a:lnTo>
                  <a:lnTo>
                    <a:pt x="777621" y="190207"/>
                  </a:lnTo>
                  <a:lnTo>
                    <a:pt x="772833" y="191808"/>
                  </a:lnTo>
                  <a:lnTo>
                    <a:pt x="774433" y="194208"/>
                  </a:lnTo>
                  <a:lnTo>
                    <a:pt x="775233" y="196608"/>
                  </a:lnTo>
                  <a:lnTo>
                    <a:pt x="776820" y="198996"/>
                  </a:lnTo>
                  <a:lnTo>
                    <a:pt x="779221" y="198196"/>
                  </a:lnTo>
                  <a:lnTo>
                    <a:pt x="782421" y="196608"/>
                  </a:lnTo>
                  <a:lnTo>
                    <a:pt x="784821" y="195808"/>
                  </a:lnTo>
                  <a:close/>
                </a:path>
                <a:path w="1167765" h="437515">
                  <a:moveTo>
                    <a:pt x="786079" y="400596"/>
                  </a:moveTo>
                  <a:lnTo>
                    <a:pt x="779221" y="398005"/>
                  </a:lnTo>
                  <a:lnTo>
                    <a:pt x="777316" y="403059"/>
                  </a:lnTo>
                  <a:lnTo>
                    <a:pt x="782523" y="403098"/>
                  </a:lnTo>
                  <a:lnTo>
                    <a:pt x="786079" y="400596"/>
                  </a:lnTo>
                  <a:close/>
                </a:path>
                <a:path w="1167765" h="437515">
                  <a:moveTo>
                    <a:pt x="803198" y="370039"/>
                  </a:moveTo>
                  <a:lnTo>
                    <a:pt x="802398" y="364439"/>
                  </a:lnTo>
                  <a:lnTo>
                    <a:pt x="798372" y="363664"/>
                  </a:lnTo>
                  <a:lnTo>
                    <a:pt x="793508" y="360641"/>
                  </a:lnTo>
                  <a:lnTo>
                    <a:pt x="789698" y="359714"/>
                  </a:lnTo>
                  <a:lnTo>
                    <a:pt x="788809" y="365239"/>
                  </a:lnTo>
                  <a:lnTo>
                    <a:pt x="791210" y="364439"/>
                  </a:lnTo>
                  <a:lnTo>
                    <a:pt x="793610" y="364439"/>
                  </a:lnTo>
                  <a:lnTo>
                    <a:pt x="794410" y="367639"/>
                  </a:lnTo>
                  <a:lnTo>
                    <a:pt x="792010" y="370039"/>
                  </a:lnTo>
                  <a:lnTo>
                    <a:pt x="786422" y="370827"/>
                  </a:lnTo>
                  <a:lnTo>
                    <a:pt x="788009" y="374827"/>
                  </a:lnTo>
                  <a:lnTo>
                    <a:pt x="793610" y="371627"/>
                  </a:lnTo>
                  <a:lnTo>
                    <a:pt x="803198" y="370039"/>
                  </a:lnTo>
                  <a:close/>
                </a:path>
                <a:path w="1167765" h="437515">
                  <a:moveTo>
                    <a:pt x="812774" y="229006"/>
                  </a:moveTo>
                  <a:lnTo>
                    <a:pt x="811987" y="220586"/>
                  </a:lnTo>
                  <a:lnTo>
                    <a:pt x="805357" y="233286"/>
                  </a:lnTo>
                  <a:lnTo>
                    <a:pt x="808101" y="234670"/>
                  </a:lnTo>
                  <a:lnTo>
                    <a:pt x="812774" y="229006"/>
                  </a:lnTo>
                  <a:close/>
                </a:path>
                <a:path w="1167765" h="437515">
                  <a:moveTo>
                    <a:pt x="814400" y="388924"/>
                  </a:moveTo>
                  <a:lnTo>
                    <a:pt x="808799" y="389216"/>
                  </a:lnTo>
                  <a:lnTo>
                    <a:pt x="803046" y="390842"/>
                  </a:lnTo>
                  <a:lnTo>
                    <a:pt x="797610" y="391414"/>
                  </a:lnTo>
                  <a:lnTo>
                    <a:pt x="795756" y="391693"/>
                  </a:lnTo>
                  <a:lnTo>
                    <a:pt x="800798" y="392417"/>
                  </a:lnTo>
                  <a:lnTo>
                    <a:pt x="804633" y="395846"/>
                  </a:lnTo>
                  <a:lnTo>
                    <a:pt x="811098" y="392912"/>
                  </a:lnTo>
                  <a:lnTo>
                    <a:pt x="814400" y="388924"/>
                  </a:lnTo>
                  <a:close/>
                </a:path>
                <a:path w="1167765" h="437515">
                  <a:moveTo>
                    <a:pt x="861542" y="307695"/>
                  </a:moveTo>
                  <a:lnTo>
                    <a:pt x="859142" y="300507"/>
                  </a:lnTo>
                  <a:lnTo>
                    <a:pt x="853554" y="302094"/>
                  </a:lnTo>
                  <a:lnTo>
                    <a:pt x="855941" y="306095"/>
                  </a:lnTo>
                  <a:lnTo>
                    <a:pt x="850353" y="310896"/>
                  </a:lnTo>
                  <a:lnTo>
                    <a:pt x="857542" y="309295"/>
                  </a:lnTo>
                  <a:lnTo>
                    <a:pt x="861542" y="307695"/>
                  </a:lnTo>
                  <a:close/>
                </a:path>
                <a:path w="1167765" h="437515">
                  <a:moveTo>
                    <a:pt x="914209" y="369481"/>
                  </a:moveTo>
                  <a:lnTo>
                    <a:pt x="908100" y="364236"/>
                  </a:lnTo>
                  <a:lnTo>
                    <a:pt x="899274" y="361696"/>
                  </a:lnTo>
                  <a:lnTo>
                    <a:pt x="895108" y="363639"/>
                  </a:lnTo>
                  <a:lnTo>
                    <a:pt x="900518" y="365848"/>
                  </a:lnTo>
                  <a:lnTo>
                    <a:pt x="901204" y="371132"/>
                  </a:lnTo>
                  <a:lnTo>
                    <a:pt x="902639" y="375666"/>
                  </a:lnTo>
                  <a:lnTo>
                    <a:pt x="910297" y="375627"/>
                  </a:lnTo>
                  <a:lnTo>
                    <a:pt x="914209" y="369481"/>
                  </a:lnTo>
                  <a:close/>
                </a:path>
                <a:path w="1167765" h="437515">
                  <a:moveTo>
                    <a:pt x="916686" y="415594"/>
                  </a:moveTo>
                  <a:lnTo>
                    <a:pt x="914285" y="408393"/>
                  </a:lnTo>
                  <a:lnTo>
                    <a:pt x="908697" y="409994"/>
                  </a:lnTo>
                  <a:lnTo>
                    <a:pt x="911098" y="413994"/>
                  </a:lnTo>
                  <a:lnTo>
                    <a:pt x="905497" y="418782"/>
                  </a:lnTo>
                  <a:lnTo>
                    <a:pt x="912698" y="417182"/>
                  </a:lnTo>
                  <a:lnTo>
                    <a:pt x="916686" y="415594"/>
                  </a:lnTo>
                  <a:close/>
                </a:path>
                <a:path w="1167765" h="437515">
                  <a:moveTo>
                    <a:pt x="918667" y="373875"/>
                  </a:moveTo>
                  <a:lnTo>
                    <a:pt x="913485" y="371627"/>
                  </a:lnTo>
                  <a:lnTo>
                    <a:pt x="911021" y="378371"/>
                  </a:lnTo>
                  <a:lnTo>
                    <a:pt x="915289" y="377621"/>
                  </a:lnTo>
                  <a:lnTo>
                    <a:pt x="918667" y="373875"/>
                  </a:lnTo>
                  <a:close/>
                </a:path>
                <a:path w="1167765" h="437515">
                  <a:moveTo>
                    <a:pt x="983818" y="364439"/>
                  </a:moveTo>
                  <a:lnTo>
                    <a:pt x="976680" y="364629"/>
                  </a:lnTo>
                  <a:lnTo>
                    <a:pt x="969835" y="364744"/>
                  </a:lnTo>
                  <a:lnTo>
                    <a:pt x="963587" y="364096"/>
                  </a:lnTo>
                  <a:lnTo>
                    <a:pt x="958253" y="362038"/>
                  </a:lnTo>
                  <a:lnTo>
                    <a:pt x="959840" y="367639"/>
                  </a:lnTo>
                  <a:lnTo>
                    <a:pt x="955052" y="370827"/>
                  </a:lnTo>
                  <a:lnTo>
                    <a:pt x="955852" y="376428"/>
                  </a:lnTo>
                  <a:lnTo>
                    <a:pt x="962469" y="370395"/>
                  </a:lnTo>
                  <a:lnTo>
                    <a:pt x="971029" y="370128"/>
                  </a:lnTo>
                  <a:lnTo>
                    <a:pt x="972032" y="370116"/>
                  </a:lnTo>
                  <a:lnTo>
                    <a:pt x="962240" y="374027"/>
                  </a:lnTo>
                  <a:lnTo>
                    <a:pt x="964641" y="380428"/>
                  </a:lnTo>
                  <a:lnTo>
                    <a:pt x="970229" y="381228"/>
                  </a:lnTo>
                  <a:lnTo>
                    <a:pt x="978230" y="376428"/>
                  </a:lnTo>
                  <a:lnTo>
                    <a:pt x="976630" y="373227"/>
                  </a:lnTo>
                  <a:lnTo>
                    <a:pt x="975829" y="370827"/>
                  </a:lnTo>
                  <a:lnTo>
                    <a:pt x="975067" y="370078"/>
                  </a:lnTo>
                  <a:lnTo>
                    <a:pt x="979004" y="370027"/>
                  </a:lnTo>
                  <a:lnTo>
                    <a:pt x="983818" y="364439"/>
                  </a:lnTo>
                  <a:close/>
                </a:path>
                <a:path w="1167765" h="437515">
                  <a:moveTo>
                    <a:pt x="998499" y="290817"/>
                  </a:moveTo>
                  <a:lnTo>
                    <a:pt x="998308" y="286918"/>
                  </a:lnTo>
                  <a:lnTo>
                    <a:pt x="992873" y="285419"/>
                  </a:lnTo>
                  <a:lnTo>
                    <a:pt x="987818" y="291706"/>
                  </a:lnTo>
                  <a:lnTo>
                    <a:pt x="998499" y="290817"/>
                  </a:lnTo>
                  <a:close/>
                </a:path>
                <a:path w="1167765" h="437515">
                  <a:moveTo>
                    <a:pt x="1040561" y="258140"/>
                  </a:moveTo>
                  <a:lnTo>
                    <a:pt x="1039761" y="257340"/>
                  </a:lnTo>
                  <a:lnTo>
                    <a:pt x="1033373" y="265341"/>
                  </a:lnTo>
                  <a:lnTo>
                    <a:pt x="1029081" y="262788"/>
                  </a:lnTo>
                  <a:lnTo>
                    <a:pt x="1029576" y="265341"/>
                  </a:lnTo>
                  <a:lnTo>
                    <a:pt x="1033373" y="268478"/>
                  </a:lnTo>
                  <a:lnTo>
                    <a:pt x="1038961" y="267728"/>
                  </a:lnTo>
                  <a:lnTo>
                    <a:pt x="1040561" y="258140"/>
                  </a:lnTo>
                  <a:close/>
                </a:path>
                <a:path w="1167765" h="437515">
                  <a:moveTo>
                    <a:pt x="1043762" y="225374"/>
                  </a:moveTo>
                  <a:lnTo>
                    <a:pt x="1040561" y="219786"/>
                  </a:lnTo>
                  <a:lnTo>
                    <a:pt x="1038961" y="210985"/>
                  </a:lnTo>
                  <a:lnTo>
                    <a:pt x="1032573" y="211785"/>
                  </a:lnTo>
                  <a:lnTo>
                    <a:pt x="1034097" y="218186"/>
                  </a:lnTo>
                  <a:lnTo>
                    <a:pt x="1034567" y="222783"/>
                  </a:lnTo>
                  <a:lnTo>
                    <a:pt x="1036840" y="225272"/>
                  </a:lnTo>
                  <a:lnTo>
                    <a:pt x="1043762" y="225374"/>
                  </a:lnTo>
                  <a:close/>
                </a:path>
                <a:path w="1167765" h="437515">
                  <a:moveTo>
                    <a:pt x="1056551" y="363639"/>
                  </a:moveTo>
                  <a:lnTo>
                    <a:pt x="1055751" y="360438"/>
                  </a:lnTo>
                  <a:lnTo>
                    <a:pt x="1049121" y="359117"/>
                  </a:lnTo>
                  <a:lnTo>
                    <a:pt x="1047064" y="363042"/>
                  </a:lnTo>
                  <a:lnTo>
                    <a:pt x="1049350" y="367855"/>
                  </a:lnTo>
                  <a:lnTo>
                    <a:pt x="1055751" y="369239"/>
                  </a:lnTo>
                  <a:lnTo>
                    <a:pt x="1053350" y="366039"/>
                  </a:lnTo>
                  <a:lnTo>
                    <a:pt x="1056551" y="363639"/>
                  </a:lnTo>
                  <a:close/>
                </a:path>
                <a:path w="1167765" h="437515">
                  <a:moveTo>
                    <a:pt x="1059751" y="250952"/>
                  </a:moveTo>
                  <a:lnTo>
                    <a:pt x="1058951" y="246151"/>
                  </a:lnTo>
                  <a:lnTo>
                    <a:pt x="1054150" y="248551"/>
                  </a:lnTo>
                  <a:lnTo>
                    <a:pt x="1050150" y="243763"/>
                  </a:lnTo>
                  <a:lnTo>
                    <a:pt x="1050950" y="249351"/>
                  </a:lnTo>
                  <a:lnTo>
                    <a:pt x="1052550" y="253352"/>
                  </a:lnTo>
                  <a:lnTo>
                    <a:pt x="1059751" y="250952"/>
                  </a:lnTo>
                  <a:close/>
                </a:path>
                <a:path w="1167765" h="437515">
                  <a:moveTo>
                    <a:pt x="1062939" y="183019"/>
                  </a:moveTo>
                  <a:lnTo>
                    <a:pt x="1061339" y="178219"/>
                  </a:lnTo>
                  <a:lnTo>
                    <a:pt x="1056551" y="180619"/>
                  </a:lnTo>
                  <a:lnTo>
                    <a:pt x="1049362" y="182219"/>
                  </a:lnTo>
                  <a:lnTo>
                    <a:pt x="1050950" y="187007"/>
                  </a:lnTo>
                  <a:lnTo>
                    <a:pt x="1054950" y="184619"/>
                  </a:lnTo>
                  <a:lnTo>
                    <a:pt x="1062939" y="183019"/>
                  </a:lnTo>
                  <a:close/>
                </a:path>
                <a:path w="1167765" h="437515">
                  <a:moveTo>
                    <a:pt x="1073327" y="173431"/>
                  </a:moveTo>
                  <a:lnTo>
                    <a:pt x="1068158" y="172072"/>
                  </a:lnTo>
                  <a:lnTo>
                    <a:pt x="1067943" y="177025"/>
                  </a:lnTo>
                  <a:lnTo>
                    <a:pt x="1070406" y="180174"/>
                  </a:lnTo>
                  <a:lnTo>
                    <a:pt x="1073327" y="173431"/>
                  </a:lnTo>
                  <a:close/>
                </a:path>
                <a:path w="1167765" h="437515">
                  <a:moveTo>
                    <a:pt x="1078128" y="78320"/>
                  </a:moveTo>
                  <a:lnTo>
                    <a:pt x="1070597" y="76073"/>
                  </a:lnTo>
                  <a:lnTo>
                    <a:pt x="1071232" y="80124"/>
                  </a:lnTo>
                  <a:lnTo>
                    <a:pt x="1075321" y="83261"/>
                  </a:lnTo>
                  <a:lnTo>
                    <a:pt x="1078128" y="78320"/>
                  </a:lnTo>
                  <a:close/>
                </a:path>
                <a:path w="1167765" h="437515">
                  <a:moveTo>
                    <a:pt x="1124305" y="237261"/>
                  </a:moveTo>
                  <a:lnTo>
                    <a:pt x="1124077" y="233362"/>
                  </a:lnTo>
                  <a:lnTo>
                    <a:pt x="1118463" y="231863"/>
                  </a:lnTo>
                  <a:lnTo>
                    <a:pt x="1113294" y="238163"/>
                  </a:lnTo>
                  <a:lnTo>
                    <a:pt x="1124305" y="237261"/>
                  </a:lnTo>
                  <a:close/>
                </a:path>
                <a:path w="1167765" h="437515">
                  <a:moveTo>
                    <a:pt x="1159179" y="215861"/>
                  </a:moveTo>
                  <a:lnTo>
                    <a:pt x="1156754" y="219976"/>
                  </a:lnTo>
                  <a:lnTo>
                    <a:pt x="1155369" y="224396"/>
                  </a:lnTo>
                  <a:lnTo>
                    <a:pt x="1158849" y="220586"/>
                  </a:lnTo>
                  <a:lnTo>
                    <a:pt x="1159179" y="215861"/>
                  </a:lnTo>
                  <a:close/>
                </a:path>
                <a:path w="1167765" h="437515">
                  <a:moveTo>
                    <a:pt x="1161249" y="237363"/>
                  </a:moveTo>
                  <a:lnTo>
                    <a:pt x="1154163" y="235115"/>
                  </a:lnTo>
                  <a:lnTo>
                    <a:pt x="1154950" y="239166"/>
                  </a:lnTo>
                  <a:lnTo>
                    <a:pt x="1158887" y="242303"/>
                  </a:lnTo>
                  <a:lnTo>
                    <a:pt x="1161249" y="237363"/>
                  </a:lnTo>
                  <a:close/>
                </a:path>
                <a:path w="1167765" h="437515">
                  <a:moveTo>
                    <a:pt x="1167638" y="208597"/>
                  </a:moveTo>
                  <a:lnTo>
                    <a:pt x="1167409" y="200393"/>
                  </a:lnTo>
                  <a:lnTo>
                    <a:pt x="1162240" y="199898"/>
                  </a:lnTo>
                  <a:lnTo>
                    <a:pt x="1159776" y="203758"/>
                  </a:lnTo>
                  <a:lnTo>
                    <a:pt x="1167638" y="20859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196932" y="9821748"/>
              <a:ext cx="1172845" cy="465455"/>
            </a:xfrm>
            <a:custGeom>
              <a:avLst/>
              <a:gdLst/>
              <a:ahLst/>
              <a:cxnLst/>
              <a:rect l="l" t="t" r="r" b="b"/>
              <a:pathLst>
                <a:path w="1172844" h="465454">
                  <a:moveTo>
                    <a:pt x="9588" y="145465"/>
                  </a:moveTo>
                  <a:lnTo>
                    <a:pt x="4787" y="144665"/>
                  </a:lnTo>
                  <a:lnTo>
                    <a:pt x="4787" y="138264"/>
                  </a:lnTo>
                  <a:lnTo>
                    <a:pt x="800" y="143065"/>
                  </a:lnTo>
                  <a:lnTo>
                    <a:pt x="0" y="147066"/>
                  </a:lnTo>
                  <a:lnTo>
                    <a:pt x="6388" y="150253"/>
                  </a:lnTo>
                  <a:lnTo>
                    <a:pt x="9588" y="145465"/>
                  </a:lnTo>
                  <a:close/>
                </a:path>
                <a:path w="1172844" h="465454">
                  <a:moveTo>
                    <a:pt x="95897" y="193408"/>
                  </a:moveTo>
                  <a:lnTo>
                    <a:pt x="92976" y="189026"/>
                  </a:lnTo>
                  <a:lnTo>
                    <a:pt x="89306" y="192519"/>
                  </a:lnTo>
                  <a:lnTo>
                    <a:pt x="88938" y="196443"/>
                  </a:lnTo>
                  <a:lnTo>
                    <a:pt x="95897" y="193408"/>
                  </a:lnTo>
                  <a:close/>
                </a:path>
                <a:path w="1172844" h="465454">
                  <a:moveTo>
                    <a:pt x="135064" y="8001"/>
                  </a:moveTo>
                  <a:lnTo>
                    <a:pt x="132664" y="3200"/>
                  </a:lnTo>
                  <a:lnTo>
                    <a:pt x="128676" y="0"/>
                  </a:lnTo>
                  <a:lnTo>
                    <a:pt x="125476" y="6400"/>
                  </a:lnTo>
                  <a:lnTo>
                    <a:pt x="127876" y="11188"/>
                  </a:lnTo>
                  <a:lnTo>
                    <a:pt x="132664" y="14389"/>
                  </a:lnTo>
                  <a:lnTo>
                    <a:pt x="135064" y="8001"/>
                  </a:lnTo>
                  <a:close/>
                </a:path>
                <a:path w="1172844" h="465454">
                  <a:moveTo>
                    <a:pt x="157441" y="9588"/>
                  </a:moveTo>
                  <a:lnTo>
                    <a:pt x="152641" y="8801"/>
                  </a:lnTo>
                  <a:lnTo>
                    <a:pt x="146253" y="4800"/>
                  </a:lnTo>
                  <a:lnTo>
                    <a:pt x="143052" y="9588"/>
                  </a:lnTo>
                  <a:lnTo>
                    <a:pt x="148653" y="10388"/>
                  </a:lnTo>
                  <a:lnTo>
                    <a:pt x="155041" y="13589"/>
                  </a:lnTo>
                  <a:lnTo>
                    <a:pt x="157441" y="9588"/>
                  </a:lnTo>
                  <a:close/>
                </a:path>
                <a:path w="1172844" h="465454">
                  <a:moveTo>
                    <a:pt x="169430" y="224586"/>
                  </a:moveTo>
                  <a:lnTo>
                    <a:pt x="166509" y="220205"/>
                  </a:lnTo>
                  <a:lnTo>
                    <a:pt x="162839" y="223685"/>
                  </a:lnTo>
                  <a:lnTo>
                    <a:pt x="162458" y="227622"/>
                  </a:lnTo>
                  <a:lnTo>
                    <a:pt x="169430" y="224586"/>
                  </a:lnTo>
                  <a:close/>
                </a:path>
                <a:path w="1172844" h="465454">
                  <a:moveTo>
                    <a:pt x="171831" y="255752"/>
                  </a:moveTo>
                  <a:lnTo>
                    <a:pt x="167030" y="254952"/>
                  </a:lnTo>
                  <a:lnTo>
                    <a:pt x="160642" y="251752"/>
                  </a:lnTo>
                  <a:lnTo>
                    <a:pt x="157441" y="255752"/>
                  </a:lnTo>
                  <a:lnTo>
                    <a:pt x="163042" y="256552"/>
                  </a:lnTo>
                  <a:lnTo>
                    <a:pt x="169430" y="259753"/>
                  </a:lnTo>
                  <a:lnTo>
                    <a:pt x="171831" y="255752"/>
                  </a:lnTo>
                  <a:close/>
                </a:path>
                <a:path w="1172844" h="465454">
                  <a:moveTo>
                    <a:pt x="179019" y="171831"/>
                  </a:moveTo>
                  <a:lnTo>
                    <a:pt x="176098" y="167119"/>
                  </a:lnTo>
                  <a:lnTo>
                    <a:pt x="172427" y="170637"/>
                  </a:lnTo>
                  <a:lnTo>
                    <a:pt x="172046" y="174752"/>
                  </a:lnTo>
                  <a:lnTo>
                    <a:pt x="179019" y="171831"/>
                  </a:lnTo>
                  <a:close/>
                </a:path>
                <a:path w="1172844" h="465454">
                  <a:moveTo>
                    <a:pt x="183819" y="432384"/>
                  </a:moveTo>
                  <a:lnTo>
                    <a:pt x="179019" y="431584"/>
                  </a:lnTo>
                  <a:lnTo>
                    <a:pt x="179019" y="424383"/>
                  </a:lnTo>
                  <a:lnTo>
                    <a:pt x="175018" y="429983"/>
                  </a:lnTo>
                  <a:lnTo>
                    <a:pt x="174231" y="433984"/>
                  </a:lnTo>
                  <a:lnTo>
                    <a:pt x="180619" y="437172"/>
                  </a:lnTo>
                  <a:lnTo>
                    <a:pt x="183819" y="432384"/>
                  </a:lnTo>
                  <a:close/>
                </a:path>
                <a:path w="1172844" h="465454">
                  <a:moveTo>
                    <a:pt x="201396" y="237375"/>
                  </a:moveTo>
                  <a:lnTo>
                    <a:pt x="194208" y="232575"/>
                  </a:lnTo>
                  <a:lnTo>
                    <a:pt x="191808" y="237375"/>
                  </a:lnTo>
                  <a:lnTo>
                    <a:pt x="183819" y="239763"/>
                  </a:lnTo>
                  <a:lnTo>
                    <a:pt x="190207" y="244563"/>
                  </a:lnTo>
                  <a:lnTo>
                    <a:pt x="192608" y="239763"/>
                  </a:lnTo>
                  <a:lnTo>
                    <a:pt x="201396" y="237375"/>
                  </a:lnTo>
                  <a:close/>
                </a:path>
                <a:path w="1172844" h="465454">
                  <a:moveTo>
                    <a:pt x="206197" y="436372"/>
                  </a:moveTo>
                  <a:lnTo>
                    <a:pt x="203796" y="431584"/>
                  </a:lnTo>
                  <a:lnTo>
                    <a:pt x="198996" y="428383"/>
                  </a:lnTo>
                  <a:lnTo>
                    <a:pt x="195808" y="434771"/>
                  </a:lnTo>
                  <a:lnTo>
                    <a:pt x="198196" y="439572"/>
                  </a:lnTo>
                  <a:lnTo>
                    <a:pt x="202996" y="442772"/>
                  </a:lnTo>
                  <a:lnTo>
                    <a:pt x="206197" y="436372"/>
                  </a:lnTo>
                  <a:close/>
                </a:path>
                <a:path w="1172844" h="465454">
                  <a:moveTo>
                    <a:pt x="219722" y="170522"/>
                  </a:moveTo>
                  <a:lnTo>
                    <a:pt x="214884" y="172135"/>
                  </a:lnTo>
                  <a:lnTo>
                    <a:pt x="210502" y="174790"/>
                  </a:lnTo>
                  <a:lnTo>
                    <a:pt x="215785" y="174231"/>
                  </a:lnTo>
                  <a:lnTo>
                    <a:pt x="219722" y="170522"/>
                  </a:lnTo>
                  <a:close/>
                </a:path>
                <a:path w="1172844" h="465454">
                  <a:moveTo>
                    <a:pt x="224574" y="33566"/>
                  </a:moveTo>
                  <a:lnTo>
                    <a:pt x="218986" y="32766"/>
                  </a:lnTo>
                  <a:lnTo>
                    <a:pt x="219786" y="26377"/>
                  </a:lnTo>
                  <a:lnTo>
                    <a:pt x="215785" y="31178"/>
                  </a:lnTo>
                  <a:lnTo>
                    <a:pt x="214985" y="35166"/>
                  </a:lnTo>
                  <a:lnTo>
                    <a:pt x="221373" y="38366"/>
                  </a:lnTo>
                  <a:lnTo>
                    <a:pt x="224574" y="33566"/>
                  </a:lnTo>
                  <a:close/>
                </a:path>
                <a:path w="1172844" h="465454">
                  <a:moveTo>
                    <a:pt x="235762" y="81521"/>
                  </a:moveTo>
                  <a:lnTo>
                    <a:pt x="233362" y="77533"/>
                  </a:lnTo>
                  <a:lnTo>
                    <a:pt x="228574" y="74333"/>
                  </a:lnTo>
                  <a:lnTo>
                    <a:pt x="225374" y="80721"/>
                  </a:lnTo>
                  <a:lnTo>
                    <a:pt x="227774" y="85521"/>
                  </a:lnTo>
                  <a:lnTo>
                    <a:pt x="232562" y="88722"/>
                  </a:lnTo>
                  <a:lnTo>
                    <a:pt x="235762" y="81521"/>
                  </a:lnTo>
                  <a:close/>
                </a:path>
                <a:path w="1172844" h="465454">
                  <a:moveTo>
                    <a:pt x="238163" y="20777"/>
                  </a:moveTo>
                  <a:lnTo>
                    <a:pt x="233362" y="19989"/>
                  </a:lnTo>
                  <a:lnTo>
                    <a:pt x="234162" y="13589"/>
                  </a:lnTo>
                  <a:lnTo>
                    <a:pt x="229374" y="18389"/>
                  </a:lnTo>
                  <a:lnTo>
                    <a:pt x="228574" y="22377"/>
                  </a:lnTo>
                  <a:lnTo>
                    <a:pt x="234962" y="25577"/>
                  </a:lnTo>
                  <a:lnTo>
                    <a:pt x="238163" y="20777"/>
                  </a:lnTo>
                  <a:close/>
                </a:path>
                <a:path w="1172844" h="465454">
                  <a:moveTo>
                    <a:pt x="258940" y="91109"/>
                  </a:moveTo>
                  <a:lnTo>
                    <a:pt x="252552" y="85521"/>
                  </a:lnTo>
                  <a:lnTo>
                    <a:pt x="250151" y="90309"/>
                  </a:lnTo>
                  <a:lnTo>
                    <a:pt x="242163" y="92710"/>
                  </a:lnTo>
                  <a:lnTo>
                    <a:pt x="248551" y="97510"/>
                  </a:lnTo>
                  <a:lnTo>
                    <a:pt x="250952" y="93510"/>
                  </a:lnTo>
                  <a:lnTo>
                    <a:pt x="258940" y="91109"/>
                  </a:lnTo>
                  <a:close/>
                </a:path>
                <a:path w="1172844" h="465454">
                  <a:moveTo>
                    <a:pt x="282117" y="211797"/>
                  </a:moveTo>
                  <a:lnTo>
                    <a:pt x="278638" y="205613"/>
                  </a:lnTo>
                  <a:lnTo>
                    <a:pt x="276428" y="209092"/>
                  </a:lnTo>
                  <a:lnTo>
                    <a:pt x="277063" y="213931"/>
                  </a:lnTo>
                  <a:lnTo>
                    <a:pt x="282117" y="211797"/>
                  </a:lnTo>
                  <a:close/>
                </a:path>
                <a:path w="1172844" h="465454">
                  <a:moveTo>
                    <a:pt x="294906" y="151053"/>
                  </a:moveTo>
                  <a:lnTo>
                    <a:pt x="290106" y="149453"/>
                  </a:lnTo>
                  <a:lnTo>
                    <a:pt x="282917" y="146265"/>
                  </a:lnTo>
                  <a:lnTo>
                    <a:pt x="280517" y="151053"/>
                  </a:lnTo>
                  <a:lnTo>
                    <a:pt x="286118" y="151853"/>
                  </a:lnTo>
                  <a:lnTo>
                    <a:pt x="292506" y="155054"/>
                  </a:lnTo>
                  <a:lnTo>
                    <a:pt x="294906" y="151053"/>
                  </a:lnTo>
                  <a:close/>
                </a:path>
                <a:path w="1172844" h="465454">
                  <a:moveTo>
                    <a:pt x="296506" y="95110"/>
                  </a:moveTo>
                  <a:lnTo>
                    <a:pt x="292569" y="88925"/>
                  </a:lnTo>
                  <a:lnTo>
                    <a:pt x="290207" y="92417"/>
                  </a:lnTo>
                  <a:lnTo>
                    <a:pt x="290995" y="97243"/>
                  </a:lnTo>
                  <a:lnTo>
                    <a:pt x="296506" y="95110"/>
                  </a:lnTo>
                  <a:close/>
                </a:path>
                <a:path w="1172844" h="465454">
                  <a:moveTo>
                    <a:pt x="345198" y="161378"/>
                  </a:moveTo>
                  <a:lnTo>
                    <a:pt x="340360" y="163144"/>
                  </a:lnTo>
                  <a:lnTo>
                    <a:pt x="335978" y="165658"/>
                  </a:lnTo>
                  <a:lnTo>
                    <a:pt x="341261" y="164642"/>
                  </a:lnTo>
                  <a:lnTo>
                    <a:pt x="345198" y="161378"/>
                  </a:lnTo>
                  <a:close/>
                </a:path>
                <a:path w="1172844" h="465454">
                  <a:moveTo>
                    <a:pt x="347649" y="79121"/>
                  </a:moveTo>
                  <a:lnTo>
                    <a:pt x="341261" y="73533"/>
                  </a:lnTo>
                  <a:lnTo>
                    <a:pt x="338861" y="78320"/>
                  </a:lnTo>
                  <a:lnTo>
                    <a:pt x="330873" y="80721"/>
                  </a:lnTo>
                  <a:lnTo>
                    <a:pt x="337261" y="85521"/>
                  </a:lnTo>
                  <a:lnTo>
                    <a:pt x="339661" y="81521"/>
                  </a:lnTo>
                  <a:lnTo>
                    <a:pt x="347649" y="79121"/>
                  </a:lnTo>
                  <a:close/>
                </a:path>
                <a:path w="1172844" h="465454">
                  <a:moveTo>
                    <a:pt x="370763" y="182168"/>
                  </a:moveTo>
                  <a:lnTo>
                    <a:pt x="365937" y="183921"/>
                  </a:lnTo>
                  <a:lnTo>
                    <a:pt x="361556" y="186436"/>
                  </a:lnTo>
                  <a:lnTo>
                    <a:pt x="366839" y="185420"/>
                  </a:lnTo>
                  <a:lnTo>
                    <a:pt x="370763" y="182168"/>
                  </a:lnTo>
                  <a:close/>
                </a:path>
                <a:path w="1172844" h="465454">
                  <a:moveTo>
                    <a:pt x="376428" y="93510"/>
                  </a:moveTo>
                  <a:lnTo>
                    <a:pt x="373837" y="89128"/>
                  </a:lnTo>
                  <a:lnTo>
                    <a:pt x="370128" y="92608"/>
                  </a:lnTo>
                  <a:lnTo>
                    <a:pt x="369570" y="96545"/>
                  </a:lnTo>
                  <a:lnTo>
                    <a:pt x="376428" y="93510"/>
                  </a:lnTo>
                  <a:close/>
                </a:path>
                <a:path w="1172844" h="465454">
                  <a:moveTo>
                    <a:pt x="416382" y="425983"/>
                  </a:moveTo>
                  <a:lnTo>
                    <a:pt x="409943" y="425094"/>
                  </a:lnTo>
                  <a:lnTo>
                    <a:pt x="402602" y="421297"/>
                  </a:lnTo>
                  <a:lnTo>
                    <a:pt x="396151" y="420027"/>
                  </a:lnTo>
                  <a:lnTo>
                    <a:pt x="392404" y="426783"/>
                  </a:lnTo>
                  <a:lnTo>
                    <a:pt x="399757" y="425767"/>
                  </a:lnTo>
                  <a:lnTo>
                    <a:pt x="407390" y="428790"/>
                  </a:lnTo>
                  <a:lnTo>
                    <a:pt x="413537" y="430606"/>
                  </a:lnTo>
                  <a:lnTo>
                    <a:pt x="416382" y="425983"/>
                  </a:lnTo>
                  <a:close/>
                </a:path>
                <a:path w="1172844" h="465454">
                  <a:moveTo>
                    <a:pt x="419582" y="171030"/>
                  </a:moveTo>
                  <a:lnTo>
                    <a:pt x="413981" y="170230"/>
                  </a:lnTo>
                  <a:lnTo>
                    <a:pt x="407593" y="167043"/>
                  </a:lnTo>
                  <a:lnTo>
                    <a:pt x="405193" y="171030"/>
                  </a:lnTo>
                  <a:lnTo>
                    <a:pt x="410794" y="171831"/>
                  </a:lnTo>
                  <a:lnTo>
                    <a:pt x="417182" y="175031"/>
                  </a:lnTo>
                  <a:lnTo>
                    <a:pt x="419582" y="171030"/>
                  </a:lnTo>
                  <a:close/>
                </a:path>
                <a:path w="1172844" h="465454">
                  <a:moveTo>
                    <a:pt x="444360" y="282930"/>
                  </a:moveTo>
                  <a:lnTo>
                    <a:pt x="439559" y="282130"/>
                  </a:lnTo>
                  <a:lnTo>
                    <a:pt x="440359" y="274929"/>
                  </a:lnTo>
                  <a:lnTo>
                    <a:pt x="435571" y="280530"/>
                  </a:lnTo>
                  <a:lnTo>
                    <a:pt x="434771" y="284530"/>
                  </a:lnTo>
                  <a:lnTo>
                    <a:pt x="441159" y="287718"/>
                  </a:lnTo>
                  <a:lnTo>
                    <a:pt x="444360" y="282930"/>
                  </a:lnTo>
                  <a:close/>
                </a:path>
                <a:path w="1172844" h="465454">
                  <a:moveTo>
                    <a:pt x="447560" y="171030"/>
                  </a:moveTo>
                  <a:lnTo>
                    <a:pt x="443953" y="164858"/>
                  </a:lnTo>
                  <a:lnTo>
                    <a:pt x="441566" y="168338"/>
                  </a:lnTo>
                  <a:lnTo>
                    <a:pt x="442163" y="173177"/>
                  </a:lnTo>
                  <a:lnTo>
                    <a:pt x="447560" y="171030"/>
                  </a:lnTo>
                  <a:close/>
                </a:path>
                <a:path w="1172844" h="465454">
                  <a:moveTo>
                    <a:pt x="491109" y="422275"/>
                  </a:moveTo>
                  <a:lnTo>
                    <a:pt x="486321" y="423887"/>
                  </a:lnTo>
                  <a:lnTo>
                    <a:pt x="482117" y="426542"/>
                  </a:lnTo>
                  <a:lnTo>
                    <a:pt x="487514" y="425983"/>
                  </a:lnTo>
                  <a:lnTo>
                    <a:pt x="491109" y="422275"/>
                  </a:lnTo>
                  <a:close/>
                </a:path>
                <a:path w="1172844" h="465454">
                  <a:moveTo>
                    <a:pt x="495350" y="108064"/>
                  </a:moveTo>
                  <a:lnTo>
                    <a:pt x="488619" y="109397"/>
                  </a:lnTo>
                  <a:lnTo>
                    <a:pt x="480529" y="114185"/>
                  </a:lnTo>
                  <a:lnTo>
                    <a:pt x="485114" y="118287"/>
                  </a:lnTo>
                  <a:lnTo>
                    <a:pt x="485914" y="118287"/>
                  </a:lnTo>
                  <a:lnTo>
                    <a:pt x="486714" y="114287"/>
                  </a:lnTo>
                  <a:lnTo>
                    <a:pt x="495350" y="108064"/>
                  </a:lnTo>
                  <a:close/>
                </a:path>
                <a:path w="1172844" h="465454">
                  <a:moveTo>
                    <a:pt x="504304" y="339674"/>
                  </a:moveTo>
                  <a:lnTo>
                    <a:pt x="500367" y="333489"/>
                  </a:lnTo>
                  <a:lnTo>
                    <a:pt x="498005" y="336969"/>
                  </a:lnTo>
                  <a:lnTo>
                    <a:pt x="498792" y="341807"/>
                  </a:lnTo>
                  <a:lnTo>
                    <a:pt x="504304" y="339674"/>
                  </a:lnTo>
                  <a:close/>
                </a:path>
                <a:path w="1172844" h="465454">
                  <a:moveTo>
                    <a:pt x="509892" y="91109"/>
                  </a:moveTo>
                  <a:lnTo>
                    <a:pt x="505955" y="84823"/>
                  </a:lnTo>
                  <a:lnTo>
                    <a:pt x="503593" y="88112"/>
                  </a:lnTo>
                  <a:lnTo>
                    <a:pt x="504380" y="92913"/>
                  </a:lnTo>
                  <a:lnTo>
                    <a:pt x="509892" y="91109"/>
                  </a:lnTo>
                  <a:close/>
                </a:path>
                <a:path w="1172844" h="465454">
                  <a:moveTo>
                    <a:pt x="509892" y="64744"/>
                  </a:moveTo>
                  <a:lnTo>
                    <a:pt x="505955" y="58559"/>
                  </a:lnTo>
                  <a:lnTo>
                    <a:pt x="503593" y="62039"/>
                  </a:lnTo>
                  <a:lnTo>
                    <a:pt x="504380" y="66878"/>
                  </a:lnTo>
                  <a:lnTo>
                    <a:pt x="509892" y="64744"/>
                  </a:lnTo>
                  <a:close/>
                </a:path>
                <a:path w="1172844" h="465454">
                  <a:moveTo>
                    <a:pt x="525081" y="346862"/>
                  </a:moveTo>
                  <a:lnTo>
                    <a:pt x="519480" y="343662"/>
                  </a:lnTo>
                  <a:lnTo>
                    <a:pt x="520280" y="338074"/>
                  </a:lnTo>
                  <a:lnTo>
                    <a:pt x="515493" y="334873"/>
                  </a:lnTo>
                  <a:lnTo>
                    <a:pt x="513168" y="341020"/>
                  </a:lnTo>
                  <a:lnTo>
                    <a:pt x="515493" y="346862"/>
                  </a:lnTo>
                  <a:lnTo>
                    <a:pt x="520204" y="349707"/>
                  </a:lnTo>
                  <a:lnTo>
                    <a:pt x="525081" y="346862"/>
                  </a:lnTo>
                  <a:close/>
                </a:path>
                <a:path w="1172844" h="465454">
                  <a:moveTo>
                    <a:pt x="529069" y="153454"/>
                  </a:moveTo>
                  <a:lnTo>
                    <a:pt x="525589" y="147154"/>
                  </a:lnTo>
                  <a:lnTo>
                    <a:pt x="523379" y="150456"/>
                  </a:lnTo>
                  <a:lnTo>
                    <a:pt x="524014" y="155257"/>
                  </a:lnTo>
                  <a:lnTo>
                    <a:pt x="529069" y="153454"/>
                  </a:lnTo>
                  <a:close/>
                </a:path>
                <a:path w="1172844" h="465454">
                  <a:moveTo>
                    <a:pt x="545058" y="182219"/>
                  </a:moveTo>
                  <a:lnTo>
                    <a:pt x="536270" y="182219"/>
                  </a:lnTo>
                  <a:lnTo>
                    <a:pt x="529424" y="185254"/>
                  </a:lnTo>
                  <a:lnTo>
                    <a:pt x="527672" y="190919"/>
                  </a:lnTo>
                  <a:lnTo>
                    <a:pt x="528624" y="194030"/>
                  </a:lnTo>
                  <a:lnTo>
                    <a:pt x="529869" y="189420"/>
                  </a:lnTo>
                  <a:lnTo>
                    <a:pt x="535470" y="187820"/>
                  </a:lnTo>
                  <a:lnTo>
                    <a:pt x="545058" y="182219"/>
                  </a:lnTo>
                  <a:close/>
                </a:path>
                <a:path w="1172844" h="465454">
                  <a:moveTo>
                    <a:pt x="563041" y="379463"/>
                  </a:moveTo>
                  <a:lnTo>
                    <a:pt x="558241" y="381025"/>
                  </a:lnTo>
                  <a:lnTo>
                    <a:pt x="554050" y="383501"/>
                  </a:lnTo>
                  <a:lnTo>
                    <a:pt x="559447" y="382828"/>
                  </a:lnTo>
                  <a:lnTo>
                    <a:pt x="563041" y="379463"/>
                  </a:lnTo>
                  <a:close/>
                </a:path>
                <a:path w="1172844" h="465454">
                  <a:moveTo>
                    <a:pt x="563435" y="215798"/>
                  </a:moveTo>
                  <a:lnTo>
                    <a:pt x="557847" y="214198"/>
                  </a:lnTo>
                  <a:lnTo>
                    <a:pt x="551446" y="210997"/>
                  </a:lnTo>
                  <a:lnTo>
                    <a:pt x="549059" y="215798"/>
                  </a:lnTo>
                  <a:lnTo>
                    <a:pt x="554647" y="216585"/>
                  </a:lnTo>
                  <a:lnTo>
                    <a:pt x="561047" y="219786"/>
                  </a:lnTo>
                  <a:lnTo>
                    <a:pt x="563435" y="215798"/>
                  </a:lnTo>
                  <a:close/>
                </a:path>
                <a:path w="1172844" h="465454">
                  <a:moveTo>
                    <a:pt x="591413" y="214998"/>
                  </a:moveTo>
                  <a:lnTo>
                    <a:pt x="586613" y="214198"/>
                  </a:lnTo>
                  <a:lnTo>
                    <a:pt x="579424" y="210997"/>
                  </a:lnTo>
                  <a:lnTo>
                    <a:pt x="577024" y="214998"/>
                  </a:lnTo>
                  <a:lnTo>
                    <a:pt x="582625" y="215798"/>
                  </a:lnTo>
                  <a:lnTo>
                    <a:pt x="589013" y="218986"/>
                  </a:lnTo>
                  <a:lnTo>
                    <a:pt x="591413" y="214998"/>
                  </a:lnTo>
                  <a:close/>
                </a:path>
                <a:path w="1172844" h="465454">
                  <a:moveTo>
                    <a:pt x="598855" y="98564"/>
                  </a:moveTo>
                  <a:lnTo>
                    <a:pt x="593813" y="97510"/>
                  </a:lnTo>
                  <a:lnTo>
                    <a:pt x="590308" y="93967"/>
                  </a:lnTo>
                  <a:lnTo>
                    <a:pt x="583819" y="96710"/>
                  </a:lnTo>
                  <a:lnTo>
                    <a:pt x="580326" y="100660"/>
                  </a:lnTo>
                  <a:lnTo>
                    <a:pt x="585812" y="100711"/>
                  </a:lnTo>
                  <a:lnTo>
                    <a:pt x="591566" y="99199"/>
                  </a:lnTo>
                  <a:lnTo>
                    <a:pt x="597001" y="98806"/>
                  </a:lnTo>
                  <a:lnTo>
                    <a:pt x="598855" y="98564"/>
                  </a:lnTo>
                  <a:close/>
                </a:path>
                <a:path w="1172844" h="465454">
                  <a:moveTo>
                    <a:pt x="613791" y="75133"/>
                  </a:moveTo>
                  <a:lnTo>
                    <a:pt x="611581" y="71970"/>
                  </a:lnTo>
                  <a:lnTo>
                    <a:pt x="609892" y="66636"/>
                  </a:lnTo>
                  <a:lnTo>
                    <a:pt x="607161" y="63550"/>
                  </a:lnTo>
                  <a:lnTo>
                    <a:pt x="601802" y="67132"/>
                  </a:lnTo>
                  <a:lnTo>
                    <a:pt x="605002" y="67932"/>
                  </a:lnTo>
                  <a:lnTo>
                    <a:pt x="606602" y="68732"/>
                  </a:lnTo>
                  <a:lnTo>
                    <a:pt x="605002" y="71932"/>
                  </a:lnTo>
                  <a:lnTo>
                    <a:pt x="601802" y="71932"/>
                  </a:lnTo>
                  <a:lnTo>
                    <a:pt x="597001" y="69532"/>
                  </a:lnTo>
                  <a:lnTo>
                    <a:pt x="595414" y="73533"/>
                  </a:lnTo>
                  <a:lnTo>
                    <a:pt x="597027" y="73939"/>
                  </a:lnTo>
                  <a:lnTo>
                    <a:pt x="597395" y="78511"/>
                  </a:lnTo>
                  <a:lnTo>
                    <a:pt x="595909" y="84620"/>
                  </a:lnTo>
                  <a:lnTo>
                    <a:pt x="595769" y="89382"/>
                  </a:lnTo>
                  <a:lnTo>
                    <a:pt x="600202" y="90309"/>
                  </a:lnTo>
                  <a:lnTo>
                    <a:pt x="600824" y="85559"/>
                  </a:lnTo>
                  <a:lnTo>
                    <a:pt x="603402" y="79819"/>
                  </a:lnTo>
                  <a:lnTo>
                    <a:pt x="603542" y="76085"/>
                  </a:lnTo>
                  <a:lnTo>
                    <a:pt x="610590" y="79921"/>
                  </a:lnTo>
                  <a:lnTo>
                    <a:pt x="613791" y="75133"/>
                  </a:lnTo>
                  <a:close/>
                </a:path>
                <a:path w="1172844" h="465454">
                  <a:moveTo>
                    <a:pt x="633768" y="176631"/>
                  </a:moveTo>
                  <a:lnTo>
                    <a:pt x="628980" y="174231"/>
                  </a:lnTo>
                  <a:lnTo>
                    <a:pt x="626579" y="166243"/>
                  </a:lnTo>
                  <a:lnTo>
                    <a:pt x="620979" y="172631"/>
                  </a:lnTo>
                  <a:lnTo>
                    <a:pt x="625779" y="175031"/>
                  </a:lnTo>
                  <a:lnTo>
                    <a:pt x="628180" y="182219"/>
                  </a:lnTo>
                  <a:lnTo>
                    <a:pt x="633768" y="176631"/>
                  </a:lnTo>
                  <a:close/>
                </a:path>
                <a:path w="1172844" h="465454">
                  <a:moveTo>
                    <a:pt x="653745" y="319684"/>
                  </a:moveTo>
                  <a:lnTo>
                    <a:pt x="648804" y="319811"/>
                  </a:lnTo>
                  <a:lnTo>
                    <a:pt x="643559" y="317093"/>
                  </a:lnTo>
                  <a:lnTo>
                    <a:pt x="639813" y="315874"/>
                  </a:lnTo>
                  <a:lnTo>
                    <a:pt x="639368" y="320484"/>
                  </a:lnTo>
                  <a:lnTo>
                    <a:pt x="643521" y="321602"/>
                  </a:lnTo>
                  <a:lnTo>
                    <a:pt x="648652" y="324586"/>
                  </a:lnTo>
                  <a:lnTo>
                    <a:pt x="652741" y="325323"/>
                  </a:lnTo>
                  <a:lnTo>
                    <a:pt x="653745" y="319684"/>
                  </a:lnTo>
                  <a:close/>
                </a:path>
                <a:path w="1172844" h="465454">
                  <a:moveTo>
                    <a:pt x="694448" y="315633"/>
                  </a:moveTo>
                  <a:lnTo>
                    <a:pt x="689610" y="317398"/>
                  </a:lnTo>
                  <a:lnTo>
                    <a:pt x="685228" y="319900"/>
                  </a:lnTo>
                  <a:lnTo>
                    <a:pt x="690511" y="318897"/>
                  </a:lnTo>
                  <a:lnTo>
                    <a:pt x="694448" y="315633"/>
                  </a:lnTo>
                  <a:close/>
                </a:path>
                <a:path w="1172844" h="465454">
                  <a:moveTo>
                    <a:pt x="710488" y="290918"/>
                  </a:moveTo>
                  <a:lnTo>
                    <a:pt x="705700" y="289318"/>
                  </a:lnTo>
                  <a:lnTo>
                    <a:pt x="705700" y="282930"/>
                  </a:lnTo>
                  <a:lnTo>
                    <a:pt x="701700" y="288518"/>
                  </a:lnTo>
                  <a:lnTo>
                    <a:pt x="700900" y="292519"/>
                  </a:lnTo>
                  <a:lnTo>
                    <a:pt x="707301" y="295719"/>
                  </a:lnTo>
                  <a:lnTo>
                    <a:pt x="710488" y="290918"/>
                  </a:lnTo>
                  <a:close/>
                </a:path>
                <a:path w="1172844" h="465454">
                  <a:moveTo>
                    <a:pt x="716089" y="174231"/>
                  </a:moveTo>
                  <a:lnTo>
                    <a:pt x="711288" y="169443"/>
                  </a:lnTo>
                  <a:lnTo>
                    <a:pt x="707301" y="178231"/>
                  </a:lnTo>
                  <a:lnTo>
                    <a:pt x="707301" y="184619"/>
                  </a:lnTo>
                  <a:lnTo>
                    <a:pt x="714489" y="187820"/>
                  </a:lnTo>
                  <a:lnTo>
                    <a:pt x="716089" y="180632"/>
                  </a:lnTo>
                  <a:lnTo>
                    <a:pt x="716089" y="174231"/>
                  </a:lnTo>
                  <a:close/>
                </a:path>
                <a:path w="1172844" h="465454">
                  <a:moveTo>
                    <a:pt x="729678" y="301307"/>
                  </a:moveTo>
                  <a:lnTo>
                    <a:pt x="724357" y="299326"/>
                  </a:lnTo>
                  <a:lnTo>
                    <a:pt x="720686" y="295021"/>
                  </a:lnTo>
                  <a:lnTo>
                    <a:pt x="717308" y="292658"/>
                  </a:lnTo>
                  <a:lnTo>
                    <a:pt x="712889" y="296506"/>
                  </a:lnTo>
                  <a:lnTo>
                    <a:pt x="715962" y="299288"/>
                  </a:lnTo>
                  <a:lnTo>
                    <a:pt x="720686" y="303110"/>
                  </a:lnTo>
                  <a:lnTo>
                    <a:pt x="725703" y="304825"/>
                  </a:lnTo>
                  <a:lnTo>
                    <a:pt x="729678" y="301307"/>
                  </a:lnTo>
                  <a:close/>
                </a:path>
                <a:path w="1172844" h="465454">
                  <a:moveTo>
                    <a:pt x="740067" y="183019"/>
                  </a:moveTo>
                  <a:lnTo>
                    <a:pt x="736066" y="181432"/>
                  </a:lnTo>
                  <a:lnTo>
                    <a:pt x="731278" y="180632"/>
                  </a:lnTo>
                  <a:lnTo>
                    <a:pt x="727278" y="179031"/>
                  </a:lnTo>
                  <a:lnTo>
                    <a:pt x="724077" y="186220"/>
                  </a:lnTo>
                  <a:lnTo>
                    <a:pt x="728078" y="189420"/>
                  </a:lnTo>
                  <a:lnTo>
                    <a:pt x="736866" y="191020"/>
                  </a:lnTo>
                  <a:lnTo>
                    <a:pt x="737666" y="187820"/>
                  </a:lnTo>
                  <a:lnTo>
                    <a:pt x="739267" y="185420"/>
                  </a:lnTo>
                  <a:lnTo>
                    <a:pt x="740067" y="183019"/>
                  </a:lnTo>
                  <a:close/>
                </a:path>
                <a:path w="1172844" h="465454">
                  <a:moveTo>
                    <a:pt x="751255" y="242163"/>
                  </a:moveTo>
                  <a:lnTo>
                    <a:pt x="747661" y="235991"/>
                  </a:lnTo>
                  <a:lnTo>
                    <a:pt x="745261" y="239471"/>
                  </a:lnTo>
                  <a:lnTo>
                    <a:pt x="745858" y="244297"/>
                  </a:lnTo>
                  <a:lnTo>
                    <a:pt x="751255" y="242163"/>
                  </a:lnTo>
                  <a:close/>
                </a:path>
                <a:path w="1172844" h="465454">
                  <a:moveTo>
                    <a:pt x="766445" y="207797"/>
                  </a:moveTo>
                  <a:lnTo>
                    <a:pt x="761644" y="209397"/>
                  </a:lnTo>
                  <a:lnTo>
                    <a:pt x="762444" y="204597"/>
                  </a:lnTo>
                  <a:lnTo>
                    <a:pt x="763244" y="200609"/>
                  </a:lnTo>
                  <a:lnTo>
                    <a:pt x="756843" y="204597"/>
                  </a:lnTo>
                  <a:lnTo>
                    <a:pt x="750455" y="199009"/>
                  </a:lnTo>
                  <a:lnTo>
                    <a:pt x="751255" y="205397"/>
                  </a:lnTo>
                  <a:lnTo>
                    <a:pt x="755650" y="207238"/>
                  </a:lnTo>
                  <a:lnTo>
                    <a:pt x="760641" y="212293"/>
                  </a:lnTo>
                  <a:lnTo>
                    <a:pt x="764743" y="214503"/>
                  </a:lnTo>
                  <a:lnTo>
                    <a:pt x="766445" y="207797"/>
                  </a:lnTo>
                  <a:close/>
                </a:path>
                <a:path w="1172844" h="465454">
                  <a:moveTo>
                    <a:pt x="807199" y="23177"/>
                  </a:moveTo>
                  <a:lnTo>
                    <a:pt x="800011" y="25577"/>
                  </a:lnTo>
                  <a:lnTo>
                    <a:pt x="798410" y="29578"/>
                  </a:lnTo>
                  <a:lnTo>
                    <a:pt x="798410" y="35166"/>
                  </a:lnTo>
                  <a:lnTo>
                    <a:pt x="805599" y="32766"/>
                  </a:lnTo>
                  <a:lnTo>
                    <a:pt x="807199" y="27978"/>
                  </a:lnTo>
                  <a:lnTo>
                    <a:pt x="807199" y="23177"/>
                  </a:lnTo>
                  <a:close/>
                </a:path>
                <a:path w="1172844" h="465454">
                  <a:moveTo>
                    <a:pt x="816495" y="136169"/>
                  </a:moveTo>
                  <a:lnTo>
                    <a:pt x="813460" y="131787"/>
                  </a:lnTo>
                  <a:lnTo>
                    <a:pt x="804799" y="133477"/>
                  </a:lnTo>
                  <a:lnTo>
                    <a:pt x="813676" y="139204"/>
                  </a:lnTo>
                  <a:lnTo>
                    <a:pt x="816495" y="136169"/>
                  </a:lnTo>
                  <a:close/>
                </a:path>
                <a:path w="1172844" h="465454">
                  <a:moveTo>
                    <a:pt x="819188" y="49555"/>
                  </a:moveTo>
                  <a:lnTo>
                    <a:pt x="816787" y="44754"/>
                  </a:lnTo>
                  <a:lnTo>
                    <a:pt x="815187" y="38366"/>
                  </a:lnTo>
                  <a:lnTo>
                    <a:pt x="809599" y="39966"/>
                  </a:lnTo>
                  <a:lnTo>
                    <a:pt x="812787" y="43954"/>
                  </a:lnTo>
                  <a:lnTo>
                    <a:pt x="814387" y="51155"/>
                  </a:lnTo>
                  <a:lnTo>
                    <a:pt x="819188" y="49555"/>
                  </a:lnTo>
                  <a:close/>
                </a:path>
                <a:path w="1172844" h="465454">
                  <a:moveTo>
                    <a:pt x="846366" y="103098"/>
                  </a:moveTo>
                  <a:lnTo>
                    <a:pt x="839965" y="103898"/>
                  </a:lnTo>
                  <a:lnTo>
                    <a:pt x="835177" y="105498"/>
                  </a:lnTo>
                  <a:lnTo>
                    <a:pt x="837565" y="111899"/>
                  </a:lnTo>
                  <a:lnTo>
                    <a:pt x="843165" y="111099"/>
                  </a:lnTo>
                  <a:lnTo>
                    <a:pt x="840765" y="107099"/>
                  </a:lnTo>
                  <a:lnTo>
                    <a:pt x="846366" y="103098"/>
                  </a:lnTo>
                  <a:close/>
                </a:path>
                <a:path w="1172844" h="465454">
                  <a:moveTo>
                    <a:pt x="852754" y="461949"/>
                  </a:moveTo>
                  <a:lnTo>
                    <a:pt x="850392" y="465251"/>
                  </a:lnTo>
                  <a:lnTo>
                    <a:pt x="852754" y="465251"/>
                  </a:lnTo>
                  <a:lnTo>
                    <a:pt x="852754" y="461949"/>
                  </a:lnTo>
                  <a:close/>
                </a:path>
                <a:path w="1172844" h="465454">
                  <a:moveTo>
                    <a:pt x="866343" y="103898"/>
                  </a:moveTo>
                  <a:lnTo>
                    <a:pt x="859942" y="105498"/>
                  </a:lnTo>
                  <a:lnTo>
                    <a:pt x="855154" y="107099"/>
                  </a:lnTo>
                  <a:lnTo>
                    <a:pt x="857554" y="113487"/>
                  </a:lnTo>
                  <a:lnTo>
                    <a:pt x="863142" y="112687"/>
                  </a:lnTo>
                  <a:lnTo>
                    <a:pt x="860742" y="108699"/>
                  </a:lnTo>
                  <a:lnTo>
                    <a:pt x="866343" y="103898"/>
                  </a:lnTo>
                  <a:close/>
                </a:path>
                <a:path w="1172844" h="465454">
                  <a:moveTo>
                    <a:pt x="887920" y="218986"/>
                  </a:moveTo>
                  <a:lnTo>
                    <a:pt x="883119" y="220586"/>
                  </a:lnTo>
                  <a:lnTo>
                    <a:pt x="875931" y="215798"/>
                  </a:lnTo>
                  <a:lnTo>
                    <a:pt x="875931" y="223786"/>
                  </a:lnTo>
                  <a:lnTo>
                    <a:pt x="880732" y="222186"/>
                  </a:lnTo>
                  <a:lnTo>
                    <a:pt x="887920" y="226187"/>
                  </a:lnTo>
                  <a:lnTo>
                    <a:pt x="887920" y="218986"/>
                  </a:lnTo>
                  <a:close/>
                </a:path>
                <a:path w="1172844" h="465454">
                  <a:moveTo>
                    <a:pt x="943063" y="241363"/>
                  </a:moveTo>
                  <a:lnTo>
                    <a:pt x="940003" y="236385"/>
                  </a:lnTo>
                  <a:lnTo>
                    <a:pt x="933577" y="234480"/>
                  </a:lnTo>
                  <a:lnTo>
                    <a:pt x="927887" y="235407"/>
                  </a:lnTo>
                  <a:lnTo>
                    <a:pt x="927074" y="238975"/>
                  </a:lnTo>
                  <a:lnTo>
                    <a:pt x="931037" y="239229"/>
                  </a:lnTo>
                  <a:lnTo>
                    <a:pt x="934173" y="241668"/>
                  </a:lnTo>
                  <a:lnTo>
                    <a:pt x="937755" y="243357"/>
                  </a:lnTo>
                  <a:lnTo>
                    <a:pt x="943063" y="241363"/>
                  </a:lnTo>
                  <a:close/>
                </a:path>
                <a:path w="1172844" h="465454">
                  <a:moveTo>
                    <a:pt x="944664" y="448360"/>
                  </a:moveTo>
                  <a:lnTo>
                    <a:pt x="941070" y="440385"/>
                  </a:lnTo>
                  <a:lnTo>
                    <a:pt x="937475" y="443865"/>
                  </a:lnTo>
                  <a:lnTo>
                    <a:pt x="937475" y="449605"/>
                  </a:lnTo>
                  <a:lnTo>
                    <a:pt x="944664" y="448360"/>
                  </a:lnTo>
                  <a:close/>
                </a:path>
                <a:path w="1172844" h="465454">
                  <a:moveTo>
                    <a:pt x="949159" y="172440"/>
                  </a:moveTo>
                  <a:lnTo>
                    <a:pt x="946124" y="167868"/>
                  </a:lnTo>
                  <a:lnTo>
                    <a:pt x="937475" y="169443"/>
                  </a:lnTo>
                  <a:lnTo>
                    <a:pt x="946353" y="175501"/>
                  </a:lnTo>
                  <a:lnTo>
                    <a:pt x="949159" y="172440"/>
                  </a:lnTo>
                  <a:close/>
                </a:path>
                <a:path w="1172844" h="465454">
                  <a:moveTo>
                    <a:pt x="959523" y="345262"/>
                  </a:moveTo>
                  <a:lnTo>
                    <a:pt x="956754" y="343369"/>
                  </a:lnTo>
                  <a:lnTo>
                    <a:pt x="947699" y="340880"/>
                  </a:lnTo>
                  <a:lnTo>
                    <a:pt x="947813" y="345262"/>
                  </a:lnTo>
                  <a:lnTo>
                    <a:pt x="951852" y="345262"/>
                  </a:lnTo>
                  <a:lnTo>
                    <a:pt x="959523" y="345262"/>
                  </a:lnTo>
                  <a:close/>
                </a:path>
                <a:path w="1172844" h="465454">
                  <a:moveTo>
                    <a:pt x="962355" y="347205"/>
                  </a:moveTo>
                  <a:lnTo>
                    <a:pt x="961859" y="346862"/>
                  </a:lnTo>
                  <a:lnTo>
                    <a:pt x="960501" y="346862"/>
                  </a:lnTo>
                  <a:lnTo>
                    <a:pt x="962355" y="347205"/>
                  </a:lnTo>
                  <a:close/>
                </a:path>
                <a:path w="1172844" h="465454">
                  <a:moveTo>
                    <a:pt x="974229" y="198208"/>
                  </a:moveTo>
                  <a:lnTo>
                    <a:pt x="970635" y="192024"/>
                  </a:lnTo>
                  <a:lnTo>
                    <a:pt x="968235" y="195516"/>
                  </a:lnTo>
                  <a:lnTo>
                    <a:pt x="968844" y="200342"/>
                  </a:lnTo>
                  <a:lnTo>
                    <a:pt x="974229" y="198208"/>
                  </a:lnTo>
                  <a:close/>
                </a:path>
                <a:path w="1172844" h="465454">
                  <a:moveTo>
                    <a:pt x="987755" y="180568"/>
                  </a:moveTo>
                  <a:lnTo>
                    <a:pt x="982929" y="182321"/>
                  </a:lnTo>
                  <a:lnTo>
                    <a:pt x="978547" y="184835"/>
                  </a:lnTo>
                  <a:lnTo>
                    <a:pt x="983818" y="183819"/>
                  </a:lnTo>
                  <a:lnTo>
                    <a:pt x="987755" y="180568"/>
                  </a:lnTo>
                  <a:close/>
                </a:path>
                <a:path w="1172844" h="465454">
                  <a:moveTo>
                    <a:pt x="988580" y="338861"/>
                  </a:moveTo>
                  <a:lnTo>
                    <a:pt x="984123" y="339572"/>
                  </a:lnTo>
                  <a:lnTo>
                    <a:pt x="980719" y="343128"/>
                  </a:lnTo>
                  <a:lnTo>
                    <a:pt x="986218" y="345262"/>
                  </a:lnTo>
                  <a:lnTo>
                    <a:pt x="988580" y="338861"/>
                  </a:lnTo>
                  <a:close/>
                </a:path>
                <a:path w="1172844" h="465454">
                  <a:moveTo>
                    <a:pt x="995807" y="298907"/>
                  </a:moveTo>
                  <a:lnTo>
                    <a:pt x="991019" y="294119"/>
                  </a:lnTo>
                  <a:lnTo>
                    <a:pt x="987018" y="302907"/>
                  </a:lnTo>
                  <a:lnTo>
                    <a:pt x="987018" y="309295"/>
                  </a:lnTo>
                  <a:lnTo>
                    <a:pt x="994219" y="312496"/>
                  </a:lnTo>
                  <a:lnTo>
                    <a:pt x="995807" y="305308"/>
                  </a:lnTo>
                  <a:lnTo>
                    <a:pt x="995807" y="298907"/>
                  </a:lnTo>
                  <a:close/>
                </a:path>
                <a:path w="1172844" h="465454">
                  <a:moveTo>
                    <a:pt x="1009815" y="321627"/>
                  </a:moveTo>
                  <a:lnTo>
                    <a:pt x="1005497" y="322186"/>
                  </a:lnTo>
                  <a:lnTo>
                    <a:pt x="1001941" y="325894"/>
                  </a:lnTo>
                  <a:lnTo>
                    <a:pt x="1006995" y="328485"/>
                  </a:lnTo>
                  <a:lnTo>
                    <a:pt x="1009815" y="321627"/>
                  </a:lnTo>
                  <a:close/>
                </a:path>
                <a:path w="1172844" h="465454">
                  <a:moveTo>
                    <a:pt x="1028585" y="223786"/>
                  </a:moveTo>
                  <a:lnTo>
                    <a:pt x="1022184" y="224586"/>
                  </a:lnTo>
                  <a:lnTo>
                    <a:pt x="1017397" y="226187"/>
                  </a:lnTo>
                  <a:lnTo>
                    <a:pt x="1019784" y="232575"/>
                  </a:lnTo>
                  <a:lnTo>
                    <a:pt x="1025385" y="231775"/>
                  </a:lnTo>
                  <a:lnTo>
                    <a:pt x="1022985" y="227774"/>
                  </a:lnTo>
                  <a:lnTo>
                    <a:pt x="1028585" y="223786"/>
                  </a:lnTo>
                  <a:close/>
                </a:path>
                <a:path w="1172844" h="465454">
                  <a:moveTo>
                    <a:pt x="1057935" y="432015"/>
                  </a:moveTo>
                  <a:lnTo>
                    <a:pt x="1054455" y="428688"/>
                  </a:lnTo>
                  <a:lnTo>
                    <a:pt x="1049616" y="429996"/>
                  </a:lnTo>
                  <a:lnTo>
                    <a:pt x="1051763" y="437972"/>
                  </a:lnTo>
                  <a:lnTo>
                    <a:pt x="1057935" y="432015"/>
                  </a:lnTo>
                  <a:close/>
                </a:path>
                <a:path w="1172844" h="465454">
                  <a:moveTo>
                    <a:pt x="1073137" y="394550"/>
                  </a:moveTo>
                  <a:lnTo>
                    <a:pt x="1066939" y="393217"/>
                  </a:lnTo>
                  <a:lnTo>
                    <a:pt x="1068539" y="398018"/>
                  </a:lnTo>
                  <a:lnTo>
                    <a:pt x="1064539" y="398818"/>
                  </a:lnTo>
                  <a:lnTo>
                    <a:pt x="1062151" y="396417"/>
                  </a:lnTo>
                  <a:lnTo>
                    <a:pt x="1060551" y="391617"/>
                  </a:lnTo>
                  <a:lnTo>
                    <a:pt x="1056551" y="393217"/>
                  </a:lnTo>
                  <a:lnTo>
                    <a:pt x="1059751" y="398818"/>
                  </a:lnTo>
                  <a:lnTo>
                    <a:pt x="1061351" y="407606"/>
                  </a:lnTo>
                  <a:lnTo>
                    <a:pt x="1067739" y="406806"/>
                  </a:lnTo>
                  <a:lnTo>
                    <a:pt x="1068743" y="403225"/>
                  </a:lnTo>
                  <a:lnTo>
                    <a:pt x="1072134" y="398513"/>
                  </a:lnTo>
                  <a:lnTo>
                    <a:pt x="1073137" y="394550"/>
                  </a:lnTo>
                  <a:close/>
                </a:path>
                <a:path w="1172844" h="465454">
                  <a:moveTo>
                    <a:pt x="1141463" y="460654"/>
                  </a:moveTo>
                  <a:lnTo>
                    <a:pt x="1138389" y="456272"/>
                  </a:lnTo>
                  <a:lnTo>
                    <a:pt x="1130084" y="457949"/>
                  </a:lnTo>
                  <a:lnTo>
                    <a:pt x="1138847" y="463689"/>
                  </a:lnTo>
                  <a:lnTo>
                    <a:pt x="1141463" y="460654"/>
                  </a:lnTo>
                  <a:close/>
                </a:path>
                <a:path w="1172844" h="465454">
                  <a:moveTo>
                    <a:pt x="1162050" y="342074"/>
                  </a:moveTo>
                  <a:lnTo>
                    <a:pt x="1157249" y="341274"/>
                  </a:lnTo>
                  <a:lnTo>
                    <a:pt x="1150061" y="338074"/>
                  </a:lnTo>
                  <a:lnTo>
                    <a:pt x="1147660" y="342074"/>
                  </a:lnTo>
                  <a:lnTo>
                    <a:pt x="1153261" y="342861"/>
                  </a:lnTo>
                  <a:lnTo>
                    <a:pt x="1159649" y="346062"/>
                  </a:lnTo>
                  <a:lnTo>
                    <a:pt x="1162050" y="342074"/>
                  </a:lnTo>
                  <a:close/>
                </a:path>
                <a:path w="1172844" h="465454">
                  <a:moveTo>
                    <a:pt x="1172845" y="275386"/>
                  </a:moveTo>
                  <a:lnTo>
                    <a:pt x="1168539" y="276136"/>
                  </a:lnTo>
                  <a:lnTo>
                    <a:pt x="1164983" y="279882"/>
                  </a:lnTo>
                  <a:lnTo>
                    <a:pt x="1170038" y="282130"/>
                  </a:lnTo>
                  <a:lnTo>
                    <a:pt x="1172845" y="27538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176650" y="9448520"/>
              <a:ext cx="1046480" cy="805180"/>
            </a:xfrm>
            <a:custGeom>
              <a:avLst/>
              <a:gdLst/>
              <a:ahLst/>
              <a:cxnLst/>
              <a:rect l="l" t="t" r="r" b="b"/>
              <a:pathLst>
                <a:path w="1046480" h="805179">
                  <a:moveTo>
                    <a:pt x="9893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304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96" y="254533"/>
                  </a:lnTo>
                  <a:lnTo>
                    <a:pt x="9893" y="248551"/>
                  </a:lnTo>
                  <a:close/>
                </a:path>
                <a:path w="1046480" h="805179">
                  <a:moveTo>
                    <a:pt x="43103" y="378244"/>
                  </a:moveTo>
                  <a:lnTo>
                    <a:pt x="41452" y="374535"/>
                  </a:lnTo>
                  <a:lnTo>
                    <a:pt x="36817" y="372173"/>
                  </a:lnTo>
                  <a:lnTo>
                    <a:pt x="35458" y="377228"/>
                  </a:lnTo>
                  <a:lnTo>
                    <a:pt x="43103" y="378244"/>
                  </a:lnTo>
                  <a:close/>
                </a:path>
                <a:path w="1046480" h="805179">
                  <a:moveTo>
                    <a:pt x="66636" y="560247"/>
                  </a:moveTo>
                  <a:lnTo>
                    <a:pt x="63030" y="557072"/>
                  </a:lnTo>
                  <a:lnTo>
                    <a:pt x="59944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511" y="554405"/>
                  </a:lnTo>
                  <a:lnTo>
                    <a:pt x="59347" y="559447"/>
                  </a:lnTo>
                  <a:lnTo>
                    <a:pt x="63030" y="562698"/>
                  </a:lnTo>
                  <a:lnTo>
                    <a:pt x="66636" y="560247"/>
                  </a:lnTo>
                  <a:close/>
                </a:path>
                <a:path w="1046480" h="805179">
                  <a:moveTo>
                    <a:pt x="72453" y="566686"/>
                  </a:moveTo>
                  <a:lnTo>
                    <a:pt x="68237" y="569036"/>
                  </a:lnTo>
                  <a:lnTo>
                    <a:pt x="62788" y="569620"/>
                  </a:lnTo>
                  <a:lnTo>
                    <a:pt x="60642" y="576033"/>
                  </a:lnTo>
                  <a:lnTo>
                    <a:pt x="61493" y="580948"/>
                  </a:lnTo>
                  <a:lnTo>
                    <a:pt x="65036" y="577037"/>
                  </a:lnTo>
                  <a:lnTo>
                    <a:pt x="68008" y="572185"/>
                  </a:lnTo>
                  <a:lnTo>
                    <a:pt x="71424" y="568236"/>
                  </a:lnTo>
                  <a:lnTo>
                    <a:pt x="72453" y="566686"/>
                  </a:lnTo>
                  <a:close/>
                </a:path>
                <a:path w="1046480" h="805179">
                  <a:moveTo>
                    <a:pt x="86614" y="377228"/>
                  </a:moveTo>
                  <a:lnTo>
                    <a:pt x="84213" y="370827"/>
                  </a:lnTo>
                  <a:lnTo>
                    <a:pt x="81813" y="367639"/>
                  </a:lnTo>
                  <a:lnTo>
                    <a:pt x="74625" y="370827"/>
                  </a:lnTo>
                  <a:lnTo>
                    <a:pt x="77025" y="375627"/>
                  </a:lnTo>
                  <a:lnTo>
                    <a:pt x="81013" y="373227"/>
                  </a:lnTo>
                  <a:lnTo>
                    <a:pt x="86614" y="377228"/>
                  </a:lnTo>
                  <a:close/>
                </a:path>
                <a:path w="1046480" h="805179">
                  <a:moveTo>
                    <a:pt x="90639" y="496189"/>
                  </a:moveTo>
                  <a:lnTo>
                    <a:pt x="89814" y="491312"/>
                  </a:lnTo>
                  <a:lnTo>
                    <a:pt x="86588" y="488543"/>
                  </a:lnTo>
                  <a:lnTo>
                    <a:pt x="85013" y="495515"/>
                  </a:lnTo>
                  <a:lnTo>
                    <a:pt x="90639" y="496189"/>
                  </a:lnTo>
                  <a:close/>
                </a:path>
                <a:path w="1046480" h="805179">
                  <a:moveTo>
                    <a:pt x="104990" y="659345"/>
                  </a:moveTo>
                  <a:lnTo>
                    <a:pt x="99402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1003" y="674535"/>
                  </a:lnTo>
                  <a:lnTo>
                    <a:pt x="102603" y="668947"/>
                  </a:lnTo>
                  <a:lnTo>
                    <a:pt x="104990" y="659345"/>
                  </a:lnTo>
                  <a:close/>
                </a:path>
                <a:path w="1046480" h="805179">
                  <a:moveTo>
                    <a:pt x="118770" y="511111"/>
                  </a:moveTo>
                  <a:lnTo>
                    <a:pt x="116179" y="515493"/>
                  </a:lnTo>
                  <a:lnTo>
                    <a:pt x="116751" y="520319"/>
                  </a:lnTo>
                  <a:lnTo>
                    <a:pt x="118287" y="515797"/>
                  </a:lnTo>
                  <a:lnTo>
                    <a:pt x="118770" y="511111"/>
                  </a:lnTo>
                  <a:close/>
                </a:path>
                <a:path w="1046480" h="805179">
                  <a:moveTo>
                    <a:pt x="119849" y="229247"/>
                  </a:moveTo>
                  <a:lnTo>
                    <a:pt x="119176" y="224370"/>
                  </a:lnTo>
                  <a:lnTo>
                    <a:pt x="115811" y="221602"/>
                  </a:lnTo>
                  <a:lnTo>
                    <a:pt x="113792" y="228574"/>
                  </a:lnTo>
                  <a:lnTo>
                    <a:pt x="119849" y="229247"/>
                  </a:lnTo>
                  <a:close/>
                </a:path>
                <a:path w="1046480" h="805179">
                  <a:moveTo>
                    <a:pt x="128193" y="626452"/>
                  </a:moveTo>
                  <a:lnTo>
                    <a:pt x="127368" y="621588"/>
                  </a:lnTo>
                  <a:lnTo>
                    <a:pt x="124155" y="618820"/>
                  </a:lnTo>
                  <a:lnTo>
                    <a:pt x="122580" y="625779"/>
                  </a:lnTo>
                  <a:lnTo>
                    <a:pt x="128193" y="626452"/>
                  </a:lnTo>
                  <a:close/>
                </a:path>
                <a:path w="1046480" h="805179">
                  <a:moveTo>
                    <a:pt x="180416" y="273735"/>
                  </a:moveTo>
                  <a:lnTo>
                    <a:pt x="177723" y="278130"/>
                  </a:lnTo>
                  <a:lnTo>
                    <a:pt x="178625" y="282956"/>
                  </a:lnTo>
                  <a:lnTo>
                    <a:pt x="180124" y="278422"/>
                  </a:lnTo>
                  <a:lnTo>
                    <a:pt x="180416" y="273735"/>
                  </a:lnTo>
                  <a:close/>
                </a:path>
                <a:path w="1046480" h="805179">
                  <a:moveTo>
                    <a:pt x="216268" y="271348"/>
                  </a:moveTo>
                  <a:lnTo>
                    <a:pt x="213690" y="275729"/>
                  </a:lnTo>
                  <a:lnTo>
                    <a:pt x="214249" y="280555"/>
                  </a:lnTo>
                  <a:lnTo>
                    <a:pt x="215785" y="276021"/>
                  </a:lnTo>
                  <a:lnTo>
                    <a:pt x="216268" y="271348"/>
                  </a:lnTo>
                  <a:close/>
                </a:path>
                <a:path w="1046480" h="805179">
                  <a:moveTo>
                    <a:pt x="276212" y="293039"/>
                  </a:moveTo>
                  <a:lnTo>
                    <a:pt x="273634" y="297307"/>
                  </a:lnTo>
                  <a:lnTo>
                    <a:pt x="274193" y="302475"/>
                  </a:lnTo>
                  <a:lnTo>
                    <a:pt x="275729" y="297903"/>
                  </a:lnTo>
                  <a:lnTo>
                    <a:pt x="276212" y="293039"/>
                  </a:lnTo>
                  <a:close/>
                </a:path>
                <a:path w="1046480" h="805179">
                  <a:moveTo>
                    <a:pt x="276783" y="529247"/>
                  </a:moveTo>
                  <a:lnTo>
                    <a:pt x="272834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81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45" y="533069"/>
                  </a:lnTo>
                  <a:lnTo>
                    <a:pt x="264629" y="530898"/>
                  </a:lnTo>
                  <a:lnTo>
                    <a:pt x="272135" y="530682"/>
                  </a:lnTo>
                  <a:lnTo>
                    <a:pt x="276783" y="529247"/>
                  </a:lnTo>
                  <a:close/>
                </a:path>
                <a:path w="1046480" h="805179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25" y="681634"/>
                  </a:lnTo>
                  <a:lnTo>
                    <a:pt x="276682" y="683437"/>
                  </a:lnTo>
                  <a:lnTo>
                    <a:pt x="280022" y="686523"/>
                  </a:lnTo>
                  <a:lnTo>
                    <a:pt x="283413" y="683996"/>
                  </a:lnTo>
                  <a:lnTo>
                    <a:pt x="289217" y="682523"/>
                  </a:lnTo>
                  <a:lnTo>
                    <a:pt x="292608" y="680453"/>
                  </a:lnTo>
                  <a:close/>
                </a:path>
                <a:path w="1046480" h="805179">
                  <a:moveTo>
                    <a:pt x="298234" y="160832"/>
                  </a:moveTo>
                  <a:lnTo>
                    <a:pt x="292011" y="162242"/>
                  </a:lnTo>
                  <a:lnTo>
                    <a:pt x="294411" y="165430"/>
                  </a:lnTo>
                  <a:lnTo>
                    <a:pt x="294487" y="175387"/>
                  </a:lnTo>
                  <a:lnTo>
                    <a:pt x="297408" y="169532"/>
                  </a:lnTo>
                  <a:lnTo>
                    <a:pt x="298234" y="160832"/>
                  </a:lnTo>
                  <a:close/>
                </a:path>
                <a:path w="1046480" h="805179">
                  <a:moveTo>
                    <a:pt x="319366" y="708520"/>
                  </a:moveTo>
                  <a:lnTo>
                    <a:pt x="316788" y="712901"/>
                  </a:lnTo>
                  <a:lnTo>
                    <a:pt x="317347" y="717727"/>
                  </a:lnTo>
                  <a:lnTo>
                    <a:pt x="318884" y="713193"/>
                  </a:lnTo>
                  <a:lnTo>
                    <a:pt x="319366" y="708520"/>
                  </a:lnTo>
                  <a:close/>
                </a:path>
                <a:path w="1046480" h="805179">
                  <a:moveTo>
                    <a:pt x="323164" y="748703"/>
                  </a:moveTo>
                  <a:lnTo>
                    <a:pt x="322376" y="743267"/>
                  </a:lnTo>
                  <a:lnTo>
                    <a:pt x="318338" y="743864"/>
                  </a:lnTo>
                  <a:lnTo>
                    <a:pt x="312191" y="745070"/>
                  </a:lnTo>
                  <a:lnTo>
                    <a:pt x="307543" y="747763"/>
                  </a:lnTo>
                  <a:lnTo>
                    <a:pt x="308000" y="752856"/>
                  </a:lnTo>
                  <a:lnTo>
                    <a:pt x="313055" y="749681"/>
                  </a:lnTo>
                  <a:lnTo>
                    <a:pt x="319087" y="749566"/>
                  </a:lnTo>
                  <a:lnTo>
                    <a:pt x="323164" y="748703"/>
                  </a:lnTo>
                  <a:close/>
                </a:path>
                <a:path w="1046480" h="805179">
                  <a:moveTo>
                    <a:pt x="323176" y="164630"/>
                  </a:moveTo>
                  <a:lnTo>
                    <a:pt x="320776" y="158242"/>
                  </a:lnTo>
                  <a:lnTo>
                    <a:pt x="318389" y="155041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88" y="159842"/>
                  </a:lnTo>
                  <a:lnTo>
                    <a:pt x="323176" y="164630"/>
                  </a:lnTo>
                  <a:close/>
                </a:path>
                <a:path w="1046480" h="805179">
                  <a:moveTo>
                    <a:pt x="331177" y="3987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89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39" y="20929"/>
                  </a:lnTo>
                  <a:lnTo>
                    <a:pt x="316788" y="27965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77" y="3987"/>
                  </a:lnTo>
                  <a:close/>
                </a:path>
                <a:path w="1046480" h="805179">
                  <a:moveTo>
                    <a:pt x="338366" y="745667"/>
                  </a:moveTo>
                  <a:lnTo>
                    <a:pt x="336765" y="739267"/>
                  </a:lnTo>
                  <a:lnTo>
                    <a:pt x="334365" y="736079"/>
                  </a:lnTo>
                  <a:lnTo>
                    <a:pt x="327177" y="739267"/>
                  </a:lnTo>
                  <a:lnTo>
                    <a:pt x="329577" y="744067"/>
                  </a:lnTo>
                  <a:lnTo>
                    <a:pt x="333565" y="741667"/>
                  </a:lnTo>
                  <a:lnTo>
                    <a:pt x="338366" y="745667"/>
                  </a:lnTo>
                  <a:close/>
                </a:path>
                <a:path w="1046480" h="805179">
                  <a:moveTo>
                    <a:pt x="343458" y="573557"/>
                  </a:moveTo>
                  <a:lnTo>
                    <a:pt x="340766" y="577837"/>
                  </a:lnTo>
                  <a:lnTo>
                    <a:pt x="341655" y="583006"/>
                  </a:lnTo>
                  <a:lnTo>
                    <a:pt x="343154" y="578434"/>
                  </a:lnTo>
                  <a:lnTo>
                    <a:pt x="343458" y="573557"/>
                  </a:lnTo>
                  <a:close/>
                </a:path>
                <a:path w="1046480" h="805179">
                  <a:moveTo>
                    <a:pt x="345579" y="176961"/>
                  </a:moveTo>
                  <a:lnTo>
                    <a:pt x="344754" y="172123"/>
                  </a:lnTo>
                  <a:lnTo>
                    <a:pt x="341541" y="169545"/>
                  </a:lnTo>
                  <a:lnTo>
                    <a:pt x="339966" y="176618"/>
                  </a:lnTo>
                  <a:lnTo>
                    <a:pt x="345579" y="176961"/>
                  </a:lnTo>
                  <a:close/>
                </a:path>
                <a:path w="1046480" h="805179">
                  <a:moveTo>
                    <a:pt x="350202" y="495122"/>
                  </a:moveTo>
                  <a:lnTo>
                    <a:pt x="347954" y="499503"/>
                  </a:lnTo>
                  <a:lnTo>
                    <a:pt x="348399" y="504342"/>
                  </a:lnTo>
                  <a:lnTo>
                    <a:pt x="349758" y="499808"/>
                  </a:lnTo>
                  <a:lnTo>
                    <a:pt x="350202" y="495122"/>
                  </a:lnTo>
                  <a:close/>
                </a:path>
                <a:path w="1046480" h="805179">
                  <a:moveTo>
                    <a:pt x="353656" y="804557"/>
                  </a:moveTo>
                  <a:lnTo>
                    <a:pt x="352056" y="800811"/>
                  </a:lnTo>
                  <a:lnTo>
                    <a:pt x="347599" y="798271"/>
                  </a:lnTo>
                  <a:lnTo>
                    <a:pt x="346354" y="803211"/>
                  </a:lnTo>
                  <a:lnTo>
                    <a:pt x="353656" y="804557"/>
                  </a:lnTo>
                  <a:close/>
                </a:path>
                <a:path w="1046480" h="805179">
                  <a:moveTo>
                    <a:pt x="360743" y="263740"/>
                  </a:moveTo>
                  <a:lnTo>
                    <a:pt x="358343" y="258940"/>
                  </a:lnTo>
                  <a:lnTo>
                    <a:pt x="354342" y="262140"/>
                  </a:lnTo>
                  <a:lnTo>
                    <a:pt x="347154" y="265341"/>
                  </a:lnTo>
                  <a:lnTo>
                    <a:pt x="349554" y="269328"/>
                  </a:lnTo>
                  <a:lnTo>
                    <a:pt x="353555" y="266141"/>
                  </a:lnTo>
                  <a:lnTo>
                    <a:pt x="360743" y="263740"/>
                  </a:lnTo>
                  <a:close/>
                </a:path>
                <a:path w="1046480" h="805179">
                  <a:moveTo>
                    <a:pt x="408698" y="575437"/>
                  </a:moveTo>
                  <a:lnTo>
                    <a:pt x="404850" y="570369"/>
                  </a:lnTo>
                  <a:lnTo>
                    <a:pt x="398310" y="568540"/>
                  </a:lnTo>
                  <a:lnTo>
                    <a:pt x="392963" y="570153"/>
                  </a:lnTo>
                  <a:lnTo>
                    <a:pt x="392709" y="575437"/>
                  </a:lnTo>
                  <a:lnTo>
                    <a:pt x="399110" y="573036"/>
                  </a:lnTo>
                  <a:lnTo>
                    <a:pt x="403098" y="577037"/>
                  </a:lnTo>
                  <a:lnTo>
                    <a:pt x="408698" y="575437"/>
                  </a:lnTo>
                  <a:close/>
                </a:path>
                <a:path w="1046480" h="805179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98" y="428371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046480" h="805179">
                  <a:moveTo>
                    <a:pt x="418579" y="317804"/>
                  </a:moveTo>
                  <a:lnTo>
                    <a:pt x="415886" y="322084"/>
                  </a:lnTo>
                  <a:lnTo>
                    <a:pt x="416788" y="327253"/>
                  </a:lnTo>
                  <a:lnTo>
                    <a:pt x="418287" y="322681"/>
                  </a:lnTo>
                  <a:lnTo>
                    <a:pt x="418579" y="317804"/>
                  </a:lnTo>
                  <a:close/>
                </a:path>
                <a:path w="1046480" h="805179">
                  <a:moveTo>
                    <a:pt x="419201" y="564794"/>
                  </a:moveTo>
                  <a:lnTo>
                    <a:pt x="417588" y="561047"/>
                  </a:lnTo>
                  <a:lnTo>
                    <a:pt x="413131" y="558495"/>
                  </a:lnTo>
                  <a:lnTo>
                    <a:pt x="411886" y="563448"/>
                  </a:lnTo>
                  <a:lnTo>
                    <a:pt x="419201" y="564794"/>
                  </a:lnTo>
                  <a:close/>
                </a:path>
                <a:path w="1046480" h="805179">
                  <a:moveTo>
                    <a:pt x="423875" y="193408"/>
                  </a:moveTo>
                  <a:lnTo>
                    <a:pt x="419887" y="187007"/>
                  </a:lnTo>
                  <a:lnTo>
                    <a:pt x="414286" y="186220"/>
                  </a:lnTo>
                  <a:lnTo>
                    <a:pt x="408698" y="187807"/>
                  </a:lnTo>
                  <a:lnTo>
                    <a:pt x="412686" y="194208"/>
                  </a:lnTo>
                  <a:lnTo>
                    <a:pt x="417487" y="195008"/>
                  </a:lnTo>
                  <a:lnTo>
                    <a:pt x="423875" y="193408"/>
                  </a:lnTo>
                  <a:close/>
                </a:path>
                <a:path w="1046480" h="805179">
                  <a:moveTo>
                    <a:pt x="463042" y="361238"/>
                  </a:moveTo>
                  <a:lnTo>
                    <a:pt x="458241" y="360438"/>
                  </a:lnTo>
                  <a:lnTo>
                    <a:pt x="459041" y="354050"/>
                  </a:lnTo>
                  <a:lnTo>
                    <a:pt x="454253" y="358851"/>
                  </a:lnTo>
                  <a:lnTo>
                    <a:pt x="453453" y="362839"/>
                  </a:lnTo>
                  <a:lnTo>
                    <a:pt x="459841" y="366039"/>
                  </a:lnTo>
                  <a:lnTo>
                    <a:pt x="463042" y="361238"/>
                  </a:lnTo>
                  <a:close/>
                </a:path>
                <a:path w="1046480" h="805179">
                  <a:moveTo>
                    <a:pt x="477431" y="696912"/>
                  </a:moveTo>
                  <a:lnTo>
                    <a:pt x="475030" y="692912"/>
                  </a:lnTo>
                  <a:lnTo>
                    <a:pt x="471030" y="696112"/>
                  </a:lnTo>
                  <a:lnTo>
                    <a:pt x="463842" y="699312"/>
                  </a:lnTo>
                  <a:lnTo>
                    <a:pt x="466242" y="703313"/>
                  </a:lnTo>
                  <a:lnTo>
                    <a:pt x="470230" y="700112"/>
                  </a:lnTo>
                  <a:lnTo>
                    <a:pt x="477431" y="696912"/>
                  </a:lnTo>
                  <a:close/>
                </a:path>
                <a:path w="1046480" h="805179">
                  <a:moveTo>
                    <a:pt x="487019" y="758456"/>
                  </a:moveTo>
                  <a:lnTo>
                    <a:pt x="485419" y="750468"/>
                  </a:lnTo>
                  <a:lnTo>
                    <a:pt x="480618" y="752856"/>
                  </a:lnTo>
                  <a:lnTo>
                    <a:pt x="472630" y="749668"/>
                  </a:lnTo>
                  <a:lnTo>
                    <a:pt x="474230" y="757656"/>
                  </a:lnTo>
                  <a:lnTo>
                    <a:pt x="479031" y="755256"/>
                  </a:lnTo>
                  <a:lnTo>
                    <a:pt x="487019" y="758456"/>
                  </a:lnTo>
                  <a:close/>
                </a:path>
                <a:path w="1046480" h="805179">
                  <a:moveTo>
                    <a:pt x="494207" y="676935"/>
                  </a:moveTo>
                  <a:lnTo>
                    <a:pt x="492607" y="672134"/>
                  </a:lnTo>
                  <a:lnTo>
                    <a:pt x="488619" y="675335"/>
                  </a:lnTo>
                  <a:lnTo>
                    <a:pt x="481418" y="678535"/>
                  </a:lnTo>
                  <a:lnTo>
                    <a:pt x="483819" y="682523"/>
                  </a:lnTo>
                  <a:lnTo>
                    <a:pt x="487019" y="679335"/>
                  </a:lnTo>
                  <a:lnTo>
                    <a:pt x="494207" y="676935"/>
                  </a:lnTo>
                  <a:close/>
                </a:path>
                <a:path w="1046480" h="805179">
                  <a:moveTo>
                    <a:pt x="506196" y="556247"/>
                  </a:moveTo>
                  <a:lnTo>
                    <a:pt x="503796" y="549859"/>
                  </a:lnTo>
                  <a:lnTo>
                    <a:pt x="501408" y="546658"/>
                  </a:lnTo>
                  <a:lnTo>
                    <a:pt x="494207" y="549859"/>
                  </a:lnTo>
                  <a:lnTo>
                    <a:pt x="496608" y="554659"/>
                  </a:lnTo>
                  <a:lnTo>
                    <a:pt x="500608" y="552259"/>
                  </a:lnTo>
                  <a:lnTo>
                    <a:pt x="506196" y="556247"/>
                  </a:lnTo>
                  <a:close/>
                </a:path>
                <a:path w="1046480" h="805179">
                  <a:moveTo>
                    <a:pt x="519785" y="286918"/>
                  </a:moveTo>
                  <a:lnTo>
                    <a:pt x="515785" y="280517"/>
                  </a:lnTo>
                  <a:lnTo>
                    <a:pt x="510197" y="279717"/>
                  </a:lnTo>
                  <a:lnTo>
                    <a:pt x="504596" y="281317"/>
                  </a:lnTo>
                  <a:lnTo>
                    <a:pt x="508596" y="287718"/>
                  </a:lnTo>
                  <a:lnTo>
                    <a:pt x="514184" y="288518"/>
                  </a:lnTo>
                  <a:lnTo>
                    <a:pt x="519785" y="286918"/>
                  </a:lnTo>
                  <a:close/>
                </a:path>
                <a:path w="1046480" h="805179">
                  <a:moveTo>
                    <a:pt x="534974" y="274929"/>
                  </a:moveTo>
                  <a:lnTo>
                    <a:pt x="533374" y="268528"/>
                  </a:lnTo>
                  <a:lnTo>
                    <a:pt x="530974" y="265341"/>
                  </a:lnTo>
                  <a:lnTo>
                    <a:pt x="523786" y="268528"/>
                  </a:lnTo>
                  <a:lnTo>
                    <a:pt x="526173" y="273329"/>
                  </a:lnTo>
                  <a:lnTo>
                    <a:pt x="529374" y="270929"/>
                  </a:lnTo>
                  <a:lnTo>
                    <a:pt x="534974" y="274929"/>
                  </a:lnTo>
                  <a:close/>
                </a:path>
                <a:path w="1046480" h="805179">
                  <a:moveTo>
                    <a:pt x="546608" y="241566"/>
                  </a:moveTo>
                  <a:lnTo>
                    <a:pt x="544957" y="237858"/>
                  </a:lnTo>
                  <a:lnTo>
                    <a:pt x="540308" y="235508"/>
                  </a:lnTo>
                  <a:lnTo>
                    <a:pt x="538962" y="240563"/>
                  </a:lnTo>
                  <a:lnTo>
                    <a:pt x="546608" y="241566"/>
                  </a:lnTo>
                  <a:close/>
                </a:path>
                <a:path w="1046480" h="805179">
                  <a:moveTo>
                    <a:pt x="565785" y="696658"/>
                  </a:moveTo>
                  <a:lnTo>
                    <a:pt x="564146" y="692912"/>
                  </a:lnTo>
                  <a:lnTo>
                    <a:pt x="559498" y="690372"/>
                  </a:lnTo>
                  <a:lnTo>
                    <a:pt x="558152" y="695312"/>
                  </a:lnTo>
                  <a:lnTo>
                    <a:pt x="565785" y="696658"/>
                  </a:lnTo>
                  <a:close/>
                </a:path>
                <a:path w="1046480" h="805179">
                  <a:moveTo>
                    <a:pt x="599351" y="625881"/>
                  </a:moveTo>
                  <a:lnTo>
                    <a:pt x="597712" y="621982"/>
                  </a:lnTo>
                  <a:lnTo>
                    <a:pt x="593064" y="619594"/>
                  </a:lnTo>
                  <a:lnTo>
                    <a:pt x="591718" y="624979"/>
                  </a:lnTo>
                  <a:lnTo>
                    <a:pt x="599351" y="625881"/>
                  </a:lnTo>
                  <a:close/>
                </a:path>
                <a:path w="1046480" h="805179">
                  <a:moveTo>
                    <a:pt x="600506" y="295706"/>
                  </a:moveTo>
                  <a:lnTo>
                    <a:pt x="596569" y="289077"/>
                  </a:lnTo>
                  <a:lnTo>
                    <a:pt x="594207" y="292404"/>
                  </a:lnTo>
                  <a:lnTo>
                    <a:pt x="594995" y="297395"/>
                  </a:lnTo>
                  <a:lnTo>
                    <a:pt x="600506" y="295706"/>
                  </a:lnTo>
                  <a:close/>
                </a:path>
                <a:path w="1046480" h="805179">
                  <a:moveTo>
                    <a:pt x="619683" y="597814"/>
                  </a:moveTo>
                  <a:lnTo>
                    <a:pt x="618083" y="593813"/>
                  </a:lnTo>
                  <a:lnTo>
                    <a:pt x="614095" y="597014"/>
                  </a:lnTo>
                  <a:lnTo>
                    <a:pt x="606894" y="600214"/>
                  </a:lnTo>
                  <a:lnTo>
                    <a:pt x="609295" y="604202"/>
                  </a:lnTo>
                  <a:lnTo>
                    <a:pt x="612495" y="601002"/>
                  </a:lnTo>
                  <a:lnTo>
                    <a:pt x="619683" y="597814"/>
                  </a:lnTo>
                  <a:close/>
                </a:path>
                <a:path w="1046480" h="805179">
                  <a:moveTo>
                    <a:pt x="631063" y="552665"/>
                  </a:moveTo>
                  <a:lnTo>
                    <a:pt x="628472" y="557047"/>
                  </a:lnTo>
                  <a:lnTo>
                    <a:pt x="629043" y="561886"/>
                  </a:lnTo>
                  <a:lnTo>
                    <a:pt x="630580" y="557352"/>
                  </a:lnTo>
                  <a:lnTo>
                    <a:pt x="631063" y="552665"/>
                  </a:lnTo>
                  <a:close/>
                </a:path>
                <a:path w="1046480" h="805179">
                  <a:moveTo>
                    <a:pt x="663943" y="547077"/>
                  </a:moveTo>
                  <a:lnTo>
                    <a:pt x="661250" y="551459"/>
                  </a:lnTo>
                  <a:lnTo>
                    <a:pt x="662139" y="556285"/>
                  </a:lnTo>
                  <a:lnTo>
                    <a:pt x="663638" y="551751"/>
                  </a:lnTo>
                  <a:lnTo>
                    <a:pt x="663943" y="547077"/>
                  </a:lnTo>
                  <a:close/>
                </a:path>
                <a:path w="1046480" h="805179">
                  <a:moveTo>
                    <a:pt x="664552" y="480542"/>
                  </a:moveTo>
                  <a:lnTo>
                    <a:pt x="662940" y="476834"/>
                  </a:lnTo>
                  <a:lnTo>
                    <a:pt x="658482" y="474472"/>
                  </a:lnTo>
                  <a:lnTo>
                    <a:pt x="657250" y="479526"/>
                  </a:lnTo>
                  <a:lnTo>
                    <a:pt x="664552" y="480542"/>
                  </a:lnTo>
                  <a:close/>
                </a:path>
                <a:path w="1046480" h="805179">
                  <a:moveTo>
                    <a:pt x="693216" y="390817"/>
                  </a:moveTo>
                  <a:lnTo>
                    <a:pt x="684428" y="392417"/>
                  </a:lnTo>
                  <a:lnTo>
                    <a:pt x="686816" y="397205"/>
                  </a:lnTo>
                  <a:lnTo>
                    <a:pt x="683628" y="404406"/>
                  </a:lnTo>
                  <a:lnTo>
                    <a:pt x="691616" y="402805"/>
                  </a:lnTo>
                  <a:lnTo>
                    <a:pt x="689216" y="398005"/>
                  </a:lnTo>
                  <a:lnTo>
                    <a:pt x="693216" y="390817"/>
                  </a:lnTo>
                  <a:close/>
                </a:path>
                <a:path w="1046480" h="805179">
                  <a:moveTo>
                    <a:pt x="696404" y="366039"/>
                  </a:moveTo>
                  <a:lnTo>
                    <a:pt x="694016" y="362038"/>
                  </a:lnTo>
                  <a:lnTo>
                    <a:pt x="690016" y="365239"/>
                  </a:lnTo>
                  <a:lnTo>
                    <a:pt x="682828" y="368439"/>
                  </a:lnTo>
                  <a:lnTo>
                    <a:pt x="685215" y="372427"/>
                  </a:lnTo>
                  <a:lnTo>
                    <a:pt x="689216" y="369239"/>
                  </a:lnTo>
                  <a:lnTo>
                    <a:pt x="696404" y="366039"/>
                  </a:lnTo>
                  <a:close/>
                </a:path>
                <a:path w="1046480" h="805179">
                  <a:moveTo>
                    <a:pt x="707618" y="620864"/>
                  </a:moveTo>
                  <a:lnTo>
                    <a:pt x="706805" y="615988"/>
                  </a:lnTo>
                  <a:lnTo>
                    <a:pt x="703580" y="613219"/>
                  </a:lnTo>
                  <a:lnTo>
                    <a:pt x="702005" y="620191"/>
                  </a:lnTo>
                  <a:lnTo>
                    <a:pt x="707618" y="620864"/>
                  </a:lnTo>
                  <a:close/>
                </a:path>
                <a:path w="1046480" h="805179">
                  <a:moveTo>
                    <a:pt x="713701" y="520039"/>
                  </a:moveTo>
                  <a:lnTo>
                    <a:pt x="713092" y="512292"/>
                  </a:lnTo>
                  <a:lnTo>
                    <a:pt x="708139" y="505155"/>
                  </a:lnTo>
                  <a:lnTo>
                    <a:pt x="702805" y="504304"/>
                  </a:lnTo>
                  <a:lnTo>
                    <a:pt x="705434" y="509308"/>
                  </a:lnTo>
                  <a:lnTo>
                    <a:pt x="702310" y="513791"/>
                  </a:lnTo>
                  <a:lnTo>
                    <a:pt x="700214" y="518121"/>
                  </a:lnTo>
                  <a:lnTo>
                    <a:pt x="703046" y="520357"/>
                  </a:lnTo>
                  <a:lnTo>
                    <a:pt x="699604" y="521881"/>
                  </a:lnTo>
                  <a:lnTo>
                    <a:pt x="702005" y="525881"/>
                  </a:lnTo>
                  <a:lnTo>
                    <a:pt x="706005" y="522681"/>
                  </a:lnTo>
                  <a:lnTo>
                    <a:pt x="713701" y="520039"/>
                  </a:lnTo>
                  <a:close/>
                </a:path>
                <a:path w="1046480" h="805179">
                  <a:moveTo>
                    <a:pt x="719607" y="389890"/>
                  </a:moveTo>
                  <a:lnTo>
                    <a:pt x="718794" y="385025"/>
                  </a:lnTo>
                  <a:lnTo>
                    <a:pt x="715568" y="382244"/>
                  </a:lnTo>
                  <a:lnTo>
                    <a:pt x="713994" y="389216"/>
                  </a:lnTo>
                  <a:lnTo>
                    <a:pt x="719607" y="389890"/>
                  </a:lnTo>
                  <a:close/>
                </a:path>
                <a:path w="1046480" h="805179">
                  <a:moveTo>
                    <a:pt x="720407" y="215658"/>
                  </a:moveTo>
                  <a:lnTo>
                    <a:pt x="719582" y="210794"/>
                  </a:lnTo>
                  <a:lnTo>
                    <a:pt x="716368" y="208013"/>
                  </a:lnTo>
                  <a:lnTo>
                    <a:pt x="714794" y="214985"/>
                  </a:lnTo>
                  <a:lnTo>
                    <a:pt x="720407" y="215658"/>
                  </a:lnTo>
                  <a:close/>
                </a:path>
                <a:path w="1046480" h="805179">
                  <a:moveTo>
                    <a:pt x="732561" y="449567"/>
                  </a:moveTo>
                  <a:lnTo>
                    <a:pt x="729983" y="453948"/>
                  </a:lnTo>
                  <a:lnTo>
                    <a:pt x="730542" y="458787"/>
                  </a:lnTo>
                  <a:lnTo>
                    <a:pt x="732078" y="454253"/>
                  </a:lnTo>
                  <a:lnTo>
                    <a:pt x="732561" y="449567"/>
                  </a:lnTo>
                  <a:close/>
                </a:path>
                <a:path w="1046480" h="805179">
                  <a:moveTo>
                    <a:pt x="741172" y="594614"/>
                  </a:moveTo>
                  <a:lnTo>
                    <a:pt x="732370" y="596214"/>
                  </a:lnTo>
                  <a:lnTo>
                    <a:pt x="734771" y="600214"/>
                  </a:lnTo>
                  <a:lnTo>
                    <a:pt x="731570" y="607402"/>
                  </a:lnTo>
                  <a:lnTo>
                    <a:pt x="739571" y="606602"/>
                  </a:lnTo>
                  <a:lnTo>
                    <a:pt x="737171" y="601802"/>
                  </a:lnTo>
                  <a:lnTo>
                    <a:pt x="741172" y="594614"/>
                  </a:lnTo>
                  <a:close/>
                </a:path>
                <a:path w="1046480" h="805179">
                  <a:moveTo>
                    <a:pt x="757262" y="561594"/>
                  </a:moveTo>
                  <a:lnTo>
                    <a:pt x="755650" y="557847"/>
                  </a:lnTo>
                  <a:lnTo>
                    <a:pt x="751192" y="555307"/>
                  </a:lnTo>
                  <a:lnTo>
                    <a:pt x="749960" y="560247"/>
                  </a:lnTo>
                  <a:lnTo>
                    <a:pt x="757262" y="561594"/>
                  </a:lnTo>
                  <a:close/>
                </a:path>
                <a:path w="1046480" h="805179">
                  <a:moveTo>
                    <a:pt x="760018" y="429056"/>
                  </a:moveTo>
                  <a:lnTo>
                    <a:pt x="759345" y="424180"/>
                  </a:lnTo>
                  <a:lnTo>
                    <a:pt x="755980" y="421411"/>
                  </a:lnTo>
                  <a:lnTo>
                    <a:pt x="753948" y="428371"/>
                  </a:lnTo>
                  <a:lnTo>
                    <a:pt x="760018" y="429056"/>
                  </a:lnTo>
                  <a:close/>
                </a:path>
                <a:path w="1046480" h="805179">
                  <a:moveTo>
                    <a:pt x="785126" y="521881"/>
                  </a:moveTo>
                  <a:lnTo>
                    <a:pt x="776325" y="523481"/>
                  </a:lnTo>
                  <a:lnTo>
                    <a:pt x="778725" y="528281"/>
                  </a:lnTo>
                  <a:lnTo>
                    <a:pt x="775538" y="535470"/>
                  </a:lnTo>
                  <a:lnTo>
                    <a:pt x="783526" y="533869"/>
                  </a:lnTo>
                  <a:lnTo>
                    <a:pt x="781126" y="529082"/>
                  </a:lnTo>
                  <a:lnTo>
                    <a:pt x="785126" y="521881"/>
                  </a:lnTo>
                  <a:close/>
                </a:path>
                <a:path w="1046480" h="805179">
                  <a:moveTo>
                    <a:pt x="791540" y="354723"/>
                  </a:moveTo>
                  <a:lnTo>
                    <a:pt x="790714" y="349859"/>
                  </a:lnTo>
                  <a:lnTo>
                    <a:pt x="787501" y="347078"/>
                  </a:lnTo>
                  <a:lnTo>
                    <a:pt x="785926" y="354050"/>
                  </a:lnTo>
                  <a:lnTo>
                    <a:pt x="791540" y="354723"/>
                  </a:lnTo>
                  <a:close/>
                </a:path>
                <a:path w="1046480" h="805179">
                  <a:moveTo>
                    <a:pt x="795134" y="172516"/>
                  </a:moveTo>
                  <a:lnTo>
                    <a:pt x="794715" y="169430"/>
                  </a:lnTo>
                  <a:lnTo>
                    <a:pt x="789114" y="168630"/>
                  </a:lnTo>
                  <a:lnTo>
                    <a:pt x="785926" y="178219"/>
                  </a:lnTo>
                  <a:lnTo>
                    <a:pt x="785926" y="179819"/>
                  </a:lnTo>
                  <a:lnTo>
                    <a:pt x="788200" y="181686"/>
                  </a:lnTo>
                  <a:lnTo>
                    <a:pt x="792111" y="177927"/>
                  </a:lnTo>
                  <a:lnTo>
                    <a:pt x="795134" y="172516"/>
                  </a:lnTo>
                  <a:close/>
                </a:path>
                <a:path w="1046480" h="805179">
                  <a:moveTo>
                    <a:pt x="809104" y="523481"/>
                  </a:moveTo>
                  <a:lnTo>
                    <a:pt x="805103" y="517093"/>
                  </a:lnTo>
                  <a:lnTo>
                    <a:pt x="799503" y="516293"/>
                  </a:lnTo>
                  <a:lnTo>
                    <a:pt x="793915" y="517893"/>
                  </a:lnTo>
                  <a:lnTo>
                    <a:pt x="797915" y="524281"/>
                  </a:lnTo>
                  <a:lnTo>
                    <a:pt x="802703" y="525081"/>
                  </a:lnTo>
                  <a:lnTo>
                    <a:pt x="809104" y="523481"/>
                  </a:lnTo>
                  <a:close/>
                </a:path>
                <a:path w="1046480" h="805179">
                  <a:moveTo>
                    <a:pt x="889025" y="513092"/>
                  </a:moveTo>
                  <a:lnTo>
                    <a:pt x="878624" y="514692"/>
                  </a:lnTo>
                  <a:lnTo>
                    <a:pt x="877785" y="509930"/>
                  </a:lnTo>
                  <a:lnTo>
                    <a:pt x="876630" y="512000"/>
                  </a:lnTo>
                  <a:lnTo>
                    <a:pt x="877277" y="516597"/>
                  </a:lnTo>
                  <a:lnTo>
                    <a:pt x="881824" y="519493"/>
                  </a:lnTo>
                  <a:lnTo>
                    <a:pt x="889025" y="513092"/>
                  </a:lnTo>
                  <a:close/>
                </a:path>
                <a:path w="1046480" h="805179">
                  <a:moveTo>
                    <a:pt x="889025" y="321284"/>
                  </a:moveTo>
                  <a:lnTo>
                    <a:pt x="886625" y="315683"/>
                  </a:lnTo>
                  <a:lnTo>
                    <a:pt x="884224" y="312496"/>
                  </a:lnTo>
                  <a:lnTo>
                    <a:pt x="877036" y="315683"/>
                  </a:lnTo>
                  <a:lnTo>
                    <a:pt x="879424" y="320484"/>
                  </a:lnTo>
                  <a:lnTo>
                    <a:pt x="883424" y="317284"/>
                  </a:lnTo>
                  <a:lnTo>
                    <a:pt x="889025" y="321284"/>
                  </a:lnTo>
                  <a:close/>
                </a:path>
                <a:path w="1046480" h="805179">
                  <a:moveTo>
                    <a:pt x="911402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202" y="520293"/>
                  </a:lnTo>
                  <a:lnTo>
                    <a:pt x="911402" y="515493"/>
                  </a:lnTo>
                  <a:close/>
                </a:path>
                <a:path w="1046480" h="805179">
                  <a:moveTo>
                    <a:pt x="921791" y="477126"/>
                  </a:moveTo>
                  <a:lnTo>
                    <a:pt x="916990" y="473938"/>
                  </a:lnTo>
                  <a:lnTo>
                    <a:pt x="913485" y="479590"/>
                  </a:lnTo>
                  <a:lnTo>
                    <a:pt x="910501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91" y="477126"/>
                  </a:lnTo>
                  <a:close/>
                </a:path>
                <a:path w="1046480" h="805179">
                  <a:moveTo>
                    <a:pt x="933780" y="494715"/>
                  </a:moveTo>
                  <a:lnTo>
                    <a:pt x="929779" y="488315"/>
                  </a:lnTo>
                  <a:lnTo>
                    <a:pt x="924179" y="487514"/>
                  </a:lnTo>
                  <a:lnTo>
                    <a:pt x="918591" y="489115"/>
                  </a:lnTo>
                  <a:lnTo>
                    <a:pt x="922591" y="495515"/>
                  </a:lnTo>
                  <a:lnTo>
                    <a:pt x="928179" y="496316"/>
                  </a:lnTo>
                  <a:lnTo>
                    <a:pt x="933780" y="494715"/>
                  </a:lnTo>
                  <a:close/>
                </a:path>
                <a:path w="1046480" h="805179">
                  <a:moveTo>
                    <a:pt x="961745" y="466737"/>
                  </a:moveTo>
                  <a:lnTo>
                    <a:pt x="956957" y="465137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046480" h="805179">
                  <a:moveTo>
                    <a:pt x="969441" y="545668"/>
                  </a:moveTo>
                  <a:lnTo>
                    <a:pt x="966406" y="541096"/>
                  </a:lnTo>
                  <a:lnTo>
                    <a:pt x="957757" y="542671"/>
                  </a:lnTo>
                  <a:lnTo>
                    <a:pt x="966635" y="548728"/>
                  </a:lnTo>
                  <a:lnTo>
                    <a:pt x="969441" y="545668"/>
                  </a:lnTo>
                  <a:close/>
                </a:path>
                <a:path w="1046480" h="805179">
                  <a:moveTo>
                    <a:pt x="974534" y="469938"/>
                  </a:moveTo>
                  <a:lnTo>
                    <a:pt x="971613" y="465556"/>
                  </a:lnTo>
                  <a:lnTo>
                    <a:pt x="967943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046480" h="805179">
                  <a:moveTo>
                    <a:pt x="1025931" y="547103"/>
                  </a:moveTo>
                  <a:lnTo>
                    <a:pt x="1022489" y="543763"/>
                  </a:lnTo>
                  <a:lnTo>
                    <a:pt x="1017841" y="545071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046480" h="805179">
                  <a:moveTo>
                    <a:pt x="1046467" y="401205"/>
                  </a:moveTo>
                  <a:lnTo>
                    <a:pt x="1042974" y="395020"/>
                  </a:lnTo>
                  <a:lnTo>
                    <a:pt x="1040765" y="398500"/>
                  </a:lnTo>
                  <a:lnTo>
                    <a:pt x="1041412" y="403339"/>
                  </a:lnTo>
                  <a:lnTo>
                    <a:pt x="1046467" y="40120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106622" y="9264700"/>
              <a:ext cx="1003935" cy="1016000"/>
            </a:xfrm>
            <a:custGeom>
              <a:avLst/>
              <a:gdLst/>
              <a:ahLst/>
              <a:cxnLst/>
              <a:rect l="l" t="t" r="r" b="b"/>
              <a:pathLst>
                <a:path w="1003934" h="1016000">
                  <a:moveTo>
                    <a:pt x="7073" y="272707"/>
                  </a:moveTo>
                  <a:lnTo>
                    <a:pt x="6896" y="268732"/>
                  </a:lnTo>
                  <a:lnTo>
                    <a:pt x="3251" y="265061"/>
                  </a:lnTo>
                  <a:lnTo>
                    <a:pt x="0" y="269328"/>
                  </a:lnTo>
                  <a:lnTo>
                    <a:pt x="7073" y="272707"/>
                  </a:lnTo>
                  <a:close/>
                </a:path>
                <a:path w="1003934" h="1016000">
                  <a:moveTo>
                    <a:pt x="22377" y="140652"/>
                  </a:moveTo>
                  <a:lnTo>
                    <a:pt x="18376" y="142252"/>
                  </a:lnTo>
                  <a:lnTo>
                    <a:pt x="16776" y="139065"/>
                  </a:lnTo>
                  <a:lnTo>
                    <a:pt x="12788" y="139065"/>
                  </a:lnTo>
                  <a:lnTo>
                    <a:pt x="10350" y="144818"/>
                  </a:lnTo>
                  <a:lnTo>
                    <a:pt x="14287" y="147358"/>
                  </a:lnTo>
                  <a:lnTo>
                    <a:pt x="19862" y="146138"/>
                  </a:lnTo>
                  <a:lnTo>
                    <a:pt x="22377" y="140652"/>
                  </a:lnTo>
                  <a:close/>
                </a:path>
                <a:path w="1003934" h="1016000">
                  <a:moveTo>
                    <a:pt x="31330" y="421233"/>
                  </a:moveTo>
                  <a:lnTo>
                    <a:pt x="27165" y="424383"/>
                  </a:lnTo>
                  <a:lnTo>
                    <a:pt x="26162" y="429323"/>
                  </a:lnTo>
                  <a:lnTo>
                    <a:pt x="29273" y="425577"/>
                  </a:lnTo>
                  <a:lnTo>
                    <a:pt x="31330" y="421233"/>
                  </a:lnTo>
                  <a:close/>
                </a:path>
                <a:path w="1003934" h="1016000">
                  <a:moveTo>
                    <a:pt x="49542" y="278130"/>
                  </a:moveTo>
                  <a:lnTo>
                    <a:pt x="47955" y="274129"/>
                  </a:lnTo>
                  <a:lnTo>
                    <a:pt x="39954" y="274929"/>
                  </a:lnTo>
                  <a:lnTo>
                    <a:pt x="40754" y="280517"/>
                  </a:lnTo>
                  <a:lnTo>
                    <a:pt x="45554" y="278917"/>
                  </a:lnTo>
                  <a:lnTo>
                    <a:pt x="48742" y="285318"/>
                  </a:lnTo>
                  <a:lnTo>
                    <a:pt x="49542" y="278130"/>
                  </a:lnTo>
                  <a:close/>
                </a:path>
                <a:path w="1003934" h="1016000">
                  <a:moveTo>
                    <a:pt x="103898" y="522681"/>
                  </a:moveTo>
                  <a:lnTo>
                    <a:pt x="96202" y="517359"/>
                  </a:lnTo>
                  <a:lnTo>
                    <a:pt x="94500" y="509498"/>
                  </a:lnTo>
                  <a:lnTo>
                    <a:pt x="93103" y="502234"/>
                  </a:lnTo>
                  <a:lnTo>
                    <a:pt x="86309" y="498703"/>
                  </a:lnTo>
                  <a:lnTo>
                    <a:pt x="87909" y="506704"/>
                  </a:lnTo>
                  <a:lnTo>
                    <a:pt x="91109" y="515493"/>
                  </a:lnTo>
                  <a:lnTo>
                    <a:pt x="87909" y="522681"/>
                  </a:lnTo>
                  <a:lnTo>
                    <a:pt x="93510" y="520280"/>
                  </a:lnTo>
                  <a:lnTo>
                    <a:pt x="98298" y="524281"/>
                  </a:lnTo>
                  <a:lnTo>
                    <a:pt x="103898" y="522681"/>
                  </a:lnTo>
                  <a:close/>
                </a:path>
                <a:path w="1003934" h="1016000">
                  <a:moveTo>
                    <a:pt x="134162" y="150545"/>
                  </a:moveTo>
                  <a:lnTo>
                    <a:pt x="132029" y="146913"/>
                  </a:lnTo>
                  <a:lnTo>
                    <a:pt x="127876" y="152641"/>
                  </a:lnTo>
                  <a:lnTo>
                    <a:pt x="133146" y="155232"/>
                  </a:lnTo>
                  <a:lnTo>
                    <a:pt x="134162" y="150545"/>
                  </a:lnTo>
                  <a:close/>
                </a:path>
                <a:path w="1003934" h="1016000">
                  <a:moveTo>
                    <a:pt x="142252" y="702513"/>
                  </a:moveTo>
                  <a:lnTo>
                    <a:pt x="137820" y="701332"/>
                  </a:lnTo>
                  <a:lnTo>
                    <a:pt x="131368" y="700316"/>
                  </a:lnTo>
                  <a:lnTo>
                    <a:pt x="125958" y="701382"/>
                  </a:lnTo>
                  <a:lnTo>
                    <a:pt x="124675" y="706501"/>
                  </a:lnTo>
                  <a:lnTo>
                    <a:pt x="130124" y="705205"/>
                  </a:lnTo>
                  <a:lnTo>
                    <a:pt x="135864" y="706907"/>
                  </a:lnTo>
                  <a:lnTo>
                    <a:pt x="140411" y="707402"/>
                  </a:lnTo>
                  <a:lnTo>
                    <a:pt x="142252" y="702513"/>
                  </a:lnTo>
                  <a:close/>
                </a:path>
                <a:path w="1003934" h="1016000">
                  <a:moveTo>
                    <a:pt x="148640" y="655434"/>
                  </a:moveTo>
                  <a:lnTo>
                    <a:pt x="144551" y="650163"/>
                  </a:lnTo>
                  <a:lnTo>
                    <a:pt x="139725" y="647890"/>
                  </a:lnTo>
                  <a:lnTo>
                    <a:pt x="140652" y="652957"/>
                  </a:lnTo>
                  <a:lnTo>
                    <a:pt x="143433" y="657999"/>
                  </a:lnTo>
                  <a:lnTo>
                    <a:pt x="144856" y="662749"/>
                  </a:lnTo>
                  <a:lnTo>
                    <a:pt x="145376" y="664197"/>
                  </a:lnTo>
                  <a:lnTo>
                    <a:pt x="145453" y="659345"/>
                  </a:lnTo>
                  <a:lnTo>
                    <a:pt x="148640" y="655434"/>
                  </a:lnTo>
                  <a:close/>
                </a:path>
                <a:path w="1003934" h="1016000">
                  <a:moveTo>
                    <a:pt x="148653" y="765048"/>
                  </a:moveTo>
                  <a:lnTo>
                    <a:pt x="145059" y="761377"/>
                  </a:lnTo>
                  <a:lnTo>
                    <a:pt x="141452" y="765644"/>
                  </a:lnTo>
                  <a:lnTo>
                    <a:pt x="148653" y="769023"/>
                  </a:lnTo>
                  <a:lnTo>
                    <a:pt x="148653" y="765048"/>
                  </a:lnTo>
                  <a:close/>
                </a:path>
                <a:path w="1003934" h="1016000">
                  <a:moveTo>
                    <a:pt x="150406" y="667854"/>
                  </a:moveTo>
                  <a:lnTo>
                    <a:pt x="146253" y="671334"/>
                  </a:lnTo>
                  <a:lnTo>
                    <a:pt x="145237" y="676173"/>
                  </a:lnTo>
                  <a:lnTo>
                    <a:pt x="148348" y="672236"/>
                  </a:lnTo>
                  <a:lnTo>
                    <a:pt x="150406" y="667854"/>
                  </a:lnTo>
                  <a:close/>
                </a:path>
                <a:path w="1003934" h="1016000">
                  <a:moveTo>
                    <a:pt x="155841" y="702513"/>
                  </a:moveTo>
                  <a:lnTo>
                    <a:pt x="154241" y="698512"/>
                  </a:lnTo>
                  <a:lnTo>
                    <a:pt x="146253" y="699312"/>
                  </a:lnTo>
                  <a:lnTo>
                    <a:pt x="147053" y="704900"/>
                  </a:lnTo>
                  <a:lnTo>
                    <a:pt x="151841" y="703313"/>
                  </a:lnTo>
                  <a:lnTo>
                    <a:pt x="155841" y="708901"/>
                  </a:lnTo>
                  <a:lnTo>
                    <a:pt x="155841" y="702513"/>
                  </a:lnTo>
                  <a:close/>
                </a:path>
                <a:path w="1003934" h="1016000">
                  <a:moveTo>
                    <a:pt x="174383" y="215493"/>
                  </a:moveTo>
                  <a:lnTo>
                    <a:pt x="170230" y="218986"/>
                  </a:lnTo>
                  <a:lnTo>
                    <a:pt x="169214" y="223812"/>
                  </a:lnTo>
                  <a:lnTo>
                    <a:pt x="172326" y="219875"/>
                  </a:lnTo>
                  <a:lnTo>
                    <a:pt x="174383" y="215493"/>
                  </a:lnTo>
                  <a:close/>
                </a:path>
                <a:path w="1003934" h="1016000">
                  <a:moveTo>
                    <a:pt x="209219" y="223824"/>
                  </a:moveTo>
                  <a:lnTo>
                    <a:pt x="205397" y="226974"/>
                  </a:lnTo>
                  <a:lnTo>
                    <a:pt x="204266" y="231914"/>
                  </a:lnTo>
                  <a:lnTo>
                    <a:pt x="207187" y="228168"/>
                  </a:lnTo>
                  <a:lnTo>
                    <a:pt x="209219" y="223824"/>
                  </a:lnTo>
                  <a:close/>
                </a:path>
                <a:path w="1003934" h="1016000">
                  <a:moveTo>
                    <a:pt x="221538" y="548309"/>
                  </a:moveTo>
                  <a:lnTo>
                    <a:pt x="217385" y="551459"/>
                  </a:lnTo>
                  <a:lnTo>
                    <a:pt x="216369" y="556399"/>
                  </a:lnTo>
                  <a:lnTo>
                    <a:pt x="219481" y="552653"/>
                  </a:lnTo>
                  <a:lnTo>
                    <a:pt x="221538" y="548309"/>
                  </a:lnTo>
                  <a:close/>
                </a:path>
                <a:path w="1003934" h="1016000">
                  <a:moveTo>
                    <a:pt x="228117" y="346354"/>
                  </a:moveTo>
                  <a:lnTo>
                    <a:pt x="227774" y="340461"/>
                  </a:lnTo>
                  <a:lnTo>
                    <a:pt x="223177" y="341414"/>
                  </a:lnTo>
                  <a:lnTo>
                    <a:pt x="217385" y="339661"/>
                  </a:lnTo>
                  <a:lnTo>
                    <a:pt x="213385" y="339115"/>
                  </a:lnTo>
                  <a:lnTo>
                    <a:pt x="214185" y="343662"/>
                  </a:lnTo>
                  <a:lnTo>
                    <a:pt x="218325" y="344055"/>
                  </a:lnTo>
                  <a:lnTo>
                    <a:pt x="223977" y="346252"/>
                  </a:lnTo>
                  <a:lnTo>
                    <a:pt x="228117" y="346354"/>
                  </a:lnTo>
                  <a:close/>
                </a:path>
                <a:path w="1003934" h="1016000">
                  <a:moveTo>
                    <a:pt x="255905" y="475932"/>
                  </a:moveTo>
                  <a:lnTo>
                    <a:pt x="251752" y="479526"/>
                  </a:lnTo>
                  <a:lnTo>
                    <a:pt x="250736" y="484022"/>
                  </a:lnTo>
                  <a:lnTo>
                    <a:pt x="253847" y="480123"/>
                  </a:lnTo>
                  <a:lnTo>
                    <a:pt x="255905" y="475932"/>
                  </a:lnTo>
                  <a:close/>
                </a:path>
                <a:path w="1003934" h="1016000">
                  <a:moveTo>
                    <a:pt x="257848" y="262991"/>
                  </a:moveTo>
                  <a:lnTo>
                    <a:pt x="254139" y="266141"/>
                  </a:lnTo>
                  <a:lnTo>
                    <a:pt x="252679" y="271081"/>
                  </a:lnTo>
                  <a:lnTo>
                    <a:pt x="255638" y="267335"/>
                  </a:lnTo>
                  <a:lnTo>
                    <a:pt x="257848" y="262991"/>
                  </a:lnTo>
                  <a:close/>
                </a:path>
                <a:path w="1003934" h="1016000">
                  <a:moveTo>
                    <a:pt x="282917" y="569036"/>
                  </a:moveTo>
                  <a:lnTo>
                    <a:pt x="281101" y="563118"/>
                  </a:lnTo>
                  <a:lnTo>
                    <a:pt x="275628" y="559447"/>
                  </a:lnTo>
                  <a:lnTo>
                    <a:pt x="269989" y="559371"/>
                  </a:lnTo>
                  <a:lnTo>
                    <a:pt x="267728" y="564248"/>
                  </a:lnTo>
                  <a:lnTo>
                    <a:pt x="274129" y="564248"/>
                  </a:lnTo>
                  <a:lnTo>
                    <a:pt x="276517" y="569036"/>
                  </a:lnTo>
                  <a:lnTo>
                    <a:pt x="282917" y="569036"/>
                  </a:lnTo>
                  <a:close/>
                </a:path>
                <a:path w="1003934" h="1016000">
                  <a:moveTo>
                    <a:pt x="286918" y="412394"/>
                  </a:moveTo>
                  <a:lnTo>
                    <a:pt x="280111" y="410324"/>
                  </a:lnTo>
                  <a:lnTo>
                    <a:pt x="270827" y="408393"/>
                  </a:lnTo>
                  <a:lnTo>
                    <a:pt x="264998" y="407670"/>
                  </a:lnTo>
                  <a:lnTo>
                    <a:pt x="268528" y="409194"/>
                  </a:lnTo>
                  <a:lnTo>
                    <a:pt x="273761" y="412280"/>
                  </a:lnTo>
                  <a:lnTo>
                    <a:pt x="280416" y="417093"/>
                  </a:lnTo>
                  <a:lnTo>
                    <a:pt x="285724" y="418744"/>
                  </a:lnTo>
                  <a:lnTo>
                    <a:pt x="286918" y="412394"/>
                  </a:lnTo>
                  <a:close/>
                </a:path>
                <a:path w="1003934" h="1016000">
                  <a:moveTo>
                    <a:pt x="296049" y="562711"/>
                  </a:moveTo>
                  <a:lnTo>
                    <a:pt x="295910" y="558546"/>
                  </a:lnTo>
                  <a:lnTo>
                    <a:pt x="292455" y="554837"/>
                  </a:lnTo>
                  <a:lnTo>
                    <a:pt x="289306" y="559447"/>
                  </a:lnTo>
                  <a:lnTo>
                    <a:pt x="296049" y="562711"/>
                  </a:lnTo>
                  <a:close/>
                </a:path>
                <a:path w="1003934" h="1016000">
                  <a:moveTo>
                    <a:pt x="303695" y="704900"/>
                  </a:moveTo>
                  <a:lnTo>
                    <a:pt x="302895" y="700112"/>
                  </a:lnTo>
                  <a:lnTo>
                    <a:pt x="298107" y="701713"/>
                  </a:lnTo>
                  <a:lnTo>
                    <a:pt x="290106" y="702513"/>
                  </a:lnTo>
                  <a:lnTo>
                    <a:pt x="290906" y="707301"/>
                  </a:lnTo>
                  <a:lnTo>
                    <a:pt x="295706" y="705700"/>
                  </a:lnTo>
                  <a:lnTo>
                    <a:pt x="303695" y="704900"/>
                  </a:lnTo>
                  <a:close/>
                </a:path>
                <a:path w="1003934" h="1016000">
                  <a:moveTo>
                    <a:pt x="325869" y="144475"/>
                  </a:moveTo>
                  <a:lnTo>
                    <a:pt x="319684" y="143852"/>
                  </a:lnTo>
                  <a:lnTo>
                    <a:pt x="318884" y="143852"/>
                  </a:lnTo>
                  <a:lnTo>
                    <a:pt x="320484" y="147853"/>
                  </a:lnTo>
                  <a:lnTo>
                    <a:pt x="316979" y="157111"/>
                  </a:lnTo>
                  <a:lnTo>
                    <a:pt x="321881" y="152450"/>
                  </a:lnTo>
                  <a:lnTo>
                    <a:pt x="325869" y="144475"/>
                  </a:lnTo>
                  <a:close/>
                </a:path>
                <a:path w="1003934" h="1016000">
                  <a:moveTo>
                    <a:pt x="326872" y="685723"/>
                  </a:moveTo>
                  <a:lnTo>
                    <a:pt x="322072" y="687324"/>
                  </a:lnTo>
                  <a:lnTo>
                    <a:pt x="314083" y="688124"/>
                  </a:lnTo>
                  <a:lnTo>
                    <a:pt x="314883" y="692912"/>
                  </a:lnTo>
                  <a:lnTo>
                    <a:pt x="319684" y="691324"/>
                  </a:lnTo>
                  <a:lnTo>
                    <a:pt x="326872" y="690524"/>
                  </a:lnTo>
                  <a:lnTo>
                    <a:pt x="326872" y="685723"/>
                  </a:lnTo>
                  <a:close/>
                </a:path>
                <a:path w="1003934" h="1016000">
                  <a:moveTo>
                    <a:pt x="348449" y="260540"/>
                  </a:moveTo>
                  <a:lnTo>
                    <a:pt x="347649" y="255739"/>
                  </a:lnTo>
                  <a:lnTo>
                    <a:pt x="342861" y="257340"/>
                  </a:lnTo>
                  <a:lnTo>
                    <a:pt x="334860" y="258140"/>
                  </a:lnTo>
                  <a:lnTo>
                    <a:pt x="335661" y="262940"/>
                  </a:lnTo>
                  <a:lnTo>
                    <a:pt x="341261" y="260540"/>
                  </a:lnTo>
                  <a:lnTo>
                    <a:pt x="348449" y="260540"/>
                  </a:lnTo>
                  <a:close/>
                </a:path>
                <a:path w="1003934" h="1016000">
                  <a:moveTo>
                    <a:pt x="349250" y="148653"/>
                  </a:moveTo>
                  <a:lnTo>
                    <a:pt x="347649" y="144653"/>
                  </a:lnTo>
                  <a:lnTo>
                    <a:pt x="339661" y="145453"/>
                  </a:lnTo>
                  <a:lnTo>
                    <a:pt x="340461" y="151053"/>
                  </a:lnTo>
                  <a:lnTo>
                    <a:pt x="345249" y="149453"/>
                  </a:lnTo>
                  <a:lnTo>
                    <a:pt x="348449" y="155041"/>
                  </a:lnTo>
                  <a:lnTo>
                    <a:pt x="349250" y="148653"/>
                  </a:lnTo>
                  <a:close/>
                </a:path>
                <a:path w="1003934" h="1016000">
                  <a:moveTo>
                    <a:pt x="366128" y="169125"/>
                  </a:moveTo>
                  <a:lnTo>
                    <a:pt x="364147" y="165646"/>
                  </a:lnTo>
                  <a:lnTo>
                    <a:pt x="360438" y="171831"/>
                  </a:lnTo>
                  <a:lnTo>
                    <a:pt x="365277" y="173964"/>
                  </a:lnTo>
                  <a:lnTo>
                    <a:pt x="366128" y="169125"/>
                  </a:lnTo>
                  <a:close/>
                </a:path>
                <a:path w="1003934" h="1016000">
                  <a:moveTo>
                    <a:pt x="382016" y="573836"/>
                  </a:moveTo>
                  <a:lnTo>
                    <a:pt x="380415" y="569836"/>
                  </a:lnTo>
                  <a:lnTo>
                    <a:pt x="373227" y="570636"/>
                  </a:lnTo>
                  <a:lnTo>
                    <a:pt x="373227" y="576237"/>
                  </a:lnTo>
                  <a:lnTo>
                    <a:pt x="378028" y="574636"/>
                  </a:lnTo>
                  <a:lnTo>
                    <a:pt x="381215" y="581025"/>
                  </a:lnTo>
                  <a:lnTo>
                    <a:pt x="382016" y="573836"/>
                  </a:lnTo>
                  <a:close/>
                </a:path>
                <a:path w="1003934" h="1016000">
                  <a:moveTo>
                    <a:pt x="383781" y="329323"/>
                  </a:moveTo>
                  <a:lnTo>
                    <a:pt x="379615" y="332473"/>
                  </a:lnTo>
                  <a:lnTo>
                    <a:pt x="378612" y="337413"/>
                  </a:lnTo>
                  <a:lnTo>
                    <a:pt x="381723" y="333667"/>
                  </a:lnTo>
                  <a:lnTo>
                    <a:pt x="383781" y="329323"/>
                  </a:lnTo>
                  <a:close/>
                </a:path>
                <a:path w="1003934" h="1016000">
                  <a:moveTo>
                    <a:pt x="387159" y="731342"/>
                  </a:moveTo>
                  <a:lnTo>
                    <a:pt x="387019" y="727189"/>
                  </a:lnTo>
                  <a:lnTo>
                    <a:pt x="383565" y="723480"/>
                  </a:lnTo>
                  <a:lnTo>
                    <a:pt x="380415" y="728078"/>
                  </a:lnTo>
                  <a:lnTo>
                    <a:pt x="387159" y="731342"/>
                  </a:lnTo>
                  <a:close/>
                </a:path>
                <a:path w="1003934" h="1016000">
                  <a:moveTo>
                    <a:pt x="413181" y="5588"/>
                  </a:moveTo>
                  <a:lnTo>
                    <a:pt x="407593" y="7188"/>
                  </a:lnTo>
                  <a:lnTo>
                    <a:pt x="406793" y="0"/>
                  </a:lnTo>
                  <a:lnTo>
                    <a:pt x="401993" y="0"/>
                  </a:lnTo>
                  <a:lnTo>
                    <a:pt x="401828" y="7112"/>
                  </a:lnTo>
                  <a:lnTo>
                    <a:pt x="397002" y="11988"/>
                  </a:lnTo>
                  <a:lnTo>
                    <a:pt x="391883" y="16852"/>
                  </a:lnTo>
                  <a:lnTo>
                    <a:pt x="390804" y="23977"/>
                  </a:lnTo>
                  <a:lnTo>
                    <a:pt x="397675" y="19977"/>
                  </a:lnTo>
                  <a:lnTo>
                    <a:pt x="403199" y="15379"/>
                  </a:lnTo>
                  <a:lnTo>
                    <a:pt x="408114" y="10490"/>
                  </a:lnTo>
                  <a:lnTo>
                    <a:pt x="413181" y="5588"/>
                  </a:lnTo>
                  <a:close/>
                </a:path>
                <a:path w="1003934" h="1016000">
                  <a:moveTo>
                    <a:pt x="432371" y="213385"/>
                  </a:moveTo>
                  <a:lnTo>
                    <a:pt x="430771" y="206997"/>
                  </a:lnTo>
                  <a:lnTo>
                    <a:pt x="425970" y="204597"/>
                  </a:lnTo>
                  <a:lnTo>
                    <a:pt x="420382" y="203796"/>
                  </a:lnTo>
                  <a:lnTo>
                    <a:pt x="421982" y="210185"/>
                  </a:lnTo>
                  <a:lnTo>
                    <a:pt x="426770" y="212585"/>
                  </a:lnTo>
                  <a:lnTo>
                    <a:pt x="432371" y="213385"/>
                  </a:lnTo>
                  <a:close/>
                </a:path>
                <a:path w="1003934" h="1016000">
                  <a:moveTo>
                    <a:pt x="444703" y="674598"/>
                  </a:moveTo>
                  <a:lnTo>
                    <a:pt x="444550" y="670445"/>
                  </a:lnTo>
                  <a:lnTo>
                    <a:pt x="441109" y="666737"/>
                  </a:lnTo>
                  <a:lnTo>
                    <a:pt x="437959" y="671334"/>
                  </a:lnTo>
                  <a:lnTo>
                    <a:pt x="444703" y="674598"/>
                  </a:lnTo>
                  <a:close/>
                </a:path>
                <a:path w="1003934" h="1016000">
                  <a:moveTo>
                    <a:pt x="473925" y="654558"/>
                  </a:moveTo>
                  <a:lnTo>
                    <a:pt x="473125" y="649757"/>
                  </a:lnTo>
                  <a:lnTo>
                    <a:pt x="468337" y="651357"/>
                  </a:lnTo>
                  <a:lnTo>
                    <a:pt x="460336" y="652157"/>
                  </a:lnTo>
                  <a:lnTo>
                    <a:pt x="461137" y="656958"/>
                  </a:lnTo>
                  <a:lnTo>
                    <a:pt x="465937" y="654558"/>
                  </a:lnTo>
                  <a:lnTo>
                    <a:pt x="473925" y="654558"/>
                  </a:lnTo>
                  <a:close/>
                </a:path>
                <a:path w="1003934" h="1016000">
                  <a:moveTo>
                    <a:pt x="485914" y="1008608"/>
                  </a:moveTo>
                  <a:lnTo>
                    <a:pt x="481914" y="1002220"/>
                  </a:lnTo>
                  <a:lnTo>
                    <a:pt x="476326" y="1003020"/>
                  </a:lnTo>
                  <a:lnTo>
                    <a:pt x="469925" y="1008608"/>
                  </a:lnTo>
                  <a:lnTo>
                    <a:pt x="471525" y="1011008"/>
                  </a:lnTo>
                  <a:lnTo>
                    <a:pt x="473125" y="1012609"/>
                  </a:lnTo>
                  <a:lnTo>
                    <a:pt x="474726" y="1015796"/>
                  </a:lnTo>
                  <a:lnTo>
                    <a:pt x="478726" y="1013409"/>
                  </a:lnTo>
                  <a:lnTo>
                    <a:pt x="481914" y="1011008"/>
                  </a:lnTo>
                  <a:lnTo>
                    <a:pt x="485914" y="1008608"/>
                  </a:lnTo>
                  <a:close/>
                </a:path>
                <a:path w="1003934" h="1016000">
                  <a:moveTo>
                    <a:pt x="489915" y="330873"/>
                  </a:moveTo>
                  <a:lnTo>
                    <a:pt x="488315" y="324485"/>
                  </a:lnTo>
                  <a:lnTo>
                    <a:pt x="483514" y="322084"/>
                  </a:lnTo>
                  <a:lnTo>
                    <a:pt x="477926" y="321284"/>
                  </a:lnTo>
                  <a:lnTo>
                    <a:pt x="479526" y="327672"/>
                  </a:lnTo>
                  <a:lnTo>
                    <a:pt x="484314" y="330073"/>
                  </a:lnTo>
                  <a:lnTo>
                    <a:pt x="489915" y="330873"/>
                  </a:lnTo>
                  <a:close/>
                </a:path>
                <a:path w="1003934" h="1016000">
                  <a:moveTo>
                    <a:pt x="500126" y="614997"/>
                  </a:moveTo>
                  <a:lnTo>
                    <a:pt x="496303" y="618591"/>
                  </a:lnTo>
                  <a:lnTo>
                    <a:pt x="495185" y="623087"/>
                  </a:lnTo>
                  <a:lnTo>
                    <a:pt x="498106" y="619188"/>
                  </a:lnTo>
                  <a:lnTo>
                    <a:pt x="500126" y="614997"/>
                  </a:lnTo>
                  <a:close/>
                </a:path>
                <a:path w="1003934" h="1016000">
                  <a:moveTo>
                    <a:pt x="500265" y="385419"/>
                  </a:moveTo>
                  <a:lnTo>
                    <a:pt x="492315" y="383616"/>
                  </a:lnTo>
                  <a:lnTo>
                    <a:pt x="494868" y="389915"/>
                  </a:lnTo>
                  <a:lnTo>
                    <a:pt x="493014" y="397408"/>
                  </a:lnTo>
                  <a:lnTo>
                    <a:pt x="492201" y="403402"/>
                  </a:lnTo>
                  <a:lnTo>
                    <a:pt x="497903" y="405193"/>
                  </a:lnTo>
                  <a:lnTo>
                    <a:pt x="497586" y="398907"/>
                  </a:lnTo>
                  <a:lnTo>
                    <a:pt x="500202" y="391414"/>
                  </a:lnTo>
                  <a:lnTo>
                    <a:pt x="500265" y="385419"/>
                  </a:lnTo>
                  <a:close/>
                </a:path>
                <a:path w="1003934" h="1016000">
                  <a:moveTo>
                    <a:pt x="503504" y="1002220"/>
                  </a:moveTo>
                  <a:lnTo>
                    <a:pt x="498703" y="994219"/>
                  </a:lnTo>
                  <a:lnTo>
                    <a:pt x="493102" y="990231"/>
                  </a:lnTo>
                  <a:lnTo>
                    <a:pt x="485914" y="993419"/>
                  </a:lnTo>
                  <a:lnTo>
                    <a:pt x="490715" y="999820"/>
                  </a:lnTo>
                  <a:lnTo>
                    <a:pt x="496303" y="1003020"/>
                  </a:lnTo>
                  <a:lnTo>
                    <a:pt x="503504" y="1002220"/>
                  </a:lnTo>
                  <a:close/>
                </a:path>
                <a:path w="1003934" h="1016000">
                  <a:moveTo>
                    <a:pt x="509892" y="317284"/>
                  </a:moveTo>
                  <a:lnTo>
                    <a:pt x="508292" y="313283"/>
                  </a:lnTo>
                  <a:lnTo>
                    <a:pt x="500303" y="314083"/>
                  </a:lnTo>
                  <a:lnTo>
                    <a:pt x="501103" y="319684"/>
                  </a:lnTo>
                  <a:lnTo>
                    <a:pt x="505891" y="318084"/>
                  </a:lnTo>
                  <a:lnTo>
                    <a:pt x="509092" y="323684"/>
                  </a:lnTo>
                  <a:lnTo>
                    <a:pt x="509892" y="317284"/>
                  </a:lnTo>
                  <a:close/>
                </a:path>
                <a:path w="1003934" h="1016000">
                  <a:moveTo>
                    <a:pt x="531825" y="295770"/>
                  </a:moveTo>
                  <a:lnTo>
                    <a:pt x="531672" y="291617"/>
                  </a:lnTo>
                  <a:lnTo>
                    <a:pt x="528218" y="287896"/>
                  </a:lnTo>
                  <a:lnTo>
                    <a:pt x="525081" y="292506"/>
                  </a:lnTo>
                  <a:lnTo>
                    <a:pt x="531825" y="295770"/>
                  </a:lnTo>
                  <a:close/>
                </a:path>
                <a:path w="1003934" h="1016000">
                  <a:moveTo>
                    <a:pt x="534035" y="619442"/>
                  </a:moveTo>
                  <a:lnTo>
                    <a:pt x="529869" y="622592"/>
                  </a:lnTo>
                  <a:lnTo>
                    <a:pt x="528866" y="627532"/>
                  </a:lnTo>
                  <a:lnTo>
                    <a:pt x="531964" y="623785"/>
                  </a:lnTo>
                  <a:lnTo>
                    <a:pt x="534035" y="619442"/>
                  </a:lnTo>
                  <a:close/>
                </a:path>
                <a:path w="1003934" h="1016000">
                  <a:moveTo>
                    <a:pt x="553847" y="1005408"/>
                  </a:moveTo>
                  <a:lnTo>
                    <a:pt x="547839" y="1004265"/>
                  </a:lnTo>
                  <a:lnTo>
                    <a:pt x="545960" y="999223"/>
                  </a:lnTo>
                  <a:lnTo>
                    <a:pt x="543623" y="995070"/>
                  </a:lnTo>
                  <a:lnTo>
                    <a:pt x="536270" y="996619"/>
                  </a:lnTo>
                  <a:lnTo>
                    <a:pt x="533844" y="1003388"/>
                  </a:lnTo>
                  <a:lnTo>
                    <a:pt x="540867" y="1007605"/>
                  </a:lnTo>
                  <a:lnTo>
                    <a:pt x="549973" y="1008532"/>
                  </a:lnTo>
                  <a:lnTo>
                    <a:pt x="553847" y="1005408"/>
                  </a:lnTo>
                  <a:close/>
                </a:path>
                <a:path w="1003934" h="1016000">
                  <a:moveTo>
                    <a:pt x="558190" y="557110"/>
                  </a:moveTo>
                  <a:lnTo>
                    <a:pt x="558050" y="552958"/>
                  </a:lnTo>
                  <a:lnTo>
                    <a:pt x="554596" y="549249"/>
                  </a:lnTo>
                  <a:lnTo>
                    <a:pt x="551446" y="553859"/>
                  </a:lnTo>
                  <a:lnTo>
                    <a:pt x="558190" y="557110"/>
                  </a:lnTo>
                  <a:close/>
                </a:path>
                <a:path w="1003934" h="1016000">
                  <a:moveTo>
                    <a:pt x="589813" y="608203"/>
                  </a:moveTo>
                  <a:lnTo>
                    <a:pt x="589013" y="603402"/>
                  </a:lnTo>
                  <a:lnTo>
                    <a:pt x="584212" y="605002"/>
                  </a:lnTo>
                  <a:lnTo>
                    <a:pt x="576224" y="605802"/>
                  </a:lnTo>
                  <a:lnTo>
                    <a:pt x="577024" y="610603"/>
                  </a:lnTo>
                  <a:lnTo>
                    <a:pt x="582625" y="609003"/>
                  </a:lnTo>
                  <a:lnTo>
                    <a:pt x="589813" y="608203"/>
                  </a:lnTo>
                  <a:close/>
                </a:path>
                <a:path w="1003934" h="1016000">
                  <a:moveTo>
                    <a:pt x="616534" y="661123"/>
                  </a:moveTo>
                  <a:lnTo>
                    <a:pt x="616381" y="657148"/>
                  </a:lnTo>
                  <a:lnTo>
                    <a:pt x="612940" y="653478"/>
                  </a:lnTo>
                  <a:lnTo>
                    <a:pt x="609790" y="657758"/>
                  </a:lnTo>
                  <a:lnTo>
                    <a:pt x="616534" y="661123"/>
                  </a:lnTo>
                  <a:close/>
                </a:path>
                <a:path w="1003934" h="1016000">
                  <a:moveTo>
                    <a:pt x="616991" y="480326"/>
                  </a:moveTo>
                  <a:lnTo>
                    <a:pt x="608190" y="479526"/>
                  </a:lnTo>
                  <a:lnTo>
                    <a:pt x="608990" y="484327"/>
                  </a:lnTo>
                  <a:lnTo>
                    <a:pt x="603402" y="490715"/>
                  </a:lnTo>
                  <a:lnTo>
                    <a:pt x="611390" y="491515"/>
                  </a:lnTo>
                  <a:lnTo>
                    <a:pt x="610590" y="486714"/>
                  </a:lnTo>
                  <a:lnTo>
                    <a:pt x="616991" y="480326"/>
                  </a:lnTo>
                  <a:close/>
                </a:path>
                <a:path w="1003934" h="1016000">
                  <a:moveTo>
                    <a:pt x="628980" y="458749"/>
                  </a:moveTo>
                  <a:lnTo>
                    <a:pt x="628180" y="453948"/>
                  </a:lnTo>
                  <a:lnTo>
                    <a:pt x="623379" y="455549"/>
                  </a:lnTo>
                  <a:lnTo>
                    <a:pt x="615391" y="456349"/>
                  </a:lnTo>
                  <a:lnTo>
                    <a:pt x="616191" y="461149"/>
                  </a:lnTo>
                  <a:lnTo>
                    <a:pt x="620979" y="458749"/>
                  </a:lnTo>
                  <a:lnTo>
                    <a:pt x="628980" y="458749"/>
                  </a:lnTo>
                  <a:close/>
                </a:path>
                <a:path w="1003934" h="1016000">
                  <a:moveTo>
                    <a:pt x="633133" y="547966"/>
                  </a:moveTo>
                  <a:lnTo>
                    <a:pt x="628980" y="551459"/>
                  </a:lnTo>
                  <a:lnTo>
                    <a:pt x="627964" y="556285"/>
                  </a:lnTo>
                  <a:lnTo>
                    <a:pt x="631075" y="552361"/>
                  </a:lnTo>
                  <a:lnTo>
                    <a:pt x="633133" y="547966"/>
                  </a:lnTo>
                  <a:close/>
                </a:path>
                <a:path w="1003934" h="1016000">
                  <a:moveTo>
                    <a:pt x="643458" y="483019"/>
                  </a:moveTo>
                  <a:lnTo>
                    <a:pt x="641477" y="479386"/>
                  </a:lnTo>
                  <a:lnTo>
                    <a:pt x="637768" y="485127"/>
                  </a:lnTo>
                  <a:lnTo>
                    <a:pt x="642594" y="487705"/>
                  </a:lnTo>
                  <a:lnTo>
                    <a:pt x="643458" y="483019"/>
                  </a:lnTo>
                  <a:close/>
                </a:path>
                <a:path w="1003934" h="1016000">
                  <a:moveTo>
                    <a:pt x="656945" y="632180"/>
                  </a:moveTo>
                  <a:lnTo>
                    <a:pt x="648157" y="631380"/>
                  </a:lnTo>
                  <a:lnTo>
                    <a:pt x="648957" y="636168"/>
                  </a:lnTo>
                  <a:lnTo>
                    <a:pt x="643356" y="642569"/>
                  </a:lnTo>
                  <a:lnTo>
                    <a:pt x="651357" y="643369"/>
                  </a:lnTo>
                  <a:lnTo>
                    <a:pt x="650557" y="638568"/>
                  </a:lnTo>
                  <a:lnTo>
                    <a:pt x="656945" y="632180"/>
                  </a:lnTo>
                  <a:close/>
                </a:path>
                <a:path w="1003934" h="1016000">
                  <a:moveTo>
                    <a:pt x="657847" y="585241"/>
                  </a:moveTo>
                  <a:lnTo>
                    <a:pt x="652945" y="585825"/>
                  </a:lnTo>
                  <a:lnTo>
                    <a:pt x="652907" y="589737"/>
                  </a:lnTo>
                  <a:lnTo>
                    <a:pt x="650748" y="594918"/>
                  </a:lnTo>
                  <a:lnTo>
                    <a:pt x="650697" y="598741"/>
                  </a:lnTo>
                  <a:lnTo>
                    <a:pt x="656945" y="598614"/>
                  </a:lnTo>
                  <a:lnTo>
                    <a:pt x="655650" y="594258"/>
                  </a:lnTo>
                  <a:lnTo>
                    <a:pt x="657352" y="588924"/>
                  </a:lnTo>
                  <a:lnTo>
                    <a:pt x="657847" y="585241"/>
                  </a:lnTo>
                  <a:close/>
                </a:path>
                <a:path w="1003934" h="1016000">
                  <a:moveTo>
                    <a:pt x="658545" y="979043"/>
                  </a:moveTo>
                  <a:lnTo>
                    <a:pt x="656145" y="975842"/>
                  </a:lnTo>
                  <a:lnTo>
                    <a:pt x="651357" y="979843"/>
                  </a:lnTo>
                  <a:lnTo>
                    <a:pt x="641756" y="983030"/>
                  </a:lnTo>
                  <a:lnTo>
                    <a:pt x="644156" y="988631"/>
                  </a:lnTo>
                  <a:lnTo>
                    <a:pt x="648309" y="988568"/>
                  </a:lnTo>
                  <a:lnTo>
                    <a:pt x="653948" y="990523"/>
                  </a:lnTo>
                  <a:lnTo>
                    <a:pt x="658101" y="990536"/>
                  </a:lnTo>
                  <a:lnTo>
                    <a:pt x="657745" y="984631"/>
                  </a:lnTo>
                  <a:lnTo>
                    <a:pt x="655345" y="986231"/>
                  </a:lnTo>
                  <a:lnTo>
                    <a:pt x="652945" y="987031"/>
                  </a:lnTo>
                  <a:lnTo>
                    <a:pt x="651357" y="983830"/>
                  </a:lnTo>
                  <a:lnTo>
                    <a:pt x="653745" y="981430"/>
                  </a:lnTo>
                  <a:lnTo>
                    <a:pt x="658545" y="979043"/>
                  </a:lnTo>
                  <a:close/>
                </a:path>
                <a:path w="1003934" h="1016000">
                  <a:moveTo>
                    <a:pt x="667232" y="531977"/>
                  </a:moveTo>
                  <a:lnTo>
                    <a:pt x="665099" y="528497"/>
                  </a:lnTo>
                  <a:lnTo>
                    <a:pt x="660946" y="534670"/>
                  </a:lnTo>
                  <a:lnTo>
                    <a:pt x="666229" y="536803"/>
                  </a:lnTo>
                  <a:lnTo>
                    <a:pt x="667232" y="531977"/>
                  </a:lnTo>
                  <a:close/>
                </a:path>
                <a:path w="1003934" h="1016000">
                  <a:moveTo>
                    <a:pt x="678522" y="640969"/>
                  </a:moveTo>
                  <a:lnTo>
                    <a:pt x="676922" y="634580"/>
                  </a:lnTo>
                  <a:lnTo>
                    <a:pt x="672134" y="632180"/>
                  </a:lnTo>
                  <a:lnTo>
                    <a:pt x="666534" y="631380"/>
                  </a:lnTo>
                  <a:lnTo>
                    <a:pt x="668134" y="637768"/>
                  </a:lnTo>
                  <a:lnTo>
                    <a:pt x="672934" y="640168"/>
                  </a:lnTo>
                  <a:lnTo>
                    <a:pt x="678522" y="640969"/>
                  </a:lnTo>
                  <a:close/>
                </a:path>
                <a:path w="1003934" h="1016000">
                  <a:moveTo>
                    <a:pt x="691134" y="867333"/>
                  </a:moveTo>
                  <a:lnTo>
                    <a:pt x="684923" y="868743"/>
                  </a:lnTo>
                  <a:lnTo>
                    <a:pt x="687311" y="871943"/>
                  </a:lnTo>
                  <a:lnTo>
                    <a:pt x="687387" y="881900"/>
                  </a:lnTo>
                  <a:lnTo>
                    <a:pt x="690308" y="876033"/>
                  </a:lnTo>
                  <a:lnTo>
                    <a:pt x="691134" y="867333"/>
                  </a:lnTo>
                  <a:close/>
                </a:path>
                <a:path w="1003934" h="1016000">
                  <a:moveTo>
                    <a:pt x="701459" y="903655"/>
                  </a:moveTo>
                  <a:lnTo>
                    <a:pt x="699998" y="899909"/>
                  </a:lnTo>
                  <a:lnTo>
                    <a:pt x="695401" y="897369"/>
                  </a:lnTo>
                  <a:lnTo>
                    <a:pt x="693712" y="902309"/>
                  </a:lnTo>
                  <a:lnTo>
                    <a:pt x="701459" y="903655"/>
                  </a:lnTo>
                  <a:close/>
                </a:path>
                <a:path w="1003934" h="1016000">
                  <a:moveTo>
                    <a:pt x="706399" y="318579"/>
                  </a:moveTo>
                  <a:lnTo>
                    <a:pt x="704265" y="315099"/>
                  </a:lnTo>
                  <a:lnTo>
                    <a:pt x="700100" y="321284"/>
                  </a:lnTo>
                  <a:lnTo>
                    <a:pt x="705383" y="323418"/>
                  </a:lnTo>
                  <a:lnTo>
                    <a:pt x="706399" y="318579"/>
                  </a:lnTo>
                  <a:close/>
                </a:path>
                <a:path w="1003934" h="1016000">
                  <a:moveTo>
                    <a:pt x="723379" y="471233"/>
                  </a:moveTo>
                  <a:lnTo>
                    <a:pt x="721398" y="467753"/>
                  </a:lnTo>
                  <a:lnTo>
                    <a:pt x="717689" y="473938"/>
                  </a:lnTo>
                  <a:lnTo>
                    <a:pt x="722515" y="476072"/>
                  </a:lnTo>
                  <a:lnTo>
                    <a:pt x="723379" y="471233"/>
                  </a:lnTo>
                  <a:close/>
                </a:path>
                <a:path w="1003934" h="1016000">
                  <a:moveTo>
                    <a:pt x="723849" y="919314"/>
                  </a:moveTo>
                  <a:lnTo>
                    <a:pt x="722376" y="915593"/>
                  </a:lnTo>
                  <a:lnTo>
                    <a:pt x="717778" y="913244"/>
                  </a:lnTo>
                  <a:lnTo>
                    <a:pt x="716089" y="918298"/>
                  </a:lnTo>
                  <a:lnTo>
                    <a:pt x="723849" y="919314"/>
                  </a:lnTo>
                  <a:close/>
                </a:path>
                <a:path w="1003934" h="1016000">
                  <a:moveTo>
                    <a:pt x="782421" y="473938"/>
                  </a:moveTo>
                  <a:lnTo>
                    <a:pt x="780821" y="465937"/>
                  </a:lnTo>
                  <a:lnTo>
                    <a:pt x="776414" y="460019"/>
                  </a:lnTo>
                  <a:lnTo>
                    <a:pt x="770140" y="459346"/>
                  </a:lnTo>
                  <a:lnTo>
                    <a:pt x="767003" y="460768"/>
                  </a:lnTo>
                  <a:lnTo>
                    <a:pt x="772033" y="461149"/>
                  </a:lnTo>
                  <a:lnTo>
                    <a:pt x="775233" y="465937"/>
                  </a:lnTo>
                  <a:lnTo>
                    <a:pt x="782421" y="473938"/>
                  </a:lnTo>
                  <a:close/>
                </a:path>
                <a:path w="1003934" h="1016000">
                  <a:moveTo>
                    <a:pt x="792010" y="302094"/>
                  </a:moveTo>
                  <a:lnTo>
                    <a:pt x="787222" y="299707"/>
                  </a:lnTo>
                  <a:lnTo>
                    <a:pt x="780021" y="307695"/>
                  </a:lnTo>
                  <a:lnTo>
                    <a:pt x="780021" y="309295"/>
                  </a:lnTo>
                  <a:lnTo>
                    <a:pt x="781786" y="311873"/>
                  </a:lnTo>
                  <a:lnTo>
                    <a:pt x="786917" y="309587"/>
                  </a:lnTo>
                  <a:lnTo>
                    <a:pt x="791603" y="305358"/>
                  </a:lnTo>
                  <a:lnTo>
                    <a:pt x="792010" y="302094"/>
                  </a:lnTo>
                  <a:close/>
                </a:path>
                <a:path w="1003934" h="1016000">
                  <a:moveTo>
                    <a:pt x="802005" y="833678"/>
                  </a:moveTo>
                  <a:lnTo>
                    <a:pt x="799833" y="828802"/>
                  </a:lnTo>
                  <a:lnTo>
                    <a:pt x="796010" y="828789"/>
                  </a:lnTo>
                  <a:lnTo>
                    <a:pt x="796239" y="832624"/>
                  </a:lnTo>
                  <a:lnTo>
                    <a:pt x="794207" y="836079"/>
                  </a:lnTo>
                  <a:lnTo>
                    <a:pt x="793089" y="839685"/>
                  </a:lnTo>
                  <a:lnTo>
                    <a:pt x="796010" y="843965"/>
                  </a:lnTo>
                  <a:lnTo>
                    <a:pt x="801179" y="839914"/>
                  </a:lnTo>
                  <a:lnTo>
                    <a:pt x="802005" y="833678"/>
                  </a:lnTo>
                  <a:close/>
                </a:path>
                <a:path w="1003934" h="1016000">
                  <a:moveTo>
                    <a:pt x="804799" y="673735"/>
                  </a:moveTo>
                  <a:lnTo>
                    <a:pt x="799211" y="668947"/>
                  </a:lnTo>
                  <a:lnTo>
                    <a:pt x="803998" y="661746"/>
                  </a:lnTo>
                  <a:lnTo>
                    <a:pt x="797610" y="663346"/>
                  </a:lnTo>
                  <a:lnTo>
                    <a:pt x="796709" y="668197"/>
                  </a:lnTo>
                  <a:lnTo>
                    <a:pt x="792213" y="673938"/>
                  </a:lnTo>
                  <a:lnTo>
                    <a:pt x="790409" y="678180"/>
                  </a:lnTo>
                  <a:lnTo>
                    <a:pt x="797610" y="678535"/>
                  </a:lnTo>
                  <a:lnTo>
                    <a:pt x="795210" y="673735"/>
                  </a:lnTo>
                  <a:lnTo>
                    <a:pt x="804799" y="673735"/>
                  </a:lnTo>
                  <a:close/>
                </a:path>
                <a:path w="1003934" h="1016000">
                  <a:moveTo>
                    <a:pt x="827176" y="467537"/>
                  </a:moveTo>
                  <a:lnTo>
                    <a:pt x="825576" y="463537"/>
                  </a:lnTo>
                  <a:lnTo>
                    <a:pt x="817587" y="464337"/>
                  </a:lnTo>
                  <a:lnTo>
                    <a:pt x="818388" y="469938"/>
                  </a:lnTo>
                  <a:lnTo>
                    <a:pt x="823175" y="468337"/>
                  </a:lnTo>
                  <a:lnTo>
                    <a:pt x="826376" y="473938"/>
                  </a:lnTo>
                  <a:lnTo>
                    <a:pt x="827176" y="467537"/>
                  </a:lnTo>
                  <a:close/>
                </a:path>
                <a:path w="1003934" h="1016000">
                  <a:moveTo>
                    <a:pt x="831977" y="917498"/>
                  </a:moveTo>
                  <a:lnTo>
                    <a:pt x="830376" y="911098"/>
                  </a:lnTo>
                  <a:lnTo>
                    <a:pt x="827976" y="907910"/>
                  </a:lnTo>
                  <a:lnTo>
                    <a:pt x="820788" y="911098"/>
                  </a:lnTo>
                  <a:lnTo>
                    <a:pt x="823175" y="915898"/>
                  </a:lnTo>
                  <a:lnTo>
                    <a:pt x="826376" y="913498"/>
                  </a:lnTo>
                  <a:lnTo>
                    <a:pt x="831977" y="917498"/>
                  </a:lnTo>
                  <a:close/>
                </a:path>
                <a:path w="1003934" h="1016000">
                  <a:moveTo>
                    <a:pt x="885507" y="497179"/>
                  </a:moveTo>
                  <a:lnTo>
                    <a:pt x="881430" y="491909"/>
                  </a:lnTo>
                  <a:lnTo>
                    <a:pt x="876592" y="489635"/>
                  </a:lnTo>
                  <a:lnTo>
                    <a:pt x="877531" y="494715"/>
                  </a:lnTo>
                  <a:lnTo>
                    <a:pt x="879957" y="499414"/>
                  </a:lnTo>
                  <a:lnTo>
                    <a:pt x="881430" y="504202"/>
                  </a:lnTo>
                  <a:lnTo>
                    <a:pt x="882142" y="505841"/>
                  </a:lnTo>
                  <a:lnTo>
                    <a:pt x="882319" y="501103"/>
                  </a:lnTo>
                  <a:lnTo>
                    <a:pt x="885507" y="497179"/>
                  </a:lnTo>
                  <a:close/>
                </a:path>
                <a:path w="1003934" h="1016000">
                  <a:moveTo>
                    <a:pt x="908697" y="500303"/>
                  </a:moveTo>
                  <a:lnTo>
                    <a:pt x="903249" y="501294"/>
                  </a:lnTo>
                  <a:lnTo>
                    <a:pt x="896315" y="501002"/>
                  </a:lnTo>
                  <a:lnTo>
                    <a:pt x="891159" y="501764"/>
                  </a:lnTo>
                  <a:lnTo>
                    <a:pt x="891120" y="505904"/>
                  </a:lnTo>
                  <a:lnTo>
                    <a:pt x="896442" y="505028"/>
                  </a:lnTo>
                  <a:lnTo>
                    <a:pt x="903198" y="506095"/>
                  </a:lnTo>
                  <a:lnTo>
                    <a:pt x="908316" y="505675"/>
                  </a:lnTo>
                  <a:lnTo>
                    <a:pt x="908697" y="500303"/>
                  </a:lnTo>
                  <a:close/>
                </a:path>
                <a:path w="1003934" h="1016000">
                  <a:moveTo>
                    <a:pt x="925487" y="729678"/>
                  </a:moveTo>
                  <a:lnTo>
                    <a:pt x="923086" y="724090"/>
                  </a:lnTo>
                  <a:lnTo>
                    <a:pt x="920686" y="720890"/>
                  </a:lnTo>
                  <a:lnTo>
                    <a:pt x="913498" y="724090"/>
                  </a:lnTo>
                  <a:lnTo>
                    <a:pt x="915885" y="728878"/>
                  </a:lnTo>
                  <a:lnTo>
                    <a:pt x="919886" y="725690"/>
                  </a:lnTo>
                  <a:lnTo>
                    <a:pt x="925487" y="729678"/>
                  </a:lnTo>
                  <a:close/>
                </a:path>
                <a:path w="1003934" h="1016000">
                  <a:moveTo>
                    <a:pt x="927874" y="748068"/>
                  </a:moveTo>
                  <a:lnTo>
                    <a:pt x="926274" y="741667"/>
                  </a:lnTo>
                  <a:lnTo>
                    <a:pt x="923886" y="738479"/>
                  </a:lnTo>
                  <a:lnTo>
                    <a:pt x="916686" y="741667"/>
                  </a:lnTo>
                  <a:lnTo>
                    <a:pt x="919086" y="746467"/>
                  </a:lnTo>
                  <a:lnTo>
                    <a:pt x="922286" y="744067"/>
                  </a:lnTo>
                  <a:lnTo>
                    <a:pt x="927874" y="748068"/>
                  </a:lnTo>
                  <a:close/>
                </a:path>
                <a:path w="1003934" h="1016000">
                  <a:moveTo>
                    <a:pt x="988618" y="688924"/>
                  </a:moveTo>
                  <a:lnTo>
                    <a:pt x="986218" y="684923"/>
                  </a:lnTo>
                  <a:lnTo>
                    <a:pt x="982230" y="688124"/>
                  </a:lnTo>
                  <a:lnTo>
                    <a:pt x="975029" y="691324"/>
                  </a:lnTo>
                  <a:lnTo>
                    <a:pt x="977430" y="695312"/>
                  </a:lnTo>
                  <a:lnTo>
                    <a:pt x="981430" y="691324"/>
                  </a:lnTo>
                  <a:lnTo>
                    <a:pt x="988618" y="688924"/>
                  </a:lnTo>
                  <a:close/>
                </a:path>
                <a:path w="1003934" h="1016000">
                  <a:moveTo>
                    <a:pt x="1003808" y="678535"/>
                  </a:moveTo>
                  <a:lnTo>
                    <a:pt x="999807" y="672134"/>
                  </a:lnTo>
                  <a:lnTo>
                    <a:pt x="994206" y="671334"/>
                  </a:lnTo>
                  <a:lnTo>
                    <a:pt x="988618" y="672934"/>
                  </a:lnTo>
                  <a:lnTo>
                    <a:pt x="992619" y="679335"/>
                  </a:lnTo>
                  <a:lnTo>
                    <a:pt x="998207" y="680135"/>
                  </a:lnTo>
                  <a:lnTo>
                    <a:pt x="1003808" y="67853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103422" y="9246311"/>
              <a:ext cx="2186305" cy="968375"/>
            </a:xfrm>
            <a:custGeom>
              <a:avLst/>
              <a:gdLst/>
              <a:ahLst/>
              <a:cxnLst/>
              <a:rect l="l" t="t" r="r" b="b"/>
              <a:pathLst>
                <a:path w="2186305" h="968375">
                  <a:moveTo>
                    <a:pt x="11430" y="390169"/>
                  </a:moveTo>
                  <a:lnTo>
                    <a:pt x="9296" y="383832"/>
                  </a:lnTo>
                  <a:lnTo>
                    <a:pt x="5511" y="380187"/>
                  </a:lnTo>
                  <a:lnTo>
                    <a:pt x="4800" y="385229"/>
                  </a:lnTo>
                  <a:lnTo>
                    <a:pt x="5511" y="390740"/>
                  </a:lnTo>
                  <a:lnTo>
                    <a:pt x="5092" y="395820"/>
                  </a:lnTo>
                  <a:lnTo>
                    <a:pt x="5130" y="397586"/>
                  </a:lnTo>
                  <a:lnTo>
                    <a:pt x="7188" y="393217"/>
                  </a:lnTo>
                  <a:lnTo>
                    <a:pt x="11430" y="390169"/>
                  </a:lnTo>
                  <a:close/>
                </a:path>
                <a:path w="2186305" h="968375">
                  <a:moveTo>
                    <a:pt x="15189" y="250964"/>
                  </a:moveTo>
                  <a:lnTo>
                    <a:pt x="9779" y="243662"/>
                  </a:lnTo>
                  <a:lnTo>
                    <a:pt x="10883" y="235775"/>
                  </a:lnTo>
                  <a:lnTo>
                    <a:pt x="12153" y="228485"/>
                  </a:lnTo>
                  <a:lnTo>
                    <a:pt x="7188" y="222986"/>
                  </a:lnTo>
                  <a:lnTo>
                    <a:pt x="6388" y="231775"/>
                  </a:lnTo>
                  <a:lnTo>
                    <a:pt x="6388" y="240563"/>
                  </a:lnTo>
                  <a:lnTo>
                    <a:pt x="0" y="246164"/>
                  </a:lnTo>
                  <a:lnTo>
                    <a:pt x="6388" y="245364"/>
                  </a:lnTo>
                  <a:lnTo>
                    <a:pt x="8788" y="250964"/>
                  </a:lnTo>
                  <a:lnTo>
                    <a:pt x="15189" y="250964"/>
                  </a:lnTo>
                  <a:close/>
                </a:path>
                <a:path w="2186305" h="968375">
                  <a:moveTo>
                    <a:pt x="198208" y="116687"/>
                  </a:moveTo>
                  <a:lnTo>
                    <a:pt x="193484" y="116560"/>
                  </a:lnTo>
                  <a:lnTo>
                    <a:pt x="188607" y="113296"/>
                  </a:lnTo>
                  <a:lnTo>
                    <a:pt x="184937" y="111518"/>
                  </a:lnTo>
                  <a:lnTo>
                    <a:pt x="183819" y="115887"/>
                  </a:lnTo>
                  <a:lnTo>
                    <a:pt x="188087" y="117246"/>
                  </a:lnTo>
                  <a:lnTo>
                    <a:pt x="192811" y="120789"/>
                  </a:lnTo>
                  <a:lnTo>
                    <a:pt x="196634" y="122072"/>
                  </a:lnTo>
                  <a:lnTo>
                    <a:pt x="198208" y="116687"/>
                  </a:lnTo>
                  <a:close/>
                </a:path>
                <a:path w="2186305" h="968375">
                  <a:moveTo>
                    <a:pt x="202996" y="824801"/>
                  </a:moveTo>
                  <a:lnTo>
                    <a:pt x="201396" y="817600"/>
                  </a:lnTo>
                  <a:lnTo>
                    <a:pt x="195808" y="816800"/>
                  </a:lnTo>
                  <a:lnTo>
                    <a:pt x="187820" y="820000"/>
                  </a:lnTo>
                  <a:lnTo>
                    <a:pt x="188607" y="823201"/>
                  </a:lnTo>
                  <a:lnTo>
                    <a:pt x="190207" y="827989"/>
                  </a:lnTo>
                  <a:lnTo>
                    <a:pt x="194208" y="827189"/>
                  </a:lnTo>
                  <a:lnTo>
                    <a:pt x="199009" y="825601"/>
                  </a:lnTo>
                  <a:lnTo>
                    <a:pt x="202996" y="824801"/>
                  </a:lnTo>
                  <a:close/>
                </a:path>
                <a:path w="2186305" h="968375">
                  <a:moveTo>
                    <a:pt x="222186" y="824801"/>
                  </a:moveTo>
                  <a:lnTo>
                    <a:pt x="220586" y="815200"/>
                  </a:lnTo>
                  <a:lnTo>
                    <a:pt x="216585" y="810412"/>
                  </a:lnTo>
                  <a:lnTo>
                    <a:pt x="208597" y="811212"/>
                  </a:lnTo>
                  <a:lnTo>
                    <a:pt x="210997" y="818400"/>
                  </a:lnTo>
                  <a:lnTo>
                    <a:pt x="214985" y="823201"/>
                  </a:lnTo>
                  <a:lnTo>
                    <a:pt x="222186" y="824801"/>
                  </a:lnTo>
                  <a:close/>
                </a:path>
                <a:path w="2186305" h="968375">
                  <a:moveTo>
                    <a:pt x="228574" y="202209"/>
                  </a:moveTo>
                  <a:lnTo>
                    <a:pt x="222580" y="198018"/>
                  </a:lnTo>
                  <a:lnTo>
                    <a:pt x="214185" y="193319"/>
                  </a:lnTo>
                  <a:lnTo>
                    <a:pt x="208788" y="190855"/>
                  </a:lnTo>
                  <a:lnTo>
                    <a:pt x="211785" y="193421"/>
                  </a:lnTo>
                  <a:lnTo>
                    <a:pt x="215531" y="198043"/>
                  </a:lnTo>
                  <a:lnTo>
                    <a:pt x="220179" y="204698"/>
                  </a:lnTo>
                  <a:lnTo>
                    <a:pt x="224828" y="207911"/>
                  </a:lnTo>
                  <a:lnTo>
                    <a:pt x="228574" y="202209"/>
                  </a:lnTo>
                  <a:close/>
                </a:path>
                <a:path w="2186305" h="968375">
                  <a:moveTo>
                    <a:pt x="269328" y="842378"/>
                  </a:moveTo>
                  <a:lnTo>
                    <a:pt x="264287" y="839470"/>
                  </a:lnTo>
                  <a:lnTo>
                    <a:pt x="264337" y="834085"/>
                  </a:lnTo>
                  <a:lnTo>
                    <a:pt x="263486" y="829449"/>
                  </a:lnTo>
                  <a:lnTo>
                    <a:pt x="255752" y="828789"/>
                  </a:lnTo>
                  <a:lnTo>
                    <a:pt x="250571" y="834618"/>
                  </a:lnTo>
                  <a:lnTo>
                    <a:pt x="255651" y="840676"/>
                  </a:lnTo>
                  <a:lnTo>
                    <a:pt x="264172" y="844194"/>
                  </a:lnTo>
                  <a:lnTo>
                    <a:pt x="269328" y="842378"/>
                  </a:lnTo>
                  <a:close/>
                </a:path>
                <a:path w="2186305" h="968375">
                  <a:moveTo>
                    <a:pt x="295706" y="776846"/>
                  </a:moveTo>
                  <a:lnTo>
                    <a:pt x="290906" y="777646"/>
                  </a:lnTo>
                  <a:lnTo>
                    <a:pt x="283718" y="772045"/>
                  </a:lnTo>
                  <a:lnTo>
                    <a:pt x="282917" y="780046"/>
                  </a:lnTo>
                  <a:lnTo>
                    <a:pt x="287718" y="779246"/>
                  </a:lnTo>
                  <a:lnTo>
                    <a:pt x="294106" y="784834"/>
                  </a:lnTo>
                  <a:lnTo>
                    <a:pt x="295706" y="776846"/>
                  </a:lnTo>
                  <a:close/>
                </a:path>
                <a:path w="2186305" h="968375">
                  <a:moveTo>
                    <a:pt x="376428" y="850366"/>
                  </a:moveTo>
                  <a:lnTo>
                    <a:pt x="375627" y="846378"/>
                  </a:lnTo>
                  <a:lnTo>
                    <a:pt x="369239" y="848779"/>
                  </a:lnTo>
                  <a:lnTo>
                    <a:pt x="359638" y="848779"/>
                  </a:lnTo>
                  <a:lnTo>
                    <a:pt x="359638" y="854367"/>
                  </a:lnTo>
                  <a:lnTo>
                    <a:pt x="363918" y="855738"/>
                  </a:lnTo>
                  <a:lnTo>
                    <a:pt x="368630" y="859358"/>
                  </a:lnTo>
                  <a:lnTo>
                    <a:pt x="372452" y="860882"/>
                  </a:lnTo>
                  <a:lnTo>
                    <a:pt x="374027" y="855967"/>
                  </a:lnTo>
                  <a:lnTo>
                    <a:pt x="368439" y="855967"/>
                  </a:lnTo>
                  <a:lnTo>
                    <a:pt x="368439" y="852766"/>
                  </a:lnTo>
                  <a:lnTo>
                    <a:pt x="371627" y="850366"/>
                  </a:lnTo>
                  <a:lnTo>
                    <a:pt x="376428" y="850366"/>
                  </a:lnTo>
                  <a:close/>
                </a:path>
                <a:path w="2186305" h="968375">
                  <a:moveTo>
                    <a:pt x="390359" y="749731"/>
                  </a:moveTo>
                  <a:lnTo>
                    <a:pt x="390220" y="745578"/>
                  </a:lnTo>
                  <a:lnTo>
                    <a:pt x="386765" y="741870"/>
                  </a:lnTo>
                  <a:lnTo>
                    <a:pt x="383616" y="746467"/>
                  </a:lnTo>
                  <a:lnTo>
                    <a:pt x="390359" y="749731"/>
                  </a:lnTo>
                  <a:close/>
                </a:path>
                <a:path w="2186305" h="968375">
                  <a:moveTo>
                    <a:pt x="439420" y="241071"/>
                  </a:moveTo>
                  <a:lnTo>
                    <a:pt x="432371" y="236575"/>
                  </a:lnTo>
                  <a:lnTo>
                    <a:pt x="432333" y="243433"/>
                  </a:lnTo>
                  <a:lnTo>
                    <a:pt x="427875" y="250063"/>
                  </a:lnTo>
                  <a:lnTo>
                    <a:pt x="425069" y="255346"/>
                  </a:lnTo>
                  <a:lnTo>
                    <a:pt x="429971" y="258152"/>
                  </a:lnTo>
                  <a:lnTo>
                    <a:pt x="431927" y="252755"/>
                  </a:lnTo>
                  <a:lnTo>
                    <a:pt x="437172" y="246761"/>
                  </a:lnTo>
                  <a:lnTo>
                    <a:pt x="439420" y="241071"/>
                  </a:lnTo>
                  <a:close/>
                </a:path>
                <a:path w="2186305" h="968375">
                  <a:moveTo>
                    <a:pt x="444715" y="791400"/>
                  </a:moveTo>
                  <a:lnTo>
                    <a:pt x="444563" y="787438"/>
                  </a:lnTo>
                  <a:lnTo>
                    <a:pt x="441109" y="783767"/>
                  </a:lnTo>
                  <a:lnTo>
                    <a:pt x="437972" y="788035"/>
                  </a:lnTo>
                  <a:lnTo>
                    <a:pt x="444715" y="791400"/>
                  </a:lnTo>
                  <a:close/>
                </a:path>
                <a:path w="2186305" h="968375">
                  <a:moveTo>
                    <a:pt x="448157" y="753935"/>
                  </a:moveTo>
                  <a:lnTo>
                    <a:pt x="441960" y="752868"/>
                  </a:lnTo>
                  <a:lnTo>
                    <a:pt x="441159" y="752868"/>
                  </a:lnTo>
                  <a:lnTo>
                    <a:pt x="442760" y="756869"/>
                  </a:lnTo>
                  <a:lnTo>
                    <a:pt x="439267" y="766584"/>
                  </a:lnTo>
                  <a:lnTo>
                    <a:pt x="444157" y="762063"/>
                  </a:lnTo>
                  <a:lnTo>
                    <a:pt x="448157" y="753935"/>
                  </a:lnTo>
                  <a:close/>
                </a:path>
                <a:path w="2186305" h="968375">
                  <a:moveTo>
                    <a:pt x="459892" y="812977"/>
                  </a:moveTo>
                  <a:lnTo>
                    <a:pt x="459740" y="809015"/>
                  </a:lnTo>
                  <a:lnTo>
                    <a:pt x="456298" y="805345"/>
                  </a:lnTo>
                  <a:lnTo>
                    <a:pt x="453148" y="809612"/>
                  </a:lnTo>
                  <a:lnTo>
                    <a:pt x="459892" y="812977"/>
                  </a:lnTo>
                  <a:close/>
                </a:path>
                <a:path w="2186305" h="968375">
                  <a:moveTo>
                    <a:pt x="487070" y="967917"/>
                  </a:moveTo>
                  <a:lnTo>
                    <a:pt x="486918" y="963764"/>
                  </a:lnTo>
                  <a:lnTo>
                    <a:pt x="483476" y="960056"/>
                  </a:lnTo>
                  <a:lnTo>
                    <a:pt x="480326" y="964653"/>
                  </a:lnTo>
                  <a:lnTo>
                    <a:pt x="487070" y="967917"/>
                  </a:lnTo>
                  <a:close/>
                </a:path>
                <a:path w="2186305" h="968375">
                  <a:moveTo>
                    <a:pt x="517004" y="477329"/>
                  </a:moveTo>
                  <a:lnTo>
                    <a:pt x="512292" y="476338"/>
                  </a:lnTo>
                  <a:lnTo>
                    <a:pt x="510705" y="480021"/>
                  </a:lnTo>
                  <a:lnTo>
                    <a:pt x="506793" y="484225"/>
                  </a:lnTo>
                  <a:lnTo>
                    <a:pt x="505434" y="487692"/>
                  </a:lnTo>
                  <a:lnTo>
                    <a:pt x="511492" y="489127"/>
                  </a:lnTo>
                  <a:lnTo>
                    <a:pt x="511733" y="484987"/>
                  </a:lnTo>
                  <a:lnTo>
                    <a:pt x="515188" y="480631"/>
                  </a:lnTo>
                  <a:lnTo>
                    <a:pt x="517004" y="477329"/>
                  </a:lnTo>
                  <a:close/>
                </a:path>
                <a:path w="2186305" h="968375">
                  <a:moveTo>
                    <a:pt x="552958" y="715797"/>
                  </a:moveTo>
                  <a:lnTo>
                    <a:pt x="550811" y="712317"/>
                  </a:lnTo>
                  <a:lnTo>
                    <a:pt x="546658" y="718502"/>
                  </a:lnTo>
                  <a:lnTo>
                    <a:pt x="551942" y="720636"/>
                  </a:lnTo>
                  <a:lnTo>
                    <a:pt x="552958" y="715797"/>
                  </a:lnTo>
                  <a:close/>
                </a:path>
                <a:path w="2186305" h="968375">
                  <a:moveTo>
                    <a:pt x="563448" y="837590"/>
                  </a:moveTo>
                  <a:lnTo>
                    <a:pt x="561848" y="833589"/>
                  </a:lnTo>
                  <a:lnTo>
                    <a:pt x="554647" y="834390"/>
                  </a:lnTo>
                  <a:lnTo>
                    <a:pt x="554647" y="839978"/>
                  </a:lnTo>
                  <a:lnTo>
                    <a:pt x="559447" y="838377"/>
                  </a:lnTo>
                  <a:lnTo>
                    <a:pt x="562648" y="843978"/>
                  </a:lnTo>
                  <a:lnTo>
                    <a:pt x="563448" y="837590"/>
                  </a:lnTo>
                  <a:close/>
                </a:path>
                <a:path w="2186305" h="968375">
                  <a:moveTo>
                    <a:pt x="564146" y="755167"/>
                  </a:moveTo>
                  <a:lnTo>
                    <a:pt x="563880" y="749884"/>
                  </a:lnTo>
                  <a:lnTo>
                    <a:pt x="560247" y="748868"/>
                  </a:lnTo>
                  <a:lnTo>
                    <a:pt x="561848" y="755269"/>
                  </a:lnTo>
                  <a:lnTo>
                    <a:pt x="549859" y="755269"/>
                  </a:lnTo>
                  <a:lnTo>
                    <a:pt x="555447" y="763257"/>
                  </a:lnTo>
                  <a:lnTo>
                    <a:pt x="561251" y="760895"/>
                  </a:lnTo>
                  <a:lnTo>
                    <a:pt x="564146" y="755167"/>
                  </a:lnTo>
                  <a:close/>
                </a:path>
                <a:path w="2186305" h="968375">
                  <a:moveTo>
                    <a:pt x="593013" y="705713"/>
                  </a:moveTo>
                  <a:lnTo>
                    <a:pt x="584225" y="704913"/>
                  </a:lnTo>
                  <a:lnTo>
                    <a:pt x="585025" y="709714"/>
                  </a:lnTo>
                  <a:lnTo>
                    <a:pt x="579424" y="715302"/>
                  </a:lnTo>
                  <a:lnTo>
                    <a:pt x="587413" y="716902"/>
                  </a:lnTo>
                  <a:lnTo>
                    <a:pt x="586625" y="712101"/>
                  </a:lnTo>
                  <a:lnTo>
                    <a:pt x="593013" y="705713"/>
                  </a:lnTo>
                  <a:close/>
                </a:path>
                <a:path w="2186305" h="968375">
                  <a:moveTo>
                    <a:pt x="628180" y="593826"/>
                  </a:moveTo>
                  <a:lnTo>
                    <a:pt x="620991" y="593826"/>
                  </a:lnTo>
                  <a:lnTo>
                    <a:pt x="618655" y="597649"/>
                  </a:lnTo>
                  <a:lnTo>
                    <a:pt x="612495" y="601611"/>
                  </a:lnTo>
                  <a:lnTo>
                    <a:pt x="609180" y="605282"/>
                  </a:lnTo>
                  <a:lnTo>
                    <a:pt x="615391" y="608203"/>
                  </a:lnTo>
                  <a:lnTo>
                    <a:pt x="615391" y="602615"/>
                  </a:lnTo>
                  <a:lnTo>
                    <a:pt x="619391" y="604215"/>
                  </a:lnTo>
                  <a:lnTo>
                    <a:pt x="624179" y="605815"/>
                  </a:lnTo>
                  <a:lnTo>
                    <a:pt x="620991" y="599414"/>
                  </a:lnTo>
                  <a:lnTo>
                    <a:pt x="628180" y="593826"/>
                  </a:lnTo>
                  <a:close/>
                </a:path>
                <a:path w="2186305" h="968375">
                  <a:moveTo>
                    <a:pt x="675335" y="402005"/>
                  </a:moveTo>
                  <a:lnTo>
                    <a:pt x="673315" y="395160"/>
                  </a:lnTo>
                  <a:lnTo>
                    <a:pt x="667639" y="392722"/>
                  </a:lnTo>
                  <a:lnTo>
                    <a:pt x="664210" y="393128"/>
                  </a:lnTo>
                  <a:lnTo>
                    <a:pt x="668934" y="394817"/>
                  </a:lnTo>
                  <a:lnTo>
                    <a:pt x="669734" y="400418"/>
                  </a:lnTo>
                  <a:lnTo>
                    <a:pt x="674535" y="409206"/>
                  </a:lnTo>
                  <a:lnTo>
                    <a:pt x="675335" y="402005"/>
                  </a:lnTo>
                  <a:close/>
                </a:path>
                <a:path w="2186305" h="968375">
                  <a:moveTo>
                    <a:pt x="714489" y="706513"/>
                  </a:moveTo>
                  <a:lnTo>
                    <a:pt x="712889" y="702513"/>
                  </a:lnTo>
                  <a:lnTo>
                    <a:pt x="704900" y="703313"/>
                  </a:lnTo>
                  <a:lnTo>
                    <a:pt x="705700" y="708914"/>
                  </a:lnTo>
                  <a:lnTo>
                    <a:pt x="710501" y="707313"/>
                  </a:lnTo>
                  <a:lnTo>
                    <a:pt x="714489" y="712901"/>
                  </a:lnTo>
                  <a:lnTo>
                    <a:pt x="714489" y="706513"/>
                  </a:lnTo>
                  <a:close/>
                </a:path>
                <a:path w="2186305" h="968375">
                  <a:moveTo>
                    <a:pt x="718489" y="688124"/>
                  </a:moveTo>
                  <a:lnTo>
                    <a:pt x="716889" y="684136"/>
                  </a:lnTo>
                  <a:lnTo>
                    <a:pt x="708901" y="684936"/>
                  </a:lnTo>
                  <a:lnTo>
                    <a:pt x="709701" y="690524"/>
                  </a:lnTo>
                  <a:lnTo>
                    <a:pt x="714489" y="688924"/>
                  </a:lnTo>
                  <a:lnTo>
                    <a:pt x="717689" y="694524"/>
                  </a:lnTo>
                  <a:lnTo>
                    <a:pt x="718489" y="688124"/>
                  </a:lnTo>
                  <a:close/>
                </a:path>
                <a:path w="2186305" h="968375">
                  <a:moveTo>
                    <a:pt x="763485" y="462902"/>
                  </a:moveTo>
                  <a:lnTo>
                    <a:pt x="761352" y="456552"/>
                  </a:lnTo>
                  <a:lnTo>
                    <a:pt x="757567" y="452907"/>
                  </a:lnTo>
                  <a:lnTo>
                    <a:pt x="756856" y="457962"/>
                  </a:lnTo>
                  <a:lnTo>
                    <a:pt x="757567" y="463473"/>
                  </a:lnTo>
                  <a:lnTo>
                    <a:pt x="757148" y="468541"/>
                  </a:lnTo>
                  <a:lnTo>
                    <a:pt x="757186" y="470319"/>
                  </a:lnTo>
                  <a:lnTo>
                    <a:pt x="759244" y="465950"/>
                  </a:lnTo>
                  <a:lnTo>
                    <a:pt x="763485" y="462902"/>
                  </a:lnTo>
                  <a:close/>
                </a:path>
                <a:path w="2186305" h="968375">
                  <a:moveTo>
                    <a:pt x="784021" y="472338"/>
                  </a:moveTo>
                  <a:lnTo>
                    <a:pt x="778573" y="471665"/>
                  </a:lnTo>
                  <a:lnTo>
                    <a:pt x="772134" y="469341"/>
                  </a:lnTo>
                  <a:lnTo>
                    <a:pt x="767054" y="468515"/>
                  </a:lnTo>
                  <a:lnTo>
                    <a:pt x="765644" y="472338"/>
                  </a:lnTo>
                  <a:lnTo>
                    <a:pt x="770763" y="473468"/>
                  </a:lnTo>
                  <a:lnTo>
                    <a:pt x="776630" y="476542"/>
                  </a:lnTo>
                  <a:lnTo>
                    <a:pt x="781596" y="477507"/>
                  </a:lnTo>
                  <a:lnTo>
                    <a:pt x="784021" y="472338"/>
                  </a:lnTo>
                  <a:close/>
                </a:path>
                <a:path w="2186305" h="968375">
                  <a:moveTo>
                    <a:pt x="792022" y="670547"/>
                  </a:moveTo>
                  <a:lnTo>
                    <a:pt x="787222" y="672147"/>
                  </a:lnTo>
                  <a:lnTo>
                    <a:pt x="779233" y="672947"/>
                  </a:lnTo>
                  <a:lnTo>
                    <a:pt x="780034" y="677735"/>
                  </a:lnTo>
                  <a:lnTo>
                    <a:pt x="784821" y="675347"/>
                  </a:lnTo>
                  <a:lnTo>
                    <a:pt x="792022" y="675347"/>
                  </a:lnTo>
                  <a:lnTo>
                    <a:pt x="792022" y="670547"/>
                  </a:lnTo>
                  <a:close/>
                </a:path>
                <a:path w="2186305" h="968375">
                  <a:moveTo>
                    <a:pt x="809599" y="669747"/>
                  </a:moveTo>
                  <a:lnTo>
                    <a:pt x="807999" y="663359"/>
                  </a:lnTo>
                  <a:lnTo>
                    <a:pt x="803211" y="660958"/>
                  </a:lnTo>
                  <a:lnTo>
                    <a:pt x="797610" y="660158"/>
                  </a:lnTo>
                  <a:lnTo>
                    <a:pt x="800011" y="667346"/>
                  </a:lnTo>
                  <a:lnTo>
                    <a:pt x="803998" y="669747"/>
                  </a:lnTo>
                  <a:lnTo>
                    <a:pt x="809599" y="669747"/>
                  </a:lnTo>
                  <a:close/>
                </a:path>
                <a:path w="2186305" h="968375">
                  <a:moveTo>
                    <a:pt x="1734286" y="362051"/>
                  </a:moveTo>
                  <a:lnTo>
                    <a:pt x="1724393" y="357670"/>
                  </a:lnTo>
                  <a:lnTo>
                    <a:pt x="1722297" y="361149"/>
                  </a:lnTo>
                  <a:lnTo>
                    <a:pt x="1726196" y="365086"/>
                  </a:lnTo>
                  <a:lnTo>
                    <a:pt x="1734286" y="362051"/>
                  </a:lnTo>
                  <a:close/>
                </a:path>
                <a:path w="2186305" h="968375">
                  <a:moveTo>
                    <a:pt x="1738274" y="478739"/>
                  </a:moveTo>
                  <a:lnTo>
                    <a:pt x="1733486" y="478739"/>
                  </a:lnTo>
                  <a:lnTo>
                    <a:pt x="1726285" y="476338"/>
                  </a:lnTo>
                  <a:lnTo>
                    <a:pt x="1724698" y="481126"/>
                  </a:lnTo>
                  <a:lnTo>
                    <a:pt x="1730286" y="481126"/>
                  </a:lnTo>
                  <a:lnTo>
                    <a:pt x="1737487" y="483527"/>
                  </a:lnTo>
                  <a:lnTo>
                    <a:pt x="1738274" y="478739"/>
                  </a:lnTo>
                  <a:close/>
                </a:path>
                <a:path w="2186305" h="968375">
                  <a:moveTo>
                    <a:pt x="1788833" y="285330"/>
                  </a:moveTo>
                  <a:lnTo>
                    <a:pt x="1788528" y="281279"/>
                  </a:lnTo>
                  <a:lnTo>
                    <a:pt x="1782241" y="285330"/>
                  </a:lnTo>
                  <a:lnTo>
                    <a:pt x="1785835" y="289369"/>
                  </a:lnTo>
                  <a:lnTo>
                    <a:pt x="1788833" y="285330"/>
                  </a:lnTo>
                  <a:close/>
                </a:path>
                <a:path w="2186305" h="968375">
                  <a:moveTo>
                    <a:pt x="1818144" y="376199"/>
                  </a:moveTo>
                  <a:lnTo>
                    <a:pt x="1814207" y="368439"/>
                  </a:lnTo>
                  <a:lnTo>
                    <a:pt x="1809826" y="375526"/>
                  </a:lnTo>
                  <a:lnTo>
                    <a:pt x="1813902" y="378333"/>
                  </a:lnTo>
                  <a:lnTo>
                    <a:pt x="1818144" y="376199"/>
                  </a:lnTo>
                  <a:close/>
                </a:path>
                <a:path w="2186305" h="968375">
                  <a:moveTo>
                    <a:pt x="1818995" y="278930"/>
                  </a:moveTo>
                  <a:lnTo>
                    <a:pt x="1815807" y="274929"/>
                  </a:lnTo>
                  <a:lnTo>
                    <a:pt x="1811007" y="272542"/>
                  </a:lnTo>
                  <a:lnTo>
                    <a:pt x="1810207" y="279730"/>
                  </a:lnTo>
                  <a:lnTo>
                    <a:pt x="1812607" y="283730"/>
                  </a:lnTo>
                  <a:lnTo>
                    <a:pt x="1818195" y="286118"/>
                  </a:lnTo>
                  <a:lnTo>
                    <a:pt x="1818995" y="278930"/>
                  </a:lnTo>
                  <a:close/>
                </a:path>
                <a:path w="2186305" h="968375">
                  <a:moveTo>
                    <a:pt x="1826196" y="87922"/>
                  </a:moveTo>
                  <a:lnTo>
                    <a:pt x="1818195" y="86321"/>
                  </a:lnTo>
                  <a:lnTo>
                    <a:pt x="1816608" y="91109"/>
                  </a:lnTo>
                  <a:lnTo>
                    <a:pt x="1821395" y="91109"/>
                  </a:lnTo>
                  <a:lnTo>
                    <a:pt x="1822996" y="97510"/>
                  </a:lnTo>
                  <a:lnTo>
                    <a:pt x="1825396" y="91909"/>
                  </a:lnTo>
                  <a:lnTo>
                    <a:pt x="1826196" y="87922"/>
                  </a:lnTo>
                  <a:close/>
                </a:path>
                <a:path w="2186305" h="968375">
                  <a:moveTo>
                    <a:pt x="1866150" y="122288"/>
                  </a:moveTo>
                  <a:lnTo>
                    <a:pt x="1860562" y="121488"/>
                  </a:lnTo>
                  <a:lnTo>
                    <a:pt x="1856562" y="113487"/>
                  </a:lnTo>
                  <a:lnTo>
                    <a:pt x="1852561" y="120688"/>
                  </a:lnTo>
                  <a:lnTo>
                    <a:pt x="1858162" y="122288"/>
                  </a:lnTo>
                  <a:lnTo>
                    <a:pt x="1861362" y="129476"/>
                  </a:lnTo>
                  <a:lnTo>
                    <a:pt x="1866150" y="122288"/>
                  </a:lnTo>
                  <a:close/>
                </a:path>
                <a:path w="2186305" h="968375">
                  <a:moveTo>
                    <a:pt x="1876539" y="289318"/>
                  </a:moveTo>
                  <a:lnTo>
                    <a:pt x="1868563" y="285165"/>
                  </a:lnTo>
                  <a:lnTo>
                    <a:pt x="1865452" y="289026"/>
                  </a:lnTo>
                  <a:lnTo>
                    <a:pt x="1867890" y="293027"/>
                  </a:lnTo>
                  <a:lnTo>
                    <a:pt x="1876539" y="289318"/>
                  </a:lnTo>
                  <a:close/>
                </a:path>
                <a:path w="2186305" h="968375">
                  <a:moveTo>
                    <a:pt x="1877339" y="135877"/>
                  </a:moveTo>
                  <a:lnTo>
                    <a:pt x="1869351" y="134277"/>
                  </a:lnTo>
                  <a:lnTo>
                    <a:pt x="1867750" y="139065"/>
                  </a:lnTo>
                  <a:lnTo>
                    <a:pt x="1873351" y="139065"/>
                  </a:lnTo>
                  <a:lnTo>
                    <a:pt x="1874151" y="146265"/>
                  </a:lnTo>
                  <a:lnTo>
                    <a:pt x="1876539" y="139865"/>
                  </a:lnTo>
                  <a:lnTo>
                    <a:pt x="1877339" y="135877"/>
                  </a:lnTo>
                  <a:close/>
                </a:path>
                <a:path w="2186305" h="968375">
                  <a:moveTo>
                    <a:pt x="1904517" y="490728"/>
                  </a:moveTo>
                  <a:lnTo>
                    <a:pt x="1903717" y="485127"/>
                  </a:lnTo>
                  <a:lnTo>
                    <a:pt x="1895729" y="482727"/>
                  </a:lnTo>
                  <a:lnTo>
                    <a:pt x="1894928" y="490728"/>
                  </a:lnTo>
                  <a:lnTo>
                    <a:pt x="1896529" y="497116"/>
                  </a:lnTo>
                  <a:lnTo>
                    <a:pt x="1902117" y="500316"/>
                  </a:lnTo>
                  <a:lnTo>
                    <a:pt x="1904517" y="490728"/>
                  </a:lnTo>
                  <a:close/>
                </a:path>
                <a:path w="2186305" h="968375">
                  <a:moveTo>
                    <a:pt x="1920328" y="621563"/>
                  </a:moveTo>
                  <a:lnTo>
                    <a:pt x="1916506" y="613803"/>
                  </a:lnTo>
                  <a:lnTo>
                    <a:pt x="1911781" y="620877"/>
                  </a:lnTo>
                  <a:lnTo>
                    <a:pt x="1915909" y="623697"/>
                  </a:lnTo>
                  <a:lnTo>
                    <a:pt x="1920328" y="621563"/>
                  </a:lnTo>
                  <a:close/>
                </a:path>
                <a:path w="2186305" h="968375">
                  <a:moveTo>
                    <a:pt x="1925688" y="769556"/>
                  </a:moveTo>
                  <a:lnTo>
                    <a:pt x="1924189" y="765022"/>
                  </a:lnTo>
                  <a:lnTo>
                    <a:pt x="1919706" y="768057"/>
                  </a:lnTo>
                  <a:lnTo>
                    <a:pt x="1924189" y="773328"/>
                  </a:lnTo>
                  <a:lnTo>
                    <a:pt x="1925688" y="769556"/>
                  </a:lnTo>
                  <a:close/>
                </a:path>
                <a:path w="2186305" h="968375">
                  <a:moveTo>
                    <a:pt x="1925891" y="344068"/>
                  </a:moveTo>
                  <a:lnTo>
                    <a:pt x="1924850" y="338226"/>
                  </a:lnTo>
                  <a:lnTo>
                    <a:pt x="1918106" y="340474"/>
                  </a:lnTo>
                  <a:lnTo>
                    <a:pt x="1923046" y="348107"/>
                  </a:lnTo>
                  <a:lnTo>
                    <a:pt x="1925891" y="344068"/>
                  </a:lnTo>
                  <a:close/>
                </a:path>
                <a:path w="2186305" h="968375">
                  <a:moveTo>
                    <a:pt x="1935835" y="605726"/>
                  </a:moveTo>
                  <a:lnTo>
                    <a:pt x="1930895" y="607415"/>
                  </a:lnTo>
                  <a:lnTo>
                    <a:pt x="1927745" y="611339"/>
                  </a:lnTo>
                  <a:lnTo>
                    <a:pt x="1932089" y="608914"/>
                  </a:lnTo>
                  <a:lnTo>
                    <a:pt x="1935835" y="605726"/>
                  </a:lnTo>
                  <a:close/>
                </a:path>
                <a:path w="2186305" h="968375">
                  <a:moveTo>
                    <a:pt x="1943074" y="46253"/>
                  </a:moveTo>
                  <a:lnTo>
                    <a:pt x="1941423" y="41719"/>
                  </a:lnTo>
                  <a:lnTo>
                    <a:pt x="1936483" y="44754"/>
                  </a:lnTo>
                  <a:lnTo>
                    <a:pt x="1941423" y="50038"/>
                  </a:lnTo>
                  <a:lnTo>
                    <a:pt x="1943074" y="46253"/>
                  </a:lnTo>
                  <a:close/>
                </a:path>
                <a:path w="2186305" h="968375">
                  <a:moveTo>
                    <a:pt x="1943874" y="593725"/>
                  </a:moveTo>
                  <a:lnTo>
                    <a:pt x="1942223" y="589191"/>
                  </a:lnTo>
                  <a:lnTo>
                    <a:pt x="1937283" y="592226"/>
                  </a:lnTo>
                  <a:lnTo>
                    <a:pt x="1942223" y="597509"/>
                  </a:lnTo>
                  <a:lnTo>
                    <a:pt x="1943874" y="593725"/>
                  </a:lnTo>
                  <a:close/>
                </a:path>
                <a:path w="2186305" h="968375">
                  <a:moveTo>
                    <a:pt x="1979637" y="613803"/>
                  </a:moveTo>
                  <a:lnTo>
                    <a:pt x="1969414" y="609752"/>
                  </a:lnTo>
                  <a:lnTo>
                    <a:pt x="1967357" y="613206"/>
                  </a:lnTo>
                  <a:lnTo>
                    <a:pt x="1971433" y="616953"/>
                  </a:lnTo>
                  <a:lnTo>
                    <a:pt x="1979637" y="613803"/>
                  </a:lnTo>
                  <a:close/>
                </a:path>
                <a:path w="2186305" h="968375">
                  <a:moveTo>
                    <a:pt x="1983333" y="688124"/>
                  </a:moveTo>
                  <a:lnTo>
                    <a:pt x="1982851" y="684085"/>
                  </a:lnTo>
                  <a:lnTo>
                    <a:pt x="1976450" y="688124"/>
                  </a:lnTo>
                  <a:lnTo>
                    <a:pt x="1980374" y="692175"/>
                  </a:lnTo>
                  <a:lnTo>
                    <a:pt x="1983333" y="688124"/>
                  </a:lnTo>
                  <a:close/>
                </a:path>
                <a:path w="2186305" h="968375">
                  <a:moveTo>
                    <a:pt x="2001215" y="7200"/>
                  </a:moveTo>
                  <a:lnTo>
                    <a:pt x="1998027" y="7200"/>
                  </a:lnTo>
                  <a:lnTo>
                    <a:pt x="1995627" y="6400"/>
                  </a:lnTo>
                  <a:lnTo>
                    <a:pt x="1992426" y="6400"/>
                  </a:lnTo>
                  <a:lnTo>
                    <a:pt x="1991626" y="8801"/>
                  </a:lnTo>
                  <a:lnTo>
                    <a:pt x="1991626" y="11988"/>
                  </a:lnTo>
                  <a:lnTo>
                    <a:pt x="1990826" y="14389"/>
                  </a:lnTo>
                  <a:lnTo>
                    <a:pt x="1994027" y="14389"/>
                  </a:lnTo>
                  <a:lnTo>
                    <a:pt x="1996427" y="15189"/>
                  </a:lnTo>
                  <a:lnTo>
                    <a:pt x="1999627" y="15189"/>
                  </a:lnTo>
                  <a:lnTo>
                    <a:pt x="2000415" y="12788"/>
                  </a:lnTo>
                  <a:lnTo>
                    <a:pt x="2000415" y="9588"/>
                  </a:lnTo>
                  <a:lnTo>
                    <a:pt x="2001215" y="7200"/>
                  </a:lnTo>
                  <a:close/>
                </a:path>
                <a:path w="2186305" h="968375">
                  <a:moveTo>
                    <a:pt x="2003615" y="687336"/>
                  </a:moveTo>
                  <a:lnTo>
                    <a:pt x="1998827" y="687336"/>
                  </a:lnTo>
                  <a:lnTo>
                    <a:pt x="1991626" y="684936"/>
                  </a:lnTo>
                  <a:lnTo>
                    <a:pt x="1990026" y="689724"/>
                  </a:lnTo>
                  <a:lnTo>
                    <a:pt x="1995627" y="689724"/>
                  </a:lnTo>
                  <a:lnTo>
                    <a:pt x="2002815" y="692124"/>
                  </a:lnTo>
                  <a:lnTo>
                    <a:pt x="2003615" y="687336"/>
                  </a:lnTo>
                  <a:close/>
                </a:path>
                <a:path w="2186305" h="968375">
                  <a:moveTo>
                    <a:pt x="2009216" y="302907"/>
                  </a:moveTo>
                  <a:lnTo>
                    <a:pt x="2001215" y="301307"/>
                  </a:lnTo>
                  <a:lnTo>
                    <a:pt x="1999627" y="306108"/>
                  </a:lnTo>
                  <a:lnTo>
                    <a:pt x="2005215" y="306108"/>
                  </a:lnTo>
                  <a:lnTo>
                    <a:pt x="2006015" y="312496"/>
                  </a:lnTo>
                  <a:lnTo>
                    <a:pt x="2008416" y="306908"/>
                  </a:lnTo>
                  <a:lnTo>
                    <a:pt x="2009216" y="302907"/>
                  </a:lnTo>
                  <a:close/>
                </a:path>
                <a:path w="2186305" h="968375">
                  <a:moveTo>
                    <a:pt x="2024646" y="546100"/>
                  </a:moveTo>
                  <a:lnTo>
                    <a:pt x="2018804" y="545871"/>
                  </a:lnTo>
                  <a:lnTo>
                    <a:pt x="2019249" y="552843"/>
                  </a:lnTo>
                  <a:lnTo>
                    <a:pt x="2022995" y="550659"/>
                  </a:lnTo>
                  <a:lnTo>
                    <a:pt x="2024646" y="546100"/>
                  </a:lnTo>
                  <a:close/>
                </a:path>
                <a:path w="2186305" h="968375">
                  <a:moveTo>
                    <a:pt x="2036978" y="664349"/>
                  </a:moveTo>
                  <a:lnTo>
                    <a:pt x="2036432" y="661276"/>
                  </a:lnTo>
                  <a:lnTo>
                    <a:pt x="2030793" y="657758"/>
                  </a:lnTo>
                  <a:lnTo>
                    <a:pt x="2030793" y="664159"/>
                  </a:lnTo>
                  <a:lnTo>
                    <a:pt x="2027593" y="672947"/>
                  </a:lnTo>
                  <a:lnTo>
                    <a:pt x="2032393" y="674547"/>
                  </a:lnTo>
                  <a:lnTo>
                    <a:pt x="2034832" y="668324"/>
                  </a:lnTo>
                  <a:lnTo>
                    <a:pt x="2036978" y="664349"/>
                  </a:lnTo>
                  <a:close/>
                </a:path>
                <a:path w="2186305" h="968375">
                  <a:moveTo>
                    <a:pt x="2040382" y="629793"/>
                  </a:moveTo>
                  <a:lnTo>
                    <a:pt x="2032393" y="628192"/>
                  </a:lnTo>
                  <a:lnTo>
                    <a:pt x="2030793" y="632980"/>
                  </a:lnTo>
                  <a:lnTo>
                    <a:pt x="2035581" y="632980"/>
                  </a:lnTo>
                  <a:lnTo>
                    <a:pt x="2036381" y="640181"/>
                  </a:lnTo>
                  <a:lnTo>
                    <a:pt x="2039581" y="633780"/>
                  </a:lnTo>
                  <a:lnTo>
                    <a:pt x="2040382" y="629793"/>
                  </a:lnTo>
                  <a:close/>
                </a:path>
                <a:path w="2186305" h="968375">
                  <a:moveTo>
                    <a:pt x="2049272" y="10198"/>
                  </a:moveTo>
                  <a:lnTo>
                    <a:pt x="2046757" y="3606"/>
                  </a:lnTo>
                  <a:lnTo>
                    <a:pt x="2038781" y="0"/>
                  </a:lnTo>
                  <a:lnTo>
                    <a:pt x="2046541" y="11696"/>
                  </a:lnTo>
                  <a:lnTo>
                    <a:pt x="2049272" y="10198"/>
                  </a:lnTo>
                  <a:close/>
                </a:path>
                <a:path w="2186305" h="968375">
                  <a:moveTo>
                    <a:pt x="2063559" y="214998"/>
                  </a:moveTo>
                  <a:lnTo>
                    <a:pt x="2059559" y="212598"/>
                  </a:lnTo>
                  <a:lnTo>
                    <a:pt x="2054771" y="206197"/>
                  </a:lnTo>
                  <a:lnTo>
                    <a:pt x="2050770" y="209397"/>
                  </a:lnTo>
                  <a:lnTo>
                    <a:pt x="2054771" y="212598"/>
                  </a:lnTo>
                  <a:lnTo>
                    <a:pt x="2059559" y="218186"/>
                  </a:lnTo>
                  <a:lnTo>
                    <a:pt x="2063559" y="214998"/>
                  </a:lnTo>
                  <a:close/>
                </a:path>
                <a:path w="2186305" h="968375">
                  <a:moveTo>
                    <a:pt x="2117102" y="627392"/>
                  </a:moveTo>
                  <a:lnTo>
                    <a:pt x="2107209" y="623341"/>
                  </a:lnTo>
                  <a:lnTo>
                    <a:pt x="2105113" y="626795"/>
                  </a:lnTo>
                  <a:lnTo>
                    <a:pt x="2109012" y="630542"/>
                  </a:lnTo>
                  <a:lnTo>
                    <a:pt x="2117102" y="627392"/>
                  </a:lnTo>
                  <a:close/>
                </a:path>
                <a:path w="2186305" h="968375">
                  <a:moveTo>
                    <a:pt x="2117102" y="421195"/>
                  </a:moveTo>
                  <a:lnTo>
                    <a:pt x="2109012" y="424230"/>
                  </a:lnTo>
                  <a:lnTo>
                    <a:pt x="2110511" y="428688"/>
                  </a:lnTo>
                  <a:lnTo>
                    <a:pt x="2115312" y="429399"/>
                  </a:lnTo>
                  <a:lnTo>
                    <a:pt x="2117102" y="421195"/>
                  </a:lnTo>
                  <a:close/>
                </a:path>
                <a:path w="2186305" h="968375">
                  <a:moveTo>
                    <a:pt x="2120506" y="241871"/>
                  </a:moveTo>
                  <a:lnTo>
                    <a:pt x="2120201" y="238010"/>
                  </a:lnTo>
                  <a:lnTo>
                    <a:pt x="2113902" y="242163"/>
                  </a:lnTo>
                  <a:lnTo>
                    <a:pt x="2117509" y="245872"/>
                  </a:lnTo>
                  <a:lnTo>
                    <a:pt x="2120506" y="241871"/>
                  </a:lnTo>
                  <a:close/>
                </a:path>
                <a:path w="2186305" h="968375">
                  <a:moveTo>
                    <a:pt x="2124748" y="514121"/>
                  </a:moveTo>
                  <a:lnTo>
                    <a:pt x="2117102" y="513905"/>
                  </a:lnTo>
                  <a:lnTo>
                    <a:pt x="2117560" y="519074"/>
                  </a:lnTo>
                  <a:lnTo>
                    <a:pt x="2122500" y="517499"/>
                  </a:lnTo>
                  <a:lnTo>
                    <a:pt x="2124748" y="514121"/>
                  </a:lnTo>
                  <a:close/>
                </a:path>
                <a:path w="2186305" h="968375">
                  <a:moveTo>
                    <a:pt x="2136292" y="119087"/>
                  </a:moveTo>
                  <a:lnTo>
                    <a:pt x="2131009" y="110324"/>
                  </a:lnTo>
                  <a:lnTo>
                    <a:pt x="2126996" y="111899"/>
                  </a:lnTo>
                  <a:lnTo>
                    <a:pt x="2127631" y="117068"/>
                  </a:lnTo>
                  <a:lnTo>
                    <a:pt x="2136292" y="119087"/>
                  </a:lnTo>
                  <a:close/>
                </a:path>
                <a:path w="2186305" h="968375">
                  <a:moveTo>
                    <a:pt x="2138261" y="425742"/>
                  </a:moveTo>
                  <a:lnTo>
                    <a:pt x="2133092" y="424383"/>
                  </a:lnTo>
                  <a:lnTo>
                    <a:pt x="2127923" y="425742"/>
                  </a:lnTo>
                  <a:lnTo>
                    <a:pt x="2133092" y="426186"/>
                  </a:lnTo>
                  <a:lnTo>
                    <a:pt x="2138261" y="425742"/>
                  </a:lnTo>
                  <a:close/>
                </a:path>
                <a:path w="2186305" h="968375">
                  <a:moveTo>
                    <a:pt x="2139480" y="528281"/>
                  </a:moveTo>
                  <a:lnTo>
                    <a:pt x="2135492" y="525894"/>
                  </a:lnTo>
                  <a:lnTo>
                    <a:pt x="2130691" y="519493"/>
                  </a:lnTo>
                  <a:lnTo>
                    <a:pt x="2126691" y="522693"/>
                  </a:lnTo>
                  <a:lnTo>
                    <a:pt x="2130691" y="525894"/>
                  </a:lnTo>
                  <a:lnTo>
                    <a:pt x="2134692" y="531482"/>
                  </a:lnTo>
                  <a:lnTo>
                    <a:pt x="2139480" y="528281"/>
                  </a:lnTo>
                  <a:close/>
                </a:path>
                <a:path w="2186305" h="968375">
                  <a:moveTo>
                    <a:pt x="2145080" y="9588"/>
                  </a:moveTo>
                  <a:lnTo>
                    <a:pt x="2137079" y="8001"/>
                  </a:lnTo>
                  <a:lnTo>
                    <a:pt x="2135492" y="12788"/>
                  </a:lnTo>
                  <a:lnTo>
                    <a:pt x="2140280" y="12788"/>
                  </a:lnTo>
                  <a:lnTo>
                    <a:pt x="2141880" y="19189"/>
                  </a:lnTo>
                  <a:lnTo>
                    <a:pt x="2144280" y="13589"/>
                  </a:lnTo>
                  <a:lnTo>
                    <a:pt x="2145080" y="9588"/>
                  </a:lnTo>
                  <a:close/>
                </a:path>
                <a:path w="2186305" h="968375">
                  <a:moveTo>
                    <a:pt x="2154466" y="415823"/>
                  </a:moveTo>
                  <a:lnTo>
                    <a:pt x="2149068" y="415594"/>
                  </a:lnTo>
                  <a:lnTo>
                    <a:pt x="2149068" y="422567"/>
                  </a:lnTo>
                  <a:lnTo>
                    <a:pt x="2152675" y="420395"/>
                  </a:lnTo>
                  <a:lnTo>
                    <a:pt x="2154466" y="415823"/>
                  </a:lnTo>
                  <a:close/>
                </a:path>
                <a:path w="2186305" h="968375">
                  <a:moveTo>
                    <a:pt x="2154872" y="513295"/>
                  </a:moveTo>
                  <a:lnTo>
                    <a:pt x="2153221" y="508584"/>
                  </a:lnTo>
                  <a:lnTo>
                    <a:pt x="2148268" y="511505"/>
                  </a:lnTo>
                  <a:lnTo>
                    <a:pt x="2153221" y="517118"/>
                  </a:lnTo>
                  <a:lnTo>
                    <a:pt x="2154872" y="513295"/>
                  </a:lnTo>
                  <a:close/>
                </a:path>
                <a:path w="2186305" h="968375">
                  <a:moveTo>
                    <a:pt x="2175446" y="453161"/>
                  </a:moveTo>
                  <a:lnTo>
                    <a:pt x="2172030" y="450646"/>
                  </a:lnTo>
                  <a:lnTo>
                    <a:pt x="2166658" y="447471"/>
                  </a:lnTo>
                  <a:lnTo>
                    <a:pt x="2161286" y="446532"/>
                  </a:lnTo>
                  <a:lnTo>
                    <a:pt x="2159876" y="448284"/>
                  </a:lnTo>
                  <a:lnTo>
                    <a:pt x="2158466" y="448868"/>
                  </a:lnTo>
                  <a:lnTo>
                    <a:pt x="2158581" y="449872"/>
                  </a:lnTo>
                  <a:lnTo>
                    <a:pt x="2157869" y="450761"/>
                  </a:lnTo>
                  <a:lnTo>
                    <a:pt x="2158708" y="450875"/>
                  </a:lnTo>
                  <a:lnTo>
                    <a:pt x="2159139" y="454228"/>
                  </a:lnTo>
                  <a:lnTo>
                    <a:pt x="2167458" y="456361"/>
                  </a:lnTo>
                  <a:lnTo>
                    <a:pt x="2165616" y="453136"/>
                  </a:lnTo>
                  <a:lnTo>
                    <a:pt x="2168156" y="455256"/>
                  </a:lnTo>
                  <a:lnTo>
                    <a:pt x="2171916" y="457390"/>
                  </a:lnTo>
                  <a:lnTo>
                    <a:pt x="2175446" y="453161"/>
                  </a:lnTo>
                  <a:close/>
                </a:path>
                <a:path w="2186305" h="968375">
                  <a:moveTo>
                    <a:pt x="2182672" y="525564"/>
                  </a:moveTo>
                  <a:lnTo>
                    <a:pt x="2180247" y="519493"/>
                  </a:lnTo>
                  <a:lnTo>
                    <a:pt x="2176246" y="525094"/>
                  </a:lnTo>
                  <a:lnTo>
                    <a:pt x="2167458" y="529882"/>
                  </a:lnTo>
                  <a:lnTo>
                    <a:pt x="2170646" y="533882"/>
                  </a:lnTo>
                  <a:lnTo>
                    <a:pt x="2176754" y="530504"/>
                  </a:lnTo>
                  <a:lnTo>
                    <a:pt x="2181136" y="528485"/>
                  </a:lnTo>
                  <a:lnTo>
                    <a:pt x="2182672" y="525564"/>
                  </a:lnTo>
                  <a:close/>
                </a:path>
                <a:path w="2186305" h="968375">
                  <a:moveTo>
                    <a:pt x="2184577" y="453859"/>
                  </a:moveTo>
                  <a:lnTo>
                    <a:pt x="2181047" y="453161"/>
                  </a:lnTo>
                  <a:lnTo>
                    <a:pt x="2179447" y="457949"/>
                  </a:lnTo>
                  <a:lnTo>
                    <a:pt x="2184235" y="457949"/>
                  </a:lnTo>
                  <a:lnTo>
                    <a:pt x="2184577" y="460616"/>
                  </a:lnTo>
                  <a:lnTo>
                    <a:pt x="2184577" y="453859"/>
                  </a:lnTo>
                  <a:close/>
                </a:path>
                <a:path w="2186305" h="968375">
                  <a:moveTo>
                    <a:pt x="2184577" y="307365"/>
                  </a:moveTo>
                  <a:lnTo>
                    <a:pt x="2181047" y="310896"/>
                  </a:lnTo>
                  <a:lnTo>
                    <a:pt x="2177846" y="316496"/>
                  </a:lnTo>
                  <a:lnTo>
                    <a:pt x="2180247" y="322884"/>
                  </a:lnTo>
                  <a:lnTo>
                    <a:pt x="2184577" y="319862"/>
                  </a:lnTo>
                  <a:lnTo>
                    <a:pt x="2184577" y="307365"/>
                  </a:lnTo>
                  <a:close/>
                </a:path>
                <a:path w="2186305" h="968375">
                  <a:moveTo>
                    <a:pt x="2184577" y="120523"/>
                  </a:moveTo>
                  <a:lnTo>
                    <a:pt x="2181847" y="122288"/>
                  </a:lnTo>
                  <a:lnTo>
                    <a:pt x="2184577" y="125361"/>
                  </a:lnTo>
                  <a:lnTo>
                    <a:pt x="2184577" y="120523"/>
                  </a:lnTo>
                  <a:close/>
                </a:path>
                <a:path w="2186305" h="968375">
                  <a:moveTo>
                    <a:pt x="2185835" y="562648"/>
                  </a:moveTo>
                  <a:lnTo>
                    <a:pt x="2181047" y="560260"/>
                  </a:lnTo>
                  <a:lnTo>
                    <a:pt x="2172246" y="560260"/>
                  </a:lnTo>
                  <a:lnTo>
                    <a:pt x="2172246" y="563448"/>
                  </a:lnTo>
                  <a:lnTo>
                    <a:pt x="2170646" y="568248"/>
                  </a:lnTo>
                  <a:lnTo>
                    <a:pt x="2175446" y="569048"/>
                  </a:lnTo>
                  <a:lnTo>
                    <a:pt x="2179447" y="569048"/>
                  </a:lnTo>
                  <a:lnTo>
                    <a:pt x="2184235" y="569849"/>
                  </a:lnTo>
                  <a:lnTo>
                    <a:pt x="2185835" y="56264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610582" y="9101454"/>
              <a:ext cx="677545" cy="1090930"/>
            </a:xfrm>
            <a:custGeom>
              <a:avLst/>
              <a:gdLst/>
              <a:ahLst/>
              <a:cxnLst/>
              <a:rect l="l" t="t" r="r" b="b"/>
              <a:pathLst>
                <a:path w="677544" h="1090929">
                  <a:moveTo>
                    <a:pt x="8991" y="264337"/>
                  </a:moveTo>
                  <a:lnTo>
                    <a:pt x="4940" y="260743"/>
                  </a:lnTo>
                  <a:lnTo>
                    <a:pt x="0" y="266141"/>
                  </a:lnTo>
                  <a:lnTo>
                    <a:pt x="4343" y="266738"/>
                  </a:lnTo>
                  <a:lnTo>
                    <a:pt x="8991" y="264337"/>
                  </a:lnTo>
                  <a:close/>
                </a:path>
                <a:path w="677544" h="1090929">
                  <a:moveTo>
                    <a:pt x="69735" y="684276"/>
                  </a:moveTo>
                  <a:lnTo>
                    <a:pt x="65684" y="680339"/>
                  </a:lnTo>
                  <a:lnTo>
                    <a:pt x="60744" y="685838"/>
                  </a:lnTo>
                  <a:lnTo>
                    <a:pt x="65087" y="686625"/>
                  </a:lnTo>
                  <a:lnTo>
                    <a:pt x="69735" y="684276"/>
                  </a:lnTo>
                  <a:close/>
                </a:path>
                <a:path w="677544" h="1090929">
                  <a:moveTo>
                    <a:pt x="107048" y="300964"/>
                  </a:moveTo>
                  <a:lnTo>
                    <a:pt x="101650" y="295910"/>
                  </a:lnTo>
                  <a:lnTo>
                    <a:pt x="98056" y="300291"/>
                  </a:lnTo>
                  <a:lnTo>
                    <a:pt x="102844" y="302209"/>
                  </a:lnTo>
                  <a:lnTo>
                    <a:pt x="107048" y="300964"/>
                  </a:lnTo>
                  <a:close/>
                </a:path>
                <a:path w="677544" h="1090929">
                  <a:moveTo>
                    <a:pt x="108038" y="308698"/>
                  </a:moveTo>
                  <a:lnTo>
                    <a:pt x="102450" y="308698"/>
                  </a:lnTo>
                  <a:lnTo>
                    <a:pt x="103251" y="313499"/>
                  </a:lnTo>
                  <a:lnTo>
                    <a:pt x="102450" y="319887"/>
                  </a:lnTo>
                  <a:lnTo>
                    <a:pt x="108038" y="320687"/>
                  </a:lnTo>
                  <a:lnTo>
                    <a:pt x="106438" y="315887"/>
                  </a:lnTo>
                  <a:lnTo>
                    <a:pt x="108038" y="308698"/>
                  </a:lnTo>
                  <a:close/>
                </a:path>
                <a:path w="677544" h="1090929">
                  <a:moveTo>
                    <a:pt x="144805" y="339064"/>
                  </a:moveTo>
                  <a:lnTo>
                    <a:pt x="138417" y="339864"/>
                  </a:lnTo>
                  <a:lnTo>
                    <a:pt x="128016" y="338277"/>
                  </a:lnTo>
                  <a:lnTo>
                    <a:pt x="127228" y="343865"/>
                  </a:lnTo>
                  <a:lnTo>
                    <a:pt x="134239" y="344805"/>
                  </a:lnTo>
                  <a:lnTo>
                    <a:pt x="139014" y="345960"/>
                  </a:lnTo>
                  <a:lnTo>
                    <a:pt x="142278" y="344881"/>
                  </a:lnTo>
                  <a:lnTo>
                    <a:pt x="144805" y="339064"/>
                  </a:lnTo>
                  <a:close/>
                </a:path>
                <a:path w="677544" h="1090929">
                  <a:moveTo>
                    <a:pt x="167982" y="226377"/>
                  </a:moveTo>
                  <a:lnTo>
                    <a:pt x="159550" y="223570"/>
                  </a:lnTo>
                  <a:lnTo>
                    <a:pt x="157492" y="227876"/>
                  </a:lnTo>
                  <a:lnTo>
                    <a:pt x="160680" y="231432"/>
                  </a:lnTo>
                  <a:lnTo>
                    <a:pt x="167982" y="226377"/>
                  </a:lnTo>
                  <a:close/>
                </a:path>
                <a:path w="677544" h="1090929">
                  <a:moveTo>
                    <a:pt x="176771" y="333476"/>
                  </a:moveTo>
                  <a:lnTo>
                    <a:pt x="171183" y="332676"/>
                  </a:lnTo>
                  <a:lnTo>
                    <a:pt x="171983" y="337477"/>
                  </a:lnTo>
                  <a:lnTo>
                    <a:pt x="164782" y="339864"/>
                  </a:lnTo>
                  <a:lnTo>
                    <a:pt x="171983" y="340664"/>
                  </a:lnTo>
                  <a:lnTo>
                    <a:pt x="175971" y="340664"/>
                  </a:lnTo>
                  <a:lnTo>
                    <a:pt x="176771" y="333476"/>
                  </a:lnTo>
                  <a:close/>
                </a:path>
                <a:path w="677544" h="1090929">
                  <a:moveTo>
                    <a:pt x="180492" y="242417"/>
                  </a:moveTo>
                  <a:lnTo>
                    <a:pt x="177571" y="238366"/>
                  </a:lnTo>
                  <a:lnTo>
                    <a:pt x="172847" y="236118"/>
                  </a:lnTo>
                  <a:lnTo>
                    <a:pt x="176377" y="239572"/>
                  </a:lnTo>
                  <a:lnTo>
                    <a:pt x="180492" y="242417"/>
                  </a:lnTo>
                  <a:close/>
                </a:path>
                <a:path w="677544" h="1090929">
                  <a:moveTo>
                    <a:pt x="183349" y="273456"/>
                  </a:moveTo>
                  <a:lnTo>
                    <a:pt x="179273" y="272338"/>
                  </a:lnTo>
                  <a:lnTo>
                    <a:pt x="175933" y="276606"/>
                  </a:lnTo>
                  <a:lnTo>
                    <a:pt x="180771" y="283121"/>
                  </a:lnTo>
                  <a:lnTo>
                    <a:pt x="183349" y="273456"/>
                  </a:lnTo>
                  <a:close/>
                </a:path>
                <a:path w="677544" h="1090929">
                  <a:moveTo>
                    <a:pt x="189560" y="773049"/>
                  </a:moveTo>
                  <a:lnTo>
                    <a:pt x="183972" y="772248"/>
                  </a:lnTo>
                  <a:lnTo>
                    <a:pt x="184772" y="777036"/>
                  </a:lnTo>
                  <a:lnTo>
                    <a:pt x="178371" y="779437"/>
                  </a:lnTo>
                  <a:lnTo>
                    <a:pt x="184772" y="780237"/>
                  </a:lnTo>
                  <a:lnTo>
                    <a:pt x="188760" y="780237"/>
                  </a:lnTo>
                  <a:lnTo>
                    <a:pt x="189560" y="773049"/>
                  </a:lnTo>
                  <a:close/>
                </a:path>
                <a:path w="677544" h="1090929">
                  <a:moveTo>
                    <a:pt x="196938" y="399732"/>
                  </a:moveTo>
                  <a:lnTo>
                    <a:pt x="192862" y="398614"/>
                  </a:lnTo>
                  <a:lnTo>
                    <a:pt x="189522" y="402882"/>
                  </a:lnTo>
                  <a:lnTo>
                    <a:pt x="194360" y="409397"/>
                  </a:lnTo>
                  <a:lnTo>
                    <a:pt x="196938" y="399732"/>
                  </a:lnTo>
                  <a:close/>
                </a:path>
                <a:path w="677544" h="1090929">
                  <a:moveTo>
                    <a:pt x="199999" y="244703"/>
                  </a:moveTo>
                  <a:lnTo>
                    <a:pt x="195961" y="240766"/>
                  </a:lnTo>
                  <a:lnTo>
                    <a:pt x="191008" y="246278"/>
                  </a:lnTo>
                  <a:lnTo>
                    <a:pt x="195351" y="247065"/>
                  </a:lnTo>
                  <a:lnTo>
                    <a:pt x="199999" y="244703"/>
                  </a:lnTo>
                  <a:close/>
                </a:path>
                <a:path w="677544" h="1090929">
                  <a:moveTo>
                    <a:pt x="213537" y="594817"/>
                  </a:moveTo>
                  <a:lnTo>
                    <a:pt x="207149" y="594017"/>
                  </a:lnTo>
                  <a:lnTo>
                    <a:pt x="204851" y="597242"/>
                  </a:lnTo>
                  <a:lnTo>
                    <a:pt x="200152" y="600608"/>
                  </a:lnTo>
                  <a:lnTo>
                    <a:pt x="198158" y="603681"/>
                  </a:lnTo>
                  <a:lnTo>
                    <a:pt x="203949" y="606005"/>
                  </a:lnTo>
                  <a:lnTo>
                    <a:pt x="203949" y="601218"/>
                  </a:lnTo>
                  <a:lnTo>
                    <a:pt x="207937" y="602018"/>
                  </a:lnTo>
                  <a:lnTo>
                    <a:pt x="208737" y="605205"/>
                  </a:lnTo>
                  <a:lnTo>
                    <a:pt x="208737" y="610006"/>
                  </a:lnTo>
                  <a:lnTo>
                    <a:pt x="212737" y="610006"/>
                  </a:lnTo>
                  <a:lnTo>
                    <a:pt x="211937" y="604405"/>
                  </a:lnTo>
                  <a:lnTo>
                    <a:pt x="213537" y="594817"/>
                  </a:lnTo>
                  <a:close/>
                </a:path>
                <a:path w="677544" h="1090929">
                  <a:moveTo>
                    <a:pt x="240068" y="690664"/>
                  </a:moveTo>
                  <a:lnTo>
                    <a:pt x="235915" y="686727"/>
                  </a:lnTo>
                  <a:lnTo>
                    <a:pt x="231305" y="692238"/>
                  </a:lnTo>
                  <a:lnTo>
                    <a:pt x="235610" y="693026"/>
                  </a:lnTo>
                  <a:lnTo>
                    <a:pt x="240068" y="690664"/>
                  </a:lnTo>
                  <a:close/>
                </a:path>
                <a:path w="677544" h="1090929">
                  <a:moveTo>
                    <a:pt x="266331" y="680732"/>
                  </a:moveTo>
                  <a:lnTo>
                    <a:pt x="262293" y="677138"/>
                  </a:lnTo>
                  <a:lnTo>
                    <a:pt x="257340" y="682536"/>
                  </a:lnTo>
                  <a:lnTo>
                    <a:pt x="261696" y="683133"/>
                  </a:lnTo>
                  <a:lnTo>
                    <a:pt x="266331" y="680732"/>
                  </a:lnTo>
                  <a:close/>
                </a:path>
                <a:path w="677544" h="1090929">
                  <a:moveTo>
                    <a:pt x="275882" y="26581"/>
                  </a:moveTo>
                  <a:lnTo>
                    <a:pt x="270281" y="26581"/>
                  </a:lnTo>
                  <a:lnTo>
                    <a:pt x="271881" y="31369"/>
                  </a:lnTo>
                  <a:lnTo>
                    <a:pt x="270281" y="38569"/>
                  </a:lnTo>
                  <a:lnTo>
                    <a:pt x="275882" y="38569"/>
                  </a:lnTo>
                  <a:lnTo>
                    <a:pt x="274281" y="33769"/>
                  </a:lnTo>
                  <a:lnTo>
                    <a:pt x="275882" y="26581"/>
                  </a:lnTo>
                  <a:close/>
                </a:path>
                <a:path w="677544" h="1090929">
                  <a:moveTo>
                    <a:pt x="279869" y="454152"/>
                  </a:moveTo>
                  <a:lnTo>
                    <a:pt x="277469" y="446163"/>
                  </a:lnTo>
                  <a:lnTo>
                    <a:pt x="271881" y="446163"/>
                  </a:lnTo>
                  <a:lnTo>
                    <a:pt x="268681" y="446963"/>
                  </a:lnTo>
                  <a:lnTo>
                    <a:pt x="268681" y="450964"/>
                  </a:lnTo>
                  <a:lnTo>
                    <a:pt x="269481" y="454952"/>
                  </a:lnTo>
                  <a:lnTo>
                    <a:pt x="269481" y="458952"/>
                  </a:lnTo>
                  <a:lnTo>
                    <a:pt x="277469" y="458952"/>
                  </a:lnTo>
                  <a:lnTo>
                    <a:pt x="279869" y="454152"/>
                  </a:lnTo>
                  <a:close/>
                </a:path>
                <a:path w="677544" h="1090929">
                  <a:moveTo>
                    <a:pt x="283070" y="466140"/>
                  </a:moveTo>
                  <a:lnTo>
                    <a:pt x="275082" y="466940"/>
                  </a:lnTo>
                  <a:lnTo>
                    <a:pt x="268681" y="470141"/>
                  </a:lnTo>
                  <a:lnTo>
                    <a:pt x="265480" y="475742"/>
                  </a:lnTo>
                  <a:lnTo>
                    <a:pt x="275882" y="475742"/>
                  </a:lnTo>
                  <a:lnTo>
                    <a:pt x="282270" y="473341"/>
                  </a:lnTo>
                  <a:lnTo>
                    <a:pt x="283070" y="466140"/>
                  </a:lnTo>
                  <a:close/>
                </a:path>
                <a:path w="677544" h="1090929">
                  <a:moveTo>
                    <a:pt x="299046" y="687527"/>
                  </a:moveTo>
                  <a:lnTo>
                    <a:pt x="298259" y="686727"/>
                  </a:lnTo>
                  <a:lnTo>
                    <a:pt x="294259" y="687527"/>
                  </a:lnTo>
                  <a:lnTo>
                    <a:pt x="284886" y="682802"/>
                  </a:lnTo>
                  <a:lnTo>
                    <a:pt x="288861" y="688124"/>
                  </a:lnTo>
                  <a:lnTo>
                    <a:pt x="296735" y="693153"/>
                  </a:lnTo>
                  <a:lnTo>
                    <a:pt x="299046" y="687527"/>
                  </a:lnTo>
                  <a:close/>
                </a:path>
                <a:path w="677544" h="1090929">
                  <a:moveTo>
                    <a:pt x="299847" y="935291"/>
                  </a:moveTo>
                  <a:lnTo>
                    <a:pt x="294259" y="934491"/>
                  </a:lnTo>
                  <a:lnTo>
                    <a:pt x="295059" y="939279"/>
                  </a:lnTo>
                  <a:lnTo>
                    <a:pt x="287858" y="940879"/>
                  </a:lnTo>
                  <a:lnTo>
                    <a:pt x="295059" y="942479"/>
                  </a:lnTo>
                  <a:lnTo>
                    <a:pt x="299046" y="942479"/>
                  </a:lnTo>
                  <a:lnTo>
                    <a:pt x="299847" y="935291"/>
                  </a:lnTo>
                  <a:close/>
                </a:path>
                <a:path w="677544" h="1090929">
                  <a:moveTo>
                    <a:pt x="303847" y="181622"/>
                  </a:moveTo>
                  <a:lnTo>
                    <a:pt x="295859" y="182422"/>
                  </a:lnTo>
                  <a:lnTo>
                    <a:pt x="288658" y="184823"/>
                  </a:lnTo>
                  <a:lnTo>
                    <a:pt x="286270" y="191211"/>
                  </a:lnTo>
                  <a:lnTo>
                    <a:pt x="296659" y="191211"/>
                  </a:lnTo>
                  <a:lnTo>
                    <a:pt x="303047" y="188810"/>
                  </a:lnTo>
                  <a:lnTo>
                    <a:pt x="303847" y="181622"/>
                  </a:lnTo>
                  <a:close/>
                </a:path>
                <a:path w="677544" h="1090929">
                  <a:moveTo>
                    <a:pt x="310235" y="541274"/>
                  </a:moveTo>
                  <a:lnTo>
                    <a:pt x="302247" y="538873"/>
                  </a:lnTo>
                  <a:lnTo>
                    <a:pt x="301447" y="543674"/>
                  </a:lnTo>
                  <a:lnTo>
                    <a:pt x="295059" y="549262"/>
                  </a:lnTo>
                  <a:lnTo>
                    <a:pt x="303047" y="550862"/>
                  </a:lnTo>
                  <a:lnTo>
                    <a:pt x="303047" y="546061"/>
                  </a:lnTo>
                  <a:lnTo>
                    <a:pt x="310235" y="541274"/>
                  </a:lnTo>
                  <a:close/>
                </a:path>
                <a:path w="677544" h="1090929">
                  <a:moveTo>
                    <a:pt x="318236" y="1007211"/>
                  </a:moveTo>
                  <a:lnTo>
                    <a:pt x="312635" y="1007211"/>
                  </a:lnTo>
                  <a:lnTo>
                    <a:pt x="313436" y="1012012"/>
                  </a:lnTo>
                  <a:lnTo>
                    <a:pt x="312635" y="1019200"/>
                  </a:lnTo>
                  <a:lnTo>
                    <a:pt x="318236" y="1019200"/>
                  </a:lnTo>
                  <a:lnTo>
                    <a:pt x="316636" y="1014412"/>
                  </a:lnTo>
                  <a:lnTo>
                    <a:pt x="318236" y="1007211"/>
                  </a:lnTo>
                  <a:close/>
                </a:path>
                <a:path w="677544" h="1090929">
                  <a:moveTo>
                    <a:pt x="318236" y="942479"/>
                  </a:moveTo>
                  <a:lnTo>
                    <a:pt x="312635" y="941679"/>
                  </a:lnTo>
                  <a:lnTo>
                    <a:pt x="313436" y="946480"/>
                  </a:lnTo>
                  <a:lnTo>
                    <a:pt x="306247" y="948067"/>
                  </a:lnTo>
                  <a:lnTo>
                    <a:pt x="313436" y="949667"/>
                  </a:lnTo>
                  <a:lnTo>
                    <a:pt x="317436" y="949667"/>
                  </a:lnTo>
                  <a:lnTo>
                    <a:pt x="318236" y="942479"/>
                  </a:lnTo>
                  <a:close/>
                </a:path>
                <a:path w="677544" h="1090929">
                  <a:moveTo>
                    <a:pt x="320763" y="794092"/>
                  </a:moveTo>
                  <a:lnTo>
                    <a:pt x="315036" y="789025"/>
                  </a:lnTo>
                  <a:lnTo>
                    <a:pt x="311556" y="793407"/>
                  </a:lnTo>
                  <a:lnTo>
                    <a:pt x="316534" y="795324"/>
                  </a:lnTo>
                  <a:lnTo>
                    <a:pt x="320763" y="794092"/>
                  </a:lnTo>
                  <a:close/>
                </a:path>
                <a:path w="677544" h="1090929">
                  <a:moveTo>
                    <a:pt x="321589" y="640778"/>
                  </a:moveTo>
                  <a:lnTo>
                    <a:pt x="317436" y="637184"/>
                  </a:lnTo>
                  <a:lnTo>
                    <a:pt x="312826" y="642569"/>
                  </a:lnTo>
                  <a:lnTo>
                    <a:pt x="317131" y="643166"/>
                  </a:lnTo>
                  <a:lnTo>
                    <a:pt x="321589" y="640778"/>
                  </a:lnTo>
                  <a:close/>
                </a:path>
                <a:path w="677544" h="1090929">
                  <a:moveTo>
                    <a:pt x="322224" y="825792"/>
                  </a:moveTo>
                  <a:lnTo>
                    <a:pt x="316636" y="825792"/>
                  </a:lnTo>
                  <a:lnTo>
                    <a:pt x="311835" y="819404"/>
                  </a:lnTo>
                  <a:lnTo>
                    <a:pt x="308648" y="826592"/>
                  </a:lnTo>
                  <a:lnTo>
                    <a:pt x="314236" y="826592"/>
                  </a:lnTo>
                  <a:lnTo>
                    <a:pt x="319836" y="832980"/>
                  </a:lnTo>
                  <a:lnTo>
                    <a:pt x="322224" y="825792"/>
                  </a:lnTo>
                  <a:close/>
                </a:path>
                <a:path w="677544" h="1090929">
                  <a:moveTo>
                    <a:pt x="327025" y="1027201"/>
                  </a:moveTo>
                  <a:lnTo>
                    <a:pt x="319836" y="1027201"/>
                  </a:lnTo>
                  <a:lnTo>
                    <a:pt x="315836" y="1031189"/>
                  </a:lnTo>
                  <a:lnTo>
                    <a:pt x="314236" y="1035989"/>
                  </a:lnTo>
                  <a:lnTo>
                    <a:pt x="322224" y="1035989"/>
                  </a:lnTo>
                  <a:lnTo>
                    <a:pt x="325424" y="1031989"/>
                  </a:lnTo>
                  <a:lnTo>
                    <a:pt x="327025" y="1027201"/>
                  </a:lnTo>
                  <a:close/>
                </a:path>
                <a:path w="677544" h="1090929">
                  <a:moveTo>
                    <a:pt x="328676" y="418134"/>
                  </a:moveTo>
                  <a:lnTo>
                    <a:pt x="324624" y="414197"/>
                  </a:lnTo>
                  <a:lnTo>
                    <a:pt x="319684" y="419709"/>
                  </a:lnTo>
                  <a:lnTo>
                    <a:pt x="324027" y="420484"/>
                  </a:lnTo>
                  <a:lnTo>
                    <a:pt x="328676" y="418134"/>
                  </a:lnTo>
                  <a:close/>
                </a:path>
                <a:path w="677544" h="1090929">
                  <a:moveTo>
                    <a:pt x="351053" y="860894"/>
                  </a:moveTo>
                  <a:lnTo>
                    <a:pt x="347002" y="856957"/>
                  </a:lnTo>
                  <a:lnTo>
                    <a:pt x="342061" y="862469"/>
                  </a:lnTo>
                  <a:lnTo>
                    <a:pt x="346405" y="863257"/>
                  </a:lnTo>
                  <a:lnTo>
                    <a:pt x="351053" y="860894"/>
                  </a:lnTo>
                  <a:close/>
                </a:path>
                <a:path w="677544" h="1090929">
                  <a:moveTo>
                    <a:pt x="362991" y="560451"/>
                  </a:moveTo>
                  <a:lnTo>
                    <a:pt x="357390" y="560451"/>
                  </a:lnTo>
                  <a:lnTo>
                    <a:pt x="358190" y="565251"/>
                  </a:lnTo>
                  <a:lnTo>
                    <a:pt x="357390" y="572439"/>
                  </a:lnTo>
                  <a:lnTo>
                    <a:pt x="362991" y="572439"/>
                  </a:lnTo>
                  <a:lnTo>
                    <a:pt x="361391" y="567651"/>
                  </a:lnTo>
                  <a:lnTo>
                    <a:pt x="362991" y="560451"/>
                  </a:lnTo>
                  <a:close/>
                </a:path>
                <a:path w="677544" h="1090929">
                  <a:moveTo>
                    <a:pt x="363791" y="913701"/>
                  </a:moveTo>
                  <a:lnTo>
                    <a:pt x="356590" y="913701"/>
                  </a:lnTo>
                  <a:lnTo>
                    <a:pt x="352602" y="917702"/>
                  </a:lnTo>
                  <a:lnTo>
                    <a:pt x="351002" y="922502"/>
                  </a:lnTo>
                  <a:lnTo>
                    <a:pt x="358990" y="922502"/>
                  </a:lnTo>
                  <a:lnTo>
                    <a:pt x="362191" y="918502"/>
                  </a:lnTo>
                  <a:lnTo>
                    <a:pt x="363791" y="913701"/>
                  </a:lnTo>
                  <a:close/>
                </a:path>
                <a:path w="677544" h="1090929">
                  <a:moveTo>
                    <a:pt x="366991" y="896924"/>
                  </a:moveTo>
                  <a:lnTo>
                    <a:pt x="362191" y="896924"/>
                  </a:lnTo>
                  <a:lnTo>
                    <a:pt x="356590" y="890524"/>
                  </a:lnTo>
                  <a:lnTo>
                    <a:pt x="353402" y="897724"/>
                  </a:lnTo>
                  <a:lnTo>
                    <a:pt x="358990" y="897724"/>
                  </a:lnTo>
                  <a:lnTo>
                    <a:pt x="364591" y="904113"/>
                  </a:lnTo>
                  <a:lnTo>
                    <a:pt x="366991" y="896924"/>
                  </a:lnTo>
                  <a:close/>
                </a:path>
                <a:path w="677544" h="1090929">
                  <a:moveTo>
                    <a:pt x="371030" y="703453"/>
                  </a:moveTo>
                  <a:lnTo>
                    <a:pt x="366991" y="699516"/>
                  </a:lnTo>
                  <a:lnTo>
                    <a:pt x="362038" y="705027"/>
                  </a:lnTo>
                  <a:lnTo>
                    <a:pt x="366382" y="705815"/>
                  </a:lnTo>
                  <a:lnTo>
                    <a:pt x="371030" y="703453"/>
                  </a:lnTo>
                  <a:close/>
                </a:path>
                <a:path w="677544" h="1090929">
                  <a:moveTo>
                    <a:pt x="373380" y="584428"/>
                  </a:moveTo>
                  <a:lnTo>
                    <a:pt x="367779" y="584428"/>
                  </a:lnTo>
                  <a:lnTo>
                    <a:pt x="368579" y="589229"/>
                  </a:lnTo>
                  <a:lnTo>
                    <a:pt x="367779" y="596417"/>
                  </a:lnTo>
                  <a:lnTo>
                    <a:pt x="373380" y="596417"/>
                  </a:lnTo>
                  <a:lnTo>
                    <a:pt x="371779" y="591616"/>
                  </a:lnTo>
                  <a:lnTo>
                    <a:pt x="373380" y="584428"/>
                  </a:lnTo>
                  <a:close/>
                </a:path>
                <a:path w="677544" h="1090929">
                  <a:moveTo>
                    <a:pt x="378472" y="248056"/>
                  </a:moveTo>
                  <a:lnTo>
                    <a:pt x="377088" y="244678"/>
                  </a:lnTo>
                  <a:lnTo>
                    <a:pt x="370979" y="247954"/>
                  </a:lnTo>
                  <a:lnTo>
                    <a:pt x="374180" y="248754"/>
                  </a:lnTo>
                  <a:lnTo>
                    <a:pt x="376580" y="249555"/>
                  </a:lnTo>
                  <a:lnTo>
                    <a:pt x="374980" y="252755"/>
                  </a:lnTo>
                  <a:lnTo>
                    <a:pt x="369379" y="252755"/>
                  </a:lnTo>
                  <a:lnTo>
                    <a:pt x="362191" y="250355"/>
                  </a:lnTo>
                  <a:lnTo>
                    <a:pt x="360591" y="255155"/>
                  </a:lnTo>
                  <a:lnTo>
                    <a:pt x="363791" y="255955"/>
                  </a:lnTo>
                  <a:lnTo>
                    <a:pt x="366191" y="256755"/>
                  </a:lnTo>
                  <a:lnTo>
                    <a:pt x="364591" y="259943"/>
                  </a:lnTo>
                  <a:lnTo>
                    <a:pt x="367779" y="259943"/>
                  </a:lnTo>
                  <a:lnTo>
                    <a:pt x="370179" y="260743"/>
                  </a:lnTo>
                  <a:lnTo>
                    <a:pt x="373380" y="260743"/>
                  </a:lnTo>
                  <a:lnTo>
                    <a:pt x="376707" y="254584"/>
                  </a:lnTo>
                  <a:lnTo>
                    <a:pt x="378472" y="248056"/>
                  </a:lnTo>
                  <a:close/>
                </a:path>
                <a:path w="677544" h="1090929">
                  <a:moveTo>
                    <a:pt x="382968" y="723493"/>
                  </a:moveTo>
                  <a:lnTo>
                    <a:pt x="377380" y="723493"/>
                  </a:lnTo>
                  <a:lnTo>
                    <a:pt x="378968" y="728294"/>
                  </a:lnTo>
                  <a:lnTo>
                    <a:pt x="377380" y="735482"/>
                  </a:lnTo>
                  <a:lnTo>
                    <a:pt x="382968" y="735482"/>
                  </a:lnTo>
                  <a:lnTo>
                    <a:pt x="381368" y="730681"/>
                  </a:lnTo>
                  <a:lnTo>
                    <a:pt x="382968" y="723493"/>
                  </a:lnTo>
                  <a:close/>
                </a:path>
                <a:path w="677544" h="1090929">
                  <a:moveTo>
                    <a:pt x="394157" y="431774"/>
                  </a:moveTo>
                  <a:lnTo>
                    <a:pt x="388569" y="430974"/>
                  </a:lnTo>
                  <a:lnTo>
                    <a:pt x="389369" y="435775"/>
                  </a:lnTo>
                  <a:lnTo>
                    <a:pt x="382168" y="438175"/>
                  </a:lnTo>
                  <a:lnTo>
                    <a:pt x="389369" y="438975"/>
                  </a:lnTo>
                  <a:lnTo>
                    <a:pt x="393357" y="438975"/>
                  </a:lnTo>
                  <a:lnTo>
                    <a:pt x="394157" y="431774"/>
                  </a:lnTo>
                  <a:close/>
                </a:path>
                <a:path w="677544" h="1090929">
                  <a:moveTo>
                    <a:pt x="396951" y="417296"/>
                  </a:moveTo>
                  <a:lnTo>
                    <a:pt x="396836" y="412356"/>
                  </a:lnTo>
                  <a:lnTo>
                    <a:pt x="391756" y="410197"/>
                  </a:lnTo>
                  <a:lnTo>
                    <a:pt x="391998" y="415848"/>
                  </a:lnTo>
                  <a:lnTo>
                    <a:pt x="388861" y="420585"/>
                  </a:lnTo>
                  <a:lnTo>
                    <a:pt x="387375" y="424141"/>
                  </a:lnTo>
                  <a:lnTo>
                    <a:pt x="392557" y="426186"/>
                  </a:lnTo>
                  <a:lnTo>
                    <a:pt x="394677" y="422681"/>
                  </a:lnTo>
                  <a:lnTo>
                    <a:pt x="396951" y="417296"/>
                  </a:lnTo>
                  <a:close/>
                </a:path>
                <a:path w="677544" h="1090929">
                  <a:moveTo>
                    <a:pt x="401535" y="1270"/>
                  </a:moveTo>
                  <a:lnTo>
                    <a:pt x="397459" y="0"/>
                  </a:lnTo>
                  <a:lnTo>
                    <a:pt x="394119" y="4419"/>
                  </a:lnTo>
                  <a:lnTo>
                    <a:pt x="398957" y="11391"/>
                  </a:lnTo>
                  <a:lnTo>
                    <a:pt x="401535" y="1270"/>
                  </a:lnTo>
                  <a:close/>
                </a:path>
                <a:path w="677544" h="1090929">
                  <a:moveTo>
                    <a:pt x="403021" y="796721"/>
                  </a:moveTo>
                  <a:lnTo>
                    <a:pt x="400558" y="792226"/>
                  </a:lnTo>
                  <a:lnTo>
                    <a:pt x="395376" y="790422"/>
                  </a:lnTo>
                  <a:lnTo>
                    <a:pt x="398754" y="794029"/>
                  </a:lnTo>
                  <a:lnTo>
                    <a:pt x="403021" y="796721"/>
                  </a:lnTo>
                  <a:close/>
                </a:path>
                <a:path w="677544" h="1090929">
                  <a:moveTo>
                    <a:pt x="408546" y="84924"/>
                  </a:moveTo>
                  <a:lnTo>
                    <a:pt x="400456" y="82105"/>
                  </a:lnTo>
                  <a:lnTo>
                    <a:pt x="398360" y="86423"/>
                  </a:lnTo>
                  <a:lnTo>
                    <a:pt x="401358" y="89979"/>
                  </a:lnTo>
                  <a:lnTo>
                    <a:pt x="408546" y="84924"/>
                  </a:lnTo>
                  <a:close/>
                </a:path>
                <a:path w="677544" h="1090929">
                  <a:moveTo>
                    <a:pt x="409346" y="837780"/>
                  </a:moveTo>
                  <a:lnTo>
                    <a:pt x="403745" y="837780"/>
                  </a:lnTo>
                  <a:lnTo>
                    <a:pt x="404545" y="842581"/>
                  </a:lnTo>
                  <a:lnTo>
                    <a:pt x="403745" y="848969"/>
                  </a:lnTo>
                  <a:lnTo>
                    <a:pt x="409346" y="849769"/>
                  </a:lnTo>
                  <a:lnTo>
                    <a:pt x="407746" y="844969"/>
                  </a:lnTo>
                  <a:lnTo>
                    <a:pt x="409346" y="837780"/>
                  </a:lnTo>
                  <a:close/>
                </a:path>
                <a:path w="677544" h="1090929">
                  <a:moveTo>
                    <a:pt x="414553" y="767156"/>
                  </a:moveTo>
                  <a:lnTo>
                    <a:pt x="411746" y="762660"/>
                  </a:lnTo>
                  <a:lnTo>
                    <a:pt x="406679" y="760857"/>
                  </a:lnTo>
                  <a:lnTo>
                    <a:pt x="410248" y="764451"/>
                  </a:lnTo>
                  <a:lnTo>
                    <a:pt x="414553" y="767156"/>
                  </a:lnTo>
                  <a:close/>
                </a:path>
                <a:path w="677544" h="1090929">
                  <a:moveTo>
                    <a:pt x="427456" y="441528"/>
                  </a:moveTo>
                  <a:lnTo>
                    <a:pt x="424522" y="437375"/>
                  </a:lnTo>
                  <a:lnTo>
                    <a:pt x="419811" y="435457"/>
                  </a:lnTo>
                  <a:lnTo>
                    <a:pt x="423329" y="438873"/>
                  </a:lnTo>
                  <a:lnTo>
                    <a:pt x="427456" y="441528"/>
                  </a:lnTo>
                  <a:close/>
                </a:path>
                <a:path w="677544" h="1090929">
                  <a:moveTo>
                    <a:pt x="459422" y="900277"/>
                  </a:moveTo>
                  <a:lnTo>
                    <a:pt x="456501" y="896124"/>
                  </a:lnTo>
                  <a:lnTo>
                    <a:pt x="451777" y="894219"/>
                  </a:lnTo>
                  <a:lnTo>
                    <a:pt x="455295" y="897623"/>
                  </a:lnTo>
                  <a:lnTo>
                    <a:pt x="459422" y="900277"/>
                  </a:lnTo>
                  <a:close/>
                </a:path>
                <a:path w="677544" h="1090929">
                  <a:moveTo>
                    <a:pt x="462889" y="206400"/>
                  </a:moveTo>
                  <a:lnTo>
                    <a:pt x="459689" y="202399"/>
                  </a:lnTo>
                  <a:lnTo>
                    <a:pt x="450100" y="208000"/>
                  </a:lnTo>
                  <a:lnTo>
                    <a:pt x="449300" y="208800"/>
                  </a:lnTo>
                  <a:lnTo>
                    <a:pt x="444677" y="213487"/>
                  </a:lnTo>
                  <a:lnTo>
                    <a:pt x="450697" y="212699"/>
                  </a:lnTo>
                  <a:lnTo>
                    <a:pt x="459422" y="209359"/>
                  </a:lnTo>
                  <a:lnTo>
                    <a:pt x="462889" y="206400"/>
                  </a:lnTo>
                  <a:close/>
                </a:path>
                <a:path w="677544" h="1090929">
                  <a:moveTo>
                    <a:pt x="463296" y="177647"/>
                  </a:moveTo>
                  <a:lnTo>
                    <a:pt x="459689" y="172034"/>
                  </a:lnTo>
                  <a:lnTo>
                    <a:pt x="452501" y="178104"/>
                  </a:lnTo>
                  <a:lnTo>
                    <a:pt x="457301" y="179832"/>
                  </a:lnTo>
                  <a:lnTo>
                    <a:pt x="463296" y="177647"/>
                  </a:lnTo>
                  <a:close/>
                </a:path>
                <a:path w="677544" h="1090929">
                  <a:moveTo>
                    <a:pt x="473417" y="933145"/>
                  </a:moveTo>
                  <a:lnTo>
                    <a:pt x="467690" y="928090"/>
                  </a:lnTo>
                  <a:lnTo>
                    <a:pt x="464197" y="932472"/>
                  </a:lnTo>
                  <a:lnTo>
                    <a:pt x="469188" y="934389"/>
                  </a:lnTo>
                  <a:lnTo>
                    <a:pt x="473417" y="933145"/>
                  </a:lnTo>
                  <a:close/>
                </a:path>
                <a:path w="677544" h="1090929">
                  <a:moveTo>
                    <a:pt x="474129" y="828929"/>
                  </a:moveTo>
                  <a:lnTo>
                    <a:pt x="470077" y="824992"/>
                  </a:lnTo>
                  <a:lnTo>
                    <a:pt x="465137" y="830503"/>
                  </a:lnTo>
                  <a:lnTo>
                    <a:pt x="469480" y="831291"/>
                  </a:lnTo>
                  <a:lnTo>
                    <a:pt x="474129" y="828929"/>
                  </a:lnTo>
                  <a:close/>
                </a:path>
                <a:path w="677544" h="1090929">
                  <a:moveTo>
                    <a:pt x="486067" y="661149"/>
                  </a:moveTo>
                  <a:lnTo>
                    <a:pt x="480479" y="660361"/>
                  </a:lnTo>
                  <a:lnTo>
                    <a:pt x="481266" y="665149"/>
                  </a:lnTo>
                  <a:lnTo>
                    <a:pt x="474878" y="666750"/>
                  </a:lnTo>
                  <a:lnTo>
                    <a:pt x="481266" y="668350"/>
                  </a:lnTo>
                  <a:lnTo>
                    <a:pt x="485267" y="668350"/>
                  </a:lnTo>
                  <a:lnTo>
                    <a:pt x="486067" y="661149"/>
                  </a:lnTo>
                  <a:close/>
                </a:path>
                <a:path w="677544" h="1090929">
                  <a:moveTo>
                    <a:pt x="496252" y="43624"/>
                  </a:moveTo>
                  <a:lnTo>
                    <a:pt x="490867" y="38569"/>
                  </a:lnTo>
                  <a:lnTo>
                    <a:pt x="487260" y="42951"/>
                  </a:lnTo>
                  <a:lnTo>
                    <a:pt x="492061" y="44856"/>
                  </a:lnTo>
                  <a:lnTo>
                    <a:pt x="496252" y="43624"/>
                  </a:lnTo>
                  <a:close/>
                </a:path>
                <a:path w="677544" h="1090929">
                  <a:moveTo>
                    <a:pt x="508279" y="116433"/>
                  </a:moveTo>
                  <a:lnTo>
                    <a:pt x="503745" y="114490"/>
                  </a:lnTo>
                  <a:lnTo>
                    <a:pt x="499960" y="117335"/>
                  </a:lnTo>
                  <a:lnTo>
                    <a:pt x="505244" y="124079"/>
                  </a:lnTo>
                  <a:lnTo>
                    <a:pt x="508279" y="116433"/>
                  </a:lnTo>
                  <a:close/>
                </a:path>
                <a:path w="677544" h="1090929">
                  <a:moveTo>
                    <a:pt x="510044" y="61747"/>
                  </a:moveTo>
                  <a:lnTo>
                    <a:pt x="502856" y="62534"/>
                  </a:lnTo>
                  <a:lnTo>
                    <a:pt x="498856" y="65735"/>
                  </a:lnTo>
                  <a:lnTo>
                    <a:pt x="497255" y="70535"/>
                  </a:lnTo>
                  <a:lnTo>
                    <a:pt x="505244" y="70535"/>
                  </a:lnTo>
                  <a:lnTo>
                    <a:pt x="508444" y="66535"/>
                  </a:lnTo>
                  <a:lnTo>
                    <a:pt x="510044" y="61747"/>
                  </a:lnTo>
                  <a:close/>
                </a:path>
                <a:path w="677544" h="1090929">
                  <a:moveTo>
                    <a:pt x="510844" y="1083144"/>
                  </a:moveTo>
                  <a:lnTo>
                    <a:pt x="505244" y="1082344"/>
                  </a:lnTo>
                  <a:lnTo>
                    <a:pt x="506044" y="1087132"/>
                  </a:lnTo>
                  <a:lnTo>
                    <a:pt x="499656" y="1088732"/>
                  </a:lnTo>
                  <a:lnTo>
                    <a:pt x="506044" y="1090333"/>
                  </a:lnTo>
                  <a:lnTo>
                    <a:pt x="510044" y="1090333"/>
                  </a:lnTo>
                  <a:lnTo>
                    <a:pt x="510844" y="1083144"/>
                  </a:lnTo>
                  <a:close/>
                </a:path>
                <a:path w="677544" h="1090929">
                  <a:moveTo>
                    <a:pt x="518858" y="570433"/>
                  </a:moveTo>
                  <a:lnTo>
                    <a:pt x="514045" y="567651"/>
                  </a:lnTo>
                  <a:lnTo>
                    <a:pt x="514045" y="573239"/>
                  </a:lnTo>
                  <a:lnTo>
                    <a:pt x="507644" y="574840"/>
                  </a:lnTo>
                  <a:lnTo>
                    <a:pt x="506044" y="580428"/>
                  </a:lnTo>
                  <a:lnTo>
                    <a:pt x="512914" y="579894"/>
                  </a:lnTo>
                  <a:lnTo>
                    <a:pt x="517842" y="575538"/>
                  </a:lnTo>
                  <a:lnTo>
                    <a:pt x="518858" y="570433"/>
                  </a:lnTo>
                  <a:close/>
                </a:path>
                <a:path w="677544" h="1090929">
                  <a:moveTo>
                    <a:pt x="519633" y="239166"/>
                  </a:moveTo>
                  <a:lnTo>
                    <a:pt x="514045" y="238366"/>
                  </a:lnTo>
                  <a:lnTo>
                    <a:pt x="514045" y="243166"/>
                  </a:lnTo>
                  <a:lnTo>
                    <a:pt x="507644" y="245567"/>
                  </a:lnTo>
                  <a:lnTo>
                    <a:pt x="514845" y="246367"/>
                  </a:lnTo>
                  <a:lnTo>
                    <a:pt x="518833" y="246367"/>
                  </a:lnTo>
                  <a:lnTo>
                    <a:pt x="519633" y="239166"/>
                  </a:lnTo>
                  <a:close/>
                </a:path>
                <a:path w="677544" h="1090929">
                  <a:moveTo>
                    <a:pt x="519684" y="592023"/>
                  </a:moveTo>
                  <a:lnTo>
                    <a:pt x="515632" y="588429"/>
                  </a:lnTo>
                  <a:lnTo>
                    <a:pt x="510692" y="593826"/>
                  </a:lnTo>
                  <a:lnTo>
                    <a:pt x="515035" y="594423"/>
                  </a:lnTo>
                  <a:lnTo>
                    <a:pt x="519684" y="592023"/>
                  </a:lnTo>
                  <a:close/>
                </a:path>
                <a:path w="677544" h="1090929">
                  <a:moveTo>
                    <a:pt x="526961" y="995845"/>
                  </a:moveTo>
                  <a:lnTo>
                    <a:pt x="521233" y="991235"/>
                  </a:lnTo>
                  <a:lnTo>
                    <a:pt x="517753" y="995159"/>
                  </a:lnTo>
                  <a:lnTo>
                    <a:pt x="522732" y="996924"/>
                  </a:lnTo>
                  <a:lnTo>
                    <a:pt x="526961" y="995845"/>
                  </a:lnTo>
                  <a:close/>
                </a:path>
                <a:path w="677544" h="1090929">
                  <a:moveTo>
                    <a:pt x="530961" y="921512"/>
                  </a:moveTo>
                  <a:lnTo>
                    <a:pt x="525233" y="916901"/>
                  </a:lnTo>
                  <a:lnTo>
                    <a:pt x="521741" y="920838"/>
                  </a:lnTo>
                  <a:lnTo>
                    <a:pt x="526732" y="922604"/>
                  </a:lnTo>
                  <a:lnTo>
                    <a:pt x="530961" y="921512"/>
                  </a:lnTo>
                  <a:close/>
                </a:path>
                <a:path w="677544" h="1090929">
                  <a:moveTo>
                    <a:pt x="537222" y="891324"/>
                  </a:moveTo>
                  <a:lnTo>
                    <a:pt x="531622" y="891324"/>
                  </a:lnTo>
                  <a:lnTo>
                    <a:pt x="526034" y="884936"/>
                  </a:lnTo>
                  <a:lnTo>
                    <a:pt x="523633" y="892124"/>
                  </a:lnTo>
                  <a:lnTo>
                    <a:pt x="529221" y="892124"/>
                  </a:lnTo>
                  <a:lnTo>
                    <a:pt x="534822" y="898525"/>
                  </a:lnTo>
                  <a:lnTo>
                    <a:pt x="537222" y="891324"/>
                  </a:lnTo>
                  <a:close/>
                </a:path>
                <a:path w="677544" h="1090929">
                  <a:moveTo>
                    <a:pt x="540943" y="529450"/>
                  </a:moveTo>
                  <a:lnTo>
                    <a:pt x="538022" y="525284"/>
                  </a:lnTo>
                  <a:lnTo>
                    <a:pt x="533298" y="523379"/>
                  </a:lnTo>
                  <a:lnTo>
                    <a:pt x="536816" y="526783"/>
                  </a:lnTo>
                  <a:lnTo>
                    <a:pt x="540943" y="529450"/>
                  </a:lnTo>
                  <a:close/>
                </a:path>
                <a:path w="677544" h="1090929">
                  <a:moveTo>
                    <a:pt x="542112" y="155054"/>
                  </a:moveTo>
                  <a:lnTo>
                    <a:pt x="539597" y="148463"/>
                  </a:lnTo>
                  <a:lnTo>
                    <a:pt x="531622" y="144856"/>
                  </a:lnTo>
                  <a:lnTo>
                    <a:pt x="539381" y="156552"/>
                  </a:lnTo>
                  <a:lnTo>
                    <a:pt x="542112" y="155054"/>
                  </a:lnTo>
                  <a:close/>
                </a:path>
                <a:path w="677544" h="1090929">
                  <a:moveTo>
                    <a:pt x="558393" y="775639"/>
                  </a:moveTo>
                  <a:lnTo>
                    <a:pt x="556717" y="771144"/>
                  </a:lnTo>
                  <a:lnTo>
                    <a:pt x="551599" y="769048"/>
                  </a:lnTo>
                  <a:lnTo>
                    <a:pt x="545211" y="777036"/>
                  </a:lnTo>
                  <a:lnTo>
                    <a:pt x="546011" y="777036"/>
                  </a:lnTo>
                  <a:lnTo>
                    <a:pt x="555599" y="773849"/>
                  </a:lnTo>
                  <a:lnTo>
                    <a:pt x="557669" y="778040"/>
                  </a:lnTo>
                  <a:lnTo>
                    <a:pt x="558393" y="775639"/>
                  </a:lnTo>
                  <a:close/>
                </a:path>
                <a:path w="677544" h="1090929">
                  <a:moveTo>
                    <a:pt x="561187" y="902512"/>
                  </a:moveTo>
                  <a:lnTo>
                    <a:pt x="555599" y="902512"/>
                  </a:lnTo>
                  <a:lnTo>
                    <a:pt x="556399" y="907313"/>
                  </a:lnTo>
                  <a:lnTo>
                    <a:pt x="555599" y="914501"/>
                  </a:lnTo>
                  <a:lnTo>
                    <a:pt x="561187" y="914501"/>
                  </a:lnTo>
                  <a:lnTo>
                    <a:pt x="559600" y="909713"/>
                  </a:lnTo>
                  <a:lnTo>
                    <a:pt x="561187" y="902512"/>
                  </a:lnTo>
                  <a:close/>
                </a:path>
                <a:path w="677544" h="1090929">
                  <a:moveTo>
                    <a:pt x="580377" y="806615"/>
                  </a:moveTo>
                  <a:lnTo>
                    <a:pt x="576681" y="804430"/>
                  </a:lnTo>
                  <a:lnTo>
                    <a:pt x="572985" y="799922"/>
                  </a:lnTo>
                  <a:lnTo>
                    <a:pt x="569582" y="797953"/>
                  </a:lnTo>
                  <a:lnTo>
                    <a:pt x="566788" y="803414"/>
                  </a:lnTo>
                  <a:lnTo>
                    <a:pt x="571385" y="804583"/>
                  </a:lnTo>
                  <a:lnTo>
                    <a:pt x="575373" y="808609"/>
                  </a:lnTo>
                  <a:lnTo>
                    <a:pt x="578472" y="810831"/>
                  </a:lnTo>
                  <a:lnTo>
                    <a:pt x="580377" y="806615"/>
                  </a:lnTo>
                  <a:close/>
                </a:path>
                <a:path w="677544" h="1090929">
                  <a:moveTo>
                    <a:pt x="610539" y="332943"/>
                  </a:moveTo>
                  <a:lnTo>
                    <a:pt x="605155" y="327875"/>
                  </a:lnTo>
                  <a:lnTo>
                    <a:pt x="601548" y="332270"/>
                  </a:lnTo>
                  <a:lnTo>
                    <a:pt x="606348" y="334175"/>
                  </a:lnTo>
                  <a:lnTo>
                    <a:pt x="610539" y="332943"/>
                  </a:lnTo>
                  <a:close/>
                </a:path>
                <a:path w="677544" h="1090929">
                  <a:moveTo>
                    <a:pt x="611263" y="574535"/>
                  </a:moveTo>
                  <a:lnTo>
                    <a:pt x="608342" y="570039"/>
                  </a:lnTo>
                  <a:lnTo>
                    <a:pt x="603631" y="568248"/>
                  </a:lnTo>
                  <a:lnTo>
                    <a:pt x="607148" y="571842"/>
                  </a:lnTo>
                  <a:lnTo>
                    <a:pt x="611263" y="574535"/>
                  </a:lnTo>
                  <a:close/>
                </a:path>
                <a:path w="677544" h="1090929">
                  <a:moveTo>
                    <a:pt x="639102" y="959281"/>
                  </a:moveTo>
                  <a:lnTo>
                    <a:pt x="636320" y="963256"/>
                  </a:lnTo>
                  <a:lnTo>
                    <a:pt x="631012" y="963676"/>
                  </a:lnTo>
                  <a:lnTo>
                    <a:pt x="626224" y="964755"/>
                  </a:lnTo>
                  <a:lnTo>
                    <a:pt x="624293" y="966292"/>
                  </a:lnTo>
                  <a:lnTo>
                    <a:pt x="627532" y="968057"/>
                  </a:lnTo>
                  <a:lnTo>
                    <a:pt x="635088" y="967524"/>
                  </a:lnTo>
                  <a:lnTo>
                    <a:pt x="638822" y="962660"/>
                  </a:lnTo>
                  <a:lnTo>
                    <a:pt x="639102" y="959281"/>
                  </a:lnTo>
                  <a:close/>
                </a:path>
                <a:path w="677544" h="1090929">
                  <a:moveTo>
                    <a:pt x="669886" y="86512"/>
                  </a:moveTo>
                  <a:lnTo>
                    <a:pt x="664286" y="85712"/>
                  </a:lnTo>
                  <a:lnTo>
                    <a:pt x="665086" y="90512"/>
                  </a:lnTo>
                  <a:lnTo>
                    <a:pt x="657898" y="92913"/>
                  </a:lnTo>
                  <a:lnTo>
                    <a:pt x="665086" y="93713"/>
                  </a:lnTo>
                  <a:lnTo>
                    <a:pt x="669086" y="93713"/>
                  </a:lnTo>
                  <a:lnTo>
                    <a:pt x="669886" y="86512"/>
                  </a:lnTo>
                  <a:close/>
                </a:path>
                <a:path w="677544" h="1090929">
                  <a:moveTo>
                    <a:pt x="677418" y="75641"/>
                  </a:moveTo>
                  <a:lnTo>
                    <a:pt x="673087" y="78524"/>
                  </a:lnTo>
                  <a:lnTo>
                    <a:pt x="677418" y="79311"/>
                  </a:lnTo>
                  <a:lnTo>
                    <a:pt x="677418" y="756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254283" y="9223933"/>
              <a:ext cx="1016635" cy="929640"/>
            </a:xfrm>
            <a:custGeom>
              <a:avLst/>
              <a:gdLst/>
              <a:ahLst/>
              <a:cxnLst/>
              <a:rect l="l" t="t" r="r" b="b"/>
              <a:pathLst>
                <a:path w="1016634" h="929640">
                  <a:moveTo>
                    <a:pt x="13589" y="331673"/>
                  </a:moveTo>
                  <a:lnTo>
                    <a:pt x="8788" y="329285"/>
                  </a:lnTo>
                  <a:lnTo>
                    <a:pt x="3200" y="324485"/>
                  </a:lnTo>
                  <a:lnTo>
                    <a:pt x="0" y="328485"/>
                  </a:lnTo>
                  <a:lnTo>
                    <a:pt x="4800" y="330085"/>
                  </a:lnTo>
                  <a:lnTo>
                    <a:pt x="10388" y="334873"/>
                  </a:lnTo>
                  <a:lnTo>
                    <a:pt x="13589" y="331673"/>
                  </a:lnTo>
                  <a:close/>
                </a:path>
                <a:path w="1016634" h="929640">
                  <a:moveTo>
                    <a:pt x="62344" y="223786"/>
                  </a:moveTo>
                  <a:lnTo>
                    <a:pt x="55257" y="216255"/>
                  </a:lnTo>
                  <a:lnTo>
                    <a:pt x="51854" y="218694"/>
                  </a:lnTo>
                  <a:lnTo>
                    <a:pt x="53682" y="223672"/>
                  </a:lnTo>
                  <a:lnTo>
                    <a:pt x="62344" y="223786"/>
                  </a:lnTo>
                  <a:close/>
                </a:path>
                <a:path w="1016634" h="929640">
                  <a:moveTo>
                    <a:pt x="132664" y="260553"/>
                  </a:moveTo>
                  <a:lnTo>
                    <a:pt x="125133" y="265150"/>
                  </a:lnTo>
                  <a:lnTo>
                    <a:pt x="127571" y="269240"/>
                  </a:lnTo>
                  <a:lnTo>
                    <a:pt x="132562" y="268973"/>
                  </a:lnTo>
                  <a:lnTo>
                    <a:pt x="132664" y="260553"/>
                  </a:lnTo>
                  <a:close/>
                </a:path>
                <a:path w="1016634" h="929640">
                  <a:moveTo>
                    <a:pt x="148412" y="171399"/>
                  </a:moveTo>
                  <a:lnTo>
                    <a:pt x="140665" y="172631"/>
                  </a:lnTo>
                  <a:lnTo>
                    <a:pt x="142341" y="177914"/>
                  </a:lnTo>
                  <a:lnTo>
                    <a:pt x="146951" y="175336"/>
                  </a:lnTo>
                  <a:lnTo>
                    <a:pt x="148412" y="171399"/>
                  </a:lnTo>
                  <a:close/>
                </a:path>
                <a:path w="1016634" h="929640">
                  <a:moveTo>
                    <a:pt x="160642" y="400405"/>
                  </a:moveTo>
                  <a:lnTo>
                    <a:pt x="154241" y="395617"/>
                  </a:lnTo>
                  <a:lnTo>
                    <a:pt x="150253" y="402805"/>
                  </a:lnTo>
                  <a:lnTo>
                    <a:pt x="148653" y="408406"/>
                  </a:lnTo>
                  <a:lnTo>
                    <a:pt x="151853" y="413994"/>
                  </a:lnTo>
                  <a:lnTo>
                    <a:pt x="158242" y="406806"/>
                  </a:lnTo>
                  <a:lnTo>
                    <a:pt x="160642" y="400405"/>
                  </a:lnTo>
                  <a:close/>
                </a:path>
                <a:path w="1016634" h="929640">
                  <a:moveTo>
                    <a:pt x="178219" y="181419"/>
                  </a:moveTo>
                  <a:lnTo>
                    <a:pt x="176618" y="176631"/>
                  </a:lnTo>
                  <a:lnTo>
                    <a:pt x="173431" y="172631"/>
                  </a:lnTo>
                  <a:lnTo>
                    <a:pt x="168630" y="178231"/>
                  </a:lnTo>
                  <a:lnTo>
                    <a:pt x="170230" y="183019"/>
                  </a:lnTo>
                  <a:lnTo>
                    <a:pt x="173431" y="187820"/>
                  </a:lnTo>
                  <a:lnTo>
                    <a:pt x="178219" y="181419"/>
                  </a:lnTo>
                  <a:close/>
                </a:path>
                <a:path w="1016634" h="929640">
                  <a:moveTo>
                    <a:pt x="224574" y="212598"/>
                  </a:moveTo>
                  <a:lnTo>
                    <a:pt x="219748" y="206082"/>
                  </a:lnTo>
                  <a:lnTo>
                    <a:pt x="215290" y="208394"/>
                  </a:lnTo>
                  <a:lnTo>
                    <a:pt x="215468" y="212813"/>
                  </a:lnTo>
                  <a:lnTo>
                    <a:pt x="224574" y="212598"/>
                  </a:lnTo>
                  <a:close/>
                </a:path>
                <a:path w="1016634" h="929640">
                  <a:moveTo>
                    <a:pt x="246265" y="275831"/>
                  </a:moveTo>
                  <a:lnTo>
                    <a:pt x="238963" y="274929"/>
                  </a:lnTo>
                  <a:lnTo>
                    <a:pt x="240195" y="283921"/>
                  </a:lnTo>
                  <a:lnTo>
                    <a:pt x="244652" y="281533"/>
                  </a:lnTo>
                  <a:lnTo>
                    <a:pt x="246265" y="275831"/>
                  </a:lnTo>
                  <a:close/>
                </a:path>
                <a:path w="1016634" h="929640">
                  <a:moveTo>
                    <a:pt x="270929" y="10388"/>
                  </a:moveTo>
                  <a:lnTo>
                    <a:pt x="265341" y="5600"/>
                  </a:lnTo>
                  <a:lnTo>
                    <a:pt x="261340" y="9588"/>
                  </a:lnTo>
                  <a:lnTo>
                    <a:pt x="265341" y="11988"/>
                  </a:lnTo>
                  <a:lnTo>
                    <a:pt x="263740" y="18389"/>
                  </a:lnTo>
                  <a:lnTo>
                    <a:pt x="268528" y="14389"/>
                  </a:lnTo>
                  <a:lnTo>
                    <a:pt x="270929" y="10388"/>
                  </a:lnTo>
                  <a:close/>
                </a:path>
                <a:path w="1016634" h="929640">
                  <a:moveTo>
                    <a:pt x="291706" y="56743"/>
                  </a:moveTo>
                  <a:lnTo>
                    <a:pt x="287718" y="53555"/>
                  </a:lnTo>
                  <a:lnTo>
                    <a:pt x="287718" y="45554"/>
                  </a:lnTo>
                  <a:lnTo>
                    <a:pt x="280517" y="50355"/>
                  </a:lnTo>
                  <a:lnTo>
                    <a:pt x="284518" y="53555"/>
                  </a:lnTo>
                  <a:lnTo>
                    <a:pt x="284518" y="61544"/>
                  </a:lnTo>
                  <a:lnTo>
                    <a:pt x="291706" y="56743"/>
                  </a:lnTo>
                  <a:close/>
                </a:path>
                <a:path w="1016634" h="929640">
                  <a:moveTo>
                    <a:pt x="294906" y="73533"/>
                  </a:moveTo>
                  <a:lnTo>
                    <a:pt x="289318" y="68732"/>
                  </a:lnTo>
                  <a:lnTo>
                    <a:pt x="285318" y="72732"/>
                  </a:lnTo>
                  <a:lnTo>
                    <a:pt x="290118" y="75133"/>
                  </a:lnTo>
                  <a:lnTo>
                    <a:pt x="287718" y="81521"/>
                  </a:lnTo>
                  <a:lnTo>
                    <a:pt x="292506" y="77533"/>
                  </a:lnTo>
                  <a:lnTo>
                    <a:pt x="294906" y="73533"/>
                  </a:lnTo>
                  <a:close/>
                </a:path>
                <a:path w="1016634" h="929640">
                  <a:moveTo>
                    <a:pt x="339661" y="275729"/>
                  </a:moveTo>
                  <a:lnTo>
                    <a:pt x="334073" y="270941"/>
                  </a:lnTo>
                  <a:lnTo>
                    <a:pt x="330073" y="274929"/>
                  </a:lnTo>
                  <a:lnTo>
                    <a:pt x="334073" y="277329"/>
                  </a:lnTo>
                  <a:lnTo>
                    <a:pt x="331673" y="283730"/>
                  </a:lnTo>
                  <a:lnTo>
                    <a:pt x="337261" y="279730"/>
                  </a:lnTo>
                  <a:lnTo>
                    <a:pt x="339661" y="275729"/>
                  </a:lnTo>
                  <a:close/>
                </a:path>
                <a:path w="1016634" h="929640">
                  <a:moveTo>
                    <a:pt x="376567" y="518706"/>
                  </a:moveTo>
                  <a:lnTo>
                    <a:pt x="370827" y="519493"/>
                  </a:lnTo>
                  <a:lnTo>
                    <a:pt x="372745" y="526122"/>
                  </a:lnTo>
                  <a:lnTo>
                    <a:pt x="375932" y="523392"/>
                  </a:lnTo>
                  <a:lnTo>
                    <a:pt x="376567" y="518706"/>
                  </a:lnTo>
                  <a:close/>
                </a:path>
                <a:path w="1016634" h="929640">
                  <a:moveTo>
                    <a:pt x="396900" y="12915"/>
                  </a:moveTo>
                  <a:lnTo>
                    <a:pt x="391617" y="13589"/>
                  </a:lnTo>
                  <a:lnTo>
                    <a:pt x="393077" y="20561"/>
                  </a:lnTo>
                  <a:lnTo>
                    <a:pt x="396113" y="17780"/>
                  </a:lnTo>
                  <a:lnTo>
                    <a:pt x="396900" y="12915"/>
                  </a:lnTo>
                  <a:close/>
                </a:path>
                <a:path w="1016634" h="929640">
                  <a:moveTo>
                    <a:pt x="421982" y="476338"/>
                  </a:moveTo>
                  <a:lnTo>
                    <a:pt x="419836" y="472833"/>
                  </a:lnTo>
                  <a:lnTo>
                    <a:pt x="416191" y="468045"/>
                  </a:lnTo>
                  <a:lnTo>
                    <a:pt x="411645" y="465213"/>
                  </a:lnTo>
                  <a:lnTo>
                    <a:pt x="406793" y="467550"/>
                  </a:lnTo>
                  <a:lnTo>
                    <a:pt x="411873" y="470496"/>
                  </a:lnTo>
                  <a:lnTo>
                    <a:pt x="414388" y="475538"/>
                  </a:lnTo>
                  <a:lnTo>
                    <a:pt x="416915" y="478790"/>
                  </a:lnTo>
                  <a:lnTo>
                    <a:pt x="421982" y="476338"/>
                  </a:lnTo>
                  <a:close/>
                </a:path>
                <a:path w="1016634" h="929640">
                  <a:moveTo>
                    <a:pt x="433171" y="482727"/>
                  </a:moveTo>
                  <a:lnTo>
                    <a:pt x="427570" y="477939"/>
                  </a:lnTo>
                  <a:lnTo>
                    <a:pt x="423583" y="481926"/>
                  </a:lnTo>
                  <a:lnTo>
                    <a:pt x="427570" y="484327"/>
                  </a:lnTo>
                  <a:lnTo>
                    <a:pt x="425983" y="490728"/>
                  </a:lnTo>
                  <a:lnTo>
                    <a:pt x="430771" y="486727"/>
                  </a:lnTo>
                  <a:lnTo>
                    <a:pt x="433171" y="482727"/>
                  </a:lnTo>
                  <a:close/>
                </a:path>
                <a:path w="1016634" h="929640">
                  <a:moveTo>
                    <a:pt x="455345" y="459320"/>
                  </a:moveTo>
                  <a:lnTo>
                    <a:pt x="449961" y="458749"/>
                  </a:lnTo>
                  <a:lnTo>
                    <a:pt x="445465" y="461340"/>
                  </a:lnTo>
                  <a:lnTo>
                    <a:pt x="450557" y="460857"/>
                  </a:lnTo>
                  <a:lnTo>
                    <a:pt x="455345" y="459320"/>
                  </a:lnTo>
                  <a:close/>
                </a:path>
                <a:path w="1016634" h="929640">
                  <a:moveTo>
                    <a:pt x="466737" y="4800"/>
                  </a:moveTo>
                  <a:lnTo>
                    <a:pt x="459549" y="0"/>
                  </a:lnTo>
                  <a:lnTo>
                    <a:pt x="454748" y="7200"/>
                  </a:lnTo>
                  <a:lnTo>
                    <a:pt x="461937" y="11988"/>
                  </a:lnTo>
                  <a:lnTo>
                    <a:pt x="466737" y="4800"/>
                  </a:lnTo>
                  <a:close/>
                </a:path>
                <a:path w="1016634" h="929640">
                  <a:moveTo>
                    <a:pt x="469696" y="259308"/>
                  </a:moveTo>
                  <a:lnTo>
                    <a:pt x="461937" y="260553"/>
                  </a:lnTo>
                  <a:lnTo>
                    <a:pt x="463626" y="265836"/>
                  </a:lnTo>
                  <a:lnTo>
                    <a:pt x="468236" y="263245"/>
                  </a:lnTo>
                  <a:lnTo>
                    <a:pt x="469696" y="259308"/>
                  </a:lnTo>
                  <a:close/>
                </a:path>
                <a:path w="1016634" h="929640">
                  <a:moveTo>
                    <a:pt x="477126" y="617004"/>
                  </a:moveTo>
                  <a:lnTo>
                    <a:pt x="473125" y="613803"/>
                  </a:lnTo>
                  <a:lnTo>
                    <a:pt x="473125" y="605815"/>
                  </a:lnTo>
                  <a:lnTo>
                    <a:pt x="465937" y="610603"/>
                  </a:lnTo>
                  <a:lnTo>
                    <a:pt x="469938" y="613003"/>
                  </a:lnTo>
                  <a:lnTo>
                    <a:pt x="470738" y="621792"/>
                  </a:lnTo>
                  <a:lnTo>
                    <a:pt x="477126" y="617004"/>
                  </a:lnTo>
                  <a:close/>
                </a:path>
                <a:path w="1016634" h="929640">
                  <a:moveTo>
                    <a:pt x="531469" y="585825"/>
                  </a:moveTo>
                  <a:lnTo>
                    <a:pt x="526681" y="583438"/>
                  </a:lnTo>
                  <a:lnTo>
                    <a:pt x="521081" y="578637"/>
                  </a:lnTo>
                  <a:lnTo>
                    <a:pt x="517893" y="582637"/>
                  </a:lnTo>
                  <a:lnTo>
                    <a:pt x="522681" y="584225"/>
                  </a:lnTo>
                  <a:lnTo>
                    <a:pt x="528281" y="589026"/>
                  </a:lnTo>
                  <a:lnTo>
                    <a:pt x="531469" y="585825"/>
                  </a:lnTo>
                  <a:close/>
                </a:path>
                <a:path w="1016634" h="929640">
                  <a:moveTo>
                    <a:pt x="542658" y="234175"/>
                  </a:moveTo>
                  <a:lnTo>
                    <a:pt x="533069" y="230174"/>
                  </a:lnTo>
                  <a:lnTo>
                    <a:pt x="538670" y="238175"/>
                  </a:lnTo>
                  <a:lnTo>
                    <a:pt x="534352" y="241033"/>
                  </a:lnTo>
                  <a:lnTo>
                    <a:pt x="537070" y="241261"/>
                  </a:lnTo>
                  <a:lnTo>
                    <a:pt x="541591" y="238963"/>
                  </a:lnTo>
                  <a:lnTo>
                    <a:pt x="542658" y="234175"/>
                  </a:lnTo>
                  <a:close/>
                </a:path>
                <a:path w="1016634" h="929640">
                  <a:moveTo>
                    <a:pt x="558647" y="592226"/>
                  </a:moveTo>
                  <a:lnTo>
                    <a:pt x="553847" y="589826"/>
                  </a:lnTo>
                  <a:lnTo>
                    <a:pt x="548259" y="585025"/>
                  </a:lnTo>
                  <a:lnTo>
                    <a:pt x="545058" y="589026"/>
                  </a:lnTo>
                  <a:lnTo>
                    <a:pt x="549859" y="590626"/>
                  </a:lnTo>
                  <a:lnTo>
                    <a:pt x="555447" y="595414"/>
                  </a:lnTo>
                  <a:lnTo>
                    <a:pt x="558647" y="592226"/>
                  </a:lnTo>
                  <a:close/>
                </a:path>
                <a:path w="1016634" h="929640">
                  <a:moveTo>
                    <a:pt x="566775" y="656285"/>
                  </a:moveTo>
                  <a:lnTo>
                    <a:pt x="561047" y="656958"/>
                  </a:lnTo>
                  <a:lnTo>
                    <a:pt x="562952" y="663930"/>
                  </a:lnTo>
                  <a:lnTo>
                    <a:pt x="566140" y="661162"/>
                  </a:lnTo>
                  <a:lnTo>
                    <a:pt x="566775" y="656285"/>
                  </a:lnTo>
                  <a:close/>
                </a:path>
                <a:path w="1016634" h="929640">
                  <a:moveTo>
                    <a:pt x="575919" y="213156"/>
                  </a:moveTo>
                  <a:lnTo>
                    <a:pt x="570636" y="212598"/>
                  </a:lnTo>
                  <a:lnTo>
                    <a:pt x="565797" y="215176"/>
                  </a:lnTo>
                  <a:lnTo>
                    <a:pt x="570941" y="214693"/>
                  </a:lnTo>
                  <a:lnTo>
                    <a:pt x="575919" y="213156"/>
                  </a:lnTo>
                  <a:close/>
                </a:path>
                <a:path w="1016634" h="929640">
                  <a:moveTo>
                    <a:pt x="586041" y="176987"/>
                  </a:moveTo>
                  <a:lnTo>
                    <a:pt x="578624" y="178231"/>
                  </a:lnTo>
                  <a:lnTo>
                    <a:pt x="580199" y="183515"/>
                  </a:lnTo>
                  <a:lnTo>
                    <a:pt x="584619" y="180924"/>
                  </a:lnTo>
                  <a:lnTo>
                    <a:pt x="586041" y="176987"/>
                  </a:lnTo>
                  <a:close/>
                </a:path>
                <a:path w="1016634" h="929640">
                  <a:moveTo>
                    <a:pt x="596214" y="61544"/>
                  </a:moveTo>
                  <a:lnTo>
                    <a:pt x="590613" y="56743"/>
                  </a:lnTo>
                  <a:lnTo>
                    <a:pt x="586625" y="60744"/>
                  </a:lnTo>
                  <a:lnTo>
                    <a:pt x="590613" y="63144"/>
                  </a:lnTo>
                  <a:lnTo>
                    <a:pt x="589013" y="69532"/>
                  </a:lnTo>
                  <a:lnTo>
                    <a:pt x="593813" y="65544"/>
                  </a:lnTo>
                  <a:lnTo>
                    <a:pt x="596214" y="61544"/>
                  </a:lnTo>
                  <a:close/>
                </a:path>
                <a:path w="1016634" h="929640">
                  <a:moveTo>
                    <a:pt x="600011" y="428142"/>
                  </a:moveTo>
                  <a:lnTo>
                    <a:pt x="594614" y="427583"/>
                  </a:lnTo>
                  <a:lnTo>
                    <a:pt x="590118" y="430174"/>
                  </a:lnTo>
                  <a:lnTo>
                    <a:pt x="595210" y="429679"/>
                  </a:lnTo>
                  <a:lnTo>
                    <a:pt x="600011" y="428142"/>
                  </a:lnTo>
                  <a:close/>
                </a:path>
                <a:path w="1016634" h="929640">
                  <a:moveTo>
                    <a:pt x="611390" y="382828"/>
                  </a:moveTo>
                  <a:lnTo>
                    <a:pt x="605955" y="377240"/>
                  </a:lnTo>
                  <a:lnTo>
                    <a:pt x="598411" y="380733"/>
                  </a:lnTo>
                  <a:lnTo>
                    <a:pt x="592963" y="387667"/>
                  </a:lnTo>
                  <a:lnTo>
                    <a:pt x="593813" y="392417"/>
                  </a:lnTo>
                  <a:lnTo>
                    <a:pt x="597903" y="388112"/>
                  </a:lnTo>
                  <a:lnTo>
                    <a:pt x="603808" y="389128"/>
                  </a:lnTo>
                  <a:lnTo>
                    <a:pt x="609092" y="389382"/>
                  </a:lnTo>
                  <a:lnTo>
                    <a:pt x="611390" y="382828"/>
                  </a:lnTo>
                  <a:close/>
                </a:path>
                <a:path w="1016634" h="929640">
                  <a:moveTo>
                    <a:pt x="627570" y="479056"/>
                  </a:moveTo>
                  <a:lnTo>
                    <a:pt x="626681" y="472744"/>
                  </a:lnTo>
                  <a:lnTo>
                    <a:pt x="622947" y="468820"/>
                  </a:lnTo>
                  <a:lnTo>
                    <a:pt x="617791" y="470738"/>
                  </a:lnTo>
                  <a:lnTo>
                    <a:pt x="622579" y="474738"/>
                  </a:lnTo>
                  <a:lnTo>
                    <a:pt x="620191" y="480339"/>
                  </a:lnTo>
                  <a:lnTo>
                    <a:pt x="624179" y="484327"/>
                  </a:lnTo>
                  <a:lnTo>
                    <a:pt x="627570" y="479056"/>
                  </a:lnTo>
                  <a:close/>
                </a:path>
                <a:path w="1016634" h="929640">
                  <a:moveTo>
                    <a:pt x="636168" y="672947"/>
                  </a:moveTo>
                  <a:lnTo>
                    <a:pt x="628980" y="672947"/>
                  </a:lnTo>
                  <a:lnTo>
                    <a:pt x="631380" y="662559"/>
                  </a:lnTo>
                  <a:lnTo>
                    <a:pt x="622579" y="665746"/>
                  </a:lnTo>
                  <a:lnTo>
                    <a:pt x="623239" y="671601"/>
                  </a:lnTo>
                  <a:lnTo>
                    <a:pt x="628472" y="675347"/>
                  </a:lnTo>
                  <a:lnTo>
                    <a:pt x="634161" y="676097"/>
                  </a:lnTo>
                  <a:lnTo>
                    <a:pt x="636168" y="672947"/>
                  </a:lnTo>
                  <a:close/>
                </a:path>
                <a:path w="1016634" h="929640">
                  <a:moveTo>
                    <a:pt x="641896" y="480809"/>
                  </a:moveTo>
                  <a:lnTo>
                    <a:pt x="636168" y="481926"/>
                  </a:lnTo>
                  <a:lnTo>
                    <a:pt x="638086" y="488454"/>
                  </a:lnTo>
                  <a:lnTo>
                    <a:pt x="641261" y="485533"/>
                  </a:lnTo>
                  <a:lnTo>
                    <a:pt x="641896" y="480809"/>
                  </a:lnTo>
                  <a:close/>
                </a:path>
                <a:path w="1016634" h="929640">
                  <a:moveTo>
                    <a:pt x="650697" y="657085"/>
                  </a:moveTo>
                  <a:lnTo>
                    <a:pt x="644956" y="657758"/>
                  </a:lnTo>
                  <a:lnTo>
                    <a:pt x="646874" y="664730"/>
                  </a:lnTo>
                  <a:lnTo>
                    <a:pt x="650062" y="661949"/>
                  </a:lnTo>
                  <a:lnTo>
                    <a:pt x="650697" y="657085"/>
                  </a:lnTo>
                  <a:close/>
                </a:path>
                <a:path w="1016634" h="929640">
                  <a:moveTo>
                    <a:pt x="681418" y="403263"/>
                  </a:moveTo>
                  <a:lnTo>
                    <a:pt x="676135" y="402805"/>
                  </a:lnTo>
                  <a:lnTo>
                    <a:pt x="671296" y="405053"/>
                  </a:lnTo>
                  <a:lnTo>
                    <a:pt x="676427" y="404609"/>
                  </a:lnTo>
                  <a:lnTo>
                    <a:pt x="681418" y="403263"/>
                  </a:lnTo>
                  <a:close/>
                </a:path>
                <a:path w="1016634" h="929640">
                  <a:moveTo>
                    <a:pt x="683006" y="89636"/>
                  </a:moveTo>
                  <a:lnTo>
                    <a:pt x="677735" y="90309"/>
                  </a:lnTo>
                  <a:lnTo>
                    <a:pt x="679196" y="97282"/>
                  </a:lnTo>
                  <a:lnTo>
                    <a:pt x="682218" y="94513"/>
                  </a:lnTo>
                  <a:lnTo>
                    <a:pt x="683006" y="89636"/>
                  </a:lnTo>
                  <a:close/>
                </a:path>
                <a:path w="1016634" h="929640">
                  <a:moveTo>
                    <a:pt x="686523" y="667346"/>
                  </a:moveTo>
                  <a:lnTo>
                    <a:pt x="681723" y="664946"/>
                  </a:lnTo>
                  <a:lnTo>
                    <a:pt x="676135" y="660158"/>
                  </a:lnTo>
                  <a:lnTo>
                    <a:pt x="672934" y="664159"/>
                  </a:lnTo>
                  <a:lnTo>
                    <a:pt x="677735" y="666546"/>
                  </a:lnTo>
                  <a:lnTo>
                    <a:pt x="682523" y="671347"/>
                  </a:lnTo>
                  <a:lnTo>
                    <a:pt x="686523" y="667346"/>
                  </a:lnTo>
                  <a:close/>
                </a:path>
                <a:path w="1016634" h="929640">
                  <a:moveTo>
                    <a:pt x="688124" y="551459"/>
                  </a:moveTo>
                  <a:lnTo>
                    <a:pt x="682523" y="546671"/>
                  </a:lnTo>
                  <a:lnTo>
                    <a:pt x="678522" y="550659"/>
                  </a:lnTo>
                  <a:lnTo>
                    <a:pt x="682523" y="553059"/>
                  </a:lnTo>
                  <a:lnTo>
                    <a:pt x="680923" y="558660"/>
                  </a:lnTo>
                  <a:lnTo>
                    <a:pt x="685723" y="555459"/>
                  </a:lnTo>
                  <a:lnTo>
                    <a:pt x="688124" y="551459"/>
                  </a:lnTo>
                  <a:close/>
                </a:path>
                <a:path w="1016634" h="929640">
                  <a:moveTo>
                    <a:pt x="700214" y="748322"/>
                  </a:moveTo>
                  <a:lnTo>
                    <a:pt x="692912" y="749668"/>
                  </a:lnTo>
                  <a:lnTo>
                    <a:pt x="694156" y="754608"/>
                  </a:lnTo>
                  <a:lnTo>
                    <a:pt x="698614" y="752068"/>
                  </a:lnTo>
                  <a:lnTo>
                    <a:pt x="700214" y="748322"/>
                  </a:lnTo>
                  <a:close/>
                </a:path>
                <a:path w="1016634" h="929640">
                  <a:moveTo>
                    <a:pt x="704900" y="126276"/>
                  </a:moveTo>
                  <a:lnTo>
                    <a:pt x="699312" y="121488"/>
                  </a:lnTo>
                  <a:lnTo>
                    <a:pt x="695312" y="125476"/>
                  </a:lnTo>
                  <a:lnTo>
                    <a:pt x="700112" y="127876"/>
                  </a:lnTo>
                  <a:lnTo>
                    <a:pt x="697712" y="134277"/>
                  </a:lnTo>
                  <a:lnTo>
                    <a:pt x="702500" y="130276"/>
                  </a:lnTo>
                  <a:lnTo>
                    <a:pt x="704900" y="126276"/>
                  </a:lnTo>
                  <a:close/>
                </a:path>
                <a:path w="1016634" h="929640">
                  <a:moveTo>
                    <a:pt x="732561" y="663117"/>
                  </a:moveTo>
                  <a:lnTo>
                    <a:pt x="727278" y="662559"/>
                  </a:lnTo>
                  <a:lnTo>
                    <a:pt x="722452" y="665137"/>
                  </a:lnTo>
                  <a:lnTo>
                    <a:pt x="727583" y="664654"/>
                  </a:lnTo>
                  <a:lnTo>
                    <a:pt x="732561" y="663117"/>
                  </a:lnTo>
                  <a:close/>
                </a:path>
                <a:path w="1016634" h="929640">
                  <a:moveTo>
                    <a:pt x="733679" y="772845"/>
                  </a:moveTo>
                  <a:lnTo>
                    <a:pt x="728878" y="766457"/>
                  </a:lnTo>
                  <a:lnTo>
                    <a:pt x="725678" y="769645"/>
                  </a:lnTo>
                  <a:lnTo>
                    <a:pt x="716889" y="769645"/>
                  </a:lnTo>
                  <a:lnTo>
                    <a:pt x="721690" y="776846"/>
                  </a:lnTo>
                  <a:lnTo>
                    <a:pt x="724877" y="772845"/>
                  </a:lnTo>
                  <a:lnTo>
                    <a:pt x="733679" y="772845"/>
                  </a:lnTo>
                  <a:close/>
                </a:path>
                <a:path w="1016634" h="929640">
                  <a:moveTo>
                    <a:pt x="751738" y="689038"/>
                  </a:moveTo>
                  <a:lnTo>
                    <a:pt x="746455" y="688924"/>
                  </a:lnTo>
                  <a:lnTo>
                    <a:pt x="741629" y="691070"/>
                  </a:lnTo>
                  <a:lnTo>
                    <a:pt x="746760" y="690422"/>
                  </a:lnTo>
                  <a:lnTo>
                    <a:pt x="751738" y="689038"/>
                  </a:lnTo>
                  <a:close/>
                </a:path>
                <a:path w="1016634" h="929640">
                  <a:moveTo>
                    <a:pt x="776516" y="765784"/>
                  </a:moveTo>
                  <a:lnTo>
                    <a:pt x="771232" y="766457"/>
                  </a:lnTo>
                  <a:lnTo>
                    <a:pt x="772693" y="773417"/>
                  </a:lnTo>
                  <a:lnTo>
                    <a:pt x="775728" y="770648"/>
                  </a:lnTo>
                  <a:lnTo>
                    <a:pt x="776516" y="765784"/>
                  </a:lnTo>
                  <a:close/>
                </a:path>
                <a:path w="1016634" h="929640">
                  <a:moveTo>
                    <a:pt x="789622" y="758456"/>
                  </a:moveTo>
                  <a:lnTo>
                    <a:pt x="786028" y="755421"/>
                  </a:lnTo>
                  <a:lnTo>
                    <a:pt x="783031" y="749173"/>
                  </a:lnTo>
                  <a:lnTo>
                    <a:pt x="779729" y="745756"/>
                  </a:lnTo>
                  <a:lnTo>
                    <a:pt x="775233" y="751268"/>
                  </a:lnTo>
                  <a:lnTo>
                    <a:pt x="780821" y="751268"/>
                  </a:lnTo>
                  <a:lnTo>
                    <a:pt x="776033" y="759256"/>
                  </a:lnTo>
                  <a:lnTo>
                    <a:pt x="784021" y="756856"/>
                  </a:lnTo>
                  <a:lnTo>
                    <a:pt x="788022" y="764857"/>
                  </a:lnTo>
                  <a:lnTo>
                    <a:pt x="789622" y="758456"/>
                  </a:lnTo>
                  <a:close/>
                </a:path>
                <a:path w="1016634" h="929640">
                  <a:moveTo>
                    <a:pt x="796010" y="19989"/>
                  </a:moveTo>
                  <a:lnTo>
                    <a:pt x="792810" y="17589"/>
                  </a:lnTo>
                  <a:lnTo>
                    <a:pt x="793610" y="14389"/>
                  </a:lnTo>
                  <a:lnTo>
                    <a:pt x="791222" y="11988"/>
                  </a:lnTo>
                  <a:lnTo>
                    <a:pt x="784885" y="13804"/>
                  </a:lnTo>
                  <a:lnTo>
                    <a:pt x="785520" y="18084"/>
                  </a:lnTo>
                  <a:lnTo>
                    <a:pt x="790206" y="21323"/>
                  </a:lnTo>
                  <a:lnTo>
                    <a:pt x="796010" y="19989"/>
                  </a:lnTo>
                  <a:close/>
                </a:path>
                <a:path w="1016634" h="929640">
                  <a:moveTo>
                    <a:pt x="800811" y="716102"/>
                  </a:moveTo>
                  <a:lnTo>
                    <a:pt x="796010" y="713701"/>
                  </a:lnTo>
                  <a:lnTo>
                    <a:pt x="790422" y="708914"/>
                  </a:lnTo>
                  <a:lnTo>
                    <a:pt x="787222" y="712901"/>
                  </a:lnTo>
                  <a:lnTo>
                    <a:pt x="792010" y="715302"/>
                  </a:lnTo>
                  <a:lnTo>
                    <a:pt x="797610" y="720102"/>
                  </a:lnTo>
                  <a:lnTo>
                    <a:pt x="800811" y="716102"/>
                  </a:lnTo>
                  <a:close/>
                </a:path>
                <a:path w="1016634" h="929640">
                  <a:moveTo>
                    <a:pt x="821728" y="656285"/>
                  </a:moveTo>
                  <a:lnTo>
                    <a:pt x="815987" y="656958"/>
                  </a:lnTo>
                  <a:lnTo>
                    <a:pt x="817905" y="663930"/>
                  </a:lnTo>
                  <a:lnTo>
                    <a:pt x="821093" y="661162"/>
                  </a:lnTo>
                  <a:lnTo>
                    <a:pt x="821728" y="656285"/>
                  </a:lnTo>
                  <a:close/>
                </a:path>
                <a:path w="1016634" h="929640">
                  <a:moveTo>
                    <a:pt x="823188" y="781634"/>
                  </a:moveTo>
                  <a:lnTo>
                    <a:pt x="818388" y="775246"/>
                  </a:lnTo>
                  <a:lnTo>
                    <a:pt x="814400" y="779246"/>
                  </a:lnTo>
                  <a:lnTo>
                    <a:pt x="805599" y="779246"/>
                  </a:lnTo>
                  <a:lnTo>
                    <a:pt x="811199" y="785634"/>
                  </a:lnTo>
                  <a:lnTo>
                    <a:pt x="814400" y="781634"/>
                  </a:lnTo>
                  <a:lnTo>
                    <a:pt x="823188" y="781634"/>
                  </a:lnTo>
                  <a:close/>
                </a:path>
                <a:path w="1016634" h="929640">
                  <a:moveTo>
                    <a:pt x="835177" y="796023"/>
                  </a:moveTo>
                  <a:lnTo>
                    <a:pt x="833577" y="791222"/>
                  </a:lnTo>
                  <a:lnTo>
                    <a:pt x="830376" y="787234"/>
                  </a:lnTo>
                  <a:lnTo>
                    <a:pt x="826376" y="793623"/>
                  </a:lnTo>
                  <a:lnTo>
                    <a:pt x="827176" y="798423"/>
                  </a:lnTo>
                  <a:lnTo>
                    <a:pt x="830376" y="802411"/>
                  </a:lnTo>
                  <a:lnTo>
                    <a:pt x="835177" y="796023"/>
                  </a:lnTo>
                  <a:close/>
                </a:path>
                <a:path w="1016634" h="929640">
                  <a:moveTo>
                    <a:pt x="837374" y="173202"/>
                  </a:moveTo>
                  <a:lnTo>
                    <a:pt x="831977" y="172631"/>
                  </a:lnTo>
                  <a:lnTo>
                    <a:pt x="827481" y="175221"/>
                  </a:lnTo>
                  <a:lnTo>
                    <a:pt x="832573" y="174726"/>
                  </a:lnTo>
                  <a:lnTo>
                    <a:pt x="837374" y="173202"/>
                  </a:lnTo>
                  <a:close/>
                </a:path>
                <a:path w="1016634" h="929640">
                  <a:moveTo>
                    <a:pt x="854151" y="202768"/>
                  </a:moveTo>
                  <a:lnTo>
                    <a:pt x="848766" y="202209"/>
                  </a:lnTo>
                  <a:lnTo>
                    <a:pt x="844270" y="204787"/>
                  </a:lnTo>
                  <a:lnTo>
                    <a:pt x="849363" y="204304"/>
                  </a:lnTo>
                  <a:lnTo>
                    <a:pt x="854151" y="202768"/>
                  </a:lnTo>
                  <a:close/>
                </a:path>
                <a:path w="1016634" h="929640">
                  <a:moveTo>
                    <a:pt x="854951" y="261912"/>
                  </a:moveTo>
                  <a:lnTo>
                    <a:pt x="849553" y="261353"/>
                  </a:lnTo>
                  <a:lnTo>
                    <a:pt x="845058" y="263931"/>
                  </a:lnTo>
                  <a:lnTo>
                    <a:pt x="850163" y="263448"/>
                  </a:lnTo>
                  <a:lnTo>
                    <a:pt x="854951" y="261912"/>
                  </a:lnTo>
                  <a:close/>
                </a:path>
                <a:path w="1016634" h="929640">
                  <a:moveTo>
                    <a:pt x="864501" y="98552"/>
                  </a:moveTo>
                  <a:lnTo>
                    <a:pt x="856754" y="99910"/>
                  </a:lnTo>
                  <a:lnTo>
                    <a:pt x="858443" y="104851"/>
                  </a:lnTo>
                  <a:lnTo>
                    <a:pt x="863041" y="102298"/>
                  </a:lnTo>
                  <a:lnTo>
                    <a:pt x="864501" y="98552"/>
                  </a:lnTo>
                  <a:close/>
                </a:path>
                <a:path w="1016634" h="929640">
                  <a:moveTo>
                    <a:pt x="875626" y="709015"/>
                  </a:moveTo>
                  <a:lnTo>
                    <a:pt x="870343" y="708914"/>
                  </a:lnTo>
                  <a:lnTo>
                    <a:pt x="865505" y="711047"/>
                  </a:lnTo>
                  <a:lnTo>
                    <a:pt x="870635" y="710412"/>
                  </a:lnTo>
                  <a:lnTo>
                    <a:pt x="875626" y="709015"/>
                  </a:lnTo>
                  <a:close/>
                </a:path>
                <a:path w="1016634" h="929640">
                  <a:moveTo>
                    <a:pt x="885329" y="392176"/>
                  </a:moveTo>
                  <a:lnTo>
                    <a:pt x="879932" y="391617"/>
                  </a:lnTo>
                  <a:lnTo>
                    <a:pt x="875436" y="394208"/>
                  </a:lnTo>
                  <a:lnTo>
                    <a:pt x="880529" y="393712"/>
                  </a:lnTo>
                  <a:lnTo>
                    <a:pt x="885329" y="392176"/>
                  </a:lnTo>
                  <a:close/>
                </a:path>
                <a:path w="1016634" h="929640">
                  <a:moveTo>
                    <a:pt x="894092" y="914882"/>
                  </a:moveTo>
                  <a:lnTo>
                    <a:pt x="890320" y="912710"/>
                  </a:lnTo>
                  <a:lnTo>
                    <a:pt x="888136" y="917244"/>
                  </a:lnTo>
                  <a:lnTo>
                    <a:pt x="883627" y="921994"/>
                  </a:lnTo>
                  <a:lnTo>
                    <a:pt x="881659" y="926312"/>
                  </a:lnTo>
                  <a:lnTo>
                    <a:pt x="887120" y="929487"/>
                  </a:lnTo>
                  <a:lnTo>
                    <a:pt x="888746" y="924623"/>
                  </a:lnTo>
                  <a:lnTo>
                    <a:pt x="892314" y="919302"/>
                  </a:lnTo>
                  <a:lnTo>
                    <a:pt x="894092" y="914882"/>
                  </a:lnTo>
                  <a:close/>
                </a:path>
                <a:path w="1016634" h="929640">
                  <a:moveTo>
                    <a:pt x="912241" y="909497"/>
                  </a:moveTo>
                  <a:lnTo>
                    <a:pt x="907097" y="907910"/>
                  </a:lnTo>
                  <a:lnTo>
                    <a:pt x="901230" y="907478"/>
                  </a:lnTo>
                  <a:lnTo>
                    <a:pt x="896112" y="906221"/>
                  </a:lnTo>
                  <a:lnTo>
                    <a:pt x="894295" y="906005"/>
                  </a:lnTo>
                  <a:lnTo>
                    <a:pt x="898309" y="908710"/>
                  </a:lnTo>
                  <a:lnTo>
                    <a:pt x="900353" y="912977"/>
                  </a:lnTo>
                  <a:lnTo>
                    <a:pt x="907503" y="912215"/>
                  </a:lnTo>
                  <a:lnTo>
                    <a:pt x="912241" y="909497"/>
                  </a:lnTo>
                  <a:close/>
                </a:path>
                <a:path w="1016634" h="929640">
                  <a:moveTo>
                    <a:pt x="912812" y="718058"/>
                  </a:moveTo>
                  <a:lnTo>
                    <a:pt x="905510" y="719302"/>
                  </a:lnTo>
                  <a:lnTo>
                    <a:pt x="906741" y="724585"/>
                  </a:lnTo>
                  <a:lnTo>
                    <a:pt x="911199" y="721995"/>
                  </a:lnTo>
                  <a:lnTo>
                    <a:pt x="912812" y="718058"/>
                  </a:lnTo>
                  <a:close/>
                </a:path>
                <a:path w="1016634" h="929640">
                  <a:moveTo>
                    <a:pt x="919086" y="652957"/>
                  </a:moveTo>
                  <a:lnTo>
                    <a:pt x="914298" y="646569"/>
                  </a:lnTo>
                  <a:lnTo>
                    <a:pt x="910297" y="650570"/>
                  </a:lnTo>
                  <a:lnTo>
                    <a:pt x="901509" y="650570"/>
                  </a:lnTo>
                  <a:lnTo>
                    <a:pt x="907097" y="656958"/>
                  </a:lnTo>
                  <a:lnTo>
                    <a:pt x="910297" y="652957"/>
                  </a:lnTo>
                  <a:lnTo>
                    <a:pt x="919086" y="652957"/>
                  </a:lnTo>
                  <a:close/>
                </a:path>
                <a:path w="1016634" h="929640">
                  <a:moveTo>
                    <a:pt x="921486" y="318897"/>
                  </a:moveTo>
                  <a:lnTo>
                    <a:pt x="916698" y="316496"/>
                  </a:lnTo>
                  <a:lnTo>
                    <a:pt x="911098" y="311696"/>
                  </a:lnTo>
                  <a:lnTo>
                    <a:pt x="907897" y="315696"/>
                  </a:lnTo>
                  <a:lnTo>
                    <a:pt x="912698" y="317296"/>
                  </a:lnTo>
                  <a:lnTo>
                    <a:pt x="917486" y="322084"/>
                  </a:lnTo>
                  <a:lnTo>
                    <a:pt x="921486" y="318897"/>
                  </a:lnTo>
                  <a:close/>
                </a:path>
                <a:path w="1016634" h="929640">
                  <a:moveTo>
                    <a:pt x="936675" y="684136"/>
                  </a:moveTo>
                  <a:lnTo>
                    <a:pt x="932980" y="681951"/>
                  </a:lnTo>
                  <a:lnTo>
                    <a:pt x="929284" y="677443"/>
                  </a:lnTo>
                  <a:lnTo>
                    <a:pt x="925880" y="675474"/>
                  </a:lnTo>
                  <a:lnTo>
                    <a:pt x="923086" y="680935"/>
                  </a:lnTo>
                  <a:lnTo>
                    <a:pt x="927684" y="682104"/>
                  </a:lnTo>
                  <a:lnTo>
                    <a:pt x="931672" y="686130"/>
                  </a:lnTo>
                  <a:lnTo>
                    <a:pt x="934770" y="688352"/>
                  </a:lnTo>
                  <a:lnTo>
                    <a:pt x="936675" y="684136"/>
                  </a:lnTo>
                  <a:close/>
                </a:path>
                <a:path w="1016634" h="929640">
                  <a:moveTo>
                    <a:pt x="936790" y="669201"/>
                  </a:moveTo>
                  <a:lnTo>
                    <a:pt x="929474" y="670547"/>
                  </a:lnTo>
                  <a:lnTo>
                    <a:pt x="930719" y="675487"/>
                  </a:lnTo>
                  <a:lnTo>
                    <a:pt x="935177" y="672947"/>
                  </a:lnTo>
                  <a:lnTo>
                    <a:pt x="936790" y="669201"/>
                  </a:lnTo>
                  <a:close/>
                </a:path>
                <a:path w="1016634" h="929640">
                  <a:moveTo>
                    <a:pt x="948664" y="642569"/>
                  </a:moveTo>
                  <a:lnTo>
                    <a:pt x="943864" y="640181"/>
                  </a:lnTo>
                  <a:lnTo>
                    <a:pt x="938276" y="635381"/>
                  </a:lnTo>
                  <a:lnTo>
                    <a:pt x="935075" y="639381"/>
                  </a:lnTo>
                  <a:lnTo>
                    <a:pt x="939876" y="641769"/>
                  </a:lnTo>
                  <a:lnTo>
                    <a:pt x="945464" y="646569"/>
                  </a:lnTo>
                  <a:lnTo>
                    <a:pt x="948664" y="642569"/>
                  </a:lnTo>
                  <a:close/>
                </a:path>
                <a:path w="1016634" h="929640">
                  <a:moveTo>
                    <a:pt x="960653" y="460349"/>
                  </a:moveTo>
                  <a:lnTo>
                    <a:pt x="959053" y="455561"/>
                  </a:lnTo>
                  <a:lnTo>
                    <a:pt x="955852" y="451561"/>
                  </a:lnTo>
                  <a:lnTo>
                    <a:pt x="951064" y="457161"/>
                  </a:lnTo>
                  <a:lnTo>
                    <a:pt x="951852" y="461949"/>
                  </a:lnTo>
                  <a:lnTo>
                    <a:pt x="955852" y="466750"/>
                  </a:lnTo>
                  <a:lnTo>
                    <a:pt x="960653" y="460349"/>
                  </a:lnTo>
                  <a:close/>
                </a:path>
                <a:path w="1016634" h="929640">
                  <a:moveTo>
                    <a:pt x="981430" y="466750"/>
                  </a:moveTo>
                  <a:lnTo>
                    <a:pt x="975829" y="461949"/>
                  </a:lnTo>
                  <a:lnTo>
                    <a:pt x="971842" y="465950"/>
                  </a:lnTo>
                  <a:lnTo>
                    <a:pt x="976630" y="468350"/>
                  </a:lnTo>
                  <a:lnTo>
                    <a:pt x="974229" y="474738"/>
                  </a:lnTo>
                  <a:lnTo>
                    <a:pt x="979030" y="470738"/>
                  </a:lnTo>
                  <a:lnTo>
                    <a:pt x="981430" y="466750"/>
                  </a:lnTo>
                  <a:close/>
                </a:path>
                <a:path w="1016634" h="929640">
                  <a:moveTo>
                    <a:pt x="996403" y="229247"/>
                  </a:moveTo>
                  <a:lnTo>
                    <a:pt x="992619" y="224586"/>
                  </a:lnTo>
                  <a:lnTo>
                    <a:pt x="991019" y="227774"/>
                  </a:lnTo>
                  <a:lnTo>
                    <a:pt x="990219" y="227774"/>
                  </a:lnTo>
                  <a:lnTo>
                    <a:pt x="980592" y="231660"/>
                  </a:lnTo>
                  <a:lnTo>
                    <a:pt x="987526" y="231876"/>
                  </a:lnTo>
                  <a:lnTo>
                    <a:pt x="996403" y="229247"/>
                  </a:lnTo>
                  <a:close/>
                </a:path>
                <a:path w="1016634" h="929640">
                  <a:moveTo>
                    <a:pt x="999236" y="715670"/>
                  </a:moveTo>
                  <a:lnTo>
                    <a:pt x="991819" y="716902"/>
                  </a:lnTo>
                  <a:lnTo>
                    <a:pt x="993394" y="722185"/>
                  </a:lnTo>
                  <a:lnTo>
                    <a:pt x="997813" y="719594"/>
                  </a:lnTo>
                  <a:lnTo>
                    <a:pt x="999236" y="715670"/>
                  </a:lnTo>
                  <a:close/>
                </a:path>
                <a:path w="1016634" h="929640">
                  <a:moveTo>
                    <a:pt x="1004836" y="269595"/>
                  </a:moveTo>
                  <a:lnTo>
                    <a:pt x="997407" y="270941"/>
                  </a:lnTo>
                  <a:lnTo>
                    <a:pt x="998982" y="275882"/>
                  </a:lnTo>
                  <a:lnTo>
                    <a:pt x="1003401" y="273342"/>
                  </a:lnTo>
                  <a:lnTo>
                    <a:pt x="1004836" y="269595"/>
                  </a:lnTo>
                  <a:close/>
                </a:path>
                <a:path w="1016634" h="929640">
                  <a:moveTo>
                    <a:pt x="1010196" y="244563"/>
                  </a:moveTo>
                  <a:lnTo>
                    <a:pt x="1004608" y="239763"/>
                  </a:lnTo>
                  <a:lnTo>
                    <a:pt x="1000607" y="243763"/>
                  </a:lnTo>
                  <a:lnTo>
                    <a:pt x="1005408" y="245364"/>
                  </a:lnTo>
                  <a:lnTo>
                    <a:pt x="1003007" y="251752"/>
                  </a:lnTo>
                  <a:lnTo>
                    <a:pt x="1007808" y="248564"/>
                  </a:lnTo>
                  <a:lnTo>
                    <a:pt x="1010196" y="244563"/>
                  </a:lnTo>
                  <a:close/>
                </a:path>
                <a:path w="1016634" h="929640">
                  <a:moveTo>
                    <a:pt x="1015936" y="463677"/>
                  </a:moveTo>
                  <a:lnTo>
                    <a:pt x="1010196" y="464350"/>
                  </a:lnTo>
                  <a:lnTo>
                    <a:pt x="1012113" y="471322"/>
                  </a:lnTo>
                  <a:lnTo>
                    <a:pt x="1015301" y="468541"/>
                  </a:lnTo>
                  <a:lnTo>
                    <a:pt x="1015936" y="463677"/>
                  </a:lnTo>
                  <a:close/>
                </a:path>
                <a:path w="1016634" h="929640">
                  <a:moveTo>
                    <a:pt x="1016596" y="342074"/>
                  </a:moveTo>
                  <a:lnTo>
                    <a:pt x="1014996" y="337273"/>
                  </a:lnTo>
                  <a:lnTo>
                    <a:pt x="1011796" y="333273"/>
                  </a:lnTo>
                  <a:lnTo>
                    <a:pt x="1007808" y="338874"/>
                  </a:lnTo>
                  <a:lnTo>
                    <a:pt x="1008595" y="343662"/>
                  </a:lnTo>
                  <a:lnTo>
                    <a:pt x="1011796" y="348462"/>
                  </a:lnTo>
                  <a:lnTo>
                    <a:pt x="1016596" y="34207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976153" y="9235922"/>
              <a:ext cx="1311910" cy="1043305"/>
            </a:xfrm>
            <a:custGeom>
              <a:avLst/>
              <a:gdLst/>
              <a:ahLst/>
              <a:cxnLst/>
              <a:rect l="l" t="t" r="r" b="b"/>
              <a:pathLst>
                <a:path w="1311909" h="1043304">
                  <a:moveTo>
                    <a:pt x="30378" y="489927"/>
                  </a:moveTo>
                  <a:lnTo>
                    <a:pt x="24587" y="484733"/>
                  </a:lnTo>
                  <a:lnTo>
                    <a:pt x="18288" y="480733"/>
                  </a:lnTo>
                  <a:lnTo>
                    <a:pt x="11836" y="477329"/>
                  </a:lnTo>
                  <a:lnTo>
                    <a:pt x="5600" y="473938"/>
                  </a:lnTo>
                  <a:lnTo>
                    <a:pt x="8001" y="478739"/>
                  </a:lnTo>
                  <a:lnTo>
                    <a:pt x="0" y="480326"/>
                  </a:lnTo>
                  <a:lnTo>
                    <a:pt x="1600" y="485127"/>
                  </a:lnTo>
                  <a:lnTo>
                    <a:pt x="9474" y="483628"/>
                  </a:lnTo>
                  <a:lnTo>
                    <a:pt x="15989" y="486930"/>
                  </a:lnTo>
                  <a:lnTo>
                    <a:pt x="22504" y="490524"/>
                  </a:lnTo>
                  <a:lnTo>
                    <a:pt x="30378" y="489927"/>
                  </a:lnTo>
                  <a:close/>
                </a:path>
                <a:path w="1311909" h="1043304">
                  <a:moveTo>
                    <a:pt x="178231" y="497916"/>
                  </a:moveTo>
                  <a:lnTo>
                    <a:pt x="171831" y="499516"/>
                  </a:lnTo>
                  <a:lnTo>
                    <a:pt x="167843" y="501116"/>
                  </a:lnTo>
                  <a:lnTo>
                    <a:pt x="170230" y="508304"/>
                  </a:lnTo>
                  <a:lnTo>
                    <a:pt x="175831" y="506704"/>
                  </a:lnTo>
                  <a:lnTo>
                    <a:pt x="173431" y="502716"/>
                  </a:lnTo>
                  <a:lnTo>
                    <a:pt x="178231" y="497916"/>
                  </a:lnTo>
                  <a:close/>
                </a:path>
                <a:path w="1311909" h="1043304">
                  <a:moveTo>
                    <a:pt x="187248" y="525894"/>
                  </a:moveTo>
                  <a:lnTo>
                    <a:pt x="181229" y="522592"/>
                  </a:lnTo>
                  <a:lnTo>
                    <a:pt x="171907" y="520928"/>
                  </a:lnTo>
                  <a:lnTo>
                    <a:pt x="172631" y="526681"/>
                  </a:lnTo>
                  <a:lnTo>
                    <a:pt x="172631" y="527481"/>
                  </a:lnTo>
                  <a:lnTo>
                    <a:pt x="175831" y="525094"/>
                  </a:lnTo>
                  <a:lnTo>
                    <a:pt x="176631" y="525094"/>
                  </a:lnTo>
                  <a:lnTo>
                    <a:pt x="187248" y="525894"/>
                  </a:lnTo>
                  <a:close/>
                </a:path>
                <a:path w="1311909" h="1043304">
                  <a:moveTo>
                    <a:pt x="194538" y="479044"/>
                  </a:moveTo>
                  <a:lnTo>
                    <a:pt x="189217" y="479234"/>
                  </a:lnTo>
                  <a:lnTo>
                    <a:pt x="185991" y="481965"/>
                  </a:lnTo>
                  <a:lnTo>
                    <a:pt x="193408" y="484327"/>
                  </a:lnTo>
                  <a:lnTo>
                    <a:pt x="194538" y="479044"/>
                  </a:lnTo>
                  <a:close/>
                </a:path>
                <a:path w="1311909" h="1043304">
                  <a:moveTo>
                    <a:pt x="222186" y="415594"/>
                  </a:moveTo>
                  <a:lnTo>
                    <a:pt x="221386" y="410006"/>
                  </a:lnTo>
                  <a:lnTo>
                    <a:pt x="214198" y="413194"/>
                  </a:lnTo>
                  <a:lnTo>
                    <a:pt x="212598" y="417195"/>
                  </a:lnTo>
                  <a:lnTo>
                    <a:pt x="213398" y="422783"/>
                  </a:lnTo>
                  <a:lnTo>
                    <a:pt x="220586" y="420395"/>
                  </a:lnTo>
                  <a:lnTo>
                    <a:pt x="222186" y="415594"/>
                  </a:lnTo>
                  <a:close/>
                </a:path>
                <a:path w="1311909" h="1043304">
                  <a:moveTo>
                    <a:pt x="226847" y="691286"/>
                  </a:moveTo>
                  <a:lnTo>
                    <a:pt x="221488" y="691629"/>
                  </a:lnTo>
                  <a:lnTo>
                    <a:pt x="218071" y="694207"/>
                  </a:lnTo>
                  <a:lnTo>
                    <a:pt x="225386" y="696125"/>
                  </a:lnTo>
                  <a:lnTo>
                    <a:pt x="226847" y="691286"/>
                  </a:lnTo>
                  <a:close/>
                </a:path>
                <a:path w="1311909" h="1043304">
                  <a:moveTo>
                    <a:pt x="244957" y="799820"/>
                  </a:moveTo>
                  <a:lnTo>
                    <a:pt x="242646" y="794994"/>
                  </a:lnTo>
                  <a:lnTo>
                    <a:pt x="236575" y="793623"/>
                  </a:lnTo>
                  <a:lnTo>
                    <a:pt x="238175" y="796823"/>
                  </a:lnTo>
                  <a:lnTo>
                    <a:pt x="235775" y="799223"/>
                  </a:lnTo>
                  <a:lnTo>
                    <a:pt x="236575" y="802411"/>
                  </a:lnTo>
                  <a:lnTo>
                    <a:pt x="243090" y="803744"/>
                  </a:lnTo>
                  <a:lnTo>
                    <a:pt x="244957" y="799820"/>
                  </a:lnTo>
                  <a:close/>
                </a:path>
                <a:path w="1311909" h="1043304">
                  <a:moveTo>
                    <a:pt x="247675" y="75590"/>
                  </a:moveTo>
                  <a:lnTo>
                    <a:pt x="244068" y="71628"/>
                  </a:lnTo>
                  <a:lnTo>
                    <a:pt x="238506" y="68427"/>
                  </a:lnTo>
                  <a:lnTo>
                    <a:pt x="234975" y="68732"/>
                  </a:lnTo>
                  <a:lnTo>
                    <a:pt x="233375" y="73533"/>
                  </a:lnTo>
                  <a:lnTo>
                    <a:pt x="243763" y="77520"/>
                  </a:lnTo>
                  <a:lnTo>
                    <a:pt x="245364" y="77520"/>
                  </a:lnTo>
                  <a:lnTo>
                    <a:pt x="247675" y="75590"/>
                  </a:lnTo>
                  <a:close/>
                </a:path>
                <a:path w="1311909" h="1043304">
                  <a:moveTo>
                    <a:pt x="276860" y="140982"/>
                  </a:moveTo>
                  <a:lnTo>
                    <a:pt x="271538" y="141160"/>
                  </a:lnTo>
                  <a:lnTo>
                    <a:pt x="268312" y="143903"/>
                  </a:lnTo>
                  <a:lnTo>
                    <a:pt x="275729" y="146265"/>
                  </a:lnTo>
                  <a:lnTo>
                    <a:pt x="276860" y="140982"/>
                  </a:lnTo>
                  <a:close/>
                </a:path>
                <a:path w="1311909" h="1043304">
                  <a:moveTo>
                    <a:pt x="286207" y="302450"/>
                  </a:moveTo>
                  <a:lnTo>
                    <a:pt x="281825" y="303606"/>
                  </a:lnTo>
                  <a:lnTo>
                    <a:pt x="278790" y="307619"/>
                  </a:lnTo>
                  <a:lnTo>
                    <a:pt x="284518" y="309295"/>
                  </a:lnTo>
                  <a:lnTo>
                    <a:pt x="286207" y="302450"/>
                  </a:lnTo>
                  <a:close/>
                </a:path>
                <a:path w="1311909" h="1043304">
                  <a:moveTo>
                    <a:pt x="291515" y="643369"/>
                  </a:moveTo>
                  <a:lnTo>
                    <a:pt x="286727" y="641578"/>
                  </a:lnTo>
                  <a:lnTo>
                    <a:pt x="281622" y="640676"/>
                  </a:lnTo>
                  <a:lnTo>
                    <a:pt x="286118" y="643369"/>
                  </a:lnTo>
                  <a:lnTo>
                    <a:pt x="291515" y="643369"/>
                  </a:lnTo>
                  <a:close/>
                </a:path>
                <a:path w="1311909" h="1043304">
                  <a:moveTo>
                    <a:pt x="292315" y="610489"/>
                  </a:moveTo>
                  <a:lnTo>
                    <a:pt x="287515" y="608507"/>
                  </a:lnTo>
                  <a:lnTo>
                    <a:pt x="282422" y="607568"/>
                  </a:lnTo>
                  <a:lnTo>
                    <a:pt x="286918" y="610603"/>
                  </a:lnTo>
                  <a:lnTo>
                    <a:pt x="292315" y="610489"/>
                  </a:lnTo>
                  <a:close/>
                </a:path>
                <a:path w="1311909" h="1043304">
                  <a:moveTo>
                    <a:pt x="294919" y="485127"/>
                  </a:moveTo>
                  <a:lnTo>
                    <a:pt x="292519" y="481126"/>
                  </a:lnTo>
                  <a:lnTo>
                    <a:pt x="290118" y="474738"/>
                  </a:lnTo>
                  <a:lnTo>
                    <a:pt x="284518" y="476338"/>
                  </a:lnTo>
                  <a:lnTo>
                    <a:pt x="287718" y="480326"/>
                  </a:lnTo>
                  <a:lnTo>
                    <a:pt x="290118" y="486727"/>
                  </a:lnTo>
                  <a:lnTo>
                    <a:pt x="294919" y="485127"/>
                  </a:lnTo>
                  <a:close/>
                </a:path>
                <a:path w="1311909" h="1043304">
                  <a:moveTo>
                    <a:pt x="321284" y="316496"/>
                  </a:moveTo>
                  <a:lnTo>
                    <a:pt x="314896" y="318096"/>
                  </a:lnTo>
                  <a:lnTo>
                    <a:pt x="310896" y="319684"/>
                  </a:lnTo>
                  <a:lnTo>
                    <a:pt x="313296" y="326885"/>
                  </a:lnTo>
                  <a:lnTo>
                    <a:pt x="318884" y="325285"/>
                  </a:lnTo>
                  <a:lnTo>
                    <a:pt x="315696" y="321284"/>
                  </a:lnTo>
                  <a:lnTo>
                    <a:pt x="321284" y="316496"/>
                  </a:lnTo>
                  <a:close/>
                </a:path>
                <a:path w="1311909" h="1043304">
                  <a:moveTo>
                    <a:pt x="322681" y="558203"/>
                  </a:moveTo>
                  <a:lnTo>
                    <a:pt x="317893" y="556260"/>
                  </a:lnTo>
                  <a:lnTo>
                    <a:pt x="312801" y="555510"/>
                  </a:lnTo>
                  <a:lnTo>
                    <a:pt x="317296" y="558660"/>
                  </a:lnTo>
                  <a:lnTo>
                    <a:pt x="322681" y="558203"/>
                  </a:lnTo>
                  <a:close/>
                </a:path>
                <a:path w="1311909" h="1043304">
                  <a:moveTo>
                    <a:pt x="329412" y="650684"/>
                  </a:moveTo>
                  <a:lnTo>
                    <a:pt x="323684" y="651370"/>
                  </a:lnTo>
                  <a:lnTo>
                    <a:pt x="325589" y="658329"/>
                  </a:lnTo>
                  <a:lnTo>
                    <a:pt x="328777" y="655561"/>
                  </a:lnTo>
                  <a:lnTo>
                    <a:pt x="329412" y="650684"/>
                  </a:lnTo>
                  <a:close/>
                </a:path>
                <a:path w="1311909" h="1043304">
                  <a:moveTo>
                    <a:pt x="333273" y="332473"/>
                  </a:moveTo>
                  <a:lnTo>
                    <a:pt x="326085" y="335673"/>
                  </a:lnTo>
                  <a:lnTo>
                    <a:pt x="324485" y="339674"/>
                  </a:lnTo>
                  <a:lnTo>
                    <a:pt x="325285" y="345262"/>
                  </a:lnTo>
                  <a:lnTo>
                    <a:pt x="331673" y="342061"/>
                  </a:lnTo>
                  <a:lnTo>
                    <a:pt x="333273" y="337273"/>
                  </a:lnTo>
                  <a:lnTo>
                    <a:pt x="333273" y="332473"/>
                  </a:lnTo>
                  <a:close/>
                </a:path>
                <a:path w="1311909" h="1043304">
                  <a:moveTo>
                    <a:pt x="365048" y="430669"/>
                  </a:moveTo>
                  <a:lnTo>
                    <a:pt x="360248" y="428688"/>
                  </a:lnTo>
                  <a:lnTo>
                    <a:pt x="355155" y="427748"/>
                  </a:lnTo>
                  <a:lnTo>
                    <a:pt x="359651" y="430784"/>
                  </a:lnTo>
                  <a:lnTo>
                    <a:pt x="365048" y="430669"/>
                  </a:lnTo>
                  <a:close/>
                </a:path>
                <a:path w="1311909" h="1043304">
                  <a:moveTo>
                    <a:pt x="379831" y="777862"/>
                  </a:moveTo>
                  <a:lnTo>
                    <a:pt x="375627" y="778840"/>
                  </a:lnTo>
                  <a:lnTo>
                    <a:pt x="372630" y="782815"/>
                  </a:lnTo>
                  <a:lnTo>
                    <a:pt x="378028" y="784834"/>
                  </a:lnTo>
                  <a:lnTo>
                    <a:pt x="379831" y="777862"/>
                  </a:lnTo>
                  <a:close/>
                </a:path>
                <a:path w="1311909" h="1043304">
                  <a:moveTo>
                    <a:pt x="382828" y="737679"/>
                  </a:moveTo>
                  <a:lnTo>
                    <a:pt x="376428" y="738479"/>
                  </a:lnTo>
                  <a:lnTo>
                    <a:pt x="372440" y="740079"/>
                  </a:lnTo>
                  <a:lnTo>
                    <a:pt x="374840" y="747268"/>
                  </a:lnTo>
                  <a:lnTo>
                    <a:pt x="380428" y="745667"/>
                  </a:lnTo>
                  <a:lnTo>
                    <a:pt x="378028" y="741680"/>
                  </a:lnTo>
                  <a:lnTo>
                    <a:pt x="382828" y="737679"/>
                  </a:lnTo>
                  <a:close/>
                </a:path>
                <a:path w="1311909" h="1043304">
                  <a:moveTo>
                    <a:pt x="391160" y="519137"/>
                  </a:moveTo>
                  <a:lnTo>
                    <a:pt x="390817" y="510705"/>
                  </a:lnTo>
                  <a:lnTo>
                    <a:pt x="383743" y="515315"/>
                  </a:lnTo>
                  <a:lnTo>
                    <a:pt x="386321" y="519391"/>
                  </a:lnTo>
                  <a:lnTo>
                    <a:pt x="391160" y="519137"/>
                  </a:lnTo>
                  <a:close/>
                </a:path>
                <a:path w="1311909" h="1043304">
                  <a:moveTo>
                    <a:pt x="412889" y="511149"/>
                  </a:moveTo>
                  <a:lnTo>
                    <a:pt x="407606" y="510705"/>
                  </a:lnTo>
                  <a:lnTo>
                    <a:pt x="402767" y="512953"/>
                  </a:lnTo>
                  <a:lnTo>
                    <a:pt x="407898" y="512495"/>
                  </a:lnTo>
                  <a:lnTo>
                    <a:pt x="412889" y="511149"/>
                  </a:lnTo>
                  <a:close/>
                </a:path>
                <a:path w="1311909" h="1043304">
                  <a:moveTo>
                    <a:pt x="419811" y="600468"/>
                  </a:moveTo>
                  <a:lnTo>
                    <a:pt x="412394" y="601814"/>
                  </a:lnTo>
                  <a:lnTo>
                    <a:pt x="413969" y="606755"/>
                  </a:lnTo>
                  <a:lnTo>
                    <a:pt x="418388" y="604215"/>
                  </a:lnTo>
                  <a:lnTo>
                    <a:pt x="419811" y="600468"/>
                  </a:lnTo>
                  <a:close/>
                </a:path>
                <a:path w="1311909" h="1043304">
                  <a:moveTo>
                    <a:pt x="426123" y="498043"/>
                  </a:moveTo>
                  <a:lnTo>
                    <a:pt x="420395" y="498716"/>
                  </a:lnTo>
                  <a:lnTo>
                    <a:pt x="422300" y="505688"/>
                  </a:lnTo>
                  <a:lnTo>
                    <a:pt x="425488" y="502907"/>
                  </a:lnTo>
                  <a:lnTo>
                    <a:pt x="426123" y="498043"/>
                  </a:lnTo>
                  <a:close/>
                </a:path>
                <a:path w="1311909" h="1043304">
                  <a:moveTo>
                    <a:pt x="437172" y="611403"/>
                  </a:moveTo>
                  <a:lnTo>
                    <a:pt x="432371" y="609003"/>
                  </a:lnTo>
                  <a:lnTo>
                    <a:pt x="426783" y="604215"/>
                  </a:lnTo>
                  <a:lnTo>
                    <a:pt x="423583" y="608203"/>
                  </a:lnTo>
                  <a:lnTo>
                    <a:pt x="428383" y="610603"/>
                  </a:lnTo>
                  <a:lnTo>
                    <a:pt x="433971" y="615403"/>
                  </a:lnTo>
                  <a:lnTo>
                    <a:pt x="437172" y="611403"/>
                  </a:lnTo>
                  <a:close/>
                </a:path>
                <a:path w="1311909" h="1043304">
                  <a:moveTo>
                    <a:pt x="442772" y="190220"/>
                  </a:moveTo>
                  <a:lnTo>
                    <a:pt x="439572" y="186220"/>
                  </a:lnTo>
                  <a:lnTo>
                    <a:pt x="437172" y="179031"/>
                  </a:lnTo>
                  <a:lnTo>
                    <a:pt x="432371" y="181419"/>
                  </a:lnTo>
                  <a:lnTo>
                    <a:pt x="435571" y="185420"/>
                  </a:lnTo>
                  <a:lnTo>
                    <a:pt x="437972" y="191820"/>
                  </a:lnTo>
                  <a:lnTo>
                    <a:pt x="442772" y="190220"/>
                  </a:lnTo>
                  <a:close/>
                </a:path>
                <a:path w="1311909" h="1043304">
                  <a:moveTo>
                    <a:pt x="444360" y="842378"/>
                  </a:moveTo>
                  <a:lnTo>
                    <a:pt x="437972" y="843978"/>
                  </a:lnTo>
                  <a:lnTo>
                    <a:pt x="433971" y="845578"/>
                  </a:lnTo>
                  <a:lnTo>
                    <a:pt x="436372" y="852766"/>
                  </a:lnTo>
                  <a:lnTo>
                    <a:pt x="441972" y="851166"/>
                  </a:lnTo>
                  <a:lnTo>
                    <a:pt x="438772" y="847178"/>
                  </a:lnTo>
                  <a:lnTo>
                    <a:pt x="444360" y="842378"/>
                  </a:lnTo>
                  <a:close/>
                </a:path>
                <a:path w="1311909" h="1043304">
                  <a:moveTo>
                    <a:pt x="448360" y="534682"/>
                  </a:moveTo>
                  <a:lnTo>
                    <a:pt x="441286" y="527151"/>
                  </a:lnTo>
                  <a:lnTo>
                    <a:pt x="437870" y="529590"/>
                  </a:lnTo>
                  <a:lnTo>
                    <a:pt x="439712" y="534568"/>
                  </a:lnTo>
                  <a:lnTo>
                    <a:pt x="448360" y="534682"/>
                  </a:lnTo>
                  <a:close/>
                </a:path>
                <a:path w="1311909" h="1043304">
                  <a:moveTo>
                    <a:pt x="479272" y="600036"/>
                  </a:moveTo>
                  <a:lnTo>
                    <a:pt x="475538" y="594626"/>
                  </a:lnTo>
                  <a:lnTo>
                    <a:pt x="472338" y="600214"/>
                  </a:lnTo>
                  <a:lnTo>
                    <a:pt x="465150" y="606602"/>
                  </a:lnTo>
                  <a:lnTo>
                    <a:pt x="469938" y="610603"/>
                  </a:lnTo>
                  <a:lnTo>
                    <a:pt x="474751" y="606082"/>
                  </a:lnTo>
                  <a:lnTo>
                    <a:pt x="478434" y="603211"/>
                  </a:lnTo>
                  <a:lnTo>
                    <a:pt x="479272" y="600036"/>
                  </a:lnTo>
                  <a:close/>
                </a:path>
                <a:path w="1311909" h="1043304">
                  <a:moveTo>
                    <a:pt x="495515" y="573036"/>
                  </a:moveTo>
                  <a:lnTo>
                    <a:pt x="489915" y="568248"/>
                  </a:lnTo>
                  <a:lnTo>
                    <a:pt x="485927" y="572236"/>
                  </a:lnTo>
                  <a:lnTo>
                    <a:pt x="490715" y="573836"/>
                  </a:lnTo>
                  <a:lnTo>
                    <a:pt x="488327" y="580237"/>
                  </a:lnTo>
                  <a:lnTo>
                    <a:pt x="493115" y="577037"/>
                  </a:lnTo>
                  <a:lnTo>
                    <a:pt x="495515" y="573036"/>
                  </a:lnTo>
                  <a:close/>
                </a:path>
                <a:path w="1311909" h="1043304">
                  <a:moveTo>
                    <a:pt x="512165" y="746785"/>
                  </a:moveTo>
                  <a:lnTo>
                    <a:pt x="506806" y="746975"/>
                  </a:lnTo>
                  <a:lnTo>
                    <a:pt x="503389" y="749706"/>
                  </a:lnTo>
                  <a:lnTo>
                    <a:pt x="510705" y="752068"/>
                  </a:lnTo>
                  <a:lnTo>
                    <a:pt x="512165" y="746785"/>
                  </a:lnTo>
                  <a:close/>
                </a:path>
                <a:path w="1311909" h="1043304">
                  <a:moveTo>
                    <a:pt x="519798" y="579120"/>
                  </a:moveTo>
                  <a:lnTo>
                    <a:pt x="516293" y="575437"/>
                  </a:lnTo>
                  <a:lnTo>
                    <a:pt x="506704" y="579437"/>
                  </a:lnTo>
                  <a:lnTo>
                    <a:pt x="506704" y="580237"/>
                  </a:lnTo>
                  <a:lnTo>
                    <a:pt x="517893" y="581037"/>
                  </a:lnTo>
                  <a:lnTo>
                    <a:pt x="517525" y="585889"/>
                  </a:lnTo>
                  <a:lnTo>
                    <a:pt x="519188" y="583933"/>
                  </a:lnTo>
                  <a:lnTo>
                    <a:pt x="519798" y="579120"/>
                  </a:lnTo>
                  <a:close/>
                </a:path>
                <a:path w="1311909" h="1043304">
                  <a:moveTo>
                    <a:pt x="529082" y="956665"/>
                  </a:moveTo>
                  <a:lnTo>
                    <a:pt x="528281" y="954265"/>
                  </a:lnTo>
                  <a:lnTo>
                    <a:pt x="525081" y="949477"/>
                  </a:lnTo>
                  <a:lnTo>
                    <a:pt x="522693" y="951077"/>
                  </a:lnTo>
                  <a:lnTo>
                    <a:pt x="519493" y="951865"/>
                  </a:lnTo>
                  <a:lnTo>
                    <a:pt x="517093" y="953465"/>
                  </a:lnTo>
                  <a:lnTo>
                    <a:pt x="517893" y="955865"/>
                  </a:lnTo>
                  <a:lnTo>
                    <a:pt x="521093" y="960666"/>
                  </a:lnTo>
                  <a:lnTo>
                    <a:pt x="523481" y="959866"/>
                  </a:lnTo>
                  <a:lnTo>
                    <a:pt x="525881" y="958265"/>
                  </a:lnTo>
                  <a:lnTo>
                    <a:pt x="529082" y="956665"/>
                  </a:lnTo>
                  <a:close/>
                </a:path>
                <a:path w="1311909" h="1043304">
                  <a:moveTo>
                    <a:pt x="541337" y="725576"/>
                  </a:moveTo>
                  <a:lnTo>
                    <a:pt x="536575" y="723595"/>
                  </a:lnTo>
                  <a:lnTo>
                    <a:pt x="531672" y="722655"/>
                  </a:lnTo>
                  <a:lnTo>
                    <a:pt x="536270" y="725690"/>
                  </a:lnTo>
                  <a:lnTo>
                    <a:pt x="541337" y="725576"/>
                  </a:lnTo>
                  <a:close/>
                </a:path>
                <a:path w="1311909" h="1043304">
                  <a:moveTo>
                    <a:pt x="548970" y="512305"/>
                  </a:moveTo>
                  <a:lnTo>
                    <a:pt x="544372" y="510501"/>
                  </a:lnTo>
                  <a:lnTo>
                    <a:pt x="539305" y="509600"/>
                  </a:lnTo>
                  <a:lnTo>
                    <a:pt x="543471" y="512305"/>
                  </a:lnTo>
                  <a:lnTo>
                    <a:pt x="548970" y="512305"/>
                  </a:lnTo>
                  <a:close/>
                </a:path>
                <a:path w="1311909" h="1043304">
                  <a:moveTo>
                    <a:pt x="567448" y="600214"/>
                  </a:moveTo>
                  <a:lnTo>
                    <a:pt x="560247" y="592683"/>
                  </a:lnTo>
                  <a:lnTo>
                    <a:pt x="556653" y="595122"/>
                  </a:lnTo>
                  <a:lnTo>
                    <a:pt x="558457" y="600100"/>
                  </a:lnTo>
                  <a:lnTo>
                    <a:pt x="567448" y="600214"/>
                  </a:lnTo>
                  <a:close/>
                </a:path>
                <a:path w="1311909" h="1043304">
                  <a:moveTo>
                    <a:pt x="589216" y="972870"/>
                  </a:moveTo>
                  <a:lnTo>
                    <a:pt x="585025" y="973848"/>
                  </a:lnTo>
                  <a:lnTo>
                    <a:pt x="582028" y="977823"/>
                  </a:lnTo>
                  <a:lnTo>
                    <a:pt x="587425" y="979843"/>
                  </a:lnTo>
                  <a:lnTo>
                    <a:pt x="589216" y="972870"/>
                  </a:lnTo>
                  <a:close/>
                </a:path>
                <a:path w="1311909" h="1043304">
                  <a:moveTo>
                    <a:pt x="596277" y="31381"/>
                  </a:moveTo>
                  <a:lnTo>
                    <a:pt x="589026" y="31965"/>
                  </a:lnTo>
                  <a:lnTo>
                    <a:pt x="591426" y="33566"/>
                  </a:lnTo>
                  <a:lnTo>
                    <a:pt x="593013" y="35166"/>
                  </a:lnTo>
                  <a:lnTo>
                    <a:pt x="590626" y="37566"/>
                  </a:lnTo>
                  <a:lnTo>
                    <a:pt x="585825" y="35966"/>
                  </a:lnTo>
                  <a:lnTo>
                    <a:pt x="580224" y="31178"/>
                  </a:lnTo>
                  <a:lnTo>
                    <a:pt x="577037" y="34366"/>
                  </a:lnTo>
                  <a:lnTo>
                    <a:pt x="579437" y="35966"/>
                  </a:lnTo>
                  <a:lnTo>
                    <a:pt x="581025" y="37566"/>
                  </a:lnTo>
                  <a:lnTo>
                    <a:pt x="578637" y="39966"/>
                  </a:lnTo>
                  <a:lnTo>
                    <a:pt x="585825" y="44754"/>
                  </a:lnTo>
                  <a:lnTo>
                    <a:pt x="591604" y="40398"/>
                  </a:lnTo>
                  <a:lnTo>
                    <a:pt x="596112" y="35064"/>
                  </a:lnTo>
                  <a:lnTo>
                    <a:pt x="596277" y="31381"/>
                  </a:lnTo>
                  <a:close/>
                </a:path>
                <a:path w="1311909" h="1043304">
                  <a:moveTo>
                    <a:pt x="633577" y="526681"/>
                  </a:moveTo>
                  <a:lnTo>
                    <a:pt x="628777" y="524891"/>
                  </a:lnTo>
                  <a:lnTo>
                    <a:pt x="623684" y="523989"/>
                  </a:lnTo>
                  <a:lnTo>
                    <a:pt x="628180" y="526681"/>
                  </a:lnTo>
                  <a:lnTo>
                    <a:pt x="633577" y="526681"/>
                  </a:lnTo>
                  <a:close/>
                </a:path>
                <a:path w="1311909" h="1043304">
                  <a:moveTo>
                    <a:pt x="657275" y="726808"/>
                  </a:moveTo>
                  <a:lnTo>
                    <a:pt x="651954" y="726986"/>
                  </a:lnTo>
                  <a:lnTo>
                    <a:pt x="648741" y="729729"/>
                  </a:lnTo>
                  <a:lnTo>
                    <a:pt x="656158" y="732091"/>
                  </a:lnTo>
                  <a:lnTo>
                    <a:pt x="657275" y="726808"/>
                  </a:lnTo>
                  <a:close/>
                </a:path>
                <a:path w="1311909" h="1043304">
                  <a:moveTo>
                    <a:pt x="659358" y="569048"/>
                  </a:moveTo>
                  <a:lnTo>
                    <a:pt x="656158" y="564248"/>
                  </a:lnTo>
                  <a:lnTo>
                    <a:pt x="648169" y="561047"/>
                  </a:lnTo>
                  <a:lnTo>
                    <a:pt x="646569" y="563448"/>
                  </a:lnTo>
                  <a:lnTo>
                    <a:pt x="644969" y="565048"/>
                  </a:lnTo>
                  <a:lnTo>
                    <a:pt x="643369" y="568248"/>
                  </a:lnTo>
                  <a:lnTo>
                    <a:pt x="647369" y="569849"/>
                  </a:lnTo>
                  <a:lnTo>
                    <a:pt x="650557" y="572236"/>
                  </a:lnTo>
                  <a:lnTo>
                    <a:pt x="654558" y="574636"/>
                  </a:lnTo>
                  <a:lnTo>
                    <a:pt x="659358" y="569048"/>
                  </a:lnTo>
                  <a:close/>
                </a:path>
                <a:path w="1311909" h="1043304">
                  <a:moveTo>
                    <a:pt x="676135" y="573036"/>
                  </a:moveTo>
                  <a:lnTo>
                    <a:pt x="669747" y="568248"/>
                  </a:lnTo>
                  <a:lnTo>
                    <a:pt x="665746" y="575437"/>
                  </a:lnTo>
                  <a:lnTo>
                    <a:pt x="664146" y="581837"/>
                  </a:lnTo>
                  <a:lnTo>
                    <a:pt x="667346" y="586625"/>
                  </a:lnTo>
                  <a:lnTo>
                    <a:pt x="673735" y="579437"/>
                  </a:lnTo>
                  <a:lnTo>
                    <a:pt x="676135" y="573036"/>
                  </a:lnTo>
                  <a:close/>
                </a:path>
                <a:path w="1311909" h="1043304">
                  <a:moveTo>
                    <a:pt x="691095" y="618566"/>
                  </a:moveTo>
                  <a:lnTo>
                    <a:pt x="686523" y="613003"/>
                  </a:lnTo>
                  <a:lnTo>
                    <a:pt x="678510" y="613397"/>
                  </a:lnTo>
                  <a:lnTo>
                    <a:pt x="676935" y="620991"/>
                  </a:lnTo>
                  <a:lnTo>
                    <a:pt x="679551" y="629183"/>
                  </a:lnTo>
                  <a:lnTo>
                    <a:pt x="684123" y="631380"/>
                  </a:lnTo>
                  <a:lnTo>
                    <a:pt x="683158" y="625817"/>
                  </a:lnTo>
                  <a:lnTo>
                    <a:pt x="687730" y="622198"/>
                  </a:lnTo>
                  <a:lnTo>
                    <a:pt x="691095" y="618566"/>
                  </a:lnTo>
                  <a:close/>
                </a:path>
                <a:path w="1311909" h="1043304">
                  <a:moveTo>
                    <a:pt x="692124" y="29578"/>
                  </a:moveTo>
                  <a:lnTo>
                    <a:pt x="691324" y="24777"/>
                  </a:lnTo>
                  <a:lnTo>
                    <a:pt x="679335" y="26377"/>
                  </a:lnTo>
                  <a:lnTo>
                    <a:pt x="678535" y="26377"/>
                  </a:lnTo>
                  <a:lnTo>
                    <a:pt x="672007" y="29006"/>
                  </a:lnTo>
                  <a:lnTo>
                    <a:pt x="677837" y="30670"/>
                  </a:lnTo>
                  <a:lnTo>
                    <a:pt x="687412" y="30988"/>
                  </a:lnTo>
                  <a:lnTo>
                    <a:pt x="692124" y="29578"/>
                  </a:lnTo>
                  <a:close/>
                </a:path>
                <a:path w="1311909" h="1043304">
                  <a:moveTo>
                    <a:pt x="701713" y="1032586"/>
                  </a:moveTo>
                  <a:lnTo>
                    <a:pt x="694512" y="1034186"/>
                  </a:lnTo>
                  <a:lnTo>
                    <a:pt x="690524" y="1035786"/>
                  </a:lnTo>
                  <a:lnTo>
                    <a:pt x="692924" y="1042987"/>
                  </a:lnTo>
                  <a:lnTo>
                    <a:pt x="698512" y="1041387"/>
                  </a:lnTo>
                  <a:lnTo>
                    <a:pt x="696112" y="1037386"/>
                  </a:lnTo>
                  <a:lnTo>
                    <a:pt x="701713" y="1032586"/>
                  </a:lnTo>
                  <a:close/>
                </a:path>
                <a:path w="1311909" h="1043304">
                  <a:moveTo>
                    <a:pt x="705700" y="985443"/>
                  </a:moveTo>
                  <a:lnTo>
                    <a:pt x="696912" y="985443"/>
                  </a:lnTo>
                  <a:lnTo>
                    <a:pt x="699312" y="990231"/>
                  </a:lnTo>
                  <a:lnTo>
                    <a:pt x="694512" y="997432"/>
                  </a:lnTo>
                  <a:lnTo>
                    <a:pt x="703313" y="996632"/>
                  </a:lnTo>
                  <a:lnTo>
                    <a:pt x="701713" y="992632"/>
                  </a:lnTo>
                  <a:lnTo>
                    <a:pt x="705700" y="985443"/>
                  </a:lnTo>
                  <a:close/>
                </a:path>
                <a:path w="1311909" h="1043304">
                  <a:moveTo>
                    <a:pt x="713701" y="966254"/>
                  </a:moveTo>
                  <a:lnTo>
                    <a:pt x="707301" y="967854"/>
                  </a:lnTo>
                  <a:lnTo>
                    <a:pt x="703313" y="969454"/>
                  </a:lnTo>
                  <a:lnTo>
                    <a:pt x="705700" y="976642"/>
                  </a:lnTo>
                  <a:lnTo>
                    <a:pt x="711301" y="975042"/>
                  </a:lnTo>
                  <a:lnTo>
                    <a:pt x="708101" y="971054"/>
                  </a:lnTo>
                  <a:lnTo>
                    <a:pt x="713701" y="966254"/>
                  </a:lnTo>
                  <a:close/>
                </a:path>
                <a:path w="1311909" h="1043304">
                  <a:moveTo>
                    <a:pt x="733018" y="856094"/>
                  </a:moveTo>
                  <a:lnTo>
                    <a:pt x="727290" y="856767"/>
                  </a:lnTo>
                  <a:lnTo>
                    <a:pt x="729195" y="863727"/>
                  </a:lnTo>
                  <a:lnTo>
                    <a:pt x="732383" y="860958"/>
                  </a:lnTo>
                  <a:lnTo>
                    <a:pt x="733018" y="856094"/>
                  </a:lnTo>
                  <a:close/>
                </a:path>
                <a:path w="1311909" h="1043304">
                  <a:moveTo>
                    <a:pt x="753656" y="706513"/>
                  </a:moveTo>
                  <a:lnTo>
                    <a:pt x="747268" y="703313"/>
                  </a:lnTo>
                  <a:lnTo>
                    <a:pt x="740867" y="696925"/>
                  </a:lnTo>
                  <a:lnTo>
                    <a:pt x="736079" y="700913"/>
                  </a:lnTo>
                  <a:lnTo>
                    <a:pt x="737463" y="704456"/>
                  </a:lnTo>
                  <a:lnTo>
                    <a:pt x="737577" y="710006"/>
                  </a:lnTo>
                  <a:lnTo>
                    <a:pt x="739330" y="713613"/>
                  </a:lnTo>
                  <a:lnTo>
                    <a:pt x="745667" y="711301"/>
                  </a:lnTo>
                  <a:lnTo>
                    <a:pt x="743267" y="709714"/>
                  </a:lnTo>
                  <a:lnTo>
                    <a:pt x="741667" y="708113"/>
                  </a:lnTo>
                  <a:lnTo>
                    <a:pt x="744067" y="705713"/>
                  </a:lnTo>
                  <a:lnTo>
                    <a:pt x="747268" y="706513"/>
                  </a:lnTo>
                  <a:lnTo>
                    <a:pt x="751255" y="709714"/>
                  </a:lnTo>
                  <a:lnTo>
                    <a:pt x="753656" y="706513"/>
                  </a:lnTo>
                  <a:close/>
                </a:path>
                <a:path w="1311909" h="1043304">
                  <a:moveTo>
                    <a:pt x="781634" y="769645"/>
                  </a:moveTo>
                  <a:lnTo>
                    <a:pt x="775233" y="771245"/>
                  </a:lnTo>
                  <a:lnTo>
                    <a:pt x="771245" y="772845"/>
                  </a:lnTo>
                  <a:lnTo>
                    <a:pt x="773645" y="780034"/>
                  </a:lnTo>
                  <a:lnTo>
                    <a:pt x="779233" y="778446"/>
                  </a:lnTo>
                  <a:lnTo>
                    <a:pt x="776033" y="774446"/>
                  </a:lnTo>
                  <a:lnTo>
                    <a:pt x="781634" y="769645"/>
                  </a:lnTo>
                  <a:close/>
                </a:path>
                <a:path w="1311909" h="1043304">
                  <a:moveTo>
                    <a:pt x="788162" y="6413"/>
                  </a:moveTo>
                  <a:lnTo>
                    <a:pt x="782434" y="0"/>
                  </a:lnTo>
                  <a:lnTo>
                    <a:pt x="784339" y="13830"/>
                  </a:lnTo>
                  <a:lnTo>
                    <a:pt x="787527" y="13487"/>
                  </a:lnTo>
                  <a:lnTo>
                    <a:pt x="788162" y="6413"/>
                  </a:lnTo>
                  <a:close/>
                </a:path>
                <a:path w="1311909" h="1043304">
                  <a:moveTo>
                    <a:pt x="840117" y="733806"/>
                  </a:moveTo>
                  <a:lnTo>
                    <a:pt x="834377" y="734479"/>
                  </a:lnTo>
                  <a:lnTo>
                    <a:pt x="836295" y="741451"/>
                  </a:lnTo>
                  <a:lnTo>
                    <a:pt x="839470" y="738682"/>
                  </a:lnTo>
                  <a:lnTo>
                    <a:pt x="840117" y="733806"/>
                  </a:lnTo>
                  <a:close/>
                </a:path>
                <a:path w="1311909" h="1043304">
                  <a:moveTo>
                    <a:pt x="846353" y="884097"/>
                  </a:moveTo>
                  <a:lnTo>
                    <a:pt x="838377" y="879944"/>
                  </a:lnTo>
                  <a:lnTo>
                    <a:pt x="838936" y="887920"/>
                  </a:lnTo>
                  <a:lnTo>
                    <a:pt x="844067" y="888034"/>
                  </a:lnTo>
                  <a:lnTo>
                    <a:pt x="846353" y="884097"/>
                  </a:lnTo>
                  <a:close/>
                </a:path>
                <a:path w="1311909" h="1043304">
                  <a:moveTo>
                    <a:pt x="847305" y="709028"/>
                  </a:moveTo>
                  <a:lnTo>
                    <a:pt x="841578" y="709714"/>
                  </a:lnTo>
                  <a:lnTo>
                    <a:pt x="843483" y="716673"/>
                  </a:lnTo>
                  <a:lnTo>
                    <a:pt x="846670" y="713905"/>
                  </a:lnTo>
                  <a:lnTo>
                    <a:pt x="847305" y="709028"/>
                  </a:lnTo>
                  <a:close/>
                </a:path>
                <a:path w="1311909" h="1043304">
                  <a:moveTo>
                    <a:pt x="870343" y="930287"/>
                  </a:moveTo>
                  <a:lnTo>
                    <a:pt x="869543" y="925499"/>
                  </a:lnTo>
                  <a:lnTo>
                    <a:pt x="862355" y="928687"/>
                  </a:lnTo>
                  <a:lnTo>
                    <a:pt x="860755" y="932688"/>
                  </a:lnTo>
                  <a:lnTo>
                    <a:pt x="861555" y="938288"/>
                  </a:lnTo>
                  <a:lnTo>
                    <a:pt x="868743" y="935088"/>
                  </a:lnTo>
                  <a:lnTo>
                    <a:pt x="870343" y="930287"/>
                  </a:lnTo>
                  <a:close/>
                </a:path>
                <a:path w="1311909" h="1043304">
                  <a:moveTo>
                    <a:pt x="875614" y="693928"/>
                  </a:moveTo>
                  <a:lnTo>
                    <a:pt x="871943" y="688924"/>
                  </a:lnTo>
                  <a:lnTo>
                    <a:pt x="870343" y="692124"/>
                  </a:lnTo>
                  <a:lnTo>
                    <a:pt x="869543" y="692124"/>
                  </a:lnTo>
                  <a:lnTo>
                    <a:pt x="859574" y="696125"/>
                  </a:lnTo>
                  <a:lnTo>
                    <a:pt x="866546" y="696518"/>
                  </a:lnTo>
                  <a:lnTo>
                    <a:pt x="875614" y="693928"/>
                  </a:lnTo>
                  <a:close/>
                </a:path>
                <a:path w="1311909" h="1043304">
                  <a:moveTo>
                    <a:pt x="882180" y="141960"/>
                  </a:moveTo>
                  <a:lnTo>
                    <a:pt x="877531" y="144665"/>
                  </a:lnTo>
                  <a:lnTo>
                    <a:pt x="873417" y="148704"/>
                  </a:lnTo>
                  <a:lnTo>
                    <a:pt x="869149" y="151853"/>
                  </a:lnTo>
                  <a:lnTo>
                    <a:pt x="867867" y="153200"/>
                  </a:lnTo>
                  <a:lnTo>
                    <a:pt x="872744" y="151853"/>
                  </a:lnTo>
                  <a:lnTo>
                    <a:pt x="877989" y="152755"/>
                  </a:lnTo>
                  <a:lnTo>
                    <a:pt x="881735" y="147053"/>
                  </a:lnTo>
                  <a:lnTo>
                    <a:pt x="882180" y="141960"/>
                  </a:lnTo>
                  <a:close/>
                </a:path>
                <a:path w="1311909" h="1043304">
                  <a:moveTo>
                    <a:pt x="887133" y="824801"/>
                  </a:moveTo>
                  <a:lnTo>
                    <a:pt x="881532" y="820000"/>
                  </a:lnTo>
                  <a:lnTo>
                    <a:pt x="877531" y="824001"/>
                  </a:lnTo>
                  <a:lnTo>
                    <a:pt x="882332" y="826389"/>
                  </a:lnTo>
                  <a:lnTo>
                    <a:pt x="879932" y="832789"/>
                  </a:lnTo>
                  <a:lnTo>
                    <a:pt x="884732" y="828789"/>
                  </a:lnTo>
                  <a:lnTo>
                    <a:pt x="887133" y="824801"/>
                  </a:lnTo>
                  <a:close/>
                </a:path>
                <a:path w="1311909" h="1043304">
                  <a:moveTo>
                    <a:pt x="956627" y="770597"/>
                  </a:moveTo>
                  <a:lnTo>
                    <a:pt x="955065" y="767257"/>
                  </a:lnTo>
                  <a:lnTo>
                    <a:pt x="951572" y="769251"/>
                  </a:lnTo>
                  <a:lnTo>
                    <a:pt x="947572" y="768845"/>
                  </a:lnTo>
                  <a:lnTo>
                    <a:pt x="943711" y="769048"/>
                  </a:lnTo>
                  <a:lnTo>
                    <a:pt x="940676" y="772845"/>
                  </a:lnTo>
                  <a:lnTo>
                    <a:pt x="946289" y="775792"/>
                  </a:lnTo>
                  <a:lnTo>
                    <a:pt x="952665" y="774242"/>
                  </a:lnTo>
                  <a:lnTo>
                    <a:pt x="956627" y="770597"/>
                  </a:lnTo>
                  <a:close/>
                </a:path>
                <a:path w="1311909" h="1043304">
                  <a:moveTo>
                    <a:pt x="1011008" y="38366"/>
                  </a:moveTo>
                  <a:lnTo>
                    <a:pt x="1005141" y="41783"/>
                  </a:lnTo>
                  <a:lnTo>
                    <a:pt x="999413" y="45364"/>
                  </a:lnTo>
                  <a:lnTo>
                    <a:pt x="993698" y="48031"/>
                  </a:lnTo>
                  <a:lnTo>
                    <a:pt x="987831" y="48755"/>
                  </a:lnTo>
                  <a:lnTo>
                    <a:pt x="992619" y="52755"/>
                  </a:lnTo>
                  <a:lnTo>
                    <a:pt x="990219" y="58343"/>
                  </a:lnTo>
                  <a:lnTo>
                    <a:pt x="994219" y="62344"/>
                  </a:lnTo>
                  <a:lnTo>
                    <a:pt x="996505" y="53644"/>
                  </a:lnTo>
                  <a:lnTo>
                    <a:pt x="1003515" y="49149"/>
                  </a:lnTo>
                  <a:lnTo>
                    <a:pt x="1010069" y="45262"/>
                  </a:lnTo>
                  <a:lnTo>
                    <a:pt x="1011008" y="38366"/>
                  </a:lnTo>
                  <a:close/>
                </a:path>
                <a:path w="1311909" h="1043304">
                  <a:moveTo>
                    <a:pt x="1011809" y="760857"/>
                  </a:moveTo>
                  <a:lnTo>
                    <a:pt x="1007008" y="754468"/>
                  </a:lnTo>
                  <a:lnTo>
                    <a:pt x="1003808" y="757656"/>
                  </a:lnTo>
                  <a:lnTo>
                    <a:pt x="995019" y="757656"/>
                  </a:lnTo>
                  <a:lnTo>
                    <a:pt x="999820" y="764857"/>
                  </a:lnTo>
                  <a:lnTo>
                    <a:pt x="1003007" y="760857"/>
                  </a:lnTo>
                  <a:lnTo>
                    <a:pt x="1011809" y="760857"/>
                  </a:lnTo>
                  <a:close/>
                </a:path>
                <a:path w="1311909" h="1043304">
                  <a:moveTo>
                    <a:pt x="1094917" y="840778"/>
                  </a:moveTo>
                  <a:lnTo>
                    <a:pt x="1089329" y="835990"/>
                  </a:lnTo>
                  <a:lnTo>
                    <a:pt x="1085329" y="839978"/>
                  </a:lnTo>
                  <a:lnTo>
                    <a:pt x="1089329" y="841578"/>
                  </a:lnTo>
                  <a:lnTo>
                    <a:pt x="1086929" y="847966"/>
                  </a:lnTo>
                  <a:lnTo>
                    <a:pt x="1092530" y="844778"/>
                  </a:lnTo>
                  <a:lnTo>
                    <a:pt x="1094917" y="840778"/>
                  </a:lnTo>
                  <a:close/>
                </a:path>
                <a:path w="1311909" h="1043304">
                  <a:moveTo>
                    <a:pt x="1111707" y="831189"/>
                  </a:moveTo>
                  <a:lnTo>
                    <a:pt x="1106106" y="826389"/>
                  </a:lnTo>
                  <a:lnTo>
                    <a:pt x="1102118" y="830389"/>
                  </a:lnTo>
                  <a:lnTo>
                    <a:pt x="1106906" y="832789"/>
                  </a:lnTo>
                  <a:lnTo>
                    <a:pt x="1104506" y="839177"/>
                  </a:lnTo>
                  <a:lnTo>
                    <a:pt x="1109306" y="835190"/>
                  </a:lnTo>
                  <a:lnTo>
                    <a:pt x="1111707" y="831189"/>
                  </a:lnTo>
                  <a:close/>
                </a:path>
                <a:path w="1311909" h="1043304">
                  <a:moveTo>
                    <a:pt x="1126096" y="709714"/>
                  </a:moveTo>
                  <a:lnTo>
                    <a:pt x="1121295" y="704913"/>
                  </a:lnTo>
                  <a:lnTo>
                    <a:pt x="1116571" y="705789"/>
                  </a:lnTo>
                  <a:lnTo>
                    <a:pt x="1109306" y="704113"/>
                  </a:lnTo>
                  <a:lnTo>
                    <a:pt x="1104442" y="704240"/>
                  </a:lnTo>
                  <a:lnTo>
                    <a:pt x="1106906" y="710501"/>
                  </a:lnTo>
                  <a:lnTo>
                    <a:pt x="1110107" y="707313"/>
                  </a:lnTo>
                  <a:lnTo>
                    <a:pt x="1112507" y="711301"/>
                  </a:lnTo>
                  <a:lnTo>
                    <a:pt x="1114107" y="715302"/>
                  </a:lnTo>
                  <a:lnTo>
                    <a:pt x="1116495" y="708113"/>
                  </a:lnTo>
                  <a:lnTo>
                    <a:pt x="1126096" y="709714"/>
                  </a:lnTo>
                  <a:close/>
                </a:path>
                <a:path w="1311909" h="1043304">
                  <a:moveTo>
                    <a:pt x="1146200" y="555980"/>
                  </a:moveTo>
                  <a:lnTo>
                    <a:pt x="1143673" y="552259"/>
                  </a:lnTo>
                  <a:lnTo>
                    <a:pt x="1139571" y="553288"/>
                  </a:lnTo>
                  <a:lnTo>
                    <a:pt x="1133589" y="553262"/>
                  </a:lnTo>
                  <a:lnTo>
                    <a:pt x="1129855" y="554736"/>
                  </a:lnTo>
                  <a:lnTo>
                    <a:pt x="1132484" y="560260"/>
                  </a:lnTo>
                  <a:lnTo>
                    <a:pt x="1136256" y="557428"/>
                  </a:lnTo>
                  <a:lnTo>
                    <a:pt x="1142276" y="556856"/>
                  </a:lnTo>
                  <a:lnTo>
                    <a:pt x="1146200" y="555980"/>
                  </a:lnTo>
                  <a:close/>
                </a:path>
                <a:path w="1311909" h="1043304">
                  <a:moveTo>
                    <a:pt x="1173238" y="872744"/>
                  </a:moveTo>
                  <a:lnTo>
                    <a:pt x="1168450" y="870356"/>
                  </a:lnTo>
                  <a:lnTo>
                    <a:pt x="1162850" y="865555"/>
                  </a:lnTo>
                  <a:lnTo>
                    <a:pt x="1159662" y="869556"/>
                  </a:lnTo>
                  <a:lnTo>
                    <a:pt x="1164450" y="871143"/>
                  </a:lnTo>
                  <a:lnTo>
                    <a:pt x="1170051" y="876744"/>
                  </a:lnTo>
                  <a:lnTo>
                    <a:pt x="1173238" y="872744"/>
                  </a:lnTo>
                  <a:close/>
                </a:path>
                <a:path w="1311909" h="1043304">
                  <a:moveTo>
                    <a:pt x="1174838" y="174231"/>
                  </a:moveTo>
                  <a:lnTo>
                    <a:pt x="1173988" y="167678"/>
                  </a:lnTo>
                  <a:lnTo>
                    <a:pt x="1172248" y="158953"/>
                  </a:lnTo>
                  <a:lnTo>
                    <a:pt x="1170800" y="153670"/>
                  </a:lnTo>
                  <a:lnTo>
                    <a:pt x="1170851" y="157454"/>
                  </a:lnTo>
                  <a:lnTo>
                    <a:pt x="1170127" y="163334"/>
                  </a:lnTo>
                  <a:lnTo>
                    <a:pt x="1168044" y="170929"/>
                  </a:lnTo>
                  <a:lnTo>
                    <a:pt x="1168374" y="175996"/>
                  </a:lnTo>
                  <a:lnTo>
                    <a:pt x="1174838" y="174231"/>
                  </a:lnTo>
                  <a:close/>
                </a:path>
                <a:path w="1311909" h="1043304">
                  <a:moveTo>
                    <a:pt x="1190828" y="879144"/>
                  </a:moveTo>
                  <a:lnTo>
                    <a:pt x="1189228" y="874344"/>
                  </a:lnTo>
                  <a:lnTo>
                    <a:pt x="1186027" y="870356"/>
                  </a:lnTo>
                  <a:lnTo>
                    <a:pt x="1181239" y="875944"/>
                  </a:lnTo>
                  <a:lnTo>
                    <a:pt x="1182839" y="880745"/>
                  </a:lnTo>
                  <a:lnTo>
                    <a:pt x="1186027" y="885532"/>
                  </a:lnTo>
                  <a:lnTo>
                    <a:pt x="1190828" y="879144"/>
                  </a:lnTo>
                  <a:close/>
                </a:path>
                <a:path w="1311909" h="1043304">
                  <a:moveTo>
                    <a:pt x="1224394" y="96710"/>
                  </a:moveTo>
                  <a:lnTo>
                    <a:pt x="1221562" y="93179"/>
                  </a:lnTo>
                  <a:lnTo>
                    <a:pt x="1220901" y="87617"/>
                  </a:lnTo>
                  <a:lnTo>
                    <a:pt x="1219784" y="84010"/>
                  </a:lnTo>
                  <a:lnTo>
                    <a:pt x="1215605" y="86321"/>
                  </a:lnTo>
                  <a:lnTo>
                    <a:pt x="1217091" y="90297"/>
                  </a:lnTo>
                  <a:lnTo>
                    <a:pt x="1217295" y="96012"/>
                  </a:lnTo>
                  <a:lnTo>
                    <a:pt x="1218857" y="99466"/>
                  </a:lnTo>
                  <a:lnTo>
                    <a:pt x="1224394" y="96710"/>
                  </a:lnTo>
                  <a:close/>
                </a:path>
                <a:path w="1311909" h="1043304">
                  <a:moveTo>
                    <a:pt x="1285595" y="344779"/>
                  </a:moveTo>
                  <a:lnTo>
                    <a:pt x="1284338" y="337273"/>
                  </a:lnTo>
                  <a:lnTo>
                    <a:pt x="1278509" y="341744"/>
                  </a:lnTo>
                  <a:lnTo>
                    <a:pt x="1270152" y="343065"/>
                  </a:lnTo>
                  <a:lnTo>
                    <a:pt x="1263878" y="344690"/>
                  </a:lnTo>
                  <a:lnTo>
                    <a:pt x="1264348" y="350062"/>
                  </a:lnTo>
                  <a:lnTo>
                    <a:pt x="1270736" y="347497"/>
                  </a:lnTo>
                  <a:lnTo>
                    <a:pt x="1279436" y="346964"/>
                  </a:lnTo>
                  <a:lnTo>
                    <a:pt x="1285595" y="344779"/>
                  </a:lnTo>
                  <a:close/>
                </a:path>
                <a:path w="1311909" h="1043304">
                  <a:moveTo>
                    <a:pt x="1311846" y="607314"/>
                  </a:moveTo>
                  <a:lnTo>
                    <a:pt x="1310703" y="609003"/>
                  </a:lnTo>
                  <a:lnTo>
                    <a:pt x="1305915" y="617804"/>
                  </a:lnTo>
                  <a:lnTo>
                    <a:pt x="1311846" y="613841"/>
                  </a:lnTo>
                  <a:lnTo>
                    <a:pt x="1311846" y="6073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125315" y="9212745"/>
              <a:ext cx="1085850" cy="1016635"/>
            </a:xfrm>
            <a:custGeom>
              <a:avLst/>
              <a:gdLst/>
              <a:ahLst/>
              <a:cxnLst/>
              <a:rect l="l" t="t" r="r" b="b"/>
              <a:pathLst>
                <a:path w="1085850" h="1016634">
                  <a:moveTo>
                    <a:pt x="9131" y="672236"/>
                  </a:moveTo>
                  <a:lnTo>
                    <a:pt x="2692" y="672147"/>
                  </a:lnTo>
                  <a:lnTo>
                    <a:pt x="3289" y="676275"/>
                  </a:lnTo>
                  <a:lnTo>
                    <a:pt x="901" y="681240"/>
                  </a:lnTo>
                  <a:lnTo>
                    <a:pt x="0" y="684847"/>
                  </a:lnTo>
                  <a:lnTo>
                    <a:pt x="5092" y="684936"/>
                  </a:lnTo>
                  <a:lnTo>
                    <a:pt x="5842" y="680796"/>
                  </a:lnTo>
                  <a:lnTo>
                    <a:pt x="8686" y="675843"/>
                  </a:lnTo>
                  <a:lnTo>
                    <a:pt x="9131" y="672236"/>
                  </a:lnTo>
                  <a:close/>
                </a:path>
                <a:path w="1085850" h="1016634">
                  <a:moveTo>
                    <a:pt x="94068" y="627405"/>
                  </a:moveTo>
                  <a:lnTo>
                    <a:pt x="87414" y="625792"/>
                  </a:lnTo>
                  <a:lnTo>
                    <a:pt x="84404" y="631786"/>
                  </a:lnTo>
                  <a:lnTo>
                    <a:pt x="81318" y="640181"/>
                  </a:lnTo>
                  <a:lnTo>
                    <a:pt x="79883" y="645566"/>
                  </a:lnTo>
                  <a:lnTo>
                    <a:pt x="81813" y="642569"/>
                  </a:lnTo>
                  <a:lnTo>
                    <a:pt x="85496" y="637819"/>
                  </a:lnTo>
                  <a:lnTo>
                    <a:pt x="91503" y="632079"/>
                  </a:lnTo>
                  <a:lnTo>
                    <a:pt x="94068" y="627405"/>
                  </a:lnTo>
                  <a:close/>
                </a:path>
                <a:path w="1085850" h="1016634">
                  <a:moveTo>
                    <a:pt x="101790" y="432384"/>
                  </a:moveTo>
                  <a:lnTo>
                    <a:pt x="95123" y="431749"/>
                  </a:lnTo>
                  <a:lnTo>
                    <a:pt x="87414" y="428485"/>
                  </a:lnTo>
                  <a:lnTo>
                    <a:pt x="80886" y="427774"/>
                  </a:lnTo>
                  <a:lnTo>
                    <a:pt x="77812" y="434771"/>
                  </a:lnTo>
                  <a:lnTo>
                    <a:pt x="85382" y="433171"/>
                  </a:lnTo>
                  <a:lnTo>
                    <a:pt x="93408" y="435673"/>
                  </a:lnTo>
                  <a:lnTo>
                    <a:pt x="99618" y="437134"/>
                  </a:lnTo>
                  <a:lnTo>
                    <a:pt x="101790" y="432384"/>
                  </a:lnTo>
                  <a:close/>
                </a:path>
                <a:path w="1085850" h="1016634">
                  <a:moveTo>
                    <a:pt x="188912" y="810412"/>
                  </a:moveTo>
                  <a:lnTo>
                    <a:pt x="187312" y="804811"/>
                  </a:lnTo>
                  <a:lnTo>
                    <a:pt x="180581" y="811428"/>
                  </a:lnTo>
                  <a:lnTo>
                    <a:pt x="171831" y="812203"/>
                  </a:lnTo>
                  <a:lnTo>
                    <a:pt x="163817" y="812685"/>
                  </a:lnTo>
                  <a:lnTo>
                    <a:pt x="159334" y="818400"/>
                  </a:lnTo>
                  <a:lnTo>
                    <a:pt x="166039" y="817626"/>
                  </a:lnTo>
                  <a:lnTo>
                    <a:pt x="172821" y="817003"/>
                  </a:lnTo>
                  <a:lnTo>
                    <a:pt x="179451" y="817283"/>
                  </a:lnTo>
                  <a:lnTo>
                    <a:pt x="185712" y="819200"/>
                  </a:lnTo>
                  <a:lnTo>
                    <a:pt x="183311" y="813600"/>
                  </a:lnTo>
                  <a:lnTo>
                    <a:pt x="188912" y="810412"/>
                  </a:lnTo>
                  <a:close/>
                </a:path>
                <a:path w="1085850" h="1016634">
                  <a:moveTo>
                    <a:pt x="207289" y="179832"/>
                  </a:moveTo>
                  <a:lnTo>
                    <a:pt x="198501" y="180632"/>
                  </a:lnTo>
                  <a:lnTo>
                    <a:pt x="192011" y="183654"/>
                  </a:lnTo>
                  <a:lnTo>
                    <a:pt x="190906" y="189318"/>
                  </a:lnTo>
                  <a:lnTo>
                    <a:pt x="192201" y="192430"/>
                  </a:lnTo>
                  <a:lnTo>
                    <a:pt x="192900" y="187820"/>
                  </a:lnTo>
                  <a:lnTo>
                    <a:pt x="198501" y="185420"/>
                  </a:lnTo>
                  <a:lnTo>
                    <a:pt x="207289" y="179832"/>
                  </a:lnTo>
                  <a:close/>
                </a:path>
                <a:path w="1085850" h="1016634">
                  <a:moveTo>
                    <a:pt x="253098" y="91960"/>
                  </a:moveTo>
                  <a:lnTo>
                    <a:pt x="248056" y="91109"/>
                  </a:lnTo>
                  <a:lnTo>
                    <a:pt x="243992" y="88252"/>
                  </a:lnTo>
                  <a:lnTo>
                    <a:pt x="237756" y="91617"/>
                  </a:lnTo>
                  <a:lnTo>
                    <a:pt x="234670" y="95719"/>
                  </a:lnTo>
                  <a:lnTo>
                    <a:pt x="240055" y="95110"/>
                  </a:lnTo>
                  <a:lnTo>
                    <a:pt x="245808" y="93357"/>
                  </a:lnTo>
                  <a:lnTo>
                    <a:pt x="251244" y="92506"/>
                  </a:lnTo>
                  <a:lnTo>
                    <a:pt x="253098" y="91960"/>
                  </a:lnTo>
                  <a:close/>
                </a:path>
                <a:path w="1085850" h="1016634">
                  <a:moveTo>
                    <a:pt x="255447" y="72834"/>
                  </a:moveTo>
                  <a:lnTo>
                    <a:pt x="255219" y="68072"/>
                  </a:lnTo>
                  <a:lnTo>
                    <a:pt x="248843" y="67132"/>
                  </a:lnTo>
                  <a:lnTo>
                    <a:pt x="249936" y="72237"/>
                  </a:lnTo>
                  <a:lnTo>
                    <a:pt x="249148" y="78524"/>
                  </a:lnTo>
                  <a:lnTo>
                    <a:pt x="249415" y="83324"/>
                  </a:lnTo>
                  <a:lnTo>
                    <a:pt x="253644" y="83921"/>
                  </a:lnTo>
                  <a:lnTo>
                    <a:pt x="253568" y="78943"/>
                  </a:lnTo>
                  <a:lnTo>
                    <a:pt x="255447" y="72834"/>
                  </a:lnTo>
                  <a:close/>
                </a:path>
                <a:path w="1085850" h="1016634">
                  <a:moveTo>
                    <a:pt x="260832" y="21577"/>
                  </a:moveTo>
                  <a:lnTo>
                    <a:pt x="254444" y="23177"/>
                  </a:lnTo>
                  <a:lnTo>
                    <a:pt x="250444" y="24777"/>
                  </a:lnTo>
                  <a:lnTo>
                    <a:pt x="252844" y="31965"/>
                  </a:lnTo>
                  <a:lnTo>
                    <a:pt x="258445" y="30378"/>
                  </a:lnTo>
                  <a:lnTo>
                    <a:pt x="255244" y="26377"/>
                  </a:lnTo>
                  <a:lnTo>
                    <a:pt x="260832" y="21577"/>
                  </a:lnTo>
                  <a:close/>
                </a:path>
                <a:path w="1085850" h="1016634">
                  <a:moveTo>
                    <a:pt x="285940" y="114604"/>
                  </a:moveTo>
                  <a:lnTo>
                    <a:pt x="280619" y="114795"/>
                  </a:lnTo>
                  <a:lnTo>
                    <a:pt x="277393" y="117525"/>
                  </a:lnTo>
                  <a:lnTo>
                    <a:pt x="284810" y="119888"/>
                  </a:lnTo>
                  <a:lnTo>
                    <a:pt x="285940" y="114604"/>
                  </a:lnTo>
                  <a:close/>
                </a:path>
                <a:path w="1085850" h="1016634">
                  <a:moveTo>
                    <a:pt x="293611" y="213398"/>
                  </a:moveTo>
                  <a:lnTo>
                    <a:pt x="290410" y="209397"/>
                  </a:lnTo>
                  <a:lnTo>
                    <a:pt x="288010" y="202209"/>
                  </a:lnTo>
                  <a:lnTo>
                    <a:pt x="283210" y="204597"/>
                  </a:lnTo>
                  <a:lnTo>
                    <a:pt x="286410" y="208597"/>
                  </a:lnTo>
                  <a:lnTo>
                    <a:pt x="288810" y="214998"/>
                  </a:lnTo>
                  <a:lnTo>
                    <a:pt x="293611" y="213398"/>
                  </a:lnTo>
                  <a:close/>
                </a:path>
                <a:path w="1085850" h="1016634">
                  <a:moveTo>
                    <a:pt x="315963" y="183337"/>
                  </a:moveTo>
                  <a:lnTo>
                    <a:pt x="310794" y="183527"/>
                  </a:lnTo>
                  <a:lnTo>
                    <a:pt x="307416" y="186258"/>
                  </a:lnTo>
                  <a:lnTo>
                    <a:pt x="314388" y="188620"/>
                  </a:lnTo>
                  <a:lnTo>
                    <a:pt x="315963" y="183337"/>
                  </a:lnTo>
                  <a:close/>
                </a:path>
                <a:path w="1085850" h="1016634">
                  <a:moveTo>
                    <a:pt x="327977" y="307695"/>
                  </a:moveTo>
                  <a:lnTo>
                    <a:pt x="323596" y="308521"/>
                  </a:lnTo>
                  <a:lnTo>
                    <a:pt x="318185" y="306501"/>
                  </a:lnTo>
                  <a:lnTo>
                    <a:pt x="314261" y="305676"/>
                  </a:lnTo>
                  <a:lnTo>
                    <a:pt x="314388" y="310095"/>
                  </a:lnTo>
                  <a:lnTo>
                    <a:pt x="318300" y="310629"/>
                  </a:lnTo>
                  <a:lnTo>
                    <a:pt x="323570" y="313093"/>
                  </a:lnTo>
                  <a:lnTo>
                    <a:pt x="327647" y="313474"/>
                  </a:lnTo>
                  <a:lnTo>
                    <a:pt x="327977" y="307695"/>
                  </a:lnTo>
                  <a:close/>
                </a:path>
                <a:path w="1085850" h="1016634">
                  <a:moveTo>
                    <a:pt x="327977" y="218186"/>
                  </a:moveTo>
                  <a:lnTo>
                    <a:pt x="327177" y="210997"/>
                  </a:lnTo>
                  <a:lnTo>
                    <a:pt x="322376" y="212598"/>
                  </a:lnTo>
                  <a:lnTo>
                    <a:pt x="314388" y="208597"/>
                  </a:lnTo>
                  <a:lnTo>
                    <a:pt x="315188" y="216585"/>
                  </a:lnTo>
                  <a:lnTo>
                    <a:pt x="320776" y="214198"/>
                  </a:lnTo>
                  <a:lnTo>
                    <a:pt x="327977" y="218186"/>
                  </a:lnTo>
                  <a:close/>
                </a:path>
                <a:path w="1085850" h="1016634">
                  <a:moveTo>
                    <a:pt x="344208" y="940549"/>
                  </a:moveTo>
                  <a:lnTo>
                    <a:pt x="341363" y="939380"/>
                  </a:lnTo>
                  <a:lnTo>
                    <a:pt x="337007" y="945261"/>
                  </a:lnTo>
                  <a:lnTo>
                    <a:pt x="338366" y="953465"/>
                  </a:lnTo>
                  <a:lnTo>
                    <a:pt x="344208" y="940549"/>
                  </a:lnTo>
                  <a:close/>
                </a:path>
                <a:path w="1085850" h="1016634">
                  <a:moveTo>
                    <a:pt x="345008" y="781685"/>
                  </a:moveTo>
                  <a:lnTo>
                    <a:pt x="339953" y="780834"/>
                  </a:lnTo>
                  <a:lnTo>
                    <a:pt x="335902" y="777976"/>
                  </a:lnTo>
                  <a:lnTo>
                    <a:pt x="329666" y="781342"/>
                  </a:lnTo>
                  <a:lnTo>
                    <a:pt x="326580" y="785444"/>
                  </a:lnTo>
                  <a:lnTo>
                    <a:pt x="331965" y="784834"/>
                  </a:lnTo>
                  <a:lnTo>
                    <a:pt x="337705" y="783082"/>
                  </a:lnTo>
                  <a:lnTo>
                    <a:pt x="343154" y="782231"/>
                  </a:lnTo>
                  <a:lnTo>
                    <a:pt x="345008" y="781685"/>
                  </a:lnTo>
                  <a:close/>
                </a:path>
                <a:path w="1085850" h="1016634">
                  <a:moveTo>
                    <a:pt x="363004" y="151371"/>
                  </a:moveTo>
                  <a:lnTo>
                    <a:pt x="357644" y="151549"/>
                  </a:lnTo>
                  <a:lnTo>
                    <a:pt x="354228" y="154292"/>
                  </a:lnTo>
                  <a:lnTo>
                    <a:pt x="361543" y="156654"/>
                  </a:lnTo>
                  <a:lnTo>
                    <a:pt x="363004" y="151371"/>
                  </a:lnTo>
                  <a:close/>
                </a:path>
                <a:path w="1085850" h="1016634">
                  <a:moveTo>
                    <a:pt x="391706" y="181419"/>
                  </a:moveTo>
                  <a:lnTo>
                    <a:pt x="386918" y="179628"/>
                  </a:lnTo>
                  <a:lnTo>
                    <a:pt x="381812" y="178727"/>
                  </a:lnTo>
                  <a:lnTo>
                    <a:pt x="386308" y="181419"/>
                  </a:lnTo>
                  <a:lnTo>
                    <a:pt x="391706" y="181419"/>
                  </a:lnTo>
                  <a:close/>
                </a:path>
                <a:path w="1085850" h="1016634">
                  <a:moveTo>
                    <a:pt x="408432" y="243992"/>
                  </a:moveTo>
                  <a:lnTo>
                    <a:pt x="404190" y="244957"/>
                  </a:lnTo>
                  <a:lnTo>
                    <a:pt x="401015" y="248932"/>
                  </a:lnTo>
                  <a:lnTo>
                    <a:pt x="406298" y="250952"/>
                  </a:lnTo>
                  <a:lnTo>
                    <a:pt x="408432" y="243992"/>
                  </a:lnTo>
                  <a:close/>
                </a:path>
                <a:path w="1085850" h="1016634">
                  <a:moveTo>
                    <a:pt x="430276" y="187820"/>
                  </a:moveTo>
                  <a:lnTo>
                    <a:pt x="425475" y="189420"/>
                  </a:lnTo>
                  <a:lnTo>
                    <a:pt x="425475" y="185420"/>
                  </a:lnTo>
                  <a:lnTo>
                    <a:pt x="426275" y="180632"/>
                  </a:lnTo>
                  <a:lnTo>
                    <a:pt x="419874" y="185420"/>
                  </a:lnTo>
                  <a:lnTo>
                    <a:pt x="412686" y="179832"/>
                  </a:lnTo>
                  <a:lnTo>
                    <a:pt x="414286" y="186220"/>
                  </a:lnTo>
                  <a:lnTo>
                    <a:pt x="419036" y="187477"/>
                  </a:lnTo>
                  <a:lnTo>
                    <a:pt x="424675" y="192112"/>
                  </a:lnTo>
                  <a:lnTo>
                    <a:pt x="429120" y="194195"/>
                  </a:lnTo>
                  <a:lnTo>
                    <a:pt x="430276" y="187820"/>
                  </a:lnTo>
                  <a:close/>
                </a:path>
                <a:path w="1085850" h="1016634">
                  <a:moveTo>
                    <a:pt x="450430" y="977290"/>
                  </a:moveTo>
                  <a:lnTo>
                    <a:pt x="446252" y="973455"/>
                  </a:lnTo>
                  <a:lnTo>
                    <a:pt x="437883" y="969010"/>
                  </a:lnTo>
                  <a:lnTo>
                    <a:pt x="432663" y="967854"/>
                  </a:lnTo>
                  <a:lnTo>
                    <a:pt x="431063" y="972654"/>
                  </a:lnTo>
                  <a:lnTo>
                    <a:pt x="442264" y="976642"/>
                  </a:lnTo>
                  <a:lnTo>
                    <a:pt x="443052" y="976642"/>
                  </a:lnTo>
                  <a:lnTo>
                    <a:pt x="450430" y="977290"/>
                  </a:lnTo>
                  <a:close/>
                </a:path>
                <a:path w="1085850" h="1016634">
                  <a:moveTo>
                    <a:pt x="454240" y="4800"/>
                  </a:moveTo>
                  <a:lnTo>
                    <a:pt x="453453" y="0"/>
                  </a:lnTo>
                  <a:lnTo>
                    <a:pt x="446252" y="3200"/>
                  </a:lnTo>
                  <a:lnTo>
                    <a:pt x="444652" y="7200"/>
                  </a:lnTo>
                  <a:lnTo>
                    <a:pt x="445452" y="12788"/>
                  </a:lnTo>
                  <a:lnTo>
                    <a:pt x="452653" y="9588"/>
                  </a:lnTo>
                  <a:lnTo>
                    <a:pt x="454240" y="4800"/>
                  </a:lnTo>
                  <a:close/>
                </a:path>
                <a:path w="1085850" h="1016634">
                  <a:moveTo>
                    <a:pt x="461441" y="214198"/>
                  </a:moveTo>
                  <a:lnTo>
                    <a:pt x="458241" y="210197"/>
                  </a:lnTo>
                  <a:lnTo>
                    <a:pt x="455841" y="203809"/>
                  </a:lnTo>
                  <a:lnTo>
                    <a:pt x="451053" y="205397"/>
                  </a:lnTo>
                  <a:lnTo>
                    <a:pt x="454240" y="209397"/>
                  </a:lnTo>
                  <a:lnTo>
                    <a:pt x="456641" y="215785"/>
                  </a:lnTo>
                  <a:lnTo>
                    <a:pt x="461441" y="214198"/>
                  </a:lnTo>
                  <a:close/>
                </a:path>
                <a:path w="1085850" h="1016634">
                  <a:moveTo>
                    <a:pt x="467829" y="25577"/>
                  </a:moveTo>
                  <a:lnTo>
                    <a:pt x="464642" y="21577"/>
                  </a:lnTo>
                  <a:lnTo>
                    <a:pt x="462241" y="14389"/>
                  </a:lnTo>
                  <a:lnTo>
                    <a:pt x="457441" y="16789"/>
                  </a:lnTo>
                  <a:lnTo>
                    <a:pt x="460641" y="20777"/>
                  </a:lnTo>
                  <a:lnTo>
                    <a:pt x="463042" y="27178"/>
                  </a:lnTo>
                  <a:lnTo>
                    <a:pt x="467829" y="25577"/>
                  </a:lnTo>
                  <a:close/>
                </a:path>
                <a:path w="1085850" h="1016634">
                  <a:moveTo>
                    <a:pt x="471030" y="117487"/>
                  </a:moveTo>
                  <a:lnTo>
                    <a:pt x="463842" y="120688"/>
                  </a:lnTo>
                  <a:lnTo>
                    <a:pt x="462241" y="124675"/>
                  </a:lnTo>
                  <a:lnTo>
                    <a:pt x="463042" y="130276"/>
                  </a:lnTo>
                  <a:lnTo>
                    <a:pt x="469430" y="127076"/>
                  </a:lnTo>
                  <a:lnTo>
                    <a:pt x="471030" y="122288"/>
                  </a:lnTo>
                  <a:lnTo>
                    <a:pt x="471030" y="117487"/>
                  </a:lnTo>
                  <a:close/>
                </a:path>
                <a:path w="1085850" h="1016634">
                  <a:moveTo>
                    <a:pt x="473163" y="477354"/>
                  </a:moveTo>
                  <a:lnTo>
                    <a:pt x="468934" y="478332"/>
                  </a:lnTo>
                  <a:lnTo>
                    <a:pt x="465747" y="482307"/>
                  </a:lnTo>
                  <a:lnTo>
                    <a:pt x="471030" y="484327"/>
                  </a:lnTo>
                  <a:lnTo>
                    <a:pt x="473163" y="477354"/>
                  </a:lnTo>
                  <a:close/>
                </a:path>
                <a:path w="1085850" h="1016634">
                  <a:moveTo>
                    <a:pt x="473430" y="396417"/>
                  </a:moveTo>
                  <a:lnTo>
                    <a:pt x="467029" y="398018"/>
                  </a:lnTo>
                  <a:lnTo>
                    <a:pt x="463042" y="399618"/>
                  </a:lnTo>
                  <a:lnTo>
                    <a:pt x="465429" y="406806"/>
                  </a:lnTo>
                  <a:lnTo>
                    <a:pt x="471030" y="405206"/>
                  </a:lnTo>
                  <a:lnTo>
                    <a:pt x="467829" y="401205"/>
                  </a:lnTo>
                  <a:lnTo>
                    <a:pt x="473430" y="396417"/>
                  </a:lnTo>
                  <a:close/>
                </a:path>
                <a:path w="1085850" h="1016634">
                  <a:moveTo>
                    <a:pt x="479818" y="148653"/>
                  </a:moveTo>
                  <a:lnTo>
                    <a:pt x="479018" y="140665"/>
                  </a:lnTo>
                  <a:lnTo>
                    <a:pt x="474230" y="142265"/>
                  </a:lnTo>
                  <a:lnTo>
                    <a:pt x="466229" y="138264"/>
                  </a:lnTo>
                  <a:lnTo>
                    <a:pt x="467029" y="146265"/>
                  </a:lnTo>
                  <a:lnTo>
                    <a:pt x="471830" y="144665"/>
                  </a:lnTo>
                  <a:lnTo>
                    <a:pt x="479818" y="148653"/>
                  </a:lnTo>
                  <a:close/>
                </a:path>
                <a:path w="1085850" h="1016634">
                  <a:moveTo>
                    <a:pt x="484619" y="493115"/>
                  </a:moveTo>
                  <a:lnTo>
                    <a:pt x="483019" y="487527"/>
                  </a:lnTo>
                  <a:lnTo>
                    <a:pt x="477266" y="490562"/>
                  </a:lnTo>
                  <a:lnTo>
                    <a:pt x="474726" y="496214"/>
                  </a:lnTo>
                  <a:lnTo>
                    <a:pt x="475932" y="501129"/>
                  </a:lnTo>
                  <a:lnTo>
                    <a:pt x="481418" y="501916"/>
                  </a:lnTo>
                  <a:lnTo>
                    <a:pt x="479818" y="496316"/>
                  </a:lnTo>
                  <a:lnTo>
                    <a:pt x="484619" y="493115"/>
                  </a:lnTo>
                  <a:close/>
                </a:path>
                <a:path w="1085850" h="1016634">
                  <a:moveTo>
                    <a:pt x="490016" y="254152"/>
                  </a:moveTo>
                  <a:lnTo>
                    <a:pt x="485216" y="252361"/>
                  </a:lnTo>
                  <a:lnTo>
                    <a:pt x="480123" y="251460"/>
                  </a:lnTo>
                  <a:lnTo>
                    <a:pt x="484619" y="254152"/>
                  </a:lnTo>
                  <a:lnTo>
                    <a:pt x="490016" y="254152"/>
                  </a:lnTo>
                  <a:close/>
                </a:path>
                <a:path w="1085850" h="1016634">
                  <a:moveTo>
                    <a:pt x="492518" y="285318"/>
                  </a:moveTo>
                  <a:lnTo>
                    <a:pt x="487908" y="283527"/>
                  </a:lnTo>
                  <a:lnTo>
                    <a:pt x="482854" y="282625"/>
                  </a:lnTo>
                  <a:lnTo>
                    <a:pt x="487019" y="285318"/>
                  </a:lnTo>
                  <a:lnTo>
                    <a:pt x="492518" y="285318"/>
                  </a:lnTo>
                  <a:close/>
                </a:path>
                <a:path w="1085850" h="1016634">
                  <a:moveTo>
                    <a:pt x="499795" y="76733"/>
                  </a:moveTo>
                  <a:lnTo>
                    <a:pt x="493407" y="77533"/>
                  </a:lnTo>
                  <a:lnTo>
                    <a:pt x="489407" y="79121"/>
                  </a:lnTo>
                  <a:lnTo>
                    <a:pt x="491807" y="86321"/>
                  </a:lnTo>
                  <a:lnTo>
                    <a:pt x="497408" y="84721"/>
                  </a:lnTo>
                  <a:lnTo>
                    <a:pt x="495007" y="81521"/>
                  </a:lnTo>
                  <a:lnTo>
                    <a:pt x="499795" y="76733"/>
                  </a:lnTo>
                  <a:close/>
                </a:path>
                <a:path w="1085850" h="1016634">
                  <a:moveTo>
                    <a:pt x="505929" y="168059"/>
                  </a:moveTo>
                  <a:lnTo>
                    <a:pt x="501700" y="169037"/>
                  </a:lnTo>
                  <a:lnTo>
                    <a:pt x="498513" y="173012"/>
                  </a:lnTo>
                  <a:lnTo>
                    <a:pt x="503796" y="175031"/>
                  </a:lnTo>
                  <a:lnTo>
                    <a:pt x="505929" y="168059"/>
                  </a:lnTo>
                  <a:close/>
                </a:path>
                <a:path w="1085850" h="1016634">
                  <a:moveTo>
                    <a:pt x="519785" y="75933"/>
                  </a:moveTo>
                  <a:lnTo>
                    <a:pt x="513384" y="77533"/>
                  </a:lnTo>
                  <a:lnTo>
                    <a:pt x="509397" y="79121"/>
                  </a:lnTo>
                  <a:lnTo>
                    <a:pt x="511784" y="86321"/>
                  </a:lnTo>
                  <a:lnTo>
                    <a:pt x="517385" y="84721"/>
                  </a:lnTo>
                  <a:lnTo>
                    <a:pt x="514985" y="80721"/>
                  </a:lnTo>
                  <a:lnTo>
                    <a:pt x="519785" y="75933"/>
                  </a:lnTo>
                  <a:close/>
                </a:path>
                <a:path w="1085850" h="1016634">
                  <a:moveTo>
                    <a:pt x="535762" y="308495"/>
                  </a:moveTo>
                  <a:lnTo>
                    <a:pt x="532574" y="304507"/>
                  </a:lnTo>
                  <a:lnTo>
                    <a:pt x="530974" y="297307"/>
                  </a:lnTo>
                  <a:lnTo>
                    <a:pt x="525373" y="299707"/>
                  </a:lnTo>
                  <a:lnTo>
                    <a:pt x="528574" y="303707"/>
                  </a:lnTo>
                  <a:lnTo>
                    <a:pt x="530974" y="310095"/>
                  </a:lnTo>
                  <a:lnTo>
                    <a:pt x="535762" y="308495"/>
                  </a:lnTo>
                  <a:close/>
                </a:path>
                <a:path w="1085850" h="1016634">
                  <a:moveTo>
                    <a:pt x="538162" y="1009408"/>
                  </a:moveTo>
                  <a:lnTo>
                    <a:pt x="537362" y="1007021"/>
                  </a:lnTo>
                  <a:lnTo>
                    <a:pt x="534162" y="1002220"/>
                  </a:lnTo>
                  <a:lnTo>
                    <a:pt x="526707" y="1003388"/>
                  </a:lnTo>
                  <a:lnTo>
                    <a:pt x="520077" y="1006119"/>
                  </a:lnTo>
                  <a:lnTo>
                    <a:pt x="518096" y="1009307"/>
                  </a:lnTo>
                  <a:lnTo>
                    <a:pt x="524573" y="1011809"/>
                  </a:lnTo>
                  <a:lnTo>
                    <a:pt x="522973" y="1009408"/>
                  </a:lnTo>
                  <a:lnTo>
                    <a:pt x="522173" y="1007021"/>
                  </a:lnTo>
                  <a:lnTo>
                    <a:pt x="526173" y="1006221"/>
                  </a:lnTo>
                  <a:lnTo>
                    <a:pt x="529374" y="1010208"/>
                  </a:lnTo>
                  <a:lnTo>
                    <a:pt x="530974" y="1016609"/>
                  </a:lnTo>
                  <a:lnTo>
                    <a:pt x="536562" y="1015009"/>
                  </a:lnTo>
                  <a:lnTo>
                    <a:pt x="534962" y="1012609"/>
                  </a:lnTo>
                  <a:lnTo>
                    <a:pt x="534162" y="1010208"/>
                  </a:lnTo>
                  <a:lnTo>
                    <a:pt x="538162" y="1009408"/>
                  </a:lnTo>
                  <a:close/>
                </a:path>
                <a:path w="1085850" h="1016634">
                  <a:moveTo>
                    <a:pt x="553351" y="196608"/>
                  </a:moveTo>
                  <a:lnTo>
                    <a:pt x="552551" y="188620"/>
                  </a:lnTo>
                  <a:lnTo>
                    <a:pt x="547751" y="190220"/>
                  </a:lnTo>
                  <a:lnTo>
                    <a:pt x="539762" y="186220"/>
                  </a:lnTo>
                  <a:lnTo>
                    <a:pt x="540562" y="194208"/>
                  </a:lnTo>
                  <a:lnTo>
                    <a:pt x="545350" y="192608"/>
                  </a:lnTo>
                  <a:lnTo>
                    <a:pt x="553351" y="196608"/>
                  </a:lnTo>
                  <a:close/>
                </a:path>
                <a:path w="1085850" h="1016634">
                  <a:moveTo>
                    <a:pt x="558342" y="319112"/>
                  </a:moveTo>
                  <a:lnTo>
                    <a:pt x="554151" y="320090"/>
                  </a:lnTo>
                  <a:lnTo>
                    <a:pt x="551154" y="324065"/>
                  </a:lnTo>
                  <a:lnTo>
                    <a:pt x="556539" y="326085"/>
                  </a:lnTo>
                  <a:lnTo>
                    <a:pt x="558342" y="319112"/>
                  </a:lnTo>
                  <a:close/>
                </a:path>
                <a:path w="1085850" h="1016634">
                  <a:moveTo>
                    <a:pt x="564857" y="219633"/>
                  </a:moveTo>
                  <a:lnTo>
                    <a:pt x="559536" y="219786"/>
                  </a:lnTo>
                  <a:lnTo>
                    <a:pt x="556323" y="222338"/>
                  </a:lnTo>
                  <a:lnTo>
                    <a:pt x="563740" y="224586"/>
                  </a:lnTo>
                  <a:lnTo>
                    <a:pt x="564857" y="219633"/>
                  </a:lnTo>
                  <a:close/>
                </a:path>
                <a:path w="1085850" h="1016634">
                  <a:moveTo>
                    <a:pt x="607695" y="431584"/>
                  </a:moveTo>
                  <a:lnTo>
                    <a:pt x="604494" y="427583"/>
                  </a:lnTo>
                  <a:lnTo>
                    <a:pt x="602094" y="420395"/>
                  </a:lnTo>
                  <a:lnTo>
                    <a:pt x="597306" y="422783"/>
                  </a:lnTo>
                  <a:lnTo>
                    <a:pt x="600506" y="426783"/>
                  </a:lnTo>
                  <a:lnTo>
                    <a:pt x="602894" y="433184"/>
                  </a:lnTo>
                  <a:lnTo>
                    <a:pt x="607695" y="431584"/>
                  </a:lnTo>
                  <a:close/>
                </a:path>
                <a:path w="1085850" h="1016634">
                  <a:moveTo>
                    <a:pt x="608495" y="206997"/>
                  </a:moveTo>
                  <a:lnTo>
                    <a:pt x="604989" y="201917"/>
                  </a:lnTo>
                  <a:lnTo>
                    <a:pt x="598398" y="200507"/>
                  </a:lnTo>
                  <a:lnTo>
                    <a:pt x="592874" y="201942"/>
                  </a:lnTo>
                  <a:lnTo>
                    <a:pt x="592505" y="205397"/>
                  </a:lnTo>
                  <a:lnTo>
                    <a:pt x="598906" y="203009"/>
                  </a:lnTo>
                  <a:lnTo>
                    <a:pt x="601306" y="213398"/>
                  </a:lnTo>
                  <a:lnTo>
                    <a:pt x="608495" y="206997"/>
                  </a:lnTo>
                  <a:close/>
                </a:path>
                <a:path w="1085850" h="1016634">
                  <a:moveTo>
                    <a:pt x="627468" y="586625"/>
                  </a:moveTo>
                  <a:lnTo>
                    <a:pt x="622681" y="584835"/>
                  </a:lnTo>
                  <a:lnTo>
                    <a:pt x="617588" y="583933"/>
                  </a:lnTo>
                  <a:lnTo>
                    <a:pt x="622084" y="586625"/>
                  </a:lnTo>
                  <a:lnTo>
                    <a:pt x="627468" y="586625"/>
                  </a:lnTo>
                  <a:close/>
                </a:path>
                <a:path w="1085850" h="1016634">
                  <a:moveTo>
                    <a:pt x="627672" y="449160"/>
                  </a:moveTo>
                  <a:lnTo>
                    <a:pt x="624484" y="445173"/>
                  </a:lnTo>
                  <a:lnTo>
                    <a:pt x="622884" y="438772"/>
                  </a:lnTo>
                  <a:lnTo>
                    <a:pt x="617283" y="440372"/>
                  </a:lnTo>
                  <a:lnTo>
                    <a:pt x="620483" y="444373"/>
                  </a:lnTo>
                  <a:lnTo>
                    <a:pt x="622884" y="450761"/>
                  </a:lnTo>
                  <a:lnTo>
                    <a:pt x="627672" y="449160"/>
                  </a:lnTo>
                  <a:close/>
                </a:path>
                <a:path w="1085850" h="1016634">
                  <a:moveTo>
                    <a:pt x="631405" y="357593"/>
                  </a:moveTo>
                  <a:lnTo>
                    <a:pt x="627176" y="358749"/>
                  </a:lnTo>
                  <a:lnTo>
                    <a:pt x="623989" y="362762"/>
                  </a:lnTo>
                  <a:lnTo>
                    <a:pt x="629272" y="364451"/>
                  </a:lnTo>
                  <a:lnTo>
                    <a:pt x="631405" y="357593"/>
                  </a:lnTo>
                  <a:close/>
                </a:path>
                <a:path w="1085850" h="1016634">
                  <a:moveTo>
                    <a:pt x="638289" y="310451"/>
                  </a:moveTo>
                  <a:lnTo>
                    <a:pt x="632269" y="307098"/>
                  </a:lnTo>
                  <a:lnTo>
                    <a:pt x="622960" y="305257"/>
                  </a:lnTo>
                  <a:lnTo>
                    <a:pt x="623684" y="310896"/>
                  </a:lnTo>
                  <a:lnTo>
                    <a:pt x="623684" y="311696"/>
                  </a:lnTo>
                  <a:lnTo>
                    <a:pt x="626872" y="309295"/>
                  </a:lnTo>
                  <a:lnTo>
                    <a:pt x="627672" y="309295"/>
                  </a:lnTo>
                  <a:lnTo>
                    <a:pt x="638289" y="310451"/>
                  </a:lnTo>
                  <a:close/>
                </a:path>
                <a:path w="1085850" h="1016634">
                  <a:moveTo>
                    <a:pt x="659638" y="570649"/>
                  </a:moveTo>
                  <a:lnTo>
                    <a:pt x="653249" y="571449"/>
                  </a:lnTo>
                  <a:lnTo>
                    <a:pt x="649249" y="573036"/>
                  </a:lnTo>
                  <a:lnTo>
                    <a:pt x="651649" y="580237"/>
                  </a:lnTo>
                  <a:lnTo>
                    <a:pt x="657250" y="578637"/>
                  </a:lnTo>
                  <a:lnTo>
                    <a:pt x="654850" y="574636"/>
                  </a:lnTo>
                  <a:lnTo>
                    <a:pt x="659638" y="570649"/>
                  </a:lnTo>
                  <a:close/>
                </a:path>
                <a:path w="1085850" h="1016634">
                  <a:moveTo>
                    <a:pt x="663727" y="299935"/>
                  </a:moveTo>
                  <a:lnTo>
                    <a:pt x="659345" y="300913"/>
                  </a:lnTo>
                  <a:lnTo>
                    <a:pt x="656310" y="304876"/>
                  </a:lnTo>
                  <a:lnTo>
                    <a:pt x="662038" y="306908"/>
                  </a:lnTo>
                  <a:lnTo>
                    <a:pt x="663727" y="299935"/>
                  </a:lnTo>
                  <a:close/>
                </a:path>
                <a:path w="1085850" h="1016634">
                  <a:moveTo>
                    <a:pt x="664438" y="598614"/>
                  </a:moveTo>
                  <a:lnTo>
                    <a:pt x="661606" y="593902"/>
                  </a:lnTo>
                  <a:lnTo>
                    <a:pt x="662139" y="588429"/>
                  </a:lnTo>
                  <a:lnTo>
                    <a:pt x="661631" y="584454"/>
                  </a:lnTo>
                  <a:lnTo>
                    <a:pt x="655650" y="584225"/>
                  </a:lnTo>
                  <a:lnTo>
                    <a:pt x="655891" y="588048"/>
                  </a:lnTo>
                  <a:lnTo>
                    <a:pt x="656450" y="593826"/>
                  </a:lnTo>
                  <a:lnTo>
                    <a:pt x="658799" y="598385"/>
                  </a:lnTo>
                  <a:lnTo>
                    <a:pt x="664438" y="598614"/>
                  </a:lnTo>
                  <a:close/>
                </a:path>
                <a:path w="1085850" h="1016634">
                  <a:moveTo>
                    <a:pt x="683361" y="281203"/>
                  </a:moveTo>
                  <a:lnTo>
                    <a:pt x="679119" y="282321"/>
                  </a:lnTo>
                  <a:lnTo>
                    <a:pt x="675944" y="286143"/>
                  </a:lnTo>
                  <a:lnTo>
                    <a:pt x="681228" y="287718"/>
                  </a:lnTo>
                  <a:lnTo>
                    <a:pt x="683361" y="281203"/>
                  </a:lnTo>
                  <a:close/>
                </a:path>
                <a:path w="1085850" h="1016634">
                  <a:moveTo>
                    <a:pt x="690016" y="436372"/>
                  </a:moveTo>
                  <a:lnTo>
                    <a:pt x="681228" y="436372"/>
                  </a:lnTo>
                  <a:lnTo>
                    <a:pt x="683615" y="441172"/>
                  </a:lnTo>
                  <a:lnTo>
                    <a:pt x="678827" y="448360"/>
                  </a:lnTo>
                  <a:lnTo>
                    <a:pt x="687616" y="447560"/>
                  </a:lnTo>
                  <a:lnTo>
                    <a:pt x="686015" y="442772"/>
                  </a:lnTo>
                  <a:lnTo>
                    <a:pt x="690016" y="436372"/>
                  </a:lnTo>
                  <a:close/>
                </a:path>
                <a:path w="1085850" h="1016634">
                  <a:moveTo>
                    <a:pt x="692416" y="182219"/>
                  </a:moveTo>
                  <a:lnTo>
                    <a:pt x="686015" y="183019"/>
                  </a:lnTo>
                  <a:lnTo>
                    <a:pt x="682015" y="184619"/>
                  </a:lnTo>
                  <a:lnTo>
                    <a:pt x="684415" y="191820"/>
                  </a:lnTo>
                  <a:lnTo>
                    <a:pt x="690016" y="190220"/>
                  </a:lnTo>
                  <a:lnTo>
                    <a:pt x="687616" y="187020"/>
                  </a:lnTo>
                  <a:lnTo>
                    <a:pt x="692416" y="182219"/>
                  </a:lnTo>
                  <a:close/>
                </a:path>
                <a:path w="1085850" h="1016634">
                  <a:moveTo>
                    <a:pt x="712901" y="833488"/>
                  </a:moveTo>
                  <a:lnTo>
                    <a:pt x="707694" y="833780"/>
                  </a:lnTo>
                  <a:lnTo>
                    <a:pt x="703237" y="837984"/>
                  </a:lnTo>
                  <a:lnTo>
                    <a:pt x="709193" y="841578"/>
                  </a:lnTo>
                  <a:lnTo>
                    <a:pt x="712901" y="833488"/>
                  </a:lnTo>
                  <a:close/>
                </a:path>
                <a:path w="1085850" h="1016634">
                  <a:moveTo>
                    <a:pt x="725271" y="562876"/>
                  </a:moveTo>
                  <a:lnTo>
                    <a:pt x="720877" y="563854"/>
                  </a:lnTo>
                  <a:lnTo>
                    <a:pt x="717842" y="567817"/>
                  </a:lnTo>
                  <a:lnTo>
                    <a:pt x="723582" y="569849"/>
                  </a:lnTo>
                  <a:lnTo>
                    <a:pt x="725271" y="562876"/>
                  </a:lnTo>
                  <a:close/>
                </a:path>
                <a:path w="1085850" h="1016634">
                  <a:moveTo>
                    <a:pt x="742289" y="969772"/>
                  </a:moveTo>
                  <a:lnTo>
                    <a:pt x="736968" y="969949"/>
                  </a:lnTo>
                  <a:lnTo>
                    <a:pt x="733742" y="972693"/>
                  </a:lnTo>
                  <a:lnTo>
                    <a:pt x="741159" y="975042"/>
                  </a:lnTo>
                  <a:lnTo>
                    <a:pt x="742289" y="969772"/>
                  </a:lnTo>
                  <a:close/>
                </a:path>
                <a:path w="1085850" h="1016634">
                  <a:moveTo>
                    <a:pt x="749160" y="497916"/>
                  </a:moveTo>
                  <a:lnTo>
                    <a:pt x="748360" y="491528"/>
                  </a:lnTo>
                  <a:lnTo>
                    <a:pt x="738759" y="495515"/>
                  </a:lnTo>
                  <a:lnTo>
                    <a:pt x="734771" y="499516"/>
                  </a:lnTo>
                  <a:lnTo>
                    <a:pt x="737171" y="506704"/>
                  </a:lnTo>
                  <a:lnTo>
                    <a:pt x="744359" y="502716"/>
                  </a:lnTo>
                  <a:lnTo>
                    <a:pt x="749160" y="497916"/>
                  </a:lnTo>
                  <a:close/>
                </a:path>
                <a:path w="1085850" h="1016634">
                  <a:moveTo>
                    <a:pt x="753198" y="349351"/>
                  </a:moveTo>
                  <a:lnTo>
                    <a:pt x="746760" y="349262"/>
                  </a:lnTo>
                  <a:lnTo>
                    <a:pt x="748360" y="351663"/>
                  </a:lnTo>
                  <a:lnTo>
                    <a:pt x="749160" y="354050"/>
                  </a:lnTo>
                  <a:lnTo>
                    <a:pt x="745159" y="354850"/>
                  </a:lnTo>
                  <a:lnTo>
                    <a:pt x="742759" y="352463"/>
                  </a:lnTo>
                  <a:lnTo>
                    <a:pt x="741159" y="347662"/>
                  </a:lnTo>
                  <a:lnTo>
                    <a:pt x="737171" y="349262"/>
                  </a:lnTo>
                  <a:lnTo>
                    <a:pt x="740359" y="354850"/>
                  </a:lnTo>
                  <a:lnTo>
                    <a:pt x="742759" y="363651"/>
                  </a:lnTo>
                  <a:lnTo>
                    <a:pt x="749160" y="362051"/>
                  </a:lnTo>
                  <a:lnTo>
                    <a:pt x="749909" y="357911"/>
                  </a:lnTo>
                  <a:lnTo>
                    <a:pt x="752754" y="352958"/>
                  </a:lnTo>
                  <a:lnTo>
                    <a:pt x="753198" y="349351"/>
                  </a:lnTo>
                  <a:close/>
                </a:path>
                <a:path w="1085850" h="1016634">
                  <a:moveTo>
                    <a:pt x="759548" y="520293"/>
                  </a:moveTo>
                  <a:lnTo>
                    <a:pt x="757148" y="516293"/>
                  </a:lnTo>
                  <a:lnTo>
                    <a:pt x="755548" y="513105"/>
                  </a:lnTo>
                  <a:lnTo>
                    <a:pt x="753148" y="509104"/>
                  </a:lnTo>
                  <a:lnTo>
                    <a:pt x="745959" y="511505"/>
                  </a:lnTo>
                  <a:lnTo>
                    <a:pt x="745959" y="517093"/>
                  </a:lnTo>
                  <a:lnTo>
                    <a:pt x="751547" y="523494"/>
                  </a:lnTo>
                  <a:lnTo>
                    <a:pt x="754748" y="521893"/>
                  </a:lnTo>
                  <a:lnTo>
                    <a:pt x="757148" y="520293"/>
                  </a:lnTo>
                  <a:lnTo>
                    <a:pt x="759548" y="520293"/>
                  </a:lnTo>
                  <a:close/>
                </a:path>
                <a:path w="1085850" h="1016634">
                  <a:moveTo>
                    <a:pt x="803706" y="896620"/>
                  </a:moveTo>
                  <a:lnTo>
                    <a:pt x="799211" y="894791"/>
                  </a:lnTo>
                  <a:lnTo>
                    <a:pt x="794715" y="902322"/>
                  </a:lnTo>
                  <a:lnTo>
                    <a:pt x="803706" y="901306"/>
                  </a:lnTo>
                  <a:lnTo>
                    <a:pt x="803706" y="896620"/>
                  </a:lnTo>
                  <a:close/>
                </a:path>
                <a:path w="1085850" h="1016634">
                  <a:moveTo>
                    <a:pt x="841260" y="222415"/>
                  </a:moveTo>
                  <a:lnTo>
                    <a:pt x="837069" y="223380"/>
                  </a:lnTo>
                  <a:lnTo>
                    <a:pt x="834072" y="227355"/>
                  </a:lnTo>
                  <a:lnTo>
                    <a:pt x="839470" y="229374"/>
                  </a:lnTo>
                  <a:lnTo>
                    <a:pt x="841260" y="222415"/>
                  </a:lnTo>
                  <a:close/>
                </a:path>
                <a:path w="1085850" h="1016634">
                  <a:moveTo>
                    <a:pt x="843915" y="969619"/>
                  </a:moveTo>
                  <a:lnTo>
                    <a:pt x="836269" y="965454"/>
                  </a:lnTo>
                  <a:lnTo>
                    <a:pt x="838517" y="975233"/>
                  </a:lnTo>
                  <a:lnTo>
                    <a:pt x="842860" y="974750"/>
                  </a:lnTo>
                  <a:lnTo>
                    <a:pt x="843915" y="969619"/>
                  </a:lnTo>
                  <a:close/>
                </a:path>
                <a:path w="1085850" h="1016634">
                  <a:moveTo>
                    <a:pt x="851103" y="528561"/>
                  </a:moveTo>
                  <a:lnTo>
                    <a:pt x="843457" y="524294"/>
                  </a:lnTo>
                  <a:lnTo>
                    <a:pt x="845705" y="534403"/>
                  </a:lnTo>
                  <a:lnTo>
                    <a:pt x="850049" y="533882"/>
                  </a:lnTo>
                  <a:lnTo>
                    <a:pt x="851103" y="528561"/>
                  </a:lnTo>
                  <a:close/>
                </a:path>
                <a:path w="1085850" h="1016634">
                  <a:moveTo>
                    <a:pt x="858647" y="765657"/>
                  </a:moveTo>
                  <a:lnTo>
                    <a:pt x="857846" y="759256"/>
                  </a:lnTo>
                  <a:lnTo>
                    <a:pt x="848258" y="763257"/>
                  </a:lnTo>
                  <a:lnTo>
                    <a:pt x="844257" y="767257"/>
                  </a:lnTo>
                  <a:lnTo>
                    <a:pt x="846658" y="774446"/>
                  </a:lnTo>
                  <a:lnTo>
                    <a:pt x="853846" y="770445"/>
                  </a:lnTo>
                  <a:lnTo>
                    <a:pt x="858647" y="765657"/>
                  </a:lnTo>
                  <a:close/>
                </a:path>
                <a:path w="1085850" h="1016634">
                  <a:moveTo>
                    <a:pt x="901801" y="577037"/>
                  </a:moveTo>
                  <a:lnTo>
                    <a:pt x="895413" y="578637"/>
                  </a:lnTo>
                  <a:lnTo>
                    <a:pt x="891413" y="580237"/>
                  </a:lnTo>
                  <a:lnTo>
                    <a:pt x="893813" y="587425"/>
                  </a:lnTo>
                  <a:lnTo>
                    <a:pt x="899401" y="585825"/>
                  </a:lnTo>
                  <a:lnTo>
                    <a:pt x="897013" y="581837"/>
                  </a:lnTo>
                  <a:lnTo>
                    <a:pt x="901801" y="577037"/>
                  </a:lnTo>
                  <a:close/>
                </a:path>
                <a:path w="1085850" h="1016634">
                  <a:moveTo>
                    <a:pt x="919924" y="672020"/>
                  </a:moveTo>
                  <a:lnTo>
                    <a:pt x="915695" y="673138"/>
                  </a:lnTo>
                  <a:lnTo>
                    <a:pt x="912507" y="676960"/>
                  </a:lnTo>
                  <a:lnTo>
                    <a:pt x="917790" y="678535"/>
                  </a:lnTo>
                  <a:lnTo>
                    <a:pt x="919924" y="672020"/>
                  </a:lnTo>
                  <a:close/>
                </a:path>
                <a:path w="1085850" h="1016634">
                  <a:moveTo>
                    <a:pt x="920292" y="638848"/>
                  </a:moveTo>
                  <a:lnTo>
                    <a:pt x="912990" y="634580"/>
                  </a:lnTo>
                  <a:lnTo>
                    <a:pt x="915123" y="644702"/>
                  </a:lnTo>
                  <a:lnTo>
                    <a:pt x="919289" y="644169"/>
                  </a:lnTo>
                  <a:lnTo>
                    <a:pt x="920292" y="638848"/>
                  </a:lnTo>
                  <a:close/>
                </a:path>
                <a:path w="1085850" h="1016634">
                  <a:moveTo>
                    <a:pt x="936167" y="564248"/>
                  </a:moveTo>
                  <a:lnTo>
                    <a:pt x="934567" y="559460"/>
                  </a:lnTo>
                  <a:lnTo>
                    <a:pt x="927722" y="561200"/>
                  </a:lnTo>
                  <a:lnTo>
                    <a:pt x="922985" y="562051"/>
                  </a:lnTo>
                  <a:lnTo>
                    <a:pt x="920635" y="564400"/>
                  </a:lnTo>
                  <a:lnTo>
                    <a:pt x="920978" y="570649"/>
                  </a:lnTo>
                  <a:lnTo>
                    <a:pt x="926579" y="566648"/>
                  </a:lnTo>
                  <a:lnTo>
                    <a:pt x="936167" y="564248"/>
                  </a:lnTo>
                  <a:close/>
                </a:path>
                <a:path w="1085850" h="1016634">
                  <a:moveTo>
                    <a:pt x="941565" y="674547"/>
                  </a:moveTo>
                  <a:lnTo>
                    <a:pt x="936764" y="672744"/>
                  </a:lnTo>
                  <a:lnTo>
                    <a:pt x="931672" y="671842"/>
                  </a:lnTo>
                  <a:lnTo>
                    <a:pt x="936167" y="674547"/>
                  </a:lnTo>
                  <a:lnTo>
                    <a:pt x="941565" y="674547"/>
                  </a:lnTo>
                  <a:close/>
                </a:path>
                <a:path w="1085850" h="1016634">
                  <a:moveTo>
                    <a:pt x="946556" y="902322"/>
                  </a:moveTo>
                  <a:lnTo>
                    <a:pt x="943368" y="898321"/>
                  </a:lnTo>
                  <a:lnTo>
                    <a:pt x="940968" y="891933"/>
                  </a:lnTo>
                  <a:lnTo>
                    <a:pt x="936167" y="893533"/>
                  </a:lnTo>
                  <a:lnTo>
                    <a:pt x="939368" y="897521"/>
                  </a:lnTo>
                  <a:lnTo>
                    <a:pt x="941768" y="903922"/>
                  </a:lnTo>
                  <a:lnTo>
                    <a:pt x="946556" y="902322"/>
                  </a:lnTo>
                  <a:close/>
                </a:path>
                <a:path w="1085850" h="1016634">
                  <a:moveTo>
                    <a:pt x="959243" y="676338"/>
                  </a:moveTo>
                  <a:lnTo>
                    <a:pt x="954938" y="674319"/>
                  </a:lnTo>
                  <a:lnTo>
                    <a:pt x="950556" y="681736"/>
                  </a:lnTo>
                  <a:lnTo>
                    <a:pt x="959205" y="681062"/>
                  </a:lnTo>
                  <a:lnTo>
                    <a:pt x="959243" y="676338"/>
                  </a:lnTo>
                  <a:close/>
                </a:path>
                <a:path w="1085850" h="1016634">
                  <a:moveTo>
                    <a:pt x="972934" y="581837"/>
                  </a:moveTo>
                  <a:lnTo>
                    <a:pt x="970534" y="577837"/>
                  </a:lnTo>
                  <a:lnTo>
                    <a:pt x="968133" y="571449"/>
                  </a:lnTo>
                  <a:lnTo>
                    <a:pt x="962545" y="573036"/>
                  </a:lnTo>
                  <a:lnTo>
                    <a:pt x="965746" y="577037"/>
                  </a:lnTo>
                  <a:lnTo>
                    <a:pt x="968133" y="583438"/>
                  </a:lnTo>
                  <a:lnTo>
                    <a:pt x="972934" y="581837"/>
                  </a:lnTo>
                  <a:close/>
                </a:path>
                <a:path w="1085850" h="1016634">
                  <a:moveTo>
                    <a:pt x="980897" y="587743"/>
                  </a:moveTo>
                  <a:lnTo>
                    <a:pt x="975728" y="587933"/>
                  </a:lnTo>
                  <a:lnTo>
                    <a:pt x="972362" y="590664"/>
                  </a:lnTo>
                  <a:lnTo>
                    <a:pt x="979322" y="593026"/>
                  </a:lnTo>
                  <a:lnTo>
                    <a:pt x="980897" y="587743"/>
                  </a:lnTo>
                  <a:close/>
                </a:path>
                <a:path w="1085850" h="1016634">
                  <a:moveTo>
                    <a:pt x="1085354" y="581710"/>
                  </a:moveTo>
                  <a:lnTo>
                    <a:pt x="1081125" y="582828"/>
                  </a:lnTo>
                  <a:lnTo>
                    <a:pt x="1077937" y="586651"/>
                  </a:lnTo>
                  <a:lnTo>
                    <a:pt x="1083221" y="588225"/>
                  </a:lnTo>
                  <a:lnTo>
                    <a:pt x="1085354" y="5817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682047" y="9116047"/>
              <a:ext cx="1329690" cy="755015"/>
            </a:xfrm>
            <a:custGeom>
              <a:avLst/>
              <a:gdLst/>
              <a:ahLst/>
              <a:cxnLst/>
              <a:rect l="l" t="t" r="r" b="b"/>
              <a:pathLst>
                <a:path w="1329690" h="755015">
                  <a:moveTo>
                    <a:pt x="14389" y="497903"/>
                  </a:moveTo>
                  <a:lnTo>
                    <a:pt x="8788" y="497103"/>
                  </a:lnTo>
                  <a:lnTo>
                    <a:pt x="2400" y="493915"/>
                  </a:lnTo>
                  <a:lnTo>
                    <a:pt x="0" y="497903"/>
                  </a:lnTo>
                  <a:lnTo>
                    <a:pt x="5600" y="498703"/>
                  </a:lnTo>
                  <a:lnTo>
                    <a:pt x="11988" y="501904"/>
                  </a:lnTo>
                  <a:lnTo>
                    <a:pt x="14389" y="497903"/>
                  </a:lnTo>
                  <a:close/>
                </a:path>
                <a:path w="1329690" h="755015">
                  <a:moveTo>
                    <a:pt x="30378" y="382016"/>
                  </a:moveTo>
                  <a:lnTo>
                    <a:pt x="21602" y="376288"/>
                  </a:lnTo>
                  <a:lnTo>
                    <a:pt x="18986" y="379323"/>
                  </a:lnTo>
                  <a:lnTo>
                    <a:pt x="22059" y="383705"/>
                  </a:lnTo>
                  <a:lnTo>
                    <a:pt x="30378" y="382016"/>
                  </a:lnTo>
                  <a:close/>
                </a:path>
                <a:path w="1329690" h="755015">
                  <a:moveTo>
                    <a:pt x="98882" y="310362"/>
                  </a:moveTo>
                  <a:lnTo>
                    <a:pt x="91909" y="313283"/>
                  </a:lnTo>
                  <a:lnTo>
                    <a:pt x="94830" y="318008"/>
                  </a:lnTo>
                  <a:lnTo>
                    <a:pt x="98501" y="314490"/>
                  </a:lnTo>
                  <a:lnTo>
                    <a:pt x="98882" y="310362"/>
                  </a:lnTo>
                  <a:close/>
                </a:path>
                <a:path w="1329690" h="755015">
                  <a:moveTo>
                    <a:pt x="111277" y="408381"/>
                  </a:moveTo>
                  <a:lnTo>
                    <a:pt x="108699" y="400405"/>
                  </a:lnTo>
                  <a:lnTo>
                    <a:pt x="102958" y="406361"/>
                  </a:lnTo>
                  <a:lnTo>
                    <a:pt x="106603" y="409689"/>
                  </a:lnTo>
                  <a:lnTo>
                    <a:pt x="111277" y="408381"/>
                  </a:lnTo>
                  <a:close/>
                </a:path>
                <a:path w="1329690" h="755015">
                  <a:moveTo>
                    <a:pt x="129476" y="312483"/>
                  </a:moveTo>
                  <a:lnTo>
                    <a:pt x="127076" y="308495"/>
                  </a:lnTo>
                  <a:lnTo>
                    <a:pt x="122288" y="305295"/>
                  </a:lnTo>
                  <a:lnTo>
                    <a:pt x="119888" y="311696"/>
                  </a:lnTo>
                  <a:lnTo>
                    <a:pt x="122288" y="316484"/>
                  </a:lnTo>
                  <a:lnTo>
                    <a:pt x="127076" y="319684"/>
                  </a:lnTo>
                  <a:lnTo>
                    <a:pt x="129476" y="312483"/>
                  </a:lnTo>
                  <a:close/>
                </a:path>
                <a:path w="1329690" h="755015">
                  <a:moveTo>
                    <a:pt x="170230" y="125476"/>
                  </a:moveTo>
                  <a:lnTo>
                    <a:pt x="163042" y="122275"/>
                  </a:lnTo>
                  <a:lnTo>
                    <a:pt x="160642" y="127076"/>
                  </a:lnTo>
                  <a:lnTo>
                    <a:pt x="165442" y="127876"/>
                  </a:lnTo>
                  <a:lnTo>
                    <a:pt x="165442" y="134264"/>
                  </a:lnTo>
                  <a:lnTo>
                    <a:pt x="169430" y="129463"/>
                  </a:lnTo>
                  <a:lnTo>
                    <a:pt x="170230" y="125476"/>
                  </a:lnTo>
                  <a:close/>
                </a:path>
                <a:path w="1329690" h="755015">
                  <a:moveTo>
                    <a:pt x="175831" y="528281"/>
                  </a:moveTo>
                  <a:lnTo>
                    <a:pt x="168630" y="525081"/>
                  </a:lnTo>
                  <a:lnTo>
                    <a:pt x="167043" y="532269"/>
                  </a:lnTo>
                  <a:lnTo>
                    <a:pt x="167043" y="538670"/>
                  </a:lnTo>
                  <a:lnTo>
                    <a:pt x="171831" y="543458"/>
                  </a:lnTo>
                  <a:lnTo>
                    <a:pt x="175831" y="534670"/>
                  </a:lnTo>
                  <a:lnTo>
                    <a:pt x="175831" y="528281"/>
                  </a:lnTo>
                  <a:close/>
                </a:path>
                <a:path w="1329690" h="755015">
                  <a:moveTo>
                    <a:pt x="183819" y="331673"/>
                  </a:moveTo>
                  <a:lnTo>
                    <a:pt x="176961" y="326390"/>
                  </a:lnTo>
                  <a:lnTo>
                    <a:pt x="173329" y="329577"/>
                  </a:lnTo>
                  <a:lnTo>
                    <a:pt x="174942" y="333806"/>
                  </a:lnTo>
                  <a:lnTo>
                    <a:pt x="183819" y="331673"/>
                  </a:lnTo>
                  <a:close/>
                </a:path>
                <a:path w="1329690" h="755015">
                  <a:moveTo>
                    <a:pt x="203796" y="165430"/>
                  </a:moveTo>
                  <a:lnTo>
                    <a:pt x="199009" y="163029"/>
                  </a:lnTo>
                  <a:lnTo>
                    <a:pt x="196608" y="155041"/>
                  </a:lnTo>
                  <a:lnTo>
                    <a:pt x="191008" y="161442"/>
                  </a:lnTo>
                  <a:lnTo>
                    <a:pt x="195808" y="163029"/>
                  </a:lnTo>
                  <a:lnTo>
                    <a:pt x="198208" y="171030"/>
                  </a:lnTo>
                  <a:lnTo>
                    <a:pt x="203796" y="165430"/>
                  </a:lnTo>
                  <a:close/>
                </a:path>
                <a:path w="1329690" h="755015">
                  <a:moveTo>
                    <a:pt x="211797" y="180619"/>
                  </a:moveTo>
                  <a:lnTo>
                    <a:pt x="204597" y="177419"/>
                  </a:lnTo>
                  <a:lnTo>
                    <a:pt x="202196" y="182219"/>
                  </a:lnTo>
                  <a:lnTo>
                    <a:pt x="206997" y="183019"/>
                  </a:lnTo>
                  <a:lnTo>
                    <a:pt x="206997" y="189407"/>
                  </a:lnTo>
                  <a:lnTo>
                    <a:pt x="210997" y="184619"/>
                  </a:lnTo>
                  <a:lnTo>
                    <a:pt x="211797" y="180619"/>
                  </a:lnTo>
                  <a:close/>
                </a:path>
                <a:path w="1329690" h="755015">
                  <a:moveTo>
                    <a:pt x="222986" y="387286"/>
                  </a:moveTo>
                  <a:lnTo>
                    <a:pt x="215785" y="388416"/>
                  </a:lnTo>
                  <a:lnTo>
                    <a:pt x="219379" y="396735"/>
                  </a:lnTo>
                  <a:lnTo>
                    <a:pt x="222986" y="393204"/>
                  </a:lnTo>
                  <a:lnTo>
                    <a:pt x="222986" y="387286"/>
                  </a:lnTo>
                  <a:close/>
                </a:path>
                <a:path w="1329690" h="755015">
                  <a:moveTo>
                    <a:pt x="292912" y="101790"/>
                  </a:moveTo>
                  <a:lnTo>
                    <a:pt x="292087" y="96964"/>
                  </a:lnTo>
                  <a:lnTo>
                    <a:pt x="286918" y="99098"/>
                  </a:lnTo>
                  <a:lnTo>
                    <a:pt x="290741" y="105283"/>
                  </a:lnTo>
                  <a:lnTo>
                    <a:pt x="292912" y="101790"/>
                  </a:lnTo>
                  <a:close/>
                </a:path>
                <a:path w="1329690" h="755015">
                  <a:moveTo>
                    <a:pt x="312496" y="364439"/>
                  </a:moveTo>
                  <a:lnTo>
                    <a:pt x="305295" y="361238"/>
                  </a:lnTo>
                  <a:lnTo>
                    <a:pt x="302907" y="366039"/>
                  </a:lnTo>
                  <a:lnTo>
                    <a:pt x="307695" y="366839"/>
                  </a:lnTo>
                  <a:lnTo>
                    <a:pt x="307695" y="374027"/>
                  </a:lnTo>
                  <a:lnTo>
                    <a:pt x="311696" y="368439"/>
                  </a:lnTo>
                  <a:lnTo>
                    <a:pt x="312496" y="364439"/>
                  </a:lnTo>
                  <a:close/>
                </a:path>
                <a:path w="1329690" h="755015">
                  <a:moveTo>
                    <a:pt x="357251" y="71920"/>
                  </a:moveTo>
                  <a:lnTo>
                    <a:pt x="354050" y="71120"/>
                  </a:lnTo>
                  <a:lnTo>
                    <a:pt x="351650" y="70332"/>
                  </a:lnTo>
                  <a:lnTo>
                    <a:pt x="348462" y="69532"/>
                  </a:lnTo>
                  <a:lnTo>
                    <a:pt x="346862" y="74320"/>
                  </a:lnTo>
                  <a:lnTo>
                    <a:pt x="346062" y="77520"/>
                  </a:lnTo>
                  <a:lnTo>
                    <a:pt x="349262" y="78320"/>
                  </a:lnTo>
                  <a:lnTo>
                    <a:pt x="351650" y="79121"/>
                  </a:lnTo>
                  <a:lnTo>
                    <a:pt x="354850" y="79921"/>
                  </a:lnTo>
                  <a:lnTo>
                    <a:pt x="355650" y="77520"/>
                  </a:lnTo>
                  <a:lnTo>
                    <a:pt x="356450" y="74320"/>
                  </a:lnTo>
                  <a:lnTo>
                    <a:pt x="357251" y="71920"/>
                  </a:lnTo>
                  <a:close/>
                </a:path>
                <a:path w="1329690" h="755015">
                  <a:moveTo>
                    <a:pt x="418884" y="594118"/>
                  </a:moveTo>
                  <a:lnTo>
                    <a:pt x="418249" y="589280"/>
                  </a:lnTo>
                  <a:lnTo>
                    <a:pt x="413194" y="591413"/>
                  </a:lnTo>
                  <a:lnTo>
                    <a:pt x="416674" y="597598"/>
                  </a:lnTo>
                  <a:lnTo>
                    <a:pt x="418884" y="594118"/>
                  </a:lnTo>
                  <a:close/>
                </a:path>
                <a:path w="1329690" h="755015">
                  <a:moveTo>
                    <a:pt x="433412" y="316763"/>
                  </a:moveTo>
                  <a:lnTo>
                    <a:pt x="426783" y="319684"/>
                  </a:lnTo>
                  <a:lnTo>
                    <a:pt x="429590" y="324408"/>
                  </a:lnTo>
                  <a:lnTo>
                    <a:pt x="433070" y="320878"/>
                  </a:lnTo>
                  <a:lnTo>
                    <a:pt x="433412" y="316763"/>
                  </a:lnTo>
                  <a:close/>
                </a:path>
                <a:path w="1329690" h="755015">
                  <a:moveTo>
                    <a:pt x="449961" y="537870"/>
                  </a:moveTo>
                  <a:lnTo>
                    <a:pt x="447217" y="535101"/>
                  </a:lnTo>
                  <a:lnTo>
                    <a:pt x="442468" y="531279"/>
                  </a:lnTo>
                  <a:lnTo>
                    <a:pt x="437261" y="529551"/>
                  </a:lnTo>
                  <a:lnTo>
                    <a:pt x="433171" y="533069"/>
                  </a:lnTo>
                  <a:lnTo>
                    <a:pt x="438607" y="534720"/>
                  </a:lnTo>
                  <a:lnTo>
                    <a:pt x="442468" y="539064"/>
                  </a:lnTo>
                  <a:lnTo>
                    <a:pt x="445871" y="541616"/>
                  </a:lnTo>
                  <a:lnTo>
                    <a:pt x="449961" y="537870"/>
                  </a:lnTo>
                  <a:close/>
                </a:path>
                <a:path w="1329690" h="755015">
                  <a:moveTo>
                    <a:pt x="462749" y="541070"/>
                  </a:moveTo>
                  <a:lnTo>
                    <a:pt x="455549" y="537870"/>
                  </a:lnTo>
                  <a:lnTo>
                    <a:pt x="453148" y="542658"/>
                  </a:lnTo>
                  <a:lnTo>
                    <a:pt x="457949" y="544258"/>
                  </a:lnTo>
                  <a:lnTo>
                    <a:pt x="457949" y="550659"/>
                  </a:lnTo>
                  <a:lnTo>
                    <a:pt x="461949" y="545058"/>
                  </a:lnTo>
                  <a:lnTo>
                    <a:pt x="462749" y="541070"/>
                  </a:lnTo>
                  <a:close/>
                </a:path>
                <a:path w="1329690" h="755015">
                  <a:moveTo>
                    <a:pt x="477735" y="513334"/>
                  </a:moveTo>
                  <a:lnTo>
                    <a:pt x="472338" y="513892"/>
                  </a:lnTo>
                  <a:lnTo>
                    <a:pt x="468744" y="517601"/>
                  </a:lnTo>
                  <a:lnTo>
                    <a:pt x="473532" y="515988"/>
                  </a:lnTo>
                  <a:lnTo>
                    <a:pt x="477735" y="513334"/>
                  </a:lnTo>
                  <a:close/>
                </a:path>
                <a:path w="1329690" h="755015">
                  <a:moveTo>
                    <a:pt x="498703" y="95897"/>
                  </a:moveTo>
                  <a:lnTo>
                    <a:pt x="491515" y="92710"/>
                  </a:lnTo>
                  <a:lnTo>
                    <a:pt x="489115" y="97497"/>
                  </a:lnTo>
                  <a:lnTo>
                    <a:pt x="493915" y="98298"/>
                  </a:lnTo>
                  <a:lnTo>
                    <a:pt x="493915" y="104698"/>
                  </a:lnTo>
                  <a:lnTo>
                    <a:pt x="497916" y="99898"/>
                  </a:lnTo>
                  <a:lnTo>
                    <a:pt x="498703" y="95897"/>
                  </a:lnTo>
                  <a:close/>
                </a:path>
                <a:path w="1329690" h="755015">
                  <a:moveTo>
                    <a:pt x="521779" y="209219"/>
                  </a:moveTo>
                  <a:lnTo>
                    <a:pt x="514692" y="212585"/>
                  </a:lnTo>
                  <a:lnTo>
                    <a:pt x="517956" y="216852"/>
                  </a:lnTo>
                  <a:lnTo>
                    <a:pt x="521589" y="213182"/>
                  </a:lnTo>
                  <a:lnTo>
                    <a:pt x="521779" y="209219"/>
                  </a:lnTo>
                  <a:close/>
                </a:path>
                <a:path w="1329690" h="755015">
                  <a:moveTo>
                    <a:pt x="522376" y="246392"/>
                  </a:moveTo>
                  <a:lnTo>
                    <a:pt x="517093" y="246951"/>
                  </a:lnTo>
                  <a:lnTo>
                    <a:pt x="513156" y="250659"/>
                  </a:lnTo>
                  <a:lnTo>
                    <a:pt x="517994" y="249047"/>
                  </a:lnTo>
                  <a:lnTo>
                    <a:pt x="522376" y="246392"/>
                  </a:lnTo>
                  <a:close/>
                </a:path>
                <a:path w="1329690" h="755015">
                  <a:moveTo>
                    <a:pt x="544258" y="660146"/>
                  </a:moveTo>
                  <a:lnTo>
                    <a:pt x="539470" y="657745"/>
                  </a:lnTo>
                  <a:lnTo>
                    <a:pt x="537070" y="649757"/>
                  </a:lnTo>
                  <a:lnTo>
                    <a:pt x="531482" y="656158"/>
                  </a:lnTo>
                  <a:lnTo>
                    <a:pt x="536270" y="657745"/>
                  </a:lnTo>
                  <a:lnTo>
                    <a:pt x="538670" y="665746"/>
                  </a:lnTo>
                  <a:lnTo>
                    <a:pt x="544258" y="660146"/>
                  </a:lnTo>
                  <a:close/>
                </a:path>
                <a:path w="1329690" h="755015">
                  <a:moveTo>
                    <a:pt x="587425" y="616191"/>
                  </a:moveTo>
                  <a:lnTo>
                    <a:pt x="581825" y="615391"/>
                  </a:lnTo>
                  <a:lnTo>
                    <a:pt x="575437" y="612190"/>
                  </a:lnTo>
                  <a:lnTo>
                    <a:pt x="573036" y="616191"/>
                  </a:lnTo>
                  <a:lnTo>
                    <a:pt x="578624" y="616991"/>
                  </a:lnTo>
                  <a:lnTo>
                    <a:pt x="585025" y="620191"/>
                  </a:lnTo>
                  <a:lnTo>
                    <a:pt x="587425" y="616191"/>
                  </a:lnTo>
                  <a:close/>
                </a:path>
                <a:path w="1329690" h="755015">
                  <a:moveTo>
                    <a:pt x="591019" y="106286"/>
                  </a:moveTo>
                  <a:lnTo>
                    <a:pt x="590194" y="101650"/>
                  </a:lnTo>
                  <a:lnTo>
                    <a:pt x="585025" y="103898"/>
                  </a:lnTo>
                  <a:lnTo>
                    <a:pt x="588848" y="109740"/>
                  </a:lnTo>
                  <a:lnTo>
                    <a:pt x="591019" y="106286"/>
                  </a:lnTo>
                  <a:close/>
                </a:path>
                <a:path w="1329690" h="755015">
                  <a:moveTo>
                    <a:pt x="607885" y="447789"/>
                  </a:moveTo>
                  <a:lnTo>
                    <a:pt x="602602" y="448360"/>
                  </a:lnTo>
                  <a:lnTo>
                    <a:pt x="598678" y="452069"/>
                  </a:lnTo>
                  <a:lnTo>
                    <a:pt x="603504" y="450456"/>
                  </a:lnTo>
                  <a:lnTo>
                    <a:pt x="607885" y="447789"/>
                  </a:lnTo>
                  <a:close/>
                </a:path>
                <a:path w="1329690" h="755015">
                  <a:moveTo>
                    <a:pt x="615391" y="616191"/>
                  </a:moveTo>
                  <a:lnTo>
                    <a:pt x="609803" y="615391"/>
                  </a:lnTo>
                  <a:lnTo>
                    <a:pt x="603402" y="612190"/>
                  </a:lnTo>
                  <a:lnTo>
                    <a:pt x="601002" y="616191"/>
                  </a:lnTo>
                  <a:lnTo>
                    <a:pt x="606602" y="616991"/>
                  </a:lnTo>
                  <a:lnTo>
                    <a:pt x="612990" y="620191"/>
                  </a:lnTo>
                  <a:lnTo>
                    <a:pt x="615391" y="616191"/>
                  </a:lnTo>
                  <a:close/>
                </a:path>
                <a:path w="1329690" h="755015">
                  <a:moveTo>
                    <a:pt x="621792" y="131064"/>
                  </a:moveTo>
                  <a:lnTo>
                    <a:pt x="614591" y="127876"/>
                  </a:lnTo>
                  <a:lnTo>
                    <a:pt x="612203" y="132664"/>
                  </a:lnTo>
                  <a:lnTo>
                    <a:pt x="616991" y="134264"/>
                  </a:lnTo>
                  <a:lnTo>
                    <a:pt x="616991" y="140652"/>
                  </a:lnTo>
                  <a:lnTo>
                    <a:pt x="620991" y="135064"/>
                  </a:lnTo>
                  <a:lnTo>
                    <a:pt x="621792" y="131064"/>
                  </a:lnTo>
                  <a:close/>
                </a:path>
                <a:path w="1329690" h="755015">
                  <a:moveTo>
                    <a:pt x="642162" y="680427"/>
                  </a:moveTo>
                  <a:lnTo>
                    <a:pt x="641337" y="675601"/>
                  </a:lnTo>
                  <a:lnTo>
                    <a:pt x="636168" y="677735"/>
                  </a:lnTo>
                  <a:lnTo>
                    <a:pt x="639991" y="683907"/>
                  </a:lnTo>
                  <a:lnTo>
                    <a:pt x="642162" y="680427"/>
                  </a:lnTo>
                  <a:close/>
                </a:path>
                <a:path w="1329690" h="755015">
                  <a:moveTo>
                    <a:pt x="649109" y="489712"/>
                  </a:moveTo>
                  <a:lnTo>
                    <a:pt x="646366" y="483920"/>
                  </a:lnTo>
                  <a:lnTo>
                    <a:pt x="641515" y="481126"/>
                  </a:lnTo>
                  <a:lnTo>
                    <a:pt x="636968" y="484327"/>
                  </a:lnTo>
                  <a:lnTo>
                    <a:pt x="642569" y="486714"/>
                  </a:lnTo>
                  <a:lnTo>
                    <a:pt x="641769" y="493115"/>
                  </a:lnTo>
                  <a:lnTo>
                    <a:pt x="647357" y="495515"/>
                  </a:lnTo>
                  <a:lnTo>
                    <a:pt x="649109" y="489712"/>
                  </a:lnTo>
                  <a:close/>
                </a:path>
                <a:path w="1329690" h="755015">
                  <a:moveTo>
                    <a:pt x="664248" y="493407"/>
                  </a:moveTo>
                  <a:lnTo>
                    <a:pt x="663613" y="488581"/>
                  </a:lnTo>
                  <a:lnTo>
                    <a:pt x="658545" y="490715"/>
                  </a:lnTo>
                  <a:lnTo>
                    <a:pt x="662038" y="496900"/>
                  </a:lnTo>
                  <a:lnTo>
                    <a:pt x="664248" y="493407"/>
                  </a:lnTo>
                  <a:close/>
                </a:path>
                <a:path w="1329690" h="755015">
                  <a:moveTo>
                    <a:pt x="679132" y="403834"/>
                  </a:moveTo>
                  <a:lnTo>
                    <a:pt x="673735" y="404393"/>
                  </a:lnTo>
                  <a:lnTo>
                    <a:pt x="670140" y="408114"/>
                  </a:lnTo>
                  <a:lnTo>
                    <a:pt x="674928" y="406501"/>
                  </a:lnTo>
                  <a:lnTo>
                    <a:pt x="679132" y="403834"/>
                  </a:lnTo>
                  <a:close/>
                </a:path>
                <a:path w="1329690" h="755015">
                  <a:moveTo>
                    <a:pt x="679335" y="6388"/>
                  </a:moveTo>
                  <a:lnTo>
                    <a:pt x="675335" y="4787"/>
                  </a:lnTo>
                  <a:lnTo>
                    <a:pt x="675335" y="1600"/>
                  </a:lnTo>
                  <a:lnTo>
                    <a:pt x="672134" y="0"/>
                  </a:lnTo>
                  <a:lnTo>
                    <a:pt x="666737" y="3124"/>
                  </a:lnTo>
                  <a:lnTo>
                    <a:pt x="668540" y="7086"/>
                  </a:lnTo>
                  <a:lnTo>
                    <a:pt x="673938" y="9093"/>
                  </a:lnTo>
                  <a:lnTo>
                    <a:pt x="679335" y="6388"/>
                  </a:lnTo>
                  <a:close/>
                </a:path>
                <a:path w="1329690" h="755015">
                  <a:moveTo>
                    <a:pt x="723988" y="661250"/>
                  </a:moveTo>
                  <a:lnTo>
                    <a:pt x="723201" y="656412"/>
                  </a:lnTo>
                  <a:lnTo>
                    <a:pt x="717689" y="658545"/>
                  </a:lnTo>
                  <a:lnTo>
                    <a:pt x="721626" y="664730"/>
                  </a:lnTo>
                  <a:lnTo>
                    <a:pt x="723988" y="661250"/>
                  </a:lnTo>
                  <a:close/>
                </a:path>
                <a:path w="1329690" h="755015">
                  <a:moveTo>
                    <a:pt x="728078" y="545058"/>
                  </a:moveTo>
                  <a:lnTo>
                    <a:pt x="720890" y="541870"/>
                  </a:lnTo>
                  <a:lnTo>
                    <a:pt x="718489" y="546658"/>
                  </a:lnTo>
                  <a:lnTo>
                    <a:pt x="723290" y="547458"/>
                  </a:lnTo>
                  <a:lnTo>
                    <a:pt x="723290" y="554647"/>
                  </a:lnTo>
                  <a:lnTo>
                    <a:pt x="727278" y="549059"/>
                  </a:lnTo>
                  <a:lnTo>
                    <a:pt x="728078" y="545058"/>
                  </a:lnTo>
                  <a:close/>
                </a:path>
                <a:path w="1329690" h="755015">
                  <a:moveTo>
                    <a:pt x="760844" y="657745"/>
                  </a:moveTo>
                  <a:lnTo>
                    <a:pt x="755256" y="656958"/>
                  </a:lnTo>
                  <a:lnTo>
                    <a:pt x="748868" y="653757"/>
                  </a:lnTo>
                  <a:lnTo>
                    <a:pt x="746467" y="657745"/>
                  </a:lnTo>
                  <a:lnTo>
                    <a:pt x="751255" y="658545"/>
                  </a:lnTo>
                  <a:lnTo>
                    <a:pt x="757656" y="661746"/>
                  </a:lnTo>
                  <a:lnTo>
                    <a:pt x="760844" y="657745"/>
                  </a:lnTo>
                  <a:close/>
                </a:path>
                <a:path w="1329690" h="755015">
                  <a:moveTo>
                    <a:pt x="763739" y="144094"/>
                  </a:moveTo>
                  <a:lnTo>
                    <a:pt x="758456" y="144653"/>
                  </a:lnTo>
                  <a:lnTo>
                    <a:pt x="754519" y="148361"/>
                  </a:lnTo>
                  <a:lnTo>
                    <a:pt x="759345" y="146748"/>
                  </a:lnTo>
                  <a:lnTo>
                    <a:pt x="763739" y="144094"/>
                  </a:lnTo>
                  <a:close/>
                </a:path>
                <a:path w="1329690" h="755015">
                  <a:moveTo>
                    <a:pt x="767816" y="65354"/>
                  </a:moveTo>
                  <a:lnTo>
                    <a:pt x="760844" y="68732"/>
                  </a:lnTo>
                  <a:lnTo>
                    <a:pt x="763778" y="72999"/>
                  </a:lnTo>
                  <a:lnTo>
                    <a:pt x="767448" y="69329"/>
                  </a:lnTo>
                  <a:lnTo>
                    <a:pt x="767816" y="65354"/>
                  </a:lnTo>
                  <a:close/>
                </a:path>
                <a:path w="1329690" h="755015">
                  <a:moveTo>
                    <a:pt x="787819" y="168529"/>
                  </a:moveTo>
                  <a:lnTo>
                    <a:pt x="782434" y="169430"/>
                  </a:lnTo>
                  <a:lnTo>
                    <a:pt x="778827" y="173024"/>
                  </a:lnTo>
                  <a:lnTo>
                    <a:pt x="783628" y="171234"/>
                  </a:lnTo>
                  <a:lnTo>
                    <a:pt x="787819" y="168529"/>
                  </a:lnTo>
                  <a:close/>
                </a:path>
                <a:path w="1329690" h="755015">
                  <a:moveTo>
                    <a:pt x="796696" y="732243"/>
                  </a:moveTo>
                  <a:lnTo>
                    <a:pt x="789622" y="735279"/>
                  </a:lnTo>
                  <a:lnTo>
                    <a:pt x="792886" y="739660"/>
                  </a:lnTo>
                  <a:lnTo>
                    <a:pt x="796518" y="736180"/>
                  </a:lnTo>
                  <a:lnTo>
                    <a:pt x="796696" y="732243"/>
                  </a:lnTo>
                  <a:close/>
                </a:path>
                <a:path w="1329690" h="755015">
                  <a:moveTo>
                    <a:pt x="803694" y="642010"/>
                  </a:moveTo>
                  <a:lnTo>
                    <a:pt x="798410" y="642569"/>
                  </a:lnTo>
                  <a:lnTo>
                    <a:pt x="794473" y="646277"/>
                  </a:lnTo>
                  <a:lnTo>
                    <a:pt x="799312" y="644664"/>
                  </a:lnTo>
                  <a:lnTo>
                    <a:pt x="803694" y="642010"/>
                  </a:lnTo>
                  <a:close/>
                </a:path>
                <a:path w="1329690" h="755015">
                  <a:moveTo>
                    <a:pt x="806094" y="225272"/>
                  </a:moveTo>
                  <a:lnTo>
                    <a:pt x="800811" y="226174"/>
                  </a:lnTo>
                  <a:lnTo>
                    <a:pt x="796874" y="229768"/>
                  </a:lnTo>
                  <a:lnTo>
                    <a:pt x="801712" y="227977"/>
                  </a:lnTo>
                  <a:lnTo>
                    <a:pt x="806094" y="225272"/>
                  </a:lnTo>
                  <a:close/>
                </a:path>
                <a:path w="1329690" h="755015">
                  <a:moveTo>
                    <a:pt x="829271" y="662444"/>
                  </a:moveTo>
                  <a:lnTo>
                    <a:pt x="823988" y="663346"/>
                  </a:lnTo>
                  <a:lnTo>
                    <a:pt x="820051" y="666940"/>
                  </a:lnTo>
                  <a:lnTo>
                    <a:pt x="824890" y="665149"/>
                  </a:lnTo>
                  <a:lnTo>
                    <a:pt x="829271" y="662444"/>
                  </a:lnTo>
                  <a:close/>
                </a:path>
                <a:path w="1329690" h="755015">
                  <a:moveTo>
                    <a:pt x="835977" y="747268"/>
                  </a:moveTo>
                  <a:lnTo>
                    <a:pt x="829576" y="742467"/>
                  </a:lnTo>
                  <a:lnTo>
                    <a:pt x="827189" y="746467"/>
                  </a:lnTo>
                  <a:lnTo>
                    <a:pt x="819188" y="748868"/>
                  </a:lnTo>
                  <a:lnTo>
                    <a:pt x="825588" y="754456"/>
                  </a:lnTo>
                  <a:lnTo>
                    <a:pt x="827989" y="749655"/>
                  </a:lnTo>
                  <a:lnTo>
                    <a:pt x="835977" y="747268"/>
                  </a:lnTo>
                  <a:close/>
                </a:path>
                <a:path w="1329690" h="755015">
                  <a:moveTo>
                    <a:pt x="873226" y="343560"/>
                  </a:moveTo>
                  <a:lnTo>
                    <a:pt x="867943" y="344462"/>
                  </a:lnTo>
                  <a:lnTo>
                    <a:pt x="864006" y="348056"/>
                  </a:lnTo>
                  <a:lnTo>
                    <a:pt x="868845" y="346252"/>
                  </a:lnTo>
                  <a:lnTo>
                    <a:pt x="873226" y="343560"/>
                  </a:lnTo>
                  <a:close/>
                </a:path>
                <a:path w="1329690" h="755015">
                  <a:moveTo>
                    <a:pt x="876338" y="735571"/>
                  </a:moveTo>
                  <a:lnTo>
                    <a:pt x="875512" y="730745"/>
                  </a:lnTo>
                  <a:lnTo>
                    <a:pt x="870343" y="732878"/>
                  </a:lnTo>
                  <a:lnTo>
                    <a:pt x="874166" y="739063"/>
                  </a:lnTo>
                  <a:lnTo>
                    <a:pt x="876338" y="735571"/>
                  </a:lnTo>
                  <a:close/>
                </a:path>
                <a:path w="1329690" h="755015">
                  <a:moveTo>
                    <a:pt x="884732" y="676935"/>
                  </a:moveTo>
                  <a:lnTo>
                    <a:pt x="879132" y="676135"/>
                  </a:lnTo>
                  <a:lnTo>
                    <a:pt x="872744" y="672934"/>
                  </a:lnTo>
                  <a:lnTo>
                    <a:pt x="870343" y="676935"/>
                  </a:lnTo>
                  <a:lnTo>
                    <a:pt x="875931" y="677735"/>
                  </a:lnTo>
                  <a:lnTo>
                    <a:pt x="882332" y="680923"/>
                  </a:lnTo>
                  <a:lnTo>
                    <a:pt x="884732" y="676935"/>
                  </a:lnTo>
                  <a:close/>
                </a:path>
                <a:path w="1329690" h="755015">
                  <a:moveTo>
                    <a:pt x="886320" y="263740"/>
                  </a:moveTo>
                  <a:lnTo>
                    <a:pt x="880732" y="262940"/>
                  </a:lnTo>
                  <a:lnTo>
                    <a:pt x="874331" y="259740"/>
                  </a:lnTo>
                  <a:lnTo>
                    <a:pt x="871943" y="263740"/>
                  </a:lnTo>
                  <a:lnTo>
                    <a:pt x="876731" y="264541"/>
                  </a:lnTo>
                  <a:lnTo>
                    <a:pt x="883932" y="268528"/>
                  </a:lnTo>
                  <a:lnTo>
                    <a:pt x="886320" y="263740"/>
                  </a:lnTo>
                  <a:close/>
                </a:path>
                <a:path w="1329690" h="755015">
                  <a:moveTo>
                    <a:pt x="888326" y="618096"/>
                  </a:moveTo>
                  <a:lnTo>
                    <a:pt x="887501" y="613257"/>
                  </a:lnTo>
                  <a:lnTo>
                    <a:pt x="882332" y="615391"/>
                  </a:lnTo>
                  <a:lnTo>
                    <a:pt x="886155" y="621576"/>
                  </a:lnTo>
                  <a:lnTo>
                    <a:pt x="888326" y="618096"/>
                  </a:lnTo>
                  <a:close/>
                </a:path>
                <a:path w="1329690" h="755015">
                  <a:moveTo>
                    <a:pt x="924687" y="734479"/>
                  </a:moveTo>
                  <a:lnTo>
                    <a:pt x="918298" y="729678"/>
                  </a:lnTo>
                  <a:lnTo>
                    <a:pt x="915898" y="733679"/>
                  </a:lnTo>
                  <a:lnTo>
                    <a:pt x="907910" y="736079"/>
                  </a:lnTo>
                  <a:lnTo>
                    <a:pt x="914298" y="741667"/>
                  </a:lnTo>
                  <a:lnTo>
                    <a:pt x="916698" y="736879"/>
                  </a:lnTo>
                  <a:lnTo>
                    <a:pt x="924687" y="734479"/>
                  </a:lnTo>
                  <a:close/>
                </a:path>
                <a:path w="1329690" h="755015">
                  <a:moveTo>
                    <a:pt x="932916" y="159270"/>
                  </a:moveTo>
                  <a:lnTo>
                    <a:pt x="927887" y="155041"/>
                  </a:lnTo>
                  <a:lnTo>
                    <a:pt x="927087" y="155041"/>
                  </a:lnTo>
                  <a:lnTo>
                    <a:pt x="926287" y="159042"/>
                  </a:lnTo>
                  <a:lnTo>
                    <a:pt x="918108" y="165608"/>
                  </a:lnTo>
                  <a:lnTo>
                    <a:pt x="924991" y="164236"/>
                  </a:lnTo>
                  <a:lnTo>
                    <a:pt x="932916" y="159270"/>
                  </a:lnTo>
                  <a:close/>
                </a:path>
                <a:path w="1329690" h="755015">
                  <a:moveTo>
                    <a:pt x="941476" y="745667"/>
                  </a:moveTo>
                  <a:lnTo>
                    <a:pt x="939076" y="741667"/>
                  </a:lnTo>
                  <a:lnTo>
                    <a:pt x="934275" y="738466"/>
                  </a:lnTo>
                  <a:lnTo>
                    <a:pt x="931087" y="744867"/>
                  </a:lnTo>
                  <a:lnTo>
                    <a:pt x="933475" y="748868"/>
                  </a:lnTo>
                  <a:lnTo>
                    <a:pt x="939076" y="752856"/>
                  </a:lnTo>
                  <a:lnTo>
                    <a:pt x="941476" y="745667"/>
                  </a:lnTo>
                  <a:close/>
                </a:path>
                <a:path w="1329690" h="755015">
                  <a:moveTo>
                    <a:pt x="950264" y="170230"/>
                  </a:moveTo>
                  <a:lnTo>
                    <a:pt x="943063" y="167030"/>
                  </a:lnTo>
                  <a:lnTo>
                    <a:pt x="940676" y="171831"/>
                  </a:lnTo>
                  <a:lnTo>
                    <a:pt x="945464" y="173431"/>
                  </a:lnTo>
                  <a:lnTo>
                    <a:pt x="945464" y="179819"/>
                  </a:lnTo>
                  <a:lnTo>
                    <a:pt x="949464" y="174231"/>
                  </a:lnTo>
                  <a:lnTo>
                    <a:pt x="950264" y="170230"/>
                  </a:lnTo>
                  <a:close/>
                </a:path>
                <a:path w="1329690" h="755015">
                  <a:moveTo>
                    <a:pt x="952436" y="196075"/>
                  </a:moveTo>
                  <a:lnTo>
                    <a:pt x="945464" y="198996"/>
                  </a:lnTo>
                  <a:lnTo>
                    <a:pt x="948385" y="203720"/>
                  </a:lnTo>
                  <a:lnTo>
                    <a:pt x="952055" y="200202"/>
                  </a:lnTo>
                  <a:lnTo>
                    <a:pt x="952436" y="196075"/>
                  </a:lnTo>
                  <a:close/>
                </a:path>
                <a:path w="1329690" h="755015">
                  <a:moveTo>
                    <a:pt x="954747" y="651256"/>
                  </a:moveTo>
                  <a:lnTo>
                    <a:pt x="949464" y="652157"/>
                  </a:lnTo>
                  <a:lnTo>
                    <a:pt x="945527" y="655751"/>
                  </a:lnTo>
                  <a:lnTo>
                    <a:pt x="950366" y="653961"/>
                  </a:lnTo>
                  <a:lnTo>
                    <a:pt x="954747" y="651256"/>
                  </a:lnTo>
                  <a:close/>
                </a:path>
                <a:path w="1329690" h="755015">
                  <a:moveTo>
                    <a:pt x="964653" y="390817"/>
                  </a:moveTo>
                  <a:lnTo>
                    <a:pt x="962253" y="386816"/>
                  </a:lnTo>
                  <a:lnTo>
                    <a:pt x="957453" y="383616"/>
                  </a:lnTo>
                  <a:lnTo>
                    <a:pt x="955052" y="390017"/>
                  </a:lnTo>
                  <a:lnTo>
                    <a:pt x="957453" y="394804"/>
                  </a:lnTo>
                  <a:lnTo>
                    <a:pt x="962253" y="398005"/>
                  </a:lnTo>
                  <a:lnTo>
                    <a:pt x="964653" y="390817"/>
                  </a:lnTo>
                  <a:close/>
                </a:path>
                <a:path w="1329690" h="755015">
                  <a:moveTo>
                    <a:pt x="979830" y="586625"/>
                  </a:moveTo>
                  <a:lnTo>
                    <a:pt x="973442" y="581825"/>
                  </a:lnTo>
                  <a:lnTo>
                    <a:pt x="971042" y="586625"/>
                  </a:lnTo>
                  <a:lnTo>
                    <a:pt x="963053" y="588225"/>
                  </a:lnTo>
                  <a:lnTo>
                    <a:pt x="969441" y="593813"/>
                  </a:lnTo>
                  <a:lnTo>
                    <a:pt x="971842" y="589013"/>
                  </a:lnTo>
                  <a:lnTo>
                    <a:pt x="979830" y="586625"/>
                  </a:lnTo>
                  <a:close/>
                </a:path>
                <a:path w="1329690" h="755015">
                  <a:moveTo>
                    <a:pt x="984631" y="262940"/>
                  </a:moveTo>
                  <a:lnTo>
                    <a:pt x="982230" y="258940"/>
                  </a:lnTo>
                  <a:lnTo>
                    <a:pt x="977430" y="255739"/>
                  </a:lnTo>
                  <a:lnTo>
                    <a:pt x="975042" y="262940"/>
                  </a:lnTo>
                  <a:lnTo>
                    <a:pt x="977430" y="266928"/>
                  </a:lnTo>
                  <a:lnTo>
                    <a:pt x="982230" y="270129"/>
                  </a:lnTo>
                  <a:lnTo>
                    <a:pt x="984631" y="262940"/>
                  </a:lnTo>
                  <a:close/>
                </a:path>
                <a:path w="1329690" h="755015">
                  <a:moveTo>
                    <a:pt x="987031" y="391617"/>
                  </a:moveTo>
                  <a:lnTo>
                    <a:pt x="979830" y="388416"/>
                  </a:lnTo>
                  <a:lnTo>
                    <a:pt x="977430" y="393204"/>
                  </a:lnTo>
                  <a:lnTo>
                    <a:pt x="982230" y="394804"/>
                  </a:lnTo>
                  <a:lnTo>
                    <a:pt x="982230" y="401205"/>
                  </a:lnTo>
                  <a:lnTo>
                    <a:pt x="986231" y="395605"/>
                  </a:lnTo>
                  <a:lnTo>
                    <a:pt x="987031" y="391617"/>
                  </a:lnTo>
                  <a:close/>
                </a:path>
                <a:path w="1329690" h="755015">
                  <a:moveTo>
                    <a:pt x="993190" y="651179"/>
                  </a:moveTo>
                  <a:lnTo>
                    <a:pt x="986231" y="654558"/>
                  </a:lnTo>
                  <a:lnTo>
                    <a:pt x="989152" y="658825"/>
                  </a:lnTo>
                  <a:lnTo>
                    <a:pt x="992822" y="655154"/>
                  </a:lnTo>
                  <a:lnTo>
                    <a:pt x="993190" y="651179"/>
                  </a:lnTo>
                  <a:close/>
                </a:path>
                <a:path w="1329690" h="755015">
                  <a:moveTo>
                    <a:pt x="1001991" y="597966"/>
                  </a:moveTo>
                  <a:lnTo>
                    <a:pt x="995019" y="601002"/>
                  </a:lnTo>
                  <a:lnTo>
                    <a:pt x="997940" y="605396"/>
                  </a:lnTo>
                  <a:lnTo>
                    <a:pt x="1001610" y="601903"/>
                  </a:lnTo>
                  <a:lnTo>
                    <a:pt x="1001991" y="597966"/>
                  </a:lnTo>
                  <a:close/>
                </a:path>
                <a:path w="1329690" h="755015">
                  <a:moveTo>
                    <a:pt x="1006208" y="569836"/>
                  </a:moveTo>
                  <a:lnTo>
                    <a:pt x="1000607" y="569036"/>
                  </a:lnTo>
                  <a:lnTo>
                    <a:pt x="994219" y="565835"/>
                  </a:lnTo>
                  <a:lnTo>
                    <a:pt x="991819" y="569836"/>
                  </a:lnTo>
                  <a:lnTo>
                    <a:pt x="996619" y="570636"/>
                  </a:lnTo>
                  <a:lnTo>
                    <a:pt x="1003808" y="573836"/>
                  </a:lnTo>
                  <a:lnTo>
                    <a:pt x="1006208" y="569836"/>
                  </a:lnTo>
                  <a:close/>
                </a:path>
                <a:path w="1329690" h="755015">
                  <a:moveTo>
                    <a:pt x="1019695" y="385521"/>
                  </a:moveTo>
                  <a:lnTo>
                    <a:pt x="1018908" y="380682"/>
                  </a:lnTo>
                  <a:lnTo>
                    <a:pt x="1013396" y="382816"/>
                  </a:lnTo>
                  <a:lnTo>
                    <a:pt x="1017333" y="389001"/>
                  </a:lnTo>
                  <a:lnTo>
                    <a:pt x="1019695" y="385521"/>
                  </a:lnTo>
                  <a:close/>
                </a:path>
                <a:path w="1329690" h="755015">
                  <a:moveTo>
                    <a:pt x="1051763" y="303695"/>
                  </a:moveTo>
                  <a:lnTo>
                    <a:pt x="1048258" y="298615"/>
                  </a:lnTo>
                  <a:lnTo>
                    <a:pt x="1041666" y="297205"/>
                  </a:lnTo>
                  <a:lnTo>
                    <a:pt x="1036142" y="298640"/>
                  </a:lnTo>
                  <a:lnTo>
                    <a:pt x="1035773" y="302094"/>
                  </a:lnTo>
                  <a:lnTo>
                    <a:pt x="1042174" y="299707"/>
                  </a:lnTo>
                  <a:lnTo>
                    <a:pt x="1044575" y="310095"/>
                  </a:lnTo>
                  <a:lnTo>
                    <a:pt x="1051763" y="303695"/>
                  </a:lnTo>
                  <a:close/>
                </a:path>
                <a:path w="1329690" h="755015">
                  <a:moveTo>
                    <a:pt x="1075969" y="628002"/>
                  </a:moveTo>
                  <a:lnTo>
                    <a:pt x="1069340" y="631380"/>
                  </a:lnTo>
                  <a:lnTo>
                    <a:pt x="1072159" y="635647"/>
                  </a:lnTo>
                  <a:lnTo>
                    <a:pt x="1075639" y="631977"/>
                  </a:lnTo>
                  <a:lnTo>
                    <a:pt x="1075969" y="628002"/>
                  </a:lnTo>
                  <a:close/>
                </a:path>
                <a:path w="1329690" h="755015">
                  <a:moveTo>
                    <a:pt x="1087729" y="85509"/>
                  </a:moveTo>
                  <a:lnTo>
                    <a:pt x="1082128" y="83908"/>
                  </a:lnTo>
                  <a:lnTo>
                    <a:pt x="1086129" y="77520"/>
                  </a:lnTo>
                  <a:lnTo>
                    <a:pt x="1082128" y="75120"/>
                  </a:lnTo>
                  <a:lnTo>
                    <a:pt x="1077264" y="81635"/>
                  </a:lnTo>
                  <a:lnTo>
                    <a:pt x="1070140" y="83515"/>
                  </a:lnTo>
                  <a:lnTo>
                    <a:pt x="1063028" y="84785"/>
                  </a:lnTo>
                  <a:lnTo>
                    <a:pt x="1058151" y="89509"/>
                  </a:lnTo>
                  <a:lnTo>
                    <a:pt x="1066152" y="89890"/>
                  </a:lnTo>
                  <a:lnTo>
                    <a:pt x="1073543" y="89014"/>
                  </a:lnTo>
                  <a:lnTo>
                    <a:pt x="1080630" y="87376"/>
                  </a:lnTo>
                  <a:lnTo>
                    <a:pt x="1087729" y="85509"/>
                  </a:lnTo>
                  <a:close/>
                </a:path>
                <a:path w="1329690" h="755015">
                  <a:moveTo>
                    <a:pt x="1151432" y="490537"/>
                  </a:moveTo>
                  <a:lnTo>
                    <a:pt x="1144473" y="493915"/>
                  </a:lnTo>
                  <a:lnTo>
                    <a:pt x="1147394" y="498182"/>
                  </a:lnTo>
                  <a:lnTo>
                    <a:pt x="1151064" y="494512"/>
                  </a:lnTo>
                  <a:lnTo>
                    <a:pt x="1151432" y="490537"/>
                  </a:lnTo>
                  <a:close/>
                </a:path>
                <a:path w="1329690" h="755015">
                  <a:moveTo>
                    <a:pt x="1166050" y="676135"/>
                  </a:moveTo>
                  <a:lnTo>
                    <a:pt x="1158862" y="672934"/>
                  </a:lnTo>
                  <a:lnTo>
                    <a:pt x="1156462" y="677735"/>
                  </a:lnTo>
                  <a:lnTo>
                    <a:pt x="1161249" y="678535"/>
                  </a:lnTo>
                  <a:lnTo>
                    <a:pt x="1160449" y="684923"/>
                  </a:lnTo>
                  <a:lnTo>
                    <a:pt x="1165250" y="680135"/>
                  </a:lnTo>
                  <a:lnTo>
                    <a:pt x="1166050" y="676135"/>
                  </a:lnTo>
                  <a:close/>
                </a:path>
                <a:path w="1329690" h="755015">
                  <a:moveTo>
                    <a:pt x="1203502" y="546493"/>
                  </a:moveTo>
                  <a:lnTo>
                    <a:pt x="1200416" y="542658"/>
                  </a:lnTo>
                  <a:lnTo>
                    <a:pt x="1198664" y="547954"/>
                  </a:lnTo>
                  <a:lnTo>
                    <a:pt x="1193025" y="549059"/>
                  </a:lnTo>
                  <a:lnTo>
                    <a:pt x="1188275" y="550760"/>
                  </a:lnTo>
                  <a:lnTo>
                    <a:pt x="1189228" y="557847"/>
                  </a:lnTo>
                  <a:lnTo>
                    <a:pt x="1196479" y="560755"/>
                  </a:lnTo>
                  <a:lnTo>
                    <a:pt x="1201712" y="554748"/>
                  </a:lnTo>
                  <a:lnTo>
                    <a:pt x="1203502" y="546493"/>
                  </a:lnTo>
                  <a:close/>
                </a:path>
                <a:path w="1329690" h="755015">
                  <a:moveTo>
                    <a:pt x="1232382" y="523481"/>
                  </a:moveTo>
                  <a:lnTo>
                    <a:pt x="1229982" y="518693"/>
                  </a:lnTo>
                  <a:lnTo>
                    <a:pt x="1218793" y="522681"/>
                  </a:lnTo>
                  <a:lnTo>
                    <a:pt x="1217993" y="523481"/>
                  </a:lnTo>
                  <a:lnTo>
                    <a:pt x="1217879" y="526288"/>
                  </a:lnTo>
                  <a:lnTo>
                    <a:pt x="1223695" y="526783"/>
                  </a:lnTo>
                  <a:lnTo>
                    <a:pt x="1230249" y="525614"/>
                  </a:lnTo>
                  <a:lnTo>
                    <a:pt x="1232382" y="523481"/>
                  </a:lnTo>
                  <a:close/>
                </a:path>
                <a:path w="1329690" h="755015">
                  <a:moveTo>
                    <a:pt x="1329093" y="666546"/>
                  </a:moveTo>
                  <a:lnTo>
                    <a:pt x="1320292" y="660946"/>
                  </a:lnTo>
                  <a:lnTo>
                    <a:pt x="1323187" y="656882"/>
                  </a:lnTo>
                  <a:lnTo>
                    <a:pt x="1320698" y="657745"/>
                  </a:lnTo>
                  <a:lnTo>
                    <a:pt x="1317599" y="661619"/>
                  </a:lnTo>
                  <a:lnTo>
                    <a:pt x="1318691" y="666546"/>
                  </a:lnTo>
                  <a:lnTo>
                    <a:pt x="1329093" y="66654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455072" y="9110446"/>
              <a:ext cx="1362075" cy="921385"/>
            </a:xfrm>
            <a:custGeom>
              <a:avLst/>
              <a:gdLst/>
              <a:ahLst/>
              <a:cxnLst/>
              <a:rect l="l" t="t" r="r" b="b"/>
              <a:pathLst>
                <a:path w="1362075" h="921384">
                  <a:moveTo>
                    <a:pt x="11188" y="744867"/>
                  </a:moveTo>
                  <a:lnTo>
                    <a:pt x="9588" y="739279"/>
                  </a:lnTo>
                  <a:lnTo>
                    <a:pt x="6400" y="736079"/>
                  </a:lnTo>
                  <a:lnTo>
                    <a:pt x="0" y="740079"/>
                  </a:lnTo>
                  <a:lnTo>
                    <a:pt x="2400" y="744867"/>
                  </a:lnTo>
                  <a:lnTo>
                    <a:pt x="5600" y="741680"/>
                  </a:lnTo>
                  <a:lnTo>
                    <a:pt x="11188" y="744867"/>
                  </a:lnTo>
                  <a:close/>
                </a:path>
                <a:path w="1362075" h="921384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097"/>
                  </a:lnTo>
                  <a:lnTo>
                    <a:pt x="44754" y="631380"/>
                  </a:lnTo>
                  <a:lnTo>
                    <a:pt x="52171" y="631723"/>
                  </a:lnTo>
                  <a:close/>
                </a:path>
                <a:path w="1362075" h="921384">
                  <a:moveTo>
                    <a:pt x="63144" y="739279"/>
                  </a:moveTo>
                  <a:lnTo>
                    <a:pt x="60744" y="732078"/>
                  </a:lnTo>
                  <a:lnTo>
                    <a:pt x="55943" y="734479"/>
                  </a:lnTo>
                  <a:lnTo>
                    <a:pt x="47955" y="732878"/>
                  </a:lnTo>
                  <a:lnTo>
                    <a:pt x="50355" y="740079"/>
                  </a:lnTo>
                  <a:lnTo>
                    <a:pt x="54343" y="736879"/>
                  </a:lnTo>
                  <a:lnTo>
                    <a:pt x="63144" y="739279"/>
                  </a:lnTo>
                  <a:close/>
                </a:path>
                <a:path w="1362075" h="921384">
                  <a:moveTo>
                    <a:pt x="63144" y="569048"/>
                  </a:moveTo>
                  <a:lnTo>
                    <a:pt x="61544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55" y="568248"/>
                  </a:lnTo>
                  <a:lnTo>
                    <a:pt x="54343" y="572236"/>
                  </a:lnTo>
                  <a:lnTo>
                    <a:pt x="55943" y="574636"/>
                  </a:lnTo>
                  <a:lnTo>
                    <a:pt x="58343" y="572236"/>
                  </a:lnTo>
                  <a:lnTo>
                    <a:pt x="63144" y="569048"/>
                  </a:lnTo>
                  <a:close/>
                </a:path>
                <a:path w="1362075" h="921384">
                  <a:moveTo>
                    <a:pt x="84721" y="742480"/>
                  </a:moveTo>
                  <a:lnTo>
                    <a:pt x="82321" y="736079"/>
                  </a:lnTo>
                  <a:lnTo>
                    <a:pt x="79121" y="732878"/>
                  </a:lnTo>
                  <a:lnTo>
                    <a:pt x="72732" y="736879"/>
                  </a:lnTo>
                  <a:lnTo>
                    <a:pt x="75133" y="741680"/>
                  </a:lnTo>
                  <a:lnTo>
                    <a:pt x="79121" y="738479"/>
                  </a:lnTo>
                  <a:lnTo>
                    <a:pt x="84721" y="742480"/>
                  </a:lnTo>
                  <a:close/>
                </a:path>
                <a:path w="1362075" h="921384">
                  <a:moveTo>
                    <a:pt x="160642" y="873544"/>
                  </a:moveTo>
                  <a:lnTo>
                    <a:pt x="155841" y="867956"/>
                  </a:lnTo>
                  <a:lnTo>
                    <a:pt x="151053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21384">
                  <a:moveTo>
                    <a:pt x="160642" y="474738"/>
                  </a:moveTo>
                  <a:lnTo>
                    <a:pt x="158242" y="468337"/>
                  </a:lnTo>
                  <a:lnTo>
                    <a:pt x="155054" y="465150"/>
                  </a:lnTo>
                  <a:lnTo>
                    <a:pt x="148653" y="469138"/>
                  </a:lnTo>
                  <a:lnTo>
                    <a:pt x="151053" y="473938"/>
                  </a:lnTo>
                  <a:lnTo>
                    <a:pt x="154254" y="470738"/>
                  </a:lnTo>
                  <a:lnTo>
                    <a:pt x="160642" y="474738"/>
                  </a:lnTo>
                  <a:close/>
                </a:path>
                <a:path w="1362075" h="921384">
                  <a:moveTo>
                    <a:pt x="169430" y="277329"/>
                  </a:moveTo>
                  <a:lnTo>
                    <a:pt x="166243" y="280530"/>
                  </a:lnTo>
                  <a:lnTo>
                    <a:pt x="163042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42" y="286321"/>
                  </a:lnTo>
                  <a:lnTo>
                    <a:pt x="169278" y="283095"/>
                  </a:lnTo>
                  <a:lnTo>
                    <a:pt x="169430" y="277329"/>
                  </a:lnTo>
                  <a:close/>
                </a:path>
                <a:path w="1362075" h="921384">
                  <a:moveTo>
                    <a:pt x="202996" y="835977"/>
                  </a:moveTo>
                  <a:lnTo>
                    <a:pt x="194233" y="838796"/>
                  </a:lnTo>
                  <a:lnTo>
                    <a:pt x="195211" y="843470"/>
                  </a:lnTo>
                  <a:lnTo>
                    <a:pt x="200075" y="844410"/>
                  </a:lnTo>
                  <a:lnTo>
                    <a:pt x="202996" y="835977"/>
                  </a:lnTo>
                  <a:close/>
                </a:path>
                <a:path w="1362075" h="921384">
                  <a:moveTo>
                    <a:pt x="216344" y="403148"/>
                  </a:moveTo>
                  <a:lnTo>
                    <a:pt x="214287" y="399516"/>
                  </a:lnTo>
                  <a:lnTo>
                    <a:pt x="209384" y="397522"/>
                  </a:lnTo>
                  <a:lnTo>
                    <a:pt x="208597" y="402805"/>
                  </a:lnTo>
                  <a:lnTo>
                    <a:pt x="216344" y="403148"/>
                  </a:lnTo>
                  <a:close/>
                </a:path>
                <a:path w="1362075" h="921384">
                  <a:moveTo>
                    <a:pt x="259740" y="398018"/>
                  </a:moveTo>
                  <a:lnTo>
                    <a:pt x="257352" y="391617"/>
                  </a:lnTo>
                  <a:lnTo>
                    <a:pt x="254152" y="388416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21384">
                  <a:moveTo>
                    <a:pt x="276555" y="515607"/>
                  </a:moveTo>
                  <a:lnTo>
                    <a:pt x="275132" y="510997"/>
                  </a:lnTo>
                  <a:lnTo>
                    <a:pt x="271602" y="508635"/>
                  </a:lnTo>
                  <a:lnTo>
                    <a:pt x="270929" y="515493"/>
                  </a:lnTo>
                  <a:lnTo>
                    <a:pt x="276555" y="515607"/>
                  </a:lnTo>
                  <a:close/>
                </a:path>
                <a:path w="1362075" h="921384">
                  <a:moveTo>
                    <a:pt x="276555" y="247764"/>
                  </a:moveTo>
                  <a:lnTo>
                    <a:pt x="275132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55" y="247764"/>
                  </a:lnTo>
                  <a:close/>
                </a:path>
                <a:path w="1362075" h="921384">
                  <a:moveTo>
                    <a:pt x="306095" y="533082"/>
                  </a:moveTo>
                  <a:lnTo>
                    <a:pt x="305943" y="528358"/>
                  </a:lnTo>
                  <a:lnTo>
                    <a:pt x="303707" y="533082"/>
                  </a:lnTo>
                  <a:lnTo>
                    <a:pt x="305054" y="537794"/>
                  </a:lnTo>
                  <a:lnTo>
                    <a:pt x="306095" y="533082"/>
                  </a:lnTo>
                  <a:close/>
                </a:path>
                <a:path w="1362075" h="921384">
                  <a:moveTo>
                    <a:pt x="327812" y="641883"/>
                  </a:moveTo>
                  <a:lnTo>
                    <a:pt x="326580" y="637273"/>
                  </a:lnTo>
                  <a:lnTo>
                    <a:pt x="323100" y="634923"/>
                  </a:lnTo>
                  <a:lnTo>
                    <a:pt x="322084" y="641769"/>
                  </a:lnTo>
                  <a:lnTo>
                    <a:pt x="327812" y="641883"/>
                  </a:lnTo>
                  <a:close/>
                </a:path>
                <a:path w="1362075" h="921384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21384">
                  <a:moveTo>
                    <a:pt x="374434" y="817905"/>
                  </a:moveTo>
                  <a:lnTo>
                    <a:pt x="373608" y="813066"/>
                  </a:lnTo>
                  <a:lnTo>
                    <a:pt x="368439" y="815200"/>
                  </a:lnTo>
                  <a:lnTo>
                    <a:pt x="372262" y="821385"/>
                  </a:lnTo>
                  <a:lnTo>
                    <a:pt x="374434" y="817905"/>
                  </a:lnTo>
                  <a:close/>
                </a:path>
                <a:path w="1362075" h="921384">
                  <a:moveTo>
                    <a:pt x="377228" y="285318"/>
                  </a:moveTo>
                  <a:lnTo>
                    <a:pt x="377075" y="280606"/>
                  </a:lnTo>
                  <a:lnTo>
                    <a:pt x="374827" y="285318"/>
                  </a:lnTo>
                  <a:lnTo>
                    <a:pt x="376174" y="290042"/>
                  </a:lnTo>
                  <a:lnTo>
                    <a:pt x="377228" y="285318"/>
                  </a:lnTo>
                  <a:close/>
                </a:path>
                <a:path w="1362075" h="921384">
                  <a:moveTo>
                    <a:pt x="394995" y="671449"/>
                  </a:moveTo>
                  <a:lnTo>
                    <a:pt x="392417" y="663346"/>
                  </a:lnTo>
                  <a:lnTo>
                    <a:pt x="386676" y="669645"/>
                  </a:lnTo>
                  <a:lnTo>
                    <a:pt x="390321" y="672947"/>
                  </a:lnTo>
                  <a:lnTo>
                    <a:pt x="394995" y="671449"/>
                  </a:lnTo>
                  <a:close/>
                </a:path>
                <a:path w="1362075" h="921384">
                  <a:moveTo>
                    <a:pt x="413346" y="658342"/>
                  </a:moveTo>
                  <a:lnTo>
                    <a:pt x="408393" y="659358"/>
                  </a:lnTo>
                  <a:lnTo>
                    <a:pt x="404355" y="662609"/>
                  </a:lnTo>
                  <a:lnTo>
                    <a:pt x="409003" y="660857"/>
                  </a:lnTo>
                  <a:lnTo>
                    <a:pt x="413346" y="658342"/>
                  </a:lnTo>
                  <a:close/>
                </a:path>
                <a:path w="1362075" h="921384">
                  <a:moveTo>
                    <a:pt x="423684" y="647661"/>
                  </a:moveTo>
                  <a:lnTo>
                    <a:pt x="423049" y="642835"/>
                  </a:lnTo>
                  <a:lnTo>
                    <a:pt x="417982" y="644969"/>
                  </a:lnTo>
                  <a:lnTo>
                    <a:pt x="421474" y="651154"/>
                  </a:lnTo>
                  <a:lnTo>
                    <a:pt x="423684" y="647661"/>
                  </a:lnTo>
                  <a:close/>
                </a:path>
                <a:path w="1362075" h="921384">
                  <a:moveTo>
                    <a:pt x="438772" y="301612"/>
                  </a:moveTo>
                  <a:lnTo>
                    <a:pt x="438619" y="296926"/>
                  </a:lnTo>
                  <a:lnTo>
                    <a:pt x="436372" y="301307"/>
                  </a:lnTo>
                  <a:lnTo>
                    <a:pt x="437718" y="306133"/>
                  </a:lnTo>
                  <a:lnTo>
                    <a:pt x="438772" y="301612"/>
                  </a:lnTo>
                  <a:close/>
                </a:path>
                <a:path w="1362075" h="921384">
                  <a:moveTo>
                    <a:pt x="446201" y="742632"/>
                  </a:moveTo>
                  <a:lnTo>
                    <a:pt x="439572" y="745667"/>
                  </a:lnTo>
                  <a:lnTo>
                    <a:pt x="442379" y="750049"/>
                  </a:lnTo>
                  <a:lnTo>
                    <a:pt x="445858" y="746569"/>
                  </a:lnTo>
                  <a:lnTo>
                    <a:pt x="446201" y="742632"/>
                  </a:lnTo>
                  <a:close/>
                </a:path>
                <a:path w="1362075" h="921384">
                  <a:moveTo>
                    <a:pt x="452653" y="155244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60" y="155054"/>
                  </a:lnTo>
                  <a:lnTo>
                    <a:pt x="449961" y="155854"/>
                  </a:lnTo>
                  <a:lnTo>
                    <a:pt x="448360" y="159042"/>
                  </a:lnTo>
                  <a:lnTo>
                    <a:pt x="443560" y="158242"/>
                  </a:lnTo>
                  <a:lnTo>
                    <a:pt x="436372" y="154254"/>
                  </a:lnTo>
                  <a:lnTo>
                    <a:pt x="433171" y="159842"/>
                  </a:lnTo>
                  <a:lnTo>
                    <a:pt x="436372" y="160642"/>
                  </a:lnTo>
                  <a:lnTo>
                    <a:pt x="437972" y="161442"/>
                  </a:lnTo>
                  <a:lnTo>
                    <a:pt x="436372" y="164642"/>
                  </a:lnTo>
                  <a:lnTo>
                    <a:pt x="439572" y="165442"/>
                  </a:lnTo>
                  <a:lnTo>
                    <a:pt x="440766" y="165849"/>
                  </a:lnTo>
                  <a:lnTo>
                    <a:pt x="442760" y="167843"/>
                  </a:lnTo>
                  <a:lnTo>
                    <a:pt x="443953" y="177673"/>
                  </a:lnTo>
                  <a:lnTo>
                    <a:pt x="446265" y="171627"/>
                  </a:lnTo>
                  <a:lnTo>
                    <a:pt x="446151" y="167843"/>
                  </a:lnTo>
                  <a:lnTo>
                    <a:pt x="446100" y="165900"/>
                  </a:lnTo>
                  <a:lnTo>
                    <a:pt x="449770" y="161442"/>
                  </a:lnTo>
                  <a:lnTo>
                    <a:pt x="452653" y="155244"/>
                  </a:lnTo>
                  <a:close/>
                </a:path>
                <a:path w="1362075" h="921384">
                  <a:moveTo>
                    <a:pt x="454748" y="672947"/>
                  </a:moveTo>
                  <a:lnTo>
                    <a:pt x="445643" y="667207"/>
                  </a:lnTo>
                  <a:lnTo>
                    <a:pt x="443064" y="670242"/>
                  </a:lnTo>
                  <a:lnTo>
                    <a:pt x="446328" y="674624"/>
                  </a:lnTo>
                  <a:lnTo>
                    <a:pt x="454748" y="672947"/>
                  </a:lnTo>
                  <a:close/>
                </a:path>
                <a:path w="1362075" h="921384">
                  <a:moveTo>
                    <a:pt x="461949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60" y="2400"/>
                  </a:lnTo>
                  <a:lnTo>
                    <a:pt x="452539" y="9220"/>
                  </a:lnTo>
                  <a:lnTo>
                    <a:pt x="450456" y="15582"/>
                  </a:lnTo>
                  <a:lnTo>
                    <a:pt x="447916" y="21958"/>
                  </a:lnTo>
                  <a:lnTo>
                    <a:pt x="449961" y="28778"/>
                  </a:lnTo>
                  <a:lnTo>
                    <a:pt x="454418" y="22301"/>
                  </a:lnTo>
                  <a:lnTo>
                    <a:pt x="457454" y="15989"/>
                  </a:lnTo>
                  <a:lnTo>
                    <a:pt x="459740" y="9664"/>
                  </a:lnTo>
                  <a:lnTo>
                    <a:pt x="461949" y="3200"/>
                  </a:lnTo>
                  <a:close/>
                </a:path>
                <a:path w="1362075" h="921384">
                  <a:moveTo>
                    <a:pt x="466737" y="748868"/>
                  </a:moveTo>
                  <a:lnTo>
                    <a:pt x="461149" y="748068"/>
                  </a:lnTo>
                  <a:lnTo>
                    <a:pt x="454748" y="744867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21384">
                  <a:moveTo>
                    <a:pt x="471538" y="163842"/>
                  </a:moveTo>
                  <a:lnTo>
                    <a:pt x="469138" y="158242"/>
                  </a:lnTo>
                  <a:lnTo>
                    <a:pt x="465937" y="155054"/>
                  </a:lnTo>
                  <a:lnTo>
                    <a:pt x="459549" y="159042"/>
                  </a:lnTo>
                  <a:lnTo>
                    <a:pt x="461949" y="163842"/>
                  </a:lnTo>
                  <a:lnTo>
                    <a:pt x="465937" y="160642"/>
                  </a:lnTo>
                  <a:lnTo>
                    <a:pt x="471538" y="163842"/>
                  </a:lnTo>
                  <a:close/>
                </a:path>
                <a:path w="1362075" h="921384">
                  <a:moveTo>
                    <a:pt x="495642" y="175031"/>
                  </a:moveTo>
                  <a:lnTo>
                    <a:pt x="494411" y="170230"/>
                  </a:lnTo>
                  <a:lnTo>
                    <a:pt x="490931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21384">
                  <a:moveTo>
                    <a:pt x="502958" y="728395"/>
                  </a:moveTo>
                  <a:lnTo>
                    <a:pt x="497903" y="724090"/>
                  </a:lnTo>
                  <a:lnTo>
                    <a:pt x="497116" y="729691"/>
                  </a:lnTo>
                  <a:lnTo>
                    <a:pt x="491515" y="737679"/>
                  </a:lnTo>
                  <a:lnTo>
                    <a:pt x="497116" y="740879"/>
                  </a:lnTo>
                  <a:lnTo>
                    <a:pt x="500151" y="735215"/>
                  </a:lnTo>
                  <a:lnTo>
                    <a:pt x="502907" y="731583"/>
                  </a:lnTo>
                  <a:lnTo>
                    <a:pt x="502958" y="728395"/>
                  </a:lnTo>
                  <a:close/>
                </a:path>
                <a:path w="1362075" h="921384">
                  <a:moveTo>
                    <a:pt x="511492" y="697712"/>
                  </a:moveTo>
                  <a:lnTo>
                    <a:pt x="504304" y="694524"/>
                  </a:lnTo>
                  <a:lnTo>
                    <a:pt x="501904" y="699312"/>
                  </a:lnTo>
                  <a:lnTo>
                    <a:pt x="506704" y="700112"/>
                  </a:lnTo>
                  <a:lnTo>
                    <a:pt x="506704" y="706513"/>
                  </a:lnTo>
                  <a:lnTo>
                    <a:pt x="510692" y="701713"/>
                  </a:lnTo>
                  <a:lnTo>
                    <a:pt x="511492" y="697712"/>
                  </a:lnTo>
                  <a:close/>
                </a:path>
                <a:path w="1362075" h="921384">
                  <a:moveTo>
                    <a:pt x="520280" y="259753"/>
                  </a:moveTo>
                  <a:lnTo>
                    <a:pt x="517093" y="255752"/>
                  </a:lnTo>
                  <a:lnTo>
                    <a:pt x="513892" y="259753"/>
                  </a:lnTo>
                  <a:lnTo>
                    <a:pt x="506704" y="262940"/>
                  </a:lnTo>
                  <a:lnTo>
                    <a:pt x="509892" y="266941"/>
                  </a:lnTo>
                  <a:lnTo>
                    <a:pt x="513092" y="262940"/>
                  </a:lnTo>
                  <a:lnTo>
                    <a:pt x="520280" y="259753"/>
                  </a:lnTo>
                  <a:close/>
                </a:path>
                <a:path w="1362075" h="921384">
                  <a:moveTo>
                    <a:pt x="534670" y="495515"/>
                  </a:moveTo>
                  <a:lnTo>
                    <a:pt x="534517" y="490791"/>
                  </a:lnTo>
                  <a:lnTo>
                    <a:pt x="532269" y="495515"/>
                  </a:lnTo>
                  <a:lnTo>
                    <a:pt x="533628" y="500240"/>
                  </a:lnTo>
                  <a:lnTo>
                    <a:pt x="534670" y="495515"/>
                  </a:lnTo>
                  <a:close/>
                </a:path>
                <a:path w="1362075" h="921384">
                  <a:moveTo>
                    <a:pt x="536968" y="702017"/>
                  </a:moveTo>
                  <a:lnTo>
                    <a:pt x="536130" y="697407"/>
                  </a:lnTo>
                  <a:lnTo>
                    <a:pt x="531482" y="694524"/>
                  </a:lnTo>
                  <a:lnTo>
                    <a:pt x="524281" y="701713"/>
                  </a:lnTo>
                  <a:lnTo>
                    <a:pt x="534670" y="699312"/>
                  </a:lnTo>
                  <a:lnTo>
                    <a:pt x="535863" y="704075"/>
                  </a:lnTo>
                  <a:lnTo>
                    <a:pt x="536968" y="702017"/>
                  </a:lnTo>
                  <a:close/>
                </a:path>
                <a:path w="1362075" h="921384">
                  <a:moveTo>
                    <a:pt x="537070" y="574636"/>
                  </a:moveTo>
                  <a:lnTo>
                    <a:pt x="536917" y="569912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21384">
                  <a:moveTo>
                    <a:pt x="544258" y="126276"/>
                  </a:moveTo>
                  <a:lnTo>
                    <a:pt x="541070" y="121488"/>
                  </a:lnTo>
                  <a:lnTo>
                    <a:pt x="530682" y="125476"/>
                  </a:lnTo>
                  <a:lnTo>
                    <a:pt x="529882" y="126276"/>
                  </a:lnTo>
                  <a:lnTo>
                    <a:pt x="524256" y="130327"/>
                  </a:lnTo>
                  <a:lnTo>
                    <a:pt x="530479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21384">
                  <a:moveTo>
                    <a:pt x="573836" y="183819"/>
                  </a:moveTo>
                  <a:lnTo>
                    <a:pt x="569036" y="178231"/>
                  </a:lnTo>
                  <a:lnTo>
                    <a:pt x="564248" y="178231"/>
                  </a:lnTo>
                  <a:lnTo>
                    <a:pt x="558647" y="179832"/>
                  </a:lnTo>
                  <a:lnTo>
                    <a:pt x="563448" y="185420"/>
                  </a:lnTo>
                  <a:lnTo>
                    <a:pt x="569036" y="186220"/>
                  </a:lnTo>
                  <a:lnTo>
                    <a:pt x="573836" y="183819"/>
                  </a:lnTo>
                  <a:close/>
                </a:path>
                <a:path w="1362075" h="921384">
                  <a:moveTo>
                    <a:pt x="583628" y="308571"/>
                  </a:moveTo>
                  <a:lnTo>
                    <a:pt x="581825" y="313296"/>
                  </a:lnTo>
                  <a:lnTo>
                    <a:pt x="582726" y="318020"/>
                  </a:lnTo>
                  <a:lnTo>
                    <a:pt x="583628" y="313296"/>
                  </a:lnTo>
                  <a:lnTo>
                    <a:pt x="583628" y="308571"/>
                  </a:lnTo>
                  <a:close/>
                </a:path>
                <a:path w="1362075" h="921384">
                  <a:moveTo>
                    <a:pt x="588225" y="707313"/>
                  </a:moveTo>
                  <a:lnTo>
                    <a:pt x="579120" y="701573"/>
                  </a:lnTo>
                  <a:lnTo>
                    <a:pt x="576529" y="704608"/>
                  </a:lnTo>
                  <a:lnTo>
                    <a:pt x="579793" y="708990"/>
                  </a:lnTo>
                  <a:lnTo>
                    <a:pt x="588225" y="707313"/>
                  </a:lnTo>
                  <a:close/>
                </a:path>
                <a:path w="1362075" h="921384">
                  <a:moveTo>
                    <a:pt x="631278" y="87617"/>
                  </a:moveTo>
                  <a:lnTo>
                    <a:pt x="629894" y="80759"/>
                  </a:lnTo>
                  <a:lnTo>
                    <a:pt x="622592" y="75933"/>
                  </a:lnTo>
                  <a:lnTo>
                    <a:pt x="628319" y="88633"/>
                  </a:lnTo>
                  <a:lnTo>
                    <a:pt x="631278" y="87617"/>
                  </a:lnTo>
                  <a:close/>
                </a:path>
                <a:path w="1362075" h="921384">
                  <a:moveTo>
                    <a:pt x="668147" y="653757"/>
                  </a:moveTo>
                  <a:lnTo>
                    <a:pt x="664146" y="649770"/>
                  </a:lnTo>
                  <a:lnTo>
                    <a:pt x="655358" y="648970"/>
                  </a:lnTo>
                  <a:lnTo>
                    <a:pt x="653757" y="651370"/>
                  </a:lnTo>
                  <a:lnTo>
                    <a:pt x="652957" y="653757"/>
                  </a:lnTo>
                  <a:lnTo>
                    <a:pt x="652957" y="656158"/>
                  </a:lnTo>
                  <a:lnTo>
                    <a:pt x="656945" y="657758"/>
                  </a:lnTo>
                  <a:lnTo>
                    <a:pt x="661746" y="658558"/>
                  </a:lnTo>
                  <a:lnTo>
                    <a:pt x="665746" y="660158"/>
                  </a:lnTo>
                  <a:lnTo>
                    <a:pt x="668147" y="653757"/>
                  </a:lnTo>
                  <a:close/>
                </a:path>
                <a:path w="1362075" h="921384">
                  <a:moveTo>
                    <a:pt x="680123" y="268541"/>
                  </a:moveTo>
                  <a:lnTo>
                    <a:pt x="675335" y="262940"/>
                  </a:lnTo>
                  <a:lnTo>
                    <a:pt x="670534" y="262940"/>
                  </a:lnTo>
                  <a:lnTo>
                    <a:pt x="664946" y="264541"/>
                  </a:lnTo>
                  <a:lnTo>
                    <a:pt x="669734" y="270141"/>
                  </a:lnTo>
                  <a:lnTo>
                    <a:pt x="675335" y="270141"/>
                  </a:lnTo>
                  <a:lnTo>
                    <a:pt x="680123" y="268541"/>
                  </a:lnTo>
                  <a:close/>
                </a:path>
                <a:path w="1362075" h="921384">
                  <a:moveTo>
                    <a:pt x="684923" y="654558"/>
                  </a:moveTo>
                  <a:lnTo>
                    <a:pt x="677735" y="651370"/>
                  </a:lnTo>
                  <a:lnTo>
                    <a:pt x="676135" y="658558"/>
                  </a:lnTo>
                  <a:lnTo>
                    <a:pt x="676135" y="664946"/>
                  </a:lnTo>
                  <a:lnTo>
                    <a:pt x="680923" y="669747"/>
                  </a:lnTo>
                  <a:lnTo>
                    <a:pt x="684923" y="660958"/>
                  </a:lnTo>
                  <a:lnTo>
                    <a:pt x="684923" y="654558"/>
                  </a:lnTo>
                  <a:close/>
                </a:path>
                <a:path w="1362075" h="921384">
                  <a:moveTo>
                    <a:pt x="694512" y="254952"/>
                  </a:moveTo>
                  <a:lnTo>
                    <a:pt x="692111" y="248564"/>
                  </a:lnTo>
                  <a:lnTo>
                    <a:pt x="688924" y="245364"/>
                  </a:lnTo>
                  <a:lnTo>
                    <a:pt x="682523" y="249351"/>
                  </a:lnTo>
                  <a:lnTo>
                    <a:pt x="684923" y="254152"/>
                  </a:lnTo>
                  <a:lnTo>
                    <a:pt x="688924" y="250952"/>
                  </a:lnTo>
                  <a:lnTo>
                    <a:pt x="694512" y="254952"/>
                  </a:lnTo>
                  <a:close/>
                </a:path>
                <a:path w="1362075" h="921384">
                  <a:moveTo>
                    <a:pt x="702386" y="220230"/>
                  </a:moveTo>
                  <a:lnTo>
                    <a:pt x="700506" y="216789"/>
                  </a:lnTo>
                  <a:lnTo>
                    <a:pt x="695642" y="214845"/>
                  </a:lnTo>
                  <a:lnTo>
                    <a:pt x="694512" y="219786"/>
                  </a:lnTo>
                  <a:lnTo>
                    <a:pt x="702386" y="220230"/>
                  </a:lnTo>
                  <a:close/>
                </a:path>
                <a:path w="1362075" h="921384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710" y="707148"/>
                  </a:lnTo>
                  <a:lnTo>
                    <a:pt x="709701" y="708113"/>
                  </a:lnTo>
                  <a:lnTo>
                    <a:pt x="707174" y="703097"/>
                  </a:lnTo>
                  <a:lnTo>
                    <a:pt x="710501" y="698614"/>
                  </a:lnTo>
                  <a:lnTo>
                    <a:pt x="712622" y="694283"/>
                  </a:lnTo>
                  <a:close/>
                </a:path>
                <a:path w="1362075" h="921384">
                  <a:moveTo>
                    <a:pt x="759752" y="192811"/>
                  </a:moveTo>
                  <a:lnTo>
                    <a:pt x="758812" y="187896"/>
                  </a:lnTo>
                  <a:lnTo>
                    <a:pt x="755256" y="191808"/>
                  </a:lnTo>
                  <a:lnTo>
                    <a:pt x="752741" y="196773"/>
                  </a:lnTo>
                  <a:lnTo>
                    <a:pt x="749554" y="200901"/>
                  </a:lnTo>
                  <a:lnTo>
                    <a:pt x="748626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52" y="192811"/>
                  </a:lnTo>
                  <a:close/>
                </a:path>
                <a:path w="1362075" h="921384">
                  <a:moveTo>
                    <a:pt x="798410" y="763257"/>
                  </a:moveTo>
                  <a:lnTo>
                    <a:pt x="792022" y="762457"/>
                  </a:lnTo>
                  <a:lnTo>
                    <a:pt x="783221" y="757656"/>
                  </a:lnTo>
                  <a:lnTo>
                    <a:pt x="780034" y="762457"/>
                  </a:lnTo>
                  <a:lnTo>
                    <a:pt x="782574" y="765606"/>
                  </a:lnTo>
                  <a:lnTo>
                    <a:pt x="784225" y="770851"/>
                  </a:lnTo>
                  <a:lnTo>
                    <a:pt x="786777" y="773696"/>
                  </a:lnTo>
                  <a:lnTo>
                    <a:pt x="792022" y="769645"/>
                  </a:lnTo>
                  <a:lnTo>
                    <a:pt x="788822" y="768845"/>
                  </a:lnTo>
                  <a:lnTo>
                    <a:pt x="787222" y="768045"/>
                  </a:lnTo>
                  <a:lnTo>
                    <a:pt x="788822" y="764857"/>
                  </a:lnTo>
                  <a:lnTo>
                    <a:pt x="792022" y="764857"/>
                  </a:lnTo>
                  <a:lnTo>
                    <a:pt x="796810" y="767245"/>
                  </a:lnTo>
                  <a:lnTo>
                    <a:pt x="798410" y="763257"/>
                  </a:lnTo>
                  <a:close/>
                </a:path>
                <a:path w="1362075" h="921384">
                  <a:moveTo>
                    <a:pt x="822490" y="917803"/>
                  </a:moveTo>
                  <a:lnTo>
                    <a:pt x="821855" y="912964"/>
                  </a:lnTo>
                  <a:lnTo>
                    <a:pt x="816787" y="915111"/>
                  </a:lnTo>
                  <a:lnTo>
                    <a:pt x="820280" y="921283"/>
                  </a:lnTo>
                  <a:lnTo>
                    <a:pt x="822490" y="917803"/>
                  </a:lnTo>
                  <a:close/>
                </a:path>
                <a:path w="1362075" h="921384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77" y="80721"/>
                  </a:lnTo>
                  <a:lnTo>
                    <a:pt x="843965" y="83921"/>
                  </a:lnTo>
                  <a:lnTo>
                    <a:pt x="843559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21384">
                  <a:moveTo>
                    <a:pt x="872413" y="178333"/>
                  </a:moveTo>
                  <a:lnTo>
                    <a:pt x="871143" y="173736"/>
                  </a:lnTo>
                  <a:lnTo>
                    <a:pt x="867473" y="171373"/>
                  </a:lnTo>
                  <a:lnTo>
                    <a:pt x="866343" y="178231"/>
                  </a:lnTo>
                  <a:lnTo>
                    <a:pt x="872413" y="178333"/>
                  </a:lnTo>
                  <a:close/>
                </a:path>
                <a:path w="1362075" h="921384">
                  <a:moveTo>
                    <a:pt x="890219" y="748372"/>
                  </a:moveTo>
                  <a:lnTo>
                    <a:pt x="889431" y="743534"/>
                  </a:lnTo>
                  <a:lnTo>
                    <a:pt x="883932" y="745667"/>
                  </a:lnTo>
                  <a:lnTo>
                    <a:pt x="887857" y="751852"/>
                  </a:lnTo>
                  <a:lnTo>
                    <a:pt x="890219" y="748372"/>
                  </a:lnTo>
                  <a:close/>
                </a:path>
                <a:path w="1362075" h="921384">
                  <a:moveTo>
                    <a:pt x="890714" y="773938"/>
                  </a:moveTo>
                  <a:lnTo>
                    <a:pt x="889901" y="769112"/>
                  </a:lnTo>
                  <a:lnTo>
                    <a:pt x="884732" y="771245"/>
                  </a:lnTo>
                  <a:lnTo>
                    <a:pt x="888542" y="777430"/>
                  </a:lnTo>
                  <a:lnTo>
                    <a:pt x="890714" y="773938"/>
                  </a:lnTo>
                  <a:close/>
                </a:path>
                <a:path w="1362075" h="921384">
                  <a:moveTo>
                    <a:pt x="912939" y="721474"/>
                  </a:moveTo>
                  <a:lnTo>
                    <a:pt x="907897" y="717702"/>
                  </a:lnTo>
                  <a:lnTo>
                    <a:pt x="907110" y="717702"/>
                  </a:lnTo>
                  <a:lnTo>
                    <a:pt x="906310" y="721690"/>
                  </a:lnTo>
                  <a:lnTo>
                    <a:pt x="898131" y="727811"/>
                  </a:lnTo>
                  <a:lnTo>
                    <a:pt x="905002" y="726287"/>
                  </a:lnTo>
                  <a:lnTo>
                    <a:pt x="912939" y="721474"/>
                  </a:lnTo>
                  <a:close/>
                </a:path>
                <a:path w="1362075" h="921384">
                  <a:moveTo>
                    <a:pt x="942251" y="129146"/>
                  </a:moveTo>
                  <a:lnTo>
                    <a:pt x="941476" y="126276"/>
                  </a:lnTo>
                  <a:lnTo>
                    <a:pt x="936675" y="126276"/>
                  </a:lnTo>
                  <a:lnTo>
                    <a:pt x="934275" y="135864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77" y="134874"/>
                  </a:lnTo>
                  <a:lnTo>
                    <a:pt x="942251" y="129146"/>
                  </a:lnTo>
                  <a:close/>
                </a:path>
                <a:path w="1362075" h="921384">
                  <a:moveTo>
                    <a:pt x="962253" y="845578"/>
                  </a:moveTo>
                  <a:lnTo>
                    <a:pt x="955052" y="842378"/>
                  </a:lnTo>
                  <a:lnTo>
                    <a:pt x="952665" y="847166"/>
                  </a:lnTo>
                  <a:lnTo>
                    <a:pt x="957453" y="847966"/>
                  </a:lnTo>
                  <a:lnTo>
                    <a:pt x="956652" y="854367"/>
                  </a:lnTo>
                  <a:lnTo>
                    <a:pt x="961453" y="849566"/>
                  </a:lnTo>
                  <a:lnTo>
                    <a:pt x="962253" y="845578"/>
                  </a:lnTo>
                  <a:close/>
                </a:path>
                <a:path w="1362075" h="921384">
                  <a:moveTo>
                    <a:pt x="1012698" y="776262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211" y="776643"/>
                  </a:lnTo>
                  <a:lnTo>
                    <a:pt x="999413" y="778141"/>
                  </a:lnTo>
                  <a:lnTo>
                    <a:pt x="997419" y="783234"/>
                  </a:lnTo>
                  <a:lnTo>
                    <a:pt x="1003909" y="784212"/>
                  </a:lnTo>
                  <a:lnTo>
                    <a:pt x="1009802" y="780834"/>
                  </a:lnTo>
                  <a:lnTo>
                    <a:pt x="1012698" y="776262"/>
                  </a:lnTo>
                  <a:close/>
                </a:path>
                <a:path w="1362075" h="921384">
                  <a:moveTo>
                    <a:pt x="1051763" y="147853"/>
                  </a:moveTo>
                  <a:lnTo>
                    <a:pt x="1049261" y="141770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74" y="132676"/>
                  </a:lnTo>
                  <a:lnTo>
                    <a:pt x="1043673" y="138417"/>
                  </a:lnTo>
                  <a:lnTo>
                    <a:pt x="1043774" y="146253"/>
                  </a:lnTo>
                  <a:lnTo>
                    <a:pt x="1045667" y="151104"/>
                  </a:lnTo>
                  <a:lnTo>
                    <a:pt x="1051763" y="147853"/>
                  </a:lnTo>
                  <a:close/>
                </a:path>
                <a:path w="1362075" h="921384">
                  <a:moveTo>
                    <a:pt x="1062951" y="752868"/>
                  </a:moveTo>
                  <a:lnTo>
                    <a:pt x="1056551" y="748068"/>
                  </a:lnTo>
                  <a:lnTo>
                    <a:pt x="1054163" y="752068"/>
                  </a:lnTo>
                  <a:lnTo>
                    <a:pt x="1046162" y="754468"/>
                  </a:lnTo>
                  <a:lnTo>
                    <a:pt x="1052563" y="760056"/>
                  </a:lnTo>
                  <a:lnTo>
                    <a:pt x="1054963" y="755256"/>
                  </a:lnTo>
                  <a:lnTo>
                    <a:pt x="1062951" y="752868"/>
                  </a:lnTo>
                  <a:close/>
                </a:path>
                <a:path w="1362075" h="921384">
                  <a:moveTo>
                    <a:pt x="1076540" y="61544"/>
                  </a:moveTo>
                  <a:lnTo>
                    <a:pt x="1072984" y="58826"/>
                  </a:lnTo>
                  <a:lnTo>
                    <a:pt x="1070940" y="53644"/>
                  </a:lnTo>
                  <a:lnTo>
                    <a:pt x="1068895" y="50419"/>
                  </a:lnTo>
                  <a:lnTo>
                    <a:pt x="1065352" y="53543"/>
                  </a:lnTo>
                  <a:lnTo>
                    <a:pt x="1067879" y="56705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40" y="61544"/>
                  </a:lnTo>
                  <a:close/>
                </a:path>
                <a:path w="1362075" h="921384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95" y="529882"/>
                  </a:lnTo>
                  <a:lnTo>
                    <a:pt x="1124572" y="526351"/>
                  </a:lnTo>
                  <a:lnTo>
                    <a:pt x="1129982" y="524383"/>
                  </a:lnTo>
                  <a:lnTo>
                    <a:pt x="1133436" y="522579"/>
                  </a:lnTo>
                  <a:close/>
                </a:path>
                <a:path w="1362075" h="921384">
                  <a:moveTo>
                    <a:pt x="1158062" y="675335"/>
                  </a:moveTo>
                  <a:lnTo>
                    <a:pt x="1152461" y="672147"/>
                  </a:lnTo>
                  <a:lnTo>
                    <a:pt x="1148219" y="674433"/>
                  </a:lnTo>
                  <a:lnTo>
                    <a:pt x="1140675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72" y="676935"/>
                  </a:lnTo>
                  <a:lnTo>
                    <a:pt x="1145273" y="680935"/>
                  </a:lnTo>
                  <a:lnTo>
                    <a:pt x="1148461" y="684136"/>
                  </a:lnTo>
                  <a:lnTo>
                    <a:pt x="1149261" y="676935"/>
                  </a:lnTo>
                  <a:lnTo>
                    <a:pt x="1158062" y="675335"/>
                  </a:lnTo>
                  <a:close/>
                </a:path>
                <a:path w="1362075" h="921384">
                  <a:moveTo>
                    <a:pt x="1166050" y="809612"/>
                  </a:moveTo>
                  <a:lnTo>
                    <a:pt x="1158849" y="806411"/>
                  </a:lnTo>
                  <a:lnTo>
                    <a:pt x="1156462" y="811212"/>
                  </a:lnTo>
                  <a:lnTo>
                    <a:pt x="1161249" y="812012"/>
                  </a:lnTo>
                  <a:lnTo>
                    <a:pt x="1161249" y="819200"/>
                  </a:lnTo>
                  <a:lnTo>
                    <a:pt x="1165250" y="813600"/>
                  </a:lnTo>
                  <a:lnTo>
                    <a:pt x="1166050" y="809612"/>
                  </a:lnTo>
                  <a:close/>
                </a:path>
                <a:path w="1362075" h="921384">
                  <a:moveTo>
                    <a:pt x="1179639" y="796823"/>
                  </a:moveTo>
                  <a:lnTo>
                    <a:pt x="1172438" y="793623"/>
                  </a:lnTo>
                  <a:lnTo>
                    <a:pt x="1170038" y="798423"/>
                  </a:lnTo>
                  <a:lnTo>
                    <a:pt x="1175639" y="799223"/>
                  </a:lnTo>
                  <a:lnTo>
                    <a:pt x="1174838" y="805611"/>
                  </a:lnTo>
                  <a:lnTo>
                    <a:pt x="1178839" y="800823"/>
                  </a:lnTo>
                  <a:lnTo>
                    <a:pt x="1179639" y="796823"/>
                  </a:lnTo>
                  <a:close/>
                </a:path>
                <a:path w="1362075" h="921384">
                  <a:moveTo>
                    <a:pt x="1206969" y="285242"/>
                  </a:moveTo>
                  <a:lnTo>
                    <a:pt x="1203617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307" y="290385"/>
                  </a:lnTo>
                  <a:lnTo>
                    <a:pt x="1188427" y="294906"/>
                  </a:lnTo>
                  <a:lnTo>
                    <a:pt x="1193609" y="291388"/>
                  </a:lnTo>
                  <a:lnTo>
                    <a:pt x="1201712" y="288925"/>
                  </a:lnTo>
                  <a:lnTo>
                    <a:pt x="1206969" y="285242"/>
                  </a:lnTo>
                  <a:close/>
                </a:path>
                <a:path w="1362075" h="921384">
                  <a:moveTo>
                    <a:pt x="1251559" y="821601"/>
                  </a:moveTo>
                  <a:lnTo>
                    <a:pt x="1245971" y="820801"/>
                  </a:lnTo>
                  <a:lnTo>
                    <a:pt x="1239570" y="817600"/>
                  </a:lnTo>
                  <a:lnTo>
                    <a:pt x="1237183" y="821601"/>
                  </a:lnTo>
                  <a:lnTo>
                    <a:pt x="1242771" y="822401"/>
                  </a:lnTo>
                  <a:lnTo>
                    <a:pt x="1249172" y="825588"/>
                  </a:lnTo>
                  <a:lnTo>
                    <a:pt x="1251559" y="821601"/>
                  </a:lnTo>
                  <a:close/>
                </a:path>
                <a:path w="1362075" h="921384">
                  <a:moveTo>
                    <a:pt x="1269949" y="823201"/>
                  </a:moveTo>
                  <a:lnTo>
                    <a:pt x="1267548" y="819200"/>
                  </a:lnTo>
                  <a:lnTo>
                    <a:pt x="1262748" y="816000"/>
                  </a:lnTo>
                  <a:lnTo>
                    <a:pt x="1260360" y="823201"/>
                  </a:lnTo>
                  <a:lnTo>
                    <a:pt x="1262748" y="827189"/>
                  </a:lnTo>
                  <a:lnTo>
                    <a:pt x="1267548" y="830389"/>
                  </a:lnTo>
                  <a:lnTo>
                    <a:pt x="1269949" y="823201"/>
                  </a:lnTo>
                  <a:close/>
                </a:path>
                <a:path w="1362075" h="921384">
                  <a:moveTo>
                    <a:pt x="1313840" y="530644"/>
                  </a:moveTo>
                  <a:lnTo>
                    <a:pt x="1310411" y="525792"/>
                  </a:lnTo>
                  <a:lnTo>
                    <a:pt x="1307122" y="524370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14" y="537476"/>
                  </a:lnTo>
                  <a:lnTo>
                    <a:pt x="1308214" y="539521"/>
                  </a:lnTo>
                  <a:lnTo>
                    <a:pt x="1311503" y="537070"/>
                  </a:lnTo>
                  <a:lnTo>
                    <a:pt x="1313840" y="530644"/>
                  </a:lnTo>
                  <a:close/>
                </a:path>
                <a:path w="1362075" h="921384">
                  <a:moveTo>
                    <a:pt x="1351165" y="626783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31"/>
                  </a:lnTo>
                  <a:lnTo>
                    <a:pt x="1340980" y="634580"/>
                  </a:lnTo>
                  <a:lnTo>
                    <a:pt x="1340040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83"/>
                  </a:lnTo>
                  <a:close/>
                </a:path>
                <a:path w="1362075" h="921384">
                  <a:moveTo>
                    <a:pt x="1361859" y="651370"/>
                  </a:moveTo>
                  <a:lnTo>
                    <a:pt x="1357223" y="648411"/>
                  </a:lnTo>
                  <a:lnTo>
                    <a:pt x="1352969" y="643369"/>
                  </a:lnTo>
                  <a:lnTo>
                    <a:pt x="1349159" y="640130"/>
                  </a:lnTo>
                  <a:lnTo>
                    <a:pt x="1345869" y="642569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36" y="654481"/>
                  </a:lnTo>
                  <a:lnTo>
                    <a:pt x="1361859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503827" y="9282277"/>
              <a:ext cx="1066165" cy="955040"/>
            </a:xfrm>
            <a:custGeom>
              <a:avLst/>
              <a:gdLst/>
              <a:ahLst/>
              <a:cxnLst/>
              <a:rect l="l" t="t" r="r" b="b"/>
              <a:pathLst>
                <a:path w="1066165" h="955040">
                  <a:moveTo>
                    <a:pt x="15976" y="545071"/>
                  </a:moveTo>
                  <a:lnTo>
                    <a:pt x="13322" y="538899"/>
                  </a:lnTo>
                  <a:lnTo>
                    <a:pt x="9093" y="533476"/>
                  </a:lnTo>
                  <a:lnTo>
                    <a:pt x="5308" y="532257"/>
                  </a:lnTo>
                  <a:lnTo>
                    <a:pt x="4000" y="538670"/>
                  </a:lnTo>
                  <a:lnTo>
                    <a:pt x="6388" y="537870"/>
                  </a:lnTo>
                  <a:lnTo>
                    <a:pt x="8788" y="536282"/>
                  </a:lnTo>
                  <a:lnTo>
                    <a:pt x="10388" y="539470"/>
                  </a:lnTo>
                  <a:lnTo>
                    <a:pt x="6388" y="543471"/>
                  </a:lnTo>
                  <a:lnTo>
                    <a:pt x="0" y="546671"/>
                  </a:lnTo>
                  <a:lnTo>
                    <a:pt x="2400" y="549859"/>
                  </a:lnTo>
                  <a:lnTo>
                    <a:pt x="4787" y="549059"/>
                  </a:lnTo>
                  <a:lnTo>
                    <a:pt x="7188" y="547471"/>
                  </a:lnTo>
                  <a:lnTo>
                    <a:pt x="8788" y="550659"/>
                  </a:lnTo>
                  <a:lnTo>
                    <a:pt x="11188" y="548271"/>
                  </a:lnTo>
                  <a:lnTo>
                    <a:pt x="15976" y="545071"/>
                  </a:lnTo>
                  <a:close/>
                </a:path>
                <a:path w="1066165" h="955040">
                  <a:moveTo>
                    <a:pt x="31165" y="447560"/>
                  </a:moveTo>
                  <a:lnTo>
                    <a:pt x="25577" y="447560"/>
                  </a:lnTo>
                  <a:lnTo>
                    <a:pt x="23977" y="457949"/>
                  </a:lnTo>
                  <a:lnTo>
                    <a:pt x="23977" y="458749"/>
                  </a:lnTo>
                  <a:lnTo>
                    <a:pt x="24879" y="465543"/>
                  </a:lnTo>
                  <a:lnTo>
                    <a:pt x="28168" y="460946"/>
                  </a:lnTo>
                  <a:lnTo>
                    <a:pt x="31165" y="452462"/>
                  </a:lnTo>
                  <a:lnTo>
                    <a:pt x="31165" y="447560"/>
                  </a:lnTo>
                  <a:close/>
                </a:path>
                <a:path w="1066165" h="955040">
                  <a:moveTo>
                    <a:pt x="42456" y="359854"/>
                  </a:moveTo>
                  <a:lnTo>
                    <a:pt x="35382" y="357301"/>
                  </a:lnTo>
                  <a:lnTo>
                    <a:pt x="27165" y="360451"/>
                  </a:lnTo>
                  <a:lnTo>
                    <a:pt x="41897" y="362699"/>
                  </a:lnTo>
                  <a:lnTo>
                    <a:pt x="42456" y="359854"/>
                  </a:lnTo>
                  <a:close/>
                </a:path>
                <a:path w="1066165" h="955040">
                  <a:moveTo>
                    <a:pt x="93637" y="726490"/>
                  </a:moveTo>
                  <a:lnTo>
                    <a:pt x="92405" y="721690"/>
                  </a:lnTo>
                  <a:lnTo>
                    <a:pt x="88925" y="719302"/>
                  </a:lnTo>
                  <a:lnTo>
                    <a:pt x="87909" y="726490"/>
                  </a:lnTo>
                  <a:lnTo>
                    <a:pt x="93637" y="726490"/>
                  </a:lnTo>
                  <a:close/>
                </a:path>
                <a:path w="1066165" h="955040">
                  <a:moveTo>
                    <a:pt x="118275" y="810412"/>
                  </a:moveTo>
                  <a:lnTo>
                    <a:pt x="107937" y="814451"/>
                  </a:lnTo>
                  <a:lnTo>
                    <a:pt x="109296" y="818197"/>
                  </a:lnTo>
                  <a:lnTo>
                    <a:pt x="115138" y="818057"/>
                  </a:lnTo>
                  <a:lnTo>
                    <a:pt x="118275" y="810412"/>
                  </a:lnTo>
                  <a:close/>
                </a:path>
                <a:path w="1066165" h="955040">
                  <a:moveTo>
                    <a:pt x="153441" y="193408"/>
                  </a:moveTo>
                  <a:lnTo>
                    <a:pt x="145376" y="188899"/>
                  </a:lnTo>
                  <a:lnTo>
                    <a:pt x="142862" y="181330"/>
                  </a:lnTo>
                  <a:lnTo>
                    <a:pt x="140639" y="174193"/>
                  </a:lnTo>
                  <a:lnTo>
                    <a:pt x="133464" y="171030"/>
                  </a:lnTo>
                  <a:lnTo>
                    <a:pt x="135890" y="177025"/>
                  </a:lnTo>
                  <a:lnTo>
                    <a:pt x="137858" y="183019"/>
                  </a:lnTo>
                  <a:lnTo>
                    <a:pt x="138633" y="189014"/>
                  </a:lnTo>
                  <a:lnTo>
                    <a:pt x="137464" y="195008"/>
                  </a:lnTo>
                  <a:lnTo>
                    <a:pt x="143052" y="191820"/>
                  </a:lnTo>
                  <a:lnTo>
                    <a:pt x="147853" y="195808"/>
                  </a:lnTo>
                  <a:lnTo>
                    <a:pt x="153441" y="193408"/>
                  </a:lnTo>
                  <a:close/>
                </a:path>
                <a:path w="1066165" h="955040">
                  <a:moveTo>
                    <a:pt x="154241" y="664146"/>
                  </a:moveTo>
                  <a:lnTo>
                    <a:pt x="145478" y="666965"/>
                  </a:lnTo>
                  <a:lnTo>
                    <a:pt x="146456" y="671639"/>
                  </a:lnTo>
                  <a:lnTo>
                    <a:pt x="151320" y="672579"/>
                  </a:lnTo>
                  <a:lnTo>
                    <a:pt x="154241" y="664146"/>
                  </a:lnTo>
                  <a:close/>
                </a:path>
                <a:path w="1066165" h="955040">
                  <a:moveTo>
                    <a:pt x="185610" y="761961"/>
                  </a:moveTo>
                  <a:lnTo>
                    <a:pt x="176618" y="759256"/>
                  </a:lnTo>
                  <a:lnTo>
                    <a:pt x="179324" y="767346"/>
                  </a:lnTo>
                  <a:lnTo>
                    <a:pt x="184416" y="766457"/>
                  </a:lnTo>
                  <a:lnTo>
                    <a:pt x="185610" y="761961"/>
                  </a:lnTo>
                  <a:close/>
                </a:path>
                <a:path w="1066165" h="955040">
                  <a:moveTo>
                    <a:pt x="213487" y="320802"/>
                  </a:moveTo>
                  <a:lnTo>
                    <a:pt x="208788" y="315798"/>
                  </a:lnTo>
                  <a:lnTo>
                    <a:pt x="203796" y="313931"/>
                  </a:lnTo>
                  <a:lnTo>
                    <a:pt x="205397" y="318884"/>
                  </a:lnTo>
                  <a:lnTo>
                    <a:pt x="208407" y="323596"/>
                  </a:lnTo>
                  <a:lnTo>
                    <a:pt x="210286" y="328383"/>
                  </a:lnTo>
                  <a:lnTo>
                    <a:pt x="211124" y="330022"/>
                  </a:lnTo>
                  <a:lnTo>
                    <a:pt x="210985" y="325285"/>
                  </a:lnTo>
                  <a:lnTo>
                    <a:pt x="213487" y="320802"/>
                  </a:lnTo>
                  <a:close/>
                </a:path>
                <a:path w="1066165" h="955040">
                  <a:moveTo>
                    <a:pt x="218186" y="888733"/>
                  </a:moveTo>
                  <a:lnTo>
                    <a:pt x="214985" y="884732"/>
                  </a:lnTo>
                  <a:lnTo>
                    <a:pt x="211785" y="888733"/>
                  </a:lnTo>
                  <a:lnTo>
                    <a:pt x="204597" y="891933"/>
                  </a:lnTo>
                  <a:lnTo>
                    <a:pt x="207797" y="895921"/>
                  </a:lnTo>
                  <a:lnTo>
                    <a:pt x="211785" y="892733"/>
                  </a:lnTo>
                  <a:lnTo>
                    <a:pt x="218186" y="888733"/>
                  </a:lnTo>
                  <a:close/>
                </a:path>
                <a:path w="1066165" h="955040">
                  <a:moveTo>
                    <a:pt x="232638" y="671652"/>
                  </a:moveTo>
                  <a:lnTo>
                    <a:pt x="231368" y="667054"/>
                  </a:lnTo>
                  <a:lnTo>
                    <a:pt x="225894" y="663790"/>
                  </a:lnTo>
                  <a:lnTo>
                    <a:pt x="222973" y="669747"/>
                  </a:lnTo>
                  <a:lnTo>
                    <a:pt x="232638" y="671652"/>
                  </a:lnTo>
                  <a:close/>
                </a:path>
                <a:path w="1066165" h="955040">
                  <a:moveTo>
                    <a:pt x="258495" y="5702"/>
                  </a:moveTo>
                  <a:lnTo>
                    <a:pt x="257340" y="0"/>
                  </a:lnTo>
                  <a:lnTo>
                    <a:pt x="253098" y="1651"/>
                  </a:lnTo>
                  <a:lnTo>
                    <a:pt x="247357" y="596"/>
                  </a:lnTo>
                  <a:lnTo>
                    <a:pt x="243408" y="457"/>
                  </a:lnTo>
                  <a:lnTo>
                    <a:pt x="244551" y="4800"/>
                  </a:lnTo>
                  <a:lnTo>
                    <a:pt x="248805" y="4495"/>
                  </a:lnTo>
                  <a:lnTo>
                    <a:pt x="254546" y="5994"/>
                  </a:lnTo>
                  <a:lnTo>
                    <a:pt x="258495" y="5702"/>
                  </a:lnTo>
                  <a:close/>
                </a:path>
                <a:path w="1066165" h="955040">
                  <a:moveTo>
                    <a:pt x="258940" y="591426"/>
                  </a:moveTo>
                  <a:lnTo>
                    <a:pt x="256540" y="585025"/>
                  </a:lnTo>
                  <a:lnTo>
                    <a:pt x="253352" y="581837"/>
                  </a:lnTo>
                  <a:lnTo>
                    <a:pt x="246951" y="585825"/>
                  </a:lnTo>
                  <a:lnTo>
                    <a:pt x="249351" y="590626"/>
                  </a:lnTo>
                  <a:lnTo>
                    <a:pt x="253352" y="587425"/>
                  </a:lnTo>
                  <a:lnTo>
                    <a:pt x="258940" y="591426"/>
                  </a:lnTo>
                  <a:close/>
                </a:path>
                <a:path w="1066165" h="955040">
                  <a:moveTo>
                    <a:pt x="324472" y="66332"/>
                  </a:moveTo>
                  <a:lnTo>
                    <a:pt x="317093" y="65074"/>
                  </a:lnTo>
                  <a:lnTo>
                    <a:pt x="307390" y="64046"/>
                  </a:lnTo>
                  <a:lnTo>
                    <a:pt x="301434" y="63754"/>
                  </a:lnTo>
                  <a:lnTo>
                    <a:pt x="305295" y="64744"/>
                  </a:lnTo>
                  <a:lnTo>
                    <a:pt x="310883" y="67119"/>
                  </a:lnTo>
                  <a:lnTo>
                    <a:pt x="318185" y="71234"/>
                  </a:lnTo>
                  <a:lnTo>
                    <a:pt x="323837" y="72491"/>
                  </a:lnTo>
                  <a:lnTo>
                    <a:pt x="324472" y="66332"/>
                  </a:lnTo>
                  <a:close/>
                </a:path>
                <a:path w="1066165" h="955040">
                  <a:moveTo>
                    <a:pt x="342061" y="787234"/>
                  </a:moveTo>
                  <a:lnTo>
                    <a:pt x="336461" y="779233"/>
                  </a:lnTo>
                  <a:lnTo>
                    <a:pt x="330073" y="776046"/>
                  </a:lnTo>
                  <a:lnTo>
                    <a:pt x="323672" y="780034"/>
                  </a:lnTo>
                  <a:lnTo>
                    <a:pt x="329272" y="785634"/>
                  </a:lnTo>
                  <a:lnTo>
                    <a:pt x="335661" y="788835"/>
                  </a:lnTo>
                  <a:lnTo>
                    <a:pt x="342061" y="787234"/>
                  </a:lnTo>
                  <a:close/>
                </a:path>
                <a:path w="1066165" h="955040">
                  <a:moveTo>
                    <a:pt x="447776" y="824331"/>
                  </a:moveTo>
                  <a:lnTo>
                    <a:pt x="445757" y="820699"/>
                  </a:lnTo>
                  <a:lnTo>
                    <a:pt x="441032" y="818718"/>
                  </a:lnTo>
                  <a:lnTo>
                    <a:pt x="440359" y="824001"/>
                  </a:lnTo>
                  <a:lnTo>
                    <a:pt x="447776" y="824331"/>
                  </a:lnTo>
                  <a:close/>
                </a:path>
                <a:path w="1066165" h="955040">
                  <a:moveTo>
                    <a:pt x="450151" y="834796"/>
                  </a:moveTo>
                  <a:lnTo>
                    <a:pt x="448360" y="839177"/>
                  </a:lnTo>
                  <a:lnTo>
                    <a:pt x="449249" y="844016"/>
                  </a:lnTo>
                  <a:lnTo>
                    <a:pt x="450151" y="839482"/>
                  </a:lnTo>
                  <a:lnTo>
                    <a:pt x="450151" y="834796"/>
                  </a:lnTo>
                  <a:close/>
                </a:path>
                <a:path w="1066165" h="955040">
                  <a:moveTo>
                    <a:pt x="452551" y="856157"/>
                  </a:moveTo>
                  <a:lnTo>
                    <a:pt x="443560" y="853567"/>
                  </a:lnTo>
                  <a:lnTo>
                    <a:pt x="446252" y="861326"/>
                  </a:lnTo>
                  <a:lnTo>
                    <a:pt x="451358" y="860463"/>
                  </a:lnTo>
                  <a:lnTo>
                    <a:pt x="452551" y="856157"/>
                  </a:lnTo>
                  <a:close/>
                </a:path>
                <a:path w="1066165" h="955040">
                  <a:moveTo>
                    <a:pt x="478726" y="538670"/>
                  </a:moveTo>
                  <a:lnTo>
                    <a:pt x="478574" y="533958"/>
                  </a:lnTo>
                  <a:lnTo>
                    <a:pt x="476326" y="538670"/>
                  </a:lnTo>
                  <a:lnTo>
                    <a:pt x="477672" y="543394"/>
                  </a:lnTo>
                  <a:lnTo>
                    <a:pt x="478726" y="538670"/>
                  </a:lnTo>
                  <a:close/>
                </a:path>
                <a:path w="1066165" h="955040">
                  <a:moveTo>
                    <a:pt x="485914" y="810412"/>
                  </a:moveTo>
                  <a:lnTo>
                    <a:pt x="475576" y="814451"/>
                  </a:lnTo>
                  <a:lnTo>
                    <a:pt x="476923" y="818197"/>
                  </a:lnTo>
                  <a:lnTo>
                    <a:pt x="482765" y="818057"/>
                  </a:lnTo>
                  <a:lnTo>
                    <a:pt x="485914" y="810412"/>
                  </a:lnTo>
                  <a:close/>
                </a:path>
                <a:path w="1066165" h="955040">
                  <a:moveTo>
                    <a:pt x="487057" y="573925"/>
                  </a:moveTo>
                  <a:lnTo>
                    <a:pt x="485914" y="569048"/>
                  </a:lnTo>
                  <a:lnTo>
                    <a:pt x="481545" y="569887"/>
                  </a:lnTo>
                  <a:lnTo>
                    <a:pt x="475526" y="571538"/>
                  </a:lnTo>
                  <a:lnTo>
                    <a:pt x="471309" y="574548"/>
                  </a:lnTo>
                  <a:lnTo>
                    <a:pt x="472325" y="579437"/>
                  </a:lnTo>
                  <a:lnTo>
                    <a:pt x="477037" y="575906"/>
                  </a:lnTo>
                  <a:lnTo>
                    <a:pt x="483019" y="575144"/>
                  </a:lnTo>
                  <a:lnTo>
                    <a:pt x="487057" y="573925"/>
                  </a:lnTo>
                  <a:close/>
                </a:path>
                <a:path w="1066165" h="955040">
                  <a:moveTo>
                    <a:pt x="501904" y="569849"/>
                  </a:moveTo>
                  <a:lnTo>
                    <a:pt x="499503" y="563448"/>
                  </a:lnTo>
                  <a:lnTo>
                    <a:pt x="496303" y="560247"/>
                  </a:lnTo>
                  <a:lnTo>
                    <a:pt x="489915" y="564248"/>
                  </a:lnTo>
                  <a:lnTo>
                    <a:pt x="492315" y="569048"/>
                  </a:lnTo>
                  <a:lnTo>
                    <a:pt x="496303" y="565848"/>
                  </a:lnTo>
                  <a:lnTo>
                    <a:pt x="501904" y="569849"/>
                  </a:lnTo>
                  <a:close/>
                </a:path>
                <a:path w="1066165" h="955040">
                  <a:moveTo>
                    <a:pt x="523240" y="626922"/>
                  </a:moveTo>
                  <a:lnTo>
                    <a:pt x="521182" y="623290"/>
                  </a:lnTo>
                  <a:lnTo>
                    <a:pt x="516280" y="621309"/>
                  </a:lnTo>
                  <a:lnTo>
                    <a:pt x="515493" y="626592"/>
                  </a:lnTo>
                  <a:lnTo>
                    <a:pt x="523240" y="626922"/>
                  </a:lnTo>
                  <a:close/>
                </a:path>
                <a:path w="1066165" h="955040">
                  <a:moveTo>
                    <a:pt x="533768" y="25476"/>
                  </a:moveTo>
                  <a:lnTo>
                    <a:pt x="533285" y="19494"/>
                  </a:lnTo>
                  <a:lnTo>
                    <a:pt x="525081" y="18389"/>
                  </a:lnTo>
                  <a:lnTo>
                    <a:pt x="528447" y="24434"/>
                  </a:lnTo>
                  <a:lnTo>
                    <a:pt x="527481" y="32067"/>
                  </a:lnTo>
                  <a:lnTo>
                    <a:pt x="527100" y="38049"/>
                  </a:lnTo>
                  <a:lnTo>
                    <a:pt x="532269" y="39166"/>
                  </a:lnTo>
                  <a:lnTo>
                    <a:pt x="531710" y="33108"/>
                  </a:lnTo>
                  <a:lnTo>
                    <a:pt x="533768" y="25476"/>
                  </a:lnTo>
                  <a:close/>
                </a:path>
                <a:path w="1066165" h="955040">
                  <a:moveTo>
                    <a:pt x="545058" y="788835"/>
                  </a:moveTo>
                  <a:lnTo>
                    <a:pt x="542658" y="782434"/>
                  </a:lnTo>
                  <a:lnTo>
                    <a:pt x="539470" y="779233"/>
                  </a:lnTo>
                  <a:lnTo>
                    <a:pt x="533069" y="783234"/>
                  </a:lnTo>
                  <a:lnTo>
                    <a:pt x="535470" y="788035"/>
                  </a:lnTo>
                  <a:lnTo>
                    <a:pt x="538670" y="784834"/>
                  </a:lnTo>
                  <a:lnTo>
                    <a:pt x="545058" y="788835"/>
                  </a:lnTo>
                  <a:close/>
                </a:path>
                <a:path w="1066165" h="955040">
                  <a:moveTo>
                    <a:pt x="549986" y="861555"/>
                  </a:moveTo>
                  <a:lnTo>
                    <a:pt x="548754" y="856767"/>
                  </a:lnTo>
                  <a:lnTo>
                    <a:pt x="545274" y="854367"/>
                  </a:lnTo>
                  <a:lnTo>
                    <a:pt x="544258" y="861555"/>
                  </a:lnTo>
                  <a:lnTo>
                    <a:pt x="549986" y="861555"/>
                  </a:lnTo>
                  <a:close/>
                </a:path>
                <a:path w="1066165" h="955040">
                  <a:moveTo>
                    <a:pt x="553046" y="393217"/>
                  </a:moveTo>
                  <a:lnTo>
                    <a:pt x="548424" y="388518"/>
                  </a:lnTo>
                  <a:lnTo>
                    <a:pt x="541756" y="387426"/>
                  </a:lnTo>
                  <a:lnTo>
                    <a:pt x="536752" y="389623"/>
                  </a:lnTo>
                  <a:lnTo>
                    <a:pt x="537070" y="394817"/>
                  </a:lnTo>
                  <a:lnTo>
                    <a:pt x="542658" y="391617"/>
                  </a:lnTo>
                  <a:lnTo>
                    <a:pt x="547458" y="395617"/>
                  </a:lnTo>
                  <a:lnTo>
                    <a:pt x="553046" y="393217"/>
                  </a:lnTo>
                  <a:close/>
                </a:path>
                <a:path w="1066165" h="955040">
                  <a:moveTo>
                    <a:pt x="562063" y="382371"/>
                  </a:moveTo>
                  <a:lnTo>
                    <a:pt x="560044" y="378726"/>
                  </a:lnTo>
                  <a:lnTo>
                    <a:pt x="555320" y="376745"/>
                  </a:lnTo>
                  <a:lnTo>
                    <a:pt x="554647" y="382028"/>
                  </a:lnTo>
                  <a:lnTo>
                    <a:pt x="562063" y="382371"/>
                  </a:lnTo>
                  <a:close/>
                </a:path>
                <a:path w="1066165" h="955040">
                  <a:moveTo>
                    <a:pt x="565035" y="846378"/>
                  </a:moveTo>
                  <a:lnTo>
                    <a:pt x="561848" y="842378"/>
                  </a:lnTo>
                  <a:lnTo>
                    <a:pt x="558647" y="846378"/>
                  </a:lnTo>
                  <a:lnTo>
                    <a:pt x="551446" y="849566"/>
                  </a:lnTo>
                  <a:lnTo>
                    <a:pt x="554647" y="853567"/>
                  </a:lnTo>
                  <a:lnTo>
                    <a:pt x="557847" y="850366"/>
                  </a:lnTo>
                  <a:lnTo>
                    <a:pt x="565035" y="846378"/>
                  </a:lnTo>
                  <a:close/>
                </a:path>
                <a:path w="1066165" h="955040">
                  <a:moveTo>
                    <a:pt x="571436" y="813600"/>
                  </a:moveTo>
                  <a:lnTo>
                    <a:pt x="567829" y="808062"/>
                  </a:lnTo>
                  <a:lnTo>
                    <a:pt x="565937" y="804011"/>
                  </a:lnTo>
                  <a:lnTo>
                    <a:pt x="563003" y="802373"/>
                  </a:lnTo>
                  <a:lnTo>
                    <a:pt x="556247" y="804011"/>
                  </a:lnTo>
                  <a:lnTo>
                    <a:pt x="561047" y="808812"/>
                  </a:lnTo>
                  <a:lnTo>
                    <a:pt x="565035" y="816800"/>
                  </a:lnTo>
                  <a:lnTo>
                    <a:pt x="571436" y="813600"/>
                  </a:lnTo>
                  <a:close/>
                </a:path>
                <a:path w="1066165" h="955040">
                  <a:moveTo>
                    <a:pt x="578053" y="954608"/>
                  </a:moveTo>
                  <a:lnTo>
                    <a:pt x="576033" y="950976"/>
                  </a:lnTo>
                  <a:lnTo>
                    <a:pt x="571309" y="948982"/>
                  </a:lnTo>
                  <a:lnTo>
                    <a:pt x="570636" y="954265"/>
                  </a:lnTo>
                  <a:lnTo>
                    <a:pt x="578053" y="954608"/>
                  </a:lnTo>
                  <a:close/>
                </a:path>
                <a:path w="1066165" h="955040">
                  <a:moveTo>
                    <a:pt x="587413" y="640969"/>
                  </a:moveTo>
                  <a:lnTo>
                    <a:pt x="582625" y="634580"/>
                  </a:lnTo>
                  <a:lnTo>
                    <a:pt x="577024" y="636181"/>
                  </a:lnTo>
                  <a:lnTo>
                    <a:pt x="571436" y="642569"/>
                  </a:lnTo>
                  <a:lnTo>
                    <a:pt x="573036" y="644169"/>
                  </a:lnTo>
                  <a:lnTo>
                    <a:pt x="574624" y="646569"/>
                  </a:lnTo>
                  <a:lnTo>
                    <a:pt x="577024" y="648970"/>
                  </a:lnTo>
                  <a:lnTo>
                    <a:pt x="580224" y="646569"/>
                  </a:lnTo>
                  <a:lnTo>
                    <a:pt x="584225" y="643369"/>
                  </a:lnTo>
                  <a:lnTo>
                    <a:pt x="587413" y="640969"/>
                  </a:lnTo>
                  <a:close/>
                </a:path>
                <a:path w="1066165" h="955040">
                  <a:moveTo>
                    <a:pt x="589013" y="724890"/>
                  </a:moveTo>
                  <a:lnTo>
                    <a:pt x="578675" y="728941"/>
                  </a:lnTo>
                  <a:lnTo>
                    <a:pt x="580021" y="732688"/>
                  </a:lnTo>
                  <a:lnTo>
                    <a:pt x="585863" y="732536"/>
                  </a:lnTo>
                  <a:lnTo>
                    <a:pt x="589013" y="724890"/>
                  </a:lnTo>
                  <a:close/>
                </a:path>
                <a:path w="1066165" h="955040">
                  <a:moveTo>
                    <a:pt x="603402" y="632980"/>
                  </a:moveTo>
                  <a:lnTo>
                    <a:pt x="597801" y="624992"/>
                  </a:lnTo>
                  <a:lnTo>
                    <a:pt x="591413" y="621792"/>
                  </a:lnTo>
                  <a:lnTo>
                    <a:pt x="585025" y="625792"/>
                  </a:lnTo>
                  <a:lnTo>
                    <a:pt x="591413" y="631380"/>
                  </a:lnTo>
                  <a:lnTo>
                    <a:pt x="597001" y="634580"/>
                  </a:lnTo>
                  <a:lnTo>
                    <a:pt x="603402" y="632980"/>
                  </a:lnTo>
                  <a:close/>
                </a:path>
                <a:path w="1066165" h="955040">
                  <a:moveTo>
                    <a:pt x="634568" y="508304"/>
                  </a:moveTo>
                  <a:lnTo>
                    <a:pt x="631367" y="504304"/>
                  </a:lnTo>
                  <a:lnTo>
                    <a:pt x="628180" y="508304"/>
                  </a:lnTo>
                  <a:lnTo>
                    <a:pt x="620979" y="511505"/>
                  </a:lnTo>
                  <a:lnTo>
                    <a:pt x="624179" y="515493"/>
                  </a:lnTo>
                  <a:lnTo>
                    <a:pt x="628180" y="511505"/>
                  </a:lnTo>
                  <a:lnTo>
                    <a:pt x="634568" y="508304"/>
                  </a:lnTo>
                  <a:close/>
                </a:path>
                <a:path w="1066165" h="955040">
                  <a:moveTo>
                    <a:pt x="648157" y="365239"/>
                  </a:moveTo>
                  <a:lnTo>
                    <a:pt x="645756" y="359651"/>
                  </a:lnTo>
                  <a:lnTo>
                    <a:pt x="642556" y="356450"/>
                  </a:lnTo>
                  <a:lnTo>
                    <a:pt x="636168" y="360451"/>
                  </a:lnTo>
                  <a:lnTo>
                    <a:pt x="638568" y="365239"/>
                  </a:lnTo>
                  <a:lnTo>
                    <a:pt x="641769" y="362051"/>
                  </a:lnTo>
                  <a:lnTo>
                    <a:pt x="648157" y="365239"/>
                  </a:lnTo>
                  <a:close/>
                </a:path>
                <a:path w="1066165" h="955040">
                  <a:moveTo>
                    <a:pt x="648957" y="486727"/>
                  </a:moveTo>
                  <a:lnTo>
                    <a:pt x="646557" y="481926"/>
                  </a:lnTo>
                  <a:lnTo>
                    <a:pt x="643356" y="485927"/>
                  </a:lnTo>
                  <a:lnTo>
                    <a:pt x="636168" y="489127"/>
                  </a:lnTo>
                  <a:lnTo>
                    <a:pt x="639368" y="493115"/>
                  </a:lnTo>
                  <a:lnTo>
                    <a:pt x="642556" y="489927"/>
                  </a:lnTo>
                  <a:lnTo>
                    <a:pt x="648957" y="486727"/>
                  </a:lnTo>
                  <a:close/>
                </a:path>
                <a:path w="1066165" h="955040">
                  <a:moveTo>
                    <a:pt x="651357" y="568248"/>
                  </a:moveTo>
                  <a:lnTo>
                    <a:pt x="648957" y="561047"/>
                  </a:lnTo>
                  <a:lnTo>
                    <a:pt x="644156" y="563448"/>
                  </a:lnTo>
                  <a:lnTo>
                    <a:pt x="636168" y="561848"/>
                  </a:lnTo>
                  <a:lnTo>
                    <a:pt x="638568" y="569048"/>
                  </a:lnTo>
                  <a:lnTo>
                    <a:pt x="642556" y="566648"/>
                  </a:lnTo>
                  <a:lnTo>
                    <a:pt x="651357" y="568248"/>
                  </a:lnTo>
                  <a:close/>
                </a:path>
                <a:path w="1066165" h="955040">
                  <a:moveTo>
                    <a:pt x="712889" y="216585"/>
                  </a:moveTo>
                  <a:lnTo>
                    <a:pt x="710895" y="212585"/>
                  </a:lnTo>
                  <a:lnTo>
                    <a:pt x="711898" y="207302"/>
                  </a:lnTo>
                  <a:lnTo>
                    <a:pt x="712000" y="203669"/>
                  </a:lnTo>
                  <a:lnTo>
                    <a:pt x="707301" y="204597"/>
                  </a:lnTo>
                  <a:lnTo>
                    <a:pt x="707504" y="208610"/>
                  </a:lnTo>
                  <a:lnTo>
                    <a:pt x="705904" y="213893"/>
                  </a:lnTo>
                  <a:lnTo>
                    <a:pt x="706399" y="217525"/>
                  </a:lnTo>
                  <a:lnTo>
                    <a:pt x="712889" y="216585"/>
                  </a:lnTo>
                  <a:close/>
                </a:path>
                <a:path w="1066165" h="955040">
                  <a:moveTo>
                    <a:pt x="722249" y="499846"/>
                  </a:moveTo>
                  <a:lnTo>
                    <a:pt x="720191" y="496214"/>
                  </a:lnTo>
                  <a:lnTo>
                    <a:pt x="715276" y="494233"/>
                  </a:lnTo>
                  <a:lnTo>
                    <a:pt x="714489" y="499516"/>
                  </a:lnTo>
                  <a:lnTo>
                    <a:pt x="722249" y="499846"/>
                  </a:lnTo>
                  <a:close/>
                </a:path>
                <a:path w="1066165" h="955040">
                  <a:moveTo>
                    <a:pt x="748284" y="426326"/>
                  </a:moveTo>
                  <a:lnTo>
                    <a:pt x="746264" y="422694"/>
                  </a:lnTo>
                  <a:lnTo>
                    <a:pt x="741540" y="420700"/>
                  </a:lnTo>
                  <a:lnTo>
                    <a:pt x="740867" y="425983"/>
                  </a:lnTo>
                  <a:lnTo>
                    <a:pt x="748284" y="426326"/>
                  </a:lnTo>
                  <a:close/>
                </a:path>
                <a:path w="1066165" h="955040">
                  <a:moveTo>
                    <a:pt x="756742" y="607847"/>
                  </a:moveTo>
                  <a:lnTo>
                    <a:pt x="756056" y="602615"/>
                  </a:lnTo>
                  <a:lnTo>
                    <a:pt x="753656" y="603415"/>
                  </a:lnTo>
                  <a:lnTo>
                    <a:pt x="751255" y="605015"/>
                  </a:lnTo>
                  <a:lnTo>
                    <a:pt x="749655" y="601814"/>
                  </a:lnTo>
                  <a:lnTo>
                    <a:pt x="752055" y="598614"/>
                  </a:lnTo>
                  <a:lnTo>
                    <a:pt x="756056" y="596214"/>
                  </a:lnTo>
                  <a:lnTo>
                    <a:pt x="753656" y="593026"/>
                  </a:lnTo>
                  <a:lnTo>
                    <a:pt x="748855" y="597014"/>
                  </a:lnTo>
                  <a:lnTo>
                    <a:pt x="739267" y="601814"/>
                  </a:lnTo>
                  <a:lnTo>
                    <a:pt x="742467" y="606602"/>
                  </a:lnTo>
                  <a:lnTo>
                    <a:pt x="746721" y="606323"/>
                  </a:lnTo>
                  <a:lnTo>
                    <a:pt x="752551" y="607910"/>
                  </a:lnTo>
                  <a:lnTo>
                    <a:pt x="756742" y="607847"/>
                  </a:lnTo>
                  <a:close/>
                </a:path>
                <a:path w="1066165" h="955040">
                  <a:moveTo>
                    <a:pt x="765644" y="396417"/>
                  </a:moveTo>
                  <a:lnTo>
                    <a:pt x="762444" y="392417"/>
                  </a:lnTo>
                  <a:lnTo>
                    <a:pt x="759244" y="396417"/>
                  </a:lnTo>
                  <a:lnTo>
                    <a:pt x="752055" y="399605"/>
                  </a:lnTo>
                  <a:lnTo>
                    <a:pt x="755256" y="403606"/>
                  </a:lnTo>
                  <a:lnTo>
                    <a:pt x="758444" y="399605"/>
                  </a:lnTo>
                  <a:lnTo>
                    <a:pt x="765644" y="396417"/>
                  </a:lnTo>
                  <a:close/>
                </a:path>
                <a:path w="1066165" h="955040">
                  <a:moveTo>
                    <a:pt x="771436" y="350469"/>
                  </a:moveTo>
                  <a:lnTo>
                    <a:pt x="769632" y="354850"/>
                  </a:lnTo>
                  <a:lnTo>
                    <a:pt x="770534" y="359689"/>
                  </a:lnTo>
                  <a:lnTo>
                    <a:pt x="771436" y="355155"/>
                  </a:lnTo>
                  <a:lnTo>
                    <a:pt x="771436" y="350469"/>
                  </a:lnTo>
                  <a:close/>
                </a:path>
                <a:path w="1066165" h="955040">
                  <a:moveTo>
                    <a:pt x="776325" y="490524"/>
                  </a:moveTo>
                  <a:lnTo>
                    <a:pt x="776224" y="486727"/>
                  </a:lnTo>
                  <a:lnTo>
                    <a:pt x="776135" y="483527"/>
                  </a:lnTo>
                  <a:lnTo>
                    <a:pt x="776097" y="481787"/>
                  </a:lnTo>
                  <a:lnTo>
                    <a:pt x="769632" y="483527"/>
                  </a:lnTo>
                  <a:lnTo>
                    <a:pt x="772833" y="486727"/>
                  </a:lnTo>
                  <a:lnTo>
                    <a:pt x="774014" y="496570"/>
                  </a:lnTo>
                  <a:lnTo>
                    <a:pt x="776325" y="490524"/>
                  </a:lnTo>
                  <a:close/>
                </a:path>
                <a:path w="1066165" h="955040">
                  <a:moveTo>
                    <a:pt x="790295" y="516636"/>
                  </a:moveTo>
                  <a:lnTo>
                    <a:pt x="788416" y="513003"/>
                  </a:lnTo>
                  <a:lnTo>
                    <a:pt x="783551" y="511009"/>
                  </a:lnTo>
                  <a:lnTo>
                    <a:pt x="782421" y="516293"/>
                  </a:lnTo>
                  <a:lnTo>
                    <a:pt x="790295" y="516636"/>
                  </a:lnTo>
                  <a:close/>
                </a:path>
                <a:path w="1066165" h="955040">
                  <a:moveTo>
                    <a:pt x="797369" y="275272"/>
                  </a:moveTo>
                  <a:lnTo>
                    <a:pt x="795312" y="271640"/>
                  </a:lnTo>
                  <a:lnTo>
                    <a:pt x="790409" y="269646"/>
                  </a:lnTo>
                  <a:lnTo>
                    <a:pt x="789622" y="274929"/>
                  </a:lnTo>
                  <a:lnTo>
                    <a:pt x="797369" y="275272"/>
                  </a:lnTo>
                  <a:close/>
                </a:path>
                <a:path w="1066165" h="955040">
                  <a:moveTo>
                    <a:pt x="803998" y="346062"/>
                  </a:moveTo>
                  <a:lnTo>
                    <a:pt x="803859" y="341337"/>
                  </a:lnTo>
                  <a:lnTo>
                    <a:pt x="801611" y="346062"/>
                  </a:lnTo>
                  <a:lnTo>
                    <a:pt x="802957" y="350786"/>
                  </a:lnTo>
                  <a:lnTo>
                    <a:pt x="803998" y="346062"/>
                  </a:lnTo>
                  <a:close/>
                </a:path>
                <a:path w="1066165" h="955040">
                  <a:moveTo>
                    <a:pt x="814273" y="530225"/>
                  </a:moveTo>
                  <a:lnTo>
                    <a:pt x="812393" y="526592"/>
                  </a:lnTo>
                  <a:lnTo>
                    <a:pt x="807529" y="524598"/>
                  </a:lnTo>
                  <a:lnTo>
                    <a:pt x="806399" y="529882"/>
                  </a:lnTo>
                  <a:lnTo>
                    <a:pt x="814273" y="530225"/>
                  </a:lnTo>
                  <a:close/>
                </a:path>
                <a:path w="1066165" h="955040">
                  <a:moveTo>
                    <a:pt x="815987" y="195808"/>
                  </a:moveTo>
                  <a:lnTo>
                    <a:pt x="812800" y="191820"/>
                  </a:lnTo>
                  <a:lnTo>
                    <a:pt x="815187" y="183819"/>
                  </a:lnTo>
                  <a:lnTo>
                    <a:pt x="807199" y="186220"/>
                  </a:lnTo>
                  <a:lnTo>
                    <a:pt x="810399" y="190220"/>
                  </a:lnTo>
                  <a:lnTo>
                    <a:pt x="807999" y="198208"/>
                  </a:lnTo>
                  <a:lnTo>
                    <a:pt x="815987" y="195808"/>
                  </a:lnTo>
                  <a:close/>
                </a:path>
                <a:path w="1066165" h="955040">
                  <a:moveTo>
                    <a:pt x="815987" y="159042"/>
                  </a:moveTo>
                  <a:lnTo>
                    <a:pt x="813587" y="154254"/>
                  </a:lnTo>
                  <a:lnTo>
                    <a:pt x="810399" y="158242"/>
                  </a:lnTo>
                  <a:lnTo>
                    <a:pt x="803198" y="161442"/>
                  </a:lnTo>
                  <a:lnTo>
                    <a:pt x="806399" y="165442"/>
                  </a:lnTo>
                  <a:lnTo>
                    <a:pt x="809599" y="162242"/>
                  </a:lnTo>
                  <a:lnTo>
                    <a:pt x="815987" y="159042"/>
                  </a:lnTo>
                  <a:close/>
                </a:path>
                <a:path w="1066165" h="955040">
                  <a:moveTo>
                    <a:pt x="823988" y="81521"/>
                  </a:moveTo>
                  <a:lnTo>
                    <a:pt x="820788" y="74333"/>
                  </a:lnTo>
                  <a:lnTo>
                    <a:pt x="816038" y="68757"/>
                  </a:lnTo>
                  <a:lnTo>
                    <a:pt x="809802" y="68732"/>
                  </a:lnTo>
                  <a:lnTo>
                    <a:pt x="806843" y="70510"/>
                  </a:lnTo>
                  <a:lnTo>
                    <a:pt x="811999" y="70332"/>
                  </a:lnTo>
                  <a:lnTo>
                    <a:pt x="815987" y="75133"/>
                  </a:lnTo>
                  <a:lnTo>
                    <a:pt x="823988" y="81521"/>
                  </a:lnTo>
                  <a:close/>
                </a:path>
                <a:path w="1066165" h="955040">
                  <a:moveTo>
                    <a:pt x="842391" y="179832"/>
                  </a:moveTo>
                  <a:lnTo>
                    <a:pt x="840968" y="175031"/>
                  </a:lnTo>
                  <a:lnTo>
                    <a:pt x="837450" y="172631"/>
                  </a:lnTo>
                  <a:lnTo>
                    <a:pt x="836764" y="179832"/>
                  </a:lnTo>
                  <a:lnTo>
                    <a:pt x="842391" y="179832"/>
                  </a:lnTo>
                  <a:close/>
                </a:path>
                <a:path w="1066165" h="955040">
                  <a:moveTo>
                    <a:pt x="849553" y="310095"/>
                  </a:moveTo>
                  <a:lnTo>
                    <a:pt x="846366" y="306108"/>
                  </a:lnTo>
                  <a:lnTo>
                    <a:pt x="843165" y="310095"/>
                  </a:lnTo>
                  <a:lnTo>
                    <a:pt x="835977" y="313296"/>
                  </a:lnTo>
                  <a:lnTo>
                    <a:pt x="839165" y="317296"/>
                  </a:lnTo>
                  <a:lnTo>
                    <a:pt x="843165" y="313296"/>
                  </a:lnTo>
                  <a:lnTo>
                    <a:pt x="849553" y="310095"/>
                  </a:lnTo>
                  <a:close/>
                </a:path>
                <a:path w="1066165" h="955040">
                  <a:moveTo>
                    <a:pt x="855294" y="410908"/>
                  </a:moveTo>
                  <a:lnTo>
                    <a:pt x="854049" y="406298"/>
                  </a:lnTo>
                  <a:lnTo>
                    <a:pt x="850569" y="403948"/>
                  </a:lnTo>
                  <a:lnTo>
                    <a:pt x="849553" y="410794"/>
                  </a:lnTo>
                  <a:lnTo>
                    <a:pt x="855294" y="410908"/>
                  </a:lnTo>
                  <a:close/>
                </a:path>
                <a:path w="1066165" h="955040">
                  <a:moveTo>
                    <a:pt x="861542" y="242963"/>
                  </a:moveTo>
                  <a:lnTo>
                    <a:pt x="861390" y="238239"/>
                  </a:lnTo>
                  <a:lnTo>
                    <a:pt x="859142" y="242963"/>
                  </a:lnTo>
                  <a:lnTo>
                    <a:pt x="860501" y="247688"/>
                  </a:lnTo>
                  <a:lnTo>
                    <a:pt x="861542" y="242963"/>
                  </a:lnTo>
                  <a:close/>
                </a:path>
                <a:path w="1066165" h="955040">
                  <a:moveTo>
                    <a:pt x="886320" y="394017"/>
                  </a:moveTo>
                  <a:lnTo>
                    <a:pt x="883119" y="390017"/>
                  </a:lnTo>
                  <a:lnTo>
                    <a:pt x="885520" y="382028"/>
                  </a:lnTo>
                  <a:lnTo>
                    <a:pt x="877531" y="384429"/>
                  </a:lnTo>
                  <a:lnTo>
                    <a:pt x="880732" y="388416"/>
                  </a:lnTo>
                  <a:lnTo>
                    <a:pt x="878332" y="395617"/>
                  </a:lnTo>
                  <a:lnTo>
                    <a:pt x="886320" y="394017"/>
                  </a:lnTo>
                  <a:close/>
                </a:path>
                <a:path w="1066165" h="955040">
                  <a:moveTo>
                    <a:pt x="886460" y="215785"/>
                  </a:moveTo>
                  <a:lnTo>
                    <a:pt x="885228" y="210997"/>
                  </a:lnTo>
                  <a:lnTo>
                    <a:pt x="881735" y="208597"/>
                  </a:lnTo>
                  <a:lnTo>
                    <a:pt x="880732" y="215785"/>
                  </a:lnTo>
                  <a:lnTo>
                    <a:pt x="886460" y="215785"/>
                  </a:lnTo>
                  <a:close/>
                </a:path>
                <a:path w="1066165" h="955040">
                  <a:moveTo>
                    <a:pt x="898182" y="347649"/>
                  </a:moveTo>
                  <a:lnTo>
                    <a:pt x="896315" y="344170"/>
                  </a:lnTo>
                  <a:lnTo>
                    <a:pt x="891438" y="342036"/>
                  </a:lnTo>
                  <a:lnTo>
                    <a:pt x="890320" y="346862"/>
                  </a:lnTo>
                  <a:lnTo>
                    <a:pt x="898182" y="347649"/>
                  </a:lnTo>
                  <a:close/>
                </a:path>
                <a:path w="1066165" h="955040">
                  <a:moveTo>
                    <a:pt x="909523" y="138722"/>
                  </a:moveTo>
                  <a:lnTo>
                    <a:pt x="908100" y="134073"/>
                  </a:lnTo>
                  <a:lnTo>
                    <a:pt x="904582" y="131521"/>
                  </a:lnTo>
                  <a:lnTo>
                    <a:pt x="903909" y="138264"/>
                  </a:lnTo>
                  <a:lnTo>
                    <a:pt x="909523" y="138722"/>
                  </a:lnTo>
                  <a:close/>
                </a:path>
                <a:path w="1066165" h="955040">
                  <a:moveTo>
                    <a:pt x="910056" y="660488"/>
                  </a:moveTo>
                  <a:lnTo>
                    <a:pt x="907999" y="656856"/>
                  </a:lnTo>
                  <a:lnTo>
                    <a:pt x="903097" y="654875"/>
                  </a:lnTo>
                  <a:lnTo>
                    <a:pt x="902309" y="660158"/>
                  </a:lnTo>
                  <a:lnTo>
                    <a:pt x="910056" y="660488"/>
                  </a:lnTo>
                  <a:close/>
                </a:path>
                <a:path w="1066165" h="955040">
                  <a:moveTo>
                    <a:pt x="922286" y="518693"/>
                  </a:moveTo>
                  <a:lnTo>
                    <a:pt x="919886" y="512305"/>
                  </a:lnTo>
                  <a:lnTo>
                    <a:pt x="916686" y="509104"/>
                  </a:lnTo>
                  <a:lnTo>
                    <a:pt x="910297" y="513105"/>
                  </a:lnTo>
                  <a:lnTo>
                    <a:pt x="912698" y="517893"/>
                  </a:lnTo>
                  <a:lnTo>
                    <a:pt x="915885" y="514692"/>
                  </a:lnTo>
                  <a:lnTo>
                    <a:pt x="922286" y="518693"/>
                  </a:lnTo>
                  <a:close/>
                </a:path>
                <a:path w="1066165" h="955040">
                  <a:moveTo>
                    <a:pt x="922286" y="318096"/>
                  </a:moveTo>
                  <a:lnTo>
                    <a:pt x="919086" y="314096"/>
                  </a:lnTo>
                  <a:lnTo>
                    <a:pt x="921486" y="306108"/>
                  </a:lnTo>
                  <a:lnTo>
                    <a:pt x="913498" y="308495"/>
                  </a:lnTo>
                  <a:lnTo>
                    <a:pt x="915885" y="312496"/>
                  </a:lnTo>
                  <a:lnTo>
                    <a:pt x="913498" y="320484"/>
                  </a:lnTo>
                  <a:lnTo>
                    <a:pt x="922286" y="318096"/>
                  </a:lnTo>
                  <a:close/>
                </a:path>
                <a:path w="1066165" h="955040">
                  <a:moveTo>
                    <a:pt x="928776" y="95427"/>
                  </a:moveTo>
                  <a:lnTo>
                    <a:pt x="924090" y="90411"/>
                  </a:lnTo>
                  <a:lnTo>
                    <a:pt x="919086" y="88557"/>
                  </a:lnTo>
                  <a:lnTo>
                    <a:pt x="920686" y="93510"/>
                  </a:lnTo>
                  <a:lnTo>
                    <a:pt x="923810" y="98107"/>
                  </a:lnTo>
                  <a:lnTo>
                    <a:pt x="925880" y="102704"/>
                  </a:lnTo>
                  <a:lnTo>
                    <a:pt x="926757" y="104305"/>
                  </a:lnTo>
                  <a:lnTo>
                    <a:pt x="926287" y="99910"/>
                  </a:lnTo>
                  <a:lnTo>
                    <a:pt x="928776" y="95427"/>
                  </a:lnTo>
                  <a:close/>
                </a:path>
                <a:path w="1066165" h="955040">
                  <a:moveTo>
                    <a:pt x="944664" y="304507"/>
                  </a:moveTo>
                  <a:lnTo>
                    <a:pt x="939863" y="298907"/>
                  </a:lnTo>
                  <a:lnTo>
                    <a:pt x="935075" y="298907"/>
                  </a:lnTo>
                  <a:lnTo>
                    <a:pt x="929474" y="300507"/>
                  </a:lnTo>
                  <a:lnTo>
                    <a:pt x="934275" y="306108"/>
                  </a:lnTo>
                  <a:lnTo>
                    <a:pt x="939863" y="306908"/>
                  </a:lnTo>
                  <a:lnTo>
                    <a:pt x="944664" y="304507"/>
                  </a:lnTo>
                  <a:close/>
                </a:path>
                <a:path w="1066165" h="955040">
                  <a:moveTo>
                    <a:pt x="952652" y="95910"/>
                  </a:moveTo>
                  <a:lnTo>
                    <a:pt x="947559" y="97599"/>
                  </a:lnTo>
                  <a:lnTo>
                    <a:pt x="940663" y="98005"/>
                  </a:lnTo>
                  <a:lnTo>
                    <a:pt x="935570" y="99161"/>
                  </a:lnTo>
                  <a:lnTo>
                    <a:pt x="935875" y="103098"/>
                  </a:lnTo>
                  <a:lnTo>
                    <a:pt x="940854" y="101981"/>
                  </a:lnTo>
                  <a:lnTo>
                    <a:pt x="947559" y="102501"/>
                  </a:lnTo>
                  <a:lnTo>
                    <a:pt x="952614" y="101523"/>
                  </a:lnTo>
                  <a:lnTo>
                    <a:pt x="952652" y="95910"/>
                  </a:lnTo>
                  <a:close/>
                </a:path>
                <a:path w="1066165" h="955040">
                  <a:moveTo>
                    <a:pt x="994219" y="322884"/>
                  </a:moveTo>
                  <a:lnTo>
                    <a:pt x="991819" y="317296"/>
                  </a:lnTo>
                  <a:lnTo>
                    <a:pt x="988618" y="314096"/>
                  </a:lnTo>
                  <a:lnTo>
                    <a:pt x="982230" y="318096"/>
                  </a:lnTo>
                  <a:lnTo>
                    <a:pt x="984618" y="322884"/>
                  </a:lnTo>
                  <a:lnTo>
                    <a:pt x="988618" y="319684"/>
                  </a:lnTo>
                  <a:lnTo>
                    <a:pt x="994219" y="322884"/>
                  </a:lnTo>
                  <a:close/>
                </a:path>
                <a:path w="1066165" h="955040">
                  <a:moveTo>
                    <a:pt x="999007" y="341274"/>
                  </a:moveTo>
                  <a:lnTo>
                    <a:pt x="996607" y="334873"/>
                  </a:lnTo>
                  <a:lnTo>
                    <a:pt x="993419" y="331673"/>
                  </a:lnTo>
                  <a:lnTo>
                    <a:pt x="987018" y="335673"/>
                  </a:lnTo>
                  <a:lnTo>
                    <a:pt x="989418" y="340474"/>
                  </a:lnTo>
                  <a:lnTo>
                    <a:pt x="992619" y="337273"/>
                  </a:lnTo>
                  <a:lnTo>
                    <a:pt x="999007" y="341274"/>
                  </a:lnTo>
                  <a:close/>
                </a:path>
                <a:path w="1066165" h="955040">
                  <a:moveTo>
                    <a:pt x="1003007" y="96710"/>
                  </a:moveTo>
                  <a:lnTo>
                    <a:pt x="1000607" y="90309"/>
                  </a:lnTo>
                  <a:lnTo>
                    <a:pt x="997407" y="87122"/>
                  </a:lnTo>
                  <a:lnTo>
                    <a:pt x="991019" y="91109"/>
                  </a:lnTo>
                  <a:lnTo>
                    <a:pt x="993419" y="95910"/>
                  </a:lnTo>
                  <a:lnTo>
                    <a:pt x="996607" y="92710"/>
                  </a:lnTo>
                  <a:lnTo>
                    <a:pt x="1003007" y="96710"/>
                  </a:lnTo>
                  <a:close/>
                </a:path>
                <a:path w="1066165" h="955040">
                  <a:moveTo>
                    <a:pt x="1052550" y="276529"/>
                  </a:moveTo>
                  <a:lnTo>
                    <a:pt x="1049362" y="272542"/>
                  </a:lnTo>
                  <a:lnTo>
                    <a:pt x="1046162" y="276529"/>
                  </a:lnTo>
                  <a:lnTo>
                    <a:pt x="1038974" y="279730"/>
                  </a:lnTo>
                  <a:lnTo>
                    <a:pt x="1042162" y="283730"/>
                  </a:lnTo>
                  <a:lnTo>
                    <a:pt x="1046162" y="279730"/>
                  </a:lnTo>
                  <a:lnTo>
                    <a:pt x="1052550" y="276529"/>
                  </a:lnTo>
                  <a:close/>
                </a:path>
                <a:path w="1066165" h="955040">
                  <a:moveTo>
                    <a:pt x="1066139" y="264541"/>
                  </a:moveTo>
                  <a:lnTo>
                    <a:pt x="1061351" y="258953"/>
                  </a:lnTo>
                  <a:lnTo>
                    <a:pt x="1056551" y="258953"/>
                  </a:lnTo>
                  <a:lnTo>
                    <a:pt x="1050963" y="260553"/>
                  </a:lnTo>
                  <a:lnTo>
                    <a:pt x="1055751" y="266141"/>
                  </a:lnTo>
                  <a:lnTo>
                    <a:pt x="1060551" y="266941"/>
                  </a:lnTo>
                  <a:lnTo>
                    <a:pt x="1066139" y="2645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136988" y="8985770"/>
              <a:ext cx="1319530" cy="1068705"/>
            </a:xfrm>
            <a:custGeom>
              <a:avLst/>
              <a:gdLst/>
              <a:ahLst/>
              <a:cxnLst/>
              <a:rect l="l" t="t" r="r" b="b"/>
              <a:pathLst>
                <a:path w="1319530" h="1068704">
                  <a:moveTo>
                    <a:pt x="9588" y="534670"/>
                  </a:moveTo>
                  <a:lnTo>
                    <a:pt x="7988" y="530682"/>
                  </a:lnTo>
                  <a:lnTo>
                    <a:pt x="0" y="531482"/>
                  </a:lnTo>
                  <a:lnTo>
                    <a:pt x="800" y="537070"/>
                  </a:lnTo>
                  <a:lnTo>
                    <a:pt x="4800" y="535470"/>
                  </a:lnTo>
                  <a:lnTo>
                    <a:pt x="8788" y="541070"/>
                  </a:lnTo>
                  <a:lnTo>
                    <a:pt x="9588" y="534670"/>
                  </a:lnTo>
                  <a:close/>
                </a:path>
                <a:path w="1319530" h="1068704">
                  <a:moveTo>
                    <a:pt x="57543" y="813600"/>
                  </a:moveTo>
                  <a:lnTo>
                    <a:pt x="46647" y="813828"/>
                  </a:lnTo>
                  <a:lnTo>
                    <a:pt x="46456" y="817803"/>
                  </a:lnTo>
                  <a:lnTo>
                    <a:pt x="51816" y="819670"/>
                  </a:lnTo>
                  <a:lnTo>
                    <a:pt x="57543" y="813600"/>
                  </a:lnTo>
                  <a:close/>
                </a:path>
                <a:path w="1319530" h="1068704">
                  <a:moveTo>
                    <a:pt x="59944" y="545071"/>
                  </a:moveTo>
                  <a:lnTo>
                    <a:pt x="54343" y="545871"/>
                  </a:lnTo>
                  <a:lnTo>
                    <a:pt x="47955" y="541070"/>
                  </a:lnTo>
                  <a:lnTo>
                    <a:pt x="47155" y="549059"/>
                  </a:lnTo>
                  <a:lnTo>
                    <a:pt x="51955" y="548259"/>
                  </a:lnTo>
                  <a:lnTo>
                    <a:pt x="59143" y="553059"/>
                  </a:lnTo>
                  <a:lnTo>
                    <a:pt x="59944" y="545071"/>
                  </a:lnTo>
                  <a:close/>
                </a:path>
                <a:path w="1319530" h="1068704">
                  <a:moveTo>
                    <a:pt x="69430" y="722985"/>
                  </a:moveTo>
                  <a:lnTo>
                    <a:pt x="67068" y="719505"/>
                  </a:lnTo>
                  <a:lnTo>
                    <a:pt x="63144" y="725690"/>
                  </a:lnTo>
                  <a:lnTo>
                    <a:pt x="68643" y="727824"/>
                  </a:lnTo>
                  <a:lnTo>
                    <a:pt x="69430" y="722985"/>
                  </a:lnTo>
                  <a:close/>
                </a:path>
                <a:path w="1319530" h="1068704">
                  <a:moveTo>
                    <a:pt x="78320" y="557060"/>
                  </a:moveTo>
                  <a:lnTo>
                    <a:pt x="76720" y="553059"/>
                  </a:lnTo>
                  <a:lnTo>
                    <a:pt x="68732" y="553859"/>
                  </a:lnTo>
                  <a:lnTo>
                    <a:pt x="69532" y="559447"/>
                  </a:lnTo>
                  <a:lnTo>
                    <a:pt x="74333" y="557847"/>
                  </a:lnTo>
                  <a:lnTo>
                    <a:pt x="78320" y="563448"/>
                  </a:lnTo>
                  <a:lnTo>
                    <a:pt x="78320" y="557060"/>
                  </a:lnTo>
                  <a:close/>
                </a:path>
                <a:path w="1319530" h="1068704">
                  <a:moveTo>
                    <a:pt x="92481" y="449681"/>
                  </a:moveTo>
                  <a:lnTo>
                    <a:pt x="92113" y="445566"/>
                  </a:lnTo>
                  <a:lnTo>
                    <a:pt x="88442" y="442036"/>
                  </a:lnTo>
                  <a:lnTo>
                    <a:pt x="85521" y="446760"/>
                  </a:lnTo>
                  <a:lnTo>
                    <a:pt x="92481" y="449681"/>
                  </a:lnTo>
                  <a:close/>
                </a:path>
                <a:path w="1319530" h="1068704">
                  <a:moveTo>
                    <a:pt x="95910" y="711301"/>
                  </a:moveTo>
                  <a:lnTo>
                    <a:pt x="93510" y="704913"/>
                  </a:lnTo>
                  <a:lnTo>
                    <a:pt x="88709" y="702513"/>
                  </a:lnTo>
                  <a:lnTo>
                    <a:pt x="83121" y="702513"/>
                  </a:lnTo>
                  <a:lnTo>
                    <a:pt x="85521" y="708901"/>
                  </a:lnTo>
                  <a:lnTo>
                    <a:pt x="90309" y="711301"/>
                  </a:lnTo>
                  <a:lnTo>
                    <a:pt x="95910" y="711301"/>
                  </a:lnTo>
                  <a:close/>
                </a:path>
                <a:path w="1319530" h="1068704">
                  <a:moveTo>
                    <a:pt x="118287" y="921499"/>
                  </a:moveTo>
                  <a:lnTo>
                    <a:pt x="117487" y="915898"/>
                  </a:lnTo>
                  <a:lnTo>
                    <a:pt x="112687" y="918298"/>
                  </a:lnTo>
                  <a:lnTo>
                    <a:pt x="105498" y="919099"/>
                  </a:lnTo>
                  <a:lnTo>
                    <a:pt x="106299" y="923899"/>
                  </a:lnTo>
                  <a:lnTo>
                    <a:pt x="111086" y="922299"/>
                  </a:lnTo>
                  <a:lnTo>
                    <a:pt x="118287" y="921499"/>
                  </a:lnTo>
                  <a:close/>
                </a:path>
                <a:path w="1319530" h="1068704">
                  <a:moveTo>
                    <a:pt x="127876" y="395617"/>
                  </a:moveTo>
                  <a:lnTo>
                    <a:pt x="127076" y="392417"/>
                  </a:lnTo>
                  <a:lnTo>
                    <a:pt x="125476" y="387616"/>
                  </a:lnTo>
                  <a:lnTo>
                    <a:pt x="122275" y="388416"/>
                  </a:lnTo>
                  <a:lnTo>
                    <a:pt x="119888" y="389216"/>
                  </a:lnTo>
                  <a:lnTo>
                    <a:pt x="116687" y="390017"/>
                  </a:lnTo>
                  <a:lnTo>
                    <a:pt x="118287" y="394817"/>
                  </a:lnTo>
                  <a:lnTo>
                    <a:pt x="119087" y="398005"/>
                  </a:lnTo>
                  <a:lnTo>
                    <a:pt x="122275" y="397205"/>
                  </a:lnTo>
                  <a:lnTo>
                    <a:pt x="124675" y="396417"/>
                  </a:lnTo>
                  <a:lnTo>
                    <a:pt x="127876" y="395617"/>
                  </a:lnTo>
                  <a:close/>
                </a:path>
                <a:path w="1319530" h="1068704">
                  <a:moveTo>
                    <a:pt x="139522" y="791933"/>
                  </a:moveTo>
                  <a:lnTo>
                    <a:pt x="132664" y="786434"/>
                  </a:lnTo>
                  <a:lnTo>
                    <a:pt x="131660" y="794854"/>
                  </a:lnTo>
                  <a:lnTo>
                    <a:pt x="136563" y="795718"/>
                  </a:lnTo>
                  <a:lnTo>
                    <a:pt x="139522" y="791933"/>
                  </a:lnTo>
                  <a:close/>
                </a:path>
                <a:path w="1319530" h="1068704">
                  <a:moveTo>
                    <a:pt x="149453" y="690524"/>
                  </a:moveTo>
                  <a:lnTo>
                    <a:pt x="140690" y="690079"/>
                  </a:lnTo>
                  <a:lnTo>
                    <a:pt x="139865" y="694715"/>
                  </a:lnTo>
                  <a:lnTo>
                    <a:pt x="143827" y="697268"/>
                  </a:lnTo>
                  <a:lnTo>
                    <a:pt x="149453" y="690524"/>
                  </a:lnTo>
                  <a:close/>
                </a:path>
                <a:path w="1319530" h="1068704">
                  <a:moveTo>
                    <a:pt x="220484" y="719594"/>
                  </a:moveTo>
                  <a:lnTo>
                    <a:pt x="216623" y="714692"/>
                  </a:lnTo>
                  <a:lnTo>
                    <a:pt x="211785" y="719289"/>
                  </a:lnTo>
                  <a:lnTo>
                    <a:pt x="220002" y="724357"/>
                  </a:lnTo>
                  <a:lnTo>
                    <a:pt x="220484" y="719594"/>
                  </a:lnTo>
                  <a:close/>
                </a:path>
                <a:path w="1319530" h="1068704">
                  <a:moveTo>
                    <a:pt x="257340" y="334073"/>
                  </a:moveTo>
                  <a:lnTo>
                    <a:pt x="255752" y="330073"/>
                  </a:lnTo>
                  <a:lnTo>
                    <a:pt x="247751" y="330873"/>
                  </a:lnTo>
                  <a:lnTo>
                    <a:pt x="248551" y="336473"/>
                  </a:lnTo>
                  <a:lnTo>
                    <a:pt x="252552" y="334873"/>
                  </a:lnTo>
                  <a:lnTo>
                    <a:pt x="256552" y="340461"/>
                  </a:lnTo>
                  <a:lnTo>
                    <a:pt x="257340" y="334073"/>
                  </a:lnTo>
                  <a:close/>
                </a:path>
                <a:path w="1319530" h="1068704">
                  <a:moveTo>
                    <a:pt x="274929" y="868743"/>
                  </a:moveTo>
                  <a:lnTo>
                    <a:pt x="272529" y="859955"/>
                  </a:lnTo>
                  <a:lnTo>
                    <a:pt x="268541" y="854367"/>
                  </a:lnTo>
                  <a:lnTo>
                    <a:pt x="260540" y="855967"/>
                  </a:lnTo>
                  <a:lnTo>
                    <a:pt x="263740" y="863155"/>
                  </a:lnTo>
                  <a:lnTo>
                    <a:pt x="267741" y="867956"/>
                  </a:lnTo>
                  <a:lnTo>
                    <a:pt x="274929" y="868743"/>
                  </a:lnTo>
                  <a:close/>
                </a:path>
                <a:path w="1319530" h="1068704">
                  <a:moveTo>
                    <a:pt x="277329" y="652157"/>
                  </a:moveTo>
                  <a:lnTo>
                    <a:pt x="275729" y="648169"/>
                  </a:lnTo>
                  <a:lnTo>
                    <a:pt x="267741" y="648970"/>
                  </a:lnTo>
                  <a:lnTo>
                    <a:pt x="268541" y="654558"/>
                  </a:lnTo>
                  <a:lnTo>
                    <a:pt x="273329" y="652957"/>
                  </a:lnTo>
                  <a:lnTo>
                    <a:pt x="277329" y="658558"/>
                  </a:lnTo>
                  <a:lnTo>
                    <a:pt x="277329" y="652157"/>
                  </a:lnTo>
                  <a:close/>
                </a:path>
                <a:path w="1319530" h="1068704">
                  <a:moveTo>
                    <a:pt x="337045" y="293154"/>
                  </a:moveTo>
                  <a:lnTo>
                    <a:pt x="336664" y="289217"/>
                  </a:lnTo>
                  <a:lnTo>
                    <a:pt x="332994" y="285737"/>
                  </a:lnTo>
                  <a:lnTo>
                    <a:pt x="330073" y="290118"/>
                  </a:lnTo>
                  <a:lnTo>
                    <a:pt x="337045" y="293154"/>
                  </a:lnTo>
                  <a:close/>
                </a:path>
                <a:path w="1319530" h="1068704">
                  <a:moveTo>
                    <a:pt x="344462" y="160642"/>
                  </a:moveTo>
                  <a:lnTo>
                    <a:pt x="340461" y="161442"/>
                  </a:lnTo>
                  <a:lnTo>
                    <a:pt x="338861" y="159042"/>
                  </a:lnTo>
                  <a:lnTo>
                    <a:pt x="334873" y="159042"/>
                  </a:lnTo>
                  <a:lnTo>
                    <a:pt x="332879" y="165023"/>
                  </a:lnTo>
                  <a:lnTo>
                    <a:pt x="336969" y="167335"/>
                  </a:lnTo>
                  <a:lnTo>
                    <a:pt x="342404" y="165900"/>
                  </a:lnTo>
                  <a:lnTo>
                    <a:pt x="344462" y="160642"/>
                  </a:lnTo>
                  <a:close/>
                </a:path>
                <a:path w="1319530" h="1068704">
                  <a:moveTo>
                    <a:pt x="345363" y="548767"/>
                  </a:moveTo>
                  <a:lnTo>
                    <a:pt x="343154" y="545274"/>
                  </a:lnTo>
                  <a:lnTo>
                    <a:pt x="339661" y="551459"/>
                  </a:lnTo>
                  <a:lnTo>
                    <a:pt x="344716" y="553593"/>
                  </a:lnTo>
                  <a:lnTo>
                    <a:pt x="345363" y="548767"/>
                  </a:lnTo>
                  <a:close/>
                </a:path>
                <a:path w="1319530" h="1068704">
                  <a:moveTo>
                    <a:pt x="348551" y="413689"/>
                  </a:moveTo>
                  <a:lnTo>
                    <a:pt x="346341" y="410210"/>
                  </a:lnTo>
                  <a:lnTo>
                    <a:pt x="342861" y="416394"/>
                  </a:lnTo>
                  <a:lnTo>
                    <a:pt x="347916" y="418528"/>
                  </a:lnTo>
                  <a:lnTo>
                    <a:pt x="348551" y="413689"/>
                  </a:lnTo>
                  <a:close/>
                </a:path>
                <a:path w="1319530" h="1068704">
                  <a:moveTo>
                    <a:pt x="370433" y="440080"/>
                  </a:moveTo>
                  <a:lnTo>
                    <a:pt x="366839" y="443560"/>
                  </a:lnTo>
                  <a:lnTo>
                    <a:pt x="365937" y="448398"/>
                  </a:lnTo>
                  <a:lnTo>
                    <a:pt x="368630" y="444461"/>
                  </a:lnTo>
                  <a:lnTo>
                    <a:pt x="370433" y="440080"/>
                  </a:lnTo>
                  <a:close/>
                </a:path>
                <a:path w="1319530" h="1068704">
                  <a:moveTo>
                    <a:pt x="380428" y="297307"/>
                  </a:moveTo>
                  <a:lnTo>
                    <a:pt x="378828" y="293306"/>
                  </a:lnTo>
                  <a:lnTo>
                    <a:pt x="370840" y="294106"/>
                  </a:lnTo>
                  <a:lnTo>
                    <a:pt x="371627" y="299707"/>
                  </a:lnTo>
                  <a:lnTo>
                    <a:pt x="375627" y="297307"/>
                  </a:lnTo>
                  <a:lnTo>
                    <a:pt x="379628" y="302907"/>
                  </a:lnTo>
                  <a:lnTo>
                    <a:pt x="380428" y="297307"/>
                  </a:lnTo>
                  <a:close/>
                </a:path>
                <a:path w="1319530" h="1068704">
                  <a:moveTo>
                    <a:pt x="456742" y="164338"/>
                  </a:moveTo>
                  <a:lnTo>
                    <a:pt x="454355" y="160858"/>
                  </a:lnTo>
                  <a:lnTo>
                    <a:pt x="450761" y="167030"/>
                  </a:lnTo>
                  <a:lnTo>
                    <a:pt x="456145" y="169176"/>
                  </a:lnTo>
                  <a:lnTo>
                    <a:pt x="456742" y="164338"/>
                  </a:lnTo>
                  <a:close/>
                </a:path>
                <a:path w="1319530" h="1068704">
                  <a:moveTo>
                    <a:pt x="496316" y="715302"/>
                  </a:moveTo>
                  <a:lnTo>
                    <a:pt x="491883" y="714362"/>
                  </a:lnTo>
                  <a:lnTo>
                    <a:pt x="485521" y="713803"/>
                  </a:lnTo>
                  <a:lnTo>
                    <a:pt x="480352" y="715187"/>
                  </a:lnTo>
                  <a:lnTo>
                    <a:pt x="479526" y="720090"/>
                  </a:lnTo>
                  <a:lnTo>
                    <a:pt x="485406" y="718781"/>
                  </a:lnTo>
                  <a:lnTo>
                    <a:pt x="491210" y="720394"/>
                  </a:lnTo>
                  <a:lnTo>
                    <a:pt x="495376" y="720661"/>
                  </a:lnTo>
                  <a:lnTo>
                    <a:pt x="496316" y="715302"/>
                  </a:lnTo>
                  <a:close/>
                </a:path>
                <a:path w="1319530" h="1068704">
                  <a:moveTo>
                    <a:pt x="501040" y="227495"/>
                  </a:moveTo>
                  <a:lnTo>
                    <a:pt x="497103" y="230974"/>
                  </a:lnTo>
                  <a:lnTo>
                    <a:pt x="496316" y="235800"/>
                  </a:lnTo>
                  <a:lnTo>
                    <a:pt x="499211" y="231876"/>
                  </a:lnTo>
                  <a:lnTo>
                    <a:pt x="501040" y="227495"/>
                  </a:lnTo>
                  <a:close/>
                </a:path>
                <a:path w="1319530" h="1068704">
                  <a:moveTo>
                    <a:pt x="503440" y="680643"/>
                  </a:moveTo>
                  <a:lnTo>
                    <a:pt x="499503" y="684136"/>
                  </a:lnTo>
                  <a:lnTo>
                    <a:pt x="498716" y="688962"/>
                  </a:lnTo>
                  <a:lnTo>
                    <a:pt x="501599" y="685025"/>
                  </a:lnTo>
                  <a:lnTo>
                    <a:pt x="503440" y="680643"/>
                  </a:lnTo>
                  <a:close/>
                </a:path>
                <a:path w="1319530" h="1068704">
                  <a:moveTo>
                    <a:pt x="508076" y="781469"/>
                  </a:moveTo>
                  <a:lnTo>
                    <a:pt x="507695" y="777532"/>
                  </a:lnTo>
                  <a:lnTo>
                    <a:pt x="504024" y="774052"/>
                  </a:lnTo>
                  <a:lnTo>
                    <a:pt x="501103" y="778433"/>
                  </a:lnTo>
                  <a:lnTo>
                    <a:pt x="508076" y="781469"/>
                  </a:lnTo>
                  <a:close/>
                </a:path>
                <a:path w="1319530" h="1068704">
                  <a:moveTo>
                    <a:pt x="511492" y="715302"/>
                  </a:moveTo>
                  <a:lnTo>
                    <a:pt x="509892" y="711301"/>
                  </a:lnTo>
                  <a:lnTo>
                    <a:pt x="501904" y="712101"/>
                  </a:lnTo>
                  <a:lnTo>
                    <a:pt x="502704" y="717702"/>
                  </a:lnTo>
                  <a:lnTo>
                    <a:pt x="507504" y="716102"/>
                  </a:lnTo>
                  <a:lnTo>
                    <a:pt x="511492" y="721690"/>
                  </a:lnTo>
                  <a:lnTo>
                    <a:pt x="511492" y="715302"/>
                  </a:lnTo>
                  <a:close/>
                </a:path>
                <a:path w="1319530" h="1068704">
                  <a:moveTo>
                    <a:pt x="536206" y="233997"/>
                  </a:moveTo>
                  <a:lnTo>
                    <a:pt x="532269" y="237363"/>
                  </a:lnTo>
                  <a:lnTo>
                    <a:pt x="531482" y="242531"/>
                  </a:lnTo>
                  <a:lnTo>
                    <a:pt x="534377" y="238569"/>
                  </a:lnTo>
                  <a:lnTo>
                    <a:pt x="536206" y="233997"/>
                  </a:lnTo>
                  <a:close/>
                </a:path>
                <a:path w="1319530" h="1068704">
                  <a:moveTo>
                    <a:pt x="567372" y="557568"/>
                  </a:moveTo>
                  <a:lnTo>
                    <a:pt x="563448" y="561047"/>
                  </a:lnTo>
                  <a:lnTo>
                    <a:pt x="562660" y="565886"/>
                  </a:lnTo>
                  <a:lnTo>
                    <a:pt x="565543" y="561949"/>
                  </a:lnTo>
                  <a:lnTo>
                    <a:pt x="567372" y="557568"/>
                  </a:lnTo>
                  <a:close/>
                </a:path>
                <a:path w="1319530" h="1068704">
                  <a:moveTo>
                    <a:pt x="587019" y="270649"/>
                  </a:moveTo>
                  <a:lnTo>
                    <a:pt x="583425" y="274129"/>
                  </a:lnTo>
                  <a:lnTo>
                    <a:pt x="582523" y="278968"/>
                  </a:lnTo>
                  <a:lnTo>
                    <a:pt x="585216" y="275031"/>
                  </a:lnTo>
                  <a:lnTo>
                    <a:pt x="587019" y="270649"/>
                  </a:lnTo>
                  <a:close/>
                </a:path>
                <a:path w="1319530" h="1068704">
                  <a:moveTo>
                    <a:pt x="597408" y="483349"/>
                  </a:moveTo>
                  <a:lnTo>
                    <a:pt x="593813" y="486727"/>
                  </a:lnTo>
                  <a:lnTo>
                    <a:pt x="592912" y="491896"/>
                  </a:lnTo>
                  <a:lnTo>
                    <a:pt x="595617" y="487921"/>
                  </a:lnTo>
                  <a:lnTo>
                    <a:pt x="597408" y="483349"/>
                  </a:lnTo>
                  <a:close/>
                </a:path>
                <a:path w="1319530" h="1068704">
                  <a:moveTo>
                    <a:pt x="629780" y="575437"/>
                  </a:moveTo>
                  <a:lnTo>
                    <a:pt x="627519" y="569302"/>
                  </a:lnTo>
                  <a:lnTo>
                    <a:pt x="621880" y="565950"/>
                  </a:lnTo>
                  <a:lnTo>
                    <a:pt x="616407" y="566331"/>
                  </a:lnTo>
                  <a:lnTo>
                    <a:pt x="614591" y="571436"/>
                  </a:lnTo>
                  <a:lnTo>
                    <a:pt x="620991" y="570636"/>
                  </a:lnTo>
                  <a:lnTo>
                    <a:pt x="624179" y="575437"/>
                  </a:lnTo>
                  <a:lnTo>
                    <a:pt x="629780" y="575437"/>
                  </a:lnTo>
                  <a:close/>
                </a:path>
                <a:path w="1319530" h="1068704">
                  <a:moveTo>
                    <a:pt x="643026" y="568083"/>
                  </a:moveTo>
                  <a:lnTo>
                    <a:pt x="642467" y="564146"/>
                  </a:lnTo>
                  <a:lnTo>
                    <a:pt x="638759" y="560666"/>
                  </a:lnTo>
                  <a:lnTo>
                    <a:pt x="636168" y="565048"/>
                  </a:lnTo>
                  <a:lnTo>
                    <a:pt x="643026" y="568083"/>
                  </a:lnTo>
                  <a:close/>
                </a:path>
                <a:path w="1319530" h="1068704">
                  <a:moveTo>
                    <a:pt x="647954" y="149059"/>
                  </a:moveTo>
                  <a:lnTo>
                    <a:pt x="640969" y="148653"/>
                  </a:lnTo>
                  <a:lnTo>
                    <a:pt x="642569" y="152654"/>
                  </a:lnTo>
                  <a:lnTo>
                    <a:pt x="640067" y="162140"/>
                  </a:lnTo>
                  <a:lnTo>
                    <a:pt x="644766" y="157251"/>
                  </a:lnTo>
                  <a:lnTo>
                    <a:pt x="647954" y="149059"/>
                  </a:lnTo>
                  <a:close/>
                </a:path>
                <a:path w="1319530" h="1068704">
                  <a:moveTo>
                    <a:pt x="650557" y="763257"/>
                  </a:moveTo>
                  <a:lnTo>
                    <a:pt x="644956" y="764057"/>
                  </a:lnTo>
                  <a:lnTo>
                    <a:pt x="638568" y="759256"/>
                  </a:lnTo>
                  <a:lnTo>
                    <a:pt x="637768" y="767245"/>
                  </a:lnTo>
                  <a:lnTo>
                    <a:pt x="643369" y="766445"/>
                  </a:lnTo>
                  <a:lnTo>
                    <a:pt x="649757" y="771245"/>
                  </a:lnTo>
                  <a:lnTo>
                    <a:pt x="650557" y="763257"/>
                  </a:lnTo>
                  <a:close/>
                </a:path>
                <a:path w="1319530" h="1068704">
                  <a:moveTo>
                    <a:pt x="658545" y="709701"/>
                  </a:moveTo>
                  <a:lnTo>
                    <a:pt x="657745" y="704913"/>
                  </a:lnTo>
                  <a:lnTo>
                    <a:pt x="652957" y="707301"/>
                  </a:lnTo>
                  <a:lnTo>
                    <a:pt x="645756" y="708101"/>
                  </a:lnTo>
                  <a:lnTo>
                    <a:pt x="646557" y="712901"/>
                  </a:lnTo>
                  <a:lnTo>
                    <a:pt x="651357" y="711301"/>
                  </a:lnTo>
                  <a:lnTo>
                    <a:pt x="658545" y="709701"/>
                  </a:lnTo>
                  <a:close/>
                </a:path>
                <a:path w="1319530" h="1068704">
                  <a:moveTo>
                    <a:pt x="671334" y="152654"/>
                  </a:moveTo>
                  <a:lnTo>
                    <a:pt x="669734" y="148653"/>
                  </a:lnTo>
                  <a:lnTo>
                    <a:pt x="661746" y="149453"/>
                  </a:lnTo>
                  <a:lnTo>
                    <a:pt x="662546" y="155041"/>
                  </a:lnTo>
                  <a:lnTo>
                    <a:pt x="667346" y="153454"/>
                  </a:lnTo>
                  <a:lnTo>
                    <a:pt x="671334" y="159042"/>
                  </a:lnTo>
                  <a:lnTo>
                    <a:pt x="671334" y="152654"/>
                  </a:lnTo>
                  <a:close/>
                </a:path>
                <a:path w="1319530" h="1068704">
                  <a:moveTo>
                    <a:pt x="677735" y="263740"/>
                  </a:moveTo>
                  <a:lnTo>
                    <a:pt x="676135" y="258940"/>
                  </a:lnTo>
                  <a:lnTo>
                    <a:pt x="671334" y="261340"/>
                  </a:lnTo>
                  <a:lnTo>
                    <a:pt x="664146" y="262140"/>
                  </a:lnTo>
                  <a:lnTo>
                    <a:pt x="664946" y="266941"/>
                  </a:lnTo>
                  <a:lnTo>
                    <a:pt x="669734" y="264541"/>
                  </a:lnTo>
                  <a:lnTo>
                    <a:pt x="677735" y="263740"/>
                  </a:lnTo>
                  <a:close/>
                </a:path>
                <a:path w="1319530" h="1068704">
                  <a:moveTo>
                    <a:pt x="681723" y="694524"/>
                  </a:moveTo>
                  <a:lnTo>
                    <a:pt x="680123" y="689724"/>
                  </a:lnTo>
                  <a:lnTo>
                    <a:pt x="675335" y="692124"/>
                  </a:lnTo>
                  <a:lnTo>
                    <a:pt x="668134" y="692924"/>
                  </a:lnTo>
                  <a:lnTo>
                    <a:pt x="668934" y="697712"/>
                  </a:lnTo>
                  <a:lnTo>
                    <a:pt x="673735" y="695325"/>
                  </a:lnTo>
                  <a:lnTo>
                    <a:pt x="681723" y="694524"/>
                  </a:lnTo>
                  <a:close/>
                </a:path>
                <a:path w="1319530" h="1068704">
                  <a:moveTo>
                    <a:pt x="689813" y="171526"/>
                  </a:moveTo>
                  <a:lnTo>
                    <a:pt x="687603" y="168046"/>
                  </a:lnTo>
                  <a:lnTo>
                    <a:pt x="684123" y="174231"/>
                  </a:lnTo>
                  <a:lnTo>
                    <a:pt x="689178" y="176364"/>
                  </a:lnTo>
                  <a:lnTo>
                    <a:pt x="689813" y="171526"/>
                  </a:lnTo>
                  <a:close/>
                </a:path>
                <a:path w="1319530" h="1068704">
                  <a:moveTo>
                    <a:pt x="716826" y="330695"/>
                  </a:moveTo>
                  <a:lnTo>
                    <a:pt x="712901" y="334073"/>
                  </a:lnTo>
                  <a:lnTo>
                    <a:pt x="712114" y="339242"/>
                  </a:lnTo>
                  <a:lnTo>
                    <a:pt x="714997" y="335267"/>
                  </a:lnTo>
                  <a:lnTo>
                    <a:pt x="716826" y="330695"/>
                  </a:lnTo>
                  <a:close/>
                </a:path>
                <a:path w="1319530" h="1068704">
                  <a:moveTo>
                    <a:pt x="726478" y="6388"/>
                  </a:moveTo>
                  <a:lnTo>
                    <a:pt x="720890" y="7988"/>
                  </a:lnTo>
                  <a:lnTo>
                    <a:pt x="720090" y="0"/>
                  </a:lnTo>
                  <a:lnTo>
                    <a:pt x="715289" y="800"/>
                  </a:lnTo>
                  <a:lnTo>
                    <a:pt x="715581" y="8153"/>
                  </a:lnTo>
                  <a:lnTo>
                    <a:pt x="710996" y="13487"/>
                  </a:lnTo>
                  <a:lnTo>
                    <a:pt x="705967" y="18669"/>
                  </a:lnTo>
                  <a:lnTo>
                    <a:pt x="704900" y="25577"/>
                  </a:lnTo>
                  <a:lnTo>
                    <a:pt x="711758" y="21450"/>
                  </a:lnTo>
                  <a:lnTo>
                    <a:pt x="717194" y="16586"/>
                  </a:lnTo>
                  <a:lnTo>
                    <a:pt x="726478" y="6388"/>
                  </a:lnTo>
                  <a:close/>
                </a:path>
                <a:path w="1319530" h="1068704">
                  <a:moveTo>
                    <a:pt x="729678" y="576237"/>
                  </a:moveTo>
                  <a:lnTo>
                    <a:pt x="728078" y="572236"/>
                  </a:lnTo>
                  <a:lnTo>
                    <a:pt x="720090" y="573036"/>
                  </a:lnTo>
                  <a:lnTo>
                    <a:pt x="720890" y="578637"/>
                  </a:lnTo>
                  <a:lnTo>
                    <a:pt x="724877" y="576237"/>
                  </a:lnTo>
                  <a:lnTo>
                    <a:pt x="728878" y="581825"/>
                  </a:lnTo>
                  <a:lnTo>
                    <a:pt x="729678" y="576237"/>
                  </a:lnTo>
                  <a:close/>
                </a:path>
                <a:path w="1319530" h="1068704">
                  <a:moveTo>
                    <a:pt x="743839" y="731926"/>
                  </a:moveTo>
                  <a:lnTo>
                    <a:pt x="743470" y="727989"/>
                  </a:lnTo>
                  <a:lnTo>
                    <a:pt x="739787" y="724496"/>
                  </a:lnTo>
                  <a:lnTo>
                    <a:pt x="736866" y="728891"/>
                  </a:lnTo>
                  <a:lnTo>
                    <a:pt x="743839" y="731926"/>
                  </a:lnTo>
                  <a:close/>
                </a:path>
                <a:path w="1319530" h="1068704">
                  <a:moveTo>
                    <a:pt x="758456" y="211797"/>
                  </a:moveTo>
                  <a:lnTo>
                    <a:pt x="756056" y="205397"/>
                  </a:lnTo>
                  <a:lnTo>
                    <a:pt x="751255" y="202996"/>
                  </a:lnTo>
                  <a:lnTo>
                    <a:pt x="745667" y="202996"/>
                  </a:lnTo>
                  <a:lnTo>
                    <a:pt x="748055" y="210197"/>
                  </a:lnTo>
                  <a:lnTo>
                    <a:pt x="752856" y="212598"/>
                  </a:lnTo>
                  <a:lnTo>
                    <a:pt x="758456" y="211797"/>
                  </a:lnTo>
                  <a:close/>
                </a:path>
                <a:path w="1319530" h="1068704">
                  <a:moveTo>
                    <a:pt x="797382" y="672668"/>
                  </a:moveTo>
                  <a:lnTo>
                    <a:pt x="797013" y="668540"/>
                  </a:lnTo>
                  <a:lnTo>
                    <a:pt x="793343" y="665022"/>
                  </a:lnTo>
                  <a:lnTo>
                    <a:pt x="790422" y="669747"/>
                  </a:lnTo>
                  <a:lnTo>
                    <a:pt x="797382" y="672668"/>
                  </a:lnTo>
                  <a:close/>
                </a:path>
                <a:path w="1319530" h="1068704">
                  <a:moveTo>
                    <a:pt x="823188" y="326885"/>
                  </a:moveTo>
                  <a:lnTo>
                    <a:pt x="820788" y="320484"/>
                  </a:lnTo>
                  <a:lnTo>
                    <a:pt x="815987" y="318084"/>
                  </a:lnTo>
                  <a:lnTo>
                    <a:pt x="810399" y="318084"/>
                  </a:lnTo>
                  <a:lnTo>
                    <a:pt x="812800" y="324485"/>
                  </a:lnTo>
                  <a:lnTo>
                    <a:pt x="817587" y="326885"/>
                  </a:lnTo>
                  <a:lnTo>
                    <a:pt x="823188" y="326885"/>
                  </a:lnTo>
                  <a:close/>
                </a:path>
                <a:path w="1319530" h="1068704">
                  <a:moveTo>
                    <a:pt x="825588" y="650557"/>
                  </a:moveTo>
                  <a:lnTo>
                    <a:pt x="824788" y="645769"/>
                  </a:lnTo>
                  <a:lnTo>
                    <a:pt x="819988" y="648169"/>
                  </a:lnTo>
                  <a:lnTo>
                    <a:pt x="812800" y="648970"/>
                  </a:lnTo>
                  <a:lnTo>
                    <a:pt x="813600" y="653757"/>
                  </a:lnTo>
                  <a:lnTo>
                    <a:pt x="818388" y="651357"/>
                  </a:lnTo>
                  <a:lnTo>
                    <a:pt x="825588" y="650557"/>
                  </a:lnTo>
                  <a:close/>
                </a:path>
                <a:path w="1319530" h="1068704">
                  <a:moveTo>
                    <a:pt x="841565" y="312496"/>
                  </a:moveTo>
                  <a:lnTo>
                    <a:pt x="839965" y="308495"/>
                  </a:lnTo>
                  <a:lnTo>
                    <a:pt x="831977" y="309295"/>
                  </a:lnTo>
                  <a:lnTo>
                    <a:pt x="832777" y="314896"/>
                  </a:lnTo>
                  <a:lnTo>
                    <a:pt x="837577" y="313296"/>
                  </a:lnTo>
                  <a:lnTo>
                    <a:pt x="841565" y="318884"/>
                  </a:lnTo>
                  <a:lnTo>
                    <a:pt x="841565" y="312496"/>
                  </a:lnTo>
                  <a:close/>
                </a:path>
                <a:path w="1319530" h="1068704">
                  <a:moveTo>
                    <a:pt x="849960" y="610311"/>
                  </a:moveTo>
                  <a:lnTo>
                    <a:pt x="846366" y="613803"/>
                  </a:lnTo>
                  <a:lnTo>
                    <a:pt x="845464" y="618629"/>
                  </a:lnTo>
                  <a:lnTo>
                    <a:pt x="848156" y="614692"/>
                  </a:lnTo>
                  <a:lnTo>
                    <a:pt x="849960" y="610311"/>
                  </a:lnTo>
                  <a:close/>
                </a:path>
                <a:path w="1319530" h="1068704">
                  <a:moveTo>
                    <a:pt x="862926" y="289839"/>
                  </a:moveTo>
                  <a:lnTo>
                    <a:pt x="862545" y="285724"/>
                  </a:lnTo>
                  <a:lnTo>
                    <a:pt x="858875" y="282194"/>
                  </a:lnTo>
                  <a:lnTo>
                    <a:pt x="855954" y="286918"/>
                  </a:lnTo>
                  <a:lnTo>
                    <a:pt x="862926" y="289839"/>
                  </a:lnTo>
                  <a:close/>
                </a:path>
                <a:path w="1319530" h="1068704">
                  <a:moveTo>
                    <a:pt x="883869" y="612825"/>
                  </a:moveTo>
                  <a:lnTo>
                    <a:pt x="879932" y="616191"/>
                  </a:lnTo>
                  <a:lnTo>
                    <a:pt x="879144" y="621360"/>
                  </a:lnTo>
                  <a:lnTo>
                    <a:pt x="882027" y="617397"/>
                  </a:lnTo>
                  <a:lnTo>
                    <a:pt x="883869" y="612825"/>
                  </a:lnTo>
                  <a:close/>
                </a:path>
                <a:path w="1319530" h="1068704">
                  <a:moveTo>
                    <a:pt x="904367" y="549592"/>
                  </a:moveTo>
                  <a:lnTo>
                    <a:pt x="903808" y="545465"/>
                  </a:lnTo>
                  <a:lnTo>
                    <a:pt x="900099" y="541947"/>
                  </a:lnTo>
                  <a:lnTo>
                    <a:pt x="897509" y="546658"/>
                  </a:lnTo>
                  <a:lnTo>
                    <a:pt x="904367" y="549592"/>
                  </a:lnTo>
                  <a:close/>
                </a:path>
                <a:path w="1319530" h="1068704">
                  <a:moveTo>
                    <a:pt x="925537" y="1060983"/>
                  </a:moveTo>
                  <a:lnTo>
                    <a:pt x="924090" y="1058760"/>
                  </a:lnTo>
                  <a:lnTo>
                    <a:pt x="919340" y="1056843"/>
                  </a:lnTo>
                  <a:lnTo>
                    <a:pt x="914298" y="1058964"/>
                  </a:lnTo>
                  <a:lnTo>
                    <a:pt x="915898" y="1068552"/>
                  </a:lnTo>
                  <a:lnTo>
                    <a:pt x="916698" y="1068552"/>
                  </a:lnTo>
                  <a:lnTo>
                    <a:pt x="920686" y="1059764"/>
                  </a:lnTo>
                  <a:lnTo>
                    <a:pt x="925537" y="1060983"/>
                  </a:lnTo>
                  <a:close/>
                </a:path>
                <a:path w="1319530" h="1068704">
                  <a:moveTo>
                    <a:pt x="939076" y="599414"/>
                  </a:moveTo>
                  <a:lnTo>
                    <a:pt x="937475" y="594614"/>
                  </a:lnTo>
                  <a:lnTo>
                    <a:pt x="932675" y="597014"/>
                  </a:lnTo>
                  <a:lnTo>
                    <a:pt x="925487" y="597814"/>
                  </a:lnTo>
                  <a:lnTo>
                    <a:pt x="926287" y="602615"/>
                  </a:lnTo>
                  <a:lnTo>
                    <a:pt x="931075" y="600214"/>
                  </a:lnTo>
                  <a:lnTo>
                    <a:pt x="939076" y="599414"/>
                  </a:lnTo>
                  <a:close/>
                </a:path>
                <a:path w="1319530" h="1068704">
                  <a:moveTo>
                    <a:pt x="958253" y="470738"/>
                  </a:moveTo>
                  <a:lnTo>
                    <a:pt x="949464" y="469938"/>
                  </a:lnTo>
                  <a:lnTo>
                    <a:pt x="951064" y="474738"/>
                  </a:lnTo>
                  <a:lnTo>
                    <a:pt x="945464" y="481126"/>
                  </a:lnTo>
                  <a:lnTo>
                    <a:pt x="953452" y="481926"/>
                  </a:lnTo>
                  <a:lnTo>
                    <a:pt x="952652" y="477126"/>
                  </a:lnTo>
                  <a:lnTo>
                    <a:pt x="958253" y="470738"/>
                  </a:lnTo>
                  <a:close/>
                </a:path>
                <a:path w="1319530" h="1068704">
                  <a:moveTo>
                    <a:pt x="968413" y="651090"/>
                  </a:moveTo>
                  <a:lnTo>
                    <a:pt x="968044" y="646963"/>
                  </a:lnTo>
                  <a:lnTo>
                    <a:pt x="964374" y="643445"/>
                  </a:lnTo>
                  <a:lnTo>
                    <a:pt x="961453" y="648169"/>
                  </a:lnTo>
                  <a:lnTo>
                    <a:pt x="968413" y="651090"/>
                  </a:lnTo>
                  <a:close/>
                </a:path>
                <a:path w="1319530" h="1068704">
                  <a:moveTo>
                    <a:pt x="969441" y="447560"/>
                  </a:moveTo>
                  <a:lnTo>
                    <a:pt x="967841" y="442760"/>
                  </a:lnTo>
                  <a:lnTo>
                    <a:pt x="963053" y="445160"/>
                  </a:lnTo>
                  <a:lnTo>
                    <a:pt x="955852" y="445960"/>
                  </a:lnTo>
                  <a:lnTo>
                    <a:pt x="956652" y="450761"/>
                  </a:lnTo>
                  <a:lnTo>
                    <a:pt x="961453" y="448360"/>
                  </a:lnTo>
                  <a:lnTo>
                    <a:pt x="969441" y="447560"/>
                  </a:lnTo>
                  <a:close/>
                </a:path>
                <a:path w="1319530" h="1068704">
                  <a:moveTo>
                    <a:pt x="978636" y="536790"/>
                  </a:moveTo>
                  <a:lnTo>
                    <a:pt x="975029" y="540270"/>
                  </a:lnTo>
                  <a:lnTo>
                    <a:pt x="974140" y="545109"/>
                  </a:lnTo>
                  <a:lnTo>
                    <a:pt x="976833" y="541172"/>
                  </a:lnTo>
                  <a:lnTo>
                    <a:pt x="978636" y="536790"/>
                  </a:lnTo>
                  <a:close/>
                </a:path>
                <a:path w="1319530" h="1068704">
                  <a:moveTo>
                    <a:pt x="985329" y="471233"/>
                  </a:moveTo>
                  <a:lnTo>
                    <a:pt x="982967" y="467753"/>
                  </a:lnTo>
                  <a:lnTo>
                    <a:pt x="979030" y="473938"/>
                  </a:lnTo>
                  <a:lnTo>
                    <a:pt x="984542" y="476072"/>
                  </a:lnTo>
                  <a:lnTo>
                    <a:pt x="985329" y="471233"/>
                  </a:lnTo>
                  <a:close/>
                </a:path>
                <a:path w="1319530" h="1068704">
                  <a:moveTo>
                    <a:pt x="1007008" y="620191"/>
                  </a:moveTo>
                  <a:lnTo>
                    <a:pt x="998207" y="619391"/>
                  </a:lnTo>
                  <a:lnTo>
                    <a:pt x="999807" y="624192"/>
                  </a:lnTo>
                  <a:lnTo>
                    <a:pt x="994219" y="630580"/>
                  </a:lnTo>
                  <a:lnTo>
                    <a:pt x="1002207" y="631380"/>
                  </a:lnTo>
                  <a:lnTo>
                    <a:pt x="1001407" y="626579"/>
                  </a:lnTo>
                  <a:lnTo>
                    <a:pt x="1007008" y="620191"/>
                  </a:lnTo>
                  <a:close/>
                </a:path>
                <a:path w="1319530" h="1068704">
                  <a:moveTo>
                    <a:pt x="1011897" y="519188"/>
                  </a:moveTo>
                  <a:lnTo>
                    <a:pt x="1009688" y="515708"/>
                  </a:lnTo>
                  <a:lnTo>
                    <a:pt x="1006208" y="521893"/>
                  </a:lnTo>
                  <a:lnTo>
                    <a:pt x="1011262" y="524027"/>
                  </a:lnTo>
                  <a:lnTo>
                    <a:pt x="1011897" y="519188"/>
                  </a:lnTo>
                  <a:close/>
                </a:path>
                <a:path w="1319530" h="1068704">
                  <a:moveTo>
                    <a:pt x="1021384" y="927887"/>
                  </a:moveTo>
                  <a:lnTo>
                    <a:pt x="1015479" y="927442"/>
                  </a:lnTo>
                  <a:lnTo>
                    <a:pt x="1013104" y="922502"/>
                  </a:lnTo>
                  <a:lnTo>
                    <a:pt x="1010259" y="918451"/>
                  </a:lnTo>
                  <a:lnTo>
                    <a:pt x="1003007" y="920699"/>
                  </a:lnTo>
                  <a:lnTo>
                    <a:pt x="1001166" y="927887"/>
                  </a:lnTo>
                  <a:lnTo>
                    <a:pt x="1008608" y="931481"/>
                  </a:lnTo>
                  <a:lnTo>
                    <a:pt x="1017841" y="931481"/>
                  </a:lnTo>
                  <a:lnTo>
                    <a:pt x="1021384" y="927887"/>
                  </a:lnTo>
                  <a:close/>
                </a:path>
                <a:path w="1319530" h="1068704">
                  <a:moveTo>
                    <a:pt x="1029385" y="626592"/>
                  </a:moveTo>
                  <a:lnTo>
                    <a:pt x="1026985" y="620191"/>
                  </a:lnTo>
                  <a:lnTo>
                    <a:pt x="1022184" y="617791"/>
                  </a:lnTo>
                  <a:lnTo>
                    <a:pt x="1016596" y="617791"/>
                  </a:lnTo>
                  <a:lnTo>
                    <a:pt x="1018997" y="624992"/>
                  </a:lnTo>
                  <a:lnTo>
                    <a:pt x="1023785" y="627380"/>
                  </a:lnTo>
                  <a:lnTo>
                    <a:pt x="1029385" y="626592"/>
                  </a:lnTo>
                  <a:close/>
                </a:path>
                <a:path w="1319530" h="1068704">
                  <a:moveTo>
                    <a:pt x="1038072" y="304203"/>
                  </a:moveTo>
                  <a:lnTo>
                    <a:pt x="1035710" y="300723"/>
                  </a:lnTo>
                  <a:lnTo>
                    <a:pt x="1031786" y="306895"/>
                  </a:lnTo>
                  <a:lnTo>
                    <a:pt x="1037285" y="309029"/>
                  </a:lnTo>
                  <a:lnTo>
                    <a:pt x="1038072" y="304203"/>
                  </a:lnTo>
                  <a:close/>
                </a:path>
                <a:path w="1319530" h="1068704">
                  <a:moveTo>
                    <a:pt x="1064450" y="456057"/>
                  </a:moveTo>
                  <a:lnTo>
                    <a:pt x="1062088" y="452564"/>
                  </a:lnTo>
                  <a:lnTo>
                    <a:pt x="1058151" y="458749"/>
                  </a:lnTo>
                  <a:lnTo>
                    <a:pt x="1063663" y="460883"/>
                  </a:lnTo>
                  <a:lnTo>
                    <a:pt x="1064450" y="456057"/>
                  </a:lnTo>
                  <a:close/>
                </a:path>
                <a:path w="1319530" h="1068704">
                  <a:moveTo>
                    <a:pt x="1122248" y="286766"/>
                  </a:moveTo>
                  <a:lnTo>
                    <a:pt x="1122095" y="283718"/>
                  </a:lnTo>
                  <a:lnTo>
                    <a:pt x="1117295" y="282117"/>
                  </a:lnTo>
                  <a:lnTo>
                    <a:pt x="1110907" y="290118"/>
                  </a:lnTo>
                  <a:lnTo>
                    <a:pt x="1110907" y="291719"/>
                  </a:lnTo>
                  <a:lnTo>
                    <a:pt x="1112989" y="294055"/>
                  </a:lnTo>
                  <a:lnTo>
                    <a:pt x="1117993" y="291312"/>
                  </a:lnTo>
                  <a:lnTo>
                    <a:pt x="1122248" y="286766"/>
                  </a:lnTo>
                  <a:close/>
                </a:path>
                <a:path w="1319530" h="1068704">
                  <a:moveTo>
                    <a:pt x="1167650" y="447560"/>
                  </a:moveTo>
                  <a:lnTo>
                    <a:pt x="1166050" y="443560"/>
                  </a:lnTo>
                  <a:lnTo>
                    <a:pt x="1158049" y="444360"/>
                  </a:lnTo>
                  <a:lnTo>
                    <a:pt x="1158849" y="449961"/>
                  </a:lnTo>
                  <a:lnTo>
                    <a:pt x="1163650" y="448360"/>
                  </a:lnTo>
                  <a:lnTo>
                    <a:pt x="1167650" y="453161"/>
                  </a:lnTo>
                  <a:lnTo>
                    <a:pt x="1167650" y="447560"/>
                  </a:lnTo>
                  <a:close/>
                </a:path>
                <a:path w="1319530" h="1068704">
                  <a:moveTo>
                    <a:pt x="1235583" y="575437"/>
                  </a:moveTo>
                  <a:lnTo>
                    <a:pt x="1229182" y="570636"/>
                  </a:lnTo>
                  <a:lnTo>
                    <a:pt x="1233182" y="563448"/>
                  </a:lnTo>
                  <a:lnTo>
                    <a:pt x="1226781" y="565848"/>
                  </a:lnTo>
                  <a:lnTo>
                    <a:pt x="1226248" y="570128"/>
                  </a:lnTo>
                  <a:lnTo>
                    <a:pt x="1222489" y="576135"/>
                  </a:lnTo>
                  <a:lnTo>
                    <a:pt x="1221282" y="580796"/>
                  </a:lnTo>
                  <a:lnTo>
                    <a:pt x="1228382" y="581025"/>
                  </a:lnTo>
                  <a:lnTo>
                    <a:pt x="1225981" y="576237"/>
                  </a:lnTo>
                  <a:lnTo>
                    <a:pt x="1230782" y="576237"/>
                  </a:lnTo>
                  <a:lnTo>
                    <a:pt x="1235583" y="575437"/>
                  </a:lnTo>
                  <a:close/>
                </a:path>
                <a:path w="1319530" h="1068704">
                  <a:moveTo>
                    <a:pt x="1249260" y="733882"/>
                  </a:moveTo>
                  <a:lnTo>
                    <a:pt x="1246733" y="729234"/>
                  </a:lnTo>
                  <a:lnTo>
                    <a:pt x="1242771" y="729691"/>
                  </a:lnTo>
                  <a:lnTo>
                    <a:pt x="1243584" y="733615"/>
                  </a:lnTo>
                  <a:lnTo>
                    <a:pt x="1242072" y="737184"/>
                  </a:lnTo>
                  <a:lnTo>
                    <a:pt x="1241310" y="740587"/>
                  </a:lnTo>
                  <a:lnTo>
                    <a:pt x="1244371" y="744067"/>
                  </a:lnTo>
                  <a:lnTo>
                    <a:pt x="1248956" y="740029"/>
                  </a:lnTo>
                  <a:lnTo>
                    <a:pt x="1249260" y="733882"/>
                  </a:lnTo>
                  <a:close/>
                </a:path>
                <a:path w="1319530" h="1068704">
                  <a:moveTo>
                    <a:pt x="1319491" y="392417"/>
                  </a:moveTo>
                  <a:lnTo>
                    <a:pt x="1314399" y="394106"/>
                  </a:lnTo>
                  <a:lnTo>
                    <a:pt x="1307503" y="394512"/>
                  </a:lnTo>
                  <a:lnTo>
                    <a:pt x="1302410" y="395668"/>
                  </a:lnTo>
                  <a:lnTo>
                    <a:pt x="1302715" y="399605"/>
                  </a:lnTo>
                  <a:lnTo>
                    <a:pt x="1307693" y="398487"/>
                  </a:lnTo>
                  <a:lnTo>
                    <a:pt x="1314399" y="399008"/>
                  </a:lnTo>
                  <a:lnTo>
                    <a:pt x="1319453" y="398030"/>
                  </a:lnTo>
                  <a:lnTo>
                    <a:pt x="1319491" y="39241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191331" y="8709240"/>
              <a:ext cx="1104265" cy="1381760"/>
            </a:xfrm>
            <a:custGeom>
              <a:avLst/>
              <a:gdLst/>
              <a:ahLst/>
              <a:cxnLst/>
              <a:rect l="l" t="t" r="r" b="b"/>
              <a:pathLst>
                <a:path w="1104265" h="1381759">
                  <a:moveTo>
                    <a:pt x="15989" y="810412"/>
                  </a:moveTo>
                  <a:lnTo>
                    <a:pt x="15735" y="803389"/>
                  </a:lnTo>
                  <a:lnTo>
                    <a:pt x="13995" y="796823"/>
                  </a:lnTo>
                  <a:lnTo>
                    <a:pt x="11049" y="794448"/>
                  </a:lnTo>
                  <a:lnTo>
                    <a:pt x="7200" y="800011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11"/>
                  </a:lnTo>
                  <a:lnTo>
                    <a:pt x="8001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400" y="809612"/>
                  </a:lnTo>
                  <a:lnTo>
                    <a:pt x="7200" y="812800"/>
                  </a:lnTo>
                  <a:lnTo>
                    <a:pt x="10388" y="811999"/>
                  </a:lnTo>
                  <a:lnTo>
                    <a:pt x="12788" y="811199"/>
                  </a:lnTo>
                  <a:lnTo>
                    <a:pt x="15989" y="810412"/>
                  </a:lnTo>
                  <a:close/>
                </a:path>
                <a:path w="1104265" h="1381759">
                  <a:moveTo>
                    <a:pt x="68732" y="724090"/>
                  </a:moveTo>
                  <a:lnTo>
                    <a:pt x="63944" y="721690"/>
                  </a:lnTo>
                  <a:lnTo>
                    <a:pt x="58343" y="731278"/>
                  </a:lnTo>
                  <a:lnTo>
                    <a:pt x="57543" y="732078"/>
                  </a:lnTo>
                  <a:lnTo>
                    <a:pt x="56032" y="738479"/>
                  </a:lnTo>
                  <a:lnTo>
                    <a:pt x="61048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104265" h="1381759">
                  <a:moveTo>
                    <a:pt x="115392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92" y="646569"/>
                  </a:lnTo>
                  <a:close/>
                </a:path>
                <a:path w="1104265" h="1381759">
                  <a:moveTo>
                    <a:pt x="286118" y="529082"/>
                  </a:moveTo>
                  <a:lnTo>
                    <a:pt x="280123" y="522135"/>
                  </a:lnTo>
                  <a:lnTo>
                    <a:pt x="280720" y="514299"/>
                  </a:lnTo>
                  <a:lnTo>
                    <a:pt x="281622" y="507047"/>
                  </a:lnTo>
                  <a:lnTo>
                    <a:pt x="276529" y="501904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41" y="525081"/>
                  </a:lnTo>
                  <a:lnTo>
                    <a:pt x="277329" y="524281"/>
                  </a:lnTo>
                  <a:lnTo>
                    <a:pt x="279730" y="529082"/>
                  </a:lnTo>
                  <a:lnTo>
                    <a:pt x="286118" y="529082"/>
                  </a:lnTo>
                  <a:close/>
                </a:path>
                <a:path w="1104265" h="1381759">
                  <a:moveTo>
                    <a:pt x="289445" y="668756"/>
                  </a:moveTo>
                  <a:lnTo>
                    <a:pt x="287121" y="662457"/>
                  </a:lnTo>
                  <a:lnTo>
                    <a:pt x="283298" y="658990"/>
                  </a:lnTo>
                  <a:lnTo>
                    <a:pt x="282917" y="664146"/>
                  </a:lnTo>
                  <a:lnTo>
                    <a:pt x="283743" y="669671"/>
                  </a:lnTo>
                  <a:lnTo>
                    <a:pt x="283527" y="674738"/>
                  </a:lnTo>
                  <a:lnTo>
                    <a:pt x="283603" y="676516"/>
                  </a:lnTo>
                  <a:lnTo>
                    <a:pt x="285318" y="672147"/>
                  </a:lnTo>
                  <a:lnTo>
                    <a:pt x="289445" y="668756"/>
                  </a:lnTo>
                  <a:close/>
                </a:path>
                <a:path w="1104265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59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104265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104265" h="1381759">
                  <a:moveTo>
                    <a:pt x="303479" y="1216240"/>
                  </a:moveTo>
                  <a:lnTo>
                    <a:pt x="303098" y="1212316"/>
                  </a:lnTo>
                  <a:lnTo>
                    <a:pt x="299427" y="1208824"/>
                  </a:lnTo>
                  <a:lnTo>
                    <a:pt x="296506" y="1213218"/>
                  </a:lnTo>
                  <a:lnTo>
                    <a:pt x="303479" y="1216240"/>
                  </a:lnTo>
                  <a:close/>
                </a:path>
                <a:path w="1104265" h="1381759">
                  <a:moveTo>
                    <a:pt x="344462" y="1215605"/>
                  </a:moveTo>
                  <a:lnTo>
                    <a:pt x="333565" y="1216177"/>
                  </a:lnTo>
                  <a:lnTo>
                    <a:pt x="333375" y="1220101"/>
                  </a:lnTo>
                  <a:lnTo>
                    <a:pt x="338734" y="1221790"/>
                  </a:lnTo>
                  <a:lnTo>
                    <a:pt x="344462" y="1215605"/>
                  </a:lnTo>
                  <a:close/>
                </a:path>
                <a:path w="1104265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24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104265" h="1381759">
                  <a:moveTo>
                    <a:pt x="383730" y="1280845"/>
                  </a:moveTo>
                  <a:lnTo>
                    <a:pt x="381508" y="1277366"/>
                  </a:lnTo>
                  <a:lnTo>
                    <a:pt x="378028" y="1283538"/>
                  </a:lnTo>
                  <a:lnTo>
                    <a:pt x="383082" y="1285684"/>
                  </a:lnTo>
                  <a:lnTo>
                    <a:pt x="383730" y="1280845"/>
                  </a:lnTo>
                  <a:close/>
                </a:path>
                <a:path w="1104265" h="1381759">
                  <a:moveTo>
                    <a:pt x="402805" y="1276350"/>
                  </a:moveTo>
                  <a:lnTo>
                    <a:pt x="402005" y="1271549"/>
                  </a:lnTo>
                  <a:lnTo>
                    <a:pt x="397205" y="1273949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17" y="1277950"/>
                  </a:lnTo>
                  <a:lnTo>
                    <a:pt x="402805" y="1276350"/>
                  </a:lnTo>
                  <a:close/>
                </a:path>
                <a:path w="1104265" h="1381759">
                  <a:moveTo>
                    <a:pt x="408393" y="1210017"/>
                  </a:moveTo>
                  <a:lnTo>
                    <a:pt x="406806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406" y="1210017"/>
                  </a:lnTo>
                  <a:lnTo>
                    <a:pt x="408393" y="1215605"/>
                  </a:lnTo>
                  <a:lnTo>
                    <a:pt x="408393" y="1210017"/>
                  </a:lnTo>
                  <a:close/>
                </a:path>
                <a:path w="1104265" h="1381759">
                  <a:moveTo>
                    <a:pt x="421982" y="1248371"/>
                  </a:moveTo>
                  <a:lnTo>
                    <a:pt x="421386" y="1241742"/>
                  </a:lnTo>
                  <a:lnTo>
                    <a:pt x="421386" y="1237284"/>
                  </a:lnTo>
                  <a:lnTo>
                    <a:pt x="419290" y="1234782"/>
                  </a:lnTo>
                  <a:lnTo>
                    <a:pt x="412394" y="1233995"/>
                  </a:lnTo>
                  <a:lnTo>
                    <a:pt x="414794" y="1239583"/>
                  </a:lnTo>
                  <a:lnTo>
                    <a:pt x="415594" y="1249172"/>
                  </a:lnTo>
                  <a:lnTo>
                    <a:pt x="421982" y="1248371"/>
                  </a:lnTo>
                  <a:close/>
                </a:path>
                <a:path w="1104265" h="1381759">
                  <a:moveTo>
                    <a:pt x="429945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28"/>
                  </a:lnTo>
                  <a:lnTo>
                    <a:pt x="418795" y="1202029"/>
                  </a:lnTo>
                  <a:lnTo>
                    <a:pt x="418795" y="1202817"/>
                  </a:lnTo>
                  <a:lnTo>
                    <a:pt x="425983" y="1195628"/>
                  </a:lnTo>
                  <a:lnTo>
                    <a:pt x="429945" y="1198968"/>
                  </a:lnTo>
                  <a:close/>
                </a:path>
                <a:path w="1104265" h="1381759">
                  <a:moveTo>
                    <a:pt x="460349" y="386016"/>
                  </a:moveTo>
                  <a:lnTo>
                    <a:pt x="455510" y="386016"/>
                  </a:lnTo>
                  <a:lnTo>
                    <a:pt x="450456" y="383019"/>
                  </a:lnTo>
                  <a:lnTo>
                    <a:pt x="446747" y="381520"/>
                  </a:lnTo>
                  <a:lnTo>
                    <a:pt x="445960" y="386016"/>
                  </a:lnTo>
                  <a:lnTo>
                    <a:pt x="449897" y="386918"/>
                  </a:lnTo>
                  <a:lnTo>
                    <a:pt x="454660" y="390220"/>
                  </a:lnTo>
                  <a:lnTo>
                    <a:pt x="458660" y="391414"/>
                  </a:lnTo>
                  <a:lnTo>
                    <a:pt x="460349" y="386016"/>
                  </a:lnTo>
                  <a:close/>
                </a:path>
                <a:path w="1104265" h="1381759">
                  <a:moveTo>
                    <a:pt x="461949" y="32766"/>
                  </a:moveTo>
                  <a:lnTo>
                    <a:pt x="453948" y="32766"/>
                  </a:lnTo>
                  <a:lnTo>
                    <a:pt x="450761" y="36766"/>
                  </a:lnTo>
                  <a:lnTo>
                    <a:pt x="449160" y="41554"/>
                  </a:lnTo>
                  <a:lnTo>
                    <a:pt x="457149" y="41554"/>
                  </a:lnTo>
                  <a:lnTo>
                    <a:pt x="460349" y="37566"/>
                  </a:lnTo>
                  <a:lnTo>
                    <a:pt x="461949" y="32766"/>
                  </a:lnTo>
                  <a:close/>
                </a:path>
                <a:path w="1104265" h="1381759">
                  <a:moveTo>
                    <a:pt x="474738" y="1172451"/>
                  </a:moveTo>
                  <a:lnTo>
                    <a:pt x="463384" y="1172679"/>
                  </a:lnTo>
                  <a:lnTo>
                    <a:pt x="463042" y="1176642"/>
                  </a:lnTo>
                  <a:lnTo>
                    <a:pt x="468553" y="1178521"/>
                  </a:lnTo>
                  <a:lnTo>
                    <a:pt x="474738" y="1172451"/>
                  </a:lnTo>
                  <a:close/>
                </a:path>
                <a:path w="1104265" h="1381759">
                  <a:moveTo>
                    <a:pt x="494715" y="470738"/>
                  </a:moveTo>
                  <a:lnTo>
                    <a:pt x="488721" y="466788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27" y="472732"/>
                  </a:lnTo>
                  <a:lnTo>
                    <a:pt x="492086" y="476008"/>
                  </a:lnTo>
                  <a:lnTo>
                    <a:pt x="494715" y="470738"/>
                  </a:lnTo>
                  <a:close/>
                </a:path>
                <a:path w="1104265" h="1381759">
                  <a:moveTo>
                    <a:pt x="506704" y="1093330"/>
                  </a:moveTo>
                  <a:lnTo>
                    <a:pt x="505104" y="1086142"/>
                  </a:lnTo>
                  <a:lnTo>
                    <a:pt x="499503" y="1085342"/>
                  </a:lnTo>
                  <a:lnTo>
                    <a:pt x="491515" y="1089329"/>
                  </a:lnTo>
                  <a:lnTo>
                    <a:pt x="493115" y="1094130"/>
                  </a:lnTo>
                  <a:lnTo>
                    <a:pt x="493915" y="1097330"/>
                  </a:lnTo>
                  <a:lnTo>
                    <a:pt x="497916" y="1095730"/>
                  </a:lnTo>
                  <a:lnTo>
                    <a:pt x="502704" y="1094930"/>
                  </a:lnTo>
                  <a:lnTo>
                    <a:pt x="506704" y="1093330"/>
                  </a:lnTo>
                  <a:close/>
                </a:path>
                <a:path w="1104265" h="1381759">
                  <a:moveTo>
                    <a:pt x="525881" y="1091730"/>
                  </a:moveTo>
                  <a:lnTo>
                    <a:pt x="523481" y="1082941"/>
                  </a:lnTo>
                  <a:lnTo>
                    <a:pt x="519493" y="1077341"/>
                  </a:lnTo>
                  <a:lnTo>
                    <a:pt x="511492" y="1078941"/>
                  </a:lnTo>
                  <a:lnTo>
                    <a:pt x="514692" y="1086142"/>
                  </a:lnTo>
                  <a:lnTo>
                    <a:pt x="518693" y="1090930"/>
                  </a:lnTo>
                  <a:lnTo>
                    <a:pt x="525881" y="1091730"/>
                  </a:lnTo>
                  <a:close/>
                </a:path>
                <a:path w="1104265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54" y="303796"/>
                  </a:lnTo>
                  <a:lnTo>
                    <a:pt x="563245" y="302717"/>
                  </a:lnTo>
                  <a:close/>
                </a:path>
                <a:path w="1104265" h="1381759">
                  <a:moveTo>
                    <a:pt x="565124" y="544423"/>
                  </a:moveTo>
                  <a:lnTo>
                    <a:pt x="562648" y="540270"/>
                  </a:lnTo>
                  <a:lnTo>
                    <a:pt x="557479" y="538365"/>
                  </a:lnTo>
                  <a:lnTo>
                    <a:pt x="560844" y="541769"/>
                  </a:lnTo>
                  <a:lnTo>
                    <a:pt x="565124" y="544423"/>
                  </a:lnTo>
                  <a:close/>
                </a:path>
                <a:path w="1104265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47" y="1099820"/>
                  </a:lnTo>
                  <a:lnTo>
                    <a:pt x="567207" y="1095235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104265" h="1381759">
                  <a:moveTo>
                    <a:pt x="596214" y="1039787"/>
                  </a:moveTo>
                  <a:lnTo>
                    <a:pt x="590613" y="1040587"/>
                  </a:lnTo>
                  <a:lnTo>
                    <a:pt x="584225" y="1035786"/>
                  </a:lnTo>
                  <a:lnTo>
                    <a:pt x="583425" y="1043774"/>
                  </a:lnTo>
                  <a:lnTo>
                    <a:pt x="589026" y="1042974"/>
                  </a:lnTo>
                  <a:lnTo>
                    <a:pt x="595414" y="1047775"/>
                  </a:lnTo>
                  <a:lnTo>
                    <a:pt x="596214" y="1039787"/>
                  </a:lnTo>
                  <a:close/>
                </a:path>
                <a:path w="1104265" h="1381759">
                  <a:moveTo>
                    <a:pt x="620991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803" y="62344"/>
                  </a:lnTo>
                  <a:lnTo>
                    <a:pt x="616191" y="63931"/>
                  </a:lnTo>
                  <a:lnTo>
                    <a:pt x="620191" y="63931"/>
                  </a:lnTo>
                  <a:lnTo>
                    <a:pt x="620991" y="56743"/>
                  </a:lnTo>
                  <a:close/>
                </a:path>
                <a:path w="1104265" h="1381759">
                  <a:moveTo>
                    <a:pt x="640168" y="40754"/>
                  </a:moveTo>
                  <a:lnTo>
                    <a:pt x="632180" y="38366"/>
                  </a:lnTo>
                  <a:lnTo>
                    <a:pt x="632180" y="43154"/>
                  </a:lnTo>
                  <a:lnTo>
                    <a:pt x="624979" y="47955"/>
                  </a:lnTo>
                  <a:lnTo>
                    <a:pt x="632980" y="50355"/>
                  </a:lnTo>
                  <a:lnTo>
                    <a:pt x="632980" y="45554"/>
                  </a:lnTo>
                  <a:lnTo>
                    <a:pt x="640168" y="40754"/>
                  </a:lnTo>
                  <a:close/>
                </a:path>
                <a:path w="1104265" h="1381759">
                  <a:moveTo>
                    <a:pt x="649757" y="1057363"/>
                  </a:moveTo>
                  <a:lnTo>
                    <a:pt x="642569" y="1050175"/>
                  </a:lnTo>
                  <a:lnTo>
                    <a:pt x="640969" y="1049375"/>
                  </a:lnTo>
                  <a:lnTo>
                    <a:pt x="638022" y="1050340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69" y="1061364"/>
                  </a:lnTo>
                  <a:lnTo>
                    <a:pt x="649757" y="1057363"/>
                  </a:lnTo>
                  <a:close/>
                </a:path>
                <a:path w="1104265" h="1381759">
                  <a:moveTo>
                    <a:pt x="649897" y="980097"/>
                  </a:moveTo>
                  <a:lnTo>
                    <a:pt x="644169" y="975042"/>
                  </a:lnTo>
                  <a:lnTo>
                    <a:pt x="640676" y="979424"/>
                  </a:lnTo>
                  <a:lnTo>
                    <a:pt x="645668" y="981341"/>
                  </a:lnTo>
                  <a:lnTo>
                    <a:pt x="649897" y="980097"/>
                  </a:lnTo>
                  <a:close/>
                </a:path>
                <a:path w="1104265" h="1381759">
                  <a:moveTo>
                    <a:pt x="661746" y="800"/>
                  </a:moveTo>
                  <a:lnTo>
                    <a:pt x="656158" y="0"/>
                  </a:lnTo>
                  <a:lnTo>
                    <a:pt x="656958" y="4000"/>
                  </a:lnTo>
                  <a:lnTo>
                    <a:pt x="649757" y="6388"/>
                  </a:lnTo>
                  <a:lnTo>
                    <a:pt x="656958" y="7988"/>
                  </a:lnTo>
                  <a:lnTo>
                    <a:pt x="660946" y="7988"/>
                  </a:lnTo>
                  <a:lnTo>
                    <a:pt x="661746" y="800"/>
                  </a:lnTo>
                  <a:close/>
                </a:path>
                <a:path w="1104265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52" y="350253"/>
                  </a:lnTo>
                  <a:lnTo>
                    <a:pt x="667067" y="352958"/>
                  </a:lnTo>
                  <a:close/>
                </a:path>
                <a:path w="1104265" h="1381759">
                  <a:moveTo>
                    <a:pt x="681723" y="1109319"/>
                  </a:moveTo>
                  <a:lnTo>
                    <a:pt x="680135" y="1105319"/>
                  </a:lnTo>
                  <a:lnTo>
                    <a:pt x="674535" y="1107719"/>
                  </a:lnTo>
                  <a:lnTo>
                    <a:pt x="664146" y="1108519"/>
                  </a:lnTo>
                  <a:lnTo>
                    <a:pt x="664946" y="1114107"/>
                  </a:lnTo>
                  <a:lnTo>
                    <a:pt x="669315" y="1115453"/>
                  </a:lnTo>
                  <a:lnTo>
                    <a:pt x="674141" y="1118908"/>
                  </a:lnTo>
                  <a:lnTo>
                    <a:pt x="677760" y="1119949"/>
                  </a:lnTo>
                  <a:lnTo>
                    <a:pt x="678535" y="1114107"/>
                  </a:lnTo>
                  <a:lnTo>
                    <a:pt x="676135" y="1114907"/>
                  </a:lnTo>
                  <a:lnTo>
                    <a:pt x="673735" y="1114907"/>
                  </a:lnTo>
                  <a:lnTo>
                    <a:pt x="672934" y="1111707"/>
                  </a:lnTo>
                  <a:lnTo>
                    <a:pt x="676135" y="1110107"/>
                  </a:lnTo>
                  <a:lnTo>
                    <a:pt x="681723" y="1109319"/>
                  </a:lnTo>
                  <a:close/>
                </a:path>
                <a:path w="1104265" h="1381759">
                  <a:moveTo>
                    <a:pt x="687324" y="775246"/>
                  </a:moveTo>
                  <a:lnTo>
                    <a:pt x="680135" y="775246"/>
                  </a:lnTo>
                  <a:lnTo>
                    <a:pt x="676135" y="779233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104265" h="1381759">
                  <a:moveTo>
                    <a:pt x="690524" y="796823"/>
                  </a:moveTo>
                  <a:lnTo>
                    <a:pt x="684923" y="796023"/>
                  </a:lnTo>
                  <a:lnTo>
                    <a:pt x="684923" y="800811"/>
                  </a:lnTo>
                  <a:lnTo>
                    <a:pt x="678535" y="802411"/>
                  </a:lnTo>
                  <a:lnTo>
                    <a:pt x="685723" y="804011"/>
                  </a:lnTo>
                  <a:lnTo>
                    <a:pt x="689724" y="804011"/>
                  </a:lnTo>
                  <a:lnTo>
                    <a:pt x="690524" y="796823"/>
                  </a:lnTo>
                  <a:close/>
                </a:path>
                <a:path w="1104265" h="1381759">
                  <a:moveTo>
                    <a:pt x="696645" y="688289"/>
                  </a:moveTo>
                  <a:lnTo>
                    <a:pt x="693712" y="684136"/>
                  </a:lnTo>
                  <a:lnTo>
                    <a:pt x="689000" y="682218"/>
                  </a:lnTo>
                  <a:lnTo>
                    <a:pt x="692518" y="685634"/>
                  </a:lnTo>
                  <a:lnTo>
                    <a:pt x="696645" y="688289"/>
                  </a:lnTo>
                  <a:close/>
                </a:path>
                <a:path w="1104265" h="1381759">
                  <a:moveTo>
                    <a:pt x="704710" y="339128"/>
                  </a:moveTo>
                  <a:lnTo>
                    <a:pt x="699312" y="334073"/>
                  </a:lnTo>
                  <a:lnTo>
                    <a:pt x="695718" y="338455"/>
                  </a:lnTo>
                  <a:lnTo>
                    <a:pt x="700506" y="340372"/>
                  </a:lnTo>
                  <a:lnTo>
                    <a:pt x="704710" y="339128"/>
                  </a:lnTo>
                  <a:close/>
                </a:path>
                <a:path w="1104265" h="1381759">
                  <a:moveTo>
                    <a:pt x="708875" y="497751"/>
                  </a:moveTo>
                  <a:lnTo>
                    <a:pt x="701713" y="493915"/>
                  </a:lnTo>
                  <a:lnTo>
                    <a:pt x="701802" y="500900"/>
                  </a:lnTo>
                  <a:lnTo>
                    <a:pt x="697611" y="507796"/>
                  </a:lnTo>
                  <a:lnTo>
                    <a:pt x="695083" y="513359"/>
                  </a:lnTo>
                  <a:lnTo>
                    <a:pt x="700112" y="516293"/>
                  </a:lnTo>
                  <a:lnTo>
                    <a:pt x="701929" y="510209"/>
                  </a:lnTo>
                  <a:lnTo>
                    <a:pt x="706907" y="503605"/>
                  </a:lnTo>
                  <a:lnTo>
                    <a:pt x="708875" y="497751"/>
                  </a:lnTo>
                  <a:close/>
                </a:path>
                <a:path w="1104265" h="1381759">
                  <a:moveTo>
                    <a:pt x="712952" y="826795"/>
                  </a:moveTo>
                  <a:lnTo>
                    <a:pt x="708901" y="823188"/>
                  </a:lnTo>
                  <a:lnTo>
                    <a:pt x="703961" y="828586"/>
                  </a:lnTo>
                  <a:lnTo>
                    <a:pt x="708304" y="829183"/>
                  </a:lnTo>
                  <a:lnTo>
                    <a:pt x="712952" y="826795"/>
                  </a:lnTo>
                  <a:close/>
                </a:path>
                <a:path w="1104265" h="1381759">
                  <a:moveTo>
                    <a:pt x="734529" y="101434"/>
                  </a:moveTo>
                  <a:lnTo>
                    <a:pt x="730478" y="97510"/>
                  </a:lnTo>
                  <a:lnTo>
                    <a:pt x="725538" y="103009"/>
                  </a:lnTo>
                  <a:lnTo>
                    <a:pt x="729881" y="103797"/>
                  </a:lnTo>
                  <a:lnTo>
                    <a:pt x="734529" y="101434"/>
                  </a:lnTo>
                  <a:close/>
                </a:path>
                <a:path w="1104265" h="1381759">
                  <a:moveTo>
                    <a:pt x="746125" y="1047496"/>
                  </a:moveTo>
                  <a:lnTo>
                    <a:pt x="745566" y="1043381"/>
                  </a:lnTo>
                  <a:lnTo>
                    <a:pt x="741857" y="1039863"/>
                  </a:lnTo>
                  <a:lnTo>
                    <a:pt x="739267" y="1044575"/>
                  </a:lnTo>
                  <a:lnTo>
                    <a:pt x="746125" y="1047496"/>
                  </a:lnTo>
                  <a:close/>
                </a:path>
                <a:path w="1104265" h="1381759">
                  <a:moveTo>
                    <a:pt x="746721" y="1009815"/>
                  </a:moveTo>
                  <a:lnTo>
                    <a:pt x="740067" y="1009408"/>
                  </a:lnTo>
                  <a:lnTo>
                    <a:pt x="741667" y="1013409"/>
                  </a:lnTo>
                  <a:lnTo>
                    <a:pt x="739063" y="1022896"/>
                  </a:lnTo>
                  <a:lnTo>
                    <a:pt x="743572" y="1018006"/>
                  </a:lnTo>
                  <a:lnTo>
                    <a:pt x="746721" y="1009815"/>
                  </a:lnTo>
                  <a:close/>
                </a:path>
                <a:path w="1104265" h="1381759">
                  <a:moveTo>
                    <a:pt x="763028" y="1068273"/>
                  </a:moveTo>
                  <a:lnTo>
                    <a:pt x="762647" y="1064158"/>
                  </a:lnTo>
                  <a:lnTo>
                    <a:pt x="758977" y="1060640"/>
                  </a:lnTo>
                  <a:lnTo>
                    <a:pt x="756056" y="1065352"/>
                  </a:lnTo>
                  <a:lnTo>
                    <a:pt x="763028" y="1068273"/>
                  </a:lnTo>
                  <a:close/>
                </a:path>
                <a:path w="1104265" h="1381759">
                  <a:moveTo>
                    <a:pt x="782434" y="658558"/>
                  </a:moveTo>
                  <a:lnTo>
                    <a:pt x="776833" y="658558"/>
                  </a:lnTo>
                  <a:lnTo>
                    <a:pt x="778433" y="663346"/>
                  </a:lnTo>
                  <a:lnTo>
                    <a:pt x="777633" y="669747"/>
                  </a:lnTo>
                  <a:lnTo>
                    <a:pt x="782434" y="670547"/>
                  </a:lnTo>
                  <a:lnTo>
                    <a:pt x="780834" y="665746"/>
                  </a:lnTo>
                  <a:lnTo>
                    <a:pt x="782434" y="658558"/>
                  </a:lnTo>
                  <a:close/>
                </a:path>
                <a:path w="1104265" h="1381759">
                  <a:moveTo>
                    <a:pt x="784021" y="145453"/>
                  </a:moveTo>
                  <a:lnTo>
                    <a:pt x="783234" y="142265"/>
                  </a:lnTo>
                  <a:lnTo>
                    <a:pt x="783234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53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53"/>
                  </a:lnTo>
                  <a:close/>
                </a:path>
                <a:path w="1104265" h="1381759">
                  <a:moveTo>
                    <a:pt x="792429" y="587590"/>
                  </a:moveTo>
                  <a:lnTo>
                    <a:pt x="789622" y="583425"/>
                  </a:lnTo>
                  <a:lnTo>
                    <a:pt x="784567" y="581520"/>
                  </a:lnTo>
                  <a:lnTo>
                    <a:pt x="788123" y="584923"/>
                  </a:lnTo>
                  <a:lnTo>
                    <a:pt x="792429" y="587590"/>
                  </a:lnTo>
                  <a:close/>
                </a:path>
                <a:path w="1104265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43" y="1214081"/>
                  </a:lnTo>
                  <a:lnTo>
                    <a:pt x="792022" y="1218806"/>
                  </a:lnTo>
                  <a:lnTo>
                    <a:pt x="798982" y="1221727"/>
                  </a:lnTo>
                  <a:close/>
                </a:path>
                <a:path w="1104265" h="1381759">
                  <a:moveTo>
                    <a:pt x="800049" y="730338"/>
                  </a:moveTo>
                  <a:lnTo>
                    <a:pt x="795223" y="729691"/>
                  </a:lnTo>
                  <a:lnTo>
                    <a:pt x="793750" y="733031"/>
                  </a:lnTo>
                  <a:lnTo>
                    <a:pt x="790117" y="737273"/>
                  </a:lnTo>
                  <a:lnTo>
                    <a:pt x="789038" y="740930"/>
                  </a:lnTo>
                  <a:lnTo>
                    <a:pt x="795223" y="742467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104265" h="1381759">
                  <a:moveTo>
                    <a:pt x="811999" y="270929"/>
                  </a:moveTo>
                  <a:lnTo>
                    <a:pt x="806411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29"/>
                  </a:lnTo>
                  <a:close/>
                </a:path>
                <a:path w="1104265" h="1381759">
                  <a:moveTo>
                    <a:pt x="820788" y="389216"/>
                  </a:moveTo>
                  <a:lnTo>
                    <a:pt x="815200" y="388416"/>
                  </a:lnTo>
                  <a:lnTo>
                    <a:pt x="816000" y="393217"/>
                  </a:lnTo>
                  <a:lnTo>
                    <a:pt x="808799" y="395617"/>
                  </a:lnTo>
                  <a:lnTo>
                    <a:pt x="816000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104265" h="1381759">
                  <a:moveTo>
                    <a:pt x="823988" y="745667"/>
                  </a:moveTo>
                  <a:lnTo>
                    <a:pt x="816000" y="746467"/>
                  </a:lnTo>
                  <a:lnTo>
                    <a:pt x="812800" y="749668"/>
                  </a:lnTo>
                  <a:lnTo>
                    <a:pt x="811199" y="754456"/>
                  </a:lnTo>
                  <a:lnTo>
                    <a:pt x="819188" y="754456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104265" h="1381759">
                  <a:moveTo>
                    <a:pt x="839228" y="358101"/>
                  </a:moveTo>
                  <a:lnTo>
                    <a:pt x="835177" y="354050"/>
                  </a:lnTo>
                  <a:lnTo>
                    <a:pt x="830237" y="359892"/>
                  </a:lnTo>
                  <a:lnTo>
                    <a:pt x="834580" y="360641"/>
                  </a:lnTo>
                  <a:lnTo>
                    <a:pt x="839228" y="358101"/>
                  </a:lnTo>
                  <a:close/>
                </a:path>
                <a:path w="1104265" h="1381759">
                  <a:moveTo>
                    <a:pt x="843241" y="551624"/>
                  </a:moveTo>
                  <a:lnTo>
                    <a:pt x="840778" y="547458"/>
                  </a:lnTo>
                  <a:lnTo>
                    <a:pt x="835596" y="545553"/>
                  </a:lnTo>
                  <a:lnTo>
                    <a:pt x="838974" y="548957"/>
                  </a:lnTo>
                  <a:lnTo>
                    <a:pt x="843241" y="551624"/>
                  </a:lnTo>
                  <a:close/>
                </a:path>
                <a:path w="1104265" h="1381759">
                  <a:moveTo>
                    <a:pt x="849668" y="966749"/>
                  </a:moveTo>
                  <a:lnTo>
                    <a:pt x="847458" y="963269"/>
                  </a:lnTo>
                  <a:lnTo>
                    <a:pt x="843965" y="969454"/>
                  </a:lnTo>
                  <a:lnTo>
                    <a:pt x="849020" y="971588"/>
                  </a:lnTo>
                  <a:lnTo>
                    <a:pt x="849668" y="966749"/>
                  </a:lnTo>
                  <a:close/>
                </a:path>
                <a:path w="1104265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60" y="519087"/>
                  </a:lnTo>
                  <a:lnTo>
                    <a:pt x="858875" y="521944"/>
                  </a:lnTo>
                  <a:close/>
                </a:path>
                <a:path w="1104265" h="1381759">
                  <a:moveTo>
                    <a:pt x="863447" y="1006119"/>
                  </a:moveTo>
                  <a:lnTo>
                    <a:pt x="862914" y="1000836"/>
                  </a:lnTo>
                  <a:lnTo>
                    <a:pt x="859155" y="999820"/>
                  </a:lnTo>
                  <a:lnTo>
                    <a:pt x="860755" y="1005420"/>
                  </a:lnTo>
                  <a:lnTo>
                    <a:pt x="849566" y="1005420"/>
                  </a:lnTo>
                  <a:lnTo>
                    <a:pt x="855154" y="1014209"/>
                  </a:lnTo>
                  <a:lnTo>
                    <a:pt x="860844" y="1011847"/>
                  </a:lnTo>
                  <a:lnTo>
                    <a:pt x="863447" y="1006119"/>
                  </a:lnTo>
                  <a:close/>
                </a:path>
                <a:path w="1104265" h="1381759">
                  <a:moveTo>
                    <a:pt x="867943" y="1087729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55" y="1090129"/>
                  </a:lnTo>
                  <a:lnTo>
                    <a:pt x="863155" y="1088529"/>
                  </a:lnTo>
                  <a:lnTo>
                    <a:pt x="867143" y="1094130"/>
                  </a:lnTo>
                  <a:lnTo>
                    <a:pt x="867943" y="1087729"/>
                  </a:lnTo>
                  <a:close/>
                </a:path>
                <a:path w="1104265" h="1381759">
                  <a:moveTo>
                    <a:pt x="875271" y="702437"/>
                  </a:moveTo>
                  <a:lnTo>
                    <a:pt x="869543" y="697712"/>
                  </a:lnTo>
                  <a:lnTo>
                    <a:pt x="866063" y="701992"/>
                  </a:lnTo>
                  <a:lnTo>
                    <a:pt x="871042" y="703707"/>
                  </a:lnTo>
                  <a:lnTo>
                    <a:pt x="875271" y="702437"/>
                  </a:lnTo>
                  <a:close/>
                </a:path>
                <a:path w="1104265" h="1381759">
                  <a:moveTo>
                    <a:pt x="889520" y="955065"/>
                  </a:moveTo>
                  <a:lnTo>
                    <a:pt x="880732" y="954265"/>
                  </a:lnTo>
                  <a:lnTo>
                    <a:pt x="881532" y="959065"/>
                  </a:lnTo>
                  <a:lnTo>
                    <a:pt x="875931" y="965454"/>
                  </a:lnTo>
                  <a:lnTo>
                    <a:pt x="884732" y="966254"/>
                  </a:lnTo>
                  <a:lnTo>
                    <a:pt x="883932" y="961453"/>
                  </a:lnTo>
                  <a:lnTo>
                    <a:pt x="889520" y="955065"/>
                  </a:lnTo>
                  <a:close/>
                </a:path>
                <a:path w="1104265" h="1381759">
                  <a:moveTo>
                    <a:pt x="900709" y="684923"/>
                  </a:moveTo>
                  <a:lnTo>
                    <a:pt x="895121" y="684136"/>
                  </a:lnTo>
                  <a:lnTo>
                    <a:pt x="895921" y="688124"/>
                  </a:lnTo>
                  <a:lnTo>
                    <a:pt x="889520" y="690524"/>
                  </a:lnTo>
                  <a:lnTo>
                    <a:pt x="895921" y="692124"/>
                  </a:lnTo>
                  <a:lnTo>
                    <a:pt x="899909" y="692124"/>
                  </a:lnTo>
                  <a:lnTo>
                    <a:pt x="900709" y="684923"/>
                  </a:lnTo>
                  <a:close/>
                </a:path>
                <a:path w="1104265" h="1381759">
                  <a:moveTo>
                    <a:pt x="907910" y="666546"/>
                  </a:moveTo>
                  <a:lnTo>
                    <a:pt x="907110" y="665746"/>
                  </a:lnTo>
                  <a:lnTo>
                    <a:pt x="903109" y="666546"/>
                  </a:lnTo>
                  <a:lnTo>
                    <a:pt x="893749" y="661822"/>
                  </a:lnTo>
                  <a:lnTo>
                    <a:pt x="897712" y="667143"/>
                  </a:lnTo>
                  <a:lnTo>
                    <a:pt x="905586" y="672172"/>
                  </a:lnTo>
                  <a:lnTo>
                    <a:pt x="907910" y="666546"/>
                  </a:lnTo>
                  <a:close/>
                </a:path>
                <a:path w="1104265" h="1381759">
                  <a:moveTo>
                    <a:pt x="917498" y="841578"/>
                  </a:moveTo>
                  <a:lnTo>
                    <a:pt x="910297" y="841578"/>
                  </a:lnTo>
                  <a:lnTo>
                    <a:pt x="908431" y="845515"/>
                  </a:lnTo>
                  <a:lnTo>
                    <a:pt x="902512" y="849668"/>
                  </a:lnTo>
                  <a:lnTo>
                    <a:pt x="899287" y="853376"/>
                  </a:lnTo>
                  <a:lnTo>
                    <a:pt x="905510" y="855967"/>
                  </a:lnTo>
                  <a:lnTo>
                    <a:pt x="904709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66"/>
                  </a:lnTo>
                  <a:lnTo>
                    <a:pt x="917498" y="841578"/>
                  </a:lnTo>
                  <a:close/>
                </a:path>
                <a:path w="1104265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82" y="498017"/>
                  </a:lnTo>
                  <a:lnTo>
                    <a:pt x="940473" y="496925"/>
                  </a:lnTo>
                  <a:close/>
                </a:path>
                <a:path w="1104265" h="1381759">
                  <a:moveTo>
                    <a:pt x="953465" y="646569"/>
                  </a:moveTo>
                  <a:lnTo>
                    <a:pt x="950988" y="640283"/>
                  </a:lnTo>
                  <a:lnTo>
                    <a:pt x="945070" y="638276"/>
                  </a:lnTo>
                  <a:lnTo>
                    <a:pt x="941552" y="638810"/>
                  </a:lnTo>
                  <a:lnTo>
                    <a:pt x="946264" y="640168"/>
                  </a:lnTo>
                  <a:lnTo>
                    <a:pt x="947864" y="645769"/>
                  </a:lnTo>
                  <a:lnTo>
                    <a:pt x="952665" y="654558"/>
                  </a:lnTo>
                  <a:lnTo>
                    <a:pt x="953465" y="646569"/>
                  </a:lnTo>
                  <a:close/>
                </a:path>
                <a:path w="1104265" h="1381759">
                  <a:moveTo>
                    <a:pt x="971842" y="390817"/>
                  </a:moveTo>
                  <a:lnTo>
                    <a:pt x="966381" y="387578"/>
                  </a:lnTo>
                  <a:lnTo>
                    <a:pt x="962952" y="390715"/>
                  </a:lnTo>
                  <a:lnTo>
                    <a:pt x="962964" y="396100"/>
                  </a:lnTo>
                  <a:lnTo>
                    <a:pt x="967841" y="399605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104265" h="1381759">
                  <a:moveTo>
                    <a:pt x="1011008" y="949464"/>
                  </a:moveTo>
                  <a:lnTo>
                    <a:pt x="1009408" y="945476"/>
                  </a:lnTo>
                  <a:lnTo>
                    <a:pt x="1001407" y="946277"/>
                  </a:lnTo>
                  <a:lnTo>
                    <a:pt x="1002207" y="951865"/>
                  </a:lnTo>
                  <a:lnTo>
                    <a:pt x="1006208" y="950264"/>
                  </a:lnTo>
                  <a:lnTo>
                    <a:pt x="1010208" y="955865"/>
                  </a:lnTo>
                  <a:lnTo>
                    <a:pt x="1011008" y="949464"/>
                  </a:lnTo>
                  <a:close/>
                </a:path>
                <a:path w="1104265" h="1381759">
                  <a:moveTo>
                    <a:pt x="1013396" y="931087"/>
                  </a:moveTo>
                  <a:lnTo>
                    <a:pt x="1011796" y="927087"/>
                  </a:lnTo>
                  <a:lnTo>
                    <a:pt x="1003808" y="927887"/>
                  </a:lnTo>
                  <a:lnTo>
                    <a:pt x="1004608" y="933488"/>
                  </a:lnTo>
                  <a:lnTo>
                    <a:pt x="1009408" y="931887"/>
                  </a:lnTo>
                  <a:lnTo>
                    <a:pt x="1013396" y="937488"/>
                  </a:lnTo>
                  <a:lnTo>
                    <a:pt x="1013396" y="931087"/>
                  </a:lnTo>
                  <a:close/>
                </a:path>
                <a:path w="1104265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67" y="693356"/>
                  </a:lnTo>
                  <a:lnTo>
                    <a:pt x="1038174" y="698512"/>
                  </a:lnTo>
                  <a:lnTo>
                    <a:pt x="1039126" y="704037"/>
                  </a:lnTo>
                  <a:lnTo>
                    <a:pt x="1039177" y="709104"/>
                  </a:lnTo>
                  <a:lnTo>
                    <a:pt x="1039520" y="710882"/>
                  </a:lnTo>
                  <a:lnTo>
                    <a:pt x="1041374" y="706513"/>
                  </a:lnTo>
                  <a:lnTo>
                    <a:pt x="1045032" y="703122"/>
                  </a:lnTo>
                  <a:close/>
                </a:path>
                <a:path w="1104265" h="1381759">
                  <a:moveTo>
                    <a:pt x="1045375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52" y="756373"/>
                  </a:lnTo>
                  <a:lnTo>
                    <a:pt x="1022197" y="753668"/>
                  </a:lnTo>
                  <a:lnTo>
                    <a:pt x="1025131" y="760780"/>
                  </a:lnTo>
                  <a:lnTo>
                    <a:pt x="1028890" y="766851"/>
                  </a:lnTo>
                  <a:lnTo>
                    <a:pt x="1033094" y="772325"/>
                  </a:lnTo>
                  <a:lnTo>
                    <a:pt x="1037374" y="777633"/>
                  </a:lnTo>
                  <a:lnTo>
                    <a:pt x="1036574" y="772045"/>
                  </a:lnTo>
                  <a:lnTo>
                    <a:pt x="1044575" y="773645"/>
                  </a:lnTo>
                  <a:lnTo>
                    <a:pt x="1045375" y="768845"/>
                  </a:lnTo>
                  <a:close/>
                </a:path>
                <a:path w="1104265" h="1381759">
                  <a:moveTo>
                    <a:pt x="1066152" y="711301"/>
                  </a:moveTo>
                  <a:lnTo>
                    <a:pt x="1060577" y="711212"/>
                  </a:lnTo>
                  <a:lnTo>
                    <a:pt x="1053960" y="709409"/>
                  </a:lnTo>
                  <a:lnTo>
                    <a:pt x="1048842" y="708939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69" y="717054"/>
                  </a:lnTo>
                  <a:lnTo>
                    <a:pt x="1066152" y="711301"/>
                  </a:lnTo>
                  <a:close/>
                </a:path>
                <a:path w="1104265" h="1381759">
                  <a:moveTo>
                    <a:pt x="1086129" y="914311"/>
                  </a:moveTo>
                  <a:lnTo>
                    <a:pt x="1085329" y="908710"/>
                  </a:lnTo>
                  <a:lnTo>
                    <a:pt x="1080528" y="911110"/>
                  </a:lnTo>
                  <a:lnTo>
                    <a:pt x="1073340" y="911910"/>
                  </a:lnTo>
                  <a:lnTo>
                    <a:pt x="1074140" y="916698"/>
                  </a:lnTo>
                  <a:lnTo>
                    <a:pt x="1078941" y="915098"/>
                  </a:lnTo>
                  <a:lnTo>
                    <a:pt x="1086129" y="914311"/>
                  </a:lnTo>
                  <a:close/>
                </a:path>
                <a:path w="1104265" h="1381759">
                  <a:moveTo>
                    <a:pt x="1103706" y="907910"/>
                  </a:moveTo>
                  <a:lnTo>
                    <a:pt x="1101318" y="901522"/>
                  </a:lnTo>
                  <a:lnTo>
                    <a:pt x="1096518" y="899121"/>
                  </a:lnTo>
                  <a:lnTo>
                    <a:pt x="1090930" y="899121"/>
                  </a:lnTo>
                  <a:lnTo>
                    <a:pt x="1093317" y="905510"/>
                  </a:lnTo>
                  <a:lnTo>
                    <a:pt x="1098118" y="907910"/>
                  </a:lnTo>
                  <a:lnTo>
                    <a:pt x="1103706" y="9079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144036" y="8680068"/>
              <a:ext cx="1035685" cy="1090295"/>
            </a:xfrm>
            <a:custGeom>
              <a:avLst/>
              <a:gdLst/>
              <a:ahLst/>
              <a:cxnLst/>
              <a:rect l="l" t="t" r="r" b="b"/>
              <a:pathLst>
                <a:path w="1035684" h="1090295">
                  <a:moveTo>
                    <a:pt x="8991" y="266141"/>
                  </a:moveTo>
                  <a:lnTo>
                    <a:pt x="4940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1035684" h="1090295">
                  <a:moveTo>
                    <a:pt x="71437" y="685723"/>
                  </a:moveTo>
                  <a:lnTo>
                    <a:pt x="67284" y="682129"/>
                  </a:lnTo>
                  <a:lnTo>
                    <a:pt x="62674" y="687527"/>
                  </a:lnTo>
                  <a:lnTo>
                    <a:pt x="66979" y="688124"/>
                  </a:lnTo>
                  <a:lnTo>
                    <a:pt x="71437" y="685723"/>
                  </a:lnTo>
                  <a:close/>
                </a:path>
                <a:path w="1035684" h="1090295">
                  <a:moveTo>
                    <a:pt x="107035" y="302323"/>
                  </a:moveTo>
                  <a:lnTo>
                    <a:pt x="101650" y="297713"/>
                  </a:lnTo>
                  <a:lnTo>
                    <a:pt x="98044" y="301637"/>
                  </a:lnTo>
                  <a:lnTo>
                    <a:pt x="102844" y="303403"/>
                  </a:lnTo>
                  <a:lnTo>
                    <a:pt x="107035" y="302323"/>
                  </a:lnTo>
                  <a:close/>
                </a:path>
                <a:path w="1035684" h="1090295">
                  <a:moveTo>
                    <a:pt x="144805" y="340067"/>
                  </a:moveTo>
                  <a:lnTo>
                    <a:pt x="138404" y="340868"/>
                  </a:lnTo>
                  <a:lnTo>
                    <a:pt x="128016" y="339267"/>
                  </a:lnTo>
                  <a:lnTo>
                    <a:pt x="127215" y="345668"/>
                  </a:lnTo>
                  <a:lnTo>
                    <a:pt x="134239" y="346138"/>
                  </a:lnTo>
                  <a:lnTo>
                    <a:pt x="139014" y="347065"/>
                  </a:lnTo>
                  <a:lnTo>
                    <a:pt x="142278" y="345884"/>
                  </a:lnTo>
                  <a:lnTo>
                    <a:pt x="144805" y="340067"/>
                  </a:lnTo>
                  <a:close/>
                </a:path>
                <a:path w="1035684" h="1090295">
                  <a:moveTo>
                    <a:pt x="167982" y="227380"/>
                  </a:moveTo>
                  <a:lnTo>
                    <a:pt x="159435" y="224904"/>
                  </a:lnTo>
                  <a:lnTo>
                    <a:pt x="157187" y="229171"/>
                  </a:lnTo>
                  <a:lnTo>
                    <a:pt x="160337" y="232549"/>
                  </a:lnTo>
                  <a:lnTo>
                    <a:pt x="167982" y="227380"/>
                  </a:lnTo>
                  <a:close/>
                </a:path>
                <a:path w="1035684" h="1090295">
                  <a:moveTo>
                    <a:pt x="176771" y="334467"/>
                  </a:moveTo>
                  <a:lnTo>
                    <a:pt x="171170" y="333679"/>
                  </a:lnTo>
                  <a:lnTo>
                    <a:pt x="171970" y="338467"/>
                  </a:lnTo>
                  <a:lnTo>
                    <a:pt x="165582" y="340868"/>
                  </a:lnTo>
                  <a:lnTo>
                    <a:pt x="171970" y="341668"/>
                  </a:lnTo>
                  <a:lnTo>
                    <a:pt x="175971" y="341668"/>
                  </a:lnTo>
                  <a:lnTo>
                    <a:pt x="176771" y="334467"/>
                  </a:lnTo>
                  <a:close/>
                </a:path>
                <a:path w="1035684" h="1090295">
                  <a:moveTo>
                    <a:pt x="180378" y="243408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78" y="243408"/>
                  </a:lnTo>
                  <a:close/>
                </a:path>
                <a:path w="1035684" h="1090295">
                  <a:moveTo>
                    <a:pt x="183349" y="274116"/>
                  </a:moveTo>
                  <a:lnTo>
                    <a:pt x="179273" y="273037"/>
                  </a:lnTo>
                  <a:lnTo>
                    <a:pt x="175933" y="277495"/>
                  </a:lnTo>
                  <a:lnTo>
                    <a:pt x="180771" y="284124"/>
                  </a:lnTo>
                  <a:lnTo>
                    <a:pt x="183349" y="274116"/>
                  </a:lnTo>
                  <a:close/>
                </a:path>
                <a:path w="1035684" h="1090295">
                  <a:moveTo>
                    <a:pt x="191960" y="774039"/>
                  </a:moveTo>
                  <a:lnTo>
                    <a:pt x="186359" y="773239"/>
                  </a:lnTo>
                  <a:lnTo>
                    <a:pt x="187159" y="778040"/>
                  </a:lnTo>
                  <a:lnTo>
                    <a:pt x="179971" y="779640"/>
                  </a:lnTo>
                  <a:lnTo>
                    <a:pt x="187159" y="781240"/>
                  </a:lnTo>
                  <a:lnTo>
                    <a:pt x="191160" y="781240"/>
                  </a:lnTo>
                  <a:lnTo>
                    <a:pt x="191960" y="774039"/>
                  </a:lnTo>
                  <a:close/>
                </a:path>
                <a:path w="1035684" h="1090295">
                  <a:moveTo>
                    <a:pt x="197281" y="400735"/>
                  </a:moveTo>
                  <a:lnTo>
                    <a:pt x="193052" y="399605"/>
                  </a:lnTo>
                  <a:lnTo>
                    <a:pt x="189865" y="403885"/>
                  </a:lnTo>
                  <a:lnTo>
                    <a:pt x="195148" y="410400"/>
                  </a:lnTo>
                  <a:lnTo>
                    <a:pt x="197281" y="400735"/>
                  </a:lnTo>
                  <a:close/>
                </a:path>
                <a:path w="1035684" h="1090295">
                  <a:moveTo>
                    <a:pt x="199999" y="245694"/>
                  </a:moveTo>
                  <a:lnTo>
                    <a:pt x="195948" y="241769"/>
                  </a:lnTo>
                  <a:lnTo>
                    <a:pt x="191008" y="247269"/>
                  </a:lnTo>
                  <a:lnTo>
                    <a:pt x="195351" y="248056"/>
                  </a:lnTo>
                  <a:lnTo>
                    <a:pt x="199999" y="245694"/>
                  </a:lnTo>
                  <a:close/>
                </a:path>
                <a:path w="1035684" h="1090295">
                  <a:moveTo>
                    <a:pt x="215138" y="595820"/>
                  </a:moveTo>
                  <a:lnTo>
                    <a:pt x="208737" y="595020"/>
                  </a:lnTo>
                  <a:lnTo>
                    <a:pt x="206438" y="598246"/>
                  </a:lnTo>
                  <a:lnTo>
                    <a:pt x="201752" y="601611"/>
                  </a:lnTo>
                  <a:lnTo>
                    <a:pt x="199745" y="604685"/>
                  </a:lnTo>
                  <a:lnTo>
                    <a:pt x="205536" y="607009"/>
                  </a:lnTo>
                  <a:lnTo>
                    <a:pt x="205536" y="602208"/>
                  </a:lnTo>
                  <a:lnTo>
                    <a:pt x="209537" y="603008"/>
                  </a:lnTo>
                  <a:lnTo>
                    <a:pt x="210337" y="606209"/>
                  </a:lnTo>
                  <a:lnTo>
                    <a:pt x="210337" y="610997"/>
                  </a:lnTo>
                  <a:lnTo>
                    <a:pt x="214337" y="610997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1035684" h="1090295">
                  <a:moveTo>
                    <a:pt x="242354" y="691324"/>
                  </a:moveTo>
                  <a:lnTo>
                    <a:pt x="238315" y="687730"/>
                  </a:lnTo>
                  <a:lnTo>
                    <a:pt x="233362" y="693127"/>
                  </a:lnTo>
                  <a:lnTo>
                    <a:pt x="237705" y="693724"/>
                  </a:lnTo>
                  <a:lnTo>
                    <a:pt x="242354" y="691324"/>
                  </a:lnTo>
                  <a:close/>
                </a:path>
                <a:path w="1035684" h="1090295">
                  <a:moveTo>
                    <a:pt x="268046" y="681736"/>
                  </a:moveTo>
                  <a:lnTo>
                    <a:pt x="263880" y="678141"/>
                  </a:lnTo>
                  <a:lnTo>
                    <a:pt x="259270" y="683526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1035684" h="1090295">
                  <a:moveTo>
                    <a:pt x="275069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69" y="39560"/>
                  </a:lnTo>
                  <a:lnTo>
                    <a:pt x="273469" y="34772"/>
                  </a:lnTo>
                  <a:lnTo>
                    <a:pt x="275069" y="27571"/>
                  </a:lnTo>
                  <a:close/>
                </a:path>
                <a:path w="1035684" h="1090295">
                  <a:moveTo>
                    <a:pt x="280670" y="454355"/>
                  </a:moveTo>
                  <a:lnTo>
                    <a:pt x="278269" y="446366"/>
                  </a:lnTo>
                  <a:lnTo>
                    <a:pt x="275069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54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69" y="459155"/>
                  </a:lnTo>
                  <a:lnTo>
                    <a:pt x="280670" y="454355"/>
                  </a:lnTo>
                  <a:close/>
                </a:path>
                <a:path w="1035684" h="1090295">
                  <a:moveTo>
                    <a:pt x="283870" y="467144"/>
                  </a:moveTo>
                  <a:lnTo>
                    <a:pt x="275869" y="467944"/>
                  </a:lnTo>
                  <a:lnTo>
                    <a:pt x="269481" y="470344"/>
                  </a:lnTo>
                  <a:lnTo>
                    <a:pt x="266280" y="476732"/>
                  </a:lnTo>
                  <a:lnTo>
                    <a:pt x="276669" y="476732"/>
                  </a:lnTo>
                  <a:lnTo>
                    <a:pt x="283070" y="474332"/>
                  </a:lnTo>
                  <a:lnTo>
                    <a:pt x="283870" y="467144"/>
                  </a:lnTo>
                  <a:close/>
                </a:path>
                <a:path w="1035684" h="1090295">
                  <a:moveTo>
                    <a:pt x="301447" y="687730"/>
                  </a:moveTo>
                  <a:lnTo>
                    <a:pt x="300647" y="686930"/>
                  </a:lnTo>
                  <a:lnTo>
                    <a:pt x="296646" y="687730"/>
                  </a:lnTo>
                  <a:lnTo>
                    <a:pt x="286943" y="683006"/>
                  </a:lnTo>
                  <a:lnTo>
                    <a:pt x="290957" y="688327"/>
                  </a:lnTo>
                  <a:lnTo>
                    <a:pt x="299008" y="693343"/>
                  </a:lnTo>
                  <a:lnTo>
                    <a:pt x="301447" y="687730"/>
                  </a:lnTo>
                  <a:close/>
                </a:path>
                <a:path w="1035684" h="1090295">
                  <a:moveTo>
                    <a:pt x="302247" y="935482"/>
                  </a:moveTo>
                  <a:lnTo>
                    <a:pt x="296646" y="934681"/>
                  </a:lnTo>
                  <a:lnTo>
                    <a:pt x="297446" y="939482"/>
                  </a:lnTo>
                  <a:lnTo>
                    <a:pt x="291058" y="941882"/>
                  </a:lnTo>
                  <a:lnTo>
                    <a:pt x="297446" y="942682"/>
                  </a:lnTo>
                  <a:lnTo>
                    <a:pt x="301447" y="942682"/>
                  </a:lnTo>
                  <a:lnTo>
                    <a:pt x="302247" y="935482"/>
                  </a:lnTo>
                  <a:close/>
                </a:path>
                <a:path w="1035684" h="1090295">
                  <a:moveTo>
                    <a:pt x="303047" y="181825"/>
                  </a:moveTo>
                  <a:lnTo>
                    <a:pt x="295059" y="182626"/>
                  </a:lnTo>
                  <a:lnTo>
                    <a:pt x="288658" y="185013"/>
                  </a:lnTo>
                  <a:lnTo>
                    <a:pt x="285457" y="191414"/>
                  </a:lnTo>
                  <a:lnTo>
                    <a:pt x="295846" y="191414"/>
                  </a:lnTo>
                  <a:lnTo>
                    <a:pt x="302247" y="189014"/>
                  </a:lnTo>
                  <a:lnTo>
                    <a:pt x="303047" y="181825"/>
                  </a:lnTo>
                  <a:close/>
                </a:path>
                <a:path w="1035684" h="1090295">
                  <a:moveTo>
                    <a:pt x="311035" y="542264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46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35" y="542264"/>
                  </a:lnTo>
                  <a:close/>
                </a:path>
                <a:path w="1035684" h="1090295">
                  <a:moveTo>
                    <a:pt x="320624" y="942682"/>
                  </a:moveTo>
                  <a:lnTo>
                    <a:pt x="315036" y="941882"/>
                  </a:lnTo>
                  <a:lnTo>
                    <a:pt x="315836" y="946670"/>
                  </a:lnTo>
                  <a:lnTo>
                    <a:pt x="309435" y="949071"/>
                  </a:lnTo>
                  <a:lnTo>
                    <a:pt x="315836" y="949871"/>
                  </a:lnTo>
                  <a:lnTo>
                    <a:pt x="319824" y="949871"/>
                  </a:lnTo>
                  <a:lnTo>
                    <a:pt x="320624" y="942682"/>
                  </a:lnTo>
                  <a:close/>
                </a:path>
                <a:path w="1035684" h="1090295">
                  <a:moveTo>
                    <a:pt x="321424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24" y="1019403"/>
                  </a:lnTo>
                  <a:lnTo>
                    <a:pt x="319824" y="1014603"/>
                  </a:lnTo>
                  <a:lnTo>
                    <a:pt x="321424" y="1007414"/>
                  </a:lnTo>
                  <a:close/>
                </a:path>
                <a:path w="1035684" h="1090295">
                  <a:moveTo>
                    <a:pt x="323164" y="794639"/>
                  </a:moveTo>
                  <a:lnTo>
                    <a:pt x="317436" y="790028"/>
                  </a:lnTo>
                  <a:lnTo>
                    <a:pt x="313944" y="793965"/>
                  </a:lnTo>
                  <a:lnTo>
                    <a:pt x="318935" y="795718"/>
                  </a:lnTo>
                  <a:lnTo>
                    <a:pt x="323164" y="794639"/>
                  </a:lnTo>
                  <a:close/>
                </a:path>
                <a:path w="1035684" h="1090295">
                  <a:moveTo>
                    <a:pt x="323189" y="640969"/>
                  </a:moveTo>
                  <a:lnTo>
                    <a:pt x="319024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69"/>
                  </a:lnTo>
                  <a:close/>
                </a:path>
                <a:path w="1035684" h="1090295">
                  <a:moveTo>
                    <a:pt x="324624" y="825995"/>
                  </a:moveTo>
                  <a:lnTo>
                    <a:pt x="319024" y="825995"/>
                  </a:lnTo>
                  <a:lnTo>
                    <a:pt x="314236" y="819594"/>
                  </a:lnTo>
                  <a:lnTo>
                    <a:pt x="311035" y="826795"/>
                  </a:lnTo>
                  <a:lnTo>
                    <a:pt x="316636" y="826795"/>
                  </a:lnTo>
                  <a:lnTo>
                    <a:pt x="322224" y="833183"/>
                  </a:lnTo>
                  <a:lnTo>
                    <a:pt x="324624" y="825995"/>
                  </a:lnTo>
                  <a:close/>
                </a:path>
                <a:path w="1035684" h="1090295">
                  <a:moveTo>
                    <a:pt x="329120" y="418439"/>
                  </a:moveTo>
                  <a:lnTo>
                    <a:pt x="324624" y="414401"/>
                  </a:lnTo>
                  <a:lnTo>
                    <a:pt x="320128" y="420243"/>
                  </a:lnTo>
                  <a:lnTo>
                    <a:pt x="324624" y="420992"/>
                  </a:lnTo>
                  <a:lnTo>
                    <a:pt x="329120" y="418439"/>
                  </a:lnTo>
                  <a:close/>
                </a:path>
                <a:path w="1035684" h="1090295">
                  <a:moveTo>
                    <a:pt x="331012" y="1027391"/>
                  </a:moveTo>
                  <a:lnTo>
                    <a:pt x="323024" y="1027391"/>
                  </a:lnTo>
                  <a:lnTo>
                    <a:pt x="319824" y="1031392"/>
                  </a:lnTo>
                  <a:lnTo>
                    <a:pt x="318236" y="1036180"/>
                  </a:lnTo>
                  <a:lnTo>
                    <a:pt x="326224" y="1036180"/>
                  </a:lnTo>
                  <a:lnTo>
                    <a:pt x="329425" y="1032192"/>
                  </a:lnTo>
                  <a:lnTo>
                    <a:pt x="331012" y="1027391"/>
                  </a:lnTo>
                  <a:close/>
                </a:path>
                <a:path w="1035684" h="1090295">
                  <a:moveTo>
                    <a:pt x="353441" y="861212"/>
                  </a:moveTo>
                  <a:lnTo>
                    <a:pt x="349402" y="857161"/>
                  </a:lnTo>
                  <a:lnTo>
                    <a:pt x="344449" y="863003"/>
                  </a:lnTo>
                  <a:lnTo>
                    <a:pt x="348805" y="863752"/>
                  </a:lnTo>
                  <a:lnTo>
                    <a:pt x="353441" y="861212"/>
                  </a:lnTo>
                  <a:close/>
                </a:path>
                <a:path w="1035684" h="1090295">
                  <a:moveTo>
                    <a:pt x="363791" y="560654"/>
                  </a:moveTo>
                  <a:lnTo>
                    <a:pt x="358190" y="560654"/>
                  </a:lnTo>
                  <a:lnTo>
                    <a:pt x="359791" y="565442"/>
                  </a:lnTo>
                  <a:lnTo>
                    <a:pt x="358190" y="572643"/>
                  </a:lnTo>
                  <a:lnTo>
                    <a:pt x="363791" y="572643"/>
                  </a:lnTo>
                  <a:lnTo>
                    <a:pt x="362191" y="567842"/>
                  </a:lnTo>
                  <a:lnTo>
                    <a:pt x="363791" y="560654"/>
                  </a:lnTo>
                  <a:close/>
                </a:path>
                <a:path w="1035684" h="1090295">
                  <a:moveTo>
                    <a:pt x="366979" y="913904"/>
                  </a:moveTo>
                  <a:lnTo>
                    <a:pt x="358990" y="913904"/>
                  </a:lnTo>
                  <a:lnTo>
                    <a:pt x="355790" y="917905"/>
                  </a:lnTo>
                  <a:lnTo>
                    <a:pt x="354190" y="922693"/>
                  </a:lnTo>
                  <a:lnTo>
                    <a:pt x="362191" y="922693"/>
                  </a:lnTo>
                  <a:lnTo>
                    <a:pt x="365379" y="918705"/>
                  </a:lnTo>
                  <a:lnTo>
                    <a:pt x="366979" y="913904"/>
                  </a:lnTo>
                  <a:close/>
                </a:path>
                <a:path w="1035684" h="1090295">
                  <a:moveTo>
                    <a:pt x="370179" y="897128"/>
                  </a:moveTo>
                  <a:lnTo>
                    <a:pt x="364578" y="897128"/>
                  </a:lnTo>
                  <a:lnTo>
                    <a:pt x="359791" y="890727"/>
                  </a:lnTo>
                  <a:lnTo>
                    <a:pt x="356590" y="897915"/>
                  </a:lnTo>
                  <a:lnTo>
                    <a:pt x="362191" y="897915"/>
                  </a:lnTo>
                  <a:lnTo>
                    <a:pt x="367779" y="904316"/>
                  </a:lnTo>
                  <a:lnTo>
                    <a:pt x="370179" y="897128"/>
                  </a:lnTo>
                  <a:close/>
                </a:path>
                <a:path w="1035684" h="1090295">
                  <a:moveTo>
                    <a:pt x="372630" y="703643"/>
                  </a:moveTo>
                  <a:lnTo>
                    <a:pt x="368579" y="699719"/>
                  </a:lnTo>
                  <a:lnTo>
                    <a:pt x="363639" y="705218"/>
                  </a:lnTo>
                  <a:lnTo>
                    <a:pt x="367982" y="706005"/>
                  </a:lnTo>
                  <a:lnTo>
                    <a:pt x="372630" y="703643"/>
                  </a:lnTo>
                  <a:close/>
                </a:path>
                <a:path w="1035684" h="1090295">
                  <a:moveTo>
                    <a:pt x="374980" y="584631"/>
                  </a:moveTo>
                  <a:lnTo>
                    <a:pt x="369379" y="584631"/>
                  </a:lnTo>
                  <a:lnTo>
                    <a:pt x="370179" y="589419"/>
                  </a:lnTo>
                  <a:lnTo>
                    <a:pt x="369379" y="596620"/>
                  </a:lnTo>
                  <a:lnTo>
                    <a:pt x="374980" y="596620"/>
                  </a:lnTo>
                  <a:lnTo>
                    <a:pt x="373380" y="591820"/>
                  </a:lnTo>
                  <a:lnTo>
                    <a:pt x="374980" y="584631"/>
                  </a:lnTo>
                  <a:close/>
                </a:path>
                <a:path w="1035684" h="1090295">
                  <a:moveTo>
                    <a:pt x="385368" y="723696"/>
                  </a:moveTo>
                  <a:lnTo>
                    <a:pt x="379768" y="723696"/>
                  </a:lnTo>
                  <a:lnTo>
                    <a:pt x="380568" y="728484"/>
                  </a:lnTo>
                  <a:lnTo>
                    <a:pt x="379768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1035684" h="1090295">
                  <a:moveTo>
                    <a:pt x="394157" y="431977"/>
                  </a:moveTo>
                  <a:lnTo>
                    <a:pt x="388556" y="431177"/>
                  </a:lnTo>
                  <a:lnTo>
                    <a:pt x="389356" y="435978"/>
                  </a:lnTo>
                  <a:lnTo>
                    <a:pt x="382968" y="438365"/>
                  </a:lnTo>
                  <a:lnTo>
                    <a:pt x="389356" y="439166"/>
                  </a:lnTo>
                  <a:lnTo>
                    <a:pt x="393357" y="439166"/>
                  </a:lnTo>
                  <a:lnTo>
                    <a:pt x="394157" y="431977"/>
                  </a:lnTo>
                  <a:close/>
                </a:path>
                <a:path w="1035684" h="1090295">
                  <a:moveTo>
                    <a:pt x="397052" y="417487"/>
                  </a:moveTo>
                  <a:lnTo>
                    <a:pt x="396836" y="412559"/>
                  </a:lnTo>
                  <a:lnTo>
                    <a:pt x="391756" y="410400"/>
                  </a:lnTo>
                  <a:lnTo>
                    <a:pt x="392125" y="415709"/>
                  </a:lnTo>
                  <a:lnTo>
                    <a:pt x="389255" y="420484"/>
                  </a:lnTo>
                  <a:lnTo>
                    <a:pt x="388048" y="424218"/>
                  </a:lnTo>
                  <a:lnTo>
                    <a:pt x="393357" y="426377"/>
                  </a:lnTo>
                  <a:lnTo>
                    <a:pt x="395020" y="422871"/>
                  </a:lnTo>
                  <a:lnTo>
                    <a:pt x="397052" y="417487"/>
                  </a:lnTo>
                  <a:close/>
                </a:path>
                <a:path w="1035684" h="1090295">
                  <a:moveTo>
                    <a:pt x="399935" y="1130"/>
                  </a:moveTo>
                  <a:lnTo>
                    <a:pt x="395859" y="0"/>
                  </a:lnTo>
                  <a:lnTo>
                    <a:pt x="392518" y="4267"/>
                  </a:lnTo>
                  <a:lnTo>
                    <a:pt x="397357" y="10795"/>
                  </a:lnTo>
                  <a:lnTo>
                    <a:pt x="399935" y="1130"/>
                  </a:lnTo>
                  <a:close/>
                </a:path>
                <a:path w="1035684" h="1090295">
                  <a:moveTo>
                    <a:pt x="405422" y="796582"/>
                  </a:moveTo>
                  <a:lnTo>
                    <a:pt x="402945" y="792429"/>
                  </a:lnTo>
                  <a:lnTo>
                    <a:pt x="397776" y="790511"/>
                  </a:lnTo>
                  <a:lnTo>
                    <a:pt x="401154" y="793927"/>
                  </a:lnTo>
                  <a:lnTo>
                    <a:pt x="405422" y="796582"/>
                  </a:lnTo>
                  <a:close/>
                </a:path>
                <a:path w="1035684" h="1090295">
                  <a:moveTo>
                    <a:pt x="407746" y="84315"/>
                  </a:moveTo>
                  <a:lnTo>
                    <a:pt x="399199" y="81851"/>
                  </a:lnTo>
                  <a:lnTo>
                    <a:pt x="396951" y="86118"/>
                  </a:lnTo>
                  <a:lnTo>
                    <a:pt x="400100" y="89484"/>
                  </a:lnTo>
                  <a:lnTo>
                    <a:pt x="407746" y="84315"/>
                  </a:lnTo>
                  <a:close/>
                </a:path>
                <a:path w="1035684" h="1090295">
                  <a:moveTo>
                    <a:pt x="411734" y="837184"/>
                  </a:moveTo>
                  <a:lnTo>
                    <a:pt x="406146" y="837184"/>
                  </a:lnTo>
                  <a:lnTo>
                    <a:pt x="406946" y="841971"/>
                  </a:lnTo>
                  <a:lnTo>
                    <a:pt x="406146" y="849172"/>
                  </a:lnTo>
                  <a:lnTo>
                    <a:pt x="411734" y="849172"/>
                  </a:lnTo>
                  <a:lnTo>
                    <a:pt x="410133" y="844372"/>
                  </a:lnTo>
                  <a:lnTo>
                    <a:pt x="411734" y="837184"/>
                  </a:lnTo>
                  <a:close/>
                </a:path>
                <a:path w="1035684" h="1090295">
                  <a:moveTo>
                    <a:pt x="416610" y="767016"/>
                  </a:moveTo>
                  <a:lnTo>
                    <a:pt x="414134" y="762850"/>
                  </a:lnTo>
                  <a:lnTo>
                    <a:pt x="408965" y="760945"/>
                  </a:lnTo>
                  <a:lnTo>
                    <a:pt x="412343" y="764349"/>
                  </a:lnTo>
                  <a:lnTo>
                    <a:pt x="416610" y="767016"/>
                  </a:lnTo>
                  <a:close/>
                </a:path>
                <a:path w="1035684" h="1090295">
                  <a:moveTo>
                    <a:pt x="428129" y="441617"/>
                  </a:moveTo>
                  <a:lnTo>
                    <a:pt x="425323" y="437578"/>
                  </a:lnTo>
                  <a:lnTo>
                    <a:pt x="420268" y="435330"/>
                  </a:lnTo>
                  <a:lnTo>
                    <a:pt x="423824" y="438772"/>
                  </a:lnTo>
                  <a:lnTo>
                    <a:pt x="428129" y="441617"/>
                  </a:lnTo>
                  <a:close/>
                </a:path>
                <a:path w="1035684" h="1090295">
                  <a:moveTo>
                    <a:pt x="462483" y="177507"/>
                  </a:moveTo>
                  <a:lnTo>
                    <a:pt x="458889" y="171437"/>
                  </a:lnTo>
                  <a:lnTo>
                    <a:pt x="451700" y="177952"/>
                  </a:lnTo>
                  <a:lnTo>
                    <a:pt x="456488" y="179819"/>
                  </a:lnTo>
                  <a:lnTo>
                    <a:pt x="462483" y="177507"/>
                  </a:lnTo>
                  <a:close/>
                </a:path>
                <a:path w="1035684" h="1090295">
                  <a:moveTo>
                    <a:pt x="462495" y="900023"/>
                  </a:moveTo>
                  <a:lnTo>
                    <a:pt x="459689" y="895527"/>
                  </a:lnTo>
                  <a:lnTo>
                    <a:pt x="454634" y="893724"/>
                  </a:lnTo>
                  <a:lnTo>
                    <a:pt x="458190" y="897318"/>
                  </a:lnTo>
                  <a:lnTo>
                    <a:pt x="462495" y="900023"/>
                  </a:lnTo>
                  <a:close/>
                </a:path>
                <a:path w="1035684" h="1090295">
                  <a:moveTo>
                    <a:pt x="476529" y="828789"/>
                  </a:moveTo>
                  <a:lnTo>
                    <a:pt x="472478" y="825195"/>
                  </a:lnTo>
                  <a:lnTo>
                    <a:pt x="467537" y="830592"/>
                  </a:lnTo>
                  <a:lnTo>
                    <a:pt x="471881" y="831189"/>
                  </a:lnTo>
                  <a:lnTo>
                    <a:pt x="476529" y="828789"/>
                  </a:lnTo>
                  <a:close/>
                </a:path>
                <a:path w="1035684" h="1090295">
                  <a:moveTo>
                    <a:pt x="476605" y="932903"/>
                  </a:moveTo>
                  <a:lnTo>
                    <a:pt x="470877" y="928293"/>
                  </a:lnTo>
                  <a:lnTo>
                    <a:pt x="467398" y="932230"/>
                  </a:lnTo>
                  <a:lnTo>
                    <a:pt x="472376" y="933983"/>
                  </a:lnTo>
                  <a:lnTo>
                    <a:pt x="476605" y="932903"/>
                  </a:lnTo>
                  <a:close/>
                </a:path>
                <a:path w="1035684" h="1090295">
                  <a:moveTo>
                    <a:pt x="487667" y="660552"/>
                  </a:moveTo>
                  <a:lnTo>
                    <a:pt x="482066" y="659752"/>
                  </a:lnTo>
                  <a:lnTo>
                    <a:pt x="482866" y="664552"/>
                  </a:lnTo>
                  <a:lnTo>
                    <a:pt x="476478" y="666953"/>
                  </a:lnTo>
                  <a:lnTo>
                    <a:pt x="482866" y="667753"/>
                  </a:lnTo>
                  <a:lnTo>
                    <a:pt x="486867" y="667753"/>
                  </a:lnTo>
                  <a:lnTo>
                    <a:pt x="487667" y="660552"/>
                  </a:lnTo>
                  <a:close/>
                </a:path>
                <a:path w="1035684" h="1090295">
                  <a:moveTo>
                    <a:pt x="494995" y="43014"/>
                  </a:moveTo>
                  <a:lnTo>
                    <a:pt x="489267" y="37960"/>
                  </a:lnTo>
                  <a:lnTo>
                    <a:pt x="485775" y="42341"/>
                  </a:lnTo>
                  <a:lnTo>
                    <a:pt x="490766" y="44259"/>
                  </a:lnTo>
                  <a:lnTo>
                    <a:pt x="494995" y="43014"/>
                  </a:lnTo>
                  <a:close/>
                </a:path>
                <a:path w="1035684" h="1090295">
                  <a:moveTo>
                    <a:pt x="507365" y="115836"/>
                  </a:moveTo>
                  <a:lnTo>
                    <a:pt x="502653" y="113893"/>
                  </a:lnTo>
                  <a:lnTo>
                    <a:pt x="498830" y="116738"/>
                  </a:lnTo>
                  <a:lnTo>
                    <a:pt x="504444" y="123482"/>
                  </a:lnTo>
                  <a:lnTo>
                    <a:pt x="507365" y="115836"/>
                  </a:lnTo>
                  <a:close/>
                </a:path>
                <a:path w="1035684" h="1090295">
                  <a:moveTo>
                    <a:pt x="509244" y="61937"/>
                  </a:moveTo>
                  <a:lnTo>
                    <a:pt x="501243" y="61937"/>
                  </a:lnTo>
                  <a:lnTo>
                    <a:pt x="498055" y="65938"/>
                  </a:lnTo>
                  <a:lnTo>
                    <a:pt x="496455" y="70726"/>
                  </a:lnTo>
                  <a:lnTo>
                    <a:pt x="504444" y="70726"/>
                  </a:lnTo>
                  <a:lnTo>
                    <a:pt x="507644" y="66738"/>
                  </a:lnTo>
                  <a:lnTo>
                    <a:pt x="509244" y="61937"/>
                  </a:lnTo>
                  <a:close/>
                </a:path>
                <a:path w="1035684" h="1090295">
                  <a:moveTo>
                    <a:pt x="514832" y="1082535"/>
                  </a:moveTo>
                  <a:lnTo>
                    <a:pt x="509244" y="1081747"/>
                  </a:lnTo>
                  <a:lnTo>
                    <a:pt x="510044" y="1086535"/>
                  </a:lnTo>
                  <a:lnTo>
                    <a:pt x="503643" y="1088936"/>
                  </a:lnTo>
                  <a:lnTo>
                    <a:pt x="510044" y="1089736"/>
                  </a:lnTo>
                  <a:lnTo>
                    <a:pt x="514032" y="1089736"/>
                  </a:lnTo>
                  <a:lnTo>
                    <a:pt x="514832" y="1082535"/>
                  </a:lnTo>
                  <a:close/>
                </a:path>
                <a:path w="1035684" h="1090295">
                  <a:moveTo>
                    <a:pt x="518833" y="239369"/>
                  </a:moveTo>
                  <a:lnTo>
                    <a:pt x="513232" y="238569"/>
                  </a:lnTo>
                  <a:lnTo>
                    <a:pt x="514032" y="242557"/>
                  </a:lnTo>
                  <a:lnTo>
                    <a:pt x="506844" y="244957"/>
                  </a:lnTo>
                  <a:lnTo>
                    <a:pt x="514032" y="246557"/>
                  </a:lnTo>
                  <a:lnTo>
                    <a:pt x="518033" y="246557"/>
                  </a:lnTo>
                  <a:lnTo>
                    <a:pt x="518833" y="239369"/>
                  </a:lnTo>
                  <a:close/>
                </a:path>
                <a:path w="1035684" h="1090295">
                  <a:moveTo>
                    <a:pt x="520458" y="569836"/>
                  </a:moveTo>
                  <a:lnTo>
                    <a:pt x="515632" y="567042"/>
                  </a:lnTo>
                  <a:lnTo>
                    <a:pt x="514832" y="573443"/>
                  </a:lnTo>
                  <a:lnTo>
                    <a:pt x="508444" y="575043"/>
                  </a:lnTo>
                  <a:lnTo>
                    <a:pt x="507644" y="579831"/>
                  </a:lnTo>
                  <a:lnTo>
                    <a:pt x="514515" y="579297"/>
                  </a:lnTo>
                  <a:lnTo>
                    <a:pt x="519430" y="574941"/>
                  </a:lnTo>
                  <a:lnTo>
                    <a:pt x="520458" y="569836"/>
                  </a:lnTo>
                  <a:close/>
                </a:path>
                <a:path w="1035684" h="1090295">
                  <a:moveTo>
                    <a:pt x="521284" y="591426"/>
                  </a:moveTo>
                  <a:lnTo>
                    <a:pt x="517232" y="587819"/>
                  </a:lnTo>
                  <a:lnTo>
                    <a:pt x="512292" y="593217"/>
                  </a:lnTo>
                  <a:lnTo>
                    <a:pt x="516636" y="593813"/>
                  </a:lnTo>
                  <a:lnTo>
                    <a:pt x="521284" y="591426"/>
                  </a:lnTo>
                  <a:close/>
                </a:path>
                <a:path w="1035684" h="1090295">
                  <a:moveTo>
                    <a:pt x="530618" y="995235"/>
                  </a:moveTo>
                  <a:lnTo>
                    <a:pt x="525221" y="990625"/>
                  </a:lnTo>
                  <a:lnTo>
                    <a:pt x="521627" y="994562"/>
                  </a:lnTo>
                  <a:lnTo>
                    <a:pt x="526427" y="996327"/>
                  </a:lnTo>
                  <a:lnTo>
                    <a:pt x="530618" y="995235"/>
                  </a:lnTo>
                  <a:close/>
                </a:path>
                <a:path w="1035684" h="1090295">
                  <a:moveTo>
                    <a:pt x="533819" y="920915"/>
                  </a:moveTo>
                  <a:lnTo>
                    <a:pt x="528421" y="916305"/>
                  </a:lnTo>
                  <a:lnTo>
                    <a:pt x="524827" y="920242"/>
                  </a:lnTo>
                  <a:lnTo>
                    <a:pt x="529615" y="921994"/>
                  </a:lnTo>
                  <a:lnTo>
                    <a:pt x="533819" y="920915"/>
                  </a:lnTo>
                  <a:close/>
                </a:path>
                <a:path w="1035684" h="1090295">
                  <a:moveTo>
                    <a:pt x="539610" y="890727"/>
                  </a:moveTo>
                  <a:lnTo>
                    <a:pt x="534822" y="890727"/>
                  </a:lnTo>
                  <a:lnTo>
                    <a:pt x="529221" y="884339"/>
                  </a:lnTo>
                  <a:lnTo>
                    <a:pt x="526021" y="891527"/>
                  </a:lnTo>
                  <a:lnTo>
                    <a:pt x="531622" y="891527"/>
                  </a:lnTo>
                  <a:lnTo>
                    <a:pt x="537210" y="897915"/>
                  </a:lnTo>
                  <a:lnTo>
                    <a:pt x="539610" y="890727"/>
                  </a:lnTo>
                  <a:close/>
                </a:path>
                <a:path w="1035684" h="1090295">
                  <a:moveTo>
                    <a:pt x="541731" y="528840"/>
                  </a:moveTo>
                  <a:lnTo>
                    <a:pt x="538810" y="524687"/>
                  </a:lnTo>
                  <a:lnTo>
                    <a:pt x="534085" y="522770"/>
                  </a:lnTo>
                  <a:lnTo>
                    <a:pt x="537616" y="526186"/>
                  </a:lnTo>
                  <a:lnTo>
                    <a:pt x="541731" y="528840"/>
                  </a:lnTo>
                  <a:close/>
                </a:path>
                <a:path w="1035684" h="109029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090"/>
                  </a:lnTo>
                  <a:lnTo>
                    <a:pt x="541642" y="1027887"/>
                  </a:lnTo>
                  <a:lnTo>
                    <a:pt x="546011" y="1030592"/>
                  </a:lnTo>
                  <a:lnTo>
                    <a:pt x="548386" y="1034846"/>
                  </a:lnTo>
                  <a:lnTo>
                    <a:pt x="555498" y="1034084"/>
                  </a:lnTo>
                  <a:lnTo>
                    <a:pt x="560057" y="1031379"/>
                  </a:lnTo>
                  <a:close/>
                </a:path>
                <a:path w="1035684" h="1090295">
                  <a:moveTo>
                    <a:pt x="564388" y="901915"/>
                  </a:moveTo>
                  <a:lnTo>
                    <a:pt x="558787" y="901915"/>
                  </a:lnTo>
                  <a:lnTo>
                    <a:pt x="559587" y="906716"/>
                  </a:lnTo>
                  <a:lnTo>
                    <a:pt x="558787" y="913904"/>
                  </a:lnTo>
                  <a:lnTo>
                    <a:pt x="564388" y="913904"/>
                  </a:lnTo>
                  <a:lnTo>
                    <a:pt x="562787" y="909116"/>
                  </a:lnTo>
                  <a:lnTo>
                    <a:pt x="564388" y="901915"/>
                  </a:lnTo>
                  <a:close/>
                </a:path>
                <a:path w="1035684" h="1090295">
                  <a:moveTo>
                    <a:pt x="582764" y="806005"/>
                  </a:moveTo>
                  <a:lnTo>
                    <a:pt x="579069" y="803821"/>
                  </a:lnTo>
                  <a:lnTo>
                    <a:pt x="575373" y="799312"/>
                  </a:lnTo>
                  <a:lnTo>
                    <a:pt x="571982" y="797356"/>
                  </a:lnTo>
                  <a:lnTo>
                    <a:pt x="569188" y="802817"/>
                  </a:lnTo>
                  <a:lnTo>
                    <a:pt x="573773" y="803986"/>
                  </a:lnTo>
                  <a:lnTo>
                    <a:pt x="577773" y="808012"/>
                  </a:lnTo>
                  <a:lnTo>
                    <a:pt x="580872" y="810234"/>
                  </a:lnTo>
                  <a:lnTo>
                    <a:pt x="582764" y="806005"/>
                  </a:lnTo>
                  <a:close/>
                </a:path>
                <a:path w="1035684" h="1090295">
                  <a:moveTo>
                    <a:pt x="642302" y="958684"/>
                  </a:moveTo>
                  <a:lnTo>
                    <a:pt x="639508" y="962660"/>
                  </a:lnTo>
                  <a:lnTo>
                    <a:pt x="634199" y="962952"/>
                  </a:lnTo>
                  <a:lnTo>
                    <a:pt x="629424" y="963853"/>
                  </a:lnTo>
                  <a:lnTo>
                    <a:pt x="627481" y="965352"/>
                  </a:lnTo>
                  <a:lnTo>
                    <a:pt x="630720" y="967447"/>
                  </a:lnTo>
                  <a:lnTo>
                    <a:pt x="638276" y="966927"/>
                  </a:lnTo>
                  <a:lnTo>
                    <a:pt x="642010" y="962063"/>
                  </a:lnTo>
                  <a:lnTo>
                    <a:pt x="642302" y="958684"/>
                  </a:lnTo>
                  <a:close/>
                </a:path>
                <a:path w="1035684" h="1090295">
                  <a:moveTo>
                    <a:pt x="708304" y="91617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52" y="90716"/>
                  </a:lnTo>
                  <a:lnTo>
                    <a:pt x="697852" y="85915"/>
                  </a:lnTo>
                  <a:lnTo>
                    <a:pt x="698652" y="78727"/>
                  </a:lnTo>
                  <a:lnTo>
                    <a:pt x="693864" y="79527"/>
                  </a:lnTo>
                  <a:lnTo>
                    <a:pt x="693864" y="84315"/>
                  </a:lnTo>
                  <a:lnTo>
                    <a:pt x="689864" y="83515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41" y="93345"/>
                  </a:lnTo>
                  <a:lnTo>
                    <a:pt x="705142" y="93611"/>
                  </a:lnTo>
                  <a:lnTo>
                    <a:pt x="708304" y="91617"/>
                  </a:lnTo>
                  <a:close/>
                </a:path>
                <a:path w="1035684" h="1090295">
                  <a:moveTo>
                    <a:pt x="770585" y="156248"/>
                  </a:moveTo>
                  <a:lnTo>
                    <a:pt x="762596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694" y="150355"/>
                  </a:lnTo>
                  <a:lnTo>
                    <a:pt x="763257" y="157581"/>
                  </a:lnTo>
                  <a:lnTo>
                    <a:pt x="767384" y="160248"/>
                  </a:lnTo>
                  <a:lnTo>
                    <a:pt x="770585" y="156248"/>
                  </a:lnTo>
                  <a:close/>
                </a:path>
                <a:path w="1035684" h="1090295">
                  <a:moveTo>
                    <a:pt x="783031" y="367233"/>
                  </a:moveTo>
                  <a:lnTo>
                    <a:pt x="777773" y="365645"/>
                  </a:lnTo>
                  <a:lnTo>
                    <a:pt x="771791" y="365201"/>
                  </a:lnTo>
                  <a:lnTo>
                    <a:pt x="766483" y="363943"/>
                  </a:lnTo>
                  <a:lnTo>
                    <a:pt x="764628" y="363728"/>
                  </a:lnTo>
                  <a:lnTo>
                    <a:pt x="768985" y="366445"/>
                  </a:lnTo>
                  <a:lnTo>
                    <a:pt x="771372" y="370700"/>
                  </a:lnTo>
                  <a:lnTo>
                    <a:pt x="778471" y="369938"/>
                  </a:lnTo>
                  <a:lnTo>
                    <a:pt x="783031" y="367233"/>
                  </a:lnTo>
                  <a:close/>
                </a:path>
                <a:path w="1035684" h="1090295">
                  <a:moveTo>
                    <a:pt x="846505" y="208991"/>
                  </a:moveTo>
                  <a:lnTo>
                    <a:pt x="835939" y="218554"/>
                  </a:lnTo>
                  <a:lnTo>
                    <a:pt x="838111" y="220687"/>
                  </a:lnTo>
                  <a:lnTo>
                    <a:pt x="844486" y="216979"/>
                  </a:lnTo>
                  <a:lnTo>
                    <a:pt x="846505" y="208991"/>
                  </a:lnTo>
                  <a:close/>
                </a:path>
                <a:path w="1035684" h="1090295">
                  <a:moveTo>
                    <a:pt x="853706" y="780440"/>
                  </a:moveTo>
                  <a:lnTo>
                    <a:pt x="846480" y="778992"/>
                  </a:lnTo>
                  <a:lnTo>
                    <a:pt x="840308" y="773645"/>
                  </a:lnTo>
                  <a:lnTo>
                    <a:pt x="835050" y="770102"/>
                  </a:lnTo>
                  <a:lnTo>
                    <a:pt x="830529" y="774039"/>
                  </a:lnTo>
                  <a:lnTo>
                    <a:pt x="836396" y="776846"/>
                  </a:lnTo>
                  <a:lnTo>
                    <a:pt x="842111" y="782637"/>
                  </a:lnTo>
                  <a:lnTo>
                    <a:pt x="847826" y="785736"/>
                  </a:lnTo>
                  <a:lnTo>
                    <a:pt x="853706" y="780440"/>
                  </a:lnTo>
                  <a:close/>
                </a:path>
                <a:path w="1035684" h="1090295">
                  <a:moveTo>
                    <a:pt x="945476" y="587375"/>
                  </a:moveTo>
                  <a:lnTo>
                    <a:pt x="942416" y="589419"/>
                  </a:lnTo>
                  <a:lnTo>
                    <a:pt x="937158" y="592315"/>
                  </a:lnTo>
                  <a:lnTo>
                    <a:pt x="929132" y="595223"/>
                  </a:lnTo>
                  <a:lnTo>
                    <a:pt x="924547" y="598411"/>
                  </a:lnTo>
                  <a:lnTo>
                    <a:pt x="929627" y="602208"/>
                  </a:lnTo>
                  <a:lnTo>
                    <a:pt x="935113" y="597966"/>
                  </a:lnTo>
                  <a:lnTo>
                    <a:pt x="941717" y="591616"/>
                  </a:lnTo>
                  <a:lnTo>
                    <a:pt x="945476" y="587375"/>
                  </a:lnTo>
                  <a:close/>
                </a:path>
                <a:path w="1035684" h="1090295">
                  <a:moveTo>
                    <a:pt x="950404" y="400011"/>
                  </a:moveTo>
                  <a:lnTo>
                    <a:pt x="944092" y="397929"/>
                  </a:lnTo>
                  <a:lnTo>
                    <a:pt x="937615" y="395909"/>
                  </a:lnTo>
                  <a:lnTo>
                    <a:pt x="931748" y="393153"/>
                  </a:lnTo>
                  <a:lnTo>
                    <a:pt x="927227" y="388823"/>
                  </a:lnTo>
                  <a:lnTo>
                    <a:pt x="926426" y="394411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25" y="398208"/>
                  </a:lnTo>
                  <a:lnTo>
                    <a:pt x="936015" y="400812"/>
                  </a:lnTo>
                  <a:lnTo>
                    <a:pt x="943508" y="403402"/>
                  </a:lnTo>
                  <a:lnTo>
                    <a:pt x="950404" y="400011"/>
                  </a:lnTo>
                  <a:close/>
                </a:path>
                <a:path w="1035684" h="1090295">
                  <a:moveTo>
                    <a:pt x="1035570" y="581723"/>
                  </a:moveTo>
                  <a:lnTo>
                    <a:pt x="1031125" y="579831"/>
                  </a:lnTo>
                  <a:lnTo>
                    <a:pt x="1028827" y="583069"/>
                  </a:lnTo>
                  <a:lnTo>
                    <a:pt x="1024128" y="586524"/>
                  </a:lnTo>
                  <a:lnTo>
                    <a:pt x="1022134" y="589838"/>
                  </a:lnTo>
                  <a:lnTo>
                    <a:pt x="1027925" y="592620"/>
                  </a:lnTo>
                  <a:lnTo>
                    <a:pt x="1028877" y="588492"/>
                  </a:lnTo>
                  <a:lnTo>
                    <a:pt x="1033119" y="584733"/>
                  </a:lnTo>
                  <a:lnTo>
                    <a:pt x="1035570" y="58172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320808" y="9033725"/>
              <a:ext cx="1969770" cy="1016635"/>
            </a:xfrm>
            <a:custGeom>
              <a:avLst/>
              <a:gdLst/>
              <a:ahLst/>
              <a:cxnLst/>
              <a:rect l="l" t="t" r="r" b="b"/>
              <a:pathLst>
                <a:path w="1969769" h="1016634">
                  <a:moveTo>
                    <a:pt x="9588" y="3987"/>
                  </a:moveTo>
                  <a:lnTo>
                    <a:pt x="0" y="0"/>
                  </a:lnTo>
                  <a:lnTo>
                    <a:pt x="5588" y="7988"/>
                  </a:lnTo>
                  <a:lnTo>
                    <a:pt x="1270" y="10845"/>
                  </a:lnTo>
                  <a:lnTo>
                    <a:pt x="4000" y="11087"/>
                  </a:lnTo>
                  <a:lnTo>
                    <a:pt x="8521" y="8775"/>
                  </a:lnTo>
                  <a:lnTo>
                    <a:pt x="9588" y="3987"/>
                  </a:lnTo>
                  <a:close/>
                </a:path>
                <a:path w="1969769" h="1016634">
                  <a:moveTo>
                    <a:pt x="79121" y="151853"/>
                  </a:moveTo>
                  <a:lnTo>
                    <a:pt x="73672" y="146265"/>
                  </a:lnTo>
                  <a:lnTo>
                    <a:pt x="66128" y="149745"/>
                  </a:lnTo>
                  <a:lnTo>
                    <a:pt x="60693" y="156679"/>
                  </a:lnTo>
                  <a:lnTo>
                    <a:pt x="61544" y="161442"/>
                  </a:lnTo>
                  <a:lnTo>
                    <a:pt x="65633" y="157137"/>
                  </a:lnTo>
                  <a:lnTo>
                    <a:pt x="71526" y="158140"/>
                  </a:lnTo>
                  <a:lnTo>
                    <a:pt x="76822" y="158407"/>
                  </a:lnTo>
                  <a:lnTo>
                    <a:pt x="79121" y="151853"/>
                  </a:lnTo>
                  <a:close/>
                </a:path>
                <a:path w="1969769" h="1016634">
                  <a:moveTo>
                    <a:pt x="105498" y="441960"/>
                  </a:moveTo>
                  <a:lnTo>
                    <a:pt x="98298" y="442760"/>
                  </a:lnTo>
                  <a:lnTo>
                    <a:pt x="100698" y="432371"/>
                  </a:lnTo>
                  <a:lnTo>
                    <a:pt x="91109" y="434771"/>
                  </a:lnTo>
                  <a:lnTo>
                    <a:pt x="92227" y="440613"/>
                  </a:lnTo>
                  <a:lnTo>
                    <a:pt x="97701" y="444360"/>
                  </a:lnTo>
                  <a:lnTo>
                    <a:pt x="103466" y="445109"/>
                  </a:lnTo>
                  <a:lnTo>
                    <a:pt x="105498" y="441960"/>
                  </a:lnTo>
                  <a:close/>
                </a:path>
                <a:path w="1969769" h="1016634">
                  <a:moveTo>
                    <a:pt x="258940" y="527481"/>
                  </a:moveTo>
                  <a:lnTo>
                    <a:pt x="255346" y="524332"/>
                  </a:lnTo>
                  <a:lnTo>
                    <a:pt x="252349" y="517893"/>
                  </a:lnTo>
                  <a:lnTo>
                    <a:pt x="249047" y="514438"/>
                  </a:lnTo>
                  <a:lnTo>
                    <a:pt x="244551" y="520293"/>
                  </a:lnTo>
                  <a:lnTo>
                    <a:pt x="250151" y="520293"/>
                  </a:lnTo>
                  <a:lnTo>
                    <a:pt x="245351" y="528281"/>
                  </a:lnTo>
                  <a:lnTo>
                    <a:pt x="253352" y="525881"/>
                  </a:lnTo>
                  <a:lnTo>
                    <a:pt x="257340" y="533869"/>
                  </a:lnTo>
                  <a:lnTo>
                    <a:pt x="258940" y="527481"/>
                  </a:lnTo>
                  <a:close/>
                </a:path>
                <a:path w="1969769" h="1016634">
                  <a:moveTo>
                    <a:pt x="364210" y="683107"/>
                  </a:moveTo>
                  <a:lnTo>
                    <a:pt x="360438" y="680935"/>
                  </a:lnTo>
                  <a:lnTo>
                    <a:pt x="358254" y="685469"/>
                  </a:lnTo>
                  <a:lnTo>
                    <a:pt x="353745" y="690219"/>
                  </a:lnTo>
                  <a:lnTo>
                    <a:pt x="351790" y="694524"/>
                  </a:lnTo>
                  <a:lnTo>
                    <a:pt x="357251" y="697712"/>
                  </a:lnTo>
                  <a:lnTo>
                    <a:pt x="358863" y="692848"/>
                  </a:lnTo>
                  <a:lnTo>
                    <a:pt x="362445" y="687527"/>
                  </a:lnTo>
                  <a:lnTo>
                    <a:pt x="364210" y="683107"/>
                  </a:lnTo>
                  <a:close/>
                </a:path>
                <a:path w="1969769" h="1016634">
                  <a:moveTo>
                    <a:pt x="383286" y="677722"/>
                  </a:moveTo>
                  <a:lnTo>
                    <a:pt x="378028" y="676135"/>
                  </a:lnTo>
                  <a:lnTo>
                    <a:pt x="372046" y="675703"/>
                  </a:lnTo>
                  <a:lnTo>
                    <a:pt x="366737" y="674433"/>
                  </a:lnTo>
                  <a:lnTo>
                    <a:pt x="364871" y="674230"/>
                  </a:lnTo>
                  <a:lnTo>
                    <a:pt x="369239" y="676935"/>
                  </a:lnTo>
                  <a:lnTo>
                    <a:pt x="371614" y="681189"/>
                  </a:lnTo>
                  <a:lnTo>
                    <a:pt x="378726" y="680427"/>
                  </a:lnTo>
                  <a:lnTo>
                    <a:pt x="383286" y="677722"/>
                  </a:lnTo>
                  <a:close/>
                </a:path>
                <a:path w="1969769" h="1016634">
                  <a:moveTo>
                    <a:pt x="1485265" y="363283"/>
                  </a:moveTo>
                  <a:lnTo>
                    <a:pt x="1480032" y="361340"/>
                  </a:lnTo>
                  <a:lnTo>
                    <a:pt x="1473454" y="360756"/>
                  </a:lnTo>
                  <a:lnTo>
                    <a:pt x="1470545" y="362038"/>
                  </a:lnTo>
                  <a:lnTo>
                    <a:pt x="1471345" y="366839"/>
                  </a:lnTo>
                  <a:lnTo>
                    <a:pt x="1482534" y="366839"/>
                  </a:lnTo>
                  <a:lnTo>
                    <a:pt x="1484134" y="366039"/>
                  </a:lnTo>
                  <a:lnTo>
                    <a:pt x="1485265" y="363283"/>
                  </a:lnTo>
                  <a:close/>
                </a:path>
                <a:path w="1969769" h="1016634">
                  <a:moveTo>
                    <a:pt x="1494523" y="823988"/>
                  </a:moveTo>
                  <a:lnTo>
                    <a:pt x="1486865" y="821791"/>
                  </a:lnTo>
                  <a:lnTo>
                    <a:pt x="1479435" y="820788"/>
                  </a:lnTo>
                  <a:lnTo>
                    <a:pt x="1464945" y="820000"/>
                  </a:lnTo>
                  <a:lnTo>
                    <a:pt x="1469745" y="823188"/>
                  </a:lnTo>
                  <a:lnTo>
                    <a:pt x="1464144" y="827989"/>
                  </a:lnTo>
                  <a:lnTo>
                    <a:pt x="1467345" y="831189"/>
                  </a:lnTo>
                  <a:lnTo>
                    <a:pt x="1473949" y="826693"/>
                  </a:lnTo>
                  <a:lnTo>
                    <a:pt x="1481239" y="826985"/>
                  </a:lnTo>
                  <a:lnTo>
                    <a:pt x="1488363" y="827582"/>
                  </a:lnTo>
                  <a:lnTo>
                    <a:pt x="1494523" y="823988"/>
                  </a:lnTo>
                  <a:close/>
                </a:path>
                <a:path w="1969769" h="1016634">
                  <a:moveTo>
                    <a:pt x="1544866" y="414794"/>
                  </a:moveTo>
                  <a:lnTo>
                    <a:pt x="1543519" y="409841"/>
                  </a:lnTo>
                  <a:lnTo>
                    <a:pt x="1538871" y="412394"/>
                  </a:lnTo>
                  <a:lnTo>
                    <a:pt x="1537233" y="416140"/>
                  </a:lnTo>
                  <a:lnTo>
                    <a:pt x="1544866" y="414794"/>
                  </a:lnTo>
                  <a:close/>
                </a:path>
                <a:path w="1969769" h="1016634">
                  <a:moveTo>
                    <a:pt x="1593621" y="236562"/>
                  </a:moveTo>
                  <a:lnTo>
                    <a:pt x="1589620" y="234162"/>
                  </a:lnTo>
                  <a:lnTo>
                    <a:pt x="1592021" y="227774"/>
                  </a:lnTo>
                  <a:lnTo>
                    <a:pt x="1586433" y="231775"/>
                  </a:lnTo>
                  <a:lnTo>
                    <a:pt x="1584032" y="234962"/>
                  </a:lnTo>
                  <a:lnTo>
                    <a:pt x="1589620" y="240563"/>
                  </a:lnTo>
                  <a:lnTo>
                    <a:pt x="1593621" y="236562"/>
                  </a:lnTo>
                  <a:close/>
                </a:path>
                <a:path w="1969769" h="1016634">
                  <a:moveTo>
                    <a:pt x="1630387" y="682523"/>
                  </a:moveTo>
                  <a:lnTo>
                    <a:pt x="1629587" y="677735"/>
                  </a:lnTo>
                  <a:lnTo>
                    <a:pt x="1626387" y="672934"/>
                  </a:lnTo>
                  <a:lnTo>
                    <a:pt x="1622399" y="679335"/>
                  </a:lnTo>
                  <a:lnTo>
                    <a:pt x="1623187" y="684123"/>
                  </a:lnTo>
                  <a:lnTo>
                    <a:pt x="1626387" y="688124"/>
                  </a:lnTo>
                  <a:lnTo>
                    <a:pt x="1630387" y="682523"/>
                  </a:lnTo>
                  <a:close/>
                </a:path>
                <a:path w="1969769" h="1016634">
                  <a:moveTo>
                    <a:pt x="1632788" y="557047"/>
                  </a:moveTo>
                  <a:lnTo>
                    <a:pt x="1631213" y="550087"/>
                  </a:lnTo>
                  <a:lnTo>
                    <a:pt x="1627987" y="552856"/>
                  </a:lnTo>
                  <a:lnTo>
                    <a:pt x="1627162" y="557720"/>
                  </a:lnTo>
                  <a:lnTo>
                    <a:pt x="1632788" y="557047"/>
                  </a:lnTo>
                  <a:close/>
                </a:path>
                <a:path w="1969769" h="1016634">
                  <a:moveTo>
                    <a:pt x="1633588" y="777633"/>
                  </a:moveTo>
                  <a:lnTo>
                    <a:pt x="1629587" y="776033"/>
                  </a:lnTo>
                  <a:lnTo>
                    <a:pt x="1631988" y="769645"/>
                  </a:lnTo>
                  <a:lnTo>
                    <a:pt x="1626387" y="772845"/>
                  </a:lnTo>
                  <a:lnTo>
                    <a:pt x="1623987" y="776033"/>
                  </a:lnTo>
                  <a:lnTo>
                    <a:pt x="1629587" y="781634"/>
                  </a:lnTo>
                  <a:lnTo>
                    <a:pt x="1633588" y="777633"/>
                  </a:lnTo>
                  <a:close/>
                </a:path>
                <a:path w="1969769" h="1016634">
                  <a:moveTo>
                    <a:pt x="1638376" y="750468"/>
                  </a:moveTo>
                  <a:lnTo>
                    <a:pt x="1637030" y="745401"/>
                  </a:lnTo>
                  <a:lnTo>
                    <a:pt x="1632381" y="747763"/>
                  </a:lnTo>
                  <a:lnTo>
                    <a:pt x="1630730" y="751471"/>
                  </a:lnTo>
                  <a:lnTo>
                    <a:pt x="1638376" y="750468"/>
                  </a:lnTo>
                  <a:close/>
                </a:path>
                <a:path w="1969769" h="1016634">
                  <a:moveTo>
                    <a:pt x="1653133" y="790651"/>
                  </a:moveTo>
                  <a:lnTo>
                    <a:pt x="1646174" y="790028"/>
                  </a:lnTo>
                  <a:lnTo>
                    <a:pt x="1637106" y="792391"/>
                  </a:lnTo>
                  <a:lnTo>
                    <a:pt x="1640776" y="797610"/>
                  </a:lnTo>
                  <a:lnTo>
                    <a:pt x="1642376" y="794423"/>
                  </a:lnTo>
                  <a:lnTo>
                    <a:pt x="1643176" y="794423"/>
                  </a:lnTo>
                  <a:lnTo>
                    <a:pt x="1653133" y="790651"/>
                  </a:lnTo>
                  <a:close/>
                </a:path>
                <a:path w="1969769" h="1016634">
                  <a:moveTo>
                    <a:pt x="1661553" y="305295"/>
                  </a:moveTo>
                  <a:lnTo>
                    <a:pt x="1660207" y="299897"/>
                  </a:lnTo>
                  <a:lnTo>
                    <a:pt x="1655559" y="302298"/>
                  </a:lnTo>
                  <a:lnTo>
                    <a:pt x="1653908" y="306197"/>
                  </a:lnTo>
                  <a:lnTo>
                    <a:pt x="1661553" y="305295"/>
                  </a:lnTo>
                  <a:close/>
                </a:path>
                <a:path w="1969769" h="1016634">
                  <a:moveTo>
                    <a:pt x="1671142" y="557047"/>
                  </a:moveTo>
                  <a:lnTo>
                    <a:pt x="1667154" y="554659"/>
                  </a:lnTo>
                  <a:lnTo>
                    <a:pt x="1669542" y="548259"/>
                  </a:lnTo>
                  <a:lnTo>
                    <a:pt x="1663954" y="552259"/>
                  </a:lnTo>
                  <a:lnTo>
                    <a:pt x="1661553" y="555459"/>
                  </a:lnTo>
                  <a:lnTo>
                    <a:pt x="1667154" y="561047"/>
                  </a:lnTo>
                  <a:lnTo>
                    <a:pt x="1671142" y="557047"/>
                  </a:lnTo>
                  <a:close/>
                </a:path>
                <a:path w="1969769" h="1016634">
                  <a:moveTo>
                    <a:pt x="1691132" y="924687"/>
                  </a:moveTo>
                  <a:lnTo>
                    <a:pt x="1689747" y="921156"/>
                  </a:lnTo>
                  <a:lnTo>
                    <a:pt x="1689722" y="915606"/>
                  </a:lnTo>
                  <a:lnTo>
                    <a:pt x="1688198" y="911987"/>
                  </a:lnTo>
                  <a:lnTo>
                    <a:pt x="1682330" y="914298"/>
                  </a:lnTo>
                  <a:lnTo>
                    <a:pt x="1685391" y="917841"/>
                  </a:lnTo>
                  <a:lnTo>
                    <a:pt x="1685836" y="923391"/>
                  </a:lnTo>
                  <a:lnTo>
                    <a:pt x="1686712" y="926998"/>
                  </a:lnTo>
                  <a:lnTo>
                    <a:pt x="1691132" y="924687"/>
                  </a:lnTo>
                  <a:close/>
                </a:path>
                <a:path w="1969769" h="1016634">
                  <a:moveTo>
                    <a:pt x="1697520" y="683323"/>
                  </a:moveTo>
                  <a:lnTo>
                    <a:pt x="1691919" y="683323"/>
                  </a:lnTo>
                  <a:lnTo>
                    <a:pt x="1684731" y="680135"/>
                  </a:lnTo>
                  <a:lnTo>
                    <a:pt x="1683131" y="684923"/>
                  </a:lnTo>
                  <a:lnTo>
                    <a:pt x="1687931" y="684923"/>
                  </a:lnTo>
                  <a:lnTo>
                    <a:pt x="1695119" y="687324"/>
                  </a:lnTo>
                  <a:lnTo>
                    <a:pt x="1697520" y="683323"/>
                  </a:lnTo>
                  <a:close/>
                </a:path>
                <a:path w="1969769" h="1016634">
                  <a:moveTo>
                    <a:pt x="1699920" y="566648"/>
                  </a:moveTo>
                  <a:lnTo>
                    <a:pt x="1691335" y="562368"/>
                  </a:lnTo>
                  <a:lnTo>
                    <a:pt x="1691132" y="561047"/>
                  </a:lnTo>
                  <a:lnTo>
                    <a:pt x="1687131" y="557047"/>
                  </a:lnTo>
                  <a:lnTo>
                    <a:pt x="1683131" y="563448"/>
                  </a:lnTo>
                  <a:lnTo>
                    <a:pt x="1683931" y="568236"/>
                  </a:lnTo>
                  <a:lnTo>
                    <a:pt x="1687131" y="572236"/>
                  </a:lnTo>
                  <a:lnTo>
                    <a:pt x="1690382" y="567893"/>
                  </a:lnTo>
                  <a:lnTo>
                    <a:pt x="1691601" y="569226"/>
                  </a:lnTo>
                  <a:lnTo>
                    <a:pt x="1699920" y="566648"/>
                  </a:lnTo>
                  <a:close/>
                </a:path>
                <a:path w="1969769" h="1016634">
                  <a:moveTo>
                    <a:pt x="1715096" y="384416"/>
                  </a:moveTo>
                  <a:lnTo>
                    <a:pt x="1710309" y="382028"/>
                  </a:lnTo>
                  <a:lnTo>
                    <a:pt x="1705508" y="377228"/>
                  </a:lnTo>
                  <a:lnTo>
                    <a:pt x="1701520" y="380428"/>
                  </a:lnTo>
                  <a:lnTo>
                    <a:pt x="1706308" y="382828"/>
                  </a:lnTo>
                  <a:lnTo>
                    <a:pt x="1711909" y="387616"/>
                  </a:lnTo>
                  <a:lnTo>
                    <a:pt x="1715096" y="384416"/>
                  </a:lnTo>
                  <a:close/>
                </a:path>
                <a:path w="1969769" h="1016634">
                  <a:moveTo>
                    <a:pt x="1722297" y="354050"/>
                  </a:moveTo>
                  <a:lnTo>
                    <a:pt x="1720951" y="348996"/>
                  </a:lnTo>
                  <a:lnTo>
                    <a:pt x="1716303" y="351358"/>
                  </a:lnTo>
                  <a:lnTo>
                    <a:pt x="1714652" y="355066"/>
                  </a:lnTo>
                  <a:lnTo>
                    <a:pt x="1722297" y="354050"/>
                  </a:lnTo>
                  <a:close/>
                </a:path>
                <a:path w="1969769" h="1016634">
                  <a:moveTo>
                    <a:pt x="1729486" y="709701"/>
                  </a:moveTo>
                  <a:lnTo>
                    <a:pt x="1724698" y="707301"/>
                  </a:lnTo>
                  <a:lnTo>
                    <a:pt x="1719897" y="701713"/>
                  </a:lnTo>
                  <a:lnTo>
                    <a:pt x="1715897" y="705700"/>
                  </a:lnTo>
                  <a:lnTo>
                    <a:pt x="1720697" y="708101"/>
                  </a:lnTo>
                  <a:lnTo>
                    <a:pt x="1726285" y="712901"/>
                  </a:lnTo>
                  <a:lnTo>
                    <a:pt x="1729486" y="709701"/>
                  </a:lnTo>
                  <a:close/>
                </a:path>
                <a:path w="1969769" h="1016634">
                  <a:moveTo>
                    <a:pt x="1748663" y="374827"/>
                  </a:moveTo>
                  <a:lnTo>
                    <a:pt x="1744675" y="367639"/>
                  </a:lnTo>
                  <a:lnTo>
                    <a:pt x="1740674" y="371627"/>
                  </a:lnTo>
                  <a:lnTo>
                    <a:pt x="1731886" y="371627"/>
                  </a:lnTo>
                  <a:lnTo>
                    <a:pt x="1736686" y="378028"/>
                  </a:lnTo>
                  <a:lnTo>
                    <a:pt x="1739874" y="374827"/>
                  </a:lnTo>
                  <a:lnTo>
                    <a:pt x="1748663" y="374827"/>
                  </a:lnTo>
                  <a:close/>
                </a:path>
                <a:path w="1969769" h="1016634">
                  <a:moveTo>
                    <a:pt x="1748663" y="305295"/>
                  </a:moveTo>
                  <a:lnTo>
                    <a:pt x="1746986" y="300240"/>
                  </a:lnTo>
                  <a:lnTo>
                    <a:pt x="1742376" y="302602"/>
                  </a:lnTo>
                  <a:lnTo>
                    <a:pt x="1740916" y="306311"/>
                  </a:lnTo>
                  <a:lnTo>
                    <a:pt x="1748663" y="305295"/>
                  </a:lnTo>
                  <a:close/>
                </a:path>
                <a:path w="1969769" h="1016634">
                  <a:moveTo>
                    <a:pt x="1756664" y="137464"/>
                  </a:moveTo>
                  <a:lnTo>
                    <a:pt x="1755863" y="132664"/>
                  </a:lnTo>
                  <a:lnTo>
                    <a:pt x="1752663" y="127876"/>
                  </a:lnTo>
                  <a:lnTo>
                    <a:pt x="1748663" y="134264"/>
                  </a:lnTo>
                  <a:lnTo>
                    <a:pt x="1749463" y="139065"/>
                  </a:lnTo>
                  <a:lnTo>
                    <a:pt x="1752663" y="143052"/>
                  </a:lnTo>
                  <a:lnTo>
                    <a:pt x="1756664" y="137464"/>
                  </a:lnTo>
                  <a:close/>
                </a:path>
                <a:path w="1969769" h="1016634">
                  <a:moveTo>
                    <a:pt x="1760054" y="492912"/>
                  </a:moveTo>
                  <a:lnTo>
                    <a:pt x="1759978" y="488721"/>
                  </a:lnTo>
                  <a:lnTo>
                    <a:pt x="1753463" y="492315"/>
                  </a:lnTo>
                  <a:lnTo>
                    <a:pt x="1756841" y="496811"/>
                  </a:lnTo>
                  <a:lnTo>
                    <a:pt x="1760054" y="492912"/>
                  </a:lnTo>
                  <a:close/>
                </a:path>
                <a:path w="1969769" h="1016634">
                  <a:moveTo>
                    <a:pt x="1764690" y="631418"/>
                  </a:moveTo>
                  <a:lnTo>
                    <a:pt x="1759559" y="631685"/>
                  </a:lnTo>
                  <a:lnTo>
                    <a:pt x="1754581" y="632993"/>
                  </a:lnTo>
                  <a:lnTo>
                    <a:pt x="1759851" y="633780"/>
                  </a:lnTo>
                  <a:lnTo>
                    <a:pt x="1764690" y="631418"/>
                  </a:lnTo>
                  <a:close/>
                </a:path>
                <a:path w="1969769" h="1016634">
                  <a:moveTo>
                    <a:pt x="1771040" y="926287"/>
                  </a:moveTo>
                  <a:lnTo>
                    <a:pt x="1769808" y="921232"/>
                  </a:lnTo>
                  <a:lnTo>
                    <a:pt x="1765350" y="923594"/>
                  </a:lnTo>
                  <a:lnTo>
                    <a:pt x="1763737" y="927303"/>
                  </a:lnTo>
                  <a:lnTo>
                    <a:pt x="1771040" y="926287"/>
                  </a:lnTo>
                  <a:close/>
                </a:path>
                <a:path w="1969769" h="1016634">
                  <a:moveTo>
                    <a:pt x="1778241" y="144653"/>
                  </a:moveTo>
                  <a:lnTo>
                    <a:pt x="1773440" y="142252"/>
                  </a:lnTo>
                  <a:lnTo>
                    <a:pt x="1768652" y="137464"/>
                  </a:lnTo>
                  <a:lnTo>
                    <a:pt x="1764652" y="140665"/>
                  </a:lnTo>
                  <a:lnTo>
                    <a:pt x="1769452" y="143052"/>
                  </a:lnTo>
                  <a:lnTo>
                    <a:pt x="1775040" y="147853"/>
                  </a:lnTo>
                  <a:lnTo>
                    <a:pt x="1778241" y="144653"/>
                  </a:lnTo>
                  <a:close/>
                </a:path>
                <a:path w="1969769" h="1016634">
                  <a:moveTo>
                    <a:pt x="1783207" y="585012"/>
                  </a:moveTo>
                  <a:lnTo>
                    <a:pt x="1779841" y="577037"/>
                  </a:lnTo>
                  <a:lnTo>
                    <a:pt x="1774672" y="583882"/>
                  </a:lnTo>
                  <a:lnTo>
                    <a:pt x="1778635" y="586917"/>
                  </a:lnTo>
                  <a:lnTo>
                    <a:pt x="1783207" y="585012"/>
                  </a:lnTo>
                  <a:close/>
                </a:path>
                <a:path w="1969769" h="1016634">
                  <a:moveTo>
                    <a:pt x="1787423" y="315036"/>
                  </a:moveTo>
                  <a:lnTo>
                    <a:pt x="1782140" y="315493"/>
                  </a:lnTo>
                  <a:lnTo>
                    <a:pt x="1777301" y="316839"/>
                  </a:lnTo>
                  <a:lnTo>
                    <a:pt x="1783029" y="317284"/>
                  </a:lnTo>
                  <a:lnTo>
                    <a:pt x="1787423" y="315036"/>
                  </a:lnTo>
                  <a:close/>
                </a:path>
                <a:path w="1969769" h="1016634">
                  <a:moveTo>
                    <a:pt x="1788668" y="821740"/>
                  </a:moveTo>
                  <a:lnTo>
                    <a:pt x="1783537" y="822198"/>
                  </a:lnTo>
                  <a:lnTo>
                    <a:pt x="1778546" y="823544"/>
                  </a:lnTo>
                  <a:lnTo>
                    <a:pt x="1783829" y="823988"/>
                  </a:lnTo>
                  <a:lnTo>
                    <a:pt x="1788668" y="821740"/>
                  </a:lnTo>
                  <a:close/>
                </a:path>
                <a:path w="1969769" h="1016634">
                  <a:moveTo>
                    <a:pt x="1790268" y="762596"/>
                  </a:moveTo>
                  <a:lnTo>
                    <a:pt x="1785137" y="763054"/>
                  </a:lnTo>
                  <a:lnTo>
                    <a:pt x="1780146" y="764400"/>
                  </a:lnTo>
                  <a:lnTo>
                    <a:pt x="1785429" y="764844"/>
                  </a:lnTo>
                  <a:lnTo>
                    <a:pt x="1790268" y="762596"/>
                  </a:lnTo>
                  <a:close/>
                </a:path>
                <a:path w="1969769" h="1016634">
                  <a:moveTo>
                    <a:pt x="1791030" y="488315"/>
                  </a:moveTo>
                  <a:lnTo>
                    <a:pt x="1787829" y="483527"/>
                  </a:lnTo>
                  <a:lnTo>
                    <a:pt x="1783029" y="481126"/>
                  </a:lnTo>
                  <a:lnTo>
                    <a:pt x="1781441" y="488315"/>
                  </a:lnTo>
                  <a:lnTo>
                    <a:pt x="1783829" y="492315"/>
                  </a:lnTo>
                  <a:lnTo>
                    <a:pt x="1789430" y="494715"/>
                  </a:lnTo>
                  <a:lnTo>
                    <a:pt x="1791030" y="488315"/>
                  </a:lnTo>
                  <a:close/>
                </a:path>
                <a:path w="1969769" h="1016634">
                  <a:moveTo>
                    <a:pt x="1803857" y="852004"/>
                  </a:moveTo>
                  <a:lnTo>
                    <a:pt x="1798713" y="852258"/>
                  </a:lnTo>
                  <a:lnTo>
                    <a:pt x="1793735" y="853579"/>
                  </a:lnTo>
                  <a:lnTo>
                    <a:pt x="1799018" y="854367"/>
                  </a:lnTo>
                  <a:lnTo>
                    <a:pt x="1803857" y="852004"/>
                  </a:lnTo>
                  <a:close/>
                </a:path>
                <a:path w="1969769" h="1016634">
                  <a:moveTo>
                    <a:pt x="1810207" y="298107"/>
                  </a:moveTo>
                  <a:lnTo>
                    <a:pt x="1803019" y="295706"/>
                  </a:lnTo>
                  <a:lnTo>
                    <a:pt x="1800618" y="300507"/>
                  </a:lnTo>
                  <a:lnTo>
                    <a:pt x="1805406" y="301307"/>
                  </a:lnTo>
                  <a:lnTo>
                    <a:pt x="1806206" y="307695"/>
                  </a:lnTo>
                  <a:lnTo>
                    <a:pt x="1809407" y="302107"/>
                  </a:lnTo>
                  <a:lnTo>
                    <a:pt x="1810207" y="298107"/>
                  </a:lnTo>
                  <a:close/>
                </a:path>
                <a:path w="1969769" h="1016634">
                  <a:moveTo>
                    <a:pt x="1830184" y="234162"/>
                  </a:moveTo>
                  <a:lnTo>
                    <a:pt x="1829384" y="229374"/>
                  </a:lnTo>
                  <a:lnTo>
                    <a:pt x="1825396" y="224574"/>
                  </a:lnTo>
                  <a:lnTo>
                    <a:pt x="1821395" y="230974"/>
                  </a:lnTo>
                  <a:lnTo>
                    <a:pt x="1822196" y="235762"/>
                  </a:lnTo>
                  <a:lnTo>
                    <a:pt x="1825396" y="239763"/>
                  </a:lnTo>
                  <a:lnTo>
                    <a:pt x="1830184" y="234162"/>
                  </a:lnTo>
                  <a:close/>
                </a:path>
                <a:path w="1969769" h="1016634">
                  <a:moveTo>
                    <a:pt x="1834184" y="185420"/>
                  </a:moveTo>
                  <a:lnTo>
                    <a:pt x="1830184" y="183019"/>
                  </a:lnTo>
                  <a:lnTo>
                    <a:pt x="1832584" y="176618"/>
                  </a:lnTo>
                  <a:lnTo>
                    <a:pt x="1826996" y="180619"/>
                  </a:lnTo>
                  <a:lnTo>
                    <a:pt x="1824596" y="183819"/>
                  </a:lnTo>
                  <a:lnTo>
                    <a:pt x="1830184" y="189407"/>
                  </a:lnTo>
                  <a:lnTo>
                    <a:pt x="1834184" y="185420"/>
                  </a:lnTo>
                  <a:close/>
                </a:path>
                <a:path w="1969769" h="1016634">
                  <a:moveTo>
                    <a:pt x="1834984" y="370840"/>
                  </a:moveTo>
                  <a:lnTo>
                    <a:pt x="1833295" y="364197"/>
                  </a:lnTo>
                  <a:lnTo>
                    <a:pt x="1829892" y="366941"/>
                  </a:lnTo>
                  <a:lnTo>
                    <a:pt x="1829028" y="371627"/>
                  </a:lnTo>
                  <a:lnTo>
                    <a:pt x="1834984" y="370840"/>
                  </a:lnTo>
                  <a:close/>
                </a:path>
                <a:path w="1969769" h="1016634">
                  <a:moveTo>
                    <a:pt x="1839823" y="1014793"/>
                  </a:moveTo>
                  <a:lnTo>
                    <a:pt x="1839379" y="1010513"/>
                  </a:lnTo>
                  <a:lnTo>
                    <a:pt x="1834730" y="1007275"/>
                  </a:lnTo>
                  <a:lnTo>
                    <a:pt x="1828584" y="1008608"/>
                  </a:lnTo>
                  <a:lnTo>
                    <a:pt x="1832584" y="1011008"/>
                  </a:lnTo>
                  <a:lnTo>
                    <a:pt x="1830984" y="1014209"/>
                  </a:lnTo>
                  <a:lnTo>
                    <a:pt x="1833384" y="1016596"/>
                  </a:lnTo>
                  <a:lnTo>
                    <a:pt x="1839823" y="1014793"/>
                  </a:lnTo>
                  <a:close/>
                </a:path>
                <a:path w="1969769" h="1016634">
                  <a:moveTo>
                    <a:pt x="1846973" y="501904"/>
                  </a:moveTo>
                  <a:lnTo>
                    <a:pt x="1839556" y="497179"/>
                  </a:lnTo>
                  <a:lnTo>
                    <a:pt x="1836178" y="500710"/>
                  </a:lnTo>
                  <a:lnTo>
                    <a:pt x="1838210" y="504825"/>
                  </a:lnTo>
                  <a:lnTo>
                    <a:pt x="1846973" y="501904"/>
                  </a:lnTo>
                  <a:close/>
                </a:path>
                <a:path w="1969769" h="1016634">
                  <a:moveTo>
                    <a:pt x="1846973" y="334073"/>
                  </a:moveTo>
                  <a:lnTo>
                    <a:pt x="1842173" y="332473"/>
                  </a:lnTo>
                  <a:lnTo>
                    <a:pt x="1838985" y="325285"/>
                  </a:lnTo>
                  <a:lnTo>
                    <a:pt x="1834184" y="331673"/>
                  </a:lnTo>
                  <a:lnTo>
                    <a:pt x="1839772" y="333273"/>
                  </a:lnTo>
                  <a:lnTo>
                    <a:pt x="1842973" y="341261"/>
                  </a:lnTo>
                  <a:lnTo>
                    <a:pt x="1846973" y="334073"/>
                  </a:lnTo>
                  <a:close/>
                </a:path>
                <a:path w="1969769" h="1016634">
                  <a:moveTo>
                    <a:pt x="1850174" y="249351"/>
                  </a:moveTo>
                  <a:lnTo>
                    <a:pt x="1845373" y="242163"/>
                  </a:lnTo>
                  <a:lnTo>
                    <a:pt x="1841373" y="246151"/>
                  </a:lnTo>
                  <a:lnTo>
                    <a:pt x="1832584" y="246151"/>
                  </a:lnTo>
                  <a:lnTo>
                    <a:pt x="1837385" y="252552"/>
                  </a:lnTo>
                  <a:lnTo>
                    <a:pt x="1841373" y="249351"/>
                  </a:lnTo>
                  <a:lnTo>
                    <a:pt x="1850174" y="249351"/>
                  </a:lnTo>
                  <a:close/>
                </a:path>
                <a:path w="1969769" h="1016634">
                  <a:moveTo>
                    <a:pt x="1851761" y="176618"/>
                  </a:moveTo>
                  <a:lnTo>
                    <a:pt x="1847773" y="174231"/>
                  </a:lnTo>
                  <a:lnTo>
                    <a:pt x="1850174" y="168630"/>
                  </a:lnTo>
                  <a:lnTo>
                    <a:pt x="1844573" y="171831"/>
                  </a:lnTo>
                  <a:lnTo>
                    <a:pt x="1842173" y="175031"/>
                  </a:lnTo>
                  <a:lnTo>
                    <a:pt x="1847773" y="180619"/>
                  </a:lnTo>
                  <a:lnTo>
                    <a:pt x="1851761" y="176618"/>
                  </a:lnTo>
                  <a:close/>
                </a:path>
                <a:path w="1969769" h="1016634">
                  <a:moveTo>
                    <a:pt x="1858162" y="349250"/>
                  </a:moveTo>
                  <a:lnTo>
                    <a:pt x="1850961" y="346862"/>
                  </a:lnTo>
                  <a:lnTo>
                    <a:pt x="1848573" y="351650"/>
                  </a:lnTo>
                  <a:lnTo>
                    <a:pt x="1853361" y="351650"/>
                  </a:lnTo>
                  <a:lnTo>
                    <a:pt x="1854161" y="358851"/>
                  </a:lnTo>
                  <a:lnTo>
                    <a:pt x="1857362" y="353250"/>
                  </a:lnTo>
                  <a:lnTo>
                    <a:pt x="1858162" y="349250"/>
                  </a:lnTo>
                  <a:close/>
                </a:path>
                <a:path w="1969769" h="1016634">
                  <a:moveTo>
                    <a:pt x="1862150" y="704913"/>
                  </a:moveTo>
                  <a:lnTo>
                    <a:pt x="1860562" y="698512"/>
                  </a:lnTo>
                  <a:lnTo>
                    <a:pt x="1853361" y="696112"/>
                  </a:lnTo>
                  <a:lnTo>
                    <a:pt x="1852561" y="703313"/>
                  </a:lnTo>
                  <a:lnTo>
                    <a:pt x="1853361" y="709701"/>
                  </a:lnTo>
                  <a:lnTo>
                    <a:pt x="1858162" y="713701"/>
                  </a:lnTo>
                  <a:lnTo>
                    <a:pt x="1862150" y="704913"/>
                  </a:lnTo>
                  <a:close/>
                </a:path>
                <a:path w="1969769" h="1016634">
                  <a:moveTo>
                    <a:pt x="1864156" y="983538"/>
                  </a:moveTo>
                  <a:lnTo>
                    <a:pt x="1862886" y="978852"/>
                  </a:lnTo>
                  <a:lnTo>
                    <a:pt x="1858162" y="981430"/>
                  </a:lnTo>
                  <a:lnTo>
                    <a:pt x="1862429" y="987171"/>
                  </a:lnTo>
                  <a:lnTo>
                    <a:pt x="1864156" y="983538"/>
                  </a:lnTo>
                  <a:close/>
                </a:path>
                <a:path w="1969769" h="1016634">
                  <a:moveTo>
                    <a:pt x="1868385" y="835964"/>
                  </a:moveTo>
                  <a:lnTo>
                    <a:pt x="1865350" y="827989"/>
                  </a:lnTo>
                  <a:lnTo>
                    <a:pt x="1860067" y="834847"/>
                  </a:lnTo>
                  <a:lnTo>
                    <a:pt x="1863852" y="837882"/>
                  </a:lnTo>
                  <a:lnTo>
                    <a:pt x="1868385" y="835964"/>
                  </a:lnTo>
                  <a:close/>
                </a:path>
                <a:path w="1969769" h="1016634">
                  <a:moveTo>
                    <a:pt x="1869046" y="316890"/>
                  </a:moveTo>
                  <a:lnTo>
                    <a:pt x="1867789" y="313537"/>
                  </a:lnTo>
                  <a:lnTo>
                    <a:pt x="1864144" y="315214"/>
                  </a:lnTo>
                  <a:lnTo>
                    <a:pt x="1861362" y="314096"/>
                  </a:lnTo>
                  <a:lnTo>
                    <a:pt x="1855762" y="308495"/>
                  </a:lnTo>
                  <a:lnTo>
                    <a:pt x="1851761" y="311696"/>
                  </a:lnTo>
                  <a:lnTo>
                    <a:pt x="1856562" y="314096"/>
                  </a:lnTo>
                  <a:lnTo>
                    <a:pt x="1862150" y="318884"/>
                  </a:lnTo>
                  <a:lnTo>
                    <a:pt x="1863750" y="317284"/>
                  </a:lnTo>
                  <a:lnTo>
                    <a:pt x="1866150" y="318084"/>
                  </a:lnTo>
                  <a:lnTo>
                    <a:pt x="1864550" y="321284"/>
                  </a:lnTo>
                  <a:lnTo>
                    <a:pt x="1858962" y="320484"/>
                  </a:lnTo>
                  <a:lnTo>
                    <a:pt x="1851761" y="318084"/>
                  </a:lnTo>
                  <a:lnTo>
                    <a:pt x="1850961" y="322884"/>
                  </a:lnTo>
                  <a:lnTo>
                    <a:pt x="1855762" y="324485"/>
                  </a:lnTo>
                  <a:lnTo>
                    <a:pt x="1854161" y="327672"/>
                  </a:lnTo>
                  <a:lnTo>
                    <a:pt x="1857362" y="328472"/>
                  </a:lnTo>
                  <a:lnTo>
                    <a:pt x="1859762" y="328472"/>
                  </a:lnTo>
                  <a:lnTo>
                    <a:pt x="1862950" y="329272"/>
                  </a:lnTo>
                  <a:lnTo>
                    <a:pt x="1866861" y="323227"/>
                  </a:lnTo>
                  <a:lnTo>
                    <a:pt x="1869046" y="316890"/>
                  </a:lnTo>
                  <a:close/>
                </a:path>
                <a:path w="1969769" h="1016634">
                  <a:moveTo>
                    <a:pt x="1884540" y="262940"/>
                  </a:moveTo>
                  <a:lnTo>
                    <a:pt x="1882965" y="255968"/>
                  </a:lnTo>
                  <a:lnTo>
                    <a:pt x="1879739" y="258749"/>
                  </a:lnTo>
                  <a:lnTo>
                    <a:pt x="1878914" y="263613"/>
                  </a:lnTo>
                  <a:lnTo>
                    <a:pt x="1884540" y="262940"/>
                  </a:lnTo>
                  <a:close/>
                </a:path>
                <a:path w="1969769" h="1016634">
                  <a:moveTo>
                    <a:pt x="1884908" y="820928"/>
                  </a:moveTo>
                  <a:lnTo>
                    <a:pt x="1879739" y="822388"/>
                  </a:lnTo>
                  <a:lnTo>
                    <a:pt x="1876361" y="826096"/>
                  </a:lnTo>
                  <a:lnTo>
                    <a:pt x="1880933" y="823887"/>
                  </a:lnTo>
                  <a:lnTo>
                    <a:pt x="1884908" y="820928"/>
                  </a:lnTo>
                  <a:close/>
                </a:path>
                <a:path w="1969769" h="1016634">
                  <a:moveTo>
                    <a:pt x="1892820" y="559346"/>
                  </a:moveTo>
                  <a:lnTo>
                    <a:pt x="1892185" y="553542"/>
                  </a:lnTo>
                  <a:lnTo>
                    <a:pt x="1885327" y="555459"/>
                  </a:lnTo>
                  <a:lnTo>
                    <a:pt x="1889721" y="563206"/>
                  </a:lnTo>
                  <a:lnTo>
                    <a:pt x="1892820" y="559346"/>
                  </a:lnTo>
                  <a:close/>
                </a:path>
                <a:path w="1969769" h="1016634">
                  <a:moveTo>
                    <a:pt x="1894027" y="809307"/>
                  </a:moveTo>
                  <a:lnTo>
                    <a:pt x="1892782" y="804621"/>
                  </a:lnTo>
                  <a:lnTo>
                    <a:pt x="1887728" y="807212"/>
                  </a:lnTo>
                  <a:lnTo>
                    <a:pt x="1892109" y="812939"/>
                  </a:lnTo>
                  <a:lnTo>
                    <a:pt x="1894027" y="809307"/>
                  </a:lnTo>
                  <a:close/>
                </a:path>
                <a:path w="1969769" h="1016634">
                  <a:moveTo>
                    <a:pt x="1910943" y="339699"/>
                  </a:moveTo>
                  <a:lnTo>
                    <a:pt x="1905812" y="339966"/>
                  </a:lnTo>
                  <a:lnTo>
                    <a:pt x="1900834" y="341274"/>
                  </a:lnTo>
                  <a:lnTo>
                    <a:pt x="1906117" y="342061"/>
                  </a:lnTo>
                  <a:lnTo>
                    <a:pt x="1910943" y="339699"/>
                  </a:lnTo>
                  <a:close/>
                </a:path>
                <a:path w="1969769" h="1016634">
                  <a:moveTo>
                    <a:pt x="1917306" y="971042"/>
                  </a:moveTo>
                  <a:lnTo>
                    <a:pt x="1913305" y="967054"/>
                  </a:lnTo>
                  <a:lnTo>
                    <a:pt x="1915706" y="961453"/>
                  </a:lnTo>
                  <a:lnTo>
                    <a:pt x="1911705" y="957465"/>
                  </a:lnTo>
                  <a:lnTo>
                    <a:pt x="1909406" y="965695"/>
                  </a:lnTo>
                  <a:lnTo>
                    <a:pt x="1902320" y="969949"/>
                  </a:lnTo>
                  <a:lnTo>
                    <a:pt x="1895525" y="973759"/>
                  </a:lnTo>
                  <a:lnTo>
                    <a:pt x="1894128" y="980643"/>
                  </a:lnTo>
                  <a:lnTo>
                    <a:pt x="1899653" y="976896"/>
                  </a:lnTo>
                  <a:lnTo>
                    <a:pt x="1905419" y="973442"/>
                  </a:lnTo>
                  <a:lnTo>
                    <a:pt x="1911324" y="971194"/>
                  </a:lnTo>
                  <a:lnTo>
                    <a:pt x="1917306" y="971042"/>
                  </a:lnTo>
                  <a:close/>
                </a:path>
                <a:path w="1969769" h="1016634">
                  <a:moveTo>
                    <a:pt x="1927694" y="831189"/>
                  </a:moveTo>
                  <a:lnTo>
                    <a:pt x="1918030" y="826350"/>
                  </a:lnTo>
                  <a:lnTo>
                    <a:pt x="1915706" y="829691"/>
                  </a:lnTo>
                  <a:lnTo>
                    <a:pt x="1919376" y="833767"/>
                  </a:lnTo>
                  <a:lnTo>
                    <a:pt x="1927694" y="831189"/>
                  </a:lnTo>
                  <a:close/>
                </a:path>
                <a:path w="1969769" h="1016634">
                  <a:moveTo>
                    <a:pt x="1928533" y="366077"/>
                  </a:moveTo>
                  <a:lnTo>
                    <a:pt x="1923389" y="366344"/>
                  </a:lnTo>
                  <a:lnTo>
                    <a:pt x="1918411" y="367652"/>
                  </a:lnTo>
                  <a:lnTo>
                    <a:pt x="1923694" y="368439"/>
                  </a:lnTo>
                  <a:lnTo>
                    <a:pt x="1928533" y="366077"/>
                  </a:lnTo>
                  <a:close/>
                </a:path>
                <a:path w="1969769" h="1016634">
                  <a:moveTo>
                    <a:pt x="1934083" y="906310"/>
                  </a:moveTo>
                  <a:lnTo>
                    <a:pt x="1930095" y="903909"/>
                  </a:lnTo>
                  <a:lnTo>
                    <a:pt x="1932482" y="897521"/>
                  </a:lnTo>
                  <a:lnTo>
                    <a:pt x="1926894" y="901509"/>
                  </a:lnTo>
                  <a:lnTo>
                    <a:pt x="1926412" y="902144"/>
                  </a:lnTo>
                  <a:lnTo>
                    <a:pt x="1920494" y="905510"/>
                  </a:lnTo>
                  <a:lnTo>
                    <a:pt x="1923872" y="909675"/>
                  </a:lnTo>
                  <a:lnTo>
                    <a:pt x="1926412" y="906640"/>
                  </a:lnTo>
                  <a:lnTo>
                    <a:pt x="1930095" y="910310"/>
                  </a:lnTo>
                  <a:lnTo>
                    <a:pt x="1934083" y="906310"/>
                  </a:lnTo>
                  <a:close/>
                </a:path>
                <a:path w="1969769" h="1016634">
                  <a:moveTo>
                    <a:pt x="1938883" y="261340"/>
                  </a:moveTo>
                  <a:lnTo>
                    <a:pt x="1934083" y="254152"/>
                  </a:lnTo>
                  <a:lnTo>
                    <a:pt x="1930095" y="258140"/>
                  </a:lnTo>
                  <a:lnTo>
                    <a:pt x="1928431" y="258140"/>
                  </a:lnTo>
                  <a:lnTo>
                    <a:pt x="1928266" y="258140"/>
                  </a:lnTo>
                  <a:lnTo>
                    <a:pt x="1921294" y="258140"/>
                  </a:lnTo>
                  <a:lnTo>
                    <a:pt x="1926094" y="264541"/>
                  </a:lnTo>
                  <a:lnTo>
                    <a:pt x="1926348" y="264337"/>
                  </a:lnTo>
                  <a:lnTo>
                    <a:pt x="1927961" y="266611"/>
                  </a:lnTo>
                  <a:lnTo>
                    <a:pt x="1929688" y="262940"/>
                  </a:lnTo>
                  <a:lnTo>
                    <a:pt x="1929409" y="261886"/>
                  </a:lnTo>
                  <a:lnTo>
                    <a:pt x="1930095" y="261340"/>
                  </a:lnTo>
                  <a:lnTo>
                    <a:pt x="1938883" y="261340"/>
                  </a:lnTo>
                  <a:close/>
                </a:path>
                <a:path w="1969769" h="1016634">
                  <a:moveTo>
                    <a:pt x="1948472" y="906310"/>
                  </a:moveTo>
                  <a:lnTo>
                    <a:pt x="1942871" y="906310"/>
                  </a:lnTo>
                  <a:lnTo>
                    <a:pt x="1935683" y="903109"/>
                  </a:lnTo>
                  <a:lnTo>
                    <a:pt x="1934083" y="907910"/>
                  </a:lnTo>
                  <a:lnTo>
                    <a:pt x="1938883" y="908710"/>
                  </a:lnTo>
                  <a:lnTo>
                    <a:pt x="1946071" y="911110"/>
                  </a:lnTo>
                  <a:lnTo>
                    <a:pt x="1948472" y="906310"/>
                  </a:lnTo>
                  <a:close/>
                </a:path>
                <a:path w="1969769" h="1016634">
                  <a:moveTo>
                    <a:pt x="1950872" y="941476"/>
                  </a:moveTo>
                  <a:lnTo>
                    <a:pt x="1949183" y="934504"/>
                  </a:lnTo>
                  <a:lnTo>
                    <a:pt x="1945779" y="937285"/>
                  </a:lnTo>
                  <a:lnTo>
                    <a:pt x="1944916" y="942149"/>
                  </a:lnTo>
                  <a:lnTo>
                    <a:pt x="1950872" y="941476"/>
                  </a:lnTo>
                  <a:close/>
                </a:path>
                <a:path w="1969769" h="1016634">
                  <a:moveTo>
                    <a:pt x="1962061" y="282917"/>
                  </a:moveTo>
                  <a:lnTo>
                    <a:pt x="1960714" y="277520"/>
                  </a:lnTo>
                  <a:lnTo>
                    <a:pt x="1956460" y="279717"/>
                  </a:lnTo>
                  <a:lnTo>
                    <a:pt x="1953260" y="275729"/>
                  </a:lnTo>
                  <a:lnTo>
                    <a:pt x="1942871" y="280517"/>
                  </a:lnTo>
                  <a:lnTo>
                    <a:pt x="1942071" y="281317"/>
                  </a:lnTo>
                  <a:lnTo>
                    <a:pt x="1936686" y="285788"/>
                  </a:lnTo>
                  <a:lnTo>
                    <a:pt x="1942680" y="285318"/>
                  </a:lnTo>
                  <a:lnTo>
                    <a:pt x="1951964" y="282448"/>
                  </a:lnTo>
                  <a:lnTo>
                    <a:pt x="1956041" y="279971"/>
                  </a:lnTo>
                  <a:lnTo>
                    <a:pt x="1954415" y="283819"/>
                  </a:lnTo>
                  <a:lnTo>
                    <a:pt x="1962061" y="282917"/>
                  </a:lnTo>
                  <a:close/>
                </a:path>
                <a:path w="1969769" h="1016634">
                  <a:moveTo>
                    <a:pt x="1967191" y="362254"/>
                  </a:moveTo>
                  <a:lnTo>
                    <a:pt x="1964461" y="364439"/>
                  </a:lnTo>
                  <a:lnTo>
                    <a:pt x="1967191" y="365810"/>
                  </a:lnTo>
                  <a:lnTo>
                    <a:pt x="1967191" y="362254"/>
                  </a:lnTo>
                  <a:close/>
                </a:path>
                <a:path w="1969769" h="1016634">
                  <a:moveTo>
                    <a:pt x="1968449" y="481926"/>
                  </a:moveTo>
                  <a:lnTo>
                    <a:pt x="1963661" y="479526"/>
                  </a:lnTo>
                  <a:lnTo>
                    <a:pt x="1966048" y="473138"/>
                  </a:lnTo>
                  <a:lnTo>
                    <a:pt x="1961261" y="477126"/>
                  </a:lnTo>
                  <a:lnTo>
                    <a:pt x="1958860" y="480326"/>
                  </a:lnTo>
                  <a:lnTo>
                    <a:pt x="1964461" y="485927"/>
                  </a:lnTo>
                  <a:lnTo>
                    <a:pt x="1968449" y="481926"/>
                  </a:lnTo>
                  <a:close/>
                </a:path>
                <a:path w="1969769" h="1016634">
                  <a:moveTo>
                    <a:pt x="1969287" y="627532"/>
                  </a:moveTo>
                  <a:lnTo>
                    <a:pt x="1964156" y="627976"/>
                  </a:lnTo>
                  <a:lnTo>
                    <a:pt x="1959178" y="629335"/>
                  </a:lnTo>
                  <a:lnTo>
                    <a:pt x="1964461" y="629780"/>
                  </a:lnTo>
                  <a:lnTo>
                    <a:pt x="1969287" y="62753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538801" y="9195168"/>
              <a:ext cx="749300" cy="1051560"/>
            </a:xfrm>
            <a:custGeom>
              <a:avLst/>
              <a:gdLst/>
              <a:ahLst/>
              <a:cxnLst/>
              <a:rect l="l" t="t" r="r" b="b"/>
              <a:pathLst>
                <a:path w="749300" h="1051559">
                  <a:moveTo>
                    <a:pt x="11188" y="210185"/>
                  </a:moveTo>
                  <a:lnTo>
                    <a:pt x="7988" y="206197"/>
                  </a:lnTo>
                  <a:lnTo>
                    <a:pt x="4800" y="199796"/>
                  </a:lnTo>
                  <a:lnTo>
                    <a:pt x="0" y="202196"/>
                  </a:lnTo>
                  <a:lnTo>
                    <a:pt x="4000" y="205397"/>
                  </a:lnTo>
                  <a:lnTo>
                    <a:pt x="6388" y="211785"/>
                  </a:lnTo>
                  <a:lnTo>
                    <a:pt x="11188" y="210185"/>
                  </a:lnTo>
                  <a:close/>
                </a:path>
                <a:path w="749300" h="1051559">
                  <a:moveTo>
                    <a:pt x="41592" y="429831"/>
                  </a:moveTo>
                  <a:lnTo>
                    <a:pt x="36766" y="427583"/>
                  </a:lnTo>
                  <a:lnTo>
                    <a:pt x="31483" y="428028"/>
                  </a:lnTo>
                  <a:lnTo>
                    <a:pt x="36461" y="429374"/>
                  </a:lnTo>
                  <a:lnTo>
                    <a:pt x="41592" y="429831"/>
                  </a:lnTo>
                  <a:close/>
                </a:path>
                <a:path w="749300" h="1051559">
                  <a:moveTo>
                    <a:pt x="59855" y="422643"/>
                  </a:moveTo>
                  <a:lnTo>
                    <a:pt x="54343" y="421182"/>
                  </a:lnTo>
                  <a:lnTo>
                    <a:pt x="52882" y="428269"/>
                  </a:lnTo>
                  <a:lnTo>
                    <a:pt x="57048" y="426885"/>
                  </a:lnTo>
                  <a:lnTo>
                    <a:pt x="59855" y="422643"/>
                  </a:lnTo>
                  <a:close/>
                </a:path>
                <a:path w="749300" h="1051559">
                  <a:moveTo>
                    <a:pt x="102298" y="128676"/>
                  </a:moveTo>
                  <a:lnTo>
                    <a:pt x="99034" y="118783"/>
                  </a:lnTo>
                  <a:lnTo>
                    <a:pt x="94805" y="119684"/>
                  </a:lnTo>
                  <a:lnTo>
                    <a:pt x="94322" y="125069"/>
                  </a:lnTo>
                  <a:lnTo>
                    <a:pt x="102298" y="128676"/>
                  </a:lnTo>
                  <a:close/>
                </a:path>
                <a:path w="749300" h="1051559">
                  <a:moveTo>
                    <a:pt x="116687" y="326072"/>
                  </a:moveTo>
                  <a:lnTo>
                    <a:pt x="113487" y="319684"/>
                  </a:lnTo>
                  <a:lnTo>
                    <a:pt x="107099" y="324485"/>
                  </a:lnTo>
                  <a:lnTo>
                    <a:pt x="103098" y="329272"/>
                  </a:lnTo>
                  <a:lnTo>
                    <a:pt x="103898" y="335673"/>
                  </a:lnTo>
                  <a:lnTo>
                    <a:pt x="112687" y="331673"/>
                  </a:lnTo>
                  <a:lnTo>
                    <a:pt x="116687" y="326072"/>
                  </a:lnTo>
                  <a:close/>
                </a:path>
                <a:path w="749300" h="1051559">
                  <a:moveTo>
                    <a:pt x="145453" y="567436"/>
                  </a:moveTo>
                  <a:lnTo>
                    <a:pt x="142303" y="557885"/>
                  </a:lnTo>
                  <a:lnTo>
                    <a:pt x="138264" y="558749"/>
                  </a:lnTo>
                  <a:lnTo>
                    <a:pt x="137807" y="563956"/>
                  </a:lnTo>
                  <a:lnTo>
                    <a:pt x="145453" y="567436"/>
                  </a:lnTo>
                  <a:close/>
                </a:path>
                <a:path w="749300" h="1051559">
                  <a:moveTo>
                    <a:pt x="151053" y="187020"/>
                  </a:moveTo>
                  <a:lnTo>
                    <a:pt x="142392" y="188810"/>
                  </a:lnTo>
                  <a:lnTo>
                    <a:pt x="142963" y="193611"/>
                  </a:lnTo>
                  <a:lnTo>
                    <a:pt x="147561" y="195110"/>
                  </a:lnTo>
                  <a:lnTo>
                    <a:pt x="151053" y="187020"/>
                  </a:lnTo>
                  <a:close/>
                </a:path>
                <a:path w="749300" h="1051559">
                  <a:moveTo>
                    <a:pt x="203796" y="110947"/>
                  </a:moveTo>
                  <a:lnTo>
                    <a:pt x="196608" y="109486"/>
                  </a:lnTo>
                  <a:lnTo>
                    <a:pt x="195707" y="114769"/>
                  </a:lnTo>
                  <a:lnTo>
                    <a:pt x="200799" y="113982"/>
                  </a:lnTo>
                  <a:lnTo>
                    <a:pt x="203796" y="110947"/>
                  </a:lnTo>
                  <a:close/>
                </a:path>
                <a:path w="749300" h="1051559">
                  <a:moveTo>
                    <a:pt x="227774" y="125476"/>
                  </a:moveTo>
                  <a:lnTo>
                    <a:pt x="226174" y="120675"/>
                  </a:lnTo>
                  <a:lnTo>
                    <a:pt x="219786" y="124675"/>
                  </a:lnTo>
                  <a:lnTo>
                    <a:pt x="218186" y="129476"/>
                  </a:lnTo>
                  <a:lnTo>
                    <a:pt x="219786" y="134264"/>
                  </a:lnTo>
                  <a:lnTo>
                    <a:pt x="226974" y="130263"/>
                  </a:lnTo>
                  <a:lnTo>
                    <a:pt x="227774" y="125476"/>
                  </a:lnTo>
                  <a:close/>
                </a:path>
                <a:path w="749300" h="1051559">
                  <a:moveTo>
                    <a:pt x="244563" y="571436"/>
                  </a:moveTo>
                  <a:lnTo>
                    <a:pt x="243763" y="566635"/>
                  </a:lnTo>
                  <a:lnTo>
                    <a:pt x="237363" y="560247"/>
                  </a:lnTo>
                  <a:lnTo>
                    <a:pt x="230174" y="565048"/>
                  </a:lnTo>
                  <a:lnTo>
                    <a:pt x="232575" y="569036"/>
                  </a:lnTo>
                  <a:lnTo>
                    <a:pt x="237363" y="575437"/>
                  </a:lnTo>
                  <a:lnTo>
                    <a:pt x="244563" y="571436"/>
                  </a:lnTo>
                  <a:close/>
                </a:path>
                <a:path w="749300" h="1051559">
                  <a:moveTo>
                    <a:pt x="249250" y="242112"/>
                  </a:moveTo>
                  <a:lnTo>
                    <a:pt x="242963" y="238963"/>
                  </a:lnTo>
                  <a:lnTo>
                    <a:pt x="240258" y="247510"/>
                  </a:lnTo>
                  <a:lnTo>
                    <a:pt x="245351" y="246761"/>
                  </a:lnTo>
                  <a:lnTo>
                    <a:pt x="249250" y="242112"/>
                  </a:lnTo>
                  <a:close/>
                </a:path>
                <a:path w="749300" h="1051559">
                  <a:moveTo>
                    <a:pt x="256552" y="581025"/>
                  </a:moveTo>
                  <a:lnTo>
                    <a:pt x="253352" y="574636"/>
                  </a:lnTo>
                  <a:lnTo>
                    <a:pt x="246951" y="579424"/>
                  </a:lnTo>
                  <a:lnTo>
                    <a:pt x="242963" y="585025"/>
                  </a:lnTo>
                  <a:lnTo>
                    <a:pt x="243763" y="590613"/>
                  </a:lnTo>
                  <a:lnTo>
                    <a:pt x="252552" y="586625"/>
                  </a:lnTo>
                  <a:lnTo>
                    <a:pt x="256552" y="581025"/>
                  </a:lnTo>
                  <a:close/>
                </a:path>
                <a:path w="749300" h="1051559">
                  <a:moveTo>
                    <a:pt x="256552" y="176618"/>
                  </a:moveTo>
                  <a:lnTo>
                    <a:pt x="254520" y="168198"/>
                  </a:lnTo>
                  <a:lnTo>
                    <a:pt x="249351" y="168529"/>
                  </a:lnTo>
                  <a:lnTo>
                    <a:pt x="247777" y="172910"/>
                  </a:lnTo>
                  <a:lnTo>
                    <a:pt x="256552" y="176618"/>
                  </a:lnTo>
                  <a:close/>
                </a:path>
                <a:path w="749300" h="1051559">
                  <a:moveTo>
                    <a:pt x="266166" y="512152"/>
                  </a:moveTo>
                  <a:lnTo>
                    <a:pt x="260540" y="510692"/>
                  </a:lnTo>
                  <a:lnTo>
                    <a:pt x="259422" y="517779"/>
                  </a:lnTo>
                  <a:lnTo>
                    <a:pt x="263537" y="516394"/>
                  </a:lnTo>
                  <a:lnTo>
                    <a:pt x="266166" y="512152"/>
                  </a:lnTo>
                  <a:close/>
                </a:path>
                <a:path w="749300" h="1051559">
                  <a:moveTo>
                    <a:pt x="272529" y="731278"/>
                  </a:moveTo>
                  <a:lnTo>
                    <a:pt x="268528" y="726490"/>
                  </a:lnTo>
                  <a:lnTo>
                    <a:pt x="264541" y="717689"/>
                  </a:lnTo>
                  <a:lnTo>
                    <a:pt x="258940" y="720090"/>
                  </a:lnTo>
                  <a:lnTo>
                    <a:pt x="258445" y="723988"/>
                  </a:lnTo>
                  <a:lnTo>
                    <a:pt x="256146" y="729081"/>
                  </a:lnTo>
                  <a:lnTo>
                    <a:pt x="256247" y="732675"/>
                  </a:lnTo>
                  <a:lnTo>
                    <a:pt x="262940" y="732078"/>
                  </a:lnTo>
                  <a:lnTo>
                    <a:pt x="261340" y="729678"/>
                  </a:lnTo>
                  <a:lnTo>
                    <a:pt x="259740" y="728078"/>
                  </a:lnTo>
                  <a:lnTo>
                    <a:pt x="263740" y="726490"/>
                  </a:lnTo>
                  <a:lnTo>
                    <a:pt x="266941" y="728878"/>
                  </a:lnTo>
                  <a:lnTo>
                    <a:pt x="268528" y="733679"/>
                  </a:lnTo>
                  <a:lnTo>
                    <a:pt x="272529" y="731278"/>
                  </a:lnTo>
                  <a:close/>
                </a:path>
                <a:path w="749300" h="1051559">
                  <a:moveTo>
                    <a:pt x="318884" y="627380"/>
                  </a:moveTo>
                  <a:lnTo>
                    <a:pt x="310095" y="628980"/>
                  </a:lnTo>
                  <a:lnTo>
                    <a:pt x="312496" y="632980"/>
                  </a:lnTo>
                  <a:lnTo>
                    <a:pt x="308495" y="640969"/>
                  </a:lnTo>
                  <a:lnTo>
                    <a:pt x="317284" y="639368"/>
                  </a:lnTo>
                  <a:lnTo>
                    <a:pt x="314883" y="634580"/>
                  </a:lnTo>
                  <a:lnTo>
                    <a:pt x="318884" y="627380"/>
                  </a:lnTo>
                  <a:close/>
                </a:path>
                <a:path w="749300" h="1051559">
                  <a:moveTo>
                    <a:pt x="326072" y="489915"/>
                  </a:moveTo>
                  <a:lnTo>
                    <a:pt x="325462" y="485990"/>
                  </a:lnTo>
                  <a:lnTo>
                    <a:pt x="324180" y="480123"/>
                  </a:lnTo>
                  <a:lnTo>
                    <a:pt x="321246" y="475754"/>
                  </a:lnTo>
                  <a:lnTo>
                    <a:pt x="315683" y="476326"/>
                  </a:lnTo>
                  <a:lnTo>
                    <a:pt x="318884" y="480809"/>
                  </a:lnTo>
                  <a:lnTo>
                    <a:pt x="319087" y="486422"/>
                  </a:lnTo>
                  <a:lnTo>
                    <a:pt x="320179" y="490385"/>
                  </a:lnTo>
                  <a:lnTo>
                    <a:pt x="326072" y="489915"/>
                  </a:lnTo>
                  <a:close/>
                </a:path>
                <a:path w="749300" h="1051559">
                  <a:moveTo>
                    <a:pt x="333273" y="500303"/>
                  </a:moveTo>
                  <a:lnTo>
                    <a:pt x="330073" y="493115"/>
                  </a:lnTo>
                  <a:lnTo>
                    <a:pt x="324485" y="495515"/>
                  </a:lnTo>
                  <a:lnTo>
                    <a:pt x="327672" y="499503"/>
                  </a:lnTo>
                  <a:lnTo>
                    <a:pt x="322884" y="504304"/>
                  </a:lnTo>
                  <a:lnTo>
                    <a:pt x="329272" y="501904"/>
                  </a:lnTo>
                  <a:lnTo>
                    <a:pt x="333273" y="500303"/>
                  </a:lnTo>
                  <a:close/>
                </a:path>
                <a:path w="749300" h="1051559">
                  <a:moveTo>
                    <a:pt x="334873" y="276529"/>
                  </a:moveTo>
                  <a:lnTo>
                    <a:pt x="331673" y="269328"/>
                  </a:lnTo>
                  <a:lnTo>
                    <a:pt x="326072" y="271729"/>
                  </a:lnTo>
                  <a:lnTo>
                    <a:pt x="329272" y="274929"/>
                  </a:lnTo>
                  <a:lnTo>
                    <a:pt x="325272" y="279717"/>
                  </a:lnTo>
                  <a:lnTo>
                    <a:pt x="330873" y="278130"/>
                  </a:lnTo>
                  <a:lnTo>
                    <a:pt x="334873" y="276529"/>
                  </a:lnTo>
                  <a:close/>
                </a:path>
                <a:path w="749300" h="1051559">
                  <a:moveTo>
                    <a:pt x="340487" y="788238"/>
                  </a:moveTo>
                  <a:lnTo>
                    <a:pt x="334873" y="787222"/>
                  </a:lnTo>
                  <a:lnTo>
                    <a:pt x="333743" y="793851"/>
                  </a:lnTo>
                  <a:lnTo>
                    <a:pt x="337870" y="792327"/>
                  </a:lnTo>
                  <a:lnTo>
                    <a:pt x="340487" y="788238"/>
                  </a:lnTo>
                  <a:close/>
                </a:path>
                <a:path w="749300" h="1051559">
                  <a:moveTo>
                    <a:pt x="357276" y="767905"/>
                  </a:moveTo>
                  <a:lnTo>
                    <a:pt x="351650" y="766445"/>
                  </a:lnTo>
                  <a:lnTo>
                    <a:pt x="350532" y="773531"/>
                  </a:lnTo>
                  <a:lnTo>
                    <a:pt x="354647" y="772147"/>
                  </a:lnTo>
                  <a:lnTo>
                    <a:pt x="357276" y="767905"/>
                  </a:lnTo>
                  <a:close/>
                </a:path>
                <a:path w="749300" h="1051559">
                  <a:moveTo>
                    <a:pt x="364032" y="486575"/>
                  </a:moveTo>
                  <a:lnTo>
                    <a:pt x="359638" y="484327"/>
                  </a:lnTo>
                  <a:lnTo>
                    <a:pt x="353910" y="484771"/>
                  </a:lnTo>
                  <a:lnTo>
                    <a:pt x="358749" y="486117"/>
                  </a:lnTo>
                  <a:lnTo>
                    <a:pt x="364032" y="486575"/>
                  </a:lnTo>
                  <a:close/>
                </a:path>
                <a:path w="749300" h="1051559">
                  <a:moveTo>
                    <a:pt x="380428" y="629780"/>
                  </a:moveTo>
                  <a:lnTo>
                    <a:pt x="377228" y="625779"/>
                  </a:lnTo>
                  <a:lnTo>
                    <a:pt x="374027" y="619391"/>
                  </a:lnTo>
                  <a:lnTo>
                    <a:pt x="369239" y="621792"/>
                  </a:lnTo>
                  <a:lnTo>
                    <a:pt x="372427" y="624979"/>
                  </a:lnTo>
                  <a:lnTo>
                    <a:pt x="375627" y="631380"/>
                  </a:lnTo>
                  <a:lnTo>
                    <a:pt x="380428" y="629780"/>
                  </a:lnTo>
                  <a:close/>
                </a:path>
                <a:path w="749300" h="1051559">
                  <a:moveTo>
                    <a:pt x="380428" y="74320"/>
                  </a:moveTo>
                  <a:lnTo>
                    <a:pt x="377228" y="67132"/>
                  </a:lnTo>
                  <a:lnTo>
                    <a:pt x="371627" y="69532"/>
                  </a:lnTo>
                  <a:lnTo>
                    <a:pt x="374827" y="73520"/>
                  </a:lnTo>
                  <a:lnTo>
                    <a:pt x="370039" y="78320"/>
                  </a:lnTo>
                  <a:lnTo>
                    <a:pt x="376428" y="76720"/>
                  </a:lnTo>
                  <a:lnTo>
                    <a:pt x="380428" y="74320"/>
                  </a:lnTo>
                  <a:close/>
                </a:path>
                <a:path w="749300" h="1051559">
                  <a:moveTo>
                    <a:pt x="382841" y="707161"/>
                  </a:moveTo>
                  <a:lnTo>
                    <a:pt x="377228" y="705700"/>
                  </a:lnTo>
                  <a:lnTo>
                    <a:pt x="376097" y="712787"/>
                  </a:lnTo>
                  <a:lnTo>
                    <a:pt x="380225" y="711403"/>
                  </a:lnTo>
                  <a:lnTo>
                    <a:pt x="382841" y="707161"/>
                  </a:lnTo>
                  <a:close/>
                </a:path>
                <a:path w="749300" h="1051559">
                  <a:moveTo>
                    <a:pt x="385216" y="45554"/>
                  </a:moveTo>
                  <a:lnTo>
                    <a:pt x="376428" y="47155"/>
                  </a:lnTo>
                  <a:lnTo>
                    <a:pt x="378828" y="51142"/>
                  </a:lnTo>
                  <a:lnTo>
                    <a:pt x="375627" y="58343"/>
                  </a:lnTo>
                  <a:lnTo>
                    <a:pt x="383616" y="57543"/>
                  </a:lnTo>
                  <a:lnTo>
                    <a:pt x="381228" y="52743"/>
                  </a:lnTo>
                  <a:lnTo>
                    <a:pt x="385216" y="45554"/>
                  </a:lnTo>
                  <a:close/>
                </a:path>
                <a:path w="749300" h="1051559">
                  <a:moveTo>
                    <a:pt x="385216" y="7188"/>
                  </a:moveTo>
                  <a:lnTo>
                    <a:pt x="382016" y="0"/>
                  </a:lnTo>
                  <a:lnTo>
                    <a:pt x="376428" y="2400"/>
                  </a:lnTo>
                  <a:lnTo>
                    <a:pt x="379628" y="5588"/>
                  </a:lnTo>
                  <a:lnTo>
                    <a:pt x="374827" y="11188"/>
                  </a:lnTo>
                  <a:lnTo>
                    <a:pt x="381228" y="8788"/>
                  </a:lnTo>
                  <a:lnTo>
                    <a:pt x="385216" y="7188"/>
                  </a:lnTo>
                  <a:close/>
                </a:path>
                <a:path w="749300" h="1051559">
                  <a:moveTo>
                    <a:pt x="390499" y="763981"/>
                  </a:moveTo>
                  <a:lnTo>
                    <a:pt x="389216" y="757656"/>
                  </a:lnTo>
                  <a:lnTo>
                    <a:pt x="388416" y="757656"/>
                  </a:lnTo>
                  <a:lnTo>
                    <a:pt x="386016" y="760056"/>
                  </a:lnTo>
                  <a:lnTo>
                    <a:pt x="385216" y="760056"/>
                  </a:lnTo>
                  <a:lnTo>
                    <a:pt x="374497" y="760463"/>
                  </a:lnTo>
                  <a:lnTo>
                    <a:pt x="380923" y="763346"/>
                  </a:lnTo>
                  <a:lnTo>
                    <a:pt x="390499" y="763981"/>
                  </a:lnTo>
                  <a:close/>
                </a:path>
                <a:path w="749300" h="1051559">
                  <a:moveTo>
                    <a:pt x="398005" y="124675"/>
                  </a:moveTo>
                  <a:lnTo>
                    <a:pt x="395681" y="120205"/>
                  </a:lnTo>
                  <a:lnTo>
                    <a:pt x="394411" y="114084"/>
                  </a:lnTo>
                  <a:lnTo>
                    <a:pt x="391934" y="110058"/>
                  </a:lnTo>
                  <a:lnTo>
                    <a:pt x="386016" y="111887"/>
                  </a:lnTo>
                  <a:lnTo>
                    <a:pt x="388899" y="115912"/>
                  </a:lnTo>
                  <a:lnTo>
                    <a:pt x="391109" y="121881"/>
                  </a:lnTo>
                  <a:lnTo>
                    <a:pt x="393776" y="126047"/>
                  </a:lnTo>
                  <a:lnTo>
                    <a:pt x="398005" y="124675"/>
                  </a:lnTo>
                  <a:close/>
                </a:path>
                <a:path w="749300" h="1051559">
                  <a:moveTo>
                    <a:pt x="401612" y="131991"/>
                  </a:moveTo>
                  <a:lnTo>
                    <a:pt x="396405" y="133464"/>
                  </a:lnTo>
                  <a:lnTo>
                    <a:pt x="391502" y="132105"/>
                  </a:lnTo>
                  <a:lnTo>
                    <a:pt x="387718" y="137566"/>
                  </a:lnTo>
                  <a:lnTo>
                    <a:pt x="387083" y="142570"/>
                  </a:lnTo>
                  <a:lnTo>
                    <a:pt x="391617" y="139865"/>
                  </a:lnTo>
                  <a:lnTo>
                    <a:pt x="395846" y="135940"/>
                  </a:lnTo>
                  <a:lnTo>
                    <a:pt x="400304" y="133070"/>
                  </a:lnTo>
                  <a:lnTo>
                    <a:pt x="401612" y="131991"/>
                  </a:lnTo>
                  <a:close/>
                </a:path>
                <a:path w="749300" h="1051559">
                  <a:moveTo>
                    <a:pt x="402805" y="645769"/>
                  </a:moveTo>
                  <a:lnTo>
                    <a:pt x="399605" y="641769"/>
                  </a:lnTo>
                  <a:lnTo>
                    <a:pt x="396405" y="635381"/>
                  </a:lnTo>
                  <a:lnTo>
                    <a:pt x="391617" y="637768"/>
                  </a:lnTo>
                  <a:lnTo>
                    <a:pt x="394804" y="640969"/>
                  </a:lnTo>
                  <a:lnTo>
                    <a:pt x="398005" y="647357"/>
                  </a:lnTo>
                  <a:lnTo>
                    <a:pt x="402805" y="645769"/>
                  </a:lnTo>
                  <a:close/>
                </a:path>
                <a:path w="749300" h="1051559">
                  <a:moveTo>
                    <a:pt x="404406" y="229374"/>
                  </a:moveTo>
                  <a:lnTo>
                    <a:pt x="397205" y="234162"/>
                  </a:lnTo>
                  <a:lnTo>
                    <a:pt x="392912" y="239585"/>
                  </a:lnTo>
                  <a:lnTo>
                    <a:pt x="394614" y="245160"/>
                  </a:lnTo>
                  <a:lnTo>
                    <a:pt x="397205" y="247434"/>
                  </a:lnTo>
                  <a:lnTo>
                    <a:pt x="395605" y="242963"/>
                  </a:lnTo>
                  <a:lnTo>
                    <a:pt x="398805" y="238163"/>
                  </a:lnTo>
                  <a:lnTo>
                    <a:pt x="404406" y="229374"/>
                  </a:lnTo>
                  <a:close/>
                </a:path>
                <a:path w="749300" h="1051559">
                  <a:moveTo>
                    <a:pt x="435241" y="503948"/>
                  </a:moveTo>
                  <a:lnTo>
                    <a:pt x="434771" y="498703"/>
                  </a:lnTo>
                  <a:lnTo>
                    <a:pt x="428498" y="500811"/>
                  </a:lnTo>
                  <a:lnTo>
                    <a:pt x="419989" y="501103"/>
                  </a:lnTo>
                  <a:lnTo>
                    <a:pt x="413867" y="503199"/>
                  </a:lnTo>
                  <a:lnTo>
                    <a:pt x="414794" y="510692"/>
                  </a:lnTo>
                  <a:lnTo>
                    <a:pt x="420611" y="506349"/>
                  </a:lnTo>
                  <a:lnTo>
                    <a:pt x="428980" y="505307"/>
                  </a:lnTo>
                  <a:lnTo>
                    <a:pt x="435241" y="503948"/>
                  </a:lnTo>
                  <a:close/>
                </a:path>
                <a:path w="749300" h="1051559">
                  <a:moveTo>
                    <a:pt x="459917" y="738339"/>
                  </a:moveTo>
                  <a:lnTo>
                    <a:pt x="454748" y="736879"/>
                  </a:lnTo>
                  <a:lnTo>
                    <a:pt x="453174" y="743953"/>
                  </a:lnTo>
                  <a:lnTo>
                    <a:pt x="457149" y="742569"/>
                  </a:lnTo>
                  <a:lnTo>
                    <a:pt x="459917" y="738339"/>
                  </a:lnTo>
                  <a:close/>
                </a:path>
                <a:path w="749300" h="1051559">
                  <a:moveTo>
                    <a:pt x="461594" y="307441"/>
                  </a:moveTo>
                  <a:lnTo>
                    <a:pt x="453948" y="306095"/>
                  </a:lnTo>
                  <a:lnTo>
                    <a:pt x="453504" y="311048"/>
                  </a:lnTo>
                  <a:lnTo>
                    <a:pt x="458749" y="310299"/>
                  </a:lnTo>
                  <a:lnTo>
                    <a:pt x="461594" y="307441"/>
                  </a:lnTo>
                  <a:close/>
                </a:path>
                <a:path w="749300" h="1051559">
                  <a:moveTo>
                    <a:pt x="466394" y="839838"/>
                  </a:moveTo>
                  <a:lnTo>
                    <a:pt x="458749" y="838377"/>
                  </a:lnTo>
                  <a:lnTo>
                    <a:pt x="458292" y="843661"/>
                  </a:lnTo>
                  <a:lnTo>
                    <a:pt x="463537" y="842873"/>
                  </a:lnTo>
                  <a:lnTo>
                    <a:pt x="466394" y="839838"/>
                  </a:lnTo>
                  <a:close/>
                </a:path>
                <a:path w="749300" h="1051559">
                  <a:moveTo>
                    <a:pt x="486714" y="874344"/>
                  </a:moveTo>
                  <a:lnTo>
                    <a:pt x="485114" y="866343"/>
                  </a:lnTo>
                  <a:lnTo>
                    <a:pt x="480326" y="868743"/>
                  </a:lnTo>
                  <a:lnTo>
                    <a:pt x="472338" y="865555"/>
                  </a:lnTo>
                  <a:lnTo>
                    <a:pt x="473925" y="873544"/>
                  </a:lnTo>
                  <a:lnTo>
                    <a:pt x="478726" y="871143"/>
                  </a:lnTo>
                  <a:lnTo>
                    <a:pt x="486714" y="874344"/>
                  </a:lnTo>
                  <a:close/>
                </a:path>
                <a:path w="749300" h="1051559">
                  <a:moveTo>
                    <a:pt x="488315" y="760857"/>
                  </a:moveTo>
                  <a:lnTo>
                    <a:pt x="485114" y="756856"/>
                  </a:lnTo>
                  <a:lnTo>
                    <a:pt x="481926" y="750468"/>
                  </a:lnTo>
                  <a:lnTo>
                    <a:pt x="477126" y="752856"/>
                  </a:lnTo>
                  <a:lnTo>
                    <a:pt x="480326" y="756856"/>
                  </a:lnTo>
                  <a:lnTo>
                    <a:pt x="483527" y="763244"/>
                  </a:lnTo>
                  <a:lnTo>
                    <a:pt x="488315" y="760857"/>
                  </a:lnTo>
                  <a:close/>
                </a:path>
                <a:path w="749300" h="1051559">
                  <a:moveTo>
                    <a:pt x="499529" y="54203"/>
                  </a:moveTo>
                  <a:lnTo>
                    <a:pt x="493915" y="52743"/>
                  </a:lnTo>
                  <a:lnTo>
                    <a:pt x="492785" y="59829"/>
                  </a:lnTo>
                  <a:lnTo>
                    <a:pt x="496912" y="58445"/>
                  </a:lnTo>
                  <a:lnTo>
                    <a:pt x="499529" y="54203"/>
                  </a:lnTo>
                  <a:close/>
                </a:path>
                <a:path w="749300" h="1051559">
                  <a:moveTo>
                    <a:pt x="510400" y="509066"/>
                  </a:moveTo>
                  <a:lnTo>
                    <a:pt x="505904" y="506704"/>
                  </a:lnTo>
                  <a:lnTo>
                    <a:pt x="500507" y="507492"/>
                  </a:lnTo>
                  <a:lnTo>
                    <a:pt x="505294" y="508800"/>
                  </a:lnTo>
                  <a:lnTo>
                    <a:pt x="510400" y="509066"/>
                  </a:lnTo>
                  <a:close/>
                </a:path>
                <a:path w="749300" h="1051559">
                  <a:moveTo>
                    <a:pt x="515785" y="559854"/>
                  </a:moveTo>
                  <a:lnTo>
                    <a:pt x="514032" y="555002"/>
                  </a:lnTo>
                  <a:lnTo>
                    <a:pt x="508292" y="554659"/>
                  </a:lnTo>
                  <a:lnTo>
                    <a:pt x="511492" y="560247"/>
                  </a:lnTo>
                  <a:lnTo>
                    <a:pt x="506704" y="564248"/>
                  </a:lnTo>
                  <a:lnTo>
                    <a:pt x="508292" y="569836"/>
                  </a:lnTo>
                  <a:lnTo>
                    <a:pt x="513803" y="565899"/>
                  </a:lnTo>
                  <a:lnTo>
                    <a:pt x="515785" y="559854"/>
                  </a:lnTo>
                  <a:close/>
                </a:path>
                <a:path w="749300" h="1051559">
                  <a:moveTo>
                    <a:pt x="524078" y="680834"/>
                  </a:moveTo>
                  <a:lnTo>
                    <a:pt x="523887" y="675627"/>
                  </a:lnTo>
                  <a:lnTo>
                    <a:pt x="517093" y="676935"/>
                  </a:lnTo>
                  <a:lnTo>
                    <a:pt x="517359" y="683488"/>
                  </a:lnTo>
                  <a:lnTo>
                    <a:pt x="518693" y="692213"/>
                  </a:lnTo>
                  <a:lnTo>
                    <a:pt x="520014" y="697496"/>
                  </a:lnTo>
                  <a:lnTo>
                    <a:pt x="520280" y="693712"/>
                  </a:lnTo>
                  <a:lnTo>
                    <a:pt x="521589" y="688289"/>
                  </a:lnTo>
                  <a:lnTo>
                    <a:pt x="524078" y="680834"/>
                  </a:lnTo>
                  <a:close/>
                </a:path>
                <a:path w="749300" h="1051559">
                  <a:moveTo>
                    <a:pt x="526707" y="572897"/>
                  </a:moveTo>
                  <a:lnTo>
                    <a:pt x="521081" y="571436"/>
                  </a:lnTo>
                  <a:lnTo>
                    <a:pt x="519963" y="578523"/>
                  </a:lnTo>
                  <a:lnTo>
                    <a:pt x="524078" y="577126"/>
                  </a:lnTo>
                  <a:lnTo>
                    <a:pt x="526707" y="572897"/>
                  </a:lnTo>
                  <a:close/>
                </a:path>
                <a:path w="749300" h="1051559">
                  <a:moveTo>
                    <a:pt x="529107" y="883793"/>
                  </a:moveTo>
                  <a:lnTo>
                    <a:pt x="523481" y="882332"/>
                  </a:lnTo>
                  <a:lnTo>
                    <a:pt x="522363" y="889419"/>
                  </a:lnTo>
                  <a:lnTo>
                    <a:pt x="526478" y="888022"/>
                  </a:lnTo>
                  <a:lnTo>
                    <a:pt x="529107" y="883793"/>
                  </a:lnTo>
                  <a:close/>
                </a:path>
                <a:path w="749300" h="1051559">
                  <a:moveTo>
                    <a:pt x="529882" y="978242"/>
                  </a:moveTo>
                  <a:lnTo>
                    <a:pt x="526681" y="971042"/>
                  </a:lnTo>
                  <a:lnTo>
                    <a:pt x="521081" y="973442"/>
                  </a:lnTo>
                  <a:lnTo>
                    <a:pt x="524281" y="976642"/>
                  </a:lnTo>
                  <a:lnTo>
                    <a:pt x="519480" y="982230"/>
                  </a:lnTo>
                  <a:lnTo>
                    <a:pt x="525881" y="979843"/>
                  </a:lnTo>
                  <a:lnTo>
                    <a:pt x="529882" y="978242"/>
                  </a:lnTo>
                  <a:close/>
                </a:path>
                <a:path w="749300" h="1051559">
                  <a:moveTo>
                    <a:pt x="532307" y="773137"/>
                  </a:moveTo>
                  <a:lnTo>
                    <a:pt x="527481" y="770445"/>
                  </a:lnTo>
                  <a:lnTo>
                    <a:pt x="522198" y="771347"/>
                  </a:lnTo>
                  <a:lnTo>
                    <a:pt x="527177" y="772845"/>
                  </a:lnTo>
                  <a:lnTo>
                    <a:pt x="532307" y="773137"/>
                  </a:lnTo>
                  <a:close/>
                </a:path>
                <a:path w="749300" h="1051559">
                  <a:moveTo>
                    <a:pt x="538708" y="803859"/>
                  </a:moveTo>
                  <a:lnTo>
                    <a:pt x="533869" y="801611"/>
                  </a:lnTo>
                  <a:lnTo>
                    <a:pt x="528586" y="802055"/>
                  </a:lnTo>
                  <a:lnTo>
                    <a:pt x="533577" y="803414"/>
                  </a:lnTo>
                  <a:lnTo>
                    <a:pt x="538708" y="803859"/>
                  </a:lnTo>
                  <a:close/>
                </a:path>
                <a:path w="749300" h="1051559">
                  <a:moveTo>
                    <a:pt x="539470" y="654558"/>
                  </a:moveTo>
                  <a:lnTo>
                    <a:pt x="536270" y="647357"/>
                  </a:lnTo>
                  <a:lnTo>
                    <a:pt x="530669" y="649757"/>
                  </a:lnTo>
                  <a:lnTo>
                    <a:pt x="533869" y="653757"/>
                  </a:lnTo>
                  <a:lnTo>
                    <a:pt x="529082" y="658558"/>
                  </a:lnTo>
                  <a:lnTo>
                    <a:pt x="535470" y="656158"/>
                  </a:lnTo>
                  <a:lnTo>
                    <a:pt x="539470" y="654558"/>
                  </a:lnTo>
                  <a:close/>
                </a:path>
                <a:path w="749300" h="1051559">
                  <a:moveTo>
                    <a:pt x="549859" y="975842"/>
                  </a:moveTo>
                  <a:lnTo>
                    <a:pt x="546658" y="968654"/>
                  </a:lnTo>
                  <a:lnTo>
                    <a:pt x="541070" y="971042"/>
                  </a:lnTo>
                  <a:lnTo>
                    <a:pt x="544258" y="974242"/>
                  </a:lnTo>
                  <a:lnTo>
                    <a:pt x="539470" y="979843"/>
                  </a:lnTo>
                  <a:lnTo>
                    <a:pt x="545858" y="977442"/>
                  </a:lnTo>
                  <a:lnTo>
                    <a:pt x="549859" y="975842"/>
                  </a:lnTo>
                  <a:close/>
                </a:path>
                <a:path w="749300" h="1051559">
                  <a:moveTo>
                    <a:pt x="565035" y="915098"/>
                  </a:moveTo>
                  <a:lnTo>
                    <a:pt x="563448" y="907110"/>
                  </a:lnTo>
                  <a:lnTo>
                    <a:pt x="558647" y="909510"/>
                  </a:lnTo>
                  <a:lnTo>
                    <a:pt x="550659" y="906310"/>
                  </a:lnTo>
                  <a:lnTo>
                    <a:pt x="552259" y="914298"/>
                  </a:lnTo>
                  <a:lnTo>
                    <a:pt x="557047" y="911898"/>
                  </a:lnTo>
                  <a:lnTo>
                    <a:pt x="565035" y="915098"/>
                  </a:lnTo>
                  <a:close/>
                </a:path>
                <a:path w="749300" h="1051559">
                  <a:moveTo>
                    <a:pt x="567436" y="71132"/>
                  </a:moveTo>
                  <a:lnTo>
                    <a:pt x="565835" y="69532"/>
                  </a:lnTo>
                  <a:lnTo>
                    <a:pt x="562648" y="64731"/>
                  </a:lnTo>
                  <a:lnTo>
                    <a:pt x="555447" y="69532"/>
                  </a:lnTo>
                  <a:lnTo>
                    <a:pt x="557047" y="71132"/>
                  </a:lnTo>
                  <a:lnTo>
                    <a:pt x="560247" y="75920"/>
                  </a:lnTo>
                  <a:lnTo>
                    <a:pt x="567436" y="71132"/>
                  </a:lnTo>
                  <a:close/>
                </a:path>
                <a:path w="749300" h="1051559">
                  <a:moveTo>
                    <a:pt x="571436" y="927887"/>
                  </a:moveTo>
                  <a:lnTo>
                    <a:pt x="569836" y="923099"/>
                  </a:lnTo>
                  <a:lnTo>
                    <a:pt x="563448" y="927087"/>
                  </a:lnTo>
                  <a:lnTo>
                    <a:pt x="562648" y="931087"/>
                  </a:lnTo>
                  <a:lnTo>
                    <a:pt x="563448" y="936675"/>
                  </a:lnTo>
                  <a:lnTo>
                    <a:pt x="570636" y="932688"/>
                  </a:lnTo>
                  <a:lnTo>
                    <a:pt x="571436" y="927887"/>
                  </a:lnTo>
                  <a:close/>
                </a:path>
                <a:path w="749300" h="1051559">
                  <a:moveTo>
                    <a:pt x="573036" y="846366"/>
                  </a:moveTo>
                  <a:lnTo>
                    <a:pt x="569836" y="842378"/>
                  </a:lnTo>
                  <a:lnTo>
                    <a:pt x="566635" y="835977"/>
                  </a:lnTo>
                  <a:lnTo>
                    <a:pt x="561848" y="838377"/>
                  </a:lnTo>
                  <a:lnTo>
                    <a:pt x="565035" y="842378"/>
                  </a:lnTo>
                  <a:lnTo>
                    <a:pt x="568236" y="848766"/>
                  </a:lnTo>
                  <a:lnTo>
                    <a:pt x="573036" y="846366"/>
                  </a:lnTo>
                  <a:close/>
                </a:path>
                <a:path w="749300" h="1051559">
                  <a:moveTo>
                    <a:pt x="577265" y="298373"/>
                  </a:moveTo>
                  <a:lnTo>
                    <a:pt x="574636" y="292506"/>
                  </a:lnTo>
                  <a:lnTo>
                    <a:pt x="570966" y="295224"/>
                  </a:lnTo>
                  <a:lnTo>
                    <a:pt x="565137" y="295605"/>
                  </a:lnTo>
                  <a:lnTo>
                    <a:pt x="561251" y="296443"/>
                  </a:lnTo>
                  <a:lnTo>
                    <a:pt x="563448" y="300507"/>
                  </a:lnTo>
                  <a:lnTo>
                    <a:pt x="567550" y="299593"/>
                  </a:lnTo>
                  <a:lnTo>
                    <a:pt x="573532" y="299808"/>
                  </a:lnTo>
                  <a:lnTo>
                    <a:pt x="577265" y="298373"/>
                  </a:lnTo>
                  <a:close/>
                </a:path>
                <a:path w="749300" h="1051559">
                  <a:moveTo>
                    <a:pt x="579132" y="302755"/>
                  </a:moveTo>
                  <a:lnTo>
                    <a:pt x="574636" y="300507"/>
                  </a:lnTo>
                  <a:lnTo>
                    <a:pt x="569239" y="300951"/>
                  </a:lnTo>
                  <a:lnTo>
                    <a:pt x="574027" y="302298"/>
                  </a:lnTo>
                  <a:lnTo>
                    <a:pt x="579132" y="302755"/>
                  </a:lnTo>
                  <a:close/>
                </a:path>
                <a:path w="749300" h="1051559">
                  <a:moveTo>
                    <a:pt x="588213" y="1035786"/>
                  </a:moveTo>
                  <a:lnTo>
                    <a:pt x="585025" y="1031786"/>
                  </a:lnTo>
                  <a:lnTo>
                    <a:pt x="581825" y="1025398"/>
                  </a:lnTo>
                  <a:lnTo>
                    <a:pt x="577024" y="1027785"/>
                  </a:lnTo>
                  <a:lnTo>
                    <a:pt x="581025" y="1030986"/>
                  </a:lnTo>
                  <a:lnTo>
                    <a:pt x="583425" y="1037386"/>
                  </a:lnTo>
                  <a:lnTo>
                    <a:pt x="588213" y="1035786"/>
                  </a:lnTo>
                  <a:close/>
                </a:path>
                <a:path w="749300" h="1051559">
                  <a:moveTo>
                    <a:pt x="595909" y="515340"/>
                  </a:moveTo>
                  <a:lnTo>
                    <a:pt x="591413" y="513092"/>
                  </a:lnTo>
                  <a:lnTo>
                    <a:pt x="586016" y="513549"/>
                  </a:lnTo>
                  <a:lnTo>
                    <a:pt x="590816" y="514896"/>
                  </a:lnTo>
                  <a:lnTo>
                    <a:pt x="595909" y="515340"/>
                  </a:lnTo>
                  <a:close/>
                </a:path>
                <a:path w="749300" h="1051559">
                  <a:moveTo>
                    <a:pt x="602602" y="1042174"/>
                  </a:moveTo>
                  <a:lnTo>
                    <a:pt x="601002" y="1037386"/>
                  </a:lnTo>
                  <a:lnTo>
                    <a:pt x="594614" y="1041374"/>
                  </a:lnTo>
                  <a:lnTo>
                    <a:pt x="593013" y="1046175"/>
                  </a:lnTo>
                  <a:lnTo>
                    <a:pt x="594614" y="1050963"/>
                  </a:lnTo>
                  <a:lnTo>
                    <a:pt x="601802" y="1046975"/>
                  </a:lnTo>
                  <a:lnTo>
                    <a:pt x="602602" y="1042174"/>
                  </a:lnTo>
                  <a:close/>
                </a:path>
                <a:path w="749300" h="1051559">
                  <a:moveTo>
                    <a:pt x="603846" y="273189"/>
                  </a:moveTo>
                  <a:lnTo>
                    <a:pt x="596214" y="271729"/>
                  </a:lnTo>
                  <a:lnTo>
                    <a:pt x="595757" y="277012"/>
                  </a:lnTo>
                  <a:lnTo>
                    <a:pt x="601002" y="276225"/>
                  </a:lnTo>
                  <a:lnTo>
                    <a:pt x="603846" y="273189"/>
                  </a:lnTo>
                  <a:close/>
                </a:path>
                <a:path w="749300" h="1051559">
                  <a:moveTo>
                    <a:pt x="609409" y="149656"/>
                  </a:moveTo>
                  <a:lnTo>
                    <a:pt x="607402" y="143052"/>
                  </a:lnTo>
                  <a:lnTo>
                    <a:pt x="603402" y="146253"/>
                  </a:lnTo>
                  <a:lnTo>
                    <a:pt x="600202" y="138264"/>
                  </a:lnTo>
                  <a:lnTo>
                    <a:pt x="597014" y="145453"/>
                  </a:lnTo>
                  <a:lnTo>
                    <a:pt x="588213" y="143852"/>
                  </a:lnTo>
                  <a:lnTo>
                    <a:pt x="592213" y="148653"/>
                  </a:lnTo>
                  <a:lnTo>
                    <a:pt x="596950" y="147891"/>
                  </a:lnTo>
                  <a:lnTo>
                    <a:pt x="604304" y="149745"/>
                  </a:lnTo>
                  <a:lnTo>
                    <a:pt x="609409" y="149656"/>
                  </a:lnTo>
                  <a:close/>
                </a:path>
                <a:path w="749300" h="1051559">
                  <a:moveTo>
                    <a:pt x="617816" y="798741"/>
                  </a:moveTo>
                  <a:lnTo>
                    <a:pt x="612190" y="797610"/>
                  </a:lnTo>
                  <a:lnTo>
                    <a:pt x="611073" y="804583"/>
                  </a:lnTo>
                  <a:lnTo>
                    <a:pt x="615188" y="803008"/>
                  </a:lnTo>
                  <a:lnTo>
                    <a:pt x="617816" y="798741"/>
                  </a:lnTo>
                  <a:close/>
                </a:path>
                <a:path w="749300" h="1051559">
                  <a:moveTo>
                    <a:pt x="644994" y="867003"/>
                  </a:moveTo>
                  <a:lnTo>
                    <a:pt x="640168" y="864755"/>
                  </a:lnTo>
                  <a:lnTo>
                    <a:pt x="634885" y="865200"/>
                  </a:lnTo>
                  <a:lnTo>
                    <a:pt x="639864" y="866546"/>
                  </a:lnTo>
                  <a:lnTo>
                    <a:pt x="644994" y="867003"/>
                  </a:lnTo>
                  <a:close/>
                </a:path>
                <a:path w="749300" h="1051559">
                  <a:moveTo>
                    <a:pt x="662546" y="171030"/>
                  </a:moveTo>
                  <a:lnTo>
                    <a:pt x="659345" y="163842"/>
                  </a:lnTo>
                  <a:lnTo>
                    <a:pt x="653757" y="166230"/>
                  </a:lnTo>
                  <a:lnTo>
                    <a:pt x="656945" y="170230"/>
                  </a:lnTo>
                  <a:lnTo>
                    <a:pt x="652157" y="175031"/>
                  </a:lnTo>
                  <a:lnTo>
                    <a:pt x="658545" y="172631"/>
                  </a:lnTo>
                  <a:lnTo>
                    <a:pt x="662546" y="171030"/>
                  </a:lnTo>
                  <a:close/>
                </a:path>
                <a:path w="749300" h="1051559">
                  <a:moveTo>
                    <a:pt x="674865" y="888479"/>
                  </a:moveTo>
                  <a:lnTo>
                    <a:pt x="667334" y="887133"/>
                  </a:lnTo>
                  <a:lnTo>
                    <a:pt x="666559" y="892073"/>
                  </a:lnTo>
                  <a:lnTo>
                    <a:pt x="671830" y="891324"/>
                  </a:lnTo>
                  <a:lnTo>
                    <a:pt x="674865" y="888479"/>
                  </a:lnTo>
                  <a:close/>
                </a:path>
                <a:path w="749300" h="1051559">
                  <a:moveTo>
                    <a:pt x="699312" y="809599"/>
                  </a:moveTo>
                  <a:lnTo>
                    <a:pt x="695312" y="805611"/>
                  </a:lnTo>
                  <a:lnTo>
                    <a:pt x="697712" y="800011"/>
                  </a:lnTo>
                  <a:lnTo>
                    <a:pt x="693712" y="796023"/>
                  </a:lnTo>
                  <a:lnTo>
                    <a:pt x="691413" y="804252"/>
                  </a:lnTo>
                  <a:lnTo>
                    <a:pt x="684326" y="808507"/>
                  </a:lnTo>
                  <a:lnTo>
                    <a:pt x="677532" y="812317"/>
                  </a:lnTo>
                  <a:lnTo>
                    <a:pt x="676135" y="819200"/>
                  </a:lnTo>
                  <a:lnTo>
                    <a:pt x="681659" y="815454"/>
                  </a:lnTo>
                  <a:lnTo>
                    <a:pt x="687425" y="811999"/>
                  </a:lnTo>
                  <a:lnTo>
                    <a:pt x="693331" y="809752"/>
                  </a:lnTo>
                  <a:lnTo>
                    <a:pt x="699312" y="809599"/>
                  </a:lnTo>
                  <a:close/>
                </a:path>
                <a:path w="749300" h="1051559">
                  <a:moveTo>
                    <a:pt x="708101" y="831189"/>
                  </a:moveTo>
                  <a:lnTo>
                    <a:pt x="706501" y="823188"/>
                  </a:lnTo>
                  <a:lnTo>
                    <a:pt x="701700" y="824788"/>
                  </a:lnTo>
                  <a:lnTo>
                    <a:pt x="693712" y="822388"/>
                  </a:lnTo>
                  <a:lnTo>
                    <a:pt x="695312" y="830389"/>
                  </a:lnTo>
                  <a:lnTo>
                    <a:pt x="700112" y="827989"/>
                  </a:lnTo>
                  <a:lnTo>
                    <a:pt x="708101" y="831189"/>
                  </a:lnTo>
                  <a:close/>
                </a:path>
                <a:path w="749300" h="1051559">
                  <a:moveTo>
                    <a:pt x="718032" y="851827"/>
                  </a:moveTo>
                  <a:lnTo>
                    <a:pt x="710501" y="850366"/>
                  </a:lnTo>
                  <a:lnTo>
                    <a:pt x="709714" y="855649"/>
                  </a:lnTo>
                  <a:lnTo>
                    <a:pt x="714997" y="854862"/>
                  </a:lnTo>
                  <a:lnTo>
                    <a:pt x="718032" y="851827"/>
                  </a:lnTo>
                  <a:close/>
                </a:path>
                <a:path w="749300" h="1051559">
                  <a:moveTo>
                    <a:pt x="730504" y="227634"/>
                  </a:moveTo>
                  <a:lnTo>
                    <a:pt x="724877" y="226174"/>
                  </a:lnTo>
                  <a:lnTo>
                    <a:pt x="723760" y="233260"/>
                  </a:lnTo>
                  <a:lnTo>
                    <a:pt x="727875" y="231863"/>
                  </a:lnTo>
                  <a:lnTo>
                    <a:pt x="730504" y="227634"/>
                  </a:lnTo>
                  <a:close/>
                </a:path>
                <a:path w="749300" h="1051559">
                  <a:moveTo>
                    <a:pt x="735266" y="270129"/>
                  </a:moveTo>
                  <a:lnTo>
                    <a:pt x="732078" y="262940"/>
                  </a:lnTo>
                  <a:lnTo>
                    <a:pt x="726478" y="265341"/>
                  </a:lnTo>
                  <a:lnTo>
                    <a:pt x="729678" y="268528"/>
                  </a:lnTo>
                  <a:lnTo>
                    <a:pt x="724877" y="273329"/>
                  </a:lnTo>
                  <a:lnTo>
                    <a:pt x="731278" y="271729"/>
                  </a:lnTo>
                  <a:lnTo>
                    <a:pt x="735266" y="270129"/>
                  </a:lnTo>
                  <a:close/>
                </a:path>
                <a:path w="749300" h="1051559">
                  <a:moveTo>
                    <a:pt x="740067" y="831977"/>
                  </a:moveTo>
                  <a:lnTo>
                    <a:pt x="736866" y="827989"/>
                  </a:lnTo>
                  <a:lnTo>
                    <a:pt x="733679" y="821588"/>
                  </a:lnTo>
                  <a:lnTo>
                    <a:pt x="728878" y="823988"/>
                  </a:lnTo>
                  <a:lnTo>
                    <a:pt x="732078" y="827189"/>
                  </a:lnTo>
                  <a:lnTo>
                    <a:pt x="735266" y="833577"/>
                  </a:lnTo>
                  <a:lnTo>
                    <a:pt x="740067" y="831977"/>
                  </a:lnTo>
                  <a:close/>
                </a:path>
                <a:path w="749300" h="1051559">
                  <a:moveTo>
                    <a:pt x="749198" y="916114"/>
                  </a:moveTo>
                  <a:lnTo>
                    <a:pt x="748055" y="915898"/>
                  </a:lnTo>
                  <a:lnTo>
                    <a:pt x="747610" y="921181"/>
                  </a:lnTo>
                  <a:lnTo>
                    <a:pt x="749198" y="920940"/>
                  </a:lnTo>
                  <a:lnTo>
                    <a:pt x="749198" y="9161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189551" y="9161602"/>
              <a:ext cx="1098550" cy="927100"/>
            </a:xfrm>
            <a:custGeom>
              <a:avLst/>
              <a:gdLst/>
              <a:ahLst/>
              <a:cxnLst/>
              <a:rect l="l" t="t" r="r" b="b"/>
              <a:pathLst>
                <a:path w="1098550" h="927100">
                  <a:moveTo>
                    <a:pt x="9588" y="574636"/>
                  </a:moveTo>
                  <a:lnTo>
                    <a:pt x="8788" y="568236"/>
                  </a:lnTo>
                  <a:lnTo>
                    <a:pt x="7188" y="564248"/>
                  </a:lnTo>
                  <a:lnTo>
                    <a:pt x="0" y="566635"/>
                  </a:lnTo>
                  <a:lnTo>
                    <a:pt x="800" y="571436"/>
                  </a:lnTo>
                  <a:lnTo>
                    <a:pt x="5588" y="569836"/>
                  </a:lnTo>
                  <a:lnTo>
                    <a:pt x="9588" y="574636"/>
                  </a:lnTo>
                  <a:close/>
                </a:path>
                <a:path w="1098550" h="927100">
                  <a:moveTo>
                    <a:pt x="60731" y="576237"/>
                  </a:moveTo>
                  <a:lnTo>
                    <a:pt x="55143" y="577824"/>
                  </a:lnTo>
                  <a:lnTo>
                    <a:pt x="47942" y="573036"/>
                  </a:lnTo>
                  <a:lnTo>
                    <a:pt x="47942" y="581025"/>
                  </a:lnTo>
                  <a:lnTo>
                    <a:pt x="53543" y="580224"/>
                  </a:lnTo>
                  <a:lnTo>
                    <a:pt x="60731" y="584225"/>
                  </a:lnTo>
                  <a:lnTo>
                    <a:pt x="60731" y="576237"/>
                  </a:lnTo>
                  <a:close/>
                </a:path>
                <a:path w="1098550" h="927100">
                  <a:moveTo>
                    <a:pt x="73520" y="844765"/>
                  </a:moveTo>
                  <a:lnTo>
                    <a:pt x="62852" y="845781"/>
                  </a:lnTo>
                  <a:lnTo>
                    <a:pt x="63030" y="849858"/>
                  </a:lnTo>
                  <a:lnTo>
                    <a:pt x="68465" y="851395"/>
                  </a:lnTo>
                  <a:lnTo>
                    <a:pt x="73520" y="844765"/>
                  </a:lnTo>
                  <a:close/>
                </a:path>
                <a:path w="1098550" h="92710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32" y="585825"/>
                  </a:lnTo>
                  <a:lnTo>
                    <a:pt x="71120" y="590613"/>
                  </a:lnTo>
                  <a:lnTo>
                    <a:pt x="75920" y="588225"/>
                  </a:lnTo>
                  <a:lnTo>
                    <a:pt x="79921" y="593813"/>
                  </a:lnTo>
                  <a:close/>
                </a:path>
                <a:path w="1098550" h="927100">
                  <a:moveTo>
                    <a:pt x="80810" y="753554"/>
                  </a:moveTo>
                  <a:lnTo>
                    <a:pt x="78384" y="750227"/>
                  </a:lnTo>
                  <a:lnTo>
                    <a:pt x="75120" y="756856"/>
                  </a:lnTo>
                  <a:lnTo>
                    <a:pt x="80403" y="758545"/>
                  </a:lnTo>
                  <a:lnTo>
                    <a:pt x="80810" y="753554"/>
                  </a:lnTo>
                  <a:close/>
                </a:path>
                <a:path w="1098550" h="927100">
                  <a:moveTo>
                    <a:pt x="87909" y="479717"/>
                  </a:moveTo>
                  <a:lnTo>
                    <a:pt x="87312" y="475627"/>
                  </a:lnTo>
                  <a:lnTo>
                    <a:pt x="83413" y="472300"/>
                  </a:lnTo>
                  <a:lnTo>
                    <a:pt x="80721" y="477126"/>
                  </a:lnTo>
                  <a:lnTo>
                    <a:pt x="87909" y="479717"/>
                  </a:lnTo>
                  <a:close/>
                </a:path>
                <a:path w="1098550" h="927100">
                  <a:moveTo>
                    <a:pt x="107086" y="740867"/>
                  </a:moveTo>
                  <a:lnTo>
                    <a:pt x="103898" y="733679"/>
                  </a:lnTo>
                  <a:lnTo>
                    <a:pt x="99098" y="732078"/>
                  </a:lnTo>
                  <a:lnTo>
                    <a:pt x="93497" y="732078"/>
                  </a:lnTo>
                  <a:lnTo>
                    <a:pt x="95897" y="739267"/>
                  </a:lnTo>
                  <a:lnTo>
                    <a:pt x="100698" y="740867"/>
                  </a:lnTo>
                  <a:lnTo>
                    <a:pt x="107086" y="740867"/>
                  </a:lnTo>
                  <a:close/>
                </a:path>
                <a:path w="1098550" h="927100">
                  <a:moveTo>
                    <a:pt x="119875" y="423583"/>
                  </a:moveTo>
                  <a:lnTo>
                    <a:pt x="119075" y="420382"/>
                  </a:lnTo>
                  <a:lnTo>
                    <a:pt x="117475" y="417982"/>
                  </a:lnTo>
                  <a:lnTo>
                    <a:pt x="116674" y="415594"/>
                  </a:lnTo>
                  <a:lnTo>
                    <a:pt x="114287" y="417182"/>
                  </a:lnTo>
                  <a:lnTo>
                    <a:pt x="111086" y="417982"/>
                  </a:lnTo>
                  <a:lnTo>
                    <a:pt x="108686" y="418782"/>
                  </a:lnTo>
                  <a:lnTo>
                    <a:pt x="109486" y="421182"/>
                  </a:lnTo>
                  <a:lnTo>
                    <a:pt x="111086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75" y="424383"/>
                  </a:lnTo>
                  <a:lnTo>
                    <a:pt x="119875" y="423583"/>
                  </a:lnTo>
                  <a:close/>
                </a:path>
                <a:path w="1098550" h="927100">
                  <a:moveTo>
                    <a:pt x="154800" y="819569"/>
                  </a:moveTo>
                  <a:lnTo>
                    <a:pt x="147053" y="814400"/>
                  </a:lnTo>
                  <a:lnTo>
                    <a:pt x="146939" y="822718"/>
                  </a:lnTo>
                  <a:lnTo>
                    <a:pt x="152146" y="823391"/>
                  </a:lnTo>
                  <a:lnTo>
                    <a:pt x="154800" y="819569"/>
                  </a:lnTo>
                  <a:close/>
                </a:path>
                <a:path w="1098550" h="927100">
                  <a:moveTo>
                    <a:pt x="159042" y="717689"/>
                  </a:moveTo>
                  <a:lnTo>
                    <a:pt x="150050" y="717575"/>
                  </a:lnTo>
                  <a:lnTo>
                    <a:pt x="149453" y="722185"/>
                  </a:lnTo>
                  <a:lnTo>
                    <a:pt x="153644" y="724547"/>
                  </a:lnTo>
                  <a:lnTo>
                    <a:pt x="159042" y="717689"/>
                  </a:lnTo>
                  <a:close/>
                </a:path>
                <a:path w="1098550" h="927100">
                  <a:moveTo>
                    <a:pt x="231165" y="742962"/>
                  </a:moveTo>
                  <a:lnTo>
                    <a:pt x="227126" y="738441"/>
                  </a:lnTo>
                  <a:lnTo>
                    <a:pt x="222173" y="743267"/>
                  </a:lnTo>
                  <a:lnTo>
                    <a:pt x="230720" y="747649"/>
                  </a:lnTo>
                  <a:lnTo>
                    <a:pt x="231165" y="742962"/>
                  </a:lnTo>
                  <a:close/>
                </a:path>
                <a:path w="1098550" h="927100">
                  <a:moveTo>
                    <a:pt x="246151" y="362839"/>
                  </a:moveTo>
                  <a:lnTo>
                    <a:pt x="245351" y="356450"/>
                  </a:lnTo>
                  <a:lnTo>
                    <a:pt x="243751" y="352450"/>
                  </a:lnTo>
                  <a:lnTo>
                    <a:pt x="236562" y="354850"/>
                  </a:lnTo>
                  <a:lnTo>
                    <a:pt x="237363" y="359638"/>
                  </a:lnTo>
                  <a:lnTo>
                    <a:pt x="241350" y="357251"/>
                  </a:lnTo>
                  <a:lnTo>
                    <a:pt x="246151" y="362839"/>
                  </a:lnTo>
                  <a:close/>
                </a:path>
                <a:path w="1098550" h="927100">
                  <a:moveTo>
                    <a:pt x="254965" y="562165"/>
                  </a:moveTo>
                  <a:lnTo>
                    <a:pt x="249351" y="561047"/>
                  </a:lnTo>
                  <a:lnTo>
                    <a:pt x="248221" y="568020"/>
                  </a:lnTo>
                  <a:lnTo>
                    <a:pt x="252349" y="566445"/>
                  </a:lnTo>
                  <a:lnTo>
                    <a:pt x="254965" y="562165"/>
                  </a:lnTo>
                  <a:close/>
                </a:path>
                <a:path w="1098550" h="927100">
                  <a:moveTo>
                    <a:pt x="284518" y="679335"/>
                  </a:moveTo>
                  <a:lnTo>
                    <a:pt x="283718" y="672934"/>
                  </a:lnTo>
                  <a:lnTo>
                    <a:pt x="282117" y="668947"/>
                  </a:lnTo>
                  <a:lnTo>
                    <a:pt x="274929" y="671334"/>
                  </a:lnTo>
                  <a:lnTo>
                    <a:pt x="275717" y="676135"/>
                  </a:lnTo>
                  <a:lnTo>
                    <a:pt x="279717" y="673735"/>
                  </a:lnTo>
                  <a:lnTo>
                    <a:pt x="284518" y="679335"/>
                  </a:lnTo>
                  <a:close/>
                </a:path>
                <a:path w="1098550" h="927100">
                  <a:moveTo>
                    <a:pt x="322872" y="179019"/>
                  </a:moveTo>
                  <a:lnTo>
                    <a:pt x="318884" y="180619"/>
                  </a:lnTo>
                  <a:lnTo>
                    <a:pt x="317284" y="177419"/>
                  </a:lnTo>
                  <a:lnTo>
                    <a:pt x="313283" y="178219"/>
                  </a:lnTo>
                  <a:lnTo>
                    <a:pt x="311416" y="183743"/>
                  </a:lnTo>
                  <a:lnTo>
                    <a:pt x="315683" y="185813"/>
                  </a:lnTo>
                  <a:lnTo>
                    <a:pt x="321157" y="184289"/>
                  </a:lnTo>
                  <a:lnTo>
                    <a:pt x="322872" y="179019"/>
                  </a:lnTo>
                  <a:close/>
                </a:path>
                <a:path w="1098550" h="927100">
                  <a:moveTo>
                    <a:pt x="323672" y="311873"/>
                  </a:moveTo>
                  <a:lnTo>
                    <a:pt x="323075" y="307797"/>
                  </a:lnTo>
                  <a:lnTo>
                    <a:pt x="319176" y="304457"/>
                  </a:lnTo>
                  <a:lnTo>
                    <a:pt x="316484" y="309295"/>
                  </a:lnTo>
                  <a:lnTo>
                    <a:pt x="323672" y="311873"/>
                  </a:lnTo>
                  <a:close/>
                </a:path>
                <a:path w="1098550" h="927100">
                  <a:moveTo>
                    <a:pt x="341655" y="430974"/>
                  </a:moveTo>
                  <a:lnTo>
                    <a:pt x="339039" y="427672"/>
                  </a:lnTo>
                  <a:lnTo>
                    <a:pt x="335661" y="433971"/>
                  </a:lnTo>
                  <a:lnTo>
                    <a:pt x="341287" y="435775"/>
                  </a:lnTo>
                  <a:lnTo>
                    <a:pt x="341655" y="430974"/>
                  </a:lnTo>
                  <a:close/>
                </a:path>
                <a:path w="1098550" h="927100">
                  <a:moveTo>
                    <a:pt x="346151" y="566039"/>
                  </a:moveTo>
                  <a:lnTo>
                    <a:pt x="343712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51" y="566039"/>
                  </a:lnTo>
                  <a:close/>
                </a:path>
                <a:path w="1098550" h="927100">
                  <a:moveTo>
                    <a:pt x="359638" y="548005"/>
                  </a:moveTo>
                  <a:lnTo>
                    <a:pt x="352450" y="546658"/>
                  </a:lnTo>
                  <a:lnTo>
                    <a:pt x="351548" y="551611"/>
                  </a:lnTo>
                  <a:lnTo>
                    <a:pt x="356641" y="550862"/>
                  </a:lnTo>
                  <a:lnTo>
                    <a:pt x="359638" y="548005"/>
                  </a:lnTo>
                  <a:close/>
                </a:path>
                <a:path w="1098550" h="927100">
                  <a:moveTo>
                    <a:pt x="366826" y="319684"/>
                  </a:moveTo>
                  <a:lnTo>
                    <a:pt x="366039" y="313283"/>
                  </a:lnTo>
                  <a:lnTo>
                    <a:pt x="364439" y="309295"/>
                  </a:lnTo>
                  <a:lnTo>
                    <a:pt x="357238" y="311696"/>
                  </a:lnTo>
                  <a:lnTo>
                    <a:pt x="358038" y="316484"/>
                  </a:lnTo>
                  <a:lnTo>
                    <a:pt x="362038" y="314083"/>
                  </a:lnTo>
                  <a:lnTo>
                    <a:pt x="366826" y="319684"/>
                  </a:lnTo>
                  <a:close/>
                </a:path>
                <a:path w="1098550" h="927100">
                  <a:moveTo>
                    <a:pt x="370827" y="564248"/>
                  </a:moveTo>
                  <a:lnTo>
                    <a:pt x="367626" y="560247"/>
                  </a:lnTo>
                  <a:lnTo>
                    <a:pt x="364439" y="553859"/>
                  </a:lnTo>
                  <a:lnTo>
                    <a:pt x="359638" y="556247"/>
                  </a:lnTo>
                  <a:lnTo>
                    <a:pt x="362839" y="560247"/>
                  </a:lnTo>
                  <a:lnTo>
                    <a:pt x="366039" y="566635"/>
                  </a:lnTo>
                  <a:lnTo>
                    <a:pt x="370827" y="564248"/>
                  </a:lnTo>
                  <a:close/>
                </a:path>
                <a:path w="1098550" h="927100">
                  <a:moveTo>
                    <a:pt x="370827" y="455549"/>
                  </a:moveTo>
                  <a:lnTo>
                    <a:pt x="362178" y="456895"/>
                  </a:lnTo>
                  <a:lnTo>
                    <a:pt x="362432" y="459117"/>
                  </a:lnTo>
                  <a:lnTo>
                    <a:pt x="361238" y="460349"/>
                  </a:lnTo>
                  <a:lnTo>
                    <a:pt x="360680" y="465061"/>
                  </a:lnTo>
                  <a:lnTo>
                    <a:pt x="362902" y="461606"/>
                  </a:lnTo>
                  <a:lnTo>
                    <a:pt x="367347" y="463194"/>
                  </a:lnTo>
                  <a:lnTo>
                    <a:pt x="370827" y="455549"/>
                  </a:lnTo>
                  <a:close/>
                </a:path>
                <a:path w="1098550" h="927100">
                  <a:moveTo>
                    <a:pt x="390842" y="463397"/>
                  </a:moveTo>
                  <a:lnTo>
                    <a:pt x="386016" y="461149"/>
                  </a:lnTo>
                  <a:lnTo>
                    <a:pt x="380733" y="461594"/>
                  </a:lnTo>
                  <a:lnTo>
                    <a:pt x="385711" y="462940"/>
                  </a:lnTo>
                  <a:lnTo>
                    <a:pt x="390842" y="463397"/>
                  </a:lnTo>
                  <a:close/>
                </a:path>
                <a:path w="1098550" h="927100">
                  <a:moveTo>
                    <a:pt x="413181" y="497903"/>
                  </a:moveTo>
                  <a:lnTo>
                    <a:pt x="410044" y="488353"/>
                  </a:lnTo>
                  <a:lnTo>
                    <a:pt x="405993" y="489216"/>
                  </a:lnTo>
                  <a:lnTo>
                    <a:pt x="405549" y="494423"/>
                  </a:lnTo>
                  <a:lnTo>
                    <a:pt x="413181" y="497903"/>
                  </a:lnTo>
                  <a:close/>
                </a:path>
                <a:path w="1098550" h="927100">
                  <a:moveTo>
                    <a:pt x="414350" y="568909"/>
                  </a:moveTo>
                  <a:lnTo>
                    <a:pt x="413181" y="562648"/>
                  </a:lnTo>
                  <a:lnTo>
                    <a:pt x="407593" y="566635"/>
                  </a:lnTo>
                  <a:lnTo>
                    <a:pt x="398005" y="570636"/>
                  </a:lnTo>
                  <a:lnTo>
                    <a:pt x="401193" y="575437"/>
                  </a:lnTo>
                  <a:lnTo>
                    <a:pt x="407682" y="572757"/>
                  </a:lnTo>
                  <a:lnTo>
                    <a:pt x="412292" y="571436"/>
                  </a:lnTo>
                  <a:lnTo>
                    <a:pt x="414350" y="568909"/>
                  </a:lnTo>
                  <a:close/>
                </a:path>
                <a:path w="1098550" h="927100">
                  <a:moveTo>
                    <a:pt x="435660" y="177317"/>
                  </a:moveTo>
                  <a:lnTo>
                    <a:pt x="433235" y="173990"/>
                  </a:lnTo>
                  <a:lnTo>
                    <a:pt x="429971" y="180619"/>
                  </a:lnTo>
                  <a:lnTo>
                    <a:pt x="435254" y="182308"/>
                  </a:lnTo>
                  <a:lnTo>
                    <a:pt x="435660" y="177317"/>
                  </a:lnTo>
                  <a:close/>
                </a:path>
                <a:path w="1098550" h="927100">
                  <a:moveTo>
                    <a:pt x="441159" y="550659"/>
                  </a:moveTo>
                  <a:lnTo>
                    <a:pt x="437959" y="543458"/>
                  </a:lnTo>
                  <a:lnTo>
                    <a:pt x="432371" y="545858"/>
                  </a:lnTo>
                  <a:lnTo>
                    <a:pt x="435559" y="549059"/>
                  </a:lnTo>
                  <a:lnTo>
                    <a:pt x="430771" y="554647"/>
                  </a:lnTo>
                  <a:lnTo>
                    <a:pt x="437159" y="552259"/>
                  </a:lnTo>
                  <a:lnTo>
                    <a:pt x="441159" y="550659"/>
                  </a:lnTo>
                  <a:close/>
                </a:path>
                <a:path w="1098550" h="927100">
                  <a:moveTo>
                    <a:pt x="460527" y="564146"/>
                  </a:moveTo>
                  <a:lnTo>
                    <a:pt x="458736" y="559447"/>
                  </a:lnTo>
                  <a:lnTo>
                    <a:pt x="448348" y="560247"/>
                  </a:lnTo>
                  <a:lnTo>
                    <a:pt x="457936" y="565048"/>
                  </a:lnTo>
                  <a:lnTo>
                    <a:pt x="455701" y="569341"/>
                  </a:lnTo>
                  <a:lnTo>
                    <a:pt x="458038" y="568236"/>
                  </a:lnTo>
                  <a:lnTo>
                    <a:pt x="460527" y="564146"/>
                  </a:lnTo>
                  <a:close/>
                </a:path>
                <a:path w="1098550" h="927100">
                  <a:moveTo>
                    <a:pt x="483235" y="238340"/>
                  </a:moveTo>
                  <a:lnTo>
                    <a:pt x="479526" y="242163"/>
                  </a:lnTo>
                  <a:lnTo>
                    <a:pt x="478955" y="246875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098550" h="927100">
                  <a:moveTo>
                    <a:pt x="507492" y="725690"/>
                  </a:moveTo>
                  <a:lnTo>
                    <a:pt x="503072" y="724877"/>
                  </a:lnTo>
                  <a:lnTo>
                    <a:pt x="496709" y="724585"/>
                  </a:lnTo>
                  <a:lnTo>
                    <a:pt x="491540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492" y="725690"/>
                  </a:lnTo>
                  <a:close/>
                </a:path>
                <a:path w="1098550" h="927100">
                  <a:moveTo>
                    <a:pt x="512000" y="690003"/>
                  </a:moveTo>
                  <a:lnTo>
                    <a:pt x="508292" y="693712"/>
                  </a:lnTo>
                  <a:lnTo>
                    <a:pt x="507733" y="698779"/>
                  </a:lnTo>
                  <a:lnTo>
                    <a:pt x="510387" y="694613"/>
                  </a:lnTo>
                  <a:lnTo>
                    <a:pt x="512000" y="690003"/>
                  </a:lnTo>
                  <a:close/>
                </a:path>
                <a:path w="1098550" h="927100">
                  <a:moveTo>
                    <a:pt x="518858" y="243128"/>
                  </a:moveTo>
                  <a:lnTo>
                    <a:pt x="515480" y="246951"/>
                  </a:lnTo>
                  <a:lnTo>
                    <a:pt x="514807" y="251675"/>
                  </a:lnTo>
                  <a:lnTo>
                    <a:pt x="517283" y="247548"/>
                  </a:lnTo>
                  <a:lnTo>
                    <a:pt x="518858" y="243128"/>
                  </a:lnTo>
                  <a:close/>
                </a:path>
                <a:path w="1098550" h="927100">
                  <a:moveTo>
                    <a:pt x="521881" y="730478"/>
                  </a:moveTo>
                  <a:lnTo>
                    <a:pt x="521081" y="724090"/>
                  </a:lnTo>
                  <a:lnTo>
                    <a:pt x="519480" y="720090"/>
                  </a:lnTo>
                  <a:lnTo>
                    <a:pt x="512292" y="722490"/>
                  </a:lnTo>
                  <a:lnTo>
                    <a:pt x="513092" y="727278"/>
                  </a:lnTo>
                  <a:lnTo>
                    <a:pt x="517080" y="725690"/>
                  </a:lnTo>
                  <a:lnTo>
                    <a:pt x="521881" y="730478"/>
                  </a:lnTo>
                  <a:close/>
                </a:path>
                <a:path w="1098550" h="927100">
                  <a:moveTo>
                    <a:pt x="539038" y="895781"/>
                  </a:moveTo>
                  <a:lnTo>
                    <a:pt x="533869" y="894321"/>
                  </a:lnTo>
                  <a:lnTo>
                    <a:pt x="532295" y="901395"/>
                  </a:lnTo>
                  <a:lnTo>
                    <a:pt x="536270" y="900010"/>
                  </a:lnTo>
                  <a:lnTo>
                    <a:pt x="539038" y="895781"/>
                  </a:lnTo>
                  <a:close/>
                </a:path>
                <a:path w="1098550" h="927100">
                  <a:moveTo>
                    <a:pt x="568744" y="564413"/>
                  </a:moveTo>
                  <a:lnTo>
                    <a:pt x="565035" y="568236"/>
                  </a:lnTo>
                  <a:lnTo>
                    <a:pt x="564476" y="572960"/>
                  </a:lnTo>
                  <a:lnTo>
                    <a:pt x="567131" y="568833"/>
                  </a:lnTo>
                  <a:lnTo>
                    <a:pt x="568744" y="564413"/>
                  </a:lnTo>
                  <a:close/>
                </a:path>
                <a:path w="1098550" h="927100">
                  <a:moveTo>
                    <a:pt x="571601" y="276809"/>
                  </a:moveTo>
                  <a:lnTo>
                    <a:pt x="568236" y="280517"/>
                  </a:lnTo>
                  <a:lnTo>
                    <a:pt x="567563" y="285584"/>
                  </a:lnTo>
                  <a:lnTo>
                    <a:pt x="570026" y="281419"/>
                  </a:lnTo>
                  <a:lnTo>
                    <a:pt x="571601" y="276809"/>
                  </a:lnTo>
                  <a:close/>
                </a:path>
                <a:path w="1098550" h="927100">
                  <a:moveTo>
                    <a:pt x="594321" y="488937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09" y="493509"/>
                  </a:lnTo>
                  <a:lnTo>
                    <a:pt x="594321" y="488937"/>
                  </a:lnTo>
                  <a:close/>
                </a:path>
                <a:path w="1098550" h="927100">
                  <a:moveTo>
                    <a:pt x="601052" y="662343"/>
                  </a:moveTo>
                  <a:lnTo>
                    <a:pt x="599401" y="655358"/>
                  </a:lnTo>
                  <a:lnTo>
                    <a:pt x="591718" y="652678"/>
                  </a:lnTo>
                  <a:lnTo>
                    <a:pt x="587121" y="659155"/>
                  </a:lnTo>
                  <a:lnTo>
                    <a:pt x="586257" y="667715"/>
                  </a:lnTo>
                  <a:lnTo>
                    <a:pt x="589813" y="671334"/>
                  </a:lnTo>
                  <a:lnTo>
                    <a:pt x="590867" y="666140"/>
                  </a:lnTo>
                  <a:lnTo>
                    <a:pt x="596404" y="664540"/>
                  </a:lnTo>
                  <a:lnTo>
                    <a:pt x="601052" y="662343"/>
                  </a:lnTo>
                  <a:close/>
                </a:path>
                <a:path w="1098550" h="927100">
                  <a:moveTo>
                    <a:pt x="625462" y="152019"/>
                  </a:moveTo>
                  <a:lnTo>
                    <a:pt x="618655" y="152019"/>
                  </a:lnTo>
                  <a:lnTo>
                    <a:pt x="620179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62" y="152019"/>
                  </a:lnTo>
                  <a:close/>
                </a:path>
                <a:path w="1098550" h="927100">
                  <a:moveTo>
                    <a:pt x="632167" y="579424"/>
                  </a:moveTo>
                  <a:lnTo>
                    <a:pt x="629335" y="573417"/>
                  </a:lnTo>
                  <a:lnTo>
                    <a:pt x="623277" y="570331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79" y="574636"/>
                  </a:lnTo>
                  <a:lnTo>
                    <a:pt x="625779" y="579424"/>
                  </a:lnTo>
                  <a:lnTo>
                    <a:pt x="632167" y="579424"/>
                  </a:lnTo>
                  <a:close/>
                </a:path>
                <a:path w="1098550" h="927100">
                  <a:moveTo>
                    <a:pt x="644156" y="570941"/>
                  </a:moveTo>
                  <a:lnTo>
                    <a:pt x="643559" y="567042"/>
                  </a:lnTo>
                  <a:lnTo>
                    <a:pt x="639660" y="563740"/>
                  </a:lnTo>
                  <a:lnTo>
                    <a:pt x="636968" y="568236"/>
                  </a:lnTo>
                  <a:lnTo>
                    <a:pt x="644156" y="570941"/>
                  </a:lnTo>
                  <a:close/>
                </a:path>
                <a:path w="1098550" h="927100">
                  <a:moveTo>
                    <a:pt x="648957" y="160642"/>
                  </a:moveTo>
                  <a:lnTo>
                    <a:pt x="648157" y="154241"/>
                  </a:lnTo>
                  <a:lnTo>
                    <a:pt x="646557" y="150253"/>
                  </a:lnTo>
                  <a:lnTo>
                    <a:pt x="639368" y="152641"/>
                  </a:lnTo>
                  <a:lnTo>
                    <a:pt x="640156" y="157441"/>
                  </a:lnTo>
                  <a:lnTo>
                    <a:pt x="644956" y="155841"/>
                  </a:lnTo>
                  <a:lnTo>
                    <a:pt x="648957" y="160642"/>
                  </a:lnTo>
                  <a:close/>
                </a:path>
                <a:path w="1098550" h="927100">
                  <a:moveTo>
                    <a:pt x="661746" y="265341"/>
                  </a:moveTo>
                  <a:lnTo>
                    <a:pt x="660146" y="261340"/>
                  </a:lnTo>
                  <a:lnTo>
                    <a:pt x="655345" y="263740"/>
                  </a:lnTo>
                  <a:lnTo>
                    <a:pt x="647357" y="264541"/>
                  </a:lnTo>
                  <a:lnTo>
                    <a:pt x="648957" y="269328"/>
                  </a:lnTo>
                  <a:lnTo>
                    <a:pt x="653745" y="266928"/>
                  </a:lnTo>
                  <a:lnTo>
                    <a:pt x="661746" y="265341"/>
                  </a:lnTo>
                  <a:close/>
                </a:path>
                <a:path w="1098550" h="927100">
                  <a:moveTo>
                    <a:pt x="668235" y="173329"/>
                  </a:moveTo>
                  <a:lnTo>
                    <a:pt x="665797" y="169989"/>
                  </a:lnTo>
                  <a:lnTo>
                    <a:pt x="662546" y="176618"/>
                  </a:lnTo>
                  <a:lnTo>
                    <a:pt x="667816" y="178308"/>
                  </a:lnTo>
                  <a:lnTo>
                    <a:pt x="668235" y="173329"/>
                  </a:lnTo>
                  <a:close/>
                </a:path>
                <a:path w="1098550" h="927100">
                  <a:moveTo>
                    <a:pt x="694512" y="923086"/>
                  </a:moveTo>
                  <a:lnTo>
                    <a:pt x="691311" y="915898"/>
                  </a:lnTo>
                  <a:lnTo>
                    <a:pt x="685711" y="918298"/>
                  </a:lnTo>
                  <a:lnTo>
                    <a:pt x="688911" y="922286"/>
                  </a:lnTo>
                  <a:lnTo>
                    <a:pt x="684923" y="927087"/>
                  </a:lnTo>
                  <a:lnTo>
                    <a:pt x="690511" y="925487"/>
                  </a:lnTo>
                  <a:lnTo>
                    <a:pt x="694512" y="923086"/>
                  </a:lnTo>
                  <a:close/>
                </a:path>
                <a:path w="1098550" h="927100">
                  <a:moveTo>
                    <a:pt x="695312" y="5588"/>
                  </a:moveTo>
                  <a:lnTo>
                    <a:pt x="690511" y="7188"/>
                  </a:lnTo>
                  <a:lnTo>
                    <a:pt x="688911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18" y="14185"/>
                  </a:lnTo>
                  <a:lnTo>
                    <a:pt x="675919" y="19456"/>
                  </a:lnTo>
                  <a:lnTo>
                    <a:pt x="675322" y="26365"/>
                  </a:lnTo>
                  <a:lnTo>
                    <a:pt x="681596" y="21437"/>
                  </a:lnTo>
                  <a:lnTo>
                    <a:pt x="686511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098550" h="927100">
                  <a:moveTo>
                    <a:pt x="704608" y="330365"/>
                  </a:moveTo>
                  <a:lnTo>
                    <a:pt x="700900" y="334073"/>
                  </a:lnTo>
                  <a:lnTo>
                    <a:pt x="700341" y="339128"/>
                  </a:lnTo>
                  <a:lnTo>
                    <a:pt x="702995" y="334962"/>
                  </a:lnTo>
                  <a:lnTo>
                    <a:pt x="704608" y="330365"/>
                  </a:lnTo>
                  <a:close/>
                </a:path>
                <a:path w="1098550" h="927100">
                  <a:moveTo>
                    <a:pt x="731266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77" y="573036"/>
                  </a:lnTo>
                  <a:lnTo>
                    <a:pt x="722477" y="577824"/>
                  </a:lnTo>
                  <a:lnTo>
                    <a:pt x="727278" y="575437"/>
                  </a:lnTo>
                  <a:lnTo>
                    <a:pt x="731266" y="581025"/>
                  </a:lnTo>
                  <a:close/>
                </a:path>
                <a:path w="1098550" h="927100">
                  <a:moveTo>
                    <a:pt x="739267" y="210985"/>
                  </a:moveTo>
                  <a:lnTo>
                    <a:pt x="736866" y="203796"/>
                  </a:lnTo>
                  <a:lnTo>
                    <a:pt x="732066" y="202196"/>
                  </a:lnTo>
                  <a:lnTo>
                    <a:pt x="726478" y="202196"/>
                  </a:lnTo>
                  <a:lnTo>
                    <a:pt x="728878" y="208597"/>
                  </a:lnTo>
                  <a:lnTo>
                    <a:pt x="733666" y="210185"/>
                  </a:lnTo>
                  <a:lnTo>
                    <a:pt x="739267" y="210985"/>
                  </a:lnTo>
                  <a:close/>
                </a:path>
                <a:path w="1098550" h="927100">
                  <a:moveTo>
                    <a:pt x="762990" y="87363"/>
                  </a:moveTo>
                  <a:lnTo>
                    <a:pt x="756043" y="85509"/>
                  </a:lnTo>
                  <a:lnTo>
                    <a:pt x="757643" y="87909"/>
                  </a:lnTo>
                  <a:lnTo>
                    <a:pt x="759244" y="89509"/>
                  </a:lnTo>
                  <a:lnTo>
                    <a:pt x="755243" y="91109"/>
                  </a:lnTo>
                  <a:lnTo>
                    <a:pt x="752055" y="87909"/>
                  </a:lnTo>
                  <a:lnTo>
                    <a:pt x="748855" y="81521"/>
                  </a:lnTo>
                  <a:lnTo>
                    <a:pt x="743254" y="83108"/>
                  </a:lnTo>
                  <a:lnTo>
                    <a:pt x="744855" y="85509"/>
                  </a:lnTo>
                  <a:lnTo>
                    <a:pt x="746455" y="87109"/>
                  </a:lnTo>
                  <a:lnTo>
                    <a:pt x="742467" y="88709"/>
                  </a:lnTo>
                  <a:lnTo>
                    <a:pt x="747255" y="95897"/>
                  </a:lnTo>
                  <a:lnTo>
                    <a:pt x="754697" y="94056"/>
                  </a:lnTo>
                  <a:lnTo>
                    <a:pt x="761238" y="90703"/>
                  </a:lnTo>
                  <a:lnTo>
                    <a:pt x="762990" y="87363"/>
                  </a:lnTo>
                  <a:close/>
                </a:path>
                <a:path w="1098550" h="927100">
                  <a:moveTo>
                    <a:pt x="780910" y="897115"/>
                  </a:moveTo>
                  <a:lnTo>
                    <a:pt x="780821" y="893521"/>
                  </a:lnTo>
                  <a:lnTo>
                    <a:pt x="775233" y="896721"/>
                  </a:lnTo>
                  <a:lnTo>
                    <a:pt x="772033" y="887133"/>
                  </a:lnTo>
                  <a:lnTo>
                    <a:pt x="764844" y="893521"/>
                  </a:lnTo>
                  <a:lnTo>
                    <a:pt x="768794" y="898017"/>
                  </a:lnTo>
                  <a:lnTo>
                    <a:pt x="775525" y="898918"/>
                  </a:lnTo>
                  <a:lnTo>
                    <a:pt x="780910" y="897115"/>
                  </a:lnTo>
                  <a:close/>
                </a:path>
                <a:path w="1098550" h="927100">
                  <a:moveTo>
                    <a:pt x="810399" y="322084"/>
                  </a:moveTo>
                  <a:lnTo>
                    <a:pt x="807999" y="314883"/>
                  </a:lnTo>
                  <a:lnTo>
                    <a:pt x="803198" y="313283"/>
                  </a:lnTo>
                  <a:lnTo>
                    <a:pt x="797610" y="313283"/>
                  </a:lnTo>
                  <a:lnTo>
                    <a:pt x="799998" y="319684"/>
                  </a:lnTo>
                  <a:lnTo>
                    <a:pt x="804799" y="321284"/>
                  </a:lnTo>
                  <a:lnTo>
                    <a:pt x="810399" y="322084"/>
                  </a:lnTo>
                  <a:close/>
                </a:path>
                <a:path w="1098550" h="927100">
                  <a:moveTo>
                    <a:pt x="828776" y="312496"/>
                  </a:moveTo>
                  <a:lnTo>
                    <a:pt x="827976" y="306095"/>
                  </a:lnTo>
                  <a:lnTo>
                    <a:pt x="826376" y="302094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76" y="307695"/>
                  </a:lnTo>
                  <a:lnTo>
                    <a:pt x="828776" y="312496"/>
                  </a:lnTo>
                  <a:close/>
                </a:path>
                <a:path w="1098550" h="927100">
                  <a:moveTo>
                    <a:pt x="847953" y="282422"/>
                  </a:moveTo>
                  <a:lnTo>
                    <a:pt x="847356" y="278523"/>
                  </a:lnTo>
                  <a:lnTo>
                    <a:pt x="843457" y="275221"/>
                  </a:lnTo>
                  <a:lnTo>
                    <a:pt x="840765" y="279717"/>
                  </a:lnTo>
                  <a:lnTo>
                    <a:pt x="847953" y="282422"/>
                  </a:lnTo>
                  <a:close/>
                </a:path>
                <a:path w="1098550" h="92710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28" y="112585"/>
                  </a:lnTo>
                  <a:lnTo>
                    <a:pt x="839063" y="116078"/>
                  </a:lnTo>
                  <a:lnTo>
                    <a:pt x="847750" y="119875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098550" h="927100">
                  <a:moveTo>
                    <a:pt x="853732" y="603224"/>
                  </a:moveTo>
                  <a:lnTo>
                    <a:pt x="850353" y="606602"/>
                  </a:lnTo>
                  <a:lnTo>
                    <a:pt x="849680" y="611771"/>
                  </a:lnTo>
                  <a:lnTo>
                    <a:pt x="852157" y="607796"/>
                  </a:lnTo>
                  <a:lnTo>
                    <a:pt x="853732" y="603224"/>
                  </a:lnTo>
                  <a:close/>
                </a:path>
                <a:path w="1098550" h="927100">
                  <a:moveTo>
                    <a:pt x="887628" y="604380"/>
                  </a:moveTo>
                  <a:lnTo>
                    <a:pt x="883920" y="608203"/>
                  </a:lnTo>
                  <a:lnTo>
                    <a:pt x="883361" y="612914"/>
                  </a:lnTo>
                  <a:lnTo>
                    <a:pt x="886015" y="608799"/>
                  </a:lnTo>
                  <a:lnTo>
                    <a:pt x="887628" y="604380"/>
                  </a:lnTo>
                  <a:close/>
                </a:path>
                <a:path w="1098550" h="927100">
                  <a:moveTo>
                    <a:pt x="904252" y="539762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62"/>
                  </a:lnTo>
                  <a:close/>
                </a:path>
                <a:path w="1098550" h="927100">
                  <a:moveTo>
                    <a:pt x="950442" y="133451"/>
                  </a:moveTo>
                  <a:lnTo>
                    <a:pt x="947851" y="125476"/>
                  </a:lnTo>
                  <a:lnTo>
                    <a:pt x="943927" y="138620"/>
                  </a:lnTo>
                  <a:lnTo>
                    <a:pt x="946962" y="139560"/>
                  </a:lnTo>
                  <a:lnTo>
                    <a:pt x="950442" y="133451"/>
                  </a:lnTo>
                  <a:close/>
                </a:path>
                <a:path w="1098550" h="927100">
                  <a:moveTo>
                    <a:pt x="954252" y="457949"/>
                  </a:moveTo>
                  <a:lnTo>
                    <a:pt x="945464" y="457949"/>
                  </a:lnTo>
                  <a:lnTo>
                    <a:pt x="946264" y="462737"/>
                  </a:lnTo>
                  <a:lnTo>
                    <a:pt x="941463" y="469938"/>
                  </a:lnTo>
                  <a:lnTo>
                    <a:pt x="950252" y="469138"/>
                  </a:lnTo>
                  <a:lnTo>
                    <a:pt x="948651" y="464337"/>
                  </a:lnTo>
                  <a:lnTo>
                    <a:pt x="954252" y="457949"/>
                  </a:lnTo>
                  <a:close/>
                </a:path>
                <a:path w="1098550" h="927100">
                  <a:moveTo>
                    <a:pt x="963041" y="902309"/>
                  </a:moveTo>
                  <a:lnTo>
                    <a:pt x="960640" y="895921"/>
                  </a:lnTo>
                  <a:lnTo>
                    <a:pt x="955675" y="895261"/>
                  </a:lnTo>
                  <a:lnTo>
                    <a:pt x="949655" y="891222"/>
                  </a:lnTo>
                  <a:lnTo>
                    <a:pt x="945134" y="889736"/>
                  </a:lnTo>
                  <a:lnTo>
                    <a:pt x="944664" y="896721"/>
                  </a:lnTo>
                  <a:lnTo>
                    <a:pt x="949452" y="894321"/>
                  </a:lnTo>
                  <a:lnTo>
                    <a:pt x="949452" y="903109"/>
                  </a:lnTo>
                  <a:lnTo>
                    <a:pt x="955052" y="897521"/>
                  </a:lnTo>
                  <a:lnTo>
                    <a:pt x="963041" y="902309"/>
                  </a:lnTo>
                  <a:close/>
                </a:path>
                <a:path w="1098550" h="927100">
                  <a:moveTo>
                    <a:pt x="963041" y="434771"/>
                  </a:moveTo>
                  <a:lnTo>
                    <a:pt x="962240" y="430771"/>
                  </a:lnTo>
                  <a:lnTo>
                    <a:pt x="957453" y="433171"/>
                  </a:lnTo>
                  <a:lnTo>
                    <a:pt x="949452" y="433971"/>
                  </a:lnTo>
                  <a:lnTo>
                    <a:pt x="951052" y="438772"/>
                  </a:lnTo>
                  <a:lnTo>
                    <a:pt x="955852" y="436372"/>
                  </a:lnTo>
                  <a:lnTo>
                    <a:pt x="963041" y="434771"/>
                  </a:lnTo>
                  <a:close/>
                </a:path>
                <a:path w="1098550" h="927100">
                  <a:moveTo>
                    <a:pt x="977938" y="523659"/>
                  </a:moveTo>
                  <a:lnTo>
                    <a:pt x="974229" y="527481"/>
                  </a:lnTo>
                  <a:lnTo>
                    <a:pt x="973670" y="532206"/>
                  </a:lnTo>
                  <a:lnTo>
                    <a:pt x="976325" y="528078"/>
                  </a:lnTo>
                  <a:lnTo>
                    <a:pt x="977938" y="523659"/>
                  </a:lnTo>
                  <a:close/>
                </a:path>
                <a:path w="1098550" h="927100">
                  <a:moveTo>
                    <a:pt x="979512" y="291680"/>
                  </a:moveTo>
                  <a:lnTo>
                    <a:pt x="974229" y="292506"/>
                  </a:lnTo>
                  <a:lnTo>
                    <a:pt x="968946" y="294830"/>
                  </a:lnTo>
                  <a:lnTo>
                    <a:pt x="963739" y="296100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194" y="299923"/>
                  </a:lnTo>
                  <a:lnTo>
                    <a:pt x="976934" y="296100"/>
                  </a:lnTo>
                  <a:lnTo>
                    <a:pt x="979512" y="291680"/>
                  </a:lnTo>
                  <a:close/>
                </a:path>
                <a:path w="1098550" h="927100">
                  <a:moveTo>
                    <a:pt x="980719" y="457847"/>
                  </a:moveTo>
                  <a:lnTo>
                    <a:pt x="978293" y="454507"/>
                  </a:lnTo>
                  <a:lnTo>
                    <a:pt x="975029" y="461149"/>
                  </a:lnTo>
                  <a:lnTo>
                    <a:pt x="980313" y="462826"/>
                  </a:lnTo>
                  <a:lnTo>
                    <a:pt x="980719" y="457847"/>
                  </a:lnTo>
                  <a:close/>
                </a:path>
                <a:path w="1098550" h="927100">
                  <a:moveTo>
                    <a:pt x="1010297" y="504507"/>
                  </a:moveTo>
                  <a:lnTo>
                    <a:pt x="1007859" y="501205"/>
                  </a:lnTo>
                  <a:lnTo>
                    <a:pt x="1004608" y="507504"/>
                  </a:lnTo>
                  <a:lnTo>
                    <a:pt x="1009878" y="509295"/>
                  </a:lnTo>
                  <a:lnTo>
                    <a:pt x="1010297" y="504507"/>
                  </a:lnTo>
                  <a:close/>
                </a:path>
                <a:path w="1098550" h="927100">
                  <a:moveTo>
                    <a:pt x="1023886" y="288213"/>
                  </a:moveTo>
                  <a:lnTo>
                    <a:pt x="1021448" y="284734"/>
                  </a:lnTo>
                  <a:lnTo>
                    <a:pt x="1018184" y="290906"/>
                  </a:lnTo>
                  <a:lnTo>
                    <a:pt x="1023467" y="293052"/>
                  </a:lnTo>
                  <a:lnTo>
                    <a:pt x="1023886" y="288213"/>
                  </a:lnTo>
                  <a:close/>
                </a:path>
                <a:path w="1098550" h="927100">
                  <a:moveTo>
                    <a:pt x="1046619" y="767791"/>
                  </a:moveTo>
                  <a:lnTo>
                    <a:pt x="1046162" y="763244"/>
                  </a:lnTo>
                  <a:lnTo>
                    <a:pt x="1042009" y="762850"/>
                  </a:lnTo>
                  <a:lnTo>
                    <a:pt x="1036370" y="760653"/>
                  </a:lnTo>
                  <a:lnTo>
                    <a:pt x="1032230" y="760552"/>
                  </a:lnTo>
                  <a:lnTo>
                    <a:pt x="1032573" y="766445"/>
                  </a:lnTo>
                  <a:lnTo>
                    <a:pt x="1037056" y="765492"/>
                  </a:lnTo>
                  <a:lnTo>
                    <a:pt x="1042670" y="767245"/>
                  </a:lnTo>
                  <a:lnTo>
                    <a:pt x="1046619" y="767791"/>
                  </a:lnTo>
                  <a:close/>
                </a:path>
                <a:path w="1098550" h="92710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50" y="441960"/>
                  </a:lnTo>
                  <a:lnTo>
                    <a:pt x="1058633" y="443649"/>
                  </a:lnTo>
                  <a:lnTo>
                    <a:pt x="1059053" y="438670"/>
                  </a:lnTo>
                  <a:close/>
                </a:path>
                <a:path w="1098550" h="927100">
                  <a:moveTo>
                    <a:pt x="1098448" y="267093"/>
                  </a:moveTo>
                  <a:lnTo>
                    <a:pt x="1096518" y="270129"/>
                  </a:lnTo>
                  <a:lnTo>
                    <a:pt x="1096518" y="271729"/>
                  </a:lnTo>
                  <a:lnTo>
                    <a:pt x="1098029" y="274408"/>
                  </a:lnTo>
                  <a:lnTo>
                    <a:pt x="1098448" y="274167"/>
                  </a:lnTo>
                  <a:lnTo>
                    <a:pt x="1098448" y="26709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7196397" y="9276854"/>
              <a:ext cx="1092200" cy="1002665"/>
            </a:xfrm>
            <a:custGeom>
              <a:avLst/>
              <a:gdLst/>
              <a:ahLst/>
              <a:cxnLst/>
              <a:rect l="l" t="t" r="r" b="b"/>
              <a:pathLst>
                <a:path w="1092200" h="1002665">
                  <a:moveTo>
                    <a:pt x="6731" y="652792"/>
                  </a:moveTo>
                  <a:lnTo>
                    <a:pt x="0" y="649414"/>
                  </a:lnTo>
                  <a:lnTo>
                    <a:pt x="139" y="653389"/>
                  </a:lnTo>
                  <a:lnTo>
                    <a:pt x="3594" y="657059"/>
                  </a:lnTo>
                  <a:lnTo>
                    <a:pt x="6731" y="652792"/>
                  </a:lnTo>
                  <a:close/>
                </a:path>
                <a:path w="1092200" h="1002665">
                  <a:moveTo>
                    <a:pt x="63487" y="448995"/>
                  </a:moveTo>
                  <a:lnTo>
                    <a:pt x="63119" y="442429"/>
                  </a:lnTo>
                  <a:lnTo>
                    <a:pt x="61188" y="436105"/>
                  </a:lnTo>
                  <a:lnTo>
                    <a:pt x="58204" y="433819"/>
                  </a:lnTo>
                  <a:lnTo>
                    <a:pt x="54686" y="439394"/>
                  </a:lnTo>
                  <a:lnTo>
                    <a:pt x="57086" y="438607"/>
                  </a:lnTo>
                  <a:lnTo>
                    <a:pt x="59486" y="438607"/>
                  </a:lnTo>
                  <a:lnTo>
                    <a:pt x="60286" y="441794"/>
                  </a:lnTo>
                  <a:lnTo>
                    <a:pt x="55486" y="444195"/>
                  </a:lnTo>
                  <a:lnTo>
                    <a:pt x="47498" y="444995"/>
                  </a:lnTo>
                  <a:lnTo>
                    <a:pt x="49898" y="449795"/>
                  </a:lnTo>
                  <a:lnTo>
                    <a:pt x="52298" y="448995"/>
                  </a:lnTo>
                  <a:lnTo>
                    <a:pt x="54686" y="448995"/>
                  </a:lnTo>
                  <a:lnTo>
                    <a:pt x="55486" y="452183"/>
                  </a:lnTo>
                  <a:lnTo>
                    <a:pt x="57886" y="450583"/>
                  </a:lnTo>
                  <a:lnTo>
                    <a:pt x="61087" y="449795"/>
                  </a:lnTo>
                  <a:lnTo>
                    <a:pt x="63487" y="448995"/>
                  </a:lnTo>
                  <a:close/>
                </a:path>
                <a:path w="1092200" h="1002665">
                  <a:moveTo>
                    <a:pt x="112229" y="361873"/>
                  </a:moveTo>
                  <a:lnTo>
                    <a:pt x="106641" y="359473"/>
                  </a:lnTo>
                  <a:lnTo>
                    <a:pt x="101041" y="369074"/>
                  </a:lnTo>
                  <a:lnTo>
                    <a:pt x="101041" y="369874"/>
                  </a:lnTo>
                  <a:lnTo>
                    <a:pt x="99872" y="376148"/>
                  </a:lnTo>
                  <a:lnTo>
                    <a:pt x="104838" y="372770"/>
                  </a:lnTo>
                  <a:lnTo>
                    <a:pt x="110705" y="365937"/>
                  </a:lnTo>
                  <a:lnTo>
                    <a:pt x="112229" y="361873"/>
                  </a:lnTo>
                  <a:close/>
                </a:path>
                <a:path w="1092200" h="1002665">
                  <a:moveTo>
                    <a:pt x="113030" y="740702"/>
                  </a:moveTo>
                  <a:lnTo>
                    <a:pt x="110629" y="733513"/>
                  </a:lnTo>
                  <a:lnTo>
                    <a:pt x="106641" y="731113"/>
                  </a:lnTo>
                  <a:lnTo>
                    <a:pt x="101041" y="731113"/>
                  </a:lnTo>
                  <a:lnTo>
                    <a:pt x="102641" y="738301"/>
                  </a:lnTo>
                  <a:lnTo>
                    <a:pt x="107442" y="740702"/>
                  </a:lnTo>
                  <a:lnTo>
                    <a:pt x="113030" y="740702"/>
                  </a:lnTo>
                  <a:close/>
                </a:path>
                <a:path w="1092200" h="1002665">
                  <a:moveTo>
                    <a:pt x="134607" y="834212"/>
                  </a:moveTo>
                  <a:lnTo>
                    <a:pt x="133807" y="829424"/>
                  </a:lnTo>
                  <a:lnTo>
                    <a:pt x="129019" y="831811"/>
                  </a:lnTo>
                  <a:lnTo>
                    <a:pt x="121018" y="832612"/>
                  </a:lnTo>
                  <a:lnTo>
                    <a:pt x="122618" y="837412"/>
                  </a:lnTo>
                  <a:lnTo>
                    <a:pt x="126619" y="835012"/>
                  </a:lnTo>
                  <a:lnTo>
                    <a:pt x="134607" y="834212"/>
                  </a:lnTo>
                  <a:close/>
                </a:path>
                <a:path w="1092200" h="1002665">
                  <a:moveTo>
                    <a:pt x="144995" y="919734"/>
                  </a:moveTo>
                  <a:lnTo>
                    <a:pt x="138023" y="923721"/>
                  </a:lnTo>
                  <a:lnTo>
                    <a:pt x="132308" y="928319"/>
                  </a:lnTo>
                  <a:lnTo>
                    <a:pt x="127355" y="933221"/>
                  </a:lnTo>
                  <a:lnTo>
                    <a:pt x="122618" y="938110"/>
                  </a:lnTo>
                  <a:lnTo>
                    <a:pt x="128219" y="936510"/>
                  </a:lnTo>
                  <a:lnTo>
                    <a:pt x="129019" y="943711"/>
                  </a:lnTo>
                  <a:lnTo>
                    <a:pt x="133807" y="943711"/>
                  </a:lnTo>
                  <a:lnTo>
                    <a:pt x="133540" y="936472"/>
                  </a:lnTo>
                  <a:lnTo>
                    <a:pt x="138201" y="931418"/>
                  </a:lnTo>
                  <a:lnTo>
                    <a:pt x="143471" y="926515"/>
                  </a:lnTo>
                  <a:lnTo>
                    <a:pt x="144995" y="919734"/>
                  </a:lnTo>
                  <a:close/>
                </a:path>
                <a:path w="1092200" h="1002665">
                  <a:moveTo>
                    <a:pt x="153593" y="281051"/>
                  </a:moveTo>
                  <a:lnTo>
                    <a:pt x="147828" y="276593"/>
                  </a:lnTo>
                  <a:lnTo>
                    <a:pt x="138607" y="277164"/>
                  </a:lnTo>
                  <a:lnTo>
                    <a:pt x="151866" y="283565"/>
                  </a:lnTo>
                  <a:lnTo>
                    <a:pt x="153593" y="281051"/>
                  </a:lnTo>
                  <a:close/>
                </a:path>
                <a:path w="1092200" h="1002665">
                  <a:moveTo>
                    <a:pt x="173774" y="771880"/>
                  </a:moveTo>
                  <a:lnTo>
                    <a:pt x="168490" y="769289"/>
                  </a:lnTo>
                  <a:lnTo>
                    <a:pt x="167474" y="773976"/>
                  </a:lnTo>
                  <a:lnTo>
                    <a:pt x="169608" y="777608"/>
                  </a:lnTo>
                  <a:lnTo>
                    <a:pt x="173774" y="771880"/>
                  </a:lnTo>
                  <a:close/>
                </a:path>
                <a:path w="1092200" h="1002665">
                  <a:moveTo>
                    <a:pt x="194551" y="797445"/>
                  </a:moveTo>
                  <a:lnTo>
                    <a:pt x="193751" y="791857"/>
                  </a:lnTo>
                  <a:lnTo>
                    <a:pt x="188963" y="793457"/>
                  </a:lnTo>
                  <a:lnTo>
                    <a:pt x="184962" y="787857"/>
                  </a:lnTo>
                  <a:lnTo>
                    <a:pt x="184962" y="794258"/>
                  </a:lnTo>
                  <a:lnTo>
                    <a:pt x="186563" y="798245"/>
                  </a:lnTo>
                  <a:lnTo>
                    <a:pt x="194551" y="797445"/>
                  </a:lnTo>
                  <a:close/>
                </a:path>
                <a:path w="1092200" h="1002665">
                  <a:moveTo>
                    <a:pt x="196951" y="684758"/>
                  </a:moveTo>
                  <a:lnTo>
                    <a:pt x="196151" y="679970"/>
                  </a:lnTo>
                  <a:lnTo>
                    <a:pt x="191350" y="682358"/>
                  </a:lnTo>
                  <a:lnTo>
                    <a:pt x="184162" y="683158"/>
                  </a:lnTo>
                  <a:lnTo>
                    <a:pt x="184162" y="687158"/>
                  </a:lnTo>
                  <a:lnTo>
                    <a:pt x="188963" y="685558"/>
                  </a:lnTo>
                  <a:lnTo>
                    <a:pt x="196951" y="684758"/>
                  </a:lnTo>
                  <a:close/>
                </a:path>
                <a:path w="1092200" h="1002665">
                  <a:moveTo>
                    <a:pt x="216446" y="785787"/>
                  </a:moveTo>
                  <a:lnTo>
                    <a:pt x="211632" y="790460"/>
                  </a:lnTo>
                  <a:lnTo>
                    <a:pt x="207873" y="798423"/>
                  </a:lnTo>
                  <a:lnTo>
                    <a:pt x="214528" y="799045"/>
                  </a:lnTo>
                  <a:lnTo>
                    <a:pt x="212928" y="795058"/>
                  </a:lnTo>
                  <a:lnTo>
                    <a:pt x="216446" y="785787"/>
                  </a:lnTo>
                  <a:close/>
                </a:path>
                <a:path w="1092200" h="1002665">
                  <a:moveTo>
                    <a:pt x="279590" y="671131"/>
                  </a:moveTo>
                  <a:lnTo>
                    <a:pt x="276669" y="675068"/>
                  </a:lnTo>
                  <a:lnTo>
                    <a:pt x="274650" y="679450"/>
                  </a:lnTo>
                  <a:lnTo>
                    <a:pt x="278472" y="675970"/>
                  </a:lnTo>
                  <a:lnTo>
                    <a:pt x="279590" y="671131"/>
                  </a:lnTo>
                  <a:close/>
                </a:path>
                <a:path w="1092200" h="1002665">
                  <a:moveTo>
                    <a:pt x="287261" y="774268"/>
                  </a:moveTo>
                  <a:lnTo>
                    <a:pt x="284060" y="765479"/>
                  </a:lnTo>
                  <a:lnTo>
                    <a:pt x="280073" y="760691"/>
                  </a:lnTo>
                  <a:lnTo>
                    <a:pt x="272072" y="762279"/>
                  </a:lnTo>
                  <a:lnTo>
                    <a:pt x="276072" y="768680"/>
                  </a:lnTo>
                  <a:lnTo>
                    <a:pt x="280860" y="773468"/>
                  </a:lnTo>
                  <a:lnTo>
                    <a:pt x="287261" y="774268"/>
                  </a:lnTo>
                  <a:close/>
                </a:path>
                <a:path w="1092200" h="1002665">
                  <a:moveTo>
                    <a:pt x="316826" y="155676"/>
                  </a:moveTo>
                  <a:lnTo>
                    <a:pt x="310692" y="149085"/>
                  </a:lnTo>
                  <a:lnTo>
                    <a:pt x="310934" y="141287"/>
                  </a:lnTo>
                  <a:lnTo>
                    <a:pt x="311327" y="134099"/>
                  </a:lnTo>
                  <a:lnTo>
                    <a:pt x="305638" y="129298"/>
                  </a:lnTo>
                  <a:lnTo>
                    <a:pt x="305638" y="137299"/>
                  </a:lnTo>
                  <a:lnTo>
                    <a:pt x="307238" y="146088"/>
                  </a:lnTo>
                  <a:lnTo>
                    <a:pt x="300850" y="152476"/>
                  </a:lnTo>
                  <a:lnTo>
                    <a:pt x="307238" y="151676"/>
                  </a:lnTo>
                  <a:lnTo>
                    <a:pt x="310438" y="156476"/>
                  </a:lnTo>
                  <a:lnTo>
                    <a:pt x="316826" y="155676"/>
                  </a:lnTo>
                  <a:close/>
                </a:path>
                <a:path w="1092200" h="1002665">
                  <a:moveTo>
                    <a:pt x="328345" y="709498"/>
                  </a:moveTo>
                  <a:lnTo>
                    <a:pt x="325424" y="713435"/>
                  </a:lnTo>
                  <a:lnTo>
                    <a:pt x="323392" y="717816"/>
                  </a:lnTo>
                  <a:lnTo>
                    <a:pt x="327215" y="714336"/>
                  </a:lnTo>
                  <a:lnTo>
                    <a:pt x="328345" y="709498"/>
                  </a:lnTo>
                  <a:close/>
                </a:path>
                <a:path w="1092200" h="1002665">
                  <a:moveTo>
                    <a:pt x="328701" y="295135"/>
                  </a:moveTo>
                  <a:lnTo>
                    <a:pt x="325920" y="289052"/>
                  </a:lnTo>
                  <a:lnTo>
                    <a:pt x="321792" y="285813"/>
                  </a:lnTo>
                  <a:lnTo>
                    <a:pt x="321627" y="290741"/>
                  </a:lnTo>
                  <a:lnTo>
                    <a:pt x="323024" y="296265"/>
                  </a:lnTo>
                  <a:lnTo>
                    <a:pt x="323227" y="301332"/>
                  </a:lnTo>
                  <a:lnTo>
                    <a:pt x="323418" y="303110"/>
                  </a:lnTo>
                  <a:lnTo>
                    <a:pt x="324827" y="298742"/>
                  </a:lnTo>
                  <a:lnTo>
                    <a:pt x="328701" y="295135"/>
                  </a:lnTo>
                  <a:close/>
                </a:path>
                <a:path w="1092200" h="1002665">
                  <a:moveTo>
                    <a:pt x="363512" y="717486"/>
                  </a:moveTo>
                  <a:lnTo>
                    <a:pt x="360591" y="721423"/>
                  </a:lnTo>
                  <a:lnTo>
                    <a:pt x="358559" y="725805"/>
                  </a:lnTo>
                  <a:lnTo>
                    <a:pt x="362381" y="722325"/>
                  </a:lnTo>
                  <a:lnTo>
                    <a:pt x="363512" y="717486"/>
                  </a:lnTo>
                  <a:close/>
                </a:path>
                <a:path w="1092200" h="1002665">
                  <a:moveTo>
                    <a:pt x="367741" y="872147"/>
                  </a:moveTo>
                  <a:lnTo>
                    <a:pt x="359981" y="866978"/>
                  </a:lnTo>
                  <a:lnTo>
                    <a:pt x="359879" y="875296"/>
                  </a:lnTo>
                  <a:lnTo>
                    <a:pt x="365086" y="875969"/>
                  </a:lnTo>
                  <a:lnTo>
                    <a:pt x="367741" y="872147"/>
                  </a:lnTo>
                  <a:close/>
                </a:path>
                <a:path w="1092200" h="1002665">
                  <a:moveTo>
                    <a:pt x="372948" y="851281"/>
                  </a:moveTo>
                  <a:lnTo>
                    <a:pt x="369582" y="854989"/>
                  </a:lnTo>
                  <a:lnTo>
                    <a:pt x="368909" y="860056"/>
                  </a:lnTo>
                  <a:lnTo>
                    <a:pt x="371373" y="855891"/>
                  </a:lnTo>
                  <a:lnTo>
                    <a:pt x="372948" y="851281"/>
                  </a:lnTo>
                  <a:close/>
                </a:path>
                <a:path w="1092200" h="1002665">
                  <a:moveTo>
                    <a:pt x="374370" y="840790"/>
                  </a:moveTo>
                  <a:lnTo>
                    <a:pt x="373773" y="836714"/>
                  </a:lnTo>
                  <a:lnTo>
                    <a:pt x="369874" y="833374"/>
                  </a:lnTo>
                  <a:lnTo>
                    <a:pt x="367182" y="838212"/>
                  </a:lnTo>
                  <a:lnTo>
                    <a:pt x="374370" y="840790"/>
                  </a:lnTo>
                  <a:close/>
                </a:path>
                <a:path w="1092200" h="1002665">
                  <a:moveTo>
                    <a:pt x="405536" y="787857"/>
                  </a:moveTo>
                  <a:lnTo>
                    <a:pt x="400367" y="785723"/>
                  </a:lnTo>
                  <a:lnTo>
                    <a:pt x="399554" y="790562"/>
                  </a:lnTo>
                  <a:lnTo>
                    <a:pt x="401726" y="794042"/>
                  </a:lnTo>
                  <a:lnTo>
                    <a:pt x="405536" y="787857"/>
                  </a:lnTo>
                  <a:close/>
                </a:path>
                <a:path w="1092200" h="1002665">
                  <a:moveTo>
                    <a:pt x="415137" y="839012"/>
                  </a:moveTo>
                  <a:lnTo>
                    <a:pt x="404012" y="839571"/>
                  </a:lnTo>
                  <a:lnTo>
                    <a:pt x="404037" y="843508"/>
                  </a:lnTo>
                  <a:lnTo>
                    <a:pt x="409625" y="845185"/>
                  </a:lnTo>
                  <a:lnTo>
                    <a:pt x="415137" y="839012"/>
                  </a:lnTo>
                  <a:close/>
                </a:path>
                <a:path w="1092200" h="1002665">
                  <a:moveTo>
                    <a:pt x="451891" y="1002233"/>
                  </a:moveTo>
                  <a:lnTo>
                    <a:pt x="451294" y="998156"/>
                  </a:lnTo>
                  <a:lnTo>
                    <a:pt x="447395" y="994816"/>
                  </a:lnTo>
                  <a:lnTo>
                    <a:pt x="444703" y="999655"/>
                  </a:lnTo>
                  <a:lnTo>
                    <a:pt x="451891" y="1002233"/>
                  </a:lnTo>
                  <a:close/>
                </a:path>
                <a:path w="1092200" h="1002665">
                  <a:moveTo>
                    <a:pt x="458393" y="901547"/>
                  </a:moveTo>
                  <a:lnTo>
                    <a:pt x="455955" y="898245"/>
                  </a:lnTo>
                  <a:lnTo>
                    <a:pt x="452691" y="904544"/>
                  </a:lnTo>
                  <a:lnTo>
                    <a:pt x="457974" y="906348"/>
                  </a:lnTo>
                  <a:lnTo>
                    <a:pt x="458393" y="901547"/>
                  </a:lnTo>
                  <a:close/>
                </a:path>
                <a:path w="1092200" h="1002665">
                  <a:moveTo>
                    <a:pt x="477469" y="896556"/>
                  </a:moveTo>
                  <a:lnTo>
                    <a:pt x="476669" y="891755"/>
                  </a:lnTo>
                  <a:lnTo>
                    <a:pt x="471881" y="894156"/>
                  </a:lnTo>
                  <a:lnTo>
                    <a:pt x="463880" y="894956"/>
                  </a:lnTo>
                  <a:lnTo>
                    <a:pt x="465480" y="899744"/>
                  </a:lnTo>
                  <a:lnTo>
                    <a:pt x="469480" y="897356"/>
                  </a:lnTo>
                  <a:lnTo>
                    <a:pt x="477469" y="896556"/>
                  </a:lnTo>
                  <a:close/>
                </a:path>
                <a:path w="1092200" h="1002665">
                  <a:moveTo>
                    <a:pt x="479069" y="835812"/>
                  </a:moveTo>
                  <a:lnTo>
                    <a:pt x="478269" y="829424"/>
                  </a:lnTo>
                  <a:lnTo>
                    <a:pt x="476669" y="825423"/>
                  </a:lnTo>
                  <a:lnTo>
                    <a:pt x="469480" y="827824"/>
                  </a:lnTo>
                  <a:lnTo>
                    <a:pt x="470281" y="832612"/>
                  </a:lnTo>
                  <a:lnTo>
                    <a:pt x="474268" y="830211"/>
                  </a:lnTo>
                  <a:lnTo>
                    <a:pt x="479069" y="835812"/>
                  </a:lnTo>
                  <a:close/>
                </a:path>
                <a:path w="1092200" h="1002665">
                  <a:moveTo>
                    <a:pt x="483069" y="3822"/>
                  </a:moveTo>
                  <a:lnTo>
                    <a:pt x="478116" y="3949"/>
                  </a:lnTo>
                  <a:lnTo>
                    <a:pt x="472871" y="1231"/>
                  </a:lnTo>
                  <a:lnTo>
                    <a:pt x="469125" y="0"/>
                  </a:lnTo>
                  <a:lnTo>
                    <a:pt x="468680" y="4622"/>
                  </a:lnTo>
                  <a:lnTo>
                    <a:pt x="472833" y="5511"/>
                  </a:lnTo>
                  <a:lnTo>
                    <a:pt x="477977" y="8724"/>
                  </a:lnTo>
                  <a:lnTo>
                    <a:pt x="482053" y="9677"/>
                  </a:lnTo>
                  <a:lnTo>
                    <a:pt x="483069" y="3822"/>
                  </a:lnTo>
                  <a:close/>
                </a:path>
                <a:path w="1092200" h="1002665">
                  <a:moveTo>
                    <a:pt x="492658" y="664781"/>
                  </a:moveTo>
                  <a:lnTo>
                    <a:pt x="491858" y="659180"/>
                  </a:lnTo>
                  <a:lnTo>
                    <a:pt x="487057" y="660781"/>
                  </a:lnTo>
                  <a:lnTo>
                    <a:pt x="483069" y="655193"/>
                  </a:lnTo>
                  <a:lnTo>
                    <a:pt x="483069" y="661581"/>
                  </a:lnTo>
                  <a:lnTo>
                    <a:pt x="484670" y="665581"/>
                  </a:lnTo>
                  <a:lnTo>
                    <a:pt x="492658" y="664781"/>
                  </a:lnTo>
                  <a:close/>
                </a:path>
                <a:path w="1092200" h="1002665">
                  <a:moveTo>
                    <a:pt x="494258" y="866978"/>
                  </a:moveTo>
                  <a:lnTo>
                    <a:pt x="493191" y="860704"/>
                  </a:lnTo>
                  <a:lnTo>
                    <a:pt x="492950" y="856297"/>
                  </a:lnTo>
                  <a:lnTo>
                    <a:pt x="490766" y="853833"/>
                  </a:lnTo>
                  <a:lnTo>
                    <a:pt x="483870" y="853389"/>
                  </a:lnTo>
                  <a:lnTo>
                    <a:pt x="487057" y="858989"/>
                  </a:lnTo>
                  <a:lnTo>
                    <a:pt x="488657" y="868578"/>
                  </a:lnTo>
                  <a:lnTo>
                    <a:pt x="494258" y="866978"/>
                  </a:lnTo>
                  <a:close/>
                </a:path>
                <a:path w="1092200" h="1002665">
                  <a:moveTo>
                    <a:pt x="500151" y="817232"/>
                  </a:moveTo>
                  <a:lnTo>
                    <a:pt x="499643" y="814832"/>
                  </a:lnTo>
                  <a:lnTo>
                    <a:pt x="495858" y="811530"/>
                  </a:lnTo>
                  <a:lnTo>
                    <a:pt x="490258" y="811834"/>
                  </a:lnTo>
                  <a:lnTo>
                    <a:pt x="488657" y="821423"/>
                  </a:lnTo>
                  <a:lnTo>
                    <a:pt x="495858" y="814235"/>
                  </a:lnTo>
                  <a:lnTo>
                    <a:pt x="500151" y="817232"/>
                  </a:lnTo>
                  <a:close/>
                </a:path>
                <a:path w="1092200" h="1002665">
                  <a:moveTo>
                    <a:pt x="515035" y="676160"/>
                  </a:moveTo>
                  <a:lnTo>
                    <a:pt x="514438" y="672071"/>
                  </a:lnTo>
                  <a:lnTo>
                    <a:pt x="510540" y="668743"/>
                  </a:lnTo>
                  <a:lnTo>
                    <a:pt x="507847" y="673569"/>
                  </a:lnTo>
                  <a:lnTo>
                    <a:pt x="515035" y="676160"/>
                  </a:lnTo>
                  <a:close/>
                </a:path>
                <a:path w="1092200" h="1002665">
                  <a:moveTo>
                    <a:pt x="523024" y="86944"/>
                  </a:moveTo>
                  <a:lnTo>
                    <a:pt x="516458" y="83578"/>
                  </a:lnTo>
                  <a:lnTo>
                    <a:pt x="507644" y="79756"/>
                  </a:lnTo>
                  <a:lnTo>
                    <a:pt x="502119" y="77724"/>
                  </a:lnTo>
                  <a:lnTo>
                    <a:pt x="505447" y="79756"/>
                  </a:lnTo>
                  <a:lnTo>
                    <a:pt x="509993" y="83350"/>
                  </a:lnTo>
                  <a:lnTo>
                    <a:pt x="515429" y="89344"/>
                  </a:lnTo>
                  <a:lnTo>
                    <a:pt x="520280" y="92341"/>
                  </a:lnTo>
                  <a:lnTo>
                    <a:pt x="523024" y="86944"/>
                  </a:lnTo>
                  <a:close/>
                </a:path>
                <a:path w="1092200" h="1002665">
                  <a:moveTo>
                    <a:pt x="523862" y="794893"/>
                  </a:moveTo>
                  <a:lnTo>
                    <a:pt x="519925" y="792353"/>
                  </a:lnTo>
                  <a:lnTo>
                    <a:pt x="514350" y="793572"/>
                  </a:lnTo>
                  <a:lnTo>
                    <a:pt x="511835" y="799045"/>
                  </a:lnTo>
                  <a:lnTo>
                    <a:pt x="515835" y="797445"/>
                  </a:lnTo>
                  <a:lnTo>
                    <a:pt x="517436" y="800646"/>
                  </a:lnTo>
                  <a:lnTo>
                    <a:pt x="521423" y="800646"/>
                  </a:lnTo>
                  <a:lnTo>
                    <a:pt x="523862" y="794893"/>
                  </a:lnTo>
                  <a:close/>
                </a:path>
                <a:path w="1092200" h="1002665">
                  <a:moveTo>
                    <a:pt x="525424" y="543293"/>
                  </a:moveTo>
                  <a:lnTo>
                    <a:pt x="520255" y="541159"/>
                  </a:lnTo>
                  <a:lnTo>
                    <a:pt x="519430" y="545998"/>
                  </a:lnTo>
                  <a:lnTo>
                    <a:pt x="521601" y="549478"/>
                  </a:lnTo>
                  <a:lnTo>
                    <a:pt x="525424" y="543293"/>
                  </a:lnTo>
                  <a:close/>
                </a:path>
                <a:path w="1092200" h="1002665">
                  <a:moveTo>
                    <a:pt x="531812" y="669569"/>
                  </a:moveTo>
                  <a:lnTo>
                    <a:pt x="525068" y="666648"/>
                  </a:lnTo>
                  <a:lnTo>
                    <a:pt x="525221" y="670775"/>
                  </a:lnTo>
                  <a:lnTo>
                    <a:pt x="528675" y="674293"/>
                  </a:lnTo>
                  <a:lnTo>
                    <a:pt x="531812" y="669569"/>
                  </a:lnTo>
                  <a:close/>
                </a:path>
                <a:path w="1092200" h="1002665">
                  <a:moveTo>
                    <a:pt x="542201" y="788657"/>
                  </a:moveTo>
                  <a:lnTo>
                    <a:pt x="531418" y="789559"/>
                  </a:lnTo>
                  <a:lnTo>
                    <a:pt x="531418" y="793457"/>
                  </a:lnTo>
                  <a:lnTo>
                    <a:pt x="536816" y="794956"/>
                  </a:lnTo>
                  <a:lnTo>
                    <a:pt x="542201" y="788657"/>
                  </a:lnTo>
                  <a:close/>
                </a:path>
                <a:path w="1092200" h="1002665">
                  <a:moveTo>
                    <a:pt x="570979" y="707936"/>
                  </a:moveTo>
                  <a:lnTo>
                    <a:pt x="568579" y="700747"/>
                  </a:lnTo>
                  <a:lnTo>
                    <a:pt x="562991" y="700747"/>
                  </a:lnTo>
                  <a:lnTo>
                    <a:pt x="554990" y="704735"/>
                  </a:lnTo>
                  <a:lnTo>
                    <a:pt x="555790" y="707136"/>
                  </a:lnTo>
                  <a:lnTo>
                    <a:pt x="557390" y="710336"/>
                  </a:lnTo>
                  <a:lnTo>
                    <a:pt x="558190" y="712736"/>
                  </a:lnTo>
                  <a:lnTo>
                    <a:pt x="562991" y="711136"/>
                  </a:lnTo>
                  <a:lnTo>
                    <a:pt x="570979" y="707936"/>
                  </a:lnTo>
                  <a:close/>
                </a:path>
                <a:path w="1092200" h="1002665">
                  <a:moveTo>
                    <a:pt x="589356" y="705535"/>
                  </a:moveTo>
                  <a:lnTo>
                    <a:pt x="586168" y="696747"/>
                  </a:lnTo>
                  <a:lnTo>
                    <a:pt x="582168" y="691959"/>
                  </a:lnTo>
                  <a:lnTo>
                    <a:pt x="574179" y="693547"/>
                  </a:lnTo>
                  <a:lnTo>
                    <a:pt x="577367" y="700747"/>
                  </a:lnTo>
                  <a:lnTo>
                    <a:pt x="582168" y="705535"/>
                  </a:lnTo>
                  <a:lnTo>
                    <a:pt x="589356" y="705535"/>
                  </a:lnTo>
                  <a:close/>
                </a:path>
                <a:path w="1092200" h="1002665">
                  <a:moveTo>
                    <a:pt x="616534" y="632015"/>
                  </a:moveTo>
                  <a:lnTo>
                    <a:pt x="615734" y="626414"/>
                  </a:lnTo>
                  <a:lnTo>
                    <a:pt x="611733" y="628015"/>
                  </a:lnTo>
                  <a:lnTo>
                    <a:pt x="607745" y="622427"/>
                  </a:lnTo>
                  <a:lnTo>
                    <a:pt x="606945" y="628815"/>
                  </a:lnTo>
                  <a:lnTo>
                    <a:pt x="608545" y="632815"/>
                  </a:lnTo>
                  <a:lnTo>
                    <a:pt x="616534" y="632015"/>
                  </a:lnTo>
                  <a:close/>
                </a:path>
                <a:path w="1092200" h="1002665">
                  <a:moveTo>
                    <a:pt x="638111" y="719124"/>
                  </a:moveTo>
                  <a:lnTo>
                    <a:pt x="632371" y="716915"/>
                  </a:lnTo>
                  <a:lnTo>
                    <a:pt x="631723" y="711631"/>
                  </a:lnTo>
                  <a:lnTo>
                    <a:pt x="630466" y="707097"/>
                  </a:lnTo>
                  <a:lnTo>
                    <a:pt x="622922" y="707136"/>
                  </a:lnTo>
                  <a:lnTo>
                    <a:pt x="618896" y="713397"/>
                  </a:lnTo>
                  <a:lnTo>
                    <a:pt x="624827" y="718832"/>
                  </a:lnTo>
                  <a:lnTo>
                    <a:pt x="633603" y="721410"/>
                  </a:lnTo>
                  <a:lnTo>
                    <a:pt x="638111" y="719124"/>
                  </a:lnTo>
                  <a:close/>
                </a:path>
                <a:path w="1092200" h="1002665">
                  <a:moveTo>
                    <a:pt x="657288" y="650392"/>
                  </a:moveTo>
                  <a:lnTo>
                    <a:pt x="651700" y="651992"/>
                  </a:lnTo>
                  <a:lnTo>
                    <a:pt x="644512" y="647192"/>
                  </a:lnTo>
                  <a:lnTo>
                    <a:pt x="644512" y="655193"/>
                  </a:lnTo>
                  <a:lnTo>
                    <a:pt x="649300" y="654392"/>
                  </a:lnTo>
                  <a:lnTo>
                    <a:pt x="656488" y="658380"/>
                  </a:lnTo>
                  <a:lnTo>
                    <a:pt x="657288" y="650392"/>
                  </a:lnTo>
                  <a:close/>
                </a:path>
                <a:path w="1092200" h="1002665">
                  <a:moveTo>
                    <a:pt x="662089" y="596849"/>
                  </a:moveTo>
                  <a:lnTo>
                    <a:pt x="660488" y="592848"/>
                  </a:lnTo>
                  <a:lnTo>
                    <a:pt x="655701" y="595249"/>
                  </a:lnTo>
                  <a:lnTo>
                    <a:pt x="647700" y="596049"/>
                  </a:lnTo>
                  <a:lnTo>
                    <a:pt x="649300" y="600837"/>
                  </a:lnTo>
                  <a:lnTo>
                    <a:pt x="654100" y="598449"/>
                  </a:lnTo>
                  <a:lnTo>
                    <a:pt x="662089" y="596849"/>
                  </a:lnTo>
                  <a:close/>
                </a:path>
                <a:path w="1092200" h="1002665">
                  <a:moveTo>
                    <a:pt x="683666" y="580059"/>
                  </a:moveTo>
                  <a:lnTo>
                    <a:pt x="682866" y="576072"/>
                  </a:lnTo>
                  <a:lnTo>
                    <a:pt x="678078" y="578459"/>
                  </a:lnTo>
                  <a:lnTo>
                    <a:pt x="670077" y="579259"/>
                  </a:lnTo>
                  <a:lnTo>
                    <a:pt x="671677" y="584060"/>
                  </a:lnTo>
                  <a:lnTo>
                    <a:pt x="675678" y="581660"/>
                  </a:lnTo>
                  <a:lnTo>
                    <a:pt x="683666" y="580059"/>
                  </a:lnTo>
                  <a:close/>
                </a:path>
                <a:path w="1092200" h="1002665">
                  <a:moveTo>
                    <a:pt x="737323" y="104025"/>
                  </a:moveTo>
                  <a:lnTo>
                    <a:pt x="730021" y="100533"/>
                  </a:lnTo>
                  <a:lnTo>
                    <a:pt x="730694" y="107175"/>
                  </a:lnTo>
                  <a:lnTo>
                    <a:pt x="727024" y="114122"/>
                  </a:lnTo>
                  <a:lnTo>
                    <a:pt x="724852" y="119862"/>
                  </a:lnTo>
                  <a:lnTo>
                    <a:pt x="730021" y="122910"/>
                  </a:lnTo>
                  <a:lnTo>
                    <a:pt x="731253" y="116713"/>
                  </a:lnTo>
                  <a:lnTo>
                    <a:pt x="735711" y="109918"/>
                  </a:lnTo>
                  <a:lnTo>
                    <a:pt x="737323" y="104025"/>
                  </a:lnTo>
                  <a:close/>
                </a:path>
                <a:path w="1092200" h="1002665">
                  <a:moveTo>
                    <a:pt x="746810" y="715924"/>
                  </a:moveTo>
                  <a:lnTo>
                    <a:pt x="745210" y="711936"/>
                  </a:lnTo>
                  <a:lnTo>
                    <a:pt x="738809" y="714336"/>
                  </a:lnTo>
                  <a:lnTo>
                    <a:pt x="729221" y="715924"/>
                  </a:lnTo>
                  <a:lnTo>
                    <a:pt x="730021" y="721525"/>
                  </a:lnTo>
                  <a:lnTo>
                    <a:pt x="734072" y="722757"/>
                  </a:lnTo>
                  <a:lnTo>
                    <a:pt x="739013" y="726020"/>
                  </a:lnTo>
                  <a:lnTo>
                    <a:pt x="743064" y="727036"/>
                  </a:lnTo>
                  <a:lnTo>
                    <a:pt x="744410" y="721525"/>
                  </a:lnTo>
                  <a:lnTo>
                    <a:pt x="742010" y="722325"/>
                  </a:lnTo>
                  <a:lnTo>
                    <a:pt x="739609" y="722325"/>
                  </a:lnTo>
                  <a:lnTo>
                    <a:pt x="738809" y="719124"/>
                  </a:lnTo>
                  <a:lnTo>
                    <a:pt x="741210" y="716724"/>
                  </a:lnTo>
                  <a:lnTo>
                    <a:pt x="746810" y="715924"/>
                  </a:lnTo>
                  <a:close/>
                </a:path>
                <a:path w="1092200" h="1002665">
                  <a:moveTo>
                    <a:pt x="747598" y="614616"/>
                  </a:moveTo>
                  <a:lnTo>
                    <a:pt x="747001" y="610527"/>
                  </a:lnTo>
                  <a:lnTo>
                    <a:pt x="743102" y="607199"/>
                  </a:lnTo>
                  <a:lnTo>
                    <a:pt x="740410" y="612025"/>
                  </a:lnTo>
                  <a:lnTo>
                    <a:pt x="747598" y="614616"/>
                  </a:lnTo>
                  <a:close/>
                </a:path>
                <a:path w="1092200" h="1002665">
                  <a:moveTo>
                    <a:pt x="749998" y="579259"/>
                  </a:moveTo>
                  <a:lnTo>
                    <a:pt x="749198" y="576072"/>
                  </a:lnTo>
                  <a:lnTo>
                    <a:pt x="747598" y="571271"/>
                  </a:lnTo>
                  <a:lnTo>
                    <a:pt x="744410" y="572071"/>
                  </a:lnTo>
                  <a:lnTo>
                    <a:pt x="742010" y="572871"/>
                  </a:lnTo>
                  <a:lnTo>
                    <a:pt x="738809" y="573671"/>
                  </a:lnTo>
                  <a:lnTo>
                    <a:pt x="739609" y="576072"/>
                  </a:lnTo>
                  <a:lnTo>
                    <a:pt x="740410" y="579259"/>
                  </a:lnTo>
                  <a:lnTo>
                    <a:pt x="741210" y="581660"/>
                  </a:lnTo>
                  <a:lnTo>
                    <a:pt x="744410" y="580859"/>
                  </a:lnTo>
                  <a:lnTo>
                    <a:pt x="746810" y="580059"/>
                  </a:lnTo>
                  <a:lnTo>
                    <a:pt x="749998" y="579259"/>
                  </a:lnTo>
                  <a:close/>
                </a:path>
                <a:path w="1092200" h="1002665">
                  <a:moveTo>
                    <a:pt x="783564" y="523316"/>
                  </a:moveTo>
                  <a:lnTo>
                    <a:pt x="776935" y="519950"/>
                  </a:lnTo>
                  <a:lnTo>
                    <a:pt x="777278" y="523913"/>
                  </a:lnTo>
                  <a:lnTo>
                    <a:pt x="780757" y="527583"/>
                  </a:lnTo>
                  <a:lnTo>
                    <a:pt x="783564" y="523316"/>
                  </a:lnTo>
                  <a:close/>
                </a:path>
                <a:path w="1092200" h="1002665">
                  <a:moveTo>
                    <a:pt x="797953" y="552386"/>
                  </a:moveTo>
                  <a:lnTo>
                    <a:pt x="797356" y="548487"/>
                  </a:lnTo>
                  <a:lnTo>
                    <a:pt x="793457" y="545198"/>
                  </a:lnTo>
                  <a:lnTo>
                    <a:pt x="790765" y="549694"/>
                  </a:lnTo>
                  <a:lnTo>
                    <a:pt x="797953" y="552386"/>
                  </a:lnTo>
                  <a:close/>
                </a:path>
                <a:path w="1092200" h="1002665">
                  <a:moveTo>
                    <a:pt x="805180" y="613003"/>
                  </a:moveTo>
                  <a:lnTo>
                    <a:pt x="798817" y="613003"/>
                  </a:lnTo>
                  <a:lnTo>
                    <a:pt x="800354" y="616826"/>
                  </a:lnTo>
                  <a:lnTo>
                    <a:pt x="797966" y="626541"/>
                  </a:lnTo>
                  <a:lnTo>
                    <a:pt x="802246" y="621423"/>
                  </a:lnTo>
                  <a:lnTo>
                    <a:pt x="805180" y="613003"/>
                  </a:lnTo>
                  <a:close/>
                </a:path>
                <a:path w="1092200" h="1002665">
                  <a:moveTo>
                    <a:pt x="806742" y="650697"/>
                  </a:moveTo>
                  <a:lnTo>
                    <a:pt x="806145" y="646798"/>
                  </a:lnTo>
                  <a:lnTo>
                    <a:pt x="802246" y="643496"/>
                  </a:lnTo>
                  <a:lnTo>
                    <a:pt x="799553" y="647992"/>
                  </a:lnTo>
                  <a:lnTo>
                    <a:pt x="806742" y="650697"/>
                  </a:lnTo>
                  <a:close/>
                </a:path>
                <a:path w="1092200" h="1002665">
                  <a:moveTo>
                    <a:pt x="824331" y="670674"/>
                  </a:moveTo>
                  <a:lnTo>
                    <a:pt x="823734" y="666775"/>
                  </a:lnTo>
                  <a:lnTo>
                    <a:pt x="819835" y="663486"/>
                  </a:lnTo>
                  <a:lnTo>
                    <a:pt x="817130" y="667981"/>
                  </a:lnTo>
                  <a:lnTo>
                    <a:pt x="824331" y="670674"/>
                  </a:lnTo>
                  <a:close/>
                </a:path>
                <a:path w="1092200" h="1002665">
                  <a:moveTo>
                    <a:pt x="825131" y="529717"/>
                  </a:moveTo>
                  <a:lnTo>
                    <a:pt x="824331" y="524916"/>
                  </a:lnTo>
                  <a:lnTo>
                    <a:pt x="819531" y="527316"/>
                  </a:lnTo>
                  <a:lnTo>
                    <a:pt x="811542" y="528116"/>
                  </a:lnTo>
                  <a:lnTo>
                    <a:pt x="813142" y="532904"/>
                  </a:lnTo>
                  <a:lnTo>
                    <a:pt x="817130" y="531304"/>
                  </a:lnTo>
                  <a:lnTo>
                    <a:pt x="825131" y="529717"/>
                  </a:lnTo>
                  <a:close/>
                </a:path>
                <a:path w="1092200" h="1002665">
                  <a:moveTo>
                    <a:pt x="841959" y="331012"/>
                  </a:moveTo>
                  <a:lnTo>
                    <a:pt x="837120" y="330708"/>
                  </a:lnTo>
                  <a:lnTo>
                    <a:pt x="836117" y="334619"/>
                  </a:lnTo>
                  <a:lnTo>
                    <a:pt x="832713" y="339204"/>
                  </a:lnTo>
                  <a:lnTo>
                    <a:pt x="831723" y="342734"/>
                  </a:lnTo>
                  <a:lnTo>
                    <a:pt x="837920" y="343496"/>
                  </a:lnTo>
                  <a:lnTo>
                    <a:pt x="837565" y="339140"/>
                  </a:lnTo>
                  <a:lnTo>
                    <a:pt x="840511" y="334403"/>
                  </a:lnTo>
                  <a:lnTo>
                    <a:pt x="841959" y="331012"/>
                  </a:lnTo>
                  <a:close/>
                </a:path>
                <a:path w="1092200" h="1002665">
                  <a:moveTo>
                    <a:pt x="869429" y="822413"/>
                  </a:moveTo>
                  <a:lnTo>
                    <a:pt x="868680" y="818324"/>
                  </a:lnTo>
                  <a:lnTo>
                    <a:pt x="864933" y="814997"/>
                  </a:lnTo>
                  <a:lnTo>
                    <a:pt x="862685" y="819823"/>
                  </a:lnTo>
                  <a:lnTo>
                    <a:pt x="869429" y="822413"/>
                  </a:lnTo>
                  <a:close/>
                </a:path>
                <a:path w="1092200" h="1002665">
                  <a:moveTo>
                    <a:pt x="873874" y="441794"/>
                  </a:moveTo>
                  <a:lnTo>
                    <a:pt x="873074" y="436206"/>
                  </a:lnTo>
                  <a:lnTo>
                    <a:pt x="868286" y="437807"/>
                  </a:lnTo>
                  <a:lnTo>
                    <a:pt x="864285" y="432206"/>
                  </a:lnTo>
                  <a:lnTo>
                    <a:pt x="864285" y="438607"/>
                  </a:lnTo>
                  <a:lnTo>
                    <a:pt x="865886" y="442595"/>
                  </a:lnTo>
                  <a:lnTo>
                    <a:pt x="873874" y="441794"/>
                  </a:lnTo>
                  <a:close/>
                </a:path>
                <a:path w="1092200" h="1002665">
                  <a:moveTo>
                    <a:pt x="880783" y="489127"/>
                  </a:moveTo>
                  <a:lnTo>
                    <a:pt x="877074" y="492950"/>
                  </a:lnTo>
                  <a:lnTo>
                    <a:pt x="876515" y="497662"/>
                  </a:lnTo>
                  <a:lnTo>
                    <a:pt x="879170" y="493547"/>
                  </a:lnTo>
                  <a:lnTo>
                    <a:pt x="880783" y="489127"/>
                  </a:lnTo>
                  <a:close/>
                </a:path>
                <a:path w="1092200" h="1002665">
                  <a:moveTo>
                    <a:pt x="905446" y="565073"/>
                  </a:moveTo>
                  <a:lnTo>
                    <a:pt x="902830" y="561784"/>
                  </a:lnTo>
                  <a:lnTo>
                    <a:pt x="899452" y="568071"/>
                  </a:lnTo>
                  <a:lnTo>
                    <a:pt x="905078" y="569874"/>
                  </a:lnTo>
                  <a:lnTo>
                    <a:pt x="905446" y="565073"/>
                  </a:lnTo>
                  <a:close/>
                </a:path>
                <a:path w="1092200" h="1002665">
                  <a:moveTo>
                    <a:pt x="921727" y="603338"/>
                  </a:moveTo>
                  <a:lnTo>
                    <a:pt x="920915" y="598208"/>
                  </a:lnTo>
                  <a:lnTo>
                    <a:pt x="917041" y="597649"/>
                  </a:lnTo>
                  <a:lnTo>
                    <a:pt x="918629" y="603237"/>
                  </a:lnTo>
                  <a:lnTo>
                    <a:pt x="907440" y="604037"/>
                  </a:lnTo>
                  <a:lnTo>
                    <a:pt x="913841" y="612025"/>
                  </a:lnTo>
                  <a:lnTo>
                    <a:pt x="919391" y="609219"/>
                  </a:lnTo>
                  <a:lnTo>
                    <a:pt x="921727" y="603338"/>
                  </a:lnTo>
                  <a:close/>
                </a:path>
                <a:path w="1092200" h="1002665">
                  <a:moveTo>
                    <a:pt x="930617" y="691159"/>
                  </a:moveTo>
                  <a:lnTo>
                    <a:pt x="929817" y="684758"/>
                  </a:lnTo>
                  <a:lnTo>
                    <a:pt x="928230" y="680758"/>
                  </a:lnTo>
                  <a:lnTo>
                    <a:pt x="921029" y="683158"/>
                  </a:lnTo>
                  <a:lnTo>
                    <a:pt x="921829" y="687959"/>
                  </a:lnTo>
                  <a:lnTo>
                    <a:pt x="925830" y="686358"/>
                  </a:lnTo>
                  <a:lnTo>
                    <a:pt x="930617" y="691159"/>
                  </a:lnTo>
                  <a:close/>
                </a:path>
                <a:path w="1092200" h="1002665">
                  <a:moveTo>
                    <a:pt x="934618" y="472973"/>
                  </a:moveTo>
                  <a:lnTo>
                    <a:pt x="933818" y="468172"/>
                  </a:lnTo>
                  <a:lnTo>
                    <a:pt x="929030" y="470573"/>
                  </a:lnTo>
                  <a:lnTo>
                    <a:pt x="921029" y="471373"/>
                  </a:lnTo>
                  <a:lnTo>
                    <a:pt x="922629" y="476161"/>
                  </a:lnTo>
                  <a:lnTo>
                    <a:pt x="927430" y="473760"/>
                  </a:lnTo>
                  <a:lnTo>
                    <a:pt x="934618" y="472973"/>
                  </a:lnTo>
                  <a:close/>
                </a:path>
                <a:path w="1092200" h="1002665">
                  <a:moveTo>
                    <a:pt x="944206" y="551294"/>
                  </a:moveTo>
                  <a:lnTo>
                    <a:pt x="935418" y="551294"/>
                  </a:lnTo>
                  <a:lnTo>
                    <a:pt x="937018" y="556082"/>
                  </a:lnTo>
                  <a:lnTo>
                    <a:pt x="931418" y="562483"/>
                  </a:lnTo>
                  <a:lnTo>
                    <a:pt x="940219" y="562483"/>
                  </a:lnTo>
                  <a:lnTo>
                    <a:pt x="938618" y="557682"/>
                  </a:lnTo>
                  <a:lnTo>
                    <a:pt x="944206" y="551294"/>
                  </a:lnTo>
                  <a:close/>
                </a:path>
                <a:path w="1092200" h="1002665">
                  <a:moveTo>
                    <a:pt x="965784" y="436206"/>
                  </a:moveTo>
                  <a:lnTo>
                    <a:pt x="958596" y="437007"/>
                  </a:lnTo>
                  <a:lnTo>
                    <a:pt x="956856" y="441159"/>
                  </a:lnTo>
                  <a:lnTo>
                    <a:pt x="951306" y="445693"/>
                  </a:lnTo>
                  <a:lnTo>
                    <a:pt x="948588" y="449478"/>
                  </a:lnTo>
                  <a:lnTo>
                    <a:pt x="955395" y="451383"/>
                  </a:lnTo>
                  <a:lnTo>
                    <a:pt x="953795" y="446595"/>
                  </a:lnTo>
                  <a:lnTo>
                    <a:pt x="963396" y="448195"/>
                  </a:lnTo>
                  <a:lnTo>
                    <a:pt x="959396" y="442595"/>
                  </a:lnTo>
                  <a:lnTo>
                    <a:pt x="965784" y="436206"/>
                  </a:lnTo>
                  <a:close/>
                </a:path>
                <a:path w="1092200" h="1002665">
                  <a:moveTo>
                    <a:pt x="967740" y="522706"/>
                  </a:moveTo>
                  <a:lnTo>
                    <a:pt x="966990" y="518617"/>
                  </a:lnTo>
                  <a:lnTo>
                    <a:pt x="963244" y="515289"/>
                  </a:lnTo>
                  <a:lnTo>
                    <a:pt x="960996" y="520115"/>
                  </a:lnTo>
                  <a:lnTo>
                    <a:pt x="967740" y="522706"/>
                  </a:lnTo>
                  <a:close/>
                </a:path>
                <a:path w="1092200" h="1002665">
                  <a:moveTo>
                    <a:pt x="990561" y="241198"/>
                  </a:moveTo>
                  <a:lnTo>
                    <a:pt x="988085" y="234683"/>
                  </a:lnTo>
                  <a:lnTo>
                    <a:pt x="982167" y="232905"/>
                  </a:lnTo>
                  <a:lnTo>
                    <a:pt x="978649" y="233667"/>
                  </a:lnTo>
                  <a:lnTo>
                    <a:pt x="983373" y="234797"/>
                  </a:lnTo>
                  <a:lnTo>
                    <a:pt x="984973" y="239598"/>
                  </a:lnTo>
                  <a:lnTo>
                    <a:pt x="990561" y="248386"/>
                  </a:lnTo>
                  <a:lnTo>
                    <a:pt x="990561" y="241198"/>
                  </a:lnTo>
                  <a:close/>
                </a:path>
                <a:path w="1092200" h="1002665">
                  <a:moveTo>
                    <a:pt x="1004150" y="489750"/>
                  </a:moveTo>
                  <a:lnTo>
                    <a:pt x="995362" y="489750"/>
                  </a:lnTo>
                  <a:lnTo>
                    <a:pt x="996962" y="494550"/>
                  </a:lnTo>
                  <a:lnTo>
                    <a:pt x="992162" y="500938"/>
                  </a:lnTo>
                  <a:lnTo>
                    <a:pt x="1000150" y="500938"/>
                  </a:lnTo>
                  <a:lnTo>
                    <a:pt x="998550" y="496150"/>
                  </a:lnTo>
                  <a:lnTo>
                    <a:pt x="1004150" y="489750"/>
                  </a:lnTo>
                  <a:close/>
                </a:path>
                <a:path w="1092200" h="1002665">
                  <a:moveTo>
                    <a:pt x="1026528" y="496150"/>
                  </a:moveTo>
                  <a:lnTo>
                    <a:pt x="1024128" y="488950"/>
                  </a:lnTo>
                  <a:lnTo>
                    <a:pt x="1019340" y="487349"/>
                  </a:lnTo>
                  <a:lnTo>
                    <a:pt x="1013739" y="487349"/>
                  </a:lnTo>
                  <a:lnTo>
                    <a:pt x="1016939" y="494550"/>
                  </a:lnTo>
                  <a:lnTo>
                    <a:pt x="1021727" y="496150"/>
                  </a:lnTo>
                  <a:lnTo>
                    <a:pt x="1026528" y="496150"/>
                  </a:lnTo>
                  <a:close/>
                </a:path>
                <a:path w="1092200" h="1002665">
                  <a:moveTo>
                    <a:pt x="1065695" y="546493"/>
                  </a:moveTo>
                  <a:lnTo>
                    <a:pt x="1064895" y="540105"/>
                  </a:lnTo>
                  <a:lnTo>
                    <a:pt x="1063294" y="536105"/>
                  </a:lnTo>
                  <a:lnTo>
                    <a:pt x="1056093" y="538505"/>
                  </a:lnTo>
                  <a:lnTo>
                    <a:pt x="1056894" y="543293"/>
                  </a:lnTo>
                  <a:lnTo>
                    <a:pt x="1060894" y="540905"/>
                  </a:lnTo>
                  <a:lnTo>
                    <a:pt x="1065695" y="546493"/>
                  </a:lnTo>
                  <a:close/>
                </a:path>
                <a:path w="1092200" h="1002665">
                  <a:moveTo>
                    <a:pt x="1067282" y="528116"/>
                  </a:moveTo>
                  <a:lnTo>
                    <a:pt x="1066482" y="521716"/>
                  </a:lnTo>
                  <a:lnTo>
                    <a:pt x="1064895" y="517728"/>
                  </a:lnTo>
                  <a:lnTo>
                    <a:pt x="1057694" y="520115"/>
                  </a:lnTo>
                  <a:lnTo>
                    <a:pt x="1058494" y="524916"/>
                  </a:lnTo>
                  <a:lnTo>
                    <a:pt x="1063294" y="522516"/>
                  </a:lnTo>
                  <a:lnTo>
                    <a:pt x="1067282" y="528116"/>
                  </a:lnTo>
                  <a:close/>
                </a:path>
                <a:path w="1092200" h="1002665">
                  <a:moveTo>
                    <a:pt x="1085557" y="292735"/>
                  </a:moveTo>
                  <a:lnTo>
                    <a:pt x="1082776" y="286651"/>
                  </a:lnTo>
                  <a:lnTo>
                    <a:pt x="1078636" y="283413"/>
                  </a:lnTo>
                  <a:lnTo>
                    <a:pt x="1078471" y="288353"/>
                  </a:lnTo>
                  <a:lnTo>
                    <a:pt x="1079538" y="293865"/>
                  </a:lnTo>
                  <a:lnTo>
                    <a:pt x="1079779" y="298932"/>
                  </a:lnTo>
                  <a:lnTo>
                    <a:pt x="1080160" y="300710"/>
                  </a:lnTo>
                  <a:lnTo>
                    <a:pt x="1081671" y="296341"/>
                  </a:lnTo>
                  <a:lnTo>
                    <a:pt x="1085557" y="292735"/>
                  </a:lnTo>
                  <a:close/>
                </a:path>
                <a:path w="1092200" h="1002665">
                  <a:moveTo>
                    <a:pt x="1091603" y="298881"/>
                  </a:moveTo>
                  <a:lnTo>
                    <a:pt x="1089939" y="298767"/>
                  </a:lnTo>
                  <a:lnTo>
                    <a:pt x="1088872" y="302729"/>
                  </a:lnTo>
                  <a:lnTo>
                    <a:pt x="1091603" y="302768"/>
                  </a:lnTo>
                  <a:lnTo>
                    <a:pt x="1091603" y="2988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899432" y="9224200"/>
              <a:ext cx="1137920" cy="709930"/>
            </a:xfrm>
            <a:custGeom>
              <a:avLst/>
              <a:gdLst/>
              <a:ahLst/>
              <a:cxnLst/>
              <a:rect l="l" t="t" r="r" b="b"/>
              <a:pathLst>
                <a:path w="1137919" h="709929">
                  <a:moveTo>
                    <a:pt x="9588" y="536016"/>
                  </a:moveTo>
                  <a:lnTo>
                    <a:pt x="8788" y="530415"/>
                  </a:lnTo>
                  <a:lnTo>
                    <a:pt x="4000" y="532015"/>
                  </a:lnTo>
                  <a:lnTo>
                    <a:pt x="0" y="526415"/>
                  </a:lnTo>
                  <a:lnTo>
                    <a:pt x="0" y="532815"/>
                  </a:lnTo>
                  <a:lnTo>
                    <a:pt x="1600" y="536816"/>
                  </a:lnTo>
                  <a:lnTo>
                    <a:pt x="9588" y="536016"/>
                  </a:lnTo>
                  <a:close/>
                </a:path>
                <a:path w="1137919" h="709929">
                  <a:moveTo>
                    <a:pt x="30365" y="358584"/>
                  </a:moveTo>
                  <a:lnTo>
                    <a:pt x="27978" y="352196"/>
                  </a:lnTo>
                  <a:lnTo>
                    <a:pt x="23177" y="349796"/>
                  </a:lnTo>
                  <a:lnTo>
                    <a:pt x="18389" y="348996"/>
                  </a:lnTo>
                  <a:lnTo>
                    <a:pt x="19977" y="356184"/>
                  </a:lnTo>
                  <a:lnTo>
                    <a:pt x="24777" y="358584"/>
                  </a:lnTo>
                  <a:lnTo>
                    <a:pt x="30365" y="358584"/>
                  </a:lnTo>
                  <a:close/>
                </a:path>
                <a:path w="1137919" h="709929">
                  <a:moveTo>
                    <a:pt x="48755" y="691057"/>
                  </a:moveTo>
                  <a:lnTo>
                    <a:pt x="47104" y="688479"/>
                  </a:lnTo>
                  <a:lnTo>
                    <a:pt x="42164" y="690765"/>
                  </a:lnTo>
                  <a:lnTo>
                    <a:pt x="37515" y="694994"/>
                  </a:lnTo>
                  <a:lnTo>
                    <a:pt x="36766" y="698258"/>
                  </a:lnTo>
                  <a:lnTo>
                    <a:pt x="41567" y="700646"/>
                  </a:lnTo>
                  <a:lnTo>
                    <a:pt x="48755" y="692658"/>
                  </a:lnTo>
                  <a:lnTo>
                    <a:pt x="48755" y="691057"/>
                  </a:lnTo>
                  <a:close/>
                </a:path>
                <a:path w="1137919" h="709929">
                  <a:moveTo>
                    <a:pt x="48755" y="345795"/>
                  </a:moveTo>
                  <a:lnTo>
                    <a:pt x="47955" y="341007"/>
                  </a:lnTo>
                  <a:lnTo>
                    <a:pt x="43154" y="343395"/>
                  </a:lnTo>
                  <a:lnTo>
                    <a:pt x="35166" y="343395"/>
                  </a:lnTo>
                  <a:lnTo>
                    <a:pt x="35966" y="348195"/>
                  </a:lnTo>
                  <a:lnTo>
                    <a:pt x="40767" y="346595"/>
                  </a:lnTo>
                  <a:lnTo>
                    <a:pt x="48755" y="345795"/>
                  </a:lnTo>
                  <a:close/>
                </a:path>
                <a:path w="1137919" h="709929">
                  <a:moveTo>
                    <a:pt x="109499" y="525627"/>
                  </a:moveTo>
                  <a:lnTo>
                    <a:pt x="104216" y="523481"/>
                  </a:lnTo>
                  <a:lnTo>
                    <a:pt x="103200" y="528320"/>
                  </a:lnTo>
                  <a:lnTo>
                    <a:pt x="105333" y="531799"/>
                  </a:lnTo>
                  <a:lnTo>
                    <a:pt x="109499" y="525627"/>
                  </a:lnTo>
                  <a:close/>
                </a:path>
                <a:path w="1137919" h="709929">
                  <a:moveTo>
                    <a:pt x="118287" y="333006"/>
                  </a:moveTo>
                  <a:lnTo>
                    <a:pt x="117487" y="327418"/>
                  </a:lnTo>
                  <a:lnTo>
                    <a:pt x="112687" y="329018"/>
                  </a:lnTo>
                  <a:lnTo>
                    <a:pt x="109499" y="323418"/>
                  </a:lnTo>
                  <a:lnTo>
                    <a:pt x="108699" y="329819"/>
                  </a:lnTo>
                  <a:lnTo>
                    <a:pt x="110286" y="333806"/>
                  </a:lnTo>
                  <a:lnTo>
                    <a:pt x="118287" y="333006"/>
                  </a:lnTo>
                  <a:close/>
                </a:path>
                <a:path w="1137919" h="709929">
                  <a:moveTo>
                    <a:pt x="122275" y="314629"/>
                  </a:moveTo>
                  <a:lnTo>
                    <a:pt x="121475" y="309029"/>
                  </a:lnTo>
                  <a:lnTo>
                    <a:pt x="116687" y="310629"/>
                  </a:lnTo>
                  <a:lnTo>
                    <a:pt x="112687" y="305041"/>
                  </a:lnTo>
                  <a:lnTo>
                    <a:pt x="112687" y="311429"/>
                  </a:lnTo>
                  <a:lnTo>
                    <a:pt x="114287" y="315429"/>
                  </a:lnTo>
                  <a:lnTo>
                    <a:pt x="122275" y="314629"/>
                  </a:lnTo>
                  <a:close/>
                </a:path>
                <a:path w="1137919" h="709929">
                  <a:moveTo>
                    <a:pt x="128676" y="678268"/>
                  </a:moveTo>
                  <a:lnTo>
                    <a:pt x="123393" y="676135"/>
                  </a:lnTo>
                  <a:lnTo>
                    <a:pt x="122377" y="680974"/>
                  </a:lnTo>
                  <a:lnTo>
                    <a:pt x="124510" y="684453"/>
                  </a:lnTo>
                  <a:lnTo>
                    <a:pt x="128676" y="678268"/>
                  </a:lnTo>
                  <a:close/>
                </a:path>
                <a:path w="1137919" h="709929">
                  <a:moveTo>
                    <a:pt x="158242" y="368173"/>
                  </a:moveTo>
                  <a:lnTo>
                    <a:pt x="156641" y="360984"/>
                  </a:lnTo>
                  <a:lnTo>
                    <a:pt x="151853" y="358584"/>
                  </a:lnTo>
                  <a:lnTo>
                    <a:pt x="146253" y="358584"/>
                  </a:lnTo>
                  <a:lnTo>
                    <a:pt x="147853" y="365772"/>
                  </a:lnTo>
                  <a:lnTo>
                    <a:pt x="152654" y="368173"/>
                  </a:lnTo>
                  <a:lnTo>
                    <a:pt x="158242" y="368173"/>
                  </a:lnTo>
                  <a:close/>
                </a:path>
                <a:path w="1137919" h="709929">
                  <a:moveTo>
                    <a:pt x="164642" y="464083"/>
                  </a:moveTo>
                  <a:lnTo>
                    <a:pt x="159473" y="461949"/>
                  </a:lnTo>
                  <a:lnTo>
                    <a:pt x="158648" y="466775"/>
                  </a:lnTo>
                  <a:lnTo>
                    <a:pt x="160820" y="470268"/>
                  </a:lnTo>
                  <a:lnTo>
                    <a:pt x="164642" y="464083"/>
                  </a:lnTo>
                  <a:close/>
                </a:path>
                <a:path w="1137919" h="709929">
                  <a:moveTo>
                    <a:pt x="181419" y="356184"/>
                  </a:moveTo>
                  <a:lnTo>
                    <a:pt x="172631" y="355384"/>
                  </a:lnTo>
                  <a:lnTo>
                    <a:pt x="173431" y="360184"/>
                  </a:lnTo>
                  <a:lnTo>
                    <a:pt x="167830" y="366572"/>
                  </a:lnTo>
                  <a:lnTo>
                    <a:pt x="176631" y="367372"/>
                  </a:lnTo>
                  <a:lnTo>
                    <a:pt x="175831" y="362585"/>
                  </a:lnTo>
                  <a:lnTo>
                    <a:pt x="181419" y="356184"/>
                  </a:lnTo>
                  <a:close/>
                </a:path>
                <a:path w="1137919" h="709929">
                  <a:moveTo>
                    <a:pt x="189420" y="513638"/>
                  </a:moveTo>
                  <a:lnTo>
                    <a:pt x="184137" y="511492"/>
                  </a:lnTo>
                  <a:lnTo>
                    <a:pt x="183121" y="516331"/>
                  </a:lnTo>
                  <a:lnTo>
                    <a:pt x="185254" y="519811"/>
                  </a:lnTo>
                  <a:lnTo>
                    <a:pt x="189420" y="513638"/>
                  </a:lnTo>
                  <a:close/>
                </a:path>
                <a:path w="1137919" h="709929">
                  <a:moveTo>
                    <a:pt x="197726" y="442468"/>
                  </a:moveTo>
                  <a:lnTo>
                    <a:pt x="194805" y="446405"/>
                  </a:lnTo>
                  <a:lnTo>
                    <a:pt x="192786" y="450786"/>
                  </a:lnTo>
                  <a:lnTo>
                    <a:pt x="196608" y="447294"/>
                  </a:lnTo>
                  <a:lnTo>
                    <a:pt x="197726" y="442468"/>
                  </a:lnTo>
                  <a:close/>
                </a:path>
                <a:path w="1137919" h="709929">
                  <a:moveTo>
                    <a:pt x="210997" y="542404"/>
                  </a:moveTo>
                  <a:lnTo>
                    <a:pt x="210197" y="537616"/>
                  </a:lnTo>
                  <a:lnTo>
                    <a:pt x="205397" y="540004"/>
                  </a:lnTo>
                  <a:lnTo>
                    <a:pt x="198208" y="540004"/>
                  </a:lnTo>
                  <a:lnTo>
                    <a:pt x="198208" y="544804"/>
                  </a:lnTo>
                  <a:lnTo>
                    <a:pt x="202996" y="543204"/>
                  </a:lnTo>
                  <a:lnTo>
                    <a:pt x="210997" y="542404"/>
                  </a:lnTo>
                  <a:close/>
                </a:path>
                <a:path w="1137919" h="709929">
                  <a:moveTo>
                    <a:pt x="214985" y="340207"/>
                  </a:moveTo>
                  <a:lnTo>
                    <a:pt x="207911" y="337286"/>
                  </a:lnTo>
                  <a:lnTo>
                    <a:pt x="208102" y="341401"/>
                  </a:lnTo>
                  <a:lnTo>
                    <a:pt x="211734" y="344919"/>
                  </a:lnTo>
                  <a:lnTo>
                    <a:pt x="214985" y="340207"/>
                  </a:lnTo>
                  <a:close/>
                </a:path>
                <a:path w="1137919" h="709929">
                  <a:moveTo>
                    <a:pt x="222986" y="508038"/>
                  </a:moveTo>
                  <a:lnTo>
                    <a:pt x="214185" y="506437"/>
                  </a:lnTo>
                  <a:lnTo>
                    <a:pt x="214985" y="511238"/>
                  </a:lnTo>
                  <a:lnTo>
                    <a:pt x="209397" y="517626"/>
                  </a:lnTo>
                  <a:lnTo>
                    <a:pt x="218186" y="518426"/>
                  </a:lnTo>
                  <a:lnTo>
                    <a:pt x="217385" y="513638"/>
                  </a:lnTo>
                  <a:lnTo>
                    <a:pt x="222986" y="508038"/>
                  </a:lnTo>
                  <a:close/>
                </a:path>
                <a:path w="1137919" h="709929">
                  <a:moveTo>
                    <a:pt x="247751" y="301040"/>
                  </a:moveTo>
                  <a:lnTo>
                    <a:pt x="238963" y="300240"/>
                  </a:lnTo>
                  <a:lnTo>
                    <a:pt x="239763" y="305041"/>
                  </a:lnTo>
                  <a:lnTo>
                    <a:pt x="234175" y="311429"/>
                  </a:lnTo>
                  <a:lnTo>
                    <a:pt x="242963" y="312229"/>
                  </a:lnTo>
                  <a:lnTo>
                    <a:pt x="242163" y="306641"/>
                  </a:lnTo>
                  <a:lnTo>
                    <a:pt x="247751" y="301040"/>
                  </a:lnTo>
                  <a:close/>
                </a:path>
                <a:path w="1137919" h="709929">
                  <a:moveTo>
                    <a:pt x="248551" y="392150"/>
                  </a:moveTo>
                  <a:lnTo>
                    <a:pt x="247751" y="387362"/>
                  </a:lnTo>
                  <a:lnTo>
                    <a:pt x="242963" y="388950"/>
                  </a:lnTo>
                  <a:lnTo>
                    <a:pt x="234975" y="389750"/>
                  </a:lnTo>
                  <a:lnTo>
                    <a:pt x="235762" y="394550"/>
                  </a:lnTo>
                  <a:lnTo>
                    <a:pt x="240563" y="392950"/>
                  </a:lnTo>
                  <a:lnTo>
                    <a:pt x="248551" y="392150"/>
                  </a:lnTo>
                  <a:close/>
                </a:path>
                <a:path w="1137919" h="709929">
                  <a:moveTo>
                    <a:pt x="271729" y="181952"/>
                  </a:moveTo>
                  <a:lnTo>
                    <a:pt x="270929" y="176364"/>
                  </a:lnTo>
                  <a:lnTo>
                    <a:pt x="266141" y="177965"/>
                  </a:lnTo>
                  <a:lnTo>
                    <a:pt x="262140" y="172364"/>
                  </a:lnTo>
                  <a:lnTo>
                    <a:pt x="262140" y="178765"/>
                  </a:lnTo>
                  <a:lnTo>
                    <a:pt x="263740" y="182753"/>
                  </a:lnTo>
                  <a:lnTo>
                    <a:pt x="271729" y="181952"/>
                  </a:lnTo>
                  <a:close/>
                </a:path>
                <a:path w="1137919" h="709929">
                  <a:moveTo>
                    <a:pt x="274129" y="444106"/>
                  </a:moveTo>
                  <a:lnTo>
                    <a:pt x="267500" y="441185"/>
                  </a:lnTo>
                  <a:lnTo>
                    <a:pt x="267843" y="445300"/>
                  </a:lnTo>
                  <a:lnTo>
                    <a:pt x="271322" y="448818"/>
                  </a:lnTo>
                  <a:lnTo>
                    <a:pt x="274129" y="444106"/>
                  </a:lnTo>
                  <a:close/>
                </a:path>
                <a:path w="1137919" h="709929">
                  <a:moveTo>
                    <a:pt x="280530" y="297840"/>
                  </a:moveTo>
                  <a:lnTo>
                    <a:pt x="275247" y="295706"/>
                  </a:lnTo>
                  <a:lnTo>
                    <a:pt x="274231" y="300545"/>
                  </a:lnTo>
                  <a:lnTo>
                    <a:pt x="276364" y="304025"/>
                  </a:lnTo>
                  <a:lnTo>
                    <a:pt x="280530" y="297840"/>
                  </a:lnTo>
                  <a:close/>
                </a:path>
                <a:path w="1137919" h="709929">
                  <a:moveTo>
                    <a:pt x="296037" y="370420"/>
                  </a:moveTo>
                  <a:lnTo>
                    <a:pt x="293116" y="374167"/>
                  </a:lnTo>
                  <a:lnTo>
                    <a:pt x="291084" y="378510"/>
                  </a:lnTo>
                  <a:lnTo>
                    <a:pt x="294906" y="375373"/>
                  </a:lnTo>
                  <a:lnTo>
                    <a:pt x="296037" y="370420"/>
                  </a:lnTo>
                  <a:close/>
                </a:path>
                <a:path w="1137919" h="709929">
                  <a:moveTo>
                    <a:pt x="303695" y="705446"/>
                  </a:moveTo>
                  <a:lnTo>
                    <a:pt x="296964" y="702068"/>
                  </a:lnTo>
                  <a:lnTo>
                    <a:pt x="297103" y="706043"/>
                  </a:lnTo>
                  <a:lnTo>
                    <a:pt x="300558" y="709714"/>
                  </a:lnTo>
                  <a:lnTo>
                    <a:pt x="303695" y="705446"/>
                  </a:lnTo>
                  <a:close/>
                </a:path>
                <a:path w="1137919" h="709929">
                  <a:moveTo>
                    <a:pt x="328472" y="683869"/>
                  </a:moveTo>
                  <a:lnTo>
                    <a:pt x="327672" y="678268"/>
                  </a:lnTo>
                  <a:lnTo>
                    <a:pt x="322884" y="679869"/>
                  </a:lnTo>
                  <a:lnTo>
                    <a:pt x="319684" y="674281"/>
                  </a:lnTo>
                  <a:lnTo>
                    <a:pt x="318884" y="680669"/>
                  </a:lnTo>
                  <a:lnTo>
                    <a:pt x="320484" y="684669"/>
                  </a:lnTo>
                  <a:lnTo>
                    <a:pt x="328472" y="683869"/>
                  </a:lnTo>
                  <a:close/>
                </a:path>
                <a:path w="1137919" h="709929">
                  <a:moveTo>
                    <a:pt x="329603" y="374421"/>
                  </a:moveTo>
                  <a:lnTo>
                    <a:pt x="326682" y="378167"/>
                  </a:lnTo>
                  <a:lnTo>
                    <a:pt x="324650" y="382511"/>
                  </a:lnTo>
                  <a:lnTo>
                    <a:pt x="328472" y="379361"/>
                  </a:lnTo>
                  <a:lnTo>
                    <a:pt x="329603" y="374421"/>
                  </a:lnTo>
                  <a:close/>
                </a:path>
                <a:path w="1137919" h="709929">
                  <a:moveTo>
                    <a:pt x="343662" y="50888"/>
                  </a:moveTo>
                  <a:lnTo>
                    <a:pt x="336918" y="47625"/>
                  </a:lnTo>
                  <a:lnTo>
                    <a:pt x="337070" y="51790"/>
                  </a:lnTo>
                  <a:lnTo>
                    <a:pt x="340512" y="55499"/>
                  </a:lnTo>
                  <a:lnTo>
                    <a:pt x="343662" y="50888"/>
                  </a:lnTo>
                  <a:close/>
                </a:path>
                <a:path w="1137919" h="709929">
                  <a:moveTo>
                    <a:pt x="350850" y="676668"/>
                  </a:moveTo>
                  <a:lnTo>
                    <a:pt x="348462" y="669480"/>
                  </a:lnTo>
                  <a:lnTo>
                    <a:pt x="344462" y="667080"/>
                  </a:lnTo>
                  <a:lnTo>
                    <a:pt x="338861" y="667080"/>
                  </a:lnTo>
                  <a:lnTo>
                    <a:pt x="340461" y="674281"/>
                  </a:lnTo>
                  <a:lnTo>
                    <a:pt x="345262" y="676668"/>
                  </a:lnTo>
                  <a:lnTo>
                    <a:pt x="350850" y="676668"/>
                  </a:lnTo>
                  <a:close/>
                </a:path>
                <a:path w="1137919" h="709929">
                  <a:moveTo>
                    <a:pt x="363639" y="344995"/>
                  </a:moveTo>
                  <a:lnTo>
                    <a:pt x="362839" y="340207"/>
                  </a:lnTo>
                  <a:lnTo>
                    <a:pt x="358051" y="342595"/>
                  </a:lnTo>
                  <a:lnTo>
                    <a:pt x="350850" y="342595"/>
                  </a:lnTo>
                  <a:lnTo>
                    <a:pt x="350850" y="347395"/>
                  </a:lnTo>
                  <a:lnTo>
                    <a:pt x="355650" y="345795"/>
                  </a:lnTo>
                  <a:lnTo>
                    <a:pt x="363639" y="344995"/>
                  </a:lnTo>
                  <a:close/>
                </a:path>
                <a:path w="1137919" h="709929">
                  <a:moveTo>
                    <a:pt x="372427" y="205930"/>
                  </a:moveTo>
                  <a:lnTo>
                    <a:pt x="365798" y="202565"/>
                  </a:lnTo>
                  <a:lnTo>
                    <a:pt x="366141" y="206540"/>
                  </a:lnTo>
                  <a:lnTo>
                    <a:pt x="369620" y="210210"/>
                  </a:lnTo>
                  <a:lnTo>
                    <a:pt x="372427" y="205930"/>
                  </a:lnTo>
                  <a:close/>
                </a:path>
                <a:path w="1137919" h="709929">
                  <a:moveTo>
                    <a:pt x="386816" y="325818"/>
                  </a:moveTo>
                  <a:lnTo>
                    <a:pt x="379742" y="322440"/>
                  </a:lnTo>
                  <a:lnTo>
                    <a:pt x="379920" y="326415"/>
                  </a:lnTo>
                  <a:lnTo>
                    <a:pt x="383565" y="330085"/>
                  </a:lnTo>
                  <a:lnTo>
                    <a:pt x="386816" y="325818"/>
                  </a:lnTo>
                  <a:close/>
                </a:path>
                <a:path w="1137919" h="709929">
                  <a:moveTo>
                    <a:pt x="387591" y="248615"/>
                  </a:moveTo>
                  <a:lnTo>
                    <a:pt x="382828" y="253288"/>
                  </a:lnTo>
                  <a:lnTo>
                    <a:pt x="379247" y="261251"/>
                  </a:lnTo>
                  <a:lnTo>
                    <a:pt x="386016" y="261874"/>
                  </a:lnTo>
                  <a:lnTo>
                    <a:pt x="384416" y="257886"/>
                  </a:lnTo>
                  <a:lnTo>
                    <a:pt x="387591" y="248615"/>
                  </a:lnTo>
                  <a:close/>
                </a:path>
                <a:path w="1137919" h="709929">
                  <a:moveTo>
                    <a:pt x="388416" y="226720"/>
                  </a:moveTo>
                  <a:lnTo>
                    <a:pt x="381673" y="223786"/>
                  </a:lnTo>
                  <a:lnTo>
                    <a:pt x="381825" y="227914"/>
                  </a:lnTo>
                  <a:lnTo>
                    <a:pt x="385267" y="231432"/>
                  </a:lnTo>
                  <a:lnTo>
                    <a:pt x="388416" y="226720"/>
                  </a:lnTo>
                  <a:close/>
                </a:path>
                <a:path w="1137919" h="709929">
                  <a:moveTo>
                    <a:pt x="442760" y="268274"/>
                  </a:moveTo>
                  <a:lnTo>
                    <a:pt x="436130" y="265010"/>
                  </a:lnTo>
                  <a:lnTo>
                    <a:pt x="436473" y="269176"/>
                  </a:lnTo>
                  <a:lnTo>
                    <a:pt x="439953" y="272884"/>
                  </a:lnTo>
                  <a:lnTo>
                    <a:pt x="442760" y="268274"/>
                  </a:lnTo>
                  <a:close/>
                </a:path>
                <a:path w="1137919" h="709929">
                  <a:moveTo>
                    <a:pt x="449478" y="658939"/>
                  </a:moveTo>
                  <a:lnTo>
                    <a:pt x="446557" y="662686"/>
                  </a:lnTo>
                  <a:lnTo>
                    <a:pt x="444538" y="667029"/>
                  </a:lnTo>
                  <a:lnTo>
                    <a:pt x="448360" y="663892"/>
                  </a:lnTo>
                  <a:lnTo>
                    <a:pt x="449478" y="658939"/>
                  </a:lnTo>
                  <a:close/>
                </a:path>
                <a:path w="1137919" h="709929">
                  <a:moveTo>
                    <a:pt x="453148" y="424916"/>
                  </a:moveTo>
                  <a:lnTo>
                    <a:pt x="452348" y="419328"/>
                  </a:lnTo>
                  <a:lnTo>
                    <a:pt x="447560" y="420928"/>
                  </a:lnTo>
                  <a:lnTo>
                    <a:pt x="444360" y="415328"/>
                  </a:lnTo>
                  <a:lnTo>
                    <a:pt x="443560" y="421728"/>
                  </a:lnTo>
                  <a:lnTo>
                    <a:pt x="445160" y="425716"/>
                  </a:lnTo>
                  <a:lnTo>
                    <a:pt x="453148" y="424916"/>
                  </a:lnTo>
                  <a:close/>
                </a:path>
                <a:path w="1137919" h="709929">
                  <a:moveTo>
                    <a:pt x="465137" y="160375"/>
                  </a:moveTo>
                  <a:lnTo>
                    <a:pt x="461314" y="158902"/>
                  </a:lnTo>
                  <a:lnTo>
                    <a:pt x="456755" y="155181"/>
                  </a:lnTo>
                  <a:lnTo>
                    <a:pt x="452780" y="153860"/>
                  </a:lnTo>
                  <a:lnTo>
                    <a:pt x="450761" y="159575"/>
                  </a:lnTo>
                  <a:lnTo>
                    <a:pt x="456349" y="159575"/>
                  </a:lnTo>
                  <a:lnTo>
                    <a:pt x="456349" y="162775"/>
                  </a:lnTo>
                  <a:lnTo>
                    <a:pt x="453148" y="164376"/>
                  </a:lnTo>
                  <a:lnTo>
                    <a:pt x="448360" y="165176"/>
                  </a:lnTo>
                  <a:lnTo>
                    <a:pt x="449160" y="169176"/>
                  </a:lnTo>
                  <a:lnTo>
                    <a:pt x="455549" y="166776"/>
                  </a:lnTo>
                  <a:lnTo>
                    <a:pt x="465137" y="165976"/>
                  </a:lnTo>
                  <a:lnTo>
                    <a:pt x="465137" y="160375"/>
                  </a:lnTo>
                  <a:close/>
                </a:path>
                <a:path w="1137919" h="709929">
                  <a:moveTo>
                    <a:pt x="509892" y="307441"/>
                  </a:moveTo>
                  <a:lnTo>
                    <a:pt x="509092" y="302641"/>
                  </a:lnTo>
                  <a:lnTo>
                    <a:pt x="504304" y="304241"/>
                  </a:lnTo>
                  <a:lnTo>
                    <a:pt x="497116" y="305041"/>
                  </a:lnTo>
                  <a:lnTo>
                    <a:pt x="497116" y="309829"/>
                  </a:lnTo>
                  <a:lnTo>
                    <a:pt x="501904" y="308229"/>
                  </a:lnTo>
                  <a:lnTo>
                    <a:pt x="509892" y="307441"/>
                  </a:lnTo>
                  <a:close/>
                </a:path>
                <a:path w="1137919" h="709929">
                  <a:moveTo>
                    <a:pt x="533069" y="292252"/>
                  </a:moveTo>
                  <a:lnTo>
                    <a:pt x="532269" y="287451"/>
                  </a:lnTo>
                  <a:lnTo>
                    <a:pt x="527481" y="289852"/>
                  </a:lnTo>
                  <a:lnTo>
                    <a:pt x="520280" y="289852"/>
                  </a:lnTo>
                  <a:lnTo>
                    <a:pt x="520280" y="294652"/>
                  </a:lnTo>
                  <a:lnTo>
                    <a:pt x="525081" y="293052"/>
                  </a:lnTo>
                  <a:lnTo>
                    <a:pt x="533069" y="292252"/>
                  </a:lnTo>
                  <a:close/>
                </a:path>
                <a:path w="1137919" h="709929">
                  <a:moveTo>
                    <a:pt x="536270" y="436105"/>
                  </a:moveTo>
                  <a:lnTo>
                    <a:pt x="529526" y="432739"/>
                  </a:lnTo>
                  <a:lnTo>
                    <a:pt x="529678" y="436714"/>
                  </a:lnTo>
                  <a:lnTo>
                    <a:pt x="533120" y="440385"/>
                  </a:lnTo>
                  <a:lnTo>
                    <a:pt x="536270" y="436105"/>
                  </a:lnTo>
                  <a:close/>
                </a:path>
                <a:path w="1137919" h="709929">
                  <a:moveTo>
                    <a:pt x="543458" y="233908"/>
                  </a:moveTo>
                  <a:lnTo>
                    <a:pt x="538670" y="234708"/>
                  </a:lnTo>
                  <a:lnTo>
                    <a:pt x="531469" y="229108"/>
                  </a:lnTo>
                  <a:lnTo>
                    <a:pt x="530682" y="237109"/>
                  </a:lnTo>
                  <a:lnTo>
                    <a:pt x="535470" y="236308"/>
                  </a:lnTo>
                  <a:lnTo>
                    <a:pt x="542671" y="241896"/>
                  </a:lnTo>
                  <a:lnTo>
                    <a:pt x="543458" y="233908"/>
                  </a:lnTo>
                  <a:close/>
                </a:path>
                <a:path w="1137919" h="709929">
                  <a:moveTo>
                    <a:pt x="557847" y="430517"/>
                  </a:moveTo>
                  <a:lnTo>
                    <a:pt x="551459" y="431317"/>
                  </a:lnTo>
                  <a:lnTo>
                    <a:pt x="549059" y="425716"/>
                  </a:lnTo>
                  <a:lnTo>
                    <a:pt x="542671" y="425716"/>
                  </a:lnTo>
                  <a:lnTo>
                    <a:pt x="544588" y="431977"/>
                  </a:lnTo>
                  <a:lnTo>
                    <a:pt x="550252" y="435610"/>
                  </a:lnTo>
                  <a:lnTo>
                    <a:pt x="555929" y="435495"/>
                  </a:lnTo>
                  <a:lnTo>
                    <a:pt x="557847" y="430517"/>
                  </a:lnTo>
                  <a:close/>
                </a:path>
                <a:path w="1137919" h="709929">
                  <a:moveTo>
                    <a:pt x="575754" y="510400"/>
                  </a:moveTo>
                  <a:lnTo>
                    <a:pt x="572833" y="514337"/>
                  </a:lnTo>
                  <a:lnTo>
                    <a:pt x="570814" y="518718"/>
                  </a:lnTo>
                  <a:lnTo>
                    <a:pt x="574636" y="515226"/>
                  </a:lnTo>
                  <a:lnTo>
                    <a:pt x="575754" y="510400"/>
                  </a:lnTo>
                  <a:close/>
                </a:path>
                <a:path w="1137919" h="709929">
                  <a:moveTo>
                    <a:pt x="609320" y="438353"/>
                  </a:moveTo>
                  <a:lnTo>
                    <a:pt x="606399" y="442099"/>
                  </a:lnTo>
                  <a:lnTo>
                    <a:pt x="604380" y="446443"/>
                  </a:lnTo>
                  <a:lnTo>
                    <a:pt x="608203" y="443306"/>
                  </a:lnTo>
                  <a:lnTo>
                    <a:pt x="609320" y="438353"/>
                  </a:lnTo>
                  <a:close/>
                </a:path>
                <a:path w="1137919" h="709929">
                  <a:moveTo>
                    <a:pt x="617791" y="201942"/>
                  </a:moveTo>
                  <a:lnTo>
                    <a:pt x="614591" y="194741"/>
                  </a:lnTo>
                  <a:lnTo>
                    <a:pt x="610603" y="189153"/>
                  </a:lnTo>
                  <a:lnTo>
                    <a:pt x="604202" y="188353"/>
                  </a:lnTo>
                  <a:lnTo>
                    <a:pt x="605802" y="197942"/>
                  </a:lnTo>
                  <a:lnTo>
                    <a:pt x="609803" y="202742"/>
                  </a:lnTo>
                  <a:lnTo>
                    <a:pt x="617791" y="201942"/>
                  </a:lnTo>
                  <a:close/>
                </a:path>
                <a:path w="1137919" h="709929">
                  <a:moveTo>
                    <a:pt x="637768" y="192354"/>
                  </a:moveTo>
                  <a:lnTo>
                    <a:pt x="636968" y="189153"/>
                  </a:lnTo>
                  <a:lnTo>
                    <a:pt x="635368" y="184353"/>
                  </a:lnTo>
                  <a:lnTo>
                    <a:pt x="631380" y="185153"/>
                  </a:lnTo>
                  <a:lnTo>
                    <a:pt x="626579" y="186753"/>
                  </a:lnTo>
                  <a:lnTo>
                    <a:pt x="622592" y="187553"/>
                  </a:lnTo>
                  <a:lnTo>
                    <a:pt x="624179" y="194741"/>
                  </a:lnTo>
                  <a:lnTo>
                    <a:pt x="629780" y="195541"/>
                  </a:lnTo>
                  <a:lnTo>
                    <a:pt x="637768" y="192354"/>
                  </a:lnTo>
                  <a:close/>
                </a:path>
                <a:path w="1137919" h="709929">
                  <a:moveTo>
                    <a:pt x="669937" y="106133"/>
                  </a:moveTo>
                  <a:lnTo>
                    <a:pt x="664616" y="104076"/>
                  </a:lnTo>
                  <a:lnTo>
                    <a:pt x="658545" y="110032"/>
                  </a:lnTo>
                  <a:lnTo>
                    <a:pt x="669569" y="110147"/>
                  </a:lnTo>
                  <a:lnTo>
                    <a:pt x="669937" y="106133"/>
                  </a:lnTo>
                  <a:close/>
                </a:path>
                <a:path w="1137919" h="709929">
                  <a:moveTo>
                    <a:pt x="677735" y="293852"/>
                  </a:moveTo>
                  <a:lnTo>
                    <a:pt x="676935" y="288251"/>
                  </a:lnTo>
                  <a:lnTo>
                    <a:pt x="672134" y="290652"/>
                  </a:lnTo>
                  <a:lnTo>
                    <a:pt x="668147" y="284264"/>
                  </a:lnTo>
                  <a:lnTo>
                    <a:pt x="668147" y="290652"/>
                  </a:lnTo>
                  <a:lnTo>
                    <a:pt x="669734" y="294652"/>
                  </a:lnTo>
                  <a:lnTo>
                    <a:pt x="677735" y="293852"/>
                  </a:lnTo>
                  <a:close/>
                </a:path>
                <a:path w="1137919" h="709929">
                  <a:moveTo>
                    <a:pt x="678853" y="317677"/>
                  </a:moveTo>
                  <a:lnTo>
                    <a:pt x="675932" y="321424"/>
                  </a:lnTo>
                  <a:lnTo>
                    <a:pt x="673912" y="325767"/>
                  </a:lnTo>
                  <a:lnTo>
                    <a:pt x="677735" y="322618"/>
                  </a:lnTo>
                  <a:lnTo>
                    <a:pt x="678853" y="317677"/>
                  </a:lnTo>
                  <a:close/>
                </a:path>
                <a:path w="1137919" h="709929">
                  <a:moveTo>
                    <a:pt x="680923" y="227507"/>
                  </a:moveTo>
                  <a:lnTo>
                    <a:pt x="674293" y="224586"/>
                  </a:lnTo>
                  <a:lnTo>
                    <a:pt x="674636" y="228714"/>
                  </a:lnTo>
                  <a:lnTo>
                    <a:pt x="678116" y="232232"/>
                  </a:lnTo>
                  <a:lnTo>
                    <a:pt x="680923" y="227507"/>
                  </a:lnTo>
                  <a:close/>
                </a:path>
                <a:path w="1137919" h="709929">
                  <a:moveTo>
                    <a:pt x="699312" y="286651"/>
                  </a:moveTo>
                  <a:lnTo>
                    <a:pt x="693864" y="288302"/>
                  </a:lnTo>
                  <a:lnTo>
                    <a:pt x="688124" y="286651"/>
                  </a:lnTo>
                  <a:lnTo>
                    <a:pt x="683577" y="286207"/>
                  </a:lnTo>
                  <a:lnTo>
                    <a:pt x="681723" y="291452"/>
                  </a:lnTo>
                  <a:lnTo>
                    <a:pt x="686155" y="292163"/>
                  </a:lnTo>
                  <a:lnTo>
                    <a:pt x="692619" y="292950"/>
                  </a:lnTo>
                  <a:lnTo>
                    <a:pt x="698017" y="291782"/>
                  </a:lnTo>
                  <a:lnTo>
                    <a:pt x="699312" y="286651"/>
                  </a:lnTo>
                  <a:close/>
                </a:path>
                <a:path w="1137919" h="709929">
                  <a:moveTo>
                    <a:pt x="724090" y="50088"/>
                  </a:moveTo>
                  <a:lnTo>
                    <a:pt x="721690" y="44488"/>
                  </a:lnTo>
                  <a:lnTo>
                    <a:pt x="720890" y="35699"/>
                  </a:lnTo>
                  <a:lnTo>
                    <a:pt x="715289" y="35699"/>
                  </a:lnTo>
                  <a:lnTo>
                    <a:pt x="715772" y="41998"/>
                  </a:lnTo>
                  <a:lnTo>
                    <a:pt x="715492" y="46494"/>
                  </a:lnTo>
                  <a:lnTo>
                    <a:pt x="717321" y="49187"/>
                  </a:lnTo>
                  <a:lnTo>
                    <a:pt x="724090" y="50088"/>
                  </a:lnTo>
                  <a:close/>
                </a:path>
                <a:path w="1137919" h="709929">
                  <a:moveTo>
                    <a:pt x="736079" y="78054"/>
                  </a:moveTo>
                  <a:lnTo>
                    <a:pt x="735279" y="72466"/>
                  </a:lnTo>
                  <a:lnTo>
                    <a:pt x="731278" y="74866"/>
                  </a:lnTo>
                  <a:lnTo>
                    <a:pt x="727278" y="68465"/>
                  </a:lnTo>
                  <a:lnTo>
                    <a:pt x="726478" y="74866"/>
                  </a:lnTo>
                  <a:lnTo>
                    <a:pt x="728078" y="78854"/>
                  </a:lnTo>
                  <a:lnTo>
                    <a:pt x="736079" y="78054"/>
                  </a:lnTo>
                  <a:close/>
                </a:path>
                <a:path w="1137919" h="709929">
                  <a:moveTo>
                    <a:pt x="748055" y="10922"/>
                  </a:moveTo>
                  <a:lnTo>
                    <a:pt x="747268" y="6134"/>
                  </a:lnTo>
                  <a:lnTo>
                    <a:pt x="742467" y="7734"/>
                  </a:lnTo>
                  <a:lnTo>
                    <a:pt x="735279" y="8534"/>
                  </a:lnTo>
                  <a:lnTo>
                    <a:pt x="735279" y="13322"/>
                  </a:lnTo>
                  <a:lnTo>
                    <a:pt x="740067" y="11722"/>
                  </a:lnTo>
                  <a:lnTo>
                    <a:pt x="748055" y="10922"/>
                  </a:lnTo>
                  <a:close/>
                </a:path>
                <a:path w="1137919" h="709929">
                  <a:moveTo>
                    <a:pt x="760044" y="2133"/>
                  </a:moveTo>
                  <a:lnTo>
                    <a:pt x="754875" y="0"/>
                  </a:lnTo>
                  <a:lnTo>
                    <a:pt x="754049" y="4826"/>
                  </a:lnTo>
                  <a:lnTo>
                    <a:pt x="756234" y="8318"/>
                  </a:lnTo>
                  <a:lnTo>
                    <a:pt x="760044" y="2133"/>
                  </a:lnTo>
                  <a:close/>
                </a:path>
                <a:path w="1137919" h="709929">
                  <a:moveTo>
                    <a:pt x="801027" y="563143"/>
                  </a:moveTo>
                  <a:lnTo>
                    <a:pt x="797915" y="567080"/>
                  </a:lnTo>
                  <a:lnTo>
                    <a:pt x="795845" y="571461"/>
                  </a:lnTo>
                  <a:lnTo>
                    <a:pt x="800011" y="567982"/>
                  </a:lnTo>
                  <a:lnTo>
                    <a:pt x="801027" y="563143"/>
                  </a:lnTo>
                  <a:close/>
                </a:path>
                <a:path w="1137919" h="709929">
                  <a:moveTo>
                    <a:pt x="802106" y="67767"/>
                  </a:moveTo>
                  <a:lnTo>
                    <a:pt x="796823" y="65709"/>
                  </a:lnTo>
                  <a:lnTo>
                    <a:pt x="790422" y="71666"/>
                  </a:lnTo>
                  <a:lnTo>
                    <a:pt x="801547" y="71780"/>
                  </a:lnTo>
                  <a:lnTo>
                    <a:pt x="802106" y="67767"/>
                  </a:lnTo>
                  <a:close/>
                </a:path>
                <a:path w="1137919" h="709929">
                  <a:moveTo>
                    <a:pt x="831977" y="461683"/>
                  </a:moveTo>
                  <a:lnTo>
                    <a:pt x="826808" y="459206"/>
                  </a:lnTo>
                  <a:lnTo>
                    <a:pt x="825982" y="464083"/>
                  </a:lnTo>
                  <a:lnTo>
                    <a:pt x="828154" y="467753"/>
                  </a:lnTo>
                  <a:lnTo>
                    <a:pt x="831977" y="461683"/>
                  </a:lnTo>
                  <a:close/>
                </a:path>
                <a:path w="1137919" h="709929">
                  <a:moveTo>
                    <a:pt x="838377" y="75666"/>
                  </a:moveTo>
                  <a:lnTo>
                    <a:pt x="831735" y="72745"/>
                  </a:lnTo>
                  <a:lnTo>
                    <a:pt x="832078" y="76860"/>
                  </a:lnTo>
                  <a:lnTo>
                    <a:pt x="835558" y="80378"/>
                  </a:lnTo>
                  <a:lnTo>
                    <a:pt x="838377" y="75666"/>
                  </a:lnTo>
                  <a:close/>
                </a:path>
                <a:path w="1137919" h="709929">
                  <a:moveTo>
                    <a:pt x="839381" y="54051"/>
                  </a:moveTo>
                  <a:lnTo>
                    <a:pt x="836269" y="57975"/>
                  </a:lnTo>
                  <a:lnTo>
                    <a:pt x="834212" y="62357"/>
                  </a:lnTo>
                  <a:lnTo>
                    <a:pt x="838377" y="58877"/>
                  </a:lnTo>
                  <a:lnTo>
                    <a:pt x="839381" y="54051"/>
                  </a:lnTo>
                  <a:close/>
                </a:path>
                <a:path w="1137919" h="709929">
                  <a:moveTo>
                    <a:pt x="849655" y="39484"/>
                  </a:moveTo>
                  <a:lnTo>
                    <a:pt x="844562" y="38404"/>
                  </a:lnTo>
                  <a:lnTo>
                    <a:pt x="841565" y="41960"/>
                  </a:lnTo>
                  <a:lnTo>
                    <a:pt x="848766" y="47688"/>
                  </a:lnTo>
                  <a:lnTo>
                    <a:pt x="849655" y="39484"/>
                  </a:lnTo>
                  <a:close/>
                </a:path>
                <a:path w="1137919" h="709929">
                  <a:moveTo>
                    <a:pt x="908697" y="366572"/>
                  </a:moveTo>
                  <a:lnTo>
                    <a:pt x="907897" y="360984"/>
                  </a:lnTo>
                  <a:lnTo>
                    <a:pt x="903109" y="362585"/>
                  </a:lnTo>
                  <a:lnTo>
                    <a:pt x="899109" y="356984"/>
                  </a:lnTo>
                  <a:lnTo>
                    <a:pt x="899109" y="363385"/>
                  </a:lnTo>
                  <a:lnTo>
                    <a:pt x="900709" y="367372"/>
                  </a:lnTo>
                  <a:lnTo>
                    <a:pt x="908697" y="366572"/>
                  </a:lnTo>
                  <a:close/>
                </a:path>
                <a:path w="1137919" h="709929">
                  <a:moveTo>
                    <a:pt x="924687" y="160375"/>
                  </a:moveTo>
                  <a:lnTo>
                    <a:pt x="922286" y="153187"/>
                  </a:lnTo>
                  <a:lnTo>
                    <a:pt x="918298" y="147586"/>
                  </a:lnTo>
                  <a:lnTo>
                    <a:pt x="911098" y="146786"/>
                  </a:lnTo>
                  <a:lnTo>
                    <a:pt x="912698" y="156387"/>
                  </a:lnTo>
                  <a:lnTo>
                    <a:pt x="916698" y="161175"/>
                  </a:lnTo>
                  <a:lnTo>
                    <a:pt x="924687" y="160375"/>
                  </a:lnTo>
                  <a:close/>
                </a:path>
                <a:path w="1137919" h="709929">
                  <a:moveTo>
                    <a:pt x="967841" y="298640"/>
                  </a:moveTo>
                  <a:lnTo>
                    <a:pt x="959751" y="293471"/>
                  </a:lnTo>
                  <a:lnTo>
                    <a:pt x="958850" y="298043"/>
                  </a:lnTo>
                  <a:lnTo>
                    <a:pt x="962444" y="302920"/>
                  </a:lnTo>
                  <a:lnTo>
                    <a:pt x="967841" y="298640"/>
                  </a:lnTo>
                  <a:close/>
                </a:path>
                <a:path w="1137919" h="709929">
                  <a:moveTo>
                    <a:pt x="1037971" y="325920"/>
                  </a:moveTo>
                  <a:lnTo>
                    <a:pt x="1034084" y="323176"/>
                  </a:lnTo>
                  <a:lnTo>
                    <a:pt x="1027785" y="329819"/>
                  </a:lnTo>
                  <a:lnTo>
                    <a:pt x="1036777" y="330606"/>
                  </a:lnTo>
                  <a:lnTo>
                    <a:pt x="1037971" y="325920"/>
                  </a:lnTo>
                  <a:close/>
                </a:path>
                <a:path w="1137919" h="709929">
                  <a:moveTo>
                    <a:pt x="1051064" y="226148"/>
                  </a:moveTo>
                  <a:lnTo>
                    <a:pt x="1045972" y="225221"/>
                  </a:lnTo>
                  <a:lnTo>
                    <a:pt x="1042974" y="228625"/>
                  </a:lnTo>
                  <a:lnTo>
                    <a:pt x="1050163" y="233908"/>
                  </a:lnTo>
                  <a:lnTo>
                    <a:pt x="1051064" y="226148"/>
                  </a:lnTo>
                  <a:close/>
                </a:path>
                <a:path w="1137919" h="709929">
                  <a:moveTo>
                    <a:pt x="1082929" y="102831"/>
                  </a:moveTo>
                  <a:lnTo>
                    <a:pt x="1082128" y="98044"/>
                  </a:lnTo>
                  <a:lnTo>
                    <a:pt x="1077341" y="99644"/>
                  </a:lnTo>
                  <a:lnTo>
                    <a:pt x="1069340" y="100444"/>
                  </a:lnTo>
                  <a:lnTo>
                    <a:pt x="1070140" y="105232"/>
                  </a:lnTo>
                  <a:lnTo>
                    <a:pt x="1074940" y="103632"/>
                  </a:lnTo>
                  <a:lnTo>
                    <a:pt x="1082929" y="102831"/>
                  </a:lnTo>
                  <a:close/>
                </a:path>
                <a:path w="1137919" h="709929">
                  <a:moveTo>
                    <a:pt x="1094917" y="320217"/>
                  </a:moveTo>
                  <a:lnTo>
                    <a:pt x="1093317" y="313829"/>
                  </a:lnTo>
                  <a:lnTo>
                    <a:pt x="1088529" y="311429"/>
                  </a:lnTo>
                  <a:lnTo>
                    <a:pt x="1082929" y="310629"/>
                  </a:lnTo>
                  <a:lnTo>
                    <a:pt x="1084529" y="317830"/>
                  </a:lnTo>
                  <a:lnTo>
                    <a:pt x="1089329" y="320217"/>
                  </a:lnTo>
                  <a:lnTo>
                    <a:pt x="1094917" y="320217"/>
                  </a:lnTo>
                  <a:close/>
                </a:path>
                <a:path w="1137919" h="709929">
                  <a:moveTo>
                    <a:pt x="1102906" y="469671"/>
                  </a:moveTo>
                  <a:lnTo>
                    <a:pt x="1102106" y="464083"/>
                  </a:lnTo>
                  <a:lnTo>
                    <a:pt x="1097318" y="465683"/>
                  </a:lnTo>
                  <a:lnTo>
                    <a:pt x="1093317" y="460082"/>
                  </a:lnTo>
                  <a:lnTo>
                    <a:pt x="1093317" y="466483"/>
                  </a:lnTo>
                  <a:lnTo>
                    <a:pt x="1094917" y="470471"/>
                  </a:lnTo>
                  <a:lnTo>
                    <a:pt x="1102906" y="469671"/>
                  </a:lnTo>
                  <a:close/>
                </a:path>
                <a:path w="1137919" h="709929">
                  <a:moveTo>
                    <a:pt x="1115695" y="297840"/>
                  </a:moveTo>
                  <a:lnTo>
                    <a:pt x="1110526" y="295706"/>
                  </a:lnTo>
                  <a:lnTo>
                    <a:pt x="1109700" y="300545"/>
                  </a:lnTo>
                  <a:lnTo>
                    <a:pt x="1111872" y="304025"/>
                  </a:lnTo>
                  <a:lnTo>
                    <a:pt x="1115695" y="297840"/>
                  </a:lnTo>
                  <a:close/>
                </a:path>
                <a:path w="1137919" h="709929">
                  <a:moveTo>
                    <a:pt x="1123696" y="475272"/>
                  </a:moveTo>
                  <a:lnTo>
                    <a:pt x="1118895" y="476072"/>
                  </a:lnTo>
                  <a:lnTo>
                    <a:pt x="1112507" y="470471"/>
                  </a:lnTo>
                  <a:lnTo>
                    <a:pt x="1110907" y="478472"/>
                  </a:lnTo>
                  <a:lnTo>
                    <a:pt x="1115695" y="477672"/>
                  </a:lnTo>
                  <a:lnTo>
                    <a:pt x="1122895" y="483260"/>
                  </a:lnTo>
                  <a:lnTo>
                    <a:pt x="1123696" y="475272"/>
                  </a:lnTo>
                  <a:close/>
                </a:path>
                <a:path w="1137919" h="709929">
                  <a:moveTo>
                    <a:pt x="1137475" y="206336"/>
                  </a:moveTo>
                  <a:lnTo>
                    <a:pt x="1132154" y="204317"/>
                  </a:lnTo>
                  <a:lnTo>
                    <a:pt x="1126083" y="209931"/>
                  </a:lnTo>
                  <a:lnTo>
                    <a:pt x="1137107" y="210159"/>
                  </a:lnTo>
                  <a:lnTo>
                    <a:pt x="1137475" y="2063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572065" y="9129458"/>
              <a:ext cx="1443355" cy="995680"/>
            </a:xfrm>
            <a:custGeom>
              <a:avLst/>
              <a:gdLst/>
              <a:ahLst/>
              <a:cxnLst/>
              <a:rect l="l" t="t" r="r" b="b"/>
              <a:pathLst>
                <a:path w="1443355" h="995679">
                  <a:moveTo>
                    <a:pt x="11684" y="502881"/>
                  </a:moveTo>
                  <a:lnTo>
                    <a:pt x="2349" y="497598"/>
                  </a:lnTo>
                  <a:lnTo>
                    <a:pt x="0" y="500786"/>
                  </a:lnTo>
                  <a:lnTo>
                    <a:pt x="3479" y="505015"/>
                  </a:lnTo>
                  <a:lnTo>
                    <a:pt x="11684" y="502881"/>
                  </a:lnTo>
                  <a:close/>
                </a:path>
                <a:path w="1443355" h="995679">
                  <a:moveTo>
                    <a:pt x="73723" y="430453"/>
                  </a:moveTo>
                  <a:lnTo>
                    <a:pt x="73685" y="426440"/>
                  </a:lnTo>
                  <a:lnTo>
                    <a:pt x="66827" y="430149"/>
                  </a:lnTo>
                  <a:lnTo>
                    <a:pt x="70307" y="434314"/>
                  </a:lnTo>
                  <a:lnTo>
                    <a:pt x="73723" y="430453"/>
                  </a:lnTo>
                  <a:close/>
                </a:path>
                <a:path w="1443355" h="995679">
                  <a:moveTo>
                    <a:pt x="93840" y="523532"/>
                  </a:moveTo>
                  <a:lnTo>
                    <a:pt x="90805" y="515670"/>
                  </a:lnTo>
                  <a:lnTo>
                    <a:pt x="85521" y="522185"/>
                  </a:lnTo>
                  <a:lnTo>
                    <a:pt x="89306" y="525259"/>
                  </a:lnTo>
                  <a:lnTo>
                    <a:pt x="93840" y="523532"/>
                  </a:lnTo>
                  <a:close/>
                </a:path>
                <a:path w="1443355" h="995679">
                  <a:moveTo>
                    <a:pt x="105194" y="426948"/>
                  </a:moveTo>
                  <a:lnTo>
                    <a:pt x="101993" y="422960"/>
                  </a:lnTo>
                  <a:lnTo>
                    <a:pt x="97193" y="419760"/>
                  </a:lnTo>
                  <a:lnTo>
                    <a:pt x="94805" y="426948"/>
                  </a:lnTo>
                  <a:lnTo>
                    <a:pt x="97993" y="430949"/>
                  </a:lnTo>
                  <a:lnTo>
                    <a:pt x="102793" y="433349"/>
                  </a:lnTo>
                  <a:lnTo>
                    <a:pt x="105194" y="426948"/>
                  </a:lnTo>
                  <a:close/>
                </a:path>
                <a:path w="1443355" h="995679">
                  <a:moveTo>
                    <a:pt x="129959" y="236740"/>
                  </a:moveTo>
                  <a:lnTo>
                    <a:pt x="122770" y="234340"/>
                  </a:lnTo>
                  <a:lnTo>
                    <a:pt x="120370" y="239141"/>
                  </a:lnTo>
                  <a:lnTo>
                    <a:pt x="125171" y="239941"/>
                  </a:lnTo>
                  <a:lnTo>
                    <a:pt x="125171" y="246329"/>
                  </a:lnTo>
                  <a:lnTo>
                    <a:pt x="129171" y="240741"/>
                  </a:lnTo>
                  <a:lnTo>
                    <a:pt x="129959" y="236740"/>
                  </a:lnTo>
                  <a:close/>
                </a:path>
                <a:path w="1443355" h="995679">
                  <a:moveTo>
                    <a:pt x="160337" y="442137"/>
                  </a:moveTo>
                  <a:lnTo>
                    <a:pt x="152920" y="437413"/>
                  </a:lnTo>
                  <a:lnTo>
                    <a:pt x="149542" y="440944"/>
                  </a:lnTo>
                  <a:lnTo>
                    <a:pt x="151574" y="445058"/>
                  </a:lnTo>
                  <a:lnTo>
                    <a:pt x="160337" y="442137"/>
                  </a:lnTo>
                  <a:close/>
                </a:path>
                <a:path w="1443355" h="995679">
                  <a:moveTo>
                    <a:pt x="165925" y="275107"/>
                  </a:moveTo>
                  <a:lnTo>
                    <a:pt x="161137" y="272707"/>
                  </a:lnTo>
                  <a:lnTo>
                    <a:pt x="157937" y="265506"/>
                  </a:lnTo>
                  <a:lnTo>
                    <a:pt x="153136" y="271907"/>
                  </a:lnTo>
                  <a:lnTo>
                    <a:pt x="157937" y="273507"/>
                  </a:lnTo>
                  <a:lnTo>
                    <a:pt x="161137" y="280695"/>
                  </a:lnTo>
                  <a:lnTo>
                    <a:pt x="165925" y="275107"/>
                  </a:lnTo>
                  <a:close/>
                </a:path>
                <a:path w="1443355" h="995679">
                  <a:moveTo>
                    <a:pt x="176314" y="288683"/>
                  </a:moveTo>
                  <a:lnTo>
                    <a:pt x="169125" y="286296"/>
                  </a:lnTo>
                  <a:lnTo>
                    <a:pt x="166725" y="291084"/>
                  </a:lnTo>
                  <a:lnTo>
                    <a:pt x="171526" y="291884"/>
                  </a:lnTo>
                  <a:lnTo>
                    <a:pt x="171526" y="299072"/>
                  </a:lnTo>
                  <a:lnTo>
                    <a:pt x="175514" y="292684"/>
                  </a:lnTo>
                  <a:lnTo>
                    <a:pt x="176314" y="288683"/>
                  </a:lnTo>
                  <a:close/>
                </a:path>
                <a:path w="1443355" h="995679">
                  <a:moveTo>
                    <a:pt x="204292" y="500380"/>
                  </a:moveTo>
                  <a:lnTo>
                    <a:pt x="203847" y="494576"/>
                  </a:lnTo>
                  <a:lnTo>
                    <a:pt x="197104" y="496481"/>
                  </a:lnTo>
                  <a:lnTo>
                    <a:pt x="201142" y="504240"/>
                  </a:lnTo>
                  <a:lnTo>
                    <a:pt x="204292" y="500380"/>
                  </a:lnTo>
                  <a:close/>
                </a:path>
                <a:path w="1443355" h="995679">
                  <a:moveTo>
                    <a:pt x="250240" y="205270"/>
                  </a:moveTo>
                  <a:lnTo>
                    <a:pt x="249199" y="200583"/>
                  </a:lnTo>
                  <a:lnTo>
                    <a:pt x="244246" y="203174"/>
                  </a:lnTo>
                  <a:lnTo>
                    <a:pt x="248297" y="208902"/>
                  </a:lnTo>
                  <a:lnTo>
                    <a:pt x="250240" y="205270"/>
                  </a:lnTo>
                  <a:close/>
                </a:path>
                <a:path w="1443355" h="995679">
                  <a:moveTo>
                    <a:pt x="291401" y="465315"/>
                  </a:moveTo>
                  <a:lnTo>
                    <a:pt x="284213" y="462915"/>
                  </a:lnTo>
                  <a:lnTo>
                    <a:pt x="281813" y="467715"/>
                  </a:lnTo>
                  <a:lnTo>
                    <a:pt x="286613" y="468515"/>
                  </a:lnTo>
                  <a:lnTo>
                    <a:pt x="287413" y="475703"/>
                  </a:lnTo>
                  <a:lnTo>
                    <a:pt x="290601" y="469315"/>
                  </a:lnTo>
                  <a:lnTo>
                    <a:pt x="291401" y="465315"/>
                  </a:lnTo>
                  <a:close/>
                </a:path>
                <a:path w="1443355" h="995679">
                  <a:moveTo>
                    <a:pt x="312178" y="170408"/>
                  </a:moveTo>
                  <a:lnTo>
                    <a:pt x="308991" y="170408"/>
                  </a:lnTo>
                  <a:lnTo>
                    <a:pt x="306590" y="169608"/>
                  </a:lnTo>
                  <a:lnTo>
                    <a:pt x="303390" y="168808"/>
                  </a:lnTo>
                  <a:lnTo>
                    <a:pt x="302590" y="172008"/>
                  </a:lnTo>
                  <a:lnTo>
                    <a:pt x="300990" y="176796"/>
                  </a:lnTo>
                  <a:lnTo>
                    <a:pt x="304190" y="176796"/>
                  </a:lnTo>
                  <a:lnTo>
                    <a:pt x="306590" y="177596"/>
                  </a:lnTo>
                  <a:lnTo>
                    <a:pt x="309791" y="178396"/>
                  </a:lnTo>
                  <a:lnTo>
                    <a:pt x="310591" y="175996"/>
                  </a:lnTo>
                  <a:lnTo>
                    <a:pt x="311391" y="172796"/>
                  </a:lnTo>
                  <a:lnTo>
                    <a:pt x="312178" y="170408"/>
                  </a:lnTo>
                  <a:close/>
                </a:path>
                <a:path w="1443355" h="995679">
                  <a:moveTo>
                    <a:pt x="392099" y="640346"/>
                  </a:moveTo>
                  <a:lnTo>
                    <a:pt x="386867" y="639686"/>
                  </a:lnTo>
                  <a:lnTo>
                    <a:pt x="380822" y="636841"/>
                  </a:lnTo>
                  <a:lnTo>
                    <a:pt x="375805" y="635965"/>
                  </a:lnTo>
                  <a:lnTo>
                    <a:pt x="373722" y="641146"/>
                  </a:lnTo>
                  <a:lnTo>
                    <a:pt x="379183" y="641350"/>
                  </a:lnTo>
                  <a:lnTo>
                    <a:pt x="385610" y="643445"/>
                  </a:lnTo>
                  <a:lnTo>
                    <a:pt x="390690" y="644182"/>
                  </a:lnTo>
                  <a:lnTo>
                    <a:pt x="392099" y="640346"/>
                  </a:lnTo>
                  <a:close/>
                </a:path>
                <a:path w="1443355" h="995679">
                  <a:moveTo>
                    <a:pt x="400900" y="655523"/>
                  </a:moveTo>
                  <a:lnTo>
                    <a:pt x="400075" y="650011"/>
                  </a:lnTo>
                  <a:lnTo>
                    <a:pt x="400304" y="644944"/>
                  </a:lnTo>
                  <a:lnTo>
                    <a:pt x="400227" y="643166"/>
                  </a:lnTo>
                  <a:lnTo>
                    <a:pt x="398500" y="647534"/>
                  </a:lnTo>
                  <a:lnTo>
                    <a:pt x="394271" y="650582"/>
                  </a:lnTo>
                  <a:lnTo>
                    <a:pt x="396405" y="656932"/>
                  </a:lnTo>
                  <a:lnTo>
                    <a:pt x="400189" y="660577"/>
                  </a:lnTo>
                  <a:lnTo>
                    <a:pt x="400900" y="655523"/>
                  </a:lnTo>
                  <a:close/>
                </a:path>
                <a:path w="1443355" h="995679">
                  <a:moveTo>
                    <a:pt x="408101" y="410108"/>
                  </a:moveTo>
                  <a:lnTo>
                    <a:pt x="401701" y="413372"/>
                  </a:lnTo>
                  <a:lnTo>
                    <a:pt x="404736" y="417969"/>
                  </a:lnTo>
                  <a:lnTo>
                    <a:pt x="407987" y="414261"/>
                  </a:lnTo>
                  <a:lnTo>
                    <a:pt x="408101" y="410108"/>
                  </a:lnTo>
                  <a:close/>
                </a:path>
                <a:path w="1443355" h="995679">
                  <a:moveTo>
                    <a:pt x="443255" y="629158"/>
                  </a:moveTo>
                  <a:lnTo>
                    <a:pt x="439940" y="626173"/>
                  </a:lnTo>
                  <a:lnTo>
                    <a:pt x="434759" y="622655"/>
                  </a:lnTo>
                  <a:lnTo>
                    <a:pt x="429425" y="621398"/>
                  </a:lnTo>
                  <a:lnTo>
                    <a:pt x="425678" y="625157"/>
                  </a:lnTo>
                  <a:lnTo>
                    <a:pt x="431228" y="626681"/>
                  </a:lnTo>
                  <a:lnTo>
                    <a:pt x="435368" y="630758"/>
                  </a:lnTo>
                  <a:lnTo>
                    <a:pt x="439051" y="633031"/>
                  </a:lnTo>
                  <a:lnTo>
                    <a:pt x="443255" y="629158"/>
                  </a:lnTo>
                  <a:close/>
                </a:path>
                <a:path w="1443355" h="995679">
                  <a:moveTo>
                    <a:pt x="455244" y="631558"/>
                  </a:moveTo>
                  <a:lnTo>
                    <a:pt x="448056" y="629158"/>
                  </a:lnTo>
                  <a:lnTo>
                    <a:pt x="445655" y="633945"/>
                  </a:lnTo>
                  <a:lnTo>
                    <a:pt x="451243" y="634746"/>
                  </a:lnTo>
                  <a:lnTo>
                    <a:pt x="451243" y="641146"/>
                  </a:lnTo>
                  <a:lnTo>
                    <a:pt x="454444" y="635546"/>
                  </a:lnTo>
                  <a:lnTo>
                    <a:pt x="455244" y="631558"/>
                  </a:lnTo>
                  <a:close/>
                </a:path>
                <a:path w="1443355" h="995679">
                  <a:moveTo>
                    <a:pt x="455244" y="184785"/>
                  </a:moveTo>
                  <a:lnTo>
                    <a:pt x="448056" y="182397"/>
                  </a:lnTo>
                  <a:lnTo>
                    <a:pt x="445655" y="187185"/>
                  </a:lnTo>
                  <a:lnTo>
                    <a:pt x="450443" y="187985"/>
                  </a:lnTo>
                  <a:lnTo>
                    <a:pt x="450443" y="194386"/>
                  </a:lnTo>
                  <a:lnTo>
                    <a:pt x="454444" y="188785"/>
                  </a:lnTo>
                  <a:lnTo>
                    <a:pt x="455244" y="184785"/>
                  </a:lnTo>
                  <a:close/>
                </a:path>
                <a:path w="1443355" h="995679">
                  <a:moveTo>
                    <a:pt x="468287" y="602805"/>
                  </a:moveTo>
                  <a:lnTo>
                    <a:pt x="463232" y="604380"/>
                  </a:lnTo>
                  <a:lnTo>
                    <a:pt x="459524" y="607745"/>
                  </a:lnTo>
                  <a:lnTo>
                    <a:pt x="464134" y="605574"/>
                  </a:lnTo>
                  <a:lnTo>
                    <a:pt x="468287" y="602805"/>
                  </a:lnTo>
                  <a:close/>
                </a:path>
                <a:path w="1443355" h="995679">
                  <a:moveTo>
                    <a:pt x="487413" y="300774"/>
                  </a:moveTo>
                  <a:lnTo>
                    <a:pt x="487337" y="296621"/>
                  </a:lnTo>
                  <a:lnTo>
                    <a:pt x="480822" y="299872"/>
                  </a:lnTo>
                  <a:lnTo>
                    <a:pt x="484187" y="304482"/>
                  </a:lnTo>
                  <a:lnTo>
                    <a:pt x="487413" y="300774"/>
                  </a:lnTo>
                  <a:close/>
                </a:path>
                <a:path w="1443355" h="995679">
                  <a:moveTo>
                    <a:pt x="490778" y="333921"/>
                  </a:moveTo>
                  <a:lnTo>
                    <a:pt x="485609" y="335038"/>
                  </a:lnTo>
                  <a:lnTo>
                    <a:pt x="482244" y="338861"/>
                  </a:lnTo>
                  <a:lnTo>
                    <a:pt x="486816" y="336842"/>
                  </a:lnTo>
                  <a:lnTo>
                    <a:pt x="490778" y="333921"/>
                  </a:lnTo>
                  <a:close/>
                </a:path>
                <a:path w="1443355" h="995679">
                  <a:moveTo>
                    <a:pt x="494347" y="719569"/>
                  </a:moveTo>
                  <a:lnTo>
                    <a:pt x="489610" y="717867"/>
                  </a:lnTo>
                  <a:lnTo>
                    <a:pt x="488010" y="712279"/>
                  </a:lnTo>
                  <a:lnTo>
                    <a:pt x="484009" y="702678"/>
                  </a:lnTo>
                  <a:lnTo>
                    <a:pt x="483209" y="711479"/>
                  </a:lnTo>
                  <a:lnTo>
                    <a:pt x="485228" y="717867"/>
                  </a:lnTo>
                  <a:lnTo>
                    <a:pt x="490905" y="720064"/>
                  </a:lnTo>
                  <a:lnTo>
                    <a:pt x="494347" y="719569"/>
                  </a:lnTo>
                  <a:close/>
                </a:path>
                <a:path w="1443355" h="995679">
                  <a:moveTo>
                    <a:pt x="546633" y="506603"/>
                  </a:moveTo>
                  <a:lnTo>
                    <a:pt x="539953" y="503682"/>
                  </a:lnTo>
                  <a:lnTo>
                    <a:pt x="539953" y="508469"/>
                  </a:lnTo>
                  <a:lnTo>
                    <a:pt x="535965" y="507669"/>
                  </a:lnTo>
                  <a:lnTo>
                    <a:pt x="531164" y="506069"/>
                  </a:lnTo>
                  <a:lnTo>
                    <a:pt x="535165" y="512470"/>
                  </a:lnTo>
                  <a:lnTo>
                    <a:pt x="527977" y="518058"/>
                  </a:lnTo>
                  <a:lnTo>
                    <a:pt x="535165" y="518058"/>
                  </a:lnTo>
                  <a:lnTo>
                    <a:pt x="537489" y="514248"/>
                  </a:lnTo>
                  <a:lnTo>
                    <a:pt x="543560" y="510273"/>
                  </a:lnTo>
                  <a:lnTo>
                    <a:pt x="546633" y="506603"/>
                  </a:lnTo>
                  <a:close/>
                </a:path>
                <a:path w="1443355" h="995679">
                  <a:moveTo>
                    <a:pt x="547852" y="189280"/>
                  </a:moveTo>
                  <a:lnTo>
                    <a:pt x="546620" y="184607"/>
                  </a:lnTo>
                  <a:lnTo>
                    <a:pt x="541553" y="187185"/>
                  </a:lnTo>
                  <a:lnTo>
                    <a:pt x="545934" y="192925"/>
                  </a:lnTo>
                  <a:lnTo>
                    <a:pt x="547852" y="189280"/>
                  </a:lnTo>
                  <a:close/>
                </a:path>
                <a:path w="1443355" h="995679">
                  <a:moveTo>
                    <a:pt x="580720" y="211963"/>
                  </a:moveTo>
                  <a:lnTo>
                    <a:pt x="573532" y="209562"/>
                  </a:lnTo>
                  <a:lnTo>
                    <a:pt x="571131" y="214363"/>
                  </a:lnTo>
                  <a:lnTo>
                    <a:pt x="576719" y="215163"/>
                  </a:lnTo>
                  <a:lnTo>
                    <a:pt x="576719" y="221551"/>
                  </a:lnTo>
                  <a:lnTo>
                    <a:pt x="579920" y="215963"/>
                  </a:lnTo>
                  <a:lnTo>
                    <a:pt x="580720" y="211963"/>
                  </a:lnTo>
                  <a:close/>
                </a:path>
                <a:path w="1443355" h="995679">
                  <a:moveTo>
                    <a:pt x="592620" y="528129"/>
                  </a:moveTo>
                  <a:lnTo>
                    <a:pt x="587108" y="529247"/>
                  </a:lnTo>
                  <a:lnTo>
                    <a:pt x="583857" y="533069"/>
                  </a:lnTo>
                  <a:lnTo>
                    <a:pt x="588606" y="531050"/>
                  </a:lnTo>
                  <a:lnTo>
                    <a:pt x="592620" y="528129"/>
                  </a:lnTo>
                  <a:close/>
                </a:path>
                <a:path w="1443355" h="995679">
                  <a:moveTo>
                    <a:pt x="603897" y="355828"/>
                  </a:moveTo>
                  <a:lnTo>
                    <a:pt x="598297" y="347827"/>
                  </a:lnTo>
                  <a:lnTo>
                    <a:pt x="592493" y="350189"/>
                  </a:lnTo>
                  <a:lnTo>
                    <a:pt x="589610" y="355917"/>
                  </a:lnTo>
                  <a:lnTo>
                    <a:pt x="589876" y="361200"/>
                  </a:lnTo>
                  <a:lnTo>
                    <a:pt x="593509" y="362216"/>
                  </a:lnTo>
                  <a:lnTo>
                    <a:pt x="591908" y="355828"/>
                  </a:lnTo>
                  <a:lnTo>
                    <a:pt x="603897" y="355828"/>
                  </a:lnTo>
                  <a:close/>
                </a:path>
                <a:path w="1443355" h="995679">
                  <a:moveTo>
                    <a:pt x="627875" y="82486"/>
                  </a:moveTo>
                  <a:lnTo>
                    <a:pt x="623074" y="81686"/>
                  </a:lnTo>
                  <a:lnTo>
                    <a:pt x="623074" y="78498"/>
                  </a:lnTo>
                  <a:lnTo>
                    <a:pt x="619874" y="76898"/>
                  </a:lnTo>
                  <a:lnTo>
                    <a:pt x="614718" y="80810"/>
                  </a:lnTo>
                  <a:lnTo>
                    <a:pt x="616978" y="84785"/>
                  </a:lnTo>
                  <a:lnTo>
                    <a:pt x="622693" y="86220"/>
                  </a:lnTo>
                  <a:lnTo>
                    <a:pt x="627875" y="82486"/>
                  </a:lnTo>
                  <a:close/>
                </a:path>
                <a:path w="1443355" h="995679">
                  <a:moveTo>
                    <a:pt x="637044" y="567537"/>
                  </a:moveTo>
                  <a:lnTo>
                    <a:pt x="633869" y="561822"/>
                  </a:lnTo>
                  <a:lnTo>
                    <a:pt x="628891" y="559396"/>
                  </a:lnTo>
                  <a:lnTo>
                    <a:pt x="624674" y="562825"/>
                  </a:lnTo>
                  <a:lnTo>
                    <a:pt x="630275" y="565213"/>
                  </a:lnTo>
                  <a:lnTo>
                    <a:pt x="630275" y="570814"/>
                  </a:lnTo>
                  <a:lnTo>
                    <a:pt x="635863" y="574014"/>
                  </a:lnTo>
                  <a:lnTo>
                    <a:pt x="637044" y="567537"/>
                  </a:lnTo>
                  <a:close/>
                </a:path>
                <a:path w="1443355" h="995679">
                  <a:moveTo>
                    <a:pt x="652195" y="623392"/>
                  </a:moveTo>
                  <a:lnTo>
                    <a:pt x="646252" y="621957"/>
                  </a:lnTo>
                  <a:lnTo>
                    <a:pt x="646010" y="626097"/>
                  </a:lnTo>
                  <a:lnTo>
                    <a:pt x="642556" y="630453"/>
                  </a:lnTo>
                  <a:lnTo>
                    <a:pt x="640753" y="633768"/>
                  </a:lnTo>
                  <a:lnTo>
                    <a:pt x="645452" y="634746"/>
                  </a:lnTo>
                  <a:lnTo>
                    <a:pt x="646709" y="631063"/>
                  </a:lnTo>
                  <a:lnTo>
                    <a:pt x="650646" y="626859"/>
                  </a:lnTo>
                  <a:lnTo>
                    <a:pt x="652195" y="623392"/>
                  </a:lnTo>
                  <a:close/>
                </a:path>
                <a:path w="1443355" h="995679">
                  <a:moveTo>
                    <a:pt x="652551" y="569709"/>
                  </a:moveTo>
                  <a:lnTo>
                    <a:pt x="651306" y="565035"/>
                  </a:lnTo>
                  <a:lnTo>
                    <a:pt x="646252" y="567613"/>
                  </a:lnTo>
                  <a:lnTo>
                    <a:pt x="650633" y="573341"/>
                  </a:lnTo>
                  <a:lnTo>
                    <a:pt x="652551" y="569709"/>
                  </a:lnTo>
                  <a:close/>
                </a:path>
                <a:path w="1443355" h="995679">
                  <a:moveTo>
                    <a:pt x="660107" y="479729"/>
                  </a:moveTo>
                  <a:lnTo>
                    <a:pt x="655040" y="481304"/>
                  </a:lnTo>
                  <a:lnTo>
                    <a:pt x="651332" y="484670"/>
                  </a:lnTo>
                  <a:lnTo>
                    <a:pt x="655942" y="482498"/>
                  </a:lnTo>
                  <a:lnTo>
                    <a:pt x="660107" y="479729"/>
                  </a:lnTo>
                  <a:close/>
                </a:path>
                <a:path w="1443355" h="995679">
                  <a:moveTo>
                    <a:pt x="671029" y="145630"/>
                  </a:moveTo>
                  <a:lnTo>
                    <a:pt x="664286" y="142367"/>
                  </a:lnTo>
                  <a:lnTo>
                    <a:pt x="664438" y="146532"/>
                  </a:lnTo>
                  <a:lnTo>
                    <a:pt x="667880" y="150241"/>
                  </a:lnTo>
                  <a:lnTo>
                    <a:pt x="671029" y="145630"/>
                  </a:lnTo>
                  <a:close/>
                </a:path>
                <a:path w="1443355" h="995679">
                  <a:moveTo>
                    <a:pt x="720585" y="617169"/>
                  </a:moveTo>
                  <a:lnTo>
                    <a:pt x="713384" y="614768"/>
                  </a:lnTo>
                  <a:lnTo>
                    <a:pt x="710984" y="619569"/>
                  </a:lnTo>
                  <a:lnTo>
                    <a:pt x="715784" y="620369"/>
                  </a:lnTo>
                  <a:lnTo>
                    <a:pt x="716584" y="626757"/>
                  </a:lnTo>
                  <a:lnTo>
                    <a:pt x="719785" y="621157"/>
                  </a:lnTo>
                  <a:lnTo>
                    <a:pt x="720585" y="617169"/>
                  </a:lnTo>
                  <a:close/>
                </a:path>
                <a:path w="1443355" h="995679">
                  <a:moveTo>
                    <a:pt x="721080" y="140335"/>
                  </a:moveTo>
                  <a:lnTo>
                    <a:pt x="721042" y="136321"/>
                  </a:lnTo>
                  <a:lnTo>
                    <a:pt x="714184" y="140030"/>
                  </a:lnTo>
                  <a:lnTo>
                    <a:pt x="717677" y="144195"/>
                  </a:lnTo>
                  <a:lnTo>
                    <a:pt x="721080" y="140335"/>
                  </a:lnTo>
                  <a:close/>
                </a:path>
                <a:path w="1443355" h="995679">
                  <a:moveTo>
                    <a:pt x="722896" y="214833"/>
                  </a:moveTo>
                  <a:lnTo>
                    <a:pt x="717384" y="215963"/>
                  </a:lnTo>
                  <a:lnTo>
                    <a:pt x="714121" y="219786"/>
                  </a:lnTo>
                  <a:lnTo>
                    <a:pt x="718883" y="217754"/>
                  </a:lnTo>
                  <a:lnTo>
                    <a:pt x="722896" y="214833"/>
                  </a:lnTo>
                  <a:close/>
                </a:path>
                <a:path w="1443355" h="995679">
                  <a:moveTo>
                    <a:pt x="735076" y="853808"/>
                  </a:moveTo>
                  <a:lnTo>
                    <a:pt x="730173" y="850544"/>
                  </a:lnTo>
                  <a:lnTo>
                    <a:pt x="728218" y="856513"/>
                  </a:lnTo>
                  <a:lnTo>
                    <a:pt x="722972" y="862926"/>
                  </a:lnTo>
                  <a:lnTo>
                    <a:pt x="720725" y="868743"/>
                  </a:lnTo>
                  <a:lnTo>
                    <a:pt x="727773" y="872921"/>
                  </a:lnTo>
                  <a:lnTo>
                    <a:pt x="727811" y="866051"/>
                  </a:lnTo>
                  <a:lnTo>
                    <a:pt x="732269" y="859332"/>
                  </a:lnTo>
                  <a:lnTo>
                    <a:pt x="735076" y="853808"/>
                  </a:lnTo>
                  <a:close/>
                </a:path>
                <a:path w="1443355" h="995679">
                  <a:moveTo>
                    <a:pt x="749261" y="237680"/>
                  </a:moveTo>
                  <a:lnTo>
                    <a:pt x="743762" y="239141"/>
                  </a:lnTo>
                  <a:lnTo>
                    <a:pt x="740498" y="242849"/>
                  </a:lnTo>
                  <a:lnTo>
                    <a:pt x="745261" y="240639"/>
                  </a:lnTo>
                  <a:lnTo>
                    <a:pt x="749261" y="237680"/>
                  </a:lnTo>
                  <a:close/>
                </a:path>
                <a:path w="1443355" h="995679">
                  <a:moveTo>
                    <a:pt x="771994" y="293154"/>
                  </a:moveTo>
                  <a:lnTo>
                    <a:pt x="766940" y="294284"/>
                  </a:lnTo>
                  <a:lnTo>
                    <a:pt x="763231" y="298107"/>
                  </a:lnTo>
                  <a:lnTo>
                    <a:pt x="767829" y="296075"/>
                  </a:lnTo>
                  <a:lnTo>
                    <a:pt x="771994" y="293154"/>
                  </a:lnTo>
                  <a:close/>
                </a:path>
                <a:path w="1443355" h="995679">
                  <a:moveTo>
                    <a:pt x="803275" y="708748"/>
                  </a:moveTo>
                  <a:lnTo>
                    <a:pt x="798106" y="709879"/>
                  </a:lnTo>
                  <a:lnTo>
                    <a:pt x="794727" y="713701"/>
                  </a:lnTo>
                  <a:lnTo>
                    <a:pt x="799299" y="711669"/>
                  </a:lnTo>
                  <a:lnTo>
                    <a:pt x="803275" y="708748"/>
                  </a:lnTo>
                  <a:close/>
                </a:path>
                <a:path w="1443355" h="995679">
                  <a:moveTo>
                    <a:pt x="830783" y="727138"/>
                  </a:moveTo>
                  <a:lnTo>
                    <a:pt x="825271" y="728256"/>
                  </a:lnTo>
                  <a:lnTo>
                    <a:pt x="822020" y="732078"/>
                  </a:lnTo>
                  <a:lnTo>
                    <a:pt x="826770" y="730059"/>
                  </a:lnTo>
                  <a:lnTo>
                    <a:pt x="830783" y="727138"/>
                  </a:lnTo>
                  <a:close/>
                </a:path>
                <a:path w="1443355" h="995679">
                  <a:moveTo>
                    <a:pt x="848372" y="406654"/>
                  </a:moveTo>
                  <a:lnTo>
                    <a:pt x="842860" y="407771"/>
                  </a:lnTo>
                  <a:lnTo>
                    <a:pt x="839597" y="411594"/>
                  </a:lnTo>
                  <a:lnTo>
                    <a:pt x="844359" y="409575"/>
                  </a:lnTo>
                  <a:lnTo>
                    <a:pt x="848372" y="406654"/>
                  </a:lnTo>
                  <a:close/>
                </a:path>
                <a:path w="1443355" h="995679">
                  <a:moveTo>
                    <a:pt x="854849" y="326250"/>
                  </a:moveTo>
                  <a:lnTo>
                    <a:pt x="849249" y="325450"/>
                  </a:lnTo>
                  <a:lnTo>
                    <a:pt x="842060" y="322249"/>
                  </a:lnTo>
                  <a:lnTo>
                    <a:pt x="840460" y="327050"/>
                  </a:lnTo>
                  <a:lnTo>
                    <a:pt x="846061" y="327850"/>
                  </a:lnTo>
                  <a:lnTo>
                    <a:pt x="853249" y="330250"/>
                  </a:lnTo>
                  <a:lnTo>
                    <a:pt x="854849" y="326250"/>
                  </a:lnTo>
                  <a:close/>
                </a:path>
                <a:path w="1443355" h="995679">
                  <a:moveTo>
                    <a:pt x="886218" y="679208"/>
                  </a:moveTo>
                  <a:lnTo>
                    <a:pt x="885012" y="674522"/>
                  </a:lnTo>
                  <a:lnTo>
                    <a:pt x="879627" y="677113"/>
                  </a:lnTo>
                  <a:lnTo>
                    <a:pt x="884123" y="682840"/>
                  </a:lnTo>
                  <a:lnTo>
                    <a:pt x="886218" y="679208"/>
                  </a:lnTo>
                  <a:close/>
                </a:path>
                <a:path w="1443355" h="995679">
                  <a:moveTo>
                    <a:pt x="892886" y="218478"/>
                  </a:moveTo>
                  <a:lnTo>
                    <a:pt x="887615" y="215163"/>
                  </a:lnTo>
                  <a:lnTo>
                    <a:pt x="886815" y="219151"/>
                  </a:lnTo>
                  <a:lnTo>
                    <a:pt x="878852" y="225729"/>
                  </a:lnTo>
                  <a:lnTo>
                    <a:pt x="885418" y="223748"/>
                  </a:lnTo>
                  <a:lnTo>
                    <a:pt x="892886" y="218478"/>
                  </a:lnTo>
                  <a:close/>
                </a:path>
                <a:path w="1443355" h="995679">
                  <a:moveTo>
                    <a:pt x="902627" y="273265"/>
                  </a:moveTo>
                  <a:lnTo>
                    <a:pt x="897204" y="267208"/>
                  </a:lnTo>
                  <a:lnTo>
                    <a:pt x="888784" y="263702"/>
                  </a:lnTo>
                  <a:lnTo>
                    <a:pt x="884415" y="265506"/>
                  </a:lnTo>
                  <a:lnTo>
                    <a:pt x="889469" y="268427"/>
                  </a:lnTo>
                  <a:lnTo>
                    <a:pt x="889419" y="273799"/>
                  </a:lnTo>
                  <a:lnTo>
                    <a:pt x="890257" y="278434"/>
                  </a:lnTo>
                  <a:lnTo>
                    <a:pt x="898004" y="279095"/>
                  </a:lnTo>
                  <a:lnTo>
                    <a:pt x="902627" y="273265"/>
                  </a:lnTo>
                  <a:close/>
                </a:path>
                <a:path w="1443355" h="995679">
                  <a:moveTo>
                    <a:pt x="911593" y="227952"/>
                  </a:moveTo>
                  <a:lnTo>
                    <a:pt x="904405" y="225552"/>
                  </a:lnTo>
                  <a:lnTo>
                    <a:pt x="902004" y="230339"/>
                  </a:lnTo>
                  <a:lnTo>
                    <a:pt x="906792" y="231140"/>
                  </a:lnTo>
                  <a:lnTo>
                    <a:pt x="907592" y="238340"/>
                  </a:lnTo>
                  <a:lnTo>
                    <a:pt x="910793" y="231940"/>
                  </a:lnTo>
                  <a:lnTo>
                    <a:pt x="911593" y="227952"/>
                  </a:lnTo>
                  <a:close/>
                </a:path>
                <a:path w="1443355" h="995679">
                  <a:moveTo>
                    <a:pt x="915606" y="253809"/>
                  </a:moveTo>
                  <a:lnTo>
                    <a:pt x="909193" y="257517"/>
                  </a:lnTo>
                  <a:lnTo>
                    <a:pt x="912228" y="261683"/>
                  </a:lnTo>
                  <a:lnTo>
                    <a:pt x="915492" y="257822"/>
                  </a:lnTo>
                  <a:lnTo>
                    <a:pt x="915606" y="253809"/>
                  </a:lnTo>
                  <a:close/>
                </a:path>
                <a:path w="1443355" h="995679">
                  <a:moveTo>
                    <a:pt x="943559" y="447738"/>
                  </a:moveTo>
                  <a:lnTo>
                    <a:pt x="940358" y="443738"/>
                  </a:lnTo>
                  <a:lnTo>
                    <a:pt x="935570" y="440537"/>
                  </a:lnTo>
                  <a:lnTo>
                    <a:pt x="933970" y="446938"/>
                  </a:lnTo>
                  <a:lnTo>
                    <a:pt x="936371" y="450926"/>
                  </a:lnTo>
                  <a:lnTo>
                    <a:pt x="941158" y="454126"/>
                  </a:lnTo>
                  <a:lnTo>
                    <a:pt x="943559" y="447738"/>
                  </a:lnTo>
                  <a:close/>
                </a:path>
                <a:path w="1443355" h="995679">
                  <a:moveTo>
                    <a:pt x="952157" y="916241"/>
                  </a:moveTo>
                  <a:lnTo>
                    <a:pt x="949159" y="913676"/>
                  </a:lnTo>
                  <a:lnTo>
                    <a:pt x="945299" y="909497"/>
                  </a:lnTo>
                  <a:lnTo>
                    <a:pt x="940460" y="902982"/>
                  </a:lnTo>
                  <a:lnTo>
                    <a:pt x="935774" y="899629"/>
                  </a:lnTo>
                  <a:lnTo>
                    <a:pt x="932370" y="904887"/>
                  </a:lnTo>
                  <a:lnTo>
                    <a:pt x="938364" y="909066"/>
                  </a:lnTo>
                  <a:lnTo>
                    <a:pt x="946759" y="913777"/>
                  </a:lnTo>
                  <a:lnTo>
                    <a:pt x="952157" y="916241"/>
                  </a:lnTo>
                  <a:close/>
                </a:path>
                <a:path w="1443355" h="995679">
                  <a:moveTo>
                    <a:pt x="953947" y="319062"/>
                  </a:moveTo>
                  <a:lnTo>
                    <a:pt x="950747" y="315061"/>
                  </a:lnTo>
                  <a:lnTo>
                    <a:pt x="945959" y="311861"/>
                  </a:lnTo>
                  <a:lnTo>
                    <a:pt x="943559" y="318262"/>
                  </a:lnTo>
                  <a:lnTo>
                    <a:pt x="945959" y="323049"/>
                  </a:lnTo>
                  <a:lnTo>
                    <a:pt x="951547" y="325450"/>
                  </a:lnTo>
                  <a:lnTo>
                    <a:pt x="953947" y="319062"/>
                  </a:lnTo>
                  <a:close/>
                </a:path>
                <a:path w="1443355" h="995679">
                  <a:moveTo>
                    <a:pt x="955014" y="707948"/>
                  </a:moveTo>
                  <a:lnTo>
                    <a:pt x="949960" y="709079"/>
                  </a:lnTo>
                  <a:lnTo>
                    <a:pt x="946238" y="712901"/>
                  </a:lnTo>
                  <a:lnTo>
                    <a:pt x="950849" y="710869"/>
                  </a:lnTo>
                  <a:lnTo>
                    <a:pt x="955014" y="707948"/>
                  </a:lnTo>
                  <a:close/>
                </a:path>
                <a:path w="1443355" h="995679">
                  <a:moveTo>
                    <a:pt x="965936" y="446938"/>
                  </a:moveTo>
                  <a:lnTo>
                    <a:pt x="958748" y="444538"/>
                  </a:lnTo>
                  <a:lnTo>
                    <a:pt x="956348" y="449326"/>
                  </a:lnTo>
                  <a:lnTo>
                    <a:pt x="961148" y="449326"/>
                  </a:lnTo>
                  <a:lnTo>
                    <a:pt x="961936" y="456526"/>
                  </a:lnTo>
                  <a:lnTo>
                    <a:pt x="965136" y="450926"/>
                  </a:lnTo>
                  <a:lnTo>
                    <a:pt x="965936" y="446938"/>
                  </a:lnTo>
                  <a:close/>
                </a:path>
                <a:path w="1443355" h="995679">
                  <a:moveTo>
                    <a:pt x="975525" y="641946"/>
                  </a:moveTo>
                  <a:lnTo>
                    <a:pt x="968336" y="637146"/>
                  </a:lnTo>
                  <a:lnTo>
                    <a:pt x="966736" y="641146"/>
                  </a:lnTo>
                  <a:lnTo>
                    <a:pt x="957948" y="644334"/>
                  </a:lnTo>
                  <a:lnTo>
                    <a:pt x="965136" y="649135"/>
                  </a:lnTo>
                  <a:lnTo>
                    <a:pt x="966736" y="644334"/>
                  </a:lnTo>
                  <a:lnTo>
                    <a:pt x="975525" y="641946"/>
                  </a:lnTo>
                  <a:close/>
                </a:path>
                <a:path w="1443355" h="995679">
                  <a:moveTo>
                    <a:pt x="977925" y="991196"/>
                  </a:moveTo>
                  <a:lnTo>
                    <a:pt x="973988" y="989838"/>
                  </a:lnTo>
                  <a:lnTo>
                    <a:pt x="969238" y="986307"/>
                  </a:lnTo>
                  <a:lnTo>
                    <a:pt x="965225" y="985024"/>
                  </a:lnTo>
                  <a:lnTo>
                    <a:pt x="963536" y="990396"/>
                  </a:lnTo>
                  <a:lnTo>
                    <a:pt x="968260" y="990866"/>
                  </a:lnTo>
                  <a:lnTo>
                    <a:pt x="973124" y="994092"/>
                  </a:lnTo>
                  <a:lnTo>
                    <a:pt x="976807" y="995680"/>
                  </a:lnTo>
                  <a:lnTo>
                    <a:pt x="977925" y="991196"/>
                  </a:lnTo>
                  <a:close/>
                </a:path>
                <a:path w="1443355" h="995679">
                  <a:moveTo>
                    <a:pt x="993305" y="708875"/>
                  </a:moveTo>
                  <a:lnTo>
                    <a:pt x="993241" y="704900"/>
                  </a:lnTo>
                  <a:lnTo>
                    <a:pt x="986713" y="708279"/>
                  </a:lnTo>
                  <a:lnTo>
                    <a:pt x="990092" y="712546"/>
                  </a:lnTo>
                  <a:lnTo>
                    <a:pt x="993305" y="708875"/>
                  </a:lnTo>
                  <a:close/>
                </a:path>
                <a:path w="1443355" h="995679">
                  <a:moveTo>
                    <a:pt x="997915" y="651027"/>
                  </a:moveTo>
                  <a:lnTo>
                    <a:pt x="991514" y="654735"/>
                  </a:lnTo>
                  <a:lnTo>
                    <a:pt x="994549" y="658888"/>
                  </a:lnTo>
                  <a:lnTo>
                    <a:pt x="997800" y="655027"/>
                  </a:lnTo>
                  <a:lnTo>
                    <a:pt x="997915" y="651027"/>
                  </a:lnTo>
                  <a:close/>
                </a:path>
                <a:path w="1443355" h="995679">
                  <a:moveTo>
                    <a:pt x="998308" y="437845"/>
                  </a:moveTo>
                  <a:lnTo>
                    <a:pt x="997254" y="433158"/>
                  </a:lnTo>
                  <a:lnTo>
                    <a:pt x="992314" y="435749"/>
                  </a:lnTo>
                  <a:lnTo>
                    <a:pt x="996353" y="441477"/>
                  </a:lnTo>
                  <a:lnTo>
                    <a:pt x="998308" y="437845"/>
                  </a:lnTo>
                  <a:close/>
                </a:path>
                <a:path w="1443355" h="995679">
                  <a:moveTo>
                    <a:pt x="999502" y="622757"/>
                  </a:moveTo>
                  <a:lnTo>
                    <a:pt x="993914" y="621957"/>
                  </a:lnTo>
                  <a:lnTo>
                    <a:pt x="986713" y="618769"/>
                  </a:lnTo>
                  <a:lnTo>
                    <a:pt x="985113" y="623557"/>
                  </a:lnTo>
                  <a:lnTo>
                    <a:pt x="990714" y="624357"/>
                  </a:lnTo>
                  <a:lnTo>
                    <a:pt x="997102" y="626757"/>
                  </a:lnTo>
                  <a:lnTo>
                    <a:pt x="999502" y="622757"/>
                  </a:lnTo>
                  <a:close/>
                </a:path>
                <a:path w="1443355" h="995679">
                  <a:moveTo>
                    <a:pt x="1041069" y="133642"/>
                  </a:moveTo>
                  <a:lnTo>
                    <a:pt x="1035469" y="132842"/>
                  </a:lnTo>
                  <a:lnTo>
                    <a:pt x="1039469" y="126441"/>
                  </a:lnTo>
                  <a:lnTo>
                    <a:pt x="1034669" y="124053"/>
                  </a:lnTo>
                  <a:lnTo>
                    <a:pt x="1030617" y="130708"/>
                  </a:lnTo>
                  <a:lnTo>
                    <a:pt x="1023785" y="132943"/>
                  </a:lnTo>
                  <a:lnTo>
                    <a:pt x="1016800" y="134721"/>
                  </a:lnTo>
                  <a:lnTo>
                    <a:pt x="1012291" y="140030"/>
                  </a:lnTo>
                  <a:lnTo>
                    <a:pt x="1020152" y="139369"/>
                  </a:lnTo>
                  <a:lnTo>
                    <a:pt x="1027277" y="137731"/>
                  </a:lnTo>
                  <a:lnTo>
                    <a:pt x="1034097" y="135648"/>
                  </a:lnTo>
                  <a:lnTo>
                    <a:pt x="1041069" y="133642"/>
                  </a:lnTo>
                  <a:close/>
                </a:path>
                <a:path w="1443355" h="995679">
                  <a:moveTo>
                    <a:pt x="1043457" y="176796"/>
                  </a:moveTo>
                  <a:lnTo>
                    <a:pt x="1042657" y="176796"/>
                  </a:lnTo>
                  <a:lnTo>
                    <a:pt x="1035469" y="183197"/>
                  </a:lnTo>
                  <a:lnTo>
                    <a:pt x="1031849" y="180314"/>
                  </a:lnTo>
                  <a:lnTo>
                    <a:pt x="1032268" y="182994"/>
                  </a:lnTo>
                  <a:lnTo>
                    <a:pt x="1035697" y="186563"/>
                  </a:lnTo>
                  <a:lnTo>
                    <a:pt x="1041069" y="186385"/>
                  </a:lnTo>
                  <a:lnTo>
                    <a:pt x="1043457" y="176796"/>
                  </a:lnTo>
                  <a:close/>
                </a:path>
                <a:path w="1443355" h="995679">
                  <a:moveTo>
                    <a:pt x="1074331" y="679805"/>
                  </a:moveTo>
                  <a:lnTo>
                    <a:pt x="1074293" y="675792"/>
                  </a:lnTo>
                  <a:lnTo>
                    <a:pt x="1067435" y="679500"/>
                  </a:lnTo>
                  <a:lnTo>
                    <a:pt x="1070927" y="683666"/>
                  </a:lnTo>
                  <a:lnTo>
                    <a:pt x="1074331" y="679805"/>
                  </a:lnTo>
                  <a:close/>
                </a:path>
                <a:path w="1443355" h="995679">
                  <a:moveTo>
                    <a:pt x="1105001" y="3365"/>
                  </a:moveTo>
                  <a:lnTo>
                    <a:pt x="1098257" y="0"/>
                  </a:lnTo>
                  <a:lnTo>
                    <a:pt x="1098410" y="3962"/>
                  </a:lnTo>
                  <a:lnTo>
                    <a:pt x="1101852" y="7632"/>
                  </a:lnTo>
                  <a:lnTo>
                    <a:pt x="1105001" y="3365"/>
                  </a:lnTo>
                  <a:close/>
                </a:path>
                <a:path w="1443355" h="995679">
                  <a:moveTo>
                    <a:pt x="1137970" y="537540"/>
                  </a:moveTo>
                  <a:lnTo>
                    <a:pt x="1137894" y="533539"/>
                  </a:lnTo>
                  <a:lnTo>
                    <a:pt x="1131379" y="537248"/>
                  </a:lnTo>
                  <a:lnTo>
                    <a:pt x="1134745" y="541401"/>
                  </a:lnTo>
                  <a:lnTo>
                    <a:pt x="1137970" y="537540"/>
                  </a:lnTo>
                  <a:close/>
                </a:path>
                <a:path w="1443355" h="995679">
                  <a:moveTo>
                    <a:pt x="1153756" y="719467"/>
                  </a:moveTo>
                  <a:lnTo>
                    <a:pt x="1153045" y="713943"/>
                  </a:lnTo>
                  <a:lnTo>
                    <a:pt x="1153452" y="708875"/>
                  </a:lnTo>
                  <a:lnTo>
                    <a:pt x="1153414" y="707097"/>
                  </a:lnTo>
                  <a:lnTo>
                    <a:pt x="1151356" y="711479"/>
                  </a:lnTo>
                  <a:lnTo>
                    <a:pt x="1147114" y="714527"/>
                  </a:lnTo>
                  <a:lnTo>
                    <a:pt x="1149261" y="720864"/>
                  </a:lnTo>
                  <a:lnTo>
                    <a:pt x="1153045" y="724509"/>
                  </a:lnTo>
                  <a:lnTo>
                    <a:pt x="1153756" y="719467"/>
                  </a:lnTo>
                  <a:close/>
                </a:path>
                <a:path w="1443355" h="995679">
                  <a:moveTo>
                    <a:pt x="1159344" y="858532"/>
                  </a:moveTo>
                  <a:lnTo>
                    <a:pt x="1152956" y="859332"/>
                  </a:lnTo>
                  <a:lnTo>
                    <a:pt x="1150556" y="853732"/>
                  </a:lnTo>
                  <a:lnTo>
                    <a:pt x="1144155" y="853732"/>
                  </a:lnTo>
                  <a:lnTo>
                    <a:pt x="1150035" y="861021"/>
                  </a:lnTo>
                  <a:lnTo>
                    <a:pt x="1149159" y="868921"/>
                  </a:lnTo>
                  <a:lnTo>
                    <a:pt x="1147978" y="876211"/>
                  </a:lnTo>
                  <a:lnTo>
                    <a:pt x="1152956" y="881710"/>
                  </a:lnTo>
                  <a:lnTo>
                    <a:pt x="1154557" y="873721"/>
                  </a:lnTo>
                  <a:lnTo>
                    <a:pt x="1153756" y="864920"/>
                  </a:lnTo>
                  <a:lnTo>
                    <a:pt x="1159344" y="858532"/>
                  </a:lnTo>
                  <a:close/>
                </a:path>
                <a:path w="1443355" h="995679">
                  <a:moveTo>
                    <a:pt x="1167333" y="717867"/>
                  </a:moveTo>
                  <a:lnTo>
                    <a:pt x="1160145" y="715467"/>
                  </a:lnTo>
                  <a:lnTo>
                    <a:pt x="1157744" y="720267"/>
                  </a:lnTo>
                  <a:lnTo>
                    <a:pt x="1163345" y="720267"/>
                  </a:lnTo>
                  <a:lnTo>
                    <a:pt x="1163345" y="727456"/>
                  </a:lnTo>
                  <a:lnTo>
                    <a:pt x="1166545" y="721868"/>
                  </a:lnTo>
                  <a:lnTo>
                    <a:pt x="1167333" y="717867"/>
                  </a:lnTo>
                  <a:close/>
                </a:path>
                <a:path w="1443355" h="995679">
                  <a:moveTo>
                    <a:pt x="1221689" y="561225"/>
                  </a:moveTo>
                  <a:lnTo>
                    <a:pt x="1218488" y="556425"/>
                  </a:lnTo>
                  <a:lnTo>
                    <a:pt x="1208100" y="561225"/>
                  </a:lnTo>
                  <a:lnTo>
                    <a:pt x="1207300" y="562025"/>
                  </a:lnTo>
                  <a:lnTo>
                    <a:pt x="1207528" y="565048"/>
                  </a:lnTo>
                  <a:lnTo>
                    <a:pt x="1213294" y="565213"/>
                  </a:lnTo>
                  <a:lnTo>
                    <a:pt x="1219657" y="563600"/>
                  </a:lnTo>
                  <a:lnTo>
                    <a:pt x="1221689" y="561225"/>
                  </a:lnTo>
                  <a:close/>
                </a:path>
                <a:path w="1443355" h="995679">
                  <a:moveTo>
                    <a:pt x="1335176" y="749833"/>
                  </a:moveTo>
                  <a:lnTo>
                    <a:pt x="1322476" y="741857"/>
                  </a:lnTo>
                  <a:lnTo>
                    <a:pt x="1320482" y="744143"/>
                  </a:lnTo>
                  <a:lnTo>
                    <a:pt x="1325841" y="749274"/>
                  </a:lnTo>
                  <a:lnTo>
                    <a:pt x="1335176" y="749833"/>
                  </a:lnTo>
                  <a:close/>
                </a:path>
                <a:path w="1443355" h="995679">
                  <a:moveTo>
                    <a:pt x="1383703" y="654253"/>
                  </a:moveTo>
                  <a:lnTo>
                    <a:pt x="1378534" y="657326"/>
                  </a:lnTo>
                  <a:lnTo>
                    <a:pt x="1371866" y="663702"/>
                  </a:lnTo>
                  <a:lnTo>
                    <a:pt x="1369542" y="667512"/>
                  </a:lnTo>
                  <a:lnTo>
                    <a:pt x="1375130" y="669912"/>
                  </a:lnTo>
                  <a:lnTo>
                    <a:pt x="1380731" y="661123"/>
                  </a:lnTo>
                  <a:lnTo>
                    <a:pt x="1381531" y="660323"/>
                  </a:lnTo>
                  <a:lnTo>
                    <a:pt x="1383703" y="654253"/>
                  </a:lnTo>
                  <a:close/>
                </a:path>
                <a:path w="1443355" h="995679">
                  <a:moveTo>
                    <a:pt x="1443062" y="589991"/>
                  </a:moveTo>
                  <a:lnTo>
                    <a:pt x="1442262" y="586003"/>
                  </a:lnTo>
                  <a:lnTo>
                    <a:pt x="1436674" y="586003"/>
                  </a:lnTo>
                  <a:lnTo>
                    <a:pt x="1436674" y="582803"/>
                  </a:lnTo>
                  <a:lnTo>
                    <a:pt x="1433474" y="583603"/>
                  </a:lnTo>
                  <a:lnTo>
                    <a:pt x="1431074" y="584403"/>
                  </a:lnTo>
                  <a:lnTo>
                    <a:pt x="1427886" y="585203"/>
                  </a:lnTo>
                  <a:lnTo>
                    <a:pt x="1427556" y="591883"/>
                  </a:lnTo>
                  <a:lnTo>
                    <a:pt x="1428877" y="598487"/>
                  </a:lnTo>
                  <a:lnTo>
                    <a:pt x="1431696" y="601040"/>
                  </a:lnTo>
                  <a:lnTo>
                    <a:pt x="1435874" y="595591"/>
                  </a:lnTo>
                  <a:lnTo>
                    <a:pt x="1430274" y="595591"/>
                  </a:lnTo>
                  <a:lnTo>
                    <a:pt x="1430274" y="592391"/>
                  </a:lnTo>
                  <a:lnTo>
                    <a:pt x="1435074" y="590791"/>
                  </a:lnTo>
                  <a:lnTo>
                    <a:pt x="1443062" y="5899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541394" y="8863495"/>
              <a:ext cx="1163955" cy="1262380"/>
            </a:xfrm>
            <a:custGeom>
              <a:avLst/>
              <a:gdLst/>
              <a:ahLst/>
              <a:cxnLst/>
              <a:rect l="l" t="t" r="r" b="b"/>
              <a:pathLst>
                <a:path w="1163955" h="1262379">
                  <a:moveTo>
                    <a:pt x="6591" y="374523"/>
                  </a:moveTo>
                  <a:lnTo>
                    <a:pt x="3365" y="370674"/>
                  </a:lnTo>
                  <a:lnTo>
                    <a:pt x="0" y="374827"/>
                  </a:lnTo>
                  <a:lnTo>
                    <a:pt x="6515" y="378536"/>
                  </a:lnTo>
                  <a:lnTo>
                    <a:pt x="6591" y="374523"/>
                  </a:lnTo>
                  <a:close/>
                </a:path>
                <a:path w="1163955" h="1262379">
                  <a:moveTo>
                    <a:pt x="35953" y="885532"/>
                  </a:moveTo>
                  <a:lnTo>
                    <a:pt x="30365" y="884732"/>
                  </a:lnTo>
                  <a:lnTo>
                    <a:pt x="23177" y="881532"/>
                  </a:lnTo>
                  <a:lnTo>
                    <a:pt x="21577" y="886333"/>
                  </a:lnTo>
                  <a:lnTo>
                    <a:pt x="27165" y="887120"/>
                  </a:lnTo>
                  <a:lnTo>
                    <a:pt x="33566" y="889520"/>
                  </a:lnTo>
                  <a:lnTo>
                    <a:pt x="35953" y="885532"/>
                  </a:lnTo>
                  <a:close/>
                </a:path>
                <a:path w="1163955" h="1262379">
                  <a:moveTo>
                    <a:pt x="48742" y="327672"/>
                  </a:moveTo>
                  <a:lnTo>
                    <a:pt x="47942" y="325272"/>
                  </a:lnTo>
                  <a:lnTo>
                    <a:pt x="47942" y="322084"/>
                  </a:lnTo>
                  <a:lnTo>
                    <a:pt x="47142" y="319684"/>
                  </a:lnTo>
                  <a:lnTo>
                    <a:pt x="43954" y="320484"/>
                  </a:lnTo>
                  <a:lnTo>
                    <a:pt x="41554" y="320484"/>
                  </a:lnTo>
                  <a:lnTo>
                    <a:pt x="38354" y="321284"/>
                  </a:lnTo>
                  <a:lnTo>
                    <a:pt x="38354" y="324472"/>
                  </a:lnTo>
                  <a:lnTo>
                    <a:pt x="39954" y="329272"/>
                  </a:lnTo>
                  <a:lnTo>
                    <a:pt x="43154" y="328472"/>
                  </a:lnTo>
                  <a:lnTo>
                    <a:pt x="45554" y="328472"/>
                  </a:lnTo>
                  <a:lnTo>
                    <a:pt x="48742" y="327672"/>
                  </a:lnTo>
                  <a:close/>
                </a:path>
                <a:path w="1163955" h="1262379">
                  <a:moveTo>
                    <a:pt x="183807" y="282117"/>
                  </a:moveTo>
                  <a:lnTo>
                    <a:pt x="183019" y="278117"/>
                  </a:lnTo>
                  <a:lnTo>
                    <a:pt x="175018" y="278117"/>
                  </a:lnTo>
                  <a:lnTo>
                    <a:pt x="175018" y="283718"/>
                  </a:lnTo>
                  <a:lnTo>
                    <a:pt x="180619" y="282117"/>
                  </a:lnTo>
                  <a:lnTo>
                    <a:pt x="183807" y="287718"/>
                  </a:lnTo>
                  <a:lnTo>
                    <a:pt x="183807" y="282117"/>
                  </a:lnTo>
                  <a:close/>
                </a:path>
                <a:path w="1163955" h="1262379">
                  <a:moveTo>
                    <a:pt x="194106" y="1189736"/>
                  </a:moveTo>
                  <a:lnTo>
                    <a:pt x="192862" y="1185049"/>
                  </a:lnTo>
                  <a:lnTo>
                    <a:pt x="187807" y="1187627"/>
                  </a:lnTo>
                  <a:lnTo>
                    <a:pt x="192189" y="1193368"/>
                  </a:lnTo>
                  <a:lnTo>
                    <a:pt x="194106" y="1189736"/>
                  </a:lnTo>
                  <a:close/>
                </a:path>
                <a:path w="1163955" h="1262379">
                  <a:moveTo>
                    <a:pt x="199796" y="911098"/>
                  </a:moveTo>
                  <a:lnTo>
                    <a:pt x="198996" y="904709"/>
                  </a:lnTo>
                  <a:lnTo>
                    <a:pt x="191808" y="902309"/>
                  </a:lnTo>
                  <a:lnTo>
                    <a:pt x="190207" y="909510"/>
                  </a:lnTo>
                  <a:lnTo>
                    <a:pt x="191008" y="915898"/>
                  </a:lnTo>
                  <a:lnTo>
                    <a:pt x="196596" y="919899"/>
                  </a:lnTo>
                  <a:lnTo>
                    <a:pt x="199796" y="911098"/>
                  </a:lnTo>
                  <a:close/>
                </a:path>
                <a:path w="1163955" h="1262379">
                  <a:moveTo>
                    <a:pt x="202476" y="1042390"/>
                  </a:moveTo>
                  <a:lnTo>
                    <a:pt x="198996" y="1034186"/>
                  </a:lnTo>
                  <a:lnTo>
                    <a:pt x="194170" y="1040815"/>
                  </a:lnTo>
                  <a:lnTo>
                    <a:pt x="198094" y="1044067"/>
                  </a:lnTo>
                  <a:lnTo>
                    <a:pt x="202476" y="1042390"/>
                  </a:lnTo>
                  <a:close/>
                </a:path>
                <a:path w="1163955" h="1262379">
                  <a:moveTo>
                    <a:pt x="218681" y="523379"/>
                  </a:moveTo>
                  <a:lnTo>
                    <a:pt x="217411" y="519849"/>
                  </a:lnTo>
                  <a:lnTo>
                    <a:pt x="210985" y="522681"/>
                  </a:lnTo>
                  <a:lnTo>
                    <a:pt x="215785" y="524281"/>
                  </a:lnTo>
                  <a:lnTo>
                    <a:pt x="214185" y="527481"/>
                  </a:lnTo>
                  <a:lnTo>
                    <a:pt x="208584" y="526681"/>
                  </a:lnTo>
                  <a:lnTo>
                    <a:pt x="201396" y="524281"/>
                  </a:lnTo>
                  <a:lnTo>
                    <a:pt x="200596" y="529082"/>
                  </a:lnTo>
                  <a:lnTo>
                    <a:pt x="205397" y="530669"/>
                  </a:lnTo>
                  <a:lnTo>
                    <a:pt x="203796" y="533869"/>
                  </a:lnTo>
                  <a:lnTo>
                    <a:pt x="206984" y="533869"/>
                  </a:lnTo>
                  <a:lnTo>
                    <a:pt x="209384" y="534670"/>
                  </a:lnTo>
                  <a:lnTo>
                    <a:pt x="212585" y="535470"/>
                  </a:lnTo>
                  <a:lnTo>
                    <a:pt x="216496" y="529767"/>
                  </a:lnTo>
                  <a:lnTo>
                    <a:pt x="218681" y="523379"/>
                  </a:lnTo>
                  <a:close/>
                </a:path>
                <a:path w="1163955" h="1262379">
                  <a:moveTo>
                    <a:pt x="219684" y="1027925"/>
                  </a:moveTo>
                  <a:lnTo>
                    <a:pt x="214185" y="1029385"/>
                  </a:lnTo>
                  <a:lnTo>
                    <a:pt x="210921" y="1033094"/>
                  </a:lnTo>
                  <a:lnTo>
                    <a:pt x="215684" y="1030884"/>
                  </a:lnTo>
                  <a:lnTo>
                    <a:pt x="219684" y="1027925"/>
                  </a:lnTo>
                  <a:close/>
                </a:path>
                <a:path w="1163955" h="1262379">
                  <a:moveTo>
                    <a:pt x="228968" y="1016304"/>
                  </a:moveTo>
                  <a:lnTo>
                    <a:pt x="227914" y="1011618"/>
                  </a:lnTo>
                  <a:lnTo>
                    <a:pt x="222973" y="1014196"/>
                  </a:lnTo>
                  <a:lnTo>
                    <a:pt x="227025" y="1019937"/>
                  </a:lnTo>
                  <a:lnTo>
                    <a:pt x="228968" y="1016304"/>
                  </a:lnTo>
                  <a:close/>
                </a:path>
                <a:path w="1163955" h="1262379">
                  <a:moveTo>
                    <a:pt x="259435" y="1113599"/>
                  </a:moveTo>
                  <a:lnTo>
                    <a:pt x="259397" y="1109599"/>
                  </a:lnTo>
                  <a:lnTo>
                    <a:pt x="252539" y="1113307"/>
                  </a:lnTo>
                  <a:lnTo>
                    <a:pt x="256032" y="1117460"/>
                  </a:lnTo>
                  <a:lnTo>
                    <a:pt x="259435" y="1113599"/>
                  </a:lnTo>
                  <a:close/>
                </a:path>
                <a:path w="1163955" h="1262379">
                  <a:moveTo>
                    <a:pt x="262140" y="1038974"/>
                  </a:moveTo>
                  <a:lnTo>
                    <a:pt x="252806" y="1034148"/>
                  </a:lnTo>
                  <a:lnTo>
                    <a:pt x="250444" y="1037475"/>
                  </a:lnTo>
                  <a:lnTo>
                    <a:pt x="253936" y="1041565"/>
                  </a:lnTo>
                  <a:lnTo>
                    <a:pt x="262140" y="1038974"/>
                  </a:lnTo>
                  <a:close/>
                </a:path>
                <a:path w="1163955" h="1262379">
                  <a:moveTo>
                    <a:pt x="265226" y="370332"/>
                  </a:moveTo>
                  <a:lnTo>
                    <a:pt x="263321" y="366699"/>
                  </a:lnTo>
                  <a:lnTo>
                    <a:pt x="258940" y="372427"/>
                  </a:lnTo>
                  <a:lnTo>
                    <a:pt x="263994" y="375018"/>
                  </a:lnTo>
                  <a:lnTo>
                    <a:pt x="265226" y="370332"/>
                  </a:lnTo>
                  <a:close/>
                </a:path>
                <a:path w="1163955" h="1262379">
                  <a:moveTo>
                    <a:pt x="269532" y="245859"/>
                  </a:moveTo>
                  <a:lnTo>
                    <a:pt x="266306" y="241998"/>
                  </a:lnTo>
                  <a:lnTo>
                    <a:pt x="262940" y="246151"/>
                  </a:lnTo>
                  <a:lnTo>
                    <a:pt x="269455" y="249859"/>
                  </a:lnTo>
                  <a:lnTo>
                    <a:pt x="269532" y="245859"/>
                  </a:lnTo>
                  <a:close/>
                </a:path>
                <a:path w="1163955" h="1262379">
                  <a:moveTo>
                    <a:pt x="279717" y="1114907"/>
                  </a:moveTo>
                  <a:lnTo>
                    <a:pt x="274129" y="1114107"/>
                  </a:lnTo>
                  <a:lnTo>
                    <a:pt x="266928" y="1110907"/>
                  </a:lnTo>
                  <a:lnTo>
                    <a:pt x="265328" y="1115707"/>
                  </a:lnTo>
                  <a:lnTo>
                    <a:pt x="270929" y="1116507"/>
                  </a:lnTo>
                  <a:lnTo>
                    <a:pt x="278117" y="1119695"/>
                  </a:lnTo>
                  <a:lnTo>
                    <a:pt x="279717" y="1114907"/>
                  </a:lnTo>
                  <a:close/>
                </a:path>
                <a:path w="1163955" h="1262379">
                  <a:moveTo>
                    <a:pt x="294106" y="119075"/>
                  </a:moveTo>
                  <a:lnTo>
                    <a:pt x="290106" y="119875"/>
                  </a:lnTo>
                  <a:lnTo>
                    <a:pt x="288505" y="116674"/>
                  </a:lnTo>
                  <a:lnTo>
                    <a:pt x="284518" y="116674"/>
                  </a:lnTo>
                  <a:lnTo>
                    <a:pt x="281520" y="122110"/>
                  </a:lnTo>
                  <a:lnTo>
                    <a:pt x="285115" y="124777"/>
                  </a:lnTo>
                  <a:lnTo>
                    <a:pt x="290804" y="123990"/>
                  </a:lnTo>
                  <a:lnTo>
                    <a:pt x="294106" y="119075"/>
                  </a:lnTo>
                  <a:close/>
                </a:path>
                <a:path w="1163955" h="1262379">
                  <a:moveTo>
                    <a:pt x="306895" y="488315"/>
                  </a:moveTo>
                  <a:lnTo>
                    <a:pt x="303695" y="483527"/>
                  </a:lnTo>
                  <a:lnTo>
                    <a:pt x="293306" y="488315"/>
                  </a:lnTo>
                  <a:lnTo>
                    <a:pt x="292506" y="489115"/>
                  </a:lnTo>
                  <a:lnTo>
                    <a:pt x="287223" y="493712"/>
                  </a:lnTo>
                  <a:lnTo>
                    <a:pt x="293408" y="493509"/>
                  </a:lnTo>
                  <a:lnTo>
                    <a:pt x="302729" y="490918"/>
                  </a:lnTo>
                  <a:lnTo>
                    <a:pt x="306895" y="488315"/>
                  </a:lnTo>
                  <a:close/>
                </a:path>
                <a:path w="1163955" h="1262379">
                  <a:moveTo>
                    <a:pt x="310883" y="258140"/>
                  </a:moveTo>
                  <a:lnTo>
                    <a:pt x="310083" y="254152"/>
                  </a:lnTo>
                  <a:lnTo>
                    <a:pt x="302094" y="254152"/>
                  </a:lnTo>
                  <a:lnTo>
                    <a:pt x="302094" y="259740"/>
                  </a:lnTo>
                  <a:lnTo>
                    <a:pt x="306895" y="258140"/>
                  </a:lnTo>
                  <a:lnTo>
                    <a:pt x="310083" y="264541"/>
                  </a:lnTo>
                  <a:lnTo>
                    <a:pt x="310883" y="258140"/>
                  </a:lnTo>
                  <a:close/>
                </a:path>
                <a:path w="1163955" h="1262379">
                  <a:moveTo>
                    <a:pt x="314985" y="1094917"/>
                  </a:moveTo>
                  <a:lnTo>
                    <a:pt x="314794" y="1091704"/>
                  </a:lnTo>
                  <a:lnTo>
                    <a:pt x="309283" y="1087729"/>
                  </a:lnTo>
                  <a:lnTo>
                    <a:pt x="308495" y="1093330"/>
                  </a:lnTo>
                  <a:lnTo>
                    <a:pt x="304495" y="1102118"/>
                  </a:lnTo>
                  <a:lnTo>
                    <a:pt x="309283" y="1104519"/>
                  </a:lnTo>
                  <a:lnTo>
                    <a:pt x="312318" y="1098740"/>
                  </a:lnTo>
                  <a:lnTo>
                    <a:pt x="314985" y="1094917"/>
                  </a:lnTo>
                  <a:close/>
                </a:path>
                <a:path w="1163955" h="1262379">
                  <a:moveTo>
                    <a:pt x="321271" y="1060551"/>
                  </a:moveTo>
                  <a:lnTo>
                    <a:pt x="314083" y="1058164"/>
                  </a:lnTo>
                  <a:lnTo>
                    <a:pt x="311683" y="1062951"/>
                  </a:lnTo>
                  <a:lnTo>
                    <a:pt x="316484" y="1062951"/>
                  </a:lnTo>
                  <a:lnTo>
                    <a:pt x="316484" y="1070152"/>
                  </a:lnTo>
                  <a:lnTo>
                    <a:pt x="320471" y="1064552"/>
                  </a:lnTo>
                  <a:lnTo>
                    <a:pt x="321271" y="1060551"/>
                  </a:lnTo>
                  <a:close/>
                </a:path>
                <a:path w="1163955" h="1262379">
                  <a:moveTo>
                    <a:pt x="346557" y="1063752"/>
                  </a:moveTo>
                  <a:lnTo>
                    <a:pt x="345338" y="1059103"/>
                  </a:lnTo>
                  <a:lnTo>
                    <a:pt x="340461" y="1056563"/>
                  </a:lnTo>
                  <a:lnTo>
                    <a:pt x="333260" y="1063752"/>
                  </a:lnTo>
                  <a:lnTo>
                    <a:pt x="334060" y="1063752"/>
                  </a:lnTo>
                  <a:lnTo>
                    <a:pt x="343649" y="1061351"/>
                  </a:lnTo>
                  <a:lnTo>
                    <a:pt x="345516" y="1065999"/>
                  </a:lnTo>
                  <a:lnTo>
                    <a:pt x="346557" y="1063752"/>
                  </a:lnTo>
                  <a:close/>
                </a:path>
                <a:path w="1163955" h="1262379">
                  <a:moveTo>
                    <a:pt x="390004" y="443763"/>
                  </a:moveTo>
                  <a:lnTo>
                    <a:pt x="388061" y="436867"/>
                  </a:lnTo>
                  <a:lnTo>
                    <a:pt x="380415" y="432371"/>
                  </a:lnTo>
                  <a:lnTo>
                    <a:pt x="387159" y="444957"/>
                  </a:lnTo>
                  <a:lnTo>
                    <a:pt x="390004" y="443763"/>
                  </a:lnTo>
                  <a:close/>
                </a:path>
                <a:path w="1163955" h="1262379">
                  <a:moveTo>
                    <a:pt x="398005" y="1064552"/>
                  </a:moveTo>
                  <a:lnTo>
                    <a:pt x="388670" y="1059268"/>
                  </a:lnTo>
                  <a:lnTo>
                    <a:pt x="386308" y="1062456"/>
                  </a:lnTo>
                  <a:lnTo>
                    <a:pt x="389801" y="1066685"/>
                  </a:lnTo>
                  <a:lnTo>
                    <a:pt x="398005" y="1064552"/>
                  </a:lnTo>
                  <a:close/>
                </a:path>
                <a:path w="1163955" h="1262379">
                  <a:moveTo>
                    <a:pt x="404596" y="134861"/>
                  </a:moveTo>
                  <a:lnTo>
                    <a:pt x="402717" y="131038"/>
                  </a:lnTo>
                  <a:lnTo>
                    <a:pt x="398005" y="136664"/>
                  </a:lnTo>
                  <a:lnTo>
                    <a:pt x="403174" y="139585"/>
                  </a:lnTo>
                  <a:lnTo>
                    <a:pt x="404596" y="134861"/>
                  </a:lnTo>
                  <a:close/>
                </a:path>
                <a:path w="1163955" h="1262379">
                  <a:moveTo>
                    <a:pt x="440296" y="202133"/>
                  </a:moveTo>
                  <a:lnTo>
                    <a:pt x="436359" y="205397"/>
                  </a:lnTo>
                  <a:lnTo>
                    <a:pt x="434682" y="210007"/>
                  </a:lnTo>
                  <a:lnTo>
                    <a:pt x="437857" y="206298"/>
                  </a:lnTo>
                  <a:lnTo>
                    <a:pt x="440296" y="202133"/>
                  </a:lnTo>
                  <a:close/>
                </a:path>
                <a:path w="1163955" h="1262379">
                  <a:moveTo>
                    <a:pt x="446951" y="953465"/>
                  </a:moveTo>
                  <a:lnTo>
                    <a:pt x="445757" y="948588"/>
                  </a:lnTo>
                  <a:lnTo>
                    <a:pt x="440359" y="951064"/>
                  </a:lnTo>
                  <a:lnTo>
                    <a:pt x="444855" y="957135"/>
                  </a:lnTo>
                  <a:lnTo>
                    <a:pt x="446951" y="953465"/>
                  </a:lnTo>
                  <a:close/>
                </a:path>
                <a:path w="1163955" h="1262379">
                  <a:moveTo>
                    <a:pt x="473125" y="1005408"/>
                  </a:moveTo>
                  <a:lnTo>
                    <a:pt x="468325" y="1002207"/>
                  </a:lnTo>
                  <a:lnTo>
                    <a:pt x="459536" y="1001420"/>
                  </a:lnTo>
                  <a:lnTo>
                    <a:pt x="459536" y="1004608"/>
                  </a:lnTo>
                  <a:lnTo>
                    <a:pt x="457936" y="1009408"/>
                  </a:lnTo>
                  <a:lnTo>
                    <a:pt x="461937" y="1011008"/>
                  </a:lnTo>
                  <a:lnTo>
                    <a:pt x="466737" y="1011809"/>
                  </a:lnTo>
                  <a:lnTo>
                    <a:pt x="470725" y="1012609"/>
                  </a:lnTo>
                  <a:lnTo>
                    <a:pt x="473125" y="1005408"/>
                  </a:lnTo>
                  <a:close/>
                </a:path>
                <a:path w="1163955" h="1262379">
                  <a:moveTo>
                    <a:pt x="474306" y="212521"/>
                  </a:moveTo>
                  <a:lnTo>
                    <a:pt x="469925" y="215785"/>
                  </a:lnTo>
                  <a:lnTo>
                    <a:pt x="468693" y="220395"/>
                  </a:lnTo>
                  <a:lnTo>
                    <a:pt x="472033" y="216687"/>
                  </a:lnTo>
                  <a:lnTo>
                    <a:pt x="474306" y="212521"/>
                  </a:lnTo>
                  <a:close/>
                </a:path>
                <a:path w="1163955" h="1262379">
                  <a:moveTo>
                    <a:pt x="490715" y="1011008"/>
                  </a:moveTo>
                  <a:lnTo>
                    <a:pt x="489915" y="1004608"/>
                  </a:lnTo>
                  <a:lnTo>
                    <a:pt x="482714" y="1002207"/>
                  </a:lnTo>
                  <a:lnTo>
                    <a:pt x="481114" y="1010208"/>
                  </a:lnTo>
                  <a:lnTo>
                    <a:pt x="481914" y="1016596"/>
                  </a:lnTo>
                  <a:lnTo>
                    <a:pt x="487514" y="1019797"/>
                  </a:lnTo>
                  <a:lnTo>
                    <a:pt x="490715" y="1011008"/>
                  </a:lnTo>
                  <a:close/>
                </a:path>
                <a:path w="1163955" h="1262379">
                  <a:moveTo>
                    <a:pt x="520217" y="254088"/>
                  </a:moveTo>
                  <a:lnTo>
                    <a:pt x="516280" y="257340"/>
                  </a:lnTo>
                  <a:lnTo>
                    <a:pt x="514604" y="261950"/>
                  </a:lnTo>
                  <a:lnTo>
                    <a:pt x="517779" y="258241"/>
                  </a:lnTo>
                  <a:lnTo>
                    <a:pt x="520217" y="254088"/>
                  </a:lnTo>
                  <a:close/>
                </a:path>
                <a:path w="1163955" h="1262379">
                  <a:moveTo>
                    <a:pt x="520941" y="1042962"/>
                  </a:moveTo>
                  <a:lnTo>
                    <a:pt x="514680" y="1038974"/>
                  </a:lnTo>
                  <a:lnTo>
                    <a:pt x="507339" y="1041946"/>
                  </a:lnTo>
                  <a:lnTo>
                    <a:pt x="508685" y="1049566"/>
                  </a:lnTo>
                  <a:lnTo>
                    <a:pt x="514235" y="1056284"/>
                  </a:lnTo>
                  <a:lnTo>
                    <a:pt x="519480" y="1056563"/>
                  </a:lnTo>
                  <a:lnTo>
                    <a:pt x="516369" y="1052131"/>
                  </a:lnTo>
                  <a:lnTo>
                    <a:pt x="519176" y="1047470"/>
                  </a:lnTo>
                  <a:lnTo>
                    <a:pt x="520941" y="1042962"/>
                  </a:lnTo>
                  <a:close/>
                </a:path>
                <a:path w="1163955" h="1262379">
                  <a:moveTo>
                    <a:pt x="527177" y="539661"/>
                  </a:moveTo>
                  <a:lnTo>
                    <a:pt x="525792" y="534746"/>
                  </a:lnTo>
                  <a:lnTo>
                    <a:pt x="522681" y="538670"/>
                  </a:lnTo>
                  <a:lnTo>
                    <a:pt x="520725" y="544080"/>
                  </a:lnTo>
                  <a:lnTo>
                    <a:pt x="517880" y="548360"/>
                  </a:lnTo>
                  <a:lnTo>
                    <a:pt x="516839" y="549795"/>
                  </a:lnTo>
                  <a:lnTo>
                    <a:pt x="520280" y="546658"/>
                  </a:lnTo>
                  <a:lnTo>
                    <a:pt x="525716" y="546087"/>
                  </a:lnTo>
                  <a:lnTo>
                    <a:pt x="527177" y="539661"/>
                  </a:lnTo>
                  <a:close/>
                </a:path>
                <a:path w="1163955" h="1262379">
                  <a:moveTo>
                    <a:pt x="577024" y="1010208"/>
                  </a:moveTo>
                  <a:lnTo>
                    <a:pt x="572223" y="1007808"/>
                  </a:lnTo>
                  <a:lnTo>
                    <a:pt x="569036" y="1000620"/>
                  </a:lnTo>
                  <a:lnTo>
                    <a:pt x="564235" y="1007008"/>
                  </a:lnTo>
                  <a:lnTo>
                    <a:pt x="569036" y="1009408"/>
                  </a:lnTo>
                  <a:lnTo>
                    <a:pt x="572223" y="1016596"/>
                  </a:lnTo>
                  <a:lnTo>
                    <a:pt x="577024" y="1010208"/>
                  </a:lnTo>
                  <a:close/>
                </a:path>
                <a:path w="1163955" h="1262379">
                  <a:moveTo>
                    <a:pt x="596455" y="140246"/>
                  </a:moveTo>
                  <a:lnTo>
                    <a:pt x="589813" y="139065"/>
                  </a:lnTo>
                  <a:lnTo>
                    <a:pt x="590613" y="143052"/>
                  </a:lnTo>
                  <a:lnTo>
                    <a:pt x="586663" y="152209"/>
                  </a:lnTo>
                  <a:lnTo>
                    <a:pt x="592010" y="147955"/>
                  </a:lnTo>
                  <a:lnTo>
                    <a:pt x="596455" y="140246"/>
                  </a:lnTo>
                  <a:close/>
                </a:path>
                <a:path w="1163955" h="1262379">
                  <a:moveTo>
                    <a:pt x="610590" y="252552"/>
                  </a:moveTo>
                  <a:lnTo>
                    <a:pt x="605790" y="254152"/>
                  </a:lnTo>
                  <a:lnTo>
                    <a:pt x="598601" y="254152"/>
                  </a:lnTo>
                  <a:lnTo>
                    <a:pt x="598601" y="258940"/>
                  </a:lnTo>
                  <a:lnTo>
                    <a:pt x="603402" y="257340"/>
                  </a:lnTo>
                  <a:lnTo>
                    <a:pt x="610590" y="257340"/>
                  </a:lnTo>
                  <a:lnTo>
                    <a:pt x="610590" y="252552"/>
                  </a:lnTo>
                  <a:close/>
                </a:path>
                <a:path w="1163955" h="1262379">
                  <a:moveTo>
                    <a:pt x="611251" y="403936"/>
                  </a:moveTo>
                  <a:lnTo>
                    <a:pt x="609790" y="397205"/>
                  </a:lnTo>
                  <a:lnTo>
                    <a:pt x="604202" y="404393"/>
                  </a:lnTo>
                  <a:lnTo>
                    <a:pt x="599401" y="412394"/>
                  </a:lnTo>
                  <a:lnTo>
                    <a:pt x="591413" y="413994"/>
                  </a:lnTo>
                  <a:lnTo>
                    <a:pt x="597801" y="416382"/>
                  </a:lnTo>
                  <a:lnTo>
                    <a:pt x="597001" y="422783"/>
                  </a:lnTo>
                  <a:lnTo>
                    <a:pt x="602602" y="425183"/>
                  </a:lnTo>
                  <a:lnTo>
                    <a:pt x="601586" y="416204"/>
                  </a:lnTo>
                  <a:lnTo>
                    <a:pt x="606488" y="409689"/>
                  </a:lnTo>
                  <a:lnTo>
                    <a:pt x="611251" y="403936"/>
                  </a:lnTo>
                  <a:close/>
                </a:path>
                <a:path w="1163955" h="1262379">
                  <a:moveTo>
                    <a:pt x="612190" y="1106106"/>
                  </a:moveTo>
                  <a:lnTo>
                    <a:pt x="605790" y="1105319"/>
                  </a:lnTo>
                  <a:lnTo>
                    <a:pt x="596201" y="1101318"/>
                  </a:lnTo>
                  <a:lnTo>
                    <a:pt x="593801" y="1106106"/>
                  </a:lnTo>
                  <a:lnTo>
                    <a:pt x="596582" y="1109256"/>
                  </a:lnTo>
                  <a:lnTo>
                    <a:pt x="598601" y="1114501"/>
                  </a:lnTo>
                  <a:lnTo>
                    <a:pt x="601230" y="1117346"/>
                  </a:lnTo>
                  <a:lnTo>
                    <a:pt x="605790" y="1113307"/>
                  </a:lnTo>
                  <a:lnTo>
                    <a:pt x="601002" y="1111707"/>
                  </a:lnTo>
                  <a:lnTo>
                    <a:pt x="602602" y="1108506"/>
                  </a:lnTo>
                  <a:lnTo>
                    <a:pt x="605790" y="1107706"/>
                  </a:lnTo>
                  <a:lnTo>
                    <a:pt x="611390" y="1110107"/>
                  </a:lnTo>
                  <a:lnTo>
                    <a:pt x="612190" y="1106106"/>
                  </a:lnTo>
                  <a:close/>
                </a:path>
                <a:path w="1163955" h="1262379">
                  <a:moveTo>
                    <a:pt x="616978" y="963853"/>
                  </a:moveTo>
                  <a:lnTo>
                    <a:pt x="611390" y="963053"/>
                  </a:lnTo>
                  <a:lnTo>
                    <a:pt x="604202" y="959853"/>
                  </a:lnTo>
                  <a:lnTo>
                    <a:pt x="602602" y="964653"/>
                  </a:lnTo>
                  <a:lnTo>
                    <a:pt x="607390" y="965454"/>
                  </a:lnTo>
                  <a:lnTo>
                    <a:pt x="614591" y="968641"/>
                  </a:lnTo>
                  <a:lnTo>
                    <a:pt x="616978" y="963853"/>
                  </a:lnTo>
                  <a:close/>
                </a:path>
                <a:path w="1163955" h="1262379">
                  <a:moveTo>
                    <a:pt x="619379" y="146253"/>
                  </a:moveTo>
                  <a:lnTo>
                    <a:pt x="618578" y="142252"/>
                  </a:lnTo>
                  <a:lnTo>
                    <a:pt x="610590" y="142252"/>
                  </a:lnTo>
                  <a:lnTo>
                    <a:pt x="610590" y="147853"/>
                  </a:lnTo>
                  <a:lnTo>
                    <a:pt x="615391" y="146253"/>
                  </a:lnTo>
                  <a:lnTo>
                    <a:pt x="618578" y="151841"/>
                  </a:lnTo>
                  <a:lnTo>
                    <a:pt x="619379" y="146253"/>
                  </a:lnTo>
                  <a:close/>
                </a:path>
                <a:path w="1163955" h="1262379">
                  <a:moveTo>
                    <a:pt x="634961" y="167335"/>
                  </a:moveTo>
                  <a:lnTo>
                    <a:pt x="633247" y="163703"/>
                  </a:lnTo>
                  <a:lnTo>
                    <a:pt x="628967" y="169430"/>
                  </a:lnTo>
                  <a:lnTo>
                    <a:pt x="633691" y="172008"/>
                  </a:lnTo>
                  <a:lnTo>
                    <a:pt x="634961" y="167335"/>
                  </a:lnTo>
                  <a:close/>
                </a:path>
                <a:path w="1163955" h="1262379">
                  <a:moveTo>
                    <a:pt x="644956" y="962253"/>
                  </a:moveTo>
                  <a:lnTo>
                    <a:pt x="639356" y="961453"/>
                  </a:lnTo>
                  <a:lnTo>
                    <a:pt x="632167" y="958253"/>
                  </a:lnTo>
                  <a:lnTo>
                    <a:pt x="630567" y="963053"/>
                  </a:lnTo>
                  <a:lnTo>
                    <a:pt x="635368" y="963053"/>
                  </a:lnTo>
                  <a:lnTo>
                    <a:pt x="642556" y="966254"/>
                  </a:lnTo>
                  <a:lnTo>
                    <a:pt x="644956" y="962253"/>
                  </a:lnTo>
                  <a:close/>
                </a:path>
                <a:path w="1163955" h="1262379">
                  <a:moveTo>
                    <a:pt x="648855" y="1258468"/>
                  </a:moveTo>
                  <a:lnTo>
                    <a:pt x="647611" y="1253782"/>
                  </a:lnTo>
                  <a:lnTo>
                    <a:pt x="642556" y="1256360"/>
                  </a:lnTo>
                  <a:lnTo>
                    <a:pt x="646938" y="1262100"/>
                  </a:lnTo>
                  <a:lnTo>
                    <a:pt x="648855" y="1258468"/>
                  </a:lnTo>
                  <a:close/>
                </a:path>
                <a:path w="1163955" h="1262379">
                  <a:moveTo>
                    <a:pt x="676529" y="1024293"/>
                  </a:moveTo>
                  <a:lnTo>
                    <a:pt x="675474" y="1019606"/>
                  </a:lnTo>
                  <a:lnTo>
                    <a:pt x="670534" y="1022197"/>
                  </a:lnTo>
                  <a:lnTo>
                    <a:pt x="674573" y="1027925"/>
                  </a:lnTo>
                  <a:lnTo>
                    <a:pt x="676529" y="1024293"/>
                  </a:lnTo>
                  <a:close/>
                </a:path>
                <a:path w="1163955" h="1262379">
                  <a:moveTo>
                    <a:pt x="692912" y="6388"/>
                  </a:moveTo>
                  <a:lnTo>
                    <a:pt x="687311" y="7188"/>
                  </a:lnTo>
                  <a:lnTo>
                    <a:pt x="687311" y="0"/>
                  </a:lnTo>
                  <a:lnTo>
                    <a:pt x="682523" y="0"/>
                  </a:lnTo>
                  <a:lnTo>
                    <a:pt x="681863" y="7442"/>
                  </a:lnTo>
                  <a:lnTo>
                    <a:pt x="676630" y="12179"/>
                  </a:lnTo>
                  <a:lnTo>
                    <a:pt x="670941" y="16624"/>
                  </a:lnTo>
                  <a:lnTo>
                    <a:pt x="668934" y="23177"/>
                  </a:lnTo>
                  <a:lnTo>
                    <a:pt x="676389" y="19761"/>
                  </a:lnTo>
                  <a:lnTo>
                    <a:pt x="682421" y="15684"/>
                  </a:lnTo>
                  <a:lnTo>
                    <a:pt x="687705" y="11150"/>
                  </a:lnTo>
                  <a:lnTo>
                    <a:pt x="692912" y="6388"/>
                  </a:lnTo>
                  <a:close/>
                </a:path>
                <a:path w="1163955" h="1262379">
                  <a:moveTo>
                    <a:pt x="697699" y="214985"/>
                  </a:moveTo>
                  <a:lnTo>
                    <a:pt x="696899" y="207797"/>
                  </a:lnTo>
                  <a:lnTo>
                    <a:pt x="692111" y="205397"/>
                  </a:lnTo>
                  <a:lnTo>
                    <a:pt x="686511" y="204597"/>
                  </a:lnTo>
                  <a:lnTo>
                    <a:pt x="688111" y="211785"/>
                  </a:lnTo>
                  <a:lnTo>
                    <a:pt x="692111" y="214185"/>
                  </a:lnTo>
                  <a:lnTo>
                    <a:pt x="697699" y="214985"/>
                  </a:lnTo>
                  <a:close/>
                </a:path>
                <a:path w="1163955" h="1262379">
                  <a:moveTo>
                    <a:pt x="702398" y="1084529"/>
                  </a:moveTo>
                  <a:lnTo>
                    <a:pt x="701167" y="1079665"/>
                  </a:lnTo>
                  <a:lnTo>
                    <a:pt x="696099" y="1082141"/>
                  </a:lnTo>
                  <a:lnTo>
                    <a:pt x="700493" y="1088199"/>
                  </a:lnTo>
                  <a:lnTo>
                    <a:pt x="702398" y="1084529"/>
                  </a:lnTo>
                  <a:close/>
                </a:path>
                <a:path w="1163955" h="1262379">
                  <a:moveTo>
                    <a:pt x="705091" y="1110411"/>
                  </a:moveTo>
                  <a:lnTo>
                    <a:pt x="703897" y="1105573"/>
                  </a:lnTo>
                  <a:lnTo>
                    <a:pt x="698500" y="1107706"/>
                  </a:lnTo>
                  <a:lnTo>
                    <a:pt x="702995" y="1113891"/>
                  </a:lnTo>
                  <a:lnTo>
                    <a:pt x="705091" y="1110411"/>
                  </a:lnTo>
                  <a:close/>
                </a:path>
                <a:path w="1163955" h="1262379">
                  <a:moveTo>
                    <a:pt x="722604" y="1056690"/>
                  </a:moveTo>
                  <a:lnTo>
                    <a:pt x="716889" y="1053363"/>
                  </a:lnTo>
                  <a:lnTo>
                    <a:pt x="716089" y="1057363"/>
                  </a:lnTo>
                  <a:lnTo>
                    <a:pt x="708571" y="1063929"/>
                  </a:lnTo>
                  <a:lnTo>
                    <a:pt x="715289" y="1061961"/>
                  </a:lnTo>
                  <a:lnTo>
                    <a:pt x="722604" y="1056690"/>
                  </a:lnTo>
                  <a:close/>
                </a:path>
                <a:path w="1163955" h="1262379">
                  <a:moveTo>
                    <a:pt x="756450" y="999020"/>
                  </a:moveTo>
                  <a:lnTo>
                    <a:pt x="755396" y="994143"/>
                  </a:lnTo>
                  <a:lnTo>
                    <a:pt x="750455" y="996619"/>
                  </a:lnTo>
                  <a:lnTo>
                    <a:pt x="754494" y="1002690"/>
                  </a:lnTo>
                  <a:lnTo>
                    <a:pt x="756450" y="999020"/>
                  </a:lnTo>
                  <a:close/>
                </a:path>
                <a:path w="1163955" h="1262379">
                  <a:moveTo>
                    <a:pt x="782421" y="1176439"/>
                  </a:moveTo>
                  <a:lnTo>
                    <a:pt x="775233" y="1174051"/>
                  </a:lnTo>
                  <a:lnTo>
                    <a:pt x="772833" y="1178839"/>
                  </a:lnTo>
                  <a:lnTo>
                    <a:pt x="777621" y="1179639"/>
                  </a:lnTo>
                  <a:lnTo>
                    <a:pt x="777621" y="1186027"/>
                  </a:lnTo>
                  <a:lnTo>
                    <a:pt x="781621" y="1180439"/>
                  </a:lnTo>
                  <a:lnTo>
                    <a:pt x="782421" y="1176439"/>
                  </a:lnTo>
                  <a:close/>
                </a:path>
                <a:path w="1163955" h="1262379">
                  <a:moveTo>
                    <a:pt x="792810" y="993419"/>
                  </a:moveTo>
                  <a:lnTo>
                    <a:pt x="787209" y="992619"/>
                  </a:lnTo>
                  <a:lnTo>
                    <a:pt x="780021" y="989431"/>
                  </a:lnTo>
                  <a:lnTo>
                    <a:pt x="778421" y="994219"/>
                  </a:lnTo>
                  <a:lnTo>
                    <a:pt x="783221" y="995019"/>
                  </a:lnTo>
                  <a:lnTo>
                    <a:pt x="790409" y="998220"/>
                  </a:lnTo>
                  <a:lnTo>
                    <a:pt x="792810" y="993419"/>
                  </a:lnTo>
                  <a:close/>
                </a:path>
                <a:path w="1163955" h="1262379">
                  <a:moveTo>
                    <a:pt x="814387" y="475526"/>
                  </a:moveTo>
                  <a:lnTo>
                    <a:pt x="811187" y="469112"/>
                  </a:lnTo>
                  <a:lnTo>
                    <a:pt x="806196" y="461340"/>
                  </a:lnTo>
                  <a:lnTo>
                    <a:pt x="802703" y="456869"/>
                  </a:lnTo>
                  <a:lnTo>
                    <a:pt x="803998" y="460349"/>
                  </a:lnTo>
                  <a:lnTo>
                    <a:pt x="805395" y="466090"/>
                  </a:lnTo>
                  <a:lnTo>
                    <a:pt x="806196" y="473925"/>
                  </a:lnTo>
                  <a:lnTo>
                    <a:pt x="808494" y="478777"/>
                  </a:lnTo>
                  <a:lnTo>
                    <a:pt x="814387" y="475526"/>
                  </a:lnTo>
                  <a:close/>
                </a:path>
                <a:path w="1163955" h="1262379">
                  <a:moveTo>
                    <a:pt x="827405" y="1103947"/>
                  </a:moveTo>
                  <a:lnTo>
                    <a:pt x="824776" y="1101318"/>
                  </a:lnTo>
                  <a:lnTo>
                    <a:pt x="822375" y="1107706"/>
                  </a:lnTo>
                  <a:lnTo>
                    <a:pt x="812787" y="1102118"/>
                  </a:lnTo>
                  <a:lnTo>
                    <a:pt x="812787" y="1111707"/>
                  </a:lnTo>
                  <a:lnTo>
                    <a:pt x="819162" y="1112215"/>
                  </a:lnTo>
                  <a:lnTo>
                    <a:pt x="824776" y="1108608"/>
                  </a:lnTo>
                  <a:lnTo>
                    <a:pt x="827405" y="1103947"/>
                  </a:lnTo>
                  <a:close/>
                </a:path>
                <a:path w="1163955" h="1262379">
                  <a:moveTo>
                    <a:pt x="831977" y="386816"/>
                  </a:moveTo>
                  <a:lnTo>
                    <a:pt x="828192" y="384124"/>
                  </a:lnTo>
                  <a:lnTo>
                    <a:pt x="825677" y="379018"/>
                  </a:lnTo>
                  <a:lnTo>
                    <a:pt x="823315" y="376021"/>
                  </a:lnTo>
                  <a:lnTo>
                    <a:pt x="819988" y="379628"/>
                  </a:lnTo>
                  <a:lnTo>
                    <a:pt x="822871" y="382765"/>
                  </a:lnTo>
                  <a:lnTo>
                    <a:pt x="825080" y="388010"/>
                  </a:lnTo>
                  <a:lnTo>
                    <a:pt x="827735" y="390867"/>
                  </a:lnTo>
                  <a:lnTo>
                    <a:pt x="831977" y="386816"/>
                  </a:lnTo>
                  <a:close/>
                </a:path>
                <a:path w="1163955" h="1262379">
                  <a:moveTo>
                    <a:pt x="834872" y="1068844"/>
                  </a:moveTo>
                  <a:lnTo>
                    <a:pt x="834834" y="1064844"/>
                  </a:lnTo>
                  <a:lnTo>
                    <a:pt x="827976" y="1068552"/>
                  </a:lnTo>
                  <a:lnTo>
                    <a:pt x="831456" y="1072705"/>
                  </a:lnTo>
                  <a:lnTo>
                    <a:pt x="834872" y="1068844"/>
                  </a:lnTo>
                  <a:close/>
                </a:path>
                <a:path w="1163955" h="1262379">
                  <a:moveTo>
                    <a:pt x="861453" y="993101"/>
                  </a:moveTo>
                  <a:lnTo>
                    <a:pt x="855941" y="994219"/>
                  </a:lnTo>
                  <a:lnTo>
                    <a:pt x="852690" y="998042"/>
                  </a:lnTo>
                  <a:lnTo>
                    <a:pt x="857440" y="996022"/>
                  </a:lnTo>
                  <a:lnTo>
                    <a:pt x="861453" y="993101"/>
                  </a:lnTo>
                  <a:close/>
                </a:path>
                <a:path w="1163955" h="1262379">
                  <a:moveTo>
                    <a:pt x="875931" y="1077341"/>
                  </a:moveTo>
                  <a:lnTo>
                    <a:pt x="868730" y="1072540"/>
                  </a:lnTo>
                  <a:lnTo>
                    <a:pt x="866343" y="1077341"/>
                  </a:lnTo>
                  <a:lnTo>
                    <a:pt x="858342" y="1080541"/>
                  </a:lnTo>
                  <a:lnTo>
                    <a:pt x="865543" y="1084529"/>
                  </a:lnTo>
                  <a:lnTo>
                    <a:pt x="867130" y="1079741"/>
                  </a:lnTo>
                  <a:lnTo>
                    <a:pt x="875931" y="1077341"/>
                  </a:lnTo>
                  <a:close/>
                </a:path>
                <a:path w="1163955" h="1262379">
                  <a:moveTo>
                    <a:pt x="914488" y="1062659"/>
                  </a:moveTo>
                  <a:lnTo>
                    <a:pt x="913295" y="1057973"/>
                  </a:lnTo>
                  <a:lnTo>
                    <a:pt x="907897" y="1060551"/>
                  </a:lnTo>
                  <a:lnTo>
                    <a:pt x="912393" y="1066292"/>
                  </a:lnTo>
                  <a:lnTo>
                    <a:pt x="914488" y="1062659"/>
                  </a:lnTo>
                  <a:close/>
                </a:path>
                <a:path w="1163955" h="1262379">
                  <a:moveTo>
                    <a:pt x="918286" y="1003808"/>
                  </a:moveTo>
                  <a:lnTo>
                    <a:pt x="912685" y="1003007"/>
                  </a:lnTo>
                  <a:lnTo>
                    <a:pt x="905497" y="999820"/>
                  </a:lnTo>
                  <a:lnTo>
                    <a:pt x="903897" y="1004608"/>
                  </a:lnTo>
                  <a:lnTo>
                    <a:pt x="909497" y="1005408"/>
                  </a:lnTo>
                  <a:lnTo>
                    <a:pt x="915885" y="1007808"/>
                  </a:lnTo>
                  <a:lnTo>
                    <a:pt x="918286" y="1003808"/>
                  </a:lnTo>
                  <a:close/>
                </a:path>
                <a:path w="1163955" h="1262379">
                  <a:moveTo>
                    <a:pt x="926896" y="842848"/>
                  </a:moveTo>
                  <a:lnTo>
                    <a:pt x="923086" y="839978"/>
                  </a:lnTo>
                  <a:lnTo>
                    <a:pt x="919708" y="842733"/>
                  </a:lnTo>
                  <a:lnTo>
                    <a:pt x="914095" y="844664"/>
                  </a:lnTo>
                  <a:lnTo>
                    <a:pt x="911174" y="847051"/>
                  </a:lnTo>
                  <a:lnTo>
                    <a:pt x="915885" y="851166"/>
                  </a:lnTo>
                  <a:lnTo>
                    <a:pt x="918362" y="847394"/>
                  </a:lnTo>
                  <a:lnTo>
                    <a:pt x="923683" y="844969"/>
                  </a:lnTo>
                  <a:lnTo>
                    <a:pt x="926896" y="842848"/>
                  </a:lnTo>
                  <a:close/>
                </a:path>
                <a:path w="1163955" h="1262379">
                  <a:moveTo>
                    <a:pt x="963041" y="1058964"/>
                  </a:moveTo>
                  <a:lnTo>
                    <a:pt x="955852" y="1054163"/>
                  </a:lnTo>
                  <a:lnTo>
                    <a:pt x="954252" y="1058164"/>
                  </a:lnTo>
                  <a:lnTo>
                    <a:pt x="945464" y="1061351"/>
                  </a:lnTo>
                  <a:lnTo>
                    <a:pt x="952652" y="1066152"/>
                  </a:lnTo>
                  <a:lnTo>
                    <a:pt x="954252" y="1061351"/>
                  </a:lnTo>
                  <a:lnTo>
                    <a:pt x="963041" y="1058964"/>
                  </a:lnTo>
                  <a:close/>
                </a:path>
                <a:path w="1163955" h="1262379">
                  <a:moveTo>
                    <a:pt x="964641" y="994219"/>
                  </a:moveTo>
                  <a:lnTo>
                    <a:pt x="958240" y="991019"/>
                  </a:lnTo>
                  <a:lnTo>
                    <a:pt x="954011" y="993546"/>
                  </a:lnTo>
                  <a:lnTo>
                    <a:pt x="946556" y="994422"/>
                  </a:lnTo>
                  <a:lnTo>
                    <a:pt x="941946" y="996200"/>
                  </a:lnTo>
                  <a:lnTo>
                    <a:pt x="946264" y="1001420"/>
                  </a:lnTo>
                  <a:lnTo>
                    <a:pt x="948651" y="996619"/>
                  </a:lnTo>
                  <a:lnTo>
                    <a:pt x="955052" y="1003007"/>
                  </a:lnTo>
                  <a:lnTo>
                    <a:pt x="955052" y="995819"/>
                  </a:lnTo>
                  <a:lnTo>
                    <a:pt x="964641" y="994219"/>
                  </a:lnTo>
                  <a:close/>
                </a:path>
                <a:path w="1163955" h="1262379">
                  <a:moveTo>
                    <a:pt x="979830" y="1068552"/>
                  </a:moveTo>
                  <a:lnTo>
                    <a:pt x="976630" y="1064552"/>
                  </a:lnTo>
                  <a:lnTo>
                    <a:pt x="971829" y="1061351"/>
                  </a:lnTo>
                  <a:lnTo>
                    <a:pt x="970229" y="1068552"/>
                  </a:lnTo>
                  <a:lnTo>
                    <a:pt x="972629" y="1072540"/>
                  </a:lnTo>
                  <a:lnTo>
                    <a:pt x="977430" y="1074940"/>
                  </a:lnTo>
                  <a:lnTo>
                    <a:pt x="979830" y="1068552"/>
                  </a:lnTo>
                  <a:close/>
                </a:path>
                <a:path w="1163955" h="1262379">
                  <a:moveTo>
                    <a:pt x="980465" y="601535"/>
                  </a:moveTo>
                  <a:lnTo>
                    <a:pt x="976630" y="594614"/>
                  </a:lnTo>
                  <a:lnTo>
                    <a:pt x="972934" y="600748"/>
                  </a:lnTo>
                  <a:lnTo>
                    <a:pt x="965644" y="604697"/>
                  </a:lnTo>
                  <a:lnTo>
                    <a:pt x="960450" y="608215"/>
                  </a:lnTo>
                  <a:lnTo>
                    <a:pt x="963041" y="612990"/>
                  </a:lnTo>
                  <a:lnTo>
                    <a:pt x="967752" y="608774"/>
                  </a:lnTo>
                  <a:lnTo>
                    <a:pt x="975525" y="605599"/>
                  </a:lnTo>
                  <a:lnTo>
                    <a:pt x="980465" y="601535"/>
                  </a:lnTo>
                  <a:close/>
                </a:path>
                <a:path w="1163955" h="1262379">
                  <a:moveTo>
                    <a:pt x="983018" y="1126896"/>
                  </a:moveTo>
                  <a:lnTo>
                    <a:pt x="975829" y="1124496"/>
                  </a:lnTo>
                  <a:lnTo>
                    <a:pt x="973429" y="1129284"/>
                  </a:lnTo>
                  <a:lnTo>
                    <a:pt x="978230" y="1130084"/>
                  </a:lnTo>
                  <a:lnTo>
                    <a:pt x="978230" y="1136484"/>
                  </a:lnTo>
                  <a:lnTo>
                    <a:pt x="982218" y="1130884"/>
                  </a:lnTo>
                  <a:lnTo>
                    <a:pt x="983018" y="1126896"/>
                  </a:lnTo>
                  <a:close/>
                </a:path>
                <a:path w="1163955" h="1262379">
                  <a:moveTo>
                    <a:pt x="995807" y="1112507"/>
                  </a:moveTo>
                  <a:lnTo>
                    <a:pt x="988618" y="1110107"/>
                  </a:lnTo>
                  <a:lnTo>
                    <a:pt x="986218" y="1114907"/>
                  </a:lnTo>
                  <a:lnTo>
                    <a:pt x="991019" y="1115707"/>
                  </a:lnTo>
                  <a:lnTo>
                    <a:pt x="991019" y="1122095"/>
                  </a:lnTo>
                  <a:lnTo>
                    <a:pt x="995006" y="1116507"/>
                  </a:lnTo>
                  <a:lnTo>
                    <a:pt x="995807" y="1112507"/>
                  </a:lnTo>
                  <a:close/>
                </a:path>
                <a:path w="1163955" h="1262379">
                  <a:moveTo>
                    <a:pt x="1069340" y="1133284"/>
                  </a:moveTo>
                  <a:lnTo>
                    <a:pt x="1063739" y="1132484"/>
                  </a:lnTo>
                  <a:lnTo>
                    <a:pt x="1056551" y="1129284"/>
                  </a:lnTo>
                  <a:lnTo>
                    <a:pt x="1054950" y="1134084"/>
                  </a:lnTo>
                  <a:lnTo>
                    <a:pt x="1059751" y="1134884"/>
                  </a:lnTo>
                  <a:lnTo>
                    <a:pt x="1066939" y="1137285"/>
                  </a:lnTo>
                  <a:lnTo>
                    <a:pt x="1069340" y="1133284"/>
                  </a:lnTo>
                  <a:close/>
                </a:path>
                <a:path w="1163955" h="1262379">
                  <a:moveTo>
                    <a:pt x="1087716" y="1134084"/>
                  </a:moveTo>
                  <a:lnTo>
                    <a:pt x="1084516" y="1130084"/>
                  </a:lnTo>
                  <a:lnTo>
                    <a:pt x="1079728" y="1126896"/>
                  </a:lnTo>
                  <a:lnTo>
                    <a:pt x="1077328" y="1133284"/>
                  </a:lnTo>
                  <a:lnTo>
                    <a:pt x="1079728" y="1138085"/>
                  </a:lnTo>
                  <a:lnTo>
                    <a:pt x="1085316" y="1140472"/>
                  </a:lnTo>
                  <a:lnTo>
                    <a:pt x="1087716" y="1134084"/>
                  </a:lnTo>
                  <a:close/>
                </a:path>
                <a:path w="1163955" h="1262379">
                  <a:moveTo>
                    <a:pt x="1107059" y="838911"/>
                  </a:moveTo>
                  <a:lnTo>
                    <a:pt x="1103198" y="834275"/>
                  </a:lnTo>
                  <a:lnTo>
                    <a:pt x="1099794" y="833094"/>
                  </a:lnTo>
                  <a:lnTo>
                    <a:pt x="1102906" y="836777"/>
                  </a:lnTo>
                  <a:lnTo>
                    <a:pt x="1101305" y="842365"/>
                  </a:lnTo>
                  <a:lnTo>
                    <a:pt x="1099705" y="851966"/>
                  </a:lnTo>
                  <a:lnTo>
                    <a:pt x="1105306" y="845566"/>
                  </a:lnTo>
                  <a:lnTo>
                    <a:pt x="1107059" y="838911"/>
                  </a:lnTo>
                  <a:close/>
                </a:path>
                <a:path w="1163955" h="1262379">
                  <a:moveTo>
                    <a:pt x="1152156" y="932078"/>
                  </a:moveTo>
                  <a:lnTo>
                    <a:pt x="1150772" y="927163"/>
                  </a:lnTo>
                  <a:lnTo>
                    <a:pt x="1147660" y="931087"/>
                  </a:lnTo>
                  <a:lnTo>
                    <a:pt x="1145260" y="936040"/>
                  </a:lnTo>
                  <a:lnTo>
                    <a:pt x="1142263" y="940168"/>
                  </a:lnTo>
                  <a:lnTo>
                    <a:pt x="1141361" y="941755"/>
                  </a:lnTo>
                  <a:lnTo>
                    <a:pt x="1145260" y="939076"/>
                  </a:lnTo>
                  <a:lnTo>
                    <a:pt x="1150696" y="938504"/>
                  </a:lnTo>
                  <a:lnTo>
                    <a:pt x="1152156" y="932078"/>
                  </a:lnTo>
                  <a:close/>
                </a:path>
                <a:path w="1163955" h="1262379">
                  <a:moveTo>
                    <a:pt x="1163637" y="955852"/>
                  </a:moveTo>
                  <a:lnTo>
                    <a:pt x="1159344" y="953033"/>
                  </a:lnTo>
                  <a:lnTo>
                    <a:pt x="1155052" y="948270"/>
                  </a:lnTo>
                  <a:lnTo>
                    <a:pt x="1151051" y="945299"/>
                  </a:lnTo>
                  <a:lnTo>
                    <a:pt x="1147660" y="947864"/>
                  </a:lnTo>
                  <a:lnTo>
                    <a:pt x="1151953" y="951026"/>
                  </a:lnTo>
                  <a:lnTo>
                    <a:pt x="1155649" y="956360"/>
                  </a:lnTo>
                  <a:lnTo>
                    <a:pt x="1159344" y="959446"/>
                  </a:lnTo>
                  <a:lnTo>
                    <a:pt x="1163637" y="95585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444684" y="9158236"/>
              <a:ext cx="1170940" cy="676910"/>
            </a:xfrm>
            <a:custGeom>
              <a:avLst/>
              <a:gdLst/>
              <a:ahLst/>
              <a:cxnLst/>
              <a:rect l="l" t="t" r="r" b="b"/>
              <a:pathLst>
                <a:path w="1170940" h="676909">
                  <a:moveTo>
                    <a:pt x="8788" y="159207"/>
                  </a:moveTo>
                  <a:lnTo>
                    <a:pt x="7988" y="155206"/>
                  </a:lnTo>
                  <a:lnTo>
                    <a:pt x="0" y="155206"/>
                  </a:lnTo>
                  <a:lnTo>
                    <a:pt x="0" y="160807"/>
                  </a:lnTo>
                  <a:lnTo>
                    <a:pt x="4800" y="159207"/>
                  </a:lnTo>
                  <a:lnTo>
                    <a:pt x="8788" y="165608"/>
                  </a:lnTo>
                  <a:lnTo>
                    <a:pt x="8788" y="159207"/>
                  </a:lnTo>
                  <a:close/>
                </a:path>
                <a:path w="1170940" h="676909">
                  <a:moveTo>
                    <a:pt x="21577" y="441337"/>
                  </a:moveTo>
                  <a:lnTo>
                    <a:pt x="10680" y="440436"/>
                  </a:lnTo>
                  <a:lnTo>
                    <a:pt x="9893" y="444334"/>
                  </a:lnTo>
                  <a:lnTo>
                    <a:pt x="14947" y="446722"/>
                  </a:lnTo>
                  <a:lnTo>
                    <a:pt x="21577" y="441337"/>
                  </a:lnTo>
                  <a:close/>
                </a:path>
                <a:path w="1170940" h="676909">
                  <a:moveTo>
                    <a:pt x="44958" y="352615"/>
                  </a:moveTo>
                  <a:lnTo>
                    <a:pt x="43078" y="348945"/>
                  </a:lnTo>
                  <a:lnTo>
                    <a:pt x="38366" y="355015"/>
                  </a:lnTo>
                  <a:lnTo>
                    <a:pt x="43535" y="357492"/>
                  </a:lnTo>
                  <a:lnTo>
                    <a:pt x="44958" y="352615"/>
                  </a:lnTo>
                  <a:close/>
                </a:path>
                <a:path w="1170940" h="676909">
                  <a:moveTo>
                    <a:pt x="57543" y="175196"/>
                  </a:moveTo>
                  <a:lnTo>
                    <a:pt x="52743" y="175196"/>
                  </a:lnTo>
                  <a:lnTo>
                    <a:pt x="46355" y="169595"/>
                  </a:lnTo>
                  <a:lnTo>
                    <a:pt x="44754" y="177596"/>
                  </a:lnTo>
                  <a:lnTo>
                    <a:pt x="50355" y="177596"/>
                  </a:lnTo>
                  <a:lnTo>
                    <a:pt x="56743" y="183184"/>
                  </a:lnTo>
                  <a:lnTo>
                    <a:pt x="57543" y="175196"/>
                  </a:lnTo>
                  <a:close/>
                </a:path>
                <a:path w="1170940" h="676909">
                  <a:moveTo>
                    <a:pt x="68732" y="554824"/>
                  </a:moveTo>
                  <a:lnTo>
                    <a:pt x="67932" y="550024"/>
                  </a:lnTo>
                  <a:lnTo>
                    <a:pt x="63144" y="551624"/>
                  </a:lnTo>
                  <a:lnTo>
                    <a:pt x="55943" y="551624"/>
                  </a:lnTo>
                  <a:lnTo>
                    <a:pt x="55943" y="556425"/>
                  </a:lnTo>
                  <a:lnTo>
                    <a:pt x="60744" y="554824"/>
                  </a:lnTo>
                  <a:lnTo>
                    <a:pt x="68732" y="554824"/>
                  </a:lnTo>
                  <a:close/>
                </a:path>
                <a:path w="1170940" h="676909">
                  <a:moveTo>
                    <a:pt x="72732" y="343827"/>
                  </a:moveTo>
                  <a:lnTo>
                    <a:pt x="71932" y="336638"/>
                  </a:lnTo>
                  <a:lnTo>
                    <a:pt x="67132" y="334238"/>
                  </a:lnTo>
                  <a:lnTo>
                    <a:pt x="61544" y="333438"/>
                  </a:lnTo>
                  <a:lnTo>
                    <a:pt x="62344" y="340626"/>
                  </a:lnTo>
                  <a:lnTo>
                    <a:pt x="67132" y="343027"/>
                  </a:lnTo>
                  <a:lnTo>
                    <a:pt x="72732" y="343827"/>
                  </a:lnTo>
                  <a:close/>
                </a:path>
                <a:path w="1170940" h="676909">
                  <a:moveTo>
                    <a:pt x="75120" y="188785"/>
                  </a:moveTo>
                  <a:lnTo>
                    <a:pt x="74333" y="184785"/>
                  </a:lnTo>
                  <a:lnTo>
                    <a:pt x="66332" y="184785"/>
                  </a:lnTo>
                  <a:lnTo>
                    <a:pt x="66332" y="190373"/>
                  </a:lnTo>
                  <a:lnTo>
                    <a:pt x="71132" y="188785"/>
                  </a:lnTo>
                  <a:lnTo>
                    <a:pt x="74333" y="195173"/>
                  </a:lnTo>
                  <a:lnTo>
                    <a:pt x="75120" y="188785"/>
                  </a:lnTo>
                  <a:close/>
                </a:path>
                <a:path w="1170940" h="676909">
                  <a:moveTo>
                    <a:pt x="105727" y="428904"/>
                  </a:moveTo>
                  <a:lnTo>
                    <a:pt x="99098" y="422948"/>
                  </a:lnTo>
                  <a:lnTo>
                    <a:pt x="97421" y="430936"/>
                  </a:lnTo>
                  <a:lnTo>
                    <a:pt x="102400" y="432244"/>
                  </a:lnTo>
                  <a:lnTo>
                    <a:pt x="105727" y="428904"/>
                  </a:lnTo>
                  <a:close/>
                </a:path>
                <a:path w="1170940" h="676909">
                  <a:moveTo>
                    <a:pt x="128676" y="329438"/>
                  </a:moveTo>
                  <a:lnTo>
                    <a:pt x="119913" y="327863"/>
                  </a:lnTo>
                  <a:lnTo>
                    <a:pt x="118478" y="332435"/>
                  </a:lnTo>
                  <a:lnTo>
                    <a:pt x="122161" y="335508"/>
                  </a:lnTo>
                  <a:lnTo>
                    <a:pt x="128676" y="329438"/>
                  </a:lnTo>
                  <a:close/>
                </a:path>
                <a:path w="1170940" h="676909">
                  <a:moveTo>
                    <a:pt x="195707" y="365810"/>
                  </a:moveTo>
                  <a:lnTo>
                    <a:pt x="192519" y="360565"/>
                  </a:lnTo>
                  <a:lnTo>
                    <a:pt x="187020" y="364604"/>
                  </a:lnTo>
                  <a:lnTo>
                    <a:pt x="194551" y="370446"/>
                  </a:lnTo>
                  <a:lnTo>
                    <a:pt x="195707" y="365810"/>
                  </a:lnTo>
                  <a:close/>
                </a:path>
                <a:path w="1170940" h="676909">
                  <a:moveTo>
                    <a:pt x="230174" y="519658"/>
                  </a:moveTo>
                  <a:lnTo>
                    <a:pt x="229374" y="510070"/>
                  </a:lnTo>
                  <a:lnTo>
                    <a:pt x="226174" y="504469"/>
                  </a:lnTo>
                  <a:lnTo>
                    <a:pt x="218186" y="505269"/>
                  </a:lnTo>
                  <a:lnTo>
                    <a:pt x="219786" y="512457"/>
                  </a:lnTo>
                  <a:lnTo>
                    <a:pt x="223774" y="518058"/>
                  </a:lnTo>
                  <a:lnTo>
                    <a:pt x="230174" y="519658"/>
                  </a:lnTo>
                  <a:close/>
                </a:path>
                <a:path w="1170940" h="676909">
                  <a:moveTo>
                    <a:pt x="259740" y="304660"/>
                  </a:moveTo>
                  <a:lnTo>
                    <a:pt x="258940" y="300672"/>
                  </a:lnTo>
                  <a:lnTo>
                    <a:pt x="250952" y="300672"/>
                  </a:lnTo>
                  <a:lnTo>
                    <a:pt x="250952" y="306260"/>
                  </a:lnTo>
                  <a:lnTo>
                    <a:pt x="256552" y="305460"/>
                  </a:lnTo>
                  <a:lnTo>
                    <a:pt x="259740" y="311061"/>
                  </a:lnTo>
                  <a:lnTo>
                    <a:pt x="259740" y="304660"/>
                  </a:lnTo>
                  <a:close/>
                </a:path>
                <a:path w="1170940" h="676909">
                  <a:moveTo>
                    <a:pt x="291261" y="628713"/>
                  </a:moveTo>
                  <a:lnTo>
                    <a:pt x="284518" y="622757"/>
                  </a:lnTo>
                  <a:lnTo>
                    <a:pt x="283171" y="630732"/>
                  </a:lnTo>
                  <a:lnTo>
                    <a:pt x="288112" y="632040"/>
                  </a:lnTo>
                  <a:lnTo>
                    <a:pt x="291261" y="628713"/>
                  </a:lnTo>
                  <a:close/>
                </a:path>
                <a:path w="1170940" h="676909">
                  <a:moveTo>
                    <a:pt x="300443" y="609104"/>
                  </a:moveTo>
                  <a:lnTo>
                    <a:pt x="296506" y="612368"/>
                  </a:lnTo>
                  <a:lnTo>
                    <a:pt x="294817" y="616978"/>
                  </a:lnTo>
                  <a:lnTo>
                    <a:pt x="298005" y="613270"/>
                  </a:lnTo>
                  <a:lnTo>
                    <a:pt x="300443" y="609104"/>
                  </a:lnTo>
                  <a:close/>
                </a:path>
                <a:path w="1170940" h="676909">
                  <a:moveTo>
                    <a:pt x="303898" y="595287"/>
                  </a:moveTo>
                  <a:lnTo>
                    <a:pt x="300672" y="591426"/>
                  </a:lnTo>
                  <a:lnTo>
                    <a:pt x="297307" y="595579"/>
                  </a:lnTo>
                  <a:lnTo>
                    <a:pt x="303822" y="599287"/>
                  </a:lnTo>
                  <a:lnTo>
                    <a:pt x="303898" y="595287"/>
                  </a:lnTo>
                  <a:close/>
                </a:path>
                <a:path w="1170940" h="676909">
                  <a:moveTo>
                    <a:pt x="341464" y="209054"/>
                  </a:moveTo>
                  <a:lnTo>
                    <a:pt x="339585" y="205422"/>
                  </a:lnTo>
                  <a:lnTo>
                    <a:pt x="334873" y="211162"/>
                  </a:lnTo>
                  <a:lnTo>
                    <a:pt x="340042" y="213741"/>
                  </a:lnTo>
                  <a:lnTo>
                    <a:pt x="341464" y="209054"/>
                  </a:lnTo>
                  <a:close/>
                </a:path>
                <a:path w="1170940" h="676909">
                  <a:moveTo>
                    <a:pt x="344462" y="603580"/>
                  </a:moveTo>
                  <a:lnTo>
                    <a:pt x="333552" y="602678"/>
                  </a:lnTo>
                  <a:lnTo>
                    <a:pt x="332765" y="606564"/>
                  </a:lnTo>
                  <a:lnTo>
                    <a:pt x="337832" y="608965"/>
                  </a:lnTo>
                  <a:lnTo>
                    <a:pt x="344462" y="603580"/>
                  </a:lnTo>
                  <a:close/>
                </a:path>
                <a:path w="1170940" h="676909">
                  <a:moveTo>
                    <a:pt x="361937" y="75590"/>
                  </a:moveTo>
                  <a:lnTo>
                    <a:pt x="360032" y="71958"/>
                  </a:lnTo>
                  <a:lnTo>
                    <a:pt x="355650" y="77685"/>
                  </a:lnTo>
                  <a:lnTo>
                    <a:pt x="360705" y="80276"/>
                  </a:lnTo>
                  <a:lnTo>
                    <a:pt x="361937" y="75590"/>
                  </a:lnTo>
                  <a:close/>
                </a:path>
                <a:path w="1170940" h="676909">
                  <a:moveTo>
                    <a:pt x="375526" y="671804"/>
                  </a:moveTo>
                  <a:lnTo>
                    <a:pt x="373621" y="668172"/>
                  </a:lnTo>
                  <a:lnTo>
                    <a:pt x="369239" y="673900"/>
                  </a:lnTo>
                  <a:lnTo>
                    <a:pt x="374294" y="676490"/>
                  </a:lnTo>
                  <a:lnTo>
                    <a:pt x="375526" y="671804"/>
                  </a:lnTo>
                  <a:close/>
                </a:path>
                <a:path w="1170940" h="676909">
                  <a:moveTo>
                    <a:pt x="380009" y="104444"/>
                  </a:moveTo>
                  <a:lnTo>
                    <a:pt x="375627" y="107264"/>
                  </a:lnTo>
                  <a:lnTo>
                    <a:pt x="374396" y="112318"/>
                  </a:lnTo>
                  <a:lnTo>
                    <a:pt x="377723" y="108762"/>
                  </a:lnTo>
                  <a:lnTo>
                    <a:pt x="380009" y="104444"/>
                  </a:lnTo>
                  <a:close/>
                </a:path>
                <a:path w="1170940" h="676909">
                  <a:moveTo>
                    <a:pt x="408393" y="603567"/>
                  </a:moveTo>
                  <a:lnTo>
                    <a:pt x="407593" y="599579"/>
                  </a:lnTo>
                  <a:lnTo>
                    <a:pt x="399605" y="599579"/>
                  </a:lnTo>
                  <a:lnTo>
                    <a:pt x="399605" y="605167"/>
                  </a:lnTo>
                  <a:lnTo>
                    <a:pt x="404406" y="604367"/>
                  </a:lnTo>
                  <a:lnTo>
                    <a:pt x="407593" y="609968"/>
                  </a:lnTo>
                  <a:lnTo>
                    <a:pt x="408393" y="603567"/>
                  </a:lnTo>
                  <a:close/>
                </a:path>
                <a:path w="1170940" h="676909">
                  <a:moveTo>
                    <a:pt x="417690" y="633145"/>
                  </a:moveTo>
                  <a:lnTo>
                    <a:pt x="415950" y="630402"/>
                  </a:lnTo>
                  <a:lnTo>
                    <a:pt x="409194" y="629145"/>
                  </a:lnTo>
                  <a:lnTo>
                    <a:pt x="411594" y="634746"/>
                  </a:lnTo>
                  <a:lnTo>
                    <a:pt x="410794" y="644334"/>
                  </a:lnTo>
                  <a:lnTo>
                    <a:pt x="417182" y="644334"/>
                  </a:lnTo>
                  <a:lnTo>
                    <a:pt x="417169" y="637692"/>
                  </a:lnTo>
                  <a:lnTo>
                    <a:pt x="417690" y="633145"/>
                  </a:lnTo>
                  <a:close/>
                </a:path>
                <a:path w="1170940" h="676909">
                  <a:moveTo>
                    <a:pt x="470738" y="390982"/>
                  </a:moveTo>
                  <a:lnTo>
                    <a:pt x="466420" y="389686"/>
                  </a:lnTo>
                  <a:lnTo>
                    <a:pt x="460146" y="388378"/>
                  </a:lnTo>
                  <a:lnTo>
                    <a:pt x="454774" y="389178"/>
                  </a:lnTo>
                  <a:lnTo>
                    <a:pt x="453148" y="394182"/>
                  </a:lnTo>
                  <a:lnTo>
                    <a:pt x="458939" y="393458"/>
                  </a:lnTo>
                  <a:lnTo>
                    <a:pt x="464642" y="395579"/>
                  </a:lnTo>
                  <a:lnTo>
                    <a:pt x="468998" y="396201"/>
                  </a:lnTo>
                  <a:lnTo>
                    <a:pt x="470738" y="390982"/>
                  </a:lnTo>
                  <a:close/>
                </a:path>
                <a:path w="1170940" h="676909">
                  <a:moveTo>
                    <a:pt x="473329" y="454621"/>
                  </a:moveTo>
                  <a:lnTo>
                    <a:pt x="470115" y="450761"/>
                  </a:lnTo>
                  <a:lnTo>
                    <a:pt x="466737" y="454914"/>
                  </a:lnTo>
                  <a:lnTo>
                    <a:pt x="473252" y="458622"/>
                  </a:lnTo>
                  <a:lnTo>
                    <a:pt x="473329" y="454621"/>
                  </a:lnTo>
                  <a:close/>
                </a:path>
                <a:path w="1170940" h="676909">
                  <a:moveTo>
                    <a:pt x="478726" y="574001"/>
                  </a:moveTo>
                  <a:lnTo>
                    <a:pt x="467931" y="573100"/>
                  </a:lnTo>
                  <a:lnTo>
                    <a:pt x="467334" y="576999"/>
                  </a:lnTo>
                  <a:lnTo>
                    <a:pt x="472427" y="579399"/>
                  </a:lnTo>
                  <a:lnTo>
                    <a:pt x="478726" y="574001"/>
                  </a:lnTo>
                  <a:close/>
                </a:path>
                <a:path w="1170940" h="676909">
                  <a:moveTo>
                    <a:pt x="481507" y="357352"/>
                  </a:moveTo>
                  <a:lnTo>
                    <a:pt x="477126" y="360616"/>
                  </a:lnTo>
                  <a:lnTo>
                    <a:pt x="475894" y="365213"/>
                  </a:lnTo>
                  <a:lnTo>
                    <a:pt x="479221" y="361505"/>
                  </a:lnTo>
                  <a:lnTo>
                    <a:pt x="481507" y="357352"/>
                  </a:lnTo>
                  <a:close/>
                </a:path>
                <a:path w="1170940" h="676909">
                  <a:moveTo>
                    <a:pt x="484327" y="392582"/>
                  </a:moveTo>
                  <a:lnTo>
                    <a:pt x="483527" y="388581"/>
                  </a:lnTo>
                  <a:lnTo>
                    <a:pt x="475526" y="388581"/>
                  </a:lnTo>
                  <a:lnTo>
                    <a:pt x="475526" y="394182"/>
                  </a:lnTo>
                  <a:lnTo>
                    <a:pt x="480326" y="393382"/>
                  </a:lnTo>
                  <a:lnTo>
                    <a:pt x="484327" y="398970"/>
                  </a:lnTo>
                  <a:lnTo>
                    <a:pt x="484327" y="392582"/>
                  </a:lnTo>
                  <a:close/>
                </a:path>
                <a:path w="1170940" h="676909">
                  <a:moveTo>
                    <a:pt x="521881" y="498881"/>
                  </a:moveTo>
                  <a:lnTo>
                    <a:pt x="520280" y="491680"/>
                  </a:lnTo>
                  <a:lnTo>
                    <a:pt x="515493" y="490080"/>
                  </a:lnTo>
                  <a:lnTo>
                    <a:pt x="506704" y="493280"/>
                  </a:lnTo>
                  <a:lnTo>
                    <a:pt x="507504" y="495681"/>
                  </a:lnTo>
                  <a:lnTo>
                    <a:pt x="508292" y="498881"/>
                  </a:lnTo>
                  <a:lnTo>
                    <a:pt x="509092" y="501269"/>
                  </a:lnTo>
                  <a:lnTo>
                    <a:pt x="513092" y="500468"/>
                  </a:lnTo>
                  <a:lnTo>
                    <a:pt x="517893" y="499681"/>
                  </a:lnTo>
                  <a:lnTo>
                    <a:pt x="521881" y="498881"/>
                  </a:lnTo>
                  <a:close/>
                </a:path>
                <a:path w="1170940" h="676909">
                  <a:moveTo>
                    <a:pt x="539470" y="499681"/>
                  </a:moveTo>
                  <a:lnTo>
                    <a:pt x="538670" y="490080"/>
                  </a:lnTo>
                  <a:lnTo>
                    <a:pt x="535470" y="484492"/>
                  </a:lnTo>
                  <a:lnTo>
                    <a:pt x="527481" y="485292"/>
                  </a:lnTo>
                  <a:lnTo>
                    <a:pt x="529882" y="492480"/>
                  </a:lnTo>
                  <a:lnTo>
                    <a:pt x="533869" y="498081"/>
                  </a:lnTo>
                  <a:lnTo>
                    <a:pt x="539470" y="499681"/>
                  </a:lnTo>
                  <a:close/>
                </a:path>
                <a:path w="1170940" h="676909">
                  <a:moveTo>
                    <a:pt x="560984" y="242265"/>
                  </a:moveTo>
                  <a:lnTo>
                    <a:pt x="557047" y="245529"/>
                  </a:lnTo>
                  <a:lnTo>
                    <a:pt x="555358" y="250126"/>
                  </a:lnTo>
                  <a:lnTo>
                    <a:pt x="558546" y="246418"/>
                  </a:lnTo>
                  <a:lnTo>
                    <a:pt x="560984" y="242265"/>
                  </a:lnTo>
                  <a:close/>
                </a:path>
                <a:path w="1170940" h="676909">
                  <a:moveTo>
                    <a:pt x="600138" y="171932"/>
                  </a:moveTo>
                  <a:lnTo>
                    <a:pt x="596214" y="175196"/>
                  </a:lnTo>
                  <a:lnTo>
                    <a:pt x="594525" y="179806"/>
                  </a:lnTo>
                  <a:lnTo>
                    <a:pt x="597712" y="176098"/>
                  </a:lnTo>
                  <a:lnTo>
                    <a:pt x="600138" y="171932"/>
                  </a:lnTo>
                  <a:close/>
                </a:path>
                <a:path w="1170940" h="676909">
                  <a:moveTo>
                    <a:pt x="616991" y="455714"/>
                  </a:moveTo>
                  <a:lnTo>
                    <a:pt x="612190" y="455714"/>
                  </a:lnTo>
                  <a:lnTo>
                    <a:pt x="605802" y="450126"/>
                  </a:lnTo>
                  <a:lnTo>
                    <a:pt x="604202" y="458114"/>
                  </a:lnTo>
                  <a:lnTo>
                    <a:pt x="609003" y="458114"/>
                  </a:lnTo>
                  <a:lnTo>
                    <a:pt x="615391" y="463715"/>
                  </a:lnTo>
                  <a:lnTo>
                    <a:pt x="616991" y="455714"/>
                  </a:lnTo>
                  <a:close/>
                </a:path>
                <a:path w="1170940" h="676909">
                  <a:moveTo>
                    <a:pt x="620991" y="267106"/>
                  </a:moveTo>
                  <a:lnTo>
                    <a:pt x="619175" y="261061"/>
                  </a:lnTo>
                  <a:lnTo>
                    <a:pt x="613689" y="257111"/>
                  </a:lnTo>
                  <a:lnTo>
                    <a:pt x="608063" y="256768"/>
                  </a:lnTo>
                  <a:lnTo>
                    <a:pt x="605802" y="261505"/>
                  </a:lnTo>
                  <a:lnTo>
                    <a:pt x="612190" y="260705"/>
                  </a:lnTo>
                  <a:lnTo>
                    <a:pt x="614591" y="266306"/>
                  </a:lnTo>
                  <a:lnTo>
                    <a:pt x="620991" y="267106"/>
                  </a:lnTo>
                  <a:close/>
                </a:path>
                <a:path w="1170940" h="676909">
                  <a:moveTo>
                    <a:pt x="632180" y="403771"/>
                  </a:moveTo>
                  <a:lnTo>
                    <a:pt x="631380" y="398970"/>
                  </a:lnTo>
                  <a:lnTo>
                    <a:pt x="626579" y="400570"/>
                  </a:lnTo>
                  <a:lnTo>
                    <a:pt x="619391" y="400570"/>
                  </a:lnTo>
                  <a:lnTo>
                    <a:pt x="619391" y="405371"/>
                  </a:lnTo>
                  <a:lnTo>
                    <a:pt x="624179" y="403771"/>
                  </a:lnTo>
                  <a:lnTo>
                    <a:pt x="632180" y="403771"/>
                  </a:lnTo>
                  <a:close/>
                </a:path>
                <a:path w="1170940" h="676909">
                  <a:moveTo>
                    <a:pt x="634276" y="256908"/>
                  </a:moveTo>
                  <a:lnTo>
                    <a:pt x="631088" y="253022"/>
                  </a:lnTo>
                  <a:lnTo>
                    <a:pt x="627380" y="257517"/>
                  </a:lnTo>
                  <a:lnTo>
                    <a:pt x="634009" y="261112"/>
                  </a:lnTo>
                  <a:lnTo>
                    <a:pt x="634276" y="256908"/>
                  </a:lnTo>
                  <a:close/>
                </a:path>
                <a:path w="1170940" h="676909">
                  <a:moveTo>
                    <a:pt x="656945" y="390982"/>
                  </a:moveTo>
                  <a:lnTo>
                    <a:pt x="656145" y="386181"/>
                  </a:lnTo>
                  <a:lnTo>
                    <a:pt x="651357" y="387781"/>
                  </a:lnTo>
                  <a:lnTo>
                    <a:pt x="644169" y="387781"/>
                  </a:lnTo>
                  <a:lnTo>
                    <a:pt x="644169" y="392582"/>
                  </a:lnTo>
                  <a:lnTo>
                    <a:pt x="648957" y="390982"/>
                  </a:lnTo>
                  <a:lnTo>
                    <a:pt x="656945" y="390982"/>
                  </a:lnTo>
                  <a:close/>
                </a:path>
                <a:path w="1170940" h="676909">
                  <a:moveTo>
                    <a:pt x="693712" y="534047"/>
                  </a:moveTo>
                  <a:lnTo>
                    <a:pt x="692912" y="530047"/>
                  </a:lnTo>
                  <a:lnTo>
                    <a:pt x="686523" y="531647"/>
                  </a:lnTo>
                  <a:lnTo>
                    <a:pt x="676135" y="531647"/>
                  </a:lnTo>
                  <a:lnTo>
                    <a:pt x="676135" y="537235"/>
                  </a:lnTo>
                  <a:lnTo>
                    <a:pt x="679843" y="538721"/>
                  </a:lnTo>
                  <a:lnTo>
                    <a:pt x="684225" y="542531"/>
                  </a:lnTo>
                  <a:lnTo>
                    <a:pt x="688162" y="544093"/>
                  </a:lnTo>
                  <a:lnTo>
                    <a:pt x="690511" y="538835"/>
                  </a:lnTo>
                  <a:lnTo>
                    <a:pt x="684923" y="538835"/>
                  </a:lnTo>
                  <a:lnTo>
                    <a:pt x="684923" y="535635"/>
                  </a:lnTo>
                  <a:lnTo>
                    <a:pt x="688124" y="534047"/>
                  </a:lnTo>
                  <a:lnTo>
                    <a:pt x="693712" y="534047"/>
                  </a:lnTo>
                  <a:close/>
                </a:path>
                <a:path w="1170940" h="676909">
                  <a:moveTo>
                    <a:pt x="713892" y="430644"/>
                  </a:moveTo>
                  <a:lnTo>
                    <a:pt x="710666" y="426783"/>
                  </a:lnTo>
                  <a:lnTo>
                    <a:pt x="707301" y="430949"/>
                  </a:lnTo>
                  <a:lnTo>
                    <a:pt x="713816" y="434657"/>
                  </a:lnTo>
                  <a:lnTo>
                    <a:pt x="713892" y="430644"/>
                  </a:lnTo>
                  <a:close/>
                </a:path>
                <a:path w="1170940" h="676909">
                  <a:moveTo>
                    <a:pt x="719289" y="277495"/>
                  </a:moveTo>
                  <a:lnTo>
                    <a:pt x="718489" y="273494"/>
                  </a:lnTo>
                  <a:lnTo>
                    <a:pt x="710501" y="273494"/>
                  </a:lnTo>
                  <a:lnTo>
                    <a:pt x="710501" y="279095"/>
                  </a:lnTo>
                  <a:lnTo>
                    <a:pt x="715289" y="278295"/>
                  </a:lnTo>
                  <a:lnTo>
                    <a:pt x="718489" y="283883"/>
                  </a:lnTo>
                  <a:lnTo>
                    <a:pt x="719289" y="277495"/>
                  </a:lnTo>
                  <a:close/>
                </a:path>
                <a:path w="1170940" h="676909">
                  <a:moveTo>
                    <a:pt x="738060" y="33324"/>
                  </a:moveTo>
                  <a:lnTo>
                    <a:pt x="733679" y="36131"/>
                  </a:lnTo>
                  <a:lnTo>
                    <a:pt x="732434" y="41186"/>
                  </a:lnTo>
                  <a:lnTo>
                    <a:pt x="735774" y="37630"/>
                  </a:lnTo>
                  <a:lnTo>
                    <a:pt x="738060" y="33324"/>
                  </a:lnTo>
                  <a:close/>
                </a:path>
                <a:path w="1170940" h="676909">
                  <a:moveTo>
                    <a:pt x="765048" y="475399"/>
                  </a:moveTo>
                  <a:lnTo>
                    <a:pt x="761822" y="471538"/>
                  </a:lnTo>
                  <a:lnTo>
                    <a:pt x="758444" y="475703"/>
                  </a:lnTo>
                  <a:lnTo>
                    <a:pt x="764971" y="479412"/>
                  </a:lnTo>
                  <a:lnTo>
                    <a:pt x="765048" y="475399"/>
                  </a:lnTo>
                  <a:close/>
                </a:path>
                <a:path w="1170940" h="676909">
                  <a:moveTo>
                    <a:pt x="770356" y="442175"/>
                  </a:moveTo>
                  <a:lnTo>
                    <a:pt x="764044" y="441337"/>
                  </a:lnTo>
                  <a:lnTo>
                    <a:pt x="764844" y="445325"/>
                  </a:lnTo>
                  <a:lnTo>
                    <a:pt x="760780" y="454367"/>
                  </a:lnTo>
                  <a:lnTo>
                    <a:pt x="765937" y="449922"/>
                  </a:lnTo>
                  <a:lnTo>
                    <a:pt x="770356" y="442175"/>
                  </a:lnTo>
                  <a:close/>
                </a:path>
                <a:path w="1170940" h="676909">
                  <a:moveTo>
                    <a:pt x="774928" y="377101"/>
                  </a:moveTo>
                  <a:lnTo>
                    <a:pt x="771753" y="373240"/>
                  </a:lnTo>
                  <a:lnTo>
                    <a:pt x="768045" y="377393"/>
                  </a:lnTo>
                  <a:lnTo>
                    <a:pt x="774674" y="381101"/>
                  </a:lnTo>
                  <a:lnTo>
                    <a:pt x="774928" y="377101"/>
                  </a:lnTo>
                  <a:close/>
                </a:path>
                <a:path w="1170940" h="676909">
                  <a:moveTo>
                    <a:pt x="778929" y="497776"/>
                  </a:moveTo>
                  <a:lnTo>
                    <a:pt x="775741" y="493915"/>
                  </a:lnTo>
                  <a:lnTo>
                    <a:pt x="772033" y="498081"/>
                  </a:lnTo>
                  <a:lnTo>
                    <a:pt x="778662" y="501789"/>
                  </a:lnTo>
                  <a:lnTo>
                    <a:pt x="778929" y="497776"/>
                  </a:lnTo>
                  <a:close/>
                </a:path>
                <a:path w="1170940" h="676909">
                  <a:moveTo>
                    <a:pt x="805599" y="363004"/>
                  </a:moveTo>
                  <a:lnTo>
                    <a:pt x="804799" y="358216"/>
                  </a:lnTo>
                  <a:lnTo>
                    <a:pt x="800011" y="359816"/>
                  </a:lnTo>
                  <a:lnTo>
                    <a:pt x="792810" y="359816"/>
                  </a:lnTo>
                  <a:lnTo>
                    <a:pt x="792810" y="364604"/>
                  </a:lnTo>
                  <a:lnTo>
                    <a:pt x="797610" y="363004"/>
                  </a:lnTo>
                  <a:lnTo>
                    <a:pt x="805599" y="363004"/>
                  </a:lnTo>
                  <a:close/>
                </a:path>
                <a:path w="1170940" h="676909">
                  <a:moveTo>
                    <a:pt x="834644" y="325031"/>
                  </a:moveTo>
                  <a:lnTo>
                    <a:pt x="830376" y="327837"/>
                  </a:lnTo>
                  <a:lnTo>
                    <a:pt x="828802" y="332905"/>
                  </a:lnTo>
                  <a:lnTo>
                    <a:pt x="832180" y="329336"/>
                  </a:lnTo>
                  <a:lnTo>
                    <a:pt x="834644" y="325031"/>
                  </a:lnTo>
                  <a:close/>
                </a:path>
                <a:path w="1170940" h="676909">
                  <a:moveTo>
                    <a:pt x="843965" y="40919"/>
                  </a:moveTo>
                  <a:lnTo>
                    <a:pt x="843165" y="33731"/>
                  </a:lnTo>
                  <a:lnTo>
                    <a:pt x="838365" y="31330"/>
                  </a:lnTo>
                  <a:lnTo>
                    <a:pt x="832777" y="30530"/>
                  </a:lnTo>
                  <a:lnTo>
                    <a:pt x="834377" y="37731"/>
                  </a:lnTo>
                  <a:lnTo>
                    <a:pt x="838365" y="40132"/>
                  </a:lnTo>
                  <a:lnTo>
                    <a:pt x="843965" y="40919"/>
                  </a:lnTo>
                  <a:close/>
                </a:path>
                <a:path w="1170940" h="676909">
                  <a:moveTo>
                    <a:pt x="864743" y="28930"/>
                  </a:moveTo>
                  <a:lnTo>
                    <a:pt x="863942" y="24942"/>
                  </a:lnTo>
                  <a:lnTo>
                    <a:pt x="855954" y="24942"/>
                  </a:lnTo>
                  <a:lnTo>
                    <a:pt x="855954" y="30530"/>
                  </a:lnTo>
                  <a:lnTo>
                    <a:pt x="860755" y="28930"/>
                  </a:lnTo>
                  <a:lnTo>
                    <a:pt x="863942" y="34531"/>
                  </a:lnTo>
                  <a:lnTo>
                    <a:pt x="864743" y="28930"/>
                  </a:lnTo>
                  <a:close/>
                </a:path>
                <a:path w="1170940" h="676909">
                  <a:moveTo>
                    <a:pt x="867879" y="331431"/>
                  </a:moveTo>
                  <a:lnTo>
                    <a:pt x="863942" y="334238"/>
                  </a:lnTo>
                  <a:lnTo>
                    <a:pt x="862253" y="339293"/>
                  </a:lnTo>
                  <a:lnTo>
                    <a:pt x="865441" y="335737"/>
                  </a:lnTo>
                  <a:lnTo>
                    <a:pt x="867879" y="331431"/>
                  </a:lnTo>
                  <a:close/>
                </a:path>
                <a:path w="1170940" h="676909">
                  <a:moveTo>
                    <a:pt x="877938" y="410464"/>
                  </a:moveTo>
                  <a:lnTo>
                    <a:pt x="876211" y="406831"/>
                  </a:lnTo>
                  <a:lnTo>
                    <a:pt x="871943" y="412559"/>
                  </a:lnTo>
                  <a:lnTo>
                    <a:pt x="876655" y="415150"/>
                  </a:lnTo>
                  <a:lnTo>
                    <a:pt x="877938" y="410464"/>
                  </a:lnTo>
                  <a:close/>
                </a:path>
                <a:path w="1170940" h="676909">
                  <a:moveTo>
                    <a:pt x="879932" y="532447"/>
                  </a:moveTo>
                  <a:lnTo>
                    <a:pt x="879132" y="528447"/>
                  </a:lnTo>
                  <a:lnTo>
                    <a:pt x="871143" y="528447"/>
                  </a:lnTo>
                  <a:lnTo>
                    <a:pt x="871143" y="534047"/>
                  </a:lnTo>
                  <a:lnTo>
                    <a:pt x="875931" y="532447"/>
                  </a:lnTo>
                  <a:lnTo>
                    <a:pt x="879132" y="538835"/>
                  </a:lnTo>
                  <a:lnTo>
                    <a:pt x="879932" y="532447"/>
                  </a:lnTo>
                  <a:close/>
                </a:path>
                <a:path w="1170940" h="676909">
                  <a:moveTo>
                    <a:pt x="888415" y="3860"/>
                  </a:moveTo>
                  <a:lnTo>
                    <a:pt x="885240" y="0"/>
                  </a:lnTo>
                  <a:lnTo>
                    <a:pt x="881532" y="4165"/>
                  </a:lnTo>
                  <a:lnTo>
                    <a:pt x="888161" y="7874"/>
                  </a:lnTo>
                  <a:lnTo>
                    <a:pt x="888415" y="3860"/>
                  </a:lnTo>
                  <a:close/>
                </a:path>
                <a:path w="1170940" h="676909">
                  <a:moveTo>
                    <a:pt x="896112" y="266801"/>
                  </a:moveTo>
                  <a:lnTo>
                    <a:pt x="892886" y="262940"/>
                  </a:lnTo>
                  <a:lnTo>
                    <a:pt x="889520" y="267106"/>
                  </a:lnTo>
                  <a:lnTo>
                    <a:pt x="896035" y="270814"/>
                  </a:lnTo>
                  <a:lnTo>
                    <a:pt x="896112" y="266801"/>
                  </a:lnTo>
                  <a:close/>
                </a:path>
                <a:path w="1170940" h="676909">
                  <a:moveTo>
                    <a:pt x="919086" y="402971"/>
                  </a:moveTo>
                  <a:lnTo>
                    <a:pt x="910297" y="401370"/>
                  </a:lnTo>
                  <a:lnTo>
                    <a:pt x="911098" y="406171"/>
                  </a:lnTo>
                  <a:lnTo>
                    <a:pt x="904709" y="411759"/>
                  </a:lnTo>
                  <a:lnTo>
                    <a:pt x="912698" y="413359"/>
                  </a:lnTo>
                  <a:lnTo>
                    <a:pt x="912698" y="408559"/>
                  </a:lnTo>
                  <a:lnTo>
                    <a:pt x="919086" y="402971"/>
                  </a:lnTo>
                  <a:close/>
                </a:path>
                <a:path w="1170940" h="676909">
                  <a:moveTo>
                    <a:pt x="924687" y="323850"/>
                  </a:moveTo>
                  <a:lnTo>
                    <a:pt x="923886" y="319049"/>
                  </a:lnTo>
                  <a:lnTo>
                    <a:pt x="919086" y="320649"/>
                  </a:lnTo>
                  <a:lnTo>
                    <a:pt x="911898" y="320649"/>
                  </a:lnTo>
                  <a:lnTo>
                    <a:pt x="911898" y="325450"/>
                  </a:lnTo>
                  <a:lnTo>
                    <a:pt x="916698" y="323850"/>
                  </a:lnTo>
                  <a:lnTo>
                    <a:pt x="924687" y="323850"/>
                  </a:lnTo>
                  <a:close/>
                </a:path>
                <a:path w="1170940" h="676909">
                  <a:moveTo>
                    <a:pt x="947559" y="374192"/>
                  </a:moveTo>
                  <a:lnTo>
                    <a:pt x="944384" y="370154"/>
                  </a:lnTo>
                  <a:lnTo>
                    <a:pt x="940676" y="374192"/>
                  </a:lnTo>
                  <a:lnTo>
                    <a:pt x="947305" y="378244"/>
                  </a:lnTo>
                  <a:lnTo>
                    <a:pt x="947559" y="374192"/>
                  </a:lnTo>
                  <a:close/>
                </a:path>
                <a:path w="1170940" h="676909">
                  <a:moveTo>
                    <a:pt x="960653" y="198374"/>
                  </a:moveTo>
                  <a:lnTo>
                    <a:pt x="951865" y="196773"/>
                  </a:lnTo>
                  <a:lnTo>
                    <a:pt x="951865" y="201561"/>
                  </a:lnTo>
                  <a:lnTo>
                    <a:pt x="945464" y="207162"/>
                  </a:lnTo>
                  <a:lnTo>
                    <a:pt x="954252" y="208762"/>
                  </a:lnTo>
                  <a:lnTo>
                    <a:pt x="954252" y="203962"/>
                  </a:lnTo>
                  <a:lnTo>
                    <a:pt x="960653" y="198374"/>
                  </a:lnTo>
                  <a:close/>
                </a:path>
                <a:path w="1170940" h="676909">
                  <a:moveTo>
                    <a:pt x="971778" y="265887"/>
                  </a:moveTo>
                  <a:lnTo>
                    <a:pt x="967841" y="268706"/>
                  </a:lnTo>
                  <a:lnTo>
                    <a:pt x="966152" y="273761"/>
                  </a:lnTo>
                  <a:lnTo>
                    <a:pt x="969340" y="270205"/>
                  </a:lnTo>
                  <a:lnTo>
                    <a:pt x="971778" y="265887"/>
                  </a:lnTo>
                  <a:close/>
                </a:path>
                <a:path w="1170940" h="676909">
                  <a:moveTo>
                    <a:pt x="973442" y="171996"/>
                  </a:moveTo>
                  <a:lnTo>
                    <a:pt x="968641" y="173596"/>
                  </a:lnTo>
                  <a:lnTo>
                    <a:pt x="961453" y="173596"/>
                  </a:lnTo>
                  <a:lnTo>
                    <a:pt x="961453" y="178384"/>
                  </a:lnTo>
                  <a:lnTo>
                    <a:pt x="966241" y="176796"/>
                  </a:lnTo>
                  <a:lnTo>
                    <a:pt x="973442" y="176796"/>
                  </a:lnTo>
                  <a:lnTo>
                    <a:pt x="973442" y="171996"/>
                  </a:lnTo>
                  <a:close/>
                </a:path>
                <a:path w="1170940" h="676909">
                  <a:moveTo>
                    <a:pt x="986929" y="201866"/>
                  </a:moveTo>
                  <a:lnTo>
                    <a:pt x="985012" y="198234"/>
                  </a:lnTo>
                  <a:lnTo>
                    <a:pt x="980630" y="203962"/>
                  </a:lnTo>
                  <a:lnTo>
                    <a:pt x="985685" y="206552"/>
                  </a:lnTo>
                  <a:lnTo>
                    <a:pt x="986929" y="201866"/>
                  </a:lnTo>
                  <a:close/>
                </a:path>
                <a:path w="1170940" h="676909">
                  <a:moveTo>
                    <a:pt x="990219" y="351815"/>
                  </a:moveTo>
                  <a:lnTo>
                    <a:pt x="981430" y="350227"/>
                  </a:lnTo>
                  <a:lnTo>
                    <a:pt x="981430" y="355015"/>
                  </a:lnTo>
                  <a:lnTo>
                    <a:pt x="975029" y="360616"/>
                  </a:lnTo>
                  <a:lnTo>
                    <a:pt x="983830" y="362204"/>
                  </a:lnTo>
                  <a:lnTo>
                    <a:pt x="983830" y="357416"/>
                  </a:lnTo>
                  <a:lnTo>
                    <a:pt x="990219" y="351815"/>
                  </a:lnTo>
                  <a:close/>
                </a:path>
                <a:path w="1170940" h="676909">
                  <a:moveTo>
                    <a:pt x="1007198" y="252222"/>
                  </a:moveTo>
                  <a:lnTo>
                    <a:pt x="1005332" y="248589"/>
                  </a:lnTo>
                  <a:lnTo>
                    <a:pt x="1000607" y="254317"/>
                  </a:lnTo>
                  <a:lnTo>
                    <a:pt x="1005776" y="256895"/>
                  </a:lnTo>
                  <a:lnTo>
                    <a:pt x="1007198" y="252222"/>
                  </a:lnTo>
                  <a:close/>
                </a:path>
                <a:path w="1170940" h="676909">
                  <a:moveTo>
                    <a:pt x="1010996" y="361416"/>
                  </a:moveTo>
                  <a:lnTo>
                    <a:pt x="1010196" y="354215"/>
                  </a:lnTo>
                  <a:lnTo>
                    <a:pt x="1005408" y="351815"/>
                  </a:lnTo>
                  <a:lnTo>
                    <a:pt x="999807" y="351015"/>
                  </a:lnTo>
                  <a:lnTo>
                    <a:pt x="1000607" y="358216"/>
                  </a:lnTo>
                  <a:lnTo>
                    <a:pt x="1005408" y="360616"/>
                  </a:lnTo>
                  <a:lnTo>
                    <a:pt x="1010996" y="361416"/>
                  </a:lnTo>
                  <a:close/>
                </a:path>
                <a:path w="1170940" h="676909">
                  <a:moveTo>
                    <a:pt x="1039774" y="410159"/>
                  </a:moveTo>
                  <a:lnTo>
                    <a:pt x="1038974" y="406171"/>
                  </a:lnTo>
                  <a:lnTo>
                    <a:pt x="1030986" y="406171"/>
                  </a:lnTo>
                  <a:lnTo>
                    <a:pt x="1030986" y="411759"/>
                  </a:lnTo>
                  <a:lnTo>
                    <a:pt x="1035773" y="410959"/>
                  </a:lnTo>
                  <a:lnTo>
                    <a:pt x="1038974" y="416560"/>
                  </a:lnTo>
                  <a:lnTo>
                    <a:pt x="1039774" y="410159"/>
                  </a:lnTo>
                  <a:close/>
                </a:path>
                <a:path w="1170940" h="676909">
                  <a:moveTo>
                    <a:pt x="1045362" y="392582"/>
                  </a:moveTo>
                  <a:lnTo>
                    <a:pt x="1044562" y="388581"/>
                  </a:lnTo>
                  <a:lnTo>
                    <a:pt x="1036574" y="388581"/>
                  </a:lnTo>
                  <a:lnTo>
                    <a:pt x="1036574" y="394182"/>
                  </a:lnTo>
                  <a:lnTo>
                    <a:pt x="1041374" y="393382"/>
                  </a:lnTo>
                  <a:lnTo>
                    <a:pt x="1044562" y="398970"/>
                  </a:lnTo>
                  <a:lnTo>
                    <a:pt x="1045362" y="392582"/>
                  </a:lnTo>
                  <a:close/>
                </a:path>
                <a:path w="1170940" h="676909">
                  <a:moveTo>
                    <a:pt x="1060754" y="41224"/>
                  </a:moveTo>
                  <a:lnTo>
                    <a:pt x="1058875" y="37592"/>
                  </a:lnTo>
                  <a:lnTo>
                    <a:pt x="1054163" y="43319"/>
                  </a:lnTo>
                  <a:lnTo>
                    <a:pt x="1059332" y="45910"/>
                  </a:lnTo>
                  <a:lnTo>
                    <a:pt x="1060754" y="41224"/>
                  </a:lnTo>
                  <a:close/>
                </a:path>
                <a:path w="1170940" h="676909">
                  <a:moveTo>
                    <a:pt x="1067346" y="194970"/>
                  </a:moveTo>
                  <a:lnTo>
                    <a:pt x="1065618" y="191147"/>
                  </a:lnTo>
                  <a:lnTo>
                    <a:pt x="1061351" y="196773"/>
                  </a:lnTo>
                  <a:lnTo>
                    <a:pt x="1066076" y="199694"/>
                  </a:lnTo>
                  <a:lnTo>
                    <a:pt x="1067346" y="194970"/>
                  </a:lnTo>
                  <a:close/>
                </a:path>
                <a:path w="1170940" h="676909">
                  <a:moveTo>
                    <a:pt x="1119695" y="383794"/>
                  </a:moveTo>
                  <a:lnTo>
                    <a:pt x="1118895" y="378993"/>
                  </a:lnTo>
                  <a:lnTo>
                    <a:pt x="1114094" y="380593"/>
                  </a:lnTo>
                  <a:lnTo>
                    <a:pt x="1106906" y="380593"/>
                  </a:lnTo>
                  <a:lnTo>
                    <a:pt x="1106906" y="385381"/>
                  </a:lnTo>
                  <a:lnTo>
                    <a:pt x="1112494" y="383794"/>
                  </a:lnTo>
                  <a:lnTo>
                    <a:pt x="1119695" y="383794"/>
                  </a:lnTo>
                  <a:close/>
                </a:path>
                <a:path w="1170940" h="676909">
                  <a:moveTo>
                    <a:pt x="1138072" y="379793"/>
                  </a:moveTo>
                  <a:lnTo>
                    <a:pt x="1137272" y="372605"/>
                  </a:lnTo>
                  <a:lnTo>
                    <a:pt x="1132484" y="370205"/>
                  </a:lnTo>
                  <a:lnTo>
                    <a:pt x="1126883" y="369404"/>
                  </a:lnTo>
                  <a:lnTo>
                    <a:pt x="1127683" y="375793"/>
                  </a:lnTo>
                  <a:lnTo>
                    <a:pt x="1132484" y="378993"/>
                  </a:lnTo>
                  <a:lnTo>
                    <a:pt x="1138072" y="379793"/>
                  </a:lnTo>
                  <a:close/>
                </a:path>
                <a:path w="1170940" h="676909">
                  <a:moveTo>
                    <a:pt x="1146860" y="30530"/>
                  </a:moveTo>
                  <a:lnTo>
                    <a:pt x="1142873" y="27343"/>
                  </a:lnTo>
                  <a:lnTo>
                    <a:pt x="1135672" y="35331"/>
                  </a:lnTo>
                  <a:lnTo>
                    <a:pt x="1134872" y="36931"/>
                  </a:lnTo>
                  <a:lnTo>
                    <a:pt x="1136307" y="39522"/>
                  </a:lnTo>
                  <a:lnTo>
                    <a:pt x="1141476" y="37325"/>
                  </a:lnTo>
                  <a:lnTo>
                    <a:pt x="1146340" y="33337"/>
                  </a:lnTo>
                  <a:lnTo>
                    <a:pt x="1146860" y="30530"/>
                  </a:lnTo>
                  <a:close/>
                </a:path>
                <a:path w="1170940" h="676909">
                  <a:moveTo>
                    <a:pt x="1170838" y="197573"/>
                  </a:moveTo>
                  <a:lnTo>
                    <a:pt x="1170038" y="193573"/>
                  </a:lnTo>
                  <a:lnTo>
                    <a:pt x="1162050" y="193573"/>
                  </a:lnTo>
                  <a:lnTo>
                    <a:pt x="1162050" y="199174"/>
                  </a:lnTo>
                  <a:lnTo>
                    <a:pt x="1166850" y="197573"/>
                  </a:lnTo>
                  <a:lnTo>
                    <a:pt x="1170038" y="203962"/>
                  </a:lnTo>
                  <a:lnTo>
                    <a:pt x="1170838" y="19757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499827" y="8624925"/>
              <a:ext cx="1071245" cy="1303655"/>
            </a:xfrm>
            <a:custGeom>
              <a:avLst/>
              <a:gdLst/>
              <a:ahLst/>
              <a:cxnLst/>
              <a:rect l="l" t="t" r="r" b="b"/>
              <a:pathLst>
                <a:path w="1071244" h="1303654">
                  <a:moveTo>
                    <a:pt x="15290" y="691083"/>
                  </a:moveTo>
                  <a:lnTo>
                    <a:pt x="14389" y="684428"/>
                  </a:lnTo>
                  <a:lnTo>
                    <a:pt x="11696" y="681812"/>
                  </a:lnTo>
                  <a:lnTo>
                    <a:pt x="7200" y="686930"/>
                  </a:lnTo>
                  <a:lnTo>
                    <a:pt x="12788" y="686930"/>
                  </a:lnTo>
                  <a:lnTo>
                    <a:pt x="12788" y="690118"/>
                  </a:lnTo>
                  <a:lnTo>
                    <a:pt x="8001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600" y="696518"/>
                  </a:lnTo>
                  <a:lnTo>
                    <a:pt x="5600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90" y="691083"/>
                  </a:lnTo>
                  <a:close/>
                </a:path>
                <a:path w="1071244" h="1303654">
                  <a:moveTo>
                    <a:pt x="78320" y="618998"/>
                  </a:moveTo>
                  <a:lnTo>
                    <a:pt x="73533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44" y="631355"/>
                  </a:lnTo>
                  <a:lnTo>
                    <a:pt x="69329" y="628777"/>
                  </a:lnTo>
                  <a:lnTo>
                    <a:pt x="76225" y="622909"/>
                  </a:lnTo>
                  <a:lnTo>
                    <a:pt x="78320" y="618998"/>
                  </a:lnTo>
                  <a:close/>
                </a:path>
                <a:path w="1071244" h="1303654">
                  <a:moveTo>
                    <a:pt x="134772" y="546468"/>
                  </a:moveTo>
                  <a:lnTo>
                    <a:pt x="129781" y="540994"/>
                  </a:lnTo>
                  <a:lnTo>
                    <a:pt x="120688" y="539864"/>
                  </a:lnTo>
                  <a:lnTo>
                    <a:pt x="132715" y="548640"/>
                  </a:lnTo>
                  <a:lnTo>
                    <a:pt x="134772" y="546468"/>
                  </a:lnTo>
                  <a:close/>
                </a:path>
                <a:path w="1071244" h="1303654">
                  <a:moveTo>
                    <a:pt x="143865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76" y="1030592"/>
                  </a:lnTo>
                  <a:lnTo>
                    <a:pt x="135864" y="1034580"/>
                  </a:lnTo>
                  <a:lnTo>
                    <a:pt x="139865" y="1035380"/>
                  </a:lnTo>
                  <a:lnTo>
                    <a:pt x="143865" y="1028992"/>
                  </a:lnTo>
                  <a:close/>
                </a:path>
                <a:path w="1071244" h="1303654">
                  <a:moveTo>
                    <a:pt x="177038" y="878865"/>
                  </a:moveTo>
                  <a:lnTo>
                    <a:pt x="174231" y="872350"/>
                  </a:lnTo>
                  <a:lnTo>
                    <a:pt x="169176" y="874814"/>
                  </a:lnTo>
                  <a:lnTo>
                    <a:pt x="172732" y="878332"/>
                  </a:lnTo>
                  <a:lnTo>
                    <a:pt x="177038" y="878865"/>
                  </a:lnTo>
                  <a:close/>
                </a:path>
                <a:path w="1071244" h="1303654">
                  <a:moveTo>
                    <a:pt x="178904" y="843153"/>
                  </a:moveTo>
                  <a:lnTo>
                    <a:pt x="178231" y="837971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904" y="843153"/>
                  </a:lnTo>
                  <a:close/>
                </a:path>
                <a:path w="1071244" h="1303654">
                  <a:moveTo>
                    <a:pt x="197815" y="955586"/>
                  </a:moveTo>
                  <a:lnTo>
                    <a:pt x="195008" y="949071"/>
                  </a:lnTo>
                  <a:lnTo>
                    <a:pt x="189953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303654">
                  <a:moveTo>
                    <a:pt x="224091" y="783780"/>
                  </a:moveTo>
                  <a:lnTo>
                    <a:pt x="222186" y="778840"/>
                  </a:lnTo>
                  <a:lnTo>
                    <a:pt x="215328" y="781977"/>
                  </a:lnTo>
                  <a:lnTo>
                    <a:pt x="218884" y="784225"/>
                  </a:lnTo>
                  <a:lnTo>
                    <a:pt x="224091" y="783780"/>
                  </a:lnTo>
                  <a:close/>
                </a:path>
                <a:path w="1071244" h="1303654">
                  <a:moveTo>
                    <a:pt x="234581" y="890054"/>
                  </a:moveTo>
                  <a:lnTo>
                    <a:pt x="231775" y="883539"/>
                  </a:lnTo>
                  <a:lnTo>
                    <a:pt x="226720" y="886002"/>
                  </a:lnTo>
                  <a:lnTo>
                    <a:pt x="230276" y="889533"/>
                  </a:lnTo>
                  <a:lnTo>
                    <a:pt x="234581" y="890054"/>
                  </a:lnTo>
                  <a:close/>
                </a:path>
                <a:path w="1071244" h="1303654">
                  <a:moveTo>
                    <a:pt x="253352" y="864349"/>
                  </a:moveTo>
                  <a:lnTo>
                    <a:pt x="249351" y="861949"/>
                  </a:lnTo>
                  <a:lnTo>
                    <a:pt x="246964" y="854760"/>
                  </a:lnTo>
                  <a:lnTo>
                    <a:pt x="240563" y="860361"/>
                  </a:lnTo>
                  <a:lnTo>
                    <a:pt x="245364" y="861949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303654">
                  <a:moveTo>
                    <a:pt x="270141" y="884326"/>
                  </a:moveTo>
                  <a:lnTo>
                    <a:pt x="265341" y="881938"/>
                  </a:lnTo>
                  <a:lnTo>
                    <a:pt x="264541" y="886726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41" y="889927"/>
                  </a:lnTo>
                  <a:lnTo>
                    <a:pt x="270141" y="884326"/>
                  </a:lnTo>
                  <a:close/>
                </a:path>
                <a:path w="1071244" h="1303654">
                  <a:moveTo>
                    <a:pt x="295414" y="1299629"/>
                  </a:moveTo>
                  <a:lnTo>
                    <a:pt x="292227" y="1295768"/>
                  </a:lnTo>
                  <a:lnTo>
                    <a:pt x="288518" y="1299921"/>
                  </a:lnTo>
                  <a:lnTo>
                    <a:pt x="295148" y="1303629"/>
                  </a:lnTo>
                  <a:lnTo>
                    <a:pt x="295414" y="1299629"/>
                  </a:lnTo>
                  <a:close/>
                </a:path>
                <a:path w="1071244" h="1303654">
                  <a:moveTo>
                    <a:pt x="304977" y="587514"/>
                  </a:moveTo>
                  <a:lnTo>
                    <a:pt x="303301" y="581126"/>
                  </a:lnTo>
                  <a:lnTo>
                    <a:pt x="299834" y="577291"/>
                  </a:lnTo>
                  <a:lnTo>
                    <a:pt x="298907" y="582231"/>
                  </a:lnTo>
                  <a:lnTo>
                    <a:pt x="299046" y="587629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507" y="590219"/>
                  </a:lnTo>
                  <a:lnTo>
                    <a:pt x="304977" y="587514"/>
                  </a:lnTo>
                  <a:close/>
                </a:path>
                <a:path w="1071244" h="1303654">
                  <a:moveTo>
                    <a:pt x="306895" y="1103312"/>
                  </a:moveTo>
                  <a:lnTo>
                    <a:pt x="303707" y="1092923"/>
                  </a:lnTo>
                  <a:lnTo>
                    <a:pt x="302907" y="1092123"/>
                  </a:lnTo>
                  <a:lnTo>
                    <a:pt x="299974" y="1092098"/>
                  </a:lnTo>
                  <a:lnTo>
                    <a:pt x="299212" y="1097318"/>
                  </a:lnTo>
                  <a:lnTo>
                    <a:pt x="300088" y="1103147"/>
                  </a:lnTo>
                  <a:lnTo>
                    <a:pt x="302107" y="1104912"/>
                  </a:lnTo>
                  <a:lnTo>
                    <a:pt x="306895" y="1103312"/>
                  </a:lnTo>
                  <a:close/>
                </a:path>
                <a:path w="1071244" h="1303654">
                  <a:moveTo>
                    <a:pt x="310896" y="634974"/>
                  </a:moveTo>
                  <a:lnTo>
                    <a:pt x="306095" y="632574"/>
                  </a:lnTo>
                  <a:lnTo>
                    <a:pt x="304507" y="637374"/>
                  </a:lnTo>
                  <a:lnTo>
                    <a:pt x="297307" y="636574"/>
                  </a:lnTo>
                  <a:lnTo>
                    <a:pt x="302907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303654">
                  <a:moveTo>
                    <a:pt x="319684" y="447954"/>
                  </a:moveTo>
                  <a:lnTo>
                    <a:pt x="314413" y="440436"/>
                  </a:lnTo>
                  <a:lnTo>
                    <a:pt x="315887" y="432777"/>
                  </a:lnTo>
                  <a:lnTo>
                    <a:pt x="317665" y="425704"/>
                  </a:lnTo>
                  <a:lnTo>
                    <a:pt x="313296" y="419989"/>
                  </a:lnTo>
                  <a:lnTo>
                    <a:pt x="310896" y="427977"/>
                  </a:lnTo>
                  <a:lnTo>
                    <a:pt x="310896" y="437565"/>
                  </a:lnTo>
                  <a:lnTo>
                    <a:pt x="304507" y="442366"/>
                  </a:lnTo>
                  <a:lnTo>
                    <a:pt x="310896" y="442366"/>
                  </a:lnTo>
                  <a:lnTo>
                    <a:pt x="313296" y="447954"/>
                  </a:lnTo>
                  <a:lnTo>
                    <a:pt x="319684" y="447954"/>
                  </a:lnTo>
                  <a:close/>
                </a:path>
                <a:path w="1071244" h="1303654">
                  <a:moveTo>
                    <a:pt x="320382" y="1205115"/>
                  </a:moveTo>
                  <a:lnTo>
                    <a:pt x="318477" y="1201483"/>
                  </a:lnTo>
                  <a:lnTo>
                    <a:pt x="314096" y="1207211"/>
                  </a:lnTo>
                  <a:lnTo>
                    <a:pt x="319151" y="1209802"/>
                  </a:lnTo>
                  <a:lnTo>
                    <a:pt x="320382" y="1205115"/>
                  </a:lnTo>
                  <a:close/>
                </a:path>
                <a:path w="1071244" h="1303654">
                  <a:moveTo>
                    <a:pt x="330073" y="391210"/>
                  </a:moveTo>
                  <a:lnTo>
                    <a:pt x="325285" y="388823"/>
                  </a:lnTo>
                  <a:lnTo>
                    <a:pt x="323684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85" y="397611"/>
                  </a:lnTo>
                  <a:lnTo>
                    <a:pt x="330073" y="391210"/>
                  </a:lnTo>
                  <a:close/>
                </a:path>
                <a:path w="1071244" h="1303654">
                  <a:moveTo>
                    <a:pt x="339661" y="1203223"/>
                  </a:moveTo>
                  <a:lnTo>
                    <a:pt x="338861" y="1198422"/>
                  </a:lnTo>
                  <a:lnTo>
                    <a:pt x="334073" y="1200023"/>
                  </a:lnTo>
                  <a:lnTo>
                    <a:pt x="326885" y="1200023"/>
                  </a:lnTo>
                  <a:lnTo>
                    <a:pt x="326885" y="1204823"/>
                  </a:lnTo>
                  <a:lnTo>
                    <a:pt x="332473" y="1203223"/>
                  </a:lnTo>
                  <a:lnTo>
                    <a:pt x="339661" y="1203223"/>
                  </a:lnTo>
                  <a:close/>
                </a:path>
                <a:path w="1071244" h="1303654">
                  <a:moveTo>
                    <a:pt x="340995" y="375069"/>
                  </a:moveTo>
                  <a:lnTo>
                    <a:pt x="337273" y="371233"/>
                  </a:lnTo>
                  <a:lnTo>
                    <a:pt x="335038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52" y="383933"/>
                  </a:lnTo>
                  <a:lnTo>
                    <a:pt x="338861" y="379730"/>
                  </a:lnTo>
                  <a:lnTo>
                    <a:pt x="340995" y="375069"/>
                  </a:lnTo>
                  <a:close/>
                </a:path>
                <a:path w="1071244" h="1303654">
                  <a:moveTo>
                    <a:pt x="342811" y="1032306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06"/>
                  </a:lnTo>
                  <a:close/>
                </a:path>
                <a:path w="1071244" h="1303654">
                  <a:moveTo>
                    <a:pt x="356209" y="413512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55" y="409397"/>
                  </a:lnTo>
                  <a:lnTo>
                    <a:pt x="356209" y="413512"/>
                  </a:lnTo>
                  <a:close/>
                </a:path>
                <a:path w="1071244" h="1303654">
                  <a:moveTo>
                    <a:pt x="372630" y="585571"/>
                  </a:moveTo>
                  <a:lnTo>
                    <a:pt x="370840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71"/>
                  </a:lnTo>
                  <a:close/>
                </a:path>
                <a:path w="1071244" h="1303654">
                  <a:moveTo>
                    <a:pt x="376631" y="1128217"/>
                  </a:moveTo>
                  <a:lnTo>
                    <a:pt x="376428" y="1125689"/>
                  </a:lnTo>
                  <a:lnTo>
                    <a:pt x="373227" y="1121968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303654">
                  <a:moveTo>
                    <a:pt x="381889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39" y="565442"/>
                  </a:lnTo>
                  <a:lnTo>
                    <a:pt x="366039" y="570242"/>
                  </a:lnTo>
                  <a:lnTo>
                    <a:pt x="372427" y="572236"/>
                  </a:lnTo>
                  <a:lnTo>
                    <a:pt x="378726" y="570039"/>
                  </a:lnTo>
                  <a:lnTo>
                    <a:pt x="381889" y="565746"/>
                  </a:lnTo>
                  <a:close/>
                </a:path>
                <a:path w="1071244" h="1303654">
                  <a:moveTo>
                    <a:pt x="420154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72"/>
                  </a:lnTo>
                  <a:lnTo>
                    <a:pt x="420154" y="536600"/>
                  </a:lnTo>
                  <a:close/>
                </a:path>
                <a:path w="1071244" h="1303654">
                  <a:moveTo>
                    <a:pt x="462749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60" y="882738"/>
                  </a:lnTo>
                  <a:lnTo>
                    <a:pt x="454748" y="886726"/>
                  </a:lnTo>
                  <a:lnTo>
                    <a:pt x="458749" y="887526"/>
                  </a:lnTo>
                  <a:lnTo>
                    <a:pt x="462749" y="881138"/>
                  </a:lnTo>
                  <a:close/>
                </a:path>
                <a:path w="1071244" h="1303654">
                  <a:moveTo>
                    <a:pt x="463423" y="604532"/>
                  </a:moveTo>
                  <a:lnTo>
                    <a:pt x="462749" y="599808"/>
                  </a:lnTo>
                  <a:lnTo>
                    <a:pt x="459371" y="595985"/>
                  </a:lnTo>
                  <a:lnTo>
                    <a:pt x="460946" y="600405"/>
                  </a:lnTo>
                  <a:lnTo>
                    <a:pt x="463423" y="604532"/>
                  </a:lnTo>
                  <a:close/>
                </a:path>
                <a:path w="1071244" h="1303654">
                  <a:moveTo>
                    <a:pt x="469785" y="917244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44"/>
                  </a:lnTo>
                  <a:close/>
                </a:path>
                <a:path w="1071244" h="1303654">
                  <a:moveTo>
                    <a:pt x="469938" y="861148"/>
                  </a:moveTo>
                  <a:lnTo>
                    <a:pt x="462749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49" y="867549"/>
                  </a:lnTo>
                  <a:lnTo>
                    <a:pt x="465937" y="865149"/>
                  </a:lnTo>
                  <a:lnTo>
                    <a:pt x="469938" y="861148"/>
                  </a:lnTo>
                  <a:close/>
                </a:path>
                <a:path w="1071244" h="1303654">
                  <a:moveTo>
                    <a:pt x="499503" y="81114"/>
                  </a:moveTo>
                  <a:lnTo>
                    <a:pt x="493217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14"/>
                  </a:lnTo>
                  <a:close/>
                </a:path>
                <a:path w="1071244" h="1303654">
                  <a:moveTo>
                    <a:pt x="507492" y="186855"/>
                  </a:moveTo>
                  <a:lnTo>
                    <a:pt x="506704" y="180225"/>
                  </a:lnTo>
                  <a:lnTo>
                    <a:pt x="497370" y="183032"/>
                  </a:lnTo>
                  <a:lnTo>
                    <a:pt x="501002" y="186512"/>
                  </a:lnTo>
                  <a:lnTo>
                    <a:pt x="507492" y="186855"/>
                  </a:lnTo>
                  <a:close/>
                </a:path>
                <a:path w="1071244" h="1303654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62" y="318922"/>
                  </a:lnTo>
                  <a:lnTo>
                    <a:pt x="496316" y="323278"/>
                  </a:lnTo>
                  <a:lnTo>
                    <a:pt x="500354" y="324764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303654">
                  <a:moveTo>
                    <a:pt x="517766" y="785609"/>
                  </a:moveTo>
                  <a:lnTo>
                    <a:pt x="517093" y="780427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303654">
                  <a:moveTo>
                    <a:pt x="530682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86" y="1040726"/>
                  </a:lnTo>
                  <a:lnTo>
                    <a:pt x="518693" y="1039380"/>
                  </a:lnTo>
                  <a:lnTo>
                    <a:pt x="513257" y="1044994"/>
                  </a:lnTo>
                  <a:lnTo>
                    <a:pt x="517791" y="1051369"/>
                  </a:lnTo>
                  <a:lnTo>
                    <a:pt x="525767" y="1055344"/>
                  </a:lnTo>
                  <a:lnTo>
                    <a:pt x="530682" y="1053769"/>
                  </a:lnTo>
                  <a:close/>
                </a:path>
                <a:path w="1071244" h="1303654">
                  <a:moveTo>
                    <a:pt x="530682" y="264134"/>
                  </a:moveTo>
                  <a:lnTo>
                    <a:pt x="525881" y="261747"/>
                  </a:lnTo>
                  <a:lnTo>
                    <a:pt x="524281" y="265734"/>
                  </a:lnTo>
                  <a:lnTo>
                    <a:pt x="517093" y="264934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82" y="264134"/>
                  </a:lnTo>
                  <a:close/>
                </a:path>
                <a:path w="1071244" h="1303654">
                  <a:moveTo>
                    <a:pt x="530910" y="2692"/>
                  </a:moveTo>
                  <a:lnTo>
                    <a:pt x="527583" y="0"/>
                  </a:lnTo>
                  <a:lnTo>
                    <a:pt x="522592" y="2692"/>
                  </a:lnTo>
                  <a:lnTo>
                    <a:pt x="524281" y="10782"/>
                  </a:lnTo>
                  <a:lnTo>
                    <a:pt x="530910" y="2692"/>
                  </a:lnTo>
                  <a:close/>
                </a:path>
                <a:path w="1071244" h="1303654">
                  <a:moveTo>
                    <a:pt x="534670" y="412000"/>
                  </a:moveTo>
                  <a:lnTo>
                    <a:pt x="528916" y="407568"/>
                  </a:lnTo>
                  <a:lnTo>
                    <a:pt x="520992" y="402399"/>
                  </a:lnTo>
                  <a:lnTo>
                    <a:pt x="515899" y="399630"/>
                  </a:lnTo>
                  <a:lnTo>
                    <a:pt x="518693" y="402399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20" y="417576"/>
                  </a:lnTo>
                  <a:lnTo>
                    <a:pt x="534670" y="412000"/>
                  </a:lnTo>
                  <a:close/>
                </a:path>
                <a:path w="1071244" h="1303654">
                  <a:moveTo>
                    <a:pt x="571855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55" y="384149"/>
                  </a:lnTo>
                  <a:close/>
                </a:path>
                <a:path w="1071244" h="1303654">
                  <a:moveTo>
                    <a:pt x="576135" y="148120"/>
                  </a:moveTo>
                  <a:lnTo>
                    <a:pt x="572833" y="144551"/>
                  </a:lnTo>
                  <a:lnTo>
                    <a:pt x="568045" y="145643"/>
                  </a:lnTo>
                  <a:lnTo>
                    <a:pt x="569836" y="153847"/>
                  </a:lnTo>
                  <a:lnTo>
                    <a:pt x="576135" y="148120"/>
                  </a:lnTo>
                  <a:close/>
                </a:path>
                <a:path w="1071244" h="1303654">
                  <a:moveTo>
                    <a:pt x="597763" y="77241"/>
                  </a:moveTo>
                  <a:lnTo>
                    <a:pt x="594614" y="70726"/>
                  </a:lnTo>
                  <a:lnTo>
                    <a:pt x="589673" y="73202"/>
                  </a:lnTo>
                  <a:lnTo>
                    <a:pt x="593420" y="76720"/>
                  </a:lnTo>
                  <a:lnTo>
                    <a:pt x="597763" y="77241"/>
                  </a:lnTo>
                  <a:close/>
                </a:path>
                <a:path w="1071244" h="1303654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25" y="102692"/>
                  </a:lnTo>
                  <a:lnTo>
                    <a:pt x="593013" y="105892"/>
                  </a:lnTo>
                  <a:lnTo>
                    <a:pt x="597814" y="103492"/>
                  </a:lnTo>
                  <a:lnTo>
                    <a:pt x="601802" y="99504"/>
                  </a:lnTo>
                  <a:close/>
                </a:path>
                <a:path w="1071244" h="1303654">
                  <a:moveTo>
                    <a:pt x="607402" y="886726"/>
                  </a:moveTo>
                  <a:lnTo>
                    <a:pt x="600214" y="883539"/>
                  </a:lnTo>
                  <a:lnTo>
                    <a:pt x="595414" y="885926"/>
                  </a:lnTo>
                  <a:lnTo>
                    <a:pt x="591413" y="889927"/>
                  </a:lnTo>
                  <a:lnTo>
                    <a:pt x="598614" y="893127"/>
                  </a:lnTo>
                  <a:lnTo>
                    <a:pt x="603402" y="890727"/>
                  </a:lnTo>
                  <a:lnTo>
                    <a:pt x="607402" y="886726"/>
                  </a:lnTo>
                  <a:close/>
                </a:path>
                <a:path w="1071244" h="1303654">
                  <a:moveTo>
                    <a:pt x="609803" y="791629"/>
                  </a:moveTo>
                  <a:lnTo>
                    <a:pt x="605002" y="789228"/>
                  </a:lnTo>
                  <a:lnTo>
                    <a:pt x="603402" y="794016"/>
                  </a:lnTo>
                  <a:lnTo>
                    <a:pt x="599414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803" y="791629"/>
                  </a:lnTo>
                  <a:close/>
                </a:path>
                <a:path w="1071244" h="1303654">
                  <a:moveTo>
                    <a:pt x="643242" y="469468"/>
                  </a:moveTo>
                  <a:lnTo>
                    <a:pt x="642569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303654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61"/>
                  </a:lnTo>
                  <a:lnTo>
                    <a:pt x="647661" y="726681"/>
                  </a:lnTo>
                  <a:lnTo>
                    <a:pt x="650316" y="730808"/>
                  </a:lnTo>
                  <a:close/>
                </a:path>
                <a:path w="1071244" h="1303654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303654">
                  <a:moveTo>
                    <a:pt x="683742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42" y="471258"/>
                  </a:lnTo>
                  <a:close/>
                </a:path>
                <a:path w="1071244" h="1303654">
                  <a:moveTo>
                    <a:pt x="705700" y="859561"/>
                  </a:moveTo>
                  <a:lnTo>
                    <a:pt x="700913" y="857161"/>
                  </a:lnTo>
                  <a:lnTo>
                    <a:pt x="699312" y="861949"/>
                  </a:lnTo>
                  <a:lnTo>
                    <a:pt x="692111" y="861148"/>
                  </a:lnTo>
                  <a:lnTo>
                    <a:pt x="697712" y="865149"/>
                  </a:lnTo>
                  <a:lnTo>
                    <a:pt x="701713" y="865949"/>
                  </a:lnTo>
                  <a:lnTo>
                    <a:pt x="705700" y="859561"/>
                  </a:lnTo>
                  <a:close/>
                </a:path>
                <a:path w="1071244" h="1303654">
                  <a:moveTo>
                    <a:pt x="713460" y="717562"/>
                  </a:moveTo>
                  <a:lnTo>
                    <a:pt x="712901" y="712495"/>
                  </a:lnTo>
                  <a:lnTo>
                    <a:pt x="709193" y="708787"/>
                  </a:lnTo>
                  <a:lnTo>
                    <a:pt x="710793" y="713397"/>
                  </a:lnTo>
                  <a:lnTo>
                    <a:pt x="713460" y="717562"/>
                  </a:lnTo>
                  <a:close/>
                </a:path>
                <a:path w="1071244" h="1303654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67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303654">
                  <a:moveTo>
                    <a:pt x="736079" y="181825"/>
                  </a:moveTo>
                  <a:lnTo>
                    <a:pt x="731278" y="179425"/>
                  </a:lnTo>
                  <a:lnTo>
                    <a:pt x="730478" y="184213"/>
                  </a:lnTo>
                  <a:lnTo>
                    <a:pt x="723290" y="183413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79" y="181825"/>
                  </a:lnTo>
                  <a:close/>
                </a:path>
                <a:path w="1071244" h="1303654">
                  <a:moveTo>
                    <a:pt x="740270" y="1187234"/>
                  </a:moveTo>
                  <a:lnTo>
                    <a:pt x="737044" y="1183195"/>
                  </a:lnTo>
                  <a:lnTo>
                    <a:pt x="733679" y="1187234"/>
                  </a:lnTo>
                  <a:lnTo>
                    <a:pt x="740194" y="1191285"/>
                  </a:lnTo>
                  <a:lnTo>
                    <a:pt x="740270" y="1187234"/>
                  </a:lnTo>
                  <a:close/>
                </a:path>
                <a:path w="1071244" h="1303654">
                  <a:moveTo>
                    <a:pt x="740740" y="696442"/>
                  </a:moveTo>
                  <a:lnTo>
                    <a:pt x="740067" y="691718"/>
                  </a:lnTo>
                  <a:lnTo>
                    <a:pt x="736701" y="687895"/>
                  </a:lnTo>
                  <a:lnTo>
                    <a:pt x="738276" y="692315"/>
                  </a:lnTo>
                  <a:lnTo>
                    <a:pt x="740740" y="696442"/>
                  </a:lnTo>
                  <a:close/>
                </a:path>
                <a:path w="1071244" h="1303654">
                  <a:moveTo>
                    <a:pt x="742645" y="463067"/>
                  </a:moveTo>
                  <a:lnTo>
                    <a:pt x="736079" y="458355"/>
                  </a:lnTo>
                  <a:lnTo>
                    <a:pt x="735558" y="465315"/>
                  </a:lnTo>
                  <a:lnTo>
                    <a:pt x="730783" y="471538"/>
                  </a:lnTo>
                  <a:lnTo>
                    <a:pt x="727646" y="476554"/>
                  </a:lnTo>
                  <a:lnTo>
                    <a:pt x="732078" y="479933"/>
                  </a:lnTo>
                  <a:lnTo>
                    <a:pt x="734504" y="474306"/>
                  </a:lnTo>
                  <a:lnTo>
                    <a:pt x="740067" y="468541"/>
                  </a:lnTo>
                  <a:lnTo>
                    <a:pt x="742645" y="463067"/>
                  </a:lnTo>
                  <a:close/>
                </a:path>
                <a:path w="1071244" h="1303654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24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303654">
                  <a:moveTo>
                    <a:pt x="766445" y="560654"/>
                  </a:moveTo>
                  <a:lnTo>
                    <a:pt x="761644" y="558253"/>
                  </a:lnTo>
                  <a:lnTo>
                    <a:pt x="760056" y="563041"/>
                  </a:lnTo>
                  <a:lnTo>
                    <a:pt x="752856" y="562241"/>
                  </a:lnTo>
                  <a:lnTo>
                    <a:pt x="758456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303654">
                  <a:moveTo>
                    <a:pt x="797128" y="540016"/>
                  </a:moveTo>
                  <a:lnTo>
                    <a:pt x="795210" y="535076"/>
                  </a:lnTo>
                  <a:lnTo>
                    <a:pt x="788365" y="538226"/>
                  </a:lnTo>
                  <a:lnTo>
                    <a:pt x="791921" y="540473"/>
                  </a:lnTo>
                  <a:lnTo>
                    <a:pt x="797128" y="540016"/>
                  </a:lnTo>
                  <a:close/>
                </a:path>
                <a:path w="1071244" h="1303654">
                  <a:moveTo>
                    <a:pt x="797610" y="992225"/>
                  </a:moveTo>
                  <a:lnTo>
                    <a:pt x="791324" y="987717"/>
                  </a:lnTo>
                  <a:lnTo>
                    <a:pt x="789825" y="981341"/>
                  </a:lnTo>
                  <a:lnTo>
                    <a:pt x="788619" y="974801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303654">
                  <a:moveTo>
                    <a:pt x="798410" y="146659"/>
                  </a:moveTo>
                  <a:lnTo>
                    <a:pt x="793623" y="144259"/>
                  </a:lnTo>
                  <a:lnTo>
                    <a:pt x="792822" y="148247"/>
                  </a:lnTo>
                  <a:lnTo>
                    <a:pt x="785622" y="148247"/>
                  </a:lnTo>
                  <a:lnTo>
                    <a:pt x="790422" y="152247"/>
                  </a:lnTo>
                  <a:lnTo>
                    <a:pt x="794423" y="153047"/>
                  </a:lnTo>
                  <a:lnTo>
                    <a:pt x="798410" y="146659"/>
                  </a:lnTo>
                  <a:close/>
                </a:path>
                <a:path w="1071244" h="1303654">
                  <a:moveTo>
                    <a:pt x="803795" y="703326"/>
                  </a:moveTo>
                  <a:lnTo>
                    <a:pt x="799211" y="702106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79" y="710539"/>
                  </a:lnTo>
                  <a:lnTo>
                    <a:pt x="801712" y="706412"/>
                  </a:lnTo>
                  <a:lnTo>
                    <a:pt x="803795" y="703326"/>
                  </a:lnTo>
                  <a:close/>
                </a:path>
                <a:path w="1071244" h="1303654">
                  <a:moveTo>
                    <a:pt x="811999" y="449554"/>
                  </a:moveTo>
                  <a:lnTo>
                    <a:pt x="807199" y="447154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4011" y="455155"/>
                  </a:lnTo>
                  <a:lnTo>
                    <a:pt x="807999" y="455955"/>
                  </a:lnTo>
                  <a:lnTo>
                    <a:pt x="811999" y="449554"/>
                  </a:lnTo>
                  <a:close/>
                </a:path>
                <a:path w="1071244" h="1303654">
                  <a:moveTo>
                    <a:pt x="819048" y="266687"/>
                  </a:moveTo>
                  <a:lnTo>
                    <a:pt x="816800" y="261747"/>
                  </a:lnTo>
                  <a:lnTo>
                    <a:pt x="810056" y="264883"/>
                  </a:lnTo>
                  <a:lnTo>
                    <a:pt x="813803" y="267131"/>
                  </a:lnTo>
                  <a:lnTo>
                    <a:pt x="819048" y="266687"/>
                  </a:lnTo>
                  <a:close/>
                </a:path>
                <a:path w="1071244" h="1303654">
                  <a:moveTo>
                    <a:pt x="826338" y="704634"/>
                  </a:moveTo>
                  <a:lnTo>
                    <a:pt x="823188" y="698119"/>
                  </a:lnTo>
                  <a:lnTo>
                    <a:pt x="818248" y="700582"/>
                  </a:lnTo>
                  <a:lnTo>
                    <a:pt x="821994" y="704113"/>
                  </a:lnTo>
                  <a:lnTo>
                    <a:pt x="826338" y="704634"/>
                  </a:lnTo>
                  <a:close/>
                </a:path>
                <a:path w="1071244" h="1303654">
                  <a:moveTo>
                    <a:pt x="831481" y="978382"/>
                  </a:moveTo>
                  <a:lnTo>
                    <a:pt x="827989" y="977036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89" y="988847"/>
                  </a:lnTo>
                  <a:lnTo>
                    <a:pt x="831380" y="983538"/>
                  </a:lnTo>
                  <a:lnTo>
                    <a:pt x="831481" y="978382"/>
                  </a:lnTo>
                  <a:close/>
                </a:path>
                <a:path w="1071244" h="1303654">
                  <a:moveTo>
                    <a:pt x="845566" y="320090"/>
                  </a:moveTo>
                  <a:lnTo>
                    <a:pt x="842365" y="319290"/>
                  </a:lnTo>
                  <a:lnTo>
                    <a:pt x="839978" y="317690"/>
                  </a:lnTo>
                  <a:lnTo>
                    <a:pt x="837577" y="316890"/>
                  </a:lnTo>
                  <a:lnTo>
                    <a:pt x="836777" y="320090"/>
                  </a:lnTo>
                  <a:lnTo>
                    <a:pt x="835177" y="322478"/>
                  </a:lnTo>
                  <a:lnTo>
                    <a:pt x="834377" y="324878"/>
                  </a:lnTo>
                  <a:lnTo>
                    <a:pt x="836777" y="326478"/>
                  </a:lnTo>
                  <a:lnTo>
                    <a:pt x="839978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78"/>
                  </a:lnTo>
                  <a:lnTo>
                    <a:pt x="845566" y="320090"/>
                  </a:lnTo>
                  <a:close/>
                </a:path>
                <a:path w="1071244" h="1303654">
                  <a:moveTo>
                    <a:pt x="903109" y="620585"/>
                  </a:moveTo>
                  <a:lnTo>
                    <a:pt x="899731" y="615403"/>
                  </a:lnTo>
                  <a:lnTo>
                    <a:pt x="895311" y="616889"/>
                  </a:lnTo>
                  <a:lnTo>
                    <a:pt x="893000" y="621830"/>
                  </a:lnTo>
                  <a:lnTo>
                    <a:pt x="895921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85"/>
                  </a:lnTo>
                  <a:close/>
                </a:path>
                <a:path w="1071244" h="1303654">
                  <a:moveTo>
                    <a:pt x="906310" y="826782"/>
                  </a:moveTo>
                  <a:lnTo>
                    <a:pt x="899109" y="825995"/>
                  </a:lnTo>
                  <a:lnTo>
                    <a:pt x="896658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21" y="839571"/>
                  </a:lnTo>
                  <a:lnTo>
                    <a:pt x="892721" y="834783"/>
                  </a:lnTo>
                  <a:lnTo>
                    <a:pt x="896721" y="836383"/>
                  </a:lnTo>
                  <a:lnTo>
                    <a:pt x="901509" y="837971"/>
                  </a:lnTo>
                  <a:lnTo>
                    <a:pt x="898309" y="831583"/>
                  </a:lnTo>
                  <a:lnTo>
                    <a:pt x="906310" y="826782"/>
                  </a:lnTo>
                  <a:close/>
                </a:path>
                <a:path w="1071244" h="1303654">
                  <a:moveTo>
                    <a:pt x="967041" y="637374"/>
                  </a:moveTo>
                  <a:lnTo>
                    <a:pt x="965377" y="630745"/>
                  </a:lnTo>
                  <a:lnTo>
                    <a:pt x="959650" y="628078"/>
                  </a:lnTo>
                  <a:lnTo>
                    <a:pt x="956030" y="628269"/>
                  </a:lnTo>
                  <a:lnTo>
                    <a:pt x="960653" y="630186"/>
                  </a:lnTo>
                  <a:lnTo>
                    <a:pt x="961453" y="635774"/>
                  </a:lnTo>
                  <a:lnTo>
                    <a:pt x="965441" y="645363"/>
                  </a:lnTo>
                  <a:lnTo>
                    <a:pt x="967041" y="637374"/>
                  </a:lnTo>
                  <a:close/>
                </a:path>
                <a:path w="1071244" h="1303654">
                  <a:moveTo>
                    <a:pt x="1050632" y="703402"/>
                  </a:moveTo>
                  <a:lnTo>
                    <a:pt x="1048969" y="697014"/>
                  </a:lnTo>
                  <a:lnTo>
                    <a:pt x="1045489" y="693178"/>
                  </a:lnTo>
                  <a:lnTo>
                    <a:pt x="1044575" y="698119"/>
                  </a:lnTo>
                  <a:lnTo>
                    <a:pt x="1044702" y="703630"/>
                  </a:lnTo>
                  <a:lnTo>
                    <a:pt x="1043863" y="708698"/>
                  </a:lnTo>
                  <a:lnTo>
                    <a:pt x="1043787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303654">
                  <a:moveTo>
                    <a:pt x="1070940" y="714095"/>
                  </a:moveTo>
                  <a:lnTo>
                    <a:pt x="1065593" y="713295"/>
                  </a:lnTo>
                  <a:lnTo>
                    <a:pt x="1059357" y="710704"/>
                  </a:lnTo>
                  <a:lnTo>
                    <a:pt x="1054315" y="709599"/>
                  </a:lnTo>
                  <a:lnTo>
                    <a:pt x="1052563" y="713295"/>
                  </a:lnTo>
                  <a:lnTo>
                    <a:pt x="1057567" y="714552"/>
                  </a:lnTo>
                  <a:lnTo>
                    <a:pt x="1063256" y="717892"/>
                  </a:lnTo>
                  <a:lnTo>
                    <a:pt x="1068184" y="719150"/>
                  </a:lnTo>
                  <a:lnTo>
                    <a:pt x="1070940" y="71409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412248" y="8491854"/>
              <a:ext cx="1875789" cy="1141730"/>
            </a:xfrm>
            <a:custGeom>
              <a:avLst/>
              <a:gdLst/>
              <a:ahLst/>
              <a:cxnLst/>
              <a:rect l="l" t="t" r="r" b="b"/>
              <a:pathLst>
                <a:path w="1875790" h="1141729">
                  <a:moveTo>
                    <a:pt x="8775" y="631532"/>
                  </a:moveTo>
                  <a:lnTo>
                    <a:pt x="6858" y="626579"/>
                  </a:lnTo>
                  <a:lnTo>
                    <a:pt x="0" y="629729"/>
                  </a:lnTo>
                  <a:lnTo>
                    <a:pt x="3568" y="631977"/>
                  </a:lnTo>
                  <a:lnTo>
                    <a:pt x="8775" y="631532"/>
                  </a:lnTo>
                  <a:close/>
                </a:path>
                <a:path w="1875790" h="1141729">
                  <a:moveTo>
                    <a:pt x="77990" y="757656"/>
                  </a:moveTo>
                  <a:lnTo>
                    <a:pt x="73190" y="755256"/>
                  </a:lnTo>
                  <a:lnTo>
                    <a:pt x="72402" y="760056"/>
                  </a:lnTo>
                  <a:lnTo>
                    <a:pt x="65201" y="759256"/>
                  </a:lnTo>
                  <a:lnTo>
                    <a:pt x="70002" y="763257"/>
                  </a:lnTo>
                  <a:lnTo>
                    <a:pt x="73990" y="764044"/>
                  </a:lnTo>
                  <a:lnTo>
                    <a:pt x="77990" y="757656"/>
                  </a:lnTo>
                  <a:close/>
                </a:path>
                <a:path w="1875790" h="1141729">
                  <a:moveTo>
                    <a:pt x="89179" y="1041374"/>
                  </a:moveTo>
                  <a:lnTo>
                    <a:pt x="81991" y="1038987"/>
                  </a:lnTo>
                  <a:lnTo>
                    <a:pt x="77190" y="1040574"/>
                  </a:lnTo>
                  <a:lnTo>
                    <a:pt x="73190" y="1044575"/>
                  </a:lnTo>
                  <a:lnTo>
                    <a:pt x="80391" y="1047775"/>
                  </a:lnTo>
                  <a:lnTo>
                    <a:pt x="85178" y="1045375"/>
                  </a:lnTo>
                  <a:lnTo>
                    <a:pt x="89179" y="1041374"/>
                  </a:lnTo>
                  <a:close/>
                </a:path>
                <a:path w="1875790" h="1141729">
                  <a:moveTo>
                    <a:pt x="89179" y="1020597"/>
                  </a:moveTo>
                  <a:lnTo>
                    <a:pt x="84391" y="1018197"/>
                  </a:lnTo>
                  <a:lnTo>
                    <a:pt x="83591" y="1022997"/>
                  </a:lnTo>
                  <a:lnTo>
                    <a:pt x="79590" y="1028585"/>
                  </a:lnTo>
                  <a:lnTo>
                    <a:pt x="83591" y="1030986"/>
                  </a:lnTo>
                  <a:lnTo>
                    <a:pt x="85178" y="1026198"/>
                  </a:lnTo>
                  <a:lnTo>
                    <a:pt x="89179" y="1020597"/>
                  </a:lnTo>
                  <a:close/>
                </a:path>
                <a:path w="1875790" h="1141729">
                  <a:moveTo>
                    <a:pt x="105168" y="947077"/>
                  </a:moveTo>
                  <a:lnTo>
                    <a:pt x="100368" y="944676"/>
                  </a:lnTo>
                  <a:lnTo>
                    <a:pt x="98767" y="948664"/>
                  </a:lnTo>
                  <a:lnTo>
                    <a:pt x="91579" y="948664"/>
                  </a:lnTo>
                  <a:lnTo>
                    <a:pt x="97167" y="952665"/>
                  </a:lnTo>
                  <a:lnTo>
                    <a:pt x="101168" y="953465"/>
                  </a:lnTo>
                  <a:lnTo>
                    <a:pt x="105168" y="947077"/>
                  </a:lnTo>
                  <a:close/>
                </a:path>
                <a:path w="1875790" h="1141729">
                  <a:moveTo>
                    <a:pt x="118745" y="960653"/>
                  </a:moveTo>
                  <a:lnTo>
                    <a:pt x="113957" y="958265"/>
                  </a:lnTo>
                  <a:lnTo>
                    <a:pt x="112356" y="962253"/>
                  </a:lnTo>
                  <a:lnTo>
                    <a:pt x="105168" y="962253"/>
                  </a:lnTo>
                  <a:lnTo>
                    <a:pt x="110756" y="966254"/>
                  </a:lnTo>
                  <a:lnTo>
                    <a:pt x="114757" y="967054"/>
                  </a:lnTo>
                  <a:lnTo>
                    <a:pt x="118745" y="960653"/>
                  </a:lnTo>
                  <a:close/>
                </a:path>
                <a:path w="1875790" h="1141729">
                  <a:moveTo>
                    <a:pt x="142582" y="226326"/>
                  </a:moveTo>
                  <a:lnTo>
                    <a:pt x="140335" y="221386"/>
                  </a:lnTo>
                  <a:lnTo>
                    <a:pt x="133591" y="224523"/>
                  </a:lnTo>
                  <a:lnTo>
                    <a:pt x="137337" y="226771"/>
                  </a:lnTo>
                  <a:lnTo>
                    <a:pt x="142582" y="226326"/>
                  </a:lnTo>
                  <a:close/>
                </a:path>
                <a:path w="1875790" h="1141729">
                  <a:moveTo>
                    <a:pt x="149923" y="812800"/>
                  </a:moveTo>
                  <a:lnTo>
                    <a:pt x="147180" y="809688"/>
                  </a:lnTo>
                  <a:lnTo>
                    <a:pt x="146621" y="805903"/>
                  </a:lnTo>
                  <a:lnTo>
                    <a:pt x="145313" y="802576"/>
                  </a:lnTo>
                  <a:lnTo>
                    <a:pt x="140335" y="800811"/>
                  </a:lnTo>
                  <a:lnTo>
                    <a:pt x="138912" y="806399"/>
                  </a:lnTo>
                  <a:lnTo>
                    <a:pt x="142125" y="811898"/>
                  </a:lnTo>
                  <a:lnTo>
                    <a:pt x="146850" y="814857"/>
                  </a:lnTo>
                  <a:lnTo>
                    <a:pt x="149923" y="812800"/>
                  </a:lnTo>
                  <a:close/>
                </a:path>
                <a:path w="1875790" h="1141729">
                  <a:moveTo>
                    <a:pt x="161315" y="702551"/>
                  </a:moveTo>
                  <a:lnTo>
                    <a:pt x="159512" y="697712"/>
                  </a:lnTo>
                  <a:lnTo>
                    <a:pt x="152323" y="700519"/>
                  </a:lnTo>
                  <a:lnTo>
                    <a:pt x="155917" y="702805"/>
                  </a:lnTo>
                  <a:lnTo>
                    <a:pt x="161315" y="702551"/>
                  </a:lnTo>
                  <a:close/>
                </a:path>
                <a:path w="1875790" h="1141729">
                  <a:moveTo>
                    <a:pt x="173901" y="952665"/>
                  </a:moveTo>
                  <a:lnTo>
                    <a:pt x="166700" y="949464"/>
                  </a:lnTo>
                  <a:lnTo>
                    <a:pt x="161912" y="951865"/>
                  </a:lnTo>
                  <a:lnTo>
                    <a:pt x="157911" y="955865"/>
                  </a:lnTo>
                  <a:lnTo>
                    <a:pt x="165100" y="959065"/>
                  </a:lnTo>
                  <a:lnTo>
                    <a:pt x="169900" y="956665"/>
                  </a:lnTo>
                  <a:lnTo>
                    <a:pt x="173901" y="952665"/>
                  </a:lnTo>
                  <a:close/>
                </a:path>
                <a:path w="1875790" h="1141729">
                  <a:moveTo>
                    <a:pt x="174701" y="856754"/>
                  </a:moveTo>
                  <a:lnTo>
                    <a:pt x="169900" y="854367"/>
                  </a:lnTo>
                  <a:lnTo>
                    <a:pt x="168300" y="846366"/>
                  </a:lnTo>
                  <a:lnTo>
                    <a:pt x="161912" y="852766"/>
                  </a:lnTo>
                  <a:lnTo>
                    <a:pt x="166700" y="854367"/>
                  </a:lnTo>
                  <a:lnTo>
                    <a:pt x="169100" y="862355"/>
                  </a:lnTo>
                  <a:lnTo>
                    <a:pt x="174701" y="856754"/>
                  </a:lnTo>
                  <a:close/>
                </a:path>
                <a:path w="1875790" h="1141729">
                  <a:moveTo>
                    <a:pt x="179489" y="605002"/>
                  </a:moveTo>
                  <a:lnTo>
                    <a:pt x="174701" y="601814"/>
                  </a:lnTo>
                  <a:lnTo>
                    <a:pt x="171297" y="603885"/>
                  </a:lnTo>
                  <a:lnTo>
                    <a:pt x="165506" y="605205"/>
                  </a:lnTo>
                  <a:lnTo>
                    <a:pt x="162102" y="607428"/>
                  </a:lnTo>
                  <a:lnTo>
                    <a:pt x="165900" y="612203"/>
                  </a:lnTo>
                  <a:lnTo>
                    <a:pt x="166700" y="609803"/>
                  </a:lnTo>
                  <a:lnTo>
                    <a:pt x="168300" y="608203"/>
                  </a:lnTo>
                  <a:lnTo>
                    <a:pt x="171500" y="609803"/>
                  </a:lnTo>
                  <a:lnTo>
                    <a:pt x="170700" y="613003"/>
                  </a:lnTo>
                  <a:lnTo>
                    <a:pt x="168300" y="616991"/>
                  </a:lnTo>
                  <a:lnTo>
                    <a:pt x="172300" y="618591"/>
                  </a:lnTo>
                  <a:lnTo>
                    <a:pt x="173901" y="613003"/>
                  </a:lnTo>
                  <a:lnTo>
                    <a:pt x="179489" y="605002"/>
                  </a:lnTo>
                  <a:close/>
                </a:path>
                <a:path w="1875790" h="1141729">
                  <a:moveTo>
                    <a:pt x="184289" y="938276"/>
                  </a:moveTo>
                  <a:lnTo>
                    <a:pt x="179489" y="935888"/>
                  </a:lnTo>
                  <a:lnTo>
                    <a:pt x="177088" y="928687"/>
                  </a:lnTo>
                  <a:lnTo>
                    <a:pt x="171500" y="934288"/>
                  </a:lnTo>
                  <a:lnTo>
                    <a:pt x="176288" y="935888"/>
                  </a:lnTo>
                  <a:lnTo>
                    <a:pt x="178689" y="943876"/>
                  </a:lnTo>
                  <a:lnTo>
                    <a:pt x="184289" y="938276"/>
                  </a:lnTo>
                  <a:close/>
                </a:path>
                <a:path w="1875790" h="1141729">
                  <a:moveTo>
                    <a:pt x="185280" y="899274"/>
                  </a:moveTo>
                  <a:lnTo>
                    <a:pt x="183489" y="894321"/>
                  </a:lnTo>
                  <a:lnTo>
                    <a:pt x="176288" y="897470"/>
                  </a:lnTo>
                  <a:lnTo>
                    <a:pt x="179895" y="899718"/>
                  </a:lnTo>
                  <a:lnTo>
                    <a:pt x="185280" y="899274"/>
                  </a:lnTo>
                  <a:close/>
                </a:path>
                <a:path w="1875790" h="1141729">
                  <a:moveTo>
                    <a:pt x="187896" y="826846"/>
                  </a:moveTo>
                  <a:lnTo>
                    <a:pt x="185089" y="820000"/>
                  </a:lnTo>
                  <a:lnTo>
                    <a:pt x="180022" y="822579"/>
                  </a:lnTo>
                  <a:lnTo>
                    <a:pt x="183591" y="826287"/>
                  </a:lnTo>
                  <a:lnTo>
                    <a:pt x="187896" y="826846"/>
                  </a:lnTo>
                  <a:close/>
                </a:path>
                <a:path w="1875790" h="1141729">
                  <a:moveTo>
                    <a:pt x="189395" y="703465"/>
                  </a:moveTo>
                  <a:lnTo>
                    <a:pt x="187477" y="698512"/>
                  </a:lnTo>
                  <a:lnTo>
                    <a:pt x="180632" y="701662"/>
                  </a:lnTo>
                  <a:lnTo>
                    <a:pt x="184188" y="703910"/>
                  </a:lnTo>
                  <a:lnTo>
                    <a:pt x="189395" y="703465"/>
                  </a:lnTo>
                  <a:close/>
                </a:path>
                <a:path w="1875790" h="1141729">
                  <a:moveTo>
                    <a:pt x="212255" y="303707"/>
                  </a:moveTo>
                  <a:lnTo>
                    <a:pt x="207467" y="301307"/>
                  </a:lnTo>
                  <a:lnTo>
                    <a:pt x="206667" y="306095"/>
                  </a:lnTo>
                  <a:lnTo>
                    <a:pt x="202666" y="312496"/>
                  </a:lnTo>
                  <a:lnTo>
                    <a:pt x="206667" y="314096"/>
                  </a:lnTo>
                  <a:lnTo>
                    <a:pt x="208267" y="309295"/>
                  </a:lnTo>
                  <a:lnTo>
                    <a:pt x="212255" y="303707"/>
                  </a:lnTo>
                  <a:close/>
                </a:path>
                <a:path w="1875790" h="1141729">
                  <a:moveTo>
                    <a:pt x="215404" y="296633"/>
                  </a:moveTo>
                  <a:lnTo>
                    <a:pt x="212255" y="290118"/>
                  </a:lnTo>
                  <a:lnTo>
                    <a:pt x="207314" y="292582"/>
                  </a:lnTo>
                  <a:lnTo>
                    <a:pt x="211061" y="296113"/>
                  </a:lnTo>
                  <a:lnTo>
                    <a:pt x="215404" y="296633"/>
                  </a:lnTo>
                  <a:close/>
                </a:path>
                <a:path w="1875790" h="1141729">
                  <a:moveTo>
                    <a:pt x="216255" y="720890"/>
                  </a:moveTo>
                  <a:lnTo>
                    <a:pt x="212255" y="720090"/>
                  </a:lnTo>
                  <a:lnTo>
                    <a:pt x="205917" y="711911"/>
                  </a:lnTo>
                  <a:lnTo>
                    <a:pt x="207060" y="718197"/>
                  </a:lnTo>
                  <a:lnTo>
                    <a:pt x="211810" y="725830"/>
                  </a:lnTo>
                  <a:lnTo>
                    <a:pt x="216255" y="721690"/>
                  </a:lnTo>
                  <a:lnTo>
                    <a:pt x="216255" y="720890"/>
                  </a:lnTo>
                  <a:close/>
                </a:path>
                <a:path w="1875790" h="1141729">
                  <a:moveTo>
                    <a:pt x="232244" y="345262"/>
                  </a:moveTo>
                  <a:lnTo>
                    <a:pt x="225844" y="343662"/>
                  </a:lnTo>
                  <a:lnTo>
                    <a:pt x="217855" y="338861"/>
                  </a:lnTo>
                  <a:lnTo>
                    <a:pt x="213855" y="343662"/>
                  </a:lnTo>
                  <a:lnTo>
                    <a:pt x="219989" y="346951"/>
                  </a:lnTo>
                  <a:lnTo>
                    <a:pt x="223951" y="349554"/>
                  </a:lnTo>
                  <a:lnTo>
                    <a:pt x="227457" y="349618"/>
                  </a:lnTo>
                  <a:lnTo>
                    <a:pt x="232244" y="345262"/>
                  </a:lnTo>
                  <a:close/>
                </a:path>
                <a:path w="1875790" h="1141729">
                  <a:moveTo>
                    <a:pt x="249021" y="899922"/>
                  </a:moveTo>
                  <a:lnTo>
                    <a:pt x="244221" y="897521"/>
                  </a:lnTo>
                  <a:lnTo>
                    <a:pt x="242633" y="902309"/>
                  </a:lnTo>
                  <a:lnTo>
                    <a:pt x="238633" y="908710"/>
                  </a:lnTo>
                  <a:lnTo>
                    <a:pt x="243433" y="910310"/>
                  </a:lnTo>
                  <a:lnTo>
                    <a:pt x="245021" y="905510"/>
                  </a:lnTo>
                  <a:lnTo>
                    <a:pt x="249021" y="899922"/>
                  </a:lnTo>
                  <a:close/>
                </a:path>
                <a:path w="1875790" h="1141729">
                  <a:moveTo>
                    <a:pt x="251421" y="948664"/>
                  </a:moveTo>
                  <a:lnTo>
                    <a:pt x="249466" y="944778"/>
                  </a:lnTo>
                  <a:lnTo>
                    <a:pt x="249618" y="937882"/>
                  </a:lnTo>
                  <a:lnTo>
                    <a:pt x="248272" y="933386"/>
                  </a:lnTo>
                  <a:lnTo>
                    <a:pt x="241833" y="936675"/>
                  </a:lnTo>
                  <a:lnTo>
                    <a:pt x="246621" y="939876"/>
                  </a:lnTo>
                  <a:lnTo>
                    <a:pt x="238633" y="944676"/>
                  </a:lnTo>
                  <a:lnTo>
                    <a:pt x="246621" y="945476"/>
                  </a:lnTo>
                  <a:lnTo>
                    <a:pt x="247421" y="953465"/>
                  </a:lnTo>
                  <a:lnTo>
                    <a:pt x="251421" y="948664"/>
                  </a:lnTo>
                  <a:close/>
                </a:path>
                <a:path w="1875790" h="1141729">
                  <a:moveTo>
                    <a:pt x="252564" y="421081"/>
                  </a:moveTo>
                  <a:lnTo>
                    <a:pt x="249428" y="418388"/>
                  </a:lnTo>
                  <a:lnTo>
                    <a:pt x="244475" y="421081"/>
                  </a:lnTo>
                  <a:lnTo>
                    <a:pt x="245821" y="429183"/>
                  </a:lnTo>
                  <a:lnTo>
                    <a:pt x="252564" y="421081"/>
                  </a:lnTo>
                  <a:close/>
                </a:path>
                <a:path w="1875790" h="1141729">
                  <a:moveTo>
                    <a:pt x="257810" y="538670"/>
                  </a:moveTo>
                  <a:lnTo>
                    <a:pt x="255587" y="531507"/>
                  </a:lnTo>
                  <a:lnTo>
                    <a:pt x="247218" y="531672"/>
                  </a:lnTo>
                  <a:lnTo>
                    <a:pt x="239153" y="535749"/>
                  </a:lnTo>
                  <a:lnTo>
                    <a:pt x="237832" y="540270"/>
                  </a:lnTo>
                  <a:lnTo>
                    <a:pt x="243319" y="538340"/>
                  </a:lnTo>
                  <a:lnTo>
                    <a:pt x="248119" y="541566"/>
                  </a:lnTo>
                  <a:lnTo>
                    <a:pt x="252780" y="543750"/>
                  </a:lnTo>
                  <a:lnTo>
                    <a:pt x="257810" y="538670"/>
                  </a:lnTo>
                  <a:close/>
                </a:path>
                <a:path w="1875790" h="1141729">
                  <a:moveTo>
                    <a:pt x="258013" y="687476"/>
                  </a:moveTo>
                  <a:lnTo>
                    <a:pt x="256209" y="682536"/>
                  </a:lnTo>
                  <a:lnTo>
                    <a:pt x="249021" y="685673"/>
                  </a:lnTo>
                  <a:lnTo>
                    <a:pt x="252615" y="687920"/>
                  </a:lnTo>
                  <a:lnTo>
                    <a:pt x="258013" y="687476"/>
                  </a:lnTo>
                  <a:close/>
                </a:path>
                <a:path w="1875790" h="1141729">
                  <a:moveTo>
                    <a:pt x="261569" y="860679"/>
                  </a:moveTo>
                  <a:lnTo>
                    <a:pt x="261010" y="855967"/>
                  </a:lnTo>
                  <a:lnTo>
                    <a:pt x="257302" y="852144"/>
                  </a:lnTo>
                  <a:lnTo>
                    <a:pt x="258914" y="856564"/>
                  </a:lnTo>
                  <a:lnTo>
                    <a:pt x="261569" y="860679"/>
                  </a:lnTo>
                  <a:close/>
                </a:path>
                <a:path w="1875790" h="1141729">
                  <a:moveTo>
                    <a:pt x="262610" y="378028"/>
                  </a:moveTo>
                  <a:lnTo>
                    <a:pt x="255422" y="370039"/>
                  </a:lnTo>
                  <a:lnTo>
                    <a:pt x="255422" y="370840"/>
                  </a:lnTo>
                  <a:lnTo>
                    <a:pt x="257009" y="380428"/>
                  </a:lnTo>
                  <a:lnTo>
                    <a:pt x="251701" y="381292"/>
                  </a:lnTo>
                  <a:lnTo>
                    <a:pt x="254114" y="382524"/>
                  </a:lnTo>
                  <a:lnTo>
                    <a:pt x="259372" y="382117"/>
                  </a:lnTo>
                  <a:lnTo>
                    <a:pt x="262610" y="378028"/>
                  </a:lnTo>
                  <a:close/>
                </a:path>
                <a:path w="1875790" h="1141729">
                  <a:moveTo>
                    <a:pt x="264210" y="352450"/>
                  </a:moveTo>
                  <a:lnTo>
                    <a:pt x="259410" y="350050"/>
                  </a:lnTo>
                  <a:lnTo>
                    <a:pt x="257810" y="354850"/>
                  </a:lnTo>
                  <a:lnTo>
                    <a:pt x="250621" y="354050"/>
                  </a:lnTo>
                  <a:lnTo>
                    <a:pt x="256209" y="358051"/>
                  </a:lnTo>
                  <a:lnTo>
                    <a:pt x="260210" y="358851"/>
                  </a:lnTo>
                  <a:lnTo>
                    <a:pt x="264210" y="352450"/>
                  </a:lnTo>
                  <a:close/>
                </a:path>
                <a:path w="1875790" h="1141729">
                  <a:moveTo>
                    <a:pt x="274447" y="763397"/>
                  </a:moveTo>
                  <a:lnTo>
                    <a:pt x="272199" y="758456"/>
                  </a:lnTo>
                  <a:lnTo>
                    <a:pt x="265455" y="761606"/>
                  </a:lnTo>
                  <a:lnTo>
                    <a:pt x="269201" y="763854"/>
                  </a:lnTo>
                  <a:lnTo>
                    <a:pt x="274447" y="763397"/>
                  </a:lnTo>
                  <a:close/>
                </a:path>
                <a:path w="1875790" h="1141729">
                  <a:moveTo>
                    <a:pt x="276199" y="787222"/>
                  </a:moveTo>
                  <a:lnTo>
                    <a:pt x="271399" y="784834"/>
                  </a:lnTo>
                  <a:lnTo>
                    <a:pt x="269798" y="789622"/>
                  </a:lnTo>
                  <a:lnTo>
                    <a:pt x="265811" y="795223"/>
                  </a:lnTo>
                  <a:lnTo>
                    <a:pt x="270598" y="797623"/>
                  </a:lnTo>
                  <a:lnTo>
                    <a:pt x="272199" y="792822"/>
                  </a:lnTo>
                  <a:lnTo>
                    <a:pt x="276199" y="787222"/>
                  </a:lnTo>
                  <a:close/>
                </a:path>
                <a:path w="1875790" h="1141729">
                  <a:moveTo>
                    <a:pt x="276440" y="1131163"/>
                  </a:moveTo>
                  <a:lnTo>
                    <a:pt x="273799" y="1127696"/>
                  </a:lnTo>
                  <a:lnTo>
                    <a:pt x="269811" y="1130719"/>
                  </a:lnTo>
                  <a:lnTo>
                    <a:pt x="263512" y="1133284"/>
                  </a:lnTo>
                  <a:lnTo>
                    <a:pt x="259753" y="1136459"/>
                  </a:lnTo>
                  <a:lnTo>
                    <a:pt x="263410" y="1141285"/>
                  </a:lnTo>
                  <a:lnTo>
                    <a:pt x="267055" y="1137805"/>
                  </a:lnTo>
                  <a:lnTo>
                    <a:pt x="272796" y="1134491"/>
                  </a:lnTo>
                  <a:lnTo>
                    <a:pt x="276440" y="1131163"/>
                  </a:lnTo>
                  <a:close/>
                </a:path>
                <a:path w="1875790" h="1141729">
                  <a:moveTo>
                    <a:pt x="285546" y="837958"/>
                  </a:moveTo>
                  <a:lnTo>
                    <a:pt x="284988" y="832789"/>
                  </a:lnTo>
                  <a:lnTo>
                    <a:pt x="281279" y="829411"/>
                  </a:lnTo>
                  <a:lnTo>
                    <a:pt x="282892" y="833983"/>
                  </a:lnTo>
                  <a:lnTo>
                    <a:pt x="285546" y="837958"/>
                  </a:lnTo>
                  <a:close/>
                </a:path>
                <a:path w="1875790" h="1141729">
                  <a:moveTo>
                    <a:pt x="292176" y="593013"/>
                  </a:moveTo>
                  <a:lnTo>
                    <a:pt x="285788" y="587425"/>
                  </a:lnTo>
                  <a:lnTo>
                    <a:pt x="283387" y="592213"/>
                  </a:lnTo>
                  <a:lnTo>
                    <a:pt x="274599" y="593813"/>
                  </a:lnTo>
                  <a:lnTo>
                    <a:pt x="280987" y="598614"/>
                  </a:lnTo>
                  <a:lnTo>
                    <a:pt x="283387" y="594614"/>
                  </a:lnTo>
                  <a:lnTo>
                    <a:pt x="292176" y="593013"/>
                  </a:lnTo>
                  <a:close/>
                </a:path>
                <a:path w="1875790" h="1141729">
                  <a:moveTo>
                    <a:pt x="295414" y="1132725"/>
                  </a:moveTo>
                  <a:lnTo>
                    <a:pt x="291376" y="1129296"/>
                  </a:lnTo>
                  <a:lnTo>
                    <a:pt x="286423" y="1126769"/>
                  </a:lnTo>
                  <a:lnTo>
                    <a:pt x="282295" y="1123492"/>
                  </a:lnTo>
                  <a:lnTo>
                    <a:pt x="280708" y="1122324"/>
                  </a:lnTo>
                  <a:lnTo>
                    <a:pt x="283387" y="1126096"/>
                  </a:lnTo>
                  <a:lnTo>
                    <a:pt x="283400" y="1131201"/>
                  </a:lnTo>
                  <a:lnTo>
                    <a:pt x="290080" y="1133386"/>
                  </a:lnTo>
                  <a:lnTo>
                    <a:pt x="295414" y="1132725"/>
                  </a:lnTo>
                  <a:close/>
                </a:path>
                <a:path w="1875790" h="1141729">
                  <a:moveTo>
                    <a:pt x="297319" y="300520"/>
                  </a:moveTo>
                  <a:lnTo>
                    <a:pt x="294182" y="298005"/>
                  </a:lnTo>
                  <a:lnTo>
                    <a:pt x="289229" y="300736"/>
                  </a:lnTo>
                  <a:lnTo>
                    <a:pt x="290576" y="308495"/>
                  </a:lnTo>
                  <a:lnTo>
                    <a:pt x="297319" y="300520"/>
                  </a:lnTo>
                  <a:close/>
                </a:path>
                <a:path w="1875790" h="1141729">
                  <a:moveTo>
                    <a:pt x="301764" y="513892"/>
                  </a:moveTo>
                  <a:lnTo>
                    <a:pt x="293776" y="512292"/>
                  </a:lnTo>
                  <a:lnTo>
                    <a:pt x="286588" y="512292"/>
                  </a:lnTo>
                  <a:lnTo>
                    <a:pt x="281787" y="515493"/>
                  </a:lnTo>
                  <a:lnTo>
                    <a:pt x="291376" y="520293"/>
                  </a:lnTo>
                  <a:lnTo>
                    <a:pt x="297776" y="520293"/>
                  </a:lnTo>
                  <a:lnTo>
                    <a:pt x="301764" y="513892"/>
                  </a:lnTo>
                  <a:close/>
                </a:path>
                <a:path w="1875790" h="1141729">
                  <a:moveTo>
                    <a:pt x="304165" y="251752"/>
                  </a:moveTo>
                  <a:lnTo>
                    <a:pt x="297878" y="246468"/>
                  </a:lnTo>
                  <a:lnTo>
                    <a:pt x="293979" y="249656"/>
                  </a:lnTo>
                  <a:lnTo>
                    <a:pt x="295173" y="253885"/>
                  </a:lnTo>
                  <a:lnTo>
                    <a:pt x="304165" y="251752"/>
                  </a:lnTo>
                  <a:close/>
                </a:path>
                <a:path w="1875790" h="1141729">
                  <a:moveTo>
                    <a:pt x="304965" y="493915"/>
                  </a:moveTo>
                  <a:lnTo>
                    <a:pt x="302564" y="492315"/>
                  </a:lnTo>
                  <a:lnTo>
                    <a:pt x="299377" y="491515"/>
                  </a:lnTo>
                  <a:lnTo>
                    <a:pt x="296976" y="491515"/>
                  </a:lnTo>
                  <a:lnTo>
                    <a:pt x="295376" y="494715"/>
                  </a:lnTo>
                  <a:lnTo>
                    <a:pt x="292176" y="502704"/>
                  </a:lnTo>
                  <a:lnTo>
                    <a:pt x="299377" y="505904"/>
                  </a:lnTo>
                  <a:lnTo>
                    <a:pt x="303364" y="501904"/>
                  </a:lnTo>
                  <a:lnTo>
                    <a:pt x="304965" y="493915"/>
                  </a:lnTo>
                  <a:close/>
                </a:path>
                <a:path w="1875790" h="1141729">
                  <a:moveTo>
                    <a:pt x="308724" y="271310"/>
                  </a:moveTo>
                  <a:lnTo>
                    <a:pt x="308165" y="266141"/>
                  </a:lnTo>
                  <a:lnTo>
                    <a:pt x="304457" y="262763"/>
                  </a:lnTo>
                  <a:lnTo>
                    <a:pt x="306070" y="267335"/>
                  </a:lnTo>
                  <a:lnTo>
                    <a:pt x="308724" y="271310"/>
                  </a:lnTo>
                  <a:close/>
                </a:path>
                <a:path w="1875790" h="1141729">
                  <a:moveTo>
                    <a:pt x="325145" y="280670"/>
                  </a:moveTo>
                  <a:lnTo>
                    <a:pt x="323354" y="275729"/>
                  </a:lnTo>
                  <a:lnTo>
                    <a:pt x="316153" y="278879"/>
                  </a:lnTo>
                  <a:lnTo>
                    <a:pt x="319747" y="281127"/>
                  </a:lnTo>
                  <a:lnTo>
                    <a:pt x="325145" y="280670"/>
                  </a:lnTo>
                  <a:close/>
                </a:path>
                <a:path w="1875790" h="1141729">
                  <a:moveTo>
                    <a:pt x="329742" y="656158"/>
                  </a:moveTo>
                  <a:lnTo>
                    <a:pt x="324942" y="653757"/>
                  </a:lnTo>
                  <a:lnTo>
                    <a:pt x="324142" y="658558"/>
                  </a:lnTo>
                  <a:lnTo>
                    <a:pt x="320154" y="664946"/>
                  </a:lnTo>
                  <a:lnTo>
                    <a:pt x="324142" y="666546"/>
                  </a:lnTo>
                  <a:lnTo>
                    <a:pt x="325742" y="661746"/>
                  </a:lnTo>
                  <a:lnTo>
                    <a:pt x="329742" y="656158"/>
                  </a:lnTo>
                  <a:close/>
                </a:path>
                <a:path w="1875790" h="1141729">
                  <a:moveTo>
                    <a:pt x="331343" y="630580"/>
                  </a:moveTo>
                  <a:lnTo>
                    <a:pt x="326542" y="628180"/>
                  </a:lnTo>
                  <a:lnTo>
                    <a:pt x="324942" y="632980"/>
                  </a:lnTo>
                  <a:lnTo>
                    <a:pt x="320954" y="638568"/>
                  </a:lnTo>
                  <a:lnTo>
                    <a:pt x="325742" y="640969"/>
                  </a:lnTo>
                  <a:lnTo>
                    <a:pt x="327342" y="636181"/>
                  </a:lnTo>
                  <a:lnTo>
                    <a:pt x="331343" y="630580"/>
                  </a:lnTo>
                  <a:close/>
                </a:path>
                <a:path w="1875790" h="1141729">
                  <a:moveTo>
                    <a:pt x="364312" y="487667"/>
                  </a:moveTo>
                  <a:lnTo>
                    <a:pt x="362508" y="482727"/>
                  </a:lnTo>
                  <a:lnTo>
                    <a:pt x="355320" y="485876"/>
                  </a:lnTo>
                  <a:lnTo>
                    <a:pt x="358914" y="488124"/>
                  </a:lnTo>
                  <a:lnTo>
                    <a:pt x="364312" y="487667"/>
                  </a:lnTo>
                  <a:close/>
                </a:path>
                <a:path w="1875790" h="1141729">
                  <a:moveTo>
                    <a:pt x="403390" y="1098753"/>
                  </a:moveTo>
                  <a:lnTo>
                    <a:pt x="399275" y="1101318"/>
                  </a:lnTo>
                  <a:lnTo>
                    <a:pt x="394068" y="1099642"/>
                  </a:lnTo>
                  <a:lnTo>
                    <a:pt x="389382" y="1098727"/>
                  </a:lnTo>
                  <a:lnTo>
                    <a:pt x="387248" y="1099299"/>
                  </a:lnTo>
                  <a:lnTo>
                    <a:pt x="389686" y="1102118"/>
                  </a:lnTo>
                  <a:lnTo>
                    <a:pt x="396354" y="1104696"/>
                  </a:lnTo>
                  <a:lnTo>
                    <a:pt x="401675" y="1101725"/>
                  </a:lnTo>
                  <a:lnTo>
                    <a:pt x="403390" y="1098753"/>
                  </a:lnTo>
                  <a:close/>
                </a:path>
                <a:path w="1875790" h="1141729">
                  <a:moveTo>
                    <a:pt x="417652" y="524281"/>
                  </a:moveTo>
                  <a:lnTo>
                    <a:pt x="412864" y="521893"/>
                  </a:lnTo>
                  <a:lnTo>
                    <a:pt x="411264" y="526681"/>
                  </a:lnTo>
                  <a:lnTo>
                    <a:pt x="404063" y="525881"/>
                  </a:lnTo>
                  <a:lnTo>
                    <a:pt x="409663" y="529882"/>
                  </a:lnTo>
                  <a:lnTo>
                    <a:pt x="413664" y="530682"/>
                  </a:lnTo>
                  <a:lnTo>
                    <a:pt x="417652" y="524281"/>
                  </a:lnTo>
                  <a:close/>
                </a:path>
                <a:path w="1875790" h="1141729">
                  <a:moveTo>
                    <a:pt x="418452" y="936675"/>
                  </a:moveTo>
                  <a:lnTo>
                    <a:pt x="416369" y="933526"/>
                  </a:lnTo>
                  <a:lnTo>
                    <a:pt x="414959" y="928192"/>
                  </a:lnTo>
                  <a:lnTo>
                    <a:pt x="412496" y="925106"/>
                  </a:lnTo>
                  <a:lnTo>
                    <a:pt x="407263" y="928687"/>
                  </a:lnTo>
                  <a:lnTo>
                    <a:pt x="411035" y="931405"/>
                  </a:lnTo>
                  <a:lnTo>
                    <a:pt x="412864" y="936586"/>
                  </a:lnTo>
                  <a:lnTo>
                    <a:pt x="414680" y="939812"/>
                  </a:lnTo>
                  <a:lnTo>
                    <a:pt x="418452" y="936675"/>
                  </a:lnTo>
                  <a:close/>
                </a:path>
                <a:path w="1875790" h="1141729">
                  <a:moveTo>
                    <a:pt x="448030" y="262140"/>
                  </a:moveTo>
                  <a:lnTo>
                    <a:pt x="440029" y="260540"/>
                  </a:lnTo>
                  <a:lnTo>
                    <a:pt x="432841" y="259740"/>
                  </a:lnTo>
                  <a:lnTo>
                    <a:pt x="428040" y="263740"/>
                  </a:lnTo>
                  <a:lnTo>
                    <a:pt x="437642" y="268541"/>
                  </a:lnTo>
                  <a:lnTo>
                    <a:pt x="444030" y="268541"/>
                  </a:lnTo>
                  <a:lnTo>
                    <a:pt x="448030" y="262140"/>
                  </a:lnTo>
                  <a:close/>
                </a:path>
                <a:path w="1875790" h="1141729">
                  <a:moveTo>
                    <a:pt x="676605" y="1017397"/>
                  </a:moveTo>
                  <a:lnTo>
                    <a:pt x="670598" y="1013460"/>
                  </a:lnTo>
                  <a:lnTo>
                    <a:pt x="667512" y="1006208"/>
                  </a:lnTo>
                  <a:lnTo>
                    <a:pt x="664578" y="1000772"/>
                  </a:lnTo>
                  <a:lnTo>
                    <a:pt x="659015" y="1002220"/>
                  </a:lnTo>
                  <a:lnTo>
                    <a:pt x="662774" y="1007516"/>
                  </a:lnTo>
                  <a:lnTo>
                    <a:pt x="665111" y="1015199"/>
                  </a:lnTo>
                  <a:lnTo>
                    <a:pt x="668794" y="1020203"/>
                  </a:lnTo>
                  <a:lnTo>
                    <a:pt x="676605" y="1017397"/>
                  </a:lnTo>
                  <a:close/>
                </a:path>
                <a:path w="1875790" h="1141729">
                  <a:moveTo>
                    <a:pt x="800519" y="614832"/>
                  </a:moveTo>
                  <a:lnTo>
                    <a:pt x="796480" y="611403"/>
                  </a:lnTo>
                  <a:lnTo>
                    <a:pt x="791070" y="608876"/>
                  </a:lnTo>
                  <a:lnTo>
                    <a:pt x="786790" y="605612"/>
                  </a:lnTo>
                  <a:lnTo>
                    <a:pt x="785355" y="604431"/>
                  </a:lnTo>
                  <a:lnTo>
                    <a:pt x="788492" y="608203"/>
                  </a:lnTo>
                  <a:lnTo>
                    <a:pt x="788504" y="613308"/>
                  </a:lnTo>
                  <a:lnTo>
                    <a:pt x="795185" y="615492"/>
                  </a:lnTo>
                  <a:lnTo>
                    <a:pt x="800519" y="614832"/>
                  </a:lnTo>
                  <a:close/>
                </a:path>
                <a:path w="1875790" h="1141729">
                  <a:moveTo>
                    <a:pt x="847407" y="877658"/>
                  </a:moveTo>
                  <a:lnTo>
                    <a:pt x="843635" y="878344"/>
                  </a:lnTo>
                  <a:lnTo>
                    <a:pt x="837628" y="878789"/>
                  </a:lnTo>
                  <a:lnTo>
                    <a:pt x="829144" y="878344"/>
                  </a:lnTo>
                  <a:lnTo>
                    <a:pt x="823518" y="879690"/>
                  </a:lnTo>
                  <a:lnTo>
                    <a:pt x="826046" y="885532"/>
                  </a:lnTo>
                  <a:lnTo>
                    <a:pt x="833069" y="883513"/>
                  </a:lnTo>
                  <a:lnTo>
                    <a:pt x="842035" y="880135"/>
                  </a:lnTo>
                  <a:lnTo>
                    <a:pt x="847407" y="877658"/>
                  </a:lnTo>
                  <a:close/>
                </a:path>
                <a:path w="1875790" h="1141729">
                  <a:moveTo>
                    <a:pt x="857186" y="335445"/>
                  </a:moveTo>
                  <a:lnTo>
                    <a:pt x="854824" y="329272"/>
                  </a:lnTo>
                  <a:lnTo>
                    <a:pt x="854024" y="331673"/>
                  </a:lnTo>
                  <a:lnTo>
                    <a:pt x="852424" y="333273"/>
                  </a:lnTo>
                  <a:lnTo>
                    <a:pt x="849223" y="331673"/>
                  </a:lnTo>
                  <a:lnTo>
                    <a:pt x="850823" y="326885"/>
                  </a:lnTo>
                  <a:lnTo>
                    <a:pt x="854824" y="321284"/>
                  </a:lnTo>
                  <a:lnTo>
                    <a:pt x="849223" y="318084"/>
                  </a:lnTo>
                  <a:lnTo>
                    <a:pt x="848423" y="320484"/>
                  </a:lnTo>
                  <a:lnTo>
                    <a:pt x="846836" y="322084"/>
                  </a:lnTo>
                  <a:lnTo>
                    <a:pt x="843635" y="320484"/>
                  </a:lnTo>
                  <a:lnTo>
                    <a:pt x="842835" y="323684"/>
                  </a:lnTo>
                  <a:lnTo>
                    <a:pt x="841235" y="326085"/>
                  </a:lnTo>
                  <a:lnTo>
                    <a:pt x="840435" y="328472"/>
                  </a:lnTo>
                  <a:lnTo>
                    <a:pt x="846620" y="333095"/>
                  </a:lnTo>
                  <a:lnTo>
                    <a:pt x="853325" y="336067"/>
                  </a:lnTo>
                  <a:lnTo>
                    <a:pt x="857186" y="335445"/>
                  </a:lnTo>
                  <a:close/>
                </a:path>
                <a:path w="1875790" h="1141729">
                  <a:moveTo>
                    <a:pt x="884389" y="419582"/>
                  </a:moveTo>
                  <a:lnTo>
                    <a:pt x="880402" y="409194"/>
                  </a:lnTo>
                  <a:lnTo>
                    <a:pt x="879602" y="408393"/>
                  </a:lnTo>
                  <a:lnTo>
                    <a:pt x="875766" y="403199"/>
                  </a:lnTo>
                  <a:lnTo>
                    <a:pt x="875296" y="408800"/>
                  </a:lnTo>
                  <a:lnTo>
                    <a:pt x="876782" y="417385"/>
                  </a:lnTo>
                  <a:lnTo>
                    <a:pt x="878801" y="421182"/>
                  </a:lnTo>
                  <a:lnTo>
                    <a:pt x="884389" y="419582"/>
                  </a:lnTo>
                  <a:close/>
                </a:path>
                <a:path w="1875790" h="1141729">
                  <a:moveTo>
                    <a:pt x="929944" y="495515"/>
                  </a:moveTo>
                  <a:lnTo>
                    <a:pt x="915784" y="500456"/>
                  </a:lnTo>
                  <a:lnTo>
                    <a:pt x="916762" y="503301"/>
                  </a:lnTo>
                  <a:lnTo>
                    <a:pt x="924331" y="502259"/>
                  </a:lnTo>
                  <a:lnTo>
                    <a:pt x="929944" y="495515"/>
                  </a:lnTo>
                  <a:close/>
                </a:path>
                <a:path w="1875790" h="1141729">
                  <a:moveTo>
                    <a:pt x="932497" y="907338"/>
                  </a:moveTo>
                  <a:lnTo>
                    <a:pt x="929144" y="903909"/>
                  </a:lnTo>
                  <a:lnTo>
                    <a:pt x="925309" y="905878"/>
                  </a:lnTo>
                  <a:lnTo>
                    <a:pt x="919353" y="907008"/>
                  </a:lnTo>
                  <a:lnTo>
                    <a:pt x="916114" y="909193"/>
                  </a:lnTo>
                  <a:lnTo>
                    <a:pt x="920356" y="914298"/>
                  </a:lnTo>
                  <a:lnTo>
                    <a:pt x="923302" y="910882"/>
                  </a:lnTo>
                  <a:lnTo>
                    <a:pt x="928954" y="909104"/>
                  </a:lnTo>
                  <a:lnTo>
                    <a:pt x="932497" y="907338"/>
                  </a:lnTo>
                  <a:close/>
                </a:path>
                <a:path w="1875790" h="1141729">
                  <a:moveTo>
                    <a:pt x="937145" y="708901"/>
                  </a:moveTo>
                  <a:lnTo>
                    <a:pt x="932154" y="704786"/>
                  </a:lnTo>
                  <a:lnTo>
                    <a:pt x="927252" y="700519"/>
                  </a:lnTo>
                  <a:lnTo>
                    <a:pt x="923086" y="695642"/>
                  </a:lnTo>
                  <a:lnTo>
                    <a:pt x="920356" y="689724"/>
                  </a:lnTo>
                  <a:lnTo>
                    <a:pt x="917155" y="695312"/>
                  </a:lnTo>
                  <a:lnTo>
                    <a:pt x="910767" y="693724"/>
                  </a:lnTo>
                  <a:lnTo>
                    <a:pt x="907567" y="698512"/>
                  </a:lnTo>
                  <a:lnTo>
                    <a:pt x="917473" y="698792"/>
                  </a:lnTo>
                  <a:lnTo>
                    <a:pt x="923848" y="704303"/>
                  </a:lnTo>
                  <a:lnTo>
                    <a:pt x="929487" y="709523"/>
                  </a:lnTo>
                  <a:lnTo>
                    <a:pt x="937145" y="708901"/>
                  </a:lnTo>
                  <a:close/>
                </a:path>
                <a:path w="1875790" h="1141729">
                  <a:moveTo>
                    <a:pt x="1711744" y="380453"/>
                  </a:moveTo>
                  <a:lnTo>
                    <a:pt x="1708378" y="375627"/>
                  </a:lnTo>
                  <a:lnTo>
                    <a:pt x="1706778" y="379628"/>
                  </a:lnTo>
                  <a:lnTo>
                    <a:pt x="1702777" y="378828"/>
                  </a:lnTo>
                  <a:lnTo>
                    <a:pt x="1701190" y="382028"/>
                  </a:lnTo>
                  <a:lnTo>
                    <a:pt x="1705000" y="387096"/>
                  </a:lnTo>
                  <a:lnTo>
                    <a:pt x="1709572" y="385419"/>
                  </a:lnTo>
                  <a:lnTo>
                    <a:pt x="1711744" y="380453"/>
                  </a:lnTo>
                  <a:close/>
                </a:path>
                <a:path w="1875790" h="1141729">
                  <a:moveTo>
                    <a:pt x="1766519" y="223418"/>
                  </a:moveTo>
                  <a:lnTo>
                    <a:pt x="1761921" y="218986"/>
                  </a:lnTo>
                  <a:lnTo>
                    <a:pt x="1759445" y="222516"/>
                  </a:lnTo>
                  <a:lnTo>
                    <a:pt x="1754035" y="224485"/>
                  </a:lnTo>
                  <a:lnTo>
                    <a:pt x="1750568" y="226288"/>
                  </a:lnTo>
                  <a:lnTo>
                    <a:pt x="1753933" y="229374"/>
                  </a:lnTo>
                  <a:lnTo>
                    <a:pt x="1757426" y="227190"/>
                  </a:lnTo>
                  <a:lnTo>
                    <a:pt x="1763318" y="225679"/>
                  </a:lnTo>
                  <a:lnTo>
                    <a:pt x="1766519" y="223418"/>
                  </a:lnTo>
                  <a:close/>
                </a:path>
                <a:path w="1875790" h="1141729">
                  <a:moveTo>
                    <a:pt x="1781251" y="297802"/>
                  </a:moveTo>
                  <a:lnTo>
                    <a:pt x="1777504" y="294513"/>
                  </a:lnTo>
                  <a:lnTo>
                    <a:pt x="1773161" y="294208"/>
                  </a:lnTo>
                  <a:lnTo>
                    <a:pt x="1776310" y="300507"/>
                  </a:lnTo>
                  <a:lnTo>
                    <a:pt x="1781251" y="297802"/>
                  </a:lnTo>
                  <a:close/>
                </a:path>
                <a:path w="1875790" h="1141729">
                  <a:moveTo>
                    <a:pt x="1786699" y="433171"/>
                  </a:moveTo>
                  <a:lnTo>
                    <a:pt x="1777022" y="433489"/>
                  </a:lnTo>
                  <a:lnTo>
                    <a:pt x="1770418" y="428485"/>
                  </a:lnTo>
                  <a:lnTo>
                    <a:pt x="1764563" y="423621"/>
                  </a:lnTo>
                  <a:lnTo>
                    <a:pt x="1757133" y="424383"/>
                  </a:lnTo>
                  <a:lnTo>
                    <a:pt x="1764322" y="429983"/>
                  </a:lnTo>
                  <a:lnTo>
                    <a:pt x="1773110" y="433971"/>
                  </a:lnTo>
                  <a:lnTo>
                    <a:pt x="1773910" y="442760"/>
                  </a:lnTo>
                  <a:lnTo>
                    <a:pt x="1777111" y="437172"/>
                  </a:lnTo>
                  <a:lnTo>
                    <a:pt x="1783499" y="437972"/>
                  </a:lnTo>
                  <a:lnTo>
                    <a:pt x="1786699" y="433171"/>
                  </a:lnTo>
                  <a:close/>
                </a:path>
                <a:path w="1875790" h="1141729">
                  <a:moveTo>
                    <a:pt x="1788299" y="673735"/>
                  </a:moveTo>
                  <a:lnTo>
                    <a:pt x="1785099" y="672934"/>
                  </a:lnTo>
                  <a:lnTo>
                    <a:pt x="1782699" y="672134"/>
                  </a:lnTo>
                  <a:lnTo>
                    <a:pt x="1779511" y="671347"/>
                  </a:lnTo>
                  <a:lnTo>
                    <a:pt x="1778711" y="673735"/>
                  </a:lnTo>
                  <a:lnTo>
                    <a:pt x="1777911" y="676935"/>
                  </a:lnTo>
                  <a:lnTo>
                    <a:pt x="1777111" y="679335"/>
                  </a:lnTo>
                  <a:lnTo>
                    <a:pt x="1780311" y="680135"/>
                  </a:lnTo>
                  <a:lnTo>
                    <a:pt x="1782699" y="680935"/>
                  </a:lnTo>
                  <a:lnTo>
                    <a:pt x="1785899" y="681736"/>
                  </a:lnTo>
                  <a:lnTo>
                    <a:pt x="1786699" y="679335"/>
                  </a:lnTo>
                  <a:lnTo>
                    <a:pt x="1787499" y="676135"/>
                  </a:lnTo>
                  <a:lnTo>
                    <a:pt x="1788299" y="673735"/>
                  </a:lnTo>
                  <a:close/>
                </a:path>
                <a:path w="1875790" h="1141729">
                  <a:moveTo>
                    <a:pt x="1791957" y="631355"/>
                  </a:moveTo>
                  <a:lnTo>
                    <a:pt x="1790801" y="628586"/>
                  </a:lnTo>
                  <a:lnTo>
                    <a:pt x="1783194" y="630008"/>
                  </a:lnTo>
                  <a:lnTo>
                    <a:pt x="1777911" y="636981"/>
                  </a:lnTo>
                  <a:lnTo>
                    <a:pt x="1791957" y="631355"/>
                  </a:lnTo>
                  <a:close/>
                </a:path>
                <a:path w="1875790" h="1141729">
                  <a:moveTo>
                    <a:pt x="1800288" y="27178"/>
                  </a:moveTo>
                  <a:lnTo>
                    <a:pt x="1800212" y="19773"/>
                  </a:lnTo>
                  <a:lnTo>
                    <a:pt x="1799094" y="12992"/>
                  </a:lnTo>
                  <a:lnTo>
                    <a:pt x="1797367" y="6489"/>
                  </a:lnTo>
                  <a:lnTo>
                    <a:pt x="1795487" y="0"/>
                  </a:lnTo>
                  <a:lnTo>
                    <a:pt x="1793887" y="5588"/>
                  </a:lnTo>
                  <a:lnTo>
                    <a:pt x="1786699" y="1600"/>
                  </a:lnTo>
                  <a:lnTo>
                    <a:pt x="1784299" y="5588"/>
                  </a:lnTo>
                  <a:lnTo>
                    <a:pt x="1791182" y="9867"/>
                  </a:lnTo>
                  <a:lnTo>
                    <a:pt x="1793189" y="16383"/>
                  </a:lnTo>
                  <a:lnTo>
                    <a:pt x="1794751" y="22898"/>
                  </a:lnTo>
                  <a:lnTo>
                    <a:pt x="1800288" y="27178"/>
                  </a:lnTo>
                  <a:close/>
                </a:path>
                <a:path w="1875790" h="1141729">
                  <a:moveTo>
                    <a:pt x="1815477" y="546658"/>
                  </a:moveTo>
                  <a:lnTo>
                    <a:pt x="1809877" y="542671"/>
                  </a:lnTo>
                  <a:lnTo>
                    <a:pt x="1805876" y="541870"/>
                  </a:lnTo>
                  <a:lnTo>
                    <a:pt x="1802688" y="548259"/>
                  </a:lnTo>
                  <a:lnTo>
                    <a:pt x="1807476" y="550659"/>
                  </a:lnTo>
                  <a:lnTo>
                    <a:pt x="1808276" y="545858"/>
                  </a:lnTo>
                  <a:lnTo>
                    <a:pt x="1815477" y="546658"/>
                  </a:lnTo>
                  <a:close/>
                </a:path>
                <a:path w="1875790" h="1141729">
                  <a:moveTo>
                    <a:pt x="1815820" y="732701"/>
                  </a:moveTo>
                  <a:lnTo>
                    <a:pt x="1812074" y="730681"/>
                  </a:lnTo>
                  <a:lnTo>
                    <a:pt x="1806829" y="731354"/>
                  </a:lnTo>
                  <a:lnTo>
                    <a:pt x="1809076" y="736079"/>
                  </a:lnTo>
                  <a:lnTo>
                    <a:pt x="1815820" y="732701"/>
                  </a:lnTo>
                  <a:close/>
                </a:path>
                <a:path w="1875790" h="1141729">
                  <a:moveTo>
                    <a:pt x="1821421" y="458571"/>
                  </a:moveTo>
                  <a:lnTo>
                    <a:pt x="1817674" y="456552"/>
                  </a:lnTo>
                  <a:lnTo>
                    <a:pt x="1812429" y="457225"/>
                  </a:lnTo>
                  <a:lnTo>
                    <a:pt x="1814677" y="461949"/>
                  </a:lnTo>
                  <a:lnTo>
                    <a:pt x="1821421" y="458571"/>
                  </a:lnTo>
                  <a:close/>
                </a:path>
                <a:path w="1875790" h="1141729">
                  <a:moveTo>
                    <a:pt x="1847443" y="847966"/>
                  </a:moveTo>
                  <a:lnTo>
                    <a:pt x="1841842" y="844765"/>
                  </a:lnTo>
                  <a:lnTo>
                    <a:pt x="1837855" y="843978"/>
                  </a:lnTo>
                  <a:lnTo>
                    <a:pt x="1834654" y="850366"/>
                  </a:lnTo>
                  <a:lnTo>
                    <a:pt x="1839442" y="852766"/>
                  </a:lnTo>
                  <a:lnTo>
                    <a:pt x="1840242" y="847966"/>
                  </a:lnTo>
                  <a:lnTo>
                    <a:pt x="1847443" y="847966"/>
                  </a:lnTo>
                  <a:close/>
                </a:path>
                <a:path w="1875790" h="1141729">
                  <a:moveTo>
                    <a:pt x="1854631" y="433171"/>
                  </a:moveTo>
                  <a:lnTo>
                    <a:pt x="1849043" y="429183"/>
                  </a:lnTo>
                  <a:lnTo>
                    <a:pt x="1845043" y="428383"/>
                  </a:lnTo>
                  <a:lnTo>
                    <a:pt x="1841842" y="434771"/>
                  </a:lnTo>
                  <a:lnTo>
                    <a:pt x="1846643" y="437172"/>
                  </a:lnTo>
                  <a:lnTo>
                    <a:pt x="1847443" y="432371"/>
                  </a:lnTo>
                  <a:lnTo>
                    <a:pt x="1854631" y="433171"/>
                  </a:lnTo>
                  <a:close/>
                </a:path>
                <a:path w="1875790" h="1141729">
                  <a:moveTo>
                    <a:pt x="1860359" y="247789"/>
                  </a:moveTo>
                  <a:lnTo>
                    <a:pt x="1857032" y="242163"/>
                  </a:lnTo>
                  <a:lnTo>
                    <a:pt x="1850136" y="244424"/>
                  </a:lnTo>
                  <a:lnTo>
                    <a:pt x="1841449" y="248259"/>
                  </a:lnTo>
                  <a:lnTo>
                    <a:pt x="1836356" y="251040"/>
                  </a:lnTo>
                  <a:lnTo>
                    <a:pt x="1840242" y="250151"/>
                  </a:lnTo>
                  <a:lnTo>
                    <a:pt x="1846351" y="249466"/>
                  </a:lnTo>
                  <a:lnTo>
                    <a:pt x="1854936" y="249453"/>
                  </a:lnTo>
                  <a:lnTo>
                    <a:pt x="1860359" y="247789"/>
                  </a:lnTo>
                  <a:close/>
                </a:path>
                <a:path w="1875790" h="1141729">
                  <a:moveTo>
                    <a:pt x="1863712" y="307073"/>
                  </a:moveTo>
                  <a:lnTo>
                    <a:pt x="1861731" y="302501"/>
                  </a:lnTo>
                  <a:lnTo>
                    <a:pt x="1858987" y="298526"/>
                  </a:lnTo>
                  <a:lnTo>
                    <a:pt x="1860232" y="303707"/>
                  </a:lnTo>
                  <a:lnTo>
                    <a:pt x="1863712" y="307073"/>
                  </a:lnTo>
                  <a:close/>
                </a:path>
                <a:path w="1875790" h="1141729">
                  <a:moveTo>
                    <a:pt x="1875751" y="818451"/>
                  </a:moveTo>
                  <a:lnTo>
                    <a:pt x="1870621" y="820000"/>
                  </a:lnTo>
                  <a:lnTo>
                    <a:pt x="1875751" y="823836"/>
                  </a:lnTo>
                  <a:lnTo>
                    <a:pt x="1875751" y="818451"/>
                  </a:lnTo>
                  <a:close/>
                </a:path>
                <a:path w="1875790" h="1141729">
                  <a:moveTo>
                    <a:pt x="1875751" y="143281"/>
                  </a:moveTo>
                  <a:lnTo>
                    <a:pt x="1875409" y="142811"/>
                  </a:lnTo>
                  <a:lnTo>
                    <a:pt x="1871421" y="147053"/>
                  </a:lnTo>
                  <a:lnTo>
                    <a:pt x="1871421" y="147853"/>
                  </a:lnTo>
                  <a:lnTo>
                    <a:pt x="1875409" y="148653"/>
                  </a:lnTo>
                  <a:lnTo>
                    <a:pt x="1875751" y="149034"/>
                  </a:lnTo>
                  <a:lnTo>
                    <a:pt x="1875751" y="1432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7629111" y="8312035"/>
              <a:ext cx="661670" cy="997585"/>
            </a:xfrm>
            <a:custGeom>
              <a:avLst/>
              <a:gdLst/>
              <a:ahLst/>
              <a:cxnLst/>
              <a:rect l="l" t="t" r="r" b="b"/>
              <a:pathLst>
                <a:path w="661669" h="997584">
                  <a:moveTo>
                    <a:pt x="7975" y="137680"/>
                  </a:moveTo>
                  <a:lnTo>
                    <a:pt x="0" y="137464"/>
                  </a:lnTo>
                  <a:lnTo>
                    <a:pt x="558" y="142633"/>
                  </a:lnTo>
                  <a:lnTo>
                    <a:pt x="5689" y="141058"/>
                  </a:lnTo>
                  <a:lnTo>
                    <a:pt x="7975" y="137680"/>
                  </a:lnTo>
                  <a:close/>
                </a:path>
                <a:path w="661669" h="997584">
                  <a:moveTo>
                    <a:pt x="34366" y="148653"/>
                  </a:moveTo>
                  <a:lnTo>
                    <a:pt x="31965" y="143852"/>
                  </a:lnTo>
                  <a:lnTo>
                    <a:pt x="26377" y="148653"/>
                  </a:lnTo>
                  <a:lnTo>
                    <a:pt x="25577" y="153441"/>
                  </a:lnTo>
                  <a:lnTo>
                    <a:pt x="28778" y="158242"/>
                  </a:lnTo>
                  <a:lnTo>
                    <a:pt x="34366" y="153441"/>
                  </a:lnTo>
                  <a:lnTo>
                    <a:pt x="34366" y="148653"/>
                  </a:lnTo>
                  <a:close/>
                </a:path>
                <a:path w="661669" h="997584">
                  <a:moveTo>
                    <a:pt x="71932" y="193408"/>
                  </a:moveTo>
                  <a:lnTo>
                    <a:pt x="68554" y="185877"/>
                  </a:lnTo>
                  <a:lnTo>
                    <a:pt x="63538" y="187109"/>
                  </a:lnTo>
                  <a:lnTo>
                    <a:pt x="62712" y="191490"/>
                  </a:lnTo>
                  <a:lnTo>
                    <a:pt x="71932" y="193408"/>
                  </a:lnTo>
                  <a:close/>
                </a:path>
                <a:path w="661669" h="997584">
                  <a:moveTo>
                    <a:pt x="77533" y="259359"/>
                  </a:moveTo>
                  <a:lnTo>
                    <a:pt x="71132" y="257340"/>
                  </a:lnTo>
                  <a:lnTo>
                    <a:pt x="69672" y="266103"/>
                  </a:lnTo>
                  <a:lnTo>
                    <a:pt x="74422" y="264541"/>
                  </a:lnTo>
                  <a:lnTo>
                    <a:pt x="77533" y="259359"/>
                  </a:lnTo>
                  <a:close/>
                </a:path>
                <a:path w="661669" h="997584">
                  <a:moveTo>
                    <a:pt x="83121" y="600202"/>
                  </a:moveTo>
                  <a:lnTo>
                    <a:pt x="72999" y="596607"/>
                  </a:lnTo>
                  <a:lnTo>
                    <a:pt x="71132" y="600202"/>
                  </a:lnTo>
                  <a:lnTo>
                    <a:pt x="75247" y="603808"/>
                  </a:lnTo>
                  <a:lnTo>
                    <a:pt x="83121" y="600202"/>
                  </a:lnTo>
                  <a:close/>
                </a:path>
                <a:path w="661669" h="997584">
                  <a:moveTo>
                    <a:pt x="96710" y="716089"/>
                  </a:moveTo>
                  <a:lnTo>
                    <a:pt x="91109" y="716089"/>
                  </a:lnTo>
                  <a:lnTo>
                    <a:pt x="83921" y="714489"/>
                  </a:lnTo>
                  <a:lnTo>
                    <a:pt x="83121" y="719289"/>
                  </a:lnTo>
                  <a:lnTo>
                    <a:pt x="88709" y="719289"/>
                  </a:lnTo>
                  <a:lnTo>
                    <a:pt x="95910" y="720890"/>
                  </a:lnTo>
                  <a:lnTo>
                    <a:pt x="96710" y="716089"/>
                  </a:lnTo>
                  <a:close/>
                </a:path>
                <a:path w="661669" h="997584">
                  <a:moveTo>
                    <a:pt x="131572" y="519988"/>
                  </a:moveTo>
                  <a:lnTo>
                    <a:pt x="130860" y="515899"/>
                  </a:lnTo>
                  <a:lnTo>
                    <a:pt x="124675" y="520280"/>
                  </a:lnTo>
                  <a:lnTo>
                    <a:pt x="128841" y="524217"/>
                  </a:lnTo>
                  <a:lnTo>
                    <a:pt x="131572" y="519988"/>
                  </a:lnTo>
                  <a:close/>
                </a:path>
                <a:path w="661669" h="997584">
                  <a:moveTo>
                    <a:pt x="152654" y="321284"/>
                  </a:moveTo>
                  <a:lnTo>
                    <a:pt x="145453" y="319684"/>
                  </a:lnTo>
                  <a:lnTo>
                    <a:pt x="143852" y="324472"/>
                  </a:lnTo>
                  <a:lnTo>
                    <a:pt x="149453" y="324472"/>
                  </a:lnTo>
                  <a:lnTo>
                    <a:pt x="150253" y="330873"/>
                  </a:lnTo>
                  <a:lnTo>
                    <a:pt x="152654" y="325272"/>
                  </a:lnTo>
                  <a:lnTo>
                    <a:pt x="152654" y="321284"/>
                  </a:lnTo>
                  <a:close/>
                </a:path>
                <a:path w="661669" h="997584">
                  <a:moveTo>
                    <a:pt x="161442" y="511492"/>
                  </a:moveTo>
                  <a:lnTo>
                    <a:pt x="158242" y="508292"/>
                  </a:lnTo>
                  <a:lnTo>
                    <a:pt x="152654" y="505904"/>
                  </a:lnTo>
                  <a:lnTo>
                    <a:pt x="151853" y="513092"/>
                  </a:lnTo>
                  <a:lnTo>
                    <a:pt x="155841" y="516293"/>
                  </a:lnTo>
                  <a:lnTo>
                    <a:pt x="160642" y="518680"/>
                  </a:lnTo>
                  <a:lnTo>
                    <a:pt x="161442" y="511492"/>
                  </a:lnTo>
                  <a:close/>
                </a:path>
                <a:path w="661669" h="997584">
                  <a:moveTo>
                    <a:pt x="167030" y="6388"/>
                  </a:moveTo>
                  <a:lnTo>
                    <a:pt x="162242" y="0"/>
                  </a:lnTo>
                  <a:lnTo>
                    <a:pt x="157441" y="3187"/>
                  </a:lnTo>
                  <a:lnTo>
                    <a:pt x="161442" y="6388"/>
                  </a:lnTo>
                  <a:lnTo>
                    <a:pt x="157441" y="11988"/>
                  </a:lnTo>
                  <a:lnTo>
                    <a:pt x="163842" y="8788"/>
                  </a:lnTo>
                  <a:lnTo>
                    <a:pt x="167030" y="6388"/>
                  </a:lnTo>
                  <a:close/>
                </a:path>
                <a:path w="661669" h="997584">
                  <a:moveTo>
                    <a:pt x="168224" y="608533"/>
                  </a:moveTo>
                  <a:lnTo>
                    <a:pt x="163842" y="601002"/>
                  </a:lnTo>
                  <a:lnTo>
                    <a:pt x="159905" y="608317"/>
                  </a:lnTo>
                  <a:lnTo>
                    <a:pt x="164134" y="610895"/>
                  </a:lnTo>
                  <a:lnTo>
                    <a:pt x="168224" y="608533"/>
                  </a:lnTo>
                  <a:close/>
                </a:path>
                <a:path w="661669" h="997584">
                  <a:moveTo>
                    <a:pt x="168630" y="279717"/>
                  </a:moveTo>
                  <a:lnTo>
                    <a:pt x="163842" y="273329"/>
                  </a:lnTo>
                  <a:lnTo>
                    <a:pt x="159042" y="276529"/>
                  </a:lnTo>
                  <a:lnTo>
                    <a:pt x="163042" y="278917"/>
                  </a:lnTo>
                  <a:lnTo>
                    <a:pt x="159042" y="284518"/>
                  </a:lnTo>
                  <a:lnTo>
                    <a:pt x="165442" y="282117"/>
                  </a:lnTo>
                  <a:lnTo>
                    <a:pt x="168630" y="279717"/>
                  </a:lnTo>
                  <a:close/>
                </a:path>
                <a:path w="661669" h="997584">
                  <a:moveTo>
                    <a:pt x="175031" y="73520"/>
                  </a:moveTo>
                  <a:lnTo>
                    <a:pt x="170230" y="67132"/>
                  </a:lnTo>
                  <a:lnTo>
                    <a:pt x="165442" y="70319"/>
                  </a:lnTo>
                  <a:lnTo>
                    <a:pt x="169430" y="73520"/>
                  </a:lnTo>
                  <a:lnTo>
                    <a:pt x="166243" y="79121"/>
                  </a:lnTo>
                  <a:lnTo>
                    <a:pt x="171831" y="75920"/>
                  </a:lnTo>
                  <a:lnTo>
                    <a:pt x="175031" y="73520"/>
                  </a:lnTo>
                  <a:close/>
                </a:path>
                <a:path w="661669" h="997584">
                  <a:moveTo>
                    <a:pt x="175831" y="55943"/>
                  </a:moveTo>
                  <a:lnTo>
                    <a:pt x="172631" y="51943"/>
                  </a:lnTo>
                  <a:lnTo>
                    <a:pt x="174231" y="43954"/>
                  </a:lnTo>
                  <a:lnTo>
                    <a:pt x="166243" y="47142"/>
                  </a:lnTo>
                  <a:lnTo>
                    <a:pt x="169430" y="51142"/>
                  </a:lnTo>
                  <a:lnTo>
                    <a:pt x="167030" y="58331"/>
                  </a:lnTo>
                  <a:lnTo>
                    <a:pt x="175831" y="55943"/>
                  </a:lnTo>
                  <a:close/>
                </a:path>
                <a:path w="661669" h="997584">
                  <a:moveTo>
                    <a:pt x="195808" y="352450"/>
                  </a:moveTo>
                  <a:lnTo>
                    <a:pt x="190207" y="351650"/>
                  </a:lnTo>
                  <a:lnTo>
                    <a:pt x="186220" y="344462"/>
                  </a:lnTo>
                  <a:lnTo>
                    <a:pt x="182219" y="351650"/>
                  </a:lnTo>
                  <a:lnTo>
                    <a:pt x="187820" y="352450"/>
                  </a:lnTo>
                  <a:lnTo>
                    <a:pt x="191808" y="358838"/>
                  </a:lnTo>
                  <a:lnTo>
                    <a:pt x="195808" y="352450"/>
                  </a:lnTo>
                  <a:close/>
                </a:path>
                <a:path w="661669" h="997584">
                  <a:moveTo>
                    <a:pt x="207797" y="365239"/>
                  </a:moveTo>
                  <a:lnTo>
                    <a:pt x="200596" y="363639"/>
                  </a:lnTo>
                  <a:lnTo>
                    <a:pt x="199009" y="368439"/>
                  </a:lnTo>
                  <a:lnTo>
                    <a:pt x="203796" y="368439"/>
                  </a:lnTo>
                  <a:lnTo>
                    <a:pt x="205397" y="374827"/>
                  </a:lnTo>
                  <a:lnTo>
                    <a:pt x="207797" y="369227"/>
                  </a:lnTo>
                  <a:lnTo>
                    <a:pt x="207797" y="365239"/>
                  </a:lnTo>
                  <a:close/>
                </a:path>
                <a:path w="661669" h="997584">
                  <a:moveTo>
                    <a:pt x="213791" y="331965"/>
                  </a:moveTo>
                  <a:lnTo>
                    <a:pt x="212090" y="328739"/>
                  </a:lnTo>
                  <a:lnTo>
                    <a:pt x="206197" y="332473"/>
                  </a:lnTo>
                  <a:lnTo>
                    <a:pt x="208597" y="332473"/>
                  </a:lnTo>
                  <a:lnTo>
                    <a:pt x="210997" y="333273"/>
                  </a:lnTo>
                  <a:lnTo>
                    <a:pt x="210197" y="336461"/>
                  </a:lnTo>
                  <a:lnTo>
                    <a:pt x="205397" y="337261"/>
                  </a:lnTo>
                  <a:lnTo>
                    <a:pt x="197408" y="334860"/>
                  </a:lnTo>
                  <a:lnTo>
                    <a:pt x="196608" y="340461"/>
                  </a:lnTo>
                  <a:lnTo>
                    <a:pt x="199009" y="340461"/>
                  </a:lnTo>
                  <a:lnTo>
                    <a:pt x="201396" y="341261"/>
                  </a:lnTo>
                  <a:lnTo>
                    <a:pt x="200596" y="344462"/>
                  </a:lnTo>
                  <a:lnTo>
                    <a:pt x="203796" y="345262"/>
                  </a:lnTo>
                  <a:lnTo>
                    <a:pt x="209397" y="345262"/>
                  </a:lnTo>
                  <a:lnTo>
                    <a:pt x="212496" y="338645"/>
                  </a:lnTo>
                  <a:lnTo>
                    <a:pt x="213791" y="331965"/>
                  </a:lnTo>
                  <a:close/>
                </a:path>
                <a:path w="661669" h="997584">
                  <a:moveTo>
                    <a:pt x="218986" y="517893"/>
                  </a:moveTo>
                  <a:lnTo>
                    <a:pt x="211226" y="514515"/>
                  </a:lnTo>
                  <a:lnTo>
                    <a:pt x="208495" y="518490"/>
                  </a:lnTo>
                  <a:lnTo>
                    <a:pt x="211010" y="522160"/>
                  </a:lnTo>
                  <a:lnTo>
                    <a:pt x="218986" y="517893"/>
                  </a:lnTo>
                  <a:close/>
                </a:path>
                <a:path w="661669" h="997584">
                  <a:moveTo>
                    <a:pt x="263740" y="717689"/>
                  </a:moveTo>
                  <a:lnTo>
                    <a:pt x="262140" y="711301"/>
                  </a:lnTo>
                  <a:lnTo>
                    <a:pt x="254152" y="709701"/>
                  </a:lnTo>
                  <a:lnTo>
                    <a:pt x="254152" y="716889"/>
                  </a:lnTo>
                  <a:lnTo>
                    <a:pt x="255752" y="723290"/>
                  </a:lnTo>
                  <a:lnTo>
                    <a:pt x="262140" y="726478"/>
                  </a:lnTo>
                  <a:lnTo>
                    <a:pt x="263740" y="717689"/>
                  </a:lnTo>
                  <a:close/>
                </a:path>
                <a:path w="661669" h="997584">
                  <a:moveTo>
                    <a:pt x="266636" y="271030"/>
                  </a:moveTo>
                  <a:lnTo>
                    <a:pt x="264579" y="266649"/>
                  </a:lnTo>
                  <a:lnTo>
                    <a:pt x="259740" y="270129"/>
                  </a:lnTo>
                  <a:lnTo>
                    <a:pt x="265252" y="274967"/>
                  </a:lnTo>
                  <a:lnTo>
                    <a:pt x="266636" y="271030"/>
                  </a:lnTo>
                  <a:close/>
                </a:path>
                <a:path w="661669" h="997584">
                  <a:moveTo>
                    <a:pt x="272935" y="569633"/>
                  </a:moveTo>
                  <a:lnTo>
                    <a:pt x="271284" y="563943"/>
                  </a:lnTo>
                  <a:lnTo>
                    <a:pt x="264541" y="566635"/>
                  </a:lnTo>
                  <a:lnTo>
                    <a:pt x="270383" y="573836"/>
                  </a:lnTo>
                  <a:lnTo>
                    <a:pt x="272935" y="569633"/>
                  </a:lnTo>
                  <a:close/>
                </a:path>
                <a:path w="661669" h="997584">
                  <a:moveTo>
                    <a:pt x="288658" y="34582"/>
                  </a:moveTo>
                  <a:lnTo>
                    <a:pt x="282917" y="34366"/>
                  </a:lnTo>
                  <a:lnTo>
                    <a:pt x="283032" y="41325"/>
                  </a:lnTo>
                  <a:lnTo>
                    <a:pt x="286816" y="39154"/>
                  </a:lnTo>
                  <a:lnTo>
                    <a:pt x="288658" y="34582"/>
                  </a:lnTo>
                  <a:close/>
                </a:path>
                <a:path w="661669" h="997584">
                  <a:moveTo>
                    <a:pt x="289242" y="846709"/>
                  </a:moveTo>
                  <a:lnTo>
                    <a:pt x="284518" y="839177"/>
                  </a:lnTo>
                  <a:lnTo>
                    <a:pt x="280695" y="846480"/>
                  </a:lnTo>
                  <a:lnTo>
                    <a:pt x="285115" y="849058"/>
                  </a:lnTo>
                  <a:lnTo>
                    <a:pt x="289242" y="846709"/>
                  </a:lnTo>
                  <a:close/>
                </a:path>
                <a:path w="661669" h="997584">
                  <a:moveTo>
                    <a:pt x="294906" y="284518"/>
                  </a:moveTo>
                  <a:lnTo>
                    <a:pt x="290918" y="280517"/>
                  </a:lnTo>
                  <a:lnTo>
                    <a:pt x="282117" y="286918"/>
                  </a:lnTo>
                  <a:lnTo>
                    <a:pt x="281317" y="287718"/>
                  </a:lnTo>
                  <a:lnTo>
                    <a:pt x="277037" y="292950"/>
                  </a:lnTo>
                  <a:lnTo>
                    <a:pt x="283019" y="291807"/>
                  </a:lnTo>
                  <a:lnTo>
                    <a:pt x="291553" y="287820"/>
                  </a:lnTo>
                  <a:lnTo>
                    <a:pt x="294906" y="284518"/>
                  </a:lnTo>
                  <a:close/>
                </a:path>
                <a:path w="661669" h="997584">
                  <a:moveTo>
                    <a:pt x="299237" y="289991"/>
                  </a:moveTo>
                  <a:lnTo>
                    <a:pt x="291706" y="289306"/>
                  </a:lnTo>
                  <a:lnTo>
                    <a:pt x="291820" y="294932"/>
                  </a:lnTo>
                  <a:lnTo>
                    <a:pt x="296811" y="293509"/>
                  </a:lnTo>
                  <a:lnTo>
                    <a:pt x="299237" y="289991"/>
                  </a:lnTo>
                  <a:close/>
                </a:path>
                <a:path w="661669" h="997584">
                  <a:moveTo>
                    <a:pt x="303961" y="829729"/>
                  </a:moveTo>
                  <a:lnTo>
                    <a:pt x="298907" y="831977"/>
                  </a:lnTo>
                  <a:lnTo>
                    <a:pt x="296100" y="836028"/>
                  </a:lnTo>
                  <a:lnTo>
                    <a:pt x="300405" y="833183"/>
                  </a:lnTo>
                  <a:lnTo>
                    <a:pt x="303961" y="829729"/>
                  </a:lnTo>
                  <a:close/>
                </a:path>
                <a:path w="661669" h="997584">
                  <a:moveTo>
                    <a:pt x="306793" y="993317"/>
                  </a:moveTo>
                  <a:lnTo>
                    <a:pt x="304888" y="988783"/>
                  </a:lnTo>
                  <a:lnTo>
                    <a:pt x="300507" y="991819"/>
                  </a:lnTo>
                  <a:lnTo>
                    <a:pt x="305562" y="997102"/>
                  </a:lnTo>
                  <a:lnTo>
                    <a:pt x="306793" y="993317"/>
                  </a:lnTo>
                  <a:close/>
                </a:path>
                <a:path w="661669" h="997584">
                  <a:moveTo>
                    <a:pt x="310794" y="816698"/>
                  </a:moveTo>
                  <a:lnTo>
                    <a:pt x="308889" y="812165"/>
                  </a:lnTo>
                  <a:lnTo>
                    <a:pt x="304495" y="815200"/>
                  </a:lnTo>
                  <a:lnTo>
                    <a:pt x="309562" y="820483"/>
                  </a:lnTo>
                  <a:lnTo>
                    <a:pt x="310794" y="816698"/>
                  </a:lnTo>
                  <a:close/>
                </a:path>
                <a:path w="661669" h="997584">
                  <a:moveTo>
                    <a:pt x="321284" y="228574"/>
                  </a:moveTo>
                  <a:lnTo>
                    <a:pt x="318084" y="227774"/>
                  </a:lnTo>
                  <a:lnTo>
                    <a:pt x="312496" y="227774"/>
                  </a:lnTo>
                  <a:lnTo>
                    <a:pt x="312496" y="230174"/>
                  </a:lnTo>
                  <a:lnTo>
                    <a:pt x="311696" y="233362"/>
                  </a:lnTo>
                  <a:lnTo>
                    <a:pt x="311696" y="235762"/>
                  </a:lnTo>
                  <a:lnTo>
                    <a:pt x="314883" y="236562"/>
                  </a:lnTo>
                  <a:lnTo>
                    <a:pt x="320484" y="236562"/>
                  </a:lnTo>
                  <a:lnTo>
                    <a:pt x="320484" y="234162"/>
                  </a:lnTo>
                  <a:lnTo>
                    <a:pt x="321284" y="230962"/>
                  </a:lnTo>
                  <a:lnTo>
                    <a:pt x="321284" y="228574"/>
                  </a:lnTo>
                  <a:close/>
                </a:path>
                <a:path w="661669" h="997584">
                  <a:moveTo>
                    <a:pt x="347662" y="834377"/>
                  </a:moveTo>
                  <a:lnTo>
                    <a:pt x="337540" y="831113"/>
                  </a:lnTo>
                  <a:lnTo>
                    <a:pt x="335673" y="834682"/>
                  </a:lnTo>
                  <a:lnTo>
                    <a:pt x="339788" y="838085"/>
                  </a:lnTo>
                  <a:lnTo>
                    <a:pt x="347662" y="834377"/>
                  </a:lnTo>
                  <a:close/>
                </a:path>
                <a:path w="661669" h="997584">
                  <a:moveTo>
                    <a:pt x="352450" y="522681"/>
                  </a:moveTo>
                  <a:lnTo>
                    <a:pt x="345262" y="521081"/>
                  </a:lnTo>
                  <a:lnTo>
                    <a:pt x="343662" y="525881"/>
                  </a:lnTo>
                  <a:lnTo>
                    <a:pt x="349250" y="525881"/>
                  </a:lnTo>
                  <a:lnTo>
                    <a:pt x="350050" y="532269"/>
                  </a:lnTo>
                  <a:lnTo>
                    <a:pt x="352450" y="526681"/>
                  </a:lnTo>
                  <a:lnTo>
                    <a:pt x="352450" y="522681"/>
                  </a:lnTo>
                  <a:close/>
                </a:path>
                <a:path w="661669" h="997584">
                  <a:moveTo>
                    <a:pt x="357746" y="908405"/>
                  </a:moveTo>
                  <a:lnTo>
                    <a:pt x="357035" y="904316"/>
                  </a:lnTo>
                  <a:lnTo>
                    <a:pt x="350850" y="908710"/>
                  </a:lnTo>
                  <a:lnTo>
                    <a:pt x="355015" y="912634"/>
                  </a:lnTo>
                  <a:lnTo>
                    <a:pt x="357746" y="908405"/>
                  </a:lnTo>
                  <a:close/>
                </a:path>
                <a:path w="661669" h="997584">
                  <a:moveTo>
                    <a:pt x="358851" y="40754"/>
                  </a:moveTo>
                  <a:lnTo>
                    <a:pt x="356450" y="39154"/>
                  </a:lnTo>
                  <a:lnTo>
                    <a:pt x="354850" y="36753"/>
                  </a:lnTo>
                  <a:lnTo>
                    <a:pt x="352450" y="35166"/>
                  </a:lnTo>
                  <a:lnTo>
                    <a:pt x="348462" y="39154"/>
                  </a:lnTo>
                  <a:lnTo>
                    <a:pt x="346062" y="40754"/>
                  </a:lnTo>
                  <a:lnTo>
                    <a:pt x="348462" y="42354"/>
                  </a:lnTo>
                  <a:lnTo>
                    <a:pt x="350050" y="44754"/>
                  </a:lnTo>
                  <a:lnTo>
                    <a:pt x="352450" y="46355"/>
                  </a:lnTo>
                  <a:lnTo>
                    <a:pt x="354850" y="44754"/>
                  </a:lnTo>
                  <a:lnTo>
                    <a:pt x="356450" y="42354"/>
                  </a:lnTo>
                  <a:lnTo>
                    <a:pt x="358851" y="40754"/>
                  </a:lnTo>
                  <a:close/>
                </a:path>
                <a:path w="661669" h="997584">
                  <a:moveTo>
                    <a:pt x="369430" y="227774"/>
                  </a:moveTo>
                  <a:lnTo>
                    <a:pt x="366369" y="221322"/>
                  </a:lnTo>
                  <a:lnTo>
                    <a:pt x="358051" y="218186"/>
                  </a:lnTo>
                  <a:lnTo>
                    <a:pt x="366814" y="229425"/>
                  </a:lnTo>
                  <a:lnTo>
                    <a:pt x="369430" y="227774"/>
                  </a:lnTo>
                  <a:close/>
                </a:path>
                <a:path w="661669" h="997584">
                  <a:moveTo>
                    <a:pt x="378028" y="906310"/>
                  </a:moveTo>
                  <a:lnTo>
                    <a:pt x="372427" y="906310"/>
                  </a:lnTo>
                  <a:lnTo>
                    <a:pt x="365239" y="904709"/>
                  </a:lnTo>
                  <a:lnTo>
                    <a:pt x="364439" y="909497"/>
                  </a:lnTo>
                  <a:lnTo>
                    <a:pt x="370039" y="909497"/>
                  </a:lnTo>
                  <a:lnTo>
                    <a:pt x="377228" y="911098"/>
                  </a:lnTo>
                  <a:lnTo>
                    <a:pt x="378028" y="906310"/>
                  </a:lnTo>
                  <a:close/>
                </a:path>
                <a:path w="661669" h="997584">
                  <a:moveTo>
                    <a:pt x="384797" y="481215"/>
                  </a:moveTo>
                  <a:lnTo>
                    <a:pt x="379628" y="479526"/>
                  </a:lnTo>
                  <a:lnTo>
                    <a:pt x="374459" y="480987"/>
                  </a:lnTo>
                  <a:lnTo>
                    <a:pt x="379628" y="481622"/>
                  </a:lnTo>
                  <a:lnTo>
                    <a:pt x="384797" y="481215"/>
                  </a:lnTo>
                  <a:close/>
                </a:path>
                <a:path w="661669" h="997584">
                  <a:moveTo>
                    <a:pt x="400100" y="529780"/>
                  </a:moveTo>
                  <a:lnTo>
                    <a:pt x="397395" y="525322"/>
                  </a:lnTo>
                  <a:lnTo>
                    <a:pt x="391617" y="525881"/>
                  </a:lnTo>
                  <a:lnTo>
                    <a:pt x="394804" y="531469"/>
                  </a:lnTo>
                  <a:lnTo>
                    <a:pt x="391617" y="536270"/>
                  </a:lnTo>
                  <a:lnTo>
                    <a:pt x="394804" y="540270"/>
                  </a:lnTo>
                  <a:lnTo>
                    <a:pt x="399364" y="535876"/>
                  </a:lnTo>
                  <a:lnTo>
                    <a:pt x="400100" y="529780"/>
                  </a:lnTo>
                  <a:close/>
                </a:path>
                <a:path w="661669" h="997584">
                  <a:moveTo>
                    <a:pt x="409194" y="847166"/>
                  </a:moveTo>
                  <a:lnTo>
                    <a:pt x="402005" y="845566"/>
                  </a:lnTo>
                  <a:lnTo>
                    <a:pt x="400405" y="850366"/>
                  </a:lnTo>
                  <a:lnTo>
                    <a:pt x="405206" y="850366"/>
                  </a:lnTo>
                  <a:lnTo>
                    <a:pt x="406793" y="856754"/>
                  </a:lnTo>
                  <a:lnTo>
                    <a:pt x="409194" y="851166"/>
                  </a:lnTo>
                  <a:lnTo>
                    <a:pt x="409194" y="847166"/>
                  </a:lnTo>
                  <a:close/>
                </a:path>
                <a:path w="661669" h="997584">
                  <a:moveTo>
                    <a:pt x="409790" y="881126"/>
                  </a:moveTo>
                  <a:lnTo>
                    <a:pt x="408927" y="877989"/>
                  </a:lnTo>
                  <a:lnTo>
                    <a:pt x="402805" y="875131"/>
                  </a:lnTo>
                  <a:lnTo>
                    <a:pt x="403606" y="881532"/>
                  </a:lnTo>
                  <a:lnTo>
                    <a:pt x="400405" y="890320"/>
                  </a:lnTo>
                  <a:lnTo>
                    <a:pt x="405993" y="891921"/>
                  </a:lnTo>
                  <a:lnTo>
                    <a:pt x="407974" y="885482"/>
                  </a:lnTo>
                  <a:lnTo>
                    <a:pt x="409790" y="881126"/>
                  </a:lnTo>
                  <a:close/>
                </a:path>
                <a:path w="661669" h="997584">
                  <a:moveTo>
                    <a:pt x="412534" y="541286"/>
                  </a:moveTo>
                  <a:lnTo>
                    <a:pt x="406793" y="541070"/>
                  </a:lnTo>
                  <a:lnTo>
                    <a:pt x="406908" y="548030"/>
                  </a:lnTo>
                  <a:lnTo>
                    <a:pt x="410692" y="545858"/>
                  </a:lnTo>
                  <a:lnTo>
                    <a:pt x="412534" y="541286"/>
                  </a:lnTo>
                  <a:close/>
                </a:path>
                <a:path w="661669" h="997584">
                  <a:moveTo>
                    <a:pt x="413562" y="267017"/>
                  </a:moveTo>
                  <a:lnTo>
                    <a:pt x="408393" y="265328"/>
                  </a:lnTo>
                  <a:lnTo>
                    <a:pt x="403225" y="266801"/>
                  </a:lnTo>
                  <a:lnTo>
                    <a:pt x="408393" y="267436"/>
                  </a:lnTo>
                  <a:lnTo>
                    <a:pt x="413562" y="267017"/>
                  </a:lnTo>
                  <a:close/>
                </a:path>
                <a:path w="661669" h="997584">
                  <a:moveTo>
                    <a:pt x="432714" y="234035"/>
                  </a:moveTo>
                  <a:lnTo>
                    <a:pt x="425183" y="233362"/>
                  </a:lnTo>
                  <a:lnTo>
                    <a:pt x="425297" y="238988"/>
                  </a:lnTo>
                  <a:lnTo>
                    <a:pt x="430276" y="237566"/>
                  </a:lnTo>
                  <a:lnTo>
                    <a:pt x="432714" y="234035"/>
                  </a:lnTo>
                  <a:close/>
                </a:path>
                <a:path w="661669" h="997584">
                  <a:moveTo>
                    <a:pt x="435470" y="846162"/>
                  </a:moveTo>
                  <a:lnTo>
                    <a:pt x="433603" y="841717"/>
                  </a:lnTo>
                  <a:lnTo>
                    <a:pt x="428383" y="839978"/>
                  </a:lnTo>
                  <a:lnTo>
                    <a:pt x="422783" y="847966"/>
                  </a:lnTo>
                  <a:lnTo>
                    <a:pt x="432371" y="843965"/>
                  </a:lnTo>
                  <a:lnTo>
                    <a:pt x="434784" y="848512"/>
                  </a:lnTo>
                  <a:lnTo>
                    <a:pt x="435470" y="846162"/>
                  </a:lnTo>
                  <a:close/>
                </a:path>
                <a:path w="661669" h="997584">
                  <a:moveTo>
                    <a:pt x="458952" y="454152"/>
                  </a:moveTo>
                  <a:lnTo>
                    <a:pt x="458203" y="450253"/>
                  </a:lnTo>
                  <a:lnTo>
                    <a:pt x="452348" y="454748"/>
                  </a:lnTo>
                  <a:lnTo>
                    <a:pt x="456399" y="458343"/>
                  </a:lnTo>
                  <a:lnTo>
                    <a:pt x="458952" y="454152"/>
                  </a:lnTo>
                  <a:close/>
                </a:path>
                <a:path w="661669" h="997584">
                  <a:moveTo>
                    <a:pt x="464337" y="221373"/>
                  </a:moveTo>
                  <a:lnTo>
                    <a:pt x="457149" y="219773"/>
                  </a:lnTo>
                  <a:lnTo>
                    <a:pt x="455549" y="224574"/>
                  </a:lnTo>
                  <a:lnTo>
                    <a:pt x="461149" y="224574"/>
                  </a:lnTo>
                  <a:lnTo>
                    <a:pt x="462737" y="230962"/>
                  </a:lnTo>
                  <a:lnTo>
                    <a:pt x="464337" y="225374"/>
                  </a:lnTo>
                  <a:lnTo>
                    <a:pt x="464337" y="221373"/>
                  </a:lnTo>
                  <a:close/>
                </a:path>
                <a:path w="661669" h="997584">
                  <a:moveTo>
                    <a:pt x="470306" y="474014"/>
                  </a:moveTo>
                  <a:lnTo>
                    <a:pt x="465137" y="472325"/>
                  </a:lnTo>
                  <a:lnTo>
                    <a:pt x="459968" y="473798"/>
                  </a:lnTo>
                  <a:lnTo>
                    <a:pt x="465137" y="474433"/>
                  </a:lnTo>
                  <a:lnTo>
                    <a:pt x="470306" y="474014"/>
                  </a:lnTo>
                  <a:close/>
                </a:path>
                <a:path w="661669" h="997584">
                  <a:moveTo>
                    <a:pt x="471538" y="123875"/>
                  </a:moveTo>
                  <a:lnTo>
                    <a:pt x="466737" y="117475"/>
                  </a:lnTo>
                  <a:lnTo>
                    <a:pt x="461949" y="120675"/>
                  </a:lnTo>
                  <a:lnTo>
                    <a:pt x="465137" y="123875"/>
                  </a:lnTo>
                  <a:lnTo>
                    <a:pt x="461949" y="129463"/>
                  </a:lnTo>
                  <a:lnTo>
                    <a:pt x="468337" y="126276"/>
                  </a:lnTo>
                  <a:lnTo>
                    <a:pt x="471538" y="123875"/>
                  </a:lnTo>
                  <a:close/>
                </a:path>
                <a:path w="661669" h="997584">
                  <a:moveTo>
                    <a:pt x="485914" y="839177"/>
                  </a:moveTo>
                  <a:lnTo>
                    <a:pt x="475919" y="835571"/>
                  </a:lnTo>
                  <a:lnTo>
                    <a:pt x="474230" y="839177"/>
                  </a:lnTo>
                  <a:lnTo>
                    <a:pt x="478396" y="842772"/>
                  </a:lnTo>
                  <a:lnTo>
                    <a:pt x="485914" y="839177"/>
                  </a:lnTo>
                  <a:close/>
                </a:path>
                <a:path w="661669" h="997584">
                  <a:moveTo>
                    <a:pt x="515188" y="722884"/>
                  </a:moveTo>
                  <a:lnTo>
                    <a:pt x="513130" y="718312"/>
                  </a:lnTo>
                  <a:lnTo>
                    <a:pt x="508292" y="721690"/>
                  </a:lnTo>
                  <a:lnTo>
                    <a:pt x="513803" y="726859"/>
                  </a:lnTo>
                  <a:lnTo>
                    <a:pt x="515188" y="722884"/>
                  </a:lnTo>
                  <a:close/>
                </a:path>
                <a:path w="661669" h="997584">
                  <a:moveTo>
                    <a:pt x="517283" y="330276"/>
                  </a:moveTo>
                  <a:lnTo>
                    <a:pt x="516534" y="326377"/>
                  </a:lnTo>
                  <a:lnTo>
                    <a:pt x="510692" y="330873"/>
                  </a:lnTo>
                  <a:lnTo>
                    <a:pt x="514743" y="334467"/>
                  </a:lnTo>
                  <a:lnTo>
                    <a:pt x="517283" y="330276"/>
                  </a:lnTo>
                  <a:close/>
                </a:path>
                <a:path w="661669" h="997584">
                  <a:moveTo>
                    <a:pt x="521779" y="302196"/>
                  </a:moveTo>
                  <a:lnTo>
                    <a:pt x="519544" y="297611"/>
                  </a:lnTo>
                  <a:lnTo>
                    <a:pt x="517093" y="302094"/>
                  </a:lnTo>
                  <a:lnTo>
                    <a:pt x="515835" y="307733"/>
                  </a:lnTo>
                  <a:lnTo>
                    <a:pt x="513689" y="312394"/>
                  </a:lnTo>
                  <a:lnTo>
                    <a:pt x="513041" y="313905"/>
                  </a:lnTo>
                  <a:lnTo>
                    <a:pt x="516293" y="310095"/>
                  </a:lnTo>
                  <a:lnTo>
                    <a:pt x="521474" y="308724"/>
                  </a:lnTo>
                  <a:lnTo>
                    <a:pt x="521779" y="302196"/>
                  </a:lnTo>
                  <a:close/>
                </a:path>
                <a:path w="661669" h="997584">
                  <a:moveTo>
                    <a:pt x="526605" y="362521"/>
                  </a:moveTo>
                  <a:lnTo>
                    <a:pt x="521881" y="364439"/>
                  </a:lnTo>
                  <a:lnTo>
                    <a:pt x="518960" y="368592"/>
                  </a:lnTo>
                  <a:lnTo>
                    <a:pt x="523087" y="365937"/>
                  </a:lnTo>
                  <a:lnTo>
                    <a:pt x="526605" y="362521"/>
                  </a:lnTo>
                  <a:close/>
                </a:path>
                <a:path w="661669" h="997584">
                  <a:moveTo>
                    <a:pt x="530682" y="660946"/>
                  </a:moveTo>
                  <a:lnTo>
                    <a:pt x="527138" y="659028"/>
                  </a:lnTo>
                  <a:lnTo>
                    <a:pt x="521589" y="656348"/>
                  </a:lnTo>
                  <a:lnTo>
                    <a:pt x="516178" y="655777"/>
                  </a:lnTo>
                  <a:lnTo>
                    <a:pt x="513092" y="660146"/>
                  </a:lnTo>
                  <a:lnTo>
                    <a:pt x="518985" y="660615"/>
                  </a:lnTo>
                  <a:lnTo>
                    <a:pt x="523684" y="663841"/>
                  </a:lnTo>
                  <a:lnTo>
                    <a:pt x="527481" y="665429"/>
                  </a:lnTo>
                  <a:lnTo>
                    <a:pt x="530682" y="660946"/>
                  </a:lnTo>
                  <a:close/>
                </a:path>
                <a:path w="661669" h="997584">
                  <a:moveTo>
                    <a:pt x="543458" y="662546"/>
                  </a:moveTo>
                  <a:lnTo>
                    <a:pt x="536270" y="660946"/>
                  </a:lnTo>
                  <a:lnTo>
                    <a:pt x="534670" y="665746"/>
                  </a:lnTo>
                  <a:lnTo>
                    <a:pt x="540270" y="665746"/>
                  </a:lnTo>
                  <a:lnTo>
                    <a:pt x="541870" y="672134"/>
                  </a:lnTo>
                  <a:lnTo>
                    <a:pt x="543458" y="666546"/>
                  </a:lnTo>
                  <a:lnTo>
                    <a:pt x="543458" y="662546"/>
                  </a:lnTo>
                  <a:close/>
                </a:path>
                <a:path w="661669" h="997584">
                  <a:moveTo>
                    <a:pt x="548398" y="169189"/>
                  </a:moveTo>
                  <a:lnTo>
                    <a:pt x="542658" y="168630"/>
                  </a:lnTo>
                  <a:lnTo>
                    <a:pt x="542772" y="175704"/>
                  </a:lnTo>
                  <a:lnTo>
                    <a:pt x="546557" y="173723"/>
                  </a:lnTo>
                  <a:lnTo>
                    <a:pt x="548398" y="169189"/>
                  </a:lnTo>
                  <a:close/>
                </a:path>
                <a:path w="661669" h="997584">
                  <a:moveTo>
                    <a:pt x="549859" y="769645"/>
                  </a:moveTo>
                  <a:lnTo>
                    <a:pt x="545058" y="767245"/>
                  </a:lnTo>
                  <a:lnTo>
                    <a:pt x="536270" y="768045"/>
                  </a:lnTo>
                  <a:lnTo>
                    <a:pt x="536270" y="773633"/>
                  </a:lnTo>
                  <a:lnTo>
                    <a:pt x="535470" y="776033"/>
                  </a:lnTo>
                  <a:lnTo>
                    <a:pt x="540270" y="776033"/>
                  </a:lnTo>
                  <a:lnTo>
                    <a:pt x="544258" y="776833"/>
                  </a:lnTo>
                  <a:lnTo>
                    <a:pt x="549059" y="776833"/>
                  </a:lnTo>
                  <a:lnTo>
                    <a:pt x="549859" y="769645"/>
                  </a:lnTo>
                  <a:close/>
                </a:path>
                <a:path w="661669" h="997584">
                  <a:moveTo>
                    <a:pt x="551383" y="631177"/>
                  </a:moveTo>
                  <a:lnTo>
                    <a:pt x="546658" y="632980"/>
                  </a:lnTo>
                  <a:lnTo>
                    <a:pt x="543737" y="637476"/>
                  </a:lnTo>
                  <a:lnTo>
                    <a:pt x="547865" y="634771"/>
                  </a:lnTo>
                  <a:lnTo>
                    <a:pt x="551383" y="631177"/>
                  </a:lnTo>
                  <a:close/>
                </a:path>
                <a:path w="661669" h="997584">
                  <a:moveTo>
                    <a:pt x="561047" y="209384"/>
                  </a:moveTo>
                  <a:lnTo>
                    <a:pt x="556247" y="202996"/>
                  </a:lnTo>
                  <a:lnTo>
                    <a:pt x="551459" y="206197"/>
                  </a:lnTo>
                  <a:lnTo>
                    <a:pt x="553745" y="208038"/>
                  </a:lnTo>
                  <a:lnTo>
                    <a:pt x="550659" y="210185"/>
                  </a:lnTo>
                  <a:lnTo>
                    <a:pt x="553478" y="212839"/>
                  </a:lnTo>
                  <a:lnTo>
                    <a:pt x="552259" y="214985"/>
                  </a:lnTo>
                  <a:lnTo>
                    <a:pt x="554431" y="213741"/>
                  </a:lnTo>
                  <a:lnTo>
                    <a:pt x="556158" y="215353"/>
                  </a:lnTo>
                  <a:lnTo>
                    <a:pt x="557301" y="212102"/>
                  </a:lnTo>
                  <a:lnTo>
                    <a:pt x="557847" y="211785"/>
                  </a:lnTo>
                  <a:lnTo>
                    <a:pt x="561047" y="209384"/>
                  </a:lnTo>
                  <a:close/>
                </a:path>
                <a:path w="661669" h="997584">
                  <a:moveTo>
                    <a:pt x="568236" y="773633"/>
                  </a:moveTo>
                  <a:lnTo>
                    <a:pt x="566635" y="767245"/>
                  </a:lnTo>
                  <a:lnTo>
                    <a:pt x="558647" y="765644"/>
                  </a:lnTo>
                  <a:lnTo>
                    <a:pt x="558647" y="773633"/>
                  </a:lnTo>
                  <a:lnTo>
                    <a:pt x="561047" y="779233"/>
                  </a:lnTo>
                  <a:lnTo>
                    <a:pt x="566635" y="782434"/>
                  </a:lnTo>
                  <a:lnTo>
                    <a:pt x="568236" y="773633"/>
                  </a:lnTo>
                  <a:close/>
                </a:path>
                <a:path w="661669" h="997584">
                  <a:moveTo>
                    <a:pt x="575094" y="811174"/>
                  </a:moveTo>
                  <a:lnTo>
                    <a:pt x="573938" y="808405"/>
                  </a:lnTo>
                  <a:lnTo>
                    <a:pt x="566331" y="809828"/>
                  </a:lnTo>
                  <a:lnTo>
                    <a:pt x="561047" y="816800"/>
                  </a:lnTo>
                  <a:lnTo>
                    <a:pt x="575094" y="811174"/>
                  </a:lnTo>
                  <a:close/>
                </a:path>
                <a:path w="661669" h="997584">
                  <a:moveTo>
                    <a:pt x="580720" y="156984"/>
                  </a:moveTo>
                  <a:lnTo>
                    <a:pt x="577824" y="150253"/>
                  </a:lnTo>
                  <a:lnTo>
                    <a:pt x="573836" y="157441"/>
                  </a:lnTo>
                  <a:lnTo>
                    <a:pt x="570636" y="166230"/>
                  </a:lnTo>
                  <a:lnTo>
                    <a:pt x="562648" y="170230"/>
                  </a:lnTo>
                  <a:lnTo>
                    <a:pt x="569036" y="171030"/>
                  </a:lnTo>
                  <a:lnTo>
                    <a:pt x="569836" y="177419"/>
                  </a:lnTo>
                  <a:lnTo>
                    <a:pt x="575437" y="179019"/>
                  </a:lnTo>
                  <a:lnTo>
                    <a:pt x="572998" y="170472"/>
                  </a:lnTo>
                  <a:lnTo>
                    <a:pt x="576935" y="163436"/>
                  </a:lnTo>
                  <a:lnTo>
                    <a:pt x="580720" y="156984"/>
                  </a:lnTo>
                  <a:close/>
                </a:path>
                <a:path w="661669" h="997584">
                  <a:moveTo>
                    <a:pt x="593813" y="229374"/>
                  </a:moveTo>
                  <a:lnTo>
                    <a:pt x="586625" y="227774"/>
                  </a:lnTo>
                  <a:lnTo>
                    <a:pt x="585025" y="232562"/>
                  </a:lnTo>
                  <a:lnTo>
                    <a:pt x="589813" y="232562"/>
                  </a:lnTo>
                  <a:lnTo>
                    <a:pt x="591413" y="238963"/>
                  </a:lnTo>
                  <a:lnTo>
                    <a:pt x="593813" y="233362"/>
                  </a:lnTo>
                  <a:lnTo>
                    <a:pt x="593813" y="229374"/>
                  </a:lnTo>
                  <a:close/>
                </a:path>
                <a:path w="661669" h="997584">
                  <a:moveTo>
                    <a:pt x="605002" y="813600"/>
                  </a:moveTo>
                  <a:lnTo>
                    <a:pt x="601167" y="809625"/>
                  </a:lnTo>
                  <a:lnTo>
                    <a:pt x="603110" y="804608"/>
                  </a:lnTo>
                  <a:lnTo>
                    <a:pt x="603986" y="799884"/>
                  </a:lnTo>
                  <a:lnTo>
                    <a:pt x="597014" y="796810"/>
                  </a:lnTo>
                  <a:lnTo>
                    <a:pt x="590283" y="801128"/>
                  </a:lnTo>
                  <a:lnTo>
                    <a:pt x="592912" y="808507"/>
                  </a:lnTo>
                  <a:lnTo>
                    <a:pt x="599592" y="814235"/>
                  </a:lnTo>
                  <a:lnTo>
                    <a:pt x="605002" y="813600"/>
                  </a:lnTo>
                  <a:close/>
                </a:path>
                <a:path w="661669" h="997584">
                  <a:moveTo>
                    <a:pt x="617791" y="95097"/>
                  </a:moveTo>
                  <a:lnTo>
                    <a:pt x="612990" y="94297"/>
                  </a:lnTo>
                  <a:lnTo>
                    <a:pt x="612190" y="91109"/>
                  </a:lnTo>
                  <a:lnTo>
                    <a:pt x="609003" y="90309"/>
                  </a:lnTo>
                  <a:lnTo>
                    <a:pt x="604532" y="94767"/>
                  </a:lnTo>
                  <a:lnTo>
                    <a:pt x="607402" y="98399"/>
                  </a:lnTo>
                  <a:lnTo>
                    <a:pt x="613270" y="99187"/>
                  </a:lnTo>
                  <a:lnTo>
                    <a:pt x="617791" y="95097"/>
                  </a:lnTo>
                  <a:close/>
                </a:path>
                <a:path w="661669" h="997584">
                  <a:moveTo>
                    <a:pt x="620687" y="901115"/>
                  </a:moveTo>
                  <a:lnTo>
                    <a:pt x="618553" y="892517"/>
                  </a:lnTo>
                  <a:lnTo>
                    <a:pt x="616191" y="888720"/>
                  </a:lnTo>
                  <a:lnTo>
                    <a:pt x="610590" y="891120"/>
                  </a:lnTo>
                  <a:lnTo>
                    <a:pt x="615391" y="900709"/>
                  </a:lnTo>
                  <a:lnTo>
                    <a:pt x="616191" y="901509"/>
                  </a:lnTo>
                  <a:lnTo>
                    <a:pt x="620572" y="906703"/>
                  </a:lnTo>
                  <a:lnTo>
                    <a:pt x="620687" y="901115"/>
                  </a:lnTo>
                  <a:close/>
                </a:path>
                <a:path w="661669" h="997584">
                  <a:moveTo>
                    <a:pt x="640168" y="766445"/>
                  </a:moveTo>
                  <a:lnTo>
                    <a:pt x="636968" y="759256"/>
                  </a:lnTo>
                  <a:lnTo>
                    <a:pt x="632980" y="762444"/>
                  </a:lnTo>
                  <a:lnTo>
                    <a:pt x="624179" y="760044"/>
                  </a:lnTo>
                  <a:lnTo>
                    <a:pt x="627380" y="768045"/>
                  </a:lnTo>
                  <a:lnTo>
                    <a:pt x="631380" y="764844"/>
                  </a:lnTo>
                  <a:lnTo>
                    <a:pt x="640168" y="766445"/>
                  </a:lnTo>
                  <a:close/>
                </a:path>
                <a:path w="661669" h="997584">
                  <a:moveTo>
                    <a:pt x="653288" y="785850"/>
                  </a:moveTo>
                  <a:lnTo>
                    <a:pt x="645756" y="785622"/>
                  </a:lnTo>
                  <a:lnTo>
                    <a:pt x="645871" y="790790"/>
                  </a:lnTo>
                  <a:lnTo>
                    <a:pt x="650862" y="789216"/>
                  </a:lnTo>
                  <a:lnTo>
                    <a:pt x="653288" y="785850"/>
                  </a:lnTo>
                  <a:close/>
                </a:path>
                <a:path w="661669" h="997584">
                  <a:moveTo>
                    <a:pt x="653757" y="759256"/>
                  </a:moveTo>
                  <a:lnTo>
                    <a:pt x="648157" y="758456"/>
                  </a:lnTo>
                  <a:lnTo>
                    <a:pt x="644169" y="751255"/>
                  </a:lnTo>
                  <a:lnTo>
                    <a:pt x="640168" y="758456"/>
                  </a:lnTo>
                  <a:lnTo>
                    <a:pt x="644956" y="759256"/>
                  </a:lnTo>
                  <a:lnTo>
                    <a:pt x="649757" y="766445"/>
                  </a:lnTo>
                  <a:lnTo>
                    <a:pt x="653757" y="759256"/>
                  </a:lnTo>
                  <a:close/>
                </a:path>
                <a:path w="661669" h="997584">
                  <a:moveTo>
                    <a:pt x="660146" y="978242"/>
                  </a:moveTo>
                  <a:lnTo>
                    <a:pt x="653859" y="974077"/>
                  </a:lnTo>
                  <a:lnTo>
                    <a:pt x="646963" y="971346"/>
                  </a:lnTo>
                  <a:lnTo>
                    <a:pt x="643064" y="972058"/>
                  </a:lnTo>
                  <a:lnTo>
                    <a:pt x="645756" y="978242"/>
                  </a:lnTo>
                  <a:lnTo>
                    <a:pt x="646557" y="975842"/>
                  </a:lnTo>
                  <a:lnTo>
                    <a:pt x="648157" y="974242"/>
                  </a:lnTo>
                  <a:lnTo>
                    <a:pt x="651357" y="975842"/>
                  </a:lnTo>
                  <a:lnTo>
                    <a:pt x="650557" y="980630"/>
                  </a:lnTo>
                  <a:lnTo>
                    <a:pt x="646557" y="987031"/>
                  </a:lnTo>
                  <a:lnTo>
                    <a:pt x="652157" y="988631"/>
                  </a:lnTo>
                  <a:lnTo>
                    <a:pt x="652957" y="986231"/>
                  </a:lnTo>
                  <a:lnTo>
                    <a:pt x="654558" y="984631"/>
                  </a:lnTo>
                  <a:lnTo>
                    <a:pt x="657745" y="986231"/>
                  </a:lnTo>
                  <a:lnTo>
                    <a:pt x="658545" y="983830"/>
                  </a:lnTo>
                  <a:lnTo>
                    <a:pt x="659345" y="980630"/>
                  </a:lnTo>
                  <a:lnTo>
                    <a:pt x="660146" y="978242"/>
                  </a:lnTo>
                  <a:close/>
                </a:path>
                <a:path w="661669" h="997584">
                  <a:moveTo>
                    <a:pt x="661212" y="539610"/>
                  </a:moveTo>
                  <a:lnTo>
                    <a:pt x="656158" y="541858"/>
                  </a:lnTo>
                  <a:lnTo>
                    <a:pt x="653338" y="545909"/>
                  </a:lnTo>
                  <a:lnTo>
                    <a:pt x="657644" y="543064"/>
                  </a:lnTo>
                  <a:lnTo>
                    <a:pt x="661212" y="5396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149584" y="8356790"/>
              <a:ext cx="1097915" cy="957580"/>
            </a:xfrm>
            <a:custGeom>
              <a:avLst/>
              <a:gdLst/>
              <a:ahLst/>
              <a:cxnLst/>
              <a:rect l="l" t="t" r="r" b="b"/>
              <a:pathLst>
                <a:path w="1097915" h="957579">
                  <a:moveTo>
                    <a:pt x="30378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200" y="474726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87" y="480720"/>
                  </a:lnTo>
                  <a:lnTo>
                    <a:pt x="23418" y="483273"/>
                  </a:lnTo>
                  <a:lnTo>
                    <a:pt x="30378" y="481926"/>
                  </a:lnTo>
                  <a:close/>
                </a:path>
                <a:path w="1097915" h="957579">
                  <a:moveTo>
                    <a:pt x="179019" y="460349"/>
                  </a:moveTo>
                  <a:lnTo>
                    <a:pt x="172631" y="462737"/>
                  </a:lnTo>
                  <a:lnTo>
                    <a:pt x="169430" y="465937"/>
                  </a:lnTo>
                  <a:lnTo>
                    <a:pt x="173431" y="471538"/>
                  </a:lnTo>
                  <a:lnTo>
                    <a:pt x="178231" y="469138"/>
                  </a:lnTo>
                  <a:lnTo>
                    <a:pt x="174231" y="465937"/>
                  </a:lnTo>
                  <a:lnTo>
                    <a:pt x="179019" y="460349"/>
                  </a:lnTo>
                  <a:close/>
                </a:path>
                <a:path w="1097915" h="957579">
                  <a:moveTo>
                    <a:pt x="190322" y="438962"/>
                  </a:moveTo>
                  <a:lnTo>
                    <a:pt x="185115" y="440169"/>
                  </a:lnTo>
                  <a:lnTo>
                    <a:pt x="182460" y="443458"/>
                  </a:lnTo>
                  <a:lnTo>
                    <a:pt x="190220" y="444360"/>
                  </a:lnTo>
                  <a:lnTo>
                    <a:pt x="190322" y="438962"/>
                  </a:lnTo>
                  <a:close/>
                </a:path>
                <a:path w="1097915" h="957579">
                  <a:moveTo>
                    <a:pt x="193649" y="486092"/>
                  </a:moveTo>
                  <a:lnTo>
                    <a:pt x="187121" y="483920"/>
                  </a:lnTo>
                  <a:lnTo>
                    <a:pt x="177736" y="484149"/>
                  </a:lnTo>
                  <a:lnTo>
                    <a:pt x="179819" y="489915"/>
                  </a:lnTo>
                  <a:lnTo>
                    <a:pt x="179819" y="490715"/>
                  </a:lnTo>
                  <a:lnTo>
                    <a:pt x="182219" y="487514"/>
                  </a:lnTo>
                  <a:lnTo>
                    <a:pt x="183019" y="487514"/>
                  </a:lnTo>
                  <a:lnTo>
                    <a:pt x="193649" y="486092"/>
                  </a:lnTo>
                  <a:close/>
                </a:path>
                <a:path w="1097915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41" y="645769"/>
                  </a:lnTo>
                  <a:lnTo>
                    <a:pt x="269443" y="640372"/>
                  </a:lnTo>
                  <a:close/>
                </a:path>
                <a:path w="1097915" h="957579">
                  <a:moveTo>
                    <a:pt x="271868" y="551218"/>
                  </a:moveTo>
                  <a:lnTo>
                    <a:pt x="266141" y="550659"/>
                  </a:lnTo>
                  <a:lnTo>
                    <a:pt x="266255" y="557733"/>
                  </a:lnTo>
                  <a:lnTo>
                    <a:pt x="270040" y="555752"/>
                  </a:lnTo>
                  <a:lnTo>
                    <a:pt x="271868" y="551218"/>
                  </a:lnTo>
                  <a:close/>
                </a:path>
                <a:path w="1097915" h="957579">
                  <a:moveTo>
                    <a:pt x="311200" y="742873"/>
                  </a:moveTo>
                  <a:lnTo>
                    <a:pt x="307632" y="738492"/>
                  </a:lnTo>
                  <a:lnTo>
                    <a:pt x="301307" y="738466"/>
                  </a:lnTo>
                  <a:lnTo>
                    <a:pt x="304495" y="741667"/>
                  </a:lnTo>
                  <a:lnTo>
                    <a:pt x="302107" y="744067"/>
                  </a:lnTo>
                  <a:lnTo>
                    <a:pt x="303707" y="747268"/>
                  </a:lnTo>
                  <a:lnTo>
                    <a:pt x="310413" y="747242"/>
                  </a:lnTo>
                  <a:lnTo>
                    <a:pt x="311200" y="742873"/>
                  </a:lnTo>
                  <a:close/>
                </a:path>
                <a:path w="1097915" h="957579">
                  <a:moveTo>
                    <a:pt x="315264" y="548957"/>
                  </a:moveTo>
                  <a:lnTo>
                    <a:pt x="310095" y="548055"/>
                  </a:lnTo>
                  <a:lnTo>
                    <a:pt x="304927" y="548055"/>
                  </a:lnTo>
                  <a:lnTo>
                    <a:pt x="310095" y="549859"/>
                  </a:lnTo>
                  <a:lnTo>
                    <a:pt x="315264" y="548957"/>
                  </a:lnTo>
                  <a:close/>
                </a:path>
                <a:path w="1097915" h="957579">
                  <a:moveTo>
                    <a:pt x="316484" y="220573"/>
                  </a:moveTo>
                  <a:lnTo>
                    <a:pt x="311696" y="218186"/>
                  </a:lnTo>
                  <a:lnTo>
                    <a:pt x="307695" y="211785"/>
                  </a:lnTo>
                  <a:lnTo>
                    <a:pt x="303707" y="214985"/>
                  </a:lnTo>
                  <a:lnTo>
                    <a:pt x="308495" y="218186"/>
                  </a:lnTo>
                  <a:lnTo>
                    <a:pt x="312496" y="223774"/>
                  </a:lnTo>
                  <a:lnTo>
                    <a:pt x="316484" y="220573"/>
                  </a:lnTo>
                  <a:close/>
                </a:path>
                <a:path w="1097915" h="957579">
                  <a:moveTo>
                    <a:pt x="321767" y="581393"/>
                  </a:moveTo>
                  <a:lnTo>
                    <a:pt x="316788" y="580529"/>
                  </a:lnTo>
                  <a:lnTo>
                    <a:pt x="311658" y="580720"/>
                  </a:lnTo>
                  <a:lnTo>
                    <a:pt x="316484" y="582625"/>
                  </a:lnTo>
                  <a:lnTo>
                    <a:pt x="321767" y="581393"/>
                  </a:lnTo>
                  <a:close/>
                </a:path>
                <a:path w="1097915" h="957579">
                  <a:moveTo>
                    <a:pt x="366839" y="427570"/>
                  </a:moveTo>
                  <a:lnTo>
                    <a:pt x="358292" y="430720"/>
                  </a:lnTo>
                  <a:lnTo>
                    <a:pt x="359651" y="435368"/>
                  </a:lnTo>
                  <a:lnTo>
                    <a:pt x="364591" y="436118"/>
                  </a:lnTo>
                  <a:lnTo>
                    <a:pt x="366839" y="427570"/>
                  </a:lnTo>
                  <a:close/>
                </a:path>
                <a:path w="1097915" h="957579">
                  <a:moveTo>
                    <a:pt x="372770" y="520509"/>
                  </a:moveTo>
                  <a:lnTo>
                    <a:pt x="365239" y="520280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097915" h="957579">
                  <a:moveTo>
                    <a:pt x="386816" y="535470"/>
                  </a:moveTo>
                  <a:lnTo>
                    <a:pt x="382028" y="532269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69"/>
                  </a:lnTo>
                  <a:lnTo>
                    <a:pt x="382828" y="537870"/>
                  </a:lnTo>
                  <a:lnTo>
                    <a:pt x="386816" y="535470"/>
                  </a:lnTo>
                  <a:close/>
                </a:path>
                <a:path w="1097915" h="957579">
                  <a:moveTo>
                    <a:pt x="387197" y="432460"/>
                  </a:moveTo>
                  <a:lnTo>
                    <a:pt x="382028" y="430771"/>
                  </a:lnTo>
                  <a:lnTo>
                    <a:pt x="376859" y="432231"/>
                  </a:lnTo>
                  <a:lnTo>
                    <a:pt x="382028" y="432866"/>
                  </a:lnTo>
                  <a:lnTo>
                    <a:pt x="387197" y="432460"/>
                  </a:lnTo>
                  <a:close/>
                </a:path>
                <a:path w="1097915" h="957579">
                  <a:moveTo>
                    <a:pt x="390817" y="126276"/>
                  </a:moveTo>
                  <a:lnTo>
                    <a:pt x="385876" y="117170"/>
                  </a:lnTo>
                  <a:lnTo>
                    <a:pt x="381825" y="118783"/>
                  </a:lnTo>
                  <a:lnTo>
                    <a:pt x="382270" y="124142"/>
                  </a:lnTo>
                  <a:lnTo>
                    <a:pt x="390817" y="126276"/>
                  </a:lnTo>
                  <a:close/>
                </a:path>
                <a:path w="1097915" h="957579">
                  <a:moveTo>
                    <a:pt x="403745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45" y="422656"/>
                  </a:lnTo>
                  <a:close/>
                </a:path>
                <a:path w="1097915" h="957579">
                  <a:moveTo>
                    <a:pt x="416394" y="463537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90" y="461073"/>
                  </a:lnTo>
                  <a:lnTo>
                    <a:pt x="416394" y="463537"/>
                  </a:lnTo>
                  <a:close/>
                </a:path>
                <a:path w="1097915" h="957579">
                  <a:moveTo>
                    <a:pt x="430695" y="533438"/>
                  </a:moveTo>
                  <a:lnTo>
                    <a:pt x="428383" y="527481"/>
                  </a:lnTo>
                  <a:lnTo>
                    <a:pt x="423583" y="532269"/>
                  </a:lnTo>
                  <a:lnTo>
                    <a:pt x="414794" y="537070"/>
                  </a:lnTo>
                  <a:lnTo>
                    <a:pt x="418782" y="541870"/>
                  </a:lnTo>
                  <a:lnTo>
                    <a:pt x="424561" y="538162"/>
                  </a:lnTo>
                  <a:lnTo>
                    <a:pt x="428980" y="536168"/>
                  </a:lnTo>
                  <a:lnTo>
                    <a:pt x="430695" y="533438"/>
                  </a:lnTo>
                  <a:close/>
                </a:path>
                <a:path w="1097915" h="957579">
                  <a:moveTo>
                    <a:pt x="432371" y="656158"/>
                  </a:moveTo>
                  <a:lnTo>
                    <a:pt x="426783" y="658545"/>
                  </a:lnTo>
                  <a:lnTo>
                    <a:pt x="423583" y="661746"/>
                  </a:lnTo>
                  <a:lnTo>
                    <a:pt x="427583" y="667346"/>
                  </a:lnTo>
                  <a:lnTo>
                    <a:pt x="432371" y="664946"/>
                  </a:lnTo>
                  <a:lnTo>
                    <a:pt x="428383" y="661746"/>
                  </a:lnTo>
                  <a:lnTo>
                    <a:pt x="432371" y="656158"/>
                  </a:lnTo>
                  <a:close/>
                </a:path>
                <a:path w="1097915" h="957579">
                  <a:moveTo>
                    <a:pt x="438531" y="696112"/>
                  </a:moveTo>
                  <a:lnTo>
                    <a:pt x="434670" y="697915"/>
                  </a:lnTo>
                  <a:lnTo>
                    <a:pt x="432460" y="702411"/>
                  </a:lnTo>
                  <a:lnTo>
                    <a:pt x="437972" y="703313"/>
                  </a:lnTo>
                  <a:lnTo>
                    <a:pt x="438531" y="696112"/>
                  </a:lnTo>
                  <a:close/>
                </a:path>
                <a:path w="1097915" h="957579">
                  <a:moveTo>
                    <a:pt x="442760" y="318084"/>
                  </a:moveTo>
                  <a:lnTo>
                    <a:pt x="437972" y="312496"/>
                  </a:lnTo>
                  <a:lnTo>
                    <a:pt x="432371" y="318084"/>
                  </a:lnTo>
                  <a:lnTo>
                    <a:pt x="429183" y="324472"/>
                  </a:lnTo>
                  <a:lnTo>
                    <a:pt x="431571" y="330073"/>
                  </a:lnTo>
                  <a:lnTo>
                    <a:pt x="439572" y="324472"/>
                  </a:lnTo>
                  <a:lnTo>
                    <a:pt x="442760" y="318084"/>
                  </a:lnTo>
                  <a:close/>
                </a:path>
                <a:path w="1097915" h="957579">
                  <a:moveTo>
                    <a:pt x="449961" y="176618"/>
                  </a:moveTo>
                  <a:lnTo>
                    <a:pt x="441756" y="179324"/>
                  </a:lnTo>
                  <a:lnTo>
                    <a:pt x="443064" y="183819"/>
                  </a:lnTo>
                  <a:lnTo>
                    <a:pt x="447827" y="184708"/>
                  </a:lnTo>
                  <a:lnTo>
                    <a:pt x="449961" y="176618"/>
                  </a:lnTo>
                  <a:close/>
                </a:path>
                <a:path w="1097915" h="957579">
                  <a:moveTo>
                    <a:pt x="453948" y="510692"/>
                  </a:moveTo>
                  <a:lnTo>
                    <a:pt x="449160" y="504304"/>
                  </a:lnTo>
                  <a:lnTo>
                    <a:pt x="444360" y="507504"/>
                  </a:lnTo>
                  <a:lnTo>
                    <a:pt x="447560" y="509892"/>
                  </a:lnTo>
                  <a:lnTo>
                    <a:pt x="444360" y="515493"/>
                  </a:lnTo>
                  <a:lnTo>
                    <a:pt x="450761" y="513092"/>
                  </a:lnTo>
                  <a:lnTo>
                    <a:pt x="453948" y="510692"/>
                  </a:lnTo>
                  <a:close/>
                </a:path>
                <a:path w="1097915" h="957579">
                  <a:moveTo>
                    <a:pt x="474916" y="520877"/>
                  </a:moveTo>
                  <a:lnTo>
                    <a:pt x="472338" y="516293"/>
                  </a:lnTo>
                  <a:lnTo>
                    <a:pt x="461949" y="518693"/>
                  </a:lnTo>
                  <a:lnTo>
                    <a:pt x="461949" y="519493"/>
                  </a:lnTo>
                  <a:lnTo>
                    <a:pt x="472338" y="521881"/>
                  </a:lnTo>
                  <a:lnTo>
                    <a:pt x="471093" y="526745"/>
                  </a:lnTo>
                  <a:lnTo>
                    <a:pt x="473240" y="525386"/>
                  </a:lnTo>
                  <a:lnTo>
                    <a:pt x="474916" y="520877"/>
                  </a:lnTo>
                  <a:close/>
                </a:path>
                <a:path w="1097915" h="957579">
                  <a:moveTo>
                    <a:pt x="516293" y="747268"/>
                  </a:moveTo>
                  <a:lnTo>
                    <a:pt x="509892" y="749655"/>
                  </a:lnTo>
                  <a:lnTo>
                    <a:pt x="506704" y="752856"/>
                  </a:lnTo>
                  <a:lnTo>
                    <a:pt x="510692" y="758456"/>
                  </a:lnTo>
                  <a:lnTo>
                    <a:pt x="515493" y="756056"/>
                  </a:lnTo>
                  <a:lnTo>
                    <a:pt x="512292" y="752856"/>
                  </a:lnTo>
                  <a:lnTo>
                    <a:pt x="516293" y="747268"/>
                  </a:lnTo>
                  <a:close/>
                </a:path>
                <a:path w="1097915" h="957579">
                  <a:moveTo>
                    <a:pt x="516293" y="551459"/>
                  </a:moveTo>
                  <a:lnTo>
                    <a:pt x="511009" y="542683"/>
                  </a:lnTo>
                  <a:lnTo>
                    <a:pt x="506996" y="544258"/>
                  </a:lnTo>
                  <a:lnTo>
                    <a:pt x="507631" y="549427"/>
                  </a:lnTo>
                  <a:lnTo>
                    <a:pt x="516293" y="551459"/>
                  </a:lnTo>
                  <a:close/>
                </a:path>
                <a:path w="1097915" h="957579">
                  <a:moveTo>
                    <a:pt x="557060" y="214604"/>
                  </a:moveTo>
                  <a:lnTo>
                    <a:pt x="550659" y="212585"/>
                  </a:lnTo>
                  <a:lnTo>
                    <a:pt x="549198" y="221348"/>
                  </a:lnTo>
                  <a:lnTo>
                    <a:pt x="553948" y="219786"/>
                  </a:lnTo>
                  <a:lnTo>
                    <a:pt x="557060" y="214604"/>
                  </a:lnTo>
                  <a:close/>
                </a:path>
                <a:path w="1097915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69"/>
                  </a:lnTo>
                  <a:lnTo>
                    <a:pt x="598614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203" y="544258"/>
                  </a:lnTo>
                  <a:lnTo>
                    <a:pt x="613791" y="539470"/>
                  </a:lnTo>
                  <a:close/>
                </a:path>
                <a:path w="1097915" h="957579">
                  <a:moveTo>
                    <a:pt x="614730" y="834936"/>
                  </a:moveTo>
                  <a:lnTo>
                    <a:pt x="609003" y="834377"/>
                  </a:lnTo>
                  <a:lnTo>
                    <a:pt x="609117" y="841463"/>
                  </a:lnTo>
                  <a:lnTo>
                    <a:pt x="612902" y="839470"/>
                  </a:lnTo>
                  <a:lnTo>
                    <a:pt x="614730" y="834936"/>
                  </a:lnTo>
                  <a:close/>
                </a:path>
                <a:path w="1097915" h="957579">
                  <a:moveTo>
                    <a:pt x="624319" y="478155"/>
                  </a:moveTo>
                  <a:lnTo>
                    <a:pt x="618591" y="477926"/>
                  </a:lnTo>
                  <a:lnTo>
                    <a:pt x="618705" y="484898"/>
                  </a:lnTo>
                  <a:lnTo>
                    <a:pt x="622490" y="482727"/>
                  </a:lnTo>
                  <a:lnTo>
                    <a:pt x="624319" y="478155"/>
                  </a:lnTo>
                  <a:close/>
                </a:path>
                <a:path w="1097915" h="957579">
                  <a:moveTo>
                    <a:pt x="624979" y="843165"/>
                  </a:moveTo>
                  <a:lnTo>
                    <a:pt x="623379" y="840778"/>
                  </a:lnTo>
                  <a:lnTo>
                    <a:pt x="620991" y="839177"/>
                  </a:lnTo>
                  <a:lnTo>
                    <a:pt x="619391" y="836777"/>
                  </a:lnTo>
                  <a:lnTo>
                    <a:pt x="616991" y="839177"/>
                  </a:lnTo>
                  <a:lnTo>
                    <a:pt x="612190" y="842365"/>
                  </a:lnTo>
                  <a:lnTo>
                    <a:pt x="613791" y="844765"/>
                  </a:lnTo>
                  <a:lnTo>
                    <a:pt x="616191" y="846366"/>
                  </a:lnTo>
                  <a:lnTo>
                    <a:pt x="617791" y="848766"/>
                  </a:lnTo>
                  <a:lnTo>
                    <a:pt x="620191" y="846366"/>
                  </a:lnTo>
                  <a:lnTo>
                    <a:pt x="624979" y="843165"/>
                  </a:lnTo>
                  <a:close/>
                </a:path>
                <a:path w="1097915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097915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94" y="594309"/>
                  </a:lnTo>
                  <a:lnTo>
                    <a:pt x="618642" y="602716"/>
                  </a:lnTo>
                  <a:lnTo>
                    <a:pt x="622592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097915" h="957579">
                  <a:moveTo>
                    <a:pt x="672134" y="692912"/>
                  </a:moveTo>
                  <a:lnTo>
                    <a:pt x="666546" y="688924"/>
                  </a:lnTo>
                  <a:lnTo>
                    <a:pt x="661746" y="680923"/>
                  </a:lnTo>
                  <a:lnTo>
                    <a:pt x="656158" y="684123"/>
                  </a:lnTo>
                  <a:lnTo>
                    <a:pt x="656475" y="688238"/>
                  </a:lnTo>
                  <a:lnTo>
                    <a:pt x="655154" y="693610"/>
                  </a:lnTo>
                  <a:lnTo>
                    <a:pt x="655929" y="697052"/>
                  </a:lnTo>
                  <a:lnTo>
                    <a:pt x="662546" y="695312"/>
                  </a:lnTo>
                  <a:lnTo>
                    <a:pt x="660946" y="693712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46" y="691324"/>
                  </a:lnTo>
                  <a:lnTo>
                    <a:pt x="668934" y="695312"/>
                  </a:lnTo>
                  <a:lnTo>
                    <a:pt x="672134" y="692912"/>
                  </a:lnTo>
                  <a:close/>
                </a:path>
                <a:path w="1097915" h="957579">
                  <a:moveTo>
                    <a:pt x="679335" y="446760"/>
                  </a:moveTo>
                  <a:lnTo>
                    <a:pt x="677887" y="442633"/>
                  </a:lnTo>
                  <a:lnTo>
                    <a:pt x="675640" y="437172"/>
                  </a:lnTo>
                  <a:lnTo>
                    <a:pt x="672020" y="433501"/>
                  </a:lnTo>
                  <a:lnTo>
                    <a:pt x="666546" y="434771"/>
                  </a:lnTo>
                  <a:lnTo>
                    <a:pt x="670560" y="438886"/>
                  </a:lnTo>
                  <a:lnTo>
                    <a:pt x="671741" y="444360"/>
                  </a:lnTo>
                  <a:lnTo>
                    <a:pt x="673506" y="448030"/>
                  </a:lnTo>
                  <a:lnTo>
                    <a:pt x="679335" y="446760"/>
                  </a:lnTo>
                  <a:close/>
                </a:path>
                <a:path w="1097915" h="957579">
                  <a:moveTo>
                    <a:pt x="684136" y="4038"/>
                  </a:moveTo>
                  <a:lnTo>
                    <a:pt x="676935" y="3187"/>
                  </a:lnTo>
                  <a:lnTo>
                    <a:pt x="678535" y="4787"/>
                  </a:lnTo>
                  <a:lnTo>
                    <a:pt x="680123" y="7188"/>
                  </a:lnTo>
                  <a:lnTo>
                    <a:pt x="676935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46" y="3187"/>
                  </a:lnTo>
                  <a:lnTo>
                    <a:pt x="665746" y="4787"/>
                  </a:lnTo>
                  <a:lnTo>
                    <a:pt x="667346" y="7188"/>
                  </a:lnTo>
                  <a:lnTo>
                    <a:pt x="664146" y="8788"/>
                  </a:lnTo>
                  <a:lnTo>
                    <a:pt x="666546" y="10388"/>
                  </a:lnTo>
                  <a:lnTo>
                    <a:pt x="668147" y="12788"/>
                  </a:lnTo>
                  <a:lnTo>
                    <a:pt x="670534" y="14376"/>
                  </a:lnTo>
                  <a:lnTo>
                    <a:pt x="677265" y="11734"/>
                  </a:lnTo>
                  <a:lnTo>
                    <a:pt x="683031" y="7594"/>
                  </a:lnTo>
                  <a:lnTo>
                    <a:pt x="684136" y="4038"/>
                  </a:lnTo>
                  <a:close/>
                </a:path>
                <a:path w="1097915" h="957579">
                  <a:moveTo>
                    <a:pt x="688124" y="455549"/>
                  </a:moveTo>
                  <a:lnTo>
                    <a:pt x="683323" y="449160"/>
                  </a:lnTo>
                  <a:lnTo>
                    <a:pt x="678535" y="452348"/>
                  </a:lnTo>
                  <a:lnTo>
                    <a:pt x="682523" y="455549"/>
                  </a:lnTo>
                  <a:lnTo>
                    <a:pt x="679335" y="461149"/>
                  </a:lnTo>
                  <a:lnTo>
                    <a:pt x="684923" y="457949"/>
                  </a:lnTo>
                  <a:lnTo>
                    <a:pt x="688124" y="455549"/>
                  </a:lnTo>
                  <a:close/>
                </a:path>
                <a:path w="1097915" h="957579">
                  <a:moveTo>
                    <a:pt x="698512" y="594614"/>
                  </a:moveTo>
                  <a:lnTo>
                    <a:pt x="695312" y="590613"/>
                  </a:lnTo>
                  <a:lnTo>
                    <a:pt x="696912" y="582625"/>
                  </a:lnTo>
                  <a:lnTo>
                    <a:pt x="688924" y="585825"/>
                  </a:lnTo>
                  <a:lnTo>
                    <a:pt x="692111" y="589813"/>
                  </a:lnTo>
                  <a:lnTo>
                    <a:pt x="690524" y="597814"/>
                  </a:lnTo>
                  <a:lnTo>
                    <a:pt x="698512" y="594614"/>
                  </a:lnTo>
                  <a:close/>
                </a:path>
                <a:path w="1097915" h="957579">
                  <a:moveTo>
                    <a:pt x="715670" y="437261"/>
                  </a:moveTo>
                  <a:lnTo>
                    <a:pt x="710501" y="435571"/>
                  </a:lnTo>
                  <a:lnTo>
                    <a:pt x="705332" y="437032"/>
                  </a:lnTo>
                  <a:lnTo>
                    <a:pt x="710501" y="437667"/>
                  </a:lnTo>
                  <a:lnTo>
                    <a:pt x="715670" y="437261"/>
                  </a:lnTo>
                  <a:close/>
                </a:path>
                <a:path w="1097915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81" y="744753"/>
                  </a:lnTo>
                  <a:lnTo>
                    <a:pt x="747166" y="742772"/>
                  </a:lnTo>
                  <a:lnTo>
                    <a:pt x="748995" y="738238"/>
                  </a:lnTo>
                  <a:close/>
                </a:path>
                <a:path w="1097915" h="957579">
                  <a:moveTo>
                    <a:pt x="759256" y="575437"/>
                  </a:moveTo>
                  <a:lnTo>
                    <a:pt x="754456" y="573036"/>
                  </a:lnTo>
                  <a:lnTo>
                    <a:pt x="750455" y="566635"/>
                  </a:lnTo>
                  <a:lnTo>
                    <a:pt x="746467" y="569836"/>
                  </a:lnTo>
                  <a:lnTo>
                    <a:pt x="750455" y="573036"/>
                  </a:lnTo>
                  <a:lnTo>
                    <a:pt x="754456" y="578624"/>
                  </a:lnTo>
                  <a:lnTo>
                    <a:pt x="759256" y="575437"/>
                  </a:lnTo>
                  <a:close/>
                </a:path>
                <a:path w="1097915" h="957579">
                  <a:moveTo>
                    <a:pt x="761784" y="715518"/>
                  </a:moveTo>
                  <a:lnTo>
                    <a:pt x="756056" y="715289"/>
                  </a:lnTo>
                  <a:lnTo>
                    <a:pt x="756170" y="722261"/>
                  </a:lnTo>
                  <a:lnTo>
                    <a:pt x="759955" y="720090"/>
                  </a:lnTo>
                  <a:lnTo>
                    <a:pt x="761784" y="715518"/>
                  </a:lnTo>
                  <a:close/>
                </a:path>
                <a:path w="1097915" h="957579">
                  <a:moveTo>
                    <a:pt x="773633" y="837577"/>
                  </a:moveTo>
                  <a:lnTo>
                    <a:pt x="768845" y="831176"/>
                  </a:lnTo>
                  <a:lnTo>
                    <a:pt x="764044" y="834377"/>
                  </a:lnTo>
                  <a:lnTo>
                    <a:pt x="767245" y="836777"/>
                  </a:lnTo>
                  <a:lnTo>
                    <a:pt x="764044" y="842365"/>
                  </a:lnTo>
                  <a:lnTo>
                    <a:pt x="770445" y="839978"/>
                  </a:lnTo>
                  <a:lnTo>
                    <a:pt x="773633" y="837577"/>
                  </a:lnTo>
                  <a:close/>
                </a:path>
                <a:path w="1097915" h="957579">
                  <a:moveTo>
                    <a:pt x="776173" y="651586"/>
                  </a:moveTo>
                  <a:lnTo>
                    <a:pt x="770445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73" y="651586"/>
                  </a:lnTo>
                  <a:close/>
                </a:path>
                <a:path w="1097915" h="957579">
                  <a:moveTo>
                    <a:pt x="778433" y="16776"/>
                  </a:moveTo>
                  <a:lnTo>
                    <a:pt x="766445" y="15976"/>
                  </a:lnTo>
                  <a:lnTo>
                    <a:pt x="765644" y="15976"/>
                  </a:lnTo>
                  <a:lnTo>
                    <a:pt x="758431" y="16967"/>
                  </a:lnTo>
                  <a:lnTo>
                    <a:pt x="763651" y="19672"/>
                  </a:lnTo>
                  <a:lnTo>
                    <a:pt x="773061" y="21932"/>
                  </a:lnTo>
                  <a:lnTo>
                    <a:pt x="778433" y="21577"/>
                  </a:lnTo>
                  <a:lnTo>
                    <a:pt x="778433" y="16776"/>
                  </a:lnTo>
                  <a:close/>
                </a:path>
                <a:path w="1097915" h="957579">
                  <a:moveTo>
                    <a:pt x="784021" y="587425"/>
                  </a:moveTo>
                  <a:lnTo>
                    <a:pt x="779233" y="585025"/>
                  </a:lnTo>
                  <a:lnTo>
                    <a:pt x="775233" y="578624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33" y="590613"/>
                  </a:lnTo>
                  <a:lnTo>
                    <a:pt x="784021" y="587425"/>
                  </a:lnTo>
                  <a:close/>
                </a:path>
                <a:path w="1097915" h="957579">
                  <a:moveTo>
                    <a:pt x="793648" y="706577"/>
                  </a:moveTo>
                  <a:lnTo>
                    <a:pt x="791222" y="700913"/>
                  </a:lnTo>
                  <a:lnTo>
                    <a:pt x="788822" y="704100"/>
                  </a:lnTo>
                  <a:lnTo>
                    <a:pt x="788022" y="704100"/>
                  </a:lnTo>
                  <a:lnTo>
                    <a:pt x="777506" y="705624"/>
                  </a:lnTo>
                  <a:lnTo>
                    <a:pt x="784225" y="707301"/>
                  </a:lnTo>
                  <a:lnTo>
                    <a:pt x="793648" y="706577"/>
                  </a:lnTo>
                  <a:close/>
                </a:path>
                <a:path w="1097915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90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77" y="796810"/>
                  </a:lnTo>
                  <a:lnTo>
                    <a:pt x="841857" y="800823"/>
                  </a:lnTo>
                  <a:lnTo>
                    <a:pt x="848664" y="800709"/>
                  </a:lnTo>
                  <a:lnTo>
                    <a:pt x="853516" y="798055"/>
                  </a:lnTo>
                  <a:close/>
                </a:path>
                <a:path w="1097915" h="957579">
                  <a:moveTo>
                    <a:pt x="857694" y="670306"/>
                  </a:moveTo>
                  <a:lnTo>
                    <a:pt x="851954" y="669734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94" y="670306"/>
                  </a:lnTo>
                  <a:close/>
                </a:path>
                <a:path w="1097915" h="957579">
                  <a:moveTo>
                    <a:pt x="876782" y="18821"/>
                  </a:moveTo>
                  <a:lnTo>
                    <a:pt x="872744" y="11188"/>
                  </a:lnTo>
                  <a:lnTo>
                    <a:pt x="871385" y="25120"/>
                  </a:lnTo>
                  <a:lnTo>
                    <a:pt x="874534" y="25565"/>
                  </a:lnTo>
                  <a:lnTo>
                    <a:pt x="876782" y="18821"/>
                  </a:lnTo>
                  <a:close/>
                </a:path>
                <a:path w="1097915" h="957579">
                  <a:moveTo>
                    <a:pt x="883119" y="769073"/>
                  </a:moveTo>
                  <a:lnTo>
                    <a:pt x="875131" y="768845"/>
                  </a:lnTo>
                  <a:lnTo>
                    <a:pt x="875703" y="774014"/>
                  </a:lnTo>
                  <a:lnTo>
                    <a:pt x="880833" y="772439"/>
                  </a:lnTo>
                  <a:lnTo>
                    <a:pt x="883119" y="769073"/>
                  </a:lnTo>
                  <a:close/>
                </a:path>
                <a:path w="1097915" h="957579">
                  <a:moveTo>
                    <a:pt x="889520" y="688124"/>
                  </a:moveTo>
                  <a:lnTo>
                    <a:pt x="884732" y="684923"/>
                  </a:lnTo>
                  <a:lnTo>
                    <a:pt x="880732" y="678535"/>
                  </a:lnTo>
                  <a:lnTo>
                    <a:pt x="876731" y="681723"/>
                  </a:lnTo>
                  <a:lnTo>
                    <a:pt x="880732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097915" h="957579">
                  <a:moveTo>
                    <a:pt x="909497" y="800011"/>
                  </a:moveTo>
                  <a:lnTo>
                    <a:pt x="906310" y="792822"/>
                  </a:lnTo>
                  <a:lnTo>
                    <a:pt x="902309" y="795223"/>
                  </a:lnTo>
                  <a:lnTo>
                    <a:pt x="893521" y="793623"/>
                  </a:lnTo>
                  <a:lnTo>
                    <a:pt x="896708" y="801611"/>
                  </a:lnTo>
                  <a:lnTo>
                    <a:pt x="900709" y="798410"/>
                  </a:lnTo>
                  <a:lnTo>
                    <a:pt x="909497" y="800011"/>
                  </a:lnTo>
                  <a:close/>
                </a:path>
                <a:path w="1097915" h="957579">
                  <a:moveTo>
                    <a:pt x="919886" y="575437"/>
                  </a:moveTo>
                  <a:lnTo>
                    <a:pt x="915098" y="569036"/>
                  </a:lnTo>
                  <a:lnTo>
                    <a:pt x="910297" y="572236"/>
                  </a:lnTo>
                  <a:lnTo>
                    <a:pt x="914298" y="575437"/>
                  </a:lnTo>
                  <a:lnTo>
                    <a:pt x="910297" y="581025"/>
                  </a:lnTo>
                  <a:lnTo>
                    <a:pt x="916698" y="577824"/>
                  </a:lnTo>
                  <a:lnTo>
                    <a:pt x="919886" y="575437"/>
                  </a:lnTo>
                  <a:close/>
                </a:path>
                <a:path w="1097915" h="957579">
                  <a:moveTo>
                    <a:pt x="935355" y="170116"/>
                  </a:moveTo>
                  <a:lnTo>
                    <a:pt x="930287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19"/>
                  </a:lnTo>
                  <a:lnTo>
                    <a:pt x="928712" y="179578"/>
                  </a:lnTo>
                  <a:lnTo>
                    <a:pt x="933678" y="174929"/>
                  </a:lnTo>
                  <a:lnTo>
                    <a:pt x="935355" y="170116"/>
                  </a:lnTo>
                  <a:close/>
                </a:path>
                <a:path w="1097915" h="957579">
                  <a:moveTo>
                    <a:pt x="935456" y="693000"/>
                  </a:moveTo>
                  <a:lnTo>
                    <a:pt x="930287" y="691324"/>
                  </a:lnTo>
                  <a:lnTo>
                    <a:pt x="925106" y="692785"/>
                  </a:lnTo>
                  <a:lnTo>
                    <a:pt x="930287" y="693420"/>
                  </a:lnTo>
                  <a:lnTo>
                    <a:pt x="935456" y="693000"/>
                  </a:lnTo>
                  <a:close/>
                </a:path>
                <a:path w="1097915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097915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85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097915" h="957579">
                  <a:moveTo>
                    <a:pt x="971042" y="895121"/>
                  </a:moveTo>
                  <a:lnTo>
                    <a:pt x="966241" y="888720"/>
                  </a:lnTo>
                  <a:lnTo>
                    <a:pt x="961453" y="891921"/>
                  </a:lnTo>
                  <a:lnTo>
                    <a:pt x="965441" y="895121"/>
                  </a:lnTo>
                  <a:lnTo>
                    <a:pt x="962253" y="900709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097915" h="957579">
                  <a:moveTo>
                    <a:pt x="989418" y="758456"/>
                  </a:moveTo>
                  <a:lnTo>
                    <a:pt x="984631" y="756056"/>
                  </a:lnTo>
                  <a:lnTo>
                    <a:pt x="980630" y="749655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31" y="761644"/>
                  </a:lnTo>
                  <a:lnTo>
                    <a:pt x="989418" y="758456"/>
                  </a:lnTo>
                  <a:close/>
                </a:path>
                <a:path w="1097915" h="957579">
                  <a:moveTo>
                    <a:pt x="990219" y="889520"/>
                  </a:moveTo>
                  <a:lnTo>
                    <a:pt x="985431" y="883132"/>
                  </a:lnTo>
                  <a:lnTo>
                    <a:pt x="980630" y="886333"/>
                  </a:lnTo>
                  <a:lnTo>
                    <a:pt x="984631" y="889520"/>
                  </a:lnTo>
                  <a:lnTo>
                    <a:pt x="980630" y="895121"/>
                  </a:lnTo>
                  <a:lnTo>
                    <a:pt x="987031" y="891921"/>
                  </a:lnTo>
                  <a:lnTo>
                    <a:pt x="990219" y="889520"/>
                  </a:lnTo>
                  <a:close/>
                </a:path>
                <a:path w="1097915" h="957579">
                  <a:moveTo>
                    <a:pt x="994219" y="827189"/>
                  </a:moveTo>
                  <a:lnTo>
                    <a:pt x="991019" y="819988"/>
                  </a:lnTo>
                  <a:lnTo>
                    <a:pt x="987031" y="823188"/>
                  </a:lnTo>
                  <a:lnTo>
                    <a:pt x="978230" y="820788"/>
                  </a:lnTo>
                  <a:lnTo>
                    <a:pt x="981430" y="828789"/>
                  </a:lnTo>
                  <a:lnTo>
                    <a:pt x="985431" y="825588"/>
                  </a:lnTo>
                  <a:lnTo>
                    <a:pt x="994219" y="827189"/>
                  </a:lnTo>
                  <a:close/>
                </a:path>
                <a:path w="1097915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19" y="839177"/>
                  </a:lnTo>
                  <a:lnTo>
                    <a:pt x="995019" y="843965"/>
                  </a:lnTo>
                  <a:lnTo>
                    <a:pt x="997419" y="848766"/>
                  </a:lnTo>
                  <a:lnTo>
                    <a:pt x="1003007" y="843965"/>
                  </a:lnTo>
                  <a:lnTo>
                    <a:pt x="1003007" y="839177"/>
                  </a:lnTo>
                  <a:close/>
                </a:path>
                <a:path w="1097915" h="957579">
                  <a:moveTo>
                    <a:pt x="1024724" y="704672"/>
                  </a:moveTo>
                  <a:lnTo>
                    <a:pt x="1018997" y="704100"/>
                  </a:lnTo>
                  <a:lnTo>
                    <a:pt x="1019111" y="711187"/>
                  </a:lnTo>
                  <a:lnTo>
                    <a:pt x="1022896" y="709206"/>
                  </a:lnTo>
                  <a:lnTo>
                    <a:pt x="1024724" y="704672"/>
                  </a:lnTo>
                  <a:close/>
                </a:path>
                <a:path w="1097915" h="957579">
                  <a:moveTo>
                    <a:pt x="1033373" y="773633"/>
                  </a:moveTo>
                  <a:lnTo>
                    <a:pt x="1030185" y="768045"/>
                  </a:lnTo>
                  <a:lnTo>
                    <a:pt x="1025105" y="768324"/>
                  </a:lnTo>
                  <a:lnTo>
                    <a:pt x="1018298" y="765441"/>
                  </a:lnTo>
                  <a:lnTo>
                    <a:pt x="1013434" y="764667"/>
                  </a:lnTo>
                  <a:lnTo>
                    <a:pt x="1014196" y="771245"/>
                  </a:lnTo>
                  <a:lnTo>
                    <a:pt x="1018997" y="768045"/>
                  </a:lnTo>
                  <a:lnTo>
                    <a:pt x="1019797" y="772833"/>
                  </a:lnTo>
                  <a:lnTo>
                    <a:pt x="1020597" y="776833"/>
                  </a:lnTo>
                  <a:lnTo>
                    <a:pt x="1024585" y="770445"/>
                  </a:lnTo>
                  <a:lnTo>
                    <a:pt x="1033373" y="773633"/>
                  </a:lnTo>
                  <a:close/>
                </a:path>
                <a:path w="1097915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86" y="933488"/>
                  </a:lnTo>
                  <a:lnTo>
                    <a:pt x="1026985" y="936675"/>
                  </a:lnTo>
                  <a:lnTo>
                    <a:pt x="1031786" y="939876"/>
                  </a:lnTo>
                  <a:lnTo>
                    <a:pt x="1035773" y="945464"/>
                  </a:lnTo>
                  <a:lnTo>
                    <a:pt x="1039774" y="942276"/>
                  </a:lnTo>
                  <a:close/>
                </a:path>
                <a:path w="1097915" h="957579">
                  <a:moveTo>
                    <a:pt x="1054963" y="947864"/>
                  </a:moveTo>
                  <a:lnTo>
                    <a:pt x="1052563" y="943076"/>
                  </a:lnTo>
                  <a:lnTo>
                    <a:pt x="1046962" y="947864"/>
                  </a:lnTo>
                  <a:lnTo>
                    <a:pt x="1046162" y="952665"/>
                  </a:lnTo>
                  <a:lnTo>
                    <a:pt x="1049362" y="957453"/>
                  </a:lnTo>
                  <a:lnTo>
                    <a:pt x="1054963" y="952665"/>
                  </a:lnTo>
                  <a:lnTo>
                    <a:pt x="1054963" y="947864"/>
                  </a:lnTo>
                  <a:close/>
                </a:path>
                <a:path w="1097915" h="957579">
                  <a:moveTo>
                    <a:pt x="1063790" y="767334"/>
                  </a:moveTo>
                  <a:lnTo>
                    <a:pt x="1058951" y="765644"/>
                  </a:lnTo>
                  <a:lnTo>
                    <a:pt x="1053668" y="767105"/>
                  </a:lnTo>
                  <a:lnTo>
                    <a:pt x="1058659" y="767740"/>
                  </a:lnTo>
                  <a:lnTo>
                    <a:pt x="1063790" y="767334"/>
                  </a:lnTo>
                  <a:close/>
                </a:path>
                <a:path w="1097915" h="957579">
                  <a:moveTo>
                    <a:pt x="1086129" y="95897"/>
                  </a:moveTo>
                  <a:lnTo>
                    <a:pt x="1079665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52" y="106286"/>
                  </a:lnTo>
                  <a:lnTo>
                    <a:pt x="1060551" y="111086"/>
                  </a:lnTo>
                  <a:lnTo>
                    <a:pt x="1063752" y="115887"/>
                  </a:lnTo>
                  <a:lnTo>
                    <a:pt x="1068146" y="107924"/>
                  </a:lnTo>
                  <a:lnTo>
                    <a:pt x="1076134" y="104990"/>
                  </a:lnTo>
                  <a:lnTo>
                    <a:pt x="1083525" y="102501"/>
                  </a:lnTo>
                  <a:lnTo>
                    <a:pt x="1086129" y="95897"/>
                  </a:lnTo>
                  <a:close/>
                </a:path>
                <a:path w="1097915" h="957579">
                  <a:moveTo>
                    <a:pt x="1090815" y="628650"/>
                  </a:moveTo>
                  <a:lnTo>
                    <a:pt x="1089329" y="624179"/>
                  </a:lnTo>
                  <a:lnTo>
                    <a:pt x="1085303" y="624611"/>
                  </a:lnTo>
                  <a:lnTo>
                    <a:pt x="1079334" y="623379"/>
                  </a:lnTo>
                  <a:lnTo>
                    <a:pt x="1075169" y="623963"/>
                  </a:lnTo>
                  <a:lnTo>
                    <a:pt x="1076540" y="629780"/>
                  </a:lnTo>
                  <a:lnTo>
                    <a:pt x="1080897" y="628002"/>
                  </a:lnTo>
                  <a:lnTo>
                    <a:pt x="1086827" y="628777"/>
                  </a:lnTo>
                  <a:lnTo>
                    <a:pt x="1090815" y="628650"/>
                  </a:lnTo>
                  <a:close/>
                </a:path>
                <a:path w="1097915" h="957579">
                  <a:moveTo>
                    <a:pt x="1097648" y="784250"/>
                  </a:moveTo>
                  <a:lnTo>
                    <a:pt x="1090129" y="784021"/>
                  </a:lnTo>
                  <a:lnTo>
                    <a:pt x="1090231" y="789203"/>
                  </a:lnTo>
                  <a:lnTo>
                    <a:pt x="1095222" y="787628"/>
                  </a:lnTo>
                  <a:lnTo>
                    <a:pt x="1097648" y="78425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286249" y="8226513"/>
              <a:ext cx="988060" cy="1025525"/>
            </a:xfrm>
            <a:custGeom>
              <a:avLst/>
              <a:gdLst/>
              <a:ahLst/>
              <a:cxnLst/>
              <a:rect l="l" t="t" r="r" b="b"/>
              <a:pathLst>
                <a:path w="988059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54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988059" h="1025525">
                  <a:moveTo>
                    <a:pt x="57772" y="222834"/>
                  </a:moveTo>
                  <a:lnTo>
                    <a:pt x="52755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72" y="222834"/>
                  </a:lnTo>
                  <a:close/>
                </a:path>
                <a:path w="988059" h="1025525">
                  <a:moveTo>
                    <a:pt x="66332" y="501904"/>
                  </a:moveTo>
                  <a:lnTo>
                    <a:pt x="63944" y="496316"/>
                  </a:lnTo>
                  <a:lnTo>
                    <a:pt x="57543" y="501103"/>
                  </a:lnTo>
                  <a:lnTo>
                    <a:pt x="56743" y="505904"/>
                  </a:lnTo>
                  <a:lnTo>
                    <a:pt x="59143" y="510705"/>
                  </a:lnTo>
                  <a:lnTo>
                    <a:pt x="65532" y="506704"/>
                  </a:lnTo>
                  <a:lnTo>
                    <a:pt x="66332" y="501904"/>
                  </a:lnTo>
                  <a:close/>
                </a:path>
                <a:path w="988059" h="1025525">
                  <a:moveTo>
                    <a:pt x="103555" y="379171"/>
                  </a:moveTo>
                  <a:lnTo>
                    <a:pt x="99504" y="380923"/>
                  </a:lnTo>
                  <a:lnTo>
                    <a:pt x="97256" y="385229"/>
                  </a:lnTo>
                  <a:lnTo>
                    <a:pt x="103098" y="386016"/>
                  </a:lnTo>
                  <a:lnTo>
                    <a:pt x="103555" y="379171"/>
                  </a:lnTo>
                  <a:close/>
                </a:path>
                <a:path w="988059" h="1025525">
                  <a:moveTo>
                    <a:pt x="140665" y="386016"/>
                  </a:moveTo>
                  <a:lnTo>
                    <a:pt x="134264" y="388416"/>
                  </a:lnTo>
                  <a:lnTo>
                    <a:pt x="131076" y="391617"/>
                  </a:lnTo>
                  <a:lnTo>
                    <a:pt x="135064" y="397205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65" y="386016"/>
                  </a:lnTo>
                  <a:close/>
                </a:path>
                <a:path w="988059" h="1025525">
                  <a:moveTo>
                    <a:pt x="153454" y="556260"/>
                  </a:moveTo>
                  <a:lnTo>
                    <a:pt x="149453" y="553059"/>
                  </a:lnTo>
                  <a:lnTo>
                    <a:pt x="145453" y="546658"/>
                  </a:lnTo>
                  <a:lnTo>
                    <a:pt x="141465" y="549859"/>
                  </a:lnTo>
                  <a:lnTo>
                    <a:pt x="145453" y="553059"/>
                  </a:lnTo>
                  <a:lnTo>
                    <a:pt x="148653" y="558647"/>
                  </a:lnTo>
                  <a:lnTo>
                    <a:pt x="153454" y="556260"/>
                  </a:lnTo>
                  <a:close/>
                </a:path>
                <a:path w="988059" h="1025525">
                  <a:moveTo>
                    <a:pt x="155854" y="58343"/>
                  </a:moveTo>
                  <a:lnTo>
                    <a:pt x="150253" y="60744"/>
                  </a:lnTo>
                  <a:lnTo>
                    <a:pt x="147053" y="63931"/>
                  </a:lnTo>
                  <a:lnTo>
                    <a:pt x="151053" y="69532"/>
                  </a:lnTo>
                  <a:lnTo>
                    <a:pt x="155854" y="67132"/>
                  </a:lnTo>
                  <a:lnTo>
                    <a:pt x="151853" y="63931"/>
                  </a:lnTo>
                  <a:lnTo>
                    <a:pt x="155854" y="58343"/>
                  </a:lnTo>
                  <a:close/>
                </a:path>
                <a:path w="988059" h="1025525">
                  <a:moveTo>
                    <a:pt x="157441" y="404406"/>
                  </a:moveTo>
                  <a:lnTo>
                    <a:pt x="155854" y="398805"/>
                  </a:lnTo>
                  <a:lnTo>
                    <a:pt x="149453" y="403606"/>
                  </a:lnTo>
                  <a:lnTo>
                    <a:pt x="148653" y="408393"/>
                  </a:lnTo>
                  <a:lnTo>
                    <a:pt x="151053" y="413194"/>
                  </a:lnTo>
                  <a:lnTo>
                    <a:pt x="157441" y="409194"/>
                  </a:lnTo>
                  <a:lnTo>
                    <a:pt x="157441" y="404406"/>
                  </a:lnTo>
                  <a:close/>
                </a:path>
                <a:path w="988059" h="1025525">
                  <a:moveTo>
                    <a:pt x="196634" y="622147"/>
                  </a:moveTo>
                  <a:lnTo>
                    <a:pt x="191617" y="621296"/>
                  </a:lnTo>
                  <a:lnTo>
                    <a:pt x="186296" y="621474"/>
                  </a:lnTo>
                  <a:lnTo>
                    <a:pt x="191008" y="623392"/>
                  </a:lnTo>
                  <a:lnTo>
                    <a:pt x="196634" y="622147"/>
                  </a:lnTo>
                  <a:close/>
                </a:path>
                <a:path w="988059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409" y="149453"/>
                  </a:lnTo>
                  <a:lnTo>
                    <a:pt x="201625" y="144056"/>
                  </a:lnTo>
                  <a:close/>
                </a:path>
                <a:path w="988059" h="1025525">
                  <a:moveTo>
                    <a:pt x="209080" y="489369"/>
                  </a:moveTo>
                  <a:lnTo>
                    <a:pt x="204101" y="488327"/>
                  </a:lnTo>
                  <a:lnTo>
                    <a:pt x="198970" y="488467"/>
                  </a:lnTo>
                  <a:lnTo>
                    <a:pt x="203796" y="490715"/>
                  </a:lnTo>
                  <a:lnTo>
                    <a:pt x="209080" y="489369"/>
                  </a:lnTo>
                  <a:close/>
                </a:path>
                <a:path w="988059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86" y="230174"/>
                  </a:lnTo>
                  <a:lnTo>
                    <a:pt x="218986" y="232575"/>
                  </a:lnTo>
                  <a:lnTo>
                    <a:pt x="222986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988059" h="1025525">
                  <a:moveTo>
                    <a:pt x="246380" y="205930"/>
                  </a:moveTo>
                  <a:lnTo>
                    <a:pt x="241363" y="207098"/>
                  </a:lnTo>
                  <a:lnTo>
                    <a:pt x="238747" y="210210"/>
                  </a:lnTo>
                  <a:lnTo>
                    <a:pt x="246164" y="210997"/>
                  </a:lnTo>
                  <a:lnTo>
                    <a:pt x="246380" y="205930"/>
                  </a:lnTo>
                  <a:close/>
                </a:path>
                <a:path w="988059" h="1025525">
                  <a:moveTo>
                    <a:pt x="266141" y="237363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63"/>
                  </a:lnTo>
                  <a:lnTo>
                    <a:pt x="258152" y="235775"/>
                  </a:lnTo>
                  <a:lnTo>
                    <a:pt x="266141" y="237363"/>
                  </a:lnTo>
                  <a:close/>
                </a:path>
                <a:path w="988059" h="1025525">
                  <a:moveTo>
                    <a:pt x="285432" y="165633"/>
                  </a:moveTo>
                  <a:lnTo>
                    <a:pt x="280225" y="166839"/>
                  </a:lnTo>
                  <a:lnTo>
                    <a:pt x="277571" y="170129"/>
                  </a:lnTo>
                  <a:lnTo>
                    <a:pt x="285318" y="171030"/>
                  </a:lnTo>
                  <a:lnTo>
                    <a:pt x="285432" y="165633"/>
                  </a:lnTo>
                  <a:close/>
                </a:path>
                <a:path w="988059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96" y="190207"/>
                  </a:lnTo>
                  <a:lnTo>
                    <a:pt x="320167" y="189318"/>
                  </a:lnTo>
                  <a:close/>
                </a:path>
                <a:path w="988059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73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988059" h="1025525">
                  <a:moveTo>
                    <a:pt x="350621" y="247408"/>
                  </a:moveTo>
                  <a:lnTo>
                    <a:pt x="346760" y="249351"/>
                  </a:lnTo>
                  <a:lnTo>
                    <a:pt x="344551" y="253707"/>
                  </a:lnTo>
                  <a:lnTo>
                    <a:pt x="350050" y="254152"/>
                  </a:lnTo>
                  <a:lnTo>
                    <a:pt x="350621" y="247408"/>
                  </a:lnTo>
                  <a:close/>
                </a:path>
                <a:path w="988059" h="1025525">
                  <a:moveTo>
                    <a:pt x="359651" y="22377"/>
                  </a:moveTo>
                  <a:lnTo>
                    <a:pt x="355650" y="19177"/>
                  </a:lnTo>
                  <a:lnTo>
                    <a:pt x="351650" y="12788"/>
                  </a:lnTo>
                  <a:lnTo>
                    <a:pt x="347662" y="15989"/>
                  </a:lnTo>
                  <a:lnTo>
                    <a:pt x="351650" y="19177"/>
                  </a:lnTo>
                  <a:lnTo>
                    <a:pt x="354850" y="24777"/>
                  </a:lnTo>
                  <a:lnTo>
                    <a:pt x="359651" y="22377"/>
                  </a:lnTo>
                  <a:close/>
                </a:path>
                <a:path w="988059" h="1025525">
                  <a:moveTo>
                    <a:pt x="384416" y="116687"/>
                  </a:moveTo>
                  <a:lnTo>
                    <a:pt x="382828" y="111086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75"/>
                  </a:lnTo>
                  <a:lnTo>
                    <a:pt x="384416" y="116687"/>
                  </a:lnTo>
                  <a:close/>
                </a:path>
                <a:path w="988059" h="1025525">
                  <a:moveTo>
                    <a:pt x="395605" y="208597"/>
                  </a:moveTo>
                  <a:lnTo>
                    <a:pt x="391617" y="205397"/>
                  </a:lnTo>
                  <a:lnTo>
                    <a:pt x="388416" y="199009"/>
                  </a:lnTo>
                  <a:lnTo>
                    <a:pt x="383628" y="201396"/>
                  </a:lnTo>
                  <a:lnTo>
                    <a:pt x="387616" y="205397"/>
                  </a:lnTo>
                  <a:lnTo>
                    <a:pt x="390817" y="210997"/>
                  </a:lnTo>
                  <a:lnTo>
                    <a:pt x="395605" y="208597"/>
                  </a:lnTo>
                  <a:close/>
                </a:path>
                <a:path w="988059" h="1025525">
                  <a:moveTo>
                    <a:pt x="398805" y="140665"/>
                  </a:moveTo>
                  <a:lnTo>
                    <a:pt x="396405" y="132664"/>
                  </a:lnTo>
                  <a:lnTo>
                    <a:pt x="391617" y="135064"/>
                  </a:lnTo>
                  <a:lnTo>
                    <a:pt x="383628" y="133464"/>
                  </a:lnTo>
                  <a:lnTo>
                    <a:pt x="386016" y="140665"/>
                  </a:lnTo>
                  <a:lnTo>
                    <a:pt x="390817" y="138264"/>
                  </a:lnTo>
                  <a:lnTo>
                    <a:pt x="398805" y="140665"/>
                  </a:lnTo>
                  <a:close/>
                </a:path>
                <a:path w="988059" h="1025525">
                  <a:moveTo>
                    <a:pt x="402805" y="66332"/>
                  </a:moveTo>
                  <a:lnTo>
                    <a:pt x="396405" y="68732"/>
                  </a:lnTo>
                  <a:lnTo>
                    <a:pt x="393217" y="71932"/>
                  </a:lnTo>
                  <a:lnTo>
                    <a:pt x="397205" y="77520"/>
                  </a:lnTo>
                  <a:lnTo>
                    <a:pt x="402005" y="75120"/>
                  </a:lnTo>
                  <a:lnTo>
                    <a:pt x="398805" y="71932"/>
                  </a:lnTo>
                  <a:lnTo>
                    <a:pt x="402805" y="66332"/>
                  </a:lnTo>
                  <a:close/>
                </a:path>
                <a:path w="988059" h="1025525">
                  <a:moveTo>
                    <a:pt x="407974" y="534238"/>
                  </a:moveTo>
                  <a:lnTo>
                    <a:pt x="402805" y="533374"/>
                  </a:lnTo>
                  <a:lnTo>
                    <a:pt x="397637" y="533565"/>
                  </a:lnTo>
                  <a:lnTo>
                    <a:pt x="402805" y="535470"/>
                  </a:lnTo>
                  <a:lnTo>
                    <a:pt x="407974" y="534238"/>
                  </a:lnTo>
                  <a:close/>
                </a:path>
                <a:path w="988059" h="1025525">
                  <a:moveTo>
                    <a:pt x="421982" y="62344"/>
                  </a:moveTo>
                  <a:lnTo>
                    <a:pt x="415594" y="64731"/>
                  </a:lnTo>
                  <a:lnTo>
                    <a:pt x="412394" y="67932"/>
                  </a:lnTo>
                  <a:lnTo>
                    <a:pt x="416394" y="73533"/>
                  </a:lnTo>
                  <a:lnTo>
                    <a:pt x="421182" y="71132"/>
                  </a:lnTo>
                  <a:lnTo>
                    <a:pt x="417995" y="67932"/>
                  </a:lnTo>
                  <a:lnTo>
                    <a:pt x="421982" y="62344"/>
                  </a:lnTo>
                  <a:close/>
                </a:path>
                <a:path w="988059" h="1025525">
                  <a:moveTo>
                    <a:pt x="424497" y="770648"/>
                  </a:moveTo>
                  <a:lnTo>
                    <a:pt x="419290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97" y="770648"/>
                  </a:lnTo>
                  <a:close/>
                </a:path>
                <a:path w="988059" h="1025525">
                  <a:moveTo>
                    <a:pt x="428942" y="154698"/>
                  </a:moveTo>
                  <a:lnTo>
                    <a:pt x="425081" y="156641"/>
                  </a:lnTo>
                  <a:lnTo>
                    <a:pt x="422871" y="160997"/>
                  </a:lnTo>
                  <a:lnTo>
                    <a:pt x="428383" y="161442"/>
                  </a:lnTo>
                  <a:lnTo>
                    <a:pt x="428942" y="154698"/>
                  </a:lnTo>
                  <a:close/>
                </a:path>
                <a:path w="988059" h="1025525">
                  <a:moveTo>
                    <a:pt x="432752" y="242062"/>
                  </a:moveTo>
                  <a:lnTo>
                    <a:pt x="427583" y="241160"/>
                  </a:lnTo>
                  <a:lnTo>
                    <a:pt x="422414" y="241160"/>
                  </a:lnTo>
                  <a:lnTo>
                    <a:pt x="427583" y="242963"/>
                  </a:lnTo>
                  <a:lnTo>
                    <a:pt x="432752" y="242062"/>
                  </a:lnTo>
                  <a:close/>
                </a:path>
                <a:path w="988059" h="1025525">
                  <a:moveTo>
                    <a:pt x="442341" y="272097"/>
                  </a:moveTo>
                  <a:lnTo>
                    <a:pt x="437172" y="271233"/>
                  </a:lnTo>
                  <a:lnTo>
                    <a:pt x="432003" y="271424"/>
                  </a:lnTo>
                  <a:lnTo>
                    <a:pt x="437172" y="273329"/>
                  </a:lnTo>
                  <a:lnTo>
                    <a:pt x="442341" y="272097"/>
                  </a:lnTo>
                  <a:close/>
                </a:path>
                <a:path w="988059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34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988059" h="1025525">
                  <a:moveTo>
                    <a:pt x="448360" y="384429"/>
                  </a:moveTo>
                  <a:lnTo>
                    <a:pt x="441960" y="386816"/>
                  </a:lnTo>
                  <a:lnTo>
                    <a:pt x="438772" y="390017"/>
                  </a:lnTo>
                  <a:lnTo>
                    <a:pt x="442760" y="395617"/>
                  </a:lnTo>
                  <a:lnTo>
                    <a:pt x="447560" y="393217"/>
                  </a:lnTo>
                  <a:lnTo>
                    <a:pt x="444360" y="390017"/>
                  </a:lnTo>
                  <a:lnTo>
                    <a:pt x="448360" y="384429"/>
                  </a:lnTo>
                  <a:close/>
                </a:path>
                <a:path w="988059" h="1025525">
                  <a:moveTo>
                    <a:pt x="466394" y="463550"/>
                  </a:moveTo>
                  <a:lnTo>
                    <a:pt x="462343" y="465340"/>
                  </a:lnTo>
                  <a:lnTo>
                    <a:pt x="460095" y="469836"/>
                  </a:lnTo>
                  <a:lnTo>
                    <a:pt x="465937" y="470738"/>
                  </a:lnTo>
                  <a:lnTo>
                    <a:pt x="466394" y="463550"/>
                  </a:lnTo>
                  <a:close/>
                </a:path>
                <a:path w="988059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38" y="482523"/>
                  </a:lnTo>
                  <a:lnTo>
                    <a:pt x="474687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988059" h="1025525">
                  <a:moveTo>
                    <a:pt x="481926" y="173431"/>
                  </a:moveTo>
                  <a:lnTo>
                    <a:pt x="478726" y="165442"/>
                  </a:lnTo>
                  <a:lnTo>
                    <a:pt x="473938" y="167830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38" y="171030"/>
                  </a:lnTo>
                  <a:lnTo>
                    <a:pt x="481926" y="173431"/>
                  </a:lnTo>
                  <a:close/>
                </a:path>
                <a:path w="988059" h="1025525">
                  <a:moveTo>
                    <a:pt x="488315" y="973442"/>
                  </a:moveTo>
                  <a:lnTo>
                    <a:pt x="486714" y="971054"/>
                  </a:lnTo>
                  <a:lnTo>
                    <a:pt x="484327" y="969454"/>
                  </a:lnTo>
                  <a:lnTo>
                    <a:pt x="482727" y="967054"/>
                  </a:lnTo>
                  <a:lnTo>
                    <a:pt x="480326" y="969454"/>
                  </a:lnTo>
                  <a:lnTo>
                    <a:pt x="475526" y="972642"/>
                  </a:lnTo>
                  <a:lnTo>
                    <a:pt x="477126" y="975042"/>
                  </a:lnTo>
                  <a:lnTo>
                    <a:pt x="479526" y="976642"/>
                  </a:lnTo>
                  <a:lnTo>
                    <a:pt x="481126" y="979043"/>
                  </a:lnTo>
                  <a:lnTo>
                    <a:pt x="483527" y="976642"/>
                  </a:lnTo>
                  <a:lnTo>
                    <a:pt x="488315" y="973442"/>
                  </a:lnTo>
                  <a:close/>
                </a:path>
                <a:path w="988059" h="1025525">
                  <a:moveTo>
                    <a:pt x="489915" y="286118"/>
                  </a:moveTo>
                  <a:lnTo>
                    <a:pt x="485927" y="282917"/>
                  </a:lnTo>
                  <a:lnTo>
                    <a:pt x="481926" y="276529"/>
                  </a:lnTo>
                  <a:lnTo>
                    <a:pt x="477926" y="278930"/>
                  </a:lnTo>
                  <a:lnTo>
                    <a:pt x="481926" y="282917"/>
                  </a:lnTo>
                  <a:lnTo>
                    <a:pt x="485127" y="288518"/>
                  </a:lnTo>
                  <a:lnTo>
                    <a:pt x="489915" y="286118"/>
                  </a:lnTo>
                  <a:close/>
                </a:path>
                <a:path w="988059" h="1025525">
                  <a:moveTo>
                    <a:pt x="493598" y="532523"/>
                  </a:moveTo>
                  <a:lnTo>
                    <a:pt x="488619" y="531482"/>
                  </a:lnTo>
                  <a:lnTo>
                    <a:pt x="483489" y="531634"/>
                  </a:lnTo>
                  <a:lnTo>
                    <a:pt x="488315" y="533882"/>
                  </a:lnTo>
                  <a:lnTo>
                    <a:pt x="493598" y="532523"/>
                  </a:lnTo>
                  <a:close/>
                </a:path>
                <a:path w="988059" h="1025525">
                  <a:moveTo>
                    <a:pt x="498017" y="194411"/>
                  </a:moveTo>
                  <a:lnTo>
                    <a:pt x="492810" y="195605"/>
                  </a:lnTo>
                  <a:lnTo>
                    <a:pt x="490156" y="198907"/>
                  </a:lnTo>
                  <a:lnTo>
                    <a:pt x="497916" y="199809"/>
                  </a:lnTo>
                  <a:lnTo>
                    <a:pt x="498017" y="194411"/>
                  </a:lnTo>
                  <a:close/>
                </a:path>
                <a:path w="988059" h="1025525">
                  <a:moveTo>
                    <a:pt x="514337" y="292519"/>
                  </a:moveTo>
                  <a:lnTo>
                    <a:pt x="510298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988059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31"/>
                  </a:lnTo>
                  <a:lnTo>
                    <a:pt x="550418" y="977442"/>
                  </a:lnTo>
                  <a:close/>
                </a:path>
                <a:path w="988059" h="1025525">
                  <a:moveTo>
                    <a:pt x="561962" y="723493"/>
                  </a:moveTo>
                  <a:lnTo>
                    <a:pt x="556755" y="724687"/>
                  </a:lnTo>
                  <a:lnTo>
                    <a:pt x="554088" y="727989"/>
                  </a:lnTo>
                  <a:lnTo>
                    <a:pt x="561848" y="728891"/>
                  </a:lnTo>
                  <a:lnTo>
                    <a:pt x="561962" y="723493"/>
                  </a:lnTo>
                  <a:close/>
                </a:path>
                <a:path w="988059" h="1025525">
                  <a:moveTo>
                    <a:pt x="587425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37" y="386016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25" y="393217"/>
                  </a:lnTo>
                  <a:close/>
                </a:path>
                <a:path w="988059" h="1025525">
                  <a:moveTo>
                    <a:pt x="590854" y="269049"/>
                  </a:moveTo>
                  <a:lnTo>
                    <a:pt x="584327" y="266839"/>
                  </a:lnTo>
                  <a:lnTo>
                    <a:pt x="574941" y="266877"/>
                  </a:lnTo>
                  <a:lnTo>
                    <a:pt x="577037" y="272529"/>
                  </a:lnTo>
                  <a:lnTo>
                    <a:pt x="577037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988059" h="1025525">
                  <a:moveTo>
                    <a:pt x="594372" y="316484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84"/>
                  </a:lnTo>
                  <a:close/>
                </a:path>
                <a:path w="988059" h="1025525">
                  <a:moveTo>
                    <a:pt x="611403" y="406806"/>
                  </a:moveTo>
                  <a:lnTo>
                    <a:pt x="607402" y="403606"/>
                  </a:lnTo>
                  <a:lnTo>
                    <a:pt x="604202" y="397205"/>
                  </a:lnTo>
                  <a:lnTo>
                    <a:pt x="599414" y="400405"/>
                  </a:lnTo>
                  <a:lnTo>
                    <a:pt x="603402" y="403606"/>
                  </a:lnTo>
                  <a:lnTo>
                    <a:pt x="606602" y="409194"/>
                  </a:lnTo>
                  <a:lnTo>
                    <a:pt x="611403" y="406806"/>
                  </a:lnTo>
                  <a:close/>
                </a:path>
                <a:path w="988059" h="1025525">
                  <a:moveTo>
                    <a:pt x="612762" y="254152"/>
                  </a:moveTo>
                  <a:lnTo>
                    <a:pt x="608901" y="255943"/>
                  </a:lnTo>
                  <a:lnTo>
                    <a:pt x="606691" y="260438"/>
                  </a:lnTo>
                  <a:lnTo>
                    <a:pt x="612190" y="261340"/>
                  </a:lnTo>
                  <a:lnTo>
                    <a:pt x="612762" y="254152"/>
                  </a:lnTo>
                  <a:close/>
                </a:path>
                <a:path w="988059" h="1025525">
                  <a:moveTo>
                    <a:pt x="627938" y="231775"/>
                  </a:moveTo>
                  <a:lnTo>
                    <a:pt x="624090" y="233565"/>
                  </a:lnTo>
                  <a:lnTo>
                    <a:pt x="621880" y="238061"/>
                  </a:lnTo>
                  <a:lnTo>
                    <a:pt x="627380" y="238963"/>
                  </a:lnTo>
                  <a:lnTo>
                    <a:pt x="627938" y="231775"/>
                  </a:lnTo>
                  <a:close/>
                </a:path>
                <a:path w="988059" h="1025525">
                  <a:moveTo>
                    <a:pt x="641451" y="541426"/>
                  </a:moveTo>
                  <a:lnTo>
                    <a:pt x="636473" y="540575"/>
                  </a:lnTo>
                  <a:lnTo>
                    <a:pt x="631342" y="540753"/>
                  </a:lnTo>
                  <a:lnTo>
                    <a:pt x="636168" y="542671"/>
                  </a:lnTo>
                  <a:lnTo>
                    <a:pt x="641451" y="541426"/>
                  </a:lnTo>
                  <a:close/>
                </a:path>
                <a:path w="988059" h="1025525">
                  <a:moveTo>
                    <a:pt x="668147" y="979043"/>
                  </a:moveTo>
                  <a:lnTo>
                    <a:pt x="664946" y="975042"/>
                  </a:lnTo>
                  <a:lnTo>
                    <a:pt x="667346" y="967054"/>
                  </a:lnTo>
                  <a:lnTo>
                    <a:pt x="659345" y="969454"/>
                  </a:lnTo>
                  <a:lnTo>
                    <a:pt x="662546" y="973442"/>
                  </a:lnTo>
                  <a:lnTo>
                    <a:pt x="660146" y="981443"/>
                  </a:lnTo>
                  <a:lnTo>
                    <a:pt x="668147" y="979043"/>
                  </a:lnTo>
                  <a:close/>
                </a:path>
                <a:path w="988059" h="1025525">
                  <a:moveTo>
                    <a:pt x="669734" y="518693"/>
                  </a:moveTo>
                  <a:lnTo>
                    <a:pt x="664146" y="521093"/>
                  </a:lnTo>
                  <a:lnTo>
                    <a:pt x="660946" y="524281"/>
                  </a:lnTo>
                  <a:lnTo>
                    <a:pt x="664946" y="529882"/>
                  </a:lnTo>
                  <a:lnTo>
                    <a:pt x="669734" y="527481"/>
                  </a:lnTo>
                  <a:lnTo>
                    <a:pt x="665746" y="524281"/>
                  </a:lnTo>
                  <a:lnTo>
                    <a:pt x="669734" y="518693"/>
                  </a:lnTo>
                  <a:close/>
                </a:path>
                <a:path w="988059" h="1025525">
                  <a:moveTo>
                    <a:pt x="669734" y="394017"/>
                  </a:moveTo>
                  <a:lnTo>
                    <a:pt x="666546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46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988059" h="1025525">
                  <a:moveTo>
                    <a:pt x="670534" y="947077"/>
                  </a:moveTo>
                  <a:lnTo>
                    <a:pt x="664946" y="949464"/>
                  </a:lnTo>
                  <a:lnTo>
                    <a:pt x="661746" y="952665"/>
                  </a:lnTo>
                  <a:lnTo>
                    <a:pt x="665746" y="958265"/>
                  </a:lnTo>
                  <a:lnTo>
                    <a:pt x="670534" y="955865"/>
                  </a:lnTo>
                  <a:lnTo>
                    <a:pt x="666546" y="952665"/>
                  </a:lnTo>
                  <a:lnTo>
                    <a:pt x="670534" y="947077"/>
                  </a:lnTo>
                  <a:close/>
                </a:path>
                <a:path w="988059" h="1025525">
                  <a:moveTo>
                    <a:pt x="673735" y="1014209"/>
                  </a:moveTo>
                  <a:lnTo>
                    <a:pt x="667346" y="1016609"/>
                  </a:lnTo>
                  <a:lnTo>
                    <a:pt x="664146" y="1019797"/>
                  </a:lnTo>
                  <a:lnTo>
                    <a:pt x="668147" y="1025398"/>
                  </a:lnTo>
                  <a:lnTo>
                    <a:pt x="672934" y="1022997"/>
                  </a:lnTo>
                  <a:lnTo>
                    <a:pt x="669734" y="1019797"/>
                  </a:lnTo>
                  <a:lnTo>
                    <a:pt x="673735" y="1014209"/>
                  </a:lnTo>
                  <a:close/>
                </a:path>
                <a:path w="988059" h="1025525">
                  <a:moveTo>
                    <a:pt x="680923" y="545871"/>
                  </a:moveTo>
                  <a:lnTo>
                    <a:pt x="677049" y="541731"/>
                  </a:lnTo>
                  <a:lnTo>
                    <a:pt x="676236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64"/>
                  </a:lnTo>
                  <a:lnTo>
                    <a:pt x="675589" y="547014"/>
                  </a:lnTo>
                  <a:lnTo>
                    <a:pt x="680923" y="545871"/>
                  </a:lnTo>
                  <a:close/>
                </a:path>
                <a:path w="988059" h="1025525">
                  <a:moveTo>
                    <a:pt x="692912" y="742467"/>
                  </a:moveTo>
                  <a:lnTo>
                    <a:pt x="687324" y="744867"/>
                  </a:lnTo>
                  <a:lnTo>
                    <a:pt x="684123" y="748068"/>
                  </a:lnTo>
                  <a:lnTo>
                    <a:pt x="688124" y="753656"/>
                  </a:lnTo>
                  <a:lnTo>
                    <a:pt x="692912" y="751268"/>
                  </a:lnTo>
                  <a:lnTo>
                    <a:pt x="688924" y="748068"/>
                  </a:lnTo>
                  <a:lnTo>
                    <a:pt x="692912" y="742467"/>
                  </a:lnTo>
                  <a:close/>
                </a:path>
                <a:path w="988059" h="1025525">
                  <a:moveTo>
                    <a:pt x="711898" y="288912"/>
                  </a:moveTo>
                  <a:lnTo>
                    <a:pt x="711403" y="285521"/>
                  </a:lnTo>
                  <a:lnTo>
                    <a:pt x="704900" y="286918"/>
                  </a:lnTo>
                  <a:lnTo>
                    <a:pt x="706501" y="288518"/>
                  </a:lnTo>
                  <a:lnTo>
                    <a:pt x="707301" y="290918"/>
                  </a:lnTo>
                  <a:lnTo>
                    <a:pt x="704100" y="292519"/>
                  </a:lnTo>
                  <a:lnTo>
                    <a:pt x="701713" y="290118"/>
                  </a:lnTo>
                  <a:lnTo>
                    <a:pt x="698512" y="286118"/>
                  </a:lnTo>
                  <a:lnTo>
                    <a:pt x="695312" y="288518"/>
                  </a:lnTo>
                  <a:lnTo>
                    <a:pt x="700112" y="292519"/>
                  </a:lnTo>
                  <a:lnTo>
                    <a:pt x="704900" y="300507"/>
                  </a:lnTo>
                  <a:lnTo>
                    <a:pt x="710501" y="298107"/>
                  </a:lnTo>
                  <a:lnTo>
                    <a:pt x="710298" y="294106"/>
                  </a:lnTo>
                  <a:lnTo>
                    <a:pt x="711898" y="288912"/>
                  </a:lnTo>
                  <a:close/>
                </a:path>
                <a:path w="988059" h="1025525">
                  <a:moveTo>
                    <a:pt x="732193" y="499516"/>
                  </a:moveTo>
                  <a:lnTo>
                    <a:pt x="728179" y="501307"/>
                  </a:lnTo>
                  <a:lnTo>
                    <a:pt x="726122" y="505802"/>
                  </a:lnTo>
                  <a:lnTo>
                    <a:pt x="732078" y="506704"/>
                  </a:lnTo>
                  <a:lnTo>
                    <a:pt x="732193" y="499516"/>
                  </a:lnTo>
                  <a:close/>
                </a:path>
                <a:path w="988059" h="1025525">
                  <a:moveTo>
                    <a:pt x="740867" y="431571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71"/>
                  </a:lnTo>
                  <a:close/>
                </a:path>
                <a:path w="988059" h="1025525">
                  <a:moveTo>
                    <a:pt x="756856" y="450761"/>
                  </a:moveTo>
                  <a:lnTo>
                    <a:pt x="753656" y="447560"/>
                  </a:lnTo>
                  <a:lnTo>
                    <a:pt x="751255" y="444360"/>
                  </a:lnTo>
                  <a:lnTo>
                    <a:pt x="748068" y="441172"/>
                  </a:lnTo>
                  <a:lnTo>
                    <a:pt x="741667" y="445160"/>
                  </a:lnTo>
                  <a:lnTo>
                    <a:pt x="742467" y="449961"/>
                  </a:lnTo>
                  <a:lnTo>
                    <a:pt x="749655" y="455549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56" y="450761"/>
                  </a:lnTo>
                  <a:close/>
                </a:path>
                <a:path w="988059" h="1025525">
                  <a:moveTo>
                    <a:pt x="780923" y="766584"/>
                  </a:moveTo>
                  <a:lnTo>
                    <a:pt x="775931" y="767753"/>
                  </a:lnTo>
                  <a:lnTo>
                    <a:pt x="772604" y="772655"/>
                  </a:lnTo>
                  <a:lnTo>
                    <a:pt x="779233" y="775246"/>
                  </a:lnTo>
                  <a:lnTo>
                    <a:pt x="780923" y="766584"/>
                  </a:lnTo>
                  <a:close/>
                </a:path>
                <a:path w="988059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35" y="846074"/>
                  </a:lnTo>
                  <a:lnTo>
                    <a:pt x="781939" y="841768"/>
                  </a:lnTo>
                  <a:close/>
                </a:path>
                <a:path w="988059" h="1025525">
                  <a:moveTo>
                    <a:pt x="816000" y="882332"/>
                  </a:moveTo>
                  <a:lnTo>
                    <a:pt x="814400" y="876744"/>
                  </a:lnTo>
                  <a:lnTo>
                    <a:pt x="807999" y="881532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200" y="887133"/>
                  </a:lnTo>
                  <a:lnTo>
                    <a:pt x="816000" y="882332"/>
                  </a:lnTo>
                  <a:close/>
                </a:path>
                <a:path w="988059" h="1025525">
                  <a:moveTo>
                    <a:pt x="840193" y="894524"/>
                  </a:moveTo>
                  <a:lnTo>
                    <a:pt x="835177" y="895718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988059" h="1025525">
                  <a:moveTo>
                    <a:pt x="848067" y="447662"/>
                  </a:moveTo>
                  <a:lnTo>
                    <a:pt x="847953" y="442379"/>
                  </a:lnTo>
                  <a:lnTo>
                    <a:pt x="839965" y="439572"/>
                  </a:lnTo>
                  <a:lnTo>
                    <a:pt x="844130" y="448894"/>
                  </a:lnTo>
                  <a:lnTo>
                    <a:pt x="848067" y="447662"/>
                  </a:lnTo>
                  <a:close/>
                </a:path>
                <a:path w="988059" h="1025525">
                  <a:moveTo>
                    <a:pt x="885164" y="815924"/>
                  </a:moveTo>
                  <a:lnTo>
                    <a:pt x="884224" y="811199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988059" h="1025525">
                  <a:moveTo>
                    <a:pt x="908697" y="672147"/>
                  </a:moveTo>
                  <a:lnTo>
                    <a:pt x="907110" y="666546"/>
                  </a:lnTo>
                  <a:lnTo>
                    <a:pt x="898309" y="671347"/>
                  </a:lnTo>
                  <a:lnTo>
                    <a:pt x="895121" y="676935"/>
                  </a:lnTo>
                  <a:lnTo>
                    <a:pt x="899109" y="683336"/>
                  </a:lnTo>
                  <a:lnTo>
                    <a:pt x="904709" y="677735"/>
                  </a:lnTo>
                  <a:lnTo>
                    <a:pt x="908697" y="672147"/>
                  </a:lnTo>
                  <a:close/>
                </a:path>
                <a:path w="988059" h="1025525">
                  <a:moveTo>
                    <a:pt x="940269" y="880033"/>
                  </a:moveTo>
                  <a:lnTo>
                    <a:pt x="940193" y="874750"/>
                  </a:lnTo>
                  <a:lnTo>
                    <a:pt x="931875" y="871943"/>
                  </a:lnTo>
                  <a:lnTo>
                    <a:pt x="936155" y="881278"/>
                  </a:lnTo>
                  <a:lnTo>
                    <a:pt x="940269" y="880033"/>
                  </a:lnTo>
                  <a:close/>
                </a:path>
                <a:path w="988059" h="1025525">
                  <a:moveTo>
                    <a:pt x="940574" y="542163"/>
                  </a:moveTo>
                  <a:lnTo>
                    <a:pt x="940308" y="537032"/>
                  </a:lnTo>
                  <a:lnTo>
                    <a:pt x="931875" y="534682"/>
                  </a:lnTo>
                  <a:lnTo>
                    <a:pt x="936485" y="543560"/>
                  </a:lnTo>
                  <a:lnTo>
                    <a:pt x="940574" y="542163"/>
                  </a:lnTo>
                  <a:close/>
                </a:path>
                <a:path w="988059" h="1025525">
                  <a:moveTo>
                    <a:pt x="947623" y="569048"/>
                  </a:moveTo>
                  <a:lnTo>
                    <a:pt x="943762" y="570839"/>
                  </a:lnTo>
                  <a:lnTo>
                    <a:pt x="941552" y="575335"/>
                  </a:lnTo>
                  <a:lnTo>
                    <a:pt x="947064" y="576237"/>
                  </a:lnTo>
                  <a:lnTo>
                    <a:pt x="947623" y="569048"/>
                  </a:lnTo>
                  <a:close/>
                </a:path>
                <a:path w="988059" h="1025525">
                  <a:moveTo>
                    <a:pt x="969022" y="567804"/>
                  </a:moveTo>
                  <a:lnTo>
                    <a:pt x="963853" y="566940"/>
                  </a:lnTo>
                  <a:lnTo>
                    <a:pt x="958684" y="567131"/>
                  </a:lnTo>
                  <a:lnTo>
                    <a:pt x="963853" y="569048"/>
                  </a:lnTo>
                  <a:lnTo>
                    <a:pt x="969022" y="567804"/>
                  </a:lnTo>
                  <a:close/>
                </a:path>
                <a:path w="988059" h="1025525">
                  <a:moveTo>
                    <a:pt x="987463" y="570560"/>
                  </a:moveTo>
                  <a:lnTo>
                    <a:pt x="986523" y="565848"/>
                  </a:lnTo>
                  <a:lnTo>
                    <a:pt x="981837" y="564718"/>
                  </a:lnTo>
                  <a:lnTo>
                    <a:pt x="979030" y="573036"/>
                  </a:lnTo>
                  <a:lnTo>
                    <a:pt x="987463" y="570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7058475" y="8134603"/>
              <a:ext cx="1216025" cy="1071880"/>
            </a:xfrm>
            <a:custGeom>
              <a:avLst/>
              <a:gdLst/>
              <a:ahLst/>
              <a:cxnLst/>
              <a:rect l="l" t="t" r="r" b="b"/>
              <a:pathLst>
                <a:path w="1216025" h="1071879">
                  <a:moveTo>
                    <a:pt x="11188" y="481926"/>
                  </a:moveTo>
                  <a:lnTo>
                    <a:pt x="4000" y="483527"/>
                  </a:lnTo>
                  <a:lnTo>
                    <a:pt x="0" y="485127"/>
                  </a:lnTo>
                  <a:lnTo>
                    <a:pt x="2400" y="491515"/>
                  </a:lnTo>
                  <a:lnTo>
                    <a:pt x="7988" y="490715"/>
                  </a:lnTo>
                  <a:lnTo>
                    <a:pt x="5600" y="486727"/>
                  </a:lnTo>
                  <a:lnTo>
                    <a:pt x="11188" y="481926"/>
                  </a:lnTo>
                  <a:close/>
                </a:path>
                <a:path w="1216025" h="1071879">
                  <a:moveTo>
                    <a:pt x="15341" y="509104"/>
                  </a:moveTo>
                  <a:lnTo>
                    <a:pt x="12090" y="506907"/>
                  </a:lnTo>
                  <a:lnTo>
                    <a:pt x="3035" y="504609"/>
                  </a:lnTo>
                  <a:lnTo>
                    <a:pt x="3162" y="509104"/>
                  </a:lnTo>
                  <a:lnTo>
                    <a:pt x="7200" y="509104"/>
                  </a:lnTo>
                  <a:lnTo>
                    <a:pt x="15341" y="509104"/>
                  </a:lnTo>
                  <a:close/>
                </a:path>
                <a:path w="1216025" h="1071879">
                  <a:moveTo>
                    <a:pt x="29083" y="463969"/>
                  </a:moveTo>
                  <a:lnTo>
                    <a:pt x="23876" y="463740"/>
                  </a:lnTo>
                  <a:lnTo>
                    <a:pt x="20320" y="466217"/>
                  </a:lnTo>
                  <a:lnTo>
                    <a:pt x="27178" y="469138"/>
                  </a:lnTo>
                  <a:lnTo>
                    <a:pt x="29083" y="463969"/>
                  </a:lnTo>
                  <a:close/>
                </a:path>
                <a:path w="1216025" h="1071879">
                  <a:moveTo>
                    <a:pt x="43472" y="678154"/>
                  </a:moveTo>
                  <a:lnTo>
                    <a:pt x="38265" y="677938"/>
                  </a:lnTo>
                  <a:lnTo>
                    <a:pt x="34709" y="680402"/>
                  </a:lnTo>
                  <a:lnTo>
                    <a:pt x="41567" y="683336"/>
                  </a:lnTo>
                  <a:lnTo>
                    <a:pt x="43472" y="678154"/>
                  </a:lnTo>
                  <a:close/>
                </a:path>
                <a:path w="1216025" h="1071879">
                  <a:moveTo>
                    <a:pt x="52755" y="787323"/>
                  </a:moveTo>
                  <a:lnTo>
                    <a:pt x="50698" y="782320"/>
                  </a:lnTo>
                  <a:lnTo>
                    <a:pt x="44754" y="780834"/>
                  </a:lnTo>
                  <a:lnTo>
                    <a:pt x="46355" y="784034"/>
                  </a:lnTo>
                  <a:lnTo>
                    <a:pt x="43154" y="786434"/>
                  </a:lnTo>
                  <a:lnTo>
                    <a:pt x="43954" y="789622"/>
                  </a:lnTo>
                  <a:lnTo>
                    <a:pt x="50596" y="791286"/>
                  </a:lnTo>
                  <a:lnTo>
                    <a:pt x="52755" y="787323"/>
                  </a:lnTo>
                  <a:close/>
                </a:path>
                <a:path w="1216025" h="1071879">
                  <a:moveTo>
                    <a:pt x="61544" y="397205"/>
                  </a:moveTo>
                  <a:lnTo>
                    <a:pt x="54343" y="400405"/>
                  </a:lnTo>
                  <a:lnTo>
                    <a:pt x="51955" y="404406"/>
                  </a:lnTo>
                  <a:lnTo>
                    <a:pt x="52755" y="409994"/>
                  </a:lnTo>
                  <a:lnTo>
                    <a:pt x="59944" y="406806"/>
                  </a:lnTo>
                  <a:lnTo>
                    <a:pt x="61544" y="402805"/>
                  </a:lnTo>
                  <a:lnTo>
                    <a:pt x="61544" y="397205"/>
                  </a:lnTo>
                  <a:close/>
                </a:path>
                <a:path w="1216025" h="1071879">
                  <a:moveTo>
                    <a:pt x="111798" y="634695"/>
                  </a:moveTo>
                  <a:lnTo>
                    <a:pt x="107200" y="632485"/>
                  </a:lnTo>
                  <a:lnTo>
                    <a:pt x="102133" y="631317"/>
                  </a:lnTo>
                  <a:lnTo>
                    <a:pt x="106299" y="634580"/>
                  </a:lnTo>
                  <a:lnTo>
                    <a:pt x="111798" y="634695"/>
                  </a:lnTo>
                  <a:close/>
                </a:path>
                <a:path w="1216025" h="1071879">
                  <a:moveTo>
                    <a:pt x="115125" y="65405"/>
                  </a:moveTo>
                  <a:lnTo>
                    <a:pt x="111798" y="61137"/>
                  </a:lnTo>
                  <a:lnTo>
                    <a:pt x="106514" y="57467"/>
                  </a:lnTo>
                  <a:lnTo>
                    <a:pt x="103098" y="57543"/>
                  </a:lnTo>
                  <a:lnTo>
                    <a:pt x="101498" y="62344"/>
                  </a:lnTo>
                  <a:lnTo>
                    <a:pt x="111086" y="67132"/>
                  </a:lnTo>
                  <a:lnTo>
                    <a:pt x="112687" y="67132"/>
                  </a:lnTo>
                  <a:lnTo>
                    <a:pt x="115125" y="65405"/>
                  </a:lnTo>
                  <a:close/>
                </a:path>
                <a:path w="1216025" h="1071879">
                  <a:moveTo>
                    <a:pt x="115468" y="601929"/>
                  </a:moveTo>
                  <a:lnTo>
                    <a:pt x="110896" y="599706"/>
                  </a:lnTo>
                  <a:lnTo>
                    <a:pt x="106019" y="598551"/>
                  </a:lnTo>
                  <a:lnTo>
                    <a:pt x="110299" y="601814"/>
                  </a:lnTo>
                  <a:lnTo>
                    <a:pt x="115468" y="601929"/>
                  </a:lnTo>
                  <a:close/>
                </a:path>
                <a:path w="1216025" h="1071879">
                  <a:moveTo>
                    <a:pt x="128676" y="477139"/>
                  </a:moveTo>
                  <a:lnTo>
                    <a:pt x="126276" y="473138"/>
                  </a:lnTo>
                  <a:lnTo>
                    <a:pt x="124675" y="466737"/>
                  </a:lnTo>
                  <a:lnTo>
                    <a:pt x="119087" y="467537"/>
                  </a:lnTo>
                  <a:lnTo>
                    <a:pt x="122275" y="471538"/>
                  </a:lnTo>
                  <a:lnTo>
                    <a:pt x="123875" y="478726"/>
                  </a:lnTo>
                  <a:lnTo>
                    <a:pt x="128676" y="477139"/>
                  </a:lnTo>
                  <a:close/>
                </a:path>
                <a:path w="1216025" h="1071879">
                  <a:moveTo>
                    <a:pt x="134683" y="294563"/>
                  </a:moveTo>
                  <a:lnTo>
                    <a:pt x="130378" y="295313"/>
                  </a:lnTo>
                  <a:lnTo>
                    <a:pt x="126809" y="299059"/>
                  </a:lnTo>
                  <a:lnTo>
                    <a:pt x="131876" y="301307"/>
                  </a:lnTo>
                  <a:lnTo>
                    <a:pt x="134683" y="294563"/>
                  </a:lnTo>
                  <a:close/>
                </a:path>
                <a:path w="1216025" h="1071879">
                  <a:moveTo>
                    <a:pt x="138582" y="133096"/>
                  </a:moveTo>
                  <a:lnTo>
                    <a:pt x="133375" y="132867"/>
                  </a:lnTo>
                  <a:lnTo>
                    <a:pt x="129806" y="135343"/>
                  </a:lnTo>
                  <a:lnTo>
                    <a:pt x="136664" y="138264"/>
                  </a:lnTo>
                  <a:lnTo>
                    <a:pt x="138582" y="133096"/>
                  </a:lnTo>
                  <a:close/>
                </a:path>
                <a:path w="1216025" h="1071879">
                  <a:moveTo>
                    <a:pt x="150164" y="552018"/>
                  </a:moveTo>
                  <a:lnTo>
                    <a:pt x="145554" y="549960"/>
                  </a:lnTo>
                  <a:lnTo>
                    <a:pt x="140500" y="548652"/>
                  </a:lnTo>
                  <a:lnTo>
                    <a:pt x="144653" y="551459"/>
                  </a:lnTo>
                  <a:lnTo>
                    <a:pt x="150164" y="552018"/>
                  </a:lnTo>
                  <a:close/>
                </a:path>
                <a:path w="1216025" h="1071879">
                  <a:moveTo>
                    <a:pt x="168630" y="310896"/>
                  </a:moveTo>
                  <a:lnTo>
                    <a:pt x="161442" y="311696"/>
                  </a:lnTo>
                  <a:lnTo>
                    <a:pt x="157441" y="313296"/>
                  </a:lnTo>
                  <a:lnTo>
                    <a:pt x="159842" y="319684"/>
                  </a:lnTo>
                  <a:lnTo>
                    <a:pt x="165442" y="318884"/>
                  </a:lnTo>
                  <a:lnTo>
                    <a:pt x="163042" y="314896"/>
                  </a:lnTo>
                  <a:lnTo>
                    <a:pt x="168630" y="310896"/>
                  </a:lnTo>
                  <a:close/>
                </a:path>
                <a:path w="1216025" h="1071879">
                  <a:moveTo>
                    <a:pt x="179019" y="326885"/>
                  </a:moveTo>
                  <a:lnTo>
                    <a:pt x="171831" y="330073"/>
                  </a:lnTo>
                  <a:lnTo>
                    <a:pt x="169430" y="334073"/>
                  </a:lnTo>
                  <a:lnTo>
                    <a:pt x="170230" y="339661"/>
                  </a:lnTo>
                  <a:lnTo>
                    <a:pt x="177431" y="337273"/>
                  </a:lnTo>
                  <a:lnTo>
                    <a:pt x="179019" y="332473"/>
                  </a:lnTo>
                  <a:lnTo>
                    <a:pt x="179019" y="326885"/>
                  </a:lnTo>
                  <a:close/>
                </a:path>
                <a:path w="1216025" h="1071879">
                  <a:moveTo>
                    <a:pt x="189026" y="774890"/>
                  </a:moveTo>
                  <a:lnTo>
                    <a:pt x="184721" y="775639"/>
                  </a:lnTo>
                  <a:lnTo>
                    <a:pt x="181165" y="779386"/>
                  </a:lnTo>
                  <a:lnTo>
                    <a:pt x="186220" y="781634"/>
                  </a:lnTo>
                  <a:lnTo>
                    <a:pt x="189026" y="774890"/>
                  </a:lnTo>
                  <a:close/>
                </a:path>
                <a:path w="1216025" h="1071879">
                  <a:moveTo>
                    <a:pt x="195808" y="734479"/>
                  </a:moveTo>
                  <a:lnTo>
                    <a:pt x="188620" y="736079"/>
                  </a:lnTo>
                  <a:lnTo>
                    <a:pt x="184619" y="737679"/>
                  </a:lnTo>
                  <a:lnTo>
                    <a:pt x="187020" y="744067"/>
                  </a:lnTo>
                  <a:lnTo>
                    <a:pt x="192608" y="743267"/>
                  </a:lnTo>
                  <a:lnTo>
                    <a:pt x="190220" y="739279"/>
                  </a:lnTo>
                  <a:lnTo>
                    <a:pt x="195808" y="734479"/>
                  </a:lnTo>
                  <a:close/>
                </a:path>
                <a:path w="1216025" h="1071879">
                  <a:moveTo>
                    <a:pt x="202907" y="427697"/>
                  </a:moveTo>
                  <a:lnTo>
                    <a:pt x="198310" y="425488"/>
                  </a:lnTo>
                  <a:lnTo>
                    <a:pt x="193243" y="424319"/>
                  </a:lnTo>
                  <a:lnTo>
                    <a:pt x="197408" y="427583"/>
                  </a:lnTo>
                  <a:lnTo>
                    <a:pt x="202907" y="427697"/>
                  </a:lnTo>
                  <a:close/>
                </a:path>
                <a:path w="1216025" h="1071879">
                  <a:moveTo>
                    <a:pt x="247751" y="843978"/>
                  </a:moveTo>
                  <a:lnTo>
                    <a:pt x="240563" y="844778"/>
                  </a:lnTo>
                  <a:lnTo>
                    <a:pt x="236562" y="846366"/>
                  </a:lnTo>
                  <a:lnTo>
                    <a:pt x="238963" y="852766"/>
                  </a:lnTo>
                  <a:lnTo>
                    <a:pt x="244563" y="851966"/>
                  </a:lnTo>
                  <a:lnTo>
                    <a:pt x="242163" y="847966"/>
                  </a:lnTo>
                  <a:lnTo>
                    <a:pt x="247751" y="843978"/>
                  </a:lnTo>
                  <a:close/>
                </a:path>
                <a:path w="1216025" h="1071879">
                  <a:moveTo>
                    <a:pt x="282917" y="0"/>
                  </a:moveTo>
                  <a:lnTo>
                    <a:pt x="276529" y="800"/>
                  </a:lnTo>
                  <a:lnTo>
                    <a:pt x="271729" y="2400"/>
                  </a:lnTo>
                  <a:lnTo>
                    <a:pt x="274129" y="8788"/>
                  </a:lnTo>
                  <a:lnTo>
                    <a:pt x="279730" y="7988"/>
                  </a:lnTo>
                  <a:lnTo>
                    <a:pt x="277329" y="4000"/>
                  </a:lnTo>
                  <a:lnTo>
                    <a:pt x="282917" y="0"/>
                  </a:lnTo>
                  <a:close/>
                </a:path>
                <a:path w="1216025" h="1071879">
                  <a:moveTo>
                    <a:pt x="284416" y="837882"/>
                  </a:moveTo>
                  <a:lnTo>
                    <a:pt x="284162" y="834250"/>
                  </a:lnTo>
                  <a:lnTo>
                    <a:pt x="278130" y="835177"/>
                  </a:lnTo>
                  <a:lnTo>
                    <a:pt x="279666" y="839190"/>
                  </a:lnTo>
                  <a:lnTo>
                    <a:pt x="278422" y="844473"/>
                  </a:lnTo>
                  <a:lnTo>
                    <a:pt x="278244" y="848106"/>
                  </a:lnTo>
                  <a:lnTo>
                    <a:pt x="282917" y="847166"/>
                  </a:lnTo>
                  <a:lnTo>
                    <a:pt x="282740" y="843165"/>
                  </a:lnTo>
                  <a:lnTo>
                    <a:pt x="284416" y="837882"/>
                  </a:lnTo>
                  <a:close/>
                </a:path>
                <a:path w="1216025" h="1071879">
                  <a:moveTo>
                    <a:pt x="299707" y="193408"/>
                  </a:moveTo>
                  <a:lnTo>
                    <a:pt x="297307" y="188620"/>
                  </a:lnTo>
                  <a:lnTo>
                    <a:pt x="295706" y="182219"/>
                  </a:lnTo>
                  <a:lnTo>
                    <a:pt x="290118" y="183819"/>
                  </a:lnTo>
                  <a:lnTo>
                    <a:pt x="293306" y="187820"/>
                  </a:lnTo>
                  <a:lnTo>
                    <a:pt x="294906" y="195008"/>
                  </a:lnTo>
                  <a:lnTo>
                    <a:pt x="299707" y="193408"/>
                  </a:lnTo>
                  <a:close/>
                </a:path>
                <a:path w="1216025" h="1071879">
                  <a:moveTo>
                    <a:pt x="300812" y="94386"/>
                  </a:moveTo>
                  <a:lnTo>
                    <a:pt x="295605" y="94310"/>
                  </a:lnTo>
                  <a:lnTo>
                    <a:pt x="292049" y="96634"/>
                  </a:lnTo>
                  <a:lnTo>
                    <a:pt x="298907" y="99098"/>
                  </a:lnTo>
                  <a:lnTo>
                    <a:pt x="300812" y="94386"/>
                  </a:lnTo>
                  <a:close/>
                </a:path>
                <a:path w="1216025" h="1071879">
                  <a:moveTo>
                    <a:pt x="321284" y="581825"/>
                  </a:moveTo>
                  <a:lnTo>
                    <a:pt x="314515" y="582612"/>
                  </a:lnTo>
                  <a:lnTo>
                    <a:pt x="306095" y="580936"/>
                  </a:lnTo>
                  <a:lnTo>
                    <a:pt x="299478" y="581494"/>
                  </a:lnTo>
                  <a:lnTo>
                    <a:pt x="298107" y="589026"/>
                  </a:lnTo>
                  <a:lnTo>
                    <a:pt x="304876" y="585990"/>
                  </a:lnTo>
                  <a:lnTo>
                    <a:pt x="313296" y="586930"/>
                  </a:lnTo>
                  <a:lnTo>
                    <a:pt x="319913" y="587108"/>
                  </a:lnTo>
                  <a:lnTo>
                    <a:pt x="321284" y="581825"/>
                  </a:lnTo>
                  <a:close/>
                </a:path>
                <a:path w="1216025" h="1071879">
                  <a:moveTo>
                    <a:pt x="322884" y="963853"/>
                  </a:moveTo>
                  <a:lnTo>
                    <a:pt x="321284" y="961453"/>
                  </a:lnTo>
                  <a:lnTo>
                    <a:pt x="320484" y="959065"/>
                  </a:lnTo>
                  <a:lnTo>
                    <a:pt x="318884" y="956665"/>
                  </a:lnTo>
                  <a:lnTo>
                    <a:pt x="316484" y="957465"/>
                  </a:lnTo>
                  <a:lnTo>
                    <a:pt x="313296" y="959065"/>
                  </a:lnTo>
                  <a:lnTo>
                    <a:pt x="310896" y="959866"/>
                  </a:lnTo>
                  <a:lnTo>
                    <a:pt x="312496" y="962253"/>
                  </a:lnTo>
                  <a:lnTo>
                    <a:pt x="313296" y="964653"/>
                  </a:lnTo>
                  <a:lnTo>
                    <a:pt x="314896" y="967054"/>
                  </a:lnTo>
                  <a:lnTo>
                    <a:pt x="319684" y="965454"/>
                  </a:lnTo>
                  <a:lnTo>
                    <a:pt x="322884" y="963853"/>
                  </a:lnTo>
                  <a:close/>
                </a:path>
                <a:path w="1216025" h="1071879">
                  <a:moveTo>
                    <a:pt x="323545" y="753287"/>
                  </a:moveTo>
                  <a:lnTo>
                    <a:pt x="318185" y="753059"/>
                  </a:lnTo>
                  <a:lnTo>
                    <a:pt x="314782" y="755535"/>
                  </a:lnTo>
                  <a:lnTo>
                    <a:pt x="322084" y="758456"/>
                  </a:lnTo>
                  <a:lnTo>
                    <a:pt x="323545" y="753287"/>
                  </a:lnTo>
                  <a:close/>
                </a:path>
                <a:path w="1216025" h="1071879">
                  <a:moveTo>
                    <a:pt x="324789" y="165061"/>
                  </a:moveTo>
                  <a:lnTo>
                    <a:pt x="319582" y="164833"/>
                  </a:lnTo>
                  <a:lnTo>
                    <a:pt x="316026" y="167309"/>
                  </a:lnTo>
                  <a:lnTo>
                    <a:pt x="322884" y="170230"/>
                  </a:lnTo>
                  <a:lnTo>
                    <a:pt x="324789" y="165061"/>
                  </a:lnTo>
                  <a:close/>
                </a:path>
                <a:path w="1216025" h="1071879">
                  <a:moveTo>
                    <a:pt x="334073" y="192608"/>
                  </a:moveTo>
                  <a:lnTo>
                    <a:pt x="329272" y="194208"/>
                  </a:lnTo>
                  <a:lnTo>
                    <a:pt x="322084" y="189420"/>
                  </a:lnTo>
                  <a:lnTo>
                    <a:pt x="322084" y="197408"/>
                  </a:lnTo>
                  <a:lnTo>
                    <a:pt x="326885" y="196608"/>
                  </a:lnTo>
                  <a:lnTo>
                    <a:pt x="334073" y="200609"/>
                  </a:lnTo>
                  <a:lnTo>
                    <a:pt x="334073" y="192608"/>
                  </a:lnTo>
                  <a:close/>
                </a:path>
                <a:path w="1216025" h="1071879">
                  <a:moveTo>
                    <a:pt x="354431" y="733793"/>
                  </a:moveTo>
                  <a:lnTo>
                    <a:pt x="349859" y="731583"/>
                  </a:lnTo>
                  <a:lnTo>
                    <a:pt x="344982" y="730427"/>
                  </a:lnTo>
                  <a:lnTo>
                    <a:pt x="349262" y="733679"/>
                  </a:lnTo>
                  <a:lnTo>
                    <a:pt x="354431" y="733793"/>
                  </a:lnTo>
                  <a:close/>
                </a:path>
                <a:path w="1216025" h="1071879">
                  <a:moveTo>
                    <a:pt x="356882" y="774141"/>
                  </a:moveTo>
                  <a:lnTo>
                    <a:pt x="350050" y="773645"/>
                  </a:lnTo>
                  <a:lnTo>
                    <a:pt x="348792" y="780211"/>
                  </a:lnTo>
                  <a:lnTo>
                    <a:pt x="347764" y="789025"/>
                  </a:lnTo>
                  <a:lnTo>
                    <a:pt x="347472" y="794550"/>
                  </a:lnTo>
                  <a:lnTo>
                    <a:pt x="348462" y="791222"/>
                  </a:lnTo>
                  <a:lnTo>
                    <a:pt x="351066" y="786231"/>
                  </a:lnTo>
                  <a:lnTo>
                    <a:pt x="355549" y="779437"/>
                  </a:lnTo>
                  <a:lnTo>
                    <a:pt x="356882" y="774141"/>
                  </a:lnTo>
                  <a:close/>
                </a:path>
                <a:path w="1216025" h="1071879">
                  <a:moveTo>
                    <a:pt x="366839" y="314896"/>
                  </a:moveTo>
                  <a:lnTo>
                    <a:pt x="358851" y="316484"/>
                  </a:lnTo>
                  <a:lnTo>
                    <a:pt x="352945" y="321005"/>
                  </a:lnTo>
                  <a:lnTo>
                    <a:pt x="352958" y="326885"/>
                  </a:lnTo>
                  <a:lnTo>
                    <a:pt x="354914" y="329755"/>
                  </a:lnTo>
                  <a:lnTo>
                    <a:pt x="354850" y="325285"/>
                  </a:lnTo>
                  <a:lnTo>
                    <a:pt x="359651" y="322084"/>
                  </a:lnTo>
                  <a:lnTo>
                    <a:pt x="366839" y="314896"/>
                  </a:lnTo>
                  <a:close/>
                </a:path>
                <a:path w="1216025" h="1071879">
                  <a:moveTo>
                    <a:pt x="374345" y="136296"/>
                  </a:moveTo>
                  <a:lnTo>
                    <a:pt x="369138" y="136067"/>
                  </a:lnTo>
                  <a:lnTo>
                    <a:pt x="365582" y="138544"/>
                  </a:lnTo>
                  <a:lnTo>
                    <a:pt x="372427" y="141465"/>
                  </a:lnTo>
                  <a:lnTo>
                    <a:pt x="374345" y="136296"/>
                  </a:lnTo>
                  <a:close/>
                </a:path>
                <a:path w="1216025" h="1071879">
                  <a:moveTo>
                    <a:pt x="379653" y="521995"/>
                  </a:moveTo>
                  <a:lnTo>
                    <a:pt x="375234" y="519785"/>
                  </a:lnTo>
                  <a:lnTo>
                    <a:pt x="370205" y="518629"/>
                  </a:lnTo>
                  <a:lnTo>
                    <a:pt x="374027" y="521893"/>
                  </a:lnTo>
                  <a:lnTo>
                    <a:pt x="379653" y="521995"/>
                  </a:lnTo>
                  <a:close/>
                </a:path>
                <a:path w="1216025" h="1071879">
                  <a:moveTo>
                    <a:pt x="381990" y="983818"/>
                  </a:moveTo>
                  <a:lnTo>
                    <a:pt x="377532" y="984542"/>
                  </a:lnTo>
                  <a:lnTo>
                    <a:pt x="374116" y="988098"/>
                  </a:lnTo>
                  <a:lnTo>
                    <a:pt x="379628" y="990231"/>
                  </a:lnTo>
                  <a:lnTo>
                    <a:pt x="381990" y="983818"/>
                  </a:lnTo>
                  <a:close/>
                </a:path>
                <a:path w="1216025" h="1071879">
                  <a:moveTo>
                    <a:pt x="390817" y="211797"/>
                  </a:moveTo>
                  <a:lnTo>
                    <a:pt x="389788" y="207391"/>
                  </a:lnTo>
                  <a:lnTo>
                    <a:pt x="390410" y="201206"/>
                  </a:lnTo>
                  <a:lnTo>
                    <a:pt x="389242" y="196507"/>
                  </a:lnTo>
                  <a:lnTo>
                    <a:pt x="382828" y="196608"/>
                  </a:lnTo>
                  <a:lnTo>
                    <a:pt x="384517" y="201447"/>
                  </a:lnTo>
                  <a:lnTo>
                    <a:pt x="385025" y="207797"/>
                  </a:lnTo>
                  <a:lnTo>
                    <a:pt x="386422" y="212344"/>
                  </a:lnTo>
                  <a:lnTo>
                    <a:pt x="390817" y="211797"/>
                  </a:lnTo>
                  <a:close/>
                </a:path>
                <a:path w="1216025" h="1071879">
                  <a:moveTo>
                    <a:pt x="392226" y="220091"/>
                  </a:moveTo>
                  <a:lnTo>
                    <a:pt x="387616" y="219786"/>
                  </a:lnTo>
                  <a:lnTo>
                    <a:pt x="382892" y="217512"/>
                  </a:lnTo>
                  <a:lnTo>
                    <a:pt x="377431" y="221983"/>
                  </a:lnTo>
                  <a:lnTo>
                    <a:pt x="375259" y="226758"/>
                  </a:lnTo>
                  <a:lnTo>
                    <a:pt x="380428" y="225374"/>
                  </a:lnTo>
                  <a:lnTo>
                    <a:pt x="385254" y="222821"/>
                  </a:lnTo>
                  <a:lnTo>
                    <a:pt x="390321" y="221081"/>
                  </a:lnTo>
                  <a:lnTo>
                    <a:pt x="392226" y="220091"/>
                  </a:lnTo>
                  <a:close/>
                </a:path>
                <a:path w="1216025" h="1071879">
                  <a:moveTo>
                    <a:pt x="400786" y="168287"/>
                  </a:moveTo>
                  <a:lnTo>
                    <a:pt x="396214" y="166039"/>
                  </a:lnTo>
                  <a:lnTo>
                    <a:pt x="391337" y="164693"/>
                  </a:lnTo>
                  <a:lnTo>
                    <a:pt x="395605" y="167830"/>
                  </a:lnTo>
                  <a:lnTo>
                    <a:pt x="400786" y="168287"/>
                  </a:lnTo>
                  <a:close/>
                </a:path>
                <a:path w="1216025" h="1071879">
                  <a:moveTo>
                    <a:pt x="412013" y="231762"/>
                  </a:moveTo>
                  <a:lnTo>
                    <a:pt x="407695" y="232473"/>
                  </a:lnTo>
                  <a:lnTo>
                    <a:pt x="404139" y="236029"/>
                  </a:lnTo>
                  <a:lnTo>
                    <a:pt x="409194" y="238163"/>
                  </a:lnTo>
                  <a:lnTo>
                    <a:pt x="412013" y="231762"/>
                  </a:lnTo>
                  <a:close/>
                </a:path>
                <a:path w="1216025" h="1071879">
                  <a:moveTo>
                    <a:pt x="457225" y="468795"/>
                  </a:moveTo>
                  <a:lnTo>
                    <a:pt x="452958" y="469544"/>
                  </a:lnTo>
                  <a:lnTo>
                    <a:pt x="449580" y="473290"/>
                  </a:lnTo>
                  <a:lnTo>
                    <a:pt x="454748" y="475538"/>
                  </a:lnTo>
                  <a:lnTo>
                    <a:pt x="457225" y="468795"/>
                  </a:lnTo>
                  <a:close/>
                </a:path>
                <a:path w="1216025" h="1071879">
                  <a:moveTo>
                    <a:pt x="462661" y="542315"/>
                  </a:moveTo>
                  <a:lnTo>
                    <a:pt x="458050" y="540067"/>
                  </a:lnTo>
                  <a:lnTo>
                    <a:pt x="452996" y="538721"/>
                  </a:lnTo>
                  <a:lnTo>
                    <a:pt x="457149" y="541870"/>
                  </a:lnTo>
                  <a:lnTo>
                    <a:pt x="462661" y="542315"/>
                  </a:lnTo>
                  <a:close/>
                </a:path>
                <a:path w="1216025" h="1071879">
                  <a:moveTo>
                    <a:pt x="464337" y="388416"/>
                  </a:moveTo>
                  <a:lnTo>
                    <a:pt x="457149" y="390017"/>
                  </a:lnTo>
                  <a:lnTo>
                    <a:pt x="453148" y="391617"/>
                  </a:lnTo>
                  <a:lnTo>
                    <a:pt x="455549" y="398005"/>
                  </a:lnTo>
                  <a:lnTo>
                    <a:pt x="461149" y="397205"/>
                  </a:lnTo>
                  <a:lnTo>
                    <a:pt x="458749" y="393217"/>
                  </a:lnTo>
                  <a:lnTo>
                    <a:pt x="464337" y="388416"/>
                  </a:lnTo>
                  <a:close/>
                </a:path>
                <a:path w="1216025" h="1071879">
                  <a:moveTo>
                    <a:pt x="467537" y="485127"/>
                  </a:moveTo>
                  <a:lnTo>
                    <a:pt x="465937" y="480326"/>
                  </a:lnTo>
                  <a:lnTo>
                    <a:pt x="459943" y="482917"/>
                  </a:lnTo>
                  <a:lnTo>
                    <a:pt x="456946" y="488416"/>
                  </a:lnTo>
                  <a:lnTo>
                    <a:pt x="457847" y="493483"/>
                  </a:lnTo>
                  <a:lnTo>
                    <a:pt x="463550" y="494715"/>
                  </a:lnTo>
                  <a:lnTo>
                    <a:pt x="461949" y="488327"/>
                  </a:lnTo>
                  <a:lnTo>
                    <a:pt x="467537" y="485127"/>
                  </a:lnTo>
                  <a:close/>
                </a:path>
                <a:path w="1216025" h="1071879">
                  <a:moveTo>
                    <a:pt x="470141" y="743343"/>
                  </a:moveTo>
                  <a:lnTo>
                    <a:pt x="464743" y="743267"/>
                  </a:lnTo>
                  <a:lnTo>
                    <a:pt x="461149" y="745591"/>
                  </a:lnTo>
                  <a:lnTo>
                    <a:pt x="468337" y="748068"/>
                  </a:lnTo>
                  <a:lnTo>
                    <a:pt x="470141" y="743343"/>
                  </a:lnTo>
                  <a:close/>
                </a:path>
                <a:path w="1216025" h="1071879">
                  <a:moveTo>
                    <a:pt x="489115" y="1050975"/>
                  </a:moveTo>
                  <a:lnTo>
                    <a:pt x="481926" y="1052563"/>
                  </a:lnTo>
                  <a:lnTo>
                    <a:pt x="477926" y="1054163"/>
                  </a:lnTo>
                  <a:lnTo>
                    <a:pt x="480326" y="1060564"/>
                  </a:lnTo>
                  <a:lnTo>
                    <a:pt x="485927" y="1059764"/>
                  </a:lnTo>
                  <a:lnTo>
                    <a:pt x="483527" y="1055763"/>
                  </a:lnTo>
                  <a:lnTo>
                    <a:pt x="489115" y="1050975"/>
                  </a:lnTo>
                  <a:close/>
                </a:path>
                <a:path w="1216025" h="1071879">
                  <a:moveTo>
                    <a:pt x="489915" y="935088"/>
                  </a:moveTo>
                  <a:lnTo>
                    <a:pt x="487514" y="930287"/>
                  </a:lnTo>
                  <a:lnTo>
                    <a:pt x="482765" y="937996"/>
                  </a:lnTo>
                  <a:lnTo>
                    <a:pt x="474637" y="940384"/>
                  </a:lnTo>
                  <a:lnTo>
                    <a:pt x="466953" y="942314"/>
                  </a:lnTo>
                  <a:lnTo>
                    <a:pt x="463550" y="948677"/>
                  </a:lnTo>
                  <a:lnTo>
                    <a:pt x="470128" y="946696"/>
                  </a:lnTo>
                  <a:lnTo>
                    <a:pt x="476631" y="944880"/>
                  </a:lnTo>
                  <a:lnTo>
                    <a:pt x="482981" y="943952"/>
                  </a:lnTo>
                  <a:lnTo>
                    <a:pt x="489115" y="944676"/>
                  </a:lnTo>
                  <a:lnTo>
                    <a:pt x="485927" y="939876"/>
                  </a:lnTo>
                  <a:lnTo>
                    <a:pt x="489915" y="935088"/>
                  </a:lnTo>
                  <a:close/>
                </a:path>
                <a:path w="1216025" h="1071879">
                  <a:moveTo>
                    <a:pt x="497116" y="1004620"/>
                  </a:moveTo>
                  <a:lnTo>
                    <a:pt x="488315" y="1004620"/>
                  </a:lnTo>
                  <a:lnTo>
                    <a:pt x="489915" y="1009408"/>
                  </a:lnTo>
                  <a:lnTo>
                    <a:pt x="485127" y="1015809"/>
                  </a:lnTo>
                  <a:lnTo>
                    <a:pt x="493915" y="1015809"/>
                  </a:lnTo>
                  <a:lnTo>
                    <a:pt x="492315" y="1011008"/>
                  </a:lnTo>
                  <a:lnTo>
                    <a:pt x="497116" y="1004620"/>
                  </a:lnTo>
                  <a:close/>
                </a:path>
                <a:path w="1216025" h="1071879">
                  <a:moveTo>
                    <a:pt x="505904" y="986231"/>
                  </a:moveTo>
                  <a:lnTo>
                    <a:pt x="498703" y="987031"/>
                  </a:lnTo>
                  <a:lnTo>
                    <a:pt x="494715" y="988631"/>
                  </a:lnTo>
                  <a:lnTo>
                    <a:pt x="497116" y="995019"/>
                  </a:lnTo>
                  <a:lnTo>
                    <a:pt x="502704" y="994232"/>
                  </a:lnTo>
                  <a:lnTo>
                    <a:pt x="500303" y="990231"/>
                  </a:lnTo>
                  <a:lnTo>
                    <a:pt x="505904" y="986231"/>
                  </a:lnTo>
                  <a:close/>
                </a:path>
                <a:path w="1216025" h="1071879">
                  <a:moveTo>
                    <a:pt x="515048" y="422884"/>
                  </a:moveTo>
                  <a:lnTo>
                    <a:pt x="513892" y="417195"/>
                  </a:lnTo>
                  <a:lnTo>
                    <a:pt x="509651" y="418846"/>
                  </a:lnTo>
                  <a:lnTo>
                    <a:pt x="503897" y="417791"/>
                  </a:lnTo>
                  <a:lnTo>
                    <a:pt x="499960" y="417639"/>
                  </a:lnTo>
                  <a:lnTo>
                    <a:pt x="501103" y="421982"/>
                  </a:lnTo>
                  <a:lnTo>
                    <a:pt x="505358" y="421690"/>
                  </a:lnTo>
                  <a:lnTo>
                    <a:pt x="511098" y="423189"/>
                  </a:lnTo>
                  <a:lnTo>
                    <a:pt x="515048" y="422884"/>
                  </a:lnTo>
                  <a:close/>
                </a:path>
                <a:path w="1216025" h="1071879">
                  <a:moveTo>
                    <a:pt x="587514" y="286842"/>
                  </a:moveTo>
                  <a:lnTo>
                    <a:pt x="587425" y="280530"/>
                  </a:lnTo>
                  <a:lnTo>
                    <a:pt x="582625" y="282917"/>
                  </a:lnTo>
                  <a:lnTo>
                    <a:pt x="582625" y="278930"/>
                  </a:lnTo>
                  <a:lnTo>
                    <a:pt x="581825" y="274129"/>
                  </a:lnTo>
                  <a:lnTo>
                    <a:pt x="577037" y="279730"/>
                  </a:lnTo>
                  <a:lnTo>
                    <a:pt x="569036" y="276529"/>
                  </a:lnTo>
                  <a:lnTo>
                    <a:pt x="571436" y="282117"/>
                  </a:lnTo>
                  <a:lnTo>
                    <a:pt x="576300" y="282092"/>
                  </a:lnTo>
                  <a:lnTo>
                    <a:pt x="582726" y="285521"/>
                  </a:lnTo>
                  <a:lnTo>
                    <a:pt x="587514" y="286842"/>
                  </a:lnTo>
                  <a:close/>
                </a:path>
                <a:path w="1216025" h="1071879">
                  <a:moveTo>
                    <a:pt x="590613" y="795223"/>
                  </a:moveTo>
                  <a:lnTo>
                    <a:pt x="583425" y="796023"/>
                  </a:lnTo>
                  <a:lnTo>
                    <a:pt x="579424" y="797623"/>
                  </a:lnTo>
                  <a:lnTo>
                    <a:pt x="581825" y="804011"/>
                  </a:lnTo>
                  <a:lnTo>
                    <a:pt x="587425" y="803211"/>
                  </a:lnTo>
                  <a:lnTo>
                    <a:pt x="585025" y="799211"/>
                  </a:lnTo>
                  <a:lnTo>
                    <a:pt x="590613" y="795223"/>
                  </a:lnTo>
                  <a:close/>
                </a:path>
                <a:path w="1216025" h="1071879">
                  <a:moveTo>
                    <a:pt x="602183" y="589140"/>
                  </a:moveTo>
                  <a:lnTo>
                    <a:pt x="597611" y="586930"/>
                  </a:lnTo>
                  <a:lnTo>
                    <a:pt x="592747" y="585762"/>
                  </a:lnTo>
                  <a:lnTo>
                    <a:pt x="597014" y="589026"/>
                  </a:lnTo>
                  <a:lnTo>
                    <a:pt x="602183" y="589140"/>
                  </a:lnTo>
                  <a:close/>
                </a:path>
                <a:path w="1216025" h="1071879">
                  <a:moveTo>
                    <a:pt x="637235" y="877404"/>
                  </a:moveTo>
                  <a:lnTo>
                    <a:pt x="632180" y="877544"/>
                  </a:lnTo>
                  <a:lnTo>
                    <a:pt x="627456" y="875271"/>
                  </a:lnTo>
                  <a:lnTo>
                    <a:pt x="621982" y="879741"/>
                  </a:lnTo>
                  <a:lnTo>
                    <a:pt x="619810" y="884504"/>
                  </a:lnTo>
                  <a:lnTo>
                    <a:pt x="624979" y="883132"/>
                  </a:lnTo>
                  <a:lnTo>
                    <a:pt x="630262" y="880122"/>
                  </a:lnTo>
                  <a:lnTo>
                    <a:pt x="635469" y="878243"/>
                  </a:lnTo>
                  <a:lnTo>
                    <a:pt x="637235" y="877404"/>
                  </a:lnTo>
                  <a:close/>
                </a:path>
                <a:path w="1216025" h="1071879">
                  <a:moveTo>
                    <a:pt x="645642" y="913206"/>
                  </a:moveTo>
                  <a:lnTo>
                    <a:pt x="637768" y="908710"/>
                  </a:lnTo>
                  <a:lnTo>
                    <a:pt x="637997" y="916800"/>
                  </a:lnTo>
                  <a:lnTo>
                    <a:pt x="643166" y="917105"/>
                  </a:lnTo>
                  <a:lnTo>
                    <a:pt x="645642" y="913206"/>
                  </a:lnTo>
                  <a:close/>
                </a:path>
                <a:path w="1216025" h="1071879">
                  <a:moveTo>
                    <a:pt x="665746" y="960653"/>
                  </a:moveTo>
                  <a:lnTo>
                    <a:pt x="664946" y="955065"/>
                  </a:lnTo>
                  <a:lnTo>
                    <a:pt x="657745" y="958265"/>
                  </a:lnTo>
                  <a:lnTo>
                    <a:pt x="655358" y="962253"/>
                  </a:lnTo>
                  <a:lnTo>
                    <a:pt x="656158" y="967854"/>
                  </a:lnTo>
                  <a:lnTo>
                    <a:pt x="663346" y="965454"/>
                  </a:lnTo>
                  <a:lnTo>
                    <a:pt x="665746" y="960653"/>
                  </a:lnTo>
                  <a:close/>
                </a:path>
                <a:path w="1216025" h="1071879">
                  <a:moveTo>
                    <a:pt x="667042" y="840790"/>
                  </a:moveTo>
                  <a:lnTo>
                    <a:pt x="661949" y="840676"/>
                  </a:lnTo>
                  <a:lnTo>
                    <a:pt x="657148" y="844613"/>
                  </a:lnTo>
                  <a:lnTo>
                    <a:pt x="662546" y="848766"/>
                  </a:lnTo>
                  <a:lnTo>
                    <a:pt x="667042" y="840790"/>
                  </a:lnTo>
                  <a:close/>
                </a:path>
                <a:path w="1216025" h="1071879">
                  <a:moveTo>
                    <a:pt x="672211" y="1033373"/>
                  </a:moveTo>
                  <a:lnTo>
                    <a:pt x="669137" y="1032891"/>
                  </a:lnTo>
                  <a:lnTo>
                    <a:pt x="666369" y="1039444"/>
                  </a:lnTo>
                  <a:lnTo>
                    <a:pt x="669734" y="1046975"/>
                  </a:lnTo>
                  <a:lnTo>
                    <a:pt x="672211" y="1033373"/>
                  </a:lnTo>
                  <a:close/>
                </a:path>
                <a:path w="1216025" h="1071879">
                  <a:moveTo>
                    <a:pt x="685241" y="978776"/>
                  </a:moveTo>
                  <a:lnTo>
                    <a:pt x="680034" y="978738"/>
                  </a:lnTo>
                  <a:lnTo>
                    <a:pt x="676465" y="981252"/>
                  </a:lnTo>
                  <a:lnTo>
                    <a:pt x="683323" y="983830"/>
                  </a:lnTo>
                  <a:lnTo>
                    <a:pt x="685241" y="978776"/>
                  </a:lnTo>
                  <a:close/>
                </a:path>
                <a:path w="1216025" h="1071879">
                  <a:moveTo>
                    <a:pt x="752563" y="910005"/>
                  </a:moveTo>
                  <a:lnTo>
                    <a:pt x="748322" y="907796"/>
                  </a:lnTo>
                  <a:lnTo>
                    <a:pt x="743267" y="915098"/>
                  </a:lnTo>
                  <a:lnTo>
                    <a:pt x="752144" y="914768"/>
                  </a:lnTo>
                  <a:lnTo>
                    <a:pt x="752563" y="910005"/>
                  </a:lnTo>
                  <a:close/>
                </a:path>
                <a:path w="1216025" h="1071879">
                  <a:moveTo>
                    <a:pt x="766445" y="265341"/>
                  </a:moveTo>
                  <a:lnTo>
                    <a:pt x="761695" y="261200"/>
                  </a:lnTo>
                  <a:lnTo>
                    <a:pt x="754849" y="261048"/>
                  </a:lnTo>
                  <a:lnTo>
                    <a:pt x="749808" y="263423"/>
                  </a:lnTo>
                  <a:lnTo>
                    <a:pt x="750455" y="266941"/>
                  </a:lnTo>
                  <a:lnTo>
                    <a:pt x="754418" y="266128"/>
                  </a:lnTo>
                  <a:lnTo>
                    <a:pt x="758151" y="267639"/>
                  </a:lnTo>
                  <a:lnTo>
                    <a:pt x="762038" y="268401"/>
                  </a:lnTo>
                  <a:lnTo>
                    <a:pt x="766445" y="265341"/>
                  </a:lnTo>
                  <a:close/>
                </a:path>
                <a:path w="1216025" h="1071879">
                  <a:moveTo>
                    <a:pt x="784529" y="1049401"/>
                  </a:moveTo>
                  <a:lnTo>
                    <a:pt x="779437" y="1046378"/>
                  </a:lnTo>
                  <a:lnTo>
                    <a:pt x="770445" y="1043647"/>
                  </a:lnTo>
                  <a:lnTo>
                    <a:pt x="765644" y="1043774"/>
                  </a:lnTo>
                  <a:lnTo>
                    <a:pt x="764844" y="1048575"/>
                  </a:lnTo>
                  <a:lnTo>
                    <a:pt x="776833" y="1050175"/>
                  </a:lnTo>
                  <a:lnTo>
                    <a:pt x="777633" y="1050175"/>
                  </a:lnTo>
                  <a:lnTo>
                    <a:pt x="784529" y="1049401"/>
                  </a:lnTo>
                  <a:close/>
                </a:path>
                <a:path w="1216025" h="1071879">
                  <a:moveTo>
                    <a:pt x="786993" y="985583"/>
                  </a:moveTo>
                  <a:lnTo>
                    <a:pt x="780034" y="980643"/>
                  </a:lnTo>
                  <a:lnTo>
                    <a:pt x="781151" y="990981"/>
                  </a:lnTo>
                  <a:lnTo>
                    <a:pt x="785431" y="990828"/>
                  </a:lnTo>
                  <a:lnTo>
                    <a:pt x="786993" y="985583"/>
                  </a:lnTo>
                  <a:close/>
                </a:path>
                <a:path w="1216025" h="1071879">
                  <a:moveTo>
                    <a:pt x="842365" y="224574"/>
                  </a:moveTo>
                  <a:lnTo>
                    <a:pt x="836777" y="226974"/>
                  </a:lnTo>
                  <a:lnTo>
                    <a:pt x="833577" y="230174"/>
                  </a:lnTo>
                  <a:lnTo>
                    <a:pt x="837577" y="235762"/>
                  </a:lnTo>
                  <a:lnTo>
                    <a:pt x="842365" y="233375"/>
                  </a:lnTo>
                  <a:lnTo>
                    <a:pt x="838377" y="230174"/>
                  </a:lnTo>
                  <a:lnTo>
                    <a:pt x="842365" y="224574"/>
                  </a:lnTo>
                  <a:close/>
                </a:path>
                <a:path w="1216025" h="1071879">
                  <a:moveTo>
                    <a:pt x="876731" y="1063764"/>
                  </a:moveTo>
                  <a:lnTo>
                    <a:pt x="875131" y="1061364"/>
                  </a:lnTo>
                  <a:lnTo>
                    <a:pt x="872744" y="1059764"/>
                  </a:lnTo>
                  <a:lnTo>
                    <a:pt x="871143" y="1057363"/>
                  </a:lnTo>
                  <a:lnTo>
                    <a:pt x="864285" y="1059903"/>
                  </a:lnTo>
                  <a:lnTo>
                    <a:pt x="858253" y="1063853"/>
                  </a:lnTo>
                  <a:lnTo>
                    <a:pt x="856869" y="1067371"/>
                  </a:lnTo>
                  <a:lnTo>
                    <a:pt x="863942" y="1068552"/>
                  </a:lnTo>
                  <a:lnTo>
                    <a:pt x="862342" y="1066952"/>
                  </a:lnTo>
                  <a:lnTo>
                    <a:pt x="861555" y="1064552"/>
                  </a:lnTo>
                  <a:lnTo>
                    <a:pt x="864743" y="1062964"/>
                  </a:lnTo>
                  <a:lnTo>
                    <a:pt x="868743" y="1066152"/>
                  </a:lnTo>
                  <a:lnTo>
                    <a:pt x="872744" y="1071753"/>
                  </a:lnTo>
                  <a:lnTo>
                    <a:pt x="875931" y="1069352"/>
                  </a:lnTo>
                  <a:lnTo>
                    <a:pt x="874331" y="1067752"/>
                  </a:lnTo>
                  <a:lnTo>
                    <a:pt x="873544" y="1065352"/>
                  </a:lnTo>
                  <a:lnTo>
                    <a:pt x="876731" y="1063764"/>
                  </a:lnTo>
                  <a:close/>
                </a:path>
                <a:path w="1216025" h="1071879">
                  <a:moveTo>
                    <a:pt x="969035" y="473925"/>
                  </a:moveTo>
                  <a:lnTo>
                    <a:pt x="965441" y="470738"/>
                  </a:lnTo>
                  <a:lnTo>
                    <a:pt x="964755" y="476173"/>
                  </a:lnTo>
                  <a:lnTo>
                    <a:pt x="959358" y="478231"/>
                  </a:lnTo>
                  <a:lnTo>
                    <a:pt x="954989" y="480745"/>
                  </a:lnTo>
                  <a:lnTo>
                    <a:pt x="957453" y="487527"/>
                  </a:lnTo>
                  <a:lnTo>
                    <a:pt x="965111" y="489280"/>
                  </a:lnTo>
                  <a:lnTo>
                    <a:pt x="968946" y="482422"/>
                  </a:lnTo>
                  <a:lnTo>
                    <a:pt x="969035" y="473925"/>
                  </a:lnTo>
                  <a:close/>
                </a:path>
                <a:path w="1216025" h="1071879">
                  <a:moveTo>
                    <a:pt x="997178" y="236105"/>
                  </a:moveTo>
                  <a:lnTo>
                    <a:pt x="993317" y="237871"/>
                  </a:lnTo>
                  <a:lnTo>
                    <a:pt x="991108" y="242176"/>
                  </a:lnTo>
                  <a:lnTo>
                    <a:pt x="996619" y="242963"/>
                  </a:lnTo>
                  <a:lnTo>
                    <a:pt x="997178" y="236105"/>
                  </a:lnTo>
                  <a:close/>
                </a:path>
                <a:path w="1216025" h="1071879">
                  <a:moveTo>
                    <a:pt x="1118895" y="567448"/>
                  </a:moveTo>
                  <a:lnTo>
                    <a:pt x="1109306" y="564248"/>
                  </a:lnTo>
                  <a:lnTo>
                    <a:pt x="1110754" y="559727"/>
                  </a:lnTo>
                  <a:lnTo>
                    <a:pt x="1108303" y="561047"/>
                  </a:lnTo>
                  <a:lnTo>
                    <a:pt x="1106157" y="565365"/>
                  </a:lnTo>
                  <a:lnTo>
                    <a:pt x="1108506" y="569836"/>
                  </a:lnTo>
                  <a:lnTo>
                    <a:pt x="1118895" y="567448"/>
                  </a:lnTo>
                  <a:close/>
                </a:path>
                <a:path w="1216025" h="1071879">
                  <a:moveTo>
                    <a:pt x="1136472" y="571436"/>
                  </a:moveTo>
                  <a:lnTo>
                    <a:pt x="1130084" y="573836"/>
                  </a:lnTo>
                  <a:lnTo>
                    <a:pt x="1126883" y="577037"/>
                  </a:lnTo>
                  <a:lnTo>
                    <a:pt x="1130884" y="582625"/>
                  </a:lnTo>
                  <a:lnTo>
                    <a:pt x="1135684" y="580237"/>
                  </a:lnTo>
                  <a:lnTo>
                    <a:pt x="1132484" y="577037"/>
                  </a:lnTo>
                  <a:lnTo>
                    <a:pt x="1136472" y="571436"/>
                  </a:lnTo>
                  <a:close/>
                </a:path>
                <a:path w="1216025" h="1071879">
                  <a:moveTo>
                    <a:pt x="1166850" y="553059"/>
                  </a:moveTo>
                  <a:lnTo>
                    <a:pt x="1164450" y="548259"/>
                  </a:lnTo>
                  <a:lnTo>
                    <a:pt x="1157871" y="551510"/>
                  </a:lnTo>
                  <a:lnTo>
                    <a:pt x="1153160" y="553262"/>
                  </a:lnTo>
                  <a:lnTo>
                    <a:pt x="1151305" y="555904"/>
                  </a:lnTo>
                  <a:lnTo>
                    <a:pt x="1153261" y="561848"/>
                  </a:lnTo>
                  <a:lnTo>
                    <a:pt x="1158062" y="557060"/>
                  </a:lnTo>
                  <a:lnTo>
                    <a:pt x="1166850" y="553059"/>
                  </a:lnTo>
                  <a:close/>
                </a:path>
                <a:path w="1216025" h="1071879">
                  <a:moveTo>
                    <a:pt x="1206804" y="562648"/>
                  </a:moveTo>
                  <a:lnTo>
                    <a:pt x="1202817" y="559447"/>
                  </a:lnTo>
                  <a:lnTo>
                    <a:pt x="1199616" y="553859"/>
                  </a:lnTo>
                  <a:lnTo>
                    <a:pt x="1194816" y="555459"/>
                  </a:lnTo>
                  <a:lnTo>
                    <a:pt x="1198816" y="559447"/>
                  </a:lnTo>
                  <a:lnTo>
                    <a:pt x="1202016" y="565048"/>
                  </a:lnTo>
                  <a:lnTo>
                    <a:pt x="1206804" y="562648"/>
                  </a:lnTo>
                  <a:close/>
                </a:path>
                <a:path w="1216025" h="1071879">
                  <a:moveTo>
                    <a:pt x="1215237" y="662470"/>
                  </a:moveTo>
                  <a:lnTo>
                    <a:pt x="1214297" y="657758"/>
                  </a:lnTo>
                  <a:lnTo>
                    <a:pt x="1209611" y="656628"/>
                  </a:lnTo>
                  <a:lnTo>
                    <a:pt x="1206804" y="664946"/>
                  </a:lnTo>
                  <a:lnTo>
                    <a:pt x="1215237" y="662470"/>
                  </a:lnTo>
                  <a:close/>
                </a:path>
                <a:path w="1216025" h="1071879">
                  <a:moveTo>
                    <a:pt x="1215821" y="567182"/>
                  </a:moveTo>
                  <a:lnTo>
                    <a:pt x="1210805" y="568337"/>
                  </a:lnTo>
                  <a:lnTo>
                    <a:pt x="1208176" y="571449"/>
                  </a:lnTo>
                  <a:lnTo>
                    <a:pt x="1215593" y="572236"/>
                  </a:lnTo>
                  <a:lnTo>
                    <a:pt x="1215821" y="56718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662069" y="8125815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20" y="740283"/>
                  </a:lnTo>
                  <a:lnTo>
                    <a:pt x="15290" y="739368"/>
                  </a:lnTo>
                  <a:lnTo>
                    <a:pt x="8001" y="739216"/>
                  </a:lnTo>
                  <a:lnTo>
                    <a:pt x="800" y="739267"/>
                  </a:lnTo>
                  <a:lnTo>
                    <a:pt x="5600" y="742467"/>
                  </a:lnTo>
                  <a:lnTo>
                    <a:pt x="0" y="747268"/>
                  </a:lnTo>
                  <a:lnTo>
                    <a:pt x="3200" y="750468"/>
                  </a:lnTo>
                  <a:lnTo>
                    <a:pt x="9131" y="745502"/>
                  </a:lnTo>
                  <a:lnTo>
                    <a:pt x="16484" y="745566"/>
                  </a:lnTo>
                  <a:lnTo>
                    <a:pt x="23990" y="746074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159042" y="594614"/>
                  </a:moveTo>
                  <a:lnTo>
                    <a:pt x="157441" y="589813"/>
                  </a:lnTo>
                  <a:lnTo>
                    <a:pt x="154241" y="585825"/>
                  </a:lnTo>
                  <a:lnTo>
                    <a:pt x="149453" y="592213"/>
                  </a:lnTo>
                  <a:lnTo>
                    <a:pt x="151053" y="597014"/>
                  </a:lnTo>
                  <a:lnTo>
                    <a:pt x="154241" y="601014"/>
                  </a:lnTo>
                  <a:lnTo>
                    <a:pt x="159042" y="594614"/>
                  </a:lnTo>
                  <a:close/>
                </a:path>
                <a:path w="1456055" h="1019809">
                  <a:moveTo>
                    <a:pt x="166230" y="690524"/>
                  </a:moveTo>
                  <a:lnTo>
                    <a:pt x="162242" y="688124"/>
                  </a:lnTo>
                  <a:lnTo>
                    <a:pt x="163842" y="681723"/>
                  </a:lnTo>
                  <a:lnTo>
                    <a:pt x="159042" y="685723"/>
                  </a:lnTo>
                  <a:lnTo>
                    <a:pt x="156641" y="689724"/>
                  </a:lnTo>
                  <a:lnTo>
                    <a:pt x="162242" y="694512"/>
                  </a:lnTo>
                  <a:lnTo>
                    <a:pt x="166230" y="690524"/>
                  </a:lnTo>
                  <a:close/>
                </a:path>
                <a:path w="1456055" h="1019809">
                  <a:moveTo>
                    <a:pt x="169430" y="663346"/>
                  </a:moveTo>
                  <a:lnTo>
                    <a:pt x="167855" y="658063"/>
                  </a:lnTo>
                  <a:lnTo>
                    <a:pt x="163436" y="660654"/>
                  </a:lnTo>
                  <a:lnTo>
                    <a:pt x="162013" y="664578"/>
                  </a:lnTo>
                  <a:lnTo>
                    <a:pt x="169430" y="663346"/>
                  </a:lnTo>
                  <a:close/>
                </a:path>
                <a:path w="1456055" h="1019809">
                  <a:moveTo>
                    <a:pt x="186588" y="702170"/>
                  </a:moveTo>
                  <a:lnTo>
                    <a:pt x="179616" y="701814"/>
                  </a:lnTo>
                  <a:lnTo>
                    <a:pt x="170561" y="704596"/>
                  </a:lnTo>
                  <a:lnTo>
                    <a:pt x="174231" y="709701"/>
                  </a:lnTo>
                  <a:lnTo>
                    <a:pt x="175831" y="706501"/>
                  </a:lnTo>
                  <a:lnTo>
                    <a:pt x="176618" y="706501"/>
                  </a:lnTo>
                  <a:lnTo>
                    <a:pt x="186588" y="702170"/>
                  </a:lnTo>
                  <a:close/>
                </a:path>
                <a:path w="1456055" h="1019809">
                  <a:moveTo>
                    <a:pt x="310896" y="833577"/>
                  </a:moveTo>
                  <a:lnTo>
                    <a:pt x="309321" y="828294"/>
                  </a:lnTo>
                  <a:lnTo>
                    <a:pt x="304901" y="830884"/>
                  </a:lnTo>
                  <a:lnTo>
                    <a:pt x="303479" y="834821"/>
                  </a:lnTo>
                  <a:lnTo>
                    <a:pt x="310896" y="833577"/>
                  </a:lnTo>
                  <a:close/>
                </a:path>
                <a:path w="1456055" h="1019809">
                  <a:moveTo>
                    <a:pt x="323380" y="727900"/>
                  </a:moveTo>
                  <a:lnTo>
                    <a:pt x="318287" y="728383"/>
                  </a:lnTo>
                  <a:lnTo>
                    <a:pt x="313486" y="729919"/>
                  </a:lnTo>
                  <a:lnTo>
                    <a:pt x="318884" y="730478"/>
                  </a:lnTo>
                  <a:lnTo>
                    <a:pt x="323380" y="727900"/>
                  </a:lnTo>
                  <a:close/>
                </a:path>
                <a:path w="1456055" h="1019809">
                  <a:moveTo>
                    <a:pt x="340169" y="757466"/>
                  </a:moveTo>
                  <a:lnTo>
                    <a:pt x="335064" y="757948"/>
                  </a:lnTo>
                  <a:lnTo>
                    <a:pt x="330276" y="759485"/>
                  </a:lnTo>
                  <a:lnTo>
                    <a:pt x="335673" y="760056"/>
                  </a:lnTo>
                  <a:lnTo>
                    <a:pt x="340169" y="757466"/>
                  </a:lnTo>
                  <a:close/>
                </a:path>
                <a:path w="1456055" h="1019809">
                  <a:moveTo>
                    <a:pt x="375208" y="639800"/>
                  </a:moveTo>
                  <a:lnTo>
                    <a:pt x="368439" y="639368"/>
                  </a:lnTo>
                  <a:lnTo>
                    <a:pt x="368909" y="643394"/>
                  </a:lnTo>
                  <a:lnTo>
                    <a:pt x="366242" y="648157"/>
                  </a:lnTo>
                  <a:lnTo>
                    <a:pt x="365061" y="651738"/>
                  </a:lnTo>
                  <a:lnTo>
                    <a:pt x="370039" y="652157"/>
                  </a:lnTo>
                  <a:lnTo>
                    <a:pt x="371360" y="648131"/>
                  </a:lnTo>
                  <a:lnTo>
                    <a:pt x="374624" y="643369"/>
                  </a:lnTo>
                  <a:lnTo>
                    <a:pt x="375208" y="639800"/>
                  </a:lnTo>
                  <a:close/>
                </a:path>
                <a:path w="1456055" h="1019809">
                  <a:moveTo>
                    <a:pt x="383667" y="918768"/>
                  </a:moveTo>
                  <a:lnTo>
                    <a:pt x="383222" y="914298"/>
                  </a:lnTo>
                  <a:lnTo>
                    <a:pt x="378574" y="911034"/>
                  </a:lnTo>
                  <a:lnTo>
                    <a:pt x="372427" y="912698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28" y="920699"/>
                  </a:lnTo>
                  <a:lnTo>
                    <a:pt x="383667" y="918768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49" y="599414"/>
                  </a:lnTo>
                  <a:lnTo>
                    <a:pt x="453440" y="605282"/>
                  </a:lnTo>
                  <a:lnTo>
                    <a:pt x="449656" y="613397"/>
                  </a:lnTo>
                  <a:lnTo>
                    <a:pt x="447814" y="618515"/>
                  </a:lnTo>
                  <a:lnTo>
                    <a:pt x="449948" y="615391"/>
                  </a:lnTo>
                  <a:lnTo>
                    <a:pt x="454228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73125" y="806411"/>
                  </a:moveTo>
                  <a:lnTo>
                    <a:pt x="468337" y="804011"/>
                  </a:lnTo>
                  <a:lnTo>
                    <a:pt x="470738" y="797610"/>
                  </a:lnTo>
                  <a:lnTo>
                    <a:pt x="465937" y="801611"/>
                  </a:lnTo>
                  <a:lnTo>
                    <a:pt x="463537" y="805611"/>
                  </a:lnTo>
                  <a:lnTo>
                    <a:pt x="469138" y="810399"/>
                  </a:lnTo>
                  <a:lnTo>
                    <a:pt x="473125" y="806411"/>
                  </a:lnTo>
                  <a:close/>
                </a:path>
                <a:path w="1456055" h="1019809">
                  <a:moveTo>
                    <a:pt x="487514" y="407593"/>
                  </a:moveTo>
                  <a:lnTo>
                    <a:pt x="481076" y="406717"/>
                  </a:lnTo>
                  <a:lnTo>
                    <a:pt x="473735" y="402907"/>
                  </a:lnTo>
                  <a:lnTo>
                    <a:pt x="467283" y="401637"/>
                  </a:lnTo>
                  <a:lnTo>
                    <a:pt x="463537" y="408393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02"/>
                  </a:lnTo>
                  <a:lnTo>
                    <a:pt x="487514" y="407593"/>
                  </a:lnTo>
                  <a:close/>
                </a:path>
                <a:path w="1456055" h="1019809">
                  <a:moveTo>
                    <a:pt x="490715" y="840778"/>
                  </a:moveTo>
                  <a:lnTo>
                    <a:pt x="488797" y="834250"/>
                  </a:lnTo>
                  <a:lnTo>
                    <a:pt x="485622" y="837171"/>
                  </a:lnTo>
                  <a:lnTo>
                    <a:pt x="484987" y="841895"/>
                  </a:lnTo>
                  <a:lnTo>
                    <a:pt x="490715" y="840778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70" y="784834"/>
                  </a:lnTo>
                  <a:lnTo>
                    <a:pt x="534098" y="790841"/>
                  </a:lnTo>
                  <a:lnTo>
                    <a:pt x="525475" y="791019"/>
                  </a:lnTo>
                  <a:lnTo>
                    <a:pt x="517461" y="790892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70" y="799211"/>
                  </a:lnTo>
                  <a:lnTo>
                    <a:pt x="537070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581825" y="869543"/>
                  </a:moveTo>
                  <a:lnTo>
                    <a:pt x="577824" y="867943"/>
                  </a:lnTo>
                  <a:lnTo>
                    <a:pt x="579424" y="861555"/>
                  </a:lnTo>
                  <a:lnTo>
                    <a:pt x="574636" y="864755"/>
                  </a:lnTo>
                  <a:lnTo>
                    <a:pt x="572236" y="868743"/>
                  </a:lnTo>
                  <a:lnTo>
                    <a:pt x="577824" y="873544"/>
                  </a:lnTo>
                  <a:lnTo>
                    <a:pt x="581825" y="869543"/>
                  </a:lnTo>
                  <a:close/>
                </a:path>
                <a:path w="1456055" h="1019809">
                  <a:moveTo>
                    <a:pt x="608152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14" y="169430"/>
                  </a:lnTo>
                  <a:lnTo>
                    <a:pt x="602856" y="167741"/>
                  </a:lnTo>
                  <a:lnTo>
                    <a:pt x="606996" y="165531"/>
                  </a:lnTo>
                  <a:lnTo>
                    <a:pt x="608152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59" y="76720"/>
                  </a:lnTo>
                  <a:lnTo>
                    <a:pt x="647344" y="80670"/>
                  </a:lnTo>
                  <a:lnTo>
                    <a:pt x="652957" y="80721"/>
                  </a:lnTo>
                  <a:lnTo>
                    <a:pt x="658698" y="79095"/>
                  </a:lnTo>
                  <a:lnTo>
                    <a:pt x="664146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67" y="54813"/>
                  </a:moveTo>
                  <a:lnTo>
                    <a:pt x="664146" y="53543"/>
                  </a:lnTo>
                  <a:lnTo>
                    <a:pt x="664527" y="58635"/>
                  </a:lnTo>
                  <a:lnTo>
                    <a:pt x="663041" y="64935"/>
                  </a:lnTo>
                  <a:lnTo>
                    <a:pt x="662901" y="69723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67" y="54813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805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112" y="771245"/>
                  </a:lnTo>
                  <a:lnTo>
                    <a:pt x="692277" y="767689"/>
                  </a:lnTo>
                  <a:lnTo>
                    <a:pt x="685825" y="770445"/>
                  </a:lnTo>
                  <a:lnTo>
                    <a:pt x="682510" y="774382"/>
                  </a:lnTo>
                  <a:lnTo>
                    <a:pt x="688124" y="774433"/>
                  </a:lnTo>
                  <a:lnTo>
                    <a:pt x="693864" y="773264"/>
                  </a:lnTo>
                  <a:lnTo>
                    <a:pt x="699312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14489" y="923086"/>
                  </a:moveTo>
                  <a:lnTo>
                    <a:pt x="707301" y="918298"/>
                  </a:lnTo>
                  <a:lnTo>
                    <a:pt x="702500" y="925487"/>
                  </a:lnTo>
                  <a:lnTo>
                    <a:pt x="709701" y="930287"/>
                  </a:lnTo>
                  <a:lnTo>
                    <a:pt x="714489" y="923086"/>
                  </a:lnTo>
                  <a:close/>
                </a:path>
                <a:path w="1456055" h="1019809">
                  <a:moveTo>
                    <a:pt x="723290" y="298107"/>
                  </a:moveTo>
                  <a:lnTo>
                    <a:pt x="718223" y="298691"/>
                  </a:lnTo>
                  <a:lnTo>
                    <a:pt x="712800" y="296202"/>
                  </a:lnTo>
                  <a:lnTo>
                    <a:pt x="709015" y="295071"/>
                  </a:lnTo>
                  <a:lnTo>
                    <a:pt x="708901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74" y="304088"/>
                  </a:lnTo>
                  <a:lnTo>
                    <a:pt x="723290" y="298107"/>
                  </a:lnTo>
                  <a:close/>
                </a:path>
                <a:path w="1456055" h="1019809">
                  <a:moveTo>
                    <a:pt x="790270" y="974991"/>
                  </a:moveTo>
                  <a:lnTo>
                    <a:pt x="786218" y="970648"/>
                  </a:lnTo>
                  <a:lnTo>
                    <a:pt x="778281" y="965695"/>
                  </a:lnTo>
                  <a:lnTo>
                    <a:pt x="773633" y="964653"/>
                  </a:lnTo>
                  <a:lnTo>
                    <a:pt x="772033" y="969441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70" y="974991"/>
                  </a:lnTo>
                  <a:close/>
                </a:path>
                <a:path w="1456055" h="1019809">
                  <a:moveTo>
                    <a:pt x="797191" y="177076"/>
                  </a:moveTo>
                  <a:lnTo>
                    <a:pt x="792619" y="174828"/>
                  </a:lnTo>
                  <a:lnTo>
                    <a:pt x="787742" y="173482"/>
                  </a:lnTo>
                  <a:lnTo>
                    <a:pt x="792010" y="176618"/>
                  </a:lnTo>
                  <a:lnTo>
                    <a:pt x="797191" y="177076"/>
                  </a:lnTo>
                  <a:close/>
                </a:path>
                <a:path w="1456055" h="1019809">
                  <a:moveTo>
                    <a:pt x="835177" y="186220"/>
                  </a:moveTo>
                  <a:lnTo>
                    <a:pt x="829576" y="187807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88" y="183019"/>
                  </a:lnTo>
                  <a:lnTo>
                    <a:pt x="818388" y="177419"/>
                  </a:lnTo>
                  <a:lnTo>
                    <a:pt x="819188" y="183819"/>
                  </a:lnTo>
                  <a:lnTo>
                    <a:pt x="824052" y="185204"/>
                  </a:lnTo>
                  <a:lnTo>
                    <a:pt x="829284" y="190106"/>
                  </a:lnTo>
                  <a:lnTo>
                    <a:pt x="833462" y="192468"/>
                  </a:lnTo>
                  <a:lnTo>
                    <a:pt x="835177" y="186220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85"/>
                  </a:lnTo>
                  <a:lnTo>
                    <a:pt x="859155" y="203796"/>
                  </a:lnTo>
                  <a:lnTo>
                    <a:pt x="854354" y="205397"/>
                  </a:lnTo>
                  <a:lnTo>
                    <a:pt x="857554" y="209397"/>
                  </a:lnTo>
                  <a:lnTo>
                    <a:pt x="859155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187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588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43" y="1005408"/>
                  </a:lnTo>
                  <a:lnTo>
                    <a:pt x="863561" y="1005890"/>
                  </a:lnTo>
                  <a:lnTo>
                    <a:pt x="856653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55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43" y="1019797"/>
                  </a:lnTo>
                  <a:lnTo>
                    <a:pt x="872731" y="1018197"/>
                  </a:lnTo>
                  <a:lnTo>
                    <a:pt x="871143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32" y="123875"/>
                  </a:moveTo>
                  <a:lnTo>
                    <a:pt x="880732" y="118275"/>
                  </a:lnTo>
                  <a:lnTo>
                    <a:pt x="873531" y="121475"/>
                  </a:lnTo>
                  <a:lnTo>
                    <a:pt x="871143" y="125476"/>
                  </a:lnTo>
                  <a:lnTo>
                    <a:pt x="871931" y="131064"/>
                  </a:lnTo>
                  <a:lnTo>
                    <a:pt x="879132" y="127876"/>
                  </a:lnTo>
                  <a:lnTo>
                    <a:pt x="881532" y="123875"/>
                  </a:lnTo>
                  <a:close/>
                </a:path>
                <a:path w="1456055" h="1019809">
                  <a:moveTo>
                    <a:pt x="885520" y="26365"/>
                  </a:moveTo>
                  <a:lnTo>
                    <a:pt x="883119" y="22377"/>
                  </a:lnTo>
                  <a:lnTo>
                    <a:pt x="881532" y="15976"/>
                  </a:lnTo>
                  <a:lnTo>
                    <a:pt x="875931" y="16776"/>
                  </a:lnTo>
                  <a:lnTo>
                    <a:pt x="879132" y="20777"/>
                  </a:lnTo>
                  <a:lnTo>
                    <a:pt x="880732" y="27965"/>
                  </a:lnTo>
                  <a:lnTo>
                    <a:pt x="885520" y="26365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52"/>
                  </a:lnTo>
                  <a:lnTo>
                    <a:pt x="882332" y="143852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32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54"/>
                  </a:moveTo>
                  <a:lnTo>
                    <a:pt x="884326" y="254444"/>
                  </a:lnTo>
                  <a:lnTo>
                    <a:pt x="879309" y="253288"/>
                  </a:lnTo>
                  <a:lnTo>
                    <a:pt x="883119" y="256540"/>
                  </a:lnTo>
                  <a:lnTo>
                    <a:pt x="888746" y="256654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29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75"/>
                  </a:moveTo>
                  <a:lnTo>
                    <a:pt x="907999" y="172224"/>
                  </a:lnTo>
                  <a:lnTo>
                    <a:pt x="904443" y="175971"/>
                  </a:lnTo>
                  <a:lnTo>
                    <a:pt x="909497" y="178219"/>
                  </a:lnTo>
                  <a:lnTo>
                    <a:pt x="912304" y="171475"/>
                  </a:lnTo>
                  <a:close/>
                </a:path>
                <a:path w="1456055" h="1019809">
                  <a:moveTo>
                    <a:pt x="913498" y="79921"/>
                  </a:moveTo>
                  <a:lnTo>
                    <a:pt x="907097" y="81521"/>
                  </a:lnTo>
                  <a:lnTo>
                    <a:pt x="902309" y="83121"/>
                  </a:lnTo>
                  <a:lnTo>
                    <a:pt x="904709" y="89509"/>
                  </a:lnTo>
                  <a:lnTo>
                    <a:pt x="910297" y="88709"/>
                  </a:lnTo>
                  <a:lnTo>
                    <a:pt x="907897" y="84709"/>
                  </a:lnTo>
                  <a:lnTo>
                    <a:pt x="913498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87" y="309295"/>
                  </a:lnTo>
                  <a:lnTo>
                    <a:pt x="926287" y="302895"/>
                  </a:lnTo>
                  <a:lnTo>
                    <a:pt x="920686" y="303695"/>
                  </a:lnTo>
                  <a:lnTo>
                    <a:pt x="923886" y="307695"/>
                  </a:lnTo>
                  <a:lnTo>
                    <a:pt x="925487" y="314883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87" y="82321"/>
                  </a:lnTo>
                  <a:lnTo>
                    <a:pt x="922286" y="83908"/>
                  </a:lnTo>
                  <a:lnTo>
                    <a:pt x="924687" y="90309"/>
                  </a:lnTo>
                  <a:lnTo>
                    <a:pt x="930275" y="89509"/>
                  </a:lnTo>
                  <a:lnTo>
                    <a:pt x="927887" y="85509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59"/>
                  </a:moveTo>
                  <a:lnTo>
                    <a:pt x="947661" y="326771"/>
                  </a:lnTo>
                  <a:lnTo>
                    <a:pt x="944295" y="330339"/>
                  </a:lnTo>
                  <a:lnTo>
                    <a:pt x="949464" y="332473"/>
                  </a:lnTo>
                  <a:lnTo>
                    <a:pt x="951928" y="326059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796"/>
                  </a:lnTo>
                  <a:lnTo>
                    <a:pt x="949464" y="198996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58" y="227393"/>
                  </a:moveTo>
                  <a:lnTo>
                    <a:pt x="961351" y="227177"/>
                  </a:lnTo>
                  <a:lnTo>
                    <a:pt x="957783" y="229641"/>
                  </a:lnTo>
                  <a:lnTo>
                    <a:pt x="964641" y="232575"/>
                  </a:lnTo>
                  <a:lnTo>
                    <a:pt x="966558" y="227393"/>
                  </a:lnTo>
                  <a:close/>
                </a:path>
                <a:path w="1456055" h="1019809">
                  <a:moveTo>
                    <a:pt x="991819" y="441159"/>
                  </a:moveTo>
                  <a:lnTo>
                    <a:pt x="988618" y="437172"/>
                  </a:lnTo>
                  <a:lnTo>
                    <a:pt x="987018" y="429971"/>
                  </a:lnTo>
                  <a:lnTo>
                    <a:pt x="982230" y="431571"/>
                  </a:lnTo>
                  <a:lnTo>
                    <a:pt x="985418" y="435571"/>
                  </a:lnTo>
                  <a:lnTo>
                    <a:pt x="987018" y="442760"/>
                  </a:lnTo>
                  <a:lnTo>
                    <a:pt x="991819" y="441159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808" y="456349"/>
                  </a:lnTo>
                  <a:lnTo>
                    <a:pt x="1006208" y="449160"/>
                  </a:lnTo>
                  <a:lnTo>
                    <a:pt x="1000607" y="450761"/>
                  </a:lnTo>
                  <a:lnTo>
                    <a:pt x="1003808" y="454748"/>
                  </a:lnTo>
                  <a:lnTo>
                    <a:pt x="1005408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19" y="214985"/>
                  </a:lnTo>
                  <a:lnTo>
                    <a:pt x="1002207" y="213385"/>
                  </a:lnTo>
                  <a:lnTo>
                    <a:pt x="1003808" y="223774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97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13"/>
                  </a:lnTo>
                  <a:lnTo>
                    <a:pt x="1029385" y="591413"/>
                  </a:lnTo>
                  <a:lnTo>
                    <a:pt x="1026985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97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23"/>
                  </a:lnTo>
                  <a:lnTo>
                    <a:pt x="1032979" y="601611"/>
                  </a:lnTo>
                  <a:lnTo>
                    <a:pt x="1032827" y="597585"/>
                  </a:lnTo>
                  <a:lnTo>
                    <a:pt x="1026985" y="597014"/>
                  </a:lnTo>
                  <a:lnTo>
                    <a:pt x="1026642" y="601179"/>
                  </a:lnTo>
                  <a:lnTo>
                    <a:pt x="1026680" y="606996"/>
                  </a:lnTo>
                  <a:lnTo>
                    <a:pt x="1028674" y="611619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70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70" y="314540"/>
                  </a:lnTo>
                  <a:close/>
                </a:path>
                <a:path w="1456055" h="1019809">
                  <a:moveTo>
                    <a:pt x="1073340" y="451548"/>
                  </a:moveTo>
                  <a:lnTo>
                    <a:pt x="1064552" y="451548"/>
                  </a:lnTo>
                  <a:lnTo>
                    <a:pt x="1066139" y="456349"/>
                  </a:lnTo>
                  <a:lnTo>
                    <a:pt x="1061351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40" y="451548"/>
                  </a:lnTo>
                  <a:close/>
                </a:path>
                <a:path w="1456055" h="1019809">
                  <a:moveTo>
                    <a:pt x="1079347" y="296951"/>
                  </a:moveTo>
                  <a:lnTo>
                    <a:pt x="1075029" y="297700"/>
                  </a:lnTo>
                  <a:lnTo>
                    <a:pt x="1071473" y="301447"/>
                  </a:lnTo>
                  <a:lnTo>
                    <a:pt x="1076528" y="303695"/>
                  </a:lnTo>
                  <a:lnTo>
                    <a:pt x="1079347" y="296951"/>
                  </a:lnTo>
                  <a:close/>
                </a:path>
                <a:path w="1456055" h="1019809">
                  <a:moveTo>
                    <a:pt x="1097318" y="198996"/>
                  </a:moveTo>
                  <a:lnTo>
                    <a:pt x="1090117" y="199796"/>
                  </a:lnTo>
                  <a:lnTo>
                    <a:pt x="1086129" y="201396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18" y="198996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49" y="585177"/>
                  </a:lnTo>
                  <a:lnTo>
                    <a:pt x="1095717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492"/>
                  </a:moveTo>
                  <a:lnTo>
                    <a:pt x="1118095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95" y="521881"/>
                  </a:lnTo>
                  <a:lnTo>
                    <a:pt x="1127683" y="517893"/>
                  </a:lnTo>
                  <a:lnTo>
                    <a:pt x="1127683" y="511492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84" y="532269"/>
                  </a:lnTo>
                  <a:lnTo>
                    <a:pt x="1130084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84" y="541870"/>
                  </a:lnTo>
                  <a:lnTo>
                    <a:pt x="1133284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46" y="470103"/>
                  </a:moveTo>
                  <a:lnTo>
                    <a:pt x="1140472" y="465937"/>
                  </a:lnTo>
                  <a:lnTo>
                    <a:pt x="1138021" y="471106"/>
                  </a:lnTo>
                  <a:lnTo>
                    <a:pt x="1132281" y="471932"/>
                  </a:lnTo>
                  <a:lnTo>
                    <a:pt x="1127429" y="473354"/>
                  </a:lnTo>
                  <a:lnTo>
                    <a:pt x="1127683" y="480326"/>
                  </a:lnTo>
                  <a:lnTo>
                    <a:pt x="1134402" y="483806"/>
                  </a:lnTo>
                  <a:lnTo>
                    <a:pt x="1140066" y="478231"/>
                  </a:lnTo>
                  <a:lnTo>
                    <a:pt x="1142746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27"/>
                  </a:lnTo>
                  <a:lnTo>
                    <a:pt x="1135672" y="374027"/>
                  </a:lnTo>
                  <a:lnTo>
                    <a:pt x="1133284" y="371627"/>
                  </a:lnTo>
                  <a:lnTo>
                    <a:pt x="1131684" y="366839"/>
                  </a:lnTo>
                  <a:lnTo>
                    <a:pt x="1127683" y="368439"/>
                  </a:lnTo>
                  <a:lnTo>
                    <a:pt x="1130884" y="374027"/>
                  </a:lnTo>
                  <a:lnTo>
                    <a:pt x="1132484" y="382816"/>
                  </a:lnTo>
                  <a:lnTo>
                    <a:pt x="1138872" y="382028"/>
                  </a:lnTo>
                  <a:lnTo>
                    <a:pt x="1139761" y="377990"/>
                  </a:lnTo>
                  <a:lnTo>
                    <a:pt x="1142974" y="373126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214793" y="785622"/>
                  </a:moveTo>
                  <a:lnTo>
                    <a:pt x="1205204" y="788822"/>
                  </a:lnTo>
                  <a:lnTo>
                    <a:pt x="1199616" y="792822"/>
                  </a:lnTo>
                  <a:lnTo>
                    <a:pt x="1202004" y="800011"/>
                  </a:lnTo>
                  <a:lnTo>
                    <a:pt x="1210005" y="796023"/>
                  </a:lnTo>
                  <a:lnTo>
                    <a:pt x="1214793" y="792022"/>
                  </a:lnTo>
                  <a:lnTo>
                    <a:pt x="1214793" y="785622"/>
                  </a:lnTo>
                  <a:close/>
                </a:path>
                <a:path w="1456055" h="1019809">
                  <a:moveTo>
                    <a:pt x="1226667" y="555485"/>
                  </a:moveTo>
                  <a:lnTo>
                    <a:pt x="1219593" y="550659"/>
                  </a:lnTo>
                  <a:lnTo>
                    <a:pt x="1221054" y="560654"/>
                  </a:lnTo>
                  <a:lnTo>
                    <a:pt x="1225283" y="560552"/>
                  </a:lnTo>
                  <a:lnTo>
                    <a:pt x="1226667" y="555485"/>
                  </a:lnTo>
                  <a:close/>
                </a:path>
                <a:path w="1456055" h="1019809">
                  <a:moveTo>
                    <a:pt x="1242047" y="249008"/>
                  </a:moveTo>
                  <a:lnTo>
                    <a:pt x="1237780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47" y="249008"/>
                  </a:lnTo>
                  <a:close/>
                </a:path>
                <a:path w="1456055" h="1019809">
                  <a:moveTo>
                    <a:pt x="1257960" y="598614"/>
                  </a:moveTo>
                  <a:lnTo>
                    <a:pt x="1249159" y="592213"/>
                  </a:lnTo>
                  <a:lnTo>
                    <a:pt x="1252042" y="588365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71" y="597814"/>
                  </a:lnTo>
                  <a:lnTo>
                    <a:pt x="1257960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48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49" y="615391"/>
                  </a:lnTo>
                  <a:lnTo>
                    <a:pt x="1267548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37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37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26" y="934288"/>
                  </a:moveTo>
                  <a:lnTo>
                    <a:pt x="1288326" y="930287"/>
                  </a:lnTo>
                  <a:lnTo>
                    <a:pt x="1286725" y="923086"/>
                  </a:lnTo>
                  <a:lnTo>
                    <a:pt x="1281137" y="924687"/>
                  </a:lnTo>
                  <a:lnTo>
                    <a:pt x="1284325" y="928687"/>
                  </a:lnTo>
                  <a:lnTo>
                    <a:pt x="1285925" y="935875"/>
                  </a:lnTo>
                  <a:lnTo>
                    <a:pt x="1290726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02"/>
                  </a:lnTo>
                  <a:lnTo>
                    <a:pt x="1295247" y="703694"/>
                  </a:lnTo>
                  <a:lnTo>
                    <a:pt x="1299514" y="706501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13"/>
                  </a:lnTo>
                  <a:lnTo>
                    <a:pt x="1300645" y="593039"/>
                  </a:lnTo>
                  <a:lnTo>
                    <a:pt x="1295819" y="593610"/>
                  </a:lnTo>
                  <a:lnTo>
                    <a:pt x="1293228" y="595693"/>
                  </a:lnTo>
                  <a:lnTo>
                    <a:pt x="1293114" y="601802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103" y="714502"/>
                  </a:lnTo>
                  <a:lnTo>
                    <a:pt x="1321981" y="714603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2990"/>
                  </a:lnTo>
                  <a:lnTo>
                    <a:pt x="1339469" y="605802"/>
                  </a:lnTo>
                  <a:lnTo>
                    <a:pt x="1334681" y="607402"/>
                  </a:lnTo>
                  <a:lnTo>
                    <a:pt x="1337881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30" y="623011"/>
                  </a:moveTo>
                  <a:lnTo>
                    <a:pt x="1345971" y="622782"/>
                  </a:lnTo>
                  <a:lnTo>
                    <a:pt x="1342555" y="625259"/>
                  </a:lnTo>
                  <a:lnTo>
                    <a:pt x="1349870" y="628180"/>
                  </a:lnTo>
                  <a:lnTo>
                    <a:pt x="1351330" y="623011"/>
                  </a:lnTo>
                  <a:close/>
                </a:path>
                <a:path w="1456055" h="1019809">
                  <a:moveTo>
                    <a:pt x="1455775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75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811523" y="8180387"/>
              <a:ext cx="1017905" cy="868680"/>
            </a:xfrm>
            <a:custGeom>
              <a:avLst/>
              <a:gdLst/>
              <a:ahLst/>
              <a:cxnLst/>
              <a:rect l="l" t="t" r="r" b="b"/>
              <a:pathLst>
                <a:path w="1017905" h="868679">
                  <a:moveTo>
                    <a:pt x="9588" y="540042"/>
                  </a:moveTo>
                  <a:lnTo>
                    <a:pt x="7988" y="535241"/>
                  </a:lnTo>
                  <a:lnTo>
                    <a:pt x="4787" y="531253"/>
                  </a:lnTo>
                  <a:lnTo>
                    <a:pt x="0" y="537641"/>
                  </a:lnTo>
                  <a:lnTo>
                    <a:pt x="1600" y="542442"/>
                  </a:lnTo>
                  <a:lnTo>
                    <a:pt x="4787" y="546442"/>
                  </a:lnTo>
                  <a:lnTo>
                    <a:pt x="9588" y="540042"/>
                  </a:lnTo>
                  <a:close/>
                </a:path>
                <a:path w="1017905" h="868679">
                  <a:moveTo>
                    <a:pt x="30505" y="522579"/>
                  </a:moveTo>
                  <a:lnTo>
                    <a:pt x="29565" y="517664"/>
                  </a:lnTo>
                  <a:lnTo>
                    <a:pt x="23647" y="519887"/>
                  </a:lnTo>
                  <a:lnTo>
                    <a:pt x="15189" y="520458"/>
                  </a:lnTo>
                  <a:lnTo>
                    <a:pt x="9118" y="522833"/>
                  </a:lnTo>
                  <a:lnTo>
                    <a:pt x="10388" y="530453"/>
                  </a:lnTo>
                  <a:lnTo>
                    <a:pt x="16192" y="525526"/>
                  </a:lnTo>
                  <a:lnTo>
                    <a:pt x="24472" y="524052"/>
                  </a:lnTo>
                  <a:lnTo>
                    <a:pt x="30505" y="522579"/>
                  </a:lnTo>
                  <a:close/>
                </a:path>
                <a:path w="1017905" h="868679">
                  <a:moveTo>
                    <a:pt x="81521" y="780605"/>
                  </a:moveTo>
                  <a:lnTo>
                    <a:pt x="79692" y="776617"/>
                  </a:lnTo>
                  <a:lnTo>
                    <a:pt x="79514" y="770915"/>
                  </a:lnTo>
                  <a:lnTo>
                    <a:pt x="78143" y="767461"/>
                  </a:lnTo>
                  <a:lnTo>
                    <a:pt x="72720" y="770216"/>
                  </a:lnTo>
                  <a:lnTo>
                    <a:pt x="75565" y="773747"/>
                  </a:lnTo>
                  <a:lnTo>
                    <a:pt x="76225" y="779310"/>
                  </a:lnTo>
                  <a:lnTo>
                    <a:pt x="77330" y="782916"/>
                  </a:lnTo>
                  <a:lnTo>
                    <a:pt x="81521" y="780605"/>
                  </a:lnTo>
                  <a:close/>
                </a:path>
                <a:path w="1017905" h="868679">
                  <a:moveTo>
                    <a:pt x="109486" y="563219"/>
                  </a:moveTo>
                  <a:lnTo>
                    <a:pt x="104698" y="561619"/>
                  </a:lnTo>
                  <a:lnTo>
                    <a:pt x="99098" y="556831"/>
                  </a:lnTo>
                  <a:lnTo>
                    <a:pt x="95897" y="560019"/>
                  </a:lnTo>
                  <a:lnTo>
                    <a:pt x="100698" y="562419"/>
                  </a:lnTo>
                  <a:lnTo>
                    <a:pt x="106299" y="567220"/>
                  </a:lnTo>
                  <a:lnTo>
                    <a:pt x="109486" y="563219"/>
                  </a:lnTo>
                  <a:close/>
                </a:path>
                <a:path w="1017905" h="868679">
                  <a:moveTo>
                    <a:pt x="112687" y="228346"/>
                  </a:moveTo>
                  <a:lnTo>
                    <a:pt x="107086" y="221957"/>
                  </a:lnTo>
                  <a:lnTo>
                    <a:pt x="103898" y="225945"/>
                  </a:lnTo>
                  <a:lnTo>
                    <a:pt x="95110" y="225945"/>
                  </a:lnTo>
                  <a:lnTo>
                    <a:pt x="99898" y="232346"/>
                  </a:lnTo>
                  <a:lnTo>
                    <a:pt x="103898" y="228346"/>
                  </a:lnTo>
                  <a:lnTo>
                    <a:pt x="112687" y="228346"/>
                  </a:lnTo>
                  <a:close/>
                </a:path>
                <a:path w="1017905" h="868679">
                  <a:moveTo>
                    <a:pt x="128270" y="695490"/>
                  </a:moveTo>
                  <a:lnTo>
                    <a:pt x="127952" y="690245"/>
                  </a:lnTo>
                  <a:lnTo>
                    <a:pt x="121475" y="691896"/>
                  </a:lnTo>
                  <a:lnTo>
                    <a:pt x="121996" y="698449"/>
                  </a:lnTo>
                  <a:lnTo>
                    <a:pt x="123774" y="707174"/>
                  </a:lnTo>
                  <a:lnTo>
                    <a:pt x="125412" y="712457"/>
                  </a:lnTo>
                  <a:lnTo>
                    <a:pt x="125476" y="708672"/>
                  </a:lnTo>
                  <a:lnTo>
                    <a:pt x="126199" y="703135"/>
                  </a:lnTo>
                  <a:lnTo>
                    <a:pt x="128270" y="695490"/>
                  </a:lnTo>
                  <a:close/>
                </a:path>
                <a:path w="1017905" h="868679">
                  <a:moveTo>
                    <a:pt x="147891" y="167424"/>
                  </a:moveTo>
                  <a:lnTo>
                    <a:pt x="142760" y="167906"/>
                  </a:lnTo>
                  <a:lnTo>
                    <a:pt x="137769" y="169443"/>
                  </a:lnTo>
                  <a:lnTo>
                    <a:pt x="143052" y="170002"/>
                  </a:lnTo>
                  <a:lnTo>
                    <a:pt x="147891" y="167424"/>
                  </a:lnTo>
                  <a:close/>
                </a:path>
                <a:path w="1017905" h="868679">
                  <a:moveTo>
                    <a:pt x="172326" y="614184"/>
                  </a:moveTo>
                  <a:lnTo>
                    <a:pt x="167233" y="614667"/>
                  </a:lnTo>
                  <a:lnTo>
                    <a:pt x="162433" y="616204"/>
                  </a:lnTo>
                  <a:lnTo>
                    <a:pt x="167830" y="616762"/>
                  </a:lnTo>
                  <a:lnTo>
                    <a:pt x="172326" y="614184"/>
                  </a:lnTo>
                  <a:close/>
                </a:path>
                <a:path w="1017905" h="868679">
                  <a:moveTo>
                    <a:pt x="187007" y="84493"/>
                  </a:moveTo>
                  <a:lnTo>
                    <a:pt x="185420" y="79692"/>
                  </a:lnTo>
                  <a:lnTo>
                    <a:pt x="182219" y="75692"/>
                  </a:lnTo>
                  <a:lnTo>
                    <a:pt x="177419" y="82092"/>
                  </a:lnTo>
                  <a:lnTo>
                    <a:pt x="179019" y="86880"/>
                  </a:lnTo>
                  <a:lnTo>
                    <a:pt x="182219" y="90881"/>
                  </a:lnTo>
                  <a:lnTo>
                    <a:pt x="187007" y="84493"/>
                  </a:lnTo>
                  <a:close/>
                </a:path>
                <a:path w="1017905" h="868679">
                  <a:moveTo>
                    <a:pt x="188607" y="35737"/>
                  </a:moveTo>
                  <a:lnTo>
                    <a:pt x="183819" y="33337"/>
                  </a:lnTo>
                  <a:lnTo>
                    <a:pt x="186220" y="27749"/>
                  </a:lnTo>
                  <a:lnTo>
                    <a:pt x="181419" y="30937"/>
                  </a:lnTo>
                  <a:lnTo>
                    <a:pt x="179019" y="34937"/>
                  </a:lnTo>
                  <a:lnTo>
                    <a:pt x="184619" y="39738"/>
                  </a:lnTo>
                  <a:lnTo>
                    <a:pt x="188607" y="35737"/>
                  </a:lnTo>
                  <a:close/>
                </a:path>
                <a:path w="1017905" h="868679">
                  <a:moveTo>
                    <a:pt x="198196" y="221157"/>
                  </a:moveTo>
                  <a:lnTo>
                    <a:pt x="196291" y="214185"/>
                  </a:lnTo>
                  <a:lnTo>
                    <a:pt x="193103" y="216954"/>
                  </a:lnTo>
                  <a:lnTo>
                    <a:pt x="192468" y="221830"/>
                  </a:lnTo>
                  <a:lnTo>
                    <a:pt x="198196" y="221157"/>
                  </a:lnTo>
                  <a:close/>
                </a:path>
                <a:path w="1017905" h="868679">
                  <a:moveTo>
                    <a:pt x="205397" y="26149"/>
                  </a:moveTo>
                  <a:lnTo>
                    <a:pt x="201396" y="24549"/>
                  </a:lnTo>
                  <a:lnTo>
                    <a:pt x="202996" y="18148"/>
                  </a:lnTo>
                  <a:lnTo>
                    <a:pt x="198196" y="21348"/>
                  </a:lnTo>
                  <a:lnTo>
                    <a:pt x="195808" y="25349"/>
                  </a:lnTo>
                  <a:lnTo>
                    <a:pt x="201396" y="30137"/>
                  </a:lnTo>
                  <a:lnTo>
                    <a:pt x="205397" y="26149"/>
                  </a:lnTo>
                  <a:close/>
                </a:path>
                <a:path w="1017905" h="868679">
                  <a:moveTo>
                    <a:pt x="206997" y="98869"/>
                  </a:moveTo>
                  <a:lnTo>
                    <a:pt x="202196" y="92481"/>
                  </a:lnTo>
                  <a:lnTo>
                    <a:pt x="198996" y="96481"/>
                  </a:lnTo>
                  <a:lnTo>
                    <a:pt x="190207" y="96481"/>
                  </a:lnTo>
                  <a:lnTo>
                    <a:pt x="195008" y="102870"/>
                  </a:lnTo>
                  <a:lnTo>
                    <a:pt x="198196" y="98869"/>
                  </a:lnTo>
                  <a:lnTo>
                    <a:pt x="206997" y="98869"/>
                  </a:lnTo>
                  <a:close/>
                </a:path>
                <a:path w="1017905" h="868679">
                  <a:moveTo>
                    <a:pt x="226174" y="165214"/>
                  </a:moveTo>
                  <a:lnTo>
                    <a:pt x="221373" y="162814"/>
                  </a:lnTo>
                  <a:lnTo>
                    <a:pt x="215785" y="158013"/>
                  </a:lnTo>
                  <a:lnTo>
                    <a:pt x="212585" y="162013"/>
                  </a:lnTo>
                  <a:lnTo>
                    <a:pt x="217385" y="164414"/>
                  </a:lnTo>
                  <a:lnTo>
                    <a:pt x="222973" y="169202"/>
                  </a:lnTo>
                  <a:lnTo>
                    <a:pt x="226174" y="165214"/>
                  </a:lnTo>
                  <a:close/>
                </a:path>
                <a:path w="1017905" h="868679">
                  <a:moveTo>
                    <a:pt x="242163" y="110858"/>
                  </a:moveTo>
                  <a:lnTo>
                    <a:pt x="240245" y="104013"/>
                  </a:lnTo>
                  <a:lnTo>
                    <a:pt x="237058" y="106972"/>
                  </a:lnTo>
                  <a:lnTo>
                    <a:pt x="236423" y="111874"/>
                  </a:lnTo>
                  <a:lnTo>
                    <a:pt x="242163" y="110858"/>
                  </a:lnTo>
                  <a:close/>
                </a:path>
                <a:path w="1017905" h="868679">
                  <a:moveTo>
                    <a:pt x="272224" y="186601"/>
                  </a:moveTo>
                  <a:lnTo>
                    <a:pt x="267131" y="187083"/>
                  </a:lnTo>
                  <a:lnTo>
                    <a:pt x="262343" y="188620"/>
                  </a:lnTo>
                  <a:lnTo>
                    <a:pt x="267728" y="189191"/>
                  </a:lnTo>
                  <a:lnTo>
                    <a:pt x="272224" y="186601"/>
                  </a:lnTo>
                  <a:close/>
                </a:path>
                <a:path w="1017905" h="868679">
                  <a:moveTo>
                    <a:pt x="291414" y="212178"/>
                  </a:moveTo>
                  <a:lnTo>
                    <a:pt x="286308" y="212661"/>
                  </a:lnTo>
                  <a:lnTo>
                    <a:pt x="281520" y="214198"/>
                  </a:lnTo>
                  <a:lnTo>
                    <a:pt x="286918" y="214757"/>
                  </a:lnTo>
                  <a:lnTo>
                    <a:pt x="291414" y="212178"/>
                  </a:lnTo>
                  <a:close/>
                </a:path>
                <a:path w="1017905" h="868679">
                  <a:moveTo>
                    <a:pt x="296506" y="107670"/>
                  </a:moveTo>
                  <a:lnTo>
                    <a:pt x="291706" y="101269"/>
                  </a:lnTo>
                  <a:lnTo>
                    <a:pt x="288518" y="105270"/>
                  </a:lnTo>
                  <a:lnTo>
                    <a:pt x="279717" y="105270"/>
                  </a:lnTo>
                  <a:lnTo>
                    <a:pt x="284518" y="111658"/>
                  </a:lnTo>
                  <a:lnTo>
                    <a:pt x="287718" y="107670"/>
                  </a:lnTo>
                  <a:lnTo>
                    <a:pt x="296506" y="107670"/>
                  </a:lnTo>
                  <a:close/>
                </a:path>
                <a:path w="1017905" h="868679">
                  <a:moveTo>
                    <a:pt x="310095" y="817372"/>
                  </a:moveTo>
                  <a:lnTo>
                    <a:pt x="305295" y="813371"/>
                  </a:lnTo>
                  <a:lnTo>
                    <a:pt x="307695" y="807783"/>
                  </a:lnTo>
                  <a:lnTo>
                    <a:pt x="303695" y="803783"/>
                  </a:lnTo>
                  <a:lnTo>
                    <a:pt x="301409" y="812139"/>
                  </a:lnTo>
                  <a:lnTo>
                    <a:pt x="294411" y="816673"/>
                  </a:lnTo>
                  <a:lnTo>
                    <a:pt x="287845" y="820750"/>
                  </a:lnTo>
                  <a:lnTo>
                    <a:pt x="286918" y="827760"/>
                  </a:lnTo>
                  <a:lnTo>
                    <a:pt x="292328" y="824001"/>
                  </a:lnTo>
                  <a:lnTo>
                    <a:pt x="297903" y="820470"/>
                  </a:lnTo>
                  <a:lnTo>
                    <a:pt x="303771" y="817981"/>
                  </a:lnTo>
                  <a:lnTo>
                    <a:pt x="310095" y="817372"/>
                  </a:lnTo>
                  <a:close/>
                </a:path>
                <a:path w="1017905" h="868679">
                  <a:moveTo>
                    <a:pt x="320484" y="127647"/>
                  </a:moveTo>
                  <a:lnTo>
                    <a:pt x="318909" y="122707"/>
                  </a:lnTo>
                  <a:lnTo>
                    <a:pt x="314490" y="125247"/>
                  </a:lnTo>
                  <a:lnTo>
                    <a:pt x="313067" y="128993"/>
                  </a:lnTo>
                  <a:lnTo>
                    <a:pt x="320484" y="127647"/>
                  </a:lnTo>
                  <a:close/>
                </a:path>
                <a:path w="1017905" h="868679">
                  <a:moveTo>
                    <a:pt x="336461" y="326656"/>
                  </a:moveTo>
                  <a:lnTo>
                    <a:pt x="332473" y="324256"/>
                  </a:lnTo>
                  <a:lnTo>
                    <a:pt x="334073" y="317855"/>
                  </a:lnTo>
                  <a:lnTo>
                    <a:pt x="329272" y="321856"/>
                  </a:lnTo>
                  <a:lnTo>
                    <a:pt x="326872" y="325856"/>
                  </a:lnTo>
                  <a:lnTo>
                    <a:pt x="332473" y="330644"/>
                  </a:lnTo>
                  <a:lnTo>
                    <a:pt x="336461" y="326656"/>
                  </a:lnTo>
                  <a:close/>
                </a:path>
                <a:path w="1017905" h="868679">
                  <a:moveTo>
                    <a:pt x="341261" y="212369"/>
                  </a:moveTo>
                  <a:lnTo>
                    <a:pt x="336461" y="210769"/>
                  </a:lnTo>
                  <a:lnTo>
                    <a:pt x="330873" y="205968"/>
                  </a:lnTo>
                  <a:lnTo>
                    <a:pt x="327672" y="209169"/>
                  </a:lnTo>
                  <a:lnTo>
                    <a:pt x="332473" y="211569"/>
                  </a:lnTo>
                  <a:lnTo>
                    <a:pt x="338061" y="216357"/>
                  </a:lnTo>
                  <a:lnTo>
                    <a:pt x="341261" y="212369"/>
                  </a:lnTo>
                  <a:close/>
                </a:path>
                <a:path w="1017905" h="868679">
                  <a:moveTo>
                    <a:pt x="344957" y="471919"/>
                  </a:moveTo>
                  <a:lnTo>
                    <a:pt x="339864" y="472414"/>
                  </a:lnTo>
                  <a:lnTo>
                    <a:pt x="335064" y="473951"/>
                  </a:lnTo>
                  <a:lnTo>
                    <a:pt x="340461" y="474510"/>
                  </a:lnTo>
                  <a:lnTo>
                    <a:pt x="344957" y="471919"/>
                  </a:lnTo>
                  <a:close/>
                </a:path>
                <a:path w="1017905" h="868679">
                  <a:moveTo>
                    <a:pt x="368439" y="218757"/>
                  </a:moveTo>
                  <a:lnTo>
                    <a:pt x="366636" y="211899"/>
                  </a:lnTo>
                  <a:lnTo>
                    <a:pt x="363639" y="214858"/>
                  </a:lnTo>
                  <a:lnTo>
                    <a:pt x="363042" y="219773"/>
                  </a:lnTo>
                  <a:lnTo>
                    <a:pt x="368439" y="218757"/>
                  </a:lnTo>
                  <a:close/>
                </a:path>
                <a:path w="1017905" h="868679">
                  <a:moveTo>
                    <a:pt x="378828" y="395389"/>
                  </a:moveTo>
                  <a:lnTo>
                    <a:pt x="377024" y="388416"/>
                  </a:lnTo>
                  <a:lnTo>
                    <a:pt x="374027" y="391185"/>
                  </a:lnTo>
                  <a:lnTo>
                    <a:pt x="373430" y="396062"/>
                  </a:lnTo>
                  <a:lnTo>
                    <a:pt x="378828" y="395389"/>
                  </a:lnTo>
                  <a:close/>
                </a:path>
                <a:path w="1017905" h="868679">
                  <a:moveTo>
                    <a:pt x="398005" y="406577"/>
                  </a:moveTo>
                  <a:lnTo>
                    <a:pt x="393204" y="402577"/>
                  </a:lnTo>
                  <a:lnTo>
                    <a:pt x="395605" y="396976"/>
                  </a:lnTo>
                  <a:lnTo>
                    <a:pt x="391604" y="392988"/>
                  </a:lnTo>
                  <a:lnTo>
                    <a:pt x="388226" y="398589"/>
                  </a:lnTo>
                  <a:lnTo>
                    <a:pt x="389115" y="404876"/>
                  </a:lnTo>
                  <a:lnTo>
                    <a:pt x="392849" y="408609"/>
                  </a:lnTo>
                  <a:lnTo>
                    <a:pt x="398005" y="406577"/>
                  </a:lnTo>
                  <a:close/>
                </a:path>
                <a:path w="1017905" h="868679">
                  <a:moveTo>
                    <a:pt x="413194" y="40525"/>
                  </a:moveTo>
                  <a:lnTo>
                    <a:pt x="408393" y="38138"/>
                  </a:lnTo>
                  <a:lnTo>
                    <a:pt x="410794" y="31737"/>
                  </a:lnTo>
                  <a:lnTo>
                    <a:pt x="405993" y="35737"/>
                  </a:lnTo>
                  <a:lnTo>
                    <a:pt x="403593" y="39738"/>
                  </a:lnTo>
                  <a:lnTo>
                    <a:pt x="409194" y="44526"/>
                  </a:lnTo>
                  <a:lnTo>
                    <a:pt x="413194" y="40525"/>
                  </a:lnTo>
                  <a:close/>
                </a:path>
                <a:path w="1017905" h="868679">
                  <a:moveTo>
                    <a:pt x="426008" y="446341"/>
                  </a:moveTo>
                  <a:lnTo>
                    <a:pt x="420878" y="446836"/>
                  </a:lnTo>
                  <a:lnTo>
                    <a:pt x="415899" y="448373"/>
                  </a:lnTo>
                  <a:lnTo>
                    <a:pt x="421182" y="448932"/>
                  </a:lnTo>
                  <a:lnTo>
                    <a:pt x="426008" y="446341"/>
                  </a:lnTo>
                  <a:close/>
                </a:path>
                <a:path w="1017905" h="868679">
                  <a:moveTo>
                    <a:pt x="431939" y="168186"/>
                  </a:moveTo>
                  <a:lnTo>
                    <a:pt x="424980" y="168008"/>
                  </a:lnTo>
                  <a:lnTo>
                    <a:pt x="415912" y="170827"/>
                  </a:lnTo>
                  <a:lnTo>
                    <a:pt x="419582" y="175602"/>
                  </a:lnTo>
                  <a:lnTo>
                    <a:pt x="421182" y="172402"/>
                  </a:lnTo>
                  <a:lnTo>
                    <a:pt x="421982" y="172402"/>
                  </a:lnTo>
                  <a:lnTo>
                    <a:pt x="431939" y="168186"/>
                  </a:lnTo>
                  <a:close/>
                </a:path>
                <a:path w="1017905" h="868679">
                  <a:moveTo>
                    <a:pt x="439559" y="698284"/>
                  </a:moveTo>
                  <a:lnTo>
                    <a:pt x="437984" y="693000"/>
                  </a:lnTo>
                  <a:lnTo>
                    <a:pt x="433565" y="695591"/>
                  </a:lnTo>
                  <a:lnTo>
                    <a:pt x="432142" y="699528"/>
                  </a:lnTo>
                  <a:lnTo>
                    <a:pt x="439559" y="698284"/>
                  </a:lnTo>
                  <a:close/>
                </a:path>
                <a:path w="1017905" h="868679">
                  <a:moveTo>
                    <a:pt x="449948" y="154825"/>
                  </a:moveTo>
                  <a:lnTo>
                    <a:pt x="448157" y="147853"/>
                  </a:lnTo>
                  <a:lnTo>
                    <a:pt x="445160" y="150622"/>
                  </a:lnTo>
                  <a:lnTo>
                    <a:pt x="444563" y="155498"/>
                  </a:lnTo>
                  <a:lnTo>
                    <a:pt x="449948" y="154825"/>
                  </a:lnTo>
                  <a:close/>
                </a:path>
                <a:path w="1017905" h="868679">
                  <a:moveTo>
                    <a:pt x="452056" y="661339"/>
                  </a:moveTo>
                  <a:lnTo>
                    <a:pt x="446951" y="661822"/>
                  </a:lnTo>
                  <a:lnTo>
                    <a:pt x="442163" y="663359"/>
                  </a:lnTo>
                  <a:lnTo>
                    <a:pt x="447560" y="663917"/>
                  </a:lnTo>
                  <a:lnTo>
                    <a:pt x="452056" y="661339"/>
                  </a:lnTo>
                  <a:close/>
                </a:path>
                <a:path w="1017905" h="868679">
                  <a:moveTo>
                    <a:pt x="453148" y="219557"/>
                  </a:moveTo>
                  <a:lnTo>
                    <a:pt x="451243" y="212585"/>
                  </a:lnTo>
                  <a:lnTo>
                    <a:pt x="448056" y="215366"/>
                  </a:lnTo>
                  <a:lnTo>
                    <a:pt x="447421" y="220230"/>
                  </a:lnTo>
                  <a:lnTo>
                    <a:pt x="453148" y="219557"/>
                  </a:lnTo>
                  <a:close/>
                </a:path>
                <a:path w="1017905" h="868679">
                  <a:moveTo>
                    <a:pt x="457149" y="129247"/>
                  </a:moveTo>
                  <a:lnTo>
                    <a:pt x="455231" y="122720"/>
                  </a:lnTo>
                  <a:lnTo>
                    <a:pt x="452056" y="125653"/>
                  </a:lnTo>
                  <a:lnTo>
                    <a:pt x="451408" y="130365"/>
                  </a:lnTo>
                  <a:lnTo>
                    <a:pt x="457149" y="129247"/>
                  </a:lnTo>
                  <a:close/>
                </a:path>
                <a:path w="1017905" h="868679">
                  <a:moveTo>
                    <a:pt x="469938" y="287489"/>
                  </a:moveTo>
                  <a:lnTo>
                    <a:pt x="465137" y="285089"/>
                  </a:lnTo>
                  <a:lnTo>
                    <a:pt x="459549" y="280301"/>
                  </a:lnTo>
                  <a:lnTo>
                    <a:pt x="456349" y="284289"/>
                  </a:lnTo>
                  <a:lnTo>
                    <a:pt x="461137" y="286689"/>
                  </a:lnTo>
                  <a:lnTo>
                    <a:pt x="466737" y="291490"/>
                  </a:lnTo>
                  <a:lnTo>
                    <a:pt x="469938" y="287489"/>
                  </a:lnTo>
                  <a:close/>
                </a:path>
                <a:path w="1017905" h="868679">
                  <a:moveTo>
                    <a:pt x="497103" y="293878"/>
                  </a:moveTo>
                  <a:lnTo>
                    <a:pt x="492315" y="291490"/>
                  </a:lnTo>
                  <a:lnTo>
                    <a:pt x="486714" y="286689"/>
                  </a:lnTo>
                  <a:lnTo>
                    <a:pt x="483514" y="290690"/>
                  </a:lnTo>
                  <a:lnTo>
                    <a:pt x="488315" y="293090"/>
                  </a:lnTo>
                  <a:lnTo>
                    <a:pt x="493915" y="297878"/>
                  </a:lnTo>
                  <a:lnTo>
                    <a:pt x="497103" y="293878"/>
                  </a:lnTo>
                  <a:close/>
                </a:path>
                <a:path w="1017905" h="868679">
                  <a:moveTo>
                    <a:pt x="515493" y="863727"/>
                  </a:moveTo>
                  <a:lnTo>
                    <a:pt x="513575" y="849896"/>
                  </a:lnTo>
                  <a:lnTo>
                    <a:pt x="510387" y="850239"/>
                  </a:lnTo>
                  <a:lnTo>
                    <a:pt x="509752" y="857313"/>
                  </a:lnTo>
                  <a:lnTo>
                    <a:pt x="515493" y="863727"/>
                  </a:lnTo>
                  <a:close/>
                </a:path>
                <a:path w="1017905" h="868679">
                  <a:moveTo>
                    <a:pt x="548259" y="265112"/>
                  </a:moveTo>
                  <a:lnTo>
                    <a:pt x="544258" y="261912"/>
                  </a:lnTo>
                  <a:lnTo>
                    <a:pt x="544258" y="253923"/>
                  </a:lnTo>
                  <a:lnTo>
                    <a:pt x="537070" y="258724"/>
                  </a:lnTo>
                  <a:lnTo>
                    <a:pt x="541058" y="261912"/>
                  </a:lnTo>
                  <a:lnTo>
                    <a:pt x="541058" y="269913"/>
                  </a:lnTo>
                  <a:lnTo>
                    <a:pt x="548259" y="265112"/>
                  </a:lnTo>
                  <a:close/>
                </a:path>
                <a:path w="1017905" h="868679">
                  <a:moveTo>
                    <a:pt x="555447" y="615175"/>
                  </a:moveTo>
                  <a:lnTo>
                    <a:pt x="553872" y="609892"/>
                  </a:lnTo>
                  <a:lnTo>
                    <a:pt x="549452" y="612470"/>
                  </a:lnTo>
                  <a:lnTo>
                    <a:pt x="548030" y="616407"/>
                  </a:lnTo>
                  <a:lnTo>
                    <a:pt x="555447" y="615175"/>
                  </a:lnTo>
                  <a:close/>
                </a:path>
                <a:path w="1017905" h="868679">
                  <a:moveTo>
                    <a:pt x="555447" y="162814"/>
                  </a:moveTo>
                  <a:lnTo>
                    <a:pt x="554062" y="159283"/>
                  </a:lnTo>
                  <a:lnTo>
                    <a:pt x="553948" y="153720"/>
                  </a:lnTo>
                  <a:lnTo>
                    <a:pt x="552183" y="150114"/>
                  </a:lnTo>
                  <a:lnTo>
                    <a:pt x="545858" y="152425"/>
                  </a:lnTo>
                  <a:lnTo>
                    <a:pt x="548259" y="154025"/>
                  </a:lnTo>
                  <a:lnTo>
                    <a:pt x="549859" y="155613"/>
                  </a:lnTo>
                  <a:lnTo>
                    <a:pt x="547458" y="158013"/>
                  </a:lnTo>
                  <a:lnTo>
                    <a:pt x="544258" y="157213"/>
                  </a:lnTo>
                  <a:lnTo>
                    <a:pt x="540258" y="154025"/>
                  </a:lnTo>
                  <a:lnTo>
                    <a:pt x="537870" y="157213"/>
                  </a:lnTo>
                  <a:lnTo>
                    <a:pt x="544258" y="160413"/>
                  </a:lnTo>
                  <a:lnTo>
                    <a:pt x="550659" y="166814"/>
                  </a:lnTo>
                  <a:lnTo>
                    <a:pt x="555447" y="162814"/>
                  </a:lnTo>
                  <a:close/>
                </a:path>
                <a:path w="1017905" h="868679">
                  <a:moveTo>
                    <a:pt x="563435" y="6959"/>
                  </a:moveTo>
                  <a:lnTo>
                    <a:pt x="561530" y="0"/>
                  </a:lnTo>
                  <a:lnTo>
                    <a:pt x="558342" y="2768"/>
                  </a:lnTo>
                  <a:lnTo>
                    <a:pt x="557707" y="7645"/>
                  </a:lnTo>
                  <a:lnTo>
                    <a:pt x="563435" y="6959"/>
                  </a:lnTo>
                  <a:close/>
                </a:path>
                <a:path w="1017905" h="868679">
                  <a:moveTo>
                    <a:pt x="570331" y="413689"/>
                  </a:moveTo>
                  <a:lnTo>
                    <a:pt x="565238" y="414362"/>
                  </a:lnTo>
                  <a:lnTo>
                    <a:pt x="560438" y="415937"/>
                  </a:lnTo>
                  <a:lnTo>
                    <a:pt x="565835" y="416166"/>
                  </a:lnTo>
                  <a:lnTo>
                    <a:pt x="570331" y="413689"/>
                  </a:lnTo>
                  <a:close/>
                </a:path>
                <a:path w="1017905" h="868679">
                  <a:moveTo>
                    <a:pt x="592213" y="392988"/>
                  </a:moveTo>
                  <a:lnTo>
                    <a:pt x="587413" y="391388"/>
                  </a:lnTo>
                  <a:lnTo>
                    <a:pt x="589813" y="385000"/>
                  </a:lnTo>
                  <a:lnTo>
                    <a:pt x="585025" y="388188"/>
                  </a:lnTo>
                  <a:lnTo>
                    <a:pt x="582625" y="392188"/>
                  </a:lnTo>
                  <a:lnTo>
                    <a:pt x="588213" y="396976"/>
                  </a:lnTo>
                  <a:lnTo>
                    <a:pt x="592213" y="392988"/>
                  </a:lnTo>
                  <a:close/>
                </a:path>
                <a:path w="1017905" h="868679">
                  <a:moveTo>
                    <a:pt x="608990" y="407377"/>
                  </a:moveTo>
                  <a:lnTo>
                    <a:pt x="603923" y="404431"/>
                  </a:lnTo>
                  <a:lnTo>
                    <a:pt x="601408" y="399376"/>
                  </a:lnTo>
                  <a:lnTo>
                    <a:pt x="598881" y="396138"/>
                  </a:lnTo>
                  <a:lnTo>
                    <a:pt x="593813" y="398576"/>
                  </a:lnTo>
                  <a:lnTo>
                    <a:pt x="595960" y="402094"/>
                  </a:lnTo>
                  <a:lnTo>
                    <a:pt x="599605" y="406869"/>
                  </a:lnTo>
                  <a:lnTo>
                    <a:pt x="604151" y="409702"/>
                  </a:lnTo>
                  <a:lnTo>
                    <a:pt x="608990" y="407377"/>
                  </a:lnTo>
                  <a:close/>
                </a:path>
                <a:path w="1017905" h="868679">
                  <a:moveTo>
                    <a:pt x="625119" y="834034"/>
                  </a:moveTo>
                  <a:lnTo>
                    <a:pt x="619290" y="832561"/>
                  </a:lnTo>
                  <a:lnTo>
                    <a:pt x="609701" y="832281"/>
                  </a:lnTo>
                  <a:lnTo>
                    <a:pt x="605002" y="833361"/>
                  </a:lnTo>
                  <a:lnTo>
                    <a:pt x="605802" y="838149"/>
                  </a:lnTo>
                  <a:lnTo>
                    <a:pt x="617791" y="836549"/>
                  </a:lnTo>
                  <a:lnTo>
                    <a:pt x="618591" y="836549"/>
                  </a:lnTo>
                  <a:lnTo>
                    <a:pt x="625119" y="834034"/>
                  </a:lnTo>
                  <a:close/>
                </a:path>
                <a:path w="1017905" h="868679">
                  <a:moveTo>
                    <a:pt x="628180" y="861326"/>
                  </a:moveTo>
                  <a:lnTo>
                    <a:pt x="626262" y="854468"/>
                  </a:lnTo>
                  <a:lnTo>
                    <a:pt x="623087" y="857427"/>
                  </a:lnTo>
                  <a:lnTo>
                    <a:pt x="622439" y="862342"/>
                  </a:lnTo>
                  <a:lnTo>
                    <a:pt x="628180" y="861326"/>
                  </a:lnTo>
                  <a:close/>
                </a:path>
                <a:path w="1017905" h="868679">
                  <a:moveTo>
                    <a:pt x="628980" y="281901"/>
                  </a:moveTo>
                  <a:lnTo>
                    <a:pt x="625779" y="276301"/>
                  </a:lnTo>
                  <a:lnTo>
                    <a:pt x="618591" y="283489"/>
                  </a:lnTo>
                  <a:lnTo>
                    <a:pt x="616991" y="289890"/>
                  </a:lnTo>
                  <a:lnTo>
                    <a:pt x="623379" y="294678"/>
                  </a:lnTo>
                  <a:lnTo>
                    <a:pt x="627380" y="287489"/>
                  </a:lnTo>
                  <a:lnTo>
                    <a:pt x="628980" y="281901"/>
                  </a:lnTo>
                  <a:close/>
                </a:path>
                <a:path w="1017905" h="868679">
                  <a:moveTo>
                    <a:pt x="644956" y="355422"/>
                  </a:moveTo>
                  <a:lnTo>
                    <a:pt x="643051" y="348907"/>
                  </a:lnTo>
                  <a:lnTo>
                    <a:pt x="639864" y="351828"/>
                  </a:lnTo>
                  <a:lnTo>
                    <a:pt x="639229" y="356552"/>
                  </a:lnTo>
                  <a:lnTo>
                    <a:pt x="644956" y="355422"/>
                  </a:lnTo>
                  <a:close/>
                </a:path>
                <a:path w="1017905" h="868679">
                  <a:moveTo>
                    <a:pt x="649757" y="294678"/>
                  </a:moveTo>
                  <a:lnTo>
                    <a:pt x="645756" y="293090"/>
                  </a:lnTo>
                  <a:lnTo>
                    <a:pt x="642556" y="290690"/>
                  </a:lnTo>
                  <a:lnTo>
                    <a:pt x="638568" y="288290"/>
                  </a:lnTo>
                  <a:lnTo>
                    <a:pt x="633768" y="293878"/>
                  </a:lnTo>
                  <a:lnTo>
                    <a:pt x="636968" y="298678"/>
                  </a:lnTo>
                  <a:lnTo>
                    <a:pt x="644956" y="301879"/>
                  </a:lnTo>
                  <a:lnTo>
                    <a:pt x="646557" y="299478"/>
                  </a:lnTo>
                  <a:lnTo>
                    <a:pt x="648157" y="297878"/>
                  </a:lnTo>
                  <a:lnTo>
                    <a:pt x="649757" y="294678"/>
                  </a:lnTo>
                  <a:close/>
                </a:path>
                <a:path w="1017905" h="868679">
                  <a:moveTo>
                    <a:pt x="687324" y="599186"/>
                  </a:moveTo>
                  <a:lnTo>
                    <a:pt x="683323" y="597585"/>
                  </a:lnTo>
                  <a:lnTo>
                    <a:pt x="684923" y="591197"/>
                  </a:lnTo>
                  <a:lnTo>
                    <a:pt x="680123" y="594385"/>
                  </a:lnTo>
                  <a:lnTo>
                    <a:pt x="677722" y="598385"/>
                  </a:lnTo>
                  <a:lnTo>
                    <a:pt x="683323" y="603186"/>
                  </a:lnTo>
                  <a:lnTo>
                    <a:pt x="687324" y="599186"/>
                  </a:lnTo>
                  <a:close/>
                </a:path>
                <a:path w="1017905" h="868679">
                  <a:moveTo>
                    <a:pt x="733666" y="801382"/>
                  </a:moveTo>
                  <a:lnTo>
                    <a:pt x="728878" y="798995"/>
                  </a:lnTo>
                  <a:lnTo>
                    <a:pt x="731278" y="792594"/>
                  </a:lnTo>
                  <a:lnTo>
                    <a:pt x="726478" y="796594"/>
                  </a:lnTo>
                  <a:lnTo>
                    <a:pt x="724077" y="800582"/>
                  </a:lnTo>
                  <a:lnTo>
                    <a:pt x="729678" y="805383"/>
                  </a:lnTo>
                  <a:lnTo>
                    <a:pt x="733666" y="801382"/>
                  </a:lnTo>
                  <a:close/>
                </a:path>
                <a:path w="1017905" h="868679">
                  <a:moveTo>
                    <a:pt x="736168" y="267004"/>
                  </a:moveTo>
                  <a:lnTo>
                    <a:pt x="734339" y="262026"/>
                  </a:lnTo>
                  <a:lnTo>
                    <a:pt x="725678" y="261912"/>
                  </a:lnTo>
                  <a:lnTo>
                    <a:pt x="732764" y="269443"/>
                  </a:lnTo>
                  <a:lnTo>
                    <a:pt x="736168" y="267004"/>
                  </a:lnTo>
                  <a:close/>
                </a:path>
                <a:path w="1017905" h="868679">
                  <a:moveTo>
                    <a:pt x="738466" y="823760"/>
                  </a:moveTo>
                  <a:lnTo>
                    <a:pt x="734466" y="820572"/>
                  </a:lnTo>
                  <a:lnTo>
                    <a:pt x="734466" y="812571"/>
                  </a:lnTo>
                  <a:lnTo>
                    <a:pt x="727278" y="817372"/>
                  </a:lnTo>
                  <a:lnTo>
                    <a:pt x="731278" y="820572"/>
                  </a:lnTo>
                  <a:lnTo>
                    <a:pt x="731278" y="828560"/>
                  </a:lnTo>
                  <a:lnTo>
                    <a:pt x="738466" y="823760"/>
                  </a:lnTo>
                  <a:close/>
                </a:path>
                <a:path w="1017905" h="868679">
                  <a:moveTo>
                    <a:pt x="758444" y="864527"/>
                  </a:moveTo>
                  <a:lnTo>
                    <a:pt x="753656" y="862126"/>
                  </a:lnTo>
                  <a:lnTo>
                    <a:pt x="756056" y="855738"/>
                  </a:lnTo>
                  <a:lnTo>
                    <a:pt x="751255" y="859726"/>
                  </a:lnTo>
                  <a:lnTo>
                    <a:pt x="748855" y="863727"/>
                  </a:lnTo>
                  <a:lnTo>
                    <a:pt x="754456" y="868514"/>
                  </a:lnTo>
                  <a:lnTo>
                    <a:pt x="758444" y="864527"/>
                  </a:lnTo>
                  <a:close/>
                </a:path>
                <a:path w="1017905" h="868679">
                  <a:moveTo>
                    <a:pt x="778433" y="599186"/>
                  </a:moveTo>
                  <a:lnTo>
                    <a:pt x="777189" y="590194"/>
                  </a:lnTo>
                  <a:lnTo>
                    <a:pt x="772731" y="592594"/>
                  </a:lnTo>
                  <a:lnTo>
                    <a:pt x="771118" y="598284"/>
                  </a:lnTo>
                  <a:lnTo>
                    <a:pt x="778433" y="599186"/>
                  </a:lnTo>
                  <a:close/>
                </a:path>
                <a:path w="1017905" h="868679">
                  <a:moveTo>
                    <a:pt x="802703" y="665721"/>
                  </a:moveTo>
                  <a:lnTo>
                    <a:pt x="802360" y="661301"/>
                  </a:lnTo>
                  <a:lnTo>
                    <a:pt x="792810" y="661517"/>
                  </a:lnTo>
                  <a:lnTo>
                    <a:pt x="798093" y="668045"/>
                  </a:lnTo>
                  <a:lnTo>
                    <a:pt x="802703" y="665721"/>
                  </a:lnTo>
                  <a:close/>
                </a:path>
                <a:path w="1017905" h="868679">
                  <a:moveTo>
                    <a:pt x="806399" y="289890"/>
                  </a:moveTo>
                  <a:lnTo>
                    <a:pt x="802398" y="287489"/>
                  </a:lnTo>
                  <a:lnTo>
                    <a:pt x="803998" y="281101"/>
                  </a:lnTo>
                  <a:lnTo>
                    <a:pt x="799211" y="285089"/>
                  </a:lnTo>
                  <a:lnTo>
                    <a:pt x="796810" y="289090"/>
                  </a:lnTo>
                  <a:lnTo>
                    <a:pt x="802398" y="293878"/>
                  </a:lnTo>
                  <a:lnTo>
                    <a:pt x="806399" y="289890"/>
                  </a:lnTo>
                  <a:close/>
                </a:path>
                <a:path w="1017905" h="868679">
                  <a:moveTo>
                    <a:pt x="827176" y="254723"/>
                  </a:moveTo>
                  <a:lnTo>
                    <a:pt x="823188" y="250723"/>
                  </a:lnTo>
                  <a:lnTo>
                    <a:pt x="818375" y="255244"/>
                  </a:lnTo>
                  <a:lnTo>
                    <a:pt x="814692" y="258114"/>
                  </a:lnTo>
                  <a:lnTo>
                    <a:pt x="813854" y="261289"/>
                  </a:lnTo>
                  <a:lnTo>
                    <a:pt x="817587" y="266712"/>
                  </a:lnTo>
                  <a:lnTo>
                    <a:pt x="819988" y="261112"/>
                  </a:lnTo>
                  <a:lnTo>
                    <a:pt x="827176" y="254723"/>
                  </a:lnTo>
                  <a:close/>
                </a:path>
                <a:path w="1017905" h="868679">
                  <a:moveTo>
                    <a:pt x="849553" y="695096"/>
                  </a:moveTo>
                  <a:lnTo>
                    <a:pt x="847953" y="690295"/>
                  </a:lnTo>
                  <a:lnTo>
                    <a:pt x="844765" y="686295"/>
                  </a:lnTo>
                  <a:lnTo>
                    <a:pt x="839965" y="692696"/>
                  </a:lnTo>
                  <a:lnTo>
                    <a:pt x="841565" y="697484"/>
                  </a:lnTo>
                  <a:lnTo>
                    <a:pt x="844765" y="701484"/>
                  </a:lnTo>
                  <a:lnTo>
                    <a:pt x="849553" y="695096"/>
                  </a:lnTo>
                  <a:close/>
                </a:path>
                <a:path w="1017905" h="868679">
                  <a:moveTo>
                    <a:pt x="855256" y="331749"/>
                  </a:moveTo>
                  <a:lnTo>
                    <a:pt x="853414" y="326758"/>
                  </a:lnTo>
                  <a:lnTo>
                    <a:pt x="844765" y="326656"/>
                  </a:lnTo>
                  <a:lnTo>
                    <a:pt x="851839" y="334187"/>
                  </a:lnTo>
                  <a:lnTo>
                    <a:pt x="855256" y="331749"/>
                  </a:lnTo>
                  <a:close/>
                </a:path>
                <a:path w="1017905" h="868679">
                  <a:moveTo>
                    <a:pt x="867143" y="464921"/>
                  </a:moveTo>
                  <a:lnTo>
                    <a:pt x="863942" y="459320"/>
                  </a:lnTo>
                  <a:lnTo>
                    <a:pt x="856754" y="466509"/>
                  </a:lnTo>
                  <a:lnTo>
                    <a:pt x="855154" y="472909"/>
                  </a:lnTo>
                  <a:lnTo>
                    <a:pt x="861542" y="477697"/>
                  </a:lnTo>
                  <a:lnTo>
                    <a:pt x="865543" y="471309"/>
                  </a:lnTo>
                  <a:lnTo>
                    <a:pt x="867143" y="464921"/>
                  </a:lnTo>
                  <a:close/>
                </a:path>
                <a:path w="1017905" h="868679">
                  <a:moveTo>
                    <a:pt x="868743" y="253123"/>
                  </a:moveTo>
                  <a:lnTo>
                    <a:pt x="863942" y="251523"/>
                  </a:lnTo>
                  <a:lnTo>
                    <a:pt x="858354" y="246735"/>
                  </a:lnTo>
                  <a:lnTo>
                    <a:pt x="855154" y="249923"/>
                  </a:lnTo>
                  <a:lnTo>
                    <a:pt x="859942" y="252323"/>
                  </a:lnTo>
                  <a:lnTo>
                    <a:pt x="865543" y="257124"/>
                  </a:lnTo>
                  <a:lnTo>
                    <a:pt x="868743" y="253123"/>
                  </a:lnTo>
                  <a:close/>
                </a:path>
                <a:path w="1017905" h="868679">
                  <a:moveTo>
                    <a:pt x="872731" y="362610"/>
                  </a:moveTo>
                  <a:lnTo>
                    <a:pt x="870826" y="355650"/>
                  </a:lnTo>
                  <a:lnTo>
                    <a:pt x="867638" y="358419"/>
                  </a:lnTo>
                  <a:lnTo>
                    <a:pt x="867003" y="363296"/>
                  </a:lnTo>
                  <a:lnTo>
                    <a:pt x="872731" y="362610"/>
                  </a:lnTo>
                  <a:close/>
                </a:path>
                <a:path w="1017905" h="868679">
                  <a:moveTo>
                    <a:pt x="876731" y="700684"/>
                  </a:moveTo>
                  <a:lnTo>
                    <a:pt x="875499" y="695401"/>
                  </a:lnTo>
                  <a:lnTo>
                    <a:pt x="871042" y="697992"/>
                  </a:lnTo>
                  <a:lnTo>
                    <a:pt x="869429" y="701916"/>
                  </a:lnTo>
                  <a:lnTo>
                    <a:pt x="876731" y="700684"/>
                  </a:lnTo>
                  <a:close/>
                </a:path>
                <a:path w="1017905" h="868679">
                  <a:moveTo>
                    <a:pt x="879932" y="259511"/>
                  </a:moveTo>
                  <a:lnTo>
                    <a:pt x="878357" y="254571"/>
                  </a:lnTo>
                  <a:lnTo>
                    <a:pt x="873937" y="257124"/>
                  </a:lnTo>
                  <a:lnTo>
                    <a:pt x="872515" y="260870"/>
                  </a:lnTo>
                  <a:lnTo>
                    <a:pt x="879932" y="259511"/>
                  </a:lnTo>
                  <a:close/>
                </a:path>
                <a:path w="1017905" h="868679">
                  <a:moveTo>
                    <a:pt x="890816" y="348043"/>
                  </a:moveTo>
                  <a:lnTo>
                    <a:pt x="885723" y="348526"/>
                  </a:lnTo>
                  <a:lnTo>
                    <a:pt x="880922" y="350062"/>
                  </a:lnTo>
                  <a:lnTo>
                    <a:pt x="886320" y="350634"/>
                  </a:lnTo>
                  <a:lnTo>
                    <a:pt x="890816" y="348043"/>
                  </a:lnTo>
                  <a:close/>
                </a:path>
                <a:path w="1017905" h="868679">
                  <a:moveTo>
                    <a:pt x="892251" y="608164"/>
                  </a:moveTo>
                  <a:lnTo>
                    <a:pt x="889812" y="604075"/>
                  </a:lnTo>
                  <a:lnTo>
                    <a:pt x="884834" y="604342"/>
                  </a:lnTo>
                  <a:lnTo>
                    <a:pt x="884720" y="612775"/>
                  </a:lnTo>
                  <a:lnTo>
                    <a:pt x="892251" y="608164"/>
                  </a:lnTo>
                  <a:close/>
                </a:path>
                <a:path w="1017905" h="868679">
                  <a:moveTo>
                    <a:pt x="909497" y="345909"/>
                  </a:moveTo>
                  <a:lnTo>
                    <a:pt x="907097" y="341642"/>
                  </a:lnTo>
                  <a:lnTo>
                    <a:pt x="902309" y="341858"/>
                  </a:lnTo>
                  <a:lnTo>
                    <a:pt x="902309" y="350634"/>
                  </a:lnTo>
                  <a:lnTo>
                    <a:pt x="909497" y="345909"/>
                  </a:lnTo>
                  <a:close/>
                </a:path>
                <a:path w="1017905" h="868679">
                  <a:moveTo>
                    <a:pt x="965542" y="654126"/>
                  </a:moveTo>
                  <a:lnTo>
                    <a:pt x="963701" y="649185"/>
                  </a:lnTo>
                  <a:lnTo>
                    <a:pt x="955052" y="648741"/>
                  </a:lnTo>
                  <a:lnTo>
                    <a:pt x="962139" y="656374"/>
                  </a:lnTo>
                  <a:lnTo>
                    <a:pt x="965542" y="654126"/>
                  </a:lnTo>
                  <a:close/>
                </a:path>
                <a:path w="1017905" h="868679">
                  <a:moveTo>
                    <a:pt x="967841" y="209169"/>
                  </a:moveTo>
                  <a:lnTo>
                    <a:pt x="966038" y="202196"/>
                  </a:lnTo>
                  <a:lnTo>
                    <a:pt x="963041" y="204965"/>
                  </a:lnTo>
                  <a:lnTo>
                    <a:pt x="962444" y="209842"/>
                  </a:lnTo>
                  <a:lnTo>
                    <a:pt x="967841" y="209169"/>
                  </a:lnTo>
                  <a:close/>
                </a:path>
                <a:path w="1017905" h="868679">
                  <a:moveTo>
                    <a:pt x="1017397" y="544042"/>
                  </a:moveTo>
                  <a:lnTo>
                    <a:pt x="1012596" y="541642"/>
                  </a:lnTo>
                  <a:lnTo>
                    <a:pt x="1006995" y="536841"/>
                  </a:lnTo>
                  <a:lnTo>
                    <a:pt x="1003808" y="540842"/>
                  </a:lnTo>
                  <a:lnTo>
                    <a:pt x="1008595" y="543242"/>
                  </a:lnTo>
                  <a:lnTo>
                    <a:pt x="1014196" y="548030"/>
                  </a:lnTo>
                  <a:lnTo>
                    <a:pt x="1017397" y="5440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958449" y="8269922"/>
              <a:ext cx="638810" cy="748665"/>
            </a:xfrm>
            <a:custGeom>
              <a:avLst/>
              <a:gdLst/>
              <a:ahLst/>
              <a:cxnLst/>
              <a:rect l="l" t="t" r="r" b="b"/>
              <a:pathLst>
                <a:path w="638809" h="748665">
                  <a:moveTo>
                    <a:pt x="16230" y="222211"/>
                  </a:moveTo>
                  <a:lnTo>
                    <a:pt x="13716" y="217131"/>
                  </a:lnTo>
                  <a:lnTo>
                    <a:pt x="9944" y="219621"/>
                  </a:lnTo>
                  <a:lnTo>
                    <a:pt x="3924" y="220230"/>
                  </a:lnTo>
                  <a:lnTo>
                    <a:pt x="0" y="221297"/>
                  </a:lnTo>
                  <a:lnTo>
                    <a:pt x="2527" y="225132"/>
                  </a:lnTo>
                  <a:lnTo>
                    <a:pt x="6299" y="223659"/>
                  </a:lnTo>
                  <a:lnTo>
                    <a:pt x="12319" y="223532"/>
                  </a:lnTo>
                  <a:lnTo>
                    <a:pt x="16230" y="222211"/>
                  </a:lnTo>
                  <a:close/>
                </a:path>
                <a:path w="638809" h="748665">
                  <a:moveTo>
                    <a:pt x="40271" y="72351"/>
                  </a:moveTo>
                  <a:lnTo>
                    <a:pt x="37693" y="66078"/>
                  </a:lnTo>
                  <a:lnTo>
                    <a:pt x="34493" y="69278"/>
                  </a:lnTo>
                  <a:lnTo>
                    <a:pt x="32092" y="65290"/>
                  </a:lnTo>
                  <a:lnTo>
                    <a:pt x="30492" y="61290"/>
                  </a:lnTo>
                  <a:lnTo>
                    <a:pt x="28105" y="68478"/>
                  </a:lnTo>
                  <a:lnTo>
                    <a:pt x="18503" y="66878"/>
                  </a:lnTo>
                  <a:lnTo>
                    <a:pt x="23304" y="71678"/>
                  </a:lnTo>
                  <a:lnTo>
                    <a:pt x="28359" y="70802"/>
                  </a:lnTo>
                  <a:lnTo>
                    <a:pt x="35585" y="72478"/>
                  </a:lnTo>
                  <a:lnTo>
                    <a:pt x="40271" y="72351"/>
                  </a:lnTo>
                  <a:close/>
                </a:path>
                <a:path w="638809" h="748665">
                  <a:moveTo>
                    <a:pt x="203923" y="2946"/>
                  </a:moveTo>
                  <a:lnTo>
                    <a:pt x="198310" y="0"/>
                  </a:lnTo>
                  <a:lnTo>
                    <a:pt x="191935" y="1549"/>
                  </a:lnTo>
                  <a:lnTo>
                    <a:pt x="187960" y="5194"/>
                  </a:lnTo>
                  <a:lnTo>
                    <a:pt x="189534" y="8534"/>
                  </a:lnTo>
                  <a:lnTo>
                    <a:pt x="193027" y="6426"/>
                  </a:lnTo>
                  <a:lnTo>
                    <a:pt x="197027" y="6642"/>
                  </a:lnTo>
                  <a:lnTo>
                    <a:pt x="200888" y="6400"/>
                  </a:lnTo>
                  <a:lnTo>
                    <a:pt x="203923" y="2946"/>
                  </a:lnTo>
                  <a:close/>
                </a:path>
                <a:path w="638809" h="748665">
                  <a:moveTo>
                    <a:pt x="281520" y="621792"/>
                  </a:moveTo>
                  <a:lnTo>
                    <a:pt x="276656" y="623138"/>
                  </a:lnTo>
                  <a:lnTo>
                    <a:pt x="271411" y="622236"/>
                  </a:lnTo>
                  <a:lnTo>
                    <a:pt x="267665" y="627938"/>
                  </a:lnTo>
                  <a:lnTo>
                    <a:pt x="267208" y="633031"/>
                  </a:lnTo>
                  <a:lnTo>
                    <a:pt x="271856" y="630326"/>
                  </a:lnTo>
                  <a:lnTo>
                    <a:pt x="275983" y="626287"/>
                  </a:lnTo>
                  <a:lnTo>
                    <a:pt x="280250" y="623138"/>
                  </a:lnTo>
                  <a:lnTo>
                    <a:pt x="281520" y="621792"/>
                  </a:lnTo>
                  <a:close/>
                </a:path>
                <a:path w="638809" h="748665">
                  <a:moveTo>
                    <a:pt x="468757" y="152895"/>
                  </a:moveTo>
                  <a:lnTo>
                    <a:pt x="465950" y="144894"/>
                  </a:lnTo>
                  <a:lnTo>
                    <a:pt x="461264" y="142811"/>
                  </a:lnTo>
                  <a:lnTo>
                    <a:pt x="462241" y="148374"/>
                  </a:lnTo>
                  <a:lnTo>
                    <a:pt x="457669" y="152006"/>
                  </a:lnTo>
                  <a:lnTo>
                    <a:pt x="454304" y="155625"/>
                  </a:lnTo>
                  <a:lnTo>
                    <a:pt x="458876" y="161188"/>
                  </a:lnTo>
                  <a:lnTo>
                    <a:pt x="467233" y="160451"/>
                  </a:lnTo>
                  <a:lnTo>
                    <a:pt x="468757" y="152895"/>
                  </a:lnTo>
                  <a:close/>
                </a:path>
                <a:path w="638809" h="748665">
                  <a:moveTo>
                    <a:pt x="478193" y="744499"/>
                  </a:moveTo>
                  <a:lnTo>
                    <a:pt x="472363" y="743026"/>
                  </a:lnTo>
                  <a:lnTo>
                    <a:pt x="462775" y="742746"/>
                  </a:lnTo>
                  <a:lnTo>
                    <a:pt x="458076" y="743826"/>
                  </a:lnTo>
                  <a:lnTo>
                    <a:pt x="458876" y="748614"/>
                  </a:lnTo>
                  <a:lnTo>
                    <a:pt x="470865" y="747014"/>
                  </a:lnTo>
                  <a:lnTo>
                    <a:pt x="471665" y="747014"/>
                  </a:lnTo>
                  <a:lnTo>
                    <a:pt x="478193" y="744499"/>
                  </a:lnTo>
                  <a:close/>
                </a:path>
                <a:path w="638809" h="748665">
                  <a:moveTo>
                    <a:pt x="573163" y="738225"/>
                  </a:moveTo>
                  <a:lnTo>
                    <a:pt x="570763" y="736625"/>
                  </a:lnTo>
                  <a:lnTo>
                    <a:pt x="569163" y="735025"/>
                  </a:lnTo>
                  <a:lnTo>
                    <a:pt x="571563" y="732637"/>
                  </a:lnTo>
                  <a:lnTo>
                    <a:pt x="564362" y="727837"/>
                  </a:lnTo>
                  <a:lnTo>
                    <a:pt x="558698" y="732193"/>
                  </a:lnTo>
                  <a:lnTo>
                    <a:pt x="554380" y="737527"/>
                  </a:lnTo>
                  <a:lnTo>
                    <a:pt x="554253" y="741210"/>
                  </a:lnTo>
                  <a:lnTo>
                    <a:pt x="561174" y="740625"/>
                  </a:lnTo>
                  <a:lnTo>
                    <a:pt x="558774" y="739025"/>
                  </a:lnTo>
                  <a:lnTo>
                    <a:pt x="557174" y="737425"/>
                  </a:lnTo>
                  <a:lnTo>
                    <a:pt x="559574" y="735025"/>
                  </a:lnTo>
                  <a:lnTo>
                    <a:pt x="564362" y="737425"/>
                  </a:lnTo>
                  <a:lnTo>
                    <a:pt x="569963" y="742226"/>
                  </a:lnTo>
                  <a:lnTo>
                    <a:pt x="573163" y="738225"/>
                  </a:lnTo>
                  <a:close/>
                </a:path>
                <a:path w="638809" h="748665">
                  <a:moveTo>
                    <a:pt x="638695" y="192366"/>
                  </a:moveTo>
                  <a:lnTo>
                    <a:pt x="628307" y="191566"/>
                  </a:lnTo>
                  <a:lnTo>
                    <a:pt x="628662" y="186702"/>
                  </a:lnTo>
                  <a:lnTo>
                    <a:pt x="627011" y="188658"/>
                  </a:lnTo>
                  <a:lnTo>
                    <a:pt x="626389" y="193471"/>
                  </a:lnTo>
                  <a:lnTo>
                    <a:pt x="629907" y="197154"/>
                  </a:lnTo>
                  <a:lnTo>
                    <a:pt x="638695" y="19236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446576" y="7930019"/>
              <a:ext cx="1148715" cy="1816100"/>
            </a:xfrm>
            <a:custGeom>
              <a:avLst/>
              <a:gdLst/>
              <a:ahLst/>
              <a:cxnLst/>
              <a:rect l="l" t="t" r="r" b="b"/>
              <a:pathLst>
                <a:path w="1148715" h="1816100">
                  <a:moveTo>
                    <a:pt x="853020" y="1789544"/>
                  </a:moveTo>
                  <a:lnTo>
                    <a:pt x="850061" y="1770253"/>
                  </a:lnTo>
                  <a:lnTo>
                    <a:pt x="826782" y="1726514"/>
                  </a:lnTo>
                  <a:lnTo>
                    <a:pt x="804011" y="1682483"/>
                  </a:lnTo>
                  <a:lnTo>
                    <a:pt x="781761" y="1638160"/>
                  </a:lnTo>
                  <a:lnTo>
                    <a:pt x="760056" y="1593570"/>
                  </a:lnTo>
                  <a:lnTo>
                    <a:pt x="738898" y="1548714"/>
                  </a:lnTo>
                  <a:lnTo>
                    <a:pt x="718286" y="1503578"/>
                  </a:lnTo>
                  <a:lnTo>
                    <a:pt x="698258" y="1458201"/>
                  </a:lnTo>
                  <a:lnTo>
                    <a:pt x="678789" y="1412570"/>
                  </a:lnTo>
                  <a:lnTo>
                    <a:pt x="659930" y="1366685"/>
                  </a:lnTo>
                  <a:lnTo>
                    <a:pt x="641654" y="1320584"/>
                  </a:lnTo>
                  <a:lnTo>
                    <a:pt x="623989" y="1274241"/>
                  </a:lnTo>
                  <a:lnTo>
                    <a:pt x="606945" y="1227670"/>
                  </a:lnTo>
                  <a:lnTo>
                    <a:pt x="590524" y="1180896"/>
                  </a:lnTo>
                  <a:lnTo>
                    <a:pt x="574751" y="1133906"/>
                  </a:lnTo>
                  <a:lnTo>
                    <a:pt x="559625" y="1086713"/>
                  </a:lnTo>
                  <a:lnTo>
                    <a:pt x="545172" y="1039317"/>
                  </a:lnTo>
                  <a:lnTo>
                    <a:pt x="531380" y="991743"/>
                  </a:lnTo>
                  <a:lnTo>
                    <a:pt x="518261" y="943978"/>
                  </a:lnTo>
                  <a:lnTo>
                    <a:pt x="505841" y="896048"/>
                  </a:lnTo>
                  <a:lnTo>
                    <a:pt x="494131" y="847940"/>
                  </a:lnTo>
                  <a:lnTo>
                    <a:pt x="483120" y="799668"/>
                  </a:lnTo>
                  <a:lnTo>
                    <a:pt x="472833" y="751243"/>
                  </a:lnTo>
                  <a:lnTo>
                    <a:pt x="462915" y="701230"/>
                  </a:lnTo>
                  <a:lnTo>
                    <a:pt x="453923" y="651116"/>
                  </a:lnTo>
                  <a:lnTo>
                    <a:pt x="445871" y="600900"/>
                  </a:lnTo>
                  <a:lnTo>
                    <a:pt x="438734" y="550621"/>
                  </a:lnTo>
                  <a:lnTo>
                    <a:pt x="432549" y="500291"/>
                  </a:lnTo>
                  <a:lnTo>
                    <a:pt x="427278" y="449948"/>
                  </a:lnTo>
                  <a:lnTo>
                    <a:pt x="419785" y="431380"/>
                  </a:lnTo>
                  <a:lnTo>
                    <a:pt x="405104" y="421970"/>
                  </a:lnTo>
                  <a:lnTo>
                    <a:pt x="387718" y="422744"/>
                  </a:lnTo>
                  <a:lnTo>
                    <a:pt x="372135" y="434759"/>
                  </a:lnTo>
                  <a:lnTo>
                    <a:pt x="349186" y="472655"/>
                  </a:lnTo>
                  <a:lnTo>
                    <a:pt x="331774" y="513181"/>
                  </a:lnTo>
                  <a:lnTo>
                    <a:pt x="316166" y="554456"/>
                  </a:lnTo>
                  <a:lnTo>
                    <a:pt x="298615" y="594601"/>
                  </a:lnTo>
                  <a:lnTo>
                    <a:pt x="261835" y="560146"/>
                  </a:lnTo>
                  <a:lnTo>
                    <a:pt x="223634" y="527024"/>
                  </a:lnTo>
                  <a:lnTo>
                    <a:pt x="184327" y="495096"/>
                  </a:lnTo>
                  <a:lnTo>
                    <a:pt x="144221" y="464235"/>
                  </a:lnTo>
                  <a:lnTo>
                    <a:pt x="103619" y="434314"/>
                  </a:lnTo>
                  <a:lnTo>
                    <a:pt x="62839" y="405193"/>
                  </a:lnTo>
                  <a:lnTo>
                    <a:pt x="45656" y="399592"/>
                  </a:lnTo>
                  <a:lnTo>
                    <a:pt x="37896" y="401586"/>
                  </a:lnTo>
                  <a:lnTo>
                    <a:pt x="30873" y="405980"/>
                  </a:lnTo>
                  <a:lnTo>
                    <a:pt x="25285" y="409181"/>
                  </a:lnTo>
                  <a:lnTo>
                    <a:pt x="8331" y="471322"/>
                  </a:lnTo>
                  <a:lnTo>
                    <a:pt x="2133" y="519976"/>
                  </a:lnTo>
                  <a:lnTo>
                    <a:pt x="0" y="568655"/>
                  </a:lnTo>
                  <a:lnTo>
                    <a:pt x="1612" y="617258"/>
                  </a:lnTo>
                  <a:lnTo>
                    <a:pt x="6667" y="665695"/>
                  </a:lnTo>
                  <a:lnTo>
                    <a:pt x="14859" y="713879"/>
                  </a:lnTo>
                  <a:lnTo>
                    <a:pt x="25882" y="761733"/>
                  </a:lnTo>
                  <a:lnTo>
                    <a:pt x="39420" y="809167"/>
                  </a:lnTo>
                  <a:lnTo>
                    <a:pt x="55168" y="856068"/>
                  </a:lnTo>
                  <a:lnTo>
                    <a:pt x="72834" y="902373"/>
                  </a:lnTo>
                  <a:lnTo>
                    <a:pt x="92087" y="947978"/>
                  </a:lnTo>
                  <a:lnTo>
                    <a:pt x="112623" y="992797"/>
                  </a:lnTo>
                  <a:lnTo>
                    <a:pt x="134150" y="1036739"/>
                  </a:lnTo>
                  <a:lnTo>
                    <a:pt x="156349" y="1079728"/>
                  </a:lnTo>
                  <a:lnTo>
                    <a:pt x="181724" y="1125943"/>
                  </a:lnTo>
                  <a:lnTo>
                    <a:pt x="208267" y="1171473"/>
                  </a:lnTo>
                  <a:lnTo>
                    <a:pt x="235978" y="1216291"/>
                  </a:lnTo>
                  <a:lnTo>
                    <a:pt x="264807" y="1260386"/>
                  </a:lnTo>
                  <a:lnTo>
                    <a:pt x="294754" y="1303705"/>
                  </a:lnTo>
                  <a:lnTo>
                    <a:pt x="325780" y="1346263"/>
                  </a:lnTo>
                  <a:lnTo>
                    <a:pt x="357886" y="1388021"/>
                  </a:lnTo>
                  <a:lnTo>
                    <a:pt x="391020" y="1428953"/>
                  </a:lnTo>
                  <a:lnTo>
                    <a:pt x="425183" y="1469047"/>
                  </a:lnTo>
                  <a:lnTo>
                    <a:pt x="460349" y="1508264"/>
                  </a:lnTo>
                  <a:lnTo>
                    <a:pt x="496481" y="1546606"/>
                  </a:lnTo>
                  <a:lnTo>
                    <a:pt x="533577" y="1584032"/>
                  </a:lnTo>
                  <a:lnTo>
                    <a:pt x="570623" y="1619465"/>
                  </a:lnTo>
                  <a:lnTo>
                    <a:pt x="608444" y="1653844"/>
                  </a:lnTo>
                  <a:lnTo>
                    <a:pt x="647052" y="1687207"/>
                  </a:lnTo>
                  <a:lnTo>
                    <a:pt x="686435" y="1719580"/>
                  </a:lnTo>
                  <a:lnTo>
                    <a:pt x="726617" y="1750987"/>
                  </a:lnTo>
                  <a:lnTo>
                    <a:pt x="767562" y="1781454"/>
                  </a:lnTo>
                  <a:lnTo>
                    <a:pt x="809307" y="1811007"/>
                  </a:lnTo>
                  <a:lnTo>
                    <a:pt x="828370" y="1815541"/>
                  </a:lnTo>
                  <a:lnTo>
                    <a:pt x="844372" y="1806511"/>
                  </a:lnTo>
                  <a:lnTo>
                    <a:pt x="853020" y="1789544"/>
                  </a:lnTo>
                  <a:close/>
                </a:path>
                <a:path w="1148715" h="1816100">
                  <a:moveTo>
                    <a:pt x="1148168" y="1341869"/>
                  </a:moveTo>
                  <a:lnTo>
                    <a:pt x="1141691" y="1291247"/>
                  </a:lnTo>
                  <a:lnTo>
                    <a:pt x="1135456" y="1240574"/>
                  </a:lnTo>
                  <a:lnTo>
                    <a:pt x="1129461" y="1189837"/>
                  </a:lnTo>
                  <a:lnTo>
                    <a:pt x="1123708" y="1139063"/>
                  </a:lnTo>
                  <a:lnTo>
                    <a:pt x="1118184" y="1088237"/>
                  </a:lnTo>
                  <a:lnTo>
                    <a:pt x="1112901" y="1037361"/>
                  </a:lnTo>
                  <a:lnTo>
                    <a:pt x="1107859" y="986434"/>
                  </a:lnTo>
                  <a:lnTo>
                    <a:pt x="1103045" y="935482"/>
                  </a:lnTo>
                  <a:lnTo>
                    <a:pt x="1098461" y="884491"/>
                  </a:lnTo>
                  <a:lnTo>
                    <a:pt x="1094117" y="833462"/>
                  </a:lnTo>
                  <a:lnTo>
                    <a:pt x="1090015" y="782408"/>
                  </a:lnTo>
                  <a:lnTo>
                    <a:pt x="1086142" y="731329"/>
                  </a:lnTo>
                  <a:lnTo>
                    <a:pt x="1082497" y="680224"/>
                  </a:lnTo>
                  <a:lnTo>
                    <a:pt x="1079080" y="629094"/>
                  </a:lnTo>
                  <a:lnTo>
                    <a:pt x="1075905" y="577951"/>
                  </a:lnTo>
                  <a:lnTo>
                    <a:pt x="1072959" y="526796"/>
                  </a:lnTo>
                  <a:lnTo>
                    <a:pt x="1070241" y="475627"/>
                  </a:lnTo>
                  <a:lnTo>
                    <a:pt x="1067752" y="424446"/>
                  </a:lnTo>
                  <a:lnTo>
                    <a:pt x="1065491" y="373253"/>
                  </a:lnTo>
                  <a:lnTo>
                    <a:pt x="1063459" y="322072"/>
                  </a:lnTo>
                  <a:lnTo>
                    <a:pt x="1061643" y="273316"/>
                  </a:lnTo>
                  <a:lnTo>
                    <a:pt x="1060170" y="224561"/>
                  </a:lnTo>
                  <a:lnTo>
                    <a:pt x="1058964" y="175806"/>
                  </a:lnTo>
                  <a:lnTo>
                    <a:pt x="1057071" y="78308"/>
                  </a:lnTo>
                  <a:lnTo>
                    <a:pt x="1056259" y="29552"/>
                  </a:lnTo>
                  <a:lnTo>
                    <a:pt x="1052982" y="16408"/>
                  </a:lnTo>
                  <a:lnTo>
                    <a:pt x="1044371" y="5880"/>
                  </a:lnTo>
                  <a:lnTo>
                    <a:pt x="1032319" y="0"/>
                  </a:lnTo>
                  <a:lnTo>
                    <a:pt x="1018692" y="787"/>
                  </a:lnTo>
                  <a:lnTo>
                    <a:pt x="972477" y="16090"/>
                  </a:lnTo>
                  <a:lnTo>
                    <a:pt x="925703" y="29933"/>
                  </a:lnTo>
                  <a:lnTo>
                    <a:pt x="878484" y="42532"/>
                  </a:lnTo>
                  <a:lnTo>
                    <a:pt x="830973" y="54102"/>
                  </a:lnTo>
                  <a:lnTo>
                    <a:pt x="783272" y="64846"/>
                  </a:lnTo>
                  <a:lnTo>
                    <a:pt x="735507" y="74980"/>
                  </a:lnTo>
                  <a:lnTo>
                    <a:pt x="687832" y="84696"/>
                  </a:lnTo>
                  <a:lnTo>
                    <a:pt x="677595" y="88734"/>
                  </a:lnTo>
                  <a:lnTo>
                    <a:pt x="670737" y="95389"/>
                  </a:lnTo>
                  <a:lnTo>
                    <a:pt x="667029" y="103695"/>
                  </a:lnTo>
                  <a:lnTo>
                    <a:pt x="666242" y="112674"/>
                  </a:lnTo>
                  <a:lnTo>
                    <a:pt x="666242" y="118262"/>
                  </a:lnTo>
                  <a:lnTo>
                    <a:pt x="667042" y="120662"/>
                  </a:lnTo>
                  <a:lnTo>
                    <a:pt x="676922" y="170878"/>
                  </a:lnTo>
                  <a:lnTo>
                    <a:pt x="687146" y="221043"/>
                  </a:lnTo>
                  <a:lnTo>
                    <a:pt x="697750" y="271132"/>
                  </a:lnTo>
                  <a:lnTo>
                    <a:pt x="708748" y="321157"/>
                  </a:lnTo>
                  <a:lnTo>
                    <a:pt x="720166" y="371081"/>
                  </a:lnTo>
                  <a:lnTo>
                    <a:pt x="732040" y="420903"/>
                  </a:lnTo>
                  <a:lnTo>
                    <a:pt x="744385" y="470611"/>
                  </a:lnTo>
                  <a:lnTo>
                    <a:pt x="757237" y="520179"/>
                  </a:lnTo>
                  <a:lnTo>
                    <a:pt x="770610" y="569607"/>
                  </a:lnTo>
                  <a:lnTo>
                    <a:pt x="784529" y="618883"/>
                  </a:lnTo>
                  <a:lnTo>
                    <a:pt x="799033" y="667969"/>
                  </a:lnTo>
                  <a:lnTo>
                    <a:pt x="814120" y="716876"/>
                  </a:lnTo>
                  <a:lnTo>
                    <a:pt x="829856" y="765581"/>
                  </a:lnTo>
                  <a:lnTo>
                    <a:pt x="846226" y="814070"/>
                  </a:lnTo>
                  <a:lnTo>
                    <a:pt x="863282" y="862330"/>
                  </a:lnTo>
                  <a:lnTo>
                    <a:pt x="881024" y="910348"/>
                  </a:lnTo>
                  <a:lnTo>
                    <a:pt x="899515" y="958100"/>
                  </a:lnTo>
                  <a:lnTo>
                    <a:pt x="918743" y="1005598"/>
                  </a:lnTo>
                  <a:lnTo>
                    <a:pt x="938745" y="1052804"/>
                  </a:lnTo>
                  <a:lnTo>
                    <a:pt x="959561" y="1099705"/>
                  </a:lnTo>
                  <a:lnTo>
                    <a:pt x="979932" y="1143520"/>
                  </a:lnTo>
                  <a:lnTo>
                    <a:pt x="1001090" y="1187030"/>
                  </a:lnTo>
                  <a:lnTo>
                    <a:pt x="1022997" y="1230185"/>
                  </a:lnTo>
                  <a:lnTo>
                    <a:pt x="1045629" y="1272933"/>
                  </a:lnTo>
                  <a:lnTo>
                    <a:pt x="1068984" y="1315237"/>
                  </a:lnTo>
                  <a:lnTo>
                    <a:pt x="1093025" y="1357058"/>
                  </a:lnTo>
                  <a:lnTo>
                    <a:pt x="1127188" y="1369847"/>
                  </a:lnTo>
                  <a:lnTo>
                    <a:pt x="1143152" y="1360652"/>
                  </a:lnTo>
                  <a:lnTo>
                    <a:pt x="1148168" y="1341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152980" y="9448211"/>
              <a:ext cx="510540" cy="838835"/>
            </a:xfrm>
            <a:custGeom>
              <a:avLst/>
              <a:gdLst/>
              <a:ahLst/>
              <a:cxnLst/>
              <a:rect l="l" t="t" r="r" b="b"/>
              <a:pathLst>
                <a:path w="510540" h="838834">
                  <a:moveTo>
                    <a:pt x="510321" y="838788"/>
                  </a:moveTo>
                  <a:lnTo>
                    <a:pt x="424815" y="838788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8" y="671682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8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10321" y="838788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726204" y="7890522"/>
              <a:ext cx="824865" cy="765175"/>
            </a:xfrm>
            <a:custGeom>
              <a:avLst/>
              <a:gdLst/>
              <a:ahLst/>
              <a:cxnLst/>
              <a:rect l="l" t="t" r="r" b="b"/>
              <a:pathLst>
                <a:path w="824865" h="765175">
                  <a:moveTo>
                    <a:pt x="179628" y="736396"/>
                  </a:moveTo>
                  <a:lnTo>
                    <a:pt x="160743" y="574522"/>
                  </a:lnTo>
                  <a:lnTo>
                    <a:pt x="147650" y="467067"/>
                  </a:lnTo>
                  <a:lnTo>
                    <a:pt x="120891" y="437857"/>
                  </a:lnTo>
                  <a:lnTo>
                    <a:pt x="111988" y="437997"/>
                  </a:lnTo>
                  <a:lnTo>
                    <a:pt x="71424" y="480949"/>
                  </a:lnTo>
                  <a:lnTo>
                    <a:pt x="49352" y="517410"/>
                  </a:lnTo>
                  <a:lnTo>
                    <a:pt x="46951" y="519010"/>
                  </a:lnTo>
                  <a:lnTo>
                    <a:pt x="23876" y="553872"/>
                  </a:lnTo>
                  <a:lnTo>
                    <a:pt x="12585" y="587743"/>
                  </a:lnTo>
                  <a:lnTo>
                    <a:pt x="4419" y="596646"/>
                  </a:lnTo>
                  <a:lnTo>
                    <a:pt x="0" y="608025"/>
                  </a:lnTo>
                  <a:lnTo>
                    <a:pt x="673" y="620445"/>
                  </a:lnTo>
                  <a:lnTo>
                    <a:pt x="7797" y="632498"/>
                  </a:lnTo>
                  <a:lnTo>
                    <a:pt x="128473" y="757174"/>
                  </a:lnTo>
                  <a:lnTo>
                    <a:pt x="143878" y="764717"/>
                  </a:lnTo>
                  <a:lnTo>
                    <a:pt x="161239" y="762977"/>
                  </a:lnTo>
                  <a:lnTo>
                    <a:pt x="175006" y="753135"/>
                  </a:lnTo>
                  <a:lnTo>
                    <a:pt x="179628" y="736396"/>
                  </a:lnTo>
                  <a:close/>
                </a:path>
                <a:path w="824865" h="765175">
                  <a:moveTo>
                    <a:pt x="824585" y="29895"/>
                  </a:moveTo>
                  <a:lnTo>
                    <a:pt x="821753" y="15824"/>
                  </a:lnTo>
                  <a:lnTo>
                    <a:pt x="812698" y="5511"/>
                  </a:lnTo>
                  <a:lnTo>
                    <a:pt x="800201" y="0"/>
                  </a:lnTo>
                  <a:lnTo>
                    <a:pt x="787019" y="317"/>
                  </a:lnTo>
                  <a:lnTo>
                    <a:pt x="691057" y="28155"/>
                  </a:lnTo>
                  <a:lnTo>
                    <a:pt x="691057" y="229590"/>
                  </a:lnTo>
                  <a:lnTo>
                    <a:pt x="690321" y="228892"/>
                  </a:lnTo>
                  <a:lnTo>
                    <a:pt x="688721" y="228092"/>
                  </a:lnTo>
                  <a:lnTo>
                    <a:pt x="687920" y="227291"/>
                  </a:lnTo>
                  <a:lnTo>
                    <a:pt x="687920" y="226504"/>
                  </a:lnTo>
                  <a:lnTo>
                    <a:pt x="688721" y="224904"/>
                  </a:lnTo>
                  <a:lnTo>
                    <a:pt x="689521" y="224104"/>
                  </a:lnTo>
                  <a:lnTo>
                    <a:pt x="690321" y="225704"/>
                  </a:lnTo>
                  <a:lnTo>
                    <a:pt x="690321" y="228092"/>
                  </a:lnTo>
                  <a:lnTo>
                    <a:pt x="691057" y="229590"/>
                  </a:lnTo>
                  <a:lnTo>
                    <a:pt x="691057" y="28155"/>
                  </a:lnTo>
                  <a:lnTo>
                    <a:pt x="442569" y="100228"/>
                  </a:lnTo>
                  <a:lnTo>
                    <a:pt x="437769" y="101815"/>
                  </a:lnTo>
                  <a:lnTo>
                    <a:pt x="432968" y="104216"/>
                  </a:lnTo>
                  <a:lnTo>
                    <a:pt x="429780" y="108216"/>
                  </a:lnTo>
                  <a:lnTo>
                    <a:pt x="424116" y="111772"/>
                  </a:lnTo>
                  <a:lnTo>
                    <a:pt x="419290" y="116306"/>
                  </a:lnTo>
                  <a:lnTo>
                    <a:pt x="415505" y="121589"/>
                  </a:lnTo>
                  <a:lnTo>
                    <a:pt x="412991" y="127393"/>
                  </a:lnTo>
                  <a:lnTo>
                    <a:pt x="412076" y="139433"/>
                  </a:lnTo>
                  <a:lnTo>
                    <a:pt x="415886" y="149974"/>
                  </a:lnTo>
                  <a:lnTo>
                    <a:pt x="423443" y="158419"/>
                  </a:lnTo>
                  <a:lnTo>
                    <a:pt x="433768" y="164160"/>
                  </a:lnTo>
                  <a:lnTo>
                    <a:pt x="481952" y="183769"/>
                  </a:lnTo>
                  <a:lnTo>
                    <a:pt x="529158" y="205600"/>
                  </a:lnTo>
                  <a:lnTo>
                    <a:pt x="575284" y="229590"/>
                  </a:lnTo>
                  <a:lnTo>
                    <a:pt x="620229" y="255701"/>
                  </a:lnTo>
                  <a:lnTo>
                    <a:pt x="663917" y="283908"/>
                  </a:lnTo>
                  <a:lnTo>
                    <a:pt x="706221" y="314147"/>
                  </a:lnTo>
                  <a:lnTo>
                    <a:pt x="747064" y="346379"/>
                  </a:lnTo>
                  <a:lnTo>
                    <a:pt x="763485" y="353923"/>
                  </a:lnTo>
                  <a:lnTo>
                    <a:pt x="779526" y="352171"/>
                  </a:lnTo>
                  <a:lnTo>
                    <a:pt x="792124" y="342341"/>
                  </a:lnTo>
                  <a:lnTo>
                    <a:pt x="798207" y="325602"/>
                  </a:lnTo>
                  <a:lnTo>
                    <a:pt x="806780" y="229590"/>
                  </a:lnTo>
                  <a:lnTo>
                    <a:pt x="806843" y="228892"/>
                  </a:lnTo>
                  <a:lnTo>
                    <a:pt x="806919" y="228092"/>
                  </a:lnTo>
                  <a:lnTo>
                    <a:pt x="806983" y="227291"/>
                  </a:lnTo>
                  <a:lnTo>
                    <a:pt x="807059" y="226504"/>
                  </a:lnTo>
                  <a:lnTo>
                    <a:pt x="807123" y="225704"/>
                  </a:lnTo>
                  <a:lnTo>
                    <a:pt x="807199" y="224904"/>
                  </a:lnTo>
                  <a:lnTo>
                    <a:pt x="807275" y="224104"/>
                  </a:lnTo>
                  <a:lnTo>
                    <a:pt x="820191" y="79375"/>
                  </a:lnTo>
                  <a:lnTo>
                    <a:pt x="824585" y="29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246486" y="8989760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6" name="object 5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58943" y="355365"/>
            <a:ext cx="152423" cy="15246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89163" y="1244853"/>
            <a:ext cx="152423" cy="15246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34572" y="481328"/>
            <a:ext cx="152423" cy="15246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58744" y="0"/>
            <a:ext cx="152423" cy="13931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7403" y="1559557"/>
            <a:ext cx="152423" cy="15246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11575" y="1164139"/>
            <a:ext cx="152423" cy="15246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20351" y="2646755"/>
            <a:ext cx="152423" cy="15246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16451" y="1837981"/>
            <a:ext cx="152423" cy="15246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96946" y="2520791"/>
            <a:ext cx="152423" cy="15246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26182" y="3706640"/>
            <a:ext cx="152423" cy="152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362618" y="775054"/>
            <a:ext cx="5011419" cy="32626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3410" y="5402338"/>
            <a:ext cx="5011419" cy="32626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9711" y="1584026"/>
            <a:ext cx="10633075" cy="278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7000"/>
              </a:lnSpc>
              <a:spcBef>
                <a:spcPts val="100"/>
              </a:spcBef>
            </a:pPr>
            <a:r>
              <a:rPr sz="3100" spc="-270" dirty="0">
                <a:solidFill>
                  <a:srgbClr val="FFFFFF"/>
                </a:solidFill>
              </a:rPr>
              <a:t>To</a:t>
            </a:r>
            <a:r>
              <a:rPr sz="3100" spc="-280" dirty="0">
                <a:solidFill>
                  <a:srgbClr val="FFFFFF"/>
                </a:solidFill>
              </a:rPr>
              <a:t> </a:t>
            </a:r>
            <a:r>
              <a:rPr sz="3100" spc="-155" dirty="0">
                <a:solidFill>
                  <a:srgbClr val="FFFFFF"/>
                </a:solidFill>
              </a:rPr>
              <a:t>bring</a:t>
            </a:r>
            <a:r>
              <a:rPr sz="3100" spc="-275" dirty="0">
                <a:solidFill>
                  <a:srgbClr val="FFFFFF"/>
                </a:solidFill>
              </a:rPr>
              <a:t> </a:t>
            </a:r>
            <a:r>
              <a:rPr sz="3100" spc="-130" dirty="0">
                <a:solidFill>
                  <a:srgbClr val="FFFFFF"/>
                </a:solidFill>
              </a:rPr>
              <a:t>joy</a:t>
            </a:r>
            <a:r>
              <a:rPr sz="3100" spc="-275" dirty="0">
                <a:solidFill>
                  <a:srgbClr val="FFFFFF"/>
                </a:solidFill>
              </a:rPr>
              <a:t> </a:t>
            </a:r>
            <a:r>
              <a:rPr sz="3100" spc="-170" dirty="0">
                <a:solidFill>
                  <a:srgbClr val="FFFFFF"/>
                </a:solidFill>
              </a:rPr>
              <a:t>and</a:t>
            </a:r>
            <a:r>
              <a:rPr sz="3100" spc="-275" dirty="0">
                <a:solidFill>
                  <a:srgbClr val="FFFFFF"/>
                </a:solidFill>
              </a:rPr>
              <a:t> </a:t>
            </a:r>
            <a:r>
              <a:rPr sz="3100" spc="-225" dirty="0">
                <a:solidFill>
                  <a:srgbClr val="FFFFFF"/>
                </a:solidFill>
              </a:rPr>
              <a:t>warmth</a:t>
            </a:r>
            <a:r>
              <a:rPr sz="3100" spc="-275" dirty="0">
                <a:solidFill>
                  <a:srgbClr val="FFFFFF"/>
                </a:solidFill>
              </a:rPr>
              <a:t> </a:t>
            </a:r>
            <a:r>
              <a:rPr sz="3100" spc="-125" dirty="0">
                <a:solidFill>
                  <a:srgbClr val="FFFFFF"/>
                </a:solidFill>
              </a:rPr>
              <a:t>into</a:t>
            </a:r>
            <a:r>
              <a:rPr sz="3100" spc="-275" dirty="0">
                <a:solidFill>
                  <a:srgbClr val="FFFFFF"/>
                </a:solidFill>
              </a:rPr>
              <a:t> </a:t>
            </a:r>
            <a:r>
              <a:rPr sz="3100" spc="-160" dirty="0">
                <a:solidFill>
                  <a:srgbClr val="FFFFFF"/>
                </a:solidFill>
              </a:rPr>
              <a:t>every</a:t>
            </a:r>
            <a:r>
              <a:rPr sz="3100" spc="-275" dirty="0">
                <a:solidFill>
                  <a:srgbClr val="FFFFFF"/>
                </a:solidFill>
              </a:rPr>
              <a:t> </a:t>
            </a:r>
            <a:r>
              <a:rPr sz="3100" spc="-185" dirty="0">
                <a:solidFill>
                  <a:srgbClr val="FFFFFF"/>
                </a:solidFill>
              </a:rPr>
              <a:t>home</a:t>
            </a:r>
            <a:r>
              <a:rPr sz="3100" spc="-275" dirty="0">
                <a:solidFill>
                  <a:srgbClr val="FFFFFF"/>
                </a:solidFill>
              </a:rPr>
              <a:t> </a:t>
            </a:r>
            <a:r>
              <a:rPr sz="3100" spc="-10" dirty="0">
                <a:solidFill>
                  <a:srgbClr val="FFFFFF"/>
                </a:solidFill>
              </a:rPr>
              <a:t>through </a:t>
            </a:r>
            <a:r>
              <a:rPr sz="3100" spc="-170" dirty="0">
                <a:solidFill>
                  <a:srgbClr val="FFFFFF"/>
                </a:solidFill>
              </a:rPr>
              <a:t>handcrafted,</a:t>
            </a:r>
            <a:r>
              <a:rPr sz="3100" spc="-250" dirty="0">
                <a:solidFill>
                  <a:srgbClr val="FFFFFF"/>
                </a:solidFill>
              </a:rPr>
              <a:t> </a:t>
            </a:r>
            <a:r>
              <a:rPr sz="3100" spc="-120" dirty="0">
                <a:solidFill>
                  <a:srgbClr val="FFFFFF"/>
                </a:solidFill>
              </a:rPr>
              <a:t>high-</a:t>
            </a:r>
            <a:r>
              <a:rPr sz="3100" spc="-145" dirty="0">
                <a:solidFill>
                  <a:srgbClr val="FFFFFF"/>
                </a:solidFill>
              </a:rPr>
              <a:t>quality</a:t>
            </a:r>
            <a:r>
              <a:rPr sz="3100" spc="-250" dirty="0">
                <a:solidFill>
                  <a:srgbClr val="FFFFFF"/>
                </a:solidFill>
              </a:rPr>
              <a:t> </a:t>
            </a:r>
            <a:r>
              <a:rPr sz="3100" spc="-225" dirty="0">
                <a:solidFill>
                  <a:srgbClr val="FFFFFF"/>
                </a:solidFill>
              </a:rPr>
              <a:t>baked</a:t>
            </a:r>
            <a:r>
              <a:rPr sz="3100" spc="-245" dirty="0">
                <a:solidFill>
                  <a:srgbClr val="FFFFFF"/>
                </a:solidFill>
              </a:rPr>
              <a:t> </a:t>
            </a:r>
            <a:r>
              <a:rPr sz="3100" spc="-210" dirty="0">
                <a:solidFill>
                  <a:srgbClr val="FFFFFF"/>
                </a:solidFill>
              </a:rPr>
              <a:t>goods</a:t>
            </a:r>
            <a:r>
              <a:rPr sz="3100" spc="-250" dirty="0">
                <a:solidFill>
                  <a:srgbClr val="FFFFFF"/>
                </a:solidFill>
              </a:rPr>
              <a:t> </a:t>
            </a:r>
            <a:r>
              <a:rPr sz="3100" spc="-220" dirty="0">
                <a:solidFill>
                  <a:srgbClr val="FFFFFF"/>
                </a:solidFill>
              </a:rPr>
              <a:t>made</a:t>
            </a:r>
            <a:r>
              <a:rPr sz="3100" spc="-245" dirty="0">
                <a:solidFill>
                  <a:srgbClr val="FFFFFF"/>
                </a:solidFill>
              </a:rPr>
              <a:t> </a:t>
            </a:r>
            <a:r>
              <a:rPr sz="3100" spc="-220" dirty="0">
                <a:solidFill>
                  <a:srgbClr val="FFFFFF"/>
                </a:solidFill>
              </a:rPr>
              <a:t>with</a:t>
            </a:r>
            <a:r>
              <a:rPr sz="3100" spc="-250" dirty="0">
                <a:solidFill>
                  <a:srgbClr val="FFFFFF"/>
                </a:solidFill>
              </a:rPr>
              <a:t> </a:t>
            </a:r>
            <a:r>
              <a:rPr sz="3100" spc="-35" dirty="0">
                <a:solidFill>
                  <a:srgbClr val="FFFFFF"/>
                </a:solidFill>
              </a:rPr>
              <a:t>love, </a:t>
            </a:r>
            <a:r>
              <a:rPr sz="3100" spc="-170" dirty="0">
                <a:solidFill>
                  <a:srgbClr val="FFFFFF"/>
                </a:solidFill>
              </a:rPr>
              <a:t>fresh</a:t>
            </a:r>
            <a:r>
              <a:rPr sz="3100" spc="-275" dirty="0">
                <a:solidFill>
                  <a:srgbClr val="FFFFFF"/>
                </a:solidFill>
              </a:rPr>
              <a:t> </a:t>
            </a:r>
            <a:r>
              <a:rPr sz="3100" spc="-185" dirty="0">
                <a:solidFill>
                  <a:srgbClr val="FFFFFF"/>
                </a:solidFill>
              </a:rPr>
              <a:t>ingredients,</a:t>
            </a:r>
            <a:r>
              <a:rPr sz="3100" spc="-270" dirty="0">
                <a:solidFill>
                  <a:srgbClr val="FFFFFF"/>
                </a:solidFill>
              </a:rPr>
              <a:t> </a:t>
            </a:r>
            <a:r>
              <a:rPr sz="3100" spc="-170" dirty="0">
                <a:solidFill>
                  <a:srgbClr val="FFFFFF"/>
                </a:solidFill>
              </a:rPr>
              <a:t>and</a:t>
            </a:r>
            <a:r>
              <a:rPr sz="3100" spc="-270" dirty="0">
                <a:solidFill>
                  <a:srgbClr val="FFFFFF"/>
                </a:solidFill>
              </a:rPr>
              <a:t> </a:t>
            </a:r>
            <a:r>
              <a:rPr sz="3100" spc="-310" dirty="0">
                <a:solidFill>
                  <a:srgbClr val="FFFFFF"/>
                </a:solidFill>
              </a:rPr>
              <a:t>a</a:t>
            </a:r>
            <a:r>
              <a:rPr sz="3100" spc="-270" dirty="0">
                <a:solidFill>
                  <a:srgbClr val="FFFFFF"/>
                </a:solidFill>
              </a:rPr>
              <a:t> </a:t>
            </a:r>
            <a:r>
              <a:rPr sz="3100" spc="-180" dirty="0">
                <a:solidFill>
                  <a:srgbClr val="FFFFFF"/>
                </a:solidFill>
              </a:rPr>
              <a:t>personal</a:t>
            </a:r>
            <a:r>
              <a:rPr sz="3100" spc="-270" dirty="0">
                <a:solidFill>
                  <a:srgbClr val="FFFFFF"/>
                </a:solidFill>
              </a:rPr>
              <a:t> </a:t>
            </a:r>
            <a:r>
              <a:rPr sz="3100" spc="-175" dirty="0">
                <a:solidFill>
                  <a:srgbClr val="FFFFFF"/>
                </a:solidFill>
              </a:rPr>
              <a:t>touch.</a:t>
            </a:r>
            <a:r>
              <a:rPr sz="3100" spc="-270" dirty="0">
                <a:solidFill>
                  <a:srgbClr val="FFFFFF"/>
                </a:solidFill>
              </a:rPr>
              <a:t> </a:t>
            </a:r>
            <a:r>
              <a:rPr sz="3100" spc="-240" dirty="0">
                <a:solidFill>
                  <a:srgbClr val="FFFFFF"/>
                </a:solidFill>
              </a:rPr>
              <a:t>We</a:t>
            </a:r>
            <a:r>
              <a:rPr sz="3100" spc="-270" dirty="0">
                <a:solidFill>
                  <a:srgbClr val="FFFFFF"/>
                </a:solidFill>
              </a:rPr>
              <a:t> </a:t>
            </a:r>
            <a:r>
              <a:rPr sz="3100" spc="-235" dirty="0">
                <a:solidFill>
                  <a:srgbClr val="FFFFFF"/>
                </a:solidFill>
              </a:rPr>
              <a:t>aim</a:t>
            </a:r>
            <a:r>
              <a:rPr sz="3100" spc="-270" dirty="0">
                <a:solidFill>
                  <a:srgbClr val="FFFFFF"/>
                </a:solidFill>
              </a:rPr>
              <a:t> </a:t>
            </a:r>
            <a:r>
              <a:rPr sz="3100" spc="-25" dirty="0">
                <a:solidFill>
                  <a:srgbClr val="FFFFFF"/>
                </a:solidFill>
              </a:rPr>
              <a:t>to </a:t>
            </a:r>
            <a:r>
              <a:rPr sz="3100" spc="-229" dirty="0">
                <a:solidFill>
                  <a:srgbClr val="FFFFFF"/>
                </a:solidFill>
              </a:rPr>
              <a:t>create</a:t>
            </a:r>
            <a:r>
              <a:rPr sz="3100" spc="-265" dirty="0">
                <a:solidFill>
                  <a:srgbClr val="FFFFFF"/>
                </a:solidFill>
              </a:rPr>
              <a:t> </a:t>
            </a:r>
            <a:r>
              <a:rPr sz="3100" spc="-185" dirty="0">
                <a:solidFill>
                  <a:srgbClr val="FFFFFF"/>
                </a:solidFill>
              </a:rPr>
              <a:t>memorable</a:t>
            </a:r>
            <a:r>
              <a:rPr sz="3100" spc="-260" dirty="0">
                <a:solidFill>
                  <a:srgbClr val="FFFFFF"/>
                </a:solidFill>
              </a:rPr>
              <a:t> </a:t>
            </a:r>
            <a:r>
              <a:rPr sz="3100" spc="-204" dirty="0">
                <a:solidFill>
                  <a:srgbClr val="FFFFFF"/>
                </a:solidFill>
              </a:rPr>
              <a:t>moments</a:t>
            </a:r>
            <a:r>
              <a:rPr sz="3100" spc="-265" dirty="0">
                <a:solidFill>
                  <a:srgbClr val="FFFFFF"/>
                </a:solidFill>
              </a:rPr>
              <a:t> </a:t>
            </a:r>
            <a:r>
              <a:rPr sz="3100" spc="-220" dirty="0">
                <a:solidFill>
                  <a:srgbClr val="FFFFFF"/>
                </a:solidFill>
              </a:rPr>
              <a:t>with</a:t>
            </a:r>
            <a:r>
              <a:rPr sz="3100" spc="-260" dirty="0">
                <a:solidFill>
                  <a:srgbClr val="FFFFFF"/>
                </a:solidFill>
              </a:rPr>
              <a:t> </a:t>
            </a:r>
            <a:r>
              <a:rPr sz="3100" spc="-160" dirty="0">
                <a:solidFill>
                  <a:srgbClr val="FFFFFF"/>
                </a:solidFill>
              </a:rPr>
              <a:t>every</a:t>
            </a:r>
            <a:r>
              <a:rPr sz="3100" spc="-260" dirty="0">
                <a:solidFill>
                  <a:srgbClr val="FFFFFF"/>
                </a:solidFill>
              </a:rPr>
              <a:t> </a:t>
            </a:r>
            <a:r>
              <a:rPr sz="3100" spc="-155" dirty="0">
                <a:solidFill>
                  <a:srgbClr val="FFFFFF"/>
                </a:solidFill>
              </a:rPr>
              <a:t>bite,</a:t>
            </a:r>
            <a:r>
              <a:rPr sz="3100" spc="-265" dirty="0">
                <a:solidFill>
                  <a:srgbClr val="FFFFFF"/>
                </a:solidFill>
              </a:rPr>
              <a:t> </a:t>
            </a:r>
            <a:r>
              <a:rPr sz="3100" spc="-80" dirty="0">
                <a:solidFill>
                  <a:srgbClr val="FFFFFF"/>
                </a:solidFill>
              </a:rPr>
              <a:t>delivering </a:t>
            </a:r>
            <a:r>
              <a:rPr sz="3100" spc="-204" dirty="0">
                <a:solidFill>
                  <a:srgbClr val="FFFFFF"/>
                </a:solidFill>
              </a:rPr>
              <a:t>homemade</a:t>
            </a:r>
            <a:r>
              <a:rPr sz="3100" spc="-260" dirty="0">
                <a:solidFill>
                  <a:srgbClr val="FFFFFF"/>
                </a:solidFill>
              </a:rPr>
              <a:t> </a:t>
            </a:r>
            <a:r>
              <a:rPr sz="3100" spc="-225" dirty="0">
                <a:solidFill>
                  <a:srgbClr val="FFFFFF"/>
                </a:solidFill>
              </a:rPr>
              <a:t>goodness</a:t>
            </a:r>
            <a:r>
              <a:rPr sz="3100" spc="-260" dirty="0">
                <a:solidFill>
                  <a:srgbClr val="FFFFFF"/>
                </a:solidFill>
              </a:rPr>
              <a:t> </a:t>
            </a:r>
            <a:r>
              <a:rPr sz="3100" spc="-155" dirty="0">
                <a:solidFill>
                  <a:srgbClr val="FFFFFF"/>
                </a:solidFill>
              </a:rPr>
              <a:t>that</a:t>
            </a:r>
            <a:r>
              <a:rPr sz="3100" spc="-260" dirty="0">
                <a:solidFill>
                  <a:srgbClr val="FFFFFF"/>
                </a:solidFill>
              </a:rPr>
              <a:t> </a:t>
            </a:r>
            <a:r>
              <a:rPr sz="3100" spc="-200" dirty="0">
                <a:solidFill>
                  <a:srgbClr val="FFFFFF"/>
                </a:solidFill>
              </a:rPr>
              <a:t>feels</a:t>
            </a:r>
            <a:r>
              <a:rPr sz="3100" spc="-254" dirty="0">
                <a:solidFill>
                  <a:srgbClr val="FFFFFF"/>
                </a:solidFill>
              </a:rPr>
              <a:t> </a:t>
            </a:r>
            <a:r>
              <a:rPr sz="3100" spc="-229" dirty="0">
                <a:solidFill>
                  <a:srgbClr val="FFFFFF"/>
                </a:solidFill>
              </a:rPr>
              <a:t>like</a:t>
            </a:r>
            <a:r>
              <a:rPr sz="3100" spc="-260" dirty="0">
                <a:solidFill>
                  <a:srgbClr val="FFFFFF"/>
                </a:solidFill>
              </a:rPr>
              <a:t> </a:t>
            </a:r>
            <a:r>
              <a:rPr sz="3100" spc="-10" dirty="0">
                <a:solidFill>
                  <a:srgbClr val="FFFFFF"/>
                </a:solidFill>
              </a:rPr>
              <a:t>home."</a:t>
            </a:r>
            <a:endParaRPr sz="3100"/>
          </a:p>
        </p:txBody>
      </p:sp>
      <p:sp>
        <p:nvSpPr>
          <p:cNvPr id="5" name="object 5"/>
          <p:cNvSpPr txBox="1"/>
          <p:nvPr/>
        </p:nvSpPr>
        <p:spPr>
          <a:xfrm>
            <a:off x="7102042" y="6183770"/>
            <a:ext cx="10521315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7000"/>
              </a:lnSpc>
              <a:spcBef>
                <a:spcPts val="95"/>
              </a:spcBef>
            </a:pPr>
            <a:r>
              <a:rPr sz="30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"To</a:t>
            </a:r>
            <a:r>
              <a:rPr sz="3000" spc="-2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be</a:t>
            </a:r>
            <a:r>
              <a:rPr sz="3000" spc="-2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3000" spc="-2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beloved</a:t>
            </a:r>
            <a:r>
              <a:rPr sz="3000" spc="-2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home</a:t>
            </a:r>
            <a:r>
              <a:rPr sz="3000" spc="-2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baking</a:t>
            </a:r>
            <a:r>
              <a:rPr sz="3000" spc="-2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brand</a:t>
            </a:r>
            <a:r>
              <a:rPr sz="3000" spc="-2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5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known</a:t>
            </a:r>
            <a:r>
              <a:rPr sz="3000" spc="-2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for</a:t>
            </a:r>
            <a:r>
              <a:rPr sz="3000" spc="-2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its </a:t>
            </a:r>
            <a:r>
              <a:rPr sz="3000" spc="-1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commitment</a:t>
            </a:r>
            <a:r>
              <a:rPr sz="3000" spc="-2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3000" spc="-2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quality,</a:t>
            </a:r>
            <a:r>
              <a:rPr sz="3000" spc="-2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creativity,</a:t>
            </a:r>
            <a:r>
              <a:rPr sz="3000" spc="-2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3000" spc="-2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customer </a:t>
            </a:r>
            <a:r>
              <a:rPr sz="30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satisfaction.</a:t>
            </a:r>
            <a:r>
              <a:rPr sz="3000" spc="-2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We</a:t>
            </a:r>
            <a:r>
              <a:rPr sz="3000" spc="-2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envision</a:t>
            </a:r>
            <a:r>
              <a:rPr sz="3000" spc="-2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3000" spc="-2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world</a:t>
            </a:r>
            <a:r>
              <a:rPr sz="3000" spc="-2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where</a:t>
            </a:r>
            <a:r>
              <a:rPr sz="3000" spc="-2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our</a:t>
            </a:r>
            <a:r>
              <a:rPr sz="3000" spc="-2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baked</a:t>
            </a:r>
            <a:r>
              <a:rPr sz="3000" spc="-2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treats </a:t>
            </a:r>
            <a:r>
              <a:rPr sz="3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bring</a:t>
            </a:r>
            <a:r>
              <a:rPr sz="3000" spc="-2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people</a:t>
            </a:r>
            <a:r>
              <a:rPr sz="3000" spc="-2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together,</a:t>
            </a:r>
            <a:r>
              <a:rPr sz="3000" spc="-2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spread</a:t>
            </a:r>
            <a:r>
              <a:rPr sz="3000" spc="-2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happiness,</a:t>
            </a:r>
            <a:r>
              <a:rPr sz="3000" spc="-2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3000" spc="-2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inspire</a:t>
            </a:r>
            <a:r>
              <a:rPr sz="3000" spc="-2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 </a:t>
            </a:r>
            <a:r>
              <a:rPr sz="30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passion</a:t>
            </a:r>
            <a:r>
              <a:rPr sz="3000" spc="-2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for</a:t>
            </a:r>
            <a:r>
              <a:rPr sz="3000" spc="-2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homemade</a:t>
            </a:r>
            <a:r>
              <a:rPr sz="3000" spc="-2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delights."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16398" y="2385582"/>
            <a:ext cx="290512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385" dirty="0">
                <a:latin typeface="Arial Black" panose="020B0A04020102020204"/>
                <a:cs typeface="Arial Black" panose="020B0A04020102020204"/>
              </a:rPr>
              <a:t>MISSION</a:t>
            </a:r>
            <a:endParaRPr sz="5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7527" y="7082690"/>
            <a:ext cx="274447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445" dirty="0">
                <a:latin typeface="Arial Black" panose="020B0A04020102020204"/>
                <a:cs typeface="Arial Black" panose="020B0A04020102020204"/>
              </a:rPr>
              <a:t>VISSION</a:t>
            </a:r>
            <a:endParaRPr sz="52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95003" cy="19325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110067"/>
            <a:ext cx="1388571" cy="21769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86683" y="8561510"/>
            <a:ext cx="2202669" cy="1727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53132" y="4025572"/>
            <a:ext cx="5516213" cy="54115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253299" y="5432888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53299" y="66616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53299" y="7890338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550012" y="3915491"/>
            <a:ext cx="3983354" cy="5416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2485">
              <a:lnSpc>
                <a:spcPct val="100000"/>
              </a:lnSpc>
              <a:spcBef>
                <a:spcPts val="100"/>
              </a:spcBef>
            </a:pPr>
            <a:r>
              <a:rPr lang="en-IN" sz="5400" spc="-475" dirty="0">
                <a:latin typeface="Arial Black" panose="020B0A04020102020204"/>
                <a:cs typeface="Arial Black" panose="020B0A04020102020204"/>
              </a:rPr>
              <a:t>WHAT</a:t>
            </a:r>
            <a:endParaRPr sz="5350" dirty="0">
              <a:latin typeface="Arial Black" panose="020B0A04020102020204"/>
              <a:cs typeface="Arial Black" panose="020B0A04020102020204"/>
            </a:endParaRPr>
          </a:p>
          <a:p>
            <a:pPr marL="12700" marR="5080" algn="ctr">
              <a:lnSpc>
                <a:spcPct val="117000"/>
              </a:lnSpc>
              <a:spcBef>
                <a:spcPts val="3715"/>
              </a:spcBef>
            </a:pPr>
            <a:r>
              <a:rPr sz="2300" spc="114" dirty="0">
                <a:latin typeface="Tahoma"/>
                <a:cs typeface="Tahoma"/>
              </a:rPr>
              <a:t>Bake</a:t>
            </a:r>
            <a:r>
              <a:rPr sz="2300" spc="-125" dirty="0">
                <a:latin typeface="Tahoma"/>
                <a:cs typeface="Tahoma"/>
              </a:rPr>
              <a:t> </a:t>
            </a:r>
            <a:r>
              <a:rPr sz="2300" spc="110" dirty="0">
                <a:latin typeface="Tahoma"/>
                <a:cs typeface="Tahoma"/>
              </a:rPr>
              <a:t>fresh,</a:t>
            </a:r>
            <a:r>
              <a:rPr sz="2300" spc="-120" dirty="0">
                <a:latin typeface="Tahoma"/>
                <a:cs typeface="Tahoma"/>
              </a:rPr>
              <a:t> </a:t>
            </a:r>
            <a:r>
              <a:rPr sz="2300" spc="145" dirty="0">
                <a:latin typeface="Tahoma"/>
                <a:cs typeface="Tahoma"/>
              </a:rPr>
              <a:t>handcrafted </a:t>
            </a:r>
            <a:r>
              <a:rPr sz="2300" spc="65" dirty="0">
                <a:latin typeface="Tahoma"/>
                <a:cs typeface="Tahoma"/>
              </a:rPr>
              <a:t>cakes,</a:t>
            </a:r>
            <a:r>
              <a:rPr sz="2300" spc="-110" dirty="0">
                <a:latin typeface="Tahoma"/>
                <a:cs typeface="Tahoma"/>
              </a:rPr>
              <a:t> </a:t>
            </a:r>
            <a:r>
              <a:rPr sz="2300" spc="70" dirty="0">
                <a:latin typeface="Tahoma"/>
                <a:cs typeface="Tahoma"/>
              </a:rPr>
              <a:t>cookies,</a:t>
            </a:r>
            <a:r>
              <a:rPr sz="2300" spc="-105" dirty="0">
                <a:latin typeface="Tahoma"/>
                <a:cs typeface="Tahoma"/>
              </a:rPr>
              <a:t> </a:t>
            </a:r>
            <a:r>
              <a:rPr sz="2300" spc="95" dirty="0">
                <a:latin typeface="Tahoma"/>
                <a:cs typeface="Tahoma"/>
              </a:rPr>
              <a:t>pastries,</a:t>
            </a:r>
            <a:r>
              <a:rPr sz="2300" spc="-110" dirty="0">
                <a:latin typeface="Tahoma"/>
                <a:cs typeface="Tahoma"/>
              </a:rPr>
              <a:t> </a:t>
            </a:r>
            <a:r>
              <a:rPr sz="2300" spc="95" dirty="0">
                <a:latin typeface="Tahoma"/>
                <a:cs typeface="Tahoma"/>
              </a:rPr>
              <a:t>and </a:t>
            </a:r>
            <a:r>
              <a:rPr sz="2300" spc="160" dirty="0">
                <a:latin typeface="Tahoma"/>
                <a:cs typeface="Tahoma"/>
              </a:rPr>
              <a:t>other</a:t>
            </a:r>
            <a:r>
              <a:rPr sz="2300" spc="-114" dirty="0">
                <a:latin typeface="Tahoma"/>
                <a:cs typeface="Tahoma"/>
              </a:rPr>
              <a:t> </a:t>
            </a:r>
            <a:r>
              <a:rPr sz="2300" spc="120" dirty="0">
                <a:latin typeface="Tahoma"/>
                <a:cs typeface="Tahoma"/>
              </a:rPr>
              <a:t>treats.</a:t>
            </a:r>
            <a:endParaRPr sz="2300" dirty="0">
              <a:latin typeface="Tahoma"/>
              <a:cs typeface="Tahoma"/>
            </a:endParaRPr>
          </a:p>
          <a:p>
            <a:pPr marL="31750" marR="24130" indent="-635" algn="ctr">
              <a:lnSpc>
                <a:spcPct val="117000"/>
              </a:lnSpc>
            </a:pPr>
            <a:r>
              <a:rPr sz="2300" spc="215" dirty="0">
                <a:latin typeface="Tahoma"/>
                <a:cs typeface="Tahoma"/>
              </a:rPr>
              <a:t>Offer</a:t>
            </a:r>
            <a:r>
              <a:rPr sz="2300" spc="-120" dirty="0">
                <a:latin typeface="Tahoma"/>
                <a:cs typeface="Tahoma"/>
              </a:rPr>
              <a:t> </a:t>
            </a:r>
            <a:r>
              <a:rPr sz="2300" spc="130" dirty="0">
                <a:latin typeface="Tahoma"/>
                <a:cs typeface="Tahoma"/>
              </a:rPr>
              <a:t>customized</a:t>
            </a:r>
            <a:r>
              <a:rPr sz="2300" spc="-114" dirty="0">
                <a:latin typeface="Tahoma"/>
                <a:cs typeface="Tahoma"/>
              </a:rPr>
              <a:t> </a:t>
            </a:r>
            <a:r>
              <a:rPr sz="2300" spc="95" dirty="0">
                <a:latin typeface="Tahoma"/>
                <a:cs typeface="Tahoma"/>
              </a:rPr>
              <a:t>baked </a:t>
            </a:r>
            <a:r>
              <a:rPr sz="2300" spc="105" dirty="0">
                <a:latin typeface="Tahoma"/>
                <a:cs typeface="Tahoma"/>
              </a:rPr>
              <a:t>goods</a:t>
            </a:r>
            <a:r>
              <a:rPr sz="2300" spc="-130" dirty="0">
                <a:latin typeface="Tahoma"/>
                <a:cs typeface="Tahoma"/>
              </a:rPr>
              <a:t> </a:t>
            </a:r>
            <a:r>
              <a:rPr sz="2300" spc="220" dirty="0">
                <a:latin typeface="Tahoma"/>
                <a:cs typeface="Tahoma"/>
              </a:rPr>
              <a:t>for</a:t>
            </a:r>
            <a:r>
              <a:rPr sz="2300" spc="-130" dirty="0">
                <a:latin typeface="Tahoma"/>
                <a:cs typeface="Tahoma"/>
              </a:rPr>
              <a:t> </a:t>
            </a:r>
            <a:r>
              <a:rPr sz="2300" spc="105" dirty="0">
                <a:latin typeface="Tahoma"/>
                <a:cs typeface="Tahoma"/>
              </a:rPr>
              <a:t>birthdays, </a:t>
            </a:r>
            <a:r>
              <a:rPr sz="2300" spc="65" dirty="0">
                <a:latin typeface="Tahoma"/>
                <a:cs typeface="Tahoma"/>
              </a:rPr>
              <a:t>weddings,</a:t>
            </a:r>
            <a:r>
              <a:rPr sz="2300" spc="-130" dirty="0">
                <a:latin typeface="Tahoma"/>
                <a:cs typeface="Tahoma"/>
              </a:rPr>
              <a:t> </a:t>
            </a:r>
            <a:r>
              <a:rPr sz="2300" spc="120" dirty="0">
                <a:latin typeface="Tahoma"/>
                <a:cs typeface="Tahoma"/>
              </a:rPr>
              <a:t>and</a:t>
            </a:r>
            <a:r>
              <a:rPr sz="2300" spc="-125" dirty="0">
                <a:latin typeface="Tahoma"/>
                <a:cs typeface="Tahoma"/>
              </a:rPr>
              <a:t> </a:t>
            </a:r>
            <a:r>
              <a:rPr sz="2300" spc="105" dirty="0">
                <a:latin typeface="Tahoma"/>
                <a:cs typeface="Tahoma"/>
              </a:rPr>
              <a:t>celebrations.</a:t>
            </a:r>
            <a:endParaRPr sz="2300" dirty="0">
              <a:latin typeface="Tahoma"/>
              <a:cs typeface="Tahoma"/>
            </a:endParaRPr>
          </a:p>
          <a:p>
            <a:pPr marL="363855" marR="356235" indent="-635" algn="ctr">
              <a:lnSpc>
                <a:spcPct val="117000"/>
              </a:lnSpc>
            </a:pPr>
            <a:r>
              <a:rPr sz="2300" spc="160" dirty="0">
                <a:latin typeface="Tahoma"/>
                <a:cs typeface="Tahoma"/>
              </a:rPr>
              <a:t>Provide</a:t>
            </a:r>
            <a:r>
              <a:rPr sz="2300" spc="-114" dirty="0">
                <a:latin typeface="Tahoma"/>
                <a:cs typeface="Tahoma"/>
              </a:rPr>
              <a:t> </a:t>
            </a:r>
            <a:r>
              <a:rPr sz="2300" spc="95" dirty="0">
                <a:latin typeface="Tahoma"/>
                <a:cs typeface="Tahoma"/>
              </a:rPr>
              <a:t>high-</a:t>
            </a:r>
            <a:r>
              <a:rPr sz="2300" spc="105" dirty="0">
                <a:latin typeface="Tahoma"/>
                <a:cs typeface="Tahoma"/>
              </a:rPr>
              <a:t>quality, </a:t>
            </a:r>
            <a:r>
              <a:rPr sz="2300" spc="165" dirty="0">
                <a:latin typeface="Tahoma"/>
                <a:cs typeface="Tahoma"/>
              </a:rPr>
              <a:t>preservative-</a:t>
            </a:r>
            <a:r>
              <a:rPr sz="2300" spc="114" dirty="0">
                <a:latin typeface="Tahoma"/>
                <a:cs typeface="Tahoma"/>
              </a:rPr>
              <a:t>free,</a:t>
            </a:r>
            <a:r>
              <a:rPr sz="2300" spc="-100" dirty="0">
                <a:latin typeface="Tahoma"/>
                <a:cs typeface="Tahoma"/>
              </a:rPr>
              <a:t> </a:t>
            </a:r>
            <a:r>
              <a:rPr sz="2300" spc="95" dirty="0">
                <a:latin typeface="Tahoma"/>
                <a:cs typeface="Tahoma"/>
              </a:rPr>
              <a:t>and </a:t>
            </a:r>
            <a:r>
              <a:rPr sz="2300" spc="155" dirty="0">
                <a:latin typeface="Tahoma"/>
                <a:cs typeface="Tahoma"/>
              </a:rPr>
              <a:t>delightful</a:t>
            </a:r>
            <a:r>
              <a:rPr sz="2300" spc="-135" dirty="0">
                <a:latin typeface="Tahoma"/>
                <a:cs typeface="Tahoma"/>
              </a:rPr>
              <a:t> </a:t>
            </a:r>
            <a:r>
              <a:rPr sz="2300" spc="80" dirty="0">
                <a:latin typeface="Tahoma"/>
                <a:cs typeface="Tahoma"/>
              </a:rPr>
              <a:t>homemade </a:t>
            </a:r>
            <a:r>
              <a:rPr sz="2300" spc="150" dirty="0">
                <a:latin typeface="Tahoma"/>
                <a:cs typeface="Tahoma"/>
              </a:rPr>
              <a:t>flavors.</a:t>
            </a:r>
            <a:endParaRPr sz="2300" dirty="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66822" cy="22115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110067"/>
            <a:ext cx="1388571" cy="21769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18910" y="563051"/>
            <a:ext cx="152423" cy="1524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17148" y="877755"/>
            <a:ext cx="152423" cy="1524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0096" y="1964953"/>
            <a:ext cx="152423" cy="1524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46196" y="1156179"/>
            <a:ext cx="152423" cy="1524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44135" y="365080"/>
            <a:ext cx="5161455" cy="249993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2724043" y="2231875"/>
            <a:ext cx="5671185" cy="7887970"/>
            <a:chOff x="12619169" y="2401067"/>
            <a:chExt cx="5671185" cy="7887970"/>
          </a:xfrm>
        </p:grpSpPr>
        <p:sp>
          <p:nvSpPr>
            <p:cNvPr id="15" name="object 15"/>
            <p:cNvSpPr/>
            <p:nvPr/>
          </p:nvSpPr>
          <p:spPr>
            <a:xfrm>
              <a:off x="15837269" y="7375664"/>
              <a:ext cx="2451100" cy="2911475"/>
            </a:xfrm>
            <a:custGeom>
              <a:avLst/>
              <a:gdLst/>
              <a:ahLst/>
              <a:cxnLst/>
              <a:rect l="l" t="t" r="r" b="b"/>
              <a:pathLst>
                <a:path w="2451100" h="2911475">
                  <a:moveTo>
                    <a:pt x="2450730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1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5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5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62828" y="9891"/>
                  </a:lnTo>
                  <a:lnTo>
                    <a:pt x="2303925" y="16509"/>
                  </a:lnTo>
                  <a:lnTo>
                    <a:pt x="2344572" y="24926"/>
                  </a:lnTo>
                  <a:lnTo>
                    <a:pt x="2384545" y="35291"/>
                  </a:lnTo>
                  <a:lnTo>
                    <a:pt x="2425904" y="48378"/>
                  </a:lnTo>
                  <a:lnTo>
                    <a:pt x="2450730" y="57393"/>
                  </a:lnTo>
                  <a:lnTo>
                    <a:pt x="2450730" y="364144"/>
                  </a:lnTo>
                  <a:close/>
                </a:path>
                <a:path w="2451100" h="2911475">
                  <a:moveTo>
                    <a:pt x="2450730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5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29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450730" y="364144"/>
                  </a:lnTo>
                  <a:lnTo>
                    <a:pt x="2450730" y="865678"/>
                  </a:lnTo>
                  <a:close/>
                </a:path>
                <a:path w="2451100" h="2911475">
                  <a:moveTo>
                    <a:pt x="2450730" y="2911335"/>
                  </a:moveTo>
                  <a:lnTo>
                    <a:pt x="590801" y="2911335"/>
                  </a:lnTo>
                  <a:lnTo>
                    <a:pt x="584759" y="2905963"/>
                  </a:lnTo>
                  <a:lnTo>
                    <a:pt x="546832" y="2871375"/>
                  </a:lnTo>
                  <a:lnTo>
                    <a:pt x="509454" y="2836240"/>
                  </a:lnTo>
                  <a:lnTo>
                    <a:pt x="472738" y="2800483"/>
                  </a:lnTo>
                  <a:lnTo>
                    <a:pt x="436791" y="2764029"/>
                  </a:lnTo>
                  <a:lnTo>
                    <a:pt x="401726" y="2726802"/>
                  </a:lnTo>
                  <a:lnTo>
                    <a:pt x="367652" y="2688728"/>
                  </a:lnTo>
                  <a:lnTo>
                    <a:pt x="334678" y="2649731"/>
                  </a:lnTo>
                  <a:lnTo>
                    <a:pt x="302916" y="2609736"/>
                  </a:lnTo>
                  <a:lnTo>
                    <a:pt x="272475" y="2568668"/>
                  </a:lnTo>
                  <a:lnTo>
                    <a:pt x="243464" y="2526452"/>
                  </a:lnTo>
                  <a:lnTo>
                    <a:pt x="217129" y="2484905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3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2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9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450730" y="865678"/>
                  </a:lnTo>
                  <a:lnTo>
                    <a:pt x="2450730" y="2911335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463554" y="7461389"/>
              <a:ext cx="659765" cy="267335"/>
            </a:xfrm>
            <a:custGeom>
              <a:avLst/>
              <a:gdLst/>
              <a:ahLst/>
              <a:cxnLst/>
              <a:rect l="l" t="t" r="r" b="b"/>
              <a:pathLst>
                <a:path w="659765" h="267334">
                  <a:moveTo>
                    <a:pt x="641972" y="67856"/>
                  </a:moveTo>
                  <a:lnTo>
                    <a:pt x="622388" y="31889"/>
                  </a:lnTo>
                  <a:lnTo>
                    <a:pt x="572389" y="20383"/>
                  </a:lnTo>
                  <a:lnTo>
                    <a:pt x="521970" y="11442"/>
                  </a:lnTo>
                  <a:lnTo>
                    <a:pt x="471233" y="5067"/>
                  </a:lnTo>
                  <a:lnTo>
                    <a:pt x="420306" y="1257"/>
                  </a:lnTo>
                  <a:lnTo>
                    <a:pt x="369290" y="0"/>
                  </a:lnTo>
                  <a:lnTo>
                    <a:pt x="318287" y="1320"/>
                  </a:lnTo>
                  <a:lnTo>
                    <a:pt x="267423" y="5207"/>
                  </a:lnTo>
                  <a:lnTo>
                    <a:pt x="216801" y="11645"/>
                  </a:lnTo>
                  <a:lnTo>
                    <a:pt x="166535" y="20650"/>
                  </a:lnTo>
                  <a:lnTo>
                    <a:pt x="116738" y="32219"/>
                  </a:lnTo>
                  <a:lnTo>
                    <a:pt x="67525" y="46355"/>
                  </a:lnTo>
                  <a:lnTo>
                    <a:pt x="18986" y="63055"/>
                  </a:lnTo>
                  <a:lnTo>
                    <a:pt x="0" y="102019"/>
                  </a:lnTo>
                  <a:lnTo>
                    <a:pt x="12242" y="119253"/>
                  </a:lnTo>
                  <a:lnTo>
                    <a:pt x="34975" y="120599"/>
                  </a:lnTo>
                  <a:lnTo>
                    <a:pt x="81064" y="104800"/>
                  </a:lnTo>
                  <a:lnTo>
                    <a:pt x="127749" y="91376"/>
                  </a:lnTo>
                  <a:lnTo>
                    <a:pt x="174942" y="80327"/>
                  </a:lnTo>
                  <a:lnTo>
                    <a:pt x="222542" y="71678"/>
                  </a:lnTo>
                  <a:lnTo>
                    <a:pt x="270459" y="65417"/>
                  </a:lnTo>
                  <a:lnTo>
                    <a:pt x="318592" y="61556"/>
                  </a:lnTo>
                  <a:lnTo>
                    <a:pt x="366839" y="60121"/>
                  </a:lnTo>
                  <a:lnTo>
                    <a:pt x="415099" y="61112"/>
                  </a:lnTo>
                  <a:lnTo>
                    <a:pt x="463283" y="64516"/>
                  </a:lnTo>
                  <a:lnTo>
                    <a:pt x="511302" y="70370"/>
                  </a:lnTo>
                  <a:lnTo>
                    <a:pt x="559041" y="78676"/>
                  </a:lnTo>
                  <a:lnTo>
                    <a:pt x="606399" y="89433"/>
                  </a:lnTo>
                  <a:lnTo>
                    <a:pt x="629577" y="85839"/>
                  </a:lnTo>
                  <a:lnTo>
                    <a:pt x="641972" y="67856"/>
                  </a:lnTo>
                  <a:close/>
                </a:path>
                <a:path w="659765" h="267334">
                  <a:moveTo>
                    <a:pt x="659371" y="231762"/>
                  </a:moveTo>
                  <a:lnTo>
                    <a:pt x="600938" y="191376"/>
                  </a:lnTo>
                  <a:lnTo>
                    <a:pt x="554964" y="175006"/>
                  </a:lnTo>
                  <a:lnTo>
                    <a:pt x="507873" y="163601"/>
                  </a:lnTo>
                  <a:lnTo>
                    <a:pt x="459905" y="156565"/>
                  </a:lnTo>
                  <a:lnTo>
                    <a:pt x="411302" y="153276"/>
                  </a:lnTo>
                  <a:lnTo>
                    <a:pt x="362280" y="153123"/>
                  </a:lnTo>
                  <a:lnTo>
                    <a:pt x="313093" y="155511"/>
                  </a:lnTo>
                  <a:lnTo>
                    <a:pt x="263969" y="159816"/>
                  </a:lnTo>
                  <a:lnTo>
                    <a:pt x="215138" y="165430"/>
                  </a:lnTo>
                  <a:lnTo>
                    <a:pt x="166839" y="171754"/>
                  </a:lnTo>
                  <a:lnTo>
                    <a:pt x="145376" y="197040"/>
                  </a:lnTo>
                  <a:lnTo>
                    <a:pt x="146062" y="208521"/>
                  </a:lnTo>
                  <a:lnTo>
                    <a:pt x="182029" y="228498"/>
                  </a:lnTo>
                  <a:lnTo>
                    <a:pt x="230238" y="222237"/>
                  </a:lnTo>
                  <a:lnTo>
                    <a:pt x="279285" y="216738"/>
                  </a:lnTo>
                  <a:lnTo>
                    <a:pt x="328777" y="212775"/>
                  </a:lnTo>
                  <a:lnTo>
                    <a:pt x="378383" y="211137"/>
                  </a:lnTo>
                  <a:lnTo>
                    <a:pt x="427723" y="212559"/>
                  </a:lnTo>
                  <a:lnTo>
                    <a:pt x="476427" y="217843"/>
                  </a:lnTo>
                  <a:lnTo>
                    <a:pt x="524154" y="227736"/>
                  </a:lnTo>
                  <a:lnTo>
                    <a:pt x="570534" y="243027"/>
                  </a:lnTo>
                  <a:lnTo>
                    <a:pt x="615200" y="264464"/>
                  </a:lnTo>
                  <a:lnTo>
                    <a:pt x="638708" y="267144"/>
                  </a:lnTo>
                  <a:lnTo>
                    <a:pt x="655256" y="252971"/>
                  </a:lnTo>
                  <a:lnTo>
                    <a:pt x="659371" y="23176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19302" y="7939350"/>
              <a:ext cx="162239" cy="2660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938475" y="8399271"/>
              <a:ext cx="2351405" cy="1886585"/>
            </a:xfrm>
            <a:custGeom>
              <a:avLst/>
              <a:gdLst/>
              <a:ahLst/>
              <a:cxnLst/>
              <a:rect l="l" t="t" r="r" b="b"/>
              <a:pathLst>
                <a:path w="2351405" h="1886584">
                  <a:moveTo>
                    <a:pt x="172821" y="20332"/>
                  </a:moveTo>
                  <a:lnTo>
                    <a:pt x="158242" y="3721"/>
                  </a:lnTo>
                  <a:lnTo>
                    <a:pt x="137655" y="0"/>
                  </a:lnTo>
                  <a:lnTo>
                    <a:pt x="120675" y="14706"/>
                  </a:lnTo>
                  <a:lnTo>
                    <a:pt x="99517" y="63779"/>
                  </a:lnTo>
                  <a:lnTo>
                    <a:pt x="80264" y="113474"/>
                  </a:lnTo>
                  <a:lnTo>
                    <a:pt x="62928" y="163741"/>
                  </a:lnTo>
                  <a:lnTo>
                    <a:pt x="47523" y="214579"/>
                  </a:lnTo>
                  <a:lnTo>
                    <a:pt x="34074" y="265925"/>
                  </a:lnTo>
                  <a:lnTo>
                    <a:pt x="22580" y="317754"/>
                  </a:lnTo>
                  <a:lnTo>
                    <a:pt x="13055" y="370052"/>
                  </a:lnTo>
                  <a:lnTo>
                    <a:pt x="5524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65" y="504329"/>
                  </a:lnTo>
                  <a:lnTo>
                    <a:pt x="48094" y="497103"/>
                  </a:lnTo>
                  <a:lnTo>
                    <a:pt x="59131" y="475856"/>
                  </a:lnTo>
                  <a:lnTo>
                    <a:pt x="64312" y="426377"/>
                  </a:lnTo>
                  <a:lnTo>
                    <a:pt x="71335" y="377101"/>
                  </a:lnTo>
                  <a:lnTo>
                    <a:pt x="80187" y="328091"/>
                  </a:lnTo>
                  <a:lnTo>
                    <a:pt x="90868" y="279438"/>
                  </a:lnTo>
                  <a:lnTo>
                    <a:pt x="103390" y="231228"/>
                  </a:lnTo>
                  <a:lnTo>
                    <a:pt x="117741" y="183515"/>
                  </a:lnTo>
                  <a:lnTo>
                    <a:pt x="133934" y="136410"/>
                  </a:lnTo>
                  <a:lnTo>
                    <a:pt x="151968" y="89966"/>
                  </a:lnTo>
                  <a:lnTo>
                    <a:pt x="171818" y="44284"/>
                  </a:lnTo>
                  <a:lnTo>
                    <a:pt x="172821" y="20332"/>
                  </a:lnTo>
                  <a:close/>
                </a:path>
                <a:path w="2351405" h="1886584">
                  <a:moveTo>
                    <a:pt x="1785429" y="1834527"/>
                  </a:moveTo>
                  <a:lnTo>
                    <a:pt x="1781429" y="1832927"/>
                  </a:lnTo>
                  <a:lnTo>
                    <a:pt x="1776768" y="1823745"/>
                  </a:lnTo>
                  <a:lnTo>
                    <a:pt x="1776539" y="1830235"/>
                  </a:lnTo>
                  <a:lnTo>
                    <a:pt x="1779739" y="1838655"/>
                  </a:lnTo>
                  <a:lnTo>
                    <a:pt x="1785429" y="1835327"/>
                  </a:lnTo>
                  <a:lnTo>
                    <a:pt x="1785429" y="1834527"/>
                  </a:lnTo>
                  <a:close/>
                </a:path>
                <a:path w="2351405" h="1886584">
                  <a:moveTo>
                    <a:pt x="1830514" y="1738274"/>
                  </a:moveTo>
                  <a:lnTo>
                    <a:pt x="1825282" y="1736420"/>
                  </a:lnTo>
                  <a:lnTo>
                    <a:pt x="1818703" y="1736077"/>
                  </a:lnTo>
                  <a:lnTo>
                    <a:pt x="1815795" y="1737817"/>
                  </a:lnTo>
                  <a:lnTo>
                    <a:pt x="1816595" y="1742617"/>
                  </a:lnTo>
                  <a:lnTo>
                    <a:pt x="1827784" y="1741817"/>
                  </a:lnTo>
                  <a:lnTo>
                    <a:pt x="1829384" y="1741017"/>
                  </a:lnTo>
                  <a:lnTo>
                    <a:pt x="1830514" y="1738274"/>
                  </a:lnTo>
                  <a:close/>
                </a:path>
                <a:path w="2351405" h="1886584">
                  <a:moveTo>
                    <a:pt x="1833372" y="1886381"/>
                  </a:moveTo>
                  <a:lnTo>
                    <a:pt x="1832584" y="1880882"/>
                  </a:lnTo>
                  <a:lnTo>
                    <a:pt x="1825053" y="1883016"/>
                  </a:lnTo>
                  <a:lnTo>
                    <a:pt x="1828088" y="1885975"/>
                  </a:lnTo>
                  <a:lnTo>
                    <a:pt x="1833372" y="1886381"/>
                  </a:lnTo>
                  <a:close/>
                </a:path>
                <a:path w="2351405" h="1886584">
                  <a:moveTo>
                    <a:pt x="1833372" y="1809216"/>
                  </a:moveTo>
                  <a:lnTo>
                    <a:pt x="1832584" y="1804162"/>
                  </a:lnTo>
                  <a:lnTo>
                    <a:pt x="1825053" y="1805838"/>
                  </a:lnTo>
                  <a:lnTo>
                    <a:pt x="1828088" y="1808645"/>
                  </a:lnTo>
                  <a:lnTo>
                    <a:pt x="1833372" y="1809216"/>
                  </a:lnTo>
                  <a:close/>
                </a:path>
                <a:path w="2351405" h="1886584">
                  <a:moveTo>
                    <a:pt x="1886127" y="1721840"/>
                  </a:moveTo>
                  <a:lnTo>
                    <a:pt x="1881327" y="1715439"/>
                  </a:lnTo>
                  <a:lnTo>
                    <a:pt x="1878139" y="1719440"/>
                  </a:lnTo>
                  <a:lnTo>
                    <a:pt x="1869338" y="1720240"/>
                  </a:lnTo>
                  <a:lnTo>
                    <a:pt x="1874139" y="1725828"/>
                  </a:lnTo>
                  <a:lnTo>
                    <a:pt x="1877339" y="1721840"/>
                  </a:lnTo>
                  <a:lnTo>
                    <a:pt x="1886127" y="1721840"/>
                  </a:lnTo>
                  <a:close/>
                </a:path>
                <a:path w="2351405" h="1886584">
                  <a:moveTo>
                    <a:pt x="1891715" y="1788172"/>
                  </a:moveTo>
                  <a:lnTo>
                    <a:pt x="1890039" y="1783232"/>
                  </a:lnTo>
                  <a:lnTo>
                    <a:pt x="1885429" y="1785772"/>
                  </a:lnTo>
                  <a:lnTo>
                    <a:pt x="1883968" y="1789518"/>
                  </a:lnTo>
                  <a:lnTo>
                    <a:pt x="1891715" y="1788172"/>
                  </a:lnTo>
                  <a:close/>
                </a:path>
                <a:path w="2351405" h="1886584">
                  <a:moveTo>
                    <a:pt x="1910105" y="1791373"/>
                  </a:moveTo>
                  <a:lnTo>
                    <a:pt x="1906104" y="1788172"/>
                  </a:lnTo>
                  <a:lnTo>
                    <a:pt x="1903704" y="1792173"/>
                  </a:lnTo>
                  <a:lnTo>
                    <a:pt x="1898916" y="1797761"/>
                  </a:lnTo>
                  <a:lnTo>
                    <a:pt x="1902917" y="1800961"/>
                  </a:lnTo>
                  <a:lnTo>
                    <a:pt x="1905304" y="1796161"/>
                  </a:lnTo>
                  <a:lnTo>
                    <a:pt x="1910105" y="1791373"/>
                  </a:lnTo>
                  <a:close/>
                </a:path>
                <a:path w="2351405" h="1886584">
                  <a:moveTo>
                    <a:pt x="1912505" y="1646707"/>
                  </a:moveTo>
                  <a:lnTo>
                    <a:pt x="1905304" y="1642719"/>
                  </a:lnTo>
                  <a:lnTo>
                    <a:pt x="1898116" y="1641919"/>
                  </a:lnTo>
                  <a:lnTo>
                    <a:pt x="1892515" y="1645107"/>
                  </a:lnTo>
                  <a:lnTo>
                    <a:pt x="1900516" y="1650707"/>
                  </a:lnTo>
                  <a:lnTo>
                    <a:pt x="1907705" y="1652308"/>
                  </a:lnTo>
                  <a:lnTo>
                    <a:pt x="1912505" y="1646707"/>
                  </a:lnTo>
                  <a:close/>
                </a:path>
                <a:path w="2351405" h="1886584">
                  <a:moveTo>
                    <a:pt x="1916493" y="1765795"/>
                  </a:moveTo>
                  <a:lnTo>
                    <a:pt x="1912505" y="1762594"/>
                  </a:lnTo>
                  <a:lnTo>
                    <a:pt x="1910905" y="1767395"/>
                  </a:lnTo>
                  <a:lnTo>
                    <a:pt x="1905304" y="1772183"/>
                  </a:lnTo>
                  <a:lnTo>
                    <a:pt x="1909305" y="1775383"/>
                  </a:lnTo>
                  <a:lnTo>
                    <a:pt x="1911705" y="1770583"/>
                  </a:lnTo>
                  <a:lnTo>
                    <a:pt x="1916493" y="1765795"/>
                  </a:lnTo>
                  <a:close/>
                </a:path>
                <a:path w="2351405" h="1886584">
                  <a:moveTo>
                    <a:pt x="1934883" y="1608353"/>
                  </a:moveTo>
                  <a:lnTo>
                    <a:pt x="1930082" y="1605953"/>
                  </a:lnTo>
                  <a:lnTo>
                    <a:pt x="1932482" y="1599552"/>
                  </a:lnTo>
                  <a:lnTo>
                    <a:pt x="1927682" y="1603552"/>
                  </a:lnTo>
                  <a:lnTo>
                    <a:pt x="1925294" y="1607553"/>
                  </a:lnTo>
                  <a:lnTo>
                    <a:pt x="1930882" y="1612341"/>
                  </a:lnTo>
                  <a:lnTo>
                    <a:pt x="1934883" y="1608353"/>
                  </a:lnTo>
                  <a:close/>
                </a:path>
                <a:path w="2351405" h="1886584">
                  <a:moveTo>
                    <a:pt x="1958860" y="1657096"/>
                  </a:moveTo>
                  <a:lnTo>
                    <a:pt x="1956066" y="1652625"/>
                  </a:lnTo>
                  <a:lnTo>
                    <a:pt x="1954555" y="1646504"/>
                  </a:lnTo>
                  <a:lnTo>
                    <a:pt x="1952002" y="1642491"/>
                  </a:lnTo>
                  <a:lnTo>
                    <a:pt x="1946071" y="1644307"/>
                  </a:lnTo>
                  <a:lnTo>
                    <a:pt x="1949411" y="1648675"/>
                  </a:lnTo>
                  <a:lnTo>
                    <a:pt x="1951863" y="1654606"/>
                  </a:lnTo>
                  <a:lnTo>
                    <a:pt x="1954606" y="1658581"/>
                  </a:lnTo>
                  <a:lnTo>
                    <a:pt x="1958860" y="1657096"/>
                  </a:lnTo>
                  <a:close/>
                </a:path>
                <a:path w="2351405" h="1886584">
                  <a:moveTo>
                    <a:pt x="1962124" y="1664423"/>
                  </a:moveTo>
                  <a:lnTo>
                    <a:pt x="1957260" y="1665897"/>
                  </a:lnTo>
                  <a:lnTo>
                    <a:pt x="1952015" y="1664995"/>
                  </a:lnTo>
                  <a:lnTo>
                    <a:pt x="1948268" y="1670685"/>
                  </a:lnTo>
                  <a:lnTo>
                    <a:pt x="1947811" y="1675777"/>
                  </a:lnTo>
                  <a:lnTo>
                    <a:pt x="1952459" y="1673085"/>
                  </a:lnTo>
                  <a:lnTo>
                    <a:pt x="1956587" y="1668703"/>
                  </a:lnTo>
                  <a:lnTo>
                    <a:pt x="1960854" y="1665592"/>
                  </a:lnTo>
                  <a:lnTo>
                    <a:pt x="1962124" y="1664423"/>
                  </a:lnTo>
                  <a:close/>
                </a:path>
                <a:path w="2351405" h="1886584">
                  <a:moveTo>
                    <a:pt x="1968449" y="1761794"/>
                  </a:moveTo>
                  <a:lnTo>
                    <a:pt x="1960448" y="1766595"/>
                  </a:lnTo>
                  <a:lnTo>
                    <a:pt x="1956625" y="1772234"/>
                  </a:lnTo>
                  <a:lnTo>
                    <a:pt x="1958555" y="1777580"/>
                  </a:lnTo>
                  <a:lnTo>
                    <a:pt x="1961235" y="1779625"/>
                  </a:lnTo>
                  <a:lnTo>
                    <a:pt x="1959660" y="1775383"/>
                  </a:lnTo>
                  <a:lnTo>
                    <a:pt x="1963648" y="1770583"/>
                  </a:lnTo>
                  <a:lnTo>
                    <a:pt x="1968449" y="1761794"/>
                  </a:lnTo>
                  <a:close/>
                </a:path>
                <a:path w="2351405" h="1886584">
                  <a:moveTo>
                    <a:pt x="1979625" y="1631784"/>
                  </a:moveTo>
                  <a:lnTo>
                    <a:pt x="1978837" y="1626730"/>
                  </a:lnTo>
                  <a:lnTo>
                    <a:pt x="1971306" y="1628419"/>
                  </a:lnTo>
                  <a:lnTo>
                    <a:pt x="1974342" y="1631226"/>
                  </a:lnTo>
                  <a:lnTo>
                    <a:pt x="1979625" y="1631784"/>
                  </a:lnTo>
                  <a:close/>
                </a:path>
                <a:path w="2351405" h="1886584">
                  <a:moveTo>
                    <a:pt x="2004415" y="1674685"/>
                  </a:moveTo>
                  <a:lnTo>
                    <a:pt x="2003171" y="1669732"/>
                  </a:lnTo>
                  <a:lnTo>
                    <a:pt x="1998713" y="1672285"/>
                  </a:lnTo>
                  <a:lnTo>
                    <a:pt x="1997100" y="1676031"/>
                  </a:lnTo>
                  <a:lnTo>
                    <a:pt x="2004415" y="1674685"/>
                  </a:lnTo>
                  <a:close/>
                </a:path>
                <a:path w="2351405" h="1886584">
                  <a:moveTo>
                    <a:pt x="2024392" y="1677085"/>
                  </a:moveTo>
                  <a:lnTo>
                    <a:pt x="2020392" y="1673885"/>
                  </a:lnTo>
                  <a:lnTo>
                    <a:pt x="2017991" y="1678673"/>
                  </a:lnTo>
                  <a:lnTo>
                    <a:pt x="2010803" y="1676285"/>
                  </a:lnTo>
                  <a:lnTo>
                    <a:pt x="2015604" y="1681073"/>
                  </a:lnTo>
                  <a:lnTo>
                    <a:pt x="2019592" y="1682673"/>
                  </a:lnTo>
                  <a:lnTo>
                    <a:pt x="2024392" y="1677085"/>
                  </a:lnTo>
                  <a:close/>
                </a:path>
                <a:path w="2351405" h="1886584">
                  <a:moveTo>
                    <a:pt x="2025180" y="1875193"/>
                  </a:moveTo>
                  <a:lnTo>
                    <a:pt x="2024392" y="1869694"/>
                  </a:lnTo>
                  <a:lnTo>
                    <a:pt x="2016861" y="1871827"/>
                  </a:lnTo>
                  <a:lnTo>
                    <a:pt x="2019896" y="1874786"/>
                  </a:lnTo>
                  <a:lnTo>
                    <a:pt x="2025180" y="1875193"/>
                  </a:lnTo>
                  <a:close/>
                </a:path>
                <a:path w="2351405" h="1886584">
                  <a:moveTo>
                    <a:pt x="2038121" y="1663065"/>
                  </a:moveTo>
                  <a:lnTo>
                    <a:pt x="2035581" y="1658696"/>
                  </a:lnTo>
                  <a:lnTo>
                    <a:pt x="2032393" y="1663407"/>
                  </a:lnTo>
                  <a:lnTo>
                    <a:pt x="2026881" y="1665795"/>
                  </a:lnTo>
                  <a:lnTo>
                    <a:pt x="2023325" y="1668030"/>
                  </a:lnTo>
                  <a:lnTo>
                    <a:pt x="2025992" y="1672285"/>
                  </a:lnTo>
                  <a:lnTo>
                    <a:pt x="2029739" y="1670608"/>
                  </a:lnTo>
                  <a:lnTo>
                    <a:pt x="2034984" y="1667294"/>
                  </a:lnTo>
                  <a:lnTo>
                    <a:pt x="2038121" y="1663065"/>
                  </a:lnTo>
                  <a:close/>
                </a:path>
                <a:path w="2351405" h="1886584">
                  <a:moveTo>
                    <a:pt x="2038629" y="1857959"/>
                  </a:moveTo>
                  <a:lnTo>
                    <a:pt x="2036381" y="1852904"/>
                  </a:lnTo>
                  <a:lnTo>
                    <a:pt x="2031580" y="1856905"/>
                  </a:lnTo>
                  <a:lnTo>
                    <a:pt x="2025992" y="1854504"/>
                  </a:lnTo>
                  <a:lnTo>
                    <a:pt x="2021992" y="1859305"/>
                  </a:lnTo>
                  <a:lnTo>
                    <a:pt x="2027834" y="1862353"/>
                  </a:lnTo>
                  <a:lnTo>
                    <a:pt x="2034578" y="1861502"/>
                  </a:lnTo>
                  <a:lnTo>
                    <a:pt x="2038629" y="1857959"/>
                  </a:lnTo>
                  <a:close/>
                </a:path>
                <a:path w="2351405" h="1886584">
                  <a:moveTo>
                    <a:pt x="2045970" y="1698663"/>
                  </a:moveTo>
                  <a:lnTo>
                    <a:pt x="2043049" y="1694281"/>
                  </a:lnTo>
                  <a:lnTo>
                    <a:pt x="2043569" y="1698955"/>
                  </a:lnTo>
                  <a:lnTo>
                    <a:pt x="2045296" y="1703489"/>
                  </a:lnTo>
                  <a:lnTo>
                    <a:pt x="2045970" y="1698663"/>
                  </a:lnTo>
                  <a:close/>
                </a:path>
                <a:path w="2351405" h="1886584">
                  <a:moveTo>
                    <a:pt x="2050770" y="1788972"/>
                  </a:moveTo>
                  <a:lnTo>
                    <a:pt x="2045093" y="1783905"/>
                  </a:lnTo>
                  <a:lnTo>
                    <a:pt x="2038972" y="1780184"/>
                  </a:lnTo>
                  <a:lnTo>
                    <a:pt x="2032558" y="1777060"/>
                  </a:lnTo>
                  <a:lnTo>
                    <a:pt x="2025992" y="1773783"/>
                  </a:lnTo>
                  <a:lnTo>
                    <a:pt x="2029180" y="1778584"/>
                  </a:lnTo>
                  <a:lnTo>
                    <a:pt x="2021192" y="1780984"/>
                  </a:lnTo>
                  <a:lnTo>
                    <a:pt x="2022792" y="1784972"/>
                  </a:lnTo>
                  <a:lnTo>
                    <a:pt x="2030641" y="1783346"/>
                  </a:lnTo>
                  <a:lnTo>
                    <a:pt x="2037080" y="1786369"/>
                  </a:lnTo>
                  <a:lnTo>
                    <a:pt x="2043353" y="1789696"/>
                  </a:lnTo>
                  <a:lnTo>
                    <a:pt x="2050770" y="1788972"/>
                  </a:lnTo>
                  <a:close/>
                </a:path>
                <a:path w="2351405" h="1886584">
                  <a:moveTo>
                    <a:pt x="2061159" y="1753006"/>
                  </a:moveTo>
                  <a:lnTo>
                    <a:pt x="2056358" y="1750606"/>
                  </a:lnTo>
                  <a:lnTo>
                    <a:pt x="2050770" y="1745818"/>
                  </a:lnTo>
                  <a:lnTo>
                    <a:pt x="2047570" y="1749806"/>
                  </a:lnTo>
                  <a:lnTo>
                    <a:pt x="2052358" y="1752206"/>
                  </a:lnTo>
                  <a:lnTo>
                    <a:pt x="2057958" y="1757006"/>
                  </a:lnTo>
                  <a:lnTo>
                    <a:pt x="2061159" y="1753006"/>
                  </a:lnTo>
                  <a:close/>
                </a:path>
                <a:path w="2351405" h="1886584">
                  <a:moveTo>
                    <a:pt x="2066747" y="1721840"/>
                  </a:moveTo>
                  <a:lnTo>
                    <a:pt x="2065515" y="1716887"/>
                  </a:lnTo>
                  <a:lnTo>
                    <a:pt x="2061057" y="1719440"/>
                  </a:lnTo>
                  <a:lnTo>
                    <a:pt x="2059444" y="1723186"/>
                  </a:lnTo>
                  <a:lnTo>
                    <a:pt x="2066747" y="1721840"/>
                  </a:lnTo>
                  <a:close/>
                </a:path>
                <a:path w="2351405" h="1886584">
                  <a:moveTo>
                    <a:pt x="2082736" y="1830527"/>
                  </a:moveTo>
                  <a:lnTo>
                    <a:pt x="2079815" y="1826488"/>
                  </a:lnTo>
                  <a:lnTo>
                    <a:pt x="2080336" y="1831124"/>
                  </a:lnTo>
                  <a:lnTo>
                    <a:pt x="2082063" y="1835480"/>
                  </a:lnTo>
                  <a:lnTo>
                    <a:pt x="2082736" y="1830527"/>
                  </a:lnTo>
                  <a:close/>
                </a:path>
                <a:path w="2351405" h="1886584">
                  <a:moveTo>
                    <a:pt x="2091524" y="1673085"/>
                  </a:moveTo>
                  <a:lnTo>
                    <a:pt x="2089835" y="1667687"/>
                  </a:lnTo>
                  <a:lnTo>
                    <a:pt x="2085225" y="1670088"/>
                  </a:lnTo>
                  <a:lnTo>
                    <a:pt x="2083765" y="1673987"/>
                  </a:lnTo>
                  <a:lnTo>
                    <a:pt x="2091524" y="1673085"/>
                  </a:lnTo>
                  <a:close/>
                </a:path>
                <a:path w="2351405" h="1886584">
                  <a:moveTo>
                    <a:pt x="2093925" y="1741817"/>
                  </a:moveTo>
                  <a:lnTo>
                    <a:pt x="2089124" y="1735416"/>
                  </a:lnTo>
                  <a:lnTo>
                    <a:pt x="2085924" y="1739417"/>
                  </a:lnTo>
                  <a:lnTo>
                    <a:pt x="2077135" y="1739417"/>
                  </a:lnTo>
                  <a:lnTo>
                    <a:pt x="2081936" y="1745818"/>
                  </a:lnTo>
                  <a:lnTo>
                    <a:pt x="2085924" y="1741817"/>
                  </a:lnTo>
                  <a:lnTo>
                    <a:pt x="2093925" y="1741817"/>
                  </a:lnTo>
                  <a:close/>
                </a:path>
                <a:path w="2351405" h="1886584">
                  <a:moveTo>
                    <a:pt x="2093925" y="1504454"/>
                  </a:moveTo>
                  <a:lnTo>
                    <a:pt x="2093125" y="1499654"/>
                  </a:lnTo>
                  <a:lnTo>
                    <a:pt x="2089924" y="1494853"/>
                  </a:lnTo>
                  <a:lnTo>
                    <a:pt x="2085136" y="1501254"/>
                  </a:lnTo>
                  <a:lnTo>
                    <a:pt x="2086724" y="1506042"/>
                  </a:lnTo>
                  <a:lnTo>
                    <a:pt x="2089924" y="1510042"/>
                  </a:lnTo>
                  <a:lnTo>
                    <a:pt x="2093925" y="1504454"/>
                  </a:lnTo>
                  <a:close/>
                </a:path>
                <a:path w="2351405" h="1886584">
                  <a:moveTo>
                    <a:pt x="2109101" y="1425321"/>
                  </a:moveTo>
                  <a:lnTo>
                    <a:pt x="2101913" y="1422133"/>
                  </a:lnTo>
                  <a:lnTo>
                    <a:pt x="2095525" y="1420533"/>
                  </a:lnTo>
                  <a:lnTo>
                    <a:pt x="2089124" y="1423733"/>
                  </a:lnTo>
                  <a:lnTo>
                    <a:pt x="2097112" y="1429321"/>
                  </a:lnTo>
                  <a:lnTo>
                    <a:pt x="2104313" y="1430921"/>
                  </a:lnTo>
                  <a:lnTo>
                    <a:pt x="2109101" y="1425321"/>
                  </a:lnTo>
                  <a:close/>
                </a:path>
                <a:path w="2351405" h="1886584">
                  <a:moveTo>
                    <a:pt x="2115502" y="1510842"/>
                  </a:moveTo>
                  <a:lnTo>
                    <a:pt x="2110702" y="1508442"/>
                  </a:lnTo>
                  <a:lnTo>
                    <a:pt x="2105914" y="1503654"/>
                  </a:lnTo>
                  <a:lnTo>
                    <a:pt x="2101913" y="1507642"/>
                  </a:lnTo>
                  <a:lnTo>
                    <a:pt x="2106714" y="1510042"/>
                  </a:lnTo>
                  <a:lnTo>
                    <a:pt x="2112302" y="1514843"/>
                  </a:lnTo>
                  <a:lnTo>
                    <a:pt x="2115502" y="1510842"/>
                  </a:lnTo>
                  <a:close/>
                </a:path>
                <a:path w="2351405" h="1886584">
                  <a:moveTo>
                    <a:pt x="2130717" y="1681226"/>
                  </a:moveTo>
                  <a:lnTo>
                    <a:pt x="2125586" y="1681670"/>
                  </a:lnTo>
                  <a:lnTo>
                    <a:pt x="2120608" y="1683029"/>
                  </a:lnTo>
                  <a:lnTo>
                    <a:pt x="2125891" y="1683473"/>
                  </a:lnTo>
                  <a:lnTo>
                    <a:pt x="2130717" y="1681226"/>
                  </a:lnTo>
                  <a:close/>
                </a:path>
                <a:path w="2351405" h="1886584">
                  <a:moveTo>
                    <a:pt x="2143709" y="1825663"/>
                  </a:moveTo>
                  <a:lnTo>
                    <a:pt x="2141080" y="1820138"/>
                  </a:lnTo>
                  <a:lnTo>
                    <a:pt x="2137308" y="1822843"/>
                  </a:lnTo>
                  <a:lnTo>
                    <a:pt x="2131288" y="1823237"/>
                  </a:lnTo>
                  <a:lnTo>
                    <a:pt x="2127364" y="1824075"/>
                  </a:lnTo>
                  <a:lnTo>
                    <a:pt x="2129891" y="1828126"/>
                  </a:lnTo>
                  <a:lnTo>
                    <a:pt x="2133993" y="1827110"/>
                  </a:lnTo>
                  <a:lnTo>
                    <a:pt x="2139975" y="1827136"/>
                  </a:lnTo>
                  <a:lnTo>
                    <a:pt x="2143709" y="1825663"/>
                  </a:lnTo>
                  <a:close/>
                </a:path>
                <a:path w="2351405" h="1886584">
                  <a:moveTo>
                    <a:pt x="2170036" y="1676158"/>
                  </a:moveTo>
                  <a:lnTo>
                    <a:pt x="2167445" y="1669884"/>
                  </a:lnTo>
                  <a:lnTo>
                    <a:pt x="2164257" y="1673085"/>
                  </a:lnTo>
                  <a:lnTo>
                    <a:pt x="2161857" y="1669084"/>
                  </a:lnTo>
                  <a:lnTo>
                    <a:pt x="2160257" y="1665097"/>
                  </a:lnTo>
                  <a:lnTo>
                    <a:pt x="2157857" y="1672285"/>
                  </a:lnTo>
                  <a:lnTo>
                    <a:pt x="2148268" y="1670685"/>
                  </a:lnTo>
                  <a:lnTo>
                    <a:pt x="2153069" y="1675485"/>
                  </a:lnTo>
                  <a:lnTo>
                    <a:pt x="2158123" y="1674609"/>
                  </a:lnTo>
                  <a:lnTo>
                    <a:pt x="2165350" y="1676285"/>
                  </a:lnTo>
                  <a:lnTo>
                    <a:pt x="2170036" y="1676158"/>
                  </a:lnTo>
                  <a:close/>
                </a:path>
                <a:path w="2351405" h="1886584">
                  <a:moveTo>
                    <a:pt x="2170646" y="1599552"/>
                  </a:moveTo>
                  <a:lnTo>
                    <a:pt x="2169845" y="1594764"/>
                  </a:lnTo>
                  <a:lnTo>
                    <a:pt x="2165845" y="1589963"/>
                  </a:lnTo>
                  <a:lnTo>
                    <a:pt x="2161057" y="1596364"/>
                  </a:lnTo>
                  <a:lnTo>
                    <a:pt x="2162657" y="1601152"/>
                  </a:lnTo>
                  <a:lnTo>
                    <a:pt x="2165845" y="1605153"/>
                  </a:lnTo>
                  <a:lnTo>
                    <a:pt x="2170646" y="1599552"/>
                  </a:lnTo>
                  <a:close/>
                </a:path>
                <a:path w="2351405" h="1886584">
                  <a:moveTo>
                    <a:pt x="2173046" y="1550009"/>
                  </a:moveTo>
                  <a:lnTo>
                    <a:pt x="2169045" y="1548409"/>
                  </a:lnTo>
                  <a:lnTo>
                    <a:pt x="2170646" y="1542008"/>
                  </a:lnTo>
                  <a:lnTo>
                    <a:pt x="2165845" y="1545209"/>
                  </a:lnTo>
                  <a:lnTo>
                    <a:pt x="2163457" y="1549209"/>
                  </a:lnTo>
                  <a:lnTo>
                    <a:pt x="2169045" y="1553997"/>
                  </a:lnTo>
                  <a:lnTo>
                    <a:pt x="2173046" y="1550009"/>
                  </a:lnTo>
                  <a:close/>
                </a:path>
                <a:path w="2351405" h="1886584">
                  <a:moveTo>
                    <a:pt x="2180234" y="1735416"/>
                  </a:moveTo>
                  <a:lnTo>
                    <a:pt x="2178329" y="1728901"/>
                  </a:lnTo>
                  <a:lnTo>
                    <a:pt x="2175141" y="1731822"/>
                  </a:lnTo>
                  <a:lnTo>
                    <a:pt x="2174506" y="1736547"/>
                  </a:lnTo>
                  <a:lnTo>
                    <a:pt x="2180234" y="1735416"/>
                  </a:lnTo>
                  <a:close/>
                </a:path>
                <a:path w="2351405" h="1886584">
                  <a:moveTo>
                    <a:pt x="2184235" y="1285468"/>
                  </a:moveTo>
                  <a:lnTo>
                    <a:pt x="2180234" y="1282268"/>
                  </a:lnTo>
                  <a:lnTo>
                    <a:pt x="2177834" y="1287056"/>
                  </a:lnTo>
                  <a:lnTo>
                    <a:pt x="2173046" y="1291856"/>
                  </a:lnTo>
                  <a:lnTo>
                    <a:pt x="2177034" y="1295057"/>
                  </a:lnTo>
                  <a:lnTo>
                    <a:pt x="2179434" y="1290256"/>
                  </a:lnTo>
                  <a:lnTo>
                    <a:pt x="2184235" y="1285468"/>
                  </a:lnTo>
                  <a:close/>
                </a:path>
                <a:path w="2351405" h="1886584">
                  <a:moveTo>
                    <a:pt x="2190623" y="1613941"/>
                  </a:moveTo>
                  <a:lnTo>
                    <a:pt x="2185835" y="1606753"/>
                  </a:lnTo>
                  <a:lnTo>
                    <a:pt x="2182634" y="1610741"/>
                  </a:lnTo>
                  <a:lnTo>
                    <a:pt x="2173846" y="1610741"/>
                  </a:lnTo>
                  <a:lnTo>
                    <a:pt x="2178634" y="1617141"/>
                  </a:lnTo>
                  <a:lnTo>
                    <a:pt x="2181834" y="1613941"/>
                  </a:lnTo>
                  <a:lnTo>
                    <a:pt x="2190623" y="1613941"/>
                  </a:lnTo>
                  <a:close/>
                </a:path>
                <a:path w="2351405" h="1886584">
                  <a:moveTo>
                    <a:pt x="2190623" y="1541208"/>
                  </a:moveTo>
                  <a:lnTo>
                    <a:pt x="2185835" y="1538820"/>
                  </a:lnTo>
                  <a:lnTo>
                    <a:pt x="2188222" y="1532420"/>
                  </a:lnTo>
                  <a:lnTo>
                    <a:pt x="2183434" y="1536420"/>
                  </a:lnTo>
                  <a:lnTo>
                    <a:pt x="2181034" y="1540408"/>
                  </a:lnTo>
                  <a:lnTo>
                    <a:pt x="2186635" y="1545209"/>
                  </a:lnTo>
                  <a:lnTo>
                    <a:pt x="2190623" y="1541208"/>
                  </a:lnTo>
                  <a:close/>
                </a:path>
                <a:path w="2351405" h="1886584">
                  <a:moveTo>
                    <a:pt x="2200211" y="1794560"/>
                  </a:moveTo>
                  <a:lnTo>
                    <a:pt x="2193823" y="1796161"/>
                  </a:lnTo>
                  <a:lnTo>
                    <a:pt x="2189823" y="1798561"/>
                  </a:lnTo>
                  <a:lnTo>
                    <a:pt x="2192223" y="1804949"/>
                  </a:lnTo>
                  <a:lnTo>
                    <a:pt x="2197824" y="1803361"/>
                  </a:lnTo>
                  <a:lnTo>
                    <a:pt x="2194623" y="1799361"/>
                  </a:lnTo>
                  <a:lnTo>
                    <a:pt x="2200211" y="1794560"/>
                  </a:lnTo>
                  <a:close/>
                </a:path>
                <a:path w="2351405" h="1886584">
                  <a:moveTo>
                    <a:pt x="2209012" y="1679473"/>
                  </a:moveTo>
                  <a:lnTo>
                    <a:pt x="2204212" y="1677873"/>
                  </a:lnTo>
                  <a:lnTo>
                    <a:pt x="2198624" y="1673085"/>
                  </a:lnTo>
                  <a:lnTo>
                    <a:pt x="2195423" y="1676285"/>
                  </a:lnTo>
                  <a:lnTo>
                    <a:pt x="2200211" y="1678673"/>
                  </a:lnTo>
                  <a:lnTo>
                    <a:pt x="2205812" y="1683473"/>
                  </a:lnTo>
                  <a:lnTo>
                    <a:pt x="2209012" y="1679473"/>
                  </a:lnTo>
                  <a:close/>
                </a:path>
                <a:path w="2351405" h="1886584">
                  <a:moveTo>
                    <a:pt x="2209228" y="1822564"/>
                  </a:moveTo>
                  <a:lnTo>
                    <a:pt x="2207691" y="1821738"/>
                  </a:lnTo>
                  <a:lnTo>
                    <a:pt x="2203208" y="1819338"/>
                  </a:lnTo>
                  <a:lnTo>
                    <a:pt x="2193899" y="1817916"/>
                  </a:lnTo>
                  <a:lnTo>
                    <a:pt x="2194623" y="1824139"/>
                  </a:lnTo>
                  <a:lnTo>
                    <a:pt x="2197824" y="1821738"/>
                  </a:lnTo>
                  <a:lnTo>
                    <a:pt x="2198624" y="1821738"/>
                  </a:lnTo>
                  <a:lnTo>
                    <a:pt x="2209228" y="1822564"/>
                  </a:lnTo>
                  <a:close/>
                </a:path>
                <a:path w="2351405" h="1886584">
                  <a:moveTo>
                    <a:pt x="2215731" y="1775701"/>
                  </a:moveTo>
                  <a:lnTo>
                    <a:pt x="2210409" y="1775879"/>
                  </a:lnTo>
                  <a:lnTo>
                    <a:pt x="2207183" y="1778622"/>
                  </a:lnTo>
                  <a:lnTo>
                    <a:pt x="2214600" y="1780984"/>
                  </a:lnTo>
                  <a:lnTo>
                    <a:pt x="2215731" y="1775701"/>
                  </a:lnTo>
                  <a:close/>
                </a:path>
                <a:path w="2351405" h="1886584">
                  <a:moveTo>
                    <a:pt x="2225789" y="1625930"/>
                  </a:moveTo>
                  <a:lnTo>
                    <a:pt x="2223884" y="1618957"/>
                  </a:lnTo>
                  <a:lnTo>
                    <a:pt x="2220696" y="1621739"/>
                  </a:lnTo>
                  <a:lnTo>
                    <a:pt x="2220061" y="1626603"/>
                  </a:lnTo>
                  <a:lnTo>
                    <a:pt x="2225789" y="1625930"/>
                  </a:lnTo>
                  <a:close/>
                </a:path>
                <a:path w="2351405" h="1886584">
                  <a:moveTo>
                    <a:pt x="2241778" y="1711452"/>
                  </a:moveTo>
                  <a:lnTo>
                    <a:pt x="2240978" y="1706651"/>
                  </a:lnTo>
                  <a:lnTo>
                    <a:pt x="2234577" y="1709851"/>
                  </a:lnTo>
                  <a:lnTo>
                    <a:pt x="2232990" y="1713839"/>
                  </a:lnTo>
                  <a:lnTo>
                    <a:pt x="2233777" y="1719440"/>
                  </a:lnTo>
                  <a:lnTo>
                    <a:pt x="2240178" y="1716239"/>
                  </a:lnTo>
                  <a:lnTo>
                    <a:pt x="2241778" y="1711452"/>
                  </a:lnTo>
                  <a:close/>
                </a:path>
                <a:path w="2351405" h="1886584">
                  <a:moveTo>
                    <a:pt x="2241778" y="1501254"/>
                  </a:moveTo>
                  <a:lnTo>
                    <a:pt x="2232329" y="1502600"/>
                  </a:lnTo>
                  <a:lnTo>
                    <a:pt x="2235187" y="1506651"/>
                  </a:lnTo>
                  <a:lnTo>
                    <a:pt x="2241321" y="1507998"/>
                  </a:lnTo>
                  <a:lnTo>
                    <a:pt x="2241778" y="1501254"/>
                  </a:lnTo>
                  <a:close/>
                </a:path>
                <a:path w="2351405" h="1886584">
                  <a:moveTo>
                    <a:pt x="2247366" y="1587563"/>
                  </a:moveTo>
                  <a:lnTo>
                    <a:pt x="2243378" y="1584375"/>
                  </a:lnTo>
                  <a:lnTo>
                    <a:pt x="2241778" y="1589163"/>
                  </a:lnTo>
                  <a:lnTo>
                    <a:pt x="2234577" y="1586763"/>
                  </a:lnTo>
                  <a:lnTo>
                    <a:pt x="2238578" y="1591564"/>
                  </a:lnTo>
                  <a:lnTo>
                    <a:pt x="2242578" y="1593164"/>
                  </a:lnTo>
                  <a:lnTo>
                    <a:pt x="2247366" y="1587563"/>
                  </a:lnTo>
                  <a:close/>
                </a:path>
                <a:path w="2351405" h="1886584">
                  <a:moveTo>
                    <a:pt x="2256155" y="1402943"/>
                  </a:moveTo>
                  <a:lnTo>
                    <a:pt x="2250986" y="1396428"/>
                  </a:lnTo>
                  <a:lnTo>
                    <a:pt x="2246566" y="1398752"/>
                  </a:lnTo>
                  <a:lnTo>
                    <a:pt x="2246947" y="1403172"/>
                  </a:lnTo>
                  <a:lnTo>
                    <a:pt x="2256155" y="1402943"/>
                  </a:lnTo>
                  <a:close/>
                </a:path>
                <a:path w="2351405" h="1886584">
                  <a:moveTo>
                    <a:pt x="2260066" y="1370647"/>
                  </a:moveTo>
                  <a:lnTo>
                    <a:pt x="2256459" y="1366685"/>
                  </a:lnTo>
                  <a:lnTo>
                    <a:pt x="2250910" y="1363472"/>
                  </a:lnTo>
                  <a:lnTo>
                    <a:pt x="2247366" y="1363789"/>
                  </a:lnTo>
                  <a:lnTo>
                    <a:pt x="2245766" y="1368577"/>
                  </a:lnTo>
                  <a:lnTo>
                    <a:pt x="2256155" y="1372577"/>
                  </a:lnTo>
                  <a:lnTo>
                    <a:pt x="2257755" y="1372577"/>
                  </a:lnTo>
                  <a:lnTo>
                    <a:pt x="2260066" y="1370647"/>
                  </a:lnTo>
                  <a:close/>
                </a:path>
                <a:path w="2351405" h="1886584">
                  <a:moveTo>
                    <a:pt x="2270544" y="1704251"/>
                  </a:moveTo>
                  <a:lnTo>
                    <a:pt x="2263762" y="1704073"/>
                  </a:lnTo>
                  <a:lnTo>
                    <a:pt x="2255863" y="1701050"/>
                  </a:lnTo>
                  <a:lnTo>
                    <a:pt x="2249309" y="1700428"/>
                  </a:lnTo>
                  <a:lnTo>
                    <a:pt x="2248395" y="1702752"/>
                  </a:lnTo>
                  <a:lnTo>
                    <a:pt x="2244483" y="1703806"/>
                  </a:lnTo>
                  <a:lnTo>
                    <a:pt x="2247874" y="1704098"/>
                  </a:lnTo>
                  <a:lnTo>
                    <a:pt x="2246566" y="1707451"/>
                  </a:lnTo>
                  <a:lnTo>
                    <a:pt x="2253805" y="1705825"/>
                  </a:lnTo>
                  <a:lnTo>
                    <a:pt x="2257983" y="1707095"/>
                  </a:lnTo>
                  <a:lnTo>
                    <a:pt x="2256244" y="1707654"/>
                  </a:lnTo>
                  <a:lnTo>
                    <a:pt x="2259063" y="1711845"/>
                  </a:lnTo>
                  <a:lnTo>
                    <a:pt x="2263216" y="1713039"/>
                  </a:lnTo>
                  <a:lnTo>
                    <a:pt x="2262251" y="1708340"/>
                  </a:lnTo>
                  <a:lnTo>
                    <a:pt x="2268258" y="1709470"/>
                  </a:lnTo>
                  <a:lnTo>
                    <a:pt x="2270544" y="1704251"/>
                  </a:lnTo>
                  <a:close/>
                </a:path>
                <a:path w="2351405" h="1886584">
                  <a:moveTo>
                    <a:pt x="2273782" y="1728038"/>
                  </a:moveTo>
                  <a:lnTo>
                    <a:pt x="2268651" y="1728533"/>
                  </a:lnTo>
                  <a:lnTo>
                    <a:pt x="2263660" y="1730070"/>
                  </a:lnTo>
                  <a:lnTo>
                    <a:pt x="2268944" y="1730629"/>
                  </a:lnTo>
                  <a:lnTo>
                    <a:pt x="2273782" y="1728038"/>
                  </a:lnTo>
                  <a:close/>
                </a:path>
                <a:path w="2351405" h="1886584">
                  <a:moveTo>
                    <a:pt x="2280132" y="1622729"/>
                  </a:moveTo>
                  <a:lnTo>
                    <a:pt x="2275344" y="1616341"/>
                  </a:lnTo>
                  <a:lnTo>
                    <a:pt x="2272144" y="1620329"/>
                  </a:lnTo>
                  <a:lnTo>
                    <a:pt x="2263356" y="1620329"/>
                  </a:lnTo>
                  <a:lnTo>
                    <a:pt x="2268143" y="1626730"/>
                  </a:lnTo>
                  <a:lnTo>
                    <a:pt x="2271344" y="1623529"/>
                  </a:lnTo>
                  <a:lnTo>
                    <a:pt x="2280132" y="1622729"/>
                  </a:lnTo>
                  <a:close/>
                </a:path>
                <a:path w="2351405" h="1886584">
                  <a:moveTo>
                    <a:pt x="2290851" y="1436027"/>
                  </a:moveTo>
                  <a:lnTo>
                    <a:pt x="2285530" y="1436217"/>
                  </a:lnTo>
                  <a:lnTo>
                    <a:pt x="2282304" y="1438948"/>
                  </a:lnTo>
                  <a:lnTo>
                    <a:pt x="2289733" y="1441310"/>
                  </a:lnTo>
                  <a:lnTo>
                    <a:pt x="2290851" y="1436027"/>
                  </a:lnTo>
                  <a:close/>
                </a:path>
                <a:path w="2351405" h="1886584">
                  <a:moveTo>
                    <a:pt x="2303068" y="1331696"/>
                  </a:moveTo>
                  <a:lnTo>
                    <a:pt x="2300516" y="1328623"/>
                  </a:lnTo>
                  <a:lnTo>
                    <a:pt x="2294979" y="1330350"/>
                  </a:lnTo>
                  <a:lnTo>
                    <a:pt x="2294521" y="1338211"/>
                  </a:lnTo>
                  <a:lnTo>
                    <a:pt x="2303068" y="1331696"/>
                  </a:lnTo>
                  <a:close/>
                </a:path>
                <a:path w="2351405" h="1886584">
                  <a:moveTo>
                    <a:pt x="2303513" y="1597494"/>
                  </a:moveTo>
                  <a:lnTo>
                    <a:pt x="2299322" y="1598650"/>
                  </a:lnTo>
                  <a:lnTo>
                    <a:pt x="2296325" y="1602663"/>
                  </a:lnTo>
                  <a:lnTo>
                    <a:pt x="2301722" y="1604352"/>
                  </a:lnTo>
                  <a:lnTo>
                    <a:pt x="2303513" y="1597494"/>
                  </a:lnTo>
                  <a:close/>
                </a:path>
                <a:path w="2351405" h="1886584">
                  <a:moveTo>
                    <a:pt x="2304110" y="1643507"/>
                  </a:moveTo>
                  <a:lnTo>
                    <a:pt x="2302433" y="1638566"/>
                  </a:lnTo>
                  <a:lnTo>
                    <a:pt x="2297823" y="1641119"/>
                  </a:lnTo>
                  <a:lnTo>
                    <a:pt x="2296363" y="1644865"/>
                  </a:lnTo>
                  <a:lnTo>
                    <a:pt x="2304110" y="1643507"/>
                  </a:lnTo>
                  <a:close/>
                </a:path>
                <a:path w="2351405" h="1886584">
                  <a:moveTo>
                    <a:pt x="2316099" y="1804949"/>
                  </a:moveTo>
                  <a:lnTo>
                    <a:pt x="2313178" y="1800567"/>
                  </a:lnTo>
                  <a:lnTo>
                    <a:pt x="2313698" y="1805254"/>
                  </a:lnTo>
                  <a:lnTo>
                    <a:pt x="2315426" y="1809788"/>
                  </a:lnTo>
                  <a:lnTo>
                    <a:pt x="2316099" y="1804949"/>
                  </a:lnTo>
                  <a:close/>
                </a:path>
                <a:path w="2351405" h="1886584">
                  <a:moveTo>
                    <a:pt x="2316099" y="1780184"/>
                  </a:moveTo>
                  <a:lnTo>
                    <a:pt x="2312911" y="1776183"/>
                  </a:lnTo>
                  <a:lnTo>
                    <a:pt x="2311311" y="1769783"/>
                  </a:lnTo>
                  <a:lnTo>
                    <a:pt x="2305710" y="1771383"/>
                  </a:lnTo>
                  <a:lnTo>
                    <a:pt x="2308910" y="1775383"/>
                  </a:lnTo>
                  <a:lnTo>
                    <a:pt x="2311311" y="1781771"/>
                  </a:lnTo>
                  <a:lnTo>
                    <a:pt x="2316099" y="1780184"/>
                  </a:lnTo>
                  <a:close/>
                </a:path>
                <a:path w="2351405" h="1886584">
                  <a:moveTo>
                    <a:pt x="2316899" y="1842516"/>
                  </a:moveTo>
                  <a:lnTo>
                    <a:pt x="2312911" y="1840915"/>
                  </a:lnTo>
                  <a:lnTo>
                    <a:pt x="2314498" y="1834527"/>
                  </a:lnTo>
                  <a:lnTo>
                    <a:pt x="2309711" y="1837728"/>
                  </a:lnTo>
                  <a:lnTo>
                    <a:pt x="2307310" y="1841715"/>
                  </a:lnTo>
                  <a:lnTo>
                    <a:pt x="2312911" y="1846516"/>
                  </a:lnTo>
                  <a:lnTo>
                    <a:pt x="2316899" y="1842516"/>
                  </a:lnTo>
                  <a:close/>
                </a:path>
                <a:path w="2351405" h="1886584">
                  <a:moveTo>
                    <a:pt x="2317242" y="1482255"/>
                  </a:moveTo>
                  <a:lnTo>
                    <a:pt x="2314803" y="1478178"/>
                  </a:lnTo>
                  <a:lnTo>
                    <a:pt x="2309825" y="1478432"/>
                  </a:lnTo>
                  <a:lnTo>
                    <a:pt x="2309711" y="1486865"/>
                  </a:lnTo>
                  <a:lnTo>
                    <a:pt x="2317242" y="1482255"/>
                  </a:lnTo>
                  <a:close/>
                </a:path>
                <a:path w="2351405" h="1886584">
                  <a:moveTo>
                    <a:pt x="2323300" y="1729028"/>
                  </a:moveTo>
                  <a:lnTo>
                    <a:pt x="2318499" y="1726628"/>
                  </a:lnTo>
                  <a:lnTo>
                    <a:pt x="2312911" y="1721840"/>
                  </a:lnTo>
                  <a:lnTo>
                    <a:pt x="2309711" y="1725828"/>
                  </a:lnTo>
                  <a:lnTo>
                    <a:pt x="2314498" y="1727428"/>
                  </a:lnTo>
                  <a:lnTo>
                    <a:pt x="2320099" y="1733029"/>
                  </a:lnTo>
                  <a:lnTo>
                    <a:pt x="2323300" y="1729028"/>
                  </a:lnTo>
                  <a:close/>
                </a:path>
                <a:path w="2351405" h="1886584">
                  <a:moveTo>
                    <a:pt x="2335288" y="1608353"/>
                  </a:moveTo>
                  <a:lnTo>
                    <a:pt x="2329535" y="1605394"/>
                  </a:lnTo>
                  <a:lnTo>
                    <a:pt x="2322893" y="1606943"/>
                  </a:lnTo>
                  <a:lnTo>
                    <a:pt x="2318651" y="1610601"/>
                  </a:lnTo>
                  <a:lnTo>
                    <a:pt x="2320099" y="1613941"/>
                  </a:lnTo>
                  <a:lnTo>
                    <a:pt x="2323592" y="1611947"/>
                  </a:lnTo>
                  <a:lnTo>
                    <a:pt x="2327694" y="1612341"/>
                  </a:lnTo>
                  <a:lnTo>
                    <a:pt x="2331783" y="1612138"/>
                  </a:lnTo>
                  <a:lnTo>
                    <a:pt x="2335288" y="1608353"/>
                  </a:lnTo>
                  <a:close/>
                </a:path>
                <a:path w="2351405" h="1886584">
                  <a:moveTo>
                    <a:pt x="2338476" y="1610741"/>
                  </a:moveTo>
                  <a:lnTo>
                    <a:pt x="2332088" y="1612341"/>
                  </a:lnTo>
                  <a:lnTo>
                    <a:pt x="2328087" y="1614741"/>
                  </a:lnTo>
                  <a:lnTo>
                    <a:pt x="2330488" y="1621129"/>
                  </a:lnTo>
                  <a:lnTo>
                    <a:pt x="2336076" y="1619542"/>
                  </a:lnTo>
                  <a:lnTo>
                    <a:pt x="2333688" y="1615541"/>
                  </a:lnTo>
                  <a:lnTo>
                    <a:pt x="2338476" y="1610741"/>
                  </a:lnTo>
                  <a:close/>
                </a:path>
                <a:path w="2351405" h="1886584">
                  <a:moveTo>
                    <a:pt x="2345474" y="1852104"/>
                  </a:moveTo>
                  <a:lnTo>
                    <a:pt x="2340673" y="1850313"/>
                  </a:lnTo>
                  <a:lnTo>
                    <a:pt x="2335580" y="1849412"/>
                  </a:lnTo>
                  <a:lnTo>
                    <a:pt x="2340076" y="1852104"/>
                  </a:lnTo>
                  <a:lnTo>
                    <a:pt x="2345474" y="1852104"/>
                  </a:lnTo>
                  <a:close/>
                </a:path>
                <a:path w="2351405" h="1886584">
                  <a:moveTo>
                    <a:pt x="2349512" y="1812442"/>
                  </a:moveTo>
                  <a:lnTo>
                    <a:pt x="2347353" y="1813140"/>
                  </a:lnTo>
                  <a:lnTo>
                    <a:pt x="2349512" y="1816366"/>
                  </a:lnTo>
                  <a:lnTo>
                    <a:pt x="2349512" y="1812442"/>
                  </a:lnTo>
                  <a:close/>
                </a:path>
                <a:path w="2351405" h="1886584">
                  <a:moveTo>
                    <a:pt x="2349512" y="1436827"/>
                  </a:moveTo>
                  <a:lnTo>
                    <a:pt x="2346477" y="1434922"/>
                  </a:lnTo>
                  <a:lnTo>
                    <a:pt x="2340876" y="1436509"/>
                  </a:lnTo>
                  <a:lnTo>
                    <a:pt x="2336876" y="1439710"/>
                  </a:lnTo>
                  <a:lnTo>
                    <a:pt x="2343277" y="1442910"/>
                  </a:lnTo>
                  <a:lnTo>
                    <a:pt x="2348065" y="1442110"/>
                  </a:lnTo>
                  <a:lnTo>
                    <a:pt x="2349512" y="1441145"/>
                  </a:lnTo>
                  <a:lnTo>
                    <a:pt x="2349512" y="1436827"/>
                  </a:lnTo>
                  <a:close/>
                </a:path>
                <a:path w="2351405" h="1886584">
                  <a:moveTo>
                    <a:pt x="2349512" y="1410169"/>
                  </a:moveTo>
                  <a:lnTo>
                    <a:pt x="2346553" y="1411135"/>
                  </a:lnTo>
                  <a:lnTo>
                    <a:pt x="2349373" y="1415338"/>
                  </a:lnTo>
                  <a:lnTo>
                    <a:pt x="2349512" y="1415376"/>
                  </a:lnTo>
                  <a:lnTo>
                    <a:pt x="2349512" y="1410169"/>
                  </a:lnTo>
                  <a:close/>
                </a:path>
                <a:path w="2351405" h="1886584">
                  <a:moveTo>
                    <a:pt x="2350465" y="1735416"/>
                  </a:moveTo>
                  <a:lnTo>
                    <a:pt x="2348890" y="1728457"/>
                  </a:lnTo>
                  <a:lnTo>
                    <a:pt x="2345677" y="1731225"/>
                  </a:lnTo>
                  <a:lnTo>
                    <a:pt x="2344851" y="1736102"/>
                  </a:lnTo>
                  <a:lnTo>
                    <a:pt x="2350465" y="1735416"/>
                  </a:lnTo>
                  <a:close/>
                </a:path>
                <a:path w="2351405" h="1886584">
                  <a:moveTo>
                    <a:pt x="2351265" y="1631530"/>
                  </a:moveTo>
                  <a:lnTo>
                    <a:pt x="2350465" y="1626730"/>
                  </a:lnTo>
                  <a:lnTo>
                    <a:pt x="2344077" y="1629930"/>
                  </a:lnTo>
                  <a:lnTo>
                    <a:pt x="2342477" y="1633918"/>
                  </a:lnTo>
                  <a:lnTo>
                    <a:pt x="2343277" y="1639519"/>
                  </a:lnTo>
                  <a:lnTo>
                    <a:pt x="2350465" y="1635518"/>
                  </a:lnTo>
                  <a:lnTo>
                    <a:pt x="2351265" y="163153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154868" y="9729494"/>
              <a:ext cx="1036955" cy="557530"/>
            </a:xfrm>
            <a:custGeom>
              <a:avLst/>
              <a:gdLst/>
              <a:ahLst/>
              <a:cxnLst/>
              <a:rect l="l" t="t" r="r" b="b"/>
              <a:pathLst>
                <a:path w="1036955" h="557529">
                  <a:moveTo>
                    <a:pt x="25577" y="423583"/>
                  </a:moveTo>
                  <a:lnTo>
                    <a:pt x="21907" y="417068"/>
                  </a:lnTo>
                  <a:lnTo>
                    <a:pt x="17284" y="411594"/>
                  </a:lnTo>
                  <a:lnTo>
                    <a:pt x="12192" y="406717"/>
                  </a:lnTo>
                  <a:lnTo>
                    <a:pt x="7188" y="402005"/>
                  </a:lnTo>
                  <a:lnTo>
                    <a:pt x="7988" y="406793"/>
                  </a:lnTo>
                  <a:lnTo>
                    <a:pt x="0" y="406793"/>
                  </a:lnTo>
                  <a:lnTo>
                    <a:pt x="0" y="411594"/>
                  </a:lnTo>
                  <a:lnTo>
                    <a:pt x="7924" y="412000"/>
                  </a:lnTo>
                  <a:lnTo>
                    <a:pt x="13081" y="416687"/>
                  </a:lnTo>
                  <a:lnTo>
                    <a:pt x="18097" y="421817"/>
                  </a:lnTo>
                  <a:lnTo>
                    <a:pt x="25577" y="423583"/>
                  </a:lnTo>
                  <a:close/>
                </a:path>
                <a:path w="1036955" h="557529">
                  <a:moveTo>
                    <a:pt x="162394" y="494715"/>
                  </a:moveTo>
                  <a:lnTo>
                    <a:pt x="161036" y="493318"/>
                  </a:lnTo>
                  <a:lnTo>
                    <a:pt x="152692" y="489318"/>
                  </a:lnTo>
                  <a:lnTo>
                    <a:pt x="151955" y="494715"/>
                  </a:lnTo>
                  <a:lnTo>
                    <a:pt x="155841" y="494715"/>
                  </a:lnTo>
                  <a:lnTo>
                    <a:pt x="162394" y="494715"/>
                  </a:lnTo>
                  <a:close/>
                </a:path>
                <a:path w="1036955" h="557529">
                  <a:moveTo>
                    <a:pt x="165430" y="469138"/>
                  </a:moveTo>
                  <a:lnTo>
                    <a:pt x="159042" y="468337"/>
                  </a:lnTo>
                  <a:lnTo>
                    <a:pt x="154241" y="469138"/>
                  </a:lnTo>
                  <a:lnTo>
                    <a:pt x="155041" y="476326"/>
                  </a:lnTo>
                  <a:lnTo>
                    <a:pt x="160642" y="476326"/>
                  </a:lnTo>
                  <a:lnTo>
                    <a:pt x="159042" y="472338"/>
                  </a:lnTo>
                  <a:lnTo>
                    <a:pt x="165430" y="469138"/>
                  </a:lnTo>
                  <a:close/>
                </a:path>
                <a:path w="1036955" h="557529">
                  <a:moveTo>
                    <a:pt x="165785" y="498208"/>
                  </a:moveTo>
                  <a:lnTo>
                    <a:pt x="163169" y="495515"/>
                  </a:lnTo>
                  <a:lnTo>
                    <a:pt x="158115" y="495515"/>
                  </a:lnTo>
                  <a:lnTo>
                    <a:pt x="165785" y="498208"/>
                  </a:lnTo>
                  <a:close/>
                </a:path>
                <a:path w="1036955" h="557529">
                  <a:moveTo>
                    <a:pt x="187198" y="454939"/>
                  </a:moveTo>
                  <a:lnTo>
                    <a:pt x="181914" y="453847"/>
                  </a:lnTo>
                  <a:lnTo>
                    <a:pt x="177977" y="455612"/>
                  </a:lnTo>
                  <a:lnTo>
                    <a:pt x="184619" y="459549"/>
                  </a:lnTo>
                  <a:lnTo>
                    <a:pt x="187198" y="454939"/>
                  </a:lnTo>
                  <a:close/>
                </a:path>
                <a:path w="1036955" h="557529">
                  <a:moveTo>
                    <a:pt x="233362" y="395605"/>
                  </a:moveTo>
                  <a:lnTo>
                    <a:pt x="226174" y="396405"/>
                  </a:lnTo>
                  <a:lnTo>
                    <a:pt x="222973" y="400405"/>
                  </a:lnTo>
                  <a:lnTo>
                    <a:pt x="222173" y="405993"/>
                  </a:lnTo>
                  <a:lnTo>
                    <a:pt x="230174" y="404406"/>
                  </a:lnTo>
                  <a:lnTo>
                    <a:pt x="232562" y="400405"/>
                  </a:lnTo>
                  <a:lnTo>
                    <a:pt x="233362" y="395605"/>
                  </a:lnTo>
                  <a:close/>
                </a:path>
                <a:path w="1036955" h="557529">
                  <a:moveTo>
                    <a:pt x="262940" y="402805"/>
                  </a:moveTo>
                  <a:lnTo>
                    <a:pt x="256603" y="400608"/>
                  </a:lnTo>
                  <a:lnTo>
                    <a:pt x="250050" y="395414"/>
                  </a:lnTo>
                  <a:lnTo>
                    <a:pt x="243941" y="392912"/>
                  </a:lnTo>
                  <a:lnTo>
                    <a:pt x="238963" y="398805"/>
                  </a:lnTo>
                  <a:lnTo>
                    <a:pt x="246189" y="399097"/>
                  </a:lnTo>
                  <a:lnTo>
                    <a:pt x="253047" y="403504"/>
                  </a:lnTo>
                  <a:lnTo>
                    <a:pt x="258851" y="406565"/>
                  </a:lnTo>
                  <a:lnTo>
                    <a:pt x="262940" y="402805"/>
                  </a:lnTo>
                  <a:close/>
                </a:path>
                <a:path w="1036955" h="557529">
                  <a:moveTo>
                    <a:pt x="282117" y="486714"/>
                  </a:moveTo>
                  <a:lnTo>
                    <a:pt x="279717" y="481926"/>
                  </a:lnTo>
                  <a:lnTo>
                    <a:pt x="279717" y="475526"/>
                  </a:lnTo>
                  <a:lnTo>
                    <a:pt x="274929" y="475526"/>
                  </a:lnTo>
                  <a:lnTo>
                    <a:pt x="276529" y="480326"/>
                  </a:lnTo>
                  <a:lnTo>
                    <a:pt x="276529" y="486714"/>
                  </a:lnTo>
                  <a:lnTo>
                    <a:pt x="282117" y="486714"/>
                  </a:lnTo>
                  <a:close/>
                </a:path>
                <a:path w="1036955" h="557529">
                  <a:moveTo>
                    <a:pt x="328637" y="308711"/>
                  </a:moveTo>
                  <a:lnTo>
                    <a:pt x="324180" y="308597"/>
                  </a:lnTo>
                  <a:lnTo>
                    <a:pt x="319862" y="311632"/>
                  </a:lnTo>
                  <a:lnTo>
                    <a:pt x="324472" y="314883"/>
                  </a:lnTo>
                  <a:lnTo>
                    <a:pt x="328637" y="308711"/>
                  </a:lnTo>
                  <a:close/>
                </a:path>
                <a:path w="1036955" h="557529">
                  <a:moveTo>
                    <a:pt x="358038" y="331673"/>
                  </a:moveTo>
                  <a:lnTo>
                    <a:pt x="351650" y="330873"/>
                  </a:lnTo>
                  <a:lnTo>
                    <a:pt x="346849" y="331673"/>
                  </a:lnTo>
                  <a:lnTo>
                    <a:pt x="347649" y="338861"/>
                  </a:lnTo>
                  <a:lnTo>
                    <a:pt x="353250" y="338861"/>
                  </a:lnTo>
                  <a:lnTo>
                    <a:pt x="351650" y="334073"/>
                  </a:lnTo>
                  <a:lnTo>
                    <a:pt x="358038" y="331673"/>
                  </a:lnTo>
                  <a:close/>
                </a:path>
                <a:path w="1036955" h="557529">
                  <a:moveTo>
                    <a:pt x="360959" y="80683"/>
                  </a:moveTo>
                  <a:lnTo>
                    <a:pt x="358648" y="75819"/>
                  </a:lnTo>
                  <a:lnTo>
                    <a:pt x="354215" y="71412"/>
                  </a:lnTo>
                  <a:lnTo>
                    <a:pt x="350850" y="71132"/>
                  </a:lnTo>
                  <a:lnTo>
                    <a:pt x="347649" y="75120"/>
                  </a:lnTo>
                  <a:lnTo>
                    <a:pt x="356438" y="82321"/>
                  </a:lnTo>
                  <a:lnTo>
                    <a:pt x="358038" y="82321"/>
                  </a:lnTo>
                  <a:lnTo>
                    <a:pt x="360959" y="80683"/>
                  </a:lnTo>
                  <a:close/>
                </a:path>
                <a:path w="1036955" h="557529">
                  <a:moveTo>
                    <a:pt x="364439" y="349250"/>
                  </a:moveTo>
                  <a:lnTo>
                    <a:pt x="357238" y="350050"/>
                  </a:lnTo>
                  <a:lnTo>
                    <a:pt x="354050" y="354050"/>
                  </a:lnTo>
                  <a:lnTo>
                    <a:pt x="353250" y="359638"/>
                  </a:lnTo>
                  <a:lnTo>
                    <a:pt x="360438" y="358851"/>
                  </a:lnTo>
                  <a:lnTo>
                    <a:pt x="363639" y="354850"/>
                  </a:lnTo>
                  <a:lnTo>
                    <a:pt x="364439" y="349250"/>
                  </a:lnTo>
                  <a:close/>
                </a:path>
                <a:path w="1036955" h="557529">
                  <a:moveTo>
                    <a:pt x="365607" y="451878"/>
                  </a:moveTo>
                  <a:lnTo>
                    <a:pt x="361645" y="448957"/>
                  </a:lnTo>
                  <a:lnTo>
                    <a:pt x="357073" y="446938"/>
                  </a:lnTo>
                  <a:lnTo>
                    <a:pt x="360438" y="450761"/>
                  </a:lnTo>
                  <a:lnTo>
                    <a:pt x="365607" y="451878"/>
                  </a:lnTo>
                  <a:close/>
                </a:path>
                <a:path w="1036955" h="557529">
                  <a:moveTo>
                    <a:pt x="368731" y="151231"/>
                  </a:moveTo>
                  <a:lnTo>
                    <a:pt x="363639" y="150152"/>
                  </a:lnTo>
                  <a:lnTo>
                    <a:pt x="359740" y="151904"/>
                  </a:lnTo>
                  <a:lnTo>
                    <a:pt x="366039" y="155841"/>
                  </a:lnTo>
                  <a:lnTo>
                    <a:pt x="368731" y="151231"/>
                  </a:lnTo>
                  <a:close/>
                </a:path>
                <a:path w="1036955" h="557529">
                  <a:moveTo>
                    <a:pt x="384403" y="379539"/>
                  </a:moveTo>
                  <a:lnTo>
                    <a:pt x="383616" y="374027"/>
                  </a:lnTo>
                  <a:lnTo>
                    <a:pt x="376085" y="376161"/>
                  </a:lnTo>
                  <a:lnTo>
                    <a:pt x="379120" y="379120"/>
                  </a:lnTo>
                  <a:lnTo>
                    <a:pt x="384403" y="379539"/>
                  </a:lnTo>
                  <a:close/>
                </a:path>
                <a:path w="1036955" h="557529">
                  <a:moveTo>
                    <a:pt x="425170" y="515493"/>
                  </a:moveTo>
                  <a:lnTo>
                    <a:pt x="421182" y="512292"/>
                  </a:lnTo>
                  <a:lnTo>
                    <a:pt x="419582" y="516293"/>
                  </a:lnTo>
                  <a:lnTo>
                    <a:pt x="412394" y="514692"/>
                  </a:lnTo>
                  <a:lnTo>
                    <a:pt x="416382" y="519493"/>
                  </a:lnTo>
                  <a:lnTo>
                    <a:pt x="420382" y="521081"/>
                  </a:lnTo>
                  <a:lnTo>
                    <a:pt x="425170" y="515493"/>
                  </a:lnTo>
                  <a:close/>
                </a:path>
                <a:path w="1036955" h="557529">
                  <a:moveTo>
                    <a:pt x="440359" y="187007"/>
                  </a:moveTo>
                  <a:lnTo>
                    <a:pt x="432371" y="185420"/>
                  </a:lnTo>
                  <a:lnTo>
                    <a:pt x="424942" y="186740"/>
                  </a:lnTo>
                  <a:lnTo>
                    <a:pt x="422084" y="191808"/>
                  </a:lnTo>
                  <a:lnTo>
                    <a:pt x="422363" y="195084"/>
                  </a:lnTo>
                  <a:lnTo>
                    <a:pt x="424383" y="191008"/>
                  </a:lnTo>
                  <a:lnTo>
                    <a:pt x="429971" y="190207"/>
                  </a:lnTo>
                  <a:lnTo>
                    <a:pt x="440359" y="187007"/>
                  </a:lnTo>
                  <a:close/>
                </a:path>
                <a:path w="1036955" h="557529">
                  <a:moveTo>
                    <a:pt x="511048" y="113931"/>
                  </a:moveTo>
                  <a:lnTo>
                    <a:pt x="506691" y="111887"/>
                  </a:lnTo>
                  <a:lnTo>
                    <a:pt x="503631" y="107645"/>
                  </a:lnTo>
                  <a:lnTo>
                    <a:pt x="496608" y="109093"/>
                  </a:lnTo>
                  <a:lnTo>
                    <a:pt x="492417" y="112331"/>
                  </a:lnTo>
                  <a:lnTo>
                    <a:pt x="497903" y="113487"/>
                  </a:lnTo>
                  <a:lnTo>
                    <a:pt x="503885" y="113233"/>
                  </a:lnTo>
                  <a:lnTo>
                    <a:pt x="509193" y="113880"/>
                  </a:lnTo>
                  <a:lnTo>
                    <a:pt x="511048" y="113931"/>
                  </a:lnTo>
                  <a:close/>
                </a:path>
                <a:path w="1036955" h="557529">
                  <a:moveTo>
                    <a:pt x="513092" y="240563"/>
                  </a:moveTo>
                  <a:lnTo>
                    <a:pt x="511492" y="235762"/>
                  </a:lnTo>
                  <a:lnTo>
                    <a:pt x="511492" y="229374"/>
                  </a:lnTo>
                  <a:lnTo>
                    <a:pt x="505891" y="229374"/>
                  </a:lnTo>
                  <a:lnTo>
                    <a:pt x="507492" y="234162"/>
                  </a:lnTo>
                  <a:lnTo>
                    <a:pt x="507492" y="240563"/>
                  </a:lnTo>
                  <a:lnTo>
                    <a:pt x="513092" y="240563"/>
                  </a:lnTo>
                  <a:close/>
                </a:path>
                <a:path w="1036955" h="557529">
                  <a:moveTo>
                    <a:pt x="517880" y="340461"/>
                  </a:moveTo>
                  <a:lnTo>
                    <a:pt x="512940" y="339877"/>
                  </a:lnTo>
                  <a:lnTo>
                    <a:pt x="508292" y="336372"/>
                  </a:lnTo>
                  <a:lnTo>
                    <a:pt x="504850" y="334505"/>
                  </a:lnTo>
                  <a:lnTo>
                    <a:pt x="503504" y="338861"/>
                  </a:lnTo>
                  <a:lnTo>
                    <a:pt x="507542" y="340804"/>
                  </a:lnTo>
                  <a:lnTo>
                    <a:pt x="511886" y="344754"/>
                  </a:lnTo>
                  <a:lnTo>
                    <a:pt x="515632" y="346163"/>
                  </a:lnTo>
                  <a:lnTo>
                    <a:pt x="517880" y="340461"/>
                  </a:lnTo>
                  <a:close/>
                </a:path>
                <a:path w="1036955" h="557529">
                  <a:moveTo>
                    <a:pt x="519010" y="475792"/>
                  </a:moveTo>
                  <a:lnTo>
                    <a:pt x="517880" y="470738"/>
                  </a:lnTo>
                  <a:lnTo>
                    <a:pt x="510463" y="472427"/>
                  </a:lnTo>
                  <a:lnTo>
                    <a:pt x="513689" y="475234"/>
                  </a:lnTo>
                  <a:lnTo>
                    <a:pt x="519010" y="475792"/>
                  </a:lnTo>
                  <a:close/>
                </a:path>
                <a:path w="1036955" h="557529">
                  <a:moveTo>
                    <a:pt x="520407" y="92024"/>
                  </a:moveTo>
                  <a:lnTo>
                    <a:pt x="514692" y="89509"/>
                  </a:lnTo>
                  <a:lnTo>
                    <a:pt x="513778" y="94272"/>
                  </a:lnTo>
                  <a:lnTo>
                    <a:pt x="510997" y="99999"/>
                  </a:lnTo>
                  <a:lnTo>
                    <a:pt x="509854" y="104686"/>
                  </a:lnTo>
                  <a:lnTo>
                    <a:pt x="513892" y="106286"/>
                  </a:lnTo>
                  <a:lnTo>
                    <a:pt x="515366" y="101536"/>
                  </a:lnTo>
                  <a:lnTo>
                    <a:pt x="519087" y="96405"/>
                  </a:lnTo>
                  <a:lnTo>
                    <a:pt x="520407" y="92024"/>
                  </a:lnTo>
                  <a:close/>
                </a:path>
                <a:path w="1036955" h="557529">
                  <a:moveTo>
                    <a:pt x="535762" y="144043"/>
                  </a:moveTo>
                  <a:lnTo>
                    <a:pt x="530669" y="142951"/>
                  </a:lnTo>
                  <a:lnTo>
                    <a:pt x="526770" y="144716"/>
                  </a:lnTo>
                  <a:lnTo>
                    <a:pt x="533069" y="148653"/>
                  </a:lnTo>
                  <a:lnTo>
                    <a:pt x="535762" y="144043"/>
                  </a:lnTo>
                  <a:close/>
                </a:path>
                <a:path w="1036955" h="557529">
                  <a:moveTo>
                    <a:pt x="539457" y="48742"/>
                  </a:moveTo>
                  <a:lnTo>
                    <a:pt x="533069" y="47955"/>
                  </a:lnTo>
                  <a:lnTo>
                    <a:pt x="528269" y="48742"/>
                  </a:lnTo>
                  <a:lnTo>
                    <a:pt x="529069" y="55943"/>
                  </a:lnTo>
                  <a:lnTo>
                    <a:pt x="534670" y="55943"/>
                  </a:lnTo>
                  <a:lnTo>
                    <a:pt x="533069" y="51943"/>
                  </a:lnTo>
                  <a:lnTo>
                    <a:pt x="539457" y="48742"/>
                  </a:lnTo>
                  <a:close/>
                </a:path>
                <a:path w="1036955" h="557529">
                  <a:moveTo>
                    <a:pt x="543763" y="218262"/>
                  </a:moveTo>
                  <a:lnTo>
                    <a:pt x="538657" y="216979"/>
                  </a:lnTo>
                  <a:lnTo>
                    <a:pt x="534771" y="218706"/>
                  </a:lnTo>
                  <a:lnTo>
                    <a:pt x="541058" y="222973"/>
                  </a:lnTo>
                  <a:lnTo>
                    <a:pt x="543763" y="218262"/>
                  </a:lnTo>
                  <a:close/>
                </a:path>
                <a:path w="1036955" h="557529">
                  <a:moveTo>
                    <a:pt x="545858" y="246951"/>
                  </a:moveTo>
                  <a:lnTo>
                    <a:pt x="541058" y="246951"/>
                  </a:lnTo>
                  <a:lnTo>
                    <a:pt x="534670" y="241363"/>
                  </a:lnTo>
                  <a:lnTo>
                    <a:pt x="533069" y="249351"/>
                  </a:lnTo>
                  <a:lnTo>
                    <a:pt x="538657" y="249351"/>
                  </a:lnTo>
                  <a:lnTo>
                    <a:pt x="545058" y="254952"/>
                  </a:lnTo>
                  <a:lnTo>
                    <a:pt x="545858" y="246951"/>
                  </a:lnTo>
                  <a:close/>
                </a:path>
                <a:path w="1036955" h="557529">
                  <a:moveTo>
                    <a:pt x="546646" y="482180"/>
                  </a:moveTo>
                  <a:lnTo>
                    <a:pt x="545858" y="477126"/>
                  </a:lnTo>
                  <a:lnTo>
                    <a:pt x="538327" y="478815"/>
                  </a:lnTo>
                  <a:lnTo>
                    <a:pt x="541362" y="481622"/>
                  </a:lnTo>
                  <a:lnTo>
                    <a:pt x="546646" y="482180"/>
                  </a:lnTo>
                  <a:close/>
                </a:path>
                <a:path w="1036955" h="557529">
                  <a:moveTo>
                    <a:pt x="557847" y="383616"/>
                  </a:moveTo>
                  <a:lnTo>
                    <a:pt x="553046" y="379628"/>
                  </a:lnTo>
                  <a:lnTo>
                    <a:pt x="549275" y="381114"/>
                  </a:lnTo>
                  <a:lnTo>
                    <a:pt x="543255" y="381317"/>
                  </a:lnTo>
                  <a:lnTo>
                    <a:pt x="539343" y="382879"/>
                  </a:lnTo>
                  <a:lnTo>
                    <a:pt x="541858" y="388416"/>
                  </a:lnTo>
                  <a:lnTo>
                    <a:pt x="543458" y="386016"/>
                  </a:lnTo>
                  <a:lnTo>
                    <a:pt x="545858" y="384416"/>
                  </a:lnTo>
                  <a:lnTo>
                    <a:pt x="548259" y="386816"/>
                  </a:lnTo>
                  <a:lnTo>
                    <a:pt x="547458" y="390017"/>
                  </a:lnTo>
                  <a:lnTo>
                    <a:pt x="543458" y="393217"/>
                  </a:lnTo>
                  <a:lnTo>
                    <a:pt x="547458" y="395605"/>
                  </a:lnTo>
                  <a:lnTo>
                    <a:pt x="550646" y="390017"/>
                  </a:lnTo>
                  <a:lnTo>
                    <a:pt x="557847" y="383616"/>
                  </a:lnTo>
                  <a:close/>
                </a:path>
                <a:path w="1036955" h="557529">
                  <a:moveTo>
                    <a:pt x="569036" y="504304"/>
                  </a:moveTo>
                  <a:lnTo>
                    <a:pt x="565035" y="502704"/>
                  </a:lnTo>
                  <a:lnTo>
                    <a:pt x="560374" y="493522"/>
                  </a:lnTo>
                  <a:lnTo>
                    <a:pt x="560146" y="500011"/>
                  </a:lnTo>
                  <a:lnTo>
                    <a:pt x="563346" y="508431"/>
                  </a:lnTo>
                  <a:lnTo>
                    <a:pt x="569036" y="505104"/>
                  </a:lnTo>
                  <a:lnTo>
                    <a:pt x="569036" y="504304"/>
                  </a:lnTo>
                  <a:close/>
                </a:path>
                <a:path w="1036955" h="557529">
                  <a:moveTo>
                    <a:pt x="598792" y="199186"/>
                  </a:moveTo>
                  <a:lnTo>
                    <a:pt x="593509" y="198107"/>
                  </a:lnTo>
                  <a:lnTo>
                    <a:pt x="589572" y="199859"/>
                  </a:lnTo>
                  <a:lnTo>
                    <a:pt x="596201" y="203796"/>
                  </a:lnTo>
                  <a:lnTo>
                    <a:pt x="598792" y="199186"/>
                  </a:lnTo>
                  <a:close/>
                </a:path>
                <a:path w="1036955" h="557529">
                  <a:moveTo>
                    <a:pt x="600989" y="5499"/>
                  </a:moveTo>
                  <a:lnTo>
                    <a:pt x="600202" y="0"/>
                  </a:lnTo>
                  <a:lnTo>
                    <a:pt x="592670" y="2133"/>
                  </a:lnTo>
                  <a:lnTo>
                    <a:pt x="595706" y="5092"/>
                  </a:lnTo>
                  <a:lnTo>
                    <a:pt x="600989" y="5499"/>
                  </a:lnTo>
                  <a:close/>
                </a:path>
                <a:path w="1036955" h="557529">
                  <a:moveTo>
                    <a:pt x="605269" y="540473"/>
                  </a:moveTo>
                  <a:lnTo>
                    <a:pt x="601002" y="540372"/>
                  </a:lnTo>
                  <a:lnTo>
                    <a:pt x="596734" y="543407"/>
                  </a:lnTo>
                  <a:lnTo>
                    <a:pt x="601002" y="546658"/>
                  </a:lnTo>
                  <a:lnTo>
                    <a:pt x="605269" y="540473"/>
                  </a:lnTo>
                  <a:close/>
                </a:path>
                <a:path w="1036955" h="557529">
                  <a:moveTo>
                    <a:pt x="611390" y="553059"/>
                  </a:moveTo>
                  <a:lnTo>
                    <a:pt x="604901" y="554621"/>
                  </a:lnTo>
                  <a:lnTo>
                    <a:pt x="602488" y="557517"/>
                  </a:lnTo>
                  <a:lnTo>
                    <a:pt x="611390" y="557517"/>
                  </a:lnTo>
                  <a:lnTo>
                    <a:pt x="611390" y="553059"/>
                  </a:lnTo>
                  <a:close/>
                </a:path>
                <a:path w="1036955" h="557529">
                  <a:moveTo>
                    <a:pt x="614070" y="299910"/>
                  </a:moveTo>
                  <a:lnTo>
                    <a:pt x="609790" y="299808"/>
                  </a:lnTo>
                  <a:lnTo>
                    <a:pt x="605523" y="302831"/>
                  </a:lnTo>
                  <a:lnTo>
                    <a:pt x="609790" y="306095"/>
                  </a:lnTo>
                  <a:lnTo>
                    <a:pt x="614070" y="299910"/>
                  </a:lnTo>
                  <a:close/>
                </a:path>
                <a:path w="1036955" h="557529">
                  <a:moveTo>
                    <a:pt x="617359" y="235623"/>
                  </a:moveTo>
                  <a:lnTo>
                    <a:pt x="613384" y="232664"/>
                  </a:lnTo>
                  <a:lnTo>
                    <a:pt x="608825" y="230454"/>
                  </a:lnTo>
                  <a:lnTo>
                    <a:pt x="612190" y="234162"/>
                  </a:lnTo>
                  <a:lnTo>
                    <a:pt x="617359" y="235623"/>
                  </a:lnTo>
                  <a:close/>
                </a:path>
                <a:path w="1036955" h="557529">
                  <a:moveTo>
                    <a:pt x="629767" y="463537"/>
                  </a:moveTo>
                  <a:lnTo>
                    <a:pt x="623379" y="462737"/>
                  </a:lnTo>
                  <a:lnTo>
                    <a:pt x="618578" y="463537"/>
                  </a:lnTo>
                  <a:lnTo>
                    <a:pt x="619379" y="470738"/>
                  </a:lnTo>
                  <a:lnTo>
                    <a:pt x="624979" y="470738"/>
                  </a:lnTo>
                  <a:lnTo>
                    <a:pt x="623379" y="465937"/>
                  </a:lnTo>
                  <a:lnTo>
                    <a:pt x="629767" y="463537"/>
                  </a:lnTo>
                  <a:close/>
                </a:path>
                <a:path w="1036955" h="557529">
                  <a:moveTo>
                    <a:pt x="648157" y="332473"/>
                  </a:moveTo>
                  <a:lnTo>
                    <a:pt x="647395" y="325361"/>
                  </a:lnTo>
                  <a:lnTo>
                    <a:pt x="639064" y="324180"/>
                  </a:lnTo>
                  <a:lnTo>
                    <a:pt x="630288" y="326732"/>
                  </a:lnTo>
                  <a:lnTo>
                    <a:pt x="628180" y="330873"/>
                  </a:lnTo>
                  <a:lnTo>
                    <a:pt x="634225" y="329552"/>
                  </a:lnTo>
                  <a:lnTo>
                    <a:pt x="638162" y="333463"/>
                  </a:lnTo>
                  <a:lnTo>
                    <a:pt x="642112" y="336486"/>
                  </a:lnTo>
                  <a:lnTo>
                    <a:pt x="648157" y="332473"/>
                  </a:lnTo>
                  <a:close/>
                </a:path>
                <a:path w="1036955" h="557529">
                  <a:moveTo>
                    <a:pt x="652945" y="94310"/>
                  </a:moveTo>
                  <a:lnTo>
                    <a:pt x="648957" y="91109"/>
                  </a:lnTo>
                  <a:lnTo>
                    <a:pt x="646557" y="95897"/>
                  </a:lnTo>
                  <a:lnTo>
                    <a:pt x="641756" y="100698"/>
                  </a:lnTo>
                  <a:lnTo>
                    <a:pt x="645756" y="103898"/>
                  </a:lnTo>
                  <a:lnTo>
                    <a:pt x="648157" y="99098"/>
                  </a:lnTo>
                  <a:lnTo>
                    <a:pt x="652945" y="94310"/>
                  </a:lnTo>
                  <a:close/>
                </a:path>
                <a:path w="1036955" h="557529">
                  <a:moveTo>
                    <a:pt x="657606" y="87464"/>
                  </a:moveTo>
                  <a:lnTo>
                    <a:pt x="656145" y="80721"/>
                  </a:lnTo>
                  <a:lnTo>
                    <a:pt x="650646" y="82067"/>
                  </a:lnTo>
                  <a:lnTo>
                    <a:pt x="653453" y="86106"/>
                  </a:lnTo>
                  <a:lnTo>
                    <a:pt x="657606" y="87464"/>
                  </a:lnTo>
                  <a:close/>
                </a:path>
                <a:path w="1036955" h="557529">
                  <a:moveTo>
                    <a:pt x="664133" y="138264"/>
                  </a:moveTo>
                  <a:lnTo>
                    <a:pt x="657745" y="135864"/>
                  </a:lnTo>
                  <a:lnTo>
                    <a:pt x="650557" y="129463"/>
                  </a:lnTo>
                  <a:lnTo>
                    <a:pt x="646557" y="133464"/>
                  </a:lnTo>
                  <a:lnTo>
                    <a:pt x="651891" y="137693"/>
                  </a:lnTo>
                  <a:lnTo>
                    <a:pt x="655053" y="140957"/>
                  </a:lnTo>
                  <a:lnTo>
                    <a:pt x="658355" y="141668"/>
                  </a:lnTo>
                  <a:lnTo>
                    <a:pt x="664133" y="138264"/>
                  </a:lnTo>
                  <a:close/>
                </a:path>
                <a:path w="1036955" h="557529">
                  <a:moveTo>
                    <a:pt x="667550" y="216344"/>
                  </a:moveTo>
                  <a:lnTo>
                    <a:pt x="665035" y="213093"/>
                  </a:lnTo>
                  <a:lnTo>
                    <a:pt x="659676" y="214769"/>
                  </a:lnTo>
                  <a:lnTo>
                    <a:pt x="659345" y="222973"/>
                  </a:lnTo>
                  <a:lnTo>
                    <a:pt x="667550" y="216344"/>
                  </a:lnTo>
                  <a:close/>
                </a:path>
                <a:path w="1036955" h="557529">
                  <a:moveTo>
                    <a:pt x="673735" y="285318"/>
                  </a:moveTo>
                  <a:lnTo>
                    <a:pt x="672134" y="280517"/>
                  </a:lnTo>
                  <a:lnTo>
                    <a:pt x="672134" y="273329"/>
                  </a:lnTo>
                  <a:lnTo>
                    <a:pt x="666534" y="274129"/>
                  </a:lnTo>
                  <a:lnTo>
                    <a:pt x="668134" y="278917"/>
                  </a:lnTo>
                  <a:lnTo>
                    <a:pt x="668134" y="285318"/>
                  </a:lnTo>
                  <a:lnTo>
                    <a:pt x="673735" y="285318"/>
                  </a:lnTo>
                  <a:close/>
                </a:path>
                <a:path w="1036955" h="557529">
                  <a:moveTo>
                    <a:pt x="682434" y="361099"/>
                  </a:moveTo>
                  <a:lnTo>
                    <a:pt x="678421" y="358140"/>
                  </a:lnTo>
                  <a:lnTo>
                    <a:pt x="673671" y="355930"/>
                  </a:lnTo>
                  <a:lnTo>
                    <a:pt x="676922" y="359638"/>
                  </a:lnTo>
                  <a:lnTo>
                    <a:pt x="682434" y="361099"/>
                  </a:lnTo>
                  <a:close/>
                </a:path>
                <a:path w="1036955" h="557529">
                  <a:moveTo>
                    <a:pt x="686523" y="175818"/>
                  </a:moveTo>
                  <a:lnTo>
                    <a:pt x="680923" y="167030"/>
                  </a:lnTo>
                  <a:lnTo>
                    <a:pt x="680123" y="177419"/>
                  </a:lnTo>
                  <a:lnTo>
                    <a:pt x="674941" y="177393"/>
                  </a:lnTo>
                  <a:lnTo>
                    <a:pt x="677024" y="179019"/>
                  </a:lnTo>
                  <a:lnTo>
                    <a:pt x="682256" y="179451"/>
                  </a:lnTo>
                  <a:lnTo>
                    <a:pt x="686523" y="175818"/>
                  </a:lnTo>
                  <a:close/>
                </a:path>
                <a:path w="1036955" h="557529">
                  <a:moveTo>
                    <a:pt x="689292" y="330733"/>
                  </a:moveTo>
                  <a:lnTo>
                    <a:pt x="685317" y="327774"/>
                  </a:lnTo>
                  <a:lnTo>
                    <a:pt x="680745" y="325564"/>
                  </a:lnTo>
                  <a:lnTo>
                    <a:pt x="684123" y="329272"/>
                  </a:lnTo>
                  <a:lnTo>
                    <a:pt x="689292" y="330733"/>
                  </a:lnTo>
                  <a:close/>
                </a:path>
                <a:path w="1036955" h="557529">
                  <a:moveTo>
                    <a:pt x="692912" y="151053"/>
                  </a:moveTo>
                  <a:lnTo>
                    <a:pt x="688911" y="147853"/>
                  </a:lnTo>
                  <a:lnTo>
                    <a:pt x="686523" y="151853"/>
                  </a:lnTo>
                  <a:lnTo>
                    <a:pt x="680123" y="150253"/>
                  </a:lnTo>
                  <a:lnTo>
                    <a:pt x="684123" y="155041"/>
                  </a:lnTo>
                  <a:lnTo>
                    <a:pt x="688111" y="156641"/>
                  </a:lnTo>
                  <a:lnTo>
                    <a:pt x="692912" y="151053"/>
                  </a:lnTo>
                  <a:close/>
                </a:path>
                <a:path w="1036955" h="557529">
                  <a:moveTo>
                    <a:pt x="704100" y="296506"/>
                  </a:moveTo>
                  <a:lnTo>
                    <a:pt x="701700" y="295706"/>
                  </a:lnTo>
                  <a:lnTo>
                    <a:pt x="696912" y="292506"/>
                  </a:lnTo>
                  <a:lnTo>
                    <a:pt x="694512" y="295706"/>
                  </a:lnTo>
                  <a:lnTo>
                    <a:pt x="692111" y="299707"/>
                  </a:lnTo>
                  <a:lnTo>
                    <a:pt x="689711" y="302895"/>
                  </a:lnTo>
                  <a:lnTo>
                    <a:pt x="696112" y="306895"/>
                  </a:lnTo>
                  <a:lnTo>
                    <a:pt x="700900" y="304495"/>
                  </a:lnTo>
                  <a:lnTo>
                    <a:pt x="704100" y="296506"/>
                  </a:lnTo>
                  <a:close/>
                </a:path>
                <a:path w="1036955" h="557529">
                  <a:moveTo>
                    <a:pt x="712089" y="194208"/>
                  </a:moveTo>
                  <a:lnTo>
                    <a:pt x="704900" y="195008"/>
                  </a:lnTo>
                  <a:lnTo>
                    <a:pt x="701700" y="198996"/>
                  </a:lnTo>
                  <a:lnTo>
                    <a:pt x="700900" y="204597"/>
                  </a:lnTo>
                  <a:lnTo>
                    <a:pt x="708901" y="202996"/>
                  </a:lnTo>
                  <a:lnTo>
                    <a:pt x="711288" y="198996"/>
                  </a:lnTo>
                  <a:lnTo>
                    <a:pt x="712089" y="194208"/>
                  </a:lnTo>
                  <a:close/>
                </a:path>
                <a:path w="1036955" h="557529">
                  <a:moveTo>
                    <a:pt x="712889" y="218986"/>
                  </a:moveTo>
                  <a:lnTo>
                    <a:pt x="708101" y="218986"/>
                  </a:lnTo>
                  <a:lnTo>
                    <a:pt x="701700" y="213385"/>
                  </a:lnTo>
                  <a:lnTo>
                    <a:pt x="700100" y="221373"/>
                  </a:lnTo>
                  <a:lnTo>
                    <a:pt x="705700" y="220586"/>
                  </a:lnTo>
                  <a:lnTo>
                    <a:pt x="712089" y="226174"/>
                  </a:lnTo>
                  <a:lnTo>
                    <a:pt x="712889" y="218986"/>
                  </a:lnTo>
                  <a:close/>
                </a:path>
                <a:path w="1036955" h="557529">
                  <a:moveTo>
                    <a:pt x="716889" y="394004"/>
                  </a:moveTo>
                  <a:lnTo>
                    <a:pt x="715289" y="390017"/>
                  </a:lnTo>
                  <a:lnTo>
                    <a:pt x="715289" y="382816"/>
                  </a:lnTo>
                  <a:lnTo>
                    <a:pt x="709688" y="382816"/>
                  </a:lnTo>
                  <a:lnTo>
                    <a:pt x="711288" y="387616"/>
                  </a:lnTo>
                  <a:lnTo>
                    <a:pt x="711288" y="394004"/>
                  </a:lnTo>
                  <a:lnTo>
                    <a:pt x="716889" y="394004"/>
                  </a:lnTo>
                  <a:close/>
                </a:path>
                <a:path w="1036955" h="557529">
                  <a:moveTo>
                    <a:pt x="731100" y="251968"/>
                  </a:moveTo>
                  <a:lnTo>
                    <a:pt x="726681" y="251853"/>
                  </a:lnTo>
                  <a:lnTo>
                    <a:pt x="722553" y="254889"/>
                  </a:lnTo>
                  <a:lnTo>
                    <a:pt x="727278" y="258140"/>
                  </a:lnTo>
                  <a:lnTo>
                    <a:pt x="731100" y="251968"/>
                  </a:lnTo>
                  <a:close/>
                </a:path>
                <a:path w="1036955" h="557529">
                  <a:moveTo>
                    <a:pt x="731278" y="77520"/>
                  </a:moveTo>
                  <a:lnTo>
                    <a:pt x="724077" y="78320"/>
                  </a:lnTo>
                  <a:lnTo>
                    <a:pt x="720877" y="82321"/>
                  </a:lnTo>
                  <a:lnTo>
                    <a:pt x="720090" y="87909"/>
                  </a:lnTo>
                  <a:lnTo>
                    <a:pt x="727278" y="86309"/>
                  </a:lnTo>
                  <a:lnTo>
                    <a:pt x="730478" y="82321"/>
                  </a:lnTo>
                  <a:lnTo>
                    <a:pt x="731278" y="77520"/>
                  </a:lnTo>
                  <a:close/>
                </a:path>
                <a:path w="1036955" h="557529">
                  <a:moveTo>
                    <a:pt x="735431" y="410540"/>
                  </a:moveTo>
                  <a:lnTo>
                    <a:pt x="730973" y="410400"/>
                  </a:lnTo>
                  <a:lnTo>
                    <a:pt x="726668" y="413245"/>
                  </a:lnTo>
                  <a:lnTo>
                    <a:pt x="731278" y="416394"/>
                  </a:lnTo>
                  <a:lnTo>
                    <a:pt x="735431" y="410540"/>
                  </a:lnTo>
                  <a:close/>
                </a:path>
                <a:path w="1036955" h="557529">
                  <a:moveTo>
                    <a:pt x="737666" y="104698"/>
                  </a:moveTo>
                  <a:lnTo>
                    <a:pt x="736066" y="100698"/>
                  </a:lnTo>
                  <a:lnTo>
                    <a:pt x="736066" y="93510"/>
                  </a:lnTo>
                  <a:lnTo>
                    <a:pt x="730478" y="93510"/>
                  </a:lnTo>
                  <a:lnTo>
                    <a:pt x="732078" y="98298"/>
                  </a:lnTo>
                  <a:lnTo>
                    <a:pt x="732078" y="103898"/>
                  </a:lnTo>
                  <a:lnTo>
                    <a:pt x="729208" y="104813"/>
                  </a:lnTo>
                  <a:lnTo>
                    <a:pt x="728878" y="112687"/>
                  </a:lnTo>
                  <a:lnTo>
                    <a:pt x="737082" y="106172"/>
                  </a:lnTo>
                  <a:lnTo>
                    <a:pt x="735876" y="104698"/>
                  </a:lnTo>
                  <a:lnTo>
                    <a:pt x="737666" y="104698"/>
                  </a:lnTo>
                  <a:close/>
                </a:path>
                <a:path w="1036955" h="557529">
                  <a:moveTo>
                    <a:pt x="748055" y="530682"/>
                  </a:moveTo>
                  <a:lnTo>
                    <a:pt x="746455" y="525881"/>
                  </a:lnTo>
                  <a:lnTo>
                    <a:pt x="746455" y="519493"/>
                  </a:lnTo>
                  <a:lnTo>
                    <a:pt x="740867" y="519493"/>
                  </a:lnTo>
                  <a:lnTo>
                    <a:pt x="742467" y="524281"/>
                  </a:lnTo>
                  <a:lnTo>
                    <a:pt x="742467" y="530682"/>
                  </a:lnTo>
                  <a:lnTo>
                    <a:pt x="748055" y="530682"/>
                  </a:lnTo>
                  <a:close/>
                </a:path>
                <a:path w="1036955" h="557529">
                  <a:moveTo>
                    <a:pt x="752856" y="163042"/>
                  </a:moveTo>
                  <a:lnTo>
                    <a:pt x="746455" y="162242"/>
                  </a:lnTo>
                  <a:lnTo>
                    <a:pt x="741667" y="163042"/>
                  </a:lnTo>
                  <a:lnTo>
                    <a:pt x="742467" y="170230"/>
                  </a:lnTo>
                  <a:lnTo>
                    <a:pt x="748055" y="170230"/>
                  </a:lnTo>
                  <a:lnTo>
                    <a:pt x="746455" y="165430"/>
                  </a:lnTo>
                  <a:lnTo>
                    <a:pt x="752856" y="163042"/>
                  </a:lnTo>
                  <a:close/>
                </a:path>
                <a:path w="1036955" h="557529">
                  <a:moveTo>
                    <a:pt x="754456" y="74320"/>
                  </a:moveTo>
                  <a:lnTo>
                    <a:pt x="751979" y="69938"/>
                  </a:lnTo>
                  <a:lnTo>
                    <a:pt x="752652" y="74625"/>
                  </a:lnTo>
                  <a:lnTo>
                    <a:pt x="754227" y="79159"/>
                  </a:lnTo>
                  <a:lnTo>
                    <a:pt x="754456" y="74320"/>
                  </a:lnTo>
                  <a:close/>
                </a:path>
                <a:path w="1036955" h="557529">
                  <a:moveTo>
                    <a:pt x="754456" y="59944"/>
                  </a:moveTo>
                  <a:lnTo>
                    <a:pt x="749274" y="52971"/>
                  </a:lnTo>
                  <a:lnTo>
                    <a:pt x="744855" y="55143"/>
                  </a:lnTo>
                  <a:lnTo>
                    <a:pt x="745236" y="59715"/>
                  </a:lnTo>
                  <a:lnTo>
                    <a:pt x="754456" y="59944"/>
                  </a:lnTo>
                  <a:close/>
                </a:path>
                <a:path w="1036955" h="557529">
                  <a:moveTo>
                    <a:pt x="762444" y="553059"/>
                  </a:moveTo>
                  <a:lnTo>
                    <a:pt x="760844" y="548259"/>
                  </a:lnTo>
                  <a:lnTo>
                    <a:pt x="760844" y="541870"/>
                  </a:lnTo>
                  <a:lnTo>
                    <a:pt x="755243" y="541870"/>
                  </a:lnTo>
                  <a:lnTo>
                    <a:pt x="756843" y="546658"/>
                  </a:lnTo>
                  <a:lnTo>
                    <a:pt x="756843" y="553059"/>
                  </a:lnTo>
                  <a:lnTo>
                    <a:pt x="762444" y="553059"/>
                  </a:lnTo>
                  <a:close/>
                </a:path>
                <a:path w="1036955" h="557529">
                  <a:moveTo>
                    <a:pt x="768477" y="91821"/>
                  </a:moveTo>
                  <a:lnTo>
                    <a:pt x="767232" y="86309"/>
                  </a:lnTo>
                  <a:lnTo>
                    <a:pt x="760158" y="88442"/>
                  </a:lnTo>
                  <a:lnTo>
                    <a:pt x="763346" y="91401"/>
                  </a:lnTo>
                  <a:lnTo>
                    <a:pt x="768477" y="91821"/>
                  </a:lnTo>
                  <a:close/>
                </a:path>
                <a:path w="1036955" h="557529">
                  <a:moveTo>
                    <a:pt x="768832" y="283718"/>
                  </a:moveTo>
                  <a:lnTo>
                    <a:pt x="764044" y="283718"/>
                  </a:lnTo>
                  <a:lnTo>
                    <a:pt x="757643" y="278130"/>
                  </a:lnTo>
                  <a:lnTo>
                    <a:pt x="756043" y="286118"/>
                  </a:lnTo>
                  <a:lnTo>
                    <a:pt x="761644" y="285318"/>
                  </a:lnTo>
                  <a:lnTo>
                    <a:pt x="768032" y="290906"/>
                  </a:lnTo>
                  <a:lnTo>
                    <a:pt x="768832" y="283718"/>
                  </a:lnTo>
                  <a:close/>
                </a:path>
                <a:path w="1036955" h="557529">
                  <a:moveTo>
                    <a:pt x="771537" y="316674"/>
                  </a:moveTo>
                  <a:lnTo>
                    <a:pt x="766432" y="315582"/>
                  </a:lnTo>
                  <a:lnTo>
                    <a:pt x="762546" y="317347"/>
                  </a:lnTo>
                  <a:lnTo>
                    <a:pt x="768832" y="321284"/>
                  </a:lnTo>
                  <a:lnTo>
                    <a:pt x="771537" y="316674"/>
                  </a:lnTo>
                  <a:close/>
                </a:path>
                <a:path w="1036955" h="557529">
                  <a:moveTo>
                    <a:pt x="772033" y="167030"/>
                  </a:moveTo>
                  <a:lnTo>
                    <a:pt x="765644" y="167030"/>
                  </a:lnTo>
                  <a:lnTo>
                    <a:pt x="760844" y="167830"/>
                  </a:lnTo>
                  <a:lnTo>
                    <a:pt x="761644" y="175031"/>
                  </a:lnTo>
                  <a:lnTo>
                    <a:pt x="767232" y="175031"/>
                  </a:lnTo>
                  <a:lnTo>
                    <a:pt x="765644" y="170230"/>
                  </a:lnTo>
                  <a:lnTo>
                    <a:pt x="772033" y="167030"/>
                  </a:lnTo>
                  <a:close/>
                </a:path>
                <a:path w="1036955" h="557529">
                  <a:moveTo>
                    <a:pt x="793775" y="466483"/>
                  </a:moveTo>
                  <a:lnTo>
                    <a:pt x="789317" y="466344"/>
                  </a:lnTo>
                  <a:lnTo>
                    <a:pt x="785012" y="469188"/>
                  </a:lnTo>
                  <a:lnTo>
                    <a:pt x="789609" y="472338"/>
                  </a:lnTo>
                  <a:lnTo>
                    <a:pt x="793775" y="466483"/>
                  </a:lnTo>
                  <a:close/>
                </a:path>
                <a:path w="1036955" h="557529">
                  <a:moveTo>
                    <a:pt x="814857" y="422732"/>
                  </a:moveTo>
                  <a:lnTo>
                    <a:pt x="811060" y="418782"/>
                  </a:lnTo>
                  <a:lnTo>
                    <a:pt x="810298" y="417982"/>
                  </a:lnTo>
                  <a:lnTo>
                    <a:pt x="801992" y="413842"/>
                  </a:lnTo>
                  <a:lnTo>
                    <a:pt x="800798" y="419582"/>
                  </a:lnTo>
                  <a:lnTo>
                    <a:pt x="804799" y="418782"/>
                  </a:lnTo>
                  <a:lnTo>
                    <a:pt x="814857" y="422732"/>
                  </a:lnTo>
                  <a:close/>
                </a:path>
                <a:path w="1036955" h="557529">
                  <a:moveTo>
                    <a:pt x="826376" y="556247"/>
                  </a:moveTo>
                  <a:lnTo>
                    <a:pt x="818388" y="555447"/>
                  </a:lnTo>
                  <a:lnTo>
                    <a:pt x="818388" y="557517"/>
                  </a:lnTo>
                  <a:lnTo>
                    <a:pt x="825119" y="557517"/>
                  </a:lnTo>
                  <a:lnTo>
                    <a:pt x="826376" y="556247"/>
                  </a:lnTo>
                  <a:close/>
                </a:path>
                <a:path w="1036955" h="557529">
                  <a:moveTo>
                    <a:pt x="842187" y="419341"/>
                  </a:moveTo>
                  <a:lnTo>
                    <a:pt x="837768" y="419188"/>
                  </a:lnTo>
                  <a:lnTo>
                    <a:pt x="833653" y="422033"/>
                  </a:lnTo>
                  <a:lnTo>
                    <a:pt x="838365" y="425183"/>
                  </a:lnTo>
                  <a:lnTo>
                    <a:pt x="842187" y="419341"/>
                  </a:lnTo>
                  <a:close/>
                </a:path>
                <a:path w="1036955" h="557529">
                  <a:moveTo>
                    <a:pt x="866609" y="406209"/>
                  </a:moveTo>
                  <a:lnTo>
                    <a:pt x="862342" y="406095"/>
                  </a:lnTo>
                  <a:lnTo>
                    <a:pt x="858075" y="409130"/>
                  </a:lnTo>
                  <a:lnTo>
                    <a:pt x="862342" y="412394"/>
                  </a:lnTo>
                  <a:lnTo>
                    <a:pt x="866609" y="406209"/>
                  </a:lnTo>
                  <a:close/>
                </a:path>
                <a:path w="1036955" h="557529">
                  <a:moveTo>
                    <a:pt x="906297" y="313283"/>
                  </a:moveTo>
                  <a:lnTo>
                    <a:pt x="899109" y="313283"/>
                  </a:lnTo>
                  <a:lnTo>
                    <a:pt x="894308" y="314083"/>
                  </a:lnTo>
                  <a:lnTo>
                    <a:pt x="895108" y="321284"/>
                  </a:lnTo>
                  <a:lnTo>
                    <a:pt x="900709" y="321284"/>
                  </a:lnTo>
                  <a:lnTo>
                    <a:pt x="899909" y="316484"/>
                  </a:lnTo>
                  <a:lnTo>
                    <a:pt x="906297" y="313283"/>
                  </a:lnTo>
                  <a:close/>
                </a:path>
                <a:path w="1036955" h="557529">
                  <a:moveTo>
                    <a:pt x="913028" y="489292"/>
                  </a:moveTo>
                  <a:lnTo>
                    <a:pt x="907097" y="487514"/>
                  </a:lnTo>
                  <a:lnTo>
                    <a:pt x="907897" y="489915"/>
                  </a:lnTo>
                  <a:lnTo>
                    <a:pt x="907897" y="492315"/>
                  </a:lnTo>
                  <a:lnTo>
                    <a:pt x="903897" y="492315"/>
                  </a:lnTo>
                  <a:lnTo>
                    <a:pt x="902309" y="489115"/>
                  </a:lnTo>
                  <a:lnTo>
                    <a:pt x="901509" y="484327"/>
                  </a:lnTo>
                  <a:lnTo>
                    <a:pt x="897509" y="485127"/>
                  </a:lnTo>
                  <a:lnTo>
                    <a:pt x="899909" y="490715"/>
                  </a:lnTo>
                  <a:lnTo>
                    <a:pt x="899109" y="500303"/>
                  </a:lnTo>
                  <a:lnTo>
                    <a:pt x="905497" y="500303"/>
                  </a:lnTo>
                  <a:lnTo>
                    <a:pt x="907211" y="496735"/>
                  </a:lnTo>
                  <a:lnTo>
                    <a:pt x="911390" y="492709"/>
                  </a:lnTo>
                  <a:lnTo>
                    <a:pt x="913028" y="489292"/>
                  </a:lnTo>
                  <a:close/>
                </a:path>
                <a:path w="1036955" h="557529">
                  <a:moveTo>
                    <a:pt x="1036396" y="390232"/>
                  </a:moveTo>
                  <a:lnTo>
                    <a:pt x="1031976" y="390118"/>
                  </a:lnTo>
                  <a:lnTo>
                    <a:pt x="1027849" y="393153"/>
                  </a:lnTo>
                  <a:lnTo>
                    <a:pt x="1032573" y="396405"/>
                  </a:lnTo>
                  <a:lnTo>
                    <a:pt x="1036396" y="39023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835438" y="9702317"/>
              <a:ext cx="1233170" cy="584835"/>
            </a:xfrm>
            <a:custGeom>
              <a:avLst/>
              <a:gdLst/>
              <a:ahLst/>
              <a:cxnLst/>
              <a:rect l="l" t="t" r="r" b="b"/>
              <a:pathLst>
                <a:path w="1233169" h="584834">
                  <a:moveTo>
                    <a:pt x="7429" y="468769"/>
                  </a:moveTo>
                  <a:lnTo>
                    <a:pt x="2146" y="466737"/>
                  </a:lnTo>
                  <a:lnTo>
                    <a:pt x="0" y="473710"/>
                  </a:lnTo>
                  <a:lnTo>
                    <a:pt x="4241" y="472732"/>
                  </a:lnTo>
                  <a:lnTo>
                    <a:pt x="7429" y="468769"/>
                  </a:lnTo>
                  <a:close/>
                </a:path>
                <a:path w="1233169" h="584834">
                  <a:moveTo>
                    <a:pt x="113347" y="467042"/>
                  </a:moveTo>
                  <a:lnTo>
                    <a:pt x="106045" y="464350"/>
                  </a:lnTo>
                  <a:lnTo>
                    <a:pt x="104571" y="469734"/>
                  </a:lnTo>
                  <a:lnTo>
                    <a:pt x="109931" y="469734"/>
                  </a:lnTo>
                  <a:lnTo>
                    <a:pt x="113347" y="467042"/>
                  </a:lnTo>
                  <a:close/>
                </a:path>
                <a:path w="1233169" h="584834">
                  <a:moveTo>
                    <a:pt x="122821" y="484327"/>
                  </a:moveTo>
                  <a:lnTo>
                    <a:pt x="119621" y="480326"/>
                  </a:lnTo>
                  <a:lnTo>
                    <a:pt x="117233" y="473938"/>
                  </a:lnTo>
                  <a:lnTo>
                    <a:pt x="112433" y="475538"/>
                  </a:lnTo>
                  <a:lnTo>
                    <a:pt x="114833" y="479526"/>
                  </a:lnTo>
                  <a:lnTo>
                    <a:pt x="117233" y="485927"/>
                  </a:lnTo>
                  <a:lnTo>
                    <a:pt x="122821" y="484327"/>
                  </a:lnTo>
                  <a:close/>
                </a:path>
                <a:path w="1233169" h="584834">
                  <a:moveTo>
                    <a:pt x="138010" y="376428"/>
                  </a:moveTo>
                  <a:lnTo>
                    <a:pt x="128905" y="377101"/>
                  </a:lnTo>
                  <a:lnTo>
                    <a:pt x="128714" y="381825"/>
                  </a:lnTo>
                  <a:lnTo>
                    <a:pt x="133172" y="383844"/>
                  </a:lnTo>
                  <a:lnTo>
                    <a:pt x="138010" y="376428"/>
                  </a:lnTo>
                  <a:close/>
                </a:path>
                <a:path w="1233169" h="584834">
                  <a:moveTo>
                    <a:pt x="156083" y="386664"/>
                  </a:moveTo>
                  <a:lnTo>
                    <a:pt x="151599" y="383628"/>
                  </a:lnTo>
                  <a:lnTo>
                    <a:pt x="146202" y="383743"/>
                  </a:lnTo>
                  <a:lnTo>
                    <a:pt x="150990" y="385724"/>
                  </a:lnTo>
                  <a:lnTo>
                    <a:pt x="156083" y="386664"/>
                  </a:lnTo>
                  <a:close/>
                </a:path>
                <a:path w="1233169" h="584834">
                  <a:moveTo>
                    <a:pt x="157187" y="164642"/>
                  </a:moveTo>
                  <a:lnTo>
                    <a:pt x="153987" y="160642"/>
                  </a:lnTo>
                  <a:lnTo>
                    <a:pt x="151599" y="154254"/>
                  </a:lnTo>
                  <a:lnTo>
                    <a:pt x="146799" y="155854"/>
                  </a:lnTo>
                  <a:lnTo>
                    <a:pt x="149199" y="159842"/>
                  </a:lnTo>
                  <a:lnTo>
                    <a:pt x="151599" y="167043"/>
                  </a:lnTo>
                  <a:lnTo>
                    <a:pt x="157187" y="164642"/>
                  </a:lnTo>
                  <a:close/>
                </a:path>
                <a:path w="1233169" h="584834">
                  <a:moveTo>
                    <a:pt x="164617" y="494563"/>
                  </a:moveTo>
                  <a:lnTo>
                    <a:pt x="164376" y="488327"/>
                  </a:lnTo>
                  <a:lnTo>
                    <a:pt x="158788" y="491515"/>
                  </a:lnTo>
                  <a:lnTo>
                    <a:pt x="148399" y="493915"/>
                  </a:lnTo>
                  <a:lnTo>
                    <a:pt x="150799" y="499516"/>
                  </a:lnTo>
                  <a:lnTo>
                    <a:pt x="157302" y="497763"/>
                  </a:lnTo>
                  <a:lnTo>
                    <a:pt x="162077" y="496912"/>
                  </a:lnTo>
                  <a:lnTo>
                    <a:pt x="164617" y="494563"/>
                  </a:lnTo>
                  <a:close/>
                </a:path>
                <a:path w="1233169" h="584834">
                  <a:moveTo>
                    <a:pt x="173977" y="423583"/>
                  </a:moveTo>
                  <a:lnTo>
                    <a:pt x="172059" y="413804"/>
                  </a:lnTo>
                  <a:lnTo>
                    <a:pt x="167678" y="414299"/>
                  </a:lnTo>
                  <a:lnTo>
                    <a:pt x="166446" y="419430"/>
                  </a:lnTo>
                  <a:lnTo>
                    <a:pt x="173977" y="423583"/>
                  </a:lnTo>
                  <a:close/>
                </a:path>
                <a:path w="1233169" h="584834">
                  <a:moveTo>
                    <a:pt x="175145" y="381647"/>
                  </a:moveTo>
                  <a:lnTo>
                    <a:pt x="169976" y="379628"/>
                  </a:lnTo>
                  <a:lnTo>
                    <a:pt x="167500" y="386600"/>
                  </a:lnTo>
                  <a:lnTo>
                    <a:pt x="171767" y="385622"/>
                  </a:lnTo>
                  <a:lnTo>
                    <a:pt x="175145" y="381647"/>
                  </a:lnTo>
                  <a:close/>
                </a:path>
                <a:path w="1233169" h="584834">
                  <a:moveTo>
                    <a:pt x="193954" y="478726"/>
                  </a:moveTo>
                  <a:lnTo>
                    <a:pt x="191554" y="471538"/>
                  </a:lnTo>
                  <a:lnTo>
                    <a:pt x="185953" y="473138"/>
                  </a:lnTo>
                  <a:lnTo>
                    <a:pt x="188353" y="477139"/>
                  </a:lnTo>
                  <a:lnTo>
                    <a:pt x="183565" y="481926"/>
                  </a:lnTo>
                  <a:lnTo>
                    <a:pt x="189953" y="480326"/>
                  </a:lnTo>
                  <a:lnTo>
                    <a:pt x="193954" y="478726"/>
                  </a:lnTo>
                  <a:close/>
                </a:path>
                <a:path w="1233169" h="584834">
                  <a:moveTo>
                    <a:pt x="211035" y="494842"/>
                  </a:moveTo>
                  <a:lnTo>
                    <a:pt x="209931" y="489915"/>
                  </a:lnTo>
                  <a:lnTo>
                    <a:pt x="199542" y="489915"/>
                  </a:lnTo>
                  <a:lnTo>
                    <a:pt x="208343" y="495515"/>
                  </a:lnTo>
                  <a:lnTo>
                    <a:pt x="205435" y="499592"/>
                  </a:lnTo>
                  <a:lnTo>
                    <a:pt x="207937" y="498716"/>
                  </a:lnTo>
                  <a:lnTo>
                    <a:pt x="211035" y="494842"/>
                  </a:lnTo>
                  <a:close/>
                </a:path>
                <a:path w="1233169" h="584834">
                  <a:moveTo>
                    <a:pt x="240309" y="535482"/>
                  </a:moveTo>
                  <a:lnTo>
                    <a:pt x="238391" y="525703"/>
                  </a:lnTo>
                  <a:lnTo>
                    <a:pt x="234010" y="526186"/>
                  </a:lnTo>
                  <a:lnTo>
                    <a:pt x="232778" y="531317"/>
                  </a:lnTo>
                  <a:lnTo>
                    <a:pt x="240309" y="535482"/>
                  </a:lnTo>
                  <a:close/>
                </a:path>
                <a:path w="1233169" h="584834">
                  <a:moveTo>
                    <a:pt x="245097" y="293319"/>
                  </a:moveTo>
                  <a:lnTo>
                    <a:pt x="242709" y="286118"/>
                  </a:lnTo>
                  <a:lnTo>
                    <a:pt x="235508" y="290118"/>
                  </a:lnTo>
                  <a:lnTo>
                    <a:pt x="230720" y="294906"/>
                  </a:lnTo>
                  <a:lnTo>
                    <a:pt x="230720" y="300507"/>
                  </a:lnTo>
                  <a:lnTo>
                    <a:pt x="240309" y="297307"/>
                  </a:lnTo>
                  <a:lnTo>
                    <a:pt x="245097" y="293319"/>
                  </a:lnTo>
                  <a:close/>
                </a:path>
                <a:path w="1233169" h="584834">
                  <a:moveTo>
                    <a:pt x="257886" y="95110"/>
                  </a:moveTo>
                  <a:lnTo>
                    <a:pt x="256095" y="84874"/>
                  </a:lnTo>
                  <a:lnTo>
                    <a:pt x="251891" y="85217"/>
                  </a:lnTo>
                  <a:lnTo>
                    <a:pt x="250698" y="90500"/>
                  </a:lnTo>
                  <a:lnTo>
                    <a:pt x="257886" y="95110"/>
                  </a:lnTo>
                  <a:close/>
                </a:path>
                <a:path w="1233169" h="584834">
                  <a:moveTo>
                    <a:pt x="298653" y="159042"/>
                  </a:moveTo>
                  <a:lnTo>
                    <a:pt x="289547" y="159715"/>
                  </a:lnTo>
                  <a:lnTo>
                    <a:pt x="289356" y="164439"/>
                  </a:lnTo>
                  <a:lnTo>
                    <a:pt x="293814" y="166458"/>
                  </a:lnTo>
                  <a:lnTo>
                    <a:pt x="298653" y="159042"/>
                  </a:lnTo>
                  <a:close/>
                </a:path>
                <a:path w="1233169" h="584834">
                  <a:moveTo>
                    <a:pt x="337807" y="545071"/>
                  </a:moveTo>
                  <a:lnTo>
                    <a:pt x="332219" y="538670"/>
                  </a:lnTo>
                  <a:lnTo>
                    <a:pt x="329819" y="540270"/>
                  </a:lnTo>
                  <a:lnTo>
                    <a:pt x="326618" y="541070"/>
                  </a:lnTo>
                  <a:lnTo>
                    <a:pt x="324218" y="541870"/>
                  </a:lnTo>
                  <a:lnTo>
                    <a:pt x="326618" y="545871"/>
                  </a:lnTo>
                  <a:lnTo>
                    <a:pt x="328218" y="549059"/>
                  </a:lnTo>
                  <a:lnTo>
                    <a:pt x="330619" y="553059"/>
                  </a:lnTo>
                  <a:lnTo>
                    <a:pt x="337807" y="550659"/>
                  </a:lnTo>
                  <a:lnTo>
                    <a:pt x="337807" y="545071"/>
                  </a:lnTo>
                  <a:close/>
                </a:path>
                <a:path w="1233169" h="584834">
                  <a:moveTo>
                    <a:pt x="348996" y="562648"/>
                  </a:moveTo>
                  <a:lnTo>
                    <a:pt x="346595" y="555459"/>
                  </a:lnTo>
                  <a:lnTo>
                    <a:pt x="339407" y="559447"/>
                  </a:lnTo>
                  <a:lnTo>
                    <a:pt x="334606" y="564248"/>
                  </a:lnTo>
                  <a:lnTo>
                    <a:pt x="334606" y="569849"/>
                  </a:lnTo>
                  <a:lnTo>
                    <a:pt x="344208" y="566648"/>
                  </a:lnTo>
                  <a:lnTo>
                    <a:pt x="348996" y="562648"/>
                  </a:lnTo>
                  <a:close/>
                </a:path>
                <a:path w="1233169" h="584834">
                  <a:moveTo>
                    <a:pt x="361099" y="89700"/>
                  </a:moveTo>
                  <a:lnTo>
                    <a:pt x="353796" y="87122"/>
                  </a:lnTo>
                  <a:lnTo>
                    <a:pt x="352336" y="92176"/>
                  </a:lnTo>
                  <a:lnTo>
                    <a:pt x="357695" y="92214"/>
                  </a:lnTo>
                  <a:lnTo>
                    <a:pt x="361099" y="89700"/>
                  </a:lnTo>
                  <a:close/>
                </a:path>
                <a:path w="1233169" h="584834">
                  <a:moveTo>
                    <a:pt x="367068" y="495033"/>
                  </a:moveTo>
                  <a:lnTo>
                    <a:pt x="361784" y="493115"/>
                  </a:lnTo>
                  <a:lnTo>
                    <a:pt x="359651" y="499745"/>
                  </a:lnTo>
                  <a:lnTo>
                    <a:pt x="363880" y="498817"/>
                  </a:lnTo>
                  <a:lnTo>
                    <a:pt x="367068" y="495033"/>
                  </a:lnTo>
                  <a:close/>
                </a:path>
                <a:path w="1233169" h="584834">
                  <a:moveTo>
                    <a:pt x="382562" y="107099"/>
                  </a:moveTo>
                  <a:lnTo>
                    <a:pt x="381762" y="101498"/>
                  </a:lnTo>
                  <a:lnTo>
                    <a:pt x="374573" y="104698"/>
                  </a:lnTo>
                  <a:lnTo>
                    <a:pt x="372973" y="109499"/>
                  </a:lnTo>
                  <a:lnTo>
                    <a:pt x="373773" y="114287"/>
                  </a:lnTo>
                  <a:lnTo>
                    <a:pt x="380961" y="111086"/>
                  </a:lnTo>
                  <a:lnTo>
                    <a:pt x="382562" y="107099"/>
                  </a:lnTo>
                  <a:close/>
                </a:path>
                <a:path w="1233169" h="584834">
                  <a:moveTo>
                    <a:pt x="388404" y="224980"/>
                  </a:moveTo>
                  <a:lnTo>
                    <a:pt x="382562" y="221386"/>
                  </a:lnTo>
                  <a:lnTo>
                    <a:pt x="378523" y="229476"/>
                  </a:lnTo>
                  <a:lnTo>
                    <a:pt x="383768" y="229171"/>
                  </a:lnTo>
                  <a:lnTo>
                    <a:pt x="388404" y="224980"/>
                  </a:lnTo>
                  <a:close/>
                </a:path>
                <a:path w="1233169" h="584834">
                  <a:moveTo>
                    <a:pt x="404139" y="160642"/>
                  </a:moveTo>
                  <a:lnTo>
                    <a:pt x="403580" y="152209"/>
                  </a:lnTo>
                  <a:lnTo>
                    <a:pt x="398449" y="151955"/>
                  </a:lnTo>
                  <a:lnTo>
                    <a:pt x="396163" y="156032"/>
                  </a:lnTo>
                  <a:lnTo>
                    <a:pt x="404139" y="160642"/>
                  </a:lnTo>
                  <a:close/>
                </a:path>
                <a:path w="1233169" h="584834">
                  <a:moveTo>
                    <a:pt x="429933" y="475703"/>
                  </a:moveTo>
                  <a:lnTo>
                    <a:pt x="429615" y="469938"/>
                  </a:lnTo>
                  <a:lnTo>
                    <a:pt x="427355" y="465366"/>
                  </a:lnTo>
                  <a:lnTo>
                    <a:pt x="421728" y="465150"/>
                  </a:lnTo>
                  <a:lnTo>
                    <a:pt x="424103" y="469861"/>
                  </a:lnTo>
                  <a:lnTo>
                    <a:pt x="423329" y="475335"/>
                  </a:lnTo>
                  <a:lnTo>
                    <a:pt x="423748" y="479310"/>
                  </a:lnTo>
                  <a:lnTo>
                    <a:pt x="429717" y="479526"/>
                  </a:lnTo>
                  <a:lnTo>
                    <a:pt x="429933" y="475703"/>
                  </a:lnTo>
                  <a:close/>
                </a:path>
                <a:path w="1233169" h="584834">
                  <a:moveTo>
                    <a:pt x="436118" y="490715"/>
                  </a:moveTo>
                  <a:lnTo>
                    <a:pt x="433717" y="483527"/>
                  </a:lnTo>
                  <a:lnTo>
                    <a:pt x="428117" y="485127"/>
                  </a:lnTo>
                  <a:lnTo>
                    <a:pt x="430517" y="489127"/>
                  </a:lnTo>
                  <a:lnTo>
                    <a:pt x="424929" y="493915"/>
                  </a:lnTo>
                  <a:lnTo>
                    <a:pt x="432117" y="492315"/>
                  </a:lnTo>
                  <a:lnTo>
                    <a:pt x="436118" y="490715"/>
                  </a:lnTo>
                  <a:close/>
                </a:path>
                <a:path w="1233169" h="584834">
                  <a:moveTo>
                    <a:pt x="467893" y="480517"/>
                  </a:moveTo>
                  <a:lnTo>
                    <a:pt x="463283" y="477939"/>
                  </a:lnTo>
                  <a:lnTo>
                    <a:pt x="458228" y="477596"/>
                  </a:lnTo>
                  <a:lnTo>
                    <a:pt x="462991" y="479437"/>
                  </a:lnTo>
                  <a:lnTo>
                    <a:pt x="467893" y="480517"/>
                  </a:lnTo>
                  <a:close/>
                </a:path>
                <a:path w="1233169" h="584834">
                  <a:moveTo>
                    <a:pt x="468884" y="268541"/>
                  </a:moveTo>
                  <a:lnTo>
                    <a:pt x="466483" y="261340"/>
                  </a:lnTo>
                  <a:lnTo>
                    <a:pt x="460883" y="262940"/>
                  </a:lnTo>
                  <a:lnTo>
                    <a:pt x="463283" y="266941"/>
                  </a:lnTo>
                  <a:lnTo>
                    <a:pt x="457695" y="271729"/>
                  </a:lnTo>
                  <a:lnTo>
                    <a:pt x="464883" y="270141"/>
                  </a:lnTo>
                  <a:lnTo>
                    <a:pt x="468884" y="268541"/>
                  </a:lnTo>
                  <a:close/>
                </a:path>
                <a:path w="1233169" h="584834">
                  <a:moveTo>
                    <a:pt x="541604" y="73533"/>
                  </a:moveTo>
                  <a:lnTo>
                    <a:pt x="539203" y="66332"/>
                  </a:lnTo>
                  <a:lnTo>
                    <a:pt x="533615" y="67932"/>
                  </a:lnTo>
                  <a:lnTo>
                    <a:pt x="536016" y="71932"/>
                  </a:lnTo>
                  <a:lnTo>
                    <a:pt x="531215" y="76720"/>
                  </a:lnTo>
                  <a:lnTo>
                    <a:pt x="537616" y="75133"/>
                  </a:lnTo>
                  <a:lnTo>
                    <a:pt x="541604" y="73533"/>
                  </a:lnTo>
                  <a:close/>
                </a:path>
                <a:path w="1233169" h="584834">
                  <a:moveTo>
                    <a:pt x="550405" y="45554"/>
                  </a:moveTo>
                  <a:lnTo>
                    <a:pt x="541604" y="46355"/>
                  </a:lnTo>
                  <a:lnTo>
                    <a:pt x="543204" y="50355"/>
                  </a:lnTo>
                  <a:lnTo>
                    <a:pt x="539203" y="57543"/>
                  </a:lnTo>
                  <a:lnTo>
                    <a:pt x="548005" y="57543"/>
                  </a:lnTo>
                  <a:lnTo>
                    <a:pt x="545604" y="52743"/>
                  </a:lnTo>
                  <a:lnTo>
                    <a:pt x="550405" y="45554"/>
                  </a:lnTo>
                  <a:close/>
                </a:path>
                <a:path w="1233169" h="584834">
                  <a:moveTo>
                    <a:pt x="555193" y="7188"/>
                  </a:moveTo>
                  <a:lnTo>
                    <a:pt x="552792" y="0"/>
                  </a:lnTo>
                  <a:lnTo>
                    <a:pt x="547204" y="1600"/>
                  </a:lnTo>
                  <a:lnTo>
                    <a:pt x="549605" y="5600"/>
                  </a:lnTo>
                  <a:lnTo>
                    <a:pt x="544804" y="10388"/>
                  </a:lnTo>
                  <a:lnTo>
                    <a:pt x="551192" y="8788"/>
                  </a:lnTo>
                  <a:lnTo>
                    <a:pt x="555193" y="7188"/>
                  </a:lnTo>
                  <a:close/>
                </a:path>
                <a:path w="1233169" h="584834">
                  <a:moveTo>
                    <a:pt x="577545" y="57988"/>
                  </a:moveTo>
                  <a:lnTo>
                    <a:pt x="571182" y="55143"/>
                  </a:lnTo>
                  <a:lnTo>
                    <a:pt x="572782" y="57543"/>
                  </a:lnTo>
                  <a:lnTo>
                    <a:pt x="573570" y="59944"/>
                  </a:lnTo>
                  <a:lnTo>
                    <a:pt x="569582" y="60744"/>
                  </a:lnTo>
                  <a:lnTo>
                    <a:pt x="566381" y="56743"/>
                  </a:lnTo>
                  <a:lnTo>
                    <a:pt x="563981" y="49555"/>
                  </a:lnTo>
                  <a:lnTo>
                    <a:pt x="559193" y="51955"/>
                  </a:lnTo>
                  <a:lnTo>
                    <a:pt x="560793" y="54343"/>
                  </a:lnTo>
                  <a:lnTo>
                    <a:pt x="561594" y="56743"/>
                  </a:lnTo>
                  <a:lnTo>
                    <a:pt x="557593" y="57543"/>
                  </a:lnTo>
                  <a:lnTo>
                    <a:pt x="559193" y="59944"/>
                  </a:lnTo>
                  <a:lnTo>
                    <a:pt x="559993" y="62344"/>
                  </a:lnTo>
                  <a:lnTo>
                    <a:pt x="560870" y="63677"/>
                  </a:lnTo>
                  <a:lnTo>
                    <a:pt x="559841" y="64871"/>
                  </a:lnTo>
                  <a:lnTo>
                    <a:pt x="564184" y="65443"/>
                  </a:lnTo>
                  <a:lnTo>
                    <a:pt x="566826" y="63969"/>
                  </a:lnTo>
                  <a:lnTo>
                    <a:pt x="568706" y="63690"/>
                  </a:lnTo>
                  <a:lnTo>
                    <a:pt x="575373" y="61137"/>
                  </a:lnTo>
                  <a:lnTo>
                    <a:pt x="577545" y="57988"/>
                  </a:lnTo>
                  <a:close/>
                </a:path>
                <a:path w="1233169" h="584834">
                  <a:moveTo>
                    <a:pt x="589788" y="314388"/>
                  </a:moveTo>
                  <a:lnTo>
                    <a:pt x="582371" y="311696"/>
                  </a:lnTo>
                  <a:lnTo>
                    <a:pt x="581240" y="317093"/>
                  </a:lnTo>
                  <a:lnTo>
                    <a:pt x="586562" y="317093"/>
                  </a:lnTo>
                  <a:lnTo>
                    <a:pt x="589788" y="314388"/>
                  </a:lnTo>
                  <a:close/>
                </a:path>
                <a:path w="1233169" h="584834">
                  <a:moveTo>
                    <a:pt x="608241" y="571042"/>
                  </a:moveTo>
                  <a:lnTo>
                    <a:pt x="607034" y="565950"/>
                  </a:lnTo>
                  <a:lnTo>
                    <a:pt x="601548" y="565048"/>
                  </a:lnTo>
                  <a:lnTo>
                    <a:pt x="603948" y="570636"/>
                  </a:lnTo>
                  <a:lnTo>
                    <a:pt x="599147" y="574636"/>
                  </a:lnTo>
                  <a:lnTo>
                    <a:pt x="599948" y="579437"/>
                  </a:lnTo>
                  <a:lnTo>
                    <a:pt x="605701" y="576732"/>
                  </a:lnTo>
                  <a:lnTo>
                    <a:pt x="608241" y="571042"/>
                  </a:lnTo>
                  <a:close/>
                </a:path>
                <a:path w="1233169" h="584834">
                  <a:moveTo>
                    <a:pt x="610044" y="520128"/>
                  </a:moveTo>
                  <a:lnTo>
                    <a:pt x="605548" y="517093"/>
                  </a:lnTo>
                  <a:lnTo>
                    <a:pt x="600151" y="517207"/>
                  </a:lnTo>
                  <a:lnTo>
                    <a:pt x="604939" y="519188"/>
                  </a:lnTo>
                  <a:lnTo>
                    <a:pt x="610044" y="520128"/>
                  </a:lnTo>
                  <a:close/>
                </a:path>
                <a:path w="1233169" h="584834">
                  <a:moveTo>
                    <a:pt x="615226" y="584695"/>
                  </a:moveTo>
                  <a:lnTo>
                    <a:pt x="611936" y="583425"/>
                  </a:lnTo>
                  <a:lnTo>
                    <a:pt x="611555" y="584695"/>
                  </a:lnTo>
                  <a:lnTo>
                    <a:pt x="615226" y="584695"/>
                  </a:lnTo>
                  <a:close/>
                </a:path>
                <a:path w="1233169" h="584834">
                  <a:moveTo>
                    <a:pt x="619125" y="104698"/>
                  </a:moveTo>
                  <a:lnTo>
                    <a:pt x="618337" y="101498"/>
                  </a:lnTo>
                  <a:lnTo>
                    <a:pt x="618337" y="99098"/>
                  </a:lnTo>
                  <a:lnTo>
                    <a:pt x="615137" y="99898"/>
                  </a:lnTo>
                  <a:lnTo>
                    <a:pt x="609536" y="99898"/>
                  </a:lnTo>
                  <a:lnTo>
                    <a:pt x="609536" y="102298"/>
                  </a:lnTo>
                  <a:lnTo>
                    <a:pt x="610336" y="105498"/>
                  </a:lnTo>
                  <a:lnTo>
                    <a:pt x="610336" y="107899"/>
                  </a:lnTo>
                  <a:lnTo>
                    <a:pt x="613537" y="107899"/>
                  </a:lnTo>
                  <a:lnTo>
                    <a:pt x="615937" y="107099"/>
                  </a:lnTo>
                  <a:lnTo>
                    <a:pt x="619125" y="107099"/>
                  </a:lnTo>
                  <a:lnTo>
                    <a:pt x="619125" y="104698"/>
                  </a:lnTo>
                  <a:close/>
                </a:path>
                <a:path w="1233169" h="584834">
                  <a:moveTo>
                    <a:pt x="645922" y="546823"/>
                  </a:moveTo>
                  <a:lnTo>
                    <a:pt x="643102" y="542671"/>
                  </a:lnTo>
                  <a:lnTo>
                    <a:pt x="638048" y="540753"/>
                  </a:lnTo>
                  <a:lnTo>
                    <a:pt x="641604" y="544169"/>
                  </a:lnTo>
                  <a:lnTo>
                    <a:pt x="645922" y="546823"/>
                  </a:lnTo>
                  <a:close/>
                </a:path>
                <a:path w="1233169" h="584834">
                  <a:moveTo>
                    <a:pt x="652703" y="229374"/>
                  </a:moveTo>
                  <a:lnTo>
                    <a:pt x="647103" y="228574"/>
                  </a:lnTo>
                  <a:lnTo>
                    <a:pt x="647903" y="233375"/>
                  </a:lnTo>
                  <a:lnTo>
                    <a:pt x="641515" y="235775"/>
                  </a:lnTo>
                  <a:lnTo>
                    <a:pt x="647903" y="236575"/>
                  </a:lnTo>
                  <a:lnTo>
                    <a:pt x="652703" y="236575"/>
                  </a:lnTo>
                  <a:lnTo>
                    <a:pt x="652703" y="229374"/>
                  </a:lnTo>
                  <a:close/>
                </a:path>
                <a:path w="1233169" h="584834">
                  <a:moveTo>
                    <a:pt x="662774" y="67564"/>
                  </a:moveTo>
                  <a:lnTo>
                    <a:pt x="657491" y="65532"/>
                  </a:lnTo>
                  <a:lnTo>
                    <a:pt x="655358" y="72504"/>
                  </a:lnTo>
                  <a:lnTo>
                    <a:pt x="659587" y="71526"/>
                  </a:lnTo>
                  <a:lnTo>
                    <a:pt x="662774" y="67564"/>
                  </a:lnTo>
                  <a:close/>
                </a:path>
                <a:path w="1233169" h="584834">
                  <a:moveTo>
                    <a:pt x="663092" y="95110"/>
                  </a:moveTo>
                  <a:lnTo>
                    <a:pt x="651903" y="91109"/>
                  </a:lnTo>
                  <a:lnTo>
                    <a:pt x="651103" y="91109"/>
                  </a:lnTo>
                  <a:lnTo>
                    <a:pt x="644182" y="90576"/>
                  </a:lnTo>
                  <a:lnTo>
                    <a:pt x="648500" y="94602"/>
                  </a:lnTo>
                  <a:lnTo>
                    <a:pt x="656717" y="99085"/>
                  </a:lnTo>
                  <a:lnTo>
                    <a:pt x="661492" y="99898"/>
                  </a:lnTo>
                  <a:lnTo>
                    <a:pt x="663092" y="95110"/>
                  </a:lnTo>
                  <a:close/>
                </a:path>
                <a:path w="1233169" h="584834">
                  <a:moveTo>
                    <a:pt x="666280" y="347662"/>
                  </a:moveTo>
                  <a:lnTo>
                    <a:pt x="660692" y="346862"/>
                  </a:lnTo>
                  <a:lnTo>
                    <a:pt x="661492" y="351650"/>
                  </a:lnTo>
                  <a:lnTo>
                    <a:pt x="655091" y="354050"/>
                  </a:lnTo>
                  <a:lnTo>
                    <a:pt x="661492" y="354850"/>
                  </a:lnTo>
                  <a:lnTo>
                    <a:pt x="666280" y="354850"/>
                  </a:lnTo>
                  <a:lnTo>
                    <a:pt x="666280" y="347662"/>
                  </a:lnTo>
                  <a:close/>
                </a:path>
                <a:path w="1233169" h="584834">
                  <a:moveTo>
                    <a:pt x="683234" y="315760"/>
                  </a:moveTo>
                  <a:lnTo>
                    <a:pt x="679069" y="312496"/>
                  </a:lnTo>
                  <a:lnTo>
                    <a:pt x="674458" y="317779"/>
                  </a:lnTo>
                  <a:lnTo>
                    <a:pt x="678776" y="318185"/>
                  </a:lnTo>
                  <a:lnTo>
                    <a:pt x="683234" y="315760"/>
                  </a:lnTo>
                  <a:close/>
                </a:path>
                <a:path w="1233169" h="584834">
                  <a:moveTo>
                    <a:pt x="693953" y="536460"/>
                  </a:moveTo>
                  <a:lnTo>
                    <a:pt x="689457" y="533882"/>
                  </a:lnTo>
                  <a:lnTo>
                    <a:pt x="684072" y="533539"/>
                  </a:lnTo>
                  <a:lnTo>
                    <a:pt x="688860" y="535381"/>
                  </a:lnTo>
                  <a:lnTo>
                    <a:pt x="693953" y="536460"/>
                  </a:lnTo>
                  <a:close/>
                </a:path>
                <a:path w="1233169" h="584834">
                  <a:moveTo>
                    <a:pt x="695464" y="508927"/>
                  </a:moveTo>
                  <a:lnTo>
                    <a:pt x="692658" y="505104"/>
                  </a:lnTo>
                  <a:lnTo>
                    <a:pt x="687603" y="503085"/>
                  </a:lnTo>
                  <a:lnTo>
                    <a:pt x="691159" y="506310"/>
                  </a:lnTo>
                  <a:lnTo>
                    <a:pt x="695464" y="508927"/>
                  </a:lnTo>
                  <a:close/>
                </a:path>
                <a:path w="1233169" h="584834">
                  <a:moveTo>
                    <a:pt x="706856" y="323519"/>
                  </a:moveTo>
                  <a:lnTo>
                    <a:pt x="702246" y="320484"/>
                  </a:lnTo>
                  <a:lnTo>
                    <a:pt x="697191" y="320598"/>
                  </a:lnTo>
                  <a:lnTo>
                    <a:pt x="701954" y="322580"/>
                  </a:lnTo>
                  <a:lnTo>
                    <a:pt x="706856" y="323519"/>
                  </a:lnTo>
                  <a:close/>
                </a:path>
                <a:path w="1233169" h="584834">
                  <a:moveTo>
                    <a:pt x="709853" y="478561"/>
                  </a:moveTo>
                  <a:lnTo>
                    <a:pt x="707047" y="474738"/>
                  </a:lnTo>
                  <a:lnTo>
                    <a:pt x="701992" y="472719"/>
                  </a:lnTo>
                  <a:lnTo>
                    <a:pt x="705548" y="475932"/>
                  </a:lnTo>
                  <a:lnTo>
                    <a:pt x="709853" y="478561"/>
                  </a:lnTo>
                  <a:close/>
                </a:path>
                <a:path w="1233169" h="584834">
                  <a:moveTo>
                    <a:pt x="727024" y="92710"/>
                  </a:moveTo>
                  <a:lnTo>
                    <a:pt x="725424" y="90309"/>
                  </a:lnTo>
                  <a:lnTo>
                    <a:pt x="724623" y="87909"/>
                  </a:lnTo>
                  <a:lnTo>
                    <a:pt x="723023" y="85521"/>
                  </a:lnTo>
                  <a:lnTo>
                    <a:pt x="720636" y="87122"/>
                  </a:lnTo>
                  <a:lnTo>
                    <a:pt x="718235" y="87909"/>
                  </a:lnTo>
                  <a:lnTo>
                    <a:pt x="715035" y="89509"/>
                  </a:lnTo>
                  <a:lnTo>
                    <a:pt x="716635" y="91909"/>
                  </a:lnTo>
                  <a:lnTo>
                    <a:pt x="717435" y="94310"/>
                  </a:lnTo>
                  <a:lnTo>
                    <a:pt x="719035" y="96710"/>
                  </a:lnTo>
                  <a:lnTo>
                    <a:pt x="721423" y="95110"/>
                  </a:lnTo>
                  <a:lnTo>
                    <a:pt x="724623" y="94310"/>
                  </a:lnTo>
                  <a:lnTo>
                    <a:pt x="727024" y="92710"/>
                  </a:lnTo>
                  <a:close/>
                </a:path>
                <a:path w="1233169" h="584834">
                  <a:moveTo>
                    <a:pt x="735596" y="297154"/>
                  </a:moveTo>
                  <a:lnTo>
                    <a:pt x="728624" y="294906"/>
                  </a:lnTo>
                  <a:lnTo>
                    <a:pt x="727049" y="299859"/>
                  </a:lnTo>
                  <a:lnTo>
                    <a:pt x="732218" y="299707"/>
                  </a:lnTo>
                  <a:lnTo>
                    <a:pt x="735596" y="297154"/>
                  </a:lnTo>
                  <a:close/>
                </a:path>
                <a:path w="1233169" h="584834">
                  <a:moveTo>
                    <a:pt x="757034" y="124777"/>
                  </a:moveTo>
                  <a:lnTo>
                    <a:pt x="755789" y="116687"/>
                  </a:lnTo>
                  <a:lnTo>
                    <a:pt x="749617" y="129273"/>
                  </a:lnTo>
                  <a:lnTo>
                    <a:pt x="752500" y="130467"/>
                  </a:lnTo>
                  <a:lnTo>
                    <a:pt x="757034" y="124777"/>
                  </a:lnTo>
                  <a:close/>
                </a:path>
                <a:path w="1233169" h="584834">
                  <a:moveTo>
                    <a:pt x="763574" y="285051"/>
                  </a:moveTo>
                  <a:lnTo>
                    <a:pt x="758190" y="285318"/>
                  </a:lnTo>
                  <a:lnTo>
                    <a:pt x="752449" y="287070"/>
                  </a:lnTo>
                  <a:lnTo>
                    <a:pt x="747001" y="287921"/>
                  </a:lnTo>
                  <a:lnTo>
                    <a:pt x="745159" y="288467"/>
                  </a:lnTo>
                  <a:lnTo>
                    <a:pt x="750201" y="289318"/>
                  </a:lnTo>
                  <a:lnTo>
                    <a:pt x="754265" y="292290"/>
                  </a:lnTo>
                  <a:lnTo>
                    <a:pt x="760488" y="289115"/>
                  </a:lnTo>
                  <a:lnTo>
                    <a:pt x="763574" y="285051"/>
                  </a:lnTo>
                  <a:close/>
                </a:path>
                <a:path w="1233169" h="584834">
                  <a:moveTo>
                    <a:pt x="790409" y="450799"/>
                  </a:moveTo>
                  <a:lnTo>
                    <a:pt x="784567" y="445960"/>
                  </a:lnTo>
                  <a:lnTo>
                    <a:pt x="781418" y="450570"/>
                  </a:lnTo>
                  <a:lnTo>
                    <a:pt x="786371" y="452259"/>
                  </a:lnTo>
                  <a:lnTo>
                    <a:pt x="790409" y="450799"/>
                  </a:lnTo>
                  <a:close/>
                </a:path>
                <a:path w="1233169" h="584834">
                  <a:moveTo>
                    <a:pt x="807745" y="202996"/>
                  </a:moveTo>
                  <a:lnTo>
                    <a:pt x="805345" y="195808"/>
                  </a:lnTo>
                  <a:lnTo>
                    <a:pt x="799757" y="197408"/>
                  </a:lnTo>
                  <a:lnTo>
                    <a:pt x="802144" y="201409"/>
                  </a:lnTo>
                  <a:lnTo>
                    <a:pt x="797356" y="205397"/>
                  </a:lnTo>
                  <a:lnTo>
                    <a:pt x="803744" y="204597"/>
                  </a:lnTo>
                  <a:lnTo>
                    <a:pt x="807745" y="202996"/>
                  </a:lnTo>
                  <a:close/>
                </a:path>
                <a:path w="1233169" h="584834">
                  <a:moveTo>
                    <a:pt x="817333" y="343662"/>
                  </a:moveTo>
                  <a:lnTo>
                    <a:pt x="811999" y="340537"/>
                  </a:lnTo>
                  <a:lnTo>
                    <a:pt x="808837" y="343865"/>
                  </a:lnTo>
                  <a:lnTo>
                    <a:pt x="809129" y="349288"/>
                  </a:lnTo>
                  <a:lnTo>
                    <a:pt x="814133" y="352450"/>
                  </a:lnTo>
                  <a:lnTo>
                    <a:pt x="813333" y="348462"/>
                  </a:lnTo>
                  <a:lnTo>
                    <a:pt x="816533" y="346862"/>
                  </a:lnTo>
                  <a:lnTo>
                    <a:pt x="817333" y="343662"/>
                  </a:lnTo>
                  <a:close/>
                </a:path>
                <a:path w="1233169" h="584834">
                  <a:moveTo>
                    <a:pt x="839838" y="119202"/>
                  </a:moveTo>
                  <a:lnTo>
                    <a:pt x="834123" y="116687"/>
                  </a:lnTo>
                  <a:lnTo>
                    <a:pt x="833208" y="121450"/>
                  </a:lnTo>
                  <a:lnTo>
                    <a:pt x="830427" y="127177"/>
                  </a:lnTo>
                  <a:lnTo>
                    <a:pt x="829284" y="131864"/>
                  </a:lnTo>
                  <a:lnTo>
                    <a:pt x="833323" y="133464"/>
                  </a:lnTo>
                  <a:lnTo>
                    <a:pt x="834796" y="128714"/>
                  </a:lnTo>
                  <a:lnTo>
                    <a:pt x="838517" y="123583"/>
                  </a:lnTo>
                  <a:lnTo>
                    <a:pt x="839838" y="119202"/>
                  </a:lnTo>
                  <a:close/>
                </a:path>
                <a:path w="1233169" h="584834">
                  <a:moveTo>
                    <a:pt x="866089" y="309295"/>
                  </a:moveTo>
                  <a:lnTo>
                    <a:pt x="863688" y="302107"/>
                  </a:lnTo>
                  <a:lnTo>
                    <a:pt x="858088" y="303707"/>
                  </a:lnTo>
                  <a:lnTo>
                    <a:pt x="861288" y="307695"/>
                  </a:lnTo>
                  <a:lnTo>
                    <a:pt x="855700" y="311696"/>
                  </a:lnTo>
                  <a:lnTo>
                    <a:pt x="862088" y="310896"/>
                  </a:lnTo>
                  <a:lnTo>
                    <a:pt x="866089" y="309295"/>
                  </a:lnTo>
                  <a:close/>
                </a:path>
                <a:path w="1233169" h="584834">
                  <a:moveTo>
                    <a:pt x="867371" y="266560"/>
                  </a:moveTo>
                  <a:lnTo>
                    <a:pt x="862088" y="264541"/>
                  </a:lnTo>
                  <a:lnTo>
                    <a:pt x="859955" y="271513"/>
                  </a:lnTo>
                  <a:lnTo>
                    <a:pt x="864184" y="270535"/>
                  </a:lnTo>
                  <a:lnTo>
                    <a:pt x="867371" y="266560"/>
                  </a:lnTo>
                  <a:close/>
                </a:path>
                <a:path w="1233169" h="584834">
                  <a:moveTo>
                    <a:pt x="921397" y="495350"/>
                  </a:moveTo>
                  <a:lnTo>
                    <a:pt x="917232" y="492315"/>
                  </a:lnTo>
                  <a:lnTo>
                    <a:pt x="911733" y="492429"/>
                  </a:lnTo>
                  <a:lnTo>
                    <a:pt x="916343" y="494411"/>
                  </a:lnTo>
                  <a:lnTo>
                    <a:pt x="921397" y="495350"/>
                  </a:lnTo>
                  <a:close/>
                </a:path>
                <a:path w="1233169" h="584834">
                  <a:moveTo>
                    <a:pt x="931621" y="255752"/>
                  </a:moveTo>
                  <a:lnTo>
                    <a:pt x="924915" y="256057"/>
                  </a:lnTo>
                  <a:lnTo>
                    <a:pt x="918133" y="256451"/>
                  </a:lnTo>
                  <a:lnTo>
                    <a:pt x="911504" y="256082"/>
                  </a:lnTo>
                  <a:lnTo>
                    <a:pt x="905243" y="254152"/>
                  </a:lnTo>
                  <a:lnTo>
                    <a:pt x="907643" y="259740"/>
                  </a:lnTo>
                  <a:lnTo>
                    <a:pt x="902055" y="262940"/>
                  </a:lnTo>
                  <a:lnTo>
                    <a:pt x="903643" y="268541"/>
                  </a:lnTo>
                  <a:lnTo>
                    <a:pt x="910272" y="262382"/>
                  </a:lnTo>
                  <a:lnTo>
                    <a:pt x="918832" y="261848"/>
                  </a:lnTo>
                  <a:lnTo>
                    <a:pt x="926795" y="261454"/>
                  </a:lnTo>
                  <a:lnTo>
                    <a:pt x="931621" y="255752"/>
                  </a:lnTo>
                  <a:close/>
                </a:path>
                <a:path w="1233169" h="584834">
                  <a:moveTo>
                    <a:pt x="947610" y="574636"/>
                  </a:moveTo>
                  <a:lnTo>
                    <a:pt x="944410" y="570636"/>
                  </a:lnTo>
                  <a:lnTo>
                    <a:pt x="942009" y="564248"/>
                  </a:lnTo>
                  <a:lnTo>
                    <a:pt x="937221" y="565848"/>
                  </a:lnTo>
                  <a:lnTo>
                    <a:pt x="940409" y="569849"/>
                  </a:lnTo>
                  <a:lnTo>
                    <a:pt x="942809" y="576237"/>
                  </a:lnTo>
                  <a:lnTo>
                    <a:pt x="947610" y="574636"/>
                  </a:lnTo>
                  <a:close/>
                </a:path>
                <a:path w="1233169" h="584834">
                  <a:moveTo>
                    <a:pt x="953008" y="443407"/>
                  </a:moveTo>
                  <a:lnTo>
                    <a:pt x="948410" y="440372"/>
                  </a:lnTo>
                  <a:lnTo>
                    <a:pt x="943343" y="440486"/>
                  </a:lnTo>
                  <a:lnTo>
                    <a:pt x="948105" y="442468"/>
                  </a:lnTo>
                  <a:lnTo>
                    <a:pt x="953008" y="443407"/>
                  </a:lnTo>
                  <a:close/>
                </a:path>
                <a:path w="1233169" h="584834">
                  <a:moveTo>
                    <a:pt x="954963" y="410641"/>
                  </a:moveTo>
                  <a:lnTo>
                    <a:pt x="950798" y="407606"/>
                  </a:lnTo>
                  <a:lnTo>
                    <a:pt x="945299" y="407708"/>
                  </a:lnTo>
                  <a:lnTo>
                    <a:pt x="949909" y="409702"/>
                  </a:lnTo>
                  <a:lnTo>
                    <a:pt x="954963" y="410641"/>
                  </a:lnTo>
                  <a:close/>
                </a:path>
                <a:path w="1233169" h="584834">
                  <a:moveTo>
                    <a:pt x="971588" y="278930"/>
                  </a:moveTo>
                  <a:lnTo>
                    <a:pt x="965987" y="278930"/>
                  </a:lnTo>
                  <a:lnTo>
                    <a:pt x="968387" y="274929"/>
                  </a:lnTo>
                  <a:lnTo>
                    <a:pt x="969987" y="270941"/>
                  </a:lnTo>
                  <a:lnTo>
                    <a:pt x="962787" y="274129"/>
                  </a:lnTo>
                  <a:lnTo>
                    <a:pt x="957999" y="266941"/>
                  </a:lnTo>
                  <a:lnTo>
                    <a:pt x="957199" y="273329"/>
                  </a:lnTo>
                  <a:lnTo>
                    <a:pt x="961237" y="275894"/>
                  </a:lnTo>
                  <a:lnTo>
                    <a:pt x="964984" y="281825"/>
                  </a:lnTo>
                  <a:lnTo>
                    <a:pt x="968438" y="284911"/>
                  </a:lnTo>
                  <a:lnTo>
                    <a:pt x="971588" y="278930"/>
                  </a:lnTo>
                  <a:close/>
                </a:path>
                <a:path w="1233169" h="584834">
                  <a:moveTo>
                    <a:pt x="1004354" y="252552"/>
                  </a:moveTo>
                  <a:lnTo>
                    <a:pt x="1003554" y="249351"/>
                  </a:lnTo>
                  <a:lnTo>
                    <a:pt x="997026" y="248488"/>
                  </a:lnTo>
                  <a:lnTo>
                    <a:pt x="995159" y="252552"/>
                  </a:lnTo>
                  <a:lnTo>
                    <a:pt x="997483" y="257225"/>
                  </a:lnTo>
                  <a:lnTo>
                    <a:pt x="1003554" y="258152"/>
                  </a:lnTo>
                  <a:lnTo>
                    <a:pt x="1001953" y="254952"/>
                  </a:lnTo>
                  <a:lnTo>
                    <a:pt x="1004354" y="252552"/>
                  </a:lnTo>
                  <a:close/>
                </a:path>
                <a:path w="1233169" h="584834">
                  <a:moveTo>
                    <a:pt x="1006284" y="430072"/>
                  </a:moveTo>
                  <a:lnTo>
                    <a:pt x="1004354" y="433171"/>
                  </a:lnTo>
                  <a:lnTo>
                    <a:pt x="1000671" y="437489"/>
                  </a:lnTo>
                  <a:lnTo>
                    <a:pt x="994664" y="443064"/>
                  </a:lnTo>
                  <a:lnTo>
                    <a:pt x="992098" y="447903"/>
                  </a:lnTo>
                  <a:lnTo>
                    <a:pt x="998753" y="449961"/>
                  </a:lnTo>
                  <a:lnTo>
                    <a:pt x="1001763" y="443623"/>
                  </a:lnTo>
                  <a:lnTo>
                    <a:pt x="1004849" y="435279"/>
                  </a:lnTo>
                  <a:lnTo>
                    <a:pt x="1006284" y="430072"/>
                  </a:lnTo>
                  <a:close/>
                </a:path>
                <a:path w="1233169" h="584834">
                  <a:moveTo>
                    <a:pt x="1019644" y="358355"/>
                  </a:moveTo>
                  <a:lnTo>
                    <a:pt x="1012342" y="355650"/>
                  </a:lnTo>
                  <a:lnTo>
                    <a:pt x="1010881" y="361048"/>
                  </a:lnTo>
                  <a:lnTo>
                    <a:pt x="1016241" y="361048"/>
                  </a:lnTo>
                  <a:lnTo>
                    <a:pt x="1019644" y="358355"/>
                  </a:lnTo>
                  <a:close/>
                </a:path>
                <a:path w="1233169" h="584834">
                  <a:moveTo>
                    <a:pt x="1046480" y="571296"/>
                  </a:moveTo>
                  <a:lnTo>
                    <a:pt x="1039520" y="569048"/>
                  </a:lnTo>
                  <a:lnTo>
                    <a:pt x="1037945" y="573989"/>
                  </a:lnTo>
                  <a:lnTo>
                    <a:pt x="1043114" y="573836"/>
                  </a:lnTo>
                  <a:lnTo>
                    <a:pt x="1046480" y="571296"/>
                  </a:lnTo>
                  <a:close/>
                </a:path>
                <a:path w="1233169" h="584834">
                  <a:moveTo>
                    <a:pt x="1061478" y="532663"/>
                  </a:moveTo>
                  <a:lnTo>
                    <a:pt x="1061097" y="526681"/>
                  </a:lnTo>
                  <a:lnTo>
                    <a:pt x="1061097" y="525881"/>
                  </a:lnTo>
                  <a:lnTo>
                    <a:pt x="1057897" y="528281"/>
                  </a:lnTo>
                  <a:lnTo>
                    <a:pt x="1057097" y="528281"/>
                  </a:lnTo>
                  <a:lnTo>
                    <a:pt x="1046365" y="527253"/>
                  </a:lnTo>
                  <a:lnTo>
                    <a:pt x="1052207" y="530783"/>
                  </a:lnTo>
                  <a:lnTo>
                    <a:pt x="1061478" y="532663"/>
                  </a:lnTo>
                  <a:close/>
                </a:path>
                <a:path w="1233169" h="584834">
                  <a:moveTo>
                    <a:pt x="1065085" y="552259"/>
                  </a:moveTo>
                  <a:lnTo>
                    <a:pt x="1062697" y="545071"/>
                  </a:lnTo>
                  <a:lnTo>
                    <a:pt x="1057097" y="546671"/>
                  </a:lnTo>
                  <a:lnTo>
                    <a:pt x="1059497" y="550659"/>
                  </a:lnTo>
                  <a:lnTo>
                    <a:pt x="1054696" y="555459"/>
                  </a:lnTo>
                  <a:lnTo>
                    <a:pt x="1061097" y="553859"/>
                  </a:lnTo>
                  <a:lnTo>
                    <a:pt x="1065085" y="552259"/>
                  </a:lnTo>
                  <a:close/>
                </a:path>
                <a:path w="1233169" h="584834">
                  <a:moveTo>
                    <a:pt x="1087653" y="392506"/>
                  </a:moveTo>
                  <a:lnTo>
                    <a:pt x="1082675" y="392417"/>
                  </a:lnTo>
                  <a:lnTo>
                    <a:pt x="1081811" y="396100"/>
                  </a:lnTo>
                  <a:lnTo>
                    <a:pt x="1078776" y="400913"/>
                  </a:lnTo>
                  <a:lnTo>
                    <a:pt x="1078293" y="404672"/>
                  </a:lnTo>
                  <a:lnTo>
                    <a:pt x="1085075" y="405206"/>
                  </a:lnTo>
                  <a:lnTo>
                    <a:pt x="1084135" y="401066"/>
                  </a:lnTo>
                  <a:lnTo>
                    <a:pt x="1086573" y="396113"/>
                  </a:lnTo>
                  <a:lnTo>
                    <a:pt x="1087653" y="392506"/>
                  </a:lnTo>
                  <a:close/>
                </a:path>
                <a:path w="1233169" h="584834">
                  <a:moveTo>
                    <a:pt x="1137818" y="343662"/>
                  </a:moveTo>
                  <a:lnTo>
                    <a:pt x="1135672" y="338074"/>
                  </a:lnTo>
                  <a:lnTo>
                    <a:pt x="1129626" y="334873"/>
                  </a:lnTo>
                  <a:lnTo>
                    <a:pt x="1123886" y="334670"/>
                  </a:lnTo>
                  <a:lnTo>
                    <a:pt x="1122629" y="338074"/>
                  </a:lnTo>
                  <a:lnTo>
                    <a:pt x="1129030" y="336473"/>
                  </a:lnTo>
                  <a:lnTo>
                    <a:pt x="1128229" y="347662"/>
                  </a:lnTo>
                  <a:lnTo>
                    <a:pt x="1137818" y="343662"/>
                  </a:lnTo>
                  <a:close/>
                </a:path>
                <a:path w="1233169" h="584834">
                  <a:moveTo>
                    <a:pt x="1232928" y="576237"/>
                  </a:moveTo>
                  <a:lnTo>
                    <a:pt x="1231328" y="571436"/>
                  </a:lnTo>
                  <a:lnTo>
                    <a:pt x="1223137" y="572922"/>
                  </a:lnTo>
                  <a:lnTo>
                    <a:pt x="1216736" y="569544"/>
                  </a:lnTo>
                  <a:lnTo>
                    <a:pt x="1210640" y="565708"/>
                  </a:lnTo>
                  <a:lnTo>
                    <a:pt x="1203350" y="565848"/>
                  </a:lnTo>
                  <a:lnTo>
                    <a:pt x="1209014" y="571500"/>
                  </a:lnTo>
                  <a:lnTo>
                    <a:pt x="1215047" y="575741"/>
                  </a:lnTo>
                  <a:lnTo>
                    <a:pt x="1227328" y="582625"/>
                  </a:lnTo>
                  <a:lnTo>
                    <a:pt x="1224927" y="577837"/>
                  </a:lnTo>
                  <a:lnTo>
                    <a:pt x="1232928" y="5762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628377" y="9647973"/>
              <a:ext cx="1048385" cy="639445"/>
            </a:xfrm>
            <a:custGeom>
              <a:avLst/>
              <a:gdLst/>
              <a:ahLst/>
              <a:cxnLst/>
              <a:rect l="l" t="t" r="r" b="b"/>
              <a:pathLst>
                <a:path w="1048384" h="639445">
                  <a:moveTo>
                    <a:pt x="8763" y="279438"/>
                  </a:moveTo>
                  <a:lnTo>
                    <a:pt x="4610" y="275729"/>
                  </a:lnTo>
                  <a:lnTo>
                    <a:pt x="0" y="281457"/>
                  </a:lnTo>
                  <a:lnTo>
                    <a:pt x="4305" y="282016"/>
                  </a:lnTo>
                  <a:lnTo>
                    <a:pt x="8763" y="279438"/>
                  </a:lnTo>
                  <a:close/>
                </a:path>
                <a:path w="1048384" h="639445">
                  <a:moveTo>
                    <a:pt x="107950" y="311734"/>
                  </a:moveTo>
                  <a:lnTo>
                    <a:pt x="102108" y="306895"/>
                  </a:lnTo>
                  <a:lnTo>
                    <a:pt x="98958" y="311505"/>
                  </a:lnTo>
                  <a:lnTo>
                    <a:pt x="103911" y="313194"/>
                  </a:lnTo>
                  <a:lnTo>
                    <a:pt x="107950" y="311734"/>
                  </a:lnTo>
                  <a:close/>
                </a:path>
                <a:path w="1048384" h="639445">
                  <a:moveTo>
                    <a:pt x="109296" y="319684"/>
                  </a:moveTo>
                  <a:lnTo>
                    <a:pt x="103708" y="319684"/>
                  </a:lnTo>
                  <a:lnTo>
                    <a:pt x="105308" y="324485"/>
                  </a:lnTo>
                  <a:lnTo>
                    <a:pt x="104508" y="330873"/>
                  </a:lnTo>
                  <a:lnTo>
                    <a:pt x="109296" y="331673"/>
                  </a:lnTo>
                  <a:lnTo>
                    <a:pt x="108496" y="326872"/>
                  </a:lnTo>
                  <a:lnTo>
                    <a:pt x="109296" y="319684"/>
                  </a:lnTo>
                  <a:close/>
                </a:path>
                <a:path w="1048384" h="639445">
                  <a:moveTo>
                    <a:pt x="147662" y="348462"/>
                  </a:moveTo>
                  <a:lnTo>
                    <a:pt x="141274" y="349250"/>
                  </a:lnTo>
                  <a:lnTo>
                    <a:pt x="130886" y="348462"/>
                  </a:lnTo>
                  <a:lnTo>
                    <a:pt x="130086" y="354050"/>
                  </a:lnTo>
                  <a:lnTo>
                    <a:pt x="137210" y="354863"/>
                  </a:lnTo>
                  <a:lnTo>
                    <a:pt x="142163" y="355752"/>
                  </a:lnTo>
                  <a:lnTo>
                    <a:pt x="145478" y="354393"/>
                  </a:lnTo>
                  <a:lnTo>
                    <a:pt x="147662" y="348462"/>
                  </a:lnTo>
                  <a:close/>
                </a:path>
                <a:path w="1048384" h="639445">
                  <a:moveTo>
                    <a:pt x="166039" y="234962"/>
                  </a:moveTo>
                  <a:lnTo>
                    <a:pt x="157276" y="232613"/>
                  </a:lnTo>
                  <a:lnTo>
                    <a:pt x="155257" y="237070"/>
                  </a:lnTo>
                  <a:lnTo>
                    <a:pt x="158623" y="240474"/>
                  </a:lnTo>
                  <a:lnTo>
                    <a:pt x="166039" y="234962"/>
                  </a:lnTo>
                  <a:close/>
                </a:path>
                <a:path w="1048384" h="639445">
                  <a:moveTo>
                    <a:pt x="179247" y="250431"/>
                  </a:moveTo>
                  <a:lnTo>
                    <a:pt x="176441" y="246151"/>
                  </a:lnTo>
                  <a:lnTo>
                    <a:pt x="171373" y="244576"/>
                  </a:lnTo>
                  <a:lnTo>
                    <a:pt x="174942" y="247954"/>
                  </a:lnTo>
                  <a:lnTo>
                    <a:pt x="179247" y="250431"/>
                  </a:lnTo>
                  <a:close/>
                </a:path>
                <a:path w="1048384" h="639445">
                  <a:moveTo>
                    <a:pt x="179628" y="342061"/>
                  </a:moveTo>
                  <a:lnTo>
                    <a:pt x="174040" y="341261"/>
                  </a:lnTo>
                  <a:lnTo>
                    <a:pt x="174840" y="346062"/>
                  </a:lnTo>
                  <a:lnTo>
                    <a:pt x="167640" y="348462"/>
                  </a:lnTo>
                  <a:lnTo>
                    <a:pt x="174840" y="349250"/>
                  </a:lnTo>
                  <a:lnTo>
                    <a:pt x="179628" y="349250"/>
                  </a:lnTo>
                  <a:lnTo>
                    <a:pt x="179628" y="342061"/>
                  </a:lnTo>
                  <a:close/>
                </a:path>
                <a:path w="1048384" h="639445">
                  <a:moveTo>
                    <a:pt x="183362" y="281355"/>
                  </a:moveTo>
                  <a:lnTo>
                    <a:pt x="179133" y="280428"/>
                  </a:lnTo>
                  <a:lnTo>
                    <a:pt x="175945" y="284734"/>
                  </a:lnTo>
                  <a:lnTo>
                    <a:pt x="181229" y="290918"/>
                  </a:lnTo>
                  <a:lnTo>
                    <a:pt x="183362" y="281355"/>
                  </a:lnTo>
                  <a:close/>
                </a:path>
                <a:path w="1048384" h="639445">
                  <a:moveTo>
                    <a:pt x="190017" y="364439"/>
                  </a:moveTo>
                  <a:lnTo>
                    <a:pt x="180428" y="361238"/>
                  </a:lnTo>
                  <a:lnTo>
                    <a:pt x="179628" y="361238"/>
                  </a:lnTo>
                  <a:lnTo>
                    <a:pt x="186029" y="369239"/>
                  </a:lnTo>
                  <a:lnTo>
                    <a:pt x="182041" y="371970"/>
                  </a:lnTo>
                  <a:lnTo>
                    <a:pt x="184721" y="371932"/>
                  </a:lnTo>
                  <a:lnTo>
                    <a:pt x="189064" y="369354"/>
                  </a:lnTo>
                  <a:lnTo>
                    <a:pt x="190017" y="364439"/>
                  </a:lnTo>
                  <a:close/>
                </a:path>
                <a:path w="1048384" h="639445">
                  <a:moveTo>
                    <a:pt x="198513" y="252260"/>
                  </a:moveTo>
                  <a:lnTo>
                    <a:pt x="194017" y="248551"/>
                  </a:lnTo>
                  <a:lnTo>
                    <a:pt x="189522" y="254292"/>
                  </a:lnTo>
                  <a:lnTo>
                    <a:pt x="194017" y="254850"/>
                  </a:lnTo>
                  <a:lnTo>
                    <a:pt x="198513" y="252260"/>
                  </a:lnTo>
                  <a:close/>
                </a:path>
                <a:path w="1048384" h="639445">
                  <a:moveTo>
                    <a:pt x="202552" y="407301"/>
                  </a:moveTo>
                  <a:lnTo>
                    <a:pt x="198310" y="406400"/>
                  </a:lnTo>
                  <a:lnTo>
                    <a:pt x="195122" y="410895"/>
                  </a:lnTo>
                  <a:lnTo>
                    <a:pt x="200406" y="417195"/>
                  </a:lnTo>
                  <a:lnTo>
                    <a:pt x="202552" y="407301"/>
                  </a:lnTo>
                  <a:close/>
                </a:path>
                <a:path w="1048384" h="639445">
                  <a:moveTo>
                    <a:pt x="228384" y="601802"/>
                  </a:moveTo>
                  <a:lnTo>
                    <a:pt x="221996" y="601014"/>
                  </a:lnTo>
                  <a:lnTo>
                    <a:pt x="219697" y="604354"/>
                  </a:lnTo>
                  <a:lnTo>
                    <a:pt x="214998" y="607999"/>
                  </a:lnTo>
                  <a:lnTo>
                    <a:pt x="213004" y="611352"/>
                  </a:lnTo>
                  <a:lnTo>
                    <a:pt x="218795" y="613791"/>
                  </a:lnTo>
                  <a:lnTo>
                    <a:pt x="218795" y="609003"/>
                  </a:lnTo>
                  <a:lnTo>
                    <a:pt x="222783" y="609003"/>
                  </a:lnTo>
                  <a:lnTo>
                    <a:pt x="224383" y="612203"/>
                  </a:lnTo>
                  <a:lnTo>
                    <a:pt x="224383" y="616991"/>
                  </a:lnTo>
                  <a:lnTo>
                    <a:pt x="228384" y="616991"/>
                  </a:lnTo>
                  <a:lnTo>
                    <a:pt x="226783" y="610603"/>
                  </a:lnTo>
                  <a:lnTo>
                    <a:pt x="228384" y="601802"/>
                  </a:lnTo>
                  <a:close/>
                </a:path>
                <a:path w="1048384" h="639445">
                  <a:moveTo>
                    <a:pt x="237032" y="500608"/>
                  </a:moveTo>
                  <a:lnTo>
                    <a:pt x="233972" y="496316"/>
                  </a:lnTo>
                  <a:lnTo>
                    <a:pt x="230784" y="501103"/>
                  </a:lnTo>
                  <a:lnTo>
                    <a:pt x="224383" y="500303"/>
                  </a:lnTo>
                  <a:lnTo>
                    <a:pt x="221195" y="505104"/>
                  </a:lnTo>
                  <a:lnTo>
                    <a:pt x="227571" y="507098"/>
                  </a:lnTo>
                  <a:lnTo>
                    <a:pt x="233883" y="504901"/>
                  </a:lnTo>
                  <a:lnTo>
                    <a:pt x="237032" y="500608"/>
                  </a:lnTo>
                  <a:close/>
                </a:path>
                <a:path w="1048384" h="639445">
                  <a:moveTo>
                    <a:pt x="264350" y="31965"/>
                  </a:moveTo>
                  <a:lnTo>
                    <a:pt x="258749" y="31965"/>
                  </a:lnTo>
                  <a:lnTo>
                    <a:pt x="260350" y="36766"/>
                  </a:lnTo>
                  <a:lnTo>
                    <a:pt x="259549" y="43154"/>
                  </a:lnTo>
                  <a:lnTo>
                    <a:pt x="264350" y="43954"/>
                  </a:lnTo>
                  <a:lnTo>
                    <a:pt x="263550" y="39154"/>
                  </a:lnTo>
                  <a:lnTo>
                    <a:pt x="264350" y="31965"/>
                  </a:lnTo>
                  <a:close/>
                </a:path>
                <a:path w="1048384" h="639445">
                  <a:moveTo>
                    <a:pt x="265150" y="509892"/>
                  </a:moveTo>
                  <a:lnTo>
                    <a:pt x="259829" y="504761"/>
                  </a:lnTo>
                  <a:lnTo>
                    <a:pt x="252564" y="508393"/>
                  </a:lnTo>
                  <a:lnTo>
                    <a:pt x="247383" y="515175"/>
                  </a:lnTo>
                  <a:lnTo>
                    <a:pt x="248361" y="519493"/>
                  </a:lnTo>
                  <a:lnTo>
                    <a:pt x="252107" y="515518"/>
                  </a:lnTo>
                  <a:lnTo>
                    <a:pt x="257949" y="516496"/>
                  </a:lnTo>
                  <a:lnTo>
                    <a:pt x="263194" y="516572"/>
                  </a:lnTo>
                  <a:lnTo>
                    <a:pt x="265150" y="509892"/>
                  </a:lnTo>
                  <a:close/>
                </a:path>
                <a:path w="1048384" h="639445">
                  <a:moveTo>
                    <a:pt x="274497" y="470306"/>
                  </a:moveTo>
                  <a:lnTo>
                    <a:pt x="273939" y="465137"/>
                  </a:lnTo>
                  <a:lnTo>
                    <a:pt x="270230" y="461772"/>
                  </a:lnTo>
                  <a:lnTo>
                    <a:pt x="271843" y="466344"/>
                  </a:lnTo>
                  <a:lnTo>
                    <a:pt x="274497" y="470306"/>
                  </a:lnTo>
                  <a:close/>
                </a:path>
                <a:path w="1048384" h="639445">
                  <a:moveTo>
                    <a:pt x="287528" y="457949"/>
                  </a:moveTo>
                  <a:lnTo>
                    <a:pt x="285127" y="449961"/>
                  </a:lnTo>
                  <a:lnTo>
                    <a:pt x="281927" y="450761"/>
                  </a:lnTo>
                  <a:lnTo>
                    <a:pt x="276339" y="450761"/>
                  </a:lnTo>
                  <a:lnTo>
                    <a:pt x="277139" y="454748"/>
                  </a:lnTo>
                  <a:lnTo>
                    <a:pt x="277139" y="458749"/>
                  </a:lnTo>
                  <a:lnTo>
                    <a:pt x="277939" y="462749"/>
                  </a:lnTo>
                  <a:lnTo>
                    <a:pt x="285927" y="462749"/>
                  </a:lnTo>
                  <a:lnTo>
                    <a:pt x="287528" y="457949"/>
                  </a:lnTo>
                  <a:close/>
                </a:path>
                <a:path w="1048384" h="639445">
                  <a:moveTo>
                    <a:pt x="292315" y="469938"/>
                  </a:moveTo>
                  <a:lnTo>
                    <a:pt x="283527" y="471538"/>
                  </a:lnTo>
                  <a:lnTo>
                    <a:pt x="277139" y="474738"/>
                  </a:lnTo>
                  <a:lnTo>
                    <a:pt x="275539" y="479526"/>
                  </a:lnTo>
                  <a:lnTo>
                    <a:pt x="285927" y="480326"/>
                  </a:lnTo>
                  <a:lnTo>
                    <a:pt x="292315" y="477126"/>
                  </a:lnTo>
                  <a:lnTo>
                    <a:pt x="292315" y="469938"/>
                  </a:lnTo>
                  <a:close/>
                </a:path>
                <a:path w="1048384" h="639445">
                  <a:moveTo>
                    <a:pt x="299516" y="184619"/>
                  </a:moveTo>
                  <a:lnTo>
                    <a:pt x="290715" y="186220"/>
                  </a:lnTo>
                  <a:lnTo>
                    <a:pt x="284327" y="188607"/>
                  </a:lnTo>
                  <a:lnTo>
                    <a:pt x="282727" y="194208"/>
                  </a:lnTo>
                  <a:lnTo>
                    <a:pt x="293116" y="195008"/>
                  </a:lnTo>
                  <a:lnTo>
                    <a:pt x="299516" y="191808"/>
                  </a:lnTo>
                  <a:lnTo>
                    <a:pt x="299516" y="184619"/>
                  </a:lnTo>
                  <a:close/>
                </a:path>
                <a:path w="1048384" h="639445">
                  <a:moveTo>
                    <a:pt x="320395" y="536994"/>
                  </a:moveTo>
                  <a:lnTo>
                    <a:pt x="319493" y="532282"/>
                  </a:lnTo>
                  <a:lnTo>
                    <a:pt x="315899" y="528459"/>
                  </a:lnTo>
                  <a:lnTo>
                    <a:pt x="317690" y="532879"/>
                  </a:lnTo>
                  <a:lnTo>
                    <a:pt x="320395" y="536994"/>
                  </a:lnTo>
                  <a:close/>
                </a:path>
                <a:path w="1048384" h="639445">
                  <a:moveTo>
                    <a:pt x="321894" y="545058"/>
                  </a:moveTo>
                  <a:lnTo>
                    <a:pt x="313893" y="542671"/>
                  </a:lnTo>
                  <a:lnTo>
                    <a:pt x="313893" y="547458"/>
                  </a:lnTo>
                  <a:lnTo>
                    <a:pt x="306705" y="552259"/>
                  </a:lnTo>
                  <a:lnTo>
                    <a:pt x="315493" y="554659"/>
                  </a:lnTo>
                  <a:lnTo>
                    <a:pt x="315493" y="549859"/>
                  </a:lnTo>
                  <a:lnTo>
                    <a:pt x="321894" y="545058"/>
                  </a:lnTo>
                  <a:close/>
                </a:path>
                <a:path w="1048384" h="639445">
                  <a:moveTo>
                    <a:pt x="334835" y="420560"/>
                  </a:moveTo>
                  <a:lnTo>
                    <a:pt x="330682" y="417195"/>
                  </a:lnTo>
                  <a:lnTo>
                    <a:pt x="326072" y="422808"/>
                  </a:lnTo>
                  <a:lnTo>
                    <a:pt x="330377" y="423189"/>
                  </a:lnTo>
                  <a:lnTo>
                    <a:pt x="334835" y="420560"/>
                  </a:lnTo>
                  <a:close/>
                </a:path>
                <a:path w="1048384" h="639445">
                  <a:moveTo>
                    <a:pt x="375437" y="561848"/>
                  </a:moveTo>
                  <a:lnTo>
                    <a:pt x="369849" y="561848"/>
                  </a:lnTo>
                  <a:lnTo>
                    <a:pt x="371436" y="566648"/>
                  </a:lnTo>
                  <a:lnTo>
                    <a:pt x="370636" y="573036"/>
                  </a:lnTo>
                  <a:lnTo>
                    <a:pt x="375437" y="573836"/>
                  </a:lnTo>
                  <a:lnTo>
                    <a:pt x="374637" y="569036"/>
                  </a:lnTo>
                  <a:lnTo>
                    <a:pt x="375437" y="561848"/>
                  </a:lnTo>
                  <a:close/>
                </a:path>
                <a:path w="1048384" h="639445">
                  <a:moveTo>
                    <a:pt x="376237" y="195008"/>
                  </a:moveTo>
                  <a:lnTo>
                    <a:pt x="371436" y="192608"/>
                  </a:lnTo>
                  <a:lnTo>
                    <a:pt x="370636" y="197408"/>
                  </a:lnTo>
                  <a:lnTo>
                    <a:pt x="363448" y="196608"/>
                  </a:lnTo>
                  <a:lnTo>
                    <a:pt x="368249" y="200596"/>
                  </a:lnTo>
                  <a:lnTo>
                    <a:pt x="373037" y="201396"/>
                  </a:lnTo>
                  <a:lnTo>
                    <a:pt x="376237" y="195008"/>
                  </a:lnTo>
                  <a:close/>
                </a:path>
                <a:path w="1048384" h="639445">
                  <a:moveTo>
                    <a:pt x="387426" y="585025"/>
                  </a:moveTo>
                  <a:lnTo>
                    <a:pt x="381825" y="585025"/>
                  </a:lnTo>
                  <a:lnTo>
                    <a:pt x="382625" y="589826"/>
                  </a:lnTo>
                  <a:lnTo>
                    <a:pt x="382625" y="597014"/>
                  </a:lnTo>
                  <a:lnTo>
                    <a:pt x="387426" y="597014"/>
                  </a:lnTo>
                  <a:lnTo>
                    <a:pt x="386626" y="592213"/>
                  </a:lnTo>
                  <a:lnTo>
                    <a:pt x="387426" y="585025"/>
                  </a:lnTo>
                  <a:close/>
                </a:path>
                <a:path w="1048384" h="639445">
                  <a:moveTo>
                    <a:pt x="388874" y="1181"/>
                  </a:moveTo>
                  <a:lnTo>
                    <a:pt x="384822" y="101"/>
                  </a:lnTo>
                  <a:lnTo>
                    <a:pt x="381685" y="4559"/>
                  </a:lnTo>
                  <a:lnTo>
                    <a:pt x="386626" y="11188"/>
                  </a:lnTo>
                  <a:lnTo>
                    <a:pt x="388874" y="1181"/>
                  </a:lnTo>
                  <a:close/>
                </a:path>
                <a:path w="1048384" h="639445">
                  <a:moveTo>
                    <a:pt x="399415" y="83921"/>
                  </a:moveTo>
                  <a:lnTo>
                    <a:pt x="391096" y="81889"/>
                  </a:lnTo>
                  <a:lnTo>
                    <a:pt x="389229" y="86309"/>
                  </a:lnTo>
                  <a:lnTo>
                    <a:pt x="392442" y="89535"/>
                  </a:lnTo>
                  <a:lnTo>
                    <a:pt x="399415" y="83921"/>
                  </a:lnTo>
                  <a:close/>
                </a:path>
                <a:path w="1048384" h="639445">
                  <a:moveTo>
                    <a:pt x="401015" y="432371"/>
                  </a:moveTo>
                  <a:lnTo>
                    <a:pt x="395414" y="431571"/>
                  </a:lnTo>
                  <a:lnTo>
                    <a:pt x="396214" y="435571"/>
                  </a:lnTo>
                  <a:lnTo>
                    <a:pt x="389826" y="437972"/>
                  </a:lnTo>
                  <a:lnTo>
                    <a:pt x="396214" y="439572"/>
                  </a:lnTo>
                  <a:lnTo>
                    <a:pt x="401015" y="439572"/>
                  </a:lnTo>
                  <a:lnTo>
                    <a:pt x="401015" y="432371"/>
                  </a:lnTo>
                  <a:close/>
                </a:path>
                <a:path w="1048384" h="639445">
                  <a:moveTo>
                    <a:pt x="402615" y="416788"/>
                  </a:moveTo>
                  <a:lnTo>
                    <a:pt x="402209" y="411822"/>
                  </a:lnTo>
                  <a:lnTo>
                    <a:pt x="397014" y="409994"/>
                  </a:lnTo>
                  <a:lnTo>
                    <a:pt x="397827" y="415417"/>
                  </a:lnTo>
                  <a:lnTo>
                    <a:pt x="395122" y="420382"/>
                  </a:lnTo>
                  <a:lnTo>
                    <a:pt x="393763" y="424154"/>
                  </a:lnTo>
                  <a:lnTo>
                    <a:pt x="398614" y="425983"/>
                  </a:lnTo>
                  <a:lnTo>
                    <a:pt x="400608" y="422363"/>
                  </a:lnTo>
                  <a:lnTo>
                    <a:pt x="402615" y="416788"/>
                  </a:lnTo>
                  <a:close/>
                </a:path>
                <a:path w="1048384" h="639445">
                  <a:moveTo>
                    <a:pt x="418846" y="77851"/>
                  </a:moveTo>
                  <a:lnTo>
                    <a:pt x="415404" y="74320"/>
                  </a:lnTo>
                  <a:lnTo>
                    <a:pt x="410756" y="75603"/>
                  </a:lnTo>
                  <a:lnTo>
                    <a:pt x="413004" y="83921"/>
                  </a:lnTo>
                  <a:lnTo>
                    <a:pt x="418846" y="77851"/>
                  </a:lnTo>
                  <a:close/>
                </a:path>
                <a:path w="1048384" h="639445">
                  <a:moveTo>
                    <a:pt x="421741" y="313880"/>
                  </a:moveTo>
                  <a:lnTo>
                    <a:pt x="418592" y="307695"/>
                  </a:lnTo>
                  <a:lnTo>
                    <a:pt x="413651" y="310057"/>
                  </a:lnTo>
                  <a:lnTo>
                    <a:pt x="417398" y="313385"/>
                  </a:lnTo>
                  <a:lnTo>
                    <a:pt x="421741" y="313880"/>
                  </a:lnTo>
                  <a:close/>
                </a:path>
                <a:path w="1048384" h="639445">
                  <a:moveTo>
                    <a:pt x="434530" y="439839"/>
                  </a:moveTo>
                  <a:lnTo>
                    <a:pt x="431380" y="435571"/>
                  </a:lnTo>
                  <a:lnTo>
                    <a:pt x="426440" y="433997"/>
                  </a:lnTo>
                  <a:lnTo>
                    <a:pt x="430187" y="437375"/>
                  </a:lnTo>
                  <a:lnTo>
                    <a:pt x="434530" y="439839"/>
                  </a:lnTo>
                  <a:close/>
                </a:path>
                <a:path w="1048384" h="639445">
                  <a:moveTo>
                    <a:pt x="437730" y="6184"/>
                  </a:moveTo>
                  <a:lnTo>
                    <a:pt x="434581" y="0"/>
                  </a:lnTo>
                  <a:lnTo>
                    <a:pt x="429628" y="2362"/>
                  </a:lnTo>
                  <a:lnTo>
                    <a:pt x="433374" y="5689"/>
                  </a:lnTo>
                  <a:lnTo>
                    <a:pt x="437730" y="6184"/>
                  </a:lnTo>
                  <a:close/>
                </a:path>
                <a:path w="1048384" h="639445">
                  <a:moveTo>
                    <a:pt x="442569" y="28765"/>
                  </a:moveTo>
                  <a:lnTo>
                    <a:pt x="435381" y="26377"/>
                  </a:lnTo>
                  <a:lnTo>
                    <a:pt x="431380" y="27965"/>
                  </a:lnTo>
                  <a:lnTo>
                    <a:pt x="427380" y="32766"/>
                  </a:lnTo>
                  <a:lnTo>
                    <a:pt x="433781" y="35166"/>
                  </a:lnTo>
                  <a:lnTo>
                    <a:pt x="438569" y="32766"/>
                  </a:lnTo>
                  <a:lnTo>
                    <a:pt x="442569" y="28765"/>
                  </a:lnTo>
                  <a:close/>
                </a:path>
                <a:path w="1048384" h="639445">
                  <a:moveTo>
                    <a:pt x="458609" y="174828"/>
                  </a:moveTo>
                  <a:lnTo>
                    <a:pt x="454558" y="169430"/>
                  </a:lnTo>
                  <a:lnTo>
                    <a:pt x="447814" y="175729"/>
                  </a:lnTo>
                  <a:lnTo>
                    <a:pt x="452767" y="177228"/>
                  </a:lnTo>
                  <a:lnTo>
                    <a:pt x="458609" y="174828"/>
                  </a:lnTo>
                  <a:close/>
                </a:path>
                <a:path w="1048384" h="639445">
                  <a:moveTo>
                    <a:pt x="485178" y="39547"/>
                  </a:moveTo>
                  <a:lnTo>
                    <a:pt x="479336" y="35166"/>
                  </a:lnTo>
                  <a:lnTo>
                    <a:pt x="476186" y="39319"/>
                  </a:lnTo>
                  <a:lnTo>
                    <a:pt x="481139" y="40855"/>
                  </a:lnTo>
                  <a:lnTo>
                    <a:pt x="485178" y="39547"/>
                  </a:lnTo>
                  <a:close/>
                </a:path>
                <a:path w="1048384" h="639445">
                  <a:moveTo>
                    <a:pt x="495769" y="397243"/>
                  </a:moveTo>
                  <a:lnTo>
                    <a:pt x="495325" y="392417"/>
                  </a:lnTo>
                  <a:lnTo>
                    <a:pt x="491274" y="388924"/>
                  </a:lnTo>
                  <a:lnTo>
                    <a:pt x="492925" y="393306"/>
                  </a:lnTo>
                  <a:lnTo>
                    <a:pt x="495769" y="397243"/>
                  </a:lnTo>
                  <a:close/>
                </a:path>
                <a:path w="1048384" h="639445">
                  <a:moveTo>
                    <a:pt x="500113" y="57543"/>
                  </a:moveTo>
                  <a:lnTo>
                    <a:pt x="492125" y="58343"/>
                  </a:lnTo>
                  <a:lnTo>
                    <a:pt x="488924" y="62331"/>
                  </a:lnTo>
                  <a:lnTo>
                    <a:pt x="488124" y="67132"/>
                  </a:lnTo>
                  <a:lnTo>
                    <a:pt x="495325" y="66332"/>
                  </a:lnTo>
                  <a:lnTo>
                    <a:pt x="498513" y="63131"/>
                  </a:lnTo>
                  <a:lnTo>
                    <a:pt x="500113" y="57543"/>
                  </a:lnTo>
                  <a:close/>
                </a:path>
                <a:path w="1048384" h="639445">
                  <a:moveTo>
                    <a:pt x="500989" y="111899"/>
                  </a:moveTo>
                  <a:lnTo>
                    <a:pt x="496112" y="109994"/>
                  </a:lnTo>
                  <a:lnTo>
                    <a:pt x="492442" y="113030"/>
                  </a:lnTo>
                  <a:lnTo>
                    <a:pt x="498513" y="119875"/>
                  </a:lnTo>
                  <a:lnTo>
                    <a:pt x="500989" y="111899"/>
                  </a:lnTo>
                  <a:close/>
                </a:path>
                <a:path w="1048384" h="639445">
                  <a:moveTo>
                    <a:pt x="516902" y="234962"/>
                  </a:moveTo>
                  <a:lnTo>
                    <a:pt x="511302" y="234162"/>
                  </a:lnTo>
                  <a:lnTo>
                    <a:pt x="512902" y="238963"/>
                  </a:lnTo>
                  <a:lnTo>
                    <a:pt x="505714" y="241363"/>
                  </a:lnTo>
                  <a:lnTo>
                    <a:pt x="512102" y="242163"/>
                  </a:lnTo>
                  <a:lnTo>
                    <a:pt x="516902" y="242163"/>
                  </a:lnTo>
                  <a:lnTo>
                    <a:pt x="516902" y="234962"/>
                  </a:lnTo>
                  <a:close/>
                </a:path>
                <a:path w="1048384" h="639445">
                  <a:moveTo>
                    <a:pt x="532231" y="565429"/>
                  </a:moveTo>
                  <a:lnTo>
                    <a:pt x="527291" y="562648"/>
                  </a:lnTo>
                  <a:lnTo>
                    <a:pt x="527291" y="568236"/>
                  </a:lnTo>
                  <a:lnTo>
                    <a:pt x="520890" y="570636"/>
                  </a:lnTo>
                  <a:lnTo>
                    <a:pt x="520090" y="575437"/>
                  </a:lnTo>
                  <a:lnTo>
                    <a:pt x="526834" y="574890"/>
                  </a:lnTo>
                  <a:lnTo>
                    <a:pt x="531482" y="570534"/>
                  </a:lnTo>
                  <a:lnTo>
                    <a:pt x="532231" y="565429"/>
                  </a:lnTo>
                  <a:close/>
                </a:path>
                <a:path w="1048384" h="639445">
                  <a:moveTo>
                    <a:pt x="533844" y="586689"/>
                  </a:moveTo>
                  <a:lnTo>
                    <a:pt x="529678" y="583425"/>
                  </a:lnTo>
                  <a:lnTo>
                    <a:pt x="525081" y="588708"/>
                  </a:lnTo>
                  <a:lnTo>
                    <a:pt x="529386" y="589114"/>
                  </a:lnTo>
                  <a:lnTo>
                    <a:pt x="533844" y="586689"/>
                  </a:lnTo>
                  <a:close/>
                </a:path>
                <a:path w="1048384" h="639445">
                  <a:moveTo>
                    <a:pt x="536028" y="398132"/>
                  </a:moveTo>
                  <a:lnTo>
                    <a:pt x="532879" y="391617"/>
                  </a:lnTo>
                  <a:lnTo>
                    <a:pt x="527939" y="394081"/>
                  </a:lnTo>
                  <a:lnTo>
                    <a:pt x="531685" y="397611"/>
                  </a:lnTo>
                  <a:lnTo>
                    <a:pt x="536028" y="398132"/>
                  </a:lnTo>
                  <a:close/>
                </a:path>
                <a:path w="1048384" h="639445">
                  <a:moveTo>
                    <a:pt x="552018" y="523646"/>
                  </a:moveTo>
                  <a:lnTo>
                    <a:pt x="548868" y="519493"/>
                  </a:lnTo>
                  <a:lnTo>
                    <a:pt x="543915" y="517575"/>
                  </a:lnTo>
                  <a:lnTo>
                    <a:pt x="547662" y="520992"/>
                  </a:lnTo>
                  <a:lnTo>
                    <a:pt x="552018" y="523646"/>
                  </a:lnTo>
                  <a:close/>
                </a:path>
                <a:path w="1048384" h="639445">
                  <a:moveTo>
                    <a:pt x="572884" y="639038"/>
                  </a:moveTo>
                  <a:lnTo>
                    <a:pt x="572846" y="638568"/>
                  </a:lnTo>
                  <a:lnTo>
                    <a:pt x="568794" y="635088"/>
                  </a:lnTo>
                  <a:lnTo>
                    <a:pt x="570280" y="639038"/>
                  </a:lnTo>
                  <a:lnTo>
                    <a:pt x="572884" y="639038"/>
                  </a:lnTo>
                  <a:close/>
                </a:path>
                <a:path w="1048384" h="639445">
                  <a:moveTo>
                    <a:pt x="579234" y="107886"/>
                  </a:moveTo>
                  <a:lnTo>
                    <a:pt x="574446" y="105498"/>
                  </a:lnTo>
                  <a:lnTo>
                    <a:pt x="573646" y="109486"/>
                  </a:lnTo>
                  <a:lnTo>
                    <a:pt x="566445" y="109486"/>
                  </a:lnTo>
                  <a:lnTo>
                    <a:pt x="571246" y="113487"/>
                  </a:lnTo>
                  <a:lnTo>
                    <a:pt x="576033" y="114287"/>
                  </a:lnTo>
                  <a:lnTo>
                    <a:pt x="579234" y="107886"/>
                  </a:lnTo>
                  <a:close/>
                </a:path>
                <a:path w="1048384" h="639445">
                  <a:moveTo>
                    <a:pt x="600113" y="621715"/>
                  </a:moveTo>
                  <a:lnTo>
                    <a:pt x="599211" y="616991"/>
                  </a:lnTo>
                  <a:lnTo>
                    <a:pt x="595617" y="613168"/>
                  </a:lnTo>
                  <a:lnTo>
                    <a:pt x="597420" y="617588"/>
                  </a:lnTo>
                  <a:lnTo>
                    <a:pt x="600113" y="621715"/>
                  </a:lnTo>
                  <a:close/>
                </a:path>
                <a:path w="1048384" h="639445">
                  <a:moveTo>
                    <a:pt x="604012" y="100698"/>
                  </a:moveTo>
                  <a:lnTo>
                    <a:pt x="597623" y="95110"/>
                  </a:lnTo>
                  <a:lnTo>
                    <a:pt x="595223" y="99098"/>
                  </a:lnTo>
                  <a:lnTo>
                    <a:pt x="586435" y="101498"/>
                  </a:lnTo>
                  <a:lnTo>
                    <a:pt x="593623" y="107086"/>
                  </a:lnTo>
                  <a:lnTo>
                    <a:pt x="595223" y="102298"/>
                  </a:lnTo>
                  <a:lnTo>
                    <a:pt x="604012" y="100698"/>
                  </a:lnTo>
                  <a:close/>
                </a:path>
                <a:path w="1048384" h="639445">
                  <a:moveTo>
                    <a:pt x="612940" y="324408"/>
                  </a:moveTo>
                  <a:lnTo>
                    <a:pt x="607212" y="319684"/>
                  </a:lnTo>
                  <a:lnTo>
                    <a:pt x="603719" y="323951"/>
                  </a:lnTo>
                  <a:lnTo>
                    <a:pt x="608711" y="325678"/>
                  </a:lnTo>
                  <a:lnTo>
                    <a:pt x="612940" y="324408"/>
                  </a:lnTo>
                  <a:close/>
                </a:path>
                <a:path w="1048384" h="639445">
                  <a:moveTo>
                    <a:pt x="621588" y="485927"/>
                  </a:moveTo>
                  <a:lnTo>
                    <a:pt x="616800" y="483527"/>
                  </a:lnTo>
                  <a:lnTo>
                    <a:pt x="615200" y="487514"/>
                  </a:lnTo>
                  <a:lnTo>
                    <a:pt x="608012" y="487514"/>
                  </a:lnTo>
                  <a:lnTo>
                    <a:pt x="613600" y="491515"/>
                  </a:lnTo>
                  <a:lnTo>
                    <a:pt x="618401" y="492315"/>
                  </a:lnTo>
                  <a:lnTo>
                    <a:pt x="621588" y="485927"/>
                  </a:lnTo>
                  <a:close/>
                </a:path>
                <a:path w="1048384" h="639445">
                  <a:moveTo>
                    <a:pt x="624408" y="566000"/>
                  </a:moveTo>
                  <a:lnTo>
                    <a:pt x="621588" y="561848"/>
                  </a:lnTo>
                  <a:lnTo>
                    <a:pt x="616534" y="559943"/>
                  </a:lnTo>
                  <a:lnTo>
                    <a:pt x="620090" y="563346"/>
                  </a:lnTo>
                  <a:lnTo>
                    <a:pt x="624408" y="566000"/>
                  </a:lnTo>
                  <a:close/>
                </a:path>
                <a:path w="1048384" h="639445">
                  <a:moveTo>
                    <a:pt x="640778" y="70332"/>
                  </a:moveTo>
                  <a:lnTo>
                    <a:pt x="635977" y="67932"/>
                  </a:lnTo>
                  <a:lnTo>
                    <a:pt x="634377" y="72720"/>
                  </a:lnTo>
                  <a:lnTo>
                    <a:pt x="627189" y="71932"/>
                  </a:lnTo>
                  <a:lnTo>
                    <a:pt x="632777" y="75920"/>
                  </a:lnTo>
                  <a:lnTo>
                    <a:pt x="637578" y="76720"/>
                  </a:lnTo>
                  <a:lnTo>
                    <a:pt x="640778" y="70332"/>
                  </a:lnTo>
                  <a:close/>
                </a:path>
                <a:path w="1048384" h="639445">
                  <a:moveTo>
                    <a:pt x="651814" y="463804"/>
                  </a:moveTo>
                  <a:lnTo>
                    <a:pt x="649566" y="458749"/>
                  </a:lnTo>
                  <a:lnTo>
                    <a:pt x="642823" y="462229"/>
                  </a:lnTo>
                  <a:lnTo>
                    <a:pt x="646569" y="464439"/>
                  </a:lnTo>
                  <a:lnTo>
                    <a:pt x="651814" y="463804"/>
                  </a:lnTo>
                  <a:close/>
                </a:path>
                <a:path w="1048384" h="639445">
                  <a:moveTo>
                    <a:pt x="660755" y="76720"/>
                  </a:moveTo>
                  <a:lnTo>
                    <a:pt x="655154" y="75920"/>
                  </a:lnTo>
                  <a:lnTo>
                    <a:pt x="655955" y="79921"/>
                  </a:lnTo>
                  <a:lnTo>
                    <a:pt x="648766" y="82321"/>
                  </a:lnTo>
                  <a:lnTo>
                    <a:pt x="655955" y="83921"/>
                  </a:lnTo>
                  <a:lnTo>
                    <a:pt x="660755" y="83921"/>
                  </a:lnTo>
                  <a:lnTo>
                    <a:pt x="660755" y="76720"/>
                  </a:lnTo>
                  <a:close/>
                </a:path>
                <a:path w="1048384" h="639445">
                  <a:moveTo>
                    <a:pt x="663956" y="373227"/>
                  </a:moveTo>
                  <a:lnTo>
                    <a:pt x="659155" y="370840"/>
                  </a:lnTo>
                  <a:lnTo>
                    <a:pt x="657555" y="375627"/>
                  </a:lnTo>
                  <a:lnTo>
                    <a:pt x="650367" y="374827"/>
                  </a:lnTo>
                  <a:lnTo>
                    <a:pt x="655955" y="378828"/>
                  </a:lnTo>
                  <a:lnTo>
                    <a:pt x="660755" y="379628"/>
                  </a:lnTo>
                  <a:lnTo>
                    <a:pt x="663956" y="373227"/>
                  </a:lnTo>
                  <a:close/>
                </a:path>
                <a:path w="1048384" h="639445">
                  <a:moveTo>
                    <a:pt x="664946" y="190030"/>
                  </a:moveTo>
                  <a:lnTo>
                    <a:pt x="663155" y="185420"/>
                  </a:lnTo>
                  <a:lnTo>
                    <a:pt x="655955" y="188455"/>
                  </a:lnTo>
                  <a:lnTo>
                    <a:pt x="659561" y="190512"/>
                  </a:lnTo>
                  <a:lnTo>
                    <a:pt x="664946" y="190030"/>
                  </a:lnTo>
                  <a:close/>
                </a:path>
                <a:path w="1048384" h="639445">
                  <a:moveTo>
                    <a:pt x="678332" y="59944"/>
                  </a:moveTo>
                  <a:lnTo>
                    <a:pt x="670344" y="57543"/>
                  </a:lnTo>
                  <a:lnTo>
                    <a:pt x="670344" y="62331"/>
                  </a:lnTo>
                  <a:lnTo>
                    <a:pt x="663956" y="67132"/>
                  </a:lnTo>
                  <a:lnTo>
                    <a:pt x="671944" y="69532"/>
                  </a:lnTo>
                  <a:lnTo>
                    <a:pt x="671944" y="64731"/>
                  </a:lnTo>
                  <a:lnTo>
                    <a:pt x="678332" y="59944"/>
                  </a:lnTo>
                  <a:close/>
                </a:path>
                <a:path w="1048384" h="639445">
                  <a:moveTo>
                    <a:pt x="686282" y="627964"/>
                  </a:moveTo>
                  <a:lnTo>
                    <a:pt x="683133" y="621792"/>
                  </a:lnTo>
                  <a:lnTo>
                    <a:pt x="678192" y="624154"/>
                  </a:lnTo>
                  <a:lnTo>
                    <a:pt x="681939" y="627481"/>
                  </a:lnTo>
                  <a:lnTo>
                    <a:pt x="686282" y="627964"/>
                  </a:lnTo>
                  <a:close/>
                </a:path>
                <a:path w="1048384" h="639445">
                  <a:moveTo>
                    <a:pt x="693521" y="242963"/>
                  </a:moveTo>
                  <a:lnTo>
                    <a:pt x="690321" y="242163"/>
                  </a:lnTo>
                  <a:lnTo>
                    <a:pt x="687133" y="240563"/>
                  </a:lnTo>
                  <a:lnTo>
                    <a:pt x="684733" y="240563"/>
                  </a:lnTo>
                  <a:lnTo>
                    <a:pt x="683133" y="243763"/>
                  </a:lnTo>
                  <a:lnTo>
                    <a:pt x="681532" y="248551"/>
                  </a:lnTo>
                  <a:lnTo>
                    <a:pt x="684733" y="249351"/>
                  </a:lnTo>
                  <a:lnTo>
                    <a:pt x="687133" y="250151"/>
                  </a:lnTo>
                  <a:lnTo>
                    <a:pt x="690321" y="250952"/>
                  </a:lnTo>
                  <a:lnTo>
                    <a:pt x="691921" y="247751"/>
                  </a:lnTo>
                  <a:lnTo>
                    <a:pt x="693521" y="242963"/>
                  </a:lnTo>
                  <a:close/>
                </a:path>
                <a:path w="1048384" h="639445">
                  <a:moveTo>
                    <a:pt x="698322" y="19177"/>
                  </a:moveTo>
                  <a:lnTo>
                    <a:pt x="692721" y="18376"/>
                  </a:lnTo>
                  <a:lnTo>
                    <a:pt x="694321" y="22377"/>
                  </a:lnTo>
                  <a:lnTo>
                    <a:pt x="687133" y="24777"/>
                  </a:lnTo>
                  <a:lnTo>
                    <a:pt x="693521" y="26377"/>
                  </a:lnTo>
                  <a:lnTo>
                    <a:pt x="698322" y="26377"/>
                  </a:lnTo>
                  <a:lnTo>
                    <a:pt x="698322" y="19177"/>
                  </a:lnTo>
                  <a:close/>
                </a:path>
                <a:path w="1048384" h="639445">
                  <a:moveTo>
                    <a:pt x="700316" y="79705"/>
                  </a:moveTo>
                  <a:lnTo>
                    <a:pt x="695121" y="75120"/>
                  </a:lnTo>
                  <a:lnTo>
                    <a:pt x="695121" y="79921"/>
                  </a:lnTo>
                  <a:lnTo>
                    <a:pt x="691121" y="79921"/>
                  </a:lnTo>
                  <a:lnTo>
                    <a:pt x="690321" y="75120"/>
                  </a:lnTo>
                  <a:lnTo>
                    <a:pt x="690321" y="68732"/>
                  </a:lnTo>
                  <a:lnTo>
                    <a:pt x="685533" y="67932"/>
                  </a:lnTo>
                  <a:lnTo>
                    <a:pt x="685533" y="72720"/>
                  </a:lnTo>
                  <a:lnTo>
                    <a:pt x="681532" y="72720"/>
                  </a:lnTo>
                  <a:lnTo>
                    <a:pt x="681532" y="75120"/>
                  </a:lnTo>
                  <a:lnTo>
                    <a:pt x="682332" y="78320"/>
                  </a:lnTo>
                  <a:lnTo>
                    <a:pt x="682332" y="80721"/>
                  </a:lnTo>
                  <a:lnTo>
                    <a:pt x="689724" y="81978"/>
                  </a:lnTo>
                  <a:lnTo>
                    <a:pt x="697115" y="81813"/>
                  </a:lnTo>
                  <a:lnTo>
                    <a:pt x="700316" y="79705"/>
                  </a:lnTo>
                  <a:close/>
                </a:path>
                <a:path w="1048384" h="639445">
                  <a:moveTo>
                    <a:pt x="718705" y="370992"/>
                  </a:moveTo>
                  <a:lnTo>
                    <a:pt x="715899" y="366839"/>
                  </a:lnTo>
                  <a:lnTo>
                    <a:pt x="710844" y="364921"/>
                  </a:lnTo>
                  <a:lnTo>
                    <a:pt x="714400" y="368338"/>
                  </a:lnTo>
                  <a:lnTo>
                    <a:pt x="718705" y="370992"/>
                  </a:lnTo>
                  <a:close/>
                </a:path>
                <a:path w="1048384" h="639445">
                  <a:moveTo>
                    <a:pt x="755307" y="355574"/>
                  </a:moveTo>
                  <a:lnTo>
                    <a:pt x="749465" y="350850"/>
                  </a:lnTo>
                  <a:lnTo>
                    <a:pt x="746315" y="355130"/>
                  </a:lnTo>
                  <a:lnTo>
                    <a:pt x="751268" y="356844"/>
                  </a:lnTo>
                  <a:lnTo>
                    <a:pt x="755307" y="355574"/>
                  </a:lnTo>
                  <a:close/>
                </a:path>
                <a:path w="1048384" h="639445">
                  <a:moveTo>
                    <a:pt x="759853" y="541870"/>
                  </a:moveTo>
                  <a:lnTo>
                    <a:pt x="756488" y="536689"/>
                  </a:lnTo>
                  <a:lnTo>
                    <a:pt x="752068" y="538175"/>
                  </a:lnTo>
                  <a:lnTo>
                    <a:pt x="749744" y="543102"/>
                  </a:lnTo>
                  <a:lnTo>
                    <a:pt x="752665" y="548259"/>
                  </a:lnTo>
                  <a:lnTo>
                    <a:pt x="754265" y="544258"/>
                  </a:lnTo>
                  <a:lnTo>
                    <a:pt x="758253" y="545058"/>
                  </a:lnTo>
                  <a:lnTo>
                    <a:pt x="759853" y="541870"/>
                  </a:lnTo>
                  <a:close/>
                </a:path>
                <a:path w="1048384" h="639445">
                  <a:moveTo>
                    <a:pt x="765454" y="143852"/>
                  </a:moveTo>
                  <a:lnTo>
                    <a:pt x="756666" y="136664"/>
                  </a:lnTo>
                  <a:lnTo>
                    <a:pt x="755865" y="135864"/>
                  </a:lnTo>
                  <a:lnTo>
                    <a:pt x="749769" y="132905"/>
                  </a:lnTo>
                  <a:lnTo>
                    <a:pt x="752068" y="137960"/>
                  </a:lnTo>
                  <a:lnTo>
                    <a:pt x="757656" y="144970"/>
                  </a:lnTo>
                  <a:lnTo>
                    <a:pt x="761453" y="147853"/>
                  </a:lnTo>
                  <a:lnTo>
                    <a:pt x="765454" y="143852"/>
                  </a:lnTo>
                  <a:close/>
                </a:path>
                <a:path w="1048384" h="639445">
                  <a:moveTo>
                    <a:pt x="775893" y="117195"/>
                  </a:moveTo>
                  <a:lnTo>
                    <a:pt x="771842" y="113487"/>
                  </a:lnTo>
                  <a:lnTo>
                    <a:pt x="766902" y="119214"/>
                  </a:lnTo>
                  <a:lnTo>
                    <a:pt x="771245" y="119786"/>
                  </a:lnTo>
                  <a:lnTo>
                    <a:pt x="775893" y="117195"/>
                  </a:lnTo>
                  <a:close/>
                </a:path>
                <a:path w="1048384" h="639445">
                  <a:moveTo>
                    <a:pt x="786688" y="352907"/>
                  </a:moveTo>
                  <a:lnTo>
                    <a:pt x="781431" y="351650"/>
                  </a:lnTo>
                  <a:lnTo>
                    <a:pt x="775449" y="351663"/>
                  </a:lnTo>
                  <a:lnTo>
                    <a:pt x="770153" y="350558"/>
                  </a:lnTo>
                  <a:lnTo>
                    <a:pt x="768286" y="350189"/>
                  </a:lnTo>
                  <a:lnTo>
                    <a:pt x="772642" y="352450"/>
                  </a:lnTo>
                  <a:lnTo>
                    <a:pt x="775030" y="356603"/>
                  </a:lnTo>
                  <a:lnTo>
                    <a:pt x="782129" y="355650"/>
                  </a:lnTo>
                  <a:lnTo>
                    <a:pt x="786688" y="352907"/>
                  </a:lnTo>
                  <a:close/>
                </a:path>
                <a:path w="1048384" h="639445">
                  <a:moveTo>
                    <a:pt x="843775" y="193408"/>
                  </a:moveTo>
                  <a:lnTo>
                    <a:pt x="833208" y="203301"/>
                  </a:lnTo>
                  <a:lnTo>
                    <a:pt x="835380" y="205397"/>
                  </a:lnTo>
                  <a:lnTo>
                    <a:pt x="841756" y="201498"/>
                  </a:lnTo>
                  <a:lnTo>
                    <a:pt x="843775" y="193408"/>
                  </a:lnTo>
                  <a:close/>
                </a:path>
                <a:path w="1048384" h="639445">
                  <a:moveTo>
                    <a:pt x="954862" y="380428"/>
                  </a:moveTo>
                  <a:lnTo>
                    <a:pt x="948537" y="378701"/>
                  </a:lnTo>
                  <a:lnTo>
                    <a:pt x="941971" y="376834"/>
                  </a:lnTo>
                  <a:lnTo>
                    <a:pt x="935875" y="374357"/>
                  </a:lnTo>
                  <a:lnTo>
                    <a:pt x="930884" y="370840"/>
                  </a:lnTo>
                  <a:lnTo>
                    <a:pt x="930884" y="376428"/>
                  </a:lnTo>
                  <a:lnTo>
                    <a:pt x="924496" y="378028"/>
                  </a:lnTo>
                  <a:lnTo>
                    <a:pt x="923696" y="383616"/>
                  </a:lnTo>
                  <a:lnTo>
                    <a:pt x="932497" y="379641"/>
                  </a:lnTo>
                  <a:lnTo>
                    <a:pt x="940777" y="381723"/>
                  </a:lnTo>
                  <a:lnTo>
                    <a:pt x="948309" y="383959"/>
                  </a:lnTo>
                  <a:lnTo>
                    <a:pt x="954862" y="380428"/>
                  </a:lnTo>
                  <a:close/>
                </a:path>
                <a:path w="1048384" h="639445">
                  <a:moveTo>
                    <a:pt x="958049" y="567461"/>
                  </a:moveTo>
                  <a:lnTo>
                    <a:pt x="954862" y="569836"/>
                  </a:lnTo>
                  <a:lnTo>
                    <a:pt x="949731" y="572973"/>
                  </a:lnTo>
                  <a:lnTo>
                    <a:pt x="941971" y="576338"/>
                  </a:lnTo>
                  <a:lnTo>
                    <a:pt x="937666" y="579843"/>
                  </a:lnTo>
                  <a:lnTo>
                    <a:pt x="942873" y="583425"/>
                  </a:lnTo>
                  <a:lnTo>
                    <a:pt x="948232" y="578612"/>
                  </a:lnTo>
                  <a:lnTo>
                    <a:pt x="954570" y="571842"/>
                  </a:lnTo>
                  <a:lnTo>
                    <a:pt x="958049" y="567461"/>
                  </a:lnTo>
                  <a:close/>
                </a:path>
                <a:path w="1048384" h="639445">
                  <a:moveTo>
                    <a:pt x="1048016" y="558596"/>
                  </a:moveTo>
                  <a:lnTo>
                    <a:pt x="1043571" y="557047"/>
                  </a:lnTo>
                  <a:lnTo>
                    <a:pt x="1041273" y="560730"/>
                  </a:lnTo>
                  <a:lnTo>
                    <a:pt x="1036586" y="564349"/>
                  </a:lnTo>
                  <a:lnTo>
                    <a:pt x="1034580" y="567499"/>
                  </a:lnTo>
                  <a:lnTo>
                    <a:pt x="1040384" y="569836"/>
                  </a:lnTo>
                  <a:lnTo>
                    <a:pt x="1041323" y="565594"/>
                  </a:lnTo>
                  <a:lnTo>
                    <a:pt x="1045578" y="561644"/>
                  </a:lnTo>
                  <a:lnTo>
                    <a:pt x="1048016" y="55859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394468" y="9559264"/>
              <a:ext cx="939800" cy="730250"/>
            </a:xfrm>
            <a:custGeom>
              <a:avLst/>
              <a:gdLst/>
              <a:ahLst/>
              <a:cxnLst/>
              <a:rect l="l" t="t" r="r" b="b"/>
              <a:pathLst>
                <a:path w="939800" h="730250">
                  <a:moveTo>
                    <a:pt x="8991" y="534479"/>
                  </a:moveTo>
                  <a:lnTo>
                    <a:pt x="6743" y="529869"/>
                  </a:lnTo>
                  <a:lnTo>
                    <a:pt x="0" y="532904"/>
                  </a:lnTo>
                  <a:lnTo>
                    <a:pt x="3746" y="534974"/>
                  </a:lnTo>
                  <a:lnTo>
                    <a:pt x="8991" y="534479"/>
                  </a:lnTo>
                  <a:close/>
                </a:path>
                <a:path w="939800" h="730250">
                  <a:moveTo>
                    <a:pt x="81864" y="658545"/>
                  </a:moveTo>
                  <a:lnTo>
                    <a:pt x="77076" y="656145"/>
                  </a:lnTo>
                  <a:lnTo>
                    <a:pt x="76276" y="660946"/>
                  </a:lnTo>
                  <a:lnTo>
                    <a:pt x="69075" y="660146"/>
                  </a:lnTo>
                  <a:lnTo>
                    <a:pt x="73875" y="664146"/>
                  </a:lnTo>
                  <a:lnTo>
                    <a:pt x="78676" y="664946"/>
                  </a:lnTo>
                  <a:lnTo>
                    <a:pt x="81864" y="658545"/>
                  </a:lnTo>
                  <a:close/>
                </a:path>
                <a:path w="939800" h="730250">
                  <a:moveTo>
                    <a:pt x="129667" y="125730"/>
                  </a:moveTo>
                  <a:lnTo>
                    <a:pt x="127419" y="120675"/>
                  </a:lnTo>
                  <a:lnTo>
                    <a:pt x="120675" y="124155"/>
                  </a:lnTo>
                  <a:lnTo>
                    <a:pt x="124421" y="126365"/>
                  </a:lnTo>
                  <a:lnTo>
                    <a:pt x="129667" y="125730"/>
                  </a:lnTo>
                  <a:close/>
                </a:path>
                <a:path w="939800" h="730250">
                  <a:moveTo>
                    <a:pt x="139407" y="706501"/>
                  </a:moveTo>
                  <a:lnTo>
                    <a:pt x="137020" y="701713"/>
                  </a:lnTo>
                  <a:lnTo>
                    <a:pt x="133819" y="704900"/>
                  </a:lnTo>
                  <a:lnTo>
                    <a:pt x="128219" y="700913"/>
                  </a:lnTo>
                  <a:lnTo>
                    <a:pt x="129819" y="706501"/>
                  </a:lnTo>
                  <a:lnTo>
                    <a:pt x="133019" y="709701"/>
                  </a:lnTo>
                  <a:lnTo>
                    <a:pt x="139407" y="706501"/>
                  </a:lnTo>
                  <a:close/>
                </a:path>
                <a:path w="939800" h="730250">
                  <a:moveTo>
                    <a:pt x="155397" y="711301"/>
                  </a:moveTo>
                  <a:lnTo>
                    <a:pt x="152666" y="708634"/>
                  </a:lnTo>
                  <a:lnTo>
                    <a:pt x="152095" y="705002"/>
                  </a:lnTo>
                  <a:lnTo>
                    <a:pt x="150787" y="701522"/>
                  </a:lnTo>
                  <a:lnTo>
                    <a:pt x="145808" y="699312"/>
                  </a:lnTo>
                  <a:lnTo>
                    <a:pt x="144043" y="705231"/>
                  </a:lnTo>
                  <a:lnTo>
                    <a:pt x="147307" y="710692"/>
                  </a:lnTo>
                  <a:lnTo>
                    <a:pt x="152209" y="713473"/>
                  </a:lnTo>
                  <a:lnTo>
                    <a:pt x="155397" y="711301"/>
                  </a:lnTo>
                  <a:close/>
                </a:path>
                <a:path w="939800" h="730250">
                  <a:moveTo>
                    <a:pt x="157797" y="692111"/>
                  </a:moveTo>
                  <a:lnTo>
                    <a:pt x="152996" y="686523"/>
                  </a:lnTo>
                  <a:lnTo>
                    <a:pt x="148209" y="685723"/>
                  </a:lnTo>
                  <a:lnTo>
                    <a:pt x="142608" y="687324"/>
                  </a:lnTo>
                  <a:lnTo>
                    <a:pt x="147408" y="692912"/>
                  </a:lnTo>
                  <a:lnTo>
                    <a:pt x="152196" y="693712"/>
                  </a:lnTo>
                  <a:lnTo>
                    <a:pt x="157797" y="692111"/>
                  </a:lnTo>
                  <a:close/>
                </a:path>
                <a:path w="939800" h="730250">
                  <a:moveTo>
                    <a:pt x="163233" y="600824"/>
                  </a:moveTo>
                  <a:lnTo>
                    <a:pt x="160985" y="596214"/>
                  </a:lnTo>
                  <a:lnTo>
                    <a:pt x="154241" y="599249"/>
                  </a:lnTo>
                  <a:lnTo>
                    <a:pt x="157988" y="601306"/>
                  </a:lnTo>
                  <a:lnTo>
                    <a:pt x="163233" y="600824"/>
                  </a:lnTo>
                  <a:close/>
                </a:path>
                <a:path w="939800" h="730250">
                  <a:moveTo>
                    <a:pt x="179374" y="503504"/>
                  </a:moveTo>
                  <a:lnTo>
                    <a:pt x="173774" y="500303"/>
                  </a:lnTo>
                  <a:lnTo>
                    <a:pt x="170268" y="502373"/>
                  </a:lnTo>
                  <a:lnTo>
                    <a:pt x="164287" y="503694"/>
                  </a:lnTo>
                  <a:lnTo>
                    <a:pt x="160858" y="505917"/>
                  </a:lnTo>
                  <a:lnTo>
                    <a:pt x="164985" y="510692"/>
                  </a:lnTo>
                  <a:lnTo>
                    <a:pt x="165785" y="508292"/>
                  </a:lnTo>
                  <a:lnTo>
                    <a:pt x="167386" y="506691"/>
                  </a:lnTo>
                  <a:lnTo>
                    <a:pt x="170586" y="508292"/>
                  </a:lnTo>
                  <a:lnTo>
                    <a:pt x="170586" y="511492"/>
                  </a:lnTo>
                  <a:lnTo>
                    <a:pt x="168186" y="515493"/>
                  </a:lnTo>
                  <a:lnTo>
                    <a:pt x="172173" y="517093"/>
                  </a:lnTo>
                  <a:lnTo>
                    <a:pt x="173774" y="511492"/>
                  </a:lnTo>
                  <a:lnTo>
                    <a:pt x="179374" y="503504"/>
                  </a:lnTo>
                  <a:close/>
                </a:path>
                <a:path w="939800" h="730250">
                  <a:moveTo>
                    <a:pt x="191554" y="601268"/>
                  </a:moveTo>
                  <a:lnTo>
                    <a:pt x="189763" y="596214"/>
                  </a:lnTo>
                  <a:lnTo>
                    <a:pt x="182575" y="599694"/>
                  </a:lnTo>
                  <a:lnTo>
                    <a:pt x="186169" y="601903"/>
                  </a:lnTo>
                  <a:lnTo>
                    <a:pt x="191554" y="601268"/>
                  </a:lnTo>
                  <a:close/>
                </a:path>
                <a:path w="939800" h="730250">
                  <a:moveTo>
                    <a:pt x="193713" y="724674"/>
                  </a:moveTo>
                  <a:lnTo>
                    <a:pt x="190563" y="718489"/>
                  </a:lnTo>
                  <a:lnTo>
                    <a:pt x="185610" y="720852"/>
                  </a:lnTo>
                  <a:lnTo>
                    <a:pt x="189357" y="724179"/>
                  </a:lnTo>
                  <a:lnTo>
                    <a:pt x="193713" y="724674"/>
                  </a:lnTo>
                  <a:close/>
                </a:path>
                <a:path w="939800" h="730250">
                  <a:moveTo>
                    <a:pt x="201752" y="201396"/>
                  </a:moveTo>
                  <a:lnTo>
                    <a:pt x="196951" y="198996"/>
                  </a:lnTo>
                  <a:lnTo>
                    <a:pt x="196151" y="203796"/>
                  </a:lnTo>
                  <a:lnTo>
                    <a:pt x="192163" y="210185"/>
                  </a:lnTo>
                  <a:lnTo>
                    <a:pt x="196951" y="211785"/>
                  </a:lnTo>
                  <a:lnTo>
                    <a:pt x="197751" y="206997"/>
                  </a:lnTo>
                  <a:lnTo>
                    <a:pt x="201752" y="201396"/>
                  </a:lnTo>
                  <a:close/>
                </a:path>
                <a:path w="939800" h="730250">
                  <a:moveTo>
                    <a:pt x="204787" y="193992"/>
                  </a:moveTo>
                  <a:lnTo>
                    <a:pt x="201752" y="187807"/>
                  </a:lnTo>
                  <a:lnTo>
                    <a:pt x="196469" y="190169"/>
                  </a:lnTo>
                  <a:lnTo>
                    <a:pt x="200253" y="193509"/>
                  </a:lnTo>
                  <a:lnTo>
                    <a:pt x="204787" y="193992"/>
                  </a:lnTo>
                  <a:close/>
                </a:path>
                <a:path w="939800" h="730250">
                  <a:moveTo>
                    <a:pt x="218528" y="617791"/>
                  </a:moveTo>
                  <a:lnTo>
                    <a:pt x="214541" y="616991"/>
                  </a:lnTo>
                  <a:lnTo>
                    <a:pt x="207962" y="609257"/>
                  </a:lnTo>
                  <a:lnTo>
                    <a:pt x="209346" y="615696"/>
                  </a:lnTo>
                  <a:lnTo>
                    <a:pt x="214312" y="623176"/>
                  </a:lnTo>
                  <a:lnTo>
                    <a:pt x="218528" y="618591"/>
                  </a:lnTo>
                  <a:lnTo>
                    <a:pt x="218528" y="617791"/>
                  </a:lnTo>
                  <a:close/>
                </a:path>
                <a:path w="939800" h="730250">
                  <a:moveTo>
                    <a:pt x="223329" y="242150"/>
                  </a:moveTo>
                  <a:lnTo>
                    <a:pt x="216928" y="241363"/>
                  </a:lnTo>
                  <a:lnTo>
                    <a:pt x="208140" y="235762"/>
                  </a:lnTo>
                  <a:lnTo>
                    <a:pt x="204952" y="240563"/>
                  </a:lnTo>
                  <a:lnTo>
                    <a:pt x="211074" y="243954"/>
                  </a:lnTo>
                  <a:lnTo>
                    <a:pt x="215036" y="246748"/>
                  </a:lnTo>
                  <a:lnTo>
                    <a:pt x="218541" y="246849"/>
                  </a:lnTo>
                  <a:lnTo>
                    <a:pt x="223329" y="242150"/>
                  </a:lnTo>
                  <a:close/>
                </a:path>
                <a:path w="939800" h="730250">
                  <a:moveTo>
                    <a:pt x="243306" y="646557"/>
                  </a:moveTo>
                  <a:lnTo>
                    <a:pt x="242303" y="641731"/>
                  </a:lnTo>
                  <a:lnTo>
                    <a:pt x="241211" y="646264"/>
                  </a:lnTo>
                  <a:lnTo>
                    <a:pt x="241173" y="650938"/>
                  </a:lnTo>
                  <a:lnTo>
                    <a:pt x="243306" y="646557"/>
                  </a:lnTo>
                  <a:close/>
                </a:path>
                <a:path w="939800" h="730250">
                  <a:moveTo>
                    <a:pt x="245605" y="317296"/>
                  </a:moveTo>
                  <a:lnTo>
                    <a:pt x="242316" y="314782"/>
                  </a:lnTo>
                  <a:lnTo>
                    <a:pt x="237515" y="317525"/>
                  </a:lnTo>
                  <a:lnTo>
                    <a:pt x="239318" y="325272"/>
                  </a:lnTo>
                  <a:lnTo>
                    <a:pt x="245605" y="317296"/>
                  </a:lnTo>
                  <a:close/>
                </a:path>
                <a:path w="939800" h="730250">
                  <a:moveTo>
                    <a:pt x="253695" y="274129"/>
                  </a:moveTo>
                  <a:lnTo>
                    <a:pt x="247307" y="266928"/>
                  </a:lnTo>
                  <a:lnTo>
                    <a:pt x="246507" y="266928"/>
                  </a:lnTo>
                  <a:lnTo>
                    <a:pt x="248107" y="276517"/>
                  </a:lnTo>
                  <a:lnTo>
                    <a:pt x="243128" y="277723"/>
                  </a:lnTo>
                  <a:lnTo>
                    <a:pt x="245503" y="278917"/>
                  </a:lnTo>
                  <a:lnTo>
                    <a:pt x="250571" y="278320"/>
                  </a:lnTo>
                  <a:lnTo>
                    <a:pt x="253695" y="274129"/>
                  </a:lnTo>
                  <a:close/>
                </a:path>
                <a:path w="939800" h="730250">
                  <a:moveTo>
                    <a:pt x="255295" y="434771"/>
                  </a:moveTo>
                  <a:lnTo>
                    <a:pt x="252628" y="427723"/>
                  </a:lnTo>
                  <a:lnTo>
                    <a:pt x="244106" y="428180"/>
                  </a:lnTo>
                  <a:lnTo>
                    <a:pt x="236194" y="432523"/>
                  </a:lnTo>
                  <a:lnTo>
                    <a:pt x="235318" y="437159"/>
                  </a:lnTo>
                  <a:lnTo>
                    <a:pt x="240804" y="434886"/>
                  </a:lnTo>
                  <a:lnTo>
                    <a:pt x="245605" y="438061"/>
                  </a:lnTo>
                  <a:lnTo>
                    <a:pt x="250266" y="440194"/>
                  </a:lnTo>
                  <a:lnTo>
                    <a:pt x="255295" y="434771"/>
                  </a:lnTo>
                  <a:close/>
                </a:path>
                <a:path w="939800" h="730250">
                  <a:moveTo>
                    <a:pt x="255295" y="248551"/>
                  </a:moveTo>
                  <a:lnTo>
                    <a:pt x="250507" y="246151"/>
                  </a:lnTo>
                  <a:lnTo>
                    <a:pt x="248907" y="250952"/>
                  </a:lnTo>
                  <a:lnTo>
                    <a:pt x="241706" y="250952"/>
                  </a:lnTo>
                  <a:lnTo>
                    <a:pt x="247307" y="254139"/>
                  </a:lnTo>
                  <a:lnTo>
                    <a:pt x="252095" y="254939"/>
                  </a:lnTo>
                  <a:lnTo>
                    <a:pt x="255295" y="248551"/>
                  </a:lnTo>
                  <a:close/>
                </a:path>
                <a:path w="939800" h="730250">
                  <a:moveTo>
                    <a:pt x="259600" y="583679"/>
                  </a:moveTo>
                  <a:lnTo>
                    <a:pt x="257695" y="578624"/>
                  </a:lnTo>
                  <a:lnTo>
                    <a:pt x="250837" y="582117"/>
                  </a:lnTo>
                  <a:lnTo>
                    <a:pt x="254393" y="584327"/>
                  </a:lnTo>
                  <a:lnTo>
                    <a:pt x="259600" y="583679"/>
                  </a:lnTo>
                  <a:close/>
                </a:path>
                <a:path w="939800" h="730250">
                  <a:moveTo>
                    <a:pt x="278320" y="659155"/>
                  </a:moveTo>
                  <a:lnTo>
                    <a:pt x="276072" y="654558"/>
                  </a:lnTo>
                  <a:lnTo>
                    <a:pt x="269328" y="657593"/>
                  </a:lnTo>
                  <a:lnTo>
                    <a:pt x="273075" y="659650"/>
                  </a:lnTo>
                  <a:lnTo>
                    <a:pt x="278320" y="659155"/>
                  </a:lnTo>
                  <a:close/>
                </a:path>
                <a:path w="939800" h="730250">
                  <a:moveTo>
                    <a:pt x="280873" y="682523"/>
                  </a:moveTo>
                  <a:lnTo>
                    <a:pt x="276072" y="680123"/>
                  </a:lnTo>
                  <a:lnTo>
                    <a:pt x="275272" y="684923"/>
                  </a:lnTo>
                  <a:lnTo>
                    <a:pt x="271284" y="691311"/>
                  </a:lnTo>
                  <a:lnTo>
                    <a:pt x="276072" y="692912"/>
                  </a:lnTo>
                  <a:lnTo>
                    <a:pt x="276872" y="688124"/>
                  </a:lnTo>
                  <a:lnTo>
                    <a:pt x="280873" y="682523"/>
                  </a:lnTo>
                  <a:close/>
                </a:path>
                <a:path w="939800" h="730250">
                  <a:moveTo>
                    <a:pt x="286702" y="195808"/>
                  </a:moveTo>
                  <a:lnTo>
                    <a:pt x="283375" y="193306"/>
                  </a:lnTo>
                  <a:lnTo>
                    <a:pt x="278384" y="196037"/>
                  </a:lnTo>
                  <a:lnTo>
                    <a:pt x="280073" y="203796"/>
                  </a:lnTo>
                  <a:lnTo>
                    <a:pt x="286702" y="195808"/>
                  </a:lnTo>
                  <a:close/>
                </a:path>
                <a:path w="939800" h="730250">
                  <a:moveTo>
                    <a:pt x="290461" y="488315"/>
                  </a:moveTo>
                  <a:lnTo>
                    <a:pt x="284073" y="482727"/>
                  </a:lnTo>
                  <a:lnTo>
                    <a:pt x="281673" y="487514"/>
                  </a:lnTo>
                  <a:lnTo>
                    <a:pt x="272884" y="489115"/>
                  </a:lnTo>
                  <a:lnTo>
                    <a:pt x="280073" y="494703"/>
                  </a:lnTo>
                  <a:lnTo>
                    <a:pt x="281673" y="489915"/>
                  </a:lnTo>
                  <a:lnTo>
                    <a:pt x="290461" y="488315"/>
                  </a:lnTo>
                  <a:close/>
                </a:path>
                <a:path w="939800" h="730250">
                  <a:moveTo>
                    <a:pt x="290855" y="727748"/>
                  </a:moveTo>
                  <a:lnTo>
                    <a:pt x="287210" y="724712"/>
                  </a:lnTo>
                  <a:lnTo>
                    <a:pt x="288302" y="727748"/>
                  </a:lnTo>
                  <a:lnTo>
                    <a:pt x="290855" y="727748"/>
                  </a:lnTo>
                  <a:close/>
                </a:path>
                <a:path w="939800" h="730250">
                  <a:moveTo>
                    <a:pt x="292061" y="147053"/>
                  </a:moveTo>
                  <a:lnTo>
                    <a:pt x="285546" y="141770"/>
                  </a:lnTo>
                  <a:lnTo>
                    <a:pt x="281876" y="144957"/>
                  </a:lnTo>
                  <a:lnTo>
                    <a:pt x="283298" y="149186"/>
                  </a:lnTo>
                  <a:lnTo>
                    <a:pt x="292061" y="147053"/>
                  </a:lnTo>
                  <a:close/>
                </a:path>
                <a:path w="939800" h="730250">
                  <a:moveTo>
                    <a:pt x="296951" y="166268"/>
                  </a:moveTo>
                  <a:lnTo>
                    <a:pt x="296062" y="161429"/>
                  </a:lnTo>
                  <a:lnTo>
                    <a:pt x="292455" y="157949"/>
                  </a:lnTo>
                  <a:lnTo>
                    <a:pt x="294259" y="162331"/>
                  </a:lnTo>
                  <a:lnTo>
                    <a:pt x="296951" y="166268"/>
                  </a:lnTo>
                  <a:close/>
                </a:path>
                <a:path w="939800" h="730250">
                  <a:moveTo>
                    <a:pt x="297649" y="409194"/>
                  </a:moveTo>
                  <a:lnTo>
                    <a:pt x="289661" y="407593"/>
                  </a:lnTo>
                  <a:lnTo>
                    <a:pt x="282473" y="407593"/>
                  </a:lnTo>
                  <a:lnTo>
                    <a:pt x="277672" y="411594"/>
                  </a:lnTo>
                  <a:lnTo>
                    <a:pt x="287261" y="415582"/>
                  </a:lnTo>
                  <a:lnTo>
                    <a:pt x="294462" y="415582"/>
                  </a:lnTo>
                  <a:lnTo>
                    <a:pt x="297649" y="409194"/>
                  </a:lnTo>
                  <a:close/>
                </a:path>
                <a:path w="939800" h="730250">
                  <a:moveTo>
                    <a:pt x="300050" y="465937"/>
                  </a:moveTo>
                  <a:lnTo>
                    <a:pt x="298932" y="461098"/>
                  </a:lnTo>
                  <a:lnTo>
                    <a:pt x="297649" y="465632"/>
                  </a:lnTo>
                  <a:lnTo>
                    <a:pt x="297573" y="470319"/>
                  </a:lnTo>
                  <a:lnTo>
                    <a:pt x="300050" y="465937"/>
                  </a:lnTo>
                  <a:close/>
                </a:path>
                <a:path w="939800" h="730250">
                  <a:moveTo>
                    <a:pt x="300850" y="386816"/>
                  </a:moveTo>
                  <a:lnTo>
                    <a:pt x="300177" y="382092"/>
                  </a:lnTo>
                  <a:lnTo>
                    <a:pt x="299059" y="386816"/>
                  </a:lnTo>
                  <a:lnTo>
                    <a:pt x="298996" y="387959"/>
                  </a:lnTo>
                  <a:lnTo>
                    <a:pt x="297649" y="387616"/>
                  </a:lnTo>
                  <a:lnTo>
                    <a:pt x="295262" y="386816"/>
                  </a:lnTo>
                  <a:lnTo>
                    <a:pt x="292061" y="385216"/>
                  </a:lnTo>
                  <a:lnTo>
                    <a:pt x="291261" y="389216"/>
                  </a:lnTo>
                  <a:lnTo>
                    <a:pt x="288061" y="397205"/>
                  </a:lnTo>
                  <a:lnTo>
                    <a:pt x="295262" y="400405"/>
                  </a:lnTo>
                  <a:lnTo>
                    <a:pt x="299250" y="396405"/>
                  </a:lnTo>
                  <a:lnTo>
                    <a:pt x="300850" y="388416"/>
                  </a:lnTo>
                  <a:lnTo>
                    <a:pt x="300228" y="388264"/>
                  </a:lnTo>
                  <a:lnTo>
                    <a:pt x="300850" y="386816"/>
                  </a:lnTo>
                  <a:close/>
                </a:path>
                <a:path w="939800" h="730250">
                  <a:moveTo>
                    <a:pt x="314286" y="175285"/>
                  </a:moveTo>
                  <a:lnTo>
                    <a:pt x="312039" y="170230"/>
                  </a:lnTo>
                  <a:lnTo>
                    <a:pt x="305295" y="173710"/>
                  </a:lnTo>
                  <a:lnTo>
                    <a:pt x="309041" y="175920"/>
                  </a:lnTo>
                  <a:lnTo>
                    <a:pt x="314286" y="175285"/>
                  </a:lnTo>
                  <a:close/>
                </a:path>
                <a:path w="939800" h="730250">
                  <a:moveTo>
                    <a:pt x="315239" y="699312"/>
                  </a:moveTo>
                  <a:lnTo>
                    <a:pt x="312839" y="695312"/>
                  </a:lnTo>
                  <a:lnTo>
                    <a:pt x="309638" y="698512"/>
                  </a:lnTo>
                  <a:lnTo>
                    <a:pt x="302450" y="701713"/>
                  </a:lnTo>
                  <a:lnTo>
                    <a:pt x="304850" y="706501"/>
                  </a:lnTo>
                  <a:lnTo>
                    <a:pt x="308838" y="702500"/>
                  </a:lnTo>
                  <a:lnTo>
                    <a:pt x="315239" y="699312"/>
                  </a:lnTo>
                  <a:close/>
                </a:path>
                <a:path w="939800" h="730250">
                  <a:moveTo>
                    <a:pt x="330428" y="550659"/>
                  </a:moveTo>
                  <a:lnTo>
                    <a:pt x="325628" y="548259"/>
                  </a:lnTo>
                  <a:lnTo>
                    <a:pt x="324827" y="553046"/>
                  </a:lnTo>
                  <a:lnTo>
                    <a:pt x="320827" y="559447"/>
                  </a:lnTo>
                  <a:lnTo>
                    <a:pt x="325628" y="561047"/>
                  </a:lnTo>
                  <a:lnTo>
                    <a:pt x="326428" y="556247"/>
                  </a:lnTo>
                  <a:lnTo>
                    <a:pt x="330428" y="550659"/>
                  </a:lnTo>
                  <a:close/>
                </a:path>
                <a:path w="939800" h="730250">
                  <a:moveTo>
                    <a:pt x="330428" y="525081"/>
                  </a:moveTo>
                  <a:lnTo>
                    <a:pt x="325628" y="522681"/>
                  </a:lnTo>
                  <a:lnTo>
                    <a:pt x="324827" y="527481"/>
                  </a:lnTo>
                  <a:lnTo>
                    <a:pt x="320827" y="533069"/>
                  </a:lnTo>
                  <a:lnTo>
                    <a:pt x="325628" y="535470"/>
                  </a:lnTo>
                  <a:lnTo>
                    <a:pt x="326428" y="530669"/>
                  </a:lnTo>
                  <a:lnTo>
                    <a:pt x="330428" y="525081"/>
                  </a:lnTo>
                  <a:close/>
                </a:path>
                <a:path w="939800" h="730250">
                  <a:moveTo>
                    <a:pt x="359841" y="381038"/>
                  </a:moveTo>
                  <a:lnTo>
                    <a:pt x="357593" y="376428"/>
                  </a:lnTo>
                  <a:lnTo>
                    <a:pt x="350850" y="379463"/>
                  </a:lnTo>
                  <a:lnTo>
                    <a:pt x="354596" y="381520"/>
                  </a:lnTo>
                  <a:lnTo>
                    <a:pt x="359841" y="381038"/>
                  </a:lnTo>
                  <a:close/>
                </a:path>
                <a:path w="939800" h="730250">
                  <a:moveTo>
                    <a:pt x="387959" y="663346"/>
                  </a:moveTo>
                  <a:lnTo>
                    <a:pt x="386842" y="658177"/>
                  </a:lnTo>
                  <a:lnTo>
                    <a:pt x="385572" y="662749"/>
                  </a:lnTo>
                  <a:lnTo>
                    <a:pt x="385495" y="667613"/>
                  </a:lnTo>
                  <a:lnTo>
                    <a:pt x="387959" y="663346"/>
                  </a:lnTo>
                  <a:close/>
                </a:path>
                <a:path w="939800" h="730250">
                  <a:moveTo>
                    <a:pt x="402348" y="660946"/>
                  </a:moveTo>
                  <a:lnTo>
                    <a:pt x="397560" y="658545"/>
                  </a:lnTo>
                  <a:lnTo>
                    <a:pt x="396760" y="662546"/>
                  </a:lnTo>
                  <a:lnTo>
                    <a:pt x="389559" y="662546"/>
                  </a:lnTo>
                  <a:lnTo>
                    <a:pt x="394360" y="666546"/>
                  </a:lnTo>
                  <a:lnTo>
                    <a:pt x="399148" y="667334"/>
                  </a:lnTo>
                  <a:lnTo>
                    <a:pt x="402348" y="660946"/>
                  </a:lnTo>
                  <a:close/>
                </a:path>
                <a:path w="939800" h="730250">
                  <a:moveTo>
                    <a:pt x="413537" y="416382"/>
                  </a:moveTo>
                  <a:lnTo>
                    <a:pt x="408749" y="413994"/>
                  </a:lnTo>
                  <a:lnTo>
                    <a:pt x="407949" y="418782"/>
                  </a:lnTo>
                  <a:lnTo>
                    <a:pt x="400748" y="417982"/>
                  </a:lnTo>
                  <a:lnTo>
                    <a:pt x="405549" y="421982"/>
                  </a:lnTo>
                  <a:lnTo>
                    <a:pt x="410349" y="422783"/>
                  </a:lnTo>
                  <a:lnTo>
                    <a:pt x="413537" y="416382"/>
                  </a:lnTo>
                  <a:close/>
                </a:path>
                <a:path w="939800" h="730250">
                  <a:moveTo>
                    <a:pt x="424472" y="400240"/>
                  </a:moveTo>
                  <a:lnTo>
                    <a:pt x="420738" y="396405"/>
                  </a:lnTo>
                  <a:lnTo>
                    <a:pt x="418846" y="401256"/>
                  </a:lnTo>
                  <a:lnTo>
                    <a:pt x="414045" y="404596"/>
                  </a:lnTo>
                  <a:lnTo>
                    <a:pt x="411175" y="407644"/>
                  </a:lnTo>
                  <a:lnTo>
                    <a:pt x="415137" y="411594"/>
                  </a:lnTo>
                  <a:lnTo>
                    <a:pt x="418147" y="409105"/>
                  </a:lnTo>
                  <a:lnTo>
                    <a:pt x="422427" y="404901"/>
                  </a:lnTo>
                  <a:lnTo>
                    <a:pt x="424472" y="400240"/>
                  </a:lnTo>
                  <a:close/>
                </a:path>
                <a:path w="939800" h="730250">
                  <a:moveTo>
                    <a:pt x="436714" y="153441"/>
                  </a:moveTo>
                  <a:lnTo>
                    <a:pt x="427926" y="151841"/>
                  </a:lnTo>
                  <a:lnTo>
                    <a:pt x="421538" y="151841"/>
                  </a:lnTo>
                  <a:lnTo>
                    <a:pt x="416737" y="155841"/>
                  </a:lnTo>
                  <a:lnTo>
                    <a:pt x="426326" y="159842"/>
                  </a:lnTo>
                  <a:lnTo>
                    <a:pt x="433514" y="159842"/>
                  </a:lnTo>
                  <a:lnTo>
                    <a:pt x="436714" y="153441"/>
                  </a:lnTo>
                  <a:close/>
                </a:path>
                <a:path w="939800" h="730250">
                  <a:moveTo>
                    <a:pt x="440817" y="437896"/>
                  </a:moveTo>
                  <a:lnTo>
                    <a:pt x="439915" y="433171"/>
                  </a:lnTo>
                  <a:lnTo>
                    <a:pt x="436321" y="429348"/>
                  </a:lnTo>
                  <a:lnTo>
                    <a:pt x="438111" y="433768"/>
                  </a:lnTo>
                  <a:lnTo>
                    <a:pt x="440817" y="437896"/>
                  </a:lnTo>
                  <a:close/>
                </a:path>
                <a:path w="939800" h="730250">
                  <a:moveTo>
                    <a:pt x="448703" y="681723"/>
                  </a:moveTo>
                  <a:lnTo>
                    <a:pt x="447687" y="676897"/>
                  </a:lnTo>
                  <a:lnTo>
                    <a:pt x="446608" y="681431"/>
                  </a:lnTo>
                  <a:lnTo>
                    <a:pt x="446570" y="686104"/>
                  </a:lnTo>
                  <a:lnTo>
                    <a:pt x="448703" y="681723"/>
                  </a:lnTo>
                  <a:close/>
                </a:path>
                <a:path w="939800" h="730250">
                  <a:moveTo>
                    <a:pt x="462940" y="609257"/>
                  </a:moveTo>
                  <a:lnTo>
                    <a:pt x="460692" y="604202"/>
                  </a:lnTo>
                  <a:lnTo>
                    <a:pt x="453948" y="607682"/>
                  </a:lnTo>
                  <a:lnTo>
                    <a:pt x="457695" y="609892"/>
                  </a:lnTo>
                  <a:lnTo>
                    <a:pt x="462940" y="609257"/>
                  </a:lnTo>
                  <a:close/>
                </a:path>
                <a:path w="939800" h="730250">
                  <a:moveTo>
                    <a:pt x="470941" y="589318"/>
                  </a:moveTo>
                  <a:lnTo>
                    <a:pt x="467880" y="585025"/>
                  </a:lnTo>
                  <a:lnTo>
                    <a:pt x="464693" y="589813"/>
                  </a:lnTo>
                  <a:lnTo>
                    <a:pt x="458292" y="589013"/>
                  </a:lnTo>
                  <a:lnTo>
                    <a:pt x="455104" y="593813"/>
                  </a:lnTo>
                  <a:lnTo>
                    <a:pt x="461479" y="595807"/>
                  </a:lnTo>
                  <a:lnTo>
                    <a:pt x="467791" y="593610"/>
                  </a:lnTo>
                  <a:lnTo>
                    <a:pt x="470941" y="589318"/>
                  </a:lnTo>
                  <a:close/>
                </a:path>
                <a:path w="939800" h="730250">
                  <a:moveTo>
                    <a:pt x="475081" y="2387"/>
                  </a:moveTo>
                  <a:lnTo>
                    <a:pt x="470281" y="0"/>
                  </a:lnTo>
                  <a:lnTo>
                    <a:pt x="469480" y="3987"/>
                  </a:lnTo>
                  <a:lnTo>
                    <a:pt x="465493" y="10388"/>
                  </a:lnTo>
                  <a:lnTo>
                    <a:pt x="470281" y="12776"/>
                  </a:lnTo>
                  <a:lnTo>
                    <a:pt x="471081" y="7988"/>
                  </a:lnTo>
                  <a:lnTo>
                    <a:pt x="475081" y="2387"/>
                  </a:lnTo>
                  <a:close/>
                </a:path>
                <a:path w="939800" h="730250">
                  <a:moveTo>
                    <a:pt x="484670" y="676935"/>
                  </a:moveTo>
                  <a:lnTo>
                    <a:pt x="483539" y="672211"/>
                  </a:lnTo>
                  <a:lnTo>
                    <a:pt x="482269" y="676935"/>
                  </a:lnTo>
                  <a:lnTo>
                    <a:pt x="482193" y="681647"/>
                  </a:lnTo>
                  <a:lnTo>
                    <a:pt x="484670" y="676935"/>
                  </a:lnTo>
                  <a:close/>
                </a:path>
                <a:path w="939800" h="730250">
                  <a:moveTo>
                    <a:pt x="516636" y="326872"/>
                  </a:moveTo>
                  <a:lnTo>
                    <a:pt x="510794" y="326542"/>
                  </a:lnTo>
                  <a:lnTo>
                    <a:pt x="511848" y="331368"/>
                  </a:lnTo>
                  <a:lnTo>
                    <a:pt x="515289" y="333959"/>
                  </a:lnTo>
                  <a:lnTo>
                    <a:pt x="516636" y="326872"/>
                  </a:lnTo>
                  <a:close/>
                </a:path>
                <a:path w="939800" h="730250">
                  <a:moveTo>
                    <a:pt x="530225" y="436372"/>
                  </a:moveTo>
                  <a:lnTo>
                    <a:pt x="529094" y="431647"/>
                  </a:lnTo>
                  <a:lnTo>
                    <a:pt x="527824" y="436372"/>
                  </a:lnTo>
                  <a:lnTo>
                    <a:pt x="527748" y="441083"/>
                  </a:lnTo>
                  <a:lnTo>
                    <a:pt x="530225" y="436372"/>
                  </a:lnTo>
                  <a:close/>
                </a:path>
                <a:path w="939800" h="730250">
                  <a:moveTo>
                    <a:pt x="547801" y="212585"/>
                  </a:moveTo>
                  <a:lnTo>
                    <a:pt x="545414" y="207784"/>
                  </a:lnTo>
                  <a:lnTo>
                    <a:pt x="541413" y="210985"/>
                  </a:lnTo>
                  <a:lnTo>
                    <a:pt x="535813" y="206997"/>
                  </a:lnTo>
                  <a:lnTo>
                    <a:pt x="538213" y="212585"/>
                  </a:lnTo>
                  <a:lnTo>
                    <a:pt x="541413" y="215785"/>
                  </a:lnTo>
                  <a:lnTo>
                    <a:pt x="547801" y="212585"/>
                  </a:lnTo>
                  <a:close/>
                </a:path>
                <a:path w="939800" h="730250">
                  <a:moveTo>
                    <a:pt x="551002" y="722490"/>
                  </a:moveTo>
                  <a:lnTo>
                    <a:pt x="545604" y="722490"/>
                  </a:lnTo>
                  <a:lnTo>
                    <a:pt x="546811" y="727278"/>
                  </a:lnTo>
                  <a:lnTo>
                    <a:pt x="550100" y="729678"/>
                  </a:lnTo>
                  <a:lnTo>
                    <a:pt x="551002" y="722490"/>
                  </a:lnTo>
                  <a:close/>
                </a:path>
                <a:path w="939800" h="730250">
                  <a:moveTo>
                    <a:pt x="562190" y="454748"/>
                  </a:moveTo>
                  <a:lnTo>
                    <a:pt x="556793" y="454748"/>
                  </a:lnTo>
                  <a:lnTo>
                    <a:pt x="557999" y="459549"/>
                  </a:lnTo>
                  <a:lnTo>
                    <a:pt x="561289" y="461937"/>
                  </a:lnTo>
                  <a:lnTo>
                    <a:pt x="562190" y="454748"/>
                  </a:lnTo>
                  <a:close/>
                </a:path>
                <a:path w="939800" h="730250">
                  <a:moveTo>
                    <a:pt x="574179" y="102298"/>
                  </a:moveTo>
                  <a:lnTo>
                    <a:pt x="567207" y="96558"/>
                  </a:lnTo>
                  <a:lnTo>
                    <a:pt x="563397" y="99593"/>
                  </a:lnTo>
                  <a:lnTo>
                    <a:pt x="564959" y="103974"/>
                  </a:lnTo>
                  <a:lnTo>
                    <a:pt x="574179" y="102298"/>
                  </a:lnTo>
                  <a:close/>
                </a:path>
                <a:path w="939800" h="730250">
                  <a:moveTo>
                    <a:pt x="580580" y="578624"/>
                  </a:moveTo>
                  <a:lnTo>
                    <a:pt x="578180" y="573836"/>
                  </a:lnTo>
                  <a:lnTo>
                    <a:pt x="574179" y="577024"/>
                  </a:lnTo>
                  <a:lnTo>
                    <a:pt x="568591" y="573036"/>
                  </a:lnTo>
                  <a:lnTo>
                    <a:pt x="570979" y="578624"/>
                  </a:lnTo>
                  <a:lnTo>
                    <a:pt x="574179" y="581825"/>
                  </a:lnTo>
                  <a:lnTo>
                    <a:pt x="580580" y="578624"/>
                  </a:lnTo>
                  <a:close/>
                </a:path>
                <a:path w="939800" h="730250">
                  <a:moveTo>
                    <a:pt x="585012" y="206997"/>
                  </a:moveTo>
                  <a:lnTo>
                    <a:pt x="583768" y="200596"/>
                  </a:lnTo>
                  <a:lnTo>
                    <a:pt x="574890" y="203631"/>
                  </a:lnTo>
                  <a:lnTo>
                    <a:pt x="578675" y="206895"/>
                  </a:lnTo>
                  <a:lnTo>
                    <a:pt x="585012" y="206997"/>
                  </a:lnTo>
                  <a:close/>
                </a:path>
                <a:path w="939800" h="730250">
                  <a:moveTo>
                    <a:pt x="602386" y="22390"/>
                  </a:moveTo>
                  <a:lnTo>
                    <a:pt x="599059" y="19875"/>
                  </a:lnTo>
                  <a:lnTo>
                    <a:pt x="594067" y="22606"/>
                  </a:lnTo>
                  <a:lnTo>
                    <a:pt x="595757" y="30365"/>
                  </a:lnTo>
                  <a:lnTo>
                    <a:pt x="602386" y="22390"/>
                  </a:lnTo>
                  <a:close/>
                </a:path>
                <a:path w="939800" h="730250">
                  <a:moveTo>
                    <a:pt x="619734" y="569836"/>
                  </a:moveTo>
                  <a:lnTo>
                    <a:pt x="612203" y="569163"/>
                  </a:lnTo>
                  <a:lnTo>
                    <a:pt x="614045" y="572833"/>
                  </a:lnTo>
                  <a:lnTo>
                    <a:pt x="618718" y="575005"/>
                  </a:lnTo>
                  <a:lnTo>
                    <a:pt x="619734" y="569836"/>
                  </a:lnTo>
                  <a:close/>
                </a:path>
                <a:path w="939800" h="730250">
                  <a:moveTo>
                    <a:pt x="652589" y="134632"/>
                  </a:moveTo>
                  <a:lnTo>
                    <a:pt x="651802" y="130060"/>
                  </a:lnTo>
                  <a:lnTo>
                    <a:pt x="646976" y="128790"/>
                  </a:lnTo>
                  <a:lnTo>
                    <a:pt x="643712" y="136664"/>
                  </a:lnTo>
                  <a:lnTo>
                    <a:pt x="652589" y="134632"/>
                  </a:lnTo>
                  <a:close/>
                </a:path>
                <a:path w="939800" h="730250">
                  <a:moveTo>
                    <a:pt x="663689" y="694512"/>
                  </a:moveTo>
                  <a:lnTo>
                    <a:pt x="663536" y="688467"/>
                  </a:lnTo>
                  <a:lnTo>
                    <a:pt x="658901" y="687514"/>
                  </a:lnTo>
                  <a:lnTo>
                    <a:pt x="654253" y="690473"/>
                  </a:lnTo>
                  <a:lnTo>
                    <a:pt x="654100" y="696112"/>
                  </a:lnTo>
                  <a:lnTo>
                    <a:pt x="657301" y="693712"/>
                  </a:lnTo>
                  <a:lnTo>
                    <a:pt x="660501" y="696112"/>
                  </a:lnTo>
                  <a:lnTo>
                    <a:pt x="663689" y="694512"/>
                  </a:lnTo>
                  <a:close/>
                </a:path>
                <a:path w="939800" h="730250">
                  <a:moveTo>
                    <a:pt x="682879" y="505904"/>
                  </a:moveTo>
                  <a:lnTo>
                    <a:pt x="680478" y="501103"/>
                  </a:lnTo>
                  <a:lnTo>
                    <a:pt x="676478" y="504304"/>
                  </a:lnTo>
                  <a:lnTo>
                    <a:pt x="670890" y="500303"/>
                  </a:lnTo>
                  <a:lnTo>
                    <a:pt x="673277" y="505904"/>
                  </a:lnTo>
                  <a:lnTo>
                    <a:pt x="676478" y="509092"/>
                  </a:lnTo>
                  <a:lnTo>
                    <a:pt x="682879" y="505904"/>
                  </a:lnTo>
                  <a:close/>
                </a:path>
                <a:path w="939800" h="730250">
                  <a:moveTo>
                    <a:pt x="702056" y="105486"/>
                  </a:moveTo>
                  <a:lnTo>
                    <a:pt x="698055" y="99898"/>
                  </a:lnTo>
                  <a:lnTo>
                    <a:pt x="692467" y="99098"/>
                  </a:lnTo>
                  <a:lnTo>
                    <a:pt x="686866" y="100698"/>
                  </a:lnTo>
                  <a:lnTo>
                    <a:pt x="691667" y="106286"/>
                  </a:lnTo>
                  <a:lnTo>
                    <a:pt x="696455" y="107086"/>
                  </a:lnTo>
                  <a:lnTo>
                    <a:pt x="702056" y="105486"/>
                  </a:lnTo>
                  <a:close/>
                </a:path>
                <a:path w="939800" h="730250">
                  <a:moveTo>
                    <a:pt x="769988" y="240563"/>
                  </a:moveTo>
                  <a:lnTo>
                    <a:pt x="767588" y="235762"/>
                  </a:lnTo>
                  <a:lnTo>
                    <a:pt x="763587" y="238963"/>
                  </a:lnTo>
                  <a:lnTo>
                    <a:pt x="757999" y="234962"/>
                  </a:lnTo>
                  <a:lnTo>
                    <a:pt x="760399" y="240563"/>
                  </a:lnTo>
                  <a:lnTo>
                    <a:pt x="763587" y="243751"/>
                  </a:lnTo>
                  <a:lnTo>
                    <a:pt x="769988" y="240563"/>
                  </a:lnTo>
                  <a:close/>
                </a:path>
                <a:path w="939800" h="730250">
                  <a:moveTo>
                    <a:pt x="785177" y="410794"/>
                  </a:moveTo>
                  <a:lnTo>
                    <a:pt x="782777" y="408393"/>
                  </a:lnTo>
                  <a:lnTo>
                    <a:pt x="781177" y="405993"/>
                  </a:lnTo>
                  <a:lnTo>
                    <a:pt x="779576" y="404393"/>
                  </a:lnTo>
                  <a:lnTo>
                    <a:pt x="772388" y="409194"/>
                  </a:lnTo>
                  <a:lnTo>
                    <a:pt x="773988" y="411594"/>
                  </a:lnTo>
                  <a:lnTo>
                    <a:pt x="776376" y="413194"/>
                  </a:lnTo>
                  <a:lnTo>
                    <a:pt x="777976" y="415582"/>
                  </a:lnTo>
                  <a:lnTo>
                    <a:pt x="785177" y="410794"/>
                  </a:lnTo>
                  <a:close/>
                </a:path>
                <a:path w="939800" h="730250">
                  <a:moveTo>
                    <a:pt x="793965" y="346849"/>
                  </a:moveTo>
                  <a:lnTo>
                    <a:pt x="785990" y="346176"/>
                  </a:lnTo>
                  <a:lnTo>
                    <a:pt x="787666" y="349846"/>
                  </a:lnTo>
                  <a:lnTo>
                    <a:pt x="792505" y="352018"/>
                  </a:lnTo>
                  <a:lnTo>
                    <a:pt x="793965" y="346849"/>
                  </a:lnTo>
                  <a:close/>
                </a:path>
                <a:path w="939800" h="730250">
                  <a:moveTo>
                    <a:pt x="794766" y="246951"/>
                  </a:moveTo>
                  <a:lnTo>
                    <a:pt x="792365" y="238963"/>
                  </a:lnTo>
                  <a:lnTo>
                    <a:pt x="787565" y="241363"/>
                  </a:lnTo>
                  <a:lnTo>
                    <a:pt x="779576" y="238963"/>
                  </a:lnTo>
                  <a:lnTo>
                    <a:pt x="781977" y="246151"/>
                  </a:lnTo>
                  <a:lnTo>
                    <a:pt x="785977" y="243751"/>
                  </a:lnTo>
                  <a:lnTo>
                    <a:pt x="794766" y="246951"/>
                  </a:lnTo>
                  <a:close/>
                </a:path>
                <a:path w="939800" h="730250">
                  <a:moveTo>
                    <a:pt x="798779" y="497357"/>
                  </a:moveTo>
                  <a:lnTo>
                    <a:pt x="794766" y="493915"/>
                  </a:lnTo>
                  <a:lnTo>
                    <a:pt x="789787" y="491058"/>
                  </a:lnTo>
                  <a:lnTo>
                    <a:pt x="785571" y="487921"/>
                  </a:lnTo>
                  <a:lnTo>
                    <a:pt x="783755" y="487172"/>
                  </a:lnTo>
                  <a:lnTo>
                    <a:pt x="785977" y="491515"/>
                  </a:lnTo>
                  <a:lnTo>
                    <a:pt x="786447" y="496163"/>
                  </a:lnTo>
                  <a:lnTo>
                    <a:pt x="793369" y="498106"/>
                  </a:lnTo>
                  <a:lnTo>
                    <a:pt x="798779" y="497357"/>
                  </a:lnTo>
                  <a:close/>
                </a:path>
                <a:path w="939800" h="730250">
                  <a:moveTo>
                    <a:pt x="842721" y="240563"/>
                  </a:moveTo>
                  <a:lnTo>
                    <a:pt x="840320" y="235762"/>
                  </a:lnTo>
                  <a:lnTo>
                    <a:pt x="837120" y="238963"/>
                  </a:lnTo>
                  <a:lnTo>
                    <a:pt x="831532" y="234962"/>
                  </a:lnTo>
                  <a:lnTo>
                    <a:pt x="833120" y="240563"/>
                  </a:lnTo>
                  <a:lnTo>
                    <a:pt x="836320" y="243751"/>
                  </a:lnTo>
                  <a:lnTo>
                    <a:pt x="842721" y="240563"/>
                  </a:lnTo>
                  <a:close/>
                </a:path>
                <a:path w="939800" h="730250">
                  <a:moveTo>
                    <a:pt x="847471" y="216369"/>
                  </a:moveTo>
                  <a:lnTo>
                    <a:pt x="845108" y="210185"/>
                  </a:lnTo>
                  <a:lnTo>
                    <a:pt x="844308" y="212585"/>
                  </a:lnTo>
                  <a:lnTo>
                    <a:pt x="842721" y="214185"/>
                  </a:lnTo>
                  <a:lnTo>
                    <a:pt x="839520" y="212585"/>
                  </a:lnTo>
                  <a:lnTo>
                    <a:pt x="840320" y="207784"/>
                  </a:lnTo>
                  <a:lnTo>
                    <a:pt x="844308" y="201396"/>
                  </a:lnTo>
                  <a:lnTo>
                    <a:pt x="839520" y="199796"/>
                  </a:lnTo>
                  <a:lnTo>
                    <a:pt x="838720" y="202196"/>
                  </a:lnTo>
                  <a:lnTo>
                    <a:pt x="837120" y="203796"/>
                  </a:lnTo>
                  <a:lnTo>
                    <a:pt x="833920" y="202196"/>
                  </a:lnTo>
                  <a:lnTo>
                    <a:pt x="832319" y="205397"/>
                  </a:lnTo>
                  <a:lnTo>
                    <a:pt x="830732" y="210185"/>
                  </a:lnTo>
                  <a:lnTo>
                    <a:pt x="836904" y="214350"/>
                  </a:lnTo>
                  <a:lnTo>
                    <a:pt x="843610" y="217081"/>
                  </a:lnTo>
                  <a:lnTo>
                    <a:pt x="847471" y="216369"/>
                  </a:lnTo>
                  <a:close/>
                </a:path>
                <a:path w="939800" h="730250">
                  <a:moveTo>
                    <a:pt x="877087" y="298107"/>
                  </a:moveTo>
                  <a:lnTo>
                    <a:pt x="873086" y="288505"/>
                  </a:lnTo>
                  <a:lnTo>
                    <a:pt x="872286" y="287705"/>
                  </a:lnTo>
                  <a:lnTo>
                    <a:pt x="868133" y="282511"/>
                  </a:lnTo>
                  <a:lnTo>
                    <a:pt x="867791" y="288112"/>
                  </a:lnTo>
                  <a:lnTo>
                    <a:pt x="869696" y="296697"/>
                  </a:lnTo>
                  <a:lnTo>
                    <a:pt x="872286" y="300494"/>
                  </a:lnTo>
                  <a:lnTo>
                    <a:pt x="877087" y="298107"/>
                  </a:lnTo>
                  <a:close/>
                </a:path>
                <a:path w="939800" h="730250">
                  <a:moveTo>
                    <a:pt x="925029" y="374027"/>
                  </a:moveTo>
                  <a:lnTo>
                    <a:pt x="910983" y="379310"/>
                  </a:lnTo>
                  <a:lnTo>
                    <a:pt x="912152" y="382117"/>
                  </a:lnTo>
                  <a:lnTo>
                    <a:pt x="919746" y="380885"/>
                  </a:lnTo>
                  <a:lnTo>
                    <a:pt x="925029" y="374027"/>
                  </a:lnTo>
                  <a:close/>
                </a:path>
                <a:path w="939800" h="730250">
                  <a:moveTo>
                    <a:pt x="939419" y="587413"/>
                  </a:moveTo>
                  <a:lnTo>
                    <a:pt x="933030" y="581825"/>
                  </a:lnTo>
                  <a:lnTo>
                    <a:pt x="924229" y="577024"/>
                  </a:lnTo>
                  <a:lnTo>
                    <a:pt x="922642" y="569036"/>
                  </a:lnTo>
                  <a:lnTo>
                    <a:pt x="919441" y="573836"/>
                  </a:lnTo>
                  <a:lnTo>
                    <a:pt x="913041" y="573036"/>
                  </a:lnTo>
                  <a:lnTo>
                    <a:pt x="909853" y="577824"/>
                  </a:lnTo>
                  <a:lnTo>
                    <a:pt x="919416" y="577977"/>
                  </a:lnTo>
                  <a:lnTo>
                    <a:pt x="925830" y="583222"/>
                  </a:lnTo>
                  <a:lnTo>
                    <a:pt x="931646" y="588162"/>
                  </a:lnTo>
                  <a:lnTo>
                    <a:pt x="939419" y="58741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180626" y="9391548"/>
              <a:ext cx="1006475" cy="895985"/>
            </a:xfrm>
            <a:custGeom>
              <a:avLst/>
              <a:gdLst/>
              <a:ahLst/>
              <a:cxnLst/>
              <a:rect l="l" t="t" r="r" b="b"/>
              <a:pathLst>
                <a:path w="1006475" h="895984">
                  <a:moveTo>
                    <a:pt x="11988" y="603288"/>
                  </a:moveTo>
                  <a:lnTo>
                    <a:pt x="9588" y="598487"/>
                  </a:lnTo>
                  <a:lnTo>
                    <a:pt x="5600" y="601687"/>
                  </a:lnTo>
                  <a:lnTo>
                    <a:pt x="0" y="597687"/>
                  </a:lnTo>
                  <a:lnTo>
                    <a:pt x="2400" y="603288"/>
                  </a:lnTo>
                  <a:lnTo>
                    <a:pt x="5600" y="606475"/>
                  </a:lnTo>
                  <a:lnTo>
                    <a:pt x="11988" y="603288"/>
                  </a:lnTo>
                  <a:close/>
                </a:path>
                <a:path w="1006475" h="895984">
                  <a:moveTo>
                    <a:pt x="15989" y="621665"/>
                  </a:moveTo>
                  <a:lnTo>
                    <a:pt x="13589" y="616864"/>
                  </a:lnTo>
                  <a:lnTo>
                    <a:pt x="9588" y="620064"/>
                  </a:lnTo>
                  <a:lnTo>
                    <a:pt x="4000" y="616077"/>
                  </a:lnTo>
                  <a:lnTo>
                    <a:pt x="6400" y="621665"/>
                  </a:lnTo>
                  <a:lnTo>
                    <a:pt x="9588" y="624865"/>
                  </a:lnTo>
                  <a:lnTo>
                    <a:pt x="15989" y="621665"/>
                  </a:lnTo>
                  <a:close/>
                </a:path>
                <a:path w="1006475" h="895984">
                  <a:moveTo>
                    <a:pt x="67132" y="640842"/>
                  </a:moveTo>
                  <a:lnTo>
                    <a:pt x="63144" y="634453"/>
                  </a:lnTo>
                  <a:lnTo>
                    <a:pt x="57543" y="634453"/>
                  </a:lnTo>
                  <a:lnTo>
                    <a:pt x="51955" y="636054"/>
                  </a:lnTo>
                  <a:lnTo>
                    <a:pt x="56743" y="641642"/>
                  </a:lnTo>
                  <a:lnTo>
                    <a:pt x="61544" y="642442"/>
                  </a:lnTo>
                  <a:lnTo>
                    <a:pt x="67132" y="640842"/>
                  </a:lnTo>
                  <a:close/>
                </a:path>
                <a:path w="1006475" h="895984">
                  <a:moveTo>
                    <a:pt x="83921" y="621665"/>
                  </a:moveTo>
                  <a:lnTo>
                    <a:pt x="75933" y="624065"/>
                  </a:lnTo>
                  <a:lnTo>
                    <a:pt x="78320" y="628053"/>
                  </a:lnTo>
                  <a:lnTo>
                    <a:pt x="75933" y="636054"/>
                  </a:lnTo>
                  <a:lnTo>
                    <a:pt x="83921" y="633653"/>
                  </a:lnTo>
                  <a:lnTo>
                    <a:pt x="81521" y="629653"/>
                  </a:lnTo>
                  <a:lnTo>
                    <a:pt x="83921" y="621665"/>
                  </a:lnTo>
                  <a:close/>
                </a:path>
                <a:path w="1006475" h="895984">
                  <a:moveTo>
                    <a:pt x="95910" y="429056"/>
                  </a:moveTo>
                  <a:lnTo>
                    <a:pt x="93510" y="424256"/>
                  </a:lnTo>
                  <a:lnTo>
                    <a:pt x="90309" y="427456"/>
                  </a:lnTo>
                  <a:lnTo>
                    <a:pt x="83921" y="423456"/>
                  </a:lnTo>
                  <a:lnTo>
                    <a:pt x="86321" y="429056"/>
                  </a:lnTo>
                  <a:lnTo>
                    <a:pt x="89509" y="432257"/>
                  </a:lnTo>
                  <a:lnTo>
                    <a:pt x="95910" y="429056"/>
                  </a:lnTo>
                  <a:close/>
                </a:path>
                <a:path w="1006475" h="895984">
                  <a:moveTo>
                    <a:pt x="108699" y="595287"/>
                  </a:moveTo>
                  <a:lnTo>
                    <a:pt x="100825" y="594614"/>
                  </a:lnTo>
                  <a:lnTo>
                    <a:pt x="102704" y="598284"/>
                  </a:lnTo>
                  <a:lnTo>
                    <a:pt x="107569" y="600456"/>
                  </a:lnTo>
                  <a:lnTo>
                    <a:pt x="108699" y="595287"/>
                  </a:lnTo>
                  <a:close/>
                </a:path>
                <a:path w="1006475" h="895984">
                  <a:moveTo>
                    <a:pt x="109499" y="282803"/>
                  </a:moveTo>
                  <a:lnTo>
                    <a:pt x="101968" y="282117"/>
                  </a:lnTo>
                  <a:lnTo>
                    <a:pt x="103797" y="285788"/>
                  </a:lnTo>
                  <a:lnTo>
                    <a:pt x="108483" y="287972"/>
                  </a:lnTo>
                  <a:lnTo>
                    <a:pt x="109499" y="282803"/>
                  </a:lnTo>
                  <a:close/>
                </a:path>
                <a:path w="1006475" h="895984">
                  <a:moveTo>
                    <a:pt x="123075" y="547344"/>
                  </a:moveTo>
                  <a:lnTo>
                    <a:pt x="115087" y="549732"/>
                  </a:lnTo>
                  <a:lnTo>
                    <a:pt x="117487" y="553732"/>
                  </a:lnTo>
                  <a:lnTo>
                    <a:pt x="115087" y="561721"/>
                  </a:lnTo>
                  <a:lnTo>
                    <a:pt x="123075" y="559320"/>
                  </a:lnTo>
                  <a:lnTo>
                    <a:pt x="119888" y="555332"/>
                  </a:lnTo>
                  <a:lnTo>
                    <a:pt x="123075" y="547344"/>
                  </a:lnTo>
                  <a:close/>
                </a:path>
                <a:path w="1006475" h="895984">
                  <a:moveTo>
                    <a:pt x="128409" y="499211"/>
                  </a:moveTo>
                  <a:lnTo>
                    <a:pt x="125476" y="495388"/>
                  </a:lnTo>
                  <a:lnTo>
                    <a:pt x="120434" y="499097"/>
                  </a:lnTo>
                  <a:lnTo>
                    <a:pt x="119888" y="505282"/>
                  </a:lnTo>
                  <a:lnTo>
                    <a:pt x="122339" y="510108"/>
                  </a:lnTo>
                  <a:lnTo>
                    <a:pt x="126276" y="509778"/>
                  </a:lnTo>
                  <a:lnTo>
                    <a:pt x="125590" y="505955"/>
                  </a:lnTo>
                  <a:lnTo>
                    <a:pt x="127381" y="502577"/>
                  </a:lnTo>
                  <a:lnTo>
                    <a:pt x="128409" y="499211"/>
                  </a:lnTo>
                  <a:close/>
                </a:path>
                <a:path w="1006475" h="895984">
                  <a:moveTo>
                    <a:pt x="129476" y="651230"/>
                  </a:moveTo>
                  <a:lnTo>
                    <a:pt x="125539" y="647636"/>
                  </a:lnTo>
                  <a:lnTo>
                    <a:pt x="123177" y="651840"/>
                  </a:lnTo>
                  <a:lnTo>
                    <a:pt x="123964" y="655726"/>
                  </a:lnTo>
                  <a:lnTo>
                    <a:pt x="129476" y="651230"/>
                  </a:lnTo>
                  <a:close/>
                </a:path>
                <a:path w="1006475" h="895984">
                  <a:moveTo>
                    <a:pt x="135064" y="700786"/>
                  </a:moveTo>
                  <a:lnTo>
                    <a:pt x="134391" y="696061"/>
                  </a:lnTo>
                  <a:lnTo>
                    <a:pt x="133273" y="700786"/>
                  </a:lnTo>
                  <a:lnTo>
                    <a:pt x="133045" y="705510"/>
                  </a:lnTo>
                  <a:lnTo>
                    <a:pt x="135064" y="700786"/>
                  </a:lnTo>
                  <a:close/>
                </a:path>
                <a:path w="1006475" h="895984">
                  <a:moveTo>
                    <a:pt x="142265" y="676008"/>
                  </a:moveTo>
                  <a:lnTo>
                    <a:pt x="136664" y="676808"/>
                  </a:lnTo>
                  <a:lnTo>
                    <a:pt x="135966" y="673696"/>
                  </a:lnTo>
                  <a:lnTo>
                    <a:pt x="136525" y="669912"/>
                  </a:lnTo>
                  <a:lnTo>
                    <a:pt x="140563" y="664222"/>
                  </a:lnTo>
                  <a:lnTo>
                    <a:pt x="142049" y="660031"/>
                  </a:lnTo>
                  <a:lnTo>
                    <a:pt x="135064" y="660031"/>
                  </a:lnTo>
                  <a:lnTo>
                    <a:pt x="137464" y="664019"/>
                  </a:lnTo>
                  <a:lnTo>
                    <a:pt x="132676" y="664819"/>
                  </a:lnTo>
                  <a:lnTo>
                    <a:pt x="127876" y="664819"/>
                  </a:lnTo>
                  <a:lnTo>
                    <a:pt x="133477" y="669620"/>
                  </a:lnTo>
                  <a:lnTo>
                    <a:pt x="129476" y="676808"/>
                  </a:lnTo>
                  <a:lnTo>
                    <a:pt x="133667" y="675233"/>
                  </a:lnTo>
                  <a:lnTo>
                    <a:pt x="133477" y="676008"/>
                  </a:lnTo>
                  <a:lnTo>
                    <a:pt x="133477" y="680008"/>
                  </a:lnTo>
                  <a:lnTo>
                    <a:pt x="140665" y="680808"/>
                  </a:lnTo>
                  <a:lnTo>
                    <a:pt x="142265" y="676008"/>
                  </a:lnTo>
                  <a:close/>
                </a:path>
                <a:path w="1006475" h="895984">
                  <a:moveTo>
                    <a:pt x="151853" y="532955"/>
                  </a:moveTo>
                  <a:lnTo>
                    <a:pt x="146126" y="532955"/>
                  </a:lnTo>
                  <a:lnTo>
                    <a:pt x="147358" y="537743"/>
                  </a:lnTo>
                  <a:lnTo>
                    <a:pt x="150837" y="540143"/>
                  </a:lnTo>
                  <a:lnTo>
                    <a:pt x="151853" y="532955"/>
                  </a:lnTo>
                  <a:close/>
                </a:path>
                <a:path w="1006475" h="895984">
                  <a:moveTo>
                    <a:pt x="160642" y="631253"/>
                  </a:moveTo>
                  <a:lnTo>
                    <a:pt x="158242" y="627265"/>
                  </a:lnTo>
                  <a:lnTo>
                    <a:pt x="154254" y="631253"/>
                  </a:lnTo>
                  <a:lnTo>
                    <a:pt x="147853" y="634453"/>
                  </a:lnTo>
                  <a:lnTo>
                    <a:pt x="150253" y="637654"/>
                  </a:lnTo>
                  <a:lnTo>
                    <a:pt x="154254" y="634453"/>
                  </a:lnTo>
                  <a:lnTo>
                    <a:pt x="160642" y="631253"/>
                  </a:lnTo>
                  <a:close/>
                </a:path>
                <a:path w="1006475" h="895984">
                  <a:moveTo>
                    <a:pt x="165798" y="676770"/>
                  </a:moveTo>
                  <a:lnTo>
                    <a:pt x="159550" y="679907"/>
                  </a:lnTo>
                  <a:lnTo>
                    <a:pt x="153441" y="686485"/>
                  </a:lnTo>
                  <a:lnTo>
                    <a:pt x="159842" y="688797"/>
                  </a:lnTo>
                  <a:lnTo>
                    <a:pt x="159842" y="684809"/>
                  </a:lnTo>
                  <a:lnTo>
                    <a:pt x="165798" y="676770"/>
                  </a:lnTo>
                  <a:close/>
                </a:path>
                <a:path w="1006475" h="895984">
                  <a:moveTo>
                    <a:pt x="184619" y="747141"/>
                  </a:moveTo>
                  <a:lnTo>
                    <a:pt x="176631" y="749541"/>
                  </a:lnTo>
                  <a:lnTo>
                    <a:pt x="179031" y="753541"/>
                  </a:lnTo>
                  <a:lnTo>
                    <a:pt x="176631" y="761530"/>
                  </a:lnTo>
                  <a:lnTo>
                    <a:pt x="184619" y="759129"/>
                  </a:lnTo>
                  <a:lnTo>
                    <a:pt x="182219" y="755129"/>
                  </a:lnTo>
                  <a:lnTo>
                    <a:pt x="184619" y="747141"/>
                  </a:lnTo>
                  <a:close/>
                </a:path>
                <a:path w="1006475" h="895984">
                  <a:moveTo>
                    <a:pt x="196608" y="600087"/>
                  </a:moveTo>
                  <a:lnTo>
                    <a:pt x="195935" y="595249"/>
                  </a:lnTo>
                  <a:lnTo>
                    <a:pt x="194805" y="599782"/>
                  </a:lnTo>
                  <a:lnTo>
                    <a:pt x="194589" y="604469"/>
                  </a:lnTo>
                  <a:lnTo>
                    <a:pt x="196608" y="600087"/>
                  </a:lnTo>
                  <a:close/>
                </a:path>
                <a:path w="1006475" h="895984">
                  <a:moveTo>
                    <a:pt x="199809" y="416267"/>
                  </a:moveTo>
                  <a:lnTo>
                    <a:pt x="192278" y="415594"/>
                  </a:lnTo>
                  <a:lnTo>
                    <a:pt x="194106" y="419265"/>
                  </a:lnTo>
                  <a:lnTo>
                    <a:pt x="198793" y="421436"/>
                  </a:lnTo>
                  <a:lnTo>
                    <a:pt x="199809" y="416267"/>
                  </a:lnTo>
                  <a:close/>
                </a:path>
                <a:path w="1006475" h="895984">
                  <a:moveTo>
                    <a:pt x="206197" y="671220"/>
                  </a:moveTo>
                  <a:lnTo>
                    <a:pt x="198666" y="670547"/>
                  </a:lnTo>
                  <a:lnTo>
                    <a:pt x="200507" y="674217"/>
                  </a:lnTo>
                  <a:lnTo>
                    <a:pt x="205193" y="676389"/>
                  </a:lnTo>
                  <a:lnTo>
                    <a:pt x="206197" y="671220"/>
                  </a:lnTo>
                  <a:close/>
                </a:path>
                <a:path w="1006475" h="895984">
                  <a:moveTo>
                    <a:pt x="222986" y="430657"/>
                  </a:moveTo>
                  <a:lnTo>
                    <a:pt x="215455" y="429983"/>
                  </a:lnTo>
                  <a:lnTo>
                    <a:pt x="217284" y="433654"/>
                  </a:lnTo>
                  <a:lnTo>
                    <a:pt x="221970" y="435825"/>
                  </a:lnTo>
                  <a:lnTo>
                    <a:pt x="222986" y="430657"/>
                  </a:lnTo>
                  <a:close/>
                </a:path>
                <a:path w="1006475" h="895984">
                  <a:moveTo>
                    <a:pt x="230174" y="592099"/>
                  </a:moveTo>
                  <a:lnTo>
                    <a:pt x="229057" y="587260"/>
                  </a:lnTo>
                  <a:lnTo>
                    <a:pt x="227774" y="591794"/>
                  </a:lnTo>
                  <a:lnTo>
                    <a:pt x="227698" y="596480"/>
                  </a:lnTo>
                  <a:lnTo>
                    <a:pt x="230174" y="592099"/>
                  </a:lnTo>
                  <a:close/>
                </a:path>
                <a:path w="1006475" h="895984">
                  <a:moveTo>
                    <a:pt x="234975" y="463423"/>
                  </a:moveTo>
                  <a:lnTo>
                    <a:pt x="231775" y="460222"/>
                  </a:lnTo>
                  <a:lnTo>
                    <a:pt x="231140" y="450723"/>
                  </a:lnTo>
                  <a:lnTo>
                    <a:pt x="228473" y="456730"/>
                  </a:lnTo>
                  <a:lnTo>
                    <a:pt x="228066" y="465277"/>
                  </a:lnTo>
                  <a:lnTo>
                    <a:pt x="234175" y="463423"/>
                  </a:lnTo>
                  <a:lnTo>
                    <a:pt x="234975" y="463423"/>
                  </a:lnTo>
                  <a:close/>
                </a:path>
                <a:path w="1006475" h="895984">
                  <a:moveTo>
                    <a:pt x="248551" y="548132"/>
                  </a:moveTo>
                  <a:lnTo>
                    <a:pt x="246164" y="544144"/>
                  </a:lnTo>
                  <a:lnTo>
                    <a:pt x="242163" y="547344"/>
                  </a:lnTo>
                  <a:lnTo>
                    <a:pt x="235775" y="550532"/>
                  </a:lnTo>
                  <a:lnTo>
                    <a:pt x="238163" y="555332"/>
                  </a:lnTo>
                  <a:lnTo>
                    <a:pt x="242163" y="551332"/>
                  </a:lnTo>
                  <a:lnTo>
                    <a:pt x="248551" y="548132"/>
                  </a:lnTo>
                  <a:close/>
                </a:path>
                <a:path w="1006475" h="895984">
                  <a:moveTo>
                    <a:pt x="261340" y="522566"/>
                  </a:moveTo>
                  <a:lnTo>
                    <a:pt x="253809" y="521893"/>
                  </a:lnTo>
                  <a:lnTo>
                    <a:pt x="255651" y="525564"/>
                  </a:lnTo>
                  <a:lnTo>
                    <a:pt x="260337" y="527735"/>
                  </a:lnTo>
                  <a:lnTo>
                    <a:pt x="261340" y="522566"/>
                  </a:lnTo>
                  <a:close/>
                </a:path>
                <a:path w="1006475" h="895984">
                  <a:moveTo>
                    <a:pt x="269341" y="346735"/>
                  </a:moveTo>
                  <a:lnTo>
                    <a:pt x="266941" y="341934"/>
                  </a:lnTo>
                  <a:lnTo>
                    <a:pt x="262788" y="342125"/>
                  </a:lnTo>
                  <a:lnTo>
                    <a:pt x="257149" y="340436"/>
                  </a:lnTo>
                  <a:lnTo>
                    <a:pt x="253009" y="340702"/>
                  </a:lnTo>
                  <a:lnTo>
                    <a:pt x="253352" y="346735"/>
                  </a:lnTo>
                  <a:lnTo>
                    <a:pt x="255752" y="345135"/>
                  </a:lnTo>
                  <a:lnTo>
                    <a:pt x="258152" y="344335"/>
                  </a:lnTo>
                  <a:lnTo>
                    <a:pt x="259753" y="347535"/>
                  </a:lnTo>
                  <a:lnTo>
                    <a:pt x="258152" y="349935"/>
                  </a:lnTo>
                  <a:lnTo>
                    <a:pt x="253352" y="352323"/>
                  </a:lnTo>
                  <a:lnTo>
                    <a:pt x="255752" y="355523"/>
                  </a:lnTo>
                  <a:lnTo>
                    <a:pt x="260540" y="350735"/>
                  </a:lnTo>
                  <a:lnTo>
                    <a:pt x="269341" y="346735"/>
                  </a:lnTo>
                  <a:close/>
                </a:path>
                <a:path w="1006475" h="895984">
                  <a:moveTo>
                    <a:pt x="287121" y="735457"/>
                  </a:moveTo>
                  <a:lnTo>
                    <a:pt x="286893" y="731824"/>
                  </a:lnTo>
                  <a:lnTo>
                    <a:pt x="280530" y="732751"/>
                  </a:lnTo>
                  <a:lnTo>
                    <a:pt x="281952" y="736765"/>
                  </a:lnTo>
                  <a:lnTo>
                    <a:pt x="280530" y="742048"/>
                  </a:lnTo>
                  <a:lnTo>
                    <a:pt x="280301" y="745680"/>
                  </a:lnTo>
                  <a:lnTo>
                    <a:pt x="285318" y="744740"/>
                  </a:lnTo>
                  <a:lnTo>
                    <a:pt x="285242" y="740740"/>
                  </a:lnTo>
                  <a:lnTo>
                    <a:pt x="287121" y="735457"/>
                  </a:lnTo>
                  <a:close/>
                </a:path>
                <a:path w="1006475" h="895984">
                  <a:moveTo>
                    <a:pt x="290918" y="449834"/>
                  </a:moveTo>
                  <a:lnTo>
                    <a:pt x="283044" y="449160"/>
                  </a:lnTo>
                  <a:lnTo>
                    <a:pt x="284924" y="452831"/>
                  </a:lnTo>
                  <a:lnTo>
                    <a:pt x="289788" y="455002"/>
                  </a:lnTo>
                  <a:lnTo>
                    <a:pt x="290918" y="449834"/>
                  </a:lnTo>
                  <a:close/>
                </a:path>
                <a:path w="1006475" h="895984">
                  <a:moveTo>
                    <a:pt x="298183" y="636003"/>
                  </a:moveTo>
                  <a:lnTo>
                    <a:pt x="293916" y="638848"/>
                  </a:lnTo>
                  <a:lnTo>
                    <a:pt x="290537" y="642289"/>
                  </a:lnTo>
                  <a:lnTo>
                    <a:pt x="295706" y="640041"/>
                  </a:lnTo>
                  <a:lnTo>
                    <a:pt x="298183" y="636003"/>
                  </a:lnTo>
                  <a:close/>
                </a:path>
                <a:path w="1006475" h="895984">
                  <a:moveTo>
                    <a:pt x="328663" y="653580"/>
                  </a:moveTo>
                  <a:lnTo>
                    <a:pt x="324586" y="656437"/>
                  </a:lnTo>
                  <a:lnTo>
                    <a:pt x="321246" y="659879"/>
                  </a:lnTo>
                  <a:lnTo>
                    <a:pt x="326085" y="657631"/>
                  </a:lnTo>
                  <a:lnTo>
                    <a:pt x="328663" y="653580"/>
                  </a:lnTo>
                  <a:close/>
                </a:path>
                <a:path w="1006475" h="895984">
                  <a:moveTo>
                    <a:pt x="345262" y="732751"/>
                  </a:moveTo>
                  <a:lnTo>
                    <a:pt x="341210" y="728827"/>
                  </a:lnTo>
                  <a:lnTo>
                    <a:pt x="338670" y="733056"/>
                  </a:lnTo>
                  <a:lnTo>
                    <a:pt x="339420" y="737146"/>
                  </a:lnTo>
                  <a:lnTo>
                    <a:pt x="345262" y="732751"/>
                  </a:lnTo>
                  <a:close/>
                </a:path>
                <a:path w="1006475" h="895984">
                  <a:moveTo>
                    <a:pt x="363639" y="591299"/>
                  </a:moveTo>
                  <a:lnTo>
                    <a:pt x="361251" y="586498"/>
                  </a:lnTo>
                  <a:lnTo>
                    <a:pt x="357251" y="589699"/>
                  </a:lnTo>
                  <a:lnTo>
                    <a:pt x="351650" y="585698"/>
                  </a:lnTo>
                  <a:lnTo>
                    <a:pt x="354050" y="591299"/>
                  </a:lnTo>
                  <a:lnTo>
                    <a:pt x="357251" y="594487"/>
                  </a:lnTo>
                  <a:lnTo>
                    <a:pt x="363639" y="591299"/>
                  </a:lnTo>
                  <a:close/>
                </a:path>
                <a:path w="1006475" h="895984">
                  <a:moveTo>
                    <a:pt x="368439" y="462622"/>
                  </a:moveTo>
                  <a:lnTo>
                    <a:pt x="366039" y="458622"/>
                  </a:lnTo>
                  <a:lnTo>
                    <a:pt x="362051" y="461822"/>
                  </a:lnTo>
                  <a:lnTo>
                    <a:pt x="355650" y="465023"/>
                  </a:lnTo>
                  <a:lnTo>
                    <a:pt x="358051" y="469811"/>
                  </a:lnTo>
                  <a:lnTo>
                    <a:pt x="362051" y="465823"/>
                  </a:lnTo>
                  <a:lnTo>
                    <a:pt x="368439" y="462622"/>
                  </a:lnTo>
                  <a:close/>
                </a:path>
                <a:path w="1006475" h="895984">
                  <a:moveTo>
                    <a:pt x="372440" y="390690"/>
                  </a:moveTo>
                  <a:lnTo>
                    <a:pt x="370039" y="382701"/>
                  </a:lnTo>
                  <a:lnTo>
                    <a:pt x="365239" y="385102"/>
                  </a:lnTo>
                  <a:lnTo>
                    <a:pt x="357251" y="382701"/>
                  </a:lnTo>
                  <a:lnTo>
                    <a:pt x="359651" y="389890"/>
                  </a:lnTo>
                  <a:lnTo>
                    <a:pt x="363639" y="387489"/>
                  </a:lnTo>
                  <a:lnTo>
                    <a:pt x="372440" y="390690"/>
                  </a:lnTo>
                  <a:close/>
                </a:path>
                <a:path w="1006475" h="895984">
                  <a:moveTo>
                    <a:pt x="376326" y="320687"/>
                  </a:moveTo>
                  <a:lnTo>
                    <a:pt x="369036" y="316966"/>
                  </a:lnTo>
                  <a:lnTo>
                    <a:pt x="359651" y="316534"/>
                  </a:lnTo>
                  <a:lnTo>
                    <a:pt x="355650" y="319557"/>
                  </a:lnTo>
                  <a:lnTo>
                    <a:pt x="361784" y="320357"/>
                  </a:lnTo>
                  <a:lnTo>
                    <a:pt x="363943" y="325361"/>
                  </a:lnTo>
                  <a:lnTo>
                    <a:pt x="366547" y="329450"/>
                  </a:lnTo>
                  <a:lnTo>
                    <a:pt x="374027" y="327558"/>
                  </a:lnTo>
                  <a:lnTo>
                    <a:pt x="376326" y="320687"/>
                  </a:lnTo>
                  <a:close/>
                </a:path>
                <a:path w="1006475" h="895984">
                  <a:moveTo>
                    <a:pt x="383628" y="441045"/>
                  </a:moveTo>
                  <a:lnTo>
                    <a:pt x="381228" y="437045"/>
                  </a:lnTo>
                  <a:lnTo>
                    <a:pt x="378028" y="440245"/>
                  </a:lnTo>
                  <a:lnTo>
                    <a:pt x="370840" y="443445"/>
                  </a:lnTo>
                  <a:lnTo>
                    <a:pt x="373240" y="448233"/>
                  </a:lnTo>
                  <a:lnTo>
                    <a:pt x="377228" y="444233"/>
                  </a:lnTo>
                  <a:lnTo>
                    <a:pt x="383628" y="441045"/>
                  </a:lnTo>
                  <a:close/>
                </a:path>
                <a:path w="1006475" h="895984">
                  <a:moveTo>
                    <a:pt x="425183" y="327558"/>
                  </a:moveTo>
                  <a:lnTo>
                    <a:pt x="419582" y="321957"/>
                  </a:lnTo>
                  <a:lnTo>
                    <a:pt x="413994" y="318757"/>
                  </a:lnTo>
                  <a:lnTo>
                    <a:pt x="406806" y="319557"/>
                  </a:lnTo>
                  <a:lnTo>
                    <a:pt x="412394" y="327558"/>
                  </a:lnTo>
                  <a:lnTo>
                    <a:pt x="417995" y="331546"/>
                  </a:lnTo>
                  <a:lnTo>
                    <a:pt x="425183" y="327558"/>
                  </a:lnTo>
                  <a:close/>
                </a:path>
                <a:path w="1006475" h="895984">
                  <a:moveTo>
                    <a:pt x="436321" y="224739"/>
                  </a:moveTo>
                  <a:lnTo>
                    <a:pt x="434975" y="220954"/>
                  </a:lnTo>
                  <a:lnTo>
                    <a:pt x="429133" y="220916"/>
                  </a:lnTo>
                  <a:lnTo>
                    <a:pt x="425983" y="228447"/>
                  </a:lnTo>
                  <a:lnTo>
                    <a:pt x="436321" y="224739"/>
                  </a:lnTo>
                  <a:close/>
                </a:path>
                <a:path w="1006475" h="895984">
                  <a:moveTo>
                    <a:pt x="440372" y="312369"/>
                  </a:moveTo>
                  <a:lnTo>
                    <a:pt x="437972" y="309968"/>
                  </a:lnTo>
                  <a:lnTo>
                    <a:pt x="436372" y="307568"/>
                  </a:lnTo>
                  <a:lnTo>
                    <a:pt x="434771" y="305981"/>
                  </a:lnTo>
                  <a:lnTo>
                    <a:pt x="431571" y="308368"/>
                  </a:lnTo>
                  <a:lnTo>
                    <a:pt x="427583" y="310769"/>
                  </a:lnTo>
                  <a:lnTo>
                    <a:pt x="424383" y="313169"/>
                  </a:lnTo>
                  <a:lnTo>
                    <a:pt x="428383" y="319557"/>
                  </a:lnTo>
                  <a:lnTo>
                    <a:pt x="433971" y="318757"/>
                  </a:lnTo>
                  <a:lnTo>
                    <a:pt x="440372" y="312369"/>
                  </a:lnTo>
                  <a:close/>
                </a:path>
                <a:path w="1006475" h="895984">
                  <a:moveTo>
                    <a:pt x="445960" y="572909"/>
                  </a:moveTo>
                  <a:lnTo>
                    <a:pt x="438099" y="572236"/>
                  </a:lnTo>
                  <a:lnTo>
                    <a:pt x="439966" y="575906"/>
                  </a:lnTo>
                  <a:lnTo>
                    <a:pt x="444842" y="578078"/>
                  </a:lnTo>
                  <a:lnTo>
                    <a:pt x="445960" y="572909"/>
                  </a:lnTo>
                  <a:close/>
                </a:path>
                <a:path w="1006475" h="895984">
                  <a:moveTo>
                    <a:pt x="453948" y="673"/>
                  </a:moveTo>
                  <a:lnTo>
                    <a:pt x="446430" y="0"/>
                  </a:lnTo>
                  <a:lnTo>
                    <a:pt x="448259" y="3670"/>
                  </a:lnTo>
                  <a:lnTo>
                    <a:pt x="452945" y="5842"/>
                  </a:lnTo>
                  <a:lnTo>
                    <a:pt x="453948" y="673"/>
                  </a:lnTo>
                  <a:close/>
                </a:path>
                <a:path w="1006475" h="895984">
                  <a:moveTo>
                    <a:pt x="455231" y="772718"/>
                  </a:moveTo>
                  <a:lnTo>
                    <a:pt x="452361" y="769124"/>
                  </a:lnTo>
                  <a:lnTo>
                    <a:pt x="446481" y="768527"/>
                  </a:lnTo>
                  <a:lnTo>
                    <a:pt x="441972" y="772718"/>
                  </a:lnTo>
                  <a:lnTo>
                    <a:pt x="446760" y="773518"/>
                  </a:lnTo>
                  <a:lnTo>
                    <a:pt x="447560" y="776719"/>
                  </a:lnTo>
                  <a:lnTo>
                    <a:pt x="450761" y="777506"/>
                  </a:lnTo>
                  <a:lnTo>
                    <a:pt x="455231" y="772718"/>
                  </a:lnTo>
                  <a:close/>
                </a:path>
                <a:path w="1006475" h="895984">
                  <a:moveTo>
                    <a:pt x="461949" y="150926"/>
                  </a:moveTo>
                  <a:lnTo>
                    <a:pt x="457149" y="146126"/>
                  </a:lnTo>
                  <a:lnTo>
                    <a:pt x="453161" y="138137"/>
                  </a:lnTo>
                  <a:lnTo>
                    <a:pt x="447560" y="140538"/>
                  </a:lnTo>
                  <a:lnTo>
                    <a:pt x="450710" y="146202"/>
                  </a:lnTo>
                  <a:lnTo>
                    <a:pt x="452361" y="150533"/>
                  </a:lnTo>
                  <a:lnTo>
                    <a:pt x="455206" y="152450"/>
                  </a:lnTo>
                  <a:lnTo>
                    <a:pt x="461949" y="150926"/>
                  </a:lnTo>
                  <a:close/>
                </a:path>
                <a:path w="1006475" h="895984">
                  <a:moveTo>
                    <a:pt x="463740" y="565200"/>
                  </a:moveTo>
                  <a:lnTo>
                    <a:pt x="463550" y="560120"/>
                  </a:lnTo>
                  <a:lnTo>
                    <a:pt x="457949" y="563321"/>
                  </a:lnTo>
                  <a:lnTo>
                    <a:pt x="453161" y="559320"/>
                  </a:lnTo>
                  <a:lnTo>
                    <a:pt x="447560" y="560920"/>
                  </a:lnTo>
                  <a:lnTo>
                    <a:pt x="451853" y="565746"/>
                  </a:lnTo>
                  <a:lnTo>
                    <a:pt x="458546" y="567118"/>
                  </a:lnTo>
                  <a:lnTo>
                    <a:pt x="463740" y="565200"/>
                  </a:lnTo>
                  <a:close/>
                </a:path>
                <a:path w="1006475" h="895984">
                  <a:moveTo>
                    <a:pt x="468337" y="105371"/>
                  </a:moveTo>
                  <a:lnTo>
                    <a:pt x="465937" y="101371"/>
                  </a:lnTo>
                  <a:lnTo>
                    <a:pt x="461949" y="104571"/>
                  </a:lnTo>
                  <a:lnTo>
                    <a:pt x="454748" y="107772"/>
                  </a:lnTo>
                  <a:lnTo>
                    <a:pt x="457949" y="112560"/>
                  </a:lnTo>
                  <a:lnTo>
                    <a:pt x="461949" y="108572"/>
                  </a:lnTo>
                  <a:lnTo>
                    <a:pt x="468337" y="105371"/>
                  </a:lnTo>
                  <a:close/>
                </a:path>
                <a:path w="1006475" h="895984">
                  <a:moveTo>
                    <a:pt x="469138" y="192481"/>
                  </a:moveTo>
                  <a:lnTo>
                    <a:pt x="467537" y="182892"/>
                  </a:lnTo>
                  <a:lnTo>
                    <a:pt x="466737" y="182892"/>
                  </a:lnTo>
                  <a:lnTo>
                    <a:pt x="462749" y="191681"/>
                  </a:lnTo>
                  <a:lnTo>
                    <a:pt x="457898" y="190131"/>
                  </a:lnTo>
                  <a:lnTo>
                    <a:pt x="459346" y="192379"/>
                  </a:lnTo>
                  <a:lnTo>
                    <a:pt x="464096" y="194500"/>
                  </a:lnTo>
                  <a:lnTo>
                    <a:pt x="469138" y="192481"/>
                  </a:lnTo>
                  <a:close/>
                </a:path>
                <a:path w="1006475" h="895984">
                  <a:moveTo>
                    <a:pt x="476326" y="94183"/>
                  </a:moveTo>
                  <a:lnTo>
                    <a:pt x="470484" y="93738"/>
                  </a:lnTo>
                  <a:lnTo>
                    <a:pt x="471538" y="98374"/>
                  </a:lnTo>
                  <a:lnTo>
                    <a:pt x="474980" y="100926"/>
                  </a:lnTo>
                  <a:lnTo>
                    <a:pt x="476326" y="94183"/>
                  </a:lnTo>
                  <a:close/>
                </a:path>
                <a:path w="1006475" h="895984">
                  <a:moveTo>
                    <a:pt x="484327" y="172504"/>
                  </a:moveTo>
                  <a:lnTo>
                    <a:pt x="481926" y="167716"/>
                  </a:lnTo>
                  <a:lnTo>
                    <a:pt x="477926" y="170903"/>
                  </a:lnTo>
                  <a:lnTo>
                    <a:pt x="472338" y="166916"/>
                  </a:lnTo>
                  <a:lnTo>
                    <a:pt x="474738" y="172504"/>
                  </a:lnTo>
                  <a:lnTo>
                    <a:pt x="477926" y="175704"/>
                  </a:lnTo>
                  <a:lnTo>
                    <a:pt x="484327" y="172504"/>
                  </a:lnTo>
                  <a:close/>
                </a:path>
                <a:path w="1006475" h="895984">
                  <a:moveTo>
                    <a:pt x="494715" y="329946"/>
                  </a:moveTo>
                  <a:lnTo>
                    <a:pt x="487184" y="329272"/>
                  </a:lnTo>
                  <a:lnTo>
                    <a:pt x="489026" y="332943"/>
                  </a:lnTo>
                  <a:lnTo>
                    <a:pt x="493699" y="335114"/>
                  </a:lnTo>
                  <a:lnTo>
                    <a:pt x="494715" y="329946"/>
                  </a:lnTo>
                  <a:close/>
                </a:path>
                <a:path w="1006475" h="895984">
                  <a:moveTo>
                    <a:pt x="505104" y="656031"/>
                  </a:moveTo>
                  <a:lnTo>
                    <a:pt x="499706" y="650862"/>
                  </a:lnTo>
                  <a:lnTo>
                    <a:pt x="498513" y="654837"/>
                  </a:lnTo>
                  <a:lnTo>
                    <a:pt x="500608" y="659409"/>
                  </a:lnTo>
                  <a:lnTo>
                    <a:pt x="505104" y="656031"/>
                  </a:lnTo>
                  <a:close/>
                </a:path>
                <a:path w="1006475" h="895984">
                  <a:moveTo>
                    <a:pt x="517893" y="393090"/>
                  </a:moveTo>
                  <a:lnTo>
                    <a:pt x="515493" y="388289"/>
                  </a:lnTo>
                  <a:lnTo>
                    <a:pt x="511492" y="391490"/>
                  </a:lnTo>
                  <a:lnTo>
                    <a:pt x="505904" y="387489"/>
                  </a:lnTo>
                  <a:lnTo>
                    <a:pt x="508304" y="393090"/>
                  </a:lnTo>
                  <a:lnTo>
                    <a:pt x="511492" y="396290"/>
                  </a:lnTo>
                  <a:lnTo>
                    <a:pt x="517893" y="393090"/>
                  </a:lnTo>
                  <a:close/>
                </a:path>
                <a:path w="1006475" h="895984">
                  <a:moveTo>
                    <a:pt x="530682" y="418668"/>
                  </a:moveTo>
                  <a:lnTo>
                    <a:pt x="529551" y="413943"/>
                  </a:lnTo>
                  <a:lnTo>
                    <a:pt x="528281" y="418668"/>
                  </a:lnTo>
                  <a:lnTo>
                    <a:pt x="528205" y="423379"/>
                  </a:lnTo>
                  <a:lnTo>
                    <a:pt x="530682" y="418668"/>
                  </a:lnTo>
                  <a:close/>
                </a:path>
                <a:path w="1006475" h="895984">
                  <a:moveTo>
                    <a:pt x="537171" y="383921"/>
                  </a:moveTo>
                  <a:lnTo>
                    <a:pt x="536270" y="378701"/>
                  </a:lnTo>
                  <a:lnTo>
                    <a:pt x="531558" y="382016"/>
                  </a:lnTo>
                  <a:lnTo>
                    <a:pt x="525487" y="382397"/>
                  </a:lnTo>
                  <a:lnTo>
                    <a:pt x="521208" y="383540"/>
                  </a:lnTo>
                  <a:lnTo>
                    <a:pt x="521881" y="389089"/>
                  </a:lnTo>
                  <a:lnTo>
                    <a:pt x="526376" y="388366"/>
                  </a:lnTo>
                  <a:lnTo>
                    <a:pt x="532676" y="386892"/>
                  </a:lnTo>
                  <a:lnTo>
                    <a:pt x="537171" y="383921"/>
                  </a:lnTo>
                  <a:close/>
                </a:path>
                <a:path w="1006475" h="895984">
                  <a:moveTo>
                    <a:pt x="542734" y="143560"/>
                  </a:moveTo>
                  <a:lnTo>
                    <a:pt x="541566" y="139738"/>
                  </a:lnTo>
                  <a:lnTo>
                    <a:pt x="535762" y="139509"/>
                  </a:lnTo>
                  <a:lnTo>
                    <a:pt x="532282" y="146926"/>
                  </a:lnTo>
                  <a:lnTo>
                    <a:pt x="542734" y="143560"/>
                  </a:lnTo>
                  <a:close/>
                </a:path>
                <a:path w="1006475" h="895984">
                  <a:moveTo>
                    <a:pt x="571436" y="119761"/>
                  </a:moveTo>
                  <a:lnTo>
                    <a:pt x="570318" y="114592"/>
                  </a:lnTo>
                  <a:lnTo>
                    <a:pt x="569036" y="119151"/>
                  </a:lnTo>
                  <a:lnTo>
                    <a:pt x="568960" y="124028"/>
                  </a:lnTo>
                  <a:lnTo>
                    <a:pt x="571436" y="119761"/>
                  </a:lnTo>
                  <a:close/>
                </a:path>
                <a:path w="1006475" h="895984">
                  <a:moveTo>
                    <a:pt x="576237" y="105371"/>
                  </a:moveTo>
                  <a:lnTo>
                    <a:pt x="573874" y="97497"/>
                  </a:lnTo>
                  <a:lnTo>
                    <a:pt x="568744" y="98183"/>
                  </a:lnTo>
                  <a:lnTo>
                    <a:pt x="567359" y="102450"/>
                  </a:lnTo>
                  <a:lnTo>
                    <a:pt x="576237" y="105371"/>
                  </a:lnTo>
                  <a:close/>
                </a:path>
                <a:path w="1006475" h="895984">
                  <a:moveTo>
                    <a:pt x="578637" y="134937"/>
                  </a:moveTo>
                  <a:lnTo>
                    <a:pt x="571106" y="134264"/>
                  </a:lnTo>
                  <a:lnTo>
                    <a:pt x="572935" y="137934"/>
                  </a:lnTo>
                  <a:lnTo>
                    <a:pt x="577621" y="140106"/>
                  </a:lnTo>
                  <a:lnTo>
                    <a:pt x="578637" y="134937"/>
                  </a:lnTo>
                  <a:close/>
                </a:path>
                <a:path w="1006475" h="895984">
                  <a:moveTo>
                    <a:pt x="599414" y="638454"/>
                  </a:moveTo>
                  <a:lnTo>
                    <a:pt x="594614" y="638454"/>
                  </a:lnTo>
                  <a:lnTo>
                    <a:pt x="593013" y="632053"/>
                  </a:lnTo>
                  <a:lnTo>
                    <a:pt x="590613" y="638454"/>
                  </a:lnTo>
                  <a:lnTo>
                    <a:pt x="590613" y="642442"/>
                  </a:lnTo>
                  <a:lnTo>
                    <a:pt x="597814" y="643242"/>
                  </a:lnTo>
                  <a:lnTo>
                    <a:pt x="599414" y="638454"/>
                  </a:lnTo>
                  <a:close/>
                </a:path>
                <a:path w="1006475" h="895984">
                  <a:moveTo>
                    <a:pt x="675767" y="895464"/>
                  </a:moveTo>
                  <a:lnTo>
                    <a:pt x="668845" y="891298"/>
                  </a:lnTo>
                  <a:lnTo>
                    <a:pt x="663181" y="889762"/>
                  </a:lnTo>
                  <a:lnTo>
                    <a:pt x="662584" y="895464"/>
                  </a:lnTo>
                  <a:lnTo>
                    <a:pt x="675767" y="895464"/>
                  </a:lnTo>
                  <a:close/>
                </a:path>
                <a:path w="1006475" h="895984">
                  <a:moveTo>
                    <a:pt x="692912" y="182892"/>
                  </a:moveTo>
                  <a:lnTo>
                    <a:pt x="687324" y="177304"/>
                  </a:lnTo>
                  <a:lnTo>
                    <a:pt x="681723" y="174104"/>
                  </a:lnTo>
                  <a:lnTo>
                    <a:pt x="674535" y="174904"/>
                  </a:lnTo>
                  <a:lnTo>
                    <a:pt x="680135" y="182892"/>
                  </a:lnTo>
                  <a:lnTo>
                    <a:pt x="685723" y="186893"/>
                  </a:lnTo>
                  <a:lnTo>
                    <a:pt x="692912" y="182892"/>
                  </a:lnTo>
                  <a:close/>
                </a:path>
                <a:path w="1006475" h="895984">
                  <a:moveTo>
                    <a:pt x="761644" y="380301"/>
                  </a:moveTo>
                  <a:lnTo>
                    <a:pt x="759256" y="375500"/>
                  </a:lnTo>
                  <a:lnTo>
                    <a:pt x="755256" y="378701"/>
                  </a:lnTo>
                  <a:lnTo>
                    <a:pt x="749655" y="374713"/>
                  </a:lnTo>
                  <a:lnTo>
                    <a:pt x="752055" y="380301"/>
                  </a:lnTo>
                  <a:lnTo>
                    <a:pt x="755256" y="383501"/>
                  </a:lnTo>
                  <a:lnTo>
                    <a:pt x="761644" y="380301"/>
                  </a:lnTo>
                  <a:close/>
                </a:path>
                <a:path w="1006475" h="895984">
                  <a:moveTo>
                    <a:pt x="788822" y="296379"/>
                  </a:moveTo>
                  <a:lnTo>
                    <a:pt x="779500" y="294589"/>
                  </a:lnTo>
                  <a:lnTo>
                    <a:pt x="780732" y="299377"/>
                  </a:lnTo>
                  <a:lnTo>
                    <a:pt x="786015" y="302679"/>
                  </a:lnTo>
                  <a:lnTo>
                    <a:pt x="788822" y="296379"/>
                  </a:lnTo>
                  <a:close/>
                </a:path>
                <a:path w="1006475" h="895984">
                  <a:moveTo>
                    <a:pt x="793280" y="652881"/>
                  </a:moveTo>
                  <a:lnTo>
                    <a:pt x="792022" y="648042"/>
                  </a:lnTo>
                  <a:lnTo>
                    <a:pt x="789012" y="643331"/>
                  </a:lnTo>
                  <a:lnTo>
                    <a:pt x="787120" y="638543"/>
                  </a:lnTo>
                  <a:lnTo>
                    <a:pt x="786282" y="636917"/>
                  </a:lnTo>
                  <a:lnTo>
                    <a:pt x="786422" y="641642"/>
                  </a:lnTo>
                  <a:lnTo>
                    <a:pt x="783818" y="645795"/>
                  </a:lnTo>
                  <a:lnTo>
                    <a:pt x="788327" y="650836"/>
                  </a:lnTo>
                  <a:lnTo>
                    <a:pt x="793280" y="652881"/>
                  </a:lnTo>
                  <a:close/>
                </a:path>
                <a:path w="1006475" h="895984">
                  <a:moveTo>
                    <a:pt x="816000" y="75006"/>
                  </a:moveTo>
                  <a:lnTo>
                    <a:pt x="813600" y="71005"/>
                  </a:lnTo>
                  <a:lnTo>
                    <a:pt x="809599" y="75006"/>
                  </a:lnTo>
                  <a:lnTo>
                    <a:pt x="803211" y="78193"/>
                  </a:lnTo>
                  <a:lnTo>
                    <a:pt x="805611" y="82194"/>
                  </a:lnTo>
                  <a:lnTo>
                    <a:pt x="809599" y="78193"/>
                  </a:lnTo>
                  <a:lnTo>
                    <a:pt x="816000" y="75006"/>
                  </a:lnTo>
                  <a:close/>
                </a:path>
                <a:path w="1006475" h="895984">
                  <a:moveTo>
                    <a:pt x="839177" y="209270"/>
                  </a:moveTo>
                  <a:lnTo>
                    <a:pt x="836815" y="201066"/>
                  </a:lnTo>
                  <a:lnTo>
                    <a:pt x="831684" y="201777"/>
                  </a:lnTo>
                  <a:lnTo>
                    <a:pt x="830300" y="206235"/>
                  </a:lnTo>
                  <a:lnTo>
                    <a:pt x="839177" y="209270"/>
                  </a:lnTo>
                  <a:close/>
                </a:path>
                <a:path w="1006475" h="895984">
                  <a:moveTo>
                    <a:pt x="857554" y="799096"/>
                  </a:moveTo>
                  <a:lnTo>
                    <a:pt x="855484" y="793000"/>
                  </a:lnTo>
                  <a:lnTo>
                    <a:pt x="853554" y="786904"/>
                  </a:lnTo>
                  <a:lnTo>
                    <a:pt x="852830" y="781113"/>
                  </a:lnTo>
                  <a:lnTo>
                    <a:pt x="854354" y="775919"/>
                  </a:lnTo>
                  <a:lnTo>
                    <a:pt x="848766" y="778306"/>
                  </a:lnTo>
                  <a:lnTo>
                    <a:pt x="843965" y="774319"/>
                  </a:lnTo>
                  <a:lnTo>
                    <a:pt x="838377" y="776719"/>
                  </a:lnTo>
                  <a:lnTo>
                    <a:pt x="846315" y="781227"/>
                  </a:lnTo>
                  <a:lnTo>
                    <a:pt x="848563" y="788797"/>
                  </a:lnTo>
                  <a:lnTo>
                    <a:pt x="850506" y="795934"/>
                  </a:lnTo>
                  <a:lnTo>
                    <a:pt x="857554" y="799096"/>
                  </a:lnTo>
                  <a:close/>
                </a:path>
                <a:path w="1006475" h="895984">
                  <a:moveTo>
                    <a:pt x="910247" y="156806"/>
                  </a:moveTo>
                  <a:lnTo>
                    <a:pt x="908900" y="153022"/>
                  </a:lnTo>
                  <a:lnTo>
                    <a:pt x="903058" y="152984"/>
                  </a:lnTo>
                  <a:lnTo>
                    <a:pt x="899909" y="160515"/>
                  </a:lnTo>
                  <a:lnTo>
                    <a:pt x="910247" y="156806"/>
                  </a:lnTo>
                  <a:close/>
                </a:path>
                <a:path w="1006475" h="895984">
                  <a:moveTo>
                    <a:pt x="926287" y="245237"/>
                  </a:moveTo>
                  <a:lnTo>
                    <a:pt x="920559" y="244894"/>
                  </a:lnTo>
                  <a:lnTo>
                    <a:pt x="921791" y="249732"/>
                  </a:lnTo>
                  <a:lnTo>
                    <a:pt x="925271" y="252310"/>
                  </a:lnTo>
                  <a:lnTo>
                    <a:pt x="926287" y="245237"/>
                  </a:lnTo>
                  <a:close/>
                </a:path>
                <a:path w="1006475" h="895984">
                  <a:moveTo>
                    <a:pt x="971842" y="612876"/>
                  </a:moveTo>
                  <a:lnTo>
                    <a:pt x="957008" y="610285"/>
                  </a:lnTo>
                  <a:lnTo>
                    <a:pt x="956259" y="613168"/>
                  </a:lnTo>
                  <a:lnTo>
                    <a:pt x="963295" y="615911"/>
                  </a:lnTo>
                  <a:lnTo>
                    <a:pt x="971842" y="612876"/>
                  </a:lnTo>
                  <a:close/>
                </a:path>
                <a:path w="1006475" h="895984">
                  <a:moveTo>
                    <a:pt x="979030" y="514565"/>
                  </a:moveTo>
                  <a:lnTo>
                    <a:pt x="978344" y="508114"/>
                  </a:lnTo>
                  <a:lnTo>
                    <a:pt x="974737" y="512673"/>
                  </a:lnTo>
                  <a:lnTo>
                    <a:pt x="971283" y="520979"/>
                  </a:lnTo>
                  <a:lnTo>
                    <a:pt x="971042" y="525754"/>
                  </a:lnTo>
                  <a:lnTo>
                    <a:pt x="976642" y="525754"/>
                  </a:lnTo>
                  <a:lnTo>
                    <a:pt x="979030" y="515366"/>
                  </a:lnTo>
                  <a:lnTo>
                    <a:pt x="979030" y="514565"/>
                  </a:lnTo>
                  <a:close/>
                </a:path>
                <a:path w="1006475" h="895984">
                  <a:moveTo>
                    <a:pt x="1006208" y="428256"/>
                  </a:moveTo>
                  <a:lnTo>
                    <a:pt x="1003808" y="424256"/>
                  </a:lnTo>
                  <a:lnTo>
                    <a:pt x="1001407" y="425856"/>
                  </a:lnTo>
                  <a:lnTo>
                    <a:pt x="999020" y="426656"/>
                  </a:lnTo>
                  <a:lnTo>
                    <a:pt x="997419" y="423456"/>
                  </a:lnTo>
                  <a:lnTo>
                    <a:pt x="990219" y="428256"/>
                  </a:lnTo>
                  <a:lnTo>
                    <a:pt x="992771" y="434886"/>
                  </a:lnTo>
                  <a:lnTo>
                    <a:pt x="996823" y="440537"/>
                  </a:lnTo>
                  <a:lnTo>
                    <a:pt x="1000569" y="441858"/>
                  </a:lnTo>
                  <a:lnTo>
                    <a:pt x="1002207" y="435444"/>
                  </a:lnTo>
                  <a:lnTo>
                    <a:pt x="999820" y="437045"/>
                  </a:lnTo>
                  <a:lnTo>
                    <a:pt x="997419" y="437845"/>
                  </a:lnTo>
                  <a:lnTo>
                    <a:pt x="995819" y="434644"/>
                  </a:lnTo>
                  <a:lnTo>
                    <a:pt x="999820" y="431457"/>
                  </a:lnTo>
                  <a:lnTo>
                    <a:pt x="1006208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960852" y="9400032"/>
              <a:ext cx="1191260" cy="635000"/>
            </a:xfrm>
            <a:custGeom>
              <a:avLst/>
              <a:gdLst/>
              <a:ahLst/>
              <a:cxnLst/>
              <a:rect l="l" t="t" r="r" b="b"/>
              <a:pathLst>
                <a:path w="1191259" h="635000">
                  <a:moveTo>
                    <a:pt x="8788" y="232752"/>
                  </a:moveTo>
                  <a:lnTo>
                    <a:pt x="3987" y="232752"/>
                  </a:lnTo>
                  <a:lnTo>
                    <a:pt x="1587" y="226364"/>
                  </a:lnTo>
                  <a:lnTo>
                    <a:pt x="0" y="232752"/>
                  </a:lnTo>
                  <a:lnTo>
                    <a:pt x="0" y="236753"/>
                  </a:lnTo>
                  <a:lnTo>
                    <a:pt x="7188" y="237553"/>
                  </a:lnTo>
                  <a:lnTo>
                    <a:pt x="8788" y="232752"/>
                  </a:lnTo>
                  <a:close/>
                </a:path>
                <a:path w="1191259" h="635000">
                  <a:moveTo>
                    <a:pt x="87109" y="68110"/>
                  </a:moveTo>
                  <a:lnTo>
                    <a:pt x="83908" y="64122"/>
                  </a:lnTo>
                  <a:lnTo>
                    <a:pt x="77520" y="62522"/>
                  </a:lnTo>
                  <a:lnTo>
                    <a:pt x="77520" y="69710"/>
                  </a:lnTo>
                  <a:lnTo>
                    <a:pt x="80721" y="73710"/>
                  </a:lnTo>
                  <a:lnTo>
                    <a:pt x="86309" y="75311"/>
                  </a:lnTo>
                  <a:lnTo>
                    <a:pt x="87109" y="68110"/>
                  </a:lnTo>
                  <a:close/>
                </a:path>
                <a:path w="1191259" h="635000">
                  <a:moveTo>
                    <a:pt x="106286" y="256730"/>
                  </a:moveTo>
                  <a:lnTo>
                    <a:pt x="101904" y="252793"/>
                  </a:lnTo>
                  <a:lnTo>
                    <a:pt x="99390" y="257035"/>
                  </a:lnTo>
                  <a:lnTo>
                    <a:pt x="100330" y="261112"/>
                  </a:lnTo>
                  <a:lnTo>
                    <a:pt x="106286" y="256730"/>
                  </a:lnTo>
                  <a:close/>
                </a:path>
                <a:path w="1191259" h="635000">
                  <a:moveTo>
                    <a:pt x="109486" y="63322"/>
                  </a:moveTo>
                  <a:lnTo>
                    <a:pt x="103886" y="64122"/>
                  </a:lnTo>
                  <a:lnTo>
                    <a:pt x="96697" y="62522"/>
                  </a:lnTo>
                  <a:lnTo>
                    <a:pt x="95897" y="67322"/>
                  </a:lnTo>
                  <a:lnTo>
                    <a:pt x="101498" y="66522"/>
                  </a:lnTo>
                  <a:lnTo>
                    <a:pt x="108686" y="68110"/>
                  </a:lnTo>
                  <a:lnTo>
                    <a:pt x="109486" y="63322"/>
                  </a:lnTo>
                  <a:close/>
                </a:path>
                <a:path w="1191259" h="635000">
                  <a:moveTo>
                    <a:pt x="179019" y="213575"/>
                  </a:moveTo>
                  <a:lnTo>
                    <a:pt x="175082" y="210083"/>
                  </a:lnTo>
                  <a:lnTo>
                    <a:pt x="172720" y="214477"/>
                  </a:lnTo>
                  <a:lnTo>
                    <a:pt x="173507" y="218401"/>
                  </a:lnTo>
                  <a:lnTo>
                    <a:pt x="179019" y="213575"/>
                  </a:lnTo>
                  <a:close/>
                </a:path>
                <a:path w="1191259" h="635000">
                  <a:moveTo>
                    <a:pt x="180619" y="69710"/>
                  </a:moveTo>
                  <a:lnTo>
                    <a:pt x="175818" y="70510"/>
                  </a:lnTo>
                  <a:lnTo>
                    <a:pt x="174218" y="64122"/>
                  </a:lnTo>
                  <a:lnTo>
                    <a:pt x="171831" y="69710"/>
                  </a:lnTo>
                  <a:lnTo>
                    <a:pt x="171831" y="73710"/>
                  </a:lnTo>
                  <a:lnTo>
                    <a:pt x="179019" y="74510"/>
                  </a:lnTo>
                  <a:lnTo>
                    <a:pt x="180619" y="69710"/>
                  </a:lnTo>
                  <a:close/>
                </a:path>
                <a:path w="1191259" h="635000">
                  <a:moveTo>
                    <a:pt x="186207" y="267119"/>
                  </a:moveTo>
                  <a:lnTo>
                    <a:pt x="181825" y="263639"/>
                  </a:lnTo>
                  <a:lnTo>
                    <a:pt x="179311" y="268020"/>
                  </a:lnTo>
                  <a:lnTo>
                    <a:pt x="180251" y="271957"/>
                  </a:lnTo>
                  <a:lnTo>
                    <a:pt x="186207" y="267119"/>
                  </a:lnTo>
                  <a:close/>
                </a:path>
                <a:path w="1191259" h="635000">
                  <a:moveTo>
                    <a:pt x="190207" y="53733"/>
                  </a:moveTo>
                  <a:lnTo>
                    <a:pt x="185407" y="54533"/>
                  </a:lnTo>
                  <a:lnTo>
                    <a:pt x="183807" y="48133"/>
                  </a:lnTo>
                  <a:lnTo>
                    <a:pt x="181419" y="53733"/>
                  </a:lnTo>
                  <a:lnTo>
                    <a:pt x="181419" y="57721"/>
                  </a:lnTo>
                  <a:lnTo>
                    <a:pt x="188607" y="58521"/>
                  </a:lnTo>
                  <a:lnTo>
                    <a:pt x="190207" y="53733"/>
                  </a:lnTo>
                  <a:close/>
                </a:path>
                <a:path w="1191259" h="635000">
                  <a:moveTo>
                    <a:pt x="198196" y="296697"/>
                  </a:moveTo>
                  <a:lnTo>
                    <a:pt x="192608" y="296697"/>
                  </a:lnTo>
                  <a:lnTo>
                    <a:pt x="185407" y="295097"/>
                  </a:lnTo>
                  <a:lnTo>
                    <a:pt x="184607" y="300685"/>
                  </a:lnTo>
                  <a:lnTo>
                    <a:pt x="190207" y="299885"/>
                  </a:lnTo>
                  <a:lnTo>
                    <a:pt x="197396" y="301485"/>
                  </a:lnTo>
                  <a:lnTo>
                    <a:pt x="198196" y="296697"/>
                  </a:lnTo>
                  <a:close/>
                </a:path>
                <a:path w="1191259" h="635000">
                  <a:moveTo>
                    <a:pt x="206184" y="112877"/>
                  </a:moveTo>
                  <a:lnTo>
                    <a:pt x="202196" y="109677"/>
                  </a:lnTo>
                  <a:lnTo>
                    <a:pt x="196596" y="107276"/>
                  </a:lnTo>
                  <a:lnTo>
                    <a:pt x="196596" y="114465"/>
                  </a:lnTo>
                  <a:lnTo>
                    <a:pt x="199796" y="118465"/>
                  </a:lnTo>
                  <a:lnTo>
                    <a:pt x="205397" y="120065"/>
                  </a:lnTo>
                  <a:lnTo>
                    <a:pt x="206184" y="112877"/>
                  </a:lnTo>
                  <a:close/>
                </a:path>
                <a:path w="1191259" h="635000">
                  <a:moveTo>
                    <a:pt x="217906" y="202679"/>
                  </a:moveTo>
                  <a:lnTo>
                    <a:pt x="213779" y="205384"/>
                  </a:lnTo>
                  <a:lnTo>
                    <a:pt x="210261" y="208978"/>
                  </a:lnTo>
                  <a:lnTo>
                    <a:pt x="214985" y="207175"/>
                  </a:lnTo>
                  <a:lnTo>
                    <a:pt x="217906" y="202679"/>
                  </a:lnTo>
                  <a:close/>
                </a:path>
                <a:path w="1191259" h="635000">
                  <a:moveTo>
                    <a:pt x="220573" y="271919"/>
                  </a:moveTo>
                  <a:lnTo>
                    <a:pt x="213385" y="268719"/>
                  </a:lnTo>
                  <a:lnTo>
                    <a:pt x="212585" y="273519"/>
                  </a:lnTo>
                  <a:lnTo>
                    <a:pt x="204597" y="277507"/>
                  </a:lnTo>
                  <a:lnTo>
                    <a:pt x="212585" y="280708"/>
                  </a:lnTo>
                  <a:lnTo>
                    <a:pt x="213385" y="275907"/>
                  </a:lnTo>
                  <a:lnTo>
                    <a:pt x="220573" y="271919"/>
                  </a:lnTo>
                  <a:close/>
                </a:path>
                <a:path w="1191259" h="635000">
                  <a:moveTo>
                    <a:pt x="230962" y="482104"/>
                  </a:moveTo>
                  <a:lnTo>
                    <a:pt x="225577" y="477278"/>
                  </a:lnTo>
                  <a:lnTo>
                    <a:pt x="224370" y="481215"/>
                  </a:lnTo>
                  <a:lnTo>
                    <a:pt x="226466" y="485597"/>
                  </a:lnTo>
                  <a:lnTo>
                    <a:pt x="230962" y="482104"/>
                  </a:lnTo>
                  <a:close/>
                </a:path>
                <a:path w="1191259" h="635000">
                  <a:moveTo>
                    <a:pt x="231762" y="116065"/>
                  </a:moveTo>
                  <a:lnTo>
                    <a:pt x="223774" y="112877"/>
                  </a:lnTo>
                  <a:lnTo>
                    <a:pt x="222973" y="117665"/>
                  </a:lnTo>
                  <a:lnTo>
                    <a:pt x="214985" y="121666"/>
                  </a:lnTo>
                  <a:lnTo>
                    <a:pt x="222973" y="124866"/>
                  </a:lnTo>
                  <a:lnTo>
                    <a:pt x="223774" y="120065"/>
                  </a:lnTo>
                  <a:lnTo>
                    <a:pt x="231762" y="116065"/>
                  </a:lnTo>
                  <a:close/>
                </a:path>
                <a:path w="1191259" h="635000">
                  <a:moveTo>
                    <a:pt x="262940" y="462927"/>
                  </a:moveTo>
                  <a:lnTo>
                    <a:pt x="258140" y="462927"/>
                  </a:lnTo>
                  <a:lnTo>
                    <a:pt x="256540" y="456539"/>
                  </a:lnTo>
                  <a:lnTo>
                    <a:pt x="254139" y="462927"/>
                  </a:lnTo>
                  <a:lnTo>
                    <a:pt x="254139" y="466928"/>
                  </a:lnTo>
                  <a:lnTo>
                    <a:pt x="261340" y="467728"/>
                  </a:lnTo>
                  <a:lnTo>
                    <a:pt x="262940" y="462927"/>
                  </a:lnTo>
                  <a:close/>
                </a:path>
                <a:path w="1191259" h="635000">
                  <a:moveTo>
                    <a:pt x="268528" y="109677"/>
                  </a:moveTo>
                  <a:lnTo>
                    <a:pt x="263131" y="104838"/>
                  </a:lnTo>
                  <a:lnTo>
                    <a:pt x="261937" y="108775"/>
                  </a:lnTo>
                  <a:lnTo>
                    <a:pt x="264033" y="113157"/>
                  </a:lnTo>
                  <a:lnTo>
                    <a:pt x="268528" y="109677"/>
                  </a:lnTo>
                  <a:close/>
                </a:path>
                <a:path w="1191259" h="635000">
                  <a:moveTo>
                    <a:pt x="283718" y="164020"/>
                  </a:moveTo>
                  <a:lnTo>
                    <a:pt x="278917" y="164820"/>
                  </a:lnTo>
                  <a:lnTo>
                    <a:pt x="271729" y="163220"/>
                  </a:lnTo>
                  <a:lnTo>
                    <a:pt x="270129" y="168021"/>
                  </a:lnTo>
                  <a:lnTo>
                    <a:pt x="275717" y="167220"/>
                  </a:lnTo>
                  <a:lnTo>
                    <a:pt x="282917" y="168821"/>
                  </a:lnTo>
                  <a:lnTo>
                    <a:pt x="283718" y="164020"/>
                  </a:lnTo>
                  <a:close/>
                </a:path>
                <a:path w="1191259" h="635000">
                  <a:moveTo>
                    <a:pt x="285318" y="460527"/>
                  </a:moveTo>
                  <a:lnTo>
                    <a:pt x="282117" y="457339"/>
                  </a:lnTo>
                  <a:lnTo>
                    <a:pt x="276517" y="454939"/>
                  </a:lnTo>
                  <a:lnTo>
                    <a:pt x="276517" y="462127"/>
                  </a:lnTo>
                  <a:lnTo>
                    <a:pt x="279717" y="466128"/>
                  </a:lnTo>
                  <a:lnTo>
                    <a:pt x="285318" y="467728"/>
                  </a:lnTo>
                  <a:lnTo>
                    <a:pt x="285318" y="460527"/>
                  </a:lnTo>
                  <a:close/>
                </a:path>
                <a:path w="1191259" h="635000">
                  <a:moveTo>
                    <a:pt x="290106" y="225564"/>
                  </a:moveTo>
                  <a:lnTo>
                    <a:pt x="284822" y="220726"/>
                  </a:lnTo>
                  <a:lnTo>
                    <a:pt x="283819" y="224663"/>
                  </a:lnTo>
                  <a:lnTo>
                    <a:pt x="285953" y="229044"/>
                  </a:lnTo>
                  <a:lnTo>
                    <a:pt x="290106" y="225564"/>
                  </a:lnTo>
                  <a:close/>
                </a:path>
                <a:path w="1191259" h="635000">
                  <a:moveTo>
                    <a:pt x="302895" y="588403"/>
                  </a:moveTo>
                  <a:lnTo>
                    <a:pt x="298894" y="585203"/>
                  </a:lnTo>
                  <a:lnTo>
                    <a:pt x="293306" y="582815"/>
                  </a:lnTo>
                  <a:lnTo>
                    <a:pt x="293306" y="590003"/>
                  </a:lnTo>
                  <a:lnTo>
                    <a:pt x="296506" y="594004"/>
                  </a:lnTo>
                  <a:lnTo>
                    <a:pt x="302094" y="595604"/>
                  </a:lnTo>
                  <a:lnTo>
                    <a:pt x="302895" y="588403"/>
                  </a:lnTo>
                  <a:close/>
                </a:path>
                <a:path w="1191259" h="635000">
                  <a:moveTo>
                    <a:pt x="313283" y="81699"/>
                  </a:moveTo>
                  <a:lnTo>
                    <a:pt x="306095" y="78511"/>
                  </a:lnTo>
                  <a:lnTo>
                    <a:pt x="305295" y="83299"/>
                  </a:lnTo>
                  <a:lnTo>
                    <a:pt x="297294" y="87299"/>
                  </a:lnTo>
                  <a:lnTo>
                    <a:pt x="305295" y="90487"/>
                  </a:lnTo>
                  <a:lnTo>
                    <a:pt x="306095" y="85699"/>
                  </a:lnTo>
                  <a:lnTo>
                    <a:pt x="313283" y="81699"/>
                  </a:lnTo>
                  <a:close/>
                </a:path>
                <a:path w="1191259" h="635000">
                  <a:moveTo>
                    <a:pt x="335851" y="161239"/>
                  </a:moveTo>
                  <a:lnTo>
                    <a:pt x="331762" y="164122"/>
                  </a:lnTo>
                  <a:lnTo>
                    <a:pt x="328434" y="167754"/>
                  </a:lnTo>
                  <a:lnTo>
                    <a:pt x="333260" y="165620"/>
                  </a:lnTo>
                  <a:lnTo>
                    <a:pt x="335851" y="161239"/>
                  </a:lnTo>
                  <a:close/>
                </a:path>
                <a:path w="1191259" h="635000">
                  <a:moveTo>
                    <a:pt x="345249" y="88099"/>
                  </a:moveTo>
                  <a:lnTo>
                    <a:pt x="341210" y="84607"/>
                  </a:lnTo>
                  <a:lnTo>
                    <a:pt x="338658" y="88988"/>
                  </a:lnTo>
                  <a:lnTo>
                    <a:pt x="339407" y="92925"/>
                  </a:lnTo>
                  <a:lnTo>
                    <a:pt x="345249" y="88099"/>
                  </a:lnTo>
                  <a:close/>
                </a:path>
                <a:path w="1191259" h="635000">
                  <a:moveTo>
                    <a:pt x="366560" y="174828"/>
                  </a:moveTo>
                  <a:lnTo>
                    <a:pt x="362432" y="177711"/>
                  </a:lnTo>
                  <a:lnTo>
                    <a:pt x="358914" y="181343"/>
                  </a:lnTo>
                  <a:lnTo>
                    <a:pt x="363639" y="179209"/>
                  </a:lnTo>
                  <a:lnTo>
                    <a:pt x="366560" y="174828"/>
                  </a:lnTo>
                  <a:close/>
                </a:path>
                <a:path w="1191259" h="635000">
                  <a:moveTo>
                    <a:pt x="385406" y="479323"/>
                  </a:moveTo>
                  <a:lnTo>
                    <a:pt x="381317" y="482206"/>
                  </a:lnTo>
                  <a:lnTo>
                    <a:pt x="377977" y="485838"/>
                  </a:lnTo>
                  <a:lnTo>
                    <a:pt x="382816" y="483704"/>
                  </a:lnTo>
                  <a:lnTo>
                    <a:pt x="385406" y="479323"/>
                  </a:lnTo>
                  <a:close/>
                </a:path>
                <a:path w="1191259" h="635000">
                  <a:moveTo>
                    <a:pt x="401993" y="562025"/>
                  </a:moveTo>
                  <a:lnTo>
                    <a:pt x="396405" y="562825"/>
                  </a:lnTo>
                  <a:lnTo>
                    <a:pt x="389204" y="561238"/>
                  </a:lnTo>
                  <a:lnTo>
                    <a:pt x="388404" y="566026"/>
                  </a:lnTo>
                  <a:lnTo>
                    <a:pt x="394004" y="565226"/>
                  </a:lnTo>
                  <a:lnTo>
                    <a:pt x="401193" y="566826"/>
                  </a:lnTo>
                  <a:lnTo>
                    <a:pt x="401993" y="562025"/>
                  </a:lnTo>
                  <a:close/>
                </a:path>
                <a:path w="1191259" h="635000">
                  <a:moveTo>
                    <a:pt x="409994" y="152031"/>
                  </a:moveTo>
                  <a:lnTo>
                    <a:pt x="404393" y="152031"/>
                  </a:lnTo>
                  <a:lnTo>
                    <a:pt x="397205" y="150431"/>
                  </a:lnTo>
                  <a:lnTo>
                    <a:pt x="396405" y="156032"/>
                  </a:lnTo>
                  <a:lnTo>
                    <a:pt x="401993" y="155232"/>
                  </a:lnTo>
                  <a:lnTo>
                    <a:pt x="409194" y="156832"/>
                  </a:lnTo>
                  <a:lnTo>
                    <a:pt x="409994" y="152031"/>
                  </a:lnTo>
                  <a:close/>
                </a:path>
                <a:path w="1191259" h="635000">
                  <a:moveTo>
                    <a:pt x="437159" y="144843"/>
                  </a:moveTo>
                  <a:lnTo>
                    <a:pt x="431431" y="139560"/>
                  </a:lnTo>
                  <a:lnTo>
                    <a:pt x="430263" y="143344"/>
                  </a:lnTo>
                  <a:lnTo>
                    <a:pt x="432549" y="147878"/>
                  </a:lnTo>
                  <a:lnTo>
                    <a:pt x="437159" y="144843"/>
                  </a:lnTo>
                  <a:close/>
                </a:path>
                <a:path w="1191259" h="635000">
                  <a:moveTo>
                    <a:pt x="463550" y="71272"/>
                  </a:moveTo>
                  <a:lnTo>
                    <a:pt x="457441" y="74409"/>
                  </a:lnTo>
                  <a:lnTo>
                    <a:pt x="451180" y="80987"/>
                  </a:lnTo>
                  <a:lnTo>
                    <a:pt x="457136" y="83299"/>
                  </a:lnTo>
                  <a:lnTo>
                    <a:pt x="457136" y="79298"/>
                  </a:lnTo>
                  <a:lnTo>
                    <a:pt x="463550" y="71272"/>
                  </a:lnTo>
                  <a:close/>
                </a:path>
                <a:path w="1191259" h="635000">
                  <a:moveTo>
                    <a:pt x="464337" y="26555"/>
                  </a:moveTo>
                  <a:lnTo>
                    <a:pt x="458609" y="21386"/>
                  </a:lnTo>
                  <a:lnTo>
                    <a:pt x="457441" y="25361"/>
                  </a:lnTo>
                  <a:lnTo>
                    <a:pt x="459727" y="29933"/>
                  </a:lnTo>
                  <a:lnTo>
                    <a:pt x="464337" y="26555"/>
                  </a:lnTo>
                  <a:close/>
                </a:path>
                <a:path w="1191259" h="635000">
                  <a:moveTo>
                    <a:pt x="468325" y="252730"/>
                  </a:moveTo>
                  <a:lnTo>
                    <a:pt x="463537" y="252730"/>
                  </a:lnTo>
                  <a:lnTo>
                    <a:pt x="461137" y="246341"/>
                  </a:lnTo>
                  <a:lnTo>
                    <a:pt x="459536" y="252730"/>
                  </a:lnTo>
                  <a:lnTo>
                    <a:pt x="459536" y="256730"/>
                  </a:lnTo>
                  <a:lnTo>
                    <a:pt x="466737" y="257530"/>
                  </a:lnTo>
                  <a:lnTo>
                    <a:pt x="468325" y="252730"/>
                  </a:lnTo>
                  <a:close/>
                </a:path>
                <a:path w="1191259" h="635000">
                  <a:moveTo>
                    <a:pt x="471525" y="51333"/>
                  </a:moveTo>
                  <a:lnTo>
                    <a:pt x="466242" y="46494"/>
                  </a:lnTo>
                  <a:lnTo>
                    <a:pt x="465239" y="50431"/>
                  </a:lnTo>
                  <a:lnTo>
                    <a:pt x="467372" y="54813"/>
                  </a:lnTo>
                  <a:lnTo>
                    <a:pt x="471525" y="51333"/>
                  </a:lnTo>
                  <a:close/>
                </a:path>
                <a:path w="1191259" h="635000">
                  <a:moveTo>
                    <a:pt x="484390" y="577164"/>
                  </a:moveTo>
                  <a:lnTo>
                    <a:pt x="480123" y="580009"/>
                  </a:lnTo>
                  <a:lnTo>
                    <a:pt x="476745" y="583463"/>
                  </a:lnTo>
                  <a:lnTo>
                    <a:pt x="481914" y="581215"/>
                  </a:lnTo>
                  <a:lnTo>
                    <a:pt x="484390" y="577164"/>
                  </a:lnTo>
                  <a:close/>
                </a:path>
                <a:path w="1191259" h="635000">
                  <a:moveTo>
                    <a:pt x="509892" y="105676"/>
                  </a:moveTo>
                  <a:lnTo>
                    <a:pt x="504494" y="100850"/>
                  </a:lnTo>
                  <a:lnTo>
                    <a:pt x="503301" y="104775"/>
                  </a:lnTo>
                  <a:lnTo>
                    <a:pt x="505396" y="109169"/>
                  </a:lnTo>
                  <a:lnTo>
                    <a:pt x="509892" y="105676"/>
                  </a:lnTo>
                  <a:close/>
                </a:path>
                <a:path w="1191259" h="635000">
                  <a:moveTo>
                    <a:pt x="542658" y="291896"/>
                  </a:moveTo>
                  <a:lnTo>
                    <a:pt x="537260" y="287058"/>
                  </a:lnTo>
                  <a:lnTo>
                    <a:pt x="536067" y="290995"/>
                  </a:lnTo>
                  <a:lnTo>
                    <a:pt x="538162" y="295376"/>
                  </a:lnTo>
                  <a:lnTo>
                    <a:pt x="542658" y="291896"/>
                  </a:lnTo>
                  <a:close/>
                </a:path>
                <a:path w="1191259" h="635000">
                  <a:moveTo>
                    <a:pt x="554837" y="374167"/>
                  </a:moveTo>
                  <a:lnTo>
                    <a:pt x="550748" y="377012"/>
                  </a:lnTo>
                  <a:lnTo>
                    <a:pt x="547420" y="380453"/>
                  </a:lnTo>
                  <a:lnTo>
                    <a:pt x="552246" y="378206"/>
                  </a:lnTo>
                  <a:lnTo>
                    <a:pt x="554837" y="374167"/>
                  </a:lnTo>
                  <a:close/>
                </a:path>
                <a:path w="1191259" h="635000">
                  <a:moveTo>
                    <a:pt x="561835" y="156832"/>
                  </a:moveTo>
                  <a:lnTo>
                    <a:pt x="556247" y="157632"/>
                  </a:lnTo>
                  <a:lnTo>
                    <a:pt x="549046" y="156032"/>
                  </a:lnTo>
                  <a:lnTo>
                    <a:pt x="548246" y="160820"/>
                  </a:lnTo>
                  <a:lnTo>
                    <a:pt x="553847" y="160020"/>
                  </a:lnTo>
                  <a:lnTo>
                    <a:pt x="561035" y="161620"/>
                  </a:lnTo>
                  <a:lnTo>
                    <a:pt x="561835" y="156832"/>
                  </a:lnTo>
                  <a:close/>
                </a:path>
                <a:path w="1191259" h="635000">
                  <a:moveTo>
                    <a:pt x="565035" y="292696"/>
                  </a:moveTo>
                  <a:lnTo>
                    <a:pt x="558647" y="291896"/>
                  </a:lnTo>
                  <a:lnTo>
                    <a:pt x="557847" y="285508"/>
                  </a:lnTo>
                  <a:lnTo>
                    <a:pt x="552246" y="283908"/>
                  </a:lnTo>
                  <a:lnTo>
                    <a:pt x="551891" y="290449"/>
                  </a:lnTo>
                  <a:lnTo>
                    <a:pt x="555942" y="295490"/>
                  </a:lnTo>
                  <a:lnTo>
                    <a:pt x="561352" y="296938"/>
                  </a:lnTo>
                  <a:lnTo>
                    <a:pt x="565035" y="292696"/>
                  </a:lnTo>
                  <a:close/>
                </a:path>
                <a:path w="1191259" h="635000">
                  <a:moveTo>
                    <a:pt x="567436" y="9779"/>
                  </a:moveTo>
                  <a:lnTo>
                    <a:pt x="564070" y="7112"/>
                  </a:lnTo>
                  <a:lnTo>
                    <a:pt x="560933" y="2286"/>
                  </a:lnTo>
                  <a:lnTo>
                    <a:pt x="557657" y="0"/>
                  </a:lnTo>
                  <a:lnTo>
                    <a:pt x="553847" y="4978"/>
                  </a:lnTo>
                  <a:lnTo>
                    <a:pt x="556247" y="4978"/>
                  </a:lnTo>
                  <a:lnTo>
                    <a:pt x="558647" y="5778"/>
                  </a:lnTo>
                  <a:lnTo>
                    <a:pt x="557847" y="8978"/>
                  </a:lnTo>
                  <a:lnTo>
                    <a:pt x="554647" y="9779"/>
                  </a:lnTo>
                  <a:lnTo>
                    <a:pt x="549046" y="8978"/>
                  </a:lnTo>
                  <a:lnTo>
                    <a:pt x="549046" y="12966"/>
                  </a:lnTo>
                  <a:lnTo>
                    <a:pt x="556247" y="12966"/>
                  </a:lnTo>
                  <a:lnTo>
                    <a:pt x="565835" y="15367"/>
                  </a:lnTo>
                  <a:lnTo>
                    <a:pt x="567436" y="9779"/>
                  </a:lnTo>
                  <a:close/>
                </a:path>
                <a:path w="1191259" h="635000">
                  <a:moveTo>
                    <a:pt x="588213" y="149631"/>
                  </a:moveTo>
                  <a:lnTo>
                    <a:pt x="583412" y="150431"/>
                  </a:lnTo>
                  <a:lnTo>
                    <a:pt x="576224" y="148831"/>
                  </a:lnTo>
                  <a:lnTo>
                    <a:pt x="574624" y="153631"/>
                  </a:lnTo>
                  <a:lnTo>
                    <a:pt x="580224" y="152831"/>
                  </a:lnTo>
                  <a:lnTo>
                    <a:pt x="587413" y="154432"/>
                  </a:lnTo>
                  <a:lnTo>
                    <a:pt x="588213" y="149631"/>
                  </a:lnTo>
                  <a:close/>
                </a:path>
                <a:path w="1191259" h="635000">
                  <a:moveTo>
                    <a:pt x="611111" y="314680"/>
                  </a:moveTo>
                  <a:lnTo>
                    <a:pt x="606996" y="317576"/>
                  </a:lnTo>
                  <a:lnTo>
                    <a:pt x="603478" y="321208"/>
                  </a:lnTo>
                  <a:lnTo>
                    <a:pt x="608190" y="319074"/>
                  </a:lnTo>
                  <a:lnTo>
                    <a:pt x="611111" y="314680"/>
                  </a:lnTo>
                  <a:close/>
                </a:path>
                <a:path w="1191259" h="635000">
                  <a:moveTo>
                    <a:pt x="616978" y="101688"/>
                  </a:moveTo>
                  <a:lnTo>
                    <a:pt x="612190" y="100888"/>
                  </a:lnTo>
                  <a:lnTo>
                    <a:pt x="607390" y="93687"/>
                  </a:lnTo>
                  <a:lnTo>
                    <a:pt x="603402" y="100888"/>
                  </a:lnTo>
                  <a:lnTo>
                    <a:pt x="608990" y="101688"/>
                  </a:lnTo>
                  <a:lnTo>
                    <a:pt x="613791" y="108877"/>
                  </a:lnTo>
                  <a:lnTo>
                    <a:pt x="616978" y="101688"/>
                  </a:lnTo>
                  <a:close/>
                </a:path>
                <a:path w="1191259" h="635000">
                  <a:moveTo>
                    <a:pt x="689711" y="625970"/>
                  </a:moveTo>
                  <a:lnTo>
                    <a:pt x="684911" y="625970"/>
                  </a:lnTo>
                  <a:lnTo>
                    <a:pt x="683323" y="619569"/>
                  </a:lnTo>
                  <a:lnTo>
                    <a:pt x="680923" y="625970"/>
                  </a:lnTo>
                  <a:lnTo>
                    <a:pt x="680923" y="629970"/>
                  </a:lnTo>
                  <a:lnTo>
                    <a:pt x="688111" y="630770"/>
                  </a:lnTo>
                  <a:lnTo>
                    <a:pt x="689711" y="625970"/>
                  </a:lnTo>
                  <a:close/>
                </a:path>
                <a:path w="1191259" h="635000">
                  <a:moveTo>
                    <a:pt x="698500" y="92087"/>
                  </a:moveTo>
                  <a:lnTo>
                    <a:pt x="697699" y="84099"/>
                  </a:lnTo>
                  <a:lnTo>
                    <a:pt x="696099" y="78511"/>
                  </a:lnTo>
                  <a:lnTo>
                    <a:pt x="690511" y="75311"/>
                  </a:lnTo>
                  <a:lnTo>
                    <a:pt x="688911" y="84899"/>
                  </a:lnTo>
                  <a:lnTo>
                    <a:pt x="690511" y="90487"/>
                  </a:lnTo>
                  <a:lnTo>
                    <a:pt x="698500" y="92087"/>
                  </a:lnTo>
                  <a:close/>
                </a:path>
                <a:path w="1191259" h="635000">
                  <a:moveTo>
                    <a:pt x="717867" y="219583"/>
                  </a:moveTo>
                  <a:lnTo>
                    <a:pt x="713790" y="222465"/>
                  </a:lnTo>
                  <a:lnTo>
                    <a:pt x="710450" y="226098"/>
                  </a:lnTo>
                  <a:lnTo>
                    <a:pt x="715289" y="223964"/>
                  </a:lnTo>
                  <a:lnTo>
                    <a:pt x="717867" y="219583"/>
                  </a:lnTo>
                  <a:close/>
                </a:path>
                <a:path w="1191259" h="635000">
                  <a:moveTo>
                    <a:pt x="721677" y="80899"/>
                  </a:moveTo>
                  <a:lnTo>
                    <a:pt x="716889" y="80098"/>
                  </a:lnTo>
                  <a:lnTo>
                    <a:pt x="708088" y="80098"/>
                  </a:lnTo>
                  <a:lnTo>
                    <a:pt x="707301" y="87299"/>
                  </a:lnTo>
                  <a:lnTo>
                    <a:pt x="712089" y="89700"/>
                  </a:lnTo>
                  <a:lnTo>
                    <a:pt x="720877" y="88900"/>
                  </a:lnTo>
                  <a:lnTo>
                    <a:pt x="720877" y="83299"/>
                  </a:lnTo>
                  <a:lnTo>
                    <a:pt x="721677" y="80899"/>
                  </a:lnTo>
                  <a:close/>
                </a:path>
                <a:path w="1191259" h="635000">
                  <a:moveTo>
                    <a:pt x="725678" y="191198"/>
                  </a:moveTo>
                  <a:lnTo>
                    <a:pt x="720077" y="191998"/>
                  </a:lnTo>
                  <a:lnTo>
                    <a:pt x="718489" y="185597"/>
                  </a:lnTo>
                  <a:lnTo>
                    <a:pt x="716889" y="191198"/>
                  </a:lnTo>
                  <a:lnTo>
                    <a:pt x="716889" y="195186"/>
                  </a:lnTo>
                  <a:lnTo>
                    <a:pt x="724077" y="195986"/>
                  </a:lnTo>
                  <a:lnTo>
                    <a:pt x="725678" y="191198"/>
                  </a:lnTo>
                  <a:close/>
                </a:path>
                <a:path w="1191259" h="635000">
                  <a:moveTo>
                    <a:pt x="747255" y="196786"/>
                  </a:moveTo>
                  <a:lnTo>
                    <a:pt x="741591" y="196329"/>
                  </a:lnTo>
                  <a:lnTo>
                    <a:pt x="736663" y="193090"/>
                  </a:lnTo>
                  <a:lnTo>
                    <a:pt x="732650" y="191503"/>
                  </a:lnTo>
                  <a:lnTo>
                    <a:pt x="729678" y="195986"/>
                  </a:lnTo>
                  <a:lnTo>
                    <a:pt x="733323" y="198247"/>
                  </a:lnTo>
                  <a:lnTo>
                    <a:pt x="739063" y="200888"/>
                  </a:lnTo>
                  <a:lnTo>
                    <a:pt x="744512" y="201269"/>
                  </a:lnTo>
                  <a:lnTo>
                    <a:pt x="747255" y="196786"/>
                  </a:lnTo>
                  <a:close/>
                </a:path>
                <a:path w="1191259" h="635000">
                  <a:moveTo>
                    <a:pt x="749655" y="135255"/>
                  </a:moveTo>
                  <a:lnTo>
                    <a:pt x="744372" y="129971"/>
                  </a:lnTo>
                  <a:lnTo>
                    <a:pt x="743356" y="133756"/>
                  </a:lnTo>
                  <a:lnTo>
                    <a:pt x="745490" y="138290"/>
                  </a:lnTo>
                  <a:lnTo>
                    <a:pt x="749655" y="135255"/>
                  </a:lnTo>
                  <a:close/>
                </a:path>
                <a:path w="1191259" h="635000">
                  <a:moveTo>
                    <a:pt x="751433" y="488010"/>
                  </a:moveTo>
                  <a:lnTo>
                    <a:pt x="747356" y="490702"/>
                  </a:lnTo>
                  <a:lnTo>
                    <a:pt x="744016" y="494296"/>
                  </a:lnTo>
                  <a:lnTo>
                    <a:pt x="748855" y="492506"/>
                  </a:lnTo>
                  <a:lnTo>
                    <a:pt x="751433" y="488010"/>
                  </a:lnTo>
                  <a:close/>
                </a:path>
                <a:path w="1191259" h="635000">
                  <a:moveTo>
                    <a:pt x="760844" y="525272"/>
                  </a:moveTo>
                  <a:lnTo>
                    <a:pt x="756793" y="521779"/>
                  </a:lnTo>
                  <a:lnTo>
                    <a:pt x="754253" y="526161"/>
                  </a:lnTo>
                  <a:lnTo>
                    <a:pt x="755002" y="530098"/>
                  </a:lnTo>
                  <a:lnTo>
                    <a:pt x="760844" y="525272"/>
                  </a:lnTo>
                  <a:close/>
                </a:path>
                <a:path w="1191259" h="635000">
                  <a:moveTo>
                    <a:pt x="780326" y="16167"/>
                  </a:moveTo>
                  <a:lnTo>
                    <a:pt x="776008" y="12573"/>
                  </a:lnTo>
                  <a:lnTo>
                    <a:pt x="768032" y="16167"/>
                  </a:lnTo>
                  <a:lnTo>
                    <a:pt x="778484" y="19761"/>
                  </a:lnTo>
                  <a:lnTo>
                    <a:pt x="780326" y="16167"/>
                  </a:lnTo>
                  <a:close/>
                </a:path>
                <a:path w="1191259" h="635000">
                  <a:moveTo>
                    <a:pt x="815187" y="399796"/>
                  </a:moveTo>
                  <a:lnTo>
                    <a:pt x="811136" y="396303"/>
                  </a:lnTo>
                  <a:lnTo>
                    <a:pt x="808596" y="400685"/>
                  </a:lnTo>
                  <a:lnTo>
                    <a:pt x="809345" y="404622"/>
                  </a:lnTo>
                  <a:lnTo>
                    <a:pt x="815187" y="399796"/>
                  </a:lnTo>
                  <a:close/>
                </a:path>
                <a:path w="1191259" h="635000">
                  <a:moveTo>
                    <a:pt x="819188" y="629970"/>
                  </a:moveTo>
                  <a:lnTo>
                    <a:pt x="814387" y="629970"/>
                  </a:lnTo>
                  <a:lnTo>
                    <a:pt x="812787" y="623570"/>
                  </a:lnTo>
                  <a:lnTo>
                    <a:pt x="810387" y="629970"/>
                  </a:lnTo>
                  <a:lnTo>
                    <a:pt x="810387" y="633958"/>
                  </a:lnTo>
                  <a:lnTo>
                    <a:pt x="817587" y="634758"/>
                  </a:lnTo>
                  <a:lnTo>
                    <a:pt x="819188" y="629970"/>
                  </a:lnTo>
                  <a:close/>
                </a:path>
                <a:path w="1191259" h="635000">
                  <a:moveTo>
                    <a:pt x="919086" y="16662"/>
                  </a:moveTo>
                  <a:lnTo>
                    <a:pt x="914742" y="13258"/>
                  </a:lnTo>
                  <a:lnTo>
                    <a:pt x="907097" y="16967"/>
                  </a:lnTo>
                  <a:lnTo>
                    <a:pt x="917435" y="20231"/>
                  </a:lnTo>
                  <a:lnTo>
                    <a:pt x="919086" y="16662"/>
                  </a:lnTo>
                  <a:close/>
                </a:path>
                <a:path w="1191259" h="635000">
                  <a:moveTo>
                    <a:pt x="920686" y="325462"/>
                  </a:moveTo>
                  <a:lnTo>
                    <a:pt x="915885" y="325462"/>
                  </a:lnTo>
                  <a:lnTo>
                    <a:pt x="914285" y="319074"/>
                  </a:lnTo>
                  <a:lnTo>
                    <a:pt x="911898" y="325462"/>
                  </a:lnTo>
                  <a:lnTo>
                    <a:pt x="911898" y="329463"/>
                  </a:lnTo>
                  <a:lnTo>
                    <a:pt x="919086" y="330263"/>
                  </a:lnTo>
                  <a:lnTo>
                    <a:pt x="920686" y="325462"/>
                  </a:lnTo>
                  <a:close/>
                </a:path>
                <a:path w="1191259" h="635000">
                  <a:moveTo>
                    <a:pt x="951052" y="35344"/>
                  </a:moveTo>
                  <a:lnTo>
                    <a:pt x="945654" y="30060"/>
                  </a:lnTo>
                  <a:lnTo>
                    <a:pt x="944460" y="33845"/>
                  </a:lnTo>
                  <a:lnTo>
                    <a:pt x="946556" y="38379"/>
                  </a:lnTo>
                  <a:lnTo>
                    <a:pt x="951052" y="35344"/>
                  </a:lnTo>
                  <a:close/>
                </a:path>
                <a:path w="1191259" h="635000">
                  <a:moveTo>
                    <a:pt x="958430" y="14516"/>
                  </a:moveTo>
                  <a:lnTo>
                    <a:pt x="954354" y="17360"/>
                  </a:lnTo>
                  <a:lnTo>
                    <a:pt x="951014" y="20815"/>
                  </a:lnTo>
                  <a:lnTo>
                    <a:pt x="955852" y="18567"/>
                  </a:lnTo>
                  <a:lnTo>
                    <a:pt x="958430" y="14516"/>
                  </a:lnTo>
                  <a:close/>
                </a:path>
                <a:path w="1191259" h="635000">
                  <a:moveTo>
                    <a:pt x="963041" y="617181"/>
                  </a:moveTo>
                  <a:lnTo>
                    <a:pt x="962240" y="614781"/>
                  </a:lnTo>
                  <a:lnTo>
                    <a:pt x="953452" y="614781"/>
                  </a:lnTo>
                  <a:lnTo>
                    <a:pt x="953452" y="622769"/>
                  </a:lnTo>
                  <a:lnTo>
                    <a:pt x="962240" y="622769"/>
                  </a:lnTo>
                  <a:lnTo>
                    <a:pt x="962240" y="620369"/>
                  </a:lnTo>
                  <a:lnTo>
                    <a:pt x="963041" y="617181"/>
                  </a:lnTo>
                  <a:close/>
                </a:path>
                <a:path w="1191259" h="635000">
                  <a:moveTo>
                    <a:pt x="999007" y="283108"/>
                  </a:moveTo>
                  <a:lnTo>
                    <a:pt x="992822" y="275907"/>
                  </a:lnTo>
                  <a:lnTo>
                    <a:pt x="990320" y="280111"/>
                  </a:lnTo>
                  <a:lnTo>
                    <a:pt x="992149" y="285800"/>
                  </a:lnTo>
                  <a:lnTo>
                    <a:pt x="999007" y="283108"/>
                  </a:lnTo>
                  <a:close/>
                </a:path>
                <a:path w="1191259" h="635000">
                  <a:moveTo>
                    <a:pt x="1004595" y="132054"/>
                  </a:moveTo>
                  <a:lnTo>
                    <a:pt x="1002207" y="125653"/>
                  </a:lnTo>
                  <a:lnTo>
                    <a:pt x="996607" y="122466"/>
                  </a:lnTo>
                  <a:lnTo>
                    <a:pt x="995006" y="132054"/>
                  </a:lnTo>
                  <a:lnTo>
                    <a:pt x="996607" y="137642"/>
                  </a:lnTo>
                  <a:lnTo>
                    <a:pt x="1004595" y="139242"/>
                  </a:lnTo>
                  <a:lnTo>
                    <a:pt x="1004595" y="132054"/>
                  </a:lnTo>
                  <a:close/>
                </a:path>
                <a:path w="1191259" h="635000">
                  <a:moveTo>
                    <a:pt x="1013396" y="579615"/>
                  </a:moveTo>
                  <a:lnTo>
                    <a:pt x="1007999" y="574332"/>
                  </a:lnTo>
                  <a:lnTo>
                    <a:pt x="1006792" y="578116"/>
                  </a:lnTo>
                  <a:lnTo>
                    <a:pt x="1008900" y="582650"/>
                  </a:lnTo>
                  <a:lnTo>
                    <a:pt x="1013396" y="579615"/>
                  </a:lnTo>
                  <a:close/>
                </a:path>
                <a:path w="1191259" h="635000">
                  <a:moveTo>
                    <a:pt x="1056652" y="329361"/>
                  </a:moveTo>
                  <a:lnTo>
                    <a:pt x="1053909" y="325653"/>
                  </a:lnTo>
                  <a:lnTo>
                    <a:pt x="1046162" y="330263"/>
                  </a:lnTo>
                  <a:lnTo>
                    <a:pt x="1054138" y="333514"/>
                  </a:lnTo>
                  <a:lnTo>
                    <a:pt x="1056652" y="329361"/>
                  </a:lnTo>
                  <a:close/>
                </a:path>
                <a:path w="1191259" h="635000">
                  <a:moveTo>
                    <a:pt x="1070940" y="478917"/>
                  </a:moveTo>
                  <a:lnTo>
                    <a:pt x="1066139" y="478917"/>
                  </a:lnTo>
                  <a:lnTo>
                    <a:pt x="1064539" y="472516"/>
                  </a:lnTo>
                  <a:lnTo>
                    <a:pt x="1062139" y="478917"/>
                  </a:lnTo>
                  <a:lnTo>
                    <a:pt x="1062139" y="482904"/>
                  </a:lnTo>
                  <a:lnTo>
                    <a:pt x="1069340" y="483704"/>
                  </a:lnTo>
                  <a:lnTo>
                    <a:pt x="1070940" y="478917"/>
                  </a:lnTo>
                  <a:close/>
                </a:path>
                <a:path w="1191259" h="635000">
                  <a:moveTo>
                    <a:pt x="1088517" y="495693"/>
                  </a:moveTo>
                  <a:lnTo>
                    <a:pt x="1082929" y="494893"/>
                  </a:lnTo>
                  <a:lnTo>
                    <a:pt x="1078928" y="487705"/>
                  </a:lnTo>
                  <a:lnTo>
                    <a:pt x="1074928" y="494893"/>
                  </a:lnTo>
                  <a:lnTo>
                    <a:pt x="1080528" y="495693"/>
                  </a:lnTo>
                  <a:lnTo>
                    <a:pt x="1085316" y="502894"/>
                  </a:lnTo>
                  <a:lnTo>
                    <a:pt x="1088517" y="495693"/>
                  </a:lnTo>
                  <a:close/>
                </a:path>
                <a:path w="1191259" h="635000">
                  <a:moveTo>
                    <a:pt x="1102385" y="238010"/>
                  </a:moveTo>
                  <a:lnTo>
                    <a:pt x="1098003" y="235648"/>
                  </a:lnTo>
                  <a:lnTo>
                    <a:pt x="1094079" y="238239"/>
                  </a:lnTo>
                  <a:lnTo>
                    <a:pt x="1098905" y="245541"/>
                  </a:lnTo>
                  <a:lnTo>
                    <a:pt x="1102385" y="238010"/>
                  </a:lnTo>
                  <a:close/>
                </a:path>
                <a:path w="1191259" h="635000">
                  <a:moveTo>
                    <a:pt x="1113294" y="333451"/>
                  </a:moveTo>
                  <a:lnTo>
                    <a:pt x="1109294" y="329463"/>
                  </a:lnTo>
                  <a:lnTo>
                    <a:pt x="1103706" y="327863"/>
                  </a:lnTo>
                  <a:lnTo>
                    <a:pt x="1103706" y="335051"/>
                  </a:lnTo>
                  <a:lnTo>
                    <a:pt x="1106893" y="339051"/>
                  </a:lnTo>
                  <a:lnTo>
                    <a:pt x="1112494" y="340652"/>
                  </a:lnTo>
                  <a:lnTo>
                    <a:pt x="1113294" y="333451"/>
                  </a:lnTo>
                  <a:close/>
                </a:path>
                <a:path w="1191259" h="635000">
                  <a:moveTo>
                    <a:pt x="1127683" y="521271"/>
                  </a:moveTo>
                  <a:lnTo>
                    <a:pt x="1122883" y="522071"/>
                  </a:lnTo>
                  <a:lnTo>
                    <a:pt x="1120482" y="515683"/>
                  </a:lnTo>
                  <a:lnTo>
                    <a:pt x="1118882" y="521271"/>
                  </a:lnTo>
                  <a:lnTo>
                    <a:pt x="1118882" y="525272"/>
                  </a:lnTo>
                  <a:lnTo>
                    <a:pt x="1126083" y="526072"/>
                  </a:lnTo>
                  <a:lnTo>
                    <a:pt x="1127683" y="521271"/>
                  </a:lnTo>
                  <a:close/>
                </a:path>
                <a:path w="1191259" h="635000">
                  <a:moveTo>
                    <a:pt x="1139672" y="324662"/>
                  </a:moveTo>
                  <a:lnTo>
                    <a:pt x="1135735" y="321183"/>
                  </a:lnTo>
                  <a:lnTo>
                    <a:pt x="1133373" y="325564"/>
                  </a:lnTo>
                  <a:lnTo>
                    <a:pt x="1134160" y="329501"/>
                  </a:lnTo>
                  <a:lnTo>
                    <a:pt x="1139672" y="324662"/>
                  </a:lnTo>
                  <a:close/>
                </a:path>
                <a:path w="1191259" h="635000">
                  <a:moveTo>
                    <a:pt x="1174826" y="124866"/>
                  </a:moveTo>
                  <a:lnTo>
                    <a:pt x="1170038" y="125653"/>
                  </a:lnTo>
                  <a:lnTo>
                    <a:pt x="1162050" y="124066"/>
                  </a:lnTo>
                  <a:lnTo>
                    <a:pt x="1161249" y="128854"/>
                  </a:lnTo>
                  <a:lnTo>
                    <a:pt x="1166837" y="128054"/>
                  </a:lnTo>
                  <a:lnTo>
                    <a:pt x="1174038" y="129654"/>
                  </a:lnTo>
                  <a:lnTo>
                    <a:pt x="1174826" y="124866"/>
                  </a:lnTo>
                  <a:close/>
                </a:path>
                <a:path w="1191259" h="635000">
                  <a:moveTo>
                    <a:pt x="1191120" y="243649"/>
                  </a:moveTo>
                  <a:lnTo>
                    <a:pt x="1186802" y="240233"/>
                  </a:lnTo>
                  <a:lnTo>
                    <a:pt x="1178826" y="243941"/>
                  </a:lnTo>
                  <a:lnTo>
                    <a:pt x="1189278" y="247205"/>
                  </a:lnTo>
                  <a:lnTo>
                    <a:pt x="1191120" y="24364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929674" y="9081325"/>
              <a:ext cx="1104900" cy="1085850"/>
            </a:xfrm>
            <a:custGeom>
              <a:avLst/>
              <a:gdLst/>
              <a:ahLst/>
              <a:cxnLst/>
              <a:rect l="l" t="t" r="r" b="b"/>
              <a:pathLst>
                <a:path w="1104900" h="1085850">
                  <a:moveTo>
                    <a:pt x="6400" y="431584"/>
                  </a:moveTo>
                  <a:lnTo>
                    <a:pt x="4800" y="426783"/>
                  </a:lnTo>
                  <a:lnTo>
                    <a:pt x="4800" y="420395"/>
                  </a:lnTo>
                  <a:lnTo>
                    <a:pt x="0" y="420395"/>
                  </a:lnTo>
                  <a:lnTo>
                    <a:pt x="1600" y="425183"/>
                  </a:lnTo>
                  <a:lnTo>
                    <a:pt x="800" y="431584"/>
                  </a:lnTo>
                  <a:lnTo>
                    <a:pt x="6400" y="431584"/>
                  </a:lnTo>
                  <a:close/>
                </a:path>
                <a:path w="1104900" h="1085850">
                  <a:moveTo>
                    <a:pt x="59309" y="255384"/>
                  </a:moveTo>
                  <a:lnTo>
                    <a:pt x="54851" y="255054"/>
                  </a:lnTo>
                  <a:lnTo>
                    <a:pt x="50546" y="257860"/>
                  </a:lnTo>
                  <a:lnTo>
                    <a:pt x="55143" y="261340"/>
                  </a:lnTo>
                  <a:lnTo>
                    <a:pt x="59309" y="255384"/>
                  </a:lnTo>
                  <a:close/>
                </a:path>
                <a:path w="1104900" h="1085850">
                  <a:moveTo>
                    <a:pt x="87922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22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22" y="581825"/>
                  </a:lnTo>
                  <a:close/>
                </a:path>
                <a:path w="1104900" h="1085850">
                  <a:moveTo>
                    <a:pt x="87922" y="278130"/>
                  </a:moveTo>
                  <a:lnTo>
                    <a:pt x="80721" y="277329"/>
                  </a:lnTo>
                  <a:lnTo>
                    <a:pt x="76733" y="278130"/>
                  </a:lnTo>
                  <a:lnTo>
                    <a:pt x="76733" y="285318"/>
                  </a:lnTo>
                  <a:lnTo>
                    <a:pt x="82321" y="285318"/>
                  </a:lnTo>
                  <a:lnTo>
                    <a:pt x="81521" y="281330"/>
                  </a:lnTo>
                  <a:lnTo>
                    <a:pt x="87922" y="278130"/>
                  </a:lnTo>
                  <a:close/>
                </a:path>
                <a:path w="1104900" h="1085850">
                  <a:moveTo>
                    <a:pt x="91490" y="399364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21" y="398005"/>
                  </a:lnTo>
                  <a:lnTo>
                    <a:pt x="91490" y="399364"/>
                  </a:lnTo>
                  <a:close/>
                </a:path>
                <a:path w="1104900" h="1085850">
                  <a:moveTo>
                    <a:pt x="94310" y="296506"/>
                  </a:moveTo>
                  <a:lnTo>
                    <a:pt x="86321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09" y="305308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104900" h="1085850">
                  <a:moveTo>
                    <a:pt x="95173" y="586130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15" y="587819"/>
                  </a:lnTo>
                  <a:lnTo>
                    <a:pt x="95173" y="586130"/>
                  </a:lnTo>
                  <a:close/>
                </a:path>
                <a:path w="1104900" h="1085850">
                  <a:moveTo>
                    <a:pt x="98958" y="27927"/>
                  </a:moveTo>
                  <a:lnTo>
                    <a:pt x="96913" y="23177"/>
                  </a:lnTo>
                  <a:lnTo>
                    <a:pt x="92760" y="18427"/>
                  </a:lnTo>
                  <a:lnTo>
                    <a:pt x="89509" y="17589"/>
                  </a:lnTo>
                  <a:lnTo>
                    <a:pt x="86321" y="21577"/>
                  </a:lnTo>
                  <a:lnTo>
                    <a:pt x="94310" y="27978"/>
                  </a:lnTo>
                  <a:lnTo>
                    <a:pt x="95910" y="28778"/>
                  </a:lnTo>
                  <a:lnTo>
                    <a:pt x="98958" y="27927"/>
                  </a:lnTo>
                  <a:close/>
                </a:path>
                <a:path w="1104900" h="1085850">
                  <a:moveTo>
                    <a:pt x="104533" y="98717"/>
                  </a:moveTo>
                  <a:lnTo>
                    <a:pt x="99402" y="97409"/>
                  </a:lnTo>
                  <a:lnTo>
                    <a:pt x="95326" y="98945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104900" h="1085850">
                  <a:moveTo>
                    <a:pt x="158927" y="685444"/>
                  </a:moveTo>
                  <a:lnTo>
                    <a:pt x="155054" y="682536"/>
                  </a:lnTo>
                  <a:lnTo>
                    <a:pt x="155854" y="676935"/>
                  </a:lnTo>
                  <a:lnTo>
                    <a:pt x="155054" y="666546"/>
                  </a:lnTo>
                  <a:lnTo>
                    <a:pt x="151053" y="674535"/>
                  </a:lnTo>
                  <a:lnTo>
                    <a:pt x="150774" y="681075"/>
                  </a:lnTo>
                  <a:lnTo>
                    <a:pt x="155448" y="684834"/>
                  </a:lnTo>
                  <a:lnTo>
                    <a:pt x="158927" y="685444"/>
                  </a:lnTo>
                  <a:close/>
                </a:path>
                <a:path w="1104900" h="1085850">
                  <a:moveTo>
                    <a:pt x="160223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54" y="728091"/>
                  </a:lnTo>
                  <a:lnTo>
                    <a:pt x="160223" y="729437"/>
                  </a:lnTo>
                  <a:close/>
                </a:path>
                <a:path w="1104900" h="1085850">
                  <a:moveTo>
                    <a:pt x="239001" y="528828"/>
                  </a:moveTo>
                  <a:lnTo>
                    <a:pt x="235077" y="525691"/>
                  </a:lnTo>
                  <a:lnTo>
                    <a:pt x="230682" y="523443"/>
                  </a:lnTo>
                  <a:lnTo>
                    <a:pt x="234175" y="527481"/>
                  </a:lnTo>
                  <a:lnTo>
                    <a:pt x="239001" y="528828"/>
                  </a:lnTo>
                  <a:close/>
                </a:path>
                <a:path w="1104900" h="1085850">
                  <a:moveTo>
                    <a:pt x="245364" y="191808"/>
                  </a:moveTo>
                  <a:lnTo>
                    <a:pt x="243763" y="187820"/>
                  </a:lnTo>
                  <a:lnTo>
                    <a:pt x="244563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64" y="191808"/>
                  </a:lnTo>
                  <a:close/>
                </a:path>
                <a:path w="1104900" h="1085850">
                  <a:moveTo>
                    <a:pt x="269976" y="763663"/>
                  </a:moveTo>
                  <a:lnTo>
                    <a:pt x="264845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76" y="763663"/>
                  </a:lnTo>
                  <a:close/>
                </a:path>
                <a:path w="1104900" h="1085850">
                  <a:moveTo>
                    <a:pt x="271576" y="96316"/>
                  </a:moveTo>
                  <a:lnTo>
                    <a:pt x="266446" y="95008"/>
                  </a:lnTo>
                  <a:lnTo>
                    <a:pt x="262356" y="96545"/>
                  </a:lnTo>
                  <a:lnTo>
                    <a:pt x="268541" y="100698"/>
                  </a:lnTo>
                  <a:lnTo>
                    <a:pt x="271576" y="96316"/>
                  </a:lnTo>
                  <a:close/>
                </a:path>
                <a:path w="1104900" h="1085850">
                  <a:moveTo>
                    <a:pt x="277164" y="170649"/>
                  </a:moveTo>
                  <a:lnTo>
                    <a:pt x="272034" y="169329"/>
                  </a:lnTo>
                  <a:lnTo>
                    <a:pt x="267957" y="170865"/>
                  </a:lnTo>
                  <a:lnTo>
                    <a:pt x="274129" y="175031"/>
                  </a:lnTo>
                  <a:lnTo>
                    <a:pt x="277164" y="170649"/>
                  </a:lnTo>
                  <a:close/>
                </a:path>
                <a:path w="1104900" h="1085850">
                  <a:moveTo>
                    <a:pt x="278130" y="199009"/>
                  </a:moveTo>
                  <a:lnTo>
                    <a:pt x="273329" y="199809"/>
                  </a:lnTo>
                  <a:lnTo>
                    <a:pt x="266941" y="193408"/>
                  </a:lnTo>
                  <a:lnTo>
                    <a:pt x="265341" y="201409"/>
                  </a:lnTo>
                  <a:lnTo>
                    <a:pt x="270941" y="201409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104900" h="1085850">
                  <a:moveTo>
                    <a:pt x="278930" y="800"/>
                  </a:moveTo>
                  <a:lnTo>
                    <a:pt x="271729" y="0"/>
                  </a:lnTo>
                  <a:lnTo>
                    <a:pt x="266941" y="800"/>
                  </a:lnTo>
                  <a:lnTo>
                    <a:pt x="267741" y="7988"/>
                  </a:lnTo>
                  <a:lnTo>
                    <a:pt x="273329" y="7988"/>
                  </a:lnTo>
                  <a:lnTo>
                    <a:pt x="272529" y="4000"/>
                  </a:lnTo>
                  <a:lnTo>
                    <a:pt x="278930" y="800"/>
                  </a:lnTo>
                  <a:close/>
                </a:path>
                <a:path w="1104900" h="1085850">
                  <a:moveTo>
                    <a:pt x="280060" y="498043"/>
                  </a:moveTo>
                  <a:lnTo>
                    <a:pt x="274929" y="493915"/>
                  </a:lnTo>
                  <a:lnTo>
                    <a:pt x="274129" y="499516"/>
                  </a:lnTo>
                  <a:lnTo>
                    <a:pt x="270141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53" y="503504"/>
                  </a:lnTo>
                  <a:lnTo>
                    <a:pt x="265341" y="505904"/>
                  </a:lnTo>
                  <a:lnTo>
                    <a:pt x="268744" y="502678"/>
                  </a:lnTo>
                  <a:lnTo>
                    <a:pt x="275831" y="500507"/>
                  </a:lnTo>
                  <a:lnTo>
                    <a:pt x="280060" y="498043"/>
                  </a:lnTo>
                  <a:close/>
                </a:path>
                <a:path w="1104900" h="1085850">
                  <a:moveTo>
                    <a:pt x="314464" y="566851"/>
                  </a:moveTo>
                  <a:lnTo>
                    <a:pt x="310502" y="563854"/>
                  </a:lnTo>
                  <a:lnTo>
                    <a:pt x="305930" y="561454"/>
                  </a:lnTo>
                  <a:lnTo>
                    <a:pt x="309295" y="565048"/>
                  </a:lnTo>
                  <a:lnTo>
                    <a:pt x="314464" y="566851"/>
                  </a:lnTo>
                  <a:close/>
                </a:path>
                <a:path w="1104900" h="1085850">
                  <a:moveTo>
                    <a:pt x="327837" y="494461"/>
                  </a:moveTo>
                  <a:lnTo>
                    <a:pt x="323380" y="494322"/>
                  </a:lnTo>
                  <a:lnTo>
                    <a:pt x="319074" y="497166"/>
                  </a:lnTo>
                  <a:lnTo>
                    <a:pt x="323684" y="500316"/>
                  </a:lnTo>
                  <a:lnTo>
                    <a:pt x="327837" y="494461"/>
                  </a:lnTo>
                  <a:close/>
                </a:path>
                <a:path w="1104900" h="1085850">
                  <a:moveTo>
                    <a:pt x="332778" y="153060"/>
                  </a:moveTo>
                  <a:lnTo>
                    <a:pt x="327685" y="151752"/>
                  </a:lnTo>
                  <a:lnTo>
                    <a:pt x="323786" y="153289"/>
                  </a:lnTo>
                  <a:lnTo>
                    <a:pt x="330073" y="157441"/>
                  </a:lnTo>
                  <a:lnTo>
                    <a:pt x="332778" y="153060"/>
                  </a:lnTo>
                  <a:close/>
                </a:path>
                <a:path w="1104900" h="1085850">
                  <a:moveTo>
                    <a:pt x="334073" y="506704"/>
                  </a:moveTo>
                  <a:lnTo>
                    <a:pt x="327456" y="507822"/>
                  </a:lnTo>
                  <a:lnTo>
                    <a:pt x="323088" y="512597"/>
                  </a:lnTo>
                  <a:lnTo>
                    <a:pt x="322605" y="517829"/>
                  </a:lnTo>
                  <a:lnTo>
                    <a:pt x="327685" y="520293"/>
                  </a:lnTo>
                  <a:lnTo>
                    <a:pt x="327685" y="514692"/>
                  </a:lnTo>
                  <a:lnTo>
                    <a:pt x="333273" y="512305"/>
                  </a:lnTo>
                  <a:lnTo>
                    <a:pt x="334073" y="506704"/>
                  </a:lnTo>
                  <a:close/>
                </a:path>
                <a:path w="1104900" h="1085850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79"/>
                  </a:lnTo>
                  <a:lnTo>
                    <a:pt x="329374" y="642569"/>
                  </a:lnTo>
                  <a:lnTo>
                    <a:pt x="326567" y="645274"/>
                  </a:lnTo>
                  <a:lnTo>
                    <a:pt x="330873" y="647369"/>
                  </a:lnTo>
                  <a:lnTo>
                    <a:pt x="333756" y="644486"/>
                  </a:lnTo>
                  <a:lnTo>
                    <a:pt x="338963" y="641667"/>
                  </a:lnTo>
                  <a:lnTo>
                    <a:pt x="341325" y="638708"/>
                  </a:lnTo>
                  <a:close/>
                </a:path>
                <a:path w="1104900" h="1085850">
                  <a:moveTo>
                    <a:pt x="342430" y="882357"/>
                  </a:moveTo>
                  <a:lnTo>
                    <a:pt x="338874" y="878344"/>
                  </a:lnTo>
                  <a:lnTo>
                    <a:pt x="335127" y="883259"/>
                  </a:lnTo>
                  <a:lnTo>
                    <a:pt x="328079" y="887730"/>
                  </a:lnTo>
                  <a:lnTo>
                    <a:pt x="324027" y="892505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72" y="886536"/>
                  </a:lnTo>
                  <a:lnTo>
                    <a:pt x="342430" y="882357"/>
                  </a:lnTo>
                  <a:close/>
                </a:path>
                <a:path w="1104900" h="1085850">
                  <a:moveTo>
                    <a:pt x="344627" y="253898"/>
                  </a:moveTo>
                  <a:lnTo>
                    <a:pt x="340169" y="253758"/>
                  </a:lnTo>
                  <a:lnTo>
                    <a:pt x="335864" y="256603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104900" h="1085850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20"/>
                  </a:lnTo>
                  <a:lnTo>
                    <a:pt x="349745" y="189966"/>
                  </a:lnTo>
                  <a:close/>
                </a:path>
                <a:path w="1104900" h="1085850">
                  <a:moveTo>
                    <a:pt x="354850" y="417995"/>
                  </a:moveTo>
                  <a:lnTo>
                    <a:pt x="348462" y="417195"/>
                  </a:lnTo>
                  <a:lnTo>
                    <a:pt x="344462" y="417995"/>
                  </a:lnTo>
                  <a:lnTo>
                    <a:pt x="344462" y="425183"/>
                  </a:lnTo>
                  <a:lnTo>
                    <a:pt x="350062" y="425183"/>
                  </a:lnTo>
                  <a:lnTo>
                    <a:pt x="348462" y="420395"/>
                  </a:lnTo>
                  <a:lnTo>
                    <a:pt x="354850" y="417995"/>
                  </a:lnTo>
                  <a:close/>
                </a:path>
                <a:path w="1104900" h="1085850">
                  <a:moveTo>
                    <a:pt x="374027" y="839978"/>
                  </a:moveTo>
                  <a:lnTo>
                    <a:pt x="366839" y="839177"/>
                  </a:lnTo>
                  <a:lnTo>
                    <a:pt x="362051" y="839978"/>
                  </a:lnTo>
                  <a:lnTo>
                    <a:pt x="362839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27" y="839978"/>
                  </a:lnTo>
                  <a:close/>
                </a:path>
                <a:path w="1104900" h="1085850">
                  <a:moveTo>
                    <a:pt x="385229" y="370840"/>
                  </a:moveTo>
                  <a:lnTo>
                    <a:pt x="382828" y="362051"/>
                  </a:lnTo>
                  <a:lnTo>
                    <a:pt x="376161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40" y="374040"/>
                  </a:lnTo>
                  <a:lnTo>
                    <a:pt x="374027" y="367639"/>
                  </a:lnTo>
                  <a:lnTo>
                    <a:pt x="385229" y="370840"/>
                  </a:lnTo>
                  <a:close/>
                </a:path>
                <a:path w="1104900" h="1085850">
                  <a:moveTo>
                    <a:pt x="397002" y="966952"/>
                  </a:moveTo>
                  <a:lnTo>
                    <a:pt x="390817" y="960666"/>
                  </a:lnTo>
                  <a:lnTo>
                    <a:pt x="388683" y="968756"/>
                  </a:lnTo>
                  <a:lnTo>
                    <a:pt x="393509" y="970254"/>
                  </a:lnTo>
                  <a:lnTo>
                    <a:pt x="397002" y="966952"/>
                  </a:lnTo>
                  <a:close/>
                </a:path>
                <a:path w="1104900" h="1085850">
                  <a:moveTo>
                    <a:pt x="405206" y="1011809"/>
                  </a:moveTo>
                  <a:lnTo>
                    <a:pt x="397205" y="1012609"/>
                  </a:lnTo>
                  <a:lnTo>
                    <a:pt x="394017" y="1016609"/>
                  </a:lnTo>
                  <a:lnTo>
                    <a:pt x="393217" y="1022197"/>
                  </a:lnTo>
                  <a:lnTo>
                    <a:pt x="401205" y="1021397"/>
                  </a:lnTo>
                  <a:lnTo>
                    <a:pt x="404406" y="1017409"/>
                  </a:lnTo>
                  <a:lnTo>
                    <a:pt x="405206" y="1011809"/>
                  </a:lnTo>
                  <a:close/>
                </a:path>
                <a:path w="1104900" h="1085850">
                  <a:moveTo>
                    <a:pt x="405206" y="241363"/>
                  </a:moveTo>
                  <a:lnTo>
                    <a:pt x="403606" y="236575"/>
                  </a:lnTo>
                  <a:lnTo>
                    <a:pt x="403606" y="229374"/>
                  </a:lnTo>
                  <a:lnTo>
                    <a:pt x="398805" y="230174"/>
                  </a:lnTo>
                  <a:lnTo>
                    <a:pt x="400405" y="234975"/>
                  </a:lnTo>
                  <a:lnTo>
                    <a:pt x="399605" y="241363"/>
                  </a:lnTo>
                  <a:lnTo>
                    <a:pt x="405206" y="241363"/>
                  </a:lnTo>
                  <a:close/>
                </a:path>
                <a:path w="1104900" h="1085850">
                  <a:moveTo>
                    <a:pt x="408393" y="288518"/>
                  </a:moveTo>
                  <a:lnTo>
                    <a:pt x="402805" y="289318"/>
                  </a:lnTo>
                  <a:lnTo>
                    <a:pt x="401205" y="282917"/>
                  </a:lnTo>
                  <a:lnTo>
                    <a:pt x="399605" y="288518"/>
                  </a:lnTo>
                  <a:lnTo>
                    <a:pt x="399605" y="292519"/>
                  </a:lnTo>
                  <a:lnTo>
                    <a:pt x="406806" y="293319"/>
                  </a:lnTo>
                  <a:lnTo>
                    <a:pt x="408393" y="288518"/>
                  </a:lnTo>
                  <a:close/>
                </a:path>
                <a:path w="1104900" h="1085850">
                  <a:moveTo>
                    <a:pt x="411175" y="317487"/>
                  </a:moveTo>
                  <a:lnTo>
                    <a:pt x="407200" y="314490"/>
                  </a:lnTo>
                  <a:lnTo>
                    <a:pt x="402628" y="312089"/>
                  </a:lnTo>
                  <a:lnTo>
                    <a:pt x="406006" y="315696"/>
                  </a:lnTo>
                  <a:lnTo>
                    <a:pt x="411175" y="317487"/>
                  </a:lnTo>
                  <a:close/>
                </a:path>
                <a:path w="1104900" h="1085850">
                  <a:moveTo>
                    <a:pt x="418477" y="286664"/>
                  </a:moveTo>
                  <a:lnTo>
                    <a:pt x="414693" y="283527"/>
                  </a:lnTo>
                  <a:lnTo>
                    <a:pt x="410159" y="281279"/>
                  </a:lnTo>
                  <a:lnTo>
                    <a:pt x="413194" y="285318"/>
                  </a:lnTo>
                  <a:lnTo>
                    <a:pt x="418477" y="286664"/>
                  </a:lnTo>
                  <a:close/>
                </a:path>
                <a:path w="1104900" h="1085850">
                  <a:moveTo>
                    <a:pt x="418630" y="1039393"/>
                  </a:moveTo>
                  <a:lnTo>
                    <a:pt x="413499" y="1038085"/>
                  </a:lnTo>
                  <a:lnTo>
                    <a:pt x="409409" y="1039622"/>
                  </a:lnTo>
                  <a:lnTo>
                    <a:pt x="415594" y="1043774"/>
                  </a:lnTo>
                  <a:lnTo>
                    <a:pt x="418630" y="1039393"/>
                  </a:lnTo>
                  <a:close/>
                </a:path>
                <a:path w="1104900" h="1085850">
                  <a:moveTo>
                    <a:pt x="436384" y="901052"/>
                  </a:moveTo>
                  <a:lnTo>
                    <a:pt x="431482" y="899820"/>
                  </a:lnTo>
                  <a:lnTo>
                    <a:pt x="425818" y="902627"/>
                  </a:lnTo>
                  <a:lnTo>
                    <a:pt x="429983" y="907910"/>
                  </a:lnTo>
                  <a:lnTo>
                    <a:pt x="436384" y="901052"/>
                  </a:lnTo>
                  <a:close/>
                </a:path>
                <a:path w="1104900" h="1085850">
                  <a:moveTo>
                    <a:pt x="438010" y="642327"/>
                  </a:moveTo>
                  <a:lnTo>
                    <a:pt x="434073" y="639178"/>
                  </a:lnTo>
                  <a:lnTo>
                    <a:pt x="429691" y="636930"/>
                  </a:lnTo>
                  <a:lnTo>
                    <a:pt x="433171" y="640969"/>
                  </a:lnTo>
                  <a:lnTo>
                    <a:pt x="438010" y="642327"/>
                  </a:lnTo>
                  <a:close/>
                </a:path>
                <a:path w="1104900" h="1085850">
                  <a:moveTo>
                    <a:pt x="444360" y="351663"/>
                  </a:moveTo>
                  <a:lnTo>
                    <a:pt x="442760" y="346862"/>
                  </a:lnTo>
                  <a:lnTo>
                    <a:pt x="442760" y="339674"/>
                  </a:lnTo>
                  <a:lnTo>
                    <a:pt x="437972" y="340461"/>
                  </a:lnTo>
                  <a:lnTo>
                    <a:pt x="439572" y="345262"/>
                  </a:lnTo>
                  <a:lnTo>
                    <a:pt x="438772" y="351663"/>
                  </a:lnTo>
                  <a:lnTo>
                    <a:pt x="444360" y="351663"/>
                  </a:lnTo>
                  <a:close/>
                </a:path>
                <a:path w="1104900" h="1085850">
                  <a:moveTo>
                    <a:pt x="445960" y="175831"/>
                  </a:moveTo>
                  <a:lnTo>
                    <a:pt x="441172" y="176631"/>
                  </a:lnTo>
                  <a:lnTo>
                    <a:pt x="434771" y="170230"/>
                  </a:lnTo>
                  <a:lnTo>
                    <a:pt x="433171" y="178231"/>
                  </a:lnTo>
                  <a:lnTo>
                    <a:pt x="438772" y="177431"/>
                  </a:lnTo>
                  <a:lnTo>
                    <a:pt x="445160" y="183819"/>
                  </a:lnTo>
                  <a:lnTo>
                    <a:pt x="445960" y="175831"/>
                  </a:lnTo>
                  <a:close/>
                </a:path>
                <a:path w="1104900" h="1085850">
                  <a:moveTo>
                    <a:pt x="446760" y="151053"/>
                  </a:moveTo>
                  <a:lnTo>
                    <a:pt x="438772" y="151853"/>
                  </a:lnTo>
                  <a:lnTo>
                    <a:pt x="435571" y="155854"/>
                  </a:lnTo>
                  <a:lnTo>
                    <a:pt x="434771" y="161442"/>
                  </a:lnTo>
                  <a:lnTo>
                    <a:pt x="442760" y="159842"/>
                  </a:lnTo>
                  <a:lnTo>
                    <a:pt x="445160" y="155854"/>
                  </a:lnTo>
                  <a:lnTo>
                    <a:pt x="446760" y="151053"/>
                  </a:lnTo>
                  <a:close/>
                </a:path>
                <a:path w="1104900" h="1085850">
                  <a:moveTo>
                    <a:pt x="462114" y="368185"/>
                  </a:moveTo>
                  <a:lnTo>
                    <a:pt x="457657" y="368046"/>
                  </a:lnTo>
                  <a:lnTo>
                    <a:pt x="453339" y="370890"/>
                  </a:lnTo>
                  <a:lnTo>
                    <a:pt x="457949" y="374040"/>
                  </a:lnTo>
                  <a:lnTo>
                    <a:pt x="462114" y="368185"/>
                  </a:lnTo>
                  <a:close/>
                </a:path>
                <a:path w="1104900" h="1085850">
                  <a:moveTo>
                    <a:pt x="463016" y="209829"/>
                  </a:moveTo>
                  <a:lnTo>
                    <a:pt x="458749" y="209499"/>
                  </a:lnTo>
                  <a:lnTo>
                    <a:pt x="454482" y="212305"/>
                  </a:lnTo>
                  <a:lnTo>
                    <a:pt x="458749" y="215785"/>
                  </a:lnTo>
                  <a:lnTo>
                    <a:pt x="463016" y="209829"/>
                  </a:lnTo>
                  <a:close/>
                </a:path>
                <a:path w="1104900" h="1085850">
                  <a:moveTo>
                    <a:pt x="471385" y="649655"/>
                  </a:moveTo>
                  <a:lnTo>
                    <a:pt x="465937" y="648169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22"/>
                  </a:lnTo>
                  <a:lnTo>
                    <a:pt x="470535" y="653465"/>
                  </a:lnTo>
                  <a:lnTo>
                    <a:pt x="471385" y="649655"/>
                  </a:lnTo>
                  <a:close/>
                </a:path>
                <a:path w="1104900" h="1085850">
                  <a:moveTo>
                    <a:pt x="471538" y="488327"/>
                  </a:moveTo>
                  <a:lnTo>
                    <a:pt x="469938" y="484327"/>
                  </a:lnTo>
                  <a:lnTo>
                    <a:pt x="469938" y="477139"/>
                  </a:lnTo>
                  <a:lnTo>
                    <a:pt x="465137" y="477139"/>
                  </a:lnTo>
                  <a:lnTo>
                    <a:pt x="466737" y="481926"/>
                  </a:lnTo>
                  <a:lnTo>
                    <a:pt x="465937" y="488327"/>
                  </a:lnTo>
                  <a:lnTo>
                    <a:pt x="471538" y="488327"/>
                  </a:lnTo>
                  <a:close/>
                </a:path>
                <a:path w="1104900" h="1085850">
                  <a:moveTo>
                    <a:pt x="474738" y="636181"/>
                  </a:moveTo>
                  <a:lnTo>
                    <a:pt x="467537" y="635381"/>
                  </a:lnTo>
                  <a:lnTo>
                    <a:pt x="463550" y="636181"/>
                  </a:lnTo>
                  <a:lnTo>
                    <a:pt x="463550" y="643369"/>
                  </a:lnTo>
                  <a:lnTo>
                    <a:pt x="469138" y="643369"/>
                  </a:lnTo>
                  <a:lnTo>
                    <a:pt x="468337" y="638581"/>
                  </a:lnTo>
                  <a:lnTo>
                    <a:pt x="474738" y="636181"/>
                  </a:lnTo>
                  <a:close/>
                </a:path>
                <a:path w="1104900" h="1085850">
                  <a:moveTo>
                    <a:pt x="485127" y="511505"/>
                  </a:moveTo>
                  <a:lnTo>
                    <a:pt x="483527" y="506704"/>
                  </a:lnTo>
                  <a:lnTo>
                    <a:pt x="483527" y="499516"/>
                  </a:lnTo>
                  <a:lnTo>
                    <a:pt x="478726" y="500316"/>
                  </a:lnTo>
                  <a:lnTo>
                    <a:pt x="480326" y="505104"/>
                  </a:lnTo>
                  <a:lnTo>
                    <a:pt x="479526" y="511505"/>
                  </a:lnTo>
                  <a:lnTo>
                    <a:pt x="485127" y="511505"/>
                  </a:lnTo>
                  <a:close/>
                </a:path>
                <a:path w="1104900" h="1085850">
                  <a:moveTo>
                    <a:pt x="502005" y="987031"/>
                  </a:moveTo>
                  <a:lnTo>
                    <a:pt x="498373" y="983818"/>
                  </a:lnTo>
                  <a:lnTo>
                    <a:pt x="491515" y="989431"/>
                  </a:lnTo>
                  <a:lnTo>
                    <a:pt x="500392" y="991450"/>
                  </a:lnTo>
                  <a:lnTo>
                    <a:pt x="502005" y="987031"/>
                  </a:lnTo>
                  <a:close/>
                </a:path>
                <a:path w="1104900" h="1085850">
                  <a:moveTo>
                    <a:pt x="515861" y="1068120"/>
                  </a:moveTo>
                  <a:lnTo>
                    <a:pt x="509905" y="1062164"/>
                  </a:lnTo>
                  <a:lnTo>
                    <a:pt x="508889" y="1071943"/>
                  </a:lnTo>
                  <a:lnTo>
                    <a:pt x="513194" y="1072654"/>
                  </a:lnTo>
                  <a:lnTo>
                    <a:pt x="515861" y="1068120"/>
                  </a:lnTo>
                  <a:close/>
                </a:path>
                <a:path w="1104900" h="1085850">
                  <a:moveTo>
                    <a:pt x="518858" y="425729"/>
                  </a:moveTo>
                  <a:lnTo>
                    <a:pt x="514400" y="425589"/>
                  </a:lnTo>
                  <a:lnTo>
                    <a:pt x="510082" y="428434"/>
                  </a:lnTo>
                  <a:lnTo>
                    <a:pt x="514692" y="431584"/>
                  </a:lnTo>
                  <a:lnTo>
                    <a:pt x="518858" y="425729"/>
                  </a:lnTo>
                  <a:close/>
                </a:path>
                <a:path w="1104900" h="1085850">
                  <a:moveTo>
                    <a:pt x="519493" y="190220"/>
                  </a:moveTo>
                  <a:lnTo>
                    <a:pt x="514096" y="184937"/>
                  </a:lnTo>
                  <a:lnTo>
                    <a:pt x="512902" y="188722"/>
                  </a:lnTo>
                  <a:lnTo>
                    <a:pt x="514997" y="193243"/>
                  </a:lnTo>
                  <a:lnTo>
                    <a:pt x="519493" y="190220"/>
                  </a:lnTo>
                  <a:close/>
                </a:path>
                <a:path w="1104900" h="1085850">
                  <a:moveTo>
                    <a:pt x="527481" y="1081341"/>
                  </a:moveTo>
                  <a:lnTo>
                    <a:pt x="524129" y="1079131"/>
                  </a:lnTo>
                  <a:lnTo>
                    <a:pt x="520992" y="1074445"/>
                  </a:lnTo>
                  <a:lnTo>
                    <a:pt x="517702" y="1072019"/>
                  </a:lnTo>
                  <a:lnTo>
                    <a:pt x="513892" y="1076540"/>
                  </a:lnTo>
                  <a:lnTo>
                    <a:pt x="518604" y="1078306"/>
                  </a:lnTo>
                  <a:lnTo>
                    <a:pt x="522185" y="1082840"/>
                  </a:lnTo>
                  <a:lnTo>
                    <a:pt x="525018" y="1085430"/>
                  </a:lnTo>
                  <a:lnTo>
                    <a:pt x="527481" y="1081341"/>
                  </a:lnTo>
                  <a:close/>
                </a:path>
                <a:path w="1104900" h="1085850">
                  <a:moveTo>
                    <a:pt x="528726" y="1002080"/>
                  </a:moveTo>
                  <a:lnTo>
                    <a:pt x="526681" y="999020"/>
                  </a:lnTo>
                  <a:lnTo>
                    <a:pt x="524129" y="994105"/>
                  </a:lnTo>
                  <a:lnTo>
                    <a:pt x="521792" y="986637"/>
                  </a:lnTo>
                  <a:lnTo>
                    <a:pt x="518706" y="982167"/>
                  </a:lnTo>
                  <a:lnTo>
                    <a:pt x="513892" y="986231"/>
                  </a:lnTo>
                  <a:lnTo>
                    <a:pt x="518147" y="991717"/>
                  </a:lnTo>
                  <a:lnTo>
                    <a:pt x="524484" y="998321"/>
                  </a:lnTo>
                  <a:lnTo>
                    <a:pt x="528726" y="1002080"/>
                  </a:lnTo>
                  <a:close/>
                </a:path>
                <a:path w="1104900" h="1085850">
                  <a:moveTo>
                    <a:pt x="538949" y="647115"/>
                  </a:moveTo>
                  <a:lnTo>
                    <a:pt x="534670" y="646963"/>
                  </a:lnTo>
                  <a:lnTo>
                    <a:pt x="530402" y="649820"/>
                  </a:lnTo>
                  <a:lnTo>
                    <a:pt x="534670" y="652957"/>
                  </a:lnTo>
                  <a:lnTo>
                    <a:pt x="538949" y="647115"/>
                  </a:lnTo>
                  <a:close/>
                </a:path>
                <a:path w="1104900" h="1085850">
                  <a:moveTo>
                    <a:pt x="600214" y="871943"/>
                  </a:moveTo>
                  <a:lnTo>
                    <a:pt x="589826" y="872744"/>
                  </a:lnTo>
                  <a:lnTo>
                    <a:pt x="584225" y="875944"/>
                  </a:lnTo>
                  <a:lnTo>
                    <a:pt x="584225" y="883132"/>
                  </a:lnTo>
                  <a:lnTo>
                    <a:pt x="592213" y="880732"/>
                  </a:lnTo>
                  <a:lnTo>
                    <a:pt x="598614" y="877544"/>
                  </a:lnTo>
                  <a:lnTo>
                    <a:pt x="600214" y="871943"/>
                  </a:lnTo>
                  <a:close/>
                </a:path>
                <a:path w="1104900" h="1085850">
                  <a:moveTo>
                    <a:pt x="636168" y="1032586"/>
                  </a:moveTo>
                  <a:lnTo>
                    <a:pt x="634580" y="1027798"/>
                  </a:lnTo>
                  <a:lnTo>
                    <a:pt x="634580" y="1021397"/>
                  </a:lnTo>
                  <a:lnTo>
                    <a:pt x="629780" y="1021397"/>
                  </a:lnTo>
                  <a:lnTo>
                    <a:pt x="631380" y="1026198"/>
                  </a:lnTo>
                  <a:lnTo>
                    <a:pt x="630580" y="1032586"/>
                  </a:lnTo>
                  <a:lnTo>
                    <a:pt x="636168" y="1032586"/>
                  </a:lnTo>
                  <a:close/>
                </a:path>
                <a:path w="1104900" h="1085850">
                  <a:moveTo>
                    <a:pt x="697026" y="376237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98"/>
                  </a:lnTo>
                  <a:lnTo>
                    <a:pt x="690524" y="380428"/>
                  </a:lnTo>
                  <a:lnTo>
                    <a:pt x="697026" y="376237"/>
                  </a:lnTo>
                  <a:close/>
                </a:path>
                <a:path w="1104900" h="1085850">
                  <a:moveTo>
                    <a:pt x="744867" y="1007021"/>
                  </a:moveTo>
                  <a:lnTo>
                    <a:pt x="738479" y="1005420"/>
                  </a:lnTo>
                  <a:lnTo>
                    <a:pt x="737679" y="999820"/>
                  </a:lnTo>
                  <a:lnTo>
                    <a:pt x="732078" y="998220"/>
                  </a:lnTo>
                  <a:lnTo>
                    <a:pt x="735101" y="1006881"/>
                  </a:lnTo>
                  <a:lnTo>
                    <a:pt x="731685" y="1014107"/>
                  </a:lnTo>
                  <a:lnTo>
                    <a:pt x="728256" y="1020584"/>
                  </a:lnTo>
                  <a:lnTo>
                    <a:pt x="731278" y="1026998"/>
                  </a:lnTo>
                  <a:lnTo>
                    <a:pt x="735279" y="1018997"/>
                  </a:lnTo>
                  <a:lnTo>
                    <a:pt x="737679" y="1010208"/>
                  </a:lnTo>
                  <a:lnTo>
                    <a:pt x="744867" y="1007021"/>
                  </a:lnTo>
                  <a:close/>
                </a:path>
                <a:path w="1104900" h="1085850">
                  <a:moveTo>
                    <a:pt x="789800" y="861060"/>
                  </a:moveTo>
                  <a:lnTo>
                    <a:pt x="786422" y="864755"/>
                  </a:lnTo>
                  <a:lnTo>
                    <a:pt x="781812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52" y="867448"/>
                  </a:lnTo>
                  <a:lnTo>
                    <a:pt x="789419" y="862761"/>
                  </a:lnTo>
                  <a:lnTo>
                    <a:pt x="789800" y="861060"/>
                  </a:lnTo>
                  <a:close/>
                </a:path>
                <a:path w="1104900" h="1085850">
                  <a:moveTo>
                    <a:pt x="863155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55" y="324485"/>
                  </a:lnTo>
                  <a:close/>
                </a:path>
                <a:path w="1104900" h="1085850">
                  <a:moveTo>
                    <a:pt x="883932" y="282130"/>
                  </a:moveTo>
                  <a:lnTo>
                    <a:pt x="877531" y="279730"/>
                  </a:lnTo>
                  <a:lnTo>
                    <a:pt x="876020" y="286169"/>
                  </a:lnTo>
                  <a:lnTo>
                    <a:pt x="874433" y="290512"/>
                  </a:lnTo>
                  <a:lnTo>
                    <a:pt x="875398" y="293662"/>
                  </a:lnTo>
                  <a:lnTo>
                    <a:pt x="881532" y="296506"/>
                  </a:lnTo>
                  <a:lnTo>
                    <a:pt x="880732" y="290918"/>
                  </a:lnTo>
                  <a:lnTo>
                    <a:pt x="883932" y="282130"/>
                  </a:lnTo>
                  <a:close/>
                </a:path>
                <a:path w="1104900" h="1085850">
                  <a:moveTo>
                    <a:pt x="884732" y="321284"/>
                  </a:moveTo>
                  <a:lnTo>
                    <a:pt x="879932" y="322084"/>
                  </a:lnTo>
                  <a:lnTo>
                    <a:pt x="878332" y="315696"/>
                  </a:lnTo>
                  <a:lnTo>
                    <a:pt x="875931" y="321284"/>
                  </a:lnTo>
                  <a:lnTo>
                    <a:pt x="875931" y="325285"/>
                  </a:lnTo>
                  <a:lnTo>
                    <a:pt x="883132" y="326085"/>
                  </a:lnTo>
                  <a:lnTo>
                    <a:pt x="884732" y="321284"/>
                  </a:lnTo>
                  <a:close/>
                </a:path>
                <a:path w="1104900" h="1085850">
                  <a:moveTo>
                    <a:pt x="918298" y="261340"/>
                  </a:moveTo>
                  <a:lnTo>
                    <a:pt x="913498" y="261340"/>
                  </a:lnTo>
                  <a:lnTo>
                    <a:pt x="906310" y="259740"/>
                  </a:lnTo>
                  <a:lnTo>
                    <a:pt x="904709" y="265341"/>
                  </a:lnTo>
                  <a:lnTo>
                    <a:pt x="910297" y="264541"/>
                  </a:lnTo>
                  <a:lnTo>
                    <a:pt x="917498" y="266141"/>
                  </a:lnTo>
                  <a:lnTo>
                    <a:pt x="918298" y="261340"/>
                  </a:lnTo>
                  <a:close/>
                </a:path>
                <a:path w="1104900" h="1085850">
                  <a:moveTo>
                    <a:pt x="931887" y="261340"/>
                  </a:moveTo>
                  <a:lnTo>
                    <a:pt x="927950" y="257860"/>
                  </a:lnTo>
                  <a:lnTo>
                    <a:pt x="925588" y="262242"/>
                  </a:lnTo>
                  <a:lnTo>
                    <a:pt x="926376" y="266179"/>
                  </a:lnTo>
                  <a:lnTo>
                    <a:pt x="931887" y="261340"/>
                  </a:lnTo>
                  <a:close/>
                </a:path>
                <a:path w="1104900" h="1085850">
                  <a:moveTo>
                    <a:pt x="948664" y="951865"/>
                  </a:moveTo>
                  <a:lnTo>
                    <a:pt x="939228" y="941082"/>
                  </a:lnTo>
                  <a:lnTo>
                    <a:pt x="936675" y="942873"/>
                  </a:lnTo>
                  <a:lnTo>
                    <a:pt x="940117" y="949172"/>
                  </a:lnTo>
                  <a:lnTo>
                    <a:pt x="948664" y="951865"/>
                  </a:lnTo>
                  <a:close/>
                </a:path>
                <a:path w="1104900" h="1085850">
                  <a:moveTo>
                    <a:pt x="950264" y="335368"/>
                  </a:moveTo>
                  <a:lnTo>
                    <a:pt x="945921" y="331965"/>
                  </a:lnTo>
                  <a:lnTo>
                    <a:pt x="938276" y="335673"/>
                  </a:lnTo>
                  <a:lnTo>
                    <a:pt x="948613" y="338937"/>
                  </a:lnTo>
                  <a:lnTo>
                    <a:pt x="950264" y="335368"/>
                  </a:lnTo>
                  <a:close/>
                </a:path>
                <a:path w="1104900" h="1085850">
                  <a:moveTo>
                    <a:pt x="979830" y="177431"/>
                  </a:moveTo>
                  <a:lnTo>
                    <a:pt x="974547" y="172148"/>
                  </a:lnTo>
                  <a:lnTo>
                    <a:pt x="973543" y="175933"/>
                  </a:lnTo>
                  <a:lnTo>
                    <a:pt x="975677" y="180467"/>
                  </a:lnTo>
                  <a:lnTo>
                    <a:pt x="979830" y="177431"/>
                  </a:lnTo>
                  <a:close/>
                </a:path>
                <a:path w="1104900" h="1085850">
                  <a:moveTo>
                    <a:pt x="1004430" y="322440"/>
                  </a:moveTo>
                  <a:lnTo>
                    <a:pt x="1000010" y="319887"/>
                  </a:lnTo>
                  <a:lnTo>
                    <a:pt x="995895" y="322440"/>
                  </a:lnTo>
                  <a:lnTo>
                    <a:pt x="1000607" y="330073"/>
                  </a:lnTo>
                  <a:lnTo>
                    <a:pt x="1004430" y="322440"/>
                  </a:lnTo>
                  <a:close/>
                </a:path>
                <a:path w="1104900" h="1085850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303"/>
                  </a:lnTo>
                  <a:lnTo>
                    <a:pt x="1009408" y="884732"/>
                  </a:lnTo>
                  <a:lnTo>
                    <a:pt x="1013396" y="887933"/>
                  </a:lnTo>
                  <a:lnTo>
                    <a:pt x="1022197" y="881532"/>
                  </a:lnTo>
                  <a:lnTo>
                    <a:pt x="1022997" y="880732"/>
                  </a:lnTo>
                  <a:lnTo>
                    <a:pt x="1026934" y="875626"/>
                  </a:lnTo>
                  <a:close/>
                </a:path>
                <a:path w="1104900" h="1085850">
                  <a:moveTo>
                    <a:pt x="1104506" y="824788"/>
                  </a:moveTo>
                  <a:lnTo>
                    <a:pt x="1102118" y="824788"/>
                  </a:lnTo>
                  <a:lnTo>
                    <a:pt x="1099718" y="823988"/>
                  </a:lnTo>
                  <a:lnTo>
                    <a:pt x="1100518" y="820801"/>
                  </a:lnTo>
                  <a:lnTo>
                    <a:pt x="1091717" y="820801"/>
                  </a:lnTo>
                  <a:lnTo>
                    <a:pt x="1089202" y="827519"/>
                  </a:lnTo>
                  <a:lnTo>
                    <a:pt x="1088326" y="834390"/>
                  </a:lnTo>
                  <a:lnTo>
                    <a:pt x="1090155" y="837653"/>
                  </a:lnTo>
                  <a:lnTo>
                    <a:pt x="1095717" y="833589"/>
                  </a:lnTo>
                  <a:lnTo>
                    <a:pt x="1093317" y="833589"/>
                  </a:lnTo>
                  <a:lnTo>
                    <a:pt x="1090930" y="832789"/>
                  </a:lnTo>
                  <a:lnTo>
                    <a:pt x="1091717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896108" y="9115691"/>
              <a:ext cx="2392045" cy="1172845"/>
            </a:xfrm>
            <a:custGeom>
              <a:avLst/>
              <a:gdLst/>
              <a:ahLst/>
              <a:cxnLst/>
              <a:rect l="l" t="t" r="r" b="b"/>
              <a:pathLst>
                <a:path w="2392044" h="1172845">
                  <a:moveTo>
                    <a:pt x="23177" y="312496"/>
                  </a:moveTo>
                  <a:lnTo>
                    <a:pt x="17424" y="309829"/>
                  </a:lnTo>
                  <a:lnTo>
                    <a:pt x="11290" y="304406"/>
                  </a:lnTo>
                  <a:lnTo>
                    <a:pt x="5308" y="301815"/>
                  </a:lnTo>
                  <a:lnTo>
                    <a:pt x="0" y="307695"/>
                  </a:lnTo>
                  <a:lnTo>
                    <a:pt x="7556" y="308559"/>
                  </a:lnTo>
                  <a:lnTo>
                    <a:pt x="14287" y="313397"/>
                  </a:lnTo>
                  <a:lnTo>
                    <a:pt x="19672" y="316572"/>
                  </a:lnTo>
                  <a:lnTo>
                    <a:pt x="23177" y="312496"/>
                  </a:lnTo>
                  <a:close/>
                </a:path>
                <a:path w="2392044" h="1172845">
                  <a:moveTo>
                    <a:pt x="203161" y="101333"/>
                  </a:moveTo>
                  <a:lnTo>
                    <a:pt x="199809" y="99898"/>
                  </a:lnTo>
                  <a:lnTo>
                    <a:pt x="192595" y="101231"/>
                  </a:lnTo>
                  <a:lnTo>
                    <a:pt x="189522" y="106299"/>
                  </a:lnTo>
                  <a:lnTo>
                    <a:pt x="189572" y="109562"/>
                  </a:lnTo>
                  <a:lnTo>
                    <a:pt x="191808" y="105498"/>
                  </a:lnTo>
                  <a:lnTo>
                    <a:pt x="197002" y="104508"/>
                  </a:lnTo>
                  <a:lnTo>
                    <a:pt x="201498" y="102997"/>
                  </a:lnTo>
                  <a:lnTo>
                    <a:pt x="203161" y="101333"/>
                  </a:lnTo>
                  <a:close/>
                </a:path>
                <a:path w="2392044" h="1172845">
                  <a:moveTo>
                    <a:pt x="280530" y="257352"/>
                  </a:moveTo>
                  <a:lnTo>
                    <a:pt x="276047" y="256755"/>
                  </a:lnTo>
                  <a:lnTo>
                    <a:pt x="271640" y="253250"/>
                  </a:lnTo>
                  <a:lnTo>
                    <a:pt x="268274" y="251396"/>
                  </a:lnTo>
                  <a:lnTo>
                    <a:pt x="266941" y="255752"/>
                  </a:lnTo>
                  <a:lnTo>
                    <a:pt x="270522" y="257683"/>
                  </a:lnTo>
                  <a:lnTo>
                    <a:pt x="274637" y="261645"/>
                  </a:lnTo>
                  <a:lnTo>
                    <a:pt x="278295" y="263055"/>
                  </a:lnTo>
                  <a:lnTo>
                    <a:pt x="280530" y="257352"/>
                  </a:lnTo>
                  <a:close/>
                </a:path>
                <a:path w="2392044" h="1172845">
                  <a:moveTo>
                    <a:pt x="281228" y="31153"/>
                  </a:moveTo>
                  <a:lnTo>
                    <a:pt x="276529" y="28778"/>
                  </a:lnTo>
                  <a:lnTo>
                    <a:pt x="273812" y="24866"/>
                  </a:lnTo>
                  <a:lnTo>
                    <a:pt x="266738" y="26276"/>
                  </a:lnTo>
                  <a:lnTo>
                    <a:pt x="262369" y="29337"/>
                  </a:lnTo>
                  <a:lnTo>
                    <a:pt x="267741" y="30365"/>
                  </a:lnTo>
                  <a:lnTo>
                    <a:pt x="273837" y="30238"/>
                  </a:lnTo>
                  <a:lnTo>
                    <a:pt x="279323" y="31076"/>
                  </a:lnTo>
                  <a:lnTo>
                    <a:pt x="281228" y="31153"/>
                  </a:lnTo>
                  <a:close/>
                </a:path>
                <a:path w="2392044" h="1172845">
                  <a:moveTo>
                    <a:pt x="291719" y="9017"/>
                  </a:moveTo>
                  <a:lnTo>
                    <a:pt x="286118" y="6400"/>
                  </a:lnTo>
                  <a:lnTo>
                    <a:pt x="285089" y="11150"/>
                  </a:lnTo>
                  <a:lnTo>
                    <a:pt x="282028" y="16878"/>
                  </a:lnTo>
                  <a:lnTo>
                    <a:pt x="280619" y="21564"/>
                  </a:lnTo>
                  <a:lnTo>
                    <a:pt x="284518" y="23177"/>
                  </a:lnTo>
                  <a:lnTo>
                    <a:pt x="286118" y="18757"/>
                  </a:lnTo>
                  <a:lnTo>
                    <a:pt x="290118" y="13589"/>
                  </a:lnTo>
                  <a:lnTo>
                    <a:pt x="291719" y="9017"/>
                  </a:lnTo>
                  <a:close/>
                </a:path>
                <a:path w="2392044" h="1172845">
                  <a:moveTo>
                    <a:pt x="417995" y="171831"/>
                  </a:moveTo>
                  <a:lnTo>
                    <a:pt x="412394" y="171831"/>
                  </a:lnTo>
                  <a:lnTo>
                    <a:pt x="413994" y="167830"/>
                  </a:lnTo>
                  <a:lnTo>
                    <a:pt x="416394" y="163842"/>
                  </a:lnTo>
                  <a:lnTo>
                    <a:pt x="409194" y="167043"/>
                  </a:lnTo>
                  <a:lnTo>
                    <a:pt x="404406" y="159842"/>
                  </a:lnTo>
                  <a:lnTo>
                    <a:pt x="403606" y="166243"/>
                  </a:lnTo>
                  <a:lnTo>
                    <a:pt x="407644" y="168910"/>
                  </a:lnTo>
                  <a:lnTo>
                    <a:pt x="411391" y="175031"/>
                  </a:lnTo>
                  <a:lnTo>
                    <a:pt x="414845" y="178155"/>
                  </a:lnTo>
                  <a:lnTo>
                    <a:pt x="417995" y="171831"/>
                  </a:lnTo>
                  <a:close/>
                </a:path>
                <a:path w="2392044" h="1172845">
                  <a:moveTo>
                    <a:pt x="502704" y="0"/>
                  </a:moveTo>
                  <a:lnTo>
                    <a:pt x="494715" y="800"/>
                  </a:lnTo>
                  <a:lnTo>
                    <a:pt x="491515" y="4800"/>
                  </a:lnTo>
                  <a:lnTo>
                    <a:pt x="490715" y="10388"/>
                  </a:lnTo>
                  <a:lnTo>
                    <a:pt x="498703" y="9588"/>
                  </a:lnTo>
                  <a:lnTo>
                    <a:pt x="501904" y="5600"/>
                  </a:lnTo>
                  <a:lnTo>
                    <a:pt x="502704" y="0"/>
                  </a:lnTo>
                  <a:close/>
                </a:path>
                <a:path w="2392044" h="1172845">
                  <a:moveTo>
                    <a:pt x="508304" y="28778"/>
                  </a:moveTo>
                  <a:lnTo>
                    <a:pt x="506704" y="23977"/>
                  </a:lnTo>
                  <a:lnTo>
                    <a:pt x="506704" y="16789"/>
                  </a:lnTo>
                  <a:lnTo>
                    <a:pt x="501904" y="17589"/>
                  </a:lnTo>
                  <a:lnTo>
                    <a:pt x="503504" y="22377"/>
                  </a:lnTo>
                  <a:lnTo>
                    <a:pt x="502704" y="28778"/>
                  </a:lnTo>
                  <a:lnTo>
                    <a:pt x="508304" y="28778"/>
                  </a:lnTo>
                  <a:close/>
                </a:path>
                <a:path w="2392044" h="1172845">
                  <a:moveTo>
                    <a:pt x="521881" y="86321"/>
                  </a:moveTo>
                  <a:lnTo>
                    <a:pt x="514692" y="85521"/>
                  </a:lnTo>
                  <a:lnTo>
                    <a:pt x="509905" y="86321"/>
                  </a:lnTo>
                  <a:lnTo>
                    <a:pt x="510692" y="93510"/>
                  </a:lnTo>
                  <a:lnTo>
                    <a:pt x="516293" y="93510"/>
                  </a:lnTo>
                  <a:lnTo>
                    <a:pt x="514692" y="89509"/>
                  </a:lnTo>
                  <a:lnTo>
                    <a:pt x="521881" y="86321"/>
                  </a:lnTo>
                  <a:close/>
                </a:path>
                <a:path w="2392044" h="1172845">
                  <a:moveTo>
                    <a:pt x="534670" y="207797"/>
                  </a:moveTo>
                  <a:lnTo>
                    <a:pt x="529082" y="208597"/>
                  </a:lnTo>
                  <a:lnTo>
                    <a:pt x="522681" y="202209"/>
                  </a:lnTo>
                  <a:lnTo>
                    <a:pt x="521093" y="210197"/>
                  </a:lnTo>
                  <a:lnTo>
                    <a:pt x="525881" y="209397"/>
                  </a:lnTo>
                  <a:lnTo>
                    <a:pt x="532282" y="215785"/>
                  </a:lnTo>
                  <a:lnTo>
                    <a:pt x="534670" y="207797"/>
                  </a:lnTo>
                  <a:close/>
                </a:path>
                <a:path w="2392044" h="1172845">
                  <a:moveTo>
                    <a:pt x="535305" y="240982"/>
                  </a:moveTo>
                  <a:lnTo>
                    <a:pt x="530174" y="239661"/>
                  </a:lnTo>
                  <a:lnTo>
                    <a:pt x="526097" y="241198"/>
                  </a:lnTo>
                  <a:lnTo>
                    <a:pt x="532282" y="245364"/>
                  </a:lnTo>
                  <a:lnTo>
                    <a:pt x="535305" y="240982"/>
                  </a:lnTo>
                  <a:close/>
                </a:path>
                <a:path w="2392044" h="1172845">
                  <a:moveTo>
                    <a:pt x="541070" y="91909"/>
                  </a:moveTo>
                  <a:lnTo>
                    <a:pt x="533869" y="91109"/>
                  </a:lnTo>
                  <a:lnTo>
                    <a:pt x="529082" y="91909"/>
                  </a:lnTo>
                  <a:lnTo>
                    <a:pt x="529882" y="99098"/>
                  </a:lnTo>
                  <a:lnTo>
                    <a:pt x="535470" y="99098"/>
                  </a:lnTo>
                  <a:lnTo>
                    <a:pt x="533869" y="94310"/>
                  </a:lnTo>
                  <a:lnTo>
                    <a:pt x="541070" y="91909"/>
                  </a:lnTo>
                  <a:close/>
                </a:path>
                <a:path w="2392044" h="1172845">
                  <a:moveTo>
                    <a:pt x="575094" y="348297"/>
                  </a:moveTo>
                  <a:lnTo>
                    <a:pt x="571550" y="344462"/>
                  </a:lnTo>
                  <a:lnTo>
                    <a:pt x="570534" y="343369"/>
                  </a:lnTo>
                  <a:lnTo>
                    <a:pt x="562229" y="339178"/>
                  </a:lnTo>
                  <a:lnTo>
                    <a:pt x="561047" y="345262"/>
                  </a:lnTo>
                  <a:lnTo>
                    <a:pt x="565048" y="344462"/>
                  </a:lnTo>
                  <a:lnTo>
                    <a:pt x="575094" y="348297"/>
                  </a:lnTo>
                  <a:close/>
                </a:path>
                <a:path w="2392044" h="1172845">
                  <a:moveTo>
                    <a:pt x="581025" y="241363"/>
                  </a:moveTo>
                  <a:lnTo>
                    <a:pt x="579450" y="235775"/>
                  </a:lnTo>
                  <a:lnTo>
                    <a:pt x="573836" y="232575"/>
                  </a:lnTo>
                  <a:lnTo>
                    <a:pt x="568210" y="232371"/>
                  </a:lnTo>
                  <a:lnTo>
                    <a:pt x="566648" y="235775"/>
                  </a:lnTo>
                  <a:lnTo>
                    <a:pt x="573836" y="234975"/>
                  </a:lnTo>
                  <a:lnTo>
                    <a:pt x="572236" y="245364"/>
                  </a:lnTo>
                  <a:lnTo>
                    <a:pt x="581025" y="241363"/>
                  </a:lnTo>
                  <a:close/>
                </a:path>
                <a:path w="2392044" h="1172845">
                  <a:moveTo>
                    <a:pt x="581825" y="481926"/>
                  </a:moveTo>
                  <a:lnTo>
                    <a:pt x="573036" y="480326"/>
                  </a:lnTo>
                  <a:lnTo>
                    <a:pt x="573036" y="485127"/>
                  </a:lnTo>
                  <a:lnTo>
                    <a:pt x="566648" y="490715"/>
                  </a:lnTo>
                  <a:lnTo>
                    <a:pt x="575437" y="492315"/>
                  </a:lnTo>
                  <a:lnTo>
                    <a:pt x="575437" y="487527"/>
                  </a:lnTo>
                  <a:lnTo>
                    <a:pt x="581825" y="481926"/>
                  </a:lnTo>
                  <a:close/>
                </a:path>
                <a:path w="2392044" h="1172845">
                  <a:moveTo>
                    <a:pt x="602424" y="345694"/>
                  </a:moveTo>
                  <a:lnTo>
                    <a:pt x="598106" y="345363"/>
                  </a:lnTo>
                  <a:lnTo>
                    <a:pt x="593648" y="348170"/>
                  </a:lnTo>
                  <a:lnTo>
                    <a:pt x="597814" y="351663"/>
                  </a:lnTo>
                  <a:lnTo>
                    <a:pt x="602424" y="345694"/>
                  </a:lnTo>
                  <a:close/>
                </a:path>
                <a:path w="2392044" h="1172845">
                  <a:moveTo>
                    <a:pt x="619391" y="552259"/>
                  </a:moveTo>
                  <a:lnTo>
                    <a:pt x="609003" y="553059"/>
                  </a:lnTo>
                  <a:lnTo>
                    <a:pt x="603402" y="556260"/>
                  </a:lnTo>
                  <a:lnTo>
                    <a:pt x="603402" y="563448"/>
                  </a:lnTo>
                  <a:lnTo>
                    <a:pt x="611403" y="561047"/>
                  </a:lnTo>
                  <a:lnTo>
                    <a:pt x="616991" y="557860"/>
                  </a:lnTo>
                  <a:lnTo>
                    <a:pt x="619391" y="552259"/>
                  </a:lnTo>
                  <a:close/>
                </a:path>
                <a:path w="2392044" h="1172845">
                  <a:moveTo>
                    <a:pt x="620191" y="581037"/>
                  </a:moveTo>
                  <a:lnTo>
                    <a:pt x="617791" y="569048"/>
                  </a:lnTo>
                  <a:lnTo>
                    <a:pt x="609803" y="569849"/>
                  </a:lnTo>
                  <a:lnTo>
                    <a:pt x="608203" y="574636"/>
                  </a:lnTo>
                  <a:lnTo>
                    <a:pt x="611403" y="582625"/>
                  </a:lnTo>
                  <a:lnTo>
                    <a:pt x="614591" y="582625"/>
                  </a:lnTo>
                  <a:lnTo>
                    <a:pt x="616991" y="581837"/>
                  </a:lnTo>
                  <a:lnTo>
                    <a:pt x="620191" y="581037"/>
                  </a:lnTo>
                  <a:close/>
                </a:path>
                <a:path w="2392044" h="1172845">
                  <a:moveTo>
                    <a:pt x="627545" y="333019"/>
                  </a:moveTo>
                  <a:lnTo>
                    <a:pt x="623087" y="332879"/>
                  </a:lnTo>
                  <a:lnTo>
                    <a:pt x="618782" y="335724"/>
                  </a:lnTo>
                  <a:lnTo>
                    <a:pt x="623392" y="338874"/>
                  </a:lnTo>
                  <a:lnTo>
                    <a:pt x="627545" y="333019"/>
                  </a:lnTo>
                  <a:close/>
                </a:path>
                <a:path w="2392044" h="1172845">
                  <a:moveTo>
                    <a:pt x="644232" y="515264"/>
                  </a:moveTo>
                  <a:lnTo>
                    <a:pt x="642569" y="510705"/>
                  </a:lnTo>
                  <a:lnTo>
                    <a:pt x="639165" y="515264"/>
                  </a:lnTo>
                  <a:lnTo>
                    <a:pt x="633374" y="514794"/>
                  </a:lnTo>
                  <a:lnTo>
                    <a:pt x="628180" y="515086"/>
                  </a:lnTo>
                  <a:lnTo>
                    <a:pt x="626579" y="521893"/>
                  </a:lnTo>
                  <a:lnTo>
                    <a:pt x="632561" y="526770"/>
                  </a:lnTo>
                  <a:lnTo>
                    <a:pt x="639673" y="522592"/>
                  </a:lnTo>
                  <a:lnTo>
                    <a:pt x="644232" y="515264"/>
                  </a:lnTo>
                  <a:close/>
                </a:path>
                <a:path w="2392044" h="1172845">
                  <a:moveTo>
                    <a:pt x="669734" y="998220"/>
                  </a:moveTo>
                  <a:lnTo>
                    <a:pt x="668147" y="993432"/>
                  </a:lnTo>
                  <a:lnTo>
                    <a:pt x="668147" y="987031"/>
                  </a:lnTo>
                  <a:lnTo>
                    <a:pt x="663346" y="987031"/>
                  </a:lnTo>
                  <a:lnTo>
                    <a:pt x="664946" y="991831"/>
                  </a:lnTo>
                  <a:lnTo>
                    <a:pt x="664146" y="998220"/>
                  </a:lnTo>
                  <a:lnTo>
                    <a:pt x="669734" y="998220"/>
                  </a:lnTo>
                  <a:close/>
                </a:path>
                <a:path w="2392044" h="1172845">
                  <a:moveTo>
                    <a:pt x="669734" y="241363"/>
                  </a:moveTo>
                  <a:lnTo>
                    <a:pt x="662546" y="240563"/>
                  </a:lnTo>
                  <a:lnTo>
                    <a:pt x="657758" y="241363"/>
                  </a:lnTo>
                  <a:lnTo>
                    <a:pt x="658545" y="248551"/>
                  </a:lnTo>
                  <a:lnTo>
                    <a:pt x="664146" y="248551"/>
                  </a:lnTo>
                  <a:lnTo>
                    <a:pt x="663346" y="244563"/>
                  </a:lnTo>
                  <a:lnTo>
                    <a:pt x="669734" y="241363"/>
                  </a:lnTo>
                  <a:close/>
                </a:path>
                <a:path w="2392044" h="1172845">
                  <a:moveTo>
                    <a:pt x="671220" y="417703"/>
                  </a:moveTo>
                  <a:lnTo>
                    <a:pt x="665746" y="415594"/>
                  </a:lnTo>
                  <a:lnTo>
                    <a:pt x="665746" y="420395"/>
                  </a:lnTo>
                  <a:lnTo>
                    <a:pt x="661746" y="420395"/>
                  </a:lnTo>
                  <a:lnTo>
                    <a:pt x="660146" y="417195"/>
                  </a:lnTo>
                  <a:lnTo>
                    <a:pt x="660146" y="412394"/>
                  </a:lnTo>
                  <a:lnTo>
                    <a:pt x="656158" y="413194"/>
                  </a:lnTo>
                  <a:lnTo>
                    <a:pt x="657758" y="418795"/>
                  </a:lnTo>
                  <a:lnTo>
                    <a:pt x="656958" y="428383"/>
                  </a:lnTo>
                  <a:lnTo>
                    <a:pt x="663346" y="428383"/>
                  </a:lnTo>
                  <a:lnTo>
                    <a:pt x="665073" y="424916"/>
                  </a:lnTo>
                  <a:lnTo>
                    <a:pt x="669340" y="421093"/>
                  </a:lnTo>
                  <a:lnTo>
                    <a:pt x="671220" y="417703"/>
                  </a:lnTo>
                  <a:close/>
                </a:path>
                <a:path w="2392044" h="1172845">
                  <a:moveTo>
                    <a:pt x="704024" y="616204"/>
                  </a:moveTo>
                  <a:lnTo>
                    <a:pt x="698512" y="609803"/>
                  </a:lnTo>
                  <a:lnTo>
                    <a:pt x="697052" y="620026"/>
                  </a:lnTo>
                  <a:lnTo>
                    <a:pt x="701205" y="620890"/>
                  </a:lnTo>
                  <a:lnTo>
                    <a:pt x="704024" y="616204"/>
                  </a:lnTo>
                  <a:close/>
                </a:path>
                <a:path w="2392044" h="1172845">
                  <a:moveTo>
                    <a:pt x="721855" y="771791"/>
                  </a:moveTo>
                  <a:lnTo>
                    <a:pt x="717397" y="771639"/>
                  </a:lnTo>
                  <a:lnTo>
                    <a:pt x="713079" y="774496"/>
                  </a:lnTo>
                  <a:lnTo>
                    <a:pt x="717689" y="777633"/>
                  </a:lnTo>
                  <a:lnTo>
                    <a:pt x="721855" y="771791"/>
                  </a:lnTo>
                  <a:close/>
                </a:path>
                <a:path w="2392044" h="1172845">
                  <a:moveTo>
                    <a:pt x="723290" y="664946"/>
                  </a:moveTo>
                  <a:lnTo>
                    <a:pt x="716889" y="656958"/>
                  </a:lnTo>
                  <a:lnTo>
                    <a:pt x="720432" y="653884"/>
                  </a:lnTo>
                  <a:lnTo>
                    <a:pt x="717588" y="653961"/>
                  </a:lnTo>
                  <a:lnTo>
                    <a:pt x="713409" y="656729"/>
                  </a:lnTo>
                  <a:lnTo>
                    <a:pt x="712901" y="661758"/>
                  </a:lnTo>
                  <a:lnTo>
                    <a:pt x="723290" y="664946"/>
                  </a:lnTo>
                  <a:close/>
                </a:path>
                <a:path w="2392044" h="1172845">
                  <a:moveTo>
                    <a:pt x="732790" y="740549"/>
                  </a:moveTo>
                  <a:lnTo>
                    <a:pt x="727278" y="734479"/>
                  </a:lnTo>
                  <a:lnTo>
                    <a:pt x="725817" y="744601"/>
                  </a:lnTo>
                  <a:lnTo>
                    <a:pt x="729983" y="745274"/>
                  </a:lnTo>
                  <a:lnTo>
                    <a:pt x="732790" y="740549"/>
                  </a:lnTo>
                  <a:close/>
                </a:path>
                <a:path w="2392044" h="1172845">
                  <a:moveTo>
                    <a:pt x="736079" y="676935"/>
                  </a:moveTo>
                  <a:lnTo>
                    <a:pt x="729678" y="676135"/>
                  </a:lnTo>
                  <a:lnTo>
                    <a:pt x="724890" y="676935"/>
                  </a:lnTo>
                  <a:lnTo>
                    <a:pt x="725690" y="684136"/>
                  </a:lnTo>
                  <a:lnTo>
                    <a:pt x="731278" y="684136"/>
                  </a:lnTo>
                  <a:lnTo>
                    <a:pt x="729678" y="679335"/>
                  </a:lnTo>
                  <a:lnTo>
                    <a:pt x="736079" y="676935"/>
                  </a:lnTo>
                  <a:close/>
                </a:path>
                <a:path w="2392044" h="1172845">
                  <a:moveTo>
                    <a:pt x="741248" y="780592"/>
                  </a:moveTo>
                  <a:lnTo>
                    <a:pt x="737273" y="777443"/>
                  </a:lnTo>
                  <a:lnTo>
                    <a:pt x="732701" y="775195"/>
                  </a:lnTo>
                  <a:lnTo>
                    <a:pt x="736079" y="779233"/>
                  </a:lnTo>
                  <a:lnTo>
                    <a:pt x="741248" y="780592"/>
                  </a:lnTo>
                  <a:close/>
                </a:path>
                <a:path w="2392044" h="1172845">
                  <a:moveTo>
                    <a:pt x="757453" y="786930"/>
                  </a:moveTo>
                  <a:lnTo>
                    <a:pt x="754011" y="783894"/>
                  </a:lnTo>
                  <a:lnTo>
                    <a:pt x="747268" y="789622"/>
                  </a:lnTo>
                  <a:lnTo>
                    <a:pt x="755802" y="791311"/>
                  </a:lnTo>
                  <a:lnTo>
                    <a:pt x="757453" y="786930"/>
                  </a:lnTo>
                  <a:close/>
                </a:path>
                <a:path w="2392044" h="1172845">
                  <a:moveTo>
                    <a:pt x="773633" y="668147"/>
                  </a:moveTo>
                  <a:lnTo>
                    <a:pt x="766521" y="668261"/>
                  </a:lnTo>
                  <a:lnTo>
                    <a:pt x="761644" y="667842"/>
                  </a:lnTo>
                  <a:lnTo>
                    <a:pt x="758583" y="669378"/>
                  </a:lnTo>
                  <a:lnTo>
                    <a:pt x="756856" y="675335"/>
                  </a:lnTo>
                  <a:lnTo>
                    <a:pt x="763244" y="673747"/>
                  </a:lnTo>
                  <a:lnTo>
                    <a:pt x="772833" y="674535"/>
                  </a:lnTo>
                  <a:lnTo>
                    <a:pt x="773633" y="668147"/>
                  </a:lnTo>
                  <a:close/>
                </a:path>
                <a:path w="2392044" h="1172845">
                  <a:moveTo>
                    <a:pt x="797090" y="321830"/>
                  </a:moveTo>
                  <a:lnTo>
                    <a:pt x="792822" y="321691"/>
                  </a:lnTo>
                  <a:lnTo>
                    <a:pt x="788543" y="324535"/>
                  </a:lnTo>
                  <a:lnTo>
                    <a:pt x="792822" y="327685"/>
                  </a:lnTo>
                  <a:lnTo>
                    <a:pt x="797090" y="321830"/>
                  </a:lnTo>
                  <a:close/>
                </a:path>
                <a:path w="2392044" h="1172845">
                  <a:moveTo>
                    <a:pt x="802411" y="701713"/>
                  </a:moveTo>
                  <a:lnTo>
                    <a:pt x="800811" y="696912"/>
                  </a:lnTo>
                  <a:lnTo>
                    <a:pt x="800811" y="689724"/>
                  </a:lnTo>
                  <a:lnTo>
                    <a:pt x="796010" y="690524"/>
                  </a:lnTo>
                  <a:lnTo>
                    <a:pt x="797610" y="695325"/>
                  </a:lnTo>
                  <a:lnTo>
                    <a:pt x="796810" y="701713"/>
                  </a:lnTo>
                  <a:lnTo>
                    <a:pt x="802411" y="701713"/>
                  </a:lnTo>
                  <a:close/>
                </a:path>
                <a:path w="2392044" h="1172845">
                  <a:moveTo>
                    <a:pt x="807847" y="708977"/>
                  </a:moveTo>
                  <a:lnTo>
                    <a:pt x="802703" y="707707"/>
                  </a:lnTo>
                  <a:lnTo>
                    <a:pt x="798626" y="709434"/>
                  </a:lnTo>
                  <a:lnTo>
                    <a:pt x="804811" y="713701"/>
                  </a:lnTo>
                  <a:lnTo>
                    <a:pt x="807847" y="708977"/>
                  </a:lnTo>
                  <a:close/>
                </a:path>
                <a:path w="2392044" h="1172845">
                  <a:moveTo>
                    <a:pt x="908977" y="732637"/>
                  </a:moveTo>
                  <a:lnTo>
                    <a:pt x="904709" y="732485"/>
                  </a:lnTo>
                  <a:lnTo>
                    <a:pt x="900442" y="735330"/>
                  </a:lnTo>
                  <a:lnTo>
                    <a:pt x="904709" y="738479"/>
                  </a:lnTo>
                  <a:lnTo>
                    <a:pt x="908977" y="732637"/>
                  </a:lnTo>
                  <a:close/>
                </a:path>
                <a:path w="2392044" h="1172845">
                  <a:moveTo>
                    <a:pt x="1815807" y="1166063"/>
                  </a:moveTo>
                  <a:lnTo>
                    <a:pt x="1811007" y="1167663"/>
                  </a:lnTo>
                  <a:lnTo>
                    <a:pt x="1807819" y="1162062"/>
                  </a:lnTo>
                  <a:lnTo>
                    <a:pt x="1807019" y="1168450"/>
                  </a:lnTo>
                  <a:lnTo>
                    <a:pt x="1808619" y="1172451"/>
                  </a:lnTo>
                  <a:lnTo>
                    <a:pt x="1815807" y="1171651"/>
                  </a:lnTo>
                  <a:lnTo>
                    <a:pt x="1815807" y="1166063"/>
                  </a:lnTo>
                  <a:close/>
                </a:path>
                <a:path w="2392044" h="1172845">
                  <a:moveTo>
                    <a:pt x="1942084" y="1159662"/>
                  </a:moveTo>
                  <a:lnTo>
                    <a:pt x="1934083" y="1158862"/>
                  </a:lnTo>
                  <a:lnTo>
                    <a:pt x="1934883" y="1163662"/>
                  </a:lnTo>
                  <a:lnTo>
                    <a:pt x="1928495" y="1170051"/>
                  </a:lnTo>
                  <a:lnTo>
                    <a:pt x="1937283" y="1170851"/>
                  </a:lnTo>
                  <a:lnTo>
                    <a:pt x="1936483" y="1166063"/>
                  </a:lnTo>
                  <a:lnTo>
                    <a:pt x="1942084" y="1159662"/>
                  </a:lnTo>
                  <a:close/>
                </a:path>
                <a:path w="2392044" h="1172845">
                  <a:moveTo>
                    <a:pt x="1974850" y="1157262"/>
                  </a:moveTo>
                  <a:lnTo>
                    <a:pt x="1969909" y="1154684"/>
                  </a:lnTo>
                  <a:lnTo>
                    <a:pt x="1968855" y="1159370"/>
                  </a:lnTo>
                  <a:lnTo>
                    <a:pt x="1970798" y="1163002"/>
                  </a:lnTo>
                  <a:lnTo>
                    <a:pt x="1974850" y="1157262"/>
                  </a:lnTo>
                  <a:close/>
                </a:path>
                <a:path w="2392044" h="1172845">
                  <a:moveTo>
                    <a:pt x="2039010" y="1141717"/>
                  </a:moveTo>
                  <a:lnTo>
                    <a:pt x="2037588" y="1137793"/>
                  </a:lnTo>
                  <a:lnTo>
                    <a:pt x="2033168" y="1135202"/>
                  </a:lnTo>
                  <a:lnTo>
                    <a:pt x="2031593" y="1140485"/>
                  </a:lnTo>
                  <a:lnTo>
                    <a:pt x="2039010" y="1141717"/>
                  </a:lnTo>
                  <a:close/>
                </a:path>
                <a:path w="2392044" h="1172845">
                  <a:moveTo>
                    <a:pt x="2057971" y="1080541"/>
                  </a:moveTo>
                  <a:lnTo>
                    <a:pt x="2053170" y="1073353"/>
                  </a:lnTo>
                  <a:lnTo>
                    <a:pt x="2045982" y="1078141"/>
                  </a:lnTo>
                  <a:lnTo>
                    <a:pt x="2050770" y="1085342"/>
                  </a:lnTo>
                  <a:lnTo>
                    <a:pt x="2057971" y="1080541"/>
                  </a:lnTo>
                  <a:close/>
                </a:path>
                <a:path w="2392044" h="1172845">
                  <a:moveTo>
                    <a:pt x="2068360" y="1132497"/>
                  </a:moveTo>
                  <a:lnTo>
                    <a:pt x="2062759" y="1131697"/>
                  </a:lnTo>
                  <a:lnTo>
                    <a:pt x="2059559" y="1142085"/>
                  </a:lnTo>
                  <a:lnTo>
                    <a:pt x="2059559" y="1142885"/>
                  </a:lnTo>
                  <a:lnTo>
                    <a:pt x="2059368" y="1149464"/>
                  </a:lnTo>
                  <a:lnTo>
                    <a:pt x="2063356" y="1145184"/>
                  </a:lnTo>
                  <a:lnTo>
                    <a:pt x="2067661" y="1137145"/>
                  </a:lnTo>
                  <a:lnTo>
                    <a:pt x="2068360" y="1132497"/>
                  </a:lnTo>
                  <a:close/>
                </a:path>
                <a:path w="2392044" h="1172845">
                  <a:moveTo>
                    <a:pt x="2069160" y="1066152"/>
                  </a:moveTo>
                  <a:lnTo>
                    <a:pt x="2062302" y="1062901"/>
                  </a:lnTo>
                  <a:lnTo>
                    <a:pt x="2062264" y="1067054"/>
                  </a:lnTo>
                  <a:lnTo>
                    <a:pt x="2065667" y="1070762"/>
                  </a:lnTo>
                  <a:lnTo>
                    <a:pt x="2069160" y="1066152"/>
                  </a:lnTo>
                  <a:close/>
                </a:path>
                <a:path w="2392044" h="1172845">
                  <a:moveTo>
                    <a:pt x="2083041" y="1109522"/>
                  </a:moveTo>
                  <a:lnTo>
                    <a:pt x="2078151" y="1114005"/>
                  </a:lnTo>
                  <a:lnTo>
                    <a:pt x="2074151" y="1121943"/>
                  </a:lnTo>
                  <a:lnTo>
                    <a:pt x="2080348" y="1122895"/>
                  </a:lnTo>
                  <a:lnTo>
                    <a:pt x="2081149" y="1122895"/>
                  </a:lnTo>
                  <a:lnTo>
                    <a:pt x="2079548" y="1118908"/>
                  </a:lnTo>
                  <a:lnTo>
                    <a:pt x="2083041" y="1109522"/>
                  </a:lnTo>
                  <a:close/>
                </a:path>
                <a:path w="2392044" h="1172845">
                  <a:moveTo>
                    <a:pt x="2084336" y="1087742"/>
                  </a:moveTo>
                  <a:lnTo>
                    <a:pt x="2077593" y="1084478"/>
                  </a:lnTo>
                  <a:lnTo>
                    <a:pt x="2077745" y="1088631"/>
                  </a:lnTo>
                  <a:lnTo>
                    <a:pt x="2081199" y="1092339"/>
                  </a:lnTo>
                  <a:lnTo>
                    <a:pt x="2084336" y="1087742"/>
                  </a:lnTo>
                  <a:close/>
                </a:path>
                <a:path w="2392044" h="1172845">
                  <a:moveTo>
                    <a:pt x="2092426" y="1046873"/>
                  </a:moveTo>
                  <a:lnTo>
                    <a:pt x="2085797" y="1043470"/>
                  </a:lnTo>
                  <a:lnTo>
                    <a:pt x="2077148" y="1045375"/>
                  </a:lnTo>
                  <a:lnTo>
                    <a:pt x="2091423" y="1049540"/>
                  </a:lnTo>
                  <a:lnTo>
                    <a:pt x="2092426" y="1046873"/>
                  </a:lnTo>
                  <a:close/>
                </a:path>
                <a:path w="2392044" h="1172845">
                  <a:moveTo>
                    <a:pt x="2137892" y="1130096"/>
                  </a:moveTo>
                  <a:lnTo>
                    <a:pt x="2131149" y="1126718"/>
                  </a:lnTo>
                  <a:lnTo>
                    <a:pt x="2131288" y="1130693"/>
                  </a:lnTo>
                  <a:lnTo>
                    <a:pt x="2134743" y="1134364"/>
                  </a:lnTo>
                  <a:lnTo>
                    <a:pt x="2137892" y="1130096"/>
                  </a:lnTo>
                  <a:close/>
                </a:path>
                <a:path w="2392044" h="1172845">
                  <a:moveTo>
                    <a:pt x="2169058" y="998220"/>
                  </a:moveTo>
                  <a:lnTo>
                    <a:pt x="2166658" y="991831"/>
                  </a:lnTo>
                  <a:lnTo>
                    <a:pt x="2164257" y="988631"/>
                  </a:lnTo>
                  <a:lnTo>
                    <a:pt x="2157069" y="991831"/>
                  </a:lnTo>
                  <a:lnTo>
                    <a:pt x="2159470" y="996619"/>
                  </a:lnTo>
                  <a:lnTo>
                    <a:pt x="2163457" y="994232"/>
                  </a:lnTo>
                  <a:lnTo>
                    <a:pt x="2169058" y="998220"/>
                  </a:lnTo>
                  <a:close/>
                </a:path>
                <a:path w="2392044" h="1172845">
                  <a:moveTo>
                    <a:pt x="2204224" y="1170051"/>
                  </a:moveTo>
                  <a:lnTo>
                    <a:pt x="2203424" y="1165263"/>
                  </a:lnTo>
                  <a:lnTo>
                    <a:pt x="2198624" y="1166863"/>
                  </a:lnTo>
                  <a:lnTo>
                    <a:pt x="2191435" y="1167663"/>
                  </a:lnTo>
                  <a:lnTo>
                    <a:pt x="2191435" y="1172451"/>
                  </a:lnTo>
                  <a:lnTo>
                    <a:pt x="2196223" y="1170851"/>
                  </a:lnTo>
                  <a:lnTo>
                    <a:pt x="2204224" y="1170051"/>
                  </a:lnTo>
                  <a:close/>
                </a:path>
                <a:path w="2392044" h="1172845">
                  <a:moveTo>
                    <a:pt x="2205825" y="804811"/>
                  </a:moveTo>
                  <a:lnTo>
                    <a:pt x="2202624" y="807212"/>
                  </a:lnTo>
                  <a:lnTo>
                    <a:pt x="2199424" y="804811"/>
                  </a:lnTo>
                  <a:lnTo>
                    <a:pt x="2196223" y="805611"/>
                  </a:lnTo>
                  <a:lnTo>
                    <a:pt x="2195588" y="811441"/>
                  </a:lnTo>
                  <a:lnTo>
                    <a:pt x="2200122" y="812711"/>
                  </a:lnTo>
                  <a:lnTo>
                    <a:pt x="2205113" y="810221"/>
                  </a:lnTo>
                  <a:lnTo>
                    <a:pt x="2205825" y="804811"/>
                  </a:lnTo>
                  <a:close/>
                </a:path>
                <a:path w="2392044" h="1172845">
                  <a:moveTo>
                    <a:pt x="2223401" y="1038186"/>
                  </a:moveTo>
                  <a:lnTo>
                    <a:pt x="2217623" y="1032992"/>
                  </a:lnTo>
                  <a:lnTo>
                    <a:pt x="2211311" y="1028992"/>
                  </a:lnTo>
                  <a:lnTo>
                    <a:pt x="2204859" y="1025601"/>
                  </a:lnTo>
                  <a:lnTo>
                    <a:pt x="2198624" y="1022197"/>
                  </a:lnTo>
                  <a:lnTo>
                    <a:pt x="2201024" y="1026998"/>
                  </a:lnTo>
                  <a:lnTo>
                    <a:pt x="2193036" y="1028598"/>
                  </a:lnTo>
                  <a:lnTo>
                    <a:pt x="2194636" y="1033386"/>
                  </a:lnTo>
                  <a:lnTo>
                    <a:pt x="2202497" y="1031773"/>
                  </a:lnTo>
                  <a:lnTo>
                    <a:pt x="2209012" y="1034884"/>
                  </a:lnTo>
                  <a:lnTo>
                    <a:pt x="2215540" y="1038440"/>
                  </a:lnTo>
                  <a:lnTo>
                    <a:pt x="2223401" y="1038186"/>
                  </a:lnTo>
                  <a:close/>
                </a:path>
                <a:path w="2392044" h="1172845">
                  <a:moveTo>
                    <a:pt x="2226602" y="894321"/>
                  </a:moveTo>
                  <a:lnTo>
                    <a:pt x="2218918" y="889114"/>
                  </a:lnTo>
                  <a:lnTo>
                    <a:pt x="2217305" y="881443"/>
                  </a:lnTo>
                  <a:lnTo>
                    <a:pt x="2216150" y="874204"/>
                  </a:lnTo>
                  <a:lnTo>
                    <a:pt x="2209812" y="870343"/>
                  </a:lnTo>
                  <a:lnTo>
                    <a:pt x="2210841" y="876452"/>
                  </a:lnTo>
                  <a:lnTo>
                    <a:pt x="2212009" y="882637"/>
                  </a:lnTo>
                  <a:lnTo>
                    <a:pt x="2212289" y="888669"/>
                  </a:lnTo>
                  <a:lnTo>
                    <a:pt x="2210612" y="894321"/>
                  </a:lnTo>
                  <a:lnTo>
                    <a:pt x="2216213" y="891933"/>
                  </a:lnTo>
                  <a:lnTo>
                    <a:pt x="2221001" y="895921"/>
                  </a:lnTo>
                  <a:lnTo>
                    <a:pt x="2226602" y="894321"/>
                  </a:lnTo>
                  <a:close/>
                </a:path>
                <a:path w="2392044" h="1172845">
                  <a:moveTo>
                    <a:pt x="2228202" y="1155674"/>
                  </a:moveTo>
                  <a:lnTo>
                    <a:pt x="2227402" y="1150874"/>
                  </a:lnTo>
                  <a:lnTo>
                    <a:pt x="2222601" y="1152474"/>
                  </a:lnTo>
                  <a:lnTo>
                    <a:pt x="2214613" y="1153274"/>
                  </a:lnTo>
                  <a:lnTo>
                    <a:pt x="2215413" y="1158062"/>
                  </a:lnTo>
                  <a:lnTo>
                    <a:pt x="2220201" y="1156474"/>
                  </a:lnTo>
                  <a:lnTo>
                    <a:pt x="2228202" y="1155674"/>
                  </a:lnTo>
                  <a:close/>
                </a:path>
                <a:path w="2392044" h="1172845">
                  <a:moveTo>
                    <a:pt x="2234349" y="934720"/>
                  </a:moveTo>
                  <a:lnTo>
                    <a:pt x="2232888" y="930795"/>
                  </a:lnTo>
                  <a:lnTo>
                    <a:pt x="2228291" y="928204"/>
                  </a:lnTo>
                  <a:lnTo>
                    <a:pt x="2226602" y="933488"/>
                  </a:lnTo>
                  <a:lnTo>
                    <a:pt x="2234349" y="934720"/>
                  </a:lnTo>
                  <a:close/>
                </a:path>
                <a:path w="2392044" h="1172845">
                  <a:moveTo>
                    <a:pt x="2239391" y="1096530"/>
                  </a:moveTo>
                  <a:lnTo>
                    <a:pt x="2233790" y="1097330"/>
                  </a:lnTo>
                  <a:lnTo>
                    <a:pt x="2227402" y="1092530"/>
                  </a:lnTo>
                  <a:lnTo>
                    <a:pt x="2226602" y="1099718"/>
                  </a:lnTo>
                  <a:lnTo>
                    <a:pt x="2231390" y="1098931"/>
                  </a:lnTo>
                  <a:lnTo>
                    <a:pt x="2238591" y="1104519"/>
                  </a:lnTo>
                  <a:lnTo>
                    <a:pt x="2239391" y="1096530"/>
                  </a:lnTo>
                  <a:close/>
                </a:path>
                <a:path w="2392044" h="1172845">
                  <a:moveTo>
                    <a:pt x="2267343" y="1029347"/>
                  </a:moveTo>
                  <a:lnTo>
                    <a:pt x="2263267" y="1023797"/>
                  </a:lnTo>
                  <a:lnTo>
                    <a:pt x="2258428" y="1021245"/>
                  </a:lnTo>
                  <a:lnTo>
                    <a:pt x="2259368" y="1026198"/>
                  </a:lnTo>
                  <a:lnTo>
                    <a:pt x="2261692" y="1031252"/>
                  </a:lnTo>
                  <a:lnTo>
                    <a:pt x="2262962" y="1036091"/>
                  </a:lnTo>
                  <a:lnTo>
                    <a:pt x="2263635" y="1037767"/>
                  </a:lnTo>
                  <a:lnTo>
                    <a:pt x="2264168" y="1033386"/>
                  </a:lnTo>
                  <a:lnTo>
                    <a:pt x="2267343" y="1029347"/>
                  </a:lnTo>
                  <a:close/>
                </a:path>
                <a:path w="2392044" h="1172845">
                  <a:moveTo>
                    <a:pt x="2277884" y="1053249"/>
                  </a:moveTo>
                  <a:lnTo>
                    <a:pt x="2277249" y="1048372"/>
                  </a:lnTo>
                  <a:lnTo>
                    <a:pt x="2274062" y="1045603"/>
                  </a:lnTo>
                  <a:lnTo>
                    <a:pt x="2272157" y="1052576"/>
                  </a:lnTo>
                  <a:lnTo>
                    <a:pt x="2277884" y="1053249"/>
                  </a:lnTo>
                  <a:close/>
                </a:path>
                <a:path w="2392044" h="1172845">
                  <a:moveTo>
                    <a:pt x="2278545" y="934288"/>
                  </a:moveTo>
                  <a:lnTo>
                    <a:pt x="2276144" y="927887"/>
                  </a:lnTo>
                  <a:lnTo>
                    <a:pt x="2273757" y="924699"/>
                  </a:lnTo>
                  <a:lnTo>
                    <a:pt x="2266556" y="927887"/>
                  </a:lnTo>
                  <a:lnTo>
                    <a:pt x="2268956" y="932688"/>
                  </a:lnTo>
                  <a:lnTo>
                    <a:pt x="2272957" y="930287"/>
                  </a:lnTo>
                  <a:lnTo>
                    <a:pt x="2278545" y="934288"/>
                  </a:lnTo>
                  <a:close/>
                </a:path>
                <a:path w="2392044" h="1172845">
                  <a:moveTo>
                    <a:pt x="2305443" y="1069416"/>
                  </a:moveTo>
                  <a:lnTo>
                    <a:pt x="2302522" y="1073353"/>
                  </a:lnTo>
                  <a:lnTo>
                    <a:pt x="2303195" y="1078636"/>
                  </a:lnTo>
                  <a:lnTo>
                    <a:pt x="2304923" y="1074254"/>
                  </a:lnTo>
                  <a:lnTo>
                    <a:pt x="2305443" y="1069416"/>
                  </a:lnTo>
                  <a:close/>
                </a:path>
                <a:path w="2392044" h="1172845">
                  <a:moveTo>
                    <a:pt x="2313711" y="1066152"/>
                  </a:moveTo>
                  <a:lnTo>
                    <a:pt x="2311311" y="1058964"/>
                  </a:lnTo>
                  <a:lnTo>
                    <a:pt x="2307323" y="1053363"/>
                  </a:lnTo>
                  <a:lnTo>
                    <a:pt x="2300122" y="1052576"/>
                  </a:lnTo>
                  <a:lnTo>
                    <a:pt x="2301722" y="1061364"/>
                  </a:lnTo>
                  <a:lnTo>
                    <a:pt x="2305723" y="1066952"/>
                  </a:lnTo>
                  <a:lnTo>
                    <a:pt x="2313711" y="1066152"/>
                  </a:lnTo>
                  <a:close/>
                </a:path>
                <a:path w="2392044" h="1172845">
                  <a:moveTo>
                    <a:pt x="2316251" y="787908"/>
                  </a:moveTo>
                  <a:lnTo>
                    <a:pt x="2315616" y="783031"/>
                  </a:lnTo>
                  <a:lnTo>
                    <a:pt x="2312428" y="780262"/>
                  </a:lnTo>
                  <a:lnTo>
                    <a:pt x="2310511" y="787234"/>
                  </a:lnTo>
                  <a:lnTo>
                    <a:pt x="2316251" y="787908"/>
                  </a:lnTo>
                  <a:close/>
                </a:path>
                <a:path w="2392044" h="1172845">
                  <a:moveTo>
                    <a:pt x="2334488" y="1056563"/>
                  </a:moveTo>
                  <a:lnTo>
                    <a:pt x="2332888" y="1051775"/>
                  </a:lnTo>
                  <a:lnTo>
                    <a:pt x="2332101" y="1048575"/>
                  </a:lnTo>
                  <a:lnTo>
                    <a:pt x="2328100" y="1049375"/>
                  </a:lnTo>
                  <a:lnTo>
                    <a:pt x="2323300" y="1050975"/>
                  </a:lnTo>
                  <a:lnTo>
                    <a:pt x="2319312" y="1051775"/>
                  </a:lnTo>
                  <a:lnTo>
                    <a:pt x="2320912" y="1058964"/>
                  </a:lnTo>
                  <a:lnTo>
                    <a:pt x="2326500" y="1059764"/>
                  </a:lnTo>
                  <a:lnTo>
                    <a:pt x="2334488" y="1056563"/>
                  </a:lnTo>
                  <a:close/>
                </a:path>
                <a:path w="2392044" h="1172845">
                  <a:moveTo>
                    <a:pt x="2356878" y="721995"/>
                  </a:moveTo>
                  <a:lnTo>
                    <a:pt x="2356866" y="716102"/>
                  </a:lnTo>
                  <a:lnTo>
                    <a:pt x="2352383" y="717054"/>
                  </a:lnTo>
                  <a:lnTo>
                    <a:pt x="2346782" y="715302"/>
                  </a:lnTo>
                  <a:lnTo>
                    <a:pt x="2342819" y="714756"/>
                  </a:lnTo>
                  <a:lnTo>
                    <a:pt x="2343289" y="719302"/>
                  </a:lnTo>
                  <a:lnTo>
                    <a:pt x="2347315" y="719696"/>
                  </a:lnTo>
                  <a:lnTo>
                    <a:pt x="2352776" y="721893"/>
                  </a:lnTo>
                  <a:lnTo>
                    <a:pt x="2356878" y="721995"/>
                  </a:lnTo>
                  <a:close/>
                </a:path>
                <a:path w="2392044" h="1172845">
                  <a:moveTo>
                    <a:pt x="2367965" y="971156"/>
                  </a:moveTo>
                  <a:lnTo>
                    <a:pt x="2362822" y="969086"/>
                  </a:lnTo>
                  <a:lnTo>
                    <a:pt x="2356866" y="975042"/>
                  </a:lnTo>
                  <a:lnTo>
                    <a:pt x="2367546" y="975156"/>
                  </a:lnTo>
                  <a:lnTo>
                    <a:pt x="2367965" y="971156"/>
                  </a:lnTo>
                  <a:close/>
                </a:path>
                <a:path w="2392044" h="1172845">
                  <a:moveTo>
                    <a:pt x="2371255" y="1154074"/>
                  </a:moveTo>
                  <a:lnTo>
                    <a:pt x="2366467" y="1155674"/>
                  </a:lnTo>
                  <a:lnTo>
                    <a:pt x="2363266" y="1150073"/>
                  </a:lnTo>
                  <a:lnTo>
                    <a:pt x="2362466" y="1156474"/>
                  </a:lnTo>
                  <a:lnTo>
                    <a:pt x="2364067" y="1160462"/>
                  </a:lnTo>
                  <a:lnTo>
                    <a:pt x="2371255" y="1159662"/>
                  </a:lnTo>
                  <a:lnTo>
                    <a:pt x="2371255" y="1154074"/>
                  </a:lnTo>
                  <a:close/>
                </a:path>
                <a:path w="2392044" h="1172845">
                  <a:moveTo>
                    <a:pt x="2372055" y="1045375"/>
                  </a:moveTo>
                  <a:lnTo>
                    <a:pt x="2365667" y="1046175"/>
                  </a:lnTo>
                  <a:lnTo>
                    <a:pt x="2361666" y="1047775"/>
                  </a:lnTo>
                  <a:lnTo>
                    <a:pt x="2364067" y="1054963"/>
                  </a:lnTo>
                  <a:lnTo>
                    <a:pt x="2369655" y="1053363"/>
                  </a:lnTo>
                  <a:lnTo>
                    <a:pt x="2366467" y="1050175"/>
                  </a:lnTo>
                  <a:lnTo>
                    <a:pt x="2372055" y="1045375"/>
                  </a:lnTo>
                  <a:close/>
                </a:path>
                <a:path w="2392044" h="1172845">
                  <a:moveTo>
                    <a:pt x="2375331" y="833996"/>
                  </a:moveTo>
                  <a:lnTo>
                    <a:pt x="2372855" y="838377"/>
                  </a:lnTo>
                  <a:lnTo>
                    <a:pt x="2373084" y="843216"/>
                  </a:lnTo>
                  <a:lnTo>
                    <a:pt x="2374658" y="838682"/>
                  </a:lnTo>
                  <a:lnTo>
                    <a:pt x="2375331" y="833996"/>
                  </a:lnTo>
                  <a:close/>
                </a:path>
                <a:path w="2392044" h="1172845">
                  <a:moveTo>
                    <a:pt x="2376855" y="1093330"/>
                  </a:moveTo>
                  <a:lnTo>
                    <a:pt x="2370112" y="1089964"/>
                  </a:lnTo>
                  <a:lnTo>
                    <a:pt x="2370251" y="1093927"/>
                  </a:lnTo>
                  <a:lnTo>
                    <a:pt x="2373706" y="1097597"/>
                  </a:lnTo>
                  <a:lnTo>
                    <a:pt x="2376855" y="1093330"/>
                  </a:lnTo>
                  <a:close/>
                </a:path>
                <a:path w="2392044" h="1172845">
                  <a:moveTo>
                    <a:pt x="2380716" y="1072565"/>
                  </a:moveTo>
                  <a:lnTo>
                    <a:pt x="2374849" y="1069251"/>
                  </a:lnTo>
                  <a:lnTo>
                    <a:pt x="2365387" y="1067587"/>
                  </a:lnTo>
                  <a:lnTo>
                    <a:pt x="2365667" y="1073353"/>
                  </a:lnTo>
                  <a:lnTo>
                    <a:pt x="2365667" y="1074153"/>
                  </a:lnTo>
                  <a:lnTo>
                    <a:pt x="2368854" y="1071753"/>
                  </a:lnTo>
                  <a:lnTo>
                    <a:pt x="2369655" y="1071753"/>
                  </a:lnTo>
                  <a:lnTo>
                    <a:pt x="2380716" y="1072565"/>
                  </a:lnTo>
                  <a:close/>
                </a:path>
                <a:path w="2392044" h="1172845">
                  <a:moveTo>
                    <a:pt x="2387562" y="1025715"/>
                  </a:moveTo>
                  <a:lnTo>
                    <a:pt x="2382240" y="1025893"/>
                  </a:lnTo>
                  <a:lnTo>
                    <a:pt x="2379027" y="1028636"/>
                  </a:lnTo>
                  <a:lnTo>
                    <a:pt x="2386444" y="1030986"/>
                  </a:lnTo>
                  <a:lnTo>
                    <a:pt x="2387562" y="1025715"/>
                  </a:lnTo>
                  <a:close/>
                </a:path>
                <a:path w="2392044" h="1172845">
                  <a:moveTo>
                    <a:pt x="2391880" y="1153033"/>
                  </a:moveTo>
                  <a:lnTo>
                    <a:pt x="2388539" y="1153769"/>
                  </a:lnTo>
                  <a:lnTo>
                    <a:pt x="2382647" y="1152067"/>
                  </a:lnTo>
                  <a:lnTo>
                    <a:pt x="2378252" y="1151572"/>
                  </a:lnTo>
                  <a:lnTo>
                    <a:pt x="2376855" y="1156474"/>
                  </a:lnTo>
                  <a:lnTo>
                    <a:pt x="2381288" y="1157643"/>
                  </a:lnTo>
                  <a:lnTo>
                    <a:pt x="2387739" y="1158671"/>
                  </a:lnTo>
                  <a:lnTo>
                    <a:pt x="2391880" y="1157846"/>
                  </a:lnTo>
                  <a:lnTo>
                    <a:pt x="2391880" y="1153033"/>
                  </a:lnTo>
                  <a:close/>
                </a:path>
                <a:path w="2392044" h="1172845">
                  <a:moveTo>
                    <a:pt x="2391880" y="785202"/>
                  </a:moveTo>
                  <a:lnTo>
                    <a:pt x="2390902" y="785037"/>
                  </a:lnTo>
                  <a:lnTo>
                    <a:pt x="2391880" y="785418"/>
                  </a:lnTo>
                  <a:lnTo>
                    <a:pt x="2391880" y="7852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106113" y="9720693"/>
              <a:ext cx="1167765" cy="568325"/>
            </a:xfrm>
            <a:custGeom>
              <a:avLst/>
              <a:gdLst/>
              <a:ahLst/>
              <a:cxnLst/>
              <a:rect l="l" t="t" r="r" b="b"/>
              <a:pathLst>
                <a:path w="1167765" h="568325">
                  <a:moveTo>
                    <a:pt x="20777" y="250964"/>
                  </a:moveTo>
                  <a:lnTo>
                    <a:pt x="18923" y="243700"/>
                  </a:lnTo>
                  <a:lnTo>
                    <a:pt x="16090" y="237274"/>
                  </a:lnTo>
                  <a:lnTo>
                    <a:pt x="9588" y="225386"/>
                  </a:lnTo>
                  <a:lnTo>
                    <a:pt x="8788" y="230174"/>
                  </a:lnTo>
                  <a:lnTo>
                    <a:pt x="1600" y="228587"/>
                  </a:lnTo>
                  <a:lnTo>
                    <a:pt x="0" y="232575"/>
                  </a:lnTo>
                  <a:lnTo>
                    <a:pt x="7518" y="235115"/>
                  </a:lnTo>
                  <a:lnTo>
                    <a:pt x="10985" y="240868"/>
                  </a:lnTo>
                  <a:lnTo>
                    <a:pt x="14160" y="247078"/>
                  </a:lnTo>
                  <a:lnTo>
                    <a:pt x="20777" y="250964"/>
                  </a:lnTo>
                  <a:close/>
                </a:path>
                <a:path w="1167765" h="568325">
                  <a:moveTo>
                    <a:pt x="66382" y="517499"/>
                  </a:moveTo>
                  <a:lnTo>
                    <a:pt x="61734" y="515099"/>
                  </a:lnTo>
                  <a:lnTo>
                    <a:pt x="57391" y="515696"/>
                  </a:lnTo>
                  <a:lnTo>
                    <a:pt x="62344" y="521093"/>
                  </a:lnTo>
                  <a:lnTo>
                    <a:pt x="66382" y="517499"/>
                  </a:lnTo>
                  <a:close/>
                </a:path>
                <a:path w="1167765" h="568325">
                  <a:moveTo>
                    <a:pt x="131546" y="359549"/>
                  </a:moveTo>
                  <a:lnTo>
                    <a:pt x="128473" y="353860"/>
                  </a:lnTo>
                  <a:lnTo>
                    <a:pt x="121500" y="347865"/>
                  </a:lnTo>
                  <a:lnTo>
                    <a:pt x="118287" y="353263"/>
                  </a:lnTo>
                  <a:lnTo>
                    <a:pt x="123075" y="353263"/>
                  </a:lnTo>
                  <a:lnTo>
                    <a:pt x="131546" y="359549"/>
                  </a:lnTo>
                  <a:close/>
                </a:path>
                <a:path w="1167765" h="568325">
                  <a:moveTo>
                    <a:pt x="140665" y="331685"/>
                  </a:moveTo>
                  <a:lnTo>
                    <a:pt x="134264" y="329285"/>
                  </a:lnTo>
                  <a:lnTo>
                    <a:pt x="129476" y="328485"/>
                  </a:lnTo>
                  <a:lnTo>
                    <a:pt x="127876" y="335673"/>
                  </a:lnTo>
                  <a:lnTo>
                    <a:pt x="133464" y="337273"/>
                  </a:lnTo>
                  <a:lnTo>
                    <a:pt x="133464" y="333273"/>
                  </a:lnTo>
                  <a:lnTo>
                    <a:pt x="140665" y="331685"/>
                  </a:lnTo>
                  <a:close/>
                </a:path>
                <a:path w="1167765" h="568325">
                  <a:moveTo>
                    <a:pt x="148691" y="510209"/>
                  </a:moveTo>
                  <a:lnTo>
                    <a:pt x="145961" y="506310"/>
                  </a:lnTo>
                  <a:lnTo>
                    <a:pt x="142176" y="503008"/>
                  </a:lnTo>
                  <a:lnTo>
                    <a:pt x="143852" y="507504"/>
                  </a:lnTo>
                  <a:lnTo>
                    <a:pt x="148691" y="510209"/>
                  </a:lnTo>
                  <a:close/>
                </a:path>
                <a:path w="1167765" h="568325">
                  <a:moveTo>
                    <a:pt x="165481" y="323977"/>
                  </a:moveTo>
                  <a:lnTo>
                    <a:pt x="160845" y="321386"/>
                  </a:lnTo>
                  <a:lnTo>
                    <a:pt x="156502" y="321957"/>
                  </a:lnTo>
                  <a:lnTo>
                    <a:pt x="161442" y="327685"/>
                  </a:lnTo>
                  <a:lnTo>
                    <a:pt x="165481" y="323977"/>
                  </a:lnTo>
                  <a:close/>
                </a:path>
                <a:path w="1167765" h="568325">
                  <a:moveTo>
                    <a:pt x="169354" y="483031"/>
                  </a:moveTo>
                  <a:lnTo>
                    <a:pt x="166433" y="479132"/>
                  </a:lnTo>
                  <a:lnTo>
                    <a:pt x="162610" y="475843"/>
                  </a:lnTo>
                  <a:lnTo>
                    <a:pt x="164642" y="480339"/>
                  </a:lnTo>
                  <a:lnTo>
                    <a:pt x="169354" y="483031"/>
                  </a:lnTo>
                  <a:close/>
                </a:path>
                <a:path w="1167765" h="568325">
                  <a:moveTo>
                    <a:pt x="225767" y="454266"/>
                  </a:moveTo>
                  <a:lnTo>
                    <a:pt x="222885" y="450367"/>
                  </a:lnTo>
                  <a:lnTo>
                    <a:pt x="219240" y="447065"/>
                  </a:lnTo>
                  <a:lnTo>
                    <a:pt x="221386" y="451561"/>
                  </a:lnTo>
                  <a:lnTo>
                    <a:pt x="225767" y="454266"/>
                  </a:lnTo>
                  <a:close/>
                </a:path>
                <a:path w="1167765" h="568325">
                  <a:moveTo>
                    <a:pt x="228574" y="278930"/>
                  </a:moveTo>
                  <a:lnTo>
                    <a:pt x="220586" y="278130"/>
                  </a:lnTo>
                  <a:lnTo>
                    <a:pt x="216585" y="281330"/>
                  </a:lnTo>
                  <a:lnTo>
                    <a:pt x="214185" y="286131"/>
                  </a:lnTo>
                  <a:lnTo>
                    <a:pt x="222186" y="286931"/>
                  </a:lnTo>
                  <a:lnTo>
                    <a:pt x="226174" y="284530"/>
                  </a:lnTo>
                  <a:lnTo>
                    <a:pt x="228574" y="278930"/>
                  </a:lnTo>
                  <a:close/>
                </a:path>
                <a:path w="1167765" h="568325">
                  <a:moveTo>
                    <a:pt x="247751" y="368439"/>
                  </a:moveTo>
                  <a:lnTo>
                    <a:pt x="242963" y="366852"/>
                  </a:lnTo>
                  <a:lnTo>
                    <a:pt x="242963" y="371640"/>
                  </a:lnTo>
                  <a:lnTo>
                    <a:pt x="241363" y="378841"/>
                  </a:lnTo>
                  <a:lnTo>
                    <a:pt x="246151" y="379628"/>
                  </a:lnTo>
                  <a:lnTo>
                    <a:pt x="246151" y="374840"/>
                  </a:lnTo>
                  <a:lnTo>
                    <a:pt x="247751" y="368439"/>
                  </a:lnTo>
                  <a:close/>
                </a:path>
                <a:path w="1167765" h="568325">
                  <a:moveTo>
                    <a:pt x="337197" y="368744"/>
                  </a:moveTo>
                  <a:lnTo>
                    <a:pt x="334264" y="364845"/>
                  </a:lnTo>
                  <a:lnTo>
                    <a:pt x="330454" y="361556"/>
                  </a:lnTo>
                  <a:lnTo>
                    <a:pt x="332473" y="366052"/>
                  </a:lnTo>
                  <a:lnTo>
                    <a:pt x="337197" y="368744"/>
                  </a:lnTo>
                  <a:close/>
                </a:path>
                <a:path w="1167765" h="568325">
                  <a:moveTo>
                    <a:pt x="346989" y="222262"/>
                  </a:moveTo>
                  <a:lnTo>
                    <a:pt x="342760" y="220992"/>
                  </a:lnTo>
                  <a:lnTo>
                    <a:pt x="337781" y="222707"/>
                  </a:lnTo>
                  <a:lnTo>
                    <a:pt x="341261" y="226987"/>
                  </a:lnTo>
                  <a:lnTo>
                    <a:pt x="346989" y="222262"/>
                  </a:lnTo>
                  <a:close/>
                </a:path>
                <a:path w="1167765" h="568325">
                  <a:moveTo>
                    <a:pt x="357251" y="457962"/>
                  </a:moveTo>
                  <a:lnTo>
                    <a:pt x="354050" y="453161"/>
                  </a:lnTo>
                  <a:lnTo>
                    <a:pt x="350850" y="457161"/>
                  </a:lnTo>
                  <a:lnTo>
                    <a:pt x="344462" y="453161"/>
                  </a:lnTo>
                  <a:lnTo>
                    <a:pt x="347662" y="458762"/>
                  </a:lnTo>
                  <a:lnTo>
                    <a:pt x="350850" y="461949"/>
                  </a:lnTo>
                  <a:lnTo>
                    <a:pt x="357251" y="457962"/>
                  </a:lnTo>
                  <a:close/>
                </a:path>
                <a:path w="1167765" h="568325">
                  <a:moveTo>
                    <a:pt x="357251" y="311696"/>
                  </a:moveTo>
                  <a:lnTo>
                    <a:pt x="349491" y="311251"/>
                  </a:lnTo>
                  <a:lnTo>
                    <a:pt x="351548" y="314693"/>
                  </a:lnTo>
                  <a:lnTo>
                    <a:pt x="356463" y="316649"/>
                  </a:lnTo>
                  <a:lnTo>
                    <a:pt x="357251" y="311696"/>
                  </a:lnTo>
                  <a:close/>
                </a:path>
                <a:path w="1167765" h="568325">
                  <a:moveTo>
                    <a:pt x="367639" y="250964"/>
                  </a:moveTo>
                  <a:lnTo>
                    <a:pt x="361238" y="249364"/>
                  </a:lnTo>
                  <a:lnTo>
                    <a:pt x="356450" y="248564"/>
                  </a:lnTo>
                  <a:lnTo>
                    <a:pt x="354850" y="255752"/>
                  </a:lnTo>
                  <a:lnTo>
                    <a:pt x="360438" y="257352"/>
                  </a:lnTo>
                  <a:lnTo>
                    <a:pt x="360438" y="252564"/>
                  </a:lnTo>
                  <a:lnTo>
                    <a:pt x="367639" y="250964"/>
                  </a:lnTo>
                  <a:close/>
                </a:path>
                <a:path w="1167765" h="568325">
                  <a:moveTo>
                    <a:pt x="368439" y="270141"/>
                  </a:moveTo>
                  <a:lnTo>
                    <a:pt x="360438" y="269341"/>
                  </a:lnTo>
                  <a:lnTo>
                    <a:pt x="356450" y="272542"/>
                  </a:lnTo>
                  <a:lnTo>
                    <a:pt x="354050" y="277329"/>
                  </a:lnTo>
                  <a:lnTo>
                    <a:pt x="362038" y="278130"/>
                  </a:lnTo>
                  <a:lnTo>
                    <a:pt x="366039" y="274942"/>
                  </a:lnTo>
                  <a:lnTo>
                    <a:pt x="368439" y="270141"/>
                  </a:lnTo>
                  <a:close/>
                </a:path>
                <a:path w="1167765" h="568325">
                  <a:moveTo>
                    <a:pt x="395820" y="525487"/>
                  </a:moveTo>
                  <a:lnTo>
                    <a:pt x="392417" y="521893"/>
                  </a:lnTo>
                  <a:lnTo>
                    <a:pt x="388061" y="526275"/>
                  </a:lnTo>
                  <a:lnTo>
                    <a:pt x="388213" y="532384"/>
                  </a:lnTo>
                  <a:lnTo>
                    <a:pt x="391058" y="536841"/>
                  </a:lnTo>
                  <a:lnTo>
                    <a:pt x="394804" y="536282"/>
                  </a:lnTo>
                  <a:lnTo>
                    <a:pt x="393649" y="532688"/>
                  </a:lnTo>
                  <a:lnTo>
                    <a:pt x="395109" y="529082"/>
                  </a:lnTo>
                  <a:lnTo>
                    <a:pt x="395820" y="525487"/>
                  </a:lnTo>
                  <a:close/>
                </a:path>
                <a:path w="1167765" h="568325">
                  <a:moveTo>
                    <a:pt x="422783" y="557860"/>
                  </a:moveTo>
                  <a:lnTo>
                    <a:pt x="416826" y="557745"/>
                  </a:lnTo>
                  <a:lnTo>
                    <a:pt x="418287" y="562356"/>
                  </a:lnTo>
                  <a:lnTo>
                    <a:pt x="421995" y="564718"/>
                  </a:lnTo>
                  <a:lnTo>
                    <a:pt x="422783" y="557860"/>
                  </a:lnTo>
                  <a:close/>
                </a:path>
                <a:path w="1167765" h="568325">
                  <a:moveTo>
                    <a:pt x="434936" y="81813"/>
                  </a:moveTo>
                  <a:lnTo>
                    <a:pt x="430479" y="79222"/>
                  </a:lnTo>
                  <a:lnTo>
                    <a:pt x="426161" y="79794"/>
                  </a:lnTo>
                  <a:lnTo>
                    <a:pt x="430771" y="85521"/>
                  </a:lnTo>
                  <a:lnTo>
                    <a:pt x="434936" y="81813"/>
                  </a:lnTo>
                  <a:close/>
                </a:path>
                <a:path w="1167765" h="568325">
                  <a:moveTo>
                    <a:pt x="442798" y="529386"/>
                  </a:moveTo>
                  <a:lnTo>
                    <a:pt x="440067" y="525487"/>
                  </a:lnTo>
                  <a:lnTo>
                    <a:pt x="436283" y="522198"/>
                  </a:lnTo>
                  <a:lnTo>
                    <a:pt x="437972" y="526694"/>
                  </a:lnTo>
                  <a:lnTo>
                    <a:pt x="442798" y="529386"/>
                  </a:lnTo>
                  <a:close/>
                </a:path>
                <a:path w="1167765" h="568325">
                  <a:moveTo>
                    <a:pt x="449745" y="12141"/>
                  </a:moveTo>
                  <a:lnTo>
                    <a:pt x="449059" y="6997"/>
                  </a:lnTo>
                  <a:lnTo>
                    <a:pt x="446417" y="1549"/>
                  </a:lnTo>
                  <a:lnTo>
                    <a:pt x="443560" y="0"/>
                  </a:lnTo>
                  <a:lnTo>
                    <a:pt x="439559" y="3200"/>
                  </a:lnTo>
                  <a:lnTo>
                    <a:pt x="445960" y="11988"/>
                  </a:lnTo>
                  <a:lnTo>
                    <a:pt x="446760" y="12788"/>
                  </a:lnTo>
                  <a:lnTo>
                    <a:pt x="449745" y="12141"/>
                  </a:lnTo>
                  <a:close/>
                </a:path>
                <a:path w="1167765" h="568325">
                  <a:moveTo>
                    <a:pt x="459549" y="437172"/>
                  </a:moveTo>
                  <a:lnTo>
                    <a:pt x="451789" y="437070"/>
                  </a:lnTo>
                  <a:lnTo>
                    <a:pt x="453847" y="440474"/>
                  </a:lnTo>
                  <a:lnTo>
                    <a:pt x="458762" y="442239"/>
                  </a:lnTo>
                  <a:lnTo>
                    <a:pt x="459549" y="437172"/>
                  </a:lnTo>
                  <a:close/>
                </a:path>
                <a:path w="1167765" h="568325">
                  <a:moveTo>
                    <a:pt x="484327" y="449160"/>
                  </a:moveTo>
                  <a:lnTo>
                    <a:pt x="476567" y="449160"/>
                  </a:lnTo>
                  <a:lnTo>
                    <a:pt x="478624" y="452767"/>
                  </a:lnTo>
                  <a:lnTo>
                    <a:pt x="483539" y="454558"/>
                  </a:lnTo>
                  <a:lnTo>
                    <a:pt x="484327" y="449160"/>
                  </a:lnTo>
                  <a:close/>
                </a:path>
                <a:path w="1167765" h="568325">
                  <a:moveTo>
                    <a:pt x="498703" y="481139"/>
                  </a:moveTo>
                  <a:lnTo>
                    <a:pt x="495515" y="478739"/>
                  </a:lnTo>
                  <a:lnTo>
                    <a:pt x="493763" y="469011"/>
                  </a:lnTo>
                  <a:lnTo>
                    <a:pt x="491718" y="475246"/>
                  </a:lnTo>
                  <a:lnTo>
                    <a:pt x="492366" y="484022"/>
                  </a:lnTo>
                  <a:lnTo>
                    <a:pt x="498703" y="481939"/>
                  </a:lnTo>
                  <a:lnTo>
                    <a:pt x="498703" y="481139"/>
                  </a:lnTo>
                  <a:close/>
                </a:path>
                <a:path w="1167765" h="568325">
                  <a:moveTo>
                    <a:pt x="520280" y="565048"/>
                  </a:moveTo>
                  <a:lnTo>
                    <a:pt x="517093" y="561060"/>
                  </a:lnTo>
                  <a:lnTo>
                    <a:pt x="513892" y="565048"/>
                  </a:lnTo>
                  <a:lnTo>
                    <a:pt x="511378" y="566318"/>
                  </a:lnTo>
                  <a:lnTo>
                    <a:pt x="518274" y="566318"/>
                  </a:lnTo>
                  <a:lnTo>
                    <a:pt x="520280" y="565048"/>
                  </a:lnTo>
                  <a:close/>
                </a:path>
                <a:path w="1167765" h="568325">
                  <a:moveTo>
                    <a:pt x="522681" y="362851"/>
                  </a:moveTo>
                  <a:lnTo>
                    <a:pt x="519480" y="358051"/>
                  </a:lnTo>
                  <a:lnTo>
                    <a:pt x="515112" y="358482"/>
                  </a:lnTo>
                  <a:lnTo>
                    <a:pt x="509092" y="357251"/>
                  </a:lnTo>
                  <a:lnTo>
                    <a:pt x="504875" y="357835"/>
                  </a:lnTo>
                  <a:lnTo>
                    <a:pt x="505904" y="363651"/>
                  </a:lnTo>
                  <a:lnTo>
                    <a:pt x="510692" y="360451"/>
                  </a:lnTo>
                  <a:lnTo>
                    <a:pt x="512292" y="363651"/>
                  </a:lnTo>
                  <a:lnTo>
                    <a:pt x="510692" y="366852"/>
                  </a:lnTo>
                  <a:lnTo>
                    <a:pt x="505904" y="369239"/>
                  </a:lnTo>
                  <a:lnTo>
                    <a:pt x="509092" y="372440"/>
                  </a:lnTo>
                  <a:lnTo>
                    <a:pt x="513892" y="367652"/>
                  </a:lnTo>
                  <a:lnTo>
                    <a:pt x="522681" y="362851"/>
                  </a:lnTo>
                  <a:close/>
                </a:path>
                <a:path w="1167765" h="568325">
                  <a:moveTo>
                    <a:pt x="538810" y="517169"/>
                  </a:moveTo>
                  <a:lnTo>
                    <a:pt x="534568" y="515899"/>
                  </a:lnTo>
                  <a:lnTo>
                    <a:pt x="529590" y="517626"/>
                  </a:lnTo>
                  <a:lnTo>
                    <a:pt x="533069" y="521893"/>
                  </a:lnTo>
                  <a:lnTo>
                    <a:pt x="538810" y="517169"/>
                  </a:lnTo>
                  <a:close/>
                </a:path>
                <a:path w="1167765" h="568325">
                  <a:moveTo>
                    <a:pt x="541070" y="531482"/>
                  </a:moveTo>
                  <a:lnTo>
                    <a:pt x="534162" y="530872"/>
                  </a:lnTo>
                  <a:lnTo>
                    <a:pt x="528383" y="534377"/>
                  </a:lnTo>
                  <a:lnTo>
                    <a:pt x="526592" y="538632"/>
                  </a:lnTo>
                  <a:lnTo>
                    <a:pt x="523036" y="538568"/>
                  </a:lnTo>
                  <a:lnTo>
                    <a:pt x="525284" y="541972"/>
                  </a:lnTo>
                  <a:lnTo>
                    <a:pt x="530225" y="543737"/>
                  </a:lnTo>
                  <a:lnTo>
                    <a:pt x="530339" y="542417"/>
                  </a:lnTo>
                  <a:lnTo>
                    <a:pt x="530669" y="542671"/>
                  </a:lnTo>
                  <a:lnTo>
                    <a:pt x="532269" y="537083"/>
                  </a:lnTo>
                  <a:lnTo>
                    <a:pt x="538670" y="536282"/>
                  </a:lnTo>
                  <a:lnTo>
                    <a:pt x="541070" y="531482"/>
                  </a:lnTo>
                  <a:close/>
                </a:path>
                <a:path w="1167765" h="568325">
                  <a:moveTo>
                    <a:pt x="546658" y="194221"/>
                  </a:moveTo>
                  <a:lnTo>
                    <a:pt x="541858" y="193421"/>
                  </a:lnTo>
                  <a:lnTo>
                    <a:pt x="541858" y="198208"/>
                  </a:lnTo>
                  <a:lnTo>
                    <a:pt x="540270" y="205409"/>
                  </a:lnTo>
                  <a:lnTo>
                    <a:pt x="545058" y="206209"/>
                  </a:lnTo>
                  <a:lnTo>
                    <a:pt x="545058" y="200609"/>
                  </a:lnTo>
                  <a:lnTo>
                    <a:pt x="546658" y="194221"/>
                  </a:lnTo>
                  <a:close/>
                </a:path>
                <a:path w="1167765" h="568325">
                  <a:moveTo>
                    <a:pt x="553059" y="463550"/>
                  </a:moveTo>
                  <a:lnTo>
                    <a:pt x="545299" y="463550"/>
                  </a:lnTo>
                  <a:lnTo>
                    <a:pt x="547357" y="467144"/>
                  </a:lnTo>
                  <a:lnTo>
                    <a:pt x="552272" y="468947"/>
                  </a:lnTo>
                  <a:lnTo>
                    <a:pt x="553059" y="463550"/>
                  </a:lnTo>
                  <a:close/>
                </a:path>
                <a:path w="1167765" h="568325">
                  <a:moveTo>
                    <a:pt x="575437" y="220586"/>
                  </a:moveTo>
                  <a:lnTo>
                    <a:pt x="569836" y="219786"/>
                  </a:lnTo>
                  <a:lnTo>
                    <a:pt x="565835" y="212598"/>
                  </a:lnTo>
                  <a:lnTo>
                    <a:pt x="561848" y="219786"/>
                  </a:lnTo>
                  <a:lnTo>
                    <a:pt x="566635" y="220586"/>
                  </a:lnTo>
                  <a:lnTo>
                    <a:pt x="570636" y="227787"/>
                  </a:lnTo>
                  <a:lnTo>
                    <a:pt x="575437" y="220586"/>
                  </a:lnTo>
                  <a:close/>
                </a:path>
                <a:path w="1167765" h="568325">
                  <a:moveTo>
                    <a:pt x="626376" y="328269"/>
                  </a:moveTo>
                  <a:lnTo>
                    <a:pt x="618782" y="324993"/>
                  </a:lnTo>
                  <a:lnTo>
                    <a:pt x="609701" y="325450"/>
                  </a:lnTo>
                  <a:lnTo>
                    <a:pt x="606602" y="329285"/>
                  </a:lnTo>
                  <a:lnTo>
                    <a:pt x="612279" y="329717"/>
                  </a:lnTo>
                  <a:lnTo>
                    <a:pt x="614895" y="334581"/>
                  </a:lnTo>
                  <a:lnTo>
                    <a:pt x="617956" y="338391"/>
                  </a:lnTo>
                  <a:lnTo>
                    <a:pt x="624979" y="335673"/>
                  </a:lnTo>
                  <a:lnTo>
                    <a:pt x="626376" y="328269"/>
                  </a:lnTo>
                  <a:close/>
                </a:path>
                <a:path w="1167765" h="568325">
                  <a:moveTo>
                    <a:pt x="628980" y="398018"/>
                  </a:moveTo>
                  <a:lnTo>
                    <a:pt x="625779" y="390817"/>
                  </a:lnTo>
                  <a:lnTo>
                    <a:pt x="620991" y="394017"/>
                  </a:lnTo>
                  <a:lnTo>
                    <a:pt x="612990" y="391617"/>
                  </a:lnTo>
                  <a:lnTo>
                    <a:pt x="616191" y="398818"/>
                  </a:lnTo>
                  <a:lnTo>
                    <a:pt x="620191" y="396417"/>
                  </a:lnTo>
                  <a:lnTo>
                    <a:pt x="628980" y="398018"/>
                  </a:lnTo>
                  <a:close/>
                </a:path>
                <a:path w="1167765" h="568325">
                  <a:moveTo>
                    <a:pt x="632180" y="470750"/>
                  </a:moveTo>
                  <a:lnTo>
                    <a:pt x="628980" y="466750"/>
                  </a:lnTo>
                  <a:lnTo>
                    <a:pt x="624979" y="469950"/>
                  </a:lnTo>
                  <a:lnTo>
                    <a:pt x="618591" y="473938"/>
                  </a:lnTo>
                  <a:lnTo>
                    <a:pt x="621779" y="477939"/>
                  </a:lnTo>
                  <a:lnTo>
                    <a:pt x="625779" y="474738"/>
                  </a:lnTo>
                  <a:lnTo>
                    <a:pt x="632180" y="470750"/>
                  </a:lnTo>
                  <a:close/>
                </a:path>
                <a:path w="1167765" h="568325">
                  <a:moveTo>
                    <a:pt x="645756" y="447573"/>
                  </a:moveTo>
                  <a:lnTo>
                    <a:pt x="642569" y="443572"/>
                  </a:lnTo>
                  <a:lnTo>
                    <a:pt x="638568" y="447573"/>
                  </a:lnTo>
                  <a:lnTo>
                    <a:pt x="632180" y="450761"/>
                  </a:lnTo>
                  <a:lnTo>
                    <a:pt x="635368" y="454761"/>
                  </a:lnTo>
                  <a:lnTo>
                    <a:pt x="639368" y="451561"/>
                  </a:lnTo>
                  <a:lnTo>
                    <a:pt x="645756" y="447573"/>
                  </a:lnTo>
                  <a:close/>
                </a:path>
                <a:path w="1167765" h="568325">
                  <a:moveTo>
                    <a:pt x="673735" y="3200"/>
                  </a:moveTo>
                  <a:lnTo>
                    <a:pt x="666089" y="3200"/>
                  </a:lnTo>
                  <a:lnTo>
                    <a:pt x="668337" y="6794"/>
                  </a:lnTo>
                  <a:lnTo>
                    <a:pt x="673290" y="8597"/>
                  </a:lnTo>
                  <a:lnTo>
                    <a:pt x="673735" y="3200"/>
                  </a:lnTo>
                  <a:close/>
                </a:path>
                <a:path w="1167765" h="568325">
                  <a:moveTo>
                    <a:pt x="675335" y="331685"/>
                  </a:moveTo>
                  <a:lnTo>
                    <a:pt x="669734" y="326085"/>
                  </a:lnTo>
                  <a:lnTo>
                    <a:pt x="663346" y="323684"/>
                  </a:lnTo>
                  <a:lnTo>
                    <a:pt x="656945" y="325285"/>
                  </a:lnTo>
                  <a:lnTo>
                    <a:pt x="662546" y="332486"/>
                  </a:lnTo>
                  <a:lnTo>
                    <a:pt x="668934" y="335673"/>
                  </a:lnTo>
                  <a:lnTo>
                    <a:pt x="675335" y="331685"/>
                  </a:lnTo>
                  <a:close/>
                </a:path>
                <a:path w="1167765" h="568325">
                  <a:moveTo>
                    <a:pt x="677113" y="228193"/>
                  </a:moveTo>
                  <a:lnTo>
                    <a:pt x="675436" y="224485"/>
                  </a:lnTo>
                  <a:lnTo>
                    <a:pt x="669696" y="224828"/>
                  </a:lnTo>
                  <a:lnTo>
                    <a:pt x="667334" y="232575"/>
                  </a:lnTo>
                  <a:lnTo>
                    <a:pt x="677113" y="228193"/>
                  </a:lnTo>
                  <a:close/>
                </a:path>
                <a:path w="1167765" h="568325">
                  <a:moveTo>
                    <a:pt x="688924" y="314896"/>
                  </a:moveTo>
                  <a:lnTo>
                    <a:pt x="684923" y="310896"/>
                  </a:lnTo>
                  <a:lnTo>
                    <a:pt x="682523" y="309308"/>
                  </a:lnTo>
                  <a:lnTo>
                    <a:pt x="679323" y="311696"/>
                  </a:lnTo>
                  <a:lnTo>
                    <a:pt x="676135" y="314896"/>
                  </a:lnTo>
                  <a:lnTo>
                    <a:pt x="672934" y="317296"/>
                  </a:lnTo>
                  <a:lnTo>
                    <a:pt x="677735" y="322884"/>
                  </a:lnTo>
                  <a:lnTo>
                    <a:pt x="683323" y="321297"/>
                  </a:lnTo>
                  <a:lnTo>
                    <a:pt x="688924" y="314896"/>
                  </a:lnTo>
                  <a:close/>
                </a:path>
                <a:path w="1167765" h="568325">
                  <a:moveTo>
                    <a:pt x="696112" y="152654"/>
                  </a:moveTo>
                  <a:lnTo>
                    <a:pt x="690511" y="147866"/>
                  </a:lnTo>
                  <a:lnTo>
                    <a:pt x="685723" y="139865"/>
                  </a:lnTo>
                  <a:lnTo>
                    <a:pt x="680923" y="143065"/>
                  </a:lnTo>
                  <a:lnTo>
                    <a:pt x="684644" y="148717"/>
                  </a:lnTo>
                  <a:lnTo>
                    <a:pt x="686727" y="152958"/>
                  </a:lnTo>
                  <a:lnTo>
                    <a:pt x="689698" y="154647"/>
                  </a:lnTo>
                  <a:lnTo>
                    <a:pt x="696112" y="152654"/>
                  </a:lnTo>
                  <a:close/>
                </a:path>
                <a:path w="1167765" h="568325">
                  <a:moveTo>
                    <a:pt x="697712" y="107099"/>
                  </a:moveTo>
                  <a:lnTo>
                    <a:pt x="694512" y="103111"/>
                  </a:lnTo>
                  <a:lnTo>
                    <a:pt x="691311" y="106299"/>
                  </a:lnTo>
                  <a:lnTo>
                    <a:pt x="684923" y="110299"/>
                  </a:lnTo>
                  <a:lnTo>
                    <a:pt x="687324" y="114300"/>
                  </a:lnTo>
                  <a:lnTo>
                    <a:pt x="691311" y="111099"/>
                  </a:lnTo>
                  <a:lnTo>
                    <a:pt x="697712" y="107099"/>
                  </a:lnTo>
                  <a:close/>
                </a:path>
                <a:path w="1167765" h="568325">
                  <a:moveTo>
                    <a:pt x="704900" y="94310"/>
                  </a:moveTo>
                  <a:lnTo>
                    <a:pt x="698944" y="94653"/>
                  </a:lnTo>
                  <a:lnTo>
                    <a:pt x="700405" y="99402"/>
                  </a:lnTo>
                  <a:lnTo>
                    <a:pt x="704113" y="101612"/>
                  </a:lnTo>
                  <a:lnTo>
                    <a:pt x="704900" y="94310"/>
                  </a:lnTo>
                  <a:close/>
                </a:path>
                <a:path w="1167765" h="568325">
                  <a:moveTo>
                    <a:pt x="706501" y="193421"/>
                  </a:moveTo>
                  <a:lnTo>
                    <a:pt x="704100" y="183832"/>
                  </a:lnTo>
                  <a:lnTo>
                    <a:pt x="700112" y="193421"/>
                  </a:lnTo>
                  <a:lnTo>
                    <a:pt x="695261" y="192062"/>
                  </a:lnTo>
                  <a:lnTo>
                    <a:pt x="696709" y="194017"/>
                  </a:lnTo>
                  <a:lnTo>
                    <a:pt x="701459" y="195668"/>
                  </a:lnTo>
                  <a:lnTo>
                    <a:pt x="706501" y="193421"/>
                  </a:lnTo>
                  <a:close/>
                </a:path>
                <a:path w="1167765" h="568325">
                  <a:moveTo>
                    <a:pt x="720090" y="172631"/>
                  </a:moveTo>
                  <a:lnTo>
                    <a:pt x="716889" y="167843"/>
                  </a:lnTo>
                  <a:lnTo>
                    <a:pt x="713689" y="171043"/>
                  </a:lnTo>
                  <a:lnTo>
                    <a:pt x="708101" y="167843"/>
                  </a:lnTo>
                  <a:lnTo>
                    <a:pt x="710501" y="173431"/>
                  </a:lnTo>
                  <a:lnTo>
                    <a:pt x="713689" y="176631"/>
                  </a:lnTo>
                  <a:lnTo>
                    <a:pt x="720090" y="172631"/>
                  </a:lnTo>
                  <a:close/>
                </a:path>
                <a:path w="1167765" h="568325">
                  <a:moveTo>
                    <a:pt x="735926" y="565581"/>
                  </a:moveTo>
                  <a:lnTo>
                    <a:pt x="735279" y="560260"/>
                  </a:lnTo>
                  <a:lnTo>
                    <a:pt x="729678" y="563448"/>
                  </a:lnTo>
                  <a:lnTo>
                    <a:pt x="724877" y="560260"/>
                  </a:lnTo>
                  <a:lnTo>
                    <a:pt x="719289" y="562660"/>
                  </a:lnTo>
                  <a:lnTo>
                    <a:pt x="724039" y="567220"/>
                  </a:lnTo>
                  <a:lnTo>
                    <a:pt x="730872" y="568045"/>
                  </a:lnTo>
                  <a:lnTo>
                    <a:pt x="735926" y="565581"/>
                  </a:lnTo>
                  <a:close/>
                </a:path>
                <a:path w="1167765" h="568325">
                  <a:moveTo>
                    <a:pt x="744867" y="328485"/>
                  </a:moveTo>
                  <a:lnTo>
                    <a:pt x="737222" y="328371"/>
                  </a:lnTo>
                  <a:lnTo>
                    <a:pt x="739470" y="331787"/>
                  </a:lnTo>
                  <a:lnTo>
                    <a:pt x="744410" y="333540"/>
                  </a:lnTo>
                  <a:lnTo>
                    <a:pt x="744867" y="328485"/>
                  </a:lnTo>
                  <a:close/>
                </a:path>
                <a:path w="1167765" h="568325">
                  <a:moveTo>
                    <a:pt x="757656" y="430784"/>
                  </a:moveTo>
                  <a:lnTo>
                    <a:pt x="752856" y="432384"/>
                  </a:lnTo>
                  <a:lnTo>
                    <a:pt x="748855" y="426783"/>
                  </a:lnTo>
                  <a:lnTo>
                    <a:pt x="748855" y="433184"/>
                  </a:lnTo>
                  <a:lnTo>
                    <a:pt x="750455" y="437172"/>
                  </a:lnTo>
                  <a:lnTo>
                    <a:pt x="757656" y="436384"/>
                  </a:lnTo>
                  <a:lnTo>
                    <a:pt x="757656" y="430784"/>
                  </a:lnTo>
                  <a:close/>
                </a:path>
                <a:path w="1167765" h="568325">
                  <a:moveTo>
                    <a:pt x="761644" y="515505"/>
                  </a:moveTo>
                  <a:lnTo>
                    <a:pt x="756056" y="506704"/>
                  </a:lnTo>
                  <a:lnTo>
                    <a:pt x="750239" y="509066"/>
                  </a:lnTo>
                  <a:lnTo>
                    <a:pt x="747356" y="514807"/>
                  </a:lnTo>
                  <a:lnTo>
                    <a:pt x="747623" y="520090"/>
                  </a:lnTo>
                  <a:lnTo>
                    <a:pt x="751255" y="521093"/>
                  </a:lnTo>
                  <a:lnTo>
                    <a:pt x="749655" y="515505"/>
                  </a:lnTo>
                  <a:lnTo>
                    <a:pt x="761644" y="515505"/>
                  </a:lnTo>
                  <a:close/>
                </a:path>
                <a:path w="1167765" h="568325">
                  <a:moveTo>
                    <a:pt x="774433" y="389229"/>
                  </a:moveTo>
                  <a:lnTo>
                    <a:pt x="771232" y="384429"/>
                  </a:lnTo>
                  <a:lnTo>
                    <a:pt x="768045" y="387629"/>
                  </a:lnTo>
                  <a:lnTo>
                    <a:pt x="761644" y="384429"/>
                  </a:lnTo>
                  <a:lnTo>
                    <a:pt x="764844" y="390029"/>
                  </a:lnTo>
                  <a:lnTo>
                    <a:pt x="768045" y="393217"/>
                  </a:lnTo>
                  <a:lnTo>
                    <a:pt x="774433" y="389229"/>
                  </a:lnTo>
                  <a:close/>
                </a:path>
                <a:path w="1167765" h="568325">
                  <a:moveTo>
                    <a:pt x="775538" y="138684"/>
                  </a:moveTo>
                  <a:lnTo>
                    <a:pt x="774039" y="134975"/>
                  </a:lnTo>
                  <a:lnTo>
                    <a:pt x="768337" y="135305"/>
                  </a:lnTo>
                  <a:lnTo>
                    <a:pt x="765644" y="143065"/>
                  </a:lnTo>
                  <a:lnTo>
                    <a:pt x="775538" y="138684"/>
                  </a:lnTo>
                  <a:close/>
                </a:path>
                <a:path w="1167765" h="568325">
                  <a:moveTo>
                    <a:pt x="786422" y="550672"/>
                  </a:moveTo>
                  <a:lnTo>
                    <a:pt x="784847" y="545947"/>
                  </a:lnTo>
                  <a:lnTo>
                    <a:pt x="784021" y="550672"/>
                  </a:lnTo>
                  <a:lnTo>
                    <a:pt x="784402" y="555383"/>
                  </a:lnTo>
                  <a:lnTo>
                    <a:pt x="786422" y="550672"/>
                  </a:lnTo>
                  <a:close/>
                </a:path>
                <a:path w="1167765" h="568325">
                  <a:moveTo>
                    <a:pt x="788822" y="413994"/>
                  </a:moveTo>
                  <a:lnTo>
                    <a:pt x="787247" y="409282"/>
                  </a:lnTo>
                  <a:lnTo>
                    <a:pt x="786422" y="413994"/>
                  </a:lnTo>
                  <a:lnTo>
                    <a:pt x="786803" y="418719"/>
                  </a:lnTo>
                  <a:lnTo>
                    <a:pt x="788822" y="413994"/>
                  </a:lnTo>
                  <a:close/>
                </a:path>
                <a:path w="1167765" h="568325">
                  <a:moveTo>
                    <a:pt x="791794" y="378244"/>
                  </a:moveTo>
                  <a:lnTo>
                    <a:pt x="790422" y="373240"/>
                  </a:lnTo>
                  <a:lnTo>
                    <a:pt x="786066" y="376897"/>
                  </a:lnTo>
                  <a:lnTo>
                    <a:pt x="780122" y="377939"/>
                  </a:lnTo>
                  <a:lnTo>
                    <a:pt x="776147" y="379425"/>
                  </a:lnTo>
                  <a:lnTo>
                    <a:pt x="777633" y="384429"/>
                  </a:lnTo>
                  <a:lnTo>
                    <a:pt x="781646" y="383463"/>
                  </a:lnTo>
                  <a:lnTo>
                    <a:pt x="787615" y="381533"/>
                  </a:lnTo>
                  <a:lnTo>
                    <a:pt x="791794" y="378244"/>
                  </a:lnTo>
                  <a:close/>
                </a:path>
                <a:path w="1167765" h="568325">
                  <a:moveTo>
                    <a:pt x="801611" y="112699"/>
                  </a:moveTo>
                  <a:lnTo>
                    <a:pt x="800150" y="107975"/>
                  </a:lnTo>
                  <a:lnTo>
                    <a:pt x="799515" y="112699"/>
                  </a:lnTo>
                  <a:lnTo>
                    <a:pt x="799922" y="117411"/>
                  </a:lnTo>
                  <a:lnTo>
                    <a:pt x="801611" y="112699"/>
                  </a:lnTo>
                  <a:close/>
                </a:path>
                <a:path w="1167765" h="568325">
                  <a:moveTo>
                    <a:pt x="805599" y="98310"/>
                  </a:moveTo>
                  <a:lnTo>
                    <a:pt x="802563" y="90665"/>
                  </a:lnTo>
                  <a:lnTo>
                    <a:pt x="797509" y="91719"/>
                  </a:lnTo>
                  <a:lnTo>
                    <a:pt x="796505" y="96062"/>
                  </a:lnTo>
                  <a:lnTo>
                    <a:pt x="805599" y="98310"/>
                  </a:lnTo>
                  <a:close/>
                </a:path>
                <a:path w="1167765" h="568325">
                  <a:moveTo>
                    <a:pt x="810399" y="127076"/>
                  </a:moveTo>
                  <a:lnTo>
                    <a:pt x="802754" y="127076"/>
                  </a:lnTo>
                  <a:lnTo>
                    <a:pt x="805002" y="130683"/>
                  </a:lnTo>
                  <a:lnTo>
                    <a:pt x="809955" y="132473"/>
                  </a:lnTo>
                  <a:lnTo>
                    <a:pt x="810399" y="127076"/>
                  </a:lnTo>
                  <a:close/>
                </a:path>
                <a:path w="1167765" h="568325">
                  <a:moveTo>
                    <a:pt x="832777" y="306108"/>
                  </a:moveTo>
                  <a:lnTo>
                    <a:pt x="826033" y="302844"/>
                  </a:lnTo>
                  <a:lnTo>
                    <a:pt x="826185" y="307009"/>
                  </a:lnTo>
                  <a:lnTo>
                    <a:pt x="829627" y="310718"/>
                  </a:lnTo>
                  <a:lnTo>
                    <a:pt x="832777" y="306108"/>
                  </a:lnTo>
                  <a:close/>
                </a:path>
                <a:path w="1167765" h="568325">
                  <a:moveTo>
                    <a:pt x="928687" y="166243"/>
                  </a:moveTo>
                  <a:lnTo>
                    <a:pt x="923086" y="161442"/>
                  </a:lnTo>
                  <a:lnTo>
                    <a:pt x="916698" y="158254"/>
                  </a:lnTo>
                  <a:lnTo>
                    <a:pt x="910297" y="159854"/>
                  </a:lnTo>
                  <a:lnTo>
                    <a:pt x="915898" y="167043"/>
                  </a:lnTo>
                  <a:lnTo>
                    <a:pt x="922286" y="170243"/>
                  </a:lnTo>
                  <a:lnTo>
                    <a:pt x="928687" y="166243"/>
                  </a:lnTo>
                  <a:close/>
                </a:path>
                <a:path w="1167765" h="568325">
                  <a:moveTo>
                    <a:pt x="952652" y="417195"/>
                  </a:moveTo>
                  <a:lnTo>
                    <a:pt x="948499" y="415709"/>
                  </a:lnTo>
                  <a:lnTo>
                    <a:pt x="943965" y="411899"/>
                  </a:lnTo>
                  <a:lnTo>
                    <a:pt x="940181" y="410337"/>
                  </a:lnTo>
                  <a:lnTo>
                    <a:pt x="938276" y="415594"/>
                  </a:lnTo>
                  <a:lnTo>
                    <a:pt x="943864" y="415594"/>
                  </a:lnTo>
                  <a:lnTo>
                    <a:pt x="943864" y="418795"/>
                  </a:lnTo>
                  <a:lnTo>
                    <a:pt x="941463" y="421195"/>
                  </a:lnTo>
                  <a:lnTo>
                    <a:pt x="935875" y="421195"/>
                  </a:lnTo>
                  <a:lnTo>
                    <a:pt x="936675" y="425196"/>
                  </a:lnTo>
                  <a:lnTo>
                    <a:pt x="943063" y="422795"/>
                  </a:lnTo>
                  <a:lnTo>
                    <a:pt x="952652" y="422795"/>
                  </a:lnTo>
                  <a:lnTo>
                    <a:pt x="952652" y="417195"/>
                  </a:lnTo>
                  <a:close/>
                </a:path>
                <a:path w="1167765" h="568325">
                  <a:moveTo>
                    <a:pt x="995019" y="473938"/>
                  </a:moveTo>
                  <a:lnTo>
                    <a:pt x="989063" y="473824"/>
                  </a:lnTo>
                  <a:lnTo>
                    <a:pt x="990523" y="478434"/>
                  </a:lnTo>
                  <a:lnTo>
                    <a:pt x="994232" y="480796"/>
                  </a:lnTo>
                  <a:lnTo>
                    <a:pt x="995019" y="473938"/>
                  </a:lnTo>
                  <a:close/>
                </a:path>
                <a:path w="1167765" h="568325">
                  <a:moveTo>
                    <a:pt x="1015796" y="357251"/>
                  </a:moveTo>
                  <a:lnTo>
                    <a:pt x="1012596" y="352463"/>
                  </a:lnTo>
                  <a:lnTo>
                    <a:pt x="1009396" y="355663"/>
                  </a:lnTo>
                  <a:lnTo>
                    <a:pt x="1003007" y="352463"/>
                  </a:lnTo>
                  <a:lnTo>
                    <a:pt x="1006208" y="358051"/>
                  </a:lnTo>
                  <a:lnTo>
                    <a:pt x="1009396" y="361251"/>
                  </a:lnTo>
                  <a:lnTo>
                    <a:pt x="1015796" y="357251"/>
                  </a:lnTo>
                  <a:close/>
                </a:path>
                <a:path w="1167765" h="568325">
                  <a:moveTo>
                    <a:pt x="1034973" y="271741"/>
                  </a:moveTo>
                  <a:lnTo>
                    <a:pt x="1025537" y="270510"/>
                  </a:lnTo>
                  <a:lnTo>
                    <a:pt x="1027188" y="275031"/>
                  </a:lnTo>
                  <a:lnTo>
                    <a:pt x="1032725" y="277926"/>
                  </a:lnTo>
                  <a:lnTo>
                    <a:pt x="1034973" y="271741"/>
                  </a:lnTo>
                  <a:close/>
                </a:path>
                <a:path w="1167765" h="568325">
                  <a:moveTo>
                    <a:pt x="1041374" y="49555"/>
                  </a:moveTo>
                  <a:lnTo>
                    <a:pt x="1038174" y="45567"/>
                  </a:lnTo>
                  <a:lnTo>
                    <a:pt x="1034973" y="49555"/>
                  </a:lnTo>
                  <a:lnTo>
                    <a:pt x="1028585" y="52755"/>
                  </a:lnTo>
                  <a:lnTo>
                    <a:pt x="1030986" y="56756"/>
                  </a:lnTo>
                  <a:lnTo>
                    <a:pt x="1034973" y="53555"/>
                  </a:lnTo>
                  <a:lnTo>
                    <a:pt x="1041374" y="49555"/>
                  </a:lnTo>
                  <a:close/>
                </a:path>
                <a:path w="1167765" h="568325">
                  <a:moveTo>
                    <a:pt x="1061732" y="436943"/>
                  </a:moveTo>
                  <a:lnTo>
                    <a:pt x="1056652" y="430885"/>
                  </a:lnTo>
                  <a:lnTo>
                    <a:pt x="1048131" y="427380"/>
                  </a:lnTo>
                  <a:lnTo>
                    <a:pt x="1042962" y="429183"/>
                  </a:lnTo>
                  <a:lnTo>
                    <a:pt x="1048346" y="432092"/>
                  </a:lnTo>
                  <a:lnTo>
                    <a:pt x="1048258" y="437476"/>
                  </a:lnTo>
                  <a:lnTo>
                    <a:pt x="1048931" y="442112"/>
                  </a:lnTo>
                  <a:lnTo>
                    <a:pt x="1056551" y="442772"/>
                  </a:lnTo>
                  <a:lnTo>
                    <a:pt x="1061732" y="436943"/>
                  </a:lnTo>
                  <a:close/>
                </a:path>
                <a:path w="1167765" h="568325">
                  <a:moveTo>
                    <a:pt x="1077328" y="180632"/>
                  </a:moveTo>
                  <a:lnTo>
                    <a:pt x="1073962" y="172986"/>
                  </a:lnTo>
                  <a:lnTo>
                    <a:pt x="1068946" y="174040"/>
                  </a:lnTo>
                  <a:lnTo>
                    <a:pt x="1068120" y="178384"/>
                  </a:lnTo>
                  <a:lnTo>
                    <a:pt x="1077328" y="180632"/>
                  </a:lnTo>
                  <a:close/>
                </a:path>
                <a:path w="1167765" h="568325">
                  <a:moveTo>
                    <a:pt x="1112710" y="271792"/>
                  </a:moveTo>
                  <a:lnTo>
                    <a:pt x="1111402" y="267144"/>
                  </a:lnTo>
                  <a:lnTo>
                    <a:pt x="1106639" y="266395"/>
                  </a:lnTo>
                  <a:lnTo>
                    <a:pt x="1104506" y="274942"/>
                  </a:lnTo>
                  <a:lnTo>
                    <a:pt x="1112710" y="271792"/>
                  </a:lnTo>
                  <a:close/>
                </a:path>
                <a:path w="1167765" h="568325">
                  <a:moveTo>
                    <a:pt x="1143050" y="122809"/>
                  </a:moveTo>
                  <a:lnTo>
                    <a:pt x="1141374" y="119291"/>
                  </a:lnTo>
                  <a:lnTo>
                    <a:pt x="1135634" y="119659"/>
                  </a:lnTo>
                  <a:lnTo>
                    <a:pt x="1133284" y="127076"/>
                  </a:lnTo>
                  <a:lnTo>
                    <a:pt x="1143050" y="122809"/>
                  </a:lnTo>
                  <a:close/>
                </a:path>
                <a:path w="1167765" h="568325">
                  <a:moveTo>
                    <a:pt x="1157960" y="366153"/>
                  </a:moveTo>
                  <a:lnTo>
                    <a:pt x="1152817" y="364083"/>
                  </a:lnTo>
                  <a:lnTo>
                    <a:pt x="1146860" y="370039"/>
                  </a:lnTo>
                  <a:lnTo>
                    <a:pt x="1157541" y="370154"/>
                  </a:lnTo>
                  <a:lnTo>
                    <a:pt x="1157960" y="366153"/>
                  </a:lnTo>
                  <a:close/>
                </a:path>
                <a:path w="1167765" h="568325">
                  <a:moveTo>
                    <a:pt x="1159649" y="238975"/>
                  </a:moveTo>
                  <a:lnTo>
                    <a:pt x="1154861" y="233375"/>
                  </a:lnTo>
                  <a:lnTo>
                    <a:pt x="1149261" y="233375"/>
                  </a:lnTo>
                  <a:lnTo>
                    <a:pt x="1143673" y="235775"/>
                  </a:lnTo>
                  <a:lnTo>
                    <a:pt x="1149261" y="240576"/>
                  </a:lnTo>
                  <a:lnTo>
                    <a:pt x="1154061" y="241363"/>
                  </a:lnTo>
                  <a:lnTo>
                    <a:pt x="1159649" y="238975"/>
                  </a:lnTo>
                  <a:close/>
                </a:path>
                <a:path w="1167765" h="568325">
                  <a:moveTo>
                    <a:pt x="1167650" y="210197"/>
                  </a:moveTo>
                  <a:lnTo>
                    <a:pt x="1161694" y="210083"/>
                  </a:lnTo>
                  <a:lnTo>
                    <a:pt x="1163154" y="214693"/>
                  </a:lnTo>
                  <a:lnTo>
                    <a:pt x="1166863" y="217055"/>
                  </a:lnTo>
                  <a:lnTo>
                    <a:pt x="1167650" y="21019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816515" y="9722294"/>
              <a:ext cx="1288415" cy="565150"/>
            </a:xfrm>
            <a:custGeom>
              <a:avLst/>
              <a:gdLst/>
              <a:ahLst/>
              <a:cxnLst/>
              <a:rect l="l" t="t" r="r" b="b"/>
              <a:pathLst>
                <a:path w="1288415" h="565150">
                  <a:moveTo>
                    <a:pt x="7772" y="564718"/>
                  </a:moveTo>
                  <a:lnTo>
                    <a:pt x="5880" y="563448"/>
                  </a:lnTo>
                  <a:lnTo>
                    <a:pt x="4279" y="561060"/>
                  </a:lnTo>
                  <a:lnTo>
                    <a:pt x="1879" y="563448"/>
                  </a:lnTo>
                  <a:lnTo>
                    <a:pt x="0" y="564718"/>
                  </a:lnTo>
                  <a:lnTo>
                    <a:pt x="7772" y="564718"/>
                  </a:lnTo>
                  <a:close/>
                </a:path>
                <a:path w="1288415" h="565150">
                  <a:moveTo>
                    <a:pt x="107378" y="473138"/>
                  </a:moveTo>
                  <a:lnTo>
                    <a:pt x="104978" y="467550"/>
                  </a:lnTo>
                  <a:lnTo>
                    <a:pt x="101790" y="464350"/>
                  </a:lnTo>
                  <a:lnTo>
                    <a:pt x="95389" y="468350"/>
                  </a:lnTo>
                  <a:lnTo>
                    <a:pt x="97790" y="473138"/>
                  </a:lnTo>
                  <a:lnTo>
                    <a:pt x="101790" y="469938"/>
                  </a:lnTo>
                  <a:lnTo>
                    <a:pt x="107378" y="473138"/>
                  </a:lnTo>
                  <a:close/>
                </a:path>
                <a:path w="1288415" h="565150">
                  <a:moveTo>
                    <a:pt x="117157" y="281952"/>
                  </a:moveTo>
                  <a:lnTo>
                    <a:pt x="116967" y="275729"/>
                  </a:lnTo>
                  <a:lnTo>
                    <a:pt x="113766" y="278930"/>
                  </a:lnTo>
                  <a:lnTo>
                    <a:pt x="110578" y="276529"/>
                  </a:lnTo>
                  <a:lnTo>
                    <a:pt x="107378" y="278130"/>
                  </a:lnTo>
                  <a:lnTo>
                    <a:pt x="107645" y="284505"/>
                  </a:lnTo>
                  <a:lnTo>
                    <a:pt x="112471" y="285330"/>
                  </a:lnTo>
                  <a:lnTo>
                    <a:pt x="117157" y="281952"/>
                  </a:lnTo>
                  <a:close/>
                </a:path>
                <a:path w="1288415" h="565150">
                  <a:moveTo>
                    <a:pt x="163195" y="402348"/>
                  </a:moveTo>
                  <a:lnTo>
                    <a:pt x="161328" y="398716"/>
                  </a:lnTo>
                  <a:lnTo>
                    <a:pt x="156451" y="396722"/>
                  </a:lnTo>
                  <a:lnTo>
                    <a:pt x="155333" y="402005"/>
                  </a:lnTo>
                  <a:lnTo>
                    <a:pt x="163195" y="402348"/>
                  </a:lnTo>
                  <a:close/>
                </a:path>
                <a:path w="1288415" h="565150">
                  <a:moveTo>
                    <a:pt x="207276" y="397217"/>
                  </a:moveTo>
                  <a:lnTo>
                    <a:pt x="204876" y="390817"/>
                  </a:lnTo>
                  <a:lnTo>
                    <a:pt x="201688" y="387629"/>
                  </a:lnTo>
                  <a:lnTo>
                    <a:pt x="195287" y="391617"/>
                  </a:lnTo>
                  <a:lnTo>
                    <a:pt x="197688" y="396417"/>
                  </a:lnTo>
                  <a:lnTo>
                    <a:pt x="200888" y="393217"/>
                  </a:lnTo>
                  <a:lnTo>
                    <a:pt x="207276" y="397217"/>
                  </a:lnTo>
                  <a:close/>
                </a:path>
                <a:path w="1288415" h="565150">
                  <a:moveTo>
                    <a:pt x="223291" y="515150"/>
                  </a:moveTo>
                  <a:lnTo>
                    <a:pt x="221869" y="510501"/>
                  </a:lnTo>
                  <a:lnTo>
                    <a:pt x="218338" y="507961"/>
                  </a:lnTo>
                  <a:lnTo>
                    <a:pt x="217665" y="514705"/>
                  </a:lnTo>
                  <a:lnTo>
                    <a:pt x="223291" y="515150"/>
                  </a:lnTo>
                  <a:close/>
                </a:path>
                <a:path w="1288415" h="565150">
                  <a:moveTo>
                    <a:pt x="224205" y="246964"/>
                  </a:moveTo>
                  <a:lnTo>
                    <a:pt x="222961" y="242163"/>
                  </a:lnTo>
                  <a:lnTo>
                    <a:pt x="219481" y="239763"/>
                  </a:lnTo>
                  <a:lnTo>
                    <a:pt x="218465" y="246964"/>
                  </a:lnTo>
                  <a:lnTo>
                    <a:pt x="224205" y="246964"/>
                  </a:lnTo>
                  <a:close/>
                </a:path>
                <a:path w="1288415" h="565150">
                  <a:moveTo>
                    <a:pt x="252831" y="532282"/>
                  </a:moveTo>
                  <a:lnTo>
                    <a:pt x="252679" y="527558"/>
                  </a:lnTo>
                  <a:lnTo>
                    <a:pt x="250431" y="532282"/>
                  </a:lnTo>
                  <a:lnTo>
                    <a:pt x="251790" y="537006"/>
                  </a:lnTo>
                  <a:lnTo>
                    <a:pt x="252831" y="532282"/>
                  </a:lnTo>
                  <a:close/>
                </a:path>
                <a:path w="1288415" h="565150">
                  <a:moveTo>
                    <a:pt x="289598" y="290918"/>
                  </a:moveTo>
                  <a:lnTo>
                    <a:pt x="289445" y="286194"/>
                  </a:lnTo>
                  <a:lnTo>
                    <a:pt x="287197" y="290918"/>
                  </a:lnTo>
                  <a:lnTo>
                    <a:pt x="288544" y="295643"/>
                  </a:lnTo>
                  <a:lnTo>
                    <a:pt x="289598" y="290918"/>
                  </a:lnTo>
                  <a:close/>
                </a:path>
                <a:path w="1288415" h="565150">
                  <a:moveTo>
                    <a:pt x="323570" y="446443"/>
                  </a:moveTo>
                  <a:lnTo>
                    <a:pt x="318376" y="442772"/>
                  </a:lnTo>
                  <a:lnTo>
                    <a:pt x="316369" y="446887"/>
                  </a:lnTo>
                  <a:lnTo>
                    <a:pt x="311378" y="449961"/>
                  </a:lnTo>
                  <a:lnTo>
                    <a:pt x="308483" y="452437"/>
                  </a:lnTo>
                  <a:lnTo>
                    <a:pt x="312775" y="454761"/>
                  </a:lnTo>
                  <a:lnTo>
                    <a:pt x="315671" y="451993"/>
                  </a:lnTo>
                  <a:lnTo>
                    <a:pt x="320967" y="449364"/>
                  </a:lnTo>
                  <a:lnTo>
                    <a:pt x="323570" y="446443"/>
                  </a:lnTo>
                  <a:close/>
                </a:path>
                <a:path w="1288415" h="565150">
                  <a:moveTo>
                    <a:pt x="324764" y="285127"/>
                  </a:moveTo>
                  <a:lnTo>
                    <a:pt x="324612" y="280250"/>
                  </a:lnTo>
                  <a:lnTo>
                    <a:pt x="322364" y="284530"/>
                  </a:lnTo>
                  <a:lnTo>
                    <a:pt x="323710" y="289699"/>
                  </a:lnTo>
                  <a:lnTo>
                    <a:pt x="324764" y="285127"/>
                  </a:lnTo>
                  <a:close/>
                </a:path>
                <a:path w="1288415" h="565150">
                  <a:moveTo>
                    <a:pt x="386499" y="297040"/>
                  </a:moveTo>
                  <a:lnTo>
                    <a:pt x="384708" y="301307"/>
                  </a:lnTo>
                  <a:lnTo>
                    <a:pt x="385610" y="306476"/>
                  </a:lnTo>
                  <a:lnTo>
                    <a:pt x="386499" y="301904"/>
                  </a:lnTo>
                  <a:lnTo>
                    <a:pt x="386499" y="297040"/>
                  </a:lnTo>
                  <a:close/>
                </a:path>
                <a:path w="1288415" h="565150">
                  <a:moveTo>
                    <a:pt x="394589" y="171640"/>
                  </a:moveTo>
                  <a:lnTo>
                    <a:pt x="394487" y="167843"/>
                  </a:lnTo>
                  <a:lnTo>
                    <a:pt x="394411" y="164642"/>
                  </a:lnTo>
                  <a:lnTo>
                    <a:pt x="394360" y="162890"/>
                  </a:lnTo>
                  <a:lnTo>
                    <a:pt x="387896" y="164642"/>
                  </a:lnTo>
                  <a:lnTo>
                    <a:pt x="391096" y="167843"/>
                  </a:lnTo>
                  <a:lnTo>
                    <a:pt x="392290" y="177685"/>
                  </a:lnTo>
                  <a:lnTo>
                    <a:pt x="394589" y="171640"/>
                  </a:lnTo>
                  <a:close/>
                </a:path>
                <a:path w="1288415" h="565150">
                  <a:moveTo>
                    <a:pt x="411073" y="3200"/>
                  </a:moveTo>
                  <a:lnTo>
                    <a:pt x="406285" y="7200"/>
                  </a:lnTo>
                  <a:lnTo>
                    <a:pt x="403085" y="0"/>
                  </a:lnTo>
                  <a:lnTo>
                    <a:pt x="398297" y="2400"/>
                  </a:lnTo>
                  <a:lnTo>
                    <a:pt x="401675" y="9220"/>
                  </a:lnTo>
                  <a:lnTo>
                    <a:pt x="399592" y="15582"/>
                  </a:lnTo>
                  <a:lnTo>
                    <a:pt x="397052" y="21958"/>
                  </a:lnTo>
                  <a:lnTo>
                    <a:pt x="399084" y="28778"/>
                  </a:lnTo>
                  <a:lnTo>
                    <a:pt x="403542" y="22313"/>
                  </a:lnTo>
                  <a:lnTo>
                    <a:pt x="406577" y="15989"/>
                  </a:lnTo>
                  <a:lnTo>
                    <a:pt x="408863" y="9664"/>
                  </a:lnTo>
                  <a:lnTo>
                    <a:pt x="411073" y="3200"/>
                  </a:lnTo>
                  <a:close/>
                </a:path>
                <a:path w="1288415" h="565150">
                  <a:moveTo>
                    <a:pt x="419874" y="164642"/>
                  </a:moveTo>
                  <a:lnTo>
                    <a:pt x="418274" y="158254"/>
                  </a:lnTo>
                  <a:lnTo>
                    <a:pt x="415074" y="155054"/>
                  </a:lnTo>
                  <a:lnTo>
                    <a:pt x="408686" y="159042"/>
                  </a:lnTo>
                  <a:lnTo>
                    <a:pt x="411073" y="163842"/>
                  </a:lnTo>
                  <a:lnTo>
                    <a:pt x="414274" y="160642"/>
                  </a:lnTo>
                  <a:lnTo>
                    <a:pt x="419874" y="164642"/>
                  </a:lnTo>
                  <a:close/>
                </a:path>
                <a:path w="1288415" h="565150">
                  <a:moveTo>
                    <a:pt x="421284" y="451434"/>
                  </a:moveTo>
                  <a:lnTo>
                    <a:pt x="416674" y="446760"/>
                  </a:lnTo>
                  <a:lnTo>
                    <a:pt x="410718" y="450532"/>
                  </a:lnTo>
                  <a:lnTo>
                    <a:pt x="403186" y="455955"/>
                  </a:lnTo>
                  <a:lnTo>
                    <a:pt x="398805" y="459574"/>
                  </a:lnTo>
                  <a:lnTo>
                    <a:pt x="402285" y="457962"/>
                  </a:lnTo>
                  <a:lnTo>
                    <a:pt x="408012" y="455980"/>
                  </a:lnTo>
                  <a:lnTo>
                    <a:pt x="416369" y="454164"/>
                  </a:lnTo>
                  <a:lnTo>
                    <a:pt x="421284" y="451434"/>
                  </a:lnTo>
                  <a:close/>
                </a:path>
                <a:path w="1288415" h="565150">
                  <a:moveTo>
                    <a:pt x="443979" y="175031"/>
                  </a:moveTo>
                  <a:lnTo>
                    <a:pt x="442747" y="170243"/>
                  </a:lnTo>
                  <a:lnTo>
                    <a:pt x="439267" y="167843"/>
                  </a:lnTo>
                  <a:lnTo>
                    <a:pt x="438251" y="175031"/>
                  </a:lnTo>
                  <a:lnTo>
                    <a:pt x="443979" y="175031"/>
                  </a:lnTo>
                  <a:close/>
                </a:path>
                <a:path w="1288415" h="565150">
                  <a:moveTo>
                    <a:pt x="467817" y="259753"/>
                  </a:moveTo>
                  <a:lnTo>
                    <a:pt x="464629" y="255752"/>
                  </a:lnTo>
                  <a:lnTo>
                    <a:pt x="461429" y="259753"/>
                  </a:lnTo>
                  <a:lnTo>
                    <a:pt x="455041" y="262940"/>
                  </a:lnTo>
                  <a:lnTo>
                    <a:pt x="457428" y="266941"/>
                  </a:lnTo>
                  <a:lnTo>
                    <a:pt x="461429" y="263740"/>
                  </a:lnTo>
                  <a:lnTo>
                    <a:pt x="467817" y="259753"/>
                  </a:lnTo>
                  <a:close/>
                </a:path>
                <a:path w="1288415" h="565150">
                  <a:moveTo>
                    <a:pt x="481406" y="496316"/>
                  </a:moveTo>
                  <a:lnTo>
                    <a:pt x="481253" y="491591"/>
                  </a:lnTo>
                  <a:lnTo>
                    <a:pt x="479005" y="496316"/>
                  </a:lnTo>
                  <a:lnTo>
                    <a:pt x="480364" y="501040"/>
                  </a:lnTo>
                  <a:lnTo>
                    <a:pt x="481406" y="496316"/>
                  </a:lnTo>
                  <a:close/>
                </a:path>
                <a:path w="1288415" h="565150">
                  <a:moveTo>
                    <a:pt x="522173" y="184619"/>
                  </a:moveTo>
                  <a:lnTo>
                    <a:pt x="517372" y="179031"/>
                  </a:lnTo>
                  <a:lnTo>
                    <a:pt x="512572" y="179031"/>
                  </a:lnTo>
                  <a:lnTo>
                    <a:pt x="506984" y="180632"/>
                  </a:lnTo>
                  <a:lnTo>
                    <a:pt x="511784" y="186220"/>
                  </a:lnTo>
                  <a:lnTo>
                    <a:pt x="517372" y="187020"/>
                  </a:lnTo>
                  <a:lnTo>
                    <a:pt x="522173" y="184619"/>
                  </a:lnTo>
                  <a:close/>
                </a:path>
                <a:path w="1288415" h="565150">
                  <a:moveTo>
                    <a:pt x="531164" y="309372"/>
                  </a:moveTo>
                  <a:lnTo>
                    <a:pt x="529361" y="314096"/>
                  </a:lnTo>
                  <a:lnTo>
                    <a:pt x="530263" y="318820"/>
                  </a:lnTo>
                  <a:lnTo>
                    <a:pt x="531164" y="314096"/>
                  </a:lnTo>
                  <a:lnTo>
                    <a:pt x="531164" y="309372"/>
                  </a:lnTo>
                  <a:close/>
                </a:path>
                <a:path w="1288415" h="565150">
                  <a:moveTo>
                    <a:pt x="543750" y="291719"/>
                  </a:moveTo>
                  <a:lnTo>
                    <a:pt x="538467" y="288201"/>
                  </a:lnTo>
                  <a:lnTo>
                    <a:pt x="533857" y="281533"/>
                  </a:lnTo>
                  <a:lnTo>
                    <a:pt x="528802" y="277558"/>
                  </a:lnTo>
                  <a:lnTo>
                    <a:pt x="522173" y="282130"/>
                  </a:lnTo>
                  <a:lnTo>
                    <a:pt x="529247" y="284632"/>
                  </a:lnTo>
                  <a:lnTo>
                    <a:pt x="534454" y="290817"/>
                  </a:lnTo>
                  <a:lnTo>
                    <a:pt x="538911" y="295059"/>
                  </a:lnTo>
                  <a:lnTo>
                    <a:pt x="543750" y="291719"/>
                  </a:lnTo>
                  <a:close/>
                </a:path>
                <a:path w="1288415" h="565150">
                  <a:moveTo>
                    <a:pt x="547420" y="564718"/>
                  </a:moveTo>
                  <a:lnTo>
                    <a:pt x="546963" y="564248"/>
                  </a:lnTo>
                  <a:lnTo>
                    <a:pt x="543915" y="561149"/>
                  </a:lnTo>
                  <a:lnTo>
                    <a:pt x="537248" y="560057"/>
                  </a:lnTo>
                  <a:lnTo>
                    <a:pt x="532244" y="562254"/>
                  </a:lnTo>
                  <a:lnTo>
                    <a:pt x="532371" y="564248"/>
                  </a:lnTo>
                  <a:lnTo>
                    <a:pt x="532396" y="564718"/>
                  </a:lnTo>
                  <a:lnTo>
                    <a:pt x="537349" y="564718"/>
                  </a:lnTo>
                  <a:lnTo>
                    <a:pt x="538149" y="564248"/>
                  </a:lnTo>
                  <a:lnTo>
                    <a:pt x="538708" y="564718"/>
                  </a:lnTo>
                  <a:lnTo>
                    <a:pt x="547420" y="564718"/>
                  </a:lnTo>
                  <a:close/>
                </a:path>
                <a:path w="1288415" h="565150">
                  <a:moveTo>
                    <a:pt x="557212" y="555002"/>
                  </a:moveTo>
                  <a:lnTo>
                    <a:pt x="555332" y="551370"/>
                  </a:lnTo>
                  <a:lnTo>
                    <a:pt x="550468" y="549376"/>
                  </a:lnTo>
                  <a:lnTo>
                    <a:pt x="549338" y="554659"/>
                  </a:lnTo>
                  <a:lnTo>
                    <a:pt x="557212" y="555002"/>
                  </a:lnTo>
                  <a:close/>
                </a:path>
                <a:path w="1288415" h="565150">
                  <a:moveTo>
                    <a:pt x="628459" y="269341"/>
                  </a:moveTo>
                  <a:lnTo>
                    <a:pt x="623671" y="263740"/>
                  </a:lnTo>
                  <a:lnTo>
                    <a:pt x="618871" y="263740"/>
                  </a:lnTo>
                  <a:lnTo>
                    <a:pt x="613283" y="265341"/>
                  </a:lnTo>
                  <a:lnTo>
                    <a:pt x="618070" y="270941"/>
                  </a:lnTo>
                  <a:lnTo>
                    <a:pt x="622871" y="271741"/>
                  </a:lnTo>
                  <a:lnTo>
                    <a:pt x="628459" y="269341"/>
                  </a:lnTo>
                  <a:close/>
                </a:path>
                <a:path w="1288415" h="565150">
                  <a:moveTo>
                    <a:pt x="642848" y="538683"/>
                  </a:moveTo>
                  <a:lnTo>
                    <a:pt x="641248" y="532282"/>
                  </a:lnTo>
                  <a:lnTo>
                    <a:pt x="638048" y="529082"/>
                  </a:lnTo>
                  <a:lnTo>
                    <a:pt x="631659" y="533082"/>
                  </a:lnTo>
                  <a:lnTo>
                    <a:pt x="634060" y="537883"/>
                  </a:lnTo>
                  <a:lnTo>
                    <a:pt x="637260" y="534682"/>
                  </a:lnTo>
                  <a:lnTo>
                    <a:pt x="642848" y="538683"/>
                  </a:lnTo>
                  <a:close/>
                </a:path>
                <a:path w="1288415" h="565150">
                  <a:moveTo>
                    <a:pt x="642848" y="255752"/>
                  </a:moveTo>
                  <a:lnTo>
                    <a:pt x="640448" y="250164"/>
                  </a:lnTo>
                  <a:lnTo>
                    <a:pt x="637260" y="246964"/>
                  </a:lnTo>
                  <a:lnTo>
                    <a:pt x="630859" y="250964"/>
                  </a:lnTo>
                  <a:lnTo>
                    <a:pt x="633260" y="255752"/>
                  </a:lnTo>
                  <a:lnTo>
                    <a:pt x="636460" y="251752"/>
                  </a:lnTo>
                  <a:lnTo>
                    <a:pt x="642848" y="255752"/>
                  </a:lnTo>
                  <a:close/>
                </a:path>
                <a:path w="1288415" h="565150">
                  <a:moveTo>
                    <a:pt x="650608" y="221729"/>
                  </a:moveTo>
                  <a:lnTo>
                    <a:pt x="648538" y="218097"/>
                  </a:lnTo>
                  <a:lnTo>
                    <a:pt x="643636" y="216103"/>
                  </a:lnTo>
                  <a:lnTo>
                    <a:pt x="642848" y="221386"/>
                  </a:lnTo>
                  <a:lnTo>
                    <a:pt x="650608" y="221729"/>
                  </a:lnTo>
                  <a:close/>
                </a:path>
                <a:path w="1288415" h="565150">
                  <a:moveTo>
                    <a:pt x="781913" y="133477"/>
                  </a:moveTo>
                  <a:lnTo>
                    <a:pt x="774712" y="129476"/>
                  </a:lnTo>
                  <a:lnTo>
                    <a:pt x="767156" y="128854"/>
                  </a:lnTo>
                  <a:lnTo>
                    <a:pt x="762736" y="132880"/>
                  </a:lnTo>
                  <a:lnTo>
                    <a:pt x="761911" y="135991"/>
                  </a:lnTo>
                  <a:lnTo>
                    <a:pt x="765124" y="132676"/>
                  </a:lnTo>
                  <a:lnTo>
                    <a:pt x="771525" y="133477"/>
                  </a:lnTo>
                  <a:lnTo>
                    <a:pt x="781913" y="133477"/>
                  </a:lnTo>
                  <a:close/>
                </a:path>
                <a:path w="1288415" h="565150">
                  <a:moveTo>
                    <a:pt x="807491" y="300507"/>
                  </a:moveTo>
                  <a:lnTo>
                    <a:pt x="803351" y="299085"/>
                  </a:lnTo>
                  <a:lnTo>
                    <a:pt x="800188" y="294513"/>
                  </a:lnTo>
                  <a:lnTo>
                    <a:pt x="797483" y="291744"/>
                  </a:lnTo>
                  <a:lnTo>
                    <a:pt x="794702" y="295719"/>
                  </a:lnTo>
                  <a:lnTo>
                    <a:pt x="797598" y="298373"/>
                  </a:lnTo>
                  <a:lnTo>
                    <a:pt x="800493" y="303212"/>
                  </a:lnTo>
                  <a:lnTo>
                    <a:pt x="803694" y="305498"/>
                  </a:lnTo>
                  <a:lnTo>
                    <a:pt x="807491" y="300507"/>
                  </a:lnTo>
                  <a:close/>
                </a:path>
                <a:path w="1288415" h="565150">
                  <a:moveTo>
                    <a:pt x="812279" y="369239"/>
                  </a:moveTo>
                  <a:lnTo>
                    <a:pt x="809078" y="365252"/>
                  </a:lnTo>
                  <a:lnTo>
                    <a:pt x="811479" y="357251"/>
                  </a:lnTo>
                  <a:lnTo>
                    <a:pt x="803490" y="359651"/>
                  </a:lnTo>
                  <a:lnTo>
                    <a:pt x="806691" y="364451"/>
                  </a:lnTo>
                  <a:lnTo>
                    <a:pt x="803490" y="371640"/>
                  </a:lnTo>
                  <a:lnTo>
                    <a:pt x="812279" y="369239"/>
                  </a:lnTo>
                  <a:close/>
                </a:path>
                <a:path w="1288415" h="565150">
                  <a:moveTo>
                    <a:pt x="812279" y="332473"/>
                  </a:moveTo>
                  <a:lnTo>
                    <a:pt x="809879" y="328485"/>
                  </a:lnTo>
                  <a:lnTo>
                    <a:pt x="806691" y="332473"/>
                  </a:lnTo>
                  <a:lnTo>
                    <a:pt x="799490" y="335673"/>
                  </a:lnTo>
                  <a:lnTo>
                    <a:pt x="802690" y="339674"/>
                  </a:lnTo>
                  <a:lnTo>
                    <a:pt x="805891" y="335673"/>
                  </a:lnTo>
                  <a:lnTo>
                    <a:pt x="812279" y="332473"/>
                  </a:lnTo>
                  <a:close/>
                </a:path>
                <a:path w="1288415" h="565150">
                  <a:moveTo>
                    <a:pt x="820407" y="180632"/>
                  </a:moveTo>
                  <a:lnTo>
                    <a:pt x="819175" y="175831"/>
                  </a:lnTo>
                  <a:lnTo>
                    <a:pt x="815695" y="173431"/>
                  </a:lnTo>
                  <a:lnTo>
                    <a:pt x="814679" y="180632"/>
                  </a:lnTo>
                  <a:lnTo>
                    <a:pt x="820407" y="180632"/>
                  </a:lnTo>
                  <a:close/>
                </a:path>
                <a:path w="1288415" h="565150">
                  <a:moveTo>
                    <a:pt x="838682" y="354063"/>
                  </a:moveTo>
                  <a:lnTo>
                    <a:pt x="837260" y="349262"/>
                  </a:lnTo>
                  <a:lnTo>
                    <a:pt x="833729" y="346862"/>
                  </a:lnTo>
                  <a:lnTo>
                    <a:pt x="833056" y="354063"/>
                  </a:lnTo>
                  <a:lnTo>
                    <a:pt x="838682" y="354063"/>
                  </a:lnTo>
                  <a:close/>
                </a:path>
                <a:path w="1288415" h="565150">
                  <a:moveTo>
                    <a:pt x="865035" y="218986"/>
                  </a:moveTo>
                  <a:lnTo>
                    <a:pt x="859434" y="218186"/>
                  </a:lnTo>
                  <a:lnTo>
                    <a:pt x="855433" y="210997"/>
                  </a:lnTo>
                  <a:lnTo>
                    <a:pt x="851446" y="218186"/>
                  </a:lnTo>
                  <a:lnTo>
                    <a:pt x="856234" y="218986"/>
                  </a:lnTo>
                  <a:lnTo>
                    <a:pt x="860234" y="226187"/>
                  </a:lnTo>
                  <a:lnTo>
                    <a:pt x="865035" y="218986"/>
                  </a:lnTo>
                  <a:close/>
                </a:path>
                <a:path w="1288415" h="565150">
                  <a:moveTo>
                    <a:pt x="870788" y="190614"/>
                  </a:moveTo>
                  <a:lnTo>
                    <a:pt x="866330" y="188214"/>
                  </a:lnTo>
                  <a:lnTo>
                    <a:pt x="862025" y="188823"/>
                  </a:lnTo>
                  <a:lnTo>
                    <a:pt x="866622" y="194208"/>
                  </a:lnTo>
                  <a:lnTo>
                    <a:pt x="870788" y="190614"/>
                  </a:lnTo>
                  <a:close/>
                </a:path>
                <a:path w="1288415" h="565150">
                  <a:moveTo>
                    <a:pt x="872705" y="82486"/>
                  </a:moveTo>
                  <a:lnTo>
                    <a:pt x="869022" y="79121"/>
                  </a:lnTo>
                  <a:lnTo>
                    <a:pt x="867651" y="74612"/>
                  </a:lnTo>
                  <a:lnTo>
                    <a:pt x="860437" y="74231"/>
                  </a:lnTo>
                  <a:lnTo>
                    <a:pt x="855319" y="76098"/>
                  </a:lnTo>
                  <a:lnTo>
                    <a:pt x="860234" y="78333"/>
                  </a:lnTo>
                  <a:lnTo>
                    <a:pt x="865987" y="79908"/>
                  </a:lnTo>
                  <a:lnTo>
                    <a:pt x="870927" y="82029"/>
                  </a:lnTo>
                  <a:lnTo>
                    <a:pt x="872705" y="82486"/>
                  </a:lnTo>
                  <a:close/>
                </a:path>
                <a:path w="1288415" h="565150">
                  <a:moveTo>
                    <a:pt x="876223" y="448360"/>
                  </a:moveTo>
                  <a:lnTo>
                    <a:pt x="869823" y="445973"/>
                  </a:lnTo>
                  <a:lnTo>
                    <a:pt x="865035" y="445173"/>
                  </a:lnTo>
                  <a:lnTo>
                    <a:pt x="863434" y="452361"/>
                  </a:lnTo>
                  <a:lnTo>
                    <a:pt x="869022" y="453961"/>
                  </a:lnTo>
                  <a:lnTo>
                    <a:pt x="869022" y="449961"/>
                  </a:lnTo>
                  <a:lnTo>
                    <a:pt x="876223" y="448360"/>
                  </a:lnTo>
                  <a:close/>
                </a:path>
                <a:path w="1288415" h="565150">
                  <a:moveTo>
                    <a:pt x="886764" y="117894"/>
                  </a:moveTo>
                  <a:lnTo>
                    <a:pt x="882307" y="115493"/>
                  </a:lnTo>
                  <a:lnTo>
                    <a:pt x="878001" y="116090"/>
                  </a:lnTo>
                  <a:lnTo>
                    <a:pt x="882611" y="121488"/>
                  </a:lnTo>
                  <a:lnTo>
                    <a:pt x="886764" y="117894"/>
                  </a:lnTo>
                  <a:close/>
                </a:path>
                <a:path w="1288415" h="565150">
                  <a:moveTo>
                    <a:pt x="888606" y="63677"/>
                  </a:moveTo>
                  <a:lnTo>
                    <a:pt x="884212" y="59944"/>
                  </a:lnTo>
                  <a:lnTo>
                    <a:pt x="881748" y="64579"/>
                  </a:lnTo>
                  <a:lnTo>
                    <a:pt x="877112" y="69430"/>
                  </a:lnTo>
                  <a:lnTo>
                    <a:pt x="874433" y="73545"/>
                  </a:lnTo>
                  <a:lnTo>
                    <a:pt x="877811" y="75933"/>
                  </a:lnTo>
                  <a:lnTo>
                    <a:pt x="880618" y="71742"/>
                  </a:lnTo>
                  <a:lnTo>
                    <a:pt x="885812" y="67640"/>
                  </a:lnTo>
                  <a:lnTo>
                    <a:pt x="888606" y="63677"/>
                  </a:lnTo>
                  <a:close/>
                </a:path>
                <a:path w="1288415" h="565150">
                  <a:moveTo>
                    <a:pt x="890930" y="131089"/>
                  </a:moveTo>
                  <a:lnTo>
                    <a:pt x="889800" y="127876"/>
                  </a:lnTo>
                  <a:lnTo>
                    <a:pt x="885012" y="127876"/>
                  </a:lnTo>
                  <a:lnTo>
                    <a:pt x="882611" y="137464"/>
                  </a:lnTo>
                  <a:lnTo>
                    <a:pt x="882611" y="139065"/>
                  </a:lnTo>
                  <a:lnTo>
                    <a:pt x="885088" y="140804"/>
                  </a:lnTo>
                  <a:lnTo>
                    <a:pt x="888606" y="136766"/>
                  </a:lnTo>
                  <a:lnTo>
                    <a:pt x="890930" y="131089"/>
                  </a:lnTo>
                  <a:close/>
                </a:path>
                <a:path w="1288415" h="565150">
                  <a:moveTo>
                    <a:pt x="905929" y="312953"/>
                  </a:moveTo>
                  <a:lnTo>
                    <a:pt x="904684" y="308305"/>
                  </a:lnTo>
                  <a:lnTo>
                    <a:pt x="901204" y="305752"/>
                  </a:lnTo>
                  <a:lnTo>
                    <a:pt x="900188" y="312496"/>
                  </a:lnTo>
                  <a:lnTo>
                    <a:pt x="905929" y="312953"/>
                  </a:lnTo>
                  <a:close/>
                </a:path>
                <a:path w="1288415" h="565150">
                  <a:moveTo>
                    <a:pt x="912431" y="287794"/>
                  </a:moveTo>
                  <a:lnTo>
                    <a:pt x="908380" y="286524"/>
                  </a:lnTo>
                  <a:lnTo>
                    <a:pt x="903439" y="288251"/>
                  </a:lnTo>
                  <a:lnTo>
                    <a:pt x="906589" y="292519"/>
                  </a:lnTo>
                  <a:lnTo>
                    <a:pt x="912431" y="287794"/>
                  </a:lnTo>
                  <a:close/>
                </a:path>
                <a:path w="1288415" h="565150">
                  <a:moveTo>
                    <a:pt x="920978" y="27978"/>
                  </a:moveTo>
                  <a:lnTo>
                    <a:pt x="914577" y="25577"/>
                  </a:lnTo>
                  <a:lnTo>
                    <a:pt x="909789" y="24777"/>
                  </a:lnTo>
                  <a:lnTo>
                    <a:pt x="908189" y="31978"/>
                  </a:lnTo>
                  <a:lnTo>
                    <a:pt x="913777" y="33566"/>
                  </a:lnTo>
                  <a:lnTo>
                    <a:pt x="913777" y="28778"/>
                  </a:lnTo>
                  <a:lnTo>
                    <a:pt x="920978" y="27978"/>
                  </a:lnTo>
                  <a:close/>
                </a:path>
                <a:path w="1288415" h="565150">
                  <a:moveTo>
                    <a:pt x="929817" y="187312"/>
                  </a:moveTo>
                  <a:lnTo>
                    <a:pt x="925169" y="184721"/>
                  </a:lnTo>
                  <a:lnTo>
                    <a:pt x="920826" y="185280"/>
                  </a:lnTo>
                  <a:lnTo>
                    <a:pt x="925766" y="191020"/>
                  </a:lnTo>
                  <a:lnTo>
                    <a:pt x="929817" y="187312"/>
                  </a:lnTo>
                  <a:close/>
                </a:path>
                <a:path w="1288415" h="565150">
                  <a:moveTo>
                    <a:pt x="935748" y="227279"/>
                  </a:moveTo>
                  <a:lnTo>
                    <a:pt x="932865" y="223380"/>
                  </a:lnTo>
                  <a:lnTo>
                    <a:pt x="929233" y="220091"/>
                  </a:lnTo>
                  <a:lnTo>
                    <a:pt x="931367" y="224586"/>
                  </a:lnTo>
                  <a:lnTo>
                    <a:pt x="935748" y="227279"/>
                  </a:lnTo>
                  <a:close/>
                </a:path>
                <a:path w="1288415" h="565150">
                  <a:moveTo>
                    <a:pt x="958570" y="364744"/>
                  </a:moveTo>
                  <a:lnTo>
                    <a:pt x="955840" y="360845"/>
                  </a:lnTo>
                  <a:lnTo>
                    <a:pt x="952055" y="357555"/>
                  </a:lnTo>
                  <a:lnTo>
                    <a:pt x="953744" y="362051"/>
                  </a:lnTo>
                  <a:lnTo>
                    <a:pt x="958570" y="364744"/>
                  </a:lnTo>
                  <a:close/>
                </a:path>
                <a:path w="1288415" h="565150">
                  <a:moveTo>
                    <a:pt x="965733" y="242963"/>
                  </a:moveTo>
                  <a:lnTo>
                    <a:pt x="957732" y="244563"/>
                  </a:lnTo>
                  <a:lnTo>
                    <a:pt x="954544" y="236575"/>
                  </a:lnTo>
                  <a:lnTo>
                    <a:pt x="952144" y="242163"/>
                  </a:lnTo>
                  <a:lnTo>
                    <a:pt x="955154" y="245783"/>
                  </a:lnTo>
                  <a:lnTo>
                    <a:pt x="957033" y="252552"/>
                  </a:lnTo>
                  <a:lnTo>
                    <a:pt x="959675" y="256324"/>
                  </a:lnTo>
                  <a:lnTo>
                    <a:pt x="964933" y="250964"/>
                  </a:lnTo>
                  <a:lnTo>
                    <a:pt x="959332" y="250164"/>
                  </a:lnTo>
                  <a:lnTo>
                    <a:pt x="962533" y="246164"/>
                  </a:lnTo>
                  <a:lnTo>
                    <a:pt x="965733" y="242963"/>
                  </a:lnTo>
                  <a:close/>
                </a:path>
                <a:path w="1288415" h="565150">
                  <a:moveTo>
                    <a:pt x="969721" y="533082"/>
                  </a:moveTo>
                  <a:lnTo>
                    <a:pt x="964933" y="531482"/>
                  </a:lnTo>
                  <a:lnTo>
                    <a:pt x="964933" y="536282"/>
                  </a:lnTo>
                  <a:lnTo>
                    <a:pt x="963333" y="543471"/>
                  </a:lnTo>
                  <a:lnTo>
                    <a:pt x="968121" y="544271"/>
                  </a:lnTo>
                  <a:lnTo>
                    <a:pt x="968121" y="539470"/>
                  </a:lnTo>
                  <a:lnTo>
                    <a:pt x="969721" y="533082"/>
                  </a:lnTo>
                  <a:close/>
                </a:path>
                <a:path w="1288415" h="565150">
                  <a:moveTo>
                    <a:pt x="974559" y="337464"/>
                  </a:moveTo>
                  <a:lnTo>
                    <a:pt x="971829" y="333375"/>
                  </a:lnTo>
                  <a:lnTo>
                    <a:pt x="968044" y="330047"/>
                  </a:lnTo>
                  <a:lnTo>
                    <a:pt x="969721" y="334873"/>
                  </a:lnTo>
                  <a:lnTo>
                    <a:pt x="974559" y="337464"/>
                  </a:lnTo>
                  <a:close/>
                </a:path>
                <a:path w="1288415" h="565150">
                  <a:moveTo>
                    <a:pt x="976122" y="557860"/>
                  </a:moveTo>
                  <a:lnTo>
                    <a:pt x="971321" y="557060"/>
                  </a:lnTo>
                  <a:lnTo>
                    <a:pt x="971321" y="561860"/>
                  </a:lnTo>
                  <a:lnTo>
                    <a:pt x="970686" y="564718"/>
                  </a:lnTo>
                  <a:lnTo>
                    <a:pt x="974598" y="564718"/>
                  </a:lnTo>
                  <a:lnTo>
                    <a:pt x="976122" y="557860"/>
                  </a:lnTo>
                  <a:close/>
                </a:path>
                <a:path w="1288415" h="565150">
                  <a:moveTo>
                    <a:pt x="976122" y="278130"/>
                  </a:moveTo>
                  <a:lnTo>
                    <a:pt x="971321" y="276529"/>
                  </a:lnTo>
                  <a:lnTo>
                    <a:pt x="971321" y="281330"/>
                  </a:lnTo>
                  <a:lnTo>
                    <a:pt x="969721" y="288518"/>
                  </a:lnTo>
                  <a:lnTo>
                    <a:pt x="974521" y="289318"/>
                  </a:lnTo>
                  <a:lnTo>
                    <a:pt x="974521" y="284530"/>
                  </a:lnTo>
                  <a:lnTo>
                    <a:pt x="976122" y="278130"/>
                  </a:lnTo>
                  <a:close/>
                </a:path>
                <a:path w="1288415" h="565150">
                  <a:moveTo>
                    <a:pt x="983310" y="394017"/>
                  </a:moveTo>
                  <a:lnTo>
                    <a:pt x="977722" y="392417"/>
                  </a:lnTo>
                  <a:lnTo>
                    <a:pt x="977722" y="397217"/>
                  </a:lnTo>
                  <a:lnTo>
                    <a:pt x="976122" y="404406"/>
                  </a:lnTo>
                  <a:lnTo>
                    <a:pt x="980909" y="405206"/>
                  </a:lnTo>
                  <a:lnTo>
                    <a:pt x="980909" y="400418"/>
                  </a:lnTo>
                  <a:lnTo>
                    <a:pt x="983310" y="394017"/>
                  </a:lnTo>
                  <a:close/>
                </a:path>
                <a:path w="1288415" h="565150">
                  <a:moveTo>
                    <a:pt x="993838" y="426059"/>
                  </a:moveTo>
                  <a:lnTo>
                    <a:pt x="989609" y="424789"/>
                  </a:lnTo>
                  <a:lnTo>
                    <a:pt x="984618" y="426516"/>
                  </a:lnTo>
                  <a:lnTo>
                    <a:pt x="988110" y="430784"/>
                  </a:lnTo>
                  <a:lnTo>
                    <a:pt x="993838" y="426059"/>
                  </a:lnTo>
                  <a:close/>
                </a:path>
                <a:path w="1288415" h="565150">
                  <a:moveTo>
                    <a:pt x="1031862" y="494792"/>
                  </a:moveTo>
                  <a:lnTo>
                    <a:pt x="1027671" y="493522"/>
                  </a:lnTo>
                  <a:lnTo>
                    <a:pt x="1022870" y="495249"/>
                  </a:lnTo>
                  <a:lnTo>
                    <a:pt x="1026464" y="499516"/>
                  </a:lnTo>
                  <a:lnTo>
                    <a:pt x="1031862" y="494792"/>
                  </a:lnTo>
                  <a:close/>
                </a:path>
                <a:path w="1288415" h="565150">
                  <a:moveTo>
                    <a:pt x="1033665" y="236575"/>
                  </a:moveTo>
                  <a:lnTo>
                    <a:pt x="1028065" y="235775"/>
                  </a:lnTo>
                  <a:lnTo>
                    <a:pt x="1024077" y="228574"/>
                  </a:lnTo>
                  <a:lnTo>
                    <a:pt x="1020076" y="235775"/>
                  </a:lnTo>
                  <a:lnTo>
                    <a:pt x="1024877" y="236575"/>
                  </a:lnTo>
                  <a:lnTo>
                    <a:pt x="1028865" y="243763"/>
                  </a:lnTo>
                  <a:lnTo>
                    <a:pt x="1033665" y="236575"/>
                  </a:lnTo>
                  <a:close/>
                </a:path>
                <a:path w="1288415" h="565150">
                  <a:moveTo>
                    <a:pt x="1039393" y="273405"/>
                  </a:moveTo>
                  <a:lnTo>
                    <a:pt x="1035164" y="272135"/>
                  </a:lnTo>
                  <a:lnTo>
                    <a:pt x="1030173" y="273862"/>
                  </a:lnTo>
                  <a:lnTo>
                    <a:pt x="1033665" y="278130"/>
                  </a:lnTo>
                  <a:lnTo>
                    <a:pt x="1039393" y="273405"/>
                  </a:lnTo>
                  <a:close/>
                </a:path>
                <a:path w="1288415" h="565150">
                  <a:moveTo>
                    <a:pt x="1040053" y="212598"/>
                  </a:moveTo>
                  <a:lnTo>
                    <a:pt x="1032065" y="211797"/>
                  </a:lnTo>
                  <a:lnTo>
                    <a:pt x="1028065" y="214998"/>
                  </a:lnTo>
                  <a:lnTo>
                    <a:pt x="1025664" y="219786"/>
                  </a:lnTo>
                  <a:lnTo>
                    <a:pt x="1033665" y="220586"/>
                  </a:lnTo>
                  <a:lnTo>
                    <a:pt x="1037653" y="217385"/>
                  </a:lnTo>
                  <a:lnTo>
                    <a:pt x="1040053" y="212598"/>
                  </a:lnTo>
                  <a:close/>
                </a:path>
                <a:path w="1288415" h="565150">
                  <a:moveTo>
                    <a:pt x="1057795" y="345668"/>
                  </a:moveTo>
                  <a:lnTo>
                    <a:pt x="1053338" y="343268"/>
                  </a:lnTo>
                  <a:lnTo>
                    <a:pt x="1049032" y="343865"/>
                  </a:lnTo>
                  <a:lnTo>
                    <a:pt x="1053642" y="349262"/>
                  </a:lnTo>
                  <a:lnTo>
                    <a:pt x="1057795" y="345668"/>
                  </a:lnTo>
                  <a:close/>
                </a:path>
                <a:path w="1288415" h="565150">
                  <a:moveTo>
                    <a:pt x="1066101" y="459003"/>
                  </a:moveTo>
                  <a:lnTo>
                    <a:pt x="1063028" y="453161"/>
                  </a:lnTo>
                  <a:lnTo>
                    <a:pt x="1056068" y="447319"/>
                  </a:lnTo>
                  <a:lnTo>
                    <a:pt x="1052842" y="453161"/>
                  </a:lnTo>
                  <a:lnTo>
                    <a:pt x="1057643" y="453161"/>
                  </a:lnTo>
                  <a:lnTo>
                    <a:pt x="1066101" y="459003"/>
                  </a:lnTo>
                  <a:close/>
                </a:path>
                <a:path w="1288415" h="565150">
                  <a:moveTo>
                    <a:pt x="1066431" y="313296"/>
                  </a:moveTo>
                  <a:lnTo>
                    <a:pt x="1060831" y="312496"/>
                  </a:lnTo>
                  <a:lnTo>
                    <a:pt x="1056843" y="305308"/>
                  </a:lnTo>
                  <a:lnTo>
                    <a:pt x="1052842" y="312496"/>
                  </a:lnTo>
                  <a:lnTo>
                    <a:pt x="1058443" y="313296"/>
                  </a:lnTo>
                  <a:lnTo>
                    <a:pt x="1062431" y="320484"/>
                  </a:lnTo>
                  <a:lnTo>
                    <a:pt x="1066431" y="313296"/>
                  </a:lnTo>
                  <a:close/>
                </a:path>
                <a:path w="1288415" h="565150">
                  <a:moveTo>
                    <a:pt x="1088809" y="193421"/>
                  </a:moveTo>
                  <a:lnTo>
                    <a:pt x="1082408" y="191020"/>
                  </a:lnTo>
                  <a:lnTo>
                    <a:pt x="1077620" y="190220"/>
                  </a:lnTo>
                  <a:lnTo>
                    <a:pt x="1076020" y="197408"/>
                  </a:lnTo>
                  <a:lnTo>
                    <a:pt x="1081620" y="199009"/>
                  </a:lnTo>
                  <a:lnTo>
                    <a:pt x="1081620" y="195008"/>
                  </a:lnTo>
                  <a:lnTo>
                    <a:pt x="1088809" y="193421"/>
                  </a:lnTo>
                  <a:close/>
                </a:path>
                <a:path w="1288415" h="565150">
                  <a:moveTo>
                    <a:pt x="1093050" y="462826"/>
                  </a:moveTo>
                  <a:lnTo>
                    <a:pt x="1089012" y="461556"/>
                  </a:lnTo>
                  <a:lnTo>
                    <a:pt x="1084059" y="463270"/>
                  </a:lnTo>
                  <a:lnTo>
                    <a:pt x="1087208" y="467550"/>
                  </a:lnTo>
                  <a:lnTo>
                    <a:pt x="1093050" y="462826"/>
                  </a:lnTo>
                  <a:close/>
                </a:path>
                <a:path w="1288415" h="565150">
                  <a:moveTo>
                    <a:pt x="1094397" y="123088"/>
                  </a:moveTo>
                  <a:lnTo>
                    <a:pt x="1088809" y="121488"/>
                  </a:lnTo>
                  <a:lnTo>
                    <a:pt x="1088809" y="126276"/>
                  </a:lnTo>
                  <a:lnTo>
                    <a:pt x="1087208" y="133477"/>
                  </a:lnTo>
                  <a:lnTo>
                    <a:pt x="1092009" y="134277"/>
                  </a:lnTo>
                  <a:lnTo>
                    <a:pt x="1092009" y="129476"/>
                  </a:lnTo>
                  <a:lnTo>
                    <a:pt x="1094397" y="123088"/>
                  </a:lnTo>
                  <a:close/>
                </a:path>
                <a:path w="1288415" h="565150">
                  <a:moveTo>
                    <a:pt x="1095197" y="105498"/>
                  </a:moveTo>
                  <a:lnTo>
                    <a:pt x="1087208" y="104698"/>
                  </a:lnTo>
                  <a:lnTo>
                    <a:pt x="1083208" y="107899"/>
                  </a:lnTo>
                  <a:lnTo>
                    <a:pt x="1080820" y="112699"/>
                  </a:lnTo>
                  <a:lnTo>
                    <a:pt x="1088809" y="113487"/>
                  </a:lnTo>
                  <a:lnTo>
                    <a:pt x="1092809" y="110299"/>
                  </a:lnTo>
                  <a:lnTo>
                    <a:pt x="1095197" y="105498"/>
                  </a:lnTo>
                  <a:close/>
                </a:path>
                <a:path w="1288415" h="565150">
                  <a:moveTo>
                    <a:pt x="1102398" y="358051"/>
                  </a:moveTo>
                  <a:lnTo>
                    <a:pt x="1102309" y="351840"/>
                  </a:lnTo>
                  <a:lnTo>
                    <a:pt x="1097495" y="347268"/>
                  </a:lnTo>
                  <a:lnTo>
                    <a:pt x="1091946" y="345694"/>
                  </a:lnTo>
                  <a:lnTo>
                    <a:pt x="1089609" y="348462"/>
                  </a:lnTo>
                  <a:lnTo>
                    <a:pt x="1096797" y="349262"/>
                  </a:lnTo>
                  <a:lnTo>
                    <a:pt x="1092009" y="358851"/>
                  </a:lnTo>
                  <a:lnTo>
                    <a:pt x="1102398" y="358051"/>
                  </a:lnTo>
                  <a:close/>
                </a:path>
                <a:path w="1288415" h="565150">
                  <a:moveTo>
                    <a:pt x="1105585" y="203009"/>
                  </a:moveTo>
                  <a:lnTo>
                    <a:pt x="1099197" y="200609"/>
                  </a:lnTo>
                  <a:lnTo>
                    <a:pt x="1094397" y="199809"/>
                  </a:lnTo>
                  <a:lnTo>
                    <a:pt x="1092809" y="206997"/>
                  </a:lnTo>
                  <a:lnTo>
                    <a:pt x="1098397" y="208597"/>
                  </a:lnTo>
                  <a:lnTo>
                    <a:pt x="1098397" y="204609"/>
                  </a:lnTo>
                  <a:lnTo>
                    <a:pt x="1105585" y="203009"/>
                  </a:lnTo>
                  <a:close/>
                </a:path>
                <a:path w="1288415" h="565150">
                  <a:moveTo>
                    <a:pt x="1120914" y="457225"/>
                  </a:moveTo>
                  <a:lnTo>
                    <a:pt x="1116685" y="455955"/>
                  </a:lnTo>
                  <a:lnTo>
                    <a:pt x="1111694" y="457682"/>
                  </a:lnTo>
                  <a:lnTo>
                    <a:pt x="1115187" y="461949"/>
                  </a:lnTo>
                  <a:lnTo>
                    <a:pt x="1120914" y="457225"/>
                  </a:lnTo>
                  <a:close/>
                </a:path>
                <a:path w="1288415" h="565150">
                  <a:moveTo>
                    <a:pt x="1138758" y="548741"/>
                  </a:moveTo>
                  <a:lnTo>
                    <a:pt x="1133563" y="545071"/>
                  </a:lnTo>
                  <a:lnTo>
                    <a:pt x="1132763" y="547471"/>
                  </a:lnTo>
                  <a:lnTo>
                    <a:pt x="1132763" y="549871"/>
                  </a:lnTo>
                  <a:lnTo>
                    <a:pt x="1128763" y="549071"/>
                  </a:lnTo>
                  <a:lnTo>
                    <a:pt x="1127963" y="545871"/>
                  </a:lnTo>
                  <a:lnTo>
                    <a:pt x="1128763" y="541070"/>
                  </a:lnTo>
                  <a:lnTo>
                    <a:pt x="1124775" y="540270"/>
                  </a:lnTo>
                  <a:lnTo>
                    <a:pt x="1125575" y="546671"/>
                  </a:lnTo>
                  <a:lnTo>
                    <a:pt x="1122375" y="555459"/>
                  </a:lnTo>
                  <a:lnTo>
                    <a:pt x="1127963" y="557060"/>
                  </a:lnTo>
                  <a:lnTo>
                    <a:pt x="1130871" y="554291"/>
                  </a:lnTo>
                  <a:lnTo>
                    <a:pt x="1136154" y="551662"/>
                  </a:lnTo>
                  <a:lnTo>
                    <a:pt x="1138758" y="548741"/>
                  </a:lnTo>
                  <a:close/>
                </a:path>
                <a:path w="1288415" h="565150">
                  <a:moveTo>
                    <a:pt x="1187907" y="378828"/>
                  </a:moveTo>
                  <a:lnTo>
                    <a:pt x="1181519" y="376440"/>
                  </a:lnTo>
                  <a:lnTo>
                    <a:pt x="1176718" y="375640"/>
                  </a:lnTo>
                  <a:lnTo>
                    <a:pt x="1175118" y="382828"/>
                  </a:lnTo>
                  <a:lnTo>
                    <a:pt x="1180719" y="384429"/>
                  </a:lnTo>
                  <a:lnTo>
                    <a:pt x="1180719" y="379628"/>
                  </a:lnTo>
                  <a:lnTo>
                    <a:pt x="1187907" y="378828"/>
                  </a:lnTo>
                  <a:close/>
                </a:path>
                <a:path w="1288415" h="565150">
                  <a:moveTo>
                    <a:pt x="1288059" y="486803"/>
                  </a:moveTo>
                  <a:lnTo>
                    <a:pt x="1284020" y="485533"/>
                  </a:lnTo>
                  <a:lnTo>
                    <a:pt x="1279067" y="487248"/>
                  </a:lnTo>
                  <a:lnTo>
                    <a:pt x="1282217" y="491528"/>
                  </a:lnTo>
                  <a:lnTo>
                    <a:pt x="1288059" y="48680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436378" y="9667150"/>
              <a:ext cx="1442085" cy="620395"/>
            </a:xfrm>
            <a:custGeom>
              <a:avLst/>
              <a:gdLst/>
              <a:ahLst/>
              <a:cxnLst/>
              <a:rect l="l" t="t" r="r" b="b"/>
              <a:pathLst>
                <a:path w="1442084" h="620395">
                  <a:moveTo>
                    <a:pt x="29565" y="504304"/>
                  </a:moveTo>
                  <a:lnTo>
                    <a:pt x="23901" y="499237"/>
                  </a:lnTo>
                  <a:lnTo>
                    <a:pt x="17780" y="495515"/>
                  </a:lnTo>
                  <a:lnTo>
                    <a:pt x="11366" y="492391"/>
                  </a:lnTo>
                  <a:lnTo>
                    <a:pt x="4787" y="489127"/>
                  </a:lnTo>
                  <a:lnTo>
                    <a:pt x="7988" y="493915"/>
                  </a:lnTo>
                  <a:lnTo>
                    <a:pt x="0" y="496316"/>
                  </a:lnTo>
                  <a:lnTo>
                    <a:pt x="1600" y="500316"/>
                  </a:lnTo>
                  <a:lnTo>
                    <a:pt x="9448" y="498690"/>
                  </a:lnTo>
                  <a:lnTo>
                    <a:pt x="15887" y="501713"/>
                  </a:lnTo>
                  <a:lnTo>
                    <a:pt x="22161" y="505028"/>
                  </a:lnTo>
                  <a:lnTo>
                    <a:pt x="29565" y="504304"/>
                  </a:lnTo>
                  <a:close/>
                </a:path>
                <a:path w="1442084" h="620395">
                  <a:moveTo>
                    <a:pt x="179019" y="507504"/>
                  </a:moveTo>
                  <a:lnTo>
                    <a:pt x="171831" y="508304"/>
                  </a:lnTo>
                  <a:lnTo>
                    <a:pt x="168630" y="510705"/>
                  </a:lnTo>
                  <a:lnTo>
                    <a:pt x="171030" y="517093"/>
                  </a:lnTo>
                  <a:lnTo>
                    <a:pt x="176618" y="515493"/>
                  </a:lnTo>
                  <a:lnTo>
                    <a:pt x="174231" y="512305"/>
                  </a:lnTo>
                  <a:lnTo>
                    <a:pt x="179019" y="507504"/>
                  </a:lnTo>
                  <a:close/>
                </a:path>
                <a:path w="1442084" h="620395">
                  <a:moveTo>
                    <a:pt x="189179" y="534479"/>
                  </a:moveTo>
                  <a:lnTo>
                    <a:pt x="187960" y="533882"/>
                  </a:lnTo>
                  <a:lnTo>
                    <a:pt x="183121" y="531482"/>
                  </a:lnTo>
                  <a:lnTo>
                    <a:pt x="173609" y="530288"/>
                  </a:lnTo>
                  <a:lnTo>
                    <a:pt x="173736" y="531482"/>
                  </a:lnTo>
                  <a:lnTo>
                    <a:pt x="174231" y="536282"/>
                  </a:lnTo>
                  <a:lnTo>
                    <a:pt x="177419" y="533882"/>
                  </a:lnTo>
                  <a:lnTo>
                    <a:pt x="178219" y="533882"/>
                  </a:lnTo>
                  <a:lnTo>
                    <a:pt x="189179" y="534479"/>
                  </a:lnTo>
                  <a:close/>
                </a:path>
                <a:path w="1442084" h="620395">
                  <a:moveTo>
                    <a:pt x="194525" y="487260"/>
                  </a:moveTo>
                  <a:lnTo>
                    <a:pt x="189204" y="487819"/>
                  </a:lnTo>
                  <a:lnTo>
                    <a:pt x="185991" y="490639"/>
                  </a:lnTo>
                  <a:lnTo>
                    <a:pt x="193408" y="492315"/>
                  </a:lnTo>
                  <a:lnTo>
                    <a:pt x="194525" y="487260"/>
                  </a:lnTo>
                  <a:close/>
                </a:path>
                <a:path w="1442084" h="620395">
                  <a:moveTo>
                    <a:pt x="218986" y="422783"/>
                  </a:moveTo>
                  <a:lnTo>
                    <a:pt x="218186" y="417195"/>
                  </a:lnTo>
                  <a:lnTo>
                    <a:pt x="210985" y="421182"/>
                  </a:lnTo>
                  <a:lnTo>
                    <a:pt x="210185" y="425183"/>
                  </a:lnTo>
                  <a:lnTo>
                    <a:pt x="210985" y="430784"/>
                  </a:lnTo>
                  <a:lnTo>
                    <a:pt x="217385" y="427583"/>
                  </a:lnTo>
                  <a:lnTo>
                    <a:pt x="218986" y="422783"/>
                  </a:lnTo>
                  <a:close/>
                </a:path>
                <a:path w="1442084" h="620395">
                  <a:moveTo>
                    <a:pt x="230771" y="82092"/>
                  </a:moveTo>
                  <a:lnTo>
                    <a:pt x="226974" y="78320"/>
                  </a:lnTo>
                  <a:lnTo>
                    <a:pt x="221373" y="75158"/>
                  </a:lnTo>
                  <a:lnTo>
                    <a:pt x="218186" y="75133"/>
                  </a:lnTo>
                  <a:lnTo>
                    <a:pt x="216585" y="79921"/>
                  </a:lnTo>
                  <a:lnTo>
                    <a:pt x="226974" y="83921"/>
                  </a:lnTo>
                  <a:lnTo>
                    <a:pt x="228574" y="83921"/>
                  </a:lnTo>
                  <a:lnTo>
                    <a:pt x="230771" y="82092"/>
                  </a:lnTo>
                  <a:close/>
                </a:path>
                <a:path w="1442084" h="620395">
                  <a:moveTo>
                    <a:pt x="262458" y="146685"/>
                  </a:moveTo>
                  <a:lnTo>
                    <a:pt x="257149" y="147053"/>
                  </a:lnTo>
                  <a:lnTo>
                    <a:pt x="253923" y="149834"/>
                  </a:lnTo>
                  <a:lnTo>
                    <a:pt x="261340" y="151853"/>
                  </a:lnTo>
                  <a:lnTo>
                    <a:pt x="262458" y="146685"/>
                  </a:lnTo>
                  <a:close/>
                </a:path>
                <a:path w="1442084" h="620395">
                  <a:moveTo>
                    <a:pt x="278320" y="308038"/>
                  </a:moveTo>
                  <a:lnTo>
                    <a:pt x="274129" y="309194"/>
                  </a:lnTo>
                  <a:lnTo>
                    <a:pt x="271132" y="313207"/>
                  </a:lnTo>
                  <a:lnTo>
                    <a:pt x="276529" y="314896"/>
                  </a:lnTo>
                  <a:lnTo>
                    <a:pt x="278320" y="308038"/>
                  </a:lnTo>
                  <a:close/>
                </a:path>
                <a:path w="1442084" h="620395">
                  <a:moveTo>
                    <a:pt x="294906" y="490715"/>
                  </a:moveTo>
                  <a:lnTo>
                    <a:pt x="291706" y="486727"/>
                  </a:lnTo>
                  <a:lnTo>
                    <a:pt x="289306" y="479526"/>
                  </a:lnTo>
                  <a:lnTo>
                    <a:pt x="284518" y="481926"/>
                  </a:lnTo>
                  <a:lnTo>
                    <a:pt x="287718" y="485927"/>
                  </a:lnTo>
                  <a:lnTo>
                    <a:pt x="290106" y="492315"/>
                  </a:lnTo>
                  <a:lnTo>
                    <a:pt x="294906" y="490715"/>
                  </a:lnTo>
                  <a:close/>
                </a:path>
                <a:path w="1442084" h="620395">
                  <a:moveTo>
                    <a:pt x="297103" y="615175"/>
                  </a:moveTo>
                  <a:lnTo>
                    <a:pt x="292303" y="613600"/>
                  </a:lnTo>
                  <a:lnTo>
                    <a:pt x="287210" y="612927"/>
                  </a:lnTo>
                  <a:lnTo>
                    <a:pt x="291706" y="615403"/>
                  </a:lnTo>
                  <a:lnTo>
                    <a:pt x="297103" y="615175"/>
                  </a:lnTo>
                  <a:close/>
                </a:path>
                <a:path w="1442084" h="620395">
                  <a:moveTo>
                    <a:pt x="314083" y="320484"/>
                  </a:moveTo>
                  <a:lnTo>
                    <a:pt x="306895" y="322084"/>
                  </a:lnTo>
                  <a:lnTo>
                    <a:pt x="303695" y="324485"/>
                  </a:lnTo>
                  <a:lnTo>
                    <a:pt x="306095" y="330873"/>
                  </a:lnTo>
                  <a:lnTo>
                    <a:pt x="311683" y="329285"/>
                  </a:lnTo>
                  <a:lnTo>
                    <a:pt x="309295" y="325285"/>
                  </a:lnTo>
                  <a:lnTo>
                    <a:pt x="314083" y="320484"/>
                  </a:lnTo>
                  <a:close/>
                </a:path>
                <a:path w="1442084" h="620395">
                  <a:moveTo>
                    <a:pt x="325869" y="562317"/>
                  </a:moveTo>
                  <a:lnTo>
                    <a:pt x="321081" y="560552"/>
                  </a:lnTo>
                  <a:lnTo>
                    <a:pt x="315988" y="559841"/>
                  </a:lnTo>
                  <a:lnTo>
                    <a:pt x="320484" y="562648"/>
                  </a:lnTo>
                  <a:lnTo>
                    <a:pt x="325869" y="562317"/>
                  </a:lnTo>
                  <a:close/>
                </a:path>
                <a:path w="1442084" h="620395">
                  <a:moveTo>
                    <a:pt x="327672" y="341261"/>
                  </a:moveTo>
                  <a:lnTo>
                    <a:pt x="326872" y="335673"/>
                  </a:lnTo>
                  <a:lnTo>
                    <a:pt x="319684" y="339674"/>
                  </a:lnTo>
                  <a:lnTo>
                    <a:pt x="318884" y="343662"/>
                  </a:lnTo>
                  <a:lnTo>
                    <a:pt x="319684" y="349262"/>
                  </a:lnTo>
                  <a:lnTo>
                    <a:pt x="326072" y="346062"/>
                  </a:lnTo>
                  <a:lnTo>
                    <a:pt x="327672" y="341261"/>
                  </a:lnTo>
                  <a:close/>
                </a:path>
                <a:path w="1442084" h="620395">
                  <a:moveTo>
                    <a:pt x="362635" y="432955"/>
                  </a:moveTo>
                  <a:lnTo>
                    <a:pt x="357847" y="431380"/>
                  </a:lnTo>
                  <a:lnTo>
                    <a:pt x="352755" y="430707"/>
                  </a:lnTo>
                  <a:lnTo>
                    <a:pt x="357238" y="433171"/>
                  </a:lnTo>
                  <a:lnTo>
                    <a:pt x="362635" y="432955"/>
                  </a:lnTo>
                  <a:close/>
                </a:path>
                <a:path w="1442084" h="620395">
                  <a:moveTo>
                    <a:pt x="389216" y="0"/>
                  </a:moveTo>
                  <a:lnTo>
                    <a:pt x="382816" y="1600"/>
                  </a:lnTo>
                  <a:lnTo>
                    <a:pt x="379628" y="4000"/>
                  </a:lnTo>
                  <a:lnTo>
                    <a:pt x="382016" y="10388"/>
                  </a:lnTo>
                  <a:lnTo>
                    <a:pt x="387616" y="8788"/>
                  </a:lnTo>
                  <a:lnTo>
                    <a:pt x="384416" y="4800"/>
                  </a:lnTo>
                  <a:lnTo>
                    <a:pt x="389216" y="0"/>
                  </a:lnTo>
                  <a:close/>
                </a:path>
                <a:path w="1442084" h="620395">
                  <a:moveTo>
                    <a:pt x="418084" y="585228"/>
                  </a:moveTo>
                  <a:lnTo>
                    <a:pt x="411010" y="582676"/>
                  </a:lnTo>
                  <a:lnTo>
                    <a:pt x="402793" y="585825"/>
                  </a:lnTo>
                  <a:lnTo>
                    <a:pt x="417525" y="588073"/>
                  </a:lnTo>
                  <a:lnTo>
                    <a:pt x="418084" y="585228"/>
                  </a:lnTo>
                  <a:close/>
                </a:path>
                <a:path w="1442084" h="620395">
                  <a:moveTo>
                    <a:pt x="418769" y="91541"/>
                  </a:moveTo>
                  <a:lnTo>
                    <a:pt x="413486" y="91909"/>
                  </a:lnTo>
                  <a:lnTo>
                    <a:pt x="410451" y="94678"/>
                  </a:lnTo>
                  <a:lnTo>
                    <a:pt x="417982" y="96710"/>
                  </a:lnTo>
                  <a:lnTo>
                    <a:pt x="418769" y="91541"/>
                  </a:lnTo>
                  <a:close/>
                </a:path>
                <a:path w="1442084" h="620395">
                  <a:moveTo>
                    <a:pt x="429971" y="190220"/>
                  </a:moveTo>
                  <a:lnTo>
                    <a:pt x="426770" y="186220"/>
                  </a:lnTo>
                  <a:lnTo>
                    <a:pt x="424383" y="179819"/>
                  </a:lnTo>
                  <a:lnTo>
                    <a:pt x="419582" y="181419"/>
                  </a:lnTo>
                  <a:lnTo>
                    <a:pt x="422783" y="185420"/>
                  </a:lnTo>
                  <a:lnTo>
                    <a:pt x="425183" y="191808"/>
                  </a:lnTo>
                  <a:lnTo>
                    <a:pt x="429971" y="190220"/>
                  </a:lnTo>
                  <a:close/>
                </a:path>
                <a:path w="1442084" h="620395">
                  <a:moveTo>
                    <a:pt x="451878" y="159473"/>
                  </a:moveTo>
                  <a:lnTo>
                    <a:pt x="446557" y="159842"/>
                  </a:lnTo>
                  <a:lnTo>
                    <a:pt x="443331" y="162623"/>
                  </a:lnTo>
                  <a:lnTo>
                    <a:pt x="450748" y="164642"/>
                  </a:lnTo>
                  <a:lnTo>
                    <a:pt x="451878" y="159473"/>
                  </a:lnTo>
                  <a:close/>
                </a:path>
                <a:path w="1442084" h="620395">
                  <a:moveTo>
                    <a:pt x="465137" y="194208"/>
                  </a:moveTo>
                  <a:lnTo>
                    <a:pt x="463537" y="186220"/>
                  </a:lnTo>
                  <a:lnTo>
                    <a:pt x="458749" y="188620"/>
                  </a:lnTo>
                  <a:lnTo>
                    <a:pt x="451548" y="184619"/>
                  </a:lnTo>
                  <a:lnTo>
                    <a:pt x="452348" y="192608"/>
                  </a:lnTo>
                  <a:lnTo>
                    <a:pt x="457149" y="190220"/>
                  </a:lnTo>
                  <a:lnTo>
                    <a:pt x="465137" y="194208"/>
                  </a:lnTo>
                  <a:close/>
                </a:path>
                <a:path w="1442084" h="620395">
                  <a:moveTo>
                    <a:pt x="497433" y="125907"/>
                  </a:moveTo>
                  <a:lnTo>
                    <a:pt x="492112" y="126276"/>
                  </a:lnTo>
                  <a:lnTo>
                    <a:pt x="488886" y="129044"/>
                  </a:lnTo>
                  <a:lnTo>
                    <a:pt x="496303" y="131076"/>
                  </a:lnTo>
                  <a:lnTo>
                    <a:pt x="497433" y="125907"/>
                  </a:lnTo>
                  <a:close/>
                </a:path>
                <a:path w="1442084" h="620395">
                  <a:moveTo>
                    <a:pt x="527278" y="154711"/>
                  </a:moveTo>
                  <a:lnTo>
                    <a:pt x="522478" y="152946"/>
                  </a:lnTo>
                  <a:lnTo>
                    <a:pt x="517385" y="152234"/>
                  </a:lnTo>
                  <a:lnTo>
                    <a:pt x="521881" y="155054"/>
                  </a:lnTo>
                  <a:lnTo>
                    <a:pt x="527278" y="154711"/>
                  </a:lnTo>
                  <a:close/>
                </a:path>
                <a:path w="1442084" h="620395">
                  <a:moveTo>
                    <a:pt x="529869" y="418795"/>
                  </a:moveTo>
                  <a:lnTo>
                    <a:pt x="521474" y="414286"/>
                  </a:lnTo>
                  <a:lnTo>
                    <a:pt x="518985" y="406704"/>
                  </a:lnTo>
                  <a:lnTo>
                    <a:pt x="516953" y="399567"/>
                  </a:lnTo>
                  <a:lnTo>
                    <a:pt x="509892" y="396417"/>
                  </a:lnTo>
                  <a:lnTo>
                    <a:pt x="511975" y="402513"/>
                  </a:lnTo>
                  <a:lnTo>
                    <a:pt x="513994" y="408698"/>
                  </a:lnTo>
                  <a:lnTo>
                    <a:pt x="514946" y="414731"/>
                  </a:lnTo>
                  <a:lnTo>
                    <a:pt x="513892" y="420395"/>
                  </a:lnTo>
                  <a:lnTo>
                    <a:pt x="519480" y="417195"/>
                  </a:lnTo>
                  <a:lnTo>
                    <a:pt x="524281" y="421182"/>
                  </a:lnTo>
                  <a:lnTo>
                    <a:pt x="529869" y="418795"/>
                  </a:lnTo>
                  <a:close/>
                </a:path>
                <a:path w="1442084" h="620395">
                  <a:moveTo>
                    <a:pt x="546061" y="216928"/>
                  </a:moveTo>
                  <a:lnTo>
                    <a:pt x="541858" y="218084"/>
                  </a:lnTo>
                  <a:lnTo>
                    <a:pt x="538861" y="222097"/>
                  </a:lnTo>
                  <a:lnTo>
                    <a:pt x="544258" y="223786"/>
                  </a:lnTo>
                  <a:lnTo>
                    <a:pt x="546061" y="216928"/>
                  </a:lnTo>
                  <a:close/>
                </a:path>
                <a:path w="1442084" h="620395">
                  <a:moveTo>
                    <a:pt x="550341" y="508076"/>
                  </a:moveTo>
                  <a:lnTo>
                    <a:pt x="545363" y="506501"/>
                  </a:lnTo>
                  <a:lnTo>
                    <a:pt x="540219" y="505828"/>
                  </a:lnTo>
                  <a:lnTo>
                    <a:pt x="545058" y="508304"/>
                  </a:lnTo>
                  <a:lnTo>
                    <a:pt x="550341" y="508076"/>
                  </a:lnTo>
                  <a:close/>
                </a:path>
                <a:path w="1442084" h="620395">
                  <a:moveTo>
                    <a:pt x="589114" y="546976"/>
                  </a:moveTo>
                  <a:lnTo>
                    <a:pt x="584415" y="541972"/>
                  </a:lnTo>
                  <a:lnTo>
                    <a:pt x="579424" y="540105"/>
                  </a:lnTo>
                  <a:lnTo>
                    <a:pt x="581025" y="545071"/>
                  </a:lnTo>
                  <a:lnTo>
                    <a:pt x="584034" y="550113"/>
                  </a:lnTo>
                  <a:lnTo>
                    <a:pt x="585914" y="554863"/>
                  </a:lnTo>
                  <a:lnTo>
                    <a:pt x="586752" y="556310"/>
                  </a:lnTo>
                  <a:lnTo>
                    <a:pt x="586613" y="551459"/>
                  </a:lnTo>
                  <a:lnTo>
                    <a:pt x="589114" y="546976"/>
                  </a:lnTo>
                  <a:close/>
                </a:path>
                <a:path w="1442084" h="620395">
                  <a:moveTo>
                    <a:pt x="597801" y="185420"/>
                  </a:moveTo>
                  <a:lnTo>
                    <a:pt x="594614" y="181419"/>
                  </a:lnTo>
                  <a:lnTo>
                    <a:pt x="592213" y="175031"/>
                  </a:lnTo>
                  <a:lnTo>
                    <a:pt x="587413" y="176631"/>
                  </a:lnTo>
                  <a:lnTo>
                    <a:pt x="590613" y="180619"/>
                  </a:lnTo>
                  <a:lnTo>
                    <a:pt x="593013" y="187020"/>
                  </a:lnTo>
                  <a:lnTo>
                    <a:pt x="597801" y="185420"/>
                  </a:lnTo>
                  <a:close/>
                </a:path>
                <a:path w="1442084" h="620395">
                  <a:moveTo>
                    <a:pt x="604202" y="92710"/>
                  </a:moveTo>
                  <a:lnTo>
                    <a:pt x="603402" y="87122"/>
                  </a:lnTo>
                  <a:lnTo>
                    <a:pt x="596214" y="91109"/>
                  </a:lnTo>
                  <a:lnTo>
                    <a:pt x="595414" y="95110"/>
                  </a:lnTo>
                  <a:lnTo>
                    <a:pt x="596214" y="100698"/>
                  </a:lnTo>
                  <a:lnTo>
                    <a:pt x="602602" y="97510"/>
                  </a:lnTo>
                  <a:lnTo>
                    <a:pt x="604202" y="92710"/>
                  </a:lnTo>
                  <a:close/>
                </a:path>
                <a:path w="1442084" h="620395">
                  <a:moveTo>
                    <a:pt x="613791" y="119087"/>
                  </a:moveTo>
                  <a:lnTo>
                    <a:pt x="612190" y="111086"/>
                  </a:lnTo>
                  <a:lnTo>
                    <a:pt x="607402" y="113487"/>
                  </a:lnTo>
                  <a:lnTo>
                    <a:pt x="600202" y="109499"/>
                  </a:lnTo>
                  <a:lnTo>
                    <a:pt x="601002" y="117487"/>
                  </a:lnTo>
                  <a:lnTo>
                    <a:pt x="605802" y="115087"/>
                  </a:lnTo>
                  <a:lnTo>
                    <a:pt x="613791" y="119087"/>
                  </a:lnTo>
                  <a:close/>
                </a:path>
                <a:path w="1442084" h="620395">
                  <a:moveTo>
                    <a:pt x="617791" y="366839"/>
                  </a:moveTo>
                  <a:lnTo>
                    <a:pt x="610590" y="368439"/>
                  </a:lnTo>
                  <a:lnTo>
                    <a:pt x="607402" y="370840"/>
                  </a:lnTo>
                  <a:lnTo>
                    <a:pt x="609790" y="377228"/>
                  </a:lnTo>
                  <a:lnTo>
                    <a:pt x="615391" y="375627"/>
                  </a:lnTo>
                  <a:lnTo>
                    <a:pt x="612190" y="371640"/>
                  </a:lnTo>
                  <a:lnTo>
                    <a:pt x="617791" y="366839"/>
                  </a:lnTo>
                  <a:close/>
                </a:path>
                <a:path w="1442084" h="620395">
                  <a:moveTo>
                    <a:pt x="620382" y="447903"/>
                  </a:moveTo>
                  <a:lnTo>
                    <a:pt x="616191" y="449059"/>
                  </a:lnTo>
                  <a:lnTo>
                    <a:pt x="613194" y="453072"/>
                  </a:lnTo>
                  <a:lnTo>
                    <a:pt x="618591" y="454761"/>
                  </a:lnTo>
                  <a:lnTo>
                    <a:pt x="620382" y="447903"/>
                  </a:lnTo>
                  <a:close/>
                </a:path>
                <a:path w="1442084" h="620395">
                  <a:moveTo>
                    <a:pt x="627976" y="224243"/>
                  </a:moveTo>
                  <a:lnTo>
                    <a:pt x="623176" y="222478"/>
                  </a:lnTo>
                  <a:lnTo>
                    <a:pt x="618083" y="221767"/>
                  </a:lnTo>
                  <a:lnTo>
                    <a:pt x="622579" y="224586"/>
                  </a:lnTo>
                  <a:lnTo>
                    <a:pt x="627976" y="224243"/>
                  </a:lnTo>
                  <a:close/>
                </a:path>
                <a:path w="1442084" h="620395">
                  <a:moveTo>
                    <a:pt x="631977" y="255409"/>
                  </a:moveTo>
                  <a:lnTo>
                    <a:pt x="627176" y="253657"/>
                  </a:lnTo>
                  <a:lnTo>
                    <a:pt x="622084" y="252945"/>
                  </a:lnTo>
                  <a:lnTo>
                    <a:pt x="626579" y="255752"/>
                  </a:lnTo>
                  <a:lnTo>
                    <a:pt x="631977" y="255409"/>
                  </a:lnTo>
                  <a:close/>
                </a:path>
                <a:path w="1442084" h="620395">
                  <a:moveTo>
                    <a:pt x="632968" y="462749"/>
                  </a:moveTo>
                  <a:lnTo>
                    <a:pt x="631367" y="457949"/>
                  </a:lnTo>
                  <a:lnTo>
                    <a:pt x="625741" y="461098"/>
                  </a:lnTo>
                  <a:lnTo>
                    <a:pt x="623481" y="466940"/>
                  </a:lnTo>
                  <a:lnTo>
                    <a:pt x="624967" y="471893"/>
                  </a:lnTo>
                  <a:lnTo>
                    <a:pt x="630567" y="472338"/>
                  </a:lnTo>
                  <a:lnTo>
                    <a:pt x="628180" y="466750"/>
                  </a:lnTo>
                  <a:lnTo>
                    <a:pt x="632968" y="462749"/>
                  </a:lnTo>
                  <a:close/>
                </a:path>
                <a:path w="1442084" h="620395">
                  <a:moveTo>
                    <a:pt x="635165" y="519950"/>
                  </a:moveTo>
                  <a:lnTo>
                    <a:pt x="630377" y="518198"/>
                  </a:lnTo>
                  <a:lnTo>
                    <a:pt x="625284" y="517486"/>
                  </a:lnTo>
                  <a:lnTo>
                    <a:pt x="629780" y="520293"/>
                  </a:lnTo>
                  <a:lnTo>
                    <a:pt x="635165" y="519950"/>
                  </a:lnTo>
                  <a:close/>
                </a:path>
                <a:path w="1442084" h="620395">
                  <a:moveTo>
                    <a:pt x="635723" y="232206"/>
                  </a:moveTo>
                  <a:lnTo>
                    <a:pt x="634568" y="226174"/>
                  </a:lnTo>
                  <a:lnTo>
                    <a:pt x="630326" y="227825"/>
                  </a:lnTo>
                  <a:lnTo>
                    <a:pt x="624586" y="226783"/>
                  </a:lnTo>
                  <a:lnTo>
                    <a:pt x="620636" y="226631"/>
                  </a:lnTo>
                  <a:lnTo>
                    <a:pt x="621779" y="230974"/>
                  </a:lnTo>
                  <a:lnTo>
                    <a:pt x="626033" y="230784"/>
                  </a:lnTo>
                  <a:lnTo>
                    <a:pt x="631774" y="232473"/>
                  </a:lnTo>
                  <a:lnTo>
                    <a:pt x="635723" y="232206"/>
                  </a:lnTo>
                  <a:close/>
                </a:path>
                <a:path w="1442084" h="620395">
                  <a:moveTo>
                    <a:pt x="641159" y="137464"/>
                  </a:moveTo>
                  <a:lnTo>
                    <a:pt x="636968" y="138671"/>
                  </a:lnTo>
                  <a:lnTo>
                    <a:pt x="633971" y="142862"/>
                  </a:lnTo>
                  <a:lnTo>
                    <a:pt x="639368" y="144665"/>
                  </a:lnTo>
                  <a:lnTo>
                    <a:pt x="641159" y="137464"/>
                  </a:lnTo>
                  <a:close/>
                </a:path>
                <a:path w="1442084" h="620395">
                  <a:moveTo>
                    <a:pt x="676122" y="276529"/>
                  </a:moveTo>
                  <a:lnTo>
                    <a:pt x="672934" y="272529"/>
                  </a:lnTo>
                  <a:lnTo>
                    <a:pt x="670534" y="266141"/>
                  </a:lnTo>
                  <a:lnTo>
                    <a:pt x="665734" y="267741"/>
                  </a:lnTo>
                  <a:lnTo>
                    <a:pt x="668934" y="271741"/>
                  </a:lnTo>
                  <a:lnTo>
                    <a:pt x="671334" y="278130"/>
                  </a:lnTo>
                  <a:lnTo>
                    <a:pt x="676122" y="276529"/>
                  </a:lnTo>
                  <a:close/>
                </a:path>
                <a:path w="1442084" h="620395">
                  <a:moveTo>
                    <a:pt x="701687" y="187109"/>
                  </a:moveTo>
                  <a:lnTo>
                    <a:pt x="696404" y="187515"/>
                  </a:lnTo>
                  <a:lnTo>
                    <a:pt x="693369" y="190474"/>
                  </a:lnTo>
                  <a:lnTo>
                    <a:pt x="700900" y="192608"/>
                  </a:lnTo>
                  <a:lnTo>
                    <a:pt x="701687" y="187109"/>
                  </a:lnTo>
                  <a:close/>
                </a:path>
                <a:path w="1442084" h="620395">
                  <a:moveTo>
                    <a:pt x="701700" y="293319"/>
                  </a:moveTo>
                  <a:lnTo>
                    <a:pt x="697877" y="292671"/>
                  </a:lnTo>
                  <a:lnTo>
                    <a:pt x="699503" y="286461"/>
                  </a:lnTo>
                  <a:lnTo>
                    <a:pt x="695312" y="287616"/>
                  </a:lnTo>
                  <a:lnTo>
                    <a:pt x="692315" y="291630"/>
                  </a:lnTo>
                  <a:lnTo>
                    <a:pt x="693305" y="291947"/>
                  </a:lnTo>
                  <a:lnTo>
                    <a:pt x="684618" y="291020"/>
                  </a:lnTo>
                  <a:lnTo>
                    <a:pt x="678662" y="290728"/>
                  </a:lnTo>
                  <a:lnTo>
                    <a:pt x="682523" y="291719"/>
                  </a:lnTo>
                  <a:lnTo>
                    <a:pt x="687654" y="294106"/>
                  </a:lnTo>
                  <a:lnTo>
                    <a:pt x="694804" y="298208"/>
                  </a:lnTo>
                  <a:lnTo>
                    <a:pt x="700620" y="299466"/>
                  </a:lnTo>
                  <a:lnTo>
                    <a:pt x="701700" y="293319"/>
                  </a:lnTo>
                  <a:close/>
                </a:path>
                <a:path w="1442084" h="620395">
                  <a:moveTo>
                    <a:pt x="752856" y="397217"/>
                  </a:moveTo>
                  <a:lnTo>
                    <a:pt x="749655" y="393217"/>
                  </a:lnTo>
                  <a:lnTo>
                    <a:pt x="747255" y="386816"/>
                  </a:lnTo>
                  <a:lnTo>
                    <a:pt x="742467" y="388416"/>
                  </a:lnTo>
                  <a:lnTo>
                    <a:pt x="745655" y="392417"/>
                  </a:lnTo>
                  <a:lnTo>
                    <a:pt x="748055" y="398805"/>
                  </a:lnTo>
                  <a:lnTo>
                    <a:pt x="752856" y="397217"/>
                  </a:lnTo>
                  <a:close/>
                </a:path>
                <a:path w="1442084" h="620395">
                  <a:moveTo>
                    <a:pt x="773836" y="322427"/>
                  </a:moveTo>
                  <a:lnTo>
                    <a:pt x="769632" y="323583"/>
                  </a:lnTo>
                  <a:lnTo>
                    <a:pt x="766635" y="327596"/>
                  </a:lnTo>
                  <a:lnTo>
                    <a:pt x="772033" y="329285"/>
                  </a:lnTo>
                  <a:lnTo>
                    <a:pt x="773836" y="322427"/>
                  </a:lnTo>
                  <a:close/>
                </a:path>
                <a:path w="1442084" h="620395">
                  <a:moveTo>
                    <a:pt x="774433" y="413994"/>
                  </a:moveTo>
                  <a:lnTo>
                    <a:pt x="771232" y="409994"/>
                  </a:lnTo>
                  <a:lnTo>
                    <a:pt x="768832" y="403606"/>
                  </a:lnTo>
                  <a:lnTo>
                    <a:pt x="764044" y="405206"/>
                  </a:lnTo>
                  <a:lnTo>
                    <a:pt x="767245" y="409206"/>
                  </a:lnTo>
                  <a:lnTo>
                    <a:pt x="769632" y="415594"/>
                  </a:lnTo>
                  <a:lnTo>
                    <a:pt x="774433" y="413994"/>
                  </a:lnTo>
                  <a:close/>
                </a:path>
                <a:path w="1442084" h="620395">
                  <a:moveTo>
                    <a:pt x="779030" y="551929"/>
                  </a:moveTo>
                  <a:lnTo>
                    <a:pt x="774230" y="550164"/>
                  </a:lnTo>
                  <a:lnTo>
                    <a:pt x="769137" y="549452"/>
                  </a:lnTo>
                  <a:lnTo>
                    <a:pt x="773633" y="552259"/>
                  </a:lnTo>
                  <a:lnTo>
                    <a:pt x="779030" y="551929"/>
                  </a:lnTo>
                  <a:close/>
                </a:path>
                <a:path w="1442084" h="620395">
                  <a:moveTo>
                    <a:pt x="811199" y="533882"/>
                  </a:moveTo>
                  <a:lnTo>
                    <a:pt x="804799" y="535482"/>
                  </a:lnTo>
                  <a:lnTo>
                    <a:pt x="801598" y="537870"/>
                  </a:lnTo>
                  <a:lnTo>
                    <a:pt x="803998" y="544271"/>
                  </a:lnTo>
                  <a:lnTo>
                    <a:pt x="809599" y="542671"/>
                  </a:lnTo>
                  <a:lnTo>
                    <a:pt x="806399" y="538670"/>
                  </a:lnTo>
                  <a:lnTo>
                    <a:pt x="811199" y="533882"/>
                  </a:lnTo>
                  <a:close/>
                </a:path>
                <a:path w="1442084" h="620395">
                  <a:moveTo>
                    <a:pt x="816787" y="562648"/>
                  </a:moveTo>
                  <a:lnTo>
                    <a:pt x="813841" y="557822"/>
                  </a:lnTo>
                  <a:lnTo>
                    <a:pt x="814197" y="552157"/>
                  </a:lnTo>
                  <a:lnTo>
                    <a:pt x="813638" y="548157"/>
                  </a:lnTo>
                  <a:lnTo>
                    <a:pt x="807999" y="548259"/>
                  </a:lnTo>
                  <a:lnTo>
                    <a:pt x="808024" y="552538"/>
                  </a:lnTo>
                  <a:lnTo>
                    <a:pt x="808799" y="558457"/>
                  </a:lnTo>
                  <a:lnTo>
                    <a:pt x="811364" y="562876"/>
                  </a:lnTo>
                  <a:lnTo>
                    <a:pt x="816787" y="562648"/>
                  </a:lnTo>
                  <a:close/>
                </a:path>
                <a:path w="1442084" h="620395">
                  <a:moveTo>
                    <a:pt x="835964" y="398805"/>
                  </a:moveTo>
                  <a:lnTo>
                    <a:pt x="827976" y="400405"/>
                  </a:lnTo>
                  <a:lnTo>
                    <a:pt x="829576" y="404406"/>
                  </a:lnTo>
                  <a:lnTo>
                    <a:pt x="825576" y="411594"/>
                  </a:lnTo>
                  <a:lnTo>
                    <a:pt x="834377" y="410794"/>
                  </a:lnTo>
                  <a:lnTo>
                    <a:pt x="831977" y="406006"/>
                  </a:lnTo>
                  <a:lnTo>
                    <a:pt x="835964" y="398805"/>
                  </a:lnTo>
                  <a:close/>
                </a:path>
                <a:path w="1442084" h="620395">
                  <a:moveTo>
                    <a:pt x="876134" y="524624"/>
                  </a:moveTo>
                  <a:lnTo>
                    <a:pt x="871931" y="525792"/>
                  </a:lnTo>
                  <a:lnTo>
                    <a:pt x="868934" y="529793"/>
                  </a:lnTo>
                  <a:lnTo>
                    <a:pt x="874331" y="531482"/>
                  </a:lnTo>
                  <a:lnTo>
                    <a:pt x="876134" y="524624"/>
                  </a:lnTo>
                  <a:close/>
                </a:path>
                <a:path w="1442084" h="620395">
                  <a:moveTo>
                    <a:pt x="910996" y="253250"/>
                  </a:moveTo>
                  <a:lnTo>
                    <a:pt x="910513" y="247269"/>
                  </a:lnTo>
                  <a:lnTo>
                    <a:pt x="902309" y="246164"/>
                  </a:lnTo>
                  <a:lnTo>
                    <a:pt x="905560" y="252222"/>
                  </a:lnTo>
                  <a:lnTo>
                    <a:pt x="904405" y="259842"/>
                  </a:lnTo>
                  <a:lnTo>
                    <a:pt x="903986" y="265823"/>
                  </a:lnTo>
                  <a:lnTo>
                    <a:pt x="909497" y="266941"/>
                  </a:lnTo>
                  <a:lnTo>
                    <a:pt x="908939" y="260883"/>
                  </a:lnTo>
                  <a:lnTo>
                    <a:pt x="910996" y="253250"/>
                  </a:lnTo>
                  <a:close/>
                </a:path>
                <a:path w="1442084" h="620395">
                  <a:moveTo>
                    <a:pt x="1022985" y="593826"/>
                  </a:moveTo>
                  <a:lnTo>
                    <a:pt x="1021384" y="587425"/>
                  </a:lnTo>
                  <a:lnTo>
                    <a:pt x="1018184" y="584225"/>
                  </a:lnTo>
                  <a:lnTo>
                    <a:pt x="1011796" y="588225"/>
                  </a:lnTo>
                  <a:lnTo>
                    <a:pt x="1014196" y="593026"/>
                  </a:lnTo>
                  <a:lnTo>
                    <a:pt x="1017397" y="589826"/>
                  </a:lnTo>
                  <a:lnTo>
                    <a:pt x="1022985" y="593826"/>
                  </a:lnTo>
                  <a:close/>
                </a:path>
                <a:path w="1442084" h="620395">
                  <a:moveTo>
                    <a:pt x="1088517" y="445160"/>
                  </a:moveTo>
                  <a:lnTo>
                    <a:pt x="1086980" y="441159"/>
                  </a:lnTo>
                  <a:lnTo>
                    <a:pt x="1088224" y="435876"/>
                  </a:lnTo>
                  <a:lnTo>
                    <a:pt x="1088402" y="432244"/>
                  </a:lnTo>
                  <a:lnTo>
                    <a:pt x="1083729" y="433171"/>
                  </a:lnTo>
                  <a:lnTo>
                    <a:pt x="1083906" y="436854"/>
                  </a:lnTo>
                  <a:lnTo>
                    <a:pt x="1082230" y="442163"/>
                  </a:lnTo>
                  <a:lnTo>
                    <a:pt x="1082484" y="445985"/>
                  </a:lnTo>
                  <a:lnTo>
                    <a:pt x="1088517" y="445160"/>
                  </a:lnTo>
                  <a:close/>
                </a:path>
                <a:path w="1442084" h="620395">
                  <a:moveTo>
                    <a:pt x="1146860" y="584034"/>
                  </a:moveTo>
                  <a:lnTo>
                    <a:pt x="1146708" y="579158"/>
                  </a:lnTo>
                  <a:lnTo>
                    <a:pt x="1144460" y="583425"/>
                  </a:lnTo>
                  <a:lnTo>
                    <a:pt x="1145819" y="588594"/>
                  </a:lnTo>
                  <a:lnTo>
                    <a:pt x="1146860" y="584034"/>
                  </a:lnTo>
                  <a:close/>
                </a:path>
                <a:path w="1442084" h="620395">
                  <a:moveTo>
                    <a:pt x="1173111" y="504647"/>
                  </a:moveTo>
                  <a:lnTo>
                    <a:pt x="1171244" y="501015"/>
                  </a:lnTo>
                  <a:lnTo>
                    <a:pt x="1166368" y="499021"/>
                  </a:lnTo>
                  <a:lnTo>
                    <a:pt x="1165250" y="504304"/>
                  </a:lnTo>
                  <a:lnTo>
                    <a:pt x="1173111" y="504647"/>
                  </a:lnTo>
                  <a:close/>
                </a:path>
                <a:path w="1442084" h="620395">
                  <a:moveTo>
                    <a:pt x="1179626" y="574941"/>
                  </a:moveTo>
                  <a:lnTo>
                    <a:pt x="1179474" y="570255"/>
                  </a:lnTo>
                  <a:lnTo>
                    <a:pt x="1177239" y="574636"/>
                  </a:lnTo>
                  <a:lnTo>
                    <a:pt x="1178585" y="579475"/>
                  </a:lnTo>
                  <a:lnTo>
                    <a:pt x="1179626" y="574941"/>
                  </a:lnTo>
                  <a:close/>
                </a:path>
                <a:path w="1442084" h="620395">
                  <a:moveTo>
                    <a:pt x="1200404" y="310095"/>
                  </a:moveTo>
                  <a:lnTo>
                    <a:pt x="1197216" y="302907"/>
                  </a:lnTo>
                  <a:lnTo>
                    <a:pt x="1192466" y="297332"/>
                  </a:lnTo>
                  <a:lnTo>
                    <a:pt x="1186218" y="297307"/>
                  </a:lnTo>
                  <a:lnTo>
                    <a:pt x="1183271" y="299085"/>
                  </a:lnTo>
                  <a:lnTo>
                    <a:pt x="1188427" y="298907"/>
                  </a:lnTo>
                  <a:lnTo>
                    <a:pt x="1192415" y="303707"/>
                  </a:lnTo>
                  <a:lnTo>
                    <a:pt x="1200404" y="310095"/>
                  </a:lnTo>
                  <a:close/>
                </a:path>
                <a:path w="1442084" h="620395">
                  <a:moveTo>
                    <a:pt x="1225181" y="538670"/>
                  </a:moveTo>
                  <a:lnTo>
                    <a:pt x="1221994" y="534682"/>
                  </a:lnTo>
                  <a:lnTo>
                    <a:pt x="1218793" y="538670"/>
                  </a:lnTo>
                  <a:lnTo>
                    <a:pt x="1212392" y="541870"/>
                  </a:lnTo>
                  <a:lnTo>
                    <a:pt x="1214793" y="545871"/>
                  </a:lnTo>
                  <a:lnTo>
                    <a:pt x="1218793" y="542671"/>
                  </a:lnTo>
                  <a:lnTo>
                    <a:pt x="1225181" y="538670"/>
                  </a:lnTo>
                  <a:close/>
                </a:path>
                <a:path w="1442084" h="620395">
                  <a:moveTo>
                    <a:pt x="1237170" y="472135"/>
                  </a:moveTo>
                  <a:lnTo>
                    <a:pt x="1237018" y="467271"/>
                  </a:lnTo>
                  <a:lnTo>
                    <a:pt x="1234770" y="471538"/>
                  </a:lnTo>
                  <a:lnTo>
                    <a:pt x="1236129" y="476707"/>
                  </a:lnTo>
                  <a:lnTo>
                    <a:pt x="1237170" y="472135"/>
                  </a:lnTo>
                  <a:close/>
                </a:path>
                <a:path w="1442084" h="620395">
                  <a:moveTo>
                    <a:pt x="1244371" y="507504"/>
                  </a:moveTo>
                  <a:lnTo>
                    <a:pt x="1237970" y="502704"/>
                  </a:lnTo>
                  <a:lnTo>
                    <a:pt x="1241971" y="495515"/>
                  </a:lnTo>
                  <a:lnTo>
                    <a:pt x="1235570" y="497916"/>
                  </a:lnTo>
                  <a:lnTo>
                    <a:pt x="1235379" y="502539"/>
                  </a:lnTo>
                  <a:lnTo>
                    <a:pt x="1231582" y="508508"/>
                  </a:lnTo>
                  <a:lnTo>
                    <a:pt x="1230185" y="512978"/>
                  </a:lnTo>
                  <a:lnTo>
                    <a:pt x="1237170" y="513105"/>
                  </a:lnTo>
                  <a:lnTo>
                    <a:pt x="1234770" y="508304"/>
                  </a:lnTo>
                  <a:lnTo>
                    <a:pt x="1239570" y="508304"/>
                  </a:lnTo>
                  <a:lnTo>
                    <a:pt x="1244371" y="507504"/>
                  </a:lnTo>
                  <a:close/>
                </a:path>
                <a:path w="1442084" h="620395">
                  <a:moveTo>
                    <a:pt x="1261148" y="610603"/>
                  </a:moveTo>
                  <a:lnTo>
                    <a:pt x="1253159" y="613003"/>
                  </a:lnTo>
                  <a:lnTo>
                    <a:pt x="1255560" y="617004"/>
                  </a:lnTo>
                  <a:lnTo>
                    <a:pt x="1254696" y="619861"/>
                  </a:lnTo>
                  <a:lnTo>
                    <a:pt x="1259763" y="619861"/>
                  </a:lnTo>
                  <a:lnTo>
                    <a:pt x="1258747" y="618591"/>
                  </a:lnTo>
                  <a:lnTo>
                    <a:pt x="1261148" y="610603"/>
                  </a:lnTo>
                  <a:close/>
                </a:path>
                <a:path w="1442084" h="620395">
                  <a:moveTo>
                    <a:pt x="1262773" y="444817"/>
                  </a:moveTo>
                  <a:lnTo>
                    <a:pt x="1261351" y="440169"/>
                  </a:lnTo>
                  <a:lnTo>
                    <a:pt x="1257833" y="437629"/>
                  </a:lnTo>
                  <a:lnTo>
                    <a:pt x="1257147" y="444360"/>
                  </a:lnTo>
                  <a:lnTo>
                    <a:pt x="1262773" y="444817"/>
                  </a:lnTo>
                  <a:close/>
                </a:path>
                <a:path w="1442084" h="620395">
                  <a:moveTo>
                    <a:pt x="1273695" y="576580"/>
                  </a:moveTo>
                  <a:lnTo>
                    <a:pt x="1271638" y="572935"/>
                  </a:lnTo>
                  <a:lnTo>
                    <a:pt x="1266736" y="570953"/>
                  </a:lnTo>
                  <a:lnTo>
                    <a:pt x="1265948" y="576237"/>
                  </a:lnTo>
                  <a:lnTo>
                    <a:pt x="1273695" y="576580"/>
                  </a:lnTo>
                  <a:close/>
                </a:path>
                <a:path w="1442084" h="620395">
                  <a:moveTo>
                    <a:pt x="1297914" y="547471"/>
                  </a:moveTo>
                  <a:lnTo>
                    <a:pt x="1294714" y="543471"/>
                  </a:lnTo>
                  <a:lnTo>
                    <a:pt x="1297114" y="535482"/>
                  </a:lnTo>
                  <a:lnTo>
                    <a:pt x="1289126" y="537870"/>
                  </a:lnTo>
                  <a:lnTo>
                    <a:pt x="1291513" y="541870"/>
                  </a:lnTo>
                  <a:lnTo>
                    <a:pt x="1289126" y="549059"/>
                  </a:lnTo>
                  <a:lnTo>
                    <a:pt x="1297914" y="547471"/>
                  </a:lnTo>
                  <a:close/>
                </a:path>
                <a:path w="1442084" h="620395">
                  <a:moveTo>
                    <a:pt x="1305204" y="324789"/>
                  </a:moveTo>
                  <a:lnTo>
                    <a:pt x="1300505" y="319786"/>
                  </a:lnTo>
                  <a:lnTo>
                    <a:pt x="1295514" y="317931"/>
                  </a:lnTo>
                  <a:lnTo>
                    <a:pt x="1297114" y="322884"/>
                  </a:lnTo>
                  <a:lnTo>
                    <a:pt x="1300568" y="327482"/>
                  </a:lnTo>
                  <a:lnTo>
                    <a:pt x="1303299" y="333679"/>
                  </a:lnTo>
                  <a:lnTo>
                    <a:pt x="1302702" y="329272"/>
                  </a:lnTo>
                  <a:lnTo>
                    <a:pt x="1305204" y="324789"/>
                  </a:lnTo>
                  <a:close/>
                </a:path>
                <a:path w="1442084" h="620395">
                  <a:moveTo>
                    <a:pt x="1320292" y="533882"/>
                  </a:moveTo>
                  <a:lnTo>
                    <a:pt x="1315491" y="528281"/>
                  </a:lnTo>
                  <a:lnTo>
                    <a:pt x="1310703" y="528281"/>
                  </a:lnTo>
                  <a:lnTo>
                    <a:pt x="1305102" y="529882"/>
                  </a:lnTo>
                  <a:lnTo>
                    <a:pt x="1309903" y="535482"/>
                  </a:lnTo>
                  <a:lnTo>
                    <a:pt x="1315491" y="536282"/>
                  </a:lnTo>
                  <a:lnTo>
                    <a:pt x="1320292" y="533882"/>
                  </a:lnTo>
                  <a:close/>
                </a:path>
                <a:path w="1442084" h="620395">
                  <a:moveTo>
                    <a:pt x="1329385" y="330898"/>
                  </a:moveTo>
                  <a:lnTo>
                    <a:pt x="1329080" y="325285"/>
                  </a:lnTo>
                  <a:lnTo>
                    <a:pt x="1323987" y="326974"/>
                  </a:lnTo>
                  <a:lnTo>
                    <a:pt x="1317091" y="327380"/>
                  </a:lnTo>
                  <a:lnTo>
                    <a:pt x="1311998" y="328536"/>
                  </a:lnTo>
                  <a:lnTo>
                    <a:pt x="1312303" y="332473"/>
                  </a:lnTo>
                  <a:lnTo>
                    <a:pt x="1317396" y="331355"/>
                  </a:lnTo>
                  <a:lnTo>
                    <a:pt x="1324292" y="331876"/>
                  </a:lnTo>
                  <a:lnTo>
                    <a:pt x="1329385" y="330898"/>
                  </a:lnTo>
                  <a:close/>
                </a:path>
                <a:path w="1442084" h="620395">
                  <a:moveTo>
                    <a:pt x="1369847" y="553059"/>
                  </a:moveTo>
                  <a:lnTo>
                    <a:pt x="1367447" y="546671"/>
                  </a:lnTo>
                  <a:lnTo>
                    <a:pt x="1364246" y="543471"/>
                  </a:lnTo>
                  <a:lnTo>
                    <a:pt x="1357858" y="547471"/>
                  </a:lnTo>
                  <a:lnTo>
                    <a:pt x="1360246" y="552259"/>
                  </a:lnTo>
                  <a:lnTo>
                    <a:pt x="1364246" y="549059"/>
                  </a:lnTo>
                  <a:lnTo>
                    <a:pt x="1369847" y="553059"/>
                  </a:lnTo>
                  <a:close/>
                </a:path>
                <a:path w="1442084" h="620395">
                  <a:moveTo>
                    <a:pt x="1374635" y="570649"/>
                  </a:moveTo>
                  <a:lnTo>
                    <a:pt x="1372235" y="564248"/>
                  </a:lnTo>
                  <a:lnTo>
                    <a:pt x="1369047" y="561047"/>
                  </a:lnTo>
                  <a:lnTo>
                    <a:pt x="1362646" y="565048"/>
                  </a:lnTo>
                  <a:lnTo>
                    <a:pt x="1365046" y="569849"/>
                  </a:lnTo>
                  <a:lnTo>
                    <a:pt x="1368247" y="566648"/>
                  </a:lnTo>
                  <a:lnTo>
                    <a:pt x="1374635" y="570649"/>
                  </a:lnTo>
                  <a:close/>
                </a:path>
                <a:path w="1442084" h="620395">
                  <a:moveTo>
                    <a:pt x="1379435" y="326085"/>
                  </a:moveTo>
                  <a:lnTo>
                    <a:pt x="1377035" y="320484"/>
                  </a:lnTo>
                  <a:lnTo>
                    <a:pt x="1373835" y="317296"/>
                  </a:lnTo>
                  <a:lnTo>
                    <a:pt x="1367447" y="321284"/>
                  </a:lnTo>
                  <a:lnTo>
                    <a:pt x="1369847" y="326085"/>
                  </a:lnTo>
                  <a:lnTo>
                    <a:pt x="1373835" y="322884"/>
                  </a:lnTo>
                  <a:lnTo>
                    <a:pt x="1379435" y="326085"/>
                  </a:lnTo>
                  <a:close/>
                </a:path>
                <a:path w="1442084" h="620395">
                  <a:moveTo>
                    <a:pt x="1428178" y="506704"/>
                  </a:moveTo>
                  <a:lnTo>
                    <a:pt x="1424990" y="501904"/>
                  </a:lnTo>
                  <a:lnTo>
                    <a:pt x="1421790" y="505904"/>
                  </a:lnTo>
                  <a:lnTo>
                    <a:pt x="1414602" y="509104"/>
                  </a:lnTo>
                  <a:lnTo>
                    <a:pt x="1417789" y="513105"/>
                  </a:lnTo>
                  <a:lnTo>
                    <a:pt x="1421790" y="509905"/>
                  </a:lnTo>
                  <a:lnTo>
                    <a:pt x="1428178" y="506704"/>
                  </a:lnTo>
                  <a:close/>
                </a:path>
                <a:path w="1442084" h="620395">
                  <a:moveTo>
                    <a:pt x="1441767" y="494715"/>
                  </a:moveTo>
                  <a:lnTo>
                    <a:pt x="1436979" y="489127"/>
                  </a:lnTo>
                  <a:lnTo>
                    <a:pt x="1432179" y="489127"/>
                  </a:lnTo>
                  <a:lnTo>
                    <a:pt x="1426591" y="490715"/>
                  </a:lnTo>
                  <a:lnTo>
                    <a:pt x="1431378" y="496316"/>
                  </a:lnTo>
                  <a:lnTo>
                    <a:pt x="1436979" y="497116"/>
                  </a:lnTo>
                  <a:lnTo>
                    <a:pt x="1441767" y="49471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263747" y="9638385"/>
              <a:ext cx="1409700" cy="648970"/>
            </a:xfrm>
            <a:custGeom>
              <a:avLst/>
              <a:gdLst/>
              <a:ahLst/>
              <a:cxnLst/>
              <a:rect l="l" t="t" r="r" b="b"/>
              <a:pathLst>
                <a:path w="1409700" h="648970">
                  <a:moveTo>
                    <a:pt x="9588" y="464337"/>
                  </a:moveTo>
                  <a:lnTo>
                    <a:pt x="8788" y="459549"/>
                  </a:lnTo>
                  <a:lnTo>
                    <a:pt x="4000" y="461149"/>
                  </a:lnTo>
                  <a:lnTo>
                    <a:pt x="0" y="456349"/>
                  </a:lnTo>
                  <a:lnTo>
                    <a:pt x="800" y="462737"/>
                  </a:lnTo>
                  <a:lnTo>
                    <a:pt x="2400" y="466737"/>
                  </a:lnTo>
                  <a:lnTo>
                    <a:pt x="9588" y="464337"/>
                  </a:lnTo>
                  <a:close/>
                </a:path>
                <a:path w="1409700" h="648970">
                  <a:moveTo>
                    <a:pt x="107899" y="445160"/>
                  </a:moveTo>
                  <a:lnTo>
                    <a:pt x="102717" y="443357"/>
                  </a:lnTo>
                  <a:lnTo>
                    <a:pt x="102501" y="448157"/>
                  </a:lnTo>
                  <a:lnTo>
                    <a:pt x="104965" y="451459"/>
                  </a:lnTo>
                  <a:lnTo>
                    <a:pt x="107899" y="445160"/>
                  </a:lnTo>
                  <a:close/>
                </a:path>
                <a:path w="1409700" h="648970">
                  <a:moveTo>
                    <a:pt x="156641" y="378828"/>
                  </a:moveTo>
                  <a:lnTo>
                    <a:pt x="151028" y="377024"/>
                  </a:lnTo>
                  <a:lnTo>
                    <a:pt x="150647" y="381825"/>
                  </a:lnTo>
                  <a:lnTo>
                    <a:pt x="153276" y="385114"/>
                  </a:lnTo>
                  <a:lnTo>
                    <a:pt x="156641" y="378828"/>
                  </a:lnTo>
                  <a:close/>
                </a:path>
                <a:path w="1409700" h="648970">
                  <a:moveTo>
                    <a:pt x="186220" y="425183"/>
                  </a:moveTo>
                  <a:lnTo>
                    <a:pt x="180936" y="423494"/>
                  </a:lnTo>
                  <a:lnTo>
                    <a:pt x="180517" y="428472"/>
                  </a:lnTo>
                  <a:lnTo>
                    <a:pt x="182956" y="431812"/>
                  </a:lnTo>
                  <a:lnTo>
                    <a:pt x="186220" y="425183"/>
                  </a:lnTo>
                  <a:close/>
                </a:path>
                <a:path w="1409700" h="648970">
                  <a:moveTo>
                    <a:pt x="186893" y="354126"/>
                  </a:moveTo>
                  <a:lnTo>
                    <a:pt x="184416" y="358241"/>
                  </a:lnTo>
                  <a:lnTo>
                    <a:pt x="182841" y="362661"/>
                  </a:lnTo>
                  <a:lnTo>
                    <a:pt x="186220" y="358838"/>
                  </a:lnTo>
                  <a:lnTo>
                    <a:pt x="186893" y="354126"/>
                  </a:lnTo>
                  <a:close/>
                </a:path>
                <a:path w="1409700" h="648970">
                  <a:moveTo>
                    <a:pt x="211785" y="452348"/>
                  </a:moveTo>
                  <a:lnTo>
                    <a:pt x="210197" y="447560"/>
                  </a:lnTo>
                  <a:lnTo>
                    <a:pt x="205397" y="449961"/>
                  </a:lnTo>
                  <a:lnTo>
                    <a:pt x="198208" y="450748"/>
                  </a:lnTo>
                  <a:lnTo>
                    <a:pt x="199009" y="455549"/>
                  </a:lnTo>
                  <a:lnTo>
                    <a:pt x="203796" y="453148"/>
                  </a:lnTo>
                  <a:lnTo>
                    <a:pt x="211785" y="452348"/>
                  </a:lnTo>
                  <a:close/>
                </a:path>
                <a:path w="1409700" h="648970">
                  <a:moveTo>
                    <a:pt x="219786" y="416382"/>
                  </a:moveTo>
                  <a:lnTo>
                    <a:pt x="210985" y="416382"/>
                  </a:lnTo>
                  <a:lnTo>
                    <a:pt x="211785" y="421182"/>
                  </a:lnTo>
                  <a:lnTo>
                    <a:pt x="206997" y="427570"/>
                  </a:lnTo>
                  <a:lnTo>
                    <a:pt x="215785" y="427570"/>
                  </a:lnTo>
                  <a:lnTo>
                    <a:pt x="214985" y="422783"/>
                  </a:lnTo>
                  <a:lnTo>
                    <a:pt x="219786" y="416382"/>
                  </a:lnTo>
                  <a:close/>
                </a:path>
                <a:path w="1409700" h="648970">
                  <a:moveTo>
                    <a:pt x="263740" y="348449"/>
                  </a:moveTo>
                  <a:lnTo>
                    <a:pt x="256540" y="345871"/>
                  </a:lnTo>
                  <a:lnTo>
                    <a:pt x="257149" y="349948"/>
                  </a:lnTo>
                  <a:lnTo>
                    <a:pt x="261035" y="353288"/>
                  </a:lnTo>
                  <a:lnTo>
                    <a:pt x="263740" y="348449"/>
                  </a:lnTo>
                  <a:close/>
                </a:path>
                <a:path w="1409700" h="648970">
                  <a:moveTo>
                    <a:pt x="322084" y="605802"/>
                  </a:moveTo>
                  <a:lnTo>
                    <a:pt x="314883" y="603110"/>
                  </a:lnTo>
                  <a:lnTo>
                    <a:pt x="315493" y="606996"/>
                  </a:lnTo>
                  <a:lnTo>
                    <a:pt x="319379" y="610298"/>
                  </a:lnTo>
                  <a:lnTo>
                    <a:pt x="322084" y="605802"/>
                  </a:lnTo>
                  <a:close/>
                </a:path>
                <a:path w="1409700" h="648970">
                  <a:moveTo>
                    <a:pt x="343662" y="580224"/>
                  </a:moveTo>
                  <a:lnTo>
                    <a:pt x="342861" y="575437"/>
                  </a:lnTo>
                  <a:lnTo>
                    <a:pt x="338061" y="577824"/>
                  </a:lnTo>
                  <a:lnTo>
                    <a:pt x="334073" y="572236"/>
                  </a:lnTo>
                  <a:lnTo>
                    <a:pt x="334873" y="578624"/>
                  </a:lnTo>
                  <a:lnTo>
                    <a:pt x="336461" y="582625"/>
                  </a:lnTo>
                  <a:lnTo>
                    <a:pt x="343662" y="580224"/>
                  </a:lnTo>
                  <a:close/>
                </a:path>
                <a:path w="1409700" h="648970">
                  <a:moveTo>
                    <a:pt x="365239" y="572236"/>
                  </a:moveTo>
                  <a:lnTo>
                    <a:pt x="362038" y="565048"/>
                  </a:lnTo>
                  <a:lnTo>
                    <a:pt x="357251" y="563448"/>
                  </a:lnTo>
                  <a:lnTo>
                    <a:pt x="351650" y="563448"/>
                  </a:lnTo>
                  <a:lnTo>
                    <a:pt x="354850" y="570636"/>
                  </a:lnTo>
                  <a:lnTo>
                    <a:pt x="359638" y="572236"/>
                  </a:lnTo>
                  <a:lnTo>
                    <a:pt x="365239" y="572236"/>
                  </a:lnTo>
                  <a:close/>
                </a:path>
                <a:path w="1409700" h="648970">
                  <a:moveTo>
                    <a:pt x="420776" y="639838"/>
                  </a:moveTo>
                  <a:lnTo>
                    <a:pt x="413994" y="638568"/>
                  </a:lnTo>
                  <a:lnTo>
                    <a:pt x="411213" y="644677"/>
                  </a:lnTo>
                  <a:lnTo>
                    <a:pt x="410006" y="648627"/>
                  </a:lnTo>
                  <a:lnTo>
                    <a:pt x="414553" y="648627"/>
                  </a:lnTo>
                  <a:lnTo>
                    <a:pt x="418490" y="644563"/>
                  </a:lnTo>
                  <a:lnTo>
                    <a:pt x="420776" y="639838"/>
                  </a:lnTo>
                  <a:close/>
                </a:path>
                <a:path w="1409700" h="648970">
                  <a:moveTo>
                    <a:pt x="421182" y="444360"/>
                  </a:moveTo>
                  <a:lnTo>
                    <a:pt x="414401" y="443852"/>
                  </a:lnTo>
                  <a:lnTo>
                    <a:pt x="406501" y="440867"/>
                  </a:lnTo>
                  <a:lnTo>
                    <a:pt x="399935" y="440423"/>
                  </a:lnTo>
                  <a:lnTo>
                    <a:pt x="397205" y="447560"/>
                  </a:lnTo>
                  <a:lnTo>
                    <a:pt x="404101" y="445935"/>
                  </a:lnTo>
                  <a:lnTo>
                    <a:pt x="412191" y="448360"/>
                  </a:lnTo>
                  <a:lnTo>
                    <a:pt x="418782" y="449580"/>
                  </a:lnTo>
                  <a:lnTo>
                    <a:pt x="421182" y="444360"/>
                  </a:lnTo>
                  <a:close/>
                </a:path>
                <a:path w="1409700" h="648970">
                  <a:moveTo>
                    <a:pt x="438759" y="311696"/>
                  </a:moveTo>
                  <a:lnTo>
                    <a:pt x="437972" y="306895"/>
                  </a:lnTo>
                  <a:lnTo>
                    <a:pt x="433171" y="309295"/>
                  </a:lnTo>
                  <a:lnTo>
                    <a:pt x="429171" y="303695"/>
                  </a:lnTo>
                  <a:lnTo>
                    <a:pt x="429971" y="310095"/>
                  </a:lnTo>
                  <a:lnTo>
                    <a:pt x="431571" y="314083"/>
                  </a:lnTo>
                  <a:lnTo>
                    <a:pt x="438759" y="311696"/>
                  </a:lnTo>
                  <a:close/>
                </a:path>
                <a:path w="1409700" h="648970">
                  <a:moveTo>
                    <a:pt x="461822" y="545134"/>
                  </a:moveTo>
                  <a:lnTo>
                    <a:pt x="459346" y="549262"/>
                  </a:lnTo>
                  <a:lnTo>
                    <a:pt x="457771" y="553681"/>
                  </a:lnTo>
                  <a:lnTo>
                    <a:pt x="461149" y="549859"/>
                  </a:lnTo>
                  <a:lnTo>
                    <a:pt x="461822" y="545134"/>
                  </a:lnTo>
                  <a:close/>
                </a:path>
                <a:path w="1409700" h="648970">
                  <a:moveTo>
                    <a:pt x="514692" y="620191"/>
                  </a:moveTo>
                  <a:lnTo>
                    <a:pt x="513092" y="615391"/>
                  </a:lnTo>
                  <a:lnTo>
                    <a:pt x="509092" y="617791"/>
                  </a:lnTo>
                  <a:lnTo>
                    <a:pt x="501103" y="618591"/>
                  </a:lnTo>
                  <a:lnTo>
                    <a:pt x="501904" y="623379"/>
                  </a:lnTo>
                  <a:lnTo>
                    <a:pt x="506704" y="620991"/>
                  </a:lnTo>
                  <a:lnTo>
                    <a:pt x="514692" y="620191"/>
                  </a:lnTo>
                  <a:close/>
                </a:path>
                <a:path w="1409700" h="648970">
                  <a:moveTo>
                    <a:pt x="515493" y="188607"/>
                  </a:moveTo>
                  <a:lnTo>
                    <a:pt x="506704" y="189407"/>
                  </a:lnTo>
                  <a:lnTo>
                    <a:pt x="500202" y="193243"/>
                  </a:lnTo>
                  <a:lnTo>
                    <a:pt x="499110" y="199097"/>
                  </a:lnTo>
                  <a:lnTo>
                    <a:pt x="500405" y="202107"/>
                  </a:lnTo>
                  <a:lnTo>
                    <a:pt x="501103" y="197396"/>
                  </a:lnTo>
                  <a:lnTo>
                    <a:pt x="506704" y="194208"/>
                  </a:lnTo>
                  <a:lnTo>
                    <a:pt x="515493" y="188607"/>
                  </a:lnTo>
                  <a:close/>
                </a:path>
                <a:path w="1409700" h="648970">
                  <a:moveTo>
                    <a:pt x="523481" y="315683"/>
                  </a:moveTo>
                  <a:lnTo>
                    <a:pt x="516293" y="312991"/>
                  </a:lnTo>
                  <a:lnTo>
                    <a:pt x="516890" y="316890"/>
                  </a:lnTo>
                  <a:lnTo>
                    <a:pt x="520788" y="320179"/>
                  </a:lnTo>
                  <a:lnTo>
                    <a:pt x="523481" y="315683"/>
                  </a:lnTo>
                  <a:close/>
                </a:path>
                <a:path w="1409700" h="648970">
                  <a:moveTo>
                    <a:pt x="544258" y="307695"/>
                  </a:moveTo>
                  <a:lnTo>
                    <a:pt x="537870" y="309295"/>
                  </a:lnTo>
                  <a:lnTo>
                    <a:pt x="534670" y="304495"/>
                  </a:lnTo>
                  <a:lnTo>
                    <a:pt x="528281" y="304495"/>
                  </a:lnTo>
                  <a:lnTo>
                    <a:pt x="531114" y="310502"/>
                  </a:lnTo>
                  <a:lnTo>
                    <a:pt x="537171" y="313588"/>
                  </a:lnTo>
                  <a:lnTo>
                    <a:pt x="542772" y="312928"/>
                  </a:lnTo>
                  <a:lnTo>
                    <a:pt x="544258" y="307695"/>
                  </a:lnTo>
                  <a:close/>
                </a:path>
                <a:path w="1409700" h="648970">
                  <a:moveTo>
                    <a:pt x="557301" y="98806"/>
                  </a:moveTo>
                  <a:lnTo>
                    <a:pt x="552259" y="98298"/>
                  </a:lnTo>
                  <a:lnTo>
                    <a:pt x="547852" y="95097"/>
                  </a:lnTo>
                  <a:lnTo>
                    <a:pt x="541667" y="98501"/>
                  </a:lnTo>
                  <a:lnTo>
                    <a:pt x="538772" y="102793"/>
                  </a:lnTo>
                  <a:lnTo>
                    <a:pt x="544258" y="102298"/>
                  </a:lnTo>
                  <a:lnTo>
                    <a:pt x="550011" y="100431"/>
                  </a:lnTo>
                  <a:lnTo>
                    <a:pt x="555447" y="99402"/>
                  </a:lnTo>
                  <a:lnTo>
                    <a:pt x="557301" y="98806"/>
                  </a:lnTo>
                  <a:close/>
                </a:path>
                <a:path w="1409700" h="648970">
                  <a:moveTo>
                    <a:pt x="559041" y="80111"/>
                  </a:moveTo>
                  <a:lnTo>
                    <a:pt x="558977" y="75590"/>
                  </a:lnTo>
                  <a:lnTo>
                    <a:pt x="553046" y="75120"/>
                  </a:lnTo>
                  <a:lnTo>
                    <a:pt x="553796" y="79870"/>
                  </a:lnTo>
                  <a:lnTo>
                    <a:pt x="553046" y="86106"/>
                  </a:lnTo>
                  <a:lnTo>
                    <a:pt x="553504" y="90855"/>
                  </a:lnTo>
                  <a:lnTo>
                    <a:pt x="557847" y="91109"/>
                  </a:lnTo>
                  <a:lnTo>
                    <a:pt x="557326" y="86131"/>
                  </a:lnTo>
                  <a:lnTo>
                    <a:pt x="559041" y="80111"/>
                  </a:lnTo>
                  <a:close/>
                </a:path>
                <a:path w="1409700" h="648970">
                  <a:moveTo>
                    <a:pt x="570865" y="386092"/>
                  </a:moveTo>
                  <a:lnTo>
                    <a:pt x="568236" y="390207"/>
                  </a:lnTo>
                  <a:lnTo>
                    <a:pt x="566813" y="394639"/>
                  </a:lnTo>
                  <a:lnTo>
                    <a:pt x="570636" y="390817"/>
                  </a:lnTo>
                  <a:lnTo>
                    <a:pt x="570865" y="386092"/>
                  </a:lnTo>
                  <a:close/>
                </a:path>
                <a:path w="1409700" h="648970">
                  <a:moveTo>
                    <a:pt x="595287" y="597890"/>
                  </a:moveTo>
                  <a:lnTo>
                    <a:pt x="592810" y="602005"/>
                  </a:lnTo>
                  <a:lnTo>
                    <a:pt x="591235" y="606425"/>
                  </a:lnTo>
                  <a:lnTo>
                    <a:pt x="594614" y="602602"/>
                  </a:lnTo>
                  <a:lnTo>
                    <a:pt x="595287" y="597890"/>
                  </a:lnTo>
                  <a:close/>
                </a:path>
                <a:path w="1409700" h="648970">
                  <a:moveTo>
                    <a:pt x="596087" y="310629"/>
                  </a:moveTo>
                  <a:lnTo>
                    <a:pt x="593610" y="314782"/>
                  </a:lnTo>
                  <a:lnTo>
                    <a:pt x="592035" y="319392"/>
                  </a:lnTo>
                  <a:lnTo>
                    <a:pt x="595414" y="315683"/>
                  </a:lnTo>
                  <a:lnTo>
                    <a:pt x="596087" y="310629"/>
                  </a:lnTo>
                  <a:close/>
                </a:path>
                <a:path w="1409700" h="648970">
                  <a:moveTo>
                    <a:pt x="641096" y="318262"/>
                  </a:moveTo>
                  <a:lnTo>
                    <a:pt x="640969" y="312483"/>
                  </a:lnTo>
                  <a:lnTo>
                    <a:pt x="636600" y="313309"/>
                  </a:lnTo>
                  <a:lnTo>
                    <a:pt x="631177" y="311289"/>
                  </a:lnTo>
                  <a:lnTo>
                    <a:pt x="627253" y="310464"/>
                  </a:lnTo>
                  <a:lnTo>
                    <a:pt x="627380" y="314883"/>
                  </a:lnTo>
                  <a:lnTo>
                    <a:pt x="631748" y="315417"/>
                  </a:lnTo>
                  <a:lnTo>
                    <a:pt x="637171" y="317881"/>
                  </a:lnTo>
                  <a:lnTo>
                    <a:pt x="641096" y="318262"/>
                  </a:lnTo>
                  <a:close/>
                </a:path>
                <a:path w="1409700" h="648970">
                  <a:moveTo>
                    <a:pt x="648030" y="631799"/>
                  </a:moveTo>
                  <a:lnTo>
                    <a:pt x="645566" y="635774"/>
                  </a:lnTo>
                  <a:lnTo>
                    <a:pt x="643991" y="640346"/>
                  </a:lnTo>
                  <a:lnTo>
                    <a:pt x="647357" y="636968"/>
                  </a:lnTo>
                  <a:lnTo>
                    <a:pt x="648030" y="631799"/>
                  </a:lnTo>
                  <a:close/>
                </a:path>
                <a:path w="1409700" h="648970">
                  <a:moveTo>
                    <a:pt x="651916" y="184353"/>
                  </a:moveTo>
                  <a:lnTo>
                    <a:pt x="649262" y="188506"/>
                  </a:lnTo>
                  <a:lnTo>
                    <a:pt x="647649" y="193116"/>
                  </a:lnTo>
                  <a:lnTo>
                    <a:pt x="651357" y="189407"/>
                  </a:lnTo>
                  <a:lnTo>
                    <a:pt x="651916" y="184353"/>
                  </a:lnTo>
                  <a:close/>
                </a:path>
                <a:path w="1409700" h="648970">
                  <a:moveTo>
                    <a:pt x="683996" y="636244"/>
                  </a:moveTo>
                  <a:lnTo>
                    <a:pt x="681520" y="640372"/>
                  </a:lnTo>
                  <a:lnTo>
                    <a:pt x="679958" y="644791"/>
                  </a:lnTo>
                  <a:lnTo>
                    <a:pt x="683323" y="640969"/>
                  </a:lnTo>
                  <a:lnTo>
                    <a:pt x="683996" y="636244"/>
                  </a:lnTo>
                  <a:close/>
                </a:path>
                <a:path w="1409700" h="648970">
                  <a:moveTo>
                    <a:pt x="738466" y="188607"/>
                  </a:moveTo>
                  <a:lnTo>
                    <a:pt x="732878" y="190207"/>
                  </a:lnTo>
                  <a:lnTo>
                    <a:pt x="733679" y="186207"/>
                  </a:lnTo>
                  <a:lnTo>
                    <a:pt x="733679" y="181419"/>
                  </a:lnTo>
                  <a:lnTo>
                    <a:pt x="728078" y="186207"/>
                  </a:lnTo>
                  <a:lnTo>
                    <a:pt x="720890" y="181419"/>
                  </a:lnTo>
                  <a:lnTo>
                    <a:pt x="722490" y="187807"/>
                  </a:lnTo>
                  <a:lnTo>
                    <a:pt x="727341" y="188607"/>
                  </a:lnTo>
                  <a:lnTo>
                    <a:pt x="733171" y="193001"/>
                  </a:lnTo>
                  <a:lnTo>
                    <a:pt x="737654" y="195008"/>
                  </a:lnTo>
                  <a:lnTo>
                    <a:pt x="738466" y="188607"/>
                  </a:lnTo>
                  <a:close/>
                </a:path>
                <a:path w="1409700" h="648970">
                  <a:moveTo>
                    <a:pt x="754456" y="5588"/>
                  </a:moveTo>
                  <a:lnTo>
                    <a:pt x="753656" y="0"/>
                  </a:lnTo>
                  <a:lnTo>
                    <a:pt x="746455" y="3987"/>
                  </a:lnTo>
                  <a:lnTo>
                    <a:pt x="745667" y="7988"/>
                  </a:lnTo>
                  <a:lnTo>
                    <a:pt x="746455" y="13576"/>
                  </a:lnTo>
                  <a:lnTo>
                    <a:pt x="753656" y="9588"/>
                  </a:lnTo>
                  <a:lnTo>
                    <a:pt x="754456" y="5588"/>
                  </a:lnTo>
                  <a:close/>
                </a:path>
                <a:path w="1409700" h="648970">
                  <a:moveTo>
                    <a:pt x="769632" y="24765"/>
                  </a:moveTo>
                  <a:lnTo>
                    <a:pt x="766445" y="20777"/>
                  </a:lnTo>
                  <a:lnTo>
                    <a:pt x="763244" y="14376"/>
                  </a:lnTo>
                  <a:lnTo>
                    <a:pt x="759244" y="15976"/>
                  </a:lnTo>
                  <a:lnTo>
                    <a:pt x="762444" y="19977"/>
                  </a:lnTo>
                  <a:lnTo>
                    <a:pt x="764844" y="26365"/>
                  </a:lnTo>
                  <a:lnTo>
                    <a:pt x="769632" y="24765"/>
                  </a:lnTo>
                  <a:close/>
                </a:path>
                <a:path w="1409700" h="648970">
                  <a:moveTo>
                    <a:pt x="800684" y="416928"/>
                  </a:moveTo>
                  <a:lnTo>
                    <a:pt x="798207" y="421081"/>
                  </a:lnTo>
                  <a:lnTo>
                    <a:pt x="796632" y="425691"/>
                  </a:lnTo>
                  <a:lnTo>
                    <a:pt x="800011" y="421982"/>
                  </a:lnTo>
                  <a:lnTo>
                    <a:pt x="800684" y="416928"/>
                  </a:lnTo>
                  <a:close/>
                </a:path>
                <a:path w="1409700" h="648970">
                  <a:moveTo>
                    <a:pt x="803198" y="75120"/>
                  </a:moveTo>
                  <a:lnTo>
                    <a:pt x="796810" y="76720"/>
                  </a:lnTo>
                  <a:lnTo>
                    <a:pt x="793610" y="79121"/>
                  </a:lnTo>
                  <a:lnTo>
                    <a:pt x="796010" y="85509"/>
                  </a:lnTo>
                  <a:lnTo>
                    <a:pt x="801611" y="83908"/>
                  </a:lnTo>
                  <a:lnTo>
                    <a:pt x="798410" y="79921"/>
                  </a:lnTo>
                  <a:lnTo>
                    <a:pt x="803198" y="75120"/>
                  </a:lnTo>
                  <a:close/>
                </a:path>
                <a:path w="1409700" h="648970">
                  <a:moveTo>
                    <a:pt x="805599" y="570636"/>
                  </a:moveTo>
                  <a:lnTo>
                    <a:pt x="804799" y="565835"/>
                  </a:lnTo>
                  <a:lnTo>
                    <a:pt x="800011" y="568236"/>
                  </a:lnTo>
                  <a:lnTo>
                    <a:pt x="796010" y="562648"/>
                  </a:lnTo>
                  <a:lnTo>
                    <a:pt x="796810" y="569036"/>
                  </a:lnTo>
                  <a:lnTo>
                    <a:pt x="798410" y="573036"/>
                  </a:lnTo>
                  <a:lnTo>
                    <a:pt x="805599" y="570636"/>
                  </a:lnTo>
                  <a:close/>
                </a:path>
                <a:path w="1409700" h="648970">
                  <a:moveTo>
                    <a:pt x="819988" y="313283"/>
                  </a:moveTo>
                  <a:lnTo>
                    <a:pt x="814705" y="311492"/>
                  </a:lnTo>
                  <a:lnTo>
                    <a:pt x="814298" y="316280"/>
                  </a:lnTo>
                  <a:lnTo>
                    <a:pt x="816724" y="319582"/>
                  </a:lnTo>
                  <a:lnTo>
                    <a:pt x="819988" y="313283"/>
                  </a:lnTo>
                  <a:close/>
                </a:path>
                <a:path w="1409700" h="648970">
                  <a:moveTo>
                    <a:pt x="823188" y="73520"/>
                  </a:moveTo>
                  <a:lnTo>
                    <a:pt x="816787" y="75120"/>
                  </a:lnTo>
                  <a:lnTo>
                    <a:pt x="813600" y="77520"/>
                  </a:lnTo>
                  <a:lnTo>
                    <a:pt x="815987" y="83908"/>
                  </a:lnTo>
                  <a:lnTo>
                    <a:pt x="821588" y="82308"/>
                  </a:lnTo>
                  <a:lnTo>
                    <a:pt x="818388" y="78320"/>
                  </a:lnTo>
                  <a:lnTo>
                    <a:pt x="823188" y="73520"/>
                  </a:lnTo>
                  <a:close/>
                </a:path>
                <a:path w="1409700" h="648970">
                  <a:moveTo>
                    <a:pt x="825588" y="448360"/>
                  </a:moveTo>
                  <a:lnTo>
                    <a:pt x="820305" y="446557"/>
                  </a:lnTo>
                  <a:lnTo>
                    <a:pt x="819886" y="451358"/>
                  </a:lnTo>
                  <a:lnTo>
                    <a:pt x="822325" y="454647"/>
                  </a:lnTo>
                  <a:lnTo>
                    <a:pt x="825588" y="448360"/>
                  </a:lnTo>
                  <a:close/>
                </a:path>
                <a:path w="1409700" h="648970">
                  <a:moveTo>
                    <a:pt x="846366" y="573036"/>
                  </a:moveTo>
                  <a:lnTo>
                    <a:pt x="839165" y="570445"/>
                  </a:lnTo>
                  <a:lnTo>
                    <a:pt x="839774" y="574535"/>
                  </a:lnTo>
                  <a:lnTo>
                    <a:pt x="843661" y="577862"/>
                  </a:lnTo>
                  <a:lnTo>
                    <a:pt x="846366" y="573036"/>
                  </a:lnTo>
                  <a:close/>
                </a:path>
                <a:path w="1409700" h="648970">
                  <a:moveTo>
                    <a:pt x="861542" y="192608"/>
                  </a:moveTo>
                  <a:lnTo>
                    <a:pt x="859955" y="184619"/>
                  </a:lnTo>
                  <a:lnTo>
                    <a:pt x="855154" y="187007"/>
                  </a:lnTo>
                  <a:lnTo>
                    <a:pt x="847966" y="183019"/>
                  </a:lnTo>
                  <a:lnTo>
                    <a:pt x="848753" y="191008"/>
                  </a:lnTo>
                  <a:lnTo>
                    <a:pt x="853554" y="189407"/>
                  </a:lnTo>
                  <a:lnTo>
                    <a:pt x="861542" y="192608"/>
                  </a:lnTo>
                  <a:close/>
                </a:path>
                <a:path w="1409700" h="648970">
                  <a:moveTo>
                    <a:pt x="874318" y="215874"/>
                  </a:moveTo>
                  <a:lnTo>
                    <a:pt x="869035" y="216281"/>
                  </a:lnTo>
                  <a:lnTo>
                    <a:pt x="866000" y="219240"/>
                  </a:lnTo>
                  <a:lnTo>
                    <a:pt x="873531" y="221373"/>
                  </a:lnTo>
                  <a:lnTo>
                    <a:pt x="874318" y="215874"/>
                  </a:lnTo>
                  <a:close/>
                </a:path>
                <a:path w="1409700" h="648970">
                  <a:moveTo>
                    <a:pt x="884720" y="210185"/>
                  </a:moveTo>
                  <a:lnTo>
                    <a:pt x="883920" y="205397"/>
                  </a:lnTo>
                  <a:lnTo>
                    <a:pt x="879932" y="207797"/>
                  </a:lnTo>
                  <a:lnTo>
                    <a:pt x="875131" y="202996"/>
                  </a:lnTo>
                  <a:lnTo>
                    <a:pt x="875931" y="208584"/>
                  </a:lnTo>
                  <a:lnTo>
                    <a:pt x="877531" y="212585"/>
                  </a:lnTo>
                  <a:lnTo>
                    <a:pt x="884720" y="210185"/>
                  </a:lnTo>
                  <a:close/>
                </a:path>
                <a:path w="1409700" h="648970">
                  <a:moveTo>
                    <a:pt x="917486" y="201396"/>
                  </a:moveTo>
                  <a:lnTo>
                    <a:pt x="913980" y="196773"/>
                  </a:lnTo>
                  <a:lnTo>
                    <a:pt x="907402" y="195605"/>
                  </a:lnTo>
                  <a:lnTo>
                    <a:pt x="901865" y="197129"/>
                  </a:lnTo>
                  <a:lnTo>
                    <a:pt x="901509" y="200596"/>
                  </a:lnTo>
                  <a:lnTo>
                    <a:pt x="905687" y="200723"/>
                  </a:lnTo>
                  <a:lnTo>
                    <a:pt x="909205" y="202793"/>
                  </a:lnTo>
                  <a:lnTo>
                    <a:pt x="912863" y="203974"/>
                  </a:lnTo>
                  <a:lnTo>
                    <a:pt x="917486" y="201396"/>
                  </a:lnTo>
                  <a:close/>
                </a:path>
                <a:path w="1409700" h="648970">
                  <a:moveTo>
                    <a:pt x="925487" y="526681"/>
                  </a:moveTo>
                  <a:lnTo>
                    <a:pt x="924687" y="521881"/>
                  </a:lnTo>
                  <a:lnTo>
                    <a:pt x="920686" y="524281"/>
                  </a:lnTo>
                  <a:lnTo>
                    <a:pt x="915898" y="518693"/>
                  </a:lnTo>
                  <a:lnTo>
                    <a:pt x="916698" y="525081"/>
                  </a:lnTo>
                  <a:lnTo>
                    <a:pt x="918286" y="529082"/>
                  </a:lnTo>
                  <a:lnTo>
                    <a:pt x="925487" y="526681"/>
                  </a:lnTo>
                  <a:close/>
                </a:path>
                <a:path w="1409700" h="648970">
                  <a:moveTo>
                    <a:pt x="936675" y="138264"/>
                  </a:moveTo>
                  <a:lnTo>
                    <a:pt x="928243" y="133870"/>
                  </a:lnTo>
                  <a:lnTo>
                    <a:pt x="927976" y="138557"/>
                  </a:lnTo>
                  <a:lnTo>
                    <a:pt x="932065" y="143090"/>
                  </a:lnTo>
                  <a:lnTo>
                    <a:pt x="936675" y="138264"/>
                  </a:lnTo>
                  <a:close/>
                </a:path>
                <a:path w="1409700" h="648970">
                  <a:moveTo>
                    <a:pt x="951623" y="304190"/>
                  </a:moveTo>
                  <a:lnTo>
                    <a:pt x="950696" y="303695"/>
                  </a:lnTo>
                  <a:lnTo>
                    <a:pt x="945565" y="301002"/>
                  </a:lnTo>
                  <a:lnTo>
                    <a:pt x="936066" y="299758"/>
                  </a:lnTo>
                  <a:lnTo>
                    <a:pt x="936180" y="301002"/>
                  </a:lnTo>
                  <a:lnTo>
                    <a:pt x="936675" y="306095"/>
                  </a:lnTo>
                  <a:lnTo>
                    <a:pt x="939863" y="303695"/>
                  </a:lnTo>
                  <a:lnTo>
                    <a:pt x="940663" y="303695"/>
                  </a:lnTo>
                  <a:lnTo>
                    <a:pt x="951623" y="304190"/>
                  </a:lnTo>
                  <a:close/>
                </a:path>
                <a:path w="1409700" h="648970">
                  <a:moveTo>
                    <a:pt x="976490" y="292849"/>
                  </a:moveTo>
                  <a:lnTo>
                    <a:pt x="972337" y="294005"/>
                  </a:lnTo>
                  <a:lnTo>
                    <a:pt x="969530" y="298018"/>
                  </a:lnTo>
                  <a:lnTo>
                    <a:pt x="975029" y="299707"/>
                  </a:lnTo>
                  <a:lnTo>
                    <a:pt x="976490" y="292849"/>
                  </a:lnTo>
                  <a:close/>
                </a:path>
                <a:path w="1409700" h="648970">
                  <a:moveTo>
                    <a:pt x="995210" y="272973"/>
                  </a:moveTo>
                  <a:lnTo>
                    <a:pt x="991019" y="274332"/>
                  </a:lnTo>
                  <a:lnTo>
                    <a:pt x="988021" y="278371"/>
                  </a:lnTo>
                  <a:lnTo>
                    <a:pt x="993419" y="279717"/>
                  </a:lnTo>
                  <a:lnTo>
                    <a:pt x="995210" y="272973"/>
                  </a:lnTo>
                  <a:close/>
                </a:path>
                <a:path w="1409700" h="648970">
                  <a:moveTo>
                    <a:pt x="1000607" y="173431"/>
                  </a:moveTo>
                  <a:lnTo>
                    <a:pt x="993419" y="175018"/>
                  </a:lnTo>
                  <a:lnTo>
                    <a:pt x="990219" y="177419"/>
                  </a:lnTo>
                  <a:lnTo>
                    <a:pt x="992619" y="183819"/>
                  </a:lnTo>
                  <a:lnTo>
                    <a:pt x="998207" y="182219"/>
                  </a:lnTo>
                  <a:lnTo>
                    <a:pt x="995819" y="178219"/>
                  </a:lnTo>
                  <a:lnTo>
                    <a:pt x="1000607" y="173431"/>
                  </a:lnTo>
                  <a:close/>
                </a:path>
                <a:path w="1409700" h="648970">
                  <a:moveTo>
                    <a:pt x="1010196" y="158534"/>
                  </a:moveTo>
                  <a:lnTo>
                    <a:pt x="1006005" y="156184"/>
                  </a:lnTo>
                  <a:lnTo>
                    <a:pt x="1000607" y="163029"/>
                  </a:lnTo>
                  <a:lnTo>
                    <a:pt x="1009599" y="163144"/>
                  </a:lnTo>
                  <a:lnTo>
                    <a:pt x="1010196" y="158534"/>
                  </a:lnTo>
                  <a:close/>
                </a:path>
                <a:path w="1409700" h="648970">
                  <a:moveTo>
                    <a:pt x="1011796" y="66332"/>
                  </a:moveTo>
                  <a:lnTo>
                    <a:pt x="1011567" y="58127"/>
                  </a:lnTo>
                  <a:lnTo>
                    <a:pt x="1006398" y="57632"/>
                  </a:lnTo>
                  <a:lnTo>
                    <a:pt x="1003935" y="61493"/>
                  </a:lnTo>
                  <a:lnTo>
                    <a:pt x="1011796" y="66332"/>
                  </a:lnTo>
                  <a:close/>
                </a:path>
                <a:path w="1409700" h="648970">
                  <a:moveTo>
                    <a:pt x="1052563" y="461937"/>
                  </a:moveTo>
                  <a:lnTo>
                    <a:pt x="1050963" y="457149"/>
                  </a:lnTo>
                  <a:lnTo>
                    <a:pt x="1049362" y="453948"/>
                  </a:lnTo>
                  <a:lnTo>
                    <a:pt x="1046962" y="454748"/>
                  </a:lnTo>
                  <a:lnTo>
                    <a:pt x="1043762" y="456349"/>
                  </a:lnTo>
                  <a:lnTo>
                    <a:pt x="1041374" y="457149"/>
                  </a:lnTo>
                  <a:lnTo>
                    <a:pt x="1042174" y="460349"/>
                  </a:lnTo>
                  <a:lnTo>
                    <a:pt x="1043762" y="462737"/>
                  </a:lnTo>
                  <a:lnTo>
                    <a:pt x="1044562" y="465137"/>
                  </a:lnTo>
                  <a:lnTo>
                    <a:pt x="1046962" y="464337"/>
                  </a:lnTo>
                  <a:lnTo>
                    <a:pt x="1050163" y="462737"/>
                  </a:lnTo>
                  <a:lnTo>
                    <a:pt x="1052563" y="461937"/>
                  </a:lnTo>
                  <a:close/>
                </a:path>
                <a:path w="1409700" h="648970">
                  <a:moveTo>
                    <a:pt x="1066139" y="147853"/>
                  </a:moveTo>
                  <a:lnTo>
                    <a:pt x="1063752" y="141452"/>
                  </a:lnTo>
                  <a:lnTo>
                    <a:pt x="1058951" y="139852"/>
                  </a:lnTo>
                  <a:lnTo>
                    <a:pt x="1052563" y="139065"/>
                  </a:lnTo>
                  <a:lnTo>
                    <a:pt x="1055751" y="146253"/>
                  </a:lnTo>
                  <a:lnTo>
                    <a:pt x="1060551" y="147853"/>
                  </a:lnTo>
                  <a:lnTo>
                    <a:pt x="1066139" y="147853"/>
                  </a:lnTo>
                  <a:close/>
                </a:path>
                <a:path w="1409700" h="648970">
                  <a:moveTo>
                    <a:pt x="1067803" y="338264"/>
                  </a:moveTo>
                  <a:lnTo>
                    <a:pt x="1061351" y="338061"/>
                  </a:lnTo>
                  <a:lnTo>
                    <a:pt x="1062151" y="340461"/>
                  </a:lnTo>
                  <a:lnTo>
                    <a:pt x="1063752" y="342861"/>
                  </a:lnTo>
                  <a:lnTo>
                    <a:pt x="1059751" y="343662"/>
                  </a:lnTo>
                  <a:lnTo>
                    <a:pt x="1057351" y="341261"/>
                  </a:lnTo>
                  <a:lnTo>
                    <a:pt x="1055751" y="337261"/>
                  </a:lnTo>
                  <a:lnTo>
                    <a:pt x="1051763" y="338861"/>
                  </a:lnTo>
                  <a:lnTo>
                    <a:pt x="1055751" y="343662"/>
                  </a:lnTo>
                  <a:lnTo>
                    <a:pt x="1058951" y="352450"/>
                  </a:lnTo>
                  <a:lnTo>
                    <a:pt x="1064552" y="350850"/>
                  </a:lnTo>
                  <a:lnTo>
                    <a:pt x="1064831" y="347052"/>
                  </a:lnTo>
                  <a:lnTo>
                    <a:pt x="1067447" y="342061"/>
                  </a:lnTo>
                  <a:lnTo>
                    <a:pt x="1067803" y="338264"/>
                  </a:lnTo>
                  <a:close/>
                </a:path>
                <a:path w="1409700" h="648970">
                  <a:moveTo>
                    <a:pt x="1070140" y="481926"/>
                  </a:moveTo>
                  <a:lnTo>
                    <a:pt x="1060551" y="485114"/>
                  </a:lnTo>
                  <a:lnTo>
                    <a:pt x="1055751" y="490715"/>
                  </a:lnTo>
                  <a:lnTo>
                    <a:pt x="1058951" y="497103"/>
                  </a:lnTo>
                  <a:lnTo>
                    <a:pt x="1065339" y="492315"/>
                  </a:lnTo>
                  <a:lnTo>
                    <a:pt x="1070140" y="487514"/>
                  </a:lnTo>
                  <a:lnTo>
                    <a:pt x="1070140" y="481926"/>
                  </a:lnTo>
                  <a:close/>
                </a:path>
                <a:path w="1409700" h="648970">
                  <a:moveTo>
                    <a:pt x="1079398" y="439064"/>
                  </a:moveTo>
                  <a:lnTo>
                    <a:pt x="1076540" y="435571"/>
                  </a:lnTo>
                  <a:lnTo>
                    <a:pt x="1074674" y="440639"/>
                  </a:lnTo>
                  <a:lnTo>
                    <a:pt x="1068844" y="441960"/>
                  </a:lnTo>
                  <a:lnTo>
                    <a:pt x="1064056" y="443890"/>
                  </a:lnTo>
                  <a:lnTo>
                    <a:pt x="1065339" y="450748"/>
                  </a:lnTo>
                  <a:lnTo>
                    <a:pt x="1072819" y="453555"/>
                  </a:lnTo>
                  <a:lnTo>
                    <a:pt x="1077836" y="447357"/>
                  </a:lnTo>
                  <a:lnTo>
                    <a:pt x="1079398" y="439064"/>
                  </a:lnTo>
                  <a:close/>
                </a:path>
                <a:path w="1409700" h="648970">
                  <a:moveTo>
                    <a:pt x="1080528" y="403606"/>
                  </a:moveTo>
                  <a:lnTo>
                    <a:pt x="1073340" y="401015"/>
                  </a:lnTo>
                  <a:lnTo>
                    <a:pt x="1073937" y="405104"/>
                  </a:lnTo>
                  <a:lnTo>
                    <a:pt x="1077836" y="408432"/>
                  </a:lnTo>
                  <a:lnTo>
                    <a:pt x="1080528" y="403606"/>
                  </a:lnTo>
                  <a:close/>
                </a:path>
                <a:path w="1409700" h="648970">
                  <a:moveTo>
                    <a:pt x="1081328" y="508292"/>
                  </a:moveTo>
                  <a:lnTo>
                    <a:pt x="1079728" y="505104"/>
                  </a:lnTo>
                  <a:lnTo>
                    <a:pt x="1077328" y="501103"/>
                  </a:lnTo>
                  <a:lnTo>
                    <a:pt x="1074940" y="497903"/>
                  </a:lnTo>
                  <a:lnTo>
                    <a:pt x="1067739" y="501103"/>
                  </a:lnTo>
                  <a:lnTo>
                    <a:pt x="1068539" y="505904"/>
                  </a:lnTo>
                  <a:lnTo>
                    <a:pt x="1074140" y="512292"/>
                  </a:lnTo>
                  <a:lnTo>
                    <a:pt x="1076540" y="511492"/>
                  </a:lnTo>
                  <a:lnTo>
                    <a:pt x="1081328" y="508292"/>
                  </a:lnTo>
                  <a:close/>
                </a:path>
                <a:path w="1409700" h="648970">
                  <a:moveTo>
                    <a:pt x="1084529" y="123875"/>
                  </a:moveTo>
                  <a:lnTo>
                    <a:pt x="1078903" y="122072"/>
                  </a:lnTo>
                  <a:lnTo>
                    <a:pt x="1078534" y="126873"/>
                  </a:lnTo>
                  <a:lnTo>
                    <a:pt x="1081151" y="130162"/>
                  </a:lnTo>
                  <a:lnTo>
                    <a:pt x="1084529" y="123875"/>
                  </a:lnTo>
                  <a:close/>
                </a:path>
                <a:path w="1409700" h="648970">
                  <a:moveTo>
                    <a:pt x="1089317" y="294906"/>
                  </a:moveTo>
                  <a:lnTo>
                    <a:pt x="1088517" y="290106"/>
                  </a:lnTo>
                  <a:lnTo>
                    <a:pt x="1084529" y="292506"/>
                  </a:lnTo>
                  <a:lnTo>
                    <a:pt x="1079728" y="286918"/>
                  </a:lnTo>
                  <a:lnTo>
                    <a:pt x="1080528" y="293306"/>
                  </a:lnTo>
                  <a:lnTo>
                    <a:pt x="1082128" y="297307"/>
                  </a:lnTo>
                  <a:lnTo>
                    <a:pt x="1089317" y="294906"/>
                  </a:lnTo>
                  <a:close/>
                </a:path>
                <a:path w="1409700" h="648970">
                  <a:moveTo>
                    <a:pt x="1095654" y="34594"/>
                  </a:moveTo>
                  <a:lnTo>
                    <a:pt x="1095616" y="30670"/>
                  </a:lnTo>
                  <a:lnTo>
                    <a:pt x="1090028" y="28981"/>
                  </a:lnTo>
                  <a:lnTo>
                    <a:pt x="1084529" y="35166"/>
                  </a:lnTo>
                  <a:lnTo>
                    <a:pt x="1095654" y="34594"/>
                  </a:lnTo>
                  <a:close/>
                </a:path>
                <a:path w="1409700" h="648970">
                  <a:moveTo>
                    <a:pt x="1111694" y="298907"/>
                  </a:moveTo>
                  <a:lnTo>
                    <a:pt x="1106906" y="300507"/>
                  </a:lnTo>
                  <a:lnTo>
                    <a:pt x="1099705" y="295706"/>
                  </a:lnTo>
                  <a:lnTo>
                    <a:pt x="1098918" y="303695"/>
                  </a:lnTo>
                  <a:lnTo>
                    <a:pt x="1104506" y="302094"/>
                  </a:lnTo>
                  <a:lnTo>
                    <a:pt x="1111694" y="306895"/>
                  </a:lnTo>
                  <a:lnTo>
                    <a:pt x="1111694" y="298907"/>
                  </a:lnTo>
                  <a:close/>
                </a:path>
                <a:path w="1409700" h="648970">
                  <a:moveTo>
                    <a:pt x="1150721" y="208927"/>
                  </a:moveTo>
                  <a:lnTo>
                    <a:pt x="1146568" y="210083"/>
                  </a:lnTo>
                  <a:lnTo>
                    <a:pt x="1143749" y="214096"/>
                  </a:lnTo>
                  <a:lnTo>
                    <a:pt x="1149261" y="215785"/>
                  </a:lnTo>
                  <a:lnTo>
                    <a:pt x="1150721" y="208927"/>
                  </a:lnTo>
                  <a:close/>
                </a:path>
                <a:path w="1409700" h="648970">
                  <a:moveTo>
                    <a:pt x="1160449" y="313283"/>
                  </a:moveTo>
                  <a:lnTo>
                    <a:pt x="1159649" y="308495"/>
                  </a:lnTo>
                  <a:lnTo>
                    <a:pt x="1154861" y="310896"/>
                  </a:lnTo>
                  <a:lnTo>
                    <a:pt x="1150861" y="305295"/>
                  </a:lnTo>
                  <a:lnTo>
                    <a:pt x="1151661" y="311696"/>
                  </a:lnTo>
                  <a:lnTo>
                    <a:pt x="1153261" y="315683"/>
                  </a:lnTo>
                  <a:lnTo>
                    <a:pt x="1160449" y="313283"/>
                  </a:lnTo>
                  <a:close/>
                </a:path>
                <a:path w="1409700" h="648970">
                  <a:moveTo>
                    <a:pt x="1173467" y="514515"/>
                  </a:moveTo>
                  <a:lnTo>
                    <a:pt x="1166050" y="510692"/>
                  </a:lnTo>
                  <a:lnTo>
                    <a:pt x="1168514" y="520357"/>
                  </a:lnTo>
                  <a:lnTo>
                    <a:pt x="1172641" y="519684"/>
                  </a:lnTo>
                  <a:lnTo>
                    <a:pt x="1173467" y="514515"/>
                  </a:lnTo>
                  <a:close/>
                </a:path>
                <a:path w="1409700" h="648970">
                  <a:moveTo>
                    <a:pt x="1209205" y="553847"/>
                  </a:moveTo>
                  <a:lnTo>
                    <a:pt x="1200416" y="549059"/>
                  </a:lnTo>
                  <a:lnTo>
                    <a:pt x="1202969" y="544982"/>
                  </a:lnTo>
                  <a:lnTo>
                    <a:pt x="1200505" y="545858"/>
                  </a:lnTo>
                  <a:lnTo>
                    <a:pt x="1197597" y="549732"/>
                  </a:lnTo>
                  <a:lnTo>
                    <a:pt x="1198816" y="554647"/>
                  </a:lnTo>
                  <a:lnTo>
                    <a:pt x="1209205" y="554647"/>
                  </a:lnTo>
                  <a:lnTo>
                    <a:pt x="1209205" y="553847"/>
                  </a:lnTo>
                  <a:close/>
                </a:path>
                <a:path w="1409700" h="648970">
                  <a:moveTo>
                    <a:pt x="1225981" y="561047"/>
                  </a:moveTo>
                  <a:lnTo>
                    <a:pt x="1218793" y="562648"/>
                  </a:lnTo>
                  <a:lnTo>
                    <a:pt x="1215593" y="565048"/>
                  </a:lnTo>
                  <a:lnTo>
                    <a:pt x="1217993" y="571436"/>
                  </a:lnTo>
                  <a:lnTo>
                    <a:pt x="1223594" y="569836"/>
                  </a:lnTo>
                  <a:lnTo>
                    <a:pt x="1221193" y="565835"/>
                  </a:lnTo>
                  <a:lnTo>
                    <a:pt x="1225981" y="561047"/>
                  </a:lnTo>
                  <a:close/>
                </a:path>
                <a:path w="1409700" h="648970">
                  <a:moveTo>
                    <a:pt x="1246987" y="622414"/>
                  </a:moveTo>
                  <a:lnTo>
                    <a:pt x="1239570" y="618591"/>
                  </a:lnTo>
                  <a:lnTo>
                    <a:pt x="1242047" y="628256"/>
                  </a:lnTo>
                  <a:lnTo>
                    <a:pt x="1246162" y="627583"/>
                  </a:lnTo>
                  <a:lnTo>
                    <a:pt x="1246987" y="622414"/>
                  </a:lnTo>
                  <a:close/>
                </a:path>
                <a:path w="1409700" h="648970">
                  <a:moveTo>
                    <a:pt x="1259547" y="547458"/>
                  </a:moveTo>
                  <a:lnTo>
                    <a:pt x="1257960" y="541870"/>
                  </a:lnTo>
                  <a:lnTo>
                    <a:pt x="1251458" y="544080"/>
                  </a:lnTo>
                  <a:lnTo>
                    <a:pt x="1246771" y="545160"/>
                  </a:lnTo>
                  <a:lnTo>
                    <a:pt x="1244473" y="547598"/>
                  </a:lnTo>
                  <a:lnTo>
                    <a:pt x="1245171" y="553847"/>
                  </a:lnTo>
                  <a:lnTo>
                    <a:pt x="1249959" y="549859"/>
                  </a:lnTo>
                  <a:lnTo>
                    <a:pt x="1259547" y="547458"/>
                  </a:lnTo>
                  <a:close/>
                </a:path>
                <a:path w="1409700" h="648970">
                  <a:moveTo>
                    <a:pt x="1297914" y="563448"/>
                  </a:moveTo>
                  <a:lnTo>
                    <a:pt x="1293914" y="559447"/>
                  </a:lnTo>
                  <a:lnTo>
                    <a:pt x="1291526" y="553059"/>
                  </a:lnTo>
                  <a:lnTo>
                    <a:pt x="1287526" y="554647"/>
                  </a:lnTo>
                  <a:lnTo>
                    <a:pt x="1290726" y="558647"/>
                  </a:lnTo>
                  <a:lnTo>
                    <a:pt x="1293114" y="565048"/>
                  </a:lnTo>
                  <a:lnTo>
                    <a:pt x="1297914" y="563448"/>
                  </a:lnTo>
                  <a:close/>
                </a:path>
                <a:path w="1409700" h="648970">
                  <a:moveTo>
                    <a:pt x="1305433" y="569125"/>
                  </a:moveTo>
                  <a:lnTo>
                    <a:pt x="1300111" y="569531"/>
                  </a:lnTo>
                  <a:lnTo>
                    <a:pt x="1296885" y="572503"/>
                  </a:lnTo>
                  <a:lnTo>
                    <a:pt x="1304315" y="574636"/>
                  </a:lnTo>
                  <a:lnTo>
                    <a:pt x="1305433" y="569125"/>
                  </a:lnTo>
                  <a:close/>
                </a:path>
                <a:path w="1409700" h="648970">
                  <a:moveTo>
                    <a:pt x="1409560" y="559447"/>
                  </a:moveTo>
                  <a:lnTo>
                    <a:pt x="1405204" y="560641"/>
                  </a:lnTo>
                  <a:lnTo>
                    <a:pt x="1402359" y="564845"/>
                  </a:lnTo>
                  <a:lnTo>
                    <a:pt x="1408201" y="566635"/>
                  </a:lnTo>
                  <a:lnTo>
                    <a:pt x="1409560" y="55944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261347" y="9403905"/>
              <a:ext cx="1108710" cy="883285"/>
            </a:xfrm>
            <a:custGeom>
              <a:avLst/>
              <a:gdLst/>
              <a:ahLst/>
              <a:cxnLst/>
              <a:rect l="l" t="t" r="r" b="b"/>
              <a:pathLst>
                <a:path w="1108709" h="883284">
                  <a:moveTo>
                    <a:pt x="13589" y="520598"/>
                  </a:moveTo>
                  <a:lnTo>
                    <a:pt x="10388" y="514197"/>
                  </a:lnTo>
                  <a:lnTo>
                    <a:pt x="5600" y="511810"/>
                  </a:lnTo>
                  <a:lnTo>
                    <a:pt x="0" y="511810"/>
                  </a:lnTo>
                  <a:lnTo>
                    <a:pt x="3200" y="518998"/>
                  </a:lnTo>
                  <a:lnTo>
                    <a:pt x="8001" y="520598"/>
                  </a:lnTo>
                  <a:lnTo>
                    <a:pt x="13589" y="520598"/>
                  </a:lnTo>
                  <a:close/>
                </a:path>
                <a:path w="1108709" h="883284">
                  <a:moveTo>
                    <a:pt x="30378" y="506209"/>
                  </a:moveTo>
                  <a:lnTo>
                    <a:pt x="28778" y="501408"/>
                  </a:lnTo>
                  <a:lnTo>
                    <a:pt x="24777" y="503809"/>
                  </a:lnTo>
                  <a:lnTo>
                    <a:pt x="16789" y="505409"/>
                  </a:lnTo>
                  <a:lnTo>
                    <a:pt x="17589" y="509409"/>
                  </a:lnTo>
                  <a:lnTo>
                    <a:pt x="22377" y="507009"/>
                  </a:lnTo>
                  <a:lnTo>
                    <a:pt x="30378" y="506209"/>
                  </a:lnTo>
                  <a:close/>
                </a:path>
                <a:path w="1108709" h="883284">
                  <a:moveTo>
                    <a:pt x="68732" y="703618"/>
                  </a:moveTo>
                  <a:lnTo>
                    <a:pt x="63271" y="703199"/>
                  </a:lnTo>
                  <a:lnTo>
                    <a:pt x="56845" y="700913"/>
                  </a:lnTo>
                  <a:lnTo>
                    <a:pt x="51765" y="700582"/>
                  </a:lnTo>
                  <a:lnTo>
                    <a:pt x="50355" y="706018"/>
                  </a:lnTo>
                  <a:lnTo>
                    <a:pt x="55918" y="705980"/>
                  </a:lnTo>
                  <a:lnTo>
                    <a:pt x="62534" y="707517"/>
                  </a:lnTo>
                  <a:lnTo>
                    <a:pt x="67665" y="707694"/>
                  </a:lnTo>
                  <a:lnTo>
                    <a:pt x="68732" y="703618"/>
                  </a:lnTo>
                  <a:close/>
                </a:path>
                <a:path w="1108709" h="883284">
                  <a:moveTo>
                    <a:pt x="79121" y="717207"/>
                  </a:moveTo>
                  <a:lnTo>
                    <a:pt x="77724" y="712025"/>
                  </a:lnTo>
                  <a:lnTo>
                    <a:pt x="77520" y="706907"/>
                  </a:lnTo>
                  <a:lnTo>
                    <a:pt x="77330" y="704951"/>
                  </a:lnTo>
                  <a:lnTo>
                    <a:pt x="75933" y="709206"/>
                  </a:lnTo>
                  <a:lnTo>
                    <a:pt x="72047" y="712825"/>
                  </a:lnTo>
                  <a:lnTo>
                    <a:pt x="74828" y="718896"/>
                  </a:lnTo>
                  <a:lnTo>
                    <a:pt x="78955" y="722134"/>
                  </a:lnTo>
                  <a:lnTo>
                    <a:pt x="79121" y="717207"/>
                  </a:lnTo>
                  <a:close/>
                </a:path>
                <a:path w="1108709" h="883284">
                  <a:moveTo>
                    <a:pt x="97510" y="486232"/>
                  </a:moveTo>
                  <a:lnTo>
                    <a:pt x="96710" y="481431"/>
                  </a:lnTo>
                  <a:lnTo>
                    <a:pt x="92710" y="483031"/>
                  </a:lnTo>
                  <a:lnTo>
                    <a:pt x="87909" y="478231"/>
                  </a:lnTo>
                  <a:lnTo>
                    <a:pt x="88709" y="484632"/>
                  </a:lnTo>
                  <a:lnTo>
                    <a:pt x="90309" y="488632"/>
                  </a:lnTo>
                  <a:lnTo>
                    <a:pt x="97510" y="486232"/>
                  </a:lnTo>
                  <a:close/>
                </a:path>
                <a:path w="1108709" h="883284">
                  <a:moveTo>
                    <a:pt x="99898" y="467842"/>
                  </a:moveTo>
                  <a:lnTo>
                    <a:pt x="99110" y="463054"/>
                  </a:lnTo>
                  <a:lnTo>
                    <a:pt x="94310" y="465455"/>
                  </a:lnTo>
                  <a:lnTo>
                    <a:pt x="90309" y="459854"/>
                  </a:lnTo>
                  <a:lnTo>
                    <a:pt x="91109" y="466242"/>
                  </a:lnTo>
                  <a:lnTo>
                    <a:pt x="92710" y="470242"/>
                  </a:lnTo>
                  <a:lnTo>
                    <a:pt x="99898" y="467842"/>
                  </a:lnTo>
                  <a:close/>
                </a:path>
                <a:path w="1108709" h="883284">
                  <a:moveTo>
                    <a:pt x="141465" y="518198"/>
                  </a:moveTo>
                  <a:lnTo>
                    <a:pt x="139065" y="511009"/>
                  </a:lnTo>
                  <a:lnTo>
                    <a:pt x="134264" y="509409"/>
                  </a:lnTo>
                  <a:lnTo>
                    <a:pt x="127876" y="509409"/>
                  </a:lnTo>
                  <a:lnTo>
                    <a:pt x="131076" y="516597"/>
                  </a:lnTo>
                  <a:lnTo>
                    <a:pt x="135864" y="518198"/>
                  </a:lnTo>
                  <a:lnTo>
                    <a:pt x="141465" y="518198"/>
                  </a:lnTo>
                  <a:close/>
                </a:path>
                <a:path w="1108709" h="883284">
                  <a:moveTo>
                    <a:pt x="163842" y="504609"/>
                  </a:moveTo>
                  <a:lnTo>
                    <a:pt x="155054" y="504609"/>
                  </a:lnTo>
                  <a:lnTo>
                    <a:pt x="156641" y="509409"/>
                  </a:lnTo>
                  <a:lnTo>
                    <a:pt x="151053" y="515797"/>
                  </a:lnTo>
                  <a:lnTo>
                    <a:pt x="159842" y="515797"/>
                  </a:lnTo>
                  <a:lnTo>
                    <a:pt x="159042" y="511009"/>
                  </a:lnTo>
                  <a:lnTo>
                    <a:pt x="163842" y="504609"/>
                  </a:lnTo>
                  <a:close/>
                </a:path>
                <a:path w="1108709" h="883284">
                  <a:moveTo>
                    <a:pt x="179057" y="771880"/>
                  </a:moveTo>
                  <a:lnTo>
                    <a:pt x="174231" y="770750"/>
                  </a:lnTo>
                  <a:lnTo>
                    <a:pt x="172631" y="765949"/>
                  </a:lnTo>
                  <a:lnTo>
                    <a:pt x="167043" y="757161"/>
                  </a:lnTo>
                  <a:lnTo>
                    <a:pt x="167043" y="764362"/>
                  </a:lnTo>
                  <a:lnTo>
                    <a:pt x="169849" y="770864"/>
                  </a:lnTo>
                  <a:lnTo>
                    <a:pt x="175729" y="772642"/>
                  </a:lnTo>
                  <a:lnTo>
                    <a:pt x="179057" y="771880"/>
                  </a:lnTo>
                  <a:close/>
                </a:path>
                <a:path w="1108709" h="883284">
                  <a:moveTo>
                    <a:pt x="189293" y="588606"/>
                  </a:moveTo>
                  <a:lnTo>
                    <a:pt x="186817" y="592721"/>
                  </a:lnTo>
                  <a:lnTo>
                    <a:pt x="185242" y="597141"/>
                  </a:lnTo>
                  <a:lnTo>
                    <a:pt x="188620" y="593318"/>
                  </a:lnTo>
                  <a:lnTo>
                    <a:pt x="189293" y="588606"/>
                  </a:lnTo>
                  <a:close/>
                </a:path>
                <a:path w="1108709" h="883284">
                  <a:moveTo>
                    <a:pt x="195008" y="485432"/>
                  </a:moveTo>
                  <a:lnTo>
                    <a:pt x="187820" y="482727"/>
                  </a:lnTo>
                  <a:lnTo>
                    <a:pt x="188417" y="486625"/>
                  </a:lnTo>
                  <a:lnTo>
                    <a:pt x="192316" y="489927"/>
                  </a:lnTo>
                  <a:lnTo>
                    <a:pt x="195008" y="485432"/>
                  </a:lnTo>
                  <a:close/>
                </a:path>
                <a:path w="1108709" h="883284">
                  <a:moveTo>
                    <a:pt x="207403" y="556069"/>
                  </a:moveTo>
                  <a:lnTo>
                    <a:pt x="200609" y="554164"/>
                  </a:lnTo>
                  <a:lnTo>
                    <a:pt x="202196" y="558952"/>
                  </a:lnTo>
                  <a:lnTo>
                    <a:pt x="192608" y="557364"/>
                  </a:lnTo>
                  <a:lnTo>
                    <a:pt x="196608" y="562952"/>
                  </a:lnTo>
                  <a:lnTo>
                    <a:pt x="190220" y="569353"/>
                  </a:lnTo>
                  <a:lnTo>
                    <a:pt x="197408" y="568553"/>
                  </a:lnTo>
                  <a:lnTo>
                    <a:pt x="199148" y="564388"/>
                  </a:lnTo>
                  <a:lnTo>
                    <a:pt x="204698" y="559854"/>
                  </a:lnTo>
                  <a:lnTo>
                    <a:pt x="207403" y="556069"/>
                  </a:lnTo>
                  <a:close/>
                </a:path>
                <a:path w="1108709" h="883284">
                  <a:moveTo>
                    <a:pt x="223786" y="443064"/>
                  </a:moveTo>
                  <a:lnTo>
                    <a:pt x="214985" y="443064"/>
                  </a:lnTo>
                  <a:lnTo>
                    <a:pt x="215785" y="447865"/>
                  </a:lnTo>
                  <a:lnTo>
                    <a:pt x="210997" y="454266"/>
                  </a:lnTo>
                  <a:lnTo>
                    <a:pt x="219786" y="454266"/>
                  </a:lnTo>
                  <a:lnTo>
                    <a:pt x="218186" y="449465"/>
                  </a:lnTo>
                  <a:lnTo>
                    <a:pt x="223786" y="443064"/>
                  </a:lnTo>
                  <a:close/>
                </a:path>
                <a:path w="1108709" h="883284">
                  <a:moveTo>
                    <a:pt x="233375" y="321589"/>
                  </a:moveTo>
                  <a:lnTo>
                    <a:pt x="232575" y="316788"/>
                  </a:lnTo>
                  <a:lnTo>
                    <a:pt x="227774" y="319189"/>
                  </a:lnTo>
                  <a:lnTo>
                    <a:pt x="223786" y="313601"/>
                  </a:lnTo>
                  <a:lnTo>
                    <a:pt x="224586" y="319989"/>
                  </a:lnTo>
                  <a:lnTo>
                    <a:pt x="226174" y="323989"/>
                  </a:lnTo>
                  <a:lnTo>
                    <a:pt x="233375" y="321589"/>
                  </a:lnTo>
                  <a:close/>
                </a:path>
                <a:path w="1108709" h="883284">
                  <a:moveTo>
                    <a:pt x="234175" y="533387"/>
                  </a:moveTo>
                  <a:lnTo>
                    <a:pt x="232575" y="528586"/>
                  </a:lnTo>
                  <a:lnTo>
                    <a:pt x="228574" y="530987"/>
                  </a:lnTo>
                  <a:lnTo>
                    <a:pt x="220586" y="532587"/>
                  </a:lnTo>
                  <a:lnTo>
                    <a:pt x="221386" y="536575"/>
                  </a:lnTo>
                  <a:lnTo>
                    <a:pt x="226174" y="534187"/>
                  </a:lnTo>
                  <a:lnTo>
                    <a:pt x="234175" y="533387"/>
                  </a:lnTo>
                  <a:close/>
                </a:path>
                <a:path w="1108709" h="883284">
                  <a:moveTo>
                    <a:pt x="247751" y="400710"/>
                  </a:moveTo>
                  <a:lnTo>
                    <a:pt x="241363" y="393522"/>
                  </a:lnTo>
                  <a:lnTo>
                    <a:pt x="235800" y="396328"/>
                  </a:lnTo>
                  <a:lnTo>
                    <a:pt x="233476" y="402209"/>
                  </a:lnTo>
                  <a:lnTo>
                    <a:pt x="234289" y="407339"/>
                  </a:lnTo>
                  <a:lnTo>
                    <a:pt x="238163" y="407911"/>
                  </a:lnTo>
                  <a:lnTo>
                    <a:pt x="235775" y="401510"/>
                  </a:lnTo>
                  <a:lnTo>
                    <a:pt x="247751" y="400710"/>
                  </a:lnTo>
                  <a:close/>
                </a:path>
                <a:path w="1108709" h="883284">
                  <a:moveTo>
                    <a:pt x="255752" y="436676"/>
                  </a:moveTo>
                  <a:lnTo>
                    <a:pt x="250126" y="434873"/>
                  </a:lnTo>
                  <a:lnTo>
                    <a:pt x="249758" y="439674"/>
                  </a:lnTo>
                  <a:lnTo>
                    <a:pt x="252374" y="442976"/>
                  </a:lnTo>
                  <a:lnTo>
                    <a:pt x="255752" y="436676"/>
                  </a:lnTo>
                  <a:close/>
                </a:path>
                <a:path w="1108709" h="883284">
                  <a:moveTo>
                    <a:pt x="279146" y="507085"/>
                  </a:moveTo>
                  <a:lnTo>
                    <a:pt x="276529" y="511200"/>
                  </a:lnTo>
                  <a:lnTo>
                    <a:pt x="275107" y="515620"/>
                  </a:lnTo>
                  <a:lnTo>
                    <a:pt x="278930" y="511810"/>
                  </a:lnTo>
                  <a:lnTo>
                    <a:pt x="279146" y="507085"/>
                  </a:lnTo>
                  <a:close/>
                </a:path>
                <a:path w="1108709" h="883284">
                  <a:moveTo>
                    <a:pt x="290918" y="184924"/>
                  </a:moveTo>
                  <a:lnTo>
                    <a:pt x="283718" y="182676"/>
                  </a:lnTo>
                  <a:lnTo>
                    <a:pt x="284327" y="186728"/>
                  </a:lnTo>
                  <a:lnTo>
                    <a:pt x="288213" y="189865"/>
                  </a:lnTo>
                  <a:lnTo>
                    <a:pt x="290918" y="184924"/>
                  </a:lnTo>
                  <a:close/>
                </a:path>
                <a:path w="1108709" h="883284">
                  <a:moveTo>
                    <a:pt x="313169" y="507885"/>
                  </a:moveTo>
                  <a:lnTo>
                    <a:pt x="310692" y="512000"/>
                  </a:lnTo>
                  <a:lnTo>
                    <a:pt x="309118" y="516420"/>
                  </a:lnTo>
                  <a:lnTo>
                    <a:pt x="312496" y="512597"/>
                  </a:lnTo>
                  <a:lnTo>
                    <a:pt x="313169" y="507885"/>
                  </a:lnTo>
                  <a:close/>
                </a:path>
                <a:path w="1108709" h="883284">
                  <a:moveTo>
                    <a:pt x="325081" y="662025"/>
                  </a:moveTo>
                  <a:lnTo>
                    <a:pt x="318884" y="661263"/>
                  </a:lnTo>
                  <a:lnTo>
                    <a:pt x="319239" y="665619"/>
                  </a:lnTo>
                  <a:lnTo>
                    <a:pt x="316293" y="670344"/>
                  </a:lnTo>
                  <a:lnTo>
                    <a:pt x="314845" y="673735"/>
                  </a:lnTo>
                  <a:lnTo>
                    <a:pt x="319684" y="674039"/>
                  </a:lnTo>
                  <a:lnTo>
                    <a:pt x="320687" y="670140"/>
                  </a:lnTo>
                  <a:lnTo>
                    <a:pt x="324078" y="665556"/>
                  </a:lnTo>
                  <a:lnTo>
                    <a:pt x="325081" y="662025"/>
                  </a:lnTo>
                  <a:close/>
                </a:path>
                <a:path w="1108709" h="883284">
                  <a:moveTo>
                    <a:pt x="337273" y="335978"/>
                  </a:moveTo>
                  <a:lnTo>
                    <a:pt x="330073" y="333387"/>
                  </a:lnTo>
                  <a:lnTo>
                    <a:pt x="330669" y="337477"/>
                  </a:lnTo>
                  <a:lnTo>
                    <a:pt x="334568" y="340804"/>
                  </a:lnTo>
                  <a:lnTo>
                    <a:pt x="337273" y="335978"/>
                  </a:lnTo>
                  <a:close/>
                </a:path>
                <a:path w="1108709" h="883284">
                  <a:moveTo>
                    <a:pt x="344462" y="475843"/>
                  </a:moveTo>
                  <a:lnTo>
                    <a:pt x="342861" y="471043"/>
                  </a:lnTo>
                  <a:lnTo>
                    <a:pt x="338074" y="473443"/>
                  </a:lnTo>
                  <a:lnTo>
                    <a:pt x="330873" y="475043"/>
                  </a:lnTo>
                  <a:lnTo>
                    <a:pt x="331673" y="479031"/>
                  </a:lnTo>
                  <a:lnTo>
                    <a:pt x="336473" y="476643"/>
                  </a:lnTo>
                  <a:lnTo>
                    <a:pt x="344462" y="475843"/>
                  </a:lnTo>
                  <a:close/>
                </a:path>
                <a:path w="1108709" h="883284">
                  <a:moveTo>
                    <a:pt x="355650" y="355955"/>
                  </a:moveTo>
                  <a:lnTo>
                    <a:pt x="348462" y="353377"/>
                  </a:lnTo>
                  <a:lnTo>
                    <a:pt x="349059" y="357454"/>
                  </a:lnTo>
                  <a:lnTo>
                    <a:pt x="352958" y="360794"/>
                  </a:lnTo>
                  <a:lnTo>
                    <a:pt x="355650" y="355955"/>
                  </a:lnTo>
                  <a:close/>
                </a:path>
                <a:path w="1108709" h="883284">
                  <a:moveTo>
                    <a:pt x="356438" y="377405"/>
                  </a:moveTo>
                  <a:lnTo>
                    <a:pt x="352158" y="382536"/>
                  </a:lnTo>
                  <a:lnTo>
                    <a:pt x="349224" y="390944"/>
                  </a:lnTo>
                  <a:lnTo>
                    <a:pt x="355574" y="390944"/>
                  </a:lnTo>
                  <a:lnTo>
                    <a:pt x="354050" y="387121"/>
                  </a:lnTo>
                  <a:lnTo>
                    <a:pt x="356438" y="377405"/>
                  </a:lnTo>
                  <a:close/>
                </a:path>
                <a:path w="1108709" h="883284">
                  <a:moveTo>
                    <a:pt x="364439" y="454266"/>
                  </a:moveTo>
                  <a:lnTo>
                    <a:pt x="357251" y="451675"/>
                  </a:lnTo>
                  <a:lnTo>
                    <a:pt x="357847" y="455764"/>
                  </a:lnTo>
                  <a:lnTo>
                    <a:pt x="361746" y="459092"/>
                  </a:lnTo>
                  <a:lnTo>
                    <a:pt x="364439" y="454266"/>
                  </a:lnTo>
                  <a:close/>
                </a:path>
                <a:path w="1108709" h="883284">
                  <a:moveTo>
                    <a:pt x="413994" y="391922"/>
                  </a:moveTo>
                  <a:lnTo>
                    <a:pt x="406806" y="389331"/>
                  </a:lnTo>
                  <a:lnTo>
                    <a:pt x="407403" y="393420"/>
                  </a:lnTo>
                  <a:lnTo>
                    <a:pt x="411289" y="396748"/>
                  </a:lnTo>
                  <a:lnTo>
                    <a:pt x="413994" y="391922"/>
                  </a:lnTo>
                  <a:close/>
                </a:path>
                <a:path w="1108709" h="883284">
                  <a:moveTo>
                    <a:pt x="425183" y="288023"/>
                  </a:moveTo>
                  <a:lnTo>
                    <a:pt x="424383" y="282422"/>
                  </a:lnTo>
                  <a:lnTo>
                    <a:pt x="420230" y="281190"/>
                  </a:lnTo>
                  <a:lnTo>
                    <a:pt x="415086" y="277926"/>
                  </a:lnTo>
                  <a:lnTo>
                    <a:pt x="411010" y="276923"/>
                  </a:lnTo>
                  <a:lnTo>
                    <a:pt x="409994" y="282422"/>
                  </a:lnTo>
                  <a:lnTo>
                    <a:pt x="412394" y="281635"/>
                  </a:lnTo>
                  <a:lnTo>
                    <a:pt x="414794" y="281635"/>
                  </a:lnTo>
                  <a:lnTo>
                    <a:pt x="415594" y="284822"/>
                  </a:lnTo>
                  <a:lnTo>
                    <a:pt x="413194" y="287223"/>
                  </a:lnTo>
                  <a:lnTo>
                    <a:pt x="407593" y="288023"/>
                  </a:lnTo>
                  <a:lnTo>
                    <a:pt x="409194" y="292023"/>
                  </a:lnTo>
                  <a:lnTo>
                    <a:pt x="415594" y="289623"/>
                  </a:lnTo>
                  <a:lnTo>
                    <a:pt x="425183" y="288023"/>
                  </a:lnTo>
                  <a:close/>
                </a:path>
                <a:path w="1108709" h="883284">
                  <a:moveTo>
                    <a:pt x="432308" y="883107"/>
                  </a:moveTo>
                  <a:lnTo>
                    <a:pt x="428383" y="881037"/>
                  </a:lnTo>
                  <a:lnTo>
                    <a:pt x="427964" y="883107"/>
                  </a:lnTo>
                  <a:lnTo>
                    <a:pt x="432308" y="883107"/>
                  </a:lnTo>
                  <a:close/>
                </a:path>
                <a:path w="1108709" h="883284">
                  <a:moveTo>
                    <a:pt x="485127" y="424688"/>
                  </a:moveTo>
                  <a:lnTo>
                    <a:pt x="483527" y="419900"/>
                  </a:lnTo>
                  <a:lnTo>
                    <a:pt x="478726" y="422287"/>
                  </a:lnTo>
                  <a:lnTo>
                    <a:pt x="471538" y="423087"/>
                  </a:lnTo>
                  <a:lnTo>
                    <a:pt x="472338" y="427888"/>
                  </a:lnTo>
                  <a:lnTo>
                    <a:pt x="477126" y="425488"/>
                  </a:lnTo>
                  <a:lnTo>
                    <a:pt x="485127" y="424688"/>
                  </a:lnTo>
                  <a:close/>
                </a:path>
                <a:path w="1108709" h="883284">
                  <a:moveTo>
                    <a:pt x="506704" y="407911"/>
                  </a:moveTo>
                  <a:lnTo>
                    <a:pt x="505104" y="403110"/>
                  </a:lnTo>
                  <a:lnTo>
                    <a:pt x="500303" y="405511"/>
                  </a:lnTo>
                  <a:lnTo>
                    <a:pt x="493115" y="406311"/>
                  </a:lnTo>
                  <a:lnTo>
                    <a:pt x="493915" y="411099"/>
                  </a:lnTo>
                  <a:lnTo>
                    <a:pt x="498703" y="408698"/>
                  </a:lnTo>
                  <a:lnTo>
                    <a:pt x="506704" y="407911"/>
                  </a:lnTo>
                  <a:close/>
                </a:path>
                <a:path w="1108709" h="883284">
                  <a:moveTo>
                    <a:pt x="510692" y="347967"/>
                  </a:moveTo>
                  <a:lnTo>
                    <a:pt x="505104" y="349567"/>
                  </a:lnTo>
                  <a:lnTo>
                    <a:pt x="497916" y="344766"/>
                  </a:lnTo>
                  <a:lnTo>
                    <a:pt x="497916" y="352755"/>
                  </a:lnTo>
                  <a:lnTo>
                    <a:pt x="503504" y="351155"/>
                  </a:lnTo>
                  <a:lnTo>
                    <a:pt x="510692" y="355955"/>
                  </a:lnTo>
                  <a:lnTo>
                    <a:pt x="510692" y="347967"/>
                  </a:lnTo>
                  <a:close/>
                </a:path>
                <a:path w="1108709" h="883284">
                  <a:moveTo>
                    <a:pt x="535508" y="289763"/>
                  </a:moveTo>
                  <a:lnTo>
                    <a:pt x="529577" y="284327"/>
                  </a:lnTo>
                  <a:lnTo>
                    <a:pt x="520801" y="281736"/>
                  </a:lnTo>
                  <a:lnTo>
                    <a:pt x="516293" y="284022"/>
                  </a:lnTo>
                  <a:lnTo>
                    <a:pt x="521703" y="286232"/>
                  </a:lnTo>
                  <a:lnTo>
                    <a:pt x="522389" y="291515"/>
                  </a:lnTo>
                  <a:lnTo>
                    <a:pt x="523824" y="296049"/>
                  </a:lnTo>
                  <a:lnTo>
                    <a:pt x="531482" y="296011"/>
                  </a:lnTo>
                  <a:lnTo>
                    <a:pt x="535508" y="289763"/>
                  </a:lnTo>
                  <a:close/>
                </a:path>
                <a:path w="1108709" h="883284">
                  <a:moveTo>
                    <a:pt x="580224" y="309600"/>
                  </a:moveTo>
                  <a:lnTo>
                    <a:pt x="576237" y="302412"/>
                  </a:lnTo>
                  <a:lnTo>
                    <a:pt x="572236" y="297611"/>
                  </a:lnTo>
                  <a:lnTo>
                    <a:pt x="565048" y="297611"/>
                  </a:lnTo>
                  <a:lnTo>
                    <a:pt x="568236" y="306400"/>
                  </a:lnTo>
                  <a:lnTo>
                    <a:pt x="572236" y="311200"/>
                  </a:lnTo>
                  <a:lnTo>
                    <a:pt x="580224" y="309600"/>
                  </a:lnTo>
                  <a:close/>
                </a:path>
                <a:path w="1108709" h="883284">
                  <a:moveTo>
                    <a:pt x="585025" y="642874"/>
                  </a:moveTo>
                  <a:lnTo>
                    <a:pt x="580224" y="642073"/>
                  </a:lnTo>
                  <a:lnTo>
                    <a:pt x="580224" y="646874"/>
                  </a:lnTo>
                  <a:lnTo>
                    <a:pt x="577824" y="654062"/>
                  </a:lnTo>
                  <a:lnTo>
                    <a:pt x="583425" y="654862"/>
                  </a:lnTo>
                  <a:lnTo>
                    <a:pt x="583425" y="650062"/>
                  </a:lnTo>
                  <a:lnTo>
                    <a:pt x="585025" y="642874"/>
                  </a:lnTo>
                  <a:close/>
                </a:path>
                <a:path w="1108709" h="883284">
                  <a:moveTo>
                    <a:pt x="599414" y="297611"/>
                  </a:moveTo>
                  <a:lnTo>
                    <a:pt x="597814" y="295211"/>
                  </a:lnTo>
                  <a:lnTo>
                    <a:pt x="597014" y="292823"/>
                  </a:lnTo>
                  <a:lnTo>
                    <a:pt x="596214" y="289623"/>
                  </a:lnTo>
                  <a:lnTo>
                    <a:pt x="591413" y="291223"/>
                  </a:lnTo>
                  <a:lnTo>
                    <a:pt x="583425" y="294411"/>
                  </a:lnTo>
                  <a:lnTo>
                    <a:pt x="585825" y="301612"/>
                  </a:lnTo>
                  <a:lnTo>
                    <a:pt x="591413" y="301612"/>
                  </a:lnTo>
                  <a:lnTo>
                    <a:pt x="599414" y="297611"/>
                  </a:lnTo>
                  <a:close/>
                </a:path>
                <a:path w="1108709" h="883284">
                  <a:moveTo>
                    <a:pt x="605434" y="574636"/>
                  </a:moveTo>
                  <a:lnTo>
                    <a:pt x="603402" y="570141"/>
                  </a:lnTo>
                  <a:lnTo>
                    <a:pt x="598690" y="567448"/>
                  </a:lnTo>
                  <a:lnTo>
                    <a:pt x="601611" y="571347"/>
                  </a:lnTo>
                  <a:lnTo>
                    <a:pt x="605434" y="574636"/>
                  </a:lnTo>
                  <a:close/>
                </a:path>
                <a:path w="1108709" h="883284">
                  <a:moveTo>
                    <a:pt x="612990" y="734783"/>
                  </a:moveTo>
                  <a:lnTo>
                    <a:pt x="605002" y="733983"/>
                  </a:lnTo>
                  <a:lnTo>
                    <a:pt x="601002" y="737184"/>
                  </a:lnTo>
                  <a:lnTo>
                    <a:pt x="598614" y="741984"/>
                  </a:lnTo>
                  <a:lnTo>
                    <a:pt x="606602" y="742772"/>
                  </a:lnTo>
                  <a:lnTo>
                    <a:pt x="610603" y="739584"/>
                  </a:lnTo>
                  <a:lnTo>
                    <a:pt x="612990" y="734783"/>
                  </a:lnTo>
                  <a:close/>
                </a:path>
                <a:path w="1108709" h="883284">
                  <a:moveTo>
                    <a:pt x="622071" y="213487"/>
                  </a:moveTo>
                  <a:lnTo>
                    <a:pt x="621880" y="209397"/>
                  </a:lnTo>
                  <a:lnTo>
                    <a:pt x="616458" y="207860"/>
                  </a:lnTo>
                  <a:lnTo>
                    <a:pt x="611403" y="214490"/>
                  </a:lnTo>
                  <a:lnTo>
                    <a:pt x="622071" y="213487"/>
                  </a:lnTo>
                  <a:close/>
                </a:path>
                <a:path w="1108709" h="883284">
                  <a:moveTo>
                    <a:pt x="646557" y="329577"/>
                  </a:moveTo>
                  <a:lnTo>
                    <a:pt x="639368" y="326885"/>
                  </a:lnTo>
                  <a:lnTo>
                    <a:pt x="639965" y="330784"/>
                  </a:lnTo>
                  <a:lnTo>
                    <a:pt x="643864" y="334073"/>
                  </a:lnTo>
                  <a:lnTo>
                    <a:pt x="646557" y="329577"/>
                  </a:lnTo>
                  <a:close/>
                </a:path>
                <a:path w="1108709" h="883284">
                  <a:moveTo>
                    <a:pt x="649757" y="395122"/>
                  </a:moveTo>
                  <a:lnTo>
                    <a:pt x="648957" y="390321"/>
                  </a:lnTo>
                  <a:lnTo>
                    <a:pt x="644169" y="391922"/>
                  </a:lnTo>
                  <a:lnTo>
                    <a:pt x="640168" y="387121"/>
                  </a:lnTo>
                  <a:lnTo>
                    <a:pt x="640969" y="393522"/>
                  </a:lnTo>
                  <a:lnTo>
                    <a:pt x="642569" y="397510"/>
                  </a:lnTo>
                  <a:lnTo>
                    <a:pt x="649757" y="395122"/>
                  </a:lnTo>
                  <a:close/>
                </a:path>
                <a:path w="1108709" h="883284">
                  <a:moveTo>
                    <a:pt x="661479" y="545185"/>
                  </a:moveTo>
                  <a:lnTo>
                    <a:pt x="659345" y="540575"/>
                  </a:lnTo>
                  <a:lnTo>
                    <a:pt x="654964" y="538213"/>
                  </a:lnTo>
                  <a:lnTo>
                    <a:pt x="657847" y="542074"/>
                  </a:lnTo>
                  <a:lnTo>
                    <a:pt x="661479" y="545185"/>
                  </a:lnTo>
                  <a:close/>
                </a:path>
                <a:path w="1108709" h="883284">
                  <a:moveTo>
                    <a:pt x="664946" y="180924"/>
                  </a:moveTo>
                  <a:lnTo>
                    <a:pt x="664146" y="180924"/>
                  </a:lnTo>
                  <a:lnTo>
                    <a:pt x="657745" y="188125"/>
                  </a:lnTo>
                  <a:lnTo>
                    <a:pt x="653453" y="185127"/>
                  </a:lnTo>
                  <a:lnTo>
                    <a:pt x="653961" y="187515"/>
                  </a:lnTo>
                  <a:lnTo>
                    <a:pt x="657745" y="190817"/>
                  </a:lnTo>
                  <a:lnTo>
                    <a:pt x="663346" y="190512"/>
                  </a:lnTo>
                  <a:lnTo>
                    <a:pt x="664946" y="180924"/>
                  </a:lnTo>
                  <a:close/>
                </a:path>
                <a:path w="1108709" h="883284">
                  <a:moveTo>
                    <a:pt x="668934" y="148958"/>
                  </a:moveTo>
                  <a:lnTo>
                    <a:pt x="665746" y="143370"/>
                  </a:lnTo>
                  <a:lnTo>
                    <a:pt x="665035" y="134975"/>
                  </a:lnTo>
                  <a:lnTo>
                    <a:pt x="665746" y="132181"/>
                  </a:lnTo>
                  <a:lnTo>
                    <a:pt x="665746" y="129781"/>
                  </a:lnTo>
                  <a:lnTo>
                    <a:pt x="662546" y="129781"/>
                  </a:lnTo>
                  <a:lnTo>
                    <a:pt x="659345" y="128981"/>
                  </a:lnTo>
                  <a:lnTo>
                    <a:pt x="656958" y="128981"/>
                  </a:lnTo>
                  <a:lnTo>
                    <a:pt x="656958" y="131381"/>
                  </a:lnTo>
                  <a:lnTo>
                    <a:pt x="656158" y="134569"/>
                  </a:lnTo>
                  <a:lnTo>
                    <a:pt x="656158" y="136969"/>
                  </a:lnTo>
                  <a:lnTo>
                    <a:pt x="658926" y="137668"/>
                  </a:lnTo>
                  <a:lnTo>
                    <a:pt x="659612" y="141655"/>
                  </a:lnTo>
                  <a:lnTo>
                    <a:pt x="659853" y="146062"/>
                  </a:lnTo>
                  <a:lnTo>
                    <a:pt x="662038" y="148526"/>
                  </a:lnTo>
                  <a:lnTo>
                    <a:pt x="668934" y="148958"/>
                  </a:lnTo>
                  <a:close/>
                </a:path>
                <a:path w="1108709" h="883284">
                  <a:moveTo>
                    <a:pt x="670242" y="698627"/>
                  </a:moveTo>
                  <a:lnTo>
                    <a:pt x="665746" y="693229"/>
                  </a:lnTo>
                  <a:lnTo>
                    <a:pt x="661250" y="696823"/>
                  </a:lnTo>
                  <a:lnTo>
                    <a:pt x="665746" y="699223"/>
                  </a:lnTo>
                  <a:lnTo>
                    <a:pt x="670242" y="698627"/>
                  </a:lnTo>
                  <a:close/>
                </a:path>
                <a:path w="1108709" h="883284">
                  <a:moveTo>
                    <a:pt x="671334" y="386321"/>
                  </a:moveTo>
                  <a:lnTo>
                    <a:pt x="665683" y="388226"/>
                  </a:lnTo>
                  <a:lnTo>
                    <a:pt x="662774" y="387705"/>
                  </a:lnTo>
                  <a:lnTo>
                    <a:pt x="664146" y="381533"/>
                  </a:lnTo>
                  <a:lnTo>
                    <a:pt x="658545" y="379933"/>
                  </a:lnTo>
                  <a:lnTo>
                    <a:pt x="659345" y="384733"/>
                  </a:lnTo>
                  <a:lnTo>
                    <a:pt x="652157" y="386321"/>
                  </a:lnTo>
                  <a:lnTo>
                    <a:pt x="655269" y="387223"/>
                  </a:lnTo>
                  <a:lnTo>
                    <a:pt x="654558" y="392722"/>
                  </a:lnTo>
                  <a:lnTo>
                    <a:pt x="658977" y="393065"/>
                  </a:lnTo>
                  <a:lnTo>
                    <a:pt x="665340" y="393115"/>
                  </a:lnTo>
                  <a:lnTo>
                    <a:pt x="670509" y="391375"/>
                  </a:lnTo>
                  <a:lnTo>
                    <a:pt x="671334" y="386321"/>
                  </a:lnTo>
                  <a:close/>
                </a:path>
                <a:path w="1108709" h="883284">
                  <a:moveTo>
                    <a:pt x="673735" y="263245"/>
                  </a:moveTo>
                  <a:lnTo>
                    <a:pt x="668147" y="261645"/>
                  </a:lnTo>
                  <a:lnTo>
                    <a:pt x="668147" y="266446"/>
                  </a:lnTo>
                  <a:lnTo>
                    <a:pt x="661746" y="267246"/>
                  </a:lnTo>
                  <a:lnTo>
                    <a:pt x="667346" y="269646"/>
                  </a:lnTo>
                  <a:lnTo>
                    <a:pt x="672134" y="270446"/>
                  </a:lnTo>
                  <a:lnTo>
                    <a:pt x="673735" y="263245"/>
                  </a:lnTo>
                  <a:close/>
                </a:path>
                <a:path w="1108709" h="883284">
                  <a:moveTo>
                    <a:pt x="681799" y="517893"/>
                  </a:moveTo>
                  <a:lnTo>
                    <a:pt x="679335" y="513397"/>
                  </a:lnTo>
                  <a:lnTo>
                    <a:pt x="675055" y="510705"/>
                  </a:lnTo>
                  <a:lnTo>
                    <a:pt x="678129" y="514604"/>
                  </a:lnTo>
                  <a:lnTo>
                    <a:pt x="681799" y="517893"/>
                  </a:lnTo>
                  <a:close/>
                </a:path>
                <a:path w="1108709" h="883284">
                  <a:moveTo>
                    <a:pt x="684123" y="174536"/>
                  </a:moveTo>
                  <a:lnTo>
                    <a:pt x="683323" y="169735"/>
                  </a:lnTo>
                  <a:lnTo>
                    <a:pt x="678535" y="172135"/>
                  </a:lnTo>
                  <a:lnTo>
                    <a:pt x="674535" y="166547"/>
                  </a:lnTo>
                  <a:lnTo>
                    <a:pt x="675335" y="172935"/>
                  </a:lnTo>
                  <a:lnTo>
                    <a:pt x="676935" y="176936"/>
                  </a:lnTo>
                  <a:lnTo>
                    <a:pt x="684123" y="174536"/>
                  </a:lnTo>
                  <a:close/>
                </a:path>
                <a:path w="1108709" h="883284">
                  <a:moveTo>
                    <a:pt x="687273" y="353148"/>
                  </a:moveTo>
                  <a:lnTo>
                    <a:pt x="684123" y="348767"/>
                  </a:lnTo>
                  <a:lnTo>
                    <a:pt x="678281" y="353822"/>
                  </a:lnTo>
                  <a:lnTo>
                    <a:pt x="682332" y="355053"/>
                  </a:lnTo>
                  <a:lnTo>
                    <a:pt x="687273" y="353148"/>
                  </a:lnTo>
                  <a:close/>
                </a:path>
                <a:path w="1108709" h="883284">
                  <a:moveTo>
                    <a:pt x="688924" y="107403"/>
                  </a:moveTo>
                  <a:lnTo>
                    <a:pt x="687324" y="102603"/>
                  </a:lnTo>
                  <a:lnTo>
                    <a:pt x="683323" y="105003"/>
                  </a:lnTo>
                  <a:lnTo>
                    <a:pt x="675335" y="105803"/>
                  </a:lnTo>
                  <a:lnTo>
                    <a:pt x="676135" y="110591"/>
                  </a:lnTo>
                  <a:lnTo>
                    <a:pt x="680923" y="108204"/>
                  </a:lnTo>
                  <a:lnTo>
                    <a:pt x="688924" y="107403"/>
                  </a:lnTo>
                  <a:close/>
                </a:path>
                <a:path w="1108709" h="883284">
                  <a:moveTo>
                    <a:pt x="698512" y="684441"/>
                  </a:moveTo>
                  <a:lnTo>
                    <a:pt x="692912" y="682840"/>
                  </a:lnTo>
                  <a:lnTo>
                    <a:pt x="692912" y="687628"/>
                  </a:lnTo>
                  <a:lnTo>
                    <a:pt x="685723" y="688428"/>
                  </a:lnTo>
                  <a:lnTo>
                    <a:pt x="692111" y="690829"/>
                  </a:lnTo>
                  <a:lnTo>
                    <a:pt x="696912" y="691629"/>
                  </a:lnTo>
                  <a:lnTo>
                    <a:pt x="698512" y="684441"/>
                  </a:lnTo>
                  <a:close/>
                </a:path>
                <a:path w="1108709" h="883284">
                  <a:moveTo>
                    <a:pt x="700112" y="97815"/>
                  </a:moveTo>
                  <a:lnTo>
                    <a:pt x="694829" y="96012"/>
                  </a:lnTo>
                  <a:lnTo>
                    <a:pt x="694410" y="100812"/>
                  </a:lnTo>
                  <a:lnTo>
                    <a:pt x="696849" y="104101"/>
                  </a:lnTo>
                  <a:lnTo>
                    <a:pt x="700112" y="97815"/>
                  </a:lnTo>
                  <a:close/>
                </a:path>
                <a:path w="1108709" h="883284">
                  <a:moveTo>
                    <a:pt x="707301" y="2705"/>
                  </a:moveTo>
                  <a:lnTo>
                    <a:pt x="700112" y="0"/>
                  </a:lnTo>
                  <a:lnTo>
                    <a:pt x="700709" y="3898"/>
                  </a:lnTo>
                  <a:lnTo>
                    <a:pt x="704608" y="7200"/>
                  </a:lnTo>
                  <a:lnTo>
                    <a:pt x="707301" y="2705"/>
                  </a:lnTo>
                  <a:close/>
                </a:path>
                <a:path w="1108709" h="883284">
                  <a:moveTo>
                    <a:pt x="708101" y="666851"/>
                  </a:moveTo>
                  <a:lnTo>
                    <a:pt x="703300" y="666851"/>
                  </a:lnTo>
                  <a:lnTo>
                    <a:pt x="694842" y="661009"/>
                  </a:lnTo>
                  <a:lnTo>
                    <a:pt x="697915" y="666851"/>
                  </a:lnTo>
                  <a:lnTo>
                    <a:pt x="704875" y="672693"/>
                  </a:lnTo>
                  <a:lnTo>
                    <a:pt x="708101" y="666851"/>
                  </a:lnTo>
                  <a:close/>
                </a:path>
                <a:path w="1108709" h="883284">
                  <a:moveTo>
                    <a:pt x="748804" y="162445"/>
                  </a:moveTo>
                  <a:lnTo>
                    <a:pt x="748766" y="158546"/>
                  </a:lnTo>
                  <a:lnTo>
                    <a:pt x="743178" y="157048"/>
                  </a:lnTo>
                  <a:lnTo>
                    <a:pt x="737666" y="163347"/>
                  </a:lnTo>
                  <a:lnTo>
                    <a:pt x="748804" y="162445"/>
                  </a:lnTo>
                  <a:close/>
                </a:path>
                <a:path w="1108709" h="883284">
                  <a:moveTo>
                    <a:pt x="766597" y="503605"/>
                  </a:moveTo>
                  <a:lnTo>
                    <a:pt x="761644" y="498221"/>
                  </a:lnTo>
                  <a:lnTo>
                    <a:pt x="757605" y="501815"/>
                  </a:lnTo>
                  <a:lnTo>
                    <a:pt x="762254" y="504215"/>
                  </a:lnTo>
                  <a:lnTo>
                    <a:pt x="766597" y="503605"/>
                  </a:lnTo>
                  <a:close/>
                </a:path>
                <a:path w="1108709" h="883284">
                  <a:moveTo>
                    <a:pt x="784250" y="141846"/>
                  </a:moveTo>
                  <a:lnTo>
                    <a:pt x="781634" y="145961"/>
                  </a:lnTo>
                  <a:lnTo>
                    <a:pt x="780211" y="150380"/>
                  </a:lnTo>
                  <a:lnTo>
                    <a:pt x="784021" y="146558"/>
                  </a:lnTo>
                  <a:lnTo>
                    <a:pt x="784250" y="141846"/>
                  </a:lnTo>
                  <a:close/>
                </a:path>
                <a:path w="1108709" h="883284">
                  <a:moveTo>
                    <a:pt x="786422" y="163347"/>
                  </a:moveTo>
                  <a:lnTo>
                    <a:pt x="779233" y="160756"/>
                  </a:lnTo>
                  <a:lnTo>
                    <a:pt x="779830" y="164846"/>
                  </a:lnTo>
                  <a:lnTo>
                    <a:pt x="783729" y="168173"/>
                  </a:lnTo>
                  <a:lnTo>
                    <a:pt x="786422" y="163347"/>
                  </a:lnTo>
                  <a:close/>
                </a:path>
                <a:path w="1108709" h="883284">
                  <a:moveTo>
                    <a:pt x="793038" y="126250"/>
                  </a:moveTo>
                  <a:lnTo>
                    <a:pt x="788022" y="125577"/>
                  </a:lnTo>
                  <a:lnTo>
                    <a:pt x="785406" y="129400"/>
                  </a:lnTo>
                  <a:lnTo>
                    <a:pt x="792822" y="134569"/>
                  </a:lnTo>
                  <a:lnTo>
                    <a:pt x="793038" y="126250"/>
                  </a:lnTo>
                  <a:close/>
                </a:path>
                <a:path w="1108709" h="883284">
                  <a:moveTo>
                    <a:pt x="813600" y="403110"/>
                  </a:moveTo>
                  <a:lnTo>
                    <a:pt x="808685" y="398856"/>
                  </a:lnTo>
                  <a:lnTo>
                    <a:pt x="804900" y="401408"/>
                  </a:lnTo>
                  <a:lnTo>
                    <a:pt x="804265" y="406819"/>
                  </a:lnTo>
                  <a:lnTo>
                    <a:pt x="808799" y="411099"/>
                  </a:lnTo>
                  <a:lnTo>
                    <a:pt x="808799" y="407111"/>
                  </a:lnTo>
                  <a:lnTo>
                    <a:pt x="812800" y="406311"/>
                  </a:lnTo>
                  <a:lnTo>
                    <a:pt x="813600" y="403110"/>
                  </a:lnTo>
                  <a:close/>
                </a:path>
                <a:path w="1108709" h="883284">
                  <a:moveTo>
                    <a:pt x="827989" y="786739"/>
                  </a:moveTo>
                  <a:lnTo>
                    <a:pt x="820470" y="784085"/>
                  </a:lnTo>
                  <a:lnTo>
                    <a:pt x="816991" y="778141"/>
                  </a:lnTo>
                  <a:lnTo>
                    <a:pt x="813816" y="771893"/>
                  </a:lnTo>
                  <a:lnTo>
                    <a:pt x="807199" y="768350"/>
                  </a:lnTo>
                  <a:lnTo>
                    <a:pt x="809066" y="775601"/>
                  </a:lnTo>
                  <a:lnTo>
                    <a:pt x="811898" y="782040"/>
                  </a:lnTo>
                  <a:lnTo>
                    <a:pt x="818388" y="793927"/>
                  </a:lnTo>
                  <a:lnTo>
                    <a:pt x="819188" y="789127"/>
                  </a:lnTo>
                  <a:lnTo>
                    <a:pt x="826389" y="790727"/>
                  </a:lnTo>
                  <a:lnTo>
                    <a:pt x="827989" y="786739"/>
                  </a:lnTo>
                  <a:close/>
                </a:path>
                <a:path w="1108709" h="883284">
                  <a:moveTo>
                    <a:pt x="835177" y="710806"/>
                  </a:moveTo>
                  <a:lnTo>
                    <a:pt x="833780" y="705294"/>
                  </a:lnTo>
                  <a:lnTo>
                    <a:pt x="833577" y="700214"/>
                  </a:lnTo>
                  <a:lnTo>
                    <a:pt x="833374" y="698449"/>
                  </a:lnTo>
                  <a:lnTo>
                    <a:pt x="831977" y="702818"/>
                  </a:lnTo>
                  <a:lnTo>
                    <a:pt x="828090" y="706424"/>
                  </a:lnTo>
                  <a:lnTo>
                    <a:pt x="830884" y="712508"/>
                  </a:lnTo>
                  <a:lnTo>
                    <a:pt x="835012" y="715746"/>
                  </a:lnTo>
                  <a:lnTo>
                    <a:pt x="835177" y="710806"/>
                  </a:lnTo>
                  <a:close/>
                </a:path>
                <a:path w="1108709" h="883284">
                  <a:moveTo>
                    <a:pt x="857554" y="849071"/>
                  </a:moveTo>
                  <a:lnTo>
                    <a:pt x="851154" y="849871"/>
                  </a:lnTo>
                  <a:lnTo>
                    <a:pt x="847966" y="845083"/>
                  </a:lnTo>
                  <a:lnTo>
                    <a:pt x="841565" y="845870"/>
                  </a:lnTo>
                  <a:lnTo>
                    <a:pt x="847699" y="852474"/>
                  </a:lnTo>
                  <a:lnTo>
                    <a:pt x="847458" y="860259"/>
                  </a:lnTo>
                  <a:lnTo>
                    <a:pt x="847077" y="867460"/>
                  </a:lnTo>
                  <a:lnTo>
                    <a:pt x="852754" y="872248"/>
                  </a:lnTo>
                  <a:lnTo>
                    <a:pt x="852754" y="864260"/>
                  </a:lnTo>
                  <a:lnTo>
                    <a:pt x="851154" y="854671"/>
                  </a:lnTo>
                  <a:lnTo>
                    <a:pt x="857554" y="849071"/>
                  </a:lnTo>
                  <a:close/>
                </a:path>
                <a:path w="1108709" h="883284">
                  <a:moveTo>
                    <a:pt x="881532" y="239268"/>
                  </a:moveTo>
                  <a:lnTo>
                    <a:pt x="877531" y="232079"/>
                  </a:lnTo>
                  <a:lnTo>
                    <a:pt x="872744" y="227279"/>
                  </a:lnTo>
                  <a:lnTo>
                    <a:pt x="866343" y="227279"/>
                  </a:lnTo>
                  <a:lnTo>
                    <a:pt x="869543" y="236067"/>
                  </a:lnTo>
                  <a:lnTo>
                    <a:pt x="873544" y="240868"/>
                  </a:lnTo>
                  <a:lnTo>
                    <a:pt x="881532" y="239268"/>
                  </a:lnTo>
                  <a:close/>
                </a:path>
                <a:path w="1108709" h="883284">
                  <a:moveTo>
                    <a:pt x="1018997" y="723595"/>
                  </a:moveTo>
                  <a:lnTo>
                    <a:pt x="1005395" y="716851"/>
                  </a:lnTo>
                  <a:lnTo>
                    <a:pt x="1003706" y="719404"/>
                  </a:lnTo>
                  <a:lnTo>
                    <a:pt x="1009662" y="724052"/>
                  </a:lnTo>
                  <a:lnTo>
                    <a:pt x="1018997" y="723595"/>
                  </a:lnTo>
                  <a:close/>
                </a:path>
                <a:path w="1108709" h="883284">
                  <a:moveTo>
                    <a:pt x="1032586" y="167335"/>
                  </a:moveTo>
                  <a:lnTo>
                    <a:pt x="1030986" y="162547"/>
                  </a:lnTo>
                  <a:lnTo>
                    <a:pt x="1026185" y="164947"/>
                  </a:lnTo>
                  <a:lnTo>
                    <a:pt x="1018997" y="165747"/>
                  </a:lnTo>
                  <a:lnTo>
                    <a:pt x="1019797" y="170535"/>
                  </a:lnTo>
                  <a:lnTo>
                    <a:pt x="1024585" y="168135"/>
                  </a:lnTo>
                  <a:lnTo>
                    <a:pt x="1032586" y="167335"/>
                  </a:lnTo>
                  <a:close/>
                </a:path>
                <a:path w="1108709" h="883284">
                  <a:moveTo>
                    <a:pt x="1056932" y="623811"/>
                  </a:moveTo>
                  <a:lnTo>
                    <a:pt x="1051966" y="627189"/>
                  </a:lnTo>
                  <a:lnTo>
                    <a:pt x="1046086" y="634022"/>
                  </a:lnTo>
                  <a:lnTo>
                    <a:pt x="1044575" y="638086"/>
                  </a:lnTo>
                  <a:lnTo>
                    <a:pt x="1050163" y="640473"/>
                  </a:lnTo>
                  <a:lnTo>
                    <a:pt x="1055763" y="630885"/>
                  </a:lnTo>
                  <a:lnTo>
                    <a:pt x="1055763" y="630085"/>
                  </a:lnTo>
                  <a:lnTo>
                    <a:pt x="1056932" y="623811"/>
                  </a:lnTo>
                  <a:close/>
                </a:path>
                <a:path w="1108709" h="883284">
                  <a:moveTo>
                    <a:pt x="1108506" y="554164"/>
                  </a:moveTo>
                  <a:lnTo>
                    <a:pt x="1106906" y="550164"/>
                  </a:lnTo>
                  <a:lnTo>
                    <a:pt x="1104506" y="550964"/>
                  </a:lnTo>
                  <a:lnTo>
                    <a:pt x="1102106" y="550964"/>
                  </a:lnTo>
                  <a:lnTo>
                    <a:pt x="1101318" y="547763"/>
                  </a:lnTo>
                  <a:lnTo>
                    <a:pt x="1098918" y="548563"/>
                  </a:lnTo>
                  <a:lnTo>
                    <a:pt x="1095717" y="550164"/>
                  </a:lnTo>
                  <a:lnTo>
                    <a:pt x="1093317" y="550964"/>
                  </a:lnTo>
                  <a:lnTo>
                    <a:pt x="1093685" y="557860"/>
                  </a:lnTo>
                  <a:lnTo>
                    <a:pt x="1095616" y="564146"/>
                  </a:lnTo>
                  <a:lnTo>
                    <a:pt x="1098600" y="566254"/>
                  </a:lnTo>
                  <a:lnTo>
                    <a:pt x="1102106" y="560552"/>
                  </a:lnTo>
                  <a:lnTo>
                    <a:pt x="1099718" y="561352"/>
                  </a:lnTo>
                  <a:lnTo>
                    <a:pt x="1097318" y="561352"/>
                  </a:lnTo>
                  <a:lnTo>
                    <a:pt x="1096518" y="558152"/>
                  </a:lnTo>
                  <a:lnTo>
                    <a:pt x="1100518" y="555764"/>
                  </a:lnTo>
                  <a:lnTo>
                    <a:pt x="1108506" y="55416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089376" y="9310306"/>
              <a:ext cx="977265" cy="930275"/>
            </a:xfrm>
            <a:custGeom>
              <a:avLst/>
              <a:gdLst/>
              <a:ahLst/>
              <a:cxnLst/>
              <a:rect l="l" t="t" r="r" b="b"/>
              <a:pathLst>
                <a:path w="977265" h="930275">
                  <a:moveTo>
                    <a:pt x="9220" y="212572"/>
                  </a:moveTo>
                  <a:lnTo>
                    <a:pt x="5740" y="208191"/>
                  </a:lnTo>
                  <a:lnTo>
                    <a:pt x="0" y="213245"/>
                  </a:lnTo>
                  <a:lnTo>
                    <a:pt x="4241" y="214490"/>
                  </a:lnTo>
                  <a:lnTo>
                    <a:pt x="9220" y="212572"/>
                  </a:lnTo>
                  <a:close/>
                </a:path>
                <a:path w="977265" h="930275">
                  <a:moveTo>
                    <a:pt x="100050" y="268935"/>
                  </a:moveTo>
                  <a:lnTo>
                    <a:pt x="95250" y="268135"/>
                  </a:lnTo>
                  <a:lnTo>
                    <a:pt x="95250" y="272923"/>
                  </a:lnTo>
                  <a:lnTo>
                    <a:pt x="93649" y="279323"/>
                  </a:lnTo>
                  <a:lnTo>
                    <a:pt x="98450" y="280924"/>
                  </a:lnTo>
                  <a:lnTo>
                    <a:pt x="98450" y="276123"/>
                  </a:lnTo>
                  <a:lnTo>
                    <a:pt x="100050" y="268935"/>
                  </a:lnTo>
                  <a:close/>
                </a:path>
                <a:path w="977265" h="930275">
                  <a:moveTo>
                    <a:pt x="100990" y="261543"/>
                  </a:moveTo>
                  <a:lnTo>
                    <a:pt x="96050" y="256146"/>
                  </a:lnTo>
                  <a:lnTo>
                    <a:pt x="91998" y="259740"/>
                  </a:lnTo>
                  <a:lnTo>
                    <a:pt x="96647" y="262140"/>
                  </a:lnTo>
                  <a:lnTo>
                    <a:pt x="100990" y="261543"/>
                  </a:lnTo>
                  <a:close/>
                </a:path>
                <a:path w="977265" h="930275">
                  <a:moveTo>
                    <a:pt x="112826" y="739673"/>
                  </a:moveTo>
                  <a:lnTo>
                    <a:pt x="107238" y="738073"/>
                  </a:lnTo>
                  <a:lnTo>
                    <a:pt x="107238" y="742873"/>
                  </a:lnTo>
                  <a:lnTo>
                    <a:pt x="100050" y="743661"/>
                  </a:lnTo>
                  <a:lnTo>
                    <a:pt x="106438" y="746061"/>
                  </a:lnTo>
                  <a:lnTo>
                    <a:pt x="111239" y="746861"/>
                  </a:lnTo>
                  <a:lnTo>
                    <a:pt x="112826" y="739673"/>
                  </a:lnTo>
                  <a:close/>
                </a:path>
                <a:path w="977265" h="930275">
                  <a:moveTo>
                    <a:pt x="132816" y="303301"/>
                  </a:moveTo>
                  <a:lnTo>
                    <a:pt x="125615" y="304101"/>
                  </a:lnTo>
                  <a:lnTo>
                    <a:pt x="116027" y="300901"/>
                  </a:lnTo>
                  <a:lnTo>
                    <a:pt x="114427" y="306501"/>
                  </a:lnTo>
                  <a:lnTo>
                    <a:pt x="121348" y="308013"/>
                  </a:lnTo>
                  <a:lnTo>
                    <a:pt x="126022" y="309689"/>
                  </a:lnTo>
                  <a:lnTo>
                    <a:pt x="129489" y="308965"/>
                  </a:lnTo>
                  <a:lnTo>
                    <a:pt x="132816" y="303301"/>
                  </a:lnTo>
                  <a:close/>
                </a:path>
                <a:path w="977265" h="930275">
                  <a:moveTo>
                    <a:pt x="162382" y="566242"/>
                  </a:moveTo>
                  <a:lnTo>
                    <a:pt x="156794" y="564642"/>
                  </a:lnTo>
                  <a:lnTo>
                    <a:pt x="153885" y="567410"/>
                  </a:lnTo>
                  <a:lnTo>
                    <a:pt x="148602" y="570039"/>
                  </a:lnTo>
                  <a:lnTo>
                    <a:pt x="145999" y="572960"/>
                  </a:lnTo>
                  <a:lnTo>
                    <a:pt x="151193" y="576630"/>
                  </a:lnTo>
                  <a:lnTo>
                    <a:pt x="151993" y="574230"/>
                  </a:lnTo>
                  <a:lnTo>
                    <a:pt x="151993" y="571830"/>
                  </a:lnTo>
                  <a:lnTo>
                    <a:pt x="155994" y="572630"/>
                  </a:lnTo>
                  <a:lnTo>
                    <a:pt x="156794" y="575830"/>
                  </a:lnTo>
                  <a:lnTo>
                    <a:pt x="155994" y="580631"/>
                  </a:lnTo>
                  <a:lnTo>
                    <a:pt x="159981" y="581431"/>
                  </a:lnTo>
                  <a:lnTo>
                    <a:pt x="159981" y="575030"/>
                  </a:lnTo>
                  <a:lnTo>
                    <a:pt x="162382" y="566242"/>
                  </a:lnTo>
                  <a:close/>
                </a:path>
                <a:path w="977265" h="930275">
                  <a:moveTo>
                    <a:pt x="164782" y="302501"/>
                  </a:moveTo>
                  <a:lnTo>
                    <a:pt x="159181" y="300901"/>
                  </a:lnTo>
                  <a:lnTo>
                    <a:pt x="159981" y="305701"/>
                  </a:lnTo>
                  <a:lnTo>
                    <a:pt x="152793" y="307289"/>
                  </a:lnTo>
                  <a:lnTo>
                    <a:pt x="158381" y="308889"/>
                  </a:lnTo>
                  <a:lnTo>
                    <a:pt x="163182" y="309689"/>
                  </a:lnTo>
                  <a:lnTo>
                    <a:pt x="164782" y="302501"/>
                  </a:lnTo>
                  <a:close/>
                </a:path>
                <a:path w="977265" h="930275">
                  <a:moveTo>
                    <a:pt x="172770" y="195402"/>
                  </a:moveTo>
                  <a:lnTo>
                    <a:pt x="164566" y="191579"/>
                  </a:lnTo>
                  <a:lnTo>
                    <a:pt x="161683" y="195402"/>
                  </a:lnTo>
                  <a:lnTo>
                    <a:pt x="164338" y="199224"/>
                  </a:lnTo>
                  <a:lnTo>
                    <a:pt x="172770" y="195402"/>
                  </a:lnTo>
                  <a:close/>
                </a:path>
                <a:path w="977265" h="930275">
                  <a:moveTo>
                    <a:pt x="174663" y="664133"/>
                  </a:moveTo>
                  <a:lnTo>
                    <a:pt x="171170" y="659752"/>
                  </a:lnTo>
                  <a:lnTo>
                    <a:pt x="165442" y="664806"/>
                  </a:lnTo>
                  <a:lnTo>
                    <a:pt x="169672" y="666038"/>
                  </a:lnTo>
                  <a:lnTo>
                    <a:pt x="174663" y="664133"/>
                  </a:lnTo>
                  <a:close/>
                </a:path>
                <a:path w="977265" h="930275">
                  <a:moveTo>
                    <a:pt x="174993" y="370801"/>
                  </a:moveTo>
                  <a:lnTo>
                    <a:pt x="171170" y="369239"/>
                  </a:lnTo>
                  <a:lnTo>
                    <a:pt x="167347" y="373049"/>
                  </a:lnTo>
                  <a:lnTo>
                    <a:pt x="171170" y="380022"/>
                  </a:lnTo>
                  <a:lnTo>
                    <a:pt x="174993" y="370801"/>
                  </a:lnTo>
                  <a:close/>
                </a:path>
                <a:path w="977265" h="930275">
                  <a:moveTo>
                    <a:pt x="180594" y="243624"/>
                  </a:moveTo>
                  <a:lnTo>
                    <a:pt x="176771" y="241858"/>
                  </a:lnTo>
                  <a:lnTo>
                    <a:pt x="172948" y="245643"/>
                  </a:lnTo>
                  <a:lnTo>
                    <a:pt x="176771" y="252945"/>
                  </a:lnTo>
                  <a:lnTo>
                    <a:pt x="180594" y="243624"/>
                  </a:lnTo>
                  <a:close/>
                </a:path>
                <a:path w="977265" h="930275">
                  <a:moveTo>
                    <a:pt x="182791" y="212686"/>
                  </a:moveTo>
                  <a:lnTo>
                    <a:pt x="180759" y="208191"/>
                  </a:lnTo>
                  <a:lnTo>
                    <a:pt x="176047" y="205498"/>
                  </a:lnTo>
                  <a:lnTo>
                    <a:pt x="178968" y="209384"/>
                  </a:lnTo>
                  <a:lnTo>
                    <a:pt x="182791" y="212686"/>
                  </a:lnTo>
                  <a:close/>
                </a:path>
                <a:path w="977265" h="930275">
                  <a:moveTo>
                    <a:pt x="201142" y="217373"/>
                  </a:moveTo>
                  <a:lnTo>
                    <a:pt x="197548" y="212991"/>
                  </a:lnTo>
                  <a:lnTo>
                    <a:pt x="192151" y="218046"/>
                  </a:lnTo>
                  <a:lnTo>
                    <a:pt x="196354" y="219278"/>
                  </a:lnTo>
                  <a:lnTo>
                    <a:pt x="201142" y="217373"/>
                  </a:lnTo>
                  <a:close/>
                </a:path>
                <a:path w="977265" h="930275">
                  <a:moveTo>
                    <a:pt x="201942" y="657733"/>
                  </a:moveTo>
                  <a:lnTo>
                    <a:pt x="198348" y="653351"/>
                  </a:lnTo>
                  <a:lnTo>
                    <a:pt x="192951" y="658418"/>
                  </a:lnTo>
                  <a:lnTo>
                    <a:pt x="197154" y="659650"/>
                  </a:lnTo>
                  <a:lnTo>
                    <a:pt x="201942" y="657733"/>
                  </a:lnTo>
                  <a:close/>
                </a:path>
                <a:path w="977265" h="930275">
                  <a:moveTo>
                    <a:pt x="233514" y="667740"/>
                  </a:moveTo>
                  <a:lnTo>
                    <a:pt x="228714" y="667740"/>
                  </a:lnTo>
                  <a:lnTo>
                    <a:pt x="220357" y="661898"/>
                  </a:lnTo>
                  <a:lnTo>
                    <a:pt x="223621" y="667740"/>
                  </a:lnTo>
                  <a:lnTo>
                    <a:pt x="230632" y="673582"/>
                  </a:lnTo>
                  <a:lnTo>
                    <a:pt x="233514" y="667740"/>
                  </a:lnTo>
                  <a:close/>
                </a:path>
                <a:path w="977265" h="930275">
                  <a:moveTo>
                    <a:pt x="235915" y="808405"/>
                  </a:moveTo>
                  <a:lnTo>
                    <a:pt x="230314" y="807605"/>
                  </a:lnTo>
                  <a:lnTo>
                    <a:pt x="226314" y="800417"/>
                  </a:lnTo>
                  <a:lnTo>
                    <a:pt x="222326" y="807605"/>
                  </a:lnTo>
                  <a:lnTo>
                    <a:pt x="227914" y="808405"/>
                  </a:lnTo>
                  <a:lnTo>
                    <a:pt x="231914" y="815594"/>
                  </a:lnTo>
                  <a:lnTo>
                    <a:pt x="235915" y="808405"/>
                  </a:lnTo>
                  <a:close/>
                </a:path>
                <a:path w="977265" h="930275">
                  <a:moveTo>
                    <a:pt x="238925" y="776681"/>
                  </a:moveTo>
                  <a:lnTo>
                    <a:pt x="234315" y="770839"/>
                  </a:lnTo>
                  <a:lnTo>
                    <a:pt x="230149" y="774890"/>
                  </a:lnTo>
                  <a:lnTo>
                    <a:pt x="234607" y="777430"/>
                  </a:lnTo>
                  <a:lnTo>
                    <a:pt x="238925" y="776681"/>
                  </a:lnTo>
                  <a:close/>
                </a:path>
                <a:path w="977265" h="930275">
                  <a:moveTo>
                    <a:pt x="248691" y="434365"/>
                  </a:moveTo>
                  <a:lnTo>
                    <a:pt x="247904" y="426377"/>
                  </a:lnTo>
                  <a:lnTo>
                    <a:pt x="239102" y="426377"/>
                  </a:lnTo>
                  <a:lnTo>
                    <a:pt x="239102" y="430377"/>
                  </a:lnTo>
                  <a:lnTo>
                    <a:pt x="238302" y="434365"/>
                  </a:lnTo>
                  <a:lnTo>
                    <a:pt x="238302" y="438365"/>
                  </a:lnTo>
                  <a:lnTo>
                    <a:pt x="246303" y="439166"/>
                  </a:lnTo>
                  <a:lnTo>
                    <a:pt x="248691" y="434365"/>
                  </a:lnTo>
                  <a:close/>
                </a:path>
                <a:path w="977265" h="930275">
                  <a:moveTo>
                    <a:pt x="251091" y="447154"/>
                  </a:moveTo>
                  <a:lnTo>
                    <a:pt x="242303" y="447154"/>
                  </a:lnTo>
                  <a:lnTo>
                    <a:pt x="235915" y="448754"/>
                  </a:lnTo>
                  <a:lnTo>
                    <a:pt x="232714" y="454355"/>
                  </a:lnTo>
                  <a:lnTo>
                    <a:pt x="242303" y="455955"/>
                  </a:lnTo>
                  <a:lnTo>
                    <a:pt x="249491" y="454355"/>
                  </a:lnTo>
                  <a:lnTo>
                    <a:pt x="251091" y="447154"/>
                  </a:lnTo>
                  <a:close/>
                </a:path>
                <a:path w="977265" h="930275">
                  <a:moveTo>
                    <a:pt x="263029" y="624852"/>
                  </a:moveTo>
                  <a:lnTo>
                    <a:pt x="259880" y="620585"/>
                  </a:lnTo>
                  <a:lnTo>
                    <a:pt x="254038" y="625309"/>
                  </a:lnTo>
                  <a:lnTo>
                    <a:pt x="258089" y="626579"/>
                  </a:lnTo>
                  <a:lnTo>
                    <a:pt x="263029" y="624852"/>
                  </a:lnTo>
                  <a:close/>
                </a:path>
                <a:path w="977265" h="930275">
                  <a:moveTo>
                    <a:pt x="266280" y="524687"/>
                  </a:moveTo>
                  <a:lnTo>
                    <a:pt x="258292" y="521487"/>
                  </a:lnTo>
                  <a:lnTo>
                    <a:pt x="257492" y="526275"/>
                  </a:lnTo>
                  <a:lnTo>
                    <a:pt x="249491" y="530275"/>
                  </a:lnTo>
                  <a:lnTo>
                    <a:pt x="257492" y="533476"/>
                  </a:lnTo>
                  <a:lnTo>
                    <a:pt x="258292" y="528675"/>
                  </a:lnTo>
                  <a:lnTo>
                    <a:pt x="266280" y="524687"/>
                  </a:lnTo>
                  <a:close/>
                </a:path>
                <a:path w="977265" h="930275">
                  <a:moveTo>
                    <a:pt x="302526" y="693254"/>
                  </a:moveTo>
                  <a:lnTo>
                    <a:pt x="299046" y="689317"/>
                  </a:lnTo>
                  <a:lnTo>
                    <a:pt x="293319" y="693928"/>
                  </a:lnTo>
                  <a:lnTo>
                    <a:pt x="297548" y="695020"/>
                  </a:lnTo>
                  <a:lnTo>
                    <a:pt x="302526" y="693254"/>
                  </a:lnTo>
                  <a:close/>
                </a:path>
                <a:path w="977265" h="930275">
                  <a:moveTo>
                    <a:pt x="302641" y="405180"/>
                  </a:moveTo>
                  <a:lnTo>
                    <a:pt x="299046" y="400799"/>
                  </a:lnTo>
                  <a:lnTo>
                    <a:pt x="293649" y="405866"/>
                  </a:lnTo>
                  <a:lnTo>
                    <a:pt x="297853" y="407098"/>
                  </a:lnTo>
                  <a:lnTo>
                    <a:pt x="302641" y="405180"/>
                  </a:lnTo>
                  <a:close/>
                </a:path>
                <a:path w="977265" h="930275">
                  <a:moveTo>
                    <a:pt x="308635" y="11582"/>
                  </a:moveTo>
                  <a:lnTo>
                    <a:pt x="303847" y="10782"/>
                  </a:lnTo>
                  <a:lnTo>
                    <a:pt x="303847" y="15582"/>
                  </a:lnTo>
                  <a:lnTo>
                    <a:pt x="301447" y="21971"/>
                  </a:lnTo>
                  <a:lnTo>
                    <a:pt x="307035" y="23571"/>
                  </a:lnTo>
                  <a:lnTo>
                    <a:pt x="307035" y="18783"/>
                  </a:lnTo>
                  <a:lnTo>
                    <a:pt x="308635" y="11582"/>
                  </a:lnTo>
                  <a:close/>
                </a:path>
                <a:path w="977265" h="930275">
                  <a:moveTo>
                    <a:pt x="310235" y="714895"/>
                  </a:moveTo>
                  <a:lnTo>
                    <a:pt x="305435" y="714095"/>
                  </a:lnTo>
                  <a:lnTo>
                    <a:pt x="306235" y="718896"/>
                  </a:lnTo>
                  <a:lnTo>
                    <a:pt x="303847" y="726084"/>
                  </a:lnTo>
                  <a:lnTo>
                    <a:pt x="308635" y="726884"/>
                  </a:lnTo>
                  <a:lnTo>
                    <a:pt x="308635" y="722083"/>
                  </a:lnTo>
                  <a:lnTo>
                    <a:pt x="310235" y="714895"/>
                  </a:lnTo>
                  <a:close/>
                </a:path>
                <a:path w="977265" h="930275">
                  <a:moveTo>
                    <a:pt x="313436" y="167436"/>
                  </a:moveTo>
                  <a:lnTo>
                    <a:pt x="305435" y="167436"/>
                  </a:lnTo>
                  <a:lnTo>
                    <a:pt x="298246" y="169024"/>
                  </a:lnTo>
                  <a:lnTo>
                    <a:pt x="295046" y="174625"/>
                  </a:lnTo>
                  <a:lnTo>
                    <a:pt x="304647" y="176225"/>
                  </a:lnTo>
                  <a:lnTo>
                    <a:pt x="311835" y="174625"/>
                  </a:lnTo>
                  <a:lnTo>
                    <a:pt x="313436" y="167436"/>
                  </a:lnTo>
                  <a:close/>
                </a:path>
                <a:path w="977265" h="930275">
                  <a:moveTo>
                    <a:pt x="315036" y="551053"/>
                  </a:moveTo>
                  <a:lnTo>
                    <a:pt x="310235" y="550252"/>
                  </a:lnTo>
                  <a:lnTo>
                    <a:pt x="310235" y="555053"/>
                  </a:lnTo>
                  <a:lnTo>
                    <a:pt x="307835" y="561441"/>
                  </a:lnTo>
                  <a:lnTo>
                    <a:pt x="313436" y="563041"/>
                  </a:lnTo>
                  <a:lnTo>
                    <a:pt x="313436" y="558253"/>
                  </a:lnTo>
                  <a:lnTo>
                    <a:pt x="315036" y="551053"/>
                  </a:lnTo>
                  <a:close/>
                </a:path>
                <a:path w="977265" h="930275">
                  <a:moveTo>
                    <a:pt x="319024" y="830783"/>
                  </a:moveTo>
                  <a:lnTo>
                    <a:pt x="314236" y="829983"/>
                  </a:lnTo>
                  <a:lnTo>
                    <a:pt x="315036" y="834783"/>
                  </a:lnTo>
                  <a:lnTo>
                    <a:pt x="312635" y="841971"/>
                  </a:lnTo>
                  <a:lnTo>
                    <a:pt x="317423" y="842772"/>
                  </a:lnTo>
                  <a:lnTo>
                    <a:pt x="317423" y="837971"/>
                  </a:lnTo>
                  <a:lnTo>
                    <a:pt x="319024" y="830783"/>
                  </a:lnTo>
                  <a:close/>
                </a:path>
                <a:path w="977265" h="930275">
                  <a:moveTo>
                    <a:pt x="320255" y="789724"/>
                  </a:moveTo>
                  <a:lnTo>
                    <a:pt x="318223" y="785228"/>
                  </a:lnTo>
                  <a:lnTo>
                    <a:pt x="313512" y="782523"/>
                  </a:lnTo>
                  <a:lnTo>
                    <a:pt x="316433" y="786422"/>
                  </a:lnTo>
                  <a:lnTo>
                    <a:pt x="320255" y="789724"/>
                  </a:lnTo>
                  <a:close/>
                </a:path>
                <a:path w="977265" h="930275">
                  <a:moveTo>
                    <a:pt x="321424" y="575830"/>
                  </a:moveTo>
                  <a:lnTo>
                    <a:pt x="316636" y="575030"/>
                  </a:lnTo>
                  <a:lnTo>
                    <a:pt x="317423" y="579831"/>
                  </a:lnTo>
                  <a:lnTo>
                    <a:pt x="315036" y="587019"/>
                  </a:lnTo>
                  <a:lnTo>
                    <a:pt x="319824" y="587819"/>
                  </a:lnTo>
                  <a:lnTo>
                    <a:pt x="319824" y="583018"/>
                  </a:lnTo>
                  <a:lnTo>
                    <a:pt x="321424" y="575830"/>
                  </a:lnTo>
                  <a:close/>
                </a:path>
                <a:path w="977265" h="930275">
                  <a:moveTo>
                    <a:pt x="335889" y="761746"/>
                  </a:moveTo>
                  <a:lnTo>
                    <a:pt x="333413" y="757250"/>
                  </a:lnTo>
                  <a:lnTo>
                    <a:pt x="329145" y="754557"/>
                  </a:lnTo>
                  <a:lnTo>
                    <a:pt x="332219" y="758456"/>
                  </a:lnTo>
                  <a:lnTo>
                    <a:pt x="335889" y="761746"/>
                  </a:lnTo>
                  <a:close/>
                </a:path>
                <a:path w="977265" h="930275">
                  <a:moveTo>
                    <a:pt x="361010" y="899210"/>
                  </a:moveTo>
                  <a:lnTo>
                    <a:pt x="358990" y="894715"/>
                  </a:lnTo>
                  <a:lnTo>
                    <a:pt x="354266" y="892022"/>
                  </a:lnTo>
                  <a:lnTo>
                    <a:pt x="357187" y="895921"/>
                  </a:lnTo>
                  <a:lnTo>
                    <a:pt x="361010" y="899210"/>
                  </a:lnTo>
                  <a:close/>
                </a:path>
                <a:path w="977265" h="930275">
                  <a:moveTo>
                    <a:pt x="365379" y="427177"/>
                  </a:moveTo>
                  <a:lnTo>
                    <a:pt x="359791" y="425577"/>
                  </a:lnTo>
                  <a:lnTo>
                    <a:pt x="359791" y="430377"/>
                  </a:lnTo>
                  <a:lnTo>
                    <a:pt x="353390" y="431977"/>
                  </a:lnTo>
                  <a:lnTo>
                    <a:pt x="358990" y="433565"/>
                  </a:lnTo>
                  <a:lnTo>
                    <a:pt x="363778" y="434365"/>
                  </a:lnTo>
                  <a:lnTo>
                    <a:pt x="365379" y="427177"/>
                  </a:lnTo>
                  <a:close/>
                </a:path>
                <a:path w="977265" h="930275">
                  <a:moveTo>
                    <a:pt x="370878" y="408432"/>
                  </a:moveTo>
                  <a:lnTo>
                    <a:pt x="366179" y="405599"/>
                  </a:lnTo>
                  <a:lnTo>
                    <a:pt x="365823" y="411022"/>
                  </a:lnTo>
                  <a:lnTo>
                    <a:pt x="362089" y="415391"/>
                  </a:lnTo>
                  <a:lnTo>
                    <a:pt x="359994" y="418858"/>
                  </a:lnTo>
                  <a:lnTo>
                    <a:pt x="364578" y="421589"/>
                  </a:lnTo>
                  <a:lnTo>
                    <a:pt x="367080" y="418299"/>
                  </a:lnTo>
                  <a:lnTo>
                    <a:pt x="370179" y="413296"/>
                  </a:lnTo>
                  <a:lnTo>
                    <a:pt x="370878" y="408432"/>
                  </a:lnTo>
                  <a:close/>
                </a:path>
                <a:path w="977265" h="930275">
                  <a:moveTo>
                    <a:pt x="385648" y="830364"/>
                  </a:moveTo>
                  <a:lnTo>
                    <a:pt x="382168" y="825982"/>
                  </a:lnTo>
                  <a:lnTo>
                    <a:pt x="376428" y="831049"/>
                  </a:lnTo>
                  <a:lnTo>
                    <a:pt x="380669" y="832281"/>
                  </a:lnTo>
                  <a:lnTo>
                    <a:pt x="385648" y="830364"/>
                  </a:lnTo>
                  <a:close/>
                </a:path>
                <a:path w="977265" h="930275">
                  <a:moveTo>
                    <a:pt x="396976" y="440918"/>
                  </a:moveTo>
                  <a:lnTo>
                    <a:pt x="394957" y="435965"/>
                  </a:lnTo>
                  <a:lnTo>
                    <a:pt x="390232" y="433717"/>
                  </a:lnTo>
                  <a:lnTo>
                    <a:pt x="393153" y="437769"/>
                  </a:lnTo>
                  <a:lnTo>
                    <a:pt x="396976" y="440918"/>
                  </a:lnTo>
                  <a:close/>
                </a:path>
                <a:path w="977265" h="930275">
                  <a:moveTo>
                    <a:pt x="422922" y="665340"/>
                  </a:moveTo>
                  <a:lnTo>
                    <a:pt x="417334" y="663740"/>
                  </a:lnTo>
                  <a:lnTo>
                    <a:pt x="417334" y="668540"/>
                  </a:lnTo>
                  <a:lnTo>
                    <a:pt x="410133" y="670140"/>
                  </a:lnTo>
                  <a:lnTo>
                    <a:pt x="416534" y="671741"/>
                  </a:lnTo>
                  <a:lnTo>
                    <a:pt x="421322" y="672541"/>
                  </a:lnTo>
                  <a:lnTo>
                    <a:pt x="422922" y="665340"/>
                  </a:lnTo>
                  <a:close/>
                </a:path>
                <a:path w="977265" h="930275">
                  <a:moveTo>
                    <a:pt x="428332" y="929335"/>
                  </a:moveTo>
                  <a:lnTo>
                    <a:pt x="423722" y="923493"/>
                  </a:lnTo>
                  <a:lnTo>
                    <a:pt x="419569" y="927531"/>
                  </a:lnTo>
                  <a:lnTo>
                    <a:pt x="424027" y="930084"/>
                  </a:lnTo>
                  <a:lnTo>
                    <a:pt x="428332" y="929335"/>
                  </a:lnTo>
                  <a:close/>
                </a:path>
                <a:path w="977265" h="930275">
                  <a:moveTo>
                    <a:pt x="431711" y="85115"/>
                  </a:moveTo>
                  <a:lnTo>
                    <a:pt x="423964" y="81407"/>
                  </a:lnTo>
                  <a:lnTo>
                    <a:pt x="421220" y="85407"/>
                  </a:lnTo>
                  <a:lnTo>
                    <a:pt x="423735" y="89268"/>
                  </a:lnTo>
                  <a:lnTo>
                    <a:pt x="431711" y="85115"/>
                  </a:lnTo>
                  <a:close/>
                </a:path>
                <a:path w="977265" h="930275">
                  <a:moveTo>
                    <a:pt x="437134" y="1574"/>
                  </a:moveTo>
                  <a:lnTo>
                    <a:pt x="433311" y="0"/>
                  </a:lnTo>
                  <a:lnTo>
                    <a:pt x="429488" y="3822"/>
                  </a:lnTo>
                  <a:lnTo>
                    <a:pt x="433311" y="10782"/>
                  </a:lnTo>
                  <a:lnTo>
                    <a:pt x="437134" y="1574"/>
                  </a:lnTo>
                  <a:close/>
                </a:path>
                <a:path w="977265" h="930275">
                  <a:moveTo>
                    <a:pt x="438912" y="900315"/>
                  </a:moveTo>
                  <a:lnTo>
                    <a:pt x="433311" y="899515"/>
                  </a:lnTo>
                  <a:lnTo>
                    <a:pt x="429323" y="892327"/>
                  </a:lnTo>
                  <a:lnTo>
                    <a:pt x="425323" y="899515"/>
                  </a:lnTo>
                  <a:lnTo>
                    <a:pt x="430911" y="900315"/>
                  </a:lnTo>
                  <a:lnTo>
                    <a:pt x="434911" y="907503"/>
                  </a:lnTo>
                  <a:lnTo>
                    <a:pt x="438912" y="900315"/>
                  </a:lnTo>
                  <a:close/>
                </a:path>
                <a:path w="977265" h="930275">
                  <a:moveTo>
                    <a:pt x="460489" y="914704"/>
                  </a:moveTo>
                  <a:lnTo>
                    <a:pt x="455688" y="913904"/>
                  </a:lnTo>
                  <a:lnTo>
                    <a:pt x="455688" y="918692"/>
                  </a:lnTo>
                  <a:lnTo>
                    <a:pt x="454088" y="925093"/>
                  </a:lnTo>
                  <a:lnTo>
                    <a:pt x="458889" y="926693"/>
                  </a:lnTo>
                  <a:lnTo>
                    <a:pt x="458889" y="921893"/>
                  </a:lnTo>
                  <a:lnTo>
                    <a:pt x="460489" y="914704"/>
                  </a:lnTo>
                  <a:close/>
                </a:path>
                <a:path w="977265" h="930275">
                  <a:moveTo>
                    <a:pt x="466369" y="601345"/>
                  </a:moveTo>
                  <a:lnTo>
                    <a:pt x="462889" y="597408"/>
                  </a:lnTo>
                  <a:lnTo>
                    <a:pt x="457149" y="602018"/>
                  </a:lnTo>
                  <a:lnTo>
                    <a:pt x="461391" y="603110"/>
                  </a:lnTo>
                  <a:lnTo>
                    <a:pt x="466369" y="601345"/>
                  </a:lnTo>
                  <a:close/>
                </a:path>
                <a:path w="977265" h="930275">
                  <a:moveTo>
                    <a:pt x="468947" y="580072"/>
                  </a:moveTo>
                  <a:lnTo>
                    <a:pt x="464489" y="576630"/>
                  </a:lnTo>
                  <a:lnTo>
                    <a:pt x="462889" y="582231"/>
                  </a:lnTo>
                  <a:lnTo>
                    <a:pt x="456488" y="583018"/>
                  </a:lnTo>
                  <a:lnTo>
                    <a:pt x="454888" y="588619"/>
                  </a:lnTo>
                  <a:lnTo>
                    <a:pt x="461670" y="588772"/>
                  </a:lnTo>
                  <a:lnTo>
                    <a:pt x="467182" y="585025"/>
                  </a:lnTo>
                  <a:lnTo>
                    <a:pt x="468947" y="580072"/>
                  </a:lnTo>
                  <a:close/>
                </a:path>
                <a:path w="977265" h="930275">
                  <a:moveTo>
                    <a:pt x="471982" y="184111"/>
                  </a:moveTo>
                  <a:lnTo>
                    <a:pt x="469277" y="177825"/>
                  </a:lnTo>
                  <a:lnTo>
                    <a:pt x="461187" y="183210"/>
                  </a:lnTo>
                  <a:lnTo>
                    <a:pt x="465683" y="185610"/>
                  </a:lnTo>
                  <a:lnTo>
                    <a:pt x="471982" y="184111"/>
                  </a:lnTo>
                  <a:close/>
                </a:path>
                <a:path w="977265" h="930275">
                  <a:moveTo>
                    <a:pt x="496874" y="542074"/>
                  </a:moveTo>
                  <a:lnTo>
                    <a:pt x="494855" y="537464"/>
                  </a:lnTo>
                  <a:lnTo>
                    <a:pt x="490131" y="535114"/>
                  </a:lnTo>
                  <a:lnTo>
                    <a:pt x="493052" y="538962"/>
                  </a:lnTo>
                  <a:lnTo>
                    <a:pt x="496874" y="542074"/>
                  </a:lnTo>
                  <a:close/>
                </a:path>
                <a:path w="977265" h="930275">
                  <a:moveTo>
                    <a:pt x="518033" y="252145"/>
                  </a:moveTo>
                  <a:lnTo>
                    <a:pt x="512432" y="250545"/>
                  </a:lnTo>
                  <a:lnTo>
                    <a:pt x="513232" y="255346"/>
                  </a:lnTo>
                  <a:lnTo>
                    <a:pt x="506044" y="256946"/>
                  </a:lnTo>
                  <a:lnTo>
                    <a:pt x="511632" y="258546"/>
                  </a:lnTo>
                  <a:lnTo>
                    <a:pt x="516432" y="259346"/>
                  </a:lnTo>
                  <a:lnTo>
                    <a:pt x="518033" y="252145"/>
                  </a:lnTo>
                  <a:close/>
                </a:path>
                <a:path w="977265" h="930275">
                  <a:moveTo>
                    <a:pt x="524573" y="55346"/>
                  </a:moveTo>
                  <a:lnTo>
                    <a:pt x="519633" y="49949"/>
                  </a:lnTo>
                  <a:lnTo>
                    <a:pt x="515581" y="53543"/>
                  </a:lnTo>
                  <a:lnTo>
                    <a:pt x="520230" y="55943"/>
                  </a:lnTo>
                  <a:lnTo>
                    <a:pt x="524573" y="55346"/>
                  </a:lnTo>
                  <a:close/>
                </a:path>
                <a:path w="977265" h="930275">
                  <a:moveTo>
                    <a:pt x="525843" y="128955"/>
                  </a:moveTo>
                  <a:lnTo>
                    <a:pt x="521423" y="126377"/>
                  </a:lnTo>
                  <a:lnTo>
                    <a:pt x="517309" y="128727"/>
                  </a:lnTo>
                  <a:lnTo>
                    <a:pt x="522020" y="136258"/>
                  </a:lnTo>
                  <a:lnTo>
                    <a:pt x="525843" y="128955"/>
                  </a:lnTo>
                  <a:close/>
                </a:path>
                <a:path w="977265" h="930275">
                  <a:moveTo>
                    <a:pt x="535609" y="75526"/>
                  </a:moveTo>
                  <a:lnTo>
                    <a:pt x="528421" y="74726"/>
                  </a:lnTo>
                  <a:lnTo>
                    <a:pt x="523621" y="77914"/>
                  </a:lnTo>
                  <a:lnTo>
                    <a:pt x="521233" y="82715"/>
                  </a:lnTo>
                  <a:lnTo>
                    <a:pt x="529221" y="83515"/>
                  </a:lnTo>
                  <a:lnTo>
                    <a:pt x="533222" y="80314"/>
                  </a:lnTo>
                  <a:lnTo>
                    <a:pt x="535609" y="75526"/>
                  </a:lnTo>
                  <a:close/>
                </a:path>
                <a:path w="977265" h="930275">
                  <a:moveTo>
                    <a:pt x="559333" y="595630"/>
                  </a:moveTo>
                  <a:lnTo>
                    <a:pt x="557187" y="591019"/>
                  </a:lnTo>
                  <a:lnTo>
                    <a:pt x="552805" y="588657"/>
                  </a:lnTo>
                  <a:lnTo>
                    <a:pt x="555688" y="592518"/>
                  </a:lnTo>
                  <a:lnTo>
                    <a:pt x="559333" y="595630"/>
                  </a:lnTo>
                  <a:close/>
                </a:path>
                <a:path w="977265" h="930275">
                  <a:moveTo>
                    <a:pt x="594906" y="355841"/>
                  </a:moveTo>
                  <a:lnTo>
                    <a:pt x="589965" y="350456"/>
                  </a:lnTo>
                  <a:lnTo>
                    <a:pt x="585914" y="354050"/>
                  </a:lnTo>
                  <a:lnTo>
                    <a:pt x="590562" y="356450"/>
                  </a:lnTo>
                  <a:lnTo>
                    <a:pt x="594906" y="355841"/>
                  </a:lnTo>
                  <a:close/>
                </a:path>
                <a:path w="977265" h="930275">
                  <a:moveTo>
                    <a:pt x="644309" y="861949"/>
                  </a:moveTo>
                  <a:lnTo>
                    <a:pt x="638708" y="860348"/>
                  </a:lnTo>
                  <a:lnTo>
                    <a:pt x="638708" y="864349"/>
                  </a:lnTo>
                  <a:lnTo>
                    <a:pt x="632320" y="865949"/>
                  </a:lnTo>
                  <a:lnTo>
                    <a:pt x="637908" y="868349"/>
                  </a:lnTo>
                  <a:lnTo>
                    <a:pt x="642708" y="869149"/>
                  </a:lnTo>
                  <a:lnTo>
                    <a:pt x="644309" y="861949"/>
                  </a:lnTo>
                  <a:close/>
                </a:path>
                <a:path w="977265" h="930275">
                  <a:moveTo>
                    <a:pt x="645109" y="839571"/>
                  </a:moveTo>
                  <a:lnTo>
                    <a:pt x="637108" y="838771"/>
                  </a:lnTo>
                  <a:lnTo>
                    <a:pt x="633120" y="841971"/>
                  </a:lnTo>
                  <a:lnTo>
                    <a:pt x="630720" y="846772"/>
                  </a:lnTo>
                  <a:lnTo>
                    <a:pt x="638708" y="847559"/>
                  </a:lnTo>
                  <a:lnTo>
                    <a:pt x="642708" y="844372"/>
                  </a:lnTo>
                  <a:lnTo>
                    <a:pt x="645109" y="839571"/>
                  </a:lnTo>
                  <a:close/>
                </a:path>
                <a:path w="977265" h="930275">
                  <a:moveTo>
                    <a:pt x="662292" y="894308"/>
                  </a:moveTo>
                  <a:lnTo>
                    <a:pt x="658685" y="889927"/>
                  </a:lnTo>
                  <a:lnTo>
                    <a:pt x="653300" y="894981"/>
                  </a:lnTo>
                  <a:lnTo>
                    <a:pt x="657491" y="896213"/>
                  </a:lnTo>
                  <a:lnTo>
                    <a:pt x="662292" y="894308"/>
                  </a:lnTo>
                  <a:close/>
                </a:path>
                <a:path w="977265" h="930275">
                  <a:moveTo>
                    <a:pt x="667905" y="755357"/>
                  </a:moveTo>
                  <a:lnTo>
                    <a:pt x="665886" y="750862"/>
                  </a:lnTo>
                  <a:lnTo>
                    <a:pt x="661162" y="748157"/>
                  </a:lnTo>
                  <a:lnTo>
                    <a:pt x="664083" y="752055"/>
                  </a:lnTo>
                  <a:lnTo>
                    <a:pt x="667905" y="755357"/>
                  </a:lnTo>
                  <a:close/>
                </a:path>
                <a:path w="977265" h="930275">
                  <a:moveTo>
                    <a:pt x="689864" y="120281"/>
                  </a:moveTo>
                  <a:lnTo>
                    <a:pt x="684263" y="118681"/>
                  </a:lnTo>
                  <a:lnTo>
                    <a:pt x="684263" y="122682"/>
                  </a:lnTo>
                  <a:lnTo>
                    <a:pt x="677875" y="124269"/>
                  </a:lnTo>
                  <a:lnTo>
                    <a:pt x="683463" y="126669"/>
                  </a:lnTo>
                  <a:lnTo>
                    <a:pt x="688263" y="127469"/>
                  </a:lnTo>
                  <a:lnTo>
                    <a:pt x="689864" y="120281"/>
                  </a:lnTo>
                  <a:close/>
                </a:path>
                <a:path w="977265" h="930275">
                  <a:moveTo>
                    <a:pt x="689940" y="419684"/>
                  </a:moveTo>
                  <a:lnTo>
                    <a:pt x="687463" y="415188"/>
                  </a:lnTo>
                  <a:lnTo>
                    <a:pt x="683196" y="412496"/>
                  </a:lnTo>
                  <a:lnTo>
                    <a:pt x="686269" y="416382"/>
                  </a:lnTo>
                  <a:lnTo>
                    <a:pt x="689940" y="419684"/>
                  </a:lnTo>
                  <a:close/>
                </a:path>
                <a:path w="977265" h="930275">
                  <a:moveTo>
                    <a:pt x="711441" y="106692"/>
                  </a:moveTo>
                  <a:lnTo>
                    <a:pt x="703453" y="103492"/>
                  </a:lnTo>
                  <a:lnTo>
                    <a:pt x="702652" y="108292"/>
                  </a:lnTo>
                  <a:lnTo>
                    <a:pt x="694651" y="112280"/>
                  </a:lnTo>
                  <a:lnTo>
                    <a:pt x="702652" y="115481"/>
                  </a:lnTo>
                  <a:lnTo>
                    <a:pt x="703453" y="110693"/>
                  </a:lnTo>
                  <a:lnTo>
                    <a:pt x="711441" y="106692"/>
                  </a:lnTo>
                  <a:close/>
                </a:path>
                <a:path w="977265" h="930275">
                  <a:moveTo>
                    <a:pt x="728167" y="130517"/>
                  </a:moveTo>
                  <a:lnTo>
                    <a:pt x="724230" y="125069"/>
                  </a:lnTo>
                  <a:lnTo>
                    <a:pt x="723430" y="127469"/>
                  </a:lnTo>
                  <a:lnTo>
                    <a:pt x="723430" y="129870"/>
                  </a:lnTo>
                  <a:lnTo>
                    <a:pt x="719429" y="129070"/>
                  </a:lnTo>
                  <a:lnTo>
                    <a:pt x="719429" y="124269"/>
                  </a:lnTo>
                  <a:lnTo>
                    <a:pt x="721029" y="117081"/>
                  </a:lnTo>
                  <a:lnTo>
                    <a:pt x="716229" y="116281"/>
                  </a:lnTo>
                  <a:lnTo>
                    <a:pt x="715441" y="118681"/>
                  </a:lnTo>
                  <a:lnTo>
                    <a:pt x="715441" y="121081"/>
                  </a:lnTo>
                  <a:lnTo>
                    <a:pt x="711441" y="120281"/>
                  </a:lnTo>
                  <a:lnTo>
                    <a:pt x="711441" y="122669"/>
                  </a:lnTo>
                  <a:lnTo>
                    <a:pt x="710641" y="125869"/>
                  </a:lnTo>
                  <a:lnTo>
                    <a:pt x="710641" y="128270"/>
                  </a:lnTo>
                  <a:lnTo>
                    <a:pt x="717486" y="130911"/>
                  </a:lnTo>
                  <a:lnTo>
                    <a:pt x="724623" y="132067"/>
                  </a:lnTo>
                  <a:lnTo>
                    <a:pt x="728167" y="130517"/>
                  </a:lnTo>
                  <a:close/>
                </a:path>
                <a:path w="977265" h="930275">
                  <a:moveTo>
                    <a:pt x="729170" y="410197"/>
                  </a:moveTo>
                  <a:lnTo>
                    <a:pt x="724230" y="404799"/>
                  </a:lnTo>
                  <a:lnTo>
                    <a:pt x="720178" y="408393"/>
                  </a:lnTo>
                  <a:lnTo>
                    <a:pt x="724827" y="410794"/>
                  </a:lnTo>
                  <a:lnTo>
                    <a:pt x="729170" y="410197"/>
                  </a:lnTo>
                  <a:close/>
                </a:path>
                <a:path w="977265" h="930275">
                  <a:moveTo>
                    <a:pt x="738606" y="69926"/>
                  </a:moveTo>
                  <a:lnTo>
                    <a:pt x="733018" y="68326"/>
                  </a:lnTo>
                  <a:lnTo>
                    <a:pt x="733018" y="73126"/>
                  </a:lnTo>
                  <a:lnTo>
                    <a:pt x="726630" y="73926"/>
                  </a:lnTo>
                  <a:lnTo>
                    <a:pt x="732218" y="76327"/>
                  </a:lnTo>
                  <a:lnTo>
                    <a:pt x="737019" y="77114"/>
                  </a:lnTo>
                  <a:lnTo>
                    <a:pt x="738606" y="69926"/>
                  </a:lnTo>
                  <a:close/>
                </a:path>
                <a:path w="977265" h="930275">
                  <a:moveTo>
                    <a:pt x="756996" y="736473"/>
                  </a:moveTo>
                  <a:lnTo>
                    <a:pt x="752195" y="735672"/>
                  </a:lnTo>
                  <a:lnTo>
                    <a:pt x="752195" y="740473"/>
                  </a:lnTo>
                  <a:lnTo>
                    <a:pt x="749795" y="747661"/>
                  </a:lnTo>
                  <a:lnTo>
                    <a:pt x="755396" y="748461"/>
                  </a:lnTo>
                  <a:lnTo>
                    <a:pt x="755396" y="743661"/>
                  </a:lnTo>
                  <a:lnTo>
                    <a:pt x="756996" y="736473"/>
                  </a:lnTo>
                  <a:close/>
                </a:path>
                <a:path w="977265" h="930275">
                  <a:moveTo>
                    <a:pt x="760425" y="413537"/>
                  </a:moveTo>
                  <a:lnTo>
                    <a:pt x="755396" y="411187"/>
                  </a:lnTo>
                  <a:lnTo>
                    <a:pt x="749528" y="410057"/>
                  </a:lnTo>
                  <a:lnTo>
                    <a:pt x="744410" y="408101"/>
                  </a:lnTo>
                  <a:lnTo>
                    <a:pt x="742581" y="407479"/>
                  </a:lnTo>
                  <a:lnTo>
                    <a:pt x="746607" y="410387"/>
                  </a:lnTo>
                  <a:lnTo>
                    <a:pt x="748309" y="415239"/>
                  </a:lnTo>
                  <a:lnTo>
                    <a:pt x="755497" y="415594"/>
                  </a:lnTo>
                  <a:lnTo>
                    <a:pt x="760425" y="413537"/>
                  </a:lnTo>
                  <a:close/>
                </a:path>
                <a:path w="977265" h="930275">
                  <a:moveTo>
                    <a:pt x="766584" y="831583"/>
                  </a:moveTo>
                  <a:lnTo>
                    <a:pt x="759498" y="829525"/>
                  </a:lnTo>
                  <a:lnTo>
                    <a:pt x="754291" y="823493"/>
                  </a:lnTo>
                  <a:lnTo>
                    <a:pt x="749833" y="819111"/>
                  </a:lnTo>
                  <a:lnTo>
                    <a:pt x="745007" y="821994"/>
                  </a:lnTo>
                  <a:lnTo>
                    <a:pt x="750290" y="825855"/>
                  </a:lnTo>
                  <a:lnTo>
                    <a:pt x="754900" y="832485"/>
                  </a:lnTo>
                  <a:lnTo>
                    <a:pt x="759955" y="836269"/>
                  </a:lnTo>
                  <a:lnTo>
                    <a:pt x="766584" y="831583"/>
                  </a:lnTo>
                  <a:close/>
                </a:path>
                <a:path w="977265" h="930275">
                  <a:moveTo>
                    <a:pt x="780173" y="202603"/>
                  </a:moveTo>
                  <a:lnTo>
                    <a:pt x="772972" y="194602"/>
                  </a:lnTo>
                  <a:lnTo>
                    <a:pt x="772185" y="193802"/>
                  </a:lnTo>
                  <a:lnTo>
                    <a:pt x="766724" y="190068"/>
                  </a:lnTo>
                  <a:lnTo>
                    <a:pt x="768083" y="195707"/>
                  </a:lnTo>
                  <a:lnTo>
                    <a:pt x="772287" y="203581"/>
                  </a:lnTo>
                  <a:lnTo>
                    <a:pt x="775373" y="206590"/>
                  </a:lnTo>
                  <a:lnTo>
                    <a:pt x="780173" y="202603"/>
                  </a:lnTo>
                  <a:close/>
                </a:path>
                <a:path w="977265" h="930275">
                  <a:moveTo>
                    <a:pt x="795642" y="179006"/>
                  </a:moveTo>
                  <a:lnTo>
                    <a:pt x="792162" y="174625"/>
                  </a:lnTo>
                  <a:lnTo>
                    <a:pt x="786422" y="179679"/>
                  </a:lnTo>
                  <a:lnTo>
                    <a:pt x="790663" y="180924"/>
                  </a:lnTo>
                  <a:lnTo>
                    <a:pt x="795642" y="179006"/>
                  </a:lnTo>
                  <a:close/>
                </a:path>
                <a:path w="977265" h="930275">
                  <a:moveTo>
                    <a:pt x="847305" y="264934"/>
                  </a:moveTo>
                  <a:lnTo>
                    <a:pt x="835050" y="273253"/>
                  </a:lnTo>
                  <a:lnTo>
                    <a:pt x="836815" y="275729"/>
                  </a:lnTo>
                  <a:lnTo>
                    <a:pt x="843826" y="272808"/>
                  </a:lnTo>
                  <a:lnTo>
                    <a:pt x="847305" y="264934"/>
                  </a:lnTo>
                  <a:close/>
                </a:path>
                <a:path w="977265" h="930275">
                  <a:moveTo>
                    <a:pt x="887552" y="652640"/>
                  </a:moveTo>
                  <a:lnTo>
                    <a:pt x="884072" y="654151"/>
                  </a:lnTo>
                  <a:lnTo>
                    <a:pt x="878332" y="656132"/>
                  </a:lnTo>
                  <a:lnTo>
                    <a:pt x="869988" y="657948"/>
                  </a:lnTo>
                  <a:lnTo>
                    <a:pt x="865073" y="660679"/>
                  </a:lnTo>
                  <a:lnTo>
                    <a:pt x="869683" y="665340"/>
                  </a:lnTo>
                  <a:lnTo>
                    <a:pt x="875639" y="661911"/>
                  </a:lnTo>
                  <a:lnTo>
                    <a:pt x="883170" y="656450"/>
                  </a:lnTo>
                  <a:lnTo>
                    <a:pt x="887552" y="652640"/>
                  </a:lnTo>
                  <a:close/>
                </a:path>
                <a:path w="977265" h="930275">
                  <a:moveTo>
                    <a:pt x="920826" y="467144"/>
                  </a:moveTo>
                  <a:lnTo>
                    <a:pt x="914654" y="464667"/>
                  </a:lnTo>
                  <a:lnTo>
                    <a:pt x="908545" y="461746"/>
                  </a:lnTo>
                  <a:lnTo>
                    <a:pt x="903185" y="457923"/>
                  </a:lnTo>
                  <a:lnTo>
                    <a:pt x="899248" y="452755"/>
                  </a:lnTo>
                  <a:lnTo>
                    <a:pt x="897661" y="459143"/>
                  </a:lnTo>
                  <a:lnTo>
                    <a:pt x="891260" y="459143"/>
                  </a:lnTo>
                  <a:lnTo>
                    <a:pt x="889660" y="464743"/>
                  </a:lnTo>
                  <a:lnTo>
                    <a:pt x="898804" y="462419"/>
                  </a:lnTo>
                  <a:lnTo>
                    <a:pt x="906449" y="465937"/>
                  </a:lnTo>
                  <a:lnTo>
                    <a:pt x="913485" y="469455"/>
                  </a:lnTo>
                  <a:lnTo>
                    <a:pt x="920826" y="467144"/>
                  </a:lnTo>
                  <a:close/>
                </a:path>
                <a:path w="977265" h="930275">
                  <a:moveTo>
                    <a:pt x="977074" y="658876"/>
                  </a:moveTo>
                  <a:lnTo>
                    <a:pt x="972781" y="656551"/>
                  </a:lnTo>
                  <a:lnTo>
                    <a:pt x="970330" y="659320"/>
                  </a:lnTo>
                  <a:lnTo>
                    <a:pt x="965187" y="661949"/>
                  </a:lnTo>
                  <a:lnTo>
                    <a:pt x="962444" y="664870"/>
                  </a:lnTo>
                  <a:lnTo>
                    <a:pt x="967181" y="668540"/>
                  </a:lnTo>
                  <a:lnTo>
                    <a:pt x="969187" y="664425"/>
                  </a:lnTo>
                  <a:lnTo>
                    <a:pt x="974178" y="661352"/>
                  </a:lnTo>
                  <a:lnTo>
                    <a:pt x="977074" y="65887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987217" y="9225978"/>
              <a:ext cx="830580" cy="993775"/>
            </a:xfrm>
            <a:custGeom>
              <a:avLst/>
              <a:gdLst/>
              <a:ahLst/>
              <a:cxnLst/>
              <a:rect l="l" t="t" r="r" b="b"/>
              <a:pathLst>
                <a:path w="830580" h="993775">
                  <a:moveTo>
                    <a:pt x="12788" y="471551"/>
                  </a:moveTo>
                  <a:lnTo>
                    <a:pt x="8801" y="467550"/>
                  </a:lnTo>
                  <a:lnTo>
                    <a:pt x="4800" y="465950"/>
                  </a:lnTo>
                  <a:lnTo>
                    <a:pt x="0" y="471551"/>
                  </a:lnTo>
                  <a:lnTo>
                    <a:pt x="4000" y="474738"/>
                  </a:lnTo>
                  <a:lnTo>
                    <a:pt x="6400" y="469950"/>
                  </a:lnTo>
                  <a:lnTo>
                    <a:pt x="12788" y="471551"/>
                  </a:lnTo>
                  <a:close/>
                </a:path>
                <a:path w="830580" h="993775">
                  <a:moveTo>
                    <a:pt x="50647" y="350113"/>
                  </a:moveTo>
                  <a:lnTo>
                    <a:pt x="49758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47" y="350113"/>
                  </a:lnTo>
                  <a:close/>
                </a:path>
                <a:path w="830580" h="993775">
                  <a:moveTo>
                    <a:pt x="53949" y="50850"/>
                  </a:moveTo>
                  <a:lnTo>
                    <a:pt x="53555" y="37566"/>
                  </a:lnTo>
                  <a:lnTo>
                    <a:pt x="51155" y="42367"/>
                  </a:lnTo>
                  <a:lnTo>
                    <a:pt x="44754" y="37566"/>
                  </a:lnTo>
                  <a:lnTo>
                    <a:pt x="41567" y="40767"/>
                  </a:lnTo>
                  <a:lnTo>
                    <a:pt x="47459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55" y="64744"/>
                  </a:lnTo>
                  <a:lnTo>
                    <a:pt x="53555" y="57683"/>
                  </a:lnTo>
                  <a:lnTo>
                    <a:pt x="53949" y="50850"/>
                  </a:lnTo>
                  <a:close/>
                </a:path>
                <a:path w="830580" h="993775">
                  <a:moveTo>
                    <a:pt x="81470" y="333324"/>
                  </a:moveTo>
                  <a:lnTo>
                    <a:pt x="80721" y="328688"/>
                  </a:lnTo>
                  <a:lnTo>
                    <a:pt x="78778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830580" h="993775">
                  <a:moveTo>
                    <a:pt x="103200" y="200609"/>
                  </a:moveTo>
                  <a:lnTo>
                    <a:pt x="99771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310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830580" h="993775">
                  <a:moveTo>
                    <a:pt x="108191" y="588276"/>
                  </a:moveTo>
                  <a:lnTo>
                    <a:pt x="107302" y="583641"/>
                  </a:lnTo>
                  <a:lnTo>
                    <a:pt x="105498" y="579285"/>
                  </a:lnTo>
                  <a:lnTo>
                    <a:pt x="105498" y="584238"/>
                  </a:lnTo>
                  <a:lnTo>
                    <a:pt x="108191" y="588276"/>
                  </a:lnTo>
                  <a:close/>
                </a:path>
                <a:path w="830580" h="993775">
                  <a:moveTo>
                    <a:pt x="123875" y="185420"/>
                  </a:moveTo>
                  <a:lnTo>
                    <a:pt x="119888" y="180632"/>
                  </a:lnTo>
                  <a:lnTo>
                    <a:pt x="115887" y="179031"/>
                  </a:lnTo>
                  <a:lnTo>
                    <a:pt x="111099" y="184619"/>
                  </a:lnTo>
                  <a:lnTo>
                    <a:pt x="115087" y="187820"/>
                  </a:lnTo>
                  <a:lnTo>
                    <a:pt x="117487" y="183832"/>
                  </a:lnTo>
                  <a:lnTo>
                    <a:pt x="123875" y="185420"/>
                  </a:lnTo>
                  <a:close/>
                </a:path>
                <a:path w="830580" h="993775">
                  <a:moveTo>
                    <a:pt x="145757" y="329336"/>
                  </a:moveTo>
                  <a:lnTo>
                    <a:pt x="144856" y="324688"/>
                  </a:lnTo>
                  <a:lnTo>
                    <a:pt x="143065" y="320344"/>
                  </a:lnTo>
                  <a:lnTo>
                    <a:pt x="143065" y="325285"/>
                  </a:lnTo>
                  <a:lnTo>
                    <a:pt x="145757" y="329336"/>
                  </a:lnTo>
                  <a:close/>
                </a:path>
                <a:path w="830580" h="993775">
                  <a:moveTo>
                    <a:pt x="150736" y="187731"/>
                  </a:moveTo>
                  <a:lnTo>
                    <a:pt x="147561" y="183730"/>
                  </a:lnTo>
                  <a:lnTo>
                    <a:pt x="143319" y="182562"/>
                  </a:lnTo>
                  <a:lnTo>
                    <a:pt x="145465" y="189420"/>
                  </a:lnTo>
                  <a:lnTo>
                    <a:pt x="150736" y="187731"/>
                  </a:lnTo>
                  <a:close/>
                </a:path>
                <a:path w="830580" h="993775">
                  <a:moveTo>
                    <a:pt x="169240" y="679259"/>
                  </a:moveTo>
                  <a:lnTo>
                    <a:pt x="166243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40" y="679259"/>
                  </a:lnTo>
                  <a:close/>
                </a:path>
                <a:path w="830580" h="993775">
                  <a:moveTo>
                    <a:pt x="195808" y="799223"/>
                  </a:moveTo>
                  <a:lnTo>
                    <a:pt x="191020" y="794423"/>
                  </a:lnTo>
                  <a:lnTo>
                    <a:pt x="187020" y="792835"/>
                  </a:lnTo>
                  <a:lnTo>
                    <a:pt x="182219" y="798423"/>
                  </a:lnTo>
                  <a:lnTo>
                    <a:pt x="186220" y="801624"/>
                  </a:lnTo>
                  <a:lnTo>
                    <a:pt x="188620" y="797623"/>
                  </a:lnTo>
                  <a:lnTo>
                    <a:pt x="195808" y="799223"/>
                  </a:lnTo>
                  <a:close/>
                </a:path>
                <a:path w="830580" h="993775">
                  <a:moveTo>
                    <a:pt x="205397" y="259753"/>
                  </a:moveTo>
                  <a:lnTo>
                    <a:pt x="200609" y="256552"/>
                  </a:lnTo>
                  <a:lnTo>
                    <a:pt x="199009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609" y="264541"/>
                  </a:lnTo>
                  <a:lnTo>
                    <a:pt x="205397" y="259753"/>
                  </a:lnTo>
                  <a:close/>
                </a:path>
                <a:path w="830580" h="993775">
                  <a:moveTo>
                    <a:pt x="227774" y="171843"/>
                  </a:moveTo>
                  <a:lnTo>
                    <a:pt x="221386" y="167843"/>
                  </a:lnTo>
                  <a:lnTo>
                    <a:pt x="216585" y="169443"/>
                  </a:lnTo>
                  <a:lnTo>
                    <a:pt x="211797" y="172631"/>
                  </a:lnTo>
                  <a:lnTo>
                    <a:pt x="218986" y="175831"/>
                  </a:lnTo>
                  <a:lnTo>
                    <a:pt x="223786" y="175031"/>
                  </a:lnTo>
                  <a:lnTo>
                    <a:pt x="227774" y="171843"/>
                  </a:lnTo>
                  <a:close/>
                </a:path>
                <a:path w="830580" h="993775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41" y="414794"/>
                  </a:lnTo>
                  <a:lnTo>
                    <a:pt x="263779" y="416763"/>
                  </a:lnTo>
                  <a:lnTo>
                    <a:pt x="266446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830580" h="993775">
                  <a:moveTo>
                    <a:pt x="286067" y="294170"/>
                  </a:moveTo>
                  <a:lnTo>
                    <a:pt x="285318" y="289521"/>
                  </a:lnTo>
                  <a:lnTo>
                    <a:pt x="283375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830580" h="993775">
                  <a:moveTo>
                    <a:pt x="300507" y="857567"/>
                  </a:moveTo>
                  <a:lnTo>
                    <a:pt x="293319" y="855967"/>
                  </a:lnTo>
                  <a:lnTo>
                    <a:pt x="297307" y="846378"/>
                  </a:lnTo>
                  <a:lnTo>
                    <a:pt x="287718" y="848779"/>
                  </a:lnTo>
                  <a:lnTo>
                    <a:pt x="287807" y="854532"/>
                  </a:lnTo>
                  <a:lnTo>
                    <a:pt x="292608" y="858862"/>
                  </a:lnTo>
                  <a:lnTo>
                    <a:pt x="298170" y="860348"/>
                  </a:lnTo>
                  <a:lnTo>
                    <a:pt x="300507" y="857567"/>
                  </a:lnTo>
                  <a:close/>
                </a:path>
                <a:path w="830580" h="993775">
                  <a:moveTo>
                    <a:pt x="308800" y="481076"/>
                  </a:moveTo>
                  <a:lnTo>
                    <a:pt x="307898" y="476237"/>
                  </a:lnTo>
                  <a:lnTo>
                    <a:pt x="306095" y="471855"/>
                  </a:lnTo>
                  <a:lnTo>
                    <a:pt x="306095" y="477139"/>
                  </a:lnTo>
                  <a:lnTo>
                    <a:pt x="308800" y="481076"/>
                  </a:lnTo>
                  <a:close/>
                </a:path>
                <a:path w="830580" h="993775">
                  <a:moveTo>
                    <a:pt x="318884" y="566648"/>
                  </a:moveTo>
                  <a:lnTo>
                    <a:pt x="314667" y="560247"/>
                  </a:lnTo>
                  <a:lnTo>
                    <a:pt x="306705" y="562749"/>
                  </a:lnTo>
                  <a:lnTo>
                    <a:pt x="300228" y="569010"/>
                  </a:lnTo>
                  <a:lnTo>
                    <a:pt x="300507" y="573849"/>
                  </a:lnTo>
                  <a:lnTo>
                    <a:pt x="305066" y="570242"/>
                  </a:lnTo>
                  <a:lnTo>
                    <a:pt x="310591" y="572046"/>
                  </a:lnTo>
                  <a:lnTo>
                    <a:pt x="315683" y="572947"/>
                  </a:lnTo>
                  <a:lnTo>
                    <a:pt x="318884" y="566648"/>
                  </a:lnTo>
                  <a:close/>
                </a:path>
                <a:path w="830580" h="993775">
                  <a:moveTo>
                    <a:pt x="340410" y="554253"/>
                  </a:moveTo>
                  <a:lnTo>
                    <a:pt x="339661" y="549567"/>
                  </a:lnTo>
                  <a:lnTo>
                    <a:pt x="337718" y="545033"/>
                  </a:lnTo>
                  <a:lnTo>
                    <a:pt x="337273" y="549871"/>
                  </a:lnTo>
                  <a:lnTo>
                    <a:pt x="340410" y="554253"/>
                  </a:lnTo>
                  <a:close/>
                </a:path>
                <a:path w="830580" h="993775">
                  <a:moveTo>
                    <a:pt x="359651" y="216598"/>
                  </a:moveTo>
                  <a:lnTo>
                    <a:pt x="353250" y="212598"/>
                  </a:lnTo>
                  <a:lnTo>
                    <a:pt x="348462" y="214198"/>
                  </a:lnTo>
                  <a:lnTo>
                    <a:pt x="343662" y="217398"/>
                  </a:lnTo>
                  <a:lnTo>
                    <a:pt x="350062" y="221386"/>
                  </a:lnTo>
                  <a:lnTo>
                    <a:pt x="354850" y="219786"/>
                  </a:lnTo>
                  <a:lnTo>
                    <a:pt x="359651" y="216598"/>
                  </a:lnTo>
                  <a:close/>
                </a:path>
                <a:path w="830580" h="993775">
                  <a:moveTo>
                    <a:pt x="361467" y="164680"/>
                  </a:moveTo>
                  <a:lnTo>
                    <a:pt x="358254" y="161950"/>
                  </a:lnTo>
                  <a:lnTo>
                    <a:pt x="352933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830580" h="993775">
                  <a:moveTo>
                    <a:pt x="367639" y="199009"/>
                  </a:moveTo>
                  <a:lnTo>
                    <a:pt x="362839" y="195021"/>
                  </a:lnTo>
                  <a:lnTo>
                    <a:pt x="358851" y="193421"/>
                  </a:lnTo>
                  <a:lnTo>
                    <a:pt x="354050" y="199009"/>
                  </a:lnTo>
                  <a:lnTo>
                    <a:pt x="358051" y="202209"/>
                  </a:lnTo>
                  <a:lnTo>
                    <a:pt x="360451" y="197408"/>
                  </a:lnTo>
                  <a:lnTo>
                    <a:pt x="367639" y="199009"/>
                  </a:lnTo>
                  <a:close/>
                </a:path>
                <a:path w="830580" h="993775">
                  <a:moveTo>
                    <a:pt x="382778" y="684987"/>
                  </a:moveTo>
                  <a:lnTo>
                    <a:pt x="382028" y="680339"/>
                  </a:lnTo>
                  <a:lnTo>
                    <a:pt x="380072" y="675995"/>
                  </a:lnTo>
                  <a:lnTo>
                    <a:pt x="379628" y="680935"/>
                  </a:lnTo>
                  <a:lnTo>
                    <a:pt x="382778" y="684987"/>
                  </a:lnTo>
                  <a:close/>
                </a:path>
                <a:path w="830580" h="993775">
                  <a:moveTo>
                    <a:pt x="397205" y="520293"/>
                  </a:moveTo>
                  <a:lnTo>
                    <a:pt x="391033" y="517359"/>
                  </a:lnTo>
                  <a:lnTo>
                    <a:pt x="384327" y="518401"/>
                  </a:lnTo>
                  <a:lnTo>
                    <a:pt x="380466" y="521982"/>
                  </a:lnTo>
                  <a:lnTo>
                    <a:pt x="382828" y="526694"/>
                  </a:lnTo>
                  <a:lnTo>
                    <a:pt x="386816" y="521893"/>
                  </a:lnTo>
                  <a:lnTo>
                    <a:pt x="393217" y="524294"/>
                  </a:lnTo>
                  <a:lnTo>
                    <a:pt x="397205" y="520293"/>
                  </a:lnTo>
                  <a:close/>
                </a:path>
                <a:path w="830580" h="993775">
                  <a:moveTo>
                    <a:pt x="401434" y="506742"/>
                  </a:moveTo>
                  <a:lnTo>
                    <a:pt x="398208" y="504012"/>
                  </a:lnTo>
                  <a:lnTo>
                    <a:pt x="392887" y="503821"/>
                  </a:lnTo>
                  <a:lnTo>
                    <a:pt x="394017" y="509104"/>
                  </a:lnTo>
                  <a:lnTo>
                    <a:pt x="401434" y="506742"/>
                  </a:lnTo>
                  <a:close/>
                </a:path>
                <a:path w="830580" h="993775">
                  <a:moveTo>
                    <a:pt x="403085" y="710438"/>
                  </a:moveTo>
                  <a:lnTo>
                    <a:pt x="400405" y="705713"/>
                  </a:lnTo>
                  <a:lnTo>
                    <a:pt x="396671" y="707847"/>
                  </a:lnTo>
                  <a:lnTo>
                    <a:pt x="391515" y="711415"/>
                  </a:lnTo>
                  <a:lnTo>
                    <a:pt x="388607" y="715721"/>
                  </a:lnTo>
                  <a:lnTo>
                    <a:pt x="391617" y="720102"/>
                  </a:lnTo>
                  <a:lnTo>
                    <a:pt x="394335" y="715378"/>
                  </a:lnTo>
                  <a:lnTo>
                    <a:pt x="399605" y="712914"/>
                  </a:lnTo>
                  <a:lnTo>
                    <a:pt x="403085" y="710438"/>
                  </a:lnTo>
                  <a:close/>
                </a:path>
                <a:path w="830580" h="993775">
                  <a:moveTo>
                    <a:pt x="415594" y="701713"/>
                  </a:moveTo>
                  <a:lnTo>
                    <a:pt x="410794" y="696925"/>
                  </a:lnTo>
                  <a:lnTo>
                    <a:pt x="406806" y="695325"/>
                  </a:lnTo>
                  <a:lnTo>
                    <a:pt x="402005" y="700925"/>
                  </a:lnTo>
                  <a:lnTo>
                    <a:pt x="406006" y="704113"/>
                  </a:lnTo>
                  <a:lnTo>
                    <a:pt x="408393" y="700125"/>
                  </a:lnTo>
                  <a:lnTo>
                    <a:pt x="415594" y="701713"/>
                  </a:lnTo>
                  <a:close/>
                </a:path>
                <a:path w="830580" h="993775">
                  <a:moveTo>
                    <a:pt x="439572" y="961466"/>
                  </a:moveTo>
                  <a:lnTo>
                    <a:pt x="436448" y="957961"/>
                  </a:lnTo>
                  <a:lnTo>
                    <a:pt x="434378" y="951369"/>
                  </a:lnTo>
                  <a:lnTo>
                    <a:pt x="431698" y="947635"/>
                  </a:lnTo>
                  <a:lnTo>
                    <a:pt x="426783" y="952677"/>
                  </a:lnTo>
                  <a:lnTo>
                    <a:pt x="431571" y="953477"/>
                  </a:lnTo>
                  <a:lnTo>
                    <a:pt x="429183" y="957465"/>
                  </a:lnTo>
                  <a:lnTo>
                    <a:pt x="425983" y="960666"/>
                  </a:lnTo>
                  <a:lnTo>
                    <a:pt x="433971" y="959065"/>
                  </a:lnTo>
                  <a:lnTo>
                    <a:pt x="437172" y="967054"/>
                  </a:lnTo>
                  <a:lnTo>
                    <a:pt x="439572" y="961466"/>
                  </a:lnTo>
                  <a:close/>
                </a:path>
                <a:path w="830580" h="993775">
                  <a:moveTo>
                    <a:pt x="456577" y="748449"/>
                  </a:moveTo>
                  <a:lnTo>
                    <a:pt x="453351" y="745680"/>
                  </a:lnTo>
                  <a:lnTo>
                    <a:pt x="448030" y="745299"/>
                  </a:lnTo>
                  <a:lnTo>
                    <a:pt x="449160" y="750468"/>
                  </a:lnTo>
                  <a:lnTo>
                    <a:pt x="456577" y="748449"/>
                  </a:lnTo>
                  <a:close/>
                </a:path>
                <a:path w="830580" h="993775">
                  <a:moveTo>
                    <a:pt x="460578" y="958303"/>
                  </a:moveTo>
                  <a:lnTo>
                    <a:pt x="457352" y="955573"/>
                  </a:lnTo>
                  <a:lnTo>
                    <a:pt x="452031" y="955382"/>
                  </a:lnTo>
                  <a:lnTo>
                    <a:pt x="453161" y="960666"/>
                  </a:lnTo>
                  <a:lnTo>
                    <a:pt x="460578" y="958303"/>
                  </a:lnTo>
                  <a:close/>
                </a:path>
                <a:path w="830580" h="993775">
                  <a:moveTo>
                    <a:pt x="469087" y="975906"/>
                  </a:moveTo>
                  <a:lnTo>
                    <a:pt x="468337" y="971257"/>
                  </a:lnTo>
                  <a:lnTo>
                    <a:pt x="466394" y="966914"/>
                  </a:lnTo>
                  <a:lnTo>
                    <a:pt x="465937" y="971854"/>
                  </a:lnTo>
                  <a:lnTo>
                    <a:pt x="469087" y="975906"/>
                  </a:lnTo>
                  <a:close/>
                </a:path>
                <a:path w="830580" h="993775">
                  <a:moveTo>
                    <a:pt x="475538" y="463550"/>
                  </a:moveTo>
                  <a:lnTo>
                    <a:pt x="471538" y="459562"/>
                  </a:lnTo>
                  <a:lnTo>
                    <a:pt x="467537" y="457962"/>
                  </a:lnTo>
                  <a:lnTo>
                    <a:pt x="462749" y="463550"/>
                  </a:lnTo>
                  <a:lnTo>
                    <a:pt x="466737" y="466750"/>
                  </a:lnTo>
                  <a:lnTo>
                    <a:pt x="468337" y="461949"/>
                  </a:lnTo>
                  <a:lnTo>
                    <a:pt x="475538" y="463550"/>
                  </a:lnTo>
                  <a:close/>
                </a:path>
                <a:path w="830580" h="993775">
                  <a:moveTo>
                    <a:pt x="477431" y="990930"/>
                  </a:moveTo>
                  <a:lnTo>
                    <a:pt x="476872" y="986472"/>
                  </a:lnTo>
                  <a:lnTo>
                    <a:pt x="467537" y="987044"/>
                  </a:lnTo>
                  <a:lnTo>
                    <a:pt x="473049" y="993444"/>
                  </a:lnTo>
                  <a:lnTo>
                    <a:pt x="477431" y="990930"/>
                  </a:lnTo>
                  <a:close/>
                </a:path>
                <a:path w="830580" h="993775">
                  <a:moveTo>
                    <a:pt x="490715" y="932688"/>
                  </a:moveTo>
                  <a:lnTo>
                    <a:pt x="482625" y="939546"/>
                  </a:lnTo>
                  <a:lnTo>
                    <a:pt x="485317" y="942581"/>
                  </a:lnTo>
                  <a:lnTo>
                    <a:pt x="490715" y="940676"/>
                  </a:lnTo>
                  <a:lnTo>
                    <a:pt x="490715" y="932688"/>
                  </a:lnTo>
                  <a:close/>
                </a:path>
                <a:path w="830580" h="993775">
                  <a:moveTo>
                    <a:pt x="505701" y="71043"/>
                  </a:moveTo>
                  <a:lnTo>
                    <a:pt x="502704" y="67043"/>
                  </a:lnTo>
                  <a:lnTo>
                    <a:pt x="498513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830580" h="993775">
                  <a:moveTo>
                    <a:pt x="517093" y="602615"/>
                  </a:moveTo>
                  <a:lnTo>
                    <a:pt x="512292" y="599414"/>
                  </a:lnTo>
                  <a:lnTo>
                    <a:pt x="510692" y="604215"/>
                  </a:lnTo>
                  <a:lnTo>
                    <a:pt x="505904" y="609015"/>
                  </a:lnTo>
                  <a:lnTo>
                    <a:pt x="509905" y="612203"/>
                  </a:lnTo>
                  <a:lnTo>
                    <a:pt x="511492" y="607415"/>
                  </a:lnTo>
                  <a:lnTo>
                    <a:pt x="517093" y="602615"/>
                  </a:lnTo>
                  <a:close/>
                </a:path>
                <a:path w="830580" h="993775">
                  <a:moveTo>
                    <a:pt x="521881" y="741680"/>
                  </a:moveTo>
                  <a:lnTo>
                    <a:pt x="515493" y="737679"/>
                  </a:lnTo>
                  <a:lnTo>
                    <a:pt x="510692" y="740079"/>
                  </a:lnTo>
                  <a:lnTo>
                    <a:pt x="507504" y="748068"/>
                  </a:lnTo>
                  <a:lnTo>
                    <a:pt x="509905" y="749668"/>
                  </a:lnTo>
                  <a:lnTo>
                    <a:pt x="513092" y="750468"/>
                  </a:lnTo>
                  <a:lnTo>
                    <a:pt x="515493" y="752068"/>
                  </a:lnTo>
                  <a:lnTo>
                    <a:pt x="517093" y="748868"/>
                  </a:lnTo>
                  <a:lnTo>
                    <a:pt x="519493" y="744880"/>
                  </a:lnTo>
                  <a:lnTo>
                    <a:pt x="521881" y="741680"/>
                  </a:lnTo>
                  <a:close/>
                </a:path>
                <a:path w="830580" h="993775">
                  <a:moveTo>
                    <a:pt x="521881" y="577037"/>
                  </a:moveTo>
                  <a:lnTo>
                    <a:pt x="517893" y="573849"/>
                  </a:lnTo>
                  <a:lnTo>
                    <a:pt x="516293" y="578637"/>
                  </a:lnTo>
                  <a:lnTo>
                    <a:pt x="511492" y="583438"/>
                  </a:lnTo>
                  <a:lnTo>
                    <a:pt x="515493" y="586625"/>
                  </a:lnTo>
                  <a:lnTo>
                    <a:pt x="517093" y="581837"/>
                  </a:lnTo>
                  <a:lnTo>
                    <a:pt x="521881" y="577037"/>
                  </a:lnTo>
                  <a:close/>
                </a:path>
                <a:path w="830580" h="993775">
                  <a:moveTo>
                    <a:pt x="534670" y="728891"/>
                  </a:moveTo>
                  <a:lnTo>
                    <a:pt x="526681" y="723303"/>
                  </a:lnTo>
                  <a:lnTo>
                    <a:pt x="519493" y="722503"/>
                  </a:lnTo>
                  <a:lnTo>
                    <a:pt x="514692" y="728091"/>
                  </a:lnTo>
                  <a:lnTo>
                    <a:pt x="522681" y="731291"/>
                  </a:lnTo>
                  <a:lnTo>
                    <a:pt x="529082" y="732891"/>
                  </a:lnTo>
                  <a:lnTo>
                    <a:pt x="534670" y="728891"/>
                  </a:lnTo>
                  <a:close/>
                </a:path>
                <a:path w="830580" h="993775">
                  <a:moveTo>
                    <a:pt x="552259" y="8801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59" y="8801"/>
                  </a:lnTo>
                  <a:close/>
                </a:path>
                <a:path w="830580" h="993775">
                  <a:moveTo>
                    <a:pt x="554659" y="653770"/>
                  </a:moveTo>
                  <a:lnTo>
                    <a:pt x="549059" y="647369"/>
                  </a:lnTo>
                  <a:lnTo>
                    <a:pt x="545858" y="651370"/>
                  </a:lnTo>
                  <a:lnTo>
                    <a:pt x="537070" y="651370"/>
                  </a:lnTo>
                  <a:lnTo>
                    <a:pt x="542671" y="657758"/>
                  </a:lnTo>
                  <a:lnTo>
                    <a:pt x="545858" y="653770"/>
                  </a:lnTo>
                  <a:lnTo>
                    <a:pt x="554659" y="653770"/>
                  </a:lnTo>
                  <a:close/>
                </a:path>
                <a:path w="830580" h="993775">
                  <a:moveTo>
                    <a:pt x="555459" y="820000"/>
                  </a:moveTo>
                  <a:lnTo>
                    <a:pt x="547357" y="827201"/>
                  </a:lnTo>
                  <a:lnTo>
                    <a:pt x="550062" y="830199"/>
                  </a:lnTo>
                  <a:lnTo>
                    <a:pt x="555459" y="828090"/>
                  </a:lnTo>
                  <a:lnTo>
                    <a:pt x="555459" y="820000"/>
                  </a:lnTo>
                  <a:close/>
                </a:path>
                <a:path w="830580" h="993775">
                  <a:moveTo>
                    <a:pt x="555459" y="216598"/>
                  </a:moveTo>
                  <a:lnTo>
                    <a:pt x="551459" y="213398"/>
                  </a:lnTo>
                  <a:lnTo>
                    <a:pt x="549859" y="218198"/>
                  </a:lnTo>
                  <a:lnTo>
                    <a:pt x="545058" y="222986"/>
                  </a:lnTo>
                  <a:lnTo>
                    <a:pt x="549059" y="226187"/>
                  </a:lnTo>
                  <a:lnTo>
                    <a:pt x="550659" y="221386"/>
                  </a:lnTo>
                  <a:lnTo>
                    <a:pt x="555459" y="216598"/>
                  </a:lnTo>
                  <a:close/>
                </a:path>
                <a:path w="830580" h="993775">
                  <a:moveTo>
                    <a:pt x="569836" y="251764"/>
                  </a:moveTo>
                  <a:lnTo>
                    <a:pt x="565048" y="248564"/>
                  </a:lnTo>
                  <a:lnTo>
                    <a:pt x="564248" y="240576"/>
                  </a:lnTo>
                  <a:lnTo>
                    <a:pt x="557847" y="245364"/>
                  </a:lnTo>
                  <a:lnTo>
                    <a:pt x="561848" y="247764"/>
                  </a:lnTo>
                  <a:lnTo>
                    <a:pt x="562648" y="255752"/>
                  </a:lnTo>
                  <a:lnTo>
                    <a:pt x="569836" y="251764"/>
                  </a:lnTo>
                  <a:close/>
                </a:path>
                <a:path w="830580" h="993775">
                  <a:moveTo>
                    <a:pt x="582053" y="332054"/>
                  </a:moveTo>
                  <a:lnTo>
                    <a:pt x="578827" y="329285"/>
                  </a:lnTo>
                  <a:lnTo>
                    <a:pt x="573506" y="328904"/>
                  </a:lnTo>
                  <a:lnTo>
                    <a:pt x="574636" y="334073"/>
                  </a:lnTo>
                  <a:lnTo>
                    <a:pt x="582053" y="332054"/>
                  </a:lnTo>
                  <a:close/>
                </a:path>
                <a:path w="830580" h="993775">
                  <a:moveTo>
                    <a:pt x="588022" y="227698"/>
                  </a:moveTo>
                  <a:lnTo>
                    <a:pt x="585025" y="223685"/>
                  </a:lnTo>
                  <a:lnTo>
                    <a:pt x="580834" y="222529"/>
                  </a:lnTo>
                  <a:lnTo>
                    <a:pt x="582625" y="229387"/>
                  </a:lnTo>
                  <a:lnTo>
                    <a:pt x="588022" y="227698"/>
                  </a:lnTo>
                  <a:close/>
                </a:path>
                <a:path w="830580" h="993775">
                  <a:moveTo>
                    <a:pt x="588518" y="419646"/>
                  </a:moveTo>
                  <a:lnTo>
                    <a:pt x="587616" y="414997"/>
                  </a:lnTo>
                  <a:lnTo>
                    <a:pt x="585825" y="410654"/>
                  </a:lnTo>
                  <a:lnTo>
                    <a:pt x="585825" y="415594"/>
                  </a:lnTo>
                  <a:lnTo>
                    <a:pt x="588518" y="419646"/>
                  </a:lnTo>
                  <a:close/>
                </a:path>
                <a:path w="830580" h="993775">
                  <a:moveTo>
                    <a:pt x="592442" y="488708"/>
                  </a:moveTo>
                  <a:lnTo>
                    <a:pt x="589216" y="485927"/>
                  </a:lnTo>
                  <a:lnTo>
                    <a:pt x="583895" y="485559"/>
                  </a:lnTo>
                  <a:lnTo>
                    <a:pt x="585025" y="490728"/>
                  </a:lnTo>
                  <a:lnTo>
                    <a:pt x="592442" y="488708"/>
                  </a:lnTo>
                  <a:close/>
                </a:path>
                <a:path w="830580" h="993775">
                  <a:moveTo>
                    <a:pt x="595642" y="566229"/>
                  </a:moveTo>
                  <a:lnTo>
                    <a:pt x="592416" y="563460"/>
                  </a:lnTo>
                  <a:lnTo>
                    <a:pt x="587095" y="563079"/>
                  </a:lnTo>
                  <a:lnTo>
                    <a:pt x="588225" y="568248"/>
                  </a:lnTo>
                  <a:lnTo>
                    <a:pt x="595642" y="566229"/>
                  </a:lnTo>
                  <a:close/>
                </a:path>
                <a:path w="830580" h="993775">
                  <a:moveTo>
                    <a:pt x="596214" y="905522"/>
                  </a:moveTo>
                  <a:lnTo>
                    <a:pt x="593318" y="903312"/>
                  </a:lnTo>
                  <a:lnTo>
                    <a:pt x="590423" y="898626"/>
                  </a:lnTo>
                  <a:lnTo>
                    <a:pt x="587222" y="896188"/>
                  </a:lnTo>
                  <a:lnTo>
                    <a:pt x="583425" y="900722"/>
                  </a:lnTo>
                  <a:lnTo>
                    <a:pt x="587667" y="902487"/>
                  </a:lnTo>
                  <a:lnTo>
                    <a:pt x="591019" y="907021"/>
                  </a:lnTo>
                  <a:lnTo>
                    <a:pt x="593763" y="909599"/>
                  </a:lnTo>
                  <a:lnTo>
                    <a:pt x="596214" y="905522"/>
                  </a:lnTo>
                  <a:close/>
                </a:path>
                <a:path w="830580" h="993775">
                  <a:moveTo>
                    <a:pt x="597814" y="455561"/>
                  </a:moveTo>
                  <a:lnTo>
                    <a:pt x="593013" y="452361"/>
                  </a:lnTo>
                  <a:lnTo>
                    <a:pt x="591413" y="457161"/>
                  </a:lnTo>
                  <a:lnTo>
                    <a:pt x="586625" y="461949"/>
                  </a:lnTo>
                  <a:lnTo>
                    <a:pt x="590613" y="465150"/>
                  </a:lnTo>
                  <a:lnTo>
                    <a:pt x="592213" y="461149"/>
                  </a:lnTo>
                  <a:lnTo>
                    <a:pt x="597814" y="455561"/>
                  </a:lnTo>
                  <a:close/>
                </a:path>
                <a:path w="830580" h="993775">
                  <a:moveTo>
                    <a:pt x="615696" y="400799"/>
                  </a:moveTo>
                  <a:lnTo>
                    <a:pt x="614794" y="396113"/>
                  </a:lnTo>
                  <a:lnTo>
                    <a:pt x="612990" y="391579"/>
                  </a:lnTo>
                  <a:lnTo>
                    <a:pt x="612990" y="396417"/>
                  </a:lnTo>
                  <a:lnTo>
                    <a:pt x="615696" y="400799"/>
                  </a:lnTo>
                  <a:close/>
                </a:path>
                <a:path w="830580" h="993775">
                  <a:moveTo>
                    <a:pt x="630529" y="285711"/>
                  </a:moveTo>
                  <a:lnTo>
                    <a:pt x="629780" y="281025"/>
                  </a:lnTo>
                  <a:lnTo>
                    <a:pt x="627837" y="276491"/>
                  </a:lnTo>
                  <a:lnTo>
                    <a:pt x="627380" y="281330"/>
                  </a:lnTo>
                  <a:lnTo>
                    <a:pt x="630529" y="285711"/>
                  </a:lnTo>
                  <a:close/>
                </a:path>
                <a:path w="830580" h="993775">
                  <a:moveTo>
                    <a:pt x="635977" y="167754"/>
                  </a:moveTo>
                  <a:lnTo>
                    <a:pt x="632980" y="163741"/>
                  </a:lnTo>
                  <a:lnTo>
                    <a:pt x="628777" y="162585"/>
                  </a:lnTo>
                  <a:lnTo>
                    <a:pt x="630580" y="169443"/>
                  </a:lnTo>
                  <a:lnTo>
                    <a:pt x="635977" y="167754"/>
                  </a:lnTo>
                  <a:close/>
                </a:path>
                <a:path w="830580" h="993775">
                  <a:moveTo>
                    <a:pt x="643166" y="247675"/>
                  </a:moveTo>
                  <a:lnTo>
                    <a:pt x="640168" y="243662"/>
                  </a:lnTo>
                  <a:lnTo>
                    <a:pt x="635977" y="242506"/>
                  </a:lnTo>
                  <a:lnTo>
                    <a:pt x="637768" y="249364"/>
                  </a:lnTo>
                  <a:lnTo>
                    <a:pt x="643166" y="247675"/>
                  </a:lnTo>
                  <a:close/>
                </a:path>
                <a:path w="830580" h="993775">
                  <a:moveTo>
                    <a:pt x="643343" y="546722"/>
                  </a:moveTo>
                  <a:lnTo>
                    <a:pt x="643166" y="540283"/>
                  </a:lnTo>
                  <a:lnTo>
                    <a:pt x="639699" y="532041"/>
                  </a:lnTo>
                  <a:lnTo>
                    <a:pt x="634580" y="535482"/>
                  </a:lnTo>
                  <a:lnTo>
                    <a:pt x="634580" y="536282"/>
                  </a:lnTo>
                  <a:lnTo>
                    <a:pt x="638568" y="537883"/>
                  </a:lnTo>
                  <a:lnTo>
                    <a:pt x="643343" y="546722"/>
                  </a:lnTo>
                  <a:close/>
                </a:path>
                <a:path w="830580" h="993775">
                  <a:moveTo>
                    <a:pt x="644169" y="347662"/>
                  </a:moveTo>
                  <a:lnTo>
                    <a:pt x="639368" y="344474"/>
                  </a:lnTo>
                  <a:lnTo>
                    <a:pt x="637768" y="349262"/>
                  </a:lnTo>
                  <a:lnTo>
                    <a:pt x="632980" y="354063"/>
                  </a:lnTo>
                  <a:lnTo>
                    <a:pt x="636968" y="357251"/>
                  </a:lnTo>
                  <a:lnTo>
                    <a:pt x="639368" y="353263"/>
                  </a:lnTo>
                  <a:lnTo>
                    <a:pt x="644169" y="347662"/>
                  </a:lnTo>
                  <a:close/>
                </a:path>
                <a:path w="830580" h="993775">
                  <a:moveTo>
                    <a:pt x="665975" y="560628"/>
                  </a:moveTo>
                  <a:lnTo>
                    <a:pt x="662749" y="557860"/>
                  </a:lnTo>
                  <a:lnTo>
                    <a:pt x="657428" y="557479"/>
                  </a:lnTo>
                  <a:lnTo>
                    <a:pt x="658545" y="562660"/>
                  </a:lnTo>
                  <a:lnTo>
                    <a:pt x="665975" y="560628"/>
                  </a:lnTo>
                  <a:close/>
                </a:path>
                <a:path w="830580" h="993775">
                  <a:moveTo>
                    <a:pt x="668375" y="656564"/>
                  </a:moveTo>
                  <a:lnTo>
                    <a:pt x="664946" y="651370"/>
                  </a:lnTo>
                  <a:lnTo>
                    <a:pt x="663346" y="653770"/>
                  </a:lnTo>
                  <a:lnTo>
                    <a:pt x="661746" y="655358"/>
                  </a:lnTo>
                  <a:lnTo>
                    <a:pt x="658545" y="652970"/>
                  </a:lnTo>
                  <a:lnTo>
                    <a:pt x="659345" y="649770"/>
                  </a:lnTo>
                  <a:lnTo>
                    <a:pt x="663346" y="646569"/>
                  </a:lnTo>
                  <a:lnTo>
                    <a:pt x="659345" y="644169"/>
                  </a:lnTo>
                  <a:lnTo>
                    <a:pt x="656958" y="649770"/>
                  </a:lnTo>
                  <a:lnTo>
                    <a:pt x="649757" y="656158"/>
                  </a:lnTo>
                  <a:lnTo>
                    <a:pt x="654558" y="660158"/>
                  </a:lnTo>
                  <a:lnTo>
                    <a:pt x="658761" y="658558"/>
                  </a:lnTo>
                  <a:lnTo>
                    <a:pt x="664845" y="658164"/>
                  </a:lnTo>
                  <a:lnTo>
                    <a:pt x="668375" y="656564"/>
                  </a:lnTo>
                  <a:close/>
                </a:path>
                <a:path w="830580" h="993775">
                  <a:moveTo>
                    <a:pt x="687120" y="441083"/>
                  </a:moveTo>
                  <a:lnTo>
                    <a:pt x="684123" y="437083"/>
                  </a:lnTo>
                  <a:lnTo>
                    <a:pt x="679932" y="435914"/>
                  </a:lnTo>
                  <a:lnTo>
                    <a:pt x="681723" y="442772"/>
                  </a:lnTo>
                  <a:lnTo>
                    <a:pt x="687120" y="441083"/>
                  </a:lnTo>
                  <a:close/>
                </a:path>
                <a:path w="830580" h="993775">
                  <a:moveTo>
                    <a:pt x="693940" y="565429"/>
                  </a:moveTo>
                  <a:lnTo>
                    <a:pt x="690714" y="562660"/>
                  </a:lnTo>
                  <a:lnTo>
                    <a:pt x="685406" y="562279"/>
                  </a:lnTo>
                  <a:lnTo>
                    <a:pt x="686523" y="567448"/>
                  </a:lnTo>
                  <a:lnTo>
                    <a:pt x="693940" y="565429"/>
                  </a:lnTo>
                  <a:close/>
                </a:path>
                <a:path w="830580" h="993775">
                  <a:moveTo>
                    <a:pt x="703529" y="367677"/>
                  </a:moveTo>
                  <a:lnTo>
                    <a:pt x="700316" y="364947"/>
                  </a:lnTo>
                  <a:lnTo>
                    <a:pt x="694994" y="364756"/>
                  </a:lnTo>
                  <a:lnTo>
                    <a:pt x="696112" y="370039"/>
                  </a:lnTo>
                  <a:lnTo>
                    <a:pt x="703529" y="367677"/>
                  </a:lnTo>
                  <a:close/>
                </a:path>
                <a:path w="830580" h="993775">
                  <a:moveTo>
                    <a:pt x="707301" y="99110"/>
                  </a:moveTo>
                  <a:lnTo>
                    <a:pt x="703313" y="94310"/>
                  </a:lnTo>
                  <a:lnTo>
                    <a:pt x="699312" y="92710"/>
                  </a:lnTo>
                  <a:lnTo>
                    <a:pt x="694512" y="98310"/>
                  </a:lnTo>
                  <a:lnTo>
                    <a:pt x="698512" y="101511"/>
                  </a:lnTo>
                  <a:lnTo>
                    <a:pt x="700112" y="97510"/>
                  </a:lnTo>
                  <a:lnTo>
                    <a:pt x="707301" y="99110"/>
                  </a:lnTo>
                  <a:close/>
                </a:path>
                <a:path w="830580" h="993775">
                  <a:moveTo>
                    <a:pt x="709701" y="414794"/>
                  </a:moveTo>
                  <a:lnTo>
                    <a:pt x="704900" y="411607"/>
                  </a:lnTo>
                  <a:lnTo>
                    <a:pt x="704100" y="403606"/>
                  </a:lnTo>
                  <a:lnTo>
                    <a:pt x="697712" y="408406"/>
                  </a:lnTo>
                  <a:lnTo>
                    <a:pt x="702513" y="411607"/>
                  </a:lnTo>
                  <a:lnTo>
                    <a:pt x="702513" y="419595"/>
                  </a:lnTo>
                  <a:lnTo>
                    <a:pt x="709701" y="414794"/>
                  </a:lnTo>
                  <a:close/>
                </a:path>
                <a:path w="830580" h="993775">
                  <a:moveTo>
                    <a:pt x="715289" y="332486"/>
                  </a:moveTo>
                  <a:lnTo>
                    <a:pt x="710501" y="329285"/>
                  </a:lnTo>
                  <a:lnTo>
                    <a:pt x="709701" y="321297"/>
                  </a:lnTo>
                  <a:lnTo>
                    <a:pt x="703313" y="326085"/>
                  </a:lnTo>
                  <a:lnTo>
                    <a:pt x="707301" y="328485"/>
                  </a:lnTo>
                  <a:lnTo>
                    <a:pt x="708101" y="336473"/>
                  </a:lnTo>
                  <a:lnTo>
                    <a:pt x="715289" y="332486"/>
                  </a:lnTo>
                  <a:close/>
                </a:path>
                <a:path w="830580" h="993775">
                  <a:moveTo>
                    <a:pt x="731278" y="312496"/>
                  </a:moveTo>
                  <a:lnTo>
                    <a:pt x="724890" y="308508"/>
                  </a:lnTo>
                  <a:lnTo>
                    <a:pt x="720090" y="310108"/>
                  </a:lnTo>
                  <a:lnTo>
                    <a:pt x="715289" y="313296"/>
                  </a:lnTo>
                  <a:lnTo>
                    <a:pt x="722490" y="317296"/>
                  </a:lnTo>
                  <a:lnTo>
                    <a:pt x="727278" y="316496"/>
                  </a:lnTo>
                  <a:lnTo>
                    <a:pt x="731278" y="312496"/>
                  </a:lnTo>
                  <a:close/>
                </a:path>
                <a:path w="830580" h="993775">
                  <a:moveTo>
                    <a:pt x="784821" y="314096"/>
                  </a:moveTo>
                  <a:lnTo>
                    <a:pt x="780034" y="309308"/>
                  </a:lnTo>
                  <a:lnTo>
                    <a:pt x="776033" y="307708"/>
                  </a:lnTo>
                  <a:lnTo>
                    <a:pt x="771245" y="313296"/>
                  </a:lnTo>
                  <a:lnTo>
                    <a:pt x="775233" y="316496"/>
                  </a:lnTo>
                  <a:lnTo>
                    <a:pt x="777633" y="312496"/>
                  </a:lnTo>
                  <a:lnTo>
                    <a:pt x="784821" y="314096"/>
                  </a:lnTo>
                  <a:close/>
                </a:path>
                <a:path w="830580" h="993775">
                  <a:moveTo>
                    <a:pt x="796010" y="329285"/>
                  </a:moveTo>
                  <a:lnTo>
                    <a:pt x="791222" y="324485"/>
                  </a:lnTo>
                  <a:lnTo>
                    <a:pt x="787222" y="322884"/>
                  </a:lnTo>
                  <a:lnTo>
                    <a:pt x="782434" y="328485"/>
                  </a:lnTo>
                  <a:lnTo>
                    <a:pt x="786422" y="331685"/>
                  </a:lnTo>
                  <a:lnTo>
                    <a:pt x="788822" y="327685"/>
                  </a:lnTo>
                  <a:lnTo>
                    <a:pt x="796010" y="329285"/>
                  </a:lnTo>
                  <a:close/>
                </a:path>
                <a:path w="830580" h="993775">
                  <a:moveTo>
                    <a:pt x="821588" y="251764"/>
                  </a:moveTo>
                  <a:lnTo>
                    <a:pt x="816800" y="248564"/>
                  </a:lnTo>
                  <a:lnTo>
                    <a:pt x="815200" y="253352"/>
                  </a:lnTo>
                  <a:lnTo>
                    <a:pt x="810399" y="258152"/>
                  </a:lnTo>
                  <a:lnTo>
                    <a:pt x="814400" y="261353"/>
                  </a:lnTo>
                  <a:lnTo>
                    <a:pt x="816800" y="257352"/>
                  </a:lnTo>
                  <a:lnTo>
                    <a:pt x="821588" y="251764"/>
                  </a:lnTo>
                  <a:close/>
                </a:path>
                <a:path w="830580" h="993775">
                  <a:moveTo>
                    <a:pt x="830326" y="214845"/>
                  </a:moveTo>
                  <a:lnTo>
                    <a:pt x="826389" y="209397"/>
                  </a:lnTo>
                  <a:lnTo>
                    <a:pt x="825588" y="211797"/>
                  </a:lnTo>
                  <a:lnTo>
                    <a:pt x="825588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600" y="203009"/>
                  </a:lnTo>
                  <a:lnTo>
                    <a:pt x="817600" y="205409"/>
                  </a:lnTo>
                  <a:lnTo>
                    <a:pt x="813600" y="204609"/>
                  </a:lnTo>
                  <a:lnTo>
                    <a:pt x="813600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45" y="215239"/>
                  </a:lnTo>
                  <a:lnTo>
                    <a:pt x="826782" y="216395"/>
                  </a:lnTo>
                  <a:lnTo>
                    <a:pt x="830326" y="214845"/>
                  </a:lnTo>
                  <a:close/>
                </a:path>
                <a:path w="830580" h="993775">
                  <a:moveTo>
                    <a:pt x="830376" y="237375"/>
                  </a:moveTo>
                  <a:lnTo>
                    <a:pt x="823988" y="233375"/>
                  </a:lnTo>
                  <a:lnTo>
                    <a:pt x="819188" y="234975"/>
                  </a:lnTo>
                  <a:lnTo>
                    <a:pt x="814400" y="238175"/>
                  </a:lnTo>
                  <a:lnTo>
                    <a:pt x="820788" y="241376"/>
                  </a:lnTo>
                  <a:lnTo>
                    <a:pt x="825588" y="240576"/>
                  </a:lnTo>
                  <a:lnTo>
                    <a:pt x="830376" y="23737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876130" y="8986214"/>
              <a:ext cx="943610" cy="1280795"/>
            </a:xfrm>
            <a:custGeom>
              <a:avLst/>
              <a:gdLst/>
              <a:ahLst/>
              <a:cxnLst/>
              <a:rect l="l" t="t" r="r" b="b"/>
              <a:pathLst>
                <a:path w="943609" h="1280795">
                  <a:moveTo>
                    <a:pt x="8788" y="390017"/>
                  </a:moveTo>
                  <a:lnTo>
                    <a:pt x="7188" y="385229"/>
                  </a:lnTo>
                  <a:lnTo>
                    <a:pt x="800" y="389229"/>
                  </a:lnTo>
                  <a:lnTo>
                    <a:pt x="0" y="394017"/>
                  </a:lnTo>
                  <a:lnTo>
                    <a:pt x="1600" y="398818"/>
                  </a:lnTo>
                  <a:lnTo>
                    <a:pt x="7188" y="394817"/>
                  </a:lnTo>
                  <a:lnTo>
                    <a:pt x="8788" y="390017"/>
                  </a:lnTo>
                  <a:close/>
                </a:path>
                <a:path w="943609" h="1280795">
                  <a:moveTo>
                    <a:pt x="33566" y="45554"/>
                  </a:moveTo>
                  <a:lnTo>
                    <a:pt x="27178" y="47955"/>
                  </a:lnTo>
                  <a:lnTo>
                    <a:pt x="23977" y="50355"/>
                  </a:lnTo>
                  <a:lnTo>
                    <a:pt x="27178" y="56743"/>
                  </a:lnTo>
                  <a:lnTo>
                    <a:pt x="32766" y="54356"/>
                  </a:lnTo>
                  <a:lnTo>
                    <a:pt x="29565" y="50355"/>
                  </a:lnTo>
                  <a:lnTo>
                    <a:pt x="33566" y="45554"/>
                  </a:lnTo>
                  <a:close/>
                </a:path>
                <a:path w="943609" h="1280795">
                  <a:moveTo>
                    <a:pt x="72377" y="133896"/>
                  </a:moveTo>
                  <a:lnTo>
                    <a:pt x="67132" y="134874"/>
                  </a:lnTo>
                  <a:lnTo>
                    <a:pt x="64287" y="137947"/>
                  </a:lnTo>
                  <a:lnTo>
                    <a:pt x="71932" y="139065"/>
                  </a:lnTo>
                  <a:lnTo>
                    <a:pt x="72377" y="133896"/>
                  </a:lnTo>
                  <a:close/>
                </a:path>
                <a:path w="943609" h="1280795">
                  <a:moveTo>
                    <a:pt x="85750" y="489521"/>
                  </a:moveTo>
                  <a:lnTo>
                    <a:pt x="82321" y="484327"/>
                  </a:lnTo>
                  <a:lnTo>
                    <a:pt x="78892" y="487273"/>
                  </a:lnTo>
                  <a:lnTo>
                    <a:pt x="72923" y="488124"/>
                  </a:lnTo>
                  <a:lnTo>
                    <a:pt x="69062" y="489280"/>
                  </a:lnTo>
                  <a:lnTo>
                    <a:pt x="71932" y="493115"/>
                  </a:lnTo>
                  <a:lnTo>
                    <a:pt x="76136" y="491528"/>
                  </a:lnTo>
                  <a:lnTo>
                    <a:pt x="82219" y="491121"/>
                  </a:lnTo>
                  <a:lnTo>
                    <a:pt x="85750" y="489521"/>
                  </a:lnTo>
                  <a:close/>
                </a:path>
                <a:path w="943609" h="1280795">
                  <a:moveTo>
                    <a:pt x="94310" y="230974"/>
                  </a:moveTo>
                  <a:lnTo>
                    <a:pt x="91109" y="226987"/>
                  </a:lnTo>
                  <a:lnTo>
                    <a:pt x="87909" y="220586"/>
                  </a:lnTo>
                  <a:lnTo>
                    <a:pt x="83121" y="223786"/>
                  </a:lnTo>
                  <a:lnTo>
                    <a:pt x="86309" y="226987"/>
                  </a:lnTo>
                  <a:lnTo>
                    <a:pt x="89509" y="233375"/>
                  </a:lnTo>
                  <a:lnTo>
                    <a:pt x="94310" y="230974"/>
                  </a:lnTo>
                  <a:close/>
                </a:path>
                <a:path w="943609" h="1280795">
                  <a:moveTo>
                    <a:pt x="112344" y="198526"/>
                  </a:moveTo>
                  <a:lnTo>
                    <a:pt x="107099" y="199313"/>
                  </a:lnTo>
                  <a:lnTo>
                    <a:pt x="104241" y="202349"/>
                  </a:lnTo>
                  <a:lnTo>
                    <a:pt x="111887" y="203809"/>
                  </a:lnTo>
                  <a:lnTo>
                    <a:pt x="112344" y="198526"/>
                  </a:lnTo>
                  <a:close/>
                </a:path>
                <a:path w="943609" h="1280795">
                  <a:moveTo>
                    <a:pt x="129476" y="231775"/>
                  </a:moveTo>
                  <a:lnTo>
                    <a:pt x="127876" y="223786"/>
                  </a:lnTo>
                  <a:lnTo>
                    <a:pt x="123075" y="226187"/>
                  </a:lnTo>
                  <a:lnTo>
                    <a:pt x="114287" y="222986"/>
                  </a:lnTo>
                  <a:lnTo>
                    <a:pt x="116687" y="230974"/>
                  </a:lnTo>
                  <a:lnTo>
                    <a:pt x="121475" y="228574"/>
                  </a:lnTo>
                  <a:lnTo>
                    <a:pt x="129476" y="231775"/>
                  </a:lnTo>
                  <a:close/>
                </a:path>
                <a:path w="943609" h="1280795">
                  <a:moveTo>
                    <a:pt x="154343" y="160959"/>
                  </a:moveTo>
                  <a:lnTo>
                    <a:pt x="149250" y="161747"/>
                  </a:lnTo>
                  <a:lnTo>
                    <a:pt x="146253" y="164782"/>
                  </a:lnTo>
                  <a:lnTo>
                    <a:pt x="153454" y="166243"/>
                  </a:lnTo>
                  <a:lnTo>
                    <a:pt x="154343" y="160959"/>
                  </a:lnTo>
                  <a:close/>
                </a:path>
                <a:path w="943609" h="1280795">
                  <a:moveTo>
                    <a:pt x="163918" y="809028"/>
                  </a:moveTo>
                  <a:lnTo>
                    <a:pt x="162242" y="804811"/>
                  </a:lnTo>
                  <a:lnTo>
                    <a:pt x="162788" y="799922"/>
                  </a:lnTo>
                  <a:lnTo>
                    <a:pt x="156451" y="796823"/>
                  </a:lnTo>
                  <a:lnTo>
                    <a:pt x="151003" y="796721"/>
                  </a:lnTo>
                  <a:lnTo>
                    <a:pt x="154241" y="800823"/>
                  </a:lnTo>
                  <a:lnTo>
                    <a:pt x="158864" y="804252"/>
                  </a:lnTo>
                  <a:lnTo>
                    <a:pt x="162445" y="807910"/>
                  </a:lnTo>
                  <a:lnTo>
                    <a:pt x="163918" y="809028"/>
                  </a:lnTo>
                  <a:close/>
                </a:path>
                <a:path w="943609" h="1280795">
                  <a:moveTo>
                    <a:pt x="172085" y="531812"/>
                  </a:moveTo>
                  <a:lnTo>
                    <a:pt x="170230" y="525894"/>
                  </a:lnTo>
                  <a:lnTo>
                    <a:pt x="162979" y="526973"/>
                  </a:lnTo>
                  <a:lnTo>
                    <a:pt x="153543" y="529183"/>
                  </a:lnTo>
                  <a:lnTo>
                    <a:pt x="147866" y="530948"/>
                  </a:lnTo>
                  <a:lnTo>
                    <a:pt x="151853" y="530682"/>
                  </a:lnTo>
                  <a:lnTo>
                    <a:pt x="158089" y="531063"/>
                  </a:lnTo>
                  <a:lnTo>
                    <a:pt x="166433" y="532485"/>
                  </a:lnTo>
                  <a:lnTo>
                    <a:pt x="172085" y="531812"/>
                  </a:lnTo>
                  <a:close/>
                </a:path>
                <a:path w="943609" h="1280795">
                  <a:moveTo>
                    <a:pt x="187502" y="187032"/>
                  </a:moveTo>
                  <a:lnTo>
                    <a:pt x="182524" y="185724"/>
                  </a:lnTo>
                  <a:lnTo>
                    <a:pt x="177393" y="185458"/>
                  </a:lnTo>
                  <a:lnTo>
                    <a:pt x="182219" y="187820"/>
                  </a:lnTo>
                  <a:lnTo>
                    <a:pt x="187502" y="187032"/>
                  </a:lnTo>
                  <a:close/>
                </a:path>
                <a:path w="943609" h="1280795">
                  <a:moveTo>
                    <a:pt x="192608" y="876744"/>
                  </a:moveTo>
                  <a:lnTo>
                    <a:pt x="186220" y="879144"/>
                  </a:lnTo>
                  <a:lnTo>
                    <a:pt x="183019" y="881545"/>
                  </a:lnTo>
                  <a:lnTo>
                    <a:pt x="187020" y="887933"/>
                  </a:lnTo>
                  <a:lnTo>
                    <a:pt x="191808" y="885532"/>
                  </a:lnTo>
                  <a:lnTo>
                    <a:pt x="187820" y="882345"/>
                  </a:lnTo>
                  <a:lnTo>
                    <a:pt x="192608" y="876744"/>
                  </a:lnTo>
                  <a:close/>
                </a:path>
                <a:path w="943609" h="1280795">
                  <a:moveTo>
                    <a:pt x="213029" y="247192"/>
                  </a:moveTo>
                  <a:lnTo>
                    <a:pt x="209092" y="248754"/>
                  </a:lnTo>
                  <a:lnTo>
                    <a:pt x="206514" y="253034"/>
                  </a:lnTo>
                  <a:lnTo>
                    <a:pt x="211785" y="254152"/>
                  </a:lnTo>
                  <a:lnTo>
                    <a:pt x="213029" y="247192"/>
                  </a:lnTo>
                  <a:close/>
                </a:path>
                <a:path w="943609" h="1280795">
                  <a:moveTo>
                    <a:pt x="222973" y="4800"/>
                  </a:moveTo>
                  <a:lnTo>
                    <a:pt x="221386" y="0"/>
                  </a:lnTo>
                  <a:lnTo>
                    <a:pt x="214985" y="4000"/>
                  </a:lnTo>
                  <a:lnTo>
                    <a:pt x="214185" y="8801"/>
                  </a:lnTo>
                  <a:lnTo>
                    <a:pt x="215785" y="13589"/>
                  </a:lnTo>
                  <a:lnTo>
                    <a:pt x="222186" y="9601"/>
                  </a:lnTo>
                  <a:lnTo>
                    <a:pt x="222973" y="4800"/>
                  </a:lnTo>
                  <a:close/>
                </a:path>
                <a:path w="943609" h="1280795">
                  <a:moveTo>
                    <a:pt x="245808" y="773963"/>
                  </a:moveTo>
                  <a:lnTo>
                    <a:pt x="240563" y="774750"/>
                  </a:lnTo>
                  <a:lnTo>
                    <a:pt x="237718" y="777786"/>
                  </a:lnTo>
                  <a:lnTo>
                    <a:pt x="245351" y="779246"/>
                  </a:lnTo>
                  <a:lnTo>
                    <a:pt x="245808" y="773963"/>
                  </a:lnTo>
                  <a:close/>
                </a:path>
                <a:path w="943609" h="1280795">
                  <a:moveTo>
                    <a:pt x="247891" y="537095"/>
                  </a:moveTo>
                  <a:lnTo>
                    <a:pt x="243065" y="535774"/>
                  </a:lnTo>
                  <a:lnTo>
                    <a:pt x="237782" y="535520"/>
                  </a:lnTo>
                  <a:lnTo>
                    <a:pt x="242163" y="537883"/>
                  </a:lnTo>
                  <a:lnTo>
                    <a:pt x="247891" y="537095"/>
                  </a:lnTo>
                  <a:close/>
                </a:path>
                <a:path w="943609" h="1280795">
                  <a:moveTo>
                    <a:pt x="257340" y="118287"/>
                  </a:moveTo>
                  <a:lnTo>
                    <a:pt x="255752" y="113487"/>
                  </a:lnTo>
                  <a:lnTo>
                    <a:pt x="249351" y="117487"/>
                  </a:lnTo>
                  <a:lnTo>
                    <a:pt x="248551" y="122288"/>
                  </a:lnTo>
                  <a:lnTo>
                    <a:pt x="250151" y="127076"/>
                  </a:lnTo>
                  <a:lnTo>
                    <a:pt x="256552" y="123088"/>
                  </a:lnTo>
                  <a:lnTo>
                    <a:pt x="257340" y="118287"/>
                  </a:lnTo>
                  <a:close/>
                </a:path>
                <a:path w="943609" h="1280795">
                  <a:moveTo>
                    <a:pt x="261340" y="210997"/>
                  </a:moveTo>
                  <a:lnTo>
                    <a:pt x="257340" y="207797"/>
                  </a:lnTo>
                  <a:lnTo>
                    <a:pt x="254152" y="201409"/>
                  </a:lnTo>
                  <a:lnTo>
                    <a:pt x="250151" y="203809"/>
                  </a:lnTo>
                  <a:lnTo>
                    <a:pt x="253352" y="206997"/>
                  </a:lnTo>
                  <a:lnTo>
                    <a:pt x="256552" y="213398"/>
                  </a:lnTo>
                  <a:lnTo>
                    <a:pt x="261340" y="210997"/>
                  </a:lnTo>
                  <a:close/>
                </a:path>
                <a:path w="943609" h="1280795">
                  <a:moveTo>
                    <a:pt x="270129" y="143065"/>
                  </a:moveTo>
                  <a:lnTo>
                    <a:pt x="268528" y="135877"/>
                  </a:lnTo>
                  <a:lnTo>
                    <a:pt x="263740" y="138264"/>
                  </a:lnTo>
                  <a:lnTo>
                    <a:pt x="254952" y="135077"/>
                  </a:lnTo>
                  <a:lnTo>
                    <a:pt x="257340" y="143065"/>
                  </a:lnTo>
                  <a:lnTo>
                    <a:pt x="261340" y="140665"/>
                  </a:lnTo>
                  <a:lnTo>
                    <a:pt x="270129" y="143065"/>
                  </a:lnTo>
                  <a:close/>
                </a:path>
                <a:path w="943609" h="1280795">
                  <a:moveTo>
                    <a:pt x="271424" y="748880"/>
                  </a:moveTo>
                  <a:lnTo>
                    <a:pt x="266433" y="747572"/>
                  </a:lnTo>
                  <a:lnTo>
                    <a:pt x="261302" y="747306"/>
                  </a:lnTo>
                  <a:lnTo>
                    <a:pt x="266141" y="749668"/>
                  </a:lnTo>
                  <a:lnTo>
                    <a:pt x="271424" y="748880"/>
                  </a:lnTo>
                  <a:close/>
                </a:path>
                <a:path w="943609" h="1280795">
                  <a:moveTo>
                    <a:pt x="293306" y="979843"/>
                  </a:moveTo>
                  <a:lnTo>
                    <a:pt x="290906" y="978242"/>
                  </a:lnTo>
                  <a:lnTo>
                    <a:pt x="287718" y="973455"/>
                  </a:lnTo>
                  <a:lnTo>
                    <a:pt x="280517" y="978242"/>
                  </a:lnTo>
                  <a:lnTo>
                    <a:pt x="282917" y="979843"/>
                  </a:lnTo>
                  <a:lnTo>
                    <a:pt x="286118" y="984643"/>
                  </a:lnTo>
                  <a:lnTo>
                    <a:pt x="293306" y="979843"/>
                  </a:lnTo>
                  <a:close/>
                </a:path>
                <a:path w="943609" h="1280795">
                  <a:moveTo>
                    <a:pt x="295389" y="246976"/>
                  </a:moveTo>
                  <a:lnTo>
                    <a:pt x="290410" y="245668"/>
                  </a:lnTo>
                  <a:lnTo>
                    <a:pt x="285280" y="245402"/>
                  </a:lnTo>
                  <a:lnTo>
                    <a:pt x="290118" y="247764"/>
                  </a:lnTo>
                  <a:lnTo>
                    <a:pt x="295389" y="246976"/>
                  </a:lnTo>
                  <a:close/>
                </a:path>
                <a:path w="943609" h="1280795">
                  <a:moveTo>
                    <a:pt x="298538" y="159270"/>
                  </a:moveTo>
                  <a:lnTo>
                    <a:pt x="294614" y="160845"/>
                  </a:lnTo>
                  <a:lnTo>
                    <a:pt x="292023" y="165112"/>
                  </a:lnTo>
                  <a:lnTo>
                    <a:pt x="297307" y="166243"/>
                  </a:lnTo>
                  <a:lnTo>
                    <a:pt x="298538" y="159270"/>
                  </a:lnTo>
                  <a:close/>
                </a:path>
                <a:path w="943609" h="1280795">
                  <a:moveTo>
                    <a:pt x="299707" y="390017"/>
                  </a:moveTo>
                  <a:lnTo>
                    <a:pt x="293306" y="392417"/>
                  </a:lnTo>
                  <a:lnTo>
                    <a:pt x="290118" y="394817"/>
                  </a:lnTo>
                  <a:lnTo>
                    <a:pt x="293306" y="401205"/>
                  </a:lnTo>
                  <a:lnTo>
                    <a:pt x="298907" y="398818"/>
                  </a:lnTo>
                  <a:lnTo>
                    <a:pt x="295706" y="395617"/>
                  </a:lnTo>
                  <a:lnTo>
                    <a:pt x="299707" y="390017"/>
                  </a:lnTo>
                  <a:close/>
                </a:path>
                <a:path w="943609" h="1280795">
                  <a:moveTo>
                    <a:pt x="302590" y="277342"/>
                  </a:moveTo>
                  <a:lnTo>
                    <a:pt x="297611" y="276034"/>
                  </a:lnTo>
                  <a:lnTo>
                    <a:pt x="292468" y="275767"/>
                  </a:lnTo>
                  <a:lnTo>
                    <a:pt x="297307" y="278130"/>
                  </a:lnTo>
                  <a:lnTo>
                    <a:pt x="302590" y="277342"/>
                  </a:lnTo>
                  <a:close/>
                </a:path>
                <a:path w="943609" h="1280795">
                  <a:moveTo>
                    <a:pt x="311683" y="470166"/>
                  </a:moveTo>
                  <a:lnTo>
                    <a:pt x="307594" y="471741"/>
                  </a:lnTo>
                  <a:lnTo>
                    <a:pt x="305155" y="476008"/>
                  </a:lnTo>
                  <a:lnTo>
                    <a:pt x="310896" y="477139"/>
                  </a:lnTo>
                  <a:lnTo>
                    <a:pt x="311683" y="470166"/>
                  </a:lnTo>
                  <a:close/>
                </a:path>
                <a:path w="943609" h="1280795">
                  <a:moveTo>
                    <a:pt x="325272" y="484327"/>
                  </a:moveTo>
                  <a:lnTo>
                    <a:pt x="322884" y="478739"/>
                  </a:lnTo>
                  <a:lnTo>
                    <a:pt x="317500" y="482790"/>
                  </a:lnTo>
                  <a:lnTo>
                    <a:pt x="315785" y="489026"/>
                  </a:lnTo>
                  <a:lnTo>
                    <a:pt x="317817" y="493903"/>
                  </a:lnTo>
                  <a:lnTo>
                    <a:pt x="323684" y="493915"/>
                  </a:lnTo>
                  <a:lnTo>
                    <a:pt x="320484" y="488327"/>
                  </a:lnTo>
                  <a:lnTo>
                    <a:pt x="325272" y="484327"/>
                  </a:lnTo>
                  <a:close/>
                </a:path>
                <a:path w="943609" h="1280795">
                  <a:moveTo>
                    <a:pt x="333756" y="540397"/>
                  </a:moveTo>
                  <a:lnTo>
                    <a:pt x="328777" y="539280"/>
                  </a:lnTo>
                  <a:lnTo>
                    <a:pt x="323646" y="539051"/>
                  </a:lnTo>
                  <a:lnTo>
                    <a:pt x="328472" y="541070"/>
                  </a:lnTo>
                  <a:lnTo>
                    <a:pt x="333756" y="540397"/>
                  </a:lnTo>
                  <a:close/>
                </a:path>
                <a:path w="943609" h="1280795">
                  <a:moveTo>
                    <a:pt x="348449" y="294919"/>
                  </a:moveTo>
                  <a:lnTo>
                    <a:pt x="345262" y="290918"/>
                  </a:lnTo>
                  <a:lnTo>
                    <a:pt x="342061" y="284530"/>
                  </a:lnTo>
                  <a:lnTo>
                    <a:pt x="337261" y="287718"/>
                  </a:lnTo>
                  <a:lnTo>
                    <a:pt x="340461" y="290918"/>
                  </a:lnTo>
                  <a:lnTo>
                    <a:pt x="343662" y="297307"/>
                  </a:lnTo>
                  <a:lnTo>
                    <a:pt x="348449" y="294919"/>
                  </a:lnTo>
                  <a:close/>
                </a:path>
                <a:path w="943609" h="1280795">
                  <a:moveTo>
                    <a:pt x="349250" y="181432"/>
                  </a:moveTo>
                  <a:lnTo>
                    <a:pt x="347662" y="174231"/>
                  </a:lnTo>
                  <a:lnTo>
                    <a:pt x="342861" y="176631"/>
                  </a:lnTo>
                  <a:lnTo>
                    <a:pt x="334073" y="173431"/>
                  </a:lnTo>
                  <a:lnTo>
                    <a:pt x="336461" y="181432"/>
                  </a:lnTo>
                  <a:lnTo>
                    <a:pt x="341261" y="179031"/>
                  </a:lnTo>
                  <a:lnTo>
                    <a:pt x="349250" y="181432"/>
                  </a:lnTo>
                  <a:close/>
                </a:path>
                <a:path w="943609" h="1280795">
                  <a:moveTo>
                    <a:pt x="355638" y="988060"/>
                  </a:moveTo>
                  <a:lnTo>
                    <a:pt x="351548" y="989634"/>
                  </a:lnTo>
                  <a:lnTo>
                    <a:pt x="349123" y="993902"/>
                  </a:lnTo>
                  <a:lnTo>
                    <a:pt x="354850" y="995032"/>
                  </a:lnTo>
                  <a:lnTo>
                    <a:pt x="355638" y="988060"/>
                  </a:lnTo>
                  <a:close/>
                </a:path>
                <a:path w="943609" h="1280795">
                  <a:moveTo>
                    <a:pt x="356450" y="433984"/>
                  </a:moveTo>
                  <a:lnTo>
                    <a:pt x="353288" y="428307"/>
                  </a:lnTo>
                  <a:lnTo>
                    <a:pt x="352145" y="420395"/>
                  </a:lnTo>
                  <a:lnTo>
                    <a:pt x="349364" y="414870"/>
                  </a:lnTo>
                  <a:lnTo>
                    <a:pt x="341261" y="416394"/>
                  </a:lnTo>
                  <a:lnTo>
                    <a:pt x="346329" y="421500"/>
                  </a:lnTo>
                  <a:lnTo>
                    <a:pt x="348259" y="429082"/>
                  </a:lnTo>
                  <a:lnTo>
                    <a:pt x="350481" y="434721"/>
                  </a:lnTo>
                  <a:lnTo>
                    <a:pt x="356450" y="433984"/>
                  </a:lnTo>
                  <a:close/>
                </a:path>
                <a:path w="943609" h="1280795">
                  <a:moveTo>
                    <a:pt x="364096" y="203314"/>
                  </a:moveTo>
                  <a:lnTo>
                    <a:pt x="358851" y="204101"/>
                  </a:lnTo>
                  <a:lnTo>
                    <a:pt x="355993" y="207137"/>
                  </a:lnTo>
                  <a:lnTo>
                    <a:pt x="363639" y="208597"/>
                  </a:lnTo>
                  <a:lnTo>
                    <a:pt x="364096" y="203314"/>
                  </a:lnTo>
                  <a:close/>
                </a:path>
                <a:path w="943609" h="1280795">
                  <a:moveTo>
                    <a:pt x="372757" y="302336"/>
                  </a:moveTo>
                  <a:lnTo>
                    <a:pt x="368630" y="303911"/>
                  </a:lnTo>
                  <a:lnTo>
                    <a:pt x="366014" y="308178"/>
                  </a:lnTo>
                  <a:lnTo>
                    <a:pt x="371627" y="309295"/>
                  </a:lnTo>
                  <a:lnTo>
                    <a:pt x="372757" y="302336"/>
                  </a:lnTo>
                  <a:close/>
                </a:path>
                <a:path w="943609" h="1280795">
                  <a:moveTo>
                    <a:pt x="386473" y="735596"/>
                  </a:moveTo>
                  <a:lnTo>
                    <a:pt x="381228" y="736384"/>
                  </a:lnTo>
                  <a:lnTo>
                    <a:pt x="378371" y="739419"/>
                  </a:lnTo>
                  <a:lnTo>
                    <a:pt x="386016" y="740879"/>
                  </a:lnTo>
                  <a:lnTo>
                    <a:pt x="386473" y="735596"/>
                  </a:lnTo>
                  <a:close/>
                </a:path>
                <a:path w="943609" h="1280795">
                  <a:moveTo>
                    <a:pt x="437972" y="407606"/>
                  </a:moveTo>
                  <a:lnTo>
                    <a:pt x="433971" y="404406"/>
                  </a:lnTo>
                  <a:lnTo>
                    <a:pt x="430771" y="398018"/>
                  </a:lnTo>
                  <a:lnTo>
                    <a:pt x="426783" y="400418"/>
                  </a:lnTo>
                  <a:lnTo>
                    <a:pt x="429971" y="403606"/>
                  </a:lnTo>
                  <a:lnTo>
                    <a:pt x="433171" y="410006"/>
                  </a:lnTo>
                  <a:lnTo>
                    <a:pt x="437972" y="407606"/>
                  </a:lnTo>
                  <a:close/>
                </a:path>
                <a:path w="943609" h="1280795">
                  <a:moveTo>
                    <a:pt x="450735" y="331901"/>
                  </a:moveTo>
                  <a:lnTo>
                    <a:pt x="446659" y="333476"/>
                  </a:lnTo>
                  <a:lnTo>
                    <a:pt x="444220" y="337743"/>
                  </a:lnTo>
                  <a:lnTo>
                    <a:pt x="449961" y="338874"/>
                  </a:lnTo>
                  <a:lnTo>
                    <a:pt x="450735" y="331901"/>
                  </a:lnTo>
                  <a:close/>
                </a:path>
                <a:path w="943609" h="1280795">
                  <a:moveTo>
                    <a:pt x="461149" y="422795"/>
                  </a:moveTo>
                  <a:lnTo>
                    <a:pt x="457149" y="418795"/>
                  </a:lnTo>
                  <a:lnTo>
                    <a:pt x="453948" y="413194"/>
                  </a:lnTo>
                  <a:lnTo>
                    <a:pt x="449961" y="415594"/>
                  </a:lnTo>
                  <a:lnTo>
                    <a:pt x="453148" y="418795"/>
                  </a:lnTo>
                  <a:lnTo>
                    <a:pt x="456349" y="425183"/>
                  </a:lnTo>
                  <a:lnTo>
                    <a:pt x="461149" y="422795"/>
                  </a:lnTo>
                  <a:close/>
                </a:path>
                <a:path w="943609" h="1280795">
                  <a:moveTo>
                    <a:pt x="473125" y="985443"/>
                  </a:moveTo>
                  <a:lnTo>
                    <a:pt x="464337" y="987831"/>
                  </a:lnTo>
                  <a:lnTo>
                    <a:pt x="466737" y="991831"/>
                  </a:lnTo>
                  <a:lnTo>
                    <a:pt x="464337" y="999020"/>
                  </a:lnTo>
                  <a:lnTo>
                    <a:pt x="472338" y="997432"/>
                  </a:lnTo>
                  <a:lnTo>
                    <a:pt x="469938" y="993432"/>
                  </a:lnTo>
                  <a:lnTo>
                    <a:pt x="473125" y="985443"/>
                  </a:lnTo>
                  <a:close/>
                </a:path>
                <a:path w="943609" h="1280795">
                  <a:moveTo>
                    <a:pt x="475526" y="1033386"/>
                  </a:moveTo>
                  <a:lnTo>
                    <a:pt x="469138" y="1035786"/>
                  </a:lnTo>
                  <a:lnTo>
                    <a:pt x="465937" y="1038186"/>
                  </a:lnTo>
                  <a:lnTo>
                    <a:pt x="469938" y="1044587"/>
                  </a:lnTo>
                  <a:lnTo>
                    <a:pt x="474726" y="1042187"/>
                  </a:lnTo>
                  <a:lnTo>
                    <a:pt x="470738" y="1038186"/>
                  </a:lnTo>
                  <a:lnTo>
                    <a:pt x="475526" y="1033386"/>
                  </a:lnTo>
                  <a:close/>
                </a:path>
                <a:path w="943609" h="1280795">
                  <a:moveTo>
                    <a:pt x="477926" y="966254"/>
                  </a:moveTo>
                  <a:lnTo>
                    <a:pt x="470738" y="967854"/>
                  </a:lnTo>
                  <a:lnTo>
                    <a:pt x="467537" y="970254"/>
                  </a:lnTo>
                  <a:lnTo>
                    <a:pt x="470738" y="976642"/>
                  </a:lnTo>
                  <a:lnTo>
                    <a:pt x="476326" y="974255"/>
                  </a:lnTo>
                  <a:lnTo>
                    <a:pt x="473125" y="971054"/>
                  </a:lnTo>
                  <a:lnTo>
                    <a:pt x="477926" y="966254"/>
                  </a:lnTo>
                  <a:close/>
                </a:path>
                <a:path w="943609" h="1280795">
                  <a:moveTo>
                    <a:pt x="480809" y="559473"/>
                  </a:moveTo>
                  <a:lnTo>
                    <a:pt x="475830" y="558152"/>
                  </a:lnTo>
                  <a:lnTo>
                    <a:pt x="470700" y="557898"/>
                  </a:lnTo>
                  <a:lnTo>
                    <a:pt x="475526" y="560260"/>
                  </a:lnTo>
                  <a:lnTo>
                    <a:pt x="480809" y="559473"/>
                  </a:lnTo>
                  <a:close/>
                </a:path>
                <a:path w="943609" h="1280795">
                  <a:moveTo>
                    <a:pt x="510692" y="538683"/>
                  </a:moveTo>
                  <a:lnTo>
                    <a:pt x="503504" y="541070"/>
                  </a:lnTo>
                  <a:lnTo>
                    <a:pt x="500303" y="543471"/>
                  </a:lnTo>
                  <a:lnTo>
                    <a:pt x="504304" y="549871"/>
                  </a:lnTo>
                  <a:lnTo>
                    <a:pt x="509092" y="547471"/>
                  </a:lnTo>
                  <a:lnTo>
                    <a:pt x="505904" y="544271"/>
                  </a:lnTo>
                  <a:lnTo>
                    <a:pt x="510692" y="538683"/>
                  </a:lnTo>
                  <a:close/>
                </a:path>
                <a:path w="943609" h="1280795">
                  <a:moveTo>
                    <a:pt x="516293" y="763257"/>
                  </a:moveTo>
                  <a:lnTo>
                    <a:pt x="509892" y="764857"/>
                  </a:lnTo>
                  <a:lnTo>
                    <a:pt x="506704" y="767257"/>
                  </a:lnTo>
                  <a:lnTo>
                    <a:pt x="509892" y="773645"/>
                  </a:lnTo>
                  <a:lnTo>
                    <a:pt x="515493" y="771245"/>
                  </a:lnTo>
                  <a:lnTo>
                    <a:pt x="511492" y="768057"/>
                  </a:lnTo>
                  <a:lnTo>
                    <a:pt x="516293" y="763257"/>
                  </a:lnTo>
                  <a:close/>
                </a:path>
                <a:path w="943609" h="1280795">
                  <a:moveTo>
                    <a:pt x="518680" y="566648"/>
                  </a:moveTo>
                  <a:lnTo>
                    <a:pt x="515493" y="562165"/>
                  </a:lnTo>
                  <a:lnTo>
                    <a:pt x="515289" y="556564"/>
                  </a:lnTo>
                  <a:lnTo>
                    <a:pt x="514197" y="552602"/>
                  </a:lnTo>
                  <a:lnTo>
                    <a:pt x="508292" y="553059"/>
                  </a:lnTo>
                  <a:lnTo>
                    <a:pt x="508914" y="557326"/>
                  </a:lnTo>
                  <a:lnTo>
                    <a:pt x="510197" y="563156"/>
                  </a:lnTo>
                  <a:lnTo>
                    <a:pt x="513130" y="567334"/>
                  </a:lnTo>
                  <a:lnTo>
                    <a:pt x="518680" y="566648"/>
                  </a:lnTo>
                  <a:close/>
                </a:path>
                <a:path w="943609" h="1280795">
                  <a:moveTo>
                    <a:pt x="520280" y="402005"/>
                  </a:moveTo>
                  <a:lnTo>
                    <a:pt x="512292" y="404406"/>
                  </a:lnTo>
                  <a:lnTo>
                    <a:pt x="514692" y="408406"/>
                  </a:lnTo>
                  <a:lnTo>
                    <a:pt x="512292" y="415594"/>
                  </a:lnTo>
                  <a:lnTo>
                    <a:pt x="520280" y="413994"/>
                  </a:lnTo>
                  <a:lnTo>
                    <a:pt x="517093" y="409206"/>
                  </a:lnTo>
                  <a:lnTo>
                    <a:pt x="520280" y="402005"/>
                  </a:lnTo>
                  <a:close/>
                </a:path>
                <a:path w="943609" h="1280795">
                  <a:moveTo>
                    <a:pt x="574154" y="523722"/>
                  </a:moveTo>
                  <a:lnTo>
                    <a:pt x="570039" y="525284"/>
                  </a:lnTo>
                  <a:lnTo>
                    <a:pt x="567410" y="529564"/>
                  </a:lnTo>
                  <a:lnTo>
                    <a:pt x="573036" y="530682"/>
                  </a:lnTo>
                  <a:lnTo>
                    <a:pt x="574154" y="523722"/>
                  </a:lnTo>
                  <a:close/>
                </a:path>
                <a:path w="943609" h="1280795">
                  <a:moveTo>
                    <a:pt x="588518" y="1230693"/>
                  </a:moveTo>
                  <a:lnTo>
                    <a:pt x="587959" y="1226235"/>
                  </a:lnTo>
                  <a:lnTo>
                    <a:pt x="578624" y="1226807"/>
                  </a:lnTo>
                  <a:lnTo>
                    <a:pt x="584136" y="1233208"/>
                  </a:lnTo>
                  <a:lnTo>
                    <a:pt x="588518" y="1230693"/>
                  </a:lnTo>
                  <a:close/>
                </a:path>
                <a:path w="943609" h="1280795">
                  <a:moveTo>
                    <a:pt x="591413" y="543471"/>
                  </a:moveTo>
                  <a:lnTo>
                    <a:pt x="588124" y="540397"/>
                  </a:lnTo>
                  <a:lnTo>
                    <a:pt x="587222" y="535076"/>
                  </a:lnTo>
                  <a:lnTo>
                    <a:pt x="586016" y="531558"/>
                  </a:lnTo>
                  <a:lnTo>
                    <a:pt x="581825" y="533882"/>
                  </a:lnTo>
                  <a:lnTo>
                    <a:pt x="583438" y="537400"/>
                  </a:lnTo>
                  <a:lnTo>
                    <a:pt x="583920" y="542874"/>
                  </a:lnTo>
                  <a:lnTo>
                    <a:pt x="585762" y="546239"/>
                  </a:lnTo>
                  <a:lnTo>
                    <a:pt x="591413" y="543471"/>
                  </a:lnTo>
                  <a:close/>
                </a:path>
                <a:path w="943609" h="1280795">
                  <a:moveTo>
                    <a:pt x="597103" y="867676"/>
                  </a:moveTo>
                  <a:lnTo>
                    <a:pt x="588213" y="864755"/>
                  </a:lnTo>
                  <a:lnTo>
                    <a:pt x="590575" y="872629"/>
                  </a:lnTo>
                  <a:lnTo>
                    <a:pt x="595706" y="871956"/>
                  </a:lnTo>
                  <a:lnTo>
                    <a:pt x="597103" y="867676"/>
                  </a:lnTo>
                  <a:close/>
                </a:path>
                <a:path w="943609" h="1280795">
                  <a:moveTo>
                    <a:pt x="601764" y="793191"/>
                  </a:moveTo>
                  <a:lnTo>
                    <a:pt x="596709" y="794131"/>
                  </a:lnTo>
                  <a:lnTo>
                    <a:pt x="593001" y="798804"/>
                  </a:lnTo>
                  <a:lnTo>
                    <a:pt x="599401" y="801624"/>
                  </a:lnTo>
                  <a:lnTo>
                    <a:pt x="601764" y="793191"/>
                  </a:lnTo>
                  <a:close/>
                </a:path>
                <a:path w="943609" h="1280795">
                  <a:moveTo>
                    <a:pt x="627380" y="910310"/>
                  </a:moveTo>
                  <a:lnTo>
                    <a:pt x="625779" y="905522"/>
                  </a:lnTo>
                  <a:lnTo>
                    <a:pt x="619391" y="909510"/>
                  </a:lnTo>
                  <a:lnTo>
                    <a:pt x="618591" y="914311"/>
                  </a:lnTo>
                  <a:lnTo>
                    <a:pt x="620191" y="919099"/>
                  </a:lnTo>
                  <a:lnTo>
                    <a:pt x="626579" y="915111"/>
                  </a:lnTo>
                  <a:lnTo>
                    <a:pt x="627380" y="910310"/>
                  </a:lnTo>
                  <a:close/>
                </a:path>
                <a:path w="943609" h="1280795">
                  <a:moveTo>
                    <a:pt x="644956" y="381228"/>
                  </a:moveTo>
                  <a:lnTo>
                    <a:pt x="639368" y="374840"/>
                  </a:lnTo>
                  <a:lnTo>
                    <a:pt x="633145" y="371449"/>
                  </a:lnTo>
                  <a:lnTo>
                    <a:pt x="627380" y="373532"/>
                  </a:lnTo>
                  <a:lnTo>
                    <a:pt x="625208" y="376072"/>
                  </a:lnTo>
                  <a:lnTo>
                    <a:pt x="629780" y="374040"/>
                  </a:lnTo>
                  <a:lnTo>
                    <a:pt x="634568" y="377240"/>
                  </a:lnTo>
                  <a:lnTo>
                    <a:pt x="644956" y="381228"/>
                  </a:lnTo>
                  <a:close/>
                </a:path>
                <a:path w="943609" h="1280795">
                  <a:moveTo>
                    <a:pt x="648957" y="1133297"/>
                  </a:moveTo>
                  <a:lnTo>
                    <a:pt x="644956" y="1128496"/>
                  </a:lnTo>
                  <a:lnTo>
                    <a:pt x="640969" y="1126896"/>
                  </a:lnTo>
                  <a:lnTo>
                    <a:pt x="636168" y="1132497"/>
                  </a:lnTo>
                  <a:lnTo>
                    <a:pt x="640168" y="1135697"/>
                  </a:lnTo>
                  <a:lnTo>
                    <a:pt x="641769" y="1131697"/>
                  </a:lnTo>
                  <a:lnTo>
                    <a:pt x="648957" y="1133297"/>
                  </a:lnTo>
                  <a:close/>
                </a:path>
                <a:path w="943609" h="1280795">
                  <a:moveTo>
                    <a:pt x="651002" y="924318"/>
                  </a:moveTo>
                  <a:lnTo>
                    <a:pt x="645756" y="925296"/>
                  </a:lnTo>
                  <a:lnTo>
                    <a:pt x="642912" y="928370"/>
                  </a:lnTo>
                  <a:lnTo>
                    <a:pt x="650557" y="929500"/>
                  </a:lnTo>
                  <a:lnTo>
                    <a:pt x="651002" y="924318"/>
                  </a:lnTo>
                  <a:close/>
                </a:path>
                <a:path w="943609" h="1280795">
                  <a:moveTo>
                    <a:pt x="653224" y="1106614"/>
                  </a:moveTo>
                  <a:lnTo>
                    <a:pt x="650951" y="1105027"/>
                  </a:lnTo>
                  <a:lnTo>
                    <a:pt x="645680" y="1104785"/>
                  </a:lnTo>
                  <a:lnTo>
                    <a:pt x="641769" y="1108519"/>
                  </a:lnTo>
                  <a:lnTo>
                    <a:pt x="647357" y="1116507"/>
                  </a:lnTo>
                  <a:lnTo>
                    <a:pt x="648157" y="1106919"/>
                  </a:lnTo>
                  <a:lnTo>
                    <a:pt x="653224" y="1106614"/>
                  </a:lnTo>
                  <a:close/>
                </a:path>
                <a:path w="943609" h="1280795">
                  <a:moveTo>
                    <a:pt x="681520" y="1200340"/>
                  </a:moveTo>
                  <a:lnTo>
                    <a:pt x="678522" y="1196327"/>
                  </a:lnTo>
                  <a:lnTo>
                    <a:pt x="674331" y="1195171"/>
                  </a:lnTo>
                  <a:lnTo>
                    <a:pt x="676135" y="1202029"/>
                  </a:lnTo>
                  <a:lnTo>
                    <a:pt x="681520" y="1200340"/>
                  </a:lnTo>
                  <a:close/>
                </a:path>
                <a:path w="943609" h="1280795">
                  <a:moveTo>
                    <a:pt x="683323" y="1149273"/>
                  </a:moveTo>
                  <a:lnTo>
                    <a:pt x="677875" y="1144930"/>
                  </a:lnTo>
                  <a:lnTo>
                    <a:pt x="674535" y="1141488"/>
                  </a:lnTo>
                  <a:lnTo>
                    <a:pt x="671182" y="1140739"/>
                  </a:lnTo>
                  <a:lnTo>
                    <a:pt x="665746" y="1144485"/>
                  </a:lnTo>
                  <a:lnTo>
                    <a:pt x="671334" y="1146886"/>
                  </a:lnTo>
                  <a:lnTo>
                    <a:pt x="678522" y="1153274"/>
                  </a:lnTo>
                  <a:lnTo>
                    <a:pt x="683323" y="1149273"/>
                  </a:lnTo>
                  <a:close/>
                </a:path>
                <a:path w="943609" h="1280795">
                  <a:moveTo>
                    <a:pt x="689711" y="1181252"/>
                  </a:moveTo>
                  <a:lnTo>
                    <a:pt x="684923" y="1178852"/>
                  </a:lnTo>
                  <a:lnTo>
                    <a:pt x="683323" y="1183640"/>
                  </a:lnTo>
                  <a:lnTo>
                    <a:pt x="678522" y="1188440"/>
                  </a:lnTo>
                  <a:lnTo>
                    <a:pt x="682523" y="1191641"/>
                  </a:lnTo>
                  <a:lnTo>
                    <a:pt x="684923" y="1186840"/>
                  </a:lnTo>
                  <a:lnTo>
                    <a:pt x="689711" y="1181252"/>
                  </a:lnTo>
                  <a:close/>
                </a:path>
                <a:path w="943609" h="1280795">
                  <a:moveTo>
                    <a:pt x="692912" y="951077"/>
                  </a:moveTo>
                  <a:lnTo>
                    <a:pt x="687095" y="952411"/>
                  </a:lnTo>
                  <a:lnTo>
                    <a:pt x="682929" y="948575"/>
                  </a:lnTo>
                  <a:lnTo>
                    <a:pt x="678751" y="945794"/>
                  </a:lnTo>
                  <a:lnTo>
                    <a:pt x="672934" y="950277"/>
                  </a:lnTo>
                  <a:lnTo>
                    <a:pt x="674027" y="957592"/>
                  </a:lnTo>
                  <a:lnTo>
                    <a:pt x="682320" y="958469"/>
                  </a:lnTo>
                  <a:lnTo>
                    <a:pt x="690918" y="955446"/>
                  </a:lnTo>
                  <a:lnTo>
                    <a:pt x="692912" y="951077"/>
                  </a:lnTo>
                  <a:close/>
                </a:path>
                <a:path w="943609" h="1280795">
                  <a:moveTo>
                    <a:pt x="701903" y="848690"/>
                  </a:moveTo>
                  <a:lnTo>
                    <a:pt x="701306" y="844080"/>
                  </a:lnTo>
                  <a:lnTo>
                    <a:pt x="696506" y="842619"/>
                  </a:lnTo>
                  <a:lnTo>
                    <a:pt x="692912" y="850366"/>
                  </a:lnTo>
                  <a:lnTo>
                    <a:pt x="701903" y="848690"/>
                  </a:lnTo>
                  <a:close/>
                </a:path>
                <a:path w="943609" h="1280795">
                  <a:moveTo>
                    <a:pt x="736066" y="707313"/>
                  </a:moveTo>
                  <a:lnTo>
                    <a:pt x="735266" y="701713"/>
                  </a:lnTo>
                  <a:lnTo>
                    <a:pt x="725678" y="705713"/>
                  </a:lnTo>
                  <a:lnTo>
                    <a:pt x="721690" y="711314"/>
                  </a:lnTo>
                  <a:lnTo>
                    <a:pt x="725678" y="717702"/>
                  </a:lnTo>
                  <a:lnTo>
                    <a:pt x="732078" y="712901"/>
                  </a:lnTo>
                  <a:lnTo>
                    <a:pt x="736066" y="707313"/>
                  </a:lnTo>
                  <a:close/>
                </a:path>
                <a:path w="943609" h="1280795">
                  <a:moveTo>
                    <a:pt x="742696" y="1278331"/>
                  </a:moveTo>
                  <a:lnTo>
                    <a:pt x="739470" y="1275549"/>
                  </a:lnTo>
                  <a:lnTo>
                    <a:pt x="734148" y="1275181"/>
                  </a:lnTo>
                  <a:lnTo>
                    <a:pt x="735266" y="1280350"/>
                  </a:lnTo>
                  <a:lnTo>
                    <a:pt x="742696" y="1278331"/>
                  </a:lnTo>
                  <a:close/>
                </a:path>
                <a:path w="943609" h="1280795">
                  <a:moveTo>
                    <a:pt x="750074" y="369798"/>
                  </a:moveTo>
                  <a:lnTo>
                    <a:pt x="748055" y="365252"/>
                  </a:lnTo>
                  <a:lnTo>
                    <a:pt x="748614" y="360349"/>
                  </a:lnTo>
                  <a:lnTo>
                    <a:pt x="742264" y="357251"/>
                  </a:lnTo>
                  <a:lnTo>
                    <a:pt x="736815" y="357149"/>
                  </a:lnTo>
                  <a:lnTo>
                    <a:pt x="740067" y="361251"/>
                  </a:lnTo>
                  <a:lnTo>
                    <a:pt x="744804" y="364794"/>
                  </a:lnTo>
                  <a:lnTo>
                    <a:pt x="748563" y="368642"/>
                  </a:lnTo>
                  <a:lnTo>
                    <a:pt x="750074" y="369798"/>
                  </a:lnTo>
                  <a:close/>
                </a:path>
                <a:path w="943609" h="1280795">
                  <a:moveTo>
                    <a:pt x="752157" y="911517"/>
                  </a:moveTo>
                  <a:lnTo>
                    <a:pt x="744067" y="907910"/>
                  </a:lnTo>
                  <a:lnTo>
                    <a:pt x="747661" y="917803"/>
                  </a:lnTo>
                  <a:lnTo>
                    <a:pt x="751852" y="916901"/>
                  </a:lnTo>
                  <a:lnTo>
                    <a:pt x="752157" y="911517"/>
                  </a:lnTo>
                  <a:close/>
                </a:path>
                <a:path w="943609" h="1280795">
                  <a:moveTo>
                    <a:pt x="760844" y="552259"/>
                  </a:moveTo>
                  <a:lnTo>
                    <a:pt x="752856" y="549871"/>
                  </a:lnTo>
                  <a:lnTo>
                    <a:pt x="753656" y="541070"/>
                  </a:lnTo>
                  <a:lnTo>
                    <a:pt x="748855" y="545871"/>
                  </a:lnTo>
                  <a:lnTo>
                    <a:pt x="750316" y="550354"/>
                  </a:lnTo>
                  <a:lnTo>
                    <a:pt x="749160" y="557161"/>
                  </a:lnTo>
                  <a:lnTo>
                    <a:pt x="749642" y="561721"/>
                  </a:lnTo>
                  <a:lnTo>
                    <a:pt x="756056" y="559460"/>
                  </a:lnTo>
                  <a:lnTo>
                    <a:pt x="752055" y="556260"/>
                  </a:lnTo>
                  <a:lnTo>
                    <a:pt x="756856" y="553859"/>
                  </a:lnTo>
                  <a:lnTo>
                    <a:pt x="760844" y="552259"/>
                  </a:lnTo>
                  <a:close/>
                </a:path>
                <a:path w="943609" h="1280795">
                  <a:moveTo>
                    <a:pt x="772820" y="359308"/>
                  </a:moveTo>
                  <a:lnTo>
                    <a:pt x="770432" y="354063"/>
                  </a:lnTo>
                  <a:lnTo>
                    <a:pt x="766191" y="357162"/>
                  </a:lnTo>
                  <a:lnTo>
                    <a:pt x="759853" y="359752"/>
                  </a:lnTo>
                  <a:lnTo>
                    <a:pt x="755599" y="362483"/>
                  </a:lnTo>
                  <a:lnTo>
                    <a:pt x="757656" y="366052"/>
                  </a:lnTo>
                  <a:lnTo>
                    <a:pt x="762012" y="363499"/>
                  </a:lnTo>
                  <a:lnTo>
                    <a:pt x="768540" y="361848"/>
                  </a:lnTo>
                  <a:lnTo>
                    <a:pt x="772820" y="359308"/>
                  </a:lnTo>
                  <a:close/>
                </a:path>
                <a:path w="943609" h="1280795">
                  <a:moveTo>
                    <a:pt x="836269" y="703414"/>
                  </a:moveTo>
                  <a:lnTo>
                    <a:pt x="834174" y="697318"/>
                  </a:lnTo>
                  <a:lnTo>
                    <a:pt x="829983" y="693623"/>
                  </a:lnTo>
                  <a:lnTo>
                    <a:pt x="826376" y="695325"/>
                  </a:lnTo>
                  <a:lnTo>
                    <a:pt x="828522" y="698347"/>
                  </a:lnTo>
                  <a:lnTo>
                    <a:pt x="828484" y="702119"/>
                  </a:lnTo>
                  <a:lnTo>
                    <a:pt x="829195" y="705891"/>
                  </a:lnTo>
                  <a:lnTo>
                    <a:pt x="833577" y="708914"/>
                  </a:lnTo>
                  <a:lnTo>
                    <a:pt x="836269" y="703414"/>
                  </a:lnTo>
                  <a:close/>
                </a:path>
                <a:path w="943609" h="1280795">
                  <a:moveTo>
                    <a:pt x="843965" y="831989"/>
                  </a:moveTo>
                  <a:lnTo>
                    <a:pt x="839965" y="827989"/>
                  </a:lnTo>
                  <a:lnTo>
                    <a:pt x="836777" y="821601"/>
                  </a:lnTo>
                  <a:lnTo>
                    <a:pt x="832777" y="824801"/>
                  </a:lnTo>
                  <a:lnTo>
                    <a:pt x="835977" y="827989"/>
                  </a:lnTo>
                  <a:lnTo>
                    <a:pt x="839165" y="834390"/>
                  </a:lnTo>
                  <a:lnTo>
                    <a:pt x="843965" y="831989"/>
                  </a:lnTo>
                  <a:close/>
                </a:path>
                <a:path w="943609" h="1280795">
                  <a:moveTo>
                    <a:pt x="901509" y="760056"/>
                  </a:moveTo>
                  <a:lnTo>
                    <a:pt x="896708" y="755269"/>
                  </a:lnTo>
                  <a:lnTo>
                    <a:pt x="892721" y="753668"/>
                  </a:lnTo>
                  <a:lnTo>
                    <a:pt x="887920" y="759256"/>
                  </a:lnTo>
                  <a:lnTo>
                    <a:pt x="891921" y="762457"/>
                  </a:lnTo>
                  <a:lnTo>
                    <a:pt x="894321" y="758456"/>
                  </a:lnTo>
                  <a:lnTo>
                    <a:pt x="901509" y="760056"/>
                  </a:lnTo>
                  <a:close/>
                </a:path>
                <a:path w="943609" h="1280795">
                  <a:moveTo>
                    <a:pt x="943292" y="897102"/>
                  </a:moveTo>
                  <a:lnTo>
                    <a:pt x="940066" y="894334"/>
                  </a:lnTo>
                  <a:lnTo>
                    <a:pt x="934745" y="893953"/>
                  </a:lnTo>
                  <a:lnTo>
                    <a:pt x="935875" y="899121"/>
                  </a:lnTo>
                  <a:lnTo>
                    <a:pt x="943292" y="8971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865539" y="8986214"/>
              <a:ext cx="2423795" cy="1301115"/>
            </a:xfrm>
            <a:custGeom>
              <a:avLst/>
              <a:gdLst/>
              <a:ahLst/>
              <a:cxnLst/>
              <a:rect l="l" t="t" r="r" b="b"/>
              <a:pathLst>
                <a:path w="2423794" h="1301115">
                  <a:moveTo>
                    <a:pt x="15392" y="208597"/>
                  </a:moveTo>
                  <a:lnTo>
                    <a:pt x="6591" y="210197"/>
                  </a:lnTo>
                  <a:lnTo>
                    <a:pt x="457" y="214363"/>
                  </a:lnTo>
                  <a:lnTo>
                    <a:pt x="0" y="220192"/>
                  </a:lnTo>
                  <a:lnTo>
                    <a:pt x="1651" y="223012"/>
                  </a:lnTo>
                  <a:lnTo>
                    <a:pt x="1803" y="218186"/>
                  </a:lnTo>
                  <a:lnTo>
                    <a:pt x="7391" y="214998"/>
                  </a:lnTo>
                  <a:lnTo>
                    <a:pt x="15392" y="208597"/>
                  </a:lnTo>
                  <a:close/>
                </a:path>
                <a:path w="2423794" h="1301115">
                  <a:moveTo>
                    <a:pt x="46824" y="115633"/>
                  </a:moveTo>
                  <a:lnTo>
                    <a:pt x="41757" y="115887"/>
                  </a:lnTo>
                  <a:lnTo>
                    <a:pt x="37261" y="113385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52" y="117805"/>
                  </a:lnTo>
                  <a:lnTo>
                    <a:pt x="46824" y="115633"/>
                  </a:lnTo>
                  <a:close/>
                </a:path>
                <a:path w="2423794" h="1301115">
                  <a:moveTo>
                    <a:pt x="46850" y="96405"/>
                  </a:moveTo>
                  <a:lnTo>
                    <a:pt x="45999" y="91706"/>
                  </a:lnTo>
                  <a:lnTo>
                    <a:pt x="39370" y="91109"/>
                  </a:lnTo>
                  <a:lnTo>
                    <a:pt x="40830" y="95973"/>
                  </a:lnTo>
                  <a:lnTo>
                    <a:pt x="40868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50" y="96405"/>
                  </a:lnTo>
                  <a:close/>
                </a:path>
                <a:path w="2423794" h="1301115">
                  <a:moveTo>
                    <a:pt x="154000" y="325704"/>
                  </a:moveTo>
                  <a:lnTo>
                    <a:pt x="153644" y="319697"/>
                  </a:lnTo>
                  <a:lnTo>
                    <a:pt x="149059" y="321106"/>
                  </a:lnTo>
                  <a:lnTo>
                    <a:pt x="143256" y="319595"/>
                  </a:lnTo>
                  <a:lnTo>
                    <a:pt x="139268" y="319125"/>
                  </a:lnTo>
                  <a:lnTo>
                    <a:pt x="140068" y="323684"/>
                  </a:lnTo>
                  <a:lnTo>
                    <a:pt x="144208" y="323964"/>
                  </a:lnTo>
                  <a:lnTo>
                    <a:pt x="149860" y="325882"/>
                  </a:lnTo>
                  <a:lnTo>
                    <a:pt x="154000" y="325704"/>
                  </a:lnTo>
                  <a:close/>
                </a:path>
                <a:path w="2423794" h="1301115">
                  <a:moveTo>
                    <a:pt x="233565" y="4800"/>
                  </a:moveTo>
                  <a:lnTo>
                    <a:pt x="231978" y="0"/>
                  </a:lnTo>
                  <a:lnTo>
                    <a:pt x="225577" y="4000"/>
                  </a:lnTo>
                  <a:lnTo>
                    <a:pt x="224777" y="8801"/>
                  </a:lnTo>
                  <a:lnTo>
                    <a:pt x="226377" y="13589"/>
                  </a:lnTo>
                  <a:lnTo>
                    <a:pt x="232778" y="9601"/>
                  </a:lnTo>
                  <a:lnTo>
                    <a:pt x="233565" y="4800"/>
                  </a:lnTo>
                  <a:close/>
                </a:path>
                <a:path w="2423794" h="1301115">
                  <a:moveTo>
                    <a:pt x="237566" y="187820"/>
                  </a:moveTo>
                  <a:lnTo>
                    <a:pt x="231978" y="190220"/>
                  </a:lnTo>
                  <a:lnTo>
                    <a:pt x="231978" y="181432"/>
                  </a:lnTo>
                  <a:lnTo>
                    <a:pt x="226377" y="187020"/>
                  </a:lnTo>
                  <a:lnTo>
                    <a:pt x="218389" y="183019"/>
                  </a:lnTo>
                  <a:lnTo>
                    <a:pt x="220789" y="188620"/>
                  </a:lnTo>
                  <a:lnTo>
                    <a:pt x="225882" y="189623"/>
                  </a:lnTo>
                  <a:lnTo>
                    <a:pt x="232168" y="193611"/>
                  </a:lnTo>
                  <a:lnTo>
                    <a:pt x="236969" y="194919"/>
                  </a:lnTo>
                  <a:lnTo>
                    <a:pt x="237566" y="187820"/>
                  </a:lnTo>
                  <a:close/>
                </a:path>
                <a:path w="2423794" h="1301115">
                  <a:moveTo>
                    <a:pt x="240233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33" y="787768"/>
                  </a:lnTo>
                  <a:close/>
                </a:path>
                <a:path w="2423794" h="1301115">
                  <a:moveTo>
                    <a:pt x="250355" y="22377"/>
                  </a:moveTo>
                  <a:lnTo>
                    <a:pt x="246354" y="19189"/>
                  </a:lnTo>
                  <a:lnTo>
                    <a:pt x="243166" y="12788"/>
                  </a:lnTo>
                  <a:lnTo>
                    <a:pt x="239166" y="15189"/>
                  </a:lnTo>
                  <a:lnTo>
                    <a:pt x="242366" y="18389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2423794" h="1301115">
                  <a:moveTo>
                    <a:pt x="263423" y="945578"/>
                  </a:moveTo>
                  <a:lnTo>
                    <a:pt x="260248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23" y="945578"/>
                  </a:lnTo>
                  <a:close/>
                </a:path>
                <a:path w="2423794" h="1301115">
                  <a:moveTo>
                    <a:pt x="289521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21" y="78333"/>
                  </a:lnTo>
                  <a:lnTo>
                    <a:pt x="284721" y="75133"/>
                  </a:lnTo>
                  <a:lnTo>
                    <a:pt x="289521" y="69532"/>
                  </a:lnTo>
                  <a:close/>
                </a:path>
                <a:path w="2423794" h="1301115">
                  <a:moveTo>
                    <a:pt x="309499" y="66344"/>
                  </a:moveTo>
                  <a:lnTo>
                    <a:pt x="302298" y="68732"/>
                  </a:lnTo>
                  <a:lnTo>
                    <a:pt x="299110" y="71132"/>
                  </a:lnTo>
                  <a:lnTo>
                    <a:pt x="303098" y="77533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99" y="66344"/>
                  </a:lnTo>
                  <a:close/>
                </a:path>
                <a:path w="2423794" h="1301115">
                  <a:moveTo>
                    <a:pt x="374053" y="968425"/>
                  </a:moveTo>
                  <a:lnTo>
                    <a:pt x="369239" y="965060"/>
                  </a:lnTo>
                  <a:lnTo>
                    <a:pt x="360514" y="961682"/>
                  </a:lnTo>
                  <a:lnTo>
                    <a:pt x="355854" y="961466"/>
                  </a:lnTo>
                  <a:lnTo>
                    <a:pt x="355053" y="966254"/>
                  </a:lnTo>
                  <a:lnTo>
                    <a:pt x="366242" y="968654"/>
                  </a:lnTo>
                  <a:lnTo>
                    <a:pt x="367042" y="968654"/>
                  </a:lnTo>
                  <a:lnTo>
                    <a:pt x="374053" y="968425"/>
                  </a:lnTo>
                  <a:close/>
                </a:path>
                <a:path w="2423794" h="1301115">
                  <a:moveTo>
                    <a:pt x="416585" y="185420"/>
                  </a:moveTo>
                  <a:lnTo>
                    <a:pt x="412292" y="181051"/>
                  </a:lnTo>
                  <a:lnTo>
                    <a:pt x="405599" y="180428"/>
                  </a:lnTo>
                  <a:lnTo>
                    <a:pt x="400405" y="182499"/>
                  </a:lnTo>
                  <a:lnTo>
                    <a:pt x="400608" y="186220"/>
                  </a:lnTo>
                  <a:lnTo>
                    <a:pt x="404901" y="185420"/>
                  </a:lnTo>
                  <a:lnTo>
                    <a:pt x="408597" y="187020"/>
                  </a:lnTo>
                  <a:lnTo>
                    <a:pt x="412292" y="188023"/>
                  </a:lnTo>
                  <a:lnTo>
                    <a:pt x="416585" y="185420"/>
                  </a:lnTo>
                  <a:close/>
                </a:path>
                <a:path w="2423794" h="1301115">
                  <a:moveTo>
                    <a:pt x="461683" y="283997"/>
                  </a:moveTo>
                  <a:lnTo>
                    <a:pt x="455256" y="281533"/>
                  </a:lnTo>
                  <a:lnTo>
                    <a:pt x="445668" y="281152"/>
                  </a:lnTo>
                  <a:lnTo>
                    <a:pt x="446963" y="286918"/>
                  </a:lnTo>
                  <a:lnTo>
                    <a:pt x="447763" y="286918"/>
                  </a:lnTo>
                  <a:lnTo>
                    <a:pt x="450151" y="284530"/>
                  </a:lnTo>
                  <a:lnTo>
                    <a:pt x="450951" y="284530"/>
                  </a:lnTo>
                  <a:lnTo>
                    <a:pt x="461683" y="283997"/>
                  </a:lnTo>
                  <a:close/>
                </a:path>
                <a:path w="2423794" h="1301115">
                  <a:moveTo>
                    <a:pt x="466140" y="988631"/>
                  </a:moveTo>
                  <a:lnTo>
                    <a:pt x="463740" y="987044"/>
                  </a:lnTo>
                  <a:lnTo>
                    <a:pt x="460552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604" y="990790"/>
                  </a:lnTo>
                  <a:lnTo>
                    <a:pt x="452551" y="992632"/>
                  </a:lnTo>
                  <a:lnTo>
                    <a:pt x="450951" y="990231"/>
                  </a:lnTo>
                  <a:lnTo>
                    <a:pt x="450151" y="988631"/>
                  </a:lnTo>
                  <a:lnTo>
                    <a:pt x="453351" y="987044"/>
                  </a:lnTo>
                  <a:lnTo>
                    <a:pt x="456552" y="991031"/>
                  </a:lnTo>
                  <a:lnTo>
                    <a:pt x="459752" y="997432"/>
                  </a:lnTo>
                  <a:lnTo>
                    <a:pt x="465340" y="994232"/>
                  </a:lnTo>
                  <a:lnTo>
                    <a:pt x="463740" y="991831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2423794" h="1301115">
                  <a:moveTo>
                    <a:pt x="484847" y="270370"/>
                  </a:moveTo>
                  <a:lnTo>
                    <a:pt x="480733" y="271932"/>
                  </a:lnTo>
                  <a:lnTo>
                    <a:pt x="478104" y="276212"/>
                  </a:lnTo>
                  <a:lnTo>
                    <a:pt x="483717" y="277329"/>
                  </a:lnTo>
                  <a:lnTo>
                    <a:pt x="484847" y="270370"/>
                  </a:lnTo>
                  <a:close/>
                </a:path>
                <a:path w="2423794" h="1301115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19" y="159054"/>
                  </a:lnTo>
                  <a:lnTo>
                    <a:pt x="491718" y="155054"/>
                  </a:lnTo>
                  <a:lnTo>
                    <a:pt x="496506" y="150253"/>
                  </a:lnTo>
                  <a:close/>
                </a:path>
                <a:path w="2423794" h="1301115">
                  <a:moveTo>
                    <a:pt x="501294" y="249580"/>
                  </a:moveTo>
                  <a:lnTo>
                    <a:pt x="497205" y="251155"/>
                  </a:lnTo>
                  <a:lnTo>
                    <a:pt x="494779" y="255435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2423794" h="1301115">
                  <a:moveTo>
                    <a:pt x="580923" y="311899"/>
                  </a:moveTo>
                  <a:lnTo>
                    <a:pt x="580745" y="308025"/>
                  </a:lnTo>
                  <a:lnTo>
                    <a:pt x="574040" y="308508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39" y="314096"/>
                  </a:lnTo>
                  <a:lnTo>
                    <a:pt x="570839" y="312496"/>
                  </a:lnTo>
                  <a:lnTo>
                    <a:pt x="567639" y="307708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39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2423794" h="1301115">
                  <a:moveTo>
                    <a:pt x="598805" y="456361"/>
                  </a:moveTo>
                  <a:lnTo>
                    <a:pt x="598004" y="450761"/>
                  </a:lnTo>
                  <a:lnTo>
                    <a:pt x="588416" y="454761"/>
                  </a:lnTo>
                  <a:lnTo>
                    <a:pt x="584428" y="460349"/>
                  </a:lnTo>
                  <a:lnTo>
                    <a:pt x="588416" y="466750"/>
                  </a:lnTo>
                  <a:lnTo>
                    <a:pt x="594817" y="461149"/>
                  </a:lnTo>
                  <a:lnTo>
                    <a:pt x="598805" y="456361"/>
                  </a:lnTo>
                  <a:close/>
                </a:path>
                <a:path w="2423794" h="1301115">
                  <a:moveTo>
                    <a:pt x="602945" y="406781"/>
                  </a:moveTo>
                  <a:lnTo>
                    <a:pt x="599605" y="403606"/>
                  </a:lnTo>
                  <a:lnTo>
                    <a:pt x="598106" y="408914"/>
                  </a:lnTo>
                  <a:lnTo>
                    <a:pt x="592416" y="410705"/>
                  </a:lnTo>
                  <a:lnTo>
                    <a:pt x="587921" y="412940"/>
                  </a:lnTo>
                  <a:lnTo>
                    <a:pt x="590016" y="419595"/>
                  </a:lnTo>
                  <a:lnTo>
                    <a:pt x="597928" y="421817"/>
                  </a:lnTo>
                  <a:lnTo>
                    <a:pt x="602310" y="415201"/>
                  </a:lnTo>
                  <a:lnTo>
                    <a:pt x="602945" y="406781"/>
                  </a:lnTo>
                  <a:close/>
                </a:path>
                <a:path w="2423794" h="1301115">
                  <a:moveTo>
                    <a:pt x="612394" y="474738"/>
                  </a:moveTo>
                  <a:lnTo>
                    <a:pt x="609993" y="471538"/>
                  </a:lnTo>
                  <a:lnTo>
                    <a:pt x="606806" y="468350"/>
                  </a:lnTo>
                  <a:lnTo>
                    <a:pt x="604405" y="465150"/>
                  </a:lnTo>
                  <a:lnTo>
                    <a:pt x="598004" y="469150"/>
                  </a:lnTo>
                  <a:lnTo>
                    <a:pt x="598805" y="474738"/>
                  </a:lnTo>
                  <a:lnTo>
                    <a:pt x="605205" y="480339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2423794" h="1301115">
                  <a:moveTo>
                    <a:pt x="649147" y="171259"/>
                  </a:moveTo>
                  <a:lnTo>
                    <a:pt x="645058" y="172834"/>
                  </a:lnTo>
                  <a:lnTo>
                    <a:pt x="642632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2423794" h="1301115">
                  <a:moveTo>
                    <a:pt x="704405" y="473887"/>
                  </a:moveTo>
                  <a:lnTo>
                    <a:pt x="696315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2423794" h="1301115">
                  <a:moveTo>
                    <a:pt x="745070" y="509905"/>
                  </a:moveTo>
                  <a:lnTo>
                    <a:pt x="734669" y="505904"/>
                  </a:lnTo>
                  <a:lnTo>
                    <a:pt x="736904" y="501281"/>
                  </a:lnTo>
                  <a:lnTo>
                    <a:pt x="734580" y="502412"/>
                  </a:lnTo>
                  <a:lnTo>
                    <a:pt x="732091" y="506691"/>
                  </a:lnTo>
                  <a:lnTo>
                    <a:pt x="733882" y="511505"/>
                  </a:lnTo>
                  <a:lnTo>
                    <a:pt x="744270" y="509905"/>
                  </a:lnTo>
                  <a:lnTo>
                    <a:pt x="745070" y="509905"/>
                  </a:lnTo>
                  <a:close/>
                </a:path>
                <a:path w="2423794" h="1301115">
                  <a:moveTo>
                    <a:pt x="761847" y="515505"/>
                  </a:moveTo>
                  <a:lnTo>
                    <a:pt x="755459" y="517893"/>
                  </a:lnTo>
                  <a:lnTo>
                    <a:pt x="752259" y="520293"/>
                  </a:lnTo>
                  <a:lnTo>
                    <a:pt x="755459" y="526694"/>
                  </a:lnTo>
                  <a:lnTo>
                    <a:pt x="761047" y="524294"/>
                  </a:lnTo>
                  <a:lnTo>
                    <a:pt x="757847" y="520293"/>
                  </a:lnTo>
                  <a:lnTo>
                    <a:pt x="761847" y="515505"/>
                  </a:lnTo>
                  <a:close/>
                </a:path>
                <a:path w="2423794" h="1301115">
                  <a:moveTo>
                    <a:pt x="789127" y="574586"/>
                  </a:moveTo>
                  <a:lnTo>
                    <a:pt x="781024" y="571449"/>
                  </a:lnTo>
                  <a:lnTo>
                    <a:pt x="784631" y="580885"/>
                  </a:lnTo>
                  <a:lnTo>
                    <a:pt x="788822" y="579831"/>
                  </a:lnTo>
                  <a:lnTo>
                    <a:pt x="789127" y="574586"/>
                  </a:lnTo>
                  <a:close/>
                </a:path>
                <a:path w="2423794" h="1301115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34" y="497916"/>
                  </a:lnTo>
                  <a:lnTo>
                    <a:pt x="778725" y="500443"/>
                  </a:lnTo>
                  <a:lnTo>
                    <a:pt x="780224" y="506704"/>
                  </a:lnTo>
                  <a:lnTo>
                    <a:pt x="785025" y="501916"/>
                  </a:lnTo>
                  <a:lnTo>
                    <a:pt x="793813" y="498716"/>
                  </a:lnTo>
                  <a:close/>
                </a:path>
                <a:path w="2423794" h="1301115">
                  <a:moveTo>
                    <a:pt x="794143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43" y="606831"/>
                  </a:lnTo>
                  <a:close/>
                </a:path>
                <a:path w="2423794" h="1301115">
                  <a:moveTo>
                    <a:pt x="815530" y="606729"/>
                  </a:moveTo>
                  <a:lnTo>
                    <a:pt x="810704" y="605612"/>
                  </a:lnTo>
                  <a:lnTo>
                    <a:pt x="805421" y="605383"/>
                  </a:lnTo>
                  <a:lnTo>
                    <a:pt x="809802" y="607415"/>
                  </a:lnTo>
                  <a:lnTo>
                    <a:pt x="815530" y="606729"/>
                  </a:lnTo>
                  <a:close/>
                </a:path>
                <a:path w="2423794" h="1301115">
                  <a:moveTo>
                    <a:pt x="832980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91" y="504317"/>
                  </a:lnTo>
                  <a:lnTo>
                    <a:pt x="824992" y="507504"/>
                  </a:lnTo>
                  <a:lnTo>
                    <a:pt x="828179" y="513905"/>
                  </a:lnTo>
                  <a:lnTo>
                    <a:pt x="832980" y="511505"/>
                  </a:lnTo>
                  <a:close/>
                </a:path>
                <a:path w="2423794" h="1301115">
                  <a:moveTo>
                    <a:pt x="833983" y="610870"/>
                  </a:moveTo>
                  <a:lnTo>
                    <a:pt x="833374" y="606107"/>
                  </a:lnTo>
                  <a:lnTo>
                    <a:pt x="828586" y="604799"/>
                  </a:lnTo>
                  <a:lnTo>
                    <a:pt x="824992" y="613003"/>
                  </a:lnTo>
                  <a:lnTo>
                    <a:pt x="833983" y="610870"/>
                  </a:lnTo>
                  <a:close/>
                </a:path>
                <a:path w="2423794" h="1301115">
                  <a:moveTo>
                    <a:pt x="841870" y="515924"/>
                  </a:moveTo>
                  <a:lnTo>
                    <a:pt x="836777" y="516902"/>
                  </a:lnTo>
                  <a:lnTo>
                    <a:pt x="833780" y="519976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2423794" h="1301115">
                  <a:moveTo>
                    <a:pt x="944397" y="496887"/>
                  </a:moveTo>
                  <a:lnTo>
                    <a:pt x="940269" y="498322"/>
                  </a:lnTo>
                  <a:lnTo>
                    <a:pt x="937653" y="502742"/>
                  </a:lnTo>
                  <a:lnTo>
                    <a:pt x="943267" y="504304"/>
                  </a:lnTo>
                  <a:lnTo>
                    <a:pt x="944397" y="496887"/>
                  </a:lnTo>
                  <a:close/>
                </a:path>
                <a:path w="2423794" h="1301115">
                  <a:moveTo>
                    <a:pt x="1727288" y="1059764"/>
                  </a:moveTo>
                  <a:lnTo>
                    <a:pt x="1722221" y="1053973"/>
                  </a:lnTo>
                  <a:lnTo>
                    <a:pt x="1716709" y="1049375"/>
                  </a:lnTo>
                  <a:lnTo>
                    <a:pt x="1710880" y="1045375"/>
                  </a:lnTo>
                  <a:lnTo>
                    <a:pt x="1704911" y="1041387"/>
                  </a:lnTo>
                  <a:lnTo>
                    <a:pt x="1707311" y="1046175"/>
                  </a:lnTo>
                  <a:lnTo>
                    <a:pt x="1699323" y="1046975"/>
                  </a:lnTo>
                  <a:lnTo>
                    <a:pt x="1700123" y="1051775"/>
                  </a:lnTo>
                  <a:lnTo>
                    <a:pt x="1708073" y="1050772"/>
                  </a:lnTo>
                  <a:lnTo>
                    <a:pt x="1714004" y="1054569"/>
                  </a:lnTo>
                  <a:lnTo>
                    <a:pt x="1719783" y="1058964"/>
                  </a:lnTo>
                  <a:lnTo>
                    <a:pt x="1727288" y="1059764"/>
                  </a:lnTo>
                  <a:close/>
                </a:path>
                <a:path w="2423794" h="1301115">
                  <a:moveTo>
                    <a:pt x="1873542" y="1082941"/>
                  </a:moveTo>
                  <a:lnTo>
                    <a:pt x="1867154" y="1083741"/>
                  </a:lnTo>
                  <a:lnTo>
                    <a:pt x="1863153" y="1085342"/>
                  </a:lnTo>
                  <a:lnTo>
                    <a:pt x="1864753" y="1092530"/>
                  </a:lnTo>
                  <a:lnTo>
                    <a:pt x="1870354" y="1091730"/>
                  </a:lnTo>
                  <a:lnTo>
                    <a:pt x="1867954" y="1086942"/>
                  </a:lnTo>
                  <a:lnTo>
                    <a:pt x="1873542" y="1082941"/>
                  </a:lnTo>
                  <a:close/>
                </a:path>
                <a:path w="2423794" h="1301115">
                  <a:moveTo>
                    <a:pt x="1875967" y="1109319"/>
                  </a:moveTo>
                  <a:lnTo>
                    <a:pt x="1873643" y="1107719"/>
                  </a:lnTo>
                  <a:lnTo>
                    <a:pt x="1864588" y="1105052"/>
                  </a:lnTo>
                  <a:lnTo>
                    <a:pt x="1864715" y="1109319"/>
                  </a:lnTo>
                  <a:lnTo>
                    <a:pt x="1868754" y="1109319"/>
                  </a:lnTo>
                  <a:lnTo>
                    <a:pt x="1875967" y="1109319"/>
                  </a:lnTo>
                  <a:close/>
                </a:path>
                <a:path w="2423794" h="1301115">
                  <a:moveTo>
                    <a:pt x="1879257" y="1111592"/>
                  </a:moveTo>
                  <a:lnTo>
                    <a:pt x="1878279" y="1110919"/>
                  </a:lnTo>
                  <a:lnTo>
                    <a:pt x="1876145" y="1110919"/>
                  </a:lnTo>
                  <a:lnTo>
                    <a:pt x="1879257" y="1111592"/>
                  </a:lnTo>
                  <a:close/>
                </a:path>
                <a:path w="2423794" h="1301115">
                  <a:moveTo>
                    <a:pt x="1897722" y="1280198"/>
                  </a:moveTo>
                  <a:lnTo>
                    <a:pt x="1892325" y="1279753"/>
                  </a:lnTo>
                  <a:lnTo>
                    <a:pt x="1888731" y="1282001"/>
                  </a:lnTo>
                  <a:lnTo>
                    <a:pt x="1895932" y="1285151"/>
                  </a:lnTo>
                  <a:lnTo>
                    <a:pt x="1897722" y="1280198"/>
                  </a:lnTo>
                  <a:close/>
                </a:path>
                <a:path w="2423794" h="1301115">
                  <a:moveTo>
                    <a:pt x="1967877" y="1239240"/>
                  </a:moveTo>
                  <a:lnTo>
                    <a:pt x="1963458" y="1236992"/>
                  </a:lnTo>
                  <a:lnTo>
                    <a:pt x="1958441" y="1235646"/>
                  </a:lnTo>
                  <a:lnTo>
                    <a:pt x="1962264" y="1238796"/>
                  </a:lnTo>
                  <a:lnTo>
                    <a:pt x="1967877" y="1239240"/>
                  </a:lnTo>
                  <a:close/>
                </a:path>
                <a:path w="2423794" h="1301115">
                  <a:moveTo>
                    <a:pt x="2035784" y="1019810"/>
                  </a:moveTo>
                  <a:lnTo>
                    <a:pt x="2027796" y="1019009"/>
                  </a:lnTo>
                  <a:lnTo>
                    <a:pt x="2026996" y="1024597"/>
                  </a:lnTo>
                  <a:lnTo>
                    <a:pt x="2031796" y="1023797"/>
                  </a:lnTo>
                  <a:lnTo>
                    <a:pt x="2034984" y="1029398"/>
                  </a:lnTo>
                  <a:lnTo>
                    <a:pt x="2035784" y="1023797"/>
                  </a:lnTo>
                  <a:lnTo>
                    <a:pt x="2035784" y="1019810"/>
                  </a:lnTo>
                  <a:close/>
                </a:path>
                <a:path w="2423794" h="1301115">
                  <a:moveTo>
                    <a:pt x="2047976" y="1219708"/>
                  </a:moveTo>
                  <a:lnTo>
                    <a:pt x="2046554" y="1215923"/>
                  </a:lnTo>
                  <a:lnTo>
                    <a:pt x="2041385" y="1221206"/>
                  </a:lnTo>
                  <a:lnTo>
                    <a:pt x="2046097" y="1224241"/>
                  </a:lnTo>
                  <a:lnTo>
                    <a:pt x="2047976" y="1219708"/>
                  </a:lnTo>
                  <a:close/>
                </a:path>
                <a:path w="2423794" h="1301115">
                  <a:moveTo>
                    <a:pt x="2077351" y="1214018"/>
                  </a:moveTo>
                  <a:lnTo>
                    <a:pt x="2076551" y="1207617"/>
                  </a:lnTo>
                  <a:lnTo>
                    <a:pt x="2072551" y="1204429"/>
                  </a:lnTo>
                  <a:lnTo>
                    <a:pt x="2066963" y="1202829"/>
                  </a:lnTo>
                  <a:lnTo>
                    <a:pt x="2066963" y="1209217"/>
                  </a:lnTo>
                  <a:lnTo>
                    <a:pt x="2070950" y="1212418"/>
                  </a:lnTo>
                  <a:lnTo>
                    <a:pt x="2077351" y="1214018"/>
                  </a:lnTo>
                  <a:close/>
                </a:path>
                <a:path w="2423794" h="1301115">
                  <a:moveTo>
                    <a:pt x="2082939" y="1044587"/>
                  </a:moveTo>
                  <a:lnTo>
                    <a:pt x="2077351" y="1043787"/>
                  </a:lnTo>
                  <a:lnTo>
                    <a:pt x="2071751" y="1038186"/>
                  </a:lnTo>
                  <a:lnTo>
                    <a:pt x="2069350" y="1045375"/>
                  </a:lnTo>
                  <a:lnTo>
                    <a:pt x="2074951" y="1046175"/>
                  </a:lnTo>
                  <a:lnTo>
                    <a:pt x="2080539" y="1051775"/>
                  </a:lnTo>
                  <a:lnTo>
                    <a:pt x="2082939" y="1044587"/>
                  </a:lnTo>
                  <a:close/>
                </a:path>
                <a:path w="2423794" h="1301115">
                  <a:moveTo>
                    <a:pt x="2097328" y="1055776"/>
                  </a:moveTo>
                  <a:lnTo>
                    <a:pt x="2089340" y="1054976"/>
                  </a:lnTo>
                  <a:lnTo>
                    <a:pt x="2088540" y="1060564"/>
                  </a:lnTo>
                  <a:lnTo>
                    <a:pt x="2094128" y="1059764"/>
                  </a:lnTo>
                  <a:lnTo>
                    <a:pt x="2096528" y="1066165"/>
                  </a:lnTo>
                  <a:lnTo>
                    <a:pt x="2097328" y="1059764"/>
                  </a:lnTo>
                  <a:lnTo>
                    <a:pt x="2097328" y="1055776"/>
                  </a:lnTo>
                  <a:close/>
                </a:path>
                <a:path w="2423794" h="1301115">
                  <a:moveTo>
                    <a:pt x="2097443" y="1028280"/>
                  </a:moveTo>
                  <a:lnTo>
                    <a:pt x="2097430" y="1021499"/>
                  </a:lnTo>
                  <a:lnTo>
                    <a:pt x="2095169" y="1018463"/>
                  </a:lnTo>
                  <a:lnTo>
                    <a:pt x="2090127" y="1022997"/>
                  </a:lnTo>
                  <a:lnTo>
                    <a:pt x="2092528" y="1022997"/>
                  </a:lnTo>
                  <a:lnTo>
                    <a:pt x="2095728" y="1023797"/>
                  </a:lnTo>
                  <a:lnTo>
                    <a:pt x="2094928" y="1026998"/>
                  </a:lnTo>
                  <a:lnTo>
                    <a:pt x="2089340" y="1028598"/>
                  </a:lnTo>
                  <a:lnTo>
                    <a:pt x="2082139" y="1027798"/>
                  </a:lnTo>
                  <a:lnTo>
                    <a:pt x="2082139" y="1031798"/>
                  </a:lnTo>
                  <a:lnTo>
                    <a:pt x="2084539" y="1031798"/>
                  </a:lnTo>
                  <a:lnTo>
                    <a:pt x="2087740" y="1032598"/>
                  </a:lnTo>
                  <a:lnTo>
                    <a:pt x="2086940" y="1035786"/>
                  </a:lnTo>
                  <a:lnTo>
                    <a:pt x="2090127" y="1035786"/>
                  </a:lnTo>
                  <a:lnTo>
                    <a:pt x="2092528" y="1034986"/>
                  </a:lnTo>
                  <a:lnTo>
                    <a:pt x="2095728" y="1034986"/>
                  </a:lnTo>
                  <a:lnTo>
                    <a:pt x="2097443" y="1028280"/>
                  </a:lnTo>
                  <a:close/>
                </a:path>
                <a:path w="2423794" h="1301115">
                  <a:moveTo>
                    <a:pt x="2098395" y="1300797"/>
                  </a:moveTo>
                  <a:lnTo>
                    <a:pt x="2093328" y="1294739"/>
                  </a:lnTo>
                  <a:lnTo>
                    <a:pt x="2091372" y="1300797"/>
                  </a:lnTo>
                  <a:lnTo>
                    <a:pt x="2098395" y="1300797"/>
                  </a:lnTo>
                  <a:close/>
                </a:path>
                <a:path w="2423794" h="1301115">
                  <a:moveTo>
                    <a:pt x="2134095" y="1205230"/>
                  </a:moveTo>
                  <a:lnTo>
                    <a:pt x="2125662" y="1202753"/>
                  </a:lnTo>
                  <a:lnTo>
                    <a:pt x="2123605" y="1207020"/>
                  </a:lnTo>
                  <a:lnTo>
                    <a:pt x="2126780" y="1210398"/>
                  </a:lnTo>
                  <a:lnTo>
                    <a:pt x="2134095" y="1205230"/>
                  </a:lnTo>
                  <a:close/>
                </a:path>
                <a:path w="2423794" h="1301115">
                  <a:moveTo>
                    <a:pt x="2139086" y="954570"/>
                  </a:moveTo>
                  <a:lnTo>
                    <a:pt x="2136317" y="950341"/>
                  </a:lnTo>
                  <a:lnTo>
                    <a:pt x="2132495" y="954265"/>
                  </a:lnTo>
                  <a:lnTo>
                    <a:pt x="2138565" y="958659"/>
                  </a:lnTo>
                  <a:lnTo>
                    <a:pt x="2139086" y="954570"/>
                  </a:lnTo>
                  <a:close/>
                </a:path>
                <a:path w="2423794" h="1301115">
                  <a:moveTo>
                    <a:pt x="2169261" y="963866"/>
                  </a:moveTo>
                  <a:lnTo>
                    <a:pt x="2165261" y="959866"/>
                  </a:lnTo>
                  <a:lnTo>
                    <a:pt x="2156472" y="968654"/>
                  </a:lnTo>
                  <a:lnTo>
                    <a:pt x="2153069" y="974534"/>
                  </a:lnTo>
                  <a:lnTo>
                    <a:pt x="2158669" y="972553"/>
                  </a:lnTo>
                  <a:lnTo>
                    <a:pt x="2166353" y="967422"/>
                  </a:lnTo>
                  <a:lnTo>
                    <a:pt x="2169261" y="963866"/>
                  </a:lnTo>
                  <a:close/>
                </a:path>
                <a:path w="2423794" h="1301115">
                  <a:moveTo>
                    <a:pt x="2186838" y="909510"/>
                  </a:moveTo>
                  <a:lnTo>
                    <a:pt x="2186038" y="906322"/>
                  </a:lnTo>
                  <a:lnTo>
                    <a:pt x="2186038" y="903922"/>
                  </a:lnTo>
                  <a:lnTo>
                    <a:pt x="2182838" y="903922"/>
                  </a:lnTo>
                  <a:lnTo>
                    <a:pt x="2180450" y="904722"/>
                  </a:lnTo>
                  <a:lnTo>
                    <a:pt x="2177250" y="904722"/>
                  </a:lnTo>
                  <a:lnTo>
                    <a:pt x="2177250" y="910310"/>
                  </a:lnTo>
                  <a:lnTo>
                    <a:pt x="2178050" y="912710"/>
                  </a:lnTo>
                  <a:lnTo>
                    <a:pt x="2181237" y="912710"/>
                  </a:lnTo>
                  <a:lnTo>
                    <a:pt x="2183638" y="911910"/>
                  </a:lnTo>
                  <a:lnTo>
                    <a:pt x="2186838" y="911910"/>
                  </a:lnTo>
                  <a:lnTo>
                    <a:pt x="2186838" y="909510"/>
                  </a:lnTo>
                  <a:close/>
                </a:path>
                <a:path w="2423794" h="1301115">
                  <a:moveTo>
                    <a:pt x="2196033" y="1248384"/>
                  </a:moveTo>
                  <a:lnTo>
                    <a:pt x="2193480" y="1242834"/>
                  </a:lnTo>
                  <a:lnTo>
                    <a:pt x="2187638" y="1245984"/>
                  </a:lnTo>
                  <a:lnTo>
                    <a:pt x="2194382" y="1252728"/>
                  </a:lnTo>
                  <a:lnTo>
                    <a:pt x="2196033" y="1248384"/>
                  </a:lnTo>
                  <a:close/>
                </a:path>
                <a:path w="2423794" h="1301115">
                  <a:moveTo>
                    <a:pt x="2233587" y="897026"/>
                  </a:moveTo>
                  <a:lnTo>
                    <a:pt x="2229396" y="891222"/>
                  </a:lnTo>
                  <a:lnTo>
                    <a:pt x="2220404" y="889533"/>
                  </a:lnTo>
                  <a:lnTo>
                    <a:pt x="2231199" y="899083"/>
                  </a:lnTo>
                  <a:lnTo>
                    <a:pt x="2233587" y="897026"/>
                  </a:lnTo>
                  <a:close/>
                </a:path>
                <a:path w="2423794" h="1301115">
                  <a:moveTo>
                    <a:pt x="2255570" y="1071753"/>
                  </a:moveTo>
                  <a:lnTo>
                    <a:pt x="2245563" y="1067257"/>
                  </a:lnTo>
                  <a:lnTo>
                    <a:pt x="2243277" y="1070559"/>
                  </a:lnTo>
                  <a:lnTo>
                    <a:pt x="2247138" y="1074458"/>
                  </a:lnTo>
                  <a:lnTo>
                    <a:pt x="2255570" y="1071753"/>
                  </a:lnTo>
                  <a:close/>
                </a:path>
                <a:path w="2423794" h="1301115">
                  <a:moveTo>
                    <a:pt x="2257171" y="1187640"/>
                  </a:moveTo>
                  <a:lnTo>
                    <a:pt x="2252370" y="1187640"/>
                  </a:lnTo>
                  <a:lnTo>
                    <a:pt x="2245182" y="1185240"/>
                  </a:lnTo>
                  <a:lnTo>
                    <a:pt x="2243582" y="1190040"/>
                  </a:lnTo>
                  <a:lnTo>
                    <a:pt x="2248382" y="1190840"/>
                  </a:lnTo>
                  <a:lnTo>
                    <a:pt x="2255570" y="1193241"/>
                  </a:lnTo>
                  <a:lnTo>
                    <a:pt x="2257171" y="1187640"/>
                  </a:lnTo>
                  <a:close/>
                </a:path>
                <a:path w="2423794" h="1301115">
                  <a:moveTo>
                    <a:pt x="2267559" y="1190040"/>
                  </a:moveTo>
                  <a:lnTo>
                    <a:pt x="2259571" y="1189240"/>
                  </a:lnTo>
                  <a:lnTo>
                    <a:pt x="2258771" y="1194828"/>
                  </a:lnTo>
                  <a:lnTo>
                    <a:pt x="2263559" y="1194041"/>
                  </a:lnTo>
                  <a:lnTo>
                    <a:pt x="2265959" y="1200429"/>
                  </a:lnTo>
                  <a:lnTo>
                    <a:pt x="2267559" y="1194041"/>
                  </a:lnTo>
                  <a:lnTo>
                    <a:pt x="2267559" y="1190040"/>
                  </a:lnTo>
                  <a:close/>
                </a:path>
                <a:path w="2423794" h="1301115">
                  <a:moveTo>
                    <a:pt x="2311717" y="995832"/>
                  </a:moveTo>
                  <a:lnTo>
                    <a:pt x="2311412" y="991781"/>
                  </a:lnTo>
                  <a:lnTo>
                    <a:pt x="2305126" y="995832"/>
                  </a:lnTo>
                  <a:lnTo>
                    <a:pt x="2308720" y="999871"/>
                  </a:lnTo>
                  <a:lnTo>
                    <a:pt x="2311717" y="995832"/>
                  </a:lnTo>
                  <a:close/>
                </a:path>
                <a:path w="2423794" h="1301115">
                  <a:moveTo>
                    <a:pt x="2326703" y="876744"/>
                  </a:moveTo>
                  <a:lnTo>
                    <a:pt x="2318702" y="875944"/>
                  </a:lnTo>
                  <a:lnTo>
                    <a:pt x="2317902" y="881545"/>
                  </a:lnTo>
                  <a:lnTo>
                    <a:pt x="2323503" y="880745"/>
                  </a:lnTo>
                  <a:lnTo>
                    <a:pt x="2325903" y="886333"/>
                  </a:lnTo>
                  <a:lnTo>
                    <a:pt x="2326703" y="880745"/>
                  </a:lnTo>
                  <a:lnTo>
                    <a:pt x="2326703" y="876744"/>
                  </a:lnTo>
                  <a:close/>
                </a:path>
                <a:path w="2423794" h="1301115">
                  <a:moveTo>
                    <a:pt x="2338971" y="1087386"/>
                  </a:moveTo>
                  <a:lnTo>
                    <a:pt x="2335492" y="1079741"/>
                  </a:lnTo>
                  <a:lnTo>
                    <a:pt x="2330653" y="1086485"/>
                  </a:lnTo>
                  <a:lnTo>
                    <a:pt x="2334590" y="1089342"/>
                  </a:lnTo>
                  <a:lnTo>
                    <a:pt x="2338971" y="1087386"/>
                  </a:lnTo>
                  <a:close/>
                </a:path>
                <a:path w="2423794" h="1301115">
                  <a:moveTo>
                    <a:pt x="2341880" y="990231"/>
                  </a:moveTo>
                  <a:lnTo>
                    <a:pt x="2338692" y="986243"/>
                  </a:lnTo>
                  <a:lnTo>
                    <a:pt x="2333891" y="983843"/>
                  </a:lnTo>
                  <a:lnTo>
                    <a:pt x="2332291" y="990231"/>
                  </a:lnTo>
                  <a:lnTo>
                    <a:pt x="2335492" y="994232"/>
                  </a:lnTo>
                  <a:lnTo>
                    <a:pt x="2340292" y="997432"/>
                  </a:lnTo>
                  <a:lnTo>
                    <a:pt x="2341880" y="990231"/>
                  </a:lnTo>
                  <a:close/>
                </a:path>
                <a:path w="2423794" h="1301115">
                  <a:moveTo>
                    <a:pt x="2353068" y="800023"/>
                  </a:moveTo>
                  <a:lnTo>
                    <a:pt x="2345080" y="797623"/>
                  </a:lnTo>
                  <a:lnTo>
                    <a:pt x="2343480" y="802424"/>
                  </a:lnTo>
                  <a:lnTo>
                    <a:pt x="2349081" y="802424"/>
                  </a:lnTo>
                  <a:lnTo>
                    <a:pt x="2349881" y="808812"/>
                  </a:lnTo>
                  <a:lnTo>
                    <a:pt x="2352268" y="804011"/>
                  </a:lnTo>
                  <a:lnTo>
                    <a:pt x="2353068" y="800023"/>
                  </a:lnTo>
                  <a:close/>
                </a:path>
                <a:path w="2423794" h="1301115">
                  <a:moveTo>
                    <a:pt x="2360168" y="1107821"/>
                  </a:moveTo>
                  <a:lnTo>
                    <a:pt x="2358936" y="1104036"/>
                  </a:lnTo>
                  <a:lnTo>
                    <a:pt x="2353868" y="1109319"/>
                  </a:lnTo>
                  <a:lnTo>
                    <a:pt x="2358250" y="1112354"/>
                  </a:lnTo>
                  <a:lnTo>
                    <a:pt x="2360168" y="1107821"/>
                  </a:lnTo>
                  <a:close/>
                </a:path>
                <a:path w="2423794" h="1301115">
                  <a:moveTo>
                    <a:pt x="2393035" y="834390"/>
                  </a:moveTo>
                  <a:lnTo>
                    <a:pt x="2387435" y="833589"/>
                  </a:lnTo>
                  <a:lnTo>
                    <a:pt x="2384247" y="826389"/>
                  </a:lnTo>
                  <a:lnTo>
                    <a:pt x="2379446" y="832789"/>
                  </a:lnTo>
                  <a:lnTo>
                    <a:pt x="2384247" y="833589"/>
                  </a:lnTo>
                  <a:lnTo>
                    <a:pt x="2387435" y="840778"/>
                  </a:lnTo>
                  <a:lnTo>
                    <a:pt x="2393035" y="834390"/>
                  </a:lnTo>
                  <a:close/>
                </a:path>
                <a:path w="2423794" h="1301115">
                  <a:moveTo>
                    <a:pt x="2396934" y="977049"/>
                  </a:moveTo>
                  <a:lnTo>
                    <a:pt x="2395690" y="973074"/>
                  </a:lnTo>
                  <a:lnTo>
                    <a:pt x="2390635" y="978242"/>
                  </a:lnTo>
                  <a:lnTo>
                    <a:pt x="2395016" y="981621"/>
                  </a:lnTo>
                  <a:lnTo>
                    <a:pt x="2396934" y="977049"/>
                  </a:lnTo>
                  <a:close/>
                </a:path>
                <a:path w="2423794" h="1301115">
                  <a:moveTo>
                    <a:pt x="2397633" y="955433"/>
                  </a:moveTo>
                  <a:lnTo>
                    <a:pt x="2396833" y="948969"/>
                  </a:lnTo>
                  <a:lnTo>
                    <a:pt x="2393937" y="944765"/>
                  </a:lnTo>
                  <a:lnTo>
                    <a:pt x="2392235" y="949477"/>
                  </a:lnTo>
                  <a:lnTo>
                    <a:pt x="2391803" y="954887"/>
                  </a:lnTo>
                  <a:lnTo>
                    <a:pt x="2390533" y="959764"/>
                  </a:lnTo>
                  <a:lnTo>
                    <a:pt x="2390330" y="961504"/>
                  </a:lnTo>
                  <a:lnTo>
                    <a:pt x="2393035" y="957465"/>
                  </a:lnTo>
                  <a:lnTo>
                    <a:pt x="2397633" y="955433"/>
                  </a:lnTo>
                  <a:close/>
                </a:path>
                <a:path w="2423794" h="1301115">
                  <a:moveTo>
                    <a:pt x="2398623" y="1001420"/>
                  </a:moveTo>
                  <a:lnTo>
                    <a:pt x="2390991" y="997267"/>
                  </a:lnTo>
                  <a:lnTo>
                    <a:pt x="2387841" y="1001128"/>
                  </a:lnTo>
                  <a:lnTo>
                    <a:pt x="2390089" y="1005128"/>
                  </a:lnTo>
                  <a:lnTo>
                    <a:pt x="2398623" y="1001420"/>
                  </a:lnTo>
                  <a:close/>
                </a:path>
                <a:path w="2423794" h="1301115">
                  <a:moveTo>
                    <a:pt x="2403424" y="848779"/>
                  </a:moveTo>
                  <a:lnTo>
                    <a:pt x="2395436" y="846378"/>
                  </a:lnTo>
                  <a:lnTo>
                    <a:pt x="2393835" y="851166"/>
                  </a:lnTo>
                  <a:lnTo>
                    <a:pt x="2398623" y="851166"/>
                  </a:lnTo>
                  <a:lnTo>
                    <a:pt x="2399423" y="858367"/>
                  </a:lnTo>
                  <a:lnTo>
                    <a:pt x="2402624" y="852766"/>
                  </a:lnTo>
                  <a:lnTo>
                    <a:pt x="2403424" y="848779"/>
                  </a:lnTo>
                  <a:close/>
                </a:path>
                <a:path w="2423794" h="1301115">
                  <a:moveTo>
                    <a:pt x="2411336" y="1007516"/>
                  </a:moveTo>
                  <a:lnTo>
                    <a:pt x="2406624" y="1010221"/>
                  </a:lnTo>
                  <a:lnTo>
                    <a:pt x="2404592" y="1014704"/>
                  </a:lnTo>
                  <a:lnTo>
                    <a:pt x="2408415" y="1011415"/>
                  </a:lnTo>
                  <a:lnTo>
                    <a:pt x="2411336" y="1007516"/>
                  </a:lnTo>
                  <a:close/>
                </a:path>
                <a:path w="2423794" h="1301115">
                  <a:moveTo>
                    <a:pt x="2411717" y="815301"/>
                  </a:moveTo>
                  <a:lnTo>
                    <a:pt x="2410333" y="811923"/>
                  </a:lnTo>
                  <a:lnTo>
                    <a:pt x="2404224" y="815200"/>
                  </a:lnTo>
                  <a:lnTo>
                    <a:pt x="2407424" y="816000"/>
                  </a:lnTo>
                  <a:lnTo>
                    <a:pt x="2409812" y="816800"/>
                  </a:lnTo>
                  <a:lnTo>
                    <a:pt x="2408224" y="820000"/>
                  </a:lnTo>
                  <a:lnTo>
                    <a:pt x="2403424" y="820000"/>
                  </a:lnTo>
                  <a:lnTo>
                    <a:pt x="2396236" y="817600"/>
                  </a:lnTo>
                  <a:lnTo>
                    <a:pt x="2393835" y="821601"/>
                  </a:lnTo>
                  <a:lnTo>
                    <a:pt x="2397036" y="822401"/>
                  </a:lnTo>
                  <a:lnTo>
                    <a:pt x="2399423" y="823201"/>
                  </a:lnTo>
                  <a:lnTo>
                    <a:pt x="2397823" y="826389"/>
                  </a:lnTo>
                  <a:lnTo>
                    <a:pt x="2401024" y="827189"/>
                  </a:lnTo>
                  <a:lnTo>
                    <a:pt x="2403424" y="827189"/>
                  </a:lnTo>
                  <a:lnTo>
                    <a:pt x="2406624" y="827989"/>
                  </a:lnTo>
                  <a:lnTo>
                    <a:pt x="2409952" y="821842"/>
                  </a:lnTo>
                  <a:lnTo>
                    <a:pt x="2411717" y="815301"/>
                  </a:lnTo>
                  <a:close/>
                </a:path>
                <a:path w="2423794" h="1301115">
                  <a:moveTo>
                    <a:pt x="2416416" y="853567"/>
                  </a:moveTo>
                  <a:lnTo>
                    <a:pt x="2413635" y="849528"/>
                  </a:lnTo>
                  <a:lnTo>
                    <a:pt x="2409812" y="853567"/>
                  </a:lnTo>
                  <a:lnTo>
                    <a:pt x="2415883" y="857618"/>
                  </a:lnTo>
                  <a:lnTo>
                    <a:pt x="2416416" y="853567"/>
                  </a:lnTo>
                  <a:close/>
                </a:path>
                <a:path w="2423794" h="1301115">
                  <a:moveTo>
                    <a:pt x="2422448" y="803643"/>
                  </a:moveTo>
                  <a:lnTo>
                    <a:pt x="2421801" y="807212"/>
                  </a:lnTo>
                  <a:lnTo>
                    <a:pt x="2413812" y="812012"/>
                  </a:lnTo>
                  <a:lnTo>
                    <a:pt x="2420201" y="812812"/>
                  </a:lnTo>
                  <a:lnTo>
                    <a:pt x="2422448" y="818057"/>
                  </a:lnTo>
                  <a:lnTo>
                    <a:pt x="2422448" y="803643"/>
                  </a:lnTo>
                  <a:close/>
                </a:path>
                <a:path w="2423794" h="1301115">
                  <a:moveTo>
                    <a:pt x="2423401" y="1204429"/>
                  </a:moveTo>
                  <a:lnTo>
                    <a:pt x="2421801" y="1198029"/>
                  </a:lnTo>
                  <a:lnTo>
                    <a:pt x="2414613" y="1195628"/>
                  </a:lnTo>
                  <a:lnTo>
                    <a:pt x="2413812" y="1202829"/>
                  </a:lnTo>
                  <a:lnTo>
                    <a:pt x="2414613" y="1209217"/>
                  </a:lnTo>
                  <a:lnTo>
                    <a:pt x="2420213" y="1213218"/>
                  </a:lnTo>
                  <a:lnTo>
                    <a:pt x="2423401" y="120442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423397" y="9580041"/>
              <a:ext cx="866775" cy="705485"/>
            </a:xfrm>
            <a:custGeom>
              <a:avLst/>
              <a:gdLst/>
              <a:ahLst/>
              <a:cxnLst/>
              <a:rect l="l" t="t" r="r" b="b"/>
              <a:pathLst>
                <a:path w="866775" h="705484">
                  <a:moveTo>
                    <a:pt x="10121" y="396062"/>
                  </a:moveTo>
                  <a:lnTo>
                    <a:pt x="7988" y="390817"/>
                  </a:lnTo>
                  <a:lnTo>
                    <a:pt x="6400" y="394004"/>
                  </a:lnTo>
                  <a:lnTo>
                    <a:pt x="2400" y="393217"/>
                  </a:lnTo>
                  <a:lnTo>
                    <a:pt x="0" y="395605"/>
                  </a:lnTo>
                  <a:lnTo>
                    <a:pt x="2374" y="401154"/>
                  </a:lnTo>
                  <a:lnTo>
                    <a:pt x="6997" y="400405"/>
                  </a:lnTo>
                  <a:lnTo>
                    <a:pt x="10121" y="396062"/>
                  </a:lnTo>
                  <a:close/>
                </a:path>
                <a:path w="866775" h="705484">
                  <a:moveTo>
                    <a:pt x="19189" y="697712"/>
                  </a:moveTo>
                  <a:lnTo>
                    <a:pt x="15989" y="696112"/>
                  </a:lnTo>
                  <a:lnTo>
                    <a:pt x="13589" y="695312"/>
                  </a:lnTo>
                  <a:lnTo>
                    <a:pt x="11188" y="693712"/>
                  </a:lnTo>
                  <a:lnTo>
                    <a:pt x="10388" y="696112"/>
                  </a:lnTo>
                  <a:lnTo>
                    <a:pt x="7200" y="700913"/>
                  </a:lnTo>
                  <a:lnTo>
                    <a:pt x="9588" y="701713"/>
                  </a:lnTo>
                  <a:lnTo>
                    <a:pt x="12788" y="703313"/>
                  </a:lnTo>
                  <a:lnTo>
                    <a:pt x="15189" y="704900"/>
                  </a:lnTo>
                  <a:lnTo>
                    <a:pt x="15989" y="702513"/>
                  </a:lnTo>
                  <a:lnTo>
                    <a:pt x="19189" y="697712"/>
                  </a:lnTo>
                  <a:close/>
                </a:path>
                <a:path w="866775" h="705484">
                  <a:moveTo>
                    <a:pt x="75133" y="577824"/>
                  </a:moveTo>
                  <a:lnTo>
                    <a:pt x="69532" y="573036"/>
                  </a:lnTo>
                  <a:lnTo>
                    <a:pt x="66332" y="571436"/>
                  </a:lnTo>
                  <a:lnTo>
                    <a:pt x="61544" y="577037"/>
                  </a:lnTo>
                  <a:lnTo>
                    <a:pt x="65532" y="580224"/>
                  </a:lnTo>
                  <a:lnTo>
                    <a:pt x="67932" y="576237"/>
                  </a:lnTo>
                  <a:lnTo>
                    <a:pt x="75133" y="577824"/>
                  </a:lnTo>
                  <a:close/>
                </a:path>
                <a:path w="866775" h="705484">
                  <a:moveTo>
                    <a:pt x="97307" y="328053"/>
                  </a:moveTo>
                  <a:lnTo>
                    <a:pt x="94310" y="324078"/>
                  </a:lnTo>
                  <a:lnTo>
                    <a:pt x="90119" y="323100"/>
                  </a:lnTo>
                  <a:lnTo>
                    <a:pt x="91909" y="330073"/>
                  </a:lnTo>
                  <a:lnTo>
                    <a:pt x="97307" y="328053"/>
                  </a:lnTo>
                  <a:close/>
                </a:path>
                <a:path w="866775" h="705484">
                  <a:moveTo>
                    <a:pt x="100126" y="493153"/>
                  </a:moveTo>
                  <a:lnTo>
                    <a:pt x="96901" y="490410"/>
                  </a:lnTo>
                  <a:lnTo>
                    <a:pt x="91592" y="490232"/>
                  </a:lnTo>
                  <a:lnTo>
                    <a:pt x="92710" y="495515"/>
                  </a:lnTo>
                  <a:lnTo>
                    <a:pt x="100126" y="493153"/>
                  </a:lnTo>
                  <a:close/>
                </a:path>
                <a:path w="866775" h="705484">
                  <a:moveTo>
                    <a:pt x="138264" y="473925"/>
                  </a:moveTo>
                  <a:lnTo>
                    <a:pt x="133464" y="469138"/>
                  </a:lnTo>
                  <a:lnTo>
                    <a:pt x="130276" y="467537"/>
                  </a:lnTo>
                  <a:lnTo>
                    <a:pt x="125476" y="473138"/>
                  </a:lnTo>
                  <a:lnTo>
                    <a:pt x="129476" y="476326"/>
                  </a:lnTo>
                  <a:lnTo>
                    <a:pt x="131876" y="472338"/>
                  </a:lnTo>
                  <a:lnTo>
                    <a:pt x="138264" y="473925"/>
                  </a:lnTo>
                  <a:close/>
                </a:path>
                <a:path w="866775" h="705484">
                  <a:moveTo>
                    <a:pt x="175666" y="352501"/>
                  </a:moveTo>
                  <a:lnTo>
                    <a:pt x="174726" y="347853"/>
                  </a:lnTo>
                  <a:lnTo>
                    <a:pt x="172745" y="343509"/>
                  </a:lnTo>
                  <a:lnTo>
                    <a:pt x="172631" y="348449"/>
                  </a:lnTo>
                  <a:lnTo>
                    <a:pt x="175666" y="352501"/>
                  </a:lnTo>
                  <a:close/>
                </a:path>
                <a:path w="866775" h="705484">
                  <a:moveTo>
                    <a:pt x="178130" y="53238"/>
                  </a:moveTo>
                  <a:lnTo>
                    <a:pt x="177736" y="46558"/>
                  </a:lnTo>
                  <a:lnTo>
                    <a:pt x="177431" y="39954"/>
                  </a:lnTo>
                  <a:lnTo>
                    <a:pt x="175031" y="44754"/>
                  </a:lnTo>
                  <a:lnTo>
                    <a:pt x="168630" y="39954"/>
                  </a:lnTo>
                  <a:lnTo>
                    <a:pt x="165442" y="43154"/>
                  </a:lnTo>
                  <a:lnTo>
                    <a:pt x="171335" y="48361"/>
                  </a:lnTo>
                  <a:lnTo>
                    <a:pt x="171831" y="54838"/>
                  </a:lnTo>
                  <a:lnTo>
                    <a:pt x="171729" y="61468"/>
                  </a:lnTo>
                  <a:lnTo>
                    <a:pt x="175831" y="67132"/>
                  </a:lnTo>
                  <a:lnTo>
                    <a:pt x="177761" y="60071"/>
                  </a:lnTo>
                  <a:lnTo>
                    <a:pt x="178130" y="53238"/>
                  </a:lnTo>
                  <a:close/>
                </a:path>
                <a:path w="866775" h="705484">
                  <a:moveTo>
                    <a:pt x="199491" y="579005"/>
                  </a:moveTo>
                  <a:lnTo>
                    <a:pt x="196303" y="575030"/>
                  </a:lnTo>
                  <a:lnTo>
                    <a:pt x="192074" y="574065"/>
                  </a:lnTo>
                  <a:lnTo>
                    <a:pt x="194208" y="581025"/>
                  </a:lnTo>
                  <a:lnTo>
                    <a:pt x="199491" y="579005"/>
                  </a:lnTo>
                  <a:close/>
                </a:path>
                <a:path w="866775" h="705484">
                  <a:moveTo>
                    <a:pt x="206502" y="335254"/>
                  </a:moveTo>
                  <a:lnTo>
                    <a:pt x="205600" y="330568"/>
                  </a:lnTo>
                  <a:lnTo>
                    <a:pt x="203796" y="326034"/>
                  </a:lnTo>
                  <a:lnTo>
                    <a:pt x="203796" y="330873"/>
                  </a:lnTo>
                  <a:lnTo>
                    <a:pt x="206502" y="335254"/>
                  </a:lnTo>
                  <a:close/>
                </a:path>
                <a:path w="866775" h="705484">
                  <a:moveTo>
                    <a:pt x="227749" y="208648"/>
                  </a:moveTo>
                  <a:lnTo>
                    <a:pt x="227571" y="202196"/>
                  </a:lnTo>
                  <a:lnTo>
                    <a:pt x="224104" y="193954"/>
                  </a:lnTo>
                  <a:lnTo>
                    <a:pt x="218986" y="197408"/>
                  </a:lnTo>
                  <a:lnTo>
                    <a:pt x="218986" y="198196"/>
                  </a:lnTo>
                  <a:lnTo>
                    <a:pt x="222986" y="199796"/>
                  </a:lnTo>
                  <a:lnTo>
                    <a:pt x="227749" y="208648"/>
                  </a:lnTo>
                  <a:close/>
                </a:path>
                <a:path w="866775" h="705484">
                  <a:moveTo>
                    <a:pt x="234467" y="590207"/>
                  </a:moveTo>
                  <a:lnTo>
                    <a:pt x="233565" y="585520"/>
                  </a:lnTo>
                  <a:lnTo>
                    <a:pt x="231775" y="580986"/>
                  </a:lnTo>
                  <a:lnTo>
                    <a:pt x="231775" y="585825"/>
                  </a:lnTo>
                  <a:lnTo>
                    <a:pt x="234467" y="590207"/>
                  </a:lnTo>
                  <a:close/>
                </a:path>
                <a:path w="866775" h="705484">
                  <a:moveTo>
                    <a:pt x="248551" y="187007"/>
                  </a:moveTo>
                  <a:lnTo>
                    <a:pt x="242963" y="182219"/>
                  </a:lnTo>
                  <a:lnTo>
                    <a:pt x="239763" y="180619"/>
                  </a:lnTo>
                  <a:lnTo>
                    <a:pt x="234975" y="186220"/>
                  </a:lnTo>
                  <a:lnTo>
                    <a:pt x="238963" y="189407"/>
                  </a:lnTo>
                  <a:lnTo>
                    <a:pt x="241363" y="185420"/>
                  </a:lnTo>
                  <a:lnTo>
                    <a:pt x="248551" y="187007"/>
                  </a:lnTo>
                  <a:close/>
                </a:path>
                <a:path w="866775" h="705484">
                  <a:moveTo>
                    <a:pt x="270878" y="330923"/>
                  </a:moveTo>
                  <a:lnTo>
                    <a:pt x="270129" y="326275"/>
                  </a:lnTo>
                  <a:lnTo>
                    <a:pt x="268185" y="321932"/>
                  </a:lnTo>
                  <a:lnTo>
                    <a:pt x="267741" y="326872"/>
                  </a:lnTo>
                  <a:lnTo>
                    <a:pt x="270878" y="330923"/>
                  </a:lnTo>
                  <a:close/>
                </a:path>
                <a:path w="866775" h="705484">
                  <a:moveTo>
                    <a:pt x="274726" y="189318"/>
                  </a:moveTo>
                  <a:lnTo>
                    <a:pt x="271729" y="185318"/>
                  </a:lnTo>
                  <a:lnTo>
                    <a:pt x="267538" y="184150"/>
                  </a:lnTo>
                  <a:lnTo>
                    <a:pt x="269341" y="191008"/>
                  </a:lnTo>
                  <a:lnTo>
                    <a:pt x="274726" y="189318"/>
                  </a:lnTo>
                  <a:close/>
                </a:path>
                <a:path w="866775" h="705484">
                  <a:moveTo>
                    <a:pt x="277126" y="636930"/>
                  </a:moveTo>
                  <a:lnTo>
                    <a:pt x="270929" y="636168"/>
                  </a:lnTo>
                  <a:lnTo>
                    <a:pt x="271284" y="640537"/>
                  </a:lnTo>
                  <a:lnTo>
                    <a:pt x="268338" y="645261"/>
                  </a:lnTo>
                  <a:lnTo>
                    <a:pt x="266890" y="648652"/>
                  </a:lnTo>
                  <a:lnTo>
                    <a:pt x="271729" y="648957"/>
                  </a:lnTo>
                  <a:lnTo>
                    <a:pt x="272732" y="645058"/>
                  </a:lnTo>
                  <a:lnTo>
                    <a:pt x="276123" y="640473"/>
                  </a:lnTo>
                  <a:lnTo>
                    <a:pt x="277126" y="636930"/>
                  </a:lnTo>
                  <a:close/>
                </a:path>
                <a:path w="866775" h="705484">
                  <a:moveTo>
                    <a:pt x="295516" y="680847"/>
                  </a:moveTo>
                  <a:lnTo>
                    <a:pt x="292519" y="676833"/>
                  </a:lnTo>
                  <a:lnTo>
                    <a:pt x="288315" y="675678"/>
                  </a:lnTo>
                  <a:lnTo>
                    <a:pt x="290118" y="682523"/>
                  </a:lnTo>
                  <a:lnTo>
                    <a:pt x="295516" y="680847"/>
                  </a:lnTo>
                  <a:close/>
                </a:path>
                <a:path w="866775" h="705484">
                  <a:moveTo>
                    <a:pt x="330073" y="260540"/>
                  </a:moveTo>
                  <a:lnTo>
                    <a:pt x="325285" y="258140"/>
                  </a:lnTo>
                  <a:lnTo>
                    <a:pt x="323684" y="262940"/>
                  </a:lnTo>
                  <a:lnTo>
                    <a:pt x="318884" y="267728"/>
                  </a:lnTo>
                  <a:lnTo>
                    <a:pt x="322884" y="270929"/>
                  </a:lnTo>
                  <a:lnTo>
                    <a:pt x="324485" y="266141"/>
                  </a:lnTo>
                  <a:lnTo>
                    <a:pt x="330073" y="260540"/>
                  </a:lnTo>
                  <a:close/>
                </a:path>
                <a:path w="866775" h="705484">
                  <a:moveTo>
                    <a:pt x="334378" y="472186"/>
                  </a:moveTo>
                  <a:lnTo>
                    <a:pt x="329171" y="471728"/>
                  </a:lnTo>
                  <a:lnTo>
                    <a:pt x="325615" y="473976"/>
                  </a:lnTo>
                  <a:lnTo>
                    <a:pt x="332473" y="477126"/>
                  </a:lnTo>
                  <a:lnTo>
                    <a:pt x="334378" y="472186"/>
                  </a:lnTo>
                  <a:close/>
                </a:path>
                <a:path w="866775" h="705484">
                  <a:moveTo>
                    <a:pt x="352450" y="173431"/>
                  </a:moveTo>
                  <a:lnTo>
                    <a:pt x="346062" y="169430"/>
                  </a:lnTo>
                  <a:lnTo>
                    <a:pt x="341261" y="171030"/>
                  </a:lnTo>
                  <a:lnTo>
                    <a:pt x="336473" y="174231"/>
                  </a:lnTo>
                  <a:lnTo>
                    <a:pt x="342861" y="177419"/>
                  </a:lnTo>
                  <a:lnTo>
                    <a:pt x="347662" y="176618"/>
                  </a:lnTo>
                  <a:lnTo>
                    <a:pt x="352450" y="173431"/>
                  </a:lnTo>
                  <a:close/>
                </a:path>
                <a:path w="866775" h="705484">
                  <a:moveTo>
                    <a:pt x="366966" y="601687"/>
                  </a:moveTo>
                  <a:lnTo>
                    <a:pt x="360451" y="599414"/>
                  </a:lnTo>
                  <a:lnTo>
                    <a:pt x="356958" y="605167"/>
                  </a:lnTo>
                  <a:lnTo>
                    <a:pt x="352958" y="613092"/>
                  </a:lnTo>
                  <a:lnTo>
                    <a:pt x="350888" y="618172"/>
                  </a:lnTo>
                  <a:lnTo>
                    <a:pt x="353250" y="615391"/>
                  </a:lnTo>
                  <a:lnTo>
                    <a:pt x="357517" y="611327"/>
                  </a:lnTo>
                  <a:lnTo>
                    <a:pt x="364045" y="606209"/>
                  </a:lnTo>
                  <a:lnTo>
                    <a:pt x="366966" y="601687"/>
                  </a:lnTo>
                  <a:close/>
                </a:path>
                <a:path w="866775" h="705484">
                  <a:moveTo>
                    <a:pt x="370039" y="406793"/>
                  </a:moveTo>
                  <a:lnTo>
                    <a:pt x="362038" y="409194"/>
                  </a:lnTo>
                  <a:lnTo>
                    <a:pt x="360451" y="413194"/>
                  </a:lnTo>
                  <a:lnTo>
                    <a:pt x="360451" y="418782"/>
                  </a:lnTo>
                  <a:lnTo>
                    <a:pt x="367639" y="416394"/>
                  </a:lnTo>
                  <a:lnTo>
                    <a:pt x="370039" y="411594"/>
                  </a:lnTo>
                  <a:lnTo>
                    <a:pt x="370039" y="406793"/>
                  </a:lnTo>
                  <a:close/>
                </a:path>
                <a:path w="866775" h="705484">
                  <a:moveTo>
                    <a:pt x="399605" y="408393"/>
                  </a:moveTo>
                  <a:lnTo>
                    <a:pt x="393280" y="407047"/>
                  </a:lnTo>
                  <a:lnTo>
                    <a:pt x="386118" y="402996"/>
                  </a:lnTo>
                  <a:lnTo>
                    <a:pt x="379717" y="401650"/>
                  </a:lnTo>
                  <a:lnTo>
                    <a:pt x="375627" y="408393"/>
                  </a:lnTo>
                  <a:lnTo>
                    <a:pt x="382968" y="407949"/>
                  </a:lnTo>
                  <a:lnTo>
                    <a:pt x="390613" y="411391"/>
                  </a:lnTo>
                  <a:lnTo>
                    <a:pt x="396760" y="413346"/>
                  </a:lnTo>
                  <a:lnTo>
                    <a:pt x="399605" y="408393"/>
                  </a:lnTo>
                  <a:close/>
                </a:path>
                <a:path w="866775" h="705484">
                  <a:moveTo>
                    <a:pt x="410019" y="645414"/>
                  </a:moveTo>
                  <a:lnTo>
                    <a:pt x="405599" y="643166"/>
                  </a:lnTo>
                  <a:lnTo>
                    <a:pt x="400583" y="641819"/>
                  </a:lnTo>
                  <a:lnTo>
                    <a:pt x="404406" y="644969"/>
                  </a:lnTo>
                  <a:lnTo>
                    <a:pt x="410019" y="645414"/>
                  </a:lnTo>
                  <a:close/>
                </a:path>
                <a:path w="866775" h="705484">
                  <a:moveTo>
                    <a:pt x="410743" y="295300"/>
                  </a:moveTo>
                  <a:lnTo>
                    <a:pt x="409994" y="290614"/>
                  </a:lnTo>
                  <a:lnTo>
                    <a:pt x="408051" y="286080"/>
                  </a:lnTo>
                  <a:lnTo>
                    <a:pt x="407593" y="290906"/>
                  </a:lnTo>
                  <a:lnTo>
                    <a:pt x="410743" y="295300"/>
                  </a:lnTo>
                  <a:close/>
                </a:path>
                <a:path w="866775" h="705484">
                  <a:moveTo>
                    <a:pt x="415163" y="612648"/>
                  </a:moveTo>
                  <a:lnTo>
                    <a:pt x="410591" y="610400"/>
                  </a:lnTo>
                  <a:lnTo>
                    <a:pt x="405726" y="609053"/>
                  </a:lnTo>
                  <a:lnTo>
                    <a:pt x="409994" y="612190"/>
                  </a:lnTo>
                  <a:lnTo>
                    <a:pt x="415163" y="612648"/>
                  </a:lnTo>
                  <a:close/>
                </a:path>
                <a:path w="866775" h="705484">
                  <a:moveTo>
                    <a:pt x="433971" y="489115"/>
                  </a:moveTo>
                  <a:lnTo>
                    <a:pt x="430771" y="485127"/>
                  </a:lnTo>
                  <a:lnTo>
                    <a:pt x="429971" y="477926"/>
                  </a:lnTo>
                  <a:lnTo>
                    <a:pt x="425183" y="479526"/>
                  </a:lnTo>
                  <a:lnTo>
                    <a:pt x="427583" y="483527"/>
                  </a:lnTo>
                  <a:lnTo>
                    <a:pt x="429183" y="489915"/>
                  </a:lnTo>
                  <a:lnTo>
                    <a:pt x="433971" y="489115"/>
                  </a:lnTo>
                  <a:close/>
                </a:path>
                <a:path w="866775" h="705484">
                  <a:moveTo>
                    <a:pt x="434606" y="481977"/>
                  </a:moveTo>
                  <a:lnTo>
                    <a:pt x="433679" y="477329"/>
                  </a:lnTo>
                  <a:lnTo>
                    <a:pt x="431685" y="472986"/>
                  </a:lnTo>
                  <a:lnTo>
                    <a:pt x="431571" y="477926"/>
                  </a:lnTo>
                  <a:lnTo>
                    <a:pt x="434606" y="481977"/>
                  </a:lnTo>
                  <a:close/>
                </a:path>
                <a:path w="866775" h="705484">
                  <a:moveTo>
                    <a:pt x="438137" y="76593"/>
                  </a:moveTo>
                  <a:lnTo>
                    <a:pt x="435076" y="72326"/>
                  </a:lnTo>
                  <a:lnTo>
                    <a:pt x="430060" y="68656"/>
                  </a:lnTo>
                  <a:lnTo>
                    <a:pt x="426783" y="68732"/>
                  </a:lnTo>
                  <a:lnTo>
                    <a:pt x="424383" y="72720"/>
                  </a:lnTo>
                  <a:lnTo>
                    <a:pt x="433971" y="78320"/>
                  </a:lnTo>
                  <a:lnTo>
                    <a:pt x="435571" y="78320"/>
                  </a:lnTo>
                  <a:lnTo>
                    <a:pt x="438137" y="76593"/>
                  </a:lnTo>
                  <a:close/>
                </a:path>
                <a:path w="866775" h="705484">
                  <a:moveTo>
                    <a:pt x="447509" y="306438"/>
                  </a:moveTo>
                  <a:lnTo>
                    <a:pt x="443166" y="306997"/>
                  </a:lnTo>
                  <a:lnTo>
                    <a:pt x="439420" y="310705"/>
                  </a:lnTo>
                  <a:lnTo>
                    <a:pt x="444360" y="313283"/>
                  </a:lnTo>
                  <a:lnTo>
                    <a:pt x="447509" y="306438"/>
                  </a:lnTo>
                  <a:close/>
                </a:path>
                <a:path w="866775" h="705484">
                  <a:moveTo>
                    <a:pt x="451929" y="564235"/>
                  </a:moveTo>
                  <a:lnTo>
                    <a:pt x="447357" y="561949"/>
                  </a:lnTo>
                  <a:lnTo>
                    <a:pt x="442493" y="560412"/>
                  </a:lnTo>
                  <a:lnTo>
                    <a:pt x="446760" y="563448"/>
                  </a:lnTo>
                  <a:lnTo>
                    <a:pt x="451929" y="564235"/>
                  </a:lnTo>
                  <a:close/>
                </a:path>
                <a:path w="866775" h="705484">
                  <a:moveTo>
                    <a:pt x="458266" y="144970"/>
                  </a:moveTo>
                  <a:lnTo>
                    <a:pt x="453059" y="144551"/>
                  </a:lnTo>
                  <a:lnTo>
                    <a:pt x="449491" y="146989"/>
                  </a:lnTo>
                  <a:lnTo>
                    <a:pt x="456349" y="150253"/>
                  </a:lnTo>
                  <a:lnTo>
                    <a:pt x="458266" y="144970"/>
                  </a:lnTo>
                  <a:close/>
                </a:path>
                <a:path w="866775" h="705484">
                  <a:moveTo>
                    <a:pt x="466572" y="555040"/>
                  </a:moveTo>
                  <a:lnTo>
                    <a:pt x="465645" y="550354"/>
                  </a:lnTo>
                  <a:lnTo>
                    <a:pt x="463651" y="545820"/>
                  </a:lnTo>
                  <a:lnTo>
                    <a:pt x="463550" y="550659"/>
                  </a:lnTo>
                  <a:lnTo>
                    <a:pt x="466572" y="555040"/>
                  </a:lnTo>
                  <a:close/>
                </a:path>
                <a:path w="866775" h="705484">
                  <a:moveTo>
                    <a:pt x="480326" y="324485"/>
                  </a:moveTo>
                  <a:lnTo>
                    <a:pt x="473938" y="324485"/>
                  </a:lnTo>
                  <a:lnTo>
                    <a:pt x="469938" y="326072"/>
                  </a:lnTo>
                  <a:lnTo>
                    <a:pt x="471538" y="333273"/>
                  </a:lnTo>
                  <a:lnTo>
                    <a:pt x="477126" y="332473"/>
                  </a:lnTo>
                  <a:lnTo>
                    <a:pt x="474738" y="328472"/>
                  </a:lnTo>
                  <a:lnTo>
                    <a:pt x="480326" y="324485"/>
                  </a:lnTo>
                  <a:close/>
                </a:path>
                <a:path w="866775" h="705484">
                  <a:moveTo>
                    <a:pt x="483527" y="217385"/>
                  </a:moveTo>
                  <a:lnTo>
                    <a:pt x="477126" y="213385"/>
                  </a:lnTo>
                  <a:lnTo>
                    <a:pt x="472338" y="214985"/>
                  </a:lnTo>
                  <a:lnTo>
                    <a:pt x="467537" y="218186"/>
                  </a:lnTo>
                  <a:lnTo>
                    <a:pt x="473938" y="222173"/>
                  </a:lnTo>
                  <a:lnTo>
                    <a:pt x="479526" y="221373"/>
                  </a:lnTo>
                  <a:lnTo>
                    <a:pt x="483527" y="217385"/>
                  </a:lnTo>
                  <a:close/>
                </a:path>
                <a:path w="866775" h="705484">
                  <a:moveTo>
                    <a:pt x="486143" y="165468"/>
                  </a:moveTo>
                  <a:lnTo>
                    <a:pt x="482930" y="162737"/>
                  </a:lnTo>
                  <a:lnTo>
                    <a:pt x="477608" y="162547"/>
                  </a:lnTo>
                  <a:lnTo>
                    <a:pt x="478726" y="167830"/>
                  </a:lnTo>
                  <a:lnTo>
                    <a:pt x="486143" y="165468"/>
                  </a:lnTo>
                  <a:close/>
                </a:path>
                <a:path w="866775" h="705484">
                  <a:moveTo>
                    <a:pt x="490715" y="340461"/>
                  </a:moveTo>
                  <a:lnTo>
                    <a:pt x="482727" y="342861"/>
                  </a:lnTo>
                  <a:lnTo>
                    <a:pt x="481126" y="346862"/>
                  </a:lnTo>
                  <a:lnTo>
                    <a:pt x="481126" y="352450"/>
                  </a:lnTo>
                  <a:lnTo>
                    <a:pt x="488315" y="350850"/>
                  </a:lnTo>
                  <a:lnTo>
                    <a:pt x="490715" y="346062"/>
                  </a:lnTo>
                  <a:lnTo>
                    <a:pt x="490715" y="340461"/>
                  </a:lnTo>
                  <a:close/>
                </a:path>
                <a:path w="866775" h="705484">
                  <a:moveTo>
                    <a:pt x="491515" y="199796"/>
                  </a:moveTo>
                  <a:lnTo>
                    <a:pt x="486714" y="195808"/>
                  </a:lnTo>
                  <a:lnTo>
                    <a:pt x="483527" y="194208"/>
                  </a:lnTo>
                  <a:lnTo>
                    <a:pt x="478726" y="199796"/>
                  </a:lnTo>
                  <a:lnTo>
                    <a:pt x="482727" y="202996"/>
                  </a:lnTo>
                  <a:lnTo>
                    <a:pt x="484327" y="198196"/>
                  </a:lnTo>
                  <a:lnTo>
                    <a:pt x="491515" y="199796"/>
                  </a:lnTo>
                  <a:close/>
                </a:path>
                <a:path w="866775" h="705484">
                  <a:moveTo>
                    <a:pt x="509917" y="441617"/>
                  </a:moveTo>
                  <a:lnTo>
                    <a:pt x="505498" y="439369"/>
                  </a:lnTo>
                  <a:lnTo>
                    <a:pt x="500481" y="438023"/>
                  </a:lnTo>
                  <a:lnTo>
                    <a:pt x="504304" y="441159"/>
                  </a:lnTo>
                  <a:lnTo>
                    <a:pt x="509917" y="441617"/>
                  </a:lnTo>
                  <a:close/>
                </a:path>
                <a:path w="866775" h="705484">
                  <a:moveTo>
                    <a:pt x="535470" y="168630"/>
                  </a:moveTo>
                  <a:lnTo>
                    <a:pt x="526681" y="168630"/>
                  </a:lnTo>
                  <a:lnTo>
                    <a:pt x="519836" y="171323"/>
                  </a:lnTo>
                  <a:lnTo>
                    <a:pt x="518083" y="177025"/>
                  </a:lnTo>
                  <a:lnTo>
                    <a:pt x="519036" y="180314"/>
                  </a:lnTo>
                  <a:lnTo>
                    <a:pt x="520293" y="175818"/>
                  </a:lnTo>
                  <a:lnTo>
                    <a:pt x="525881" y="173431"/>
                  </a:lnTo>
                  <a:lnTo>
                    <a:pt x="535470" y="168630"/>
                  </a:lnTo>
                  <a:close/>
                </a:path>
                <a:path w="866775" h="705484">
                  <a:moveTo>
                    <a:pt x="591667" y="86220"/>
                  </a:moveTo>
                  <a:lnTo>
                    <a:pt x="586625" y="84709"/>
                  </a:lnTo>
                  <a:lnTo>
                    <a:pt x="583120" y="81508"/>
                  </a:lnTo>
                  <a:lnTo>
                    <a:pt x="576630" y="84213"/>
                  </a:lnTo>
                  <a:lnTo>
                    <a:pt x="573138" y="87972"/>
                  </a:lnTo>
                  <a:lnTo>
                    <a:pt x="578624" y="87909"/>
                  </a:lnTo>
                  <a:lnTo>
                    <a:pt x="584377" y="86842"/>
                  </a:lnTo>
                  <a:lnTo>
                    <a:pt x="589813" y="86614"/>
                  </a:lnTo>
                  <a:lnTo>
                    <a:pt x="591667" y="86220"/>
                  </a:lnTo>
                  <a:close/>
                </a:path>
                <a:path w="866775" h="705484">
                  <a:moveTo>
                    <a:pt x="597408" y="63144"/>
                  </a:moveTo>
                  <a:lnTo>
                    <a:pt x="591413" y="61531"/>
                  </a:lnTo>
                  <a:lnTo>
                    <a:pt x="591337" y="66522"/>
                  </a:lnTo>
                  <a:lnTo>
                    <a:pt x="589622" y="72631"/>
                  </a:lnTo>
                  <a:lnTo>
                    <a:pt x="589394" y="77381"/>
                  </a:lnTo>
                  <a:lnTo>
                    <a:pt x="593813" y="78320"/>
                  </a:lnTo>
                  <a:lnTo>
                    <a:pt x="594118" y="73558"/>
                  </a:lnTo>
                  <a:lnTo>
                    <a:pt x="596811" y="67830"/>
                  </a:lnTo>
                  <a:lnTo>
                    <a:pt x="597408" y="63144"/>
                  </a:lnTo>
                  <a:close/>
                </a:path>
                <a:path w="866775" h="705484">
                  <a:moveTo>
                    <a:pt x="608203" y="17576"/>
                  </a:moveTo>
                  <a:lnTo>
                    <a:pt x="601802" y="17576"/>
                  </a:lnTo>
                  <a:lnTo>
                    <a:pt x="597814" y="19177"/>
                  </a:lnTo>
                  <a:lnTo>
                    <a:pt x="599414" y="26365"/>
                  </a:lnTo>
                  <a:lnTo>
                    <a:pt x="605002" y="25565"/>
                  </a:lnTo>
                  <a:lnTo>
                    <a:pt x="602602" y="21577"/>
                  </a:lnTo>
                  <a:lnTo>
                    <a:pt x="608203" y="17576"/>
                  </a:lnTo>
                  <a:close/>
                </a:path>
                <a:path w="866775" h="705484">
                  <a:moveTo>
                    <a:pt x="616991" y="210985"/>
                  </a:moveTo>
                  <a:lnTo>
                    <a:pt x="614591" y="206997"/>
                  </a:lnTo>
                  <a:lnTo>
                    <a:pt x="612990" y="199796"/>
                  </a:lnTo>
                  <a:lnTo>
                    <a:pt x="608203" y="201396"/>
                  </a:lnTo>
                  <a:lnTo>
                    <a:pt x="610603" y="205397"/>
                  </a:lnTo>
                  <a:lnTo>
                    <a:pt x="612190" y="211785"/>
                  </a:lnTo>
                  <a:lnTo>
                    <a:pt x="616991" y="210985"/>
                  </a:lnTo>
                  <a:close/>
                </a:path>
                <a:path w="866775" h="705484">
                  <a:moveTo>
                    <a:pt x="621982" y="112534"/>
                  </a:moveTo>
                  <a:lnTo>
                    <a:pt x="616597" y="112090"/>
                  </a:lnTo>
                  <a:lnTo>
                    <a:pt x="612990" y="114338"/>
                  </a:lnTo>
                  <a:lnTo>
                    <a:pt x="620191" y="117487"/>
                  </a:lnTo>
                  <a:lnTo>
                    <a:pt x="621982" y="112534"/>
                  </a:lnTo>
                  <a:close/>
                </a:path>
                <a:path w="866775" h="705484">
                  <a:moveTo>
                    <a:pt x="628777" y="71843"/>
                  </a:moveTo>
                  <a:lnTo>
                    <a:pt x="625779" y="67830"/>
                  </a:lnTo>
                  <a:lnTo>
                    <a:pt x="621588" y="66662"/>
                  </a:lnTo>
                  <a:lnTo>
                    <a:pt x="623379" y="73520"/>
                  </a:lnTo>
                  <a:lnTo>
                    <a:pt x="628777" y="71843"/>
                  </a:lnTo>
                  <a:close/>
                </a:path>
                <a:path w="866775" h="705484">
                  <a:moveTo>
                    <a:pt x="640168" y="308495"/>
                  </a:moveTo>
                  <a:lnTo>
                    <a:pt x="635228" y="308622"/>
                  </a:lnTo>
                  <a:lnTo>
                    <a:pt x="629983" y="305892"/>
                  </a:lnTo>
                  <a:lnTo>
                    <a:pt x="626237" y="304673"/>
                  </a:lnTo>
                  <a:lnTo>
                    <a:pt x="625779" y="309295"/>
                  </a:lnTo>
                  <a:lnTo>
                    <a:pt x="629831" y="310515"/>
                  </a:lnTo>
                  <a:lnTo>
                    <a:pt x="634771" y="313690"/>
                  </a:lnTo>
                  <a:lnTo>
                    <a:pt x="638822" y="314464"/>
                  </a:lnTo>
                  <a:lnTo>
                    <a:pt x="640168" y="308495"/>
                  </a:lnTo>
                  <a:close/>
                </a:path>
                <a:path w="866775" h="705484">
                  <a:moveTo>
                    <a:pt x="643216" y="184124"/>
                  </a:moveTo>
                  <a:lnTo>
                    <a:pt x="637971" y="183718"/>
                  </a:lnTo>
                  <a:lnTo>
                    <a:pt x="634225" y="186156"/>
                  </a:lnTo>
                  <a:lnTo>
                    <a:pt x="640969" y="189407"/>
                  </a:lnTo>
                  <a:lnTo>
                    <a:pt x="643216" y="184124"/>
                  </a:lnTo>
                  <a:close/>
                </a:path>
                <a:path w="866775" h="705484">
                  <a:moveTo>
                    <a:pt x="651357" y="211785"/>
                  </a:moveTo>
                  <a:lnTo>
                    <a:pt x="645769" y="213385"/>
                  </a:lnTo>
                  <a:lnTo>
                    <a:pt x="638568" y="208597"/>
                  </a:lnTo>
                  <a:lnTo>
                    <a:pt x="638568" y="216585"/>
                  </a:lnTo>
                  <a:lnTo>
                    <a:pt x="643369" y="214985"/>
                  </a:lnTo>
                  <a:lnTo>
                    <a:pt x="650557" y="219786"/>
                  </a:lnTo>
                  <a:lnTo>
                    <a:pt x="651357" y="211785"/>
                  </a:lnTo>
                  <a:close/>
                </a:path>
                <a:path w="866775" h="705484">
                  <a:moveTo>
                    <a:pt x="675830" y="8788"/>
                  </a:moveTo>
                  <a:lnTo>
                    <a:pt x="675716" y="2667"/>
                  </a:lnTo>
                  <a:lnTo>
                    <a:pt x="673735" y="0"/>
                  </a:lnTo>
                  <a:lnTo>
                    <a:pt x="668934" y="1600"/>
                  </a:lnTo>
                  <a:lnTo>
                    <a:pt x="670534" y="11988"/>
                  </a:lnTo>
                  <a:lnTo>
                    <a:pt x="671334" y="12788"/>
                  </a:lnTo>
                  <a:lnTo>
                    <a:pt x="674293" y="13703"/>
                  </a:lnTo>
                  <a:lnTo>
                    <a:pt x="675830" y="8788"/>
                  </a:lnTo>
                  <a:close/>
                </a:path>
                <a:path w="866775" h="705484">
                  <a:moveTo>
                    <a:pt x="682548" y="542658"/>
                  </a:moveTo>
                  <a:lnTo>
                    <a:pt x="678129" y="540372"/>
                  </a:lnTo>
                  <a:lnTo>
                    <a:pt x="673112" y="538835"/>
                  </a:lnTo>
                  <a:lnTo>
                    <a:pt x="676935" y="541870"/>
                  </a:lnTo>
                  <a:lnTo>
                    <a:pt x="682548" y="542658"/>
                  </a:lnTo>
                  <a:close/>
                </a:path>
                <a:path w="866775" h="705484">
                  <a:moveTo>
                    <a:pt x="693915" y="156959"/>
                  </a:moveTo>
                  <a:lnTo>
                    <a:pt x="688517" y="156540"/>
                  </a:lnTo>
                  <a:lnTo>
                    <a:pt x="684923" y="158978"/>
                  </a:lnTo>
                  <a:lnTo>
                    <a:pt x="692111" y="162242"/>
                  </a:lnTo>
                  <a:lnTo>
                    <a:pt x="693915" y="156959"/>
                  </a:lnTo>
                  <a:close/>
                </a:path>
                <a:path w="866775" h="705484">
                  <a:moveTo>
                    <a:pt x="718870" y="189865"/>
                  </a:moveTo>
                  <a:lnTo>
                    <a:pt x="714298" y="187617"/>
                  </a:lnTo>
                  <a:lnTo>
                    <a:pt x="709422" y="186258"/>
                  </a:lnTo>
                  <a:lnTo>
                    <a:pt x="713701" y="189407"/>
                  </a:lnTo>
                  <a:lnTo>
                    <a:pt x="718870" y="189865"/>
                  </a:lnTo>
                  <a:close/>
                </a:path>
                <a:path w="866775" h="705484">
                  <a:moveTo>
                    <a:pt x="727583" y="254025"/>
                  </a:moveTo>
                  <a:lnTo>
                    <a:pt x="723087" y="254546"/>
                  </a:lnTo>
                  <a:lnTo>
                    <a:pt x="719493" y="258064"/>
                  </a:lnTo>
                  <a:lnTo>
                    <a:pt x="724890" y="260540"/>
                  </a:lnTo>
                  <a:lnTo>
                    <a:pt x="727583" y="254025"/>
                  </a:lnTo>
                  <a:close/>
                </a:path>
                <a:path w="866775" h="705484">
                  <a:moveTo>
                    <a:pt x="756856" y="200596"/>
                  </a:moveTo>
                  <a:lnTo>
                    <a:pt x="751255" y="201396"/>
                  </a:lnTo>
                  <a:lnTo>
                    <a:pt x="752856" y="196608"/>
                  </a:lnTo>
                  <a:lnTo>
                    <a:pt x="753656" y="192608"/>
                  </a:lnTo>
                  <a:lnTo>
                    <a:pt x="746467" y="196608"/>
                  </a:lnTo>
                  <a:lnTo>
                    <a:pt x="740067" y="191008"/>
                  </a:lnTo>
                  <a:lnTo>
                    <a:pt x="740867" y="197408"/>
                  </a:lnTo>
                  <a:lnTo>
                    <a:pt x="745159" y="198920"/>
                  </a:lnTo>
                  <a:lnTo>
                    <a:pt x="750062" y="204101"/>
                  </a:lnTo>
                  <a:lnTo>
                    <a:pt x="754354" y="206730"/>
                  </a:lnTo>
                  <a:lnTo>
                    <a:pt x="756856" y="200596"/>
                  </a:lnTo>
                  <a:close/>
                </a:path>
                <a:path w="866775" h="705484">
                  <a:moveTo>
                    <a:pt x="762393" y="492302"/>
                  </a:moveTo>
                  <a:lnTo>
                    <a:pt x="758050" y="493014"/>
                  </a:lnTo>
                  <a:lnTo>
                    <a:pt x="754303" y="496570"/>
                  </a:lnTo>
                  <a:lnTo>
                    <a:pt x="759256" y="498703"/>
                  </a:lnTo>
                  <a:lnTo>
                    <a:pt x="762393" y="492302"/>
                  </a:lnTo>
                  <a:close/>
                </a:path>
                <a:path w="866775" h="705484">
                  <a:moveTo>
                    <a:pt x="764425" y="565835"/>
                  </a:moveTo>
                  <a:lnTo>
                    <a:pt x="759853" y="563549"/>
                  </a:lnTo>
                  <a:lnTo>
                    <a:pt x="754976" y="562013"/>
                  </a:lnTo>
                  <a:lnTo>
                    <a:pt x="759256" y="565048"/>
                  </a:lnTo>
                  <a:lnTo>
                    <a:pt x="764425" y="565835"/>
                  </a:lnTo>
                  <a:close/>
                </a:path>
                <a:path w="866775" h="705484">
                  <a:moveTo>
                    <a:pt x="772033" y="509092"/>
                  </a:moveTo>
                  <a:lnTo>
                    <a:pt x="771232" y="503504"/>
                  </a:lnTo>
                  <a:lnTo>
                    <a:pt x="765124" y="506082"/>
                  </a:lnTo>
                  <a:lnTo>
                    <a:pt x="761847" y="511594"/>
                  </a:lnTo>
                  <a:lnTo>
                    <a:pt x="762469" y="516648"/>
                  </a:lnTo>
                  <a:lnTo>
                    <a:pt x="768045" y="517893"/>
                  </a:lnTo>
                  <a:lnTo>
                    <a:pt x="766445" y="512292"/>
                  </a:lnTo>
                  <a:lnTo>
                    <a:pt x="772033" y="509092"/>
                  </a:lnTo>
                  <a:close/>
                </a:path>
                <a:path w="866775" h="705484">
                  <a:moveTo>
                    <a:pt x="772833" y="412394"/>
                  </a:moveTo>
                  <a:lnTo>
                    <a:pt x="765644" y="412394"/>
                  </a:lnTo>
                  <a:lnTo>
                    <a:pt x="761644" y="413994"/>
                  </a:lnTo>
                  <a:lnTo>
                    <a:pt x="763244" y="421182"/>
                  </a:lnTo>
                  <a:lnTo>
                    <a:pt x="768845" y="420382"/>
                  </a:lnTo>
                  <a:lnTo>
                    <a:pt x="767245" y="416394"/>
                  </a:lnTo>
                  <a:lnTo>
                    <a:pt x="772833" y="412394"/>
                  </a:lnTo>
                  <a:close/>
                </a:path>
                <a:path w="866775" h="705484">
                  <a:moveTo>
                    <a:pt x="783221" y="230174"/>
                  </a:moveTo>
                  <a:lnTo>
                    <a:pt x="780834" y="226174"/>
                  </a:lnTo>
                  <a:lnTo>
                    <a:pt x="780034" y="218986"/>
                  </a:lnTo>
                  <a:lnTo>
                    <a:pt x="774433" y="220586"/>
                  </a:lnTo>
                  <a:lnTo>
                    <a:pt x="776833" y="224574"/>
                  </a:lnTo>
                  <a:lnTo>
                    <a:pt x="778433" y="230974"/>
                  </a:lnTo>
                  <a:lnTo>
                    <a:pt x="783221" y="230174"/>
                  </a:lnTo>
                  <a:close/>
                </a:path>
                <a:path w="866775" h="705484">
                  <a:moveTo>
                    <a:pt x="802411" y="15976"/>
                  </a:moveTo>
                  <a:lnTo>
                    <a:pt x="794410" y="18376"/>
                  </a:lnTo>
                  <a:lnTo>
                    <a:pt x="792822" y="22377"/>
                  </a:lnTo>
                  <a:lnTo>
                    <a:pt x="792822" y="27965"/>
                  </a:lnTo>
                  <a:lnTo>
                    <a:pt x="800011" y="25565"/>
                  </a:lnTo>
                  <a:lnTo>
                    <a:pt x="802411" y="21577"/>
                  </a:lnTo>
                  <a:lnTo>
                    <a:pt x="802411" y="15976"/>
                  </a:lnTo>
                  <a:close/>
                </a:path>
                <a:path w="866775" h="705484">
                  <a:moveTo>
                    <a:pt x="805599" y="134264"/>
                  </a:moveTo>
                  <a:lnTo>
                    <a:pt x="797610" y="136664"/>
                  </a:lnTo>
                  <a:lnTo>
                    <a:pt x="796010" y="140652"/>
                  </a:lnTo>
                  <a:lnTo>
                    <a:pt x="796010" y="146253"/>
                  </a:lnTo>
                  <a:lnTo>
                    <a:pt x="803211" y="143852"/>
                  </a:lnTo>
                  <a:lnTo>
                    <a:pt x="804811" y="139865"/>
                  </a:lnTo>
                  <a:lnTo>
                    <a:pt x="805599" y="134264"/>
                  </a:lnTo>
                  <a:close/>
                </a:path>
                <a:path w="866775" h="705484">
                  <a:moveTo>
                    <a:pt x="805980" y="304038"/>
                  </a:moveTo>
                  <a:lnTo>
                    <a:pt x="801408" y="301599"/>
                  </a:lnTo>
                  <a:lnTo>
                    <a:pt x="796544" y="300215"/>
                  </a:lnTo>
                  <a:lnTo>
                    <a:pt x="800811" y="303695"/>
                  </a:lnTo>
                  <a:lnTo>
                    <a:pt x="805980" y="304038"/>
                  </a:lnTo>
                  <a:close/>
                </a:path>
                <a:path w="866775" h="705484">
                  <a:moveTo>
                    <a:pt x="806894" y="272872"/>
                  </a:moveTo>
                  <a:lnTo>
                    <a:pt x="802513" y="270433"/>
                  </a:lnTo>
                  <a:lnTo>
                    <a:pt x="797674" y="269049"/>
                  </a:lnTo>
                  <a:lnTo>
                    <a:pt x="801611" y="272529"/>
                  </a:lnTo>
                  <a:lnTo>
                    <a:pt x="806894" y="272872"/>
                  </a:lnTo>
                  <a:close/>
                </a:path>
                <a:path w="866775" h="705484">
                  <a:moveTo>
                    <a:pt x="811199" y="158242"/>
                  </a:moveTo>
                  <a:lnTo>
                    <a:pt x="805599" y="159842"/>
                  </a:lnTo>
                  <a:lnTo>
                    <a:pt x="798410" y="155041"/>
                  </a:lnTo>
                  <a:lnTo>
                    <a:pt x="798410" y="163042"/>
                  </a:lnTo>
                  <a:lnTo>
                    <a:pt x="803211" y="162242"/>
                  </a:lnTo>
                  <a:lnTo>
                    <a:pt x="810399" y="166230"/>
                  </a:lnTo>
                  <a:lnTo>
                    <a:pt x="811199" y="158242"/>
                  </a:lnTo>
                  <a:close/>
                </a:path>
                <a:path w="866775" h="705484">
                  <a:moveTo>
                    <a:pt x="813600" y="43154"/>
                  </a:moveTo>
                  <a:lnTo>
                    <a:pt x="811199" y="38354"/>
                  </a:lnTo>
                  <a:lnTo>
                    <a:pt x="809599" y="31965"/>
                  </a:lnTo>
                  <a:lnTo>
                    <a:pt x="804811" y="33566"/>
                  </a:lnTo>
                  <a:lnTo>
                    <a:pt x="807199" y="37553"/>
                  </a:lnTo>
                  <a:lnTo>
                    <a:pt x="808799" y="43954"/>
                  </a:lnTo>
                  <a:lnTo>
                    <a:pt x="813600" y="43154"/>
                  </a:lnTo>
                  <a:close/>
                </a:path>
                <a:path w="866775" h="705484">
                  <a:moveTo>
                    <a:pt x="833983" y="188595"/>
                  </a:moveTo>
                  <a:lnTo>
                    <a:pt x="829678" y="189306"/>
                  </a:lnTo>
                  <a:lnTo>
                    <a:pt x="826122" y="192874"/>
                  </a:lnTo>
                  <a:lnTo>
                    <a:pt x="831176" y="195008"/>
                  </a:lnTo>
                  <a:lnTo>
                    <a:pt x="833983" y="188595"/>
                  </a:lnTo>
                  <a:close/>
                </a:path>
                <a:path w="866775" h="705484">
                  <a:moveTo>
                    <a:pt x="839177" y="97497"/>
                  </a:moveTo>
                  <a:lnTo>
                    <a:pt x="832777" y="97497"/>
                  </a:lnTo>
                  <a:lnTo>
                    <a:pt x="828776" y="99098"/>
                  </a:lnTo>
                  <a:lnTo>
                    <a:pt x="830376" y="106286"/>
                  </a:lnTo>
                  <a:lnTo>
                    <a:pt x="835977" y="105498"/>
                  </a:lnTo>
                  <a:lnTo>
                    <a:pt x="833577" y="101498"/>
                  </a:lnTo>
                  <a:lnTo>
                    <a:pt x="839177" y="97497"/>
                  </a:lnTo>
                  <a:close/>
                </a:path>
                <a:path w="866775" h="705484">
                  <a:moveTo>
                    <a:pt x="846366" y="330873"/>
                  </a:moveTo>
                  <a:lnTo>
                    <a:pt x="843165" y="326872"/>
                  </a:lnTo>
                  <a:lnTo>
                    <a:pt x="842365" y="319684"/>
                  </a:lnTo>
                  <a:lnTo>
                    <a:pt x="837577" y="321284"/>
                  </a:lnTo>
                  <a:lnTo>
                    <a:pt x="839965" y="325272"/>
                  </a:lnTo>
                  <a:lnTo>
                    <a:pt x="841565" y="331673"/>
                  </a:lnTo>
                  <a:lnTo>
                    <a:pt x="846366" y="330873"/>
                  </a:lnTo>
                  <a:close/>
                </a:path>
                <a:path w="866775" h="705484">
                  <a:moveTo>
                    <a:pt x="859155" y="99098"/>
                  </a:moveTo>
                  <a:lnTo>
                    <a:pt x="852754" y="99098"/>
                  </a:lnTo>
                  <a:lnTo>
                    <a:pt x="848766" y="100698"/>
                  </a:lnTo>
                  <a:lnTo>
                    <a:pt x="850366" y="107886"/>
                  </a:lnTo>
                  <a:lnTo>
                    <a:pt x="855954" y="107086"/>
                  </a:lnTo>
                  <a:lnTo>
                    <a:pt x="853554" y="103098"/>
                  </a:lnTo>
                  <a:lnTo>
                    <a:pt x="859155" y="99098"/>
                  </a:lnTo>
                  <a:close/>
                </a:path>
                <a:path w="866775" h="705484">
                  <a:moveTo>
                    <a:pt x="866762" y="344335"/>
                  </a:moveTo>
                  <a:lnTo>
                    <a:pt x="862444" y="344855"/>
                  </a:lnTo>
                  <a:lnTo>
                    <a:pt x="858888" y="348386"/>
                  </a:lnTo>
                  <a:lnTo>
                    <a:pt x="863942" y="350850"/>
                  </a:lnTo>
                  <a:lnTo>
                    <a:pt x="866762" y="34433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440986" y="9645573"/>
              <a:ext cx="839469" cy="641985"/>
            </a:xfrm>
            <a:custGeom>
              <a:avLst/>
              <a:gdLst/>
              <a:ahLst/>
              <a:cxnLst/>
              <a:rect l="l" t="t" r="r" b="b"/>
              <a:pathLst>
                <a:path w="839469" h="641984">
                  <a:moveTo>
                    <a:pt x="14833" y="590550"/>
                  </a:moveTo>
                  <a:lnTo>
                    <a:pt x="14376" y="587629"/>
                  </a:lnTo>
                  <a:lnTo>
                    <a:pt x="6743" y="587400"/>
                  </a:lnTo>
                  <a:lnTo>
                    <a:pt x="0" y="593013"/>
                  </a:lnTo>
                  <a:lnTo>
                    <a:pt x="14833" y="590550"/>
                  </a:lnTo>
                  <a:close/>
                </a:path>
                <a:path w="839469" h="641984">
                  <a:moveTo>
                    <a:pt x="55143" y="395617"/>
                  </a:moveTo>
                  <a:lnTo>
                    <a:pt x="45720" y="394042"/>
                  </a:lnTo>
                  <a:lnTo>
                    <a:pt x="40360" y="387819"/>
                  </a:lnTo>
                  <a:lnTo>
                    <a:pt x="35585" y="381901"/>
                  </a:lnTo>
                  <a:lnTo>
                    <a:pt x="27965" y="381228"/>
                  </a:lnTo>
                  <a:lnTo>
                    <a:pt x="32766" y="388416"/>
                  </a:lnTo>
                  <a:lnTo>
                    <a:pt x="40754" y="394017"/>
                  </a:lnTo>
                  <a:lnTo>
                    <a:pt x="40754" y="402005"/>
                  </a:lnTo>
                  <a:lnTo>
                    <a:pt x="44754" y="398005"/>
                  </a:lnTo>
                  <a:lnTo>
                    <a:pt x="51142" y="399605"/>
                  </a:lnTo>
                  <a:lnTo>
                    <a:pt x="55143" y="395617"/>
                  </a:lnTo>
                  <a:close/>
                </a:path>
                <a:path w="839469" h="641984">
                  <a:moveTo>
                    <a:pt x="81635" y="186613"/>
                  </a:moveTo>
                  <a:lnTo>
                    <a:pt x="78320" y="181419"/>
                  </a:lnTo>
                  <a:lnTo>
                    <a:pt x="74891" y="184365"/>
                  </a:lnTo>
                  <a:lnTo>
                    <a:pt x="68922" y="185216"/>
                  </a:lnTo>
                  <a:lnTo>
                    <a:pt x="65062" y="186372"/>
                  </a:lnTo>
                  <a:lnTo>
                    <a:pt x="67932" y="190207"/>
                  </a:lnTo>
                  <a:lnTo>
                    <a:pt x="71805" y="188620"/>
                  </a:lnTo>
                  <a:lnTo>
                    <a:pt x="77914" y="188214"/>
                  </a:lnTo>
                  <a:lnTo>
                    <a:pt x="81635" y="186613"/>
                  </a:lnTo>
                  <a:close/>
                </a:path>
                <a:path w="839469" h="641984">
                  <a:moveTo>
                    <a:pt x="134556" y="537679"/>
                  </a:moveTo>
                  <a:lnTo>
                    <a:pt x="131864" y="533082"/>
                  </a:lnTo>
                  <a:lnTo>
                    <a:pt x="125577" y="537006"/>
                  </a:lnTo>
                  <a:lnTo>
                    <a:pt x="129463" y="538772"/>
                  </a:lnTo>
                  <a:lnTo>
                    <a:pt x="134556" y="537679"/>
                  </a:lnTo>
                  <a:close/>
                </a:path>
                <a:path w="839469" h="641984">
                  <a:moveTo>
                    <a:pt x="140296" y="517080"/>
                  </a:moveTo>
                  <a:lnTo>
                    <a:pt x="136664" y="513092"/>
                  </a:lnTo>
                  <a:lnTo>
                    <a:pt x="134264" y="518693"/>
                  </a:lnTo>
                  <a:lnTo>
                    <a:pt x="127863" y="517893"/>
                  </a:lnTo>
                  <a:lnTo>
                    <a:pt x="124675" y="523481"/>
                  </a:lnTo>
                  <a:lnTo>
                    <a:pt x="131381" y="524446"/>
                  </a:lnTo>
                  <a:lnTo>
                    <a:pt x="137553" y="521589"/>
                  </a:lnTo>
                  <a:lnTo>
                    <a:pt x="140296" y="517080"/>
                  </a:lnTo>
                  <a:close/>
                </a:path>
                <a:path w="839469" h="641984">
                  <a:moveTo>
                    <a:pt x="161048" y="505650"/>
                  </a:moveTo>
                  <a:lnTo>
                    <a:pt x="159042" y="501103"/>
                  </a:lnTo>
                  <a:lnTo>
                    <a:pt x="159588" y="496214"/>
                  </a:lnTo>
                  <a:lnTo>
                    <a:pt x="153238" y="493115"/>
                  </a:lnTo>
                  <a:lnTo>
                    <a:pt x="147802" y="493014"/>
                  </a:lnTo>
                  <a:lnTo>
                    <a:pt x="151041" y="497116"/>
                  </a:lnTo>
                  <a:lnTo>
                    <a:pt x="155778" y="500659"/>
                  </a:lnTo>
                  <a:lnTo>
                    <a:pt x="159537" y="504507"/>
                  </a:lnTo>
                  <a:lnTo>
                    <a:pt x="161048" y="505650"/>
                  </a:lnTo>
                  <a:close/>
                </a:path>
                <a:path w="839469" h="641984">
                  <a:moveTo>
                    <a:pt x="168414" y="228434"/>
                  </a:moveTo>
                  <a:lnTo>
                    <a:pt x="166230" y="222186"/>
                  </a:lnTo>
                  <a:lnTo>
                    <a:pt x="158978" y="223266"/>
                  </a:lnTo>
                  <a:lnTo>
                    <a:pt x="149542" y="225475"/>
                  </a:lnTo>
                  <a:lnTo>
                    <a:pt x="143865" y="227241"/>
                  </a:lnTo>
                  <a:lnTo>
                    <a:pt x="147853" y="226974"/>
                  </a:lnTo>
                  <a:lnTo>
                    <a:pt x="154203" y="227469"/>
                  </a:lnTo>
                  <a:lnTo>
                    <a:pt x="162737" y="229069"/>
                  </a:lnTo>
                  <a:lnTo>
                    <a:pt x="168414" y="228434"/>
                  </a:lnTo>
                  <a:close/>
                </a:path>
                <a:path w="839469" h="641984">
                  <a:moveTo>
                    <a:pt x="173977" y="483336"/>
                  </a:moveTo>
                  <a:lnTo>
                    <a:pt x="172631" y="478726"/>
                  </a:lnTo>
                  <a:lnTo>
                    <a:pt x="168579" y="475475"/>
                  </a:lnTo>
                  <a:lnTo>
                    <a:pt x="170827" y="479628"/>
                  </a:lnTo>
                  <a:lnTo>
                    <a:pt x="173977" y="483336"/>
                  </a:lnTo>
                  <a:close/>
                </a:path>
                <a:path w="839469" h="641984">
                  <a:moveTo>
                    <a:pt x="208902" y="125603"/>
                  </a:moveTo>
                  <a:lnTo>
                    <a:pt x="206984" y="119087"/>
                  </a:lnTo>
                  <a:lnTo>
                    <a:pt x="198335" y="123355"/>
                  </a:lnTo>
                  <a:lnTo>
                    <a:pt x="202501" y="126276"/>
                  </a:lnTo>
                  <a:lnTo>
                    <a:pt x="208902" y="125603"/>
                  </a:lnTo>
                  <a:close/>
                </a:path>
                <a:path w="839469" h="641984">
                  <a:moveTo>
                    <a:pt x="227520" y="545211"/>
                  </a:moveTo>
                  <a:lnTo>
                    <a:pt x="226174" y="540270"/>
                  </a:lnTo>
                  <a:lnTo>
                    <a:pt x="222123" y="537121"/>
                  </a:lnTo>
                  <a:lnTo>
                    <a:pt x="224370" y="541464"/>
                  </a:lnTo>
                  <a:lnTo>
                    <a:pt x="227520" y="545211"/>
                  </a:lnTo>
                  <a:close/>
                </a:path>
                <a:path w="839469" h="641984">
                  <a:moveTo>
                    <a:pt x="243751" y="199809"/>
                  </a:moveTo>
                  <a:lnTo>
                    <a:pt x="238163" y="197408"/>
                  </a:lnTo>
                  <a:lnTo>
                    <a:pt x="237363" y="202196"/>
                  </a:lnTo>
                  <a:lnTo>
                    <a:pt x="230162" y="202196"/>
                  </a:lnTo>
                  <a:lnTo>
                    <a:pt x="236562" y="205397"/>
                  </a:lnTo>
                  <a:lnTo>
                    <a:pt x="240563" y="206197"/>
                  </a:lnTo>
                  <a:lnTo>
                    <a:pt x="243751" y="199809"/>
                  </a:lnTo>
                  <a:close/>
                </a:path>
                <a:path w="839469" h="641984">
                  <a:moveTo>
                    <a:pt x="271411" y="78994"/>
                  </a:moveTo>
                  <a:lnTo>
                    <a:pt x="267627" y="75920"/>
                  </a:lnTo>
                  <a:lnTo>
                    <a:pt x="263093" y="77647"/>
                  </a:lnTo>
                  <a:lnTo>
                    <a:pt x="266128" y="85521"/>
                  </a:lnTo>
                  <a:lnTo>
                    <a:pt x="271411" y="78994"/>
                  </a:lnTo>
                  <a:close/>
                </a:path>
                <a:path w="839469" h="641984">
                  <a:moveTo>
                    <a:pt x="281940" y="6070"/>
                  </a:moveTo>
                  <a:lnTo>
                    <a:pt x="278117" y="0"/>
                  </a:lnTo>
                  <a:lnTo>
                    <a:pt x="273405" y="2921"/>
                  </a:lnTo>
                  <a:lnTo>
                    <a:pt x="277520" y="5994"/>
                  </a:lnTo>
                  <a:lnTo>
                    <a:pt x="281940" y="6070"/>
                  </a:lnTo>
                  <a:close/>
                </a:path>
                <a:path w="839469" h="641984">
                  <a:moveTo>
                    <a:pt x="290106" y="27178"/>
                  </a:moveTo>
                  <a:lnTo>
                    <a:pt x="282117" y="25577"/>
                  </a:lnTo>
                  <a:lnTo>
                    <a:pt x="278117" y="27978"/>
                  </a:lnTo>
                  <a:lnTo>
                    <a:pt x="274929" y="32766"/>
                  </a:lnTo>
                  <a:lnTo>
                    <a:pt x="282117" y="34366"/>
                  </a:lnTo>
                  <a:lnTo>
                    <a:pt x="286905" y="31965"/>
                  </a:lnTo>
                  <a:lnTo>
                    <a:pt x="290106" y="27178"/>
                  </a:lnTo>
                  <a:close/>
                </a:path>
                <a:path w="839469" h="641984">
                  <a:moveTo>
                    <a:pt x="301917" y="313080"/>
                  </a:moveTo>
                  <a:lnTo>
                    <a:pt x="298094" y="306895"/>
                  </a:lnTo>
                  <a:lnTo>
                    <a:pt x="293382" y="310159"/>
                  </a:lnTo>
                  <a:lnTo>
                    <a:pt x="297497" y="313194"/>
                  </a:lnTo>
                  <a:lnTo>
                    <a:pt x="301917" y="313080"/>
                  </a:lnTo>
                  <a:close/>
                </a:path>
                <a:path w="839469" h="641984">
                  <a:moveTo>
                    <a:pt x="351650" y="130276"/>
                  </a:moveTo>
                  <a:lnTo>
                    <a:pt x="348488" y="124599"/>
                  </a:lnTo>
                  <a:lnTo>
                    <a:pt x="347357" y="116687"/>
                  </a:lnTo>
                  <a:lnTo>
                    <a:pt x="344563" y="111163"/>
                  </a:lnTo>
                  <a:lnTo>
                    <a:pt x="336461" y="112687"/>
                  </a:lnTo>
                  <a:lnTo>
                    <a:pt x="341871" y="117462"/>
                  </a:lnTo>
                  <a:lnTo>
                    <a:pt x="343750" y="125082"/>
                  </a:lnTo>
                  <a:lnTo>
                    <a:pt x="345795" y="130898"/>
                  </a:lnTo>
                  <a:lnTo>
                    <a:pt x="351650" y="130276"/>
                  </a:lnTo>
                  <a:close/>
                </a:path>
                <a:path w="839469" h="641984">
                  <a:moveTo>
                    <a:pt x="385648" y="388683"/>
                  </a:moveTo>
                  <a:lnTo>
                    <a:pt x="384416" y="383628"/>
                  </a:lnTo>
                  <a:lnTo>
                    <a:pt x="380034" y="380809"/>
                  </a:lnTo>
                  <a:lnTo>
                    <a:pt x="382320" y="385127"/>
                  </a:lnTo>
                  <a:lnTo>
                    <a:pt x="385648" y="388683"/>
                  </a:lnTo>
                  <a:close/>
                </a:path>
                <a:path w="839469" h="641984">
                  <a:moveTo>
                    <a:pt x="425792" y="385699"/>
                  </a:moveTo>
                  <a:lnTo>
                    <a:pt x="421982" y="379628"/>
                  </a:lnTo>
                  <a:lnTo>
                    <a:pt x="417258" y="382549"/>
                  </a:lnTo>
                  <a:lnTo>
                    <a:pt x="421373" y="385622"/>
                  </a:lnTo>
                  <a:lnTo>
                    <a:pt x="425792" y="385699"/>
                  </a:lnTo>
                  <a:close/>
                </a:path>
                <a:path w="839469" h="641984">
                  <a:moveTo>
                    <a:pt x="429539" y="641438"/>
                  </a:moveTo>
                  <a:lnTo>
                    <a:pt x="425919" y="638619"/>
                  </a:lnTo>
                  <a:lnTo>
                    <a:pt x="427380" y="641438"/>
                  </a:lnTo>
                  <a:lnTo>
                    <a:pt x="429539" y="641438"/>
                  </a:lnTo>
                  <a:close/>
                </a:path>
                <a:path w="839469" h="641984">
                  <a:moveTo>
                    <a:pt x="435559" y="92710"/>
                  </a:moveTo>
                  <a:lnTo>
                    <a:pt x="429971" y="90309"/>
                  </a:lnTo>
                  <a:lnTo>
                    <a:pt x="429171" y="95110"/>
                  </a:lnTo>
                  <a:lnTo>
                    <a:pt x="421982" y="95110"/>
                  </a:lnTo>
                  <a:lnTo>
                    <a:pt x="428371" y="98298"/>
                  </a:lnTo>
                  <a:lnTo>
                    <a:pt x="432371" y="99098"/>
                  </a:lnTo>
                  <a:lnTo>
                    <a:pt x="435559" y="92710"/>
                  </a:lnTo>
                  <a:close/>
                </a:path>
                <a:path w="839469" h="641984">
                  <a:moveTo>
                    <a:pt x="448983" y="489508"/>
                  </a:moveTo>
                  <a:lnTo>
                    <a:pt x="448056" y="484822"/>
                  </a:lnTo>
                  <a:lnTo>
                    <a:pt x="446062" y="480288"/>
                  </a:lnTo>
                  <a:lnTo>
                    <a:pt x="445960" y="485127"/>
                  </a:lnTo>
                  <a:lnTo>
                    <a:pt x="448983" y="489508"/>
                  </a:lnTo>
                  <a:close/>
                </a:path>
                <a:path w="839469" h="641984">
                  <a:moveTo>
                    <a:pt x="458736" y="83121"/>
                  </a:moveTo>
                  <a:lnTo>
                    <a:pt x="451548" y="78320"/>
                  </a:lnTo>
                  <a:lnTo>
                    <a:pt x="449148" y="82321"/>
                  </a:lnTo>
                  <a:lnTo>
                    <a:pt x="441159" y="85521"/>
                  </a:lnTo>
                  <a:lnTo>
                    <a:pt x="448348" y="90309"/>
                  </a:lnTo>
                  <a:lnTo>
                    <a:pt x="450748" y="85521"/>
                  </a:lnTo>
                  <a:lnTo>
                    <a:pt x="458736" y="83121"/>
                  </a:lnTo>
                  <a:close/>
                </a:path>
                <a:path w="839469" h="641984">
                  <a:moveTo>
                    <a:pt x="491261" y="625932"/>
                  </a:moveTo>
                  <a:lnTo>
                    <a:pt x="489915" y="620991"/>
                  </a:lnTo>
                  <a:lnTo>
                    <a:pt x="485863" y="617842"/>
                  </a:lnTo>
                  <a:lnTo>
                    <a:pt x="488111" y="622185"/>
                  </a:lnTo>
                  <a:lnTo>
                    <a:pt x="491261" y="625932"/>
                  </a:lnTo>
                  <a:close/>
                </a:path>
                <a:path w="839469" h="641984">
                  <a:moveTo>
                    <a:pt x="491464" y="620242"/>
                  </a:moveTo>
                  <a:lnTo>
                    <a:pt x="490715" y="615594"/>
                  </a:lnTo>
                  <a:lnTo>
                    <a:pt x="488759" y="611251"/>
                  </a:lnTo>
                  <a:lnTo>
                    <a:pt x="488315" y="616191"/>
                  </a:lnTo>
                  <a:lnTo>
                    <a:pt x="491464" y="620242"/>
                  </a:lnTo>
                  <a:close/>
                </a:path>
                <a:path w="839469" h="641984">
                  <a:moveTo>
                    <a:pt x="491515" y="50355"/>
                  </a:moveTo>
                  <a:lnTo>
                    <a:pt x="485914" y="47955"/>
                  </a:lnTo>
                  <a:lnTo>
                    <a:pt x="485914" y="51955"/>
                  </a:lnTo>
                  <a:lnTo>
                    <a:pt x="478726" y="52743"/>
                  </a:lnTo>
                  <a:lnTo>
                    <a:pt x="484314" y="55943"/>
                  </a:lnTo>
                  <a:lnTo>
                    <a:pt x="488315" y="56743"/>
                  </a:lnTo>
                  <a:lnTo>
                    <a:pt x="491515" y="50355"/>
                  </a:lnTo>
                  <a:close/>
                </a:path>
                <a:path w="839469" h="641984">
                  <a:moveTo>
                    <a:pt x="505891" y="455549"/>
                  </a:moveTo>
                  <a:lnTo>
                    <a:pt x="499719" y="452615"/>
                  </a:lnTo>
                  <a:lnTo>
                    <a:pt x="493014" y="453656"/>
                  </a:lnTo>
                  <a:lnTo>
                    <a:pt x="489153" y="457238"/>
                  </a:lnTo>
                  <a:lnTo>
                    <a:pt x="491515" y="461949"/>
                  </a:lnTo>
                  <a:lnTo>
                    <a:pt x="495503" y="457149"/>
                  </a:lnTo>
                  <a:lnTo>
                    <a:pt x="501103" y="458749"/>
                  </a:lnTo>
                  <a:lnTo>
                    <a:pt x="505891" y="455549"/>
                  </a:lnTo>
                  <a:close/>
                </a:path>
                <a:path w="839469" h="641984">
                  <a:moveTo>
                    <a:pt x="509320" y="441655"/>
                  </a:moveTo>
                  <a:lnTo>
                    <a:pt x="506095" y="439064"/>
                  </a:lnTo>
                  <a:lnTo>
                    <a:pt x="500773" y="438734"/>
                  </a:lnTo>
                  <a:lnTo>
                    <a:pt x="501904" y="443560"/>
                  </a:lnTo>
                  <a:lnTo>
                    <a:pt x="509320" y="441655"/>
                  </a:lnTo>
                  <a:close/>
                </a:path>
                <a:path w="839469" h="641984">
                  <a:moveTo>
                    <a:pt x="509422" y="641438"/>
                  </a:moveTo>
                  <a:lnTo>
                    <a:pt x="509092" y="640969"/>
                  </a:lnTo>
                  <a:lnTo>
                    <a:pt x="508292" y="641438"/>
                  </a:lnTo>
                  <a:lnTo>
                    <a:pt x="509422" y="641438"/>
                  </a:lnTo>
                  <a:close/>
                </a:path>
                <a:path w="839469" h="641984">
                  <a:moveTo>
                    <a:pt x="516039" y="601624"/>
                  </a:moveTo>
                  <a:lnTo>
                    <a:pt x="514680" y="597014"/>
                  </a:lnTo>
                  <a:lnTo>
                    <a:pt x="510641" y="593750"/>
                  </a:lnTo>
                  <a:lnTo>
                    <a:pt x="512889" y="597916"/>
                  </a:lnTo>
                  <a:lnTo>
                    <a:pt x="516039" y="601624"/>
                  </a:lnTo>
                  <a:close/>
                </a:path>
                <a:path w="839469" h="641984">
                  <a:moveTo>
                    <a:pt x="521881" y="464350"/>
                  </a:moveTo>
                  <a:lnTo>
                    <a:pt x="516280" y="461949"/>
                  </a:lnTo>
                  <a:lnTo>
                    <a:pt x="515480" y="466737"/>
                  </a:lnTo>
                  <a:lnTo>
                    <a:pt x="508292" y="466737"/>
                  </a:lnTo>
                  <a:lnTo>
                    <a:pt x="514680" y="469938"/>
                  </a:lnTo>
                  <a:lnTo>
                    <a:pt x="518680" y="470738"/>
                  </a:lnTo>
                  <a:lnTo>
                    <a:pt x="521881" y="464350"/>
                  </a:lnTo>
                  <a:close/>
                </a:path>
                <a:path w="839469" h="641984">
                  <a:moveTo>
                    <a:pt x="524281" y="636981"/>
                  </a:moveTo>
                  <a:lnTo>
                    <a:pt x="519480" y="632180"/>
                  </a:lnTo>
                  <a:lnTo>
                    <a:pt x="516280" y="630580"/>
                  </a:lnTo>
                  <a:lnTo>
                    <a:pt x="511492" y="636181"/>
                  </a:lnTo>
                  <a:lnTo>
                    <a:pt x="515480" y="639368"/>
                  </a:lnTo>
                  <a:lnTo>
                    <a:pt x="517080" y="635381"/>
                  </a:lnTo>
                  <a:lnTo>
                    <a:pt x="524281" y="636981"/>
                  </a:lnTo>
                  <a:close/>
                </a:path>
                <a:path w="839469" h="641984">
                  <a:moveTo>
                    <a:pt x="529374" y="166052"/>
                  </a:moveTo>
                  <a:lnTo>
                    <a:pt x="526669" y="161442"/>
                  </a:lnTo>
                  <a:lnTo>
                    <a:pt x="520382" y="165379"/>
                  </a:lnTo>
                  <a:lnTo>
                    <a:pt x="524281" y="167132"/>
                  </a:lnTo>
                  <a:lnTo>
                    <a:pt x="529374" y="166052"/>
                  </a:lnTo>
                  <a:close/>
                </a:path>
                <a:path w="839469" h="641984">
                  <a:moveTo>
                    <a:pt x="548436" y="439381"/>
                  </a:moveTo>
                  <a:lnTo>
                    <a:pt x="545858" y="434771"/>
                  </a:lnTo>
                  <a:lnTo>
                    <a:pt x="539229" y="438708"/>
                  </a:lnTo>
                  <a:lnTo>
                    <a:pt x="543153" y="440474"/>
                  </a:lnTo>
                  <a:lnTo>
                    <a:pt x="548436" y="439381"/>
                  </a:lnTo>
                  <a:close/>
                </a:path>
                <a:path w="839469" h="641984">
                  <a:moveTo>
                    <a:pt x="550646" y="348462"/>
                  </a:moveTo>
                  <a:lnTo>
                    <a:pt x="545058" y="346062"/>
                  </a:lnTo>
                  <a:lnTo>
                    <a:pt x="544258" y="350862"/>
                  </a:lnTo>
                  <a:lnTo>
                    <a:pt x="537070" y="350862"/>
                  </a:lnTo>
                  <a:lnTo>
                    <a:pt x="543458" y="354050"/>
                  </a:lnTo>
                  <a:lnTo>
                    <a:pt x="547458" y="354850"/>
                  </a:lnTo>
                  <a:lnTo>
                    <a:pt x="550646" y="348462"/>
                  </a:lnTo>
                  <a:close/>
                </a:path>
                <a:path w="839469" h="641984">
                  <a:moveTo>
                    <a:pt x="563435" y="215785"/>
                  </a:moveTo>
                  <a:lnTo>
                    <a:pt x="561035" y="214985"/>
                  </a:lnTo>
                  <a:lnTo>
                    <a:pt x="557847" y="214185"/>
                  </a:lnTo>
                  <a:lnTo>
                    <a:pt x="554647" y="214185"/>
                  </a:lnTo>
                  <a:lnTo>
                    <a:pt x="554647" y="216585"/>
                  </a:lnTo>
                  <a:lnTo>
                    <a:pt x="553847" y="219786"/>
                  </a:lnTo>
                  <a:lnTo>
                    <a:pt x="553046" y="222186"/>
                  </a:lnTo>
                  <a:lnTo>
                    <a:pt x="556247" y="222186"/>
                  </a:lnTo>
                  <a:lnTo>
                    <a:pt x="558647" y="222986"/>
                  </a:lnTo>
                  <a:lnTo>
                    <a:pt x="561835" y="223786"/>
                  </a:lnTo>
                  <a:lnTo>
                    <a:pt x="561835" y="221386"/>
                  </a:lnTo>
                  <a:lnTo>
                    <a:pt x="562635" y="218186"/>
                  </a:lnTo>
                  <a:lnTo>
                    <a:pt x="563435" y="215785"/>
                  </a:lnTo>
                  <a:close/>
                </a:path>
                <a:path w="839469" h="641984">
                  <a:moveTo>
                    <a:pt x="583412" y="398805"/>
                  </a:moveTo>
                  <a:lnTo>
                    <a:pt x="578624" y="394017"/>
                  </a:lnTo>
                  <a:lnTo>
                    <a:pt x="575424" y="392417"/>
                  </a:lnTo>
                  <a:lnTo>
                    <a:pt x="570636" y="398005"/>
                  </a:lnTo>
                  <a:lnTo>
                    <a:pt x="574624" y="401205"/>
                  </a:lnTo>
                  <a:lnTo>
                    <a:pt x="576224" y="397205"/>
                  </a:lnTo>
                  <a:lnTo>
                    <a:pt x="583412" y="398805"/>
                  </a:lnTo>
                  <a:close/>
                </a:path>
                <a:path w="839469" h="641984">
                  <a:moveTo>
                    <a:pt x="587413" y="238163"/>
                  </a:moveTo>
                  <a:lnTo>
                    <a:pt x="584123" y="234988"/>
                  </a:lnTo>
                  <a:lnTo>
                    <a:pt x="583222" y="229476"/>
                  </a:lnTo>
                  <a:lnTo>
                    <a:pt x="582015" y="225920"/>
                  </a:lnTo>
                  <a:lnTo>
                    <a:pt x="577824" y="228574"/>
                  </a:lnTo>
                  <a:lnTo>
                    <a:pt x="579437" y="232206"/>
                  </a:lnTo>
                  <a:lnTo>
                    <a:pt x="579920" y="237871"/>
                  </a:lnTo>
                  <a:lnTo>
                    <a:pt x="581761" y="241274"/>
                  </a:lnTo>
                  <a:lnTo>
                    <a:pt x="587413" y="238163"/>
                  </a:lnTo>
                  <a:close/>
                </a:path>
                <a:path w="839469" h="641984">
                  <a:moveTo>
                    <a:pt x="601624" y="599198"/>
                  </a:moveTo>
                  <a:lnTo>
                    <a:pt x="597801" y="593013"/>
                  </a:lnTo>
                  <a:lnTo>
                    <a:pt x="593077" y="596277"/>
                  </a:lnTo>
                  <a:lnTo>
                    <a:pt x="597204" y="599313"/>
                  </a:lnTo>
                  <a:lnTo>
                    <a:pt x="601624" y="599198"/>
                  </a:lnTo>
                  <a:close/>
                </a:path>
                <a:path w="839469" h="641984">
                  <a:moveTo>
                    <a:pt x="624979" y="537070"/>
                  </a:moveTo>
                  <a:lnTo>
                    <a:pt x="620979" y="533882"/>
                  </a:lnTo>
                  <a:lnTo>
                    <a:pt x="619379" y="538670"/>
                  </a:lnTo>
                  <a:lnTo>
                    <a:pt x="614591" y="543471"/>
                  </a:lnTo>
                  <a:lnTo>
                    <a:pt x="618578" y="546658"/>
                  </a:lnTo>
                  <a:lnTo>
                    <a:pt x="620179" y="541870"/>
                  </a:lnTo>
                  <a:lnTo>
                    <a:pt x="624979" y="537070"/>
                  </a:lnTo>
                  <a:close/>
                </a:path>
                <a:path w="839469" h="641984">
                  <a:moveTo>
                    <a:pt x="630567" y="511505"/>
                  </a:moveTo>
                  <a:lnTo>
                    <a:pt x="626579" y="508304"/>
                  </a:lnTo>
                  <a:lnTo>
                    <a:pt x="624979" y="513092"/>
                  </a:lnTo>
                  <a:lnTo>
                    <a:pt x="620179" y="517893"/>
                  </a:lnTo>
                  <a:lnTo>
                    <a:pt x="624179" y="521093"/>
                  </a:lnTo>
                  <a:lnTo>
                    <a:pt x="625779" y="517093"/>
                  </a:lnTo>
                  <a:lnTo>
                    <a:pt x="630567" y="511505"/>
                  </a:lnTo>
                  <a:close/>
                </a:path>
                <a:path w="839469" h="641984">
                  <a:moveTo>
                    <a:pt x="640156" y="75920"/>
                  </a:moveTo>
                  <a:lnTo>
                    <a:pt x="634568" y="70332"/>
                  </a:lnTo>
                  <a:lnTo>
                    <a:pt x="628345" y="66941"/>
                  </a:lnTo>
                  <a:lnTo>
                    <a:pt x="622579" y="69037"/>
                  </a:lnTo>
                  <a:lnTo>
                    <a:pt x="620407" y="71564"/>
                  </a:lnTo>
                  <a:lnTo>
                    <a:pt x="624979" y="69532"/>
                  </a:lnTo>
                  <a:lnTo>
                    <a:pt x="629767" y="72732"/>
                  </a:lnTo>
                  <a:lnTo>
                    <a:pt x="640156" y="75920"/>
                  </a:lnTo>
                  <a:close/>
                </a:path>
                <a:path w="839469" h="641984">
                  <a:moveTo>
                    <a:pt x="662533" y="151053"/>
                  </a:moveTo>
                  <a:lnTo>
                    <a:pt x="657745" y="147853"/>
                  </a:lnTo>
                  <a:lnTo>
                    <a:pt x="656145" y="152654"/>
                  </a:lnTo>
                  <a:lnTo>
                    <a:pt x="651344" y="157441"/>
                  </a:lnTo>
                  <a:lnTo>
                    <a:pt x="655345" y="160642"/>
                  </a:lnTo>
                  <a:lnTo>
                    <a:pt x="657745" y="155841"/>
                  </a:lnTo>
                  <a:lnTo>
                    <a:pt x="662533" y="151053"/>
                  </a:lnTo>
                  <a:close/>
                </a:path>
                <a:path w="839469" h="641984">
                  <a:moveTo>
                    <a:pt x="664133" y="588225"/>
                  </a:moveTo>
                  <a:lnTo>
                    <a:pt x="658545" y="581825"/>
                  </a:lnTo>
                  <a:lnTo>
                    <a:pt x="655345" y="585825"/>
                  </a:lnTo>
                  <a:lnTo>
                    <a:pt x="646557" y="585825"/>
                  </a:lnTo>
                  <a:lnTo>
                    <a:pt x="652145" y="592226"/>
                  </a:lnTo>
                  <a:lnTo>
                    <a:pt x="655345" y="588225"/>
                  </a:lnTo>
                  <a:lnTo>
                    <a:pt x="664133" y="588225"/>
                  </a:lnTo>
                  <a:close/>
                </a:path>
                <a:path w="839469" h="641984">
                  <a:moveTo>
                    <a:pt x="664933" y="505904"/>
                  </a:moveTo>
                  <a:lnTo>
                    <a:pt x="660908" y="501408"/>
                  </a:lnTo>
                  <a:lnTo>
                    <a:pt x="656640" y="503504"/>
                  </a:lnTo>
                  <a:lnTo>
                    <a:pt x="654939" y="508596"/>
                  </a:lnTo>
                  <a:lnTo>
                    <a:pt x="658545" y="513092"/>
                  </a:lnTo>
                  <a:lnTo>
                    <a:pt x="659345" y="509104"/>
                  </a:lnTo>
                  <a:lnTo>
                    <a:pt x="663333" y="509104"/>
                  </a:lnTo>
                  <a:lnTo>
                    <a:pt x="664933" y="505904"/>
                  </a:lnTo>
                  <a:close/>
                </a:path>
                <a:path w="839469" h="641984">
                  <a:moveTo>
                    <a:pt x="676922" y="186220"/>
                  </a:moveTo>
                  <a:lnTo>
                    <a:pt x="672134" y="183019"/>
                  </a:lnTo>
                  <a:lnTo>
                    <a:pt x="671334" y="175031"/>
                  </a:lnTo>
                  <a:lnTo>
                    <a:pt x="664933" y="179819"/>
                  </a:lnTo>
                  <a:lnTo>
                    <a:pt x="668934" y="182219"/>
                  </a:lnTo>
                  <a:lnTo>
                    <a:pt x="669734" y="190207"/>
                  </a:lnTo>
                  <a:lnTo>
                    <a:pt x="676922" y="186220"/>
                  </a:lnTo>
                  <a:close/>
                </a:path>
                <a:path w="839469" h="641984">
                  <a:moveTo>
                    <a:pt x="678573" y="641438"/>
                  </a:moveTo>
                  <a:lnTo>
                    <a:pt x="677151" y="640486"/>
                  </a:lnTo>
                  <a:lnTo>
                    <a:pt x="675919" y="641438"/>
                  </a:lnTo>
                  <a:lnTo>
                    <a:pt x="678573" y="641438"/>
                  </a:lnTo>
                  <a:close/>
                </a:path>
                <a:path w="839469" h="641984">
                  <a:moveTo>
                    <a:pt x="689140" y="266509"/>
                  </a:moveTo>
                  <a:lnTo>
                    <a:pt x="685914" y="263740"/>
                  </a:lnTo>
                  <a:lnTo>
                    <a:pt x="680593" y="263372"/>
                  </a:lnTo>
                  <a:lnTo>
                    <a:pt x="681723" y="268541"/>
                  </a:lnTo>
                  <a:lnTo>
                    <a:pt x="689140" y="266509"/>
                  </a:lnTo>
                  <a:close/>
                </a:path>
                <a:path w="839469" h="641984">
                  <a:moveTo>
                    <a:pt x="695109" y="162153"/>
                  </a:moveTo>
                  <a:lnTo>
                    <a:pt x="692111" y="158140"/>
                  </a:lnTo>
                  <a:lnTo>
                    <a:pt x="687920" y="156984"/>
                  </a:lnTo>
                  <a:lnTo>
                    <a:pt x="689711" y="163842"/>
                  </a:lnTo>
                  <a:lnTo>
                    <a:pt x="695109" y="162153"/>
                  </a:lnTo>
                  <a:close/>
                </a:path>
                <a:path w="839469" h="641984">
                  <a:moveTo>
                    <a:pt x="696061" y="354101"/>
                  </a:moveTo>
                  <a:lnTo>
                    <a:pt x="695312" y="349453"/>
                  </a:lnTo>
                  <a:lnTo>
                    <a:pt x="693356" y="345109"/>
                  </a:lnTo>
                  <a:lnTo>
                    <a:pt x="692912" y="350062"/>
                  </a:lnTo>
                  <a:lnTo>
                    <a:pt x="696061" y="354101"/>
                  </a:lnTo>
                  <a:close/>
                </a:path>
                <a:path w="839469" h="641984">
                  <a:moveTo>
                    <a:pt x="700328" y="423164"/>
                  </a:moveTo>
                  <a:lnTo>
                    <a:pt x="697103" y="420382"/>
                  </a:lnTo>
                  <a:lnTo>
                    <a:pt x="691781" y="420014"/>
                  </a:lnTo>
                  <a:lnTo>
                    <a:pt x="692912" y="425183"/>
                  </a:lnTo>
                  <a:lnTo>
                    <a:pt x="700328" y="423164"/>
                  </a:lnTo>
                  <a:close/>
                </a:path>
                <a:path w="839469" h="641984">
                  <a:moveTo>
                    <a:pt x="704329" y="500684"/>
                  </a:moveTo>
                  <a:lnTo>
                    <a:pt x="701103" y="497916"/>
                  </a:lnTo>
                  <a:lnTo>
                    <a:pt x="695782" y="497535"/>
                  </a:lnTo>
                  <a:lnTo>
                    <a:pt x="696899" y="502704"/>
                  </a:lnTo>
                  <a:lnTo>
                    <a:pt x="704329" y="500684"/>
                  </a:lnTo>
                  <a:close/>
                </a:path>
                <a:path w="839469" h="641984">
                  <a:moveTo>
                    <a:pt x="705700" y="390017"/>
                  </a:moveTo>
                  <a:lnTo>
                    <a:pt x="700900" y="386816"/>
                  </a:lnTo>
                  <a:lnTo>
                    <a:pt x="699300" y="391617"/>
                  </a:lnTo>
                  <a:lnTo>
                    <a:pt x="694512" y="396417"/>
                  </a:lnTo>
                  <a:lnTo>
                    <a:pt x="698500" y="399605"/>
                  </a:lnTo>
                  <a:lnTo>
                    <a:pt x="700100" y="395617"/>
                  </a:lnTo>
                  <a:lnTo>
                    <a:pt x="705700" y="390017"/>
                  </a:lnTo>
                  <a:close/>
                </a:path>
                <a:path w="839469" h="641984">
                  <a:moveTo>
                    <a:pt x="723226" y="334924"/>
                  </a:moveTo>
                  <a:lnTo>
                    <a:pt x="722477" y="330276"/>
                  </a:lnTo>
                  <a:lnTo>
                    <a:pt x="720534" y="325932"/>
                  </a:lnTo>
                  <a:lnTo>
                    <a:pt x="720077" y="330873"/>
                  </a:lnTo>
                  <a:lnTo>
                    <a:pt x="723226" y="334924"/>
                  </a:lnTo>
                  <a:close/>
                </a:path>
                <a:path w="839469" h="641984">
                  <a:moveTo>
                    <a:pt x="737616" y="219837"/>
                  </a:moveTo>
                  <a:lnTo>
                    <a:pt x="736866" y="215188"/>
                  </a:lnTo>
                  <a:lnTo>
                    <a:pt x="734923" y="210845"/>
                  </a:lnTo>
                  <a:lnTo>
                    <a:pt x="734466" y="215785"/>
                  </a:lnTo>
                  <a:lnTo>
                    <a:pt x="737616" y="219837"/>
                  </a:lnTo>
                  <a:close/>
                </a:path>
                <a:path w="839469" h="641984">
                  <a:moveTo>
                    <a:pt x="742264" y="102209"/>
                  </a:moveTo>
                  <a:lnTo>
                    <a:pt x="739267" y="98209"/>
                  </a:lnTo>
                  <a:lnTo>
                    <a:pt x="735063" y="97040"/>
                  </a:lnTo>
                  <a:lnTo>
                    <a:pt x="736866" y="103898"/>
                  </a:lnTo>
                  <a:lnTo>
                    <a:pt x="742264" y="102209"/>
                  </a:lnTo>
                  <a:close/>
                </a:path>
                <a:path w="839469" h="641984">
                  <a:moveTo>
                    <a:pt x="745274" y="64490"/>
                  </a:moveTo>
                  <a:lnTo>
                    <a:pt x="743254" y="59944"/>
                  </a:lnTo>
                  <a:lnTo>
                    <a:pt x="743813" y="55041"/>
                  </a:lnTo>
                  <a:lnTo>
                    <a:pt x="737463" y="51955"/>
                  </a:lnTo>
                  <a:lnTo>
                    <a:pt x="732015" y="51854"/>
                  </a:lnTo>
                  <a:lnTo>
                    <a:pt x="735266" y="55943"/>
                  </a:lnTo>
                  <a:lnTo>
                    <a:pt x="740003" y="59486"/>
                  </a:lnTo>
                  <a:lnTo>
                    <a:pt x="743762" y="63334"/>
                  </a:lnTo>
                  <a:lnTo>
                    <a:pt x="745274" y="64490"/>
                  </a:lnTo>
                  <a:close/>
                </a:path>
                <a:path w="839469" h="641984">
                  <a:moveTo>
                    <a:pt x="749795" y="181330"/>
                  </a:moveTo>
                  <a:lnTo>
                    <a:pt x="746760" y="177330"/>
                  </a:lnTo>
                  <a:lnTo>
                    <a:pt x="742378" y="176161"/>
                  </a:lnTo>
                  <a:lnTo>
                    <a:pt x="744054" y="183019"/>
                  </a:lnTo>
                  <a:lnTo>
                    <a:pt x="749795" y="181330"/>
                  </a:lnTo>
                  <a:close/>
                </a:path>
                <a:path w="839469" h="641984">
                  <a:moveTo>
                    <a:pt x="751230" y="480377"/>
                  </a:moveTo>
                  <a:lnTo>
                    <a:pt x="751052" y="473938"/>
                  </a:lnTo>
                  <a:lnTo>
                    <a:pt x="747585" y="465696"/>
                  </a:lnTo>
                  <a:lnTo>
                    <a:pt x="742454" y="469138"/>
                  </a:lnTo>
                  <a:lnTo>
                    <a:pt x="742454" y="469938"/>
                  </a:lnTo>
                  <a:lnTo>
                    <a:pt x="746455" y="471538"/>
                  </a:lnTo>
                  <a:lnTo>
                    <a:pt x="751230" y="480377"/>
                  </a:lnTo>
                  <a:close/>
                </a:path>
                <a:path w="839469" h="641984">
                  <a:moveTo>
                    <a:pt x="751255" y="282117"/>
                  </a:moveTo>
                  <a:lnTo>
                    <a:pt x="746455" y="278930"/>
                  </a:lnTo>
                  <a:lnTo>
                    <a:pt x="744855" y="283718"/>
                  </a:lnTo>
                  <a:lnTo>
                    <a:pt x="740067" y="288518"/>
                  </a:lnTo>
                  <a:lnTo>
                    <a:pt x="744054" y="291719"/>
                  </a:lnTo>
                  <a:lnTo>
                    <a:pt x="746455" y="286918"/>
                  </a:lnTo>
                  <a:lnTo>
                    <a:pt x="751255" y="282117"/>
                  </a:lnTo>
                  <a:close/>
                </a:path>
                <a:path w="839469" h="641984">
                  <a:moveTo>
                    <a:pt x="757643" y="246964"/>
                  </a:moveTo>
                  <a:lnTo>
                    <a:pt x="749655" y="244563"/>
                  </a:lnTo>
                  <a:lnTo>
                    <a:pt x="750455" y="235762"/>
                  </a:lnTo>
                  <a:lnTo>
                    <a:pt x="745655" y="240563"/>
                  </a:lnTo>
                  <a:lnTo>
                    <a:pt x="747014" y="244716"/>
                  </a:lnTo>
                  <a:lnTo>
                    <a:pt x="745756" y="251548"/>
                  </a:lnTo>
                  <a:lnTo>
                    <a:pt x="746442" y="256298"/>
                  </a:lnTo>
                  <a:lnTo>
                    <a:pt x="753643" y="254152"/>
                  </a:lnTo>
                  <a:lnTo>
                    <a:pt x="748855" y="250952"/>
                  </a:lnTo>
                  <a:lnTo>
                    <a:pt x="753643" y="248551"/>
                  </a:lnTo>
                  <a:lnTo>
                    <a:pt x="757643" y="246964"/>
                  </a:lnTo>
                  <a:close/>
                </a:path>
                <a:path w="839469" h="641984">
                  <a:moveTo>
                    <a:pt x="768019" y="53543"/>
                  </a:moveTo>
                  <a:lnTo>
                    <a:pt x="765632" y="48755"/>
                  </a:lnTo>
                  <a:lnTo>
                    <a:pt x="761390" y="51866"/>
                  </a:lnTo>
                  <a:lnTo>
                    <a:pt x="755053" y="54444"/>
                  </a:lnTo>
                  <a:lnTo>
                    <a:pt x="750798" y="57175"/>
                  </a:lnTo>
                  <a:lnTo>
                    <a:pt x="752856" y="60744"/>
                  </a:lnTo>
                  <a:lnTo>
                    <a:pt x="757212" y="57746"/>
                  </a:lnTo>
                  <a:lnTo>
                    <a:pt x="763739" y="55943"/>
                  </a:lnTo>
                  <a:lnTo>
                    <a:pt x="768019" y="53543"/>
                  </a:lnTo>
                  <a:close/>
                </a:path>
                <a:path w="839469" h="641984">
                  <a:moveTo>
                    <a:pt x="774649" y="494398"/>
                  </a:moveTo>
                  <a:lnTo>
                    <a:pt x="771436" y="491820"/>
                  </a:lnTo>
                  <a:lnTo>
                    <a:pt x="766114" y="491477"/>
                  </a:lnTo>
                  <a:lnTo>
                    <a:pt x="767232" y="496316"/>
                  </a:lnTo>
                  <a:lnTo>
                    <a:pt x="774649" y="494398"/>
                  </a:lnTo>
                  <a:close/>
                </a:path>
                <a:path w="839469" h="641984">
                  <a:moveTo>
                    <a:pt x="777417" y="590219"/>
                  </a:moveTo>
                  <a:lnTo>
                    <a:pt x="774433" y="585025"/>
                  </a:lnTo>
                  <a:lnTo>
                    <a:pt x="772833" y="587425"/>
                  </a:lnTo>
                  <a:lnTo>
                    <a:pt x="771232" y="589026"/>
                  </a:lnTo>
                  <a:lnTo>
                    <a:pt x="768032" y="586625"/>
                  </a:lnTo>
                  <a:lnTo>
                    <a:pt x="768832" y="583425"/>
                  </a:lnTo>
                  <a:lnTo>
                    <a:pt x="772833" y="580237"/>
                  </a:lnTo>
                  <a:lnTo>
                    <a:pt x="768832" y="577837"/>
                  </a:lnTo>
                  <a:lnTo>
                    <a:pt x="766432" y="583425"/>
                  </a:lnTo>
                  <a:lnTo>
                    <a:pt x="759244" y="589826"/>
                  </a:lnTo>
                  <a:lnTo>
                    <a:pt x="764044" y="593813"/>
                  </a:lnTo>
                  <a:lnTo>
                    <a:pt x="767803" y="592226"/>
                  </a:lnTo>
                  <a:lnTo>
                    <a:pt x="773734" y="591820"/>
                  </a:lnTo>
                  <a:lnTo>
                    <a:pt x="777417" y="590219"/>
                  </a:lnTo>
                  <a:close/>
                </a:path>
                <a:path w="839469" h="641984">
                  <a:moveTo>
                    <a:pt x="795007" y="374751"/>
                  </a:moveTo>
                  <a:lnTo>
                    <a:pt x="792010" y="370738"/>
                  </a:lnTo>
                  <a:lnTo>
                    <a:pt x="787819" y="369570"/>
                  </a:lnTo>
                  <a:lnTo>
                    <a:pt x="789609" y="376428"/>
                  </a:lnTo>
                  <a:lnTo>
                    <a:pt x="795007" y="374751"/>
                  </a:lnTo>
                  <a:close/>
                </a:path>
                <a:path w="839469" h="641984">
                  <a:moveTo>
                    <a:pt x="802284" y="499554"/>
                  </a:moveTo>
                  <a:lnTo>
                    <a:pt x="799109" y="496811"/>
                  </a:lnTo>
                  <a:lnTo>
                    <a:pt x="793978" y="496620"/>
                  </a:lnTo>
                  <a:lnTo>
                    <a:pt x="795210" y="501904"/>
                  </a:lnTo>
                  <a:lnTo>
                    <a:pt x="802284" y="499554"/>
                  </a:lnTo>
                  <a:close/>
                </a:path>
                <a:path w="839469" h="641984">
                  <a:moveTo>
                    <a:pt x="811415" y="301675"/>
                  </a:moveTo>
                  <a:lnTo>
                    <a:pt x="808189" y="298907"/>
                  </a:lnTo>
                  <a:lnTo>
                    <a:pt x="802881" y="298538"/>
                  </a:lnTo>
                  <a:lnTo>
                    <a:pt x="803998" y="303707"/>
                  </a:lnTo>
                  <a:lnTo>
                    <a:pt x="811415" y="301675"/>
                  </a:lnTo>
                  <a:close/>
                </a:path>
                <a:path w="839469" h="641984">
                  <a:moveTo>
                    <a:pt x="813587" y="32766"/>
                  </a:moveTo>
                  <a:lnTo>
                    <a:pt x="808799" y="27978"/>
                  </a:lnTo>
                  <a:lnTo>
                    <a:pt x="805599" y="26377"/>
                  </a:lnTo>
                  <a:lnTo>
                    <a:pt x="800798" y="31965"/>
                  </a:lnTo>
                  <a:lnTo>
                    <a:pt x="804799" y="35166"/>
                  </a:lnTo>
                  <a:lnTo>
                    <a:pt x="806399" y="31165"/>
                  </a:lnTo>
                  <a:lnTo>
                    <a:pt x="813587" y="32766"/>
                  </a:lnTo>
                  <a:close/>
                </a:path>
                <a:path w="839469" h="641984">
                  <a:moveTo>
                    <a:pt x="817587" y="348462"/>
                  </a:moveTo>
                  <a:lnTo>
                    <a:pt x="812787" y="345262"/>
                  </a:lnTo>
                  <a:lnTo>
                    <a:pt x="811987" y="337273"/>
                  </a:lnTo>
                  <a:lnTo>
                    <a:pt x="805599" y="342061"/>
                  </a:lnTo>
                  <a:lnTo>
                    <a:pt x="809599" y="345262"/>
                  </a:lnTo>
                  <a:lnTo>
                    <a:pt x="810399" y="353250"/>
                  </a:lnTo>
                  <a:lnTo>
                    <a:pt x="817587" y="348462"/>
                  </a:lnTo>
                  <a:close/>
                </a:path>
                <a:path w="839469" h="641984">
                  <a:moveTo>
                    <a:pt x="822375" y="266141"/>
                  </a:moveTo>
                  <a:lnTo>
                    <a:pt x="817587" y="262940"/>
                  </a:lnTo>
                  <a:lnTo>
                    <a:pt x="816787" y="254952"/>
                  </a:lnTo>
                  <a:lnTo>
                    <a:pt x="810399" y="259740"/>
                  </a:lnTo>
                  <a:lnTo>
                    <a:pt x="814387" y="262940"/>
                  </a:lnTo>
                  <a:lnTo>
                    <a:pt x="815187" y="270929"/>
                  </a:lnTo>
                  <a:lnTo>
                    <a:pt x="822375" y="266141"/>
                  </a:lnTo>
                  <a:close/>
                </a:path>
                <a:path w="839469" h="641984">
                  <a:moveTo>
                    <a:pt x="832954" y="397306"/>
                  </a:moveTo>
                  <a:lnTo>
                    <a:pt x="830668" y="391210"/>
                  </a:lnTo>
                  <a:lnTo>
                    <a:pt x="826439" y="387515"/>
                  </a:lnTo>
                  <a:lnTo>
                    <a:pt x="823175" y="389216"/>
                  </a:lnTo>
                  <a:lnTo>
                    <a:pt x="825322" y="392239"/>
                  </a:lnTo>
                  <a:lnTo>
                    <a:pt x="825284" y="396011"/>
                  </a:lnTo>
                  <a:lnTo>
                    <a:pt x="825995" y="399783"/>
                  </a:lnTo>
                  <a:lnTo>
                    <a:pt x="830376" y="402805"/>
                  </a:lnTo>
                  <a:lnTo>
                    <a:pt x="832954" y="397306"/>
                  </a:lnTo>
                  <a:close/>
                </a:path>
                <a:path w="839469" h="641984">
                  <a:moveTo>
                    <a:pt x="839165" y="246964"/>
                  </a:moveTo>
                  <a:lnTo>
                    <a:pt x="832777" y="242963"/>
                  </a:lnTo>
                  <a:lnTo>
                    <a:pt x="827176" y="244563"/>
                  </a:lnTo>
                  <a:lnTo>
                    <a:pt x="823175" y="247751"/>
                  </a:lnTo>
                  <a:lnTo>
                    <a:pt x="829576" y="250952"/>
                  </a:lnTo>
                  <a:lnTo>
                    <a:pt x="834364" y="250151"/>
                  </a:lnTo>
                  <a:lnTo>
                    <a:pt x="839165" y="24696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900322" y="9576040"/>
              <a:ext cx="1146810" cy="711200"/>
            </a:xfrm>
            <a:custGeom>
              <a:avLst/>
              <a:gdLst/>
              <a:ahLst/>
              <a:cxnLst/>
              <a:rect l="l" t="t" r="r" b="b"/>
              <a:pathLst>
                <a:path w="1146809" h="711200">
                  <a:moveTo>
                    <a:pt x="5994" y="667346"/>
                  </a:moveTo>
                  <a:lnTo>
                    <a:pt x="368" y="666000"/>
                  </a:lnTo>
                  <a:lnTo>
                    <a:pt x="0" y="670941"/>
                  </a:lnTo>
                  <a:lnTo>
                    <a:pt x="2616" y="674090"/>
                  </a:lnTo>
                  <a:lnTo>
                    <a:pt x="5994" y="667346"/>
                  </a:lnTo>
                  <a:close/>
                </a:path>
                <a:path w="1146809" h="711200">
                  <a:moveTo>
                    <a:pt x="35102" y="642315"/>
                  </a:moveTo>
                  <a:lnTo>
                    <a:pt x="32664" y="646468"/>
                  </a:lnTo>
                  <a:lnTo>
                    <a:pt x="31280" y="651078"/>
                  </a:lnTo>
                  <a:lnTo>
                    <a:pt x="34759" y="647369"/>
                  </a:lnTo>
                  <a:lnTo>
                    <a:pt x="35102" y="642315"/>
                  </a:lnTo>
                  <a:close/>
                </a:path>
                <a:path w="1146809" h="711200">
                  <a:moveTo>
                    <a:pt x="69926" y="704113"/>
                  </a:moveTo>
                  <a:lnTo>
                    <a:pt x="61137" y="704113"/>
                  </a:lnTo>
                  <a:lnTo>
                    <a:pt x="62738" y="708901"/>
                  </a:lnTo>
                  <a:lnTo>
                    <a:pt x="61188" y="710971"/>
                  </a:lnTo>
                  <a:lnTo>
                    <a:pt x="65278" y="710971"/>
                  </a:lnTo>
                  <a:lnTo>
                    <a:pt x="65125" y="710501"/>
                  </a:lnTo>
                  <a:lnTo>
                    <a:pt x="69926" y="704113"/>
                  </a:lnTo>
                  <a:close/>
                </a:path>
                <a:path w="1146809" h="711200">
                  <a:moveTo>
                    <a:pt x="78714" y="586625"/>
                  </a:moveTo>
                  <a:lnTo>
                    <a:pt x="77114" y="581825"/>
                  </a:lnTo>
                  <a:lnTo>
                    <a:pt x="73126" y="584225"/>
                  </a:lnTo>
                  <a:lnTo>
                    <a:pt x="65125" y="585825"/>
                  </a:lnTo>
                  <a:lnTo>
                    <a:pt x="66725" y="590626"/>
                  </a:lnTo>
                  <a:lnTo>
                    <a:pt x="70726" y="588225"/>
                  </a:lnTo>
                  <a:lnTo>
                    <a:pt x="78714" y="586625"/>
                  </a:lnTo>
                  <a:close/>
                </a:path>
                <a:path w="1146809" h="711200">
                  <a:moveTo>
                    <a:pt x="111480" y="635381"/>
                  </a:moveTo>
                  <a:lnTo>
                    <a:pt x="104406" y="632675"/>
                  </a:lnTo>
                  <a:lnTo>
                    <a:pt x="105194" y="636574"/>
                  </a:lnTo>
                  <a:lnTo>
                    <a:pt x="109118" y="639876"/>
                  </a:lnTo>
                  <a:lnTo>
                    <a:pt x="111480" y="635381"/>
                  </a:lnTo>
                  <a:close/>
                </a:path>
                <a:path w="1146809" h="711200">
                  <a:moveTo>
                    <a:pt x="123012" y="559193"/>
                  </a:moveTo>
                  <a:lnTo>
                    <a:pt x="120573" y="563346"/>
                  </a:lnTo>
                  <a:lnTo>
                    <a:pt x="119189" y="567956"/>
                  </a:lnTo>
                  <a:lnTo>
                    <a:pt x="122669" y="564248"/>
                  </a:lnTo>
                  <a:lnTo>
                    <a:pt x="123012" y="559193"/>
                  </a:lnTo>
                  <a:close/>
                </a:path>
                <a:path w="1146809" h="711200">
                  <a:moveTo>
                    <a:pt x="156578" y="559193"/>
                  </a:moveTo>
                  <a:lnTo>
                    <a:pt x="154139" y="563346"/>
                  </a:lnTo>
                  <a:lnTo>
                    <a:pt x="152755" y="567956"/>
                  </a:lnTo>
                  <a:lnTo>
                    <a:pt x="156235" y="564248"/>
                  </a:lnTo>
                  <a:lnTo>
                    <a:pt x="156578" y="559193"/>
                  </a:lnTo>
                  <a:close/>
                </a:path>
                <a:path w="1146809" h="711200">
                  <a:moveTo>
                    <a:pt x="186613" y="526681"/>
                  </a:moveTo>
                  <a:lnTo>
                    <a:pt x="185013" y="521893"/>
                  </a:lnTo>
                  <a:lnTo>
                    <a:pt x="181013" y="524281"/>
                  </a:lnTo>
                  <a:lnTo>
                    <a:pt x="173824" y="525081"/>
                  </a:lnTo>
                  <a:lnTo>
                    <a:pt x="174625" y="530682"/>
                  </a:lnTo>
                  <a:lnTo>
                    <a:pt x="178612" y="528281"/>
                  </a:lnTo>
                  <a:lnTo>
                    <a:pt x="186613" y="526681"/>
                  </a:lnTo>
                  <a:close/>
                </a:path>
                <a:path w="1146809" h="711200">
                  <a:moveTo>
                    <a:pt x="215214" y="577646"/>
                  </a:moveTo>
                  <a:lnTo>
                    <a:pt x="212178" y="573036"/>
                  </a:lnTo>
                  <a:lnTo>
                    <a:pt x="206006" y="576973"/>
                  </a:lnTo>
                  <a:lnTo>
                    <a:pt x="210083" y="578739"/>
                  </a:lnTo>
                  <a:lnTo>
                    <a:pt x="215214" y="577646"/>
                  </a:lnTo>
                  <a:close/>
                </a:path>
                <a:path w="1146809" h="711200">
                  <a:moveTo>
                    <a:pt x="285711" y="594614"/>
                  </a:moveTo>
                  <a:lnTo>
                    <a:pt x="284911" y="589826"/>
                  </a:lnTo>
                  <a:lnTo>
                    <a:pt x="280123" y="591426"/>
                  </a:lnTo>
                  <a:lnTo>
                    <a:pt x="276123" y="586625"/>
                  </a:lnTo>
                  <a:lnTo>
                    <a:pt x="276923" y="593013"/>
                  </a:lnTo>
                  <a:lnTo>
                    <a:pt x="278523" y="597014"/>
                  </a:lnTo>
                  <a:lnTo>
                    <a:pt x="285711" y="594614"/>
                  </a:lnTo>
                  <a:close/>
                </a:path>
                <a:path w="1146809" h="711200">
                  <a:moveTo>
                    <a:pt x="287502" y="159651"/>
                  </a:moveTo>
                  <a:lnTo>
                    <a:pt x="284911" y="155054"/>
                  </a:lnTo>
                  <a:lnTo>
                    <a:pt x="278282" y="158978"/>
                  </a:lnTo>
                  <a:lnTo>
                    <a:pt x="282219" y="160743"/>
                  </a:lnTo>
                  <a:lnTo>
                    <a:pt x="287502" y="159651"/>
                  </a:lnTo>
                  <a:close/>
                </a:path>
                <a:path w="1146809" h="711200">
                  <a:moveTo>
                    <a:pt x="303288" y="694524"/>
                  </a:moveTo>
                  <a:lnTo>
                    <a:pt x="297700" y="692124"/>
                  </a:lnTo>
                  <a:lnTo>
                    <a:pt x="296900" y="696912"/>
                  </a:lnTo>
                  <a:lnTo>
                    <a:pt x="289712" y="696912"/>
                  </a:lnTo>
                  <a:lnTo>
                    <a:pt x="296100" y="700112"/>
                  </a:lnTo>
                  <a:lnTo>
                    <a:pt x="300101" y="700913"/>
                  </a:lnTo>
                  <a:lnTo>
                    <a:pt x="303288" y="694524"/>
                  </a:lnTo>
                  <a:close/>
                </a:path>
                <a:path w="1146809" h="711200">
                  <a:moveTo>
                    <a:pt x="326466" y="471538"/>
                  </a:moveTo>
                  <a:lnTo>
                    <a:pt x="324878" y="466737"/>
                  </a:lnTo>
                  <a:lnTo>
                    <a:pt x="320878" y="469138"/>
                  </a:lnTo>
                  <a:lnTo>
                    <a:pt x="312889" y="470738"/>
                  </a:lnTo>
                  <a:lnTo>
                    <a:pt x="314490" y="475538"/>
                  </a:lnTo>
                  <a:lnTo>
                    <a:pt x="318477" y="473138"/>
                  </a:lnTo>
                  <a:lnTo>
                    <a:pt x="326466" y="471538"/>
                  </a:lnTo>
                  <a:close/>
                </a:path>
                <a:path w="1146809" h="711200">
                  <a:moveTo>
                    <a:pt x="368033" y="227774"/>
                  </a:moveTo>
                  <a:lnTo>
                    <a:pt x="363232" y="226174"/>
                  </a:lnTo>
                  <a:lnTo>
                    <a:pt x="362432" y="230974"/>
                  </a:lnTo>
                  <a:lnTo>
                    <a:pt x="359244" y="237363"/>
                  </a:lnTo>
                  <a:lnTo>
                    <a:pt x="364832" y="238963"/>
                  </a:lnTo>
                  <a:lnTo>
                    <a:pt x="364832" y="234175"/>
                  </a:lnTo>
                  <a:lnTo>
                    <a:pt x="368033" y="227774"/>
                  </a:lnTo>
                  <a:close/>
                </a:path>
                <a:path w="1146809" h="711200">
                  <a:moveTo>
                    <a:pt x="369900" y="220256"/>
                  </a:moveTo>
                  <a:lnTo>
                    <a:pt x="365633" y="214185"/>
                  </a:lnTo>
                  <a:lnTo>
                    <a:pt x="361365" y="217119"/>
                  </a:lnTo>
                  <a:lnTo>
                    <a:pt x="365633" y="220179"/>
                  </a:lnTo>
                  <a:lnTo>
                    <a:pt x="369900" y="220256"/>
                  </a:lnTo>
                  <a:close/>
                </a:path>
                <a:path w="1146809" h="711200">
                  <a:moveTo>
                    <a:pt x="370433" y="596214"/>
                  </a:moveTo>
                  <a:lnTo>
                    <a:pt x="363347" y="593966"/>
                  </a:lnTo>
                  <a:lnTo>
                    <a:pt x="364134" y="598017"/>
                  </a:lnTo>
                  <a:lnTo>
                    <a:pt x="368071" y="601167"/>
                  </a:lnTo>
                  <a:lnTo>
                    <a:pt x="370433" y="596214"/>
                  </a:lnTo>
                  <a:close/>
                </a:path>
                <a:path w="1146809" h="711200">
                  <a:moveTo>
                    <a:pt x="376656" y="628802"/>
                  </a:moveTo>
                  <a:lnTo>
                    <a:pt x="373621" y="624192"/>
                  </a:lnTo>
                  <a:lnTo>
                    <a:pt x="367449" y="628129"/>
                  </a:lnTo>
                  <a:lnTo>
                    <a:pt x="371525" y="629881"/>
                  </a:lnTo>
                  <a:lnTo>
                    <a:pt x="376656" y="628802"/>
                  </a:lnTo>
                  <a:close/>
                </a:path>
                <a:path w="1146809" h="711200">
                  <a:moveTo>
                    <a:pt x="380822" y="529882"/>
                  </a:moveTo>
                  <a:lnTo>
                    <a:pt x="375221" y="527481"/>
                  </a:lnTo>
                  <a:lnTo>
                    <a:pt x="371843" y="529907"/>
                  </a:lnTo>
                  <a:lnTo>
                    <a:pt x="366128" y="531876"/>
                  </a:lnTo>
                  <a:lnTo>
                    <a:pt x="362978" y="534454"/>
                  </a:lnTo>
                  <a:lnTo>
                    <a:pt x="367233" y="538670"/>
                  </a:lnTo>
                  <a:lnTo>
                    <a:pt x="368033" y="536270"/>
                  </a:lnTo>
                  <a:lnTo>
                    <a:pt x="369633" y="533882"/>
                  </a:lnTo>
                  <a:lnTo>
                    <a:pt x="372821" y="535470"/>
                  </a:lnTo>
                  <a:lnTo>
                    <a:pt x="372821" y="538670"/>
                  </a:lnTo>
                  <a:lnTo>
                    <a:pt x="371233" y="543471"/>
                  </a:lnTo>
                  <a:lnTo>
                    <a:pt x="375221" y="544271"/>
                  </a:lnTo>
                  <a:lnTo>
                    <a:pt x="376021" y="537870"/>
                  </a:lnTo>
                  <a:lnTo>
                    <a:pt x="380822" y="529882"/>
                  </a:lnTo>
                  <a:close/>
                </a:path>
                <a:path w="1146809" h="711200">
                  <a:moveTo>
                    <a:pt x="391210" y="588225"/>
                  </a:moveTo>
                  <a:lnTo>
                    <a:pt x="384810" y="589826"/>
                  </a:lnTo>
                  <a:lnTo>
                    <a:pt x="381622" y="585025"/>
                  </a:lnTo>
                  <a:lnTo>
                    <a:pt x="375221" y="585825"/>
                  </a:lnTo>
                  <a:lnTo>
                    <a:pt x="378053" y="591375"/>
                  </a:lnTo>
                  <a:lnTo>
                    <a:pt x="384111" y="594220"/>
                  </a:lnTo>
                  <a:lnTo>
                    <a:pt x="389724" y="593471"/>
                  </a:lnTo>
                  <a:lnTo>
                    <a:pt x="391210" y="588225"/>
                  </a:lnTo>
                  <a:close/>
                </a:path>
                <a:path w="1146809" h="711200">
                  <a:moveTo>
                    <a:pt x="394398" y="266141"/>
                  </a:moveTo>
                  <a:lnTo>
                    <a:pt x="387210" y="265341"/>
                  </a:lnTo>
                  <a:lnTo>
                    <a:pt x="378421" y="261340"/>
                  </a:lnTo>
                  <a:lnTo>
                    <a:pt x="376021" y="266141"/>
                  </a:lnTo>
                  <a:lnTo>
                    <a:pt x="382384" y="269062"/>
                  </a:lnTo>
                  <a:lnTo>
                    <a:pt x="386715" y="271538"/>
                  </a:lnTo>
                  <a:lnTo>
                    <a:pt x="390296" y="271310"/>
                  </a:lnTo>
                  <a:lnTo>
                    <a:pt x="394398" y="266141"/>
                  </a:lnTo>
                  <a:close/>
                </a:path>
                <a:path w="1146809" h="711200">
                  <a:moveTo>
                    <a:pt x="404977" y="626402"/>
                  </a:moveTo>
                  <a:lnTo>
                    <a:pt x="402399" y="621792"/>
                  </a:lnTo>
                  <a:lnTo>
                    <a:pt x="395770" y="625729"/>
                  </a:lnTo>
                  <a:lnTo>
                    <a:pt x="399694" y="627481"/>
                  </a:lnTo>
                  <a:lnTo>
                    <a:pt x="404977" y="626402"/>
                  </a:lnTo>
                  <a:close/>
                </a:path>
                <a:path w="1146809" h="711200">
                  <a:moveTo>
                    <a:pt x="420319" y="665822"/>
                  </a:moveTo>
                  <a:lnTo>
                    <a:pt x="417880" y="669950"/>
                  </a:lnTo>
                  <a:lnTo>
                    <a:pt x="416496" y="674370"/>
                  </a:lnTo>
                  <a:lnTo>
                    <a:pt x="419976" y="670547"/>
                  </a:lnTo>
                  <a:lnTo>
                    <a:pt x="420319" y="665822"/>
                  </a:lnTo>
                  <a:close/>
                </a:path>
                <a:path w="1146809" h="711200">
                  <a:moveTo>
                    <a:pt x="425373" y="338785"/>
                  </a:moveTo>
                  <a:lnTo>
                    <a:pt x="421779" y="336575"/>
                  </a:lnTo>
                  <a:lnTo>
                    <a:pt x="417283" y="339902"/>
                  </a:lnTo>
                  <a:lnTo>
                    <a:pt x="419976" y="347662"/>
                  </a:lnTo>
                  <a:lnTo>
                    <a:pt x="425373" y="338785"/>
                  </a:lnTo>
                  <a:close/>
                </a:path>
                <a:path w="1146809" h="711200">
                  <a:moveTo>
                    <a:pt x="427177" y="270141"/>
                  </a:moveTo>
                  <a:lnTo>
                    <a:pt x="421576" y="267741"/>
                  </a:lnTo>
                  <a:lnTo>
                    <a:pt x="420776" y="272529"/>
                  </a:lnTo>
                  <a:lnTo>
                    <a:pt x="413588" y="272529"/>
                  </a:lnTo>
                  <a:lnTo>
                    <a:pt x="419976" y="275729"/>
                  </a:lnTo>
                  <a:lnTo>
                    <a:pt x="423976" y="276529"/>
                  </a:lnTo>
                  <a:lnTo>
                    <a:pt x="427177" y="270141"/>
                  </a:lnTo>
                  <a:close/>
                </a:path>
                <a:path w="1146809" h="711200">
                  <a:moveTo>
                    <a:pt x="428764" y="294106"/>
                  </a:moveTo>
                  <a:lnTo>
                    <a:pt x="420776" y="287718"/>
                  </a:lnTo>
                  <a:lnTo>
                    <a:pt x="419976" y="288518"/>
                  </a:lnTo>
                  <a:lnTo>
                    <a:pt x="423176" y="297307"/>
                  </a:lnTo>
                  <a:lnTo>
                    <a:pt x="418312" y="298716"/>
                  </a:lnTo>
                  <a:lnTo>
                    <a:pt x="420878" y="299605"/>
                  </a:lnTo>
                  <a:lnTo>
                    <a:pt x="425983" y="298551"/>
                  </a:lnTo>
                  <a:lnTo>
                    <a:pt x="428764" y="294106"/>
                  </a:lnTo>
                  <a:close/>
                </a:path>
                <a:path w="1146809" h="711200">
                  <a:moveTo>
                    <a:pt x="433565" y="640969"/>
                  </a:moveTo>
                  <a:lnTo>
                    <a:pt x="429564" y="640168"/>
                  </a:lnTo>
                  <a:lnTo>
                    <a:pt x="421995" y="632993"/>
                  </a:lnTo>
                  <a:lnTo>
                    <a:pt x="424078" y="639076"/>
                  </a:lnTo>
                  <a:lnTo>
                    <a:pt x="429907" y="645909"/>
                  </a:lnTo>
                  <a:lnTo>
                    <a:pt x="433565" y="640969"/>
                  </a:lnTo>
                  <a:close/>
                </a:path>
                <a:path w="1146809" h="711200">
                  <a:moveTo>
                    <a:pt x="442696" y="589559"/>
                  </a:moveTo>
                  <a:lnTo>
                    <a:pt x="440258" y="593725"/>
                  </a:lnTo>
                  <a:lnTo>
                    <a:pt x="438873" y="598322"/>
                  </a:lnTo>
                  <a:lnTo>
                    <a:pt x="442353" y="594614"/>
                  </a:lnTo>
                  <a:lnTo>
                    <a:pt x="442696" y="589559"/>
                  </a:lnTo>
                  <a:close/>
                </a:path>
                <a:path w="1146809" h="711200">
                  <a:moveTo>
                    <a:pt x="447954" y="454761"/>
                  </a:moveTo>
                  <a:lnTo>
                    <a:pt x="444728" y="447738"/>
                  </a:lnTo>
                  <a:lnTo>
                    <a:pt x="436562" y="448957"/>
                  </a:lnTo>
                  <a:lnTo>
                    <a:pt x="429298" y="454075"/>
                  </a:lnTo>
                  <a:lnTo>
                    <a:pt x="428764" y="458749"/>
                  </a:lnTo>
                  <a:lnTo>
                    <a:pt x="433679" y="456222"/>
                  </a:lnTo>
                  <a:lnTo>
                    <a:pt x="438658" y="458851"/>
                  </a:lnTo>
                  <a:lnTo>
                    <a:pt x="443496" y="460438"/>
                  </a:lnTo>
                  <a:lnTo>
                    <a:pt x="447954" y="454761"/>
                  </a:lnTo>
                  <a:close/>
                </a:path>
                <a:path w="1146809" h="711200">
                  <a:moveTo>
                    <a:pt x="451751" y="213639"/>
                  </a:moveTo>
                  <a:lnTo>
                    <a:pt x="448157" y="211391"/>
                  </a:lnTo>
                  <a:lnTo>
                    <a:pt x="443661" y="214541"/>
                  </a:lnTo>
                  <a:lnTo>
                    <a:pt x="446354" y="222186"/>
                  </a:lnTo>
                  <a:lnTo>
                    <a:pt x="451751" y="213639"/>
                  </a:lnTo>
                  <a:close/>
                </a:path>
                <a:path w="1146809" h="711200">
                  <a:moveTo>
                    <a:pt x="451942" y="164642"/>
                  </a:moveTo>
                  <a:lnTo>
                    <a:pt x="444423" y="159918"/>
                  </a:lnTo>
                  <a:lnTo>
                    <a:pt x="440855" y="163436"/>
                  </a:lnTo>
                  <a:lnTo>
                    <a:pt x="442849" y="167563"/>
                  </a:lnTo>
                  <a:lnTo>
                    <a:pt x="451942" y="164642"/>
                  </a:lnTo>
                  <a:close/>
                </a:path>
                <a:path w="1146809" h="711200">
                  <a:moveTo>
                    <a:pt x="458774" y="183172"/>
                  </a:moveTo>
                  <a:lnTo>
                    <a:pt x="457542" y="178231"/>
                  </a:lnTo>
                  <a:lnTo>
                    <a:pt x="453161" y="175082"/>
                  </a:lnTo>
                  <a:lnTo>
                    <a:pt x="455447" y="179425"/>
                  </a:lnTo>
                  <a:lnTo>
                    <a:pt x="458774" y="183172"/>
                  </a:lnTo>
                  <a:close/>
                </a:path>
                <a:path w="1146809" h="711200">
                  <a:moveTo>
                    <a:pt x="470522" y="601967"/>
                  </a:moveTo>
                  <a:lnTo>
                    <a:pt x="467931" y="597014"/>
                  </a:lnTo>
                  <a:lnTo>
                    <a:pt x="461302" y="601065"/>
                  </a:lnTo>
                  <a:lnTo>
                    <a:pt x="465239" y="603008"/>
                  </a:lnTo>
                  <a:lnTo>
                    <a:pt x="470522" y="601967"/>
                  </a:lnTo>
                  <a:close/>
                </a:path>
                <a:path w="1146809" h="711200">
                  <a:moveTo>
                    <a:pt x="476554" y="190830"/>
                  </a:moveTo>
                  <a:lnTo>
                    <a:pt x="473532" y="186220"/>
                  </a:lnTo>
                  <a:lnTo>
                    <a:pt x="467347" y="190157"/>
                  </a:lnTo>
                  <a:lnTo>
                    <a:pt x="471424" y="191909"/>
                  </a:lnTo>
                  <a:lnTo>
                    <a:pt x="476554" y="190830"/>
                  </a:lnTo>
                  <a:close/>
                </a:path>
                <a:path w="1146809" h="711200">
                  <a:moveTo>
                    <a:pt x="487908" y="403606"/>
                  </a:moveTo>
                  <a:lnTo>
                    <a:pt x="485521" y="403606"/>
                  </a:lnTo>
                  <a:lnTo>
                    <a:pt x="479120" y="402005"/>
                  </a:lnTo>
                  <a:lnTo>
                    <a:pt x="477520" y="406006"/>
                  </a:lnTo>
                  <a:lnTo>
                    <a:pt x="475919" y="413994"/>
                  </a:lnTo>
                  <a:lnTo>
                    <a:pt x="483920" y="415594"/>
                  </a:lnTo>
                  <a:lnTo>
                    <a:pt x="487108" y="411594"/>
                  </a:lnTo>
                  <a:lnTo>
                    <a:pt x="487908" y="403606"/>
                  </a:lnTo>
                  <a:close/>
                </a:path>
                <a:path w="1146809" h="711200">
                  <a:moveTo>
                    <a:pt x="490308" y="504304"/>
                  </a:moveTo>
                  <a:lnTo>
                    <a:pt x="483120" y="499516"/>
                  </a:lnTo>
                  <a:lnTo>
                    <a:pt x="480720" y="504304"/>
                  </a:lnTo>
                  <a:lnTo>
                    <a:pt x="472732" y="506704"/>
                  </a:lnTo>
                  <a:lnTo>
                    <a:pt x="479920" y="511505"/>
                  </a:lnTo>
                  <a:lnTo>
                    <a:pt x="482320" y="506704"/>
                  </a:lnTo>
                  <a:lnTo>
                    <a:pt x="490308" y="504304"/>
                  </a:lnTo>
                  <a:close/>
                </a:path>
                <a:path w="1146809" h="711200">
                  <a:moveTo>
                    <a:pt x="490308" y="438772"/>
                  </a:moveTo>
                  <a:lnTo>
                    <a:pt x="489508" y="433971"/>
                  </a:lnTo>
                  <a:lnTo>
                    <a:pt x="484720" y="435571"/>
                  </a:lnTo>
                  <a:lnTo>
                    <a:pt x="482041" y="432371"/>
                  </a:lnTo>
                  <a:lnTo>
                    <a:pt x="485521" y="432371"/>
                  </a:lnTo>
                  <a:lnTo>
                    <a:pt x="487908" y="425183"/>
                  </a:lnTo>
                  <a:lnTo>
                    <a:pt x="479120" y="423583"/>
                  </a:lnTo>
                  <a:lnTo>
                    <a:pt x="472732" y="424383"/>
                  </a:lnTo>
                  <a:lnTo>
                    <a:pt x="468731" y="429183"/>
                  </a:lnTo>
                  <a:lnTo>
                    <a:pt x="478320" y="432371"/>
                  </a:lnTo>
                  <a:lnTo>
                    <a:pt x="480910" y="432371"/>
                  </a:lnTo>
                  <a:lnTo>
                    <a:pt x="481520" y="437172"/>
                  </a:lnTo>
                  <a:lnTo>
                    <a:pt x="483120" y="441172"/>
                  </a:lnTo>
                  <a:lnTo>
                    <a:pt x="490308" y="438772"/>
                  </a:lnTo>
                  <a:close/>
                </a:path>
                <a:path w="1146809" h="711200">
                  <a:moveTo>
                    <a:pt x="495439" y="462483"/>
                  </a:moveTo>
                  <a:lnTo>
                    <a:pt x="493001" y="466648"/>
                  </a:lnTo>
                  <a:lnTo>
                    <a:pt x="491617" y="471246"/>
                  </a:lnTo>
                  <a:lnTo>
                    <a:pt x="495109" y="467537"/>
                  </a:lnTo>
                  <a:lnTo>
                    <a:pt x="495439" y="462483"/>
                  </a:lnTo>
                  <a:close/>
                </a:path>
                <a:path w="1146809" h="711200">
                  <a:moveTo>
                    <a:pt x="497801" y="675157"/>
                  </a:moveTo>
                  <a:lnTo>
                    <a:pt x="495109" y="670547"/>
                  </a:lnTo>
                  <a:lnTo>
                    <a:pt x="488810" y="674471"/>
                  </a:lnTo>
                  <a:lnTo>
                    <a:pt x="492709" y="676236"/>
                  </a:lnTo>
                  <a:lnTo>
                    <a:pt x="497801" y="675157"/>
                  </a:lnTo>
                  <a:close/>
                </a:path>
                <a:path w="1146809" h="711200">
                  <a:moveTo>
                    <a:pt x="503097" y="697712"/>
                  </a:moveTo>
                  <a:lnTo>
                    <a:pt x="498297" y="696125"/>
                  </a:lnTo>
                  <a:lnTo>
                    <a:pt x="497497" y="700913"/>
                  </a:lnTo>
                  <a:lnTo>
                    <a:pt x="494309" y="707313"/>
                  </a:lnTo>
                  <a:lnTo>
                    <a:pt x="499897" y="708901"/>
                  </a:lnTo>
                  <a:lnTo>
                    <a:pt x="499897" y="704113"/>
                  </a:lnTo>
                  <a:lnTo>
                    <a:pt x="503097" y="697712"/>
                  </a:lnTo>
                  <a:close/>
                </a:path>
                <a:path w="1146809" h="711200">
                  <a:moveTo>
                    <a:pt x="511886" y="429183"/>
                  </a:moveTo>
                  <a:lnTo>
                    <a:pt x="506234" y="431533"/>
                  </a:lnTo>
                  <a:lnTo>
                    <a:pt x="500202" y="430580"/>
                  </a:lnTo>
                  <a:lnTo>
                    <a:pt x="495820" y="430530"/>
                  </a:lnTo>
                  <a:lnTo>
                    <a:pt x="495109" y="435571"/>
                  </a:lnTo>
                  <a:lnTo>
                    <a:pt x="499643" y="435927"/>
                  </a:lnTo>
                  <a:lnTo>
                    <a:pt x="506196" y="435978"/>
                  </a:lnTo>
                  <a:lnTo>
                    <a:pt x="511403" y="434225"/>
                  </a:lnTo>
                  <a:lnTo>
                    <a:pt x="511886" y="429183"/>
                  </a:lnTo>
                  <a:close/>
                </a:path>
                <a:path w="1146809" h="711200">
                  <a:moveTo>
                    <a:pt x="533463" y="536270"/>
                  </a:moveTo>
                  <a:lnTo>
                    <a:pt x="528675" y="534682"/>
                  </a:lnTo>
                  <a:lnTo>
                    <a:pt x="528675" y="539470"/>
                  </a:lnTo>
                  <a:lnTo>
                    <a:pt x="525475" y="545871"/>
                  </a:lnTo>
                  <a:lnTo>
                    <a:pt x="530275" y="547458"/>
                  </a:lnTo>
                  <a:lnTo>
                    <a:pt x="530275" y="542671"/>
                  </a:lnTo>
                  <a:lnTo>
                    <a:pt x="533463" y="536270"/>
                  </a:lnTo>
                  <a:close/>
                </a:path>
                <a:path w="1146809" h="711200">
                  <a:moveTo>
                    <a:pt x="536663" y="561848"/>
                  </a:moveTo>
                  <a:lnTo>
                    <a:pt x="531863" y="560247"/>
                  </a:lnTo>
                  <a:lnTo>
                    <a:pt x="531063" y="565048"/>
                  </a:lnTo>
                  <a:lnTo>
                    <a:pt x="527875" y="571436"/>
                  </a:lnTo>
                  <a:lnTo>
                    <a:pt x="533463" y="573036"/>
                  </a:lnTo>
                  <a:lnTo>
                    <a:pt x="533463" y="568248"/>
                  </a:lnTo>
                  <a:lnTo>
                    <a:pt x="536663" y="561848"/>
                  </a:lnTo>
                  <a:close/>
                </a:path>
                <a:path w="1146809" h="711200">
                  <a:moveTo>
                    <a:pt x="545757" y="390626"/>
                  </a:moveTo>
                  <a:lnTo>
                    <a:pt x="543052" y="386016"/>
                  </a:lnTo>
                  <a:lnTo>
                    <a:pt x="536765" y="389953"/>
                  </a:lnTo>
                  <a:lnTo>
                    <a:pt x="540664" y="391718"/>
                  </a:lnTo>
                  <a:lnTo>
                    <a:pt x="545757" y="390626"/>
                  </a:lnTo>
                  <a:close/>
                </a:path>
                <a:path w="1146809" h="711200">
                  <a:moveTo>
                    <a:pt x="595807" y="156641"/>
                  </a:moveTo>
                  <a:lnTo>
                    <a:pt x="587019" y="155854"/>
                  </a:lnTo>
                  <a:lnTo>
                    <a:pt x="580618" y="156641"/>
                  </a:lnTo>
                  <a:lnTo>
                    <a:pt x="576630" y="160642"/>
                  </a:lnTo>
                  <a:lnTo>
                    <a:pt x="586219" y="163842"/>
                  </a:lnTo>
                  <a:lnTo>
                    <a:pt x="592607" y="163842"/>
                  </a:lnTo>
                  <a:lnTo>
                    <a:pt x="595807" y="156641"/>
                  </a:lnTo>
                  <a:close/>
                </a:path>
                <a:path w="1146809" h="711200">
                  <a:moveTo>
                    <a:pt x="604596" y="421182"/>
                  </a:moveTo>
                  <a:lnTo>
                    <a:pt x="599008" y="418795"/>
                  </a:lnTo>
                  <a:lnTo>
                    <a:pt x="598208" y="423583"/>
                  </a:lnTo>
                  <a:lnTo>
                    <a:pt x="591007" y="423583"/>
                  </a:lnTo>
                  <a:lnTo>
                    <a:pt x="597408" y="426783"/>
                  </a:lnTo>
                  <a:lnTo>
                    <a:pt x="601395" y="427583"/>
                  </a:lnTo>
                  <a:lnTo>
                    <a:pt x="604596" y="421182"/>
                  </a:lnTo>
                  <a:close/>
                </a:path>
                <a:path w="1146809" h="711200">
                  <a:moveTo>
                    <a:pt x="612571" y="403123"/>
                  </a:moveTo>
                  <a:lnTo>
                    <a:pt x="608596" y="399605"/>
                  </a:lnTo>
                  <a:lnTo>
                    <a:pt x="607187" y="404698"/>
                  </a:lnTo>
                  <a:lnTo>
                    <a:pt x="602703" y="408495"/>
                  </a:lnTo>
                  <a:lnTo>
                    <a:pt x="600163" y="411861"/>
                  </a:lnTo>
                  <a:lnTo>
                    <a:pt x="604596" y="415594"/>
                  </a:lnTo>
                  <a:lnTo>
                    <a:pt x="607352" y="412534"/>
                  </a:lnTo>
                  <a:lnTo>
                    <a:pt x="611085" y="407898"/>
                  </a:lnTo>
                  <a:lnTo>
                    <a:pt x="612571" y="403123"/>
                  </a:lnTo>
                  <a:close/>
                </a:path>
                <a:path w="1146809" h="711200">
                  <a:moveTo>
                    <a:pt x="616585" y="1600"/>
                  </a:moveTo>
                  <a:lnTo>
                    <a:pt x="611784" y="0"/>
                  </a:lnTo>
                  <a:lnTo>
                    <a:pt x="610984" y="5600"/>
                  </a:lnTo>
                  <a:lnTo>
                    <a:pt x="607796" y="11188"/>
                  </a:lnTo>
                  <a:lnTo>
                    <a:pt x="613384" y="12788"/>
                  </a:lnTo>
                  <a:lnTo>
                    <a:pt x="613384" y="7988"/>
                  </a:lnTo>
                  <a:lnTo>
                    <a:pt x="616585" y="1600"/>
                  </a:lnTo>
                  <a:close/>
                </a:path>
                <a:path w="1146809" h="711200">
                  <a:moveTo>
                    <a:pt x="622185" y="664946"/>
                  </a:moveTo>
                  <a:lnTo>
                    <a:pt x="616585" y="662546"/>
                  </a:lnTo>
                  <a:lnTo>
                    <a:pt x="615784" y="666546"/>
                  </a:lnTo>
                  <a:lnTo>
                    <a:pt x="608596" y="667346"/>
                  </a:lnTo>
                  <a:lnTo>
                    <a:pt x="614984" y="670547"/>
                  </a:lnTo>
                  <a:lnTo>
                    <a:pt x="618985" y="671347"/>
                  </a:lnTo>
                  <a:lnTo>
                    <a:pt x="622185" y="664946"/>
                  </a:lnTo>
                  <a:close/>
                </a:path>
                <a:path w="1146809" h="711200">
                  <a:moveTo>
                    <a:pt x="633120" y="438924"/>
                  </a:moveTo>
                  <a:lnTo>
                    <a:pt x="631774" y="433971"/>
                  </a:lnTo>
                  <a:lnTo>
                    <a:pt x="627722" y="430834"/>
                  </a:lnTo>
                  <a:lnTo>
                    <a:pt x="629970" y="435178"/>
                  </a:lnTo>
                  <a:lnTo>
                    <a:pt x="633120" y="438924"/>
                  </a:lnTo>
                  <a:close/>
                </a:path>
                <a:path w="1146809" h="711200">
                  <a:moveTo>
                    <a:pt x="650494" y="691515"/>
                  </a:moveTo>
                  <a:lnTo>
                    <a:pt x="648055" y="695820"/>
                  </a:lnTo>
                  <a:lnTo>
                    <a:pt x="646671" y="700278"/>
                  </a:lnTo>
                  <a:lnTo>
                    <a:pt x="650151" y="696125"/>
                  </a:lnTo>
                  <a:lnTo>
                    <a:pt x="650494" y="691515"/>
                  </a:lnTo>
                  <a:close/>
                </a:path>
                <a:path w="1146809" h="711200">
                  <a:moveTo>
                    <a:pt x="666940" y="587425"/>
                  </a:moveTo>
                  <a:lnTo>
                    <a:pt x="661758" y="585622"/>
                  </a:lnTo>
                  <a:lnTo>
                    <a:pt x="661543" y="590423"/>
                  </a:lnTo>
                  <a:lnTo>
                    <a:pt x="664006" y="593725"/>
                  </a:lnTo>
                  <a:lnTo>
                    <a:pt x="666940" y="587425"/>
                  </a:lnTo>
                  <a:close/>
                </a:path>
                <a:path w="1146809" h="711200">
                  <a:moveTo>
                    <a:pt x="726071" y="91909"/>
                  </a:moveTo>
                  <a:lnTo>
                    <a:pt x="718997" y="87185"/>
                  </a:lnTo>
                  <a:lnTo>
                    <a:pt x="715581" y="90716"/>
                  </a:lnTo>
                  <a:lnTo>
                    <a:pt x="717423" y="94830"/>
                  </a:lnTo>
                  <a:lnTo>
                    <a:pt x="726071" y="91909"/>
                  </a:lnTo>
                  <a:close/>
                </a:path>
                <a:path w="1146809" h="711200">
                  <a:moveTo>
                    <a:pt x="729272" y="483527"/>
                  </a:moveTo>
                  <a:lnTo>
                    <a:pt x="728472" y="478726"/>
                  </a:lnTo>
                  <a:lnTo>
                    <a:pt x="724484" y="480326"/>
                  </a:lnTo>
                  <a:lnTo>
                    <a:pt x="719683" y="475538"/>
                  </a:lnTo>
                  <a:lnTo>
                    <a:pt x="720483" y="481926"/>
                  </a:lnTo>
                  <a:lnTo>
                    <a:pt x="722083" y="485927"/>
                  </a:lnTo>
                  <a:lnTo>
                    <a:pt x="729272" y="483527"/>
                  </a:lnTo>
                  <a:close/>
                </a:path>
                <a:path w="1146809" h="711200">
                  <a:moveTo>
                    <a:pt x="745058" y="10299"/>
                  </a:moveTo>
                  <a:lnTo>
                    <a:pt x="741464" y="8089"/>
                  </a:lnTo>
                  <a:lnTo>
                    <a:pt x="736968" y="11430"/>
                  </a:lnTo>
                  <a:lnTo>
                    <a:pt x="739660" y="19177"/>
                  </a:lnTo>
                  <a:lnTo>
                    <a:pt x="745058" y="10299"/>
                  </a:lnTo>
                  <a:close/>
                </a:path>
                <a:path w="1146809" h="711200">
                  <a:moveTo>
                    <a:pt x="749566" y="195135"/>
                  </a:moveTo>
                  <a:lnTo>
                    <a:pt x="747649" y="188620"/>
                  </a:lnTo>
                  <a:lnTo>
                    <a:pt x="739000" y="192887"/>
                  </a:lnTo>
                  <a:lnTo>
                    <a:pt x="743165" y="195808"/>
                  </a:lnTo>
                  <a:lnTo>
                    <a:pt x="749566" y="195135"/>
                  </a:lnTo>
                  <a:close/>
                </a:path>
                <a:path w="1146809" h="711200">
                  <a:moveTo>
                    <a:pt x="778827" y="409194"/>
                  </a:moveTo>
                  <a:lnTo>
                    <a:pt x="770509" y="405269"/>
                  </a:lnTo>
                  <a:lnTo>
                    <a:pt x="770432" y="410095"/>
                  </a:lnTo>
                  <a:lnTo>
                    <a:pt x="774547" y="414477"/>
                  </a:lnTo>
                  <a:lnTo>
                    <a:pt x="778827" y="409194"/>
                  </a:lnTo>
                  <a:close/>
                </a:path>
                <a:path w="1146809" h="711200">
                  <a:moveTo>
                    <a:pt x="852347" y="336473"/>
                  </a:moveTo>
                  <a:lnTo>
                    <a:pt x="852131" y="328269"/>
                  </a:lnTo>
                  <a:lnTo>
                    <a:pt x="846963" y="327774"/>
                  </a:lnTo>
                  <a:lnTo>
                    <a:pt x="844486" y="331635"/>
                  </a:lnTo>
                  <a:lnTo>
                    <a:pt x="852347" y="336473"/>
                  </a:lnTo>
                  <a:close/>
                </a:path>
                <a:path w="1146809" h="711200">
                  <a:moveTo>
                    <a:pt x="852855" y="428675"/>
                  </a:moveTo>
                  <a:lnTo>
                    <a:pt x="848614" y="426326"/>
                  </a:lnTo>
                  <a:lnTo>
                    <a:pt x="843559" y="433171"/>
                  </a:lnTo>
                  <a:lnTo>
                    <a:pt x="852436" y="433285"/>
                  </a:lnTo>
                  <a:lnTo>
                    <a:pt x="852855" y="428675"/>
                  </a:lnTo>
                  <a:close/>
                </a:path>
                <a:path w="1146809" h="711200">
                  <a:moveTo>
                    <a:pt x="908291" y="417195"/>
                  </a:moveTo>
                  <a:lnTo>
                    <a:pt x="905903" y="409994"/>
                  </a:lnTo>
                  <a:lnTo>
                    <a:pt x="901103" y="408406"/>
                  </a:lnTo>
                  <a:lnTo>
                    <a:pt x="894715" y="409194"/>
                  </a:lnTo>
                  <a:lnTo>
                    <a:pt x="897902" y="415594"/>
                  </a:lnTo>
                  <a:lnTo>
                    <a:pt x="902703" y="417195"/>
                  </a:lnTo>
                  <a:lnTo>
                    <a:pt x="908291" y="417195"/>
                  </a:lnTo>
                  <a:close/>
                </a:path>
                <a:path w="1146809" h="711200">
                  <a:moveTo>
                    <a:pt x="926680" y="392417"/>
                  </a:moveTo>
                  <a:lnTo>
                    <a:pt x="921054" y="390613"/>
                  </a:lnTo>
                  <a:lnTo>
                    <a:pt x="920686" y="395414"/>
                  </a:lnTo>
                  <a:lnTo>
                    <a:pt x="923302" y="398716"/>
                  </a:lnTo>
                  <a:lnTo>
                    <a:pt x="926680" y="392417"/>
                  </a:lnTo>
                  <a:close/>
                </a:path>
                <a:path w="1146809" h="711200">
                  <a:moveTo>
                    <a:pt x="929868" y="672147"/>
                  </a:moveTo>
                  <a:lnTo>
                    <a:pt x="922794" y="669442"/>
                  </a:lnTo>
                  <a:lnTo>
                    <a:pt x="923582" y="673341"/>
                  </a:lnTo>
                  <a:lnTo>
                    <a:pt x="927519" y="676643"/>
                  </a:lnTo>
                  <a:lnTo>
                    <a:pt x="929868" y="672147"/>
                  </a:lnTo>
                  <a:close/>
                </a:path>
                <a:path w="1146809" h="711200">
                  <a:moveTo>
                    <a:pt x="935291" y="302806"/>
                  </a:moveTo>
                  <a:lnTo>
                    <a:pt x="935075" y="298907"/>
                  </a:lnTo>
                  <a:lnTo>
                    <a:pt x="929449" y="297408"/>
                  </a:lnTo>
                  <a:lnTo>
                    <a:pt x="924280" y="303707"/>
                  </a:lnTo>
                  <a:lnTo>
                    <a:pt x="935291" y="302806"/>
                  </a:lnTo>
                  <a:close/>
                </a:path>
                <a:path w="1146809" h="711200">
                  <a:moveTo>
                    <a:pt x="936269" y="562648"/>
                  </a:moveTo>
                  <a:lnTo>
                    <a:pt x="935469" y="557860"/>
                  </a:lnTo>
                  <a:lnTo>
                    <a:pt x="930668" y="560247"/>
                  </a:lnTo>
                  <a:lnTo>
                    <a:pt x="926680" y="555459"/>
                  </a:lnTo>
                  <a:lnTo>
                    <a:pt x="927481" y="561047"/>
                  </a:lnTo>
                  <a:lnTo>
                    <a:pt x="929081" y="565048"/>
                  </a:lnTo>
                  <a:lnTo>
                    <a:pt x="936269" y="562648"/>
                  </a:lnTo>
                  <a:close/>
                </a:path>
                <a:path w="1146809" h="711200">
                  <a:moveTo>
                    <a:pt x="958646" y="566648"/>
                  </a:moveTo>
                  <a:lnTo>
                    <a:pt x="953846" y="568248"/>
                  </a:lnTo>
                  <a:lnTo>
                    <a:pt x="946658" y="563448"/>
                  </a:lnTo>
                  <a:lnTo>
                    <a:pt x="946658" y="571436"/>
                  </a:lnTo>
                  <a:lnTo>
                    <a:pt x="951458" y="569849"/>
                  </a:lnTo>
                  <a:lnTo>
                    <a:pt x="958646" y="574636"/>
                  </a:lnTo>
                  <a:lnTo>
                    <a:pt x="958646" y="566648"/>
                  </a:lnTo>
                  <a:close/>
                </a:path>
                <a:path w="1146809" h="711200">
                  <a:moveTo>
                    <a:pt x="996683" y="462559"/>
                  </a:moveTo>
                  <a:lnTo>
                    <a:pt x="992212" y="459549"/>
                  </a:lnTo>
                  <a:lnTo>
                    <a:pt x="986574" y="457276"/>
                  </a:lnTo>
                  <a:lnTo>
                    <a:pt x="981824" y="454558"/>
                  </a:lnTo>
                  <a:lnTo>
                    <a:pt x="980071" y="453936"/>
                  </a:lnTo>
                  <a:lnTo>
                    <a:pt x="983424" y="457949"/>
                  </a:lnTo>
                  <a:lnTo>
                    <a:pt x="984351" y="462584"/>
                  </a:lnTo>
                  <a:lnTo>
                    <a:pt x="991412" y="463842"/>
                  </a:lnTo>
                  <a:lnTo>
                    <a:pt x="996683" y="462559"/>
                  </a:lnTo>
                  <a:close/>
                </a:path>
                <a:path w="1146809" h="711200">
                  <a:moveTo>
                    <a:pt x="1007402" y="579437"/>
                  </a:moveTo>
                  <a:lnTo>
                    <a:pt x="1006602" y="574636"/>
                  </a:lnTo>
                  <a:lnTo>
                    <a:pt x="1001801" y="577037"/>
                  </a:lnTo>
                  <a:lnTo>
                    <a:pt x="997013" y="572236"/>
                  </a:lnTo>
                  <a:lnTo>
                    <a:pt x="998601" y="577837"/>
                  </a:lnTo>
                  <a:lnTo>
                    <a:pt x="1000201" y="581825"/>
                  </a:lnTo>
                  <a:lnTo>
                    <a:pt x="1007402" y="579437"/>
                  </a:lnTo>
                  <a:close/>
                </a:path>
                <a:path w="1146809" h="711200">
                  <a:moveTo>
                    <a:pt x="1012139" y="177812"/>
                  </a:moveTo>
                  <a:lnTo>
                    <a:pt x="1009002" y="171831"/>
                  </a:lnTo>
                  <a:lnTo>
                    <a:pt x="1008202" y="174231"/>
                  </a:lnTo>
                  <a:lnTo>
                    <a:pt x="1006602" y="176631"/>
                  </a:lnTo>
                  <a:lnTo>
                    <a:pt x="1003401" y="175031"/>
                  </a:lnTo>
                  <a:lnTo>
                    <a:pt x="1003401" y="170230"/>
                  </a:lnTo>
                  <a:lnTo>
                    <a:pt x="1006602" y="163842"/>
                  </a:lnTo>
                  <a:lnTo>
                    <a:pt x="1001801" y="162242"/>
                  </a:lnTo>
                  <a:lnTo>
                    <a:pt x="1001001" y="164642"/>
                  </a:lnTo>
                  <a:lnTo>
                    <a:pt x="999401" y="167043"/>
                  </a:lnTo>
                  <a:lnTo>
                    <a:pt x="996213" y="165442"/>
                  </a:lnTo>
                  <a:lnTo>
                    <a:pt x="996213" y="167830"/>
                  </a:lnTo>
                  <a:lnTo>
                    <a:pt x="995413" y="171030"/>
                  </a:lnTo>
                  <a:lnTo>
                    <a:pt x="994613" y="173431"/>
                  </a:lnTo>
                  <a:lnTo>
                    <a:pt x="1001356" y="176885"/>
                  </a:lnTo>
                  <a:lnTo>
                    <a:pt x="1008392" y="178930"/>
                  </a:lnTo>
                  <a:lnTo>
                    <a:pt x="1012139" y="177812"/>
                  </a:lnTo>
                  <a:close/>
                </a:path>
                <a:path w="1146809" h="711200">
                  <a:moveTo>
                    <a:pt x="1051356" y="257352"/>
                  </a:moveTo>
                  <a:lnTo>
                    <a:pt x="1045756" y="247764"/>
                  </a:lnTo>
                  <a:lnTo>
                    <a:pt x="1044956" y="246964"/>
                  </a:lnTo>
                  <a:lnTo>
                    <a:pt x="1040041" y="242443"/>
                  </a:lnTo>
                  <a:lnTo>
                    <a:pt x="1040371" y="247954"/>
                  </a:lnTo>
                  <a:lnTo>
                    <a:pt x="1043393" y="256171"/>
                  </a:lnTo>
                  <a:lnTo>
                    <a:pt x="1046556" y="259740"/>
                  </a:lnTo>
                  <a:lnTo>
                    <a:pt x="1051356" y="257352"/>
                  </a:lnTo>
                  <a:close/>
                </a:path>
                <a:path w="1146809" h="711200">
                  <a:moveTo>
                    <a:pt x="1107300" y="327685"/>
                  </a:moveTo>
                  <a:lnTo>
                    <a:pt x="1094041" y="333971"/>
                  </a:lnTo>
                  <a:lnTo>
                    <a:pt x="1095311" y="336677"/>
                  </a:lnTo>
                  <a:lnTo>
                    <a:pt x="1102575" y="334873"/>
                  </a:lnTo>
                  <a:lnTo>
                    <a:pt x="1107300" y="327685"/>
                  </a:lnTo>
                  <a:close/>
                </a:path>
                <a:path w="1146809" h="711200">
                  <a:moveTo>
                    <a:pt x="1146454" y="537870"/>
                  </a:moveTo>
                  <a:lnTo>
                    <a:pt x="1139266" y="533082"/>
                  </a:lnTo>
                  <a:lnTo>
                    <a:pt x="1130477" y="529082"/>
                  </a:lnTo>
                  <a:lnTo>
                    <a:pt x="1128077" y="521093"/>
                  </a:lnTo>
                  <a:lnTo>
                    <a:pt x="1125677" y="526681"/>
                  </a:lnTo>
                  <a:lnTo>
                    <a:pt x="1119289" y="526681"/>
                  </a:lnTo>
                  <a:lnTo>
                    <a:pt x="1116088" y="531482"/>
                  </a:lnTo>
                  <a:lnTo>
                    <a:pt x="1125550" y="530339"/>
                  </a:lnTo>
                  <a:lnTo>
                    <a:pt x="1132471" y="534974"/>
                  </a:lnTo>
                  <a:lnTo>
                    <a:pt x="1138796" y="539457"/>
                  </a:lnTo>
                  <a:lnTo>
                    <a:pt x="1146454" y="5378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744074" y="9618548"/>
              <a:ext cx="1109345" cy="668655"/>
            </a:xfrm>
            <a:custGeom>
              <a:avLst/>
              <a:gdLst/>
              <a:ahLst/>
              <a:cxnLst/>
              <a:rect l="l" t="t" r="r" b="b"/>
              <a:pathLst>
                <a:path w="1109344" h="668654">
                  <a:moveTo>
                    <a:pt x="13589" y="536130"/>
                  </a:moveTo>
                  <a:lnTo>
                    <a:pt x="11188" y="529729"/>
                  </a:lnTo>
                  <a:lnTo>
                    <a:pt x="6388" y="527342"/>
                  </a:lnTo>
                  <a:lnTo>
                    <a:pt x="0" y="528129"/>
                  </a:lnTo>
                  <a:lnTo>
                    <a:pt x="3200" y="534530"/>
                  </a:lnTo>
                  <a:lnTo>
                    <a:pt x="7988" y="536130"/>
                  </a:lnTo>
                  <a:lnTo>
                    <a:pt x="13589" y="536130"/>
                  </a:lnTo>
                  <a:close/>
                </a:path>
                <a:path w="1109344" h="668654">
                  <a:moveTo>
                    <a:pt x="30365" y="521741"/>
                  </a:moveTo>
                  <a:lnTo>
                    <a:pt x="28765" y="516940"/>
                  </a:lnTo>
                  <a:lnTo>
                    <a:pt x="24777" y="519341"/>
                  </a:lnTo>
                  <a:lnTo>
                    <a:pt x="16776" y="520141"/>
                  </a:lnTo>
                  <a:lnTo>
                    <a:pt x="18376" y="525741"/>
                  </a:lnTo>
                  <a:lnTo>
                    <a:pt x="22377" y="523341"/>
                  </a:lnTo>
                  <a:lnTo>
                    <a:pt x="30365" y="521741"/>
                  </a:lnTo>
                  <a:close/>
                </a:path>
                <a:path w="1109344" h="668654">
                  <a:moveTo>
                    <a:pt x="34023" y="106337"/>
                  </a:moveTo>
                  <a:lnTo>
                    <a:pt x="27165" y="103746"/>
                  </a:lnTo>
                  <a:lnTo>
                    <a:pt x="25260" y="108813"/>
                  </a:lnTo>
                  <a:lnTo>
                    <a:pt x="30467" y="108851"/>
                  </a:lnTo>
                  <a:lnTo>
                    <a:pt x="34023" y="106337"/>
                  </a:lnTo>
                  <a:close/>
                </a:path>
                <a:path w="1109344" h="668654">
                  <a:moveTo>
                    <a:pt x="55143" y="125323"/>
                  </a:moveTo>
                  <a:lnTo>
                    <a:pt x="54343" y="119735"/>
                  </a:lnTo>
                  <a:lnTo>
                    <a:pt x="47155" y="122135"/>
                  </a:lnTo>
                  <a:lnTo>
                    <a:pt x="45554" y="126923"/>
                  </a:lnTo>
                  <a:lnTo>
                    <a:pt x="46355" y="132524"/>
                  </a:lnTo>
                  <a:lnTo>
                    <a:pt x="52743" y="129324"/>
                  </a:lnTo>
                  <a:lnTo>
                    <a:pt x="55143" y="125323"/>
                  </a:lnTo>
                  <a:close/>
                </a:path>
                <a:path w="1109344" h="668654">
                  <a:moveTo>
                    <a:pt x="75120" y="178879"/>
                  </a:moveTo>
                  <a:lnTo>
                    <a:pt x="74561" y="170446"/>
                  </a:lnTo>
                  <a:lnTo>
                    <a:pt x="69430" y="170180"/>
                  </a:lnTo>
                  <a:lnTo>
                    <a:pt x="67144" y="174269"/>
                  </a:lnTo>
                  <a:lnTo>
                    <a:pt x="75120" y="178879"/>
                  </a:lnTo>
                  <a:close/>
                </a:path>
                <a:path w="1109344" h="668654">
                  <a:moveTo>
                    <a:pt x="97497" y="499364"/>
                  </a:moveTo>
                  <a:lnTo>
                    <a:pt x="96697" y="494563"/>
                  </a:lnTo>
                  <a:lnTo>
                    <a:pt x="91909" y="496963"/>
                  </a:lnTo>
                  <a:lnTo>
                    <a:pt x="87909" y="491375"/>
                  </a:lnTo>
                  <a:lnTo>
                    <a:pt x="88709" y="497763"/>
                  </a:lnTo>
                  <a:lnTo>
                    <a:pt x="90309" y="501764"/>
                  </a:lnTo>
                  <a:lnTo>
                    <a:pt x="97497" y="499364"/>
                  </a:lnTo>
                  <a:close/>
                </a:path>
                <a:path w="1109344" h="668654">
                  <a:moveTo>
                    <a:pt x="98298" y="480987"/>
                  </a:moveTo>
                  <a:lnTo>
                    <a:pt x="97497" y="476186"/>
                  </a:lnTo>
                  <a:lnTo>
                    <a:pt x="93510" y="478586"/>
                  </a:lnTo>
                  <a:lnTo>
                    <a:pt x="88709" y="472986"/>
                  </a:lnTo>
                  <a:lnTo>
                    <a:pt x="89509" y="479386"/>
                  </a:lnTo>
                  <a:lnTo>
                    <a:pt x="91109" y="483374"/>
                  </a:lnTo>
                  <a:lnTo>
                    <a:pt x="98298" y="480987"/>
                  </a:lnTo>
                  <a:close/>
                </a:path>
                <a:path w="1109344" h="668654">
                  <a:moveTo>
                    <a:pt x="135864" y="288366"/>
                  </a:moveTo>
                  <a:lnTo>
                    <a:pt x="133464" y="281178"/>
                  </a:lnTo>
                  <a:lnTo>
                    <a:pt x="127876" y="282778"/>
                  </a:lnTo>
                  <a:lnTo>
                    <a:pt x="130263" y="286766"/>
                  </a:lnTo>
                  <a:lnTo>
                    <a:pt x="124675" y="290766"/>
                  </a:lnTo>
                  <a:lnTo>
                    <a:pt x="131864" y="289966"/>
                  </a:lnTo>
                  <a:lnTo>
                    <a:pt x="135864" y="288366"/>
                  </a:lnTo>
                  <a:close/>
                </a:path>
                <a:path w="1109344" h="668654">
                  <a:moveTo>
                    <a:pt x="142252" y="530529"/>
                  </a:moveTo>
                  <a:lnTo>
                    <a:pt x="139065" y="523341"/>
                  </a:lnTo>
                  <a:lnTo>
                    <a:pt x="134264" y="521741"/>
                  </a:lnTo>
                  <a:lnTo>
                    <a:pt x="128676" y="522541"/>
                  </a:lnTo>
                  <a:lnTo>
                    <a:pt x="131864" y="528929"/>
                  </a:lnTo>
                  <a:lnTo>
                    <a:pt x="136664" y="530529"/>
                  </a:lnTo>
                  <a:lnTo>
                    <a:pt x="142252" y="530529"/>
                  </a:lnTo>
                  <a:close/>
                </a:path>
                <a:path w="1109344" h="668654">
                  <a:moveTo>
                    <a:pt x="163830" y="516140"/>
                  </a:moveTo>
                  <a:lnTo>
                    <a:pt x="155041" y="516140"/>
                  </a:lnTo>
                  <a:lnTo>
                    <a:pt x="156641" y="520941"/>
                  </a:lnTo>
                  <a:lnTo>
                    <a:pt x="151853" y="527342"/>
                  </a:lnTo>
                  <a:lnTo>
                    <a:pt x="160642" y="527342"/>
                  </a:lnTo>
                  <a:lnTo>
                    <a:pt x="159042" y="523341"/>
                  </a:lnTo>
                  <a:lnTo>
                    <a:pt x="163830" y="516140"/>
                  </a:lnTo>
                  <a:close/>
                </a:path>
                <a:path w="1109344" h="668654">
                  <a:moveTo>
                    <a:pt x="194208" y="496163"/>
                  </a:moveTo>
                  <a:lnTo>
                    <a:pt x="187121" y="493915"/>
                  </a:lnTo>
                  <a:lnTo>
                    <a:pt x="187909" y="497967"/>
                  </a:lnTo>
                  <a:lnTo>
                    <a:pt x="191846" y="501116"/>
                  </a:lnTo>
                  <a:lnTo>
                    <a:pt x="194208" y="496163"/>
                  </a:lnTo>
                  <a:close/>
                </a:path>
                <a:path w="1109344" h="668654">
                  <a:moveTo>
                    <a:pt x="208661" y="566470"/>
                  </a:moveTo>
                  <a:lnTo>
                    <a:pt x="201396" y="564896"/>
                  </a:lnTo>
                  <a:lnTo>
                    <a:pt x="202996" y="569696"/>
                  </a:lnTo>
                  <a:lnTo>
                    <a:pt x="193408" y="568096"/>
                  </a:lnTo>
                  <a:lnTo>
                    <a:pt x="198196" y="573684"/>
                  </a:lnTo>
                  <a:lnTo>
                    <a:pt x="191808" y="580085"/>
                  </a:lnTo>
                  <a:lnTo>
                    <a:pt x="198996" y="579285"/>
                  </a:lnTo>
                  <a:lnTo>
                    <a:pt x="200723" y="575017"/>
                  </a:lnTo>
                  <a:lnTo>
                    <a:pt x="206197" y="570293"/>
                  </a:lnTo>
                  <a:lnTo>
                    <a:pt x="208661" y="566470"/>
                  </a:lnTo>
                  <a:close/>
                </a:path>
                <a:path w="1109344" h="668654">
                  <a:moveTo>
                    <a:pt x="214985" y="95758"/>
                  </a:moveTo>
                  <a:lnTo>
                    <a:pt x="212585" y="88569"/>
                  </a:lnTo>
                  <a:lnTo>
                    <a:pt x="206997" y="90170"/>
                  </a:lnTo>
                  <a:lnTo>
                    <a:pt x="209384" y="94157"/>
                  </a:lnTo>
                  <a:lnTo>
                    <a:pt x="203796" y="98158"/>
                  </a:lnTo>
                  <a:lnTo>
                    <a:pt x="210985" y="97358"/>
                  </a:lnTo>
                  <a:lnTo>
                    <a:pt x="214985" y="95758"/>
                  </a:lnTo>
                  <a:close/>
                </a:path>
                <a:path w="1109344" h="668654">
                  <a:moveTo>
                    <a:pt x="222173" y="453009"/>
                  </a:moveTo>
                  <a:lnTo>
                    <a:pt x="212585" y="453809"/>
                  </a:lnTo>
                  <a:lnTo>
                    <a:pt x="214185" y="458597"/>
                  </a:lnTo>
                  <a:lnTo>
                    <a:pt x="209384" y="464997"/>
                  </a:lnTo>
                  <a:lnTo>
                    <a:pt x="218186" y="464997"/>
                  </a:lnTo>
                  <a:lnTo>
                    <a:pt x="217385" y="460197"/>
                  </a:lnTo>
                  <a:lnTo>
                    <a:pt x="222173" y="453009"/>
                  </a:lnTo>
                  <a:close/>
                </a:path>
                <a:path w="1109344" h="668654">
                  <a:moveTo>
                    <a:pt x="224574" y="67779"/>
                  </a:moveTo>
                  <a:lnTo>
                    <a:pt x="215785" y="67779"/>
                  </a:lnTo>
                  <a:lnTo>
                    <a:pt x="217385" y="72580"/>
                  </a:lnTo>
                  <a:lnTo>
                    <a:pt x="212585" y="79768"/>
                  </a:lnTo>
                  <a:lnTo>
                    <a:pt x="221373" y="78968"/>
                  </a:lnTo>
                  <a:lnTo>
                    <a:pt x="219786" y="74180"/>
                  </a:lnTo>
                  <a:lnTo>
                    <a:pt x="224574" y="67779"/>
                  </a:lnTo>
                  <a:close/>
                </a:path>
                <a:path w="1109344" h="668654">
                  <a:moveTo>
                    <a:pt x="228574" y="332320"/>
                  </a:moveTo>
                  <a:lnTo>
                    <a:pt x="227774" y="327533"/>
                  </a:lnTo>
                  <a:lnTo>
                    <a:pt x="222973" y="329133"/>
                  </a:lnTo>
                  <a:lnTo>
                    <a:pt x="218986" y="324332"/>
                  </a:lnTo>
                  <a:lnTo>
                    <a:pt x="219786" y="330733"/>
                  </a:lnTo>
                  <a:lnTo>
                    <a:pt x="221373" y="334721"/>
                  </a:lnTo>
                  <a:lnTo>
                    <a:pt x="228574" y="332320"/>
                  </a:lnTo>
                  <a:close/>
                </a:path>
                <a:path w="1109344" h="668654">
                  <a:moveTo>
                    <a:pt x="230974" y="29425"/>
                  </a:moveTo>
                  <a:lnTo>
                    <a:pt x="228574" y="22225"/>
                  </a:lnTo>
                  <a:lnTo>
                    <a:pt x="222973" y="23825"/>
                  </a:lnTo>
                  <a:lnTo>
                    <a:pt x="225374" y="27825"/>
                  </a:lnTo>
                  <a:lnTo>
                    <a:pt x="219786" y="32626"/>
                  </a:lnTo>
                  <a:lnTo>
                    <a:pt x="226974" y="31026"/>
                  </a:lnTo>
                  <a:lnTo>
                    <a:pt x="230974" y="29425"/>
                  </a:lnTo>
                  <a:close/>
                </a:path>
                <a:path w="1109344" h="668654">
                  <a:moveTo>
                    <a:pt x="244551" y="410654"/>
                  </a:moveTo>
                  <a:lnTo>
                    <a:pt x="238963" y="403453"/>
                  </a:lnTo>
                  <a:lnTo>
                    <a:pt x="233070" y="406273"/>
                  </a:lnTo>
                  <a:lnTo>
                    <a:pt x="230771" y="412153"/>
                  </a:lnTo>
                  <a:lnTo>
                    <a:pt x="231762" y="417283"/>
                  </a:lnTo>
                  <a:lnTo>
                    <a:pt x="235762" y="417842"/>
                  </a:lnTo>
                  <a:lnTo>
                    <a:pt x="233362" y="411454"/>
                  </a:lnTo>
                  <a:lnTo>
                    <a:pt x="244551" y="410654"/>
                  </a:lnTo>
                  <a:close/>
                </a:path>
                <a:path w="1109344" h="668654">
                  <a:moveTo>
                    <a:pt x="254152" y="446620"/>
                  </a:moveTo>
                  <a:lnTo>
                    <a:pt x="248526" y="444817"/>
                  </a:lnTo>
                  <a:lnTo>
                    <a:pt x="248158" y="449618"/>
                  </a:lnTo>
                  <a:lnTo>
                    <a:pt x="250774" y="452907"/>
                  </a:lnTo>
                  <a:lnTo>
                    <a:pt x="254152" y="446620"/>
                  </a:lnTo>
                  <a:close/>
                </a:path>
                <a:path w="1109344" h="668654">
                  <a:moveTo>
                    <a:pt x="255409" y="337312"/>
                  </a:moveTo>
                  <a:lnTo>
                    <a:pt x="248551" y="334721"/>
                  </a:lnTo>
                  <a:lnTo>
                    <a:pt x="246646" y="339775"/>
                  </a:lnTo>
                  <a:lnTo>
                    <a:pt x="251853" y="339813"/>
                  </a:lnTo>
                  <a:lnTo>
                    <a:pt x="255409" y="337312"/>
                  </a:lnTo>
                  <a:close/>
                </a:path>
                <a:path w="1109344" h="668654">
                  <a:moveTo>
                    <a:pt x="265531" y="594868"/>
                  </a:moveTo>
                  <a:lnTo>
                    <a:pt x="264629" y="589775"/>
                  </a:lnTo>
                  <a:lnTo>
                    <a:pt x="258940" y="588873"/>
                  </a:lnTo>
                  <a:lnTo>
                    <a:pt x="261340" y="594474"/>
                  </a:lnTo>
                  <a:lnTo>
                    <a:pt x="255739" y="597662"/>
                  </a:lnTo>
                  <a:lnTo>
                    <a:pt x="256540" y="603262"/>
                  </a:lnTo>
                  <a:lnTo>
                    <a:pt x="262534" y="600570"/>
                  </a:lnTo>
                  <a:lnTo>
                    <a:pt x="265531" y="594868"/>
                  </a:lnTo>
                  <a:close/>
                </a:path>
                <a:path w="1109344" h="668654">
                  <a:moveTo>
                    <a:pt x="268693" y="543839"/>
                  </a:moveTo>
                  <a:lnTo>
                    <a:pt x="264541" y="540918"/>
                  </a:lnTo>
                  <a:lnTo>
                    <a:pt x="259029" y="540702"/>
                  </a:lnTo>
                  <a:lnTo>
                    <a:pt x="263639" y="542721"/>
                  </a:lnTo>
                  <a:lnTo>
                    <a:pt x="268693" y="543839"/>
                  </a:lnTo>
                  <a:close/>
                </a:path>
                <a:path w="1109344" h="668654">
                  <a:moveTo>
                    <a:pt x="282917" y="194056"/>
                  </a:moveTo>
                  <a:lnTo>
                    <a:pt x="275386" y="191808"/>
                  </a:lnTo>
                  <a:lnTo>
                    <a:pt x="276021" y="195859"/>
                  </a:lnTo>
                  <a:lnTo>
                    <a:pt x="280111" y="199009"/>
                  </a:lnTo>
                  <a:lnTo>
                    <a:pt x="282917" y="194056"/>
                  </a:lnTo>
                  <a:close/>
                </a:path>
                <a:path w="1109344" h="668654">
                  <a:moveTo>
                    <a:pt x="332473" y="344309"/>
                  </a:moveTo>
                  <a:lnTo>
                    <a:pt x="325386" y="341617"/>
                  </a:lnTo>
                  <a:lnTo>
                    <a:pt x="326174" y="345516"/>
                  </a:lnTo>
                  <a:lnTo>
                    <a:pt x="330111" y="348805"/>
                  </a:lnTo>
                  <a:lnTo>
                    <a:pt x="332473" y="344309"/>
                  </a:lnTo>
                  <a:close/>
                </a:path>
                <a:path w="1109344" h="668654">
                  <a:moveTo>
                    <a:pt x="336042" y="92875"/>
                  </a:moveTo>
                  <a:lnTo>
                    <a:pt x="330873" y="90957"/>
                  </a:lnTo>
                  <a:lnTo>
                    <a:pt x="328396" y="97599"/>
                  </a:lnTo>
                  <a:lnTo>
                    <a:pt x="332663" y="96659"/>
                  </a:lnTo>
                  <a:lnTo>
                    <a:pt x="336042" y="92875"/>
                  </a:lnTo>
                  <a:close/>
                </a:path>
                <a:path w="1109344" h="668654">
                  <a:moveTo>
                    <a:pt x="342861" y="484174"/>
                  </a:moveTo>
                  <a:lnTo>
                    <a:pt x="341261" y="479386"/>
                  </a:lnTo>
                  <a:lnTo>
                    <a:pt x="337261" y="481774"/>
                  </a:lnTo>
                  <a:lnTo>
                    <a:pt x="330073" y="482574"/>
                  </a:lnTo>
                  <a:lnTo>
                    <a:pt x="330873" y="488175"/>
                  </a:lnTo>
                  <a:lnTo>
                    <a:pt x="334860" y="485775"/>
                  </a:lnTo>
                  <a:lnTo>
                    <a:pt x="342861" y="484174"/>
                  </a:lnTo>
                  <a:close/>
                </a:path>
                <a:path w="1109344" h="668654">
                  <a:moveTo>
                    <a:pt x="351650" y="363499"/>
                  </a:moveTo>
                  <a:lnTo>
                    <a:pt x="344119" y="361251"/>
                  </a:lnTo>
                  <a:lnTo>
                    <a:pt x="344754" y="365290"/>
                  </a:lnTo>
                  <a:lnTo>
                    <a:pt x="348843" y="368439"/>
                  </a:lnTo>
                  <a:lnTo>
                    <a:pt x="351650" y="363499"/>
                  </a:lnTo>
                  <a:close/>
                </a:path>
                <a:path w="1109344" h="668654">
                  <a:moveTo>
                    <a:pt x="352259" y="562559"/>
                  </a:moveTo>
                  <a:lnTo>
                    <a:pt x="347649" y="559308"/>
                  </a:lnTo>
                  <a:lnTo>
                    <a:pt x="342595" y="559193"/>
                  </a:lnTo>
                  <a:lnTo>
                    <a:pt x="347357" y="561403"/>
                  </a:lnTo>
                  <a:lnTo>
                    <a:pt x="352259" y="562559"/>
                  </a:lnTo>
                  <a:close/>
                </a:path>
                <a:path w="1109344" h="668654">
                  <a:moveTo>
                    <a:pt x="353250" y="398665"/>
                  </a:moveTo>
                  <a:lnTo>
                    <a:pt x="350850" y="394665"/>
                  </a:lnTo>
                  <a:lnTo>
                    <a:pt x="353009" y="385064"/>
                  </a:lnTo>
                  <a:lnTo>
                    <a:pt x="348957" y="390372"/>
                  </a:lnTo>
                  <a:lnTo>
                    <a:pt x="346240" y="398818"/>
                  </a:lnTo>
                  <a:lnTo>
                    <a:pt x="352450" y="398665"/>
                  </a:lnTo>
                  <a:lnTo>
                    <a:pt x="353250" y="398665"/>
                  </a:lnTo>
                  <a:close/>
                </a:path>
                <a:path w="1109344" h="668654">
                  <a:moveTo>
                    <a:pt x="362839" y="461797"/>
                  </a:moveTo>
                  <a:lnTo>
                    <a:pt x="355752" y="459549"/>
                  </a:lnTo>
                  <a:lnTo>
                    <a:pt x="356539" y="463600"/>
                  </a:lnTo>
                  <a:lnTo>
                    <a:pt x="360476" y="466750"/>
                  </a:lnTo>
                  <a:lnTo>
                    <a:pt x="362839" y="461797"/>
                  </a:lnTo>
                  <a:close/>
                </a:path>
                <a:path w="1109344" h="668654">
                  <a:moveTo>
                    <a:pt x="371792" y="349973"/>
                  </a:moveTo>
                  <a:lnTo>
                    <a:pt x="367639" y="346710"/>
                  </a:lnTo>
                  <a:lnTo>
                    <a:pt x="362127" y="346595"/>
                  </a:lnTo>
                  <a:lnTo>
                    <a:pt x="366737" y="348805"/>
                  </a:lnTo>
                  <a:lnTo>
                    <a:pt x="371792" y="349973"/>
                  </a:lnTo>
                  <a:close/>
                </a:path>
                <a:path w="1109344" h="668654">
                  <a:moveTo>
                    <a:pt x="400405" y="119735"/>
                  </a:moveTo>
                  <a:lnTo>
                    <a:pt x="398805" y="117335"/>
                  </a:lnTo>
                  <a:lnTo>
                    <a:pt x="398005" y="114935"/>
                  </a:lnTo>
                  <a:lnTo>
                    <a:pt x="396405" y="112547"/>
                  </a:lnTo>
                  <a:lnTo>
                    <a:pt x="393204" y="114134"/>
                  </a:lnTo>
                  <a:lnTo>
                    <a:pt x="388416" y="115735"/>
                  </a:lnTo>
                  <a:lnTo>
                    <a:pt x="390017" y="118135"/>
                  </a:lnTo>
                  <a:lnTo>
                    <a:pt x="390817" y="120535"/>
                  </a:lnTo>
                  <a:lnTo>
                    <a:pt x="392404" y="122936"/>
                  </a:lnTo>
                  <a:lnTo>
                    <a:pt x="394804" y="122135"/>
                  </a:lnTo>
                  <a:lnTo>
                    <a:pt x="398005" y="120535"/>
                  </a:lnTo>
                  <a:lnTo>
                    <a:pt x="400405" y="119735"/>
                  </a:lnTo>
                  <a:close/>
                </a:path>
                <a:path w="1109344" h="668654">
                  <a:moveTo>
                    <a:pt x="401662" y="324523"/>
                  </a:moveTo>
                  <a:lnTo>
                    <a:pt x="394804" y="321932"/>
                  </a:lnTo>
                  <a:lnTo>
                    <a:pt x="392899" y="326999"/>
                  </a:lnTo>
                  <a:lnTo>
                    <a:pt x="398106" y="327037"/>
                  </a:lnTo>
                  <a:lnTo>
                    <a:pt x="401662" y="324523"/>
                  </a:lnTo>
                  <a:close/>
                </a:path>
                <a:path w="1109344" h="668654">
                  <a:moveTo>
                    <a:pt x="410794" y="398665"/>
                  </a:moveTo>
                  <a:lnTo>
                    <a:pt x="403707" y="395960"/>
                  </a:lnTo>
                  <a:lnTo>
                    <a:pt x="404495" y="399859"/>
                  </a:lnTo>
                  <a:lnTo>
                    <a:pt x="408432" y="403161"/>
                  </a:lnTo>
                  <a:lnTo>
                    <a:pt x="410794" y="398665"/>
                  </a:lnTo>
                  <a:close/>
                </a:path>
                <a:path w="1109344" h="668654">
                  <a:moveTo>
                    <a:pt x="418782" y="293966"/>
                  </a:moveTo>
                  <a:lnTo>
                    <a:pt x="417982" y="288366"/>
                  </a:lnTo>
                  <a:lnTo>
                    <a:pt x="413956" y="287591"/>
                  </a:lnTo>
                  <a:lnTo>
                    <a:pt x="409092" y="284568"/>
                  </a:lnTo>
                  <a:lnTo>
                    <a:pt x="405282" y="283654"/>
                  </a:lnTo>
                  <a:lnTo>
                    <a:pt x="404393" y="289166"/>
                  </a:lnTo>
                  <a:lnTo>
                    <a:pt x="406793" y="288366"/>
                  </a:lnTo>
                  <a:lnTo>
                    <a:pt x="409194" y="288366"/>
                  </a:lnTo>
                  <a:lnTo>
                    <a:pt x="409994" y="291566"/>
                  </a:lnTo>
                  <a:lnTo>
                    <a:pt x="407593" y="293966"/>
                  </a:lnTo>
                  <a:lnTo>
                    <a:pt x="402005" y="294767"/>
                  </a:lnTo>
                  <a:lnTo>
                    <a:pt x="403593" y="298754"/>
                  </a:lnTo>
                  <a:lnTo>
                    <a:pt x="409194" y="295567"/>
                  </a:lnTo>
                  <a:lnTo>
                    <a:pt x="418782" y="293966"/>
                  </a:lnTo>
                  <a:close/>
                </a:path>
                <a:path w="1109344" h="668654">
                  <a:moveTo>
                    <a:pt x="477126" y="231622"/>
                  </a:moveTo>
                  <a:lnTo>
                    <a:pt x="474726" y="224434"/>
                  </a:lnTo>
                  <a:lnTo>
                    <a:pt x="469138" y="226034"/>
                  </a:lnTo>
                  <a:lnTo>
                    <a:pt x="471525" y="230022"/>
                  </a:lnTo>
                  <a:lnTo>
                    <a:pt x="465937" y="234823"/>
                  </a:lnTo>
                  <a:lnTo>
                    <a:pt x="473125" y="233222"/>
                  </a:lnTo>
                  <a:lnTo>
                    <a:pt x="477126" y="231622"/>
                  </a:lnTo>
                  <a:close/>
                </a:path>
                <a:path w="1109344" h="668654">
                  <a:moveTo>
                    <a:pt x="504304" y="412254"/>
                  </a:moveTo>
                  <a:lnTo>
                    <a:pt x="502704" y="407454"/>
                  </a:lnTo>
                  <a:lnTo>
                    <a:pt x="497903" y="409854"/>
                  </a:lnTo>
                  <a:lnTo>
                    <a:pt x="490715" y="410654"/>
                  </a:lnTo>
                  <a:lnTo>
                    <a:pt x="492315" y="416242"/>
                  </a:lnTo>
                  <a:lnTo>
                    <a:pt x="496303" y="413842"/>
                  </a:lnTo>
                  <a:lnTo>
                    <a:pt x="504304" y="412254"/>
                  </a:lnTo>
                  <a:close/>
                </a:path>
                <a:path w="1109344" h="668654">
                  <a:moveTo>
                    <a:pt x="505891" y="352310"/>
                  </a:moveTo>
                  <a:lnTo>
                    <a:pt x="501103" y="353910"/>
                  </a:lnTo>
                  <a:lnTo>
                    <a:pt x="493903" y="349110"/>
                  </a:lnTo>
                  <a:lnTo>
                    <a:pt x="493903" y="357098"/>
                  </a:lnTo>
                  <a:lnTo>
                    <a:pt x="498703" y="355498"/>
                  </a:lnTo>
                  <a:lnTo>
                    <a:pt x="505891" y="360299"/>
                  </a:lnTo>
                  <a:lnTo>
                    <a:pt x="505891" y="352310"/>
                  </a:lnTo>
                  <a:close/>
                </a:path>
                <a:path w="1109344" h="668654">
                  <a:moveTo>
                    <a:pt x="529793" y="293420"/>
                  </a:moveTo>
                  <a:lnTo>
                    <a:pt x="523684" y="288175"/>
                  </a:lnTo>
                  <a:lnTo>
                    <a:pt x="514858" y="285623"/>
                  </a:lnTo>
                  <a:lnTo>
                    <a:pt x="510692" y="287566"/>
                  </a:lnTo>
                  <a:lnTo>
                    <a:pt x="516102" y="289775"/>
                  </a:lnTo>
                  <a:lnTo>
                    <a:pt x="516788" y="295059"/>
                  </a:lnTo>
                  <a:lnTo>
                    <a:pt x="518223" y="299593"/>
                  </a:lnTo>
                  <a:lnTo>
                    <a:pt x="525881" y="299554"/>
                  </a:lnTo>
                  <a:lnTo>
                    <a:pt x="529793" y="293420"/>
                  </a:lnTo>
                  <a:close/>
                </a:path>
                <a:path w="1109344" h="668654">
                  <a:moveTo>
                    <a:pt x="531634" y="652881"/>
                  </a:moveTo>
                  <a:lnTo>
                    <a:pt x="527481" y="649617"/>
                  </a:lnTo>
                  <a:lnTo>
                    <a:pt x="521970" y="649503"/>
                  </a:lnTo>
                  <a:lnTo>
                    <a:pt x="526580" y="651713"/>
                  </a:lnTo>
                  <a:lnTo>
                    <a:pt x="531634" y="652881"/>
                  </a:lnTo>
                  <a:close/>
                </a:path>
                <a:path w="1109344" h="668654">
                  <a:moveTo>
                    <a:pt x="532269" y="339521"/>
                  </a:moveTo>
                  <a:lnTo>
                    <a:pt x="529869" y="332320"/>
                  </a:lnTo>
                  <a:lnTo>
                    <a:pt x="524281" y="333921"/>
                  </a:lnTo>
                  <a:lnTo>
                    <a:pt x="526681" y="337921"/>
                  </a:lnTo>
                  <a:lnTo>
                    <a:pt x="521081" y="342722"/>
                  </a:lnTo>
                  <a:lnTo>
                    <a:pt x="528269" y="341122"/>
                  </a:lnTo>
                  <a:lnTo>
                    <a:pt x="532269" y="339521"/>
                  </a:lnTo>
                  <a:close/>
                </a:path>
                <a:path w="1109344" h="668654">
                  <a:moveTo>
                    <a:pt x="534238" y="297815"/>
                  </a:moveTo>
                  <a:lnTo>
                    <a:pt x="529069" y="295567"/>
                  </a:lnTo>
                  <a:lnTo>
                    <a:pt x="526605" y="302310"/>
                  </a:lnTo>
                  <a:lnTo>
                    <a:pt x="530872" y="301561"/>
                  </a:lnTo>
                  <a:lnTo>
                    <a:pt x="534238" y="297815"/>
                  </a:lnTo>
                  <a:close/>
                </a:path>
                <a:path w="1109344" h="668654">
                  <a:moveTo>
                    <a:pt x="574624" y="311543"/>
                  </a:moveTo>
                  <a:lnTo>
                    <a:pt x="571436" y="305155"/>
                  </a:lnTo>
                  <a:lnTo>
                    <a:pt x="566635" y="300355"/>
                  </a:lnTo>
                  <a:lnTo>
                    <a:pt x="559447" y="299554"/>
                  </a:lnTo>
                  <a:lnTo>
                    <a:pt x="562635" y="308356"/>
                  </a:lnTo>
                  <a:lnTo>
                    <a:pt x="566635" y="313143"/>
                  </a:lnTo>
                  <a:lnTo>
                    <a:pt x="574624" y="311543"/>
                  </a:lnTo>
                  <a:close/>
                </a:path>
                <a:path w="1109344" h="668654">
                  <a:moveTo>
                    <a:pt x="581190" y="527392"/>
                  </a:moveTo>
                  <a:lnTo>
                    <a:pt x="577024" y="524141"/>
                  </a:lnTo>
                  <a:lnTo>
                    <a:pt x="571525" y="524027"/>
                  </a:lnTo>
                  <a:lnTo>
                    <a:pt x="576122" y="526237"/>
                  </a:lnTo>
                  <a:lnTo>
                    <a:pt x="581190" y="527392"/>
                  </a:lnTo>
                  <a:close/>
                </a:path>
                <a:path w="1109344" h="668654">
                  <a:moveTo>
                    <a:pt x="593813" y="300355"/>
                  </a:moveTo>
                  <a:lnTo>
                    <a:pt x="592213" y="297167"/>
                  </a:lnTo>
                  <a:lnTo>
                    <a:pt x="591413" y="294767"/>
                  </a:lnTo>
                  <a:lnTo>
                    <a:pt x="589813" y="293166"/>
                  </a:lnTo>
                  <a:lnTo>
                    <a:pt x="577824" y="297954"/>
                  </a:lnTo>
                  <a:lnTo>
                    <a:pt x="580224" y="304355"/>
                  </a:lnTo>
                  <a:lnTo>
                    <a:pt x="585812" y="305155"/>
                  </a:lnTo>
                  <a:lnTo>
                    <a:pt x="593813" y="300355"/>
                  </a:lnTo>
                  <a:close/>
                </a:path>
                <a:path w="1109344" h="668654">
                  <a:moveTo>
                    <a:pt x="604202" y="608063"/>
                  </a:moveTo>
                  <a:lnTo>
                    <a:pt x="601802" y="604062"/>
                  </a:lnTo>
                  <a:lnTo>
                    <a:pt x="599401" y="596861"/>
                  </a:lnTo>
                  <a:lnTo>
                    <a:pt x="594614" y="598462"/>
                  </a:lnTo>
                  <a:lnTo>
                    <a:pt x="597801" y="602462"/>
                  </a:lnTo>
                  <a:lnTo>
                    <a:pt x="599401" y="608850"/>
                  </a:lnTo>
                  <a:lnTo>
                    <a:pt x="604202" y="608063"/>
                  </a:lnTo>
                  <a:close/>
                </a:path>
                <a:path w="1109344" h="668654">
                  <a:moveTo>
                    <a:pt x="614070" y="476707"/>
                  </a:moveTo>
                  <a:lnTo>
                    <a:pt x="609790" y="473786"/>
                  </a:lnTo>
                  <a:lnTo>
                    <a:pt x="604621" y="473557"/>
                  </a:lnTo>
                  <a:lnTo>
                    <a:pt x="609193" y="475589"/>
                  </a:lnTo>
                  <a:lnTo>
                    <a:pt x="614070" y="476707"/>
                  </a:lnTo>
                  <a:close/>
                </a:path>
                <a:path w="1109344" h="668654">
                  <a:moveTo>
                    <a:pt x="614083" y="214744"/>
                  </a:moveTo>
                  <a:lnTo>
                    <a:pt x="613892" y="210845"/>
                  </a:lnTo>
                  <a:lnTo>
                    <a:pt x="608457" y="209346"/>
                  </a:lnTo>
                  <a:lnTo>
                    <a:pt x="603402" y="215646"/>
                  </a:lnTo>
                  <a:lnTo>
                    <a:pt x="614083" y="214744"/>
                  </a:lnTo>
                  <a:close/>
                </a:path>
                <a:path w="1109344" h="668654">
                  <a:moveTo>
                    <a:pt x="617143" y="443941"/>
                  </a:moveTo>
                  <a:lnTo>
                    <a:pt x="612990" y="441020"/>
                  </a:lnTo>
                  <a:lnTo>
                    <a:pt x="607479" y="440791"/>
                  </a:lnTo>
                  <a:lnTo>
                    <a:pt x="612089" y="442823"/>
                  </a:lnTo>
                  <a:lnTo>
                    <a:pt x="617143" y="443941"/>
                  </a:lnTo>
                  <a:close/>
                </a:path>
                <a:path w="1109344" h="668654">
                  <a:moveTo>
                    <a:pt x="641769" y="330733"/>
                  </a:moveTo>
                  <a:lnTo>
                    <a:pt x="634682" y="328028"/>
                  </a:lnTo>
                  <a:lnTo>
                    <a:pt x="635469" y="331927"/>
                  </a:lnTo>
                  <a:lnTo>
                    <a:pt x="639406" y="335229"/>
                  </a:lnTo>
                  <a:lnTo>
                    <a:pt x="641769" y="330733"/>
                  </a:lnTo>
                  <a:close/>
                </a:path>
                <a:path w="1109344" h="668654">
                  <a:moveTo>
                    <a:pt x="656145" y="182079"/>
                  </a:moveTo>
                  <a:lnTo>
                    <a:pt x="655345" y="181279"/>
                  </a:lnTo>
                  <a:lnTo>
                    <a:pt x="648957" y="189268"/>
                  </a:lnTo>
                  <a:lnTo>
                    <a:pt x="644664" y="186715"/>
                  </a:lnTo>
                  <a:lnTo>
                    <a:pt x="645160" y="189268"/>
                  </a:lnTo>
                  <a:lnTo>
                    <a:pt x="648957" y="192417"/>
                  </a:lnTo>
                  <a:lnTo>
                    <a:pt x="654545" y="191668"/>
                  </a:lnTo>
                  <a:lnTo>
                    <a:pt x="656145" y="182079"/>
                  </a:lnTo>
                  <a:close/>
                </a:path>
                <a:path w="1109344" h="668654">
                  <a:moveTo>
                    <a:pt x="659345" y="149301"/>
                  </a:moveTo>
                  <a:lnTo>
                    <a:pt x="656145" y="143713"/>
                  </a:lnTo>
                  <a:lnTo>
                    <a:pt x="654545" y="134924"/>
                  </a:lnTo>
                  <a:lnTo>
                    <a:pt x="648157" y="135724"/>
                  </a:lnTo>
                  <a:lnTo>
                    <a:pt x="649681" y="142113"/>
                  </a:lnTo>
                  <a:lnTo>
                    <a:pt x="650151" y="146710"/>
                  </a:lnTo>
                  <a:lnTo>
                    <a:pt x="652424" y="149212"/>
                  </a:lnTo>
                  <a:lnTo>
                    <a:pt x="659345" y="149301"/>
                  </a:lnTo>
                  <a:close/>
                </a:path>
                <a:path w="1109344" h="668654">
                  <a:moveTo>
                    <a:pt x="672134" y="287566"/>
                  </a:moveTo>
                  <a:lnTo>
                    <a:pt x="671334" y="284378"/>
                  </a:lnTo>
                  <a:lnTo>
                    <a:pt x="664705" y="283044"/>
                  </a:lnTo>
                  <a:lnTo>
                    <a:pt x="662647" y="286969"/>
                  </a:lnTo>
                  <a:lnTo>
                    <a:pt x="664921" y="291795"/>
                  </a:lnTo>
                  <a:lnTo>
                    <a:pt x="671334" y="293166"/>
                  </a:lnTo>
                  <a:lnTo>
                    <a:pt x="668934" y="289966"/>
                  </a:lnTo>
                  <a:lnTo>
                    <a:pt x="672134" y="287566"/>
                  </a:lnTo>
                  <a:close/>
                </a:path>
                <a:path w="1109344" h="668654">
                  <a:moveTo>
                    <a:pt x="673569" y="668464"/>
                  </a:moveTo>
                  <a:lnTo>
                    <a:pt x="672934" y="664006"/>
                  </a:lnTo>
                  <a:lnTo>
                    <a:pt x="665734" y="667194"/>
                  </a:lnTo>
                  <a:lnTo>
                    <a:pt x="665314" y="668464"/>
                  </a:lnTo>
                  <a:lnTo>
                    <a:pt x="673569" y="668464"/>
                  </a:lnTo>
                  <a:close/>
                </a:path>
                <a:path w="1109344" h="668654">
                  <a:moveTo>
                    <a:pt x="675335" y="174879"/>
                  </a:moveTo>
                  <a:lnTo>
                    <a:pt x="674535" y="170091"/>
                  </a:lnTo>
                  <a:lnTo>
                    <a:pt x="669734" y="172478"/>
                  </a:lnTo>
                  <a:lnTo>
                    <a:pt x="665734" y="167690"/>
                  </a:lnTo>
                  <a:lnTo>
                    <a:pt x="666534" y="173278"/>
                  </a:lnTo>
                  <a:lnTo>
                    <a:pt x="668134" y="177279"/>
                  </a:lnTo>
                  <a:lnTo>
                    <a:pt x="675335" y="174879"/>
                  </a:lnTo>
                  <a:close/>
                </a:path>
                <a:path w="1109344" h="668654">
                  <a:moveTo>
                    <a:pt x="678522" y="106946"/>
                  </a:moveTo>
                  <a:lnTo>
                    <a:pt x="676922" y="102146"/>
                  </a:lnTo>
                  <a:lnTo>
                    <a:pt x="672134" y="104546"/>
                  </a:lnTo>
                  <a:lnTo>
                    <a:pt x="664933" y="106146"/>
                  </a:lnTo>
                  <a:lnTo>
                    <a:pt x="666534" y="110947"/>
                  </a:lnTo>
                  <a:lnTo>
                    <a:pt x="670534" y="108546"/>
                  </a:lnTo>
                  <a:lnTo>
                    <a:pt x="678522" y="106946"/>
                  </a:lnTo>
                  <a:close/>
                </a:path>
                <a:path w="1109344" h="668654">
                  <a:moveTo>
                    <a:pt x="683437" y="393255"/>
                  </a:moveTo>
                  <a:lnTo>
                    <a:pt x="676122" y="390664"/>
                  </a:lnTo>
                  <a:lnTo>
                    <a:pt x="674662" y="395732"/>
                  </a:lnTo>
                  <a:lnTo>
                    <a:pt x="680021" y="395770"/>
                  </a:lnTo>
                  <a:lnTo>
                    <a:pt x="683437" y="393255"/>
                  </a:lnTo>
                  <a:close/>
                </a:path>
                <a:path w="1109344" h="668654">
                  <a:moveTo>
                    <a:pt x="688911" y="97358"/>
                  </a:moveTo>
                  <a:lnTo>
                    <a:pt x="683742" y="96012"/>
                  </a:lnTo>
                  <a:lnTo>
                    <a:pt x="683526" y="100952"/>
                  </a:lnTo>
                  <a:lnTo>
                    <a:pt x="685990" y="104101"/>
                  </a:lnTo>
                  <a:lnTo>
                    <a:pt x="688911" y="97358"/>
                  </a:lnTo>
                  <a:close/>
                </a:path>
                <a:path w="1109344" h="668654">
                  <a:moveTo>
                    <a:pt x="693712" y="2247"/>
                  </a:moveTo>
                  <a:lnTo>
                    <a:pt x="686181" y="0"/>
                  </a:lnTo>
                  <a:lnTo>
                    <a:pt x="686816" y="4051"/>
                  </a:lnTo>
                  <a:lnTo>
                    <a:pt x="690905" y="7200"/>
                  </a:lnTo>
                  <a:lnTo>
                    <a:pt x="693712" y="2247"/>
                  </a:lnTo>
                  <a:close/>
                </a:path>
                <a:path w="1109344" h="668654">
                  <a:moveTo>
                    <a:pt x="703414" y="606640"/>
                  </a:moveTo>
                  <a:lnTo>
                    <a:pt x="696112" y="604062"/>
                  </a:lnTo>
                  <a:lnTo>
                    <a:pt x="694651" y="609117"/>
                  </a:lnTo>
                  <a:lnTo>
                    <a:pt x="700011" y="609155"/>
                  </a:lnTo>
                  <a:lnTo>
                    <a:pt x="703414" y="606640"/>
                  </a:lnTo>
                  <a:close/>
                </a:path>
                <a:path w="1109344" h="668654">
                  <a:moveTo>
                    <a:pt x="719670" y="568706"/>
                  </a:moveTo>
                  <a:lnTo>
                    <a:pt x="719391" y="564095"/>
                  </a:lnTo>
                  <a:lnTo>
                    <a:pt x="719289" y="562495"/>
                  </a:lnTo>
                  <a:lnTo>
                    <a:pt x="716089" y="564095"/>
                  </a:lnTo>
                  <a:lnTo>
                    <a:pt x="715289" y="564095"/>
                  </a:lnTo>
                  <a:lnTo>
                    <a:pt x="704557" y="562838"/>
                  </a:lnTo>
                  <a:lnTo>
                    <a:pt x="710399" y="566597"/>
                  </a:lnTo>
                  <a:lnTo>
                    <a:pt x="719670" y="568706"/>
                  </a:lnTo>
                  <a:close/>
                </a:path>
                <a:path w="1109344" h="668654">
                  <a:moveTo>
                    <a:pt x="723277" y="588073"/>
                  </a:moveTo>
                  <a:lnTo>
                    <a:pt x="720890" y="580885"/>
                  </a:lnTo>
                  <a:lnTo>
                    <a:pt x="715289" y="582485"/>
                  </a:lnTo>
                  <a:lnTo>
                    <a:pt x="717689" y="586473"/>
                  </a:lnTo>
                  <a:lnTo>
                    <a:pt x="712089" y="591273"/>
                  </a:lnTo>
                  <a:lnTo>
                    <a:pt x="719289" y="589673"/>
                  </a:lnTo>
                  <a:lnTo>
                    <a:pt x="723277" y="588073"/>
                  </a:lnTo>
                  <a:close/>
                </a:path>
                <a:path w="1109344" h="668654">
                  <a:moveTo>
                    <a:pt x="739889" y="161188"/>
                  </a:moveTo>
                  <a:lnTo>
                    <a:pt x="739660" y="157302"/>
                  </a:lnTo>
                  <a:lnTo>
                    <a:pt x="734047" y="155803"/>
                  </a:lnTo>
                  <a:lnTo>
                    <a:pt x="728878" y="162090"/>
                  </a:lnTo>
                  <a:lnTo>
                    <a:pt x="739889" y="161188"/>
                  </a:lnTo>
                  <a:close/>
                </a:path>
                <a:path w="1109344" h="668654">
                  <a:moveTo>
                    <a:pt x="774763" y="139788"/>
                  </a:moveTo>
                  <a:lnTo>
                    <a:pt x="772337" y="143916"/>
                  </a:lnTo>
                  <a:lnTo>
                    <a:pt x="770953" y="148336"/>
                  </a:lnTo>
                  <a:lnTo>
                    <a:pt x="774433" y="144513"/>
                  </a:lnTo>
                  <a:lnTo>
                    <a:pt x="774763" y="139788"/>
                  </a:lnTo>
                  <a:close/>
                </a:path>
                <a:path w="1109344" h="668654">
                  <a:moveTo>
                    <a:pt x="776833" y="161290"/>
                  </a:moveTo>
                  <a:lnTo>
                    <a:pt x="769747" y="159042"/>
                  </a:lnTo>
                  <a:lnTo>
                    <a:pt x="770534" y="163093"/>
                  </a:lnTo>
                  <a:lnTo>
                    <a:pt x="774471" y="166243"/>
                  </a:lnTo>
                  <a:lnTo>
                    <a:pt x="776833" y="161290"/>
                  </a:lnTo>
                  <a:close/>
                </a:path>
                <a:path w="1109344" h="668654">
                  <a:moveTo>
                    <a:pt x="783221" y="132524"/>
                  </a:moveTo>
                  <a:lnTo>
                    <a:pt x="782993" y="124320"/>
                  </a:lnTo>
                  <a:lnTo>
                    <a:pt x="777824" y="123825"/>
                  </a:lnTo>
                  <a:lnTo>
                    <a:pt x="775360" y="127685"/>
                  </a:lnTo>
                  <a:lnTo>
                    <a:pt x="783221" y="132524"/>
                  </a:lnTo>
                  <a:close/>
                </a:path>
                <a:path w="1109344" h="668654">
                  <a:moveTo>
                    <a:pt x="874331" y="234823"/>
                  </a:moveTo>
                  <a:lnTo>
                    <a:pt x="870331" y="228422"/>
                  </a:lnTo>
                  <a:lnTo>
                    <a:pt x="865543" y="223634"/>
                  </a:lnTo>
                  <a:lnTo>
                    <a:pt x="859142" y="222834"/>
                  </a:lnTo>
                  <a:lnTo>
                    <a:pt x="862342" y="231622"/>
                  </a:lnTo>
                  <a:lnTo>
                    <a:pt x="866343" y="236423"/>
                  </a:lnTo>
                  <a:lnTo>
                    <a:pt x="874331" y="234823"/>
                  </a:lnTo>
                  <a:close/>
                </a:path>
                <a:path w="1109344" h="668654">
                  <a:moveTo>
                    <a:pt x="888720" y="616851"/>
                  </a:moveTo>
                  <a:lnTo>
                    <a:pt x="887920" y="612051"/>
                  </a:lnTo>
                  <a:lnTo>
                    <a:pt x="879856" y="613537"/>
                  </a:lnTo>
                  <a:lnTo>
                    <a:pt x="873734" y="610158"/>
                  </a:lnTo>
                  <a:lnTo>
                    <a:pt x="867918" y="606323"/>
                  </a:lnTo>
                  <a:lnTo>
                    <a:pt x="860742" y="606463"/>
                  </a:lnTo>
                  <a:lnTo>
                    <a:pt x="865936" y="611771"/>
                  </a:lnTo>
                  <a:lnTo>
                    <a:pt x="871740" y="616051"/>
                  </a:lnTo>
                  <a:lnTo>
                    <a:pt x="877824" y="619721"/>
                  </a:lnTo>
                  <a:lnTo>
                    <a:pt x="883920" y="623239"/>
                  </a:lnTo>
                  <a:lnTo>
                    <a:pt x="881519" y="617651"/>
                  </a:lnTo>
                  <a:lnTo>
                    <a:pt x="888720" y="616851"/>
                  </a:lnTo>
                  <a:close/>
                </a:path>
                <a:path w="1109344" h="668654">
                  <a:moveTo>
                    <a:pt x="1022985" y="159689"/>
                  </a:moveTo>
                  <a:lnTo>
                    <a:pt x="1021384" y="154901"/>
                  </a:lnTo>
                  <a:lnTo>
                    <a:pt x="1016596" y="157302"/>
                  </a:lnTo>
                  <a:lnTo>
                    <a:pt x="1009396" y="158902"/>
                  </a:lnTo>
                  <a:lnTo>
                    <a:pt x="1010996" y="163690"/>
                  </a:lnTo>
                  <a:lnTo>
                    <a:pt x="1014996" y="161290"/>
                  </a:lnTo>
                  <a:lnTo>
                    <a:pt x="1022985" y="159689"/>
                  </a:lnTo>
                  <a:close/>
                </a:path>
                <a:path w="1109344" h="668654">
                  <a:moveTo>
                    <a:pt x="1059446" y="615835"/>
                  </a:moveTo>
                  <a:lnTo>
                    <a:pt x="1054747" y="619340"/>
                  </a:lnTo>
                  <a:lnTo>
                    <a:pt x="1049159" y="626605"/>
                  </a:lnTo>
                  <a:lnTo>
                    <a:pt x="1047762" y="631228"/>
                  </a:lnTo>
                  <a:lnTo>
                    <a:pt x="1052550" y="632828"/>
                  </a:lnTo>
                  <a:lnTo>
                    <a:pt x="1058151" y="623239"/>
                  </a:lnTo>
                  <a:lnTo>
                    <a:pt x="1058151" y="622439"/>
                  </a:lnTo>
                  <a:lnTo>
                    <a:pt x="1059446" y="615835"/>
                  </a:lnTo>
                  <a:close/>
                </a:path>
                <a:path w="1109344" h="668654">
                  <a:moveTo>
                    <a:pt x="1109294" y="544918"/>
                  </a:moveTo>
                  <a:lnTo>
                    <a:pt x="1106906" y="540918"/>
                  </a:lnTo>
                  <a:lnTo>
                    <a:pt x="1104506" y="541718"/>
                  </a:lnTo>
                  <a:lnTo>
                    <a:pt x="1102106" y="541718"/>
                  </a:lnTo>
                  <a:lnTo>
                    <a:pt x="1101305" y="538530"/>
                  </a:lnTo>
                  <a:lnTo>
                    <a:pt x="1098905" y="539318"/>
                  </a:lnTo>
                  <a:lnTo>
                    <a:pt x="1095717" y="540918"/>
                  </a:lnTo>
                  <a:lnTo>
                    <a:pt x="1093317" y="541718"/>
                  </a:lnTo>
                  <a:lnTo>
                    <a:pt x="1094257" y="548614"/>
                  </a:lnTo>
                  <a:lnTo>
                    <a:pt x="1096606" y="554913"/>
                  </a:lnTo>
                  <a:lnTo>
                    <a:pt x="1099718" y="557009"/>
                  </a:lnTo>
                  <a:lnTo>
                    <a:pt x="1102906" y="551307"/>
                  </a:lnTo>
                  <a:lnTo>
                    <a:pt x="1100505" y="552107"/>
                  </a:lnTo>
                  <a:lnTo>
                    <a:pt x="1098105" y="552107"/>
                  </a:lnTo>
                  <a:lnTo>
                    <a:pt x="1097318" y="548919"/>
                  </a:lnTo>
                  <a:lnTo>
                    <a:pt x="1102106" y="546519"/>
                  </a:lnTo>
                  <a:lnTo>
                    <a:pt x="1109294" y="54491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141472" y="9542475"/>
              <a:ext cx="1352550" cy="740410"/>
            </a:xfrm>
            <a:custGeom>
              <a:avLst/>
              <a:gdLst/>
              <a:ahLst/>
              <a:cxnLst/>
              <a:rect l="l" t="t" r="r" b="b"/>
              <a:pathLst>
                <a:path w="1352550" h="740409">
                  <a:moveTo>
                    <a:pt x="28765" y="459549"/>
                  </a:moveTo>
                  <a:lnTo>
                    <a:pt x="23571" y="454215"/>
                  </a:lnTo>
                  <a:lnTo>
                    <a:pt x="17780" y="449859"/>
                  </a:lnTo>
                  <a:lnTo>
                    <a:pt x="11684" y="445947"/>
                  </a:lnTo>
                  <a:lnTo>
                    <a:pt x="5588" y="441972"/>
                  </a:lnTo>
                  <a:lnTo>
                    <a:pt x="7988" y="446760"/>
                  </a:lnTo>
                  <a:lnTo>
                    <a:pt x="0" y="447560"/>
                  </a:lnTo>
                  <a:lnTo>
                    <a:pt x="800" y="452361"/>
                  </a:lnTo>
                  <a:lnTo>
                    <a:pt x="8763" y="451345"/>
                  </a:lnTo>
                  <a:lnTo>
                    <a:pt x="14782" y="455053"/>
                  </a:lnTo>
                  <a:lnTo>
                    <a:pt x="20802" y="459206"/>
                  </a:lnTo>
                  <a:lnTo>
                    <a:pt x="28765" y="459549"/>
                  </a:lnTo>
                  <a:close/>
                </a:path>
                <a:path w="1352550" h="740409">
                  <a:moveTo>
                    <a:pt x="175818" y="478726"/>
                  </a:moveTo>
                  <a:lnTo>
                    <a:pt x="169430" y="480326"/>
                  </a:lnTo>
                  <a:lnTo>
                    <a:pt x="164630" y="481926"/>
                  </a:lnTo>
                  <a:lnTo>
                    <a:pt x="167030" y="488327"/>
                  </a:lnTo>
                  <a:lnTo>
                    <a:pt x="172631" y="487527"/>
                  </a:lnTo>
                  <a:lnTo>
                    <a:pt x="170230" y="483527"/>
                  </a:lnTo>
                  <a:lnTo>
                    <a:pt x="175818" y="478726"/>
                  </a:lnTo>
                  <a:close/>
                </a:path>
                <a:path w="1352550" h="740409">
                  <a:moveTo>
                    <a:pt x="181864" y="507504"/>
                  </a:moveTo>
                  <a:lnTo>
                    <a:pt x="179489" y="505904"/>
                  </a:lnTo>
                  <a:lnTo>
                    <a:pt x="176225" y="503707"/>
                  </a:lnTo>
                  <a:lnTo>
                    <a:pt x="166979" y="501408"/>
                  </a:lnTo>
                  <a:lnTo>
                    <a:pt x="167030" y="507504"/>
                  </a:lnTo>
                  <a:lnTo>
                    <a:pt x="171030" y="505904"/>
                  </a:lnTo>
                  <a:lnTo>
                    <a:pt x="181864" y="507504"/>
                  </a:lnTo>
                  <a:close/>
                </a:path>
                <a:path w="1352550" h="740409">
                  <a:moveTo>
                    <a:pt x="193713" y="461225"/>
                  </a:moveTo>
                  <a:lnTo>
                    <a:pt x="188506" y="461149"/>
                  </a:lnTo>
                  <a:lnTo>
                    <a:pt x="184950" y="463473"/>
                  </a:lnTo>
                  <a:lnTo>
                    <a:pt x="191808" y="465937"/>
                  </a:lnTo>
                  <a:lnTo>
                    <a:pt x="193713" y="461225"/>
                  </a:lnTo>
                  <a:close/>
                </a:path>
                <a:path w="1352550" h="740409">
                  <a:moveTo>
                    <a:pt x="226974" y="394817"/>
                  </a:moveTo>
                  <a:lnTo>
                    <a:pt x="219773" y="397205"/>
                  </a:lnTo>
                  <a:lnTo>
                    <a:pt x="218186" y="401205"/>
                  </a:lnTo>
                  <a:lnTo>
                    <a:pt x="218186" y="406806"/>
                  </a:lnTo>
                  <a:lnTo>
                    <a:pt x="225374" y="404406"/>
                  </a:lnTo>
                  <a:lnTo>
                    <a:pt x="226974" y="400405"/>
                  </a:lnTo>
                  <a:lnTo>
                    <a:pt x="226974" y="394817"/>
                  </a:lnTo>
                  <a:close/>
                </a:path>
                <a:path w="1352550" h="740409">
                  <a:moveTo>
                    <a:pt x="270954" y="552107"/>
                  </a:moveTo>
                  <a:lnTo>
                    <a:pt x="265328" y="549859"/>
                  </a:lnTo>
                  <a:lnTo>
                    <a:pt x="263309" y="556602"/>
                  </a:lnTo>
                  <a:lnTo>
                    <a:pt x="267728" y="555853"/>
                  </a:lnTo>
                  <a:lnTo>
                    <a:pt x="270954" y="552107"/>
                  </a:lnTo>
                  <a:close/>
                </a:path>
                <a:path w="1352550" h="740409">
                  <a:moveTo>
                    <a:pt x="274497" y="632625"/>
                  </a:moveTo>
                  <a:lnTo>
                    <a:pt x="269925" y="630377"/>
                  </a:lnTo>
                  <a:lnTo>
                    <a:pt x="265061" y="629031"/>
                  </a:lnTo>
                  <a:lnTo>
                    <a:pt x="269328" y="632180"/>
                  </a:lnTo>
                  <a:lnTo>
                    <a:pt x="274497" y="632625"/>
                  </a:lnTo>
                  <a:close/>
                </a:path>
                <a:path w="1352550" h="740409">
                  <a:moveTo>
                    <a:pt x="278498" y="599859"/>
                  </a:moveTo>
                  <a:lnTo>
                    <a:pt x="273926" y="597611"/>
                  </a:lnTo>
                  <a:lnTo>
                    <a:pt x="269049" y="596265"/>
                  </a:lnTo>
                  <a:lnTo>
                    <a:pt x="273329" y="599414"/>
                  </a:lnTo>
                  <a:lnTo>
                    <a:pt x="278498" y="599859"/>
                  </a:lnTo>
                  <a:close/>
                </a:path>
                <a:path w="1352550" h="740409">
                  <a:moveTo>
                    <a:pt x="284670" y="63119"/>
                  </a:moveTo>
                  <a:lnTo>
                    <a:pt x="281520" y="59042"/>
                  </a:lnTo>
                  <a:lnTo>
                    <a:pt x="276275" y="55410"/>
                  </a:lnTo>
                  <a:lnTo>
                    <a:pt x="272529" y="55143"/>
                  </a:lnTo>
                  <a:lnTo>
                    <a:pt x="270929" y="59944"/>
                  </a:lnTo>
                  <a:lnTo>
                    <a:pt x="280517" y="64731"/>
                  </a:lnTo>
                  <a:lnTo>
                    <a:pt x="282117" y="64731"/>
                  </a:lnTo>
                  <a:lnTo>
                    <a:pt x="284670" y="63119"/>
                  </a:lnTo>
                  <a:close/>
                </a:path>
                <a:path w="1352550" h="740409">
                  <a:moveTo>
                    <a:pt x="293306" y="475538"/>
                  </a:moveTo>
                  <a:lnTo>
                    <a:pt x="290906" y="471538"/>
                  </a:lnTo>
                  <a:lnTo>
                    <a:pt x="289306" y="464350"/>
                  </a:lnTo>
                  <a:lnTo>
                    <a:pt x="283718" y="465937"/>
                  </a:lnTo>
                  <a:lnTo>
                    <a:pt x="286918" y="469938"/>
                  </a:lnTo>
                  <a:lnTo>
                    <a:pt x="288505" y="477126"/>
                  </a:lnTo>
                  <a:lnTo>
                    <a:pt x="293306" y="475538"/>
                  </a:lnTo>
                  <a:close/>
                </a:path>
                <a:path w="1352550" h="740409">
                  <a:moveTo>
                    <a:pt x="301713" y="292849"/>
                  </a:moveTo>
                  <a:lnTo>
                    <a:pt x="297408" y="293408"/>
                  </a:lnTo>
                  <a:lnTo>
                    <a:pt x="293839" y="297116"/>
                  </a:lnTo>
                  <a:lnTo>
                    <a:pt x="298907" y="299707"/>
                  </a:lnTo>
                  <a:lnTo>
                    <a:pt x="301713" y="292849"/>
                  </a:lnTo>
                  <a:close/>
                </a:path>
                <a:path w="1352550" h="740409">
                  <a:moveTo>
                    <a:pt x="307200" y="131038"/>
                  </a:moveTo>
                  <a:lnTo>
                    <a:pt x="301993" y="130771"/>
                  </a:lnTo>
                  <a:lnTo>
                    <a:pt x="298437" y="133057"/>
                  </a:lnTo>
                  <a:lnTo>
                    <a:pt x="305295" y="135864"/>
                  </a:lnTo>
                  <a:lnTo>
                    <a:pt x="307200" y="131038"/>
                  </a:lnTo>
                  <a:close/>
                </a:path>
                <a:path w="1352550" h="740409">
                  <a:moveTo>
                    <a:pt x="313994" y="550316"/>
                  </a:moveTo>
                  <a:lnTo>
                    <a:pt x="309384" y="548068"/>
                  </a:lnTo>
                  <a:lnTo>
                    <a:pt x="304330" y="546709"/>
                  </a:lnTo>
                  <a:lnTo>
                    <a:pt x="308495" y="549859"/>
                  </a:lnTo>
                  <a:lnTo>
                    <a:pt x="313994" y="550316"/>
                  </a:lnTo>
                  <a:close/>
                </a:path>
                <a:path w="1352550" h="740409">
                  <a:moveTo>
                    <a:pt x="334860" y="309295"/>
                  </a:moveTo>
                  <a:lnTo>
                    <a:pt x="328472" y="310896"/>
                  </a:lnTo>
                  <a:lnTo>
                    <a:pt x="323672" y="312496"/>
                  </a:lnTo>
                  <a:lnTo>
                    <a:pt x="326072" y="318884"/>
                  </a:lnTo>
                  <a:lnTo>
                    <a:pt x="331673" y="318084"/>
                  </a:lnTo>
                  <a:lnTo>
                    <a:pt x="329272" y="314096"/>
                  </a:lnTo>
                  <a:lnTo>
                    <a:pt x="334860" y="309295"/>
                  </a:lnTo>
                  <a:close/>
                </a:path>
                <a:path w="1352550" h="740409">
                  <a:moveTo>
                    <a:pt x="345249" y="326085"/>
                  </a:moveTo>
                  <a:lnTo>
                    <a:pt x="338061" y="328472"/>
                  </a:lnTo>
                  <a:lnTo>
                    <a:pt x="336461" y="332473"/>
                  </a:lnTo>
                  <a:lnTo>
                    <a:pt x="336461" y="338074"/>
                  </a:lnTo>
                  <a:lnTo>
                    <a:pt x="343662" y="335673"/>
                  </a:lnTo>
                  <a:lnTo>
                    <a:pt x="345249" y="330873"/>
                  </a:lnTo>
                  <a:lnTo>
                    <a:pt x="345249" y="326085"/>
                  </a:lnTo>
                  <a:close/>
                </a:path>
                <a:path w="1352550" h="740409">
                  <a:moveTo>
                    <a:pt x="368007" y="426427"/>
                  </a:moveTo>
                  <a:lnTo>
                    <a:pt x="363435" y="424180"/>
                  </a:lnTo>
                  <a:lnTo>
                    <a:pt x="358571" y="422833"/>
                  </a:lnTo>
                  <a:lnTo>
                    <a:pt x="362839" y="425983"/>
                  </a:lnTo>
                  <a:lnTo>
                    <a:pt x="368007" y="426427"/>
                  </a:lnTo>
                  <a:close/>
                </a:path>
                <a:path w="1352550" h="740409">
                  <a:moveTo>
                    <a:pt x="376542" y="553250"/>
                  </a:moveTo>
                  <a:lnTo>
                    <a:pt x="369227" y="550659"/>
                  </a:lnTo>
                  <a:lnTo>
                    <a:pt x="367766" y="555713"/>
                  </a:lnTo>
                  <a:lnTo>
                    <a:pt x="373126" y="555752"/>
                  </a:lnTo>
                  <a:lnTo>
                    <a:pt x="376542" y="553250"/>
                  </a:lnTo>
                  <a:close/>
                </a:path>
                <a:path w="1352550" h="740409">
                  <a:moveTo>
                    <a:pt x="384416" y="571436"/>
                  </a:moveTo>
                  <a:lnTo>
                    <a:pt x="382016" y="567448"/>
                  </a:lnTo>
                  <a:lnTo>
                    <a:pt x="379615" y="560247"/>
                  </a:lnTo>
                  <a:lnTo>
                    <a:pt x="374827" y="561848"/>
                  </a:lnTo>
                  <a:lnTo>
                    <a:pt x="378028" y="565848"/>
                  </a:lnTo>
                  <a:lnTo>
                    <a:pt x="379615" y="572236"/>
                  </a:lnTo>
                  <a:lnTo>
                    <a:pt x="384416" y="571436"/>
                  </a:lnTo>
                  <a:close/>
                </a:path>
                <a:path w="1352550" h="740409">
                  <a:moveTo>
                    <a:pt x="403593" y="462749"/>
                  </a:moveTo>
                  <a:lnTo>
                    <a:pt x="394830" y="463423"/>
                  </a:lnTo>
                  <a:lnTo>
                    <a:pt x="394601" y="468147"/>
                  </a:lnTo>
                  <a:lnTo>
                    <a:pt x="398881" y="470166"/>
                  </a:lnTo>
                  <a:lnTo>
                    <a:pt x="403593" y="462749"/>
                  </a:lnTo>
                  <a:close/>
                </a:path>
                <a:path w="1352550" h="740409">
                  <a:moveTo>
                    <a:pt x="422135" y="473659"/>
                  </a:moveTo>
                  <a:lnTo>
                    <a:pt x="417982" y="470738"/>
                  </a:lnTo>
                  <a:lnTo>
                    <a:pt x="412470" y="470509"/>
                  </a:lnTo>
                  <a:lnTo>
                    <a:pt x="417080" y="472541"/>
                  </a:lnTo>
                  <a:lnTo>
                    <a:pt x="422135" y="473659"/>
                  </a:lnTo>
                  <a:close/>
                </a:path>
                <a:path w="1352550" h="740409">
                  <a:moveTo>
                    <a:pt x="426999" y="581558"/>
                  </a:moveTo>
                  <a:lnTo>
                    <a:pt x="426770" y="575437"/>
                  </a:lnTo>
                  <a:lnTo>
                    <a:pt x="421182" y="578637"/>
                  </a:lnTo>
                  <a:lnTo>
                    <a:pt x="410794" y="581025"/>
                  </a:lnTo>
                  <a:lnTo>
                    <a:pt x="412394" y="585825"/>
                  </a:lnTo>
                  <a:lnTo>
                    <a:pt x="419354" y="584200"/>
                  </a:lnTo>
                  <a:lnTo>
                    <a:pt x="424370" y="583628"/>
                  </a:lnTo>
                  <a:lnTo>
                    <a:pt x="426999" y="581558"/>
                  </a:lnTo>
                  <a:close/>
                </a:path>
                <a:path w="1352550" h="740409">
                  <a:moveTo>
                    <a:pt x="429171" y="252552"/>
                  </a:moveTo>
                  <a:lnTo>
                    <a:pt x="426770" y="248551"/>
                  </a:lnTo>
                  <a:lnTo>
                    <a:pt x="424370" y="241363"/>
                  </a:lnTo>
                  <a:lnTo>
                    <a:pt x="419582" y="242963"/>
                  </a:lnTo>
                  <a:lnTo>
                    <a:pt x="422783" y="246964"/>
                  </a:lnTo>
                  <a:lnTo>
                    <a:pt x="424370" y="254152"/>
                  </a:lnTo>
                  <a:lnTo>
                    <a:pt x="429171" y="252552"/>
                  </a:lnTo>
                  <a:close/>
                </a:path>
                <a:path w="1352550" h="740409">
                  <a:moveTo>
                    <a:pt x="438759" y="511492"/>
                  </a:moveTo>
                  <a:lnTo>
                    <a:pt x="436854" y="501611"/>
                  </a:lnTo>
                  <a:lnTo>
                    <a:pt x="432473" y="501904"/>
                  </a:lnTo>
                  <a:lnTo>
                    <a:pt x="431228" y="507009"/>
                  </a:lnTo>
                  <a:lnTo>
                    <a:pt x="438759" y="511492"/>
                  </a:lnTo>
                  <a:close/>
                </a:path>
                <a:path w="1352550" h="740409">
                  <a:moveTo>
                    <a:pt x="440740" y="469785"/>
                  </a:moveTo>
                  <a:lnTo>
                    <a:pt x="435571" y="467537"/>
                  </a:lnTo>
                  <a:lnTo>
                    <a:pt x="433095" y="474281"/>
                  </a:lnTo>
                  <a:lnTo>
                    <a:pt x="437362" y="473532"/>
                  </a:lnTo>
                  <a:lnTo>
                    <a:pt x="440740" y="469785"/>
                  </a:lnTo>
                  <a:close/>
                </a:path>
                <a:path w="1352550" h="740409">
                  <a:moveTo>
                    <a:pt x="453148" y="0"/>
                  </a:moveTo>
                  <a:lnTo>
                    <a:pt x="446760" y="800"/>
                  </a:lnTo>
                  <a:lnTo>
                    <a:pt x="441960" y="2400"/>
                  </a:lnTo>
                  <a:lnTo>
                    <a:pt x="444360" y="8788"/>
                  </a:lnTo>
                  <a:lnTo>
                    <a:pt x="449948" y="7988"/>
                  </a:lnTo>
                  <a:lnTo>
                    <a:pt x="447548" y="4000"/>
                  </a:lnTo>
                  <a:lnTo>
                    <a:pt x="453148" y="0"/>
                  </a:lnTo>
                  <a:close/>
                </a:path>
                <a:path w="1352550" h="740409">
                  <a:moveTo>
                    <a:pt x="457149" y="566648"/>
                  </a:moveTo>
                  <a:lnTo>
                    <a:pt x="454748" y="559447"/>
                  </a:lnTo>
                  <a:lnTo>
                    <a:pt x="449148" y="561047"/>
                  </a:lnTo>
                  <a:lnTo>
                    <a:pt x="451548" y="565048"/>
                  </a:lnTo>
                  <a:lnTo>
                    <a:pt x="445960" y="569836"/>
                  </a:lnTo>
                  <a:lnTo>
                    <a:pt x="453148" y="568248"/>
                  </a:lnTo>
                  <a:lnTo>
                    <a:pt x="457149" y="566648"/>
                  </a:lnTo>
                  <a:close/>
                </a:path>
                <a:path w="1352550" h="740409">
                  <a:moveTo>
                    <a:pt x="468337" y="192608"/>
                  </a:moveTo>
                  <a:lnTo>
                    <a:pt x="465137" y="188620"/>
                  </a:lnTo>
                  <a:lnTo>
                    <a:pt x="463537" y="182219"/>
                  </a:lnTo>
                  <a:lnTo>
                    <a:pt x="458736" y="183019"/>
                  </a:lnTo>
                  <a:lnTo>
                    <a:pt x="461937" y="187020"/>
                  </a:lnTo>
                  <a:lnTo>
                    <a:pt x="463537" y="194208"/>
                  </a:lnTo>
                  <a:lnTo>
                    <a:pt x="468337" y="192608"/>
                  </a:lnTo>
                  <a:close/>
                </a:path>
                <a:path w="1352550" h="740409">
                  <a:moveTo>
                    <a:pt x="470128" y="94272"/>
                  </a:moveTo>
                  <a:lnTo>
                    <a:pt x="464731" y="94005"/>
                  </a:lnTo>
                  <a:lnTo>
                    <a:pt x="461137" y="96291"/>
                  </a:lnTo>
                  <a:lnTo>
                    <a:pt x="468337" y="99098"/>
                  </a:lnTo>
                  <a:lnTo>
                    <a:pt x="470128" y="94272"/>
                  </a:lnTo>
                  <a:close/>
                </a:path>
                <a:path w="1352550" h="740409">
                  <a:moveTo>
                    <a:pt x="473303" y="583780"/>
                  </a:moveTo>
                  <a:lnTo>
                    <a:pt x="472325" y="578637"/>
                  </a:lnTo>
                  <a:lnTo>
                    <a:pt x="461937" y="577837"/>
                  </a:lnTo>
                  <a:lnTo>
                    <a:pt x="469925" y="584225"/>
                  </a:lnTo>
                  <a:lnTo>
                    <a:pt x="467156" y="588073"/>
                  </a:lnTo>
                  <a:lnTo>
                    <a:pt x="469925" y="587425"/>
                  </a:lnTo>
                  <a:lnTo>
                    <a:pt x="473303" y="583780"/>
                  </a:lnTo>
                  <a:close/>
                </a:path>
                <a:path w="1352550" h="740409">
                  <a:moveTo>
                    <a:pt x="493306" y="165404"/>
                  </a:moveTo>
                  <a:lnTo>
                    <a:pt x="487908" y="165138"/>
                  </a:lnTo>
                  <a:lnTo>
                    <a:pt x="484314" y="167424"/>
                  </a:lnTo>
                  <a:lnTo>
                    <a:pt x="491515" y="170230"/>
                  </a:lnTo>
                  <a:lnTo>
                    <a:pt x="493306" y="165404"/>
                  </a:lnTo>
                  <a:close/>
                </a:path>
                <a:path w="1352550" h="740409">
                  <a:moveTo>
                    <a:pt x="501103" y="624992"/>
                  </a:moveTo>
                  <a:lnTo>
                    <a:pt x="499643" y="615099"/>
                  </a:lnTo>
                  <a:lnTo>
                    <a:pt x="495401" y="615391"/>
                  </a:lnTo>
                  <a:lnTo>
                    <a:pt x="494017" y="620496"/>
                  </a:lnTo>
                  <a:lnTo>
                    <a:pt x="501103" y="624992"/>
                  </a:lnTo>
                  <a:close/>
                </a:path>
                <a:path w="1352550" h="740409">
                  <a:moveTo>
                    <a:pt x="501904" y="193408"/>
                  </a:moveTo>
                  <a:lnTo>
                    <a:pt x="497103" y="195008"/>
                  </a:lnTo>
                  <a:lnTo>
                    <a:pt x="489915" y="190207"/>
                  </a:lnTo>
                  <a:lnTo>
                    <a:pt x="489915" y="198208"/>
                  </a:lnTo>
                  <a:lnTo>
                    <a:pt x="494703" y="196608"/>
                  </a:lnTo>
                  <a:lnTo>
                    <a:pt x="501904" y="200609"/>
                  </a:lnTo>
                  <a:lnTo>
                    <a:pt x="501904" y="193408"/>
                  </a:lnTo>
                  <a:close/>
                </a:path>
                <a:path w="1352550" h="740409">
                  <a:moveTo>
                    <a:pt x="514692" y="382828"/>
                  </a:moveTo>
                  <a:lnTo>
                    <a:pt x="512292" y="375627"/>
                  </a:lnTo>
                  <a:lnTo>
                    <a:pt x="505091" y="379628"/>
                  </a:lnTo>
                  <a:lnTo>
                    <a:pt x="500303" y="383628"/>
                  </a:lnTo>
                  <a:lnTo>
                    <a:pt x="500303" y="390017"/>
                  </a:lnTo>
                  <a:lnTo>
                    <a:pt x="509892" y="386816"/>
                  </a:lnTo>
                  <a:lnTo>
                    <a:pt x="514692" y="382828"/>
                  </a:lnTo>
                  <a:close/>
                </a:path>
                <a:path w="1352550" h="740409">
                  <a:moveTo>
                    <a:pt x="515861" y="734237"/>
                  </a:moveTo>
                  <a:lnTo>
                    <a:pt x="511289" y="732180"/>
                  </a:lnTo>
                  <a:lnTo>
                    <a:pt x="506425" y="730872"/>
                  </a:lnTo>
                  <a:lnTo>
                    <a:pt x="510692" y="733679"/>
                  </a:lnTo>
                  <a:lnTo>
                    <a:pt x="515861" y="734237"/>
                  </a:lnTo>
                  <a:close/>
                </a:path>
                <a:path w="1352550" h="740409">
                  <a:moveTo>
                    <a:pt x="533069" y="185420"/>
                  </a:moveTo>
                  <a:lnTo>
                    <a:pt x="531609" y="175196"/>
                  </a:lnTo>
                  <a:lnTo>
                    <a:pt x="527380" y="175526"/>
                  </a:lnTo>
                  <a:lnTo>
                    <a:pt x="525983" y="180809"/>
                  </a:lnTo>
                  <a:lnTo>
                    <a:pt x="533069" y="185420"/>
                  </a:lnTo>
                  <a:close/>
                </a:path>
                <a:path w="1352550" h="740409">
                  <a:moveTo>
                    <a:pt x="542975" y="137096"/>
                  </a:moveTo>
                  <a:lnTo>
                    <a:pt x="537768" y="136867"/>
                  </a:lnTo>
                  <a:lnTo>
                    <a:pt x="534200" y="139344"/>
                  </a:lnTo>
                  <a:lnTo>
                    <a:pt x="541058" y="142265"/>
                  </a:lnTo>
                  <a:lnTo>
                    <a:pt x="542975" y="137096"/>
                  </a:lnTo>
                  <a:close/>
                </a:path>
                <a:path w="1352550" h="740409">
                  <a:moveTo>
                    <a:pt x="543839" y="522795"/>
                  </a:moveTo>
                  <a:lnTo>
                    <a:pt x="539267" y="520585"/>
                  </a:lnTo>
                  <a:lnTo>
                    <a:pt x="534390" y="519430"/>
                  </a:lnTo>
                  <a:lnTo>
                    <a:pt x="538657" y="522693"/>
                  </a:lnTo>
                  <a:lnTo>
                    <a:pt x="543839" y="522795"/>
                  </a:lnTo>
                  <a:close/>
                </a:path>
                <a:path w="1352550" h="740409">
                  <a:moveTo>
                    <a:pt x="568947" y="169087"/>
                  </a:moveTo>
                  <a:lnTo>
                    <a:pt x="564337" y="166839"/>
                  </a:lnTo>
                  <a:lnTo>
                    <a:pt x="559282" y="165493"/>
                  </a:lnTo>
                  <a:lnTo>
                    <a:pt x="563435" y="168630"/>
                  </a:lnTo>
                  <a:lnTo>
                    <a:pt x="568947" y="169087"/>
                  </a:lnTo>
                  <a:close/>
                </a:path>
                <a:path w="1352550" h="740409">
                  <a:moveTo>
                    <a:pt x="571436" y="250151"/>
                  </a:moveTo>
                  <a:lnTo>
                    <a:pt x="562660" y="250494"/>
                  </a:lnTo>
                  <a:lnTo>
                    <a:pt x="562444" y="255244"/>
                  </a:lnTo>
                  <a:lnTo>
                    <a:pt x="566712" y="257454"/>
                  </a:lnTo>
                  <a:lnTo>
                    <a:pt x="571436" y="250151"/>
                  </a:lnTo>
                  <a:close/>
                </a:path>
                <a:path w="1352550" h="740409">
                  <a:moveTo>
                    <a:pt x="579831" y="232905"/>
                  </a:moveTo>
                  <a:lnTo>
                    <a:pt x="575525" y="233476"/>
                  </a:lnTo>
                  <a:lnTo>
                    <a:pt x="571969" y="237185"/>
                  </a:lnTo>
                  <a:lnTo>
                    <a:pt x="577024" y="239763"/>
                  </a:lnTo>
                  <a:lnTo>
                    <a:pt x="579831" y="232905"/>
                  </a:lnTo>
                  <a:close/>
                </a:path>
                <a:path w="1352550" h="740409">
                  <a:moveTo>
                    <a:pt x="596011" y="700684"/>
                  </a:moveTo>
                  <a:lnTo>
                    <a:pt x="595401" y="693724"/>
                  </a:lnTo>
                  <a:lnTo>
                    <a:pt x="588365" y="690232"/>
                  </a:lnTo>
                  <a:lnTo>
                    <a:pt x="582815" y="695820"/>
                  </a:lnTo>
                  <a:lnTo>
                    <a:pt x="580567" y="703948"/>
                  </a:lnTo>
                  <a:lnTo>
                    <a:pt x="583425" y="708101"/>
                  </a:lnTo>
                  <a:lnTo>
                    <a:pt x="585520" y="702932"/>
                  </a:lnTo>
                  <a:lnTo>
                    <a:pt x="591210" y="702106"/>
                  </a:lnTo>
                  <a:lnTo>
                    <a:pt x="596011" y="700684"/>
                  </a:lnTo>
                  <a:close/>
                </a:path>
                <a:path w="1352550" h="740409">
                  <a:moveTo>
                    <a:pt x="597801" y="637781"/>
                  </a:moveTo>
                  <a:lnTo>
                    <a:pt x="593013" y="630580"/>
                  </a:lnTo>
                  <a:lnTo>
                    <a:pt x="590613" y="632180"/>
                  </a:lnTo>
                  <a:lnTo>
                    <a:pt x="587413" y="632980"/>
                  </a:lnTo>
                  <a:lnTo>
                    <a:pt x="585012" y="633780"/>
                  </a:lnTo>
                  <a:lnTo>
                    <a:pt x="586613" y="637781"/>
                  </a:lnTo>
                  <a:lnTo>
                    <a:pt x="589013" y="640969"/>
                  </a:lnTo>
                  <a:lnTo>
                    <a:pt x="590613" y="644969"/>
                  </a:lnTo>
                  <a:lnTo>
                    <a:pt x="597801" y="642569"/>
                  </a:lnTo>
                  <a:lnTo>
                    <a:pt x="597801" y="637781"/>
                  </a:lnTo>
                  <a:close/>
                </a:path>
                <a:path w="1352550" h="740409">
                  <a:moveTo>
                    <a:pt x="608990" y="654558"/>
                  </a:moveTo>
                  <a:lnTo>
                    <a:pt x="606590" y="647369"/>
                  </a:lnTo>
                  <a:lnTo>
                    <a:pt x="599401" y="651357"/>
                  </a:lnTo>
                  <a:lnTo>
                    <a:pt x="594614" y="656158"/>
                  </a:lnTo>
                  <a:lnTo>
                    <a:pt x="594614" y="661746"/>
                  </a:lnTo>
                  <a:lnTo>
                    <a:pt x="604202" y="658558"/>
                  </a:lnTo>
                  <a:lnTo>
                    <a:pt x="608990" y="654558"/>
                  </a:lnTo>
                  <a:close/>
                </a:path>
                <a:path w="1352550" h="740409">
                  <a:moveTo>
                    <a:pt x="622198" y="470395"/>
                  </a:moveTo>
                  <a:lnTo>
                    <a:pt x="617880" y="471144"/>
                  </a:lnTo>
                  <a:lnTo>
                    <a:pt x="614324" y="474878"/>
                  </a:lnTo>
                  <a:lnTo>
                    <a:pt x="619379" y="477126"/>
                  </a:lnTo>
                  <a:lnTo>
                    <a:pt x="622198" y="470395"/>
                  </a:lnTo>
                  <a:close/>
                </a:path>
                <a:path w="1352550" h="740409">
                  <a:moveTo>
                    <a:pt x="626491" y="543915"/>
                  </a:moveTo>
                  <a:lnTo>
                    <a:pt x="621880" y="541667"/>
                  </a:lnTo>
                  <a:lnTo>
                    <a:pt x="616826" y="540321"/>
                  </a:lnTo>
                  <a:lnTo>
                    <a:pt x="620979" y="543471"/>
                  </a:lnTo>
                  <a:lnTo>
                    <a:pt x="626491" y="543915"/>
                  </a:lnTo>
                  <a:close/>
                </a:path>
                <a:path w="1352550" h="740409">
                  <a:moveTo>
                    <a:pt x="629348" y="587730"/>
                  </a:moveTo>
                  <a:lnTo>
                    <a:pt x="624179" y="585825"/>
                  </a:lnTo>
                  <a:lnTo>
                    <a:pt x="621703" y="592455"/>
                  </a:lnTo>
                  <a:lnTo>
                    <a:pt x="625983" y="591515"/>
                  </a:lnTo>
                  <a:lnTo>
                    <a:pt x="629348" y="587730"/>
                  </a:lnTo>
                  <a:close/>
                </a:path>
                <a:path w="1352550" h="740409">
                  <a:moveTo>
                    <a:pt x="629767" y="390017"/>
                  </a:moveTo>
                  <a:lnTo>
                    <a:pt x="623379" y="391617"/>
                  </a:lnTo>
                  <a:lnTo>
                    <a:pt x="618578" y="393217"/>
                  </a:lnTo>
                  <a:lnTo>
                    <a:pt x="620979" y="399605"/>
                  </a:lnTo>
                  <a:lnTo>
                    <a:pt x="626579" y="398805"/>
                  </a:lnTo>
                  <a:lnTo>
                    <a:pt x="624179" y="394817"/>
                  </a:lnTo>
                  <a:lnTo>
                    <a:pt x="629767" y="390017"/>
                  </a:lnTo>
                  <a:close/>
                </a:path>
                <a:path w="1352550" h="740409">
                  <a:moveTo>
                    <a:pt x="632167" y="486727"/>
                  </a:moveTo>
                  <a:lnTo>
                    <a:pt x="631367" y="481926"/>
                  </a:lnTo>
                  <a:lnTo>
                    <a:pt x="624916" y="484517"/>
                  </a:lnTo>
                  <a:lnTo>
                    <a:pt x="621677" y="490016"/>
                  </a:lnTo>
                  <a:lnTo>
                    <a:pt x="622490" y="495071"/>
                  </a:lnTo>
                  <a:lnTo>
                    <a:pt x="628180" y="496316"/>
                  </a:lnTo>
                  <a:lnTo>
                    <a:pt x="626579" y="489915"/>
                  </a:lnTo>
                  <a:lnTo>
                    <a:pt x="632167" y="486727"/>
                  </a:lnTo>
                  <a:close/>
                </a:path>
                <a:path w="1352550" h="740409">
                  <a:moveTo>
                    <a:pt x="635368" y="207797"/>
                  </a:moveTo>
                  <a:lnTo>
                    <a:pt x="632167" y="203796"/>
                  </a:lnTo>
                  <a:lnTo>
                    <a:pt x="630567" y="196608"/>
                  </a:lnTo>
                  <a:lnTo>
                    <a:pt x="625779" y="198208"/>
                  </a:lnTo>
                  <a:lnTo>
                    <a:pt x="628980" y="202196"/>
                  </a:lnTo>
                  <a:lnTo>
                    <a:pt x="630567" y="209397"/>
                  </a:lnTo>
                  <a:lnTo>
                    <a:pt x="635368" y="207797"/>
                  </a:lnTo>
                  <a:close/>
                </a:path>
                <a:path w="1352550" h="740409">
                  <a:moveTo>
                    <a:pt x="659599" y="318706"/>
                  </a:moveTo>
                  <a:lnTo>
                    <a:pt x="653745" y="314896"/>
                  </a:lnTo>
                  <a:lnTo>
                    <a:pt x="649706" y="322757"/>
                  </a:lnTo>
                  <a:lnTo>
                    <a:pt x="654951" y="322681"/>
                  </a:lnTo>
                  <a:lnTo>
                    <a:pt x="659599" y="318706"/>
                  </a:lnTo>
                  <a:close/>
                </a:path>
                <a:path w="1352550" h="740409">
                  <a:moveTo>
                    <a:pt x="659714" y="280974"/>
                  </a:moveTo>
                  <a:lnTo>
                    <a:pt x="655142" y="278726"/>
                  </a:lnTo>
                  <a:lnTo>
                    <a:pt x="650278" y="277380"/>
                  </a:lnTo>
                  <a:lnTo>
                    <a:pt x="654545" y="280530"/>
                  </a:lnTo>
                  <a:lnTo>
                    <a:pt x="659714" y="280974"/>
                  </a:lnTo>
                  <a:close/>
                </a:path>
                <a:path w="1352550" h="740409">
                  <a:moveTo>
                    <a:pt x="659714" y="249809"/>
                  </a:moveTo>
                  <a:lnTo>
                    <a:pt x="655142" y="247561"/>
                  </a:lnTo>
                  <a:lnTo>
                    <a:pt x="650278" y="246214"/>
                  </a:lnTo>
                  <a:lnTo>
                    <a:pt x="654545" y="249351"/>
                  </a:lnTo>
                  <a:lnTo>
                    <a:pt x="659714" y="249809"/>
                  </a:lnTo>
                  <a:close/>
                </a:path>
                <a:path w="1352550" h="740409">
                  <a:moveTo>
                    <a:pt x="661746" y="709701"/>
                  </a:moveTo>
                  <a:lnTo>
                    <a:pt x="652945" y="709701"/>
                  </a:lnTo>
                  <a:lnTo>
                    <a:pt x="654545" y="713701"/>
                  </a:lnTo>
                  <a:lnTo>
                    <a:pt x="649757" y="720890"/>
                  </a:lnTo>
                  <a:lnTo>
                    <a:pt x="658545" y="720890"/>
                  </a:lnTo>
                  <a:lnTo>
                    <a:pt x="656945" y="716102"/>
                  </a:lnTo>
                  <a:lnTo>
                    <a:pt x="661746" y="709701"/>
                  </a:lnTo>
                  <a:close/>
                </a:path>
                <a:path w="1352550" h="740409">
                  <a:moveTo>
                    <a:pt x="692785" y="570357"/>
                  </a:moveTo>
                  <a:lnTo>
                    <a:pt x="692708" y="564349"/>
                  </a:lnTo>
                  <a:lnTo>
                    <a:pt x="690537" y="559689"/>
                  </a:lnTo>
                  <a:lnTo>
                    <a:pt x="684923" y="559447"/>
                  </a:lnTo>
                  <a:lnTo>
                    <a:pt x="687273" y="564527"/>
                  </a:lnTo>
                  <a:lnTo>
                    <a:pt x="686422" y="570039"/>
                  </a:lnTo>
                  <a:lnTo>
                    <a:pt x="686600" y="574065"/>
                  </a:lnTo>
                  <a:lnTo>
                    <a:pt x="692111" y="574636"/>
                  </a:lnTo>
                  <a:lnTo>
                    <a:pt x="692785" y="570357"/>
                  </a:lnTo>
                  <a:close/>
                </a:path>
                <a:path w="1352550" h="740409">
                  <a:moveTo>
                    <a:pt x="698500" y="585825"/>
                  </a:moveTo>
                  <a:lnTo>
                    <a:pt x="696112" y="578637"/>
                  </a:lnTo>
                  <a:lnTo>
                    <a:pt x="690511" y="580237"/>
                  </a:lnTo>
                  <a:lnTo>
                    <a:pt x="692912" y="584225"/>
                  </a:lnTo>
                  <a:lnTo>
                    <a:pt x="687311" y="588225"/>
                  </a:lnTo>
                  <a:lnTo>
                    <a:pt x="694512" y="587425"/>
                  </a:lnTo>
                  <a:lnTo>
                    <a:pt x="698500" y="585825"/>
                  </a:lnTo>
                  <a:close/>
                </a:path>
                <a:path w="1352550" h="740409">
                  <a:moveTo>
                    <a:pt x="722477" y="720090"/>
                  </a:moveTo>
                  <a:lnTo>
                    <a:pt x="720090" y="716102"/>
                  </a:lnTo>
                  <a:lnTo>
                    <a:pt x="717689" y="708901"/>
                  </a:lnTo>
                  <a:lnTo>
                    <a:pt x="712889" y="710501"/>
                  </a:lnTo>
                  <a:lnTo>
                    <a:pt x="715289" y="714502"/>
                  </a:lnTo>
                  <a:lnTo>
                    <a:pt x="717689" y="721690"/>
                  </a:lnTo>
                  <a:lnTo>
                    <a:pt x="722477" y="720090"/>
                  </a:lnTo>
                  <a:close/>
                </a:path>
                <a:path w="1352550" h="740409">
                  <a:moveTo>
                    <a:pt x="730631" y="576414"/>
                  </a:moveTo>
                  <a:lnTo>
                    <a:pt x="726478" y="573036"/>
                  </a:lnTo>
                  <a:lnTo>
                    <a:pt x="720966" y="573265"/>
                  </a:lnTo>
                  <a:lnTo>
                    <a:pt x="725576" y="575437"/>
                  </a:lnTo>
                  <a:lnTo>
                    <a:pt x="730631" y="576414"/>
                  </a:lnTo>
                  <a:close/>
                </a:path>
                <a:path w="1352550" h="740409">
                  <a:moveTo>
                    <a:pt x="741667" y="739279"/>
                  </a:moveTo>
                  <a:lnTo>
                    <a:pt x="739267" y="735279"/>
                  </a:lnTo>
                  <a:lnTo>
                    <a:pt x="736866" y="728091"/>
                  </a:lnTo>
                  <a:lnTo>
                    <a:pt x="732066" y="729691"/>
                  </a:lnTo>
                  <a:lnTo>
                    <a:pt x="735266" y="733679"/>
                  </a:lnTo>
                  <a:lnTo>
                    <a:pt x="736866" y="740079"/>
                  </a:lnTo>
                  <a:lnTo>
                    <a:pt x="741667" y="739279"/>
                  </a:lnTo>
                  <a:close/>
                </a:path>
                <a:path w="1352550" h="740409">
                  <a:moveTo>
                    <a:pt x="760044" y="435571"/>
                  </a:moveTo>
                  <a:lnTo>
                    <a:pt x="757643" y="430784"/>
                  </a:lnTo>
                  <a:lnTo>
                    <a:pt x="756043" y="424383"/>
                  </a:lnTo>
                  <a:lnTo>
                    <a:pt x="750455" y="425983"/>
                  </a:lnTo>
                  <a:lnTo>
                    <a:pt x="753656" y="429983"/>
                  </a:lnTo>
                  <a:lnTo>
                    <a:pt x="755243" y="437172"/>
                  </a:lnTo>
                  <a:lnTo>
                    <a:pt x="760044" y="435571"/>
                  </a:lnTo>
                  <a:close/>
                </a:path>
                <a:path w="1352550" h="740409">
                  <a:moveTo>
                    <a:pt x="765213" y="591870"/>
                  </a:moveTo>
                  <a:lnTo>
                    <a:pt x="760641" y="589622"/>
                  </a:lnTo>
                  <a:lnTo>
                    <a:pt x="755777" y="588276"/>
                  </a:lnTo>
                  <a:lnTo>
                    <a:pt x="760044" y="591426"/>
                  </a:lnTo>
                  <a:lnTo>
                    <a:pt x="765213" y="591870"/>
                  </a:lnTo>
                  <a:close/>
                </a:path>
                <a:path w="1352550" h="740409">
                  <a:moveTo>
                    <a:pt x="799211" y="577837"/>
                  </a:moveTo>
                  <a:lnTo>
                    <a:pt x="792810" y="579437"/>
                  </a:lnTo>
                  <a:lnTo>
                    <a:pt x="788022" y="581025"/>
                  </a:lnTo>
                  <a:lnTo>
                    <a:pt x="790409" y="587425"/>
                  </a:lnTo>
                  <a:lnTo>
                    <a:pt x="796010" y="586625"/>
                  </a:lnTo>
                  <a:lnTo>
                    <a:pt x="793610" y="581825"/>
                  </a:lnTo>
                  <a:lnTo>
                    <a:pt x="799211" y="577837"/>
                  </a:lnTo>
                  <a:close/>
                </a:path>
                <a:path w="1352550" h="740409">
                  <a:moveTo>
                    <a:pt x="800798" y="606602"/>
                  </a:moveTo>
                  <a:lnTo>
                    <a:pt x="798550" y="601535"/>
                  </a:lnTo>
                  <a:lnTo>
                    <a:pt x="799604" y="596011"/>
                  </a:lnTo>
                  <a:lnTo>
                    <a:pt x="799452" y="591997"/>
                  </a:lnTo>
                  <a:lnTo>
                    <a:pt x="793610" y="591426"/>
                  </a:lnTo>
                  <a:lnTo>
                    <a:pt x="793280" y="595591"/>
                  </a:lnTo>
                  <a:lnTo>
                    <a:pt x="793305" y="601408"/>
                  </a:lnTo>
                  <a:lnTo>
                    <a:pt x="795299" y="606031"/>
                  </a:lnTo>
                  <a:lnTo>
                    <a:pt x="800798" y="606602"/>
                  </a:lnTo>
                  <a:close/>
                </a:path>
                <a:path w="1352550" h="740409">
                  <a:moveTo>
                    <a:pt x="854316" y="156286"/>
                  </a:moveTo>
                  <a:lnTo>
                    <a:pt x="847953" y="153454"/>
                  </a:lnTo>
                  <a:lnTo>
                    <a:pt x="849553" y="158242"/>
                  </a:lnTo>
                  <a:lnTo>
                    <a:pt x="845566" y="159042"/>
                  </a:lnTo>
                  <a:lnTo>
                    <a:pt x="843165" y="155054"/>
                  </a:lnTo>
                  <a:lnTo>
                    <a:pt x="840765" y="148653"/>
                  </a:lnTo>
                  <a:lnTo>
                    <a:pt x="835964" y="149453"/>
                  </a:lnTo>
                  <a:lnTo>
                    <a:pt x="837565" y="154254"/>
                  </a:lnTo>
                  <a:lnTo>
                    <a:pt x="833577" y="155054"/>
                  </a:lnTo>
                  <a:lnTo>
                    <a:pt x="835164" y="157441"/>
                  </a:lnTo>
                  <a:lnTo>
                    <a:pt x="835964" y="159842"/>
                  </a:lnTo>
                  <a:lnTo>
                    <a:pt x="837565" y="162242"/>
                  </a:lnTo>
                  <a:lnTo>
                    <a:pt x="845146" y="161658"/>
                  </a:lnTo>
                  <a:lnTo>
                    <a:pt x="852055" y="159346"/>
                  </a:lnTo>
                  <a:lnTo>
                    <a:pt x="854316" y="156286"/>
                  </a:lnTo>
                  <a:close/>
                </a:path>
                <a:path w="1352550" h="740409">
                  <a:moveTo>
                    <a:pt x="868133" y="670941"/>
                  </a:moveTo>
                  <a:lnTo>
                    <a:pt x="867232" y="665848"/>
                  </a:lnTo>
                  <a:lnTo>
                    <a:pt x="861542" y="664946"/>
                  </a:lnTo>
                  <a:lnTo>
                    <a:pt x="863942" y="670547"/>
                  </a:lnTo>
                  <a:lnTo>
                    <a:pt x="858342" y="673735"/>
                  </a:lnTo>
                  <a:lnTo>
                    <a:pt x="859142" y="679335"/>
                  </a:lnTo>
                  <a:lnTo>
                    <a:pt x="865136" y="676643"/>
                  </a:lnTo>
                  <a:lnTo>
                    <a:pt x="868133" y="670941"/>
                  </a:lnTo>
                  <a:close/>
                </a:path>
                <a:path w="1352550" h="740409">
                  <a:moveTo>
                    <a:pt x="876300" y="685241"/>
                  </a:moveTo>
                  <a:lnTo>
                    <a:pt x="871131" y="683336"/>
                  </a:lnTo>
                  <a:lnTo>
                    <a:pt x="868667" y="689965"/>
                  </a:lnTo>
                  <a:lnTo>
                    <a:pt x="872934" y="689025"/>
                  </a:lnTo>
                  <a:lnTo>
                    <a:pt x="876300" y="685241"/>
                  </a:lnTo>
                  <a:close/>
                </a:path>
                <a:path w="1352550" h="740409">
                  <a:moveTo>
                    <a:pt x="939063" y="197408"/>
                  </a:moveTo>
                  <a:lnTo>
                    <a:pt x="927874" y="192608"/>
                  </a:lnTo>
                  <a:lnTo>
                    <a:pt x="927074" y="192608"/>
                  </a:lnTo>
                  <a:lnTo>
                    <a:pt x="919924" y="191744"/>
                  </a:lnTo>
                  <a:lnTo>
                    <a:pt x="923785" y="195910"/>
                  </a:lnTo>
                  <a:lnTo>
                    <a:pt x="931684" y="200812"/>
                  </a:lnTo>
                  <a:lnTo>
                    <a:pt x="936675" y="202196"/>
                  </a:lnTo>
                  <a:lnTo>
                    <a:pt x="939063" y="197408"/>
                  </a:lnTo>
                  <a:close/>
                </a:path>
                <a:path w="1352550" h="740409">
                  <a:moveTo>
                    <a:pt x="1030960" y="229019"/>
                  </a:moveTo>
                  <a:lnTo>
                    <a:pt x="1030173" y="220586"/>
                  </a:lnTo>
                  <a:lnTo>
                    <a:pt x="1023543" y="233286"/>
                  </a:lnTo>
                  <a:lnTo>
                    <a:pt x="1026287" y="234670"/>
                  </a:lnTo>
                  <a:lnTo>
                    <a:pt x="1030960" y="229019"/>
                  </a:lnTo>
                  <a:close/>
                </a:path>
                <a:path w="1352550" h="740409">
                  <a:moveTo>
                    <a:pt x="1032586" y="388937"/>
                  </a:moveTo>
                  <a:lnTo>
                    <a:pt x="1026985" y="389216"/>
                  </a:lnTo>
                  <a:lnTo>
                    <a:pt x="1021232" y="390842"/>
                  </a:lnTo>
                  <a:lnTo>
                    <a:pt x="1015796" y="391414"/>
                  </a:lnTo>
                  <a:lnTo>
                    <a:pt x="1013942" y="391693"/>
                  </a:lnTo>
                  <a:lnTo>
                    <a:pt x="1018984" y="392417"/>
                  </a:lnTo>
                  <a:lnTo>
                    <a:pt x="1022819" y="395846"/>
                  </a:lnTo>
                  <a:lnTo>
                    <a:pt x="1029284" y="392912"/>
                  </a:lnTo>
                  <a:lnTo>
                    <a:pt x="1032586" y="388937"/>
                  </a:lnTo>
                  <a:close/>
                </a:path>
                <a:path w="1352550" h="740409">
                  <a:moveTo>
                    <a:pt x="1202004" y="364439"/>
                  </a:moveTo>
                  <a:lnTo>
                    <a:pt x="1194866" y="364629"/>
                  </a:lnTo>
                  <a:lnTo>
                    <a:pt x="1188021" y="364744"/>
                  </a:lnTo>
                  <a:lnTo>
                    <a:pt x="1181773" y="364109"/>
                  </a:lnTo>
                  <a:lnTo>
                    <a:pt x="1176426" y="362051"/>
                  </a:lnTo>
                  <a:lnTo>
                    <a:pt x="1178026" y="367639"/>
                  </a:lnTo>
                  <a:lnTo>
                    <a:pt x="1173238" y="370840"/>
                  </a:lnTo>
                  <a:lnTo>
                    <a:pt x="1174038" y="376428"/>
                  </a:lnTo>
                  <a:lnTo>
                    <a:pt x="1180655" y="370395"/>
                  </a:lnTo>
                  <a:lnTo>
                    <a:pt x="1189215" y="370141"/>
                  </a:lnTo>
                  <a:lnTo>
                    <a:pt x="1197190" y="370027"/>
                  </a:lnTo>
                  <a:lnTo>
                    <a:pt x="1202004" y="364439"/>
                  </a:lnTo>
                  <a:close/>
                </a:path>
                <a:path w="1352550" h="740409">
                  <a:moveTo>
                    <a:pt x="1270495" y="540346"/>
                  </a:moveTo>
                  <a:lnTo>
                    <a:pt x="1268336" y="543471"/>
                  </a:lnTo>
                  <a:lnTo>
                    <a:pt x="1264640" y="548106"/>
                  </a:lnTo>
                  <a:lnTo>
                    <a:pt x="1258557" y="553554"/>
                  </a:lnTo>
                  <a:lnTo>
                    <a:pt x="1255750" y="557961"/>
                  </a:lnTo>
                  <a:lnTo>
                    <a:pt x="1261948" y="559447"/>
                  </a:lnTo>
                  <a:lnTo>
                    <a:pt x="1265199" y="553580"/>
                  </a:lnTo>
                  <a:lnTo>
                    <a:pt x="1268742" y="545465"/>
                  </a:lnTo>
                  <a:lnTo>
                    <a:pt x="1270495" y="540346"/>
                  </a:lnTo>
                  <a:close/>
                </a:path>
                <a:path w="1352550" h="740409">
                  <a:moveTo>
                    <a:pt x="1352435" y="505193"/>
                  </a:moveTo>
                  <a:lnTo>
                    <a:pt x="1347457" y="505104"/>
                  </a:lnTo>
                  <a:lnTo>
                    <a:pt x="1346593" y="509130"/>
                  </a:lnTo>
                  <a:lnTo>
                    <a:pt x="1343469" y="513892"/>
                  </a:lnTo>
                  <a:lnTo>
                    <a:pt x="1342745" y="517474"/>
                  </a:lnTo>
                  <a:lnTo>
                    <a:pt x="1349057" y="517893"/>
                  </a:lnTo>
                  <a:lnTo>
                    <a:pt x="1348587" y="513753"/>
                  </a:lnTo>
                  <a:lnTo>
                    <a:pt x="1351254" y="508800"/>
                  </a:lnTo>
                  <a:lnTo>
                    <a:pt x="1352435" y="50519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139071" y="9536086"/>
              <a:ext cx="1224915" cy="742950"/>
            </a:xfrm>
            <a:custGeom>
              <a:avLst/>
              <a:gdLst/>
              <a:ahLst/>
              <a:cxnLst/>
              <a:rect l="l" t="t" r="r" b="b"/>
              <a:pathLst>
                <a:path w="1224915" h="742950">
                  <a:moveTo>
                    <a:pt x="11988" y="201396"/>
                  </a:moveTo>
                  <a:lnTo>
                    <a:pt x="9067" y="197015"/>
                  </a:lnTo>
                  <a:lnTo>
                    <a:pt x="5397" y="200494"/>
                  </a:lnTo>
                  <a:lnTo>
                    <a:pt x="5016" y="204431"/>
                  </a:lnTo>
                  <a:lnTo>
                    <a:pt x="11988" y="201396"/>
                  </a:lnTo>
                  <a:close/>
                </a:path>
                <a:path w="1224915" h="742950">
                  <a:moveTo>
                    <a:pt x="14389" y="232562"/>
                  </a:moveTo>
                  <a:lnTo>
                    <a:pt x="9588" y="231762"/>
                  </a:lnTo>
                  <a:lnTo>
                    <a:pt x="3200" y="228574"/>
                  </a:lnTo>
                  <a:lnTo>
                    <a:pt x="0" y="232562"/>
                  </a:lnTo>
                  <a:lnTo>
                    <a:pt x="5588" y="233362"/>
                  </a:lnTo>
                  <a:lnTo>
                    <a:pt x="11988" y="236562"/>
                  </a:lnTo>
                  <a:lnTo>
                    <a:pt x="14389" y="232562"/>
                  </a:lnTo>
                  <a:close/>
                </a:path>
                <a:path w="1224915" h="742950">
                  <a:moveTo>
                    <a:pt x="26377" y="409194"/>
                  </a:moveTo>
                  <a:lnTo>
                    <a:pt x="21577" y="408393"/>
                  </a:lnTo>
                  <a:lnTo>
                    <a:pt x="21577" y="401205"/>
                  </a:lnTo>
                  <a:lnTo>
                    <a:pt x="17576" y="406793"/>
                  </a:lnTo>
                  <a:lnTo>
                    <a:pt x="16776" y="410794"/>
                  </a:lnTo>
                  <a:lnTo>
                    <a:pt x="23177" y="413994"/>
                  </a:lnTo>
                  <a:lnTo>
                    <a:pt x="26377" y="409194"/>
                  </a:lnTo>
                  <a:close/>
                </a:path>
                <a:path w="1224915" h="742950">
                  <a:moveTo>
                    <a:pt x="43954" y="214185"/>
                  </a:moveTo>
                  <a:lnTo>
                    <a:pt x="36766" y="209384"/>
                  </a:lnTo>
                  <a:lnTo>
                    <a:pt x="34366" y="214185"/>
                  </a:lnTo>
                  <a:lnTo>
                    <a:pt x="26377" y="216585"/>
                  </a:lnTo>
                  <a:lnTo>
                    <a:pt x="32766" y="221373"/>
                  </a:lnTo>
                  <a:lnTo>
                    <a:pt x="35166" y="216585"/>
                  </a:lnTo>
                  <a:lnTo>
                    <a:pt x="43954" y="214185"/>
                  </a:lnTo>
                  <a:close/>
                </a:path>
                <a:path w="1224915" h="742950">
                  <a:moveTo>
                    <a:pt x="48755" y="413194"/>
                  </a:moveTo>
                  <a:lnTo>
                    <a:pt x="46355" y="408393"/>
                  </a:lnTo>
                  <a:lnTo>
                    <a:pt x="41554" y="405193"/>
                  </a:lnTo>
                  <a:lnTo>
                    <a:pt x="38366" y="411594"/>
                  </a:lnTo>
                  <a:lnTo>
                    <a:pt x="40754" y="416382"/>
                  </a:lnTo>
                  <a:lnTo>
                    <a:pt x="45554" y="419582"/>
                  </a:lnTo>
                  <a:lnTo>
                    <a:pt x="48755" y="413194"/>
                  </a:lnTo>
                  <a:close/>
                </a:path>
                <a:path w="1224915" h="742950">
                  <a:moveTo>
                    <a:pt x="129476" y="540270"/>
                  </a:moveTo>
                  <a:lnTo>
                    <a:pt x="123875" y="539470"/>
                  </a:lnTo>
                  <a:lnTo>
                    <a:pt x="117487" y="536270"/>
                  </a:lnTo>
                  <a:lnTo>
                    <a:pt x="115087" y="540270"/>
                  </a:lnTo>
                  <a:lnTo>
                    <a:pt x="120675" y="541058"/>
                  </a:lnTo>
                  <a:lnTo>
                    <a:pt x="127076" y="544258"/>
                  </a:lnTo>
                  <a:lnTo>
                    <a:pt x="129476" y="540270"/>
                  </a:lnTo>
                  <a:close/>
                </a:path>
                <a:path w="1224915" h="742950">
                  <a:moveTo>
                    <a:pt x="139001" y="456285"/>
                  </a:moveTo>
                  <a:lnTo>
                    <a:pt x="134162" y="458050"/>
                  </a:lnTo>
                  <a:lnTo>
                    <a:pt x="129781" y="460552"/>
                  </a:lnTo>
                  <a:lnTo>
                    <a:pt x="135064" y="459549"/>
                  </a:lnTo>
                  <a:lnTo>
                    <a:pt x="139001" y="456285"/>
                  </a:lnTo>
                  <a:close/>
                </a:path>
                <a:path w="1224915" h="742950">
                  <a:moveTo>
                    <a:pt x="203733" y="575716"/>
                  </a:moveTo>
                  <a:lnTo>
                    <a:pt x="198907" y="577329"/>
                  </a:lnTo>
                  <a:lnTo>
                    <a:pt x="194513" y="579983"/>
                  </a:lnTo>
                  <a:lnTo>
                    <a:pt x="199796" y="579424"/>
                  </a:lnTo>
                  <a:lnTo>
                    <a:pt x="203733" y="575716"/>
                  </a:lnTo>
                  <a:close/>
                </a:path>
                <a:path w="1224915" h="742950">
                  <a:moveTo>
                    <a:pt x="232689" y="596087"/>
                  </a:moveTo>
                  <a:lnTo>
                    <a:pt x="226174" y="593813"/>
                  </a:lnTo>
                  <a:lnTo>
                    <a:pt x="222694" y="599681"/>
                  </a:lnTo>
                  <a:lnTo>
                    <a:pt x="218681" y="607796"/>
                  </a:lnTo>
                  <a:lnTo>
                    <a:pt x="216623" y="612914"/>
                  </a:lnTo>
                  <a:lnTo>
                    <a:pt x="218986" y="609803"/>
                  </a:lnTo>
                  <a:lnTo>
                    <a:pt x="223253" y="605726"/>
                  </a:lnTo>
                  <a:lnTo>
                    <a:pt x="229768" y="600608"/>
                  </a:lnTo>
                  <a:lnTo>
                    <a:pt x="232689" y="596087"/>
                  </a:lnTo>
                  <a:close/>
                </a:path>
                <a:path w="1224915" h="742950">
                  <a:moveTo>
                    <a:pt x="258940" y="402805"/>
                  </a:moveTo>
                  <a:lnTo>
                    <a:pt x="252501" y="401916"/>
                  </a:lnTo>
                  <a:lnTo>
                    <a:pt x="245160" y="398106"/>
                  </a:lnTo>
                  <a:lnTo>
                    <a:pt x="238709" y="396836"/>
                  </a:lnTo>
                  <a:lnTo>
                    <a:pt x="234962" y="403593"/>
                  </a:lnTo>
                  <a:lnTo>
                    <a:pt x="242303" y="402577"/>
                  </a:lnTo>
                  <a:lnTo>
                    <a:pt x="249948" y="405599"/>
                  </a:lnTo>
                  <a:lnTo>
                    <a:pt x="256095" y="407416"/>
                  </a:lnTo>
                  <a:lnTo>
                    <a:pt x="258940" y="402805"/>
                  </a:lnTo>
                  <a:close/>
                </a:path>
                <a:path w="1224915" h="742950">
                  <a:moveTo>
                    <a:pt x="333667" y="399084"/>
                  </a:moveTo>
                  <a:lnTo>
                    <a:pt x="328879" y="400697"/>
                  </a:lnTo>
                  <a:lnTo>
                    <a:pt x="324675" y="403364"/>
                  </a:lnTo>
                  <a:lnTo>
                    <a:pt x="330073" y="402805"/>
                  </a:lnTo>
                  <a:lnTo>
                    <a:pt x="333667" y="399084"/>
                  </a:lnTo>
                  <a:close/>
                </a:path>
                <a:path w="1224915" h="742950">
                  <a:moveTo>
                    <a:pt x="346862" y="316484"/>
                  </a:moveTo>
                  <a:lnTo>
                    <a:pt x="342925" y="310299"/>
                  </a:lnTo>
                  <a:lnTo>
                    <a:pt x="340563" y="313791"/>
                  </a:lnTo>
                  <a:lnTo>
                    <a:pt x="341350" y="318617"/>
                  </a:lnTo>
                  <a:lnTo>
                    <a:pt x="346862" y="316484"/>
                  </a:lnTo>
                  <a:close/>
                </a:path>
                <a:path w="1224915" h="742950">
                  <a:moveTo>
                    <a:pt x="367639" y="323672"/>
                  </a:moveTo>
                  <a:lnTo>
                    <a:pt x="362038" y="320484"/>
                  </a:lnTo>
                  <a:lnTo>
                    <a:pt x="362839" y="314883"/>
                  </a:lnTo>
                  <a:lnTo>
                    <a:pt x="358051" y="311683"/>
                  </a:lnTo>
                  <a:lnTo>
                    <a:pt x="355727" y="317830"/>
                  </a:lnTo>
                  <a:lnTo>
                    <a:pt x="358051" y="323672"/>
                  </a:lnTo>
                  <a:lnTo>
                    <a:pt x="362762" y="326529"/>
                  </a:lnTo>
                  <a:lnTo>
                    <a:pt x="367639" y="323672"/>
                  </a:lnTo>
                  <a:close/>
                </a:path>
                <a:path w="1224915" h="742950">
                  <a:moveTo>
                    <a:pt x="386816" y="675335"/>
                  </a:moveTo>
                  <a:lnTo>
                    <a:pt x="381215" y="673735"/>
                  </a:lnTo>
                  <a:lnTo>
                    <a:pt x="382016" y="667346"/>
                  </a:lnTo>
                  <a:lnTo>
                    <a:pt x="378028" y="672934"/>
                  </a:lnTo>
                  <a:lnTo>
                    <a:pt x="377228" y="676935"/>
                  </a:lnTo>
                  <a:lnTo>
                    <a:pt x="383616" y="680123"/>
                  </a:lnTo>
                  <a:lnTo>
                    <a:pt x="386816" y="675335"/>
                  </a:lnTo>
                  <a:close/>
                </a:path>
                <a:path w="1224915" h="742950">
                  <a:moveTo>
                    <a:pt x="387616" y="159042"/>
                  </a:moveTo>
                  <a:lnTo>
                    <a:pt x="378828" y="159042"/>
                  </a:lnTo>
                  <a:lnTo>
                    <a:pt x="371983" y="162077"/>
                  </a:lnTo>
                  <a:lnTo>
                    <a:pt x="370230" y="167728"/>
                  </a:lnTo>
                  <a:lnTo>
                    <a:pt x="371182" y="170840"/>
                  </a:lnTo>
                  <a:lnTo>
                    <a:pt x="372427" y="166230"/>
                  </a:lnTo>
                  <a:lnTo>
                    <a:pt x="378028" y="164630"/>
                  </a:lnTo>
                  <a:lnTo>
                    <a:pt x="387616" y="159042"/>
                  </a:lnTo>
                  <a:close/>
                </a:path>
                <a:path w="1224915" h="742950">
                  <a:moveTo>
                    <a:pt x="405599" y="356273"/>
                  </a:moveTo>
                  <a:lnTo>
                    <a:pt x="400799" y="357847"/>
                  </a:lnTo>
                  <a:lnTo>
                    <a:pt x="396608" y="360311"/>
                  </a:lnTo>
                  <a:lnTo>
                    <a:pt x="402005" y="359638"/>
                  </a:lnTo>
                  <a:lnTo>
                    <a:pt x="405599" y="356273"/>
                  </a:lnTo>
                  <a:close/>
                </a:path>
                <a:path w="1224915" h="742950">
                  <a:moveTo>
                    <a:pt x="413194" y="704900"/>
                  </a:moveTo>
                  <a:lnTo>
                    <a:pt x="409702" y="698728"/>
                  </a:lnTo>
                  <a:lnTo>
                    <a:pt x="407492" y="702208"/>
                  </a:lnTo>
                  <a:lnTo>
                    <a:pt x="408127" y="707034"/>
                  </a:lnTo>
                  <a:lnTo>
                    <a:pt x="413194" y="704900"/>
                  </a:lnTo>
                  <a:close/>
                </a:path>
                <a:path w="1224915" h="742950">
                  <a:moveTo>
                    <a:pt x="441413" y="75387"/>
                  </a:moveTo>
                  <a:lnTo>
                    <a:pt x="436372" y="74320"/>
                  </a:lnTo>
                  <a:lnTo>
                    <a:pt x="432866" y="70777"/>
                  </a:lnTo>
                  <a:lnTo>
                    <a:pt x="426377" y="73520"/>
                  </a:lnTo>
                  <a:lnTo>
                    <a:pt x="422884" y="77470"/>
                  </a:lnTo>
                  <a:lnTo>
                    <a:pt x="428371" y="77520"/>
                  </a:lnTo>
                  <a:lnTo>
                    <a:pt x="434124" y="76009"/>
                  </a:lnTo>
                  <a:lnTo>
                    <a:pt x="439559" y="75615"/>
                  </a:lnTo>
                  <a:lnTo>
                    <a:pt x="441413" y="75387"/>
                  </a:lnTo>
                  <a:close/>
                </a:path>
                <a:path w="1224915" h="742950">
                  <a:moveTo>
                    <a:pt x="446138" y="51955"/>
                  </a:moveTo>
                  <a:lnTo>
                    <a:pt x="439559" y="50342"/>
                  </a:lnTo>
                  <a:lnTo>
                    <a:pt x="439953" y="55321"/>
                  </a:lnTo>
                  <a:lnTo>
                    <a:pt x="438467" y="61429"/>
                  </a:lnTo>
                  <a:lnTo>
                    <a:pt x="438327" y="66192"/>
                  </a:lnTo>
                  <a:lnTo>
                    <a:pt x="442760" y="67132"/>
                  </a:lnTo>
                  <a:lnTo>
                    <a:pt x="443382" y="62369"/>
                  </a:lnTo>
                  <a:lnTo>
                    <a:pt x="445960" y="56642"/>
                  </a:lnTo>
                  <a:lnTo>
                    <a:pt x="446138" y="51955"/>
                  </a:lnTo>
                  <a:close/>
                </a:path>
                <a:path w="1224915" h="742950">
                  <a:moveTo>
                    <a:pt x="485114" y="597014"/>
                  </a:moveTo>
                  <a:lnTo>
                    <a:pt x="482193" y="592620"/>
                  </a:lnTo>
                  <a:lnTo>
                    <a:pt x="478523" y="596112"/>
                  </a:lnTo>
                  <a:lnTo>
                    <a:pt x="478155" y="600049"/>
                  </a:lnTo>
                  <a:lnTo>
                    <a:pt x="485114" y="597014"/>
                  </a:lnTo>
                  <a:close/>
                </a:path>
                <a:path w="1224915" h="742950">
                  <a:moveTo>
                    <a:pt x="487451" y="558584"/>
                  </a:moveTo>
                  <a:lnTo>
                    <a:pt x="482625" y="560349"/>
                  </a:lnTo>
                  <a:lnTo>
                    <a:pt x="478243" y="562851"/>
                  </a:lnTo>
                  <a:lnTo>
                    <a:pt x="483527" y="561848"/>
                  </a:lnTo>
                  <a:lnTo>
                    <a:pt x="487451" y="558584"/>
                  </a:lnTo>
                  <a:close/>
                </a:path>
                <a:path w="1224915" h="742950">
                  <a:moveTo>
                    <a:pt x="496303" y="296506"/>
                  </a:moveTo>
                  <a:lnTo>
                    <a:pt x="491363" y="296633"/>
                  </a:lnTo>
                  <a:lnTo>
                    <a:pt x="486117" y="293903"/>
                  </a:lnTo>
                  <a:lnTo>
                    <a:pt x="482371" y="292684"/>
                  </a:lnTo>
                  <a:lnTo>
                    <a:pt x="481926" y="297307"/>
                  </a:lnTo>
                  <a:lnTo>
                    <a:pt x="486079" y="298411"/>
                  </a:lnTo>
                  <a:lnTo>
                    <a:pt x="491210" y="301396"/>
                  </a:lnTo>
                  <a:lnTo>
                    <a:pt x="495300" y="302133"/>
                  </a:lnTo>
                  <a:lnTo>
                    <a:pt x="496303" y="296506"/>
                  </a:lnTo>
                  <a:close/>
                </a:path>
                <a:path w="1224915" h="742950">
                  <a:moveTo>
                    <a:pt x="509092" y="712901"/>
                  </a:moveTo>
                  <a:lnTo>
                    <a:pt x="504304" y="711301"/>
                  </a:lnTo>
                  <a:lnTo>
                    <a:pt x="505104" y="704900"/>
                  </a:lnTo>
                  <a:lnTo>
                    <a:pt x="500303" y="710501"/>
                  </a:lnTo>
                  <a:lnTo>
                    <a:pt x="499503" y="714489"/>
                  </a:lnTo>
                  <a:lnTo>
                    <a:pt x="505904" y="717689"/>
                  </a:lnTo>
                  <a:lnTo>
                    <a:pt x="509092" y="712901"/>
                  </a:lnTo>
                  <a:close/>
                </a:path>
                <a:path w="1224915" h="742950">
                  <a:moveTo>
                    <a:pt x="575424" y="490715"/>
                  </a:moveTo>
                  <a:lnTo>
                    <a:pt x="572503" y="485990"/>
                  </a:lnTo>
                  <a:lnTo>
                    <a:pt x="568833" y="489508"/>
                  </a:lnTo>
                  <a:lnTo>
                    <a:pt x="568464" y="493636"/>
                  </a:lnTo>
                  <a:lnTo>
                    <a:pt x="575424" y="490715"/>
                  </a:lnTo>
                  <a:close/>
                </a:path>
                <a:path w="1224915" h="742950">
                  <a:moveTo>
                    <a:pt x="608990" y="184607"/>
                  </a:moveTo>
                  <a:lnTo>
                    <a:pt x="604202" y="186207"/>
                  </a:lnTo>
                  <a:lnTo>
                    <a:pt x="605002" y="181419"/>
                  </a:lnTo>
                  <a:lnTo>
                    <a:pt x="605802" y="177419"/>
                  </a:lnTo>
                  <a:lnTo>
                    <a:pt x="599401" y="181419"/>
                  </a:lnTo>
                  <a:lnTo>
                    <a:pt x="593013" y="175818"/>
                  </a:lnTo>
                  <a:lnTo>
                    <a:pt x="593813" y="182219"/>
                  </a:lnTo>
                  <a:lnTo>
                    <a:pt x="598208" y="184048"/>
                  </a:lnTo>
                  <a:lnTo>
                    <a:pt x="603199" y="189103"/>
                  </a:lnTo>
                  <a:lnTo>
                    <a:pt x="607301" y="191312"/>
                  </a:lnTo>
                  <a:lnTo>
                    <a:pt x="608990" y="184607"/>
                  </a:lnTo>
                  <a:close/>
                </a:path>
                <a:path w="1224915" h="742950">
                  <a:moveTo>
                    <a:pt x="649757" y="0"/>
                  </a:moveTo>
                  <a:lnTo>
                    <a:pt x="642569" y="2387"/>
                  </a:lnTo>
                  <a:lnTo>
                    <a:pt x="640969" y="6388"/>
                  </a:lnTo>
                  <a:lnTo>
                    <a:pt x="640969" y="11976"/>
                  </a:lnTo>
                  <a:lnTo>
                    <a:pt x="648157" y="9588"/>
                  </a:lnTo>
                  <a:lnTo>
                    <a:pt x="649757" y="4787"/>
                  </a:lnTo>
                  <a:lnTo>
                    <a:pt x="649757" y="0"/>
                  </a:lnTo>
                  <a:close/>
                </a:path>
                <a:path w="1224915" h="742950">
                  <a:moveTo>
                    <a:pt x="652157" y="734479"/>
                  </a:moveTo>
                  <a:lnTo>
                    <a:pt x="648957" y="733679"/>
                  </a:lnTo>
                  <a:lnTo>
                    <a:pt x="646557" y="732878"/>
                  </a:lnTo>
                  <a:lnTo>
                    <a:pt x="643356" y="732078"/>
                  </a:lnTo>
                  <a:lnTo>
                    <a:pt x="641769" y="735279"/>
                  </a:lnTo>
                  <a:lnTo>
                    <a:pt x="640168" y="740067"/>
                  </a:lnTo>
                  <a:lnTo>
                    <a:pt x="643356" y="740867"/>
                  </a:lnTo>
                  <a:lnTo>
                    <a:pt x="645756" y="741667"/>
                  </a:lnTo>
                  <a:lnTo>
                    <a:pt x="648957" y="742467"/>
                  </a:lnTo>
                  <a:lnTo>
                    <a:pt x="650557" y="740067"/>
                  </a:lnTo>
                  <a:lnTo>
                    <a:pt x="651357" y="736866"/>
                  </a:lnTo>
                  <a:lnTo>
                    <a:pt x="652157" y="734479"/>
                  </a:lnTo>
                  <a:close/>
                </a:path>
                <a:path w="1224915" h="742950">
                  <a:moveTo>
                    <a:pt x="656145" y="118275"/>
                  </a:moveTo>
                  <a:lnTo>
                    <a:pt x="648957" y="120675"/>
                  </a:lnTo>
                  <a:lnTo>
                    <a:pt x="647357" y="124675"/>
                  </a:lnTo>
                  <a:lnTo>
                    <a:pt x="647357" y="130263"/>
                  </a:lnTo>
                  <a:lnTo>
                    <a:pt x="654545" y="127863"/>
                  </a:lnTo>
                  <a:lnTo>
                    <a:pt x="656145" y="123075"/>
                  </a:lnTo>
                  <a:lnTo>
                    <a:pt x="656145" y="118275"/>
                  </a:lnTo>
                  <a:close/>
                </a:path>
                <a:path w="1224915" h="742950">
                  <a:moveTo>
                    <a:pt x="661746" y="26365"/>
                  </a:moveTo>
                  <a:lnTo>
                    <a:pt x="659345" y="21577"/>
                  </a:lnTo>
                  <a:lnTo>
                    <a:pt x="657745" y="15176"/>
                  </a:lnTo>
                  <a:lnTo>
                    <a:pt x="652157" y="16776"/>
                  </a:lnTo>
                  <a:lnTo>
                    <a:pt x="655345" y="20777"/>
                  </a:lnTo>
                  <a:lnTo>
                    <a:pt x="656945" y="27965"/>
                  </a:lnTo>
                  <a:lnTo>
                    <a:pt x="661746" y="26365"/>
                  </a:lnTo>
                  <a:close/>
                </a:path>
                <a:path w="1224915" h="742950">
                  <a:moveTo>
                    <a:pt x="662546" y="150241"/>
                  </a:moveTo>
                  <a:lnTo>
                    <a:pt x="661746" y="142252"/>
                  </a:lnTo>
                  <a:lnTo>
                    <a:pt x="656945" y="143852"/>
                  </a:lnTo>
                  <a:lnTo>
                    <a:pt x="649757" y="139052"/>
                  </a:lnTo>
                  <a:lnTo>
                    <a:pt x="649757" y="147053"/>
                  </a:lnTo>
                  <a:lnTo>
                    <a:pt x="655345" y="145453"/>
                  </a:lnTo>
                  <a:lnTo>
                    <a:pt x="662546" y="150241"/>
                  </a:lnTo>
                  <a:close/>
                </a:path>
                <a:path w="1224915" h="742950">
                  <a:moveTo>
                    <a:pt x="686485" y="171475"/>
                  </a:moveTo>
                  <a:lnTo>
                    <a:pt x="682028" y="172224"/>
                  </a:lnTo>
                  <a:lnTo>
                    <a:pt x="678611" y="175971"/>
                  </a:lnTo>
                  <a:lnTo>
                    <a:pt x="684123" y="178219"/>
                  </a:lnTo>
                  <a:lnTo>
                    <a:pt x="686485" y="171475"/>
                  </a:lnTo>
                  <a:close/>
                </a:path>
                <a:path w="1224915" h="742950">
                  <a:moveTo>
                    <a:pt x="688911" y="79921"/>
                  </a:moveTo>
                  <a:lnTo>
                    <a:pt x="682523" y="80721"/>
                  </a:lnTo>
                  <a:lnTo>
                    <a:pt x="677722" y="82308"/>
                  </a:lnTo>
                  <a:lnTo>
                    <a:pt x="680123" y="88709"/>
                  </a:lnTo>
                  <a:lnTo>
                    <a:pt x="685723" y="87909"/>
                  </a:lnTo>
                  <a:lnTo>
                    <a:pt x="683323" y="83908"/>
                  </a:lnTo>
                  <a:lnTo>
                    <a:pt x="688911" y="79921"/>
                  </a:lnTo>
                  <a:close/>
                </a:path>
                <a:path w="1224915" h="742950">
                  <a:moveTo>
                    <a:pt x="700100" y="446760"/>
                  </a:moveTo>
                  <a:lnTo>
                    <a:pt x="695312" y="445160"/>
                  </a:lnTo>
                  <a:lnTo>
                    <a:pt x="695312" y="438759"/>
                  </a:lnTo>
                  <a:lnTo>
                    <a:pt x="691311" y="444360"/>
                  </a:lnTo>
                  <a:lnTo>
                    <a:pt x="690511" y="448360"/>
                  </a:lnTo>
                  <a:lnTo>
                    <a:pt x="696912" y="451548"/>
                  </a:lnTo>
                  <a:lnTo>
                    <a:pt x="700100" y="446760"/>
                  </a:lnTo>
                  <a:close/>
                </a:path>
                <a:path w="1224915" h="742950">
                  <a:moveTo>
                    <a:pt x="703300" y="313283"/>
                  </a:moveTo>
                  <a:lnTo>
                    <a:pt x="700100" y="309295"/>
                  </a:lnTo>
                  <a:lnTo>
                    <a:pt x="698512" y="302094"/>
                  </a:lnTo>
                  <a:lnTo>
                    <a:pt x="693712" y="303695"/>
                  </a:lnTo>
                  <a:lnTo>
                    <a:pt x="696912" y="307695"/>
                  </a:lnTo>
                  <a:lnTo>
                    <a:pt x="698512" y="314883"/>
                  </a:lnTo>
                  <a:lnTo>
                    <a:pt x="703300" y="313283"/>
                  </a:lnTo>
                  <a:close/>
                </a:path>
                <a:path w="1224915" h="742950">
                  <a:moveTo>
                    <a:pt x="708901" y="80721"/>
                  </a:moveTo>
                  <a:lnTo>
                    <a:pt x="702500" y="82308"/>
                  </a:lnTo>
                  <a:lnTo>
                    <a:pt x="697712" y="83908"/>
                  </a:lnTo>
                  <a:lnTo>
                    <a:pt x="700100" y="90309"/>
                  </a:lnTo>
                  <a:lnTo>
                    <a:pt x="705700" y="89509"/>
                  </a:lnTo>
                  <a:lnTo>
                    <a:pt x="703300" y="85509"/>
                  </a:lnTo>
                  <a:lnTo>
                    <a:pt x="708901" y="80721"/>
                  </a:lnTo>
                  <a:close/>
                </a:path>
                <a:path w="1224915" h="742950">
                  <a:moveTo>
                    <a:pt x="711301" y="713689"/>
                  </a:moveTo>
                  <a:lnTo>
                    <a:pt x="707694" y="707517"/>
                  </a:lnTo>
                  <a:lnTo>
                    <a:pt x="705307" y="710996"/>
                  </a:lnTo>
                  <a:lnTo>
                    <a:pt x="705904" y="715835"/>
                  </a:lnTo>
                  <a:lnTo>
                    <a:pt x="711301" y="713689"/>
                  </a:lnTo>
                  <a:close/>
                </a:path>
                <a:path w="1224915" h="742950">
                  <a:moveTo>
                    <a:pt x="724496" y="326059"/>
                  </a:moveTo>
                  <a:lnTo>
                    <a:pt x="720191" y="326771"/>
                  </a:lnTo>
                  <a:lnTo>
                    <a:pt x="716622" y="330327"/>
                  </a:lnTo>
                  <a:lnTo>
                    <a:pt x="721690" y="332473"/>
                  </a:lnTo>
                  <a:lnTo>
                    <a:pt x="724496" y="326059"/>
                  </a:lnTo>
                  <a:close/>
                </a:path>
                <a:path w="1224915" h="742950">
                  <a:moveTo>
                    <a:pt x="730478" y="195808"/>
                  </a:moveTo>
                  <a:lnTo>
                    <a:pt x="725678" y="197396"/>
                  </a:lnTo>
                  <a:lnTo>
                    <a:pt x="718489" y="192608"/>
                  </a:lnTo>
                  <a:lnTo>
                    <a:pt x="718489" y="200596"/>
                  </a:lnTo>
                  <a:lnTo>
                    <a:pt x="723277" y="198996"/>
                  </a:lnTo>
                  <a:lnTo>
                    <a:pt x="730478" y="202996"/>
                  </a:lnTo>
                  <a:lnTo>
                    <a:pt x="730478" y="195808"/>
                  </a:lnTo>
                  <a:close/>
                </a:path>
                <a:path w="1224915" h="742950">
                  <a:moveTo>
                    <a:pt x="740270" y="227393"/>
                  </a:moveTo>
                  <a:lnTo>
                    <a:pt x="734872" y="227177"/>
                  </a:lnTo>
                  <a:lnTo>
                    <a:pt x="731278" y="229641"/>
                  </a:lnTo>
                  <a:lnTo>
                    <a:pt x="738466" y="232562"/>
                  </a:lnTo>
                  <a:lnTo>
                    <a:pt x="740270" y="227393"/>
                  </a:lnTo>
                  <a:close/>
                </a:path>
                <a:path w="1224915" h="742950">
                  <a:moveTo>
                    <a:pt x="762444" y="441960"/>
                  </a:moveTo>
                  <a:lnTo>
                    <a:pt x="760044" y="437172"/>
                  </a:lnTo>
                  <a:lnTo>
                    <a:pt x="758444" y="430771"/>
                  </a:lnTo>
                  <a:lnTo>
                    <a:pt x="752856" y="432371"/>
                  </a:lnTo>
                  <a:lnTo>
                    <a:pt x="756056" y="436372"/>
                  </a:lnTo>
                  <a:lnTo>
                    <a:pt x="757643" y="443560"/>
                  </a:lnTo>
                  <a:lnTo>
                    <a:pt x="762444" y="441960"/>
                  </a:lnTo>
                  <a:close/>
                </a:path>
                <a:path w="1224915" h="742950">
                  <a:moveTo>
                    <a:pt x="781621" y="461137"/>
                  </a:moveTo>
                  <a:lnTo>
                    <a:pt x="778433" y="457149"/>
                  </a:lnTo>
                  <a:lnTo>
                    <a:pt x="776833" y="449948"/>
                  </a:lnTo>
                  <a:lnTo>
                    <a:pt x="772033" y="451548"/>
                  </a:lnTo>
                  <a:lnTo>
                    <a:pt x="775233" y="455549"/>
                  </a:lnTo>
                  <a:lnTo>
                    <a:pt x="776833" y="462737"/>
                  </a:lnTo>
                  <a:lnTo>
                    <a:pt x="781621" y="461137"/>
                  </a:lnTo>
                  <a:close/>
                </a:path>
                <a:path w="1224915" h="742950">
                  <a:moveTo>
                    <a:pt x="785622" y="218186"/>
                  </a:moveTo>
                  <a:lnTo>
                    <a:pt x="782561" y="213194"/>
                  </a:lnTo>
                  <a:lnTo>
                    <a:pt x="776135" y="211289"/>
                  </a:lnTo>
                  <a:lnTo>
                    <a:pt x="770445" y="212229"/>
                  </a:lnTo>
                  <a:lnTo>
                    <a:pt x="769632" y="215785"/>
                  </a:lnTo>
                  <a:lnTo>
                    <a:pt x="773595" y="216039"/>
                  </a:lnTo>
                  <a:lnTo>
                    <a:pt x="776732" y="218478"/>
                  </a:lnTo>
                  <a:lnTo>
                    <a:pt x="780313" y="220167"/>
                  </a:lnTo>
                  <a:lnTo>
                    <a:pt x="785622" y="218186"/>
                  </a:lnTo>
                  <a:close/>
                </a:path>
                <a:path w="1224915" h="742950">
                  <a:moveTo>
                    <a:pt x="793572" y="370484"/>
                  </a:moveTo>
                  <a:lnTo>
                    <a:pt x="789114" y="371233"/>
                  </a:lnTo>
                  <a:lnTo>
                    <a:pt x="785710" y="374980"/>
                  </a:lnTo>
                  <a:lnTo>
                    <a:pt x="791210" y="377228"/>
                  </a:lnTo>
                  <a:lnTo>
                    <a:pt x="793572" y="370484"/>
                  </a:lnTo>
                  <a:close/>
                </a:path>
                <a:path w="1224915" h="742950">
                  <a:moveTo>
                    <a:pt x="797610" y="632180"/>
                  </a:moveTo>
                  <a:lnTo>
                    <a:pt x="792810" y="630580"/>
                  </a:lnTo>
                  <a:lnTo>
                    <a:pt x="792810" y="624179"/>
                  </a:lnTo>
                  <a:lnTo>
                    <a:pt x="788822" y="629780"/>
                  </a:lnTo>
                  <a:lnTo>
                    <a:pt x="788022" y="633768"/>
                  </a:lnTo>
                  <a:lnTo>
                    <a:pt x="794410" y="636968"/>
                  </a:lnTo>
                  <a:lnTo>
                    <a:pt x="797610" y="632180"/>
                  </a:lnTo>
                  <a:close/>
                </a:path>
                <a:path w="1224915" h="742950">
                  <a:moveTo>
                    <a:pt x="802081" y="322084"/>
                  </a:moveTo>
                  <a:lnTo>
                    <a:pt x="799312" y="320179"/>
                  </a:lnTo>
                  <a:lnTo>
                    <a:pt x="790257" y="317690"/>
                  </a:lnTo>
                  <a:lnTo>
                    <a:pt x="790371" y="322084"/>
                  </a:lnTo>
                  <a:lnTo>
                    <a:pt x="794410" y="322084"/>
                  </a:lnTo>
                  <a:lnTo>
                    <a:pt x="802081" y="322084"/>
                  </a:lnTo>
                  <a:close/>
                </a:path>
                <a:path w="1224915" h="742950">
                  <a:moveTo>
                    <a:pt x="804913" y="324015"/>
                  </a:moveTo>
                  <a:lnTo>
                    <a:pt x="804418" y="323672"/>
                  </a:lnTo>
                  <a:lnTo>
                    <a:pt x="803046" y="323672"/>
                  </a:lnTo>
                  <a:lnTo>
                    <a:pt x="804913" y="324015"/>
                  </a:lnTo>
                  <a:close/>
                </a:path>
                <a:path w="1224915" h="742950">
                  <a:moveTo>
                    <a:pt x="808799" y="652957"/>
                  </a:moveTo>
                  <a:lnTo>
                    <a:pt x="803998" y="650557"/>
                  </a:lnTo>
                  <a:lnTo>
                    <a:pt x="801611" y="642569"/>
                  </a:lnTo>
                  <a:lnTo>
                    <a:pt x="796010" y="648957"/>
                  </a:lnTo>
                  <a:lnTo>
                    <a:pt x="800811" y="651357"/>
                  </a:lnTo>
                  <a:lnTo>
                    <a:pt x="803198" y="658545"/>
                  </a:lnTo>
                  <a:lnTo>
                    <a:pt x="808799" y="652957"/>
                  </a:lnTo>
                  <a:close/>
                </a:path>
                <a:path w="1224915" h="742950">
                  <a:moveTo>
                    <a:pt x="829183" y="484822"/>
                  </a:moveTo>
                  <a:lnTo>
                    <a:pt x="827608" y="480580"/>
                  </a:lnTo>
                  <a:lnTo>
                    <a:pt x="818388" y="482727"/>
                  </a:lnTo>
                  <a:lnTo>
                    <a:pt x="825360" y="487997"/>
                  </a:lnTo>
                  <a:lnTo>
                    <a:pt x="829183" y="484822"/>
                  </a:lnTo>
                  <a:close/>
                </a:path>
                <a:path w="1224915" h="742950">
                  <a:moveTo>
                    <a:pt x="831138" y="315671"/>
                  </a:moveTo>
                  <a:lnTo>
                    <a:pt x="826681" y="316382"/>
                  </a:lnTo>
                  <a:lnTo>
                    <a:pt x="823277" y="319938"/>
                  </a:lnTo>
                  <a:lnTo>
                    <a:pt x="828776" y="322084"/>
                  </a:lnTo>
                  <a:lnTo>
                    <a:pt x="831138" y="315671"/>
                  </a:lnTo>
                  <a:close/>
                </a:path>
                <a:path w="1224915" h="742950">
                  <a:moveTo>
                    <a:pt x="838365" y="687324"/>
                  </a:moveTo>
                  <a:lnTo>
                    <a:pt x="833577" y="686523"/>
                  </a:lnTo>
                  <a:lnTo>
                    <a:pt x="833577" y="680123"/>
                  </a:lnTo>
                  <a:lnTo>
                    <a:pt x="829576" y="684923"/>
                  </a:lnTo>
                  <a:lnTo>
                    <a:pt x="828776" y="688924"/>
                  </a:lnTo>
                  <a:lnTo>
                    <a:pt x="835177" y="692111"/>
                  </a:lnTo>
                  <a:lnTo>
                    <a:pt x="838365" y="687324"/>
                  </a:lnTo>
                  <a:close/>
                </a:path>
                <a:path w="1224915" h="742950">
                  <a:moveTo>
                    <a:pt x="844765" y="453148"/>
                  </a:moveTo>
                  <a:lnTo>
                    <a:pt x="835177" y="453148"/>
                  </a:lnTo>
                  <a:lnTo>
                    <a:pt x="836764" y="457949"/>
                  </a:lnTo>
                  <a:lnTo>
                    <a:pt x="831977" y="464337"/>
                  </a:lnTo>
                  <a:lnTo>
                    <a:pt x="840765" y="464337"/>
                  </a:lnTo>
                  <a:lnTo>
                    <a:pt x="839965" y="459549"/>
                  </a:lnTo>
                  <a:lnTo>
                    <a:pt x="844765" y="453148"/>
                  </a:lnTo>
                  <a:close/>
                </a:path>
                <a:path w="1224915" h="742950">
                  <a:moveTo>
                    <a:pt x="852373" y="298437"/>
                  </a:moveTo>
                  <a:lnTo>
                    <a:pt x="848055" y="298996"/>
                  </a:lnTo>
                  <a:lnTo>
                    <a:pt x="844499" y="302704"/>
                  </a:lnTo>
                  <a:lnTo>
                    <a:pt x="849553" y="305295"/>
                  </a:lnTo>
                  <a:lnTo>
                    <a:pt x="852373" y="298437"/>
                  </a:lnTo>
                  <a:close/>
                </a:path>
                <a:path w="1224915" h="742950">
                  <a:moveTo>
                    <a:pt x="867549" y="582269"/>
                  </a:moveTo>
                  <a:lnTo>
                    <a:pt x="863244" y="583018"/>
                  </a:lnTo>
                  <a:lnTo>
                    <a:pt x="859688" y="586765"/>
                  </a:lnTo>
                  <a:lnTo>
                    <a:pt x="864743" y="589013"/>
                  </a:lnTo>
                  <a:lnTo>
                    <a:pt x="867549" y="582269"/>
                  </a:lnTo>
                  <a:close/>
                </a:path>
                <a:path w="1224915" h="742950">
                  <a:moveTo>
                    <a:pt x="871131" y="200596"/>
                  </a:moveTo>
                  <a:lnTo>
                    <a:pt x="864743" y="201396"/>
                  </a:lnTo>
                  <a:lnTo>
                    <a:pt x="859942" y="202996"/>
                  </a:lnTo>
                  <a:lnTo>
                    <a:pt x="862342" y="209384"/>
                  </a:lnTo>
                  <a:lnTo>
                    <a:pt x="867943" y="208584"/>
                  </a:lnTo>
                  <a:lnTo>
                    <a:pt x="865543" y="204597"/>
                  </a:lnTo>
                  <a:lnTo>
                    <a:pt x="871131" y="200596"/>
                  </a:lnTo>
                  <a:close/>
                </a:path>
                <a:path w="1224915" h="742950">
                  <a:moveTo>
                    <a:pt x="881532" y="503504"/>
                  </a:moveTo>
                  <a:lnTo>
                    <a:pt x="879932" y="498703"/>
                  </a:lnTo>
                  <a:lnTo>
                    <a:pt x="875131" y="495503"/>
                  </a:lnTo>
                  <a:lnTo>
                    <a:pt x="871931" y="501904"/>
                  </a:lnTo>
                  <a:lnTo>
                    <a:pt x="874331" y="506691"/>
                  </a:lnTo>
                  <a:lnTo>
                    <a:pt x="879132" y="509892"/>
                  </a:lnTo>
                  <a:lnTo>
                    <a:pt x="881532" y="503504"/>
                  </a:lnTo>
                  <a:close/>
                </a:path>
                <a:path w="1224915" h="742950">
                  <a:moveTo>
                    <a:pt x="897509" y="513092"/>
                  </a:moveTo>
                  <a:lnTo>
                    <a:pt x="887920" y="516293"/>
                  </a:lnTo>
                  <a:lnTo>
                    <a:pt x="882319" y="520280"/>
                  </a:lnTo>
                  <a:lnTo>
                    <a:pt x="884720" y="527481"/>
                  </a:lnTo>
                  <a:lnTo>
                    <a:pt x="892721" y="524281"/>
                  </a:lnTo>
                  <a:lnTo>
                    <a:pt x="897509" y="519480"/>
                  </a:lnTo>
                  <a:lnTo>
                    <a:pt x="897509" y="513092"/>
                  </a:lnTo>
                  <a:close/>
                </a:path>
                <a:path w="1224915" h="742950">
                  <a:moveTo>
                    <a:pt x="906297" y="541858"/>
                  </a:moveTo>
                  <a:lnTo>
                    <a:pt x="903909" y="537870"/>
                  </a:lnTo>
                  <a:lnTo>
                    <a:pt x="902309" y="534670"/>
                  </a:lnTo>
                  <a:lnTo>
                    <a:pt x="900709" y="530669"/>
                  </a:lnTo>
                  <a:lnTo>
                    <a:pt x="892721" y="533069"/>
                  </a:lnTo>
                  <a:lnTo>
                    <a:pt x="892721" y="537870"/>
                  </a:lnTo>
                  <a:lnTo>
                    <a:pt x="897509" y="545058"/>
                  </a:lnTo>
                  <a:lnTo>
                    <a:pt x="900709" y="543458"/>
                  </a:lnTo>
                  <a:lnTo>
                    <a:pt x="903109" y="542658"/>
                  </a:lnTo>
                  <a:lnTo>
                    <a:pt x="906297" y="541858"/>
                  </a:lnTo>
                  <a:close/>
                </a:path>
                <a:path w="1224915" h="742950">
                  <a:moveTo>
                    <a:pt x="910297" y="501904"/>
                  </a:moveTo>
                  <a:lnTo>
                    <a:pt x="907376" y="497522"/>
                  </a:lnTo>
                  <a:lnTo>
                    <a:pt x="903706" y="501002"/>
                  </a:lnTo>
                  <a:lnTo>
                    <a:pt x="903325" y="504939"/>
                  </a:lnTo>
                  <a:lnTo>
                    <a:pt x="910297" y="501904"/>
                  </a:lnTo>
                  <a:close/>
                </a:path>
                <a:path w="1224915" h="742950">
                  <a:moveTo>
                    <a:pt x="913701" y="472490"/>
                  </a:moveTo>
                  <a:lnTo>
                    <a:pt x="911098" y="468337"/>
                  </a:lnTo>
                  <a:lnTo>
                    <a:pt x="908989" y="473506"/>
                  </a:lnTo>
                  <a:lnTo>
                    <a:pt x="903211" y="474332"/>
                  </a:lnTo>
                  <a:lnTo>
                    <a:pt x="898169" y="475754"/>
                  </a:lnTo>
                  <a:lnTo>
                    <a:pt x="898309" y="482727"/>
                  </a:lnTo>
                  <a:lnTo>
                    <a:pt x="905141" y="486206"/>
                  </a:lnTo>
                  <a:lnTo>
                    <a:pt x="910996" y="480618"/>
                  </a:lnTo>
                  <a:lnTo>
                    <a:pt x="913701" y="472490"/>
                  </a:lnTo>
                  <a:close/>
                </a:path>
                <a:path w="1224915" h="742950">
                  <a:moveTo>
                    <a:pt x="915695" y="371373"/>
                  </a:moveTo>
                  <a:lnTo>
                    <a:pt x="909497" y="370027"/>
                  </a:lnTo>
                  <a:lnTo>
                    <a:pt x="911098" y="374827"/>
                  </a:lnTo>
                  <a:lnTo>
                    <a:pt x="907097" y="375627"/>
                  </a:lnTo>
                  <a:lnTo>
                    <a:pt x="904709" y="373227"/>
                  </a:lnTo>
                  <a:lnTo>
                    <a:pt x="903109" y="368427"/>
                  </a:lnTo>
                  <a:lnTo>
                    <a:pt x="899109" y="370027"/>
                  </a:lnTo>
                  <a:lnTo>
                    <a:pt x="902309" y="375627"/>
                  </a:lnTo>
                  <a:lnTo>
                    <a:pt x="903909" y="384416"/>
                  </a:lnTo>
                  <a:lnTo>
                    <a:pt x="910297" y="383616"/>
                  </a:lnTo>
                  <a:lnTo>
                    <a:pt x="911301" y="380034"/>
                  </a:lnTo>
                  <a:lnTo>
                    <a:pt x="914692" y="375323"/>
                  </a:lnTo>
                  <a:lnTo>
                    <a:pt x="915695" y="371373"/>
                  </a:lnTo>
                  <a:close/>
                </a:path>
                <a:path w="1224915" h="742950">
                  <a:moveTo>
                    <a:pt x="996391" y="558342"/>
                  </a:moveTo>
                  <a:lnTo>
                    <a:pt x="989418" y="553847"/>
                  </a:lnTo>
                  <a:lnTo>
                    <a:pt x="990549" y="563740"/>
                  </a:lnTo>
                  <a:lnTo>
                    <a:pt x="994816" y="563448"/>
                  </a:lnTo>
                  <a:lnTo>
                    <a:pt x="996391" y="558342"/>
                  </a:lnTo>
                  <a:close/>
                </a:path>
                <a:path w="1224915" h="742950">
                  <a:moveTo>
                    <a:pt x="1015403" y="252196"/>
                  </a:moveTo>
                  <a:lnTo>
                    <a:pt x="1011097" y="252945"/>
                  </a:lnTo>
                  <a:lnTo>
                    <a:pt x="1007541" y="256692"/>
                  </a:lnTo>
                  <a:lnTo>
                    <a:pt x="1012596" y="258940"/>
                  </a:lnTo>
                  <a:lnTo>
                    <a:pt x="1015403" y="252196"/>
                  </a:lnTo>
                  <a:close/>
                </a:path>
                <a:path w="1224915" h="742950">
                  <a:moveTo>
                    <a:pt x="1026985" y="601802"/>
                  </a:moveTo>
                  <a:lnTo>
                    <a:pt x="1018984" y="595414"/>
                  </a:lnTo>
                  <a:lnTo>
                    <a:pt x="1021880" y="591566"/>
                  </a:lnTo>
                  <a:lnTo>
                    <a:pt x="1019289" y="592213"/>
                  </a:lnTo>
                  <a:lnTo>
                    <a:pt x="1015961" y="595858"/>
                  </a:lnTo>
                  <a:lnTo>
                    <a:pt x="1016596" y="601002"/>
                  </a:lnTo>
                  <a:lnTo>
                    <a:pt x="1026985" y="601802"/>
                  </a:lnTo>
                  <a:close/>
                </a:path>
                <a:path w="1224915" h="742950">
                  <a:moveTo>
                    <a:pt x="1042162" y="610590"/>
                  </a:moveTo>
                  <a:lnTo>
                    <a:pt x="1035773" y="611390"/>
                  </a:lnTo>
                  <a:lnTo>
                    <a:pt x="1030973" y="612990"/>
                  </a:lnTo>
                  <a:lnTo>
                    <a:pt x="1033373" y="619391"/>
                  </a:lnTo>
                  <a:lnTo>
                    <a:pt x="1038974" y="618591"/>
                  </a:lnTo>
                  <a:lnTo>
                    <a:pt x="1036574" y="614591"/>
                  </a:lnTo>
                  <a:lnTo>
                    <a:pt x="1042162" y="610590"/>
                  </a:lnTo>
                  <a:close/>
                </a:path>
                <a:path w="1224915" h="742950">
                  <a:moveTo>
                    <a:pt x="1051369" y="706488"/>
                  </a:moveTo>
                  <a:lnTo>
                    <a:pt x="1047064" y="707199"/>
                  </a:lnTo>
                  <a:lnTo>
                    <a:pt x="1043508" y="710755"/>
                  </a:lnTo>
                  <a:lnTo>
                    <a:pt x="1048562" y="712901"/>
                  </a:lnTo>
                  <a:lnTo>
                    <a:pt x="1051369" y="706488"/>
                  </a:lnTo>
                  <a:close/>
                </a:path>
                <a:path w="1224915" h="742950">
                  <a:moveTo>
                    <a:pt x="1054735" y="673773"/>
                  </a:moveTo>
                  <a:lnTo>
                    <a:pt x="1047762" y="668934"/>
                  </a:lnTo>
                  <a:lnTo>
                    <a:pt x="1048880" y="678942"/>
                  </a:lnTo>
                  <a:lnTo>
                    <a:pt x="1053160" y="678827"/>
                  </a:lnTo>
                  <a:lnTo>
                    <a:pt x="1054735" y="673773"/>
                  </a:lnTo>
                  <a:close/>
                </a:path>
                <a:path w="1224915" h="742950">
                  <a:moveTo>
                    <a:pt x="1072451" y="710946"/>
                  </a:moveTo>
                  <a:lnTo>
                    <a:pt x="1067841" y="708698"/>
                  </a:lnTo>
                  <a:lnTo>
                    <a:pt x="1062786" y="707351"/>
                  </a:lnTo>
                  <a:lnTo>
                    <a:pt x="1066939" y="710501"/>
                  </a:lnTo>
                  <a:lnTo>
                    <a:pt x="1072451" y="710946"/>
                  </a:lnTo>
                  <a:close/>
                </a:path>
                <a:path w="1224915" h="742950">
                  <a:moveTo>
                    <a:pt x="1078128" y="601002"/>
                  </a:moveTo>
                  <a:lnTo>
                    <a:pt x="1076528" y="595414"/>
                  </a:lnTo>
                  <a:lnTo>
                    <a:pt x="1069682" y="597039"/>
                  </a:lnTo>
                  <a:lnTo>
                    <a:pt x="1064844" y="597611"/>
                  </a:lnTo>
                  <a:lnTo>
                    <a:pt x="1062266" y="599681"/>
                  </a:lnTo>
                  <a:lnTo>
                    <a:pt x="1062151" y="605802"/>
                  </a:lnTo>
                  <a:lnTo>
                    <a:pt x="1067739" y="602602"/>
                  </a:lnTo>
                  <a:lnTo>
                    <a:pt x="1078128" y="601002"/>
                  </a:lnTo>
                  <a:close/>
                </a:path>
                <a:path w="1224915" h="742950">
                  <a:moveTo>
                    <a:pt x="1089825" y="713994"/>
                  </a:moveTo>
                  <a:lnTo>
                    <a:pt x="1085583" y="711631"/>
                  </a:lnTo>
                  <a:lnTo>
                    <a:pt x="1080528" y="718489"/>
                  </a:lnTo>
                  <a:lnTo>
                    <a:pt x="1089406" y="718604"/>
                  </a:lnTo>
                  <a:lnTo>
                    <a:pt x="1089825" y="713994"/>
                  </a:lnTo>
                  <a:close/>
                </a:path>
                <a:path w="1224915" h="742950">
                  <a:moveTo>
                    <a:pt x="1113294" y="620991"/>
                  </a:moveTo>
                  <a:lnTo>
                    <a:pt x="1110107" y="616991"/>
                  </a:lnTo>
                  <a:lnTo>
                    <a:pt x="1108506" y="609803"/>
                  </a:lnTo>
                  <a:lnTo>
                    <a:pt x="1103706" y="611390"/>
                  </a:lnTo>
                  <a:lnTo>
                    <a:pt x="1106906" y="615391"/>
                  </a:lnTo>
                  <a:lnTo>
                    <a:pt x="1108506" y="622579"/>
                  </a:lnTo>
                  <a:lnTo>
                    <a:pt x="1113294" y="620991"/>
                  </a:lnTo>
                  <a:close/>
                </a:path>
                <a:path w="1224915" h="742950">
                  <a:moveTo>
                    <a:pt x="1120000" y="627341"/>
                  </a:moveTo>
                  <a:lnTo>
                    <a:pt x="1114793" y="627075"/>
                  </a:lnTo>
                  <a:lnTo>
                    <a:pt x="1111237" y="629361"/>
                  </a:lnTo>
                  <a:lnTo>
                    <a:pt x="1118095" y="632180"/>
                  </a:lnTo>
                  <a:lnTo>
                    <a:pt x="1120000" y="627341"/>
                  </a:lnTo>
                  <a:close/>
                </a:path>
                <a:path w="1224915" h="742950">
                  <a:moveTo>
                    <a:pt x="1224800" y="629767"/>
                  </a:moveTo>
                  <a:lnTo>
                    <a:pt x="1220495" y="630478"/>
                  </a:lnTo>
                  <a:lnTo>
                    <a:pt x="1216926" y="634034"/>
                  </a:lnTo>
                  <a:lnTo>
                    <a:pt x="1221994" y="636168"/>
                  </a:lnTo>
                  <a:lnTo>
                    <a:pt x="1224800" y="62976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961348" y="9139668"/>
              <a:ext cx="1182370" cy="1147445"/>
            </a:xfrm>
            <a:custGeom>
              <a:avLst/>
              <a:gdLst/>
              <a:ahLst/>
              <a:cxnLst/>
              <a:rect l="l" t="t" r="r" b="b"/>
              <a:pathLst>
                <a:path w="1182369" h="1147445">
                  <a:moveTo>
                    <a:pt x="9893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304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83" y="254533"/>
                  </a:lnTo>
                  <a:lnTo>
                    <a:pt x="9893" y="248551"/>
                  </a:lnTo>
                  <a:close/>
                </a:path>
                <a:path w="1182369" h="1147445">
                  <a:moveTo>
                    <a:pt x="29870" y="518693"/>
                  </a:moveTo>
                  <a:lnTo>
                    <a:pt x="25069" y="517893"/>
                  </a:lnTo>
                  <a:lnTo>
                    <a:pt x="25069" y="511505"/>
                  </a:lnTo>
                  <a:lnTo>
                    <a:pt x="21082" y="516293"/>
                  </a:lnTo>
                  <a:lnTo>
                    <a:pt x="20281" y="520293"/>
                  </a:lnTo>
                  <a:lnTo>
                    <a:pt x="26670" y="523481"/>
                  </a:lnTo>
                  <a:lnTo>
                    <a:pt x="29870" y="518693"/>
                  </a:lnTo>
                  <a:close/>
                </a:path>
                <a:path w="1182369" h="1147445">
                  <a:moveTo>
                    <a:pt x="66636" y="560247"/>
                  </a:moveTo>
                  <a:lnTo>
                    <a:pt x="63030" y="557085"/>
                  </a:lnTo>
                  <a:lnTo>
                    <a:pt x="59944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511" y="554405"/>
                  </a:lnTo>
                  <a:lnTo>
                    <a:pt x="59334" y="559447"/>
                  </a:lnTo>
                  <a:lnTo>
                    <a:pt x="63030" y="562698"/>
                  </a:lnTo>
                  <a:lnTo>
                    <a:pt x="66636" y="560247"/>
                  </a:lnTo>
                  <a:close/>
                </a:path>
                <a:path w="1182369" h="1147445">
                  <a:moveTo>
                    <a:pt x="72453" y="566699"/>
                  </a:moveTo>
                  <a:lnTo>
                    <a:pt x="68237" y="569048"/>
                  </a:lnTo>
                  <a:lnTo>
                    <a:pt x="62788" y="569620"/>
                  </a:lnTo>
                  <a:lnTo>
                    <a:pt x="60642" y="576033"/>
                  </a:lnTo>
                  <a:lnTo>
                    <a:pt x="61493" y="580961"/>
                  </a:lnTo>
                  <a:lnTo>
                    <a:pt x="65036" y="577037"/>
                  </a:lnTo>
                  <a:lnTo>
                    <a:pt x="68008" y="572185"/>
                  </a:lnTo>
                  <a:lnTo>
                    <a:pt x="71424" y="568248"/>
                  </a:lnTo>
                  <a:lnTo>
                    <a:pt x="72453" y="566699"/>
                  </a:lnTo>
                  <a:close/>
                </a:path>
                <a:path w="1182369" h="1147445">
                  <a:moveTo>
                    <a:pt x="104990" y="659358"/>
                  </a:moveTo>
                  <a:lnTo>
                    <a:pt x="99402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1003" y="674535"/>
                  </a:lnTo>
                  <a:lnTo>
                    <a:pt x="102603" y="668947"/>
                  </a:lnTo>
                  <a:lnTo>
                    <a:pt x="104990" y="659358"/>
                  </a:lnTo>
                  <a:close/>
                </a:path>
                <a:path w="1182369" h="1147445">
                  <a:moveTo>
                    <a:pt x="116179" y="566648"/>
                  </a:moveTo>
                  <a:lnTo>
                    <a:pt x="113258" y="562267"/>
                  </a:lnTo>
                  <a:lnTo>
                    <a:pt x="109588" y="565746"/>
                  </a:lnTo>
                  <a:lnTo>
                    <a:pt x="109220" y="569683"/>
                  </a:lnTo>
                  <a:lnTo>
                    <a:pt x="116179" y="566648"/>
                  </a:lnTo>
                  <a:close/>
                </a:path>
                <a:path w="1182369" h="1147445">
                  <a:moveTo>
                    <a:pt x="119849" y="229247"/>
                  </a:moveTo>
                  <a:lnTo>
                    <a:pt x="119176" y="224383"/>
                  </a:lnTo>
                  <a:lnTo>
                    <a:pt x="115811" y="221602"/>
                  </a:lnTo>
                  <a:lnTo>
                    <a:pt x="113792" y="228574"/>
                  </a:lnTo>
                  <a:lnTo>
                    <a:pt x="119849" y="229247"/>
                  </a:lnTo>
                  <a:close/>
                </a:path>
                <a:path w="1182369" h="1147445">
                  <a:moveTo>
                    <a:pt x="155346" y="381228"/>
                  </a:moveTo>
                  <a:lnTo>
                    <a:pt x="152946" y="376428"/>
                  </a:lnTo>
                  <a:lnTo>
                    <a:pt x="148945" y="373240"/>
                  </a:lnTo>
                  <a:lnTo>
                    <a:pt x="145757" y="379628"/>
                  </a:lnTo>
                  <a:lnTo>
                    <a:pt x="148158" y="384429"/>
                  </a:lnTo>
                  <a:lnTo>
                    <a:pt x="152946" y="387616"/>
                  </a:lnTo>
                  <a:lnTo>
                    <a:pt x="155346" y="381228"/>
                  </a:lnTo>
                  <a:close/>
                </a:path>
                <a:path w="1182369" h="1147445">
                  <a:moveTo>
                    <a:pt x="177723" y="382828"/>
                  </a:moveTo>
                  <a:lnTo>
                    <a:pt x="172923" y="382028"/>
                  </a:lnTo>
                  <a:lnTo>
                    <a:pt x="166535" y="378028"/>
                  </a:lnTo>
                  <a:lnTo>
                    <a:pt x="163334" y="382828"/>
                  </a:lnTo>
                  <a:lnTo>
                    <a:pt x="168935" y="383628"/>
                  </a:lnTo>
                  <a:lnTo>
                    <a:pt x="175323" y="386816"/>
                  </a:lnTo>
                  <a:lnTo>
                    <a:pt x="177723" y="382828"/>
                  </a:lnTo>
                  <a:close/>
                </a:path>
                <a:path w="1182369" h="1147445">
                  <a:moveTo>
                    <a:pt x="180416" y="273748"/>
                  </a:moveTo>
                  <a:lnTo>
                    <a:pt x="177723" y="278130"/>
                  </a:lnTo>
                  <a:lnTo>
                    <a:pt x="178625" y="282956"/>
                  </a:lnTo>
                  <a:lnTo>
                    <a:pt x="180124" y="278422"/>
                  </a:lnTo>
                  <a:lnTo>
                    <a:pt x="180416" y="273748"/>
                  </a:lnTo>
                  <a:close/>
                </a:path>
                <a:path w="1182369" h="1147445">
                  <a:moveTo>
                    <a:pt x="189712" y="597814"/>
                  </a:moveTo>
                  <a:lnTo>
                    <a:pt x="186791" y="593432"/>
                  </a:lnTo>
                  <a:lnTo>
                    <a:pt x="183121" y="596912"/>
                  </a:lnTo>
                  <a:lnTo>
                    <a:pt x="182740" y="600849"/>
                  </a:lnTo>
                  <a:lnTo>
                    <a:pt x="189712" y="597814"/>
                  </a:lnTo>
                  <a:close/>
                </a:path>
                <a:path w="1182369" h="1147445">
                  <a:moveTo>
                    <a:pt x="199301" y="545071"/>
                  </a:moveTo>
                  <a:lnTo>
                    <a:pt x="196380" y="540346"/>
                  </a:lnTo>
                  <a:lnTo>
                    <a:pt x="192709" y="543864"/>
                  </a:lnTo>
                  <a:lnTo>
                    <a:pt x="192328" y="547992"/>
                  </a:lnTo>
                  <a:lnTo>
                    <a:pt x="199301" y="545071"/>
                  </a:lnTo>
                  <a:close/>
                </a:path>
                <a:path w="1182369" h="1147445">
                  <a:moveTo>
                    <a:pt x="240004" y="543750"/>
                  </a:moveTo>
                  <a:lnTo>
                    <a:pt x="235165" y="545363"/>
                  </a:lnTo>
                  <a:lnTo>
                    <a:pt x="230784" y="548030"/>
                  </a:lnTo>
                  <a:lnTo>
                    <a:pt x="236067" y="547458"/>
                  </a:lnTo>
                  <a:lnTo>
                    <a:pt x="240004" y="543750"/>
                  </a:lnTo>
                  <a:close/>
                </a:path>
                <a:path w="1182369" h="1147445">
                  <a:moveTo>
                    <a:pt x="244856" y="406806"/>
                  </a:moveTo>
                  <a:lnTo>
                    <a:pt x="239268" y="406006"/>
                  </a:lnTo>
                  <a:lnTo>
                    <a:pt x="240055" y="399605"/>
                  </a:lnTo>
                  <a:lnTo>
                    <a:pt x="236067" y="404406"/>
                  </a:lnTo>
                  <a:lnTo>
                    <a:pt x="235267" y="408393"/>
                  </a:lnTo>
                  <a:lnTo>
                    <a:pt x="241655" y="411594"/>
                  </a:lnTo>
                  <a:lnTo>
                    <a:pt x="244856" y="406806"/>
                  </a:lnTo>
                  <a:close/>
                </a:path>
                <a:path w="1182369" h="1147445">
                  <a:moveTo>
                    <a:pt x="256044" y="454748"/>
                  </a:moveTo>
                  <a:lnTo>
                    <a:pt x="253644" y="450761"/>
                  </a:lnTo>
                  <a:lnTo>
                    <a:pt x="248856" y="447560"/>
                  </a:lnTo>
                  <a:lnTo>
                    <a:pt x="245656" y="453961"/>
                  </a:lnTo>
                  <a:lnTo>
                    <a:pt x="248056" y="458749"/>
                  </a:lnTo>
                  <a:lnTo>
                    <a:pt x="252844" y="461949"/>
                  </a:lnTo>
                  <a:lnTo>
                    <a:pt x="256044" y="454748"/>
                  </a:lnTo>
                  <a:close/>
                </a:path>
                <a:path w="1182369" h="1147445">
                  <a:moveTo>
                    <a:pt x="258445" y="394017"/>
                  </a:moveTo>
                  <a:lnTo>
                    <a:pt x="253644" y="393217"/>
                  </a:lnTo>
                  <a:lnTo>
                    <a:pt x="254444" y="386816"/>
                  </a:lnTo>
                  <a:lnTo>
                    <a:pt x="249656" y="391617"/>
                  </a:lnTo>
                  <a:lnTo>
                    <a:pt x="248856" y="395617"/>
                  </a:lnTo>
                  <a:lnTo>
                    <a:pt x="255244" y="398805"/>
                  </a:lnTo>
                  <a:lnTo>
                    <a:pt x="258445" y="394017"/>
                  </a:lnTo>
                  <a:close/>
                </a:path>
                <a:path w="1182369" h="1147445">
                  <a:moveTo>
                    <a:pt x="276783" y="529259"/>
                  </a:moveTo>
                  <a:lnTo>
                    <a:pt x="272834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93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45" y="533082"/>
                  </a:lnTo>
                  <a:lnTo>
                    <a:pt x="264629" y="530910"/>
                  </a:lnTo>
                  <a:lnTo>
                    <a:pt x="272135" y="530682"/>
                  </a:lnTo>
                  <a:lnTo>
                    <a:pt x="276783" y="529259"/>
                  </a:lnTo>
                  <a:close/>
                </a:path>
                <a:path w="1182369" h="1147445">
                  <a:moveTo>
                    <a:pt x="279222" y="464350"/>
                  </a:moveTo>
                  <a:lnTo>
                    <a:pt x="272834" y="458749"/>
                  </a:lnTo>
                  <a:lnTo>
                    <a:pt x="270433" y="463550"/>
                  </a:lnTo>
                  <a:lnTo>
                    <a:pt x="262445" y="465937"/>
                  </a:lnTo>
                  <a:lnTo>
                    <a:pt x="268833" y="470738"/>
                  </a:lnTo>
                  <a:lnTo>
                    <a:pt x="271233" y="466737"/>
                  </a:lnTo>
                  <a:lnTo>
                    <a:pt x="279222" y="464350"/>
                  </a:lnTo>
                  <a:close/>
                </a:path>
                <a:path w="1182369" h="1147445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25" y="681634"/>
                  </a:lnTo>
                  <a:lnTo>
                    <a:pt x="276669" y="683437"/>
                  </a:lnTo>
                  <a:lnTo>
                    <a:pt x="280022" y="686523"/>
                  </a:lnTo>
                  <a:lnTo>
                    <a:pt x="283413" y="684009"/>
                  </a:lnTo>
                  <a:lnTo>
                    <a:pt x="289217" y="682536"/>
                  </a:lnTo>
                  <a:lnTo>
                    <a:pt x="292608" y="680453"/>
                  </a:lnTo>
                  <a:close/>
                </a:path>
                <a:path w="1182369" h="1147445">
                  <a:moveTo>
                    <a:pt x="298234" y="160832"/>
                  </a:moveTo>
                  <a:lnTo>
                    <a:pt x="292011" y="162242"/>
                  </a:lnTo>
                  <a:lnTo>
                    <a:pt x="294411" y="165442"/>
                  </a:lnTo>
                  <a:lnTo>
                    <a:pt x="294487" y="175387"/>
                  </a:lnTo>
                  <a:lnTo>
                    <a:pt x="297408" y="169532"/>
                  </a:lnTo>
                  <a:lnTo>
                    <a:pt x="298234" y="160832"/>
                  </a:lnTo>
                  <a:close/>
                </a:path>
                <a:path w="1182369" h="1147445">
                  <a:moveTo>
                    <a:pt x="302399" y="585025"/>
                  </a:moveTo>
                  <a:lnTo>
                    <a:pt x="298919" y="578840"/>
                  </a:lnTo>
                  <a:lnTo>
                    <a:pt x="296710" y="582333"/>
                  </a:lnTo>
                  <a:lnTo>
                    <a:pt x="297345" y="587159"/>
                  </a:lnTo>
                  <a:lnTo>
                    <a:pt x="302399" y="585025"/>
                  </a:lnTo>
                  <a:close/>
                </a:path>
                <a:path w="1182369" h="1147445">
                  <a:moveTo>
                    <a:pt x="315188" y="524281"/>
                  </a:moveTo>
                  <a:lnTo>
                    <a:pt x="310388" y="522693"/>
                  </a:lnTo>
                  <a:lnTo>
                    <a:pt x="303199" y="519493"/>
                  </a:lnTo>
                  <a:lnTo>
                    <a:pt x="300799" y="524281"/>
                  </a:lnTo>
                  <a:lnTo>
                    <a:pt x="306400" y="525081"/>
                  </a:lnTo>
                  <a:lnTo>
                    <a:pt x="312788" y="528281"/>
                  </a:lnTo>
                  <a:lnTo>
                    <a:pt x="315188" y="524281"/>
                  </a:lnTo>
                  <a:close/>
                </a:path>
                <a:path w="1182369" h="1147445">
                  <a:moveTo>
                    <a:pt x="316788" y="468337"/>
                  </a:moveTo>
                  <a:lnTo>
                    <a:pt x="312851" y="462165"/>
                  </a:lnTo>
                  <a:lnTo>
                    <a:pt x="310489" y="465645"/>
                  </a:lnTo>
                  <a:lnTo>
                    <a:pt x="311277" y="470471"/>
                  </a:lnTo>
                  <a:lnTo>
                    <a:pt x="316788" y="468337"/>
                  </a:lnTo>
                  <a:close/>
                </a:path>
                <a:path w="1182369" h="1147445">
                  <a:moveTo>
                    <a:pt x="323176" y="164642"/>
                  </a:moveTo>
                  <a:lnTo>
                    <a:pt x="320776" y="158242"/>
                  </a:lnTo>
                  <a:lnTo>
                    <a:pt x="318389" y="155054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88" y="159842"/>
                  </a:lnTo>
                  <a:lnTo>
                    <a:pt x="323176" y="164642"/>
                  </a:lnTo>
                  <a:close/>
                </a:path>
                <a:path w="1182369" h="1147445">
                  <a:moveTo>
                    <a:pt x="331165" y="4000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89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39" y="20929"/>
                  </a:lnTo>
                  <a:lnTo>
                    <a:pt x="316788" y="27978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65" y="4000"/>
                  </a:lnTo>
                  <a:close/>
                </a:path>
                <a:path w="1182369" h="1147445">
                  <a:moveTo>
                    <a:pt x="365480" y="534619"/>
                  </a:moveTo>
                  <a:lnTo>
                    <a:pt x="360641" y="536371"/>
                  </a:lnTo>
                  <a:lnTo>
                    <a:pt x="356260" y="538886"/>
                  </a:lnTo>
                  <a:lnTo>
                    <a:pt x="361543" y="537870"/>
                  </a:lnTo>
                  <a:lnTo>
                    <a:pt x="365480" y="534619"/>
                  </a:lnTo>
                  <a:close/>
                </a:path>
                <a:path w="1182369" h="1147445">
                  <a:moveTo>
                    <a:pt x="367931" y="452361"/>
                  </a:moveTo>
                  <a:lnTo>
                    <a:pt x="361543" y="446760"/>
                  </a:lnTo>
                  <a:lnTo>
                    <a:pt x="359143" y="451561"/>
                  </a:lnTo>
                  <a:lnTo>
                    <a:pt x="351155" y="453961"/>
                  </a:lnTo>
                  <a:lnTo>
                    <a:pt x="357543" y="458749"/>
                  </a:lnTo>
                  <a:lnTo>
                    <a:pt x="359943" y="454748"/>
                  </a:lnTo>
                  <a:lnTo>
                    <a:pt x="367931" y="452361"/>
                  </a:lnTo>
                  <a:close/>
                </a:path>
                <a:path w="1182369" h="1147445">
                  <a:moveTo>
                    <a:pt x="391045" y="555396"/>
                  </a:moveTo>
                  <a:lnTo>
                    <a:pt x="386219" y="557149"/>
                  </a:lnTo>
                  <a:lnTo>
                    <a:pt x="381838" y="559663"/>
                  </a:lnTo>
                  <a:lnTo>
                    <a:pt x="387121" y="558647"/>
                  </a:lnTo>
                  <a:lnTo>
                    <a:pt x="391045" y="555396"/>
                  </a:lnTo>
                  <a:close/>
                </a:path>
                <a:path w="1182369" h="1147445">
                  <a:moveTo>
                    <a:pt x="396709" y="466737"/>
                  </a:moveTo>
                  <a:lnTo>
                    <a:pt x="394119" y="462356"/>
                  </a:lnTo>
                  <a:lnTo>
                    <a:pt x="390410" y="465848"/>
                  </a:lnTo>
                  <a:lnTo>
                    <a:pt x="389851" y="469773"/>
                  </a:lnTo>
                  <a:lnTo>
                    <a:pt x="396709" y="466737"/>
                  </a:lnTo>
                  <a:close/>
                </a:path>
                <a:path w="1182369" h="1147445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98" y="428383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182369" h="1147445">
                  <a:moveTo>
                    <a:pt x="439864" y="544271"/>
                  </a:moveTo>
                  <a:lnTo>
                    <a:pt x="434263" y="543471"/>
                  </a:lnTo>
                  <a:lnTo>
                    <a:pt x="427875" y="540270"/>
                  </a:lnTo>
                  <a:lnTo>
                    <a:pt x="425475" y="544271"/>
                  </a:lnTo>
                  <a:lnTo>
                    <a:pt x="431076" y="545071"/>
                  </a:lnTo>
                  <a:lnTo>
                    <a:pt x="437464" y="548259"/>
                  </a:lnTo>
                  <a:lnTo>
                    <a:pt x="439864" y="544271"/>
                  </a:lnTo>
                  <a:close/>
                </a:path>
                <a:path w="1182369" h="1147445">
                  <a:moveTo>
                    <a:pt x="463042" y="361251"/>
                  </a:moveTo>
                  <a:lnTo>
                    <a:pt x="458241" y="360451"/>
                  </a:lnTo>
                  <a:lnTo>
                    <a:pt x="459041" y="354050"/>
                  </a:lnTo>
                  <a:lnTo>
                    <a:pt x="454253" y="358851"/>
                  </a:lnTo>
                  <a:lnTo>
                    <a:pt x="453453" y="362839"/>
                  </a:lnTo>
                  <a:lnTo>
                    <a:pt x="459841" y="366039"/>
                  </a:lnTo>
                  <a:lnTo>
                    <a:pt x="463042" y="361251"/>
                  </a:lnTo>
                  <a:close/>
                </a:path>
                <a:path w="1182369" h="1147445">
                  <a:moveTo>
                    <a:pt x="464642" y="656158"/>
                  </a:moveTo>
                  <a:lnTo>
                    <a:pt x="459841" y="655358"/>
                  </a:lnTo>
                  <a:lnTo>
                    <a:pt x="460641" y="648169"/>
                  </a:lnTo>
                  <a:lnTo>
                    <a:pt x="455853" y="653757"/>
                  </a:lnTo>
                  <a:lnTo>
                    <a:pt x="455053" y="657758"/>
                  </a:lnTo>
                  <a:lnTo>
                    <a:pt x="461441" y="660958"/>
                  </a:lnTo>
                  <a:lnTo>
                    <a:pt x="464642" y="656158"/>
                  </a:lnTo>
                  <a:close/>
                </a:path>
                <a:path w="1182369" h="1147445">
                  <a:moveTo>
                    <a:pt x="467829" y="544271"/>
                  </a:moveTo>
                  <a:lnTo>
                    <a:pt x="464235" y="538086"/>
                  </a:lnTo>
                  <a:lnTo>
                    <a:pt x="461848" y="541566"/>
                  </a:lnTo>
                  <a:lnTo>
                    <a:pt x="462445" y="546404"/>
                  </a:lnTo>
                  <a:lnTo>
                    <a:pt x="467829" y="544271"/>
                  </a:lnTo>
                  <a:close/>
                </a:path>
                <a:path w="1182369" h="1147445">
                  <a:moveTo>
                    <a:pt x="515620" y="481291"/>
                  </a:moveTo>
                  <a:lnTo>
                    <a:pt x="508901" y="482625"/>
                  </a:lnTo>
                  <a:lnTo>
                    <a:pt x="500811" y="487413"/>
                  </a:lnTo>
                  <a:lnTo>
                    <a:pt x="505396" y="491515"/>
                  </a:lnTo>
                  <a:lnTo>
                    <a:pt x="506196" y="491515"/>
                  </a:lnTo>
                  <a:lnTo>
                    <a:pt x="506996" y="487527"/>
                  </a:lnTo>
                  <a:lnTo>
                    <a:pt x="515620" y="481291"/>
                  </a:lnTo>
                  <a:close/>
                </a:path>
                <a:path w="1182369" h="1147445">
                  <a:moveTo>
                    <a:pt x="530174" y="464350"/>
                  </a:moveTo>
                  <a:lnTo>
                    <a:pt x="526237" y="458050"/>
                  </a:lnTo>
                  <a:lnTo>
                    <a:pt x="523875" y="461352"/>
                  </a:lnTo>
                  <a:lnTo>
                    <a:pt x="524662" y="466140"/>
                  </a:lnTo>
                  <a:lnTo>
                    <a:pt x="530174" y="464350"/>
                  </a:lnTo>
                  <a:close/>
                </a:path>
                <a:path w="1182369" h="1147445">
                  <a:moveTo>
                    <a:pt x="530174" y="437972"/>
                  </a:moveTo>
                  <a:lnTo>
                    <a:pt x="526237" y="431787"/>
                  </a:lnTo>
                  <a:lnTo>
                    <a:pt x="523875" y="435279"/>
                  </a:lnTo>
                  <a:lnTo>
                    <a:pt x="524662" y="440105"/>
                  </a:lnTo>
                  <a:lnTo>
                    <a:pt x="530174" y="437972"/>
                  </a:lnTo>
                  <a:close/>
                </a:path>
                <a:path w="1182369" h="1147445">
                  <a:moveTo>
                    <a:pt x="549351" y="526681"/>
                  </a:moveTo>
                  <a:lnTo>
                    <a:pt x="545871" y="520395"/>
                  </a:lnTo>
                  <a:lnTo>
                    <a:pt x="543661" y="523684"/>
                  </a:lnTo>
                  <a:lnTo>
                    <a:pt x="544296" y="528485"/>
                  </a:lnTo>
                  <a:lnTo>
                    <a:pt x="549351" y="526681"/>
                  </a:lnTo>
                  <a:close/>
                </a:path>
                <a:path w="1182369" h="1147445">
                  <a:moveTo>
                    <a:pt x="567740" y="1138085"/>
                  </a:moveTo>
                  <a:lnTo>
                    <a:pt x="562140" y="1134884"/>
                  </a:lnTo>
                  <a:lnTo>
                    <a:pt x="562940" y="1129296"/>
                  </a:lnTo>
                  <a:lnTo>
                    <a:pt x="558152" y="1126096"/>
                  </a:lnTo>
                  <a:lnTo>
                    <a:pt x="558558" y="1134833"/>
                  </a:lnTo>
                  <a:lnTo>
                    <a:pt x="553046" y="1140879"/>
                  </a:lnTo>
                  <a:lnTo>
                    <a:pt x="547700" y="1146327"/>
                  </a:lnTo>
                  <a:lnTo>
                    <a:pt x="547814" y="1147343"/>
                  </a:lnTo>
                  <a:lnTo>
                    <a:pt x="554494" y="1147343"/>
                  </a:lnTo>
                  <a:lnTo>
                    <a:pt x="554951" y="1146873"/>
                  </a:lnTo>
                  <a:lnTo>
                    <a:pt x="559739" y="1138885"/>
                  </a:lnTo>
                  <a:lnTo>
                    <a:pt x="567740" y="1138085"/>
                  </a:lnTo>
                  <a:close/>
                </a:path>
                <a:path w="1182369" h="1147445">
                  <a:moveTo>
                    <a:pt x="583717" y="589026"/>
                  </a:moveTo>
                  <a:lnTo>
                    <a:pt x="578129" y="587425"/>
                  </a:lnTo>
                  <a:lnTo>
                    <a:pt x="571728" y="584225"/>
                  </a:lnTo>
                  <a:lnTo>
                    <a:pt x="569341" y="589026"/>
                  </a:lnTo>
                  <a:lnTo>
                    <a:pt x="574929" y="589826"/>
                  </a:lnTo>
                  <a:lnTo>
                    <a:pt x="581329" y="593013"/>
                  </a:lnTo>
                  <a:lnTo>
                    <a:pt x="583717" y="589026"/>
                  </a:lnTo>
                  <a:close/>
                </a:path>
                <a:path w="1182369" h="1147445">
                  <a:moveTo>
                    <a:pt x="600506" y="295706"/>
                  </a:moveTo>
                  <a:lnTo>
                    <a:pt x="596569" y="289077"/>
                  </a:lnTo>
                  <a:lnTo>
                    <a:pt x="594207" y="292417"/>
                  </a:lnTo>
                  <a:lnTo>
                    <a:pt x="594995" y="297395"/>
                  </a:lnTo>
                  <a:lnTo>
                    <a:pt x="600506" y="295706"/>
                  </a:lnTo>
                  <a:close/>
                </a:path>
                <a:path w="1182369" h="1147445">
                  <a:moveTo>
                    <a:pt x="611695" y="588225"/>
                  </a:moveTo>
                  <a:lnTo>
                    <a:pt x="606894" y="587425"/>
                  </a:lnTo>
                  <a:lnTo>
                    <a:pt x="599706" y="584225"/>
                  </a:lnTo>
                  <a:lnTo>
                    <a:pt x="597306" y="588225"/>
                  </a:lnTo>
                  <a:lnTo>
                    <a:pt x="602907" y="589026"/>
                  </a:lnTo>
                  <a:lnTo>
                    <a:pt x="609295" y="592226"/>
                  </a:lnTo>
                  <a:lnTo>
                    <a:pt x="611695" y="588225"/>
                  </a:lnTo>
                  <a:close/>
                </a:path>
                <a:path w="1182369" h="1147445">
                  <a:moveTo>
                    <a:pt x="634072" y="448360"/>
                  </a:moveTo>
                  <a:lnTo>
                    <a:pt x="631863" y="445198"/>
                  </a:lnTo>
                  <a:lnTo>
                    <a:pt x="630174" y="439864"/>
                  </a:lnTo>
                  <a:lnTo>
                    <a:pt x="627443" y="436778"/>
                  </a:lnTo>
                  <a:lnTo>
                    <a:pt x="622084" y="440372"/>
                  </a:lnTo>
                  <a:lnTo>
                    <a:pt x="625284" y="441172"/>
                  </a:lnTo>
                  <a:lnTo>
                    <a:pt x="626884" y="441972"/>
                  </a:lnTo>
                  <a:lnTo>
                    <a:pt x="625284" y="445160"/>
                  </a:lnTo>
                  <a:lnTo>
                    <a:pt x="622084" y="445160"/>
                  </a:lnTo>
                  <a:lnTo>
                    <a:pt x="617283" y="442760"/>
                  </a:lnTo>
                  <a:lnTo>
                    <a:pt x="615696" y="446760"/>
                  </a:lnTo>
                  <a:lnTo>
                    <a:pt x="622084" y="448360"/>
                  </a:lnTo>
                  <a:lnTo>
                    <a:pt x="630872" y="453161"/>
                  </a:lnTo>
                  <a:lnTo>
                    <a:pt x="634072" y="448360"/>
                  </a:lnTo>
                  <a:close/>
                </a:path>
                <a:path w="1182369" h="1147445">
                  <a:moveTo>
                    <a:pt x="654050" y="549859"/>
                  </a:moveTo>
                  <a:lnTo>
                    <a:pt x="649262" y="547458"/>
                  </a:lnTo>
                  <a:lnTo>
                    <a:pt x="646861" y="539470"/>
                  </a:lnTo>
                  <a:lnTo>
                    <a:pt x="641261" y="545871"/>
                  </a:lnTo>
                  <a:lnTo>
                    <a:pt x="646061" y="548259"/>
                  </a:lnTo>
                  <a:lnTo>
                    <a:pt x="648462" y="555459"/>
                  </a:lnTo>
                  <a:lnTo>
                    <a:pt x="654050" y="549859"/>
                  </a:lnTo>
                  <a:close/>
                </a:path>
                <a:path w="1182369" h="1147445">
                  <a:moveTo>
                    <a:pt x="656221" y="1009015"/>
                  </a:moveTo>
                  <a:lnTo>
                    <a:pt x="652449" y="1011809"/>
                  </a:lnTo>
                  <a:lnTo>
                    <a:pt x="647014" y="1012380"/>
                  </a:lnTo>
                  <a:lnTo>
                    <a:pt x="644855" y="1018806"/>
                  </a:lnTo>
                  <a:lnTo>
                    <a:pt x="645706" y="1023721"/>
                  </a:lnTo>
                  <a:lnTo>
                    <a:pt x="649262" y="1019797"/>
                  </a:lnTo>
                  <a:lnTo>
                    <a:pt x="651776" y="1014501"/>
                  </a:lnTo>
                  <a:lnTo>
                    <a:pt x="655053" y="1010412"/>
                  </a:lnTo>
                  <a:lnTo>
                    <a:pt x="656221" y="1009015"/>
                  </a:lnTo>
                  <a:close/>
                </a:path>
                <a:path w="1182369" h="1147445">
                  <a:moveTo>
                    <a:pt x="713701" y="520039"/>
                  </a:moveTo>
                  <a:lnTo>
                    <a:pt x="713092" y="512292"/>
                  </a:lnTo>
                  <a:lnTo>
                    <a:pt x="708139" y="505155"/>
                  </a:lnTo>
                  <a:lnTo>
                    <a:pt x="702805" y="504304"/>
                  </a:lnTo>
                  <a:lnTo>
                    <a:pt x="705434" y="509308"/>
                  </a:lnTo>
                  <a:lnTo>
                    <a:pt x="702310" y="513791"/>
                  </a:lnTo>
                  <a:lnTo>
                    <a:pt x="700214" y="518134"/>
                  </a:lnTo>
                  <a:lnTo>
                    <a:pt x="706005" y="522693"/>
                  </a:lnTo>
                  <a:lnTo>
                    <a:pt x="713701" y="520039"/>
                  </a:lnTo>
                  <a:close/>
                </a:path>
                <a:path w="1182369" h="1147445">
                  <a:moveTo>
                    <a:pt x="714730" y="688860"/>
                  </a:moveTo>
                  <a:lnTo>
                    <a:pt x="709891" y="690626"/>
                  </a:lnTo>
                  <a:lnTo>
                    <a:pt x="705510" y="693127"/>
                  </a:lnTo>
                  <a:lnTo>
                    <a:pt x="710793" y="692124"/>
                  </a:lnTo>
                  <a:lnTo>
                    <a:pt x="714730" y="688860"/>
                  </a:lnTo>
                  <a:close/>
                </a:path>
                <a:path w="1182369" h="1147445">
                  <a:moveTo>
                    <a:pt x="730770" y="664146"/>
                  </a:moveTo>
                  <a:lnTo>
                    <a:pt x="725982" y="662546"/>
                  </a:lnTo>
                  <a:lnTo>
                    <a:pt x="725982" y="656158"/>
                  </a:lnTo>
                  <a:lnTo>
                    <a:pt x="721982" y="661746"/>
                  </a:lnTo>
                  <a:lnTo>
                    <a:pt x="721182" y="665746"/>
                  </a:lnTo>
                  <a:lnTo>
                    <a:pt x="727583" y="668947"/>
                  </a:lnTo>
                  <a:lnTo>
                    <a:pt x="730770" y="664146"/>
                  </a:lnTo>
                  <a:close/>
                </a:path>
                <a:path w="1182369" h="1147445">
                  <a:moveTo>
                    <a:pt x="736371" y="547458"/>
                  </a:moveTo>
                  <a:lnTo>
                    <a:pt x="731570" y="542671"/>
                  </a:lnTo>
                  <a:lnTo>
                    <a:pt x="727583" y="551459"/>
                  </a:lnTo>
                  <a:lnTo>
                    <a:pt x="727583" y="557860"/>
                  </a:lnTo>
                  <a:lnTo>
                    <a:pt x="734771" y="561047"/>
                  </a:lnTo>
                  <a:lnTo>
                    <a:pt x="736371" y="553859"/>
                  </a:lnTo>
                  <a:lnTo>
                    <a:pt x="736371" y="547458"/>
                  </a:lnTo>
                  <a:close/>
                </a:path>
                <a:path w="1182369" h="1147445">
                  <a:moveTo>
                    <a:pt x="749960" y="674535"/>
                  </a:moveTo>
                  <a:lnTo>
                    <a:pt x="744639" y="672553"/>
                  </a:lnTo>
                  <a:lnTo>
                    <a:pt x="740968" y="668248"/>
                  </a:lnTo>
                  <a:lnTo>
                    <a:pt x="737590" y="665886"/>
                  </a:lnTo>
                  <a:lnTo>
                    <a:pt x="733171" y="669747"/>
                  </a:lnTo>
                  <a:lnTo>
                    <a:pt x="736244" y="672515"/>
                  </a:lnTo>
                  <a:lnTo>
                    <a:pt x="740968" y="676338"/>
                  </a:lnTo>
                  <a:lnTo>
                    <a:pt x="745985" y="678065"/>
                  </a:lnTo>
                  <a:lnTo>
                    <a:pt x="749960" y="674535"/>
                  </a:lnTo>
                  <a:close/>
                </a:path>
                <a:path w="1182369" h="1147445">
                  <a:moveTo>
                    <a:pt x="760349" y="556260"/>
                  </a:moveTo>
                  <a:lnTo>
                    <a:pt x="756348" y="554659"/>
                  </a:lnTo>
                  <a:lnTo>
                    <a:pt x="751560" y="553859"/>
                  </a:lnTo>
                  <a:lnTo>
                    <a:pt x="747560" y="552259"/>
                  </a:lnTo>
                  <a:lnTo>
                    <a:pt x="744359" y="559447"/>
                  </a:lnTo>
                  <a:lnTo>
                    <a:pt x="748360" y="562648"/>
                  </a:lnTo>
                  <a:lnTo>
                    <a:pt x="757148" y="564248"/>
                  </a:lnTo>
                  <a:lnTo>
                    <a:pt x="757948" y="561047"/>
                  </a:lnTo>
                  <a:lnTo>
                    <a:pt x="759548" y="558647"/>
                  </a:lnTo>
                  <a:lnTo>
                    <a:pt x="760349" y="556260"/>
                  </a:lnTo>
                  <a:close/>
                </a:path>
                <a:path w="1182369" h="1147445">
                  <a:moveTo>
                    <a:pt x="771537" y="615391"/>
                  </a:moveTo>
                  <a:lnTo>
                    <a:pt x="767943" y="609219"/>
                  </a:lnTo>
                  <a:lnTo>
                    <a:pt x="765543" y="612698"/>
                  </a:lnTo>
                  <a:lnTo>
                    <a:pt x="766140" y="617537"/>
                  </a:lnTo>
                  <a:lnTo>
                    <a:pt x="771537" y="615391"/>
                  </a:lnTo>
                  <a:close/>
                </a:path>
                <a:path w="1182369" h="1147445">
                  <a:moveTo>
                    <a:pt x="780326" y="1137285"/>
                  </a:moveTo>
                  <a:lnTo>
                    <a:pt x="774598" y="1124585"/>
                  </a:lnTo>
                  <a:lnTo>
                    <a:pt x="771639" y="1125601"/>
                  </a:lnTo>
                  <a:lnTo>
                    <a:pt x="773023" y="1132459"/>
                  </a:lnTo>
                  <a:lnTo>
                    <a:pt x="780326" y="1137285"/>
                  </a:lnTo>
                  <a:close/>
                </a:path>
                <a:path w="1182369" h="1147445">
                  <a:moveTo>
                    <a:pt x="836764" y="509397"/>
                  </a:moveTo>
                  <a:lnTo>
                    <a:pt x="833742" y="505015"/>
                  </a:lnTo>
                  <a:lnTo>
                    <a:pt x="825080" y="506704"/>
                  </a:lnTo>
                  <a:lnTo>
                    <a:pt x="833958" y="512432"/>
                  </a:lnTo>
                  <a:lnTo>
                    <a:pt x="836764" y="509397"/>
                  </a:lnTo>
                  <a:close/>
                </a:path>
                <a:path w="1182369" h="1147445">
                  <a:moveTo>
                    <a:pt x="879119" y="1084021"/>
                  </a:moveTo>
                  <a:lnTo>
                    <a:pt x="872934" y="1083843"/>
                  </a:lnTo>
                  <a:lnTo>
                    <a:pt x="863612" y="1085596"/>
                  </a:lnTo>
                  <a:lnTo>
                    <a:pt x="859447" y="1087729"/>
                  </a:lnTo>
                  <a:lnTo>
                    <a:pt x="862647" y="1092530"/>
                  </a:lnTo>
                  <a:lnTo>
                    <a:pt x="873036" y="1088529"/>
                  </a:lnTo>
                  <a:lnTo>
                    <a:pt x="873836" y="1087729"/>
                  </a:lnTo>
                  <a:lnTo>
                    <a:pt x="879119" y="1084021"/>
                  </a:lnTo>
                  <a:close/>
                </a:path>
                <a:path w="1182369" h="1147445">
                  <a:moveTo>
                    <a:pt x="889025" y="513092"/>
                  </a:moveTo>
                  <a:lnTo>
                    <a:pt x="878624" y="514692"/>
                  </a:lnTo>
                  <a:lnTo>
                    <a:pt x="877785" y="509943"/>
                  </a:lnTo>
                  <a:lnTo>
                    <a:pt x="876630" y="512000"/>
                  </a:lnTo>
                  <a:lnTo>
                    <a:pt x="877277" y="516610"/>
                  </a:lnTo>
                  <a:lnTo>
                    <a:pt x="881824" y="519493"/>
                  </a:lnTo>
                  <a:lnTo>
                    <a:pt x="889025" y="513092"/>
                  </a:lnTo>
                  <a:close/>
                </a:path>
                <a:path w="1182369" h="1147445">
                  <a:moveTo>
                    <a:pt x="911402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202" y="520293"/>
                  </a:lnTo>
                  <a:lnTo>
                    <a:pt x="911402" y="515493"/>
                  </a:lnTo>
                  <a:close/>
                </a:path>
                <a:path w="1182369" h="1147445">
                  <a:moveTo>
                    <a:pt x="921791" y="477139"/>
                  </a:moveTo>
                  <a:lnTo>
                    <a:pt x="916990" y="473938"/>
                  </a:lnTo>
                  <a:lnTo>
                    <a:pt x="913485" y="479590"/>
                  </a:lnTo>
                  <a:lnTo>
                    <a:pt x="910501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91" y="477139"/>
                  </a:lnTo>
                  <a:close/>
                </a:path>
                <a:path w="1182369" h="1147445">
                  <a:moveTo>
                    <a:pt x="961745" y="466737"/>
                  </a:moveTo>
                  <a:lnTo>
                    <a:pt x="956957" y="465150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182369" h="1147445">
                  <a:moveTo>
                    <a:pt x="964946" y="821601"/>
                  </a:moveTo>
                  <a:lnTo>
                    <a:pt x="961351" y="813612"/>
                  </a:lnTo>
                  <a:lnTo>
                    <a:pt x="957745" y="817105"/>
                  </a:lnTo>
                  <a:lnTo>
                    <a:pt x="957745" y="822833"/>
                  </a:lnTo>
                  <a:lnTo>
                    <a:pt x="964946" y="821601"/>
                  </a:lnTo>
                  <a:close/>
                </a:path>
                <a:path w="1182369" h="1147445">
                  <a:moveTo>
                    <a:pt x="969441" y="545668"/>
                  </a:moveTo>
                  <a:lnTo>
                    <a:pt x="966406" y="541096"/>
                  </a:lnTo>
                  <a:lnTo>
                    <a:pt x="957745" y="542671"/>
                  </a:lnTo>
                  <a:lnTo>
                    <a:pt x="966635" y="548741"/>
                  </a:lnTo>
                  <a:lnTo>
                    <a:pt x="969441" y="545668"/>
                  </a:lnTo>
                  <a:close/>
                </a:path>
                <a:path w="1182369" h="1147445">
                  <a:moveTo>
                    <a:pt x="970534" y="1055763"/>
                  </a:moveTo>
                  <a:lnTo>
                    <a:pt x="967346" y="1054963"/>
                  </a:lnTo>
                  <a:lnTo>
                    <a:pt x="965746" y="1054163"/>
                  </a:lnTo>
                  <a:lnTo>
                    <a:pt x="967346" y="1050975"/>
                  </a:lnTo>
                  <a:lnTo>
                    <a:pt x="964145" y="1050175"/>
                  </a:lnTo>
                  <a:lnTo>
                    <a:pt x="961745" y="1049375"/>
                  </a:lnTo>
                  <a:lnTo>
                    <a:pt x="958545" y="1048575"/>
                  </a:lnTo>
                  <a:lnTo>
                    <a:pt x="953947" y="1054163"/>
                  </a:lnTo>
                  <a:lnTo>
                    <a:pt x="951052" y="1060361"/>
                  </a:lnTo>
                  <a:lnTo>
                    <a:pt x="951915" y="1063853"/>
                  </a:lnTo>
                  <a:lnTo>
                    <a:pt x="958545" y="1061364"/>
                  </a:lnTo>
                  <a:lnTo>
                    <a:pt x="955357" y="1060564"/>
                  </a:lnTo>
                  <a:lnTo>
                    <a:pt x="953757" y="1059764"/>
                  </a:lnTo>
                  <a:lnTo>
                    <a:pt x="955357" y="1056563"/>
                  </a:lnTo>
                  <a:lnTo>
                    <a:pt x="960945" y="1058164"/>
                  </a:lnTo>
                  <a:lnTo>
                    <a:pt x="967346" y="1061364"/>
                  </a:lnTo>
                  <a:lnTo>
                    <a:pt x="970534" y="1055763"/>
                  </a:lnTo>
                  <a:close/>
                </a:path>
                <a:path w="1182369" h="1147445">
                  <a:moveTo>
                    <a:pt x="974534" y="469938"/>
                  </a:moveTo>
                  <a:lnTo>
                    <a:pt x="971613" y="465556"/>
                  </a:lnTo>
                  <a:lnTo>
                    <a:pt x="967943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182369" h="1147445">
                  <a:moveTo>
                    <a:pt x="994511" y="571436"/>
                  </a:moveTo>
                  <a:lnTo>
                    <a:pt x="990917" y="565264"/>
                  </a:lnTo>
                  <a:lnTo>
                    <a:pt x="988517" y="568744"/>
                  </a:lnTo>
                  <a:lnTo>
                    <a:pt x="989114" y="573570"/>
                  </a:lnTo>
                  <a:lnTo>
                    <a:pt x="994511" y="571436"/>
                  </a:lnTo>
                  <a:close/>
                </a:path>
                <a:path w="1182369" h="1147445">
                  <a:moveTo>
                    <a:pt x="1008037" y="553796"/>
                  </a:moveTo>
                  <a:lnTo>
                    <a:pt x="1003211" y="555561"/>
                  </a:lnTo>
                  <a:lnTo>
                    <a:pt x="998816" y="558063"/>
                  </a:lnTo>
                  <a:lnTo>
                    <a:pt x="1004100" y="557060"/>
                  </a:lnTo>
                  <a:lnTo>
                    <a:pt x="1008037" y="553796"/>
                  </a:lnTo>
                  <a:close/>
                </a:path>
                <a:path w="1182369" h="1147445">
                  <a:moveTo>
                    <a:pt x="1016088" y="672147"/>
                  </a:moveTo>
                  <a:lnTo>
                    <a:pt x="1011301" y="667346"/>
                  </a:lnTo>
                  <a:lnTo>
                    <a:pt x="1007300" y="676135"/>
                  </a:lnTo>
                  <a:lnTo>
                    <a:pt x="1007300" y="682536"/>
                  </a:lnTo>
                  <a:lnTo>
                    <a:pt x="1014488" y="685723"/>
                  </a:lnTo>
                  <a:lnTo>
                    <a:pt x="1016088" y="678535"/>
                  </a:lnTo>
                  <a:lnTo>
                    <a:pt x="1016088" y="672147"/>
                  </a:lnTo>
                  <a:close/>
                </a:path>
                <a:path w="1182369" h="1147445">
                  <a:moveTo>
                    <a:pt x="1025931" y="547103"/>
                  </a:moveTo>
                  <a:lnTo>
                    <a:pt x="1022489" y="543763"/>
                  </a:lnTo>
                  <a:lnTo>
                    <a:pt x="1017841" y="545084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182369" h="1147445">
                  <a:moveTo>
                    <a:pt x="1046467" y="401205"/>
                  </a:moveTo>
                  <a:lnTo>
                    <a:pt x="1042974" y="395020"/>
                  </a:lnTo>
                  <a:lnTo>
                    <a:pt x="1040765" y="398513"/>
                  </a:lnTo>
                  <a:lnTo>
                    <a:pt x="1041400" y="403339"/>
                  </a:lnTo>
                  <a:lnTo>
                    <a:pt x="1046467" y="401205"/>
                  </a:lnTo>
                  <a:close/>
                </a:path>
                <a:path w="1182369" h="1147445">
                  <a:moveTo>
                    <a:pt x="1078217" y="805243"/>
                  </a:moveTo>
                  <a:lnTo>
                    <a:pt x="1074737" y="801916"/>
                  </a:lnTo>
                  <a:lnTo>
                    <a:pt x="1069898" y="803224"/>
                  </a:lnTo>
                  <a:lnTo>
                    <a:pt x="1072032" y="811199"/>
                  </a:lnTo>
                  <a:lnTo>
                    <a:pt x="1078217" y="805243"/>
                  </a:lnTo>
                  <a:close/>
                </a:path>
                <a:path w="1182369" h="1147445">
                  <a:moveTo>
                    <a:pt x="1161745" y="833882"/>
                  </a:moveTo>
                  <a:lnTo>
                    <a:pt x="1158671" y="829500"/>
                  </a:lnTo>
                  <a:lnTo>
                    <a:pt x="1150366" y="831189"/>
                  </a:lnTo>
                  <a:lnTo>
                    <a:pt x="1159129" y="836917"/>
                  </a:lnTo>
                  <a:lnTo>
                    <a:pt x="1161745" y="833882"/>
                  </a:lnTo>
                  <a:close/>
                </a:path>
                <a:path w="1182369" h="1147445">
                  <a:moveTo>
                    <a:pt x="1182331" y="715302"/>
                  </a:moveTo>
                  <a:lnTo>
                    <a:pt x="1177531" y="714502"/>
                  </a:lnTo>
                  <a:lnTo>
                    <a:pt x="1170343" y="711301"/>
                  </a:lnTo>
                  <a:lnTo>
                    <a:pt x="1167942" y="715302"/>
                  </a:lnTo>
                  <a:lnTo>
                    <a:pt x="1173543" y="716102"/>
                  </a:lnTo>
                  <a:lnTo>
                    <a:pt x="1179931" y="719289"/>
                  </a:lnTo>
                  <a:lnTo>
                    <a:pt x="1182331" y="7153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977629" y="9294964"/>
              <a:ext cx="917575" cy="842644"/>
            </a:xfrm>
            <a:custGeom>
              <a:avLst/>
              <a:gdLst/>
              <a:ahLst/>
              <a:cxnLst/>
              <a:rect l="l" t="t" r="r" b="b"/>
              <a:pathLst>
                <a:path w="917575" h="842645">
                  <a:moveTo>
                    <a:pt x="17589" y="183578"/>
                  </a:moveTo>
                  <a:lnTo>
                    <a:pt x="9893" y="178257"/>
                  </a:lnTo>
                  <a:lnTo>
                    <a:pt x="8191" y="170383"/>
                  </a:lnTo>
                  <a:lnTo>
                    <a:pt x="6794" y="163118"/>
                  </a:lnTo>
                  <a:lnTo>
                    <a:pt x="0" y="159600"/>
                  </a:lnTo>
                  <a:lnTo>
                    <a:pt x="1600" y="167589"/>
                  </a:lnTo>
                  <a:lnTo>
                    <a:pt x="4800" y="176377"/>
                  </a:lnTo>
                  <a:lnTo>
                    <a:pt x="1600" y="183578"/>
                  </a:lnTo>
                  <a:lnTo>
                    <a:pt x="7188" y="181178"/>
                  </a:lnTo>
                  <a:lnTo>
                    <a:pt x="11988" y="185166"/>
                  </a:lnTo>
                  <a:lnTo>
                    <a:pt x="17589" y="183578"/>
                  </a:lnTo>
                  <a:close/>
                </a:path>
                <a:path w="917575" h="842645">
                  <a:moveTo>
                    <a:pt x="26822" y="222948"/>
                  </a:moveTo>
                  <a:lnTo>
                    <a:pt x="25171" y="219240"/>
                  </a:lnTo>
                  <a:lnTo>
                    <a:pt x="20535" y="216877"/>
                  </a:lnTo>
                  <a:lnTo>
                    <a:pt x="19177" y="221932"/>
                  </a:lnTo>
                  <a:lnTo>
                    <a:pt x="26822" y="222948"/>
                  </a:lnTo>
                  <a:close/>
                </a:path>
                <a:path w="917575" h="842645">
                  <a:moveTo>
                    <a:pt x="62331" y="316318"/>
                  </a:moveTo>
                  <a:lnTo>
                    <a:pt x="58242" y="311048"/>
                  </a:lnTo>
                  <a:lnTo>
                    <a:pt x="53416" y="308775"/>
                  </a:lnTo>
                  <a:lnTo>
                    <a:pt x="54343" y="313842"/>
                  </a:lnTo>
                  <a:lnTo>
                    <a:pt x="57124" y="318884"/>
                  </a:lnTo>
                  <a:lnTo>
                    <a:pt x="58547" y="323634"/>
                  </a:lnTo>
                  <a:lnTo>
                    <a:pt x="59067" y="325081"/>
                  </a:lnTo>
                  <a:lnTo>
                    <a:pt x="59143" y="320243"/>
                  </a:lnTo>
                  <a:lnTo>
                    <a:pt x="62331" y="316318"/>
                  </a:lnTo>
                  <a:close/>
                </a:path>
                <a:path w="917575" h="842645">
                  <a:moveTo>
                    <a:pt x="70332" y="221932"/>
                  </a:moveTo>
                  <a:lnTo>
                    <a:pt x="67932" y="215544"/>
                  </a:lnTo>
                  <a:lnTo>
                    <a:pt x="65532" y="212344"/>
                  </a:lnTo>
                  <a:lnTo>
                    <a:pt x="58343" y="215544"/>
                  </a:lnTo>
                  <a:lnTo>
                    <a:pt x="60744" y="220332"/>
                  </a:lnTo>
                  <a:lnTo>
                    <a:pt x="64731" y="217944"/>
                  </a:lnTo>
                  <a:lnTo>
                    <a:pt x="70332" y="221932"/>
                  </a:lnTo>
                  <a:close/>
                </a:path>
                <a:path w="917575" h="842645">
                  <a:moveTo>
                    <a:pt x="74358" y="340893"/>
                  </a:moveTo>
                  <a:lnTo>
                    <a:pt x="73533" y="336029"/>
                  </a:lnTo>
                  <a:lnTo>
                    <a:pt x="70307" y="333248"/>
                  </a:lnTo>
                  <a:lnTo>
                    <a:pt x="68732" y="340220"/>
                  </a:lnTo>
                  <a:lnTo>
                    <a:pt x="74358" y="340893"/>
                  </a:lnTo>
                  <a:close/>
                </a:path>
                <a:path w="917575" h="842645">
                  <a:moveTo>
                    <a:pt x="102489" y="355815"/>
                  </a:moveTo>
                  <a:lnTo>
                    <a:pt x="99898" y="360197"/>
                  </a:lnTo>
                  <a:lnTo>
                    <a:pt x="100469" y="365036"/>
                  </a:lnTo>
                  <a:lnTo>
                    <a:pt x="102006" y="360502"/>
                  </a:lnTo>
                  <a:lnTo>
                    <a:pt x="102489" y="355815"/>
                  </a:lnTo>
                  <a:close/>
                </a:path>
                <a:path w="917575" h="842645">
                  <a:moveTo>
                    <a:pt x="111912" y="471170"/>
                  </a:moveTo>
                  <a:lnTo>
                    <a:pt x="111086" y="466293"/>
                  </a:lnTo>
                  <a:lnTo>
                    <a:pt x="107873" y="463524"/>
                  </a:lnTo>
                  <a:lnTo>
                    <a:pt x="106299" y="470496"/>
                  </a:lnTo>
                  <a:lnTo>
                    <a:pt x="111912" y="471170"/>
                  </a:lnTo>
                  <a:close/>
                </a:path>
                <a:path w="917575" h="842645">
                  <a:moveTo>
                    <a:pt x="141808" y="7239"/>
                  </a:moveTo>
                  <a:lnTo>
                    <a:pt x="141465" y="1346"/>
                  </a:lnTo>
                  <a:lnTo>
                    <a:pt x="136867" y="2298"/>
                  </a:lnTo>
                  <a:lnTo>
                    <a:pt x="131076" y="546"/>
                  </a:lnTo>
                  <a:lnTo>
                    <a:pt x="127076" y="0"/>
                  </a:lnTo>
                  <a:lnTo>
                    <a:pt x="127876" y="4546"/>
                  </a:lnTo>
                  <a:lnTo>
                    <a:pt x="132016" y="4953"/>
                  </a:lnTo>
                  <a:lnTo>
                    <a:pt x="137668" y="7150"/>
                  </a:lnTo>
                  <a:lnTo>
                    <a:pt x="141808" y="7239"/>
                  </a:lnTo>
                  <a:close/>
                </a:path>
                <a:path w="917575" h="842645">
                  <a:moveTo>
                    <a:pt x="164134" y="118452"/>
                  </a:moveTo>
                  <a:lnTo>
                    <a:pt x="161442" y="122834"/>
                  </a:lnTo>
                  <a:lnTo>
                    <a:pt x="162344" y="127660"/>
                  </a:lnTo>
                  <a:lnTo>
                    <a:pt x="163842" y="123126"/>
                  </a:lnTo>
                  <a:lnTo>
                    <a:pt x="164134" y="118452"/>
                  </a:lnTo>
                  <a:close/>
                </a:path>
                <a:path w="917575" h="842645">
                  <a:moveTo>
                    <a:pt x="199986" y="116052"/>
                  </a:moveTo>
                  <a:lnTo>
                    <a:pt x="197408" y="120434"/>
                  </a:lnTo>
                  <a:lnTo>
                    <a:pt x="197967" y="125272"/>
                  </a:lnTo>
                  <a:lnTo>
                    <a:pt x="199504" y="120738"/>
                  </a:lnTo>
                  <a:lnTo>
                    <a:pt x="199986" y="116052"/>
                  </a:lnTo>
                  <a:close/>
                </a:path>
                <a:path w="917575" h="842645">
                  <a:moveTo>
                    <a:pt x="200609" y="73279"/>
                  </a:moveTo>
                  <a:lnTo>
                    <a:pt x="193802" y="71208"/>
                  </a:lnTo>
                  <a:lnTo>
                    <a:pt x="184518" y="69278"/>
                  </a:lnTo>
                  <a:lnTo>
                    <a:pt x="178689" y="68554"/>
                  </a:lnTo>
                  <a:lnTo>
                    <a:pt x="182219" y="70078"/>
                  </a:lnTo>
                  <a:lnTo>
                    <a:pt x="187452" y="73164"/>
                  </a:lnTo>
                  <a:lnTo>
                    <a:pt x="194106" y="77978"/>
                  </a:lnTo>
                  <a:lnTo>
                    <a:pt x="199415" y="79641"/>
                  </a:lnTo>
                  <a:lnTo>
                    <a:pt x="200609" y="73279"/>
                  </a:lnTo>
                  <a:close/>
                </a:path>
                <a:path w="917575" h="842645">
                  <a:moveTo>
                    <a:pt x="259930" y="137744"/>
                  </a:moveTo>
                  <a:lnTo>
                    <a:pt x="257352" y="142011"/>
                  </a:lnTo>
                  <a:lnTo>
                    <a:pt x="257911" y="147180"/>
                  </a:lnTo>
                  <a:lnTo>
                    <a:pt x="259448" y="142608"/>
                  </a:lnTo>
                  <a:lnTo>
                    <a:pt x="259930" y="137744"/>
                  </a:lnTo>
                  <a:close/>
                </a:path>
                <a:path w="917575" h="842645">
                  <a:moveTo>
                    <a:pt x="303085" y="553224"/>
                  </a:moveTo>
                  <a:lnTo>
                    <a:pt x="300507" y="557606"/>
                  </a:lnTo>
                  <a:lnTo>
                    <a:pt x="301066" y="562444"/>
                  </a:lnTo>
                  <a:lnTo>
                    <a:pt x="302602" y="557911"/>
                  </a:lnTo>
                  <a:lnTo>
                    <a:pt x="303085" y="553224"/>
                  </a:lnTo>
                  <a:close/>
                </a:path>
                <a:path w="917575" h="842645">
                  <a:moveTo>
                    <a:pt x="306882" y="593407"/>
                  </a:moveTo>
                  <a:lnTo>
                    <a:pt x="306095" y="587971"/>
                  </a:lnTo>
                  <a:lnTo>
                    <a:pt x="302056" y="588581"/>
                  </a:lnTo>
                  <a:lnTo>
                    <a:pt x="295910" y="589775"/>
                  </a:lnTo>
                  <a:lnTo>
                    <a:pt x="291261" y="592467"/>
                  </a:lnTo>
                  <a:lnTo>
                    <a:pt x="291719" y="597573"/>
                  </a:lnTo>
                  <a:lnTo>
                    <a:pt x="296773" y="594385"/>
                  </a:lnTo>
                  <a:lnTo>
                    <a:pt x="302806" y="594271"/>
                  </a:lnTo>
                  <a:lnTo>
                    <a:pt x="306882" y="593407"/>
                  </a:lnTo>
                  <a:close/>
                </a:path>
                <a:path w="917575" h="842645">
                  <a:moveTo>
                    <a:pt x="322084" y="590372"/>
                  </a:moveTo>
                  <a:lnTo>
                    <a:pt x="320484" y="583984"/>
                  </a:lnTo>
                  <a:lnTo>
                    <a:pt x="318084" y="580783"/>
                  </a:lnTo>
                  <a:lnTo>
                    <a:pt x="310896" y="583984"/>
                  </a:lnTo>
                  <a:lnTo>
                    <a:pt x="313296" y="588772"/>
                  </a:lnTo>
                  <a:lnTo>
                    <a:pt x="317284" y="586384"/>
                  </a:lnTo>
                  <a:lnTo>
                    <a:pt x="322084" y="590372"/>
                  </a:lnTo>
                  <a:close/>
                </a:path>
                <a:path w="917575" h="842645">
                  <a:moveTo>
                    <a:pt x="327177" y="418261"/>
                  </a:moveTo>
                  <a:lnTo>
                    <a:pt x="324485" y="422541"/>
                  </a:lnTo>
                  <a:lnTo>
                    <a:pt x="325374" y="427710"/>
                  </a:lnTo>
                  <a:lnTo>
                    <a:pt x="326872" y="423138"/>
                  </a:lnTo>
                  <a:lnTo>
                    <a:pt x="327177" y="418261"/>
                  </a:lnTo>
                  <a:close/>
                </a:path>
                <a:path w="917575" h="842645">
                  <a:moveTo>
                    <a:pt x="329298" y="21666"/>
                  </a:moveTo>
                  <a:lnTo>
                    <a:pt x="328472" y="16840"/>
                  </a:lnTo>
                  <a:lnTo>
                    <a:pt x="325259" y="14249"/>
                  </a:lnTo>
                  <a:lnTo>
                    <a:pt x="323684" y="21336"/>
                  </a:lnTo>
                  <a:lnTo>
                    <a:pt x="329298" y="21666"/>
                  </a:lnTo>
                  <a:close/>
                </a:path>
                <a:path w="917575" h="842645">
                  <a:moveTo>
                    <a:pt x="333921" y="339826"/>
                  </a:moveTo>
                  <a:lnTo>
                    <a:pt x="331673" y="344220"/>
                  </a:lnTo>
                  <a:lnTo>
                    <a:pt x="332117" y="349046"/>
                  </a:lnTo>
                  <a:lnTo>
                    <a:pt x="333476" y="344512"/>
                  </a:lnTo>
                  <a:lnTo>
                    <a:pt x="333921" y="339826"/>
                  </a:lnTo>
                  <a:close/>
                </a:path>
                <a:path w="917575" h="842645">
                  <a:moveTo>
                    <a:pt x="337375" y="649262"/>
                  </a:moveTo>
                  <a:lnTo>
                    <a:pt x="335775" y="645515"/>
                  </a:lnTo>
                  <a:lnTo>
                    <a:pt x="331304" y="642975"/>
                  </a:lnTo>
                  <a:lnTo>
                    <a:pt x="330073" y="647915"/>
                  </a:lnTo>
                  <a:lnTo>
                    <a:pt x="337375" y="649262"/>
                  </a:lnTo>
                  <a:close/>
                </a:path>
                <a:path w="917575" h="842645">
                  <a:moveTo>
                    <a:pt x="341261" y="812558"/>
                  </a:moveTo>
                  <a:lnTo>
                    <a:pt x="338861" y="806157"/>
                  </a:lnTo>
                  <a:lnTo>
                    <a:pt x="336473" y="802970"/>
                  </a:lnTo>
                  <a:lnTo>
                    <a:pt x="329272" y="806157"/>
                  </a:lnTo>
                  <a:lnTo>
                    <a:pt x="331673" y="810958"/>
                  </a:lnTo>
                  <a:lnTo>
                    <a:pt x="335673" y="807758"/>
                  </a:lnTo>
                  <a:lnTo>
                    <a:pt x="341261" y="812558"/>
                  </a:lnTo>
                  <a:close/>
                </a:path>
                <a:path w="917575" h="842645">
                  <a:moveTo>
                    <a:pt x="344462" y="108445"/>
                  </a:moveTo>
                  <a:lnTo>
                    <a:pt x="342061" y="103644"/>
                  </a:lnTo>
                  <a:lnTo>
                    <a:pt x="338061" y="106845"/>
                  </a:lnTo>
                  <a:lnTo>
                    <a:pt x="330873" y="110045"/>
                  </a:lnTo>
                  <a:lnTo>
                    <a:pt x="333273" y="114046"/>
                  </a:lnTo>
                  <a:lnTo>
                    <a:pt x="337273" y="110845"/>
                  </a:lnTo>
                  <a:lnTo>
                    <a:pt x="344462" y="108445"/>
                  </a:lnTo>
                  <a:close/>
                </a:path>
                <a:path w="917575" h="842645">
                  <a:moveTo>
                    <a:pt x="364439" y="840524"/>
                  </a:moveTo>
                  <a:lnTo>
                    <a:pt x="361759" y="834504"/>
                  </a:lnTo>
                  <a:lnTo>
                    <a:pt x="360349" y="830135"/>
                  </a:lnTo>
                  <a:lnTo>
                    <a:pt x="357581" y="828167"/>
                  </a:lnTo>
                  <a:lnTo>
                    <a:pt x="350850" y="829335"/>
                  </a:lnTo>
                  <a:lnTo>
                    <a:pt x="354850" y="833335"/>
                  </a:lnTo>
                  <a:lnTo>
                    <a:pt x="358851" y="842124"/>
                  </a:lnTo>
                  <a:lnTo>
                    <a:pt x="364439" y="840524"/>
                  </a:lnTo>
                  <a:close/>
                </a:path>
                <a:path w="917575" h="842645">
                  <a:moveTo>
                    <a:pt x="391617" y="753414"/>
                  </a:moveTo>
                  <a:lnTo>
                    <a:pt x="381050" y="756450"/>
                  </a:lnTo>
                  <a:lnTo>
                    <a:pt x="382028" y="760310"/>
                  </a:lnTo>
                  <a:lnTo>
                    <a:pt x="387794" y="760717"/>
                  </a:lnTo>
                  <a:lnTo>
                    <a:pt x="391617" y="753414"/>
                  </a:lnTo>
                  <a:close/>
                </a:path>
                <a:path w="917575" h="842645">
                  <a:moveTo>
                    <a:pt x="392417" y="420141"/>
                  </a:moveTo>
                  <a:lnTo>
                    <a:pt x="388569" y="415086"/>
                  </a:lnTo>
                  <a:lnTo>
                    <a:pt x="382028" y="413245"/>
                  </a:lnTo>
                  <a:lnTo>
                    <a:pt x="376682" y="414858"/>
                  </a:lnTo>
                  <a:lnTo>
                    <a:pt x="376428" y="420141"/>
                  </a:lnTo>
                  <a:lnTo>
                    <a:pt x="382828" y="417741"/>
                  </a:lnTo>
                  <a:lnTo>
                    <a:pt x="386816" y="421741"/>
                  </a:lnTo>
                  <a:lnTo>
                    <a:pt x="392417" y="420141"/>
                  </a:lnTo>
                  <a:close/>
                </a:path>
                <a:path w="917575" h="842645">
                  <a:moveTo>
                    <a:pt x="399605" y="669493"/>
                  </a:moveTo>
                  <a:lnTo>
                    <a:pt x="395605" y="663105"/>
                  </a:lnTo>
                  <a:lnTo>
                    <a:pt x="390017" y="663905"/>
                  </a:lnTo>
                  <a:lnTo>
                    <a:pt x="383616" y="669493"/>
                  </a:lnTo>
                  <a:lnTo>
                    <a:pt x="385216" y="671893"/>
                  </a:lnTo>
                  <a:lnTo>
                    <a:pt x="386816" y="673493"/>
                  </a:lnTo>
                  <a:lnTo>
                    <a:pt x="388416" y="676694"/>
                  </a:lnTo>
                  <a:lnTo>
                    <a:pt x="392417" y="674293"/>
                  </a:lnTo>
                  <a:lnTo>
                    <a:pt x="395605" y="671893"/>
                  </a:lnTo>
                  <a:lnTo>
                    <a:pt x="399605" y="669493"/>
                  </a:lnTo>
                  <a:close/>
                </a:path>
                <a:path w="917575" h="842645">
                  <a:moveTo>
                    <a:pt x="402297" y="162521"/>
                  </a:moveTo>
                  <a:lnTo>
                    <a:pt x="399605" y="166789"/>
                  </a:lnTo>
                  <a:lnTo>
                    <a:pt x="400507" y="171958"/>
                  </a:lnTo>
                  <a:lnTo>
                    <a:pt x="402005" y="167386"/>
                  </a:lnTo>
                  <a:lnTo>
                    <a:pt x="402297" y="162521"/>
                  </a:lnTo>
                  <a:close/>
                </a:path>
                <a:path w="917575" h="842645">
                  <a:moveTo>
                    <a:pt x="402920" y="409498"/>
                  </a:moveTo>
                  <a:lnTo>
                    <a:pt x="401307" y="405752"/>
                  </a:lnTo>
                  <a:lnTo>
                    <a:pt x="396849" y="403212"/>
                  </a:lnTo>
                  <a:lnTo>
                    <a:pt x="395605" y="408152"/>
                  </a:lnTo>
                  <a:lnTo>
                    <a:pt x="402920" y="409498"/>
                  </a:lnTo>
                  <a:close/>
                </a:path>
                <a:path w="917575" h="842645">
                  <a:moveTo>
                    <a:pt x="407593" y="38112"/>
                  </a:moveTo>
                  <a:lnTo>
                    <a:pt x="403606" y="31724"/>
                  </a:lnTo>
                  <a:lnTo>
                    <a:pt x="398005" y="30924"/>
                  </a:lnTo>
                  <a:lnTo>
                    <a:pt x="392417" y="32524"/>
                  </a:lnTo>
                  <a:lnTo>
                    <a:pt x="396405" y="38912"/>
                  </a:lnTo>
                  <a:lnTo>
                    <a:pt x="401205" y="39712"/>
                  </a:lnTo>
                  <a:lnTo>
                    <a:pt x="407593" y="38112"/>
                  </a:lnTo>
                  <a:close/>
                </a:path>
                <a:path w="917575" h="842645">
                  <a:moveTo>
                    <a:pt x="413956" y="46304"/>
                  </a:moveTo>
                  <a:lnTo>
                    <a:pt x="405993" y="44513"/>
                  </a:lnTo>
                  <a:lnTo>
                    <a:pt x="408559" y="50800"/>
                  </a:lnTo>
                  <a:lnTo>
                    <a:pt x="406704" y="58293"/>
                  </a:lnTo>
                  <a:lnTo>
                    <a:pt x="405892" y="64287"/>
                  </a:lnTo>
                  <a:lnTo>
                    <a:pt x="411594" y="66090"/>
                  </a:lnTo>
                  <a:lnTo>
                    <a:pt x="411276" y="59791"/>
                  </a:lnTo>
                  <a:lnTo>
                    <a:pt x="413893" y="52298"/>
                  </a:lnTo>
                  <a:lnTo>
                    <a:pt x="413956" y="46304"/>
                  </a:lnTo>
                  <a:close/>
                </a:path>
                <a:path w="917575" h="842645">
                  <a:moveTo>
                    <a:pt x="417182" y="663105"/>
                  </a:moveTo>
                  <a:lnTo>
                    <a:pt x="412394" y="655116"/>
                  </a:lnTo>
                  <a:lnTo>
                    <a:pt x="406793" y="651116"/>
                  </a:lnTo>
                  <a:lnTo>
                    <a:pt x="399605" y="654316"/>
                  </a:lnTo>
                  <a:lnTo>
                    <a:pt x="404406" y="660704"/>
                  </a:lnTo>
                  <a:lnTo>
                    <a:pt x="409994" y="663905"/>
                  </a:lnTo>
                  <a:lnTo>
                    <a:pt x="417182" y="663105"/>
                  </a:lnTo>
                  <a:close/>
                </a:path>
                <a:path w="917575" h="842645">
                  <a:moveTo>
                    <a:pt x="461149" y="541616"/>
                  </a:moveTo>
                  <a:lnTo>
                    <a:pt x="458749" y="537629"/>
                  </a:lnTo>
                  <a:lnTo>
                    <a:pt x="454748" y="540816"/>
                  </a:lnTo>
                  <a:lnTo>
                    <a:pt x="447560" y="544017"/>
                  </a:lnTo>
                  <a:lnTo>
                    <a:pt x="449961" y="548017"/>
                  </a:lnTo>
                  <a:lnTo>
                    <a:pt x="453948" y="544817"/>
                  </a:lnTo>
                  <a:lnTo>
                    <a:pt x="461149" y="541616"/>
                  </a:lnTo>
                  <a:close/>
                </a:path>
                <a:path w="917575" h="842645">
                  <a:moveTo>
                    <a:pt x="470738" y="603161"/>
                  </a:moveTo>
                  <a:lnTo>
                    <a:pt x="469138" y="595172"/>
                  </a:lnTo>
                  <a:lnTo>
                    <a:pt x="464337" y="597573"/>
                  </a:lnTo>
                  <a:lnTo>
                    <a:pt x="456349" y="594372"/>
                  </a:lnTo>
                  <a:lnTo>
                    <a:pt x="457949" y="602361"/>
                  </a:lnTo>
                  <a:lnTo>
                    <a:pt x="462749" y="599960"/>
                  </a:lnTo>
                  <a:lnTo>
                    <a:pt x="470738" y="603161"/>
                  </a:lnTo>
                  <a:close/>
                </a:path>
                <a:path w="917575" h="842645">
                  <a:moveTo>
                    <a:pt x="477926" y="521639"/>
                  </a:moveTo>
                  <a:lnTo>
                    <a:pt x="476326" y="516851"/>
                  </a:lnTo>
                  <a:lnTo>
                    <a:pt x="472338" y="520039"/>
                  </a:lnTo>
                  <a:lnTo>
                    <a:pt x="465137" y="523240"/>
                  </a:lnTo>
                  <a:lnTo>
                    <a:pt x="467537" y="527240"/>
                  </a:lnTo>
                  <a:lnTo>
                    <a:pt x="470738" y="524040"/>
                  </a:lnTo>
                  <a:lnTo>
                    <a:pt x="477926" y="521639"/>
                  </a:lnTo>
                  <a:close/>
                </a:path>
                <a:path w="917575" h="842645">
                  <a:moveTo>
                    <a:pt x="489915" y="400964"/>
                  </a:moveTo>
                  <a:lnTo>
                    <a:pt x="487514" y="394563"/>
                  </a:lnTo>
                  <a:lnTo>
                    <a:pt x="485127" y="391363"/>
                  </a:lnTo>
                  <a:lnTo>
                    <a:pt x="477926" y="394563"/>
                  </a:lnTo>
                  <a:lnTo>
                    <a:pt x="480326" y="399364"/>
                  </a:lnTo>
                  <a:lnTo>
                    <a:pt x="484327" y="396963"/>
                  </a:lnTo>
                  <a:lnTo>
                    <a:pt x="489915" y="400964"/>
                  </a:lnTo>
                  <a:close/>
                </a:path>
                <a:path w="917575" h="842645">
                  <a:moveTo>
                    <a:pt x="503504" y="131622"/>
                  </a:moveTo>
                  <a:lnTo>
                    <a:pt x="499503" y="125234"/>
                  </a:lnTo>
                  <a:lnTo>
                    <a:pt x="493915" y="124434"/>
                  </a:lnTo>
                  <a:lnTo>
                    <a:pt x="488315" y="126034"/>
                  </a:lnTo>
                  <a:lnTo>
                    <a:pt x="492315" y="132422"/>
                  </a:lnTo>
                  <a:lnTo>
                    <a:pt x="497903" y="133223"/>
                  </a:lnTo>
                  <a:lnTo>
                    <a:pt x="503504" y="131622"/>
                  </a:lnTo>
                  <a:close/>
                </a:path>
                <a:path w="917575" h="842645">
                  <a:moveTo>
                    <a:pt x="518693" y="119634"/>
                  </a:moveTo>
                  <a:lnTo>
                    <a:pt x="517093" y="113245"/>
                  </a:lnTo>
                  <a:lnTo>
                    <a:pt x="514692" y="110045"/>
                  </a:lnTo>
                  <a:lnTo>
                    <a:pt x="507504" y="113245"/>
                  </a:lnTo>
                  <a:lnTo>
                    <a:pt x="509892" y="118033"/>
                  </a:lnTo>
                  <a:lnTo>
                    <a:pt x="513092" y="115633"/>
                  </a:lnTo>
                  <a:lnTo>
                    <a:pt x="518693" y="119634"/>
                  </a:lnTo>
                  <a:close/>
                </a:path>
                <a:path w="917575" h="842645">
                  <a:moveTo>
                    <a:pt x="530326" y="86283"/>
                  </a:moveTo>
                  <a:lnTo>
                    <a:pt x="528675" y="82575"/>
                  </a:lnTo>
                  <a:lnTo>
                    <a:pt x="524027" y="80213"/>
                  </a:lnTo>
                  <a:lnTo>
                    <a:pt x="522681" y="85267"/>
                  </a:lnTo>
                  <a:lnTo>
                    <a:pt x="530326" y="86283"/>
                  </a:lnTo>
                  <a:close/>
                </a:path>
                <a:path w="917575" h="842645">
                  <a:moveTo>
                    <a:pt x="549503" y="541375"/>
                  </a:moveTo>
                  <a:lnTo>
                    <a:pt x="547865" y="537629"/>
                  </a:lnTo>
                  <a:lnTo>
                    <a:pt x="543217" y="535076"/>
                  </a:lnTo>
                  <a:lnTo>
                    <a:pt x="541870" y="540029"/>
                  </a:lnTo>
                  <a:lnTo>
                    <a:pt x="549503" y="541375"/>
                  </a:lnTo>
                  <a:close/>
                </a:path>
                <a:path w="917575" h="842645">
                  <a:moveTo>
                    <a:pt x="571538" y="246126"/>
                  </a:moveTo>
                  <a:lnTo>
                    <a:pt x="566635" y="246710"/>
                  </a:lnTo>
                  <a:lnTo>
                    <a:pt x="566585" y="250621"/>
                  </a:lnTo>
                  <a:lnTo>
                    <a:pt x="564438" y="255803"/>
                  </a:lnTo>
                  <a:lnTo>
                    <a:pt x="564388" y="259638"/>
                  </a:lnTo>
                  <a:lnTo>
                    <a:pt x="570636" y="259499"/>
                  </a:lnTo>
                  <a:lnTo>
                    <a:pt x="569341" y="255143"/>
                  </a:lnTo>
                  <a:lnTo>
                    <a:pt x="571030" y="249809"/>
                  </a:lnTo>
                  <a:lnTo>
                    <a:pt x="571538" y="246126"/>
                  </a:lnTo>
                  <a:close/>
                </a:path>
                <a:path w="917575" h="842645">
                  <a:moveTo>
                    <a:pt x="572236" y="639927"/>
                  </a:moveTo>
                  <a:lnTo>
                    <a:pt x="569836" y="636727"/>
                  </a:lnTo>
                  <a:lnTo>
                    <a:pt x="565048" y="640727"/>
                  </a:lnTo>
                  <a:lnTo>
                    <a:pt x="555447" y="643928"/>
                  </a:lnTo>
                  <a:lnTo>
                    <a:pt x="557847" y="649516"/>
                  </a:lnTo>
                  <a:lnTo>
                    <a:pt x="562000" y="649452"/>
                  </a:lnTo>
                  <a:lnTo>
                    <a:pt x="567639" y="651408"/>
                  </a:lnTo>
                  <a:lnTo>
                    <a:pt x="571779" y="651421"/>
                  </a:lnTo>
                  <a:lnTo>
                    <a:pt x="571436" y="645515"/>
                  </a:lnTo>
                  <a:lnTo>
                    <a:pt x="569036" y="647115"/>
                  </a:lnTo>
                  <a:lnTo>
                    <a:pt x="566635" y="647915"/>
                  </a:lnTo>
                  <a:lnTo>
                    <a:pt x="565048" y="644715"/>
                  </a:lnTo>
                  <a:lnTo>
                    <a:pt x="567436" y="642327"/>
                  </a:lnTo>
                  <a:lnTo>
                    <a:pt x="572236" y="639927"/>
                  </a:lnTo>
                  <a:close/>
                </a:path>
                <a:path w="917575" h="842645">
                  <a:moveTo>
                    <a:pt x="583069" y="470585"/>
                  </a:moveTo>
                  <a:lnTo>
                    <a:pt x="581431" y="466699"/>
                  </a:lnTo>
                  <a:lnTo>
                    <a:pt x="576783" y="464299"/>
                  </a:lnTo>
                  <a:lnTo>
                    <a:pt x="575437" y="469696"/>
                  </a:lnTo>
                  <a:lnTo>
                    <a:pt x="583069" y="470585"/>
                  </a:lnTo>
                  <a:close/>
                </a:path>
                <a:path w="917575" h="842645">
                  <a:moveTo>
                    <a:pt x="603402" y="442518"/>
                  </a:moveTo>
                  <a:lnTo>
                    <a:pt x="601802" y="438518"/>
                  </a:lnTo>
                  <a:lnTo>
                    <a:pt x="597814" y="441718"/>
                  </a:lnTo>
                  <a:lnTo>
                    <a:pt x="590613" y="444919"/>
                  </a:lnTo>
                  <a:lnTo>
                    <a:pt x="593013" y="448906"/>
                  </a:lnTo>
                  <a:lnTo>
                    <a:pt x="596214" y="445719"/>
                  </a:lnTo>
                  <a:lnTo>
                    <a:pt x="603402" y="442518"/>
                  </a:lnTo>
                  <a:close/>
                </a:path>
                <a:path w="917575" h="842645">
                  <a:moveTo>
                    <a:pt x="604824" y="528218"/>
                  </a:moveTo>
                  <a:lnTo>
                    <a:pt x="598614" y="529628"/>
                  </a:lnTo>
                  <a:lnTo>
                    <a:pt x="601002" y="532828"/>
                  </a:lnTo>
                  <a:lnTo>
                    <a:pt x="601078" y="542785"/>
                  </a:lnTo>
                  <a:lnTo>
                    <a:pt x="603999" y="536930"/>
                  </a:lnTo>
                  <a:lnTo>
                    <a:pt x="604824" y="528218"/>
                  </a:lnTo>
                  <a:close/>
                </a:path>
                <a:path w="917575" h="842645">
                  <a:moveTo>
                    <a:pt x="614781" y="397370"/>
                  </a:moveTo>
                  <a:lnTo>
                    <a:pt x="612190" y="401764"/>
                  </a:lnTo>
                  <a:lnTo>
                    <a:pt x="612762" y="406590"/>
                  </a:lnTo>
                  <a:lnTo>
                    <a:pt x="614299" y="402056"/>
                  </a:lnTo>
                  <a:lnTo>
                    <a:pt x="614781" y="397370"/>
                  </a:lnTo>
                  <a:close/>
                </a:path>
                <a:path w="917575" h="842645">
                  <a:moveTo>
                    <a:pt x="615149" y="564553"/>
                  </a:moveTo>
                  <a:lnTo>
                    <a:pt x="613689" y="560806"/>
                  </a:lnTo>
                  <a:lnTo>
                    <a:pt x="609092" y="558253"/>
                  </a:lnTo>
                  <a:lnTo>
                    <a:pt x="607402" y="563206"/>
                  </a:lnTo>
                  <a:lnTo>
                    <a:pt x="615149" y="564553"/>
                  </a:lnTo>
                  <a:close/>
                </a:path>
                <a:path w="917575" h="842645">
                  <a:moveTo>
                    <a:pt x="637527" y="580199"/>
                  </a:moveTo>
                  <a:lnTo>
                    <a:pt x="636066" y="576491"/>
                  </a:lnTo>
                  <a:lnTo>
                    <a:pt x="631469" y="574128"/>
                  </a:lnTo>
                  <a:lnTo>
                    <a:pt x="629780" y="579183"/>
                  </a:lnTo>
                  <a:lnTo>
                    <a:pt x="637527" y="580199"/>
                  </a:lnTo>
                  <a:close/>
                </a:path>
                <a:path w="917575" h="842645">
                  <a:moveTo>
                    <a:pt x="647661" y="391782"/>
                  </a:moveTo>
                  <a:lnTo>
                    <a:pt x="644969" y="396163"/>
                  </a:lnTo>
                  <a:lnTo>
                    <a:pt x="645858" y="401002"/>
                  </a:lnTo>
                  <a:lnTo>
                    <a:pt x="647357" y="396468"/>
                  </a:lnTo>
                  <a:lnTo>
                    <a:pt x="647661" y="391782"/>
                  </a:lnTo>
                  <a:close/>
                </a:path>
                <a:path w="917575" h="842645">
                  <a:moveTo>
                    <a:pt x="648271" y="325247"/>
                  </a:moveTo>
                  <a:lnTo>
                    <a:pt x="646658" y="321538"/>
                  </a:lnTo>
                  <a:lnTo>
                    <a:pt x="642200" y="319176"/>
                  </a:lnTo>
                  <a:lnTo>
                    <a:pt x="640969" y="324231"/>
                  </a:lnTo>
                  <a:lnTo>
                    <a:pt x="648271" y="325247"/>
                  </a:lnTo>
                  <a:close/>
                </a:path>
                <a:path w="917575" h="842645">
                  <a:moveTo>
                    <a:pt x="676935" y="235521"/>
                  </a:moveTo>
                  <a:lnTo>
                    <a:pt x="668134" y="237121"/>
                  </a:lnTo>
                  <a:lnTo>
                    <a:pt x="670534" y="241909"/>
                  </a:lnTo>
                  <a:lnTo>
                    <a:pt x="667346" y="249110"/>
                  </a:lnTo>
                  <a:lnTo>
                    <a:pt x="675335" y="247510"/>
                  </a:lnTo>
                  <a:lnTo>
                    <a:pt x="672934" y="242709"/>
                  </a:lnTo>
                  <a:lnTo>
                    <a:pt x="676935" y="235521"/>
                  </a:lnTo>
                  <a:close/>
                </a:path>
                <a:path w="917575" h="842645">
                  <a:moveTo>
                    <a:pt x="680123" y="210743"/>
                  </a:moveTo>
                  <a:lnTo>
                    <a:pt x="677735" y="206756"/>
                  </a:lnTo>
                  <a:lnTo>
                    <a:pt x="673735" y="209943"/>
                  </a:lnTo>
                  <a:lnTo>
                    <a:pt x="666546" y="213144"/>
                  </a:lnTo>
                  <a:lnTo>
                    <a:pt x="668934" y="217144"/>
                  </a:lnTo>
                  <a:lnTo>
                    <a:pt x="672934" y="213944"/>
                  </a:lnTo>
                  <a:lnTo>
                    <a:pt x="680123" y="210743"/>
                  </a:lnTo>
                  <a:close/>
                </a:path>
                <a:path w="917575" h="842645">
                  <a:moveTo>
                    <a:pt x="691337" y="465569"/>
                  </a:moveTo>
                  <a:lnTo>
                    <a:pt x="690524" y="460705"/>
                  </a:lnTo>
                  <a:lnTo>
                    <a:pt x="687298" y="457923"/>
                  </a:lnTo>
                  <a:lnTo>
                    <a:pt x="685723" y="464896"/>
                  </a:lnTo>
                  <a:lnTo>
                    <a:pt x="691337" y="465569"/>
                  </a:lnTo>
                  <a:close/>
                </a:path>
                <a:path w="917575" h="842645">
                  <a:moveTo>
                    <a:pt x="696112" y="134823"/>
                  </a:moveTo>
                  <a:lnTo>
                    <a:pt x="694512" y="126822"/>
                  </a:lnTo>
                  <a:lnTo>
                    <a:pt x="690105" y="120904"/>
                  </a:lnTo>
                  <a:lnTo>
                    <a:pt x="683818" y="120230"/>
                  </a:lnTo>
                  <a:lnTo>
                    <a:pt x="680694" y="121653"/>
                  </a:lnTo>
                  <a:lnTo>
                    <a:pt x="685723" y="122034"/>
                  </a:lnTo>
                  <a:lnTo>
                    <a:pt x="688924" y="126822"/>
                  </a:lnTo>
                  <a:lnTo>
                    <a:pt x="696112" y="134823"/>
                  </a:lnTo>
                  <a:close/>
                </a:path>
                <a:path w="917575" h="842645">
                  <a:moveTo>
                    <a:pt x="696912" y="364197"/>
                  </a:moveTo>
                  <a:lnTo>
                    <a:pt x="694512" y="360197"/>
                  </a:lnTo>
                  <a:lnTo>
                    <a:pt x="690524" y="363397"/>
                  </a:lnTo>
                  <a:lnTo>
                    <a:pt x="683323" y="366598"/>
                  </a:lnTo>
                  <a:lnTo>
                    <a:pt x="685723" y="370586"/>
                  </a:lnTo>
                  <a:lnTo>
                    <a:pt x="689724" y="367398"/>
                  </a:lnTo>
                  <a:lnTo>
                    <a:pt x="696912" y="364197"/>
                  </a:lnTo>
                  <a:close/>
                </a:path>
                <a:path w="917575" h="842645">
                  <a:moveTo>
                    <a:pt x="703326" y="234594"/>
                  </a:moveTo>
                  <a:lnTo>
                    <a:pt x="702500" y="229730"/>
                  </a:lnTo>
                  <a:lnTo>
                    <a:pt x="699287" y="226949"/>
                  </a:lnTo>
                  <a:lnTo>
                    <a:pt x="697712" y="233921"/>
                  </a:lnTo>
                  <a:lnTo>
                    <a:pt x="703326" y="234594"/>
                  </a:lnTo>
                  <a:close/>
                </a:path>
                <a:path w="917575" h="842645">
                  <a:moveTo>
                    <a:pt x="704126" y="60363"/>
                  </a:moveTo>
                  <a:lnTo>
                    <a:pt x="703300" y="55499"/>
                  </a:lnTo>
                  <a:lnTo>
                    <a:pt x="700087" y="52730"/>
                  </a:lnTo>
                  <a:lnTo>
                    <a:pt x="698512" y="59690"/>
                  </a:lnTo>
                  <a:lnTo>
                    <a:pt x="704126" y="60363"/>
                  </a:lnTo>
                  <a:close/>
                </a:path>
                <a:path w="917575" h="842645">
                  <a:moveTo>
                    <a:pt x="716280" y="294271"/>
                  </a:moveTo>
                  <a:lnTo>
                    <a:pt x="713689" y="298665"/>
                  </a:lnTo>
                  <a:lnTo>
                    <a:pt x="714260" y="303491"/>
                  </a:lnTo>
                  <a:lnTo>
                    <a:pt x="715797" y="298958"/>
                  </a:lnTo>
                  <a:lnTo>
                    <a:pt x="716280" y="294271"/>
                  </a:lnTo>
                  <a:close/>
                </a:path>
                <a:path w="917575" h="842645">
                  <a:moveTo>
                    <a:pt x="718604" y="718464"/>
                  </a:moveTo>
                  <a:lnTo>
                    <a:pt x="716991" y="714756"/>
                  </a:lnTo>
                  <a:lnTo>
                    <a:pt x="712533" y="712393"/>
                  </a:lnTo>
                  <a:lnTo>
                    <a:pt x="711301" y="717448"/>
                  </a:lnTo>
                  <a:lnTo>
                    <a:pt x="718604" y="718464"/>
                  </a:lnTo>
                  <a:close/>
                </a:path>
                <a:path w="917575" h="842645">
                  <a:moveTo>
                    <a:pt x="724877" y="439318"/>
                  </a:moveTo>
                  <a:lnTo>
                    <a:pt x="716089" y="440918"/>
                  </a:lnTo>
                  <a:lnTo>
                    <a:pt x="718489" y="444919"/>
                  </a:lnTo>
                  <a:lnTo>
                    <a:pt x="715289" y="452107"/>
                  </a:lnTo>
                  <a:lnTo>
                    <a:pt x="723290" y="451307"/>
                  </a:lnTo>
                  <a:lnTo>
                    <a:pt x="720890" y="446519"/>
                  </a:lnTo>
                  <a:lnTo>
                    <a:pt x="724877" y="439318"/>
                  </a:lnTo>
                  <a:close/>
                </a:path>
                <a:path w="917575" h="842645">
                  <a:moveTo>
                    <a:pt x="740981" y="406298"/>
                  </a:moveTo>
                  <a:lnTo>
                    <a:pt x="739368" y="402551"/>
                  </a:lnTo>
                  <a:lnTo>
                    <a:pt x="734910" y="400011"/>
                  </a:lnTo>
                  <a:lnTo>
                    <a:pt x="733679" y="404952"/>
                  </a:lnTo>
                  <a:lnTo>
                    <a:pt x="740981" y="406298"/>
                  </a:lnTo>
                  <a:close/>
                </a:path>
                <a:path w="917575" h="842645">
                  <a:moveTo>
                    <a:pt x="743737" y="273761"/>
                  </a:moveTo>
                  <a:lnTo>
                    <a:pt x="743064" y="268884"/>
                  </a:lnTo>
                  <a:lnTo>
                    <a:pt x="739698" y="266115"/>
                  </a:lnTo>
                  <a:lnTo>
                    <a:pt x="737666" y="273088"/>
                  </a:lnTo>
                  <a:lnTo>
                    <a:pt x="743737" y="273761"/>
                  </a:lnTo>
                  <a:close/>
                </a:path>
                <a:path w="917575" h="842645">
                  <a:moveTo>
                    <a:pt x="745667" y="578383"/>
                  </a:moveTo>
                  <a:lnTo>
                    <a:pt x="744067" y="571995"/>
                  </a:lnTo>
                  <a:lnTo>
                    <a:pt x="741667" y="568794"/>
                  </a:lnTo>
                  <a:lnTo>
                    <a:pt x="734479" y="571995"/>
                  </a:lnTo>
                  <a:lnTo>
                    <a:pt x="736866" y="576783"/>
                  </a:lnTo>
                  <a:lnTo>
                    <a:pt x="740067" y="574395"/>
                  </a:lnTo>
                  <a:lnTo>
                    <a:pt x="745667" y="578383"/>
                  </a:lnTo>
                  <a:close/>
                </a:path>
                <a:path w="917575" h="842645">
                  <a:moveTo>
                    <a:pt x="768845" y="366598"/>
                  </a:moveTo>
                  <a:lnTo>
                    <a:pt x="760044" y="368185"/>
                  </a:lnTo>
                  <a:lnTo>
                    <a:pt x="762444" y="372986"/>
                  </a:lnTo>
                  <a:lnTo>
                    <a:pt x="759244" y="380174"/>
                  </a:lnTo>
                  <a:lnTo>
                    <a:pt x="767245" y="378587"/>
                  </a:lnTo>
                  <a:lnTo>
                    <a:pt x="764844" y="373786"/>
                  </a:lnTo>
                  <a:lnTo>
                    <a:pt x="768845" y="366598"/>
                  </a:lnTo>
                  <a:close/>
                </a:path>
                <a:path w="917575" h="842645">
                  <a:moveTo>
                    <a:pt x="775258" y="199428"/>
                  </a:moveTo>
                  <a:lnTo>
                    <a:pt x="774433" y="194564"/>
                  </a:lnTo>
                  <a:lnTo>
                    <a:pt x="771207" y="191795"/>
                  </a:lnTo>
                  <a:lnTo>
                    <a:pt x="769645" y="198755"/>
                  </a:lnTo>
                  <a:lnTo>
                    <a:pt x="775258" y="199428"/>
                  </a:lnTo>
                  <a:close/>
                </a:path>
                <a:path w="917575" h="842645">
                  <a:moveTo>
                    <a:pt x="778852" y="17221"/>
                  </a:moveTo>
                  <a:lnTo>
                    <a:pt x="778433" y="14135"/>
                  </a:lnTo>
                  <a:lnTo>
                    <a:pt x="772833" y="13335"/>
                  </a:lnTo>
                  <a:lnTo>
                    <a:pt x="769645" y="22936"/>
                  </a:lnTo>
                  <a:lnTo>
                    <a:pt x="769645" y="24523"/>
                  </a:lnTo>
                  <a:lnTo>
                    <a:pt x="771918" y="26390"/>
                  </a:lnTo>
                  <a:lnTo>
                    <a:pt x="775830" y="22631"/>
                  </a:lnTo>
                  <a:lnTo>
                    <a:pt x="778852" y="17221"/>
                  </a:lnTo>
                  <a:close/>
                </a:path>
                <a:path w="917575" h="842645">
                  <a:moveTo>
                    <a:pt x="792822" y="368185"/>
                  </a:moveTo>
                  <a:lnTo>
                    <a:pt x="788822" y="361797"/>
                  </a:lnTo>
                  <a:lnTo>
                    <a:pt x="783221" y="360997"/>
                  </a:lnTo>
                  <a:lnTo>
                    <a:pt x="777633" y="362597"/>
                  </a:lnTo>
                  <a:lnTo>
                    <a:pt x="781634" y="368985"/>
                  </a:lnTo>
                  <a:lnTo>
                    <a:pt x="786422" y="369785"/>
                  </a:lnTo>
                  <a:lnTo>
                    <a:pt x="792822" y="368185"/>
                  </a:lnTo>
                  <a:close/>
                </a:path>
                <a:path w="917575" h="842645">
                  <a:moveTo>
                    <a:pt x="799198" y="158076"/>
                  </a:moveTo>
                  <a:lnTo>
                    <a:pt x="795108" y="152806"/>
                  </a:lnTo>
                  <a:lnTo>
                    <a:pt x="790282" y="150533"/>
                  </a:lnTo>
                  <a:lnTo>
                    <a:pt x="791222" y="155600"/>
                  </a:lnTo>
                  <a:lnTo>
                    <a:pt x="793648" y="160312"/>
                  </a:lnTo>
                  <a:lnTo>
                    <a:pt x="795108" y="165087"/>
                  </a:lnTo>
                  <a:lnTo>
                    <a:pt x="795820" y="166725"/>
                  </a:lnTo>
                  <a:lnTo>
                    <a:pt x="796010" y="161988"/>
                  </a:lnTo>
                  <a:lnTo>
                    <a:pt x="799198" y="158076"/>
                  </a:lnTo>
                  <a:close/>
                </a:path>
                <a:path w="917575" h="842645">
                  <a:moveTo>
                    <a:pt x="839165" y="390575"/>
                  </a:moveTo>
                  <a:lnTo>
                    <a:pt x="836777" y="384975"/>
                  </a:lnTo>
                  <a:lnTo>
                    <a:pt x="834377" y="381774"/>
                  </a:lnTo>
                  <a:lnTo>
                    <a:pt x="827189" y="384975"/>
                  </a:lnTo>
                  <a:lnTo>
                    <a:pt x="829576" y="389775"/>
                  </a:lnTo>
                  <a:lnTo>
                    <a:pt x="833577" y="386575"/>
                  </a:lnTo>
                  <a:lnTo>
                    <a:pt x="839165" y="390575"/>
                  </a:lnTo>
                  <a:close/>
                </a:path>
                <a:path w="917575" h="842645">
                  <a:moveTo>
                    <a:pt x="841565" y="408952"/>
                  </a:moveTo>
                  <a:lnTo>
                    <a:pt x="839965" y="402551"/>
                  </a:lnTo>
                  <a:lnTo>
                    <a:pt x="837577" y="399364"/>
                  </a:lnTo>
                  <a:lnTo>
                    <a:pt x="830376" y="402551"/>
                  </a:lnTo>
                  <a:lnTo>
                    <a:pt x="832777" y="407352"/>
                  </a:lnTo>
                  <a:lnTo>
                    <a:pt x="835977" y="404952"/>
                  </a:lnTo>
                  <a:lnTo>
                    <a:pt x="841565" y="408952"/>
                  </a:lnTo>
                  <a:close/>
                </a:path>
                <a:path w="917575" h="842645">
                  <a:moveTo>
                    <a:pt x="872744" y="165989"/>
                  </a:moveTo>
                  <a:lnTo>
                    <a:pt x="870343" y="160401"/>
                  </a:lnTo>
                  <a:lnTo>
                    <a:pt x="867943" y="157200"/>
                  </a:lnTo>
                  <a:lnTo>
                    <a:pt x="860755" y="160401"/>
                  </a:lnTo>
                  <a:lnTo>
                    <a:pt x="863142" y="165188"/>
                  </a:lnTo>
                  <a:lnTo>
                    <a:pt x="867143" y="161988"/>
                  </a:lnTo>
                  <a:lnTo>
                    <a:pt x="872744" y="165989"/>
                  </a:lnTo>
                  <a:close/>
                </a:path>
                <a:path w="917575" h="842645">
                  <a:moveTo>
                    <a:pt x="902309" y="349808"/>
                  </a:moveTo>
                  <a:lnTo>
                    <a:pt x="899909" y="345808"/>
                  </a:lnTo>
                  <a:lnTo>
                    <a:pt x="895908" y="349008"/>
                  </a:lnTo>
                  <a:lnTo>
                    <a:pt x="888720" y="352209"/>
                  </a:lnTo>
                  <a:lnTo>
                    <a:pt x="891120" y="356209"/>
                  </a:lnTo>
                  <a:lnTo>
                    <a:pt x="895121" y="352209"/>
                  </a:lnTo>
                  <a:lnTo>
                    <a:pt x="902309" y="349808"/>
                  </a:lnTo>
                  <a:close/>
                </a:path>
                <a:path w="917575" h="842645">
                  <a:moveTo>
                    <a:pt x="917498" y="339420"/>
                  </a:moveTo>
                  <a:lnTo>
                    <a:pt x="913498" y="333032"/>
                  </a:lnTo>
                  <a:lnTo>
                    <a:pt x="907897" y="332232"/>
                  </a:lnTo>
                  <a:lnTo>
                    <a:pt x="902309" y="333819"/>
                  </a:lnTo>
                  <a:lnTo>
                    <a:pt x="906310" y="340220"/>
                  </a:lnTo>
                  <a:lnTo>
                    <a:pt x="911898" y="341020"/>
                  </a:lnTo>
                  <a:lnTo>
                    <a:pt x="917498" y="33942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888119" y="8955849"/>
              <a:ext cx="912494" cy="1136015"/>
            </a:xfrm>
            <a:custGeom>
              <a:avLst/>
              <a:gdLst/>
              <a:ahLst/>
              <a:cxnLst/>
              <a:rect l="l" t="t" r="r" b="b"/>
              <a:pathLst>
                <a:path w="912494" h="1136015">
                  <a:moveTo>
                    <a:pt x="10274" y="272707"/>
                  </a:moveTo>
                  <a:lnTo>
                    <a:pt x="10083" y="268732"/>
                  </a:lnTo>
                  <a:lnTo>
                    <a:pt x="6451" y="265061"/>
                  </a:lnTo>
                  <a:lnTo>
                    <a:pt x="3200" y="269341"/>
                  </a:lnTo>
                  <a:lnTo>
                    <a:pt x="10274" y="272707"/>
                  </a:lnTo>
                  <a:close/>
                </a:path>
                <a:path w="912494" h="1136015">
                  <a:moveTo>
                    <a:pt x="15189" y="232575"/>
                  </a:moveTo>
                  <a:lnTo>
                    <a:pt x="9779" y="225285"/>
                  </a:lnTo>
                  <a:lnTo>
                    <a:pt x="10883" y="217385"/>
                  </a:lnTo>
                  <a:lnTo>
                    <a:pt x="12153" y="210096"/>
                  </a:lnTo>
                  <a:lnTo>
                    <a:pt x="7188" y="204597"/>
                  </a:lnTo>
                  <a:lnTo>
                    <a:pt x="6388" y="213385"/>
                  </a:lnTo>
                  <a:lnTo>
                    <a:pt x="6388" y="222186"/>
                  </a:lnTo>
                  <a:lnTo>
                    <a:pt x="0" y="227774"/>
                  </a:lnTo>
                  <a:lnTo>
                    <a:pt x="6388" y="226974"/>
                  </a:lnTo>
                  <a:lnTo>
                    <a:pt x="8788" y="232575"/>
                  </a:lnTo>
                  <a:lnTo>
                    <a:pt x="15189" y="232575"/>
                  </a:lnTo>
                  <a:close/>
                </a:path>
                <a:path w="912494" h="1136015">
                  <a:moveTo>
                    <a:pt x="25577" y="140665"/>
                  </a:moveTo>
                  <a:lnTo>
                    <a:pt x="21577" y="142265"/>
                  </a:lnTo>
                  <a:lnTo>
                    <a:pt x="19977" y="139065"/>
                  </a:lnTo>
                  <a:lnTo>
                    <a:pt x="15989" y="139065"/>
                  </a:lnTo>
                  <a:lnTo>
                    <a:pt x="13550" y="144818"/>
                  </a:lnTo>
                  <a:lnTo>
                    <a:pt x="17487" y="147358"/>
                  </a:lnTo>
                  <a:lnTo>
                    <a:pt x="23063" y="146138"/>
                  </a:lnTo>
                  <a:lnTo>
                    <a:pt x="25577" y="140665"/>
                  </a:lnTo>
                  <a:close/>
                </a:path>
                <a:path w="912494" h="1136015">
                  <a:moveTo>
                    <a:pt x="34531" y="421233"/>
                  </a:moveTo>
                  <a:lnTo>
                    <a:pt x="30365" y="424383"/>
                  </a:lnTo>
                  <a:lnTo>
                    <a:pt x="29362" y="429323"/>
                  </a:lnTo>
                  <a:lnTo>
                    <a:pt x="32473" y="425577"/>
                  </a:lnTo>
                  <a:lnTo>
                    <a:pt x="34531" y="421233"/>
                  </a:lnTo>
                  <a:close/>
                </a:path>
                <a:path w="912494" h="1136015">
                  <a:moveTo>
                    <a:pt x="52743" y="278130"/>
                  </a:moveTo>
                  <a:lnTo>
                    <a:pt x="51142" y="274129"/>
                  </a:lnTo>
                  <a:lnTo>
                    <a:pt x="43154" y="274929"/>
                  </a:lnTo>
                  <a:lnTo>
                    <a:pt x="43954" y="280530"/>
                  </a:lnTo>
                  <a:lnTo>
                    <a:pt x="48755" y="278930"/>
                  </a:lnTo>
                  <a:lnTo>
                    <a:pt x="51943" y="285318"/>
                  </a:lnTo>
                  <a:lnTo>
                    <a:pt x="52743" y="278130"/>
                  </a:lnTo>
                  <a:close/>
                </a:path>
                <a:path w="912494" h="1136015">
                  <a:moveTo>
                    <a:pt x="137363" y="150558"/>
                  </a:moveTo>
                  <a:lnTo>
                    <a:pt x="135229" y="146913"/>
                  </a:lnTo>
                  <a:lnTo>
                    <a:pt x="131064" y="152654"/>
                  </a:lnTo>
                  <a:lnTo>
                    <a:pt x="136347" y="155232"/>
                  </a:lnTo>
                  <a:lnTo>
                    <a:pt x="137363" y="150558"/>
                  </a:lnTo>
                  <a:close/>
                </a:path>
                <a:path w="912494" h="1136015">
                  <a:moveTo>
                    <a:pt x="145453" y="702513"/>
                  </a:moveTo>
                  <a:lnTo>
                    <a:pt x="141020" y="701332"/>
                  </a:lnTo>
                  <a:lnTo>
                    <a:pt x="134569" y="700316"/>
                  </a:lnTo>
                  <a:lnTo>
                    <a:pt x="129159" y="701382"/>
                  </a:lnTo>
                  <a:lnTo>
                    <a:pt x="127876" y="706513"/>
                  </a:lnTo>
                  <a:lnTo>
                    <a:pt x="133311" y="705205"/>
                  </a:lnTo>
                  <a:lnTo>
                    <a:pt x="139065" y="706907"/>
                  </a:lnTo>
                  <a:lnTo>
                    <a:pt x="143611" y="707402"/>
                  </a:lnTo>
                  <a:lnTo>
                    <a:pt x="145453" y="702513"/>
                  </a:lnTo>
                  <a:close/>
                </a:path>
                <a:path w="912494" h="1136015">
                  <a:moveTo>
                    <a:pt x="151853" y="765048"/>
                  </a:moveTo>
                  <a:lnTo>
                    <a:pt x="148247" y="761377"/>
                  </a:lnTo>
                  <a:lnTo>
                    <a:pt x="144653" y="765644"/>
                  </a:lnTo>
                  <a:lnTo>
                    <a:pt x="151853" y="769023"/>
                  </a:lnTo>
                  <a:lnTo>
                    <a:pt x="151853" y="765048"/>
                  </a:lnTo>
                  <a:close/>
                </a:path>
                <a:path w="912494" h="1136015">
                  <a:moveTo>
                    <a:pt x="153606" y="667854"/>
                  </a:moveTo>
                  <a:lnTo>
                    <a:pt x="149453" y="671347"/>
                  </a:lnTo>
                  <a:lnTo>
                    <a:pt x="148437" y="676173"/>
                  </a:lnTo>
                  <a:lnTo>
                    <a:pt x="151549" y="672236"/>
                  </a:lnTo>
                  <a:lnTo>
                    <a:pt x="153606" y="667854"/>
                  </a:lnTo>
                  <a:close/>
                </a:path>
                <a:path w="912494" h="1136015">
                  <a:moveTo>
                    <a:pt x="159042" y="702513"/>
                  </a:moveTo>
                  <a:lnTo>
                    <a:pt x="157441" y="698512"/>
                  </a:lnTo>
                  <a:lnTo>
                    <a:pt x="149453" y="699312"/>
                  </a:lnTo>
                  <a:lnTo>
                    <a:pt x="150253" y="704913"/>
                  </a:lnTo>
                  <a:lnTo>
                    <a:pt x="155041" y="703313"/>
                  </a:lnTo>
                  <a:lnTo>
                    <a:pt x="159042" y="708901"/>
                  </a:lnTo>
                  <a:lnTo>
                    <a:pt x="159042" y="702513"/>
                  </a:lnTo>
                  <a:close/>
                </a:path>
                <a:path w="912494" h="1136015">
                  <a:moveTo>
                    <a:pt x="177584" y="215506"/>
                  </a:moveTo>
                  <a:lnTo>
                    <a:pt x="173431" y="218986"/>
                  </a:lnTo>
                  <a:lnTo>
                    <a:pt x="172415" y="223812"/>
                  </a:lnTo>
                  <a:lnTo>
                    <a:pt x="175526" y="219887"/>
                  </a:lnTo>
                  <a:lnTo>
                    <a:pt x="177584" y="215506"/>
                  </a:lnTo>
                  <a:close/>
                </a:path>
                <a:path w="912494" h="1136015">
                  <a:moveTo>
                    <a:pt x="198208" y="98298"/>
                  </a:moveTo>
                  <a:lnTo>
                    <a:pt x="193484" y="98183"/>
                  </a:lnTo>
                  <a:lnTo>
                    <a:pt x="188607" y="94907"/>
                  </a:lnTo>
                  <a:lnTo>
                    <a:pt x="184937" y="93129"/>
                  </a:lnTo>
                  <a:lnTo>
                    <a:pt x="183819" y="97510"/>
                  </a:lnTo>
                  <a:lnTo>
                    <a:pt x="188087" y="98869"/>
                  </a:lnTo>
                  <a:lnTo>
                    <a:pt x="192811" y="102400"/>
                  </a:lnTo>
                  <a:lnTo>
                    <a:pt x="196634" y="103682"/>
                  </a:lnTo>
                  <a:lnTo>
                    <a:pt x="198208" y="98298"/>
                  </a:lnTo>
                  <a:close/>
                </a:path>
                <a:path w="912494" h="1136015">
                  <a:moveTo>
                    <a:pt x="202996" y="806411"/>
                  </a:moveTo>
                  <a:lnTo>
                    <a:pt x="201396" y="799223"/>
                  </a:lnTo>
                  <a:lnTo>
                    <a:pt x="195808" y="798423"/>
                  </a:lnTo>
                  <a:lnTo>
                    <a:pt x="187807" y="801611"/>
                  </a:lnTo>
                  <a:lnTo>
                    <a:pt x="188607" y="804811"/>
                  </a:lnTo>
                  <a:lnTo>
                    <a:pt x="190207" y="809612"/>
                  </a:lnTo>
                  <a:lnTo>
                    <a:pt x="194208" y="808812"/>
                  </a:lnTo>
                  <a:lnTo>
                    <a:pt x="199009" y="807212"/>
                  </a:lnTo>
                  <a:lnTo>
                    <a:pt x="202996" y="806411"/>
                  </a:lnTo>
                  <a:close/>
                </a:path>
                <a:path w="912494" h="1136015">
                  <a:moveTo>
                    <a:pt x="212420" y="223824"/>
                  </a:moveTo>
                  <a:lnTo>
                    <a:pt x="208597" y="226974"/>
                  </a:lnTo>
                  <a:lnTo>
                    <a:pt x="207467" y="231927"/>
                  </a:lnTo>
                  <a:lnTo>
                    <a:pt x="210388" y="228180"/>
                  </a:lnTo>
                  <a:lnTo>
                    <a:pt x="212420" y="223824"/>
                  </a:lnTo>
                  <a:close/>
                </a:path>
                <a:path w="912494" h="1136015">
                  <a:moveTo>
                    <a:pt x="222173" y="806411"/>
                  </a:moveTo>
                  <a:lnTo>
                    <a:pt x="220586" y="796823"/>
                  </a:lnTo>
                  <a:lnTo>
                    <a:pt x="216585" y="792022"/>
                  </a:lnTo>
                  <a:lnTo>
                    <a:pt x="208597" y="792822"/>
                  </a:lnTo>
                  <a:lnTo>
                    <a:pt x="210985" y="800011"/>
                  </a:lnTo>
                  <a:lnTo>
                    <a:pt x="214985" y="804811"/>
                  </a:lnTo>
                  <a:lnTo>
                    <a:pt x="222173" y="806411"/>
                  </a:lnTo>
                  <a:close/>
                </a:path>
                <a:path w="912494" h="1136015">
                  <a:moveTo>
                    <a:pt x="224739" y="548309"/>
                  </a:moveTo>
                  <a:lnTo>
                    <a:pt x="220586" y="551459"/>
                  </a:lnTo>
                  <a:lnTo>
                    <a:pt x="219570" y="556399"/>
                  </a:lnTo>
                  <a:lnTo>
                    <a:pt x="222681" y="552653"/>
                  </a:lnTo>
                  <a:lnTo>
                    <a:pt x="224739" y="548309"/>
                  </a:lnTo>
                  <a:close/>
                </a:path>
                <a:path w="912494" h="1136015">
                  <a:moveTo>
                    <a:pt x="259105" y="475932"/>
                  </a:moveTo>
                  <a:lnTo>
                    <a:pt x="254952" y="479526"/>
                  </a:lnTo>
                  <a:lnTo>
                    <a:pt x="253936" y="484022"/>
                  </a:lnTo>
                  <a:lnTo>
                    <a:pt x="257048" y="480123"/>
                  </a:lnTo>
                  <a:lnTo>
                    <a:pt x="259105" y="475932"/>
                  </a:lnTo>
                  <a:close/>
                </a:path>
                <a:path w="912494" h="1136015">
                  <a:moveTo>
                    <a:pt x="261048" y="262991"/>
                  </a:moveTo>
                  <a:lnTo>
                    <a:pt x="257340" y="266141"/>
                  </a:lnTo>
                  <a:lnTo>
                    <a:pt x="255879" y="271081"/>
                  </a:lnTo>
                  <a:lnTo>
                    <a:pt x="258838" y="267335"/>
                  </a:lnTo>
                  <a:lnTo>
                    <a:pt x="261048" y="262991"/>
                  </a:lnTo>
                  <a:close/>
                </a:path>
                <a:path w="912494" h="1136015">
                  <a:moveTo>
                    <a:pt x="286118" y="569048"/>
                  </a:moveTo>
                  <a:lnTo>
                    <a:pt x="284302" y="563118"/>
                  </a:lnTo>
                  <a:lnTo>
                    <a:pt x="278828" y="559447"/>
                  </a:lnTo>
                  <a:lnTo>
                    <a:pt x="273189" y="559371"/>
                  </a:lnTo>
                  <a:lnTo>
                    <a:pt x="270929" y="564248"/>
                  </a:lnTo>
                  <a:lnTo>
                    <a:pt x="277329" y="564248"/>
                  </a:lnTo>
                  <a:lnTo>
                    <a:pt x="279717" y="569048"/>
                  </a:lnTo>
                  <a:lnTo>
                    <a:pt x="286118" y="569048"/>
                  </a:lnTo>
                  <a:close/>
                </a:path>
                <a:path w="912494" h="1136015">
                  <a:moveTo>
                    <a:pt x="295706" y="758456"/>
                  </a:moveTo>
                  <a:lnTo>
                    <a:pt x="290906" y="759256"/>
                  </a:lnTo>
                  <a:lnTo>
                    <a:pt x="283718" y="753656"/>
                  </a:lnTo>
                  <a:lnTo>
                    <a:pt x="282917" y="761657"/>
                  </a:lnTo>
                  <a:lnTo>
                    <a:pt x="287718" y="760857"/>
                  </a:lnTo>
                  <a:lnTo>
                    <a:pt x="294106" y="766445"/>
                  </a:lnTo>
                  <a:lnTo>
                    <a:pt x="295706" y="758456"/>
                  </a:lnTo>
                  <a:close/>
                </a:path>
                <a:path w="912494" h="1136015">
                  <a:moveTo>
                    <a:pt x="299250" y="562711"/>
                  </a:moveTo>
                  <a:lnTo>
                    <a:pt x="299097" y="558558"/>
                  </a:lnTo>
                  <a:lnTo>
                    <a:pt x="295656" y="554850"/>
                  </a:lnTo>
                  <a:lnTo>
                    <a:pt x="292506" y="559447"/>
                  </a:lnTo>
                  <a:lnTo>
                    <a:pt x="299250" y="562711"/>
                  </a:lnTo>
                  <a:close/>
                </a:path>
                <a:path w="912494" h="1136015">
                  <a:moveTo>
                    <a:pt x="306895" y="704913"/>
                  </a:moveTo>
                  <a:lnTo>
                    <a:pt x="306095" y="700112"/>
                  </a:lnTo>
                  <a:lnTo>
                    <a:pt x="301307" y="701713"/>
                  </a:lnTo>
                  <a:lnTo>
                    <a:pt x="293306" y="702513"/>
                  </a:lnTo>
                  <a:lnTo>
                    <a:pt x="294106" y="707301"/>
                  </a:lnTo>
                  <a:lnTo>
                    <a:pt x="298907" y="705713"/>
                  </a:lnTo>
                  <a:lnTo>
                    <a:pt x="306895" y="704913"/>
                  </a:lnTo>
                  <a:close/>
                </a:path>
                <a:path w="912494" h="1136015">
                  <a:moveTo>
                    <a:pt x="329069" y="144487"/>
                  </a:moveTo>
                  <a:lnTo>
                    <a:pt x="322884" y="143852"/>
                  </a:lnTo>
                  <a:lnTo>
                    <a:pt x="322084" y="143852"/>
                  </a:lnTo>
                  <a:lnTo>
                    <a:pt x="323684" y="147853"/>
                  </a:lnTo>
                  <a:lnTo>
                    <a:pt x="320179" y="157124"/>
                  </a:lnTo>
                  <a:lnTo>
                    <a:pt x="325081" y="152450"/>
                  </a:lnTo>
                  <a:lnTo>
                    <a:pt x="329069" y="144487"/>
                  </a:lnTo>
                  <a:close/>
                </a:path>
                <a:path w="912494" h="1136015">
                  <a:moveTo>
                    <a:pt x="330073" y="685723"/>
                  </a:moveTo>
                  <a:lnTo>
                    <a:pt x="325272" y="687324"/>
                  </a:lnTo>
                  <a:lnTo>
                    <a:pt x="317284" y="688124"/>
                  </a:lnTo>
                  <a:lnTo>
                    <a:pt x="318084" y="692924"/>
                  </a:lnTo>
                  <a:lnTo>
                    <a:pt x="322884" y="691324"/>
                  </a:lnTo>
                  <a:lnTo>
                    <a:pt x="330073" y="690524"/>
                  </a:lnTo>
                  <a:lnTo>
                    <a:pt x="330073" y="685723"/>
                  </a:lnTo>
                  <a:close/>
                </a:path>
                <a:path w="912494" h="1136015">
                  <a:moveTo>
                    <a:pt x="351650" y="260540"/>
                  </a:moveTo>
                  <a:lnTo>
                    <a:pt x="350850" y="255752"/>
                  </a:lnTo>
                  <a:lnTo>
                    <a:pt x="346062" y="257352"/>
                  </a:lnTo>
                  <a:lnTo>
                    <a:pt x="338061" y="258152"/>
                  </a:lnTo>
                  <a:lnTo>
                    <a:pt x="338861" y="262940"/>
                  </a:lnTo>
                  <a:lnTo>
                    <a:pt x="344462" y="260540"/>
                  </a:lnTo>
                  <a:lnTo>
                    <a:pt x="351650" y="260540"/>
                  </a:lnTo>
                  <a:close/>
                </a:path>
                <a:path w="912494" h="1136015">
                  <a:moveTo>
                    <a:pt x="352450" y="148653"/>
                  </a:moveTo>
                  <a:lnTo>
                    <a:pt x="350850" y="144653"/>
                  </a:lnTo>
                  <a:lnTo>
                    <a:pt x="342861" y="145453"/>
                  </a:lnTo>
                  <a:lnTo>
                    <a:pt x="343662" y="151053"/>
                  </a:lnTo>
                  <a:lnTo>
                    <a:pt x="348449" y="149453"/>
                  </a:lnTo>
                  <a:lnTo>
                    <a:pt x="351650" y="155054"/>
                  </a:lnTo>
                  <a:lnTo>
                    <a:pt x="352450" y="148653"/>
                  </a:lnTo>
                  <a:close/>
                </a:path>
                <a:path w="912494" h="1136015">
                  <a:moveTo>
                    <a:pt x="369328" y="169138"/>
                  </a:moveTo>
                  <a:lnTo>
                    <a:pt x="367347" y="165646"/>
                  </a:lnTo>
                  <a:lnTo>
                    <a:pt x="363639" y="171831"/>
                  </a:lnTo>
                  <a:lnTo>
                    <a:pt x="368477" y="173964"/>
                  </a:lnTo>
                  <a:lnTo>
                    <a:pt x="369328" y="169138"/>
                  </a:lnTo>
                  <a:close/>
                </a:path>
                <a:path w="912494" h="1136015">
                  <a:moveTo>
                    <a:pt x="376428" y="831989"/>
                  </a:moveTo>
                  <a:lnTo>
                    <a:pt x="375627" y="827989"/>
                  </a:lnTo>
                  <a:lnTo>
                    <a:pt x="369239" y="830389"/>
                  </a:lnTo>
                  <a:lnTo>
                    <a:pt x="359638" y="830389"/>
                  </a:lnTo>
                  <a:lnTo>
                    <a:pt x="359638" y="835977"/>
                  </a:lnTo>
                  <a:lnTo>
                    <a:pt x="363918" y="837349"/>
                  </a:lnTo>
                  <a:lnTo>
                    <a:pt x="368630" y="840981"/>
                  </a:lnTo>
                  <a:lnTo>
                    <a:pt x="372452" y="842505"/>
                  </a:lnTo>
                  <a:lnTo>
                    <a:pt x="374027" y="837577"/>
                  </a:lnTo>
                  <a:lnTo>
                    <a:pt x="368439" y="837577"/>
                  </a:lnTo>
                  <a:lnTo>
                    <a:pt x="368439" y="834377"/>
                  </a:lnTo>
                  <a:lnTo>
                    <a:pt x="371627" y="831989"/>
                  </a:lnTo>
                  <a:lnTo>
                    <a:pt x="376428" y="831989"/>
                  </a:lnTo>
                  <a:close/>
                </a:path>
                <a:path w="912494" h="1136015">
                  <a:moveTo>
                    <a:pt x="385216" y="573836"/>
                  </a:moveTo>
                  <a:lnTo>
                    <a:pt x="383616" y="569836"/>
                  </a:lnTo>
                  <a:lnTo>
                    <a:pt x="376428" y="570636"/>
                  </a:lnTo>
                  <a:lnTo>
                    <a:pt x="376428" y="576237"/>
                  </a:lnTo>
                  <a:lnTo>
                    <a:pt x="381228" y="574636"/>
                  </a:lnTo>
                  <a:lnTo>
                    <a:pt x="384416" y="581025"/>
                  </a:lnTo>
                  <a:lnTo>
                    <a:pt x="385216" y="573836"/>
                  </a:lnTo>
                  <a:close/>
                </a:path>
                <a:path w="912494" h="1136015">
                  <a:moveTo>
                    <a:pt x="386981" y="329323"/>
                  </a:moveTo>
                  <a:lnTo>
                    <a:pt x="382816" y="332473"/>
                  </a:lnTo>
                  <a:lnTo>
                    <a:pt x="381812" y="337413"/>
                  </a:lnTo>
                  <a:lnTo>
                    <a:pt x="384924" y="333667"/>
                  </a:lnTo>
                  <a:lnTo>
                    <a:pt x="386981" y="329323"/>
                  </a:lnTo>
                  <a:close/>
                </a:path>
                <a:path w="912494" h="1136015">
                  <a:moveTo>
                    <a:pt x="390359" y="731342"/>
                  </a:moveTo>
                  <a:lnTo>
                    <a:pt x="390207" y="727189"/>
                  </a:lnTo>
                  <a:lnTo>
                    <a:pt x="386765" y="723480"/>
                  </a:lnTo>
                  <a:lnTo>
                    <a:pt x="383616" y="728091"/>
                  </a:lnTo>
                  <a:lnTo>
                    <a:pt x="390359" y="731342"/>
                  </a:lnTo>
                  <a:close/>
                </a:path>
                <a:path w="912494" h="1136015">
                  <a:moveTo>
                    <a:pt x="416382" y="5588"/>
                  </a:moveTo>
                  <a:lnTo>
                    <a:pt x="410794" y="7188"/>
                  </a:lnTo>
                  <a:lnTo>
                    <a:pt x="409994" y="0"/>
                  </a:lnTo>
                  <a:lnTo>
                    <a:pt x="405193" y="0"/>
                  </a:lnTo>
                  <a:lnTo>
                    <a:pt x="405028" y="7112"/>
                  </a:lnTo>
                  <a:lnTo>
                    <a:pt x="400202" y="11988"/>
                  </a:lnTo>
                  <a:lnTo>
                    <a:pt x="395084" y="16852"/>
                  </a:lnTo>
                  <a:lnTo>
                    <a:pt x="394004" y="23977"/>
                  </a:lnTo>
                  <a:lnTo>
                    <a:pt x="400875" y="19977"/>
                  </a:lnTo>
                  <a:lnTo>
                    <a:pt x="406400" y="15379"/>
                  </a:lnTo>
                  <a:lnTo>
                    <a:pt x="411314" y="10490"/>
                  </a:lnTo>
                  <a:lnTo>
                    <a:pt x="416382" y="5588"/>
                  </a:lnTo>
                  <a:close/>
                </a:path>
                <a:path w="912494" h="1136015">
                  <a:moveTo>
                    <a:pt x="435571" y="213385"/>
                  </a:moveTo>
                  <a:lnTo>
                    <a:pt x="433971" y="206997"/>
                  </a:lnTo>
                  <a:lnTo>
                    <a:pt x="429171" y="204597"/>
                  </a:lnTo>
                  <a:lnTo>
                    <a:pt x="423583" y="203796"/>
                  </a:lnTo>
                  <a:lnTo>
                    <a:pt x="425183" y="210197"/>
                  </a:lnTo>
                  <a:lnTo>
                    <a:pt x="429971" y="212585"/>
                  </a:lnTo>
                  <a:lnTo>
                    <a:pt x="435571" y="213385"/>
                  </a:lnTo>
                  <a:close/>
                </a:path>
                <a:path w="912494" h="1136015">
                  <a:moveTo>
                    <a:pt x="444715" y="773023"/>
                  </a:moveTo>
                  <a:lnTo>
                    <a:pt x="444563" y="769048"/>
                  </a:lnTo>
                  <a:lnTo>
                    <a:pt x="441109" y="765378"/>
                  </a:lnTo>
                  <a:lnTo>
                    <a:pt x="437972" y="769645"/>
                  </a:lnTo>
                  <a:lnTo>
                    <a:pt x="444715" y="773023"/>
                  </a:lnTo>
                  <a:close/>
                </a:path>
                <a:path w="912494" h="1136015">
                  <a:moveTo>
                    <a:pt x="446582" y="1128903"/>
                  </a:moveTo>
                  <a:lnTo>
                    <a:pt x="445363" y="1126794"/>
                  </a:lnTo>
                  <a:lnTo>
                    <a:pt x="440842" y="1124534"/>
                  </a:lnTo>
                  <a:lnTo>
                    <a:pt x="435571" y="1126096"/>
                  </a:lnTo>
                  <a:lnTo>
                    <a:pt x="437172" y="1135684"/>
                  </a:lnTo>
                  <a:lnTo>
                    <a:pt x="441960" y="1126896"/>
                  </a:lnTo>
                  <a:lnTo>
                    <a:pt x="446582" y="1128903"/>
                  </a:lnTo>
                  <a:close/>
                </a:path>
                <a:path w="912494" h="1136015">
                  <a:moveTo>
                    <a:pt x="447903" y="674598"/>
                  </a:moveTo>
                  <a:lnTo>
                    <a:pt x="447751" y="670445"/>
                  </a:lnTo>
                  <a:lnTo>
                    <a:pt x="444309" y="666737"/>
                  </a:lnTo>
                  <a:lnTo>
                    <a:pt x="441159" y="671347"/>
                  </a:lnTo>
                  <a:lnTo>
                    <a:pt x="447903" y="674598"/>
                  </a:lnTo>
                  <a:close/>
                </a:path>
                <a:path w="912494" h="1136015">
                  <a:moveTo>
                    <a:pt x="448157" y="735558"/>
                  </a:moveTo>
                  <a:lnTo>
                    <a:pt x="441960" y="734479"/>
                  </a:lnTo>
                  <a:lnTo>
                    <a:pt x="441159" y="734479"/>
                  </a:lnTo>
                  <a:lnTo>
                    <a:pt x="442760" y="738479"/>
                  </a:lnTo>
                  <a:lnTo>
                    <a:pt x="439267" y="748195"/>
                  </a:lnTo>
                  <a:lnTo>
                    <a:pt x="444157" y="743673"/>
                  </a:lnTo>
                  <a:lnTo>
                    <a:pt x="448157" y="735558"/>
                  </a:lnTo>
                  <a:close/>
                </a:path>
                <a:path w="912494" h="1136015">
                  <a:moveTo>
                    <a:pt x="459892" y="794600"/>
                  </a:moveTo>
                  <a:lnTo>
                    <a:pt x="459740" y="790625"/>
                  </a:lnTo>
                  <a:lnTo>
                    <a:pt x="456298" y="786955"/>
                  </a:lnTo>
                  <a:lnTo>
                    <a:pt x="453148" y="791222"/>
                  </a:lnTo>
                  <a:lnTo>
                    <a:pt x="459892" y="794600"/>
                  </a:lnTo>
                  <a:close/>
                </a:path>
                <a:path w="912494" h="1136015">
                  <a:moveTo>
                    <a:pt x="477126" y="654558"/>
                  </a:moveTo>
                  <a:lnTo>
                    <a:pt x="476326" y="649757"/>
                  </a:lnTo>
                  <a:lnTo>
                    <a:pt x="471538" y="651357"/>
                  </a:lnTo>
                  <a:lnTo>
                    <a:pt x="463537" y="652157"/>
                  </a:lnTo>
                  <a:lnTo>
                    <a:pt x="464337" y="656958"/>
                  </a:lnTo>
                  <a:lnTo>
                    <a:pt x="469138" y="654558"/>
                  </a:lnTo>
                  <a:lnTo>
                    <a:pt x="477126" y="654558"/>
                  </a:lnTo>
                  <a:close/>
                </a:path>
                <a:path w="912494" h="1136015">
                  <a:moveTo>
                    <a:pt x="487070" y="949528"/>
                  </a:moveTo>
                  <a:lnTo>
                    <a:pt x="486918" y="945375"/>
                  </a:lnTo>
                  <a:lnTo>
                    <a:pt x="483476" y="941666"/>
                  </a:lnTo>
                  <a:lnTo>
                    <a:pt x="480326" y="946277"/>
                  </a:lnTo>
                  <a:lnTo>
                    <a:pt x="487070" y="949528"/>
                  </a:lnTo>
                  <a:close/>
                </a:path>
                <a:path w="912494" h="1136015">
                  <a:moveTo>
                    <a:pt x="493115" y="330873"/>
                  </a:moveTo>
                  <a:lnTo>
                    <a:pt x="491515" y="324485"/>
                  </a:lnTo>
                  <a:lnTo>
                    <a:pt x="486714" y="322084"/>
                  </a:lnTo>
                  <a:lnTo>
                    <a:pt x="481126" y="321284"/>
                  </a:lnTo>
                  <a:lnTo>
                    <a:pt x="482727" y="327672"/>
                  </a:lnTo>
                  <a:lnTo>
                    <a:pt x="487514" y="330073"/>
                  </a:lnTo>
                  <a:lnTo>
                    <a:pt x="493115" y="330873"/>
                  </a:lnTo>
                  <a:close/>
                </a:path>
                <a:path w="912494" h="1136015">
                  <a:moveTo>
                    <a:pt x="503326" y="614997"/>
                  </a:moveTo>
                  <a:lnTo>
                    <a:pt x="499503" y="618591"/>
                  </a:lnTo>
                  <a:lnTo>
                    <a:pt x="498386" y="623087"/>
                  </a:lnTo>
                  <a:lnTo>
                    <a:pt x="501307" y="619188"/>
                  </a:lnTo>
                  <a:lnTo>
                    <a:pt x="503326" y="614997"/>
                  </a:lnTo>
                  <a:close/>
                </a:path>
                <a:path w="912494" h="1136015">
                  <a:moveTo>
                    <a:pt x="513092" y="317284"/>
                  </a:moveTo>
                  <a:lnTo>
                    <a:pt x="511492" y="313296"/>
                  </a:lnTo>
                  <a:lnTo>
                    <a:pt x="503504" y="314096"/>
                  </a:lnTo>
                  <a:lnTo>
                    <a:pt x="504304" y="319684"/>
                  </a:lnTo>
                  <a:lnTo>
                    <a:pt x="509092" y="318084"/>
                  </a:lnTo>
                  <a:lnTo>
                    <a:pt x="512292" y="323684"/>
                  </a:lnTo>
                  <a:lnTo>
                    <a:pt x="513092" y="317284"/>
                  </a:lnTo>
                  <a:close/>
                </a:path>
                <a:path w="912494" h="1136015">
                  <a:moveTo>
                    <a:pt x="535025" y="295770"/>
                  </a:moveTo>
                  <a:lnTo>
                    <a:pt x="534873" y="291617"/>
                  </a:lnTo>
                  <a:lnTo>
                    <a:pt x="531418" y="287909"/>
                  </a:lnTo>
                  <a:lnTo>
                    <a:pt x="528281" y="292519"/>
                  </a:lnTo>
                  <a:lnTo>
                    <a:pt x="535025" y="295770"/>
                  </a:lnTo>
                  <a:close/>
                </a:path>
                <a:path w="912494" h="1136015">
                  <a:moveTo>
                    <a:pt x="537235" y="619442"/>
                  </a:moveTo>
                  <a:lnTo>
                    <a:pt x="533069" y="622592"/>
                  </a:lnTo>
                  <a:lnTo>
                    <a:pt x="532066" y="627532"/>
                  </a:lnTo>
                  <a:lnTo>
                    <a:pt x="535165" y="623785"/>
                  </a:lnTo>
                  <a:lnTo>
                    <a:pt x="537235" y="619442"/>
                  </a:lnTo>
                  <a:close/>
                </a:path>
                <a:path w="912494" h="1136015">
                  <a:moveTo>
                    <a:pt x="552958" y="697420"/>
                  </a:moveTo>
                  <a:lnTo>
                    <a:pt x="550811" y="693928"/>
                  </a:lnTo>
                  <a:lnTo>
                    <a:pt x="546658" y="700112"/>
                  </a:lnTo>
                  <a:lnTo>
                    <a:pt x="551942" y="702246"/>
                  </a:lnTo>
                  <a:lnTo>
                    <a:pt x="552958" y="697420"/>
                  </a:lnTo>
                  <a:close/>
                </a:path>
                <a:path w="912494" h="1136015">
                  <a:moveTo>
                    <a:pt x="557047" y="1005420"/>
                  </a:moveTo>
                  <a:lnTo>
                    <a:pt x="551040" y="1004265"/>
                  </a:lnTo>
                  <a:lnTo>
                    <a:pt x="549160" y="999223"/>
                  </a:lnTo>
                  <a:lnTo>
                    <a:pt x="546823" y="995070"/>
                  </a:lnTo>
                  <a:lnTo>
                    <a:pt x="539470" y="996619"/>
                  </a:lnTo>
                  <a:lnTo>
                    <a:pt x="537044" y="1003388"/>
                  </a:lnTo>
                  <a:lnTo>
                    <a:pt x="544055" y="1007618"/>
                  </a:lnTo>
                  <a:lnTo>
                    <a:pt x="553173" y="1008532"/>
                  </a:lnTo>
                  <a:lnTo>
                    <a:pt x="557047" y="1005420"/>
                  </a:lnTo>
                  <a:close/>
                </a:path>
                <a:path w="912494" h="1136015">
                  <a:moveTo>
                    <a:pt x="561390" y="557110"/>
                  </a:moveTo>
                  <a:lnTo>
                    <a:pt x="561238" y="552958"/>
                  </a:lnTo>
                  <a:lnTo>
                    <a:pt x="557796" y="549249"/>
                  </a:lnTo>
                  <a:lnTo>
                    <a:pt x="554647" y="553859"/>
                  </a:lnTo>
                  <a:lnTo>
                    <a:pt x="561390" y="557110"/>
                  </a:lnTo>
                  <a:close/>
                </a:path>
                <a:path w="912494" h="1136015">
                  <a:moveTo>
                    <a:pt x="563448" y="819200"/>
                  </a:moveTo>
                  <a:lnTo>
                    <a:pt x="561848" y="815200"/>
                  </a:lnTo>
                  <a:lnTo>
                    <a:pt x="554647" y="816000"/>
                  </a:lnTo>
                  <a:lnTo>
                    <a:pt x="554647" y="821601"/>
                  </a:lnTo>
                  <a:lnTo>
                    <a:pt x="559447" y="820000"/>
                  </a:lnTo>
                  <a:lnTo>
                    <a:pt x="562648" y="825588"/>
                  </a:lnTo>
                  <a:lnTo>
                    <a:pt x="563448" y="819200"/>
                  </a:lnTo>
                  <a:close/>
                </a:path>
                <a:path w="912494" h="1136015">
                  <a:moveTo>
                    <a:pt x="593013" y="687324"/>
                  </a:moveTo>
                  <a:lnTo>
                    <a:pt x="584225" y="686523"/>
                  </a:lnTo>
                  <a:lnTo>
                    <a:pt x="585025" y="691324"/>
                  </a:lnTo>
                  <a:lnTo>
                    <a:pt x="579424" y="696912"/>
                  </a:lnTo>
                  <a:lnTo>
                    <a:pt x="587413" y="698512"/>
                  </a:lnTo>
                  <a:lnTo>
                    <a:pt x="586613" y="693724"/>
                  </a:lnTo>
                  <a:lnTo>
                    <a:pt x="593013" y="687324"/>
                  </a:lnTo>
                  <a:close/>
                </a:path>
                <a:path w="912494" h="1136015">
                  <a:moveTo>
                    <a:pt x="593013" y="608203"/>
                  </a:moveTo>
                  <a:lnTo>
                    <a:pt x="592213" y="603415"/>
                  </a:lnTo>
                  <a:lnTo>
                    <a:pt x="587413" y="605002"/>
                  </a:lnTo>
                  <a:lnTo>
                    <a:pt x="579424" y="605802"/>
                  </a:lnTo>
                  <a:lnTo>
                    <a:pt x="580224" y="610603"/>
                  </a:lnTo>
                  <a:lnTo>
                    <a:pt x="585825" y="609003"/>
                  </a:lnTo>
                  <a:lnTo>
                    <a:pt x="593013" y="608203"/>
                  </a:lnTo>
                  <a:close/>
                </a:path>
                <a:path w="912494" h="1136015">
                  <a:moveTo>
                    <a:pt x="619734" y="661123"/>
                  </a:moveTo>
                  <a:lnTo>
                    <a:pt x="619582" y="657161"/>
                  </a:lnTo>
                  <a:lnTo>
                    <a:pt x="616140" y="653491"/>
                  </a:lnTo>
                  <a:lnTo>
                    <a:pt x="612990" y="657758"/>
                  </a:lnTo>
                  <a:lnTo>
                    <a:pt x="619734" y="661123"/>
                  </a:lnTo>
                  <a:close/>
                </a:path>
                <a:path w="912494" h="1136015">
                  <a:moveTo>
                    <a:pt x="620191" y="480326"/>
                  </a:moveTo>
                  <a:lnTo>
                    <a:pt x="611390" y="479526"/>
                  </a:lnTo>
                  <a:lnTo>
                    <a:pt x="612190" y="484327"/>
                  </a:lnTo>
                  <a:lnTo>
                    <a:pt x="606602" y="490715"/>
                  </a:lnTo>
                  <a:lnTo>
                    <a:pt x="614591" y="491515"/>
                  </a:lnTo>
                  <a:lnTo>
                    <a:pt x="613791" y="486727"/>
                  </a:lnTo>
                  <a:lnTo>
                    <a:pt x="620191" y="480326"/>
                  </a:lnTo>
                  <a:close/>
                </a:path>
                <a:path w="912494" h="1136015">
                  <a:moveTo>
                    <a:pt x="632167" y="458749"/>
                  </a:moveTo>
                  <a:lnTo>
                    <a:pt x="631380" y="453961"/>
                  </a:lnTo>
                  <a:lnTo>
                    <a:pt x="626579" y="455549"/>
                  </a:lnTo>
                  <a:lnTo>
                    <a:pt x="618591" y="456349"/>
                  </a:lnTo>
                  <a:lnTo>
                    <a:pt x="619391" y="461149"/>
                  </a:lnTo>
                  <a:lnTo>
                    <a:pt x="624179" y="458749"/>
                  </a:lnTo>
                  <a:lnTo>
                    <a:pt x="632167" y="458749"/>
                  </a:lnTo>
                  <a:close/>
                </a:path>
                <a:path w="912494" h="1136015">
                  <a:moveTo>
                    <a:pt x="636333" y="547979"/>
                  </a:moveTo>
                  <a:lnTo>
                    <a:pt x="632167" y="551459"/>
                  </a:lnTo>
                  <a:lnTo>
                    <a:pt x="631164" y="556298"/>
                  </a:lnTo>
                  <a:lnTo>
                    <a:pt x="634276" y="552361"/>
                  </a:lnTo>
                  <a:lnTo>
                    <a:pt x="636333" y="547979"/>
                  </a:lnTo>
                  <a:close/>
                </a:path>
                <a:path w="912494" h="1136015">
                  <a:moveTo>
                    <a:pt x="646658" y="483031"/>
                  </a:moveTo>
                  <a:lnTo>
                    <a:pt x="644677" y="479386"/>
                  </a:lnTo>
                  <a:lnTo>
                    <a:pt x="640969" y="485127"/>
                  </a:lnTo>
                  <a:lnTo>
                    <a:pt x="645795" y="487705"/>
                  </a:lnTo>
                  <a:lnTo>
                    <a:pt x="646658" y="483031"/>
                  </a:lnTo>
                  <a:close/>
                </a:path>
                <a:path w="912494" h="1136015">
                  <a:moveTo>
                    <a:pt x="660146" y="632180"/>
                  </a:moveTo>
                  <a:lnTo>
                    <a:pt x="651357" y="631380"/>
                  </a:lnTo>
                  <a:lnTo>
                    <a:pt x="652157" y="636181"/>
                  </a:lnTo>
                  <a:lnTo>
                    <a:pt x="646557" y="642569"/>
                  </a:lnTo>
                  <a:lnTo>
                    <a:pt x="654558" y="643369"/>
                  </a:lnTo>
                  <a:lnTo>
                    <a:pt x="653757" y="638568"/>
                  </a:lnTo>
                  <a:lnTo>
                    <a:pt x="660146" y="632180"/>
                  </a:lnTo>
                  <a:close/>
                </a:path>
                <a:path w="912494" h="1136015">
                  <a:moveTo>
                    <a:pt x="670433" y="531977"/>
                  </a:moveTo>
                  <a:lnTo>
                    <a:pt x="668299" y="528497"/>
                  </a:lnTo>
                  <a:lnTo>
                    <a:pt x="664146" y="534670"/>
                  </a:lnTo>
                  <a:lnTo>
                    <a:pt x="669429" y="536816"/>
                  </a:lnTo>
                  <a:lnTo>
                    <a:pt x="670433" y="531977"/>
                  </a:lnTo>
                  <a:close/>
                </a:path>
                <a:path w="912494" h="1136015">
                  <a:moveTo>
                    <a:pt x="681723" y="640969"/>
                  </a:moveTo>
                  <a:lnTo>
                    <a:pt x="680123" y="634580"/>
                  </a:lnTo>
                  <a:lnTo>
                    <a:pt x="675335" y="632180"/>
                  </a:lnTo>
                  <a:lnTo>
                    <a:pt x="669734" y="631380"/>
                  </a:lnTo>
                  <a:lnTo>
                    <a:pt x="671334" y="637781"/>
                  </a:lnTo>
                  <a:lnTo>
                    <a:pt x="676135" y="640168"/>
                  </a:lnTo>
                  <a:lnTo>
                    <a:pt x="681723" y="640969"/>
                  </a:lnTo>
                  <a:close/>
                </a:path>
                <a:path w="912494" h="1136015">
                  <a:moveTo>
                    <a:pt x="709599" y="318592"/>
                  </a:moveTo>
                  <a:lnTo>
                    <a:pt x="707466" y="315099"/>
                  </a:lnTo>
                  <a:lnTo>
                    <a:pt x="703300" y="321284"/>
                  </a:lnTo>
                  <a:lnTo>
                    <a:pt x="708583" y="323418"/>
                  </a:lnTo>
                  <a:lnTo>
                    <a:pt x="709599" y="318592"/>
                  </a:lnTo>
                  <a:close/>
                </a:path>
                <a:path w="912494" h="1136015">
                  <a:moveTo>
                    <a:pt x="714489" y="688124"/>
                  </a:moveTo>
                  <a:lnTo>
                    <a:pt x="712889" y="684123"/>
                  </a:lnTo>
                  <a:lnTo>
                    <a:pt x="704900" y="684923"/>
                  </a:lnTo>
                  <a:lnTo>
                    <a:pt x="705700" y="690524"/>
                  </a:lnTo>
                  <a:lnTo>
                    <a:pt x="710501" y="688924"/>
                  </a:lnTo>
                  <a:lnTo>
                    <a:pt x="714489" y="694524"/>
                  </a:lnTo>
                  <a:lnTo>
                    <a:pt x="714489" y="688124"/>
                  </a:lnTo>
                  <a:close/>
                </a:path>
                <a:path w="912494" h="1136015">
                  <a:moveTo>
                    <a:pt x="718489" y="669747"/>
                  </a:moveTo>
                  <a:lnTo>
                    <a:pt x="716889" y="665746"/>
                  </a:lnTo>
                  <a:lnTo>
                    <a:pt x="708901" y="666546"/>
                  </a:lnTo>
                  <a:lnTo>
                    <a:pt x="709701" y="672147"/>
                  </a:lnTo>
                  <a:lnTo>
                    <a:pt x="714489" y="670547"/>
                  </a:lnTo>
                  <a:lnTo>
                    <a:pt x="717689" y="676135"/>
                  </a:lnTo>
                  <a:lnTo>
                    <a:pt x="718489" y="669747"/>
                  </a:lnTo>
                  <a:close/>
                </a:path>
                <a:path w="912494" h="1136015">
                  <a:moveTo>
                    <a:pt x="726579" y="471233"/>
                  </a:moveTo>
                  <a:lnTo>
                    <a:pt x="724598" y="467753"/>
                  </a:lnTo>
                  <a:lnTo>
                    <a:pt x="720890" y="473938"/>
                  </a:lnTo>
                  <a:lnTo>
                    <a:pt x="725716" y="476072"/>
                  </a:lnTo>
                  <a:lnTo>
                    <a:pt x="726579" y="471233"/>
                  </a:lnTo>
                  <a:close/>
                </a:path>
                <a:path w="912494" h="1136015">
                  <a:moveTo>
                    <a:pt x="792010" y="652157"/>
                  </a:moveTo>
                  <a:lnTo>
                    <a:pt x="787222" y="653757"/>
                  </a:lnTo>
                  <a:lnTo>
                    <a:pt x="779233" y="654558"/>
                  </a:lnTo>
                  <a:lnTo>
                    <a:pt x="780034" y="659358"/>
                  </a:lnTo>
                  <a:lnTo>
                    <a:pt x="784821" y="656958"/>
                  </a:lnTo>
                  <a:lnTo>
                    <a:pt x="792010" y="656958"/>
                  </a:lnTo>
                  <a:lnTo>
                    <a:pt x="792010" y="652157"/>
                  </a:lnTo>
                  <a:close/>
                </a:path>
                <a:path w="912494" h="1136015">
                  <a:moveTo>
                    <a:pt x="795210" y="302107"/>
                  </a:moveTo>
                  <a:lnTo>
                    <a:pt x="790422" y="299707"/>
                  </a:lnTo>
                  <a:lnTo>
                    <a:pt x="783221" y="307695"/>
                  </a:lnTo>
                  <a:lnTo>
                    <a:pt x="783221" y="309295"/>
                  </a:lnTo>
                  <a:lnTo>
                    <a:pt x="784987" y="311886"/>
                  </a:lnTo>
                  <a:lnTo>
                    <a:pt x="790117" y="309600"/>
                  </a:lnTo>
                  <a:lnTo>
                    <a:pt x="794804" y="305358"/>
                  </a:lnTo>
                  <a:lnTo>
                    <a:pt x="795210" y="302107"/>
                  </a:lnTo>
                  <a:close/>
                </a:path>
                <a:path w="912494" h="1136015">
                  <a:moveTo>
                    <a:pt x="805205" y="833678"/>
                  </a:moveTo>
                  <a:lnTo>
                    <a:pt x="803033" y="828802"/>
                  </a:lnTo>
                  <a:lnTo>
                    <a:pt x="799211" y="828789"/>
                  </a:lnTo>
                  <a:lnTo>
                    <a:pt x="799439" y="832624"/>
                  </a:lnTo>
                  <a:lnTo>
                    <a:pt x="797407" y="836079"/>
                  </a:lnTo>
                  <a:lnTo>
                    <a:pt x="796290" y="839685"/>
                  </a:lnTo>
                  <a:lnTo>
                    <a:pt x="799211" y="843978"/>
                  </a:lnTo>
                  <a:lnTo>
                    <a:pt x="804379" y="839914"/>
                  </a:lnTo>
                  <a:lnTo>
                    <a:pt x="805205" y="833678"/>
                  </a:lnTo>
                  <a:close/>
                </a:path>
                <a:path w="912494" h="1136015">
                  <a:moveTo>
                    <a:pt x="807999" y="673735"/>
                  </a:moveTo>
                  <a:lnTo>
                    <a:pt x="802411" y="668947"/>
                  </a:lnTo>
                  <a:lnTo>
                    <a:pt x="807199" y="661746"/>
                  </a:lnTo>
                  <a:lnTo>
                    <a:pt x="800811" y="663346"/>
                  </a:lnTo>
                  <a:lnTo>
                    <a:pt x="799909" y="668197"/>
                  </a:lnTo>
                  <a:lnTo>
                    <a:pt x="795413" y="673938"/>
                  </a:lnTo>
                  <a:lnTo>
                    <a:pt x="793610" y="678180"/>
                  </a:lnTo>
                  <a:lnTo>
                    <a:pt x="800811" y="678535"/>
                  </a:lnTo>
                  <a:lnTo>
                    <a:pt x="798410" y="673735"/>
                  </a:lnTo>
                  <a:lnTo>
                    <a:pt x="807999" y="673735"/>
                  </a:lnTo>
                  <a:close/>
                </a:path>
                <a:path w="912494" h="1136015">
                  <a:moveTo>
                    <a:pt x="809599" y="651357"/>
                  </a:moveTo>
                  <a:lnTo>
                    <a:pt x="807999" y="644969"/>
                  </a:lnTo>
                  <a:lnTo>
                    <a:pt x="803198" y="642569"/>
                  </a:lnTo>
                  <a:lnTo>
                    <a:pt x="797610" y="641769"/>
                  </a:lnTo>
                  <a:lnTo>
                    <a:pt x="800011" y="648970"/>
                  </a:lnTo>
                  <a:lnTo>
                    <a:pt x="803998" y="651357"/>
                  </a:lnTo>
                  <a:lnTo>
                    <a:pt x="809599" y="651357"/>
                  </a:lnTo>
                  <a:close/>
                </a:path>
                <a:path w="912494" h="1136015">
                  <a:moveTo>
                    <a:pt x="830376" y="467537"/>
                  </a:moveTo>
                  <a:lnTo>
                    <a:pt x="828776" y="463550"/>
                  </a:lnTo>
                  <a:lnTo>
                    <a:pt x="820788" y="464350"/>
                  </a:lnTo>
                  <a:lnTo>
                    <a:pt x="821588" y="469938"/>
                  </a:lnTo>
                  <a:lnTo>
                    <a:pt x="826376" y="468337"/>
                  </a:lnTo>
                  <a:lnTo>
                    <a:pt x="829576" y="473938"/>
                  </a:lnTo>
                  <a:lnTo>
                    <a:pt x="830376" y="467537"/>
                  </a:lnTo>
                  <a:close/>
                </a:path>
                <a:path w="912494" h="1136015">
                  <a:moveTo>
                    <a:pt x="888707" y="497192"/>
                  </a:moveTo>
                  <a:lnTo>
                    <a:pt x="884618" y="491921"/>
                  </a:lnTo>
                  <a:lnTo>
                    <a:pt x="879792" y="489648"/>
                  </a:lnTo>
                  <a:lnTo>
                    <a:pt x="880732" y="494715"/>
                  </a:lnTo>
                  <a:lnTo>
                    <a:pt x="883158" y="499427"/>
                  </a:lnTo>
                  <a:lnTo>
                    <a:pt x="884618" y="504202"/>
                  </a:lnTo>
                  <a:lnTo>
                    <a:pt x="885329" y="505841"/>
                  </a:lnTo>
                  <a:lnTo>
                    <a:pt x="885520" y="501103"/>
                  </a:lnTo>
                  <a:lnTo>
                    <a:pt x="888707" y="497192"/>
                  </a:lnTo>
                  <a:close/>
                </a:path>
                <a:path w="912494" h="1136015">
                  <a:moveTo>
                    <a:pt x="911898" y="500303"/>
                  </a:moveTo>
                  <a:lnTo>
                    <a:pt x="906449" y="501294"/>
                  </a:lnTo>
                  <a:lnTo>
                    <a:pt x="899515" y="501015"/>
                  </a:lnTo>
                  <a:lnTo>
                    <a:pt x="894359" y="501777"/>
                  </a:lnTo>
                  <a:lnTo>
                    <a:pt x="894308" y="505904"/>
                  </a:lnTo>
                  <a:lnTo>
                    <a:pt x="899642" y="505028"/>
                  </a:lnTo>
                  <a:lnTo>
                    <a:pt x="906399" y="506107"/>
                  </a:lnTo>
                  <a:lnTo>
                    <a:pt x="911504" y="505675"/>
                  </a:lnTo>
                  <a:lnTo>
                    <a:pt x="911898" y="50030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888119" y="8826372"/>
              <a:ext cx="2400300" cy="955675"/>
            </a:xfrm>
            <a:custGeom>
              <a:avLst/>
              <a:gdLst/>
              <a:ahLst/>
              <a:cxnLst/>
              <a:rect l="l" t="t" r="r" b="b"/>
              <a:pathLst>
                <a:path w="2400300" h="955675">
                  <a:moveTo>
                    <a:pt x="11430" y="501256"/>
                  </a:moveTo>
                  <a:lnTo>
                    <a:pt x="9296" y="494919"/>
                  </a:lnTo>
                  <a:lnTo>
                    <a:pt x="5511" y="491274"/>
                  </a:lnTo>
                  <a:lnTo>
                    <a:pt x="4800" y="496316"/>
                  </a:lnTo>
                  <a:lnTo>
                    <a:pt x="5511" y="501840"/>
                  </a:lnTo>
                  <a:lnTo>
                    <a:pt x="5092" y="506907"/>
                  </a:lnTo>
                  <a:lnTo>
                    <a:pt x="5130" y="508685"/>
                  </a:lnTo>
                  <a:lnTo>
                    <a:pt x="7188" y="504304"/>
                  </a:lnTo>
                  <a:lnTo>
                    <a:pt x="11430" y="501256"/>
                  </a:lnTo>
                  <a:close/>
                </a:path>
                <a:path w="2400300" h="955675">
                  <a:moveTo>
                    <a:pt x="15189" y="362051"/>
                  </a:moveTo>
                  <a:lnTo>
                    <a:pt x="9779" y="354761"/>
                  </a:lnTo>
                  <a:lnTo>
                    <a:pt x="10883" y="346862"/>
                  </a:lnTo>
                  <a:lnTo>
                    <a:pt x="12153" y="339572"/>
                  </a:lnTo>
                  <a:lnTo>
                    <a:pt x="7188" y="334073"/>
                  </a:lnTo>
                  <a:lnTo>
                    <a:pt x="6388" y="342861"/>
                  </a:lnTo>
                  <a:lnTo>
                    <a:pt x="6388" y="351663"/>
                  </a:lnTo>
                  <a:lnTo>
                    <a:pt x="0" y="357251"/>
                  </a:lnTo>
                  <a:lnTo>
                    <a:pt x="6388" y="356450"/>
                  </a:lnTo>
                  <a:lnTo>
                    <a:pt x="8788" y="362051"/>
                  </a:lnTo>
                  <a:lnTo>
                    <a:pt x="15189" y="362051"/>
                  </a:lnTo>
                  <a:close/>
                </a:path>
                <a:path w="2400300" h="955675">
                  <a:moveTo>
                    <a:pt x="228574" y="313296"/>
                  </a:moveTo>
                  <a:lnTo>
                    <a:pt x="222580" y="309118"/>
                  </a:lnTo>
                  <a:lnTo>
                    <a:pt x="214185" y="304406"/>
                  </a:lnTo>
                  <a:lnTo>
                    <a:pt x="208788" y="301942"/>
                  </a:lnTo>
                  <a:lnTo>
                    <a:pt x="211785" y="304507"/>
                  </a:lnTo>
                  <a:lnTo>
                    <a:pt x="215531" y="309143"/>
                  </a:lnTo>
                  <a:lnTo>
                    <a:pt x="220179" y="315798"/>
                  </a:lnTo>
                  <a:lnTo>
                    <a:pt x="224828" y="318998"/>
                  </a:lnTo>
                  <a:lnTo>
                    <a:pt x="228574" y="313296"/>
                  </a:lnTo>
                  <a:close/>
                </a:path>
                <a:path w="2400300" h="955675">
                  <a:moveTo>
                    <a:pt x="269328" y="953465"/>
                  </a:moveTo>
                  <a:lnTo>
                    <a:pt x="264287" y="950556"/>
                  </a:lnTo>
                  <a:lnTo>
                    <a:pt x="264337" y="945172"/>
                  </a:lnTo>
                  <a:lnTo>
                    <a:pt x="263486" y="940549"/>
                  </a:lnTo>
                  <a:lnTo>
                    <a:pt x="255752" y="939888"/>
                  </a:lnTo>
                  <a:lnTo>
                    <a:pt x="250558" y="945718"/>
                  </a:lnTo>
                  <a:lnTo>
                    <a:pt x="255651" y="951776"/>
                  </a:lnTo>
                  <a:lnTo>
                    <a:pt x="264172" y="955281"/>
                  </a:lnTo>
                  <a:lnTo>
                    <a:pt x="269328" y="953465"/>
                  </a:lnTo>
                  <a:close/>
                </a:path>
                <a:path w="2400300" h="955675">
                  <a:moveTo>
                    <a:pt x="439420" y="352158"/>
                  </a:moveTo>
                  <a:lnTo>
                    <a:pt x="432371" y="347662"/>
                  </a:lnTo>
                  <a:lnTo>
                    <a:pt x="432333" y="354520"/>
                  </a:lnTo>
                  <a:lnTo>
                    <a:pt x="427875" y="361149"/>
                  </a:lnTo>
                  <a:lnTo>
                    <a:pt x="425069" y="366433"/>
                  </a:lnTo>
                  <a:lnTo>
                    <a:pt x="429971" y="369239"/>
                  </a:lnTo>
                  <a:lnTo>
                    <a:pt x="431927" y="363842"/>
                  </a:lnTo>
                  <a:lnTo>
                    <a:pt x="437172" y="357847"/>
                  </a:lnTo>
                  <a:lnTo>
                    <a:pt x="439420" y="352158"/>
                  </a:lnTo>
                  <a:close/>
                </a:path>
                <a:path w="2400300" h="955675">
                  <a:moveTo>
                    <a:pt x="517004" y="588416"/>
                  </a:moveTo>
                  <a:lnTo>
                    <a:pt x="512292" y="587425"/>
                  </a:lnTo>
                  <a:lnTo>
                    <a:pt x="510705" y="591108"/>
                  </a:lnTo>
                  <a:lnTo>
                    <a:pt x="506793" y="595325"/>
                  </a:lnTo>
                  <a:lnTo>
                    <a:pt x="505434" y="598779"/>
                  </a:lnTo>
                  <a:lnTo>
                    <a:pt x="511492" y="600214"/>
                  </a:lnTo>
                  <a:lnTo>
                    <a:pt x="511733" y="596087"/>
                  </a:lnTo>
                  <a:lnTo>
                    <a:pt x="515188" y="591718"/>
                  </a:lnTo>
                  <a:lnTo>
                    <a:pt x="517004" y="588416"/>
                  </a:lnTo>
                  <a:close/>
                </a:path>
                <a:path w="2400300" h="955675">
                  <a:moveTo>
                    <a:pt x="564146" y="866254"/>
                  </a:moveTo>
                  <a:lnTo>
                    <a:pt x="563880" y="860971"/>
                  </a:lnTo>
                  <a:lnTo>
                    <a:pt x="560247" y="859955"/>
                  </a:lnTo>
                  <a:lnTo>
                    <a:pt x="561848" y="866355"/>
                  </a:lnTo>
                  <a:lnTo>
                    <a:pt x="549859" y="866355"/>
                  </a:lnTo>
                  <a:lnTo>
                    <a:pt x="555447" y="874344"/>
                  </a:lnTo>
                  <a:lnTo>
                    <a:pt x="561251" y="871982"/>
                  </a:lnTo>
                  <a:lnTo>
                    <a:pt x="564146" y="866254"/>
                  </a:lnTo>
                  <a:close/>
                </a:path>
                <a:path w="2400300" h="955675">
                  <a:moveTo>
                    <a:pt x="628180" y="704913"/>
                  </a:moveTo>
                  <a:lnTo>
                    <a:pt x="620979" y="704913"/>
                  </a:lnTo>
                  <a:lnTo>
                    <a:pt x="618655" y="708736"/>
                  </a:lnTo>
                  <a:lnTo>
                    <a:pt x="612495" y="712711"/>
                  </a:lnTo>
                  <a:lnTo>
                    <a:pt x="609180" y="716381"/>
                  </a:lnTo>
                  <a:lnTo>
                    <a:pt x="615391" y="719302"/>
                  </a:lnTo>
                  <a:lnTo>
                    <a:pt x="615391" y="713701"/>
                  </a:lnTo>
                  <a:lnTo>
                    <a:pt x="619391" y="715302"/>
                  </a:lnTo>
                  <a:lnTo>
                    <a:pt x="624179" y="716902"/>
                  </a:lnTo>
                  <a:lnTo>
                    <a:pt x="620979" y="710501"/>
                  </a:lnTo>
                  <a:lnTo>
                    <a:pt x="628180" y="704913"/>
                  </a:lnTo>
                  <a:close/>
                </a:path>
                <a:path w="2400300" h="955675">
                  <a:moveTo>
                    <a:pt x="675335" y="513105"/>
                  </a:moveTo>
                  <a:lnTo>
                    <a:pt x="673315" y="506247"/>
                  </a:lnTo>
                  <a:lnTo>
                    <a:pt x="667639" y="503809"/>
                  </a:lnTo>
                  <a:lnTo>
                    <a:pt x="664210" y="504228"/>
                  </a:lnTo>
                  <a:lnTo>
                    <a:pt x="668934" y="505904"/>
                  </a:lnTo>
                  <a:lnTo>
                    <a:pt x="669734" y="511505"/>
                  </a:lnTo>
                  <a:lnTo>
                    <a:pt x="674535" y="520293"/>
                  </a:lnTo>
                  <a:lnTo>
                    <a:pt x="675335" y="513105"/>
                  </a:lnTo>
                  <a:close/>
                </a:path>
                <a:path w="2400300" h="955675">
                  <a:moveTo>
                    <a:pt x="763485" y="573989"/>
                  </a:moveTo>
                  <a:lnTo>
                    <a:pt x="761352" y="567651"/>
                  </a:lnTo>
                  <a:lnTo>
                    <a:pt x="757567" y="564007"/>
                  </a:lnTo>
                  <a:lnTo>
                    <a:pt x="756856" y="569048"/>
                  </a:lnTo>
                  <a:lnTo>
                    <a:pt x="757567" y="574560"/>
                  </a:lnTo>
                  <a:lnTo>
                    <a:pt x="757148" y="579640"/>
                  </a:lnTo>
                  <a:lnTo>
                    <a:pt x="757186" y="581406"/>
                  </a:lnTo>
                  <a:lnTo>
                    <a:pt x="759244" y="577037"/>
                  </a:lnTo>
                  <a:lnTo>
                    <a:pt x="763485" y="573989"/>
                  </a:lnTo>
                  <a:close/>
                </a:path>
                <a:path w="2400300" h="955675">
                  <a:moveTo>
                    <a:pt x="784021" y="583438"/>
                  </a:moveTo>
                  <a:lnTo>
                    <a:pt x="778560" y="582752"/>
                  </a:lnTo>
                  <a:lnTo>
                    <a:pt x="772134" y="580440"/>
                  </a:lnTo>
                  <a:lnTo>
                    <a:pt x="767054" y="579615"/>
                  </a:lnTo>
                  <a:lnTo>
                    <a:pt x="765644" y="583438"/>
                  </a:lnTo>
                  <a:lnTo>
                    <a:pt x="770763" y="584555"/>
                  </a:lnTo>
                  <a:lnTo>
                    <a:pt x="776630" y="587629"/>
                  </a:lnTo>
                  <a:lnTo>
                    <a:pt x="781596" y="588606"/>
                  </a:lnTo>
                  <a:lnTo>
                    <a:pt x="784021" y="583438"/>
                  </a:lnTo>
                  <a:close/>
                </a:path>
                <a:path w="2400300" h="955675">
                  <a:moveTo>
                    <a:pt x="1734286" y="473138"/>
                  </a:moveTo>
                  <a:lnTo>
                    <a:pt x="1724393" y="468757"/>
                  </a:lnTo>
                  <a:lnTo>
                    <a:pt x="1722297" y="472236"/>
                  </a:lnTo>
                  <a:lnTo>
                    <a:pt x="1726196" y="476173"/>
                  </a:lnTo>
                  <a:lnTo>
                    <a:pt x="1734286" y="473138"/>
                  </a:lnTo>
                  <a:close/>
                </a:path>
                <a:path w="2400300" h="955675">
                  <a:moveTo>
                    <a:pt x="1788833" y="396417"/>
                  </a:moveTo>
                  <a:lnTo>
                    <a:pt x="1788528" y="392366"/>
                  </a:lnTo>
                  <a:lnTo>
                    <a:pt x="1782241" y="396417"/>
                  </a:lnTo>
                  <a:lnTo>
                    <a:pt x="1785835" y="400456"/>
                  </a:lnTo>
                  <a:lnTo>
                    <a:pt x="1788833" y="396417"/>
                  </a:lnTo>
                  <a:close/>
                </a:path>
                <a:path w="2400300" h="955675">
                  <a:moveTo>
                    <a:pt x="1818132" y="487286"/>
                  </a:moveTo>
                  <a:lnTo>
                    <a:pt x="1814207" y="479539"/>
                  </a:lnTo>
                  <a:lnTo>
                    <a:pt x="1809826" y="486613"/>
                  </a:lnTo>
                  <a:lnTo>
                    <a:pt x="1813902" y="489419"/>
                  </a:lnTo>
                  <a:lnTo>
                    <a:pt x="1818132" y="487286"/>
                  </a:lnTo>
                  <a:close/>
                </a:path>
                <a:path w="2400300" h="955675">
                  <a:moveTo>
                    <a:pt x="1818995" y="390017"/>
                  </a:moveTo>
                  <a:lnTo>
                    <a:pt x="1815807" y="386029"/>
                  </a:lnTo>
                  <a:lnTo>
                    <a:pt x="1811007" y="383628"/>
                  </a:lnTo>
                  <a:lnTo>
                    <a:pt x="1810207" y="390817"/>
                  </a:lnTo>
                  <a:lnTo>
                    <a:pt x="1812607" y="394817"/>
                  </a:lnTo>
                  <a:lnTo>
                    <a:pt x="1818195" y="397217"/>
                  </a:lnTo>
                  <a:lnTo>
                    <a:pt x="1818995" y="390017"/>
                  </a:lnTo>
                  <a:close/>
                </a:path>
                <a:path w="2400300" h="955675">
                  <a:moveTo>
                    <a:pt x="1826196" y="199009"/>
                  </a:moveTo>
                  <a:lnTo>
                    <a:pt x="1818195" y="197408"/>
                  </a:lnTo>
                  <a:lnTo>
                    <a:pt x="1816608" y="202209"/>
                  </a:lnTo>
                  <a:lnTo>
                    <a:pt x="1821395" y="202209"/>
                  </a:lnTo>
                  <a:lnTo>
                    <a:pt x="1822996" y="208597"/>
                  </a:lnTo>
                  <a:lnTo>
                    <a:pt x="1825396" y="203009"/>
                  </a:lnTo>
                  <a:lnTo>
                    <a:pt x="1826196" y="199009"/>
                  </a:lnTo>
                  <a:close/>
                </a:path>
                <a:path w="2400300" h="955675">
                  <a:moveTo>
                    <a:pt x="1866150" y="233375"/>
                  </a:moveTo>
                  <a:lnTo>
                    <a:pt x="1860562" y="232575"/>
                  </a:lnTo>
                  <a:lnTo>
                    <a:pt x="1856562" y="224586"/>
                  </a:lnTo>
                  <a:lnTo>
                    <a:pt x="1852561" y="231775"/>
                  </a:lnTo>
                  <a:lnTo>
                    <a:pt x="1858162" y="233375"/>
                  </a:lnTo>
                  <a:lnTo>
                    <a:pt x="1861362" y="240563"/>
                  </a:lnTo>
                  <a:lnTo>
                    <a:pt x="1866150" y="233375"/>
                  </a:lnTo>
                  <a:close/>
                </a:path>
                <a:path w="2400300" h="955675">
                  <a:moveTo>
                    <a:pt x="1876539" y="400405"/>
                  </a:moveTo>
                  <a:lnTo>
                    <a:pt x="1868563" y="396252"/>
                  </a:lnTo>
                  <a:lnTo>
                    <a:pt x="1865452" y="400113"/>
                  </a:lnTo>
                  <a:lnTo>
                    <a:pt x="1867890" y="404114"/>
                  </a:lnTo>
                  <a:lnTo>
                    <a:pt x="1876539" y="400405"/>
                  </a:lnTo>
                  <a:close/>
                </a:path>
                <a:path w="2400300" h="955675">
                  <a:moveTo>
                    <a:pt x="1877339" y="246964"/>
                  </a:moveTo>
                  <a:lnTo>
                    <a:pt x="1869351" y="245364"/>
                  </a:lnTo>
                  <a:lnTo>
                    <a:pt x="1867750" y="250151"/>
                  </a:lnTo>
                  <a:lnTo>
                    <a:pt x="1873351" y="250151"/>
                  </a:lnTo>
                  <a:lnTo>
                    <a:pt x="1874139" y="257352"/>
                  </a:lnTo>
                  <a:lnTo>
                    <a:pt x="1876539" y="250952"/>
                  </a:lnTo>
                  <a:lnTo>
                    <a:pt x="1877339" y="246964"/>
                  </a:lnTo>
                  <a:close/>
                </a:path>
                <a:path w="2400300" h="955675">
                  <a:moveTo>
                    <a:pt x="1925891" y="455155"/>
                  </a:moveTo>
                  <a:lnTo>
                    <a:pt x="1924850" y="449313"/>
                  </a:lnTo>
                  <a:lnTo>
                    <a:pt x="1918106" y="451561"/>
                  </a:lnTo>
                  <a:lnTo>
                    <a:pt x="1923046" y="459206"/>
                  </a:lnTo>
                  <a:lnTo>
                    <a:pt x="1925891" y="455155"/>
                  </a:lnTo>
                  <a:close/>
                </a:path>
                <a:path w="2400300" h="955675">
                  <a:moveTo>
                    <a:pt x="1943074" y="157353"/>
                  </a:moveTo>
                  <a:lnTo>
                    <a:pt x="1941423" y="152819"/>
                  </a:lnTo>
                  <a:lnTo>
                    <a:pt x="1936483" y="155854"/>
                  </a:lnTo>
                  <a:lnTo>
                    <a:pt x="1941423" y="161137"/>
                  </a:lnTo>
                  <a:lnTo>
                    <a:pt x="1943074" y="157353"/>
                  </a:lnTo>
                  <a:close/>
                </a:path>
                <a:path w="2400300" h="955675">
                  <a:moveTo>
                    <a:pt x="2001215" y="118287"/>
                  </a:moveTo>
                  <a:lnTo>
                    <a:pt x="1998027" y="118287"/>
                  </a:lnTo>
                  <a:lnTo>
                    <a:pt x="1995627" y="117487"/>
                  </a:lnTo>
                  <a:lnTo>
                    <a:pt x="1992426" y="117487"/>
                  </a:lnTo>
                  <a:lnTo>
                    <a:pt x="1991626" y="119888"/>
                  </a:lnTo>
                  <a:lnTo>
                    <a:pt x="1991626" y="123088"/>
                  </a:lnTo>
                  <a:lnTo>
                    <a:pt x="1990826" y="125476"/>
                  </a:lnTo>
                  <a:lnTo>
                    <a:pt x="1994027" y="125476"/>
                  </a:lnTo>
                  <a:lnTo>
                    <a:pt x="1996427" y="126276"/>
                  </a:lnTo>
                  <a:lnTo>
                    <a:pt x="1999615" y="126276"/>
                  </a:lnTo>
                  <a:lnTo>
                    <a:pt x="2000415" y="123875"/>
                  </a:lnTo>
                  <a:lnTo>
                    <a:pt x="2000415" y="120688"/>
                  </a:lnTo>
                  <a:lnTo>
                    <a:pt x="2001215" y="118287"/>
                  </a:lnTo>
                  <a:close/>
                </a:path>
                <a:path w="2400300" h="955675">
                  <a:moveTo>
                    <a:pt x="2009216" y="413994"/>
                  </a:moveTo>
                  <a:lnTo>
                    <a:pt x="2001215" y="412394"/>
                  </a:lnTo>
                  <a:lnTo>
                    <a:pt x="1999615" y="417195"/>
                  </a:lnTo>
                  <a:lnTo>
                    <a:pt x="2005215" y="417195"/>
                  </a:lnTo>
                  <a:lnTo>
                    <a:pt x="2006015" y="423583"/>
                  </a:lnTo>
                  <a:lnTo>
                    <a:pt x="2008416" y="417995"/>
                  </a:lnTo>
                  <a:lnTo>
                    <a:pt x="2009216" y="413994"/>
                  </a:lnTo>
                  <a:close/>
                </a:path>
                <a:path w="2400300" h="955675">
                  <a:moveTo>
                    <a:pt x="2024646" y="657186"/>
                  </a:moveTo>
                  <a:lnTo>
                    <a:pt x="2018804" y="656958"/>
                  </a:lnTo>
                  <a:lnTo>
                    <a:pt x="2019249" y="663930"/>
                  </a:lnTo>
                  <a:lnTo>
                    <a:pt x="2022995" y="661758"/>
                  </a:lnTo>
                  <a:lnTo>
                    <a:pt x="2024646" y="657186"/>
                  </a:lnTo>
                  <a:close/>
                </a:path>
                <a:path w="2400300" h="955675">
                  <a:moveTo>
                    <a:pt x="2063559" y="326085"/>
                  </a:moveTo>
                  <a:lnTo>
                    <a:pt x="2059559" y="323684"/>
                  </a:lnTo>
                  <a:lnTo>
                    <a:pt x="2054771" y="317296"/>
                  </a:lnTo>
                  <a:lnTo>
                    <a:pt x="2050770" y="320484"/>
                  </a:lnTo>
                  <a:lnTo>
                    <a:pt x="2054771" y="323684"/>
                  </a:lnTo>
                  <a:lnTo>
                    <a:pt x="2059559" y="329285"/>
                  </a:lnTo>
                  <a:lnTo>
                    <a:pt x="2063559" y="326085"/>
                  </a:lnTo>
                  <a:close/>
                </a:path>
                <a:path w="2400300" h="955675">
                  <a:moveTo>
                    <a:pt x="2117102" y="532282"/>
                  </a:moveTo>
                  <a:lnTo>
                    <a:pt x="2109012" y="535317"/>
                  </a:lnTo>
                  <a:lnTo>
                    <a:pt x="2110511" y="539775"/>
                  </a:lnTo>
                  <a:lnTo>
                    <a:pt x="2115312" y="540486"/>
                  </a:lnTo>
                  <a:lnTo>
                    <a:pt x="2117102" y="532282"/>
                  </a:lnTo>
                  <a:close/>
                </a:path>
                <a:path w="2400300" h="955675">
                  <a:moveTo>
                    <a:pt x="2120506" y="352958"/>
                  </a:moveTo>
                  <a:lnTo>
                    <a:pt x="2120201" y="349097"/>
                  </a:lnTo>
                  <a:lnTo>
                    <a:pt x="2113902" y="353263"/>
                  </a:lnTo>
                  <a:lnTo>
                    <a:pt x="2117509" y="356971"/>
                  </a:lnTo>
                  <a:lnTo>
                    <a:pt x="2120506" y="352958"/>
                  </a:lnTo>
                  <a:close/>
                </a:path>
                <a:path w="2400300" h="955675">
                  <a:moveTo>
                    <a:pt x="2124748" y="625221"/>
                  </a:moveTo>
                  <a:lnTo>
                    <a:pt x="2117102" y="624992"/>
                  </a:lnTo>
                  <a:lnTo>
                    <a:pt x="2117560" y="630161"/>
                  </a:lnTo>
                  <a:lnTo>
                    <a:pt x="2122500" y="628586"/>
                  </a:lnTo>
                  <a:lnTo>
                    <a:pt x="2124748" y="625221"/>
                  </a:lnTo>
                  <a:close/>
                </a:path>
                <a:path w="2400300" h="955675">
                  <a:moveTo>
                    <a:pt x="2136279" y="230174"/>
                  </a:moveTo>
                  <a:lnTo>
                    <a:pt x="2131009" y="221411"/>
                  </a:lnTo>
                  <a:lnTo>
                    <a:pt x="2126996" y="222986"/>
                  </a:lnTo>
                  <a:lnTo>
                    <a:pt x="2127631" y="228155"/>
                  </a:lnTo>
                  <a:lnTo>
                    <a:pt x="2136279" y="230174"/>
                  </a:lnTo>
                  <a:close/>
                </a:path>
                <a:path w="2400300" h="955675">
                  <a:moveTo>
                    <a:pt x="2138261" y="536829"/>
                  </a:moveTo>
                  <a:lnTo>
                    <a:pt x="2133092" y="535482"/>
                  </a:lnTo>
                  <a:lnTo>
                    <a:pt x="2127923" y="536829"/>
                  </a:lnTo>
                  <a:lnTo>
                    <a:pt x="2133092" y="537273"/>
                  </a:lnTo>
                  <a:lnTo>
                    <a:pt x="2138261" y="536829"/>
                  </a:lnTo>
                  <a:close/>
                </a:path>
                <a:path w="2400300" h="955675">
                  <a:moveTo>
                    <a:pt x="2139480" y="639381"/>
                  </a:moveTo>
                  <a:lnTo>
                    <a:pt x="2135492" y="636981"/>
                  </a:lnTo>
                  <a:lnTo>
                    <a:pt x="2130691" y="630580"/>
                  </a:lnTo>
                  <a:lnTo>
                    <a:pt x="2126691" y="633780"/>
                  </a:lnTo>
                  <a:lnTo>
                    <a:pt x="2130691" y="636981"/>
                  </a:lnTo>
                  <a:lnTo>
                    <a:pt x="2134692" y="642569"/>
                  </a:lnTo>
                  <a:lnTo>
                    <a:pt x="2139480" y="639381"/>
                  </a:lnTo>
                  <a:close/>
                </a:path>
                <a:path w="2400300" h="955675">
                  <a:moveTo>
                    <a:pt x="2145080" y="120688"/>
                  </a:moveTo>
                  <a:lnTo>
                    <a:pt x="2137079" y="119087"/>
                  </a:lnTo>
                  <a:lnTo>
                    <a:pt x="2135492" y="123875"/>
                  </a:lnTo>
                  <a:lnTo>
                    <a:pt x="2140280" y="123875"/>
                  </a:lnTo>
                  <a:lnTo>
                    <a:pt x="2141880" y="130276"/>
                  </a:lnTo>
                  <a:lnTo>
                    <a:pt x="2144280" y="124675"/>
                  </a:lnTo>
                  <a:lnTo>
                    <a:pt x="2145080" y="120688"/>
                  </a:lnTo>
                  <a:close/>
                </a:path>
                <a:path w="2400300" h="955675">
                  <a:moveTo>
                    <a:pt x="2154466" y="526910"/>
                  </a:moveTo>
                  <a:lnTo>
                    <a:pt x="2149068" y="526681"/>
                  </a:lnTo>
                  <a:lnTo>
                    <a:pt x="2149068" y="533654"/>
                  </a:lnTo>
                  <a:lnTo>
                    <a:pt x="2152675" y="531482"/>
                  </a:lnTo>
                  <a:lnTo>
                    <a:pt x="2154466" y="526910"/>
                  </a:lnTo>
                  <a:close/>
                </a:path>
                <a:path w="2400300" h="955675">
                  <a:moveTo>
                    <a:pt x="2175446" y="564248"/>
                  </a:moveTo>
                  <a:lnTo>
                    <a:pt x="2172030" y="561746"/>
                  </a:lnTo>
                  <a:lnTo>
                    <a:pt x="2166658" y="558558"/>
                  </a:lnTo>
                  <a:lnTo>
                    <a:pt x="2161286" y="557618"/>
                  </a:lnTo>
                  <a:lnTo>
                    <a:pt x="2159876" y="559371"/>
                  </a:lnTo>
                  <a:lnTo>
                    <a:pt x="2158466" y="559955"/>
                  </a:lnTo>
                  <a:lnTo>
                    <a:pt x="2158581" y="560959"/>
                  </a:lnTo>
                  <a:lnTo>
                    <a:pt x="2157869" y="561848"/>
                  </a:lnTo>
                  <a:lnTo>
                    <a:pt x="2158708" y="561962"/>
                  </a:lnTo>
                  <a:lnTo>
                    <a:pt x="2159139" y="565315"/>
                  </a:lnTo>
                  <a:lnTo>
                    <a:pt x="2167458" y="567448"/>
                  </a:lnTo>
                  <a:lnTo>
                    <a:pt x="2165616" y="564222"/>
                  </a:lnTo>
                  <a:lnTo>
                    <a:pt x="2168156" y="566343"/>
                  </a:lnTo>
                  <a:lnTo>
                    <a:pt x="2171916" y="568490"/>
                  </a:lnTo>
                  <a:lnTo>
                    <a:pt x="2175446" y="564248"/>
                  </a:lnTo>
                  <a:close/>
                </a:path>
                <a:path w="2400300" h="955675">
                  <a:moveTo>
                    <a:pt x="2182672" y="636651"/>
                  </a:moveTo>
                  <a:lnTo>
                    <a:pt x="2180247" y="630580"/>
                  </a:lnTo>
                  <a:lnTo>
                    <a:pt x="2176246" y="636181"/>
                  </a:lnTo>
                  <a:lnTo>
                    <a:pt x="2167458" y="640981"/>
                  </a:lnTo>
                  <a:lnTo>
                    <a:pt x="2170646" y="644969"/>
                  </a:lnTo>
                  <a:lnTo>
                    <a:pt x="2176754" y="641604"/>
                  </a:lnTo>
                  <a:lnTo>
                    <a:pt x="2181136" y="639572"/>
                  </a:lnTo>
                  <a:lnTo>
                    <a:pt x="2182672" y="636651"/>
                  </a:lnTo>
                  <a:close/>
                </a:path>
                <a:path w="2400300" h="955675">
                  <a:moveTo>
                    <a:pt x="2188438" y="233375"/>
                  </a:moveTo>
                  <a:lnTo>
                    <a:pt x="2188133" y="229323"/>
                  </a:lnTo>
                  <a:lnTo>
                    <a:pt x="2181834" y="233375"/>
                  </a:lnTo>
                  <a:lnTo>
                    <a:pt x="2185441" y="237426"/>
                  </a:lnTo>
                  <a:lnTo>
                    <a:pt x="2188438" y="233375"/>
                  </a:lnTo>
                  <a:close/>
                </a:path>
                <a:path w="2400300" h="955675">
                  <a:moveTo>
                    <a:pt x="2191435" y="421995"/>
                  </a:moveTo>
                  <a:lnTo>
                    <a:pt x="2186635" y="416394"/>
                  </a:lnTo>
                  <a:lnTo>
                    <a:pt x="2181047" y="421995"/>
                  </a:lnTo>
                  <a:lnTo>
                    <a:pt x="2177846" y="427583"/>
                  </a:lnTo>
                  <a:lnTo>
                    <a:pt x="2180247" y="433984"/>
                  </a:lnTo>
                  <a:lnTo>
                    <a:pt x="2188235" y="428383"/>
                  </a:lnTo>
                  <a:lnTo>
                    <a:pt x="2191435" y="421995"/>
                  </a:lnTo>
                  <a:close/>
                </a:path>
                <a:path w="2400300" h="955675">
                  <a:moveTo>
                    <a:pt x="2195118" y="266052"/>
                  </a:moveTo>
                  <a:lnTo>
                    <a:pt x="2189835" y="267741"/>
                  </a:lnTo>
                  <a:lnTo>
                    <a:pt x="2186800" y="271678"/>
                  </a:lnTo>
                  <a:lnTo>
                    <a:pt x="2191334" y="269240"/>
                  </a:lnTo>
                  <a:lnTo>
                    <a:pt x="2195118" y="266052"/>
                  </a:lnTo>
                  <a:close/>
                </a:path>
                <a:path w="2400300" h="955675">
                  <a:moveTo>
                    <a:pt x="2196223" y="279730"/>
                  </a:moveTo>
                  <a:lnTo>
                    <a:pt x="2188133" y="282879"/>
                  </a:lnTo>
                  <a:lnTo>
                    <a:pt x="2189632" y="287515"/>
                  </a:lnTo>
                  <a:lnTo>
                    <a:pt x="2194433" y="288264"/>
                  </a:lnTo>
                  <a:lnTo>
                    <a:pt x="2196223" y="279730"/>
                  </a:lnTo>
                  <a:close/>
                </a:path>
                <a:path w="2400300" h="955675">
                  <a:moveTo>
                    <a:pt x="2198306" y="535838"/>
                  </a:moveTo>
                  <a:lnTo>
                    <a:pt x="2193023" y="537083"/>
                  </a:lnTo>
                  <a:lnTo>
                    <a:pt x="2190000" y="541464"/>
                  </a:lnTo>
                  <a:lnTo>
                    <a:pt x="2194522" y="539178"/>
                  </a:lnTo>
                  <a:lnTo>
                    <a:pt x="2198306" y="535838"/>
                  </a:lnTo>
                  <a:close/>
                </a:path>
                <a:path w="2400300" h="955675">
                  <a:moveTo>
                    <a:pt x="2205812" y="613803"/>
                  </a:moveTo>
                  <a:lnTo>
                    <a:pt x="2201024" y="607402"/>
                  </a:lnTo>
                  <a:lnTo>
                    <a:pt x="2196223" y="610603"/>
                  </a:lnTo>
                  <a:lnTo>
                    <a:pt x="2200224" y="613803"/>
                  </a:lnTo>
                  <a:lnTo>
                    <a:pt x="2196223" y="619391"/>
                  </a:lnTo>
                  <a:lnTo>
                    <a:pt x="2202624" y="616204"/>
                  </a:lnTo>
                  <a:lnTo>
                    <a:pt x="2205812" y="613803"/>
                  </a:lnTo>
                  <a:close/>
                </a:path>
                <a:path w="2400300" h="955675">
                  <a:moveTo>
                    <a:pt x="2226780" y="623976"/>
                  </a:moveTo>
                  <a:lnTo>
                    <a:pt x="2224201" y="619391"/>
                  </a:lnTo>
                  <a:lnTo>
                    <a:pt x="2214613" y="621792"/>
                  </a:lnTo>
                  <a:lnTo>
                    <a:pt x="2214613" y="622592"/>
                  </a:lnTo>
                  <a:lnTo>
                    <a:pt x="2224201" y="624992"/>
                  </a:lnTo>
                  <a:lnTo>
                    <a:pt x="2222957" y="629843"/>
                  </a:lnTo>
                  <a:lnTo>
                    <a:pt x="2225103" y="628484"/>
                  </a:lnTo>
                  <a:lnTo>
                    <a:pt x="2226780" y="623976"/>
                  </a:lnTo>
                  <a:close/>
                </a:path>
                <a:path w="2400300" h="955675">
                  <a:moveTo>
                    <a:pt x="2232533" y="196037"/>
                  </a:moveTo>
                  <a:lnTo>
                    <a:pt x="2225002" y="195808"/>
                  </a:lnTo>
                  <a:lnTo>
                    <a:pt x="2225116" y="200977"/>
                  </a:lnTo>
                  <a:lnTo>
                    <a:pt x="2230094" y="199402"/>
                  </a:lnTo>
                  <a:lnTo>
                    <a:pt x="2232533" y="196037"/>
                  </a:lnTo>
                  <a:close/>
                </a:path>
                <a:path w="2400300" h="955675">
                  <a:moveTo>
                    <a:pt x="2237981" y="117182"/>
                  </a:moveTo>
                  <a:lnTo>
                    <a:pt x="2236330" y="112509"/>
                  </a:lnTo>
                  <a:lnTo>
                    <a:pt x="2231390" y="115087"/>
                  </a:lnTo>
                  <a:lnTo>
                    <a:pt x="2236330" y="120827"/>
                  </a:lnTo>
                  <a:lnTo>
                    <a:pt x="2237981" y="117182"/>
                  </a:lnTo>
                  <a:close/>
                </a:path>
                <a:path w="2400300" h="955675">
                  <a:moveTo>
                    <a:pt x="2258568" y="206197"/>
                  </a:moveTo>
                  <a:lnTo>
                    <a:pt x="2256167" y="201409"/>
                  </a:lnTo>
                  <a:lnTo>
                    <a:pt x="2250567" y="206197"/>
                  </a:lnTo>
                  <a:lnTo>
                    <a:pt x="2250567" y="210997"/>
                  </a:lnTo>
                  <a:lnTo>
                    <a:pt x="2252967" y="215785"/>
                  </a:lnTo>
                  <a:lnTo>
                    <a:pt x="2258568" y="210997"/>
                  </a:lnTo>
                  <a:lnTo>
                    <a:pt x="2258568" y="206197"/>
                  </a:lnTo>
                  <a:close/>
                </a:path>
                <a:path w="2400300" h="955675">
                  <a:moveTo>
                    <a:pt x="2268956" y="654558"/>
                  </a:moveTo>
                  <a:lnTo>
                    <a:pt x="2263673" y="645464"/>
                  </a:lnTo>
                  <a:lnTo>
                    <a:pt x="2259660" y="647065"/>
                  </a:lnTo>
                  <a:lnTo>
                    <a:pt x="2260295" y="652424"/>
                  </a:lnTo>
                  <a:lnTo>
                    <a:pt x="2268956" y="654558"/>
                  </a:lnTo>
                  <a:close/>
                </a:path>
                <a:path w="2400300" h="955675">
                  <a:moveTo>
                    <a:pt x="2273744" y="137464"/>
                  </a:moveTo>
                  <a:lnTo>
                    <a:pt x="2265756" y="135864"/>
                  </a:lnTo>
                  <a:lnTo>
                    <a:pt x="2264156" y="140665"/>
                  </a:lnTo>
                  <a:lnTo>
                    <a:pt x="2268956" y="140665"/>
                  </a:lnTo>
                  <a:lnTo>
                    <a:pt x="2269756" y="147053"/>
                  </a:lnTo>
                  <a:lnTo>
                    <a:pt x="2272944" y="141465"/>
                  </a:lnTo>
                  <a:lnTo>
                    <a:pt x="2273744" y="137464"/>
                  </a:lnTo>
                  <a:close/>
                </a:path>
                <a:path w="2400300" h="955675">
                  <a:moveTo>
                    <a:pt x="2296922" y="250952"/>
                  </a:moveTo>
                  <a:lnTo>
                    <a:pt x="2293670" y="243433"/>
                  </a:lnTo>
                  <a:lnTo>
                    <a:pt x="2288832" y="244665"/>
                  </a:lnTo>
                  <a:lnTo>
                    <a:pt x="2288044" y="249047"/>
                  </a:lnTo>
                  <a:lnTo>
                    <a:pt x="2296922" y="250952"/>
                  </a:lnTo>
                  <a:close/>
                </a:path>
                <a:path w="2400300" h="955675">
                  <a:moveTo>
                    <a:pt x="2303894" y="316915"/>
                  </a:moveTo>
                  <a:lnTo>
                    <a:pt x="2296922" y="314896"/>
                  </a:lnTo>
                  <a:lnTo>
                    <a:pt x="2296249" y="323659"/>
                  </a:lnTo>
                  <a:lnTo>
                    <a:pt x="2301125" y="322084"/>
                  </a:lnTo>
                  <a:lnTo>
                    <a:pt x="2303894" y="316915"/>
                  </a:lnTo>
                  <a:close/>
                </a:path>
                <a:path w="2400300" h="955675">
                  <a:moveTo>
                    <a:pt x="2307310" y="5600"/>
                  </a:moveTo>
                  <a:lnTo>
                    <a:pt x="2303322" y="4800"/>
                  </a:lnTo>
                  <a:lnTo>
                    <a:pt x="2302522" y="1600"/>
                  </a:lnTo>
                  <a:lnTo>
                    <a:pt x="2299322" y="0"/>
                  </a:lnTo>
                  <a:lnTo>
                    <a:pt x="2294280" y="4140"/>
                  </a:lnTo>
                  <a:lnTo>
                    <a:pt x="2296731" y="7899"/>
                  </a:lnTo>
                  <a:lnTo>
                    <a:pt x="2302472" y="9105"/>
                  </a:lnTo>
                  <a:lnTo>
                    <a:pt x="2307310" y="5600"/>
                  </a:lnTo>
                  <a:close/>
                </a:path>
                <a:path w="2400300" h="955675">
                  <a:moveTo>
                    <a:pt x="2315349" y="451472"/>
                  </a:moveTo>
                  <a:lnTo>
                    <a:pt x="2310511" y="453161"/>
                  </a:lnTo>
                  <a:lnTo>
                    <a:pt x="2307031" y="457098"/>
                  </a:lnTo>
                  <a:lnTo>
                    <a:pt x="2311412" y="454660"/>
                  </a:lnTo>
                  <a:lnTo>
                    <a:pt x="2315349" y="451472"/>
                  </a:lnTo>
                  <a:close/>
                </a:path>
                <a:path w="2400300" h="955675">
                  <a:moveTo>
                    <a:pt x="2330488" y="533082"/>
                  </a:moveTo>
                  <a:lnTo>
                    <a:pt x="2325700" y="534682"/>
                  </a:lnTo>
                  <a:lnTo>
                    <a:pt x="2321699" y="529082"/>
                  </a:lnTo>
                  <a:lnTo>
                    <a:pt x="2321699" y="534682"/>
                  </a:lnTo>
                  <a:lnTo>
                    <a:pt x="2322499" y="538670"/>
                  </a:lnTo>
                  <a:lnTo>
                    <a:pt x="2330488" y="538670"/>
                  </a:lnTo>
                  <a:lnTo>
                    <a:pt x="2330488" y="533082"/>
                  </a:lnTo>
                  <a:close/>
                </a:path>
                <a:path w="2400300" h="955675">
                  <a:moveTo>
                    <a:pt x="2360066" y="362851"/>
                  </a:moveTo>
                  <a:lnTo>
                    <a:pt x="2358466" y="355650"/>
                  </a:lnTo>
                  <a:lnTo>
                    <a:pt x="2354465" y="353263"/>
                  </a:lnTo>
                  <a:lnTo>
                    <a:pt x="2348077" y="352463"/>
                  </a:lnTo>
                  <a:lnTo>
                    <a:pt x="2349677" y="359651"/>
                  </a:lnTo>
                  <a:lnTo>
                    <a:pt x="2354465" y="362051"/>
                  </a:lnTo>
                  <a:lnTo>
                    <a:pt x="2360066" y="362851"/>
                  </a:lnTo>
                  <a:close/>
                </a:path>
                <a:path w="2400300" h="955675">
                  <a:moveTo>
                    <a:pt x="2362466" y="695325"/>
                  </a:moveTo>
                  <a:lnTo>
                    <a:pt x="2361031" y="692619"/>
                  </a:lnTo>
                  <a:lnTo>
                    <a:pt x="2355862" y="694728"/>
                  </a:lnTo>
                  <a:lnTo>
                    <a:pt x="2350998" y="698919"/>
                  </a:lnTo>
                  <a:lnTo>
                    <a:pt x="2350478" y="702513"/>
                  </a:lnTo>
                  <a:lnTo>
                    <a:pt x="2355265" y="704913"/>
                  </a:lnTo>
                  <a:lnTo>
                    <a:pt x="2362466" y="696925"/>
                  </a:lnTo>
                  <a:lnTo>
                    <a:pt x="2362466" y="695325"/>
                  </a:lnTo>
                  <a:close/>
                </a:path>
                <a:path w="2400300" h="955675">
                  <a:moveTo>
                    <a:pt x="2363063" y="487235"/>
                  </a:moveTo>
                  <a:lnTo>
                    <a:pt x="2359469" y="482028"/>
                  </a:lnTo>
                  <a:lnTo>
                    <a:pt x="2354364" y="479971"/>
                  </a:lnTo>
                  <a:lnTo>
                    <a:pt x="2350478" y="483527"/>
                  </a:lnTo>
                  <a:lnTo>
                    <a:pt x="2356866" y="485127"/>
                  </a:lnTo>
                  <a:lnTo>
                    <a:pt x="2356866" y="490728"/>
                  </a:lnTo>
                  <a:lnTo>
                    <a:pt x="2362466" y="493115"/>
                  </a:lnTo>
                  <a:lnTo>
                    <a:pt x="2363063" y="487235"/>
                  </a:lnTo>
                  <a:close/>
                </a:path>
                <a:path w="2400300" h="955675">
                  <a:moveTo>
                    <a:pt x="2366454" y="640981"/>
                  </a:moveTo>
                  <a:lnTo>
                    <a:pt x="2364054" y="636181"/>
                  </a:lnTo>
                  <a:lnTo>
                    <a:pt x="2356866" y="631380"/>
                  </a:lnTo>
                  <a:lnTo>
                    <a:pt x="2355265" y="632980"/>
                  </a:lnTo>
                  <a:lnTo>
                    <a:pt x="2352865" y="634580"/>
                  </a:lnTo>
                  <a:lnTo>
                    <a:pt x="2350478" y="636981"/>
                  </a:lnTo>
                  <a:lnTo>
                    <a:pt x="2353665" y="640181"/>
                  </a:lnTo>
                  <a:lnTo>
                    <a:pt x="2356866" y="642569"/>
                  </a:lnTo>
                  <a:lnTo>
                    <a:pt x="2360066" y="645769"/>
                  </a:lnTo>
                  <a:lnTo>
                    <a:pt x="2366454" y="640981"/>
                  </a:lnTo>
                  <a:close/>
                </a:path>
                <a:path w="2400300" h="955675">
                  <a:moveTo>
                    <a:pt x="2372195" y="936117"/>
                  </a:moveTo>
                  <a:lnTo>
                    <a:pt x="2366454" y="935888"/>
                  </a:lnTo>
                  <a:lnTo>
                    <a:pt x="2366568" y="942860"/>
                  </a:lnTo>
                  <a:lnTo>
                    <a:pt x="2370353" y="940676"/>
                  </a:lnTo>
                  <a:lnTo>
                    <a:pt x="2372195" y="936117"/>
                  </a:lnTo>
                  <a:close/>
                </a:path>
                <a:path w="2400300" h="955675">
                  <a:moveTo>
                    <a:pt x="2375382" y="579196"/>
                  </a:moveTo>
                  <a:lnTo>
                    <a:pt x="2369655" y="578637"/>
                  </a:lnTo>
                  <a:lnTo>
                    <a:pt x="2369769" y="585711"/>
                  </a:lnTo>
                  <a:lnTo>
                    <a:pt x="2373553" y="583730"/>
                  </a:lnTo>
                  <a:lnTo>
                    <a:pt x="2375382" y="579196"/>
                  </a:lnTo>
                  <a:close/>
                </a:path>
                <a:path w="2400300" h="955675">
                  <a:moveTo>
                    <a:pt x="2377795" y="397929"/>
                  </a:moveTo>
                  <a:lnTo>
                    <a:pt x="2372855" y="399605"/>
                  </a:lnTo>
                  <a:lnTo>
                    <a:pt x="2369705" y="403542"/>
                  </a:lnTo>
                  <a:lnTo>
                    <a:pt x="2374049" y="401104"/>
                  </a:lnTo>
                  <a:lnTo>
                    <a:pt x="2377795" y="397929"/>
                  </a:lnTo>
                  <a:close/>
                </a:path>
                <a:path w="2400300" h="955675">
                  <a:moveTo>
                    <a:pt x="2378849" y="488022"/>
                  </a:moveTo>
                  <a:lnTo>
                    <a:pt x="2377351" y="483336"/>
                  </a:lnTo>
                  <a:lnTo>
                    <a:pt x="2372855" y="485927"/>
                  </a:lnTo>
                  <a:lnTo>
                    <a:pt x="2377351" y="491655"/>
                  </a:lnTo>
                  <a:lnTo>
                    <a:pt x="2378849" y="488022"/>
                  </a:lnTo>
                  <a:close/>
                </a:path>
                <a:path w="2400300" h="955675">
                  <a:moveTo>
                    <a:pt x="2380043" y="350862"/>
                  </a:moveTo>
                  <a:lnTo>
                    <a:pt x="2379243" y="346062"/>
                  </a:lnTo>
                  <a:lnTo>
                    <a:pt x="2373655" y="347662"/>
                  </a:lnTo>
                  <a:lnTo>
                    <a:pt x="2366454" y="347662"/>
                  </a:lnTo>
                  <a:lnTo>
                    <a:pt x="2367254" y="353263"/>
                  </a:lnTo>
                  <a:lnTo>
                    <a:pt x="2372055" y="350862"/>
                  </a:lnTo>
                  <a:lnTo>
                    <a:pt x="2380043" y="350862"/>
                  </a:lnTo>
                  <a:close/>
                </a:path>
                <a:path w="2400300" h="955675">
                  <a:moveTo>
                    <a:pt x="2380843" y="648169"/>
                  </a:moveTo>
                  <a:lnTo>
                    <a:pt x="2376043" y="642569"/>
                  </a:lnTo>
                  <a:lnTo>
                    <a:pt x="2370455" y="648169"/>
                  </a:lnTo>
                  <a:lnTo>
                    <a:pt x="2367254" y="654558"/>
                  </a:lnTo>
                  <a:lnTo>
                    <a:pt x="2369655" y="660158"/>
                  </a:lnTo>
                  <a:lnTo>
                    <a:pt x="2377643" y="654558"/>
                  </a:lnTo>
                  <a:lnTo>
                    <a:pt x="2380843" y="648169"/>
                  </a:lnTo>
                  <a:close/>
                </a:path>
                <a:path w="2400300" h="955675">
                  <a:moveTo>
                    <a:pt x="2384844" y="550659"/>
                  </a:moveTo>
                  <a:lnTo>
                    <a:pt x="2379827" y="549871"/>
                  </a:lnTo>
                  <a:lnTo>
                    <a:pt x="2374150" y="546773"/>
                  </a:lnTo>
                  <a:lnTo>
                    <a:pt x="2369223" y="545604"/>
                  </a:lnTo>
                  <a:lnTo>
                    <a:pt x="2366454" y="550659"/>
                  </a:lnTo>
                  <a:lnTo>
                    <a:pt x="2371801" y="551002"/>
                  </a:lnTo>
                  <a:lnTo>
                    <a:pt x="2378049" y="553364"/>
                  </a:lnTo>
                  <a:lnTo>
                    <a:pt x="2383091" y="554367"/>
                  </a:lnTo>
                  <a:lnTo>
                    <a:pt x="2384844" y="550659"/>
                  </a:lnTo>
                  <a:close/>
                </a:path>
                <a:path w="2400300" h="955675">
                  <a:moveTo>
                    <a:pt x="2385377" y="695604"/>
                  </a:moveTo>
                  <a:lnTo>
                    <a:pt x="2382443" y="688924"/>
                  </a:lnTo>
                  <a:lnTo>
                    <a:pt x="2374366" y="688073"/>
                  </a:lnTo>
                  <a:lnTo>
                    <a:pt x="2371153" y="695325"/>
                  </a:lnTo>
                  <a:lnTo>
                    <a:pt x="2371991" y="703757"/>
                  </a:lnTo>
                  <a:lnTo>
                    <a:pt x="2376043" y="706513"/>
                  </a:lnTo>
                  <a:lnTo>
                    <a:pt x="2376259" y="701179"/>
                  </a:lnTo>
                  <a:lnTo>
                    <a:pt x="2381339" y="698614"/>
                  </a:lnTo>
                  <a:lnTo>
                    <a:pt x="2385377" y="695604"/>
                  </a:lnTo>
                  <a:close/>
                </a:path>
                <a:path w="2400300" h="955675">
                  <a:moveTo>
                    <a:pt x="2388832" y="62344"/>
                  </a:moveTo>
                  <a:lnTo>
                    <a:pt x="2384044" y="55943"/>
                  </a:lnTo>
                  <a:lnTo>
                    <a:pt x="2379243" y="59143"/>
                  </a:lnTo>
                  <a:lnTo>
                    <a:pt x="2383244" y="62344"/>
                  </a:lnTo>
                  <a:lnTo>
                    <a:pt x="2380043" y="67932"/>
                  </a:lnTo>
                  <a:lnTo>
                    <a:pt x="2385644" y="64744"/>
                  </a:lnTo>
                  <a:lnTo>
                    <a:pt x="2388832" y="62344"/>
                  </a:lnTo>
                  <a:close/>
                </a:path>
                <a:path w="2400300" h="955675">
                  <a:moveTo>
                    <a:pt x="2393632" y="553821"/>
                  </a:moveTo>
                  <a:lnTo>
                    <a:pt x="2391232" y="557860"/>
                  </a:lnTo>
                  <a:lnTo>
                    <a:pt x="2387219" y="560565"/>
                  </a:lnTo>
                  <a:lnTo>
                    <a:pt x="2389136" y="566953"/>
                  </a:lnTo>
                  <a:lnTo>
                    <a:pt x="2392692" y="570776"/>
                  </a:lnTo>
                  <a:lnTo>
                    <a:pt x="2393632" y="565848"/>
                  </a:lnTo>
                  <a:lnTo>
                    <a:pt x="2393035" y="560438"/>
                  </a:lnTo>
                  <a:lnTo>
                    <a:pt x="2393632" y="555561"/>
                  </a:lnTo>
                  <a:lnTo>
                    <a:pt x="2393632" y="553821"/>
                  </a:lnTo>
                  <a:close/>
                </a:path>
                <a:path w="2400300" h="955675">
                  <a:moveTo>
                    <a:pt x="2395232" y="335673"/>
                  </a:moveTo>
                  <a:lnTo>
                    <a:pt x="2390432" y="329285"/>
                  </a:lnTo>
                  <a:lnTo>
                    <a:pt x="2385644" y="332473"/>
                  </a:lnTo>
                  <a:lnTo>
                    <a:pt x="2389632" y="334873"/>
                  </a:lnTo>
                  <a:lnTo>
                    <a:pt x="2385644" y="341274"/>
                  </a:lnTo>
                  <a:lnTo>
                    <a:pt x="2392032" y="338074"/>
                  </a:lnTo>
                  <a:lnTo>
                    <a:pt x="2395232" y="335673"/>
                  </a:lnTo>
                  <a:close/>
                </a:path>
                <a:path w="2400300" h="955675">
                  <a:moveTo>
                    <a:pt x="2398420" y="129476"/>
                  </a:moveTo>
                  <a:lnTo>
                    <a:pt x="2393632" y="123088"/>
                  </a:lnTo>
                  <a:lnTo>
                    <a:pt x="2388832" y="126276"/>
                  </a:lnTo>
                  <a:lnTo>
                    <a:pt x="2392832" y="129476"/>
                  </a:lnTo>
                  <a:lnTo>
                    <a:pt x="2389632" y="135077"/>
                  </a:lnTo>
                  <a:lnTo>
                    <a:pt x="2395232" y="131876"/>
                  </a:lnTo>
                  <a:lnTo>
                    <a:pt x="2398420" y="129476"/>
                  </a:lnTo>
                  <a:close/>
                </a:path>
                <a:path w="2400300" h="955675">
                  <a:moveTo>
                    <a:pt x="2398420" y="111899"/>
                  </a:moveTo>
                  <a:lnTo>
                    <a:pt x="2395232" y="107899"/>
                  </a:lnTo>
                  <a:lnTo>
                    <a:pt x="2396833" y="99910"/>
                  </a:lnTo>
                  <a:lnTo>
                    <a:pt x="2388832" y="103098"/>
                  </a:lnTo>
                  <a:lnTo>
                    <a:pt x="2392032" y="107099"/>
                  </a:lnTo>
                  <a:lnTo>
                    <a:pt x="2390432" y="115087"/>
                  </a:lnTo>
                  <a:lnTo>
                    <a:pt x="2398420" y="111899"/>
                  </a:lnTo>
                  <a:close/>
                </a:path>
                <a:path w="2400300" h="955675">
                  <a:moveTo>
                    <a:pt x="2399868" y="53936"/>
                  </a:moveTo>
                  <a:lnTo>
                    <a:pt x="2399220" y="54356"/>
                  </a:lnTo>
                  <a:lnTo>
                    <a:pt x="2399868" y="55079"/>
                  </a:lnTo>
                  <a:lnTo>
                    <a:pt x="2399868" y="539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612817" y="8792603"/>
              <a:ext cx="671830" cy="1092200"/>
            </a:xfrm>
            <a:custGeom>
              <a:avLst/>
              <a:gdLst/>
              <a:ahLst/>
              <a:cxnLst/>
              <a:rect l="l" t="t" r="r" b="b"/>
              <a:pathLst>
                <a:path w="671830" h="1092200">
                  <a:moveTo>
                    <a:pt x="13576" y="623595"/>
                  </a:moveTo>
                  <a:lnTo>
                    <a:pt x="8788" y="623595"/>
                  </a:lnTo>
                  <a:lnTo>
                    <a:pt x="1587" y="621195"/>
                  </a:lnTo>
                  <a:lnTo>
                    <a:pt x="0" y="625995"/>
                  </a:lnTo>
                  <a:lnTo>
                    <a:pt x="5588" y="625995"/>
                  </a:lnTo>
                  <a:lnTo>
                    <a:pt x="12776" y="628396"/>
                  </a:lnTo>
                  <a:lnTo>
                    <a:pt x="13576" y="623595"/>
                  </a:lnTo>
                  <a:close/>
                </a:path>
                <a:path w="671830" h="1092200">
                  <a:moveTo>
                    <a:pt x="160934" y="248056"/>
                  </a:moveTo>
                  <a:lnTo>
                    <a:pt x="159550" y="244678"/>
                  </a:lnTo>
                  <a:lnTo>
                    <a:pt x="153441" y="247967"/>
                  </a:lnTo>
                  <a:lnTo>
                    <a:pt x="156641" y="248767"/>
                  </a:lnTo>
                  <a:lnTo>
                    <a:pt x="159042" y="249555"/>
                  </a:lnTo>
                  <a:lnTo>
                    <a:pt x="157441" y="252755"/>
                  </a:lnTo>
                  <a:lnTo>
                    <a:pt x="151841" y="252755"/>
                  </a:lnTo>
                  <a:lnTo>
                    <a:pt x="144653" y="250355"/>
                  </a:lnTo>
                  <a:lnTo>
                    <a:pt x="143052" y="255155"/>
                  </a:lnTo>
                  <a:lnTo>
                    <a:pt x="146253" y="255955"/>
                  </a:lnTo>
                  <a:lnTo>
                    <a:pt x="148653" y="256755"/>
                  </a:lnTo>
                  <a:lnTo>
                    <a:pt x="147053" y="259956"/>
                  </a:lnTo>
                  <a:lnTo>
                    <a:pt x="150241" y="259956"/>
                  </a:lnTo>
                  <a:lnTo>
                    <a:pt x="152641" y="260756"/>
                  </a:lnTo>
                  <a:lnTo>
                    <a:pt x="155841" y="260756"/>
                  </a:lnTo>
                  <a:lnTo>
                    <a:pt x="159169" y="254596"/>
                  </a:lnTo>
                  <a:lnTo>
                    <a:pt x="160934" y="248056"/>
                  </a:lnTo>
                  <a:close/>
                </a:path>
                <a:path w="671830" h="1092200">
                  <a:moveTo>
                    <a:pt x="179819" y="635584"/>
                  </a:moveTo>
                  <a:lnTo>
                    <a:pt x="179019" y="629983"/>
                  </a:lnTo>
                  <a:lnTo>
                    <a:pt x="171030" y="627595"/>
                  </a:lnTo>
                  <a:lnTo>
                    <a:pt x="170230" y="635584"/>
                  </a:lnTo>
                  <a:lnTo>
                    <a:pt x="171818" y="641972"/>
                  </a:lnTo>
                  <a:lnTo>
                    <a:pt x="177419" y="645172"/>
                  </a:lnTo>
                  <a:lnTo>
                    <a:pt x="179819" y="635584"/>
                  </a:lnTo>
                  <a:close/>
                </a:path>
                <a:path w="671830" h="1092200">
                  <a:moveTo>
                    <a:pt x="183997" y="1282"/>
                  </a:moveTo>
                  <a:lnTo>
                    <a:pt x="179920" y="0"/>
                  </a:lnTo>
                  <a:lnTo>
                    <a:pt x="176580" y="4432"/>
                  </a:lnTo>
                  <a:lnTo>
                    <a:pt x="181419" y="11391"/>
                  </a:lnTo>
                  <a:lnTo>
                    <a:pt x="183997" y="1282"/>
                  </a:lnTo>
                  <a:close/>
                </a:path>
                <a:path w="671830" h="1092200">
                  <a:moveTo>
                    <a:pt x="191008" y="84924"/>
                  </a:moveTo>
                  <a:lnTo>
                    <a:pt x="182918" y="82118"/>
                  </a:lnTo>
                  <a:lnTo>
                    <a:pt x="180809" y="86423"/>
                  </a:lnTo>
                  <a:lnTo>
                    <a:pt x="183807" y="89979"/>
                  </a:lnTo>
                  <a:lnTo>
                    <a:pt x="191008" y="84924"/>
                  </a:lnTo>
                  <a:close/>
                </a:path>
                <a:path w="671830" h="1092200">
                  <a:moveTo>
                    <a:pt x="195630" y="766419"/>
                  </a:moveTo>
                  <a:lnTo>
                    <a:pt x="191808" y="758659"/>
                  </a:lnTo>
                  <a:lnTo>
                    <a:pt x="187083" y="765746"/>
                  </a:lnTo>
                  <a:lnTo>
                    <a:pt x="191211" y="768553"/>
                  </a:lnTo>
                  <a:lnTo>
                    <a:pt x="195630" y="766419"/>
                  </a:lnTo>
                  <a:close/>
                </a:path>
                <a:path w="671830" h="1092200">
                  <a:moveTo>
                    <a:pt x="200990" y="914412"/>
                  </a:moveTo>
                  <a:lnTo>
                    <a:pt x="199491" y="909878"/>
                  </a:lnTo>
                  <a:lnTo>
                    <a:pt x="194995" y="912914"/>
                  </a:lnTo>
                  <a:lnTo>
                    <a:pt x="199491" y="918197"/>
                  </a:lnTo>
                  <a:lnTo>
                    <a:pt x="200990" y="914412"/>
                  </a:lnTo>
                  <a:close/>
                </a:path>
                <a:path w="671830" h="1092200">
                  <a:moveTo>
                    <a:pt x="209905" y="441540"/>
                  </a:moveTo>
                  <a:lnTo>
                    <a:pt x="206984" y="437375"/>
                  </a:lnTo>
                  <a:lnTo>
                    <a:pt x="202272" y="435470"/>
                  </a:lnTo>
                  <a:lnTo>
                    <a:pt x="205790" y="438873"/>
                  </a:lnTo>
                  <a:lnTo>
                    <a:pt x="209905" y="441540"/>
                  </a:lnTo>
                  <a:close/>
                </a:path>
                <a:path w="671830" h="1092200">
                  <a:moveTo>
                    <a:pt x="211137" y="750582"/>
                  </a:moveTo>
                  <a:lnTo>
                    <a:pt x="206184" y="752271"/>
                  </a:lnTo>
                  <a:lnTo>
                    <a:pt x="203047" y="756208"/>
                  </a:lnTo>
                  <a:lnTo>
                    <a:pt x="207391" y="753770"/>
                  </a:lnTo>
                  <a:lnTo>
                    <a:pt x="211137" y="750582"/>
                  </a:lnTo>
                  <a:close/>
                </a:path>
                <a:path w="671830" h="1092200">
                  <a:moveTo>
                    <a:pt x="219176" y="738581"/>
                  </a:moveTo>
                  <a:lnTo>
                    <a:pt x="217525" y="734047"/>
                  </a:lnTo>
                  <a:lnTo>
                    <a:pt x="212585" y="737082"/>
                  </a:lnTo>
                  <a:lnTo>
                    <a:pt x="217525" y="742365"/>
                  </a:lnTo>
                  <a:lnTo>
                    <a:pt x="219176" y="738581"/>
                  </a:lnTo>
                  <a:close/>
                </a:path>
                <a:path w="671830" h="1092200">
                  <a:moveTo>
                    <a:pt x="245351" y="206400"/>
                  </a:moveTo>
                  <a:lnTo>
                    <a:pt x="242150" y="202412"/>
                  </a:lnTo>
                  <a:lnTo>
                    <a:pt x="232562" y="208000"/>
                  </a:lnTo>
                  <a:lnTo>
                    <a:pt x="231762" y="208800"/>
                  </a:lnTo>
                  <a:lnTo>
                    <a:pt x="227139" y="213487"/>
                  </a:lnTo>
                  <a:lnTo>
                    <a:pt x="233159" y="212699"/>
                  </a:lnTo>
                  <a:lnTo>
                    <a:pt x="241884" y="209359"/>
                  </a:lnTo>
                  <a:lnTo>
                    <a:pt x="245351" y="206400"/>
                  </a:lnTo>
                  <a:close/>
                </a:path>
                <a:path w="671830" h="1092200">
                  <a:moveTo>
                    <a:pt x="245745" y="177660"/>
                  </a:moveTo>
                  <a:lnTo>
                    <a:pt x="242150" y="172034"/>
                  </a:lnTo>
                  <a:lnTo>
                    <a:pt x="234962" y="178104"/>
                  </a:lnTo>
                  <a:lnTo>
                    <a:pt x="239763" y="179832"/>
                  </a:lnTo>
                  <a:lnTo>
                    <a:pt x="245745" y="177660"/>
                  </a:lnTo>
                  <a:close/>
                </a:path>
                <a:path w="671830" h="1092200">
                  <a:moveTo>
                    <a:pt x="254939" y="758659"/>
                  </a:moveTo>
                  <a:lnTo>
                    <a:pt x="244716" y="754621"/>
                  </a:lnTo>
                  <a:lnTo>
                    <a:pt x="242658" y="758063"/>
                  </a:lnTo>
                  <a:lnTo>
                    <a:pt x="246735" y="761809"/>
                  </a:lnTo>
                  <a:lnTo>
                    <a:pt x="254939" y="758659"/>
                  </a:lnTo>
                  <a:close/>
                </a:path>
                <a:path w="671830" h="1092200">
                  <a:moveTo>
                    <a:pt x="255879" y="933157"/>
                  </a:moveTo>
                  <a:lnTo>
                    <a:pt x="250151" y="928090"/>
                  </a:lnTo>
                  <a:lnTo>
                    <a:pt x="246659" y="932484"/>
                  </a:lnTo>
                  <a:lnTo>
                    <a:pt x="251650" y="934389"/>
                  </a:lnTo>
                  <a:lnTo>
                    <a:pt x="255879" y="933157"/>
                  </a:lnTo>
                  <a:close/>
                </a:path>
                <a:path w="671830" h="1092200">
                  <a:moveTo>
                    <a:pt x="256590" y="828929"/>
                  </a:moveTo>
                  <a:lnTo>
                    <a:pt x="252539" y="824992"/>
                  </a:lnTo>
                  <a:lnTo>
                    <a:pt x="247599" y="830503"/>
                  </a:lnTo>
                  <a:lnTo>
                    <a:pt x="251942" y="831291"/>
                  </a:lnTo>
                  <a:lnTo>
                    <a:pt x="256590" y="828929"/>
                  </a:lnTo>
                  <a:close/>
                </a:path>
                <a:path w="671830" h="1092200">
                  <a:moveTo>
                    <a:pt x="258635" y="832993"/>
                  </a:moveTo>
                  <a:lnTo>
                    <a:pt x="258152" y="828941"/>
                  </a:lnTo>
                  <a:lnTo>
                    <a:pt x="251739" y="832993"/>
                  </a:lnTo>
                  <a:lnTo>
                    <a:pt x="255676" y="837031"/>
                  </a:lnTo>
                  <a:lnTo>
                    <a:pt x="258635" y="832993"/>
                  </a:lnTo>
                  <a:close/>
                </a:path>
                <a:path w="671830" h="1092200">
                  <a:moveTo>
                    <a:pt x="268528" y="661162"/>
                  </a:moveTo>
                  <a:lnTo>
                    <a:pt x="262928" y="660361"/>
                  </a:lnTo>
                  <a:lnTo>
                    <a:pt x="263728" y="665149"/>
                  </a:lnTo>
                  <a:lnTo>
                    <a:pt x="257340" y="666750"/>
                  </a:lnTo>
                  <a:lnTo>
                    <a:pt x="263728" y="668350"/>
                  </a:lnTo>
                  <a:lnTo>
                    <a:pt x="267728" y="668350"/>
                  </a:lnTo>
                  <a:lnTo>
                    <a:pt x="268528" y="661162"/>
                  </a:lnTo>
                  <a:close/>
                </a:path>
                <a:path w="671830" h="1092200">
                  <a:moveTo>
                    <a:pt x="278714" y="43624"/>
                  </a:moveTo>
                  <a:lnTo>
                    <a:pt x="273329" y="38569"/>
                  </a:lnTo>
                  <a:lnTo>
                    <a:pt x="269722" y="42951"/>
                  </a:lnTo>
                  <a:lnTo>
                    <a:pt x="274523" y="44856"/>
                  </a:lnTo>
                  <a:lnTo>
                    <a:pt x="278714" y="43624"/>
                  </a:lnTo>
                  <a:close/>
                </a:path>
                <a:path w="671830" h="1092200">
                  <a:moveTo>
                    <a:pt x="278917" y="832192"/>
                  </a:moveTo>
                  <a:lnTo>
                    <a:pt x="274129" y="832192"/>
                  </a:lnTo>
                  <a:lnTo>
                    <a:pt x="266928" y="829792"/>
                  </a:lnTo>
                  <a:lnTo>
                    <a:pt x="265328" y="834593"/>
                  </a:lnTo>
                  <a:lnTo>
                    <a:pt x="270929" y="834593"/>
                  </a:lnTo>
                  <a:lnTo>
                    <a:pt x="278117" y="836980"/>
                  </a:lnTo>
                  <a:lnTo>
                    <a:pt x="278917" y="832192"/>
                  </a:lnTo>
                  <a:close/>
                </a:path>
                <a:path w="671830" h="1092200">
                  <a:moveTo>
                    <a:pt x="290741" y="116446"/>
                  </a:moveTo>
                  <a:lnTo>
                    <a:pt x="286207" y="114490"/>
                  </a:lnTo>
                  <a:lnTo>
                    <a:pt x="282422" y="117335"/>
                  </a:lnTo>
                  <a:lnTo>
                    <a:pt x="287705" y="124079"/>
                  </a:lnTo>
                  <a:lnTo>
                    <a:pt x="290741" y="116446"/>
                  </a:lnTo>
                  <a:close/>
                </a:path>
                <a:path w="671830" h="1092200">
                  <a:moveTo>
                    <a:pt x="292506" y="61747"/>
                  </a:moveTo>
                  <a:lnTo>
                    <a:pt x="285318" y="62547"/>
                  </a:lnTo>
                  <a:lnTo>
                    <a:pt x="281317" y="65735"/>
                  </a:lnTo>
                  <a:lnTo>
                    <a:pt x="279717" y="70535"/>
                  </a:lnTo>
                  <a:lnTo>
                    <a:pt x="287705" y="70535"/>
                  </a:lnTo>
                  <a:lnTo>
                    <a:pt x="290906" y="66535"/>
                  </a:lnTo>
                  <a:lnTo>
                    <a:pt x="292506" y="61747"/>
                  </a:lnTo>
                  <a:close/>
                </a:path>
                <a:path w="671830" h="1092200">
                  <a:moveTo>
                    <a:pt x="293306" y="1083144"/>
                  </a:moveTo>
                  <a:lnTo>
                    <a:pt x="287705" y="1082344"/>
                  </a:lnTo>
                  <a:lnTo>
                    <a:pt x="288505" y="1087145"/>
                  </a:lnTo>
                  <a:lnTo>
                    <a:pt x="282117" y="1088745"/>
                  </a:lnTo>
                  <a:lnTo>
                    <a:pt x="288505" y="1090333"/>
                  </a:lnTo>
                  <a:lnTo>
                    <a:pt x="292506" y="1090333"/>
                  </a:lnTo>
                  <a:lnTo>
                    <a:pt x="293306" y="1083144"/>
                  </a:lnTo>
                  <a:close/>
                </a:path>
                <a:path w="671830" h="1092200">
                  <a:moveTo>
                    <a:pt x="301320" y="570433"/>
                  </a:moveTo>
                  <a:lnTo>
                    <a:pt x="296506" y="567651"/>
                  </a:lnTo>
                  <a:lnTo>
                    <a:pt x="296506" y="573239"/>
                  </a:lnTo>
                  <a:lnTo>
                    <a:pt x="290106" y="574840"/>
                  </a:lnTo>
                  <a:lnTo>
                    <a:pt x="288505" y="580440"/>
                  </a:lnTo>
                  <a:lnTo>
                    <a:pt x="295376" y="579894"/>
                  </a:lnTo>
                  <a:lnTo>
                    <a:pt x="300291" y="575538"/>
                  </a:lnTo>
                  <a:lnTo>
                    <a:pt x="301320" y="570433"/>
                  </a:lnTo>
                  <a:close/>
                </a:path>
                <a:path w="671830" h="1092200">
                  <a:moveTo>
                    <a:pt x="302094" y="239166"/>
                  </a:moveTo>
                  <a:lnTo>
                    <a:pt x="296506" y="238366"/>
                  </a:lnTo>
                  <a:lnTo>
                    <a:pt x="296506" y="243166"/>
                  </a:lnTo>
                  <a:lnTo>
                    <a:pt x="290106" y="245567"/>
                  </a:lnTo>
                  <a:lnTo>
                    <a:pt x="297294" y="246367"/>
                  </a:lnTo>
                  <a:lnTo>
                    <a:pt x="301294" y="246367"/>
                  </a:lnTo>
                  <a:lnTo>
                    <a:pt x="302094" y="239166"/>
                  </a:lnTo>
                  <a:close/>
                </a:path>
                <a:path w="671830" h="1092200">
                  <a:moveTo>
                    <a:pt x="302145" y="592023"/>
                  </a:moveTo>
                  <a:lnTo>
                    <a:pt x="298094" y="588429"/>
                  </a:lnTo>
                  <a:lnTo>
                    <a:pt x="293154" y="593826"/>
                  </a:lnTo>
                  <a:lnTo>
                    <a:pt x="297497" y="594423"/>
                  </a:lnTo>
                  <a:lnTo>
                    <a:pt x="302145" y="592023"/>
                  </a:lnTo>
                  <a:close/>
                </a:path>
                <a:path w="671830" h="1092200">
                  <a:moveTo>
                    <a:pt x="309422" y="995845"/>
                  </a:moveTo>
                  <a:lnTo>
                    <a:pt x="303695" y="991235"/>
                  </a:lnTo>
                  <a:lnTo>
                    <a:pt x="300215" y="995172"/>
                  </a:lnTo>
                  <a:lnTo>
                    <a:pt x="305193" y="996924"/>
                  </a:lnTo>
                  <a:lnTo>
                    <a:pt x="309422" y="995845"/>
                  </a:lnTo>
                  <a:close/>
                </a:path>
                <a:path w="671830" h="1092200">
                  <a:moveTo>
                    <a:pt x="312280" y="809218"/>
                  </a:moveTo>
                  <a:lnTo>
                    <a:pt x="311734" y="806145"/>
                  </a:lnTo>
                  <a:lnTo>
                    <a:pt x="306095" y="802614"/>
                  </a:lnTo>
                  <a:lnTo>
                    <a:pt x="306095" y="809015"/>
                  </a:lnTo>
                  <a:lnTo>
                    <a:pt x="302895" y="817803"/>
                  </a:lnTo>
                  <a:lnTo>
                    <a:pt x="307695" y="819404"/>
                  </a:lnTo>
                  <a:lnTo>
                    <a:pt x="310134" y="813181"/>
                  </a:lnTo>
                  <a:lnTo>
                    <a:pt x="312280" y="809218"/>
                  </a:lnTo>
                  <a:close/>
                </a:path>
                <a:path w="671830" h="1092200">
                  <a:moveTo>
                    <a:pt x="313423" y="921512"/>
                  </a:moveTo>
                  <a:lnTo>
                    <a:pt x="307695" y="916901"/>
                  </a:lnTo>
                  <a:lnTo>
                    <a:pt x="304203" y="920838"/>
                  </a:lnTo>
                  <a:lnTo>
                    <a:pt x="309194" y="922604"/>
                  </a:lnTo>
                  <a:lnTo>
                    <a:pt x="313423" y="921512"/>
                  </a:lnTo>
                  <a:close/>
                </a:path>
                <a:path w="671830" h="1092200">
                  <a:moveTo>
                    <a:pt x="315683" y="774649"/>
                  </a:moveTo>
                  <a:lnTo>
                    <a:pt x="307695" y="773049"/>
                  </a:lnTo>
                  <a:lnTo>
                    <a:pt x="306095" y="777849"/>
                  </a:lnTo>
                  <a:lnTo>
                    <a:pt x="310883" y="777849"/>
                  </a:lnTo>
                  <a:lnTo>
                    <a:pt x="311683" y="785037"/>
                  </a:lnTo>
                  <a:lnTo>
                    <a:pt x="314883" y="778637"/>
                  </a:lnTo>
                  <a:lnTo>
                    <a:pt x="315683" y="774649"/>
                  </a:lnTo>
                  <a:close/>
                </a:path>
                <a:path w="671830" h="1092200">
                  <a:moveTo>
                    <a:pt x="319684" y="891336"/>
                  </a:moveTo>
                  <a:lnTo>
                    <a:pt x="314083" y="891336"/>
                  </a:lnTo>
                  <a:lnTo>
                    <a:pt x="308495" y="884936"/>
                  </a:lnTo>
                  <a:lnTo>
                    <a:pt x="306095" y="892136"/>
                  </a:lnTo>
                  <a:lnTo>
                    <a:pt x="311683" y="892136"/>
                  </a:lnTo>
                  <a:lnTo>
                    <a:pt x="317284" y="898525"/>
                  </a:lnTo>
                  <a:lnTo>
                    <a:pt x="319684" y="891336"/>
                  </a:lnTo>
                  <a:close/>
                </a:path>
                <a:path w="671830" h="1092200">
                  <a:moveTo>
                    <a:pt x="323405" y="529450"/>
                  </a:moveTo>
                  <a:lnTo>
                    <a:pt x="320471" y="525297"/>
                  </a:lnTo>
                  <a:lnTo>
                    <a:pt x="315760" y="523379"/>
                  </a:lnTo>
                  <a:lnTo>
                    <a:pt x="319278" y="526796"/>
                  </a:lnTo>
                  <a:lnTo>
                    <a:pt x="323405" y="529450"/>
                  </a:lnTo>
                  <a:close/>
                </a:path>
                <a:path w="671830" h="1092200">
                  <a:moveTo>
                    <a:pt x="324573" y="155054"/>
                  </a:moveTo>
                  <a:lnTo>
                    <a:pt x="322059" y="148463"/>
                  </a:lnTo>
                  <a:lnTo>
                    <a:pt x="314083" y="144868"/>
                  </a:lnTo>
                  <a:lnTo>
                    <a:pt x="321843" y="156552"/>
                  </a:lnTo>
                  <a:lnTo>
                    <a:pt x="324573" y="155054"/>
                  </a:lnTo>
                  <a:close/>
                </a:path>
                <a:path w="671830" h="1092200">
                  <a:moveTo>
                    <a:pt x="340855" y="775639"/>
                  </a:moveTo>
                  <a:lnTo>
                    <a:pt x="339178" y="771156"/>
                  </a:lnTo>
                  <a:lnTo>
                    <a:pt x="334060" y="769048"/>
                  </a:lnTo>
                  <a:lnTo>
                    <a:pt x="327672" y="777049"/>
                  </a:lnTo>
                  <a:lnTo>
                    <a:pt x="328472" y="777049"/>
                  </a:lnTo>
                  <a:lnTo>
                    <a:pt x="338061" y="773849"/>
                  </a:lnTo>
                  <a:lnTo>
                    <a:pt x="340131" y="778040"/>
                  </a:lnTo>
                  <a:lnTo>
                    <a:pt x="340855" y="775639"/>
                  </a:lnTo>
                  <a:close/>
                </a:path>
                <a:path w="671830" h="1092200">
                  <a:moveTo>
                    <a:pt x="343649" y="902525"/>
                  </a:moveTo>
                  <a:lnTo>
                    <a:pt x="338061" y="902525"/>
                  </a:lnTo>
                  <a:lnTo>
                    <a:pt x="338861" y="907313"/>
                  </a:lnTo>
                  <a:lnTo>
                    <a:pt x="338061" y="914514"/>
                  </a:lnTo>
                  <a:lnTo>
                    <a:pt x="343649" y="914514"/>
                  </a:lnTo>
                  <a:lnTo>
                    <a:pt x="342061" y="909713"/>
                  </a:lnTo>
                  <a:lnTo>
                    <a:pt x="343649" y="902525"/>
                  </a:lnTo>
                  <a:close/>
                </a:path>
                <a:path w="671830" h="1092200">
                  <a:moveTo>
                    <a:pt x="392404" y="772248"/>
                  </a:moveTo>
                  <a:lnTo>
                    <a:pt x="382511" y="768197"/>
                  </a:lnTo>
                  <a:lnTo>
                    <a:pt x="380415" y="771652"/>
                  </a:lnTo>
                  <a:lnTo>
                    <a:pt x="384314" y="775398"/>
                  </a:lnTo>
                  <a:lnTo>
                    <a:pt x="392404" y="772248"/>
                  </a:lnTo>
                  <a:close/>
                </a:path>
                <a:path w="671830" h="1092200">
                  <a:moveTo>
                    <a:pt x="393001" y="332943"/>
                  </a:moveTo>
                  <a:lnTo>
                    <a:pt x="387616" y="327888"/>
                  </a:lnTo>
                  <a:lnTo>
                    <a:pt x="384009" y="332270"/>
                  </a:lnTo>
                  <a:lnTo>
                    <a:pt x="388810" y="334175"/>
                  </a:lnTo>
                  <a:lnTo>
                    <a:pt x="393001" y="332943"/>
                  </a:lnTo>
                  <a:close/>
                </a:path>
                <a:path w="671830" h="1092200">
                  <a:moveTo>
                    <a:pt x="393725" y="574548"/>
                  </a:moveTo>
                  <a:lnTo>
                    <a:pt x="390804" y="570052"/>
                  </a:lnTo>
                  <a:lnTo>
                    <a:pt x="386092" y="568248"/>
                  </a:lnTo>
                  <a:lnTo>
                    <a:pt x="389610" y="571842"/>
                  </a:lnTo>
                  <a:lnTo>
                    <a:pt x="393725" y="574548"/>
                  </a:lnTo>
                  <a:close/>
                </a:path>
                <a:path w="671830" h="1092200">
                  <a:moveTo>
                    <a:pt x="430174" y="658164"/>
                  </a:moveTo>
                  <a:lnTo>
                    <a:pt x="428523" y="653440"/>
                  </a:lnTo>
                  <a:lnTo>
                    <a:pt x="423570" y="656361"/>
                  </a:lnTo>
                  <a:lnTo>
                    <a:pt x="428523" y="661987"/>
                  </a:lnTo>
                  <a:lnTo>
                    <a:pt x="430174" y="658164"/>
                  </a:lnTo>
                  <a:close/>
                </a:path>
                <a:path w="671830" h="1092200">
                  <a:moveTo>
                    <a:pt x="450748" y="598017"/>
                  </a:moveTo>
                  <a:lnTo>
                    <a:pt x="447332" y="595515"/>
                  </a:lnTo>
                  <a:lnTo>
                    <a:pt x="441960" y="592328"/>
                  </a:lnTo>
                  <a:lnTo>
                    <a:pt x="436587" y="591388"/>
                  </a:lnTo>
                  <a:lnTo>
                    <a:pt x="433171" y="595617"/>
                  </a:lnTo>
                  <a:lnTo>
                    <a:pt x="438950" y="596328"/>
                  </a:lnTo>
                  <a:lnTo>
                    <a:pt x="443458" y="600113"/>
                  </a:lnTo>
                  <a:lnTo>
                    <a:pt x="447217" y="602259"/>
                  </a:lnTo>
                  <a:lnTo>
                    <a:pt x="450748" y="598017"/>
                  </a:lnTo>
                  <a:close/>
                </a:path>
                <a:path w="671830" h="1092200">
                  <a:moveTo>
                    <a:pt x="452348" y="86525"/>
                  </a:moveTo>
                  <a:lnTo>
                    <a:pt x="446747" y="85725"/>
                  </a:lnTo>
                  <a:lnTo>
                    <a:pt x="447548" y="90512"/>
                  </a:lnTo>
                  <a:lnTo>
                    <a:pt x="440359" y="92913"/>
                  </a:lnTo>
                  <a:lnTo>
                    <a:pt x="447548" y="93713"/>
                  </a:lnTo>
                  <a:lnTo>
                    <a:pt x="451548" y="93713"/>
                  </a:lnTo>
                  <a:lnTo>
                    <a:pt x="452348" y="86525"/>
                  </a:lnTo>
                  <a:close/>
                </a:path>
                <a:path w="671830" h="1092200">
                  <a:moveTo>
                    <a:pt x="461137" y="707517"/>
                  </a:moveTo>
                  <a:lnTo>
                    <a:pt x="456349" y="705116"/>
                  </a:lnTo>
                  <a:lnTo>
                    <a:pt x="447548" y="705116"/>
                  </a:lnTo>
                  <a:lnTo>
                    <a:pt x="447548" y="708317"/>
                  </a:lnTo>
                  <a:lnTo>
                    <a:pt x="445947" y="713105"/>
                  </a:lnTo>
                  <a:lnTo>
                    <a:pt x="450748" y="713905"/>
                  </a:lnTo>
                  <a:lnTo>
                    <a:pt x="454748" y="713905"/>
                  </a:lnTo>
                  <a:lnTo>
                    <a:pt x="459536" y="714705"/>
                  </a:lnTo>
                  <a:lnTo>
                    <a:pt x="461137" y="707517"/>
                  </a:lnTo>
                  <a:close/>
                </a:path>
                <a:path w="671830" h="1092200">
                  <a:moveTo>
                    <a:pt x="464337" y="599617"/>
                  </a:moveTo>
                  <a:lnTo>
                    <a:pt x="456349" y="598017"/>
                  </a:lnTo>
                  <a:lnTo>
                    <a:pt x="454748" y="602818"/>
                  </a:lnTo>
                  <a:lnTo>
                    <a:pt x="459536" y="602818"/>
                  </a:lnTo>
                  <a:lnTo>
                    <a:pt x="460336" y="609206"/>
                  </a:lnTo>
                  <a:lnTo>
                    <a:pt x="463537" y="603618"/>
                  </a:lnTo>
                  <a:lnTo>
                    <a:pt x="464337" y="599617"/>
                  </a:lnTo>
                  <a:close/>
                </a:path>
                <a:path w="671830" h="1092200">
                  <a:moveTo>
                    <a:pt x="470535" y="239572"/>
                  </a:moveTo>
                  <a:lnTo>
                    <a:pt x="468833" y="234797"/>
                  </a:lnTo>
                  <a:lnTo>
                    <a:pt x="465937" y="239166"/>
                  </a:lnTo>
                  <a:lnTo>
                    <a:pt x="464108" y="244348"/>
                  </a:lnTo>
                  <a:lnTo>
                    <a:pt x="461543" y="248856"/>
                  </a:lnTo>
                  <a:lnTo>
                    <a:pt x="460768" y="250520"/>
                  </a:lnTo>
                  <a:lnTo>
                    <a:pt x="464337" y="247167"/>
                  </a:lnTo>
                  <a:lnTo>
                    <a:pt x="469531" y="246138"/>
                  </a:lnTo>
                  <a:lnTo>
                    <a:pt x="470535" y="239572"/>
                  </a:lnTo>
                  <a:close/>
                </a:path>
                <a:path w="671830" h="1092200">
                  <a:moveTo>
                    <a:pt x="471525" y="70535"/>
                  </a:moveTo>
                  <a:lnTo>
                    <a:pt x="463537" y="68135"/>
                  </a:lnTo>
                  <a:lnTo>
                    <a:pt x="462737" y="73736"/>
                  </a:lnTo>
                  <a:lnTo>
                    <a:pt x="455549" y="78524"/>
                  </a:lnTo>
                  <a:lnTo>
                    <a:pt x="464337" y="80124"/>
                  </a:lnTo>
                  <a:lnTo>
                    <a:pt x="464337" y="75336"/>
                  </a:lnTo>
                  <a:lnTo>
                    <a:pt x="471525" y="70535"/>
                  </a:lnTo>
                  <a:close/>
                </a:path>
                <a:path w="671830" h="1092200">
                  <a:moveTo>
                    <a:pt x="475526" y="1087945"/>
                  </a:moveTo>
                  <a:lnTo>
                    <a:pt x="468325" y="1080744"/>
                  </a:lnTo>
                  <a:lnTo>
                    <a:pt x="466737" y="1079944"/>
                  </a:lnTo>
                  <a:lnTo>
                    <a:pt x="463791" y="1080922"/>
                  </a:lnTo>
                  <a:lnTo>
                    <a:pt x="465328" y="1085938"/>
                  </a:lnTo>
                  <a:lnTo>
                    <a:pt x="468985" y="1090968"/>
                  </a:lnTo>
                  <a:lnTo>
                    <a:pt x="472325" y="1091933"/>
                  </a:lnTo>
                  <a:lnTo>
                    <a:pt x="475526" y="1087945"/>
                  </a:lnTo>
                  <a:close/>
                </a:path>
                <a:path w="671830" h="1092200">
                  <a:moveTo>
                    <a:pt x="476465" y="1010678"/>
                  </a:moveTo>
                  <a:lnTo>
                    <a:pt x="470725" y="1005624"/>
                  </a:lnTo>
                  <a:lnTo>
                    <a:pt x="467245" y="1010005"/>
                  </a:lnTo>
                  <a:lnTo>
                    <a:pt x="472224" y="1011910"/>
                  </a:lnTo>
                  <a:lnTo>
                    <a:pt x="476465" y="1010678"/>
                  </a:lnTo>
                  <a:close/>
                </a:path>
                <a:path w="671830" h="1092200">
                  <a:moveTo>
                    <a:pt x="479513" y="712304"/>
                  </a:moveTo>
                  <a:lnTo>
                    <a:pt x="478726" y="705916"/>
                  </a:lnTo>
                  <a:lnTo>
                    <a:pt x="470725" y="704316"/>
                  </a:lnTo>
                  <a:lnTo>
                    <a:pt x="469925" y="711504"/>
                  </a:lnTo>
                  <a:lnTo>
                    <a:pt x="471525" y="717905"/>
                  </a:lnTo>
                  <a:lnTo>
                    <a:pt x="477126" y="721893"/>
                  </a:lnTo>
                  <a:lnTo>
                    <a:pt x="479513" y="712304"/>
                  </a:lnTo>
                  <a:close/>
                </a:path>
                <a:path w="671830" h="1092200">
                  <a:moveTo>
                    <a:pt x="493102" y="30581"/>
                  </a:moveTo>
                  <a:lnTo>
                    <a:pt x="487514" y="29781"/>
                  </a:lnTo>
                  <a:lnTo>
                    <a:pt x="488315" y="34569"/>
                  </a:lnTo>
                  <a:lnTo>
                    <a:pt x="481114" y="36969"/>
                  </a:lnTo>
                  <a:lnTo>
                    <a:pt x="488315" y="37769"/>
                  </a:lnTo>
                  <a:lnTo>
                    <a:pt x="492302" y="37769"/>
                  </a:lnTo>
                  <a:lnTo>
                    <a:pt x="493102" y="30581"/>
                  </a:lnTo>
                  <a:close/>
                </a:path>
                <a:path w="671830" h="1092200">
                  <a:moveTo>
                    <a:pt x="496709" y="383527"/>
                  </a:moveTo>
                  <a:lnTo>
                    <a:pt x="493903" y="379031"/>
                  </a:lnTo>
                  <a:lnTo>
                    <a:pt x="488848" y="377240"/>
                  </a:lnTo>
                  <a:lnTo>
                    <a:pt x="492404" y="380834"/>
                  </a:lnTo>
                  <a:lnTo>
                    <a:pt x="496709" y="383527"/>
                  </a:lnTo>
                  <a:close/>
                </a:path>
                <a:path w="671830" h="1092200">
                  <a:moveTo>
                    <a:pt x="512622" y="741197"/>
                  </a:moveTo>
                  <a:lnTo>
                    <a:pt x="505891" y="737882"/>
                  </a:lnTo>
                  <a:lnTo>
                    <a:pt x="498919" y="741527"/>
                  </a:lnTo>
                  <a:lnTo>
                    <a:pt x="501002" y="749071"/>
                  </a:lnTo>
                  <a:lnTo>
                    <a:pt x="507136" y="755421"/>
                  </a:lnTo>
                  <a:lnTo>
                    <a:pt x="512292" y="755459"/>
                  </a:lnTo>
                  <a:lnTo>
                    <a:pt x="508698" y="750811"/>
                  </a:lnTo>
                  <a:lnTo>
                    <a:pt x="511187" y="745769"/>
                  </a:lnTo>
                  <a:lnTo>
                    <a:pt x="512622" y="741197"/>
                  </a:lnTo>
                  <a:close/>
                </a:path>
                <a:path w="671830" h="1092200">
                  <a:moveTo>
                    <a:pt x="514680" y="805815"/>
                  </a:moveTo>
                  <a:lnTo>
                    <a:pt x="507492" y="805815"/>
                  </a:lnTo>
                  <a:lnTo>
                    <a:pt x="503491" y="809815"/>
                  </a:lnTo>
                  <a:lnTo>
                    <a:pt x="501904" y="814603"/>
                  </a:lnTo>
                  <a:lnTo>
                    <a:pt x="509892" y="814603"/>
                  </a:lnTo>
                  <a:lnTo>
                    <a:pt x="513092" y="810615"/>
                  </a:lnTo>
                  <a:lnTo>
                    <a:pt x="514680" y="805815"/>
                  </a:lnTo>
                  <a:close/>
                </a:path>
                <a:path w="671830" h="1092200">
                  <a:moveTo>
                    <a:pt x="517080" y="827392"/>
                  </a:moveTo>
                  <a:lnTo>
                    <a:pt x="511492" y="826592"/>
                  </a:lnTo>
                  <a:lnTo>
                    <a:pt x="512292" y="830592"/>
                  </a:lnTo>
                  <a:lnTo>
                    <a:pt x="505891" y="832993"/>
                  </a:lnTo>
                  <a:lnTo>
                    <a:pt x="512292" y="834593"/>
                  </a:lnTo>
                  <a:lnTo>
                    <a:pt x="516280" y="834593"/>
                  </a:lnTo>
                  <a:lnTo>
                    <a:pt x="517080" y="827392"/>
                  </a:lnTo>
                  <a:close/>
                </a:path>
                <a:path w="671830" h="1092200">
                  <a:moveTo>
                    <a:pt x="524687" y="718858"/>
                  </a:moveTo>
                  <a:lnTo>
                    <a:pt x="521881" y="714705"/>
                  </a:lnTo>
                  <a:lnTo>
                    <a:pt x="516826" y="712800"/>
                  </a:lnTo>
                  <a:lnTo>
                    <a:pt x="520382" y="716203"/>
                  </a:lnTo>
                  <a:lnTo>
                    <a:pt x="524687" y="718858"/>
                  </a:lnTo>
                  <a:close/>
                </a:path>
                <a:path w="671830" h="1092200">
                  <a:moveTo>
                    <a:pt x="534466" y="369709"/>
                  </a:moveTo>
                  <a:lnTo>
                    <a:pt x="529069" y="364642"/>
                  </a:lnTo>
                  <a:lnTo>
                    <a:pt x="525475" y="369036"/>
                  </a:lnTo>
                  <a:lnTo>
                    <a:pt x="530275" y="370941"/>
                  </a:lnTo>
                  <a:lnTo>
                    <a:pt x="534466" y="369709"/>
                  </a:lnTo>
                  <a:close/>
                </a:path>
                <a:path w="671830" h="1092200">
                  <a:moveTo>
                    <a:pt x="540308" y="857364"/>
                  </a:moveTo>
                  <a:lnTo>
                    <a:pt x="536270" y="853770"/>
                  </a:lnTo>
                  <a:lnTo>
                    <a:pt x="531317" y="859167"/>
                  </a:lnTo>
                  <a:lnTo>
                    <a:pt x="535660" y="859764"/>
                  </a:lnTo>
                  <a:lnTo>
                    <a:pt x="540308" y="857364"/>
                  </a:lnTo>
                  <a:close/>
                </a:path>
                <a:path w="671830" h="1092200">
                  <a:moveTo>
                    <a:pt x="540943" y="97942"/>
                  </a:moveTo>
                  <a:lnTo>
                    <a:pt x="538657" y="91313"/>
                  </a:lnTo>
                  <a:lnTo>
                    <a:pt x="535139" y="96786"/>
                  </a:lnTo>
                  <a:lnTo>
                    <a:pt x="531469" y="102108"/>
                  </a:lnTo>
                  <a:lnTo>
                    <a:pt x="527202" y="106819"/>
                  </a:lnTo>
                  <a:lnTo>
                    <a:pt x="521881" y="110502"/>
                  </a:lnTo>
                  <a:lnTo>
                    <a:pt x="528269" y="112090"/>
                  </a:lnTo>
                  <a:lnTo>
                    <a:pt x="528269" y="117690"/>
                  </a:lnTo>
                  <a:lnTo>
                    <a:pt x="533869" y="120091"/>
                  </a:lnTo>
                  <a:lnTo>
                    <a:pt x="532028" y="111213"/>
                  </a:lnTo>
                  <a:lnTo>
                    <a:pt x="536562" y="104203"/>
                  </a:lnTo>
                  <a:lnTo>
                    <a:pt x="540943" y="97942"/>
                  </a:lnTo>
                  <a:close/>
                </a:path>
                <a:path w="671830" h="1092200">
                  <a:moveTo>
                    <a:pt x="565200" y="132130"/>
                  </a:moveTo>
                  <a:lnTo>
                    <a:pt x="561035" y="128079"/>
                  </a:lnTo>
                  <a:lnTo>
                    <a:pt x="556425" y="133921"/>
                  </a:lnTo>
                  <a:lnTo>
                    <a:pt x="560743" y="134670"/>
                  </a:lnTo>
                  <a:lnTo>
                    <a:pt x="565200" y="132130"/>
                  </a:lnTo>
                  <a:close/>
                </a:path>
                <a:path w="671830" h="1092200">
                  <a:moveTo>
                    <a:pt x="565835" y="704316"/>
                  </a:moveTo>
                  <a:lnTo>
                    <a:pt x="560235" y="703516"/>
                  </a:lnTo>
                  <a:lnTo>
                    <a:pt x="556247" y="695528"/>
                  </a:lnTo>
                  <a:lnTo>
                    <a:pt x="552246" y="702716"/>
                  </a:lnTo>
                  <a:lnTo>
                    <a:pt x="557047" y="703516"/>
                  </a:lnTo>
                  <a:lnTo>
                    <a:pt x="561035" y="710704"/>
                  </a:lnTo>
                  <a:lnTo>
                    <a:pt x="565835" y="704316"/>
                  </a:lnTo>
                  <a:close/>
                </a:path>
                <a:path w="671830" h="1092200">
                  <a:moveTo>
                    <a:pt x="599401" y="654761"/>
                  </a:moveTo>
                  <a:lnTo>
                    <a:pt x="594601" y="654761"/>
                  </a:lnTo>
                  <a:lnTo>
                    <a:pt x="587413" y="652360"/>
                  </a:lnTo>
                  <a:lnTo>
                    <a:pt x="585812" y="657161"/>
                  </a:lnTo>
                  <a:lnTo>
                    <a:pt x="591413" y="657161"/>
                  </a:lnTo>
                  <a:lnTo>
                    <a:pt x="598601" y="659561"/>
                  </a:lnTo>
                  <a:lnTo>
                    <a:pt x="599401" y="654761"/>
                  </a:lnTo>
                  <a:close/>
                </a:path>
                <a:path w="671830" h="1092200">
                  <a:moveTo>
                    <a:pt x="609790" y="797026"/>
                  </a:moveTo>
                  <a:lnTo>
                    <a:pt x="603402" y="797026"/>
                  </a:lnTo>
                  <a:lnTo>
                    <a:pt x="593801" y="793026"/>
                  </a:lnTo>
                  <a:lnTo>
                    <a:pt x="591413" y="798626"/>
                  </a:lnTo>
                  <a:lnTo>
                    <a:pt x="594525" y="801306"/>
                  </a:lnTo>
                  <a:lnTo>
                    <a:pt x="597204" y="806310"/>
                  </a:lnTo>
                  <a:lnTo>
                    <a:pt x="600176" y="809078"/>
                  </a:lnTo>
                  <a:lnTo>
                    <a:pt x="604202" y="805014"/>
                  </a:lnTo>
                  <a:lnTo>
                    <a:pt x="601002" y="804214"/>
                  </a:lnTo>
                  <a:lnTo>
                    <a:pt x="598601" y="803414"/>
                  </a:lnTo>
                  <a:lnTo>
                    <a:pt x="600202" y="800227"/>
                  </a:lnTo>
                  <a:lnTo>
                    <a:pt x="604202" y="799426"/>
                  </a:lnTo>
                  <a:lnTo>
                    <a:pt x="608990" y="801027"/>
                  </a:lnTo>
                  <a:lnTo>
                    <a:pt x="609790" y="797026"/>
                  </a:lnTo>
                  <a:close/>
                </a:path>
                <a:path w="671830" h="1092200">
                  <a:moveTo>
                    <a:pt x="610590" y="689127"/>
                  </a:moveTo>
                  <a:lnTo>
                    <a:pt x="604989" y="689127"/>
                  </a:lnTo>
                  <a:lnTo>
                    <a:pt x="605790" y="693928"/>
                  </a:lnTo>
                  <a:lnTo>
                    <a:pt x="604989" y="701116"/>
                  </a:lnTo>
                  <a:lnTo>
                    <a:pt x="610590" y="701116"/>
                  </a:lnTo>
                  <a:lnTo>
                    <a:pt x="608990" y="696328"/>
                  </a:lnTo>
                  <a:lnTo>
                    <a:pt x="610590" y="689127"/>
                  </a:lnTo>
                  <a:close/>
                </a:path>
                <a:path w="671830" h="1092200">
                  <a:moveTo>
                    <a:pt x="614591" y="178435"/>
                  </a:moveTo>
                  <a:lnTo>
                    <a:pt x="613791" y="176034"/>
                  </a:lnTo>
                  <a:lnTo>
                    <a:pt x="613791" y="170434"/>
                  </a:lnTo>
                  <a:lnTo>
                    <a:pt x="610590" y="170434"/>
                  </a:lnTo>
                  <a:lnTo>
                    <a:pt x="607390" y="171234"/>
                  </a:lnTo>
                  <a:lnTo>
                    <a:pt x="604989" y="171234"/>
                  </a:lnTo>
                  <a:lnTo>
                    <a:pt x="605790" y="173634"/>
                  </a:lnTo>
                  <a:lnTo>
                    <a:pt x="605790" y="179235"/>
                  </a:lnTo>
                  <a:lnTo>
                    <a:pt x="608990" y="178435"/>
                  </a:lnTo>
                  <a:lnTo>
                    <a:pt x="614591" y="178435"/>
                  </a:lnTo>
                  <a:close/>
                </a:path>
                <a:path w="671830" h="1092200">
                  <a:moveTo>
                    <a:pt x="620598" y="618845"/>
                  </a:moveTo>
                  <a:lnTo>
                    <a:pt x="617778" y="614807"/>
                  </a:lnTo>
                  <a:lnTo>
                    <a:pt x="612724" y="612559"/>
                  </a:lnTo>
                  <a:lnTo>
                    <a:pt x="616280" y="616000"/>
                  </a:lnTo>
                  <a:lnTo>
                    <a:pt x="620598" y="618845"/>
                  </a:lnTo>
                  <a:close/>
                </a:path>
                <a:path w="671830" h="1092200">
                  <a:moveTo>
                    <a:pt x="627380" y="649973"/>
                  </a:moveTo>
                  <a:lnTo>
                    <a:pt x="622579" y="649973"/>
                  </a:lnTo>
                  <a:lnTo>
                    <a:pt x="615391" y="647573"/>
                  </a:lnTo>
                  <a:lnTo>
                    <a:pt x="613791" y="652360"/>
                  </a:lnTo>
                  <a:lnTo>
                    <a:pt x="619379" y="652360"/>
                  </a:lnTo>
                  <a:lnTo>
                    <a:pt x="626579" y="654761"/>
                  </a:lnTo>
                  <a:lnTo>
                    <a:pt x="627380" y="649973"/>
                  </a:lnTo>
                  <a:close/>
                </a:path>
                <a:path w="671830" h="1092200">
                  <a:moveTo>
                    <a:pt x="641756" y="301510"/>
                  </a:moveTo>
                  <a:lnTo>
                    <a:pt x="636168" y="300710"/>
                  </a:lnTo>
                  <a:lnTo>
                    <a:pt x="636968" y="305511"/>
                  </a:lnTo>
                  <a:lnTo>
                    <a:pt x="629767" y="307898"/>
                  </a:lnTo>
                  <a:lnTo>
                    <a:pt x="636968" y="308698"/>
                  </a:lnTo>
                  <a:lnTo>
                    <a:pt x="640956" y="308698"/>
                  </a:lnTo>
                  <a:lnTo>
                    <a:pt x="641756" y="301510"/>
                  </a:lnTo>
                  <a:close/>
                </a:path>
                <a:path w="671830" h="1092200">
                  <a:moveTo>
                    <a:pt x="649757" y="420598"/>
                  </a:moveTo>
                  <a:lnTo>
                    <a:pt x="644156" y="419798"/>
                  </a:lnTo>
                  <a:lnTo>
                    <a:pt x="644956" y="424586"/>
                  </a:lnTo>
                  <a:lnTo>
                    <a:pt x="638568" y="426186"/>
                  </a:lnTo>
                  <a:lnTo>
                    <a:pt x="644956" y="427786"/>
                  </a:lnTo>
                  <a:lnTo>
                    <a:pt x="648957" y="427786"/>
                  </a:lnTo>
                  <a:lnTo>
                    <a:pt x="649757" y="420598"/>
                  </a:lnTo>
                  <a:close/>
                </a:path>
                <a:path w="671830" h="1092200">
                  <a:moveTo>
                    <a:pt x="651344" y="777049"/>
                  </a:moveTo>
                  <a:lnTo>
                    <a:pt x="644156" y="777049"/>
                  </a:lnTo>
                  <a:lnTo>
                    <a:pt x="640156" y="781037"/>
                  </a:lnTo>
                  <a:lnTo>
                    <a:pt x="638568" y="785837"/>
                  </a:lnTo>
                  <a:lnTo>
                    <a:pt x="646557" y="785837"/>
                  </a:lnTo>
                  <a:lnTo>
                    <a:pt x="649757" y="781837"/>
                  </a:lnTo>
                  <a:lnTo>
                    <a:pt x="651344" y="777049"/>
                  </a:lnTo>
                  <a:close/>
                </a:path>
                <a:path w="671830" h="1092200">
                  <a:moveTo>
                    <a:pt x="661136" y="945578"/>
                  </a:moveTo>
                  <a:lnTo>
                    <a:pt x="659485" y="941044"/>
                  </a:lnTo>
                  <a:lnTo>
                    <a:pt x="654545" y="944079"/>
                  </a:lnTo>
                  <a:lnTo>
                    <a:pt x="659485" y="949363"/>
                  </a:lnTo>
                  <a:lnTo>
                    <a:pt x="661136" y="945578"/>
                  </a:lnTo>
                  <a:close/>
                </a:path>
                <a:path w="671830" h="1092200">
                  <a:moveTo>
                    <a:pt x="665937" y="709815"/>
                  </a:moveTo>
                  <a:lnTo>
                    <a:pt x="664286" y="705281"/>
                  </a:lnTo>
                  <a:lnTo>
                    <a:pt x="659345" y="708317"/>
                  </a:lnTo>
                  <a:lnTo>
                    <a:pt x="664286" y="713600"/>
                  </a:lnTo>
                  <a:lnTo>
                    <a:pt x="665937" y="709815"/>
                  </a:lnTo>
                  <a:close/>
                </a:path>
                <a:path w="671830" h="1092200">
                  <a:moveTo>
                    <a:pt x="668185" y="389356"/>
                  </a:moveTo>
                  <a:lnTo>
                    <a:pt x="664133" y="385432"/>
                  </a:lnTo>
                  <a:lnTo>
                    <a:pt x="659193" y="390931"/>
                  </a:lnTo>
                  <a:lnTo>
                    <a:pt x="663536" y="391718"/>
                  </a:lnTo>
                  <a:lnTo>
                    <a:pt x="668185" y="389356"/>
                  </a:lnTo>
                  <a:close/>
                </a:path>
                <a:path w="671830" h="1092200">
                  <a:moveTo>
                    <a:pt x="671741" y="582879"/>
                  </a:moveTo>
                  <a:lnTo>
                    <a:pt x="668934" y="578840"/>
                  </a:lnTo>
                  <a:lnTo>
                    <a:pt x="663879" y="576592"/>
                  </a:lnTo>
                  <a:lnTo>
                    <a:pt x="667435" y="580034"/>
                  </a:lnTo>
                  <a:lnTo>
                    <a:pt x="671741" y="58287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395279" y="8819184"/>
              <a:ext cx="851535" cy="1025525"/>
            </a:xfrm>
            <a:custGeom>
              <a:avLst/>
              <a:gdLst/>
              <a:ahLst/>
              <a:cxnLst/>
              <a:rect l="l" t="t" r="r" b="b"/>
              <a:pathLst>
                <a:path w="851534" h="1025525">
                  <a:moveTo>
                    <a:pt x="8991" y="237769"/>
                  </a:moveTo>
                  <a:lnTo>
                    <a:pt x="4940" y="234175"/>
                  </a:lnTo>
                  <a:lnTo>
                    <a:pt x="0" y="239560"/>
                  </a:lnTo>
                  <a:lnTo>
                    <a:pt x="4343" y="240157"/>
                  </a:lnTo>
                  <a:lnTo>
                    <a:pt x="8991" y="237769"/>
                  </a:lnTo>
                  <a:close/>
                </a:path>
                <a:path w="851534" h="1025525">
                  <a:moveTo>
                    <a:pt x="69723" y="657694"/>
                  </a:moveTo>
                  <a:lnTo>
                    <a:pt x="65684" y="653757"/>
                  </a:lnTo>
                  <a:lnTo>
                    <a:pt x="60744" y="659269"/>
                  </a:lnTo>
                  <a:lnTo>
                    <a:pt x="65087" y="660057"/>
                  </a:lnTo>
                  <a:lnTo>
                    <a:pt x="69723" y="657694"/>
                  </a:lnTo>
                  <a:close/>
                </a:path>
                <a:path w="851534" h="1025525">
                  <a:moveTo>
                    <a:pt x="107048" y="274396"/>
                  </a:moveTo>
                  <a:lnTo>
                    <a:pt x="101650" y="269328"/>
                  </a:lnTo>
                  <a:lnTo>
                    <a:pt x="98056" y="273723"/>
                  </a:lnTo>
                  <a:lnTo>
                    <a:pt x="102844" y="275628"/>
                  </a:lnTo>
                  <a:lnTo>
                    <a:pt x="107048" y="274396"/>
                  </a:lnTo>
                  <a:close/>
                </a:path>
                <a:path w="851534" h="1025525">
                  <a:moveTo>
                    <a:pt x="108038" y="282117"/>
                  </a:moveTo>
                  <a:lnTo>
                    <a:pt x="102450" y="282117"/>
                  </a:lnTo>
                  <a:lnTo>
                    <a:pt x="103251" y="286918"/>
                  </a:lnTo>
                  <a:lnTo>
                    <a:pt x="102450" y="293306"/>
                  </a:lnTo>
                  <a:lnTo>
                    <a:pt x="108038" y="294106"/>
                  </a:lnTo>
                  <a:lnTo>
                    <a:pt x="106438" y="289318"/>
                  </a:lnTo>
                  <a:lnTo>
                    <a:pt x="108038" y="282117"/>
                  </a:lnTo>
                  <a:close/>
                </a:path>
                <a:path w="851534" h="1025525">
                  <a:moveTo>
                    <a:pt x="110439" y="100698"/>
                  </a:moveTo>
                  <a:lnTo>
                    <a:pt x="103251" y="95910"/>
                  </a:lnTo>
                  <a:lnTo>
                    <a:pt x="98450" y="103098"/>
                  </a:lnTo>
                  <a:lnTo>
                    <a:pt x="105638" y="107886"/>
                  </a:lnTo>
                  <a:lnTo>
                    <a:pt x="110439" y="100698"/>
                  </a:lnTo>
                  <a:close/>
                </a:path>
                <a:path w="851534" h="1025525">
                  <a:moveTo>
                    <a:pt x="144805" y="312496"/>
                  </a:moveTo>
                  <a:lnTo>
                    <a:pt x="138417" y="313296"/>
                  </a:lnTo>
                  <a:lnTo>
                    <a:pt x="128016" y="311696"/>
                  </a:lnTo>
                  <a:lnTo>
                    <a:pt x="127228" y="317284"/>
                  </a:lnTo>
                  <a:lnTo>
                    <a:pt x="134239" y="318223"/>
                  </a:lnTo>
                  <a:lnTo>
                    <a:pt x="139014" y="319379"/>
                  </a:lnTo>
                  <a:lnTo>
                    <a:pt x="142278" y="318300"/>
                  </a:lnTo>
                  <a:lnTo>
                    <a:pt x="144805" y="312496"/>
                  </a:lnTo>
                  <a:close/>
                </a:path>
                <a:path w="851534" h="1025525">
                  <a:moveTo>
                    <a:pt x="167982" y="199796"/>
                  </a:moveTo>
                  <a:lnTo>
                    <a:pt x="159550" y="196989"/>
                  </a:lnTo>
                  <a:lnTo>
                    <a:pt x="157492" y="201295"/>
                  </a:lnTo>
                  <a:lnTo>
                    <a:pt x="160680" y="204863"/>
                  </a:lnTo>
                  <a:lnTo>
                    <a:pt x="167982" y="199796"/>
                  </a:lnTo>
                  <a:close/>
                </a:path>
                <a:path w="851534" h="1025525">
                  <a:moveTo>
                    <a:pt x="176771" y="306895"/>
                  </a:moveTo>
                  <a:lnTo>
                    <a:pt x="171183" y="306095"/>
                  </a:lnTo>
                  <a:lnTo>
                    <a:pt x="171983" y="310896"/>
                  </a:lnTo>
                  <a:lnTo>
                    <a:pt x="164782" y="313296"/>
                  </a:lnTo>
                  <a:lnTo>
                    <a:pt x="171983" y="314096"/>
                  </a:lnTo>
                  <a:lnTo>
                    <a:pt x="175971" y="314096"/>
                  </a:lnTo>
                  <a:lnTo>
                    <a:pt x="176771" y="306895"/>
                  </a:lnTo>
                  <a:close/>
                </a:path>
                <a:path w="851534" h="1025525">
                  <a:moveTo>
                    <a:pt x="180492" y="215836"/>
                  </a:moveTo>
                  <a:lnTo>
                    <a:pt x="177571" y="211785"/>
                  </a:lnTo>
                  <a:lnTo>
                    <a:pt x="172847" y="209537"/>
                  </a:lnTo>
                  <a:lnTo>
                    <a:pt x="176377" y="212991"/>
                  </a:lnTo>
                  <a:lnTo>
                    <a:pt x="180492" y="215836"/>
                  </a:lnTo>
                  <a:close/>
                </a:path>
                <a:path w="851534" h="1025525">
                  <a:moveTo>
                    <a:pt x="183349" y="246875"/>
                  </a:moveTo>
                  <a:lnTo>
                    <a:pt x="179273" y="245757"/>
                  </a:lnTo>
                  <a:lnTo>
                    <a:pt x="175933" y="250024"/>
                  </a:lnTo>
                  <a:lnTo>
                    <a:pt x="180771" y="256552"/>
                  </a:lnTo>
                  <a:lnTo>
                    <a:pt x="183349" y="246875"/>
                  </a:lnTo>
                  <a:close/>
                </a:path>
                <a:path w="851534" h="1025525">
                  <a:moveTo>
                    <a:pt x="186359" y="330073"/>
                  </a:moveTo>
                  <a:lnTo>
                    <a:pt x="176771" y="326085"/>
                  </a:lnTo>
                  <a:lnTo>
                    <a:pt x="182372" y="334073"/>
                  </a:lnTo>
                  <a:lnTo>
                    <a:pt x="178041" y="336931"/>
                  </a:lnTo>
                  <a:lnTo>
                    <a:pt x="180771" y="337172"/>
                  </a:lnTo>
                  <a:lnTo>
                    <a:pt x="185293" y="334860"/>
                  </a:lnTo>
                  <a:lnTo>
                    <a:pt x="186359" y="330073"/>
                  </a:lnTo>
                  <a:close/>
                </a:path>
                <a:path w="851534" h="1025525">
                  <a:moveTo>
                    <a:pt x="189560" y="746467"/>
                  </a:moveTo>
                  <a:lnTo>
                    <a:pt x="183972" y="745667"/>
                  </a:lnTo>
                  <a:lnTo>
                    <a:pt x="184759" y="750468"/>
                  </a:lnTo>
                  <a:lnTo>
                    <a:pt x="178371" y="752856"/>
                  </a:lnTo>
                  <a:lnTo>
                    <a:pt x="184759" y="753656"/>
                  </a:lnTo>
                  <a:lnTo>
                    <a:pt x="188760" y="753656"/>
                  </a:lnTo>
                  <a:lnTo>
                    <a:pt x="189560" y="746467"/>
                  </a:lnTo>
                  <a:close/>
                </a:path>
                <a:path w="851534" h="1025525">
                  <a:moveTo>
                    <a:pt x="196938" y="373164"/>
                  </a:moveTo>
                  <a:lnTo>
                    <a:pt x="192862" y="372033"/>
                  </a:lnTo>
                  <a:lnTo>
                    <a:pt x="189522" y="376301"/>
                  </a:lnTo>
                  <a:lnTo>
                    <a:pt x="194360" y="382828"/>
                  </a:lnTo>
                  <a:lnTo>
                    <a:pt x="196938" y="373164"/>
                  </a:lnTo>
                  <a:close/>
                </a:path>
                <a:path w="851534" h="1025525">
                  <a:moveTo>
                    <a:pt x="199999" y="218122"/>
                  </a:moveTo>
                  <a:lnTo>
                    <a:pt x="195948" y="214185"/>
                  </a:lnTo>
                  <a:lnTo>
                    <a:pt x="191008" y="219697"/>
                  </a:lnTo>
                  <a:lnTo>
                    <a:pt x="195351" y="220484"/>
                  </a:lnTo>
                  <a:lnTo>
                    <a:pt x="199999" y="218122"/>
                  </a:lnTo>
                  <a:close/>
                </a:path>
                <a:path w="851534" h="1025525">
                  <a:moveTo>
                    <a:pt x="213537" y="568236"/>
                  </a:moveTo>
                  <a:lnTo>
                    <a:pt x="207137" y="567448"/>
                  </a:lnTo>
                  <a:lnTo>
                    <a:pt x="204851" y="570661"/>
                  </a:lnTo>
                  <a:lnTo>
                    <a:pt x="200152" y="574040"/>
                  </a:lnTo>
                  <a:lnTo>
                    <a:pt x="198158" y="577113"/>
                  </a:lnTo>
                  <a:lnTo>
                    <a:pt x="203949" y="579424"/>
                  </a:lnTo>
                  <a:lnTo>
                    <a:pt x="203949" y="574636"/>
                  </a:lnTo>
                  <a:lnTo>
                    <a:pt x="207937" y="575437"/>
                  </a:lnTo>
                  <a:lnTo>
                    <a:pt x="208737" y="578637"/>
                  </a:lnTo>
                  <a:lnTo>
                    <a:pt x="208737" y="583425"/>
                  </a:lnTo>
                  <a:lnTo>
                    <a:pt x="212737" y="583425"/>
                  </a:lnTo>
                  <a:lnTo>
                    <a:pt x="211937" y="577837"/>
                  </a:lnTo>
                  <a:lnTo>
                    <a:pt x="213537" y="568236"/>
                  </a:lnTo>
                  <a:close/>
                </a:path>
                <a:path w="851534" h="1025525">
                  <a:moveTo>
                    <a:pt x="239915" y="157441"/>
                  </a:moveTo>
                  <a:lnTo>
                    <a:pt x="234315" y="152654"/>
                  </a:lnTo>
                  <a:lnTo>
                    <a:pt x="230314" y="156641"/>
                  </a:lnTo>
                  <a:lnTo>
                    <a:pt x="234315" y="159042"/>
                  </a:lnTo>
                  <a:lnTo>
                    <a:pt x="232714" y="165430"/>
                  </a:lnTo>
                  <a:lnTo>
                    <a:pt x="237515" y="161442"/>
                  </a:lnTo>
                  <a:lnTo>
                    <a:pt x="239915" y="157441"/>
                  </a:lnTo>
                  <a:close/>
                </a:path>
                <a:path w="851534" h="1025525">
                  <a:moveTo>
                    <a:pt x="240068" y="664083"/>
                  </a:moveTo>
                  <a:lnTo>
                    <a:pt x="235915" y="660146"/>
                  </a:lnTo>
                  <a:lnTo>
                    <a:pt x="231305" y="665657"/>
                  </a:lnTo>
                  <a:lnTo>
                    <a:pt x="235610" y="666445"/>
                  </a:lnTo>
                  <a:lnTo>
                    <a:pt x="240068" y="664083"/>
                  </a:lnTo>
                  <a:close/>
                </a:path>
                <a:path w="851534" h="1025525">
                  <a:moveTo>
                    <a:pt x="255092" y="478726"/>
                  </a:moveTo>
                  <a:lnTo>
                    <a:pt x="249656" y="473151"/>
                  </a:lnTo>
                  <a:lnTo>
                    <a:pt x="242112" y="476631"/>
                  </a:lnTo>
                  <a:lnTo>
                    <a:pt x="236664" y="483565"/>
                  </a:lnTo>
                  <a:lnTo>
                    <a:pt x="237515" y="488315"/>
                  </a:lnTo>
                  <a:lnTo>
                    <a:pt x="241604" y="484009"/>
                  </a:lnTo>
                  <a:lnTo>
                    <a:pt x="247497" y="485025"/>
                  </a:lnTo>
                  <a:lnTo>
                    <a:pt x="252793" y="485279"/>
                  </a:lnTo>
                  <a:lnTo>
                    <a:pt x="255092" y="478726"/>
                  </a:lnTo>
                  <a:close/>
                </a:path>
                <a:path w="851534" h="1025525">
                  <a:moveTo>
                    <a:pt x="266331" y="654151"/>
                  </a:moveTo>
                  <a:lnTo>
                    <a:pt x="262293" y="650557"/>
                  </a:lnTo>
                  <a:lnTo>
                    <a:pt x="257340" y="655955"/>
                  </a:lnTo>
                  <a:lnTo>
                    <a:pt x="261683" y="656551"/>
                  </a:lnTo>
                  <a:lnTo>
                    <a:pt x="266331" y="654151"/>
                  </a:lnTo>
                  <a:close/>
                </a:path>
                <a:path w="851534" h="1025525">
                  <a:moveTo>
                    <a:pt x="275869" y="0"/>
                  </a:moveTo>
                  <a:lnTo>
                    <a:pt x="270281" y="0"/>
                  </a:lnTo>
                  <a:lnTo>
                    <a:pt x="271881" y="4787"/>
                  </a:lnTo>
                  <a:lnTo>
                    <a:pt x="270281" y="11988"/>
                  </a:lnTo>
                  <a:lnTo>
                    <a:pt x="275869" y="11988"/>
                  </a:lnTo>
                  <a:lnTo>
                    <a:pt x="274281" y="7188"/>
                  </a:lnTo>
                  <a:lnTo>
                    <a:pt x="275869" y="0"/>
                  </a:lnTo>
                  <a:close/>
                </a:path>
                <a:path w="851534" h="1025525">
                  <a:moveTo>
                    <a:pt x="279869" y="768845"/>
                  </a:moveTo>
                  <a:lnTo>
                    <a:pt x="272681" y="768845"/>
                  </a:lnTo>
                  <a:lnTo>
                    <a:pt x="275082" y="758456"/>
                  </a:lnTo>
                  <a:lnTo>
                    <a:pt x="266280" y="761657"/>
                  </a:lnTo>
                  <a:lnTo>
                    <a:pt x="266941" y="767499"/>
                  </a:lnTo>
                  <a:lnTo>
                    <a:pt x="272173" y="771245"/>
                  </a:lnTo>
                  <a:lnTo>
                    <a:pt x="277863" y="771994"/>
                  </a:lnTo>
                  <a:lnTo>
                    <a:pt x="279869" y="768845"/>
                  </a:lnTo>
                  <a:close/>
                </a:path>
                <a:path w="851534" h="1025525">
                  <a:moveTo>
                    <a:pt x="279869" y="427583"/>
                  </a:moveTo>
                  <a:lnTo>
                    <a:pt x="277469" y="419582"/>
                  </a:lnTo>
                  <a:lnTo>
                    <a:pt x="271881" y="419582"/>
                  </a:lnTo>
                  <a:lnTo>
                    <a:pt x="268681" y="420382"/>
                  </a:lnTo>
                  <a:lnTo>
                    <a:pt x="268681" y="424383"/>
                  </a:lnTo>
                  <a:lnTo>
                    <a:pt x="269481" y="428383"/>
                  </a:lnTo>
                  <a:lnTo>
                    <a:pt x="269481" y="432371"/>
                  </a:lnTo>
                  <a:lnTo>
                    <a:pt x="277469" y="432371"/>
                  </a:lnTo>
                  <a:lnTo>
                    <a:pt x="279869" y="427583"/>
                  </a:lnTo>
                  <a:close/>
                </a:path>
                <a:path w="851534" h="1025525">
                  <a:moveTo>
                    <a:pt x="283070" y="439572"/>
                  </a:moveTo>
                  <a:lnTo>
                    <a:pt x="275082" y="440372"/>
                  </a:lnTo>
                  <a:lnTo>
                    <a:pt x="268681" y="443560"/>
                  </a:lnTo>
                  <a:lnTo>
                    <a:pt x="265480" y="449160"/>
                  </a:lnTo>
                  <a:lnTo>
                    <a:pt x="275869" y="449160"/>
                  </a:lnTo>
                  <a:lnTo>
                    <a:pt x="282270" y="446760"/>
                  </a:lnTo>
                  <a:lnTo>
                    <a:pt x="283070" y="439572"/>
                  </a:lnTo>
                  <a:close/>
                </a:path>
                <a:path w="851534" h="1025525">
                  <a:moveTo>
                    <a:pt x="299046" y="660946"/>
                  </a:moveTo>
                  <a:lnTo>
                    <a:pt x="298246" y="660146"/>
                  </a:lnTo>
                  <a:lnTo>
                    <a:pt x="294259" y="660946"/>
                  </a:lnTo>
                  <a:lnTo>
                    <a:pt x="284886" y="656234"/>
                  </a:lnTo>
                  <a:lnTo>
                    <a:pt x="288861" y="661555"/>
                  </a:lnTo>
                  <a:lnTo>
                    <a:pt x="296735" y="666572"/>
                  </a:lnTo>
                  <a:lnTo>
                    <a:pt x="299046" y="660946"/>
                  </a:lnTo>
                  <a:close/>
                </a:path>
                <a:path w="851534" h="1025525">
                  <a:moveTo>
                    <a:pt x="299847" y="908710"/>
                  </a:moveTo>
                  <a:lnTo>
                    <a:pt x="294259" y="907910"/>
                  </a:lnTo>
                  <a:lnTo>
                    <a:pt x="295059" y="912710"/>
                  </a:lnTo>
                  <a:lnTo>
                    <a:pt x="287858" y="914298"/>
                  </a:lnTo>
                  <a:lnTo>
                    <a:pt x="295059" y="915898"/>
                  </a:lnTo>
                  <a:lnTo>
                    <a:pt x="299046" y="915898"/>
                  </a:lnTo>
                  <a:lnTo>
                    <a:pt x="299847" y="908710"/>
                  </a:lnTo>
                  <a:close/>
                </a:path>
                <a:path w="851534" h="1025525">
                  <a:moveTo>
                    <a:pt x="303847" y="155041"/>
                  </a:moveTo>
                  <a:lnTo>
                    <a:pt x="295859" y="155841"/>
                  </a:lnTo>
                  <a:lnTo>
                    <a:pt x="288658" y="158242"/>
                  </a:lnTo>
                  <a:lnTo>
                    <a:pt x="286270" y="164642"/>
                  </a:lnTo>
                  <a:lnTo>
                    <a:pt x="296659" y="164642"/>
                  </a:lnTo>
                  <a:lnTo>
                    <a:pt x="303047" y="162242"/>
                  </a:lnTo>
                  <a:lnTo>
                    <a:pt x="303847" y="155041"/>
                  </a:lnTo>
                  <a:close/>
                </a:path>
                <a:path w="851534" h="1025525">
                  <a:moveTo>
                    <a:pt x="310235" y="514692"/>
                  </a:moveTo>
                  <a:lnTo>
                    <a:pt x="302247" y="512292"/>
                  </a:lnTo>
                  <a:lnTo>
                    <a:pt x="301447" y="517093"/>
                  </a:lnTo>
                  <a:lnTo>
                    <a:pt x="295059" y="522681"/>
                  </a:lnTo>
                  <a:lnTo>
                    <a:pt x="303047" y="524281"/>
                  </a:lnTo>
                  <a:lnTo>
                    <a:pt x="303047" y="519493"/>
                  </a:lnTo>
                  <a:lnTo>
                    <a:pt x="310235" y="514692"/>
                  </a:lnTo>
                  <a:close/>
                </a:path>
                <a:path w="851534" h="1025525">
                  <a:moveTo>
                    <a:pt x="318236" y="980643"/>
                  </a:moveTo>
                  <a:lnTo>
                    <a:pt x="312635" y="980643"/>
                  </a:lnTo>
                  <a:lnTo>
                    <a:pt x="313436" y="985431"/>
                  </a:lnTo>
                  <a:lnTo>
                    <a:pt x="312635" y="992632"/>
                  </a:lnTo>
                  <a:lnTo>
                    <a:pt x="318236" y="992632"/>
                  </a:lnTo>
                  <a:lnTo>
                    <a:pt x="316636" y="987831"/>
                  </a:lnTo>
                  <a:lnTo>
                    <a:pt x="318236" y="980643"/>
                  </a:lnTo>
                  <a:close/>
                </a:path>
                <a:path w="851534" h="1025525">
                  <a:moveTo>
                    <a:pt x="318236" y="915898"/>
                  </a:moveTo>
                  <a:lnTo>
                    <a:pt x="312635" y="915098"/>
                  </a:lnTo>
                  <a:lnTo>
                    <a:pt x="313436" y="919899"/>
                  </a:lnTo>
                  <a:lnTo>
                    <a:pt x="306247" y="921499"/>
                  </a:lnTo>
                  <a:lnTo>
                    <a:pt x="313436" y="923099"/>
                  </a:lnTo>
                  <a:lnTo>
                    <a:pt x="317436" y="923099"/>
                  </a:lnTo>
                  <a:lnTo>
                    <a:pt x="318236" y="915898"/>
                  </a:lnTo>
                  <a:close/>
                </a:path>
                <a:path w="851534" h="1025525">
                  <a:moveTo>
                    <a:pt x="320763" y="767511"/>
                  </a:moveTo>
                  <a:lnTo>
                    <a:pt x="315036" y="762457"/>
                  </a:lnTo>
                  <a:lnTo>
                    <a:pt x="311556" y="766838"/>
                  </a:lnTo>
                  <a:lnTo>
                    <a:pt x="316534" y="768743"/>
                  </a:lnTo>
                  <a:lnTo>
                    <a:pt x="320763" y="767511"/>
                  </a:lnTo>
                  <a:close/>
                </a:path>
                <a:path w="851534" h="1025525">
                  <a:moveTo>
                    <a:pt x="321589" y="614197"/>
                  </a:moveTo>
                  <a:lnTo>
                    <a:pt x="317436" y="610603"/>
                  </a:lnTo>
                  <a:lnTo>
                    <a:pt x="312826" y="616000"/>
                  </a:lnTo>
                  <a:lnTo>
                    <a:pt x="317131" y="616597"/>
                  </a:lnTo>
                  <a:lnTo>
                    <a:pt x="321589" y="614197"/>
                  </a:lnTo>
                  <a:close/>
                </a:path>
                <a:path w="851534" h="1025525">
                  <a:moveTo>
                    <a:pt x="322224" y="799211"/>
                  </a:moveTo>
                  <a:lnTo>
                    <a:pt x="316636" y="799211"/>
                  </a:lnTo>
                  <a:lnTo>
                    <a:pt x="311835" y="792822"/>
                  </a:lnTo>
                  <a:lnTo>
                    <a:pt x="308648" y="800011"/>
                  </a:lnTo>
                  <a:lnTo>
                    <a:pt x="314236" y="800011"/>
                  </a:lnTo>
                  <a:lnTo>
                    <a:pt x="319836" y="806411"/>
                  </a:lnTo>
                  <a:lnTo>
                    <a:pt x="322224" y="799211"/>
                  </a:lnTo>
                  <a:close/>
                </a:path>
                <a:path w="851534" h="1025525">
                  <a:moveTo>
                    <a:pt x="326707" y="185547"/>
                  </a:moveTo>
                  <a:lnTo>
                    <a:pt x="321424" y="186220"/>
                  </a:lnTo>
                  <a:lnTo>
                    <a:pt x="322897" y="193179"/>
                  </a:lnTo>
                  <a:lnTo>
                    <a:pt x="325920" y="190411"/>
                  </a:lnTo>
                  <a:lnTo>
                    <a:pt x="326707" y="185547"/>
                  </a:lnTo>
                  <a:close/>
                </a:path>
                <a:path w="851534" h="1025525">
                  <a:moveTo>
                    <a:pt x="327025" y="1000620"/>
                  </a:moveTo>
                  <a:lnTo>
                    <a:pt x="319836" y="1000620"/>
                  </a:lnTo>
                  <a:lnTo>
                    <a:pt x="315836" y="1004620"/>
                  </a:lnTo>
                  <a:lnTo>
                    <a:pt x="314236" y="1009408"/>
                  </a:lnTo>
                  <a:lnTo>
                    <a:pt x="322224" y="1009408"/>
                  </a:lnTo>
                  <a:lnTo>
                    <a:pt x="325424" y="1005408"/>
                  </a:lnTo>
                  <a:lnTo>
                    <a:pt x="327025" y="1000620"/>
                  </a:lnTo>
                  <a:close/>
                </a:path>
                <a:path w="851534" h="1025525">
                  <a:moveTo>
                    <a:pt x="328676" y="391553"/>
                  </a:moveTo>
                  <a:lnTo>
                    <a:pt x="324624" y="387616"/>
                  </a:lnTo>
                  <a:lnTo>
                    <a:pt x="319684" y="393128"/>
                  </a:lnTo>
                  <a:lnTo>
                    <a:pt x="324027" y="393915"/>
                  </a:lnTo>
                  <a:lnTo>
                    <a:pt x="328676" y="391553"/>
                  </a:lnTo>
                  <a:close/>
                </a:path>
                <a:path w="851534" h="1025525">
                  <a:moveTo>
                    <a:pt x="348602" y="222186"/>
                  </a:moveTo>
                  <a:lnTo>
                    <a:pt x="343014" y="217385"/>
                  </a:lnTo>
                  <a:lnTo>
                    <a:pt x="339013" y="221386"/>
                  </a:lnTo>
                  <a:lnTo>
                    <a:pt x="343801" y="223774"/>
                  </a:lnTo>
                  <a:lnTo>
                    <a:pt x="341414" y="230174"/>
                  </a:lnTo>
                  <a:lnTo>
                    <a:pt x="346202" y="226174"/>
                  </a:lnTo>
                  <a:lnTo>
                    <a:pt x="348602" y="222186"/>
                  </a:lnTo>
                  <a:close/>
                </a:path>
                <a:path w="851534" h="1025525">
                  <a:moveTo>
                    <a:pt x="351053" y="834313"/>
                  </a:moveTo>
                  <a:lnTo>
                    <a:pt x="347002" y="830389"/>
                  </a:lnTo>
                  <a:lnTo>
                    <a:pt x="342061" y="835888"/>
                  </a:lnTo>
                  <a:lnTo>
                    <a:pt x="346405" y="836676"/>
                  </a:lnTo>
                  <a:lnTo>
                    <a:pt x="351053" y="834313"/>
                  </a:lnTo>
                  <a:close/>
                </a:path>
                <a:path w="851534" h="1025525">
                  <a:moveTo>
                    <a:pt x="362991" y="533869"/>
                  </a:moveTo>
                  <a:lnTo>
                    <a:pt x="357390" y="533869"/>
                  </a:lnTo>
                  <a:lnTo>
                    <a:pt x="358190" y="538670"/>
                  </a:lnTo>
                  <a:lnTo>
                    <a:pt x="357390" y="545858"/>
                  </a:lnTo>
                  <a:lnTo>
                    <a:pt x="362991" y="545858"/>
                  </a:lnTo>
                  <a:lnTo>
                    <a:pt x="361391" y="541070"/>
                  </a:lnTo>
                  <a:lnTo>
                    <a:pt x="362991" y="533869"/>
                  </a:lnTo>
                  <a:close/>
                </a:path>
                <a:path w="851534" h="1025525">
                  <a:moveTo>
                    <a:pt x="363791" y="887133"/>
                  </a:moveTo>
                  <a:lnTo>
                    <a:pt x="356590" y="887133"/>
                  </a:lnTo>
                  <a:lnTo>
                    <a:pt x="352602" y="891120"/>
                  </a:lnTo>
                  <a:lnTo>
                    <a:pt x="351002" y="895921"/>
                  </a:lnTo>
                  <a:lnTo>
                    <a:pt x="358990" y="895921"/>
                  </a:lnTo>
                  <a:lnTo>
                    <a:pt x="362191" y="891921"/>
                  </a:lnTo>
                  <a:lnTo>
                    <a:pt x="363791" y="887133"/>
                  </a:lnTo>
                  <a:close/>
                </a:path>
                <a:path w="851534" h="1025525">
                  <a:moveTo>
                    <a:pt x="366979" y="870343"/>
                  </a:moveTo>
                  <a:lnTo>
                    <a:pt x="362191" y="870343"/>
                  </a:lnTo>
                  <a:lnTo>
                    <a:pt x="356590" y="863955"/>
                  </a:lnTo>
                  <a:lnTo>
                    <a:pt x="353402" y="871143"/>
                  </a:lnTo>
                  <a:lnTo>
                    <a:pt x="358990" y="871143"/>
                  </a:lnTo>
                  <a:lnTo>
                    <a:pt x="364591" y="877544"/>
                  </a:lnTo>
                  <a:lnTo>
                    <a:pt x="366979" y="870343"/>
                  </a:lnTo>
                  <a:close/>
                </a:path>
                <a:path w="851534" h="1025525">
                  <a:moveTo>
                    <a:pt x="371030" y="676871"/>
                  </a:moveTo>
                  <a:lnTo>
                    <a:pt x="366979" y="672934"/>
                  </a:lnTo>
                  <a:lnTo>
                    <a:pt x="362038" y="678446"/>
                  </a:lnTo>
                  <a:lnTo>
                    <a:pt x="366382" y="679234"/>
                  </a:lnTo>
                  <a:lnTo>
                    <a:pt x="371030" y="676871"/>
                  </a:lnTo>
                  <a:close/>
                </a:path>
                <a:path w="851534" h="1025525">
                  <a:moveTo>
                    <a:pt x="373380" y="557847"/>
                  </a:moveTo>
                  <a:lnTo>
                    <a:pt x="367779" y="557847"/>
                  </a:lnTo>
                  <a:lnTo>
                    <a:pt x="368579" y="562648"/>
                  </a:lnTo>
                  <a:lnTo>
                    <a:pt x="367779" y="569836"/>
                  </a:lnTo>
                  <a:lnTo>
                    <a:pt x="373380" y="569836"/>
                  </a:lnTo>
                  <a:lnTo>
                    <a:pt x="371779" y="565048"/>
                  </a:lnTo>
                  <a:lnTo>
                    <a:pt x="373380" y="557847"/>
                  </a:lnTo>
                  <a:close/>
                </a:path>
                <a:path w="851534" h="1025525">
                  <a:moveTo>
                    <a:pt x="382968" y="696912"/>
                  </a:moveTo>
                  <a:lnTo>
                    <a:pt x="377380" y="696912"/>
                  </a:lnTo>
                  <a:lnTo>
                    <a:pt x="378968" y="701713"/>
                  </a:lnTo>
                  <a:lnTo>
                    <a:pt x="377380" y="708901"/>
                  </a:lnTo>
                  <a:lnTo>
                    <a:pt x="382968" y="708901"/>
                  </a:lnTo>
                  <a:lnTo>
                    <a:pt x="381368" y="704113"/>
                  </a:lnTo>
                  <a:lnTo>
                    <a:pt x="382968" y="696912"/>
                  </a:lnTo>
                  <a:close/>
                </a:path>
                <a:path w="851534" h="1025525">
                  <a:moveTo>
                    <a:pt x="394157" y="405206"/>
                  </a:moveTo>
                  <a:lnTo>
                    <a:pt x="388569" y="404406"/>
                  </a:lnTo>
                  <a:lnTo>
                    <a:pt x="389356" y="409194"/>
                  </a:lnTo>
                  <a:lnTo>
                    <a:pt x="382168" y="411594"/>
                  </a:lnTo>
                  <a:lnTo>
                    <a:pt x="389356" y="412394"/>
                  </a:lnTo>
                  <a:lnTo>
                    <a:pt x="393357" y="412394"/>
                  </a:lnTo>
                  <a:lnTo>
                    <a:pt x="394157" y="405206"/>
                  </a:lnTo>
                  <a:close/>
                </a:path>
                <a:path w="851534" h="1025525">
                  <a:moveTo>
                    <a:pt x="396951" y="390715"/>
                  </a:moveTo>
                  <a:lnTo>
                    <a:pt x="396824" y="385787"/>
                  </a:lnTo>
                  <a:lnTo>
                    <a:pt x="391756" y="383628"/>
                  </a:lnTo>
                  <a:lnTo>
                    <a:pt x="391998" y="389267"/>
                  </a:lnTo>
                  <a:lnTo>
                    <a:pt x="388861" y="394017"/>
                  </a:lnTo>
                  <a:lnTo>
                    <a:pt x="387375" y="397560"/>
                  </a:lnTo>
                  <a:lnTo>
                    <a:pt x="392557" y="399605"/>
                  </a:lnTo>
                  <a:lnTo>
                    <a:pt x="394677" y="396100"/>
                  </a:lnTo>
                  <a:lnTo>
                    <a:pt x="396951" y="390715"/>
                  </a:lnTo>
                  <a:close/>
                </a:path>
                <a:path w="851534" h="1025525">
                  <a:moveTo>
                    <a:pt x="403021" y="770140"/>
                  </a:moveTo>
                  <a:lnTo>
                    <a:pt x="400558" y="765644"/>
                  </a:lnTo>
                  <a:lnTo>
                    <a:pt x="395376" y="763854"/>
                  </a:lnTo>
                  <a:lnTo>
                    <a:pt x="398754" y="767448"/>
                  </a:lnTo>
                  <a:lnTo>
                    <a:pt x="403021" y="770140"/>
                  </a:lnTo>
                  <a:close/>
                </a:path>
                <a:path w="851534" h="1025525">
                  <a:moveTo>
                    <a:pt x="409346" y="811199"/>
                  </a:moveTo>
                  <a:lnTo>
                    <a:pt x="403745" y="811199"/>
                  </a:lnTo>
                  <a:lnTo>
                    <a:pt x="404545" y="816000"/>
                  </a:lnTo>
                  <a:lnTo>
                    <a:pt x="403745" y="822388"/>
                  </a:lnTo>
                  <a:lnTo>
                    <a:pt x="409346" y="823188"/>
                  </a:lnTo>
                  <a:lnTo>
                    <a:pt x="407746" y="818400"/>
                  </a:lnTo>
                  <a:lnTo>
                    <a:pt x="409346" y="811199"/>
                  </a:lnTo>
                  <a:close/>
                </a:path>
                <a:path w="851534" h="1025525">
                  <a:moveTo>
                    <a:pt x="414553" y="740575"/>
                  </a:moveTo>
                  <a:lnTo>
                    <a:pt x="411746" y="736079"/>
                  </a:lnTo>
                  <a:lnTo>
                    <a:pt x="406679" y="734275"/>
                  </a:lnTo>
                  <a:lnTo>
                    <a:pt x="410248" y="737870"/>
                  </a:lnTo>
                  <a:lnTo>
                    <a:pt x="414553" y="740575"/>
                  </a:lnTo>
                  <a:close/>
                </a:path>
                <a:path w="851534" h="1025525">
                  <a:moveTo>
                    <a:pt x="427443" y="414959"/>
                  </a:moveTo>
                  <a:lnTo>
                    <a:pt x="424522" y="410794"/>
                  </a:lnTo>
                  <a:lnTo>
                    <a:pt x="419811" y="408889"/>
                  </a:lnTo>
                  <a:lnTo>
                    <a:pt x="423329" y="412292"/>
                  </a:lnTo>
                  <a:lnTo>
                    <a:pt x="427443" y="414959"/>
                  </a:lnTo>
                  <a:close/>
                </a:path>
                <a:path w="851534" h="1025525">
                  <a:moveTo>
                    <a:pt x="433324" y="854367"/>
                  </a:moveTo>
                  <a:lnTo>
                    <a:pt x="429717" y="851331"/>
                  </a:lnTo>
                  <a:lnTo>
                    <a:pt x="426720" y="845070"/>
                  </a:lnTo>
                  <a:lnTo>
                    <a:pt x="423430" y="841667"/>
                  </a:lnTo>
                  <a:lnTo>
                    <a:pt x="418934" y="847166"/>
                  </a:lnTo>
                  <a:lnTo>
                    <a:pt x="424522" y="847166"/>
                  </a:lnTo>
                  <a:lnTo>
                    <a:pt x="419735" y="855167"/>
                  </a:lnTo>
                  <a:lnTo>
                    <a:pt x="427723" y="852766"/>
                  </a:lnTo>
                  <a:lnTo>
                    <a:pt x="431723" y="860755"/>
                  </a:lnTo>
                  <a:lnTo>
                    <a:pt x="433324" y="854367"/>
                  </a:lnTo>
                  <a:close/>
                </a:path>
                <a:path w="851534" h="1025525">
                  <a:moveTo>
                    <a:pt x="439712" y="115887"/>
                  </a:moveTo>
                  <a:lnTo>
                    <a:pt x="436511" y="113487"/>
                  </a:lnTo>
                  <a:lnTo>
                    <a:pt x="437311" y="110286"/>
                  </a:lnTo>
                  <a:lnTo>
                    <a:pt x="434911" y="107886"/>
                  </a:lnTo>
                  <a:lnTo>
                    <a:pt x="428586" y="109702"/>
                  </a:lnTo>
                  <a:lnTo>
                    <a:pt x="429221" y="113982"/>
                  </a:lnTo>
                  <a:lnTo>
                    <a:pt x="433908" y="117221"/>
                  </a:lnTo>
                  <a:lnTo>
                    <a:pt x="439712" y="115887"/>
                  </a:lnTo>
                  <a:close/>
                </a:path>
                <a:path w="851534" h="1025525">
                  <a:moveTo>
                    <a:pt x="459422" y="873709"/>
                  </a:moveTo>
                  <a:lnTo>
                    <a:pt x="456501" y="869543"/>
                  </a:lnTo>
                  <a:lnTo>
                    <a:pt x="451777" y="867638"/>
                  </a:lnTo>
                  <a:lnTo>
                    <a:pt x="455295" y="871042"/>
                  </a:lnTo>
                  <a:lnTo>
                    <a:pt x="459422" y="873709"/>
                  </a:lnTo>
                  <a:close/>
                </a:path>
                <a:path w="851534" h="1025525">
                  <a:moveTo>
                    <a:pt x="481076" y="269100"/>
                  </a:moveTo>
                  <a:lnTo>
                    <a:pt x="475678" y="268541"/>
                  </a:lnTo>
                  <a:lnTo>
                    <a:pt x="471182" y="271119"/>
                  </a:lnTo>
                  <a:lnTo>
                    <a:pt x="476275" y="270637"/>
                  </a:lnTo>
                  <a:lnTo>
                    <a:pt x="481076" y="269100"/>
                  </a:lnTo>
                  <a:close/>
                </a:path>
                <a:path w="851534" h="1025525">
                  <a:moveTo>
                    <a:pt x="497852" y="298665"/>
                  </a:moveTo>
                  <a:lnTo>
                    <a:pt x="492455" y="298107"/>
                  </a:lnTo>
                  <a:lnTo>
                    <a:pt x="487959" y="300685"/>
                  </a:lnTo>
                  <a:lnTo>
                    <a:pt x="493064" y="300202"/>
                  </a:lnTo>
                  <a:lnTo>
                    <a:pt x="497852" y="298665"/>
                  </a:lnTo>
                  <a:close/>
                </a:path>
                <a:path w="851534" h="1025525">
                  <a:moveTo>
                    <a:pt x="498652" y="357809"/>
                  </a:moveTo>
                  <a:lnTo>
                    <a:pt x="493255" y="357251"/>
                  </a:lnTo>
                  <a:lnTo>
                    <a:pt x="488759" y="359829"/>
                  </a:lnTo>
                  <a:lnTo>
                    <a:pt x="493864" y="359346"/>
                  </a:lnTo>
                  <a:lnTo>
                    <a:pt x="498652" y="357809"/>
                  </a:lnTo>
                  <a:close/>
                </a:path>
                <a:path w="851534" h="1025525">
                  <a:moveTo>
                    <a:pt x="508203" y="194462"/>
                  </a:moveTo>
                  <a:lnTo>
                    <a:pt x="500456" y="195808"/>
                  </a:lnTo>
                  <a:lnTo>
                    <a:pt x="502132" y="200748"/>
                  </a:lnTo>
                  <a:lnTo>
                    <a:pt x="506742" y="198208"/>
                  </a:lnTo>
                  <a:lnTo>
                    <a:pt x="508203" y="194462"/>
                  </a:lnTo>
                  <a:close/>
                </a:path>
                <a:path w="851534" h="1025525">
                  <a:moveTo>
                    <a:pt x="537794" y="1010780"/>
                  </a:moveTo>
                  <a:lnTo>
                    <a:pt x="534022" y="1008608"/>
                  </a:lnTo>
                  <a:lnTo>
                    <a:pt x="531837" y="1013142"/>
                  </a:lnTo>
                  <a:lnTo>
                    <a:pt x="527329" y="1017905"/>
                  </a:lnTo>
                  <a:lnTo>
                    <a:pt x="525360" y="1022210"/>
                  </a:lnTo>
                  <a:lnTo>
                    <a:pt x="530821" y="1025398"/>
                  </a:lnTo>
                  <a:lnTo>
                    <a:pt x="532447" y="1020521"/>
                  </a:lnTo>
                  <a:lnTo>
                    <a:pt x="536016" y="1015199"/>
                  </a:lnTo>
                  <a:lnTo>
                    <a:pt x="537794" y="1010780"/>
                  </a:lnTo>
                  <a:close/>
                </a:path>
                <a:path w="851534" h="1025525">
                  <a:moveTo>
                    <a:pt x="555942" y="1005395"/>
                  </a:moveTo>
                  <a:lnTo>
                    <a:pt x="550799" y="1003820"/>
                  </a:lnTo>
                  <a:lnTo>
                    <a:pt x="544931" y="1003376"/>
                  </a:lnTo>
                  <a:lnTo>
                    <a:pt x="539813" y="1002118"/>
                  </a:lnTo>
                  <a:lnTo>
                    <a:pt x="537984" y="1001903"/>
                  </a:lnTo>
                  <a:lnTo>
                    <a:pt x="542010" y="1004620"/>
                  </a:lnTo>
                  <a:lnTo>
                    <a:pt x="544055" y="1008875"/>
                  </a:lnTo>
                  <a:lnTo>
                    <a:pt x="551205" y="1008113"/>
                  </a:lnTo>
                  <a:lnTo>
                    <a:pt x="555942" y="1005395"/>
                  </a:lnTo>
                  <a:close/>
                </a:path>
                <a:path w="851534" h="1025525">
                  <a:moveTo>
                    <a:pt x="565188" y="414794"/>
                  </a:moveTo>
                  <a:lnTo>
                    <a:pt x="560387" y="412394"/>
                  </a:lnTo>
                  <a:lnTo>
                    <a:pt x="554799" y="407593"/>
                  </a:lnTo>
                  <a:lnTo>
                    <a:pt x="551599" y="411594"/>
                  </a:lnTo>
                  <a:lnTo>
                    <a:pt x="556399" y="413194"/>
                  </a:lnTo>
                  <a:lnTo>
                    <a:pt x="561187" y="417995"/>
                  </a:lnTo>
                  <a:lnTo>
                    <a:pt x="565188" y="414794"/>
                  </a:lnTo>
                  <a:close/>
                </a:path>
                <a:path w="851534" h="1025525">
                  <a:moveTo>
                    <a:pt x="580377" y="780034"/>
                  </a:moveTo>
                  <a:lnTo>
                    <a:pt x="576681" y="777849"/>
                  </a:lnTo>
                  <a:lnTo>
                    <a:pt x="572985" y="773341"/>
                  </a:lnTo>
                  <a:lnTo>
                    <a:pt x="569582" y="771385"/>
                  </a:lnTo>
                  <a:lnTo>
                    <a:pt x="566788" y="776833"/>
                  </a:lnTo>
                  <a:lnTo>
                    <a:pt x="571385" y="778014"/>
                  </a:lnTo>
                  <a:lnTo>
                    <a:pt x="575373" y="782027"/>
                  </a:lnTo>
                  <a:lnTo>
                    <a:pt x="578472" y="784250"/>
                  </a:lnTo>
                  <a:lnTo>
                    <a:pt x="580377" y="780034"/>
                  </a:lnTo>
                  <a:close/>
                </a:path>
                <a:path w="851534" h="1025525">
                  <a:moveTo>
                    <a:pt x="639102" y="932713"/>
                  </a:moveTo>
                  <a:lnTo>
                    <a:pt x="636320" y="936675"/>
                  </a:lnTo>
                  <a:lnTo>
                    <a:pt x="631012" y="937094"/>
                  </a:lnTo>
                  <a:lnTo>
                    <a:pt x="626224" y="938174"/>
                  </a:lnTo>
                  <a:lnTo>
                    <a:pt x="624293" y="939711"/>
                  </a:lnTo>
                  <a:lnTo>
                    <a:pt x="627532" y="941476"/>
                  </a:lnTo>
                  <a:lnTo>
                    <a:pt x="635076" y="940955"/>
                  </a:lnTo>
                  <a:lnTo>
                    <a:pt x="638810" y="936078"/>
                  </a:lnTo>
                  <a:lnTo>
                    <a:pt x="639102" y="932713"/>
                  </a:lnTo>
                  <a:close/>
                </a:path>
                <a:path w="851534" h="1025525">
                  <a:moveTo>
                    <a:pt x="640105" y="325145"/>
                  </a:moveTo>
                  <a:lnTo>
                    <a:pt x="636320" y="320484"/>
                  </a:lnTo>
                  <a:lnTo>
                    <a:pt x="634720" y="323684"/>
                  </a:lnTo>
                  <a:lnTo>
                    <a:pt x="633920" y="323684"/>
                  </a:lnTo>
                  <a:lnTo>
                    <a:pt x="624293" y="327571"/>
                  </a:lnTo>
                  <a:lnTo>
                    <a:pt x="631228" y="327774"/>
                  </a:lnTo>
                  <a:lnTo>
                    <a:pt x="640105" y="325145"/>
                  </a:lnTo>
                  <a:close/>
                </a:path>
                <a:path w="851534" h="1025525">
                  <a:moveTo>
                    <a:pt x="648525" y="365493"/>
                  </a:moveTo>
                  <a:lnTo>
                    <a:pt x="641108" y="366839"/>
                  </a:lnTo>
                  <a:lnTo>
                    <a:pt x="642683" y="371779"/>
                  </a:lnTo>
                  <a:lnTo>
                    <a:pt x="647103" y="369239"/>
                  </a:lnTo>
                  <a:lnTo>
                    <a:pt x="648525" y="365493"/>
                  </a:lnTo>
                  <a:close/>
                </a:path>
                <a:path w="851534" h="1025525">
                  <a:moveTo>
                    <a:pt x="653897" y="340461"/>
                  </a:moveTo>
                  <a:lnTo>
                    <a:pt x="648309" y="335673"/>
                  </a:lnTo>
                  <a:lnTo>
                    <a:pt x="644309" y="339661"/>
                  </a:lnTo>
                  <a:lnTo>
                    <a:pt x="649109" y="341261"/>
                  </a:lnTo>
                  <a:lnTo>
                    <a:pt x="646709" y="347662"/>
                  </a:lnTo>
                  <a:lnTo>
                    <a:pt x="651497" y="344462"/>
                  </a:lnTo>
                  <a:lnTo>
                    <a:pt x="653897" y="340461"/>
                  </a:lnTo>
                  <a:close/>
                </a:path>
                <a:path w="851534" h="1025525">
                  <a:moveTo>
                    <a:pt x="660298" y="437972"/>
                  </a:moveTo>
                  <a:lnTo>
                    <a:pt x="658698" y="433171"/>
                  </a:lnTo>
                  <a:lnTo>
                    <a:pt x="655497" y="429183"/>
                  </a:lnTo>
                  <a:lnTo>
                    <a:pt x="651497" y="434771"/>
                  </a:lnTo>
                  <a:lnTo>
                    <a:pt x="652297" y="439572"/>
                  </a:lnTo>
                  <a:lnTo>
                    <a:pt x="655497" y="444360"/>
                  </a:lnTo>
                  <a:lnTo>
                    <a:pt x="660298" y="437972"/>
                  </a:lnTo>
                  <a:close/>
                </a:path>
                <a:path w="851534" h="1025525">
                  <a:moveTo>
                    <a:pt x="709104" y="66446"/>
                  </a:moveTo>
                  <a:lnTo>
                    <a:pt x="704253" y="61544"/>
                  </a:lnTo>
                  <a:lnTo>
                    <a:pt x="704253" y="66332"/>
                  </a:lnTo>
                  <a:lnTo>
                    <a:pt x="700252" y="65532"/>
                  </a:lnTo>
                  <a:lnTo>
                    <a:pt x="699452" y="60744"/>
                  </a:lnTo>
                  <a:lnTo>
                    <a:pt x="700252" y="53543"/>
                  </a:lnTo>
                  <a:lnTo>
                    <a:pt x="694664" y="54343"/>
                  </a:lnTo>
                  <a:lnTo>
                    <a:pt x="694664" y="59143"/>
                  </a:lnTo>
                  <a:lnTo>
                    <a:pt x="690664" y="58343"/>
                  </a:lnTo>
                  <a:lnTo>
                    <a:pt x="691464" y="60744"/>
                  </a:lnTo>
                  <a:lnTo>
                    <a:pt x="691464" y="66332"/>
                  </a:lnTo>
                  <a:lnTo>
                    <a:pt x="698741" y="68173"/>
                  </a:lnTo>
                  <a:lnTo>
                    <a:pt x="705954" y="68427"/>
                  </a:lnTo>
                  <a:lnTo>
                    <a:pt x="709104" y="66446"/>
                  </a:lnTo>
                  <a:close/>
                </a:path>
                <a:path w="851534" h="1025525">
                  <a:moveTo>
                    <a:pt x="771385" y="131064"/>
                  </a:moveTo>
                  <a:lnTo>
                    <a:pt x="763397" y="123875"/>
                  </a:lnTo>
                  <a:lnTo>
                    <a:pt x="762596" y="123075"/>
                  </a:lnTo>
                  <a:lnTo>
                    <a:pt x="756386" y="119888"/>
                  </a:lnTo>
                  <a:lnTo>
                    <a:pt x="758494" y="125171"/>
                  </a:lnTo>
                  <a:lnTo>
                    <a:pt x="764057" y="132410"/>
                  </a:lnTo>
                  <a:lnTo>
                    <a:pt x="768184" y="135064"/>
                  </a:lnTo>
                  <a:lnTo>
                    <a:pt x="771385" y="131064"/>
                  </a:lnTo>
                  <a:close/>
                </a:path>
                <a:path w="851534" h="1025525">
                  <a:moveTo>
                    <a:pt x="782929" y="342049"/>
                  </a:moveTo>
                  <a:lnTo>
                    <a:pt x="777773" y="340461"/>
                  </a:lnTo>
                  <a:lnTo>
                    <a:pt x="771791" y="340029"/>
                  </a:lnTo>
                  <a:lnTo>
                    <a:pt x="766495" y="338772"/>
                  </a:lnTo>
                  <a:lnTo>
                    <a:pt x="764628" y="338556"/>
                  </a:lnTo>
                  <a:lnTo>
                    <a:pt x="768985" y="341261"/>
                  </a:lnTo>
                  <a:lnTo>
                    <a:pt x="771029" y="345516"/>
                  </a:lnTo>
                  <a:lnTo>
                    <a:pt x="778179" y="344766"/>
                  </a:lnTo>
                  <a:lnTo>
                    <a:pt x="782929" y="342049"/>
                  </a:lnTo>
                  <a:close/>
                </a:path>
                <a:path w="851534" h="1025525">
                  <a:moveTo>
                    <a:pt x="811339" y="283718"/>
                  </a:moveTo>
                  <a:lnTo>
                    <a:pt x="808151" y="280517"/>
                  </a:lnTo>
                  <a:lnTo>
                    <a:pt x="801878" y="285483"/>
                  </a:lnTo>
                  <a:lnTo>
                    <a:pt x="794562" y="285419"/>
                  </a:lnTo>
                  <a:lnTo>
                    <a:pt x="787247" y="284911"/>
                  </a:lnTo>
                  <a:lnTo>
                    <a:pt x="780973" y="288518"/>
                  </a:lnTo>
                  <a:lnTo>
                    <a:pt x="788631" y="290703"/>
                  </a:lnTo>
                  <a:lnTo>
                    <a:pt x="796061" y="291617"/>
                  </a:lnTo>
                  <a:lnTo>
                    <a:pt x="803338" y="291769"/>
                  </a:lnTo>
                  <a:lnTo>
                    <a:pt x="810552" y="291706"/>
                  </a:lnTo>
                  <a:lnTo>
                    <a:pt x="805751" y="288518"/>
                  </a:lnTo>
                  <a:lnTo>
                    <a:pt x="811339" y="283718"/>
                  </a:lnTo>
                  <a:close/>
                </a:path>
                <a:path w="851534" h="1025525">
                  <a:moveTo>
                    <a:pt x="847305" y="183819"/>
                  </a:moveTo>
                  <a:lnTo>
                    <a:pt x="836409" y="193814"/>
                  </a:lnTo>
                  <a:lnTo>
                    <a:pt x="838619" y="196100"/>
                  </a:lnTo>
                  <a:lnTo>
                    <a:pt x="845172" y="192252"/>
                  </a:lnTo>
                  <a:lnTo>
                    <a:pt x="847305" y="183819"/>
                  </a:lnTo>
                  <a:close/>
                </a:path>
                <a:path w="851534" h="1025525">
                  <a:moveTo>
                    <a:pt x="851306" y="755256"/>
                  </a:moveTo>
                  <a:lnTo>
                    <a:pt x="844092" y="754253"/>
                  </a:lnTo>
                  <a:lnTo>
                    <a:pt x="837920" y="748969"/>
                  </a:lnTo>
                  <a:lnTo>
                    <a:pt x="832650" y="745032"/>
                  </a:lnTo>
                  <a:lnTo>
                    <a:pt x="828128" y="748068"/>
                  </a:lnTo>
                  <a:lnTo>
                    <a:pt x="833996" y="751319"/>
                  </a:lnTo>
                  <a:lnTo>
                    <a:pt x="839711" y="757351"/>
                  </a:lnTo>
                  <a:lnTo>
                    <a:pt x="845439" y="760539"/>
                  </a:lnTo>
                  <a:lnTo>
                    <a:pt x="851306" y="755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7038981" y="8920683"/>
              <a:ext cx="1180465" cy="892175"/>
            </a:xfrm>
            <a:custGeom>
              <a:avLst/>
              <a:gdLst/>
              <a:ahLst/>
              <a:cxnLst/>
              <a:rect l="l" t="t" r="r" b="b"/>
              <a:pathLst>
                <a:path w="1180465" h="892175">
                  <a:moveTo>
                    <a:pt x="13589" y="326085"/>
                  </a:moveTo>
                  <a:lnTo>
                    <a:pt x="8788" y="323684"/>
                  </a:lnTo>
                  <a:lnTo>
                    <a:pt x="3200" y="318884"/>
                  </a:lnTo>
                  <a:lnTo>
                    <a:pt x="0" y="322884"/>
                  </a:lnTo>
                  <a:lnTo>
                    <a:pt x="4800" y="324485"/>
                  </a:lnTo>
                  <a:lnTo>
                    <a:pt x="10388" y="329272"/>
                  </a:lnTo>
                  <a:lnTo>
                    <a:pt x="13589" y="326085"/>
                  </a:lnTo>
                  <a:close/>
                </a:path>
                <a:path w="1180465" h="892175">
                  <a:moveTo>
                    <a:pt x="62331" y="218186"/>
                  </a:moveTo>
                  <a:lnTo>
                    <a:pt x="55257" y="210654"/>
                  </a:lnTo>
                  <a:lnTo>
                    <a:pt x="51854" y="213093"/>
                  </a:lnTo>
                  <a:lnTo>
                    <a:pt x="53682" y="218071"/>
                  </a:lnTo>
                  <a:lnTo>
                    <a:pt x="62331" y="218186"/>
                  </a:lnTo>
                  <a:close/>
                </a:path>
                <a:path w="1180465" h="892175">
                  <a:moveTo>
                    <a:pt x="113030" y="525526"/>
                  </a:moveTo>
                  <a:lnTo>
                    <a:pt x="112687" y="517093"/>
                  </a:lnTo>
                  <a:lnTo>
                    <a:pt x="105613" y="521703"/>
                  </a:lnTo>
                  <a:lnTo>
                    <a:pt x="108191" y="525780"/>
                  </a:lnTo>
                  <a:lnTo>
                    <a:pt x="113030" y="525526"/>
                  </a:lnTo>
                  <a:close/>
                </a:path>
                <a:path w="1180465" h="892175">
                  <a:moveTo>
                    <a:pt x="132664" y="254952"/>
                  </a:moveTo>
                  <a:lnTo>
                    <a:pt x="125133" y="259562"/>
                  </a:lnTo>
                  <a:lnTo>
                    <a:pt x="127571" y="263639"/>
                  </a:lnTo>
                  <a:lnTo>
                    <a:pt x="132549" y="263385"/>
                  </a:lnTo>
                  <a:lnTo>
                    <a:pt x="132664" y="254952"/>
                  </a:lnTo>
                  <a:close/>
                </a:path>
                <a:path w="1180465" h="892175">
                  <a:moveTo>
                    <a:pt x="134759" y="517537"/>
                  </a:moveTo>
                  <a:lnTo>
                    <a:pt x="129476" y="517093"/>
                  </a:lnTo>
                  <a:lnTo>
                    <a:pt x="124637" y="519341"/>
                  </a:lnTo>
                  <a:lnTo>
                    <a:pt x="129768" y="518896"/>
                  </a:lnTo>
                  <a:lnTo>
                    <a:pt x="134759" y="517537"/>
                  </a:lnTo>
                  <a:close/>
                </a:path>
                <a:path w="1180465" h="892175">
                  <a:moveTo>
                    <a:pt x="147993" y="504431"/>
                  </a:moveTo>
                  <a:lnTo>
                    <a:pt x="142252" y="505104"/>
                  </a:lnTo>
                  <a:lnTo>
                    <a:pt x="144170" y="512076"/>
                  </a:lnTo>
                  <a:lnTo>
                    <a:pt x="147358" y="509308"/>
                  </a:lnTo>
                  <a:lnTo>
                    <a:pt x="147993" y="504431"/>
                  </a:lnTo>
                  <a:close/>
                </a:path>
                <a:path w="1180465" h="892175">
                  <a:moveTo>
                    <a:pt x="148412" y="165798"/>
                  </a:moveTo>
                  <a:lnTo>
                    <a:pt x="140665" y="167043"/>
                  </a:lnTo>
                  <a:lnTo>
                    <a:pt x="142341" y="172313"/>
                  </a:lnTo>
                  <a:lnTo>
                    <a:pt x="146951" y="169735"/>
                  </a:lnTo>
                  <a:lnTo>
                    <a:pt x="148412" y="165798"/>
                  </a:lnTo>
                  <a:close/>
                </a:path>
                <a:path w="1180465" h="892175">
                  <a:moveTo>
                    <a:pt x="160642" y="394817"/>
                  </a:moveTo>
                  <a:lnTo>
                    <a:pt x="154241" y="390017"/>
                  </a:lnTo>
                  <a:lnTo>
                    <a:pt x="150253" y="397217"/>
                  </a:lnTo>
                  <a:lnTo>
                    <a:pt x="148653" y="402805"/>
                  </a:lnTo>
                  <a:lnTo>
                    <a:pt x="151853" y="408406"/>
                  </a:lnTo>
                  <a:lnTo>
                    <a:pt x="158242" y="401205"/>
                  </a:lnTo>
                  <a:lnTo>
                    <a:pt x="160642" y="394817"/>
                  </a:lnTo>
                  <a:close/>
                </a:path>
                <a:path w="1180465" h="892175">
                  <a:moveTo>
                    <a:pt x="170230" y="541070"/>
                  </a:moveTo>
                  <a:lnTo>
                    <a:pt x="163144" y="533539"/>
                  </a:lnTo>
                  <a:lnTo>
                    <a:pt x="159740" y="535978"/>
                  </a:lnTo>
                  <a:lnTo>
                    <a:pt x="161582" y="540956"/>
                  </a:lnTo>
                  <a:lnTo>
                    <a:pt x="170230" y="541070"/>
                  </a:lnTo>
                  <a:close/>
                </a:path>
                <a:path w="1180465" h="892175">
                  <a:moveTo>
                    <a:pt x="178219" y="175831"/>
                  </a:moveTo>
                  <a:lnTo>
                    <a:pt x="176618" y="171030"/>
                  </a:lnTo>
                  <a:lnTo>
                    <a:pt x="173431" y="167043"/>
                  </a:lnTo>
                  <a:lnTo>
                    <a:pt x="168630" y="172631"/>
                  </a:lnTo>
                  <a:lnTo>
                    <a:pt x="170230" y="177431"/>
                  </a:lnTo>
                  <a:lnTo>
                    <a:pt x="173431" y="182219"/>
                  </a:lnTo>
                  <a:lnTo>
                    <a:pt x="178219" y="175831"/>
                  </a:lnTo>
                  <a:close/>
                </a:path>
                <a:path w="1180465" h="892175">
                  <a:moveTo>
                    <a:pt x="217385" y="579437"/>
                  </a:moveTo>
                  <a:lnTo>
                    <a:pt x="211785" y="574636"/>
                  </a:lnTo>
                  <a:lnTo>
                    <a:pt x="207797" y="578637"/>
                  </a:lnTo>
                  <a:lnTo>
                    <a:pt x="212585" y="580237"/>
                  </a:lnTo>
                  <a:lnTo>
                    <a:pt x="210197" y="586625"/>
                  </a:lnTo>
                  <a:lnTo>
                    <a:pt x="214985" y="583425"/>
                  </a:lnTo>
                  <a:lnTo>
                    <a:pt x="217385" y="579437"/>
                  </a:lnTo>
                  <a:close/>
                </a:path>
                <a:path w="1180465" h="892175">
                  <a:moveTo>
                    <a:pt x="224574" y="206997"/>
                  </a:moveTo>
                  <a:lnTo>
                    <a:pt x="219748" y="200482"/>
                  </a:lnTo>
                  <a:lnTo>
                    <a:pt x="215290" y="202806"/>
                  </a:lnTo>
                  <a:lnTo>
                    <a:pt x="215468" y="207225"/>
                  </a:lnTo>
                  <a:lnTo>
                    <a:pt x="224574" y="206997"/>
                  </a:lnTo>
                  <a:close/>
                </a:path>
                <a:path w="1180465" h="892175">
                  <a:moveTo>
                    <a:pt x="246265" y="270230"/>
                  </a:moveTo>
                  <a:lnTo>
                    <a:pt x="238963" y="269341"/>
                  </a:lnTo>
                  <a:lnTo>
                    <a:pt x="240195" y="278333"/>
                  </a:lnTo>
                  <a:lnTo>
                    <a:pt x="244652" y="275932"/>
                  </a:lnTo>
                  <a:lnTo>
                    <a:pt x="246265" y="270230"/>
                  </a:lnTo>
                  <a:close/>
                </a:path>
                <a:path w="1180465" h="892175">
                  <a:moveTo>
                    <a:pt x="270929" y="4800"/>
                  </a:moveTo>
                  <a:lnTo>
                    <a:pt x="265341" y="0"/>
                  </a:lnTo>
                  <a:lnTo>
                    <a:pt x="261340" y="4000"/>
                  </a:lnTo>
                  <a:lnTo>
                    <a:pt x="265341" y="6388"/>
                  </a:lnTo>
                  <a:lnTo>
                    <a:pt x="263740" y="12788"/>
                  </a:lnTo>
                  <a:lnTo>
                    <a:pt x="268528" y="8788"/>
                  </a:lnTo>
                  <a:lnTo>
                    <a:pt x="270929" y="4800"/>
                  </a:lnTo>
                  <a:close/>
                </a:path>
                <a:path w="1180465" h="892175">
                  <a:moveTo>
                    <a:pt x="289318" y="606602"/>
                  </a:moveTo>
                  <a:lnTo>
                    <a:pt x="282117" y="599071"/>
                  </a:lnTo>
                  <a:lnTo>
                    <a:pt x="278523" y="601510"/>
                  </a:lnTo>
                  <a:lnTo>
                    <a:pt x="280327" y="606488"/>
                  </a:lnTo>
                  <a:lnTo>
                    <a:pt x="289318" y="606602"/>
                  </a:lnTo>
                  <a:close/>
                </a:path>
                <a:path w="1180465" h="892175">
                  <a:moveTo>
                    <a:pt x="291706" y="51155"/>
                  </a:moveTo>
                  <a:lnTo>
                    <a:pt x="287718" y="47955"/>
                  </a:lnTo>
                  <a:lnTo>
                    <a:pt x="287718" y="39966"/>
                  </a:lnTo>
                  <a:lnTo>
                    <a:pt x="280517" y="44754"/>
                  </a:lnTo>
                  <a:lnTo>
                    <a:pt x="284518" y="47955"/>
                  </a:lnTo>
                  <a:lnTo>
                    <a:pt x="284518" y="55943"/>
                  </a:lnTo>
                  <a:lnTo>
                    <a:pt x="291706" y="51155"/>
                  </a:lnTo>
                  <a:close/>
                </a:path>
                <a:path w="1180465" h="892175">
                  <a:moveTo>
                    <a:pt x="294906" y="67932"/>
                  </a:moveTo>
                  <a:lnTo>
                    <a:pt x="289318" y="63144"/>
                  </a:lnTo>
                  <a:lnTo>
                    <a:pt x="285318" y="67132"/>
                  </a:lnTo>
                  <a:lnTo>
                    <a:pt x="290106" y="69532"/>
                  </a:lnTo>
                  <a:lnTo>
                    <a:pt x="287718" y="75920"/>
                  </a:lnTo>
                  <a:lnTo>
                    <a:pt x="292506" y="71932"/>
                  </a:lnTo>
                  <a:lnTo>
                    <a:pt x="294906" y="67932"/>
                  </a:lnTo>
                  <a:close/>
                </a:path>
                <a:path w="1180465" h="892175">
                  <a:moveTo>
                    <a:pt x="339661" y="270141"/>
                  </a:moveTo>
                  <a:lnTo>
                    <a:pt x="334073" y="265341"/>
                  </a:lnTo>
                  <a:lnTo>
                    <a:pt x="330073" y="269341"/>
                  </a:lnTo>
                  <a:lnTo>
                    <a:pt x="334073" y="271729"/>
                  </a:lnTo>
                  <a:lnTo>
                    <a:pt x="331673" y="278130"/>
                  </a:lnTo>
                  <a:lnTo>
                    <a:pt x="337261" y="274129"/>
                  </a:lnTo>
                  <a:lnTo>
                    <a:pt x="339661" y="270141"/>
                  </a:lnTo>
                  <a:close/>
                </a:path>
                <a:path w="1180465" h="892175">
                  <a:moveTo>
                    <a:pt x="376567" y="513105"/>
                  </a:moveTo>
                  <a:lnTo>
                    <a:pt x="370827" y="513892"/>
                  </a:lnTo>
                  <a:lnTo>
                    <a:pt x="372745" y="520522"/>
                  </a:lnTo>
                  <a:lnTo>
                    <a:pt x="375932" y="517791"/>
                  </a:lnTo>
                  <a:lnTo>
                    <a:pt x="376567" y="513105"/>
                  </a:lnTo>
                  <a:close/>
                </a:path>
                <a:path w="1180465" h="892175">
                  <a:moveTo>
                    <a:pt x="381215" y="575437"/>
                  </a:moveTo>
                  <a:lnTo>
                    <a:pt x="378028" y="570636"/>
                  </a:lnTo>
                  <a:lnTo>
                    <a:pt x="370027" y="567448"/>
                  </a:lnTo>
                  <a:lnTo>
                    <a:pt x="368439" y="569836"/>
                  </a:lnTo>
                  <a:lnTo>
                    <a:pt x="366839" y="571436"/>
                  </a:lnTo>
                  <a:lnTo>
                    <a:pt x="365239" y="574636"/>
                  </a:lnTo>
                  <a:lnTo>
                    <a:pt x="369239" y="576237"/>
                  </a:lnTo>
                  <a:lnTo>
                    <a:pt x="372427" y="578637"/>
                  </a:lnTo>
                  <a:lnTo>
                    <a:pt x="376428" y="581037"/>
                  </a:lnTo>
                  <a:lnTo>
                    <a:pt x="381215" y="575437"/>
                  </a:lnTo>
                  <a:close/>
                </a:path>
                <a:path w="1180465" h="892175">
                  <a:moveTo>
                    <a:pt x="396887" y="7315"/>
                  </a:moveTo>
                  <a:lnTo>
                    <a:pt x="391617" y="7988"/>
                  </a:lnTo>
                  <a:lnTo>
                    <a:pt x="393077" y="14960"/>
                  </a:lnTo>
                  <a:lnTo>
                    <a:pt x="396113" y="12192"/>
                  </a:lnTo>
                  <a:lnTo>
                    <a:pt x="396887" y="7315"/>
                  </a:lnTo>
                  <a:close/>
                </a:path>
                <a:path w="1180465" h="892175">
                  <a:moveTo>
                    <a:pt x="398005" y="579437"/>
                  </a:moveTo>
                  <a:lnTo>
                    <a:pt x="391617" y="574636"/>
                  </a:lnTo>
                  <a:lnTo>
                    <a:pt x="387616" y="581825"/>
                  </a:lnTo>
                  <a:lnTo>
                    <a:pt x="386016" y="588225"/>
                  </a:lnTo>
                  <a:lnTo>
                    <a:pt x="389216" y="593013"/>
                  </a:lnTo>
                  <a:lnTo>
                    <a:pt x="395605" y="585825"/>
                  </a:lnTo>
                  <a:lnTo>
                    <a:pt x="398005" y="579437"/>
                  </a:lnTo>
                  <a:close/>
                </a:path>
                <a:path w="1180465" h="892175">
                  <a:moveTo>
                    <a:pt x="421982" y="470738"/>
                  </a:moveTo>
                  <a:lnTo>
                    <a:pt x="419836" y="467233"/>
                  </a:lnTo>
                  <a:lnTo>
                    <a:pt x="416191" y="462445"/>
                  </a:lnTo>
                  <a:lnTo>
                    <a:pt x="411645" y="459613"/>
                  </a:lnTo>
                  <a:lnTo>
                    <a:pt x="406793" y="461949"/>
                  </a:lnTo>
                  <a:lnTo>
                    <a:pt x="411861" y="464896"/>
                  </a:lnTo>
                  <a:lnTo>
                    <a:pt x="414388" y="469938"/>
                  </a:lnTo>
                  <a:lnTo>
                    <a:pt x="416915" y="473189"/>
                  </a:lnTo>
                  <a:lnTo>
                    <a:pt x="421982" y="470738"/>
                  </a:lnTo>
                  <a:close/>
                </a:path>
                <a:path w="1180465" h="892175">
                  <a:moveTo>
                    <a:pt x="433171" y="477139"/>
                  </a:moveTo>
                  <a:lnTo>
                    <a:pt x="427570" y="472338"/>
                  </a:lnTo>
                  <a:lnTo>
                    <a:pt x="423583" y="476338"/>
                  </a:lnTo>
                  <a:lnTo>
                    <a:pt x="427570" y="478726"/>
                  </a:lnTo>
                  <a:lnTo>
                    <a:pt x="425983" y="485127"/>
                  </a:lnTo>
                  <a:lnTo>
                    <a:pt x="430771" y="481126"/>
                  </a:lnTo>
                  <a:lnTo>
                    <a:pt x="433171" y="477139"/>
                  </a:lnTo>
                  <a:close/>
                </a:path>
                <a:path w="1180465" h="892175">
                  <a:moveTo>
                    <a:pt x="455345" y="453720"/>
                  </a:moveTo>
                  <a:lnTo>
                    <a:pt x="449948" y="453161"/>
                  </a:lnTo>
                  <a:lnTo>
                    <a:pt x="445452" y="455739"/>
                  </a:lnTo>
                  <a:lnTo>
                    <a:pt x="450557" y="455256"/>
                  </a:lnTo>
                  <a:lnTo>
                    <a:pt x="455345" y="453720"/>
                  </a:lnTo>
                  <a:close/>
                </a:path>
                <a:path w="1180465" h="892175">
                  <a:moveTo>
                    <a:pt x="469696" y="253720"/>
                  </a:moveTo>
                  <a:lnTo>
                    <a:pt x="461937" y="254952"/>
                  </a:lnTo>
                  <a:lnTo>
                    <a:pt x="463626" y="260235"/>
                  </a:lnTo>
                  <a:lnTo>
                    <a:pt x="468236" y="257644"/>
                  </a:lnTo>
                  <a:lnTo>
                    <a:pt x="469696" y="253720"/>
                  </a:lnTo>
                  <a:close/>
                </a:path>
                <a:path w="1180465" h="892175">
                  <a:moveTo>
                    <a:pt x="475526" y="712901"/>
                  </a:moveTo>
                  <a:lnTo>
                    <a:pt x="469138" y="709701"/>
                  </a:lnTo>
                  <a:lnTo>
                    <a:pt x="462737" y="703313"/>
                  </a:lnTo>
                  <a:lnTo>
                    <a:pt x="457949" y="707313"/>
                  </a:lnTo>
                  <a:lnTo>
                    <a:pt x="459333" y="710844"/>
                  </a:lnTo>
                  <a:lnTo>
                    <a:pt x="459447" y="716394"/>
                  </a:lnTo>
                  <a:lnTo>
                    <a:pt x="461200" y="720013"/>
                  </a:lnTo>
                  <a:lnTo>
                    <a:pt x="467537" y="717702"/>
                  </a:lnTo>
                  <a:lnTo>
                    <a:pt x="465137" y="716102"/>
                  </a:lnTo>
                  <a:lnTo>
                    <a:pt x="463537" y="714502"/>
                  </a:lnTo>
                  <a:lnTo>
                    <a:pt x="465937" y="712101"/>
                  </a:lnTo>
                  <a:lnTo>
                    <a:pt x="469138" y="712901"/>
                  </a:lnTo>
                  <a:lnTo>
                    <a:pt x="473125" y="716102"/>
                  </a:lnTo>
                  <a:lnTo>
                    <a:pt x="475526" y="712901"/>
                  </a:lnTo>
                  <a:close/>
                </a:path>
                <a:path w="1180465" h="892175">
                  <a:moveTo>
                    <a:pt x="477126" y="611403"/>
                  </a:moveTo>
                  <a:lnTo>
                    <a:pt x="473125" y="608203"/>
                  </a:lnTo>
                  <a:lnTo>
                    <a:pt x="473125" y="600214"/>
                  </a:lnTo>
                  <a:lnTo>
                    <a:pt x="465937" y="605002"/>
                  </a:lnTo>
                  <a:lnTo>
                    <a:pt x="469938" y="607402"/>
                  </a:lnTo>
                  <a:lnTo>
                    <a:pt x="470738" y="616191"/>
                  </a:lnTo>
                  <a:lnTo>
                    <a:pt x="477126" y="611403"/>
                  </a:lnTo>
                  <a:close/>
                </a:path>
                <a:path w="1180465" h="892175">
                  <a:moveTo>
                    <a:pt x="531469" y="580237"/>
                  </a:moveTo>
                  <a:lnTo>
                    <a:pt x="526681" y="577837"/>
                  </a:lnTo>
                  <a:lnTo>
                    <a:pt x="521081" y="573036"/>
                  </a:lnTo>
                  <a:lnTo>
                    <a:pt x="517880" y="577037"/>
                  </a:lnTo>
                  <a:lnTo>
                    <a:pt x="522681" y="578637"/>
                  </a:lnTo>
                  <a:lnTo>
                    <a:pt x="528281" y="583425"/>
                  </a:lnTo>
                  <a:lnTo>
                    <a:pt x="531469" y="580237"/>
                  </a:lnTo>
                  <a:close/>
                </a:path>
                <a:path w="1180465" h="892175">
                  <a:moveTo>
                    <a:pt x="558647" y="586625"/>
                  </a:moveTo>
                  <a:lnTo>
                    <a:pt x="553847" y="584225"/>
                  </a:lnTo>
                  <a:lnTo>
                    <a:pt x="548259" y="579437"/>
                  </a:lnTo>
                  <a:lnTo>
                    <a:pt x="545058" y="583425"/>
                  </a:lnTo>
                  <a:lnTo>
                    <a:pt x="549859" y="585025"/>
                  </a:lnTo>
                  <a:lnTo>
                    <a:pt x="555447" y="589826"/>
                  </a:lnTo>
                  <a:lnTo>
                    <a:pt x="558647" y="586625"/>
                  </a:lnTo>
                  <a:close/>
                </a:path>
                <a:path w="1180465" h="892175">
                  <a:moveTo>
                    <a:pt x="561975" y="740206"/>
                  </a:moveTo>
                  <a:lnTo>
                    <a:pt x="556247" y="740879"/>
                  </a:lnTo>
                  <a:lnTo>
                    <a:pt x="558165" y="747839"/>
                  </a:lnTo>
                  <a:lnTo>
                    <a:pt x="561340" y="745070"/>
                  </a:lnTo>
                  <a:lnTo>
                    <a:pt x="561975" y="740206"/>
                  </a:lnTo>
                  <a:close/>
                </a:path>
                <a:path w="1180465" h="892175">
                  <a:moveTo>
                    <a:pt x="566775" y="650684"/>
                  </a:moveTo>
                  <a:lnTo>
                    <a:pt x="561047" y="651357"/>
                  </a:lnTo>
                  <a:lnTo>
                    <a:pt x="562952" y="658329"/>
                  </a:lnTo>
                  <a:lnTo>
                    <a:pt x="566140" y="655561"/>
                  </a:lnTo>
                  <a:lnTo>
                    <a:pt x="566775" y="650684"/>
                  </a:lnTo>
                  <a:close/>
                </a:path>
                <a:path w="1180465" h="892175">
                  <a:moveTo>
                    <a:pt x="569175" y="715429"/>
                  </a:moveTo>
                  <a:lnTo>
                    <a:pt x="563435" y="716102"/>
                  </a:lnTo>
                  <a:lnTo>
                    <a:pt x="565353" y="723061"/>
                  </a:lnTo>
                  <a:lnTo>
                    <a:pt x="568540" y="720293"/>
                  </a:lnTo>
                  <a:lnTo>
                    <a:pt x="569175" y="715429"/>
                  </a:lnTo>
                  <a:close/>
                </a:path>
                <a:path w="1180465" h="892175">
                  <a:moveTo>
                    <a:pt x="575919" y="207556"/>
                  </a:moveTo>
                  <a:lnTo>
                    <a:pt x="570636" y="206997"/>
                  </a:lnTo>
                  <a:lnTo>
                    <a:pt x="565797" y="209588"/>
                  </a:lnTo>
                  <a:lnTo>
                    <a:pt x="570928" y="209092"/>
                  </a:lnTo>
                  <a:lnTo>
                    <a:pt x="575919" y="207556"/>
                  </a:lnTo>
                  <a:close/>
                </a:path>
                <a:path w="1180465" h="892175">
                  <a:moveTo>
                    <a:pt x="586041" y="171399"/>
                  </a:moveTo>
                  <a:lnTo>
                    <a:pt x="578624" y="172631"/>
                  </a:lnTo>
                  <a:lnTo>
                    <a:pt x="580199" y="177914"/>
                  </a:lnTo>
                  <a:lnTo>
                    <a:pt x="584619" y="175323"/>
                  </a:lnTo>
                  <a:lnTo>
                    <a:pt x="586041" y="171399"/>
                  </a:lnTo>
                  <a:close/>
                </a:path>
                <a:path w="1180465" h="892175">
                  <a:moveTo>
                    <a:pt x="597484" y="700316"/>
                  </a:moveTo>
                  <a:lnTo>
                    <a:pt x="593813" y="695325"/>
                  </a:lnTo>
                  <a:lnTo>
                    <a:pt x="592213" y="698512"/>
                  </a:lnTo>
                  <a:lnTo>
                    <a:pt x="591413" y="698512"/>
                  </a:lnTo>
                  <a:lnTo>
                    <a:pt x="581444" y="702513"/>
                  </a:lnTo>
                  <a:lnTo>
                    <a:pt x="588416" y="702906"/>
                  </a:lnTo>
                  <a:lnTo>
                    <a:pt x="597484" y="700316"/>
                  </a:lnTo>
                  <a:close/>
                </a:path>
                <a:path w="1180465" h="892175">
                  <a:moveTo>
                    <a:pt x="600011" y="422554"/>
                  </a:moveTo>
                  <a:lnTo>
                    <a:pt x="594614" y="421982"/>
                  </a:lnTo>
                  <a:lnTo>
                    <a:pt x="590118" y="424573"/>
                  </a:lnTo>
                  <a:lnTo>
                    <a:pt x="595210" y="424091"/>
                  </a:lnTo>
                  <a:lnTo>
                    <a:pt x="600011" y="422554"/>
                  </a:lnTo>
                  <a:close/>
                </a:path>
                <a:path w="1180465" h="892175">
                  <a:moveTo>
                    <a:pt x="608990" y="831189"/>
                  </a:moveTo>
                  <a:lnTo>
                    <a:pt x="603402" y="826389"/>
                  </a:lnTo>
                  <a:lnTo>
                    <a:pt x="599401" y="830389"/>
                  </a:lnTo>
                  <a:lnTo>
                    <a:pt x="604202" y="832789"/>
                  </a:lnTo>
                  <a:lnTo>
                    <a:pt x="601802" y="839177"/>
                  </a:lnTo>
                  <a:lnTo>
                    <a:pt x="606602" y="835177"/>
                  </a:lnTo>
                  <a:lnTo>
                    <a:pt x="608990" y="831189"/>
                  </a:lnTo>
                  <a:close/>
                </a:path>
                <a:path w="1180465" h="892175">
                  <a:moveTo>
                    <a:pt x="627570" y="473456"/>
                  </a:moveTo>
                  <a:lnTo>
                    <a:pt x="626681" y="467144"/>
                  </a:lnTo>
                  <a:lnTo>
                    <a:pt x="622947" y="463219"/>
                  </a:lnTo>
                  <a:lnTo>
                    <a:pt x="617791" y="465150"/>
                  </a:lnTo>
                  <a:lnTo>
                    <a:pt x="622579" y="469138"/>
                  </a:lnTo>
                  <a:lnTo>
                    <a:pt x="620191" y="474738"/>
                  </a:lnTo>
                  <a:lnTo>
                    <a:pt x="624179" y="478726"/>
                  </a:lnTo>
                  <a:lnTo>
                    <a:pt x="627570" y="473456"/>
                  </a:lnTo>
                  <a:close/>
                </a:path>
                <a:path w="1180465" h="892175">
                  <a:moveTo>
                    <a:pt x="641896" y="475208"/>
                  </a:moveTo>
                  <a:lnTo>
                    <a:pt x="636168" y="476338"/>
                  </a:lnTo>
                  <a:lnTo>
                    <a:pt x="638086" y="482854"/>
                  </a:lnTo>
                  <a:lnTo>
                    <a:pt x="641261" y="479933"/>
                  </a:lnTo>
                  <a:lnTo>
                    <a:pt x="641896" y="475208"/>
                  </a:lnTo>
                  <a:close/>
                </a:path>
                <a:path w="1180465" h="892175">
                  <a:moveTo>
                    <a:pt x="650697" y="651484"/>
                  </a:moveTo>
                  <a:lnTo>
                    <a:pt x="644956" y="652157"/>
                  </a:lnTo>
                  <a:lnTo>
                    <a:pt x="646874" y="659130"/>
                  </a:lnTo>
                  <a:lnTo>
                    <a:pt x="650062" y="656361"/>
                  </a:lnTo>
                  <a:lnTo>
                    <a:pt x="650697" y="651484"/>
                  </a:lnTo>
                  <a:close/>
                </a:path>
                <a:path w="1180465" h="892175">
                  <a:moveTo>
                    <a:pt x="681418" y="397662"/>
                  </a:moveTo>
                  <a:lnTo>
                    <a:pt x="676135" y="397217"/>
                  </a:lnTo>
                  <a:lnTo>
                    <a:pt x="671296" y="399453"/>
                  </a:lnTo>
                  <a:lnTo>
                    <a:pt x="676427" y="399008"/>
                  </a:lnTo>
                  <a:lnTo>
                    <a:pt x="681418" y="397662"/>
                  </a:lnTo>
                  <a:close/>
                </a:path>
                <a:path w="1180465" h="892175">
                  <a:moveTo>
                    <a:pt x="686523" y="661746"/>
                  </a:moveTo>
                  <a:lnTo>
                    <a:pt x="681723" y="659358"/>
                  </a:lnTo>
                  <a:lnTo>
                    <a:pt x="676135" y="654558"/>
                  </a:lnTo>
                  <a:lnTo>
                    <a:pt x="672934" y="658558"/>
                  </a:lnTo>
                  <a:lnTo>
                    <a:pt x="677722" y="660958"/>
                  </a:lnTo>
                  <a:lnTo>
                    <a:pt x="682523" y="665746"/>
                  </a:lnTo>
                  <a:lnTo>
                    <a:pt x="686523" y="661746"/>
                  </a:lnTo>
                  <a:close/>
                </a:path>
                <a:path w="1180465" h="892175">
                  <a:moveTo>
                    <a:pt x="688124" y="545871"/>
                  </a:moveTo>
                  <a:lnTo>
                    <a:pt x="682523" y="541070"/>
                  </a:lnTo>
                  <a:lnTo>
                    <a:pt x="678522" y="545071"/>
                  </a:lnTo>
                  <a:lnTo>
                    <a:pt x="682523" y="547458"/>
                  </a:lnTo>
                  <a:lnTo>
                    <a:pt x="680923" y="553059"/>
                  </a:lnTo>
                  <a:lnTo>
                    <a:pt x="685723" y="549859"/>
                  </a:lnTo>
                  <a:lnTo>
                    <a:pt x="688124" y="545871"/>
                  </a:lnTo>
                  <a:close/>
                </a:path>
                <a:path w="1180465" h="892175">
                  <a:moveTo>
                    <a:pt x="700214" y="742721"/>
                  </a:moveTo>
                  <a:lnTo>
                    <a:pt x="692912" y="744067"/>
                  </a:lnTo>
                  <a:lnTo>
                    <a:pt x="694143" y="749020"/>
                  </a:lnTo>
                  <a:lnTo>
                    <a:pt x="698601" y="746467"/>
                  </a:lnTo>
                  <a:lnTo>
                    <a:pt x="700214" y="742721"/>
                  </a:lnTo>
                  <a:close/>
                </a:path>
                <a:path w="1180465" h="892175">
                  <a:moveTo>
                    <a:pt x="732561" y="657517"/>
                  </a:moveTo>
                  <a:lnTo>
                    <a:pt x="727278" y="656958"/>
                  </a:lnTo>
                  <a:lnTo>
                    <a:pt x="722452" y="659536"/>
                  </a:lnTo>
                  <a:lnTo>
                    <a:pt x="727583" y="659053"/>
                  </a:lnTo>
                  <a:lnTo>
                    <a:pt x="732561" y="657517"/>
                  </a:lnTo>
                  <a:close/>
                </a:path>
                <a:path w="1180465" h="892175">
                  <a:moveTo>
                    <a:pt x="733679" y="767245"/>
                  </a:moveTo>
                  <a:lnTo>
                    <a:pt x="728878" y="760857"/>
                  </a:lnTo>
                  <a:lnTo>
                    <a:pt x="725678" y="764057"/>
                  </a:lnTo>
                  <a:lnTo>
                    <a:pt x="716889" y="764057"/>
                  </a:lnTo>
                  <a:lnTo>
                    <a:pt x="721690" y="771245"/>
                  </a:lnTo>
                  <a:lnTo>
                    <a:pt x="724877" y="767245"/>
                  </a:lnTo>
                  <a:lnTo>
                    <a:pt x="733679" y="767245"/>
                  </a:lnTo>
                  <a:close/>
                </a:path>
                <a:path w="1180465" h="892175">
                  <a:moveTo>
                    <a:pt x="751738" y="683437"/>
                  </a:moveTo>
                  <a:lnTo>
                    <a:pt x="746455" y="683336"/>
                  </a:lnTo>
                  <a:lnTo>
                    <a:pt x="741629" y="685469"/>
                  </a:lnTo>
                  <a:lnTo>
                    <a:pt x="746760" y="684834"/>
                  </a:lnTo>
                  <a:lnTo>
                    <a:pt x="751738" y="683437"/>
                  </a:lnTo>
                  <a:close/>
                </a:path>
                <a:path w="1180465" h="892175">
                  <a:moveTo>
                    <a:pt x="776516" y="760183"/>
                  </a:moveTo>
                  <a:lnTo>
                    <a:pt x="771232" y="760857"/>
                  </a:lnTo>
                  <a:lnTo>
                    <a:pt x="772693" y="767829"/>
                  </a:lnTo>
                  <a:lnTo>
                    <a:pt x="775728" y="765048"/>
                  </a:lnTo>
                  <a:lnTo>
                    <a:pt x="776516" y="760183"/>
                  </a:lnTo>
                  <a:close/>
                </a:path>
                <a:path w="1180465" h="892175">
                  <a:moveTo>
                    <a:pt x="800811" y="710501"/>
                  </a:moveTo>
                  <a:lnTo>
                    <a:pt x="796010" y="708101"/>
                  </a:lnTo>
                  <a:lnTo>
                    <a:pt x="790422" y="703313"/>
                  </a:lnTo>
                  <a:lnTo>
                    <a:pt x="787222" y="707313"/>
                  </a:lnTo>
                  <a:lnTo>
                    <a:pt x="792010" y="709701"/>
                  </a:lnTo>
                  <a:lnTo>
                    <a:pt x="797610" y="714502"/>
                  </a:lnTo>
                  <a:lnTo>
                    <a:pt x="800811" y="710501"/>
                  </a:lnTo>
                  <a:close/>
                </a:path>
                <a:path w="1180465" h="892175">
                  <a:moveTo>
                    <a:pt x="816787" y="847166"/>
                  </a:moveTo>
                  <a:lnTo>
                    <a:pt x="811199" y="842378"/>
                  </a:lnTo>
                  <a:lnTo>
                    <a:pt x="807199" y="846366"/>
                  </a:lnTo>
                  <a:lnTo>
                    <a:pt x="811199" y="847966"/>
                  </a:lnTo>
                  <a:lnTo>
                    <a:pt x="808799" y="854367"/>
                  </a:lnTo>
                  <a:lnTo>
                    <a:pt x="814387" y="851166"/>
                  </a:lnTo>
                  <a:lnTo>
                    <a:pt x="816787" y="847166"/>
                  </a:lnTo>
                  <a:close/>
                </a:path>
                <a:path w="1180465" h="892175">
                  <a:moveTo>
                    <a:pt x="821728" y="650684"/>
                  </a:moveTo>
                  <a:lnTo>
                    <a:pt x="815987" y="651357"/>
                  </a:lnTo>
                  <a:lnTo>
                    <a:pt x="817905" y="658329"/>
                  </a:lnTo>
                  <a:lnTo>
                    <a:pt x="821080" y="655561"/>
                  </a:lnTo>
                  <a:lnTo>
                    <a:pt x="821728" y="650684"/>
                  </a:lnTo>
                  <a:close/>
                </a:path>
                <a:path w="1180465" h="892175">
                  <a:moveTo>
                    <a:pt x="823188" y="776046"/>
                  </a:moveTo>
                  <a:lnTo>
                    <a:pt x="818388" y="769645"/>
                  </a:lnTo>
                  <a:lnTo>
                    <a:pt x="814387" y="773645"/>
                  </a:lnTo>
                  <a:lnTo>
                    <a:pt x="805599" y="773645"/>
                  </a:lnTo>
                  <a:lnTo>
                    <a:pt x="811199" y="780034"/>
                  </a:lnTo>
                  <a:lnTo>
                    <a:pt x="814387" y="776046"/>
                  </a:lnTo>
                  <a:lnTo>
                    <a:pt x="823188" y="776046"/>
                  </a:lnTo>
                  <a:close/>
                </a:path>
                <a:path w="1180465" h="892175">
                  <a:moveTo>
                    <a:pt x="833577" y="837577"/>
                  </a:moveTo>
                  <a:lnTo>
                    <a:pt x="827976" y="832789"/>
                  </a:lnTo>
                  <a:lnTo>
                    <a:pt x="823988" y="836777"/>
                  </a:lnTo>
                  <a:lnTo>
                    <a:pt x="828776" y="839177"/>
                  </a:lnTo>
                  <a:lnTo>
                    <a:pt x="826376" y="845578"/>
                  </a:lnTo>
                  <a:lnTo>
                    <a:pt x="831176" y="841578"/>
                  </a:lnTo>
                  <a:lnTo>
                    <a:pt x="833577" y="837577"/>
                  </a:lnTo>
                  <a:close/>
                </a:path>
                <a:path w="1180465" h="892175">
                  <a:moveTo>
                    <a:pt x="835177" y="790422"/>
                  </a:moveTo>
                  <a:lnTo>
                    <a:pt x="833577" y="785634"/>
                  </a:lnTo>
                  <a:lnTo>
                    <a:pt x="830376" y="781634"/>
                  </a:lnTo>
                  <a:lnTo>
                    <a:pt x="826376" y="788035"/>
                  </a:lnTo>
                  <a:lnTo>
                    <a:pt x="827176" y="792822"/>
                  </a:lnTo>
                  <a:lnTo>
                    <a:pt x="830376" y="796823"/>
                  </a:lnTo>
                  <a:lnTo>
                    <a:pt x="835177" y="790422"/>
                  </a:lnTo>
                  <a:close/>
                </a:path>
                <a:path w="1180465" h="892175">
                  <a:moveTo>
                    <a:pt x="875614" y="703427"/>
                  </a:moveTo>
                  <a:lnTo>
                    <a:pt x="870343" y="703313"/>
                  </a:lnTo>
                  <a:lnTo>
                    <a:pt x="865505" y="705446"/>
                  </a:lnTo>
                  <a:lnTo>
                    <a:pt x="870635" y="704811"/>
                  </a:lnTo>
                  <a:lnTo>
                    <a:pt x="875614" y="703427"/>
                  </a:lnTo>
                  <a:close/>
                </a:path>
                <a:path w="1180465" h="892175">
                  <a:moveTo>
                    <a:pt x="885317" y="386588"/>
                  </a:moveTo>
                  <a:lnTo>
                    <a:pt x="879932" y="386016"/>
                  </a:lnTo>
                  <a:lnTo>
                    <a:pt x="875436" y="388607"/>
                  </a:lnTo>
                  <a:lnTo>
                    <a:pt x="880529" y="388124"/>
                  </a:lnTo>
                  <a:lnTo>
                    <a:pt x="885317" y="386588"/>
                  </a:lnTo>
                  <a:close/>
                </a:path>
                <a:path w="1180465" h="892175">
                  <a:moveTo>
                    <a:pt x="895108" y="879144"/>
                  </a:moveTo>
                  <a:lnTo>
                    <a:pt x="890320" y="876744"/>
                  </a:lnTo>
                  <a:lnTo>
                    <a:pt x="884720" y="871943"/>
                  </a:lnTo>
                  <a:lnTo>
                    <a:pt x="881532" y="875944"/>
                  </a:lnTo>
                  <a:lnTo>
                    <a:pt x="886320" y="877544"/>
                  </a:lnTo>
                  <a:lnTo>
                    <a:pt x="891921" y="883132"/>
                  </a:lnTo>
                  <a:lnTo>
                    <a:pt x="895108" y="879144"/>
                  </a:lnTo>
                  <a:close/>
                </a:path>
                <a:path w="1180465" h="892175">
                  <a:moveTo>
                    <a:pt x="912698" y="885532"/>
                  </a:moveTo>
                  <a:lnTo>
                    <a:pt x="911098" y="880732"/>
                  </a:lnTo>
                  <a:lnTo>
                    <a:pt x="907897" y="876744"/>
                  </a:lnTo>
                  <a:lnTo>
                    <a:pt x="903109" y="882332"/>
                  </a:lnTo>
                  <a:lnTo>
                    <a:pt x="904709" y="887133"/>
                  </a:lnTo>
                  <a:lnTo>
                    <a:pt x="907897" y="891921"/>
                  </a:lnTo>
                  <a:lnTo>
                    <a:pt x="912698" y="885532"/>
                  </a:lnTo>
                  <a:close/>
                </a:path>
                <a:path w="1180465" h="892175">
                  <a:moveTo>
                    <a:pt x="912812" y="712470"/>
                  </a:moveTo>
                  <a:lnTo>
                    <a:pt x="905497" y="713701"/>
                  </a:lnTo>
                  <a:lnTo>
                    <a:pt x="906741" y="718985"/>
                  </a:lnTo>
                  <a:lnTo>
                    <a:pt x="911199" y="716394"/>
                  </a:lnTo>
                  <a:lnTo>
                    <a:pt x="912812" y="712470"/>
                  </a:lnTo>
                  <a:close/>
                </a:path>
                <a:path w="1180465" h="892175">
                  <a:moveTo>
                    <a:pt x="919086" y="647369"/>
                  </a:moveTo>
                  <a:lnTo>
                    <a:pt x="914298" y="640969"/>
                  </a:lnTo>
                  <a:lnTo>
                    <a:pt x="910297" y="644969"/>
                  </a:lnTo>
                  <a:lnTo>
                    <a:pt x="901509" y="644969"/>
                  </a:lnTo>
                  <a:lnTo>
                    <a:pt x="907097" y="651357"/>
                  </a:lnTo>
                  <a:lnTo>
                    <a:pt x="910297" y="647369"/>
                  </a:lnTo>
                  <a:lnTo>
                    <a:pt x="919086" y="647369"/>
                  </a:lnTo>
                  <a:close/>
                </a:path>
                <a:path w="1180465" h="892175">
                  <a:moveTo>
                    <a:pt x="921486" y="313296"/>
                  </a:moveTo>
                  <a:lnTo>
                    <a:pt x="916686" y="310896"/>
                  </a:lnTo>
                  <a:lnTo>
                    <a:pt x="911098" y="306095"/>
                  </a:lnTo>
                  <a:lnTo>
                    <a:pt x="907897" y="310095"/>
                  </a:lnTo>
                  <a:lnTo>
                    <a:pt x="912698" y="311696"/>
                  </a:lnTo>
                  <a:lnTo>
                    <a:pt x="917486" y="316496"/>
                  </a:lnTo>
                  <a:lnTo>
                    <a:pt x="921486" y="313296"/>
                  </a:lnTo>
                  <a:close/>
                </a:path>
                <a:path w="1180465" h="892175">
                  <a:moveTo>
                    <a:pt x="936790" y="663600"/>
                  </a:moveTo>
                  <a:lnTo>
                    <a:pt x="929474" y="664946"/>
                  </a:lnTo>
                  <a:lnTo>
                    <a:pt x="930719" y="669899"/>
                  </a:lnTo>
                  <a:lnTo>
                    <a:pt x="935177" y="667346"/>
                  </a:lnTo>
                  <a:lnTo>
                    <a:pt x="936790" y="663600"/>
                  </a:lnTo>
                  <a:close/>
                </a:path>
                <a:path w="1180465" h="892175">
                  <a:moveTo>
                    <a:pt x="948664" y="636981"/>
                  </a:moveTo>
                  <a:lnTo>
                    <a:pt x="943864" y="634580"/>
                  </a:lnTo>
                  <a:lnTo>
                    <a:pt x="938276" y="629780"/>
                  </a:lnTo>
                  <a:lnTo>
                    <a:pt x="935075" y="633780"/>
                  </a:lnTo>
                  <a:lnTo>
                    <a:pt x="939863" y="636181"/>
                  </a:lnTo>
                  <a:lnTo>
                    <a:pt x="945464" y="640969"/>
                  </a:lnTo>
                  <a:lnTo>
                    <a:pt x="948664" y="636981"/>
                  </a:lnTo>
                  <a:close/>
                </a:path>
                <a:path w="1180465" h="892175">
                  <a:moveTo>
                    <a:pt x="960653" y="454761"/>
                  </a:moveTo>
                  <a:lnTo>
                    <a:pt x="959053" y="449961"/>
                  </a:lnTo>
                  <a:lnTo>
                    <a:pt x="955852" y="445960"/>
                  </a:lnTo>
                  <a:lnTo>
                    <a:pt x="951052" y="451561"/>
                  </a:lnTo>
                  <a:lnTo>
                    <a:pt x="951852" y="456349"/>
                  </a:lnTo>
                  <a:lnTo>
                    <a:pt x="955852" y="461149"/>
                  </a:lnTo>
                  <a:lnTo>
                    <a:pt x="960653" y="454761"/>
                  </a:lnTo>
                  <a:close/>
                </a:path>
                <a:path w="1180465" h="892175">
                  <a:moveTo>
                    <a:pt x="981430" y="461149"/>
                  </a:moveTo>
                  <a:lnTo>
                    <a:pt x="975829" y="456349"/>
                  </a:lnTo>
                  <a:lnTo>
                    <a:pt x="971842" y="460349"/>
                  </a:lnTo>
                  <a:lnTo>
                    <a:pt x="976630" y="462749"/>
                  </a:lnTo>
                  <a:lnTo>
                    <a:pt x="974229" y="469138"/>
                  </a:lnTo>
                  <a:lnTo>
                    <a:pt x="979030" y="465150"/>
                  </a:lnTo>
                  <a:lnTo>
                    <a:pt x="981430" y="461149"/>
                  </a:lnTo>
                  <a:close/>
                </a:path>
                <a:path w="1180465" h="892175">
                  <a:moveTo>
                    <a:pt x="999236" y="710069"/>
                  </a:moveTo>
                  <a:lnTo>
                    <a:pt x="991819" y="711301"/>
                  </a:lnTo>
                  <a:lnTo>
                    <a:pt x="993394" y="716584"/>
                  </a:lnTo>
                  <a:lnTo>
                    <a:pt x="997813" y="714006"/>
                  </a:lnTo>
                  <a:lnTo>
                    <a:pt x="999236" y="710069"/>
                  </a:lnTo>
                  <a:close/>
                </a:path>
                <a:path w="1180465" h="892175">
                  <a:moveTo>
                    <a:pt x="1015936" y="458076"/>
                  </a:moveTo>
                  <a:lnTo>
                    <a:pt x="1010196" y="458749"/>
                  </a:lnTo>
                  <a:lnTo>
                    <a:pt x="1012113" y="465721"/>
                  </a:lnTo>
                  <a:lnTo>
                    <a:pt x="1015288" y="462953"/>
                  </a:lnTo>
                  <a:lnTo>
                    <a:pt x="1015936" y="458076"/>
                  </a:lnTo>
                  <a:close/>
                </a:path>
                <a:path w="1180465" h="892175">
                  <a:moveTo>
                    <a:pt x="1071740" y="778433"/>
                  </a:moveTo>
                  <a:lnTo>
                    <a:pt x="1066139" y="773645"/>
                  </a:lnTo>
                  <a:lnTo>
                    <a:pt x="1062151" y="777633"/>
                  </a:lnTo>
                  <a:lnTo>
                    <a:pt x="1066939" y="780034"/>
                  </a:lnTo>
                  <a:lnTo>
                    <a:pt x="1064539" y="786434"/>
                  </a:lnTo>
                  <a:lnTo>
                    <a:pt x="1069340" y="782434"/>
                  </a:lnTo>
                  <a:lnTo>
                    <a:pt x="1071740" y="778433"/>
                  </a:lnTo>
                  <a:close/>
                </a:path>
                <a:path w="1180465" h="892175">
                  <a:moveTo>
                    <a:pt x="1111465" y="596468"/>
                  </a:moveTo>
                  <a:lnTo>
                    <a:pt x="1103706" y="597814"/>
                  </a:lnTo>
                  <a:lnTo>
                    <a:pt x="1105395" y="602754"/>
                  </a:lnTo>
                  <a:lnTo>
                    <a:pt x="1110005" y="600214"/>
                  </a:lnTo>
                  <a:lnTo>
                    <a:pt x="1111465" y="596468"/>
                  </a:lnTo>
                  <a:close/>
                </a:path>
                <a:path w="1180465" h="892175">
                  <a:moveTo>
                    <a:pt x="1180426" y="647369"/>
                  </a:moveTo>
                  <a:lnTo>
                    <a:pt x="1179626" y="642569"/>
                  </a:lnTo>
                  <a:lnTo>
                    <a:pt x="1168438" y="643369"/>
                  </a:lnTo>
                  <a:lnTo>
                    <a:pt x="1166850" y="644169"/>
                  </a:lnTo>
                  <a:lnTo>
                    <a:pt x="1165707" y="646912"/>
                  </a:lnTo>
                  <a:lnTo>
                    <a:pt x="1170940" y="648766"/>
                  </a:lnTo>
                  <a:lnTo>
                    <a:pt x="1177518" y="649109"/>
                  </a:lnTo>
                  <a:lnTo>
                    <a:pt x="1180426" y="64736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760851" y="8925483"/>
              <a:ext cx="1329690" cy="1044575"/>
            </a:xfrm>
            <a:custGeom>
              <a:avLst/>
              <a:gdLst/>
              <a:ahLst/>
              <a:cxnLst/>
              <a:rect l="l" t="t" r="r" b="b"/>
              <a:pathLst>
                <a:path w="1329690" h="1044575">
                  <a:moveTo>
                    <a:pt x="30378" y="491515"/>
                  </a:moveTo>
                  <a:lnTo>
                    <a:pt x="24587" y="486321"/>
                  </a:lnTo>
                  <a:lnTo>
                    <a:pt x="18288" y="482320"/>
                  </a:lnTo>
                  <a:lnTo>
                    <a:pt x="11836" y="478929"/>
                  </a:lnTo>
                  <a:lnTo>
                    <a:pt x="5600" y="475526"/>
                  </a:lnTo>
                  <a:lnTo>
                    <a:pt x="8001" y="480326"/>
                  </a:lnTo>
                  <a:lnTo>
                    <a:pt x="0" y="481926"/>
                  </a:lnTo>
                  <a:lnTo>
                    <a:pt x="1600" y="486714"/>
                  </a:lnTo>
                  <a:lnTo>
                    <a:pt x="9474" y="485216"/>
                  </a:lnTo>
                  <a:lnTo>
                    <a:pt x="15989" y="488518"/>
                  </a:lnTo>
                  <a:lnTo>
                    <a:pt x="22504" y="492112"/>
                  </a:lnTo>
                  <a:lnTo>
                    <a:pt x="30378" y="491515"/>
                  </a:lnTo>
                  <a:close/>
                </a:path>
                <a:path w="1329690" h="1044575">
                  <a:moveTo>
                    <a:pt x="178231" y="499503"/>
                  </a:moveTo>
                  <a:lnTo>
                    <a:pt x="171831" y="501103"/>
                  </a:lnTo>
                  <a:lnTo>
                    <a:pt x="167843" y="502704"/>
                  </a:lnTo>
                  <a:lnTo>
                    <a:pt x="170230" y="509892"/>
                  </a:lnTo>
                  <a:lnTo>
                    <a:pt x="175831" y="508292"/>
                  </a:lnTo>
                  <a:lnTo>
                    <a:pt x="173431" y="504304"/>
                  </a:lnTo>
                  <a:lnTo>
                    <a:pt x="178231" y="499503"/>
                  </a:lnTo>
                  <a:close/>
                </a:path>
                <a:path w="1329690" h="1044575">
                  <a:moveTo>
                    <a:pt x="187248" y="527494"/>
                  </a:moveTo>
                  <a:lnTo>
                    <a:pt x="181229" y="524179"/>
                  </a:lnTo>
                  <a:lnTo>
                    <a:pt x="171907" y="522516"/>
                  </a:lnTo>
                  <a:lnTo>
                    <a:pt x="172631" y="528281"/>
                  </a:lnTo>
                  <a:lnTo>
                    <a:pt x="172631" y="529082"/>
                  </a:lnTo>
                  <a:lnTo>
                    <a:pt x="175831" y="526681"/>
                  </a:lnTo>
                  <a:lnTo>
                    <a:pt x="176631" y="526681"/>
                  </a:lnTo>
                  <a:lnTo>
                    <a:pt x="187248" y="527494"/>
                  </a:lnTo>
                  <a:close/>
                </a:path>
                <a:path w="1329690" h="1044575">
                  <a:moveTo>
                    <a:pt x="194538" y="480631"/>
                  </a:moveTo>
                  <a:lnTo>
                    <a:pt x="189217" y="480822"/>
                  </a:lnTo>
                  <a:lnTo>
                    <a:pt x="185991" y="483565"/>
                  </a:lnTo>
                  <a:lnTo>
                    <a:pt x="193408" y="485914"/>
                  </a:lnTo>
                  <a:lnTo>
                    <a:pt x="194538" y="480631"/>
                  </a:lnTo>
                  <a:close/>
                </a:path>
                <a:path w="1329690" h="1044575">
                  <a:moveTo>
                    <a:pt x="222186" y="417182"/>
                  </a:moveTo>
                  <a:lnTo>
                    <a:pt x="221386" y="411594"/>
                  </a:lnTo>
                  <a:lnTo>
                    <a:pt x="214198" y="414794"/>
                  </a:lnTo>
                  <a:lnTo>
                    <a:pt x="212598" y="418782"/>
                  </a:lnTo>
                  <a:lnTo>
                    <a:pt x="213398" y="424383"/>
                  </a:lnTo>
                  <a:lnTo>
                    <a:pt x="220586" y="421982"/>
                  </a:lnTo>
                  <a:lnTo>
                    <a:pt x="222186" y="417182"/>
                  </a:lnTo>
                  <a:close/>
                </a:path>
                <a:path w="1329690" h="1044575">
                  <a:moveTo>
                    <a:pt x="226847" y="692873"/>
                  </a:moveTo>
                  <a:lnTo>
                    <a:pt x="221488" y="693216"/>
                  </a:lnTo>
                  <a:lnTo>
                    <a:pt x="218071" y="695807"/>
                  </a:lnTo>
                  <a:lnTo>
                    <a:pt x="225386" y="697712"/>
                  </a:lnTo>
                  <a:lnTo>
                    <a:pt x="226847" y="692873"/>
                  </a:lnTo>
                  <a:close/>
                </a:path>
                <a:path w="1329690" h="1044575">
                  <a:moveTo>
                    <a:pt x="244957" y="801408"/>
                  </a:moveTo>
                  <a:lnTo>
                    <a:pt x="242633" y="796594"/>
                  </a:lnTo>
                  <a:lnTo>
                    <a:pt x="236575" y="795210"/>
                  </a:lnTo>
                  <a:lnTo>
                    <a:pt x="238163" y="798410"/>
                  </a:lnTo>
                  <a:lnTo>
                    <a:pt x="235775" y="800811"/>
                  </a:lnTo>
                  <a:lnTo>
                    <a:pt x="236575" y="804011"/>
                  </a:lnTo>
                  <a:lnTo>
                    <a:pt x="243090" y="805332"/>
                  </a:lnTo>
                  <a:lnTo>
                    <a:pt x="244957" y="801408"/>
                  </a:lnTo>
                  <a:close/>
                </a:path>
                <a:path w="1329690" h="1044575">
                  <a:moveTo>
                    <a:pt x="247675" y="77177"/>
                  </a:moveTo>
                  <a:lnTo>
                    <a:pt x="244068" y="73228"/>
                  </a:lnTo>
                  <a:lnTo>
                    <a:pt x="238506" y="70015"/>
                  </a:lnTo>
                  <a:lnTo>
                    <a:pt x="234975" y="70332"/>
                  </a:lnTo>
                  <a:lnTo>
                    <a:pt x="233375" y="75120"/>
                  </a:lnTo>
                  <a:lnTo>
                    <a:pt x="243763" y="79121"/>
                  </a:lnTo>
                  <a:lnTo>
                    <a:pt x="245364" y="79121"/>
                  </a:lnTo>
                  <a:lnTo>
                    <a:pt x="247675" y="77177"/>
                  </a:lnTo>
                  <a:close/>
                </a:path>
                <a:path w="1329690" h="1044575">
                  <a:moveTo>
                    <a:pt x="276860" y="142570"/>
                  </a:moveTo>
                  <a:lnTo>
                    <a:pt x="271538" y="142760"/>
                  </a:lnTo>
                  <a:lnTo>
                    <a:pt x="268312" y="145491"/>
                  </a:lnTo>
                  <a:lnTo>
                    <a:pt x="275729" y="147853"/>
                  </a:lnTo>
                  <a:lnTo>
                    <a:pt x="276860" y="142570"/>
                  </a:lnTo>
                  <a:close/>
                </a:path>
                <a:path w="1329690" h="1044575">
                  <a:moveTo>
                    <a:pt x="286207" y="304038"/>
                  </a:moveTo>
                  <a:lnTo>
                    <a:pt x="281825" y="305193"/>
                  </a:lnTo>
                  <a:lnTo>
                    <a:pt x="278790" y="309206"/>
                  </a:lnTo>
                  <a:lnTo>
                    <a:pt x="284518" y="310896"/>
                  </a:lnTo>
                  <a:lnTo>
                    <a:pt x="286207" y="304038"/>
                  </a:lnTo>
                  <a:close/>
                </a:path>
                <a:path w="1329690" h="1044575">
                  <a:moveTo>
                    <a:pt x="291515" y="644969"/>
                  </a:moveTo>
                  <a:lnTo>
                    <a:pt x="286715" y="643166"/>
                  </a:lnTo>
                  <a:lnTo>
                    <a:pt x="281622" y="642264"/>
                  </a:lnTo>
                  <a:lnTo>
                    <a:pt x="286118" y="644969"/>
                  </a:lnTo>
                  <a:lnTo>
                    <a:pt x="291515" y="644969"/>
                  </a:lnTo>
                  <a:close/>
                </a:path>
                <a:path w="1329690" h="1044575">
                  <a:moveTo>
                    <a:pt x="292315" y="612089"/>
                  </a:moveTo>
                  <a:lnTo>
                    <a:pt x="287515" y="610095"/>
                  </a:lnTo>
                  <a:lnTo>
                    <a:pt x="282422" y="609155"/>
                  </a:lnTo>
                  <a:lnTo>
                    <a:pt x="286918" y="612190"/>
                  </a:lnTo>
                  <a:lnTo>
                    <a:pt x="292315" y="612089"/>
                  </a:lnTo>
                  <a:close/>
                </a:path>
                <a:path w="1329690" h="1044575">
                  <a:moveTo>
                    <a:pt x="294906" y="486714"/>
                  </a:moveTo>
                  <a:lnTo>
                    <a:pt x="292519" y="482727"/>
                  </a:lnTo>
                  <a:lnTo>
                    <a:pt x="290118" y="476326"/>
                  </a:lnTo>
                  <a:lnTo>
                    <a:pt x="284518" y="477926"/>
                  </a:lnTo>
                  <a:lnTo>
                    <a:pt x="287718" y="481926"/>
                  </a:lnTo>
                  <a:lnTo>
                    <a:pt x="290118" y="488315"/>
                  </a:lnTo>
                  <a:lnTo>
                    <a:pt x="294906" y="486714"/>
                  </a:lnTo>
                  <a:close/>
                </a:path>
                <a:path w="1329690" h="1044575">
                  <a:moveTo>
                    <a:pt x="321284" y="318084"/>
                  </a:moveTo>
                  <a:lnTo>
                    <a:pt x="314896" y="319684"/>
                  </a:lnTo>
                  <a:lnTo>
                    <a:pt x="310896" y="321284"/>
                  </a:lnTo>
                  <a:lnTo>
                    <a:pt x="313296" y="328472"/>
                  </a:lnTo>
                  <a:lnTo>
                    <a:pt x="318884" y="326872"/>
                  </a:lnTo>
                  <a:lnTo>
                    <a:pt x="315696" y="322884"/>
                  </a:lnTo>
                  <a:lnTo>
                    <a:pt x="321284" y="318084"/>
                  </a:lnTo>
                  <a:close/>
                </a:path>
                <a:path w="1329690" h="1044575">
                  <a:moveTo>
                    <a:pt x="322681" y="559803"/>
                  </a:moveTo>
                  <a:lnTo>
                    <a:pt x="317893" y="557847"/>
                  </a:lnTo>
                  <a:lnTo>
                    <a:pt x="312801" y="557098"/>
                  </a:lnTo>
                  <a:lnTo>
                    <a:pt x="317296" y="560247"/>
                  </a:lnTo>
                  <a:lnTo>
                    <a:pt x="322681" y="559803"/>
                  </a:lnTo>
                  <a:close/>
                </a:path>
                <a:path w="1329690" h="1044575">
                  <a:moveTo>
                    <a:pt x="329412" y="652284"/>
                  </a:moveTo>
                  <a:lnTo>
                    <a:pt x="323684" y="652957"/>
                  </a:lnTo>
                  <a:lnTo>
                    <a:pt x="325589" y="659930"/>
                  </a:lnTo>
                  <a:lnTo>
                    <a:pt x="328777" y="657148"/>
                  </a:lnTo>
                  <a:lnTo>
                    <a:pt x="329412" y="652284"/>
                  </a:lnTo>
                  <a:close/>
                </a:path>
                <a:path w="1329690" h="1044575">
                  <a:moveTo>
                    <a:pt x="333273" y="334073"/>
                  </a:moveTo>
                  <a:lnTo>
                    <a:pt x="326085" y="337261"/>
                  </a:lnTo>
                  <a:lnTo>
                    <a:pt x="324485" y="341261"/>
                  </a:lnTo>
                  <a:lnTo>
                    <a:pt x="325285" y="346849"/>
                  </a:lnTo>
                  <a:lnTo>
                    <a:pt x="331673" y="343662"/>
                  </a:lnTo>
                  <a:lnTo>
                    <a:pt x="333273" y="338861"/>
                  </a:lnTo>
                  <a:lnTo>
                    <a:pt x="333273" y="334073"/>
                  </a:lnTo>
                  <a:close/>
                </a:path>
                <a:path w="1329690" h="1044575">
                  <a:moveTo>
                    <a:pt x="365048" y="432257"/>
                  </a:moveTo>
                  <a:lnTo>
                    <a:pt x="360248" y="430276"/>
                  </a:lnTo>
                  <a:lnTo>
                    <a:pt x="355155" y="429336"/>
                  </a:lnTo>
                  <a:lnTo>
                    <a:pt x="359651" y="432371"/>
                  </a:lnTo>
                  <a:lnTo>
                    <a:pt x="365048" y="432257"/>
                  </a:lnTo>
                  <a:close/>
                </a:path>
                <a:path w="1329690" h="1044575">
                  <a:moveTo>
                    <a:pt x="379831" y="779462"/>
                  </a:moveTo>
                  <a:lnTo>
                    <a:pt x="375627" y="780427"/>
                  </a:lnTo>
                  <a:lnTo>
                    <a:pt x="372630" y="784402"/>
                  </a:lnTo>
                  <a:lnTo>
                    <a:pt x="378028" y="786422"/>
                  </a:lnTo>
                  <a:lnTo>
                    <a:pt x="379831" y="779462"/>
                  </a:lnTo>
                  <a:close/>
                </a:path>
                <a:path w="1329690" h="1044575">
                  <a:moveTo>
                    <a:pt x="382828" y="739267"/>
                  </a:moveTo>
                  <a:lnTo>
                    <a:pt x="376428" y="740067"/>
                  </a:lnTo>
                  <a:lnTo>
                    <a:pt x="372440" y="741667"/>
                  </a:lnTo>
                  <a:lnTo>
                    <a:pt x="374827" y="748868"/>
                  </a:lnTo>
                  <a:lnTo>
                    <a:pt x="380428" y="747268"/>
                  </a:lnTo>
                  <a:lnTo>
                    <a:pt x="378028" y="743267"/>
                  </a:lnTo>
                  <a:lnTo>
                    <a:pt x="382828" y="739267"/>
                  </a:lnTo>
                  <a:close/>
                </a:path>
                <a:path w="1329690" h="1044575">
                  <a:moveTo>
                    <a:pt x="409994" y="0"/>
                  </a:moveTo>
                  <a:lnTo>
                    <a:pt x="403606" y="1587"/>
                  </a:lnTo>
                  <a:lnTo>
                    <a:pt x="399605" y="3187"/>
                  </a:lnTo>
                  <a:lnTo>
                    <a:pt x="402005" y="10388"/>
                  </a:lnTo>
                  <a:lnTo>
                    <a:pt x="407606" y="8788"/>
                  </a:lnTo>
                  <a:lnTo>
                    <a:pt x="404406" y="4787"/>
                  </a:lnTo>
                  <a:lnTo>
                    <a:pt x="409994" y="0"/>
                  </a:lnTo>
                  <a:close/>
                </a:path>
                <a:path w="1329690" h="1044575">
                  <a:moveTo>
                    <a:pt x="419811" y="602056"/>
                  </a:moveTo>
                  <a:lnTo>
                    <a:pt x="412394" y="603402"/>
                  </a:lnTo>
                  <a:lnTo>
                    <a:pt x="413969" y="608355"/>
                  </a:lnTo>
                  <a:lnTo>
                    <a:pt x="418388" y="605802"/>
                  </a:lnTo>
                  <a:lnTo>
                    <a:pt x="419811" y="602056"/>
                  </a:lnTo>
                  <a:close/>
                </a:path>
                <a:path w="1329690" h="1044575">
                  <a:moveTo>
                    <a:pt x="435102" y="93014"/>
                  </a:moveTo>
                  <a:lnTo>
                    <a:pt x="429780" y="93205"/>
                  </a:lnTo>
                  <a:lnTo>
                    <a:pt x="426554" y="95935"/>
                  </a:lnTo>
                  <a:lnTo>
                    <a:pt x="433971" y="98298"/>
                  </a:lnTo>
                  <a:lnTo>
                    <a:pt x="435102" y="93014"/>
                  </a:lnTo>
                  <a:close/>
                </a:path>
                <a:path w="1329690" h="1044575">
                  <a:moveTo>
                    <a:pt x="437172" y="612990"/>
                  </a:moveTo>
                  <a:lnTo>
                    <a:pt x="432371" y="610603"/>
                  </a:lnTo>
                  <a:lnTo>
                    <a:pt x="426783" y="605802"/>
                  </a:lnTo>
                  <a:lnTo>
                    <a:pt x="423583" y="609803"/>
                  </a:lnTo>
                  <a:lnTo>
                    <a:pt x="428383" y="612190"/>
                  </a:lnTo>
                  <a:lnTo>
                    <a:pt x="433971" y="616991"/>
                  </a:lnTo>
                  <a:lnTo>
                    <a:pt x="437172" y="612990"/>
                  </a:lnTo>
                  <a:close/>
                </a:path>
                <a:path w="1329690" h="1044575">
                  <a:moveTo>
                    <a:pt x="442760" y="191808"/>
                  </a:moveTo>
                  <a:lnTo>
                    <a:pt x="439572" y="187807"/>
                  </a:lnTo>
                  <a:lnTo>
                    <a:pt x="437172" y="180619"/>
                  </a:lnTo>
                  <a:lnTo>
                    <a:pt x="432371" y="183019"/>
                  </a:lnTo>
                  <a:lnTo>
                    <a:pt x="435571" y="187007"/>
                  </a:lnTo>
                  <a:lnTo>
                    <a:pt x="437972" y="193408"/>
                  </a:lnTo>
                  <a:lnTo>
                    <a:pt x="442760" y="191808"/>
                  </a:lnTo>
                  <a:close/>
                </a:path>
                <a:path w="1329690" h="1044575">
                  <a:moveTo>
                    <a:pt x="444360" y="843965"/>
                  </a:moveTo>
                  <a:lnTo>
                    <a:pt x="437972" y="845566"/>
                  </a:lnTo>
                  <a:lnTo>
                    <a:pt x="433971" y="847166"/>
                  </a:lnTo>
                  <a:lnTo>
                    <a:pt x="436372" y="854354"/>
                  </a:lnTo>
                  <a:lnTo>
                    <a:pt x="441972" y="852754"/>
                  </a:lnTo>
                  <a:lnTo>
                    <a:pt x="438772" y="848766"/>
                  </a:lnTo>
                  <a:lnTo>
                    <a:pt x="444360" y="843965"/>
                  </a:lnTo>
                  <a:close/>
                </a:path>
                <a:path w="1329690" h="1044575">
                  <a:moveTo>
                    <a:pt x="465124" y="161747"/>
                  </a:moveTo>
                  <a:lnTo>
                    <a:pt x="459943" y="161937"/>
                  </a:lnTo>
                  <a:lnTo>
                    <a:pt x="456577" y="164668"/>
                  </a:lnTo>
                  <a:lnTo>
                    <a:pt x="463550" y="167030"/>
                  </a:lnTo>
                  <a:lnTo>
                    <a:pt x="465124" y="161747"/>
                  </a:lnTo>
                  <a:close/>
                </a:path>
                <a:path w="1329690" h="1044575">
                  <a:moveTo>
                    <a:pt x="477126" y="196608"/>
                  </a:moveTo>
                  <a:lnTo>
                    <a:pt x="476338" y="189407"/>
                  </a:lnTo>
                  <a:lnTo>
                    <a:pt x="471538" y="191008"/>
                  </a:lnTo>
                  <a:lnTo>
                    <a:pt x="463550" y="187007"/>
                  </a:lnTo>
                  <a:lnTo>
                    <a:pt x="464350" y="195008"/>
                  </a:lnTo>
                  <a:lnTo>
                    <a:pt x="469938" y="192608"/>
                  </a:lnTo>
                  <a:lnTo>
                    <a:pt x="477126" y="196608"/>
                  </a:lnTo>
                  <a:close/>
                </a:path>
                <a:path w="1329690" h="1044575">
                  <a:moveTo>
                    <a:pt x="479272" y="601637"/>
                  </a:moveTo>
                  <a:lnTo>
                    <a:pt x="475538" y="596214"/>
                  </a:lnTo>
                  <a:lnTo>
                    <a:pt x="472338" y="601802"/>
                  </a:lnTo>
                  <a:lnTo>
                    <a:pt x="465150" y="608203"/>
                  </a:lnTo>
                  <a:lnTo>
                    <a:pt x="469938" y="612190"/>
                  </a:lnTo>
                  <a:lnTo>
                    <a:pt x="474751" y="607669"/>
                  </a:lnTo>
                  <a:lnTo>
                    <a:pt x="478434" y="604799"/>
                  </a:lnTo>
                  <a:lnTo>
                    <a:pt x="479272" y="601637"/>
                  </a:lnTo>
                  <a:close/>
                </a:path>
                <a:path w="1329690" h="1044575">
                  <a:moveTo>
                    <a:pt x="512165" y="748372"/>
                  </a:moveTo>
                  <a:lnTo>
                    <a:pt x="506806" y="748563"/>
                  </a:lnTo>
                  <a:lnTo>
                    <a:pt x="503389" y="751293"/>
                  </a:lnTo>
                  <a:lnTo>
                    <a:pt x="510705" y="753656"/>
                  </a:lnTo>
                  <a:lnTo>
                    <a:pt x="512165" y="748372"/>
                  </a:lnTo>
                  <a:close/>
                </a:path>
                <a:path w="1329690" h="1044575">
                  <a:moveTo>
                    <a:pt x="512165" y="129781"/>
                  </a:moveTo>
                  <a:lnTo>
                    <a:pt x="506806" y="129971"/>
                  </a:lnTo>
                  <a:lnTo>
                    <a:pt x="503389" y="132702"/>
                  </a:lnTo>
                  <a:lnTo>
                    <a:pt x="510705" y="135064"/>
                  </a:lnTo>
                  <a:lnTo>
                    <a:pt x="512165" y="129781"/>
                  </a:lnTo>
                  <a:close/>
                </a:path>
                <a:path w="1329690" h="1044575">
                  <a:moveTo>
                    <a:pt x="519798" y="580720"/>
                  </a:moveTo>
                  <a:lnTo>
                    <a:pt x="516293" y="577024"/>
                  </a:lnTo>
                  <a:lnTo>
                    <a:pt x="506704" y="581025"/>
                  </a:lnTo>
                  <a:lnTo>
                    <a:pt x="506704" y="581825"/>
                  </a:lnTo>
                  <a:lnTo>
                    <a:pt x="517893" y="582625"/>
                  </a:lnTo>
                  <a:lnTo>
                    <a:pt x="517525" y="587476"/>
                  </a:lnTo>
                  <a:lnTo>
                    <a:pt x="519188" y="585520"/>
                  </a:lnTo>
                  <a:lnTo>
                    <a:pt x="519798" y="580720"/>
                  </a:lnTo>
                  <a:close/>
                </a:path>
                <a:path w="1329690" h="1044575">
                  <a:moveTo>
                    <a:pt x="529082" y="958253"/>
                  </a:moveTo>
                  <a:lnTo>
                    <a:pt x="528281" y="955865"/>
                  </a:lnTo>
                  <a:lnTo>
                    <a:pt x="525081" y="951064"/>
                  </a:lnTo>
                  <a:lnTo>
                    <a:pt x="522681" y="952665"/>
                  </a:lnTo>
                  <a:lnTo>
                    <a:pt x="519493" y="953465"/>
                  </a:lnTo>
                  <a:lnTo>
                    <a:pt x="517093" y="955065"/>
                  </a:lnTo>
                  <a:lnTo>
                    <a:pt x="517893" y="957453"/>
                  </a:lnTo>
                  <a:lnTo>
                    <a:pt x="521093" y="962253"/>
                  </a:lnTo>
                  <a:lnTo>
                    <a:pt x="523481" y="961453"/>
                  </a:lnTo>
                  <a:lnTo>
                    <a:pt x="525881" y="959853"/>
                  </a:lnTo>
                  <a:lnTo>
                    <a:pt x="529082" y="958253"/>
                  </a:lnTo>
                  <a:close/>
                </a:path>
                <a:path w="1329690" h="1044575">
                  <a:moveTo>
                    <a:pt x="540867" y="159842"/>
                  </a:moveTo>
                  <a:lnTo>
                    <a:pt x="536079" y="158038"/>
                  </a:lnTo>
                  <a:lnTo>
                    <a:pt x="530974" y="157137"/>
                  </a:lnTo>
                  <a:lnTo>
                    <a:pt x="535470" y="159842"/>
                  </a:lnTo>
                  <a:lnTo>
                    <a:pt x="540867" y="159842"/>
                  </a:lnTo>
                  <a:close/>
                </a:path>
                <a:path w="1329690" h="1044575">
                  <a:moveTo>
                    <a:pt x="541337" y="727176"/>
                  </a:moveTo>
                  <a:lnTo>
                    <a:pt x="536575" y="725182"/>
                  </a:lnTo>
                  <a:lnTo>
                    <a:pt x="531660" y="724242"/>
                  </a:lnTo>
                  <a:lnTo>
                    <a:pt x="536270" y="727278"/>
                  </a:lnTo>
                  <a:lnTo>
                    <a:pt x="541337" y="727176"/>
                  </a:lnTo>
                  <a:close/>
                </a:path>
                <a:path w="1329690" h="1044575">
                  <a:moveTo>
                    <a:pt x="548970" y="513892"/>
                  </a:moveTo>
                  <a:lnTo>
                    <a:pt x="544360" y="512089"/>
                  </a:lnTo>
                  <a:lnTo>
                    <a:pt x="539305" y="511200"/>
                  </a:lnTo>
                  <a:lnTo>
                    <a:pt x="543471" y="513892"/>
                  </a:lnTo>
                  <a:lnTo>
                    <a:pt x="548970" y="513892"/>
                  </a:lnTo>
                  <a:close/>
                </a:path>
                <a:path w="1329690" h="1044575">
                  <a:moveTo>
                    <a:pt x="557593" y="222402"/>
                  </a:moveTo>
                  <a:lnTo>
                    <a:pt x="553351" y="223380"/>
                  </a:lnTo>
                  <a:lnTo>
                    <a:pt x="550176" y="227342"/>
                  </a:lnTo>
                  <a:lnTo>
                    <a:pt x="555459" y="229374"/>
                  </a:lnTo>
                  <a:lnTo>
                    <a:pt x="557593" y="222402"/>
                  </a:lnTo>
                  <a:close/>
                </a:path>
                <a:path w="1329690" h="1044575">
                  <a:moveTo>
                    <a:pt x="589216" y="974471"/>
                  </a:moveTo>
                  <a:lnTo>
                    <a:pt x="585025" y="975436"/>
                  </a:lnTo>
                  <a:lnTo>
                    <a:pt x="582028" y="979411"/>
                  </a:lnTo>
                  <a:lnTo>
                    <a:pt x="587425" y="981430"/>
                  </a:lnTo>
                  <a:lnTo>
                    <a:pt x="589216" y="974471"/>
                  </a:lnTo>
                  <a:close/>
                </a:path>
                <a:path w="1329690" h="1044575">
                  <a:moveTo>
                    <a:pt x="596277" y="32969"/>
                  </a:moveTo>
                  <a:lnTo>
                    <a:pt x="589026" y="33566"/>
                  </a:lnTo>
                  <a:lnTo>
                    <a:pt x="591413" y="35166"/>
                  </a:lnTo>
                  <a:lnTo>
                    <a:pt x="593013" y="36753"/>
                  </a:lnTo>
                  <a:lnTo>
                    <a:pt x="590626" y="39154"/>
                  </a:lnTo>
                  <a:lnTo>
                    <a:pt x="585825" y="37553"/>
                  </a:lnTo>
                  <a:lnTo>
                    <a:pt x="580224" y="32766"/>
                  </a:lnTo>
                  <a:lnTo>
                    <a:pt x="577037" y="35966"/>
                  </a:lnTo>
                  <a:lnTo>
                    <a:pt x="579437" y="37553"/>
                  </a:lnTo>
                  <a:lnTo>
                    <a:pt x="581025" y="39154"/>
                  </a:lnTo>
                  <a:lnTo>
                    <a:pt x="578637" y="41554"/>
                  </a:lnTo>
                  <a:lnTo>
                    <a:pt x="585825" y="46355"/>
                  </a:lnTo>
                  <a:lnTo>
                    <a:pt x="591604" y="41986"/>
                  </a:lnTo>
                  <a:lnTo>
                    <a:pt x="596112" y="36664"/>
                  </a:lnTo>
                  <a:lnTo>
                    <a:pt x="596277" y="32969"/>
                  </a:lnTo>
                  <a:close/>
                </a:path>
                <a:path w="1329690" h="1044575">
                  <a:moveTo>
                    <a:pt x="622325" y="455777"/>
                  </a:moveTo>
                  <a:lnTo>
                    <a:pt x="618096" y="456742"/>
                  </a:lnTo>
                  <a:lnTo>
                    <a:pt x="614908" y="460717"/>
                  </a:lnTo>
                  <a:lnTo>
                    <a:pt x="620191" y="462737"/>
                  </a:lnTo>
                  <a:lnTo>
                    <a:pt x="622325" y="455777"/>
                  </a:lnTo>
                  <a:close/>
                </a:path>
                <a:path w="1329690" h="1044575">
                  <a:moveTo>
                    <a:pt x="622592" y="374827"/>
                  </a:moveTo>
                  <a:lnTo>
                    <a:pt x="616191" y="376428"/>
                  </a:lnTo>
                  <a:lnTo>
                    <a:pt x="612203" y="378028"/>
                  </a:lnTo>
                  <a:lnTo>
                    <a:pt x="614591" y="385216"/>
                  </a:lnTo>
                  <a:lnTo>
                    <a:pt x="620191" y="383616"/>
                  </a:lnTo>
                  <a:lnTo>
                    <a:pt x="616991" y="379628"/>
                  </a:lnTo>
                  <a:lnTo>
                    <a:pt x="622592" y="374827"/>
                  </a:lnTo>
                  <a:close/>
                </a:path>
                <a:path w="1329690" h="1044575">
                  <a:moveTo>
                    <a:pt x="633577" y="528281"/>
                  </a:moveTo>
                  <a:lnTo>
                    <a:pt x="628777" y="526478"/>
                  </a:lnTo>
                  <a:lnTo>
                    <a:pt x="623684" y="525576"/>
                  </a:lnTo>
                  <a:lnTo>
                    <a:pt x="628180" y="528281"/>
                  </a:lnTo>
                  <a:lnTo>
                    <a:pt x="633577" y="528281"/>
                  </a:lnTo>
                  <a:close/>
                </a:path>
                <a:path w="1329690" h="1044575">
                  <a:moveTo>
                    <a:pt x="633780" y="471538"/>
                  </a:moveTo>
                  <a:lnTo>
                    <a:pt x="632180" y="465937"/>
                  </a:lnTo>
                  <a:lnTo>
                    <a:pt x="626427" y="468972"/>
                  </a:lnTo>
                  <a:lnTo>
                    <a:pt x="623887" y="474624"/>
                  </a:lnTo>
                  <a:lnTo>
                    <a:pt x="625094" y="479539"/>
                  </a:lnTo>
                  <a:lnTo>
                    <a:pt x="630580" y="480326"/>
                  </a:lnTo>
                  <a:lnTo>
                    <a:pt x="628980" y="474726"/>
                  </a:lnTo>
                  <a:lnTo>
                    <a:pt x="633780" y="471538"/>
                  </a:lnTo>
                  <a:close/>
                </a:path>
                <a:path w="1329690" h="1044575">
                  <a:moveTo>
                    <a:pt x="657275" y="728395"/>
                  </a:moveTo>
                  <a:lnTo>
                    <a:pt x="651954" y="728586"/>
                  </a:lnTo>
                  <a:lnTo>
                    <a:pt x="648741" y="731316"/>
                  </a:lnTo>
                  <a:lnTo>
                    <a:pt x="656158" y="733679"/>
                  </a:lnTo>
                  <a:lnTo>
                    <a:pt x="657275" y="728395"/>
                  </a:lnTo>
                  <a:close/>
                </a:path>
                <a:path w="1329690" h="1044575">
                  <a:moveTo>
                    <a:pt x="691095" y="620166"/>
                  </a:moveTo>
                  <a:lnTo>
                    <a:pt x="686523" y="614591"/>
                  </a:lnTo>
                  <a:lnTo>
                    <a:pt x="678510" y="614997"/>
                  </a:lnTo>
                  <a:lnTo>
                    <a:pt x="676935" y="622579"/>
                  </a:lnTo>
                  <a:lnTo>
                    <a:pt x="679551" y="630783"/>
                  </a:lnTo>
                  <a:lnTo>
                    <a:pt x="684123" y="632980"/>
                  </a:lnTo>
                  <a:lnTo>
                    <a:pt x="683158" y="627405"/>
                  </a:lnTo>
                  <a:lnTo>
                    <a:pt x="687717" y="623785"/>
                  </a:lnTo>
                  <a:lnTo>
                    <a:pt x="691095" y="620166"/>
                  </a:lnTo>
                  <a:close/>
                </a:path>
                <a:path w="1329690" h="1044575">
                  <a:moveTo>
                    <a:pt x="692124" y="31165"/>
                  </a:moveTo>
                  <a:lnTo>
                    <a:pt x="691324" y="26365"/>
                  </a:lnTo>
                  <a:lnTo>
                    <a:pt x="679335" y="27965"/>
                  </a:lnTo>
                  <a:lnTo>
                    <a:pt x="678535" y="27965"/>
                  </a:lnTo>
                  <a:lnTo>
                    <a:pt x="672007" y="30607"/>
                  </a:lnTo>
                  <a:lnTo>
                    <a:pt x="677837" y="32258"/>
                  </a:lnTo>
                  <a:lnTo>
                    <a:pt x="687412" y="32575"/>
                  </a:lnTo>
                  <a:lnTo>
                    <a:pt x="692124" y="31165"/>
                  </a:lnTo>
                  <a:close/>
                </a:path>
                <a:path w="1329690" h="1044575">
                  <a:moveTo>
                    <a:pt x="701713" y="1034186"/>
                  </a:moveTo>
                  <a:lnTo>
                    <a:pt x="694512" y="1035786"/>
                  </a:lnTo>
                  <a:lnTo>
                    <a:pt x="690524" y="1037374"/>
                  </a:lnTo>
                  <a:lnTo>
                    <a:pt x="692924" y="1044575"/>
                  </a:lnTo>
                  <a:lnTo>
                    <a:pt x="698512" y="1042974"/>
                  </a:lnTo>
                  <a:lnTo>
                    <a:pt x="696112" y="1038974"/>
                  </a:lnTo>
                  <a:lnTo>
                    <a:pt x="701713" y="1034186"/>
                  </a:lnTo>
                  <a:close/>
                </a:path>
                <a:path w="1329690" h="1044575">
                  <a:moveTo>
                    <a:pt x="705700" y="987031"/>
                  </a:moveTo>
                  <a:lnTo>
                    <a:pt x="696912" y="987031"/>
                  </a:lnTo>
                  <a:lnTo>
                    <a:pt x="699312" y="991819"/>
                  </a:lnTo>
                  <a:lnTo>
                    <a:pt x="694512" y="999020"/>
                  </a:lnTo>
                  <a:lnTo>
                    <a:pt x="703313" y="998220"/>
                  </a:lnTo>
                  <a:lnTo>
                    <a:pt x="701713" y="994219"/>
                  </a:lnTo>
                  <a:lnTo>
                    <a:pt x="705700" y="987031"/>
                  </a:lnTo>
                  <a:close/>
                </a:path>
                <a:path w="1329690" h="1044575">
                  <a:moveTo>
                    <a:pt x="713701" y="967841"/>
                  </a:moveTo>
                  <a:lnTo>
                    <a:pt x="707301" y="969441"/>
                  </a:lnTo>
                  <a:lnTo>
                    <a:pt x="703313" y="971042"/>
                  </a:lnTo>
                  <a:lnTo>
                    <a:pt x="705700" y="978242"/>
                  </a:lnTo>
                  <a:lnTo>
                    <a:pt x="711301" y="976642"/>
                  </a:lnTo>
                  <a:lnTo>
                    <a:pt x="708101" y="972642"/>
                  </a:lnTo>
                  <a:lnTo>
                    <a:pt x="713701" y="967841"/>
                  </a:lnTo>
                  <a:close/>
                </a:path>
                <a:path w="1329690" h="1044575">
                  <a:moveTo>
                    <a:pt x="733018" y="857681"/>
                  </a:moveTo>
                  <a:lnTo>
                    <a:pt x="727290" y="858354"/>
                  </a:lnTo>
                  <a:lnTo>
                    <a:pt x="729195" y="865327"/>
                  </a:lnTo>
                  <a:lnTo>
                    <a:pt x="732383" y="862545"/>
                  </a:lnTo>
                  <a:lnTo>
                    <a:pt x="733018" y="857681"/>
                  </a:lnTo>
                  <a:close/>
                </a:path>
                <a:path w="1329690" h="1044575">
                  <a:moveTo>
                    <a:pt x="776630" y="565035"/>
                  </a:moveTo>
                  <a:lnTo>
                    <a:pt x="771842" y="563245"/>
                  </a:lnTo>
                  <a:lnTo>
                    <a:pt x="766749" y="562343"/>
                  </a:lnTo>
                  <a:lnTo>
                    <a:pt x="771245" y="565035"/>
                  </a:lnTo>
                  <a:lnTo>
                    <a:pt x="776630" y="565035"/>
                  </a:lnTo>
                  <a:close/>
                </a:path>
                <a:path w="1329690" h="1044575">
                  <a:moveTo>
                    <a:pt x="781634" y="771245"/>
                  </a:moveTo>
                  <a:lnTo>
                    <a:pt x="775233" y="772833"/>
                  </a:lnTo>
                  <a:lnTo>
                    <a:pt x="771245" y="774433"/>
                  </a:lnTo>
                  <a:lnTo>
                    <a:pt x="773633" y="781634"/>
                  </a:lnTo>
                  <a:lnTo>
                    <a:pt x="779233" y="780034"/>
                  </a:lnTo>
                  <a:lnTo>
                    <a:pt x="776033" y="776033"/>
                  </a:lnTo>
                  <a:lnTo>
                    <a:pt x="781634" y="771245"/>
                  </a:lnTo>
                  <a:close/>
                </a:path>
                <a:path w="1329690" h="1044575">
                  <a:moveTo>
                    <a:pt x="788162" y="8001"/>
                  </a:moveTo>
                  <a:lnTo>
                    <a:pt x="782434" y="1587"/>
                  </a:lnTo>
                  <a:lnTo>
                    <a:pt x="784339" y="15417"/>
                  </a:lnTo>
                  <a:lnTo>
                    <a:pt x="787527" y="15074"/>
                  </a:lnTo>
                  <a:lnTo>
                    <a:pt x="788162" y="8001"/>
                  </a:lnTo>
                  <a:close/>
                </a:path>
                <a:path w="1329690" h="1044575">
                  <a:moveTo>
                    <a:pt x="846353" y="885685"/>
                  </a:moveTo>
                  <a:lnTo>
                    <a:pt x="838377" y="881532"/>
                  </a:lnTo>
                  <a:lnTo>
                    <a:pt x="838936" y="889508"/>
                  </a:lnTo>
                  <a:lnTo>
                    <a:pt x="844067" y="889622"/>
                  </a:lnTo>
                  <a:lnTo>
                    <a:pt x="846353" y="885685"/>
                  </a:lnTo>
                  <a:close/>
                </a:path>
                <a:path w="1329690" h="1044575">
                  <a:moveTo>
                    <a:pt x="862063" y="811898"/>
                  </a:moveTo>
                  <a:lnTo>
                    <a:pt x="856856" y="812203"/>
                  </a:lnTo>
                  <a:lnTo>
                    <a:pt x="852398" y="816394"/>
                  </a:lnTo>
                  <a:lnTo>
                    <a:pt x="858354" y="819988"/>
                  </a:lnTo>
                  <a:lnTo>
                    <a:pt x="862063" y="811898"/>
                  </a:lnTo>
                  <a:close/>
                </a:path>
                <a:path w="1329690" h="1044575">
                  <a:moveTo>
                    <a:pt x="870343" y="931887"/>
                  </a:moveTo>
                  <a:lnTo>
                    <a:pt x="869543" y="927087"/>
                  </a:lnTo>
                  <a:lnTo>
                    <a:pt x="862355" y="930287"/>
                  </a:lnTo>
                  <a:lnTo>
                    <a:pt x="860755" y="934275"/>
                  </a:lnTo>
                  <a:lnTo>
                    <a:pt x="861555" y="939876"/>
                  </a:lnTo>
                  <a:lnTo>
                    <a:pt x="868743" y="936675"/>
                  </a:lnTo>
                  <a:lnTo>
                    <a:pt x="870343" y="931887"/>
                  </a:lnTo>
                  <a:close/>
                </a:path>
                <a:path w="1329690" h="1044575">
                  <a:moveTo>
                    <a:pt x="882180" y="143560"/>
                  </a:moveTo>
                  <a:lnTo>
                    <a:pt x="877531" y="146253"/>
                  </a:lnTo>
                  <a:lnTo>
                    <a:pt x="873417" y="150291"/>
                  </a:lnTo>
                  <a:lnTo>
                    <a:pt x="869149" y="153441"/>
                  </a:lnTo>
                  <a:lnTo>
                    <a:pt x="867867" y="154787"/>
                  </a:lnTo>
                  <a:lnTo>
                    <a:pt x="872744" y="153441"/>
                  </a:lnTo>
                  <a:lnTo>
                    <a:pt x="877989" y="154343"/>
                  </a:lnTo>
                  <a:lnTo>
                    <a:pt x="881735" y="148653"/>
                  </a:lnTo>
                  <a:lnTo>
                    <a:pt x="882180" y="143560"/>
                  </a:lnTo>
                  <a:close/>
                </a:path>
                <a:path w="1329690" h="1044575">
                  <a:moveTo>
                    <a:pt x="887120" y="826389"/>
                  </a:moveTo>
                  <a:lnTo>
                    <a:pt x="881532" y="821588"/>
                  </a:lnTo>
                  <a:lnTo>
                    <a:pt x="877531" y="825588"/>
                  </a:lnTo>
                  <a:lnTo>
                    <a:pt x="882332" y="827989"/>
                  </a:lnTo>
                  <a:lnTo>
                    <a:pt x="879932" y="834377"/>
                  </a:lnTo>
                  <a:lnTo>
                    <a:pt x="884732" y="830376"/>
                  </a:lnTo>
                  <a:lnTo>
                    <a:pt x="887120" y="826389"/>
                  </a:lnTo>
                  <a:close/>
                </a:path>
                <a:path w="1329690" h="1044575">
                  <a:moveTo>
                    <a:pt x="891451" y="948182"/>
                  </a:moveTo>
                  <a:lnTo>
                    <a:pt x="886129" y="948372"/>
                  </a:lnTo>
                  <a:lnTo>
                    <a:pt x="882904" y="951103"/>
                  </a:lnTo>
                  <a:lnTo>
                    <a:pt x="890320" y="953465"/>
                  </a:lnTo>
                  <a:lnTo>
                    <a:pt x="891451" y="948182"/>
                  </a:lnTo>
                  <a:close/>
                </a:path>
                <a:path w="1329690" h="1044575">
                  <a:moveTo>
                    <a:pt x="952855" y="875042"/>
                  </a:moveTo>
                  <a:lnTo>
                    <a:pt x="948359" y="873201"/>
                  </a:lnTo>
                  <a:lnTo>
                    <a:pt x="943876" y="880732"/>
                  </a:lnTo>
                  <a:lnTo>
                    <a:pt x="952855" y="879716"/>
                  </a:lnTo>
                  <a:lnTo>
                    <a:pt x="952855" y="875042"/>
                  </a:lnTo>
                  <a:close/>
                </a:path>
                <a:path w="1329690" h="1044575">
                  <a:moveTo>
                    <a:pt x="956627" y="772185"/>
                  </a:moveTo>
                  <a:lnTo>
                    <a:pt x="955065" y="768845"/>
                  </a:lnTo>
                  <a:lnTo>
                    <a:pt x="951572" y="770839"/>
                  </a:lnTo>
                  <a:lnTo>
                    <a:pt x="947572" y="770445"/>
                  </a:lnTo>
                  <a:lnTo>
                    <a:pt x="943711" y="770636"/>
                  </a:lnTo>
                  <a:lnTo>
                    <a:pt x="940676" y="774433"/>
                  </a:lnTo>
                  <a:lnTo>
                    <a:pt x="946289" y="777379"/>
                  </a:lnTo>
                  <a:lnTo>
                    <a:pt x="952665" y="775830"/>
                  </a:lnTo>
                  <a:lnTo>
                    <a:pt x="956627" y="772185"/>
                  </a:lnTo>
                  <a:close/>
                </a:path>
                <a:path w="1329690" h="1044575">
                  <a:moveTo>
                    <a:pt x="993076" y="948029"/>
                  </a:moveTo>
                  <a:lnTo>
                    <a:pt x="985431" y="943876"/>
                  </a:lnTo>
                  <a:lnTo>
                    <a:pt x="987679" y="953643"/>
                  </a:lnTo>
                  <a:lnTo>
                    <a:pt x="992022" y="953160"/>
                  </a:lnTo>
                  <a:lnTo>
                    <a:pt x="993076" y="948029"/>
                  </a:lnTo>
                  <a:close/>
                </a:path>
                <a:path w="1329690" h="1044575">
                  <a:moveTo>
                    <a:pt x="1011008" y="39954"/>
                  </a:moveTo>
                  <a:lnTo>
                    <a:pt x="1005128" y="43383"/>
                  </a:lnTo>
                  <a:lnTo>
                    <a:pt x="999413" y="46951"/>
                  </a:lnTo>
                  <a:lnTo>
                    <a:pt x="993698" y="49618"/>
                  </a:lnTo>
                  <a:lnTo>
                    <a:pt x="987831" y="50342"/>
                  </a:lnTo>
                  <a:lnTo>
                    <a:pt x="992619" y="54343"/>
                  </a:lnTo>
                  <a:lnTo>
                    <a:pt x="990219" y="59931"/>
                  </a:lnTo>
                  <a:lnTo>
                    <a:pt x="994219" y="63931"/>
                  </a:lnTo>
                  <a:lnTo>
                    <a:pt x="996505" y="55245"/>
                  </a:lnTo>
                  <a:lnTo>
                    <a:pt x="1003515" y="50749"/>
                  </a:lnTo>
                  <a:lnTo>
                    <a:pt x="1010069" y="46850"/>
                  </a:lnTo>
                  <a:lnTo>
                    <a:pt x="1011008" y="39954"/>
                  </a:lnTo>
                  <a:close/>
                </a:path>
                <a:path w="1329690" h="1044575">
                  <a:moveTo>
                    <a:pt x="1126096" y="711301"/>
                  </a:moveTo>
                  <a:lnTo>
                    <a:pt x="1121295" y="706501"/>
                  </a:lnTo>
                  <a:lnTo>
                    <a:pt x="1116571" y="707377"/>
                  </a:lnTo>
                  <a:lnTo>
                    <a:pt x="1109306" y="705700"/>
                  </a:lnTo>
                  <a:lnTo>
                    <a:pt x="1104442" y="705827"/>
                  </a:lnTo>
                  <a:lnTo>
                    <a:pt x="1106906" y="712101"/>
                  </a:lnTo>
                  <a:lnTo>
                    <a:pt x="1110107" y="708901"/>
                  </a:lnTo>
                  <a:lnTo>
                    <a:pt x="1112507" y="712901"/>
                  </a:lnTo>
                  <a:lnTo>
                    <a:pt x="1114107" y="716889"/>
                  </a:lnTo>
                  <a:lnTo>
                    <a:pt x="1116495" y="709701"/>
                  </a:lnTo>
                  <a:lnTo>
                    <a:pt x="1126096" y="711301"/>
                  </a:lnTo>
                  <a:close/>
                </a:path>
                <a:path w="1329690" h="1044575">
                  <a:moveTo>
                    <a:pt x="1146200" y="557568"/>
                  </a:moveTo>
                  <a:lnTo>
                    <a:pt x="1143673" y="553847"/>
                  </a:lnTo>
                  <a:lnTo>
                    <a:pt x="1139558" y="554875"/>
                  </a:lnTo>
                  <a:lnTo>
                    <a:pt x="1133576" y="554850"/>
                  </a:lnTo>
                  <a:lnTo>
                    <a:pt x="1129842" y="556323"/>
                  </a:lnTo>
                  <a:lnTo>
                    <a:pt x="1132484" y="561848"/>
                  </a:lnTo>
                  <a:lnTo>
                    <a:pt x="1136256" y="559028"/>
                  </a:lnTo>
                  <a:lnTo>
                    <a:pt x="1142276" y="558444"/>
                  </a:lnTo>
                  <a:lnTo>
                    <a:pt x="1146200" y="557568"/>
                  </a:lnTo>
                  <a:close/>
                </a:path>
                <a:path w="1329690" h="1044575">
                  <a:moveTo>
                    <a:pt x="1174838" y="175818"/>
                  </a:moveTo>
                  <a:lnTo>
                    <a:pt x="1173988" y="169265"/>
                  </a:lnTo>
                  <a:lnTo>
                    <a:pt x="1172248" y="160540"/>
                  </a:lnTo>
                  <a:lnTo>
                    <a:pt x="1170800" y="155257"/>
                  </a:lnTo>
                  <a:lnTo>
                    <a:pt x="1170851" y="159042"/>
                  </a:lnTo>
                  <a:lnTo>
                    <a:pt x="1170127" y="164922"/>
                  </a:lnTo>
                  <a:lnTo>
                    <a:pt x="1168044" y="172529"/>
                  </a:lnTo>
                  <a:lnTo>
                    <a:pt x="1168374" y="177584"/>
                  </a:lnTo>
                  <a:lnTo>
                    <a:pt x="1174838" y="175818"/>
                  </a:lnTo>
                  <a:close/>
                </a:path>
                <a:path w="1329690" h="1044575">
                  <a:moveTo>
                    <a:pt x="1224394" y="98298"/>
                  </a:moveTo>
                  <a:lnTo>
                    <a:pt x="1221562" y="94767"/>
                  </a:lnTo>
                  <a:lnTo>
                    <a:pt x="1220901" y="89204"/>
                  </a:lnTo>
                  <a:lnTo>
                    <a:pt x="1219784" y="85598"/>
                  </a:lnTo>
                  <a:lnTo>
                    <a:pt x="1215605" y="87909"/>
                  </a:lnTo>
                  <a:lnTo>
                    <a:pt x="1217091" y="91897"/>
                  </a:lnTo>
                  <a:lnTo>
                    <a:pt x="1217295" y="97599"/>
                  </a:lnTo>
                  <a:lnTo>
                    <a:pt x="1218857" y="101053"/>
                  </a:lnTo>
                  <a:lnTo>
                    <a:pt x="1224394" y="98298"/>
                  </a:lnTo>
                  <a:close/>
                </a:path>
                <a:path w="1329690" h="1044575">
                  <a:moveTo>
                    <a:pt x="1285595" y="346367"/>
                  </a:moveTo>
                  <a:lnTo>
                    <a:pt x="1284338" y="338861"/>
                  </a:lnTo>
                  <a:lnTo>
                    <a:pt x="1278509" y="343331"/>
                  </a:lnTo>
                  <a:lnTo>
                    <a:pt x="1270152" y="344652"/>
                  </a:lnTo>
                  <a:lnTo>
                    <a:pt x="1263878" y="346278"/>
                  </a:lnTo>
                  <a:lnTo>
                    <a:pt x="1264348" y="351650"/>
                  </a:lnTo>
                  <a:lnTo>
                    <a:pt x="1270736" y="349084"/>
                  </a:lnTo>
                  <a:lnTo>
                    <a:pt x="1279436" y="348551"/>
                  </a:lnTo>
                  <a:lnTo>
                    <a:pt x="1285595" y="346367"/>
                  </a:lnTo>
                  <a:close/>
                </a:path>
                <a:path w="1329690" h="1044575">
                  <a:moveTo>
                    <a:pt x="1316824" y="608952"/>
                  </a:moveTo>
                  <a:lnTo>
                    <a:pt x="1314704" y="603605"/>
                  </a:lnTo>
                  <a:lnTo>
                    <a:pt x="1311986" y="601560"/>
                  </a:lnTo>
                  <a:lnTo>
                    <a:pt x="1313903" y="605802"/>
                  </a:lnTo>
                  <a:lnTo>
                    <a:pt x="1310703" y="610603"/>
                  </a:lnTo>
                  <a:lnTo>
                    <a:pt x="1305915" y="619391"/>
                  </a:lnTo>
                  <a:lnTo>
                    <a:pt x="1313103" y="614591"/>
                  </a:lnTo>
                  <a:lnTo>
                    <a:pt x="1316824" y="608952"/>
                  </a:lnTo>
                  <a:close/>
                </a:path>
                <a:path w="1329690" h="1044575">
                  <a:moveTo>
                    <a:pt x="1326540" y="705408"/>
                  </a:moveTo>
                  <a:lnTo>
                    <a:pt x="1321892" y="708101"/>
                  </a:lnTo>
                  <a:lnTo>
                    <a:pt x="1318107" y="712482"/>
                  </a:lnTo>
                  <a:lnTo>
                    <a:pt x="1313802" y="715594"/>
                  </a:lnTo>
                  <a:lnTo>
                    <a:pt x="1312341" y="716749"/>
                  </a:lnTo>
                  <a:lnTo>
                    <a:pt x="1317104" y="715289"/>
                  </a:lnTo>
                  <a:lnTo>
                    <a:pt x="1322349" y="716191"/>
                  </a:lnTo>
                  <a:lnTo>
                    <a:pt x="1326095" y="710501"/>
                  </a:lnTo>
                  <a:lnTo>
                    <a:pt x="1326540" y="705408"/>
                  </a:lnTo>
                  <a:close/>
                </a:path>
                <a:path w="1329690" h="1044575">
                  <a:moveTo>
                    <a:pt x="1329093" y="736079"/>
                  </a:moveTo>
                  <a:lnTo>
                    <a:pt x="1325626" y="732180"/>
                  </a:lnTo>
                  <a:lnTo>
                    <a:pt x="1322997" y="726478"/>
                  </a:lnTo>
                  <a:lnTo>
                    <a:pt x="1320215" y="722591"/>
                  </a:lnTo>
                  <a:lnTo>
                    <a:pt x="1316304" y="724090"/>
                  </a:lnTo>
                  <a:lnTo>
                    <a:pt x="1318755" y="728205"/>
                  </a:lnTo>
                  <a:lnTo>
                    <a:pt x="1320292" y="734275"/>
                  </a:lnTo>
                  <a:lnTo>
                    <a:pt x="1323047" y="738251"/>
                  </a:lnTo>
                  <a:lnTo>
                    <a:pt x="1329093" y="73607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812806" y="8807195"/>
              <a:ext cx="1183005" cy="1113790"/>
            </a:xfrm>
            <a:custGeom>
              <a:avLst/>
              <a:gdLst/>
              <a:ahLst/>
              <a:cxnLst/>
              <a:rect l="l" t="t" r="r" b="b"/>
              <a:pathLst>
                <a:path w="1183005" h="1113790">
                  <a:moveTo>
                    <a:pt x="11188" y="71932"/>
                  </a:moveTo>
                  <a:lnTo>
                    <a:pt x="7988" y="71132"/>
                  </a:lnTo>
                  <a:lnTo>
                    <a:pt x="5588" y="70332"/>
                  </a:lnTo>
                  <a:lnTo>
                    <a:pt x="2400" y="69532"/>
                  </a:lnTo>
                  <a:lnTo>
                    <a:pt x="800" y="74320"/>
                  </a:lnTo>
                  <a:lnTo>
                    <a:pt x="0" y="77520"/>
                  </a:lnTo>
                  <a:lnTo>
                    <a:pt x="3200" y="78320"/>
                  </a:lnTo>
                  <a:lnTo>
                    <a:pt x="5588" y="79121"/>
                  </a:lnTo>
                  <a:lnTo>
                    <a:pt x="8788" y="79921"/>
                  </a:lnTo>
                  <a:lnTo>
                    <a:pt x="9588" y="77520"/>
                  </a:lnTo>
                  <a:lnTo>
                    <a:pt x="10388" y="74320"/>
                  </a:lnTo>
                  <a:lnTo>
                    <a:pt x="11188" y="71932"/>
                  </a:lnTo>
                  <a:close/>
                </a:path>
                <a:path w="1183005" h="1113790">
                  <a:moveTo>
                    <a:pt x="106337" y="768934"/>
                  </a:moveTo>
                  <a:lnTo>
                    <a:pt x="99898" y="768845"/>
                  </a:lnTo>
                  <a:lnTo>
                    <a:pt x="100495" y="772985"/>
                  </a:lnTo>
                  <a:lnTo>
                    <a:pt x="98094" y="777938"/>
                  </a:lnTo>
                  <a:lnTo>
                    <a:pt x="97205" y="781545"/>
                  </a:lnTo>
                  <a:lnTo>
                    <a:pt x="102298" y="781634"/>
                  </a:lnTo>
                  <a:lnTo>
                    <a:pt x="103047" y="777494"/>
                  </a:lnTo>
                  <a:lnTo>
                    <a:pt x="105892" y="772541"/>
                  </a:lnTo>
                  <a:lnTo>
                    <a:pt x="106337" y="768934"/>
                  </a:lnTo>
                  <a:close/>
                </a:path>
                <a:path w="1183005" h="1113790">
                  <a:moveTo>
                    <a:pt x="152641" y="95910"/>
                  </a:moveTo>
                  <a:lnTo>
                    <a:pt x="145453" y="92710"/>
                  </a:lnTo>
                  <a:lnTo>
                    <a:pt x="143052" y="97497"/>
                  </a:lnTo>
                  <a:lnTo>
                    <a:pt x="147853" y="98298"/>
                  </a:lnTo>
                  <a:lnTo>
                    <a:pt x="147853" y="104698"/>
                  </a:lnTo>
                  <a:lnTo>
                    <a:pt x="151841" y="99898"/>
                  </a:lnTo>
                  <a:lnTo>
                    <a:pt x="152641" y="95910"/>
                  </a:lnTo>
                  <a:close/>
                </a:path>
                <a:path w="1183005" h="1113790">
                  <a:moveTo>
                    <a:pt x="191274" y="724103"/>
                  </a:moveTo>
                  <a:lnTo>
                    <a:pt x="184619" y="722490"/>
                  </a:lnTo>
                  <a:lnTo>
                    <a:pt x="181610" y="728484"/>
                  </a:lnTo>
                  <a:lnTo>
                    <a:pt x="178523" y="736879"/>
                  </a:lnTo>
                  <a:lnTo>
                    <a:pt x="177088" y="742276"/>
                  </a:lnTo>
                  <a:lnTo>
                    <a:pt x="179019" y="739279"/>
                  </a:lnTo>
                  <a:lnTo>
                    <a:pt x="182702" y="734517"/>
                  </a:lnTo>
                  <a:lnTo>
                    <a:pt x="188709" y="728789"/>
                  </a:lnTo>
                  <a:lnTo>
                    <a:pt x="191274" y="724103"/>
                  </a:lnTo>
                  <a:close/>
                </a:path>
                <a:path w="1183005" h="1113790">
                  <a:moveTo>
                    <a:pt x="198996" y="529082"/>
                  </a:moveTo>
                  <a:lnTo>
                    <a:pt x="192328" y="528447"/>
                  </a:lnTo>
                  <a:lnTo>
                    <a:pt x="184619" y="525183"/>
                  </a:lnTo>
                  <a:lnTo>
                    <a:pt x="178092" y="524471"/>
                  </a:lnTo>
                  <a:lnTo>
                    <a:pt x="175018" y="531482"/>
                  </a:lnTo>
                  <a:lnTo>
                    <a:pt x="182587" y="529869"/>
                  </a:lnTo>
                  <a:lnTo>
                    <a:pt x="190614" y="532371"/>
                  </a:lnTo>
                  <a:lnTo>
                    <a:pt x="196824" y="533844"/>
                  </a:lnTo>
                  <a:lnTo>
                    <a:pt x="198996" y="529082"/>
                  </a:lnTo>
                  <a:close/>
                </a:path>
                <a:path w="1183005" h="1113790">
                  <a:moveTo>
                    <a:pt x="244957" y="106299"/>
                  </a:moveTo>
                  <a:lnTo>
                    <a:pt x="244132" y="101650"/>
                  </a:lnTo>
                  <a:lnTo>
                    <a:pt x="238963" y="103898"/>
                  </a:lnTo>
                  <a:lnTo>
                    <a:pt x="242785" y="109740"/>
                  </a:lnTo>
                  <a:lnTo>
                    <a:pt x="244957" y="106299"/>
                  </a:lnTo>
                  <a:close/>
                </a:path>
                <a:path w="1183005" h="1113790">
                  <a:moveTo>
                    <a:pt x="275729" y="131076"/>
                  </a:moveTo>
                  <a:lnTo>
                    <a:pt x="268528" y="127876"/>
                  </a:lnTo>
                  <a:lnTo>
                    <a:pt x="266128" y="132664"/>
                  </a:lnTo>
                  <a:lnTo>
                    <a:pt x="270929" y="134264"/>
                  </a:lnTo>
                  <a:lnTo>
                    <a:pt x="270929" y="140665"/>
                  </a:lnTo>
                  <a:lnTo>
                    <a:pt x="274929" y="135064"/>
                  </a:lnTo>
                  <a:lnTo>
                    <a:pt x="275729" y="131076"/>
                  </a:lnTo>
                  <a:close/>
                </a:path>
                <a:path w="1183005" h="1113790">
                  <a:moveTo>
                    <a:pt x="286118" y="907110"/>
                  </a:moveTo>
                  <a:lnTo>
                    <a:pt x="284518" y="901522"/>
                  </a:lnTo>
                  <a:lnTo>
                    <a:pt x="277787" y="908138"/>
                  </a:lnTo>
                  <a:lnTo>
                    <a:pt x="269036" y="908913"/>
                  </a:lnTo>
                  <a:lnTo>
                    <a:pt x="261023" y="909383"/>
                  </a:lnTo>
                  <a:lnTo>
                    <a:pt x="256540" y="915098"/>
                  </a:lnTo>
                  <a:lnTo>
                    <a:pt x="263245" y="914323"/>
                  </a:lnTo>
                  <a:lnTo>
                    <a:pt x="270027" y="913701"/>
                  </a:lnTo>
                  <a:lnTo>
                    <a:pt x="276656" y="913980"/>
                  </a:lnTo>
                  <a:lnTo>
                    <a:pt x="282917" y="915898"/>
                  </a:lnTo>
                  <a:lnTo>
                    <a:pt x="280517" y="910310"/>
                  </a:lnTo>
                  <a:lnTo>
                    <a:pt x="286118" y="907110"/>
                  </a:lnTo>
                  <a:close/>
                </a:path>
                <a:path w="1183005" h="1113790">
                  <a:moveTo>
                    <a:pt x="304495" y="276529"/>
                  </a:moveTo>
                  <a:lnTo>
                    <a:pt x="295706" y="277329"/>
                  </a:lnTo>
                  <a:lnTo>
                    <a:pt x="289217" y="280365"/>
                  </a:lnTo>
                  <a:lnTo>
                    <a:pt x="288112" y="286016"/>
                  </a:lnTo>
                  <a:lnTo>
                    <a:pt x="289407" y="289128"/>
                  </a:lnTo>
                  <a:lnTo>
                    <a:pt x="290106" y="284518"/>
                  </a:lnTo>
                  <a:lnTo>
                    <a:pt x="295706" y="282117"/>
                  </a:lnTo>
                  <a:lnTo>
                    <a:pt x="304495" y="276529"/>
                  </a:lnTo>
                  <a:close/>
                </a:path>
                <a:path w="1183005" h="1113790">
                  <a:moveTo>
                    <a:pt x="333273" y="6388"/>
                  </a:moveTo>
                  <a:lnTo>
                    <a:pt x="329272" y="4800"/>
                  </a:lnTo>
                  <a:lnTo>
                    <a:pt x="329272" y="1600"/>
                  </a:lnTo>
                  <a:lnTo>
                    <a:pt x="326072" y="0"/>
                  </a:lnTo>
                  <a:lnTo>
                    <a:pt x="320675" y="3136"/>
                  </a:lnTo>
                  <a:lnTo>
                    <a:pt x="322478" y="7086"/>
                  </a:lnTo>
                  <a:lnTo>
                    <a:pt x="327875" y="9105"/>
                  </a:lnTo>
                  <a:lnTo>
                    <a:pt x="333273" y="6388"/>
                  </a:lnTo>
                  <a:close/>
                </a:path>
                <a:path w="1183005" h="1113790">
                  <a:moveTo>
                    <a:pt x="350304" y="188658"/>
                  </a:moveTo>
                  <a:lnTo>
                    <a:pt x="345249" y="187820"/>
                  </a:lnTo>
                  <a:lnTo>
                    <a:pt x="341198" y="184950"/>
                  </a:lnTo>
                  <a:lnTo>
                    <a:pt x="334962" y="188315"/>
                  </a:lnTo>
                  <a:lnTo>
                    <a:pt x="331876" y="192417"/>
                  </a:lnTo>
                  <a:lnTo>
                    <a:pt x="337261" y="191808"/>
                  </a:lnTo>
                  <a:lnTo>
                    <a:pt x="343014" y="190068"/>
                  </a:lnTo>
                  <a:lnTo>
                    <a:pt x="348449" y="189217"/>
                  </a:lnTo>
                  <a:lnTo>
                    <a:pt x="350304" y="188658"/>
                  </a:lnTo>
                  <a:close/>
                </a:path>
                <a:path w="1183005" h="1113790">
                  <a:moveTo>
                    <a:pt x="352653" y="169532"/>
                  </a:moveTo>
                  <a:lnTo>
                    <a:pt x="352425" y="164769"/>
                  </a:lnTo>
                  <a:lnTo>
                    <a:pt x="346049" y="163842"/>
                  </a:lnTo>
                  <a:lnTo>
                    <a:pt x="347141" y="168935"/>
                  </a:lnTo>
                  <a:lnTo>
                    <a:pt x="346354" y="175221"/>
                  </a:lnTo>
                  <a:lnTo>
                    <a:pt x="346621" y="180022"/>
                  </a:lnTo>
                  <a:lnTo>
                    <a:pt x="350850" y="180619"/>
                  </a:lnTo>
                  <a:lnTo>
                    <a:pt x="350774" y="175641"/>
                  </a:lnTo>
                  <a:lnTo>
                    <a:pt x="352653" y="169532"/>
                  </a:lnTo>
                  <a:close/>
                </a:path>
                <a:path w="1183005" h="1113790">
                  <a:moveTo>
                    <a:pt x="417677" y="144094"/>
                  </a:moveTo>
                  <a:lnTo>
                    <a:pt x="412394" y="144653"/>
                  </a:lnTo>
                  <a:lnTo>
                    <a:pt x="408457" y="148361"/>
                  </a:lnTo>
                  <a:lnTo>
                    <a:pt x="413283" y="146761"/>
                  </a:lnTo>
                  <a:lnTo>
                    <a:pt x="417677" y="144094"/>
                  </a:lnTo>
                  <a:close/>
                </a:path>
                <a:path w="1183005" h="1113790">
                  <a:moveTo>
                    <a:pt x="421754" y="65354"/>
                  </a:moveTo>
                  <a:lnTo>
                    <a:pt x="414782" y="68732"/>
                  </a:lnTo>
                  <a:lnTo>
                    <a:pt x="417703" y="72999"/>
                  </a:lnTo>
                  <a:lnTo>
                    <a:pt x="421386" y="69329"/>
                  </a:lnTo>
                  <a:lnTo>
                    <a:pt x="421754" y="65354"/>
                  </a:lnTo>
                  <a:close/>
                </a:path>
                <a:path w="1183005" h="1113790">
                  <a:moveTo>
                    <a:pt x="425170" y="404406"/>
                  </a:moveTo>
                  <a:lnTo>
                    <a:pt x="420801" y="405231"/>
                  </a:lnTo>
                  <a:lnTo>
                    <a:pt x="415391" y="403199"/>
                  </a:lnTo>
                  <a:lnTo>
                    <a:pt x="411467" y="402374"/>
                  </a:lnTo>
                  <a:lnTo>
                    <a:pt x="411594" y="406806"/>
                  </a:lnTo>
                  <a:lnTo>
                    <a:pt x="415505" y="407327"/>
                  </a:lnTo>
                  <a:lnTo>
                    <a:pt x="420776" y="409803"/>
                  </a:lnTo>
                  <a:lnTo>
                    <a:pt x="424853" y="410171"/>
                  </a:lnTo>
                  <a:lnTo>
                    <a:pt x="425170" y="404406"/>
                  </a:lnTo>
                  <a:close/>
                </a:path>
                <a:path w="1183005" h="1113790">
                  <a:moveTo>
                    <a:pt x="441413" y="1037247"/>
                  </a:moveTo>
                  <a:lnTo>
                    <a:pt x="438569" y="1036078"/>
                  </a:lnTo>
                  <a:lnTo>
                    <a:pt x="434213" y="1041971"/>
                  </a:lnTo>
                  <a:lnTo>
                    <a:pt x="435571" y="1050175"/>
                  </a:lnTo>
                  <a:lnTo>
                    <a:pt x="441413" y="1037247"/>
                  </a:lnTo>
                  <a:close/>
                </a:path>
                <a:path w="1183005" h="1113790">
                  <a:moveTo>
                    <a:pt x="441756" y="168529"/>
                  </a:moveTo>
                  <a:lnTo>
                    <a:pt x="436372" y="169430"/>
                  </a:lnTo>
                  <a:lnTo>
                    <a:pt x="432765" y="173024"/>
                  </a:lnTo>
                  <a:lnTo>
                    <a:pt x="437565" y="171234"/>
                  </a:lnTo>
                  <a:lnTo>
                    <a:pt x="441756" y="168529"/>
                  </a:lnTo>
                  <a:close/>
                </a:path>
                <a:path w="1183005" h="1113790">
                  <a:moveTo>
                    <a:pt x="442214" y="878382"/>
                  </a:moveTo>
                  <a:lnTo>
                    <a:pt x="437159" y="877544"/>
                  </a:lnTo>
                  <a:lnTo>
                    <a:pt x="433108" y="874674"/>
                  </a:lnTo>
                  <a:lnTo>
                    <a:pt x="426872" y="878039"/>
                  </a:lnTo>
                  <a:lnTo>
                    <a:pt x="423786" y="882142"/>
                  </a:lnTo>
                  <a:lnTo>
                    <a:pt x="429171" y="881532"/>
                  </a:lnTo>
                  <a:lnTo>
                    <a:pt x="434911" y="879792"/>
                  </a:lnTo>
                  <a:lnTo>
                    <a:pt x="440359" y="878941"/>
                  </a:lnTo>
                  <a:lnTo>
                    <a:pt x="442214" y="878382"/>
                  </a:lnTo>
                  <a:close/>
                </a:path>
                <a:path w="1183005" h="1113790">
                  <a:moveTo>
                    <a:pt x="488911" y="278130"/>
                  </a:moveTo>
                  <a:lnTo>
                    <a:pt x="484124" y="276326"/>
                  </a:lnTo>
                  <a:lnTo>
                    <a:pt x="479018" y="275424"/>
                  </a:lnTo>
                  <a:lnTo>
                    <a:pt x="483514" y="278130"/>
                  </a:lnTo>
                  <a:lnTo>
                    <a:pt x="488911" y="278130"/>
                  </a:lnTo>
                  <a:close/>
                </a:path>
                <a:path w="1183005" h="1113790">
                  <a:moveTo>
                    <a:pt x="527481" y="284518"/>
                  </a:moveTo>
                  <a:lnTo>
                    <a:pt x="522681" y="286118"/>
                  </a:lnTo>
                  <a:lnTo>
                    <a:pt x="522681" y="282117"/>
                  </a:lnTo>
                  <a:lnTo>
                    <a:pt x="523481" y="277329"/>
                  </a:lnTo>
                  <a:lnTo>
                    <a:pt x="517080" y="282117"/>
                  </a:lnTo>
                  <a:lnTo>
                    <a:pt x="509892" y="276529"/>
                  </a:lnTo>
                  <a:lnTo>
                    <a:pt x="511492" y="282917"/>
                  </a:lnTo>
                  <a:lnTo>
                    <a:pt x="516242" y="284187"/>
                  </a:lnTo>
                  <a:lnTo>
                    <a:pt x="521881" y="288810"/>
                  </a:lnTo>
                  <a:lnTo>
                    <a:pt x="526326" y="290906"/>
                  </a:lnTo>
                  <a:lnTo>
                    <a:pt x="527481" y="284518"/>
                  </a:lnTo>
                  <a:close/>
                </a:path>
                <a:path w="1183005" h="1113790">
                  <a:moveTo>
                    <a:pt x="547636" y="1074000"/>
                  </a:moveTo>
                  <a:lnTo>
                    <a:pt x="543458" y="1070152"/>
                  </a:lnTo>
                  <a:lnTo>
                    <a:pt x="535089" y="1065707"/>
                  </a:lnTo>
                  <a:lnTo>
                    <a:pt x="529869" y="1064552"/>
                  </a:lnTo>
                  <a:lnTo>
                    <a:pt x="528269" y="1069352"/>
                  </a:lnTo>
                  <a:lnTo>
                    <a:pt x="539457" y="1073353"/>
                  </a:lnTo>
                  <a:lnTo>
                    <a:pt x="540258" y="1073353"/>
                  </a:lnTo>
                  <a:lnTo>
                    <a:pt x="547636" y="1074000"/>
                  </a:lnTo>
                  <a:close/>
                </a:path>
                <a:path w="1183005" h="1113790">
                  <a:moveTo>
                    <a:pt x="551446" y="101498"/>
                  </a:moveTo>
                  <a:lnTo>
                    <a:pt x="550646" y="96697"/>
                  </a:lnTo>
                  <a:lnTo>
                    <a:pt x="543458" y="99898"/>
                  </a:lnTo>
                  <a:lnTo>
                    <a:pt x="541858" y="103898"/>
                  </a:lnTo>
                  <a:lnTo>
                    <a:pt x="542658" y="109486"/>
                  </a:lnTo>
                  <a:lnTo>
                    <a:pt x="549859" y="106299"/>
                  </a:lnTo>
                  <a:lnTo>
                    <a:pt x="551446" y="101498"/>
                  </a:lnTo>
                  <a:close/>
                </a:path>
                <a:path w="1183005" h="1113790">
                  <a:moveTo>
                    <a:pt x="558647" y="310896"/>
                  </a:moveTo>
                  <a:lnTo>
                    <a:pt x="555447" y="306895"/>
                  </a:lnTo>
                  <a:lnTo>
                    <a:pt x="553046" y="300507"/>
                  </a:lnTo>
                  <a:lnTo>
                    <a:pt x="548259" y="302107"/>
                  </a:lnTo>
                  <a:lnTo>
                    <a:pt x="551446" y="306095"/>
                  </a:lnTo>
                  <a:lnTo>
                    <a:pt x="553847" y="312496"/>
                  </a:lnTo>
                  <a:lnTo>
                    <a:pt x="558647" y="310896"/>
                  </a:lnTo>
                  <a:close/>
                </a:path>
                <a:path w="1183005" h="1113790">
                  <a:moveTo>
                    <a:pt x="565035" y="122275"/>
                  </a:moveTo>
                  <a:lnTo>
                    <a:pt x="561835" y="118287"/>
                  </a:lnTo>
                  <a:lnTo>
                    <a:pt x="559447" y="111086"/>
                  </a:lnTo>
                  <a:lnTo>
                    <a:pt x="554647" y="113487"/>
                  </a:lnTo>
                  <a:lnTo>
                    <a:pt x="557847" y="117487"/>
                  </a:lnTo>
                  <a:lnTo>
                    <a:pt x="560247" y="123875"/>
                  </a:lnTo>
                  <a:lnTo>
                    <a:pt x="565035" y="122275"/>
                  </a:lnTo>
                  <a:close/>
                </a:path>
                <a:path w="1183005" h="1113790">
                  <a:moveTo>
                    <a:pt x="568236" y="214185"/>
                  </a:moveTo>
                  <a:lnTo>
                    <a:pt x="561047" y="217385"/>
                  </a:lnTo>
                  <a:lnTo>
                    <a:pt x="559447" y="221386"/>
                  </a:lnTo>
                  <a:lnTo>
                    <a:pt x="560247" y="226974"/>
                  </a:lnTo>
                  <a:lnTo>
                    <a:pt x="566635" y="223774"/>
                  </a:lnTo>
                  <a:lnTo>
                    <a:pt x="568236" y="218986"/>
                  </a:lnTo>
                  <a:lnTo>
                    <a:pt x="568236" y="214185"/>
                  </a:lnTo>
                  <a:close/>
                </a:path>
                <a:path w="1183005" h="1113790">
                  <a:moveTo>
                    <a:pt x="577024" y="245364"/>
                  </a:moveTo>
                  <a:lnTo>
                    <a:pt x="576224" y="237363"/>
                  </a:lnTo>
                  <a:lnTo>
                    <a:pt x="571436" y="238963"/>
                  </a:lnTo>
                  <a:lnTo>
                    <a:pt x="563435" y="234962"/>
                  </a:lnTo>
                  <a:lnTo>
                    <a:pt x="564235" y="242963"/>
                  </a:lnTo>
                  <a:lnTo>
                    <a:pt x="569036" y="241363"/>
                  </a:lnTo>
                  <a:lnTo>
                    <a:pt x="577024" y="245364"/>
                  </a:lnTo>
                  <a:close/>
                </a:path>
                <a:path w="1183005" h="1113790">
                  <a:moveTo>
                    <a:pt x="586854" y="159270"/>
                  </a:moveTo>
                  <a:lnTo>
                    <a:pt x="581825" y="155041"/>
                  </a:lnTo>
                  <a:lnTo>
                    <a:pt x="581025" y="155041"/>
                  </a:lnTo>
                  <a:lnTo>
                    <a:pt x="580224" y="159042"/>
                  </a:lnTo>
                  <a:lnTo>
                    <a:pt x="572046" y="165608"/>
                  </a:lnTo>
                  <a:lnTo>
                    <a:pt x="578929" y="164236"/>
                  </a:lnTo>
                  <a:lnTo>
                    <a:pt x="586854" y="159270"/>
                  </a:lnTo>
                  <a:close/>
                </a:path>
                <a:path w="1183005" h="1113790">
                  <a:moveTo>
                    <a:pt x="587222" y="350850"/>
                  </a:moveTo>
                  <a:lnTo>
                    <a:pt x="582422" y="349059"/>
                  </a:lnTo>
                  <a:lnTo>
                    <a:pt x="577329" y="348157"/>
                  </a:lnTo>
                  <a:lnTo>
                    <a:pt x="581825" y="350850"/>
                  </a:lnTo>
                  <a:lnTo>
                    <a:pt x="587222" y="350850"/>
                  </a:lnTo>
                  <a:close/>
                </a:path>
                <a:path w="1183005" h="1113790">
                  <a:moveTo>
                    <a:pt x="589724" y="382028"/>
                  </a:moveTo>
                  <a:lnTo>
                    <a:pt x="585114" y="380225"/>
                  </a:lnTo>
                  <a:lnTo>
                    <a:pt x="580059" y="379323"/>
                  </a:lnTo>
                  <a:lnTo>
                    <a:pt x="584225" y="382028"/>
                  </a:lnTo>
                  <a:lnTo>
                    <a:pt x="589724" y="382028"/>
                  </a:lnTo>
                  <a:close/>
                </a:path>
                <a:path w="1183005" h="1113790">
                  <a:moveTo>
                    <a:pt x="597001" y="173431"/>
                  </a:moveTo>
                  <a:lnTo>
                    <a:pt x="590613" y="174231"/>
                  </a:lnTo>
                  <a:lnTo>
                    <a:pt x="586613" y="175831"/>
                  </a:lnTo>
                  <a:lnTo>
                    <a:pt x="589013" y="183019"/>
                  </a:lnTo>
                  <a:lnTo>
                    <a:pt x="594614" y="181419"/>
                  </a:lnTo>
                  <a:lnTo>
                    <a:pt x="592213" y="178219"/>
                  </a:lnTo>
                  <a:lnTo>
                    <a:pt x="597001" y="173431"/>
                  </a:lnTo>
                  <a:close/>
                </a:path>
                <a:path w="1183005" h="1113790">
                  <a:moveTo>
                    <a:pt x="603135" y="264769"/>
                  </a:moveTo>
                  <a:lnTo>
                    <a:pt x="598906" y="265734"/>
                  </a:lnTo>
                  <a:lnTo>
                    <a:pt x="595718" y="269709"/>
                  </a:lnTo>
                  <a:lnTo>
                    <a:pt x="601002" y="271729"/>
                  </a:lnTo>
                  <a:lnTo>
                    <a:pt x="603135" y="264769"/>
                  </a:lnTo>
                  <a:close/>
                </a:path>
                <a:path w="1183005" h="1113790">
                  <a:moveTo>
                    <a:pt x="604202" y="170230"/>
                  </a:moveTo>
                  <a:lnTo>
                    <a:pt x="597001" y="167030"/>
                  </a:lnTo>
                  <a:lnTo>
                    <a:pt x="594614" y="171831"/>
                  </a:lnTo>
                  <a:lnTo>
                    <a:pt x="599401" y="173431"/>
                  </a:lnTo>
                  <a:lnTo>
                    <a:pt x="599401" y="179819"/>
                  </a:lnTo>
                  <a:lnTo>
                    <a:pt x="603402" y="174231"/>
                  </a:lnTo>
                  <a:lnTo>
                    <a:pt x="604202" y="170230"/>
                  </a:lnTo>
                  <a:close/>
                </a:path>
                <a:path w="1183005" h="1113790">
                  <a:moveTo>
                    <a:pt x="606374" y="196088"/>
                  </a:moveTo>
                  <a:lnTo>
                    <a:pt x="599401" y="199009"/>
                  </a:lnTo>
                  <a:lnTo>
                    <a:pt x="602322" y="203720"/>
                  </a:lnTo>
                  <a:lnTo>
                    <a:pt x="605993" y="200202"/>
                  </a:lnTo>
                  <a:lnTo>
                    <a:pt x="606374" y="196088"/>
                  </a:lnTo>
                  <a:close/>
                </a:path>
                <a:path w="1183005" h="1113790">
                  <a:moveTo>
                    <a:pt x="616991" y="172631"/>
                  </a:moveTo>
                  <a:lnTo>
                    <a:pt x="610590" y="174231"/>
                  </a:lnTo>
                  <a:lnTo>
                    <a:pt x="606602" y="175831"/>
                  </a:lnTo>
                  <a:lnTo>
                    <a:pt x="608990" y="183019"/>
                  </a:lnTo>
                  <a:lnTo>
                    <a:pt x="614591" y="181419"/>
                  </a:lnTo>
                  <a:lnTo>
                    <a:pt x="612190" y="177419"/>
                  </a:lnTo>
                  <a:lnTo>
                    <a:pt x="616991" y="172631"/>
                  </a:lnTo>
                  <a:close/>
                </a:path>
                <a:path w="1183005" h="1113790">
                  <a:moveTo>
                    <a:pt x="632968" y="405206"/>
                  </a:moveTo>
                  <a:lnTo>
                    <a:pt x="629780" y="401205"/>
                  </a:lnTo>
                  <a:lnTo>
                    <a:pt x="628180" y="394017"/>
                  </a:lnTo>
                  <a:lnTo>
                    <a:pt x="622579" y="396405"/>
                  </a:lnTo>
                  <a:lnTo>
                    <a:pt x="625779" y="400405"/>
                  </a:lnTo>
                  <a:lnTo>
                    <a:pt x="628180" y="406806"/>
                  </a:lnTo>
                  <a:lnTo>
                    <a:pt x="632968" y="405206"/>
                  </a:lnTo>
                  <a:close/>
                </a:path>
                <a:path w="1183005" h="1113790">
                  <a:moveTo>
                    <a:pt x="635368" y="1106119"/>
                  </a:moveTo>
                  <a:lnTo>
                    <a:pt x="634568" y="1103718"/>
                  </a:lnTo>
                  <a:lnTo>
                    <a:pt x="631367" y="1098918"/>
                  </a:lnTo>
                  <a:lnTo>
                    <a:pt x="623912" y="1100086"/>
                  </a:lnTo>
                  <a:lnTo>
                    <a:pt x="617283" y="1102817"/>
                  </a:lnTo>
                  <a:lnTo>
                    <a:pt x="615302" y="1106004"/>
                  </a:lnTo>
                  <a:lnTo>
                    <a:pt x="621779" y="1108519"/>
                  </a:lnTo>
                  <a:lnTo>
                    <a:pt x="620179" y="1106119"/>
                  </a:lnTo>
                  <a:lnTo>
                    <a:pt x="619379" y="1103718"/>
                  </a:lnTo>
                  <a:lnTo>
                    <a:pt x="623379" y="1102918"/>
                  </a:lnTo>
                  <a:lnTo>
                    <a:pt x="626579" y="1106919"/>
                  </a:lnTo>
                  <a:lnTo>
                    <a:pt x="628180" y="1113307"/>
                  </a:lnTo>
                  <a:lnTo>
                    <a:pt x="633768" y="1111707"/>
                  </a:lnTo>
                  <a:lnTo>
                    <a:pt x="632167" y="1109306"/>
                  </a:lnTo>
                  <a:lnTo>
                    <a:pt x="631367" y="1106919"/>
                  </a:lnTo>
                  <a:lnTo>
                    <a:pt x="635368" y="1106119"/>
                  </a:lnTo>
                  <a:close/>
                </a:path>
                <a:path w="1183005" h="1113790">
                  <a:moveTo>
                    <a:pt x="638568" y="262940"/>
                  </a:moveTo>
                  <a:lnTo>
                    <a:pt x="636168" y="258940"/>
                  </a:lnTo>
                  <a:lnTo>
                    <a:pt x="631367" y="255752"/>
                  </a:lnTo>
                  <a:lnTo>
                    <a:pt x="628980" y="262940"/>
                  </a:lnTo>
                  <a:lnTo>
                    <a:pt x="631367" y="266941"/>
                  </a:lnTo>
                  <a:lnTo>
                    <a:pt x="636168" y="270129"/>
                  </a:lnTo>
                  <a:lnTo>
                    <a:pt x="638568" y="262940"/>
                  </a:lnTo>
                  <a:close/>
                </a:path>
                <a:path w="1183005" h="1113790">
                  <a:moveTo>
                    <a:pt x="650557" y="293306"/>
                  </a:moveTo>
                  <a:lnTo>
                    <a:pt x="649757" y="285318"/>
                  </a:lnTo>
                  <a:lnTo>
                    <a:pt x="644956" y="286918"/>
                  </a:lnTo>
                  <a:lnTo>
                    <a:pt x="636968" y="282917"/>
                  </a:lnTo>
                  <a:lnTo>
                    <a:pt x="637768" y="290918"/>
                  </a:lnTo>
                  <a:lnTo>
                    <a:pt x="642556" y="289318"/>
                  </a:lnTo>
                  <a:lnTo>
                    <a:pt x="650557" y="293306"/>
                  </a:lnTo>
                  <a:close/>
                </a:path>
                <a:path w="1183005" h="1113790">
                  <a:moveTo>
                    <a:pt x="655548" y="415810"/>
                  </a:moveTo>
                  <a:lnTo>
                    <a:pt x="651357" y="416788"/>
                  </a:lnTo>
                  <a:lnTo>
                    <a:pt x="648360" y="420763"/>
                  </a:lnTo>
                  <a:lnTo>
                    <a:pt x="653745" y="422783"/>
                  </a:lnTo>
                  <a:lnTo>
                    <a:pt x="655548" y="415810"/>
                  </a:lnTo>
                  <a:close/>
                </a:path>
                <a:path w="1183005" h="1113790">
                  <a:moveTo>
                    <a:pt x="662063" y="316344"/>
                  </a:moveTo>
                  <a:lnTo>
                    <a:pt x="656742" y="316484"/>
                  </a:lnTo>
                  <a:lnTo>
                    <a:pt x="653529" y="319036"/>
                  </a:lnTo>
                  <a:lnTo>
                    <a:pt x="660946" y="321284"/>
                  </a:lnTo>
                  <a:lnTo>
                    <a:pt x="662063" y="316344"/>
                  </a:lnTo>
                  <a:close/>
                </a:path>
                <a:path w="1183005" h="1113790">
                  <a:moveTo>
                    <a:pt x="704900" y="528281"/>
                  </a:moveTo>
                  <a:lnTo>
                    <a:pt x="701700" y="524281"/>
                  </a:lnTo>
                  <a:lnTo>
                    <a:pt x="699300" y="517093"/>
                  </a:lnTo>
                  <a:lnTo>
                    <a:pt x="694512" y="519493"/>
                  </a:lnTo>
                  <a:lnTo>
                    <a:pt x="697712" y="523481"/>
                  </a:lnTo>
                  <a:lnTo>
                    <a:pt x="700100" y="529882"/>
                  </a:lnTo>
                  <a:lnTo>
                    <a:pt x="704900" y="528281"/>
                  </a:lnTo>
                  <a:close/>
                </a:path>
                <a:path w="1183005" h="1113790">
                  <a:moveTo>
                    <a:pt x="705700" y="303707"/>
                  </a:moveTo>
                  <a:lnTo>
                    <a:pt x="702195" y="298615"/>
                  </a:lnTo>
                  <a:lnTo>
                    <a:pt x="695604" y="297205"/>
                  </a:lnTo>
                  <a:lnTo>
                    <a:pt x="690079" y="298640"/>
                  </a:lnTo>
                  <a:lnTo>
                    <a:pt x="689711" y="302107"/>
                  </a:lnTo>
                  <a:lnTo>
                    <a:pt x="696112" y="299707"/>
                  </a:lnTo>
                  <a:lnTo>
                    <a:pt x="698500" y="310095"/>
                  </a:lnTo>
                  <a:lnTo>
                    <a:pt x="705700" y="303707"/>
                  </a:lnTo>
                  <a:close/>
                </a:path>
                <a:path w="1183005" h="1113790">
                  <a:moveTo>
                    <a:pt x="724877" y="545858"/>
                  </a:moveTo>
                  <a:lnTo>
                    <a:pt x="721677" y="541870"/>
                  </a:lnTo>
                  <a:lnTo>
                    <a:pt x="720090" y="535470"/>
                  </a:lnTo>
                  <a:lnTo>
                    <a:pt x="714489" y="537070"/>
                  </a:lnTo>
                  <a:lnTo>
                    <a:pt x="717689" y="541070"/>
                  </a:lnTo>
                  <a:lnTo>
                    <a:pt x="720090" y="547458"/>
                  </a:lnTo>
                  <a:lnTo>
                    <a:pt x="724877" y="545858"/>
                  </a:lnTo>
                  <a:close/>
                </a:path>
                <a:path w="1183005" h="1113790">
                  <a:moveTo>
                    <a:pt x="728611" y="454291"/>
                  </a:moveTo>
                  <a:lnTo>
                    <a:pt x="724382" y="455447"/>
                  </a:lnTo>
                  <a:lnTo>
                    <a:pt x="721194" y="459460"/>
                  </a:lnTo>
                  <a:lnTo>
                    <a:pt x="726478" y="461149"/>
                  </a:lnTo>
                  <a:lnTo>
                    <a:pt x="728611" y="454291"/>
                  </a:lnTo>
                  <a:close/>
                </a:path>
                <a:path w="1183005" h="1113790">
                  <a:moveTo>
                    <a:pt x="735495" y="407149"/>
                  </a:moveTo>
                  <a:lnTo>
                    <a:pt x="729475" y="403809"/>
                  </a:lnTo>
                  <a:lnTo>
                    <a:pt x="720153" y="401955"/>
                  </a:lnTo>
                  <a:lnTo>
                    <a:pt x="720890" y="407593"/>
                  </a:lnTo>
                  <a:lnTo>
                    <a:pt x="720890" y="408393"/>
                  </a:lnTo>
                  <a:lnTo>
                    <a:pt x="724077" y="406006"/>
                  </a:lnTo>
                  <a:lnTo>
                    <a:pt x="724877" y="406006"/>
                  </a:lnTo>
                  <a:lnTo>
                    <a:pt x="735495" y="407149"/>
                  </a:lnTo>
                  <a:close/>
                </a:path>
                <a:path w="1183005" h="1113790">
                  <a:moveTo>
                    <a:pt x="741667" y="85509"/>
                  </a:moveTo>
                  <a:lnTo>
                    <a:pt x="736066" y="83921"/>
                  </a:lnTo>
                  <a:lnTo>
                    <a:pt x="740067" y="77520"/>
                  </a:lnTo>
                  <a:lnTo>
                    <a:pt x="736066" y="75120"/>
                  </a:lnTo>
                  <a:lnTo>
                    <a:pt x="731202" y="81648"/>
                  </a:lnTo>
                  <a:lnTo>
                    <a:pt x="724077" y="83515"/>
                  </a:lnTo>
                  <a:lnTo>
                    <a:pt x="716965" y="84785"/>
                  </a:lnTo>
                  <a:lnTo>
                    <a:pt x="712089" y="89509"/>
                  </a:lnTo>
                  <a:lnTo>
                    <a:pt x="720090" y="89903"/>
                  </a:lnTo>
                  <a:lnTo>
                    <a:pt x="727481" y="89014"/>
                  </a:lnTo>
                  <a:lnTo>
                    <a:pt x="734568" y="87376"/>
                  </a:lnTo>
                  <a:lnTo>
                    <a:pt x="741667" y="85509"/>
                  </a:lnTo>
                  <a:close/>
                </a:path>
                <a:path w="1183005" h="1113790">
                  <a:moveTo>
                    <a:pt x="756843" y="667346"/>
                  </a:moveTo>
                  <a:lnTo>
                    <a:pt x="750455" y="668147"/>
                  </a:lnTo>
                  <a:lnTo>
                    <a:pt x="746455" y="669747"/>
                  </a:lnTo>
                  <a:lnTo>
                    <a:pt x="748855" y="676935"/>
                  </a:lnTo>
                  <a:lnTo>
                    <a:pt x="754456" y="675335"/>
                  </a:lnTo>
                  <a:lnTo>
                    <a:pt x="752055" y="671347"/>
                  </a:lnTo>
                  <a:lnTo>
                    <a:pt x="756843" y="667346"/>
                  </a:lnTo>
                  <a:close/>
                </a:path>
                <a:path w="1183005" h="1113790">
                  <a:moveTo>
                    <a:pt x="760933" y="396633"/>
                  </a:moveTo>
                  <a:lnTo>
                    <a:pt x="756551" y="397611"/>
                  </a:lnTo>
                  <a:lnTo>
                    <a:pt x="753516" y="401586"/>
                  </a:lnTo>
                  <a:lnTo>
                    <a:pt x="759244" y="403606"/>
                  </a:lnTo>
                  <a:lnTo>
                    <a:pt x="760933" y="396633"/>
                  </a:lnTo>
                  <a:close/>
                </a:path>
                <a:path w="1183005" h="1113790">
                  <a:moveTo>
                    <a:pt x="761644" y="695312"/>
                  </a:moveTo>
                  <a:lnTo>
                    <a:pt x="758812" y="690600"/>
                  </a:lnTo>
                  <a:lnTo>
                    <a:pt x="759345" y="685126"/>
                  </a:lnTo>
                  <a:lnTo>
                    <a:pt x="758837" y="681151"/>
                  </a:lnTo>
                  <a:lnTo>
                    <a:pt x="752856" y="680935"/>
                  </a:lnTo>
                  <a:lnTo>
                    <a:pt x="753097" y="684758"/>
                  </a:lnTo>
                  <a:lnTo>
                    <a:pt x="753656" y="690524"/>
                  </a:lnTo>
                  <a:lnTo>
                    <a:pt x="756005" y="695096"/>
                  </a:lnTo>
                  <a:lnTo>
                    <a:pt x="761644" y="695312"/>
                  </a:lnTo>
                  <a:close/>
                </a:path>
                <a:path w="1183005" h="1113790">
                  <a:moveTo>
                    <a:pt x="780567" y="377901"/>
                  </a:moveTo>
                  <a:lnTo>
                    <a:pt x="776325" y="379031"/>
                  </a:lnTo>
                  <a:lnTo>
                    <a:pt x="773150" y="382854"/>
                  </a:lnTo>
                  <a:lnTo>
                    <a:pt x="778421" y="384416"/>
                  </a:lnTo>
                  <a:lnTo>
                    <a:pt x="780567" y="377901"/>
                  </a:lnTo>
                  <a:close/>
                </a:path>
                <a:path w="1183005" h="1113790">
                  <a:moveTo>
                    <a:pt x="787222" y="533082"/>
                  </a:moveTo>
                  <a:lnTo>
                    <a:pt x="778421" y="533082"/>
                  </a:lnTo>
                  <a:lnTo>
                    <a:pt x="780821" y="537870"/>
                  </a:lnTo>
                  <a:lnTo>
                    <a:pt x="776033" y="545071"/>
                  </a:lnTo>
                  <a:lnTo>
                    <a:pt x="784821" y="544271"/>
                  </a:lnTo>
                  <a:lnTo>
                    <a:pt x="783221" y="539470"/>
                  </a:lnTo>
                  <a:lnTo>
                    <a:pt x="787222" y="533082"/>
                  </a:lnTo>
                  <a:close/>
                </a:path>
                <a:path w="1183005" h="1113790">
                  <a:moveTo>
                    <a:pt x="789609" y="278930"/>
                  </a:moveTo>
                  <a:lnTo>
                    <a:pt x="783221" y="279730"/>
                  </a:lnTo>
                  <a:lnTo>
                    <a:pt x="779221" y="281317"/>
                  </a:lnTo>
                  <a:lnTo>
                    <a:pt x="781621" y="288518"/>
                  </a:lnTo>
                  <a:lnTo>
                    <a:pt x="787222" y="286918"/>
                  </a:lnTo>
                  <a:lnTo>
                    <a:pt x="784821" y="283718"/>
                  </a:lnTo>
                  <a:lnTo>
                    <a:pt x="789609" y="278930"/>
                  </a:lnTo>
                  <a:close/>
                </a:path>
                <a:path w="1183005" h="1113790">
                  <a:moveTo>
                    <a:pt x="822464" y="659574"/>
                  </a:moveTo>
                  <a:lnTo>
                    <a:pt x="818083" y="660552"/>
                  </a:lnTo>
                  <a:lnTo>
                    <a:pt x="815047" y="664527"/>
                  </a:lnTo>
                  <a:lnTo>
                    <a:pt x="820788" y="666546"/>
                  </a:lnTo>
                  <a:lnTo>
                    <a:pt x="822464" y="659574"/>
                  </a:lnTo>
                  <a:close/>
                </a:path>
                <a:path w="1183005" h="1113790">
                  <a:moveTo>
                    <a:pt x="846366" y="594614"/>
                  </a:moveTo>
                  <a:lnTo>
                    <a:pt x="845566" y="588225"/>
                  </a:lnTo>
                  <a:lnTo>
                    <a:pt x="835964" y="592213"/>
                  </a:lnTo>
                  <a:lnTo>
                    <a:pt x="831977" y="596214"/>
                  </a:lnTo>
                  <a:lnTo>
                    <a:pt x="834377" y="603402"/>
                  </a:lnTo>
                  <a:lnTo>
                    <a:pt x="841565" y="599414"/>
                  </a:lnTo>
                  <a:lnTo>
                    <a:pt x="846366" y="594614"/>
                  </a:lnTo>
                  <a:close/>
                </a:path>
                <a:path w="1183005" h="1113790">
                  <a:moveTo>
                    <a:pt x="850404" y="446049"/>
                  </a:moveTo>
                  <a:lnTo>
                    <a:pt x="843965" y="445960"/>
                  </a:lnTo>
                  <a:lnTo>
                    <a:pt x="845566" y="448360"/>
                  </a:lnTo>
                  <a:lnTo>
                    <a:pt x="846366" y="450761"/>
                  </a:lnTo>
                  <a:lnTo>
                    <a:pt x="842365" y="451561"/>
                  </a:lnTo>
                  <a:lnTo>
                    <a:pt x="839965" y="449160"/>
                  </a:lnTo>
                  <a:lnTo>
                    <a:pt x="838365" y="444360"/>
                  </a:lnTo>
                  <a:lnTo>
                    <a:pt x="834377" y="445960"/>
                  </a:lnTo>
                  <a:lnTo>
                    <a:pt x="837565" y="451561"/>
                  </a:lnTo>
                  <a:lnTo>
                    <a:pt x="839965" y="460349"/>
                  </a:lnTo>
                  <a:lnTo>
                    <a:pt x="846366" y="458749"/>
                  </a:lnTo>
                  <a:lnTo>
                    <a:pt x="847115" y="454621"/>
                  </a:lnTo>
                  <a:lnTo>
                    <a:pt x="849960" y="449656"/>
                  </a:lnTo>
                  <a:lnTo>
                    <a:pt x="850404" y="446049"/>
                  </a:lnTo>
                  <a:close/>
                </a:path>
                <a:path w="1183005" h="1113790">
                  <a:moveTo>
                    <a:pt x="856754" y="616991"/>
                  </a:moveTo>
                  <a:lnTo>
                    <a:pt x="854354" y="613003"/>
                  </a:lnTo>
                  <a:lnTo>
                    <a:pt x="852754" y="609803"/>
                  </a:lnTo>
                  <a:lnTo>
                    <a:pt x="850353" y="605802"/>
                  </a:lnTo>
                  <a:lnTo>
                    <a:pt x="843165" y="608203"/>
                  </a:lnTo>
                  <a:lnTo>
                    <a:pt x="843165" y="613803"/>
                  </a:lnTo>
                  <a:lnTo>
                    <a:pt x="848753" y="620191"/>
                  </a:lnTo>
                  <a:lnTo>
                    <a:pt x="851954" y="618591"/>
                  </a:lnTo>
                  <a:lnTo>
                    <a:pt x="854354" y="616991"/>
                  </a:lnTo>
                  <a:lnTo>
                    <a:pt x="856754" y="616991"/>
                  </a:lnTo>
                  <a:close/>
                </a:path>
                <a:path w="1183005" h="1113790">
                  <a:moveTo>
                    <a:pt x="857440" y="546506"/>
                  </a:moveTo>
                  <a:lnTo>
                    <a:pt x="854354" y="542671"/>
                  </a:lnTo>
                  <a:lnTo>
                    <a:pt x="852601" y="547966"/>
                  </a:lnTo>
                  <a:lnTo>
                    <a:pt x="846963" y="549059"/>
                  </a:lnTo>
                  <a:lnTo>
                    <a:pt x="842213" y="550760"/>
                  </a:lnTo>
                  <a:lnTo>
                    <a:pt x="843165" y="557847"/>
                  </a:lnTo>
                  <a:lnTo>
                    <a:pt x="850417" y="560768"/>
                  </a:lnTo>
                  <a:lnTo>
                    <a:pt x="855649" y="554761"/>
                  </a:lnTo>
                  <a:lnTo>
                    <a:pt x="857440" y="546506"/>
                  </a:lnTo>
                  <a:close/>
                </a:path>
                <a:path w="1183005" h="1113790">
                  <a:moveTo>
                    <a:pt x="938466" y="319112"/>
                  </a:moveTo>
                  <a:lnTo>
                    <a:pt x="934275" y="320090"/>
                  </a:lnTo>
                  <a:lnTo>
                    <a:pt x="931278" y="324053"/>
                  </a:lnTo>
                  <a:lnTo>
                    <a:pt x="936675" y="326085"/>
                  </a:lnTo>
                  <a:lnTo>
                    <a:pt x="938466" y="319112"/>
                  </a:lnTo>
                  <a:close/>
                </a:path>
                <a:path w="1183005" h="1113790">
                  <a:moveTo>
                    <a:pt x="948309" y="625259"/>
                  </a:moveTo>
                  <a:lnTo>
                    <a:pt x="940663" y="620991"/>
                  </a:lnTo>
                  <a:lnTo>
                    <a:pt x="942911" y="631101"/>
                  </a:lnTo>
                  <a:lnTo>
                    <a:pt x="947254" y="630580"/>
                  </a:lnTo>
                  <a:lnTo>
                    <a:pt x="948309" y="625259"/>
                  </a:lnTo>
                  <a:close/>
                </a:path>
                <a:path w="1183005" h="1113790">
                  <a:moveTo>
                    <a:pt x="955852" y="862355"/>
                  </a:moveTo>
                  <a:lnTo>
                    <a:pt x="955052" y="855954"/>
                  </a:lnTo>
                  <a:lnTo>
                    <a:pt x="945464" y="859955"/>
                  </a:lnTo>
                  <a:lnTo>
                    <a:pt x="941463" y="863955"/>
                  </a:lnTo>
                  <a:lnTo>
                    <a:pt x="943864" y="871143"/>
                  </a:lnTo>
                  <a:lnTo>
                    <a:pt x="951052" y="867156"/>
                  </a:lnTo>
                  <a:lnTo>
                    <a:pt x="955852" y="862355"/>
                  </a:lnTo>
                  <a:close/>
                </a:path>
                <a:path w="1183005" h="1113790">
                  <a:moveTo>
                    <a:pt x="983030" y="666546"/>
                  </a:moveTo>
                  <a:lnTo>
                    <a:pt x="974229" y="660946"/>
                  </a:lnTo>
                  <a:lnTo>
                    <a:pt x="977125" y="656882"/>
                  </a:lnTo>
                  <a:lnTo>
                    <a:pt x="974636" y="657758"/>
                  </a:lnTo>
                  <a:lnTo>
                    <a:pt x="971537" y="661631"/>
                  </a:lnTo>
                  <a:lnTo>
                    <a:pt x="972629" y="666546"/>
                  </a:lnTo>
                  <a:lnTo>
                    <a:pt x="983030" y="666546"/>
                  </a:lnTo>
                  <a:close/>
                </a:path>
                <a:path w="1183005" h="1113790">
                  <a:moveTo>
                    <a:pt x="999007" y="673735"/>
                  </a:moveTo>
                  <a:lnTo>
                    <a:pt x="992619" y="675335"/>
                  </a:lnTo>
                  <a:lnTo>
                    <a:pt x="988618" y="676935"/>
                  </a:lnTo>
                  <a:lnTo>
                    <a:pt x="991019" y="684123"/>
                  </a:lnTo>
                  <a:lnTo>
                    <a:pt x="996607" y="682536"/>
                  </a:lnTo>
                  <a:lnTo>
                    <a:pt x="994219" y="678535"/>
                  </a:lnTo>
                  <a:lnTo>
                    <a:pt x="999007" y="673735"/>
                  </a:lnTo>
                  <a:close/>
                </a:path>
                <a:path w="1183005" h="1113790">
                  <a:moveTo>
                    <a:pt x="1017130" y="768718"/>
                  </a:moveTo>
                  <a:lnTo>
                    <a:pt x="1012901" y="769848"/>
                  </a:lnTo>
                  <a:lnTo>
                    <a:pt x="1009713" y="773671"/>
                  </a:lnTo>
                  <a:lnTo>
                    <a:pt x="1014996" y="775233"/>
                  </a:lnTo>
                  <a:lnTo>
                    <a:pt x="1017130" y="768718"/>
                  </a:lnTo>
                  <a:close/>
                </a:path>
                <a:path w="1183005" h="1113790">
                  <a:moveTo>
                    <a:pt x="1017498" y="735558"/>
                  </a:moveTo>
                  <a:lnTo>
                    <a:pt x="1010196" y="731278"/>
                  </a:lnTo>
                  <a:lnTo>
                    <a:pt x="1012329" y="741400"/>
                  </a:lnTo>
                  <a:lnTo>
                    <a:pt x="1016495" y="740867"/>
                  </a:lnTo>
                  <a:lnTo>
                    <a:pt x="1017498" y="735558"/>
                  </a:lnTo>
                  <a:close/>
                </a:path>
                <a:path w="1183005" h="1113790">
                  <a:moveTo>
                    <a:pt x="1033373" y="660946"/>
                  </a:moveTo>
                  <a:lnTo>
                    <a:pt x="1031773" y="656158"/>
                  </a:lnTo>
                  <a:lnTo>
                    <a:pt x="1024928" y="657910"/>
                  </a:lnTo>
                  <a:lnTo>
                    <a:pt x="1020191" y="658749"/>
                  </a:lnTo>
                  <a:lnTo>
                    <a:pt x="1017841" y="661098"/>
                  </a:lnTo>
                  <a:lnTo>
                    <a:pt x="1018184" y="667346"/>
                  </a:lnTo>
                  <a:lnTo>
                    <a:pt x="1023785" y="663346"/>
                  </a:lnTo>
                  <a:lnTo>
                    <a:pt x="1033373" y="660946"/>
                  </a:lnTo>
                  <a:close/>
                </a:path>
                <a:path w="1183005" h="1113790">
                  <a:moveTo>
                    <a:pt x="1038771" y="771245"/>
                  </a:moveTo>
                  <a:lnTo>
                    <a:pt x="1033970" y="769442"/>
                  </a:lnTo>
                  <a:lnTo>
                    <a:pt x="1028877" y="768540"/>
                  </a:lnTo>
                  <a:lnTo>
                    <a:pt x="1033373" y="771245"/>
                  </a:lnTo>
                  <a:lnTo>
                    <a:pt x="1038771" y="771245"/>
                  </a:lnTo>
                  <a:close/>
                </a:path>
                <a:path w="1183005" h="1113790">
                  <a:moveTo>
                    <a:pt x="1043762" y="999020"/>
                  </a:moveTo>
                  <a:lnTo>
                    <a:pt x="1040561" y="995019"/>
                  </a:lnTo>
                  <a:lnTo>
                    <a:pt x="1038174" y="988631"/>
                  </a:lnTo>
                  <a:lnTo>
                    <a:pt x="1033373" y="990231"/>
                  </a:lnTo>
                  <a:lnTo>
                    <a:pt x="1036574" y="994219"/>
                  </a:lnTo>
                  <a:lnTo>
                    <a:pt x="1038974" y="1000620"/>
                  </a:lnTo>
                  <a:lnTo>
                    <a:pt x="1043762" y="999020"/>
                  </a:lnTo>
                  <a:close/>
                </a:path>
                <a:path w="1183005" h="1113790">
                  <a:moveTo>
                    <a:pt x="1056449" y="773036"/>
                  </a:moveTo>
                  <a:lnTo>
                    <a:pt x="1052144" y="771017"/>
                  </a:lnTo>
                  <a:lnTo>
                    <a:pt x="1047762" y="778433"/>
                  </a:lnTo>
                  <a:lnTo>
                    <a:pt x="1056411" y="777760"/>
                  </a:lnTo>
                  <a:lnTo>
                    <a:pt x="1056449" y="773036"/>
                  </a:lnTo>
                  <a:close/>
                </a:path>
                <a:path w="1183005" h="1113790">
                  <a:moveTo>
                    <a:pt x="1070140" y="678535"/>
                  </a:moveTo>
                  <a:lnTo>
                    <a:pt x="1067739" y="674535"/>
                  </a:lnTo>
                  <a:lnTo>
                    <a:pt x="1065339" y="668147"/>
                  </a:lnTo>
                  <a:lnTo>
                    <a:pt x="1059751" y="669747"/>
                  </a:lnTo>
                  <a:lnTo>
                    <a:pt x="1062939" y="673735"/>
                  </a:lnTo>
                  <a:lnTo>
                    <a:pt x="1065339" y="680135"/>
                  </a:lnTo>
                  <a:lnTo>
                    <a:pt x="1070140" y="678535"/>
                  </a:lnTo>
                  <a:close/>
                </a:path>
                <a:path w="1183005" h="1113790">
                  <a:moveTo>
                    <a:pt x="1078103" y="684441"/>
                  </a:moveTo>
                  <a:lnTo>
                    <a:pt x="1072934" y="684631"/>
                  </a:lnTo>
                  <a:lnTo>
                    <a:pt x="1069568" y="687362"/>
                  </a:lnTo>
                  <a:lnTo>
                    <a:pt x="1076528" y="689724"/>
                  </a:lnTo>
                  <a:lnTo>
                    <a:pt x="1078103" y="684441"/>
                  </a:lnTo>
                  <a:close/>
                </a:path>
                <a:path w="1183005" h="1113790">
                  <a:moveTo>
                    <a:pt x="1182560" y="678408"/>
                  </a:moveTo>
                  <a:lnTo>
                    <a:pt x="1178331" y="679538"/>
                  </a:lnTo>
                  <a:lnTo>
                    <a:pt x="1175143" y="683348"/>
                  </a:lnTo>
                  <a:lnTo>
                    <a:pt x="1180426" y="684923"/>
                  </a:lnTo>
                  <a:lnTo>
                    <a:pt x="1182560" y="67840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466744" y="8904159"/>
              <a:ext cx="1232535" cy="728345"/>
            </a:xfrm>
            <a:custGeom>
              <a:avLst/>
              <a:gdLst/>
              <a:ahLst/>
              <a:cxnLst/>
              <a:rect l="l" t="t" r="r" b="b"/>
              <a:pathLst>
                <a:path w="1232534" h="728345">
                  <a:moveTo>
                    <a:pt x="14389" y="400951"/>
                  </a:moveTo>
                  <a:lnTo>
                    <a:pt x="8788" y="400151"/>
                  </a:lnTo>
                  <a:lnTo>
                    <a:pt x="2400" y="396951"/>
                  </a:lnTo>
                  <a:lnTo>
                    <a:pt x="0" y="400951"/>
                  </a:lnTo>
                  <a:lnTo>
                    <a:pt x="5600" y="401751"/>
                  </a:lnTo>
                  <a:lnTo>
                    <a:pt x="11988" y="404939"/>
                  </a:lnTo>
                  <a:lnTo>
                    <a:pt x="14389" y="400951"/>
                  </a:lnTo>
                  <a:close/>
                </a:path>
                <a:path w="1232534" h="728345">
                  <a:moveTo>
                    <a:pt x="30378" y="285064"/>
                  </a:moveTo>
                  <a:lnTo>
                    <a:pt x="21602" y="279323"/>
                  </a:lnTo>
                  <a:lnTo>
                    <a:pt x="18986" y="282359"/>
                  </a:lnTo>
                  <a:lnTo>
                    <a:pt x="22059" y="286740"/>
                  </a:lnTo>
                  <a:lnTo>
                    <a:pt x="30378" y="285064"/>
                  </a:lnTo>
                  <a:close/>
                </a:path>
                <a:path w="1232534" h="728345">
                  <a:moveTo>
                    <a:pt x="98882" y="213410"/>
                  </a:moveTo>
                  <a:lnTo>
                    <a:pt x="91909" y="216331"/>
                  </a:lnTo>
                  <a:lnTo>
                    <a:pt x="94830" y="221043"/>
                  </a:lnTo>
                  <a:lnTo>
                    <a:pt x="98501" y="217525"/>
                  </a:lnTo>
                  <a:lnTo>
                    <a:pt x="98882" y="213410"/>
                  </a:lnTo>
                  <a:close/>
                </a:path>
                <a:path w="1232534" h="728345">
                  <a:moveTo>
                    <a:pt x="111277" y="311416"/>
                  </a:moveTo>
                  <a:lnTo>
                    <a:pt x="108699" y="303441"/>
                  </a:lnTo>
                  <a:lnTo>
                    <a:pt x="102958" y="309397"/>
                  </a:lnTo>
                  <a:lnTo>
                    <a:pt x="106591" y="312737"/>
                  </a:lnTo>
                  <a:lnTo>
                    <a:pt x="111277" y="311416"/>
                  </a:lnTo>
                  <a:close/>
                </a:path>
                <a:path w="1232534" h="728345">
                  <a:moveTo>
                    <a:pt x="129476" y="215531"/>
                  </a:moveTo>
                  <a:lnTo>
                    <a:pt x="127076" y="211531"/>
                  </a:lnTo>
                  <a:lnTo>
                    <a:pt x="122275" y="208330"/>
                  </a:lnTo>
                  <a:lnTo>
                    <a:pt x="119888" y="214731"/>
                  </a:lnTo>
                  <a:lnTo>
                    <a:pt x="122275" y="219519"/>
                  </a:lnTo>
                  <a:lnTo>
                    <a:pt x="127076" y="222719"/>
                  </a:lnTo>
                  <a:lnTo>
                    <a:pt x="129476" y="215531"/>
                  </a:lnTo>
                  <a:close/>
                </a:path>
                <a:path w="1232534" h="728345">
                  <a:moveTo>
                    <a:pt x="168021" y="568883"/>
                  </a:moveTo>
                  <a:lnTo>
                    <a:pt x="165442" y="560793"/>
                  </a:lnTo>
                  <a:lnTo>
                    <a:pt x="159702" y="567080"/>
                  </a:lnTo>
                  <a:lnTo>
                    <a:pt x="163334" y="570382"/>
                  </a:lnTo>
                  <a:lnTo>
                    <a:pt x="168021" y="568883"/>
                  </a:lnTo>
                  <a:close/>
                </a:path>
                <a:path w="1232534" h="728345">
                  <a:moveTo>
                    <a:pt x="170230" y="28511"/>
                  </a:moveTo>
                  <a:lnTo>
                    <a:pt x="163042" y="25311"/>
                  </a:lnTo>
                  <a:lnTo>
                    <a:pt x="160642" y="30111"/>
                  </a:lnTo>
                  <a:lnTo>
                    <a:pt x="165442" y="30911"/>
                  </a:lnTo>
                  <a:lnTo>
                    <a:pt x="165442" y="37299"/>
                  </a:lnTo>
                  <a:lnTo>
                    <a:pt x="169430" y="32512"/>
                  </a:lnTo>
                  <a:lnTo>
                    <a:pt x="170230" y="28511"/>
                  </a:lnTo>
                  <a:close/>
                </a:path>
                <a:path w="1232534" h="728345">
                  <a:moveTo>
                    <a:pt x="175831" y="431317"/>
                  </a:moveTo>
                  <a:lnTo>
                    <a:pt x="168630" y="428117"/>
                  </a:lnTo>
                  <a:lnTo>
                    <a:pt x="167043" y="435317"/>
                  </a:lnTo>
                  <a:lnTo>
                    <a:pt x="167043" y="441706"/>
                  </a:lnTo>
                  <a:lnTo>
                    <a:pt x="171831" y="446506"/>
                  </a:lnTo>
                  <a:lnTo>
                    <a:pt x="175831" y="437705"/>
                  </a:lnTo>
                  <a:lnTo>
                    <a:pt x="175831" y="431317"/>
                  </a:lnTo>
                  <a:close/>
                </a:path>
                <a:path w="1232534" h="728345">
                  <a:moveTo>
                    <a:pt x="183819" y="234708"/>
                  </a:moveTo>
                  <a:lnTo>
                    <a:pt x="176961" y="229425"/>
                  </a:lnTo>
                  <a:lnTo>
                    <a:pt x="173329" y="232613"/>
                  </a:lnTo>
                  <a:lnTo>
                    <a:pt x="174942" y="236842"/>
                  </a:lnTo>
                  <a:lnTo>
                    <a:pt x="183819" y="234708"/>
                  </a:lnTo>
                  <a:close/>
                </a:path>
                <a:path w="1232534" h="728345">
                  <a:moveTo>
                    <a:pt x="186372" y="555777"/>
                  </a:moveTo>
                  <a:lnTo>
                    <a:pt x="181419" y="556793"/>
                  </a:lnTo>
                  <a:lnTo>
                    <a:pt x="177380" y="560057"/>
                  </a:lnTo>
                  <a:lnTo>
                    <a:pt x="182016" y="558292"/>
                  </a:lnTo>
                  <a:lnTo>
                    <a:pt x="186372" y="555777"/>
                  </a:lnTo>
                  <a:close/>
                </a:path>
                <a:path w="1232534" h="728345">
                  <a:moveTo>
                    <a:pt x="196710" y="545109"/>
                  </a:moveTo>
                  <a:lnTo>
                    <a:pt x="196075" y="540270"/>
                  </a:lnTo>
                  <a:lnTo>
                    <a:pt x="191008" y="542404"/>
                  </a:lnTo>
                  <a:lnTo>
                    <a:pt x="194500" y="548589"/>
                  </a:lnTo>
                  <a:lnTo>
                    <a:pt x="196710" y="545109"/>
                  </a:lnTo>
                  <a:close/>
                </a:path>
                <a:path w="1232534" h="728345">
                  <a:moveTo>
                    <a:pt x="203796" y="68478"/>
                  </a:moveTo>
                  <a:lnTo>
                    <a:pt x="199009" y="66078"/>
                  </a:lnTo>
                  <a:lnTo>
                    <a:pt x="196608" y="58077"/>
                  </a:lnTo>
                  <a:lnTo>
                    <a:pt x="191008" y="64477"/>
                  </a:lnTo>
                  <a:lnTo>
                    <a:pt x="195808" y="66078"/>
                  </a:lnTo>
                  <a:lnTo>
                    <a:pt x="198208" y="74066"/>
                  </a:lnTo>
                  <a:lnTo>
                    <a:pt x="203796" y="68478"/>
                  </a:lnTo>
                  <a:close/>
                </a:path>
                <a:path w="1232534" h="728345">
                  <a:moveTo>
                    <a:pt x="211797" y="83654"/>
                  </a:moveTo>
                  <a:lnTo>
                    <a:pt x="204597" y="80454"/>
                  </a:lnTo>
                  <a:lnTo>
                    <a:pt x="202196" y="85255"/>
                  </a:lnTo>
                  <a:lnTo>
                    <a:pt x="206997" y="86055"/>
                  </a:lnTo>
                  <a:lnTo>
                    <a:pt x="206997" y="92443"/>
                  </a:lnTo>
                  <a:lnTo>
                    <a:pt x="210997" y="87655"/>
                  </a:lnTo>
                  <a:lnTo>
                    <a:pt x="211797" y="83654"/>
                  </a:lnTo>
                  <a:close/>
                </a:path>
                <a:path w="1232534" h="728345">
                  <a:moveTo>
                    <a:pt x="222986" y="290334"/>
                  </a:moveTo>
                  <a:lnTo>
                    <a:pt x="215785" y="291452"/>
                  </a:lnTo>
                  <a:lnTo>
                    <a:pt x="219379" y="299770"/>
                  </a:lnTo>
                  <a:lnTo>
                    <a:pt x="222986" y="296252"/>
                  </a:lnTo>
                  <a:lnTo>
                    <a:pt x="222986" y="290334"/>
                  </a:lnTo>
                  <a:close/>
                </a:path>
                <a:path w="1232534" h="728345">
                  <a:moveTo>
                    <a:pt x="227774" y="570382"/>
                  </a:moveTo>
                  <a:lnTo>
                    <a:pt x="218668" y="564654"/>
                  </a:lnTo>
                  <a:lnTo>
                    <a:pt x="216090" y="567677"/>
                  </a:lnTo>
                  <a:lnTo>
                    <a:pt x="219341" y="572071"/>
                  </a:lnTo>
                  <a:lnTo>
                    <a:pt x="227774" y="570382"/>
                  </a:lnTo>
                  <a:close/>
                </a:path>
                <a:path w="1232534" h="728345">
                  <a:moveTo>
                    <a:pt x="292912" y="4838"/>
                  </a:moveTo>
                  <a:lnTo>
                    <a:pt x="292087" y="0"/>
                  </a:lnTo>
                  <a:lnTo>
                    <a:pt x="286918" y="2133"/>
                  </a:lnTo>
                  <a:lnTo>
                    <a:pt x="290741" y="8318"/>
                  </a:lnTo>
                  <a:lnTo>
                    <a:pt x="292912" y="4838"/>
                  </a:lnTo>
                  <a:close/>
                </a:path>
                <a:path w="1232534" h="728345">
                  <a:moveTo>
                    <a:pt x="312496" y="267474"/>
                  </a:moveTo>
                  <a:lnTo>
                    <a:pt x="305295" y="264274"/>
                  </a:lnTo>
                  <a:lnTo>
                    <a:pt x="302907" y="269074"/>
                  </a:lnTo>
                  <a:lnTo>
                    <a:pt x="307695" y="269875"/>
                  </a:lnTo>
                  <a:lnTo>
                    <a:pt x="307695" y="277063"/>
                  </a:lnTo>
                  <a:lnTo>
                    <a:pt x="311696" y="271475"/>
                  </a:lnTo>
                  <a:lnTo>
                    <a:pt x="312496" y="267474"/>
                  </a:lnTo>
                  <a:close/>
                </a:path>
                <a:path w="1232534" h="728345">
                  <a:moveTo>
                    <a:pt x="361238" y="604748"/>
                  </a:moveTo>
                  <a:lnTo>
                    <a:pt x="352145" y="599020"/>
                  </a:lnTo>
                  <a:lnTo>
                    <a:pt x="349554" y="602056"/>
                  </a:lnTo>
                  <a:lnTo>
                    <a:pt x="352818" y="606437"/>
                  </a:lnTo>
                  <a:lnTo>
                    <a:pt x="361238" y="604748"/>
                  </a:lnTo>
                  <a:close/>
                </a:path>
                <a:path w="1232534" h="728345">
                  <a:moveTo>
                    <a:pt x="418884" y="497154"/>
                  </a:moveTo>
                  <a:lnTo>
                    <a:pt x="418249" y="492315"/>
                  </a:lnTo>
                  <a:lnTo>
                    <a:pt x="413194" y="494449"/>
                  </a:lnTo>
                  <a:lnTo>
                    <a:pt x="416674" y="500634"/>
                  </a:lnTo>
                  <a:lnTo>
                    <a:pt x="418884" y="497154"/>
                  </a:lnTo>
                  <a:close/>
                </a:path>
                <a:path w="1232534" h="728345">
                  <a:moveTo>
                    <a:pt x="433412" y="219798"/>
                  </a:moveTo>
                  <a:lnTo>
                    <a:pt x="426783" y="222719"/>
                  </a:lnTo>
                  <a:lnTo>
                    <a:pt x="429590" y="227444"/>
                  </a:lnTo>
                  <a:lnTo>
                    <a:pt x="433070" y="223926"/>
                  </a:lnTo>
                  <a:lnTo>
                    <a:pt x="433412" y="219798"/>
                  </a:lnTo>
                  <a:close/>
                </a:path>
                <a:path w="1232534" h="728345">
                  <a:moveTo>
                    <a:pt x="441159" y="551205"/>
                  </a:moveTo>
                  <a:lnTo>
                    <a:pt x="437172" y="547204"/>
                  </a:lnTo>
                  <a:lnTo>
                    <a:pt x="428383" y="546404"/>
                  </a:lnTo>
                  <a:lnTo>
                    <a:pt x="426783" y="548805"/>
                  </a:lnTo>
                  <a:lnTo>
                    <a:pt x="425983" y="551205"/>
                  </a:lnTo>
                  <a:lnTo>
                    <a:pt x="425983" y="553593"/>
                  </a:lnTo>
                  <a:lnTo>
                    <a:pt x="429971" y="555193"/>
                  </a:lnTo>
                  <a:lnTo>
                    <a:pt x="434771" y="555993"/>
                  </a:lnTo>
                  <a:lnTo>
                    <a:pt x="438772" y="557593"/>
                  </a:lnTo>
                  <a:lnTo>
                    <a:pt x="441159" y="551205"/>
                  </a:lnTo>
                  <a:close/>
                </a:path>
                <a:path w="1232534" h="728345">
                  <a:moveTo>
                    <a:pt x="449961" y="440905"/>
                  </a:moveTo>
                  <a:lnTo>
                    <a:pt x="447217" y="438137"/>
                  </a:lnTo>
                  <a:lnTo>
                    <a:pt x="442468" y="434314"/>
                  </a:lnTo>
                  <a:lnTo>
                    <a:pt x="437261" y="432587"/>
                  </a:lnTo>
                  <a:lnTo>
                    <a:pt x="433171" y="436118"/>
                  </a:lnTo>
                  <a:lnTo>
                    <a:pt x="438607" y="437756"/>
                  </a:lnTo>
                  <a:lnTo>
                    <a:pt x="442468" y="442112"/>
                  </a:lnTo>
                  <a:lnTo>
                    <a:pt x="445871" y="444652"/>
                  </a:lnTo>
                  <a:lnTo>
                    <a:pt x="449961" y="440905"/>
                  </a:lnTo>
                  <a:close/>
                </a:path>
                <a:path w="1232534" h="728345">
                  <a:moveTo>
                    <a:pt x="457949" y="551992"/>
                  </a:moveTo>
                  <a:lnTo>
                    <a:pt x="450761" y="548805"/>
                  </a:lnTo>
                  <a:lnTo>
                    <a:pt x="449160" y="555993"/>
                  </a:lnTo>
                  <a:lnTo>
                    <a:pt x="449160" y="562394"/>
                  </a:lnTo>
                  <a:lnTo>
                    <a:pt x="453948" y="567182"/>
                  </a:lnTo>
                  <a:lnTo>
                    <a:pt x="457949" y="558393"/>
                  </a:lnTo>
                  <a:lnTo>
                    <a:pt x="457949" y="551992"/>
                  </a:lnTo>
                  <a:close/>
                </a:path>
                <a:path w="1232534" h="728345">
                  <a:moveTo>
                    <a:pt x="462749" y="444106"/>
                  </a:moveTo>
                  <a:lnTo>
                    <a:pt x="455549" y="440905"/>
                  </a:lnTo>
                  <a:lnTo>
                    <a:pt x="453148" y="445706"/>
                  </a:lnTo>
                  <a:lnTo>
                    <a:pt x="457949" y="447306"/>
                  </a:lnTo>
                  <a:lnTo>
                    <a:pt x="457949" y="453694"/>
                  </a:lnTo>
                  <a:lnTo>
                    <a:pt x="461949" y="448106"/>
                  </a:lnTo>
                  <a:lnTo>
                    <a:pt x="462749" y="444106"/>
                  </a:lnTo>
                  <a:close/>
                </a:path>
                <a:path w="1232534" h="728345">
                  <a:moveTo>
                    <a:pt x="477723" y="416369"/>
                  </a:moveTo>
                  <a:lnTo>
                    <a:pt x="472338" y="416928"/>
                  </a:lnTo>
                  <a:lnTo>
                    <a:pt x="468744" y="420636"/>
                  </a:lnTo>
                  <a:lnTo>
                    <a:pt x="473532" y="419023"/>
                  </a:lnTo>
                  <a:lnTo>
                    <a:pt x="477723" y="416369"/>
                  </a:lnTo>
                  <a:close/>
                </a:path>
                <a:path w="1232534" h="728345">
                  <a:moveTo>
                    <a:pt x="521779" y="112255"/>
                  </a:moveTo>
                  <a:lnTo>
                    <a:pt x="514692" y="115620"/>
                  </a:lnTo>
                  <a:lnTo>
                    <a:pt x="517956" y="119900"/>
                  </a:lnTo>
                  <a:lnTo>
                    <a:pt x="521589" y="116230"/>
                  </a:lnTo>
                  <a:lnTo>
                    <a:pt x="521779" y="112255"/>
                  </a:lnTo>
                  <a:close/>
                </a:path>
                <a:path w="1232534" h="728345">
                  <a:moveTo>
                    <a:pt x="522376" y="149428"/>
                  </a:moveTo>
                  <a:lnTo>
                    <a:pt x="517093" y="149987"/>
                  </a:lnTo>
                  <a:lnTo>
                    <a:pt x="513156" y="153695"/>
                  </a:lnTo>
                  <a:lnTo>
                    <a:pt x="517994" y="152095"/>
                  </a:lnTo>
                  <a:lnTo>
                    <a:pt x="522376" y="149428"/>
                  </a:lnTo>
                  <a:close/>
                </a:path>
                <a:path w="1232534" h="728345">
                  <a:moveTo>
                    <a:pt x="544258" y="563194"/>
                  </a:moveTo>
                  <a:lnTo>
                    <a:pt x="539470" y="560793"/>
                  </a:lnTo>
                  <a:lnTo>
                    <a:pt x="537070" y="552792"/>
                  </a:lnTo>
                  <a:lnTo>
                    <a:pt x="531482" y="559193"/>
                  </a:lnTo>
                  <a:lnTo>
                    <a:pt x="536270" y="560793"/>
                  </a:lnTo>
                  <a:lnTo>
                    <a:pt x="538670" y="568782"/>
                  </a:lnTo>
                  <a:lnTo>
                    <a:pt x="544258" y="563194"/>
                  </a:lnTo>
                  <a:close/>
                </a:path>
                <a:path w="1232534" h="728345">
                  <a:moveTo>
                    <a:pt x="571436" y="660692"/>
                  </a:moveTo>
                  <a:lnTo>
                    <a:pt x="565048" y="659892"/>
                  </a:lnTo>
                  <a:lnTo>
                    <a:pt x="556247" y="655104"/>
                  </a:lnTo>
                  <a:lnTo>
                    <a:pt x="553059" y="659892"/>
                  </a:lnTo>
                  <a:lnTo>
                    <a:pt x="555599" y="663041"/>
                  </a:lnTo>
                  <a:lnTo>
                    <a:pt x="557250" y="668286"/>
                  </a:lnTo>
                  <a:lnTo>
                    <a:pt x="559803" y="671131"/>
                  </a:lnTo>
                  <a:lnTo>
                    <a:pt x="565048" y="667080"/>
                  </a:lnTo>
                  <a:lnTo>
                    <a:pt x="561848" y="666292"/>
                  </a:lnTo>
                  <a:lnTo>
                    <a:pt x="560247" y="665492"/>
                  </a:lnTo>
                  <a:lnTo>
                    <a:pt x="561848" y="662292"/>
                  </a:lnTo>
                  <a:lnTo>
                    <a:pt x="565048" y="662292"/>
                  </a:lnTo>
                  <a:lnTo>
                    <a:pt x="569836" y="664692"/>
                  </a:lnTo>
                  <a:lnTo>
                    <a:pt x="571436" y="660692"/>
                  </a:lnTo>
                  <a:close/>
                </a:path>
                <a:path w="1232534" h="728345">
                  <a:moveTo>
                    <a:pt x="587425" y="519226"/>
                  </a:moveTo>
                  <a:lnTo>
                    <a:pt x="581825" y="518426"/>
                  </a:lnTo>
                  <a:lnTo>
                    <a:pt x="575437" y="515239"/>
                  </a:lnTo>
                  <a:lnTo>
                    <a:pt x="573036" y="519226"/>
                  </a:lnTo>
                  <a:lnTo>
                    <a:pt x="578624" y="520026"/>
                  </a:lnTo>
                  <a:lnTo>
                    <a:pt x="585025" y="523227"/>
                  </a:lnTo>
                  <a:lnTo>
                    <a:pt x="587425" y="519226"/>
                  </a:lnTo>
                  <a:close/>
                </a:path>
                <a:path w="1232534" h="728345">
                  <a:moveTo>
                    <a:pt x="607885" y="350837"/>
                  </a:moveTo>
                  <a:lnTo>
                    <a:pt x="602602" y="351396"/>
                  </a:lnTo>
                  <a:lnTo>
                    <a:pt x="598678" y="355104"/>
                  </a:lnTo>
                  <a:lnTo>
                    <a:pt x="603504" y="353491"/>
                  </a:lnTo>
                  <a:lnTo>
                    <a:pt x="607885" y="350837"/>
                  </a:lnTo>
                  <a:close/>
                </a:path>
                <a:path w="1232534" h="728345">
                  <a:moveTo>
                    <a:pt x="615391" y="519226"/>
                  </a:moveTo>
                  <a:lnTo>
                    <a:pt x="609803" y="518426"/>
                  </a:lnTo>
                  <a:lnTo>
                    <a:pt x="603402" y="515239"/>
                  </a:lnTo>
                  <a:lnTo>
                    <a:pt x="601002" y="519226"/>
                  </a:lnTo>
                  <a:lnTo>
                    <a:pt x="606602" y="520026"/>
                  </a:lnTo>
                  <a:lnTo>
                    <a:pt x="612990" y="523227"/>
                  </a:lnTo>
                  <a:lnTo>
                    <a:pt x="615391" y="519226"/>
                  </a:lnTo>
                  <a:close/>
                </a:path>
                <a:path w="1232534" h="728345">
                  <a:moveTo>
                    <a:pt x="642162" y="583463"/>
                  </a:moveTo>
                  <a:lnTo>
                    <a:pt x="641337" y="578637"/>
                  </a:lnTo>
                  <a:lnTo>
                    <a:pt x="636168" y="580771"/>
                  </a:lnTo>
                  <a:lnTo>
                    <a:pt x="639991" y="586955"/>
                  </a:lnTo>
                  <a:lnTo>
                    <a:pt x="642162" y="583463"/>
                  </a:lnTo>
                  <a:close/>
                </a:path>
                <a:path w="1232534" h="728345">
                  <a:moveTo>
                    <a:pt x="649109" y="392760"/>
                  </a:moveTo>
                  <a:lnTo>
                    <a:pt x="646366" y="386956"/>
                  </a:lnTo>
                  <a:lnTo>
                    <a:pt x="641515" y="384162"/>
                  </a:lnTo>
                  <a:lnTo>
                    <a:pt x="636968" y="387362"/>
                  </a:lnTo>
                  <a:lnTo>
                    <a:pt x="642569" y="389763"/>
                  </a:lnTo>
                  <a:lnTo>
                    <a:pt x="641769" y="396151"/>
                  </a:lnTo>
                  <a:lnTo>
                    <a:pt x="647357" y="398551"/>
                  </a:lnTo>
                  <a:lnTo>
                    <a:pt x="649109" y="392760"/>
                  </a:lnTo>
                  <a:close/>
                </a:path>
                <a:path w="1232534" h="728345">
                  <a:moveTo>
                    <a:pt x="663244" y="645807"/>
                  </a:moveTo>
                  <a:lnTo>
                    <a:pt x="662457" y="640969"/>
                  </a:lnTo>
                  <a:lnTo>
                    <a:pt x="656958" y="643115"/>
                  </a:lnTo>
                  <a:lnTo>
                    <a:pt x="660882" y="649287"/>
                  </a:lnTo>
                  <a:lnTo>
                    <a:pt x="663244" y="645807"/>
                  </a:lnTo>
                  <a:close/>
                </a:path>
                <a:path w="1232534" h="728345">
                  <a:moveTo>
                    <a:pt x="663740" y="671385"/>
                  </a:moveTo>
                  <a:lnTo>
                    <a:pt x="662927" y="666546"/>
                  </a:lnTo>
                  <a:lnTo>
                    <a:pt x="657745" y="668680"/>
                  </a:lnTo>
                  <a:lnTo>
                    <a:pt x="661568" y="674865"/>
                  </a:lnTo>
                  <a:lnTo>
                    <a:pt x="663740" y="671385"/>
                  </a:lnTo>
                  <a:close/>
                </a:path>
                <a:path w="1232534" h="728345">
                  <a:moveTo>
                    <a:pt x="664248" y="396455"/>
                  </a:moveTo>
                  <a:lnTo>
                    <a:pt x="663613" y="391617"/>
                  </a:lnTo>
                  <a:lnTo>
                    <a:pt x="658545" y="393750"/>
                  </a:lnTo>
                  <a:lnTo>
                    <a:pt x="662038" y="399935"/>
                  </a:lnTo>
                  <a:lnTo>
                    <a:pt x="664248" y="396455"/>
                  </a:lnTo>
                  <a:close/>
                </a:path>
                <a:path w="1232534" h="728345">
                  <a:moveTo>
                    <a:pt x="679132" y="306870"/>
                  </a:moveTo>
                  <a:lnTo>
                    <a:pt x="673735" y="307441"/>
                  </a:lnTo>
                  <a:lnTo>
                    <a:pt x="670140" y="311150"/>
                  </a:lnTo>
                  <a:lnTo>
                    <a:pt x="674928" y="309537"/>
                  </a:lnTo>
                  <a:lnTo>
                    <a:pt x="679132" y="306870"/>
                  </a:lnTo>
                  <a:close/>
                </a:path>
                <a:path w="1232534" h="728345">
                  <a:moveTo>
                    <a:pt x="685965" y="618909"/>
                  </a:moveTo>
                  <a:lnTo>
                    <a:pt x="680923" y="615137"/>
                  </a:lnTo>
                  <a:lnTo>
                    <a:pt x="680123" y="615137"/>
                  </a:lnTo>
                  <a:lnTo>
                    <a:pt x="679335" y="619137"/>
                  </a:lnTo>
                  <a:lnTo>
                    <a:pt x="671156" y="625246"/>
                  </a:lnTo>
                  <a:lnTo>
                    <a:pt x="678027" y="623722"/>
                  </a:lnTo>
                  <a:lnTo>
                    <a:pt x="685965" y="618909"/>
                  </a:lnTo>
                  <a:close/>
                </a:path>
                <a:path w="1232534" h="728345">
                  <a:moveTo>
                    <a:pt x="723988" y="564286"/>
                  </a:moveTo>
                  <a:lnTo>
                    <a:pt x="723201" y="559460"/>
                  </a:lnTo>
                  <a:lnTo>
                    <a:pt x="717689" y="561594"/>
                  </a:lnTo>
                  <a:lnTo>
                    <a:pt x="721626" y="567766"/>
                  </a:lnTo>
                  <a:lnTo>
                    <a:pt x="723988" y="564286"/>
                  </a:lnTo>
                  <a:close/>
                </a:path>
                <a:path w="1232534" h="728345">
                  <a:moveTo>
                    <a:pt x="728078" y="448106"/>
                  </a:moveTo>
                  <a:lnTo>
                    <a:pt x="720890" y="444906"/>
                  </a:lnTo>
                  <a:lnTo>
                    <a:pt x="718489" y="449694"/>
                  </a:lnTo>
                  <a:lnTo>
                    <a:pt x="723290" y="450494"/>
                  </a:lnTo>
                  <a:lnTo>
                    <a:pt x="723290" y="457695"/>
                  </a:lnTo>
                  <a:lnTo>
                    <a:pt x="727278" y="452094"/>
                  </a:lnTo>
                  <a:lnTo>
                    <a:pt x="728078" y="448106"/>
                  </a:lnTo>
                  <a:close/>
                </a:path>
                <a:path w="1232534" h="728345">
                  <a:moveTo>
                    <a:pt x="760844" y="560793"/>
                  </a:moveTo>
                  <a:lnTo>
                    <a:pt x="755256" y="559993"/>
                  </a:lnTo>
                  <a:lnTo>
                    <a:pt x="748855" y="556793"/>
                  </a:lnTo>
                  <a:lnTo>
                    <a:pt x="746467" y="560793"/>
                  </a:lnTo>
                  <a:lnTo>
                    <a:pt x="751255" y="561594"/>
                  </a:lnTo>
                  <a:lnTo>
                    <a:pt x="757656" y="564781"/>
                  </a:lnTo>
                  <a:lnTo>
                    <a:pt x="760844" y="560793"/>
                  </a:lnTo>
                  <a:close/>
                </a:path>
                <a:path w="1232534" h="728345">
                  <a:moveTo>
                    <a:pt x="796696" y="635279"/>
                  </a:moveTo>
                  <a:lnTo>
                    <a:pt x="789622" y="638314"/>
                  </a:lnTo>
                  <a:lnTo>
                    <a:pt x="792886" y="642696"/>
                  </a:lnTo>
                  <a:lnTo>
                    <a:pt x="796518" y="639216"/>
                  </a:lnTo>
                  <a:lnTo>
                    <a:pt x="796696" y="635279"/>
                  </a:lnTo>
                  <a:close/>
                </a:path>
                <a:path w="1232534" h="728345">
                  <a:moveTo>
                    <a:pt x="803694" y="545045"/>
                  </a:moveTo>
                  <a:lnTo>
                    <a:pt x="798410" y="545604"/>
                  </a:lnTo>
                  <a:lnTo>
                    <a:pt x="794473" y="549313"/>
                  </a:lnTo>
                  <a:lnTo>
                    <a:pt x="799312" y="547700"/>
                  </a:lnTo>
                  <a:lnTo>
                    <a:pt x="803694" y="545045"/>
                  </a:lnTo>
                  <a:close/>
                </a:path>
                <a:path w="1232534" h="728345">
                  <a:moveTo>
                    <a:pt x="806094" y="128308"/>
                  </a:moveTo>
                  <a:lnTo>
                    <a:pt x="800811" y="129209"/>
                  </a:lnTo>
                  <a:lnTo>
                    <a:pt x="796874" y="132803"/>
                  </a:lnTo>
                  <a:lnTo>
                    <a:pt x="801712" y="131013"/>
                  </a:lnTo>
                  <a:lnTo>
                    <a:pt x="806094" y="128308"/>
                  </a:lnTo>
                  <a:close/>
                </a:path>
                <a:path w="1232534" h="728345">
                  <a:moveTo>
                    <a:pt x="829271" y="565480"/>
                  </a:moveTo>
                  <a:lnTo>
                    <a:pt x="823988" y="566381"/>
                  </a:lnTo>
                  <a:lnTo>
                    <a:pt x="820051" y="569976"/>
                  </a:lnTo>
                  <a:lnTo>
                    <a:pt x="824890" y="568185"/>
                  </a:lnTo>
                  <a:lnTo>
                    <a:pt x="829271" y="565480"/>
                  </a:lnTo>
                  <a:close/>
                </a:path>
                <a:path w="1232534" h="728345">
                  <a:moveTo>
                    <a:pt x="835977" y="650303"/>
                  </a:moveTo>
                  <a:lnTo>
                    <a:pt x="829576" y="645502"/>
                  </a:lnTo>
                  <a:lnTo>
                    <a:pt x="827189" y="649503"/>
                  </a:lnTo>
                  <a:lnTo>
                    <a:pt x="819188" y="651903"/>
                  </a:lnTo>
                  <a:lnTo>
                    <a:pt x="825588" y="657491"/>
                  </a:lnTo>
                  <a:lnTo>
                    <a:pt x="827976" y="652703"/>
                  </a:lnTo>
                  <a:lnTo>
                    <a:pt x="835977" y="650303"/>
                  </a:lnTo>
                  <a:close/>
                </a:path>
                <a:path w="1232534" h="728345">
                  <a:moveTo>
                    <a:pt x="873226" y="246595"/>
                  </a:moveTo>
                  <a:lnTo>
                    <a:pt x="867943" y="247497"/>
                  </a:lnTo>
                  <a:lnTo>
                    <a:pt x="864006" y="251091"/>
                  </a:lnTo>
                  <a:lnTo>
                    <a:pt x="868845" y="249301"/>
                  </a:lnTo>
                  <a:lnTo>
                    <a:pt x="873226" y="246595"/>
                  </a:lnTo>
                  <a:close/>
                </a:path>
                <a:path w="1232534" h="728345">
                  <a:moveTo>
                    <a:pt x="876338" y="638619"/>
                  </a:moveTo>
                  <a:lnTo>
                    <a:pt x="875512" y="633780"/>
                  </a:lnTo>
                  <a:lnTo>
                    <a:pt x="870343" y="635914"/>
                  </a:lnTo>
                  <a:lnTo>
                    <a:pt x="874166" y="642099"/>
                  </a:lnTo>
                  <a:lnTo>
                    <a:pt x="876338" y="638619"/>
                  </a:lnTo>
                  <a:close/>
                </a:path>
                <a:path w="1232534" h="728345">
                  <a:moveTo>
                    <a:pt x="884732" y="579970"/>
                  </a:moveTo>
                  <a:lnTo>
                    <a:pt x="879132" y="579170"/>
                  </a:lnTo>
                  <a:lnTo>
                    <a:pt x="872744" y="575970"/>
                  </a:lnTo>
                  <a:lnTo>
                    <a:pt x="870343" y="579970"/>
                  </a:lnTo>
                  <a:lnTo>
                    <a:pt x="875931" y="580771"/>
                  </a:lnTo>
                  <a:lnTo>
                    <a:pt x="882332" y="583971"/>
                  </a:lnTo>
                  <a:lnTo>
                    <a:pt x="884732" y="579970"/>
                  </a:lnTo>
                  <a:close/>
                </a:path>
                <a:path w="1232534" h="728345">
                  <a:moveTo>
                    <a:pt x="886320" y="166776"/>
                  </a:moveTo>
                  <a:lnTo>
                    <a:pt x="880732" y="165976"/>
                  </a:lnTo>
                  <a:lnTo>
                    <a:pt x="874331" y="162775"/>
                  </a:lnTo>
                  <a:lnTo>
                    <a:pt x="871943" y="166776"/>
                  </a:lnTo>
                  <a:lnTo>
                    <a:pt x="876731" y="167576"/>
                  </a:lnTo>
                  <a:lnTo>
                    <a:pt x="883932" y="171577"/>
                  </a:lnTo>
                  <a:lnTo>
                    <a:pt x="886320" y="166776"/>
                  </a:lnTo>
                  <a:close/>
                </a:path>
                <a:path w="1232534" h="728345">
                  <a:moveTo>
                    <a:pt x="888326" y="521131"/>
                  </a:moveTo>
                  <a:lnTo>
                    <a:pt x="887501" y="516293"/>
                  </a:lnTo>
                  <a:lnTo>
                    <a:pt x="882332" y="518426"/>
                  </a:lnTo>
                  <a:lnTo>
                    <a:pt x="886155" y="524611"/>
                  </a:lnTo>
                  <a:lnTo>
                    <a:pt x="888326" y="521131"/>
                  </a:lnTo>
                  <a:close/>
                </a:path>
                <a:path w="1232534" h="728345">
                  <a:moveTo>
                    <a:pt x="924687" y="637514"/>
                  </a:moveTo>
                  <a:lnTo>
                    <a:pt x="918298" y="632714"/>
                  </a:lnTo>
                  <a:lnTo>
                    <a:pt x="915898" y="636714"/>
                  </a:lnTo>
                  <a:lnTo>
                    <a:pt x="907897" y="639114"/>
                  </a:lnTo>
                  <a:lnTo>
                    <a:pt x="914298" y="644702"/>
                  </a:lnTo>
                  <a:lnTo>
                    <a:pt x="916698" y="639914"/>
                  </a:lnTo>
                  <a:lnTo>
                    <a:pt x="924687" y="637514"/>
                  </a:lnTo>
                  <a:close/>
                </a:path>
                <a:path w="1232534" h="728345">
                  <a:moveTo>
                    <a:pt x="939076" y="707047"/>
                  </a:moveTo>
                  <a:lnTo>
                    <a:pt x="931875" y="703846"/>
                  </a:lnTo>
                  <a:lnTo>
                    <a:pt x="929487" y="708647"/>
                  </a:lnTo>
                  <a:lnTo>
                    <a:pt x="934275" y="709447"/>
                  </a:lnTo>
                  <a:lnTo>
                    <a:pt x="934275" y="716635"/>
                  </a:lnTo>
                  <a:lnTo>
                    <a:pt x="938276" y="711047"/>
                  </a:lnTo>
                  <a:lnTo>
                    <a:pt x="939076" y="707047"/>
                  </a:lnTo>
                  <a:close/>
                </a:path>
                <a:path w="1232534" h="728345">
                  <a:moveTo>
                    <a:pt x="941476" y="648703"/>
                  </a:moveTo>
                  <a:lnTo>
                    <a:pt x="939076" y="644702"/>
                  </a:lnTo>
                  <a:lnTo>
                    <a:pt x="934275" y="641515"/>
                  </a:lnTo>
                  <a:lnTo>
                    <a:pt x="931075" y="647903"/>
                  </a:lnTo>
                  <a:lnTo>
                    <a:pt x="933475" y="651903"/>
                  </a:lnTo>
                  <a:lnTo>
                    <a:pt x="939076" y="655891"/>
                  </a:lnTo>
                  <a:lnTo>
                    <a:pt x="941476" y="648703"/>
                  </a:lnTo>
                  <a:close/>
                </a:path>
                <a:path w="1232534" h="728345">
                  <a:moveTo>
                    <a:pt x="952665" y="694258"/>
                  </a:moveTo>
                  <a:lnTo>
                    <a:pt x="945464" y="691057"/>
                  </a:lnTo>
                  <a:lnTo>
                    <a:pt x="943063" y="695858"/>
                  </a:lnTo>
                  <a:lnTo>
                    <a:pt x="948664" y="696658"/>
                  </a:lnTo>
                  <a:lnTo>
                    <a:pt x="947864" y="703046"/>
                  </a:lnTo>
                  <a:lnTo>
                    <a:pt x="951865" y="698258"/>
                  </a:lnTo>
                  <a:lnTo>
                    <a:pt x="952665" y="694258"/>
                  </a:lnTo>
                  <a:close/>
                </a:path>
                <a:path w="1232534" h="728345">
                  <a:moveTo>
                    <a:pt x="954747" y="554291"/>
                  </a:moveTo>
                  <a:lnTo>
                    <a:pt x="949464" y="555193"/>
                  </a:lnTo>
                  <a:lnTo>
                    <a:pt x="945527" y="558787"/>
                  </a:lnTo>
                  <a:lnTo>
                    <a:pt x="950366" y="556996"/>
                  </a:lnTo>
                  <a:lnTo>
                    <a:pt x="954747" y="554291"/>
                  </a:lnTo>
                  <a:close/>
                </a:path>
                <a:path w="1232534" h="728345">
                  <a:moveTo>
                    <a:pt x="964641" y="293852"/>
                  </a:moveTo>
                  <a:lnTo>
                    <a:pt x="962253" y="289852"/>
                  </a:lnTo>
                  <a:lnTo>
                    <a:pt x="957453" y="286664"/>
                  </a:lnTo>
                  <a:lnTo>
                    <a:pt x="955052" y="293052"/>
                  </a:lnTo>
                  <a:lnTo>
                    <a:pt x="957453" y="297853"/>
                  </a:lnTo>
                  <a:lnTo>
                    <a:pt x="962253" y="301040"/>
                  </a:lnTo>
                  <a:lnTo>
                    <a:pt x="964641" y="293852"/>
                  </a:lnTo>
                  <a:close/>
                </a:path>
                <a:path w="1232534" h="728345">
                  <a:moveTo>
                    <a:pt x="979830" y="489661"/>
                  </a:moveTo>
                  <a:lnTo>
                    <a:pt x="973442" y="484860"/>
                  </a:lnTo>
                  <a:lnTo>
                    <a:pt x="971042" y="489661"/>
                  </a:lnTo>
                  <a:lnTo>
                    <a:pt x="963053" y="491261"/>
                  </a:lnTo>
                  <a:lnTo>
                    <a:pt x="969441" y="496849"/>
                  </a:lnTo>
                  <a:lnTo>
                    <a:pt x="971842" y="492061"/>
                  </a:lnTo>
                  <a:lnTo>
                    <a:pt x="979830" y="489661"/>
                  </a:lnTo>
                  <a:close/>
                </a:path>
                <a:path w="1232534" h="728345">
                  <a:moveTo>
                    <a:pt x="984631" y="165976"/>
                  </a:moveTo>
                  <a:lnTo>
                    <a:pt x="982230" y="161975"/>
                  </a:lnTo>
                  <a:lnTo>
                    <a:pt x="977430" y="158788"/>
                  </a:lnTo>
                  <a:lnTo>
                    <a:pt x="975042" y="165976"/>
                  </a:lnTo>
                  <a:lnTo>
                    <a:pt x="977430" y="169976"/>
                  </a:lnTo>
                  <a:lnTo>
                    <a:pt x="982230" y="173164"/>
                  </a:lnTo>
                  <a:lnTo>
                    <a:pt x="984631" y="165976"/>
                  </a:lnTo>
                  <a:close/>
                </a:path>
                <a:path w="1232534" h="728345">
                  <a:moveTo>
                    <a:pt x="987031" y="294652"/>
                  </a:moveTo>
                  <a:lnTo>
                    <a:pt x="979830" y="291452"/>
                  </a:lnTo>
                  <a:lnTo>
                    <a:pt x="977430" y="296252"/>
                  </a:lnTo>
                  <a:lnTo>
                    <a:pt x="982230" y="297853"/>
                  </a:lnTo>
                  <a:lnTo>
                    <a:pt x="982230" y="304241"/>
                  </a:lnTo>
                  <a:lnTo>
                    <a:pt x="986231" y="298653"/>
                  </a:lnTo>
                  <a:lnTo>
                    <a:pt x="987031" y="294652"/>
                  </a:lnTo>
                  <a:close/>
                </a:path>
                <a:path w="1232534" h="728345">
                  <a:moveTo>
                    <a:pt x="993190" y="554228"/>
                  </a:moveTo>
                  <a:lnTo>
                    <a:pt x="986231" y="557593"/>
                  </a:lnTo>
                  <a:lnTo>
                    <a:pt x="989152" y="561860"/>
                  </a:lnTo>
                  <a:lnTo>
                    <a:pt x="992822" y="558190"/>
                  </a:lnTo>
                  <a:lnTo>
                    <a:pt x="993190" y="554228"/>
                  </a:lnTo>
                  <a:close/>
                </a:path>
                <a:path w="1232534" h="728345">
                  <a:moveTo>
                    <a:pt x="1001991" y="501015"/>
                  </a:moveTo>
                  <a:lnTo>
                    <a:pt x="995019" y="504050"/>
                  </a:lnTo>
                  <a:lnTo>
                    <a:pt x="997940" y="508431"/>
                  </a:lnTo>
                  <a:lnTo>
                    <a:pt x="1001610" y="504939"/>
                  </a:lnTo>
                  <a:lnTo>
                    <a:pt x="1001991" y="501015"/>
                  </a:lnTo>
                  <a:close/>
                </a:path>
                <a:path w="1232534" h="728345">
                  <a:moveTo>
                    <a:pt x="1006208" y="472871"/>
                  </a:moveTo>
                  <a:lnTo>
                    <a:pt x="1000607" y="472071"/>
                  </a:lnTo>
                  <a:lnTo>
                    <a:pt x="994219" y="468884"/>
                  </a:lnTo>
                  <a:lnTo>
                    <a:pt x="991819" y="472871"/>
                  </a:lnTo>
                  <a:lnTo>
                    <a:pt x="996619" y="473671"/>
                  </a:lnTo>
                  <a:lnTo>
                    <a:pt x="1003808" y="476872"/>
                  </a:lnTo>
                  <a:lnTo>
                    <a:pt x="1006208" y="472871"/>
                  </a:lnTo>
                  <a:close/>
                </a:path>
                <a:path w="1232534" h="728345">
                  <a:moveTo>
                    <a:pt x="1019695" y="288556"/>
                  </a:moveTo>
                  <a:lnTo>
                    <a:pt x="1018908" y="283718"/>
                  </a:lnTo>
                  <a:lnTo>
                    <a:pt x="1013396" y="285864"/>
                  </a:lnTo>
                  <a:lnTo>
                    <a:pt x="1017333" y="292036"/>
                  </a:lnTo>
                  <a:lnTo>
                    <a:pt x="1019695" y="288556"/>
                  </a:lnTo>
                  <a:close/>
                </a:path>
                <a:path w="1232534" h="728345">
                  <a:moveTo>
                    <a:pt x="1024585" y="719035"/>
                  </a:moveTo>
                  <a:lnTo>
                    <a:pt x="1018997" y="718235"/>
                  </a:lnTo>
                  <a:lnTo>
                    <a:pt x="1012596" y="715035"/>
                  </a:lnTo>
                  <a:lnTo>
                    <a:pt x="1010208" y="719035"/>
                  </a:lnTo>
                  <a:lnTo>
                    <a:pt x="1015796" y="719836"/>
                  </a:lnTo>
                  <a:lnTo>
                    <a:pt x="1022184" y="723036"/>
                  </a:lnTo>
                  <a:lnTo>
                    <a:pt x="1024585" y="719035"/>
                  </a:lnTo>
                  <a:close/>
                </a:path>
                <a:path w="1232534" h="728345">
                  <a:moveTo>
                    <a:pt x="1042974" y="720636"/>
                  </a:moveTo>
                  <a:lnTo>
                    <a:pt x="1040574" y="716635"/>
                  </a:lnTo>
                  <a:lnTo>
                    <a:pt x="1035773" y="713435"/>
                  </a:lnTo>
                  <a:lnTo>
                    <a:pt x="1033373" y="720636"/>
                  </a:lnTo>
                  <a:lnTo>
                    <a:pt x="1035773" y="724623"/>
                  </a:lnTo>
                  <a:lnTo>
                    <a:pt x="1040574" y="727824"/>
                  </a:lnTo>
                  <a:lnTo>
                    <a:pt x="1042974" y="720636"/>
                  </a:lnTo>
                  <a:close/>
                </a:path>
                <a:path w="1232534" h="728345">
                  <a:moveTo>
                    <a:pt x="1075969" y="531050"/>
                  </a:moveTo>
                  <a:lnTo>
                    <a:pt x="1069340" y="534416"/>
                  </a:lnTo>
                  <a:lnTo>
                    <a:pt x="1072159" y="538683"/>
                  </a:lnTo>
                  <a:lnTo>
                    <a:pt x="1075639" y="535012"/>
                  </a:lnTo>
                  <a:lnTo>
                    <a:pt x="1075969" y="531050"/>
                  </a:lnTo>
                  <a:close/>
                </a:path>
                <a:path w="1232534" h="728345">
                  <a:moveTo>
                    <a:pt x="1151432" y="393573"/>
                  </a:moveTo>
                  <a:lnTo>
                    <a:pt x="1144473" y="396951"/>
                  </a:lnTo>
                  <a:lnTo>
                    <a:pt x="1147394" y="401218"/>
                  </a:lnTo>
                  <a:lnTo>
                    <a:pt x="1151064" y="397548"/>
                  </a:lnTo>
                  <a:lnTo>
                    <a:pt x="1151432" y="393573"/>
                  </a:lnTo>
                  <a:close/>
                </a:path>
                <a:path w="1232534" h="728345">
                  <a:moveTo>
                    <a:pt x="1166050" y="579170"/>
                  </a:moveTo>
                  <a:lnTo>
                    <a:pt x="1158849" y="575970"/>
                  </a:lnTo>
                  <a:lnTo>
                    <a:pt x="1156462" y="580771"/>
                  </a:lnTo>
                  <a:lnTo>
                    <a:pt x="1161249" y="581571"/>
                  </a:lnTo>
                  <a:lnTo>
                    <a:pt x="1160449" y="587959"/>
                  </a:lnTo>
                  <a:lnTo>
                    <a:pt x="1165250" y="583171"/>
                  </a:lnTo>
                  <a:lnTo>
                    <a:pt x="1166050" y="579170"/>
                  </a:lnTo>
                  <a:close/>
                </a:path>
                <a:path w="1232534" h="728345">
                  <a:moveTo>
                    <a:pt x="1232382" y="426516"/>
                  </a:moveTo>
                  <a:lnTo>
                    <a:pt x="1229982" y="421728"/>
                  </a:lnTo>
                  <a:lnTo>
                    <a:pt x="1218793" y="425716"/>
                  </a:lnTo>
                  <a:lnTo>
                    <a:pt x="1217993" y="426516"/>
                  </a:lnTo>
                  <a:lnTo>
                    <a:pt x="1217879" y="429336"/>
                  </a:lnTo>
                  <a:lnTo>
                    <a:pt x="1223695" y="429818"/>
                  </a:lnTo>
                  <a:lnTo>
                    <a:pt x="1230249" y="428663"/>
                  </a:lnTo>
                  <a:lnTo>
                    <a:pt x="1232382" y="42651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239769" y="8801594"/>
              <a:ext cx="1362075" cy="990600"/>
            </a:xfrm>
            <a:custGeom>
              <a:avLst/>
              <a:gdLst/>
              <a:ahLst/>
              <a:cxnLst/>
              <a:rect l="l" t="t" r="r" b="b"/>
              <a:pathLst>
                <a:path w="1362075" h="990600">
                  <a:moveTo>
                    <a:pt x="11188" y="744880"/>
                  </a:moveTo>
                  <a:lnTo>
                    <a:pt x="9588" y="739279"/>
                  </a:lnTo>
                  <a:lnTo>
                    <a:pt x="6400" y="736079"/>
                  </a:lnTo>
                  <a:lnTo>
                    <a:pt x="0" y="740079"/>
                  </a:lnTo>
                  <a:lnTo>
                    <a:pt x="2400" y="744880"/>
                  </a:lnTo>
                  <a:lnTo>
                    <a:pt x="5600" y="741680"/>
                  </a:lnTo>
                  <a:lnTo>
                    <a:pt x="11188" y="744880"/>
                  </a:lnTo>
                  <a:close/>
                </a:path>
                <a:path w="1362075" h="990600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110"/>
                  </a:lnTo>
                  <a:lnTo>
                    <a:pt x="44754" y="631393"/>
                  </a:lnTo>
                  <a:lnTo>
                    <a:pt x="52171" y="631723"/>
                  </a:lnTo>
                  <a:close/>
                </a:path>
                <a:path w="1362075" h="990600">
                  <a:moveTo>
                    <a:pt x="63144" y="739279"/>
                  </a:moveTo>
                  <a:lnTo>
                    <a:pt x="60744" y="732091"/>
                  </a:lnTo>
                  <a:lnTo>
                    <a:pt x="55943" y="734491"/>
                  </a:lnTo>
                  <a:lnTo>
                    <a:pt x="47955" y="732891"/>
                  </a:lnTo>
                  <a:lnTo>
                    <a:pt x="50355" y="740079"/>
                  </a:lnTo>
                  <a:lnTo>
                    <a:pt x="54343" y="736879"/>
                  </a:lnTo>
                  <a:lnTo>
                    <a:pt x="63144" y="739279"/>
                  </a:lnTo>
                  <a:close/>
                </a:path>
                <a:path w="1362075" h="990600">
                  <a:moveTo>
                    <a:pt x="63144" y="569048"/>
                  </a:moveTo>
                  <a:lnTo>
                    <a:pt x="61544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55" y="568248"/>
                  </a:lnTo>
                  <a:lnTo>
                    <a:pt x="54343" y="572249"/>
                  </a:lnTo>
                  <a:lnTo>
                    <a:pt x="55943" y="574636"/>
                  </a:lnTo>
                  <a:lnTo>
                    <a:pt x="58343" y="572249"/>
                  </a:lnTo>
                  <a:lnTo>
                    <a:pt x="63144" y="569048"/>
                  </a:lnTo>
                  <a:close/>
                </a:path>
                <a:path w="1362075" h="990600">
                  <a:moveTo>
                    <a:pt x="84721" y="742480"/>
                  </a:moveTo>
                  <a:lnTo>
                    <a:pt x="82321" y="736079"/>
                  </a:lnTo>
                  <a:lnTo>
                    <a:pt x="79121" y="732891"/>
                  </a:lnTo>
                  <a:lnTo>
                    <a:pt x="72732" y="736879"/>
                  </a:lnTo>
                  <a:lnTo>
                    <a:pt x="75133" y="741680"/>
                  </a:lnTo>
                  <a:lnTo>
                    <a:pt x="79121" y="738479"/>
                  </a:lnTo>
                  <a:lnTo>
                    <a:pt x="84721" y="742480"/>
                  </a:lnTo>
                  <a:close/>
                </a:path>
                <a:path w="1362075" h="990600">
                  <a:moveTo>
                    <a:pt x="142392" y="898321"/>
                  </a:moveTo>
                  <a:lnTo>
                    <a:pt x="141160" y="893533"/>
                  </a:lnTo>
                  <a:lnTo>
                    <a:pt x="137680" y="891133"/>
                  </a:lnTo>
                  <a:lnTo>
                    <a:pt x="136664" y="898321"/>
                  </a:lnTo>
                  <a:lnTo>
                    <a:pt x="142392" y="898321"/>
                  </a:lnTo>
                  <a:close/>
                </a:path>
                <a:path w="1362075" h="990600">
                  <a:moveTo>
                    <a:pt x="160642" y="873544"/>
                  </a:moveTo>
                  <a:lnTo>
                    <a:pt x="155841" y="867956"/>
                  </a:lnTo>
                  <a:lnTo>
                    <a:pt x="151053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90600">
                  <a:moveTo>
                    <a:pt x="160642" y="474738"/>
                  </a:moveTo>
                  <a:lnTo>
                    <a:pt x="158242" y="468350"/>
                  </a:lnTo>
                  <a:lnTo>
                    <a:pt x="155041" y="465150"/>
                  </a:lnTo>
                  <a:lnTo>
                    <a:pt x="148653" y="469150"/>
                  </a:lnTo>
                  <a:lnTo>
                    <a:pt x="151053" y="473938"/>
                  </a:lnTo>
                  <a:lnTo>
                    <a:pt x="154254" y="470738"/>
                  </a:lnTo>
                  <a:lnTo>
                    <a:pt x="160642" y="474738"/>
                  </a:lnTo>
                  <a:close/>
                </a:path>
                <a:path w="1362075" h="990600">
                  <a:moveTo>
                    <a:pt x="167030" y="982243"/>
                  </a:moveTo>
                  <a:lnTo>
                    <a:pt x="156692" y="986294"/>
                  </a:lnTo>
                  <a:lnTo>
                    <a:pt x="158038" y="990041"/>
                  </a:lnTo>
                  <a:lnTo>
                    <a:pt x="163893" y="989888"/>
                  </a:lnTo>
                  <a:lnTo>
                    <a:pt x="167030" y="982243"/>
                  </a:lnTo>
                  <a:close/>
                </a:path>
                <a:path w="1362075" h="990600">
                  <a:moveTo>
                    <a:pt x="169430" y="277329"/>
                  </a:moveTo>
                  <a:lnTo>
                    <a:pt x="166243" y="280530"/>
                  </a:lnTo>
                  <a:lnTo>
                    <a:pt x="163042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42" y="286321"/>
                  </a:lnTo>
                  <a:lnTo>
                    <a:pt x="169278" y="283108"/>
                  </a:lnTo>
                  <a:lnTo>
                    <a:pt x="169430" y="277329"/>
                  </a:lnTo>
                  <a:close/>
                </a:path>
                <a:path w="1362075" h="990600">
                  <a:moveTo>
                    <a:pt x="202996" y="835990"/>
                  </a:moveTo>
                  <a:lnTo>
                    <a:pt x="194233" y="838796"/>
                  </a:lnTo>
                  <a:lnTo>
                    <a:pt x="195211" y="843483"/>
                  </a:lnTo>
                  <a:lnTo>
                    <a:pt x="200075" y="844410"/>
                  </a:lnTo>
                  <a:lnTo>
                    <a:pt x="202996" y="835990"/>
                  </a:lnTo>
                  <a:close/>
                </a:path>
                <a:path w="1362075" h="990600">
                  <a:moveTo>
                    <a:pt x="216344" y="403148"/>
                  </a:moveTo>
                  <a:lnTo>
                    <a:pt x="214287" y="399516"/>
                  </a:lnTo>
                  <a:lnTo>
                    <a:pt x="209384" y="397522"/>
                  </a:lnTo>
                  <a:lnTo>
                    <a:pt x="208597" y="402805"/>
                  </a:lnTo>
                  <a:lnTo>
                    <a:pt x="216344" y="403148"/>
                  </a:lnTo>
                  <a:close/>
                </a:path>
                <a:path w="1362075" h="990600">
                  <a:moveTo>
                    <a:pt x="234365" y="933792"/>
                  </a:moveTo>
                  <a:lnTo>
                    <a:pt x="225374" y="931087"/>
                  </a:lnTo>
                  <a:lnTo>
                    <a:pt x="228079" y="939190"/>
                  </a:lnTo>
                  <a:lnTo>
                    <a:pt x="233172" y="938288"/>
                  </a:lnTo>
                  <a:lnTo>
                    <a:pt x="234365" y="933792"/>
                  </a:lnTo>
                  <a:close/>
                </a:path>
                <a:path w="1362075" h="990600">
                  <a:moveTo>
                    <a:pt x="259740" y="398018"/>
                  </a:moveTo>
                  <a:lnTo>
                    <a:pt x="257352" y="391617"/>
                  </a:lnTo>
                  <a:lnTo>
                    <a:pt x="254152" y="388429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90600">
                  <a:moveTo>
                    <a:pt x="276555" y="515607"/>
                  </a:moveTo>
                  <a:lnTo>
                    <a:pt x="275132" y="511009"/>
                  </a:lnTo>
                  <a:lnTo>
                    <a:pt x="271602" y="508647"/>
                  </a:lnTo>
                  <a:lnTo>
                    <a:pt x="270929" y="515505"/>
                  </a:lnTo>
                  <a:lnTo>
                    <a:pt x="276555" y="515607"/>
                  </a:lnTo>
                  <a:close/>
                </a:path>
                <a:path w="1362075" h="990600">
                  <a:moveTo>
                    <a:pt x="276555" y="247764"/>
                  </a:moveTo>
                  <a:lnTo>
                    <a:pt x="275132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55" y="247764"/>
                  </a:lnTo>
                  <a:close/>
                </a:path>
                <a:path w="1362075" h="990600">
                  <a:moveTo>
                    <a:pt x="281393" y="843495"/>
                  </a:moveTo>
                  <a:lnTo>
                    <a:pt x="280123" y="838885"/>
                  </a:lnTo>
                  <a:lnTo>
                    <a:pt x="274650" y="835621"/>
                  </a:lnTo>
                  <a:lnTo>
                    <a:pt x="271729" y="841578"/>
                  </a:lnTo>
                  <a:lnTo>
                    <a:pt x="281393" y="843495"/>
                  </a:lnTo>
                  <a:close/>
                </a:path>
                <a:path w="1362075" h="990600">
                  <a:moveTo>
                    <a:pt x="306095" y="533082"/>
                  </a:moveTo>
                  <a:lnTo>
                    <a:pt x="305943" y="528358"/>
                  </a:lnTo>
                  <a:lnTo>
                    <a:pt x="303695" y="533082"/>
                  </a:lnTo>
                  <a:lnTo>
                    <a:pt x="305054" y="537806"/>
                  </a:lnTo>
                  <a:lnTo>
                    <a:pt x="306095" y="533082"/>
                  </a:lnTo>
                  <a:close/>
                </a:path>
                <a:path w="1362075" h="990600">
                  <a:moveTo>
                    <a:pt x="307695" y="763257"/>
                  </a:moveTo>
                  <a:lnTo>
                    <a:pt x="305295" y="756869"/>
                  </a:lnTo>
                  <a:lnTo>
                    <a:pt x="302107" y="753668"/>
                  </a:lnTo>
                  <a:lnTo>
                    <a:pt x="295706" y="757669"/>
                  </a:lnTo>
                  <a:lnTo>
                    <a:pt x="298107" y="762457"/>
                  </a:lnTo>
                  <a:lnTo>
                    <a:pt x="302107" y="759256"/>
                  </a:lnTo>
                  <a:lnTo>
                    <a:pt x="307695" y="763257"/>
                  </a:lnTo>
                  <a:close/>
                </a:path>
                <a:path w="1362075" h="990600">
                  <a:moveTo>
                    <a:pt x="327812" y="641883"/>
                  </a:moveTo>
                  <a:lnTo>
                    <a:pt x="326580" y="637286"/>
                  </a:lnTo>
                  <a:lnTo>
                    <a:pt x="323088" y="634923"/>
                  </a:lnTo>
                  <a:lnTo>
                    <a:pt x="322084" y="641781"/>
                  </a:lnTo>
                  <a:lnTo>
                    <a:pt x="327812" y="641883"/>
                  </a:lnTo>
                  <a:close/>
                </a:path>
                <a:path w="1362075" h="990600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90600">
                  <a:moveTo>
                    <a:pt x="374434" y="817905"/>
                  </a:moveTo>
                  <a:lnTo>
                    <a:pt x="373608" y="813066"/>
                  </a:lnTo>
                  <a:lnTo>
                    <a:pt x="368439" y="815213"/>
                  </a:lnTo>
                  <a:lnTo>
                    <a:pt x="372262" y="821385"/>
                  </a:lnTo>
                  <a:lnTo>
                    <a:pt x="374434" y="817905"/>
                  </a:lnTo>
                  <a:close/>
                </a:path>
                <a:path w="1362075" h="990600">
                  <a:moveTo>
                    <a:pt x="377228" y="285330"/>
                  </a:moveTo>
                  <a:lnTo>
                    <a:pt x="377075" y="280606"/>
                  </a:lnTo>
                  <a:lnTo>
                    <a:pt x="374827" y="285330"/>
                  </a:lnTo>
                  <a:lnTo>
                    <a:pt x="376174" y="290042"/>
                  </a:lnTo>
                  <a:lnTo>
                    <a:pt x="377228" y="285330"/>
                  </a:lnTo>
                  <a:close/>
                </a:path>
                <a:path w="1362075" h="990600">
                  <a:moveTo>
                    <a:pt x="394995" y="671449"/>
                  </a:moveTo>
                  <a:lnTo>
                    <a:pt x="392417" y="663359"/>
                  </a:lnTo>
                  <a:lnTo>
                    <a:pt x="386676" y="669645"/>
                  </a:lnTo>
                  <a:lnTo>
                    <a:pt x="390309" y="672947"/>
                  </a:lnTo>
                  <a:lnTo>
                    <a:pt x="394995" y="671449"/>
                  </a:lnTo>
                  <a:close/>
                </a:path>
                <a:path w="1362075" h="990600">
                  <a:moveTo>
                    <a:pt x="438772" y="301612"/>
                  </a:moveTo>
                  <a:lnTo>
                    <a:pt x="438619" y="296926"/>
                  </a:lnTo>
                  <a:lnTo>
                    <a:pt x="436372" y="301307"/>
                  </a:lnTo>
                  <a:lnTo>
                    <a:pt x="437718" y="306146"/>
                  </a:lnTo>
                  <a:lnTo>
                    <a:pt x="438772" y="301612"/>
                  </a:lnTo>
                  <a:close/>
                </a:path>
                <a:path w="1362075" h="990600">
                  <a:moveTo>
                    <a:pt x="446201" y="742645"/>
                  </a:moveTo>
                  <a:lnTo>
                    <a:pt x="439572" y="745680"/>
                  </a:lnTo>
                  <a:lnTo>
                    <a:pt x="442379" y="750062"/>
                  </a:lnTo>
                  <a:lnTo>
                    <a:pt x="445858" y="746569"/>
                  </a:lnTo>
                  <a:lnTo>
                    <a:pt x="446201" y="742645"/>
                  </a:lnTo>
                  <a:close/>
                </a:path>
                <a:path w="1362075" h="990600">
                  <a:moveTo>
                    <a:pt x="452653" y="155257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60" y="155054"/>
                  </a:lnTo>
                  <a:lnTo>
                    <a:pt x="449961" y="155854"/>
                  </a:lnTo>
                  <a:lnTo>
                    <a:pt x="448360" y="159054"/>
                  </a:lnTo>
                  <a:lnTo>
                    <a:pt x="443560" y="158254"/>
                  </a:lnTo>
                  <a:lnTo>
                    <a:pt x="436372" y="154254"/>
                  </a:lnTo>
                  <a:lnTo>
                    <a:pt x="433171" y="159842"/>
                  </a:lnTo>
                  <a:lnTo>
                    <a:pt x="436372" y="160642"/>
                  </a:lnTo>
                  <a:lnTo>
                    <a:pt x="437972" y="161442"/>
                  </a:lnTo>
                  <a:lnTo>
                    <a:pt x="436372" y="164642"/>
                  </a:lnTo>
                  <a:lnTo>
                    <a:pt x="439572" y="165442"/>
                  </a:lnTo>
                  <a:lnTo>
                    <a:pt x="440766" y="165849"/>
                  </a:lnTo>
                  <a:lnTo>
                    <a:pt x="442760" y="167843"/>
                  </a:lnTo>
                  <a:lnTo>
                    <a:pt x="443953" y="177685"/>
                  </a:lnTo>
                  <a:lnTo>
                    <a:pt x="446265" y="171640"/>
                  </a:lnTo>
                  <a:lnTo>
                    <a:pt x="446151" y="167843"/>
                  </a:lnTo>
                  <a:lnTo>
                    <a:pt x="446100" y="165900"/>
                  </a:lnTo>
                  <a:lnTo>
                    <a:pt x="449770" y="161442"/>
                  </a:lnTo>
                  <a:lnTo>
                    <a:pt x="452653" y="155257"/>
                  </a:lnTo>
                  <a:close/>
                </a:path>
                <a:path w="1362075" h="990600">
                  <a:moveTo>
                    <a:pt x="461949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60" y="2400"/>
                  </a:lnTo>
                  <a:lnTo>
                    <a:pt x="452539" y="9220"/>
                  </a:lnTo>
                  <a:lnTo>
                    <a:pt x="450456" y="15595"/>
                  </a:lnTo>
                  <a:lnTo>
                    <a:pt x="447916" y="21958"/>
                  </a:lnTo>
                  <a:lnTo>
                    <a:pt x="449961" y="28778"/>
                  </a:lnTo>
                  <a:lnTo>
                    <a:pt x="454418" y="22313"/>
                  </a:lnTo>
                  <a:lnTo>
                    <a:pt x="457454" y="15989"/>
                  </a:lnTo>
                  <a:lnTo>
                    <a:pt x="459740" y="9664"/>
                  </a:lnTo>
                  <a:lnTo>
                    <a:pt x="461949" y="3200"/>
                  </a:lnTo>
                  <a:close/>
                </a:path>
                <a:path w="1362075" h="990600">
                  <a:moveTo>
                    <a:pt x="466737" y="748868"/>
                  </a:moveTo>
                  <a:lnTo>
                    <a:pt x="461149" y="748068"/>
                  </a:lnTo>
                  <a:lnTo>
                    <a:pt x="454748" y="744880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90600">
                  <a:moveTo>
                    <a:pt x="471538" y="163842"/>
                  </a:moveTo>
                  <a:lnTo>
                    <a:pt x="469138" y="158254"/>
                  </a:lnTo>
                  <a:lnTo>
                    <a:pt x="465937" y="155054"/>
                  </a:lnTo>
                  <a:lnTo>
                    <a:pt x="459549" y="159054"/>
                  </a:lnTo>
                  <a:lnTo>
                    <a:pt x="461949" y="163842"/>
                  </a:lnTo>
                  <a:lnTo>
                    <a:pt x="465937" y="160642"/>
                  </a:lnTo>
                  <a:lnTo>
                    <a:pt x="471538" y="163842"/>
                  </a:lnTo>
                  <a:close/>
                </a:path>
                <a:path w="1362075" h="990600">
                  <a:moveTo>
                    <a:pt x="495642" y="175031"/>
                  </a:moveTo>
                  <a:lnTo>
                    <a:pt x="494411" y="170243"/>
                  </a:lnTo>
                  <a:lnTo>
                    <a:pt x="490931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90600">
                  <a:moveTo>
                    <a:pt x="502958" y="728408"/>
                  </a:moveTo>
                  <a:lnTo>
                    <a:pt x="497903" y="724090"/>
                  </a:lnTo>
                  <a:lnTo>
                    <a:pt x="497103" y="729691"/>
                  </a:lnTo>
                  <a:lnTo>
                    <a:pt x="491515" y="737679"/>
                  </a:lnTo>
                  <a:lnTo>
                    <a:pt x="497103" y="740879"/>
                  </a:lnTo>
                  <a:lnTo>
                    <a:pt x="500151" y="735228"/>
                  </a:lnTo>
                  <a:lnTo>
                    <a:pt x="502907" y="731583"/>
                  </a:lnTo>
                  <a:lnTo>
                    <a:pt x="502958" y="728408"/>
                  </a:lnTo>
                  <a:close/>
                </a:path>
                <a:path w="1362075" h="990600">
                  <a:moveTo>
                    <a:pt x="511492" y="697725"/>
                  </a:moveTo>
                  <a:lnTo>
                    <a:pt x="504304" y="694524"/>
                  </a:lnTo>
                  <a:lnTo>
                    <a:pt x="501904" y="699325"/>
                  </a:lnTo>
                  <a:lnTo>
                    <a:pt x="506704" y="700125"/>
                  </a:lnTo>
                  <a:lnTo>
                    <a:pt x="506704" y="706513"/>
                  </a:lnTo>
                  <a:lnTo>
                    <a:pt x="510692" y="701713"/>
                  </a:lnTo>
                  <a:lnTo>
                    <a:pt x="511492" y="697725"/>
                  </a:lnTo>
                  <a:close/>
                </a:path>
                <a:path w="1362075" h="990600">
                  <a:moveTo>
                    <a:pt x="520280" y="259753"/>
                  </a:moveTo>
                  <a:lnTo>
                    <a:pt x="517093" y="255752"/>
                  </a:lnTo>
                  <a:lnTo>
                    <a:pt x="513892" y="259753"/>
                  </a:lnTo>
                  <a:lnTo>
                    <a:pt x="506704" y="262953"/>
                  </a:lnTo>
                  <a:lnTo>
                    <a:pt x="509892" y="266941"/>
                  </a:lnTo>
                  <a:lnTo>
                    <a:pt x="513092" y="262953"/>
                  </a:lnTo>
                  <a:lnTo>
                    <a:pt x="520280" y="259753"/>
                  </a:lnTo>
                  <a:close/>
                </a:path>
                <a:path w="1362075" h="990600">
                  <a:moveTo>
                    <a:pt x="534670" y="495515"/>
                  </a:moveTo>
                  <a:lnTo>
                    <a:pt x="534517" y="490804"/>
                  </a:lnTo>
                  <a:lnTo>
                    <a:pt x="532269" y="495515"/>
                  </a:lnTo>
                  <a:lnTo>
                    <a:pt x="533628" y="500240"/>
                  </a:lnTo>
                  <a:lnTo>
                    <a:pt x="534670" y="495515"/>
                  </a:lnTo>
                  <a:close/>
                </a:path>
                <a:path w="1362075" h="990600">
                  <a:moveTo>
                    <a:pt x="536968" y="702017"/>
                  </a:moveTo>
                  <a:lnTo>
                    <a:pt x="536130" y="697407"/>
                  </a:lnTo>
                  <a:lnTo>
                    <a:pt x="531469" y="694524"/>
                  </a:lnTo>
                  <a:lnTo>
                    <a:pt x="524281" y="701713"/>
                  </a:lnTo>
                  <a:lnTo>
                    <a:pt x="534670" y="699325"/>
                  </a:lnTo>
                  <a:lnTo>
                    <a:pt x="535863" y="704075"/>
                  </a:lnTo>
                  <a:lnTo>
                    <a:pt x="536968" y="702017"/>
                  </a:lnTo>
                  <a:close/>
                </a:path>
                <a:path w="1362075" h="990600">
                  <a:moveTo>
                    <a:pt x="537070" y="574636"/>
                  </a:moveTo>
                  <a:lnTo>
                    <a:pt x="536917" y="569925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90600">
                  <a:moveTo>
                    <a:pt x="544258" y="126276"/>
                  </a:moveTo>
                  <a:lnTo>
                    <a:pt x="541070" y="121488"/>
                  </a:lnTo>
                  <a:lnTo>
                    <a:pt x="530682" y="125476"/>
                  </a:lnTo>
                  <a:lnTo>
                    <a:pt x="529882" y="126276"/>
                  </a:lnTo>
                  <a:lnTo>
                    <a:pt x="524256" y="130327"/>
                  </a:lnTo>
                  <a:lnTo>
                    <a:pt x="530479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90600">
                  <a:moveTo>
                    <a:pt x="573836" y="183819"/>
                  </a:moveTo>
                  <a:lnTo>
                    <a:pt x="569036" y="178231"/>
                  </a:lnTo>
                  <a:lnTo>
                    <a:pt x="564248" y="178231"/>
                  </a:lnTo>
                  <a:lnTo>
                    <a:pt x="558647" y="179832"/>
                  </a:lnTo>
                  <a:lnTo>
                    <a:pt x="563448" y="185420"/>
                  </a:lnTo>
                  <a:lnTo>
                    <a:pt x="569036" y="186220"/>
                  </a:lnTo>
                  <a:lnTo>
                    <a:pt x="573836" y="183819"/>
                  </a:lnTo>
                  <a:close/>
                </a:path>
                <a:path w="1362075" h="990600">
                  <a:moveTo>
                    <a:pt x="583628" y="308571"/>
                  </a:moveTo>
                  <a:lnTo>
                    <a:pt x="581825" y="313296"/>
                  </a:lnTo>
                  <a:lnTo>
                    <a:pt x="582726" y="318020"/>
                  </a:lnTo>
                  <a:lnTo>
                    <a:pt x="583628" y="313296"/>
                  </a:lnTo>
                  <a:lnTo>
                    <a:pt x="583628" y="308571"/>
                  </a:lnTo>
                  <a:close/>
                </a:path>
                <a:path w="1362075" h="990600">
                  <a:moveTo>
                    <a:pt x="601802" y="565048"/>
                  </a:moveTo>
                  <a:lnTo>
                    <a:pt x="597166" y="560362"/>
                  </a:lnTo>
                  <a:lnTo>
                    <a:pt x="590511" y="559257"/>
                  </a:lnTo>
                  <a:lnTo>
                    <a:pt x="585508" y="561454"/>
                  </a:lnTo>
                  <a:lnTo>
                    <a:pt x="585825" y="566648"/>
                  </a:lnTo>
                  <a:lnTo>
                    <a:pt x="591413" y="563448"/>
                  </a:lnTo>
                  <a:lnTo>
                    <a:pt x="596214" y="567448"/>
                  </a:lnTo>
                  <a:lnTo>
                    <a:pt x="601802" y="565048"/>
                  </a:lnTo>
                  <a:close/>
                </a:path>
                <a:path w="1362075" h="990600">
                  <a:moveTo>
                    <a:pt x="610819" y="554202"/>
                  </a:moveTo>
                  <a:lnTo>
                    <a:pt x="608799" y="550570"/>
                  </a:lnTo>
                  <a:lnTo>
                    <a:pt x="604075" y="548576"/>
                  </a:lnTo>
                  <a:lnTo>
                    <a:pt x="603402" y="553859"/>
                  </a:lnTo>
                  <a:lnTo>
                    <a:pt x="610819" y="554202"/>
                  </a:lnTo>
                  <a:close/>
                </a:path>
                <a:path w="1362075" h="990600">
                  <a:moveTo>
                    <a:pt x="631278" y="87617"/>
                  </a:moveTo>
                  <a:lnTo>
                    <a:pt x="629894" y="80759"/>
                  </a:lnTo>
                  <a:lnTo>
                    <a:pt x="622579" y="75933"/>
                  </a:lnTo>
                  <a:lnTo>
                    <a:pt x="628319" y="88633"/>
                  </a:lnTo>
                  <a:lnTo>
                    <a:pt x="631278" y="87617"/>
                  </a:lnTo>
                  <a:close/>
                </a:path>
                <a:path w="1362075" h="990600">
                  <a:moveTo>
                    <a:pt x="680123" y="268541"/>
                  </a:moveTo>
                  <a:lnTo>
                    <a:pt x="675335" y="262953"/>
                  </a:lnTo>
                  <a:lnTo>
                    <a:pt x="670534" y="262953"/>
                  </a:lnTo>
                  <a:lnTo>
                    <a:pt x="664946" y="264541"/>
                  </a:lnTo>
                  <a:lnTo>
                    <a:pt x="669734" y="270141"/>
                  </a:lnTo>
                  <a:lnTo>
                    <a:pt x="675335" y="270141"/>
                  </a:lnTo>
                  <a:lnTo>
                    <a:pt x="680123" y="268541"/>
                  </a:lnTo>
                  <a:close/>
                </a:path>
                <a:path w="1362075" h="990600">
                  <a:moveTo>
                    <a:pt x="694512" y="254952"/>
                  </a:moveTo>
                  <a:lnTo>
                    <a:pt x="692111" y="248564"/>
                  </a:lnTo>
                  <a:lnTo>
                    <a:pt x="688924" y="245364"/>
                  </a:lnTo>
                  <a:lnTo>
                    <a:pt x="682523" y="249364"/>
                  </a:lnTo>
                  <a:lnTo>
                    <a:pt x="684923" y="254152"/>
                  </a:lnTo>
                  <a:lnTo>
                    <a:pt x="688924" y="250964"/>
                  </a:lnTo>
                  <a:lnTo>
                    <a:pt x="694512" y="254952"/>
                  </a:lnTo>
                  <a:close/>
                </a:path>
                <a:path w="1362075" h="990600">
                  <a:moveTo>
                    <a:pt x="696912" y="537083"/>
                  </a:moveTo>
                  <a:lnTo>
                    <a:pt x="694512" y="531482"/>
                  </a:lnTo>
                  <a:lnTo>
                    <a:pt x="691311" y="528281"/>
                  </a:lnTo>
                  <a:lnTo>
                    <a:pt x="684923" y="532282"/>
                  </a:lnTo>
                  <a:lnTo>
                    <a:pt x="687324" y="537083"/>
                  </a:lnTo>
                  <a:lnTo>
                    <a:pt x="690511" y="533882"/>
                  </a:lnTo>
                  <a:lnTo>
                    <a:pt x="696912" y="537083"/>
                  </a:lnTo>
                  <a:close/>
                </a:path>
                <a:path w="1362075" h="990600">
                  <a:moveTo>
                    <a:pt x="702386" y="220243"/>
                  </a:moveTo>
                  <a:lnTo>
                    <a:pt x="700506" y="216789"/>
                  </a:lnTo>
                  <a:lnTo>
                    <a:pt x="695642" y="214845"/>
                  </a:lnTo>
                  <a:lnTo>
                    <a:pt x="694512" y="219786"/>
                  </a:lnTo>
                  <a:lnTo>
                    <a:pt x="702386" y="220243"/>
                  </a:lnTo>
                  <a:close/>
                </a:path>
                <a:path w="1362075" h="990600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697" y="707148"/>
                  </a:lnTo>
                  <a:lnTo>
                    <a:pt x="709701" y="708113"/>
                  </a:lnTo>
                  <a:lnTo>
                    <a:pt x="707174" y="703110"/>
                  </a:lnTo>
                  <a:lnTo>
                    <a:pt x="710501" y="698627"/>
                  </a:lnTo>
                  <a:lnTo>
                    <a:pt x="712622" y="694283"/>
                  </a:lnTo>
                  <a:close/>
                </a:path>
                <a:path w="1362075" h="990600">
                  <a:moveTo>
                    <a:pt x="759752" y="192811"/>
                  </a:moveTo>
                  <a:lnTo>
                    <a:pt x="758812" y="187896"/>
                  </a:lnTo>
                  <a:lnTo>
                    <a:pt x="755256" y="191820"/>
                  </a:lnTo>
                  <a:lnTo>
                    <a:pt x="752741" y="196773"/>
                  </a:lnTo>
                  <a:lnTo>
                    <a:pt x="749554" y="200914"/>
                  </a:lnTo>
                  <a:lnTo>
                    <a:pt x="748626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52" y="192811"/>
                  </a:lnTo>
                  <a:close/>
                </a:path>
                <a:path w="1362075" h="990600">
                  <a:moveTo>
                    <a:pt x="822490" y="917803"/>
                  </a:moveTo>
                  <a:lnTo>
                    <a:pt x="821855" y="912977"/>
                  </a:lnTo>
                  <a:lnTo>
                    <a:pt x="816787" y="915111"/>
                  </a:lnTo>
                  <a:lnTo>
                    <a:pt x="820280" y="921296"/>
                  </a:lnTo>
                  <a:lnTo>
                    <a:pt x="822490" y="917803"/>
                  </a:lnTo>
                  <a:close/>
                </a:path>
                <a:path w="1362075" h="990600">
                  <a:moveTo>
                    <a:pt x="846124" y="447103"/>
                  </a:moveTo>
                  <a:lnTo>
                    <a:pt x="844067" y="443471"/>
                  </a:lnTo>
                  <a:lnTo>
                    <a:pt x="839152" y="441490"/>
                  </a:lnTo>
                  <a:lnTo>
                    <a:pt x="838377" y="446773"/>
                  </a:lnTo>
                  <a:lnTo>
                    <a:pt x="846124" y="447103"/>
                  </a:lnTo>
                  <a:close/>
                </a:path>
                <a:path w="1362075" h="990600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65" y="80721"/>
                  </a:lnTo>
                  <a:lnTo>
                    <a:pt x="843965" y="83921"/>
                  </a:lnTo>
                  <a:lnTo>
                    <a:pt x="843559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90600">
                  <a:moveTo>
                    <a:pt x="864743" y="367639"/>
                  </a:moveTo>
                  <a:lnTo>
                    <a:pt x="861542" y="363651"/>
                  </a:lnTo>
                  <a:lnTo>
                    <a:pt x="863942" y="355650"/>
                  </a:lnTo>
                  <a:lnTo>
                    <a:pt x="855954" y="358051"/>
                  </a:lnTo>
                  <a:lnTo>
                    <a:pt x="859155" y="362051"/>
                  </a:lnTo>
                  <a:lnTo>
                    <a:pt x="856754" y="370039"/>
                  </a:lnTo>
                  <a:lnTo>
                    <a:pt x="864743" y="367639"/>
                  </a:lnTo>
                  <a:close/>
                </a:path>
                <a:path w="1362075" h="990600">
                  <a:moveTo>
                    <a:pt x="864743" y="330885"/>
                  </a:moveTo>
                  <a:lnTo>
                    <a:pt x="862342" y="326085"/>
                  </a:lnTo>
                  <a:lnTo>
                    <a:pt x="859155" y="330085"/>
                  </a:lnTo>
                  <a:lnTo>
                    <a:pt x="851954" y="333273"/>
                  </a:lnTo>
                  <a:lnTo>
                    <a:pt x="855154" y="337273"/>
                  </a:lnTo>
                  <a:lnTo>
                    <a:pt x="858354" y="334073"/>
                  </a:lnTo>
                  <a:lnTo>
                    <a:pt x="864743" y="330885"/>
                  </a:lnTo>
                  <a:close/>
                </a:path>
                <a:path w="1362075" h="990600">
                  <a:moveTo>
                    <a:pt x="872413" y="178346"/>
                  </a:moveTo>
                  <a:lnTo>
                    <a:pt x="871143" y="173736"/>
                  </a:lnTo>
                  <a:lnTo>
                    <a:pt x="867473" y="171373"/>
                  </a:lnTo>
                  <a:lnTo>
                    <a:pt x="866343" y="178231"/>
                  </a:lnTo>
                  <a:lnTo>
                    <a:pt x="872413" y="178346"/>
                  </a:lnTo>
                  <a:close/>
                </a:path>
                <a:path w="1362075" h="990600">
                  <a:moveTo>
                    <a:pt x="891146" y="351663"/>
                  </a:moveTo>
                  <a:lnTo>
                    <a:pt x="889723" y="346862"/>
                  </a:lnTo>
                  <a:lnTo>
                    <a:pt x="886193" y="344462"/>
                  </a:lnTo>
                  <a:lnTo>
                    <a:pt x="885520" y="351663"/>
                  </a:lnTo>
                  <a:lnTo>
                    <a:pt x="891146" y="351663"/>
                  </a:lnTo>
                  <a:close/>
                </a:path>
                <a:path w="1362075" h="990600">
                  <a:moveTo>
                    <a:pt x="935215" y="387629"/>
                  </a:moveTo>
                  <a:lnTo>
                    <a:pt x="933970" y="382828"/>
                  </a:lnTo>
                  <a:lnTo>
                    <a:pt x="930490" y="380428"/>
                  </a:lnTo>
                  <a:lnTo>
                    <a:pt x="929487" y="387629"/>
                  </a:lnTo>
                  <a:lnTo>
                    <a:pt x="935215" y="387629"/>
                  </a:lnTo>
                  <a:close/>
                </a:path>
                <a:path w="1362075" h="990600">
                  <a:moveTo>
                    <a:pt x="942251" y="129159"/>
                  </a:moveTo>
                  <a:lnTo>
                    <a:pt x="941463" y="126276"/>
                  </a:lnTo>
                  <a:lnTo>
                    <a:pt x="936675" y="126276"/>
                  </a:lnTo>
                  <a:lnTo>
                    <a:pt x="934275" y="135877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65" y="134874"/>
                  </a:lnTo>
                  <a:lnTo>
                    <a:pt x="942251" y="129159"/>
                  </a:lnTo>
                  <a:close/>
                </a:path>
                <a:path w="1362075" h="990600">
                  <a:moveTo>
                    <a:pt x="958278" y="310553"/>
                  </a:moveTo>
                  <a:lnTo>
                    <a:pt x="956856" y="305904"/>
                  </a:lnTo>
                  <a:lnTo>
                    <a:pt x="953338" y="303352"/>
                  </a:lnTo>
                  <a:lnTo>
                    <a:pt x="952652" y="310095"/>
                  </a:lnTo>
                  <a:lnTo>
                    <a:pt x="958278" y="310553"/>
                  </a:lnTo>
                  <a:close/>
                </a:path>
                <a:path w="1362075" h="990600">
                  <a:moveTo>
                    <a:pt x="962253" y="845578"/>
                  </a:moveTo>
                  <a:lnTo>
                    <a:pt x="955052" y="842378"/>
                  </a:lnTo>
                  <a:lnTo>
                    <a:pt x="952652" y="847178"/>
                  </a:lnTo>
                  <a:lnTo>
                    <a:pt x="957453" y="847979"/>
                  </a:lnTo>
                  <a:lnTo>
                    <a:pt x="956652" y="854367"/>
                  </a:lnTo>
                  <a:lnTo>
                    <a:pt x="961453" y="849579"/>
                  </a:lnTo>
                  <a:lnTo>
                    <a:pt x="962253" y="845578"/>
                  </a:lnTo>
                  <a:close/>
                </a:path>
                <a:path w="1362075" h="990600">
                  <a:moveTo>
                    <a:pt x="1012698" y="776274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211" y="776643"/>
                  </a:lnTo>
                  <a:lnTo>
                    <a:pt x="999413" y="778141"/>
                  </a:lnTo>
                  <a:lnTo>
                    <a:pt x="997419" y="783234"/>
                  </a:lnTo>
                  <a:lnTo>
                    <a:pt x="1003909" y="784212"/>
                  </a:lnTo>
                  <a:lnTo>
                    <a:pt x="1009802" y="780834"/>
                  </a:lnTo>
                  <a:lnTo>
                    <a:pt x="1012698" y="776274"/>
                  </a:lnTo>
                  <a:close/>
                </a:path>
                <a:path w="1362075" h="990600">
                  <a:moveTo>
                    <a:pt x="1051763" y="268541"/>
                  </a:moveTo>
                  <a:lnTo>
                    <a:pt x="1049362" y="262153"/>
                  </a:lnTo>
                  <a:lnTo>
                    <a:pt x="1046162" y="258953"/>
                  </a:lnTo>
                  <a:lnTo>
                    <a:pt x="1039774" y="262953"/>
                  </a:lnTo>
                  <a:lnTo>
                    <a:pt x="1042174" y="267741"/>
                  </a:lnTo>
                  <a:lnTo>
                    <a:pt x="1045362" y="264541"/>
                  </a:lnTo>
                  <a:lnTo>
                    <a:pt x="1051763" y="268541"/>
                  </a:lnTo>
                  <a:close/>
                </a:path>
                <a:path w="1362075" h="990600">
                  <a:moveTo>
                    <a:pt x="1051763" y="147866"/>
                  </a:moveTo>
                  <a:lnTo>
                    <a:pt x="1049261" y="141782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74" y="132676"/>
                  </a:lnTo>
                  <a:lnTo>
                    <a:pt x="1043673" y="138417"/>
                  </a:lnTo>
                  <a:lnTo>
                    <a:pt x="1043762" y="146265"/>
                  </a:lnTo>
                  <a:lnTo>
                    <a:pt x="1045667" y="151104"/>
                  </a:lnTo>
                  <a:lnTo>
                    <a:pt x="1051763" y="147866"/>
                  </a:lnTo>
                  <a:close/>
                </a:path>
                <a:path w="1362075" h="990600">
                  <a:moveTo>
                    <a:pt x="1076540" y="61544"/>
                  </a:moveTo>
                  <a:lnTo>
                    <a:pt x="1072984" y="58839"/>
                  </a:lnTo>
                  <a:lnTo>
                    <a:pt x="1070940" y="53657"/>
                  </a:lnTo>
                  <a:lnTo>
                    <a:pt x="1068895" y="50419"/>
                  </a:lnTo>
                  <a:lnTo>
                    <a:pt x="1065352" y="53555"/>
                  </a:lnTo>
                  <a:lnTo>
                    <a:pt x="1067879" y="56718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40" y="61544"/>
                  </a:lnTo>
                  <a:close/>
                </a:path>
                <a:path w="1362075" h="990600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95" y="529882"/>
                  </a:lnTo>
                  <a:lnTo>
                    <a:pt x="1124572" y="526351"/>
                  </a:lnTo>
                  <a:lnTo>
                    <a:pt x="1129982" y="524395"/>
                  </a:lnTo>
                  <a:lnTo>
                    <a:pt x="1133436" y="522579"/>
                  </a:lnTo>
                  <a:close/>
                </a:path>
                <a:path w="1362075" h="990600">
                  <a:moveTo>
                    <a:pt x="1158049" y="675347"/>
                  </a:moveTo>
                  <a:lnTo>
                    <a:pt x="1152461" y="672147"/>
                  </a:lnTo>
                  <a:lnTo>
                    <a:pt x="1148219" y="674433"/>
                  </a:lnTo>
                  <a:lnTo>
                    <a:pt x="1140675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72" y="676948"/>
                  </a:lnTo>
                  <a:lnTo>
                    <a:pt x="1145273" y="680935"/>
                  </a:lnTo>
                  <a:lnTo>
                    <a:pt x="1148461" y="684136"/>
                  </a:lnTo>
                  <a:lnTo>
                    <a:pt x="1149261" y="676948"/>
                  </a:lnTo>
                  <a:lnTo>
                    <a:pt x="1158049" y="675347"/>
                  </a:lnTo>
                  <a:close/>
                </a:path>
                <a:path w="1362075" h="990600">
                  <a:moveTo>
                    <a:pt x="1206969" y="285254"/>
                  </a:moveTo>
                  <a:lnTo>
                    <a:pt x="1203604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307" y="290385"/>
                  </a:lnTo>
                  <a:lnTo>
                    <a:pt x="1188427" y="294919"/>
                  </a:lnTo>
                  <a:lnTo>
                    <a:pt x="1193609" y="291388"/>
                  </a:lnTo>
                  <a:lnTo>
                    <a:pt x="1201712" y="288925"/>
                  </a:lnTo>
                  <a:lnTo>
                    <a:pt x="1206969" y="285254"/>
                  </a:lnTo>
                  <a:close/>
                </a:path>
                <a:path w="1362075" h="990600">
                  <a:moveTo>
                    <a:pt x="1313840" y="530644"/>
                  </a:moveTo>
                  <a:lnTo>
                    <a:pt x="1310398" y="525792"/>
                  </a:lnTo>
                  <a:lnTo>
                    <a:pt x="1307122" y="524383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01" y="537476"/>
                  </a:lnTo>
                  <a:lnTo>
                    <a:pt x="1308214" y="539521"/>
                  </a:lnTo>
                  <a:lnTo>
                    <a:pt x="1311503" y="537083"/>
                  </a:lnTo>
                  <a:lnTo>
                    <a:pt x="1313840" y="530644"/>
                  </a:lnTo>
                  <a:close/>
                </a:path>
                <a:path w="1362075" h="990600">
                  <a:moveTo>
                    <a:pt x="1351165" y="626795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43"/>
                  </a:lnTo>
                  <a:lnTo>
                    <a:pt x="1340980" y="634580"/>
                  </a:lnTo>
                  <a:lnTo>
                    <a:pt x="1340040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95"/>
                  </a:lnTo>
                  <a:close/>
                </a:path>
                <a:path w="1362075" h="990600">
                  <a:moveTo>
                    <a:pt x="1361859" y="651370"/>
                  </a:moveTo>
                  <a:lnTo>
                    <a:pt x="1357223" y="648423"/>
                  </a:lnTo>
                  <a:lnTo>
                    <a:pt x="1352956" y="643369"/>
                  </a:lnTo>
                  <a:lnTo>
                    <a:pt x="1349159" y="640130"/>
                  </a:lnTo>
                  <a:lnTo>
                    <a:pt x="1345869" y="642581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36" y="654494"/>
                  </a:lnTo>
                  <a:lnTo>
                    <a:pt x="1361859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169437" y="8676919"/>
              <a:ext cx="1185545" cy="1251585"/>
            </a:xfrm>
            <a:custGeom>
              <a:avLst/>
              <a:gdLst/>
              <a:ahLst/>
              <a:cxnLst/>
              <a:rect l="l" t="t" r="r" b="b"/>
              <a:pathLst>
                <a:path w="1185544" h="1251584">
                  <a:moveTo>
                    <a:pt x="9588" y="334073"/>
                  </a:moveTo>
                  <a:lnTo>
                    <a:pt x="8001" y="330085"/>
                  </a:lnTo>
                  <a:lnTo>
                    <a:pt x="0" y="330873"/>
                  </a:lnTo>
                  <a:lnTo>
                    <a:pt x="800" y="336473"/>
                  </a:lnTo>
                  <a:lnTo>
                    <a:pt x="4800" y="334873"/>
                  </a:lnTo>
                  <a:lnTo>
                    <a:pt x="8801" y="340474"/>
                  </a:lnTo>
                  <a:lnTo>
                    <a:pt x="9588" y="334073"/>
                  </a:lnTo>
                  <a:close/>
                </a:path>
                <a:path w="1185544" h="1251584">
                  <a:moveTo>
                    <a:pt x="89293" y="293154"/>
                  </a:moveTo>
                  <a:lnTo>
                    <a:pt x="88912" y="289217"/>
                  </a:lnTo>
                  <a:lnTo>
                    <a:pt x="85242" y="285737"/>
                  </a:lnTo>
                  <a:lnTo>
                    <a:pt x="82321" y="290118"/>
                  </a:lnTo>
                  <a:lnTo>
                    <a:pt x="89293" y="293154"/>
                  </a:lnTo>
                  <a:close/>
                </a:path>
                <a:path w="1185544" h="1251584">
                  <a:moveTo>
                    <a:pt x="96710" y="160642"/>
                  </a:moveTo>
                  <a:lnTo>
                    <a:pt x="92710" y="161442"/>
                  </a:lnTo>
                  <a:lnTo>
                    <a:pt x="91109" y="159042"/>
                  </a:lnTo>
                  <a:lnTo>
                    <a:pt x="87122" y="159042"/>
                  </a:lnTo>
                  <a:lnTo>
                    <a:pt x="85128" y="165023"/>
                  </a:lnTo>
                  <a:lnTo>
                    <a:pt x="89217" y="167335"/>
                  </a:lnTo>
                  <a:lnTo>
                    <a:pt x="94653" y="165900"/>
                  </a:lnTo>
                  <a:lnTo>
                    <a:pt x="96710" y="160642"/>
                  </a:lnTo>
                  <a:close/>
                </a:path>
                <a:path w="1185544" h="1251584">
                  <a:moveTo>
                    <a:pt x="132676" y="297307"/>
                  </a:moveTo>
                  <a:lnTo>
                    <a:pt x="131076" y="293319"/>
                  </a:lnTo>
                  <a:lnTo>
                    <a:pt x="123075" y="294119"/>
                  </a:lnTo>
                  <a:lnTo>
                    <a:pt x="123875" y="299707"/>
                  </a:lnTo>
                  <a:lnTo>
                    <a:pt x="127876" y="297307"/>
                  </a:lnTo>
                  <a:lnTo>
                    <a:pt x="131876" y="302907"/>
                  </a:lnTo>
                  <a:lnTo>
                    <a:pt x="132676" y="297307"/>
                  </a:lnTo>
                  <a:close/>
                </a:path>
                <a:path w="1185544" h="1251584">
                  <a:moveTo>
                    <a:pt x="135064" y="841578"/>
                  </a:moveTo>
                  <a:lnTo>
                    <a:pt x="132410" y="835406"/>
                  </a:lnTo>
                  <a:lnTo>
                    <a:pt x="128181" y="829995"/>
                  </a:lnTo>
                  <a:lnTo>
                    <a:pt x="124396" y="828763"/>
                  </a:lnTo>
                  <a:lnTo>
                    <a:pt x="123075" y="835190"/>
                  </a:lnTo>
                  <a:lnTo>
                    <a:pt x="125476" y="834390"/>
                  </a:lnTo>
                  <a:lnTo>
                    <a:pt x="127876" y="832789"/>
                  </a:lnTo>
                  <a:lnTo>
                    <a:pt x="129476" y="835990"/>
                  </a:lnTo>
                  <a:lnTo>
                    <a:pt x="125476" y="839978"/>
                  </a:lnTo>
                  <a:lnTo>
                    <a:pt x="119087" y="843178"/>
                  </a:lnTo>
                  <a:lnTo>
                    <a:pt x="121488" y="846378"/>
                  </a:lnTo>
                  <a:lnTo>
                    <a:pt x="123875" y="845578"/>
                  </a:lnTo>
                  <a:lnTo>
                    <a:pt x="126276" y="843978"/>
                  </a:lnTo>
                  <a:lnTo>
                    <a:pt x="127876" y="847178"/>
                  </a:lnTo>
                  <a:lnTo>
                    <a:pt x="130276" y="844778"/>
                  </a:lnTo>
                  <a:lnTo>
                    <a:pt x="135064" y="841578"/>
                  </a:lnTo>
                  <a:close/>
                </a:path>
                <a:path w="1185544" h="1251584">
                  <a:moveTo>
                    <a:pt x="150253" y="744080"/>
                  </a:moveTo>
                  <a:lnTo>
                    <a:pt x="144665" y="744080"/>
                  </a:lnTo>
                  <a:lnTo>
                    <a:pt x="143065" y="754468"/>
                  </a:lnTo>
                  <a:lnTo>
                    <a:pt x="143065" y="755269"/>
                  </a:lnTo>
                  <a:lnTo>
                    <a:pt x="143967" y="762050"/>
                  </a:lnTo>
                  <a:lnTo>
                    <a:pt x="147256" y="757466"/>
                  </a:lnTo>
                  <a:lnTo>
                    <a:pt x="150253" y="748969"/>
                  </a:lnTo>
                  <a:lnTo>
                    <a:pt x="150253" y="744080"/>
                  </a:lnTo>
                  <a:close/>
                </a:path>
                <a:path w="1185544" h="1251584">
                  <a:moveTo>
                    <a:pt x="161544" y="656361"/>
                  </a:moveTo>
                  <a:lnTo>
                    <a:pt x="154457" y="653808"/>
                  </a:lnTo>
                  <a:lnTo>
                    <a:pt x="146253" y="656958"/>
                  </a:lnTo>
                  <a:lnTo>
                    <a:pt x="160985" y="659206"/>
                  </a:lnTo>
                  <a:lnTo>
                    <a:pt x="161544" y="656361"/>
                  </a:lnTo>
                  <a:close/>
                </a:path>
                <a:path w="1185544" h="1251584">
                  <a:moveTo>
                    <a:pt x="208991" y="164338"/>
                  </a:moveTo>
                  <a:lnTo>
                    <a:pt x="206603" y="160858"/>
                  </a:lnTo>
                  <a:lnTo>
                    <a:pt x="202996" y="167043"/>
                  </a:lnTo>
                  <a:lnTo>
                    <a:pt x="208394" y="169176"/>
                  </a:lnTo>
                  <a:lnTo>
                    <a:pt x="208991" y="164338"/>
                  </a:lnTo>
                  <a:close/>
                </a:path>
                <a:path w="1185544" h="1251584">
                  <a:moveTo>
                    <a:pt x="253288" y="227495"/>
                  </a:moveTo>
                  <a:lnTo>
                    <a:pt x="249351" y="230974"/>
                  </a:lnTo>
                  <a:lnTo>
                    <a:pt x="248564" y="235813"/>
                  </a:lnTo>
                  <a:lnTo>
                    <a:pt x="251460" y="231876"/>
                  </a:lnTo>
                  <a:lnTo>
                    <a:pt x="253288" y="227495"/>
                  </a:lnTo>
                  <a:close/>
                </a:path>
                <a:path w="1185544" h="1251584">
                  <a:moveTo>
                    <a:pt x="272529" y="489927"/>
                  </a:moveTo>
                  <a:lnTo>
                    <a:pt x="264464" y="485419"/>
                  </a:lnTo>
                  <a:lnTo>
                    <a:pt x="261950" y="477837"/>
                  </a:lnTo>
                  <a:lnTo>
                    <a:pt x="259727" y="470700"/>
                  </a:lnTo>
                  <a:lnTo>
                    <a:pt x="252552" y="467550"/>
                  </a:lnTo>
                  <a:lnTo>
                    <a:pt x="254977" y="473544"/>
                  </a:lnTo>
                  <a:lnTo>
                    <a:pt x="256946" y="479539"/>
                  </a:lnTo>
                  <a:lnTo>
                    <a:pt x="257721" y="485533"/>
                  </a:lnTo>
                  <a:lnTo>
                    <a:pt x="256552" y="491515"/>
                  </a:lnTo>
                  <a:lnTo>
                    <a:pt x="262140" y="488327"/>
                  </a:lnTo>
                  <a:lnTo>
                    <a:pt x="266941" y="492315"/>
                  </a:lnTo>
                  <a:lnTo>
                    <a:pt x="272529" y="489927"/>
                  </a:lnTo>
                  <a:close/>
                </a:path>
                <a:path w="1185544" h="1251584">
                  <a:moveTo>
                    <a:pt x="288455" y="233997"/>
                  </a:moveTo>
                  <a:lnTo>
                    <a:pt x="284518" y="237375"/>
                  </a:lnTo>
                  <a:lnTo>
                    <a:pt x="283730" y="242544"/>
                  </a:lnTo>
                  <a:lnTo>
                    <a:pt x="286613" y="238569"/>
                  </a:lnTo>
                  <a:lnTo>
                    <a:pt x="288455" y="233997"/>
                  </a:lnTo>
                  <a:close/>
                </a:path>
                <a:path w="1185544" h="1251584">
                  <a:moveTo>
                    <a:pt x="304698" y="1058468"/>
                  </a:moveTo>
                  <a:lnTo>
                    <a:pt x="295706" y="1055763"/>
                  </a:lnTo>
                  <a:lnTo>
                    <a:pt x="298411" y="1063866"/>
                  </a:lnTo>
                  <a:lnTo>
                    <a:pt x="303504" y="1062964"/>
                  </a:lnTo>
                  <a:lnTo>
                    <a:pt x="304698" y="1058468"/>
                  </a:lnTo>
                  <a:close/>
                </a:path>
                <a:path w="1185544" h="1251584">
                  <a:moveTo>
                    <a:pt x="332574" y="617308"/>
                  </a:moveTo>
                  <a:lnTo>
                    <a:pt x="327875" y="612305"/>
                  </a:lnTo>
                  <a:lnTo>
                    <a:pt x="322884" y="610438"/>
                  </a:lnTo>
                  <a:lnTo>
                    <a:pt x="324485" y="615403"/>
                  </a:lnTo>
                  <a:lnTo>
                    <a:pt x="327494" y="620102"/>
                  </a:lnTo>
                  <a:lnTo>
                    <a:pt x="329374" y="624890"/>
                  </a:lnTo>
                  <a:lnTo>
                    <a:pt x="330212" y="626529"/>
                  </a:lnTo>
                  <a:lnTo>
                    <a:pt x="330073" y="621792"/>
                  </a:lnTo>
                  <a:lnTo>
                    <a:pt x="332574" y="617308"/>
                  </a:lnTo>
                  <a:close/>
                </a:path>
                <a:path w="1185544" h="1251584">
                  <a:moveTo>
                    <a:pt x="337273" y="1185240"/>
                  </a:moveTo>
                  <a:lnTo>
                    <a:pt x="334073" y="1181252"/>
                  </a:lnTo>
                  <a:lnTo>
                    <a:pt x="330873" y="1185240"/>
                  </a:lnTo>
                  <a:lnTo>
                    <a:pt x="323684" y="1188440"/>
                  </a:lnTo>
                  <a:lnTo>
                    <a:pt x="326885" y="1192441"/>
                  </a:lnTo>
                  <a:lnTo>
                    <a:pt x="330873" y="1189240"/>
                  </a:lnTo>
                  <a:lnTo>
                    <a:pt x="337273" y="1185240"/>
                  </a:lnTo>
                  <a:close/>
                </a:path>
                <a:path w="1185544" h="1251584">
                  <a:moveTo>
                    <a:pt x="377583" y="302209"/>
                  </a:moveTo>
                  <a:lnTo>
                    <a:pt x="376428" y="296506"/>
                  </a:lnTo>
                  <a:lnTo>
                    <a:pt x="372186" y="298157"/>
                  </a:lnTo>
                  <a:lnTo>
                    <a:pt x="366445" y="297116"/>
                  </a:lnTo>
                  <a:lnTo>
                    <a:pt x="362496" y="296964"/>
                  </a:lnTo>
                  <a:lnTo>
                    <a:pt x="363639" y="301307"/>
                  </a:lnTo>
                  <a:lnTo>
                    <a:pt x="367893" y="301002"/>
                  </a:lnTo>
                  <a:lnTo>
                    <a:pt x="373634" y="302501"/>
                  </a:lnTo>
                  <a:lnTo>
                    <a:pt x="377583" y="302209"/>
                  </a:lnTo>
                  <a:close/>
                </a:path>
                <a:path w="1185544" h="1251584">
                  <a:moveTo>
                    <a:pt x="400202" y="149059"/>
                  </a:moveTo>
                  <a:lnTo>
                    <a:pt x="393217" y="148653"/>
                  </a:lnTo>
                  <a:lnTo>
                    <a:pt x="394817" y="152654"/>
                  </a:lnTo>
                  <a:lnTo>
                    <a:pt x="392315" y="162140"/>
                  </a:lnTo>
                  <a:lnTo>
                    <a:pt x="397014" y="157251"/>
                  </a:lnTo>
                  <a:lnTo>
                    <a:pt x="400202" y="149059"/>
                  </a:lnTo>
                  <a:close/>
                </a:path>
                <a:path w="1185544" h="1251584">
                  <a:moveTo>
                    <a:pt x="423583" y="152654"/>
                  </a:moveTo>
                  <a:lnTo>
                    <a:pt x="421982" y="148653"/>
                  </a:lnTo>
                  <a:lnTo>
                    <a:pt x="413994" y="149453"/>
                  </a:lnTo>
                  <a:lnTo>
                    <a:pt x="414794" y="155054"/>
                  </a:lnTo>
                  <a:lnTo>
                    <a:pt x="419582" y="153454"/>
                  </a:lnTo>
                  <a:lnTo>
                    <a:pt x="423583" y="159042"/>
                  </a:lnTo>
                  <a:lnTo>
                    <a:pt x="423583" y="152654"/>
                  </a:lnTo>
                  <a:close/>
                </a:path>
                <a:path w="1185544" h="1251584">
                  <a:moveTo>
                    <a:pt x="442061" y="171538"/>
                  </a:moveTo>
                  <a:lnTo>
                    <a:pt x="439851" y="168046"/>
                  </a:lnTo>
                  <a:lnTo>
                    <a:pt x="436372" y="174231"/>
                  </a:lnTo>
                  <a:lnTo>
                    <a:pt x="441426" y="176364"/>
                  </a:lnTo>
                  <a:lnTo>
                    <a:pt x="442061" y="171538"/>
                  </a:lnTo>
                  <a:close/>
                </a:path>
                <a:path w="1185544" h="1251584">
                  <a:moveTo>
                    <a:pt x="443560" y="362851"/>
                  </a:moveTo>
                  <a:lnTo>
                    <a:pt x="436181" y="361581"/>
                  </a:lnTo>
                  <a:lnTo>
                    <a:pt x="426478" y="360553"/>
                  </a:lnTo>
                  <a:lnTo>
                    <a:pt x="420522" y="360260"/>
                  </a:lnTo>
                  <a:lnTo>
                    <a:pt x="424383" y="361251"/>
                  </a:lnTo>
                  <a:lnTo>
                    <a:pt x="429971" y="363639"/>
                  </a:lnTo>
                  <a:lnTo>
                    <a:pt x="437273" y="367741"/>
                  </a:lnTo>
                  <a:lnTo>
                    <a:pt x="442925" y="368998"/>
                  </a:lnTo>
                  <a:lnTo>
                    <a:pt x="443560" y="362851"/>
                  </a:lnTo>
                  <a:close/>
                </a:path>
                <a:path w="1185544" h="1251584">
                  <a:moveTo>
                    <a:pt x="461149" y="1083741"/>
                  </a:moveTo>
                  <a:lnTo>
                    <a:pt x="455549" y="1075753"/>
                  </a:lnTo>
                  <a:lnTo>
                    <a:pt x="449160" y="1072553"/>
                  </a:lnTo>
                  <a:lnTo>
                    <a:pt x="442760" y="1076553"/>
                  </a:lnTo>
                  <a:lnTo>
                    <a:pt x="448360" y="1082141"/>
                  </a:lnTo>
                  <a:lnTo>
                    <a:pt x="454748" y="1085342"/>
                  </a:lnTo>
                  <a:lnTo>
                    <a:pt x="461149" y="1083741"/>
                  </a:lnTo>
                  <a:close/>
                </a:path>
                <a:path w="1185544" h="1251584">
                  <a:moveTo>
                    <a:pt x="478726" y="6400"/>
                  </a:moveTo>
                  <a:lnTo>
                    <a:pt x="473138" y="8001"/>
                  </a:lnTo>
                  <a:lnTo>
                    <a:pt x="472338" y="0"/>
                  </a:lnTo>
                  <a:lnTo>
                    <a:pt x="467537" y="800"/>
                  </a:lnTo>
                  <a:lnTo>
                    <a:pt x="467829" y="8153"/>
                  </a:lnTo>
                  <a:lnTo>
                    <a:pt x="463245" y="13487"/>
                  </a:lnTo>
                  <a:lnTo>
                    <a:pt x="458216" y="18669"/>
                  </a:lnTo>
                  <a:lnTo>
                    <a:pt x="457149" y="25577"/>
                  </a:lnTo>
                  <a:lnTo>
                    <a:pt x="464007" y="21463"/>
                  </a:lnTo>
                  <a:lnTo>
                    <a:pt x="469442" y="16586"/>
                  </a:lnTo>
                  <a:lnTo>
                    <a:pt x="478726" y="6400"/>
                  </a:lnTo>
                  <a:close/>
                </a:path>
                <a:path w="1185544" h="1251584">
                  <a:moveTo>
                    <a:pt x="566864" y="1120838"/>
                  </a:moveTo>
                  <a:lnTo>
                    <a:pt x="564845" y="1117206"/>
                  </a:lnTo>
                  <a:lnTo>
                    <a:pt x="560120" y="1115225"/>
                  </a:lnTo>
                  <a:lnTo>
                    <a:pt x="559447" y="1120508"/>
                  </a:lnTo>
                  <a:lnTo>
                    <a:pt x="566864" y="1120838"/>
                  </a:lnTo>
                  <a:close/>
                </a:path>
                <a:path w="1185544" h="1251584">
                  <a:moveTo>
                    <a:pt x="569239" y="1131303"/>
                  </a:moveTo>
                  <a:lnTo>
                    <a:pt x="567436" y="1135684"/>
                  </a:lnTo>
                  <a:lnTo>
                    <a:pt x="568337" y="1140523"/>
                  </a:lnTo>
                  <a:lnTo>
                    <a:pt x="569239" y="1135989"/>
                  </a:lnTo>
                  <a:lnTo>
                    <a:pt x="569239" y="1131303"/>
                  </a:lnTo>
                  <a:close/>
                </a:path>
                <a:path w="1185544" h="1251584">
                  <a:moveTo>
                    <a:pt x="571639" y="1152664"/>
                  </a:moveTo>
                  <a:lnTo>
                    <a:pt x="562648" y="1150073"/>
                  </a:lnTo>
                  <a:lnTo>
                    <a:pt x="565340" y="1157833"/>
                  </a:lnTo>
                  <a:lnTo>
                    <a:pt x="570433" y="1156970"/>
                  </a:lnTo>
                  <a:lnTo>
                    <a:pt x="571639" y="1152664"/>
                  </a:lnTo>
                  <a:close/>
                </a:path>
                <a:path w="1185544" h="1251584">
                  <a:moveTo>
                    <a:pt x="597814" y="835190"/>
                  </a:moveTo>
                  <a:lnTo>
                    <a:pt x="597662" y="830465"/>
                  </a:lnTo>
                  <a:lnTo>
                    <a:pt x="595414" y="835190"/>
                  </a:lnTo>
                  <a:lnTo>
                    <a:pt x="596760" y="839901"/>
                  </a:lnTo>
                  <a:lnTo>
                    <a:pt x="597814" y="835190"/>
                  </a:lnTo>
                  <a:close/>
                </a:path>
                <a:path w="1185544" h="1251584">
                  <a:moveTo>
                    <a:pt x="605002" y="1106919"/>
                  </a:moveTo>
                  <a:lnTo>
                    <a:pt x="594664" y="1110970"/>
                  </a:lnTo>
                  <a:lnTo>
                    <a:pt x="596011" y="1114717"/>
                  </a:lnTo>
                  <a:lnTo>
                    <a:pt x="601853" y="1114564"/>
                  </a:lnTo>
                  <a:lnTo>
                    <a:pt x="605002" y="1106919"/>
                  </a:lnTo>
                  <a:close/>
                </a:path>
                <a:path w="1185544" h="1251584">
                  <a:moveTo>
                    <a:pt x="606145" y="870432"/>
                  </a:moveTo>
                  <a:lnTo>
                    <a:pt x="605002" y="865555"/>
                  </a:lnTo>
                  <a:lnTo>
                    <a:pt x="600633" y="866394"/>
                  </a:lnTo>
                  <a:lnTo>
                    <a:pt x="594614" y="868057"/>
                  </a:lnTo>
                  <a:lnTo>
                    <a:pt x="590397" y="871067"/>
                  </a:lnTo>
                  <a:lnTo>
                    <a:pt x="591413" y="875944"/>
                  </a:lnTo>
                  <a:lnTo>
                    <a:pt x="596125" y="872413"/>
                  </a:lnTo>
                  <a:lnTo>
                    <a:pt x="602107" y="871651"/>
                  </a:lnTo>
                  <a:lnTo>
                    <a:pt x="606145" y="870432"/>
                  </a:lnTo>
                  <a:close/>
                </a:path>
                <a:path w="1185544" h="1251584">
                  <a:moveTo>
                    <a:pt x="620991" y="866355"/>
                  </a:moveTo>
                  <a:lnTo>
                    <a:pt x="618591" y="859955"/>
                  </a:lnTo>
                  <a:lnTo>
                    <a:pt x="615391" y="856767"/>
                  </a:lnTo>
                  <a:lnTo>
                    <a:pt x="609003" y="860755"/>
                  </a:lnTo>
                  <a:lnTo>
                    <a:pt x="611403" y="865555"/>
                  </a:lnTo>
                  <a:lnTo>
                    <a:pt x="615391" y="862355"/>
                  </a:lnTo>
                  <a:lnTo>
                    <a:pt x="620991" y="866355"/>
                  </a:lnTo>
                  <a:close/>
                </a:path>
                <a:path w="1185544" h="1251584">
                  <a:moveTo>
                    <a:pt x="642327" y="923442"/>
                  </a:moveTo>
                  <a:lnTo>
                    <a:pt x="640270" y="919797"/>
                  </a:lnTo>
                  <a:lnTo>
                    <a:pt x="635368" y="917816"/>
                  </a:lnTo>
                  <a:lnTo>
                    <a:pt x="634580" y="923099"/>
                  </a:lnTo>
                  <a:lnTo>
                    <a:pt x="642327" y="923442"/>
                  </a:lnTo>
                  <a:close/>
                </a:path>
                <a:path w="1185544" h="1251584">
                  <a:moveTo>
                    <a:pt x="652856" y="321983"/>
                  </a:moveTo>
                  <a:lnTo>
                    <a:pt x="652373" y="316001"/>
                  </a:lnTo>
                  <a:lnTo>
                    <a:pt x="644169" y="314896"/>
                  </a:lnTo>
                  <a:lnTo>
                    <a:pt x="647534" y="320954"/>
                  </a:lnTo>
                  <a:lnTo>
                    <a:pt x="646569" y="328587"/>
                  </a:lnTo>
                  <a:lnTo>
                    <a:pt x="646188" y="334568"/>
                  </a:lnTo>
                  <a:lnTo>
                    <a:pt x="651357" y="335673"/>
                  </a:lnTo>
                  <a:lnTo>
                    <a:pt x="650798" y="329615"/>
                  </a:lnTo>
                  <a:lnTo>
                    <a:pt x="652856" y="321983"/>
                  </a:lnTo>
                  <a:close/>
                </a:path>
                <a:path w="1185544" h="1251584">
                  <a:moveTo>
                    <a:pt x="664146" y="1085342"/>
                  </a:moveTo>
                  <a:lnTo>
                    <a:pt x="661746" y="1078941"/>
                  </a:lnTo>
                  <a:lnTo>
                    <a:pt x="658545" y="1075753"/>
                  </a:lnTo>
                  <a:lnTo>
                    <a:pt x="652157" y="1079741"/>
                  </a:lnTo>
                  <a:lnTo>
                    <a:pt x="654558" y="1084541"/>
                  </a:lnTo>
                  <a:lnTo>
                    <a:pt x="657758" y="1081341"/>
                  </a:lnTo>
                  <a:lnTo>
                    <a:pt x="664146" y="1085342"/>
                  </a:lnTo>
                  <a:close/>
                </a:path>
                <a:path w="1185544" h="1251584">
                  <a:moveTo>
                    <a:pt x="669074" y="1158074"/>
                  </a:moveTo>
                  <a:lnTo>
                    <a:pt x="667842" y="1153274"/>
                  </a:lnTo>
                  <a:lnTo>
                    <a:pt x="664362" y="1150874"/>
                  </a:lnTo>
                  <a:lnTo>
                    <a:pt x="663346" y="1158074"/>
                  </a:lnTo>
                  <a:lnTo>
                    <a:pt x="669074" y="1158074"/>
                  </a:lnTo>
                  <a:close/>
                </a:path>
                <a:path w="1185544" h="1251584">
                  <a:moveTo>
                    <a:pt x="677786" y="1060983"/>
                  </a:moveTo>
                  <a:lnTo>
                    <a:pt x="676338" y="1058760"/>
                  </a:lnTo>
                  <a:lnTo>
                    <a:pt x="671588" y="1056843"/>
                  </a:lnTo>
                  <a:lnTo>
                    <a:pt x="666546" y="1058964"/>
                  </a:lnTo>
                  <a:lnTo>
                    <a:pt x="668147" y="1068552"/>
                  </a:lnTo>
                  <a:lnTo>
                    <a:pt x="668947" y="1068552"/>
                  </a:lnTo>
                  <a:lnTo>
                    <a:pt x="672934" y="1059764"/>
                  </a:lnTo>
                  <a:lnTo>
                    <a:pt x="677786" y="1060983"/>
                  </a:lnTo>
                  <a:close/>
                </a:path>
                <a:path w="1185544" h="1251584">
                  <a:moveTo>
                    <a:pt x="684123" y="1142885"/>
                  </a:moveTo>
                  <a:lnTo>
                    <a:pt x="680935" y="1138885"/>
                  </a:lnTo>
                  <a:lnTo>
                    <a:pt x="677735" y="1142885"/>
                  </a:lnTo>
                  <a:lnTo>
                    <a:pt x="670534" y="1146086"/>
                  </a:lnTo>
                  <a:lnTo>
                    <a:pt x="673735" y="1150073"/>
                  </a:lnTo>
                  <a:lnTo>
                    <a:pt x="676935" y="1146886"/>
                  </a:lnTo>
                  <a:lnTo>
                    <a:pt x="684123" y="1142885"/>
                  </a:lnTo>
                  <a:close/>
                </a:path>
                <a:path w="1185544" h="1251584">
                  <a:moveTo>
                    <a:pt x="690524" y="1110119"/>
                  </a:moveTo>
                  <a:lnTo>
                    <a:pt x="686904" y="1104569"/>
                  </a:lnTo>
                  <a:lnTo>
                    <a:pt x="685025" y="1100531"/>
                  </a:lnTo>
                  <a:lnTo>
                    <a:pt x="682091" y="1098880"/>
                  </a:lnTo>
                  <a:lnTo>
                    <a:pt x="675335" y="1100531"/>
                  </a:lnTo>
                  <a:lnTo>
                    <a:pt x="680135" y="1105319"/>
                  </a:lnTo>
                  <a:lnTo>
                    <a:pt x="684123" y="1113307"/>
                  </a:lnTo>
                  <a:lnTo>
                    <a:pt x="690524" y="1110119"/>
                  </a:lnTo>
                  <a:close/>
                </a:path>
                <a:path w="1185544" h="1251584">
                  <a:moveTo>
                    <a:pt x="697141" y="1251115"/>
                  </a:moveTo>
                  <a:lnTo>
                    <a:pt x="695121" y="1247482"/>
                  </a:lnTo>
                  <a:lnTo>
                    <a:pt x="690397" y="1245501"/>
                  </a:lnTo>
                  <a:lnTo>
                    <a:pt x="689724" y="1250772"/>
                  </a:lnTo>
                  <a:lnTo>
                    <a:pt x="697141" y="1251115"/>
                  </a:lnTo>
                  <a:close/>
                </a:path>
                <a:path w="1185544" h="1251584">
                  <a:moveTo>
                    <a:pt x="706501" y="937488"/>
                  </a:moveTo>
                  <a:lnTo>
                    <a:pt x="701713" y="931087"/>
                  </a:lnTo>
                  <a:lnTo>
                    <a:pt x="696112" y="932688"/>
                  </a:lnTo>
                  <a:lnTo>
                    <a:pt x="690524" y="939088"/>
                  </a:lnTo>
                  <a:lnTo>
                    <a:pt x="692124" y="940676"/>
                  </a:lnTo>
                  <a:lnTo>
                    <a:pt x="693712" y="943076"/>
                  </a:lnTo>
                  <a:lnTo>
                    <a:pt x="696112" y="945476"/>
                  </a:lnTo>
                  <a:lnTo>
                    <a:pt x="699312" y="943076"/>
                  </a:lnTo>
                  <a:lnTo>
                    <a:pt x="703313" y="939888"/>
                  </a:lnTo>
                  <a:lnTo>
                    <a:pt x="706501" y="937488"/>
                  </a:lnTo>
                  <a:close/>
                </a:path>
                <a:path w="1185544" h="1251584">
                  <a:moveTo>
                    <a:pt x="708101" y="1021397"/>
                  </a:moveTo>
                  <a:lnTo>
                    <a:pt x="697763" y="1025448"/>
                  </a:lnTo>
                  <a:lnTo>
                    <a:pt x="699109" y="1029195"/>
                  </a:lnTo>
                  <a:lnTo>
                    <a:pt x="704951" y="1029042"/>
                  </a:lnTo>
                  <a:lnTo>
                    <a:pt x="708101" y="1021397"/>
                  </a:lnTo>
                  <a:close/>
                </a:path>
                <a:path w="1185544" h="1251584">
                  <a:moveTo>
                    <a:pt x="722490" y="929487"/>
                  </a:moveTo>
                  <a:lnTo>
                    <a:pt x="716889" y="921499"/>
                  </a:lnTo>
                  <a:lnTo>
                    <a:pt x="710501" y="918298"/>
                  </a:lnTo>
                  <a:lnTo>
                    <a:pt x="704100" y="922299"/>
                  </a:lnTo>
                  <a:lnTo>
                    <a:pt x="710501" y="927900"/>
                  </a:lnTo>
                  <a:lnTo>
                    <a:pt x="716089" y="931087"/>
                  </a:lnTo>
                  <a:lnTo>
                    <a:pt x="722490" y="929487"/>
                  </a:lnTo>
                  <a:close/>
                </a:path>
                <a:path w="1185544" h="1251584">
                  <a:moveTo>
                    <a:pt x="753656" y="804811"/>
                  </a:moveTo>
                  <a:lnTo>
                    <a:pt x="750455" y="800823"/>
                  </a:lnTo>
                  <a:lnTo>
                    <a:pt x="747268" y="804811"/>
                  </a:lnTo>
                  <a:lnTo>
                    <a:pt x="740067" y="808012"/>
                  </a:lnTo>
                  <a:lnTo>
                    <a:pt x="743267" y="812012"/>
                  </a:lnTo>
                  <a:lnTo>
                    <a:pt x="747268" y="808012"/>
                  </a:lnTo>
                  <a:lnTo>
                    <a:pt x="753656" y="804811"/>
                  </a:lnTo>
                  <a:close/>
                </a:path>
                <a:path w="1185544" h="1251584">
                  <a:moveTo>
                    <a:pt x="768045" y="783234"/>
                  </a:moveTo>
                  <a:lnTo>
                    <a:pt x="765644" y="778446"/>
                  </a:lnTo>
                  <a:lnTo>
                    <a:pt x="762444" y="782434"/>
                  </a:lnTo>
                  <a:lnTo>
                    <a:pt x="755256" y="785634"/>
                  </a:lnTo>
                  <a:lnTo>
                    <a:pt x="758456" y="789635"/>
                  </a:lnTo>
                  <a:lnTo>
                    <a:pt x="761644" y="786434"/>
                  </a:lnTo>
                  <a:lnTo>
                    <a:pt x="768045" y="783234"/>
                  </a:lnTo>
                  <a:close/>
                </a:path>
                <a:path w="1185544" h="1251584">
                  <a:moveTo>
                    <a:pt x="770445" y="864755"/>
                  </a:moveTo>
                  <a:lnTo>
                    <a:pt x="768045" y="857567"/>
                  </a:lnTo>
                  <a:lnTo>
                    <a:pt x="763244" y="859955"/>
                  </a:lnTo>
                  <a:lnTo>
                    <a:pt x="755256" y="858367"/>
                  </a:lnTo>
                  <a:lnTo>
                    <a:pt x="757656" y="865555"/>
                  </a:lnTo>
                  <a:lnTo>
                    <a:pt x="761644" y="863155"/>
                  </a:lnTo>
                  <a:lnTo>
                    <a:pt x="770445" y="864755"/>
                  </a:lnTo>
                  <a:close/>
                </a:path>
                <a:path w="1185544" h="1251584">
                  <a:moveTo>
                    <a:pt x="773633" y="927900"/>
                  </a:moveTo>
                  <a:lnTo>
                    <a:pt x="767727" y="927442"/>
                  </a:lnTo>
                  <a:lnTo>
                    <a:pt x="765340" y="922502"/>
                  </a:lnTo>
                  <a:lnTo>
                    <a:pt x="762508" y="918451"/>
                  </a:lnTo>
                  <a:lnTo>
                    <a:pt x="755256" y="920699"/>
                  </a:lnTo>
                  <a:lnTo>
                    <a:pt x="753402" y="927900"/>
                  </a:lnTo>
                  <a:lnTo>
                    <a:pt x="760844" y="931494"/>
                  </a:lnTo>
                  <a:lnTo>
                    <a:pt x="770089" y="931494"/>
                  </a:lnTo>
                  <a:lnTo>
                    <a:pt x="773633" y="927900"/>
                  </a:lnTo>
                  <a:close/>
                </a:path>
                <a:path w="1185544" h="1251584">
                  <a:moveTo>
                    <a:pt x="831977" y="513105"/>
                  </a:moveTo>
                  <a:lnTo>
                    <a:pt x="829983" y="509092"/>
                  </a:lnTo>
                  <a:lnTo>
                    <a:pt x="830986" y="503809"/>
                  </a:lnTo>
                  <a:lnTo>
                    <a:pt x="831075" y="500176"/>
                  </a:lnTo>
                  <a:lnTo>
                    <a:pt x="826389" y="501116"/>
                  </a:lnTo>
                  <a:lnTo>
                    <a:pt x="826579" y="505117"/>
                  </a:lnTo>
                  <a:lnTo>
                    <a:pt x="824992" y="510400"/>
                  </a:lnTo>
                  <a:lnTo>
                    <a:pt x="825487" y="514032"/>
                  </a:lnTo>
                  <a:lnTo>
                    <a:pt x="831977" y="513105"/>
                  </a:lnTo>
                  <a:close/>
                </a:path>
                <a:path w="1185544" h="1251584">
                  <a:moveTo>
                    <a:pt x="841336" y="796366"/>
                  </a:moveTo>
                  <a:lnTo>
                    <a:pt x="839266" y="792721"/>
                  </a:lnTo>
                  <a:lnTo>
                    <a:pt x="834364" y="790740"/>
                  </a:lnTo>
                  <a:lnTo>
                    <a:pt x="833577" y="796023"/>
                  </a:lnTo>
                  <a:lnTo>
                    <a:pt x="841336" y="796366"/>
                  </a:lnTo>
                  <a:close/>
                </a:path>
                <a:path w="1185544" h="1251584">
                  <a:moveTo>
                    <a:pt x="867371" y="722833"/>
                  </a:moveTo>
                  <a:lnTo>
                    <a:pt x="865352" y="719201"/>
                  </a:lnTo>
                  <a:lnTo>
                    <a:pt x="860628" y="717207"/>
                  </a:lnTo>
                  <a:lnTo>
                    <a:pt x="859955" y="722490"/>
                  </a:lnTo>
                  <a:lnTo>
                    <a:pt x="867371" y="722833"/>
                  </a:lnTo>
                  <a:close/>
                </a:path>
                <a:path w="1185544" h="1251584">
                  <a:moveTo>
                    <a:pt x="875830" y="904354"/>
                  </a:moveTo>
                  <a:lnTo>
                    <a:pt x="875131" y="899121"/>
                  </a:lnTo>
                  <a:lnTo>
                    <a:pt x="872744" y="899922"/>
                  </a:lnTo>
                  <a:lnTo>
                    <a:pt x="870343" y="901522"/>
                  </a:lnTo>
                  <a:lnTo>
                    <a:pt x="868743" y="898321"/>
                  </a:lnTo>
                  <a:lnTo>
                    <a:pt x="871143" y="895121"/>
                  </a:lnTo>
                  <a:lnTo>
                    <a:pt x="875131" y="892733"/>
                  </a:lnTo>
                  <a:lnTo>
                    <a:pt x="872744" y="889533"/>
                  </a:lnTo>
                  <a:lnTo>
                    <a:pt x="867943" y="893533"/>
                  </a:lnTo>
                  <a:lnTo>
                    <a:pt x="858354" y="898321"/>
                  </a:lnTo>
                  <a:lnTo>
                    <a:pt x="861555" y="903122"/>
                  </a:lnTo>
                  <a:lnTo>
                    <a:pt x="865809" y="902830"/>
                  </a:lnTo>
                  <a:lnTo>
                    <a:pt x="871639" y="904417"/>
                  </a:lnTo>
                  <a:lnTo>
                    <a:pt x="875830" y="904354"/>
                  </a:lnTo>
                  <a:close/>
                </a:path>
                <a:path w="1185544" h="1251584">
                  <a:moveTo>
                    <a:pt x="884732" y="692924"/>
                  </a:moveTo>
                  <a:lnTo>
                    <a:pt x="881532" y="688924"/>
                  </a:lnTo>
                  <a:lnTo>
                    <a:pt x="878332" y="692924"/>
                  </a:lnTo>
                  <a:lnTo>
                    <a:pt x="871143" y="696125"/>
                  </a:lnTo>
                  <a:lnTo>
                    <a:pt x="874344" y="700112"/>
                  </a:lnTo>
                  <a:lnTo>
                    <a:pt x="877531" y="696125"/>
                  </a:lnTo>
                  <a:lnTo>
                    <a:pt x="884732" y="692924"/>
                  </a:lnTo>
                  <a:close/>
                </a:path>
                <a:path w="1185544" h="1251584">
                  <a:moveTo>
                    <a:pt x="890524" y="646976"/>
                  </a:moveTo>
                  <a:lnTo>
                    <a:pt x="888720" y="651370"/>
                  </a:lnTo>
                  <a:lnTo>
                    <a:pt x="889622" y="656196"/>
                  </a:lnTo>
                  <a:lnTo>
                    <a:pt x="890524" y="651662"/>
                  </a:lnTo>
                  <a:lnTo>
                    <a:pt x="890524" y="646976"/>
                  </a:lnTo>
                  <a:close/>
                </a:path>
                <a:path w="1185544" h="1251584">
                  <a:moveTo>
                    <a:pt x="895413" y="787031"/>
                  </a:moveTo>
                  <a:lnTo>
                    <a:pt x="895311" y="783234"/>
                  </a:lnTo>
                  <a:lnTo>
                    <a:pt x="895223" y="780034"/>
                  </a:lnTo>
                  <a:lnTo>
                    <a:pt x="895184" y="778294"/>
                  </a:lnTo>
                  <a:lnTo>
                    <a:pt x="888720" y="780034"/>
                  </a:lnTo>
                  <a:lnTo>
                    <a:pt x="891921" y="783234"/>
                  </a:lnTo>
                  <a:lnTo>
                    <a:pt x="893102" y="793076"/>
                  </a:lnTo>
                  <a:lnTo>
                    <a:pt x="895413" y="787031"/>
                  </a:lnTo>
                  <a:close/>
                </a:path>
                <a:path w="1185544" h="1251584">
                  <a:moveTo>
                    <a:pt x="909383" y="813142"/>
                  </a:moveTo>
                  <a:lnTo>
                    <a:pt x="907503" y="809510"/>
                  </a:lnTo>
                  <a:lnTo>
                    <a:pt x="902639" y="807529"/>
                  </a:lnTo>
                  <a:lnTo>
                    <a:pt x="901509" y="812812"/>
                  </a:lnTo>
                  <a:lnTo>
                    <a:pt x="909383" y="813142"/>
                  </a:lnTo>
                  <a:close/>
                </a:path>
                <a:path w="1185544" h="1251584">
                  <a:moveTo>
                    <a:pt x="923086" y="642569"/>
                  </a:moveTo>
                  <a:lnTo>
                    <a:pt x="922934" y="637857"/>
                  </a:lnTo>
                  <a:lnTo>
                    <a:pt x="920686" y="642569"/>
                  </a:lnTo>
                  <a:lnTo>
                    <a:pt x="922045" y="647293"/>
                  </a:lnTo>
                  <a:lnTo>
                    <a:pt x="923086" y="642569"/>
                  </a:lnTo>
                  <a:close/>
                </a:path>
                <a:path w="1185544" h="1251584">
                  <a:moveTo>
                    <a:pt x="933361" y="826731"/>
                  </a:moveTo>
                  <a:lnTo>
                    <a:pt x="931481" y="823099"/>
                  </a:lnTo>
                  <a:lnTo>
                    <a:pt x="926617" y="821105"/>
                  </a:lnTo>
                  <a:lnTo>
                    <a:pt x="925487" y="826389"/>
                  </a:lnTo>
                  <a:lnTo>
                    <a:pt x="933361" y="826731"/>
                  </a:lnTo>
                  <a:close/>
                </a:path>
                <a:path w="1185544" h="1251584">
                  <a:moveTo>
                    <a:pt x="943063" y="378028"/>
                  </a:moveTo>
                  <a:lnTo>
                    <a:pt x="939876" y="370840"/>
                  </a:lnTo>
                  <a:lnTo>
                    <a:pt x="935126" y="365264"/>
                  </a:lnTo>
                  <a:lnTo>
                    <a:pt x="928878" y="365239"/>
                  </a:lnTo>
                  <a:lnTo>
                    <a:pt x="925931" y="367017"/>
                  </a:lnTo>
                  <a:lnTo>
                    <a:pt x="931087" y="366839"/>
                  </a:lnTo>
                  <a:lnTo>
                    <a:pt x="935075" y="371640"/>
                  </a:lnTo>
                  <a:lnTo>
                    <a:pt x="943063" y="378028"/>
                  </a:lnTo>
                  <a:close/>
                </a:path>
                <a:path w="1185544" h="1251584">
                  <a:moveTo>
                    <a:pt x="968641" y="606602"/>
                  </a:moveTo>
                  <a:lnTo>
                    <a:pt x="965454" y="602615"/>
                  </a:lnTo>
                  <a:lnTo>
                    <a:pt x="962253" y="606602"/>
                  </a:lnTo>
                  <a:lnTo>
                    <a:pt x="955052" y="609803"/>
                  </a:lnTo>
                  <a:lnTo>
                    <a:pt x="958253" y="613803"/>
                  </a:lnTo>
                  <a:lnTo>
                    <a:pt x="962253" y="609803"/>
                  </a:lnTo>
                  <a:lnTo>
                    <a:pt x="968641" y="606602"/>
                  </a:lnTo>
                  <a:close/>
                </a:path>
                <a:path w="1185544" h="1251584">
                  <a:moveTo>
                    <a:pt x="974382" y="707428"/>
                  </a:moveTo>
                  <a:lnTo>
                    <a:pt x="973137" y="702818"/>
                  </a:lnTo>
                  <a:lnTo>
                    <a:pt x="969657" y="700455"/>
                  </a:lnTo>
                  <a:lnTo>
                    <a:pt x="968641" y="707313"/>
                  </a:lnTo>
                  <a:lnTo>
                    <a:pt x="974382" y="707428"/>
                  </a:lnTo>
                  <a:close/>
                </a:path>
                <a:path w="1185544" h="1251584">
                  <a:moveTo>
                    <a:pt x="980630" y="539470"/>
                  </a:moveTo>
                  <a:lnTo>
                    <a:pt x="980478" y="534758"/>
                  </a:lnTo>
                  <a:lnTo>
                    <a:pt x="978230" y="539470"/>
                  </a:lnTo>
                  <a:lnTo>
                    <a:pt x="979589" y="544195"/>
                  </a:lnTo>
                  <a:lnTo>
                    <a:pt x="980630" y="539470"/>
                  </a:lnTo>
                  <a:close/>
                </a:path>
                <a:path w="1185544" h="1251584">
                  <a:moveTo>
                    <a:pt x="987831" y="575437"/>
                  </a:moveTo>
                  <a:lnTo>
                    <a:pt x="981430" y="570649"/>
                  </a:lnTo>
                  <a:lnTo>
                    <a:pt x="985431" y="563448"/>
                  </a:lnTo>
                  <a:lnTo>
                    <a:pt x="979030" y="565848"/>
                  </a:lnTo>
                  <a:lnTo>
                    <a:pt x="978496" y="570128"/>
                  </a:lnTo>
                  <a:lnTo>
                    <a:pt x="974737" y="576135"/>
                  </a:lnTo>
                  <a:lnTo>
                    <a:pt x="973531" y="580796"/>
                  </a:lnTo>
                  <a:lnTo>
                    <a:pt x="980630" y="581037"/>
                  </a:lnTo>
                  <a:lnTo>
                    <a:pt x="978230" y="576237"/>
                  </a:lnTo>
                  <a:lnTo>
                    <a:pt x="983030" y="576237"/>
                  </a:lnTo>
                  <a:lnTo>
                    <a:pt x="987831" y="575437"/>
                  </a:lnTo>
                  <a:close/>
                </a:path>
                <a:path w="1185544" h="1251584">
                  <a:moveTo>
                    <a:pt x="1001509" y="733882"/>
                  </a:moveTo>
                  <a:lnTo>
                    <a:pt x="998982" y="729234"/>
                  </a:lnTo>
                  <a:lnTo>
                    <a:pt x="995019" y="729691"/>
                  </a:lnTo>
                  <a:lnTo>
                    <a:pt x="995832" y="733628"/>
                  </a:lnTo>
                  <a:lnTo>
                    <a:pt x="994321" y="737184"/>
                  </a:lnTo>
                  <a:lnTo>
                    <a:pt x="993559" y="740587"/>
                  </a:lnTo>
                  <a:lnTo>
                    <a:pt x="996619" y="744080"/>
                  </a:lnTo>
                  <a:lnTo>
                    <a:pt x="1001204" y="740029"/>
                  </a:lnTo>
                  <a:lnTo>
                    <a:pt x="1001509" y="733882"/>
                  </a:lnTo>
                  <a:close/>
                </a:path>
                <a:path w="1185544" h="1251584">
                  <a:moveTo>
                    <a:pt x="1005408" y="690524"/>
                  </a:moveTo>
                  <a:lnTo>
                    <a:pt x="1002207" y="686536"/>
                  </a:lnTo>
                  <a:lnTo>
                    <a:pt x="1004608" y="678535"/>
                  </a:lnTo>
                  <a:lnTo>
                    <a:pt x="996619" y="680935"/>
                  </a:lnTo>
                  <a:lnTo>
                    <a:pt x="999820" y="684936"/>
                  </a:lnTo>
                  <a:lnTo>
                    <a:pt x="997419" y="692124"/>
                  </a:lnTo>
                  <a:lnTo>
                    <a:pt x="1005408" y="690524"/>
                  </a:lnTo>
                  <a:close/>
                </a:path>
                <a:path w="1185544" h="1251584">
                  <a:moveTo>
                    <a:pt x="1017270" y="644156"/>
                  </a:moveTo>
                  <a:lnTo>
                    <a:pt x="1015403" y="640676"/>
                  </a:lnTo>
                  <a:lnTo>
                    <a:pt x="1010526" y="638543"/>
                  </a:lnTo>
                  <a:lnTo>
                    <a:pt x="1009408" y="643369"/>
                  </a:lnTo>
                  <a:lnTo>
                    <a:pt x="1017270" y="644156"/>
                  </a:lnTo>
                  <a:close/>
                </a:path>
                <a:path w="1185544" h="1251584">
                  <a:moveTo>
                    <a:pt x="1029144" y="957008"/>
                  </a:moveTo>
                  <a:lnTo>
                    <a:pt x="1027087" y="953363"/>
                  </a:lnTo>
                  <a:lnTo>
                    <a:pt x="1022184" y="951382"/>
                  </a:lnTo>
                  <a:lnTo>
                    <a:pt x="1021397" y="956665"/>
                  </a:lnTo>
                  <a:lnTo>
                    <a:pt x="1029144" y="957008"/>
                  </a:lnTo>
                  <a:close/>
                </a:path>
                <a:path w="1185544" h="1251584">
                  <a:moveTo>
                    <a:pt x="1041374" y="815200"/>
                  </a:moveTo>
                  <a:lnTo>
                    <a:pt x="1038974" y="808812"/>
                  </a:lnTo>
                  <a:lnTo>
                    <a:pt x="1035773" y="805611"/>
                  </a:lnTo>
                  <a:lnTo>
                    <a:pt x="1029385" y="809612"/>
                  </a:lnTo>
                  <a:lnTo>
                    <a:pt x="1031786" y="814400"/>
                  </a:lnTo>
                  <a:lnTo>
                    <a:pt x="1034973" y="811212"/>
                  </a:lnTo>
                  <a:lnTo>
                    <a:pt x="1041374" y="815200"/>
                  </a:lnTo>
                  <a:close/>
                </a:path>
                <a:path w="1185544" h="1251584">
                  <a:moveTo>
                    <a:pt x="1041374" y="614603"/>
                  </a:moveTo>
                  <a:lnTo>
                    <a:pt x="1038174" y="610603"/>
                  </a:lnTo>
                  <a:lnTo>
                    <a:pt x="1040574" y="602615"/>
                  </a:lnTo>
                  <a:lnTo>
                    <a:pt x="1032586" y="605015"/>
                  </a:lnTo>
                  <a:lnTo>
                    <a:pt x="1034973" y="609003"/>
                  </a:lnTo>
                  <a:lnTo>
                    <a:pt x="1032586" y="617004"/>
                  </a:lnTo>
                  <a:lnTo>
                    <a:pt x="1041374" y="614603"/>
                  </a:lnTo>
                  <a:close/>
                </a:path>
                <a:path w="1185544" h="1251584">
                  <a:moveTo>
                    <a:pt x="1047864" y="391934"/>
                  </a:moveTo>
                  <a:lnTo>
                    <a:pt x="1043165" y="386918"/>
                  </a:lnTo>
                  <a:lnTo>
                    <a:pt x="1038174" y="385064"/>
                  </a:lnTo>
                  <a:lnTo>
                    <a:pt x="1039774" y="390017"/>
                  </a:lnTo>
                  <a:lnTo>
                    <a:pt x="1042898" y="394614"/>
                  </a:lnTo>
                  <a:lnTo>
                    <a:pt x="1044968" y="399211"/>
                  </a:lnTo>
                  <a:lnTo>
                    <a:pt x="1045845" y="400812"/>
                  </a:lnTo>
                  <a:lnTo>
                    <a:pt x="1045375" y="396417"/>
                  </a:lnTo>
                  <a:lnTo>
                    <a:pt x="1047864" y="391934"/>
                  </a:lnTo>
                  <a:close/>
                </a:path>
                <a:path w="1185544" h="1251584">
                  <a:moveTo>
                    <a:pt x="1063752" y="601014"/>
                  </a:moveTo>
                  <a:lnTo>
                    <a:pt x="1058951" y="595414"/>
                  </a:lnTo>
                  <a:lnTo>
                    <a:pt x="1054163" y="595414"/>
                  </a:lnTo>
                  <a:lnTo>
                    <a:pt x="1048562" y="597014"/>
                  </a:lnTo>
                  <a:lnTo>
                    <a:pt x="1053363" y="602615"/>
                  </a:lnTo>
                  <a:lnTo>
                    <a:pt x="1058951" y="603415"/>
                  </a:lnTo>
                  <a:lnTo>
                    <a:pt x="1063752" y="601014"/>
                  </a:lnTo>
                  <a:close/>
                </a:path>
                <a:path w="1185544" h="1251584">
                  <a:moveTo>
                    <a:pt x="1071740" y="392417"/>
                  </a:moveTo>
                  <a:lnTo>
                    <a:pt x="1066647" y="394106"/>
                  </a:lnTo>
                  <a:lnTo>
                    <a:pt x="1059751" y="394512"/>
                  </a:lnTo>
                  <a:lnTo>
                    <a:pt x="1054658" y="395681"/>
                  </a:lnTo>
                  <a:lnTo>
                    <a:pt x="1054963" y="399605"/>
                  </a:lnTo>
                  <a:lnTo>
                    <a:pt x="1059942" y="398487"/>
                  </a:lnTo>
                  <a:lnTo>
                    <a:pt x="1066647" y="399008"/>
                  </a:lnTo>
                  <a:lnTo>
                    <a:pt x="1071702" y="398043"/>
                  </a:lnTo>
                  <a:lnTo>
                    <a:pt x="1071740" y="392417"/>
                  </a:lnTo>
                  <a:close/>
                </a:path>
                <a:path w="1185544" h="1251584">
                  <a:moveTo>
                    <a:pt x="1113307" y="619391"/>
                  </a:moveTo>
                  <a:lnTo>
                    <a:pt x="1110907" y="613803"/>
                  </a:lnTo>
                  <a:lnTo>
                    <a:pt x="1107706" y="610603"/>
                  </a:lnTo>
                  <a:lnTo>
                    <a:pt x="1101318" y="614603"/>
                  </a:lnTo>
                  <a:lnTo>
                    <a:pt x="1103706" y="619391"/>
                  </a:lnTo>
                  <a:lnTo>
                    <a:pt x="1107706" y="616204"/>
                  </a:lnTo>
                  <a:lnTo>
                    <a:pt x="1113307" y="619391"/>
                  </a:lnTo>
                  <a:close/>
                </a:path>
                <a:path w="1185544" h="1251584">
                  <a:moveTo>
                    <a:pt x="1118095" y="637781"/>
                  </a:moveTo>
                  <a:lnTo>
                    <a:pt x="1115695" y="631380"/>
                  </a:lnTo>
                  <a:lnTo>
                    <a:pt x="1112507" y="628192"/>
                  </a:lnTo>
                  <a:lnTo>
                    <a:pt x="1106106" y="632180"/>
                  </a:lnTo>
                  <a:lnTo>
                    <a:pt x="1108506" y="636981"/>
                  </a:lnTo>
                  <a:lnTo>
                    <a:pt x="1111707" y="633780"/>
                  </a:lnTo>
                  <a:lnTo>
                    <a:pt x="1118095" y="637781"/>
                  </a:lnTo>
                  <a:close/>
                </a:path>
                <a:path w="1185544" h="1251584">
                  <a:moveTo>
                    <a:pt x="1171638" y="573036"/>
                  </a:moveTo>
                  <a:lnTo>
                    <a:pt x="1168450" y="569048"/>
                  </a:lnTo>
                  <a:lnTo>
                    <a:pt x="1165250" y="573036"/>
                  </a:lnTo>
                  <a:lnTo>
                    <a:pt x="1158062" y="576237"/>
                  </a:lnTo>
                  <a:lnTo>
                    <a:pt x="1161249" y="580237"/>
                  </a:lnTo>
                  <a:lnTo>
                    <a:pt x="1165250" y="576237"/>
                  </a:lnTo>
                  <a:lnTo>
                    <a:pt x="1171638" y="573036"/>
                  </a:lnTo>
                  <a:close/>
                </a:path>
                <a:path w="1185544" h="1251584">
                  <a:moveTo>
                    <a:pt x="1185227" y="561047"/>
                  </a:moveTo>
                  <a:lnTo>
                    <a:pt x="1180439" y="555459"/>
                  </a:lnTo>
                  <a:lnTo>
                    <a:pt x="1175639" y="555459"/>
                  </a:lnTo>
                  <a:lnTo>
                    <a:pt x="1170051" y="557060"/>
                  </a:lnTo>
                  <a:lnTo>
                    <a:pt x="1174838" y="562648"/>
                  </a:lnTo>
                  <a:lnTo>
                    <a:pt x="1179639" y="563448"/>
                  </a:lnTo>
                  <a:lnTo>
                    <a:pt x="1185227" y="56104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5921685" y="8879928"/>
              <a:ext cx="1167765" cy="755650"/>
            </a:xfrm>
            <a:custGeom>
              <a:avLst/>
              <a:gdLst/>
              <a:ahLst/>
              <a:cxnLst/>
              <a:rect l="l" t="t" r="r" b="b"/>
              <a:pathLst>
                <a:path w="1167765" h="755650">
                  <a:moveTo>
                    <a:pt x="9588" y="331673"/>
                  </a:moveTo>
                  <a:lnTo>
                    <a:pt x="7988" y="327672"/>
                  </a:lnTo>
                  <a:lnTo>
                    <a:pt x="0" y="328472"/>
                  </a:lnTo>
                  <a:lnTo>
                    <a:pt x="800" y="334073"/>
                  </a:lnTo>
                  <a:lnTo>
                    <a:pt x="4800" y="332473"/>
                  </a:lnTo>
                  <a:lnTo>
                    <a:pt x="8788" y="338061"/>
                  </a:lnTo>
                  <a:lnTo>
                    <a:pt x="9588" y="331673"/>
                  </a:lnTo>
                  <a:close/>
                </a:path>
                <a:path w="1167765" h="755650">
                  <a:moveTo>
                    <a:pt x="57543" y="610590"/>
                  </a:moveTo>
                  <a:lnTo>
                    <a:pt x="46647" y="610819"/>
                  </a:lnTo>
                  <a:lnTo>
                    <a:pt x="46456" y="614794"/>
                  </a:lnTo>
                  <a:lnTo>
                    <a:pt x="51816" y="616661"/>
                  </a:lnTo>
                  <a:lnTo>
                    <a:pt x="57543" y="610590"/>
                  </a:lnTo>
                  <a:close/>
                </a:path>
                <a:path w="1167765" h="755650">
                  <a:moveTo>
                    <a:pt x="59944" y="342061"/>
                  </a:moveTo>
                  <a:lnTo>
                    <a:pt x="54343" y="342861"/>
                  </a:lnTo>
                  <a:lnTo>
                    <a:pt x="47955" y="338061"/>
                  </a:lnTo>
                  <a:lnTo>
                    <a:pt x="47155" y="346049"/>
                  </a:lnTo>
                  <a:lnTo>
                    <a:pt x="51943" y="345262"/>
                  </a:lnTo>
                  <a:lnTo>
                    <a:pt x="59143" y="350050"/>
                  </a:lnTo>
                  <a:lnTo>
                    <a:pt x="59944" y="342061"/>
                  </a:lnTo>
                  <a:close/>
                </a:path>
                <a:path w="1167765" h="755650">
                  <a:moveTo>
                    <a:pt x="69430" y="519988"/>
                  </a:moveTo>
                  <a:lnTo>
                    <a:pt x="67068" y="516496"/>
                  </a:lnTo>
                  <a:lnTo>
                    <a:pt x="63131" y="522681"/>
                  </a:lnTo>
                  <a:lnTo>
                    <a:pt x="68643" y="524814"/>
                  </a:lnTo>
                  <a:lnTo>
                    <a:pt x="69430" y="519988"/>
                  </a:lnTo>
                  <a:close/>
                </a:path>
                <a:path w="1167765" h="755650">
                  <a:moveTo>
                    <a:pt x="78320" y="354050"/>
                  </a:moveTo>
                  <a:lnTo>
                    <a:pt x="76720" y="350050"/>
                  </a:lnTo>
                  <a:lnTo>
                    <a:pt x="68732" y="350850"/>
                  </a:lnTo>
                  <a:lnTo>
                    <a:pt x="69532" y="356450"/>
                  </a:lnTo>
                  <a:lnTo>
                    <a:pt x="74333" y="354850"/>
                  </a:lnTo>
                  <a:lnTo>
                    <a:pt x="78320" y="360438"/>
                  </a:lnTo>
                  <a:lnTo>
                    <a:pt x="78320" y="354050"/>
                  </a:lnTo>
                  <a:close/>
                </a:path>
                <a:path w="1167765" h="755650">
                  <a:moveTo>
                    <a:pt x="92481" y="246672"/>
                  </a:moveTo>
                  <a:lnTo>
                    <a:pt x="92113" y="242557"/>
                  </a:lnTo>
                  <a:lnTo>
                    <a:pt x="88442" y="239039"/>
                  </a:lnTo>
                  <a:lnTo>
                    <a:pt x="85521" y="243751"/>
                  </a:lnTo>
                  <a:lnTo>
                    <a:pt x="92481" y="246672"/>
                  </a:lnTo>
                  <a:close/>
                </a:path>
                <a:path w="1167765" h="755650">
                  <a:moveTo>
                    <a:pt x="95910" y="508292"/>
                  </a:moveTo>
                  <a:lnTo>
                    <a:pt x="93510" y="501904"/>
                  </a:lnTo>
                  <a:lnTo>
                    <a:pt x="88709" y="499503"/>
                  </a:lnTo>
                  <a:lnTo>
                    <a:pt x="83121" y="499503"/>
                  </a:lnTo>
                  <a:lnTo>
                    <a:pt x="85521" y="505904"/>
                  </a:lnTo>
                  <a:lnTo>
                    <a:pt x="90309" y="508292"/>
                  </a:lnTo>
                  <a:lnTo>
                    <a:pt x="95910" y="508292"/>
                  </a:lnTo>
                  <a:close/>
                </a:path>
                <a:path w="1167765" h="755650">
                  <a:moveTo>
                    <a:pt x="118287" y="718489"/>
                  </a:moveTo>
                  <a:lnTo>
                    <a:pt x="117487" y="712901"/>
                  </a:lnTo>
                  <a:lnTo>
                    <a:pt x="112687" y="715289"/>
                  </a:lnTo>
                  <a:lnTo>
                    <a:pt x="105498" y="716089"/>
                  </a:lnTo>
                  <a:lnTo>
                    <a:pt x="106299" y="720890"/>
                  </a:lnTo>
                  <a:lnTo>
                    <a:pt x="111086" y="719289"/>
                  </a:lnTo>
                  <a:lnTo>
                    <a:pt x="118287" y="718489"/>
                  </a:lnTo>
                  <a:close/>
                </a:path>
                <a:path w="1167765" h="755650">
                  <a:moveTo>
                    <a:pt x="127876" y="192608"/>
                  </a:moveTo>
                  <a:lnTo>
                    <a:pt x="127076" y="189407"/>
                  </a:lnTo>
                  <a:lnTo>
                    <a:pt x="125476" y="184619"/>
                  </a:lnTo>
                  <a:lnTo>
                    <a:pt x="122275" y="185407"/>
                  </a:lnTo>
                  <a:lnTo>
                    <a:pt x="119888" y="186207"/>
                  </a:lnTo>
                  <a:lnTo>
                    <a:pt x="116687" y="187007"/>
                  </a:lnTo>
                  <a:lnTo>
                    <a:pt x="118287" y="191808"/>
                  </a:lnTo>
                  <a:lnTo>
                    <a:pt x="119087" y="195008"/>
                  </a:lnTo>
                  <a:lnTo>
                    <a:pt x="122275" y="194208"/>
                  </a:lnTo>
                  <a:lnTo>
                    <a:pt x="124675" y="193408"/>
                  </a:lnTo>
                  <a:lnTo>
                    <a:pt x="127876" y="192608"/>
                  </a:lnTo>
                  <a:close/>
                </a:path>
                <a:path w="1167765" h="755650">
                  <a:moveTo>
                    <a:pt x="139522" y="588924"/>
                  </a:moveTo>
                  <a:lnTo>
                    <a:pt x="132664" y="583425"/>
                  </a:lnTo>
                  <a:lnTo>
                    <a:pt x="131660" y="591858"/>
                  </a:lnTo>
                  <a:lnTo>
                    <a:pt x="136563" y="592709"/>
                  </a:lnTo>
                  <a:lnTo>
                    <a:pt x="139522" y="588924"/>
                  </a:lnTo>
                  <a:close/>
                </a:path>
                <a:path w="1167765" h="755650">
                  <a:moveTo>
                    <a:pt x="149453" y="487514"/>
                  </a:moveTo>
                  <a:lnTo>
                    <a:pt x="140690" y="487070"/>
                  </a:lnTo>
                  <a:lnTo>
                    <a:pt x="139865" y="491718"/>
                  </a:lnTo>
                  <a:lnTo>
                    <a:pt x="143827" y="494258"/>
                  </a:lnTo>
                  <a:lnTo>
                    <a:pt x="149453" y="487514"/>
                  </a:lnTo>
                  <a:close/>
                </a:path>
                <a:path w="1167765" h="755650">
                  <a:moveTo>
                    <a:pt x="220484" y="516585"/>
                  </a:moveTo>
                  <a:lnTo>
                    <a:pt x="216623" y="511683"/>
                  </a:lnTo>
                  <a:lnTo>
                    <a:pt x="211785" y="516293"/>
                  </a:lnTo>
                  <a:lnTo>
                    <a:pt x="219989" y="521347"/>
                  </a:lnTo>
                  <a:lnTo>
                    <a:pt x="220484" y="516585"/>
                  </a:lnTo>
                  <a:close/>
                </a:path>
                <a:path w="1167765" h="755650">
                  <a:moveTo>
                    <a:pt x="274929" y="665746"/>
                  </a:moveTo>
                  <a:lnTo>
                    <a:pt x="272529" y="656945"/>
                  </a:lnTo>
                  <a:lnTo>
                    <a:pt x="268528" y="651357"/>
                  </a:lnTo>
                  <a:lnTo>
                    <a:pt x="260540" y="652957"/>
                  </a:lnTo>
                  <a:lnTo>
                    <a:pt x="263740" y="660146"/>
                  </a:lnTo>
                  <a:lnTo>
                    <a:pt x="267741" y="664946"/>
                  </a:lnTo>
                  <a:lnTo>
                    <a:pt x="274929" y="665746"/>
                  </a:lnTo>
                  <a:close/>
                </a:path>
                <a:path w="1167765" h="755650">
                  <a:moveTo>
                    <a:pt x="277329" y="449160"/>
                  </a:moveTo>
                  <a:lnTo>
                    <a:pt x="275729" y="445160"/>
                  </a:lnTo>
                  <a:lnTo>
                    <a:pt x="267741" y="445960"/>
                  </a:lnTo>
                  <a:lnTo>
                    <a:pt x="268528" y="451548"/>
                  </a:lnTo>
                  <a:lnTo>
                    <a:pt x="273329" y="449948"/>
                  </a:lnTo>
                  <a:lnTo>
                    <a:pt x="277329" y="455549"/>
                  </a:lnTo>
                  <a:lnTo>
                    <a:pt x="277329" y="449160"/>
                  </a:lnTo>
                  <a:close/>
                </a:path>
                <a:path w="1167765" h="755650">
                  <a:moveTo>
                    <a:pt x="345363" y="345757"/>
                  </a:moveTo>
                  <a:lnTo>
                    <a:pt x="343154" y="342277"/>
                  </a:lnTo>
                  <a:lnTo>
                    <a:pt x="339661" y="348449"/>
                  </a:lnTo>
                  <a:lnTo>
                    <a:pt x="344716" y="350583"/>
                  </a:lnTo>
                  <a:lnTo>
                    <a:pt x="345363" y="345757"/>
                  </a:lnTo>
                  <a:close/>
                </a:path>
                <a:path w="1167765" h="755650">
                  <a:moveTo>
                    <a:pt x="348551" y="210693"/>
                  </a:moveTo>
                  <a:lnTo>
                    <a:pt x="346341" y="207200"/>
                  </a:lnTo>
                  <a:lnTo>
                    <a:pt x="342861" y="213385"/>
                  </a:lnTo>
                  <a:lnTo>
                    <a:pt x="347916" y="215519"/>
                  </a:lnTo>
                  <a:lnTo>
                    <a:pt x="348551" y="210693"/>
                  </a:lnTo>
                  <a:close/>
                </a:path>
                <a:path w="1167765" h="755650">
                  <a:moveTo>
                    <a:pt x="355587" y="746975"/>
                  </a:moveTo>
                  <a:lnTo>
                    <a:pt x="351650" y="750455"/>
                  </a:lnTo>
                  <a:lnTo>
                    <a:pt x="350862" y="755294"/>
                  </a:lnTo>
                  <a:lnTo>
                    <a:pt x="353745" y="751357"/>
                  </a:lnTo>
                  <a:lnTo>
                    <a:pt x="355587" y="746975"/>
                  </a:lnTo>
                  <a:close/>
                </a:path>
                <a:path w="1167765" h="755650">
                  <a:moveTo>
                    <a:pt x="357822" y="736714"/>
                  </a:moveTo>
                  <a:lnTo>
                    <a:pt x="357441" y="732777"/>
                  </a:lnTo>
                  <a:lnTo>
                    <a:pt x="353771" y="729297"/>
                  </a:lnTo>
                  <a:lnTo>
                    <a:pt x="350850" y="733679"/>
                  </a:lnTo>
                  <a:lnTo>
                    <a:pt x="357822" y="736714"/>
                  </a:lnTo>
                  <a:close/>
                </a:path>
                <a:path w="1167765" h="755650">
                  <a:moveTo>
                    <a:pt x="370433" y="237070"/>
                  </a:moveTo>
                  <a:lnTo>
                    <a:pt x="366839" y="240563"/>
                  </a:lnTo>
                  <a:lnTo>
                    <a:pt x="365937" y="245389"/>
                  </a:lnTo>
                  <a:lnTo>
                    <a:pt x="368630" y="241452"/>
                  </a:lnTo>
                  <a:lnTo>
                    <a:pt x="370433" y="237070"/>
                  </a:lnTo>
                  <a:close/>
                </a:path>
                <a:path w="1167765" h="755650">
                  <a:moveTo>
                    <a:pt x="380428" y="94297"/>
                  </a:moveTo>
                  <a:lnTo>
                    <a:pt x="378828" y="90309"/>
                  </a:lnTo>
                  <a:lnTo>
                    <a:pt x="370827" y="91109"/>
                  </a:lnTo>
                  <a:lnTo>
                    <a:pt x="371627" y="96697"/>
                  </a:lnTo>
                  <a:lnTo>
                    <a:pt x="375627" y="94297"/>
                  </a:lnTo>
                  <a:lnTo>
                    <a:pt x="379628" y="99898"/>
                  </a:lnTo>
                  <a:lnTo>
                    <a:pt x="380428" y="94297"/>
                  </a:lnTo>
                  <a:close/>
                </a:path>
                <a:path w="1167765" h="755650">
                  <a:moveTo>
                    <a:pt x="496303" y="512292"/>
                  </a:moveTo>
                  <a:lnTo>
                    <a:pt x="491883" y="511352"/>
                  </a:lnTo>
                  <a:lnTo>
                    <a:pt x="485521" y="510794"/>
                  </a:lnTo>
                  <a:lnTo>
                    <a:pt x="480352" y="512178"/>
                  </a:lnTo>
                  <a:lnTo>
                    <a:pt x="479526" y="517093"/>
                  </a:lnTo>
                  <a:lnTo>
                    <a:pt x="485406" y="515772"/>
                  </a:lnTo>
                  <a:lnTo>
                    <a:pt x="491210" y="517385"/>
                  </a:lnTo>
                  <a:lnTo>
                    <a:pt x="495376" y="517652"/>
                  </a:lnTo>
                  <a:lnTo>
                    <a:pt x="496303" y="512292"/>
                  </a:lnTo>
                  <a:close/>
                </a:path>
                <a:path w="1167765" h="755650">
                  <a:moveTo>
                    <a:pt x="503440" y="477634"/>
                  </a:moveTo>
                  <a:lnTo>
                    <a:pt x="499503" y="481126"/>
                  </a:lnTo>
                  <a:lnTo>
                    <a:pt x="498716" y="485952"/>
                  </a:lnTo>
                  <a:lnTo>
                    <a:pt x="501599" y="482028"/>
                  </a:lnTo>
                  <a:lnTo>
                    <a:pt x="503440" y="477634"/>
                  </a:lnTo>
                  <a:close/>
                </a:path>
                <a:path w="1167765" h="755650">
                  <a:moveTo>
                    <a:pt x="508076" y="578459"/>
                  </a:moveTo>
                  <a:lnTo>
                    <a:pt x="507695" y="574535"/>
                  </a:lnTo>
                  <a:lnTo>
                    <a:pt x="504024" y="571042"/>
                  </a:lnTo>
                  <a:lnTo>
                    <a:pt x="501103" y="575437"/>
                  </a:lnTo>
                  <a:lnTo>
                    <a:pt x="508076" y="578459"/>
                  </a:lnTo>
                  <a:close/>
                </a:path>
                <a:path w="1167765" h="755650">
                  <a:moveTo>
                    <a:pt x="511492" y="512292"/>
                  </a:moveTo>
                  <a:lnTo>
                    <a:pt x="509892" y="508292"/>
                  </a:lnTo>
                  <a:lnTo>
                    <a:pt x="501904" y="509092"/>
                  </a:lnTo>
                  <a:lnTo>
                    <a:pt x="502704" y="514692"/>
                  </a:lnTo>
                  <a:lnTo>
                    <a:pt x="507492" y="513092"/>
                  </a:lnTo>
                  <a:lnTo>
                    <a:pt x="511492" y="518680"/>
                  </a:lnTo>
                  <a:lnTo>
                    <a:pt x="511492" y="512292"/>
                  </a:lnTo>
                  <a:close/>
                </a:path>
                <a:path w="1167765" h="755650">
                  <a:moveTo>
                    <a:pt x="529082" y="692912"/>
                  </a:moveTo>
                  <a:lnTo>
                    <a:pt x="517728" y="693140"/>
                  </a:lnTo>
                  <a:lnTo>
                    <a:pt x="517385" y="697115"/>
                  </a:lnTo>
                  <a:lnTo>
                    <a:pt x="522897" y="698982"/>
                  </a:lnTo>
                  <a:lnTo>
                    <a:pt x="529082" y="692912"/>
                  </a:lnTo>
                  <a:close/>
                </a:path>
                <a:path w="1167765" h="755650">
                  <a:moveTo>
                    <a:pt x="561047" y="613791"/>
                  </a:moveTo>
                  <a:lnTo>
                    <a:pt x="559447" y="606602"/>
                  </a:lnTo>
                  <a:lnTo>
                    <a:pt x="553847" y="605802"/>
                  </a:lnTo>
                  <a:lnTo>
                    <a:pt x="545858" y="609803"/>
                  </a:lnTo>
                  <a:lnTo>
                    <a:pt x="547458" y="614591"/>
                  </a:lnTo>
                  <a:lnTo>
                    <a:pt x="548259" y="617791"/>
                  </a:lnTo>
                  <a:lnTo>
                    <a:pt x="552259" y="616191"/>
                  </a:lnTo>
                  <a:lnTo>
                    <a:pt x="557047" y="615391"/>
                  </a:lnTo>
                  <a:lnTo>
                    <a:pt x="561047" y="613791"/>
                  </a:lnTo>
                  <a:close/>
                </a:path>
                <a:path w="1167765" h="755650">
                  <a:moveTo>
                    <a:pt x="567372" y="354558"/>
                  </a:moveTo>
                  <a:lnTo>
                    <a:pt x="563448" y="358038"/>
                  </a:lnTo>
                  <a:lnTo>
                    <a:pt x="562660" y="362877"/>
                  </a:lnTo>
                  <a:lnTo>
                    <a:pt x="565543" y="358940"/>
                  </a:lnTo>
                  <a:lnTo>
                    <a:pt x="567372" y="354558"/>
                  </a:lnTo>
                  <a:close/>
                </a:path>
                <a:path w="1167765" h="755650">
                  <a:moveTo>
                    <a:pt x="580224" y="612190"/>
                  </a:moveTo>
                  <a:lnTo>
                    <a:pt x="577824" y="603402"/>
                  </a:lnTo>
                  <a:lnTo>
                    <a:pt x="573836" y="597814"/>
                  </a:lnTo>
                  <a:lnTo>
                    <a:pt x="565835" y="599401"/>
                  </a:lnTo>
                  <a:lnTo>
                    <a:pt x="569036" y="606602"/>
                  </a:lnTo>
                  <a:lnTo>
                    <a:pt x="573036" y="611390"/>
                  </a:lnTo>
                  <a:lnTo>
                    <a:pt x="580224" y="612190"/>
                  </a:lnTo>
                  <a:close/>
                </a:path>
                <a:path w="1167765" h="755650">
                  <a:moveTo>
                    <a:pt x="587019" y="67640"/>
                  </a:moveTo>
                  <a:lnTo>
                    <a:pt x="583425" y="71120"/>
                  </a:lnTo>
                  <a:lnTo>
                    <a:pt x="582523" y="75958"/>
                  </a:lnTo>
                  <a:lnTo>
                    <a:pt x="585216" y="72021"/>
                  </a:lnTo>
                  <a:lnTo>
                    <a:pt x="587019" y="67640"/>
                  </a:lnTo>
                  <a:close/>
                </a:path>
                <a:path w="1167765" h="755650">
                  <a:moveTo>
                    <a:pt x="597408" y="280339"/>
                  </a:moveTo>
                  <a:lnTo>
                    <a:pt x="593813" y="283718"/>
                  </a:lnTo>
                  <a:lnTo>
                    <a:pt x="592912" y="288886"/>
                  </a:lnTo>
                  <a:lnTo>
                    <a:pt x="595604" y="284911"/>
                  </a:lnTo>
                  <a:lnTo>
                    <a:pt x="597408" y="280339"/>
                  </a:lnTo>
                  <a:close/>
                </a:path>
                <a:path w="1167765" h="755650">
                  <a:moveTo>
                    <a:pt x="629780" y="372427"/>
                  </a:moveTo>
                  <a:lnTo>
                    <a:pt x="627519" y="366293"/>
                  </a:lnTo>
                  <a:lnTo>
                    <a:pt x="621880" y="362940"/>
                  </a:lnTo>
                  <a:lnTo>
                    <a:pt x="616407" y="363321"/>
                  </a:lnTo>
                  <a:lnTo>
                    <a:pt x="614591" y="368439"/>
                  </a:lnTo>
                  <a:lnTo>
                    <a:pt x="620991" y="367639"/>
                  </a:lnTo>
                  <a:lnTo>
                    <a:pt x="624179" y="372427"/>
                  </a:lnTo>
                  <a:lnTo>
                    <a:pt x="629780" y="372427"/>
                  </a:lnTo>
                  <a:close/>
                </a:path>
                <a:path w="1167765" h="755650">
                  <a:moveTo>
                    <a:pt x="643026" y="365074"/>
                  </a:moveTo>
                  <a:lnTo>
                    <a:pt x="642467" y="361137"/>
                  </a:lnTo>
                  <a:lnTo>
                    <a:pt x="638759" y="357657"/>
                  </a:lnTo>
                  <a:lnTo>
                    <a:pt x="636168" y="362038"/>
                  </a:lnTo>
                  <a:lnTo>
                    <a:pt x="643026" y="365074"/>
                  </a:lnTo>
                  <a:close/>
                </a:path>
                <a:path w="1167765" h="755650">
                  <a:moveTo>
                    <a:pt x="650557" y="560247"/>
                  </a:moveTo>
                  <a:lnTo>
                    <a:pt x="644956" y="561047"/>
                  </a:lnTo>
                  <a:lnTo>
                    <a:pt x="638568" y="556247"/>
                  </a:lnTo>
                  <a:lnTo>
                    <a:pt x="637768" y="564248"/>
                  </a:lnTo>
                  <a:lnTo>
                    <a:pt x="643369" y="563448"/>
                  </a:lnTo>
                  <a:lnTo>
                    <a:pt x="649757" y="568236"/>
                  </a:lnTo>
                  <a:lnTo>
                    <a:pt x="650557" y="560247"/>
                  </a:lnTo>
                  <a:close/>
                </a:path>
                <a:path w="1167765" h="755650">
                  <a:moveTo>
                    <a:pt x="658545" y="506704"/>
                  </a:moveTo>
                  <a:lnTo>
                    <a:pt x="657745" y="501904"/>
                  </a:lnTo>
                  <a:lnTo>
                    <a:pt x="652957" y="504304"/>
                  </a:lnTo>
                  <a:lnTo>
                    <a:pt x="645756" y="505104"/>
                  </a:lnTo>
                  <a:lnTo>
                    <a:pt x="646557" y="509892"/>
                  </a:lnTo>
                  <a:lnTo>
                    <a:pt x="651357" y="508292"/>
                  </a:lnTo>
                  <a:lnTo>
                    <a:pt x="658545" y="506704"/>
                  </a:lnTo>
                  <a:close/>
                </a:path>
                <a:path w="1167765" h="755650">
                  <a:moveTo>
                    <a:pt x="677735" y="60731"/>
                  </a:moveTo>
                  <a:lnTo>
                    <a:pt x="676135" y="55943"/>
                  </a:lnTo>
                  <a:lnTo>
                    <a:pt x="671334" y="58343"/>
                  </a:lnTo>
                  <a:lnTo>
                    <a:pt x="664146" y="59131"/>
                  </a:lnTo>
                  <a:lnTo>
                    <a:pt x="664946" y="63931"/>
                  </a:lnTo>
                  <a:lnTo>
                    <a:pt x="669734" y="61531"/>
                  </a:lnTo>
                  <a:lnTo>
                    <a:pt x="677735" y="60731"/>
                  </a:lnTo>
                  <a:close/>
                </a:path>
                <a:path w="1167765" h="755650">
                  <a:moveTo>
                    <a:pt x="681723" y="491515"/>
                  </a:moveTo>
                  <a:lnTo>
                    <a:pt x="680123" y="486714"/>
                  </a:lnTo>
                  <a:lnTo>
                    <a:pt x="675335" y="489115"/>
                  </a:lnTo>
                  <a:lnTo>
                    <a:pt x="668134" y="489915"/>
                  </a:lnTo>
                  <a:lnTo>
                    <a:pt x="668934" y="494715"/>
                  </a:lnTo>
                  <a:lnTo>
                    <a:pt x="673735" y="492315"/>
                  </a:lnTo>
                  <a:lnTo>
                    <a:pt x="681723" y="491515"/>
                  </a:lnTo>
                  <a:close/>
                </a:path>
                <a:path w="1167765" h="755650">
                  <a:moveTo>
                    <a:pt x="716826" y="127698"/>
                  </a:moveTo>
                  <a:lnTo>
                    <a:pt x="712889" y="131064"/>
                  </a:lnTo>
                  <a:lnTo>
                    <a:pt x="712114" y="136232"/>
                  </a:lnTo>
                  <a:lnTo>
                    <a:pt x="714997" y="132270"/>
                  </a:lnTo>
                  <a:lnTo>
                    <a:pt x="716826" y="127698"/>
                  </a:lnTo>
                  <a:close/>
                </a:path>
                <a:path w="1167765" h="755650">
                  <a:moveTo>
                    <a:pt x="729678" y="373227"/>
                  </a:moveTo>
                  <a:lnTo>
                    <a:pt x="728078" y="369227"/>
                  </a:lnTo>
                  <a:lnTo>
                    <a:pt x="720090" y="370027"/>
                  </a:lnTo>
                  <a:lnTo>
                    <a:pt x="720890" y="375627"/>
                  </a:lnTo>
                  <a:lnTo>
                    <a:pt x="724877" y="373227"/>
                  </a:lnTo>
                  <a:lnTo>
                    <a:pt x="728878" y="378828"/>
                  </a:lnTo>
                  <a:lnTo>
                    <a:pt x="729678" y="373227"/>
                  </a:lnTo>
                  <a:close/>
                </a:path>
                <a:path w="1167765" h="755650">
                  <a:moveTo>
                    <a:pt x="736066" y="629780"/>
                  </a:moveTo>
                  <a:lnTo>
                    <a:pt x="734479" y="625779"/>
                  </a:lnTo>
                  <a:lnTo>
                    <a:pt x="728878" y="628180"/>
                  </a:lnTo>
                  <a:lnTo>
                    <a:pt x="718489" y="628980"/>
                  </a:lnTo>
                  <a:lnTo>
                    <a:pt x="719289" y="634568"/>
                  </a:lnTo>
                  <a:lnTo>
                    <a:pt x="723658" y="635927"/>
                  </a:lnTo>
                  <a:lnTo>
                    <a:pt x="728484" y="639368"/>
                  </a:lnTo>
                  <a:lnTo>
                    <a:pt x="732104" y="640422"/>
                  </a:lnTo>
                  <a:lnTo>
                    <a:pt x="732878" y="634568"/>
                  </a:lnTo>
                  <a:lnTo>
                    <a:pt x="730478" y="635368"/>
                  </a:lnTo>
                  <a:lnTo>
                    <a:pt x="728078" y="635368"/>
                  </a:lnTo>
                  <a:lnTo>
                    <a:pt x="727278" y="632180"/>
                  </a:lnTo>
                  <a:lnTo>
                    <a:pt x="730478" y="630580"/>
                  </a:lnTo>
                  <a:lnTo>
                    <a:pt x="736066" y="629780"/>
                  </a:lnTo>
                  <a:close/>
                </a:path>
                <a:path w="1167765" h="755650">
                  <a:moveTo>
                    <a:pt x="743839" y="528916"/>
                  </a:moveTo>
                  <a:lnTo>
                    <a:pt x="743470" y="524979"/>
                  </a:lnTo>
                  <a:lnTo>
                    <a:pt x="739787" y="521500"/>
                  </a:lnTo>
                  <a:lnTo>
                    <a:pt x="736866" y="525881"/>
                  </a:lnTo>
                  <a:lnTo>
                    <a:pt x="743839" y="528916"/>
                  </a:lnTo>
                  <a:close/>
                </a:path>
                <a:path w="1167765" h="755650">
                  <a:moveTo>
                    <a:pt x="758444" y="8788"/>
                  </a:moveTo>
                  <a:lnTo>
                    <a:pt x="756056" y="2387"/>
                  </a:lnTo>
                  <a:lnTo>
                    <a:pt x="751255" y="0"/>
                  </a:lnTo>
                  <a:lnTo>
                    <a:pt x="745667" y="0"/>
                  </a:lnTo>
                  <a:lnTo>
                    <a:pt x="748055" y="7188"/>
                  </a:lnTo>
                  <a:lnTo>
                    <a:pt x="752856" y="9588"/>
                  </a:lnTo>
                  <a:lnTo>
                    <a:pt x="758444" y="8788"/>
                  </a:lnTo>
                  <a:close/>
                </a:path>
                <a:path w="1167765" h="755650">
                  <a:moveTo>
                    <a:pt x="797382" y="469658"/>
                  </a:moveTo>
                  <a:lnTo>
                    <a:pt x="797013" y="465543"/>
                  </a:lnTo>
                  <a:lnTo>
                    <a:pt x="793343" y="462013"/>
                  </a:lnTo>
                  <a:lnTo>
                    <a:pt x="790422" y="466737"/>
                  </a:lnTo>
                  <a:lnTo>
                    <a:pt x="797382" y="469658"/>
                  </a:lnTo>
                  <a:close/>
                </a:path>
                <a:path w="1167765" h="755650">
                  <a:moveTo>
                    <a:pt x="800468" y="567969"/>
                  </a:moveTo>
                  <a:lnTo>
                    <a:pt x="799909" y="563841"/>
                  </a:lnTo>
                  <a:lnTo>
                    <a:pt x="796201" y="560324"/>
                  </a:lnTo>
                  <a:lnTo>
                    <a:pt x="793610" y="565035"/>
                  </a:lnTo>
                  <a:lnTo>
                    <a:pt x="800468" y="567969"/>
                  </a:lnTo>
                  <a:close/>
                </a:path>
                <a:path w="1167765" h="755650">
                  <a:moveTo>
                    <a:pt x="801065" y="530275"/>
                  </a:moveTo>
                  <a:lnTo>
                    <a:pt x="794410" y="529882"/>
                  </a:lnTo>
                  <a:lnTo>
                    <a:pt x="796010" y="533869"/>
                  </a:lnTo>
                  <a:lnTo>
                    <a:pt x="793407" y="543356"/>
                  </a:lnTo>
                  <a:lnTo>
                    <a:pt x="797915" y="538467"/>
                  </a:lnTo>
                  <a:lnTo>
                    <a:pt x="801065" y="530275"/>
                  </a:lnTo>
                  <a:close/>
                </a:path>
                <a:path w="1167765" h="755650">
                  <a:moveTo>
                    <a:pt x="817372" y="588746"/>
                  </a:moveTo>
                  <a:lnTo>
                    <a:pt x="816991" y="584619"/>
                  </a:lnTo>
                  <a:lnTo>
                    <a:pt x="813320" y="581101"/>
                  </a:lnTo>
                  <a:lnTo>
                    <a:pt x="810399" y="585825"/>
                  </a:lnTo>
                  <a:lnTo>
                    <a:pt x="817372" y="588746"/>
                  </a:lnTo>
                  <a:close/>
                </a:path>
                <a:path w="1167765" h="755650">
                  <a:moveTo>
                    <a:pt x="823188" y="123875"/>
                  </a:moveTo>
                  <a:lnTo>
                    <a:pt x="820788" y="117475"/>
                  </a:lnTo>
                  <a:lnTo>
                    <a:pt x="815987" y="115087"/>
                  </a:lnTo>
                  <a:lnTo>
                    <a:pt x="810399" y="115087"/>
                  </a:lnTo>
                  <a:lnTo>
                    <a:pt x="812800" y="121475"/>
                  </a:lnTo>
                  <a:lnTo>
                    <a:pt x="817587" y="123875"/>
                  </a:lnTo>
                  <a:lnTo>
                    <a:pt x="823188" y="123875"/>
                  </a:lnTo>
                  <a:close/>
                </a:path>
                <a:path w="1167765" h="755650">
                  <a:moveTo>
                    <a:pt x="825588" y="447560"/>
                  </a:moveTo>
                  <a:lnTo>
                    <a:pt x="824788" y="442760"/>
                  </a:lnTo>
                  <a:lnTo>
                    <a:pt x="819988" y="445160"/>
                  </a:lnTo>
                  <a:lnTo>
                    <a:pt x="812800" y="445960"/>
                  </a:lnTo>
                  <a:lnTo>
                    <a:pt x="813600" y="450748"/>
                  </a:lnTo>
                  <a:lnTo>
                    <a:pt x="818388" y="448360"/>
                  </a:lnTo>
                  <a:lnTo>
                    <a:pt x="825588" y="447560"/>
                  </a:lnTo>
                  <a:close/>
                </a:path>
                <a:path w="1167765" h="755650">
                  <a:moveTo>
                    <a:pt x="841565" y="109486"/>
                  </a:moveTo>
                  <a:lnTo>
                    <a:pt x="839965" y="105486"/>
                  </a:lnTo>
                  <a:lnTo>
                    <a:pt x="831977" y="106286"/>
                  </a:lnTo>
                  <a:lnTo>
                    <a:pt x="832777" y="111887"/>
                  </a:lnTo>
                  <a:lnTo>
                    <a:pt x="837577" y="110286"/>
                  </a:lnTo>
                  <a:lnTo>
                    <a:pt x="841565" y="115887"/>
                  </a:lnTo>
                  <a:lnTo>
                    <a:pt x="841565" y="109486"/>
                  </a:lnTo>
                  <a:close/>
                </a:path>
                <a:path w="1167765" h="755650">
                  <a:moveTo>
                    <a:pt x="849960" y="407314"/>
                  </a:moveTo>
                  <a:lnTo>
                    <a:pt x="846366" y="410794"/>
                  </a:lnTo>
                  <a:lnTo>
                    <a:pt x="845464" y="415620"/>
                  </a:lnTo>
                  <a:lnTo>
                    <a:pt x="848156" y="411695"/>
                  </a:lnTo>
                  <a:lnTo>
                    <a:pt x="849960" y="407314"/>
                  </a:lnTo>
                  <a:close/>
                </a:path>
                <a:path w="1167765" h="755650">
                  <a:moveTo>
                    <a:pt x="862926" y="86829"/>
                  </a:moveTo>
                  <a:lnTo>
                    <a:pt x="862545" y="82715"/>
                  </a:lnTo>
                  <a:lnTo>
                    <a:pt x="858875" y="79197"/>
                  </a:lnTo>
                  <a:lnTo>
                    <a:pt x="855954" y="83908"/>
                  </a:lnTo>
                  <a:lnTo>
                    <a:pt x="862926" y="86829"/>
                  </a:lnTo>
                  <a:close/>
                </a:path>
                <a:path w="1167765" h="755650">
                  <a:moveTo>
                    <a:pt x="883869" y="409816"/>
                  </a:moveTo>
                  <a:lnTo>
                    <a:pt x="879932" y="413194"/>
                  </a:lnTo>
                  <a:lnTo>
                    <a:pt x="879144" y="418363"/>
                  </a:lnTo>
                  <a:lnTo>
                    <a:pt x="882027" y="414388"/>
                  </a:lnTo>
                  <a:lnTo>
                    <a:pt x="883869" y="409816"/>
                  </a:lnTo>
                  <a:close/>
                </a:path>
                <a:path w="1167765" h="755650">
                  <a:moveTo>
                    <a:pt x="904011" y="487222"/>
                  </a:moveTo>
                  <a:lnTo>
                    <a:pt x="901801" y="483730"/>
                  </a:lnTo>
                  <a:lnTo>
                    <a:pt x="898309" y="489915"/>
                  </a:lnTo>
                  <a:lnTo>
                    <a:pt x="903363" y="492048"/>
                  </a:lnTo>
                  <a:lnTo>
                    <a:pt x="904011" y="487222"/>
                  </a:lnTo>
                  <a:close/>
                </a:path>
                <a:path w="1167765" h="755650">
                  <a:moveTo>
                    <a:pt x="904367" y="346583"/>
                  </a:moveTo>
                  <a:lnTo>
                    <a:pt x="903808" y="342455"/>
                  </a:lnTo>
                  <a:lnTo>
                    <a:pt x="900099" y="338937"/>
                  </a:lnTo>
                  <a:lnTo>
                    <a:pt x="897509" y="343662"/>
                  </a:lnTo>
                  <a:lnTo>
                    <a:pt x="904367" y="346583"/>
                  </a:lnTo>
                  <a:close/>
                </a:path>
                <a:path w="1167765" h="755650">
                  <a:moveTo>
                    <a:pt x="939076" y="396405"/>
                  </a:moveTo>
                  <a:lnTo>
                    <a:pt x="937475" y="391617"/>
                  </a:lnTo>
                  <a:lnTo>
                    <a:pt x="932675" y="394004"/>
                  </a:lnTo>
                  <a:lnTo>
                    <a:pt x="925487" y="394804"/>
                  </a:lnTo>
                  <a:lnTo>
                    <a:pt x="926287" y="399605"/>
                  </a:lnTo>
                  <a:lnTo>
                    <a:pt x="931075" y="397205"/>
                  </a:lnTo>
                  <a:lnTo>
                    <a:pt x="939076" y="396405"/>
                  </a:lnTo>
                  <a:close/>
                </a:path>
                <a:path w="1167765" h="755650">
                  <a:moveTo>
                    <a:pt x="943864" y="475526"/>
                  </a:moveTo>
                  <a:lnTo>
                    <a:pt x="935075" y="474726"/>
                  </a:lnTo>
                  <a:lnTo>
                    <a:pt x="935875" y="479526"/>
                  </a:lnTo>
                  <a:lnTo>
                    <a:pt x="930275" y="485914"/>
                  </a:lnTo>
                  <a:lnTo>
                    <a:pt x="939076" y="486714"/>
                  </a:lnTo>
                  <a:lnTo>
                    <a:pt x="938276" y="481926"/>
                  </a:lnTo>
                  <a:lnTo>
                    <a:pt x="943864" y="475526"/>
                  </a:lnTo>
                  <a:close/>
                </a:path>
                <a:path w="1167765" h="755650">
                  <a:moveTo>
                    <a:pt x="958253" y="267728"/>
                  </a:moveTo>
                  <a:lnTo>
                    <a:pt x="949464" y="266928"/>
                  </a:lnTo>
                  <a:lnTo>
                    <a:pt x="951064" y="271729"/>
                  </a:lnTo>
                  <a:lnTo>
                    <a:pt x="945464" y="278117"/>
                  </a:lnTo>
                  <a:lnTo>
                    <a:pt x="953452" y="278917"/>
                  </a:lnTo>
                  <a:lnTo>
                    <a:pt x="952652" y="274129"/>
                  </a:lnTo>
                  <a:lnTo>
                    <a:pt x="958253" y="267728"/>
                  </a:lnTo>
                  <a:close/>
                </a:path>
                <a:path w="1167765" h="755650">
                  <a:moveTo>
                    <a:pt x="968413" y="448081"/>
                  </a:moveTo>
                  <a:lnTo>
                    <a:pt x="968044" y="443953"/>
                  </a:lnTo>
                  <a:lnTo>
                    <a:pt x="964374" y="440436"/>
                  </a:lnTo>
                  <a:lnTo>
                    <a:pt x="961453" y="445160"/>
                  </a:lnTo>
                  <a:lnTo>
                    <a:pt x="968413" y="448081"/>
                  </a:lnTo>
                  <a:close/>
                </a:path>
                <a:path w="1167765" h="755650">
                  <a:moveTo>
                    <a:pt x="969441" y="244551"/>
                  </a:moveTo>
                  <a:lnTo>
                    <a:pt x="967841" y="239763"/>
                  </a:lnTo>
                  <a:lnTo>
                    <a:pt x="963041" y="242163"/>
                  </a:lnTo>
                  <a:lnTo>
                    <a:pt x="955852" y="242951"/>
                  </a:lnTo>
                  <a:lnTo>
                    <a:pt x="956652" y="247751"/>
                  </a:lnTo>
                  <a:lnTo>
                    <a:pt x="961453" y="245351"/>
                  </a:lnTo>
                  <a:lnTo>
                    <a:pt x="969441" y="244551"/>
                  </a:lnTo>
                  <a:close/>
                </a:path>
                <a:path w="1167765" h="755650">
                  <a:moveTo>
                    <a:pt x="978636" y="333781"/>
                  </a:moveTo>
                  <a:lnTo>
                    <a:pt x="975029" y="337261"/>
                  </a:lnTo>
                  <a:lnTo>
                    <a:pt x="974140" y="342099"/>
                  </a:lnTo>
                  <a:lnTo>
                    <a:pt x="976833" y="338162"/>
                  </a:lnTo>
                  <a:lnTo>
                    <a:pt x="978636" y="333781"/>
                  </a:lnTo>
                  <a:close/>
                </a:path>
                <a:path w="1167765" h="755650">
                  <a:moveTo>
                    <a:pt x="985329" y="268236"/>
                  </a:moveTo>
                  <a:lnTo>
                    <a:pt x="982967" y="264744"/>
                  </a:lnTo>
                  <a:lnTo>
                    <a:pt x="979030" y="270929"/>
                  </a:lnTo>
                  <a:lnTo>
                    <a:pt x="984542" y="273062"/>
                  </a:lnTo>
                  <a:lnTo>
                    <a:pt x="985329" y="268236"/>
                  </a:lnTo>
                  <a:close/>
                </a:path>
                <a:path w="1167765" h="755650">
                  <a:moveTo>
                    <a:pt x="1007008" y="417182"/>
                  </a:moveTo>
                  <a:lnTo>
                    <a:pt x="998207" y="416382"/>
                  </a:lnTo>
                  <a:lnTo>
                    <a:pt x="999807" y="421182"/>
                  </a:lnTo>
                  <a:lnTo>
                    <a:pt x="994219" y="427570"/>
                  </a:lnTo>
                  <a:lnTo>
                    <a:pt x="1002207" y="428371"/>
                  </a:lnTo>
                  <a:lnTo>
                    <a:pt x="1001407" y="423583"/>
                  </a:lnTo>
                  <a:lnTo>
                    <a:pt x="1007008" y="417182"/>
                  </a:lnTo>
                  <a:close/>
                </a:path>
                <a:path w="1167765" h="755650">
                  <a:moveTo>
                    <a:pt x="1011897" y="316179"/>
                  </a:moveTo>
                  <a:lnTo>
                    <a:pt x="1009688" y="312699"/>
                  </a:lnTo>
                  <a:lnTo>
                    <a:pt x="1006208" y="318884"/>
                  </a:lnTo>
                  <a:lnTo>
                    <a:pt x="1011262" y="321017"/>
                  </a:lnTo>
                  <a:lnTo>
                    <a:pt x="1011897" y="316179"/>
                  </a:lnTo>
                  <a:close/>
                </a:path>
                <a:path w="1167765" h="755650">
                  <a:moveTo>
                    <a:pt x="1029385" y="423583"/>
                  </a:moveTo>
                  <a:lnTo>
                    <a:pt x="1026985" y="417182"/>
                  </a:lnTo>
                  <a:lnTo>
                    <a:pt x="1022184" y="414794"/>
                  </a:lnTo>
                  <a:lnTo>
                    <a:pt x="1016596" y="414794"/>
                  </a:lnTo>
                  <a:lnTo>
                    <a:pt x="1018997" y="421982"/>
                  </a:lnTo>
                  <a:lnTo>
                    <a:pt x="1023785" y="424383"/>
                  </a:lnTo>
                  <a:lnTo>
                    <a:pt x="1029385" y="423583"/>
                  </a:lnTo>
                  <a:close/>
                </a:path>
                <a:path w="1167765" h="755650">
                  <a:moveTo>
                    <a:pt x="1038072" y="101193"/>
                  </a:moveTo>
                  <a:lnTo>
                    <a:pt x="1035710" y="97713"/>
                  </a:lnTo>
                  <a:lnTo>
                    <a:pt x="1031773" y="103898"/>
                  </a:lnTo>
                  <a:lnTo>
                    <a:pt x="1037285" y="106032"/>
                  </a:lnTo>
                  <a:lnTo>
                    <a:pt x="1038072" y="101193"/>
                  </a:lnTo>
                  <a:close/>
                </a:path>
                <a:path w="1167765" h="755650">
                  <a:moveTo>
                    <a:pt x="1064450" y="253047"/>
                  </a:moveTo>
                  <a:lnTo>
                    <a:pt x="1062088" y="249567"/>
                  </a:lnTo>
                  <a:lnTo>
                    <a:pt x="1058151" y="255739"/>
                  </a:lnTo>
                  <a:lnTo>
                    <a:pt x="1063663" y="257873"/>
                  </a:lnTo>
                  <a:lnTo>
                    <a:pt x="1064450" y="253047"/>
                  </a:lnTo>
                  <a:close/>
                </a:path>
                <a:path w="1167765" h="755650">
                  <a:moveTo>
                    <a:pt x="1065352" y="469938"/>
                  </a:moveTo>
                  <a:lnTo>
                    <a:pt x="1063752" y="465937"/>
                  </a:lnTo>
                  <a:lnTo>
                    <a:pt x="1055751" y="466737"/>
                  </a:lnTo>
                  <a:lnTo>
                    <a:pt x="1056551" y="472338"/>
                  </a:lnTo>
                  <a:lnTo>
                    <a:pt x="1060551" y="470738"/>
                  </a:lnTo>
                  <a:lnTo>
                    <a:pt x="1064552" y="476326"/>
                  </a:lnTo>
                  <a:lnTo>
                    <a:pt x="1065352" y="469938"/>
                  </a:lnTo>
                  <a:close/>
                </a:path>
                <a:path w="1167765" h="755650">
                  <a:moveTo>
                    <a:pt x="1067739" y="451548"/>
                  </a:moveTo>
                  <a:lnTo>
                    <a:pt x="1066139" y="447560"/>
                  </a:lnTo>
                  <a:lnTo>
                    <a:pt x="1058151" y="448360"/>
                  </a:lnTo>
                  <a:lnTo>
                    <a:pt x="1058951" y="453948"/>
                  </a:lnTo>
                  <a:lnTo>
                    <a:pt x="1063752" y="452348"/>
                  </a:lnTo>
                  <a:lnTo>
                    <a:pt x="1067739" y="457949"/>
                  </a:lnTo>
                  <a:lnTo>
                    <a:pt x="1067739" y="451548"/>
                  </a:lnTo>
                  <a:close/>
                </a:path>
                <a:path w="1167765" h="755650">
                  <a:moveTo>
                    <a:pt x="1122248" y="83756"/>
                  </a:moveTo>
                  <a:lnTo>
                    <a:pt x="1122095" y="80721"/>
                  </a:lnTo>
                  <a:lnTo>
                    <a:pt x="1117295" y="79121"/>
                  </a:lnTo>
                  <a:lnTo>
                    <a:pt x="1110907" y="87109"/>
                  </a:lnTo>
                  <a:lnTo>
                    <a:pt x="1110907" y="88709"/>
                  </a:lnTo>
                  <a:lnTo>
                    <a:pt x="1112989" y="91059"/>
                  </a:lnTo>
                  <a:lnTo>
                    <a:pt x="1117993" y="88303"/>
                  </a:lnTo>
                  <a:lnTo>
                    <a:pt x="1122248" y="83756"/>
                  </a:lnTo>
                  <a:close/>
                </a:path>
                <a:path w="1167765" h="755650">
                  <a:moveTo>
                    <a:pt x="1140472" y="434771"/>
                  </a:moveTo>
                  <a:lnTo>
                    <a:pt x="1139672" y="429171"/>
                  </a:lnTo>
                  <a:lnTo>
                    <a:pt x="1134872" y="431571"/>
                  </a:lnTo>
                  <a:lnTo>
                    <a:pt x="1127683" y="432371"/>
                  </a:lnTo>
                  <a:lnTo>
                    <a:pt x="1128483" y="437172"/>
                  </a:lnTo>
                  <a:lnTo>
                    <a:pt x="1133284" y="435571"/>
                  </a:lnTo>
                  <a:lnTo>
                    <a:pt x="1140472" y="434771"/>
                  </a:lnTo>
                  <a:close/>
                </a:path>
                <a:path w="1167765" h="755650">
                  <a:moveTo>
                    <a:pt x="1158049" y="428371"/>
                  </a:moveTo>
                  <a:lnTo>
                    <a:pt x="1155661" y="421982"/>
                  </a:lnTo>
                  <a:lnTo>
                    <a:pt x="1150861" y="419582"/>
                  </a:lnTo>
                  <a:lnTo>
                    <a:pt x="1145260" y="419582"/>
                  </a:lnTo>
                  <a:lnTo>
                    <a:pt x="1147660" y="425983"/>
                  </a:lnTo>
                  <a:lnTo>
                    <a:pt x="1152461" y="428371"/>
                  </a:lnTo>
                  <a:lnTo>
                    <a:pt x="1158049" y="428371"/>
                  </a:lnTo>
                  <a:close/>
                </a:path>
                <a:path w="1167765" h="755650">
                  <a:moveTo>
                    <a:pt x="1167650" y="244551"/>
                  </a:moveTo>
                  <a:lnTo>
                    <a:pt x="1166050" y="240563"/>
                  </a:lnTo>
                  <a:lnTo>
                    <a:pt x="1158049" y="241363"/>
                  </a:lnTo>
                  <a:lnTo>
                    <a:pt x="1158849" y="246951"/>
                  </a:lnTo>
                  <a:lnTo>
                    <a:pt x="1163650" y="245351"/>
                  </a:lnTo>
                  <a:lnTo>
                    <a:pt x="1167650" y="250151"/>
                  </a:lnTo>
                  <a:lnTo>
                    <a:pt x="1167650" y="24455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976029" y="8400389"/>
              <a:ext cx="1066165" cy="1381760"/>
            </a:xfrm>
            <a:custGeom>
              <a:avLst/>
              <a:gdLst/>
              <a:ahLst/>
              <a:cxnLst/>
              <a:rect l="l" t="t" r="r" b="b"/>
              <a:pathLst>
                <a:path w="1066165" h="1381759">
                  <a:moveTo>
                    <a:pt x="15989" y="810412"/>
                  </a:moveTo>
                  <a:lnTo>
                    <a:pt x="15735" y="803389"/>
                  </a:lnTo>
                  <a:lnTo>
                    <a:pt x="13995" y="796823"/>
                  </a:lnTo>
                  <a:lnTo>
                    <a:pt x="11036" y="794448"/>
                  </a:lnTo>
                  <a:lnTo>
                    <a:pt x="7200" y="800023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24"/>
                  </a:lnTo>
                  <a:lnTo>
                    <a:pt x="8001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400" y="809612"/>
                  </a:lnTo>
                  <a:lnTo>
                    <a:pt x="7200" y="812812"/>
                  </a:lnTo>
                  <a:lnTo>
                    <a:pt x="10388" y="812012"/>
                  </a:lnTo>
                  <a:lnTo>
                    <a:pt x="12788" y="811212"/>
                  </a:lnTo>
                  <a:lnTo>
                    <a:pt x="15989" y="810412"/>
                  </a:lnTo>
                  <a:close/>
                </a:path>
                <a:path w="1066165" h="1381759">
                  <a:moveTo>
                    <a:pt x="68732" y="724090"/>
                  </a:moveTo>
                  <a:lnTo>
                    <a:pt x="63944" y="721702"/>
                  </a:lnTo>
                  <a:lnTo>
                    <a:pt x="58343" y="731291"/>
                  </a:lnTo>
                  <a:lnTo>
                    <a:pt x="57543" y="732091"/>
                  </a:lnTo>
                  <a:lnTo>
                    <a:pt x="56032" y="738479"/>
                  </a:lnTo>
                  <a:lnTo>
                    <a:pt x="61048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066165" h="1381759">
                  <a:moveTo>
                    <a:pt x="115392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92" y="646569"/>
                  </a:lnTo>
                  <a:close/>
                </a:path>
                <a:path w="1066165" h="1381759">
                  <a:moveTo>
                    <a:pt x="286118" y="529082"/>
                  </a:moveTo>
                  <a:lnTo>
                    <a:pt x="280123" y="522147"/>
                  </a:lnTo>
                  <a:lnTo>
                    <a:pt x="280720" y="514299"/>
                  </a:lnTo>
                  <a:lnTo>
                    <a:pt x="281622" y="507060"/>
                  </a:lnTo>
                  <a:lnTo>
                    <a:pt x="276529" y="501916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29" y="525094"/>
                  </a:lnTo>
                  <a:lnTo>
                    <a:pt x="277329" y="524294"/>
                  </a:lnTo>
                  <a:lnTo>
                    <a:pt x="279730" y="529082"/>
                  </a:lnTo>
                  <a:lnTo>
                    <a:pt x="286118" y="529082"/>
                  </a:lnTo>
                  <a:close/>
                </a:path>
                <a:path w="1066165" h="1381759">
                  <a:moveTo>
                    <a:pt x="289445" y="668756"/>
                  </a:moveTo>
                  <a:lnTo>
                    <a:pt x="287121" y="662457"/>
                  </a:lnTo>
                  <a:lnTo>
                    <a:pt x="283298" y="658990"/>
                  </a:lnTo>
                  <a:lnTo>
                    <a:pt x="282917" y="664159"/>
                  </a:lnTo>
                  <a:lnTo>
                    <a:pt x="283743" y="669671"/>
                  </a:lnTo>
                  <a:lnTo>
                    <a:pt x="283527" y="674738"/>
                  </a:lnTo>
                  <a:lnTo>
                    <a:pt x="283603" y="676516"/>
                  </a:lnTo>
                  <a:lnTo>
                    <a:pt x="285318" y="672147"/>
                  </a:lnTo>
                  <a:lnTo>
                    <a:pt x="289445" y="668756"/>
                  </a:lnTo>
                  <a:close/>
                </a:path>
                <a:path w="1066165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59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066165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066165" h="1381759">
                  <a:moveTo>
                    <a:pt x="344462" y="1215618"/>
                  </a:moveTo>
                  <a:lnTo>
                    <a:pt x="333565" y="1216177"/>
                  </a:lnTo>
                  <a:lnTo>
                    <a:pt x="333375" y="1220114"/>
                  </a:lnTo>
                  <a:lnTo>
                    <a:pt x="338734" y="1221790"/>
                  </a:lnTo>
                  <a:lnTo>
                    <a:pt x="344462" y="1215618"/>
                  </a:lnTo>
                  <a:close/>
                </a:path>
                <a:path w="1066165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36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066165" h="1381759">
                  <a:moveTo>
                    <a:pt x="383717" y="1280845"/>
                  </a:moveTo>
                  <a:lnTo>
                    <a:pt x="381508" y="1277366"/>
                  </a:lnTo>
                  <a:lnTo>
                    <a:pt x="378028" y="1283550"/>
                  </a:lnTo>
                  <a:lnTo>
                    <a:pt x="383082" y="1285684"/>
                  </a:lnTo>
                  <a:lnTo>
                    <a:pt x="383717" y="1280845"/>
                  </a:lnTo>
                  <a:close/>
                </a:path>
                <a:path w="1066165" h="1381759">
                  <a:moveTo>
                    <a:pt x="402805" y="1276350"/>
                  </a:moveTo>
                  <a:lnTo>
                    <a:pt x="402005" y="1271562"/>
                  </a:lnTo>
                  <a:lnTo>
                    <a:pt x="397205" y="1273962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17" y="1277950"/>
                  </a:lnTo>
                  <a:lnTo>
                    <a:pt x="402805" y="1276350"/>
                  </a:lnTo>
                  <a:close/>
                </a:path>
                <a:path w="1066165" h="1381759">
                  <a:moveTo>
                    <a:pt x="408393" y="1210017"/>
                  </a:moveTo>
                  <a:lnTo>
                    <a:pt x="406806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406" y="1210017"/>
                  </a:lnTo>
                  <a:lnTo>
                    <a:pt x="408393" y="1215618"/>
                  </a:lnTo>
                  <a:lnTo>
                    <a:pt x="408393" y="1210017"/>
                  </a:lnTo>
                  <a:close/>
                </a:path>
                <a:path w="1066165" h="1381759">
                  <a:moveTo>
                    <a:pt x="415188" y="148336"/>
                  </a:moveTo>
                  <a:lnTo>
                    <a:pt x="411594" y="142265"/>
                  </a:lnTo>
                  <a:lnTo>
                    <a:pt x="404406" y="148780"/>
                  </a:lnTo>
                  <a:lnTo>
                    <a:pt x="409194" y="150660"/>
                  </a:lnTo>
                  <a:lnTo>
                    <a:pt x="415188" y="148336"/>
                  </a:lnTo>
                  <a:close/>
                </a:path>
                <a:path w="1066165" h="1381759">
                  <a:moveTo>
                    <a:pt x="421982" y="1248384"/>
                  </a:moveTo>
                  <a:lnTo>
                    <a:pt x="421386" y="1241755"/>
                  </a:lnTo>
                  <a:lnTo>
                    <a:pt x="421386" y="1237297"/>
                  </a:lnTo>
                  <a:lnTo>
                    <a:pt x="419290" y="1234782"/>
                  </a:lnTo>
                  <a:lnTo>
                    <a:pt x="412394" y="1233995"/>
                  </a:lnTo>
                  <a:lnTo>
                    <a:pt x="414794" y="1239583"/>
                  </a:lnTo>
                  <a:lnTo>
                    <a:pt x="415594" y="1249184"/>
                  </a:lnTo>
                  <a:lnTo>
                    <a:pt x="421982" y="1248384"/>
                  </a:lnTo>
                  <a:close/>
                </a:path>
                <a:path w="1066165" h="1381759">
                  <a:moveTo>
                    <a:pt x="429234" y="799617"/>
                  </a:moveTo>
                  <a:lnTo>
                    <a:pt x="425183" y="796023"/>
                  </a:lnTo>
                  <a:lnTo>
                    <a:pt x="420243" y="801420"/>
                  </a:lnTo>
                  <a:lnTo>
                    <a:pt x="424586" y="802017"/>
                  </a:lnTo>
                  <a:lnTo>
                    <a:pt x="429234" y="799617"/>
                  </a:lnTo>
                  <a:close/>
                </a:path>
                <a:path w="1066165" h="1381759">
                  <a:moveTo>
                    <a:pt x="429310" y="903732"/>
                  </a:moveTo>
                  <a:lnTo>
                    <a:pt x="423583" y="899121"/>
                  </a:lnTo>
                  <a:lnTo>
                    <a:pt x="420103" y="903058"/>
                  </a:lnTo>
                  <a:lnTo>
                    <a:pt x="425081" y="904811"/>
                  </a:lnTo>
                  <a:lnTo>
                    <a:pt x="429310" y="903732"/>
                  </a:lnTo>
                  <a:close/>
                </a:path>
                <a:path w="1066165" h="1381759">
                  <a:moveTo>
                    <a:pt x="429945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41"/>
                  </a:lnTo>
                  <a:lnTo>
                    <a:pt x="418782" y="1202029"/>
                  </a:lnTo>
                  <a:lnTo>
                    <a:pt x="418782" y="1202829"/>
                  </a:lnTo>
                  <a:lnTo>
                    <a:pt x="425983" y="1195628"/>
                  </a:lnTo>
                  <a:lnTo>
                    <a:pt x="429945" y="1198968"/>
                  </a:lnTo>
                  <a:close/>
                </a:path>
                <a:path w="1066165" h="1381759">
                  <a:moveTo>
                    <a:pt x="440372" y="631380"/>
                  </a:moveTo>
                  <a:lnTo>
                    <a:pt x="434771" y="630580"/>
                  </a:lnTo>
                  <a:lnTo>
                    <a:pt x="435571" y="635381"/>
                  </a:lnTo>
                  <a:lnTo>
                    <a:pt x="429183" y="637781"/>
                  </a:lnTo>
                  <a:lnTo>
                    <a:pt x="435571" y="638581"/>
                  </a:lnTo>
                  <a:lnTo>
                    <a:pt x="439572" y="638581"/>
                  </a:lnTo>
                  <a:lnTo>
                    <a:pt x="440372" y="631380"/>
                  </a:lnTo>
                  <a:close/>
                </a:path>
                <a:path w="1066165" h="1381759">
                  <a:moveTo>
                    <a:pt x="447700" y="13855"/>
                  </a:moveTo>
                  <a:lnTo>
                    <a:pt x="441960" y="8801"/>
                  </a:lnTo>
                  <a:lnTo>
                    <a:pt x="438480" y="13182"/>
                  </a:lnTo>
                  <a:lnTo>
                    <a:pt x="443458" y="15087"/>
                  </a:lnTo>
                  <a:lnTo>
                    <a:pt x="447700" y="13855"/>
                  </a:lnTo>
                  <a:close/>
                </a:path>
                <a:path w="1066165" h="1381759">
                  <a:moveTo>
                    <a:pt x="460070" y="86664"/>
                  </a:moveTo>
                  <a:lnTo>
                    <a:pt x="455358" y="84721"/>
                  </a:lnTo>
                  <a:lnTo>
                    <a:pt x="451535" y="87566"/>
                  </a:lnTo>
                  <a:lnTo>
                    <a:pt x="457149" y="94310"/>
                  </a:lnTo>
                  <a:lnTo>
                    <a:pt x="460070" y="86664"/>
                  </a:lnTo>
                  <a:close/>
                </a:path>
                <a:path w="1066165" h="1381759">
                  <a:moveTo>
                    <a:pt x="460349" y="386029"/>
                  </a:moveTo>
                  <a:lnTo>
                    <a:pt x="455510" y="386029"/>
                  </a:lnTo>
                  <a:lnTo>
                    <a:pt x="450456" y="383032"/>
                  </a:lnTo>
                  <a:lnTo>
                    <a:pt x="446747" y="381533"/>
                  </a:lnTo>
                  <a:lnTo>
                    <a:pt x="445960" y="386029"/>
                  </a:lnTo>
                  <a:lnTo>
                    <a:pt x="449897" y="386930"/>
                  </a:lnTo>
                  <a:lnTo>
                    <a:pt x="454647" y="390220"/>
                  </a:lnTo>
                  <a:lnTo>
                    <a:pt x="458660" y="391414"/>
                  </a:lnTo>
                  <a:lnTo>
                    <a:pt x="460349" y="386029"/>
                  </a:lnTo>
                  <a:close/>
                </a:path>
                <a:path w="1066165" h="1381759">
                  <a:moveTo>
                    <a:pt x="461949" y="32766"/>
                  </a:moveTo>
                  <a:lnTo>
                    <a:pt x="453948" y="32766"/>
                  </a:lnTo>
                  <a:lnTo>
                    <a:pt x="450761" y="36766"/>
                  </a:lnTo>
                  <a:lnTo>
                    <a:pt x="449160" y="41567"/>
                  </a:lnTo>
                  <a:lnTo>
                    <a:pt x="457149" y="41567"/>
                  </a:lnTo>
                  <a:lnTo>
                    <a:pt x="460349" y="37566"/>
                  </a:lnTo>
                  <a:lnTo>
                    <a:pt x="461949" y="32766"/>
                  </a:lnTo>
                  <a:close/>
                </a:path>
                <a:path w="1066165" h="1381759">
                  <a:moveTo>
                    <a:pt x="467537" y="1053376"/>
                  </a:moveTo>
                  <a:lnTo>
                    <a:pt x="461949" y="1052576"/>
                  </a:lnTo>
                  <a:lnTo>
                    <a:pt x="462749" y="1057363"/>
                  </a:lnTo>
                  <a:lnTo>
                    <a:pt x="456349" y="1059764"/>
                  </a:lnTo>
                  <a:lnTo>
                    <a:pt x="462749" y="1060564"/>
                  </a:lnTo>
                  <a:lnTo>
                    <a:pt x="466737" y="1060564"/>
                  </a:lnTo>
                  <a:lnTo>
                    <a:pt x="467537" y="1053376"/>
                  </a:lnTo>
                  <a:close/>
                </a:path>
                <a:path w="1066165" h="1381759">
                  <a:moveTo>
                    <a:pt x="471538" y="210197"/>
                  </a:moveTo>
                  <a:lnTo>
                    <a:pt x="465937" y="209397"/>
                  </a:lnTo>
                  <a:lnTo>
                    <a:pt x="466737" y="213398"/>
                  </a:lnTo>
                  <a:lnTo>
                    <a:pt x="459549" y="215798"/>
                  </a:lnTo>
                  <a:lnTo>
                    <a:pt x="466737" y="217385"/>
                  </a:lnTo>
                  <a:lnTo>
                    <a:pt x="470738" y="217385"/>
                  </a:lnTo>
                  <a:lnTo>
                    <a:pt x="471538" y="210197"/>
                  </a:lnTo>
                  <a:close/>
                </a:path>
                <a:path w="1066165" h="1381759">
                  <a:moveTo>
                    <a:pt x="473163" y="540664"/>
                  </a:moveTo>
                  <a:lnTo>
                    <a:pt x="468337" y="537883"/>
                  </a:lnTo>
                  <a:lnTo>
                    <a:pt x="467537" y="544271"/>
                  </a:lnTo>
                  <a:lnTo>
                    <a:pt x="461149" y="545871"/>
                  </a:lnTo>
                  <a:lnTo>
                    <a:pt x="460349" y="550659"/>
                  </a:lnTo>
                  <a:lnTo>
                    <a:pt x="467220" y="550125"/>
                  </a:lnTo>
                  <a:lnTo>
                    <a:pt x="472135" y="545769"/>
                  </a:lnTo>
                  <a:lnTo>
                    <a:pt x="473163" y="540664"/>
                  </a:lnTo>
                  <a:close/>
                </a:path>
                <a:path w="1066165" h="1381759">
                  <a:moveTo>
                    <a:pt x="473989" y="562254"/>
                  </a:moveTo>
                  <a:lnTo>
                    <a:pt x="469938" y="558660"/>
                  </a:lnTo>
                  <a:lnTo>
                    <a:pt x="464997" y="564045"/>
                  </a:lnTo>
                  <a:lnTo>
                    <a:pt x="469341" y="564654"/>
                  </a:lnTo>
                  <a:lnTo>
                    <a:pt x="473989" y="562254"/>
                  </a:lnTo>
                  <a:close/>
                </a:path>
                <a:path w="1066165" h="1381759">
                  <a:moveTo>
                    <a:pt x="483323" y="966076"/>
                  </a:moveTo>
                  <a:lnTo>
                    <a:pt x="477926" y="961466"/>
                  </a:lnTo>
                  <a:lnTo>
                    <a:pt x="474332" y="965390"/>
                  </a:lnTo>
                  <a:lnTo>
                    <a:pt x="479132" y="967155"/>
                  </a:lnTo>
                  <a:lnTo>
                    <a:pt x="483323" y="966076"/>
                  </a:lnTo>
                  <a:close/>
                </a:path>
                <a:path w="1066165" h="1381759">
                  <a:moveTo>
                    <a:pt x="486524" y="891743"/>
                  </a:moveTo>
                  <a:lnTo>
                    <a:pt x="481126" y="887133"/>
                  </a:lnTo>
                  <a:lnTo>
                    <a:pt x="477532" y="891070"/>
                  </a:lnTo>
                  <a:lnTo>
                    <a:pt x="482320" y="892835"/>
                  </a:lnTo>
                  <a:lnTo>
                    <a:pt x="486524" y="891743"/>
                  </a:lnTo>
                  <a:close/>
                </a:path>
                <a:path w="1066165" h="1381759">
                  <a:moveTo>
                    <a:pt x="492315" y="861555"/>
                  </a:moveTo>
                  <a:lnTo>
                    <a:pt x="487514" y="861555"/>
                  </a:lnTo>
                  <a:lnTo>
                    <a:pt x="481926" y="855167"/>
                  </a:lnTo>
                  <a:lnTo>
                    <a:pt x="478726" y="862355"/>
                  </a:lnTo>
                  <a:lnTo>
                    <a:pt x="484327" y="862355"/>
                  </a:lnTo>
                  <a:lnTo>
                    <a:pt x="489915" y="868756"/>
                  </a:lnTo>
                  <a:lnTo>
                    <a:pt x="492315" y="861555"/>
                  </a:lnTo>
                  <a:close/>
                </a:path>
                <a:path w="1066165" h="1381759">
                  <a:moveTo>
                    <a:pt x="494436" y="499681"/>
                  </a:moveTo>
                  <a:lnTo>
                    <a:pt x="491515" y="495515"/>
                  </a:lnTo>
                  <a:lnTo>
                    <a:pt x="486791" y="493610"/>
                  </a:lnTo>
                  <a:lnTo>
                    <a:pt x="490321" y="497014"/>
                  </a:lnTo>
                  <a:lnTo>
                    <a:pt x="494436" y="499681"/>
                  </a:lnTo>
                  <a:close/>
                </a:path>
                <a:path w="1066165" h="1381759">
                  <a:moveTo>
                    <a:pt x="494715" y="470738"/>
                  </a:moveTo>
                  <a:lnTo>
                    <a:pt x="488721" y="466801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14" y="472744"/>
                  </a:lnTo>
                  <a:lnTo>
                    <a:pt x="492086" y="476008"/>
                  </a:lnTo>
                  <a:lnTo>
                    <a:pt x="494715" y="470738"/>
                  </a:lnTo>
                  <a:close/>
                </a:path>
                <a:path w="1066165" h="1381759">
                  <a:moveTo>
                    <a:pt x="517093" y="872744"/>
                  </a:moveTo>
                  <a:lnTo>
                    <a:pt x="511492" y="872744"/>
                  </a:lnTo>
                  <a:lnTo>
                    <a:pt x="512292" y="877544"/>
                  </a:lnTo>
                  <a:lnTo>
                    <a:pt x="511492" y="884732"/>
                  </a:lnTo>
                  <a:lnTo>
                    <a:pt x="517093" y="884732"/>
                  </a:lnTo>
                  <a:lnTo>
                    <a:pt x="515493" y="879944"/>
                  </a:lnTo>
                  <a:lnTo>
                    <a:pt x="517093" y="872744"/>
                  </a:lnTo>
                  <a:close/>
                </a:path>
                <a:path w="1066165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54" y="303809"/>
                  </a:lnTo>
                  <a:lnTo>
                    <a:pt x="563245" y="302717"/>
                  </a:lnTo>
                  <a:close/>
                </a:path>
                <a:path w="1066165" h="1381759">
                  <a:moveTo>
                    <a:pt x="565124" y="544436"/>
                  </a:moveTo>
                  <a:lnTo>
                    <a:pt x="562648" y="540270"/>
                  </a:lnTo>
                  <a:lnTo>
                    <a:pt x="557479" y="538365"/>
                  </a:lnTo>
                  <a:lnTo>
                    <a:pt x="560844" y="541769"/>
                  </a:lnTo>
                  <a:lnTo>
                    <a:pt x="565124" y="544436"/>
                  </a:lnTo>
                  <a:close/>
                </a:path>
                <a:path w="1066165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47" y="1099832"/>
                  </a:lnTo>
                  <a:lnTo>
                    <a:pt x="567207" y="1095248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066165" h="1381759">
                  <a:moveTo>
                    <a:pt x="620991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803" y="62344"/>
                  </a:lnTo>
                  <a:lnTo>
                    <a:pt x="616191" y="63944"/>
                  </a:lnTo>
                  <a:lnTo>
                    <a:pt x="620191" y="63944"/>
                  </a:lnTo>
                  <a:lnTo>
                    <a:pt x="620991" y="56743"/>
                  </a:lnTo>
                  <a:close/>
                </a:path>
                <a:path w="1066165" h="1381759">
                  <a:moveTo>
                    <a:pt x="640168" y="40767"/>
                  </a:moveTo>
                  <a:lnTo>
                    <a:pt x="632180" y="38366"/>
                  </a:lnTo>
                  <a:lnTo>
                    <a:pt x="632180" y="43167"/>
                  </a:lnTo>
                  <a:lnTo>
                    <a:pt x="624979" y="47955"/>
                  </a:lnTo>
                  <a:lnTo>
                    <a:pt x="632980" y="50355"/>
                  </a:lnTo>
                  <a:lnTo>
                    <a:pt x="632980" y="45554"/>
                  </a:lnTo>
                  <a:lnTo>
                    <a:pt x="640168" y="40767"/>
                  </a:lnTo>
                  <a:close/>
                </a:path>
                <a:path w="1066165" h="1381759">
                  <a:moveTo>
                    <a:pt x="649757" y="1057363"/>
                  </a:moveTo>
                  <a:lnTo>
                    <a:pt x="642569" y="1050175"/>
                  </a:lnTo>
                  <a:lnTo>
                    <a:pt x="640969" y="1049375"/>
                  </a:lnTo>
                  <a:lnTo>
                    <a:pt x="638022" y="1050353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69" y="1061364"/>
                  </a:lnTo>
                  <a:lnTo>
                    <a:pt x="649757" y="1057363"/>
                  </a:lnTo>
                  <a:close/>
                </a:path>
                <a:path w="1066165" h="1381759">
                  <a:moveTo>
                    <a:pt x="649897" y="980109"/>
                  </a:moveTo>
                  <a:lnTo>
                    <a:pt x="644169" y="975042"/>
                  </a:lnTo>
                  <a:lnTo>
                    <a:pt x="640676" y="979436"/>
                  </a:lnTo>
                  <a:lnTo>
                    <a:pt x="645668" y="981341"/>
                  </a:lnTo>
                  <a:lnTo>
                    <a:pt x="649897" y="980109"/>
                  </a:lnTo>
                  <a:close/>
                </a:path>
                <a:path w="1066165" h="1381759">
                  <a:moveTo>
                    <a:pt x="661746" y="800"/>
                  </a:moveTo>
                  <a:lnTo>
                    <a:pt x="656158" y="0"/>
                  </a:lnTo>
                  <a:lnTo>
                    <a:pt x="656958" y="4000"/>
                  </a:lnTo>
                  <a:lnTo>
                    <a:pt x="649757" y="6400"/>
                  </a:lnTo>
                  <a:lnTo>
                    <a:pt x="656958" y="8001"/>
                  </a:lnTo>
                  <a:lnTo>
                    <a:pt x="660946" y="8001"/>
                  </a:lnTo>
                  <a:lnTo>
                    <a:pt x="661746" y="800"/>
                  </a:lnTo>
                  <a:close/>
                </a:path>
                <a:path w="1066165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52" y="350266"/>
                  </a:lnTo>
                  <a:lnTo>
                    <a:pt x="667067" y="352958"/>
                  </a:lnTo>
                  <a:close/>
                </a:path>
                <a:path w="1066165" h="1381759">
                  <a:moveTo>
                    <a:pt x="687324" y="775246"/>
                  </a:moveTo>
                  <a:lnTo>
                    <a:pt x="680135" y="775246"/>
                  </a:lnTo>
                  <a:lnTo>
                    <a:pt x="676135" y="779246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066165" h="1381759">
                  <a:moveTo>
                    <a:pt x="690524" y="796823"/>
                  </a:moveTo>
                  <a:lnTo>
                    <a:pt x="684923" y="796023"/>
                  </a:lnTo>
                  <a:lnTo>
                    <a:pt x="684923" y="800823"/>
                  </a:lnTo>
                  <a:lnTo>
                    <a:pt x="678535" y="802424"/>
                  </a:lnTo>
                  <a:lnTo>
                    <a:pt x="685723" y="804011"/>
                  </a:lnTo>
                  <a:lnTo>
                    <a:pt x="689724" y="804011"/>
                  </a:lnTo>
                  <a:lnTo>
                    <a:pt x="690524" y="796823"/>
                  </a:lnTo>
                  <a:close/>
                </a:path>
                <a:path w="1066165" h="1381759">
                  <a:moveTo>
                    <a:pt x="696633" y="688289"/>
                  </a:moveTo>
                  <a:lnTo>
                    <a:pt x="693712" y="684136"/>
                  </a:lnTo>
                  <a:lnTo>
                    <a:pt x="689000" y="682218"/>
                  </a:lnTo>
                  <a:lnTo>
                    <a:pt x="692518" y="685634"/>
                  </a:lnTo>
                  <a:lnTo>
                    <a:pt x="696633" y="688289"/>
                  </a:lnTo>
                  <a:close/>
                </a:path>
                <a:path w="1066165" h="1381759">
                  <a:moveTo>
                    <a:pt x="704710" y="339128"/>
                  </a:moveTo>
                  <a:lnTo>
                    <a:pt x="699312" y="334073"/>
                  </a:lnTo>
                  <a:lnTo>
                    <a:pt x="695718" y="338455"/>
                  </a:lnTo>
                  <a:lnTo>
                    <a:pt x="700506" y="340372"/>
                  </a:lnTo>
                  <a:lnTo>
                    <a:pt x="704710" y="339128"/>
                  </a:lnTo>
                  <a:close/>
                </a:path>
                <a:path w="1066165" h="1381759">
                  <a:moveTo>
                    <a:pt x="708875" y="497751"/>
                  </a:moveTo>
                  <a:lnTo>
                    <a:pt x="701713" y="493915"/>
                  </a:lnTo>
                  <a:lnTo>
                    <a:pt x="701802" y="500900"/>
                  </a:lnTo>
                  <a:lnTo>
                    <a:pt x="697611" y="507809"/>
                  </a:lnTo>
                  <a:lnTo>
                    <a:pt x="695083" y="513359"/>
                  </a:lnTo>
                  <a:lnTo>
                    <a:pt x="700112" y="516293"/>
                  </a:lnTo>
                  <a:lnTo>
                    <a:pt x="701929" y="510222"/>
                  </a:lnTo>
                  <a:lnTo>
                    <a:pt x="706907" y="503605"/>
                  </a:lnTo>
                  <a:lnTo>
                    <a:pt x="708875" y="497751"/>
                  </a:lnTo>
                  <a:close/>
                </a:path>
                <a:path w="1066165" h="1381759">
                  <a:moveTo>
                    <a:pt x="712952" y="826795"/>
                  </a:moveTo>
                  <a:lnTo>
                    <a:pt x="708901" y="823201"/>
                  </a:lnTo>
                  <a:lnTo>
                    <a:pt x="703961" y="828586"/>
                  </a:lnTo>
                  <a:lnTo>
                    <a:pt x="708304" y="829195"/>
                  </a:lnTo>
                  <a:lnTo>
                    <a:pt x="712952" y="826795"/>
                  </a:lnTo>
                  <a:close/>
                </a:path>
                <a:path w="1066165" h="1381759">
                  <a:moveTo>
                    <a:pt x="734529" y="101447"/>
                  </a:moveTo>
                  <a:lnTo>
                    <a:pt x="730478" y="97510"/>
                  </a:lnTo>
                  <a:lnTo>
                    <a:pt x="725538" y="103009"/>
                  </a:lnTo>
                  <a:lnTo>
                    <a:pt x="729881" y="103797"/>
                  </a:lnTo>
                  <a:lnTo>
                    <a:pt x="734529" y="101447"/>
                  </a:lnTo>
                  <a:close/>
                </a:path>
                <a:path w="1066165" h="1381759">
                  <a:moveTo>
                    <a:pt x="782434" y="658558"/>
                  </a:moveTo>
                  <a:lnTo>
                    <a:pt x="776833" y="658558"/>
                  </a:lnTo>
                  <a:lnTo>
                    <a:pt x="778433" y="663359"/>
                  </a:lnTo>
                  <a:lnTo>
                    <a:pt x="777633" y="669747"/>
                  </a:lnTo>
                  <a:lnTo>
                    <a:pt x="782434" y="670547"/>
                  </a:lnTo>
                  <a:lnTo>
                    <a:pt x="780834" y="665746"/>
                  </a:lnTo>
                  <a:lnTo>
                    <a:pt x="782434" y="658558"/>
                  </a:lnTo>
                  <a:close/>
                </a:path>
                <a:path w="1066165" h="1381759">
                  <a:moveTo>
                    <a:pt x="784021" y="145465"/>
                  </a:moveTo>
                  <a:lnTo>
                    <a:pt x="783234" y="142265"/>
                  </a:lnTo>
                  <a:lnTo>
                    <a:pt x="783234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65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65"/>
                  </a:lnTo>
                  <a:close/>
                </a:path>
                <a:path w="1066165" h="1381759">
                  <a:moveTo>
                    <a:pt x="792429" y="587590"/>
                  </a:moveTo>
                  <a:lnTo>
                    <a:pt x="789622" y="583438"/>
                  </a:lnTo>
                  <a:lnTo>
                    <a:pt x="784567" y="581520"/>
                  </a:lnTo>
                  <a:lnTo>
                    <a:pt x="788123" y="584936"/>
                  </a:lnTo>
                  <a:lnTo>
                    <a:pt x="792429" y="587590"/>
                  </a:lnTo>
                  <a:close/>
                </a:path>
                <a:path w="1066165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43" y="1214094"/>
                  </a:lnTo>
                  <a:lnTo>
                    <a:pt x="792022" y="1218806"/>
                  </a:lnTo>
                  <a:lnTo>
                    <a:pt x="798982" y="1221727"/>
                  </a:lnTo>
                  <a:close/>
                </a:path>
                <a:path w="1066165" h="1381759">
                  <a:moveTo>
                    <a:pt x="800049" y="730338"/>
                  </a:moveTo>
                  <a:lnTo>
                    <a:pt x="795210" y="729691"/>
                  </a:lnTo>
                  <a:lnTo>
                    <a:pt x="793750" y="733031"/>
                  </a:lnTo>
                  <a:lnTo>
                    <a:pt x="790117" y="737285"/>
                  </a:lnTo>
                  <a:lnTo>
                    <a:pt x="789038" y="740930"/>
                  </a:lnTo>
                  <a:lnTo>
                    <a:pt x="795210" y="742480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066165" h="1381759">
                  <a:moveTo>
                    <a:pt x="811999" y="270941"/>
                  </a:moveTo>
                  <a:lnTo>
                    <a:pt x="806399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41"/>
                  </a:lnTo>
                  <a:close/>
                </a:path>
                <a:path w="1066165" h="1381759">
                  <a:moveTo>
                    <a:pt x="820788" y="389216"/>
                  </a:moveTo>
                  <a:lnTo>
                    <a:pt x="815200" y="388429"/>
                  </a:lnTo>
                  <a:lnTo>
                    <a:pt x="816000" y="393217"/>
                  </a:lnTo>
                  <a:lnTo>
                    <a:pt x="808799" y="395617"/>
                  </a:lnTo>
                  <a:lnTo>
                    <a:pt x="816000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066165" h="1381759">
                  <a:moveTo>
                    <a:pt x="823988" y="745667"/>
                  </a:moveTo>
                  <a:lnTo>
                    <a:pt x="816000" y="746467"/>
                  </a:lnTo>
                  <a:lnTo>
                    <a:pt x="812800" y="749668"/>
                  </a:lnTo>
                  <a:lnTo>
                    <a:pt x="811199" y="754468"/>
                  </a:lnTo>
                  <a:lnTo>
                    <a:pt x="819188" y="754468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066165" h="1381759">
                  <a:moveTo>
                    <a:pt x="839228" y="358101"/>
                  </a:moveTo>
                  <a:lnTo>
                    <a:pt x="835177" y="354050"/>
                  </a:lnTo>
                  <a:lnTo>
                    <a:pt x="830237" y="359905"/>
                  </a:lnTo>
                  <a:lnTo>
                    <a:pt x="834580" y="360654"/>
                  </a:lnTo>
                  <a:lnTo>
                    <a:pt x="839228" y="358101"/>
                  </a:lnTo>
                  <a:close/>
                </a:path>
                <a:path w="1066165" h="1381759">
                  <a:moveTo>
                    <a:pt x="843241" y="551624"/>
                  </a:moveTo>
                  <a:lnTo>
                    <a:pt x="840765" y="547471"/>
                  </a:lnTo>
                  <a:lnTo>
                    <a:pt x="835596" y="545553"/>
                  </a:lnTo>
                  <a:lnTo>
                    <a:pt x="838974" y="548970"/>
                  </a:lnTo>
                  <a:lnTo>
                    <a:pt x="843241" y="551624"/>
                  </a:lnTo>
                  <a:close/>
                </a:path>
                <a:path w="1066165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60" y="519099"/>
                  </a:lnTo>
                  <a:lnTo>
                    <a:pt x="858875" y="521944"/>
                  </a:lnTo>
                  <a:close/>
                </a:path>
                <a:path w="1066165" h="1381759">
                  <a:moveTo>
                    <a:pt x="863447" y="1006119"/>
                  </a:moveTo>
                  <a:lnTo>
                    <a:pt x="862914" y="1000836"/>
                  </a:lnTo>
                  <a:lnTo>
                    <a:pt x="859155" y="999820"/>
                  </a:lnTo>
                  <a:lnTo>
                    <a:pt x="860755" y="1005420"/>
                  </a:lnTo>
                  <a:lnTo>
                    <a:pt x="849566" y="1005420"/>
                  </a:lnTo>
                  <a:lnTo>
                    <a:pt x="855154" y="1014209"/>
                  </a:lnTo>
                  <a:lnTo>
                    <a:pt x="860844" y="1011847"/>
                  </a:lnTo>
                  <a:lnTo>
                    <a:pt x="863447" y="1006119"/>
                  </a:lnTo>
                  <a:close/>
                </a:path>
                <a:path w="1066165" h="1381759">
                  <a:moveTo>
                    <a:pt x="867943" y="1087742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55" y="1090129"/>
                  </a:lnTo>
                  <a:lnTo>
                    <a:pt x="863142" y="1088542"/>
                  </a:lnTo>
                  <a:lnTo>
                    <a:pt x="867143" y="1094130"/>
                  </a:lnTo>
                  <a:lnTo>
                    <a:pt x="867943" y="1087742"/>
                  </a:lnTo>
                  <a:close/>
                </a:path>
                <a:path w="1066165" h="1381759">
                  <a:moveTo>
                    <a:pt x="875271" y="702437"/>
                  </a:moveTo>
                  <a:lnTo>
                    <a:pt x="869543" y="697725"/>
                  </a:lnTo>
                  <a:lnTo>
                    <a:pt x="866063" y="701992"/>
                  </a:lnTo>
                  <a:lnTo>
                    <a:pt x="871042" y="703719"/>
                  </a:lnTo>
                  <a:lnTo>
                    <a:pt x="875271" y="702437"/>
                  </a:lnTo>
                  <a:close/>
                </a:path>
                <a:path w="1066165" h="1381759">
                  <a:moveTo>
                    <a:pt x="900709" y="684936"/>
                  </a:moveTo>
                  <a:lnTo>
                    <a:pt x="895121" y="684136"/>
                  </a:lnTo>
                  <a:lnTo>
                    <a:pt x="895921" y="688124"/>
                  </a:lnTo>
                  <a:lnTo>
                    <a:pt x="889520" y="690524"/>
                  </a:lnTo>
                  <a:lnTo>
                    <a:pt x="895921" y="692124"/>
                  </a:lnTo>
                  <a:lnTo>
                    <a:pt x="899909" y="692124"/>
                  </a:lnTo>
                  <a:lnTo>
                    <a:pt x="900709" y="684936"/>
                  </a:lnTo>
                  <a:close/>
                </a:path>
                <a:path w="1066165" h="1381759">
                  <a:moveTo>
                    <a:pt x="907910" y="666546"/>
                  </a:moveTo>
                  <a:lnTo>
                    <a:pt x="907110" y="665746"/>
                  </a:lnTo>
                  <a:lnTo>
                    <a:pt x="903109" y="666546"/>
                  </a:lnTo>
                  <a:lnTo>
                    <a:pt x="893749" y="661835"/>
                  </a:lnTo>
                  <a:lnTo>
                    <a:pt x="897712" y="667156"/>
                  </a:lnTo>
                  <a:lnTo>
                    <a:pt x="905586" y="672172"/>
                  </a:lnTo>
                  <a:lnTo>
                    <a:pt x="907910" y="666546"/>
                  </a:lnTo>
                  <a:close/>
                </a:path>
                <a:path w="1066165" h="1381759">
                  <a:moveTo>
                    <a:pt x="917498" y="841578"/>
                  </a:moveTo>
                  <a:lnTo>
                    <a:pt x="910297" y="841578"/>
                  </a:lnTo>
                  <a:lnTo>
                    <a:pt x="908431" y="845515"/>
                  </a:lnTo>
                  <a:lnTo>
                    <a:pt x="902512" y="849668"/>
                  </a:lnTo>
                  <a:lnTo>
                    <a:pt x="899287" y="853376"/>
                  </a:lnTo>
                  <a:lnTo>
                    <a:pt x="905510" y="855967"/>
                  </a:lnTo>
                  <a:lnTo>
                    <a:pt x="904709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78"/>
                  </a:lnTo>
                  <a:lnTo>
                    <a:pt x="917498" y="841578"/>
                  </a:lnTo>
                  <a:close/>
                </a:path>
                <a:path w="1066165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82" y="498017"/>
                  </a:lnTo>
                  <a:lnTo>
                    <a:pt x="940473" y="496925"/>
                  </a:lnTo>
                  <a:close/>
                </a:path>
                <a:path w="1066165" h="1381759">
                  <a:moveTo>
                    <a:pt x="953465" y="646569"/>
                  </a:moveTo>
                  <a:lnTo>
                    <a:pt x="950988" y="640283"/>
                  </a:lnTo>
                  <a:lnTo>
                    <a:pt x="945070" y="638276"/>
                  </a:lnTo>
                  <a:lnTo>
                    <a:pt x="941552" y="638810"/>
                  </a:lnTo>
                  <a:lnTo>
                    <a:pt x="946264" y="640181"/>
                  </a:lnTo>
                  <a:lnTo>
                    <a:pt x="947864" y="645769"/>
                  </a:lnTo>
                  <a:lnTo>
                    <a:pt x="952665" y="654558"/>
                  </a:lnTo>
                  <a:lnTo>
                    <a:pt x="953465" y="646569"/>
                  </a:lnTo>
                  <a:close/>
                </a:path>
                <a:path w="1066165" h="1381759">
                  <a:moveTo>
                    <a:pt x="971842" y="390817"/>
                  </a:moveTo>
                  <a:lnTo>
                    <a:pt x="966381" y="387591"/>
                  </a:lnTo>
                  <a:lnTo>
                    <a:pt x="962952" y="390715"/>
                  </a:lnTo>
                  <a:lnTo>
                    <a:pt x="962964" y="396100"/>
                  </a:lnTo>
                  <a:lnTo>
                    <a:pt x="967841" y="399618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066165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67" y="693356"/>
                  </a:lnTo>
                  <a:lnTo>
                    <a:pt x="1038174" y="698525"/>
                  </a:lnTo>
                  <a:lnTo>
                    <a:pt x="1039126" y="704037"/>
                  </a:lnTo>
                  <a:lnTo>
                    <a:pt x="1039177" y="709104"/>
                  </a:lnTo>
                  <a:lnTo>
                    <a:pt x="1039520" y="710882"/>
                  </a:lnTo>
                  <a:lnTo>
                    <a:pt x="1041374" y="706513"/>
                  </a:lnTo>
                  <a:lnTo>
                    <a:pt x="1045032" y="703122"/>
                  </a:lnTo>
                  <a:close/>
                </a:path>
                <a:path w="1066165" h="1381759">
                  <a:moveTo>
                    <a:pt x="1045362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52" y="756373"/>
                  </a:lnTo>
                  <a:lnTo>
                    <a:pt x="1022197" y="753668"/>
                  </a:lnTo>
                  <a:lnTo>
                    <a:pt x="1025131" y="760780"/>
                  </a:lnTo>
                  <a:lnTo>
                    <a:pt x="1028890" y="766851"/>
                  </a:lnTo>
                  <a:lnTo>
                    <a:pt x="1033094" y="772325"/>
                  </a:lnTo>
                  <a:lnTo>
                    <a:pt x="1037374" y="777646"/>
                  </a:lnTo>
                  <a:lnTo>
                    <a:pt x="1036574" y="772045"/>
                  </a:lnTo>
                  <a:lnTo>
                    <a:pt x="1044575" y="773645"/>
                  </a:lnTo>
                  <a:lnTo>
                    <a:pt x="1045362" y="768845"/>
                  </a:lnTo>
                  <a:close/>
                </a:path>
                <a:path w="1066165" h="1381759">
                  <a:moveTo>
                    <a:pt x="1066152" y="711301"/>
                  </a:moveTo>
                  <a:lnTo>
                    <a:pt x="1060577" y="711225"/>
                  </a:lnTo>
                  <a:lnTo>
                    <a:pt x="1053960" y="709409"/>
                  </a:lnTo>
                  <a:lnTo>
                    <a:pt x="1048842" y="708952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56" y="717067"/>
                  </a:lnTo>
                  <a:lnTo>
                    <a:pt x="1066152" y="71130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5928734" y="8371217"/>
              <a:ext cx="2359660" cy="1123315"/>
            </a:xfrm>
            <a:custGeom>
              <a:avLst/>
              <a:gdLst/>
              <a:ahLst/>
              <a:cxnLst/>
              <a:rect l="l" t="t" r="r" b="b"/>
              <a:pathLst>
                <a:path w="2359659" h="1123315">
                  <a:moveTo>
                    <a:pt x="8991" y="266141"/>
                  </a:moveTo>
                  <a:lnTo>
                    <a:pt x="4940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2359659" h="1123315">
                  <a:moveTo>
                    <a:pt x="71437" y="685736"/>
                  </a:moveTo>
                  <a:lnTo>
                    <a:pt x="67284" y="682142"/>
                  </a:lnTo>
                  <a:lnTo>
                    <a:pt x="62674" y="687527"/>
                  </a:lnTo>
                  <a:lnTo>
                    <a:pt x="66979" y="688124"/>
                  </a:lnTo>
                  <a:lnTo>
                    <a:pt x="71437" y="685736"/>
                  </a:lnTo>
                  <a:close/>
                </a:path>
                <a:path w="2359659" h="1123315">
                  <a:moveTo>
                    <a:pt x="107035" y="302323"/>
                  </a:moveTo>
                  <a:lnTo>
                    <a:pt x="101638" y="297713"/>
                  </a:lnTo>
                  <a:lnTo>
                    <a:pt x="98044" y="301650"/>
                  </a:lnTo>
                  <a:lnTo>
                    <a:pt x="102844" y="303403"/>
                  </a:lnTo>
                  <a:lnTo>
                    <a:pt x="107035" y="302323"/>
                  </a:lnTo>
                  <a:close/>
                </a:path>
                <a:path w="2359659" h="1123315">
                  <a:moveTo>
                    <a:pt x="144805" y="340067"/>
                  </a:moveTo>
                  <a:lnTo>
                    <a:pt x="138404" y="340868"/>
                  </a:lnTo>
                  <a:lnTo>
                    <a:pt x="128016" y="339267"/>
                  </a:lnTo>
                  <a:lnTo>
                    <a:pt x="127215" y="345668"/>
                  </a:lnTo>
                  <a:lnTo>
                    <a:pt x="134239" y="346138"/>
                  </a:lnTo>
                  <a:lnTo>
                    <a:pt x="139001" y="347065"/>
                  </a:lnTo>
                  <a:lnTo>
                    <a:pt x="142278" y="345884"/>
                  </a:lnTo>
                  <a:lnTo>
                    <a:pt x="144805" y="340067"/>
                  </a:lnTo>
                  <a:close/>
                </a:path>
                <a:path w="2359659" h="1123315">
                  <a:moveTo>
                    <a:pt x="167982" y="227380"/>
                  </a:moveTo>
                  <a:lnTo>
                    <a:pt x="159435" y="224904"/>
                  </a:lnTo>
                  <a:lnTo>
                    <a:pt x="157187" y="229184"/>
                  </a:lnTo>
                  <a:lnTo>
                    <a:pt x="160337" y="232549"/>
                  </a:lnTo>
                  <a:lnTo>
                    <a:pt x="167982" y="227380"/>
                  </a:lnTo>
                  <a:close/>
                </a:path>
                <a:path w="2359659" h="1123315">
                  <a:moveTo>
                    <a:pt x="176771" y="334479"/>
                  </a:moveTo>
                  <a:lnTo>
                    <a:pt x="171170" y="333679"/>
                  </a:lnTo>
                  <a:lnTo>
                    <a:pt x="171970" y="338467"/>
                  </a:lnTo>
                  <a:lnTo>
                    <a:pt x="165582" y="340868"/>
                  </a:lnTo>
                  <a:lnTo>
                    <a:pt x="171970" y="341668"/>
                  </a:lnTo>
                  <a:lnTo>
                    <a:pt x="175971" y="341668"/>
                  </a:lnTo>
                  <a:lnTo>
                    <a:pt x="176771" y="334479"/>
                  </a:lnTo>
                  <a:close/>
                </a:path>
                <a:path w="2359659" h="1123315">
                  <a:moveTo>
                    <a:pt x="180378" y="243420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78" y="243420"/>
                  </a:lnTo>
                  <a:close/>
                </a:path>
                <a:path w="2359659" h="1123315">
                  <a:moveTo>
                    <a:pt x="183349" y="274129"/>
                  </a:moveTo>
                  <a:lnTo>
                    <a:pt x="179273" y="273037"/>
                  </a:lnTo>
                  <a:lnTo>
                    <a:pt x="175933" y="277495"/>
                  </a:lnTo>
                  <a:lnTo>
                    <a:pt x="180771" y="284124"/>
                  </a:lnTo>
                  <a:lnTo>
                    <a:pt x="183349" y="274129"/>
                  </a:lnTo>
                  <a:close/>
                </a:path>
                <a:path w="2359659" h="1123315">
                  <a:moveTo>
                    <a:pt x="186359" y="357657"/>
                  </a:moveTo>
                  <a:lnTo>
                    <a:pt x="176771" y="353656"/>
                  </a:lnTo>
                  <a:lnTo>
                    <a:pt x="182359" y="361645"/>
                  </a:lnTo>
                  <a:lnTo>
                    <a:pt x="178041" y="364515"/>
                  </a:lnTo>
                  <a:lnTo>
                    <a:pt x="180771" y="364744"/>
                  </a:lnTo>
                  <a:lnTo>
                    <a:pt x="185280" y="362432"/>
                  </a:lnTo>
                  <a:lnTo>
                    <a:pt x="186359" y="357657"/>
                  </a:lnTo>
                  <a:close/>
                </a:path>
                <a:path w="2359659" h="1123315">
                  <a:moveTo>
                    <a:pt x="191960" y="774052"/>
                  </a:moveTo>
                  <a:lnTo>
                    <a:pt x="186359" y="773252"/>
                  </a:lnTo>
                  <a:lnTo>
                    <a:pt x="187159" y="778040"/>
                  </a:lnTo>
                  <a:lnTo>
                    <a:pt x="179971" y="779640"/>
                  </a:lnTo>
                  <a:lnTo>
                    <a:pt x="187159" y="781240"/>
                  </a:lnTo>
                  <a:lnTo>
                    <a:pt x="191160" y="781240"/>
                  </a:lnTo>
                  <a:lnTo>
                    <a:pt x="191960" y="774052"/>
                  </a:lnTo>
                  <a:close/>
                </a:path>
                <a:path w="2359659" h="1123315">
                  <a:moveTo>
                    <a:pt x="197281" y="400735"/>
                  </a:moveTo>
                  <a:lnTo>
                    <a:pt x="193052" y="399618"/>
                  </a:lnTo>
                  <a:lnTo>
                    <a:pt x="189865" y="403885"/>
                  </a:lnTo>
                  <a:lnTo>
                    <a:pt x="195148" y="410400"/>
                  </a:lnTo>
                  <a:lnTo>
                    <a:pt x="197281" y="400735"/>
                  </a:lnTo>
                  <a:close/>
                </a:path>
                <a:path w="2359659" h="1123315">
                  <a:moveTo>
                    <a:pt x="199999" y="245706"/>
                  </a:moveTo>
                  <a:lnTo>
                    <a:pt x="195948" y="241769"/>
                  </a:lnTo>
                  <a:lnTo>
                    <a:pt x="191008" y="247269"/>
                  </a:lnTo>
                  <a:lnTo>
                    <a:pt x="195351" y="248056"/>
                  </a:lnTo>
                  <a:lnTo>
                    <a:pt x="199999" y="245706"/>
                  </a:lnTo>
                  <a:close/>
                </a:path>
                <a:path w="2359659" h="1123315">
                  <a:moveTo>
                    <a:pt x="215138" y="595820"/>
                  </a:moveTo>
                  <a:lnTo>
                    <a:pt x="208737" y="595020"/>
                  </a:lnTo>
                  <a:lnTo>
                    <a:pt x="206438" y="598246"/>
                  </a:lnTo>
                  <a:lnTo>
                    <a:pt x="201739" y="601611"/>
                  </a:lnTo>
                  <a:lnTo>
                    <a:pt x="199745" y="604685"/>
                  </a:lnTo>
                  <a:lnTo>
                    <a:pt x="205536" y="607009"/>
                  </a:lnTo>
                  <a:lnTo>
                    <a:pt x="205536" y="602208"/>
                  </a:lnTo>
                  <a:lnTo>
                    <a:pt x="209537" y="603008"/>
                  </a:lnTo>
                  <a:lnTo>
                    <a:pt x="210337" y="606209"/>
                  </a:lnTo>
                  <a:lnTo>
                    <a:pt x="210337" y="611009"/>
                  </a:lnTo>
                  <a:lnTo>
                    <a:pt x="214337" y="611009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2359659" h="1123315">
                  <a:moveTo>
                    <a:pt x="242354" y="691324"/>
                  </a:moveTo>
                  <a:lnTo>
                    <a:pt x="238302" y="687730"/>
                  </a:lnTo>
                  <a:lnTo>
                    <a:pt x="233362" y="693127"/>
                  </a:lnTo>
                  <a:lnTo>
                    <a:pt x="237705" y="693724"/>
                  </a:lnTo>
                  <a:lnTo>
                    <a:pt x="242354" y="691324"/>
                  </a:lnTo>
                  <a:close/>
                </a:path>
                <a:path w="2359659" h="1123315">
                  <a:moveTo>
                    <a:pt x="255892" y="505510"/>
                  </a:moveTo>
                  <a:lnTo>
                    <a:pt x="250444" y="499922"/>
                  </a:lnTo>
                  <a:lnTo>
                    <a:pt x="242900" y="503415"/>
                  </a:lnTo>
                  <a:lnTo>
                    <a:pt x="237464" y="510336"/>
                  </a:lnTo>
                  <a:lnTo>
                    <a:pt x="238302" y="515099"/>
                  </a:lnTo>
                  <a:lnTo>
                    <a:pt x="242404" y="510794"/>
                  </a:lnTo>
                  <a:lnTo>
                    <a:pt x="248297" y="511797"/>
                  </a:lnTo>
                  <a:lnTo>
                    <a:pt x="253593" y="512064"/>
                  </a:lnTo>
                  <a:lnTo>
                    <a:pt x="255892" y="505510"/>
                  </a:lnTo>
                  <a:close/>
                </a:path>
                <a:path w="2359659" h="1123315">
                  <a:moveTo>
                    <a:pt x="268046" y="681736"/>
                  </a:moveTo>
                  <a:lnTo>
                    <a:pt x="263880" y="678141"/>
                  </a:lnTo>
                  <a:lnTo>
                    <a:pt x="259270" y="683539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2359659" h="1123315">
                  <a:moveTo>
                    <a:pt x="275069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69" y="39560"/>
                  </a:lnTo>
                  <a:lnTo>
                    <a:pt x="273469" y="34772"/>
                  </a:lnTo>
                  <a:lnTo>
                    <a:pt x="275069" y="27571"/>
                  </a:lnTo>
                  <a:close/>
                </a:path>
                <a:path w="2359659" h="1123315">
                  <a:moveTo>
                    <a:pt x="280670" y="454355"/>
                  </a:moveTo>
                  <a:lnTo>
                    <a:pt x="278269" y="446366"/>
                  </a:lnTo>
                  <a:lnTo>
                    <a:pt x="275069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67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69" y="459155"/>
                  </a:lnTo>
                  <a:lnTo>
                    <a:pt x="280670" y="454355"/>
                  </a:lnTo>
                  <a:close/>
                </a:path>
                <a:path w="2359659" h="1123315">
                  <a:moveTo>
                    <a:pt x="282270" y="795629"/>
                  </a:moveTo>
                  <a:lnTo>
                    <a:pt x="275069" y="796429"/>
                  </a:lnTo>
                  <a:lnTo>
                    <a:pt x="277469" y="786028"/>
                  </a:lnTo>
                  <a:lnTo>
                    <a:pt x="267881" y="788428"/>
                  </a:lnTo>
                  <a:lnTo>
                    <a:pt x="268998" y="794270"/>
                  </a:lnTo>
                  <a:lnTo>
                    <a:pt x="274472" y="798017"/>
                  </a:lnTo>
                  <a:lnTo>
                    <a:pt x="280238" y="798766"/>
                  </a:lnTo>
                  <a:lnTo>
                    <a:pt x="282270" y="795629"/>
                  </a:lnTo>
                  <a:close/>
                </a:path>
                <a:path w="2359659" h="1123315">
                  <a:moveTo>
                    <a:pt x="283857" y="467144"/>
                  </a:moveTo>
                  <a:lnTo>
                    <a:pt x="275869" y="467944"/>
                  </a:lnTo>
                  <a:lnTo>
                    <a:pt x="269481" y="470344"/>
                  </a:lnTo>
                  <a:lnTo>
                    <a:pt x="266280" y="476732"/>
                  </a:lnTo>
                  <a:lnTo>
                    <a:pt x="276669" y="476732"/>
                  </a:lnTo>
                  <a:lnTo>
                    <a:pt x="283070" y="474345"/>
                  </a:lnTo>
                  <a:lnTo>
                    <a:pt x="283857" y="467144"/>
                  </a:lnTo>
                  <a:close/>
                </a:path>
                <a:path w="2359659" h="1123315">
                  <a:moveTo>
                    <a:pt x="301447" y="687730"/>
                  </a:moveTo>
                  <a:lnTo>
                    <a:pt x="300647" y="686930"/>
                  </a:lnTo>
                  <a:lnTo>
                    <a:pt x="296646" y="687730"/>
                  </a:lnTo>
                  <a:lnTo>
                    <a:pt x="286943" y="683006"/>
                  </a:lnTo>
                  <a:lnTo>
                    <a:pt x="290957" y="688327"/>
                  </a:lnTo>
                  <a:lnTo>
                    <a:pt x="299008" y="693356"/>
                  </a:lnTo>
                  <a:lnTo>
                    <a:pt x="301447" y="687730"/>
                  </a:lnTo>
                  <a:close/>
                </a:path>
                <a:path w="2359659" h="1123315">
                  <a:moveTo>
                    <a:pt x="302247" y="935482"/>
                  </a:moveTo>
                  <a:lnTo>
                    <a:pt x="296646" y="934694"/>
                  </a:lnTo>
                  <a:lnTo>
                    <a:pt x="297446" y="939482"/>
                  </a:lnTo>
                  <a:lnTo>
                    <a:pt x="291058" y="941882"/>
                  </a:lnTo>
                  <a:lnTo>
                    <a:pt x="297446" y="942682"/>
                  </a:lnTo>
                  <a:lnTo>
                    <a:pt x="301447" y="942682"/>
                  </a:lnTo>
                  <a:lnTo>
                    <a:pt x="302247" y="935482"/>
                  </a:lnTo>
                  <a:close/>
                </a:path>
                <a:path w="2359659" h="1123315">
                  <a:moveTo>
                    <a:pt x="303047" y="181825"/>
                  </a:moveTo>
                  <a:lnTo>
                    <a:pt x="295059" y="182626"/>
                  </a:lnTo>
                  <a:lnTo>
                    <a:pt x="288658" y="185026"/>
                  </a:lnTo>
                  <a:lnTo>
                    <a:pt x="285457" y="191414"/>
                  </a:lnTo>
                  <a:lnTo>
                    <a:pt x="295846" y="191414"/>
                  </a:lnTo>
                  <a:lnTo>
                    <a:pt x="302247" y="189014"/>
                  </a:lnTo>
                  <a:lnTo>
                    <a:pt x="303047" y="181825"/>
                  </a:lnTo>
                  <a:close/>
                </a:path>
                <a:path w="2359659" h="1123315">
                  <a:moveTo>
                    <a:pt x="311035" y="542277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46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35" y="542277"/>
                  </a:lnTo>
                  <a:close/>
                </a:path>
                <a:path w="2359659" h="1123315">
                  <a:moveTo>
                    <a:pt x="320624" y="942682"/>
                  </a:moveTo>
                  <a:lnTo>
                    <a:pt x="315036" y="941882"/>
                  </a:lnTo>
                  <a:lnTo>
                    <a:pt x="315836" y="946683"/>
                  </a:lnTo>
                  <a:lnTo>
                    <a:pt x="309435" y="949071"/>
                  </a:lnTo>
                  <a:lnTo>
                    <a:pt x="315836" y="949871"/>
                  </a:lnTo>
                  <a:lnTo>
                    <a:pt x="319824" y="949871"/>
                  </a:lnTo>
                  <a:lnTo>
                    <a:pt x="320624" y="942682"/>
                  </a:lnTo>
                  <a:close/>
                </a:path>
                <a:path w="2359659" h="1123315">
                  <a:moveTo>
                    <a:pt x="321424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24" y="1019403"/>
                  </a:lnTo>
                  <a:lnTo>
                    <a:pt x="319824" y="1014615"/>
                  </a:lnTo>
                  <a:lnTo>
                    <a:pt x="321424" y="1007414"/>
                  </a:lnTo>
                  <a:close/>
                </a:path>
                <a:path w="2359659" h="1123315">
                  <a:moveTo>
                    <a:pt x="323164" y="794639"/>
                  </a:moveTo>
                  <a:lnTo>
                    <a:pt x="317436" y="790028"/>
                  </a:lnTo>
                  <a:lnTo>
                    <a:pt x="313944" y="793965"/>
                  </a:lnTo>
                  <a:lnTo>
                    <a:pt x="318935" y="795731"/>
                  </a:lnTo>
                  <a:lnTo>
                    <a:pt x="323164" y="794639"/>
                  </a:lnTo>
                  <a:close/>
                </a:path>
                <a:path w="2359659" h="1123315">
                  <a:moveTo>
                    <a:pt x="323189" y="640981"/>
                  </a:moveTo>
                  <a:lnTo>
                    <a:pt x="319024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81"/>
                  </a:lnTo>
                  <a:close/>
                </a:path>
                <a:path w="2359659" h="1123315">
                  <a:moveTo>
                    <a:pt x="324624" y="825995"/>
                  </a:moveTo>
                  <a:lnTo>
                    <a:pt x="319024" y="825995"/>
                  </a:lnTo>
                  <a:lnTo>
                    <a:pt x="314236" y="819607"/>
                  </a:lnTo>
                  <a:lnTo>
                    <a:pt x="311035" y="826795"/>
                  </a:lnTo>
                  <a:lnTo>
                    <a:pt x="316636" y="826795"/>
                  </a:lnTo>
                  <a:lnTo>
                    <a:pt x="322224" y="833183"/>
                  </a:lnTo>
                  <a:lnTo>
                    <a:pt x="324624" y="825995"/>
                  </a:lnTo>
                  <a:close/>
                </a:path>
                <a:path w="2359659" h="1123315">
                  <a:moveTo>
                    <a:pt x="329120" y="418439"/>
                  </a:moveTo>
                  <a:lnTo>
                    <a:pt x="324624" y="414401"/>
                  </a:lnTo>
                  <a:lnTo>
                    <a:pt x="320128" y="420243"/>
                  </a:lnTo>
                  <a:lnTo>
                    <a:pt x="324624" y="420992"/>
                  </a:lnTo>
                  <a:lnTo>
                    <a:pt x="329120" y="418439"/>
                  </a:lnTo>
                  <a:close/>
                </a:path>
                <a:path w="2359659" h="1123315">
                  <a:moveTo>
                    <a:pt x="331012" y="1027391"/>
                  </a:moveTo>
                  <a:lnTo>
                    <a:pt x="323024" y="1027391"/>
                  </a:lnTo>
                  <a:lnTo>
                    <a:pt x="319824" y="1031392"/>
                  </a:lnTo>
                  <a:lnTo>
                    <a:pt x="318223" y="1036193"/>
                  </a:lnTo>
                  <a:lnTo>
                    <a:pt x="326224" y="1036193"/>
                  </a:lnTo>
                  <a:lnTo>
                    <a:pt x="329412" y="1032192"/>
                  </a:lnTo>
                  <a:lnTo>
                    <a:pt x="331012" y="1027391"/>
                  </a:lnTo>
                  <a:close/>
                </a:path>
                <a:path w="2359659" h="1123315">
                  <a:moveTo>
                    <a:pt x="353441" y="861212"/>
                  </a:moveTo>
                  <a:lnTo>
                    <a:pt x="349402" y="857161"/>
                  </a:lnTo>
                  <a:lnTo>
                    <a:pt x="344449" y="863003"/>
                  </a:lnTo>
                  <a:lnTo>
                    <a:pt x="348805" y="863752"/>
                  </a:lnTo>
                  <a:lnTo>
                    <a:pt x="353441" y="861212"/>
                  </a:lnTo>
                  <a:close/>
                </a:path>
                <a:path w="2359659" h="1123315">
                  <a:moveTo>
                    <a:pt x="363778" y="560654"/>
                  </a:moveTo>
                  <a:lnTo>
                    <a:pt x="358190" y="560654"/>
                  </a:lnTo>
                  <a:lnTo>
                    <a:pt x="359791" y="565454"/>
                  </a:lnTo>
                  <a:lnTo>
                    <a:pt x="358190" y="572643"/>
                  </a:lnTo>
                  <a:lnTo>
                    <a:pt x="363778" y="572643"/>
                  </a:lnTo>
                  <a:lnTo>
                    <a:pt x="362191" y="567842"/>
                  </a:lnTo>
                  <a:lnTo>
                    <a:pt x="363778" y="560654"/>
                  </a:lnTo>
                  <a:close/>
                </a:path>
                <a:path w="2359659" h="1123315">
                  <a:moveTo>
                    <a:pt x="366979" y="913904"/>
                  </a:moveTo>
                  <a:lnTo>
                    <a:pt x="358990" y="913904"/>
                  </a:lnTo>
                  <a:lnTo>
                    <a:pt x="355790" y="917905"/>
                  </a:lnTo>
                  <a:lnTo>
                    <a:pt x="354190" y="922705"/>
                  </a:lnTo>
                  <a:lnTo>
                    <a:pt x="362191" y="922705"/>
                  </a:lnTo>
                  <a:lnTo>
                    <a:pt x="365379" y="918705"/>
                  </a:lnTo>
                  <a:lnTo>
                    <a:pt x="366979" y="913904"/>
                  </a:lnTo>
                  <a:close/>
                </a:path>
                <a:path w="2359659" h="1123315">
                  <a:moveTo>
                    <a:pt x="370179" y="897128"/>
                  </a:moveTo>
                  <a:lnTo>
                    <a:pt x="364578" y="897128"/>
                  </a:lnTo>
                  <a:lnTo>
                    <a:pt x="359791" y="890727"/>
                  </a:lnTo>
                  <a:lnTo>
                    <a:pt x="356590" y="897928"/>
                  </a:lnTo>
                  <a:lnTo>
                    <a:pt x="362191" y="897928"/>
                  </a:lnTo>
                  <a:lnTo>
                    <a:pt x="367779" y="904316"/>
                  </a:lnTo>
                  <a:lnTo>
                    <a:pt x="370179" y="897128"/>
                  </a:lnTo>
                  <a:close/>
                </a:path>
                <a:path w="2359659" h="1123315">
                  <a:moveTo>
                    <a:pt x="372630" y="703656"/>
                  </a:moveTo>
                  <a:lnTo>
                    <a:pt x="368579" y="699719"/>
                  </a:lnTo>
                  <a:lnTo>
                    <a:pt x="363639" y="705231"/>
                  </a:lnTo>
                  <a:lnTo>
                    <a:pt x="367982" y="706018"/>
                  </a:lnTo>
                  <a:lnTo>
                    <a:pt x="372630" y="703656"/>
                  </a:lnTo>
                  <a:close/>
                </a:path>
                <a:path w="2359659" h="1123315">
                  <a:moveTo>
                    <a:pt x="374967" y="584631"/>
                  </a:moveTo>
                  <a:lnTo>
                    <a:pt x="369379" y="584631"/>
                  </a:lnTo>
                  <a:lnTo>
                    <a:pt x="370179" y="589432"/>
                  </a:lnTo>
                  <a:lnTo>
                    <a:pt x="369379" y="596620"/>
                  </a:lnTo>
                  <a:lnTo>
                    <a:pt x="374967" y="596620"/>
                  </a:lnTo>
                  <a:lnTo>
                    <a:pt x="373380" y="591820"/>
                  </a:lnTo>
                  <a:lnTo>
                    <a:pt x="374967" y="584631"/>
                  </a:lnTo>
                  <a:close/>
                </a:path>
                <a:path w="2359659" h="1123315">
                  <a:moveTo>
                    <a:pt x="385368" y="723696"/>
                  </a:moveTo>
                  <a:lnTo>
                    <a:pt x="379768" y="723696"/>
                  </a:lnTo>
                  <a:lnTo>
                    <a:pt x="380568" y="728484"/>
                  </a:lnTo>
                  <a:lnTo>
                    <a:pt x="379768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2359659" h="1123315">
                  <a:moveTo>
                    <a:pt x="394157" y="431977"/>
                  </a:moveTo>
                  <a:lnTo>
                    <a:pt x="388556" y="431177"/>
                  </a:lnTo>
                  <a:lnTo>
                    <a:pt x="389356" y="435978"/>
                  </a:lnTo>
                  <a:lnTo>
                    <a:pt x="382968" y="438378"/>
                  </a:lnTo>
                  <a:lnTo>
                    <a:pt x="389356" y="439178"/>
                  </a:lnTo>
                  <a:lnTo>
                    <a:pt x="393357" y="439178"/>
                  </a:lnTo>
                  <a:lnTo>
                    <a:pt x="394157" y="431977"/>
                  </a:lnTo>
                  <a:close/>
                </a:path>
                <a:path w="2359659" h="1123315">
                  <a:moveTo>
                    <a:pt x="397052" y="417499"/>
                  </a:moveTo>
                  <a:lnTo>
                    <a:pt x="396836" y="412559"/>
                  </a:lnTo>
                  <a:lnTo>
                    <a:pt x="391756" y="410400"/>
                  </a:lnTo>
                  <a:lnTo>
                    <a:pt x="392125" y="415709"/>
                  </a:lnTo>
                  <a:lnTo>
                    <a:pt x="389255" y="420497"/>
                  </a:lnTo>
                  <a:lnTo>
                    <a:pt x="388048" y="424230"/>
                  </a:lnTo>
                  <a:lnTo>
                    <a:pt x="393357" y="426389"/>
                  </a:lnTo>
                  <a:lnTo>
                    <a:pt x="395020" y="422871"/>
                  </a:lnTo>
                  <a:lnTo>
                    <a:pt x="397052" y="417499"/>
                  </a:lnTo>
                  <a:close/>
                </a:path>
                <a:path w="2359659" h="1123315">
                  <a:moveTo>
                    <a:pt x="399935" y="1130"/>
                  </a:moveTo>
                  <a:lnTo>
                    <a:pt x="395859" y="0"/>
                  </a:lnTo>
                  <a:lnTo>
                    <a:pt x="392518" y="4279"/>
                  </a:lnTo>
                  <a:lnTo>
                    <a:pt x="397357" y="10795"/>
                  </a:lnTo>
                  <a:lnTo>
                    <a:pt x="399935" y="1130"/>
                  </a:lnTo>
                  <a:close/>
                </a:path>
                <a:path w="2359659" h="1123315">
                  <a:moveTo>
                    <a:pt x="405422" y="796582"/>
                  </a:moveTo>
                  <a:lnTo>
                    <a:pt x="402945" y="792429"/>
                  </a:lnTo>
                  <a:lnTo>
                    <a:pt x="397776" y="790511"/>
                  </a:lnTo>
                  <a:lnTo>
                    <a:pt x="401142" y="793927"/>
                  </a:lnTo>
                  <a:lnTo>
                    <a:pt x="405422" y="796582"/>
                  </a:lnTo>
                  <a:close/>
                </a:path>
                <a:path w="2359659" h="1123315">
                  <a:moveTo>
                    <a:pt x="407746" y="84315"/>
                  </a:moveTo>
                  <a:lnTo>
                    <a:pt x="399199" y="81851"/>
                  </a:lnTo>
                  <a:lnTo>
                    <a:pt x="396951" y="86118"/>
                  </a:lnTo>
                  <a:lnTo>
                    <a:pt x="400100" y="89496"/>
                  </a:lnTo>
                  <a:lnTo>
                    <a:pt x="407746" y="84315"/>
                  </a:lnTo>
                  <a:close/>
                </a:path>
                <a:path w="2359659" h="1123315">
                  <a:moveTo>
                    <a:pt x="411734" y="837184"/>
                  </a:moveTo>
                  <a:lnTo>
                    <a:pt x="406146" y="837184"/>
                  </a:lnTo>
                  <a:lnTo>
                    <a:pt x="406946" y="841984"/>
                  </a:lnTo>
                  <a:lnTo>
                    <a:pt x="406146" y="849172"/>
                  </a:lnTo>
                  <a:lnTo>
                    <a:pt x="411734" y="849172"/>
                  </a:lnTo>
                  <a:lnTo>
                    <a:pt x="410133" y="844372"/>
                  </a:lnTo>
                  <a:lnTo>
                    <a:pt x="411734" y="837184"/>
                  </a:lnTo>
                  <a:close/>
                </a:path>
                <a:path w="2359659" h="1123315">
                  <a:moveTo>
                    <a:pt x="416610" y="767016"/>
                  </a:moveTo>
                  <a:lnTo>
                    <a:pt x="414134" y="762850"/>
                  </a:lnTo>
                  <a:lnTo>
                    <a:pt x="408965" y="760945"/>
                  </a:lnTo>
                  <a:lnTo>
                    <a:pt x="412330" y="764349"/>
                  </a:lnTo>
                  <a:lnTo>
                    <a:pt x="416610" y="767016"/>
                  </a:lnTo>
                  <a:close/>
                </a:path>
                <a:path w="2359659" h="1123315">
                  <a:moveTo>
                    <a:pt x="428129" y="441617"/>
                  </a:moveTo>
                  <a:lnTo>
                    <a:pt x="425323" y="437578"/>
                  </a:lnTo>
                  <a:lnTo>
                    <a:pt x="420268" y="435330"/>
                  </a:lnTo>
                  <a:lnTo>
                    <a:pt x="423824" y="438772"/>
                  </a:lnTo>
                  <a:lnTo>
                    <a:pt x="428129" y="441617"/>
                  </a:lnTo>
                  <a:close/>
                </a:path>
                <a:path w="2359659" h="1123315">
                  <a:moveTo>
                    <a:pt x="435711" y="881138"/>
                  </a:moveTo>
                  <a:lnTo>
                    <a:pt x="432117" y="877989"/>
                  </a:lnTo>
                  <a:lnTo>
                    <a:pt x="429120" y="871550"/>
                  </a:lnTo>
                  <a:lnTo>
                    <a:pt x="425818" y="868108"/>
                  </a:lnTo>
                  <a:lnTo>
                    <a:pt x="421322" y="873950"/>
                  </a:lnTo>
                  <a:lnTo>
                    <a:pt x="426923" y="873950"/>
                  </a:lnTo>
                  <a:lnTo>
                    <a:pt x="422122" y="881938"/>
                  </a:lnTo>
                  <a:lnTo>
                    <a:pt x="430123" y="879538"/>
                  </a:lnTo>
                  <a:lnTo>
                    <a:pt x="434111" y="887539"/>
                  </a:lnTo>
                  <a:lnTo>
                    <a:pt x="435711" y="881138"/>
                  </a:lnTo>
                  <a:close/>
                </a:path>
                <a:path w="2359659" h="1123315">
                  <a:moveTo>
                    <a:pt x="462495" y="900023"/>
                  </a:moveTo>
                  <a:lnTo>
                    <a:pt x="459689" y="895527"/>
                  </a:lnTo>
                  <a:lnTo>
                    <a:pt x="454634" y="893724"/>
                  </a:lnTo>
                  <a:lnTo>
                    <a:pt x="458190" y="897331"/>
                  </a:lnTo>
                  <a:lnTo>
                    <a:pt x="462495" y="900023"/>
                  </a:lnTo>
                  <a:close/>
                </a:path>
                <a:path w="2359659" h="1123315">
                  <a:moveTo>
                    <a:pt x="476605" y="932903"/>
                  </a:moveTo>
                  <a:lnTo>
                    <a:pt x="470877" y="928293"/>
                  </a:lnTo>
                  <a:lnTo>
                    <a:pt x="467398" y="932230"/>
                  </a:lnTo>
                  <a:lnTo>
                    <a:pt x="472376" y="933983"/>
                  </a:lnTo>
                  <a:lnTo>
                    <a:pt x="476605" y="932903"/>
                  </a:lnTo>
                  <a:close/>
                </a:path>
                <a:path w="2359659" h="1123315">
                  <a:moveTo>
                    <a:pt x="540981" y="1036764"/>
                  </a:moveTo>
                  <a:lnTo>
                    <a:pt x="537210" y="1034592"/>
                  </a:lnTo>
                  <a:lnTo>
                    <a:pt x="535025" y="1039126"/>
                  </a:lnTo>
                  <a:lnTo>
                    <a:pt x="530517" y="1043876"/>
                  </a:lnTo>
                  <a:lnTo>
                    <a:pt x="528561" y="1048194"/>
                  </a:lnTo>
                  <a:lnTo>
                    <a:pt x="534022" y="1051369"/>
                  </a:lnTo>
                  <a:lnTo>
                    <a:pt x="535635" y="1046505"/>
                  </a:lnTo>
                  <a:lnTo>
                    <a:pt x="539216" y="1041184"/>
                  </a:lnTo>
                  <a:lnTo>
                    <a:pt x="540981" y="1036764"/>
                  </a:lnTo>
                  <a:close/>
                </a:path>
                <a:path w="2359659" h="112331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103"/>
                  </a:lnTo>
                  <a:lnTo>
                    <a:pt x="541642" y="1027887"/>
                  </a:lnTo>
                  <a:lnTo>
                    <a:pt x="545998" y="1030592"/>
                  </a:lnTo>
                  <a:lnTo>
                    <a:pt x="548386" y="1034859"/>
                  </a:lnTo>
                  <a:lnTo>
                    <a:pt x="555498" y="1034097"/>
                  </a:lnTo>
                  <a:lnTo>
                    <a:pt x="560057" y="1031379"/>
                  </a:lnTo>
                  <a:close/>
                </a:path>
                <a:path w="2359659" h="1123315">
                  <a:moveTo>
                    <a:pt x="582764" y="806018"/>
                  </a:moveTo>
                  <a:lnTo>
                    <a:pt x="579069" y="803833"/>
                  </a:lnTo>
                  <a:lnTo>
                    <a:pt x="575373" y="799325"/>
                  </a:lnTo>
                  <a:lnTo>
                    <a:pt x="571982" y="797356"/>
                  </a:lnTo>
                  <a:lnTo>
                    <a:pt x="569175" y="802817"/>
                  </a:lnTo>
                  <a:lnTo>
                    <a:pt x="573773" y="803986"/>
                  </a:lnTo>
                  <a:lnTo>
                    <a:pt x="577773" y="808012"/>
                  </a:lnTo>
                  <a:lnTo>
                    <a:pt x="580872" y="810234"/>
                  </a:lnTo>
                  <a:lnTo>
                    <a:pt x="582764" y="806018"/>
                  </a:lnTo>
                  <a:close/>
                </a:path>
                <a:path w="2359659" h="1123315">
                  <a:moveTo>
                    <a:pt x="642302" y="958684"/>
                  </a:moveTo>
                  <a:lnTo>
                    <a:pt x="639508" y="962660"/>
                  </a:lnTo>
                  <a:lnTo>
                    <a:pt x="634199" y="962964"/>
                  </a:lnTo>
                  <a:lnTo>
                    <a:pt x="629424" y="963866"/>
                  </a:lnTo>
                  <a:lnTo>
                    <a:pt x="627481" y="965365"/>
                  </a:lnTo>
                  <a:lnTo>
                    <a:pt x="630720" y="967460"/>
                  </a:lnTo>
                  <a:lnTo>
                    <a:pt x="638276" y="966927"/>
                  </a:lnTo>
                  <a:lnTo>
                    <a:pt x="642010" y="962063"/>
                  </a:lnTo>
                  <a:lnTo>
                    <a:pt x="642302" y="958684"/>
                  </a:lnTo>
                  <a:close/>
                </a:path>
                <a:path w="2359659" h="1123315">
                  <a:moveTo>
                    <a:pt x="708304" y="91630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52" y="90716"/>
                  </a:lnTo>
                  <a:lnTo>
                    <a:pt x="697852" y="85915"/>
                  </a:lnTo>
                  <a:lnTo>
                    <a:pt x="698652" y="78727"/>
                  </a:lnTo>
                  <a:lnTo>
                    <a:pt x="693864" y="79527"/>
                  </a:lnTo>
                  <a:lnTo>
                    <a:pt x="693864" y="84328"/>
                  </a:lnTo>
                  <a:lnTo>
                    <a:pt x="689864" y="83527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41" y="93345"/>
                  </a:lnTo>
                  <a:lnTo>
                    <a:pt x="705142" y="93611"/>
                  </a:lnTo>
                  <a:lnTo>
                    <a:pt x="708304" y="91630"/>
                  </a:lnTo>
                  <a:close/>
                </a:path>
                <a:path w="2359659" h="1123315">
                  <a:moveTo>
                    <a:pt x="770585" y="156248"/>
                  </a:moveTo>
                  <a:lnTo>
                    <a:pt x="762584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694" y="150355"/>
                  </a:lnTo>
                  <a:lnTo>
                    <a:pt x="763257" y="157581"/>
                  </a:lnTo>
                  <a:lnTo>
                    <a:pt x="767384" y="160248"/>
                  </a:lnTo>
                  <a:lnTo>
                    <a:pt x="770585" y="156248"/>
                  </a:lnTo>
                  <a:close/>
                </a:path>
                <a:path w="2359659" h="1123315">
                  <a:moveTo>
                    <a:pt x="783031" y="367233"/>
                  </a:moveTo>
                  <a:lnTo>
                    <a:pt x="777773" y="365645"/>
                  </a:lnTo>
                  <a:lnTo>
                    <a:pt x="771791" y="365213"/>
                  </a:lnTo>
                  <a:lnTo>
                    <a:pt x="766483" y="363943"/>
                  </a:lnTo>
                  <a:lnTo>
                    <a:pt x="764628" y="363740"/>
                  </a:lnTo>
                  <a:lnTo>
                    <a:pt x="768985" y="366445"/>
                  </a:lnTo>
                  <a:lnTo>
                    <a:pt x="771372" y="370700"/>
                  </a:lnTo>
                  <a:lnTo>
                    <a:pt x="778471" y="369938"/>
                  </a:lnTo>
                  <a:lnTo>
                    <a:pt x="783031" y="367233"/>
                  </a:lnTo>
                  <a:close/>
                </a:path>
                <a:path w="2359659" h="1123315">
                  <a:moveTo>
                    <a:pt x="846505" y="209003"/>
                  </a:moveTo>
                  <a:lnTo>
                    <a:pt x="835939" y="218554"/>
                  </a:lnTo>
                  <a:lnTo>
                    <a:pt x="838111" y="220687"/>
                  </a:lnTo>
                  <a:lnTo>
                    <a:pt x="844486" y="216979"/>
                  </a:lnTo>
                  <a:lnTo>
                    <a:pt x="846505" y="209003"/>
                  </a:lnTo>
                  <a:close/>
                </a:path>
                <a:path w="2359659" h="1123315">
                  <a:moveTo>
                    <a:pt x="853694" y="780440"/>
                  </a:moveTo>
                  <a:lnTo>
                    <a:pt x="846480" y="778992"/>
                  </a:lnTo>
                  <a:lnTo>
                    <a:pt x="840308" y="773645"/>
                  </a:lnTo>
                  <a:lnTo>
                    <a:pt x="835037" y="770102"/>
                  </a:lnTo>
                  <a:lnTo>
                    <a:pt x="830529" y="774052"/>
                  </a:lnTo>
                  <a:lnTo>
                    <a:pt x="836396" y="776846"/>
                  </a:lnTo>
                  <a:lnTo>
                    <a:pt x="842111" y="782637"/>
                  </a:lnTo>
                  <a:lnTo>
                    <a:pt x="847826" y="785736"/>
                  </a:lnTo>
                  <a:lnTo>
                    <a:pt x="853694" y="780440"/>
                  </a:lnTo>
                  <a:close/>
                </a:path>
                <a:path w="2359659" h="1123315">
                  <a:moveTo>
                    <a:pt x="945476" y="587375"/>
                  </a:moveTo>
                  <a:lnTo>
                    <a:pt x="942416" y="589432"/>
                  </a:lnTo>
                  <a:lnTo>
                    <a:pt x="937158" y="592328"/>
                  </a:lnTo>
                  <a:lnTo>
                    <a:pt x="929119" y="595223"/>
                  </a:lnTo>
                  <a:lnTo>
                    <a:pt x="924547" y="598424"/>
                  </a:lnTo>
                  <a:lnTo>
                    <a:pt x="929627" y="602208"/>
                  </a:lnTo>
                  <a:lnTo>
                    <a:pt x="935101" y="597966"/>
                  </a:lnTo>
                  <a:lnTo>
                    <a:pt x="941717" y="591629"/>
                  </a:lnTo>
                  <a:lnTo>
                    <a:pt x="945476" y="587375"/>
                  </a:lnTo>
                  <a:close/>
                </a:path>
                <a:path w="2359659" h="1123315">
                  <a:moveTo>
                    <a:pt x="950404" y="400011"/>
                  </a:moveTo>
                  <a:lnTo>
                    <a:pt x="944079" y="397929"/>
                  </a:lnTo>
                  <a:lnTo>
                    <a:pt x="937615" y="395922"/>
                  </a:lnTo>
                  <a:lnTo>
                    <a:pt x="931748" y="393153"/>
                  </a:lnTo>
                  <a:lnTo>
                    <a:pt x="927227" y="388823"/>
                  </a:lnTo>
                  <a:lnTo>
                    <a:pt x="926426" y="394423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25" y="398208"/>
                  </a:lnTo>
                  <a:lnTo>
                    <a:pt x="936015" y="400812"/>
                  </a:lnTo>
                  <a:lnTo>
                    <a:pt x="943508" y="403402"/>
                  </a:lnTo>
                  <a:lnTo>
                    <a:pt x="950404" y="400011"/>
                  </a:lnTo>
                  <a:close/>
                </a:path>
                <a:path w="2359659" h="1123315">
                  <a:moveTo>
                    <a:pt x="1035570" y="581723"/>
                  </a:moveTo>
                  <a:lnTo>
                    <a:pt x="1031125" y="579831"/>
                  </a:lnTo>
                  <a:lnTo>
                    <a:pt x="1028827" y="583069"/>
                  </a:lnTo>
                  <a:lnTo>
                    <a:pt x="1024128" y="586524"/>
                  </a:lnTo>
                  <a:lnTo>
                    <a:pt x="1022134" y="589838"/>
                  </a:lnTo>
                  <a:lnTo>
                    <a:pt x="1027925" y="592620"/>
                  </a:lnTo>
                  <a:lnTo>
                    <a:pt x="1028877" y="588492"/>
                  </a:lnTo>
                  <a:lnTo>
                    <a:pt x="1033119" y="584733"/>
                  </a:lnTo>
                  <a:lnTo>
                    <a:pt x="1035570" y="581723"/>
                  </a:lnTo>
                  <a:close/>
                </a:path>
                <a:path w="2359659" h="1123315">
                  <a:moveTo>
                    <a:pt x="2182787" y="951471"/>
                  </a:moveTo>
                  <a:lnTo>
                    <a:pt x="2177186" y="953071"/>
                  </a:lnTo>
                  <a:lnTo>
                    <a:pt x="2174786" y="946683"/>
                  </a:lnTo>
                  <a:lnTo>
                    <a:pt x="2173998" y="953071"/>
                  </a:lnTo>
                  <a:lnTo>
                    <a:pt x="2174786" y="957072"/>
                  </a:lnTo>
                  <a:lnTo>
                    <a:pt x="2182787" y="957072"/>
                  </a:lnTo>
                  <a:lnTo>
                    <a:pt x="2182787" y="951471"/>
                  </a:lnTo>
                  <a:close/>
                </a:path>
                <a:path w="2359659" h="1123315">
                  <a:moveTo>
                    <a:pt x="2202764" y="1114513"/>
                  </a:moveTo>
                  <a:lnTo>
                    <a:pt x="2201672" y="1112139"/>
                  </a:lnTo>
                  <a:lnTo>
                    <a:pt x="2196376" y="1114107"/>
                  </a:lnTo>
                  <a:lnTo>
                    <a:pt x="2191080" y="1117879"/>
                  </a:lnTo>
                  <a:lnTo>
                    <a:pt x="2189975" y="1120902"/>
                  </a:lnTo>
                  <a:lnTo>
                    <a:pt x="2194776" y="1123302"/>
                  </a:lnTo>
                  <a:lnTo>
                    <a:pt x="2201964" y="1116114"/>
                  </a:lnTo>
                  <a:lnTo>
                    <a:pt x="2202764" y="1114513"/>
                  </a:lnTo>
                  <a:close/>
                </a:path>
                <a:path w="2359659" h="1123315">
                  <a:moveTo>
                    <a:pt x="2224341" y="782840"/>
                  </a:moveTo>
                  <a:lnTo>
                    <a:pt x="2223541" y="775639"/>
                  </a:lnTo>
                  <a:lnTo>
                    <a:pt x="2219553" y="773252"/>
                  </a:lnTo>
                  <a:lnTo>
                    <a:pt x="2213152" y="771652"/>
                  </a:lnTo>
                  <a:lnTo>
                    <a:pt x="2214753" y="778840"/>
                  </a:lnTo>
                  <a:lnTo>
                    <a:pt x="2218753" y="782040"/>
                  </a:lnTo>
                  <a:lnTo>
                    <a:pt x="2224341" y="782840"/>
                  </a:lnTo>
                  <a:close/>
                </a:path>
                <a:path w="2359659" h="1123315">
                  <a:moveTo>
                    <a:pt x="2244318" y="767651"/>
                  </a:moveTo>
                  <a:lnTo>
                    <a:pt x="2239530" y="768451"/>
                  </a:lnTo>
                  <a:lnTo>
                    <a:pt x="2231542" y="768451"/>
                  </a:lnTo>
                  <a:lnTo>
                    <a:pt x="2231542" y="774052"/>
                  </a:lnTo>
                  <a:lnTo>
                    <a:pt x="2237130" y="772452"/>
                  </a:lnTo>
                  <a:lnTo>
                    <a:pt x="2244318" y="772452"/>
                  </a:lnTo>
                  <a:lnTo>
                    <a:pt x="2244318" y="767651"/>
                  </a:lnTo>
                  <a:close/>
                </a:path>
                <a:path w="2359659" h="1123315">
                  <a:moveTo>
                    <a:pt x="2282685" y="957072"/>
                  </a:moveTo>
                  <a:lnTo>
                    <a:pt x="2277846" y="954151"/>
                  </a:lnTo>
                  <a:lnTo>
                    <a:pt x="2276386" y="958862"/>
                  </a:lnTo>
                  <a:lnTo>
                    <a:pt x="2278075" y="962685"/>
                  </a:lnTo>
                  <a:lnTo>
                    <a:pt x="2282685" y="957072"/>
                  </a:lnTo>
                  <a:close/>
                </a:path>
                <a:path w="2359659" h="1123315">
                  <a:moveTo>
                    <a:pt x="2283485" y="1110513"/>
                  </a:moveTo>
                  <a:lnTo>
                    <a:pt x="2278646" y="1107935"/>
                  </a:lnTo>
                  <a:lnTo>
                    <a:pt x="2277186" y="1112608"/>
                  </a:lnTo>
                  <a:lnTo>
                    <a:pt x="2278875" y="1116253"/>
                  </a:lnTo>
                  <a:lnTo>
                    <a:pt x="2283485" y="1110513"/>
                  </a:lnTo>
                  <a:close/>
                </a:path>
                <a:path w="2359659" h="1123315">
                  <a:moveTo>
                    <a:pt x="2315451" y="760463"/>
                  </a:moveTo>
                  <a:lnTo>
                    <a:pt x="2310663" y="762063"/>
                  </a:lnTo>
                  <a:lnTo>
                    <a:pt x="2307463" y="755662"/>
                  </a:lnTo>
                  <a:lnTo>
                    <a:pt x="2306663" y="762063"/>
                  </a:lnTo>
                  <a:lnTo>
                    <a:pt x="2307463" y="766051"/>
                  </a:lnTo>
                  <a:lnTo>
                    <a:pt x="2315451" y="766051"/>
                  </a:lnTo>
                  <a:lnTo>
                    <a:pt x="2315451" y="760463"/>
                  </a:lnTo>
                  <a:close/>
                </a:path>
                <a:path w="2359659" h="1123315">
                  <a:moveTo>
                    <a:pt x="2345817" y="901915"/>
                  </a:moveTo>
                  <a:lnTo>
                    <a:pt x="2340546" y="898994"/>
                  </a:lnTo>
                  <a:lnTo>
                    <a:pt x="2338933" y="903719"/>
                  </a:lnTo>
                  <a:lnTo>
                    <a:pt x="2340762" y="907542"/>
                  </a:lnTo>
                  <a:lnTo>
                    <a:pt x="2345817" y="901915"/>
                  </a:lnTo>
                  <a:close/>
                </a:path>
                <a:path w="2359659" h="1123315">
                  <a:moveTo>
                    <a:pt x="2350617" y="805218"/>
                  </a:moveTo>
                  <a:lnTo>
                    <a:pt x="2349817" y="798017"/>
                  </a:lnTo>
                  <a:lnTo>
                    <a:pt x="2345817" y="795629"/>
                  </a:lnTo>
                  <a:lnTo>
                    <a:pt x="2339429" y="794029"/>
                  </a:lnTo>
                  <a:lnTo>
                    <a:pt x="2341029" y="801217"/>
                  </a:lnTo>
                  <a:lnTo>
                    <a:pt x="2345029" y="804418"/>
                  </a:lnTo>
                  <a:lnTo>
                    <a:pt x="2350617" y="805218"/>
                  </a:lnTo>
                  <a:close/>
                </a:path>
                <a:path w="2359659" h="1123315">
                  <a:moveTo>
                    <a:pt x="2359253" y="950569"/>
                  </a:moveTo>
                  <a:lnTo>
                    <a:pt x="2358567" y="950150"/>
                  </a:lnTo>
                  <a:lnTo>
                    <a:pt x="2357107" y="954874"/>
                  </a:lnTo>
                  <a:lnTo>
                    <a:pt x="2358796" y="958684"/>
                  </a:lnTo>
                  <a:lnTo>
                    <a:pt x="2359253" y="958126"/>
                  </a:lnTo>
                  <a:lnTo>
                    <a:pt x="2359253" y="95056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7569650" y="8947060"/>
              <a:ext cx="718820" cy="817880"/>
            </a:xfrm>
            <a:custGeom>
              <a:avLst/>
              <a:gdLst/>
              <a:ahLst/>
              <a:cxnLst/>
              <a:rect l="l" t="t" r="r" b="b"/>
              <a:pathLst>
                <a:path w="718819" h="817879">
                  <a:moveTo>
                    <a:pt x="21120" y="141097"/>
                  </a:moveTo>
                  <a:lnTo>
                    <a:pt x="15887" y="139166"/>
                  </a:lnTo>
                  <a:lnTo>
                    <a:pt x="9309" y="138569"/>
                  </a:lnTo>
                  <a:lnTo>
                    <a:pt x="6400" y="139865"/>
                  </a:lnTo>
                  <a:lnTo>
                    <a:pt x="7200" y="144653"/>
                  </a:lnTo>
                  <a:lnTo>
                    <a:pt x="18389" y="144653"/>
                  </a:lnTo>
                  <a:lnTo>
                    <a:pt x="19989" y="143852"/>
                  </a:lnTo>
                  <a:lnTo>
                    <a:pt x="21120" y="141097"/>
                  </a:lnTo>
                  <a:close/>
                </a:path>
                <a:path w="718819" h="817879">
                  <a:moveTo>
                    <a:pt x="30378" y="601802"/>
                  </a:moveTo>
                  <a:lnTo>
                    <a:pt x="22720" y="599605"/>
                  </a:lnTo>
                  <a:lnTo>
                    <a:pt x="15290" y="598614"/>
                  </a:lnTo>
                  <a:lnTo>
                    <a:pt x="800" y="597814"/>
                  </a:lnTo>
                  <a:lnTo>
                    <a:pt x="5600" y="601002"/>
                  </a:lnTo>
                  <a:lnTo>
                    <a:pt x="0" y="605802"/>
                  </a:lnTo>
                  <a:lnTo>
                    <a:pt x="3200" y="609003"/>
                  </a:lnTo>
                  <a:lnTo>
                    <a:pt x="9804" y="604507"/>
                  </a:lnTo>
                  <a:lnTo>
                    <a:pt x="17081" y="604799"/>
                  </a:lnTo>
                  <a:lnTo>
                    <a:pt x="24218" y="605409"/>
                  </a:lnTo>
                  <a:lnTo>
                    <a:pt x="30378" y="601802"/>
                  </a:lnTo>
                  <a:close/>
                </a:path>
                <a:path w="718819" h="817879">
                  <a:moveTo>
                    <a:pt x="80721" y="192608"/>
                  </a:moveTo>
                  <a:lnTo>
                    <a:pt x="79375" y="187667"/>
                  </a:lnTo>
                  <a:lnTo>
                    <a:pt x="74726" y="190207"/>
                  </a:lnTo>
                  <a:lnTo>
                    <a:pt x="73088" y="193954"/>
                  </a:lnTo>
                  <a:lnTo>
                    <a:pt x="80721" y="192608"/>
                  </a:lnTo>
                  <a:close/>
                </a:path>
                <a:path w="718819" h="817879">
                  <a:moveTo>
                    <a:pt x="166243" y="460349"/>
                  </a:moveTo>
                  <a:lnTo>
                    <a:pt x="165442" y="455549"/>
                  </a:lnTo>
                  <a:lnTo>
                    <a:pt x="162242" y="450761"/>
                  </a:lnTo>
                  <a:lnTo>
                    <a:pt x="158242" y="457149"/>
                  </a:lnTo>
                  <a:lnTo>
                    <a:pt x="159042" y="461949"/>
                  </a:lnTo>
                  <a:lnTo>
                    <a:pt x="162242" y="465937"/>
                  </a:lnTo>
                  <a:lnTo>
                    <a:pt x="166243" y="460349"/>
                  </a:lnTo>
                  <a:close/>
                </a:path>
                <a:path w="718819" h="817879">
                  <a:moveTo>
                    <a:pt x="168643" y="334873"/>
                  </a:moveTo>
                  <a:lnTo>
                    <a:pt x="167068" y="327901"/>
                  </a:lnTo>
                  <a:lnTo>
                    <a:pt x="163842" y="330669"/>
                  </a:lnTo>
                  <a:lnTo>
                    <a:pt x="163017" y="335546"/>
                  </a:lnTo>
                  <a:lnTo>
                    <a:pt x="168643" y="334873"/>
                  </a:lnTo>
                  <a:close/>
                </a:path>
                <a:path w="718819" h="817879">
                  <a:moveTo>
                    <a:pt x="169430" y="555447"/>
                  </a:moveTo>
                  <a:lnTo>
                    <a:pt x="165442" y="553859"/>
                  </a:lnTo>
                  <a:lnTo>
                    <a:pt x="167843" y="547458"/>
                  </a:lnTo>
                  <a:lnTo>
                    <a:pt x="162242" y="550659"/>
                  </a:lnTo>
                  <a:lnTo>
                    <a:pt x="159842" y="553859"/>
                  </a:lnTo>
                  <a:lnTo>
                    <a:pt x="165442" y="559447"/>
                  </a:lnTo>
                  <a:lnTo>
                    <a:pt x="169430" y="555447"/>
                  </a:lnTo>
                  <a:close/>
                </a:path>
                <a:path w="718819" h="817879">
                  <a:moveTo>
                    <a:pt x="174231" y="528281"/>
                  </a:moveTo>
                  <a:lnTo>
                    <a:pt x="172885" y="523227"/>
                  </a:lnTo>
                  <a:lnTo>
                    <a:pt x="168236" y="525576"/>
                  </a:lnTo>
                  <a:lnTo>
                    <a:pt x="166585" y="529285"/>
                  </a:lnTo>
                  <a:lnTo>
                    <a:pt x="174231" y="528281"/>
                  </a:lnTo>
                  <a:close/>
                </a:path>
                <a:path w="718819" h="817879">
                  <a:moveTo>
                    <a:pt x="188988" y="568464"/>
                  </a:moveTo>
                  <a:lnTo>
                    <a:pt x="182029" y="567842"/>
                  </a:lnTo>
                  <a:lnTo>
                    <a:pt x="172961" y="570217"/>
                  </a:lnTo>
                  <a:lnTo>
                    <a:pt x="176631" y="575437"/>
                  </a:lnTo>
                  <a:lnTo>
                    <a:pt x="178231" y="572236"/>
                  </a:lnTo>
                  <a:lnTo>
                    <a:pt x="179031" y="572236"/>
                  </a:lnTo>
                  <a:lnTo>
                    <a:pt x="188988" y="568464"/>
                  </a:lnTo>
                  <a:close/>
                </a:path>
                <a:path w="718819" h="817879">
                  <a:moveTo>
                    <a:pt x="206997" y="334873"/>
                  </a:moveTo>
                  <a:lnTo>
                    <a:pt x="203009" y="332473"/>
                  </a:lnTo>
                  <a:lnTo>
                    <a:pt x="205397" y="326072"/>
                  </a:lnTo>
                  <a:lnTo>
                    <a:pt x="199809" y="330073"/>
                  </a:lnTo>
                  <a:lnTo>
                    <a:pt x="197408" y="333273"/>
                  </a:lnTo>
                  <a:lnTo>
                    <a:pt x="203009" y="338861"/>
                  </a:lnTo>
                  <a:lnTo>
                    <a:pt x="206997" y="334873"/>
                  </a:lnTo>
                  <a:close/>
                </a:path>
                <a:path w="718819" h="817879">
                  <a:moveTo>
                    <a:pt x="233375" y="461149"/>
                  </a:moveTo>
                  <a:lnTo>
                    <a:pt x="227774" y="461149"/>
                  </a:lnTo>
                  <a:lnTo>
                    <a:pt x="220586" y="457949"/>
                  </a:lnTo>
                  <a:lnTo>
                    <a:pt x="218986" y="462749"/>
                  </a:lnTo>
                  <a:lnTo>
                    <a:pt x="223786" y="462749"/>
                  </a:lnTo>
                  <a:lnTo>
                    <a:pt x="230974" y="465137"/>
                  </a:lnTo>
                  <a:lnTo>
                    <a:pt x="233375" y="461149"/>
                  </a:lnTo>
                  <a:close/>
                </a:path>
                <a:path w="718819" h="817879">
                  <a:moveTo>
                    <a:pt x="235775" y="344462"/>
                  </a:moveTo>
                  <a:lnTo>
                    <a:pt x="227190" y="340169"/>
                  </a:lnTo>
                  <a:lnTo>
                    <a:pt x="226974" y="338861"/>
                  </a:lnTo>
                  <a:lnTo>
                    <a:pt x="222986" y="334873"/>
                  </a:lnTo>
                  <a:lnTo>
                    <a:pt x="218986" y="341261"/>
                  </a:lnTo>
                  <a:lnTo>
                    <a:pt x="219786" y="346062"/>
                  </a:lnTo>
                  <a:lnTo>
                    <a:pt x="222986" y="350050"/>
                  </a:lnTo>
                  <a:lnTo>
                    <a:pt x="226237" y="345706"/>
                  </a:lnTo>
                  <a:lnTo>
                    <a:pt x="227457" y="347040"/>
                  </a:lnTo>
                  <a:lnTo>
                    <a:pt x="235775" y="344462"/>
                  </a:lnTo>
                  <a:close/>
                </a:path>
                <a:path w="718819" h="817879">
                  <a:moveTo>
                    <a:pt x="265341" y="487514"/>
                  </a:moveTo>
                  <a:lnTo>
                    <a:pt x="260540" y="485127"/>
                  </a:lnTo>
                  <a:lnTo>
                    <a:pt x="255752" y="479526"/>
                  </a:lnTo>
                  <a:lnTo>
                    <a:pt x="251752" y="483527"/>
                  </a:lnTo>
                  <a:lnTo>
                    <a:pt x="256552" y="485914"/>
                  </a:lnTo>
                  <a:lnTo>
                    <a:pt x="262140" y="490715"/>
                  </a:lnTo>
                  <a:lnTo>
                    <a:pt x="265341" y="487514"/>
                  </a:lnTo>
                  <a:close/>
                </a:path>
                <a:path w="718819" h="817879">
                  <a:moveTo>
                    <a:pt x="295910" y="270725"/>
                  </a:moveTo>
                  <a:lnTo>
                    <a:pt x="295833" y="266534"/>
                  </a:lnTo>
                  <a:lnTo>
                    <a:pt x="289318" y="270129"/>
                  </a:lnTo>
                  <a:lnTo>
                    <a:pt x="292684" y="274624"/>
                  </a:lnTo>
                  <a:lnTo>
                    <a:pt x="295910" y="270725"/>
                  </a:lnTo>
                  <a:close/>
                </a:path>
                <a:path w="718819" h="817879">
                  <a:moveTo>
                    <a:pt x="300545" y="409232"/>
                  </a:moveTo>
                  <a:lnTo>
                    <a:pt x="295414" y="409498"/>
                  </a:lnTo>
                  <a:lnTo>
                    <a:pt x="290423" y="410806"/>
                  </a:lnTo>
                  <a:lnTo>
                    <a:pt x="295706" y="411594"/>
                  </a:lnTo>
                  <a:lnTo>
                    <a:pt x="300545" y="409232"/>
                  </a:lnTo>
                  <a:close/>
                </a:path>
                <a:path w="718819" h="817879">
                  <a:moveTo>
                    <a:pt x="306895" y="704113"/>
                  </a:moveTo>
                  <a:lnTo>
                    <a:pt x="305663" y="699046"/>
                  </a:lnTo>
                  <a:lnTo>
                    <a:pt x="301205" y="701408"/>
                  </a:lnTo>
                  <a:lnTo>
                    <a:pt x="299593" y="705116"/>
                  </a:lnTo>
                  <a:lnTo>
                    <a:pt x="306895" y="704113"/>
                  </a:lnTo>
                  <a:close/>
                </a:path>
                <a:path w="718819" h="817879">
                  <a:moveTo>
                    <a:pt x="319062" y="362826"/>
                  </a:moveTo>
                  <a:lnTo>
                    <a:pt x="315696" y="354850"/>
                  </a:lnTo>
                  <a:lnTo>
                    <a:pt x="310527" y="361708"/>
                  </a:lnTo>
                  <a:lnTo>
                    <a:pt x="314490" y="364744"/>
                  </a:lnTo>
                  <a:lnTo>
                    <a:pt x="319062" y="362826"/>
                  </a:lnTo>
                  <a:close/>
                </a:path>
                <a:path w="718819" h="817879">
                  <a:moveTo>
                    <a:pt x="324523" y="599554"/>
                  </a:moveTo>
                  <a:lnTo>
                    <a:pt x="319392" y="600011"/>
                  </a:lnTo>
                  <a:lnTo>
                    <a:pt x="314401" y="601357"/>
                  </a:lnTo>
                  <a:lnTo>
                    <a:pt x="319684" y="601802"/>
                  </a:lnTo>
                  <a:lnTo>
                    <a:pt x="324523" y="599554"/>
                  </a:lnTo>
                  <a:close/>
                </a:path>
                <a:path w="718819" h="817879">
                  <a:moveTo>
                    <a:pt x="326123" y="540423"/>
                  </a:moveTo>
                  <a:lnTo>
                    <a:pt x="320992" y="540867"/>
                  </a:lnTo>
                  <a:lnTo>
                    <a:pt x="316001" y="542213"/>
                  </a:lnTo>
                  <a:lnTo>
                    <a:pt x="321284" y="542671"/>
                  </a:lnTo>
                  <a:lnTo>
                    <a:pt x="326123" y="540423"/>
                  </a:lnTo>
                  <a:close/>
                </a:path>
                <a:path w="718819" h="817879">
                  <a:moveTo>
                    <a:pt x="326885" y="266141"/>
                  </a:moveTo>
                  <a:lnTo>
                    <a:pt x="323684" y="261340"/>
                  </a:lnTo>
                  <a:lnTo>
                    <a:pt x="318884" y="258940"/>
                  </a:lnTo>
                  <a:lnTo>
                    <a:pt x="317296" y="266141"/>
                  </a:lnTo>
                  <a:lnTo>
                    <a:pt x="319684" y="270129"/>
                  </a:lnTo>
                  <a:lnTo>
                    <a:pt x="325285" y="272529"/>
                  </a:lnTo>
                  <a:lnTo>
                    <a:pt x="326885" y="266141"/>
                  </a:lnTo>
                  <a:close/>
                </a:path>
                <a:path w="718819" h="817879">
                  <a:moveTo>
                    <a:pt x="339699" y="629818"/>
                  </a:moveTo>
                  <a:lnTo>
                    <a:pt x="334568" y="630085"/>
                  </a:lnTo>
                  <a:lnTo>
                    <a:pt x="329590" y="631393"/>
                  </a:lnTo>
                  <a:lnTo>
                    <a:pt x="334873" y="632180"/>
                  </a:lnTo>
                  <a:lnTo>
                    <a:pt x="339699" y="629818"/>
                  </a:lnTo>
                  <a:close/>
                </a:path>
                <a:path w="718819" h="817879">
                  <a:moveTo>
                    <a:pt x="346062" y="75920"/>
                  </a:moveTo>
                  <a:lnTo>
                    <a:pt x="338874" y="73520"/>
                  </a:lnTo>
                  <a:lnTo>
                    <a:pt x="336473" y="78320"/>
                  </a:lnTo>
                  <a:lnTo>
                    <a:pt x="341261" y="79121"/>
                  </a:lnTo>
                  <a:lnTo>
                    <a:pt x="342061" y="85509"/>
                  </a:lnTo>
                  <a:lnTo>
                    <a:pt x="345262" y="79921"/>
                  </a:lnTo>
                  <a:lnTo>
                    <a:pt x="346062" y="75920"/>
                  </a:lnTo>
                  <a:close/>
                </a:path>
                <a:path w="718819" h="817879">
                  <a:moveTo>
                    <a:pt x="375678" y="792607"/>
                  </a:moveTo>
                  <a:lnTo>
                    <a:pt x="375234" y="788327"/>
                  </a:lnTo>
                  <a:lnTo>
                    <a:pt x="370586" y="785088"/>
                  </a:lnTo>
                  <a:lnTo>
                    <a:pt x="364439" y="786422"/>
                  </a:lnTo>
                  <a:lnTo>
                    <a:pt x="368439" y="788822"/>
                  </a:lnTo>
                  <a:lnTo>
                    <a:pt x="366839" y="792022"/>
                  </a:lnTo>
                  <a:lnTo>
                    <a:pt x="369239" y="794423"/>
                  </a:lnTo>
                  <a:lnTo>
                    <a:pt x="375678" y="792607"/>
                  </a:lnTo>
                  <a:close/>
                </a:path>
                <a:path w="718819" h="817879">
                  <a:moveTo>
                    <a:pt x="382828" y="279717"/>
                  </a:moveTo>
                  <a:lnTo>
                    <a:pt x="375412" y="275005"/>
                  </a:lnTo>
                  <a:lnTo>
                    <a:pt x="372033" y="278523"/>
                  </a:lnTo>
                  <a:lnTo>
                    <a:pt x="374065" y="282651"/>
                  </a:lnTo>
                  <a:lnTo>
                    <a:pt x="382828" y="279717"/>
                  </a:lnTo>
                  <a:close/>
                </a:path>
                <a:path w="718819" h="817879">
                  <a:moveTo>
                    <a:pt x="382828" y="111887"/>
                  </a:moveTo>
                  <a:lnTo>
                    <a:pt x="378028" y="110286"/>
                  </a:lnTo>
                  <a:lnTo>
                    <a:pt x="374827" y="103098"/>
                  </a:lnTo>
                  <a:lnTo>
                    <a:pt x="370039" y="109486"/>
                  </a:lnTo>
                  <a:lnTo>
                    <a:pt x="375627" y="111086"/>
                  </a:lnTo>
                  <a:lnTo>
                    <a:pt x="378828" y="119075"/>
                  </a:lnTo>
                  <a:lnTo>
                    <a:pt x="382828" y="111887"/>
                  </a:lnTo>
                  <a:close/>
                </a:path>
                <a:path w="718819" h="817879">
                  <a:moveTo>
                    <a:pt x="394017" y="127076"/>
                  </a:moveTo>
                  <a:lnTo>
                    <a:pt x="386816" y="124675"/>
                  </a:lnTo>
                  <a:lnTo>
                    <a:pt x="384429" y="129463"/>
                  </a:lnTo>
                  <a:lnTo>
                    <a:pt x="389216" y="129463"/>
                  </a:lnTo>
                  <a:lnTo>
                    <a:pt x="390017" y="136664"/>
                  </a:lnTo>
                  <a:lnTo>
                    <a:pt x="393217" y="131064"/>
                  </a:lnTo>
                  <a:lnTo>
                    <a:pt x="394017" y="127076"/>
                  </a:lnTo>
                  <a:close/>
                </a:path>
                <a:path w="718819" h="817879">
                  <a:moveTo>
                    <a:pt x="398005" y="482727"/>
                  </a:moveTo>
                  <a:lnTo>
                    <a:pt x="396417" y="476326"/>
                  </a:lnTo>
                  <a:lnTo>
                    <a:pt x="389216" y="473938"/>
                  </a:lnTo>
                  <a:lnTo>
                    <a:pt x="388416" y="481126"/>
                  </a:lnTo>
                  <a:lnTo>
                    <a:pt x="389216" y="487514"/>
                  </a:lnTo>
                  <a:lnTo>
                    <a:pt x="394017" y="491515"/>
                  </a:lnTo>
                  <a:lnTo>
                    <a:pt x="398005" y="482727"/>
                  </a:lnTo>
                  <a:close/>
                </a:path>
                <a:path w="718819" h="817879">
                  <a:moveTo>
                    <a:pt x="400011" y="761352"/>
                  </a:moveTo>
                  <a:lnTo>
                    <a:pt x="398729" y="756666"/>
                  </a:lnTo>
                  <a:lnTo>
                    <a:pt x="394017" y="759256"/>
                  </a:lnTo>
                  <a:lnTo>
                    <a:pt x="398284" y="764984"/>
                  </a:lnTo>
                  <a:lnTo>
                    <a:pt x="400011" y="761352"/>
                  </a:lnTo>
                  <a:close/>
                </a:path>
                <a:path w="718819" h="817879">
                  <a:moveTo>
                    <a:pt x="404241" y="613778"/>
                  </a:moveTo>
                  <a:lnTo>
                    <a:pt x="401205" y="605802"/>
                  </a:lnTo>
                  <a:lnTo>
                    <a:pt x="395922" y="612660"/>
                  </a:lnTo>
                  <a:lnTo>
                    <a:pt x="399707" y="615696"/>
                  </a:lnTo>
                  <a:lnTo>
                    <a:pt x="404241" y="613778"/>
                  </a:lnTo>
                  <a:close/>
                </a:path>
                <a:path w="718819" h="817879">
                  <a:moveTo>
                    <a:pt x="404901" y="94703"/>
                  </a:moveTo>
                  <a:lnTo>
                    <a:pt x="403644" y="91351"/>
                  </a:lnTo>
                  <a:lnTo>
                    <a:pt x="397205" y="94310"/>
                  </a:lnTo>
                  <a:lnTo>
                    <a:pt x="402005" y="95897"/>
                  </a:lnTo>
                  <a:lnTo>
                    <a:pt x="400405" y="99098"/>
                  </a:lnTo>
                  <a:lnTo>
                    <a:pt x="394817" y="98298"/>
                  </a:lnTo>
                  <a:lnTo>
                    <a:pt x="387616" y="95897"/>
                  </a:lnTo>
                  <a:lnTo>
                    <a:pt x="386816" y="100698"/>
                  </a:lnTo>
                  <a:lnTo>
                    <a:pt x="391617" y="102298"/>
                  </a:lnTo>
                  <a:lnTo>
                    <a:pt x="390017" y="105498"/>
                  </a:lnTo>
                  <a:lnTo>
                    <a:pt x="393217" y="106299"/>
                  </a:lnTo>
                  <a:lnTo>
                    <a:pt x="395617" y="106299"/>
                  </a:lnTo>
                  <a:lnTo>
                    <a:pt x="398805" y="107086"/>
                  </a:lnTo>
                  <a:lnTo>
                    <a:pt x="402717" y="101053"/>
                  </a:lnTo>
                  <a:lnTo>
                    <a:pt x="404901" y="94703"/>
                  </a:lnTo>
                  <a:close/>
                </a:path>
                <a:path w="718819" h="817879">
                  <a:moveTo>
                    <a:pt x="420763" y="598754"/>
                  </a:moveTo>
                  <a:lnTo>
                    <a:pt x="415594" y="600214"/>
                  </a:lnTo>
                  <a:lnTo>
                    <a:pt x="412216" y="603923"/>
                  </a:lnTo>
                  <a:lnTo>
                    <a:pt x="416788" y="601713"/>
                  </a:lnTo>
                  <a:lnTo>
                    <a:pt x="420763" y="598754"/>
                  </a:lnTo>
                  <a:close/>
                </a:path>
                <a:path w="718819" h="817879">
                  <a:moveTo>
                    <a:pt x="428675" y="337172"/>
                  </a:moveTo>
                  <a:lnTo>
                    <a:pt x="428040" y="331355"/>
                  </a:lnTo>
                  <a:lnTo>
                    <a:pt x="421182" y="333273"/>
                  </a:lnTo>
                  <a:lnTo>
                    <a:pt x="425577" y="341020"/>
                  </a:lnTo>
                  <a:lnTo>
                    <a:pt x="428675" y="337172"/>
                  </a:lnTo>
                  <a:close/>
                </a:path>
                <a:path w="718819" h="817879">
                  <a:moveTo>
                    <a:pt x="429882" y="587121"/>
                  </a:moveTo>
                  <a:lnTo>
                    <a:pt x="428637" y="582434"/>
                  </a:lnTo>
                  <a:lnTo>
                    <a:pt x="423583" y="585025"/>
                  </a:lnTo>
                  <a:lnTo>
                    <a:pt x="427964" y="590753"/>
                  </a:lnTo>
                  <a:lnTo>
                    <a:pt x="429882" y="587121"/>
                  </a:lnTo>
                  <a:close/>
                </a:path>
                <a:path w="718819" h="817879">
                  <a:moveTo>
                    <a:pt x="463550" y="609003"/>
                  </a:moveTo>
                  <a:lnTo>
                    <a:pt x="453885" y="604164"/>
                  </a:lnTo>
                  <a:lnTo>
                    <a:pt x="451561" y="607504"/>
                  </a:lnTo>
                  <a:lnTo>
                    <a:pt x="455231" y="611581"/>
                  </a:lnTo>
                  <a:lnTo>
                    <a:pt x="463550" y="609003"/>
                  </a:lnTo>
                  <a:close/>
                </a:path>
                <a:path w="718819" h="817879">
                  <a:moveTo>
                    <a:pt x="465543" y="40754"/>
                  </a:moveTo>
                  <a:lnTo>
                    <a:pt x="464273" y="35890"/>
                  </a:lnTo>
                  <a:lnTo>
                    <a:pt x="459549" y="38354"/>
                  </a:lnTo>
                  <a:lnTo>
                    <a:pt x="463816" y="44424"/>
                  </a:lnTo>
                  <a:lnTo>
                    <a:pt x="465543" y="40754"/>
                  </a:lnTo>
                  <a:close/>
                </a:path>
                <a:path w="718819" h="817879">
                  <a:moveTo>
                    <a:pt x="469938" y="684123"/>
                  </a:moveTo>
                  <a:lnTo>
                    <a:pt x="465937" y="681723"/>
                  </a:lnTo>
                  <a:lnTo>
                    <a:pt x="468337" y="675335"/>
                  </a:lnTo>
                  <a:lnTo>
                    <a:pt x="462749" y="679335"/>
                  </a:lnTo>
                  <a:lnTo>
                    <a:pt x="462280" y="679958"/>
                  </a:lnTo>
                  <a:lnTo>
                    <a:pt x="456349" y="683323"/>
                  </a:lnTo>
                  <a:lnTo>
                    <a:pt x="459727" y="687489"/>
                  </a:lnTo>
                  <a:lnTo>
                    <a:pt x="462254" y="684453"/>
                  </a:lnTo>
                  <a:lnTo>
                    <a:pt x="465937" y="688124"/>
                  </a:lnTo>
                  <a:lnTo>
                    <a:pt x="469938" y="684123"/>
                  </a:lnTo>
                  <a:close/>
                </a:path>
                <a:path w="718819" h="817879">
                  <a:moveTo>
                    <a:pt x="484327" y="684123"/>
                  </a:moveTo>
                  <a:lnTo>
                    <a:pt x="478726" y="684123"/>
                  </a:lnTo>
                  <a:lnTo>
                    <a:pt x="471538" y="680935"/>
                  </a:lnTo>
                  <a:lnTo>
                    <a:pt x="469938" y="685723"/>
                  </a:lnTo>
                  <a:lnTo>
                    <a:pt x="474738" y="686523"/>
                  </a:lnTo>
                  <a:lnTo>
                    <a:pt x="481926" y="688924"/>
                  </a:lnTo>
                  <a:lnTo>
                    <a:pt x="484327" y="684123"/>
                  </a:lnTo>
                  <a:close/>
                </a:path>
                <a:path w="718819" h="817879">
                  <a:moveTo>
                    <a:pt x="486727" y="719289"/>
                  </a:moveTo>
                  <a:lnTo>
                    <a:pt x="485038" y="712330"/>
                  </a:lnTo>
                  <a:lnTo>
                    <a:pt x="481622" y="715098"/>
                  </a:lnTo>
                  <a:lnTo>
                    <a:pt x="480771" y="719963"/>
                  </a:lnTo>
                  <a:lnTo>
                    <a:pt x="486727" y="719289"/>
                  </a:lnTo>
                  <a:close/>
                </a:path>
                <a:path w="718819" h="817879">
                  <a:moveTo>
                    <a:pt x="492315" y="57543"/>
                  </a:moveTo>
                  <a:lnTo>
                    <a:pt x="489115" y="53543"/>
                  </a:lnTo>
                  <a:lnTo>
                    <a:pt x="478726" y="58343"/>
                  </a:lnTo>
                  <a:lnTo>
                    <a:pt x="477926" y="59143"/>
                  </a:lnTo>
                  <a:lnTo>
                    <a:pt x="472541" y="63614"/>
                  </a:lnTo>
                  <a:lnTo>
                    <a:pt x="478536" y="63131"/>
                  </a:lnTo>
                  <a:lnTo>
                    <a:pt x="487819" y="60261"/>
                  </a:lnTo>
                  <a:lnTo>
                    <a:pt x="492315" y="57543"/>
                  </a:lnTo>
                  <a:close/>
                </a:path>
                <a:path w="718819" h="817879">
                  <a:moveTo>
                    <a:pt x="505142" y="405345"/>
                  </a:moveTo>
                  <a:lnTo>
                    <a:pt x="500011" y="405803"/>
                  </a:lnTo>
                  <a:lnTo>
                    <a:pt x="495033" y="407149"/>
                  </a:lnTo>
                  <a:lnTo>
                    <a:pt x="500303" y="407593"/>
                  </a:lnTo>
                  <a:lnTo>
                    <a:pt x="505142" y="405345"/>
                  </a:lnTo>
                  <a:close/>
                </a:path>
                <a:path w="718819" h="817879">
                  <a:moveTo>
                    <a:pt x="514692" y="300507"/>
                  </a:moveTo>
                  <a:lnTo>
                    <a:pt x="507504" y="298107"/>
                  </a:lnTo>
                  <a:lnTo>
                    <a:pt x="505104" y="302895"/>
                  </a:lnTo>
                  <a:lnTo>
                    <a:pt x="509905" y="303695"/>
                  </a:lnTo>
                  <a:lnTo>
                    <a:pt x="510705" y="310095"/>
                  </a:lnTo>
                  <a:lnTo>
                    <a:pt x="513892" y="304495"/>
                  </a:lnTo>
                  <a:lnTo>
                    <a:pt x="514692" y="300507"/>
                  </a:lnTo>
                  <a:close/>
                </a:path>
                <a:path w="718819" h="817879">
                  <a:moveTo>
                    <a:pt x="518096" y="663041"/>
                  </a:moveTo>
                  <a:lnTo>
                    <a:pt x="517817" y="659790"/>
                  </a:lnTo>
                  <a:lnTo>
                    <a:pt x="512292" y="656158"/>
                  </a:lnTo>
                  <a:lnTo>
                    <a:pt x="512292" y="662546"/>
                  </a:lnTo>
                  <a:lnTo>
                    <a:pt x="507504" y="670534"/>
                  </a:lnTo>
                  <a:lnTo>
                    <a:pt x="513092" y="672934"/>
                  </a:lnTo>
                  <a:lnTo>
                    <a:pt x="515670" y="667054"/>
                  </a:lnTo>
                  <a:lnTo>
                    <a:pt x="518096" y="663041"/>
                  </a:lnTo>
                  <a:close/>
                </a:path>
                <a:path w="718819" h="817879">
                  <a:moveTo>
                    <a:pt x="523481" y="628980"/>
                  </a:moveTo>
                  <a:lnTo>
                    <a:pt x="516293" y="626579"/>
                  </a:lnTo>
                  <a:lnTo>
                    <a:pt x="513892" y="631380"/>
                  </a:lnTo>
                  <a:lnTo>
                    <a:pt x="518693" y="632180"/>
                  </a:lnTo>
                  <a:lnTo>
                    <a:pt x="519493" y="638568"/>
                  </a:lnTo>
                  <a:lnTo>
                    <a:pt x="522681" y="632980"/>
                  </a:lnTo>
                  <a:lnTo>
                    <a:pt x="523481" y="628980"/>
                  </a:lnTo>
                  <a:close/>
                </a:path>
                <a:path w="718819" h="817879">
                  <a:moveTo>
                    <a:pt x="525881" y="4787"/>
                  </a:moveTo>
                  <a:lnTo>
                    <a:pt x="522681" y="3987"/>
                  </a:lnTo>
                  <a:lnTo>
                    <a:pt x="520293" y="3987"/>
                  </a:lnTo>
                  <a:lnTo>
                    <a:pt x="517093" y="3187"/>
                  </a:lnTo>
                  <a:lnTo>
                    <a:pt x="517093" y="6388"/>
                  </a:lnTo>
                  <a:lnTo>
                    <a:pt x="515493" y="11188"/>
                  </a:lnTo>
                  <a:lnTo>
                    <a:pt x="518693" y="11988"/>
                  </a:lnTo>
                  <a:lnTo>
                    <a:pt x="521093" y="11988"/>
                  </a:lnTo>
                  <a:lnTo>
                    <a:pt x="524281" y="12788"/>
                  </a:lnTo>
                  <a:lnTo>
                    <a:pt x="525081" y="10388"/>
                  </a:lnTo>
                  <a:lnTo>
                    <a:pt x="525081" y="7188"/>
                  </a:lnTo>
                  <a:lnTo>
                    <a:pt x="525881" y="4787"/>
                  </a:lnTo>
                  <a:close/>
                </a:path>
                <a:path w="718819" h="817879">
                  <a:moveTo>
                    <a:pt x="548767" y="631075"/>
                  </a:moveTo>
                  <a:lnTo>
                    <a:pt x="547547" y="626402"/>
                  </a:lnTo>
                  <a:lnTo>
                    <a:pt x="542671" y="624179"/>
                  </a:lnTo>
                  <a:lnTo>
                    <a:pt x="535470" y="631380"/>
                  </a:lnTo>
                  <a:lnTo>
                    <a:pt x="536270" y="632180"/>
                  </a:lnTo>
                  <a:lnTo>
                    <a:pt x="545858" y="628980"/>
                  </a:lnTo>
                  <a:lnTo>
                    <a:pt x="547725" y="633514"/>
                  </a:lnTo>
                  <a:lnTo>
                    <a:pt x="548767" y="631075"/>
                  </a:lnTo>
                  <a:close/>
                </a:path>
                <a:path w="718819" h="817879">
                  <a:moveTo>
                    <a:pt x="573938" y="10782"/>
                  </a:moveTo>
                  <a:lnTo>
                    <a:pt x="571652" y="4038"/>
                  </a:lnTo>
                  <a:lnTo>
                    <a:pt x="563448" y="0"/>
                  </a:lnTo>
                  <a:lnTo>
                    <a:pt x="570979" y="12141"/>
                  </a:lnTo>
                  <a:lnTo>
                    <a:pt x="573938" y="10782"/>
                  </a:lnTo>
                  <a:close/>
                </a:path>
                <a:path w="718819" h="817879">
                  <a:moveTo>
                    <a:pt x="576237" y="752055"/>
                  </a:moveTo>
                  <a:lnTo>
                    <a:pt x="571436" y="749668"/>
                  </a:lnTo>
                  <a:lnTo>
                    <a:pt x="573836" y="743267"/>
                  </a:lnTo>
                  <a:lnTo>
                    <a:pt x="569036" y="747268"/>
                  </a:lnTo>
                  <a:lnTo>
                    <a:pt x="566648" y="750455"/>
                  </a:lnTo>
                  <a:lnTo>
                    <a:pt x="572236" y="756056"/>
                  </a:lnTo>
                  <a:lnTo>
                    <a:pt x="576237" y="752055"/>
                  </a:lnTo>
                  <a:close/>
                </a:path>
                <a:path w="718819" h="817879">
                  <a:moveTo>
                    <a:pt x="587463" y="382968"/>
                  </a:moveTo>
                  <a:lnTo>
                    <a:pt x="582333" y="383425"/>
                  </a:lnTo>
                  <a:lnTo>
                    <a:pt x="577342" y="384771"/>
                  </a:lnTo>
                  <a:lnTo>
                    <a:pt x="582625" y="385216"/>
                  </a:lnTo>
                  <a:lnTo>
                    <a:pt x="587463" y="382968"/>
                  </a:lnTo>
                  <a:close/>
                </a:path>
                <a:path w="718819" h="817879">
                  <a:moveTo>
                    <a:pt x="589026" y="635368"/>
                  </a:moveTo>
                  <a:lnTo>
                    <a:pt x="587667" y="629983"/>
                  </a:lnTo>
                  <a:lnTo>
                    <a:pt x="583031" y="632383"/>
                  </a:lnTo>
                  <a:lnTo>
                    <a:pt x="581380" y="636270"/>
                  </a:lnTo>
                  <a:lnTo>
                    <a:pt x="589026" y="635368"/>
                  </a:lnTo>
                  <a:close/>
                </a:path>
                <a:path w="718819" h="817879">
                  <a:moveTo>
                    <a:pt x="595414" y="396405"/>
                  </a:moveTo>
                  <a:lnTo>
                    <a:pt x="590067" y="395033"/>
                  </a:lnTo>
                  <a:lnTo>
                    <a:pt x="584428" y="391414"/>
                  </a:lnTo>
                  <a:lnTo>
                    <a:pt x="579678" y="389890"/>
                  </a:lnTo>
                  <a:lnTo>
                    <a:pt x="577037" y="394804"/>
                  </a:lnTo>
                  <a:lnTo>
                    <a:pt x="582383" y="395732"/>
                  </a:lnTo>
                  <a:lnTo>
                    <a:pt x="588619" y="398602"/>
                  </a:lnTo>
                  <a:lnTo>
                    <a:pt x="593661" y="399973"/>
                  </a:lnTo>
                  <a:lnTo>
                    <a:pt x="595414" y="396405"/>
                  </a:lnTo>
                  <a:close/>
                </a:path>
                <a:path w="718819" h="817879">
                  <a:moveTo>
                    <a:pt x="600214" y="630580"/>
                  </a:moveTo>
                  <a:lnTo>
                    <a:pt x="590550" y="625741"/>
                  </a:lnTo>
                  <a:lnTo>
                    <a:pt x="588225" y="629081"/>
                  </a:lnTo>
                  <a:lnTo>
                    <a:pt x="591896" y="633158"/>
                  </a:lnTo>
                  <a:lnTo>
                    <a:pt x="600214" y="630580"/>
                  </a:lnTo>
                  <a:close/>
                </a:path>
                <a:path w="718819" h="817879">
                  <a:moveTo>
                    <a:pt x="603389" y="400024"/>
                  </a:moveTo>
                  <a:lnTo>
                    <a:pt x="601014" y="404406"/>
                  </a:lnTo>
                  <a:lnTo>
                    <a:pt x="596760" y="406768"/>
                  </a:lnTo>
                  <a:lnTo>
                    <a:pt x="598208" y="413194"/>
                  </a:lnTo>
                  <a:lnTo>
                    <a:pt x="601459" y="417207"/>
                  </a:lnTo>
                  <a:lnTo>
                    <a:pt x="602602" y="412394"/>
                  </a:lnTo>
                  <a:lnTo>
                    <a:pt x="602475" y="406869"/>
                  </a:lnTo>
                  <a:lnTo>
                    <a:pt x="603313" y="401802"/>
                  </a:lnTo>
                  <a:lnTo>
                    <a:pt x="603389" y="400024"/>
                  </a:lnTo>
                  <a:close/>
                </a:path>
                <a:path w="718819" h="817879">
                  <a:moveTo>
                    <a:pt x="603402" y="191808"/>
                  </a:moveTo>
                  <a:lnTo>
                    <a:pt x="598614" y="192608"/>
                  </a:lnTo>
                  <a:lnTo>
                    <a:pt x="590626" y="192608"/>
                  </a:lnTo>
                  <a:lnTo>
                    <a:pt x="590626" y="198208"/>
                  </a:lnTo>
                  <a:lnTo>
                    <a:pt x="596214" y="196608"/>
                  </a:lnTo>
                  <a:lnTo>
                    <a:pt x="603402" y="196608"/>
                  </a:lnTo>
                  <a:lnTo>
                    <a:pt x="603402" y="191808"/>
                  </a:lnTo>
                  <a:close/>
                </a:path>
                <a:path w="718819" h="817879">
                  <a:moveTo>
                    <a:pt x="603440" y="598652"/>
                  </a:moveTo>
                  <a:lnTo>
                    <a:pt x="598309" y="598906"/>
                  </a:lnTo>
                  <a:lnTo>
                    <a:pt x="593331" y="600227"/>
                  </a:lnTo>
                  <a:lnTo>
                    <a:pt x="598614" y="601002"/>
                  </a:lnTo>
                  <a:lnTo>
                    <a:pt x="603440" y="598652"/>
                  </a:lnTo>
                  <a:close/>
                </a:path>
                <a:path w="718819" h="817879">
                  <a:moveTo>
                    <a:pt x="629183" y="245656"/>
                  </a:moveTo>
                  <a:lnTo>
                    <a:pt x="629107" y="241642"/>
                  </a:lnTo>
                  <a:lnTo>
                    <a:pt x="622592" y="245351"/>
                  </a:lnTo>
                  <a:lnTo>
                    <a:pt x="625957" y="249516"/>
                  </a:lnTo>
                  <a:lnTo>
                    <a:pt x="629183" y="245656"/>
                  </a:lnTo>
                  <a:close/>
                </a:path>
                <a:path w="718819" h="817879">
                  <a:moveTo>
                    <a:pt x="645960" y="518883"/>
                  </a:moveTo>
                  <a:lnTo>
                    <a:pt x="644537" y="514172"/>
                  </a:lnTo>
                  <a:lnTo>
                    <a:pt x="639368" y="517093"/>
                  </a:lnTo>
                  <a:lnTo>
                    <a:pt x="644093" y="522706"/>
                  </a:lnTo>
                  <a:lnTo>
                    <a:pt x="645960" y="518883"/>
                  </a:lnTo>
                  <a:close/>
                </a:path>
                <a:path w="718819" h="817879">
                  <a:moveTo>
                    <a:pt x="669747" y="15176"/>
                  </a:moveTo>
                  <a:lnTo>
                    <a:pt x="662546" y="12788"/>
                  </a:lnTo>
                  <a:lnTo>
                    <a:pt x="660146" y="17576"/>
                  </a:lnTo>
                  <a:lnTo>
                    <a:pt x="664946" y="18376"/>
                  </a:lnTo>
                  <a:lnTo>
                    <a:pt x="665746" y="24777"/>
                  </a:lnTo>
                  <a:lnTo>
                    <a:pt x="668947" y="19177"/>
                  </a:lnTo>
                  <a:lnTo>
                    <a:pt x="669747" y="15176"/>
                  </a:lnTo>
                  <a:close/>
                </a:path>
                <a:path w="718819" h="817879">
                  <a:moveTo>
                    <a:pt x="670547" y="459549"/>
                  </a:moveTo>
                  <a:lnTo>
                    <a:pt x="667232" y="457022"/>
                  </a:lnTo>
                  <a:lnTo>
                    <a:pt x="662051" y="453758"/>
                  </a:lnTo>
                  <a:lnTo>
                    <a:pt x="656717" y="452577"/>
                  </a:lnTo>
                  <a:lnTo>
                    <a:pt x="652957" y="456349"/>
                  </a:lnTo>
                  <a:lnTo>
                    <a:pt x="658622" y="457517"/>
                  </a:lnTo>
                  <a:lnTo>
                    <a:pt x="662952" y="461543"/>
                  </a:lnTo>
                  <a:lnTo>
                    <a:pt x="666673" y="463765"/>
                  </a:lnTo>
                  <a:lnTo>
                    <a:pt x="670547" y="459549"/>
                  </a:lnTo>
                  <a:close/>
                </a:path>
                <a:path w="718819" h="817879">
                  <a:moveTo>
                    <a:pt x="673735" y="569836"/>
                  </a:moveTo>
                  <a:lnTo>
                    <a:pt x="668947" y="566635"/>
                  </a:lnTo>
                  <a:lnTo>
                    <a:pt x="660146" y="566635"/>
                  </a:lnTo>
                  <a:lnTo>
                    <a:pt x="659345" y="569836"/>
                  </a:lnTo>
                  <a:lnTo>
                    <a:pt x="659345" y="572236"/>
                  </a:lnTo>
                  <a:lnTo>
                    <a:pt x="658558" y="574636"/>
                  </a:lnTo>
                  <a:lnTo>
                    <a:pt x="662546" y="575437"/>
                  </a:lnTo>
                  <a:lnTo>
                    <a:pt x="667346" y="576237"/>
                  </a:lnTo>
                  <a:lnTo>
                    <a:pt x="671334" y="577037"/>
                  </a:lnTo>
                  <a:lnTo>
                    <a:pt x="673735" y="569836"/>
                  </a:lnTo>
                  <a:close/>
                </a:path>
                <a:path w="718819" h="817879">
                  <a:moveTo>
                    <a:pt x="680135" y="167030"/>
                  </a:moveTo>
                  <a:lnTo>
                    <a:pt x="675335" y="168630"/>
                  </a:lnTo>
                  <a:lnTo>
                    <a:pt x="672934" y="162242"/>
                  </a:lnTo>
                  <a:lnTo>
                    <a:pt x="671334" y="168630"/>
                  </a:lnTo>
                  <a:lnTo>
                    <a:pt x="672134" y="172631"/>
                  </a:lnTo>
                  <a:lnTo>
                    <a:pt x="680135" y="172631"/>
                  </a:lnTo>
                  <a:lnTo>
                    <a:pt x="680135" y="167030"/>
                  </a:lnTo>
                  <a:close/>
                </a:path>
                <a:path w="718819" h="817879">
                  <a:moveTo>
                    <a:pt x="687959" y="484974"/>
                  </a:moveTo>
                  <a:lnTo>
                    <a:pt x="683323" y="482727"/>
                  </a:lnTo>
                  <a:lnTo>
                    <a:pt x="682523" y="477126"/>
                  </a:lnTo>
                  <a:lnTo>
                    <a:pt x="680173" y="470065"/>
                  </a:lnTo>
                  <a:lnTo>
                    <a:pt x="682523" y="465937"/>
                  </a:lnTo>
                  <a:lnTo>
                    <a:pt x="683323" y="461949"/>
                  </a:lnTo>
                  <a:lnTo>
                    <a:pt x="676135" y="459549"/>
                  </a:lnTo>
                  <a:lnTo>
                    <a:pt x="673735" y="464337"/>
                  </a:lnTo>
                  <a:lnTo>
                    <a:pt x="679335" y="465137"/>
                  </a:lnTo>
                  <a:lnTo>
                    <a:pt x="679335" y="467537"/>
                  </a:lnTo>
                  <a:lnTo>
                    <a:pt x="677735" y="475526"/>
                  </a:lnTo>
                  <a:lnTo>
                    <a:pt x="678942" y="482269"/>
                  </a:lnTo>
                  <a:lnTo>
                    <a:pt x="684428" y="485127"/>
                  </a:lnTo>
                  <a:lnTo>
                    <a:pt x="687959" y="484974"/>
                  </a:lnTo>
                  <a:close/>
                </a:path>
                <a:path w="718819" h="817879">
                  <a:moveTo>
                    <a:pt x="692124" y="575437"/>
                  </a:moveTo>
                  <a:lnTo>
                    <a:pt x="690524" y="569036"/>
                  </a:lnTo>
                  <a:lnTo>
                    <a:pt x="683323" y="566635"/>
                  </a:lnTo>
                  <a:lnTo>
                    <a:pt x="681736" y="574636"/>
                  </a:lnTo>
                  <a:lnTo>
                    <a:pt x="683323" y="581025"/>
                  </a:lnTo>
                  <a:lnTo>
                    <a:pt x="688124" y="584225"/>
                  </a:lnTo>
                  <a:lnTo>
                    <a:pt x="692124" y="575437"/>
                  </a:lnTo>
                  <a:close/>
                </a:path>
                <a:path w="718819" h="817879">
                  <a:moveTo>
                    <a:pt x="694893" y="432955"/>
                  </a:moveTo>
                  <a:lnTo>
                    <a:pt x="689724" y="433971"/>
                  </a:lnTo>
                  <a:lnTo>
                    <a:pt x="686346" y="438124"/>
                  </a:lnTo>
                  <a:lnTo>
                    <a:pt x="690918" y="436067"/>
                  </a:lnTo>
                  <a:lnTo>
                    <a:pt x="694893" y="432955"/>
                  </a:lnTo>
                  <a:close/>
                </a:path>
                <a:path w="718819" h="817879">
                  <a:moveTo>
                    <a:pt x="705408" y="130568"/>
                  </a:moveTo>
                  <a:lnTo>
                    <a:pt x="705142" y="126555"/>
                  </a:lnTo>
                  <a:lnTo>
                    <a:pt x="698512" y="130263"/>
                  </a:lnTo>
                  <a:lnTo>
                    <a:pt x="702221" y="134429"/>
                  </a:lnTo>
                  <a:lnTo>
                    <a:pt x="705408" y="130568"/>
                  </a:lnTo>
                  <a:close/>
                </a:path>
                <a:path w="718819" h="817879">
                  <a:moveTo>
                    <a:pt x="705700" y="811199"/>
                  </a:moveTo>
                  <a:lnTo>
                    <a:pt x="698512" y="806411"/>
                  </a:lnTo>
                  <a:lnTo>
                    <a:pt x="696912" y="807999"/>
                  </a:lnTo>
                  <a:lnTo>
                    <a:pt x="693712" y="812800"/>
                  </a:lnTo>
                  <a:lnTo>
                    <a:pt x="700913" y="817600"/>
                  </a:lnTo>
                  <a:lnTo>
                    <a:pt x="704113" y="812800"/>
                  </a:lnTo>
                  <a:lnTo>
                    <a:pt x="705700" y="811199"/>
                  </a:lnTo>
                  <a:close/>
                </a:path>
                <a:path w="718819" h="817879">
                  <a:moveTo>
                    <a:pt x="708901" y="557047"/>
                  </a:moveTo>
                  <a:lnTo>
                    <a:pt x="707555" y="551662"/>
                  </a:lnTo>
                  <a:lnTo>
                    <a:pt x="702906" y="554050"/>
                  </a:lnTo>
                  <a:lnTo>
                    <a:pt x="701255" y="557949"/>
                  </a:lnTo>
                  <a:lnTo>
                    <a:pt x="708901" y="557047"/>
                  </a:lnTo>
                  <a:close/>
                </a:path>
                <a:path w="718819" h="817879">
                  <a:moveTo>
                    <a:pt x="710082" y="163169"/>
                  </a:moveTo>
                  <a:lnTo>
                    <a:pt x="704900" y="164630"/>
                  </a:lnTo>
                  <a:lnTo>
                    <a:pt x="701535" y="168338"/>
                  </a:lnTo>
                  <a:lnTo>
                    <a:pt x="706107" y="166128"/>
                  </a:lnTo>
                  <a:lnTo>
                    <a:pt x="710082" y="163169"/>
                  </a:lnTo>
                  <a:close/>
                </a:path>
                <a:path w="718819" h="817879">
                  <a:moveTo>
                    <a:pt x="714298" y="102997"/>
                  </a:moveTo>
                  <a:lnTo>
                    <a:pt x="712825" y="98259"/>
                  </a:lnTo>
                  <a:lnTo>
                    <a:pt x="709701" y="102298"/>
                  </a:lnTo>
                  <a:lnTo>
                    <a:pt x="707428" y="107810"/>
                  </a:lnTo>
                  <a:lnTo>
                    <a:pt x="704710" y="112280"/>
                  </a:lnTo>
                  <a:lnTo>
                    <a:pt x="704088" y="113766"/>
                  </a:lnTo>
                  <a:lnTo>
                    <a:pt x="708101" y="110286"/>
                  </a:lnTo>
                  <a:lnTo>
                    <a:pt x="713079" y="109372"/>
                  </a:lnTo>
                  <a:lnTo>
                    <a:pt x="714298" y="102997"/>
                  </a:lnTo>
                  <a:close/>
                </a:path>
                <a:path w="718819" h="817879">
                  <a:moveTo>
                    <a:pt x="718337" y="604037"/>
                  </a:moveTo>
                  <a:lnTo>
                    <a:pt x="716089" y="602602"/>
                  </a:lnTo>
                  <a:lnTo>
                    <a:pt x="708863" y="605917"/>
                  </a:lnTo>
                  <a:lnTo>
                    <a:pt x="710399" y="613498"/>
                  </a:lnTo>
                  <a:lnTo>
                    <a:pt x="715987" y="620026"/>
                  </a:lnTo>
                  <a:lnTo>
                    <a:pt x="718337" y="620026"/>
                  </a:lnTo>
                  <a:lnTo>
                    <a:pt x="718337" y="616559"/>
                  </a:lnTo>
                  <a:lnTo>
                    <a:pt x="717778" y="615759"/>
                  </a:lnTo>
                  <a:lnTo>
                    <a:pt x="718337" y="614819"/>
                  </a:lnTo>
                  <a:lnTo>
                    <a:pt x="718337" y="6040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7689538" y="8852750"/>
              <a:ext cx="600710" cy="898525"/>
            </a:xfrm>
            <a:custGeom>
              <a:avLst/>
              <a:gdLst/>
              <a:ahLst/>
              <a:cxnLst/>
              <a:rect l="l" t="t" r="r" b="b"/>
              <a:pathLst>
                <a:path w="600709" h="898525">
                  <a:moveTo>
                    <a:pt x="14389" y="107899"/>
                  </a:moveTo>
                  <a:lnTo>
                    <a:pt x="11188" y="100698"/>
                  </a:lnTo>
                  <a:lnTo>
                    <a:pt x="8788" y="101727"/>
                  </a:lnTo>
                  <a:lnTo>
                    <a:pt x="8788" y="107099"/>
                  </a:lnTo>
                  <a:lnTo>
                    <a:pt x="8077" y="107810"/>
                  </a:lnTo>
                  <a:lnTo>
                    <a:pt x="5588" y="106299"/>
                  </a:lnTo>
                  <a:lnTo>
                    <a:pt x="6400" y="104127"/>
                  </a:lnTo>
                  <a:lnTo>
                    <a:pt x="8788" y="107099"/>
                  </a:lnTo>
                  <a:lnTo>
                    <a:pt x="8788" y="101727"/>
                  </a:lnTo>
                  <a:lnTo>
                    <a:pt x="7010" y="102489"/>
                  </a:lnTo>
                  <a:lnTo>
                    <a:pt x="7988" y="99898"/>
                  </a:lnTo>
                  <a:lnTo>
                    <a:pt x="2400" y="103898"/>
                  </a:lnTo>
                  <a:lnTo>
                    <a:pt x="0" y="107099"/>
                  </a:lnTo>
                  <a:lnTo>
                    <a:pt x="4381" y="111493"/>
                  </a:lnTo>
                  <a:lnTo>
                    <a:pt x="3987" y="111887"/>
                  </a:lnTo>
                  <a:lnTo>
                    <a:pt x="4622" y="111734"/>
                  </a:lnTo>
                  <a:lnTo>
                    <a:pt x="5588" y="112687"/>
                  </a:lnTo>
                  <a:lnTo>
                    <a:pt x="7188" y="111086"/>
                  </a:lnTo>
                  <a:lnTo>
                    <a:pt x="10388" y="110286"/>
                  </a:lnTo>
                  <a:lnTo>
                    <a:pt x="14389" y="107899"/>
                  </a:lnTo>
                  <a:close/>
                </a:path>
                <a:path w="600709" h="898525">
                  <a:moveTo>
                    <a:pt x="19177" y="79121"/>
                  </a:moveTo>
                  <a:lnTo>
                    <a:pt x="10388" y="80721"/>
                  </a:lnTo>
                  <a:lnTo>
                    <a:pt x="12788" y="84721"/>
                  </a:lnTo>
                  <a:lnTo>
                    <a:pt x="9588" y="91909"/>
                  </a:lnTo>
                  <a:lnTo>
                    <a:pt x="17576" y="91109"/>
                  </a:lnTo>
                  <a:lnTo>
                    <a:pt x="15189" y="86309"/>
                  </a:lnTo>
                  <a:lnTo>
                    <a:pt x="19177" y="79121"/>
                  </a:lnTo>
                  <a:close/>
                </a:path>
                <a:path w="600709" h="898525">
                  <a:moveTo>
                    <a:pt x="19177" y="40754"/>
                  </a:moveTo>
                  <a:lnTo>
                    <a:pt x="15976" y="33566"/>
                  </a:lnTo>
                  <a:lnTo>
                    <a:pt x="10388" y="35966"/>
                  </a:lnTo>
                  <a:lnTo>
                    <a:pt x="13589" y="39166"/>
                  </a:lnTo>
                  <a:lnTo>
                    <a:pt x="8788" y="44754"/>
                  </a:lnTo>
                  <a:lnTo>
                    <a:pt x="15189" y="42354"/>
                  </a:lnTo>
                  <a:lnTo>
                    <a:pt x="19177" y="40754"/>
                  </a:lnTo>
                  <a:close/>
                </a:path>
                <a:path w="600709" h="898525">
                  <a:moveTo>
                    <a:pt x="31965" y="158242"/>
                  </a:moveTo>
                  <a:lnTo>
                    <a:pt x="29641" y="153771"/>
                  </a:lnTo>
                  <a:lnTo>
                    <a:pt x="28371" y="147650"/>
                  </a:lnTo>
                  <a:lnTo>
                    <a:pt x="25895" y="143637"/>
                  </a:lnTo>
                  <a:lnTo>
                    <a:pt x="19977" y="145453"/>
                  </a:lnTo>
                  <a:lnTo>
                    <a:pt x="22860" y="149479"/>
                  </a:lnTo>
                  <a:lnTo>
                    <a:pt x="25069" y="155448"/>
                  </a:lnTo>
                  <a:lnTo>
                    <a:pt x="27736" y="159613"/>
                  </a:lnTo>
                  <a:lnTo>
                    <a:pt x="31965" y="158242"/>
                  </a:lnTo>
                  <a:close/>
                </a:path>
                <a:path w="600709" h="898525">
                  <a:moveTo>
                    <a:pt x="35572" y="165557"/>
                  </a:moveTo>
                  <a:lnTo>
                    <a:pt x="30365" y="167030"/>
                  </a:lnTo>
                  <a:lnTo>
                    <a:pt x="25463" y="165671"/>
                  </a:lnTo>
                  <a:lnTo>
                    <a:pt x="21678" y="171132"/>
                  </a:lnTo>
                  <a:lnTo>
                    <a:pt x="21043" y="176136"/>
                  </a:lnTo>
                  <a:lnTo>
                    <a:pt x="25577" y="173431"/>
                  </a:lnTo>
                  <a:lnTo>
                    <a:pt x="29806" y="169506"/>
                  </a:lnTo>
                  <a:lnTo>
                    <a:pt x="34264" y="166636"/>
                  </a:lnTo>
                  <a:lnTo>
                    <a:pt x="35572" y="165557"/>
                  </a:lnTo>
                  <a:close/>
                </a:path>
                <a:path w="600709" h="898525">
                  <a:moveTo>
                    <a:pt x="38354" y="262940"/>
                  </a:moveTo>
                  <a:lnTo>
                    <a:pt x="31165" y="267741"/>
                  </a:lnTo>
                  <a:lnTo>
                    <a:pt x="26873" y="273151"/>
                  </a:lnTo>
                  <a:lnTo>
                    <a:pt x="28575" y="278726"/>
                  </a:lnTo>
                  <a:lnTo>
                    <a:pt x="31165" y="281000"/>
                  </a:lnTo>
                  <a:lnTo>
                    <a:pt x="29565" y="276529"/>
                  </a:lnTo>
                  <a:lnTo>
                    <a:pt x="32766" y="271729"/>
                  </a:lnTo>
                  <a:lnTo>
                    <a:pt x="38354" y="262940"/>
                  </a:lnTo>
                  <a:close/>
                </a:path>
                <a:path w="600709" h="898525">
                  <a:moveTo>
                    <a:pt x="69202" y="537527"/>
                  </a:moveTo>
                  <a:lnTo>
                    <a:pt x="68732" y="532282"/>
                  </a:lnTo>
                  <a:lnTo>
                    <a:pt x="62458" y="534377"/>
                  </a:lnTo>
                  <a:lnTo>
                    <a:pt x="53949" y="534670"/>
                  </a:lnTo>
                  <a:lnTo>
                    <a:pt x="47828" y="536778"/>
                  </a:lnTo>
                  <a:lnTo>
                    <a:pt x="48755" y="544271"/>
                  </a:lnTo>
                  <a:lnTo>
                    <a:pt x="54571" y="539915"/>
                  </a:lnTo>
                  <a:lnTo>
                    <a:pt x="62941" y="538873"/>
                  </a:lnTo>
                  <a:lnTo>
                    <a:pt x="69202" y="537527"/>
                  </a:lnTo>
                  <a:close/>
                </a:path>
                <a:path w="600709" h="898525">
                  <a:moveTo>
                    <a:pt x="77520" y="177431"/>
                  </a:moveTo>
                  <a:lnTo>
                    <a:pt x="76174" y="172034"/>
                  </a:lnTo>
                  <a:lnTo>
                    <a:pt x="71526" y="174434"/>
                  </a:lnTo>
                  <a:lnTo>
                    <a:pt x="69875" y="178320"/>
                  </a:lnTo>
                  <a:lnTo>
                    <a:pt x="77520" y="177431"/>
                  </a:lnTo>
                  <a:close/>
                </a:path>
                <a:path w="600709" h="898525">
                  <a:moveTo>
                    <a:pt x="107086" y="796823"/>
                  </a:moveTo>
                  <a:lnTo>
                    <a:pt x="105714" y="793280"/>
                  </a:lnTo>
                  <a:lnTo>
                    <a:pt x="105689" y="787730"/>
                  </a:lnTo>
                  <a:lnTo>
                    <a:pt x="104165" y="784123"/>
                  </a:lnTo>
                  <a:lnTo>
                    <a:pt x="98298" y="786434"/>
                  </a:lnTo>
                  <a:lnTo>
                    <a:pt x="101358" y="789965"/>
                  </a:lnTo>
                  <a:lnTo>
                    <a:pt x="101803" y="795515"/>
                  </a:lnTo>
                  <a:lnTo>
                    <a:pt x="102679" y="799134"/>
                  </a:lnTo>
                  <a:lnTo>
                    <a:pt x="107086" y="796823"/>
                  </a:lnTo>
                  <a:close/>
                </a:path>
                <a:path w="600709" h="898525">
                  <a:moveTo>
                    <a:pt x="131064" y="256552"/>
                  </a:moveTo>
                  <a:lnTo>
                    <a:pt x="126276" y="254152"/>
                  </a:lnTo>
                  <a:lnTo>
                    <a:pt x="121475" y="249351"/>
                  </a:lnTo>
                  <a:lnTo>
                    <a:pt x="117487" y="252552"/>
                  </a:lnTo>
                  <a:lnTo>
                    <a:pt x="122275" y="254952"/>
                  </a:lnTo>
                  <a:lnTo>
                    <a:pt x="127876" y="259740"/>
                  </a:lnTo>
                  <a:lnTo>
                    <a:pt x="131064" y="256552"/>
                  </a:lnTo>
                  <a:close/>
                </a:path>
                <a:path w="600709" h="898525">
                  <a:moveTo>
                    <a:pt x="133489" y="87769"/>
                  </a:moveTo>
                  <a:lnTo>
                    <a:pt x="127876" y="86309"/>
                  </a:lnTo>
                  <a:lnTo>
                    <a:pt x="126746" y="93395"/>
                  </a:lnTo>
                  <a:lnTo>
                    <a:pt x="130873" y="92011"/>
                  </a:lnTo>
                  <a:lnTo>
                    <a:pt x="133489" y="87769"/>
                  </a:lnTo>
                  <a:close/>
                </a:path>
                <a:path w="600709" h="898525">
                  <a:moveTo>
                    <a:pt x="138264" y="226174"/>
                  </a:moveTo>
                  <a:lnTo>
                    <a:pt x="136918" y="221119"/>
                  </a:lnTo>
                  <a:lnTo>
                    <a:pt x="132270" y="223481"/>
                  </a:lnTo>
                  <a:lnTo>
                    <a:pt x="130619" y="227190"/>
                  </a:lnTo>
                  <a:lnTo>
                    <a:pt x="138264" y="226174"/>
                  </a:lnTo>
                  <a:close/>
                </a:path>
                <a:path w="600709" h="898525">
                  <a:moveTo>
                    <a:pt x="158038" y="714400"/>
                  </a:moveTo>
                  <a:lnTo>
                    <a:pt x="157835" y="709193"/>
                  </a:lnTo>
                  <a:lnTo>
                    <a:pt x="151053" y="710501"/>
                  </a:lnTo>
                  <a:lnTo>
                    <a:pt x="151320" y="717054"/>
                  </a:lnTo>
                  <a:lnTo>
                    <a:pt x="152641" y="725792"/>
                  </a:lnTo>
                  <a:lnTo>
                    <a:pt x="153974" y="731075"/>
                  </a:lnTo>
                  <a:lnTo>
                    <a:pt x="154241" y="727290"/>
                  </a:lnTo>
                  <a:lnTo>
                    <a:pt x="155549" y="721855"/>
                  </a:lnTo>
                  <a:lnTo>
                    <a:pt x="158038" y="714400"/>
                  </a:lnTo>
                  <a:close/>
                </a:path>
                <a:path w="600709" h="898525">
                  <a:moveTo>
                    <a:pt x="164630" y="246951"/>
                  </a:moveTo>
                  <a:lnTo>
                    <a:pt x="160642" y="239763"/>
                  </a:lnTo>
                  <a:lnTo>
                    <a:pt x="156641" y="243763"/>
                  </a:lnTo>
                  <a:lnTo>
                    <a:pt x="147853" y="243763"/>
                  </a:lnTo>
                  <a:lnTo>
                    <a:pt x="152641" y="250151"/>
                  </a:lnTo>
                  <a:lnTo>
                    <a:pt x="155841" y="246951"/>
                  </a:lnTo>
                  <a:lnTo>
                    <a:pt x="164630" y="246951"/>
                  </a:lnTo>
                  <a:close/>
                </a:path>
                <a:path w="600709" h="898525">
                  <a:moveTo>
                    <a:pt x="164630" y="177431"/>
                  </a:moveTo>
                  <a:lnTo>
                    <a:pt x="162953" y="172364"/>
                  </a:lnTo>
                  <a:lnTo>
                    <a:pt x="158343" y="174726"/>
                  </a:lnTo>
                  <a:lnTo>
                    <a:pt x="156883" y="178435"/>
                  </a:lnTo>
                  <a:lnTo>
                    <a:pt x="164630" y="177431"/>
                  </a:lnTo>
                  <a:close/>
                </a:path>
                <a:path w="600709" h="898525">
                  <a:moveTo>
                    <a:pt x="172631" y="9588"/>
                  </a:moveTo>
                  <a:lnTo>
                    <a:pt x="171831" y="4800"/>
                  </a:lnTo>
                  <a:lnTo>
                    <a:pt x="168630" y="0"/>
                  </a:lnTo>
                  <a:lnTo>
                    <a:pt x="164630" y="6388"/>
                  </a:lnTo>
                  <a:lnTo>
                    <a:pt x="165430" y="11188"/>
                  </a:lnTo>
                  <a:lnTo>
                    <a:pt x="168630" y="15189"/>
                  </a:lnTo>
                  <a:lnTo>
                    <a:pt x="172631" y="9588"/>
                  </a:lnTo>
                  <a:close/>
                </a:path>
                <a:path w="600709" h="898525">
                  <a:moveTo>
                    <a:pt x="194208" y="16776"/>
                  </a:moveTo>
                  <a:lnTo>
                    <a:pt x="189407" y="14389"/>
                  </a:lnTo>
                  <a:lnTo>
                    <a:pt x="184619" y="9588"/>
                  </a:lnTo>
                  <a:lnTo>
                    <a:pt x="180619" y="12788"/>
                  </a:lnTo>
                  <a:lnTo>
                    <a:pt x="185420" y="15189"/>
                  </a:lnTo>
                  <a:lnTo>
                    <a:pt x="191008" y="19977"/>
                  </a:lnTo>
                  <a:lnTo>
                    <a:pt x="194208" y="16776"/>
                  </a:lnTo>
                  <a:close/>
                </a:path>
                <a:path w="600709" h="898525">
                  <a:moveTo>
                    <a:pt x="201396" y="104698"/>
                  </a:moveTo>
                  <a:lnTo>
                    <a:pt x="199796" y="103098"/>
                  </a:lnTo>
                  <a:lnTo>
                    <a:pt x="196608" y="98298"/>
                  </a:lnTo>
                  <a:lnTo>
                    <a:pt x="189407" y="103098"/>
                  </a:lnTo>
                  <a:lnTo>
                    <a:pt x="191008" y="104698"/>
                  </a:lnTo>
                  <a:lnTo>
                    <a:pt x="194208" y="109486"/>
                  </a:lnTo>
                  <a:lnTo>
                    <a:pt x="201396" y="104698"/>
                  </a:lnTo>
                  <a:close/>
                </a:path>
                <a:path w="600709" h="898525">
                  <a:moveTo>
                    <a:pt x="203390" y="187159"/>
                  </a:moveTo>
                  <a:lnTo>
                    <a:pt x="198107" y="187617"/>
                  </a:lnTo>
                  <a:lnTo>
                    <a:pt x="193268" y="188963"/>
                  </a:lnTo>
                  <a:lnTo>
                    <a:pt x="198996" y="189407"/>
                  </a:lnTo>
                  <a:lnTo>
                    <a:pt x="203390" y="187159"/>
                  </a:lnTo>
                  <a:close/>
                </a:path>
                <a:path w="600709" h="898525">
                  <a:moveTo>
                    <a:pt x="211226" y="331939"/>
                  </a:moveTo>
                  <a:lnTo>
                    <a:pt x="208597" y="326085"/>
                  </a:lnTo>
                  <a:lnTo>
                    <a:pt x="204927" y="328790"/>
                  </a:lnTo>
                  <a:lnTo>
                    <a:pt x="199097" y="329171"/>
                  </a:lnTo>
                  <a:lnTo>
                    <a:pt x="195211" y="330009"/>
                  </a:lnTo>
                  <a:lnTo>
                    <a:pt x="197408" y="334073"/>
                  </a:lnTo>
                  <a:lnTo>
                    <a:pt x="201510" y="333159"/>
                  </a:lnTo>
                  <a:lnTo>
                    <a:pt x="207492" y="333375"/>
                  </a:lnTo>
                  <a:lnTo>
                    <a:pt x="211226" y="331939"/>
                  </a:lnTo>
                  <a:close/>
                </a:path>
                <a:path w="600709" h="898525">
                  <a:moveTo>
                    <a:pt x="213093" y="336321"/>
                  </a:moveTo>
                  <a:lnTo>
                    <a:pt x="208597" y="334073"/>
                  </a:lnTo>
                  <a:lnTo>
                    <a:pt x="203200" y="334518"/>
                  </a:lnTo>
                  <a:lnTo>
                    <a:pt x="207987" y="335864"/>
                  </a:lnTo>
                  <a:lnTo>
                    <a:pt x="213093" y="336321"/>
                  </a:lnTo>
                  <a:close/>
                </a:path>
                <a:path w="600709" h="898525">
                  <a:moveTo>
                    <a:pt x="237807" y="306755"/>
                  </a:moveTo>
                  <a:lnTo>
                    <a:pt x="230174" y="305295"/>
                  </a:lnTo>
                  <a:lnTo>
                    <a:pt x="229717" y="310578"/>
                  </a:lnTo>
                  <a:lnTo>
                    <a:pt x="234962" y="309791"/>
                  </a:lnTo>
                  <a:lnTo>
                    <a:pt x="237807" y="306755"/>
                  </a:lnTo>
                  <a:close/>
                </a:path>
                <a:path w="600709" h="898525">
                  <a:moveTo>
                    <a:pt x="243370" y="183235"/>
                  </a:moveTo>
                  <a:lnTo>
                    <a:pt x="241363" y="176631"/>
                  </a:lnTo>
                  <a:lnTo>
                    <a:pt x="237363" y="179819"/>
                  </a:lnTo>
                  <a:lnTo>
                    <a:pt x="234162" y="171831"/>
                  </a:lnTo>
                  <a:lnTo>
                    <a:pt x="230974" y="179019"/>
                  </a:lnTo>
                  <a:lnTo>
                    <a:pt x="222173" y="177431"/>
                  </a:lnTo>
                  <a:lnTo>
                    <a:pt x="226174" y="182219"/>
                  </a:lnTo>
                  <a:lnTo>
                    <a:pt x="230911" y="181457"/>
                  </a:lnTo>
                  <a:lnTo>
                    <a:pt x="238264" y="183324"/>
                  </a:lnTo>
                  <a:lnTo>
                    <a:pt x="243370" y="183235"/>
                  </a:lnTo>
                  <a:close/>
                </a:path>
                <a:path w="600709" h="898525">
                  <a:moveTo>
                    <a:pt x="246151" y="106299"/>
                  </a:moveTo>
                  <a:lnTo>
                    <a:pt x="245351" y="101498"/>
                  </a:lnTo>
                  <a:lnTo>
                    <a:pt x="241363" y="96710"/>
                  </a:lnTo>
                  <a:lnTo>
                    <a:pt x="237363" y="103098"/>
                  </a:lnTo>
                  <a:lnTo>
                    <a:pt x="238163" y="107899"/>
                  </a:lnTo>
                  <a:lnTo>
                    <a:pt x="241363" y="111887"/>
                  </a:lnTo>
                  <a:lnTo>
                    <a:pt x="246151" y="106299"/>
                  </a:lnTo>
                  <a:close/>
                </a:path>
                <a:path w="600709" h="898525">
                  <a:moveTo>
                    <a:pt x="250151" y="57543"/>
                  </a:moveTo>
                  <a:lnTo>
                    <a:pt x="246151" y="55143"/>
                  </a:lnTo>
                  <a:lnTo>
                    <a:pt x="248551" y="48755"/>
                  </a:lnTo>
                  <a:lnTo>
                    <a:pt x="242963" y="52743"/>
                  </a:lnTo>
                  <a:lnTo>
                    <a:pt x="240563" y="55943"/>
                  </a:lnTo>
                  <a:lnTo>
                    <a:pt x="246151" y="61544"/>
                  </a:lnTo>
                  <a:lnTo>
                    <a:pt x="250151" y="57543"/>
                  </a:lnTo>
                  <a:close/>
                </a:path>
                <a:path w="600709" h="898525">
                  <a:moveTo>
                    <a:pt x="250952" y="242963"/>
                  </a:moveTo>
                  <a:lnTo>
                    <a:pt x="249262" y="236334"/>
                  </a:lnTo>
                  <a:lnTo>
                    <a:pt x="245859" y="239064"/>
                  </a:lnTo>
                  <a:lnTo>
                    <a:pt x="244995" y="243751"/>
                  </a:lnTo>
                  <a:lnTo>
                    <a:pt x="250952" y="242963"/>
                  </a:lnTo>
                  <a:close/>
                </a:path>
                <a:path w="600709" h="898525">
                  <a:moveTo>
                    <a:pt x="266128" y="121475"/>
                  </a:moveTo>
                  <a:lnTo>
                    <a:pt x="261340" y="114287"/>
                  </a:lnTo>
                  <a:lnTo>
                    <a:pt x="257340" y="118287"/>
                  </a:lnTo>
                  <a:lnTo>
                    <a:pt x="248551" y="118287"/>
                  </a:lnTo>
                  <a:lnTo>
                    <a:pt x="253352" y="124675"/>
                  </a:lnTo>
                  <a:lnTo>
                    <a:pt x="257340" y="121475"/>
                  </a:lnTo>
                  <a:lnTo>
                    <a:pt x="266128" y="121475"/>
                  </a:lnTo>
                  <a:close/>
                </a:path>
                <a:path w="600709" h="898525">
                  <a:moveTo>
                    <a:pt x="267728" y="48755"/>
                  </a:moveTo>
                  <a:lnTo>
                    <a:pt x="263740" y="46355"/>
                  </a:lnTo>
                  <a:lnTo>
                    <a:pt x="266128" y="40754"/>
                  </a:lnTo>
                  <a:lnTo>
                    <a:pt x="260540" y="43954"/>
                  </a:lnTo>
                  <a:lnTo>
                    <a:pt x="258140" y="47155"/>
                  </a:lnTo>
                  <a:lnTo>
                    <a:pt x="263740" y="52743"/>
                  </a:lnTo>
                  <a:lnTo>
                    <a:pt x="267728" y="48755"/>
                  </a:lnTo>
                  <a:close/>
                </a:path>
                <a:path w="600709" h="898525">
                  <a:moveTo>
                    <a:pt x="281317" y="187820"/>
                  </a:moveTo>
                  <a:lnTo>
                    <a:pt x="277317" y="186220"/>
                  </a:lnTo>
                  <a:lnTo>
                    <a:pt x="271729" y="180619"/>
                  </a:lnTo>
                  <a:lnTo>
                    <a:pt x="267728" y="183819"/>
                  </a:lnTo>
                  <a:lnTo>
                    <a:pt x="272529" y="186220"/>
                  </a:lnTo>
                  <a:lnTo>
                    <a:pt x="278117" y="191008"/>
                  </a:lnTo>
                  <a:lnTo>
                    <a:pt x="281317" y="187820"/>
                  </a:lnTo>
                  <a:close/>
                </a:path>
                <a:path w="600709" h="898525">
                  <a:moveTo>
                    <a:pt x="296506" y="204597"/>
                  </a:moveTo>
                  <a:lnTo>
                    <a:pt x="293306" y="197408"/>
                  </a:lnTo>
                  <a:lnTo>
                    <a:pt x="287718" y="199809"/>
                  </a:lnTo>
                  <a:lnTo>
                    <a:pt x="290906" y="203796"/>
                  </a:lnTo>
                  <a:lnTo>
                    <a:pt x="286118" y="208597"/>
                  </a:lnTo>
                  <a:lnTo>
                    <a:pt x="292506" y="206197"/>
                  </a:lnTo>
                  <a:lnTo>
                    <a:pt x="296506" y="204597"/>
                  </a:lnTo>
                  <a:close/>
                </a:path>
                <a:path w="600709" h="898525">
                  <a:moveTo>
                    <a:pt x="300494" y="135064"/>
                  </a:moveTo>
                  <a:lnTo>
                    <a:pt x="298932" y="128104"/>
                  </a:lnTo>
                  <a:lnTo>
                    <a:pt x="295706" y="130873"/>
                  </a:lnTo>
                  <a:lnTo>
                    <a:pt x="294881" y="135737"/>
                  </a:lnTo>
                  <a:lnTo>
                    <a:pt x="300494" y="135064"/>
                  </a:lnTo>
                  <a:close/>
                </a:path>
                <a:path w="600709" h="898525">
                  <a:moveTo>
                    <a:pt x="326910" y="211823"/>
                  </a:moveTo>
                  <a:lnTo>
                    <a:pt x="321779" y="212090"/>
                  </a:lnTo>
                  <a:lnTo>
                    <a:pt x="316801" y="213398"/>
                  </a:lnTo>
                  <a:lnTo>
                    <a:pt x="322084" y="214185"/>
                  </a:lnTo>
                  <a:lnTo>
                    <a:pt x="326910" y="211823"/>
                  </a:lnTo>
                  <a:close/>
                </a:path>
                <a:path w="600709" h="898525">
                  <a:moveTo>
                    <a:pt x="333273" y="843178"/>
                  </a:moveTo>
                  <a:lnTo>
                    <a:pt x="329272" y="839177"/>
                  </a:lnTo>
                  <a:lnTo>
                    <a:pt x="331673" y="833577"/>
                  </a:lnTo>
                  <a:lnTo>
                    <a:pt x="327672" y="829589"/>
                  </a:lnTo>
                  <a:lnTo>
                    <a:pt x="325374" y="837819"/>
                  </a:lnTo>
                  <a:lnTo>
                    <a:pt x="318287" y="842073"/>
                  </a:lnTo>
                  <a:lnTo>
                    <a:pt x="311492" y="845883"/>
                  </a:lnTo>
                  <a:lnTo>
                    <a:pt x="310095" y="852766"/>
                  </a:lnTo>
                  <a:lnTo>
                    <a:pt x="315620" y="849020"/>
                  </a:lnTo>
                  <a:lnTo>
                    <a:pt x="321373" y="845566"/>
                  </a:lnTo>
                  <a:lnTo>
                    <a:pt x="327291" y="843318"/>
                  </a:lnTo>
                  <a:lnTo>
                    <a:pt x="333273" y="843178"/>
                  </a:lnTo>
                  <a:close/>
                </a:path>
                <a:path w="600709" h="898525">
                  <a:moveTo>
                    <a:pt x="344500" y="238201"/>
                  </a:moveTo>
                  <a:lnTo>
                    <a:pt x="339356" y="238467"/>
                  </a:lnTo>
                  <a:lnTo>
                    <a:pt x="334378" y="239776"/>
                  </a:lnTo>
                  <a:lnTo>
                    <a:pt x="339661" y="240563"/>
                  </a:lnTo>
                  <a:lnTo>
                    <a:pt x="344500" y="238201"/>
                  </a:lnTo>
                  <a:close/>
                </a:path>
                <a:path w="600709" h="898525">
                  <a:moveTo>
                    <a:pt x="354850" y="133464"/>
                  </a:moveTo>
                  <a:lnTo>
                    <a:pt x="350050" y="126276"/>
                  </a:lnTo>
                  <a:lnTo>
                    <a:pt x="346049" y="130276"/>
                  </a:lnTo>
                  <a:lnTo>
                    <a:pt x="337261" y="130276"/>
                  </a:lnTo>
                  <a:lnTo>
                    <a:pt x="342061" y="136664"/>
                  </a:lnTo>
                  <a:lnTo>
                    <a:pt x="346049" y="133464"/>
                  </a:lnTo>
                  <a:lnTo>
                    <a:pt x="354850" y="133464"/>
                  </a:lnTo>
                  <a:close/>
                </a:path>
                <a:path w="600709" h="898525">
                  <a:moveTo>
                    <a:pt x="364464" y="261200"/>
                  </a:moveTo>
                  <a:lnTo>
                    <a:pt x="358838" y="259740"/>
                  </a:lnTo>
                  <a:lnTo>
                    <a:pt x="357720" y="266827"/>
                  </a:lnTo>
                  <a:lnTo>
                    <a:pt x="361835" y="265442"/>
                  </a:lnTo>
                  <a:lnTo>
                    <a:pt x="364464" y="261200"/>
                  </a:lnTo>
                  <a:close/>
                </a:path>
                <a:path w="600709" h="898525">
                  <a:moveTo>
                    <a:pt x="369227" y="303707"/>
                  </a:moveTo>
                  <a:lnTo>
                    <a:pt x="366039" y="296506"/>
                  </a:lnTo>
                  <a:lnTo>
                    <a:pt x="360438" y="298907"/>
                  </a:lnTo>
                  <a:lnTo>
                    <a:pt x="363639" y="302107"/>
                  </a:lnTo>
                  <a:lnTo>
                    <a:pt x="358838" y="306895"/>
                  </a:lnTo>
                  <a:lnTo>
                    <a:pt x="365239" y="305295"/>
                  </a:lnTo>
                  <a:lnTo>
                    <a:pt x="369227" y="303707"/>
                  </a:lnTo>
                  <a:close/>
                </a:path>
                <a:path w="600709" h="898525">
                  <a:moveTo>
                    <a:pt x="378028" y="155041"/>
                  </a:moveTo>
                  <a:lnTo>
                    <a:pt x="376669" y="149656"/>
                  </a:lnTo>
                  <a:lnTo>
                    <a:pt x="372033" y="152044"/>
                  </a:lnTo>
                  <a:lnTo>
                    <a:pt x="370382" y="155943"/>
                  </a:lnTo>
                  <a:lnTo>
                    <a:pt x="378028" y="155041"/>
                  </a:lnTo>
                  <a:close/>
                </a:path>
                <a:path w="600709" h="898525">
                  <a:moveTo>
                    <a:pt x="384416" y="354050"/>
                  </a:moveTo>
                  <a:lnTo>
                    <a:pt x="379628" y="351650"/>
                  </a:lnTo>
                  <a:lnTo>
                    <a:pt x="382016" y="345262"/>
                  </a:lnTo>
                  <a:lnTo>
                    <a:pt x="377228" y="349262"/>
                  </a:lnTo>
                  <a:lnTo>
                    <a:pt x="374827" y="352450"/>
                  </a:lnTo>
                  <a:lnTo>
                    <a:pt x="380415" y="358051"/>
                  </a:lnTo>
                  <a:lnTo>
                    <a:pt x="384416" y="354050"/>
                  </a:lnTo>
                  <a:close/>
                </a:path>
                <a:path w="600709" h="898525">
                  <a:moveTo>
                    <a:pt x="394004" y="240563"/>
                  </a:moveTo>
                  <a:lnTo>
                    <a:pt x="390017" y="238163"/>
                  </a:lnTo>
                  <a:lnTo>
                    <a:pt x="384416" y="233375"/>
                  </a:lnTo>
                  <a:lnTo>
                    <a:pt x="380415" y="236562"/>
                  </a:lnTo>
                  <a:lnTo>
                    <a:pt x="385216" y="238963"/>
                  </a:lnTo>
                  <a:lnTo>
                    <a:pt x="390817" y="243763"/>
                  </a:lnTo>
                  <a:lnTo>
                    <a:pt x="394004" y="240563"/>
                  </a:lnTo>
                  <a:close/>
                </a:path>
                <a:path w="600709" h="898525">
                  <a:moveTo>
                    <a:pt x="409994" y="119888"/>
                  </a:moveTo>
                  <a:lnTo>
                    <a:pt x="404253" y="116928"/>
                  </a:lnTo>
                  <a:lnTo>
                    <a:pt x="397598" y="118478"/>
                  </a:lnTo>
                  <a:lnTo>
                    <a:pt x="393357" y="122135"/>
                  </a:lnTo>
                  <a:lnTo>
                    <a:pt x="394804" y="125476"/>
                  </a:lnTo>
                  <a:lnTo>
                    <a:pt x="398310" y="123812"/>
                  </a:lnTo>
                  <a:lnTo>
                    <a:pt x="402399" y="124180"/>
                  </a:lnTo>
                  <a:lnTo>
                    <a:pt x="406501" y="123786"/>
                  </a:lnTo>
                  <a:lnTo>
                    <a:pt x="409994" y="119888"/>
                  </a:lnTo>
                  <a:close/>
                </a:path>
                <a:path w="600709" h="898525">
                  <a:moveTo>
                    <a:pt x="421182" y="247751"/>
                  </a:moveTo>
                  <a:lnTo>
                    <a:pt x="419608" y="240792"/>
                  </a:lnTo>
                  <a:lnTo>
                    <a:pt x="416382" y="243560"/>
                  </a:lnTo>
                  <a:lnTo>
                    <a:pt x="415556" y="248437"/>
                  </a:lnTo>
                  <a:lnTo>
                    <a:pt x="421182" y="247751"/>
                  </a:lnTo>
                  <a:close/>
                </a:path>
                <a:path w="600709" h="898525">
                  <a:moveTo>
                    <a:pt x="422478" y="612495"/>
                  </a:moveTo>
                  <a:lnTo>
                    <a:pt x="417982" y="609803"/>
                  </a:lnTo>
                  <a:lnTo>
                    <a:pt x="412584" y="610704"/>
                  </a:lnTo>
                  <a:lnTo>
                    <a:pt x="417385" y="612203"/>
                  </a:lnTo>
                  <a:lnTo>
                    <a:pt x="422478" y="612495"/>
                  </a:lnTo>
                  <a:close/>
                </a:path>
                <a:path w="600709" h="898525">
                  <a:moveTo>
                    <a:pt x="423583" y="424383"/>
                  </a:moveTo>
                  <a:lnTo>
                    <a:pt x="421894" y="417410"/>
                  </a:lnTo>
                  <a:lnTo>
                    <a:pt x="418477" y="420192"/>
                  </a:lnTo>
                  <a:lnTo>
                    <a:pt x="417626" y="425056"/>
                  </a:lnTo>
                  <a:lnTo>
                    <a:pt x="423583" y="424383"/>
                  </a:lnTo>
                  <a:close/>
                </a:path>
                <a:path w="600709" h="898525">
                  <a:moveTo>
                    <a:pt x="441960" y="436372"/>
                  </a:moveTo>
                  <a:lnTo>
                    <a:pt x="437159" y="432371"/>
                  </a:lnTo>
                  <a:lnTo>
                    <a:pt x="439559" y="426783"/>
                  </a:lnTo>
                  <a:lnTo>
                    <a:pt x="436372" y="422783"/>
                  </a:lnTo>
                  <a:lnTo>
                    <a:pt x="432409" y="427939"/>
                  </a:lnTo>
                  <a:lnTo>
                    <a:pt x="432866" y="434073"/>
                  </a:lnTo>
                  <a:lnTo>
                    <a:pt x="436473" y="437959"/>
                  </a:lnTo>
                  <a:lnTo>
                    <a:pt x="441960" y="436372"/>
                  </a:lnTo>
                  <a:close/>
                </a:path>
                <a:path w="600709" h="898525">
                  <a:moveTo>
                    <a:pt x="449986" y="481431"/>
                  </a:moveTo>
                  <a:lnTo>
                    <a:pt x="445160" y="478726"/>
                  </a:lnTo>
                  <a:lnTo>
                    <a:pt x="439877" y="479628"/>
                  </a:lnTo>
                  <a:lnTo>
                    <a:pt x="444855" y="481126"/>
                  </a:lnTo>
                  <a:lnTo>
                    <a:pt x="449986" y="481431"/>
                  </a:lnTo>
                  <a:close/>
                </a:path>
                <a:path w="600709" h="898525">
                  <a:moveTo>
                    <a:pt x="457225" y="742594"/>
                  </a:moveTo>
                  <a:lnTo>
                    <a:pt x="452348" y="744067"/>
                  </a:lnTo>
                  <a:lnTo>
                    <a:pt x="447446" y="742708"/>
                  </a:lnTo>
                  <a:lnTo>
                    <a:pt x="443661" y="748169"/>
                  </a:lnTo>
                  <a:lnTo>
                    <a:pt x="443026" y="753173"/>
                  </a:lnTo>
                  <a:lnTo>
                    <a:pt x="447560" y="750468"/>
                  </a:lnTo>
                  <a:lnTo>
                    <a:pt x="451675" y="746544"/>
                  </a:lnTo>
                  <a:lnTo>
                    <a:pt x="455942" y="743673"/>
                  </a:lnTo>
                  <a:lnTo>
                    <a:pt x="457225" y="742594"/>
                  </a:lnTo>
                  <a:close/>
                </a:path>
                <a:path w="600709" h="898525">
                  <a:moveTo>
                    <a:pt x="463537" y="696112"/>
                  </a:moveTo>
                  <a:lnTo>
                    <a:pt x="461937" y="691324"/>
                  </a:lnTo>
                  <a:lnTo>
                    <a:pt x="455549" y="695312"/>
                  </a:lnTo>
                  <a:lnTo>
                    <a:pt x="453948" y="700112"/>
                  </a:lnTo>
                  <a:lnTo>
                    <a:pt x="455549" y="704913"/>
                  </a:lnTo>
                  <a:lnTo>
                    <a:pt x="462737" y="700913"/>
                  </a:lnTo>
                  <a:lnTo>
                    <a:pt x="463537" y="696112"/>
                  </a:lnTo>
                  <a:close/>
                </a:path>
                <a:path w="600709" h="898525">
                  <a:moveTo>
                    <a:pt x="467575" y="477278"/>
                  </a:moveTo>
                  <a:lnTo>
                    <a:pt x="462445" y="477735"/>
                  </a:lnTo>
                  <a:lnTo>
                    <a:pt x="457454" y="479082"/>
                  </a:lnTo>
                  <a:lnTo>
                    <a:pt x="462737" y="479526"/>
                  </a:lnTo>
                  <a:lnTo>
                    <a:pt x="467575" y="477278"/>
                  </a:lnTo>
                  <a:close/>
                </a:path>
                <a:path w="600709" h="898525">
                  <a:moveTo>
                    <a:pt x="471233" y="393509"/>
                  </a:moveTo>
                  <a:lnTo>
                    <a:pt x="466737" y="390817"/>
                  </a:lnTo>
                  <a:lnTo>
                    <a:pt x="461340" y="391718"/>
                  </a:lnTo>
                  <a:lnTo>
                    <a:pt x="466140" y="393217"/>
                  </a:lnTo>
                  <a:lnTo>
                    <a:pt x="471233" y="393509"/>
                  </a:lnTo>
                  <a:close/>
                </a:path>
                <a:path w="600709" h="898525">
                  <a:moveTo>
                    <a:pt x="473925" y="71132"/>
                  </a:moveTo>
                  <a:lnTo>
                    <a:pt x="469938" y="68732"/>
                  </a:lnTo>
                  <a:lnTo>
                    <a:pt x="472325" y="63131"/>
                  </a:lnTo>
                  <a:lnTo>
                    <a:pt x="466737" y="66332"/>
                  </a:lnTo>
                  <a:lnTo>
                    <a:pt x="464337" y="69532"/>
                  </a:lnTo>
                  <a:lnTo>
                    <a:pt x="469938" y="75120"/>
                  </a:lnTo>
                  <a:lnTo>
                    <a:pt x="473925" y="71132"/>
                  </a:lnTo>
                  <a:close/>
                </a:path>
                <a:path w="600709" h="898525">
                  <a:moveTo>
                    <a:pt x="473964" y="426631"/>
                  </a:moveTo>
                  <a:lnTo>
                    <a:pt x="469138" y="424383"/>
                  </a:lnTo>
                  <a:lnTo>
                    <a:pt x="463854" y="424827"/>
                  </a:lnTo>
                  <a:lnTo>
                    <a:pt x="468833" y="426186"/>
                  </a:lnTo>
                  <a:lnTo>
                    <a:pt x="473964" y="426631"/>
                  </a:lnTo>
                  <a:close/>
                </a:path>
                <a:path w="600709" h="898525">
                  <a:moveTo>
                    <a:pt x="479526" y="716102"/>
                  </a:moveTo>
                  <a:lnTo>
                    <a:pt x="476326" y="708901"/>
                  </a:lnTo>
                  <a:lnTo>
                    <a:pt x="470738" y="711301"/>
                  </a:lnTo>
                  <a:lnTo>
                    <a:pt x="473925" y="714502"/>
                  </a:lnTo>
                  <a:lnTo>
                    <a:pt x="469138" y="719289"/>
                  </a:lnTo>
                  <a:lnTo>
                    <a:pt x="475526" y="717702"/>
                  </a:lnTo>
                  <a:lnTo>
                    <a:pt x="479526" y="716102"/>
                  </a:lnTo>
                  <a:close/>
                </a:path>
                <a:path w="600709" h="898525">
                  <a:moveTo>
                    <a:pt x="486714" y="557060"/>
                  </a:moveTo>
                  <a:lnTo>
                    <a:pt x="483514" y="553059"/>
                  </a:lnTo>
                  <a:lnTo>
                    <a:pt x="480326" y="546658"/>
                  </a:lnTo>
                  <a:lnTo>
                    <a:pt x="475526" y="549059"/>
                  </a:lnTo>
                  <a:lnTo>
                    <a:pt x="478726" y="553059"/>
                  </a:lnTo>
                  <a:lnTo>
                    <a:pt x="481926" y="559447"/>
                  </a:lnTo>
                  <a:lnTo>
                    <a:pt x="486714" y="557060"/>
                  </a:lnTo>
                  <a:close/>
                </a:path>
                <a:path w="600709" h="898525">
                  <a:moveTo>
                    <a:pt x="487095" y="200025"/>
                  </a:moveTo>
                  <a:lnTo>
                    <a:pt x="480123" y="199402"/>
                  </a:lnTo>
                  <a:lnTo>
                    <a:pt x="471055" y="201777"/>
                  </a:lnTo>
                  <a:lnTo>
                    <a:pt x="474726" y="206997"/>
                  </a:lnTo>
                  <a:lnTo>
                    <a:pt x="476326" y="203796"/>
                  </a:lnTo>
                  <a:lnTo>
                    <a:pt x="477126" y="203796"/>
                  </a:lnTo>
                  <a:lnTo>
                    <a:pt x="487095" y="200025"/>
                  </a:lnTo>
                  <a:close/>
                </a:path>
                <a:path w="600709" h="898525">
                  <a:moveTo>
                    <a:pt x="498703" y="230974"/>
                  </a:moveTo>
                  <a:lnTo>
                    <a:pt x="497103" y="227774"/>
                  </a:lnTo>
                  <a:lnTo>
                    <a:pt x="490499" y="227355"/>
                  </a:lnTo>
                  <a:lnTo>
                    <a:pt x="489216" y="231571"/>
                  </a:lnTo>
                  <a:lnTo>
                    <a:pt x="492277" y="236093"/>
                  </a:lnTo>
                  <a:lnTo>
                    <a:pt x="498703" y="236562"/>
                  </a:lnTo>
                  <a:lnTo>
                    <a:pt x="495503" y="233375"/>
                  </a:lnTo>
                  <a:lnTo>
                    <a:pt x="498703" y="230974"/>
                  </a:lnTo>
                  <a:close/>
                </a:path>
                <a:path w="600709" h="898525">
                  <a:moveTo>
                    <a:pt x="505891" y="251752"/>
                  </a:moveTo>
                  <a:lnTo>
                    <a:pt x="504215" y="245122"/>
                  </a:lnTo>
                  <a:lnTo>
                    <a:pt x="500799" y="247853"/>
                  </a:lnTo>
                  <a:lnTo>
                    <a:pt x="499935" y="252539"/>
                  </a:lnTo>
                  <a:lnTo>
                    <a:pt x="505891" y="251752"/>
                  </a:lnTo>
                  <a:close/>
                </a:path>
                <a:path w="600709" h="898525">
                  <a:moveTo>
                    <a:pt x="505891" y="187020"/>
                  </a:moveTo>
                  <a:lnTo>
                    <a:pt x="504329" y="180047"/>
                  </a:lnTo>
                  <a:lnTo>
                    <a:pt x="501103" y="182816"/>
                  </a:lnTo>
                  <a:lnTo>
                    <a:pt x="500278" y="187693"/>
                  </a:lnTo>
                  <a:lnTo>
                    <a:pt x="505891" y="187020"/>
                  </a:lnTo>
                  <a:close/>
                </a:path>
                <a:path w="600709" h="898525">
                  <a:moveTo>
                    <a:pt x="512318" y="724750"/>
                  </a:moveTo>
                  <a:lnTo>
                    <a:pt x="506691" y="723290"/>
                  </a:lnTo>
                  <a:lnTo>
                    <a:pt x="505574" y="730377"/>
                  </a:lnTo>
                  <a:lnTo>
                    <a:pt x="509689" y="728980"/>
                  </a:lnTo>
                  <a:lnTo>
                    <a:pt x="512318" y="724750"/>
                  </a:lnTo>
                  <a:close/>
                </a:path>
                <a:path w="600709" h="898525">
                  <a:moveTo>
                    <a:pt x="513892" y="162242"/>
                  </a:moveTo>
                  <a:lnTo>
                    <a:pt x="512318" y="155270"/>
                  </a:lnTo>
                  <a:lnTo>
                    <a:pt x="509092" y="158038"/>
                  </a:lnTo>
                  <a:lnTo>
                    <a:pt x="508266" y="162915"/>
                  </a:lnTo>
                  <a:lnTo>
                    <a:pt x="513892" y="162242"/>
                  </a:lnTo>
                  <a:close/>
                </a:path>
                <a:path w="600709" h="898525">
                  <a:moveTo>
                    <a:pt x="518680" y="320484"/>
                  </a:moveTo>
                  <a:lnTo>
                    <a:pt x="513892" y="318084"/>
                  </a:lnTo>
                  <a:lnTo>
                    <a:pt x="509092" y="313296"/>
                  </a:lnTo>
                  <a:lnTo>
                    <a:pt x="505091" y="316484"/>
                  </a:lnTo>
                  <a:lnTo>
                    <a:pt x="509892" y="318884"/>
                  </a:lnTo>
                  <a:lnTo>
                    <a:pt x="515493" y="323684"/>
                  </a:lnTo>
                  <a:lnTo>
                    <a:pt x="518680" y="320484"/>
                  </a:lnTo>
                  <a:close/>
                </a:path>
                <a:path w="600709" h="898525">
                  <a:moveTo>
                    <a:pt x="527926" y="334276"/>
                  </a:moveTo>
                  <a:lnTo>
                    <a:pt x="520280" y="332473"/>
                  </a:lnTo>
                  <a:lnTo>
                    <a:pt x="519836" y="337870"/>
                  </a:lnTo>
                  <a:lnTo>
                    <a:pt x="525081" y="337273"/>
                  </a:lnTo>
                  <a:lnTo>
                    <a:pt x="527926" y="334276"/>
                  </a:lnTo>
                  <a:close/>
                </a:path>
                <a:path w="600709" h="898525">
                  <a:moveTo>
                    <a:pt x="537070" y="898321"/>
                  </a:moveTo>
                  <a:lnTo>
                    <a:pt x="535495" y="884377"/>
                  </a:lnTo>
                  <a:lnTo>
                    <a:pt x="532269" y="884529"/>
                  </a:lnTo>
                  <a:lnTo>
                    <a:pt x="531444" y="891578"/>
                  </a:lnTo>
                  <a:lnTo>
                    <a:pt x="537070" y="898321"/>
                  </a:lnTo>
                  <a:close/>
                </a:path>
                <a:path w="600709" h="898525">
                  <a:moveTo>
                    <a:pt x="545858" y="327672"/>
                  </a:moveTo>
                  <a:lnTo>
                    <a:pt x="541058" y="326085"/>
                  </a:lnTo>
                  <a:lnTo>
                    <a:pt x="536270" y="320484"/>
                  </a:lnTo>
                  <a:lnTo>
                    <a:pt x="532269" y="323684"/>
                  </a:lnTo>
                  <a:lnTo>
                    <a:pt x="537070" y="326085"/>
                  </a:lnTo>
                  <a:lnTo>
                    <a:pt x="541858" y="330873"/>
                  </a:lnTo>
                  <a:lnTo>
                    <a:pt x="545858" y="327672"/>
                  </a:lnTo>
                  <a:close/>
                </a:path>
                <a:path w="600709" h="898525">
                  <a:moveTo>
                    <a:pt x="565035" y="608203"/>
                  </a:moveTo>
                  <a:lnTo>
                    <a:pt x="563435" y="603402"/>
                  </a:lnTo>
                  <a:lnTo>
                    <a:pt x="557047" y="607402"/>
                  </a:lnTo>
                  <a:lnTo>
                    <a:pt x="556247" y="611403"/>
                  </a:lnTo>
                  <a:lnTo>
                    <a:pt x="557047" y="616991"/>
                  </a:lnTo>
                  <a:lnTo>
                    <a:pt x="564235" y="613003"/>
                  </a:lnTo>
                  <a:lnTo>
                    <a:pt x="565035" y="608203"/>
                  </a:lnTo>
                  <a:close/>
                </a:path>
                <a:path w="600709" h="898525">
                  <a:moveTo>
                    <a:pt x="584555" y="542074"/>
                  </a:moveTo>
                  <a:lnTo>
                    <a:pt x="577024" y="540270"/>
                  </a:lnTo>
                  <a:lnTo>
                    <a:pt x="576237" y="545668"/>
                  </a:lnTo>
                  <a:lnTo>
                    <a:pt x="581520" y="545071"/>
                  </a:lnTo>
                  <a:lnTo>
                    <a:pt x="584555" y="542074"/>
                  </a:lnTo>
                  <a:close/>
                </a:path>
                <a:path w="600709" h="898525">
                  <a:moveTo>
                    <a:pt x="593966" y="502196"/>
                  </a:moveTo>
                  <a:lnTo>
                    <a:pt x="593013" y="496316"/>
                  </a:lnTo>
                  <a:lnTo>
                    <a:pt x="592213" y="496316"/>
                  </a:lnTo>
                  <a:lnTo>
                    <a:pt x="589813" y="498716"/>
                  </a:lnTo>
                  <a:lnTo>
                    <a:pt x="589013" y="498716"/>
                  </a:lnTo>
                  <a:lnTo>
                    <a:pt x="578180" y="498678"/>
                  </a:lnTo>
                  <a:lnTo>
                    <a:pt x="584415" y="501408"/>
                  </a:lnTo>
                  <a:lnTo>
                    <a:pt x="593966" y="502196"/>
                  </a:lnTo>
                  <a:close/>
                </a:path>
                <a:path w="600709" h="898525">
                  <a:moveTo>
                    <a:pt x="598449" y="192646"/>
                  </a:moveTo>
                  <a:lnTo>
                    <a:pt x="595414" y="190207"/>
                  </a:lnTo>
                  <a:lnTo>
                    <a:pt x="593013" y="193408"/>
                  </a:lnTo>
                  <a:lnTo>
                    <a:pt x="598449" y="196126"/>
                  </a:lnTo>
                  <a:lnTo>
                    <a:pt x="598449" y="192646"/>
                  </a:lnTo>
                  <a:close/>
                </a:path>
                <a:path w="600709" h="898525">
                  <a:moveTo>
                    <a:pt x="598601" y="302107"/>
                  </a:moveTo>
                  <a:lnTo>
                    <a:pt x="594614" y="298107"/>
                  </a:lnTo>
                  <a:lnTo>
                    <a:pt x="594614" y="290118"/>
                  </a:lnTo>
                  <a:lnTo>
                    <a:pt x="587413" y="294906"/>
                  </a:lnTo>
                  <a:lnTo>
                    <a:pt x="591413" y="298107"/>
                  </a:lnTo>
                  <a:lnTo>
                    <a:pt x="591413" y="306095"/>
                  </a:lnTo>
                  <a:lnTo>
                    <a:pt x="598601" y="302107"/>
                  </a:lnTo>
                  <a:close/>
                </a:path>
                <a:path w="600709" h="898525">
                  <a:moveTo>
                    <a:pt x="600202" y="521093"/>
                  </a:moveTo>
                  <a:lnTo>
                    <a:pt x="597001" y="513892"/>
                  </a:lnTo>
                  <a:lnTo>
                    <a:pt x="591413" y="516293"/>
                  </a:lnTo>
                  <a:lnTo>
                    <a:pt x="594614" y="520293"/>
                  </a:lnTo>
                  <a:lnTo>
                    <a:pt x="589813" y="525081"/>
                  </a:lnTo>
                  <a:lnTo>
                    <a:pt x="596214" y="522693"/>
                  </a:lnTo>
                  <a:lnTo>
                    <a:pt x="600202" y="52109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7222470" y="8953449"/>
              <a:ext cx="1067435" cy="984250"/>
            </a:xfrm>
            <a:custGeom>
              <a:avLst/>
              <a:gdLst/>
              <a:ahLst/>
              <a:cxnLst/>
              <a:rect l="l" t="t" r="r" b="b"/>
              <a:pathLst>
                <a:path w="1067434" h="984250">
                  <a:moveTo>
                    <a:pt x="6743" y="461479"/>
                  </a:moveTo>
                  <a:lnTo>
                    <a:pt x="1130" y="460349"/>
                  </a:lnTo>
                  <a:lnTo>
                    <a:pt x="0" y="467321"/>
                  </a:lnTo>
                  <a:lnTo>
                    <a:pt x="4127" y="465747"/>
                  </a:lnTo>
                  <a:lnTo>
                    <a:pt x="6743" y="461479"/>
                  </a:lnTo>
                  <a:close/>
                </a:path>
                <a:path w="1067434" h="984250">
                  <a:moveTo>
                    <a:pt x="111417" y="447319"/>
                  </a:moveTo>
                  <a:lnTo>
                    <a:pt x="104228" y="445960"/>
                  </a:lnTo>
                  <a:lnTo>
                    <a:pt x="103327" y="450913"/>
                  </a:lnTo>
                  <a:lnTo>
                    <a:pt x="108419" y="450164"/>
                  </a:lnTo>
                  <a:lnTo>
                    <a:pt x="111417" y="447319"/>
                  </a:lnTo>
                  <a:close/>
                </a:path>
                <a:path w="1067434" h="984250">
                  <a:moveTo>
                    <a:pt x="112217" y="143065"/>
                  </a:moveTo>
                  <a:lnTo>
                    <a:pt x="109016" y="139065"/>
                  </a:lnTo>
                  <a:lnTo>
                    <a:pt x="105829" y="132676"/>
                  </a:lnTo>
                  <a:lnTo>
                    <a:pt x="101028" y="135064"/>
                  </a:lnTo>
                  <a:lnTo>
                    <a:pt x="105029" y="138264"/>
                  </a:lnTo>
                  <a:lnTo>
                    <a:pt x="107416" y="144665"/>
                  </a:lnTo>
                  <a:lnTo>
                    <a:pt x="112217" y="143065"/>
                  </a:lnTo>
                  <a:close/>
                </a:path>
                <a:path w="1067434" h="984250">
                  <a:moveTo>
                    <a:pt x="122605" y="463550"/>
                  </a:moveTo>
                  <a:lnTo>
                    <a:pt x="119405" y="459549"/>
                  </a:lnTo>
                  <a:lnTo>
                    <a:pt x="116217" y="453161"/>
                  </a:lnTo>
                  <a:lnTo>
                    <a:pt x="111417" y="455561"/>
                  </a:lnTo>
                  <a:lnTo>
                    <a:pt x="114617" y="459549"/>
                  </a:lnTo>
                  <a:lnTo>
                    <a:pt x="117817" y="465950"/>
                  </a:lnTo>
                  <a:lnTo>
                    <a:pt x="122605" y="463550"/>
                  </a:lnTo>
                  <a:close/>
                </a:path>
                <a:path w="1067434" h="984250">
                  <a:moveTo>
                    <a:pt x="122605" y="354850"/>
                  </a:moveTo>
                  <a:lnTo>
                    <a:pt x="113957" y="356209"/>
                  </a:lnTo>
                  <a:lnTo>
                    <a:pt x="114515" y="360845"/>
                  </a:lnTo>
                  <a:lnTo>
                    <a:pt x="119126" y="362496"/>
                  </a:lnTo>
                  <a:lnTo>
                    <a:pt x="122605" y="354850"/>
                  </a:lnTo>
                  <a:close/>
                </a:path>
                <a:path w="1067434" h="984250">
                  <a:moveTo>
                    <a:pt x="142621" y="362699"/>
                  </a:moveTo>
                  <a:lnTo>
                    <a:pt x="137795" y="360451"/>
                  </a:lnTo>
                  <a:lnTo>
                    <a:pt x="132511" y="360895"/>
                  </a:lnTo>
                  <a:lnTo>
                    <a:pt x="137490" y="362242"/>
                  </a:lnTo>
                  <a:lnTo>
                    <a:pt x="142621" y="362699"/>
                  </a:lnTo>
                  <a:close/>
                </a:path>
                <a:path w="1067434" h="984250">
                  <a:moveTo>
                    <a:pt x="160883" y="355511"/>
                  </a:moveTo>
                  <a:lnTo>
                    <a:pt x="155371" y="354050"/>
                  </a:lnTo>
                  <a:lnTo>
                    <a:pt x="153911" y="361137"/>
                  </a:lnTo>
                  <a:lnTo>
                    <a:pt x="158076" y="359752"/>
                  </a:lnTo>
                  <a:lnTo>
                    <a:pt x="160883" y="355511"/>
                  </a:lnTo>
                  <a:close/>
                </a:path>
                <a:path w="1067434" h="984250">
                  <a:moveTo>
                    <a:pt x="164960" y="397217"/>
                  </a:moveTo>
                  <a:lnTo>
                    <a:pt x="161823" y="387654"/>
                  </a:lnTo>
                  <a:lnTo>
                    <a:pt x="157772" y="388518"/>
                  </a:lnTo>
                  <a:lnTo>
                    <a:pt x="157327" y="393725"/>
                  </a:lnTo>
                  <a:lnTo>
                    <a:pt x="164960" y="397217"/>
                  </a:lnTo>
                  <a:close/>
                </a:path>
                <a:path w="1067434" h="984250">
                  <a:moveTo>
                    <a:pt x="166128" y="468223"/>
                  </a:moveTo>
                  <a:lnTo>
                    <a:pt x="164960" y="461949"/>
                  </a:lnTo>
                  <a:lnTo>
                    <a:pt x="159372" y="465950"/>
                  </a:lnTo>
                  <a:lnTo>
                    <a:pt x="149783" y="469938"/>
                  </a:lnTo>
                  <a:lnTo>
                    <a:pt x="152971" y="474738"/>
                  </a:lnTo>
                  <a:lnTo>
                    <a:pt x="159461" y="472059"/>
                  </a:lnTo>
                  <a:lnTo>
                    <a:pt x="164071" y="470738"/>
                  </a:lnTo>
                  <a:lnTo>
                    <a:pt x="166128" y="468223"/>
                  </a:lnTo>
                  <a:close/>
                </a:path>
                <a:path w="1067434" h="984250">
                  <a:moveTo>
                    <a:pt x="192938" y="449961"/>
                  </a:moveTo>
                  <a:lnTo>
                    <a:pt x="189738" y="442772"/>
                  </a:lnTo>
                  <a:lnTo>
                    <a:pt x="184150" y="445160"/>
                  </a:lnTo>
                  <a:lnTo>
                    <a:pt x="187337" y="448360"/>
                  </a:lnTo>
                  <a:lnTo>
                    <a:pt x="182549" y="453961"/>
                  </a:lnTo>
                  <a:lnTo>
                    <a:pt x="188937" y="451561"/>
                  </a:lnTo>
                  <a:lnTo>
                    <a:pt x="192938" y="449961"/>
                  </a:lnTo>
                  <a:close/>
                </a:path>
                <a:path w="1067434" h="984250">
                  <a:moveTo>
                    <a:pt x="203327" y="61544"/>
                  </a:moveTo>
                  <a:lnTo>
                    <a:pt x="200063" y="51650"/>
                  </a:lnTo>
                  <a:lnTo>
                    <a:pt x="195834" y="52552"/>
                  </a:lnTo>
                  <a:lnTo>
                    <a:pt x="195351" y="57950"/>
                  </a:lnTo>
                  <a:lnTo>
                    <a:pt x="203327" y="61544"/>
                  </a:lnTo>
                  <a:close/>
                </a:path>
                <a:path w="1067434" h="984250">
                  <a:moveTo>
                    <a:pt x="217716" y="258953"/>
                  </a:moveTo>
                  <a:lnTo>
                    <a:pt x="214515" y="252552"/>
                  </a:lnTo>
                  <a:lnTo>
                    <a:pt x="208127" y="257352"/>
                  </a:lnTo>
                  <a:lnTo>
                    <a:pt x="204127" y="262140"/>
                  </a:lnTo>
                  <a:lnTo>
                    <a:pt x="204927" y="268541"/>
                  </a:lnTo>
                  <a:lnTo>
                    <a:pt x="213715" y="264541"/>
                  </a:lnTo>
                  <a:lnTo>
                    <a:pt x="217716" y="258953"/>
                  </a:lnTo>
                  <a:close/>
                </a:path>
                <a:path w="1067434" h="984250">
                  <a:moveTo>
                    <a:pt x="246481" y="500316"/>
                  </a:moveTo>
                  <a:lnTo>
                    <a:pt x="243332" y="490753"/>
                  </a:lnTo>
                  <a:lnTo>
                    <a:pt x="239293" y="491617"/>
                  </a:lnTo>
                  <a:lnTo>
                    <a:pt x="238836" y="496824"/>
                  </a:lnTo>
                  <a:lnTo>
                    <a:pt x="246481" y="500316"/>
                  </a:lnTo>
                  <a:close/>
                </a:path>
                <a:path w="1067434" h="984250">
                  <a:moveTo>
                    <a:pt x="252082" y="119888"/>
                  </a:moveTo>
                  <a:lnTo>
                    <a:pt x="243420" y="121678"/>
                  </a:lnTo>
                  <a:lnTo>
                    <a:pt x="243992" y="126479"/>
                  </a:lnTo>
                  <a:lnTo>
                    <a:pt x="248589" y="127977"/>
                  </a:lnTo>
                  <a:lnTo>
                    <a:pt x="252082" y="119888"/>
                  </a:lnTo>
                  <a:close/>
                </a:path>
                <a:path w="1067434" h="984250">
                  <a:moveTo>
                    <a:pt x="290817" y="795083"/>
                  </a:moveTo>
                  <a:lnTo>
                    <a:pt x="285648" y="793623"/>
                  </a:lnTo>
                  <a:lnTo>
                    <a:pt x="284073" y="800709"/>
                  </a:lnTo>
                  <a:lnTo>
                    <a:pt x="288048" y="799325"/>
                  </a:lnTo>
                  <a:lnTo>
                    <a:pt x="290817" y="795083"/>
                  </a:lnTo>
                  <a:close/>
                </a:path>
                <a:path w="1067434" h="984250">
                  <a:moveTo>
                    <a:pt x="304825" y="43827"/>
                  </a:moveTo>
                  <a:lnTo>
                    <a:pt x="297637" y="42367"/>
                  </a:lnTo>
                  <a:lnTo>
                    <a:pt x="296735" y="47637"/>
                  </a:lnTo>
                  <a:lnTo>
                    <a:pt x="301828" y="46850"/>
                  </a:lnTo>
                  <a:lnTo>
                    <a:pt x="304825" y="43827"/>
                  </a:lnTo>
                  <a:close/>
                </a:path>
                <a:path w="1067434" h="984250">
                  <a:moveTo>
                    <a:pt x="328803" y="58343"/>
                  </a:moveTo>
                  <a:lnTo>
                    <a:pt x="327202" y="53555"/>
                  </a:lnTo>
                  <a:lnTo>
                    <a:pt x="320814" y="57543"/>
                  </a:lnTo>
                  <a:lnTo>
                    <a:pt x="319214" y="62344"/>
                  </a:lnTo>
                  <a:lnTo>
                    <a:pt x="320814" y="67132"/>
                  </a:lnTo>
                  <a:lnTo>
                    <a:pt x="328002" y="63144"/>
                  </a:lnTo>
                  <a:lnTo>
                    <a:pt x="328803" y="58343"/>
                  </a:lnTo>
                  <a:close/>
                </a:path>
                <a:path w="1067434" h="984250">
                  <a:moveTo>
                    <a:pt x="345592" y="504304"/>
                  </a:moveTo>
                  <a:lnTo>
                    <a:pt x="344792" y="499516"/>
                  </a:lnTo>
                  <a:lnTo>
                    <a:pt x="338391" y="493115"/>
                  </a:lnTo>
                  <a:lnTo>
                    <a:pt x="331203" y="497916"/>
                  </a:lnTo>
                  <a:lnTo>
                    <a:pt x="333603" y="501916"/>
                  </a:lnTo>
                  <a:lnTo>
                    <a:pt x="338391" y="508304"/>
                  </a:lnTo>
                  <a:lnTo>
                    <a:pt x="345592" y="504304"/>
                  </a:lnTo>
                  <a:close/>
                </a:path>
                <a:path w="1067434" h="984250">
                  <a:moveTo>
                    <a:pt x="350278" y="174980"/>
                  </a:moveTo>
                  <a:lnTo>
                    <a:pt x="343992" y="171831"/>
                  </a:lnTo>
                  <a:lnTo>
                    <a:pt x="341287" y="180378"/>
                  </a:lnTo>
                  <a:lnTo>
                    <a:pt x="346379" y="179628"/>
                  </a:lnTo>
                  <a:lnTo>
                    <a:pt x="350278" y="174980"/>
                  </a:lnTo>
                  <a:close/>
                </a:path>
                <a:path w="1067434" h="984250">
                  <a:moveTo>
                    <a:pt x="357568" y="513905"/>
                  </a:moveTo>
                  <a:lnTo>
                    <a:pt x="354380" y="507504"/>
                  </a:lnTo>
                  <a:lnTo>
                    <a:pt x="347980" y="512305"/>
                  </a:lnTo>
                  <a:lnTo>
                    <a:pt x="343992" y="517893"/>
                  </a:lnTo>
                  <a:lnTo>
                    <a:pt x="344792" y="523494"/>
                  </a:lnTo>
                  <a:lnTo>
                    <a:pt x="353580" y="519493"/>
                  </a:lnTo>
                  <a:lnTo>
                    <a:pt x="357568" y="513905"/>
                  </a:lnTo>
                  <a:close/>
                </a:path>
                <a:path w="1067434" h="984250">
                  <a:moveTo>
                    <a:pt x="357568" y="109499"/>
                  </a:moveTo>
                  <a:lnTo>
                    <a:pt x="355549" y="101066"/>
                  </a:lnTo>
                  <a:lnTo>
                    <a:pt x="350380" y="101396"/>
                  </a:lnTo>
                  <a:lnTo>
                    <a:pt x="348805" y="105791"/>
                  </a:lnTo>
                  <a:lnTo>
                    <a:pt x="357568" y="109499"/>
                  </a:lnTo>
                  <a:close/>
                </a:path>
                <a:path w="1067434" h="984250">
                  <a:moveTo>
                    <a:pt x="367195" y="445033"/>
                  </a:moveTo>
                  <a:lnTo>
                    <a:pt x="361569" y="443572"/>
                  </a:lnTo>
                  <a:lnTo>
                    <a:pt x="360451" y="450646"/>
                  </a:lnTo>
                  <a:lnTo>
                    <a:pt x="364566" y="449262"/>
                  </a:lnTo>
                  <a:lnTo>
                    <a:pt x="367195" y="445033"/>
                  </a:lnTo>
                  <a:close/>
                </a:path>
                <a:path w="1067434" h="984250">
                  <a:moveTo>
                    <a:pt x="373557" y="664146"/>
                  </a:moveTo>
                  <a:lnTo>
                    <a:pt x="369557" y="659358"/>
                  </a:lnTo>
                  <a:lnTo>
                    <a:pt x="365569" y="650570"/>
                  </a:lnTo>
                  <a:lnTo>
                    <a:pt x="359968" y="652957"/>
                  </a:lnTo>
                  <a:lnTo>
                    <a:pt x="359473" y="656856"/>
                  </a:lnTo>
                  <a:lnTo>
                    <a:pt x="357174" y="661949"/>
                  </a:lnTo>
                  <a:lnTo>
                    <a:pt x="357276" y="665556"/>
                  </a:lnTo>
                  <a:lnTo>
                    <a:pt x="363969" y="664946"/>
                  </a:lnTo>
                  <a:lnTo>
                    <a:pt x="362369" y="662559"/>
                  </a:lnTo>
                  <a:lnTo>
                    <a:pt x="360768" y="660958"/>
                  </a:lnTo>
                  <a:lnTo>
                    <a:pt x="364769" y="659358"/>
                  </a:lnTo>
                  <a:lnTo>
                    <a:pt x="367969" y="661758"/>
                  </a:lnTo>
                  <a:lnTo>
                    <a:pt x="369557" y="666546"/>
                  </a:lnTo>
                  <a:lnTo>
                    <a:pt x="373557" y="664146"/>
                  </a:lnTo>
                  <a:close/>
                </a:path>
                <a:path w="1067434" h="984250">
                  <a:moveTo>
                    <a:pt x="419912" y="560247"/>
                  </a:moveTo>
                  <a:lnTo>
                    <a:pt x="411124" y="561848"/>
                  </a:lnTo>
                  <a:lnTo>
                    <a:pt x="413524" y="565848"/>
                  </a:lnTo>
                  <a:lnTo>
                    <a:pt x="409524" y="573836"/>
                  </a:lnTo>
                  <a:lnTo>
                    <a:pt x="418312" y="572236"/>
                  </a:lnTo>
                  <a:lnTo>
                    <a:pt x="415912" y="567448"/>
                  </a:lnTo>
                  <a:lnTo>
                    <a:pt x="419912" y="560247"/>
                  </a:lnTo>
                  <a:close/>
                </a:path>
                <a:path w="1067434" h="984250">
                  <a:moveTo>
                    <a:pt x="427101" y="422783"/>
                  </a:moveTo>
                  <a:lnTo>
                    <a:pt x="426491" y="418871"/>
                  </a:lnTo>
                  <a:lnTo>
                    <a:pt x="425208" y="413004"/>
                  </a:lnTo>
                  <a:lnTo>
                    <a:pt x="422275" y="408622"/>
                  </a:lnTo>
                  <a:lnTo>
                    <a:pt x="416712" y="409206"/>
                  </a:lnTo>
                  <a:lnTo>
                    <a:pt x="419912" y="413689"/>
                  </a:lnTo>
                  <a:lnTo>
                    <a:pt x="420116" y="419290"/>
                  </a:lnTo>
                  <a:lnTo>
                    <a:pt x="421208" y="423252"/>
                  </a:lnTo>
                  <a:lnTo>
                    <a:pt x="427101" y="422783"/>
                  </a:lnTo>
                  <a:close/>
                </a:path>
                <a:path w="1067434" h="984250">
                  <a:moveTo>
                    <a:pt x="434301" y="433184"/>
                  </a:moveTo>
                  <a:lnTo>
                    <a:pt x="431101" y="425983"/>
                  </a:lnTo>
                  <a:lnTo>
                    <a:pt x="425500" y="428383"/>
                  </a:lnTo>
                  <a:lnTo>
                    <a:pt x="428701" y="432384"/>
                  </a:lnTo>
                  <a:lnTo>
                    <a:pt x="423913" y="437172"/>
                  </a:lnTo>
                  <a:lnTo>
                    <a:pt x="430301" y="434771"/>
                  </a:lnTo>
                  <a:lnTo>
                    <a:pt x="434301" y="433184"/>
                  </a:lnTo>
                  <a:close/>
                </a:path>
                <a:path w="1067434" h="984250">
                  <a:moveTo>
                    <a:pt x="435902" y="209397"/>
                  </a:moveTo>
                  <a:lnTo>
                    <a:pt x="432701" y="202209"/>
                  </a:lnTo>
                  <a:lnTo>
                    <a:pt x="427101" y="204597"/>
                  </a:lnTo>
                  <a:lnTo>
                    <a:pt x="430301" y="207797"/>
                  </a:lnTo>
                  <a:lnTo>
                    <a:pt x="426300" y="212598"/>
                  </a:lnTo>
                  <a:lnTo>
                    <a:pt x="431901" y="210997"/>
                  </a:lnTo>
                  <a:lnTo>
                    <a:pt x="435902" y="209397"/>
                  </a:lnTo>
                  <a:close/>
                </a:path>
                <a:path w="1067434" h="984250">
                  <a:moveTo>
                    <a:pt x="441515" y="721106"/>
                  </a:moveTo>
                  <a:lnTo>
                    <a:pt x="435902" y="720102"/>
                  </a:lnTo>
                  <a:lnTo>
                    <a:pt x="434771" y="726732"/>
                  </a:lnTo>
                  <a:lnTo>
                    <a:pt x="438899" y="725195"/>
                  </a:lnTo>
                  <a:lnTo>
                    <a:pt x="441515" y="721106"/>
                  </a:lnTo>
                  <a:close/>
                </a:path>
                <a:path w="1067434" h="984250">
                  <a:moveTo>
                    <a:pt x="446290" y="822401"/>
                  </a:moveTo>
                  <a:lnTo>
                    <a:pt x="443090" y="815200"/>
                  </a:lnTo>
                  <a:lnTo>
                    <a:pt x="437489" y="817600"/>
                  </a:lnTo>
                  <a:lnTo>
                    <a:pt x="440690" y="821601"/>
                  </a:lnTo>
                  <a:lnTo>
                    <a:pt x="436702" y="826389"/>
                  </a:lnTo>
                  <a:lnTo>
                    <a:pt x="442290" y="824788"/>
                  </a:lnTo>
                  <a:lnTo>
                    <a:pt x="446290" y="822401"/>
                  </a:lnTo>
                  <a:close/>
                </a:path>
                <a:path w="1067434" h="984250">
                  <a:moveTo>
                    <a:pt x="458304" y="700773"/>
                  </a:moveTo>
                  <a:lnTo>
                    <a:pt x="452678" y="699312"/>
                  </a:lnTo>
                  <a:lnTo>
                    <a:pt x="451561" y="706399"/>
                  </a:lnTo>
                  <a:lnTo>
                    <a:pt x="455676" y="705015"/>
                  </a:lnTo>
                  <a:lnTo>
                    <a:pt x="458304" y="700773"/>
                  </a:lnTo>
                  <a:close/>
                </a:path>
                <a:path w="1067434" h="984250">
                  <a:moveTo>
                    <a:pt x="465061" y="419442"/>
                  </a:moveTo>
                  <a:lnTo>
                    <a:pt x="460667" y="417195"/>
                  </a:lnTo>
                  <a:lnTo>
                    <a:pt x="454939" y="417639"/>
                  </a:lnTo>
                  <a:lnTo>
                    <a:pt x="459778" y="418998"/>
                  </a:lnTo>
                  <a:lnTo>
                    <a:pt x="465061" y="419442"/>
                  </a:lnTo>
                  <a:close/>
                </a:path>
                <a:path w="1067434" h="984250">
                  <a:moveTo>
                    <a:pt x="481457" y="562648"/>
                  </a:moveTo>
                  <a:lnTo>
                    <a:pt x="478256" y="558660"/>
                  </a:lnTo>
                  <a:lnTo>
                    <a:pt x="475056" y="552259"/>
                  </a:lnTo>
                  <a:lnTo>
                    <a:pt x="470268" y="554659"/>
                  </a:lnTo>
                  <a:lnTo>
                    <a:pt x="473456" y="557860"/>
                  </a:lnTo>
                  <a:lnTo>
                    <a:pt x="476656" y="564248"/>
                  </a:lnTo>
                  <a:lnTo>
                    <a:pt x="481457" y="562648"/>
                  </a:lnTo>
                  <a:close/>
                </a:path>
                <a:path w="1067434" h="984250">
                  <a:moveTo>
                    <a:pt x="481457" y="7200"/>
                  </a:moveTo>
                  <a:lnTo>
                    <a:pt x="478256" y="0"/>
                  </a:lnTo>
                  <a:lnTo>
                    <a:pt x="472655" y="2400"/>
                  </a:lnTo>
                  <a:lnTo>
                    <a:pt x="475856" y="6400"/>
                  </a:lnTo>
                  <a:lnTo>
                    <a:pt x="471055" y="11188"/>
                  </a:lnTo>
                  <a:lnTo>
                    <a:pt x="477456" y="9588"/>
                  </a:lnTo>
                  <a:lnTo>
                    <a:pt x="481457" y="7200"/>
                  </a:lnTo>
                  <a:close/>
                </a:path>
                <a:path w="1067434" h="984250">
                  <a:moveTo>
                    <a:pt x="483870" y="640041"/>
                  </a:moveTo>
                  <a:lnTo>
                    <a:pt x="478256" y="638581"/>
                  </a:lnTo>
                  <a:lnTo>
                    <a:pt x="477126" y="645655"/>
                  </a:lnTo>
                  <a:lnTo>
                    <a:pt x="481253" y="644271"/>
                  </a:lnTo>
                  <a:lnTo>
                    <a:pt x="483870" y="640041"/>
                  </a:lnTo>
                  <a:close/>
                </a:path>
                <a:path w="1067434" h="984250">
                  <a:moveTo>
                    <a:pt x="491528" y="696861"/>
                  </a:moveTo>
                  <a:lnTo>
                    <a:pt x="490245" y="690524"/>
                  </a:lnTo>
                  <a:lnTo>
                    <a:pt x="489445" y="690524"/>
                  </a:lnTo>
                  <a:lnTo>
                    <a:pt x="487045" y="692924"/>
                  </a:lnTo>
                  <a:lnTo>
                    <a:pt x="486244" y="692924"/>
                  </a:lnTo>
                  <a:lnTo>
                    <a:pt x="475526" y="693331"/>
                  </a:lnTo>
                  <a:lnTo>
                    <a:pt x="481952" y="696226"/>
                  </a:lnTo>
                  <a:lnTo>
                    <a:pt x="491528" y="696861"/>
                  </a:lnTo>
                  <a:close/>
                </a:path>
                <a:path w="1067434" h="984250">
                  <a:moveTo>
                    <a:pt x="503834" y="578637"/>
                  </a:moveTo>
                  <a:lnTo>
                    <a:pt x="500634" y="574636"/>
                  </a:lnTo>
                  <a:lnTo>
                    <a:pt x="497433" y="568248"/>
                  </a:lnTo>
                  <a:lnTo>
                    <a:pt x="492645" y="570649"/>
                  </a:lnTo>
                  <a:lnTo>
                    <a:pt x="495833" y="573836"/>
                  </a:lnTo>
                  <a:lnTo>
                    <a:pt x="499033" y="580237"/>
                  </a:lnTo>
                  <a:lnTo>
                    <a:pt x="503834" y="578637"/>
                  </a:lnTo>
                  <a:close/>
                </a:path>
                <a:path w="1067434" h="984250">
                  <a:moveTo>
                    <a:pt x="560946" y="671207"/>
                  </a:moveTo>
                  <a:lnTo>
                    <a:pt x="555777" y="669747"/>
                  </a:lnTo>
                  <a:lnTo>
                    <a:pt x="554202" y="676821"/>
                  </a:lnTo>
                  <a:lnTo>
                    <a:pt x="558177" y="675436"/>
                  </a:lnTo>
                  <a:lnTo>
                    <a:pt x="560946" y="671207"/>
                  </a:lnTo>
                  <a:close/>
                </a:path>
                <a:path w="1067434" h="984250">
                  <a:moveTo>
                    <a:pt x="562622" y="240322"/>
                  </a:moveTo>
                  <a:lnTo>
                    <a:pt x="554977" y="238963"/>
                  </a:lnTo>
                  <a:lnTo>
                    <a:pt x="554532" y="243916"/>
                  </a:lnTo>
                  <a:lnTo>
                    <a:pt x="559777" y="243166"/>
                  </a:lnTo>
                  <a:lnTo>
                    <a:pt x="562622" y="240322"/>
                  </a:lnTo>
                  <a:close/>
                </a:path>
                <a:path w="1067434" h="984250">
                  <a:moveTo>
                    <a:pt x="567410" y="772706"/>
                  </a:moveTo>
                  <a:lnTo>
                    <a:pt x="559777" y="771245"/>
                  </a:lnTo>
                  <a:lnTo>
                    <a:pt x="559320" y="776528"/>
                  </a:lnTo>
                  <a:lnTo>
                    <a:pt x="564565" y="775741"/>
                  </a:lnTo>
                  <a:lnTo>
                    <a:pt x="567410" y="772706"/>
                  </a:lnTo>
                  <a:close/>
                </a:path>
                <a:path w="1067434" h="984250">
                  <a:moveTo>
                    <a:pt x="587743" y="807212"/>
                  </a:moveTo>
                  <a:lnTo>
                    <a:pt x="586143" y="799223"/>
                  </a:lnTo>
                  <a:lnTo>
                    <a:pt x="581355" y="801611"/>
                  </a:lnTo>
                  <a:lnTo>
                    <a:pt x="573366" y="798423"/>
                  </a:lnTo>
                  <a:lnTo>
                    <a:pt x="574954" y="806411"/>
                  </a:lnTo>
                  <a:lnTo>
                    <a:pt x="579755" y="804011"/>
                  </a:lnTo>
                  <a:lnTo>
                    <a:pt x="587743" y="807212"/>
                  </a:lnTo>
                  <a:close/>
                </a:path>
                <a:path w="1067434" h="984250">
                  <a:moveTo>
                    <a:pt x="589343" y="693724"/>
                  </a:moveTo>
                  <a:lnTo>
                    <a:pt x="586143" y="689724"/>
                  </a:lnTo>
                  <a:lnTo>
                    <a:pt x="582955" y="683336"/>
                  </a:lnTo>
                  <a:lnTo>
                    <a:pt x="578154" y="685736"/>
                  </a:lnTo>
                  <a:lnTo>
                    <a:pt x="581355" y="689724"/>
                  </a:lnTo>
                  <a:lnTo>
                    <a:pt x="584555" y="696125"/>
                  </a:lnTo>
                  <a:lnTo>
                    <a:pt x="589343" y="693724"/>
                  </a:lnTo>
                  <a:close/>
                </a:path>
                <a:path w="1067434" h="984250">
                  <a:moveTo>
                    <a:pt x="611428" y="441934"/>
                  </a:moveTo>
                  <a:lnTo>
                    <a:pt x="606933" y="439572"/>
                  </a:lnTo>
                  <a:lnTo>
                    <a:pt x="601535" y="440359"/>
                  </a:lnTo>
                  <a:lnTo>
                    <a:pt x="606323" y="441667"/>
                  </a:lnTo>
                  <a:lnTo>
                    <a:pt x="611428" y="441934"/>
                  </a:lnTo>
                  <a:close/>
                </a:path>
                <a:path w="1067434" h="984250">
                  <a:moveTo>
                    <a:pt x="616813" y="492721"/>
                  </a:moveTo>
                  <a:lnTo>
                    <a:pt x="615061" y="487870"/>
                  </a:lnTo>
                  <a:lnTo>
                    <a:pt x="609320" y="487527"/>
                  </a:lnTo>
                  <a:lnTo>
                    <a:pt x="612521" y="493115"/>
                  </a:lnTo>
                  <a:lnTo>
                    <a:pt x="607720" y="497116"/>
                  </a:lnTo>
                  <a:lnTo>
                    <a:pt x="609320" y="502704"/>
                  </a:lnTo>
                  <a:lnTo>
                    <a:pt x="614832" y="498767"/>
                  </a:lnTo>
                  <a:lnTo>
                    <a:pt x="616813" y="492721"/>
                  </a:lnTo>
                  <a:close/>
                </a:path>
                <a:path w="1067434" h="984250">
                  <a:moveTo>
                    <a:pt x="627735" y="505764"/>
                  </a:moveTo>
                  <a:lnTo>
                    <a:pt x="622109" y="504304"/>
                  </a:lnTo>
                  <a:lnTo>
                    <a:pt x="620991" y="511390"/>
                  </a:lnTo>
                  <a:lnTo>
                    <a:pt x="625106" y="510006"/>
                  </a:lnTo>
                  <a:lnTo>
                    <a:pt x="627735" y="505764"/>
                  </a:lnTo>
                  <a:close/>
                </a:path>
                <a:path w="1067434" h="984250">
                  <a:moveTo>
                    <a:pt x="630123" y="816660"/>
                  </a:moveTo>
                  <a:lnTo>
                    <a:pt x="624509" y="815200"/>
                  </a:lnTo>
                  <a:lnTo>
                    <a:pt x="623392" y="822286"/>
                  </a:lnTo>
                  <a:lnTo>
                    <a:pt x="627507" y="820902"/>
                  </a:lnTo>
                  <a:lnTo>
                    <a:pt x="630123" y="816660"/>
                  </a:lnTo>
                  <a:close/>
                </a:path>
                <a:path w="1067434" h="984250">
                  <a:moveTo>
                    <a:pt x="630897" y="911110"/>
                  </a:moveTo>
                  <a:lnTo>
                    <a:pt x="627710" y="903922"/>
                  </a:lnTo>
                  <a:lnTo>
                    <a:pt x="622109" y="906310"/>
                  </a:lnTo>
                  <a:lnTo>
                    <a:pt x="625309" y="909510"/>
                  </a:lnTo>
                  <a:lnTo>
                    <a:pt x="620509" y="915111"/>
                  </a:lnTo>
                  <a:lnTo>
                    <a:pt x="626910" y="912710"/>
                  </a:lnTo>
                  <a:lnTo>
                    <a:pt x="630897" y="911110"/>
                  </a:lnTo>
                  <a:close/>
                </a:path>
                <a:path w="1067434" h="984250">
                  <a:moveTo>
                    <a:pt x="633336" y="706005"/>
                  </a:moveTo>
                  <a:lnTo>
                    <a:pt x="628510" y="703313"/>
                  </a:lnTo>
                  <a:lnTo>
                    <a:pt x="623227" y="704215"/>
                  </a:lnTo>
                  <a:lnTo>
                    <a:pt x="628205" y="705713"/>
                  </a:lnTo>
                  <a:lnTo>
                    <a:pt x="633336" y="706005"/>
                  </a:lnTo>
                  <a:close/>
                </a:path>
                <a:path w="1067434" h="984250">
                  <a:moveTo>
                    <a:pt x="639737" y="736727"/>
                  </a:moveTo>
                  <a:lnTo>
                    <a:pt x="634898" y="734479"/>
                  </a:lnTo>
                  <a:lnTo>
                    <a:pt x="629615" y="734936"/>
                  </a:lnTo>
                  <a:lnTo>
                    <a:pt x="634606" y="736282"/>
                  </a:lnTo>
                  <a:lnTo>
                    <a:pt x="639737" y="736727"/>
                  </a:lnTo>
                  <a:close/>
                </a:path>
                <a:path w="1067434" h="984250">
                  <a:moveTo>
                    <a:pt x="640499" y="587425"/>
                  </a:moveTo>
                  <a:lnTo>
                    <a:pt x="637298" y="580237"/>
                  </a:lnTo>
                  <a:lnTo>
                    <a:pt x="631698" y="582637"/>
                  </a:lnTo>
                  <a:lnTo>
                    <a:pt x="634898" y="586625"/>
                  </a:lnTo>
                  <a:lnTo>
                    <a:pt x="630110" y="591426"/>
                  </a:lnTo>
                  <a:lnTo>
                    <a:pt x="636498" y="589026"/>
                  </a:lnTo>
                  <a:lnTo>
                    <a:pt x="640499" y="587425"/>
                  </a:lnTo>
                  <a:close/>
                </a:path>
                <a:path w="1067434" h="984250">
                  <a:moveTo>
                    <a:pt x="650887" y="908710"/>
                  </a:moveTo>
                  <a:lnTo>
                    <a:pt x="647687" y="901522"/>
                  </a:lnTo>
                  <a:lnTo>
                    <a:pt x="642086" y="903922"/>
                  </a:lnTo>
                  <a:lnTo>
                    <a:pt x="645287" y="907110"/>
                  </a:lnTo>
                  <a:lnTo>
                    <a:pt x="640499" y="912710"/>
                  </a:lnTo>
                  <a:lnTo>
                    <a:pt x="646887" y="910310"/>
                  </a:lnTo>
                  <a:lnTo>
                    <a:pt x="650887" y="908710"/>
                  </a:lnTo>
                  <a:close/>
                </a:path>
                <a:path w="1067434" h="984250">
                  <a:moveTo>
                    <a:pt x="666064" y="847966"/>
                  </a:moveTo>
                  <a:lnTo>
                    <a:pt x="664476" y="839978"/>
                  </a:lnTo>
                  <a:lnTo>
                    <a:pt x="659676" y="842378"/>
                  </a:lnTo>
                  <a:lnTo>
                    <a:pt x="651687" y="839177"/>
                  </a:lnTo>
                  <a:lnTo>
                    <a:pt x="653275" y="847178"/>
                  </a:lnTo>
                  <a:lnTo>
                    <a:pt x="658075" y="844778"/>
                  </a:lnTo>
                  <a:lnTo>
                    <a:pt x="666064" y="847966"/>
                  </a:lnTo>
                  <a:close/>
                </a:path>
                <a:path w="1067434" h="984250">
                  <a:moveTo>
                    <a:pt x="672465" y="860755"/>
                  </a:moveTo>
                  <a:lnTo>
                    <a:pt x="670864" y="855967"/>
                  </a:lnTo>
                  <a:lnTo>
                    <a:pt x="664476" y="859955"/>
                  </a:lnTo>
                  <a:lnTo>
                    <a:pt x="663676" y="863955"/>
                  </a:lnTo>
                  <a:lnTo>
                    <a:pt x="664476" y="869556"/>
                  </a:lnTo>
                  <a:lnTo>
                    <a:pt x="671664" y="865555"/>
                  </a:lnTo>
                  <a:lnTo>
                    <a:pt x="672465" y="860755"/>
                  </a:lnTo>
                  <a:close/>
                </a:path>
                <a:path w="1067434" h="984250">
                  <a:moveTo>
                    <a:pt x="674065" y="779233"/>
                  </a:moveTo>
                  <a:lnTo>
                    <a:pt x="670864" y="775246"/>
                  </a:lnTo>
                  <a:lnTo>
                    <a:pt x="667664" y="768845"/>
                  </a:lnTo>
                  <a:lnTo>
                    <a:pt x="662876" y="771245"/>
                  </a:lnTo>
                  <a:lnTo>
                    <a:pt x="666064" y="775246"/>
                  </a:lnTo>
                  <a:lnTo>
                    <a:pt x="669264" y="781634"/>
                  </a:lnTo>
                  <a:lnTo>
                    <a:pt x="674065" y="779233"/>
                  </a:lnTo>
                  <a:close/>
                </a:path>
                <a:path w="1067434" h="984250">
                  <a:moveTo>
                    <a:pt x="689241" y="968654"/>
                  </a:moveTo>
                  <a:lnTo>
                    <a:pt x="686054" y="964653"/>
                  </a:lnTo>
                  <a:lnTo>
                    <a:pt x="682853" y="958265"/>
                  </a:lnTo>
                  <a:lnTo>
                    <a:pt x="678053" y="960666"/>
                  </a:lnTo>
                  <a:lnTo>
                    <a:pt x="682053" y="963853"/>
                  </a:lnTo>
                  <a:lnTo>
                    <a:pt x="684453" y="970254"/>
                  </a:lnTo>
                  <a:lnTo>
                    <a:pt x="689241" y="968654"/>
                  </a:lnTo>
                  <a:close/>
                </a:path>
                <a:path w="1067434" h="984250">
                  <a:moveTo>
                    <a:pt x="696937" y="448208"/>
                  </a:moveTo>
                  <a:lnTo>
                    <a:pt x="692442" y="445960"/>
                  </a:lnTo>
                  <a:lnTo>
                    <a:pt x="687044" y="446417"/>
                  </a:lnTo>
                  <a:lnTo>
                    <a:pt x="691845" y="447763"/>
                  </a:lnTo>
                  <a:lnTo>
                    <a:pt x="696937" y="448208"/>
                  </a:lnTo>
                  <a:close/>
                </a:path>
                <a:path w="1067434" h="984250">
                  <a:moveTo>
                    <a:pt x="702221" y="32753"/>
                  </a:moveTo>
                  <a:lnTo>
                    <a:pt x="699630" y="24777"/>
                  </a:lnTo>
                  <a:lnTo>
                    <a:pt x="695706" y="37922"/>
                  </a:lnTo>
                  <a:lnTo>
                    <a:pt x="698741" y="38862"/>
                  </a:lnTo>
                  <a:lnTo>
                    <a:pt x="702221" y="32753"/>
                  </a:lnTo>
                  <a:close/>
                </a:path>
                <a:path w="1067434" h="984250">
                  <a:moveTo>
                    <a:pt x="703630" y="975042"/>
                  </a:moveTo>
                  <a:lnTo>
                    <a:pt x="702030" y="970254"/>
                  </a:lnTo>
                  <a:lnTo>
                    <a:pt x="695642" y="974242"/>
                  </a:lnTo>
                  <a:lnTo>
                    <a:pt x="694042" y="979043"/>
                  </a:lnTo>
                  <a:lnTo>
                    <a:pt x="695642" y="983843"/>
                  </a:lnTo>
                  <a:lnTo>
                    <a:pt x="702830" y="979843"/>
                  </a:lnTo>
                  <a:lnTo>
                    <a:pt x="703630" y="975042"/>
                  </a:lnTo>
                  <a:close/>
                </a:path>
                <a:path w="1067434" h="984250">
                  <a:moveTo>
                    <a:pt x="718845" y="731608"/>
                  </a:moveTo>
                  <a:lnTo>
                    <a:pt x="713219" y="730491"/>
                  </a:lnTo>
                  <a:lnTo>
                    <a:pt x="712101" y="737450"/>
                  </a:lnTo>
                  <a:lnTo>
                    <a:pt x="716216" y="735876"/>
                  </a:lnTo>
                  <a:lnTo>
                    <a:pt x="718845" y="731608"/>
                  </a:lnTo>
                  <a:close/>
                </a:path>
                <a:path w="1067434" h="984250">
                  <a:moveTo>
                    <a:pt x="746023" y="799871"/>
                  </a:moveTo>
                  <a:lnTo>
                    <a:pt x="741197" y="797623"/>
                  </a:lnTo>
                  <a:lnTo>
                    <a:pt x="735914" y="798068"/>
                  </a:lnTo>
                  <a:lnTo>
                    <a:pt x="740892" y="799414"/>
                  </a:lnTo>
                  <a:lnTo>
                    <a:pt x="746023" y="799871"/>
                  </a:lnTo>
                  <a:close/>
                </a:path>
                <a:path w="1067434" h="984250">
                  <a:moveTo>
                    <a:pt x="775893" y="821347"/>
                  </a:moveTo>
                  <a:lnTo>
                    <a:pt x="768362" y="820000"/>
                  </a:lnTo>
                  <a:lnTo>
                    <a:pt x="767575" y="824941"/>
                  </a:lnTo>
                  <a:lnTo>
                    <a:pt x="772858" y="824191"/>
                  </a:lnTo>
                  <a:lnTo>
                    <a:pt x="775893" y="821347"/>
                  </a:lnTo>
                  <a:close/>
                </a:path>
                <a:path w="1067434" h="984250">
                  <a:moveTo>
                    <a:pt x="809129" y="764057"/>
                  </a:moveTo>
                  <a:lnTo>
                    <a:pt x="807529" y="756056"/>
                  </a:lnTo>
                  <a:lnTo>
                    <a:pt x="802728" y="757656"/>
                  </a:lnTo>
                  <a:lnTo>
                    <a:pt x="794740" y="755269"/>
                  </a:lnTo>
                  <a:lnTo>
                    <a:pt x="796340" y="763257"/>
                  </a:lnTo>
                  <a:lnTo>
                    <a:pt x="801141" y="760857"/>
                  </a:lnTo>
                  <a:lnTo>
                    <a:pt x="809129" y="764057"/>
                  </a:lnTo>
                  <a:close/>
                </a:path>
                <a:path w="1067434" h="984250">
                  <a:moveTo>
                    <a:pt x="819061" y="784694"/>
                  </a:moveTo>
                  <a:lnTo>
                    <a:pt x="811530" y="783234"/>
                  </a:lnTo>
                  <a:lnTo>
                    <a:pt x="810742" y="788517"/>
                  </a:lnTo>
                  <a:lnTo>
                    <a:pt x="816025" y="787730"/>
                  </a:lnTo>
                  <a:lnTo>
                    <a:pt x="819061" y="784694"/>
                  </a:lnTo>
                  <a:close/>
                </a:path>
                <a:path w="1067434" h="984250">
                  <a:moveTo>
                    <a:pt x="841095" y="764857"/>
                  </a:moveTo>
                  <a:lnTo>
                    <a:pt x="837895" y="760857"/>
                  </a:lnTo>
                  <a:lnTo>
                    <a:pt x="834707" y="754468"/>
                  </a:lnTo>
                  <a:lnTo>
                    <a:pt x="829906" y="756856"/>
                  </a:lnTo>
                  <a:lnTo>
                    <a:pt x="833107" y="760056"/>
                  </a:lnTo>
                  <a:lnTo>
                    <a:pt x="836295" y="766457"/>
                  </a:lnTo>
                  <a:lnTo>
                    <a:pt x="841095" y="764857"/>
                  </a:lnTo>
                  <a:close/>
                </a:path>
                <a:path w="1067434" h="984250">
                  <a:moveTo>
                    <a:pt x="856729" y="850226"/>
                  </a:moveTo>
                  <a:lnTo>
                    <a:pt x="849083" y="848766"/>
                  </a:lnTo>
                  <a:lnTo>
                    <a:pt x="848639" y="854049"/>
                  </a:lnTo>
                  <a:lnTo>
                    <a:pt x="853884" y="853262"/>
                  </a:lnTo>
                  <a:lnTo>
                    <a:pt x="856729" y="850226"/>
                  </a:lnTo>
                  <a:close/>
                </a:path>
                <a:path w="1067434" h="984250">
                  <a:moveTo>
                    <a:pt x="893838" y="141465"/>
                  </a:moveTo>
                  <a:lnTo>
                    <a:pt x="887145" y="142824"/>
                  </a:lnTo>
                  <a:lnTo>
                    <a:pt x="880452" y="143967"/>
                  </a:lnTo>
                  <a:lnTo>
                    <a:pt x="874064" y="144043"/>
                  </a:lnTo>
                  <a:lnTo>
                    <a:pt x="868273" y="142265"/>
                  </a:lnTo>
                  <a:lnTo>
                    <a:pt x="870661" y="147853"/>
                  </a:lnTo>
                  <a:lnTo>
                    <a:pt x="866673" y="151853"/>
                  </a:lnTo>
                  <a:lnTo>
                    <a:pt x="868273" y="157454"/>
                  </a:lnTo>
                  <a:lnTo>
                    <a:pt x="873721" y="150456"/>
                  </a:lnTo>
                  <a:lnTo>
                    <a:pt x="881951" y="148856"/>
                  </a:lnTo>
                  <a:lnTo>
                    <a:pt x="889736" y="147561"/>
                  </a:lnTo>
                  <a:lnTo>
                    <a:pt x="893838" y="141465"/>
                  </a:lnTo>
                  <a:close/>
                </a:path>
                <a:path w="1067434" h="984250">
                  <a:moveTo>
                    <a:pt x="894638" y="939876"/>
                  </a:moveTo>
                  <a:lnTo>
                    <a:pt x="891451" y="932688"/>
                  </a:lnTo>
                  <a:lnTo>
                    <a:pt x="885850" y="935088"/>
                  </a:lnTo>
                  <a:lnTo>
                    <a:pt x="889050" y="938288"/>
                  </a:lnTo>
                  <a:lnTo>
                    <a:pt x="884250" y="943876"/>
                  </a:lnTo>
                  <a:lnTo>
                    <a:pt x="890651" y="941476"/>
                  </a:lnTo>
                  <a:lnTo>
                    <a:pt x="894638" y="939876"/>
                  </a:lnTo>
                  <a:close/>
                </a:path>
                <a:path w="1067434" h="984250">
                  <a:moveTo>
                    <a:pt x="992073" y="305968"/>
                  </a:moveTo>
                  <a:lnTo>
                    <a:pt x="990549" y="309295"/>
                  </a:lnTo>
                  <a:lnTo>
                    <a:pt x="987577" y="313944"/>
                  </a:lnTo>
                  <a:lnTo>
                    <a:pt x="982357" y="320090"/>
                  </a:lnTo>
                  <a:lnTo>
                    <a:pt x="980427" y="325031"/>
                  </a:lnTo>
                  <a:lnTo>
                    <a:pt x="987348" y="326085"/>
                  </a:lnTo>
                  <a:lnTo>
                    <a:pt x="989418" y="319976"/>
                  </a:lnTo>
                  <a:lnTo>
                    <a:pt x="991349" y="311391"/>
                  </a:lnTo>
                  <a:lnTo>
                    <a:pt x="992073" y="305968"/>
                  </a:lnTo>
                  <a:close/>
                </a:path>
                <a:path w="1067434" h="984250">
                  <a:moveTo>
                    <a:pt x="1008468" y="785495"/>
                  </a:moveTo>
                  <a:lnTo>
                    <a:pt x="1000937" y="784034"/>
                  </a:lnTo>
                  <a:lnTo>
                    <a:pt x="1000150" y="789317"/>
                  </a:lnTo>
                  <a:lnTo>
                    <a:pt x="1005433" y="788530"/>
                  </a:lnTo>
                  <a:lnTo>
                    <a:pt x="1008468" y="785495"/>
                  </a:lnTo>
                  <a:close/>
                </a:path>
                <a:path w="1067434" h="984250">
                  <a:moveTo>
                    <a:pt x="1018514" y="515493"/>
                  </a:moveTo>
                  <a:lnTo>
                    <a:pt x="1011529" y="517372"/>
                  </a:lnTo>
                  <a:lnTo>
                    <a:pt x="1003338" y="515493"/>
                  </a:lnTo>
                  <a:lnTo>
                    <a:pt x="996937" y="514819"/>
                  </a:lnTo>
                  <a:lnTo>
                    <a:pt x="995337" y="520293"/>
                  </a:lnTo>
                  <a:lnTo>
                    <a:pt x="1001890" y="520217"/>
                  </a:lnTo>
                  <a:lnTo>
                    <a:pt x="1009929" y="522693"/>
                  </a:lnTo>
                  <a:lnTo>
                    <a:pt x="1016469" y="522770"/>
                  </a:lnTo>
                  <a:lnTo>
                    <a:pt x="1018514" y="515493"/>
                  </a:lnTo>
                  <a:close/>
                </a:path>
                <a:path w="1067434" h="984250">
                  <a:moveTo>
                    <a:pt x="1050493" y="852766"/>
                  </a:moveTo>
                  <a:lnTo>
                    <a:pt x="1040104" y="849566"/>
                  </a:lnTo>
                  <a:lnTo>
                    <a:pt x="1038504" y="849566"/>
                  </a:lnTo>
                  <a:lnTo>
                    <a:pt x="1036421" y="851712"/>
                  </a:lnTo>
                  <a:lnTo>
                    <a:pt x="1040498" y="855370"/>
                  </a:lnTo>
                  <a:lnTo>
                    <a:pt x="1046365" y="858113"/>
                  </a:lnTo>
                  <a:lnTo>
                    <a:pt x="1049693" y="857567"/>
                  </a:lnTo>
                  <a:lnTo>
                    <a:pt x="1050493" y="852766"/>
                  </a:lnTo>
                  <a:close/>
                </a:path>
                <a:path w="1067434" h="984250">
                  <a:moveTo>
                    <a:pt x="1067371" y="259156"/>
                  </a:moveTo>
                  <a:lnTo>
                    <a:pt x="1062482" y="259753"/>
                  </a:lnTo>
                  <a:lnTo>
                    <a:pt x="1061974" y="263652"/>
                  </a:lnTo>
                  <a:lnTo>
                    <a:pt x="1059675" y="268833"/>
                  </a:lnTo>
                  <a:lnTo>
                    <a:pt x="1059776" y="272669"/>
                  </a:lnTo>
                  <a:lnTo>
                    <a:pt x="1066469" y="272542"/>
                  </a:lnTo>
                  <a:lnTo>
                    <a:pt x="1065174" y="268173"/>
                  </a:lnTo>
                  <a:lnTo>
                    <a:pt x="1066876" y="262839"/>
                  </a:lnTo>
                  <a:lnTo>
                    <a:pt x="1067371" y="2591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6974249" y="8852750"/>
              <a:ext cx="1266825" cy="998219"/>
            </a:xfrm>
            <a:custGeom>
              <a:avLst/>
              <a:gdLst/>
              <a:ahLst/>
              <a:cxnLst/>
              <a:rect l="l" t="t" r="r" b="b"/>
              <a:pathLst>
                <a:path w="1266825" h="998220">
                  <a:moveTo>
                    <a:pt x="9588" y="574636"/>
                  </a:moveTo>
                  <a:lnTo>
                    <a:pt x="8788" y="568248"/>
                  </a:lnTo>
                  <a:lnTo>
                    <a:pt x="7188" y="564248"/>
                  </a:lnTo>
                  <a:lnTo>
                    <a:pt x="0" y="566648"/>
                  </a:lnTo>
                  <a:lnTo>
                    <a:pt x="800" y="571436"/>
                  </a:lnTo>
                  <a:lnTo>
                    <a:pt x="5588" y="569836"/>
                  </a:lnTo>
                  <a:lnTo>
                    <a:pt x="9588" y="574636"/>
                  </a:lnTo>
                  <a:close/>
                </a:path>
                <a:path w="1266825" h="998220">
                  <a:moveTo>
                    <a:pt x="60731" y="576237"/>
                  </a:moveTo>
                  <a:lnTo>
                    <a:pt x="55143" y="577837"/>
                  </a:lnTo>
                  <a:lnTo>
                    <a:pt x="47942" y="573036"/>
                  </a:lnTo>
                  <a:lnTo>
                    <a:pt x="47942" y="581025"/>
                  </a:lnTo>
                  <a:lnTo>
                    <a:pt x="53543" y="580237"/>
                  </a:lnTo>
                  <a:lnTo>
                    <a:pt x="60731" y="584225"/>
                  </a:lnTo>
                  <a:lnTo>
                    <a:pt x="60731" y="576237"/>
                  </a:lnTo>
                  <a:close/>
                </a:path>
                <a:path w="1266825" h="998220">
                  <a:moveTo>
                    <a:pt x="73520" y="844778"/>
                  </a:moveTo>
                  <a:lnTo>
                    <a:pt x="62839" y="845781"/>
                  </a:lnTo>
                  <a:lnTo>
                    <a:pt x="63030" y="849871"/>
                  </a:lnTo>
                  <a:lnTo>
                    <a:pt x="68465" y="851408"/>
                  </a:lnTo>
                  <a:lnTo>
                    <a:pt x="73520" y="844778"/>
                  </a:lnTo>
                  <a:close/>
                </a:path>
                <a:path w="1266825" h="99822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19" y="585825"/>
                  </a:lnTo>
                  <a:lnTo>
                    <a:pt x="71120" y="590626"/>
                  </a:lnTo>
                  <a:lnTo>
                    <a:pt x="75920" y="588225"/>
                  </a:lnTo>
                  <a:lnTo>
                    <a:pt x="79921" y="593813"/>
                  </a:lnTo>
                  <a:close/>
                </a:path>
                <a:path w="1266825" h="998220">
                  <a:moveTo>
                    <a:pt x="80810" y="753567"/>
                  </a:moveTo>
                  <a:lnTo>
                    <a:pt x="78384" y="750227"/>
                  </a:lnTo>
                  <a:lnTo>
                    <a:pt x="75120" y="756856"/>
                  </a:lnTo>
                  <a:lnTo>
                    <a:pt x="80403" y="758545"/>
                  </a:lnTo>
                  <a:lnTo>
                    <a:pt x="80810" y="753567"/>
                  </a:lnTo>
                  <a:close/>
                </a:path>
                <a:path w="1266825" h="998220">
                  <a:moveTo>
                    <a:pt x="87909" y="479717"/>
                  </a:moveTo>
                  <a:lnTo>
                    <a:pt x="87312" y="475627"/>
                  </a:lnTo>
                  <a:lnTo>
                    <a:pt x="83413" y="472300"/>
                  </a:lnTo>
                  <a:lnTo>
                    <a:pt x="80721" y="477126"/>
                  </a:lnTo>
                  <a:lnTo>
                    <a:pt x="87909" y="479717"/>
                  </a:lnTo>
                  <a:close/>
                </a:path>
                <a:path w="1266825" h="998220">
                  <a:moveTo>
                    <a:pt x="107086" y="740879"/>
                  </a:moveTo>
                  <a:lnTo>
                    <a:pt x="103898" y="733679"/>
                  </a:lnTo>
                  <a:lnTo>
                    <a:pt x="99098" y="732078"/>
                  </a:lnTo>
                  <a:lnTo>
                    <a:pt x="93497" y="732078"/>
                  </a:lnTo>
                  <a:lnTo>
                    <a:pt x="95897" y="739279"/>
                  </a:lnTo>
                  <a:lnTo>
                    <a:pt x="100698" y="740879"/>
                  </a:lnTo>
                  <a:lnTo>
                    <a:pt x="107086" y="740879"/>
                  </a:lnTo>
                  <a:close/>
                </a:path>
                <a:path w="1266825" h="998220">
                  <a:moveTo>
                    <a:pt x="119875" y="423583"/>
                  </a:moveTo>
                  <a:lnTo>
                    <a:pt x="119075" y="420382"/>
                  </a:lnTo>
                  <a:lnTo>
                    <a:pt x="117475" y="417995"/>
                  </a:lnTo>
                  <a:lnTo>
                    <a:pt x="116674" y="415594"/>
                  </a:lnTo>
                  <a:lnTo>
                    <a:pt x="114287" y="417195"/>
                  </a:lnTo>
                  <a:lnTo>
                    <a:pt x="111086" y="417995"/>
                  </a:lnTo>
                  <a:lnTo>
                    <a:pt x="108686" y="418795"/>
                  </a:lnTo>
                  <a:lnTo>
                    <a:pt x="109486" y="421182"/>
                  </a:lnTo>
                  <a:lnTo>
                    <a:pt x="111086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75" y="424383"/>
                  </a:lnTo>
                  <a:lnTo>
                    <a:pt x="119875" y="423583"/>
                  </a:lnTo>
                  <a:close/>
                </a:path>
                <a:path w="1266825" h="998220">
                  <a:moveTo>
                    <a:pt x="154800" y="819569"/>
                  </a:moveTo>
                  <a:lnTo>
                    <a:pt x="147053" y="814400"/>
                  </a:lnTo>
                  <a:lnTo>
                    <a:pt x="146939" y="822718"/>
                  </a:lnTo>
                  <a:lnTo>
                    <a:pt x="152146" y="823391"/>
                  </a:lnTo>
                  <a:lnTo>
                    <a:pt x="154800" y="819569"/>
                  </a:lnTo>
                  <a:close/>
                </a:path>
                <a:path w="1266825" h="998220">
                  <a:moveTo>
                    <a:pt x="159042" y="717702"/>
                  </a:moveTo>
                  <a:lnTo>
                    <a:pt x="150050" y="717588"/>
                  </a:lnTo>
                  <a:lnTo>
                    <a:pt x="149453" y="722198"/>
                  </a:lnTo>
                  <a:lnTo>
                    <a:pt x="153644" y="724547"/>
                  </a:lnTo>
                  <a:lnTo>
                    <a:pt x="159042" y="717702"/>
                  </a:lnTo>
                  <a:close/>
                </a:path>
                <a:path w="1266825" h="998220">
                  <a:moveTo>
                    <a:pt x="231165" y="742975"/>
                  </a:moveTo>
                  <a:lnTo>
                    <a:pt x="227126" y="738441"/>
                  </a:lnTo>
                  <a:lnTo>
                    <a:pt x="222173" y="743267"/>
                  </a:lnTo>
                  <a:lnTo>
                    <a:pt x="230720" y="747649"/>
                  </a:lnTo>
                  <a:lnTo>
                    <a:pt x="231165" y="742975"/>
                  </a:lnTo>
                  <a:close/>
                </a:path>
                <a:path w="1266825" h="998220">
                  <a:moveTo>
                    <a:pt x="246151" y="362839"/>
                  </a:moveTo>
                  <a:lnTo>
                    <a:pt x="245351" y="356450"/>
                  </a:lnTo>
                  <a:lnTo>
                    <a:pt x="243751" y="352450"/>
                  </a:lnTo>
                  <a:lnTo>
                    <a:pt x="236562" y="354850"/>
                  </a:lnTo>
                  <a:lnTo>
                    <a:pt x="237363" y="359651"/>
                  </a:lnTo>
                  <a:lnTo>
                    <a:pt x="241350" y="357251"/>
                  </a:lnTo>
                  <a:lnTo>
                    <a:pt x="246151" y="362839"/>
                  </a:lnTo>
                  <a:close/>
                </a:path>
                <a:path w="1266825" h="998220">
                  <a:moveTo>
                    <a:pt x="284518" y="679335"/>
                  </a:moveTo>
                  <a:lnTo>
                    <a:pt x="283718" y="672934"/>
                  </a:lnTo>
                  <a:lnTo>
                    <a:pt x="282117" y="668947"/>
                  </a:lnTo>
                  <a:lnTo>
                    <a:pt x="274916" y="671347"/>
                  </a:lnTo>
                  <a:lnTo>
                    <a:pt x="275717" y="676135"/>
                  </a:lnTo>
                  <a:lnTo>
                    <a:pt x="279717" y="673735"/>
                  </a:lnTo>
                  <a:lnTo>
                    <a:pt x="284518" y="679335"/>
                  </a:lnTo>
                  <a:close/>
                </a:path>
                <a:path w="1266825" h="998220">
                  <a:moveTo>
                    <a:pt x="322872" y="179019"/>
                  </a:moveTo>
                  <a:lnTo>
                    <a:pt x="318884" y="180619"/>
                  </a:lnTo>
                  <a:lnTo>
                    <a:pt x="317284" y="177431"/>
                  </a:lnTo>
                  <a:lnTo>
                    <a:pt x="313283" y="178219"/>
                  </a:lnTo>
                  <a:lnTo>
                    <a:pt x="311416" y="183743"/>
                  </a:lnTo>
                  <a:lnTo>
                    <a:pt x="315683" y="185813"/>
                  </a:lnTo>
                  <a:lnTo>
                    <a:pt x="321157" y="184289"/>
                  </a:lnTo>
                  <a:lnTo>
                    <a:pt x="322872" y="179019"/>
                  </a:lnTo>
                  <a:close/>
                </a:path>
                <a:path w="1266825" h="998220">
                  <a:moveTo>
                    <a:pt x="323672" y="311886"/>
                  </a:moveTo>
                  <a:lnTo>
                    <a:pt x="323075" y="307797"/>
                  </a:lnTo>
                  <a:lnTo>
                    <a:pt x="319176" y="304469"/>
                  </a:lnTo>
                  <a:lnTo>
                    <a:pt x="316484" y="309295"/>
                  </a:lnTo>
                  <a:lnTo>
                    <a:pt x="323672" y="311886"/>
                  </a:lnTo>
                  <a:close/>
                </a:path>
                <a:path w="1266825" h="998220">
                  <a:moveTo>
                    <a:pt x="341655" y="430974"/>
                  </a:moveTo>
                  <a:lnTo>
                    <a:pt x="339039" y="427685"/>
                  </a:lnTo>
                  <a:lnTo>
                    <a:pt x="335661" y="433971"/>
                  </a:lnTo>
                  <a:lnTo>
                    <a:pt x="341287" y="435775"/>
                  </a:lnTo>
                  <a:lnTo>
                    <a:pt x="341655" y="430974"/>
                  </a:lnTo>
                  <a:close/>
                </a:path>
                <a:path w="1266825" h="998220">
                  <a:moveTo>
                    <a:pt x="346151" y="566039"/>
                  </a:moveTo>
                  <a:lnTo>
                    <a:pt x="343712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51" y="566039"/>
                  </a:lnTo>
                  <a:close/>
                </a:path>
                <a:path w="1266825" h="998220">
                  <a:moveTo>
                    <a:pt x="364947" y="456526"/>
                  </a:moveTo>
                  <a:lnTo>
                    <a:pt x="361238" y="460349"/>
                  </a:lnTo>
                  <a:lnTo>
                    <a:pt x="360680" y="465074"/>
                  </a:lnTo>
                  <a:lnTo>
                    <a:pt x="363334" y="460946"/>
                  </a:lnTo>
                  <a:lnTo>
                    <a:pt x="364947" y="456526"/>
                  </a:lnTo>
                  <a:close/>
                </a:path>
                <a:path w="1266825" h="998220">
                  <a:moveTo>
                    <a:pt x="366826" y="319684"/>
                  </a:moveTo>
                  <a:lnTo>
                    <a:pt x="366039" y="313296"/>
                  </a:lnTo>
                  <a:lnTo>
                    <a:pt x="364439" y="309295"/>
                  </a:lnTo>
                  <a:lnTo>
                    <a:pt x="357238" y="311696"/>
                  </a:lnTo>
                  <a:lnTo>
                    <a:pt x="358038" y="316484"/>
                  </a:lnTo>
                  <a:lnTo>
                    <a:pt x="362038" y="314096"/>
                  </a:lnTo>
                  <a:lnTo>
                    <a:pt x="366826" y="319684"/>
                  </a:lnTo>
                  <a:close/>
                </a:path>
                <a:path w="1266825" h="998220">
                  <a:moveTo>
                    <a:pt x="435660" y="177330"/>
                  </a:moveTo>
                  <a:lnTo>
                    <a:pt x="433235" y="173990"/>
                  </a:lnTo>
                  <a:lnTo>
                    <a:pt x="429971" y="180619"/>
                  </a:lnTo>
                  <a:lnTo>
                    <a:pt x="435254" y="182308"/>
                  </a:lnTo>
                  <a:lnTo>
                    <a:pt x="435660" y="177330"/>
                  </a:lnTo>
                  <a:close/>
                </a:path>
                <a:path w="1266825" h="998220">
                  <a:moveTo>
                    <a:pt x="460527" y="564146"/>
                  </a:moveTo>
                  <a:lnTo>
                    <a:pt x="458736" y="559447"/>
                  </a:lnTo>
                  <a:lnTo>
                    <a:pt x="448348" y="560247"/>
                  </a:lnTo>
                  <a:lnTo>
                    <a:pt x="457936" y="565048"/>
                  </a:lnTo>
                  <a:lnTo>
                    <a:pt x="455701" y="569341"/>
                  </a:lnTo>
                  <a:lnTo>
                    <a:pt x="458038" y="568248"/>
                  </a:lnTo>
                  <a:lnTo>
                    <a:pt x="460527" y="564146"/>
                  </a:lnTo>
                  <a:close/>
                </a:path>
                <a:path w="1266825" h="998220">
                  <a:moveTo>
                    <a:pt x="483235" y="238340"/>
                  </a:moveTo>
                  <a:lnTo>
                    <a:pt x="479526" y="242163"/>
                  </a:lnTo>
                  <a:lnTo>
                    <a:pt x="478955" y="246888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266825" h="998220">
                  <a:moveTo>
                    <a:pt x="507492" y="725690"/>
                  </a:moveTo>
                  <a:lnTo>
                    <a:pt x="503072" y="724877"/>
                  </a:lnTo>
                  <a:lnTo>
                    <a:pt x="496709" y="724585"/>
                  </a:lnTo>
                  <a:lnTo>
                    <a:pt x="491528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492" y="725690"/>
                  </a:lnTo>
                  <a:close/>
                </a:path>
                <a:path w="1266825" h="998220">
                  <a:moveTo>
                    <a:pt x="512000" y="690016"/>
                  </a:moveTo>
                  <a:lnTo>
                    <a:pt x="508292" y="693724"/>
                  </a:lnTo>
                  <a:lnTo>
                    <a:pt x="507733" y="698779"/>
                  </a:lnTo>
                  <a:lnTo>
                    <a:pt x="510387" y="694613"/>
                  </a:lnTo>
                  <a:lnTo>
                    <a:pt x="512000" y="690016"/>
                  </a:lnTo>
                  <a:close/>
                </a:path>
                <a:path w="1266825" h="998220">
                  <a:moveTo>
                    <a:pt x="518858" y="243141"/>
                  </a:moveTo>
                  <a:lnTo>
                    <a:pt x="515480" y="246951"/>
                  </a:lnTo>
                  <a:lnTo>
                    <a:pt x="514807" y="251675"/>
                  </a:lnTo>
                  <a:lnTo>
                    <a:pt x="517283" y="247561"/>
                  </a:lnTo>
                  <a:lnTo>
                    <a:pt x="518858" y="243141"/>
                  </a:lnTo>
                  <a:close/>
                </a:path>
                <a:path w="1266825" h="998220">
                  <a:moveTo>
                    <a:pt x="521881" y="730478"/>
                  </a:moveTo>
                  <a:lnTo>
                    <a:pt x="521081" y="724090"/>
                  </a:lnTo>
                  <a:lnTo>
                    <a:pt x="519480" y="720090"/>
                  </a:lnTo>
                  <a:lnTo>
                    <a:pt x="512292" y="722490"/>
                  </a:lnTo>
                  <a:lnTo>
                    <a:pt x="513092" y="727290"/>
                  </a:lnTo>
                  <a:lnTo>
                    <a:pt x="517080" y="725690"/>
                  </a:lnTo>
                  <a:lnTo>
                    <a:pt x="521881" y="730478"/>
                  </a:lnTo>
                  <a:close/>
                </a:path>
                <a:path w="1266825" h="998220">
                  <a:moveTo>
                    <a:pt x="568744" y="564426"/>
                  </a:moveTo>
                  <a:lnTo>
                    <a:pt x="565035" y="568248"/>
                  </a:lnTo>
                  <a:lnTo>
                    <a:pt x="564476" y="572960"/>
                  </a:lnTo>
                  <a:lnTo>
                    <a:pt x="567131" y="568845"/>
                  </a:lnTo>
                  <a:lnTo>
                    <a:pt x="568744" y="564426"/>
                  </a:lnTo>
                  <a:close/>
                </a:path>
                <a:path w="1266825" h="998220">
                  <a:moveTo>
                    <a:pt x="571601" y="276821"/>
                  </a:moveTo>
                  <a:lnTo>
                    <a:pt x="568236" y="280530"/>
                  </a:lnTo>
                  <a:lnTo>
                    <a:pt x="567563" y="285584"/>
                  </a:lnTo>
                  <a:lnTo>
                    <a:pt x="570026" y="281419"/>
                  </a:lnTo>
                  <a:lnTo>
                    <a:pt x="571601" y="276821"/>
                  </a:lnTo>
                  <a:close/>
                </a:path>
                <a:path w="1266825" h="998220">
                  <a:moveTo>
                    <a:pt x="594321" y="488950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09" y="493522"/>
                  </a:lnTo>
                  <a:lnTo>
                    <a:pt x="594321" y="488950"/>
                  </a:lnTo>
                  <a:close/>
                </a:path>
                <a:path w="1266825" h="998220">
                  <a:moveTo>
                    <a:pt x="601052" y="662355"/>
                  </a:moveTo>
                  <a:lnTo>
                    <a:pt x="599401" y="655358"/>
                  </a:lnTo>
                  <a:lnTo>
                    <a:pt x="591718" y="652691"/>
                  </a:lnTo>
                  <a:lnTo>
                    <a:pt x="587108" y="659155"/>
                  </a:lnTo>
                  <a:lnTo>
                    <a:pt x="586257" y="667715"/>
                  </a:lnTo>
                  <a:lnTo>
                    <a:pt x="589813" y="671347"/>
                  </a:lnTo>
                  <a:lnTo>
                    <a:pt x="590854" y="666153"/>
                  </a:lnTo>
                  <a:lnTo>
                    <a:pt x="596404" y="664552"/>
                  </a:lnTo>
                  <a:lnTo>
                    <a:pt x="601052" y="662355"/>
                  </a:lnTo>
                  <a:close/>
                </a:path>
                <a:path w="1266825" h="998220">
                  <a:moveTo>
                    <a:pt x="625462" y="152031"/>
                  </a:moveTo>
                  <a:lnTo>
                    <a:pt x="618655" y="152031"/>
                  </a:lnTo>
                  <a:lnTo>
                    <a:pt x="620179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62" y="152031"/>
                  </a:lnTo>
                  <a:close/>
                </a:path>
                <a:path w="1266825" h="998220">
                  <a:moveTo>
                    <a:pt x="632167" y="579437"/>
                  </a:moveTo>
                  <a:lnTo>
                    <a:pt x="629335" y="573430"/>
                  </a:lnTo>
                  <a:lnTo>
                    <a:pt x="623277" y="570344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79" y="574636"/>
                  </a:lnTo>
                  <a:lnTo>
                    <a:pt x="625779" y="579437"/>
                  </a:lnTo>
                  <a:lnTo>
                    <a:pt x="632167" y="579437"/>
                  </a:lnTo>
                  <a:close/>
                </a:path>
                <a:path w="1266825" h="998220">
                  <a:moveTo>
                    <a:pt x="644156" y="570941"/>
                  </a:moveTo>
                  <a:lnTo>
                    <a:pt x="643559" y="567042"/>
                  </a:lnTo>
                  <a:lnTo>
                    <a:pt x="639660" y="563753"/>
                  </a:lnTo>
                  <a:lnTo>
                    <a:pt x="636968" y="568248"/>
                  </a:lnTo>
                  <a:lnTo>
                    <a:pt x="644156" y="570941"/>
                  </a:lnTo>
                  <a:close/>
                </a:path>
                <a:path w="1266825" h="998220">
                  <a:moveTo>
                    <a:pt x="648957" y="160642"/>
                  </a:moveTo>
                  <a:lnTo>
                    <a:pt x="648157" y="154254"/>
                  </a:lnTo>
                  <a:lnTo>
                    <a:pt x="646557" y="150253"/>
                  </a:lnTo>
                  <a:lnTo>
                    <a:pt x="639368" y="152654"/>
                  </a:lnTo>
                  <a:lnTo>
                    <a:pt x="640156" y="157441"/>
                  </a:lnTo>
                  <a:lnTo>
                    <a:pt x="644956" y="155841"/>
                  </a:lnTo>
                  <a:lnTo>
                    <a:pt x="648957" y="160642"/>
                  </a:lnTo>
                  <a:close/>
                </a:path>
                <a:path w="1266825" h="998220">
                  <a:moveTo>
                    <a:pt x="661746" y="265341"/>
                  </a:moveTo>
                  <a:lnTo>
                    <a:pt x="660146" y="261340"/>
                  </a:lnTo>
                  <a:lnTo>
                    <a:pt x="655345" y="263740"/>
                  </a:lnTo>
                  <a:lnTo>
                    <a:pt x="647357" y="264541"/>
                  </a:lnTo>
                  <a:lnTo>
                    <a:pt x="648957" y="269341"/>
                  </a:lnTo>
                  <a:lnTo>
                    <a:pt x="653745" y="266941"/>
                  </a:lnTo>
                  <a:lnTo>
                    <a:pt x="661746" y="265341"/>
                  </a:lnTo>
                  <a:close/>
                </a:path>
                <a:path w="1266825" h="998220">
                  <a:moveTo>
                    <a:pt x="668235" y="173329"/>
                  </a:moveTo>
                  <a:lnTo>
                    <a:pt x="665797" y="169989"/>
                  </a:lnTo>
                  <a:lnTo>
                    <a:pt x="662533" y="176631"/>
                  </a:lnTo>
                  <a:lnTo>
                    <a:pt x="667816" y="178308"/>
                  </a:lnTo>
                  <a:lnTo>
                    <a:pt x="668235" y="173329"/>
                  </a:lnTo>
                  <a:close/>
                </a:path>
                <a:path w="1266825" h="998220">
                  <a:moveTo>
                    <a:pt x="668934" y="712101"/>
                  </a:moveTo>
                  <a:lnTo>
                    <a:pt x="667334" y="708101"/>
                  </a:lnTo>
                  <a:lnTo>
                    <a:pt x="662533" y="710501"/>
                  </a:lnTo>
                  <a:lnTo>
                    <a:pt x="654545" y="711301"/>
                  </a:lnTo>
                  <a:lnTo>
                    <a:pt x="656145" y="716102"/>
                  </a:lnTo>
                  <a:lnTo>
                    <a:pt x="660946" y="713701"/>
                  </a:lnTo>
                  <a:lnTo>
                    <a:pt x="668934" y="712101"/>
                  </a:lnTo>
                  <a:close/>
                </a:path>
                <a:path w="1266825" h="998220">
                  <a:moveTo>
                    <a:pt x="690511" y="695312"/>
                  </a:moveTo>
                  <a:lnTo>
                    <a:pt x="689711" y="691324"/>
                  </a:lnTo>
                  <a:lnTo>
                    <a:pt x="684923" y="693724"/>
                  </a:lnTo>
                  <a:lnTo>
                    <a:pt x="676922" y="694524"/>
                  </a:lnTo>
                  <a:lnTo>
                    <a:pt x="678522" y="699312"/>
                  </a:lnTo>
                  <a:lnTo>
                    <a:pt x="682523" y="696912"/>
                  </a:lnTo>
                  <a:lnTo>
                    <a:pt x="690511" y="695312"/>
                  </a:lnTo>
                  <a:close/>
                </a:path>
                <a:path w="1266825" h="998220">
                  <a:moveTo>
                    <a:pt x="695312" y="5588"/>
                  </a:moveTo>
                  <a:lnTo>
                    <a:pt x="690511" y="7188"/>
                  </a:lnTo>
                  <a:lnTo>
                    <a:pt x="688911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18" y="14185"/>
                  </a:lnTo>
                  <a:lnTo>
                    <a:pt x="675919" y="19456"/>
                  </a:lnTo>
                  <a:lnTo>
                    <a:pt x="675322" y="26377"/>
                  </a:lnTo>
                  <a:lnTo>
                    <a:pt x="681596" y="21437"/>
                  </a:lnTo>
                  <a:lnTo>
                    <a:pt x="686511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266825" h="998220">
                  <a:moveTo>
                    <a:pt x="704608" y="330365"/>
                  </a:moveTo>
                  <a:lnTo>
                    <a:pt x="700900" y="334073"/>
                  </a:lnTo>
                  <a:lnTo>
                    <a:pt x="700341" y="339128"/>
                  </a:lnTo>
                  <a:lnTo>
                    <a:pt x="702995" y="334975"/>
                  </a:lnTo>
                  <a:lnTo>
                    <a:pt x="704608" y="330365"/>
                  </a:lnTo>
                  <a:close/>
                </a:path>
                <a:path w="1266825" h="998220">
                  <a:moveTo>
                    <a:pt x="731266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77" y="573036"/>
                  </a:lnTo>
                  <a:lnTo>
                    <a:pt x="722477" y="577837"/>
                  </a:lnTo>
                  <a:lnTo>
                    <a:pt x="727278" y="575437"/>
                  </a:lnTo>
                  <a:lnTo>
                    <a:pt x="731266" y="581025"/>
                  </a:lnTo>
                  <a:close/>
                </a:path>
                <a:path w="1266825" h="998220">
                  <a:moveTo>
                    <a:pt x="739267" y="210997"/>
                  </a:moveTo>
                  <a:lnTo>
                    <a:pt x="736866" y="203796"/>
                  </a:lnTo>
                  <a:lnTo>
                    <a:pt x="732066" y="202196"/>
                  </a:lnTo>
                  <a:lnTo>
                    <a:pt x="726478" y="202196"/>
                  </a:lnTo>
                  <a:lnTo>
                    <a:pt x="728878" y="208597"/>
                  </a:lnTo>
                  <a:lnTo>
                    <a:pt x="733666" y="210197"/>
                  </a:lnTo>
                  <a:lnTo>
                    <a:pt x="739267" y="210997"/>
                  </a:lnTo>
                  <a:close/>
                </a:path>
                <a:path w="1266825" h="998220">
                  <a:moveTo>
                    <a:pt x="762990" y="87363"/>
                  </a:moveTo>
                  <a:lnTo>
                    <a:pt x="756043" y="85521"/>
                  </a:lnTo>
                  <a:lnTo>
                    <a:pt x="757643" y="87909"/>
                  </a:lnTo>
                  <a:lnTo>
                    <a:pt x="759244" y="89509"/>
                  </a:lnTo>
                  <a:lnTo>
                    <a:pt x="755243" y="91109"/>
                  </a:lnTo>
                  <a:lnTo>
                    <a:pt x="752055" y="87909"/>
                  </a:lnTo>
                  <a:lnTo>
                    <a:pt x="748855" y="81521"/>
                  </a:lnTo>
                  <a:lnTo>
                    <a:pt x="743254" y="83121"/>
                  </a:lnTo>
                  <a:lnTo>
                    <a:pt x="744855" y="85521"/>
                  </a:lnTo>
                  <a:lnTo>
                    <a:pt x="746455" y="87109"/>
                  </a:lnTo>
                  <a:lnTo>
                    <a:pt x="742454" y="88709"/>
                  </a:lnTo>
                  <a:lnTo>
                    <a:pt x="747255" y="95910"/>
                  </a:lnTo>
                  <a:lnTo>
                    <a:pt x="754697" y="94056"/>
                  </a:lnTo>
                  <a:lnTo>
                    <a:pt x="761238" y="90716"/>
                  </a:lnTo>
                  <a:lnTo>
                    <a:pt x="762990" y="87363"/>
                  </a:lnTo>
                  <a:close/>
                </a:path>
                <a:path w="1266825" h="998220">
                  <a:moveTo>
                    <a:pt x="780910" y="897115"/>
                  </a:moveTo>
                  <a:lnTo>
                    <a:pt x="780821" y="893521"/>
                  </a:lnTo>
                  <a:lnTo>
                    <a:pt x="775233" y="896721"/>
                  </a:lnTo>
                  <a:lnTo>
                    <a:pt x="772033" y="887133"/>
                  </a:lnTo>
                  <a:lnTo>
                    <a:pt x="764832" y="893521"/>
                  </a:lnTo>
                  <a:lnTo>
                    <a:pt x="768794" y="898017"/>
                  </a:lnTo>
                  <a:lnTo>
                    <a:pt x="775525" y="898918"/>
                  </a:lnTo>
                  <a:lnTo>
                    <a:pt x="780910" y="897115"/>
                  </a:lnTo>
                  <a:close/>
                </a:path>
                <a:path w="1266825" h="998220">
                  <a:moveTo>
                    <a:pt x="804799" y="667651"/>
                  </a:moveTo>
                  <a:lnTo>
                    <a:pt x="804202" y="663752"/>
                  </a:lnTo>
                  <a:lnTo>
                    <a:pt x="800303" y="660450"/>
                  </a:lnTo>
                  <a:lnTo>
                    <a:pt x="797610" y="664946"/>
                  </a:lnTo>
                  <a:lnTo>
                    <a:pt x="804799" y="667651"/>
                  </a:lnTo>
                  <a:close/>
                </a:path>
                <a:path w="1266825" h="998220">
                  <a:moveTo>
                    <a:pt x="810387" y="322084"/>
                  </a:moveTo>
                  <a:lnTo>
                    <a:pt x="807999" y="314896"/>
                  </a:lnTo>
                  <a:lnTo>
                    <a:pt x="803198" y="313296"/>
                  </a:lnTo>
                  <a:lnTo>
                    <a:pt x="797610" y="313296"/>
                  </a:lnTo>
                  <a:lnTo>
                    <a:pt x="799998" y="319684"/>
                  </a:lnTo>
                  <a:lnTo>
                    <a:pt x="804799" y="321284"/>
                  </a:lnTo>
                  <a:lnTo>
                    <a:pt x="810387" y="322084"/>
                  </a:lnTo>
                  <a:close/>
                </a:path>
                <a:path w="1266825" h="998220">
                  <a:moveTo>
                    <a:pt x="828776" y="312496"/>
                  </a:moveTo>
                  <a:lnTo>
                    <a:pt x="827976" y="306095"/>
                  </a:lnTo>
                  <a:lnTo>
                    <a:pt x="826376" y="302107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76" y="307695"/>
                  </a:lnTo>
                  <a:lnTo>
                    <a:pt x="828776" y="312496"/>
                  </a:lnTo>
                  <a:close/>
                </a:path>
                <a:path w="1266825" h="998220">
                  <a:moveTo>
                    <a:pt x="831977" y="644969"/>
                  </a:moveTo>
                  <a:lnTo>
                    <a:pt x="831176" y="640168"/>
                  </a:lnTo>
                  <a:lnTo>
                    <a:pt x="826376" y="642569"/>
                  </a:lnTo>
                  <a:lnTo>
                    <a:pt x="818388" y="643369"/>
                  </a:lnTo>
                  <a:lnTo>
                    <a:pt x="819988" y="648169"/>
                  </a:lnTo>
                  <a:lnTo>
                    <a:pt x="823976" y="646569"/>
                  </a:lnTo>
                  <a:lnTo>
                    <a:pt x="831977" y="644969"/>
                  </a:lnTo>
                  <a:close/>
                </a:path>
                <a:path w="1266825" h="998220">
                  <a:moveTo>
                    <a:pt x="847953" y="282422"/>
                  </a:moveTo>
                  <a:lnTo>
                    <a:pt x="847356" y="278523"/>
                  </a:lnTo>
                  <a:lnTo>
                    <a:pt x="843457" y="275234"/>
                  </a:lnTo>
                  <a:lnTo>
                    <a:pt x="840765" y="279730"/>
                  </a:lnTo>
                  <a:lnTo>
                    <a:pt x="847953" y="282422"/>
                  </a:lnTo>
                  <a:close/>
                </a:path>
                <a:path w="1266825" h="99822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28" y="112585"/>
                  </a:lnTo>
                  <a:lnTo>
                    <a:pt x="839063" y="116090"/>
                  </a:lnTo>
                  <a:lnTo>
                    <a:pt x="847737" y="119888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266825" h="998220">
                  <a:moveTo>
                    <a:pt x="853719" y="603237"/>
                  </a:moveTo>
                  <a:lnTo>
                    <a:pt x="850353" y="606602"/>
                  </a:lnTo>
                  <a:lnTo>
                    <a:pt x="849680" y="611771"/>
                  </a:lnTo>
                  <a:lnTo>
                    <a:pt x="852157" y="607809"/>
                  </a:lnTo>
                  <a:lnTo>
                    <a:pt x="853719" y="603237"/>
                  </a:lnTo>
                  <a:close/>
                </a:path>
                <a:path w="1266825" h="998220">
                  <a:moveTo>
                    <a:pt x="887628" y="604380"/>
                  </a:moveTo>
                  <a:lnTo>
                    <a:pt x="883920" y="608203"/>
                  </a:lnTo>
                  <a:lnTo>
                    <a:pt x="883361" y="612927"/>
                  </a:lnTo>
                  <a:lnTo>
                    <a:pt x="886015" y="608799"/>
                  </a:lnTo>
                  <a:lnTo>
                    <a:pt x="887628" y="604380"/>
                  </a:lnTo>
                  <a:close/>
                </a:path>
                <a:path w="1266825" h="998220">
                  <a:moveTo>
                    <a:pt x="904252" y="539775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75"/>
                  </a:lnTo>
                  <a:close/>
                </a:path>
                <a:path w="1266825" h="998220">
                  <a:moveTo>
                    <a:pt x="941463" y="588225"/>
                  </a:moveTo>
                  <a:lnTo>
                    <a:pt x="940663" y="583425"/>
                  </a:lnTo>
                  <a:lnTo>
                    <a:pt x="935863" y="585825"/>
                  </a:lnTo>
                  <a:lnTo>
                    <a:pt x="927874" y="586625"/>
                  </a:lnTo>
                  <a:lnTo>
                    <a:pt x="929474" y="591426"/>
                  </a:lnTo>
                  <a:lnTo>
                    <a:pt x="934275" y="589026"/>
                  </a:lnTo>
                  <a:lnTo>
                    <a:pt x="941463" y="588225"/>
                  </a:lnTo>
                  <a:close/>
                </a:path>
                <a:path w="1266825" h="998220">
                  <a:moveTo>
                    <a:pt x="954252" y="457949"/>
                  </a:moveTo>
                  <a:lnTo>
                    <a:pt x="945464" y="457949"/>
                  </a:lnTo>
                  <a:lnTo>
                    <a:pt x="946264" y="462749"/>
                  </a:lnTo>
                  <a:lnTo>
                    <a:pt x="941463" y="469938"/>
                  </a:lnTo>
                  <a:lnTo>
                    <a:pt x="950252" y="469138"/>
                  </a:lnTo>
                  <a:lnTo>
                    <a:pt x="948651" y="464350"/>
                  </a:lnTo>
                  <a:lnTo>
                    <a:pt x="954252" y="457949"/>
                  </a:lnTo>
                  <a:close/>
                </a:path>
                <a:path w="1266825" h="998220">
                  <a:moveTo>
                    <a:pt x="963041" y="902309"/>
                  </a:moveTo>
                  <a:lnTo>
                    <a:pt x="960640" y="895921"/>
                  </a:lnTo>
                  <a:lnTo>
                    <a:pt x="955675" y="895261"/>
                  </a:lnTo>
                  <a:lnTo>
                    <a:pt x="949655" y="891222"/>
                  </a:lnTo>
                  <a:lnTo>
                    <a:pt x="945134" y="889736"/>
                  </a:lnTo>
                  <a:lnTo>
                    <a:pt x="944664" y="896721"/>
                  </a:lnTo>
                  <a:lnTo>
                    <a:pt x="949452" y="894321"/>
                  </a:lnTo>
                  <a:lnTo>
                    <a:pt x="949452" y="903109"/>
                  </a:lnTo>
                  <a:lnTo>
                    <a:pt x="955052" y="897521"/>
                  </a:lnTo>
                  <a:lnTo>
                    <a:pt x="963041" y="902309"/>
                  </a:lnTo>
                  <a:close/>
                </a:path>
                <a:path w="1266825" h="998220">
                  <a:moveTo>
                    <a:pt x="963041" y="434771"/>
                  </a:moveTo>
                  <a:lnTo>
                    <a:pt x="962240" y="430771"/>
                  </a:lnTo>
                  <a:lnTo>
                    <a:pt x="957453" y="433171"/>
                  </a:lnTo>
                  <a:lnTo>
                    <a:pt x="949452" y="433971"/>
                  </a:lnTo>
                  <a:lnTo>
                    <a:pt x="951052" y="438772"/>
                  </a:lnTo>
                  <a:lnTo>
                    <a:pt x="955852" y="436372"/>
                  </a:lnTo>
                  <a:lnTo>
                    <a:pt x="963041" y="434771"/>
                  </a:lnTo>
                  <a:close/>
                </a:path>
                <a:path w="1266825" h="998220">
                  <a:moveTo>
                    <a:pt x="977938" y="523659"/>
                  </a:moveTo>
                  <a:lnTo>
                    <a:pt x="974229" y="527481"/>
                  </a:lnTo>
                  <a:lnTo>
                    <a:pt x="973670" y="532206"/>
                  </a:lnTo>
                  <a:lnTo>
                    <a:pt x="976325" y="528078"/>
                  </a:lnTo>
                  <a:lnTo>
                    <a:pt x="977938" y="523659"/>
                  </a:lnTo>
                  <a:close/>
                </a:path>
                <a:path w="1266825" h="998220">
                  <a:moveTo>
                    <a:pt x="979512" y="291693"/>
                  </a:moveTo>
                  <a:lnTo>
                    <a:pt x="974229" y="292519"/>
                  </a:lnTo>
                  <a:lnTo>
                    <a:pt x="968946" y="294830"/>
                  </a:lnTo>
                  <a:lnTo>
                    <a:pt x="963739" y="296113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194" y="299935"/>
                  </a:lnTo>
                  <a:lnTo>
                    <a:pt x="976922" y="296113"/>
                  </a:lnTo>
                  <a:lnTo>
                    <a:pt x="979512" y="291693"/>
                  </a:lnTo>
                  <a:close/>
                </a:path>
                <a:path w="1266825" h="998220">
                  <a:moveTo>
                    <a:pt x="980719" y="457847"/>
                  </a:moveTo>
                  <a:lnTo>
                    <a:pt x="978293" y="454520"/>
                  </a:lnTo>
                  <a:lnTo>
                    <a:pt x="975029" y="461149"/>
                  </a:lnTo>
                  <a:lnTo>
                    <a:pt x="980313" y="462838"/>
                  </a:lnTo>
                  <a:lnTo>
                    <a:pt x="980719" y="457847"/>
                  </a:lnTo>
                  <a:close/>
                </a:path>
                <a:path w="1266825" h="998220">
                  <a:moveTo>
                    <a:pt x="1010297" y="504507"/>
                  </a:moveTo>
                  <a:lnTo>
                    <a:pt x="1007859" y="501205"/>
                  </a:lnTo>
                  <a:lnTo>
                    <a:pt x="1004595" y="507504"/>
                  </a:lnTo>
                  <a:lnTo>
                    <a:pt x="1009878" y="509295"/>
                  </a:lnTo>
                  <a:lnTo>
                    <a:pt x="1010297" y="504507"/>
                  </a:lnTo>
                  <a:close/>
                </a:path>
                <a:path w="1266825" h="998220">
                  <a:moveTo>
                    <a:pt x="1010996" y="605002"/>
                  </a:moveTo>
                  <a:lnTo>
                    <a:pt x="1002207" y="605002"/>
                  </a:lnTo>
                  <a:lnTo>
                    <a:pt x="1003808" y="609803"/>
                  </a:lnTo>
                  <a:lnTo>
                    <a:pt x="999007" y="616191"/>
                  </a:lnTo>
                  <a:lnTo>
                    <a:pt x="1006995" y="616191"/>
                  </a:lnTo>
                  <a:lnTo>
                    <a:pt x="1005395" y="611403"/>
                  </a:lnTo>
                  <a:lnTo>
                    <a:pt x="1010996" y="605002"/>
                  </a:lnTo>
                  <a:close/>
                </a:path>
                <a:path w="1266825" h="998220">
                  <a:moveTo>
                    <a:pt x="1023886" y="288213"/>
                  </a:moveTo>
                  <a:lnTo>
                    <a:pt x="1021448" y="284734"/>
                  </a:lnTo>
                  <a:lnTo>
                    <a:pt x="1018184" y="290918"/>
                  </a:lnTo>
                  <a:lnTo>
                    <a:pt x="1023467" y="293052"/>
                  </a:lnTo>
                  <a:lnTo>
                    <a:pt x="1023886" y="288213"/>
                  </a:lnTo>
                  <a:close/>
                </a:path>
                <a:path w="1266825" h="998220">
                  <a:moveTo>
                    <a:pt x="1046619" y="767791"/>
                  </a:moveTo>
                  <a:lnTo>
                    <a:pt x="1046162" y="763257"/>
                  </a:lnTo>
                  <a:lnTo>
                    <a:pt x="1042009" y="762850"/>
                  </a:lnTo>
                  <a:lnTo>
                    <a:pt x="1036370" y="760653"/>
                  </a:lnTo>
                  <a:lnTo>
                    <a:pt x="1032217" y="760552"/>
                  </a:lnTo>
                  <a:lnTo>
                    <a:pt x="1032573" y="766445"/>
                  </a:lnTo>
                  <a:lnTo>
                    <a:pt x="1037056" y="765505"/>
                  </a:lnTo>
                  <a:lnTo>
                    <a:pt x="1042657" y="767245"/>
                  </a:lnTo>
                  <a:lnTo>
                    <a:pt x="1046619" y="767791"/>
                  </a:lnTo>
                  <a:close/>
                </a:path>
                <a:path w="1266825" h="99822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50" y="441972"/>
                  </a:lnTo>
                  <a:lnTo>
                    <a:pt x="1058633" y="443649"/>
                  </a:lnTo>
                  <a:lnTo>
                    <a:pt x="1059053" y="438670"/>
                  </a:lnTo>
                  <a:close/>
                </a:path>
                <a:path w="1266825" h="998220">
                  <a:moveTo>
                    <a:pt x="1107694" y="263740"/>
                  </a:moveTo>
                  <a:lnTo>
                    <a:pt x="1102106" y="261340"/>
                  </a:lnTo>
                  <a:lnTo>
                    <a:pt x="1096505" y="270129"/>
                  </a:lnTo>
                  <a:lnTo>
                    <a:pt x="1096505" y="271729"/>
                  </a:lnTo>
                  <a:lnTo>
                    <a:pt x="1098029" y="274421"/>
                  </a:lnTo>
                  <a:lnTo>
                    <a:pt x="1102702" y="271627"/>
                  </a:lnTo>
                  <a:lnTo>
                    <a:pt x="1107071" y="266903"/>
                  </a:lnTo>
                  <a:lnTo>
                    <a:pt x="1107694" y="263740"/>
                  </a:lnTo>
                  <a:close/>
                </a:path>
                <a:path w="1266825" h="998220">
                  <a:moveTo>
                    <a:pt x="1138872" y="998220"/>
                  </a:moveTo>
                  <a:lnTo>
                    <a:pt x="1137526" y="993368"/>
                  </a:lnTo>
                  <a:lnTo>
                    <a:pt x="1137767" y="986929"/>
                  </a:lnTo>
                  <a:lnTo>
                    <a:pt x="1136954" y="982154"/>
                  </a:lnTo>
                  <a:lnTo>
                    <a:pt x="1132471" y="982243"/>
                  </a:lnTo>
                  <a:lnTo>
                    <a:pt x="1133246" y="986980"/>
                  </a:lnTo>
                  <a:lnTo>
                    <a:pt x="1132078" y="993228"/>
                  </a:lnTo>
                  <a:lnTo>
                    <a:pt x="1132700" y="997966"/>
                  </a:lnTo>
                  <a:lnTo>
                    <a:pt x="1138872" y="998220"/>
                  </a:lnTo>
                  <a:close/>
                </a:path>
                <a:path w="1266825" h="998220">
                  <a:moveTo>
                    <a:pt x="1149743" y="968629"/>
                  </a:moveTo>
                  <a:lnTo>
                    <a:pt x="1144460" y="969454"/>
                  </a:lnTo>
                  <a:lnTo>
                    <a:pt x="1139177" y="971880"/>
                  </a:lnTo>
                  <a:lnTo>
                    <a:pt x="1133970" y="973340"/>
                  </a:lnTo>
                  <a:lnTo>
                    <a:pt x="1132217" y="974051"/>
                  </a:lnTo>
                  <a:lnTo>
                    <a:pt x="1137272" y="974242"/>
                  </a:lnTo>
                  <a:lnTo>
                    <a:pt x="1141425" y="976871"/>
                  </a:lnTo>
                  <a:lnTo>
                    <a:pt x="1147165" y="973048"/>
                  </a:lnTo>
                  <a:lnTo>
                    <a:pt x="1149743" y="968629"/>
                  </a:lnTo>
                  <a:close/>
                </a:path>
                <a:path w="1266825" h="998220">
                  <a:moveTo>
                    <a:pt x="1161249" y="431571"/>
                  </a:moveTo>
                  <a:lnTo>
                    <a:pt x="1160449" y="425183"/>
                  </a:lnTo>
                  <a:lnTo>
                    <a:pt x="1158849" y="421182"/>
                  </a:lnTo>
                  <a:lnTo>
                    <a:pt x="1151661" y="423583"/>
                  </a:lnTo>
                  <a:lnTo>
                    <a:pt x="1152448" y="428383"/>
                  </a:lnTo>
                  <a:lnTo>
                    <a:pt x="1157249" y="425983"/>
                  </a:lnTo>
                  <a:lnTo>
                    <a:pt x="1161249" y="431571"/>
                  </a:lnTo>
                  <a:close/>
                </a:path>
                <a:path w="1266825" h="998220">
                  <a:moveTo>
                    <a:pt x="1183030" y="871042"/>
                  </a:moveTo>
                  <a:lnTo>
                    <a:pt x="1181379" y="868032"/>
                  </a:lnTo>
                  <a:lnTo>
                    <a:pt x="1181227" y="872744"/>
                  </a:lnTo>
                  <a:lnTo>
                    <a:pt x="1175626" y="875944"/>
                  </a:lnTo>
                  <a:lnTo>
                    <a:pt x="1167638" y="882332"/>
                  </a:lnTo>
                  <a:lnTo>
                    <a:pt x="1176426" y="880732"/>
                  </a:lnTo>
                  <a:lnTo>
                    <a:pt x="1182573" y="876909"/>
                  </a:lnTo>
                  <a:lnTo>
                    <a:pt x="1183030" y="871042"/>
                  </a:lnTo>
                  <a:close/>
                </a:path>
                <a:path w="1266825" h="998220">
                  <a:moveTo>
                    <a:pt x="1266736" y="616191"/>
                  </a:moveTo>
                  <a:lnTo>
                    <a:pt x="1259751" y="618070"/>
                  </a:lnTo>
                  <a:lnTo>
                    <a:pt x="1251559" y="616191"/>
                  </a:lnTo>
                  <a:lnTo>
                    <a:pt x="1245158" y="615518"/>
                  </a:lnTo>
                  <a:lnTo>
                    <a:pt x="1243558" y="620991"/>
                  </a:lnTo>
                  <a:lnTo>
                    <a:pt x="1250111" y="620915"/>
                  </a:lnTo>
                  <a:lnTo>
                    <a:pt x="1258150" y="623392"/>
                  </a:lnTo>
                  <a:lnTo>
                    <a:pt x="1264691" y="623468"/>
                  </a:lnTo>
                  <a:lnTo>
                    <a:pt x="1266736" y="6161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6981081" y="8968015"/>
              <a:ext cx="1155700" cy="1002665"/>
            </a:xfrm>
            <a:custGeom>
              <a:avLst/>
              <a:gdLst/>
              <a:ahLst/>
              <a:cxnLst/>
              <a:rect l="l" t="t" r="r" b="b"/>
              <a:pathLst>
                <a:path w="1155700" h="1002665">
                  <a:moveTo>
                    <a:pt x="6743" y="652780"/>
                  </a:moveTo>
                  <a:lnTo>
                    <a:pt x="0" y="649414"/>
                  </a:lnTo>
                  <a:lnTo>
                    <a:pt x="152" y="653376"/>
                  </a:lnTo>
                  <a:lnTo>
                    <a:pt x="3606" y="657047"/>
                  </a:lnTo>
                  <a:lnTo>
                    <a:pt x="6743" y="652780"/>
                  </a:lnTo>
                  <a:close/>
                </a:path>
                <a:path w="1155700" h="1002665">
                  <a:moveTo>
                    <a:pt x="53898" y="624014"/>
                  </a:moveTo>
                  <a:lnTo>
                    <a:pt x="51511" y="616813"/>
                  </a:lnTo>
                  <a:lnTo>
                    <a:pt x="47510" y="614413"/>
                  </a:lnTo>
                  <a:lnTo>
                    <a:pt x="41910" y="614413"/>
                  </a:lnTo>
                  <a:lnTo>
                    <a:pt x="43510" y="621614"/>
                  </a:lnTo>
                  <a:lnTo>
                    <a:pt x="48310" y="624014"/>
                  </a:lnTo>
                  <a:lnTo>
                    <a:pt x="53898" y="624014"/>
                  </a:lnTo>
                  <a:close/>
                </a:path>
                <a:path w="1155700" h="1002665">
                  <a:moveTo>
                    <a:pt x="63487" y="448983"/>
                  </a:moveTo>
                  <a:lnTo>
                    <a:pt x="63131" y="442429"/>
                  </a:lnTo>
                  <a:lnTo>
                    <a:pt x="61201" y="436092"/>
                  </a:lnTo>
                  <a:lnTo>
                    <a:pt x="58216" y="433806"/>
                  </a:lnTo>
                  <a:lnTo>
                    <a:pt x="54698" y="439394"/>
                  </a:lnTo>
                  <a:lnTo>
                    <a:pt x="57099" y="438594"/>
                  </a:lnTo>
                  <a:lnTo>
                    <a:pt x="59499" y="438594"/>
                  </a:lnTo>
                  <a:lnTo>
                    <a:pt x="60299" y="441794"/>
                  </a:lnTo>
                  <a:lnTo>
                    <a:pt x="55499" y="444182"/>
                  </a:lnTo>
                  <a:lnTo>
                    <a:pt x="47510" y="444982"/>
                  </a:lnTo>
                  <a:lnTo>
                    <a:pt x="49911" y="449783"/>
                  </a:lnTo>
                  <a:lnTo>
                    <a:pt x="52298" y="448983"/>
                  </a:lnTo>
                  <a:lnTo>
                    <a:pt x="54698" y="448983"/>
                  </a:lnTo>
                  <a:lnTo>
                    <a:pt x="55499" y="452183"/>
                  </a:lnTo>
                  <a:lnTo>
                    <a:pt x="57899" y="450583"/>
                  </a:lnTo>
                  <a:lnTo>
                    <a:pt x="61099" y="449783"/>
                  </a:lnTo>
                  <a:lnTo>
                    <a:pt x="63487" y="448983"/>
                  </a:lnTo>
                  <a:close/>
                </a:path>
                <a:path w="1155700" h="1002665">
                  <a:moveTo>
                    <a:pt x="112242" y="361861"/>
                  </a:moveTo>
                  <a:lnTo>
                    <a:pt x="106654" y="359473"/>
                  </a:lnTo>
                  <a:lnTo>
                    <a:pt x="101053" y="369062"/>
                  </a:lnTo>
                  <a:lnTo>
                    <a:pt x="101053" y="369862"/>
                  </a:lnTo>
                  <a:lnTo>
                    <a:pt x="99885" y="376135"/>
                  </a:lnTo>
                  <a:lnTo>
                    <a:pt x="104851" y="372757"/>
                  </a:lnTo>
                  <a:lnTo>
                    <a:pt x="110718" y="365925"/>
                  </a:lnTo>
                  <a:lnTo>
                    <a:pt x="112242" y="361861"/>
                  </a:lnTo>
                  <a:close/>
                </a:path>
                <a:path w="1155700" h="1002665">
                  <a:moveTo>
                    <a:pt x="113042" y="740702"/>
                  </a:moveTo>
                  <a:lnTo>
                    <a:pt x="110642" y="733501"/>
                  </a:lnTo>
                  <a:lnTo>
                    <a:pt x="106654" y="731100"/>
                  </a:lnTo>
                  <a:lnTo>
                    <a:pt x="101053" y="731100"/>
                  </a:lnTo>
                  <a:lnTo>
                    <a:pt x="102654" y="738301"/>
                  </a:lnTo>
                  <a:lnTo>
                    <a:pt x="107454" y="740702"/>
                  </a:lnTo>
                  <a:lnTo>
                    <a:pt x="113042" y="740702"/>
                  </a:lnTo>
                  <a:close/>
                </a:path>
                <a:path w="1155700" h="1002665">
                  <a:moveTo>
                    <a:pt x="134620" y="834199"/>
                  </a:moveTo>
                  <a:lnTo>
                    <a:pt x="133819" y="829411"/>
                  </a:lnTo>
                  <a:lnTo>
                    <a:pt x="129032" y="831811"/>
                  </a:lnTo>
                  <a:lnTo>
                    <a:pt x="121031" y="832612"/>
                  </a:lnTo>
                  <a:lnTo>
                    <a:pt x="122631" y="837399"/>
                  </a:lnTo>
                  <a:lnTo>
                    <a:pt x="126631" y="834999"/>
                  </a:lnTo>
                  <a:lnTo>
                    <a:pt x="134620" y="834199"/>
                  </a:lnTo>
                  <a:close/>
                </a:path>
                <a:path w="1155700" h="1002665">
                  <a:moveTo>
                    <a:pt x="145008" y="919721"/>
                  </a:moveTo>
                  <a:lnTo>
                    <a:pt x="138036" y="923721"/>
                  </a:lnTo>
                  <a:lnTo>
                    <a:pt x="132321" y="928306"/>
                  </a:lnTo>
                  <a:lnTo>
                    <a:pt x="127368" y="933208"/>
                  </a:lnTo>
                  <a:lnTo>
                    <a:pt x="122631" y="938098"/>
                  </a:lnTo>
                  <a:lnTo>
                    <a:pt x="128231" y="936510"/>
                  </a:lnTo>
                  <a:lnTo>
                    <a:pt x="129032" y="943698"/>
                  </a:lnTo>
                  <a:lnTo>
                    <a:pt x="133819" y="943698"/>
                  </a:lnTo>
                  <a:lnTo>
                    <a:pt x="133553" y="936472"/>
                  </a:lnTo>
                  <a:lnTo>
                    <a:pt x="138214" y="931405"/>
                  </a:lnTo>
                  <a:lnTo>
                    <a:pt x="143484" y="926503"/>
                  </a:lnTo>
                  <a:lnTo>
                    <a:pt x="145008" y="919721"/>
                  </a:lnTo>
                  <a:close/>
                </a:path>
                <a:path w="1155700" h="1002665">
                  <a:moveTo>
                    <a:pt x="152527" y="606272"/>
                  </a:moveTo>
                  <a:lnTo>
                    <a:pt x="149606" y="610019"/>
                  </a:lnTo>
                  <a:lnTo>
                    <a:pt x="147586" y="614375"/>
                  </a:lnTo>
                  <a:lnTo>
                    <a:pt x="151409" y="611225"/>
                  </a:lnTo>
                  <a:lnTo>
                    <a:pt x="152527" y="606272"/>
                  </a:lnTo>
                  <a:close/>
                </a:path>
                <a:path w="1155700" h="1002665">
                  <a:moveTo>
                    <a:pt x="153606" y="281051"/>
                  </a:moveTo>
                  <a:lnTo>
                    <a:pt x="147840" y="276593"/>
                  </a:lnTo>
                  <a:lnTo>
                    <a:pt x="138620" y="277152"/>
                  </a:lnTo>
                  <a:lnTo>
                    <a:pt x="151879" y="283552"/>
                  </a:lnTo>
                  <a:lnTo>
                    <a:pt x="153606" y="281051"/>
                  </a:lnTo>
                  <a:close/>
                </a:path>
                <a:path w="1155700" h="1002665">
                  <a:moveTo>
                    <a:pt x="173786" y="771867"/>
                  </a:moveTo>
                  <a:lnTo>
                    <a:pt x="168503" y="769277"/>
                  </a:lnTo>
                  <a:lnTo>
                    <a:pt x="167487" y="773963"/>
                  </a:lnTo>
                  <a:lnTo>
                    <a:pt x="169621" y="777595"/>
                  </a:lnTo>
                  <a:lnTo>
                    <a:pt x="173786" y="771867"/>
                  </a:lnTo>
                  <a:close/>
                </a:path>
                <a:path w="1155700" h="1002665">
                  <a:moveTo>
                    <a:pt x="194564" y="797445"/>
                  </a:moveTo>
                  <a:lnTo>
                    <a:pt x="193763" y="791845"/>
                  </a:lnTo>
                  <a:lnTo>
                    <a:pt x="188963" y="793445"/>
                  </a:lnTo>
                  <a:lnTo>
                    <a:pt x="184975" y="787844"/>
                  </a:lnTo>
                  <a:lnTo>
                    <a:pt x="184975" y="794245"/>
                  </a:lnTo>
                  <a:lnTo>
                    <a:pt x="186575" y="798245"/>
                  </a:lnTo>
                  <a:lnTo>
                    <a:pt x="194564" y="797445"/>
                  </a:lnTo>
                  <a:close/>
                </a:path>
                <a:path w="1155700" h="1002665">
                  <a:moveTo>
                    <a:pt x="196964" y="684745"/>
                  </a:moveTo>
                  <a:lnTo>
                    <a:pt x="196164" y="679958"/>
                  </a:lnTo>
                  <a:lnTo>
                    <a:pt x="191363" y="682358"/>
                  </a:lnTo>
                  <a:lnTo>
                    <a:pt x="184175" y="683158"/>
                  </a:lnTo>
                  <a:lnTo>
                    <a:pt x="184175" y="687146"/>
                  </a:lnTo>
                  <a:lnTo>
                    <a:pt x="188963" y="685546"/>
                  </a:lnTo>
                  <a:lnTo>
                    <a:pt x="196964" y="684745"/>
                  </a:lnTo>
                  <a:close/>
                </a:path>
                <a:path w="1155700" h="1002665">
                  <a:moveTo>
                    <a:pt x="216458" y="785774"/>
                  </a:moveTo>
                  <a:lnTo>
                    <a:pt x="211645" y="790448"/>
                  </a:lnTo>
                  <a:lnTo>
                    <a:pt x="207886" y="798410"/>
                  </a:lnTo>
                  <a:lnTo>
                    <a:pt x="214541" y="799033"/>
                  </a:lnTo>
                  <a:lnTo>
                    <a:pt x="212940" y="795045"/>
                  </a:lnTo>
                  <a:lnTo>
                    <a:pt x="216458" y="785774"/>
                  </a:lnTo>
                  <a:close/>
                </a:path>
                <a:path w="1155700" h="1002665">
                  <a:moveTo>
                    <a:pt x="279603" y="671131"/>
                  </a:moveTo>
                  <a:lnTo>
                    <a:pt x="276682" y="675055"/>
                  </a:lnTo>
                  <a:lnTo>
                    <a:pt x="274662" y="679437"/>
                  </a:lnTo>
                  <a:lnTo>
                    <a:pt x="278485" y="675957"/>
                  </a:lnTo>
                  <a:lnTo>
                    <a:pt x="279603" y="671131"/>
                  </a:lnTo>
                  <a:close/>
                </a:path>
                <a:path w="1155700" h="1002665">
                  <a:moveTo>
                    <a:pt x="287274" y="774268"/>
                  </a:moveTo>
                  <a:lnTo>
                    <a:pt x="284073" y="765467"/>
                  </a:lnTo>
                  <a:lnTo>
                    <a:pt x="280073" y="760679"/>
                  </a:lnTo>
                  <a:lnTo>
                    <a:pt x="272084" y="762279"/>
                  </a:lnTo>
                  <a:lnTo>
                    <a:pt x="276085" y="768667"/>
                  </a:lnTo>
                  <a:lnTo>
                    <a:pt x="280873" y="773468"/>
                  </a:lnTo>
                  <a:lnTo>
                    <a:pt x="287274" y="774268"/>
                  </a:lnTo>
                  <a:close/>
                </a:path>
                <a:path w="1155700" h="1002665">
                  <a:moveTo>
                    <a:pt x="316839" y="155663"/>
                  </a:moveTo>
                  <a:lnTo>
                    <a:pt x="310705" y="149072"/>
                  </a:lnTo>
                  <a:lnTo>
                    <a:pt x="310946" y="141287"/>
                  </a:lnTo>
                  <a:lnTo>
                    <a:pt x="311340" y="134086"/>
                  </a:lnTo>
                  <a:lnTo>
                    <a:pt x="305650" y="129298"/>
                  </a:lnTo>
                  <a:lnTo>
                    <a:pt x="305650" y="137287"/>
                  </a:lnTo>
                  <a:lnTo>
                    <a:pt x="307251" y="146075"/>
                  </a:lnTo>
                  <a:lnTo>
                    <a:pt x="300863" y="152476"/>
                  </a:lnTo>
                  <a:lnTo>
                    <a:pt x="307251" y="151676"/>
                  </a:lnTo>
                  <a:lnTo>
                    <a:pt x="310451" y="156464"/>
                  </a:lnTo>
                  <a:lnTo>
                    <a:pt x="316839" y="155663"/>
                  </a:lnTo>
                  <a:close/>
                </a:path>
                <a:path w="1155700" h="1002665">
                  <a:moveTo>
                    <a:pt x="328358" y="709485"/>
                  </a:moveTo>
                  <a:lnTo>
                    <a:pt x="325437" y="713422"/>
                  </a:lnTo>
                  <a:lnTo>
                    <a:pt x="323405" y="717804"/>
                  </a:lnTo>
                  <a:lnTo>
                    <a:pt x="327228" y="714324"/>
                  </a:lnTo>
                  <a:lnTo>
                    <a:pt x="328358" y="709485"/>
                  </a:lnTo>
                  <a:close/>
                </a:path>
                <a:path w="1155700" h="1002665">
                  <a:moveTo>
                    <a:pt x="328714" y="295122"/>
                  </a:moveTo>
                  <a:lnTo>
                    <a:pt x="325932" y="289039"/>
                  </a:lnTo>
                  <a:lnTo>
                    <a:pt x="321805" y="285800"/>
                  </a:lnTo>
                  <a:lnTo>
                    <a:pt x="321640" y="290741"/>
                  </a:lnTo>
                  <a:lnTo>
                    <a:pt x="323037" y="296252"/>
                  </a:lnTo>
                  <a:lnTo>
                    <a:pt x="323240" y="301320"/>
                  </a:lnTo>
                  <a:lnTo>
                    <a:pt x="323430" y="303098"/>
                  </a:lnTo>
                  <a:lnTo>
                    <a:pt x="324840" y="298729"/>
                  </a:lnTo>
                  <a:lnTo>
                    <a:pt x="328714" y="295122"/>
                  </a:lnTo>
                  <a:close/>
                </a:path>
                <a:path w="1155700" h="1002665">
                  <a:moveTo>
                    <a:pt x="363524" y="717486"/>
                  </a:moveTo>
                  <a:lnTo>
                    <a:pt x="360603" y="721410"/>
                  </a:lnTo>
                  <a:lnTo>
                    <a:pt x="358571" y="725792"/>
                  </a:lnTo>
                  <a:lnTo>
                    <a:pt x="362394" y="722312"/>
                  </a:lnTo>
                  <a:lnTo>
                    <a:pt x="363524" y="717486"/>
                  </a:lnTo>
                  <a:close/>
                </a:path>
                <a:path w="1155700" h="1002665">
                  <a:moveTo>
                    <a:pt x="367753" y="872147"/>
                  </a:moveTo>
                  <a:lnTo>
                    <a:pt x="359994" y="866978"/>
                  </a:lnTo>
                  <a:lnTo>
                    <a:pt x="359892" y="875284"/>
                  </a:lnTo>
                  <a:lnTo>
                    <a:pt x="365099" y="875969"/>
                  </a:lnTo>
                  <a:lnTo>
                    <a:pt x="367753" y="872147"/>
                  </a:lnTo>
                  <a:close/>
                </a:path>
                <a:path w="1155700" h="1002665">
                  <a:moveTo>
                    <a:pt x="372960" y="851281"/>
                  </a:moveTo>
                  <a:lnTo>
                    <a:pt x="369595" y="854989"/>
                  </a:lnTo>
                  <a:lnTo>
                    <a:pt x="368909" y="860044"/>
                  </a:lnTo>
                  <a:lnTo>
                    <a:pt x="371386" y="855878"/>
                  </a:lnTo>
                  <a:lnTo>
                    <a:pt x="372960" y="851281"/>
                  </a:lnTo>
                  <a:close/>
                </a:path>
                <a:path w="1155700" h="1002665">
                  <a:moveTo>
                    <a:pt x="374383" y="840790"/>
                  </a:moveTo>
                  <a:lnTo>
                    <a:pt x="373786" y="836701"/>
                  </a:lnTo>
                  <a:lnTo>
                    <a:pt x="369887" y="833374"/>
                  </a:lnTo>
                  <a:lnTo>
                    <a:pt x="367195" y="838200"/>
                  </a:lnTo>
                  <a:lnTo>
                    <a:pt x="374383" y="840790"/>
                  </a:lnTo>
                  <a:close/>
                </a:path>
                <a:path w="1155700" h="1002665">
                  <a:moveTo>
                    <a:pt x="405549" y="787844"/>
                  </a:moveTo>
                  <a:lnTo>
                    <a:pt x="400380" y="785710"/>
                  </a:lnTo>
                  <a:lnTo>
                    <a:pt x="399554" y="790549"/>
                  </a:lnTo>
                  <a:lnTo>
                    <a:pt x="401739" y="794029"/>
                  </a:lnTo>
                  <a:lnTo>
                    <a:pt x="405549" y="787844"/>
                  </a:lnTo>
                  <a:close/>
                </a:path>
                <a:path w="1155700" h="1002665">
                  <a:moveTo>
                    <a:pt x="415150" y="839000"/>
                  </a:moveTo>
                  <a:lnTo>
                    <a:pt x="404012" y="839558"/>
                  </a:lnTo>
                  <a:lnTo>
                    <a:pt x="404050" y="843495"/>
                  </a:lnTo>
                  <a:lnTo>
                    <a:pt x="409638" y="845185"/>
                  </a:lnTo>
                  <a:lnTo>
                    <a:pt x="415150" y="839000"/>
                  </a:lnTo>
                  <a:close/>
                </a:path>
                <a:path w="1155700" h="1002665">
                  <a:moveTo>
                    <a:pt x="451904" y="1002233"/>
                  </a:moveTo>
                  <a:lnTo>
                    <a:pt x="451307" y="998143"/>
                  </a:lnTo>
                  <a:lnTo>
                    <a:pt x="447408" y="994803"/>
                  </a:lnTo>
                  <a:lnTo>
                    <a:pt x="444715" y="999642"/>
                  </a:lnTo>
                  <a:lnTo>
                    <a:pt x="451904" y="1002233"/>
                  </a:lnTo>
                  <a:close/>
                </a:path>
                <a:path w="1155700" h="1002665">
                  <a:moveTo>
                    <a:pt x="458406" y="901534"/>
                  </a:moveTo>
                  <a:lnTo>
                    <a:pt x="455968" y="898245"/>
                  </a:lnTo>
                  <a:lnTo>
                    <a:pt x="452704" y="904532"/>
                  </a:lnTo>
                  <a:lnTo>
                    <a:pt x="457987" y="906335"/>
                  </a:lnTo>
                  <a:lnTo>
                    <a:pt x="458406" y="901534"/>
                  </a:lnTo>
                  <a:close/>
                </a:path>
                <a:path w="1155700" h="1002665">
                  <a:moveTo>
                    <a:pt x="477481" y="896543"/>
                  </a:moveTo>
                  <a:lnTo>
                    <a:pt x="476681" y="891743"/>
                  </a:lnTo>
                  <a:lnTo>
                    <a:pt x="471893" y="894143"/>
                  </a:lnTo>
                  <a:lnTo>
                    <a:pt x="463892" y="894943"/>
                  </a:lnTo>
                  <a:lnTo>
                    <a:pt x="465493" y="899744"/>
                  </a:lnTo>
                  <a:lnTo>
                    <a:pt x="469493" y="897343"/>
                  </a:lnTo>
                  <a:lnTo>
                    <a:pt x="477481" y="896543"/>
                  </a:lnTo>
                  <a:close/>
                </a:path>
                <a:path w="1155700" h="1002665">
                  <a:moveTo>
                    <a:pt x="479082" y="835799"/>
                  </a:moveTo>
                  <a:lnTo>
                    <a:pt x="478282" y="829411"/>
                  </a:lnTo>
                  <a:lnTo>
                    <a:pt x="476681" y="825411"/>
                  </a:lnTo>
                  <a:lnTo>
                    <a:pt x="469493" y="827811"/>
                  </a:lnTo>
                  <a:lnTo>
                    <a:pt x="470293" y="832612"/>
                  </a:lnTo>
                  <a:lnTo>
                    <a:pt x="474281" y="830211"/>
                  </a:lnTo>
                  <a:lnTo>
                    <a:pt x="479082" y="835799"/>
                  </a:lnTo>
                  <a:close/>
                </a:path>
                <a:path w="1155700" h="1002665">
                  <a:moveTo>
                    <a:pt x="483082" y="3822"/>
                  </a:moveTo>
                  <a:lnTo>
                    <a:pt x="478129" y="3937"/>
                  </a:lnTo>
                  <a:lnTo>
                    <a:pt x="472884" y="1219"/>
                  </a:lnTo>
                  <a:lnTo>
                    <a:pt x="469138" y="0"/>
                  </a:lnTo>
                  <a:lnTo>
                    <a:pt x="468693" y="4622"/>
                  </a:lnTo>
                  <a:lnTo>
                    <a:pt x="472846" y="5499"/>
                  </a:lnTo>
                  <a:lnTo>
                    <a:pt x="477977" y="8712"/>
                  </a:lnTo>
                  <a:lnTo>
                    <a:pt x="482066" y="9677"/>
                  </a:lnTo>
                  <a:lnTo>
                    <a:pt x="483082" y="3822"/>
                  </a:lnTo>
                  <a:close/>
                </a:path>
                <a:path w="1155700" h="1002665">
                  <a:moveTo>
                    <a:pt x="492671" y="664768"/>
                  </a:moveTo>
                  <a:lnTo>
                    <a:pt x="491871" y="659180"/>
                  </a:lnTo>
                  <a:lnTo>
                    <a:pt x="487070" y="660768"/>
                  </a:lnTo>
                  <a:lnTo>
                    <a:pt x="483082" y="655180"/>
                  </a:lnTo>
                  <a:lnTo>
                    <a:pt x="483082" y="661568"/>
                  </a:lnTo>
                  <a:lnTo>
                    <a:pt x="484670" y="665568"/>
                  </a:lnTo>
                  <a:lnTo>
                    <a:pt x="492671" y="664768"/>
                  </a:lnTo>
                  <a:close/>
                </a:path>
                <a:path w="1155700" h="1002665">
                  <a:moveTo>
                    <a:pt x="494271" y="866978"/>
                  </a:moveTo>
                  <a:lnTo>
                    <a:pt x="493204" y="860691"/>
                  </a:lnTo>
                  <a:lnTo>
                    <a:pt x="492963" y="856284"/>
                  </a:lnTo>
                  <a:lnTo>
                    <a:pt x="490778" y="853821"/>
                  </a:lnTo>
                  <a:lnTo>
                    <a:pt x="483882" y="853389"/>
                  </a:lnTo>
                  <a:lnTo>
                    <a:pt x="487070" y="858977"/>
                  </a:lnTo>
                  <a:lnTo>
                    <a:pt x="488670" y="868565"/>
                  </a:lnTo>
                  <a:lnTo>
                    <a:pt x="494271" y="866978"/>
                  </a:lnTo>
                  <a:close/>
                </a:path>
                <a:path w="1155700" h="1002665">
                  <a:moveTo>
                    <a:pt x="500164" y="817219"/>
                  </a:moveTo>
                  <a:lnTo>
                    <a:pt x="499656" y="814819"/>
                  </a:lnTo>
                  <a:lnTo>
                    <a:pt x="495858" y="811530"/>
                  </a:lnTo>
                  <a:lnTo>
                    <a:pt x="490270" y="811822"/>
                  </a:lnTo>
                  <a:lnTo>
                    <a:pt x="488670" y="821423"/>
                  </a:lnTo>
                  <a:lnTo>
                    <a:pt x="495858" y="814222"/>
                  </a:lnTo>
                  <a:lnTo>
                    <a:pt x="500164" y="817219"/>
                  </a:lnTo>
                  <a:close/>
                </a:path>
                <a:path w="1155700" h="1002665">
                  <a:moveTo>
                    <a:pt x="504075" y="510489"/>
                  </a:moveTo>
                  <a:lnTo>
                    <a:pt x="500964" y="514413"/>
                  </a:lnTo>
                  <a:lnTo>
                    <a:pt x="498894" y="518795"/>
                  </a:lnTo>
                  <a:lnTo>
                    <a:pt x="503059" y="515315"/>
                  </a:lnTo>
                  <a:lnTo>
                    <a:pt x="504075" y="510489"/>
                  </a:lnTo>
                  <a:close/>
                </a:path>
                <a:path w="1155700" h="1002665">
                  <a:moveTo>
                    <a:pt x="515048" y="676148"/>
                  </a:moveTo>
                  <a:lnTo>
                    <a:pt x="514451" y="672058"/>
                  </a:lnTo>
                  <a:lnTo>
                    <a:pt x="510552" y="668731"/>
                  </a:lnTo>
                  <a:lnTo>
                    <a:pt x="507847" y="673557"/>
                  </a:lnTo>
                  <a:lnTo>
                    <a:pt x="515048" y="676148"/>
                  </a:lnTo>
                  <a:close/>
                </a:path>
                <a:path w="1155700" h="1002665">
                  <a:moveTo>
                    <a:pt x="523036" y="86931"/>
                  </a:moveTo>
                  <a:lnTo>
                    <a:pt x="516470" y="83566"/>
                  </a:lnTo>
                  <a:lnTo>
                    <a:pt x="507657" y="79743"/>
                  </a:lnTo>
                  <a:lnTo>
                    <a:pt x="502132" y="77724"/>
                  </a:lnTo>
                  <a:lnTo>
                    <a:pt x="505460" y="79743"/>
                  </a:lnTo>
                  <a:lnTo>
                    <a:pt x="510006" y="83337"/>
                  </a:lnTo>
                  <a:lnTo>
                    <a:pt x="515442" y="89331"/>
                  </a:lnTo>
                  <a:lnTo>
                    <a:pt x="520293" y="92329"/>
                  </a:lnTo>
                  <a:lnTo>
                    <a:pt x="523036" y="86931"/>
                  </a:lnTo>
                  <a:close/>
                </a:path>
                <a:path w="1155700" h="1002665">
                  <a:moveTo>
                    <a:pt x="523875" y="794880"/>
                  </a:moveTo>
                  <a:lnTo>
                    <a:pt x="519938" y="792340"/>
                  </a:lnTo>
                  <a:lnTo>
                    <a:pt x="514362" y="793559"/>
                  </a:lnTo>
                  <a:lnTo>
                    <a:pt x="511848" y="799033"/>
                  </a:lnTo>
                  <a:lnTo>
                    <a:pt x="515848" y="797445"/>
                  </a:lnTo>
                  <a:lnTo>
                    <a:pt x="517448" y="800633"/>
                  </a:lnTo>
                  <a:lnTo>
                    <a:pt x="521436" y="800633"/>
                  </a:lnTo>
                  <a:lnTo>
                    <a:pt x="523875" y="794880"/>
                  </a:lnTo>
                  <a:close/>
                </a:path>
                <a:path w="1155700" h="1002665">
                  <a:moveTo>
                    <a:pt x="525437" y="543293"/>
                  </a:moveTo>
                  <a:lnTo>
                    <a:pt x="520268" y="541159"/>
                  </a:lnTo>
                  <a:lnTo>
                    <a:pt x="519442" y="545985"/>
                  </a:lnTo>
                  <a:lnTo>
                    <a:pt x="521614" y="549465"/>
                  </a:lnTo>
                  <a:lnTo>
                    <a:pt x="525437" y="543293"/>
                  </a:lnTo>
                  <a:close/>
                </a:path>
                <a:path w="1155700" h="1002665">
                  <a:moveTo>
                    <a:pt x="531825" y="669569"/>
                  </a:moveTo>
                  <a:lnTo>
                    <a:pt x="525081" y="666648"/>
                  </a:lnTo>
                  <a:lnTo>
                    <a:pt x="525233" y="670763"/>
                  </a:lnTo>
                  <a:lnTo>
                    <a:pt x="528688" y="674281"/>
                  </a:lnTo>
                  <a:lnTo>
                    <a:pt x="531825" y="669569"/>
                  </a:lnTo>
                  <a:close/>
                </a:path>
                <a:path w="1155700" h="1002665">
                  <a:moveTo>
                    <a:pt x="542213" y="788644"/>
                  </a:moveTo>
                  <a:lnTo>
                    <a:pt x="531431" y="789546"/>
                  </a:lnTo>
                  <a:lnTo>
                    <a:pt x="531431" y="793445"/>
                  </a:lnTo>
                  <a:lnTo>
                    <a:pt x="536829" y="794943"/>
                  </a:lnTo>
                  <a:lnTo>
                    <a:pt x="542213" y="788644"/>
                  </a:lnTo>
                  <a:close/>
                </a:path>
                <a:path w="1155700" h="1002665">
                  <a:moveTo>
                    <a:pt x="570992" y="707923"/>
                  </a:moveTo>
                  <a:lnTo>
                    <a:pt x="568591" y="700735"/>
                  </a:lnTo>
                  <a:lnTo>
                    <a:pt x="563003" y="700735"/>
                  </a:lnTo>
                  <a:lnTo>
                    <a:pt x="555002" y="704735"/>
                  </a:lnTo>
                  <a:lnTo>
                    <a:pt x="555802" y="707123"/>
                  </a:lnTo>
                  <a:lnTo>
                    <a:pt x="557403" y="710323"/>
                  </a:lnTo>
                  <a:lnTo>
                    <a:pt x="558203" y="712724"/>
                  </a:lnTo>
                  <a:lnTo>
                    <a:pt x="563003" y="711123"/>
                  </a:lnTo>
                  <a:lnTo>
                    <a:pt x="570992" y="707923"/>
                  </a:lnTo>
                  <a:close/>
                </a:path>
                <a:path w="1155700" h="1002665">
                  <a:moveTo>
                    <a:pt x="589368" y="705535"/>
                  </a:moveTo>
                  <a:lnTo>
                    <a:pt x="586181" y="696734"/>
                  </a:lnTo>
                  <a:lnTo>
                    <a:pt x="582180" y="691946"/>
                  </a:lnTo>
                  <a:lnTo>
                    <a:pt x="574192" y="693547"/>
                  </a:lnTo>
                  <a:lnTo>
                    <a:pt x="577380" y="700735"/>
                  </a:lnTo>
                  <a:lnTo>
                    <a:pt x="582180" y="705535"/>
                  </a:lnTo>
                  <a:lnTo>
                    <a:pt x="589368" y="705535"/>
                  </a:lnTo>
                  <a:close/>
                </a:path>
                <a:path w="1155700" h="1002665">
                  <a:moveTo>
                    <a:pt x="616546" y="632002"/>
                  </a:moveTo>
                  <a:lnTo>
                    <a:pt x="615746" y="626402"/>
                  </a:lnTo>
                  <a:lnTo>
                    <a:pt x="611746" y="628002"/>
                  </a:lnTo>
                  <a:lnTo>
                    <a:pt x="607758" y="622414"/>
                  </a:lnTo>
                  <a:lnTo>
                    <a:pt x="606958" y="628802"/>
                  </a:lnTo>
                  <a:lnTo>
                    <a:pt x="608558" y="632802"/>
                  </a:lnTo>
                  <a:lnTo>
                    <a:pt x="616546" y="632002"/>
                  </a:lnTo>
                  <a:close/>
                </a:path>
                <a:path w="1155700" h="1002665">
                  <a:moveTo>
                    <a:pt x="638124" y="719112"/>
                  </a:moveTo>
                  <a:lnTo>
                    <a:pt x="632383" y="716902"/>
                  </a:lnTo>
                  <a:lnTo>
                    <a:pt x="631736" y="711619"/>
                  </a:lnTo>
                  <a:lnTo>
                    <a:pt x="630478" y="707085"/>
                  </a:lnTo>
                  <a:lnTo>
                    <a:pt x="622935" y="707123"/>
                  </a:lnTo>
                  <a:lnTo>
                    <a:pt x="618909" y="713384"/>
                  </a:lnTo>
                  <a:lnTo>
                    <a:pt x="624840" y="718820"/>
                  </a:lnTo>
                  <a:lnTo>
                    <a:pt x="633615" y="721398"/>
                  </a:lnTo>
                  <a:lnTo>
                    <a:pt x="638124" y="719112"/>
                  </a:lnTo>
                  <a:close/>
                </a:path>
                <a:path w="1155700" h="1002665">
                  <a:moveTo>
                    <a:pt x="657301" y="650379"/>
                  </a:moveTo>
                  <a:lnTo>
                    <a:pt x="651713" y="651979"/>
                  </a:lnTo>
                  <a:lnTo>
                    <a:pt x="644512" y="647192"/>
                  </a:lnTo>
                  <a:lnTo>
                    <a:pt x="644512" y="655180"/>
                  </a:lnTo>
                  <a:lnTo>
                    <a:pt x="649312" y="654380"/>
                  </a:lnTo>
                  <a:lnTo>
                    <a:pt x="656501" y="658380"/>
                  </a:lnTo>
                  <a:lnTo>
                    <a:pt x="657301" y="650379"/>
                  </a:lnTo>
                  <a:close/>
                </a:path>
                <a:path w="1155700" h="1002665">
                  <a:moveTo>
                    <a:pt x="737336" y="104025"/>
                  </a:moveTo>
                  <a:lnTo>
                    <a:pt x="730034" y="100520"/>
                  </a:lnTo>
                  <a:lnTo>
                    <a:pt x="730707" y="107162"/>
                  </a:lnTo>
                  <a:lnTo>
                    <a:pt x="727036" y="114109"/>
                  </a:lnTo>
                  <a:lnTo>
                    <a:pt x="724865" y="119849"/>
                  </a:lnTo>
                  <a:lnTo>
                    <a:pt x="730034" y="122897"/>
                  </a:lnTo>
                  <a:lnTo>
                    <a:pt x="731266" y="116713"/>
                  </a:lnTo>
                  <a:lnTo>
                    <a:pt x="735723" y="109918"/>
                  </a:lnTo>
                  <a:lnTo>
                    <a:pt x="737336" y="104025"/>
                  </a:lnTo>
                  <a:close/>
                </a:path>
                <a:path w="1155700" h="1002665">
                  <a:moveTo>
                    <a:pt x="746810" y="715924"/>
                  </a:moveTo>
                  <a:lnTo>
                    <a:pt x="745223" y="711923"/>
                  </a:lnTo>
                  <a:lnTo>
                    <a:pt x="738822" y="714324"/>
                  </a:lnTo>
                  <a:lnTo>
                    <a:pt x="729234" y="715924"/>
                  </a:lnTo>
                  <a:lnTo>
                    <a:pt x="730034" y="721512"/>
                  </a:lnTo>
                  <a:lnTo>
                    <a:pt x="734085" y="722757"/>
                  </a:lnTo>
                  <a:lnTo>
                    <a:pt x="739025" y="726008"/>
                  </a:lnTo>
                  <a:lnTo>
                    <a:pt x="743064" y="727024"/>
                  </a:lnTo>
                  <a:lnTo>
                    <a:pt x="744423" y="721512"/>
                  </a:lnTo>
                  <a:lnTo>
                    <a:pt x="742022" y="722312"/>
                  </a:lnTo>
                  <a:lnTo>
                    <a:pt x="739622" y="722312"/>
                  </a:lnTo>
                  <a:lnTo>
                    <a:pt x="738822" y="719112"/>
                  </a:lnTo>
                  <a:lnTo>
                    <a:pt x="741222" y="716724"/>
                  </a:lnTo>
                  <a:lnTo>
                    <a:pt x="746810" y="715924"/>
                  </a:lnTo>
                  <a:close/>
                </a:path>
                <a:path w="1155700" h="1002665">
                  <a:moveTo>
                    <a:pt x="747610" y="614603"/>
                  </a:moveTo>
                  <a:lnTo>
                    <a:pt x="747014" y="610527"/>
                  </a:lnTo>
                  <a:lnTo>
                    <a:pt x="743115" y="607187"/>
                  </a:lnTo>
                  <a:lnTo>
                    <a:pt x="740422" y="612025"/>
                  </a:lnTo>
                  <a:lnTo>
                    <a:pt x="747610" y="614603"/>
                  </a:lnTo>
                  <a:close/>
                </a:path>
                <a:path w="1155700" h="1002665">
                  <a:moveTo>
                    <a:pt x="750011" y="579259"/>
                  </a:moveTo>
                  <a:lnTo>
                    <a:pt x="749211" y="576059"/>
                  </a:lnTo>
                  <a:lnTo>
                    <a:pt x="747610" y="571258"/>
                  </a:lnTo>
                  <a:lnTo>
                    <a:pt x="744423" y="572058"/>
                  </a:lnTo>
                  <a:lnTo>
                    <a:pt x="742022" y="572858"/>
                  </a:lnTo>
                  <a:lnTo>
                    <a:pt x="738822" y="573659"/>
                  </a:lnTo>
                  <a:lnTo>
                    <a:pt x="739622" y="576059"/>
                  </a:lnTo>
                  <a:lnTo>
                    <a:pt x="740422" y="579259"/>
                  </a:lnTo>
                  <a:lnTo>
                    <a:pt x="741222" y="581647"/>
                  </a:lnTo>
                  <a:lnTo>
                    <a:pt x="744423" y="580847"/>
                  </a:lnTo>
                  <a:lnTo>
                    <a:pt x="746810" y="580047"/>
                  </a:lnTo>
                  <a:lnTo>
                    <a:pt x="750011" y="579259"/>
                  </a:lnTo>
                  <a:close/>
                </a:path>
                <a:path w="1155700" h="1002665">
                  <a:moveTo>
                    <a:pt x="783577" y="523303"/>
                  </a:moveTo>
                  <a:lnTo>
                    <a:pt x="776947" y="519938"/>
                  </a:lnTo>
                  <a:lnTo>
                    <a:pt x="777290" y="523913"/>
                  </a:lnTo>
                  <a:lnTo>
                    <a:pt x="780770" y="527583"/>
                  </a:lnTo>
                  <a:lnTo>
                    <a:pt x="783577" y="523303"/>
                  </a:lnTo>
                  <a:close/>
                </a:path>
                <a:path w="1155700" h="1002665">
                  <a:moveTo>
                    <a:pt x="805192" y="612990"/>
                  </a:moveTo>
                  <a:lnTo>
                    <a:pt x="798830" y="612990"/>
                  </a:lnTo>
                  <a:lnTo>
                    <a:pt x="800366" y="616813"/>
                  </a:lnTo>
                  <a:lnTo>
                    <a:pt x="797979" y="626529"/>
                  </a:lnTo>
                  <a:lnTo>
                    <a:pt x="802259" y="621411"/>
                  </a:lnTo>
                  <a:lnTo>
                    <a:pt x="805192" y="612990"/>
                  </a:lnTo>
                  <a:close/>
                </a:path>
                <a:path w="1155700" h="1002665">
                  <a:moveTo>
                    <a:pt x="806754" y="650684"/>
                  </a:moveTo>
                  <a:lnTo>
                    <a:pt x="806157" y="646785"/>
                  </a:lnTo>
                  <a:lnTo>
                    <a:pt x="802259" y="643496"/>
                  </a:lnTo>
                  <a:lnTo>
                    <a:pt x="799566" y="647992"/>
                  </a:lnTo>
                  <a:lnTo>
                    <a:pt x="806754" y="650684"/>
                  </a:lnTo>
                  <a:close/>
                </a:path>
                <a:path w="1155700" h="1002665">
                  <a:moveTo>
                    <a:pt x="824344" y="670661"/>
                  </a:moveTo>
                  <a:lnTo>
                    <a:pt x="823734" y="666762"/>
                  </a:lnTo>
                  <a:lnTo>
                    <a:pt x="819848" y="663473"/>
                  </a:lnTo>
                  <a:lnTo>
                    <a:pt x="817143" y="667969"/>
                  </a:lnTo>
                  <a:lnTo>
                    <a:pt x="824344" y="670661"/>
                  </a:lnTo>
                  <a:close/>
                </a:path>
                <a:path w="1155700" h="1002665">
                  <a:moveTo>
                    <a:pt x="826731" y="422605"/>
                  </a:moveTo>
                  <a:lnTo>
                    <a:pt x="821944" y="423405"/>
                  </a:lnTo>
                  <a:lnTo>
                    <a:pt x="815543" y="417817"/>
                  </a:lnTo>
                  <a:lnTo>
                    <a:pt x="813955" y="425805"/>
                  </a:lnTo>
                  <a:lnTo>
                    <a:pt x="818743" y="425005"/>
                  </a:lnTo>
                  <a:lnTo>
                    <a:pt x="825944" y="430593"/>
                  </a:lnTo>
                  <a:lnTo>
                    <a:pt x="826731" y="422605"/>
                  </a:lnTo>
                  <a:close/>
                </a:path>
                <a:path w="1155700" h="1002665">
                  <a:moveTo>
                    <a:pt x="841971" y="331012"/>
                  </a:moveTo>
                  <a:lnTo>
                    <a:pt x="837133" y="330695"/>
                  </a:lnTo>
                  <a:lnTo>
                    <a:pt x="836129" y="334606"/>
                  </a:lnTo>
                  <a:lnTo>
                    <a:pt x="832726" y="339191"/>
                  </a:lnTo>
                  <a:lnTo>
                    <a:pt x="831735" y="342722"/>
                  </a:lnTo>
                  <a:lnTo>
                    <a:pt x="837920" y="343484"/>
                  </a:lnTo>
                  <a:lnTo>
                    <a:pt x="837577" y="339128"/>
                  </a:lnTo>
                  <a:lnTo>
                    <a:pt x="840524" y="334391"/>
                  </a:lnTo>
                  <a:lnTo>
                    <a:pt x="841971" y="331012"/>
                  </a:lnTo>
                  <a:close/>
                </a:path>
                <a:path w="1155700" h="1002665">
                  <a:moveTo>
                    <a:pt x="869442" y="822401"/>
                  </a:moveTo>
                  <a:lnTo>
                    <a:pt x="868692" y="818324"/>
                  </a:lnTo>
                  <a:lnTo>
                    <a:pt x="864946" y="814984"/>
                  </a:lnTo>
                  <a:lnTo>
                    <a:pt x="862698" y="819823"/>
                  </a:lnTo>
                  <a:lnTo>
                    <a:pt x="869442" y="822401"/>
                  </a:lnTo>
                  <a:close/>
                </a:path>
                <a:path w="1155700" h="1002665">
                  <a:moveTo>
                    <a:pt x="873887" y="441794"/>
                  </a:moveTo>
                  <a:lnTo>
                    <a:pt x="873086" y="436194"/>
                  </a:lnTo>
                  <a:lnTo>
                    <a:pt x="868299" y="437794"/>
                  </a:lnTo>
                  <a:lnTo>
                    <a:pt x="864298" y="432193"/>
                  </a:lnTo>
                  <a:lnTo>
                    <a:pt x="864298" y="438594"/>
                  </a:lnTo>
                  <a:lnTo>
                    <a:pt x="865898" y="442582"/>
                  </a:lnTo>
                  <a:lnTo>
                    <a:pt x="873887" y="441794"/>
                  </a:lnTo>
                  <a:close/>
                </a:path>
                <a:path w="1155700" h="1002665">
                  <a:moveTo>
                    <a:pt x="905459" y="565073"/>
                  </a:moveTo>
                  <a:lnTo>
                    <a:pt x="902843" y="561771"/>
                  </a:lnTo>
                  <a:lnTo>
                    <a:pt x="899464" y="568071"/>
                  </a:lnTo>
                  <a:lnTo>
                    <a:pt x="905090" y="569861"/>
                  </a:lnTo>
                  <a:lnTo>
                    <a:pt x="905459" y="565073"/>
                  </a:lnTo>
                  <a:close/>
                </a:path>
                <a:path w="1155700" h="1002665">
                  <a:moveTo>
                    <a:pt x="921740" y="603326"/>
                  </a:moveTo>
                  <a:lnTo>
                    <a:pt x="920927" y="598195"/>
                  </a:lnTo>
                  <a:lnTo>
                    <a:pt x="917054" y="597636"/>
                  </a:lnTo>
                  <a:lnTo>
                    <a:pt x="918641" y="603224"/>
                  </a:lnTo>
                  <a:lnTo>
                    <a:pt x="907453" y="604024"/>
                  </a:lnTo>
                  <a:lnTo>
                    <a:pt x="913853" y="612025"/>
                  </a:lnTo>
                  <a:lnTo>
                    <a:pt x="919403" y="609206"/>
                  </a:lnTo>
                  <a:lnTo>
                    <a:pt x="921740" y="603326"/>
                  </a:lnTo>
                  <a:close/>
                </a:path>
                <a:path w="1155700" h="1002665">
                  <a:moveTo>
                    <a:pt x="930630" y="691146"/>
                  </a:moveTo>
                  <a:lnTo>
                    <a:pt x="929830" y="684745"/>
                  </a:lnTo>
                  <a:lnTo>
                    <a:pt x="928243" y="680758"/>
                  </a:lnTo>
                  <a:lnTo>
                    <a:pt x="921042" y="683158"/>
                  </a:lnTo>
                  <a:lnTo>
                    <a:pt x="921842" y="687946"/>
                  </a:lnTo>
                  <a:lnTo>
                    <a:pt x="925842" y="686346"/>
                  </a:lnTo>
                  <a:lnTo>
                    <a:pt x="930630" y="691146"/>
                  </a:lnTo>
                  <a:close/>
                </a:path>
                <a:path w="1155700" h="1002665">
                  <a:moveTo>
                    <a:pt x="944219" y="551281"/>
                  </a:moveTo>
                  <a:lnTo>
                    <a:pt x="935431" y="551281"/>
                  </a:lnTo>
                  <a:lnTo>
                    <a:pt x="937031" y="556082"/>
                  </a:lnTo>
                  <a:lnTo>
                    <a:pt x="931430" y="562470"/>
                  </a:lnTo>
                  <a:lnTo>
                    <a:pt x="940231" y="562470"/>
                  </a:lnTo>
                  <a:lnTo>
                    <a:pt x="938631" y="557669"/>
                  </a:lnTo>
                  <a:lnTo>
                    <a:pt x="944219" y="551281"/>
                  </a:lnTo>
                  <a:close/>
                </a:path>
                <a:path w="1155700" h="1002665">
                  <a:moveTo>
                    <a:pt x="965796" y="436194"/>
                  </a:moveTo>
                  <a:lnTo>
                    <a:pt x="958608" y="436994"/>
                  </a:lnTo>
                  <a:lnTo>
                    <a:pt x="956868" y="441147"/>
                  </a:lnTo>
                  <a:lnTo>
                    <a:pt x="951318" y="445681"/>
                  </a:lnTo>
                  <a:lnTo>
                    <a:pt x="948601" y="449465"/>
                  </a:lnTo>
                  <a:lnTo>
                    <a:pt x="955408" y="451383"/>
                  </a:lnTo>
                  <a:lnTo>
                    <a:pt x="953808" y="446582"/>
                  </a:lnTo>
                  <a:lnTo>
                    <a:pt x="963396" y="448183"/>
                  </a:lnTo>
                  <a:lnTo>
                    <a:pt x="959408" y="442582"/>
                  </a:lnTo>
                  <a:lnTo>
                    <a:pt x="965796" y="436194"/>
                  </a:lnTo>
                  <a:close/>
                </a:path>
                <a:path w="1155700" h="1002665">
                  <a:moveTo>
                    <a:pt x="967752" y="522693"/>
                  </a:moveTo>
                  <a:lnTo>
                    <a:pt x="967003" y="518617"/>
                  </a:lnTo>
                  <a:lnTo>
                    <a:pt x="963256" y="515277"/>
                  </a:lnTo>
                  <a:lnTo>
                    <a:pt x="961009" y="520115"/>
                  </a:lnTo>
                  <a:lnTo>
                    <a:pt x="967752" y="522693"/>
                  </a:lnTo>
                  <a:close/>
                </a:path>
                <a:path w="1155700" h="1002665">
                  <a:moveTo>
                    <a:pt x="990574" y="241185"/>
                  </a:moveTo>
                  <a:lnTo>
                    <a:pt x="988098" y="234683"/>
                  </a:lnTo>
                  <a:lnTo>
                    <a:pt x="982179" y="232892"/>
                  </a:lnTo>
                  <a:lnTo>
                    <a:pt x="978662" y="233654"/>
                  </a:lnTo>
                  <a:lnTo>
                    <a:pt x="983386" y="234797"/>
                  </a:lnTo>
                  <a:lnTo>
                    <a:pt x="984986" y="239585"/>
                  </a:lnTo>
                  <a:lnTo>
                    <a:pt x="990574" y="248373"/>
                  </a:lnTo>
                  <a:lnTo>
                    <a:pt x="990574" y="241185"/>
                  </a:lnTo>
                  <a:close/>
                </a:path>
                <a:path w="1155700" h="1002665">
                  <a:moveTo>
                    <a:pt x="1004163" y="489737"/>
                  </a:moveTo>
                  <a:lnTo>
                    <a:pt x="995375" y="489737"/>
                  </a:lnTo>
                  <a:lnTo>
                    <a:pt x="996975" y="494538"/>
                  </a:lnTo>
                  <a:lnTo>
                    <a:pt x="992174" y="500926"/>
                  </a:lnTo>
                  <a:lnTo>
                    <a:pt x="1000163" y="500926"/>
                  </a:lnTo>
                  <a:lnTo>
                    <a:pt x="998562" y="496138"/>
                  </a:lnTo>
                  <a:lnTo>
                    <a:pt x="1004163" y="489737"/>
                  </a:lnTo>
                  <a:close/>
                </a:path>
                <a:path w="1155700" h="1002665">
                  <a:moveTo>
                    <a:pt x="1026541" y="496138"/>
                  </a:moveTo>
                  <a:lnTo>
                    <a:pt x="1024140" y="488937"/>
                  </a:lnTo>
                  <a:lnTo>
                    <a:pt x="1019352" y="487349"/>
                  </a:lnTo>
                  <a:lnTo>
                    <a:pt x="1013752" y="487349"/>
                  </a:lnTo>
                  <a:lnTo>
                    <a:pt x="1016952" y="494538"/>
                  </a:lnTo>
                  <a:lnTo>
                    <a:pt x="1021740" y="496138"/>
                  </a:lnTo>
                  <a:lnTo>
                    <a:pt x="1026541" y="496138"/>
                  </a:lnTo>
                  <a:close/>
                </a:path>
                <a:path w="1155700" h="1002665">
                  <a:moveTo>
                    <a:pt x="1065695" y="546481"/>
                  </a:moveTo>
                  <a:lnTo>
                    <a:pt x="1064907" y="540092"/>
                  </a:lnTo>
                  <a:lnTo>
                    <a:pt x="1063307" y="536092"/>
                  </a:lnTo>
                  <a:lnTo>
                    <a:pt x="1056106" y="538492"/>
                  </a:lnTo>
                  <a:lnTo>
                    <a:pt x="1056906" y="543293"/>
                  </a:lnTo>
                  <a:lnTo>
                    <a:pt x="1060907" y="540893"/>
                  </a:lnTo>
                  <a:lnTo>
                    <a:pt x="1065695" y="546481"/>
                  </a:lnTo>
                  <a:close/>
                </a:path>
                <a:path w="1155700" h="1002665">
                  <a:moveTo>
                    <a:pt x="1067295" y="528104"/>
                  </a:moveTo>
                  <a:lnTo>
                    <a:pt x="1066495" y="521716"/>
                  </a:lnTo>
                  <a:lnTo>
                    <a:pt x="1064907" y="517715"/>
                  </a:lnTo>
                  <a:lnTo>
                    <a:pt x="1057706" y="520115"/>
                  </a:lnTo>
                  <a:lnTo>
                    <a:pt x="1058506" y="524903"/>
                  </a:lnTo>
                  <a:lnTo>
                    <a:pt x="1063307" y="522503"/>
                  </a:lnTo>
                  <a:lnTo>
                    <a:pt x="1067295" y="528104"/>
                  </a:lnTo>
                  <a:close/>
                </a:path>
                <a:path w="1155700" h="1002665">
                  <a:moveTo>
                    <a:pt x="1085570" y="292722"/>
                  </a:moveTo>
                  <a:lnTo>
                    <a:pt x="1082789" y="286639"/>
                  </a:lnTo>
                  <a:lnTo>
                    <a:pt x="1078649" y="283400"/>
                  </a:lnTo>
                  <a:lnTo>
                    <a:pt x="1078484" y="288340"/>
                  </a:lnTo>
                  <a:lnTo>
                    <a:pt x="1079550" y="293852"/>
                  </a:lnTo>
                  <a:lnTo>
                    <a:pt x="1079792" y="298932"/>
                  </a:lnTo>
                  <a:lnTo>
                    <a:pt x="1080173" y="300697"/>
                  </a:lnTo>
                  <a:lnTo>
                    <a:pt x="1081684" y="296329"/>
                  </a:lnTo>
                  <a:lnTo>
                    <a:pt x="1085570" y="292722"/>
                  </a:lnTo>
                  <a:close/>
                </a:path>
                <a:path w="1155700" h="1002665">
                  <a:moveTo>
                    <a:pt x="1107262" y="300329"/>
                  </a:moveTo>
                  <a:lnTo>
                    <a:pt x="1101686" y="300697"/>
                  </a:lnTo>
                  <a:lnTo>
                    <a:pt x="1095070" y="299123"/>
                  </a:lnTo>
                  <a:lnTo>
                    <a:pt x="1089952" y="298754"/>
                  </a:lnTo>
                  <a:lnTo>
                    <a:pt x="1088872" y="302729"/>
                  </a:lnTo>
                  <a:lnTo>
                    <a:pt x="1094219" y="302806"/>
                  </a:lnTo>
                  <a:lnTo>
                    <a:pt x="1100467" y="305117"/>
                  </a:lnTo>
                  <a:lnTo>
                    <a:pt x="1105509" y="305650"/>
                  </a:lnTo>
                  <a:lnTo>
                    <a:pt x="1107262" y="300329"/>
                  </a:lnTo>
                  <a:close/>
                </a:path>
                <a:path w="1155700" h="1002665">
                  <a:moveTo>
                    <a:pt x="1138428" y="500926"/>
                  </a:moveTo>
                  <a:lnTo>
                    <a:pt x="1137627" y="496938"/>
                  </a:lnTo>
                  <a:lnTo>
                    <a:pt x="1132840" y="499338"/>
                  </a:lnTo>
                  <a:lnTo>
                    <a:pt x="1124839" y="500126"/>
                  </a:lnTo>
                  <a:lnTo>
                    <a:pt x="1126439" y="504926"/>
                  </a:lnTo>
                  <a:lnTo>
                    <a:pt x="1131239" y="502526"/>
                  </a:lnTo>
                  <a:lnTo>
                    <a:pt x="1138428" y="500926"/>
                  </a:lnTo>
                  <a:close/>
                </a:path>
                <a:path w="1155700" h="1002665">
                  <a:moveTo>
                    <a:pt x="1155217" y="494538"/>
                  </a:moveTo>
                  <a:lnTo>
                    <a:pt x="1152817" y="487349"/>
                  </a:lnTo>
                  <a:lnTo>
                    <a:pt x="1148016" y="485749"/>
                  </a:lnTo>
                  <a:lnTo>
                    <a:pt x="1142428" y="485749"/>
                  </a:lnTo>
                  <a:lnTo>
                    <a:pt x="1144828" y="492137"/>
                  </a:lnTo>
                  <a:lnTo>
                    <a:pt x="1149616" y="494538"/>
                  </a:lnTo>
                  <a:lnTo>
                    <a:pt x="1155217" y="49453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6684130" y="8820606"/>
              <a:ext cx="1137920" cy="996315"/>
            </a:xfrm>
            <a:custGeom>
              <a:avLst/>
              <a:gdLst/>
              <a:ahLst/>
              <a:cxnLst/>
              <a:rect l="l" t="t" r="r" b="b"/>
              <a:pathLst>
                <a:path w="1137919" h="996315">
                  <a:moveTo>
                    <a:pt x="9588" y="630758"/>
                  </a:moveTo>
                  <a:lnTo>
                    <a:pt x="8788" y="625157"/>
                  </a:lnTo>
                  <a:lnTo>
                    <a:pt x="4000" y="626757"/>
                  </a:lnTo>
                  <a:lnTo>
                    <a:pt x="0" y="621169"/>
                  </a:lnTo>
                  <a:lnTo>
                    <a:pt x="0" y="627557"/>
                  </a:lnTo>
                  <a:lnTo>
                    <a:pt x="1600" y="631558"/>
                  </a:lnTo>
                  <a:lnTo>
                    <a:pt x="9588" y="630758"/>
                  </a:lnTo>
                  <a:close/>
                </a:path>
                <a:path w="1137919" h="996315">
                  <a:moveTo>
                    <a:pt x="30365" y="453326"/>
                  </a:moveTo>
                  <a:lnTo>
                    <a:pt x="27978" y="446938"/>
                  </a:lnTo>
                  <a:lnTo>
                    <a:pt x="23177" y="444538"/>
                  </a:lnTo>
                  <a:lnTo>
                    <a:pt x="18376" y="443738"/>
                  </a:lnTo>
                  <a:lnTo>
                    <a:pt x="19977" y="450938"/>
                  </a:lnTo>
                  <a:lnTo>
                    <a:pt x="24777" y="453326"/>
                  </a:lnTo>
                  <a:lnTo>
                    <a:pt x="30365" y="453326"/>
                  </a:lnTo>
                  <a:close/>
                </a:path>
                <a:path w="1137919" h="996315">
                  <a:moveTo>
                    <a:pt x="48755" y="785799"/>
                  </a:moveTo>
                  <a:lnTo>
                    <a:pt x="47104" y="783221"/>
                  </a:lnTo>
                  <a:lnTo>
                    <a:pt x="42164" y="785507"/>
                  </a:lnTo>
                  <a:lnTo>
                    <a:pt x="37515" y="789736"/>
                  </a:lnTo>
                  <a:lnTo>
                    <a:pt x="36766" y="793000"/>
                  </a:lnTo>
                  <a:lnTo>
                    <a:pt x="41554" y="795401"/>
                  </a:lnTo>
                  <a:lnTo>
                    <a:pt x="48755" y="787400"/>
                  </a:lnTo>
                  <a:lnTo>
                    <a:pt x="48755" y="785799"/>
                  </a:lnTo>
                  <a:close/>
                </a:path>
                <a:path w="1137919" h="996315">
                  <a:moveTo>
                    <a:pt x="48755" y="440537"/>
                  </a:moveTo>
                  <a:lnTo>
                    <a:pt x="47955" y="435749"/>
                  </a:lnTo>
                  <a:lnTo>
                    <a:pt x="43154" y="438150"/>
                  </a:lnTo>
                  <a:lnTo>
                    <a:pt x="35166" y="438150"/>
                  </a:lnTo>
                  <a:lnTo>
                    <a:pt x="35966" y="442937"/>
                  </a:lnTo>
                  <a:lnTo>
                    <a:pt x="40767" y="441337"/>
                  </a:lnTo>
                  <a:lnTo>
                    <a:pt x="48755" y="440537"/>
                  </a:lnTo>
                  <a:close/>
                </a:path>
                <a:path w="1137919" h="996315">
                  <a:moveTo>
                    <a:pt x="109486" y="620369"/>
                  </a:moveTo>
                  <a:lnTo>
                    <a:pt x="104216" y="618236"/>
                  </a:lnTo>
                  <a:lnTo>
                    <a:pt x="103200" y="623062"/>
                  </a:lnTo>
                  <a:lnTo>
                    <a:pt x="105333" y="626554"/>
                  </a:lnTo>
                  <a:lnTo>
                    <a:pt x="109486" y="620369"/>
                  </a:lnTo>
                  <a:close/>
                </a:path>
                <a:path w="1137919" h="996315">
                  <a:moveTo>
                    <a:pt x="118287" y="427761"/>
                  </a:moveTo>
                  <a:lnTo>
                    <a:pt x="117487" y="422160"/>
                  </a:lnTo>
                  <a:lnTo>
                    <a:pt x="112687" y="423760"/>
                  </a:lnTo>
                  <a:lnTo>
                    <a:pt x="109486" y="418160"/>
                  </a:lnTo>
                  <a:lnTo>
                    <a:pt x="108699" y="424561"/>
                  </a:lnTo>
                  <a:lnTo>
                    <a:pt x="110286" y="428548"/>
                  </a:lnTo>
                  <a:lnTo>
                    <a:pt x="118287" y="427761"/>
                  </a:lnTo>
                  <a:close/>
                </a:path>
                <a:path w="1137919" h="996315">
                  <a:moveTo>
                    <a:pt x="122275" y="409371"/>
                  </a:moveTo>
                  <a:lnTo>
                    <a:pt x="121475" y="403783"/>
                  </a:lnTo>
                  <a:lnTo>
                    <a:pt x="116687" y="405371"/>
                  </a:lnTo>
                  <a:lnTo>
                    <a:pt x="112687" y="399783"/>
                  </a:lnTo>
                  <a:lnTo>
                    <a:pt x="112687" y="406171"/>
                  </a:lnTo>
                  <a:lnTo>
                    <a:pt x="114287" y="410171"/>
                  </a:lnTo>
                  <a:lnTo>
                    <a:pt x="122275" y="409371"/>
                  </a:lnTo>
                  <a:close/>
                </a:path>
                <a:path w="1137919" h="996315">
                  <a:moveTo>
                    <a:pt x="128676" y="773023"/>
                  </a:moveTo>
                  <a:lnTo>
                    <a:pt x="123393" y="770877"/>
                  </a:lnTo>
                  <a:lnTo>
                    <a:pt x="122377" y="775716"/>
                  </a:lnTo>
                  <a:lnTo>
                    <a:pt x="124510" y="779195"/>
                  </a:lnTo>
                  <a:lnTo>
                    <a:pt x="128676" y="773023"/>
                  </a:lnTo>
                  <a:close/>
                </a:path>
                <a:path w="1137919" h="996315">
                  <a:moveTo>
                    <a:pt x="158242" y="462915"/>
                  </a:moveTo>
                  <a:lnTo>
                    <a:pt x="156641" y="455726"/>
                  </a:lnTo>
                  <a:lnTo>
                    <a:pt x="151853" y="453326"/>
                  </a:lnTo>
                  <a:lnTo>
                    <a:pt x="146253" y="453326"/>
                  </a:lnTo>
                  <a:lnTo>
                    <a:pt x="147853" y="460527"/>
                  </a:lnTo>
                  <a:lnTo>
                    <a:pt x="152654" y="462915"/>
                  </a:lnTo>
                  <a:lnTo>
                    <a:pt x="158242" y="462915"/>
                  </a:lnTo>
                  <a:close/>
                </a:path>
                <a:path w="1137919" h="996315">
                  <a:moveTo>
                    <a:pt x="164642" y="558825"/>
                  </a:moveTo>
                  <a:lnTo>
                    <a:pt x="159473" y="556691"/>
                  </a:lnTo>
                  <a:lnTo>
                    <a:pt x="158648" y="561530"/>
                  </a:lnTo>
                  <a:lnTo>
                    <a:pt x="160820" y="565010"/>
                  </a:lnTo>
                  <a:lnTo>
                    <a:pt x="164642" y="558825"/>
                  </a:lnTo>
                  <a:close/>
                </a:path>
                <a:path w="1137919" h="996315">
                  <a:moveTo>
                    <a:pt x="181419" y="450938"/>
                  </a:moveTo>
                  <a:lnTo>
                    <a:pt x="172631" y="450138"/>
                  </a:lnTo>
                  <a:lnTo>
                    <a:pt x="173431" y="454926"/>
                  </a:lnTo>
                  <a:lnTo>
                    <a:pt x="167830" y="461327"/>
                  </a:lnTo>
                  <a:lnTo>
                    <a:pt x="176631" y="462127"/>
                  </a:lnTo>
                  <a:lnTo>
                    <a:pt x="175831" y="457327"/>
                  </a:lnTo>
                  <a:lnTo>
                    <a:pt x="181419" y="450938"/>
                  </a:lnTo>
                  <a:close/>
                </a:path>
                <a:path w="1137919" h="996315">
                  <a:moveTo>
                    <a:pt x="189407" y="608380"/>
                  </a:moveTo>
                  <a:lnTo>
                    <a:pt x="184137" y="606247"/>
                  </a:lnTo>
                  <a:lnTo>
                    <a:pt x="183121" y="611073"/>
                  </a:lnTo>
                  <a:lnTo>
                    <a:pt x="185254" y="614565"/>
                  </a:lnTo>
                  <a:lnTo>
                    <a:pt x="189407" y="608380"/>
                  </a:lnTo>
                  <a:close/>
                </a:path>
                <a:path w="1137919" h="996315">
                  <a:moveTo>
                    <a:pt x="197726" y="537210"/>
                  </a:moveTo>
                  <a:lnTo>
                    <a:pt x="194805" y="541147"/>
                  </a:lnTo>
                  <a:lnTo>
                    <a:pt x="192786" y="545528"/>
                  </a:lnTo>
                  <a:lnTo>
                    <a:pt x="196608" y="542048"/>
                  </a:lnTo>
                  <a:lnTo>
                    <a:pt x="197726" y="537210"/>
                  </a:lnTo>
                  <a:close/>
                </a:path>
                <a:path w="1137919" h="996315">
                  <a:moveTo>
                    <a:pt x="210997" y="637146"/>
                  </a:moveTo>
                  <a:lnTo>
                    <a:pt x="210197" y="632358"/>
                  </a:lnTo>
                  <a:lnTo>
                    <a:pt x="205397" y="634758"/>
                  </a:lnTo>
                  <a:lnTo>
                    <a:pt x="198208" y="634758"/>
                  </a:lnTo>
                  <a:lnTo>
                    <a:pt x="198208" y="639546"/>
                  </a:lnTo>
                  <a:lnTo>
                    <a:pt x="202996" y="637946"/>
                  </a:lnTo>
                  <a:lnTo>
                    <a:pt x="210997" y="637146"/>
                  </a:lnTo>
                  <a:close/>
                </a:path>
                <a:path w="1137919" h="996315">
                  <a:moveTo>
                    <a:pt x="214985" y="434949"/>
                  </a:moveTo>
                  <a:lnTo>
                    <a:pt x="207911" y="432028"/>
                  </a:lnTo>
                  <a:lnTo>
                    <a:pt x="208089" y="436143"/>
                  </a:lnTo>
                  <a:lnTo>
                    <a:pt x="211734" y="439674"/>
                  </a:lnTo>
                  <a:lnTo>
                    <a:pt x="214985" y="434949"/>
                  </a:lnTo>
                  <a:close/>
                </a:path>
                <a:path w="1137919" h="996315">
                  <a:moveTo>
                    <a:pt x="222986" y="602780"/>
                  </a:moveTo>
                  <a:lnTo>
                    <a:pt x="214185" y="601179"/>
                  </a:lnTo>
                  <a:lnTo>
                    <a:pt x="214985" y="605980"/>
                  </a:lnTo>
                  <a:lnTo>
                    <a:pt x="209397" y="612381"/>
                  </a:lnTo>
                  <a:lnTo>
                    <a:pt x="218186" y="613168"/>
                  </a:lnTo>
                  <a:lnTo>
                    <a:pt x="217385" y="608380"/>
                  </a:lnTo>
                  <a:lnTo>
                    <a:pt x="222986" y="602780"/>
                  </a:lnTo>
                  <a:close/>
                </a:path>
                <a:path w="1137919" h="996315">
                  <a:moveTo>
                    <a:pt x="247751" y="395782"/>
                  </a:moveTo>
                  <a:lnTo>
                    <a:pt x="238963" y="394982"/>
                  </a:lnTo>
                  <a:lnTo>
                    <a:pt x="239763" y="399783"/>
                  </a:lnTo>
                  <a:lnTo>
                    <a:pt x="234175" y="406171"/>
                  </a:lnTo>
                  <a:lnTo>
                    <a:pt x="242963" y="406971"/>
                  </a:lnTo>
                  <a:lnTo>
                    <a:pt x="242163" y="401383"/>
                  </a:lnTo>
                  <a:lnTo>
                    <a:pt x="247751" y="395782"/>
                  </a:lnTo>
                  <a:close/>
                </a:path>
                <a:path w="1137919" h="996315">
                  <a:moveTo>
                    <a:pt x="248551" y="486892"/>
                  </a:moveTo>
                  <a:lnTo>
                    <a:pt x="247751" y="482104"/>
                  </a:lnTo>
                  <a:lnTo>
                    <a:pt x="242963" y="483704"/>
                  </a:lnTo>
                  <a:lnTo>
                    <a:pt x="234962" y="484505"/>
                  </a:lnTo>
                  <a:lnTo>
                    <a:pt x="235762" y="489292"/>
                  </a:lnTo>
                  <a:lnTo>
                    <a:pt x="240563" y="487692"/>
                  </a:lnTo>
                  <a:lnTo>
                    <a:pt x="248551" y="486892"/>
                  </a:lnTo>
                  <a:close/>
                </a:path>
                <a:path w="1137919" h="996315">
                  <a:moveTo>
                    <a:pt x="271729" y="276707"/>
                  </a:moveTo>
                  <a:lnTo>
                    <a:pt x="270929" y="271106"/>
                  </a:lnTo>
                  <a:lnTo>
                    <a:pt x="266141" y="272707"/>
                  </a:lnTo>
                  <a:lnTo>
                    <a:pt x="262140" y="267119"/>
                  </a:lnTo>
                  <a:lnTo>
                    <a:pt x="262140" y="273507"/>
                  </a:lnTo>
                  <a:lnTo>
                    <a:pt x="263740" y="277507"/>
                  </a:lnTo>
                  <a:lnTo>
                    <a:pt x="271729" y="276707"/>
                  </a:lnTo>
                  <a:close/>
                </a:path>
                <a:path w="1137919" h="996315">
                  <a:moveTo>
                    <a:pt x="274129" y="538848"/>
                  </a:moveTo>
                  <a:lnTo>
                    <a:pt x="267500" y="535927"/>
                  </a:lnTo>
                  <a:lnTo>
                    <a:pt x="267830" y="540042"/>
                  </a:lnTo>
                  <a:lnTo>
                    <a:pt x="271322" y="543572"/>
                  </a:lnTo>
                  <a:lnTo>
                    <a:pt x="274129" y="538848"/>
                  </a:lnTo>
                  <a:close/>
                </a:path>
                <a:path w="1137919" h="996315">
                  <a:moveTo>
                    <a:pt x="280517" y="392595"/>
                  </a:moveTo>
                  <a:lnTo>
                    <a:pt x="275247" y="390448"/>
                  </a:lnTo>
                  <a:lnTo>
                    <a:pt x="274231" y="395287"/>
                  </a:lnTo>
                  <a:lnTo>
                    <a:pt x="276364" y="398767"/>
                  </a:lnTo>
                  <a:lnTo>
                    <a:pt x="280517" y="392595"/>
                  </a:lnTo>
                  <a:close/>
                </a:path>
                <a:path w="1137919" h="996315">
                  <a:moveTo>
                    <a:pt x="296037" y="465162"/>
                  </a:moveTo>
                  <a:lnTo>
                    <a:pt x="293116" y="468909"/>
                  </a:lnTo>
                  <a:lnTo>
                    <a:pt x="291084" y="473265"/>
                  </a:lnTo>
                  <a:lnTo>
                    <a:pt x="294906" y="470115"/>
                  </a:lnTo>
                  <a:lnTo>
                    <a:pt x="296037" y="465162"/>
                  </a:lnTo>
                  <a:close/>
                </a:path>
                <a:path w="1137919" h="996315">
                  <a:moveTo>
                    <a:pt x="328472" y="778611"/>
                  </a:moveTo>
                  <a:lnTo>
                    <a:pt x="327672" y="773023"/>
                  </a:lnTo>
                  <a:lnTo>
                    <a:pt x="322884" y="774611"/>
                  </a:lnTo>
                  <a:lnTo>
                    <a:pt x="319684" y="769023"/>
                  </a:lnTo>
                  <a:lnTo>
                    <a:pt x="318884" y="775411"/>
                  </a:lnTo>
                  <a:lnTo>
                    <a:pt x="320484" y="779411"/>
                  </a:lnTo>
                  <a:lnTo>
                    <a:pt x="328472" y="778611"/>
                  </a:lnTo>
                  <a:close/>
                </a:path>
                <a:path w="1137919" h="996315">
                  <a:moveTo>
                    <a:pt x="329603" y="469163"/>
                  </a:moveTo>
                  <a:lnTo>
                    <a:pt x="326682" y="472909"/>
                  </a:lnTo>
                  <a:lnTo>
                    <a:pt x="324650" y="477253"/>
                  </a:lnTo>
                  <a:lnTo>
                    <a:pt x="328472" y="474116"/>
                  </a:lnTo>
                  <a:lnTo>
                    <a:pt x="329603" y="469163"/>
                  </a:lnTo>
                  <a:close/>
                </a:path>
                <a:path w="1137919" h="996315">
                  <a:moveTo>
                    <a:pt x="343662" y="145630"/>
                  </a:moveTo>
                  <a:lnTo>
                    <a:pt x="336918" y="142367"/>
                  </a:lnTo>
                  <a:lnTo>
                    <a:pt x="337070" y="146532"/>
                  </a:lnTo>
                  <a:lnTo>
                    <a:pt x="340512" y="150241"/>
                  </a:lnTo>
                  <a:lnTo>
                    <a:pt x="343662" y="145630"/>
                  </a:lnTo>
                  <a:close/>
                </a:path>
                <a:path w="1137919" h="996315">
                  <a:moveTo>
                    <a:pt x="350850" y="771423"/>
                  </a:moveTo>
                  <a:lnTo>
                    <a:pt x="348462" y="764222"/>
                  </a:lnTo>
                  <a:lnTo>
                    <a:pt x="344462" y="761822"/>
                  </a:lnTo>
                  <a:lnTo>
                    <a:pt x="338861" y="761822"/>
                  </a:lnTo>
                  <a:lnTo>
                    <a:pt x="340461" y="769023"/>
                  </a:lnTo>
                  <a:lnTo>
                    <a:pt x="345262" y="771423"/>
                  </a:lnTo>
                  <a:lnTo>
                    <a:pt x="350850" y="771423"/>
                  </a:lnTo>
                  <a:close/>
                </a:path>
                <a:path w="1137919" h="996315">
                  <a:moveTo>
                    <a:pt x="363639" y="439750"/>
                  </a:moveTo>
                  <a:lnTo>
                    <a:pt x="362839" y="434949"/>
                  </a:lnTo>
                  <a:lnTo>
                    <a:pt x="358051" y="437349"/>
                  </a:lnTo>
                  <a:lnTo>
                    <a:pt x="350850" y="437349"/>
                  </a:lnTo>
                  <a:lnTo>
                    <a:pt x="350850" y="442137"/>
                  </a:lnTo>
                  <a:lnTo>
                    <a:pt x="355650" y="440537"/>
                  </a:lnTo>
                  <a:lnTo>
                    <a:pt x="363639" y="439750"/>
                  </a:lnTo>
                  <a:close/>
                </a:path>
                <a:path w="1137919" h="996315">
                  <a:moveTo>
                    <a:pt x="372427" y="300685"/>
                  </a:moveTo>
                  <a:lnTo>
                    <a:pt x="365798" y="297307"/>
                  </a:lnTo>
                  <a:lnTo>
                    <a:pt x="366141" y="301282"/>
                  </a:lnTo>
                  <a:lnTo>
                    <a:pt x="369620" y="304952"/>
                  </a:lnTo>
                  <a:lnTo>
                    <a:pt x="372427" y="300685"/>
                  </a:lnTo>
                  <a:close/>
                </a:path>
                <a:path w="1137919" h="996315">
                  <a:moveTo>
                    <a:pt x="386816" y="420560"/>
                  </a:moveTo>
                  <a:lnTo>
                    <a:pt x="379742" y="417195"/>
                  </a:lnTo>
                  <a:lnTo>
                    <a:pt x="379920" y="421157"/>
                  </a:lnTo>
                  <a:lnTo>
                    <a:pt x="383565" y="424827"/>
                  </a:lnTo>
                  <a:lnTo>
                    <a:pt x="386816" y="420560"/>
                  </a:lnTo>
                  <a:close/>
                </a:path>
                <a:path w="1137919" h="996315">
                  <a:moveTo>
                    <a:pt x="387591" y="343357"/>
                  </a:moveTo>
                  <a:lnTo>
                    <a:pt x="382816" y="348030"/>
                  </a:lnTo>
                  <a:lnTo>
                    <a:pt x="379247" y="356006"/>
                  </a:lnTo>
                  <a:lnTo>
                    <a:pt x="386016" y="356628"/>
                  </a:lnTo>
                  <a:lnTo>
                    <a:pt x="384416" y="352628"/>
                  </a:lnTo>
                  <a:lnTo>
                    <a:pt x="387591" y="343357"/>
                  </a:lnTo>
                  <a:close/>
                </a:path>
                <a:path w="1137919" h="996315">
                  <a:moveTo>
                    <a:pt x="388416" y="321462"/>
                  </a:moveTo>
                  <a:lnTo>
                    <a:pt x="381673" y="318541"/>
                  </a:lnTo>
                  <a:lnTo>
                    <a:pt x="381825" y="322656"/>
                  </a:lnTo>
                  <a:lnTo>
                    <a:pt x="385267" y="326174"/>
                  </a:lnTo>
                  <a:lnTo>
                    <a:pt x="388416" y="321462"/>
                  </a:lnTo>
                  <a:close/>
                </a:path>
                <a:path w="1137919" h="996315">
                  <a:moveTo>
                    <a:pt x="442760" y="363016"/>
                  </a:moveTo>
                  <a:lnTo>
                    <a:pt x="436130" y="359765"/>
                  </a:lnTo>
                  <a:lnTo>
                    <a:pt x="436473" y="363918"/>
                  </a:lnTo>
                  <a:lnTo>
                    <a:pt x="439953" y="367626"/>
                  </a:lnTo>
                  <a:lnTo>
                    <a:pt x="442760" y="363016"/>
                  </a:lnTo>
                  <a:close/>
                </a:path>
                <a:path w="1137919" h="996315">
                  <a:moveTo>
                    <a:pt x="453148" y="519671"/>
                  </a:moveTo>
                  <a:lnTo>
                    <a:pt x="452348" y="514070"/>
                  </a:lnTo>
                  <a:lnTo>
                    <a:pt x="447560" y="515670"/>
                  </a:lnTo>
                  <a:lnTo>
                    <a:pt x="444360" y="510070"/>
                  </a:lnTo>
                  <a:lnTo>
                    <a:pt x="443560" y="516470"/>
                  </a:lnTo>
                  <a:lnTo>
                    <a:pt x="445160" y="520458"/>
                  </a:lnTo>
                  <a:lnTo>
                    <a:pt x="453148" y="519671"/>
                  </a:lnTo>
                  <a:close/>
                </a:path>
                <a:path w="1137919" h="996315">
                  <a:moveTo>
                    <a:pt x="465137" y="255130"/>
                  </a:moveTo>
                  <a:lnTo>
                    <a:pt x="461314" y="253657"/>
                  </a:lnTo>
                  <a:lnTo>
                    <a:pt x="456755" y="249936"/>
                  </a:lnTo>
                  <a:lnTo>
                    <a:pt x="452780" y="248602"/>
                  </a:lnTo>
                  <a:lnTo>
                    <a:pt x="450761" y="254330"/>
                  </a:lnTo>
                  <a:lnTo>
                    <a:pt x="456349" y="254330"/>
                  </a:lnTo>
                  <a:lnTo>
                    <a:pt x="456349" y="257517"/>
                  </a:lnTo>
                  <a:lnTo>
                    <a:pt x="453148" y="259118"/>
                  </a:lnTo>
                  <a:lnTo>
                    <a:pt x="448360" y="259918"/>
                  </a:lnTo>
                  <a:lnTo>
                    <a:pt x="449160" y="263918"/>
                  </a:lnTo>
                  <a:lnTo>
                    <a:pt x="455549" y="261518"/>
                  </a:lnTo>
                  <a:lnTo>
                    <a:pt x="465137" y="260718"/>
                  </a:lnTo>
                  <a:lnTo>
                    <a:pt x="465137" y="255130"/>
                  </a:lnTo>
                  <a:close/>
                </a:path>
                <a:path w="1137919" h="996315">
                  <a:moveTo>
                    <a:pt x="509892" y="402183"/>
                  </a:moveTo>
                  <a:lnTo>
                    <a:pt x="509092" y="397383"/>
                  </a:lnTo>
                  <a:lnTo>
                    <a:pt x="504304" y="398983"/>
                  </a:lnTo>
                  <a:lnTo>
                    <a:pt x="497103" y="399783"/>
                  </a:lnTo>
                  <a:lnTo>
                    <a:pt x="497103" y="404583"/>
                  </a:lnTo>
                  <a:lnTo>
                    <a:pt x="501904" y="402983"/>
                  </a:lnTo>
                  <a:lnTo>
                    <a:pt x="509892" y="402183"/>
                  </a:lnTo>
                  <a:close/>
                </a:path>
                <a:path w="1137919" h="996315">
                  <a:moveTo>
                    <a:pt x="533069" y="386994"/>
                  </a:moveTo>
                  <a:lnTo>
                    <a:pt x="532269" y="382206"/>
                  </a:lnTo>
                  <a:lnTo>
                    <a:pt x="527481" y="384594"/>
                  </a:lnTo>
                  <a:lnTo>
                    <a:pt x="520280" y="384594"/>
                  </a:lnTo>
                  <a:lnTo>
                    <a:pt x="520280" y="389394"/>
                  </a:lnTo>
                  <a:lnTo>
                    <a:pt x="525081" y="387794"/>
                  </a:lnTo>
                  <a:lnTo>
                    <a:pt x="533069" y="386994"/>
                  </a:lnTo>
                  <a:close/>
                </a:path>
                <a:path w="1137919" h="996315">
                  <a:moveTo>
                    <a:pt x="536270" y="530860"/>
                  </a:moveTo>
                  <a:lnTo>
                    <a:pt x="529526" y="527481"/>
                  </a:lnTo>
                  <a:lnTo>
                    <a:pt x="529678" y="531456"/>
                  </a:lnTo>
                  <a:lnTo>
                    <a:pt x="533120" y="535127"/>
                  </a:lnTo>
                  <a:lnTo>
                    <a:pt x="536270" y="530860"/>
                  </a:lnTo>
                  <a:close/>
                </a:path>
                <a:path w="1137919" h="996315">
                  <a:moveTo>
                    <a:pt x="543458" y="328650"/>
                  </a:moveTo>
                  <a:lnTo>
                    <a:pt x="538670" y="329450"/>
                  </a:lnTo>
                  <a:lnTo>
                    <a:pt x="531469" y="323862"/>
                  </a:lnTo>
                  <a:lnTo>
                    <a:pt x="530682" y="331851"/>
                  </a:lnTo>
                  <a:lnTo>
                    <a:pt x="535470" y="331050"/>
                  </a:lnTo>
                  <a:lnTo>
                    <a:pt x="542658" y="336638"/>
                  </a:lnTo>
                  <a:lnTo>
                    <a:pt x="543458" y="328650"/>
                  </a:lnTo>
                  <a:close/>
                </a:path>
                <a:path w="1137919" h="996315">
                  <a:moveTo>
                    <a:pt x="557847" y="525259"/>
                  </a:moveTo>
                  <a:lnTo>
                    <a:pt x="551459" y="526059"/>
                  </a:lnTo>
                  <a:lnTo>
                    <a:pt x="549059" y="520458"/>
                  </a:lnTo>
                  <a:lnTo>
                    <a:pt x="542658" y="520458"/>
                  </a:lnTo>
                  <a:lnTo>
                    <a:pt x="544588" y="526719"/>
                  </a:lnTo>
                  <a:lnTo>
                    <a:pt x="550252" y="530352"/>
                  </a:lnTo>
                  <a:lnTo>
                    <a:pt x="555929" y="530237"/>
                  </a:lnTo>
                  <a:lnTo>
                    <a:pt x="557847" y="525259"/>
                  </a:lnTo>
                  <a:close/>
                </a:path>
                <a:path w="1137919" h="996315">
                  <a:moveTo>
                    <a:pt x="575754" y="605142"/>
                  </a:moveTo>
                  <a:lnTo>
                    <a:pt x="572833" y="609079"/>
                  </a:lnTo>
                  <a:lnTo>
                    <a:pt x="570814" y="613460"/>
                  </a:lnTo>
                  <a:lnTo>
                    <a:pt x="574636" y="609981"/>
                  </a:lnTo>
                  <a:lnTo>
                    <a:pt x="575754" y="605142"/>
                  </a:lnTo>
                  <a:close/>
                </a:path>
                <a:path w="1137919" h="996315">
                  <a:moveTo>
                    <a:pt x="609320" y="533107"/>
                  </a:moveTo>
                  <a:lnTo>
                    <a:pt x="606399" y="536854"/>
                  </a:lnTo>
                  <a:lnTo>
                    <a:pt x="604380" y="541197"/>
                  </a:lnTo>
                  <a:lnTo>
                    <a:pt x="608203" y="538048"/>
                  </a:lnTo>
                  <a:lnTo>
                    <a:pt x="609320" y="533107"/>
                  </a:lnTo>
                  <a:close/>
                </a:path>
                <a:path w="1137919" h="996315">
                  <a:moveTo>
                    <a:pt x="617791" y="296684"/>
                  </a:moveTo>
                  <a:lnTo>
                    <a:pt x="614591" y="289496"/>
                  </a:lnTo>
                  <a:lnTo>
                    <a:pt x="610590" y="283895"/>
                  </a:lnTo>
                  <a:lnTo>
                    <a:pt x="604202" y="283095"/>
                  </a:lnTo>
                  <a:lnTo>
                    <a:pt x="605802" y="292684"/>
                  </a:lnTo>
                  <a:lnTo>
                    <a:pt x="609803" y="297484"/>
                  </a:lnTo>
                  <a:lnTo>
                    <a:pt x="617791" y="296684"/>
                  </a:lnTo>
                  <a:close/>
                </a:path>
                <a:path w="1137919" h="996315">
                  <a:moveTo>
                    <a:pt x="624789" y="916241"/>
                  </a:moveTo>
                  <a:lnTo>
                    <a:pt x="621792" y="913676"/>
                  </a:lnTo>
                  <a:lnTo>
                    <a:pt x="617931" y="909497"/>
                  </a:lnTo>
                  <a:lnTo>
                    <a:pt x="613092" y="902995"/>
                  </a:lnTo>
                  <a:lnTo>
                    <a:pt x="608406" y="899629"/>
                  </a:lnTo>
                  <a:lnTo>
                    <a:pt x="605002" y="904887"/>
                  </a:lnTo>
                  <a:lnTo>
                    <a:pt x="610997" y="909066"/>
                  </a:lnTo>
                  <a:lnTo>
                    <a:pt x="619391" y="913777"/>
                  </a:lnTo>
                  <a:lnTo>
                    <a:pt x="624789" y="916241"/>
                  </a:lnTo>
                  <a:close/>
                </a:path>
                <a:path w="1137919" h="996315">
                  <a:moveTo>
                    <a:pt x="637768" y="287096"/>
                  </a:moveTo>
                  <a:lnTo>
                    <a:pt x="636968" y="283895"/>
                  </a:lnTo>
                  <a:lnTo>
                    <a:pt x="635368" y="279095"/>
                  </a:lnTo>
                  <a:lnTo>
                    <a:pt x="631380" y="279895"/>
                  </a:lnTo>
                  <a:lnTo>
                    <a:pt x="626579" y="281495"/>
                  </a:lnTo>
                  <a:lnTo>
                    <a:pt x="622579" y="282295"/>
                  </a:lnTo>
                  <a:lnTo>
                    <a:pt x="624179" y="289496"/>
                  </a:lnTo>
                  <a:lnTo>
                    <a:pt x="629780" y="290283"/>
                  </a:lnTo>
                  <a:lnTo>
                    <a:pt x="637768" y="287096"/>
                  </a:lnTo>
                  <a:close/>
                </a:path>
                <a:path w="1137919" h="996315">
                  <a:moveTo>
                    <a:pt x="650557" y="991209"/>
                  </a:moveTo>
                  <a:lnTo>
                    <a:pt x="646620" y="989838"/>
                  </a:lnTo>
                  <a:lnTo>
                    <a:pt x="641870" y="986307"/>
                  </a:lnTo>
                  <a:lnTo>
                    <a:pt x="637857" y="985024"/>
                  </a:lnTo>
                  <a:lnTo>
                    <a:pt x="636168" y="990409"/>
                  </a:lnTo>
                  <a:lnTo>
                    <a:pt x="640892" y="990866"/>
                  </a:lnTo>
                  <a:lnTo>
                    <a:pt x="645756" y="994105"/>
                  </a:lnTo>
                  <a:lnTo>
                    <a:pt x="649427" y="995692"/>
                  </a:lnTo>
                  <a:lnTo>
                    <a:pt x="650557" y="991209"/>
                  </a:lnTo>
                  <a:close/>
                </a:path>
                <a:path w="1137919" h="996315">
                  <a:moveTo>
                    <a:pt x="669937" y="200875"/>
                  </a:moveTo>
                  <a:lnTo>
                    <a:pt x="664616" y="198818"/>
                  </a:lnTo>
                  <a:lnTo>
                    <a:pt x="658545" y="204774"/>
                  </a:lnTo>
                  <a:lnTo>
                    <a:pt x="669569" y="204889"/>
                  </a:lnTo>
                  <a:lnTo>
                    <a:pt x="669937" y="200875"/>
                  </a:lnTo>
                  <a:close/>
                </a:path>
                <a:path w="1137919" h="996315">
                  <a:moveTo>
                    <a:pt x="677735" y="388594"/>
                  </a:moveTo>
                  <a:lnTo>
                    <a:pt x="676935" y="382993"/>
                  </a:lnTo>
                  <a:lnTo>
                    <a:pt x="672134" y="385394"/>
                  </a:lnTo>
                  <a:lnTo>
                    <a:pt x="668134" y="379006"/>
                  </a:lnTo>
                  <a:lnTo>
                    <a:pt x="668134" y="385394"/>
                  </a:lnTo>
                  <a:lnTo>
                    <a:pt x="669734" y="389394"/>
                  </a:lnTo>
                  <a:lnTo>
                    <a:pt x="677735" y="388594"/>
                  </a:lnTo>
                  <a:close/>
                </a:path>
                <a:path w="1137919" h="996315">
                  <a:moveTo>
                    <a:pt x="678853" y="412419"/>
                  </a:moveTo>
                  <a:lnTo>
                    <a:pt x="675932" y="416166"/>
                  </a:lnTo>
                  <a:lnTo>
                    <a:pt x="673912" y="420509"/>
                  </a:lnTo>
                  <a:lnTo>
                    <a:pt x="677735" y="417360"/>
                  </a:lnTo>
                  <a:lnTo>
                    <a:pt x="678853" y="412419"/>
                  </a:lnTo>
                  <a:close/>
                </a:path>
                <a:path w="1137919" h="996315">
                  <a:moveTo>
                    <a:pt x="680923" y="322262"/>
                  </a:moveTo>
                  <a:lnTo>
                    <a:pt x="674293" y="319341"/>
                  </a:lnTo>
                  <a:lnTo>
                    <a:pt x="674636" y="323456"/>
                  </a:lnTo>
                  <a:lnTo>
                    <a:pt x="678116" y="326974"/>
                  </a:lnTo>
                  <a:lnTo>
                    <a:pt x="680923" y="322262"/>
                  </a:lnTo>
                  <a:close/>
                </a:path>
                <a:path w="1137919" h="996315">
                  <a:moveTo>
                    <a:pt x="699312" y="381406"/>
                  </a:moveTo>
                  <a:lnTo>
                    <a:pt x="693864" y="383044"/>
                  </a:lnTo>
                  <a:lnTo>
                    <a:pt x="688124" y="381406"/>
                  </a:lnTo>
                  <a:lnTo>
                    <a:pt x="683577" y="380949"/>
                  </a:lnTo>
                  <a:lnTo>
                    <a:pt x="681723" y="386194"/>
                  </a:lnTo>
                  <a:lnTo>
                    <a:pt x="686155" y="386905"/>
                  </a:lnTo>
                  <a:lnTo>
                    <a:pt x="692619" y="387692"/>
                  </a:lnTo>
                  <a:lnTo>
                    <a:pt x="698017" y="386537"/>
                  </a:lnTo>
                  <a:lnTo>
                    <a:pt x="699312" y="381406"/>
                  </a:lnTo>
                  <a:close/>
                </a:path>
                <a:path w="1137919" h="996315">
                  <a:moveTo>
                    <a:pt x="724090" y="144830"/>
                  </a:moveTo>
                  <a:lnTo>
                    <a:pt x="721690" y="139242"/>
                  </a:lnTo>
                  <a:lnTo>
                    <a:pt x="720890" y="130441"/>
                  </a:lnTo>
                  <a:lnTo>
                    <a:pt x="715289" y="130441"/>
                  </a:lnTo>
                  <a:lnTo>
                    <a:pt x="715772" y="136740"/>
                  </a:lnTo>
                  <a:lnTo>
                    <a:pt x="715492" y="141236"/>
                  </a:lnTo>
                  <a:lnTo>
                    <a:pt x="717321" y="143929"/>
                  </a:lnTo>
                  <a:lnTo>
                    <a:pt x="724090" y="144830"/>
                  </a:lnTo>
                  <a:close/>
                </a:path>
                <a:path w="1137919" h="996315">
                  <a:moveTo>
                    <a:pt x="736066" y="172808"/>
                  </a:moveTo>
                  <a:lnTo>
                    <a:pt x="735279" y="167208"/>
                  </a:lnTo>
                  <a:lnTo>
                    <a:pt x="731278" y="169608"/>
                  </a:lnTo>
                  <a:lnTo>
                    <a:pt x="727278" y="163220"/>
                  </a:lnTo>
                  <a:lnTo>
                    <a:pt x="726478" y="169608"/>
                  </a:lnTo>
                  <a:lnTo>
                    <a:pt x="728078" y="173609"/>
                  </a:lnTo>
                  <a:lnTo>
                    <a:pt x="736066" y="172808"/>
                  </a:lnTo>
                  <a:close/>
                </a:path>
                <a:path w="1137919" h="996315">
                  <a:moveTo>
                    <a:pt x="748055" y="105676"/>
                  </a:moveTo>
                  <a:lnTo>
                    <a:pt x="747255" y="100876"/>
                  </a:lnTo>
                  <a:lnTo>
                    <a:pt x="742467" y="102476"/>
                  </a:lnTo>
                  <a:lnTo>
                    <a:pt x="735279" y="103276"/>
                  </a:lnTo>
                  <a:lnTo>
                    <a:pt x="735279" y="108064"/>
                  </a:lnTo>
                  <a:lnTo>
                    <a:pt x="740067" y="106464"/>
                  </a:lnTo>
                  <a:lnTo>
                    <a:pt x="748055" y="105676"/>
                  </a:lnTo>
                  <a:close/>
                </a:path>
                <a:path w="1137919" h="996315">
                  <a:moveTo>
                    <a:pt x="760044" y="96875"/>
                  </a:moveTo>
                  <a:lnTo>
                    <a:pt x="754875" y="94742"/>
                  </a:lnTo>
                  <a:lnTo>
                    <a:pt x="754049" y="99580"/>
                  </a:lnTo>
                  <a:lnTo>
                    <a:pt x="756221" y="103060"/>
                  </a:lnTo>
                  <a:lnTo>
                    <a:pt x="760044" y="96875"/>
                  </a:lnTo>
                  <a:close/>
                </a:path>
                <a:path w="1137919" h="996315">
                  <a:moveTo>
                    <a:pt x="777633" y="3365"/>
                  </a:moveTo>
                  <a:lnTo>
                    <a:pt x="770890" y="0"/>
                  </a:lnTo>
                  <a:lnTo>
                    <a:pt x="771042" y="3975"/>
                  </a:lnTo>
                  <a:lnTo>
                    <a:pt x="774484" y="7645"/>
                  </a:lnTo>
                  <a:lnTo>
                    <a:pt x="777633" y="3365"/>
                  </a:lnTo>
                  <a:close/>
                </a:path>
                <a:path w="1137919" h="996315">
                  <a:moveTo>
                    <a:pt x="802106" y="162509"/>
                  </a:moveTo>
                  <a:lnTo>
                    <a:pt x="796823" y="160451"/>
                  </a:lnTo>
                  <a:lnTo>
                    <a:pt x="790422" y="166408"/>
                  </a:lnTo>
                  <a:lnTo>
                    <a:pt x="801547" y="166522"/>
                  </a:lnTo>
                  <a:lnTo>
                    <a:pt x="802106" y="162509"/>
                  </a:lnTo>
                  <a:close/>
                </a:path>
                <a:path w="1137919" h="996315">
                  <a:moveTo>
                    <a:pt x="831977" y="858532"/>
                  </a:moveTo>
                  <a:lnTo>
                    <a:pt x="825588" y="859332"/>
                  </a:lnTo>
                  <a:lnTo>
                    <a:pt x="823188" y="853744"/>
                  </a:lnTo>
                  <a:lnTo>
                    <a:pt x="816787" y="853744"/>
                  </a:lnTo>
                  <a:lnTo>
                    <a:pt x="822667" y="861034"/>
                  </a:lnTo>
                  <a:lnTo>
                    <a:pt x="821791" y="868921"/>
                  </a:lnTo>
                  <a:lnTo>
                    <a:pt x="820610" y="876211"/>
                  </a:lnTo>
                  <a:lnTo>
                    <a:pt x="825588" y="881710"/>
                  </a:lnTo>
                  <a:lnTo>
                    <a:pt x="827176" y="873721"/>
                  </a:lnTo>
                  <a:lnTo>
                    <a:pt x="826389" y="864933"/>
                  </a:lnTo>
                  <a:lnTo>
                    <a:pt x="831977" y="858532"/>
                  </a:lnTo>
                  <a:close/>
                </a:path>
                <a:path w="1137919" h="996315">
                  <a:moveTo>
                    <a:pt x="831977" y="556425"/>
                  </a:moveTo>
                  <a:lnTo>
                    <a:pt x="826808" y="553961"/>
                  </a:lnTo>
                  <a:lnTo>
                    <a:pt x="825982" y="558825"/>
                  </a:lnTo>
                  <a:lnTo>
                    <a:pt x="828154" y="562495"/>
                  </a:lnTo>
                  <a:lnTo>
                    <a:pt x="831977" y="556425"/>
                  </a:lnTo>
                  <a:close/>
                </a:path>
                <a:path w="1137919" h="996315">
                  <a:moveTo>
                    <a:pt x="838377" y="170408"/>
                  </a:moveTo>
                  <a:lnTo>
                    <a:pt x="831735" y="167487"/>
                  </a:lnTo>
                  <a:lnTo>
                    <a:pt x="832078" y="171602"/>
                  </a:lnTo>
                  <a:lnTo>
                    <a:pt x="835558" y="175133"/>
                  </a:lnTo>
                  <a:lnTo>
                    <a:pt x="838377" y="170408"/>
                  </a:lnTo>
                  <a:close/>
                </a:path>
                <a:path w="1137919" h="996315">
                  <a:moveTo>
                    <a:pt x="839381" y="148793"/>
                  </a:moveTo>
                  <a:lnTo>
                    <a:pt x="836269" y="152730"/>
                  </a:lnTo>
                  <a:lnTo>
                    <a:pt x="834212" y="157111"/>
                  </a:lnTo>
                  <a:lnTo>
                    <a:pt x="838377" y="153619"/>
                  </a:lnTo>
                  <a:lnTo>
                    <a:pt x="839381" y="148793"/>
                  </a:lnTo>
                  <a:close/>
                </a:path>
                <a:path w="1137919" h="996315">
                  <a:moveTo>
                    <a:pt x="849655" y="134226"/>
                  </a:moveTo>
                  <a:lnTo>
                    <a:pt x="844562" y="133146"/>
                  </a:lnTo>
                  <a:lnTo>
                    <a:pt x="841565" y="136702"/>
                  </a:lnTo>
                  <a:lnTo>
                    <a:pt x="848766" y="142430"/>
                  </a:lnTo>
                  <a:lnTo>
                    <a:pt x="849655" y="134226"/>
                  </a:lnTo>
                  <a:close/>
                </a:path>
                <a:path w="1137919" h="996315">
                  <a:moveTo>
                    <a:pt x="908697" y="461327"/>
                  </a:moveTo>
                  <a:lnTo>
                    <a:pt x="907897" y="455726"/>
                  </a:lnTo>
                  <a:lnTo>
                    <a:pt x="903109" y="457327"/>
                  </a:lnTo>
                  <a:lnTo>
                    <a:pt x="899109" y="451726"/>
                  </a:lnTo>
                  <a:lnTo>
                    <a:pt x="899109" y="458127"/>
                  </a:lnTo>
                  <a:lnTo>
                    <a:pt x="900709" y="462127"/>
                  </a:lnTo>
                  <a:lnTo>
                    <a:pt x="908697" y="461327"/>
                  </a:lnTo>
                  <a:close/>
                </a:path>
                <a:path w="1137919" h="996315">
                  <a:moveTo>
                    <a:pt x="924687" y="255130"/>
                  </a:moveTo>
                  <a:lnTo>
                    <a:pt x="922286" y="247929"/>
                  </a:lnTo>
                  <a:lnTo>
                    <a:pt x="918286" y="242341"/>
                  </a:lnTo>
                  <a:lnTo>
                    <a:pt x="911098" y="241541"/>
                  </a:lnTo>
                  <a:lnTo>
                    <a:pt x="912698" y="251129"/>
                  </a:lnTo>
                  <a:lnTo>
                    <a:pt x="916698" y="255917"/>
                  </a:lnTo>
                  <a:lnTo>
                    <a:pt x="924687" y="255130"/>
                  </a:lnTo>
                  <a:close/>
                </a:path>
                <a:path w="1137919" h="996315">
                  <a:moveTo>
                    <a:pt x="967841" y="393395"/>
                  </a:moveTo>
                  <a:lnTo>
                    <a:pt x="959751" y="388213"/>
                  </a:lnTo>
                  <a:lnTo>
                    <a:pt x="958850" y="392785"/>
                  </a:lnTo>
                  <a:lnTo>
                    <a:pt x="962444" y="397662"/>
                  </a:lnTo>
                  <a:lnTo>
                    <a:pt x="967841" y="393395"/>
                  </a:lnTo>
                  <a:close/>
                </a:path>
                <a:path w="1137919" h="996315">
                  <a:moveTo>
                    <a:pt x="1037971" y="420662"/>
                  </a:moveTo>
                  <a:lnTo>
                    <a:pt x="1034072" y="417931"/>
                  </a:lnTo>
                  <a:lnTo>
                    <a:pt x="1027785" y="424561"/>
                  </a:lnTo>
                  <a:lnTo>
                    <a:pt x="1036777" y="425348"/>
                  </a:lnTo>
                  <a:lnTo>
                    <a:pt x="1037971" y="420662"/>
                  </a:lnTo>
                  <a:close/>
                </a:path>
                <a:path w="1137919" h="996315">
                  <a:moveTo>
                    <a:pt x="1051064" y="320903"/>
                  </a:moveTo>
                  <a:lnTo>
                    <a:pt x="1045972" y="319963"/>
                  </a:lnTo>
                  <a:lnTo>
                    <a:pt x="1042974" y="323367"/>
                  </a:lnTo>
                  <a:lnTo>
                    <a:pt x="1050163" y="328650"/>
                  </a:lnTo>
                  <a:lnTo>
                    <a:pt x="1051064" y="320903"/>
                  </a:lnTo>
                  <a:close/>
                </a:path>
                <a:path w="1137919" h="996315">
                  <a:moveTo>
                    <a:pt x="1082929" y="197586"/>
                  </a:moveTo>
                  <a:lnTo>
                    <a:pt x="1082128" y="192786"/>
                  </a:lnTo>
                  <a:lnTo>
                    <a:pt x="1077341" y="194386"/>
                  </a:lnTo>
                  <a:lnTo>
                    <a:pt x="1069340" y="195186"/>
                  </a:lnTo>
                  <a:lnTo>
                    <a:pt x="1070140" y="199974"/>
                  </a:lnTo>
                  <a:lnTo>
                    <a:pt x="1074940" y="198374"/>
                  </a:lnTo>
                  <a:lnTo>
                    <a:pt x="1082929" y="197586"/>
                  </a:lnTo>
                  <a:close/>
                </a:path>
                <a:path w="1137919" h="996315">
                  <a:moveTo>
                    <a:pt x="1094917" y="414972"/>
                  </a:moveTo>
                  <a:lnTo>
                    <a:pt x="1093317" y="408571"/>
                  </a:lnTo>
                  <a:lnTo>
                    <a:pt x="1088529" y="406171"/>
                  </a:lnTo>
                  <a:lnTo>
                    <a:pt x="1082929" y="405371"/>
                  </a:lnTo>
                  <a:lnTo>
                    <a:pt x="1084529" y="412572"/>
                  </a:lnTo>
                  <a:lnTo>
                    <a:pt x="1089317" y="414972"/>
                  </a:lnTo>
                  <a:lnTo>
                    <a:pt x="1094917" y="414972"/>
                  </a:lnTo>
                  <a:close/>
                </a:path>
                <a:path w="1137919" h="996315">
                  <a:moveTo>
                    <a:pt x="1102906" y="564426"/>
                  </a:moveTo>
                  <a:lnTo>
                    <a:pt x="1102106" y="558825"/>
                  </a:lnTo>
                  <a:lnTo>
                    <a:pt x="1097318" y="560425"/>
                  </a:lnTo>
                  <a:lnTo>
                    <a:pt x="1093317" y="554824"/>
                  </a:lnTo>
                  <a:lnTo>
                    <a:pt x="1093317" y="561225"/>
                  </a:lnTo>
                  <a:lnTo>
                    <a:pt x="1094917" y="565226"/>
                  </a:lnTo>
                  <a:lnTo>
                    <a:pt x="1102906" y="564426"/>
                  </a:lnTo>
                  <a:close/>
                </a:path>
                <a:path w="1137919" h="996315">
                  <a:moveTo>
                    <a:pt x="1115695" y="392595"/>
                  </a:moveTo>
                  <a:lnTo>
                    <a:pt x="1110526" y="390448"/>
                  </a:lnTo>
                  <a:lnTo>
                    <a:pt x="1109700" y="395287"/>
                  </a:lnTo>
                  <a:lnTo>
                    <a:pt x="1111872" y="398767"/>
                  </a:lnTo>
                  <a:lnTo>
                    <a:pt x="1115695" y="392595"/>
                  </a:lnTo>
                  <a:close/>
                </a:path>
                <a:path w="1137919" h="996315">
                  <a:moveTo>
                    <a:pt x="1137475" y="301078"/>
                  </a:moveTo>
                  <a:lnTo>
                    <a:pt x="1132154" y="299059"/>
                  </a:lnTo>
                  <a:lnTo>
                    <a:pt x="1126083" y="304673"/>
                  </a:lnTo>
                  <a:lnTo>
                    <a:pt x="1137094" y="304901"/>
                  </a:lnTo>
                  <a:lnTo>
                    <a:pt x="1137475" y="30107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6356749" y="8897505"/>
              <a:ext cx="1443355" cy="839469"/>
            </a:xfrm>
            <a:custGeom>
              <a:avLst/>
              <a:gdLst/>
              <a:ahLst/>
              <a:cxnLst/>
              <a:rect l="l" t="t" r="r" b="b"/>
              <a:pathLst>
                <a:path w="1443355" h="839470">
                  <a:moveTo>
                    <a:pt x="11696" y="425983"/>
                  </a:moveTo>
                  <a:lnTo>
                    <a:pt x="2362" y="420700"/>
                  </a:lnTo>
                  <a:lnTo>
                    <a:pt x="0" y="423887"/>
                  </a:lnTo>
                  <a:lnTo>
                    <a:pt x="3492" y="428117"/>
                  </a:lnTo>
                  <a:lnTo>
                    <a:pt x="11696" y="425983"/>
                  </a:lnTo>
                  <a:close/>
                </a:path>
                <a:path w="1443355" h="839470">
                  <a:moveTo>
                    <a:pt x="73736" y="353555"/>
                  </a:moveTo>
                  <a:lnTo>
                    <a:pt x="73698" y="349542"/>
                  </a:lnTo>
                  <a:lnTo>
                    <a:pt x="66840" y="353250"/>
                  </a:lnTo>
                  <a:lnTo>
                    <a:pt x="70319" y="357416"/>
                  </a:lnTo>
                  <a:lnTo>
                    <a:pt x="73736" y="353555"/>
                  </a:lnTo>
                  <a:close/>
                </a:path>
                <a:path w="1443355" h="839470">
                  <a:moveTo>
                    <a:pt x="93853" y="446633"/>
                  </a:moveTo>
                  <a:lnTo>
                    <a:pt x="90817" y="438772"/>
                  </a:lnTo>
                  <a:lnTo>
                    <a:pt x="85534" y="445287"/>
                  </a:lnTo>
                  <a:lnTo>
                    <a:pt x="89319" y="448360"/>
                  </a:lnTo>
                  <a:lnTo>
                    <a:pt x="93853" y="446633"/>
                  </a:lnTo>
                  <a:close/>
                </a:path>
                <a:path w="1443355" h="839470">
                  <a:moveTo>
                    <a:pt x="105206" y="350062"/>
                  </a:moveTo>
                  <a:lnTo>
                    <a:pt x="102006" y="346062"/>
                  </a:lnTo>
                  <a:lnTo>
                    <a:pt x="97205" y="342861"/>
                  </a:lnTo>
                  <a:lnTo>
                    <a:pt x="94818" y="350062"/>
                  </a:lnTo>
                  <a:lnTo>
                    <a:pt x="98005" y="354050"/>
                  </a:lnTo>
                  <a:lnTo>
                    <a:pt x="102806" y="356450"/>
                  </a:lnTo>
                  <a:lnTo>
                    <a:pt x="105206" y="350062"/>
                  </a:lnTo>
                  <a:close/>
                </a:path>
                <a:path w="1443355" h="839470">
                  <a:moveTo>
                    <a:pt x="129971" y="159842"/>
                  </a:moveTo>
                  <a:lnTo>
                    <a:pt x="122783" y="157441"/>
                  </a:lnTo>
                  <a:lnTo>
                    <a:pt x="120383" y="162242"/>
                  </a:lnTo>
                  <a:lnTo>
                    <a:pt x="125183" y="163042"/>
                  </a:lnTo>
                  <a:lnTo>
                    <a:pt x="125183" y="169430"/>
                  </a:lnTo>
                  <a:lnTo>
                    <a:pt x="129184" y="163842"/>
                  </a:lnTo>
                  <a:lnTo>
                    <a:pt x="129971" y="159842"/>
                  </a:lnTo>
                  <a:close/>
                </a:path>
                <a:path w="1443355" h="839470">
                  <a:moveTo>
                    <a:pt x="160350" y="365239"/>
                  </a:moveTo>
                  <a:lnTo>
                    <a:pt x="152933" y="360527"/>
                  </a:lnTo>
                  <a:lnTo>
                    <a:pt x="149555" y="364045"/>
                  </a:lnTo>
                  <a:lnTo>
                    <a:pt x="151587" y="368160"/>
                  </a:lnTo>
                  <a:lnTo>
                    <a:pt x="160350" y="365239"/>
                  </a:lnTo>
                  <a:close/>
                </a:path>
                <a:path w="1443355" h="839470">
                  <a:moveTo>
                    <a:pt x="165938" y="198208"/>
                  </a:moveTo>
                  <a:lnTo>
                    <a:pt x="161150" y="195808"/>
                  </a:lnTo>
                  <a:lnTo>
                    <a:pt x="157949" y="188620"/>
                  </a:lnTo>
                  <a:lnTo>
                    <a:pt x="153149" y="195008"/>
                  </a:lnTo>
                  <a:lnTo>
                    <a:pt x="157949" y="196608"/>
                  </a:lnTo>
                  <a:lnTo>
                    <a:pt x="161150" y="203796"/>
                  </a:lnTo>
                  <a:lnTo>
                    <a:pt x="165938" y="198208"/>
                  </a:lnTo>
                  <a:close/>
                </a:path>
                <a:path w="1443355" h="839470">
                  <a:moveTo>
                    <a:pt x="176326" y="211797"/>
                  </a:moveTo>
                  <a:lnTo>
                    <a:pt x="169138" y="209397"/>
                  </a:lnTo>
                  <a:lnTo>
                    <a:pt x="166738" y="214185"/>
                  </a:lnTo>
                  <a:lnTo>
                    <a:pt x="171538" y="214985"/>
                  </a:lnTo>
                  <a:lnTo>
                    <a:pt x="171538" y="222186"/>
                  </a:lnTo>
                  <a:lnTo>
                    <a:pt x="175526" y="215785"/>
                  </a:lnTo>
                  <a:lnTo>
                    <a:pt x="176326" y="211797"/>
                  </a:lnTo>
                  <a:close/>
                </a:path>
                <a:path w="1443355" h="839470">
                  <a:moveTo>
                    <a:pt x="204304" y="423481"/>
                  </a:moveTo>
                  <a:lnTo>
                    <a:pt x="203860" y="417677"/>
                  </a:lnTo>
                  <a:lnTo>
                    <a:pt x="197116" y="419595"/>
                  </a:lnTo>
                  <a:lnTo>
                    <a:pt x="201155" y="427342"/>
                  </a:lnTo>
                  <a:lnTo>
                    <a:pt x="204304" y="423481"/>
                  </a:lnTo>
                  <a:close/>
                </a:path>
                <a:path w="1443355" h="839470">
                  <a:moveTo>
                    <a:pt x="250253" y="128371"/>
                  </a:moveTo>
                  <a:lnTo>
                    <a:pt x="249212" y="123698"/>
                  </a:lnTo>
                  <a:lnTo>
                    <a:pt x="244259" y="126276"/>
                  </a:lnTo>
                  <a:lnTo>
                    <a:pt x="248310" y="132003"/>
                  </a:lnTo>
                  <a:lnTo>
                    <a:pt x="250253" y="128371"/>
                  </a:lnTo>
                  <a:close/>
                </a:path>
                <a:path w="1443355" h="839470">
                  <a:moveTo>
                    <a:pt x="291414" y="388416"/>
                  </a:moveTo>
                  <a:lnTo>
                    <a:pt x="284226" y="386016"/>
                  </a:lnTo>
                  <a:lnTo>
                    <a:pt x="281825" y="390817"/>
                  </a:lnTo>
                  <a:lnTo>
                    <a:pt x="286626" y="391617"/>
                  </a:lnTo>
                  <a:lnTo>
                    <a:pt x="287426" y="398805"/>
                  </a:lnTo>
                  <a:lnTo>
                    <a:pt x="290614" y="392417"/>
                  </a:lnTo>
                  <a:lnTo>
                    <a:pt x="291414" y="388416"/>
                  </a:lnTo>
                  <a:close/>
                </a:path>
                <a:path w="1443355" h="839470">
                  <a:moveTo>
                    <a:pt x="312191" y="93510"/>
                  </a:moveTo>
                  <a:lnTo>
                    <a:pt x="309003" y="93510"/>
                  </a:lnTo>
                  <a:lnTo>
                    <a:pt x="306603" y="92710"/>
                  </a:lnTo>
                  <a:lnTo>
                    <a:pt x="303403" y="91909"/>
                  </a:lnTo>
                  <a:lnTo>
                    <a:pt x="302602" y="95110"/>
                  </a:lnTo>
                  <a:lnTo>
                    <a:pt x="301002" y="99898"/>
                  </a:lnTo>
                  <a:lnTo>
                    <a:pt x="304203" y="99898"/>
                  </a:lnTo>
                  <a:lnTo>
                    <a:pt x="306603" y="100698"/>
                  </a:lnTo>
                  <a:lnTo>
                    <a:pt x="309803" y="101498"/>
                  </a:lnTo>
                  <a:lnTo>
                    <a:pt x="310603" y="99098"/>
                  </a:lnTo>
                  <a:lnTo>
                    <a:pt x="311404" y="95910"/>
                  </a:lnTo>
                  <a:lnTo>
                    <a:pt x="312191" y="93510"/>
                  </a:lnTo>
                  <a:close/>
                </a:path>
                <a:path w="1443355" h="839470">
                  <a:moveTo>
                    <a:pt x="392112" y="563448"/>
                  </a:moveTo>
                  <a:lnTo>
                    <a:pt x="386880" y="562787"/>
                  </a:lnTo>
                  <a:lnTo>
                    <a:pt x="380834" y="559955"/>
                  </a:lnTo>
                  <a:lnTo>
                    <a:pt x="375818" y="559066"/>
                  </a:lnTo>
                  <a:lnTo>
                    <a:pt x="373735" y="564248"/>
                  </a:lnTo>
                  <a:lnTo>
                    <a:pt x="379196" y="564464"/>
                  </a:lnTo>
                  <a:lnTo>
                    <a:pt x="385622" y="566547"/>
                  </a:lnTo>
                  <a:lnTo>
                    <a:pt x="390702" y="567283"/>
                  </a:lnTo>
                  <a:lnTo>
                    <a:pt x="392112" y="563448"/>
                  </a:lnTo>
                  <a:close/>
                </a:path>
                <a:path w="1443355" h="839470">
                  <a:moveTo>
                    <a:pt x="400913" y="578637"/>
                  </a:moveTo>
                  <a:lnTo>
                    <a:pt x="400088" y="573112"/>
                  </a:lnTo>
                  <a:lnTo>
                    <a:pt x="400304" y="568045"/>
                  </a:lnTo>
                  <a:lnTo>
                    <a:pt x="400240" y="566267"/>
                  </a:lnTo>
                  <a:lnTo>
                    <a:pt x="398513" y="570636"/>
                  </a:lnTo>
                  <a:lnTo>
                    <a:pt x="394284" y="573684"/>
                  </a:lnTo>
                  <a:lnTo>
                    <a:pt x="396417" y="580034"/>
                  </a:lnTo>
                  <a:lnTo>
                    <a:pt x="400202" y="583679"/>
                  </a:lnTo>
                  <a:lnTo>
                    <a:pt x="400913" y="578637"/>
                  </a:lnTo>
                  <a:close/>
                </a:path>
                <a:path w="1443355" h="839470">
                  <a:moveTo>
                    <a:pt x="408114" y="333209"/>
                  </a:moveTo>
                  <a:lnTo>
                    <a:pt x="401713" y="336473"/>
                  </a:lnTo>
                  <a:lnTo>
                    <a:pt x="404749" y="341083"/>
                  </a:lnTo>
                  <a:lnTo>
                    <a:pt x="408000" y="337375"/>
                  </a:lnTo>
                  <a:lnTo>
                    <a:pt x="408114" y="333209"/>
                  </a:lnTo>
                  <a:close/>
                </a:path>
                <a:path w="1443355" h="839470">
                  <a:moveTo>
                    <a:pt x="443268" y="552259"/>
                  </a:moveTo>
                  <a:lnTo>
                    <a:pt x="439953" y="549275"/>
                  </a:lnTo>
                  <a:lnTo>
                    <a:pt x="434771" y="545769"/>
                  </a:lnTo>
                  <a:lnTo>
                    <a:pt x="429437" y="544499"/>
                  </a:lnTo>
                  <a:lnTo>
                    <a:pt x="425678" y="548259"/>
                  </a:lnTo>
                  <a:lnTo>
                    <a:pt x="431241" y="549783"/>
                  </a:lnTo>
                  <a:lnTo>
                    <a:pt x="435368" y="553859"/>
                  </a:lnTo>
                  <a:lnTo>
                    <a:pt x="439064" y="556133"/>
                  </a:lnTo>
                  <a:lnTo>
                    <a:pt x="443268" y="552259"/>
                  </a:lnTo>
                  <a:close/>
                </a:path>
                <a:path w="1443355" h="839470">
                  <a:moveTo>
                    <a:pt x="455256" y="554659"/>
                  </a:moveTo>
                  <a:lnTo>
                    <a:pt x="448068" y="552259"/>
                  </a:lnTo>
                  <a:lnTo>
                    <a:pt x="445668" y="557060"/>
                  </a:lnTo>
                  <a:lnTo>
                    <a:pt x="451256" y="557860"/>
                  </a:lnTo>
                  <a:lnTo>
                    <a:pt x="451256" y="564248"/>
                  </a:lnTo>
                  <a:lnTo>
                    <a:pt x="454456" y="558647"/>
                  </a:lnTo>
                  <a:lnTo>
                    <a:pt x="455256" y="554659"/>
                  </a:lnTo>
                  <a:close/>
                </a:path>
                <a:path w="1443355" h="839470">
                  <a:moveTo>
                    <a:pt x="455256" y="107899"/>
                  </a:moveTo>
                  <a:lnTo>
                    <a:pt x="448068" y="105498"/>
                  </a:lnTo>
                  <a:lnTo>
                    <a:pt x="445668" y="110286"/>
                  </a:lnTo>
                  <a:lnTo>
                    <a:pt x="450456" y="111086"/>
                  </a:lnTo>
                  <a:lnTo>
                    <a:pt x="450456" y="117487"/>
                  </a:lnTo>
                  <a:lnTo>
                    <a:pt x="454456" y="111887"/>
                  </a:lnTo>
                  <a:lnTo>
                    <a:pt x="455256" y="107899"/>
                  </a:lnTo>
                  <a:close/>
                </a:path>
                <a:path w="1443355" h="839470">
                  <a:moveTo>
                    <a:pt x="468299" y="525907"/>
                  </a:moveTo>
                  <a:lnTo>
                    <a:pt x="463245" y="527481"/>
                  </a:lnTo>
                  <a:lnTo>
                    <a:pt x="459536" y="530860"/>
                  </a:lnTo>
                  <a:lnTo>
                    <a:pt x="464146" y="528688"/>
                  </a:lnTo>
                  <a:lnTo>
                    <a:pt x="468299" y="525907"/>
                  </a:lnTo>
                  <a:close/>
                </a:path>
                <a:path w="1443355" h="839470">
                  <a:moveTo>
                    <a:pt x="487426" y="223875"/>
                  </a:moveTo>
                  <a:lnTo>
                    <a:pt x="487349" y="219722"/>
                  </a:lnTo>
                  <a:lnTo>
                    <a:pt x="480834" y="222986"/>
                  </a:lnTo>
                  <a:lnTo>
                    <a:pt x="484200" y="227584"/>
                  </a:lnTo>
                  <a:lnTo>
                    <a:pt x="487426" y="223875"/>
                  </a:lnTo>
                  <a:close/>
                </a:path>
                <a:path w="1443355" h="839470">
                  <a:moveTo>
                    <a:pt x="490791" y="257022"/>
                  </a:moveTo>
                  <a:lnTo>
                    <a:pt x="485622" y="258152"/>
                  </a:lnTo>
                  <a:lnTo>
                    <a:pt x="482257" y="261962"/>
                  </a:lnTo>
                  <a:lnTo>
                    <a:pt x="486829" y="259943"/>
                  </a:lnTo>
                  <a:lnTo>
                    <a:pt x="490791" y="257022"/>
                  </a:lnTo>
                  <a:close/>
                </a:path>
                <a:path w="1443355" h="839470">
                  <a:moveTo>
                    <a:pt x="494360" y="642670"/>
                  </a:moveTo>
                  <a:lnTo>
                    <a:pt x="489623" y="640969"/>
                  </a:lnTo>
                  <a:lnTo>
                    <a:pt x="488022" y="635381"/>
                  </a:lnTo>
                  <a:lnTo>
                    <a:pt x="484022" y="625792"/>
                  </a:lnTo>
                  <a:lnTo>
                    <a:pt x="483222" y="634580"/>
                  </a:lnTo>
                  <a:lnTo>
                    <a:pt x="485241" y="640969"/>
                  </a:lnTo>
                  <a:lnTo>
                    <a:pt x="490918" y="643166"/>
                  </a:lnTo>
                  <a:lnTo>
                    <a:pt x="494360" y="642670"/>
                  </a:lnTo>
                  <a:close/>
                </a:path>
                <a:path w="1443355" h="839470">
                  <a:moveTo>
                    <a:pt x="546646" y="429704"/>
                  </a:moveTo>
                  <a:lnTo>
                    <a:pt x="539965" y="426783"/>
                  </a:lnTo>
                  <a:lnTo>
                    <a:pt x="539965" y="431584"/>
                  </a:lnTo>
                  <a:lnTo>
                    <a:pt x="535978" y="430784"/>
                  </a:lnTo>
                  <a:lnTo>
                    <a:pt x="531177" y="429183"/>
                  </a:lnTo>
                  <a:lnTo>
                    <a:pt x="535178" y="435571"/>
                  </a:lnTo>
                  <a:lnTo>
                    <a:pt x="527977" y="441172"/>
                  </a:lnTo>
                  <a:lnTo>
                    <a:pt x="535178" y="441172"/>
                  </a:lnTo>
                  <a:lnTo>
                    <a:pt x="537502" y="437349"/>
                  </a:lnTo>
                  <a:lnTo>
                    <a:pt x="543572" y="433374"/>
                  </a:lnTo>
                  <a:lnTo>
                    <a:pt x="546646" y="429704"/>
                  </a:lnTo>
                  <a:close/>
                </a:path>
                <a:path w="1443355" h="839470">
                  <a:moveTo>
                    <a:pt x="547865" y="112395"/>
                  </a:moveTo>
                  <a:lnTo>
                    <a:pt x="546633" y="107708"/>
                  </a:lnTo>
                  <a:lnTo>
                    <a:pt x="541566" y="110286"/>
                  </a:lnTo>
                  <a:lnTo>
                    <a:pt x="545947" y="116027"/>
                  </a:lnTo>
                  <a:lnTo>
                    <a:pt x="547865" y="112395"/>
                  </a:lnTo>
                  <a:close/>
                </a:path>
                <a:path w="1443355" h="839470">
                  <a:moveTo>
                    <a:pt x="580732" y="135064"/>
                  </a:moveTo>
                  <a:lnTo>
                    <a:pt x="573532" y="132676"/>
                  </a:lnTo>
                  <a:lnTo>
                    <a:pt x="571144" y="137464"/>
                  </a:lnTo>
                  <a:lnTo>
                    <a:pt x="576732" y="138264"/>
                  </a:lnTo>
                  <a:lnTo>
                    <a:pt x="576732" y="144653"/>
                  </a:lnTo>
                  <a:lnTo>
                    <a:pt x="579932" y="139065"/>
                  </a:lnTo>
                  <a:lnTo>
                    <a:pt x="580732" y="135064"/>
                  </a:lnTo>
                  <a:close/>
                </a:path>
                <a:path w="1443355" h="839470">
                  <a:moveTo>
                    <a:pt x="586320" y="620991"/>
                  </a:moveTo>
                  <a:lnTo>
                    <a:pt x="580732" y="620191"/>
                  </a:lnTo>
                  <a:lnTo>
                    <a:pt x="573532" y="616991"/>
                  </a:lnTo>
                  <a:lnTo>
                    <a:pt x="571944" y="621792"/>
                  </a:lnTo>
                  <a:lnTo>
                    <a:pt x="576732" y="622592"/>
                  </a:lnTo>
                  <a:lnTo>
                    <a:pt x="583933" y="625792"/>
                  </a:lnTo>
                  <a:lnTo>
                    <a:pt x="586320" y="620991"/>
                  </a:lnTo>
                  <a:close/>
                </a:path>
                <a:path w="1443355" h="839470">
                  <a:moveTo>
                    <a:pt x="592632" y="451231"/>
                  </a:moveTo>
                  <a:lnTo>
                    <a:pt x="587121" y="452361"/>
                  </a:lnTo>
                  <a:lnTo>
                    <a:pt x="583869" y="456184"/>
                  </a:lnTo>
                  <a:lnTo>
                    <a:pt x="588619" y="454152"/>
                  </a:lnTo>
                  <a:lnTo>
                    <a:pt x="592632" y="451231"/>
                  </a:lnTo>
                  <a:close/>
                </a:path>
                <a:path w="1443355" h="839470">
                  <a:moveTo>
                    <a:pt x="603910" y="278930"/>
                  </a:moveTo>
                  <a:lnTo>
                    <a:pt x="598309" y="270929"/>
                  </a:lnTo>
                  <a:lnTo>
                    <a:pt x="592505" y="273291"/>
                  </a:lnTo>
                  <a:lnTo>
                    <a:pt x="589622" y="279031"/>
                  </a:lnTo>
                  <a:lnTo>
                    <a:pt x="589889" y="284314"/>
                  </a:lnTo>
                  <a:lnTo>
                    <a:pt x="593521" y="285318"/>
                  </a:lnTo>
                  <a:lnTo>
                    <a:pt x="591921" y="278930"/>
                  </a:lnTo>
                  <a:lnTo>
                    <a:pt x="603910" y="278930"/>
                  </a:lnTo>
                  <a:close/>
                </a:path>
                <a:path w="1443355" h="839470">
                  <a:moveTo>
                    <a:pt x="614299" y="619391"/>
                  </a:moveTo>
                  <a:lnTo>
                    <a:pt x="608698" y="618591"/>
                  </a:lnTo>
                  <a:lnTo>
                    <a:pt x="601510" y="615403"/>
                  </a:lnTo>
                  <a:lnTo>
                    <a:pt x="599909" y="620191"/>
                  </a:lnTo>
                  <a:lnTo>
                    <a:pt x="604710" y="620191"/>
                  </a:lnTo>
                  <a:lnTo>
                    <a:pt x="611898" y="623392"/>
                  </a:lnTo>
                  <a:lnTo>
                    <a:pt x="614299" y="619391"/>
                  </a:lnTo>
                  <a:close/>
                </a:path>
                <a:path w="1443355" h="839470">
                  <a:moveTo>
                    <a:pt x="627888" y="5600"/>
                  </a:moveTo>
                  <a:lnTo>
                    <a:pt x="623087" y="4800"/>
                  </a:lnTo>
                  <a:lnTo>
                    <a:pt x="623087" y="1600"/>
                  </a:lnTo>
                  <a:lnTo>
                    <a:pt x="619887" y="0"/>
                  </a:lnTo>
                  <a:lnTo>
                    <a:pt x="614730" y="3911"/>
                  </a:lnTo>
                  <a:lnTo>
                    <a:pt x="616991" y="7899"/>
                  </a:lnTo>
                  <a:lnTo>
                    <a:pt x="622706" y="9334"/>
                  </a:lnTo>
                  <a:lnTo>
                    <a:pt x="627888" y="5600"/>
                  </a:lnTo>
                  <a:close/>
                </a:path>
                <a:path w="1443355" h="839470">
                  <a:moveTo>
                    <a:pt x="637044" y="490639"/>
                  </a:moveTo>
                  <a:lnTo>
                    <a:pt x="633882" y="484924"/>
                  </a:lnTo>
                  <a:lnTo>
                    <a:pt x="628904" y="482498"/>
                  </a:lnTo>
                  <a:lnTo>
                    <a:pt x="624687" y="485927"/>
                  </a:lnTo>
                  <a:lnTo>
                    <a:pt x="630288" y="488327"/>
                  </a:lnTo>
                  <a:lnTo>
                    <a:pt x="630288" y="493915"/>
                  </a:lnTo>
                  <a:lnTo>
                    <a:pt x="635876" y="497116"/>
                  </a:lnTo>
                  <a:lnTo>
                    <a:pt x="637044" y="490639"/>
                  </a:lnTo>
                  <a:close/>
                </a:path>
                <a:path w="1443355" h="839470">
                  <a:moveTo>
                    <a:pt x="652208" y="546506"/>
                  </a:moveTo>
                  <a:lnTo>
                    <a:pt x="646264" y="545071"/>
                  </a:lnTo>
                  <a:lnTo>
                    <a:pt x="646023" y="549198"/>
                  </a:lnTo>
                  <a:lnTo>
                    <a:pt x="642569" y="553554"/>
                  </a:lnTo>
                  <a:lnTo>
                    <a:pt x="640753" y="556869"/>
                  </a:lnTo>
                  <a:lnTo>
                    <a:pt x="645464" y="557860"/>
                  </a:lnTo>
                  <a:lnTo>
                    <a:pt x="646722" y="554164"/>
                  </a:lnTo>
                  <a:lnTo>
                    <a:pt x="650659" y="549960"/>
                  </a:lnTo>
                  <a:lnTo>
                    <a:pt x="652208" y="546506"/>
                  </a:lnTo>
                  <a:close/>
                </a:path>
                <a:path w="1443355" h="839470">
                  <a:moveTo>
                    <a:pt x="652564" y="492823"/>
                  </a:moveTo>
                  <a:lnTo>
                    <a:pt x="651319" y="488137"/>
                  </a:lnTo>
                  <a:lnTo>
                    <a:pt x="646264" y="490715"/>
                  </a:lnTo>
                  <a:lnTo>
                    <a:pt x="650646" y="496455"/>
                  </a:lnTo>
                  <a:lnTo>
                    <a:pt x="652564" y="492823"/>
                  </a:lnTo>
                  <a:close/>
                </a:path>
                <a:path w="1443355" h="839470">
                  <a:moveTo>
                    <a:pt x="660120" y="402831"/>
                  </a:moveTo>
                  <a:lnTo>
                    <a:pt x="655053" y="404406"/>
                  </a:lnTo>
                  <a:lnTo>
                    <a:pt x="651344" y="407771"/>
                  </a:lnTo>
                  <a:lnTo>
                    <a:pt x="655955" y="405599"/>
                  </a:lnTo>
                  <a:lnTo>
                    <a:pt x="660120" y="402831"/>
                  </a:lnTo>
                  <a:close/>
                </a:path>
                <a:path w="1443355" h="839470">
                  <a:moveTo>
                    <a:pt x="720598" y="540270"/>
                  </a:moveTo>
                  <a:lnTo>
                    <a:pt x="713397" y="537870"/>
                  </a:lnTo>
                  <a:lnTo>
                    <a:pt x="710996" y="542671"/>
                  </a:lnTo>
                  <a:lnTo>
                    <a:pt x="715797" y="543471"/>
                  </a:lnTo>
                  <a:lnTo>
                    <a:pt x="716597" y="549859"/>
                  </a:lnTo>
                  <a:lnTo>
                    <a:pt x="719797" y="544271"/>
                  </a:lnTo>
                  <a:lnTo>
                    <a:pt x="720598" y="540270"/>
                  </a:lnTo>
                  <a:close/>
                </a:path>
                <a:path w="1443355" h="839470">
                  <a:moveTo>
                    <a:pt x="721093" y="63436"/>
                  </a:moveTo>
                  <a:lnTo>
                    <a:pt x="721055" y="59436"/>
                  </a:lnTo>
                  <a:lnTo>
                    <a:pt x="714197" y="63144"/>
                  </a:lnTo>
                  <a:lnTo>
                    <a:pt x="717677" y="67297"/>
                  </a:lnTo>
                  <a:lnTo>
                    <a:pt x="721093" y="63436"/>
                  </a:lnTo>
                  <a:close/>
                </a:path>
                <a:path w="1443355" h="839470">
                  <a:moveTo>
                    <a:pt x="722896" y="137934"/>
                  </a:moveTo>
                  <a:lnTo>
                    <a:pt x="717397" y="139065"/>
                  </a:lnTo>
                  <a:lnTo>
                    <a:pt x="714133" y="142887"/>
                  </a:lnTo>
                  <a:lnTo>
                    <a:pt x="718896" y="140868"/>
                  </a:lnTo>
                  <a:lnTo>
                    <a:pt x="722896" y="137934"/>
                  </a:lnTo>
                  <a:close/>
                </a:path>
                <a:path w="1443355" h="839470">
                  <a:moveTo>
                    <a:pt x="735088" y="776909"/>
                  </a:moveTo>
                  <a:lnTo>
                    <a:pt x="730186" y="773645"/>
                  </a:lnTo>
                  <a:lnTo>
                    <a:pt x="728230" y="779614"/>
                  </a:lnTo>
                  <a:lnTo>
                    <a:pt x="722985" y="786028"/>
                  </a:lnTo>
                  <a:lnTo>
                    <a:pt x="720737" y="791845"/>
                  </a:lnTo>
                  <a:lnTo>
                    <a:pt x="727786" y="796023"/>
                  </a:lnTo>
                  <a:lnTo>
                    <a:pt x="727824" y="789152"/>
                  </a:lnTo>
                  <a:lnTo>
                    <a:pt x="732282" y="782434"/>
                  </a:lnTo>
                  <a:lnTo>
                    <a:pt x="735088" y="776909"/>
                  </a:lnTo>
                  <a:close/>
                </a:path>
                <a:path w="1443355" h="839470">
                  <a:moveTo>
                    <a:pt x="749274" y="160782"/>
                  </a:moveTo>
                  <a:lnTo>
                    <a:pt x="743775" y="162242"/>
                  </a:lnTo>
                  <a:lnTo>
                    <a:pt x="740511" y="165950"/>
                  </a:lnTo>
                  <a:lnTo>
                    <a:pt x="745274" y="163741"/>
                  </a:lnTo>
                  <a:lnTo>
                    <a:pt x="749274" y="160782"/>
                  </a:lnTo>
                  <a:close/>
                </a:path>
                <a:path w="1443355" h="839470">
                  <a:moveTo>
                    <a:pt x="762152" y="650557"/>
                  </a:moveTo>
                  <a:lnTo>
                    <a:pt x="756551" y="649770"/>
                  </a:lnTo>
                  <a:lnTo>
                    <a:pt x="749363" y="646569"/>
                  </a:lnTo>
                  <a:lnTo>
                    <a:pt x="747763" y="651357"/>
                  </a:lnTo>
                  <a:lnTo>
                    <a:pt x="752563" y="652157"/>
                  </a:lnTo>
                  <a:lnTo>
                    <a:pt x="759752" y="655358"/>
                  </a:lnTo>
                  <a:lnTo>
                    <a:pt x="762152" y="650557"/>
                  </a:lnTo>
                  <a:close/>
                </a:path>
                <a:path w="1443355" h="839470">
                  <a:moveTo>
                    <a:pt x="772007" y="216268"/>
                  </a:moveTo>
                  <a:lnTo>
                    <a:pt x="766953" y="217385"/>
                  </a:lnTo>
                  <a:lnTo>
                    <a:pt x="763231" y="221208"/>
                  </a:lnTo>
                  <a:lnTo>
                    <a:pt x="767842" y="219189"/>
                  </a:lnTo>
                  <a:lnTo>
                    <a:pt x="772007" y="216268"/>
                  </a:lnTo>
                  <a:close/>
                </a:path>
                <a:path w="1443355" h="839470">
                  <a:moveTo>
                    <a:pt x="803287" y="631863"/>
                  </a:moveTo>
                  <a:lnTo>
                    <a:pt x="798118" y="632980"/>
                  </a:lnTo>
                  <a:lnTo>
                    <a:pt x="794740" y="636803"/>
                  </a:lnTo>
                  <a:lnTo>
                    <a:pt x="799312" y="634784"/>
                  </a:lnTo>
                  <a:lnTo>
                    <a:pt x="803287" y="631863"/>
                  </a:lnTo>
                  <a:close/>
                </a:path>
                <a:path w="1443355" h="839470">
                  <a:moveTo>
                    <a:pt x="830795" y="650240"/>
                  </a:moveTo>
                  <a:lnTo>
                    <a:pt x="825284" y="651357"/>
                  </a:lnTo>
                  <a:lnTo>
                    <a:pt x="822032" y="655180"/>
                  </a:lnTo>
                  <a:lnTo>
                    <a:pt x="826782" y="653161"/>
                  </a:lnTo>
                  <a:lnTo>
                    <a:pt x="830795" y="650240"/>
                  </a:lnTo>
                  <a:close/>
                </a:path>
                <a:path w="1443355" h="839470">
                  <a:moveTo>
                    <a:pt x="848372" y="329755"/>
                  </a:moveTo>
                  <a:lnTo>
                    <a:pt x="842873" y="330873"/>
                  </a:lnTo>
                  <a:lnTo>
                    <a:pt x="839609" y="334695"/>
                  </a:lnTo>
                  <a:lnTo>
                    <a:pt x="844372" y="332676"/>
                  </a:lnTo>
                  <a:lnTo>
                    <a:pt x="848372" y="329755"/>
                  </a:lnTo>
                  <a:close/>
                </a:path>
                <a:path w="1443355" h="839470">
                  <a:moveTo>
                    <a:pt x="854862" y="249351"/>
                  </a:moveTo>
                  <a:lnTo>
                    <a:pt x="849261" y="248551"/>
                  </a:lnTo>
                  <a:lnTo>
                    <a:pt x="842073" y="245364"/>
                  </a:lnTo>
                  <a:lnTo>
                    <a:pt x="840473" y="250151"/>
                  </a:lnTo>
                  <a:lnTo>
                    <a:pt x="846074" y="250952"/>
                  </a:lnTo>
                  <a:lnTo>
                    <a:pt x="853262" y="253352"/>
                  </a:lnTo>
                  <a:lnTo>
                    <a:pt x="854862" y="249351"/>
                  </a:lnTo>
                  <a:close/>
                </a:path>
                <a:path w="1443355" h="839470">
                  <a:moveTo>
                    <a:pt x="886231" y="602310"/>
                  </a:moveTo>
                  <a:lnTo>
                    <a:pt x="885024" y="597623"/>
                  </a:lnTo>
                  <a:lnTo>
                    <a:pt x="879640" y="600214"/>
                  </a:lnTo>
                  <a:lnTo>
                    <a:pt x="884135" y="605942"/>
                  </a:lnTo>
                  <a:lnTo>
                    <a:pt x="886231" y="602310"/>
                  </a:lnTo>
                  <a:close/>
                </a:path>
                <a:path w="1443355" h="839470">
                  <a:moveTo>
                    <a:pt x="887628" y="660958"/>
                  </a:moveTo>
                  <a:lnTo>
                    <a:pt x="882027" y="660158"/>
                  </a:lnTo>
                  <a:lnTo>
                    <a:pt x="874839" y="656958"/>
                  </a:lnTo>
                  <a:lnTo>
                    <a:pt x="873239" y="661758"/>
                  </a:lnTo>
                  <a:lnTo>
                    <a:pt x="878840" y="662546"/>
                  </a:lnTo>
                  <a:lnTo>
                    <a:pt x="885228" y="664946"/>
                  </a:lnTo>
                  <a:lnTo>
                    <a:pt x="887628" y="660958"/>
                  </a:lnTo>
                  <a:close/>
                </a:path>
                <a:path w="1443355" h="839470">
                  <a:moveTo>
                    <a:pt x="892898" y="141592"/>
                  </a:moveTo>
                  <a:lnTo>
                    <a:pt x="887628" y="138264"/>
                  </a:lnTo>
                  <a:lnTo>
                    <a:pt x="886828" y="142265"/>
                  </a:lnTo>
                  <a:lnTo>
                    <a:pt x="878865" y="148831"/>
                  </a:lnTo>
                  <a:lnTo>
                    <a:pt x="885431" y="146862"/>
                  </a:lnTo>
                  <a:lnTo>
                    <a:pt x="892898" y="141592"/>
                  </a:lnTo>
                  <a:close/>
                </a:path>
                <a:path w="1443355" h="839470">
                  <a:moveTo>
                    <a:pt x="902639" y="196367"/>
                  </a:moveTo>
                  <a:lnTo>
                    <a:pt x="897216" y="190309"/>
                  </a:lnTo>
                  <a:lnTo>
                    <a:pt x="888796" y="186804"/>
                  </a:lnTo>
                  <a:lnTo>
                    <a:pt x="884428" y="188620"/>
                  </a:lnTo>
                  <a:lnTo>
                    <a:pt x="889469" y="191528"/>
                  </a:lnTo>
                  <a:lnTo>
                    <a:pt x="889431" y="196913"/>
                  </a:lnTo>
                  <a:lnTo>
                    <a:pt x="890270" y="201536"/>
                  </a:lnTo>
                  <a:lnTo>
                    <a:pt x="898017" y="202196"/>
                  </a:lnTo>
                  <a:lnTo>
                    <a:pt x="902639" y="196367"/>
                  </a:lnTo>
                  <a:close/>
                </a:path>
                <a:path w="1443355" h="839470">
                  <a:moveTo>
                    <a:pt x="911606" y="151053"/>
                  </a:moveTo>
                  <a:lnTo>
                    <a:pt x="904405" y="148653"/>
                  </a:lnTo>
                  <a:lnTo>
                    <a:pt x="902017" y="153454"/>
                  </a:lnTo>
                  <a:lnTo>
                    <a:pt x="906805" y="154254"/>
                  </a:lnTo>
                  <a:lnTo>
                    <a:pt x="907605" y="161442"/>
                  </a:lnTo>
                  <a:lnTo>
                    <a:pt x="910805" y="155054"/>
                  </a:lnTo>
                  <a:lnTo>
                    <a:pt x="911606" y="151053"/>
                  </a:lnTo>
                  <a:close/>
                </a:path>
                <a:path w="1443355" h="839470">
                  <a:moveTo>
                    <a:pt x="915606" y="176911"/>
                  </a:moveTo>
                  <a:lnTo>
                    <a:pt x="909205" y="180619"/>
                  </a:lnTo>
                  <a:lnTo>
                    <a:pt x="912241" y="184785"/>
                  </a:lnTo>
                  <a:lnTo>
                    <a:pt x="915504" y="180924"/>
                  </a:lnTo>
                  <a:lnTo>
                    <a:pt x="915606" y="176911"/>
                  </a:lnTo>
                  <a:close/>
                </a:path>
                <a:path w="1443355" h="839470">
                  <a:moveTo>
                    <a:pt x="943571" y="370840"/>
                  </a:moveTo>
                  <a:lnTo>
                    <a:pt x="940371" y="366839"/>
                  </a:lnTo>
                  <a:lnTo>
                    <a:pt x="935583" y="363639"/>
                  </a:lnTo>
                  <a:lnTo>
                    <a:pt x="933983" y="370039"/>
                  </a:lnTo>
                  <a:lnTo>
                    <a:pt x="936383" y="374040"/>
                  </a:lnTo>
                  <a:lnTo>
                    <a:pt x="941171" y="377228"/>
                  </a:lnTo>
                  <a:lnTo>
                    <a:pt x="943571" y="370840"/>
                  </a:lnTo>
                  <a:close/>
                </a:path>
                <a:path w="1443355" h="839470">
                  <a:moveTo>
                    <a:pt x="952169" y="839343"/>
                  </a:moveTo>
                  <a:lnTo>
                    <a:pt x="949172" y="836777"/>
                  </a:lnTo>
                  <a:lnTo>
                    <a:pt x="945311" y="832599"/>
                  </a:lnTo>
                  <a:lnTo>
                    <a:pt x="940473" y="826096"/>
                  </a:lnTo>
                  <a:lnTo>
                    <a:pt x="935786" y="822731"/>
                  </a:lnTo>
                  <a:lnTo>
                    <a:pt x="932383" y="827989"/>
                  </a:lnTo>
                  <a:lnTo>
                    <a:pt x="938377" y="832167"/>
                  </a:lnTo>
                  <a:lnTo>
                    <a:pt x="946772" y="836879"/>
                  </a:lnTo>
                  <a:lnTo>
                    <a:pt x="952169" y="839343"/>
                  </a:lnTo>
                  <a:close/>
                </a:path>
                <a:path w="1443355" h="839470">
                  <a:moveTo>
                    <a:pt x="953960" y="242163"/>
                  </a:moveTo>
                  <a:lnTo>
                    <a:pt x="950760" y="238163"/>
                  </a:lnTo>
                  <a:lnTo>
                    <a:pt x="945972" y="234975"/>
                  </a:lnTo>
                  <a:lnTo>
                    <a:pt x="943571" y="241363"/>
                  </a:lnTo>
                  <a:lnTo>
                    <a:pt x="945972" y="246164"/>
                  </a:lnTo>
                  <a:lnTo>
                    <a:pt x="951560" y="248551"/>
                  </a:lnTo>
                  <a:lnTo>
                    <a:pt x="953960" y="242163"/>
                  </a:lnTo>
                  <a:close/>
                </a:path>
                <a:path w="1443355" h="839470">
                  <a:moveTo>
                    <a:pt x="955027" y="631063"/>
                  </a:moveTo>
                  <a:lnTo>
                    <a:pt x="949960" y="632180"/>
                  </a:lnTo>
                  <a:lnTo>
                    <a:pt x="946251" y="636003"/>
                  </a:lnTo>
                  <a:lnTo>
                    <a:pt x="950861" y="633984"/>
                  </a:lnTo>
                  <a:lnTo>
                    <a:pt x="955027" y="631063"/>
                  </a:lnTo>
                  <a:close/>
                </a:path>
                <a:path w="1443355" h="839470">
                  <a:moveTo>
                    <a:pt x="965949" y="370039"/>
                  </a:moveTo>
                  <a:lnTo>
                    <a:pt x="958761" y="367639"/>
                  </a:lnTo>
                  <a:lnTo>
                    <a:pt x="956360" y="372440"/>
                  </a:lnTo>
                  <a:lnTo>
                    <a:pt x="961148" y="372440"/>
                  </a:lnTo>
                  <a:lnTo>
                    <a:pt x="961948" y="379628"/>
                  </a:lnTo>
                  <a:lnTo>
                    <a:pt x="965149" y="374040"/>
                  </a:lnTo>
                  <a:lnTo>
                    <a:pt x="965949" y="370039"/>
                  </a:lnTo>
                  <a:close/>
                </a:path>
                <a:path w="1443355" h="839470">
                  <a:moveTo>
                    <a:pt x="975537" y="565048"/>
                  </a:moveTo>
                  <a:lnTo>
                    <a:pt x="968349" y="560247"/>
                  </a:lnTo>
                  <a:lnTo>
                    <a:pt x="966749" y="564248"/>
                  </a:lnTo>
                  <a:lnTo>
                    <a:pt x="957961" y="567448"/>
                  </a:lnTo>
                  <a:lnTo>
                    <a:pt x="965149" y="572236"/>
                  </a:lnTo>
                  <a:lnTo>
                    <a:pt x="966749" y="567448"/>
                  </a:lnTo>
                  <a:lnTo>
                    <a:pt x="975537" y="565048"/>
                  </a:lnTo>
                  <a:close/>
                </a:path>
                <a:path w="1443355" h="839470">
                  <a:moveTo>
                    <a:pt x="993317" y="631977"/>
                  </a:moveTo>
                  <a:lnTo>
                    <a:pt x="993241" y="628015"/>
                  </a:lnTo>
                  <a:lnTo>
                    <a:pt x="986726" y="631380"/>
                  </a:lnTo>
                  <a:lnTo>
                    <a:pt x="990104" y="635647"/>
                  </a:lnTo>
                  <a:lnTo>
                    <a:pt x="993317" y="631977"/>
                  </a:lnTo>
                  <a:close/>
                </a:path>
                <a:path w="1443355" h="839470">
                  <a:moveTo>
                    <a:pt x="997927" y="574128"/>
                  </a:moveTo>
                  <a:lnTo>
                    <a:pt x="991527" y="577837"/>
                  </a:lnTo>
                  <a:lnTo>
                    <a:pt x="994562" y="581990"/>
                  </a:lnTo>
                  <a:lnTo>
                    <a:pt x="997813" y="578129"/>
                  </a:lnTo>
                  <a:lnTo>
                    <a:pt x="997927" y="574128"/>
                  </a:lnTo>
                  <a:close/>
                </a:path>
                <a:path w="1443355" h="839470">
                  <a:moveTo>
                    <a:pt x="998321" y="360946"/>
                  </a:moveTo>
                  <a:lnTo>
                    <a:pt x="997267" y="356260"/>
                  </a:lnTo>
                  <a:lnTo>
                    <a:pt x="992327" y="358851"/>
                  </a:lnTo>
                  <a:lnTo>
                    <a:pt x="996365" y="364578"/>
                  </a:lnTo>
                  <a:lnTo>
                    <a:pt x="998321" y="360946"/>
                  </a:lnTo>
                  <a:close/>
                </a:path>
                <a:path w="1443355" h="839470">
                  <a:moveTo>
                    <a:pt x="999515" y="545871"/>
                  </a:moveTo>
                  <a:lnTo>
                    <a:pt x="993927" y="545071"/>
                  </a:lnTo>
                  <a:lnTo>
                    <a:pt x="986726" y="541870"/>
                  </a:lnTo>
                  <a:lnTo>
                    <a:pt x="985126" y="546671"/>
                  </a:lnTo>
                  <a:lnTo>
                    <a:pt x="990727" y="547458"/>
                  </a:lnTo>
                  <a:lnTo>
                    <a:pt x="997115" y="549859"/>
                  </a:lnTo>
                  <a:lnTo>
                    <a:pt x="999515" y="545871"/>
                  </a:lnTo>
                  <a:close/>
                </a:path>
                <a:path w="1443355" h="839470">
                  <a:moveTo>
                    <a:pt x="1041069" y="56743"/>
                  </a:moveTo>
                  <a:lnTo>
                    <a:pt x="1035481" y="55943"/>
                  </a:lnTo>
                  <a:lnTo>
                    <a:pt x="1039482" y="49555"/>
                  </a:lnTo>
                  <a:lnTo>
                    <a:pt x="1034681" y="47155"/>
                  </a:lnTo>
                  <a:lnTo>
                    <a:pt x="1030617" y="53809"/>
                  </a:lnTo>
                  <a:lnTo>
                    <a:pt x="1023797" y="56045"/>
                  </a:lnTo>
                  <a:lnTo>
                    <a:pt x="1016812" y="57835"/>
                  </a:lnTo>
                  <a:lnTo>
                    <a:pt x="1012304" y="63144"/>
                  </a:lnTo>
                  <a:lnTo>
                    <a:pt x="1020165" y="62471"/>
                  </a:lnTo>
                  <a:lnTo>
                    <a:pt x="1027290" y="60845"/>
                  </a:lnTo>
                  <a:lnTo>
                    <a:pt x="1034110" y="58750"/>
                  </a:lnTo>
                  <a:lnTo>
                    <a:pt x="1041069" y="56743"/>
                  </a:lnTo>
                  <a:close/>
                </a:path>
                <a:path w="1443355" h="839470">
                  <a:moveTo>
                    <a:pt x="1043470" y="99898"/>
                  </a:moveTo>
                  <a:lnTo>
                    <a:pt x="1042670" y="99898"/>
                  </a:lnTo>
                  <a:lnTo>
                    <a:pt x="1035481" y="106299"/>
                  </a:lnTo>
                  <a:lnTo>
                    <a:pt x="1031862" y="103428"/>
                  </a:lnTo>
                  <a:lnTo>
                    <a:pt x="1032281" y="106095"/>
                  </a:lnTo>
                  <a:lnTo>
                    <a:pt x="1035710" y="109664"/>
                  </a:lnTo>
                  <a:lnTo>
                    <a:pt x="1041069" y="109499"/>
                  </a:lnTo>
                  <a:lnTo>
                    <a:pt x="1043470" y="99898"/>
                  </a:lnTo>
                  <a:close/>
                </a:path>
                <a:path w="1443355" h="839470">
                  <a:moveTo>
                    <a:pt x="1074343" y="602907"/>
                  </a:moveTo>
                  <a:lnTo>
                    <a:pt x="1074305" y="598906"/>
                  </a:lnTo>
                  <a:lnTo>
                    <a:pt x="1067447" y="602615"/>
                  </a:lnTo>
                  <a:lnTo>
                    <a:pt x="1070927" y="606767"/>
                  </a:lnTo>
                  <a:lnTo>
                    <a:pt x="1074343" y="602907"/>
                  </a:lnTo>
                  <a:close/>
                </a:path>
                <a:path w="1443355" h="839470">
                  <a:moveTo>
                    <a:pt x="1137983" y="460654"/>
                  </a:moveTo>
                  <a:lnTo>
                    <a:pt x="1137907" y="456641"/>
                  </a:lnTo>
                  <a:lnTo>
                    <a:pt x="1131392" y="460349"/>
                  </a:lnTo>
                  <a:lnTo>
                    <a:pt x="1134757" y="464502"/>
                  </a:lnTo>
                  <a:lnTo>
                    <a:pt x="1137983" y="460654"/>
                  </a:lnTo>
                  <a:close/>
                </a:path>
                <a:path w="1443355" h="839470">
                  <a:moveTo>
                    <a:pt x="1153769" y="642569"/>
                  </a:moveTo>
                  <a:lnTo>
                    <a:pt x="1153058" y="637057"/>
                  </a:lnTo>
                  <a:lnTo>
                    <a:pt x="1153464" y="631977"/>
                  </a:lnTo>
                  <a:lnTo>
                    <a:pt x="1153426" y="630212"/>
                  </a:lnTo>
                  <a:lnTo>
                    <a:pt x="1151369" y="634580"/>
                  </a:lnTo>
                  <a:lnTo>
                    <a:pt x="1147127" y="637628"/>
                  </a:lnTo>
                  <a:lnTo>
                    <a:pt x="1149273" y="643966"/>
                  </a:lnTo>
                  <a:lnTo>
                    <a:pt x="1153058" y="647611"/>
                  </a:lnTo>
                  <a:lnTo>
                    <a:pt x="1153769" y="642569"/>
                  </a:lnTo>
                  <a:close/>
                </a:path>
                <a:path w="1443355" h="839470">
                  <a:moveTo>
                    <a:pt x="1167345" y="640969"/>
                  </a:moveTo>
                  <a:lnTo>
                    <a:pt x="1160157" y="638581"/>
                  </a:lnTo>
                  <a:lnTo>
                    <a:pt x="1157757" y="643369"/>
                  </a:lnTo>
                  <a:lnTo>
                    <a:pt x="1163358" y="643369"/>
                  </a:lnTo>
                  <a:lnTo>
                    <a:pt x="1163358" y="650557"/>
                  </a:lnTo>
                  <a:lnTo>
                    <a:pt x="1166545" y="644969"/>
                  </a:lnTo>
                  <a:lnTo>
                    <a:pt x="1167345" y="640969"/>
                  </a:lnTo>
                  <a:close/>
                </a:path>
                <a:path w="1443355" h="839470">
                  <a:moveTo>
                    <a:pt x="1221701" y="484327"/>
                  </a:moveTo>
                  <a:lnTo>
                    <a:pt x="1218501" y="479526"/>
                  </a:lnTo>
                  <a:lnTo>
                    <a:pt x="1208112" y="484327"/>
                  </a:lnTo>
                  <a:lnTo>
                    <a:pt x="1207312" y="485127"/>
                  </a:lnTo>
                  <a:lnTo>
                    <a:pt x="1207541" y="488149"/>
                  </a:lnTo>
                  <a:lnTo>
                    <a:pt x="1213307" y="488327"/>
                  </a:lnTo>
                  <a:lnTo>
                    <a:pt x="1219669" y="486702"/>
                  </a:lnTo>
                  <a:lnTo>
                    <a:pt x="1221701" y="484327"/>
                  </a:lnTo>
                  <a:close/>
                </a:path>
                <a:path w="1443355" h="839470">
                  <a:moveTo>
                    <a:pt x="1335189" y="672947"/>
                  </a:moveTo>
                  <a:lnTo>
                    <a:pt x="1322489" y="664959"/>
                  </a:lnTo>
                  <a:lnTo>
                    <a:pt x="1320495" y="667245"/>
                  </a:lnTo>
                  <a:lnTo>
                    <a:pt x="1325854" y="672376"/>
                  </a:lnTo>
                  <a:lnTo>
                    <a:pt x="1335189" y="672947"/>
                  </a:lnTo>
                  <a:close/>
                </a:path>
                <a:path w="1443355" h="839470">
                  <a:moveTo>
                    <a:pt x="1383715" y="577354"/>
                  </a:moveTo>
                  <a:lnTo>
                    <a:pt x="1378546" y="580428"/>
                  </a:lnTo>
                  <a:lnTo>
                    <a:pt x="1371879" y="586803"/>
                  </a:lnTo>
                  <a:lnTo>
                    <a:pt x="1369555" y="590626"/>
                  </a:lnTo>
                  <a:lnTo>
                    <a:pt x="1375143" y="593026"/>
                  </a:lnTo>
                  <a:lnTo>
                    <a:pt x="1380744" y="584225"/>
                  </a:lnTo>
                  <a:lnTo>
                    <a:pt x="1381544" y="583425"/>
                  </a:lnTo>
                  <a:lnTo>
                    <a:pt x="1383715" y="577354"/>
                  </a:lnTo>
                  <a:close/>
                </a:path>
                <a:path w="1443355" h="839470">
                  <a:moveTo>
                    <a:pt x="1443075" y="513092"/>
                  </a:moveTo>
                  <a:lnTo>
                    <a:pt x="1442275" y="509104"/>
                  </a:lnTo>
                  <a:lnTo>
                    <a:pt x="1436687" y="509104"/>
                  </a:lnTo>
                  <a:lnTo>
                    <a:pt x="1436687" y="505904"/>
                  </a:lnTo>
                  <a:lnTo>
                    <a:pt x="1433487" y="506704"/>
                  </a:lnTo>
                  <a:lnTo>
                    <a:pt x="1431086" y="507504"/>
                  </a:lnTo>
                  <a:lnTo>
                    <a:pt x="1427886" y="508304"/>
                  </a:lnTo>
                  <a:lnTo>
                    <a:pt x="1427568" y="514985"/>
                  </a:lnTo>
                  <a:lnTo>
                    <a:pt x="1428889" y="521589"/>
                  </a:lnTo>
                  <a:lnTo>
                    <a:pt x="1431709" y="524154"/>
                  </a:lnTo>
                  <a:lnTo>
                    <a:pt x="1435887" y="518693"/>
                  </a:lnTo>
                  <a:lnTo>
                    <a:pt x="1430286" y="518693"/>
                  </a:lnTo>
                  <a:lnTo>
                    <a:pt x="1430286" y="515493"/>
                  </a:lnTo>
                  <a:lnTo>
                    <a:pt x="1435087" y="513892"/>
                  </a:lnTo>
                  <a:lnTo>
                    <a:pt x="1443075" y="51309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6229381" y="8554643"/>
              <a:ext cx="1260475" cy="1262380"/>
            </a:xfrm>
            <a:custGeom>
              <a:avLst/>
              <a:gdLst/>
              <a:ahLst/>
              <a:cxnLst/>
              <a:rect l="l" t="t" r="r" b="b"/>
              <a:pathLst>
                <a:path w="1260475" h="1262379">
                  <a:moveTo>
                    <a:pt x="8788" y="453948"/>
                  </a:moveTo>
                  <a:lnTo>
                    <a:pt x="7988" y="449961"/>
                  </a:lnTo>
                  <a:lnTo>
                    <a:pt x="0" y="449961"/>
                  </a:lnTo>
                  <a:lnTo>
                    <a:pt x="0" y="455549"/>
                  </a:lnTo>
                  <a:lnTo>
                    <a:pt x="4800" y="453948"/>
                  </a:lnTo>
                  <a:lnTo>
                    <a:pt x="8788" y="460349"/>
                  </a:lnTo>
                  <a:lnTo>
                    <a:pt x="8788" y="453948"/>
                  </a:lnTo>
                  <a:close/>
                </a:path>
                <a:path w="1260475" h="1262379">
                  <a:moveTo>
                    <a:pt x="103301" y="374535"/>
                  </a:moveTo>
                  <a:lnTo>
                    <a:pt x="100076" y="370674"/>
                  </a:lnTo>
                  <a:lnTo>
                    <a:pt x="96710" y="374827"/>
                  </a:lnTo>
                  <a:lnTo>
                    <a:pt x="103225" y="378536"/>
                  </a:lnTo>
                  <a:lnTo>
                    <a:pt x="103301" y="374535"/>
                  </a:lnTo>
                  <a:close/>
                </a:path>
                <a:path w="1260475" h="1262379">
                  <a:moveTo>
                    <a:pt x="132664" y="885532"/>
                  </a:moveTo>
                  <a:lnTo>
                    <a:pt x="127076" y="884732"/>
                  </a:lnTo>
                  <a:lnTo>
                    <a:pt x="119875" y="881532"/>
                  </a:lnTo>
                  <a:lnTo>
                    <a:pt x="118287" y="886333"/>
                  </a:lnTo>
                  <a:lnTo>
                    <a:pt x="123875" y="887133"/>
                  </a:lnTo>
                  <a:lnTo>
                    <a:pt x="130276" y="889533"/>
                  </a:lnTo>
                  <a:lnTo>
                    <a:pt x="132664" y="885532"/>
                  </a:lnTo>
                  <a:close/>
                </a:path>
                <a:path w="1260475" h="1262379">
                  <a:moveTo>
                    <a:pt x="145453" y="327672"/>
                  </a:moveTo>
                  <a:lnTo>
                    <a:pt x="144653" y="325285"/>
                  </a:lnTo>
                  <a:lnTo>
                    <a:pt x="144653" y="322084"/>
                  </a:lnTo>
                  <a:lnTo>
                    <a:pt x="143852" y="319684"/>
                  </a:lnTo>
                  <a:lnTo>
                    <a:pt x="140665" y="320484"/>
                  </a:lnTo>
                  <a:lnTo>
                    <a:pt x="138264" y="320484"/>
                  </a:lnTo>
                  <a:lnTo>
                    <a:pt x="135064" y="321284"/>
                  </a:lnTo>
                  <a:lnTo>
                    <a:pt x="135064" y="324485"/>
                  </a:lnTo>
                  <a:lnTo>
                    <a:pt x="136664" y="329272"/>
                  </a:lnTo>
                  <a:lnTo>
                    <a:pt x="139865" y="328472"/>
                  </a:lnTo>
                  <a:lnTo>
                    <a:pt x="142265" y="328472"/>
                  </a:lnTo>
                  <a:lnTo>
                    <a:pt x="145453" y="327672"/>
                  </a:lnTo>
                  <a:close/>
                </a:path>
                <a:path w="1260475" h="1262379">
                  <a:moveTo>
                    <a:pt x="280517" y="282117"/>
                  </a:moveTo>
                  <a:lnTo>
                    <a:pt x="279717" y="278130"/>
                  </a:lnTo>
                  <a:lnTo>
                    <a:pt x="271729" y="278130"/>
                  </a:lnTo>
                  <a:lnTo>
                    <a:pt x="271729" y="283718"/>
                  </a:lnTo>
                  <a:lnTo>
                    <a:pt x="277329" y="282117"/>
                  </a:lnTo>
                  <a:lnTo>
                    <a:pt x="280517" y="287718"/>
                  </a:lnTo>
                  <a:lnTo>
                    <a:pt x="280517" y="282117"/>
                  </a:lnTo>
                  <a:close/>
                </a:path>
                <a:path w="1260475" h="1262379">
                  <a:moveTo>
                    <a:pt x="290817" y="1189736"/>
                  </a:moveTo>
                  <a:lnTo>
                    <a:pt x="289572" y="1185049"/>
                  </a:lnTo>
                  <a:lnTo>
                    <a:pt x="284518" y="1187640"/>
                  </a:lnTo>
                  <a:lnTo>
                    <a:pt x="288899" y="1193368"/>
                  </a:lnTo>
                  <a:lnTo>
                    <a:pt x="290817" y="1189736"/>
                  </a:lnTo>
                  <a:close/>
                </a:path>
                <a:path w="1260475" h="1262379">
                  <a:moveTo>
                    <a:pt x="296506" y="911110"/>
                  </a:moveTo>
                  <a:lnTo>
                    <a:pt x="295706" y="904709"/>
                  </a:lnTo>
                  <a:lnTo>
                    <a:pt x="288518" y="902309"/>
                  </a:lnTo>
                  <a:lnTo>
                    <a:pt x="286918" y="909510"/>
                  </a:lnTo>
                  <a:lnTo>
                    <a:pt x="287718" y="915898"/>
                  </a:lnTo>
                  <a:lnTo>
                    <a:pt x="293306" y="919899"/>
                  </a:lnTo>
                  <a:lnTo>
                    <a:pt x="296506" y="911110"/>
                  </a:lnTo>
                  <a:close/>
                </a:path>
                <a:path w="1260475" h="1262379">
                  <a:moveTo>
                    <a:pt x="299186" y="1042390"/>
                  </a:moveTo>
                  <a:lnTo>
                    <a:pt x="295706" y="1034186"/>
                  </a:lnTo>
                  <a:lnTo>
                    <a:pt x="290880" y="1040815"/>
                  </a:lnTo>
                  <a:lnTo>
                    <a:pt x="294805" y="1044079"/>
                  </a:lnTo>
                  <a:lnTo>
                    <a:pt x="299186" y="1042390"/>
                  </a:lnTo>
                  <a:close/>
                </a:path>
                <a:path w="1260475" h="1262379">
                  <a:moveTo>
                    <a:pt x="315391" y="523379"/>
                  </a:moveTo>
                  <a:lnTo>
                    <a:pt x="314121" y="519849"/>
                  </a:lnTo>
                  <a:lnTo>
                    <a:pt x="307695" y="522681"/>
                  </a:lnTo>
                  <a:lnTo>
                    <a:pt x="312496" y="524281"/>
                  </a:lnTo>
                  <a:lnTo>
                    <a:pt x="310896" y="527481"/>
                  </a:lnTo>
                  <a:lnTo>
                    <a:pt x="305295" y="526681"/>
                  </a:lnTo>
                  <a:lnTo>
                    <a:pt x="298107" y="524281"/>
                  </a:lnTo>
                  <a:lnTo>
                    <a:pt x="297307" y="529082"/>
                  </a:lnTo>
                  <a:lnTo>
                    <a:pt x="302094" y="530682"/>
                  </a:lnTo>
                  <a:lnTo>
                    <a:pt x="300507" y="533869"/>
                  </a:lnTo>
                  <a:lnTo>
                    <a:pt x="303695" y="533869"/>
                  </a:lnTo>
                  <a:lnTo>
                    <a:pt x="306095" y="534670"/>
                  </a:lnTo>
                  <a:lnTo>
                    <a:pt x="309295" y="535470"/>
                  </a:lnTo>
                  <a:lnTo>
                    <a:pt x="313207" y="529767"/>
                  </a:lnTo>
                  <a:lnTo>
                    <a:pt x="315391" y="523379"/>
                  </a:lnTo>
                  <a:close/>
                </a:path>
                <a:path w="1260475" h="1262379">
                  <a:moveTo>
                    <a:pt x="316395" y="1027925"/>
                  </a:moveTo>
                  <a:lnTo>
                    <a:pt x="310896" y="1029385"/>
                  </a:lnTo>
                  <a:lnTo>
                    <a:pt x="307632" y="1033094"/>
                  </a:lnTo>
                  <a:lnTo>
                    <a:pt x="312394" y="1030884"/>
                  </a:lnTo>
                  <a:lnTo>
                    <a:pt x="316395" y="1027925"/>
                  </a:lnTo>
                  <a:close/>
                </a:path>
                <a:path w="1260475" h="1262379">
                  <a:moveTo>
                    <a:pt x="325678" y="1016304"/>
                  </a:moveTo>
                  <a:lnTo>
                    <a:pt x="324624" y="1011618"/>
                  </a:lnTo>
                  <a:lnTo>
                    <a:pt x="319684" y="1014209"/>
                  </a:lnTo>
                  <a:lnTo>
                    <a:pt x="323735" y="1019937"/>
                  </a:lnTo>
                  <a:lnTo>
                    <a:pt x="325678" y="1016304"/>
                  </a:lnTo>
                  <a:close/>
                </a:path>
                <a:path w="1260475" h="1262379">
                  <a:moveTo>
                    <a:pt x="356146" y="1113612"/>
                  </a:moveTo>
                  <a:lnTo>
                    <a:pt x="356108" y="1109599"/>
                  </a:lnTo>
                  <a:lnTo>
                    <a:pt x="349250" y="1113307"/>
                  </a:lnTo>
                  <a:lnTo>
                    <a:pt x="352742" y="1117460"/>
                  </a:lnTo>
                  <a:lnTo>
                    <a:pt x="356146" y="1113612"/>
                  </a:lnTo>
                  <a:close/>
                </a:path>
                <a:path w="1260475" h="1262379">
                  <a:moveTo>
                    <a:pt x="358851" y="1038987"/>
                  </a:moveTo>
                  <a:lnTo>
                    <a:pt x="349516" y="1034148"/>
                  </a:lnTo>
                  <a:lnTo>
                    <a:pt x="347154" y="1037488"/>
                  </a:lnTo>
                  <a:lnTo>
                    <a:pt x="350647" y="1041565"/>
                  </a:lnTo>
                  <a:lnTo>
                    <a:pt x="358851" y="1038987"/>
                  </a:lnTo>
                  <a:close/>
                </a:path>
                <a:path w="1260475" h="1262379">
                  <a:moveTo>
                    <a:pt x="361937" y="370332"/>
                  </a:moveTo>
                  <a:lnTo>
                    <a:pt x="360032" y="366699"/>
                  </a:lnTo>
                  <a:lnTo>
                    <a:pt x="355650" y="372427"/>
                  </a:lnTo>
                  <a:lnTo>
                    <a:pt x="360705" y="375018"/>
                  </a:lnTo>
                  <a:lnTo>
                    <a:pt x="361937" y="370332"/>
                  </a:lnTo>
                  <a:close/>
                </a:path>
                <a:path w="1260475" h="1262379">
                  <a:moveTo>
                    <a:pt x="366242" y="245859"/>
                  </a:moveTo>
                  <a:lnTo>
                    <a:pt x="363016" y="241998"/>
                  </a:lnTo>
                  <a:lnTo>
                    <a:pt x="359638" y="246151"/>
                  </a:lnTo>
                  <a:lnTo>
                    <a:pt x="366166" y="249872"/>
                  </a:lnTo>
                  <a:lnTo>
                    <a:pt x="366242" y="245859"/>
                  </a:lnTo>
                  <a:close/>
                </a:path>
                <a:path w="1260475" h="1262379">
                  <a:moveTo>
                    <a:pt x="376428" y="1114907"/>
                  </a:moveTo>
                  <a:lnTo>
                    <a:pt x="370827" y="1114107"/>
                  </a:lnTo>
                  <a:lnTo>
                    <a:pt x="363639" y="1110907"/>
                  </a:lnTo>
                  <a:lnTo>
                    <a:pt x="362038" y="1115707"/>
                  </a:lnTo>
                  <a:lnTo>
                    <a:pt x="367639" y="1116507"/>
                  </a:lnTo>
                  <a:lnTo>
                    <a:pt x="374827" y="1119708"/>
                  </a:lnTo>
                  <a:lnTo>
                    <a:pt x="376428" y="1114907"/>
                  </a:lnTo>
                  <a:close/>
                </a:path>
                <a:path w="1260475" h="1262379">
                  <a:moveTo>
                    <a:pt x="380009" y="399199"/>
                  </a:moveTo>
                  <a:lnTo>
                    <a:pt x="375627" y="402005"/>
                  </a:lnTo>
                  <a:lnTo>
                    <a:pt x="374396" y="407060"/>
                  </a:lnTo>
                  <a:lnTo>
                    <a:pt x="377723" y="403504"/>
                  </a:lnTo>
                  <a:lnTo>
                    <a:pt x="380009" y="399199"/>
                  </a:lnTo>
                  <a:close/>
                </a:path>
                <a:path w="1260475" h="1262379">
                  <a:moveTo>
                    <a:pt x="390817" y="119087"/>
                  </a:moveTo>
                  <a:lnTo>
                    <a:pt x="386816" y="119875"/>
                  </a:lnTo>
                  <a:lnTo>
                    <a:pt x="385216" y="116687"/>
                  </a:lnTo>
                  <a:lnTo>
                    <a:pt x="381228" y="116687"/>
                  </a:lnTo>
                  <a:lnTo>
                    <a:pt x="378231" y="122110"/>
                  </a:lnTo>
                  <a:lnTo>
                    <a:pt x="381825" y="124777"/>
                  </a:lnTo>
                  <a:lnTo>
                    <a:pt x="387515" y="123990"/>
                  </a:lnTo>
                  <a:lnTo>
                    <a:pt x="390817" y="119087"/>
                  </a:lnTo>
                  <a:close/>
                </a:path>
                <a:path w="1260475" h="1262379">
                  <a:moveTo>
                    <a:pt x="403606" y="488315"/>
                  </a:moveTo>
                  <a:lnTo>
                    <a:pt x="400405" y="483527"/>
                  </a:lnTo>
                  <a:lnTo>
                    <a:pt x="390017" y="488315"/>
                  </a:lnTo>
                  <a:lnTo>
                    <a:pt x="389216" y="489115"/>
                  </a:lnTo>
                  <a:lnTo>
                    <a:pt x="383933" y="493712"/>
                  </a:lnTo>
                  <a:lnTo>
                    <a:pt x="390118" y="493509"/>
                  </a:lnTo>
                  <a:lnTo>
                    <a:pt x="399440" y="490918"/>
                  </a:lnTo>
                  <a:lnTo>
                    <a:pt x="403606" y="488315"/>
                  </a:lnTo>
                  <a:close/>
                </a:path>
                <a:path w="1260475" h="1262379">
                  <a:moveTo>
                    <a:pt x="407593" y="258140"/>
                  </a:moveTo>
                  <a:lnTo>
                    <a:pt x="406793" y="254152"/>
                  </a:lnTo>
                  <a:lnTo>
                    <a:pt x="398805" y="254152"/>
                  </a:lnTo>
                  <a:lnTo>
                    <a:pt x="398805" y="259740"/>
                  </a:lnTo>
                  <a:lnTo>
                    <a:pt x="403606" y="258140"/>
                  </a:lnTo>
                  <a:lnTo>
                    <a:pt x="406793" y="264541"/>
                  </a:lnTo>
                  <a:lnTo>
                    <a:pt x="407593" y="258140"/>
                  </a:lnTo>
                  <a:close/>
                </a:path>
                <a:path w="1260475" h="1262379">
                  <a:moveTo>
                    <a:pt x="411695" y="1094930"/>
                  </a:moveTo>
                  <a:lnTo>
                    <a:pt x="411505" y="1091704"/>
                  </a:lnTo>
                  <a:lnTo>
                    <a:pt x="405993" y="1087729"/>
                  </a:lnTo>
                  <a:lnTo>
                    <a:pt x="405193" y="1093330"/>
                  </a:lnTo>
                  <a:lnTo>
                    <a:pt x="401205" y="1102118"/>
                  </a:lnTo>
                  <a:lnTo>
                    <a:pt x="405993" y="1104519"/>
                  </a:lnTo>
                  <a:lnTo>
                    <a:pt x="409028" y="1098753"/>
                  </a:lnTo>
                  <a:lnTo>
                    <a:pt x="411695" y="1094930"/>
                  </a:lnTo>
                  <a:close/>
                </a:path>
                <a:path w="1260475" h="1262379">
                  <a:moveTo>
                    <a:pt x="417982" y="1060564"/>
                  </a:moveTo>
                  <a:lnTo>
                    <a:pt x="410794" y="1058164"/>
                  </a:lnTo>
                  <a:lnTo>
                    <a:pt x="408393" y="1062951"/>
                  </a:lnTo>
                  <a:lnTo>
                    <a:pt x="413194" y="1062951"/>
                  </a:lnTo>
                  <a:lnTo>
                    <a:pt x="413194" y="1070152"/>
                  </a:lnTo>
                  <a:lnTo>
                    <a:pt x="417182" y="1064552"/>
                  </a:lnTo>
                  <a:lnTo>
                    <a:pt x="417982" y="1060564"/>
                  </a:lnTo>
                  <a:close/>
                </a:path>
                <a:path w="1260475" h="1262379">
                  <a:moveTo>
                    <a:pt x="443255" y="1063752"/>
                  </a:moveTo>
                  <a:lnTo>
                    <a:pt x="442048" y="1059116"/>
                  </a:lnTo>
                  <a:lnTo>
                    <a:pt x="437172" y="1056563"/>
                  </a:lnTo>
                  <a:lnTo>
                    <a:pt x="429971" y="1063752"/>
                  </a:lnTo>
                  <a:lnTo>
                    <a:pt x="430771" y="1063752"/>
                  </a:lnTo>
                  <a:lnTo>
                    <a:pt x="440359" y="1061364"/>
                  </a:lnTo>
                  <a:lnTo>
                    <a:pt x="442226" y="1065999"/>
                  </a:lnTo>
                  <a:lnTo>
                    <a:pt x="443255" y="1063752"/>
                  </a:lnTo>
                  <a:close/>
                </a:path>
                <a:path w="1260475" h="1262379">
                  <a:moveTo>
                    <a:pt x="486714" y="443763"/>
                  </a:moveTo>
                  <a:lnTo>
                    <a:pt x="484771" y="436867"/>
                  </a:lnTo>
                  <a:lnTo>
                    <a:pt x="477126" y="432371"/>
                  </a:lnTo>
                  <a:lnTo>
                    <a:pt x="483870" y="444957"/>
                  </a:lnTo>
                  <a:lnTo>
                    <a:pt x="486714" y="443763"/>
                  </a:lnTo>
                  <a:close/>
                </a:path>
                <a:path w="1260475" h="1262379">
                  <a:moveTo>
                    <a:pt x="494715" y="1064552"/>
                  </a:moveTo>
                  <a:lnTo>
                    <a:pt x="485381" y="1059268"/>
                  </a:lnTo>
                  <a:lnTo>
                    <a:pt x="483019" y="1062456"/>
                  </a:lnTo>
                  <a:lnTo>
                    <a:pt x="486511" y="1066685"/>
                  </a:lnTo>
                  <a:lnTo>
                    <a:pt x="494715" y="1064552"/>
                  </a:lnTo>
                  <a:close/>
                </a:path>
                <a:path w="1260475" h="1262379">
                  <a:moveTo>
                    <a:pt x="501307" y="134861"/>
                  </a:moveTo>
                  <a:lnTo>
                    <a:pt x="499427" y="131051"/>
                  </a:lnTo>
                  <a:lnTo>
                    <a:pt x="494715" y="136664"/>
                  </a:lnTo>
                  <a:lnTo>
                    <a:pt x="499884" y="139585"/>
                  </a:lnTo>
                  <a:lnTo>
                    <a:pt x="501307" y="134861"/>
                  </a:lnTo>
                  <a:close/>
                </a:path>
                <a:path w="1260475" h="1262379">
                  <a:moveTo>
                    <a:pt x="537006" y="202133"/>
                  </a:moveTo>
                  <a:lnTo>
                    <a:pt x="533069" y="205397"/>
                  </a:lnTo>
                  <a:lnTo>
                    <a:pt x="531380" y="210007"/>
                  </a:lnTo>
                  <a:lnTo>
                    <a:pt x="534568" y="206298"/>
                  </a:lnTo>
                  <a:lnTo>
                    <a:pt x="537006" y="202133"/>
                  </a:lnTo>
                  <a:close/>
                </a:path>
                <a:path w="1260475" h="1262379">
                  <a:moveTo>
                    <a:pt x="543661" y="953465"/>
                  </a:moveTo>
                  <a:lnTo>
                    <a:pt x="542467" y="948588"/>
                  </a:lnTo>
                  <a:lnTo>
                    <a:pt x="537070" y="951064"/>
                  </a:lnTo>
                  <a:lnTo>
                    <a:pt x="541566" y="957135"/>
                  </a:lnTo>
                  <a:lnTo>
                    <a:pt x="543661" y="953465"/>
                  </a:lnTo>
                  <a:close/>
                </a:path>
                <a:path w="1260475" h="1262379">
                  <a:moveTo>
                    <a:pt x="569836" y="1005408"/>
                  </a:moveTo>
                  <a:lnTo>
                    <a:pt x="565035" y="1002220"/>
                  </a:lnTo>
                  <a:lnTo>
                    <a:pt x="556247" y="1001420"/>
                  </a:lnTo>
                  <a:lnTo>
                    <a:pt x="556247" y="1004620"/>
                  </a:lnTo>
                  <a:lnTo>
                    <a:pt x="554647" y="1009408"/>
                  </a:lnTo>
                  <a:lnTo>
                    <a:pt x="558647" y="1011008"/>
                  </a:lnTo>
                  <a:lnTo>
                    <a:pt x="563448" y="1011809"/>
                  </a:lnTo>
                  <a:lnTo>
                    <a:pt x="567436" y="1012609"/>
                  </a:lnTo>
                  <a:lnTo>
                    <a:pt x="569836" y="1005408"/>
                  </a:lnTo>
                  <a:close/>
                </a:path>
                <a:path w="1260475" h="1262379">
                  <a:moveTo>
                    <a:pt x="571017" y="212521"/>
                  </a:moveTo>
                  <a:lnTo>
                    <a:pt x="566635" y="215785"/>
                  </a:lnTo>
                  <a:lnTo>
                    <a:pt x="565404" y="220395"/>
                  </a:lnTo>
                  <a:lnTo>
                    <a:pt x="568731" y="216687"/>
                  </a:lnTo>
                  <a:lnTo>
                    <a:pt x="571017" y="212521"/>
                  </a:lnTo>
                  <a:close/>
                </a:path>
                <a:path w="1260475" h="1262379">
                  <a:moveTo>
                    <a:pt x="587413" y="1011008"/>
                  </a:moveTo>
                  <a:lnTo>
                    <a:pt x="586625" y="1004620"/>
                  </a:lnTo>
                  <a:lnTo>
                    <a:pt x="579424" y="1002220"/>
                  </a:lnTo>
                  <a:lnTo>
                    <a:pt x="577824" y="1010208"/>
                  </a:lnTo>
                  <a:lnTo>
                    <a:pt x="578624" y="1016596"/>
                  </a:lnTo>
                  <a:lnTo>
                    <a:pt x="584225" y="1019797"/>
                  </a:lnTo>
                  <a:lnTo>
                    <a:pt x="587413" y="1011008"/>
                  </a:lnTo>
                  <a:close/>
                </a:path>
                <a:path w="1260475" h="1262379">
                  <a:moveTo>
                    <a:pt x="616927" y="254088"/>
                  </a:moveTo>
                  <a:lnTo>
                    <a:pt x="612990" y="257340"/>
                  </a:lnTo>
                  <a:lnTo>
                    <a:pt x="611301" y="261950"/>
                  </a:lnTo>
                  <a:lnTo>
                    <a:pt x="614489" y="258241"/>
                  </a:lnTo>
                  <a:lnTo>
                    <a:pt x="616927" y="254088"/>
                  </a:lnTo>
                  <a:close/>
                </a:path>
                <a:path w="1260475" h="1262379">
                  <a:moveTo>
                    <a:pt x="617651" y="1042962"/>
                  </a:moveTo>
                  <a:lnTo>
                    <a:pt x="611390" y="1038987"/>
                  </a:lnTo>
                  <a:lnTo>
                    <a:pt x="604050" y="1041958"/>
                  </a:lnTo>
                  <a:lnTo>
                    <a:pt x="605396" y="1049566"/>
                  </a:lnTo>
                  <a:lnTo>
                    <a:pt x="610946" y="1056284"/>
                  </a:lnTo>
                  <a:lnTo>
                    <a:pt x="616191" y="1056563"/>
                  </a:lnTo>
                  <a:lnTo>
                    <a:pt x="613079" y="1052131"/>
                  </a:lnTo>
                  <a:lnTo>
                    <a:pt x="615886" y="1047470"/>
                  </a:lnTo>
                  <a:lnTo>
                    <a:pt x="617651" y="1042962"/>
                  </a:lnTo>
                  <a:close/>
                </a:path>
                <a:path w="1260475" h="1262379">
                  <a:moveTo>
                    <a:pt x="623887" y="539673"/>
                  </a:moveTo>
                  <a:lnTo>
                    <a:pt x="622490" y="534746"/>
                  </a:lnTo>
                  <a:lnTo>
                    <a:pt x="619391" y="538670"/>
                  </a:lnTo>
                  <a:lnTo>
                    <a:pt x="617435" y="544080"/>
                  </a:lnTo>
                  <a:lnTo>
                    <a:pt x="614591" y="548360"/>
                  </a:lnTo>
                  <a:lnTo>
                    <a:pt x="613537" y="549795"/>
                  </a:lnTo>
                  <a:lnTo>
                    <a:pt x="616991" y="546658"/>
                  </a:lnTo>
                  <a:lnTo>
                    <a:pt x="622427" y="546087"/>
                  </a:lnTo>
                  <a:lnTo>
                    <a:pt x="623887" y="539673"/>
                  </a:lnTo>
                  <a:close/>
                </a:path>
                <a:path w="1260475" h="1262379">
                  <a:moveTo>
                    <a:pt x="673735" y="1010208"/>
                  </a:moveTo>
                  <a:lnTo>
                    <a:pt x="668934" y="1007808"/>
                  </a:lnTo>
                  <a:lnTo>
                    <a:pt x="665746" y="1000620"/>
                  </a:lnTo>
                  <a:lnTo>
                    <a:pt x="660946" y="1007008"/>
                  </a:lnTo>
                  <a:lnTo>
                    <a:pt x="665746" y="1009408"/>
                  </a:lnTo>
                  <a:lnTo>
                    <a:pt x="668934" y="1016596"/>
                  </a:lnTo>
                  <a:lnTo>
                    <a:pt x="673735" y="1010208"/>
                  </a:lnTo>
                  <a:close/>
                </a:path>
                <a:path w="1260475" h="1262379">
                  <a:moveTo>
                    <a:pt x="693166" y="140246"/>
                  </a:moveTo>
                  <a:lnTo>
                    <a:pt x="686523" y="139065"/>
                  </a:lnTo>
                  <a:lnTo>
                    <a:pt x="687324" y="143052"/>
                  </a:lnTo>
                  <a:lnTo>
                    <a:pt x="683374" y="152209"/>
                  </a:lnTo>
                  <a:lnTo>
                    <a:pt x="688721" y="147955"/>
                  </a:lnTo>
                  <a:lnTo>
                    <a:pt x="693166" y="140246"/>
                  </a:lnTo>
                  <a:close/>
                </a:path>
                <a:path w="1260475" h="1262379">
                  <a:moveTo>
                    <a:pt x="707301" y="252552"/>
                  </a:moveTo>
                  <a:lnTo>
                    <a:pt x="702500" y="254152"/>
                  </a:lnTo>
                  <a:lnTo>
                    <a:pt x="695312" y="254152"/>
                  </a:lnTo>
                  <a:lnTo>
                    <a:pt x="695312" y="258940"/>
                  </a:lnTo>
                  <a:lnTo>
                    <a:pt x="700112" y="257340"/>
                  </a:lnTo>
                  <a:lnTo>
                    <a:pt x="707301" y="257340"/>
                  </a:lnTo>
                  <a:lnTo>
                    <a:pt x="707301" y="252552"/>
                  </a:lnTo>
                  <a:close/>
                </a:path>
                <a:path w="1260475" h="1262379">
                  <a:moveTo>
                    <a:pt x="707961" y="403936"/>
                  </a:moveTo>
                  <a:lnTo>
                    <a:pt x="706501" y="397205"/>
                  </a:lnTo>
                  <a:lnTo>
                    <a:pt x="700900" y="404406"/>
                  </a:lnTo>
                  <a:lnTo>
                    <a:pt x="696112" y="412394"/>
                  </a:lnTo>
                  <a:lnTo>
                    <a:pt x="688124" y="413994"/>
                  </a:lnTo>
                  <a:lnTo>
                    <a:pt x="694512" y="416394"/>
                  </a:lnTo>
                  <a:lnTo>
                    <a:pt x="693712" y="422783"/>
                  </a:lnTo>
                  <a:lnTo>
                    <a:pt x="699312" y="425183"/>
                  </a:lnTo>
                  <a:lnTo>
                    <a:pt x="698296" y="416204"/>
                  </a:lnTo>
                  <a:lnTo>
                    <a:pt x="703199" y="409702"/>
                  </a:lnTo>
                  <a:lnTo>
                    <a:pt x="707961" y="403936"/>
                  </a:lnTo>
                  <a:close/>
                </a:path>
                <a:path w="1260475" h="1262379">
                  <a:moveTo>
                    <a:pt x="708901" y="1106119"/>
                  </a:moveTo>
                  <a:lnTo>
                    <a:pt x="702500" y="1105319"/>
                  </a:lnTo>
                  <a:lnTo>
                    <a:pt x="692912" y="1101318"/>
                  </a:lnTo>
                  <a:lnTo>
                    <a:pt x="690511" y="1106119"/>
                  </a:lnTo>
                  <a:lnTo>
                    <a:pt x="693293" y="1109256"/>
                  </a:lnTo>
                  <a:lnTo>
                    <a:pt x="695312" y="1114501"/>
                  </a:lnTo>
                  <a:lnTo>
                    <a:pt x="697928" y="1117358"/>
                  </a:lnTo>
                  <a:lnTo>
                    <a:pt x="702500" y="1113307"/>
                  </a:lnTo>
                  <a:lnTo>
                    <a:pt x="697712" y="1111707"/>
                  </a:lnTo>
                  <a:lnTo>
                    <a:pt x="699312" y="1108506"/>
                  </a:lnTo>
                  <a:lnTo>
                    <a:pt x="702500" y="1107719"/>
                  </a:lnTo>
                  <a:lnTo>
                    <a:pt x="708101" y="1110107"/>
                  </a:lnTo>
                  <a:lnTo>
                    <a:pt x="708901" y="1106119"/>
                  </a:lnTo>
                  <a:close/>
                </a:path>
                <a:path w="1260475" h="1262379">
                  <a:moveTo>
                    <a:pt x="713689" y="963853"/>
                  </a:moveTo>
                  <a:lnTo>
                    <a:pt x="708101" y="963053"/>
                  </a:lnTo>
                  <a:lnTo>
                    <a:pt x="700900" y="959853"/>
                  </a:lnTo>
                  <a:lnTo>
                    <a:pt x="699312" y="964653"/>
                  </a:lnTo>
                  <a:lnTo>
                    <a:pt x="704100" y="965454"/>
                  </a:lnTo>
                  <a:lnTo>
                    <a:pt x="711301" y="968654"/>
                  </a:lnTo>
                  <a:lnTo>
                    <a:pt x="713689" y="963853"/>
                  </a:lnTo>
                  <a:close/>
                </a:path>
                <a:path w="1260475" h="1262379">
                  <a:moveTo>
                    <a:pt x="716089" y="146253"/>
                  </a:moveTo>
                  <a:lnTo>
                    <a:pt x="715289" y="142265"/>
                  </a:lnTo>
                  <a:lnTo>
                    <a:pt x="707301" y="142265"/>
                  </a:lnTo>
                  <a:lnTo>
                    <a:pt x="707301" y="147853"/>
                  </a:lnTo>
                  <a:lnTo>
                    <a:pt x="712101" y="146253"/>
                  </a:lnTo>
                  <a:lnTo>
                    <a:pt x="715289" y="151853"/>
                  </a:lnTo>
                  <a:lnTo>
                    <a:pt x="716089" y="146253"/>
                  </a:lnTo>
                  <a:close/>
                </a:path>
                <a:path w="1260475" h="1262379">
                  <a:moveTo>
                    <a:pt x="731672" y="167335"/>
                  </a:moveTo>
                  <a:lnTo>
                    <a:pt x="729957" y="163703"/>
                  </a:lnTo>
                  <a:lnTo>
                    <a:pt x="725678" y="169430"/>
                  </a:lnTo>
                  <a:lnTo>
                    <a:pt x="730402" y="172021"/>
                  </a:lnTo>
                  <a:lnTo>
                    <a:pt x="731672" y="167335"/>
                  </a:lnTo>
                  <a:close/>
                </a:path>
                <a:path w="1260475" h="1262379">
                  <a:moveTo>
                    <a:pt x="738060" y="328066"/>
                  </a:moveTo>
                  <a:lnTo>
                    <a:pt x="733679" y="330873"/>
                  </a:lnTo>
                  <a:lnTo>
                    <a:pt x="732434" y="335927"/>
                  </a:lnTo>
                  <a:lnTo>
                    <a:pt x="735774" y="332371"/>
                  </a:lnTo>
                  <a:lnTo>
                    <a:pt x="738060" y="328066"/>
                  </a:lnTo>
                  <a:close/>
                </a:path>
                <a:path w="1260475" h="1262379">
                  <a:moveTo>
                    <a:pt x="745566" y="1258468"/>
                  </a:moveTo>
                  <a:lnTo>
                    <a:pt x="744321" y="1253782"/>
                  </a:lnTo>
                  <a:lnTo>
                    <a:pt x="739267" y="1256372"/>
                  </a:lnTo>
                  <a:lnTo>
                    <a:pt x="743648" y="1262100"/>
                  </a:lnTo>
                  <a:lnTo>
                    <a:pt x="745566" y="1258468"/>
                  </a:lnTo>
                  <a:close/>
                </a:path>
                <a:path w="1260475" h="1262379">
                  <a:moveTo>
                    <a:pt x="773239" y="1024293"/>
                  </a:moveTo>
                  <a:lnTo>
                    <a:pt x="772185" y="1019606"/>
                  </a:lnTo>
                  <a:lnTo>
                    <a:pt x="767245" y="1022197"/>
                  </a:lnTo>
                  <a:lnTo>
                    <a:pt x="771283" y="1027925"/>
                  </a:lnTo>
                  <a:lnTo>
                    <a:pt x="773239" y="1024293"/>
                  </a:lnTo>
                  <a:close/>
                </a:path>
                <a:path w="1260475" h="1262379">
                  <a:moveTo>
                    <a:pt x="789622" y="6388"/>
                  </a:moveTo>
                  <a:lnTo>
                    <a:pt x="784021" y="7188"/>
                  </a:lnTo>
                  <a:lnTo>
                    <a:pt x="784021" y="0"/>
                  </a:lnTo>
                  <a:lnTo>
                    <a:pt x="779233" y="0"/>
                  </a:lnTo>
                  <a:lnTo>
                    <a:pt x="778573" y="7442"/>
                  </a:lnTo>
                  <a:lnTo>
                    <a:pt x="773341" y="12192"/>
                  </a:lnTo>
                  <a:lnTo>
                    <a:pt x="767651" y="16637"/>
                  </a:lnTo>
                  <a:lnTo>
                    <a:pt x="765644" y="23177"/>
                  </a:lnTo>
                  <a:lnTo>
                    <a:pt x="773099" y="19761"/>
                  </a:lnTo>
                  <a:lnTo>
                    <a:pt x="779132" y="15684"/>
                  </a:lnTo>
                  <a:lnTo>
                    <a:pt x="784415" y="11150"/>
                  </a:lnTo>
                  <a:lnTo>
                    <a:pt x="789622" y="6388"/>
                  </a:lnTo>
                  <a:close/>
                </a:path>
                <a:path w="1260475" h="1262379">
                  <a:moveTo>
                    <a:pt x="794410" y="214985"/>
                  </a:moveTo>
                  <a:lnTo>
                    <a:pt x="793610" y="207797"/>
                  </a:lnTo>
                  <a:lnTo>
                    <a:pt x="788822" y="205397"/>
                  </a:lnTo>
                  <a:lnTo>
                    <a:pt x="783221" y="204597"/>
                  </a:lnTo>
                  <a:lnTo>
                    <a:pt x="784821" y="211785"/>
                  </a:lnTo>
                  <a:lnTo>
                    <a:pt x="788822" y="214185"/>
                  </a:lnTo>
                  <a:lnTo>
                    <a:pt x="794410" y="214985"/>
                  </a:lnTo>
                  <a:close/>
                </a:path>
                <a:path w="1260475" h="1262379">
                  <a:moveTo>
                    <a:pt x="799109" y="1084541"/>
                  </a:moveTo>
                  <a:lnTo>
                    <a:pt x="797877" y="1079665"/>
                  </a:lnTo>
                  <a:lnTo>
                    <a:pt x="792810" y="1082141"/>
                  </a:lnTo>
                  <a:lnTo>
                    <a:pt x="797204" y="1088212"/>
                  </a:lnTo>
                  <a:lnTo>
                    <a:pt x="799109" y="1084541"/>
                  </a:lnTo>
                  <a:close/>
                </a:path>
                <a:path w="1260475" h="1262379">
                  <a:moveTo>
                    <a:pt x="801801" y="1110411"/>
                  </a:moveTo>
                  <a:lnTo>
                    <a:pt x="800608" y="1105573"/>
                  </a:lnTo>
                  <a:lnTo>
                    <a:pt x="795210" y="1107719"/>
                  </a:lnTo>
                  <a:lnTo>
                    <a:pt x="799706" y="1113891"/>
                  </a:lnTo>
                  <a:lnTo>
                    <a:pt x="801801" y="1110411"/>
                  </a:lnTo>
                  <a:close/>
                </a:path>
                <a:path w="1260475" h="1262379">
                  <a:moveTo>
                    <a:pt x="819315" y="1056690"/>
                  </a:moveTo>
                  <a:lnTo>
                    <a:pt x="813600" y="1053363"/>
                  </a:lnTo>
                  <a:lnTo>
                    <a:pt x="812800" y="1057363"/>
                  </a:lnTo>
                  <a:lnTo>
                    <a:pt x="805281" y="1063929"/>
                  </a:lnTo>
                  <a:lnTo>
                    <a:pt x="811999" y="1061961"/>
                  </a:lnTo>
                  <a:lnTo>
                    <a:pt x="819315" y="1056690"/>
                  </a:lnTo>
                  <a:close/>
                </a:path>
                <a:path w="1260475" h="1262379">
                  <a:moveTo>
                    <a:pt x="853160" y="999020"/>
                  </a:moveTo>
                  <a:lnTo>
                    <a:pt x="852106" y="994156"/>
                  </a:lnTo>
                  <a:lnTo>
                    <a:pt x="847166" y="996619"/>
                  </a:lnTo>
                  <a:lnTo>
                    <a:pt x="851204" y="1002690"/>
                  </a:lnTo>
                  <a:lnTo>
                    <a:pt x="853160" y="999020"/>
                  </a:lnTo>
                  <a:close/>
                </a:path>
                <a:path w="1260475" h="1262379">
                  <a:moveTo>
                    <a:pt x="879132" y="1176451"/>
                  </a:moveTo>
                  <a:lnTo>
                    <a:pt x="871931" y="1174051"/>
                  </a:lnTo>
                  <a:lnTo>
                    <a:pt x="869543" y="1178839"/>
                  </a:lnTo>
                  <a:lnTo>
                    <a:pt x="874331" y="1179639"/>
                  </a:lnTo>
                  <a:lnTo>
                    <a:pt x="874331" y="1186040"/>
                  </a:lnTo>
                  <a:lnTo>
                    <a:pt x="878332" y="1180439"/>
                  </a:lnTo>
                  <a:lnTo>
                    <a:pt x="879132" y="1176451"/>
                  </a:lnTo>
                  <a:close/>
                </a:path>
                <a:path w="1260475" h="1262379">
                  <a:moveTo>
                    <a:pt x="888415" y="298602"/>
                  </a:moveTo>
                  <a:lnTo>
                    <a:pt x="885240" y="294741"/>
                  </a:lnTo>
                  <a:lnTo>
                    <a:pt x="881532" y="298907"/>
                  </a:lnTo>
                  <a:lnTo>
                    <a:pt x="888161" y="302615"/>
                  </a:lnTo>
                  <a:lnTo>
                    <a:pt x="888415" y="298602"/>
                  </a:lnTo>
                  <a:close/>
                </a:path>
                <a:path w="1260475" h="1262379">
                  <a:moveTo>
                    <a:pt x="911098" y="475538"/>
                  </a:moveTo>
                  <a:lnTo>
                    <a:pt x="907897" y="469112"/>
                  </a:lnTo>
                  <a:lnTo>
                    <a:pt x="902906" y="461352"/>
                  </a:lnTo>
                  <a:lnTo>
                    <a:pt x="899414" y="456869"/>
                  </a:lnTo>
                  <a:lnTo>
                    <a:pt x="900709" y="460349"/>
                  </a:lnTo>
                  <a:lnTo>
                    <a:pt x="902106" y="466090"/>
                  </a:lnTo>
                  <a:lnTo>
                    <a:pt x="902906" y="473938"/>
                  </a:lnTo>
                  <a:lnTo>
                    <a:pt x="905205" y="478777"/>
                  </a:lnTo>
                  <a:lnTo>
                    <a:pt x="911098" y="475538"/>
                  </a:lnTo>
                  <a:close/>
                </a:path>
                <a:path w="1260475" h="1262379">
                  <a:moveTo>
                    <a:pt x="924115" y="1103960"/>
                  </a:moveTo>
                  <a:lnTo>
                    <a:pt x="921486" y="1101318"/>
                  </a:lnTo>
                  <a:lnTo>
                    <a:pt x="919086" y="1107719"/>
                  </a:lnTo>
                  <a:lnTo>
                    <a:pt x="909497" y="1102118"/>
                  </a:lnTo>
                  <a:lnTo>
                    <a:pt x="909497" y="1111707"/>
                  </a:lnTo>
                  <a:lnTo>
                    <a:pt x="915873" y="1112227"/>
                  </a:lnTo>
                  <a:lnTo>
                    <a:pt x="921486" y="1108608"/>
                  </a:lnTo>
                  <a:lnTo>
                    <a:pt x="924115" y="1103960"/>
                  </a:lnTo>
                  <a:close/>
                </a:path>
                <a:path w="1260475" h="1262379">
                  <a:moveTo>
                    <a:pt x="928674" y="386816"/>
                  </a:moveTo>
                  <a:lnTo>
                    <a:pt x="924902" y="384124"/>
                  </a:lnTo>
                  <a:lnTo>
                    <a:pt x="922388" y="379031"/>
                  </a:lnTo>
                  <a:lnTo>
                    <a:pt x="920026" y="376034"/>
                  </a:lnTo>
                  <a:lnTo>
                    <a:pt x="916698" y="379628"/>
                  </a:lnTo>
                  <a:lnTo>
                    <a:pt x="919581" y="382778"/>
                  </a:lnTo>
                  <a:lnTo>
                    <a:pt x="921791" y="388023"/>
                  </a:lnTo>
                  <a:lnTo>
                    <a:pt x="924445" y="390867"/>
                  </a:lnTo>
                  <a:lnTo>
                    <a:pt x="928674" y="386816"/>
                  </a:lnTo>
                  <a:close/>
                </a:path>
                <a:path w="1260475" h="1262379">
                  <a:moveTo>
                    <a:pt x="931583" y="1068857"/>
                  </a:moveTo>
                  <a:lnTo>
                    <a:pt x="931545" y="1064844"/>
                  </a:lnTo>
                  <a:lnTo>
                    <a:pt x="924687" y="1068552"/>
                  </a:lnTo>
                  <a:lnTo>
                    <a:pt x="928166" y="1072705"/>
                  </a:lnTo>
                  <a:lnTo>
                    <a:pt x="931583" y="1068857"/>
                  </a:lnTo>
                  <a:close/>
                </a:path>
                <a:path w="1260475" h="1262379">
                  <a:moveTo>
                    <a:pt x="972642" y="1077341"/>
                  </a:moveTo>
                  <a:lnTo>
                    <a:pt x="965441" y="1072553"/>
                  </a:lnTo>
                  <a:lnTo>
                    <a:pt x="963041" y="1077341"/>
                  </a:lnTo>
                  <a:lnTo>
                    <a:pt x="955052" y="1080541"/>
                  </a:lnTo>
                  <a:lnTo>
                    <a:pt x="962253" y="1084541"/>
                  </a:lnTo>
                  <a:lnTo>
                    <a:pt x="963841" y="1079741"/>
                  </a:lnTo>
                  <a:lnTo>
                    <a:pt x="972642" y="1077341"/>
                  </a:lnTo>
                  <a:close/>
                </a:path>
                <a:path w="1260475" h="1262379">
                  <a:moveTo>
                    <a:pt x="1011199" y="1062659"/>
                  </a:moveTo>
                  <a:lnTo>
                    <a:pt x="1010005" y="1057973"/>
                  </a:lnTo>
                  <a:lnTo>
                    <a:pt x="1004608" y="1060564"/>
                  </a:lnTo>
                  <a:lnTo>
                    <a:pt x="1009103" y="1066292"/>
                  </a:lnTo>
                  <a:lnTo>
                    <a:pt x="1011199" y="1062659"/>
                  </a:lnTo>
                  <a:close/>
                </a:path>
                <a:path w="1260475" h="1262379">
                  <a:moveTo>
                    <a:pt x="1023607" y="842848"/>
                  </a:moveTo>
                  <a:lnTo>
                    <a:pt x="1019797" y="839978"/>
                  </a:lnTo>
                  <a:lnTo>
                    <a:pt x="1016419" y="842733"/>
                  </a:lnTo>
                  <a:lnTo>
                    <a:pt x="1010805" y="844677"/>
                  </a:lnTo>
                  <a:lnTo>
                    <a:pt x="1007872" y="847051"/>
                  </a:lnTo>
                  <a:lnTo>
                    <a:pt x="1012596" y="851166"/>
                  </a:lnTo>
                  <a:lnTo>
                    <a:pt x="1015072" y="847394"/>
                  </a:lnTo>
                  <a:lnTo>
                    <a:pt x="1020394" y="844969"/>
                  </a:lnTo>
                  <a:lnTo>
                    <a:pt x="1023607" y="842848"/>
                  </a:lnTo>
                  <a:close/>
                </a:path>
                <a:path w="1260475" h="1262379">
                  <a:moveTo>
                    <a:pt x="1059751" y="1058964"/>
                  </a:moveTo>
                  <a:lnTo>
                    <a:pt x="1052563" y="1054163"/>
                  </a:lnTo>
                  <a:lnTo>
                    <a:pt x="1050963" y="1058164"/>
                  </a:lnTo>
                  <a:lnTo>
                    <a:pt x="1042174" y="1061364"/>
                  </a:lnTo>
                  <a:lnTo>
                    <a:pt x="1049362" y="1066152"/>
                  </a:lnTo>
                  <a:lnTo>
                    <a:pt x="1050963" y="1061364"/>
                  </a:lnTo>
                  <a:lnTo>
                    <a:pt x="1059751" y="1058964"/>
                  </a:lnTo>
                  <a:close/>
                </a:path>
                <a:path w="1260475" h="1262379">
                  <a:moveTo>
                    <a:pt x="1061351" y="994219"/>
                  </a:moveTo>
                  <a:lnTo>
                    <a:pt x="1054950" y="991031"/>
                  </a:lnTo>
                  <a:lnTo>
                    <a:pt x="1050721" y="993546"/>
                  </a:lnTo>
                  <a:lnTo>
                    <a:pt x="1043266" y="994422"/>
                  </a:lnTo>
                  <a:lnTo>
                    <a:pt x="1038656" y="996200"/>
                  </a:lnTo>
                  <a:lnTo>
                    <a:pt x="1042962" y="1001420"/>
                  </a:lnTo>
                  <a:lnTo>
                    <a:pt x="1045362" y="996619"/>
                  </a:lnTo>
                  <a:lnTo>
                    <a:pt x="1051763" y="1003020"/>
                  </a:lnTo>
                  <a:lnTo>
                    <a:pt x="1051763" y="995819"/>
                  </a:lnTo>
                  <a:lnTo>
                    <a:pt x="1061351" y="994219"/>
                  </a:lnTo>
                  <a:close/>
                </a:path>
                <a:path w="1260475" h="1262379">
                  <a:moveTo>
                    <a:pt x="1076540" y="1068552"/>
                  </a:moveTo>
                  <a:lnTo>
                    <a:pt x="1073340" y="1064552"/>
                  </a:lnTo>
                  <a:lnTo>
                    <a:pt x="1068539" y="1061364"/>
                  </a:lnTo>
                  <a:lnTo>
                    <a:pt x="1066939" y="1068552"/>
                  </a:lnTo>
                  <a:lnTo>
                    <a:pt x="1069340" y="1072553"/>
                  </a:lnTo>
                  <a:lnTo>
                    <a:pt x="1074140" y="1074940"/>
                  </a:lnTo>
                  <a:lnTo>
                    <a:pt x="1076540" y="1068552"/>
                  </a:lnTo>
                  <a:close/>
                </a:path>
                <a:path w="1260475" h="1262379">
                  <a:moveTo>
                    <a:pt x="1077175" y="601535"/>
                  </a:moveTo>
                  <a:lnTo>
                    <a:pt x="1073340" y="594614"/>
                  </a:lnTo>
                  <a:lnTo>
                    <a:pt x="1069644" y="600748"/>
                  </a:lnTo>
                  <a:lnTo>
                    <a:pt x="1062355" y="604710"/>
                  </a:lnTo>
                  <a:lnTo>
                    <a:pt x="1057148" y="608215"/>
                  </a:lnTo>
                  <a:lnTo>
                    <a:pt x="1059751" y="613003"/>
                  </a:lnTo>
                  <a:lnTo>
                    <a:pt x="1064463" y="608774"/>
                  </a:lnTo>
                  <a:lnTo>
                    <a:pt x="1072235" y="605599"/>
                  </a:lnTo>
                  <a:lnTo>
                    <a:pt x="1077175" y="601535"/>
                  </a:lnTo>
                  <a:close/>
                </a:path>
                <a:path w="1260475" h="1262379">
                  <a:moveTo>
                    <a:pt x="1079728" y="1126896"/>
                  </a:moveTo>
                  <a:lnTo>
                    <a:pt x="1072540" y="1124496"/>
                  </a:lnTo>
                  <a:lnTo>
                    <a:pt x="1070140" y="1129296"/>
                  </a:lnTo>
                  <a:lnTo>
                    <a:pt x="1074940" y="1130096"/>
                  </a:lnTo>
                  <a:lnTo>
                    <a:pt x="1074940" y="1136484"/>
                  </a:lnTo>
                  <a:lnTo>
                    <a:pt x="1078928" y="1130896"/>
                  </a:lnTo>
                  <a:lnTo>
                    <a:pt x="1079728" y="1126896"/>
                  </a:lnTo>
                  <a:close/>
                </a:path>
                <a:path w="1260475" h="1262379">
                  <a:moveTo>
                    <a:pt x="1092517" y="1112507"/>
                  </a:moveTo>
                  <a:lnTo>
                    <a:pt x="1085329" y="1110107"/>
                  </a:lnTo>
                  <a:lnTo>
                    <a:pt x="1082929" y="1114907"/>
                  </a:lnTo>
                  <a:lnTo>
                    <a:pt x="1087729" y="1115707"/>
                  </a:lnTo>
                  <a:lnTo>
                    <a:pt x="1087729" y="1122095"/>
                  </a:lnTo>
                  <a:lnTo>
                    <a:pt x="1091717" y="1116507"/>
                  </a:lnTo>
                  <a:lnTo>
                    <a:pt x="1092517" y="1112507"/>
                  </a:lnTo>
                  <a:close/>
                </a:path>
                <a:path w="1260475" h="1262379">
                  <a:moveTo>
                    <a:pt x="1166050" y="1133284"/>
                  </a:moveTo>
                  <a:lnTo>
                    <a:pt x="1160449" y="1132484"/>
                  </a:lnTo>
                  <a:lnTo>
                    <a:pt x="1153261" y="1129296"/>
                  </a:lnTo>
                  <a:lnTo>
                    <a:pt x="1151661" y="1134084"/>
                  </a:lnTo>
                  <a:lnTo>
                    <a:pt x="1156462" y="1134884"/>
                  </a:lnTo>
                  <a:lnTo>
                    <a:pt x="1163650" y="1137285"/>
                  </a:lnTo>
                  <a:lnTo>
                    <a:pt x="1166050" y="1133284"/>
                  </a:lnTo>
                  <a:close/>
                </a:path>
                <a:path w="1260475" h="1262379">
                  <a:moveTo>
                    <a:pt x="1184427" y="1134084"/>
                  </a:moveTo>
                  <a:lnTo>
                    <a:pt x="1181227" y="1130096"/>
                  </a:lnTo>
                  <a:lnTo>
                    <a:pt x="1176439" y="1126896"/>
                  </a:lnTo>
                  <a:lnTo>
                    <a:pt x="1174038" y="1133284"/>
                  </a:lnTo>
                  <a:lnTo>
                    <a:pt x="1176439" y="1138085"/>
                  </a:lnTo>
                  <a:lnTo>
                    <a:pt x="1182027" y="1140485"/>
                  </a:lnTo>
                  <a:lnTo>
                    <a:pt x="1184427" y="1134084"/>
                  </a:lnTo>
                  <a:close/>
                </a:path>
                <a:path w="1260475" h="1262379">
                  <a:moveTo>
                    <a:pt x="1203769" y="838911"/>
                  </a:moveTo>
                  <a:lnTo>
                    <a:pt x="1199908" y="834275"/>
                  </a:lnTo>
                  <a:lnTo>
                    <a:pt x="1196505" y="833094"/>
                  </a:lnTo>
                  <a:lnTo>
                    <a:pt x="1199616" y="836777"/>
                  </a:lnTo>
                  <a:lnTo>
                    <a:pt x="1198016" y="842378"/>
                  </a:lnTo>
                  <a:lnTo>
                    <a:pt x="1196416" y="851966"/>
                  </a:lnTo>
                  <a:lnTo>
                    <a:pt x="1202016" y="845566"/>
                  </a:lnTo>
                  <a:lnTo>
                    <a:pt x="1203769" y="838911"/>
                  </a:lnTo>
                  <a:close/>
                </a:path>
                <a:path w="1260475" h="1262379">
                  <a:moveTo>
                    <a:pt x="1248867" y="932091"/>
                  </a:moveTo>
                  <a:lnTo>
                    <a:pt x="1247482" y="927163"/>
                  </a:lnTo>
                  <a:lnTo>
                    <a:pt x="1244371" y="931087"/>
                  </a:lnTo>
                  <a:lnTo>
                    <a:pt x="1241971" y="936040"/>
                  </a:lnTo>
                  <a:lnTo>
                    <a:pt x="1238973" y="940181"/>
                  </a:lnTo>
                  <a:lnTo>
                    <a:pt x="1238072" y="941768"/>
                  </a:lnTo>
                  <a:lnTo>
                    <a:pt x="1241971" y="939076"/>
                  </a:lnTo>
                  <a:lnTo>
                    <a:pt x="1247406" y="938504"/>
                  </a:lnTo>
                  <a:lnTo>
                    <a:pt x="1248867" y="932091"/>
                  </a:lnTo>
                  <a:close/>
                </a:path>
                <a:path w="1260475" h="1262379">
                  <a:moveTo>
                    <a:pt x="1260348" y="955865"/>
                  </a:moveTo>
                  <a:lnTo>
                    <a:pt x="1256055" y="953046"/>
                  </a:lnTo>
                  <a:lnTo>
                    <a:pt x="1251762" y="948270"/>
                  </a:lnTo>
                  <a:lnTo>
                    <a:pt x="1247762" y="945299"/>
                  </a:lnTo>
                  <a:lnTo>
                    <a:pt x="1244371" y="947864"/>
                  </a:lnTo>
                  <a:lnTo>
                    <a:pt x="1248664" y="951026"/>
                  </a:lnTo>
                  <a:lnTo>
                    <a:pt x="1252359" y="956360"/>
                  </a:lnTo>
                  <a:lnTo>
                    <a:pt x="1256055" y="959446"/>
                  </a:lnTo>
                  <a:lnTo>
                    <a:pt x="1260348" y="95586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6239274" y="8634996"/>
              <a:ext cx="1161415" cy="984885"/>
            </a:xfrm>
            <a:custGeom>
              <a:avLst/>
              <a:gdLst/>
              <a:ahLst/>
              <a:cxnLst/>
              <a:rect l="l" t="t" r="r" b="b"/>
              <a:pathLst>
                <a:path w="1161415" h="984884">
                  <a:moveTo>
                    <a:pt x="11684" y="655726"/>
                  </a:moveTo>
                  <a:lnTo>
                    <a:pt x="787" y="654824"/>
                  </a:lnTo>
                  <a:lnTo>
                    <a:pt x="0" y="658723"/>
                  </a:lnTo>
                  <a:lnTo>
                    <a:pt x="5054" y="661123"/>
                  </a:lnTo>
                  <a:lnTo>
                    <a:pt x="11684" y="655726"/>
                  </a:lnTo>
                  <a:close/>
                </a:path>
                <a:path w="1161415" h="984884">
                  <a:moveTo>
                    <a:pt x="35064" y="567016"/>
                  </a:moveTo>
                  <a:lnTo>
                    <a:pt x="33185" y="563333"/>
                  </a:lnTo>
                  <a:lnTo>
                    <a:pt x="28473" y="569404"/>
                  </a:lnTo>
                  <a:lnTo>
                    <a:pt x="33642" y="571881"/>
                  </a:lnTo>
                  <a:lnTo>
                    <a:pt x="35064" y="567016"/>
                  </a:lnTo>
                  <a:close/>
                </a:path>
                <a:path w="1161415" h="984884">
                  <a:moveTo>
                    <a:pt x="47650" y="389585"/>
                  </a:moveTo>
                  <a:lnTo>
                    <a:pt x="42849" y="389585"/>
                  </a:lnTo>
                  <a:lnTo>
                    <a:pt x="36461" y="383984"/>
                  </a:lnTo>
                  <a:lnTo>
                    <a:pt x="34861" y="391985"/>
                  </a:lnTo>
                  <a:lnTo>
                    <a:pt x="40462" y="391985"/>
                  </a:lnTo>
                  <a:lnTo>
                    <a:pt x="46850" y="397573"/>
                  </a:lnTo>
                  <a:lnTo>
                    <a:pt x="47650" y="389585"/>
                  </a:lnTo>
                  <a:close/>
                </a:path>
                <a:path w="1161415" h="984884">
                  <a:moveTo>
                    <a:pt x="58839" y="769213"/>
                  </a:moveTo>
                  <a:lnTo>
                    <a:pt x="58039" y="764413"/>
                  </a:lnTo>
                  <a:lnTo>
                    <a:pt x="53238" y="766013"/>
                  </a:lnTo>
                  <a:lnTo>
                    <a:pt x="46050" y="766013"/>
                  </a:lnTo>
                  <a:lnTo>
                    <a:pt x="46050" y="770813"/>
                  </a:lnTo>
                  <a:lnTo>
                    <a:pt x="50850" y="769213"/>
                  </a:lnTo>
                  <a:lnTo>
                    <a:pt x="58839" y="769213"/>
                  </a:lnTo>
                  <a:close/>
                </a:path>
                <a:path w="1161415" h="984884">
                  <a:moveTo>
                    <a:pt x="62839" y="558215"/>
                  </a:moveTo>
                  <a:lnTo>
                    <a:pt x="62039" y="551027"/>
                  </a:lnTo>
                  <a:lnTo>
                    <a:pt x="57238" y="548627"/>
                  </a:lnTo>
                  <a:lnTo>
                    <a:pt x="51650" y="547827"/>
                  </a:lnTo>
                  <a:lnTo>
                    <a:pt x="52451" y="555028"/>
                  </a:lnTo>
                  <a:lnTo>
                    <a:pt x="57238" y="557415"/>
                  </a:lnTo>
                  <a:lnTo>
                    <a:pt x="62839" y="558215"/>
                  </a:lnTo>
                  <a:close/>
                </a:path>
                <a:path w="1161415" h="984884">
                  <a:moveTo>
                    <a:pt x="65227" y="403174"/>
                  </a:moveTo>
                  <a:lnTo>
                    <a:pt x="64427" y="399173"/>
                  </a:lnTo>
                  <a:lnTo>
                    <a:pt x="56438" y="399173"/>
                  </a:lnTo>
                  <a:lnTo>
                    <a:pt x="56438" y="404774"/>
                  </a:lnTo>
                  <a:lnTo>
                    <a:pt x="61239" y="403174"/>
                  </a:lnTo>
                  <a:lnTo>
                    <a:pt x="64427" y="409562"/>
                  </a:lnTo>
                  <a:lnTo>
                    <a:pt x="65227" y="403174"/>
                  </a:lnTo>
                  <a:close/>
                </a:path>
                <a:path w="1161415" h="984884">
                  <a:moveTo>
                    <a:pt x="95834" y="643293"/>
                  </a:moveTo>
                  <a:lnTo>
                    <a:pt x="89204" y="637336"/>
                  </a:lnTo>
                  <a:lnTo>
                    <a:pt x="87528" y="645325"/>
                  </a:lnTo>
                  <a:lnTo>
                    <a:pt x="92506" y="646633"/>
                  </a:lnTo>
                  <a:lnTo>
                    <a:pt x="95834" y="643293"/>
                  </a:lnTo>
                  <a:close/>
                </a:path>
                <a:path w="1161415" h="984884">
                  <a:moveTo>
                    <a:pt x="118783" y="543839"/>
                  </a:moveTo>
                  <a:lnTo>
                    <a:pt x="110007" y="542264"/>
                  </a:lnTo>
                  <a:lnTo>
                    <a:pt x="108585" y="546836"/>
                  </a:lnTo>
                  <a:lnTo>
                    <a:pt x="112255" y="549897"/>
                  </a:lnTo>
                  <a:lnTo>
                    <a:pt x="118783" y="543839"/>
                  </a:lnTo>
                  <a:close/>
                </a:path>
                <a:path w="1161415" h="984884">
                  <a:moveTo>
                    <a:pt x="185813" y="580199"/>
                  </a:moveTo>
                  <a:lnTo>
                    <a:pt x="182626" y="574954"/>
                  </a:lnTo>
                  <a:lnTo>
                    <a:pt x="177126" y="579005"/>
                  </a:lnTo>
                  <a:lnTo>
                    <a:pt x="184658" y="584847"/>
                  </a:lnTo>
                  <a:lnTo>
                    <a:pt x="185813" y="580199"/>
                  </a:lnTo>
                  <a:close/>
                </a:path>
                <a:path w="1161415" h="984884">
                  <a:moveTo>
                    <a:pt x="220281" y="734047"/>
                  </a:moveTo>
                  <a:lnTo>
                    <a:pt x="219481" y="724458"/>
                  </a:lnTo>
                  <a:lnTo>
                    <a:pt x="216281" y="718858"/>
                  </a:lnTo>
                  <a:lnTo>
                    <a:pt x="208292" y="719658"/>
                  </a:lnTo>
                  <a:lnTo>
                    <a:pt x="209892" y="726859"/>
                  </a:lnTo>
                  <a:lnTo>
                    <a:pt x="213880" y="732447"/>
                  </a:lnTo>
                  <a:lnTo>
                    <a:pt x="220281" y="734047"/>
                  </a:lnTo>
                  <a:close/>
                </a:path>
                <a:path w="1161415" h="984884">
                  <a:moveTo>
                    <a:pt x="249847" y="519061"/>
                  </a:moveTo>
                  <a:lnTo>
                    <a:pt x="249047" y="515061"/>
                  </a:lnTo>
                  <a:lnTo>
                    <a:pt x="241058" y="515061"/>
                  </a:lnTo>
                  <a:lnTo>
                    <a:pt x="241058" y="520661"/>
                  </a:lnTo>
                  <a:lnTo>
                    <a:pt x="246659" y="519861"/>
                  </a:lnTo>
                  <a:lnTo>
                    <a:pt x="249847" y="525449"/>
                  </a:lnTo>
                  <a:lnTo>
                    <a:pt x="249847" y="519061"/>
                  </a:lnTo>
                  <a:close/>
                </a:path>
                <a:path w="1161415" h="984884">
                  <a:moveTo>
                    <a:pt x="281368" y="843102"/>
                  </a:moveTo>
                  <a:lnTo>
                    <a:pt x="274624" y="837145"/>
                  </a:lnTo>
                  <a:lnTo>
                    <a:pt x="273278" y="845121"/>
                  </a:lnTo>
                  <a:lnTo>
                    <a:pt x="278218" y="846442"/>
                  </a:lnTo>
                  <a:lnTo>
                    <a:pt x="281368" y="843102"/>
                  </a:lnTo>
                  <a:close/>
                </a:path>
                <a:path w="1161415" h="984884">
                  <a:moveTo>
                    <a:pt x="290550" y="823493"/>
                  </a:moveTo>
                  <a:lnTo>
                    <a:pt x="286613" y="826757"/>
                  </a:lnTo>
                  <a:lnTo>
                    <a:pt x="284924" y="831367"/>
                  </a:lnTo>
                  <a:lnTo>
                    <a:pt x="288112" y="827659"/>
                  </a:lnTo>
                  <a:lnTo>
                    <a:pt x="290550" y="823493"/>
                  </a:lnTo>
                  <a:close/>
                </a:path>
                <a:path w="1161415" h="984884">
                  <a:moveTo>
                    <a:pt x="294005" y="809675"/>
                  </a:moveTo>
                  <a:lnTo>
                    <a:pt x="290779" y="805815"/>
                  </a:lnTo>
                  <a:lnTo>
                    <a:pt x="287413" y="809967"/>
                  </a:lnTo>
                  <a:lnTo>
                    <a:pt x="293928" y="813676"/>
                  </a:lnTo>
                  <a:lnTo>
                    <a:pt x="294005" y="809675"/>
                  </a:lnTo>
                  <a:close/>
                </a:path>
                <a:path w="1161415" h="984884">
                  <a:moveTo>
                    <a:pt x="331571" y="423456"/>
                  </a:moveTo>
                  <a:lnTo>
                    <a:pt x="329692" y="419823"/>
                  </a:lnTo>
                  <a:lnTo>
                    <a:pt x="324980" y="425551"/>
                  </a:lnTo>
                  <a:lnTo>
                    <a:pt x="330149" y="428129"/>
                  </a:lnTo>
                  <a:lnTo>
                    <a:pt x="331571" y="423456"/>
                  </a:lnTo>
                  <a:close/>
                </a:path>
                <a:path w="1161415" h="984884">
                  <a:moveTo>
                    <a:pt x="334568" y="817968"/>
                  </a:moveTo>
                  <a:lnTo>
                    <a:pt x="323659" y="817067"/>
                  </a:lnTo>
                  <a:lnTo>
                    <a:pt x="322872" y="820966"/>
                  </a:lnTo>
                  <a:lnTo>
                    <a:pt x="327939" y="823366"/>
                  </a:lnTo>
                  <a:lnTo>
                    <a:pt x="334568" y="817968"/>
                  </a:lnTo>
                  <a:close/>
                </a:path>
                <a:path w="1161415" h="984884">
                  <a:moveTo>
                    <a:pt x="340664" y="980706"/>
                  </a:moveTo>
                  <a:lnTo>
                    <a:pt x="337477" y="976845"/>
                  </a:lnTo>
                  <a:lnTo>
                    <a:pt x="333768" y="981011"/>
                  </a:lnTo>
                  <a:lnTo>
                    <a:pt x="340398" y="984719"/>
                  </a:lnTo>
                  <a:lnTo>
                    <a:pt x="340664" y="980706"/>
                  </a:lnTo>
                  <a:close/>
                </a:path>
                <a:path w="1161415" h="984884">
                  <a:moveTo>
                    <a:pt x="365633" y="886193"/>
                  </a:moveTo>
                  <a:lnTo>
                    <a:pt x="363728" y="882561"/>
                  </a:lnTo>
                  <a:lnTo>
                    <a:pt x="359346" y="888301"/>
                  </a:lnTo>
                  <a:lnTo>
                    <a:pt x="364401" y="890879"/>
                  </a:lnTo>
                  <a:lnTo>
                    <a:pt x="365633" y="886193"/>
                  </a:lnTo>
                  <a:close/>
                </a:path>
                <a:path w="1161415" h="984884">
                  <a:moveTo>
                    <a:pt x="370116" y="318846"/>
                  </a:moveTo>
                  <a:lnTo>
                    <a:pt x="365734" y="321652"/>
                  </a:lnTo>
                  <a:lnTo>
                    <a:pt x="364502" y="326707"/>
                  </a:lnTo>
                  <a:lnTo>
                    <a:pt x="367830" y="323151"/>
                  </a:lnTo>
                  <a:lnTo>
                    <a:pt x="370116" y="318846"/>
                  </a:lnTo>
                  <a:close/>
                </a:path>
                <a:path w="1161415" h="984884">
                  <a:moveTo>
                    <a:pt x="384911" y="884301"/>
                  </a:moveTo>
                  <a:lnTo>
                    <a:pt x="384111" y="879500"/>
                  </a:lnTo>
                  <a:lnTo>
                    <a:pt x="379323" y="881100"/>
                  </a:lnTo>
                  <a:lnTo>
                    <a:pt x="372122" y="881100"/>
                  </a:lnTo>
                  <a:lnTo>
                    <a:pt x="372122" y="885901"/>
                  </a:lnTo>
                  <a:lnTo>
                    <a:pt x="377723" y="884301"/>
                  </a:lnTo>
                  <a:lnTo>
                    <a:pt x="384911" y="884301"/>
                  </a:lnTo>
                  <a:close/>
                </a:path>
                <a:path w="1161415" h="984884">
                  <a:moveTo>
                    <a:pt x="398500" y="817968"/>
                  </a:moveTo>
                  <a:lnTo>
                    <a:pt x="397700" y="813968"/>
                  </a:lnTo>
                  <a:lnTo>
                    <a:pt x="389712" y="813968"/>
                  </a:lnTo>
                  <a:lnTo>
                    <a:pt x="389712" y="819569"/>
                  </a:lnTo>
                  <a:lnTo>
                    <a:pt x="394512" y="818769"/>
                  </a:lnTo>
                  <a:lnTo>
                    <a:pt x="397700" y="824357"/>
                  </a:lnTo>
                  <a:lnTo>
                    <a:pt x="398500" y="817968"/>
                  </a:lnTo>
                  <a:close/>
                </a:path>
                <a:path w="1161415" h="984884">
                  <a:moveTo>
                    <a:pt x="407797" y="847534"/>
                  </a:moveTo>
                  <a:lnTo>
                    <a:pt x="406057" y="844791"/>
                  </a:lnTo>
                  <a:lnTo>
                    <a:pt x="399300" y="843546"/>
                  </a:lnTo>
                  <a:lnTo>
                    <a:pt x="401701" y="849134"/>
                  </a:lnTo>
                  <a:lnTo>
                    <a:pt x="400900" y="858723"/>
                  </a:lnTo>
                  <a:lnTo>
                    <a:pt x="407289" y="858723"/>
                  </a:lnTo>
                  <a:lnTo>
                    <a:pt x="407276" y="852081"/>
                  </a:lnTo>
                  <a:lnTo>
                    <a:pt x="407797" y="847534"/>
                  </a:lnTo>
                  <a:close/>
                </a:path>
                <a:path w="1161415" h="984884">
                  <a:moveTo>
                    <a:pt x="460844" y="605370"/>
                  </a:moveTo>
                  <a:lnTo>
                    <a:pt x="456514" y="604075"/>
                  </a:lnTo>
                  <a:lnTo>
                    <a:pt x="450253" y="602780"/>
                  </a:lnTo>
                  <a:lnTo>
                    <a:pt x="444881" y="603580"/>
                  </a:lnTo>
                  <a:lnTo>
                    <a:pt x="443255" y="608571"/>
                  </a:lnTo>
                  <a:lnTo>
                    <a:pt x="449033" y="607847"/>
                  </a:lnTo>
                  <a:lnTo>
                    <a:pt x="454748" y="609968"/>
                  </a:lnTo>
                  <a:lnTo>
                    <a:pt x="459105" y="610590"/>
                  </a:lnTo>
                  <a:lnTo>
                    <a:pt x="460844" y="605370"/>
                  </a:lnTo>
                  <a:close/>
                </a:path>
                <a:path w="1161415" h="984884">
                  <a:moveTo>
                    <a:pt x="463435" y="669010"/>
                  </a:moveTo>
                  <a:lnTo>
                    <a:pt x="460222" y="665149"/>
                  </a:lnTo>
                  <a:lnTo>
                    <a:pt x="456844" y="669315"/>
                  </a:lnTo>
                  <a:lnTo>
                    <a:pt x="463359" y="673023"/>
                  </a:lnTo>
                  <a:lnTo>
                    <a:pt x="463435" y="669010"/>
                  </a:lnTo>
                  <a:close/>
                </a:path>
                <a:path w="1161415" h="984884">
                  <a:moveTo>
                    <a:pt x="468833" y="788390"/>
                  </a:moveTo>
                  <a:lnTo>
                    <a:pt x="458038" y="787501"/>
                  </a:lnTo>
                  <a:lnTo>
                    <a:pt x="457441" y="791387"/>
                  </a:lnTo>
                  <a:lnTo>
                    <a:pt x="462534" y="793788"/>
                  </a:lnTo>
                  <a:lnTo>
                    <a:pt x="468833" y="788390"/>
                  </a:lnTo>
                  <a:close/>
                </a:path>
                <a:path w="1161415" h="984884">
                  <a:moveTo>
                    <a:pt x="471614" y="571741"/>
                  </a:moveTo>
                  <a:lnTo>
                    <a:pt x="467233" y="575005"/>
                  </a:lnTo>
                  <a:lnTo>
                    <a:pt x="466001" y="579615"/>
                  </a:lnTo>
                  <a:lnTo>
                    <a:pt x="469328" y="575906"/>
                  </a:lnTo>
                  <a:lnTo>
                    <a:pt x="471614" y="571741"/>
                  </a:lnTo>
                  <a:close/>
                </a:path>
                <a:path w="1161415" h="984884">
                  <a:moveTo>
                    <a:pt x="474433" y="606971"/>
                  </a:moveTo>
                  <a:lnTo>
                    <a:pt x="473633" y="602970"/>
                  </a:lnTo>
                  <a:lnTo>
                    <a:pt x="465632" y="602970"/>
                  </a:lnTo>
                  <a:lnTo>
                    <a:pt x="465632" y="608571"/>
                  </a:lnTo>
                  <a:lnTo>
                    <a:pt x="470433" y="607771"/>
                  </a:lnTo>
                  <a:lnTo>
                    <a:pt x="474433" y="613371"/>
                  </a:lnTo>
                  <a:lnTo>
                    <a:pt x="474433" y="606971"/>
                  </a:lnTo>
                  <a:close/>
                </a:path>
                <a:path w="1161415" h="984884">
                  <a:moveTo>
                    <a:pt x="511987" y="713270"/>
                  </a:moveTo>
                  <a:lnTo>
                    <a:pt x="510387" y="706069"/>
                  </a:lnTo>
                  <a:lnTo>
                    <a:pt x="505599" y="704481"/>
                  </a:lnTo>
                  <a:lnTo>
                    <a:pt x="496811" y="707669"/>
                  </a:lnTo>
                  <a:lnTo>
                    <a:pt x="497598" y="710069"/>
                  </a:lnTo>
                  <a:lnTo>
                    <a:pt x="498398" y="713270"/>
                  </a:lnTo>
                  <a:lnTo>
                    <a:pt x="499198" y="715670"/>
                  </a:lnTo>
                  <a:lnTo>
                    <a:pt x="503199" y="714870"/>
                  </a:lnTo>
                  <a:lnTo>
                    <a:pt x="508000" y="714070"/>
                  </a:lnTo>
                  <a:lnTo>
                    <a:pt x="511987" y="713270"/>
                  </a:lnTo>
                  <a:close/>
                </a:path>
                <a:path w="1161415" h="984884">
                  <a:moveTo>
                    <a:pt x="529577" y="714070"/>
                  </a:moveTo>
                  <a:lnTo>
                    <a:pt x="528777" y="704481"/>
                  </a:lnTo>
                  <a:lnTo>
                    <a:pt x="525576" y="698881"/>
                  </a:lnTo>
                  <a:lnTo>
                    <a:pt x="517588" y="699681"/>
                  </a:lnTo>
                  <a:lnTo>
                    <a:pt x="519988" y="706869"/>
                  </a:lnTo>
                  <a:lnTo>
                    <a:pt x="523976" y="712470"/>
                  </a:lnTo>
                  <a:lnTo>
                    <a:pt x="529577" y="714070"/>
                  </a:lnTo>
                  <a:close/>
                </a:path>
                <a:path w="1161415" h="984884">
                  <a:moveTo>
                    <a:pt x="551091" y="456653"/>
                  </a:moveTo>
                  <a:lnTo>
                    <a:pt x="547154" y="459917"/>
                  </a:lnTo>
                  <a:lnTo>
                    <a:pt x="545465" y="464527"/>
                  </a:lnTo>
                  <a:lnTo>
                    <a:pt x="548652" y="460819"/>
                  </a:lnTo>
                  <a:lnTo>
                    <a:pt x="551091" y="456653"/>
                  </a:lnTo>
                  <a:close/>
                </a:path>
                <a:path w="1161415" h="984884">
                  <a:moveTo>
                    <a:pt x="555942" y="5956"/>
                  </a:moveTo>
                  <a:lnTo>
                    <a:pt x="551002" y="5372"/>
                  </a:lnTo>
                  <a:lnTo>
                    <a:pt x="546354" y="1866"/>
                  </a:lnTo>
                  <a:lnTo>
                    <a:pt x="542912" y="0"/>
                  </a:lnTo>
                  <a:lnTo>
                    <a:pt x="541566" y="4368"/>
                  </a:lnTo>
                  <a:lnTo>
                    <a:pt x="545604" y="5854"/>
                  </a:lnTo>
                  <a:lnTo>
                    <a:pt x="549948" y="9652"/>
                  </a:lnTo>
                  <a:lnTo>
                    <a:pt x="553694" y="11214"/>
                  </a:lnTo>
                  <a:lnTo>
                    <a:pt x="555942" y="5956"/>
                  </a:lnTo>
                  <a:close/>
                </a:path>
                <a:path w="1161415" h="984884">
                  <a:moveTo>
                    <a:pt x="590245" y="386321"/>
                  </a:moveTo>
                  <a:lnTo>
                    <a:pt x="586320" y="389585"/>
                  </a:lnTo>
                  <a:lnTo>
                    <a:pt x="584631" y="394195"/>
                  </a:lnTo>
                  <a:lnTo>
                    <a:pt x="587819" y="390486"/>
                  </a:lnTo>
                  <a:lnTo>
                    <a:pt x="590245" y="386321"/>
                  </a:lnTo>
                  <a:close/>
                </a:path>
                <a:path w="1161415" h="984884">
                  <a:moveTo>
                    <a:pt x="607098" y="670115"/>
                  </a:moveTo>
                  <a:lnTo>
                    <a:pt x="602297" y="670115"/>
                  </a:lnTo>
                  <a:lnTo>
                    <a:pt x="595909" y="664514"/>
                  </a:lnTo>
                  <a:lnTo>
                    <a:pt x="594309" y="672503"/>
                  </a:lnTo>
                  <a:lnTo>
                    <a:pt x="599109" y="672503"/>
                  </a:lnTo>
                  <a:lnTo>
                    <a:pt x="605497" y="678103"/>
                  </a:lnTo>
                  <a:lnTo>
                    <a:pt x="607098" y="670115"/>
                  </a:lnTo>
                  <a:close/>
                </a:path>
                <a:path w="1161415" h="984884">
                  <a:moveTo>
                    <a:pt x="611098" y="481495"/>
                  </a:moveTo>
                  <a:lnTo>
                    <a:pt x="609282" y="475449"/>
                  </a:lnTo>
                  <a:lnTo>
                    <a:pt x="603796" y="471500"/>
                  </a:lnTo>
                  <a:lnTo>
                    <a:pt x="598170" y="471157"/>
                  </a:lnTo>
                  <a:lnTo>
                    <a:pt x="595909" y="475907"/>
                  </a:lnTo>
                  <a:lnTo>
                    <a:pt x="602297" y="475107"/>
                  </a:lnTo>
                  <a:lnTo>
                    <a:pt x="604697" y="480695"/>
                  </a:lnTo>
                  <a:lnTo>
                    <a:pt x="611098" y="481495"/>
                  </a:lnTo>
                  <a:close/>
                </a:path>
                <a:path w="1161415" h="984884">
                  <a:moveTo>
                    <a:pt x="622287" y="618159"/>
                  </a:moveTo>
                  <a:lnTo>
                    <a:pt x="621487" y="613371"/>
                  </a:lnTo>
                  <a:lnTo>
                    <a:pt x="616686" y="614959"/>
                  </a:lnTo>
                  <a:lnTo>
                    <a:pt x="609498" y="614959"/>
                  </a:lnTo>
                  <a:lnTo>
                    <a:pt x="609498" y="619760"/>
                  </a:lnTo>
                  <a:lnTo>
                    <a:pt x="614286" y="618159"/>
                  </a:lnTo>
                  <a:lnTo>
                    <a:pt x="622287" y="618159"/>
                  </a:lnTo>
                  <a:close/>
                </a:path>
                <a:path w="1161415" h="984884">
                  <a:moveTo>
                    <a:pt x="624382" y="471309"/>
                  </a:moveTo>
                  <a:lnTo>
                    <a:pt x="621195" y="467410"/>
                  </a:lnTo>
                  <a:lnTo>
                    <a:pt x="617486" y="471906"/>
                  </a:lnTo>
                  <a:lnTo>
                    <a:pt x="624116" y="475500"/>
                  </a:lnTo>
                  <a:lnTo>
                    <a:pt x="624382" y="471309"/>
                  </a:lnTo>
                  <a:close/>
                </a:path>
                <a:path w="1161415" h="984884">
                  <a:moveTo>
                    <a:pt x="647052" y="605370"/>
                  </a:moveTo>
                  <a:lnTo>
                    <a:pt x="646252" y="600583"/>
                  </a:lnTo>
                  <a:lnTo>
                    <a:pt x="641464" y="602183"/>
                  </a:lnTo>
                  <a:lnTo>
                    <a:pt x="634263" y="602183"/>
                  </a:lnTo>
                  <a:lnTo>
                    <a:pt x="634263" y="606971"/>
                  </a:lnTo>
                  <a:lnTo>
                    <a:pt x="639064" y="605370"/>
                  </a:lnTo>
                  <a:lnTo>
                    <a:pt x="647052" y="605370"/>
                  </a:lnTo>
                  <a:close/>
                </a:path>
                <a:path w="1161415" h="984884">
                  <a:moveTo>
                    <a:pt x="683818" y="748436"/>
                  </a:moveTo>
                  <a:lnTo>
                    <a:pt x="683018" y="744435"/>
                  </a:lnTo>
                  <a:lnTo>
                    <a:pt x="676630" y="746036"/>
                  </a:lnTo>
                  <a:lnTo>
                    <a:pt x="666242" y="746036"/>
                  </a:lnTo>
                  <a:lnTo>
                    <a:pt x="666242" y="751636"/>
                  </a:lnTo>
                  <a:lnTo>
                    <a:pt x="669950" y="753122"/>
                  </a:lnTo>
                  <a:lnTo>
                    <a:pt x="674331" y="756920"/>
                  </a:lnTo>
                  <a:lnTo>
                    <a:pt x="678268" y="758482"/>
                  </a:lnTo>
                  <a:lnTo>
                    <a:pt x="680618" y="753224"/>
                  </a:lnTo>
                  <a:lnTo>
                    <a:pt x="675030" y="753224"/>
                  </a:lnTo>
                  <a:lnTo>
                    <a:pt x="675030" y="750036"/>
                  </a:lnTo>
                  <a:lnTo>
                    <a:pt x="678230" y="748436"/>
                  </a:lnTo>
                  <a:lnTo>
                    <a:pt x="683818" y="748436"/>
                  </a:lnTo>
                  <a:close/>
                </a:path>
                <a:path w="1161415" h="984884">
                  <a:moveTo>
                    <a:pt x="703999" y="645033"/>
                  </a:moveTo>
                  <a:lnTo>
                    <a:pt x="700773" y="641172"/>
                  </a:lnTo>
                  <a:lnTo>
                    <a:pt x="697407" y="645337"/>
                  </a:lnTo>
                  <a:lnTo>
                    <a:pt x="703922" y="649046"/>
                  </a:lnTo>
                  <a:lnTo>
                    <a:pt x="703999" y="645033"/>
                  </a:lnTo>
                  <a:close/>
                </a:path>
                <a:path w="1161415" h="984884">
                  <a:moveTo>
                    <a:pt x="709396" y="491883"/>
                  </a:moveTo>
                  <a:lnTo>
                    <a:pt x="708596" y="487883"/>
                  </a:lnTo>
                  <a:lnTo>
                    <a:pt x="700608" y="487883"/>
                  </a:lnTo>
                  <a:lnTo>
                    <a:pt x="700608" y="493483"/>
                  </a:lnTo>
                  <a:lnTo>
                    <a:pt x="705396" y="492683"/>
                  </a:lnTo>
                  <a:lnTo>
                    <a:pt x="708596" y="498284"/>
                  </a:lnTo>
                  <a:lnTo>
                    <a:pt x="709396" y="491883"/>
                  </a:lnTo>
                  <a:close/>
                </a:path>
                <a:path w="1161415" h="984884">
                  <a:moveTo>
                    <a:pt x="755154" y="689787"/>
                  </a:moveTo>
                  <a:lnTo>
                    <a:pt x="751928" y="685927"/>
                  </a:lnTo>
                  <a:lnTo>
                    <a:pt x="748550" y="690092"/>
                  </a:lnTo>
                  <a:lnTo>
                    <a:pt x="755078" y="693801"/>
                  </a:lnTo>
                  <a:lnTo>
                    <a:pt x="755154" y="689787"/>
                  </a:lnTo>
                  <a:close/>
                </a:path>
                <a:path w="1161415" h="984884">
                  <a:moveTo>
                    <a:pt x="760463" y="656577"/>
                  </a:moveTo>
                  <a:lnTo>
                    <a:pt x="754151" y="655726"/>
                  </a:lnTo>
                  <a:lnTo>
                    <a:pt x="754951" y="659726"/>
                  </a:lnTo>
                  <a:lnTo>
                    <a:pt x="750887" y="668756"/>
                  </a:lnTo>
                  <a:lnTo>
                    <a:pt x="756043" y="664311"/>
                  </a:lnTo>
                  <a:lnTo>
                    <a:pt x="760463" y="656577"/>
                  </a:lnTo>
                  <a:close/>
                </a:path>
                <a:path w="1161415" h="984884">
                  <a:moveTo>
                    <a:pt x="765035" y="591489"/>
                  </a:moveTo>
                  <a:lnTo>
                    <a:pt x="761860" y="587629"/>
                  </a:lnTo>
                  <a:lnTo>
                    <a:pt x="758151" y="591781"/>
                  </a:lnTo>
                  <a:lnTo>
                    <a:pt x="764781" y="595490"/>
                  </a:lnTo>
                  <a:lnTo>
                    <a:pt x="765035" y="591489"/>
                  </a:lnTo>
                  <a:close/>
                </a:path>
                <a:path w="1161415" h="984884">
                  <a:moveTo>
                    <a:pt x="769035" y="712165"/>
                  </a:moveTo>
                  <a:lnTo>
                    <a:pt x="765848" y="708304"/>
                  </a:lnTo>
                  <a:lnTo>
                    <a:pt x="762139" y="712470"/>
                  </a:lnTo>
                  <a:lnTo>
                    <a:pt x="768769" y="716178"/>
                  </a:lnTo>
                  <a:lnTo>
                    <a:pt x="769035" y="712165"/>
                  </a:lnTo>
                  <a:close/>
                </a:path>
                <a:path w="1161415" h="984884">
                  <a:moveTo>
                    <a:pt x="785520" y="868311"/>
                  </a:moveTo>
                  <a:lnTo>
                    <a:pt x="782294" y="864273"/>
                  </a:lnTo>
                  <a:lnTo>
                    <a:pt x="778929" y="868311"/>
                  </a:lnTo>
                  <a:lnTo>
                    <a:pt x="785444" y="872363"/>
                  </a:lnTo>
                  <a:lnTo>
                    <a:pt x="785520" y="868311"/>
                  </a:lnTo>
                  <a:close/>
                </a:path>
                <a:path w="1161415" h="984884">
                  <a:moveTo>
                    <a:pt x="795705" y="577405"/>
                  </a:moveTo>
                  <a:lnTo>
                    <a:pt x="794905" y="572604"/>
                  </a:lnTo>
                  <a:lnTo>
                    <a:pt x="790117" y="574205"/>
                  </a:lnTo>
                  <a:lnTo>
                    <a:pt x="782916" y="574205"/>
                  </a:lnTo>
                  <a:lnTo>
                    <a:pt x="782916" y="579005"/>
                  </a:lnTo>
                  <a:lnTo>
                    <a:pt x="787717" y="577405"/>
                  </a:lnTo>
                  <a:lnTo>
                    <a:pt x="795705" y="577405"/>
                  </a:lnTo>
                  <a:close/>
                </a:path>
                <a:path w="1161415" h="984884">
                  <a:moveTo>
                    <a:pt x="824750" y="539432"/>
                  </a:moveTo>
                  <a:lnTo>
                    <a:pt x="820483" y="542239"/>
                  </a:lnTo>
                  <a:lnTo>
                    <a:pt x="818908" y="547293"/>
                  </a:lnTo>
                  <a:lnTo>
                    <a:pt x="822286" y="543737"/>
                  </a:lnTo>
                  <a:lnTo>
                    <a:pt x="824750" y="539432"/>
                  </a:lnTo>
                  <a:close/>
                </a:path>
                <a:path w="1161415" h="984884">
                  <a:moveTo>
                    <a:pt x="834072" y="255320"/>
                  </a:moveTo>
                  <a:lnTo>
                    <a:pt x="833272" y="248119"/>
                  </a:lnTo>
                  <a:lnTo>
                    <a:pt x="828471" y="245732"/>
                  </a:lnTo>
                  <a:lnTo>
                    <a:pt x="822883" y="244932"/>
                  </a:lnTo>
                  <a:lnTo>
                    <a:pt x="824484" y="252120"/>
                  </a:lnTo>
                  <a:lnTo>
                    <a:pt x="828471" y="254520"/>
                  </a:lnTo>
                  <a:lnTo>
                    <a:pt x="834072" y="255320"/>
                  </a:lnTo>
                  <a:close/>
                </a:path>
                <a:path w="1161415" h="984884">
                  <a:moveTo>
                    <a:pt x="854849" y="243332"/>
                  </a:moveTo>
                  <a:lnTo>
                    <a:pt x="854049" y="239331"/>
                  </a:lnTo>
                  <a:lnTo>
                    <a:pt x="846061" y="239331"/>
                  </a:lnTo>
                  <a:lnTo>
                    <a:pt x="846061" y="244932"/>
                  </a:lnTo>
                  <a:lnTo>
                    <a:pt x="850849" y="243332"/>
                  </a:lnTo>
                  <a:lnTo>
                    <a:pt x="854049" y="248920"/>
                  </a:lnTo>
                  <a:lnTo>
                    <a:pt x="854849" y="243332"/>
                  </a:lnTo>
                  <a:close/>
                </a:path>
                <a:path w="1161415" h="984884">
                  <a:moveTo>
                    <a:pt x="857986" y="545820"/>
                  </a:moveTo>
                  <a:lnTo>
                    <a:pt x="854049" y="548627"/>
                  </a:lnTo>
                  <a:lnTo>
                    <a:pt x="852360" y="553681"/>
                  </a:lnTo>
                  <a:lnTo>
                    <a:pt x="855548" y="550125"/>
                  </a:lnTo>
                  <a:lnTo>
                    <a:pt x="857986" y="545820"/>
                  </a:lnTo>
                  <a:close/>
                </a:path>
                <a:path w="1161415" h="984884">
                  <a:moveTo>
                    <a:pt x="868032" y="624852"/>
                  </a:moveTo>
                  <a:lnTo>
                    <a:pt x="866317" y="621220"/>
                  </a:lnTo>
                  <a:lnTo>
                    <a:pt x="862037" y="626948"/>
                  </a:lnTo>
                  <a:lnTo>
                    <a:pt x="866762" y="629539"/>
                  </a:lnTo>
                  <a:lnTo>
                    <a:pt x="868032" y="624852"/>
                  </a:lnTo>
                  <a:close/>
                </a:path>
                <a:path w="1161415" h="984884">
                  <a:moveTo>
                    <a:pt x="870038" y="746836"/>
                  </a:moveTo>
                  <a:lnTo>
                    <a:pt x="869238" y="742835"/>
                  </a:lnTo>
                  <a:lnTo>
                    <a:pt x="861250" y="742835"/>
                  </a:lnTo>
                  <a:lnTo>
                    <a:pt x="861250" y="748436"/>
                  </a:lnTo>
                  <a:lnTo>
                    <a:pt x="866038" y="746836"/>
                  </a:lnTo>
                  <a:lnTo>
                    <a:pt x="869238" y="753224"/>
                  </a:lnTo>
                  <a:lnTo>
                    <a:pt x="870038" y="746836"/>
                  </a:lnTo>
                  <a:close/>
                </a:path>
                <a:path w="1161415" h="984884">
                  <a:moveTo>
                    <a:pt x="886218" y="481190"/>
                  </a:moveTo>
                  <a:lnTo>
                    <a:pt x="882992" y="477342"/>
                  </a:lnTo>
                  <a:lnTo>
                    <a:pt x="879627" y="481495"/>
                  </a:lnTo>
                  <a:lnTo>
                    <a:pt x="886142" y="485203"/>
                  </a:lnTo>
                  <a:lnTo>
                    <a:pt x="886218" y="481190"/>
                  </a:lnTo>
                  <a:close/>
                </a:path>
                <a:path w="1161415" h="984884">
                  <a:moveTo>
                    <a:pt x="909193" y="617359"/>
                  </a:moveTo>
                  <a:lnTo>
                    <a:pt x="900404" y="615759"/>
                  </a:lnTo>
                  <a:lnTo>
                    <a:pt x="901204" y="620560"/>
                  </a:lnTo>
                  <a:lnTo>
                    <a:pt x="894816" y="626148"/>
                  </a:lnTo>
                  <a:lnTo>
                    <a:pt x="902804" y="627748"/>
                  </a:lnTo>
                  <a:lnTo>
                    <a:pt x="902804" y="622960"/>
                  </a:lnTo>
                  <a:lnTo>
                    <a:pt x="909193" y="617359"/>
                  </a:lnTo>
                  <a:close/>
                </a:path>
                <a:path w="1161415" h="984884">
                  <a:moveTo>
                    <a:pt x="914793" y="538238"/>
                  </a:moveTo>
                  <a:lnTo>
                    <a:pt x="913993" y="533438"/>
                  </a:lnTo>
                  <a:lnTo>
                    <a:pt x="909193" y="535038"/>
                  </a:lnTo>
                  <a:lnTo>
                    <a:pt x="902004" y="535038"/>
                  </a:lnTo>
                  <a:lnTo>
                    <a:pt x="902004" y="539838"/>
                  </a:lnTo>
                  <a:lnTo>
                    <a:pt x="906805" y="538238"/>
                  </a:lnTo>
                  <a:lnTo>
                    <a:pt x="914793" y="538238"/>
                  </a:lnTo>
                  <a:close/>
                </a:path>
                <a:path w="1161415" h="984884">
                  <a:moveTo>
                    <a:pt x="937666" y="588594"/>
                  </a:moveTo>
                  <a:lnTo>
                    <a:pt x="934478" y="584542"/>
                  </a:lnTo>
                  <a:lnTo>
                    <a:pt x="930770" y="588594"/>
                  </a:lnTo>
                  <a:lnTo>
                    <a:pt x="937412" y="592632"/>
                  </a:lnTo>
                  <a:lnTo>
                    <a:pt x="937666" y="588594"/>
                  </a:lnTo>
                  <a:close/>
                </a:path>
                <a:path w="1161415" h="984884">
                  <a:moveTo>
                    <a:pt x="950760" y="412762"/>
                  </a:moveTo>
                  <a:lnTo>
                    <a:pt x="941959" y="411162"/>
                  </a:lnTo>
                  <a:lnTo>
                    <a:pt x="941959" y="415963"/>
                  </a:lnTo>
                  <a:lnTo>
                    <a:pt x="935570" y="421551"/>
                  </a:lnTo>
                  <a:lnTo>
                    <a:pt x="944359" y="423151"/>
                  </a:lnTo>
                  <a:lnTo>
                    <a:pt x="944359" y="418363"/>
                  </a:lnTo>
                  <a:lnTo>
                    <a:pt x="950760" y="412762"/>
                  </a:lnTo>
                  <a:close/>
                </a:path>
                <a:path w="1161415" h="984884">
                  <a:moveTo>
                    <a:pt x="961885" y="480288"/>
                  </a:moveTo>
                  <a:lnTo>
                    <a:pt x="957948" y="483095"/>
                  </a:lnTo>
                  <a:lnTo>
                    <a:pt x="956259" y="488149"/>
                  </a:lnTo>
                  <a:lnTo>
                    <a:pt x="959446" y="484593"/>
                  </a:lnTo>
                  <a:lnTo>
                    <a:pt x="961885" y="480288"/>
                  </a:lnTo>
                  <a:close/>
                </a:path>
                <a:path w="1161415" h="984884">
                  <a:moveTo>
                    <a:pt x="963549" y="386384"/>
                  </a:moveTo>
                  <a:lnTo>
                    <a:pt x="958748" y="387985"/>
                  </a:lnTo>
                  <a:lnTo>
                    <a:pt x="951560" y="387985"/>
                  </a:lnTo>
                  <a:lnTo>
                    <a:pt x="951560" y="392785"/>
                  </a:lnTo>
                  <a:lnTo>
                    <a:pt x="956348" y="391185"/>
                  </a:lnTo>
                  <a:lnTo>
                    <a:pt x="963549" y="391185"/>
                  </a:lnTo>
                  <a:lnTo>
                    <a:pt x="963549" y="386384"/>
                  </a:lnTo>
                  <a:close/>
                </a:path>
                <a:path w="1161415" h="984884">
                  <a:moveTo>
                    <a:pt x="977036" y="416255"/>
                  </a:moveTo>
                  <a:lnTo>
                    <a:pt x="975118" y="412623"/>
                  </a:lnTo>
                  <a:lnTo>
                    <a:pt x="970737" y="418363"/>
                  </a:lnTo>
                  <a:lnTo>
                    <a:pt x="975791" y="420941"/>
                  </a:lnTo>
                  <a:lnTo>
                    <a:pt x="977036" y="416255"/>
                  </a:lnTo>
                  <a:close/>
                </a:path>
                <a:path w="1161415" h="984884">
                  <a:moveTo>
                    <a:pt x="980325" y="566216"/>
                  </a:moveTo>
                  <a:lnTo>
                    <a:pt x="971537" y="564616"/>
                  </a:lnTo>
                  <a:lnTo>
                    <a:pt x="971537" y="569404"/>
                  </a:lnTo>
                  <a:lnTo>
                    <a:pt x="965136" y="575005"/>
                  </a:lnTo>
                  <a:lnTo>
                    <a:pt x="973937" y="576605"/>
                  </a:lnTo>
                  <a:lnTo>
                    <a:pt x="973937" y="571804"/>
                  </a:lnTo>
                  <a:lnTo>
                    <a:pt x="980325" y="566216"/>
                  </a:lnTo>
                  <a:close/>
                </a:path>
                <a:path w="1161415" h="984884">
                  <a:moveTo>
                    <a:pt x="997305" y="466610"/>
                  </a:moveTo>
                  <a:lnTo>
                    <a:pt x="995438" y="462978"/>
                  </a:lnTo>
                  <a:lnTo>
                    <a:pt x="990714" y="468706"/>
                  </a:lnTo>
                  <a:lnTo>
                    <a:pt x="995883" y="471297"/>
                  </a:lnTo>
                  <a:lnTo>
                    <a:pt x="997305" y="466610"/>
                  </a:lnTo>
                  <a:close/>
                </a:path>
                <a:path w="1161415" h="984884">
                  <a:moveTo>
                    <a:pt x="1001102" y="575805"/>
                  </a:moveTo>
                  <a:lnTo>
                    <a:pt x="1000302" y="568604"/>
                  </a:lnTo>
                  <a:lnTo>
                    <a:pt x="995514" y="566216"/>
                  </a:lnTo>
                  <a:lnTo>
                    <a:pt x="989914" y="565416"/>
                  </a:lnTo>
                  <a:lnTo>
                    <a:pt x="990714" y="572604"/>
                  </a:lnTo>
                  <a:lnTo>
                    <a:pt x="995514" y="575005"/>
                  </a:lnTo>
                  <a:lnTo>
                    <a:pt x="1001102" y="575805"/>
                  </a:lnTo>
                  <a:close/>
                </a:path>
                <a:path w="1161415" h="984884">
                  <a:moveTo>
                    <a:pt x="1029881" y="624560"/>
                  </a:moveTo>
                  <a:lnTo>
                    <a:pt x="1029081" y="620560"/>
                  </a:lnTo>
                  <a:lnTo>
                    <a:pt x="1021092" y="620560"/>
                  </a:lnTo>
                  <a:lnTo>
                    <a:pt x="1021092" y="626148"/>
                  </a:lnTo>
                  <a:lnTo>
                    <a:pt x="1025880" y="625360"/>
                  </a:lnTo>
                  <a:lnTo>
                    <a:pt x="1029081" y="630948"/>
                  </a:lnTo>
                  <a:lnTo>
                    <a:pt x="1029881" y="624560"/>
                  </a:lnTo>
                  <a:close/>
                </a:path>
                <a:path w="1161415" h="984884">
                  <a:moveTo>
                    <a:pt x="1035469" y="606971"/>
                  </a:moveTo>
                  <a:lnTo>
                    <a:pt x="1034669" y="602970"/>
                  </a:lnTo>
                  <a:lnTo>
                    <a:pt x="1026680" y="602970"/>
                  </a:lnTo>
                  <a:lnTo>
                    <a:pt x="1026680" y="608571"/>
                  </a:lnTo>
                  <a:lnTo>
                    <a:pt x="1031481" y="607771"/>
                  </a:lnTo>
                  <a:lnTo>
                    <a:pt x="1034669" y="613371"/>
                  </a:lnTo>
                  <a:lnTo>
                    <a:pt x="1035469" y="606971"/>
                  </a:lnTo>
                  <a:close/>
                </a:path>
                <a:path w="1161415" h="984884">
                  <a:moveTo>
                    <a:pt x="1050861" y="255612"/>
                  </a:moveTo>
                  <a:lnTo>
                    <a:pt x="1048981" y="251980"/>
                  </a:lnTo>
                  <a:lnTo>
                    <a:pt x="1044257" y="257708"/>
                  </a:lnTo>
                  <a:lnTo>
                    <a:pt x="1049439" y="260299"/>
                  </a:lnTo>
                  <a:lnTo>
                    <a:pt x="1050861" y="255612"/>
                  </a:lnTo>
                  <a:close/>
                </a:path>
                <a:path w="1161415" h="984884">
                  <a:moveTo>
                    <a:pt x="1057452" y="409371"/>
                  </a:moveTo>
                  <a:lnTo>
                    <a:pt x="1055725" y="405549"/>
                  </a:lnTo>
                  <a:lnTo>
                    <a:pt x="1051458" y="411162"/>
                  </a:lnTo>
                  <a:lnTo>
                    <a:pt x="1056182" y="414083"/>
                  </a:lnTo>
                  <a:lnTo>
                    <a:pt x="1057452" y="409371"/>
                  </a:lnTo>
                  <a:close/>
                </a:path>
                <a:path w="1161415" h="984884">
                  <a:moveTo>
                    <a:pt x="1109802" y="598182"/>
                  </a:moveTo>
                  <a:lnTo>
                    <a:pt x="1109002" y="593382"/>
                  </a:lnTo>
                  <a:lnTo>
                    <a:pt x="1104201" y="594982"/>
                  </a:lnTo>
                  <a:lnTo>
                    <a:pt x="1097013" y="594982"/>
                  </a:lnTo>
                  <a:lnTo>
                    <a:pt x="1097013" y="599782"/>
                  </a:lnTo>
                  <a:lnTo>
                    <a:pt x="1102601" y="598182"/>
                  </a:lnTo>
                  <a:lnTo>
                    <a:pt x="1109802" y="598182"/>
                  </a:lnTo>
                  <a:close/>
                </a:path>
                <a:path w="1161415" h="984884">
                  <a:moveTo>
                    <a:pt x="1128179" y="594182"/>
                  </a:moveTo>
                  <a:lnTo>
                    <a:pt x="1127379" y="586994"/>
                  </a:lnTo>
                  <a:lnTo>
                    <a:pt x="1122591" y="584593"/>
                  </a:lnTo>
                  <a:lnTo>
                    <a:pt x="1116990" y="583793"/>
                  </a:lnTo>
                  <a:lnTo>
                    <a:pt x="1117790" y="590194"/>
                  </a:lnTo>
                  <a:lnTo>
                    <a:pt x="1122591" y="593382"/>
                  </a:lnTo>
                  <a:lnTo>
                    <a:pt x="1128179" y="594182"/>
                  </a:lnTo>
                  <a:close/>
                </a:path>
                <a:path w="1161415" h="984884">
                  <a:moveTo>
                    <a:pt x="1136967" y="244932"/>
                  </a:moveTo>
                  <a:lnTo>
                    <a:pt x="1132979" y="241731"/>
                  </a:lnTo>
                  <a:lnTo>
                    <a:pt x="1125778" y="249720"/>
                  </a:lnTo>
                  <a:lnTo>
                    <a:pt x="1124978" y="251320"/>
                  </a:lnTo>
                  <a:lnTo>
                    <a:pt x="1126401" y="253923"/>
                  </a:lnTo>
                  <a:lnTo>
                    <a:pt x="1131582" y="251714"/>
                  </a:lnTo>
                  <a:lnTo>
                    <a:pt x="1136446" y="247726"/>
                  </a:lnTo>
                  <a:lnTo>
                    <a:pt x="1136967" y="244932"/>
                  </a:lnTo>
                  <a:close/>
                </a:path>
                <a:path w="1161415" h="984884">
                  <a:moveTo>
                    <a:pt x="1160945" y="411962"/>
                  </a:moveTo>
                  <a:lnTo>
                    <a:pt x="1160145" y="407962"/>
                  </a:lnTo>
                  <a:lnTo>
                    <a:pt x="1152156" y="407962"/>
                  </a:lnTo>
                  <a:lnTo>
                    <a:pt x="1152156" y="413562"/>
                  </a:lnTo>
                  <a:lnTo>
                    <a:pt x="1156957" y="411962"/>
                  </a:lnTo>
                  <a:lnTo>
                    <a:pt x="1160145" y="418363"/>
                  </a:lnTo>
                  <a:lnTo>
                    <a:pt x="1160945" y="41196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6284525" y="8316073"/>
              <a:ext cx="1071245" cy="1131570"/>
            </a:xfrm>
            <a:custGeom>
              <a:avLst/>
              <a:gdLst/>
              <a:ahLst/>
              <a:cxnLst/>
              <a:rect l="l" t="t" r="r" b="b"/>
              <a:pathLst>
                <a:path w="1071244" h="1131570">
                  <a:moveTo>
                    <a:pt x="15290" y="691083"/>
                  </a:moveTo>
                  <a:lnTo>
                    <a:pt x="14389" y="684428"/>
                  </a:lnTo>
                  <a:lnTo>
                    <a:pt x="11696" y="681824"/>
                  </a:lnTo>
                  <a:lnTo>
                    <a:pt x="7200" y="686930"/>
                  </a:lnTo>
                  <a:lnTo>
                    <a:pt x="12788" y="686930"/>
                  </a:lnTo>
                  <a:lnTo>
                    <a:pt x="12788" y="690130"/>
                  </a:lnTo>
                  <a:lnTo>
                    <a:pt x="7988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600" y="696518"/>
                  </a:lnTo>
                  <a:lnTo>
                    <a:pt x="5600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90" y="691083"/>
                  </a:lnTo>
                  <a:close/>
                </a:path>
                <a:path w="1071244" h="1131570">
                  <a:moveTo>
                    <a:pt x="78320" y="618998"/>
                  </a:moveTo>
                  <a:lnTo>
                    <a:pt x="73533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44" y="631355"/>
                  </a:lnTo>
                  <a:lnTo>
                    <a:pt x="69329" y="628789"/>
                  </a:lnTo>
                  <a:lnTo>
                    <a:pt x="76225" y="622922"/>
                  </a:lnTo>
                  <a:lnTo>
                    <a:pt x="78320" y="618998"/>
                  </a:lnTo>
                  <a:close/>
                </a:path>
                <a:path w="1071244" h="1131570">
                  <a:moveTo>
                    <a:pt x="134772" y="546468"/>
                  </a:moveTo>
                  <a:lnTo>
                    <a:pt x="129781" y="540994"/>
                  </a:lnTo>
                  <a:lnTo>
                    <a:pt x="120688" y="539877"/>
                  </a:lnTo>
                  <a:lnTo>
                    <a:pt x="132702" y="548640"/>
                  </a:lnTo>
                  <a:lnTo>
                    <a:pt x="134772" y="546468"/>
                  </a:lnTo>
                  <a:close/>
                </a:path>
                <a:path w="1071244" h="1131570">
                  <a:moveTo>
                    <a:pt x="143865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76" y="1030592"/>
                  </a:lnTo>
                  <a:lnTo>
                    <a:pt x="135864" y="1034592"/>
                  </a:lnTo>
                  <a:lnTo>
                    <a:pt x="139865" y="1035392"/>
                  </a:lnTo>
                  <a:lnTo>
                    <a:pt x="143865" y="1028992"/>
                  </a:lnTo>
                  <a:close/>
                </a:path>
                <a:path w="1071244" h="1131570">
                  <a:moveTo>
                    <a:pt x="161442" y="766851"/>
                  </a:moveTo>
                  <a:lnTo>
                    <a:pt x="156641" y="764451"/>
                  </a:lnTo>
                  <a:lnTo>
                    <a:pt x="155054" y="769251"/>
                  </a:lnTo>
                  <a:lnTo>
                    <a:pt x="151053" y="775639"/>
                  </a:lnTo>
                  <a:lnTo>
                    <a:pt x="155854" y="777240"/>
                  </a:lnTo>
                  <a:lnTo>
                    <a:pt x="157441" y="772439"/>
                  </a:lnTo>
                  <a:lnTo>
                    <a:pt x="161442" y="766851"/>
                  </a:lnTo>
                  <a:close/>
                </a:path>
                <a:path w="1071244" h="1131570">
                  <a:moveTo>
                    <a:pt x="173990" y="727608"/>
                  </a:moveTo>
                  <a:lnTo>
                    <a:pt x="173431" y="722896"/>
                  </a:lnTo>
                  <a:lnTo>
                    <a:pt x="169722" y="719074"/>
                  </a:lnTo>
                  <a:lnTo>
                    <a:pt x="171335" y="723493"/>
                  </a:lnTo>
                  <a:lnTo>
                    <a:pt x="173990" y="727608"/>
                  </a:lnTo>
                  <a:close/>
                </a:path>
                <a:path w="1071244" h="1131570">
                  <a:moveTo>
                    <a:pt x="177038" y="878865"/>
                  </a:moveTo>
                  <a:lnTo>
                    <a:pt x="174231" y="872350"/>
                  </a:lnTo>
                  <a:lnTo>
                    <a:pt x="169176" y="874814"/>
                  </a:lnTo>
                  <a:lnTo>
                    <a:pt x="172732" y="878344"/>
                  </a:lnTo>
                  <a:lnTo>
                    <a:pt x="177038" y="878865"/>
                  </a:lnTo>
                  <a:close/>
                </a:path>
                <a:path w="1071244" h="1131570">
                  <a:moveTo>
                    <a:pt x="178904" y="843153"/>
                  </a:moveTo>
                  <a:lnTo>
                    <a:pt x="178231" y="837984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904" y="843153"/>
                  </a:lnTo>
                  <a:close/>
                </a:path>
                <a:path w="1071244" h="1131570">
                  <a:moveTo>
                    <a:pt x="197815" y="955586"/>
                  </a:moveTo>
                  <a:lnTo>
                    <a:pt x="195008" y="949071"/>
                  </a:lnTo>
                  <a:lnTo>
                    <a:pt x="189953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131570">
                  <a:moveTo>
                    <a:pt x="197967" y="704888"/>
                  </a:moveTo>
                  <a:lnTo>
                    <a:pt x="197408" y="699719"/>
                  </a:lnTo>
                  <a:lnTo>
                    <a:pt x="193700" y="696341"/>
                  </a:lnTo>
                  <a:lnTo>
                    <a:pt x="195313" y="700913"/>
                  </a:lnTo>
                  <a:lnTo>
                    <a:pt x="197967" y="704888"/>
                  </a:lnTo>
                  <a:close/>
                </a:path>
                <a:path w="1071244" h="1131570">
                  <a:moveTo>
                    <a:pt x="224091" y="783780"/>
                  </a:moveTo>
                  <a:lnTo>
                    <a:pt x="222186" y="778840"/>
                  </a:lnTo>
                  <a:lnTo>
                    <a:pt x="215328" y="781989"/>
                  </a:lnTo>
                  <a:lnTo>
                    <a:pt x="218884" y="784237"/>
                  </a:lnTo>
                  <a:lnTo>
                    <a:pt x="224091" y="783780"/>
                  </a:lnTo>
                  <a:close/>
                </a:path>
                <a:path w="1071244" h="1131570">
                  <a:moveTo>
                    <a:pt x="234581" y="890054"/>
                  </a:moveTo>
                  <a:lnTo>
                    <a:pt x="231775" y="883539"/>
                  </a:lnTo>
                  <a:lnTo>
                    <a:pt x="226720" y="886002"/>
                  </a:lnTo>
                  <a:lnTo>
                    <a:pt x="230276" y="889533"/>
                  </a:lnTo>
                  <a:lnTo>
                    <a:pt x="234581" y="890054"/>
                  </a:lnTo>
                  <a:close/>
                </a:path>
                <a:path w="1071244" h="1131570">
                  <a:moveTo>
                    <a:pt x="242163" y="523087"/>
                  </a:moveTo>
                  <a:lnTo>
                    <a:pt x="237363" y="520687"/>
                  </a:lnTo>
                  <a:lnTo>
                    <a:pt x="236562" y="525487"/>
                  </a:lnTo>
                  <a:lnTo>
                    <a:pt x="232575" y="531876"/>
                  </a:lnTo>
                  <a:lnTo>
                    <a:pt x="236562" y="533476"/>
                  </a:lnTo>
                  <a:lnTo>
                    <a:pt x="238163" y="528688"/>
                  </a:lnTo>
                  <a:lnTo>
                    <a:pt x="242163" y="523087"/>
                  </a:lnTo>
                  <a:close/>
                </a:path>
                <a:path w="1071244" h="1131570">
                  <a:moveTo>
                    <a:pt x="253352" y="864349"/>
                  </a:moveTo>
                  <a:lnTo>
                    <a:pt x="249351" y="861961"/>
                  </a:lnTo>
                  <a:lnTo>
                    <a:pt x="246964" y="854760"/>
                  </a:lnTo>
                  <a:lnTo>
                    <a:pt x="240563" y="860361"/>
                  </a:lnTo>
                  <a:lnTo>
                    <a:pt x="245364" y="861961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131570">
                  <a:moveTo>
                    <a:pt x="270129" y="884339"/>
                  </a:moveTo>
                  <a:lnTo>
                    <a:pt x="265341" y="881938"/>
                  </a:lnTo>
                  <a:lnTo>
                    <a:pt x="264541" y="886739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41" y="889927"/>
                  </a:lnTo>
                  <a:lnTo>
                    <a:pt x="270129" y="884339"/>
                  </a:lnTo>
                  <a:close/>
                </a:path>
                <a:path w="1071244" h="1131570">
                  <a:moveTo>
                    <a:pt x="304977" y="587514"/>
                  </a:moveTo>
                  <a:lnTo>
                    <a:pt x="303301" y="581126"/>
                  </a:lnTo>
                  <a:lnTo>
                    <a:pt x="299834" y="577303"/>
                  </a:lnTo>
                  <a:lnTo>
                    <a:pt x="298907" y="582231"/>
                  </a:lnTo>
                  <a:lnTo>
                    <a:pt x="299046" y="587641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507" y="590219"/>
                  </a:lnTo>
                  <a:lnTo>
                    <a:pt x="304977" y="587514"/>
                  </a:lnTo>
                  <a:close/>
                </a:path>
                <a:path w="1071244" h="1131570">
                  <a:moveTo>
                    <a:pt x="306895" y="1103325"/>
                  </a:moveTo>
                  <a:lnTo>
                    <a:pt x="303707" y="1092936"/>
                  </a:lnTo>
                  <a:lnTo>
                    <a:pt x="302907" y="1092136"/>
                  </a:lnTo>
                  <a:lnTo>
                    <a:pt x="299974" y="1092111"/>
                  </a:lnTo>
                  <a:lnTo>
                    <a:pt x="299212" y="1097330"/>
                  </a:lnTo>
                  <a:lnTo>
                    <a:pt x="300088" y="1103147"/>
                  </a:lnTo>
                  <a:lnTo>
                    <a:pt x="302107" y="1104925"/>
                  </a:lnTo>
                  <a:lnTo>
                    <a:pt x="306895" y="1103325"/>
                  </a:lnTo>
                  <a:close/>
                </a:path>
                <a:path w="1071244" h="1131570">
                  <a:moveTo>
                    <a:pt x="310896" y="634974"/>
                  </a:moveTo>
                  <a:lnTo>
                    <a:pt x="306095" y="632587"/>
                  </a:lnTo>
                  <a:lnTo>
                    <a:pt x="304495" y="637374"/>
                  </a:lnTo>
                  <a:lnTo>
                    <a:pt x="297307" y="636574"/>
                  </a:lnTo>
                  <a:lnTo>
                    <a:pt x="302907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131570">
                  <a:moveTo>
                    <a:pt x="319684" y="447967"/>
                  </a:moveTo>
                  <a:lnTo>
                    <a:pt x="314413" y="440448"/>
                  </a:lnTo>
                  <a:lnTo>
                    <a:pt x="315887" y="432777"/>
                  </a:lnTo>
                  <a:lnTo>
                    <a:pt x="317665" y="425704"/>
                  </a:lnTo>
                  <a:lnTo>
                    <a:pt x="313296" y="419989"/>
                  </a:lnTo>
                  <a:lnTo>
                    <a:pt x="310896" y="427977"/>
                  </a:lnTo>
                  <a:lnTo>
                    <a:pt x="310896" y="437578"/>
                  </a:lnTo>
                  <a:lnTo>
                    <a:pt x="304495" y="442366"/>
                  </a:lnTo>
                  <a:lnTo>
                    <a:pt x="310896" y="442366"/>
                  </a:lnTo>
                  <a:lnTo>
                    <a:pt x="313296" y="447967"/>
                  </a:lnTo>
                  <a:lnTo>
                    <a:pt x="319684" y="447967"/>
                  </a:lnTo>
                  <a:close/>
                </a:path>
                <a:path w="1071244" h="1131570">
                  <a:moveTo>
                    <a:pt x="330073" y="391223"/>
                  </a:moveTo>
                  <a:lnTo>
                    <a:pt x="325285" y="388823"/>
                  </a:lnTo>
                  <a:lnTo>
                    <a:pt x="323684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85" y="397611"/>
                  </a:lnTo>
                  <a:lnTo>
                    <a:pt x="330073" y="391223"/>
                  </a:lnTo>
                  <a:close/>
                </a:path>
                <a:path w="1071244" h="1131570">
                  <a:moveTo>
                    <a:pt x="340995" y="375069"/>
                  </a:moveTo>
                  <a:lnTo>
                    <a:pt x="337273" y="371233"/>
                  </a:lnTo>
                  <a:lnTo>
                    <a:pt x="335038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40" y="383933"/>
                  </a:lnTo>
                  <a:lnTo>
                    <a:pt x="338861" y="379730"/>
                  </a:lnTo>
                  <a:lnTo>
                    <a:pt x="340995" y="375069"/>
                  </a:lnTo>
                  <a:close/>
                </a:path>
                <a:path w="1071244" h="1131570">
                  <a:moveTo>
                    <a:pt x="342811" y="1032319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19"/>
                  </a:lnTo>
                  <a:close/>
                </a:path>
                <a:path w="1071244" h="1131570">
                  <a:moveTo>
                    <a:pt x="356209" y="413524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55" y="409397"/>
                  </a:lnTo>
                  <a:lnTo>
                    <a:pt x="356209" y="413524"/>
                  </a:lnTo>
                  <a:close/>
                </a:path>
                <a:path w="1071244" h="1131570">
                  <a:moveTo>
                    <a:pt x="372630" y="585584"/>
                  </a:moveTo>
                  <a:lnTo>
                    <a:pt x="370840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84"/>
                  </a:lnTo>
                  <a:close/>
                </a:path>
                <a:path w="1071244" h="1131570">
                  <a:moveTo>
                    <a:pt x="376631" y="1128217"/>
                  </a:moveTo>
                  <a:lnTo>
                    <a:pt x="376428" y="1125702"/>
                  </a:lnTo>
                  <a:lnTo>
                    <a:pt x="373227" y="1121981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131570">
                  <a:moveTo>
                    <a:pt x="381889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39" y="565442"/>
                  </a:lnTo>
                  <a:lnTo>
                    <a:pt x="366039" y="570242"/>
                  </a:lnTo>
                  <a:lnTo>
                    <a:pt x="372427" y="572236"/>
                  </a:lnTo>
                  <a:lnTo>
                    <a:pt x="378726" y="570039"/>
                  </a:lnTo>
                  <a:lnTo>
                    <a:pt x="381889" y="565746"/>
                  </a:lnTo>
                  <a:close/>
                </a:path>
                <a:path w="1071244" h="1131570">
                  <a:moveTo>
                    <a:pt x="420154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85"/>
                  </a:lnTo>
                  <a:lnTo>
                    <a:pt x="420154" y="536600"/>
                  </a:lnTo>
                  <a:close/>
                </a:path>
                <a:path w="1071244" h="1131570">
                  <a:moveTo>
                    <a:pt x="462749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60" y="882738"/>
                  </a:lnTo>
                  <a:lnTo>
                    <a:pt x="454748" y="886739"/>
                  </a:lnTo>
                  <a:lnTo>
                    <a:pt x="458749" y="887526"/>
                  </a:lnTo>
                  <a:lnTo>
                    <a:pt x="462749" y="881138"/>
                  </a:lnTo>
                  <a:close/>
                </a:path>
                <a:path w="1071244" h="1131570">
                  <a:moveTo>
                    <a:pt x="463423" y="604532"/>
                  </a:moveTo>
                  <a:lnTo>
                    <a:pt x="462749" y="599808"/>
                  </a:lnTo>
                  <a:lnTo>
                    <a:pt x="459371" y="595998"/>
                  </a:lnTo>
                  <a:lnTo>
                    <a:pt x="460946" y="600417"/>
                  </a:lnTo>
                  <a:lnTo>
                    <a:pt x="463423" y="604532"/>
                  </a:lnTo>
                  <a:close/>
                </a:path>
                <a:path w="1071244" h="1131570">
                  <a:moveTo>
                    <a:pt x="469785" y="917257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57"/>
                  </a:lnTo>
                  <a:close/>
                </a:path>
                <a:path w="1071244" h="1131570">
                  <a:moveTo>
                    <a:pt x="469938" y="861161"/>
                  </a:moveTo>
                  <a:lnTo>
                    <a:pt x="462749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49" y="867549"/>
                  </a:lnTo>
                  <a:lnTo>
                    <a:pt x="465937" y="865149"/>
                  </a:lnTo>
                  <a:lnTo>
                    <a:pt x="469938" y="861161"/>
                  </a:lnTo>
                  <a:close/>
                </a:path>
                <a:path w="1071244" h="1131570">
                  <a:moveTo>
                    <a:pt x="499503" y="81127"/>
                  </a:moveTo>
                  <a:lnTo>
                    <a:pt x="493217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27"/>
                  </a:lnTo>
                  <a:close/>
                </a:path>
                <a:path w="1071244" h="1131570">
                  <a:moveTo>
                    <a:pt x="507492" y="186855"/>
                  </a:moveTo>
                  <a:lnTo>
                    <a:pt x="506704" y="180225"/>
                  </a:lnTo>
                  <a:lnTo>
                    <a:pt x="497370" y="183032"/>
                  </a:lnTo>
                  <a:lnTo>
                    <a:pt x="501002" y="186524"/>
                  </a:lnTo>
                  <a:lnTo>
                    <a:pt x="507492" y="186855"/>
                  </a:lnTo>
                  <a:close/>
                </a:path>
                <a:path w="1071244" h="1131570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62" y="318922"/>
                  </a:lnTo>
                  <a:lnTo>
                    <a:pt x="496316" y="323291"/>
                  </a:lnTo>
                  <a:lnTo>
                    <a:pt x="500354" y="324777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131570">
                  <a:moveTo>
                    <a:pt x="517766" y="785609"/>
                  </a:moveTo>
                  <a:lnTo>
                    <a:pt x="517093" y="780440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131570">
                  <a:moveTo>
                    <a:pt x="530682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86" y="1040726"/>
                  </a:lnTo>
                  <a:lnTo>
                    <a:pt x="518693" y="1039380"/>
                  </a:lnTo>
                  <a:lnTo>
                    <a:pt x="513257" y="1045006"/>
                  </a:lnTo>
                  <a:lnTo>
                    <a:pt x="517791" y="1051369"/>
                  </a:lnTo>
                  <a:lnTo>
                    <a:pt x="525767" y="1055344"/>
                  </a:lnTo>
                  <a:lnTo>
                    <a:pt x="530682" y="1053769"/>
                  </a:lnTo>
                  <a:close/>
                </a:path>
                <a:path w="1071244" h="1131570">
                  <a:moveTo>
                    <a:pt x="530682" y="264147"/>
                  </a:moveTo>
                  <a:lnTo>
                    <a:pt x="525881" y="261747"/>
                  </a:lnTo>
                  <a:lnTo>
                    <a:pt x="524281" y="265747"/>
                  </a:lnTo>
                  <a:lnTo>
                    <a:pt x="517093" y="264947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82" y="264147"/>
                  </a:lnTo>
                  <a:close/>
                </a:path>
                <a:path w="1071244" h="1131570">
                  <a:moveTo>
                    <a:pt x="530910" y="2705"/>
                  </a:moveTo>
                  <a:lnTo>
                    <a:pt x="527583" y="0"/>
                  </a:lnTo>
                  <a:lnTo>
                    <a:pt x="522592" y="2705"/>
                  </a:lnTo>
                  <a:lnTo>
                    <a:pt x="524281" y="10795"/>
                  </a:lnTo>
                  <a:lnTo>
                    <a:pt x="530910" y="2705"/>
                  </a:lnTo>
                  <a:close/>
                </a:path>
                <a:path w="1071244" h="1131570">
                  <a:moveTo>
                    <a:pt x="534670" y="412000"/>
                  </a:moveTo>
                  <a:lnTo>
                    <a:pt x="528916" y="407581"/>
                  </a:lnTo>
                  <a:lnTo>
                    <a:pt x="520992" y="402412"/>
                  </a:lnTo>
                  <a:lnTo>
                    <a:pt x="515899" y="399630"/>
                  </a:lnTo>
                  <a:lnTo>
                    <a:pt x="518693" y="402412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20" y="417576"/>
                  </a:lnTo>
                  <a:lnTo>
                    <a:pt x="534670" y="412000"/>
                  </a:lnTo>
                  <a:close/>
                </a:path>
                <a:path w="1071244" h="1131570">
                  <a:moveTo>
                    <a:pt x="571842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42" y="384149"/>
                  </a:lnTo>
                  <a:close/>
                </a:path>
                <a:path w="1071244" h="1131570">
                  <a:moveTo>
                    <a:pt x="576135" y="148120"/>
                  </a:moveTo>
                  <a:lnTo>
                    <a:pt x="572833" y="144564"/>
                  </a:lnTo>
                  <a:lnTo>
                    <a:pt x="568045" y="145643"/>
                  </a:lnTo>
                  <a:lnTo>
                    <a:pt x="569836" y="153847"/>
                  </a:lnTo>
                  <a:lnTo>
                    <a:pt x="576135" y="148120"/>
                  </a:lnTo>
                  <a:close/>
                </a:path>
                <a:path w="1071244" h="1131570">
                  <a:moveTo>
                    <a:pt x="597763" y="77254"/>
                  </a:moveTo>
                  <a:lnTo>
                    <a:pt x="594614" y="70726"/>
                  </a:lnTo>
                  <a:lnTo>
                    <a:pt x="589673" y="73202"/>
                  </a:lnTo>
                  <a:lnTo>
                    <a:pt x="593420" y="76720"/>
                  </a:lnTo>
                  <a:lnTo>
                    <a:pt x="597763" y="77254"/>
                  </a:lnTo>
                  <a:close/>
                </a:path>
                <a:path w="1071244" h="1131570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25" y="102704"/>
                  </a:lnTo>
                  <a:lnTo>
                    <a:pt x="593013" y="105892"/>
                  </a:lnTo>
                  <a:lnTo>
                    <a:pt x="597814" y="103505"/>
                  </a:lnTo>
                  <a:lnTo>
                    <a:pt x="601802" y="99504"/>
                  </a:lnTo>
                  <a:close/>
                </a:path>
                <a:path w="1071244" h="1131570">
                  <a:moveTo>
                    <a:pt x="607402" y="886739"/>
                  </a:moveTo>
                  <a:lnTo>
                    <a:pt x="600202" y="883539"/>
                  </a:lnTo>
                  <a:lnTo>
                    <a:pt x="595414" y="885939"/>
                  </a:lnTo>
                  <a:lnTo>
                    <a:pt x="591413" y="889927"/>
                  </a:lnTo>
                  <a:lnTo>
                    <a:pt x="598614" y="893127"/>
                  </a:lnTo>
                  <a:lnTo>
                    <a:pt x="603402" y="890727"/>
                  </a:lnTo>
                  <a:lnTo>
                    <a:pt x="607402" y="886739"/>
                  </a:lnTo>
                  <a:close/>
                </a:path>
                <a:path w="1071244" h="1131570">
                  <a:moveTo>
                    <a:pt x="609803" y="791629"/>
                  </a:moveTo>
                  <a:lnTo>
                    <a:pt x="605002" y="789228"/>
                  </a:lnTo>
                  <a:lnTo>
                    <a:pt x="603402" y="794029"/>
                  </a:lnTo>
                  <a:lnTo>
                    <a:pt x="599414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803" y="791629"/>
                  </a:lnTo>
                  <a:close/>
                </a:path>
                <a:path w="1071244" h="1131570">
                  <a:moveTo>
                    <a:pt x="643242" y="469468"/>
                  </a:moveTo>
                  <a:lnTo>
                    <a:pt x="642569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131570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74"/>
                  </a:lnTo>
                  <a:lnTo>
                    <a:pt x="647661" y="726694"/>
                  </a:lnTo>
                  <a:lnTo>
                    <a:pt x="650316" y="730808"/>
                  </a:lnTo>
                  <a:close/>
                </a:path>
                <a:path w="1071244" h="1131570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131570">
                  <a:moveTo>
                    <a:pt x="683742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42" y="471258"/>
                  </a:lnTo>
                  <a:close/>
                </a:path>
                <a:path w="1071244" h="1131570">
                  <a:moveTo>
                    <a:pt x="705700" y="859561"/>
                  </a:moveTo>
                  <a:lnTo>
                    <a:pt x="700913" y="857161"/>
                  </a:lnTo>
                  <a:lnTo>
                    <a:pt x="699312" y="861961"/>
                  </a:lnTo>
                  <a:lnTo>
                    <a:pt x="692111" y="861161"/>
                  </a:lnTo>
                  <a:lnTo>
                    <a:pt x="697712" y="865149"/>
                  </a:lnTo>
                  <a:lnTo>
                    <a:pt x="701713" y="865949"/>
                  </a:lnTo>
                  <a:lnTo>
                    <a:pt x="705700" y="859561"/>
                  </a:lnTo>
                  <a:close/>
                </a:path>
                <a:path w="1071244" h="1131570">
                  <a:moveTo>
                    <a:pt x="713460" y="717562"/>
                  </a:moveTo>
                  <a:lnTo>
                    <a:pt x="712901" y="712508"/>
                  </a:lnTo>
                  <a:lnTo>
                    <a:pt x="709193" y="708799"/>
                  </a:lnTo>
                  <a:lnTo>
                    <a:pt x="710793" y="713397"/>
                  </a:lnTo>
                  <a:lnTo>
                    <a:pt x="713460" y="717562"/>
                  </a:lnTo>
                  <a:close/>
                </a:path>
                <a:path w="1071244" h="1131570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80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131570">
                  <a:moveTo>
                    <a:pt x="736079" y="181825"/>
                  </a:moveTo>
                  <a:lnTo>
                    <a:pt x="731278" y="179425"/>
                  </a:lnTo>
                  <a:lnTo>
                    <a:pt x="730478" y="184226"/>
                  </a:lnTo>
                  <a:lnTo>
                    <a:pt x="723290" y="183426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79" y="181825"/>
                  </a:lnTo>
                  <a:close/>
                </a:path>
                <a:path w="1071244" h="1131570">
                  <a:moveTo>
                    <a:pt x="740740" y="696442"/>
                  </a:moveTo>
                  <a:lnTo>
                    <a:pt x="740067" y="691718"/>
                  </a:lnTo>
                  <a:lnTo>
                    <a:pt x="736701" y="687908"/>
                  </a:lnTo>
                  <a:lnTo>
                    <a:pt x="738276" y="692327"/>
                  </a:lnTo>
                  <a:lnTo>
                    <a:pt x="740740" y="696442"/>
                  </a:lnTo>
                  <a:close/>
                </a:path>
                <a:path w="1071244" h="1131570">
                  <a:moveTo>
                    <a:pt x="742645" y="463067"/>
                  </a:moveTo>
                  <a:lnTo>
                    <a:pt x="736079" y="458355"/>
                  </a:lnTo>
                  <a:lnTo>
                    <a:pt x="735558" y="465315"/>
                  </a:lnTo>
                  <a:lnTo>
                    <a:pt x="730783" y="471538"/>
                  </a:lnTo>
                  <a:lnTo>
                    <a:pt x="727646" y="476554"/>
                  </a:lnTo>
                  <a:lnTo>
                    <a:pt x="732078" y="479933"/>
                  </a:lnTo>
                  <a:lnTo>
                    <a:pt x="734504" y="474306"/>
                  </a:lnTo>
                  <a:lnTo>
                    <a:pt x="740067" y="468541"/>
                  </a:lnTo>
                  <a:lnTo>
                    <a:pt x="742645" y="463067"/>
                  </a:lnTo>
                  <a:close/>
                </a:path>
                <a:path w="1071244" h="1131570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37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131570">
                  <a:moveTo>
                    <a:pt x="766445" y="560654"/>
                  </a:moveTo>
                  <a:lnTo>
                    <a:pt x="761644" y="558253"/>
                  </a:lnTo>
                  <a:lnTo>
                    <a:pt x="760044" y="563054"/>
                  </a:lnTo>
                  <a:lnTo>
                    <a:pt x="752856" y="562254"/>
                  </a:lnTo>
                  <a:lnTo>
                    <a:pt x="758456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131570">
                  <a:moveTo>
                    <a:pt x="797128" y="540016"/>
                  </a:moveTo>
                  <a:lnTo>
                    <a:pt x="795210" y="535076"/>
                  </a:lnTo>
                  <a:lnTo>
                    <a:pt x="788365" y="538226"/>
                  </a:lnTo>
                  <a:lnTo>
                    <a:pt x="791921" y="540473"/>
                  </a:lnTo>
                  <a:lnTo>
                    <a:pt x="797128" y="540016"/>
                  </a:lnTo>
                  <a:close/>
                </a:path>
                <a:path w="1071244" h="1131570">
                  <a:moveTo>
                    <a:pt x="797610" y="992225"/>
                  </a:moveTo>
                  <a:lnTo>
                    <a:pt x="791324" y="987717"/>
                  </a:lnTo>
                  <a:lnTo>
                    <a:pt x="789825" y="981341"/>
                  </a:lnTo>
                  <a:lnTo>
                    <a:pt x="788619" y="974813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131570">
                  <a:moveTo>
                    <a:pt x="798410" y="146659"/>
                  </a:moveTo>
                  <a:lnTo>
                    <a:pt x="793623" y="144259"/>
                  </a:lnTo>
                  <a:lnTo>
                    <a:pt x="792822" y="148259"/>
                  </a:lnTo>
                  <a:lnTo>
                    <a:pt x="785622" y="148259"/>
                  </a:lnTo>
                  <a:lnTo>
                    <a:pt x="790422" y="152247"/>
                  </a:lnTo>
                  <a:lnTo>
                    <a:pt x="794410" y="153047"/>
                  </a:lnTo>
                  <a:lnTo>
                    <a:pt x="798410" y="146659"/>
                  </a:lnTo>
                  <a:close/>
                </a:path>
                <a:path w="1071244" h="1131570">
                  <a:moveTo>
                    <a:pt x="803795" y="703326"/>
                  </a:moveTo>
                  <a:lnTo>
                    <a:pt x="799211" y="702119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79" y="710539"/>
                  </a:lnTo>
                  <a:lnTo>
                    <a:pt x="801712" y="706412"/>
                  </a:lnTo>
                  <a:lnTo>
                    <a:pt x="803795" y="703326"/>
                  </a:lnTo>
                  <a:close/>
                </a:path>
                <a:path w="1071244" h="1131570">
                  <a:moveTo>
                    <a:pt x="811999" y="449567"/>
                  </a:moveTo>
                  <a:lnTo>
                    <a:pt x="807199" y="447167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4011" y="455155"/>
                  </a:lnTo>
                  <a:lnTo>
                    <a:pt x="807999" y="455955"/>
                  </a:lnTo>
                  <a:lnTo>
                    <a:pt x="811999" y="449567"/>
                  </a:lnTo>
                  <a:close/>
                </a:path>
                <a:path w="1071244" h="1131570">
                  <a:moveTo>
                    <a:pt x="819035" y="266687"/>
                  </a:moveTo>
                  <a:lnTo>
                    <a:pt x="816787" y="261747"/>
                  </a:lnTo>
                  <a:lnTo>
                    <a:pt x="810056" y="264896"/>
                  </a:lnTo>
                  <a:lnTo>
                    <a:pt x="813790" y="267144"/>
                  </a:lnTo>
                  <a:lnTo>
                    <a:pt x="819035" y="266687"/>
                  </a:lnTo>
                  <a:close/>
                </a:path>
                <a:path w="1071244" h="1131570">
                  <a:moveTo>
                    <a:pt x="826338" y="704634"/>
                  </a:moveTo>
                  <a:lnTo>
                    <a:pt x="823188" y="698119"/>
                  </a:lnTo>
                  <a:lnTo>
                    <a:pt x="818248" y="700595"/>
                  </a:lnTo>
                  <a:lnTo>
                    <a:pt x="821994" y="704113"/>
                  </a:lnTo>
                  <a:lnTo>
                    <a:pt x="826338" y="704634"/>
                  </a:lnTo>
                  <a:close/>
                </a:path>
                <a:path w="1071244" h="1131570">
                  <a:moveTo>
                    <a:pt x="831481" y="978382"/>
                  </a:moveTo>
                  <a:lnTo>
                    <a:pt x="827976" y="977049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76" y="988847"/>
                  </a:lnTo>
                  <a:lnTo>
                    <a:pt x="831380" y="983538"/>
                  </a:lnTo>
                  <a:lnTo>
                    <a:pt x="831481" y="978382"/>
                  </a:lnTo>
                  <a:close/>
                </a:path>
                <a:path w="1071244" h="1131570">
                  <a:moveTo>
                    <a:pt x="845566" y="320090"/>
                  </a:moveTo>
                  <a:lnTo>
                    <a:pt x="842365" y="319290"/>
                  </a:lnTo>
                  <a:lnTo>
                    <a:pt x="839965" y="317690"/>
                  </a:lnTo>
                  <a:lnTo>
                    <a:pt x="837577" y="316890"/>
                  </a:lnTo>
                  <a:lnTo>
                    <a:pt x="836777" y="320090"/>
                  </a:lnTo>
                  <a:lnTo>
                    <a:pt x="835177" y="322491"/>
                  </a:lnTo>
                  <a:lnTo>
                    <a:pt x="834377" y="324878"/>
                  </a:lnTo>
                  <a:lnTo>
                    <a:pt x="836777" y="326478"/>
                  </a:lnTo>
                  <a:lnTo>
                    <a:pt x="839965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91"/>
                  </a:lnTo>
                  <a:lnTo>
                    <a:pt x="845566" y="320090"/>
                  </a:lnTo>
                  <a:close/>
                </a:path>
                <a:path w="1071244" h="1131570">
                  <a:moveTo>
                    <a:pt x="903109" y="620598"/>
                  </a:moveTo>
                  <a:lnTo>
                    <a:pt x="899731" y="615416"/>
                  </a:lnTo>
                  <a:lnTo>
                    <a:pt x="895311" y="616902"/>
                  </a:lnTo>
                  <a:lnTo>
                    <a:pt x="892987" y="621830"/>
                  </a:lnTo>
                  <a:lnTo>
                    <a:pt x="895921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98"/>
                  </a:lnTo>
                  <a:close/>
                </a:path>
                <a:path w="1071244" h="1131570">
                  <a:moveTo>
                    <a:pt x="906310" y="826795"/>
                  </a:moveTo>
                  <a:lnTo>
                    <a:pt x="899109" y="825995"/>
                  </a:lnTo>
                  <a:lnTo>
                    <a:pt x="896658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21" y="839584"/>
                  </a:lnTo>
                  <a:lnTo>
                    <a:pt x="892721" y="834783"/>
                  </a:lnTo>
                  <a:lnTo>
                    <a:pt x="896708" y="836383"/>
                  </a:lnTo>
                  <a:lnTo>
                    <a:pt x="901509" y="837984"/>
                  </a:lnTo>
                  <a:lnTo>
                    <a:pt x="898309" y="831583"/>
                  </a:lnTo>
                  <a:lnTo>
                    <a:pt x="906310" y="826795"/>
                  </a:lnTo>
                  <a:close/>
                </a:path>
                <a:path w="1071244" h="1131570">
                  <a:moveTo>
                    <a:pt x="967041" y="637374"/>
                  </a:moveTo>
                  <a:lnTo>
                    <a:pt x="965377" y="630745"/>
                  </a:lnTo>
                  <a:lnTo>
                    <a:pt x="959650" y="628091"/>
                  </a:lnTo>
                  <a:lnTo>
                    <a:pt x="956030" y="628269"/>
                  </a:lnTo>
                  <a:lnTo>
                    <a:pt x="960653" y="630186"/>
                  </a:lnTo>
                  <a:lnTo>
                    <a:pt x="961453" y="635774"/>
                  </a:lnTo>
                  <a:lnTo>
                    <a:pt x="965441" y="645375"/>
                  </a:lnTo>
                  <a:lnTo>
                    <a:pt x="967041" y="637374"/>
                  </a:lnTo>
                  <a:close/>
                </a:path>
                <a:path w="1071244" h="1131570">
                  <a:moveTo>
                    <a:pt x="1050632" y="703402"/>
                  </a:moveTo>
                  <a:lnTo>
                    <a:pt x="1048969" y="697014"/>
                  </a:lnTo>
                  <a:lnTo>
                    <a:pt x="1045489" y="693191"/>
                  </a:lnTo>
                  <a:lnTo>
                    <a:pt x="1044562" y="698119"/>
                  </a:lnTo>
                  <a:lnTo>
                    <a:pt x="1044702" y="703643"/>
                  </a:lnTo>
                  <a:lnTo>
                    <a:pt x="1043863" y="708710"/>
                  </a:lnTo>
                  <a:lnTo>
                    <a:pt x="1043787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131570">
                  <a:moveTo>
                    <a:pt x="1070940" y="714108"/>
                  </a:moveTo>
                  <a:lnTo>
                    <a:pt x="1065593" y="713308"/>
                  </a:lnTo>
                  <a:lnTo>
                    <a:pt x="1059357" y="710704"/>
                  </a:lnTo>
                  <a:lnTo>
                    <a:pt x="1054303" y="709612"/>
                  </a:lnTo>
                  <a:lnTo>
                    <a:pt x="1052563" y="713308"/>
                  </a:lnTo>
                  <a:lnTo>
                    <a:pt x="1057567" y="714552"/>
                  </a:lnTo>
                  <a:lnTo>
                    <a:pt x="1063244" y="717892"/>
                  </a:lnTo>
                  <a:lnTo>
                    <a:pt x="1068184" y="719150"/>
                  </a:lnTo>
                  <a:lnTo>
                    <a:pt x="1070940" y="71410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6196945" y="8058327"/>
              <a:ext cx="2091055" cy="1266190"/>
            </a:xfrm>
            <a:custGeom>
              <a:avLst/>
              <a:gdLst/>
              <a:ahLst/>
              <a:cxnLst/>
              <a:rect l="l" t="t" r="r" b="b"/>
              <a:pathLst>
                <a:path w="2091055" h="1266190">
                  <a:moveTo>
                    <a:pt x="8775" y="756208"/>
                  </a:moveTo>
                  <a:lnTo>
                    <a:pt x="6858" y="751268"/>
                  </a:lnTo>
                  <a:lnTo>
                    <a:pt x="0" y="754405"/>
                  </a:lnTo>
                  <a:lnTo>
                    <a:pt x="3568" y="756653"/>
                  </a:lnTo>
                  <a:lnTo>
                    <a:pt x="8775" y="756208"/>
                  </a:lnTo>
                  <a:close/>
                </a:path>
                <a:path w="2091055" h="1266190">
                  <a:moveTo>
                    <a:pt x="77990" y="882332"/>
                  </a:moveTo>
                  <a:lnTo>
                    <a:pt x="73190" y="879944"/>
                  </a:lnTo>
                  <a:lnTo>
                    <a:pt x="72402" y="884732"/>
                  </a:lnTo>
                  <a:lnTo>
                    <a:pt x="65201" y="883932"/>
                  </a:lnTo>
                  <a:lnTo>
                    <a:pt x="70002" y="887933"/>
                  </a:lnTo>
                  <a:lnTo>
                    <a:pt x="73990" y="888733"/>
                  </a:lnTo>
                  <a:lnTo>
                    <a:pt x="77990" y="882332"/>
                  </a:lnTo>
                  <a:close/>
                </a:path>
                <a:path w="2091055" h="1266190">
                  <a:moveTo>
                    <a:pt x="89179" y="1166063"/>
                  </a:moveTo>
                  <a:lnTo>
                    <a:pt x="81991" y="1163662"/>
                  </a:lnTo>
                  <a:lnTo>
                    <a:pt x="77190" y="1165263"/>
                  </a:lnTo>
                  <a:lnTo>
                    <a:pt x="73190" y="1169250"/>
                  </a:lnTo>
                  <a:lnTo>
                    <a:pt x="80391" y="1172451"/>
                  </a:lnTo>
                  <a:lnTo>
                    <a:pt x="85178" y="1170051"/>
                  </a:lnTo>
                  <a:lnTo>
                    <a:pt x="89179" y="1166063"/>
                  </a:lnTo>
                  <a:close/>
                </a:path>
                <a:path w="2091055" h="1266190">
                  <a:moveTo>
                    <a:pt x="89179" y="1145273"/>
                  </a:moveTo>
                  <a:lnTo>
                    <a:pt x="84378" y="1142885"/>
                  </a:lnTo>
                  <a:lnTo>
                    <a:pt x="83591" y="1147673"/>
                  </a:lnTo>
                  <a:lnTo>
                    <a:pt x="79590" y="1153274"/>
                  </a:lnTo>
                  <a:lnTo>
                    <a:pt x="83591" y="1155674"/>
                  </a:lnTo>
                  <a:lnTo>
                    <a:pt x="85178" y="1150874"/>
                  </a:lnTo>
                  <a:lnTo>
                    <a:pt x="89179" y="1145273"/>
                  </a:lnTo>
                  <a:close/>
                </a:path>
                <a:path w="2091055" h="1266190">
                  <a:moveTo>
                    <a:pt x="105168" y="1071753"/>
                  </a:moveTo>
                  <a:lnTo>
                    <a:pt x="100368" y="1069352"/>
                  </a:lnTo>
                  <a:lnTo>
                    <a:pt x="98767" y="1073353"/>
                  </a:lnTo>
                  <a:lnTo>
                    <a:pt x="91579" y="1073353"/>
                  </a:lnTo>
                  <a:lnTo>
                    <a:pt x="97167" y="1077341"/>
                  </a:lnTo>
                  <a:lnTo>
                    <a:pt x="101168" y="1078141"/>
                  </a:lnTo>
                  <a:lnTo>
                    <a:pt x="105168" y="1071753"/>
                  </a:lnTo>
                  <a:close/>
                </a:path>
                <a:path w="2091055" h="1266190">
                  <a:moveTo>
                    <a:pt x="118745" y="1085342"/>
                  </a:moveTo>
                  <a:lnTo>
                    <a:pt x="113957" y="1082941"/>
                  </a:lnTo>
                  <a:lnTo>
                    <a:pt x="112356" y="1086942"/>
                  </a:lnTo>
                  <a:lnTo>
                    <a:pt x="105168" y="1086942"/>
                  </a:lnTo>
                  <a:lnTo>
                    <a:pt x="110756" y="1090930"/>
                  </a:lnTo>
                  <a:lnTo>
                    <a:pt x="114757" y="1091730"/>
                  </a:lnTo>
                  <a:lnTo>
                    <a:pt x="118745" y="1085342"/>
                  </a:lnTo>
                  <a:close/>
                </a:path>
                <a:path w="2091055" h="1266190">
                  <a:moveTo>
                    <a:pt x="142582" y="351002"/>
                  </a:moveTo>
                  <a:lnTo>
                    <a:pt x="140335" y="346062"/>
                  </a:lnTo>
                  <a:lnTo>
                    <a:pt x="133591" y="349211"/>
                  </a:lnTo>
                  <a:lnTo>
                    <a:pt x="137337" y="351459"/>
                  </a:lnTo>
                  <a:lnTo>
                    <a:pt x="142582" y="351002"/>
                  </a:lnTo>
                  <a:close/>
                </a:path>
                <a:path w="2091055" h="1266190">
                  <a:moveTo>
                    <a:pt x="149923" y="937488"/>
                  </a:moveTo>
                  <a:lnTo>
                    <a:pt x="147180" y="934377"/>
                  </a:lnTo>
                  <a:lnTo>
                    <a:pt x="146621" y="930592"/>
                  </a:lnTo>
                  <a:lnTo>
                    <a:pt x="145313" y="927252"/>
                  </a:lnTo>
                  <a:lnTo>
                    <a:pt x="140335" y="925499"/>
                  </a:lnTo>
                  <a:lnTo>
                    <a:pt x="138899" y="931075"/>
                  </a:lnTo>
                  <a:lnTo>
                    <a:pt x="142125" y="936586"/>
                  </a:lnTo>
                  <a:lnTo>
                    <a:pt x="146850" y="939546"/>
                  </a:lnTo>
                  <a:lnTo>
                    <a:pt x="149923" y="937488"/>
                  </a:lnTo>
                  <a:close/>
                </a:path>
                <a:path w="2091055" h="1266190">
                  <a:moveTo>
                    <a:pt x="161302" y="827227"/>
                  </a:moveTo>
                  <a:lnTo>
                    <a:pt x="159512" y="822401"/>
                  </a:lnTo>
                  <a:lnTo>
                    <a:pt x="152311" y="825207"/>
                  </a:lnTo>
                  <a:lnTo>
                    <a:pt x="155917" y="827493"/>
                  </a:lnTo>
                  <a:lnTo>
                    <a:pt x="161302" y="827227"/>
                  </a:lnTo>
                  <a:close/>
                </a:path>
                <a:path w="2091055" h="1266190">
                  <a:moveTo>
                    <a:pt x="173901" y="1077341"/>
                  </a:moveTo>
                  <a:lnTo>
                    <a:pt x="166700" y="1074153"/>
                  </a:lnTo>
                  <a:lnTo>
                    <a:pt x="161912" y="1076540"/>
                  </a:lnTo>
                  <a:lnTo>
                    <a:pt x="157911" y="1080541"/>
                  </a:lnTo>
                  <a:lnTo>
                    <a:pt x="165100" y="1083741"/>
                  </a:lnTo>
                  <a:lnTo>
                    <a:pt x="169900" y="1081341"/>
                  </a:lnTo>
                  <a:lnTo>
                    <a:pt x="173901" y="1077341"/>
                  </a:lnTo>
                  <a:close/>
                </a:path>
                <a:path w="2091055" h="1266190">
                  <a:moveTo>
                    <a:pt x="174701" y="981443"/>
                  </a:moveTo>
                  <a:lnTo>
                    <a:pt x="169900" y="979043"/>
                  </a:lnTo>
                  <a:lnTo>
                    <a:pt x="168300" y="971054"/>
                  </a:lnTo>
                  <a:lnTo>
                    <a:pt x="161912" y="977442"/>
                  </a:lnTo>
                  <a:lnTo>
                    <a:pt x="166700" y="979043"/>
                  </a:lnTo>
                  <a:lnTo>
                    <a:pt x="169100" y="987031"/>
                  </a:lnTo>
                  <a:lnTo>
                    <a:pt x="174701" y="981443"/>
                  </a:lnTo>
                  <a:close/>
                </a:path>
                <a:path w="2091055" h="1266190">
                  <a:moveTo>
                    <a:pt x="179489" y="729691"/>
                  </a:moveTo>
                  <a:lnTo>
                    <a:pt x="174701" y="726490"/>
                  </a:lnTo>
                  <a:lnTo>
                    <a:pt x="171297" y="728560"/>
                  </a:lnTo>
                  <a:lnTo>
                    <a:pt x="165506" y="729881"/>
                  </a:lnTo>
                  <a:lnTo>
                    <a:pt x="162102" y="732104"/>
                  </a:lnTo>
                  <a:lnTo>
                    <a:pt x="165900" y="736879"/>
                  </a:lnTo>
                  <a:lnTo>
                    <a:pt x="166700" y="734479"/>
                  </a:lnTo>
                  <a:lnTo>
                    <a:pt x="168300" y="732878"/>
                  </a:lnTo>
                  <a:lnTo>
                    <a:pt x="171500" y="734479"/>
                  </a:lnTo>
                  <a:lnTo>
                    <a:pt x="170700" y="737679"/>
                  </a:lnTo>
                  <a:lnTo>
                    <a:pt x="168300" y="741680"/>
                  </a:lnTo>
                  <a:lnTo>
                    <a:pt x="172300" y="743267"/>
                  </a:lnTo>
                  <a:lnTo>
                    <a:pt x="173901" y="737679"/>
                  </a:lnTo>
                  <a:lnTo>
                    <a:pt x="179489" y="729691"/>
                  </a:lnTo>
                  <a:close/>
                </a:path>
                <a:path w="2091055" h="1266190">
                  <a:moveTo>
                    <a:pt x="184289" y="1062964"/>
                  </a:moveTo>
                  <a:lnTo>
                    <a:pt x="179489" y="1060564"/>
                  </a:lnTo>
                  <a:lnTo>
                    <a:pt x="177088" y="1053363"/>
                  </a:lnTo>
                  <a:lnTo>
                    <a:pt x="171500" y="1058964"/>
                  </a:lnTo>
                  <a:lnTo>
                    <a:pt x="176288" y="1060564"/>
                  </a:lnTo>
                  <a:lnTo>
                    <a:pt x="178689" y="1068552"/>
                  </a:lnTo>
                  <a:lnTo>
                    <a:pt x="184289" y="1062964"/>
                  </a:lnTo>
                  <a:close/>
                </a:path>
                <a:path w="2091055" h="1266190">
                  <a:moveTo>
                    <a:pt x="185280" y="1023950"/>
                  </a:moveTo>
                  <a:lnTo>
                    <a:pt x="183489" y="1018997"/>
                  </a:lnTo>
                  <a:lnTo>
                    <a:pt x="176288" y="1022146"/>
                  </a:lnTo>
                  <a:lnTo>
                    <a:pt x="179895" y="1024394"/>
                  </a:lnTo>
                  <a:lnTo>
                    <a:pt x="185280" y="1023950"/>
                  </a:lnTo>
                  <a:close/>
                </a:path>
                <a:path w="2091055" h="1266190">
                  <a:moveTo>
                    <a:pt x="187896" y="951534"/>
                  </a:moveTo>
                  <a:lnTo>
                    <a:pt x="185089" y="944676"/>
                  </a:lnTo>
                  <a:lnTo>
                    <a:pt x="180022" y="947254"/>
                  </a:lnTo>
                  <a:lnTo>
                    <a:pt x="183591" y="950963"/>
                  </a:lnTo>
                  <a:lnTo>
                    <a:pt x="187896" y="951534"/>
                  </a:lnTo>
                  <a:close/>
                </a:path>
                <a:path w="2091055" h="1266190">
                  <a:moveTo>
                    <a:pt x="189395" y="828141"/>
                  </a:moveTo>
                  <a:lnTo>
                    <a:pt x="187477" y="823188"/>
                  </a:lnTo>
                  <a:lnTo>
                    <a:pt x="180632" y="826338"/>
                  </a:lnTo>
                  <a:lnTo>
                    <a:pt x="184188" y="828586"/>
                  </a:lnTo>
                  <a:lnTo>
                    <a:pt x="189395" y="828141"/>
                  </a:lnTo>
                  <a:close/>
                </a:path>
                <a:path w="2091055" h="1266190">
                  <a:moveTo>
                    <a:pt x="212255" y="428383"/>
                  </a:moveTo>
                  <a:lnTo>
                    <a:pt x="207467" y="425983"/>
                  </a:lnTo>
                  <a:lnTo>
                    <a:pt x="206667" y="430784"/>
                  </a:lnTo>
                  <a:lnTo>
                    <a:pt x="202666" y="437172"/>
                  </a:lnTo>
                  <a:lnTo>
                    <a:pt x="206667" y="438772"/>
                  </a:lnTo>
                  <a:lnTo>
                    <a:pt x="208267" y="433971"/>
                  </a:lnTo>
                  <a:lnTo>
                    <a:pt x="212255" y="428383"/>
                  </a:lnTo>
                  <a:close/>
                </a:path>
                <a:path w="2091055" h="1266190">
                  <a:moveTo>
                    <a:pt x="215404" y="421309"/>
                  </a:moveTo>
                  <a:lnTo>
                    <a:pt x="212255" y="414794"/>
                  </a:lnTo>
                  <a:lnTo>
                    <a:pt x="207314" y="417271"/>
                  </a:lnTo>
                  <a:lnTo>
                    <a:pt x="211061" y="420789"/>
                  </a:lnTo>
                  <a:lnTo>
                    <a:pt x="215404" y="421309"/>
                  </a:lnTo>
                  <a:close/>
                </a:path>
                <a:path w="2091055" h="1266190">
                  <a:moveTo>
                    <a:pt x="216255" y="845578"/>
                  </a:moveTo>
                  <a:lnTo>
                    <a:pt x="212255" y="844778"/>
                  </a:lnTo>
                  <a:lnTo>
                    <a:pt x="205917" y="836599"/>
                  </a:lnTo>
                  <a:lnTo>
                    <a:pt x="207060" y="842873"/>
                  </a:lnTo>
                  <a:lnTo>
                    <a:pt x="211810" y="850506"/>
                  </a:lnTo>
                  <a:lnTo>
                    <a:pt x="216255" y="846366"/>
                  </a:lnTo>
                  <a:lnTo>
                    <a:pt x="216255" y="845578"/>
                  </a:lnTo>
                  <a:close/>
                </a:path>
                <a:path w="2091055" h="1266190">
                  <a:moveTo>
                    <a:pt x="232232" y="469938"/>
                  </a:moveTo>
                  <a:lnTo>
                    <a:pt x="225844" y="468337"/>
                  </a:lnTo>
                  <a:lnTo>
                    <a:pt x="217855" y="463550"/>
                  </a:lnTo>
                  <a:lnTo>
                    <a:pt x="213855" y="468337"/>
                  </a:lnTo>
                  <a:lnTo>
                    <a:pt x="219989" y="471627"/>
                  </a:lnTo>
                  <a:lnTo>
                    <a:pt x="223951" y="474230"/>
                  </a:lnTo>
                  <a:lnTo>
                    <a:pt x="227457" y="474294"/>
                  </a:lnTo>
                  <a:lnTo>
                    <a:pt x="232232" y="469938"/>
                  </a:lnTo>
                  <a:close/>
                </a:path>
                <a:path w="2091055" h="1266190">
                  <a:moveTo>
                    <a:pt x="251421" y="1073353"/>
                  </a:moveTo>
                  <a:lnTo>
                    <a:pt x="249466" y="1069454"/>
                  </a:lnTo>
                  <a:lnTo>
                    <a:pt x="249618" y="1062558"/>
                  </a:lnTo>
                  <a:lnTo>
                    <a:pt x="248272" y="1058062"/>
                  </a:lnTo>
                  <a:lnTo>
                    <a:pt x="241833" y="1061364"/>
                  </a:lnTo>
                  <a:lnTo>
                    <a:pt x="246621" y="1064552"/>
                  </a:lnTo>
                  <a:lnTo>
                    <a:pt x="238633" y="1069352"/>
                  </a:lnTo>
                  <a:lnTo>
                    <a:pt x="246621" y="1070152"/>
                  </a:lnTo>
                  <a:lnTo>
                    <a:pt x="247421" y="1078141"/>
                  </a:lnTo>
                  <a:lnTo>
                    <a:pt x="251421" y="1073353"/>
                  </a:lnTo>
                  <a:close/>
                </a:path>
                <a:path w="2091055" h="1266190">
                  <a:moveTo>
                    <a:pt x="252564" y="545769"/>
                  </a:moveTo>
                  <a:lnTo>
                    <a:pt x="249415" y="543064"/>
                  </a:lnTo>
                  <a:lnTo>
                    <a:pt x="244475" y="545769"/>
                  </a:lnTo>
                  <a:lnTo>
                    <a:pt x="245821" y="553859"/>
                  </a:lnTo>
                  <a:lnTo>
                    <a:pt x="252564" y="545769"/>
                  </a:lnTo>
                  <a:close/>
                </a:path>
                <a:path w="2091055" h="1266190">
                  <a:moveTo>
                    <a:pt x="257810" y="663346"/>
                  </a:moveTo>
                  <a:lnTo>
                    <a:pt x="255587" y="656183"/>
                  </a:lnTo>
                  <a:lnTo>
                    <a:pt x="247218" y="656361"/>
                  </a:lnTo>
                  <a:lnTo>
                    <a:pt x="239153" y="660425"/>
                  </a:lnTo>
                  <a:lnTo>
                    <a:pt x="237832" y="664946"/>
                  </a:lnTo>
                  <a:lnTo>
                    <a:pt x="243319" y="663016"/>
                  </a:lnTo>
                  <a:lnTo>
                    <a:pt x="248119" y="666242"/>
                  </a:lnTo>
                  <a:lnTo>
                    <a:pt x="252780" y="668439"/>
                  </a:lnTo>
                  <a:lnTo>
                    <a:pt x="257810" y="663346"/>
                  </a:lnTo>
                  <a:close/>
                </a:path>
                <a:path w="2091055" h="1266190">
                  <a:moveTo>
                    <a:pt x="258013" y="812152"/>
                  </a:moveTo>
                  <a:lnTo>
                    <a:pt x="256209" y="807212"/>
                  </a:lnTo>
                  <a:lnTo>
                    <a:pt x="249021" y="810361"/>
                  </a:lnTo>
                  <a:lnTo>
                    <a:pt x="252615" y="812609"/>
                  </a:lnTo>
                  <a:lnTo>
                    <a:pt x="258013" y="812152"/>
                  </a:lnTo>
                  <a:close/>
                </a:path>
                <a:path w="2091055" h="1266190">
                  <a:moveTo>
                    <a:pt x="262610" y="502704"/>
                  </a:moveTo>
                  <a:lnTo>
                    <a:pt x="255409" y="494715"/>
                  </a:lnTo>
                  <a:lnTo>
                    <a:pt x="255409" y="495515"/>
                  </a:lnTo>
                  <a:lnTo>
                    <a:pt x="257009" y="505104"/>
                  </a:lnTo>
                  <a:lnTo>
                    <a:pt x="251701" y="505968"/>
                  </a:lnTo>
                  <a:lnTo>
                    <a:pt x="254114" y="507199"/>
                  </a:lnTo>
                  <a:lnTo>
                    <a:pt x="259372" y="506793"/>
                  </a:lnTo>
                  <a:lnTo>
                    <a:pt x="262610" y="502704"/>
                  </a:lnTo>
                  <a:close/>
                </a:path>
                <a:path w="2091055" h="1266190">
                  <a:moveTo>
                    <a:pt x="264210" y="477139"/>
                  </a:moveTo>
                  <a:lnTo>
                    <a:pt x="259410" y="474738"/>
                  </a:lnTo>
                  <a:lnTo>
                    <a:pt x="257810" y="479526"/>
                  </a:lnTo>
                  <a:lnTo>
                    <a:pt x="250621" y="478726"/>
                  </a:lnTo>
                  <a:lnTo>
                    <a:pt x="256209" y="482727"/>
                  </a:lnTo>
                  <a:lnTo>
                    <a:pt x="260210" y="483527"/>
                  </a:lnTo>
                  <a:lnTo>
                    <a:pt x="264210" y="477139"/>
                  </a:lnTo>
                  <a:close/>
                </a:path>
                <a:path w="2091055" h="1266190">
                  <a:moveTo>
                    <a:pt x="274447" y="888085"/>
                  </a:moveTo>
                  <a:lnTo>
                    <a:pt x="272199" y="883132"/>
                  </a:lnTo>
                  <a:lnTo>
                    <a:pt x="265455" y="886282"/>
                  </a:lnTo>
                  <a:lnTo>
                    <a:pt x="269201" y="888530"/>
                  </a:lnTo>
                  <a:lnTo>
                    <a:pt x="274447" y="888085"/>
                  </a:lnTo>
                  <a:close/>
                </a:path>
                <a:path w="2091055" h="1266190">
                  <a:moveTo>
                    <a:pt x="276199" y="911910"/>
                  </a:moveTo>
                  <a:lnTo>
                    <a:pt x="271399" y="909510"/>
                  </a:lnTo>
                  <a:lnTo>
                    <a:pt x="269798" y="914311"/>
                  </a:lnTo>
                  <a:lnTo>
                    <a:pt x="265811" y="919899"/>
                  </a:lnTo>
                  <a:lnTo>
                    <a:pt x="270598" y="922299"/>
                  </a:lnTo>
                  <a:lnTo>
                    <a:pt x="272199" y="917498"/>
                  </a:lnTo>
                  <a:lnTo>
                    <a:pt x="276199" y="911910"/>
                  </a:lnTo>
                  <a:close/>
                </a:path>
                <a:path w="2091055" h="1266190">
                  <a:moveTo>
                    <a:pt x="276440" y="1255839"/>
                  </a:moveTo>
                  <a:lnTo>
                    <a:pt x="273799" y="1252372"/>
                  </a:lnTo>
                  <a:lnTo>
                    <a:pt x="269811" y="1255395"/>
                  </a:lnTo>
                  <a:lnTo>
                    <a:pt x="263512" y="1257973"/>
                  </a:lnTo>
                  <a:lnTo>
                    <a:pt x="259753" y="1261135"/>
                  </a:lnTo>
                  <a:lnTo>
                    <a:pt x="263410" y="1265961"/>
                  </a:lnTo>
                  <a:lnTo>
                    <a:pt x="267055" y="1262494"/>
                  </a:lnTo>
                  <a:lnTo>
                    <a:pt x="272796" y="1259166"/>
                  </a:lnTo>
                  <a:lnTo>
                    <a:pt x="276440" y="1255839"/>
                  </a:lnTo>
                  <a:close/>
                </a:path>
                <a:path w="2091055" h="1266190">
                  <a:moveTo>
                    <a:pt x="292176" y="717702"/>
                  </a:moveTo>
                  <a:lnTo>
                    <a:pt x="285788" y="712101"/>
                  </a:lnTo>
                  <a:lnTo>
                    <a:pt x="283387" y="716902"/>
                  </a:lnTo>
                  <a:lnTo>
                    <a:pt x="274599" y="718502"/>
                  </a:lnTo>
                  <a:lnTo>
                    <a:pt x="280987" y="723290"/>
                  </a:lnTo>
                  <a:lnTo>
                    <a:pt x="283387" y="719289"/>
                  </a:lnTo>
                  <a:lnTo>
                    <a:pt x="292176" y="717702"/>
                  </a:lnTo>
                  <a:close/>
                </a:path>
                <a:path w="2091055" h="1266190">
                  <a:moveTo>
                    <a:pt x="295414" y="1257401"/>
                  </a:moveTo>
                  <a:lnTo>
                    <a:pt x="291376" y="1253972"/>
                  </a:lnTo>
                  <a:lnTo>
                    <a:pt x="286423" y="1251445"/>
                  </a:lnTo>
                  <a:lnTo>
                    <a:pt x="282282" y="1248181"/>
                  </a:lnTo>
                  <a:lnTo>
                    <a:pt x="280708" y="1247000"/>
                  </a:lnTo>
                  <a:lnTo>
                    <a:pt x="283387" y="1250772"/>
                  </a:lnTo>
                  <a:lnTo>
                    <a:pt x="283400" y="1255877"/>
                  </a:lnTo>
                  <a:lnTo>
                    <a:pt x="290080" y="1258074"/>
                  </a:lnTo>
                  <a:lnTo>
                    <a:pt x="295414" y="1257401"/>
                  </a:lnTo>
                  <a:close/>
                </a:path>
                <a:path w="2091055" h="1266190">
                  <a:moveTo>
                    <a:pt x="297319" y="425196"/>
                  </a:moveTo>
                  <a:lnTo>
                    <a:pt x="294182" y="422681"/>
                  </a:lnTo>
                  <a:lnTo>
                    <a:pt x="289229" y="425424"/>
                  </a:lnTo>
                  <a:lnTo>
                    <a:pt x="290576" y="433171"/>
                  </a:lnTo>
                  <a:lnTo>
                    <a:pt x="297319" y="425196"/>
                  </a:lnTo>
                  <a:close/>
                </a:path>
                <a:path w="2091055" h="1266190">
                  <a:moveTo>
                    <a:pt x="301764" y="638581"/>
                  </a:moveTo>
                  <a:lnTo>
                    <a:pt x="293776" y="636981"/>
                  </a:lnTo>
                  <a:lnTo>
                    <a:pt x="286588" y="636981"/>
                  </a:lnTo>
                  <a:lnTo>
                    <a:pt x="281787" y="640168"/>
                  </a:lnTo>
                  <a:lnTo>
                    <a:pt x="291376" y="644969"/>
                  </a:lnTo>
                  <a:lnTo>
                    <a:pt x="297776" y="644969"/>
                  </a:lnTo>
                  <a:lnTo>
                    <a:pt x="301764" y="638581"/>
                  </a:lnTo>
                  <a:close/>
                </a:path>
                <a:path w="2091055" h="1266190">
                  <a:moveTo>
                    <a:pt x="304165" y="376428"/>
                  </a:moveTo>
                  <a:lnTo>
                    <a:pt x="297878" y="371144"/>
                  </a:lnTo>
                  <a:lnTo>
                    <a:pt x="293979" y="374332"/>
                  </a:lnTo>
                  <a:lnTo>
                    <a:pt x="295173" y="378561"/>
                  </a:lnTo>
                  <a:lnTo>
                    <a:pt x="304165" y="376428"/>
                  </a:lnTo>
                  <a:close/>
                </a:path>
                <a:path w="2091055" h="1266190">
                  <a:moveTo>
                    <a:pt x="304965" y="618591"/>
                  </a:moveTo>
                  <a:lnTo>
                    <a:pt x="302564" y="616991"/>
                  </a:lnTo>
                  <a:lnTo>
                    <a:pt x="299377" y="616191"/>
                  </a:lnTo>
                  <a:lnTo>
                    <a:pt x="296976" y="616191"/>
                  </a:lnTo>
                  <a:lnTo>
                    <a:pt x="295376" y="619391"/>
                  </a:lnTo>
                  <a:lnTo>
                    <a:pt x="292176" y="627380"/>
                  </a:lnTo>
                  <a:lnTo>
                    <a:pt x="299377" y="630580"/>
                  </a:lnTo>
                  <a:lnTo>
                    <a:pt x="303364" y="626592"/>
                  </a:lnTo>
                  <a:lnTo>
                    <a:pt x="304965" y="618591"/>
                  </a:lnTo>
                  <a:close/>
                </a:path>
                <a:path w="2091055" h="1266190">
                  <a:moveTo>
                    <a:pt x="308724" y="395986"/>
                  </a:moveTo>
                  <a:lnTo>
                    <a:pt x="308165" y="390817"/>
                  </a:lnTo>
                  <a:lnTo>
                    <a:pt x="304457" y="387451"/>
                  </a:lnTo>
                  <a:lnTo>
                    <a:pt x="306070" y="392010"/>
                  </a:lnTo>
                  <a:lnTo>
                    <a:pt x="308724" y="395986"/>
                  </a:lnTo>
                  <a:close/>
                </a:path>
                <a:path w="2091055" h="1266190">
                  <a:moveTo>
                    <a:pt x="325145" y="405358"/>
                  </a:moveTo>
                  <a:lnTo>
                    <a:pt x="323342" y="400405"/>
                  </a:lnTo>
                  <a:lnTo>
                    <a:pt x="316153" y="403555"/>
                  </a:lnTo>
                  <a:lnTo>
                    <a:pt x="319747" y="405803"/>
                  </a:lnTo>
                  <a:lnTo>
                    <a:pt x="325145" y="405358"/>
                  </a:lnTo>
                  <a:close/>
                </a:path>
                <a:path w="2091055" h="1266190">
                  <a:moveTo>
                    <a:pt x="329742" y="780834"/>
                  </a:moveTo>
                  <a:lnTo>
                    <a:pt x="324942" y="778433"/>
                  </a:lnTo>
                  <a:lnTo>
                    <a:pt x="324142" y="783234"/>
                  </a:lnTo>
                  <a:lnTo>
                    <a:pt x="320154" y="789622"/>
                  </a:lnTo>
                  <a:lnTo>
                    <a:pt x="324142" y="791222"/>
                  </a:lnTo>
                  <a:lnTo>
                    <a:pt x="325742" y="786434"/>
                  </a:lnTo>
                  <a:lnTo>
                    <a:pt x="329742" y="780834"/>
                  </a:lnTo>
                  <a:close/>
                </a:path>
                <a:path w="2091055" h="1266190">
                  <a:moveTo>
                    <a:pt x="331343" y="755256"/>
                  </a:moveTo>
                  <a:lnTo>
                    <a:pt x="326542" y="752868"/>
                  </a:lnTo>
                  <a:lnTo>
                    <a:pt x="324942" y="757656"/>
                  </a:lnTo>
                  <a:lnTo>
                    <a:pt x="320954" y="763257"/>
                  </a:lnTo>
                  <a:lnTo>
                    <a:pt x="325742" y="765644"/>
                  </a:lnTo>
                  <a:lnTo>
                    <a:pt x="327342" y="760857"/>
                  </a:lnTo>
                  <a:lnTo>
                    <a:pt x="331343" y="755256"/>
                  </a:lnTo>
                  <a:close/>
                </a:path>
                <a:path w="2091055" h="1266190">
                  <a:moveTo>
                    <a:pt x="364312" y="612355"/>
                  </a:moveTo>
                  <a:lnTo>
                    <a:pt x="362508" y="607402"/>
                  </a:lnTo>
                  <a:lnTo>
                    <a:pt x="355320" y="610552"/>
                  </a:lnTo>
                  <a:lnTo>
                    <a:pt x="358914" y="612800"/>
                  </a:lnTo>
                  <a:lnTo>
                    <a:pt x="364312" y="612355"/>
                  </a:lnTo>
                  <a:close/>
                </a:path>
                <a:path w="2091055" h="1266190">
                  <a:moveTo>
                    <a:pt x="403390" y="1223429"/>
                  </a:moveTo>
                  <a:lnTo>
                    <a:pt x="399275" y="1225994"/>
                  </a:lnTo>
                  <a:lnTo>
                    <a:pt x="394068" y="1224330"/>
                  </a:lnTo>
                  <a:lnTo>
                    <a:pt x="389382" y="1223403"/>
                  </a:lnTo>
                  <a:lnTo>
                    <a:pt x="387248" y="1223975"/>
                  </a:lnTo>
                  <a:lnTo>
                    <a:pt x="389686" y="1226794"/>
                  </a:lnTo>
                  <a:lnTo>
                    <a:pt x="396354" y="1229372"/>
                  </a:lnTo>
                  <a:lnTo>
                    <a:pt x="401675" y="1226400"/>
                  </a:lnTo>
                  <a:lnTo>
                    <a:pt x="403390" y="1223429"/>
                  </a:lnTo>
                  <a:close/>
                </a:path>
                <a:path w="2091055" h="1266190">
                  <a:moveTo>
                    <a:pt x="418452" y="1061364"/>
                  </a:moveTo>
                  <a:lnTo>
                    <a:pt x="416369" y="1058202"/>
                  </a:lnTo>
                  <a:lnTo>
                    <a:pt x="414959" y="1052868"/>
                  </a:lnTo>
                  <a:lnTo>
                    <a:pt x="412496" y="1049782"/>
                  </a:lnTo>
                  <a:lnTo>
                    <a:pt x="407263" y="1053363"/>
                  </a:lnTo>
                  <a:lnTo>
                    <a:pt x="411035" y="1056081"/>
                  </a:lnTo>
                  <a:lnTo>
                    <a:pt x="412864" y="1061262"/>
                  </a:lnTo>
                  <a:lnTo>
                    <a:pt x="414680" y="1064501"/>
                  </a:lnTo>
                  <a:lnTo>
                    <a:pt x="418452" y="1061364"/>
                  </a:lnTo>
                  <a:close/>
                </a:path>
                <a:path w="2091055" h="1266190">
                  <a:moveTo>
                    <a:pt x="448030" y="386816"/>
                  </a:moveTo>
                  <a:lnTo>
                    <a:pt x="440029" y="385229"/>
                  </a:lnTo>
                  <a:lnTo>
                    <a:pt x="432841" y="384429"/>
                  </a:lnTo>
                  <a:lnTo>
                    <a:pt x="428040" y="388416"/>
                  </a:lnTo>
                  <a:lnTo>
                    <a:pt x="437629" y="393217"/>
                  </a:lnTo>
                  <a:lnTo>
                    <a:pt x="444030" y="393217"/>
                  </a:lnTo>
                  <a:lnTo>
                    <a:pt x="448030" y="386816"/>
                  </a:lnTo>
                  <a:close/>
                </a:path>
                <a:path w="2091055" h="1266190">
                  <a:moveTo>
                    <a:pt x="676592" y="1142085"/>
                  </a:moveTo>
                  <a:lnTo>
                    <a:pt x="670598" y="1138135"/>
                  </a:lnTo>
                  <a:lnTo>
                    <a:pt x="667512" y="1130896"/>
                  </a:lnTo>
                  <a:lnTo>
                    <a:pt x="664578" y="1125448"/>
                  </a:lnTo>
                  <a:lnTo>
                    <a:pt x="659015" y="1126896"/>
                  </a:lnTo>
                  <a:lnTo>
                    <a:pt x="662774" y="1132192"/>
                  </a:lnTo>
                  <a:lnTo>
                    <a:pt x="665111" y="1139888"/>
                  </a:lnTo>
                  <a:lnTo>
                    <a:pt x="668794" y="1144879"/>
                  </a:lnTo>
                  <a:lnTo>
                    <a:pt x="676592" y="1142085"/>
                  </a:lnTo>
                  <a:close/>
                </a:path>
                <a:path w="2091055" h="1266190">
                  <a:moveTo>
                    <a:pt x="800519" y="739508"/>
                  </a:moveTo>
                  <a:lnTo>
                    <a:pt x="796480" y="736079"/>
                  </a:lnTo>
                  <a:lnTo>
                    <a:pt x="791070" y="733552"/>
                  </a:lnTo>
                  <a:lnTo>
                    <a:pt x="786790" y="730288"/>
                  </a:lnTo>
                  <a:lnTo>
                    <a:pt x="785355" y="729107"/>
                  </a:lnTo>
                  <a:lnTo>
                    <a:pt x="788492" y="732878"/>
                  </a:lnTo>
                  <a:lnTo>
                    <a:pt x="788504" y="737984"/>
                  </a:lnTo>
                  <a:lnTo>
                    <a:pt x="795185" y="740181"/>
                  </a:lnTo>
                  <a:lnTo>
                    <a:pt x="800519" y="739508"/>
                  </a:lnTo>
                  <a:close/>
                </a:path>
                <a:path w="2091055" h="1266190">
                  <a:moveTo>
                    <a:pt x="847407" y="1002347"/>
                  </a:moveTo>
                  <a:lnTo>
                    <a:pt x="843635" y="1003020"/>
                  </a:lnTo>
                  <a:lnTo>
                    <a:pt x="837628" y="1003465"/>
                  </a:lnTo>
                  <a:lnTo>
                    <a:pt x="829144" y="1003020"/>
                  </a:lnTo>
                  <a:lnTo>
                    <a:pt x="823518" y="1004366"/>
                  </a:lnTo>
                  <a:lnTo>
                    <a:pt x="826046" y="1010208"/>
                  </a:lnTo>
                  <a:lnTo>
                    <a:pt x="833069" y="1008189"/>
                  </a:lnTo>
                  <a:lnTo>
                    <a:pt x="842035" y="1004811"/>
                  </a:lnTo>
                  <a:lnTo>
                    <a:pt x="847407" y="1002347"/>
                  </a:lnTo>
                  <a:close/>
                </a:path>
                <a:path w="2091055" h="1266190">
                  <a:moveTo>
                    <a:pt x="857186" y="460121"/>
                  </a:moveTo>
                  <a:lnTo>
                    <a:pt x="854824" y="453961"/>
                  </a:lnTo>
                  <a:lnTo>
                    <a:pt x="854024" y="456349"/>
                  </a:lnTo>
                  <a:lnTo>
                    <a:pt x="852424" y="457949"/>
                  </a:lnTo>
                  <a:lnTo>
                    <a:pt x="849223" y="456349"/>
                  </a:lnTo>
                  <a:lnTo>
                    <a:pt x="850823" y="451561"/>
                  </a:lnTo>
                  <a:lnTo>
                    <a:pt x="854824" y="445960"/>
                  </a:lnTo>
                  <a:lnTo>
                    <a:pt x="849223" y="442772"/>
                  </a:lnTo>
                  <a:lnTo>
                    <a:pt x="848423" y="445160"/>
                  </a:lnTo>
                  <a:lnTo>
                    <a:pt x="846836" y="446760"/>
                  </a:lnTo>
                  <a:lnTo>
                    <a:pt x="843635" y="445160"/>
                  </a:lnTo>
                  <a:lnTo>
                    <a:pt x="842835" y="448360"/>
                  </a:lnTo>
                  <a:lnTo>
                    <a:pt x="841235" y="450761"/>
                  </a:lnTo>
                  <a:lnTo>
                    <a:pt x="840435" y="453161"/>
                  </a:lnTo>
                  <a:lnTo>
                    <a:pt x="846620" y="457771"/>
                  </a:lnTo>
                  <a:lnTo>
                    <a:pt x="853325" y="460743"/>
                  </a:lnTo>
                  <a:lnTo>
                    <a:pt x="857186" y="460121"/>
                  </a:lnTo>
                  <a:close/>
                </a:path>
                <a:path w="2091055" h="1266190">
                  <a:moveTo>
                    <a:pt x="884389" y="544271"/>
                  </a:moveTo>
                  <a:lnTo>
                    <a:pt x="880402" y="533882"/>
                  </a:lnTo>
                  <a:lnTo>
                    <a:pt x="879602" y="533082"/>
                  </a:lnTo>
                  <a:lnTo>
                    <a:pt x="875766" y="527888"/>
                  </a:lnTo>
                  <a:lnTo>
                    <a:pt x="875296" y="533476"/>
                  </a:lnTo>
                  <a:lnTo>
                    <a:pt x="876782" y="542074"/>
                  </a:lnTo>
                  <a:lnTo>
                    <a:pt x="878801" y="545871"/>
                  </a:lnTo>
                  <a:lnTo>
                    <a:pt x="884389" y="544271"/>
                  </a:lnTo>
                  <a:close/>
                </a:path>
                <a:path w="2091055" h="1266190">
                  <a:moveTo>
                    <a:pt x="929944" y="620191"/>
                  </a:moveTo>
                  <a:lnTo>
                    <a:pt x="915784" y="625132"/>
                  </a:lnTo>
                  <a:lnTo>
                    <a:pt x="916762" y="627989"/>
                  </a:lnTo>
                  <a:lnTo>
                    <a:pt x="924331" y="626935"/>
                  </a:lnTo>
                  <a:lnTo>
                    <a:pt x="929944" y="620191"/>
                  </a:lnTo>
                  <a:close/>
                </a:path>
                <a:path w="2091055" h="1266190">
                  <a:moveTo>
                    <a:pt x="932497" y="1032014"/>
                  </a:moveTo>
                  <a:lnTo>
                    <a:pt x="929144" y="1028598"/>
                  </a:lnTo>
                  <a:lnTo>
                    <a:pt x="925296" y="1030554"/>
                  </a:lnTo>
                  <a:lnTo>
                    <a:pt x="919353" y="1031684"/>
                  </a:lnTo>
                  <a:lnTo>
                    <a:pt x="916114" y="1033881"/>
                  </a:lnTo>
                  <a:lnTo>
                    <a:pt x="920356" y="1038987"/>
                  </a:lnTo>
                  <a:lnTo>
                    <a:pt x="923302" y="1035558"/>
                  </a:lnTo>
                  <a:lnTo>
                    <a:pt x="928954" y="1033792"/>
                  </a:lnTo>
                  <a:lnTo>
                    <a:pt x="932497" y="1032014"/>
                  </a:lnTo>
                  <a:close/>
                </a:path>
                <a:path w="2091055" h="1266190">
                  <a:moveTo>
                    <a:pt x="937145" y="833589"/>
                  </a:moveTo>
                  <a:lnTo>
                    <a:pt x="932154" y="829462"/>
                  </a:lnTo>
                  <a:lnTo>
                    <a:pt x="927252" y="825195"/>
                  </a:lnTo>
                  <a:lnTo>
                    <a:pt x="923086" y="820318"/>
                  </a:lnTo>
                  <a:lnTo>
                    <a:pt x="920356" y="814400"/>
                  </a:lnTo>
                  <a:lnTo>
                    <a:pt x="917155" y="820000"/>
                  </a:lnTo>
                  <a:lnTo>
                    <a:pt x="910767" y="818400"/>
                  </a:lnTo>
                  <a:lnTo>
                    <a:pt x="907567" y="823188"/>
                  </a:lnTo>
                  <a:lnTo>
                    <a:pt x="917473" y="823468"/>
                  </a:lnTo>
                  <a:lnTo>
                    <a:pt x="923848" y="828992"/>
                  </a:lnTo>
                  <a:lnTo>
                    <a:pt x="929487" y="834212"/>
                  </a:lnTo>
                  <a:lnTo>
                    <a:pt x="937145" y="833589"/>
                  </a:lnTo>
                  <a:close/>
                </a:path>
                <a:path w="2091055" h="1266190">
                  <a:moveTo>
                    <a:pt x="1711744" y="505129"/>
                  </a:moveTo>
                  <a:lnTo>
                    <a:pt x="1708378" y="500316"/>
                  </a:lnTo>
                  <a:lnTo>
                    <a:pt x="1706778" y="504304"/>
                  </a:lnTo>
                  <a:lnTo>
                    <a:pt x="1702777" y="503504"/>
                  </a:lnTo>
                  <a:lnTo>
                    <a:pt x="1701190" y="506704"/>
                  </a:lnTo>
                  <a:lnTo>
                    <a:pt x="1705000" y="511771"/>
                  </a:lnTo>
                  <a:lnTo>
                    <a:pt x="1709572" y="510095"/>
                  </a:lnTo>
                  <a:lnTo>
                    <a:pt x="1711744" y="505129"/>
                  </a:lnTo>
                  <a:close/>
                </a:path>
                <a:path w="2091055" h="1266190">
                  <a:moveTo>
                    <a:pt x="1781251" y="422490"/>
                  </a:moveTo>
                  <a:lnTo>
                    <a:pt x="1777504" y="419188"/>
                  </a:lnTo>
                  <a:lnTo>
                    <a:pt x="1773161" y="418884"/>
                  </a:lnTo>
                  <a:lnTo>
                    <a:pt x="1776310" y="425183"/>
                  </a:lnTo>
                  <a:lnTo>
                    <a:pt x="1781251" y="422490"/>
                  </a:lnTo>
                  <a:close/>
                </a:path>
                <a:path w="2091055" h="1266190">
                  <a:moveTo>
                    <a:pt x="1800288" y="151853"/>
                  </a:moveTo>
                  <a:lnTo>
                    <a:pt x="1800212" y="144462"/>
                  </a:lnTo>
                  <a:lnTo>
                    <a:pt x="1799082" y="137668"/>
                  </a:lnTo>
                  <a:lnTo>
                    <a:pt x="1797367" y="131165"/>
                  </a:lnTo>
                  <a:lnTo>
                    <a:pt x="1795487" y="124675"/>
                  </a:lnTo>
                  <a:lnTo>
                    <a:pt x="1793887" y="130276"/>
                  </a:lnTo>
                  <a:lnTo>
                    <a:pt x="1786699" y="126276"/>
                  </a:lnTo>
                  <a:lnTo>
                    <a:pt x="1784299" y="130276"/>
                  </a:lnTo>
                  <a:lnTo>
                    <a:pt x="1791182" y="134543"/>
                  </a:lnTo>
                  <a:lnTo>
                    <a:pt x="1793189" y="141058"/>
                  </a:lnTo>
                  <a:lnTo>
                    <a:pt x="1794751" y="147586"/>
                  </a:lnTo>
                  <a:lnTo>
                    <a:pt x="1800288" y="151853"/>
                  </a:lnTo>
                  <a:close/>
                </a:path>
                <a:path w="2091055" h="1266190">
                  <a:moveTo>
                    <a:pt x="1815477" y="671347"/>
                  </a:moveTo>
                  <a:lnTo>
                    <a:pt x="1809877" y="667346"/>
                  </a:lnTo>
                  <a:lnTo>
                    <a:pt x="1805876" y="666546"/>
                  </a:lnTo>
                  <a:lnTo>
                    <a:pt x="1802688" y="672947"/>
                  </a:lnTo>
                  <a:lnTo>
                    <a:pt x="1807476" y="675335"/>
                  </a:lnTo>
                  <a:lnTo>
                    <a:pt x="1808276" y="670547"/>
                  </a:lnTo>
                  <a:lnTo>
                    <a:pt x="1815477" y="671347"/>
                  </a:lnTo>
                  <a:close/>
                </a:path>
                <a:path w="2091055" h="1266190">
                  <a:moveTo>
                    <a:pt x="1821421" y="583260"/>
                  </a:moveTo>
                  <a:lnTo>
                    <a:pt x="1817674" y="581228"/>
                  </a:lnTo>
                  <a:lnTo>
                    <a:pt x="1812429" y="581901"/>
                  </a:lnTo>
                  <a:lnTo>
                    <a:pt x="1814677" y="586625"/>
                  </a:lnTo>
                  <a:lnTo>
                    <a:pt x="1821421" y="583260"/>
                  </a:lnTo>
                  <a:close/>
                </a:path>
                <a:path w="2091055" h="1266190">
                  <a:moveTo>
                    <a:pt x="1863712" y="431749"/>
                  </a:moveTo>
                  <a:lnTo>
                    <a:pt x="1861731" y="427177"/>
                  </a:lnTo>
                  <a:lnTo>
                    <a:pt x="1858987" y="423214"/>
                  </a:lnTo>
                  <a:lnTo>
                    <a:pt x="1860232" y="428383"/>
                  </a:lnTo>
                  <a:lnTo>
                    <a:pt x="1863712" y="431749"/>
                  </a:lnTo>
                  <a:close/>
                </a:path>
                <a:path w="2091055" h="1266190">
                  <a:moveTo>
                    <a:pt x="1882203" y="281178"/>
                  </a:moveTo>
                  <a:lnTo>
                    <a:pt x="1880603" y="274929"/>
                  </a:lnTo>
                  <a:lnTo>
                    <a:pt x="1875409" y="267487"/>
                  </a:lnTo>
                  <a:lnTo>
                    <a:pt x="1871421" y="271729"/>
                  </a:lnTo>
                  <a:lnTo>
                    <a:pt x="1871421" y="272529"/>
                  </a:lnTo>
                  <a:lnTo>
                    <a:pt x="1875409" y="273329"/>
                  </a:lnTo>
                  <a:lnTo>
                    <a:pt x="1882203" y="281178"/>
                  </a:lnTo>
                  <a:close/>
                </a:path>
                <a:path w="2091055" h="1266190">
                  <a:moveTo>
                    <a:pt x="1890090" y="408686"/>
                  </a:moveTo>
                  <a:lnTo>
                    <a:pt x="1888096" y="404304"/>
                  </a:lnTo>
                  <a:lnTo>
                    <a:pt x="1885365" y="400367"/>
                  </a:lnTo>
                  <a:lnTo>
                    <a:pt x="1886597" y="405206"/>
                  </a:lnTo>
                  <a:lnTo>
                    <a:pt x="1890090" y="408686"/>
                  </a:lnTo>
                  <a:close/>
                </a:path>
                <a:path w="2091055" h="1266190">
                  <a:moveTo>
                    <a:pt x="1897786" y="255752"/>
                  </a:moveTo>
                  <a:lnTo>
                    <a:pt x="1892198" y="251752"/>
                  </a:lnTo>
                  <a:lnTo>
                    <a:pt x="1888197" y="250952"/>
                  </a:lnTo>
                  <a:lnTo>
                    <a:pt x="1884997" y="257352"/>
                  </a:lnTo>
                  <a:lnTo>
                    <a:pt x="1889798" y="259740"/>
                  </a:lnTo>
                  <a:lnTo>
                    <a:pt x="1890598" y="255752"/>
                  </a:lnTo>
                  <a:lnTo>
                    <a:pt x="1897786" y="255752"/>
                  </a:lnTo>
                  <a:close/>
                </a:path>
                <a:path w="2091055" h="1266190">
                  <a:moveTo>
                    <a:pt x="1924202" y="253047"/>
                  </a:moveTo>
                  <a:lnTo>
                    <a:pt x="1920265" y="249758"/>
                  </a:lnTo>
                  <a:lnTo>
                    <a:pt x="1915883" y="249453"/>
                  </a:lnTo>
                  <a:lnTo>
                    <a:pt x="1919363" y="255752"/>
                  </a:lnTo>
                  <a:lnTo>
                    <a:pt x="1924202" y="253047"/>
                  </a:lnTo>
                  <a:close/>
                </a:path>
                <a:path w="2091055" h="1266190">
                  <a:moveTo>
                    <a:pt x="1963851" y="386181"/>
                  </a:moveTo>
                  <a:lnTo>
                    <a:pt x="1960130" y="382028"/>
                  </a:lnTo>
                  <a:lnTo>
                    <a:pt x="1959330" y="386016"/>
                  </a:lnTo>
                  <a:lnTo>
                    <a:pt x="1955330" y="386016"/>
                  </a:lnTo>
                  <a:lnTo>
                    <a:pt x="1953729" y="389216"/>
                  </a:lnTo>
                  <a:lnTo>
                    <a:pt x="1958111" y="393598"/>
                  </a:lnTo>
                  <a:lnTo>
                    <a:pt x="1962327" y="391312"/>
                  </a:lnTo>
                  <a:lnTo>
                    <a:pt x="1963851" y="386181"/>
                  </a:lnTo>
                  <a:close/>
                </a:path>
                <a:path w="2091055" h="1266190">
                  <a:moveTo>
                    <a:pt x="1997506" y="224472"/>
                  </a:moveTo>
                  <a:lnTo>
                    <a:pt x="1992896" y="220586"/>
                  </a:lnTo>
                  <a:lnTo>
                    <a:pt x="1990420" y="224358"/>
                  </a:lnTo>
                  <a:lnTo>
                    <a:pt x="1985098" y="226783"/>
                  </a:lnTo>
                  <a:lnTo>
                    <a:pt x="1981885" y="228904"/>
                  </a:lnTo>
                  <a:lnTo>
                    <a:pt x="1985708" y="231775"/>
                  </a:lnTo>
                  <a:lnTo>
                    <a:pt x="1988731" y="229235"/>
                  </a:lnTo>
                  <a:lnTo>
                    <a:pt x="1994395" y="227076"/>
                  </a:lnTo>
                  <a:lnTo>
                    <a:pt x="1997506" y="224472"/>
                  </a:lnTo>
                  <a:close/>
                </a:path>
                <a:path w="2091055" h="1266190">
                  <a:moveTo>
                    <a:pt x="2004885" y="26377"/>
                  </a:moveTo>
                  <a:lnTo>
                    <a:pt x="2004085" y="19100"/>
                  </a:lnTo>
                  <a:lnTo>
                    <a:pt x="2002091" y="12585"/>
                  </a:lnTo>
                  <a:lnTo>
                    <a:pt x="1999488" y="6375"/>
                  </a:lnTo>
                  <a:lnTo>
                    <a:pt x="1996897" y="0"/>
                  </a:lnTo>
                  <a:lnTo>
                    <a:pt x="1996097" y="4800"/>
                  </a:lnTo>
                  <a:lnTo>
                    <a:pt x="1988096" y="2400"/>
                  </a:lnTo>
                  <a:lnTo>
                    <a:pt x="1986495" y="6388"/>
                  </a:lnTo>
                  <a:lnTo>
                    <a:pt x="1993760" y="9740"/>
                  </a:lnTo>
                  <a:lnTo>
                    <a:pt x="1996592" y="15786"/>
                  </a:lnTo>
                  <a:lnTo>
                    <a:pt x="1998980" y="22123"/>
                  </a:lnTo>
                  <a:lnTo>
                    <a:pt x="2004885" y="26377"/>
                  </a:lnTo>
                  <a:close/>
                </a:path>
                <a:path w="2091055" h="1266190">
                  <a:moveTo>
                    <a:pt x="2021586" y="296557"/>
                  </a:moveTo>
                  <a:lnTo>
                    <a:pt x="2017471" y="293712"/>
                  </a:lnTo>
                  <a:lnTo>
                    <a:pt x="2013051" y="293865"/>
                  </a:lnTo>
                  <a:lnTo>
                    <a:pt x="2016874" y="299707"/>
                  </a:lnTo>
                  <a:lnTo>
                    <a:pt x="2021586" y="296557"/>
                  </a:lnTo>
                  <a:close/>
                </a:path>
                <a:path w="2091055" h="1266190">
                  <a:moveTo>
                    <a:pt x="2044839" y="429983"/>
                  </a:moveTo>
                  <a:lnTo>
                    <a:pt x="2035606" y="431241"/>
                  </a:lnTo>
                  <a:lnTo>
                    <a:pt x="2028456" y="426885"/>
                  </a:lnTo>
                  <a:lnTo>
                    <a:pt x="2021916" y="422668"/>
                  </a:lnTo>
                  <a:lnTo>
                    <a:pt x="2014474" y="424383"/>
                  </a:lnTo>
                  <a:lnTo>
                    <a:pt x="2021662" y="429183"/>
                  </a:lnTo>
                  <a:lnTo>
                    <a:pt x="2031263" y="433171"/>
                  </a:lnTo>
                  <a:lnTo>
                    <a:pt x="2033651" y="440372"/>
                  </a:lnTo>
                  <a:lnTo>
                    <a:pt x="2036051" y="434771"/>
                  </a:lnTo>
                  <a:lnTo>
                    <a:pt x="2042452" y="434771"/>
                  </a:lnTo>
                  <a:lnTo>
                    <a:pt x="2044839" y="429983"/>
                  </a:lnTo>
                  <a:close/>
                </a:path>
                <a:path w="2091055" h="1266190">
                  <a:moveTo>
                    <a:pt x="2075573" y="626465"/>
                  </a:moveTo>
                  <a:lnTo>
                    <a:pt x="2074113" y="623989"/>
                  </a:lnTo>
                  <a:lnTo>
                    <a:pt x="2066810" y="626008"/>
                  </a:lnTo>
                  <a:lnTo>
                    <a:pt x="2062429" y="632980"/>
                  </a:lnTo>
                  <a:lnTo>
                    <a:pt x="2075573" y="626465"/>
                  </a:lnTo>
                  <a:close/>
                </a:path>
                <a:path w="2091055" h="1266190">
                  <a:moveTo>
                    <a:pt x="2077605" y="669747"/>
                  </a:moveTo>
                  <a:lnTo>
                    <a:pt x="2074418" y="668947"/>
                  </a:lnTo>
                  <a:lnTo>
                    <a:pt x="2072017" y="668947"/>
                  </a:lnTo>
                  <a:lnTo>
                    <a:pt x="2068817" y="668147"/>
                  </a:lnTo>
                  <a:lnTo>
                    <a:pt x="2068017" y="670547"/>
                  </a:lnTo>
                  <a:lnTo>
                    <a:pt x="2068017" y="673735"/>
                  </a:lnTo>
                  <a:lnTo>
                    <a:pt x="2067217" y="676135"/>
                  </a:lnTo>
                  <a:lnTo>
                    <a:pt x="2070417" y="676135"/>
                  </a:lnTo>
                  <a:lnTo>
                    <a:pt x="2072817" y="676935"/>
                  </a:lnTo>
                  <a:lnTo>
                    <a:pt x="2076018" y="677735"/>
                  </a:lnTo>
                  <a:lnTo>
                    <a:pt x="2076818" y="675335"/>
                  </a:lnTo>
                  <a:lnTo>
                    <a:pt x="2076818" y="672147"/>
                  </a:lnTo>
                  <a:lnTo>
                    <a:pt x="2077605" y="669747"/>
                  </a:lnTo>
                  <a:close/>
                </a:path>
                <a:path w="2091055" h="1266190">
                  <a:moveTo>
                    <a:pt x="2082190" y="452081"/>
                  </a:moveTo>
                  <a:lnTo>
                    <a:pt x="2078113" y="450354"/>
                  </a:lnTo>
                  <a:lnTo>
                    <a:pt x="2072982" y="451637"/>
                  </a:lnTo>
                  <a:lnTo>
                    <a:pt x="2076018" y="456349"/>
                  </a:lnTo>
                  <a:lnTo>
                    <a:pt x="2082190" y="452081"/>
                  </a:lnTo>
                  <a:close/>
                </a:path>
                <a:path w="2091055" h="1266190">
                  <a:moveTo>
                    <a:pt x="2088007" y="539470"/>
                  </a:moveTo>
                  <a:lnTo>
                    <a:pt x="2082406" y="536270"/>
                  </a:lnTo>
                  <a:lnTo>
                    <a:pt x="2078405" y="535470"/>
                  </a:lnTo>
                  <a:lnTo>
                    <a:pt x="2075218" y="542671"/>
                  </a:lnTo>
                  <a:lnTo>
                    <a:pt x="2080806" y="544271"/>
                  </a:lnTo>
                  <a:lnTo>
                    <a:pt x="2080806" y="540270"/>
                  </a:lnTo>
                  <a:lnTo>
                    <a:pt x="2088007" y="539470"/>
                  </a:lnTo>
                  <a:close/>
                </a:path>
                <a:path w="2091055" h="1266190">
                  <a:moveTo>
                    <a:pt x="2091042" y="234213"/>
                  </a:moveTo>
                  <a:lnTo>
                    <a:pt x="2090394" y="233375"/>
                  </a:lnTo>
                  <a:lnTo>
                    <a:pt x="2083739" y="236448"/>
                  </a:lnTo>
                  <a:lnTo>
                    <a:pt x="2075510" y="241160"/>
                  </a:lnTo>
                  <a:lnTo>
                    <a:pt x="2070735" y="244386"/>
                  </a:lnTo>
                  <a:lnTo>
                    <a:pt x="2074418" y="242963"/>
                  </a:lnTo>
                  <a:lnTo>
                    <a:pt x="2080171" y="241350"/>
                  </a:lnTo>
                  <a:lnTo>
                    <a:pt x="2088705" y="240271"/>
                  </a:lnTo>
                  <a:lnTo>
                    <a:pt x="2091042" y="239331"/>
                  </a:lnTo>
                  <a:lnTo>
                    <a:pt x="2091042" y="23421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7484941" y="8093493"/>
              <a:ext cx="803275" cy="1005840"/>
            </a:xfrm>
            <a:custGeom>
              <a:avLst/>
              <a:gdLst/>
              <a:ahLst/>
              <a:cxnLst/>
              <a:rect l="l" t="t" r="r" b="b"/>
              <a:pathLst>
                <a:path w="803275" h="1005840">
                  <a:moveTo>
                    <a:pt x="11988" y="509905"/>
                  </a:moveTo>
                  <a:lnTo>
                    <a:pt x="1866" y="506298"/>
                  </a:lnTo>
                  <a:lnTo>
                    <a:pt x="0" y="509905"/>
                  </a:lnTo>
                  <a:lnTo>
                    <a:pt x="4114" y="513499"/>
                  </a:lnTo>
                  <a:lnTo>
                    <a:pt x="11988" y="509905"/>
                  </a:lnTo>
                  <a:close/>
                </a:path>
                <a:path w="803275" h="1005840">
                  <a:moveTo>
                    <a:pt x="25577" y="625792"/>
                  </a:moveTo>
                  <a:lnTo>
                    <a:pt x="19977" y="625792"/>
                  </a:lnTo>
                  <a:lnTo>
                    <a:pt x="12788" y="624192"/>
                  </a:lnTo>
                  <a:lnTo>
                    <a:pt x="11988" y="628980"/>
                  </a:lnTo>
                  <a:lnTo>
                    <a:pt x="17576" y="628980"/>
                  </a:lnTo>
                  <a:lnTo>
                    <a:pt x="24777" y="630580"/>
                  </a:lnTo>
                  <a:lnTo>
                    <a:pt x="25577" y="625792"/>
                  </a:lnTo>
                  <a:close/>
                </a:path>
                <a:path w="803275" h="1005840">
                  <a:moveTo>
                    <a:pt x="60439" y="429679"/>
                  </a:moveTo>
                  <a:lnTo>
                    <a:pt x="59728" y="425589"/>
                  </a:lnTo>
                  <a:lnTo>
                    <a:pt x="53543" y="429983"/>
                  </a:lnTo>
                  <a:lnTo>
                    <a:pt x="57708" y="433908"/>
                  </a:lnTo>
                  <a:lnTo>
                    <a:pt x="60439" y="429679"/>
                  </a:lnTo>
                  <a:close/>
                </a:path>
                <a:path w="803275" h="1005840">
                  <a:moveTo>
                    <a:pt x="81521" y="230974"/>
                  </a:moveTo>
                  <a:lnTo>
                    <a:pt x="74320" y="229374"/>
                  </a:lnTo>
                  <a:lnTo>
                    <a:pt x="72720" y="234175"/>
                  </a:lnTo>
                  <a:lnTo>
                    <a:pt x="78320" y="234175"/>
                  </a:lnTo>
                  <a:lnTo>
                    <a:pt x="79121" y="240563"/>
                  </a:lnTo>
                  <a:lnTo>
                    <a:pt x="81521" y="234975"/>
                  </a:lnTo>
                  <a:lnTo>
                    <a:pt x="81521" y="230974"/>
                  </a:lnTo>
                  <a:close/>
                </a:path>
                <a:path w="803275" h="1005840">
                  <a:moveTo>
                    <a:pt x="90309" y="421182"/>
                  </a:moveTo>
                  <a:lnTo>
                    <a:pt x="87109" y="417995"/>
                  </a:lnTo>
                  <a:lnTo>
                    <a:pt x="81521" y="415594"/>
                  </a:lnTo>
                  <a:lnTo>
                    <a:pt x="80721" y="422783"/>
                  </a:lnTo>
                  <a:lnTo>
                    <a:pt x="84709" y="425983"/>
                  </a:lnTo>
                  <a:lnTo>
                    <a:pt x="89509" y="428383"/>
                  </a:lnTo>
                  <a:lnTo>
                    <a:pt x="90309" y="421182"/>
                  </a:lnTo>
                  <a:close/>
                </a:path>
                <a:path w="803275" h="1005840">
                  <a:moveTo>
                    <a:pt x="97091" y="518223"/>
                  </a:moveTo>
                  <a:lnTo>
                    <a:pt x="92710" y="510705"/>
                  </a:lnTo>
                  <a:lnTo>
                    <a:pt x="88773" y="518007"/>
                  </a:lnTo>
                  <a:lnTo>
                    <a:pt x="93002" y="520585"/>
                  </a:lnTo>
                  <a:lnTo>
                    <a:pt x="97091" y="518223"/>
                  </a:lnTo>
                  <a:close/>
                </a:path>
                <a:path w="803275" h="1005840">
                  <a:moveTo>
                    <a:pt x="124675" y="262140"/>
                  </a:moveTo>
                  <a:lnTo>
                    <a:pt x="119075" y="261340"/>
                  </a:lnTo>
                  <a:lnTo>
                    <a:pt x="115087" y="254152"/>
                  </a:lnTo>
                  <a:lnTo>
                    <a:pt x="111086" y="261340"/>
                  </a:lnTo>
                  <a:lnTo>
                    <a:pt x="116687" y="262140"/>
                  </a:lnTo>
                  <a:lnTo>
                    <a:pt x="120675" y="268541"/>
                  </a:lnTo>
                  <a:lnTo>
                    <a:pt x="124675" y="262140"/>
                  </a:lnTo>
                  <a:close/>
                </a:path>
                <a:path w="803275" h="1005840">
                  <a:moveTo>
                    <a:pt x="136664" y="274929"/>
                  </a:moveTo>
                  <a:lnTo>
                    <a:pt x="129463" y="273329"/>
                  </a:lnTo>
                  <a:lnTo>
                    <a:pt x="127876" y="278130"/>
                  </a:lnTo>
                  <a:lnTo>
                    <a:pt x="132664" y="278130"/>
                  </a:lnTo>
                  <a:lnTo>
                    <a:pt x="134264" y="284518"/>
                  </a:lnTo>
                  <a:lnTo>
                    <a:pt x="136664" y="278930"/>
                  </a:lnTo>
                  <a:lnTo>
                    <a:pt x="136664" y="274929"/>
                  </a:lnTo>
                  <a:close/>
                </a:path>
                <a:path w="803275" h="1005840">
                  <a:moveTo>
                    <a:pt x="147853" y="427583"/>
                  </a:moveTo>
                  <a:lnTo>
                    <a:pt x="140093" y="424205"/>
                  </a:lnTo>
                  <a:lnTo>
                    <a:pt x="137363" y="428180"/>
                  </a:lnTo>
                  <a:lnTo>
                    <a:pt x="139877" y="431850"/>
                  </a:lnTo>
                  <a:lnTo>
                    <a:pt x="147853" y="427583"/>
                  </a:lnTo>
                  <a:close/>
                </a:path>
                <a:path w="803275" h="1005840">
                  <a:moveTo>
                    <a:pt x="192608" y="627380"/>
                  </a:moveTo>
                  <a:lnTo>
                    <a:pt x="191008" y="620991"/>
                  </a:lnTo>
                  <a:lnTo>
                    <a:pt x="183019" y="619391"/>
                  </a:lnTo>
                  <a:lnTo>
                    <a:pt x="183019" y="626579"/>
                  </a:lnTo>
                  <a:lnTo>
                    <a:pt x="184619" y="632980"/>
                  </a:lnTo>
                  <a:lnTo>
                    <a:pt x="191008" y="636181"/>
                  </a:lnTo>
                  <a:lnTo>
                    <a:pt x="192608" y="627380"/>
                  </a:lnTo>
                  <a:close/>
                </a:path>
                <a:path w="803275" h="1005840">
                  <a:moveTo>
                    <a:pt x="195503" y="180721"/>
                  </a:moveTo>
                  <a:lnTo>
                    <a:pt x="193446" y="176339"/>
                  </a:lnTo>
                  <a:lnTo>
                    <a:pt x="188607" y="179819"/>
                  </a:lnTo>
                  <a:lnTo>
                    <a:pt x="194119" y="184658"/>
                  </a:lnTo>
                  <a:lnTo>
                    <a:pt x="195503" y="180721"/>
                  </a:lnTo>
                  <a:close/>
                </a:path>
                <a:path w="803275" h="1005840">
                  <a:moveTo>
                    <a:pt x="201803" y="479336"/>
                  </a:moveTo>
                  <a:lnTo>
                    <a:pt x="200152" y="473633"/>
                  </a:lnTo>
                  <a:lnTo>
                    <a:pt x="193408" y="476338"/>
                  </a:lnTo>
                  <a:lnTo>
                    <a:pt x="199250" y="483527"/>
                  </a:lnTo>
                  <a:lnTo>
                    <a:pt x="201803" y="479336"/>
                  </a:lnTo>
                  <a:close/>
                </a:path>
                <a:path w="803275" h="1005840">
                  <a:moveTo>
                    <a:pt x="250151" y="138264"/>
                  </a:moveTo>
                  <a:lnTo>
                    <a:pt x="246951" y="137464"/>
                  </a:lnTo>
                  <a:lnTo>
                    <a:pt x="241363" y="137464"/>
                  </a:lnTo>
                  <a:lnTo>
                    <a:pt x="241363" y="139865"/>
                  </a:lnTo>
                  <a:lnTo>
                    <a:pt x="240563" y="143065"/>
                  </a:lnTo>
                  <a:lnTo>
                    <a:pt x="240563" y="145453"/>
                  </a:lnTo>
                  <a:lnTo>
                    <a:pt x="243751" y="146253"/>
                  </a:lnTo>
                  <a:lnTo>
                    <a:pt x="249351" y="146253"/>
                  </a:lnTo>
                  <a:lnTo>
                    <a:pt x="249351" y="143852"/>
                  </a:lnTo>
                  <a:lnTo>
                    <a:pt x="250151" y="140665"/>
                  </a:lnTo>
                  <a:lnTo>
                    <a:pt x="250151" y="138264"/>
                  </a:lnTo>
                  <a:close/>
                </a:path>
                <a:path w="803275" h="1005840">
                  <a:moveTo>
                    <a:pt x="281317" y="432371"/>
                  </a:moveTo>
                  <a:lnTo>
                    <a:pt x="274129" y="430784"/>
                  </a:lnTo>
                  <a:lnTo>
                    <a:pt x="272529" y="435571"/>
                  </a:lnTo>
                  <a:lnTo>
                    <a:pt x="278117" y="435571"/>
                  </a:lnTo>
                  <a:lnTo>
                    <a:pt x="278917" y="441972"/>
                  </a:lnTo>
                  <a:lnTo>
                    <a:pt x="281317" y="436372"/>
                  </a:lnTo>
                  <a:lnTo>
                    <a:pt x="281317" y="432371"/>
                  </a:lnTo>
                  <a:close/>
                </a:path>
                <a:path w="803275" h="1005840">
                  <a:moveTo>
                    <a:pt x="387819" y="363842"/>
                  </a:moveTo>
                  <a:lnTo>
                    <a:pt x="387070" y="359943"/>
                  </a:lnTo>
                  <a:lnTo>
                    <a:pt x="381215" y="364439"/>
                  </a:lnTo>
                  <a:lnTo>
                    <a:pt x="385267" y="368033"/>
                  </a:lnTo>
                  <a:lnTo>
                    <a:pt x="387819" y="363842"/>
                  </a:lnTo>
                  <a:close/>
                </a:path>
                <a:path w="803275" h="1005840">
                  <a:moveTo>
                    <a:pt x="393204" y="131076"/>
                  </a:moveTo>
                  <a:lnTo>
                    <a:pt x="386016" y="129476"/>
                  </a:lnTo>
                  <a:lnTo>
                    <a:pt x="384416" y="134264"/>
                  </a:lnTo>
                  <a:lnTo>
                    <a:pt x="390017" y="134264"/>
                  </a:lnTo>
                  <a:lnTo>
                    <a:pt x="391604" y="140665"/>
                  </a:lnTo>
                  <a:lnTo>
                    <a:pt x="393204" y="135064"/>
                  </a:lnTo>
                  <a:lnTo>
                    <a:pt x="393204" y="131076"/>
                  </a:lnTo>
                  <a:close/>
                </a:path>
                <a:path w="803275" h="1005840">
                  <a:moveTo>
                    <a:pt x="444055" y="632574"/>
                  </a:moveTo>
                  <a:lnTo>
                    <a:pt x="441998" y="628015"/>
                  </a:lnTo>
                  <a:lnTo>
                    <a:pt x="437159" y="631380"/>
                  </a:lnTo>
                  <a:lnTo>
                    <a:pt x="442671" y="636549"/>
                  </a:lnTo>
                  <a:lnTo>
                    <a:pt x="444055" y="632574"/>
                  </a:lnTo>
                  <a:close/>
                </a:path>
                <a:path w="803275" h="1005840">
                  <a:moveTo>
                    <a:pt x="446151" y="239966"/>
                  </a:moveTo>
                  <a:lnTo>
                    <a:pt x="445401" y="236067"/>
                  </a:lnTo>
                  <a:lnTo>
                    <a:pt x="439559" y="240563"/>
                  </a:lnTo>
                  <a:lnTo>
                    <a:pt x="443611" y="244157"/>
                  </a:lnTo>
                  <a:lnTo>
                    <a:pt x="446151" y="239966"/>
                  </a:lnTo>
                  <a:close/>
                </a:path>
                <a:path w="803275" h="1005840">
                  <a:moveTo>
                    <a:pt x="455472" y="272224"/>
                  </a:moveTo>
                  <a:lnTo>
                    <a:pt x="450748" y="274129"/>
                  </a:lnTo>
                  <a:lnTo>
                    <a:pt x="447827" y="278295"/>
                  </a:lnTo>
                  <a:lnTo>
                    <a:pt x="451954" y="275628"/>
                  </a:lnTo>
                  <a:lnTo>
                    <a:pt x="455472" y="272224"/>
                  </a:lnTo>
                  <a:close/>
                </a:path>
                <a:path w="803275" h="1005840">
                  <a:moveTo>
                    <a:pt x="459536" y="570636"/>
                  </a:moveTo>
                  <a:lnTo>
                    <a:pt x="456006" y="568718"/>
                  </a:lnTo>
                  <a:lnTo>
                    <a:pt x="450456" y="566051"/>
                  </a:lnTo>
                  <a:lnTo>
                    <a:pt x="445046" y="565467"/>
                  </a:lnTo>
                  <a:lnTo>
                    <a:pt x="441960" y="569836"/>
                  </a:lnTo>
                  <a:lnTo>
                    <a:pt x="447852" y="570306"/>
                  </a:lnTo>
                  <a:lnTo>
                    <a:pt x="452551" y="573532"/>
                  </a:lnTo>
                  <a:lnTo>
                    <a:pt x="456349" y="575119"/>
                  </a:lnTo>
                  <a:lnTo>
                    <a:pt x="459536" y="570636"/>
                  </a:lnTo>
                  <a:close/>
                </a:path>
                <a:path w="803275" h="1005840">
                  <a:moveTo>
                    <a:pt x="472325" y="572236"/>
                  </a:moveTo>
                  <a:lnTo>
                    <a:pt x="465137" y="570636"/>
                  </a:lnTo>
                  <a:lnTo>
                    <a:pt x="463537" y="575437"/>
                  </a:lnTo>
                  <a:lnTo>
                    <a:pt x="469138" y="575437"/>
                  </a:lnTo>
                  <a:lnTo>
                    <a:pt x="470725" y="581825"/>
                  </a:lnTo>
                  <a:lnTo>
                    <a:pt x="472325" y="576237"/>
                  </a:lnTo>
                  <a:lnTo>
                    <a:pt x="472325" y="572236"/>
                  </a:lnTo>
                  <a:close/>
                </a:path>
                <a:path w="803275" h="1005840">
                  <a:moveTo>
                    <a:pt x="478523" y="312928"/>
                  </a:moveTo>
                  <a:lnTo>
                    <a:pt x="473925" y="308495"/>
                  </a:lnTo>
                  <a:lnTo>
                    <a:pt x="471449" y="312026"/>
                  </a:lnTo>
                  <a:lnTo>
                    <a:pt x="466039" y="313994"/>
                  </a:lnTo>
                  <a:lnTo>
                    <a:pt x="462572" y="315798"/>
                  </a:lnTo>
                  <a:lnTo>
                    <a:pt x="465937" y="318884"/>
                  </a:lnTo>
                  <a:lnTo>
                    <a:pt x="469430" y="316699"/>
                  </a:lnTo>
                  <a:lnTo>
                    <a:pt x="475322" y="315188"/>
                  </a:lnTo>
                  <a:lnTo>
                    <a:pt x="478523" y="312928"/>
                  </a:lnTo>
                  <a:close/>
                </a:path>
                <a:path w="803275" h="1005840">
                  <a:moveTo>
                    <a:pt x="478726" y="679335"/>
                  </a:moveTo>
                  <a:lnTo>
                    <a:pt x="473925" y="676935"/>
                  </a:lnTo>
                  <a:lnTo>
                    <a:pt x="465137" y="677735"/>
                  </a:lnTo>
                  <a:lnTo>
                    <a:pt x="465137" y="683336"/>
                  </a:lnTo>
                  <a:lnTo>
                    <a:pt x="464337" y="685723"/>
                  </a:lnTo>
                  <a:lnTo>
                    <a:pt x="469138" y="685723"/>
                  </a:lnTo>
                  <a:lnTo>
                    <a:pt x="473125" y="686523"/>
                  </a:lnTo>
                  <a:lnTo>
                    <a:pt x="477926" y="686523"/>
                  </a:lnTo>
                  <a:lnTo>
                    <a:pt x="478726" y="679335"/>
                  </a:lnTo>
                  <a:close/>
                </a:path>
                <a:path w="803275" h="1005840">
                  <a:moveTo>
                    <a:pt x="480250" y="540867"/>
                  </a:moveTo>
                  <a:lnTo>
                    <a:pt x="475526" y="542671"/>
                  </a:lnTo>
                  <a:lnTo>
                    <a:pt x="472605" y="547166"/>
                  </a:lnTo>
                  <a:lnTo>
                    <a:pt x="476719" y="544461"/>
                  </a:lnTo>
                  <a:lnTo>
                    <a:pt x="480250" y="540867"/>
                  </a:lnTo>
                  <a:close/>
                </a:path>
                <a:path w="803275" h="1005840">
                  <a:moveTo>
                    <a:pt x="486410" y="121081"/>
                  </a:moveTo>
                  <a:lnTo>
                    <a:pt x="484352" y="116509"/>
                  </a:lnTo>
                  <a:lnTo>
                    <a:pt x="479526" y="119888"/>
                  </a:lnTo>
                  <a:lnTo>
                    <a:pt x="485025" y="125056"/>
                  </a:lnTo>
                  <a:lnTo>
                    <a:pt x="486410" y="121081"/>
                  </a:lnTo>
                  <a:close/>
                </a:path>
                <a:path w="803275" h="1005840">
                  <a:moveTo>
                    <a:pt x="497103" y="683336"/>
                  </a:moveTo>
                  <a:lnTo>
                    <a:pt x="495503" y="676935"/>
                  </a:lnTo>
                  <a:lnTo>
                    <a:pt x="487514" y="675335"/>
                  </a:lnTo>
                  <a:lnTo>
                    <a:pt x="487514" y="683336"/>
                  </a:lnTo>
                  <a:lnTo>
                    <a:pt x="489915" y="688924"/>
                  </a:lnTo>
                  <a:lnTo>
                    <a:pt x="495503" y="692124"/>
                  </a:lnTo>
                  <a:lnTo>
                    <a:pt x="497103" y="683336"/>
                  </a:lnTo>
                  <a:close/>
                </a:path>
                <a:path w="803275" h="1005840">
                  <a:moveTo>
                    <a:pt x="498703" y="522693"/>
                  </a:moveTo>
                  <a:lnTo>
                    <a:pt x="489026" y="522998"/>
                  </a:lnTo>
                  <a:lnTo>
                    <a:pt x="482422" y="517994"/>
                  </a:lnTo>
                  <a:lnTo>
                    <a:pt x="476567" y="513130"/>
                  </a:lnTo>
                  <a:lnTo>
                    <a:pt x="469138" y="513892"/>
                  </a:lnTo>
                  <a:lnTo>
                    <a:pt x="476326" y="519493"/>
                  </a:lnTo>
                  <a:lnTo>
                    <a:pt x="485114" y="523481"/>
                  </a:lnTo>
                  <a:lnTo>
                    <a:pt x="485914" y="532282"/>
                  </a:lnTo>
                  <a:lnTo>
                    <a:pt x="489115" y="526681"/>
                  </a:lnTo>
                  <a:lnTo>
                    <a:pt x="495503" y="527481"/>
                  </a:lnTo>
                  <a:lnTo>
                    <a:pt x="498703" y="522693"/>
                  </a:lnTo>
                  <a:close/>
                </a:path>
                <a:path w="803275" h="1005840">
                  <a:moveTo>
                    <a:pt x="500303" y="763257"/>
                  </a:moveTo>
                  <a:lnTo>
                    <a:pt x="497103" y="762457"/>
                  </a:lnTo>
                  <a:lnTo>
                    <a:pt x="494703" y="761657"/>
                  </a:lnTo>
                  <a:lnTo>
                    <a:pt x="491515" y="760857"/>
                  </a:lnTo>
                  <a:lnTo>
                    <a:pt x="490715" y="763257"/>
                  </a:lnTo>
                  <a:lnTo>
                    <a:pt x="489915" y="766445"/>
                  </a:lnTo>
                  <a:lnTo>
                    <a:pt x="489115" y="768845"/>
                  </a:lnTo>
                  <a:lnTo>
                    <a:pt x="492315" y="769645"/>
                  </a:lnTo>
                  <a:lnTo>
                    <a:pt x="494703" y="770445"/>
                  </a:lnTo>
                  <a:lnTo>
                    <a:pt x="497903" y="771245"/>
                  </a:lnTo>
                  <a:lnTo>
                    <a:pt x="498703" y="768845"/>
                  </a:lnTo>
                  <a:lnTo>
                    <a:pt x="499503" y="765644"/>
                  </a:lnTo>
                  <a:lnTo>
                    <a:pt x="500303" y="763257"/>
                  </a:lnTo>
                  <a:close/>
                </a:path>
                <a:path w="803275" h="1005840">
                  <a:moveTo>
                    <a:pt x="503961" y="720864"/>
                  </a:moveTo>
                  <a:lnTo>
                    <a:pt x="502805" y="718096"/>
                  </a:lnTo>
                  <a:lnTo>
                    <a:pt x="495198" y="719518"/>
                  </a:lnTo>
                  <a:lnTo>
                    <a:pt x="489915" y="726490"/>
                  </a:lnTo>
                  <a:lnTo>
                    <a:pt x="503961" y="720864"/>
                  </a:lnTo>
                  <a:close/>
                </a:path>
                <a:path w="803275" h="1005840">
                  <a:moveTo>
                    <a:pt x="522681" y="139065"/>
                  </a:moveTo>
                  <a:lnTo>
                    <a:pt x="515493" y="137464"/>
                  </a:lnTo>
                  <a:lnTo>
                    <a:pt x="513892" y="142265"/>
                  </a:lnTo>
                  <a:lnTo>
                    <a:pt x="518680" y="142265"/>
                  </a:lnTo>
                  <a:lnTo>
                    <a:pt x="520280" y="148653"/>
                  </a:lnTo>
                  <a:lnTo>
                    <a:pt x="522681" y="143065"/>
                  </a:lnTo>
                  <a:lnTo>
                    <a:pt x="522681" y="139065"/>
                  </a:lnTo>
                  <a:close/>
                </a:path>
                <a:path w="803275" h="1005840">
                  <a:moveTo>
                    <a:pt x="527481" y="636181"/>
                  </a:moveTo>
                  <a:lnTo>
                    <a:pt x="521881" y="632180"/>
                  </a:lnTo>
                  <a:lnTo>
                    <a:pt x="517880" y="631380"/>
                  </a:lnTo>
                  <a:lnTo>
                    <a:pt x="514692" y="637781"/>
                  </a:lnTo>
                  <a:lnTo>
                    <a:pt x="519480" y="640168"/>
                  </a:lnTo>
                  <a:lnTo>
                    <a:pt x="520280" y="635381"/>
                  </a:lnTo>
                  <a:lnTo>
                    <a:pt x="527481" y="636181"/>
                  </a:lnTo>
                  <a:close/>
                </a:path>
                <a:path w="803275" h="1005840">
                  <a:moveTo>
                    <a:pt x="527824" y="822223"/>
                  </a:moveTo>
                  <a:lnTo>
                    <a:pt x="524078" y="820191"/>
                  </a:lnTo>
                  <a:lnTo>
                    <a:pt x="518833" y="820877"/>
                  </a:lnTo>
                  <a:lnTo>
                    <a:pt x="521081" y="825588"/>
                  </a:lnTo>
                  <a:lnTo>
                    <a:pt x="527824" y="822223"/>
                  </a:lnTo>
                  <a:close/>
                </a:path>
                <a:path w="803275" h="1005840">
                  <a:moveTo>
                    <a:pt x="546658" y="4800"/>
                  </a:moveTo>
                  <a:lnTo>
                    <a:pt x="541858" y="4000"/>
                  </a:lnTo>
                  <a:lnTo>
                    <a:pt x="541058" y="800"/>
                  </a:lnTo>
                  <a:lnTo>
                    <a:pt x="537870" y="0"/>
                  </a:lnTo>
                  <a:lnTo>
                    <a:pt x="533400" y="4457"/>
                  </a:lnTo>
                  <a:lnTo>
                    <a:pt x="536270" y="8089"/>
                  </a:lnTo>
                  <a:lnTo>
                    <a:pt x="542137" y="8877"/>
                  </a:lnTo>
                  <a:lnTo>
                    <a:pt x="546658" y="4800"/>
                  </a:lnTo>
                  <a:close/>
                </a:path>
                <a:path w="803275" h="1005840">
                  <a:moveTo>
                    <a:pt x="549554" y="810806"/>
                  </a:moveTo>
                  <a:lnTo>
                    <a:pt x="547420" y="802208"/>
                  </a:lnTo>
                  <a:lnTo>
                    <a:pt x="545058" y="798423"/>
                  </a:lnTo>
                  <a:lnTo>
                    <a:pt x="539457" y="800811"/>
                  </a:lnTo>
                  <a:lnTo>
                    <a:pt x="544258" y="810399"/>
                  </a:lnTo>
                  <a:lnTo>
                    <a:pt x="545058" y="811199"/>
                  </a:lnTo>
                  <a:lnTo>
                    <a:pt x="549440" y="816394"/>
                  </a:lnTo>
                  <a:lnTo>
                    <a:pt x="549554" y="810806"/>
                  </a:lnTo>
                  <a:close/>
                </a:path>
                <a:path w="803275" h="1005840">
                  <a:moveTo>
                    <a:pt x="559447" y="937475"/>
                  </a:moveTo>
                  <a:lnTo>
                    <a:pt x="553847" y="934288"/>
                  </a:lnTo>
                  <a:lnTo>
                    <a:pt x="549859" y="933488"/>
                  </a:lnTo>
                  <a:lnTo>
                    <a:pt x="546658" y="939876"/>
                  </a:lnTo>
                  <a:lnTo>
                    <a:pt x="551446" y="942276"/>
                  </a:lnTo>
                  <a:lnTo>
                    <a:pt x="552246" y="937475"/>
                  </a:lnTo>
                  <a:lnTo>
                    <a:pt x="559447" y="937475"/>
                  </a:lnTo>
                  <a:close/>
                </a:path>
                <a:path w="803275" h="1005840">
                  <a:moveTo>
                    <a:pt x="566635" y="522693"/>
                  </a:moveTo>
                  <a:lnTo>
                    <a:pt x="561047" y="518693"/>
                  </a:lnTo>
                  <a:lnTo>
                    <a:pt x="557047" y="517893"/>
                  </a:lnTo>
                  <a:lnTo>
                    <a:pt x="553847" y="524281"/>
                  </a:lnTo>
                  <a:lnTo>
                    <a:pt x="558647" y="526681"/>
                  </a:lnTo>
                  <a:lnTo>
                    <a:pt x="559447" y="521893"/>
                  </a:lnTo>
                  <a:lnTo>
                    <a:pt x="566635" y="522693"/>
                  </a:lnTo>
                  <a:close/>
                </a:path>
                <a:path w="803275" h="1005840">
                  <a:moveTo>
                    <a:pt x="572363" y="337312"/>
                  </a:moveTo>
                  <a:lnTo>
                    <a:pt x="569036" y="331673"/>
                  </a:lnTo>
                  <a:lnTo>
                    <a:pt x="562140" y="333933"/>
                  </a:lnTo>
                  <a:lnTo>
                    <a:pt x="553453" y="337769"/>
                  </a:lnTo>
                  <a:lnTo>
                    <a:pt x="548360" y="340550"/>
                  </a:lnTo>
                  <a:lnTo>
                    <a:pt x="552246" y="339661"/>
                  </a:lnTo>
                  <a:lnTo>
                    <a:pt x="558355" y="338975"/>
                  </a:lnTo>
                  <a:lnTo>
                    <a:pt x="566940" y="338963"/>
                  </a:lnTo>
                  <a:lnTo>
                    <a:pt x="572363" y="337312"/>
                  </a:lnTo>
                  <a:close/>
                </a:path>
                <a:path w="803275" h="1005840">
                  <a:moveTo>
                    <a:pt x="582625" y="668947"/>
                  </a:moveTo>
                  <a:lnTo>
                    <a:pt x="577024" y="668147"/>
                  </a:lnTo>
                  <a:lnTo>
                    <a:pt x="573024" y="660958"/>
                  </a:lnTo>
                  <a:lnTo>
                    <a:pt x="569036" y="668147"/>
                  </a:lnTo>
                  <a:lnTo>
                    <a:pt x="573824" y="668947"/>
                  </a:lnTo>
                  <a:lnTo>
                    <a:pt x="578624" y="676135"/>
                  </a:lnTo>
                  <a:lnTo>
                    <a:pt x="582625" y="668947"/>
                  </a:lnTo>
                  <a:close/>
                </a:path>
                <a:path w="803275" h="1005840">
                  <a:moveTo>
                    <a:pt x="589013" y="887933"/>
                  </a:moveTo>
                  <a:lnTo>
                    <a:pt x="582726" y="883767"/>
                  </a:lnTo>
                  <a:lnTo>
                    <a:pt x="575830" y="881037"/>
                  </a:lnTo>
                  <a:lnTo>
                    <a:pt x="571931" y="881748"/>
                  </a:lnTo>
                  <a:lnTo>
                    <a:pt x="574624" y="887933"/>
                  </a:lnTo>
                  <a:lnTo>
                    <a:pt x="575424" y="885532"/>
                  </a:lnTo>
                  <a:lnTo>
                    <a:pt x="577024" y="883932"/>
                  </a:lnTo>
                  <a:lnTo>
                    <a:pt x="580224" y="885532"/>
                  </a:lnTo>
                  <a:lnTo>
                    <a:pt x="579424" y="890333"/>
                  </a:lnTo>
                  <a:lnTo>
                    <a:pt x="575424" y="896721"/>
                  </a:lnTo>
                  <a:lnTo>
                    <a:pt x="581025" y="898321"/>
                  </a:lnTo>
                  <a:lnTo>
                    <a:pt x="581825" y="895921"/>
                  </a:lnTo>
                  <a:lnTo>
                    <a:pt x="583425" y="894321"/>
                  </a:lnTo>
                  <a:lnTo>
                    <a:pt x="586613" y="895921"/>
                  </a:lnTo>
                  <a:lnTo>
                    <a:pt x="587413" y="893521"/>
                  </a:lnTo>
                  <a:lnTo>
                    <a:pt x="588213" y="890333"/>
                  </a:lnTo>
                  <a:lnTo>
                    <a:pt x="589013" y="887933"/>
                  </a:lnTo>
                  <a:close/>
                </a:path>
                <a:path w="803275" h="1005840">
                  <a:moveTo>
                    <a:pt x="590080" y="449313"/>
                  </a:moveTo>
                  <a:lnTo>
                    <a:pt x="585012" y="451561"/>
                  </a:lnTo>
                  <a:lnTo>
                    <a:pt x="582206" y="455599"/>
                  </a:lnTo>
                  <a:lnTo>
                    <a:pt x="586511" y="452755"/>
                  </a:lnTo>
                  <a:lnTo>
                    <a:pt x="590080" y="449313"/>
                  </a:lnTo>
                  <a:close/>
                </a:path>
                <a:path w="803275" h="1005840">
                  <a:moveTo>
                    <a:pt x="599401" y="907910"/>
                  </a:moveTo>
                  <a:lnTo>
                    <a:pt x="593013" y="902322"/>
                  </a:lnTo>
                  <a:lnTo>
                    <a:pt x="590613" y="907110"/>
                  </a:lnTo>
                  <a:lnTo>
                    <a:pt x="582625" y="909510"/>
                  </a:lnTo>
                  <a:lnTo>
                    <a:pt x="589013" y="914298"/>
                  </a:lnTo>
                  <a:lnTo>
                    <a:pt x="591413" y="909510"/>
                  </a:lnTo>
                  <a:lnTo>
                    <a:pt x="599401" y="907910"/>
                  </a:lnTo>
                  <a:close/>
                </a:path>
                <a:path w="803275" h="1005840">
                  <a:moveTo>
                    <a:pt x="612990" y="617791"/>
                  </a:moveTo>
                  <a:lnTo>
                    <a:pt x="607390" y="617791"/>
                  </a:lnTo>
                  <a:lnTo>
                    <a:pt x="600202" y="616191"/>
                  </a:lnTo>
                  <a:lnTo>
                    <a:pt x="599401" y="620991"/>
                  </a:lnTo>
                  <a:lnTo>
                    <a:pt x="604202" y="620191"/>
                  </a:lnTo>
                  <a:lnTo>
                    <a:pt x="612190" y="622592"/>
                  </a:lnTo>
                  <a:lnTo>
                    <a:pt x="612990" y="617791"/>
                  </a:lnTo>
                  <a:close/>
                </a:path>
                <a:path w="803275" h="1005840">
                  <a:moveTo>
                    <a:pt x="620179" y="899121"/>
                  </a:moveTo>
                  <a:lnTo>
                    <a:pt x="613791" y="895921"/>
                  </a:lnTo>
                  <a:lnTo>
                    <a:pt x="609790" y="895121"/>
                  </a:lnTo>
                  <a:lnTo>
                    <a:pt x="606602" y="901522"/>
                  </a:lnTo>
                  <a:lnTo>
                    <a:pt x="611390" y="903909"/>
                  </a:lnTo>
                  <a:lnTo>
                    <a:pt x="612990" y="899121"/>
                  </a:lnTo>
                  <a:lnTo>
                    <a:pt x="620179" y="899121"/>
                  </a:lnTo>
                  <a:close/>
                </a:path>
                <a:path w="803275" h="1005840">
                  <a:moveTo>
                    <a:pt x="627989" y="609815"/>
                  </a:moveTo>
                  <a:lnTo>
                    <a:pt x="624979" y="605802"/>
                  </a:lnTo>
                  <a:lnTo>
                    <a:pt x="624509" y="600938"/>
                  </a:lnTo>
                  <a:lnTo>
                    <a:pt x="617588" y="599211"/>
                  </a:lnTo>
                  <a:lnTo>
                    <a:pt x="612165" y="600189"/>
                  </a:lnTo>
                  <a:lnTo>
                    <a:pt x="616191" y="603415"/>
                  </a:lnTo>
                  <a:lnTo>
                    <a:pt x="621715" y="606145"/>
                  </a:lnTo>
                  <a:lnTo>
                    <a:pt x="626275" y="609104"/>
                  </a:lnTo>
                  <a:lnTo>
                    <a:pt x="627989" y="609815"/>
                  </a:lnTo>
                  <a:close/>
                </a:path>
                <a:path w="803275" h="1005840">
                  <a:moveTo>
                    <a:pt x="640168" y="611403"/>
                  </a:moveTo>
                  <a:lnTo>
                    <a:pt x="634568" y="611403"/>
                  </a:lnTo>
                  <a:lnTo>
                    <a:pt x="627380" y="609803"/>
                  </a:lnTo>
                  <a:lnTo>
                    <a:pt x="626579" y="614603"/>
                  </a:lnTo>
                  <a:lnTo>
                    <a:pt x="632167" y="613803"/>
                  </a:lnTo>
                  <a:lnTo>
                    <a:pt x="639368" y="615391"/>
                  </a:lnTo>
                  <a:lnTo>
                    <a:pt x="640168" y="611403"/>
                  </a:lnTo>
                  <a:close/>
                </a:path>
                <a:path w="803275" h="1005840">
                  <a:moveTo>
                    <a:pt x="640524" y="481317"/>
                  </a:moveTo>
                  <a:lnTo>
                    <a:pt x="636473" y="476237"/>
                  </a:lnTo>
                  <a:lnTo>
                    <a:pt x="631063" y="474599"/>
                  </a:lnTo>
                  <a:lnTo>
                    <a:pt x="627380" y="478726"/>
                  </a:lnTo>
                  <a:lnTo>
                    <a:pt x="633768" y="480326"/>
                  </a:lnTo>
                  <a:lnTo>
                    <a:pt x="634568" y="485927"/>
                  </a:lnTo>
                  <a:lnTo>
                    <a:pt x="640168" y="487527"/>
                  </a:lnTo>
                  <a:lnTo>
                    <a:pt x="640524" y="481317"/>
                  </a:lnTo>
                  <a:close/>
                </a:path>
                <a:path w="803275" h="1005840">
                  <a:moveTo>
                    <a:pt x="648081" y="391299"/>
                  </a:moveTo>
                  <a:lnTo>
                    <a:pt x="643356" y="393217"/>
                  </a:lnTo>
                  <a:lnTo>
                    <a:pt x="640435" y="397370"/>
                  </a:lnTo>
                  <a:lnTo>
                    <a:pt x="644563" y="394716"/>
                  </a:lnTo>
                  <a:lnTo>
                    <a:pt x="648081" y="391299"/>
                  </a:lnTo>
                  <a:close/>
                </a:path>
                <a:path w="803275" h="1005840">
                  <a:moveTo>
                    <a:pt x="648652" y="46850"/>
                  </a:moveTo>
                  <a:lnTo>
                    <a:pt x="647941" y="42773"/>
                  </a:lnTo>
                  <a:lnTo>
                    <a:pt x="641756" y="47155"/>
                  </a:lnTo>
                  <a:lnTo>
                    <a:pt x="645922" y="51092"/>
                  </a:lnTo>
                  <a:lnTo>
                    <a:pt x="648652" y="46850"/>
                  </a:lnTo>
                  <a:close/>
                </a:path>
                <a:path w="803275" h="1005840">
                  <a:moveTo>
                    <a:pt x="649795" y="613498"/>
                  </a:moveTo>
                  <a:lnTo>
                    <a:pt x="645858" y="610196"/>
                  </a:lnTo>
                  <a:lnTo>
                    <a:pt x="641477" y="609904"/>
                  </a:lnTo>
                  <a:lnTo>
                    <a:pt x="644956" y="616191"/>
                  </a:lnTo>
                  <a:lnTo>
                    <a:pt x="649795" y="613498"/>
                  </a:lnTo>
                  <a:close/>
                </a:path>
                <a:path w="803275" h="1005840">
                  <a:moveTo>
                    <a:pt x="656653" y="481228"/>
                  </a:moveTo>
                  <a:lnTo>
                    <a:pt x="654583" y="476846"/>
                  </a:lnTo>
                  <a:lnTo>
                    <a:pt x="649757" y="480326"/>
                  </a:lnTo>
                  <a:lnTo>
                    <a:pt x="655256" y="485165"/>
                  </a:lnTo>
                  <a:lnTo>
                    <a:pt x="656653" y="481228"/>
                  </a:lnTo>
                  <a:close/>
                </a:path>
                <a:path w="803275" h="1005840">
                  <a:moveTo>
                    <a:pt x="663600" y="120484"/>
                  </a:moveTo>
                  <a:lnTo>
                    <a:pt x="658545" y="122275"/>
                  </a:lnTo>
                  <a:lnTo>
                    <a:pt x="655739" y="126771"/>
                  </a:lnTo>
                  <a:lnTo>
                    <a:pt x="660044" y="124079"/>
                  </a:lnTo>
                  <a:lnTo>
                    <a:pt x="663600" y="120484"/>
                  </a:lnTo>
                  <a:close/>
                </a:path>
                <a:path w="803275" h="1005840">
                  <a:moveTo>
                    <a:pt x="664083" y="357543"/>
                  </a:moveTo>
                  <a:lnTo>
                    <a:pt x="662241" y="353148"/>
                  </a:lnTo>
                  <a:lnTo>
                    <a:pt x="659358" y="349224"/>
                  </a:lnTo>
                  <a:lnTo>
                    <a:pt x="660146" y="354050"/>
                  </a:lnTo>
                  <a:lnTo>
                    <a:pt x="664083" y="357543"/>
                  </a:lnTo>
                  <a:close/>
                </a:path>
                <a:path w="803275" h="1005840">
                  <a:moveTo>
                    <a:pt x="683018" y="668045"/>
                  </a:moveTo>
                  <a:lnTo>
                    <a:pt x="680961" y="663511"/>
                  </a:lnTo>
                  <a:lnTo>
                    <a:pt x="676122" y="666546"/>
                  </a:lnTo>
                  <a:lnTo>
                    <a:pt x="681634" y="671830"/>
                  </a:lnTo>
                  <a:lnTo>
                    <a:pt x="683018" y="668045"/>
                  </a:lnTo>
                  <a:close/>
                </a:path>
                <a:path w="803275" h="1005840">
                  <a:moveTo>
                    <a:pt x="686803" y="618083"/>
                  </a:moveTo>
                  <a:lnTo>
                    <a:pt x="684822" y="613702"/>
                  </a:lnTo>
                  <a:lnTo>
                    <a:pt x="682078" y="609765"/>
                  </a:lnTo>
                  <a:lnTo>
                    <a:pt x="683323" y="614603"/>
                  </a:lnTo>
                  <a:lnTo>
                    <a:pt x="686803" y="618083"/>
                  </a:lnTo>
                  <a:close/>
                </a:path>
                <a:path w="803275" h="1005840">
                  <a:moveTo>
                    <a:pt x="693635" y="138861"/>
                  </a:moveTo>
                  <a:lnTo>
                    <a:pt x="688911" y="140665"/>
                  </a:lnTo>
                  <a:lnTo>
                    <a:pt x="685990" y="145161"/>
                  </a:lnTo>
                  <a:lnTo>
                    <a:pt x="690118" y="142455"/>
                  </a:lnTo>
                  <a:lnTo>
                    <a:pt x="693635" y="138861"/>
                  </a:lnTo>
                  <a:close/>
                </a:path>
                <a:path w="803275" h="1005840">
                  <a:moveTo>
                    <a:pt x="705700" y="277329"/>
                  </a:moveTo>
                  <a:lnTo>
                    <a:pt x="701700" y="275729"/>
                  </a:lnTo>
                  <a:lnTo>
                    <a:pt x="700900" y="280530"/>
                  </a:lnTo>
                  <a:lnTo>
                    <a:pt x="696912" y="286118"/>
                  </a:lnTo>
                  <a:lnTo>
                    <a:pt x="701700" y="288518"/>
                  </a:lnTo>
                  <a:lnTo>
                    <a:pt x="702500" y="283718"/>
                  </a:lnTo>
                  <a:lnTo>
                    <a:pt x="705700" y="277329"/>
                  </a:lnTo>
                  <a:close/>
                </a:path>
                <a:path w="803275" h="1005840">
                  <a:moveTo>
                    <a:pt x="708101" y="187020"/>
                  </a:moveTo>
                  <a:lnTo>
                    <a:pt x="700900" y="184619"/>
                  </a:lnTo>
                  <a:lnTo>
                    <a:pt x="696112" y="187020"/>
                  </a:lnTo>
                  <a:lnTo>
                    <a:pt x="692912" y="191008"/>
                  </a:lnTo>
                  <a:lnTo>
                    <a:pt x="700100" y="193408"/>
                  </a:lnTo>
                  <a:lnTo>
                    <a:pt x="704900" y="191008"/>
                  </a:lnTo>
                  <a:lnTo>
                    <a:pt x="708101" y="187020"/>
                  </a:lnTo>
                  <a:close/>
                </a:path>
                <a:path w="803275" h="1005840">
                  <a:moveTo>
                    <a:pt x="719188" y="723988"/>
                  </a:moveTo>
                  <a:lnTo>
                    <a:pt x="717270" y="719455"/>
                  </a:lnTo>
                  <a:lnTo>
                    <a:pt x="712889" y="722490"/>
                  </a:lnTo>
                  <a:lnTo>
                    <a:pt x="717943" y="727773"/>
                  </a:lnTo>
                  <a:lnTo>
                    <a:pt x="719188" y="723988"/>
                  </a:lnTo>
                  <a:close/>
                </a:path>
                <a:path w="803275" h="1005840">
                  <a:moveTo>
                    <a:pt x="726173" y="748766"/>
                  </a:moveTo>
                  <a:lnTo>
                    <a:pt x="724115" y="744232"/>
                  </a:lnTo>
                  <a:lnTo>
                    <a:pt x="719289" y="747268"/>
                  </a:lnTo>
                  <a:lnTo>
                    <a:pt x="724789" y="752551"/>
                  </a:lnTo>
                  <a:lnTo>
                    <a:pt x="726173" y="748766"/>
                  </a:lnTo>
                  <a:close/>
                </a:path>
                <a:path w="803275" h="1005840">
                  <a:moveTo>
                    <a:pt x="729678" y="206997"/>
                  </a:moveTo>
                  <a:lnTo>
                    <a:pt x="725678" y="202158"/>
                  </a:lnTo>
                  <a:lnTo>
                    <a:pt x="722884" y="194703"/>
                  </a:lnTo>
                  <a:lnTo>
                    <a:pt x="722122" y="193776"/>
                  </a:lnTo>
                  <a:lnTo>
                    <a:pt x="725601" y="190360"/>
                  </a:lnTo>
                  <a:lnTo>
                    <a:pt x="721093" y="192519"/>
                  </a:lnTo>
                  <a:lnTo>
                    <a:pt x="718883" y="189801"/>
                  </a:lnTo>
                  <a:lnTo>
                    <a:pt x="711288" y="192608"/>
                  </a:lnTo>
                  <a:lnTo>
                    <a:pt x="717537" y="196100"/>
                  </a:lnTo>
                  <a:lnTo>
                    <a:pt x="721080" y="203098"/>
                  </a:lnTo>
                  <a:lnTo>
                    <a:pt x="724331" y="208457"/>
                  </a:lnTo>
                  <a:lnTo>
                    <a:pt x="729678" y="206997"/>
                  </a:lnTo>
                  <a:close/>
                </a:path>
                <a:path w="803275" h="1005840">
                  <a:moveTo>
                    <a:pt x="732078" y="518693"/>
                  </a:moveTo>
                  <a:lnTo>
                    <a:pt x="724877" y="517093"/>
                  </a:lnTo>
                  <a:lnTo>
                    <a:pt x="723277" y="521893"/>
                  </a:lnTo>
                  <a:lnTo>
                    <a:pt x="728078" y="521093"/>
                  </a:lnTo>
                  <a:lnTo>
                    <a:pt x="729678" y="528281"/>
                  </a:lnTo>
                  <a:lnTo>
                    <a:pt x="732078" y="522693"/>
                  </a:lnTo>
                  <a:lnTo>
                    <a:pt x="732078" y="518693"/>
                  </a:lnTo>
                  <a:close/>
                </a:path>
                <a:path w="803275" h="1005840">
                  <a:moveTo>
                    <a:pt x="733920" y="693064"/>
                  </a:moveTo>
                  <a:lnTo>
                    <a:pt x="728078" y="690524"/>
                  </a:lnTo>
                  <a:lnTo>
                    <a:pt x="728078" y="694524"/>
                  </a:lnTo>
                  <a:lnTo>
                    <a:pt x="721334" y="702322"/>
                  </a:lnTo>
                  <a:lnTo>
                    <a:pt x="727481" y="699414"/>
                  </a:lnTo>
                  <a:lnTo>
                    <a:pt x="733920" y="693064"/>
                  </a:lnTo>
                  <a:close/>
                </a:path>
                <a:path w="803275" h="1005840">
                  <a:moveTo>
                    <a:pt x="757351" y="631482"/>
                  </a:moveTo>
                  <a:lnTo>
                    <a:pt x="755281" y="627100"/>
                  </a:lnTo>
                  <a:lnTo>
                    <a:pt x="750455" y="630580"/>
                  </a:lnTo>
                  <a:lnTo>
                    <a:pt x="755967" y="635419"/>
                  </a:lnTo>
                  <a:lnTo>
                    <a:pt x="757351" y="631482"/>
                  </a:lnTo>
                  <a:close/>
                </a:path>
                <a:path w="803275" h="1005840">
                  <a:moveTo>
                    <a:pt x="759282" y="1002715"/>
                  </a:moveTo>
                  <a:lnTo>
                    <a:pt x="755345" y="999426"/>
                  </a:lnTo>
                  <a:lnTo>
                    <a:pt x="750963" y="999121"/>
                  </a:lnTo>
                  <a:lnTo>
                    <a:pt x="754456" y="1005420"/>
                  </a:lnTo>
                  <a:lnTo>
                    <a:pt x="759282" y="1002715"/>
                  </a:lnTo>
                  <a:close/>
                </a:path>
                <a:path w="803275" h="1005840">
                  <a:moveTo>
                    <a:pt x="760844" y="972642"/>
                  </a:moveTo>
                  <a:lnTo>
                    <a:pt x="753656" y="970254"/>
                  </a:lnTo>
                  <a:lnTo>
                    <a:pt x="748855" y="972642"/>
                  </a:lnTo>
                  <a:lnTo>
                    <a:pt x="745655" y="976642"/>
                  </a:lnTo>
                  <a:lnTo>
                    <a:pt x="752856" y="979043"/>
                  </a:lnTo>
                  <a:lnTo>
                    <a:pt x="757643" y="977442"/>
                  </a:lnTo>
                  <a:lnTo>
                    <a:pt x="760844" y="972642"/>
                  </a:lnTo>
                  <a:close/>
                </a:path>
                <a:path w="803275" h="1005840">
                  <a:moveTo>
                    <a:pt x="766927" y="695020"/>
                  </a:moveTo>
                  <a:lnTo>
                    <a:pt x="763143" y="691718"/>
                  </a:lnTo>
                  <a:lnTo>
                    <a:pt x="758609" y="691426"/>
                  </a:lnTo>
                  <a:lnTo>
                    <a:pt x="761644" y="697712"/>
                  </a:lnTo>
                  <a:lnTo>
                    <a:pt x="766927" y="695020"/>
                  </a:lnTo>
                  <a:close/>
                </a:path>
                <a:path w="803275" h="1005840">
                  <a:moveTo>
                    <a:pt x="776681" y="929132"/>
                  </a:moveTo>
                  <a:lnTo>
                    <a:pt x="774433" y="920699"/>
                  </a:lnTo>
                  <a:lnTo>
                    <a:pt x="768591" y="927100"/>
                  </a:lnTo>
                  <a:lnTo>
                    <a:pt x="772033" y="930592"/>
                  </a:lnTo>
                  <a:lnTo>
                    <a:pt x="776681" y="929132"/>
                  </a:lnTo>
                  <a:close/>
                </a:path>
                <a:path w="803275" h="1005840">
                  <a:moveTo>
                    <a:pt x="792010" y="620191"/>
                  </a:moveTo>
                  <a:lnTo>
                    <a:pt x="786422" y="620191"/>
                  </a:lnTo>
                  <a:lnTo>
                    <a:pt x="779221" y="618591"/>
                  </a:lnTo>
                  <a:lnTo>
                    <a:pt x="778421" y="623392"/>
                  </a:lnTo>
                  <a:lnTo>
                    <a:pt x="783221" y="623392"/>
                  </a:lnTo>
                  <a:lnTo>
                    <a:pt x="790409" y="624992"/>
                  </a:lnTo>
                  <a:lnTo>
                    <a:pt x="792010" y="620191"/>
                  </a:lnTo>
                  <a:close/>
                </a:path>
                <a:path w="803275" h="1005840">
                  <a:moveTo>
                    <a:pt x="792746" y="295998"/>
                  </a:moveTo>
                  <a:lnTo>
                    <a:pt x="790917" y="291617"/>
                  </a:lnTo>
                  <a:lnTo>
                    <a:pt x="788035" y="287680"/>
                  </a:lnTo>
                  <a:lnTo>
                    <a:pt x="788822" y="292519"/>
                  </a:lnTo>
                  <a:lnTo>
                    <a:pt x="792746" y="295998"/>
                  </a:lnTo>
                  <a:close/>
                </a:path>
                <a:path w="803275" h="1005840">
                  <a:moveTo>
                    <a:pt x="803046" y="209092"/>
                  </a:moveTo>
                  <a:lnTo>
                    <a:pt x="800811" y="208597"/>
                  </a:lnTo>
                  <a:lnTo>
                    <a:pt x="800011" y="213385"/>
                  </a:lnTo>
                  <a:lnTo>
                    <a:pt x="803046" y="213385"/>
                  </a:lnTo>
                  <a:lnTo>
                    <a:pt x="803046" y="20909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7316107" y="8003183"/>
              <a:ext cx="938530" cy="998219"/>
            </a:xfrm>
            <a:custGeom>
              <a:avLst/>
              <a:gdLst/>
              <a:ahLst/>
              <a:cxnLst/>
              <a:rect l="l" t="t" r="r" b="b"/>
              <a:pathLst>
                <a:path w="938530" h="998220">
                  <a:moveTo>
                    <a:pt x="8991" y="171030"/>
                  </a:moveTo>
                  <a:lnTo>
                    <a:pt x="4038" y="161925"/>
                  </a:lnTo>
                  <a:lnTo>
                    <a:pt x="0" y="163537"/>
                  </a:lnTo>
                  <a:lnTo>
                    <a:pt x="444" y="168897"/>
                  </a:lnTo>
                  <a:lnTo>
                    <a:pt x="8991" y="171030"/>
                  </a:lnTo>
                  <a:close/>
                </a:path>
                <a:path w="938530" h="998220">
                  <a:moveTo>
                    <a:pt x="68135" y="221386"/>
                  </a:moveTo>
                  <a:lnTo>
                    <a:pt x="59931" y="224078"/>
                  </a:lnTo>
                  <a:lnTo>
                    <a:pt x="61239" y="228574"/>
                  </a:lnTo>
                  <a:lnTo>
                    <a:pt x="66001" y="229476"/>
                  </a:lnTo>
                  <a:lnTo>
                    <a:pt x="68135" y="221386"/>
                  </a:lnTo>
                  <a:close/>
                </a:path>
                <a:path w="938530" h="998220">
                  <a:moveTo>
                    <a:pt x="105676" y="137693"/>
                  </a:moveTo>
                  <a:lnTo>
                    <a:pt x="97701" y="137464"/>
                  </a:lnTo>
                  <a:lnTo>
                    <a:pt x="98259" y="142633"/>
                  </a:lnTo>
                  <a:lnTo>
                    <a:pt x="103390" y="141058"/>
                  </a:lnTo>
                  <a:lnTo>
                    <a:pt x="105676" y="137693"/>
                  </a:lnTo>
                  <a:close/>
                </a:path>
                <a:path w="938530" h="998220">
                  <a:moveTo>
                    <a:pt x="132067" y="148653"/>
                  </a:moveTo>
                  <a:lnTo>
                    <a:pt x="129667" y="143852"/>
                  </a:lnTo>
                  <a:lnTo>
                    <a:pt x="124079" y="148653"/>
                  </a:lnTo>
                  <a:lnTo>
                    <a:pt x="123278" y="153441"/>
                  </a:lnTo>
                  <a:lnTo>
                    <a:pt x="126479" y="158242"/>
                  </a:lnTo>
                  <a:lnTo>
                    <a:pt x="132067" y="153441"/>
                  </a:lnTo>
                  <a:lnTo>
                    <a:pt x="132067" y="148653"/>
                  </a:lnTo>
                  <a:close/>
                </a:path>
                <a:path w="938530" h="998220">
                  <a:moveTo>
                    <a:pt x="169633" y="193408"/>
                  </a:moveTo>
                  <a:lnTo>
                    <a:pt x="166255" y="185877"/>
                  </a:lnTo>
                  <a:lnTo>
                    <a:pt x="161239" y="187109"/>
                  </a:lnTo>
                  <a:lnTo>
                    <a:pt x="160413" y="191503"/>
                  </a:lnTo>
                  <a:lnTo>
                    <a:pt x="169633" y="193408"/>
                  </a:lnTo>
                  <a:close/>
                </a:path>
                <a:path w="938530" h="998220">
                  <a:moveTo>
                    <a:pt x="175234" y="259372"/>
                  </a:moveTo>
                  <a:lnTo>
                    <a:pt x="168833" y="257340"/>
                  </a:lnTo>
                  <a:lnTo>
                    <a:pt x="167373" y="266115"/>
                  </a:lnTo>
                  <a:lnTo>
                    <a:pt x="172123" y="264541"/>
                  </a:lnTo>
                  <a:lnTo>
                    <a:pt x="175234" y="259372"/>
                  </a:lnTo>
                  <a:close/>
                </a:path>
                <a:path w="938530" h="998220">
                  <a:moveTo>
                    <a:pt x="264731" y="6388"/>
                  </a:moveTo>
                  <a:lnTo>
                    <a:pt x="259943" y="0"/>
                  </a:lnTo>
                  <a:lnTo>
                    <a:pt x="255143" y="3200"/>
                  </a:lnTo>
                  <a:lnTo>
                    <a:pt x="259143" y="6388"/>
                  </a:lnTo>
                  <a:lnTo>
                    <a:pt x="255143" y="11988"/>
                  </a:lnTo>
                  <a:lnTo>
                    <a:pt x="261543" y="8788"/>
                  </a:lnTo>
                  <a:lnTo>
                    <a:pt x="264731" y="6388"/>
                  </a:lnTo>
                  <a:close/>
                </a:path>
                <a:path w="938530" h="998220">
                  <a:moveTo>
                    <a:pt x="266331" y="279730"/>
                  </a:moveTo>
                  <a:lnTo>
                    <a:pt x="261543" y="273329"/>
                  </a:lnTo>
                  <a:lnTo>
                    <a:pt x="256743" y="276529"/>
                  </a:lnTo>
                  <a:lnTo>
                    <a:pt x="260743" y="278930"/>
                  </a:lnTo>
                  <a:lnTo>
                    <a:pt x="256743" y="284518"/>
                  </a:lnTo>
                  <a:lnTo>
                    <a:pt x="263144" y="282117"/>
                  </a:lnTo>
                  <a:lnTo>
                    <a:pt x="266331" y="279730"/>
                  </a:lnTo>
                  <a:close/>
                </a:path>
                <a:path w="938530" h="998220">
                  <a:moveTo>
                    <a:pt x="272732" y="73520"/>
                  </a:moveTo>
                  <a:lnTo>
                    <a:pt x="267931" y="67132"/>
                  </a:lnTo>
                  <a:lnTo>
                    <a:pt x="263144" y="70332"/>
                  </a:lnTo>
                  <a:lnTo>
                    <a:pt x="267131" y="73520"/>
                  </a:lnTo>
                  <a:lnTo>
                    <a:pt x="263931" y="79121"/>
                  </a:lnTo>
                  <a:lnTo>
                    <a:pt x="269532" y="75920"/>
                  </a:lnTo>
                  <a:lnTo>
                    <a:pt x="272732" y="73520"/>
                  </a:lnTo>
                  <a:close/>
                </a:path>
                <a:path w="938530" h="998220">
                  <a:moveTo>
                    <a:pt x="273532" y="55943"/>
                  </a:moveTo>
                  <a:lnTo>
                    <a:pt x="270332" y="51943"/>
                  </a:lnTo>
                  <a:lnTo>
                    <a:pt x="271932" y="43954"/>
                  </a:lnTo>
                  <a:lnTo>
                    <a:pt x="263931" y="47155"/>
                  </a:lnTo>
                  <a:lnTo>
                    <a:pt x="267131" y="51142"/>
                  </a:lnTo>
                  <a:lnTo>
                    <a:pt x="264731" y="58343"/>
                  </a:lnTo>
                  <a:lnTo>
                    <a:pt x="273532" y="55943"/>
                  </a:lnTo>
                  <a:close/>
                </a:path>
                <a:path w="938530" h="998220">
                  <a:moveTo>
                    <a:pt x="297510" y="491515"/>
                  </a:moveTo>
                  <a:lnTo>
                    <a:pt x="296062" y="487400"/>
                  </a:lnTo>
                  <a:lnTo>
                    <a:pt x="293801" y="481926"/>
                  </a:lnTo>
                  <a:lnTo>
                    <a:pt x="290195" y="478256"/>
                  </a:lnTo>
                  <a:lnTo>
                    <a:pt x="284721" y="479526"/>
                  </a:lnTo>
                  <a:lnTo>
                    <a:pt x="288734" y="483654"/>
                  </a:lnTo>
                  <a:lnTo>
                    <a:pt x="289915" y="489115"/>
                  </a:lnTo>
                  <a:lnTo>
                    <a:pt x="291680" y="492785"/>
                  </a:lnTo>
                  <a:lnTo>
                    <a:pt x="297510" y="491515"/>
                  </a:lnTo>
                  <a:close/>
                </a:path>
                <a:path w="938530" h="998220">
                  <a:moveTo>
                    <a:pt x="306298" y="500303"/>
                  </a:moveTo>
                  <a:lnTo>
                    <a:pt x="301498" y="493915"/>
                  </a:lnTo>
                  <a:lnTo>
                    <a:pt x="296710" y="497116"/>
                  </a:lnTo>
                  <a:lnTo>
                    <a:pt x="300697" y="500303"/>
                  </a:lnTo>
                  <a:lnTo>
                    <a:pt x="297510" y="505904"/>
                  </a:lnTo>
                  <a:lnTo>
                    <a:pt x="303098" y="502704"/>
                  </a:lnTo>
                  <a:lnTo>
                    <a:pt x="306298" y="500303"/>
                  </a:lnTo>
                  <a:close/>
                </a:path>
                <a:path w="938530" h="998220">
                  <a:moveTo>
                    <a:pt x="311492" y="331978"/>
                  </a:moveTo>
                  <a:lnTo>
                    <a:pt x="309791" y="328739"/>
                  </a:lnTo>
                  <a:lnTo>
                    <a:pt x="303898" y="332473"/>
                  </a:lnTo>
                  <a:lnTo>
                    <a:pt x="306298" y="332473"/>
                  </a:lnTo>
                  <a:lnTo>
                    <a:pt x="308698" y="333273"/>
                  </a:lnTo>
                  <a:lnTo>
                    <a:pt x="307898" y="336473"/>
                  </a:lnTo>
                  <a:lnTo>
                    <a:pt x="303098" y="337261"/>
                  </a:lnTo>
                  <a:lnTo>
                    <a:pt x="295109" y="334873"/>
                  </a:lnTo>
                  <a:lnTo>
                    <a:pt x="294309" y="340461"/>
                  </a:lnTo>
                  <a:lnTo>
                    <a:pt x="296710" y="340461"/>
                  </a:lnTo>
                  <a:lnTo>
                    <a:pt x="299097" y="341261"/>
                  </a:lnTo>
                  <a:lnTo>
                    <a:pt x="298297" y="344462"/>
                  </a:lnTo>
                  <a:lnTo>
                    <a:pt x="301498" y="345262"/>
                  </a:lnTo>
                  <a:lnTo>
                    <a:pt x="307098" y="345262"/>
                  </a:lnTo>
                  <a:lnTo>
                    <a:pt x="310197" y="338658"/>
                  </a:lnTo>
                  <a:lnTo>
                    <a:pt x="311492" y="331978"/>
                  </a:lnTo>
                  <a:close/>
                </a:path>
                <a:path w="938530" h="998220">
                  <a:moveTo>
                    <a:pt x="333844" y="482015"/>
                  </a:moveTo>
                  <a:lnTo>
                    <a:pt x="328676" y="480326"/>
                  </a:lnTo>
                  <a:lnTo>
                    <a:pt x="323507" y="481787"/>
                  </a:lnTo>
                  <a:lnTo>
                    <a:pt x="328676" y="482422"/>
                  </a:lnTo>
                  <a:lnTo>
                    <a:pt x="333844" y="482015"/>
                  </a:lnTo>
                  <a:close/>
                </a:path>
                <a:path w="938530" h="998220">
                  <a:moveTo>
                    <a:pt x="386359" y="34594"/>
                  </a:moveTo>
                  <a:lnTo>
                    <a:pt x="380619" y="34366"/>
                  </a:lnTo>
                  <a:lnTo>
                    <a:pt x="380733" y="41338"/>
                  </a:lnTo>
                  <a:lnTo>
                    <a:pt x="384517" y="39154"/>
                  </a:lnTo>
                  <a:lnTo>
                    <a:pt x="386359" y="34594"/>
                  </a:lnTo>
                  <a:close/>
                </a:path>
                <a:path w="938530" h="998220">
                  <a:moveTo>
                    <a:pt x="386943" y="846709"/>
                  </a:moveTo>
                  <a:lnTo>
                    <a:pt x="382219" y="839177"/>
                  </a:lnTo>
                  <a:lnTo>
                    <a:pt x="378396" y="846480"/>
                  </a:lnTo>
                  <a:lnTo>
                    <a:pt x="382816" y="849071"/>
                  </a:lnTo>
                  <a:lnTo>
                    <a:pt x="386943" y="846709"/>
                  </a:lnTo>
                  <a:close/>
                </a:path>
                <a:path w="938530" h="998220">
                  <a:moveTo>
                    <a:pt x="392607" y="284518"/>
                  </a:moveTo>
                  <a:lnTo>
                    <a:pt x="388620" y="280517"/>
                  </a:lnTo>
                  <a:lnTo>
                    <a:pt x="379818" y="286918"/>
                  </a:lnTo>
                  <a:lnTo>
                    <a:pt x="379018" y="287718"/>
                  </a:lnTo>
                  <a:lnTo>
                    <a:pt x="374738" y="292950"/>
                  </a:lnTo>
                  <a:lnTo>
                    <a:pt x="380720" y="291807"/>
                  </a:lnTo>
                  <a:lnTo>
                    <a:pt x="389255" y="287832"/>
                  </a:lnTo>
                  <a:lnTo>
                    <a:pt x="392607" y="284518"/>
                  </a:lnTo>
                  <a:close/>
                </a:path>
                <a:path w="938530" h="998220">
                  <a:moveTo>
                    <a:pt x="396938" y="289991"/>
                  </a:moveTo>
                  <a:lnTo>
                    <a:pt x="389407" y="289318"/>
                  </a:lnTo>
                  <a:lnTo>
                    <a:pt x="389521" y="294932"/>
                  </a:lnTo>
                  <a:lnTo>
                    <a:pt x="394512" y="293509"/>
                  </a:lnTo>
                  <a:lnTo>
                    <a:pt x="396938" y="289991"/>
                  </a:lnTo>
                  <a:close/>
                </a:path>
                <a:path w="938530" h="998220">
                  <a:moveTo>
                    <a:pt x="401662" y="829729"/>
                  </a:moveTo>
                  <a:lnTo>
                    <a:pt x="396608" y="831977"/>
                  </a:lnTo>
                  <a:lnTo>
                    <a:pt x="393801" y="836028"/>
                  </a:lnTo>
                  <a:lnTo>
                    <a:pt x="398106" y="833183"/>
                  </a:lnTo>
                  <a:lnTo>
                    <a:pt x="401662" y="829729"/>
                  </a:lnTo>
                  <a:close/>
                </a:path>
                <a:path w="938530" h="998220">
                  <a:moveTo>
                    <a:pt x="404495" y="993330"/>
                  </a:moveTo>
                  <a:lnTo>
                    <a:pt x="402590" y="988796"/>
                  </a:lnTo>
                  <a:lnTo>
                    <a:pt x="398208" y="991831"/>
                  </a:lnTo>
                  <a:lnTo>
                    <a:pt x="403263" y="997115"/>
                  </a:lnTo>
                  <a:lnTo>
                    <a:pt x="404495" y="993330"/>
                  </a:lnTo>
                  <a:close/>
                </a:path>
                <a:path w="938530" h="998220">
                  <a:moveTo>
                    <a:pt x="408495" y="816698"/>
                  </a:moveTo>
                  <a:lnTo>
                    <a:pt x="406577" y="812165"/>
                  </a:lnTo>
                  <a:lnTo>
                    <a:pt x="402196" y="815200"/>
                  </a:lnTo>
                  <a:lnTo>
                    <a:pt x="407263" y="820483"/>
                  </a:lnTo>
                  <a:lnTo>
                    <a:pt x="408495" y="816698"/>
                  </a:lnTo>
                  <a:close/>
                </a:path>
                <a:path w="938530" h="998220">
                  <a:moveTo>
                    <a:pt x="445363" y="834377"/>
                  </a:moveTo>
                  <a:lnTo>
                    <a:pt x="435241" y="831126"/>
                  </a:lnTo>
                  <a:lnTo>
                    <a:pt x="433374" y="834682"/>
                  </a:lnTo>
                  <a:lnTo>
                    <a:pt x="437489" y="838085"/>
                  </a:lnTo>
                  <a:lnTo>
                    <a:pt x="445363" y="834377"/>
                  </a:lnTo>
                  <a:close/>
                </a:path>
                <a:path w="938530" h="998220">
                  <a:moveTo>
                    <a:pt x="455447" y="908405"/>
                  </a:moveTo>
                  <a:lnTo>
                    <a:pt x="454736" y="904328"/>
                  </a:lnTo>
                  <a:lnTo>
                    <a:pt x="448551" y="908710"/>
                  </a:lnTo>
                  <a:lnTo>
                    <a:pt x="452716" y="912647"/>
                  </a:lnTo>
                  <a:lnTo>
                    <a:pt x="455447" y="908405"/>
                  </a:lnTo>
                  <a:close/>
                </a:path>
                <a:path w="938530" h="998220">
                  <a:moveTo>
                    <a:pt x="456552" y="40754"/>
                  </a:moveTo>
                  <a:lnTo>
                    <a:pt x="454152" y="39154"/>
                  </a:lnTo>
                  <a:lnTo>
                    <a:pt x="452551" y="36766"/>
                  </a:lnTo>
                  <a:lnTo>
                    <a:pt x="450151" y="35166"/>
                  </a:lnTo>
                  <a:lnTo>
                    <a:pt x="446151" y="39154"/>
                  </a:lnTo>
                  <a:lnTo>
                    <a:pt x="443763" y="40754"/>
                  </a:lnTo>
                  <a:lnTo>
                    <a:pt x="446151" y="42354"/>
                  </a:lnTo>
                  <a:lnTo>
                    <a:pt x="447751" y="44754"/>
                  </a:lnTo>
                  <a:lnTo>
                    <a:pt x="450151" y="46355"/>
                  </a:lnTo>
                  <a:lnTo>
                    <a:pt x="452551" y="44754"/>
                  </a:lnTo>
                  <a:lnTo>
                    <a:pt x="454152" y="42354"/>
                  </a:lnTo>
                  <a:lnTo>
                    <a:pt x="456552" y="40754"/>
                  </a:lnTo>
                  <a:close/>
                </a:path>
                <a:path w="938530" h="998220">
                  <a:moveTo>
                    <a:pt x="467131" y="227774"/>
                  </a:moveTo>
                  <a:lnTo>
                    <a:pt x="464058" y="221335"/>
                  </a:lnTo>
                  <a:lnTo>
                    <a:pt x="455752" y="218186"/>
                  </a:lnTo>
                  <a:lnTo>
                    <a:pt x="464515" y="229425"/>
                  </a:lnTo>
                  <a:lnTo>
                    <a:pt x="467131" y="227774"/>
                  </a:lnTo>
                  <a:close/>
                </a:path>
                <a:path w="938530" h="998220">
                  <a:moveTo>
                    <a:pt x="475729" y="906310"/>
                  </a:moveTo>
                  <a:lnTo>
                    <a:pt x="470128" y="906310"/>
                  </a:lnTo>
                  <a:lnTo>
                    <a:pt x="462940" y="904709"/>
                  </a:lnTo>
                  <a:lnTo>
                    <a:pt x="462140" y="909510"/>
                  </a:lnTo>
                  <a:lnTo>
                    <a:pt x="467741" y="909510"/>
                  </a:lnTo>
                  <a:lnTo>
                    <a:pt x="474929" y="911110"/>
                  </a:lnTo>
                  <a:lnTo>
                    <a:pt x="475729" y="906310"/>
                  </a:lnTo>
                  <a:close/>
                </a:path>
                <a:path w="938530" h="998220">
                  <a:moveTo>
                    <a:pt x="482498" y="481215"/>
                  </a:moveTo>
                  <a:lnTo>
                    <a:pt x="477329" y="479526"/>
                  </a:lnTo>
                  <a:lnTo>
                    <a:pt x="472160" y="480987"/>
                  </a:lnTo>
                  <a:lnTo>
                    <a:pt x="477329" y="481622"/>
                  </a:lnTo>
                  <a:lnTo>
                    <a:pt x="482498" y="481215"/>
                  </a:lnTo>
                  <a:close/>
                </a:path>
                <a:path w="938530" h="998220">
                  <a:moveTo>
                    <a:pt x="497801" y="529780"/>
                  </a:moveTo>
                  <a:lnTo>
                    <a:pt x="495096" y="525322"/>
                  </a:lnTo>
                  <a:lnTo>
                    <a:pt x="489318" y="525881"/>
                  </a:lnTo>
                  <a:lnTo>
                    <a:pt x="492506" y="531482"/>
                  </a:lnTo>
                  <a:lnTo>
                    <a:pt x="489318" y="536270"/>
                  </a:lnTo>
                  <a:lnTo>
                    <a:pt x="492506" y="540270"/>
                  </a:lnTo>
                  <a:lnTo>
                    <a:pt x="497065" y="535889"/>
                  </a:lnTo>
                  <a:lnTo>
                    <a:pt x="497801" y="529780"/>
                  </a:lnTo>
                  <a:close/>
                </a:path>
                <a:path w="938530" h="998220">
                  <a:moveTo>
                    <a:pt x="506895" y="847166"/>
                  </a:moveTo>
                  <a:lnTo>
                    <a:pt x="499706" y="845566"/>
                  </a:lnTo>
                  <a:lnTo>
                    <a:pt x="498106" y="850366"/>
                  </a:lnTo>
                  <a:lnTo>
                    <a:pt x="502894" y="850366"/>
                  </a:lnTo>
                  <a:lnTo>
                    <a:pt x="504494" y="856754"/>
                  </a:lnTo>
                  <a:lnTo>
                    <a:pt x="506895" y="851166"/>
                  </a:lnTo>
                  <a:lnTo>
                    <a:pt x="506895" y="847166"/>
                  </a:lnTo>
                  <a:close/>
                </a:path>
                <a:path w="938530" h="998220">
                  <a:moveTo>
                    <a:pt x="507492" y="881138"/>
                  </a:moveTo>
                  <a:lnTo>
                    <a:pt x="506615" y="877989"/>
                  </a:lnTo>
                  <a:lnTo>
                    <a:pt x="500507" y="875144"/>
                  </a:lnTo>
                  <a:lnTo>
                    <a:pt x="501307" y="881532"/>
                  </a:lnTo>
                  <a:lnTo>
                    <a:pt x="498106" y="890320"/>
                  </a:lnTo>
                  <a:lnTo>
                    <a:pt x="503694" y="891921"/>
                  </a:lnTo>
                  <a:lnTo>
                    <a:pt x="505675" y="885482"/>
                  </a:lnTo>
                  <a:lnTo>
                    <a:pt x="507492" y="881138"/>
                  </a:lnTo>
                  <a:close/>
                </a:path>
                <a:path w="938530" h="998220">
                  <a:moveTo>
                    <a:pt x="510235" y="541286"/>
                  </a:moveTo>
                  <a:lnTo>
                    <a:pt x="504494" y="541070"/>
                  </a:lnTo>
                  <a:lnTo>
                    <a:pt x="504609" y="548030"/>
                  </a:lnTo>
                  <a:lnTo>
                    <a:pt x="508393" y="545858"/>
                  </a:lnTo>
                  <a:lnTo>
                    <a:pt x="510235" y="541286"/>
                  </a:lnTo>
                  <a:close/>
                </a:path>
                <a:path w="938530" h="998220">
                  <a:moveTo>
                    <a:pt x="511263" y="267017"/>
                  </a:moveTo>
                  <a:lnTo>
                    <a:pt x="506095" y="265341"/>
                  </a:lnTo>
                  <a:lnTo>
                    <a:pt x="500926" y="266801"/>
                  </a:lnTo>
                  <a:lnTo>
                    <a:pt x="506095" y="267436"/>
                  </a:lnTo>
                  <a:lnTo>
                    <a:pt x="511263" y="267017"/>
                  </a:lnTo>
                  <a:close/>
                </a:path>
                <a:path w="938530" h="998220">
                  <a:moveTo>
                    <a:pt x="530415" y="234048"/>
                  </a:moveTo>
                  <a:lnTo>
                    <a:pt x="522884" y="233375"/>
                  </a:lnTo>
                  <a:lnTo>
                    <a:pt x="522998" y="238988"/>
                  </a:lnTo>
                  <a:lnTo>
                    <a:pt x="527977" y="237566"/>
                  </a:lnTo>
                  <a:lnTo>
                    <a:pt x="530415" y="234048"/>
                  </a:lnTo>
                  <a:close/>
                </a:path>
                <a:path w="938530" h="998220">
                  <a:moveTo>
                    <a:pt x="533171" y="846175"/>
                  </a:moveTo>
                  <a:lnTo>
                    <a:pt x="531304" y="841717"/>
                  </a:lnTo>
                  <a:lnTo>
                    <a:pt x="526072" y="839978"/>
                  </a:lnTo>
                  <a:lnTo>
                    <a:pt x="520484" y="847966"/>
                  </a:lnTo>
                  <a:lnTo>
                    <a:pt x="530072" y="843965"/>
                  </a:lnTo>
                  <a:lnTo>
                    <a:pt x="532485" y="848512"/>
                  </a:lnTo>
                  <a:lnTo>
                    <a:pt x="533171" y="846175"/>
                  </a:lnTo>
                  <a:close/>
                </a:path>
                <a:path w="938530" h="998220">
                  <a:moveTo>
                    <a:pt x="538060" y="620191"/>
                  </a:moveTo>
                  <a:lnTo>
                    <a:pt x="533273" y="613791"/>
                  </a:lnTo>
                  <a:lnTo>
                    <a:pt x="528472" y="616991"/>
                  </a:lnTo>
                  <a:lnTo>
                    <a:pt x="532472" y="620191"/>
                  </a:lnTo>
                  <a:lnTo>
                    <a:pt x="528472" y="625779"/>
                  </a:lnTo>
                  <a:lnTo>
                    <a:pt x="534873" y="622592"/>
                  </a:lnTo>
                  <a:lnTo>
                    <a:pt x="538060" y="620191"/>
                  </a:lnTo>
                  <a:close/>
                </a:path>
                <a:path w="938530" h="998220">
                  <a:moveTo>
                    <a:pt x="568007" y="474014"/>
                  </a:moveTo>
                  <a:lnTo>
                    <a:pt x="562838" y="472338"/>
                  </a:lnTo>
                  <a:lnTo>
                    <a:pt x="557669" y="473798"/>
                  </a:lnTo>
                  <a:lnTo>
                    <a:pt x="562838" y="474433"/>
                  </a:lnTo>
                  <a:lnTo>
                    <a:pt x="568007" y="474014"/>
                  </a:lnTo>
                  <a:close/>
                </a:path>
                <a:path w="938530" h="998220">
                  <a:moveTo>
                    <a:pt x="569239" y="123875"/>
                  </a:moveTo>
                  <a:lnTo>
                    <a:pt x="564438" y="117487"/>
                  </a:lnTo>
                  <a:lnTo>
                    <a:pt x="559638" y="120675"/>
                  </a:lnTo>
                  <a:lnTo>
                    <a:pt x="562838" y="123875"/>
                  </a:lnTo>
                  <a:lnTo>
                    <a:pt x="559638" y="129476"/>
                  </a:lnTo>
                  <a:lnTo>
                    <a:pt x="566039" y="126276"/>
                  </a:lnTo>
                  <a:lnTo>
                    <a:pt x="569239" y="123875"/>
                  </a:lnTo>
                  <a:close/>
                </a:path>
                <a:path w="938530" h="998220">
                  <a:moveTo>
                    <a:pt x="583615" y="839177"/>
                  </a:moveTo>
                  <a:lnTo>
                    <a:pt x="573620" y="835583"/>
                  </a:lnTo>
                  <a:lnTo>
                    <a:pt x="571931" y="839177"/>
                  </a:lnTo>
                  <a:lnTo>
                    <a:pt x="576084" y="842772"/>
                  </a:lnTo>
                  <a:lnTo>
                    <a:pt x="583615" y="839177"/>
                  </a:lnTo>
                  <a:close/>
                </a:path>
                <a:path w="938530" h="998220">
                  <a:moveTo>
                    <a:pt x="619480" y="302196"/>
                  </a:moveTo>
                  <a:lnTo>
                    <a:pt x="617245" y="297624"/>
                  </a:lnTo>
                  <a:lnTo>
                    <a:pt x="614794" y="302107"/>
                  </a:lnTo>
                  <a:lnTo>
                    <a:pt x="613537" y="307733"/>
                  </a:lnTo>
                  <a:lnTo>
                    <a:pt x="611390" y="312394"/>
                  </a:lnTo>
                  <a:lnTo>
                    <a:pt x="610743" y="313905"/>
                  </a:lnTo>
                  <a:lnTo>
                    <a:pt x="613994" y="310095"/>
                  </a:lnTo>
                  <a:lnTo>
                    <a:pt x="619175" y="308737"/>
                  </a:lnTo>
                  <a:lnTo>
                    <a:pt x="619480" y="302196"/>
                  </a:lnTo>
                  <a:close/>
                </a:path>
                <a:path w="938530" h="998220">
                  <a:moveTo>
                    <a:pt x="642899" y="749427"/>
                  </a:moveTo>
                  <a:lnTo>
                    <a:pt x="637171" y="748868"/>
                  </a:lnTo>
                  <a:lnTo>
                    <a:pt x="637286" y="755942"/>
                  </a:lnTo>
                  <a:lnTo>
                    <a:pt x="641057" y="753960"/>
                  </a:lnTo>
                  <a:lnTo>
                    <a:pt x="642899" y="749427"/>
                  </a:lnTo>
                  <a:close/>
                </a:path>
                <a:path w="938530" h="998220">
                  <a:moveTo>
                    <a:pt x="646099" y="169189"/>
                  </a:moveTo>
                  <a:lnTo>
                    <a:pt x="640359" y="168630"/>
                  </a:lnTo>
                  <a:lnTo>
                    <a:pt x="640473" y="175717"/>
                  </a:lnTo>
                  <a:lnTo>
                    <a:pt x="644258" y="173723"/>
                  </a:lnTo>
                  <a:lnTo>
                    <a:pt x="646099" y="169189"/>
                  </a:lnTo>
                  <a:close/>
                </a:path>
                <a:path w="938530" h="998220">
                  <a:moveTo>
                    <a:pt x="658749" y="209397"/>
                  </a:moveTo>
                  <a:lnTo>
                    <a:pt x="653948" y="202996"/>
                  </a:lnTo>
                  <a:lnTo>
                    <a:pt x="649160" y="206197"/>
                  </a:lnTo>
                  <a:lnTo>
                    <a:pt x="653148" y="209397"/>
                  </a:lnTo>
                  <a:lnTo>
                    <a:pt x="649960" y="214985"/>
                  </a:lnTo>
                  <a:lnTo>
                    <a:pt x="655548" y="211785"/>
                  </a:lnTo>
                  <a:lnTo>
                    <a:pt x="658749" y="209397"/>
                  </a:lnTo>
                  <a:close/>
                </a:path>
                <a:path w="938530" h="998220">
                  <a:moveTo>
                    <a:pt x="678408" y="156997"/>
                  </a:moveTo>
                  <a:lnTo>
                    <a:pt x="675525" y="150253"/>
                  </a:lnTo>
                  <a:lnTo>
                    <a:pt x="671537" y="157441"/>
                  </a:lnTo>
                  <a:lnTo>
                    <a:pt x="668337" y="166230"/>
                  </a:lnTo>
                  <a:lnTo>
                    <a:pt x="660349" y="170230"/>
                  </a:lnTo>
                  <a:lnTo>
                    <a:pt x="666737" y="171030"/>
                  </a:lnTo>
                  <a:lnTo>
                    <a:pt x="667537" y="177419"/>
                  </a:lnTo>
                  <a:lnTo>
                    <a:pt x="673138" y="179019"/>
                  </a:lnTo>
                  <a:lnTo>
                    <a:pt x="670699" y="170484"/>
                  </a:lnTo>
                  <a:lnTo>
                    <a:pt x="674636" y="163436"/>
                  </a:lnTo>
                  <a:lnTo>
                    <a:pt x="678408" y="156997"/>
                  </a:lnTo>
                  <a:close/>
                </a:path>
                <a:path w="938530" h="998220">
                  <a:moveTo>
                    <a:pt x="681964" y="812088"/>
                  </a:moveTo>
                  <a:lnTo>
                    <a:pt x="677125" y="810399"/>
                  </a:lnTo>
                  <a:lnTo>
                    <a:pt x="671842" y="811860"/>
                  </a:lnTo>
                  <a:lnTo>
                    <a:pt x="676833" y="812507"/>
                  </a:lnTo>
                  <a:lnTo>
                    <a:pt x="681964" y="812088"/>
                  </a:lnTo>
                  <a:close/>
                </a:path>
                <a:path w="938530" h="998220">
                  <a:moveTo>
                    <a:pt x="702703" y="813600"/>
                  </a:moveTo>
                  <a:lnTo>
                    <a:pt x="698868" y="809625"/>
                  </a:lnTo>
                  <a:lnTo>
                    <a:pt x="700798" y="804608"/>
                  </a:lnTo>
                  <a:lnTo>
                    <a:pt x="701687" y="799884"/>
                  </a:lnTo>
                  <a:lnTo>
                    <a:pt x="694715" y="796823"/>
                  </a:lnTo>
                  <a:lnTo>
                    <a:pt x="687984" y="801128"/>
                  </a:lnTo>
                  <a:lnTo>
                    <a:pt x="690613" y="808507"/>
                  </a:lnTo>
                  <a:lnTo>
                    <a:pt x="697293" y="814235"/>
                  </a:lnTo>
                  <a:lnTo>
                    <a:pt x="702703" y="813600"/>
                  </a:lnTo>
                  <a:close/>
                </a:path>
                <a:path w="938530" h="998220">
                  <a:moveTo>
                    <a:pt x="715822" y="829005"/>
                  </a:moveTo>
                  <a:lnTo>
                    <a:pt x="708291" y="828789"/>
                  </a:lnTo>
                  <a:lnTo>
                    <a:pt x="708406" y="833958"/>
                  </a:lnTo>
                  <a:lnTo>
                    <a:pt x="713397" y="832383"/>
                  </a:lnTo>
                  <a:lnTo>
                    <a:pt x="715822" y="829005"/>
                  </a:lnTo>
                  <a:close/>
                </a:path>
                <a:path w="938530" h="998220">
                  <a:moveTo>
                    <a:pt x="737870" y="766445"/>
                  </a:moveTo>
                  <a:lnTo>
                    <a:pt x="734669" y="759256"/>
                  </a:lnTo>
                  <a:lnTo>
                    <a:pt x="730669" y="762457"/>
                  </a:lnTo>
                  <a:lnTo>
                    <a:pt x="721880" y="760056"/>
                  </a:lnTo>
                  <a:lnTo>
                    <a:pt x="725081" y="768045"/>
                  </a:lnTo>
                  <a:lnTo>
                    <a:pt x="729081" y="764844"/>
                  </a:lnTo>
                  <a:lnTo>
                    <a:pt x="737870" y="766445"/>
                  </a:lnTo>
                  <a:close/>
                </a:path>
                <a:path w="938530" h="998220">
                  <a:moveTo>
                    <a:pt x="750989" y="785850"/>
                  </a:moveTo>
                  <a:lnTo>
                    <a:pt x="743458" y="785634"/>
                  </a:lnTo>
                  <a:lnTo>
                    <a:pt x="743572" y="790803"/>
                  </a:lnTo>
                  <a:lnTo>
                    <a:pt x="748563" y="789228"/>
                  </a:lnTo>
                  <a:lnTo>
                    <a:pt x="750989" y="785850"/>
                  </a:lnTo>
                  <a:close/>
                </a:path>
                <a:path w="938530" h="998220">
                  <a:moveTo>
                    <a:pt x="769416" y="505993"/>
                  </a:moveTo>
                  <a:lnTo>
                    <a:pt x="764247" y="504304"/>
                  </a:lnTo>
                  <a:lnTo>
                    <a:pt x="759066" y="505764"/>
                  </a:lnTo>
                  <a:lnTo>
                    <a:pt x="764247" y="506399"/>
                  </a:lnTo>
                  <a:lnTo>
                    <a:pt x="769416" y="505993"/>
                  </a:lnTo>
                  <a:close/>
                </a:path>
                <a:path w="938530" h="998220">
                  <a:moveTo>
                    <a:pt x="769835" y="762457"/>
                  </a:moveTo>
                  <a:lnTo>
                    <a:pt x="765035" y="760056"/>
                  </a:lnTo>
                  <a:lnTo>
                    <a:pt x="761047" y="753656"/>
                  </a:lnTo>
                  <a:lnTo>
                    <a:pt x="757047" y="756856"/>
                  </a:lnTo>
                  <a:lnTo>
                    <a:pt x="761047" y="759256"/>
                  </a:lnTo>
                  <a:lnTo>
                    <a:pt x="765035" y="765644"/>
                  </a:lnTo>
                  <a:lnTo>
                    <a:pt x="769835" y="762457"/>
                  </a:lnTo>
                  <a:close/>
                </a:path>
                <a:path w="938530" h="998220">
                  <a:moveTo>
                    <a:pt x="771804" y="372516"/>
                  </a:moveTo>
                  <a:lnTo>
                    <a:pt x="766635" y="370840"/>
                  </a:lnTo>
                  <a:lnTo>
                    <a:pt x="761466" y="372300"/>
                  </a:lnTo>
                  <a:lnTo>
                    <a:pt x="766635" y="372935"/>
                  </a:lnTo>
                  <a:lnTo>
                    <a:pt x="771804" y="372516"/>
                  </a:lnTo>
                  <a:close/>
                </a:path>
                <a:path w="938530" h="998220">
                  <a:moveTo>
                    <a:pt x="774636" y="123875"/>
                  </a:moveTo>
                  <a:lnTo>
                    <a:pt x="771436" y="120675"/>
                  </a:lnTo>
                  <a:lnTo>
                    <a:pt x="773036" y="118287"/>
                  </a:lnTo>
                  <a:lnTo>
                    <a:pt x="771436" y="115087"/>
                  </a:lnTo>
                  <a:lnTo>
                    <a:pt x="764514" y="115900"/>
                  </a:lnTo>
                  <a:lnTo>
                    <a:pt x="764044" y="120383"/>
                  </a:lnTo>
                  <a:lnTo>
                    <a:pt x="768057" y="124409"/>
                  </a:lnTo>
                  <a:lnTo>
                    <a:pt x="774636" y="123875"/>
                  </a:lnTo>
                  <a:close/>
                </a:path>
                <a:path w="938530" h="998220">
                  <a:moveTo>
                    <a:pt x="776605" y="282206"/>
                  </a:moveTo>
                  <a:lnTo>
                    <a:pt x="771436" y="280517"/>
                  </a:lnTo>
                  <a:lnTo>
                    <a:pt x="766267" y="281978"/>
                  </a:lnTo>
                  <a:lnTo>
                    <a:pt x="771436" y="282625"/>
                  </a:lnTo>
                  <a:lnTo>
                    <a:pt x="776605" y="282206"/>
                  </a:lnTo>
                  <a:close/>
                </a:path>
                <a:path w="938530" h="998220">
                  <a:moveTo>
                    <a:pt x="785393" y="314286"/>
                  </a:moveTo>
                  <a:lnTo>
                    <a:pt x="780224" y="312496"/>
                  </a:lnTo>
                  <a:lnTo>
                    <a:pt x="775055" y="314286"/>
                  </a:lnTo>
                  <a:lnTo>
                    <a:pt x="780224" y="314883"/>
                  </a:lnTo>
                  <a:lnTo>
                    <a:pt x="785393" y="314286"/>
                  </a:lnTo>
                  <a:close/>
                </a:path>
                <a:path w="938530" h="998220">
                  <a:moveTo>
                    <a:pt x="802601" y="848766"/>
                  </a:moveTo>
                  <a:lnTo>
                    <a:pt x="795413" y="849566"/>
                  </a:lnTo>
                  <a:lnTo>
                    <a:pt x="794397" y="849236"/>
                  </a:lnTo>
                  <a:lnTo>
                    <a:pt x="798106" y="848169"/>
                  </a:lnTo>
                  <a:lnTo>
                    <a:pt x="800544" y="844651"/>
                  </a:lnTo>
                  <a:lnTo>
                    <a:pt x="793013" y="843965"/>
                  </a:lnTo>
                  <a:lnTo>
                    <a:pt x="793102" y="848804"/>
                  </a:lnTo>
                  <a:lnTo>
                    <a:pt x="785825" y="846366"/>
                  </a:lnTo>
                  <a:lnTo>
                    <a:pt x="784225" y="851966"/>
                  </a:lnTo>
                  <a:lnTo>
                    <a:pt x="787565" y="854608"/>
                  </a:lnTo>
                  <a:lnTo>
                    <a:pt x="790613" y="859358"/>
                  </a:lnTo>
                  <a:lnTo>
                    <a:pt x="793661" y="861402"/>
                  </a:lnTo>
                  <a:lnTo>
                    <a:pt x="797013" y="855954"/>
                  </a:lnTo>
                  <a:lnTo>
                    <a:pt x="794613" y="855954"/>
                  </a:lnTo>
                  <a:lnTo>
                    <a:pt x="792213" y="855154"/>
                  </a:lnTo>
                  <a:lnTo>
                    <a:pt x="793013" y="851966"/>
                  </a:lnTo>
                  <a:lnTo>
                    <a:pt x="797013" y="851966"/>
                  </a:lnTo>
                  <a:lnTo>
                    <a:pt x="801801" y="852766"/>
                  </a:lnTo>
                  <a:lnTo>
                    <a:pt x="802601" y="848766"/>
                  </a:lnTo>
                  <a:close/>
                </a:path>
                <a:path w="938530" h="998220">
                  <a:moveTo>
                    <a:pt x="821321" y="215214"/>
                  </a:moveTo>
                  <a:lnTo>
                    <a:pt x="813790" y="214985"/>
                  </a:lnTo>
                  <a:lnTo>
                    <a:pt x="813904" y="220154"/>
                  </a:lnTo>
                  <a:lnTo>
                    <a:pt x="818883" y="218579"/>
                  </a:lnTo>
                  <a:lnTo>
                    <a:pt x="821321" y="215214"/>
                  </a:lnTo>
                  <a:close/>
                </a:path>
                <a:path w="938530" h="998220">
                  <a:moveTo>
                    <a:pt x="822579" y="441159"/>
                  </a:moveTo>
                  <a:lnTo>
                    <a:pt x="817791" y="438772"/>
                  </a:lnTo>
                  <a:lnTo>
                    <a:pt x="813790" y="432371"/>
                  </a:lnTo>
                  <a:lnTo>
                    <a:pt x="809802" y="435571"/>
                  </a:lnTo>
                  <a:lnTo>
                    <a:pt x="813790" y="437972"/>
                  </a:lnTo>
                  <a:lnTo>
                    <a:pt x="817791" y="444360"/>
                  </a:lnTo>
                  <a:lnTo>
                    <a:pt x="822579" y="441159"/>
                  </a:lnTo>
                  <a:close/>
                </a:path>
                <a:path w="938530" h="998220">
                  <a:moveTo>
                    <a:pt x="825779" y="582625"/>
                  </a:moveTo>
                  <a:lnTo>
                    <a:pt x="823379" y="577837"/>
                  </a:lnTo>
                  <a:lnTo>
                    <a:pt x="816991" y="582625"/>
                  </a:lnTo>
                  <a:lnTo>
                    <a:pt x="816991" y="587425"/>
                  </a:lnTo>
                  <a:lnTo>
                    <a:pt x="820191" y="592213"/>
                  </a:lnTo>
                  <a:lnTo>
                    <a:pt x="825779" y="587425"/>
                  </a:lnTo>
                  <a:lnTo>
                    <a:pt x="825779" y="582625"/>
                  </a:lnTo>
                  <a:close/>
                </a:path>
                <a:path w="938530" h="998220">
                  <a:moveTo>
                    <a:pt x="844956" y="598614"/>
                  </a:moveTo>
                  <a:lnTo>
                    <a:pt x="840168" y="592213"/>
                  </a:lnTo>
                  <a:lnTo>
                    <a:pt x="835367" y="595414"/>
                  </a:lnTo>
                  <a:lnTo>
                    <a:pt x="839368" y="598614"/>
                  </a:lnTo>
                  <a:lnTo>
                    <a:pt x="835367" y="604202"/>
                  </a:lnTo>
                  <a:lnTo>
                    <a:pt x="841768" y="601014"/>
                  </a:lnTo>
                  <a:lnTo>
                    <a:pt x="844956" y="598614"/>
                  </a:lnTo>
                  <a:close/>
                </a:path>
                <a:path w="938530" h="998220">
                  <a:moveTo>
                    <a:pt x="855357" y="926287"/>
                  </a:moveTo>
                  <a:lnTo>
                    <a:pt x="850557" y="919899"/>
                  </a:lnTo>
                  <a:lnTo>
                    <a:pt x="845756" y="923099"/>
                  </a:lnTo>
                  <a:lnTo>
                    <a:pt x="848956" y="926287"/>
                  </a:lnTo>
                  <a:lnTo>
                    <a:pt x="845756" y="931887"/>
                  </a:lnTo>
                  <a:lnTo>
                    <a:pt x="852157" y="928687"/>
                  </a:lnTo>
                  <a:lnTo>
                    <a:pt x="855357" y="926287"/>
                  </a:lnTo>
                  <a:close/>
                </a:path>
                <a:path w="938530" h="998220">
                  <a:moveTo>
                    <a:pt x="865644" y="993825"/>
                  </a:moveTo>
                  <a:lnTo>
                    <a:pt x="863727" y="989253"/>
                  </a:lnTo>
                  <a:lnTo>
                    <a:pt x="859345" y="992632"/>
                  </a:lnTo>
                  <a:lnTo>
                    <a:pt x="864400" y="997800"/>
                  </a:lnTo>
                  <a:lnTo>
                    <a:pt x="865644" y="993825"/>
                  </a:lnTo>
                  <a:close/>
                </a:path>
                <a:path w="938530" h="998220">
                  <a:moveTo>
                    <a:pt x="878662" y="602030"/>
                  </a:moveTo>
                  <a:lnTo>
                    <a:pt x="872934" y="601802"/>
                  </a:lnTo>
                  <a:lnTo>
                    <a:pt x="873048" y="608774"/>
                  </a:lnTo>
                  <a:lnTo>
                    <a:pt x="876833" y="606602"/>
                  </a:lnTo>
                  <a:lnTo>
                    <a:pt x="878662" y="602030"/>
                  </a:lnTo>
                  <a:close/>
                </a:path>
                <a:path w="938530" h="998220">
                  <a:moveTo>
                    <a:pt x="892111" y="195808"/>
                  </a:moveTo>
                  <a:lnTo>
                    <a:pt x="887984" y="190550"/>
                  </a:lnTo>
                  <a:lnTo>
                    <a:pt x="881824" y="183718"/>
                  </a:lnTo>
                  <a:lnTo>
                    <a:pt x="877620" y="179730"/>
                  </a:lnTo>
                  <a:lnTo>
                    <a:pt x="879322" y="183019"/>
                  </a:lnTo>
                  <a:lnTo>
                    <a:pt x="881329" y="188391"/>
                  </a:lnTo>
                  <a:lnTo>
                    <a:pt x="883323" y="196011"/>
                  </a:lnTo>
                  <a:lnTo>
                    <a:pt x="886523" y="200329"/>
                  </a:lnTo>
                  <a:lnTo>
                    <a:pt x="892111" y="195808"/>
                  </a:lnTo>
                  <a:close/>
                </a:path>
                <a:path w="938530" h="998220">
                  <a:moveTo>
                    <a:pt x="893711" y="105498"/>
                  </a:moveTo>
                  <a:lnTo>
                    <a:pt x="889469" y="103733"/>
                  </a:lnTo>
                  <a:lnTo>
                    <a:pt x="886117" y="99199"/>
                  </a:lnTo>
                  <a:lnTo>
                    <a:pt x="883373" y="96621"/>
                  </a:lnTo>
                  <a:lnTo>
                    <a:pt x="880922" y="100698"/>
                  </a:lnTo>
                  <a:lnTo>
                    <a:pt x="883818" y="103365"/>
                  </a:lnTo>
                  <a:lnTo>
                    <a:pt x="886726" y="108191"/>
                  </a:lnTo>
                  <a:lnTo>
                    <a:pt x="889914" y="110477"/>
                  </a:lnTo>
                  <a:lnTo>
                    <a:pt x="893711" y="105498"/>
                  </a:lnTo>
                  <a:close/>
                </a:path>
                <a:path w="938530" h="998220">
                  <a:moveTo>
                    <a:pt x="895007" y="839076"/>
                  </a:moveTo>
                  <a:lnTo>
                    <a:pt x="892949" y="834542"/>
                  </a:lnTo>
                  <a:lnTo>
                    <a:pt x="888123" y="837577"/>
                  </a:lnTo>
                  <a:lnTo>
                    <a:pt x="893622" y="842860"/>
                  </a:lnTo>
                  <a:lnTo>
                    <a:pt x="895007" y="839076"/>
                  </a:lnTo>
                  <a:close/>
                </a:path>
                <a:path w="938530" h="998220">
                  <a:moveTo>
                    <a:pt x="909701" y="479526"/>
                  </a:moveTo>
                  <a:lnTo>
                    <a:pt x="907300" y="474738"/>
                  </a:lnTo>
                  <a:lnTo>
                    <a:pt x="900912" y="479526"/>
                  </a:lnTo>
                  <a:lnTo>
                    <a:pt x="900912" y="484327"/>
                  </a:lnTo>
                  <a:lnTo>
                    <a:pt x="904100" y="489115"/>
                  </a:lnTo>
                  <a:lnTo>
                    <a:pt x="909701" y="484327"/>
                  </a:lnTo>
                  <a:lnTo>
                    <a:pt x="909701" y="479526"/>
                  </a:lnTo>
                  <a:close/>
                </a:path>
                <a:path w="938530" h="998220">
                  <a:moveTo>
                    <a:pt x="915631" y="411022"/>
                  </a:moveTo>
                  <a:lnTo>
                    <a:pt x="908100" y="410794"/>
                  </a:lnTo>
                  <a:lnTo>
                    <a:pt x="908215" y="415963"/>
                  </a:lnTo>
                  <a:lnTo>
                    <a:pt x="913193" y="414388"/>
                  </a:lnTo>
                  <a:lnTo>
                    <a:pt x="915631" y="411022"/>
                  </a:lnTo>
                  <a:close/>
                </a:path>
                <a:path w="938530" h="998220">
                  <a:moveTo>
                    <a:pt x="917714" y="369417"/>
                  </a:moveTo>
                  <a:lnTo>
                    <a:pt x="915289" y="363639"/>
                  </a:lnTo>
                  <a:lnTo>
                    <a:pt x="912888" y="366839"/>
                  </a:lnTo>
                  <a:lnTo>
                    <a:pt x="912101" y="366839"/>
                  </a:lnTo>
                  <a:lnTo>
                    <a:pt x="901585" y="368693"/>
                  </a:lnTo>
                  <a:lnTo>
                    <a:pt x="908304" y="370332"/>
                  </a:lnTo>
                  <a:lnTo>
                    <a:pt x="917714" y="369417"/>
                  </a:lnTo>
                  <a:close/>
                </a:path>
                <a:path w="938530" h="998220">
                  <a:moveTo>
                    <a:pt x="927277" y="387616"/>
                  </a:moveTo>
                  <a:lnTo>
                    <a:pt x="922489" y="381228"/>
                  </a:lnTo>
                  <a:lnTo>
                    <a:pt x="917689" y="384416"/>
                  </a:lnTo>
                  <a:lnTo>
                    <a:pt x="921689" y="387616"/>
                  </a:lnTo>
                  <a:lnTo>
                    <a:pt x="918489" y="393217"/>
                  </a:lnTo>
                  <a:lnTo>
                    <a:pt x="924077" y="390017"/>
                  </a:lnTo>
                  <a:lnTo>
                    <a:pt x="927277" y="387616"/>
                  </a:lnTo>
                  <a:close/>
                </a:path>
                <a:path w="938530" h="998220">
                  <a:moveTo>
                    <a:pt x="938009" y="756285"/>
                  </a:moveTo>
                  <a:lnTo>
                    <a:pt x="930478" y="756056"/>
                  </a:lnTo>
                  <a:lnTo>
                    <a:pt x="930592" y="761225"/>
                  </a:lnTo>
                  <a:lnTo>
                    <a:pt x="935570" y="759650"/>
                  </a:lnTo>
                  <a:lnTo>
                    <a:pt x="938009" y="75628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6934282" y="8047938"/>
              <a:ext cx="1280795" cy="957580"/>
            </a:xfrm>
            <a:custGeom>
              <a:avLst/>
              <a:gdLst/>
              <a:ahLst/>
              <a:cxnLst/>
              <a:rect l="l" t="t" r="r" b="b"/>
              <a:pathLst>
                <a:path w="1280794" h="957579">
                  <a:moveTo>
                    <a:pt x="30365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200" y="474738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87" y="480733"/>
                  </a:lnTo>
                  <a:lnTo>
                    <a:pt x="23418" y="483273"/>
                  </a:lnTo>
                  <a:lnTo>
                    <a:pt x="30365" y="481926"/>
                  </a:lnTo>
                  <a:close/>
                </a:path>
                <a:path w="1280794" h="957579">
                  <a:moveTo>
                    <a:pt x="179019" y="460349"/>
                  </a:moveTo>
                  <a:lnTo>
                    <a:pt x="172631" y="462749"/>
                  </a:lnTo>
                  <a:lnTo>
                    <a:pt x="169430" y="465937"/>
                  </a:lnTo>
                  <a:lnTo>
                    <a:pt x="173431" y="471538"/>
                  </a:lnTo>
                  <a:lnTo>
                    <a:pt x="178219" y="469138"/>
                  </a:lnTo>
                  <a:lnTo>
                    <a:pt x="174231" y="465937"/>
                  </a:lnTo>
                  <a:lnTo>
                    <a:pt x="179019" y="460349"/>
                  </a:lnTo>
                  <a:close/>
                </a:path>
                <a:path w="1280794" h="957579">
                  <a:moveTo>
                    <a:pt x="190322" y="438975"/>
                  </a:moveTo>
                  <a:lnTo>
                    <a:pt x="185115" y="440169"/>
                  </a:lnTo>
                  <a:lnTo>
                    <a:pt x="182460" y="443458"/>
                  </a:lnTo>
                  <a:lnTo>
                    <a:pt x="190207" y="444360"/>
                  </a:lnTo>
                  <a:lnTo>
                    <a:pt x="190322" y="438975"/>
                  </a:lnTo>
                  <a:close/>
                </a:path>
                <a:path w="1280794" h="957579">
                  <a:moveTo>
                    <a:pt x="193649" y="486092"/>
                  </a:moveTo>
                  <a:lnTo>
                    <a:pt x="187121" y="483920"/>
                  </a:lnTo>
                  <a:lnTo>
                    <a:pt x="177736" y="484149"/>
                  </a:lnTo>
                  <a:lnTo>
                    <a:pt x="179819" y="489915"/>
                  </a:lnTo>
                  <a:lnTo>
                    <a:pt x="179819" y="490715"/>
                  </a:lnTo>
                  <a:lnTo>
                    <a:pt x="182219" y="487527"/>
                  </a:lnTo>
                  <a:lnTo>
                    <a:pt x="183019" y="487527"/>
                  </a:lnTo>
                  <a:lnTo>
                    <a:pt x="193649" y="486092"/>
                  </a:lnTo>
                  <a:close/>
                </a:path>
                <a:path w="1280794" h="957579">
                  <a:moveTo>
                    <a:pt x="202996" y="371640"/>
                  </a:moveTo>
                  <a:lnTo>
                    <a:pt x="200609" y="366039"/>
                  </a:lnTo>
                  <a:lnTo>
                    <a:pt x="194208" y="370840"/>
                  </a:lnTo>
                  <a:lnTo>
                    <a:pt x="193408" y="375627"/>
                  </a:lnTo>
                  <a:lnTo>
                    <a:pt x="195808" y="380428"/>
                  </a:lnTo>
                  <a:lnTo>
                    <a:pt x="202196" y="376428"/>
                  </a:lnTo>
                  <a:lnTo>
                    <a:pt x="202996" y="371640"/>
                  </a:lnTo>
                  <a:close/>
                </a:path>
                <a:path w="1280794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28" y="645769"/>
                  </a:lnTo>
                  <a:lnTo>
                    <a:pt x="269443" y="640372"/>
                  </a:lnTo>
                  <a:close/>
                </a:path>
                <a:path w="1280794" h="957579">
                  <a:moveTo>
                    <a:pt x="271868" y="551218"/>
                  </a:moveTo>
                  <a:lnTo>
                    <a:pt x="266141" y="550659"/>
                  </a:lnTo>
                  <a:lnTo>
                    <a:pt x="266255" y="557745"/>
                  </a:lnTo>
                  <a:lnTo>
                    <a:pt x="270040" y="555752"/>
                  </a:lnTo>
                  <a:lnTo>
                    <a:pt x="271868" y="551218"/>
                  </a:lnTo>
                  <a:close/>
                </a:path>
                <a:path w="1280794" h="957579">
                  <a:moveTo>
                    <a:pt x="290118" y="425983"/>
                  </a:moveTo>
                  <a:lnTo>
                    <a:pt x="286118" y="422783"/>
                  </a:lnTo>
                  <a:lnTo>
                    <a:pt x="282117" y="416394"/>
                  </a:lnTo>
                  <a:lnTo>
                    <a:pt x="278130" y="419582"/>
                  </a:lnTo>
                  <a:lnTo>
                    <a:pt x="282117" y="422783"/>
                  </a:lnTo>
                  <a:lnTo>
                    <a:pt x="285318" y="428383"/>
                  </a:lnTo>
                  <a:lnTo>
                    <a:pt x="290118" y="425983"/>
                  </a:lnTo>
                  <a:close/>
                </a:path>
                <a:path w="1280794" h="957579">
                  <a:moveTo>
                    <a:pt x="311188" y="742873"/>
                  </a:moveTo>
                  <a:lnTo>
                    <a:pt x="307632" y="738505"/>
                  </a:lnTo>
                  <a:lnTo>
                    <a:pt x="301307" y="738479"/>
                  </a:lnTo>
                  <a:lnTo>
                    <a:pt x="304495" y="741667"/>
                  </a:lnTo>
                  <a:lnTo>
                    <a:pt x="302107" y="744067"/>
                  </a:lnTo>
                  <a:lnTo>
                    <a:pt x="303695" y="747268"/>
                  </a:lnTo>
                  <a:lnTo>
                    <a:pt x="310400" y="747242"/>
                  </a:lnTo>
                  <a:lnTo>
                    <a:pt x="311188" y="742873"/>
                  </a:lnTo>
                  <a:close/>
                </a:path>
                <a:path w="1280794" h="957579">
                  <a:moveTo>
                    <a:pt x="315264" y="548957"/>
                  </a:moveTo>
                  <a:lnTo>
                    <a:pt x="310095" y="548068"/>
                  </a:lnTo>
                  <a:lnTo>
                    <a:pt x="304927" y="548068"/>
                  </a:lnTo>
                  <a:lnTo>
                    <a:pt x="310095" y="549859"/>
                  </a:lnTo>
                  <a:lnTo>
                    <a:pt x="315264" y="548957"/>
                  </a:lnTo>
                  <a:close/>
                </a:path>
                <a:path w="1280794" h="957579">
                  <a:moveTo>
                    <a:pt x="316484" y="220586"/>
                  </a:moveTo>
                  <a:lnTo>
                    <a:pt x="311696" y="218186"/>
                  </a:lnTo>
                  <a:lnTo>
                    <a:pt x="307695" y="211797"/>
                  </a:lnTo>
                  <a:lnTo>
                    <a:pt x="303695" y="214985"/>
                  </a:lnTo>
                  <a:lnTo>
                    <a:pt x="308495" y="218186"/>
                  </a:lnTo>
                  <a:lnTo>
                    <a:pt x="312496" y="223774"/>
                  </a:lnTo>
                  <a:lnTo>
                    <a:pt x="316484" y="220586"/>
                  </a:lnTo>
                  <a:close/>
                </a:path>
                <a:path w="1280794" h="957579">
                  <a:moveTo>
                    <a:pt x="321767" y="581393"/>
                  </a:moveTo>
                  <a:lnTo>
                    <a:pt x="316788" y="580529"/>
                  </a:lnTo>
                  <a:lnTo>
                    <a:pt x="311658" y="580720"/>
                  </a:lnTo>
                  <a:lnTo>
                    <a:pt x="316484" y="582625"/>
                  </a:lnTo>
                  <a:lnTo>
                    <a:pt x="321767" y="581393"/>
                  </a:lnTo>
                  <a:close/>
                </a:path>
                <a:path w="1280794" h="957579">
                  <a:moveTo>
                    <a:pt x="333298" y="491883"/>
                  </a:moveTo>
                  <a:lnTo>
                    <a:pt x="328282" y="491020"/>
                  </a:lnTo>
                  <a:lnTo>
                    <a:pt x="322961" y="491210"/>
                  </a:lnTo>
                  <a:lnTo>
                    <a:pt x="327672" y="493115"/>
                  </a:lnTo>
                  <a:lnTo>
                    <a:pt x="333298" y="491883"/>
                  </a:lnTo>
                  <a:close/>
                </a:path>
                <a:path w="1280794" h="957579">
                  <a:moveTo>
                    <a:pt x="366839" y="427583"/>
                  </a:moveTo>
                  <a:lnTo>
                    <a:pt x="358292" y="430733"/>
                  </a:lnTo>
                  <a:lnTo>
                    <a:pt x="359651" y="435368"/>
                  </a:lnTo>
                  <a:lnTo>
                    <a:pt x="364591" y="436118"/>
                  </a:lnTo>
                  <a:lnTo>
                    <a:pt x="366839" y="427583"/>
                  </a:lnTo>
                  <a:close/>
                </a:path>
                <a:path w="1280794" h="957579">
                  <a:moveTo>
                    <a:pt x="372770" y="520509"/>
                  </a:moveTo>
                  <a:lnTo>
                    <a:pt x="365239" y="520293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280794" h="957579">
                  <a:moveTo>
                    <a:pt x="386816" y="535470"/>
                  </a:moveTo>
                  <a:lnTo>
                    <a:pt x="382028" y="532282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82"/>
                  </a:lnTo>
                  <a:lnTo>
                    <a:pt x="382828" y="537870"/>
                  </a:lnTo>
                  <a:lnTo>
                    <a:pt x="386816" y="535470"/>
                  </a:lnTo>
                  <a:close/>
                </a:path>
                <a:path w="1280794" h="957579">
                  <a:moveTo>
                    <a:pt x="387197" y="432460"/>
                  </a:moveTo>
                  <a:lnTo>
                    <a:pt x="382028" y="430771"/>
                  </a:lnTo>
                  <a:lnTo>
                    <a:pt x="376859" y="432244"/>
                  </a:lnTo>
                  <a:lnTo>
                    <a:pt x="382028" y="432879"/>
                  </a:lnTo>
                  <a:lnTo>
                    <a:pt x="387197" y="432460"/>
                  </a:lnTo>
                  <a:close/>
                </a:path>
                <a:path w="1280794" h="957579">
                  <a:moveTo>
                    <a:pt x="403745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45" y="422656"/>
                  </a:lnTo>
                  <a:close/>
                </a:path>
                <a:path w="1280794" h="957579">
                  <a:moveTo>
                    <a:pt x="416394" y="463550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90" y="461073"/>
                  </a:lnTo>
                  <a:lnTo>
                    <a:pt x="416394" y="463550"/>
                  </a:lnTo>
                  <a:close/>
                </a:path>
                <a:path w="1280794" h="957579">
                  <a:moveTo>
                    <a:pt x="430695" y="533438"/>
                  </a:moveTo>
                  <a:lnTo>
                    <a:pt x="428383" y="527481"/>
                  </a:lnTo>
                  <a:lnTo>
                    <a:pt x="423583" y="532282"/>
                  </a:lnTo>
                  <a:lnTo>
                    <a:pt x="414794" y="537070"/>
                  </a:lnTo>
                  <a:lnTo>
                    <a:pt x="418782" y="541870"/>
                  </a:lnTo>
                  <a:lnTo>
                    <a:pt x="424561" y="538162"/>
                  </a:lnTo>
                  <a:lnTo>
                    <a:pt x="428980" y="536168"/>
                  </a:lnTo>
                  <a:lnTo>
                    <a:pt x="430695" y="533438"/>
                  </a:lnTo>
                  <a:close/>
                </a:path>
                <a:path w="1280794" h="957579">
                  <a:moveTo>
                    <a:pt x="432371" y="656158"/>
                  </a:moveTo>
                  <a:lnTo>
                    <a:pt x="426783" y="658558"/>
                  </a:lnTo>
                  <a:lnTo>
                    <a:pt x="423583" y="661746"/>
                  </a:lnTo>
                  <a:lnTo>
                    <a:pt x="427583" y="667346"/>
                  </a:lnTo>
                  <a:lnTo>
                    <a:pt x="432371" y="664946"/>
                  </a:lnTo>
                  <a:lnTo>
                    <a:pt x="428383" y="661746"/>
                  </a:lnTo>
                  <a:lnTo>
                    <a:pt x="432371" y="656158"/>
                  </a:lnTo>
                  <a:close/>
                </a:path>
                <a:path w="1280794" h="957579">
                  <a:moveTo>
                    <a:pt x="438531" y="696112"/>
                  </a:moveTo>
                  <a:lnTo>
                    <a:pt x="434670" y="697915"/>
                  </a:lnTo>
                  <a:lnTo>
                    <a:pt x="432460" y="702411"/>
                  </a:lnTo>
                  <a:lnTo>
                    <a:pt x="437972" y="703313"/>
                  </a:lnTo>
                  <a:lnTo>
                    <a:pt x="438531" y="696112"/>
                  </a:lnTo>
                  <a:close/>
                </a:path>
                <a:path w="1280794" h="957579">
                  <a:moveTo>
                    <a:pt x="442760" y="318084"/>
                  </a:moveTo>
                  <a:lnTo>
                    <a:pt x="437972" y="312496"/>
                  </a:lnTo>
                  <a:lnTo>
                    <a:pt x="432371" y="318084"/>
                  </a:lnTo>
                  <a:lnTo>
                    <a:pt x="429171" y="324485"/>
                  </a:lnTo>
                  <a:lnTo>
                    <a:pt x="431571" y="330073"/>
                  </a:lnTo>
                  <a:lnTo>
                    <a:pt x="439572" y="324485"/>
                  </a:lnTo>
                  <a:lnTo>
                    <a:pt x="442760" y="318084"/>
                  </a:lnTo>
                  <a:close/>
                </a:path>
                <a:path w="1280794" h="957579">
                  <a:moveTo>
                    <a:pt x="453948" y="510705"/>
                  </a:moveTo>
                  <a:lnTo>
                    <a:pt x="449160" y="504304"/>
                  </a:lnTo>
                  <a:lnTo>
                    <a:pt x="444360" y="507504"/>
                  </a:lnTo>
                  <a:lnTo>
                    <a:pt x="447560" y="509905"/>
                  </a:lnTo>
                  <a:lnTo>
                    <a:pt x="444360" y="515493"/>
                  </a:lnTo>
                  <a:lnTo>
                    <a:pt x="450761" y="513092"/>
                  </a:lnTo>
                  <a:lnTo>
                    <a:pt x="453948" y="510705"/>
                  </a:lnTo>
                  <a:close/>
                </a:path>
                <a:path w="1280794" h="957579">
                  <a:moveTo>
                    <a:pt x="474916" y="520877"/>
                  </a:moveTo>
                  <a:lnTo>
                    <a:pt x="472338" y="516293"/>
                  </a:lnTo>
                  <a:lnTo>
                    <a:pt x="461949" y="518693"/>
                  </a:lnTo>
                  <a:lnTo>
                    <a:pt x="461949" y="519493"/>
                  </a:lnTo>
                  <a:lnTo>
                    <a:pt x="472338" y="521893"/>
                  </a:lnTo>
                  <a:lnTo>
                    <a:pt x="471093" y="526745"/>
                  </a:lnTo>
                  <a:lnTo>
                    <a:pt x="473227" y="525386"/>
                  </a:lnTo>
                  <a:lnTo>
                    <a:pt x="474916" y="520877"/>
                  </a:lnTo>
                  <a:close/>
                </a:path>
                <a:path w="1280794" h="957579">
                  <a:moveTo>
                    <a:pt x="516293" y="747268"/>
                  </a:moveTo>
                  <a:lnTo>
                    <a:pt x="509892" y="749668"/>
                  </a:lnTo>
                  <a:lnTo>
                    <a:pt x="506704" y="752856"/>
                  </a:lnTo>
                  <a:lnTo>
                    <a:pt x="510692" y="758456"/>
                  </a:lnTo>
                  <a:lnTo>
                    <a:pt x="515493" y="756056"/>
                  </a:lnTo>
                  <a:lnTo>
                    <a:pt x="512292" y="752856"/>
                  </a:lnTo>
                  <a:lnTo>
                    <a:pt x="516293" y="747268"/>
                  </a:lnTo>
                  <a:close/>
                </a:path>
                <a:path w="1280794" h="957579">
                  <a:moveTo>
                    <a:pt x="516293" y="551459"/>
                  </a:moveTo>
                  <a:lnTo>
                    <a:pt x="511009" y="542696"/>
                  </a:lnTo>
                  <a:lnTo>
                    <a:pt x="506996" y="544271"/>
                  </a:lnTo>
                  <a:lnTo>
                    <a:pt x="507631" y="549440"/>
                  </a:lnTo>
                  <a:lnTo>
                    <a:pt x="516293" y="551459"/>
                  </a:lnTo>
                  <a:close/>
                </a:path>
                <a:path w="1280794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82"/>
                  </a:lnTo>
                  <a:lnTo>
                    <a:pt x="598614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203" y="544271"/>
                  </a:lnTo>
                  <a:lnTo>
                    <a:pt x="613791" y="539470"/>
                  </a:lnTo>
                  <a:close/>
                </a:path>
                <a:path w="1280794" h="957579">
                  <a:moveTo>
                    <a:pt x="614730" y="834948"/>
                  </a:moveTo>
                  <a:lnTo>
                    <a:pt x="609003" y="834377"/>
                  </a:lnTo>
                  <a:lnTo>
                    <a:pt x="609117" y="841463"/>
                  </a:lnTo>
                  <a:lnTo>
                    <a:pt x="612889" y="839482"/>
                  </a:lnTo>
                  <a:lnTo>
                    <a:pt x="614730" y="834948"/>
                  </a:lnTo>
                  <a:close/>
                </a:path>
                <a:path w="1280794" h="957579">
                  <a:moveTo>
                    <a:pt x="624319" y="478155"/>
                  </a:moveTo>
                  <a:lnTo>
                    <a:pt x="618591" y="477926"/>
                  </a:lnTo>
                  <a:lnTo>
                    <a:pt x="618705" y="484898"/>
                  </a:lnTo>
                  <a:lnTo>
                    <a:pt x="622490" y="482727"/>
                  </a:lnTo>
                  <a:lnTo>
                    <a:pt x="624319" y="478155"/>
                  </a:lnTo>
                  <a:close/>
                </a:path>
                <a:path w="1280794" h="957579">
                  <a:moveTo>
                    <a:pt x="624979" y="843178"/>
                  </a:moveTo>
                  <a:lnTo>
                    <a:pt x="623379" y="840778"/>
                  </a:lnTo>
                  <a:lnTo>
                    <a:pt x="620991" y="839177"/>
                  </a:lnTo>
                  <a:lnTo>
                    <a:pt x="619391" y="836777"/>
                  </a:lnTo>
                  <a:lnTo>
                    <a:pt x="616991" y="839177"/>
                  </a:lnTo>
                  <a:lnTo>
                    <a:pt x="612190" y="842378"/>
                  </a:lnTo>
                  <a:lnTo>
                    <a:pt x="613791" y="844765"/>
                  </a:lnTo>
                  <a:lnTo>
                    <a:pt x="616191" y="846366"/>
                  </a:lnTo>
                  <a:lnTo>
                    <a:pt x="617791" y="848766"/>
                  </a:lnTo>
                  <a:lnTo>
                    <a:pt x="620191" y="846366"/>
                  </a:lnTo>
                  <a:lnTo>
                    <a:pt x="624979" y="843178"/>
                  </a:lnTo>
                  <a:close/>
                </a:path>
                <a:path w="1280794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280794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94" y="594321"/>
                  </a:lnTo>
                  <a:lnTo>
                    <a:pt x="618642" y="602716"/>
                  </a:lnTo>
                  <a:lnTo>
                    <a:pt x="622579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280794" h="957579">
                  <a:moveTo>
                    <a:pt x="672134" y="692924"/>
                  </a:moveTo>
                  <a:lnTo>
                    <a:pt x="666546" y="688924"/>
                  </a:lnTo>
                  <a:lnTo>
                    <a:pt x="661746" y="680935"/>
                  </a:lnTo>
                  <a:lnTo>
                    <a:pt x="656158" y="684123"/>
                  </a:lnTo>
                  <a:lnTo>
                    <a:pt x="656475" y="688238"/>
                  </a:lnTo>
                  <a:lnTo>
                    <a:pt x="655154" y="693623"/>
                  </a:lnTo>
                  <a:lnTo>
                    <a:pt x="655929" y="697052"/>
                  </a:lnTo>
                  <a:lnTo>
                    <a:pt x="662546" y="695312"/>
                  </a:lnTo>
                  <a:lnTo>
                    <a:pt x="660946" y="693724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46" y="691324"/>
                  </a:lnTo>
                  <a:lnTo>
                    <a:pt x="668934" y="695312"/>
                  </a:lnTo>
                  <a:lnTo>
                    <a:pt x="672134" y="692924"/>
                  </a:lnTo>
                  <a:close/>
                </a:path>
                <a:path w="1280794" h="957579">
                  <a:moveTo>
                    <a:pt x="684136" y="4051"/>
                  </a:moveTo>
                  <a:lnTo>
                    <a:pt x="676935" y="3200"/>
                  </a:lnTo>
                  <a:lnTo>
                    <a:pt x="678535" y="4800"/>
                  </a:lnTo>
                  <a:lnTo>
                    <a:pt x="680123" y="7188"/>
                  </a:lnTo>
                  <a:lnTo>
                    <a:pt x="676935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46" y="3200"/>
                  </a:lnTo>
                  <a:lnTo>
                    <a:pt x="665746" y="4800"/>
                  </a:lnTo>
                  <a:lnTo>
                    <a:pt x="667346" y="7188"/>
                  </a:lnTo>
                  <a:lnTo>
                    <a:pt x="664146" y="8788"/>
                  </a:lnTo>
                  <a:lnTo>
                    <a:pt x="666546" y="10388"/>
                  </a:lnTo>
                  <a:lnTo>
                    <a:pt x="668134" y="12788"/>
                  </a:lnTo>
                  <a:lnTo>
                    <a:pt x="670534" y="14389"/>
                  </a:lnTo>
                  <a:lnTo>
                    <a:pt x="677265" y="11734"/>
                  </a:lnTo>
                  <a:lnTo>
                    <a:pt x="683031" y="7594"/>
                  </a:lnTo>
                  <a:lnTo>
                    <a:pt x="684136" y="4051"/>
                  </a:lnTo>
                  <a:close/>
                </a:path>
                <a:path w="1280794" h="957579">
                  <a:moveTo>
                    <a:pt x="688124" y="455549"/>
                  </a:moveTo>
                  <a:lnTo>
                    <a:pt x="683323" y="449160"/>
                  </a:lnTo>
                  <a:lnTo>
                    <a:pt x="678535" y="452361"/>
                  </a:lnTo>
                  <a:lnTo>
                    <a:pt x="682523" y="455549"/>
                  </a:lnTo>
                  <a:lnTo>
                    <a:pt x="679335" y="461149"/>
                  </a:lnTo>
                  <a:lnTo>
                    <a:pt x="684923" y="457949"/>
                  </a:lnTo>
                  <a:lnTo>
                    <a:pt x="688124" y="455549"/>
                  </a:lnTo>
                  <a:close/>
                </a:path>
                <a:path w="1280794" h="957579">
                  <a:moveTo>
                    <a:pt x="698512" y="594614"/>
                  </a:moveTo>
                  <a:lnTo>
                    <a:pt x="695312" y="590626"/>
                  </a:lnTo>
                  <a:lnTo>
                    <a:pt x="696912" y="582625"/>
                  </a:lnTo>
                  <a:lnTo>
                    <a:pt x="688924" y="585825"/>
                  </a:lnTo>
                  <a:lnTo>
                    <a:pt x="692111" y="589826"/>
                  </a:lnTo>
                  <a:lnTo>
                    <a:pt x="690524" y="597814"/>
                  </a:lnTo>
                  <a:lnTo>
                    <a:pt x="698512" y="594614"/>
                  </a:lnTo>
                  <a:close/>
                </a:path>
                <a:path w="1280794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81" y="744753"/>
                  </a:lnTo>
                  <a:lnTo>
                    <a:pt x="747166" y="742772"/>
                  </a:lnTo>
                  <a:lnTo>
                    <a:pt x="748995" y="738238"/>
                  </a:lnTo>
                  <a:close/>
                </a:path>
                <a:path w="1280794" h="957579">
                  <a:moveTo>
                    <a:pt x="759244" y="575437"/>
                  </a:moveTo>
                  <a:lnTo>
                    <a:pt x="754456" y="573036"/>
                  </a:lnTo>
                  <a:lnTo>
                    <a:pt x="750455" y="566648"/>
                  </a:lnTo>
                  <a:lnTo>
                    <a:pt x="746467" y="569836"/>
                  </a:lnTo>
                  <a:lnTo>
                    <a:pt x="750455" y="573036"/>
                  </a:lnTo>
                  <a:lnTo>
                    <a:pt x="754456" y="578637"/>
                  </a:lnTo>
                  <a:lnTo>
                    <a:pt x="759244" y="575437"/>
                  </a:lnTo>
                  <a:close/>
                </a:path>
                <a:path w="1280794" h="957579">
                  <a:moveTo>
                    <a:pt x="761784" y="715518"/>
                  </a:moveTo>
                  <a:lnTo>
                    <a:pt x="756056" y="715302"/>
                  </a:lnTo>
                  <a:lnTo>
                    <a:pt x="756170" y="722261"/>
                  </a:lnTo>
                  <a:lnTo>
                    <a:pt x="759955" y="720090"/>
                  </a:lnTo>
                  <a:lnTo>
                    <a:pt x="761784" y="715518"/>
                  </a:lnTo>
                  <a:close/>
                </a:path>
                <a:path w="1280794" h="957579">
                  <a:moveTo>
                    <a:pt x="773633" y="837577"/>
                  </a:moveTo>
                  <a:lnTo>
                    <a:pt x="768845" y="831189"/>
                  </a:lnTo>
                  <a:lnTo>
                    <a:pt x="764044" y="834377"/>
                  </a:lnTo>
                  <a:lnTo>
                    <a:pt x="767245" y="836777"/>
                  </a:lnTo>
                  <a:lnTo>
                    <a:pt x="764044" y="842378"/>
                  </a:lnTo>
                  <a:lnTo>
                    <a:pt x="770445" y="839978"/>
                  </a:lnTo>
                  <a:lnTo>
                    <a:pt x="773633" y="837577"/>
                  </a:lnTo>
                  <a:close/>
                </a:path>
                <a:path w="1280794" h="957579">
                  <a:moveTo>
                    <a:pt x="776173" y="651586"/>
                  </a:moveTo>
                  <a:lnTo>
                    <a:pt x="770445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73" y="651586"/>
                  </a:lnTo>
                  <a:close/>
                </a:path>
                <a:path w="1280794" h="957579">
                  <a:moveTo>
                    <a:pt x="778433" y="16776"/>
                  </a:moveTo>
                  <a:lnTo>
                    <a:pt x="766445" y="15989"/>
                  </a:lnTo>
                  <a:lnTo>
                    <a:pt x="765644" y="15989"/>
                  </a:lnTo>
                  <a:lnTo>
                    <a:pt x="758431" y="16967"/>
                  </a:lnTo>
                  <a:lnTo>
                    <a:pt x="763651" y="19685"/>
                  </a:lnTo>
                  <a:lnTo>
                    <a:pt x="773061" y="21945"/>
                  </a:lnTo>
                  <a:lnTo>
                    <a:pt x="778433" y="21577"/>
                  </a:lnTo>
                  <a:lnTo>
                    <a:pt x="778433" y="16776"/>
                  </a:lnTo>
                  <a:close/>
                </a:path>
                <a:path w="1280794" h="957579">
                  <a:moveTo>
                    <a:pt x="784021" y="587425"/>
                  </a:moveTo>
                  <a:lnTo>
                    <a:pt x="779233" y="585025"/>
                  </a:lnTo>
                  <a:lnTo>
                    <a:pt x="775233" y="578637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33" y="590626"/>
                  </a:lnTo>
                  <a:lnTo>
                    <a:pt x="784021" y="587425"/>
                  </a:lnTo>
                  <a:close/>
                </a:path>
                <a:path w="1280794" h="957579">
                  <a:moveTo>
                    <a:pt x="793635" y="706577"/>
                  </a:moveTo>
                  <a:lnTo>
                    <a:pt x="791222" y="700913"/>
                  </a:lnTo>
                  <a:lnTo>
                    <a:pt x="788822" y="704113"/>
                  </a:lnTo>
                  <a:lnTo>
                    <a:pt x="788022" y="704113"/>
                  </a:lnTo>
                  <a:lnTo>
                    <a:pt x="777506" y="705637"/>
                  </a:lnTo>
                  <a:lnTo>
                    <a:pt x="784225" y="707301"/>
                  </a:lnTo>
                  <a:lnTo>
                    <a:pt x="793635" y="706577"/>
                  </a:lnTo>
                  <a:close/>
                </a:path>
                <a:path w="1280794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90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77" y="796823"/>
                  </a:lnTo>
                  <a:lnTo>
                    <a:pt x="841857" y="800823"/>
                  </a:lnTo>
                  <a:lnTo>
                    <a:pt x="848664" y="800709"/>
                  </a:lnTo>
                  <a:lnTo>
                    <a:pt x="853516" y="798055"/>
                  </a:lnTo>
                  <a:close/>
                </a:path>
                <a:path w="1280794" h="957579">
                  <a:moveTo>
                    <a:pt x="857694" y="670306"/>
                  </a:moveTo>
                  <a:lnTo>
                    <a:pt x="851954" y="669747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94" y="670306"/>
                  </a:lnTo>
                  <a:close/>
                </a:path>
                <a:path w="1280794" h="957579">
                  <a:moveTo>
                    <a:pt x="876782" y="18834"/>
                  </a:moveTo>
                  <a:lnTo>
                    <a:pt x="872744" y="11188"/>
                  </a:lnTo>
                  <a:lnTo>
                    <a:pt x="871385" y="25120"/>
                  </a:lnTo>
                  <a:lnTo>
                    <a:pt x="874534" y="25577"/>
                  </a:lnTo>
                  <a:lnTo>
                    <a:pt x="876782" y="18834"/>
                  </a:lnTo>
                  <a:close/>
                </a:path>
                <a:path w="1280794" h="957579">
                  <a:moveTo>
                    <a:pt x="883119" y="769073"/>
                  </a:moveTo>
                  <a:lnTo>
                    <a:pt x="875131" y="768845"/>
                  </a:lnTo>
                  <a:lnTo>
                    <a:pt x="875703" y="774014"/>
                  </a:lnTo>
                  <a:lnTo>
                    <a:pt x="880833" y="772439"/>
                  </a:lnTo>
                  <a:lnTo>
                    <a:pt x="883119" y="769073"/>
                  </a:lnTo>
                  <a:close/>
                </a:path>
                <a:path w="1280794" h="957579">
                  <a:moveTo>
                    <a:pt x="889520" y="688124"/>
                  </a:moveTo>
                  <a:lnTo>
                    <a:pt x="884720" y="684923"/>
                  </a:lnTo>
                  <a:lnTo>
                    <a:pt x="880732" y="678535"/>
                  </a:lnTo>
                  <a:lnTo>
                    <a:pt x="876731" y="681736"/>
                  </a:lnTo>
                  <a:lnTo>
                    <a:pt x="880732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280794" h="957579">
                  <a:moveTo>
                    <a:pt x="909497" y="800011"/>
                  </a:moveTo>
                  <a:lnTo>
                    <a:pt x="906310" y="792822"/>
                  </a:lnTo>
                  <a:lnTo>
                    <a:pt x="902309" y="795223"/>
                  </a:lnTo>
                  <a:lnTo>
                    <a:pt x="893521" y="793623"/>
                  </a:lnTo>
                  <a:lnTo>
                    <a:pt x="896708" y="801611"/>
                  </a:lnTo>
                  <a:lnTo>
                    <a:pt x="900709" y="798423"/>
                  </a:lnTo>
                  <a:lnTo>
                    <a:pt x="909497" y="800011"/>
                  </a:lnTo>
                  <a:close/>
                </a:path>
                <a:path w="1280794" h="957579">
                  <a:moveTo>
                    <a:pt x="935355" y="170116"/>
                  </a:moveTo>
                  <a:lnTo>
                    <a:pt x="930275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31"/>
                  </a:lnTo>
                  <a:lnTo>
                    <a:pt x="928712" y="179590"/>
                  </a:lnTo>
                  <a:lnTo>
                    <a:pt x="933678" y="174929"/>
                  </a:lnTo>
                  <a:lnTo>
                    <a:pt x="935355" y="170116"/>
                  </a:lnTo>
                  <a:close/>
                </a:path>
                <a:path w="1280794" h="957579">
                  <a:moveTo>
                    <a:pt x="935456" y="693013"/>
                  </a:moveTo>
                  <a:lnTo>
                    <a:pt x="930275" y="691324"/>
                  </a:lnTo>
                  <a:lnTo>
                    <a:pt x="925106" y="692785"/>
                  </a:lnTo>
                  <a:lnTo>
                    <a:pt x="930275" y="693420"/>
                  </a:lnTo>
                  <a:lnTo>
                    <a:pt x="935456" y="693013"/>
                  </a:lnTo>
                  <a:close/>
                </a:path>
                <a:path w="1280794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280794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97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280794" h="957579">
                  <a:moveTo>
                    <a:pt x="971042" y="895121"/>
                  </a:moveTo>
                  <a:lnTo>
                    <a:pt x="966241" y="888733"/>
                  </a:lnTo>
                  <a:lnTo>
                    <a:pt x="961453" y="891921"/>
                  </a:lnTo>
                  <a:lnTo>
                    <a:pt x="965441" y="895121"/>
                  </a:lnTo>
                  <a:lnTo>
                    <a:pt x="962253" y="900722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280794" h="957579">
                  <a:moveTo>
                    <a:pt x="989418" y="758456"/>
                  </a:moveTo>
                  <a:lnTo>
                    <a:pt x="984631" y="756056"/>
                  </a:lnTo>
                  <a:lnTo>
                    <a:pt x="980630" y="749668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31" y="761657"/>
                  </a:lnTo>
                  <a:lnTo>
                    <a:pt x="989418" y="758456"/>
                  </a:lnTo>
                  <a:close/>
                </a:path>
                <a:path w="1280794" h="957579">
                  <a:moveTo>
                    <a:pt x="990219" y="889533"/>
                  </a:moveTo>
                  <a:lnTo>
                    <a:pt x="985431" y="883132"/>
                  </a:lnTo>
                  <a:lnTo>
                    <a:pt x="980630" y="886333"/>
                  </a:lnTo>
                  <a:lnTo>
                    <a:pt x="984631" y="889533"/>
                  </a:lnTo>
                  <a:lnTo>
                    <a:pt x="980630" y="895121"/>
                  </a:lnTo>
                  <a:lnTo>
                    <a:pt x="987018" y="891921"/>
                  </a:lnTo>
                  <a:lnTo>
                    <a:pt x="990219" y="889533"/>
                  </a:lnTo>
                  <a:close/>
                </a:path>
                <a:path w="1280794" h="957579">
                  <a:moveTo>
                    <a:pt x="994219" y="827189"/>
                  </a:moveTo>
                  <a:lnTo>
                    <a:pt x="991019" y="820000"/>
                  </a:lnTo>
                  <a:lnTo>
                    <a:pt x="987031" y="823188"/>
                  </a:lnTo>
                  <a:lnTo>
                    <a:pt x="978230" y="820801"/>
                  </a:lnTo>
                  <a:lnTo>
                    <a:pt x="981430" y="828789"/>
                  </a:lnTo>
                  <a:lnTo>
                    <a:pt x="985431" y="825588"/>
                  </a:lnTo>
                  <a:lnTo>
                    <a:pt x="994219" y="827189"/>
                  </a:lnTo>
                  <a:close/>
                </a:path>
                <a:path w="1280794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19" y="839177"/>
                  </a:lnTo>
                  <a:lnTo>
                    <a:pt x="995019" y="843978"/>
                  </a:lnTo>
                  <a:lnTo>
                    <a:pt x="997419" y="848766"/>
                  </a:lnTo>
                  <a:lnTo>
                    <a:pt x="1003007" y="843978"/>
                  </a:lnTo>
                  <a:lnTo>
                    <a:pt x="1003007" y="839177"/>
                  </a:lnTo>
                  <a:close/>
                </a:path>
                <a:path w="1280794" h="957579">
                  <a:moveTo>
                    <a:pt x="1033373" y="773645"/>
                  </a:moveTo>
                  <a:lnTo>
                    <a:pt x="1030185" y="768045"/>
                  </a:lnTo>
                  <a:lnTo>
                    <a:pt x="1025105" y="768324"/>
                  </a:lnTo>
                  <a:lnTo>
                    <a:pt x="1018298" y="765454"/>
                  </a:lnTo>
                  <a:lnTo>
                    <a:pt x="1013434" y="764679"/>
                  </a:lnTo>
                  <a:lnTo>
                    <a:pt x="1014196" y="771245"/>
                  </a:lnTo>
                  <a:lnTo>
                    <a:pt x="1018997" y="768045"/>
                  </a:lnTo>
                  <a:lnTo>
                    <a:pt x="1019797" y="772845"/>
                  </a:lnTo>
                  <a:lnTo>
                    <a:pt x="1020597" y="776833"/>
                  </a:lnTo>
                  <a:lnTo>
                    <a:pt x="1024585" y="770445"/>
                  </a:lnTo>
                  <a:lnTo>
                    <a:pt x="1033373" y="773645"/>
                  </a:lnTo>
                  <a:close/>
                </a:path>
                <a:path w="1280794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86" y="933488"/>
                  </a:lnTo>
                  <a:lnTo>
                    <a:pt x="1026985" y="936675"/>
                  </a:lnTo>
                  <a:lnTo>
                    <a:pt x="1031786" y="939876"/>
                  </a:lnTo>
                  <a:lnTo>
                    <a:pt x="1035773" y="945476"/>
                  </a:lnTo>
                  <a:lnTo>
                    <a:pt x="1039774" y="942276"/>
                  </a:lnTo>
                  <a:close/>
                </a:path>
                <a:path w="1280794" h="957579">
                  <a:moveTo>
                    <a:pt x="1054963" y="947877"/>
                  </a:moveTo>
                  <a:lnTo>
                    <a:pt x="1052563" y="943076"/>
                  </a:lnTo>
                  <a:lnTo>
                    <a:pt x="1046962" y="947877"/>
                  </a:lnTo>
                  <a:lnTo>
                    <a:pt x="1046162" y="952665"/>
                  </a:lnTo>
                  <a:lnTo>
                    <a:pt x="1049362" y="957465"/>
                  </a:lnTo>
                  <a:lnTo>
                    <a:pt x="1054963" y="952665"/>
                  </a:lnTo>
                  <a:lnTo>
                    <a:pt x="1054963" y="947877"/>
                  </a:lnTo>
                  <a:close/>
                </a:path>
                <a:path w="1280794" h="957579">
                  <a:moveTo>
                    <a:pt x="1086129" y="95910"/>
                  </a:moveTo>
                  <a:lnTo>
                    <a:pt x="1079652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52" y="106299"/>
                  </a:lnTo>
                  <a:lnTo>
                    <a:pt x="1060551" y="111086"/>
                  </a:lnTo>
                  <a:lnTo>
                    <a:pt x="1063752" y="115887"/>
                  </a:lnTo>
                  <a:lnTo>
                    <a:pt x="1068146" y="107937"/>
                  </a:lnTo>
                  <a:lnTo>
                    <a:pt x="1076134" y="104990"/>
                  </a:lnTo>
                  <a:lnTo>
                    <a:pt x="1083525" y="102514"/>
                  </a:lnTo>
                  <a:lnTo>
                    <a:pt x="1086129" y="95910"/>
                  </a:lnTo>
                  <a:close/>
                </a:path>
                <a:path w="1280794" h="957579">
                  <a:moveTo>
                    <a:pt x="1090815" y="628662"/>
                  </a:moveTo>
                  <a:lnTo>
                    <a:pt x="1089329" y="624192"/>
                  </a:lnTo>
                  <a:lnTo>
                    <a:pt x="1085303" y="624611"/>
                  </a:lnTo>
                  <a:lnTo>
                    <a:pt x="1079334" y="623392"/>
                  </a:lnTo>
                  <a:lnTo>
                    <a:pt x="1075156" y="623963"/>
                  </a:lnTo>
                  <a:lnTo>
                    <a:pt x="1076540" y="629780"/>
                  </a:lnTo>
                  <a:lnTo>
                    <a:pt x="1080897" y="628015"/>
                  </a:lnTo>
                  <a:lnTo>
                    <a:pt x="1086827" y="628789"/>
                  </a:lnTo>
                  <a:lnTo>
                    <a:pt x="1090815" y="628662"/>
                  </a:lnTo>
                  <a:close/>
                </a:path>
                <a:path w="1280794" h="957579">
                  <a:moveTo>
                    <a:pt x="1214399" y="247256"/>
                  </a:moveTo>
                  <a:lnTo>
                    <a:pt x="1214094" y="241693"/>
                  </a:lnTo>
                  <a:lnTo>
                    <a:pt x="1213205" y="245364"/>
                  </a:lnTo>
                  <a:lnTo>
                    <a:pt x="1210843" y="250799"/>
                  </a:lnTo>
                  <a:lnTo>
                    <a:pt x="1206906" y="257746"/>
                  </a:lnTo>
                  <a:lnTo>
                    <a:pt x="1206119" y="262890"/>
                  </a:lnTo>
                  <a:lnTo>
                    <a:pt x="1213205" y="262940"/>
                  </a:lnTo>
                  <a:lnTo>
                    <a:pt x="1214094" y="256260"/>
                  </a:lnTo>
                  <a:lnTo>
                    <a:pt x="1214399" y="247256"/>
                  </a:lnTo>
                  <a:close/>
                </a:path>
                <a:path w="1280794" h="957579">
                  <a:moveTo>
                    <a:pt x="1225194" y="840778"/>
                  </a:moveTo>
                  <a:lnTo>
                    <a:pt x="1222908" y="836396"/>
                  </a:lnTo>
                  <a:lnTo>
                    <a:pt x="1221892" y="830287"/>
                  </a:lnTo>
                  <a:lnTo>
                    <a:pt x="1220127" y="825830"/>
                  </a:lnTo>
                  <a:lnTo>
                    <a:pt x="1215593" y="826389"/>
                  </a:lnTo>
                  <a:lnTo>
                    <a:pt x="1217206" y="830770"/>
                  </a:lnTo>
                  <a:lnTo>
                    <a:pt x="1217091" y="836879"/>
                  </a:lnTo>
                  <a:lnTo>
                    <a:pt x="1218628" y="841336"/>
                  </a:lnTo>
                  <a:lnTo>
                    <a:pt x="1225194" y="840778"/>
                  </a:lnTo>
                  <a:close/>
                </a:path>
                <a:path w="1280794" h="957579">
                  <a:moveTo>
                    <a:pt x="1230261" y="810298"/>
                  </a:moveTo>
                  <a:lnTo>
                    <a:pt x="1225194" y="811999"/>
                  </a:lnTo>
                  <a:lnTo>
                    <a:pt x="1220368" y="815124"/>
                  </a:lnTo>
                  <a:lnTo>
                    <a:pt x="1215402" y="817194"/>
                  </a:lnTo>
                  <a:lnTo>
                    <a:pt x="1213726" y="818070"/>
                  </a:lnTo>
                  <a:lnTo>
                    <a:pt x="1218793" y="817600"/>
                  </a:lnTo>
                  <a:lnTo>
                    <a:pt x="1223619" y="819759"/>
                  </a:lnTo>
                  <a:lnTo>
                    <a:pt x="1228585" y="815098"/>
                  </a:lnTo>
                  <a:lnTo>
                    <a:pt x="1230261" y="810298"/>
                  </a:lnTo>
                  <a:close/>
                </a:path>
                <a:path w="1280794" h="957579">
                  <a:moveTo>
                    <a:pt x="1244790" y="714438"/>
                  </a:moveTo>
                  <a:lnTo>
                    <a:pt x="1244168" y="708609"/>
                  </a:lnTo>
                  <a:lnTo>
                    <a:pt x="1242047" y="705916"/>
                  </a:lnTo>
                  <a:lnTo>
                    <a:pt x="1242771" y="710501"/>
                  </a:lnTo>
                  <a:lnTo>
                    <a:pt x="1237970" y="714502"/>
                  </a:lnTo>
                  <a:lnTo>
                    <a:pt x="1231582" y="721690"/>
                  </a:lnTo>
                  <a:lnTo>
                    <a:pt x="1239570" y="719289"/>
                  </a:lnTo>
                  <a:lnTo>
                    <a:pt x="1244790" y="714438"/>
                  </a:lnTo>
                  <a:close/>
                </a:path>
                <a:path w="1280794" h="957579">
                  <a:moveTo>
                    <a:pt x="1278737" y="444360"/>
                  </a:moveTo>
                  <a:lnTo>
                    <a:pt x="1272311" y="447636"/>
                  </a:lnTo>
                  <a:lnTo>
                    <a:pt x="1263954" y="447167"/>
                  </a:lnTo>
                  <a:lnTo>
                    <a:pt x="1257376" y="447281"/>
                  </a:lnTo>
                  <a:lnTo>
                    <a:pt x="1256360" y="452361"/>
                  </a:lnTo>
                  <a:lnTo>
                    <a:pt x="1262888" y="451446"/>
                  </a:lnTo>
                  <a:lnTo>
                    <a:pt x="1271447" y="452856"/>
                  </a:lnTo>
                  <a:lnTo>
                    <a:pt x="1278051" y="452018"/>
                  </a:lnTo>
                  <a:lnTo>
                    <a:pt x="1278737" y="444360"/>
                  </a:lnTo>
                  <a:close/>
                </a:path>
                <a:path w="1280794" h="957579">
                  <a:moveTo>
                    <a:pt x="1280337" y="197408"/>
                  </a:moveTo>
                  <a:lnTo>
                    <a:pt x="1278216" y="193281"/>
                  </a:lnTo>
                  <a:lnTo>
                    <a:pt x="1278940" y="187820"/>
                  </a:lnTo>
                  <a:lnTo>
                    <a:pt x="1278763" y="184150"/>
                  </a:lnTo>
                  <a:lnTo>
                    <a:pt x="1273937" y="185420"/>
                  </a:lnTo>
                  <a:lnTo>
                    <a:pt x="1274711" y="189534"/>
                  </a:lnTo>
                  <a:lnTo>
                    <a:pt x="1273543" y="195008"/>
                  </a:lnTo>
                  <a:lnTo>
                    <a:pt x="1274165" y="198678"/>
                  </a:lnTo>
                  <a:lnTo>
                    <a:pt x="1280337" y="19740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7070947" y="7917662"/>
              <a:ext cx="1025525" cy="1025525"/>
            </a:xfrm>
            <a:custGeom>
              <a:avLst/>
              <a:gdLst/>
              <a:ahLst/>
              <a:cxnLst/>
              <a:rect l="l" t="t" r="r" b="b"/>
              <a:pathLst>
                <a:path w="1025525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41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1025525" h="1025525">
                  <a:moveTo>
                    <a:pt x="57772" y="222834"/>
                  </a:moveTo>
                  <a:lnTo>
                    <a:pt x="52755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72" y="222834"/>
                  </a:lnTo>
                  <a:close/>
                </a:path>
                <a:path w="1025525" h="1025525">
                  <a:moveTo>
                    <a:pt x="103543" y="379171"/>
                  </a:moveTo>
                  <a:lnTo>
                    <a:pt x="99504" y="380936"/>
                  </a:lnTo>
                  <a:lnTo>
                    <a:pt x="97256" y="385241"/>
                  </a:lnTo>
                  <a:lnTo>
                    <a:pt x="103098" y="386029"/>
                  </a:lnTo>
                  <a:lnTo>
                    <a:pt x="103543" y="379171"/>
                  </a:lnTo>
                  <a:close/>
                </a:path>
                <a:path w="1025525" h="1025525">
                  <a:moveTo>
                    <a:pt x="140665" y="386029"/>
                  </a:moveTo>
                  <a:lnTo>
                    <a:pt x="134264" y="388416"/>
                  </a:lnTo>
                  <a:lnTo>
                    <a:pt x="131076" y="391617"/>
                  </a:lnTo>
                  <a:lnTo>
                    <a:pt x="135064" y="397217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65" y="386029"/>
                  </a:lnTo>
                  <a:close/>
                </a:path>
                <a:path w="1025525" h="1025525">
                  <a:moveTo>
                    <a:pt x="153454" y="556260"/>
                  </a:moveTo>
                  <a:lnTo>
                    <a:pt x="149453" y="553059"/>
                  </a:lnTo>
                  <a:lnTo>
                    <a:pt x="145453" y="546671"/>
                  </a:lnTo>
                  <a:lnTo>
                    <a:pt x="141465" y="549859"/>
                  </a:lnTo>
                  <a:lnTo>
                    <a:pt x="145453" y="553059"/>
                  </a:lnTo>
                  <a:lnTo>
                    <a:pt x="148653" y="558660"/>
                  </a:lnTo>
                  <a:lnTo>
                    <a:pt x="153454" y="556260"/>
                  </a:lnTo>
                  <a:close/>
                </a:path>
                <a:path w="1025525" h="1025525">
                  <a:moveTo>
                    <a:pt x="155841" y="58343"/>
                  </a:moveTo>
                  <a:lnTo>
                    <a:pt x="150253" y="60744"/>
                  </a:lnTo>
                  <a:lnTo>
                    <a:pt x="147053" y="63944"/>
                  </a:lnTo>
                  <a:lnTo>
                    <a:pt x="151053" y="69532"/>
                  </a:lnTo>
                  <a:lnTo>
                    <a:pt x="155841" y="67132"/>
                  </a:lnTo>
                  <a:lnTo>
                    <a:pt x="151853" y="63944"/>
                  </a:lnTo>
                  <a:lnTo>
                    <a:pt x="155841" y="58343"/>
                  </a:lnTo>
                  <a:close/>
                </a:path>
                <a:path w="1025525" h="1025525">
                  <a:moveTo>
                    <a:pt x="157441" y="404406"/>
                  </a:moveTo>
                  <a:lnTo>
                    <a:pt x="155841" y="398818"/>
                  </a:lnTo>
                  <a:lnTo>
                    <a:pt x="149453" y="403606"/>
                  </a:lnTo>
                  <a:lnTo>
                    <a:pt x="148653" y="408406"/>
                  </a:lnTo>
                  <a:lnTo>
                    <a:pt x="151053" y="413194"/>
                  </a:lnTo>
                  <a:lnTo>
                    <a:pt x="157441" y="409206"/>
                  </a:lnTo>
                  <a:lnTo>
                    <a:pt x="157441" y="404406"/>
                  </a:lnTo>
                  <a:close/>
                </a:path>
                <a:path w="1025525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396" y="149453"/>
                  </a:lnTo>
                  <a:lnTo>
                    <a:pt x="201625" y="144056"/>
                  </a:lnTo>
                  <a:close/>
                </a:path>
                <a:path w="1025525" h="1025525">
                  <a:moveTo>
                    <a:pt x="209080" y="489369"/>
                  </a:moveTo>
                  <a:lnTo>
                    <a:pt x="204101" y="488327"/>
                  </a:lnTo>
                  <a:lnTo>
                    <a:pt x="198970" y="488480"/>
                  </a:lnTo>
                  <a:lnTo>
                    <a:pt x="203796" y="490728"/>
                  </a:lnTo>
                  <a:lnTo>
                    <a:pt x="209080" y="489369"/>
                  </a:lnTo>
                  <a:close/>
                </a:path>
                <a:path w="1025525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74" y="230174"/>
                  </a:lnTo>
                  <a:lnTo>
                    <a:pt x="218986" y="232575"/>
                  </a:lnTo>
                  <a:lnTo>
                    <a:pt x="222986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1025525" h="1025525">
                  <a:moveTo>
                    <a:pt x="246380" y="205943"/>
                  </a:moveTo>
                  <a:lnTo>
                    <a:pt x="241363" y="207098"/>
                  </a:lnTo>
                  <a:lnTo>
                    <a:pt x="238734" y="210210"/>
                  </a:lnTo>
                  <a:lnTo>
                    <a:pt x="246164" y="210997"/>
                  </a:lnTo>
                  <a:lnTo>
                    <a:pt x="246380" y="205943"/>
                  </a:lnTo>
                  <a:close/>
                </a:path>
                <a:path w="1025525" h="1025525">
                  <a:moveTo>
                    <a:pt x="266141" y="237375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75"/>
                  </a:lnTo>
                  <a:lnTo>
                    <a:pt x="258140" y="235775"/>
                  </a:lnTo>
                  <a:lnTo>
                    <a:pt x="266141" y="237375"/>
                  </a:lnTo>
                  <a:close/>
                </a:path>
                <a:path w="1025525" h="1025525">
                  <a:moveTo>
                    <a:pt x="285432" y="165646"/>
                  </a:moveTo>
                  <a:lnTo>
                    <a:pt x="280225" y="166839"/>
                  </a:lnTo>
                  <a:lnTo>
                    <a:pt x="277558" y="170141"/>
                  </a:lnTo>
                  <a:lnTo>
                    <a:pt x="285318" y="171030"/>
                  </a:lnTo>
                  <a:lnTo>
                    <a:pt x="285432" y="165646"/>
                  </a:lnTo>
                  <a:close/>
                </a:path>
                <a:path w="1025525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96" y="190220"/>
                  </a:lnTo>
                  <a:lnTo>
                    <a:pt x="320167" y="189318"/>
                  </a:lnTo>
                  <a:close/>
                </a:path>
                <a:path w="1025525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73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1025525" h="1025525">
                  <a:moveTo>
                    <a:pt x="350621" y="247408"/>
                  </a:moveTo>
                  <a:lnTo>
                    <a:pt x="346760" y="249364"/>
                  </a:lnTo>
                  <a:lnTo>
                    <a:pt x="344551" y="253707"/>
                  </a:lnTo>
                  <a:lnTo>
                    <a:pt x="350050" y="254152"/>
                  </a:lnTo>
                  <a:lnTo>
                    <a:pt x="350621" y="247408"/>
                  </a:lnTo>
                  <a:close/>
                </a:path>
                <a:path w="1025525" h="1025525">
                  <a:moveTo>
                    <a:pt x="359651" y="22377"/>
                  </a:moveTo>
                  <a:lnTo>
                    <a:pt x="355650" y="19189"/>
                  </a:lnTo>
                  <a:lnTo>
                    <a:pt x="351650" y="12788"/>
                  </a:lnTo>
                  <a:lnTo>
                    <a:pt x="347662" y="15989"/>
                  </a:lnTo>
                  <a:lnTo>
                    <a:pt x="351650" y="19189"/>
                  </a:lnTo>
                  <a:lnTo>
                    <a:pt x="354850" y="24777"/>
                  </a:lnTo>
                  <a:lnTo>
                    <a:pt x="359651" y="22377"/>
                  </a:lnTo>
                  <a:close/>
                </a:path>
                <a:path w="1025525" h="1025525">
                  <a:moveTo>
                    <a:pt x="384416" y="116687"/>
                  </a:moveTo>
                  <a:lnTo>
                    <a:pt x="382828" y="111099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88"/>
                  </a:lnTo>
                  <a:lnTo>
                    <a:pt x="384416" y="116687"/>
                  </a:lnTo>
                  <a:close/>
                </a:path>
                <a:path w="1025525" h="1025525">
                  <a:moveTo>
                    <a:pt x="395605" y="208597"/>
                  </a:moveTo>
                  <a:lnTo>
                    <a:pt x="391617" y="205397"/>
                  </a:lnTo>
                  <a:lnTo>
                    <a:pt x="388416" y="199009"/>
                  </a:lnTo>
                  <a:lnTo>
                    <a:pt x="383616" y="201409"/>
                  </a:lnTo>
                  <a:lnTo>
                    <a:pt x="387616" y="205397"/>
                  </a:lnTo>
                  <a:lnTo>
                    <a:pt x="390817" y="210997"/>
                  </a:lnTo>
                  <a:lnTo>
                    <a:pt x="395605" y="208597"/>
                  </a:lnTo>
                  <a:close/>
                </a:path>
                <a:path w="1025525" h="1025525">
                  <a:moveTo>
                    <a:pt x="398805" y="140665"/>
                  </a:moveTo>
                  <a:lnTo>
                    <a:pt x="396405" y="132676"/>
                  </a:lnTo>
                  <a:lnTo>
                    <a:pt x="391617" y="135077"/>
                  </a:lnTo>
                  <a:lnTo>
                    <a:pt x="383616" y="133477"/>
                  </a:lnTo>
                  <a:lnTo>
                    <a:pt x="386016" y="140665"/>
                  </a:lnTo>
                  <a:lnTo>
                    <a:pt x="390817" y="138264"/>
                  </a:lnTo>
                  <a:lnTo>
                    <a:pt x="398805" y="140665"/>
                  </a:lnTo>
                  <a:close/>
                </a:path>
                <a:path w="1025525" h="1025525">
                  <a:moveTo>
                    <a:pt x="402805" y="66332"/>
                  </a:moveTo>
                  <a:lnTo>
                    <a:pt x="396405" y="68732"/>
                  </a:lnTo>
                  <a:lnTo>
                    <a:pt x="393217" y="71932"/>
                  </a:lnTo>
                  <a:lnTo>
                    <a:pt x="397205" y="77533"/>
                  </a:lnTo>
                  <a:lnTo>
                    <a:pt x="402005" y="75133"/>
                  </a:lnTo>
                  <a:lnTo>
                    <a:pt x="398805" y="71932"/>
                  </a:lnTo>
                  <a:lnTo>
                    <a:pt x="402805" y="66332"/>
                  </a:lnTo>
                  <a:close/>
                </a:path>
                <a:path w="1025525" h="1025525">
                  <a:moveTo>
                    <a:pt x="407974" y="534238"/>
                  </a:moveTo>
                  <a:lnTo>
                    <a:pt x="402805" y="533387"/>
                  </a:lnTo>
                  <a:lnTo>
                    <a:pt x="397637" y="533565"/>
                  </a:lnTo>
                  <a:lnTo>
                    <a:pt x="402805" y="535482"/>
                  </a:lnTo>
                  <a:lnTo>
                    <a:pt x="407974" y="534238"/>
                  </a:lnTo>
                  <a:close/>
                </a:path>
                <a:path w="1025525" h="1025525">
                  <a:moveTo>
                    <a:pt x="421982" y="62344"/>
                  </a:moveTo>
                  <a:lnTo>
                    <a:pt x="415594" y="64744"/>
                  </a:lnTo>
                  <a:lnTo>
                    <a:pt x="412394" y="67932"/>
                  </a:lnTo>
                  <a:lnTo>
                    <a:pt x="416394" y="73533"/>
                  </a:lnTo>
                  <a:lnTo>
                    <a:pt x="421182" y="71132"/>
                  </a:lnTo>
                  <a:lnTo>
                    <a:pt x="417982" y="67932"/>
                  </a:lnTo>
                  <a:lnTo>
                    <a:pt x="421982" y="62344"/>
                  </a:lnTo>
                  <a:close/>
                </a:path>
                <a:path w="1025525" h="1025525">
                  <a:moveTo>
                    <a:pt x="424497" y="770648"/>
                  </a:moveTo>
                  <a:lnTo>
                    <a:pt x="419290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97" y="770648"/>
                  </a:lnTo>
                  <a:close/>
                </a:path>
                <a:path w="1025525" h="1025525">
                  <a:moveTo>
                    <a:pt x="428942" y="154698"/>
                  </a:moveTo>
                  <a:lnTo>
                    <a:pt x="425081" y="156654"/>
                  </a:lnTo>
                  <a:lnTo>
                    <a:pt x="422871" y="160997"/>
                  </a:lnTo>
                  <a:lnTo>
                    <a:pt x="428383" y="161442"/>
                  </a:lnTo>
                  <a:lnTo>
                    <a:pt x="428942" y="154698"/>
                  </a:lnTo>
                  <a:close/>
                </a:path>
                <a:path w="1025525" h="1025525">
                  <a:moveTo>
                    <a:pt x="432752" y="242062"/>
                  </a:moveTo>
                  <a:lnTo>
                    <a:pt x="427583" y="241173"/>
                  </a:lnTo>
                  <a:lnTo>
                    <a:pt x="422414" y="241173"/>
                  </a:lnTo>
                  <a:lnTo>
                    <a:pt x="427583" y="242963"/>
                  </a:lnTo>
                  <a:lnTo>
                    <a:pt x="432752" y="242062"/>
                  </a:lnTo>
                  <a:close/>
                </a:path>
                <a:path w="1025525" h="1025525">
                  <a:moveTo>
                    <a:pt x="442341" y="272097"/>
                  </a:moveTo>
                  <a:lnTo>
                    <a:pt x="437172" y="271233"/>
                  </a:lnTo>
                  <a:lnTo>
                    <a:pt x="432003" y="271424"/>
                  </a:lnTo>
                  <a:lnTo>
                    <a:pt x="437172" y="273329"/>
                  </a:lnTo>
                  <a:lnTo>
                    <a:pt x="442341" y="272097"/>
                  </a:lnTo>
                  <a:close/>
                </a:path>
                <a:path w="1025525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34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1025525" h="1025525">
                  <a:moveTo>
                    <a:pt x="448360" y="384429"/>
                  </a:moveTo>
                  <a:lnTo>
                    <a:pt x="441960" y="386829"/>
                  </a:lnTo>
                  <a:lnTo>
                    <a:pt x="438772" y="390017"/>
                  </a:lnTo>
                  <a:lnTo>
                    <a:pt x="442760" y="395617"/>
                  </a:lnTo>
                  <a:lnTo>
                    <a:pt x="447560" y="393217"/>
                  </a:lnTo>
                  <a:lnTo>
                    <a:pt x="444360" y="390017"/>
                  </a:lnTo>
                  <a:lnTo>
                    <a:pt x="448360" y="384429"/>
                  </a:lnTo>
                  <a:close/>
                </a:path>
                <a:path w="1025525" h="1025525">
                  <a:moveTo>
                    <a:pt x="466394" y="463550"/>
                  </a:moveTo>
                  <a:lnTo>
                    <a:pt x="462343" y="465353"/>
                  </a:lnTo>
                  <a:lnTo>
                    <a:pt x="460095" y="469849"/>
                  </a:lnTo>
                  <a:lnTo>
                    <a:pt x="465937" y="470738"/>
                  </a:lnTo>
                  <a:lnTo>
                    <a:pt x="466394" y="463550"/>
                  </a:lnTo>
                  <a:close/>
                </a:path>
                <a:path w="1025525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38" y="482536"/>
                  </a:lnTo>
                  <a:lnTo>
                    <a:pt x="474687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1025525" h="1025525">
                  <a:moveTo>
                    <a:pt x="481926" y="173431"/>
                  </a:moveTo>
                  <a:lnTo>
                    <a:pt x="478726" y="165442"/>
                  </a:lnTo>
                  <a:lnTo>
                    <a:pt x="473938" y="167843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38" y="171030"/>
                  </a:lnTo>
                  <a:lnTo>
                    <a:pt x="481926" y="173431"/>
                  </a:lnTo>
                  <a:close/>
                </a:path>
                <a:path w="1025525" h="1025525">
                  <a:moveTo>
                    <a:pt x="489915" y="286118"/>
                  </a:moveTo>
                  <a:lnTo>
                    <a:pt x="485914" y="282930"/>
                  </a:lnTo>
                  <a:lnTo>
                    <a:pt x="481926" y="276529"/>
                  </a:lnTo>
                  <a:lnTo>
                    <a:pt x="477926" y="278930"/>
                  </a:lnTo>
                  <a:lnTo>
                    <a:pt x="481926" y="282930"/>
                  </a:lnTo>
                  <a:lnTo>
                    <a:pt x="485127" y="288518"/>
                  </a:lnTo>
                  <a:lnTo>
                    <a:pt x="489915" y="286118"/>
                  </a:lnTo>
                  <a:close/>
                </a:path>
                <a:path w="1025525" h="1025525">
                  <a:moveTo>
                    <a:pt x="493598" y="532536"/>
                  </a:moveTo>
                  <a:lnTo>
                    <a:pt x="488619" y="531482"/>
                  </a:lnTo>
                  <a:lnTo>
                    <a:pt x="483489" y="531634"/>
                  </a:lnTo>
                  <a:lnTo>
                    <a:pt x="488315" y="533882"/>
                  </a:lnTo>
                  <a:lnTo>
                    <a:pt x="493598" y="532536"/>
                  </a:lnTo>
                  <a:close/>
                </a:path>
                <a:path w="1025525" h="1025525">
                  <a:moveTo>
                    <a:pt x="498017" y="194411"/>
                  </a:moveTo>
                  <a:lnTo>
                    <a:pt x="492810" y="195618"/>
                  </a:lnTo>
                  <a:lnTo>
                    <a:pt x="490156" y="198907"/>
                  </a:lnTo>
                  <a:lnTo>
                    <a:pt x="497903" y="199809"/>
                  </a:lnTo>
                  <a:lnTo>
                    <a:pt x="498017" y="194411"/>
                  </a:lnTo>
                  <a:close/>
                </a:path>
                <a:path w="1025525" h="1025525">
                  <a:moveTo>
                    <a:pt x="514337" y="292519"/>
                  </a:moveTo>
                  <a:lnTo>
                    <a:pt x="510298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1025525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43"/>
                  </a:lnTo>
                  <a:lnTo>
                    <a:pt x="550418" y="977442"/>
                  </a:lnTo>
                  <a:close/>
                </a:path>
                <a:path w="1025525" h="1025525">
                  <a:moveTo>
                    <a:pt x="561962" y="723493"/>
                  </a:moveTo>
                  <a:lnTo>
                    <a:pt x="556755" y="724687"/>
                  </a:lnTo>
                  <a:lnTo>
                    <a:pt x="554088" y="727989"/>
                  </a:lnTo>
                  <a:lnTo>
                    <a:pt x="561848" y="728891"/>
                  </a:lnTo>
                  <a:lnTo>
                    <a:pt x="561962" y="723493"/>
                  </a:lnTo>
                  <a:close/>
                </a:path>
                <a:path w="1025525" h="1025525">
                  <a:moveTo>
                    <a:pt x="587425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37" y="386029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25" y="393217"/>
                  </a:lnTo>
                  <a:close/>
                </a:path>
                <a:path w="1025525" h="1025525">
                  <a:moveTo>
                    <a:pt x="590854" y="269049"/>
                  </a:moveTo>
                  <a:lnTo>
                    <a:pt x="584327" y="266839"/>
                  </a:lnTo>
                  <a:lnTo>
                    <a:pt x="574941" y="266877"/>
                  </a:lnTo>
                  <a:lnTo>
                    <a:pt x="577024" y="272542"/>
                  </a:lnTo>
                  <a:lnTo>
                    <a:pt x="577024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1025525" h="1025525">
                  <a:moveTo>
                    <a:pt x="594372" y="316496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96"/>
                  </a:lnTo>
                  <a:close/>
                </a:path>
                <a:path w="1025525" h="1025525">
                  <a:moveTo>
                    <a:pt x="611390" y="406806"/>
                  </a:moveTo>
                  <a:lnTo>
                    <a:pt x="607402" y="403606"/>
                  </a:lnTo>
                  <a:lnTo>
                    <a:pt x="604202" y="397217"/>
                  </a:lnTo>
                  <a:lnTo>
                    <a:pt x="599414" y="400405"/>
                  </a:lnTo>
                  <a:lnTo>
                    <a:pt x="603402" y="403606"/>
                  </a:lnTo>
                  <a:lnTo>
                    <a:pt x="606602" y="409206"/>
                  </a:lnTo>
                  <a:lnTo>
                    <a:pt x="611390" y="406806"/>
                  </a:lnTo>
                  <a:close/>
                </a:path>
                <a:path w="1025525" h="1025525">
                  <a:moveTo>
                    <a:pt x="612762" y="254152"/>
                  </a:moveTo>
                  <a:lnTo>
                    <a:pt x="608901" y="255955"/>
                  </a:lnTo>
                  <a:lnTo>
                    <a:pt x="606691" y="260451"/>
                  </a:lnTo>
                  <a:lnTo>
                    <a:pt x="612190" y="261353"/>
                  </a:lnTo>
                  <a:lnTo>
                    <a:pt x="612762" y="254152"/>
                  </a:lnTo>
                  <a:close/>
                </a:path>
                <a:path w="1025525" h="1025525">
                  <a:moveTo>
                    <a:pt x="614591" y="132676"/>
                  </a:moveTo>
                  <a:lnTo>
                    <a:pt x="609003" y="135077"/>
                  </a:lnTo>
                  <a:lnTo>
                    <a:pt x="605802" y="138264"/>
                  </a:lnTo>
                  <a:lnTo>
                    <a:pt x="609803" y="143865"/>
                  </a:lnTo>
                  <a:lnTo>
                    <a:pt x="614591" y="141465"/>
                  </a:lnTo>
                  <a:lnTo>
                    <a:pt x="610603" y="138264"/>
                  </a:lnTo>
                  <a:lnTo>
                    <a:pt x="614591" y="132676"/>
                  </a:lnTo>
                  <a:close/>
                </a:path>
                <a:path w="1025525" h="1025525">
                  <a:moveTo>
                    <a:pt x="627938" y="231775"/>
                  </a:moveTo>
                  <a:lnTo>
                    <a:pt x="624078" y="233578"/>
                  </a:lnTo>
                  <a:lnTo>
                    <a:pt x="621868" y="238074"/>
                  </a:lnTo>
                  <a:lnTo>
                    <a:pt x="627380" y="238963"/>
                  </a:lnTo>
                  <a:lnTo>
                    <a:pt x="627938" y="231775"/>
                  </a:lnTo>
                  <a:close/>
                </a:path>
                <a:path w="1025525" h="1025525">
                  <a:moveTo>
                    <a:pt x="641451" y="541439"/>
                  </a:moveTo>
                  <a:lnTo>
                    <a:pt x="636473" y="540575"/>
                  </a:lnTo>
                  <a:lnTo>
                    <a:pt x="631342" y="540766"/>
                  </a:lnTo>
                  <a:lnTo>
                    <a:pt x="636168" y="542671"/>
                  </a:lnTo>
                  <a:lnTo>
                    <a:pt x="641451" y="541439"/>
                  </a:lnTo>
                  <a:close/>
                </a:path>
                <a:path w="1025525" h="1025525">
                  <a:moveTo>
                    <a:pt x="668134" y="979043"/>
                  </a:moveTo>
                  <a:lnTo>
                    <a:pt x="664946" y="975042"/>
                  </a:lnTo>
                  <a:lnTo>
                    <a:pt x="667346" y="967054"/>
                  </a:lnTo>
                  <a:lnTo>
                    <a:pt x="659345" y="969454"/>
                  </a:lnTo>
                  <a:lnTo>
                    <a:pt x="662546" y="973455"/>
                  </a:lnTo>
                  <a:lnTo>
                    <a:pt x="660146" y="981443"/>
                  </a:lnTo>
                  <a:lnTo>
                    <a:pt x="668134" y="979043"/>
                  </a:lnTo>
                  <a:close/>
                </a:path>
                <a:path w="1025525" h="1025525">
                  <a:moveTo>
                    <a:pt x="669734" y="518693"/>
                  </a:moveTo>
                  <a:lnTo>
                    <a:pt x="664146" y="521093"/>
                  </a:lnTo>
                  <a:lnTo>
                    <a:pt x="660946" y="524294"/>
                  </a:lnTo>
                  <a:lnTo>
                    <a:pt x="664946" y="529882"/>
                  </a:lnTo>
                  <a:lnTo>
                    <a:pt x="669734" y="527481"/>
                  </a:lnTo>
                  <a:lnTo>
                    <a:pt x="665746" y="524294"/>
                  </a:lnTo>
                  <a:lnTo>
                    <a:pt x="669734" y="518693"/>
                  </a:lnTo>
                  <a:close/>
                </a:path>
                <a:path w="1025525" h="1025525">
                  <a:moveTo>
                    <a:pt x="669734" y="394017"/>
                  </a:moveTo>
                  <a:lnTo>
                    <a:pt x="666546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46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1025525" h="1025525">
                  <a:moveTo>
                    <a:pt x="670534" y="947077"/>
                  </a:moveTo>
                  <a:lnTo>
                    <a:pt x="664946" y="949477"/>
                  </a:lnTo>
                  <a:lnTo>
                    <a:pt x="661746" y="952665"/>
                  </a:lnTo>
                  <a:lnTo>
                    <a:pt x="665746" y="958265"/>
                  </a:lnTo>
                  <a:lnTo>
                    <a:pt x="670534" y="955865"/>
                  </a:lnTo>
                  <a:lnTo>
                    <a:pt x="666546" y="952665"/>
                  </a:lnTo>
                  <a:lnTo>
                    <a:pt x="670534" y="947077"/>
                  </a:lnTo>
                  <a:close/>
                </a:path>
                <a:path w="1025525" h="1025525">
                  <a:moveTo>
                    <a:pt x="673735" y="1014209"/>
                  </a:moveTo>
                  <a:lnTo>
                    <a:pt x="667346" y="1016609"/>
                  </a:lnTo>
                  <a:lnTo>
                    <a:pt x="664146" y="1019810"/>
                  </a:lnTo>
                  <a:lnTo>
                    <a:pt x="668134" y="1025398"/>
                  </a:lnTo>
                  <a:lnTo>
                    <a:pt x="672934" y="1022997"/>
                  </a:lnTo>
                  <a:lnTo>
                    <a:pt x="669734" y="1019810"/>
                  </a:lnTo>
                  <a:lnTo>
                    <a:pt x="673735" y="1014209"/>
                  </a:lnTo>
                  <a:close/>
                </a:path>
                <a:path w="1025525" h="1025525">
                  <a:moveTo>
                    <a:pt x="680923" y="545871"/>
                  </a:moveTo>
                  <a:lnTo>
                    <a:pt x="677049" y="541731"/>
                  </a:lnTo>
                  <a:lnTo>
                    <a:pt x="676236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77"/>
                  </a:lnTo>
                  <a:lnTo>
                    <a:pt x="675589" y="547014"/>
                  </a:lnTo>
                  <a:lnTo>
                    <a:pt x="680923" y="545871"/>
                  </a:lnTo>
                  <a:close/>
                </a:path>
                <a:path w="1025525" h="1025525">
                  <a:moveTo>
                    <a:pt x="692912" y="742480"/>
                  </a:moveTo>
                  <a:lnTo>
                    <a:pt x="687324" y="744867"/>
                  </a:lnTo>
                  <a:lnTo>
                    <a:pt x="684123" y="748068"/>
                  </a:lnTo>
                  <a:lnTo>
                    <a:pt x="688124" y="753668"/>
                  </a:lnTo>
                  <a:lnTo>
                    <a:pt x="692912" y="751268"/>
                  </a:lnTo>
                  <a:lnTo>
                    <a:pt x="688924" y="748068"/>
                  </a:lnTo>
                  <a:lnTo>
                    <a:pt x="692912" y="742480"/>
                  </a:lnTo>
                  <a:close/>
                </a:path>
                <a:path w="1025525" h="1025525">
                  <a:moveTo>
                    <a:pt x="711898" y="288925"/>
                  </a:moveTo>
                  <a:lnTo>
                    <a:pt x="711403" y="285521"/>
                  </a:lnTo>
                  <a:lnTo>
                    <a:pt x="704900" y="286918"/>
                  </a:lnTo>
                  <a:lnTo>
                    <a:pt x="706501" y="288518"/>
                  </a:lnTo>
                  <a:lnTo>
                    <a:pt x="707301" y="290918"/>
                  </a:lnTo>
                  <a:lnTo>
                    <a:pt x="704100" y="292519"/>
                  </a:lnTo>
                  <a:lnTo>
                    <a:pt x="701713" y="290118"/>
                  </a:lnTo>
                  <a:lnTo>
                    <a:pt x="698512" y="286118"/>
                  </a:lnTo>
                  <a:lnTo>
                    <a:pt x="695312" y="288518"/>
                  </a:lnTo>
                  <a:lnTo>
                    <a:pt x="700112" y="292519"/>
                  </a:lnTo>
                  <a:lnTo>
                    <a:pt x="704900" y="300507"/>
                  </a:lnTo>
                  <a:lnTo>
                    <a:pt x="710501" y="298107"/>
                  </a:lnTo>
                  <a:lnTo>
                    <a:pt x="710298" y="294119"/>
                  </a:lnTo>
                  <a:lnTo>
                    <a:pt x="711898" y="288925"/>
                  </a:lnTo>
                  <a:close/>
                </a:path>
                <a:path w="1025525" h="1025525">
                  <a:moveTo>
                    <a:pt x="732193" y="499516"/>
                  </a:moveTo>
                  <a:lnTo>
                    <a:pt x="728179" y="501307"/>
                  </a:lnTo>
                  <a:lnTo>
                    <a:pt x="726122" y="505802"/>
                  </a:lnTo>
                  <a:lnTo>
                    <a:pt x="732078" y="506704"/>
                  </a:lnTo>
                  <a:lnTo>
                    <a:pt x="732193" y="499516"/>
                  </a:lnTo>
                  <a:close/>
                </a:path>
                <a:path w="1025525" h="1025525">
                  <a:moveTo>
                    <a:pt x="740867" y="431584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84"/>
                  </a:lnTo>
                  <a:close/>
                </a:path>
                <a:path w="1025525" h="1025525">
                  <a:moveTo>
                    <a:pt x="756856" y="450761"/>
                  </a:moveTo>
                  <a:lnTo>
                    <a:pt x="753656" y="447560"/>
                  </a:lnTo>
                  <a:lnTo>
                    <a:pt x="751255" y="444373"/>
                  </a:lnTo>
                  <a:lnTo>
                    <a:pt x="748055" y="441172"/>
                  </a:lnTo>
                  <a:lnTo>
                    <a:pt x="741667" y="445173"/>
                  </a:lnTo>
                  <a:lnTo>
                    <a:pt x="742467" y="449961"/>
                  </a:lnTo>
                  <a:lnTo>
                    <a:pt x="749655" y="455561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56" y="450761"/>
                  </a:lnTo>
                  <a:close/>
                </a:path>
                <a:path w="1025525" h="1025525">
                  <a:moveTo>
                    <a:pt x="780910" y="766584"/>
                  </a:moveTo>
                  <a:lnTo>
                    <a:pt x="775931" y="767753"/>
                  </a:lnTo>
                  <a:lnTo>
                    <a:pt x="772604" y="772655"/>
                  </a:lnTo>
                  <a:lnTo>
                    <a:pt x="779233" y="775246"/>
                  </a:lnTo>
                  <a:lnTo>
                    <a:pt x="780910" y="766584"/>
                  </a:lnTo>
                  <a:close/>
                </a:path>
                <a:path w="1025525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23" y="846074"/>
                  </a:lnTo>
                  <a:lnTo>
                    <a:pt x="781939" y="841768"/>
                  </a:lnTo>
                  <a:close/>
                </a:path>
                <a:path w="1025525" h="1025525">
                  <a:moveTo>
                    <a:pt x="816000" y="882345"/>
                  </a:moveTo>
                  <a:lnTo>
                    <a:pt x="814400" y="876744"/>
                  </a:lnTo>
                  <a:lnTo>
                    <a:pt x="807999" y="881545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200" y="887133"/>
                  </a:lnTo>
                  <a:lnTo>
                    <a:pt x="816000" y="882345"/>
                  </a:lnTo>
                  <a:close/>
                </a:path>
                <a:path w="1025525" h="1025525">
                  <a:moveTo>
                    <a:pt x="840193" y="894524"/>
                  </a:moveTo>
                  <a:lnTo>
                    <a:pt x="835177" y="895731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1025525" h="1025525">
                  <a:moveTo>
                    <a:pt x="848067" y="447662"/>
                  </a:moveTo>
                  <a:lnTo>
                    <a:pt x="847953" y="442379"/>
                  </a:lnTo>
                  <a:lnTo>
                    <a:pt x="839965" y="439572"/>
                  </a:lnTo>
                  <a:lnTo>
                    <a:pt x="844130" y="448906"/>
                  </a:lnTo>
                  <a:lnTo>
                    <a:pt x="848067" y="447662"/>
                  </a:lnTo>
                  <a:close/>
                </a:path>
                <a:path w="1025525" h="1025525">
                  <a:moveTo>
                    <a:pt x="885164" y="815924"/>
                  </a:moveTo>
                  <a:lnTo>
                    <a:pt x="884224" y="811212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1025525" h="1025525">
                  <a:moveTo>
                    <a:pt x="908697" y="672147"/>
                  </a:moveTo>
                  <a:lnTo>
                    <a:pt x="907110" y="666546"/>
                  </a:lnTo>
                  <a:lnTo>
                    <a:pt x="898309" y="671347"/>
                  </a:lnTo>
                  <a:lnTo>
                    <a:pt x="895121" y="676935"/>
                  </a:lnTo>
                  <a:lnTo>
                    <a:pt x="899109" y="683336"/>
                  </a:lnTo>
                  <a:lnTo>
                    <a:pt x="904709" y="677735"/>
                  </a:lnTo>
                  <a:lnTo>
                    <a:pt x="908697" y="672147"/>
                  </a:lnTo>
                  <a:close/>
                </a:path>
                <a:path w="1025525" h="1025525">
                  <a:moveTo>
                    <a:pt x="908697" y="479539"/>
                  </a:moveTo>
                  <a:lnTo>
                    <a:pt x="902309" y="481926"/>
                  </a:lnTo>
                  <a:lnTo>
                    <a:pt x="899109" y="485127"/>
                  </a:lnTo>
                  <a:lnTo>
                    <a:pt x="903109" y="490728"/>
                  </a:lnTo>
                  <a:lnTo>
                    <a:pt x="907897" y="488327"/>
                  </a:lnTo>
                  <a:lnTo>
                    <a:pt x="904709" y="485127"/>
                  </a:lnTo>
                  <a:lnTo>
                    <a:pt x="908697" y="479539"/>
                  </a:lnTo>
                  <a:close/>
                </a:path>
                <a:path w="1025525" h="1025525">
                  <a:moveTo>
                    <a:pt x="940269" y="880046"/>
                  </a:moveTo>
                  <a:lnTo>
                    <a:pt x="940193" y="874763"/>
                  </a:lnTo>
                  <a:lnTo>
                    <a:pt x="931875" y="871943"/>
                  </a:lnTo>
                  <a:lnTo>
                    <a:pt x="936155" y="881278"/>
                  </a:lnTo>
                  <a:lnTo>
                    <a:pt x="940269" y="880046"/>
                  </a:lnTo>
                  <a:close/>
                </a:path>
                <a:path w="1025525" h="1025525">
                  <a:moveTo>
                    <a:pt x="940574" y="542175"/>
                  </a:moveTo>
                  <a:lnTo>
                    <a:pt x="940308" y="537044"/>
                  </a:lnTo>
                  <a:lnTo>
                    <a:pt x="931875" y="534682"/>
                  </a:lnTo>
                  <a:lnTo>
                    <a:pt x="936485" y="543560"/>
                  </a:lnTo>
                  <a:lnTo>
                    <a:pt x="940574" y="542175"/>
                  </a:lnTo>
                  <a:close/>
                </a:path>
                <a:path w="1025525" h="1025525">
                  <a:moveTo>
                    <a:pt x="947623" y="569048"/>
                  </a:moveTo>
                  <a:lnTo>
                    <a:pt x="943762" y="570839"/>
                  </a:lnTo>
                  <a:lnTo>
                    <a:pt x="941552" y="575335"/>
                  </a:lnTo>
                  <a:lnTo>
                    <a:pt x="947064" y="576237"/>
                  </a:lnTo>
                  <a:lnTo>
                    <a:pt x="947623" y="569048"/>
                  </a:lnTo>
                  <a:close/>
                </a:path>
                <a:path w="1025525" h="1025525">
                  <a:moveTo>
                    <a:pt x="969022" y="567804"/>
                  </a:moveTo>
                  <a:lnTo>
                    <a:pt x="963853" y="566953"/>
                  </a:lnTo>
                  <a:lnTo>
                    <a:pt x="958672" y="567131"/>
                  </a:lnTo>
                  <a:lnTo>
                    <a:pt x="963853" y="569048"/>
                  </a:lnTo>
                  <a:lnTo>
                    <a:pt x="969022" y="567804"/>
                  </a:lnTo>
                  <a:close/>
                </a:path>
                <a:path w="1025525" h="1025525">
                  <a:moveTo>
                    <a:pt x="987463" y="570572"/>
                  </a:moveTo>
                  <a:lnTo>
                    <a:pt x="986523" y="565848"/>
                  </a:lnTo>
                  <a:lnTo>
                    <a:pt x="981837" y="564730"/>
                  </a:lnTo>
                  <a:lnTo>
                    <a:pt x="979030" y="573036"/>
                  </a:lnTo>
                  <a:lnTo>
                    <a:pt x="987463" y="570572"/>
                  </a:lnTo>
                  <a:close/>
                </a:path>
                <a:path w="1025525" h="1025525">
                  <a:moveTo>
                    <a:pt x="1025385" y="789635"/>
                  </a:moveTo>
                  <a:lnTo>
                    <a:pt x="1021384" y="786434"/>
                  </a:lnTo>
                  <a:lnTo>
                    <a:pt x="1017397" y="780034"/>
                  </a:lnTo>
                  <a:lnTo>
                    <a:pt x="1013396" y="782434"/>
                  </a:lnTo>
                  <a:lnTo>
                    <a:pt x="1017397" y="786434"/>
                  </a:lnTo>
                  <a:lnTo>
                    <a:pt x="1020597" y="792022"/>
                  </a:lnTo>
                  <a:lnTo>
                    <a:pt x="1025385" y="78963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6843172" y="7825752"/>
              <a:ext cx="1316990" cy="1071880"/>
            </a:xfrm>
            <a:custGeom>
              <a:avLst/>
              <a:gdLst/>
              <a:ahLst/>
              <a:cxnLst/>
              <a:rect l="l" t="t" r="r" b="b"/>
              <a:pathLst>
                <a:path w="1316990" h="1071879">
                  <a:moveTo>
                    <a:pt x="11188" y="481926"/>
                  </a:moveTo>
                  <a:lnTo>
                    <a:pt x="4000" y="483527"/>
                  </a:lnTo>
                  <a:lnTo>
                    <a:pt x="0" y="485127"/>
                  </a:lnTo>
                  <a:lnTo>
                    <a:pt x="2400" y="491528"/>
                  </a:lnTo>
                  <a:lnTo>
                    <a:pt x="7988" y="490728"/>
                  </a:lnTo>
                  <a:lnTo>
                    <a:pt x="5600" y="486727"/>
                  </a:lnTo>
                  <a:lnTo>
                    <a:pt x="11188" y="481926"/>
                  </a:lnTo>
                  <a:close/>
                </a:path>
                <a:path w="1316990" h="1071879">
                  <a:moveTo>
                    <a:pt x="15341" y="509104"/>
                  </a:moveTo>
                  <a:lnTo>
                    <a:pt x="12090" y="506907"/>
                  </a:lnTo>
                  <a:lnTo>
                    <a:pt x="3035" y="504609"/>
                  </a:lnTo>
                  <a:lnTo>
                    <a:pt x="3162" y="509104"/>
                  </a:lnTo>
                  <a:lnTo>
                    <a:pt x="7200" y="509104"/>
                  </a:lnTo>
                  <a:lnTo>
                    <a:pt x="15341" y="509104"/>
                  </a:lnTo>
                  <a:close/>
                </a:path>
                <a:path w="1316990" h="1071879">
                  <a:moveTo>
                    <a:pt x="29083" y="463969"/>
                  </a:moveTo>
                  <a:lnTo>
                    <a:pt x="23876" y="463753"/>
                  </a:lnTo>
                  <a:lnTo>
                    <a:pt x="20320" y="466217"/>
                  </a:lnTo>
                  <a:lnTo>
                    <a:pt x="27178" y="469138"/>
                  </a:lnTo>
                  <a:lnTo>
                    <a:pt x="29083" y="463969"/>
                  </a:lnTo>
                  <a:close/>
                </a:path>
                <a:path w="1316990" h="1071879">
                  <a:moveTo>
                    <a:pt x="43472" y="678167"/>
                  </a:moveTo>
                  <a:lnTo>
                    <a:pt x="38265" y="677938"/>
                  </a:lnTo>
                  <a:lnTo>
                    <a:pt x="34709" y="680415"/>
                  </a:lnTo>
                  <a:lnTo>
                    <a:pt x="41554" y="683336"/>
                  </a:lnTo>
                  <a:lnTo>
                    <a:pt x="43472" y="678167"/>
                  </a:lnTo>
                  <a:close/>
                </a:path>
                <a:path w="1316990" h="1071879">
                  <a:moveTo>
                    <a:pt x="52755" y="787336"/>
                  </a:moveTo>
                  <a:lnTo>
                    <a:pt x="50698" y="782320"/>
                  </a:lnTo>
                  <a:lnTo>
                    <a:pt x="44754" y="780834"/>
                  </a:lnTo>
                  <a:lnTo>
                    <a:pt x="46355" y="784034"/>
                  </a:lnTo>
                  <a:lnTo>
                    <a:pt x="43154" y="786434"/>
                  </a:lnTo>
                  <a:lnTo>
                    <a:pt x="43954" y="789635"/>
                  </a:lnTo>
                  <a:lnTo>
                    <a:pt x="50596" y="791286"/>
                  </a:lnTo>
                  <a:lnTo>
                    <a:pt x="52755" y="787336"/>
                  </a:lnTo>
                  <a:close/>
                </a:path>
                <a:path w="1316990" h="1071879">
                  <a:moveTo>
                    <a:pt x="61544" y="397217"/>
                  </a:moveTo>
                  <a:lnTo>
                    <a:pt x="54343" y="400405"/>
                  </a:lnTo>
                  <a:lnTo>
                    <a:pt x="51955" y="404406"/>
                  </a:lnTo>
                  <a:lnTo>
                    <a:pt x="52755" y="410006"/>
                  </a:lnTo>
                  <a:lnTo>
                    <a:pt x="59944" y="406806"/>
                  </a:lnTo>
                  <a:lnTo>
                    <a:pt x="61544" y="402805"/>
                  </a:lnTo>
                  <a:lnTo>
                    <a:pt x="61544" y="397217"/>
                  </a:lnTo>
                  <a:close/>
                </a:path>
                <a:path w="1316990" h="1071879">
                  <a:moveTo>
                    <a:pt x="111798" y="634695"/>
                  </a:moveTo>
                  <a:lnTo>
                    <a:pt x="107200" y="632485"/>
                  </a:lnTo>
                  <a:lnTo>
                    <a:pt x="102133" y="631317"/>
                  </a:lnTo>
                  <a:lnTo>
                    <a:pt x="106299" y="634580"/>
                  </a:lnTo>
                  <a:lnTo>
                    <a:pt x="111798" y="634695"/>
                  </a:lnTo>
                  <a:close/>
                </a:path>
                <a:path w="1316990" h="1071879">
                  <a:moveTo>
                    <a:pt x="115125" y="65417"/>
                  </a:moveTo>
                  <a:lnTo>
                    <a:pt x="111785" y="61137"/>
                  </a:lnTo>
                  <a:lnTo>
                    <a:pt x="106514" y="57467"/>
                  </a:lnTo>
                  <a:lnTo>
                    <a:pt x="103098" y="57543"/>
                  </a:lnTo>
                  <a:lnTo>
                    <a:pt x="101498" y="62344"/>
                  </a:lnTo>
                  <a:lnTo>
                    <a:pt x="111086" y="67132"/>
                  </a:lnTo>
                  <a:lnTo>
                    <a:pt x="112687" y="67132"/>
                  </a:lnTo>
                  <a:lnTo>
                    <a:pt x="115125" y="65417"/>
                  </a:lnTo>
                  <a:close/>
                </a:path>
                <a:path w="1316990" h="1071879">
                  <a:moveTo>
                    <a:pt x="115468" y="601929"/>
                  </a:moveTo>
                  <a:lnTo>
                    <a:pt x="110896" y="599719"/>
                  </a:lnTo>
                  <a:lnTo>
                    <a:pt x="106019" y="598551"/>
                  </a:lnTo>
                  <a:lnTo>
                    <a:pt x="110286" y="601814"/>
                  </a:lnTo>
                  <a:lnTo>
                    <a:pt x="115468" y="601929"/>
                  </a:lnTo>
                  <a:close/>
                </a:path>
                <a:path w="1316990" h="1071879">
                  <a:moveTo>
                    <a:pt x="128676" y="477139"/>
                  </a:moveTo>
                  <a:lnTo>
                    <a:pt x="126276" y="473138"/>
                  </a:lnTo>
                  <a:lnTo>
                    <a:pt x="124675" y="466750"/>
                  </a:lnTo>
                  <a:lnTo>
                    <a:pt x="119087" y="467550"/>
                  </a:lnTo>
                  <a:lnTo>
                    <a:pt x="122275" y="471538"/>
                  </a:lnTo>
                  <a:lnTo>
                    <a:pt x="123875" y="478739"/>
                  </a:lnTo>
                  <a:lnTo>
                    <a:pt x="128676" y="477139"/>
                  </a:lnTo>
                  <a:close/>
                </a:path>
                <a:path w="1316990" h="1071879">
                  <a:moveTo>
                    <a:pt x="134683" y="294563"/>
                  </a:moveTo>
                  <a:lnTo>
                    <a:pt x="130378" y="295313"/>
                  </a:lnTo>
                  <a:lnTo>
                    <a:pt x="126809" y="299059"/>
                  </a:lnTo>
                  <a:lnTo>
                    <a:pt x="131876" y="301307"/>
                  </a:lnTo>
                  <a:lnTo>
                    <a:pt x="134683" y="294563"/>
                  </a:lnTo>
                  <a:close/>
                </a:path>
                <a:path w="1316990" h="1071879">
                  <a:moveTo>
                    <a:pt x="138582" y="133096"/>
                  </a:moveTo>
                  <a:lnTo>
                    <a:pt x="133375" y="132867"/>
                  </a:lnTo>
                  <a:lnTo>
                    <a:pt x="129806" y="135343"/>
                  </a:lnTo>
                  <a:lnTo>
                    <a:pt x="136664" y="138264"/>
                  </a:lnTo>
                  <a:lnTo>
                    <a:pt x="138582" y="133096"/>
                  </a:lnTo>
                  <a:close/>
                </a:path>
                <a:path w="1316990" h="1071879">
                  <a:moveTo>
                    <a:pt x="150164" y="552030"/>
                  </a:moveTo>
                  <a:lnTo>
                    <a:pt x="145554" y="549960"/>
                  </a:lnTo>
                  <a:lnTo>
                    <a:pt x="140500" y="548652"/>
                  </a:lnTo>
                  <a:lnTo>
                    <a:pt x="144653" y="551459"/>
                  </a:lnTo>
                  <a:lnTo>
                    <a:pt x="150164" y="552030"/>
                  </a:lnTo>
                  <a:close/>
                </a:path>
                <a:path w="1316990" h="1071879">
                  <a:moveTo>
                    <a:pt x="168630" y="310896"/>
                  </a:moveTo>
                  <a:lnTo>
                    <a:pt x="161442" y="311696"/>
                  </a:lnTo>
                  <a:lnTo>
                    <a:pt x="157441" y="313296"/>
                  </a:lnTo>
                  <a:lnTo>
                    <a:pt x="159842" y="319684"/>
                  </a:lnTo>
                  <a:lnTo>
                    <a:pt x="165442" y="318897"/>
                  </a:lnTo>
                  <a:lnTo>
                    <a:pt x="163042" y="314896"/>
                  </a:lnTo>
                  <a:lnTo>
                    <a:pt x="168630" y="310896"/>
                  </a:lnTo>
                  <a:close/>
                </a:path>
                <a:path w="1316990" h="1071879">
                  <a:moveTo>
                    <a:pt x="179019" y="326885"/>
                  </a:moveTo>
                  <a:lnTo>
                    <a:pt x="171831" y="330085"/>
                  </a:lnTo>
                  <a:lnTo>
                    <a:pt x="169430" y="334073"/>
                  </a:lnTo>
                  <a:lnTo>
                    <a:pt x="170230" y="339674"/>
                  </a:lnTo>
                  <a:lnTo>
                    <a:pt x="177431" y="337273"/>
                  </a:lnTo>
                  <a:lnTo>
                    <a:pt x="179019" y="332473"/>
                  </a:lnTo>
                  <a:lnTo>
                    <a:pt x="179019" y="326885"/>
                  </a:lnTo>
                  <a:close/>
                </a:path>
                <a:path w="1316990" h="1071879">
                  <a:moveTo>
                    <a:pt x="189026" y="774890"/>
                  </a:moveTo>
                  <a:lnTo>
                    <a:pt x="184721" y="775639"/>
                  </a:lnTo>
                  <a:lnTo>
                    <a:pt x="181165" y="779386"/>
                  </a:lnTo>
                  <a:lnTo>
                    <a:pt x="186220" y="781634"/>
                  </a:lnTo>
                  <a:lnTo>
                    <a:pt x="189026" y="774890"/>
                  </a:lnTo>
                  <a:close/>
                </a:path>
                <a:path w="1316990" h="1071879">
                  <a:moveTo>
                    <a:pt x="195808" y="734479"/>
                  </a:moveTo>
                  <a:lnTo>
                    <a:pt x="188620" y="736079"/>
                  </a:lnTo>
                  <a:lnTo>
                    <a:pt x="184619" y="737679"/>
                  </a:lnTo>
                  <a:lnTo>
                    <a:pt x="187020" y="744080"/>
                  </a:lnTo>
                  <a:lnTo>
                    <a:pt x="192608" y="743280"/>
                  </a:lnTo>
                  <a:lnTo>
                    <a:pt x="190207" y="739279"/>
                  </a:lnTo>
                  <a:lnTo>
                    <a:pt x="195808" y="734479"/>
                  </a:lnTo>
                  <a:close/>
                </a:path>
                <a:path w="1316990" h="1071879">
                  <a:moveTo>
                    <a:pt x="202907" y="427697"/>
                  </a:moveTo>
                  <a:lnTo>
                    <a:pt x="198310" y="425488"/>
                  </a:lnTo>
                  <a:lnTo>
                    <a:pt x="193243" y="424319"/>
                  </a:lnTo>
                  <a:lnTo>
                    <a:pt x="197408" y="427583"/>
                  </a:lnTo>
                  <a:lnTo>
                    <a:pt x="202907" y="427697"/>
                  </a:lnTo>
                  <a:close/>
                </a:path>
                <a:path w="1316990" h="1071879">
                  <a:moveTo>
                    <a:pt x="247751" y="843978"/>
                  </a:moveTo>
                  <a:lnTo>
                    <a:pt x="240563" y="844778"/>
                  </a:lnTo>
                  <a:lnTo>
                    <a:pt x="236562" y="846378"/>
                  </a:lnTo>
                  <a:lnTo>
                    <a:pt x="238963" y="852766"/>
                  </a:lnTo>
                  <a:lnTo>
                    <a:pt x="244563" y="851966"/>
                  </a:lnTo>
                  <a:lnTo>
                    <a:pt x="242163" y="847979"/>
                  </a:lnTo>
                  <a:lnTo>
                    <a:pt x="247751" y="843978"/>
                  </a:lnTo>
                  <a:close/>
                </a:path>
                <a:path w="1316990" h="1071879">
                  <a:moveTo>
                    <a:pt x="282917" y="0"/>
                  </a:moveTo>
                  <a:lnTo>
                    <a:pt x="276529" y="800"/>
                  </a:lnTo>
                  <a:lnTo>
                    <a:pt x="271729" y="2400"/>
                  </a:lnTo>
                  <a:lnTo>
                    <a:pt x="274129" y="8788"/>
                  </a:lnTo>
                  <a:lnTo>
                    <a:pt x="279730" y="8001"/>
                  </a:lnTo>
                  <a:lnTo>
                    <a:pt x="277329" y="4000"/>
                  </a:lnTo>
                  <a:lnTo>
                    <a:pt x="282917" y="0"/>
                  </a:lnTo>
                  <a:close/>
                </a:path>
                <a:path w="1316990" h="1071879">
                  <a:moveTo>
                    <a:pt x="284416" y="837882"/>
                  </a:moveTo>
                  <a:lnTo>
                    <a:pt x="284162" y="834250"/>
                  </a:lnTo>
                  <a:lnTo>
                    <a:pt x="278130" y="835190"/>
                  </a:lnTo>
                  <a:lnTo>
                    <a:pt x="279666" y="839190"/>
                  </a:lnTo>
                  <a:lnTo>
                    <a:pt x="278422" y="844473"/>
                  </a:lnTo>
                  <a:lnTo>
                    <a:pt x="278244" y="848106"/>
                  </a:lnTo>
                  <a:lnTo>
                    <a:pt x="282917" y="847178"/>
                  </a:lnTo>
                  <a:lnTo>
                    <a:pt x="282740" y="843165"/>
                  </a:lnTo>
                  <a:lnTo>
                    <a:pt x="284416" y="837882"/>
                  </a:lnTo>
                  <a:close/>
                </a:path>
                <a:path w="1316990" h="1071879">
                  <a:moveTo>
                    <a:pt x="299707" y="193408"/>
                  </a:moveTo>
                  <a:lnTo>
                    <a:pt x="297307" y="188620"/>
                  </a:lnTo>
                  <a:lnTo>
                    <a:pt x="295706" y="182219"/>
                  </a:lnTo>
                  <a:lnTo>
                    <a:pt x="290118" y="183819"/>
                  </a:lnTo>
                  <a:lnTo>
                    <a:pt x="293306" y="187820"/>
                  </a:lnTo>
                  <a:lnTo>
                    <a:pt x="294906" y="195008"/>
                  </a:lnTo>
                  <a:lnTo>
                    <a:pt x="299707" y="193408"/>
                  </a:lnTo>
                  <a:close/>
                </a:path>
                <a:path w="1316990" h="1071879">
                  <a:moveTo>
                    <a:pt x="300812" y="94386"/>
                  </a:moveTo>
                  <a:lnTo>
                    <a:pt x="295605" y="94310"/>
                  </a:lnTo>
                  <a:lnTo>
                    <a:pt x="292049" y="96634"/>
                  </a:lnTo>
                  <a:lnTo>
                    <a:pt x="298907" y="99110"/>
                  </a:lnTo>
                  <a:lnTo>
                    <a:pt x="300812" y="94386"/>
                  </a:lnTo>
                  <a:close/>
                </a:path>
                <a:path w="1316990" h="1071879">
                  <a:moveTo>
                    <a:pt x="321284" y="581837"/>
                  </a:moveTo>
                  <a:lnTo>
                    <a:pt x="314515" y="582625"/>
                  </a:lnTo>
                  <a:lnTo>
                    <a:pt x="306095" y="580936"/>
                  </a:lnTo>
                  <a:lnTo>
                    <a:pt x="299478" y="581494"/>
                  </a:lnTo>
                  <a:lnTo>
                    <a:pt x="298107" y="589026"/>
                  </a:lnTo>
                  <a:lnTo>
                    <a:pt x="304876" y="585990"/>
                  </a:lnTo>
                  <a:lnTo>
                    <a:pt x="313296" y="586930"/>
                  </a:lnTo>
                  <a:lnTo>
                    <a:pt x="319913" y="587121"/>
                  </a:lnTo>
                  <a:lnTo>
                    <a:pt x="321284" y="581837"/>
                  </a:lnTo>
                  <a:close/>
                </a:path>
                <a:path w="1316990" h="1071879">
                  <a:moveTo>
                    <a:pt x="322884" y="963853"/>
                  </a:moveTo>
                  <a:lnTo>
                    <a:pt x="321284" y="961466"/>
                  </a:lnTo>
                  <a:lnTo>
                    <a:pt x="320484" y="959065"/>
                  </a:lnTo>
                  <a:lnTo>
                    <a:pt x="318884" y="956665"/>
                  </a:lnTo>
                  <a:lnTo>
                    <a:pt x="316484" y="957465"/>
                  </a:lnTo>
                  <a:lnTo>
                    <a:pt x="313296" y="959065"/>
                  </a:lnTo>
                  <a:lnTo>
                    <a:pt x="310896" y="959866"/>
                  </a:lnTo>
                  <a:lnTo>
                    <a:pt x="312496" y="962266"/>
                  </a:lnTo>
                  <a:lnTo>
                    <a:pt x="313296" y="964653"/>
                  </a:lnTo>
                  <a:lnTo>
                    <a:pt x="314883" y="967054"/>
                  </a:lnTo>
                  <a:lnTo>
                    <a:pt x="319684" y="965454"/>
                  </a:lnTo>
                  <a:lnTo>
                    <a:pt x="322884" y="963853"/>
                  </a:lnTo>
                  <a:close/>
                </a:path>
                <a:path w="1316990" h="1071879">
                  <a:moveTo>
                    <a:pt x="323545" y="753287"/>
                  </a:moveTo>
                  <a:lnTo>
                    <a:pt x="318185" y="753071"/>
                  </a:lnTo>
                  <a:lnTo>
                    <a:pt x="314782" y="755535"/>
                  </a:lnTo>
                  <a:lnTo>
                    <a:pt x="322084" y="758456"/>
                  </a:lnTo>
                  <a:lnTo>
                    <a:pt x="323545" y="753287"/>
                  </a:lnTo>
                  <a:close/>
                </a:path>
                <a:path w="1316990" h="1071879">
                  <a:moveTo>
                    <a:pt x="324789" y="165061"/>
                  </a:moveTo>
                  <a:lnTo>
                    <a:pt x="319582" y="164846"/>
                  </a:lnTo>
                  <a:lnTo>
                    <a:pt x="316026" y="167309"/>
                  </a:lnTo>
                  <a:lnTo>
                    <a:pt x="322884" y="170230"/>
                  </a:lnTo>
                  <a:lnTo>
                    <a:pt x="324789" y="165061"/>
                  </a:lnTo>
                  <a:close/>
                </a:path>
                <a:path w="1316990" h="1071879">
                  <a:moveTo>
                    <a:pt x="334073" y="192620"/>
                  </a:moveTo>
                  <a:lnTo>
                    <a:pt x="329272" y="194208"/>
                  </a:lnTo>
                  <a:lnTo>
                    <a:pt x="322084" y="189420"/>
                  </a:lnTo>
                  <a:lnTo>
                    <a:pt x="322084" y="197408"/>
                  </a:lnTo>
                  <a:lnTo>
                    <a:pt x="326872" y="196608"/>
                  </a:lnTo>
                  <a:lnTo>
                    <a:pt x="334073" y="200609"/>
                  </a:lnTo>
                  <a:lnTo>
                    <a:pt x="334073" y="192620"/>
                  </a:lnTo>
                  <a:close/>
                </a:path>
                <a:path w="1316990" h="1071879">
                  <a:moveTo>
                    <a:pt x="354431" y="733793"/>
                  </a:moveTo>
                  <a:lnTo>
                    <a:pt x="349859" y="731583"/>
                  </a:lnTo>
                  <a:lnTo>
                    <a:pt x="344982" y="730427"/>
                  </a:lnTo>
                  <a:lnTo>
                    <a:pt x="349250" y="733679"/>
                  </a:lnTo>
                  <a:lnTo>
                    <a:pt x="354431" y="733793"/>
                  </a:lnTo>
                  <a:close/>
                </a:path>
                <a:path w="1316990" h="1071879">
                  <a:moveTo>
                    <a:pt x="356882" y="774141"/>
                  </a:moveTo>
                  <a:lnTo>
                    <a:pt x="350050" y="773645"/>
                  </a:lnTo>
                  <a:lnTo>
                    <a:pt x="348792" y="780211"/>
                  </a:lnTo>
                  <a:lnTo>
                    <a:pt x="347751" y="789025"/>
                  </a:lnTo>
                  <a:lnTo>
                    <a:pt x="347472" y="794550"/>
                  </a:lnTo>
                  <a:lnTo>
                    <a:pt x="348462" y="791222"/>
                  </a:lnTo>
                  <a:lnTo>
                    <a:pt x="351066" y="786231"/>
                  </a:lnTo>
                  <a:lnTo>
                    <a:pt x="355549" y="779437"/>
                  </a:lnTo>
                  <a:lnTo>
                    <a:pt x="356882" y="774141"/>
                  </a:lnTo>
                  <a:close/>
                </a:path>
                <a:path w="1316990" h="1071879">
                  <a:moveTo>
                    <a:pt x="366839" y="314896"/>
                  </a:moveTo>
                  <a:lnTo>
                    <a:pt x="358851" y="316496"/>
                  </a:lnTo>
                  <a:lnTo>
                    <a:pt x="352945" y="321017"/>
                  </a:lnTo>
                  <a:lnTo>
                    <a:pt x="352958" y="326885"/>
                  </a:lnTo>
                  <a:lnTo>
                    <a:pt x="354914" y="329755"/>
                  </a:lnTo>
                  <a:lnTo>
                    <a:pt x="354850" y="325285"/>
                  </a:lnTo>
                  <a:lnTo>
                    <a:pt x="359651" y="322084"/>
                  </a:lnTo>
                  <a:lnTo>
                    <a:pt x="366839" y="314896"/>
                  </a:lnTo>
                  <a:close/>
                </a:path>
                <a:path w="1316990" h="1071879">
                  <a:moveTo>
                    <a:pt x="374345" y="136296"/>
                  </a:moveTo>
                  <a:lnTo>
                    <a:pt x="369138" y="136067"/>
                  </a:lnTo>
                  <a:lnTo>
                    <a:pt x="365582" y="138544"/>
                  </a:lnTo>
                  <a:lnTo>
                    <a:pt x="372427" y="141465"/>
                  </a:lnTo>
                  <a:lnTo>
                    <a:pt x="374345" y="136296"/>
                  </a:lnTo>
                  <a:close/>
                </a:path>
                <a:path w="1316990" h="1071879">
                  <a:moveTo>
                    <a:pt x="379653" y="522008"/>
                  </a:moveTo>
                  <a:lnTo>
                    <a:pt x="375234" y="519798"/>
                  </a:lnTo>
                  <a:lnTo>
                    <a:pt x="370205" y="518629"/>
                  </a:lnTo>
                  <a:lnTo>
                    <a:pt x="374027" y="521893"/>
                  </a:lnTo>
                  <a:lnTo>
                    <a:pt x="379653" y="522008"/>
                  </a:lnTo>
                  <a:close/>
                </a:path>
                <a:path w="1316990" h="1071879">
                  <a:moveTo>
                    <a:pt x="381990" y="983830"/>
                  </a:moveTo>
                  <a:lnTo>
                    <a:pt x="377532" y="984542"/>
                  </a:lnTo>
                  <a:lnTo>
                    <a:pt x="374116" y="988098"/>
                  </a:lnTo>
                  <a:lnTo>
                    <a:pt x="379628" y="990231"/>
                  </a:lnTo>
                  <a:lnTo>
                    <a:pt x="381990" y="983830"/>
                  </a:lnTo>
                  <a:close/>
                </a:path>
                <a:path w="1316990" h="1071879">
                  <a:moveTo>
                    <a:pt x="390817" y="211797"/>
                  </a:moveTo>
                  <a:lnTo>
                    <a:pt x="389788" y="207403"/>
                  </a:lnTo>
                  <a:lnTo>
                    <a:pt x="390410" y="201206"/>
                  </a:lnTo>
                  <a:lnTo>
                    <a:pt x="389242" y="196507"/>
                  </a:lnTo>
                  <a:lnTo>
                    <a:pt x="382828" y="196608"/>
                  </a:lnTo>
                  <a:lnTo>
                    <a:pt x="384517" y="201460"/>
                  </a:lnTo>
                  <a:lnTo>
                    <a:pt x="385025" y="207797"/>
                  </a:lnTo>
                  <a:lnTo>
                    <a:pt x="386422" y="212344"/>
                  </a:lnTo>
                  <a:lnTo>
                    <a:pt x="390817" y="211797"/>
                  </a:lnTo>
                  <a:close/>
                </a:path>
                <a:path w="1316990" h="1071879">
                  <a:moveTo>
                    <a:pt x="392226" y="220103"/>
                  </a:moveTo>
                  <a:lnTo>
                    <a:pt x="387616" y="219786"/>
                  </a:lnTo>
                  <a:lnTo>
                    <a:pt x="382892" y="217512"/>
                  </a:lnTo>
                  <a:lnTo>
                    <a:pt x="377431" y="221983"/>
                  </a:lnTo>
                  <a:lnTo>
                    <a:pt x="375259" y="226758"/>
                  </a:lnTo>
                  <a:lnTo>
                    <a:pt x="380428" y="225386"/>
                  </a:lnTo>
                  <a:lnTo>
                    <a:pt x="385254" y="222821"/>
                  </a:lnTo>
                  <a:lnTo>
                    <a:pt x="390309" y="221081"/>
                  </a:lnTo>
                  <a:lnTo>
                    <a:pt x="392226" y="220103"/>
                  </a:lnTo>
                  <a:close/>
                </a:path>
                <a:path w="1316990" h="1071879">
                  <a:moveTo>
                    <a:pt x="400773" y="168287"/>
                  </a:moveTo>
                  <a:lnTo>
                    <a:pt x="396214" y="166039"/>
                  </a:lnTo>
                  <a:lnTo>
                    <a:pt x="391337" y="164693"/>
                  </a:lnTo>
                  <a:lnTo>
                    <a:pt x="395605" y="167843"/>
                  </a:lnTo>
                  <a:lnTo>
                    <a:pt x="400773" y="168287"/>
                  </a:lnTo>
                  <a:close/>
                </a:path>
                <a:path w="1316990" h="1071879">
                  <a:moveTo>
                    <a:pt x="412000" y="231762"/>
                  </a:moveTo>
                  <a:lnTo>
                    <a:pt x="407695" y="232473"/>
                  </a:lnTo>
                  <a:lnTo>
                    <a:pt x="404139" y="236029"/>
                  </a:lnTo>
                  <a:lnTo>
                    <a:pt x="409194" y="238175"/>
                  </a:lnTo>
                  <a:lnTo>
                    <a:pt x="412000" y="231762"/>
                  </a:lnTo>
                  <a:close/>
                </a:path>
                <a:path w="1316990" h="1071879">
                  <a:moveTo>
                    <a:pt x="457225" y="468795"/>
                  </a:moveTo>
                  <a:lnTo>
                    <a:pt x="452958" y="469544"/>
                  </a:lnTo>
                  <a:lnTo>
                    <a:pt x="449580" y="473290"/>
                  </a:lnTo>
                  <a:lnTo>
                    <a:pt x="454748" y="475538"/>
                  </a:lnTo>
                  <a:lnTo>
                    <a:pt x="457225" y="468795"/>
                  </a:lnTo>
                  <a:close/>
                </a:path>
                <a:path w="1316990" h="1071879">
                  <a:moveTo>
                    <a:pt x="462661" y="542328"/>
                  </a:moveTo>
                  <a:lnTo>
                    <a:pt x="458050" y="540080"/>
                  </a:lnTo>
                  <a:lnTo>
                    <a:pt x="452996" y="538721"/>
                  </a:lnTo>
                  <a:lnTo>
                    <a:pt x="457149" y="541870"/>
                  </a:lnTo>
                  <a:lnTo>
                    <a:pt x="462661" y="542328"/>
                  </a:lnTo>
                  <a:close/>
                </a:path>
                <a:path w="1316990" h="1071879">
                  <a:moveTo>
                    <a:pt x="464337" y="388416"/>
                  </a:moveTo>
                  <a:lnTo>
                    <a:pt x="457149" y="390017"/>
                  </a:lnTo>
                  <a:lnTo>
                    <a:pt x="453148" y="391617"/>
                  </a:lnTo>
                  <a:lnTo>
                    <a:pt x="455549" y="398018"/>
                  </a:lnTo>
                  <a:lnTo>
                    <a:pt x="461149" y="397217"/>
                  </a:lnTo>
                  <a:lnTo>
                    <a:pt x="458749" y="393217"/>
                  </a:lnTo>
                  <a:lnTo>
                    <a:pt x="464337" y="388416"/>
                  </a:lnTo>
                  <a:close/>
                </a:path>
                <a:path w="1316990" h="1071879">
                  <a:moveTo>
                    <a:pt x="467537" y="485127"/>
                  </a:moveTo>
                  <a:lnTo>
                    <a:pt x="465937" y="480326"/>
                  </a:lnTo>
                  <a:lnTo>
                    <a:pt x="459943" y="482917"/>
                  </a:lnTo>
                  <a:lnTo>
                    <a:pt x="456946" y="488429"/>
                  </a:lnTo>
                  <a:lnTo>
                    <a:pt x="457847" y="493483"/>
                  </a:lnTo>
                  <a:lnTo>
                    <a:pt x="463537" y="494715"/>
                  </a:lnTo>
                  <a:lnTo>
                    <a:pt x="461949" y="488327"/>
                  </a:lnTo>
                  <a:lnTo>
                    <a:pt x="467537" y="485127"/>
                  </a:lnTo>
                  <a:close/>
                </a:path>
                <a:path w="1316990" h="1071879">
                  <a:moveTo>
                    <a:pt x="470141" y="743356"/>
                  </a:moveTo>
                  <a:lnTo>
                    <a:pt x="464743" y="743280"/>
                  </a:lnTo>
                  <a:lnTo>
                    <a:pt x="461149" y="745604"/>
                  </a:lnTo>
                  <a:lnTo>
                    <a:pt x="468337" y="748068"/>
                  </a:lnTo>
                  <a:lnTo>
                    <a:pt x="470141" y="743356"/>
                  </a:lnTo>
                  <a:close/>
                </a:path>
                <a:path w="1316990" h="1071879">
                  <a:moveTo>
                    <a:pt x="489115" y="1050975"/>
                  </a:moveTo>
                  <a:lnTo>
                    <a:pt x="481926" y="1052576"/>
                  </a:lnTo>
                  <a:lnTo>
                    <a:pt x="477926" y="1054176"/>
                  </a:lnTo>
                  <a:lnTo>
                    <a:pt x="480326" y="1060564"/>
                  </a:lnTo>
                  <a:lnTo>
                    <a:pt x="485914" y="1059764"/>
                  </a:lnTo>
                  <a:lnTo>
                    <a:pt x="483527" y="1055763"/>
                  </a:lnTo>
                  <a:lnTo>
                    <a:pt x="489115" y="1050975"/>
                  </a:lnTo>
                  <a:close/>
                </a:path>
                <a:path w="1316990" h="1071879">
                  <a:moveTo>
                    <a:pt x="489915" y="935088"/>
                  </a:moveTo>
                  <a:lnTo>
                    <a:pt x="487514" y="930287"/>
                  </a:lnTo>
                  <a:lnTo>
                    <a:pt x="482765" y="937996"/>
                  </a:lnTo>
                  <a:lnTo>
                    <a:pt x="474637" y="940384"/>
                  </a:lnTo>
                  <a:lnTo>
                    <a:pt x="466953" y="942314"/>
                  </a:lnTo>
                  <a:lnTo>
                    <a:pt x="463537" y="948677"/>
                  </a:lnTo>
                  <a:lnTo>
                    <a:pt x="470128" y="946696"/>
                  </a:lnTo>
                  <a:lnTo>
                    <a:pt x="476631" y="944880"/>
                  </a:lnTo>
                  <a:lnTo>
                    <a:pt x="482981" y="943952"/>
                  </a:lnTo>
                  <a:lnTo>
                    <a:pt x="489115" y="944676"/>
                  </a:lnTo>
                  <a:lnTo>
                    <a:pt x="485914" y="939888"/>
                  </a:lnTo>
                  <a:lnTo>
                    <a:pt x="489915" y="935088"/>
                  </a:lnTo>
                  <a:close/>
                </a:path>
                <a:path w="1316990" h="1071879">
                  <a:moveTo>
                    <a:pt x="497116" y="1004620"/>
                  </a:moveTo>
                  <a:lnTo>
                    <a:pt x="488315" y="1004620"/>
                  </a:lnTo>
                  <a:lnTo>
                    <a:pt x="489915" y="1009408"/>
                  </a:lnTo>
                  <a:lnTo>
                    <a:pt x="485127" y="1015809"/>
                  </a:lnTo>
                  <a:lnTo>
                    <a:pt x="493915" y="1015809"/>
                  </a:lnTo>
                  <a:lnTo>
                    <a:pt x="492315" y="1011008"/>
                  </a:lnTo>
                  <a:lnTo>
                    <a:pt x="497116" y="1004620"/>
                  </a:lnTo>
                  <a:close/>
                </a:path>
                <a:path w="1316990" h="1071879">
                  <a:moveTo>
                    <a:pt x="505904" y="986231"/>
                  </a:moveTo>
                  <a:lnTo>
                    <a:pt x="498703" y="987031"/>
                  </a:lnTo>
                  <a:lnTo>
                    <a:pt x="494715" y="988631"/>
                  </a:lnTo>
                  <a:lnTo>
                    <a:pt x="497116" y="995032"/>
                  </a:lnTo>
                  <a:lnTo>
                    <a:pt x="502704" y="994232"/>
                  </a:lnTo>
                  <a:lnTo>
                    <a:pt x="500303" y="990231"/>
                  </a:lnTo>
                  <a:lnTo>
                    <a:pt x="505904" y="986231"/>
                  </a:lnTo>
                  <a:close/>
                </a:path>
                <a:path w="1316990" h="1071879">
                  <a:moveTo>
                    <a:pt x="515035" y="422884"/>
                  </a:moveTo>
                  <a:lnTo>
                    <a:pt x="513892" y="417195"/>
                  </a:lnTo>
                  <a:lnTo>
                    <a:pt x="509651" y="418846"/>
                  </a:lnTo>
                  <a:lnTo>
                    <a:pt x="503897" y="417791"/>
                  </a:lnTo>
                  <a:lnTo>
                    <a:pt x="499960" y="417639"/>
                  </a:lnTo>
                  <a:lnTo>
                    <a:pt x="501103" y="421995"/>
                  </a:lnTo>
                  <a:lnTo>
                    <a:pt x="505345" y="421690"/>
                  </a:lnTo>
                  <a:lnTo>
                    <a:pt x="511098" y="423189"/>
                  </a:lnTo>
                  <a:lnTo>
                    <a:pt x="515035" y="422884"/>
                  </a:lnTo>
                  <a:close/>
                </a:path>
                <a:path w="1316990" h="1071879">
                  <a:moveTo>
                    <a:pt x="587502" y="286842"/>
                  </a:moveTo>
                  <a:lnTo>
                    <a:pt x="587425" y="280530"/>
                  </a:lnTo>
                  <a:lnTo>
                    <a:pt x="582625" y="282930"/>
                  </a:lnTo>
                  <a:lnTo>
                    <a:pt x="582625" y="278930"/>
                  </a:lnTo>
                  <a:lnTo>
                    <a:pt x="581825" y="274129"/>
                  </a:lnTo>
                  <a:lnTo>
                    <a:pt x="577024" y="279730"/>
                  </a:lnTo>
                  <a:lnTo>
                    <a:pt x="569036" y="276529"/>
                  </a:lnTo>
                  <a:lnTo>
                    <a:pt x="571436" y="282130"/>
                  </a:lnTo>
                  <a:lnTo>
                    <a:pt x="576287" y="282105"/>
                  </a:lnTo>
                  <a:lnTo>
                    <a:pt x="582726" y="285521"/>
                  </a:lnTo>
                  <a:lnTo>
                    <a:pt x="587502" y="286842"/>
                  </a:lnTo>
                  <a:close/>
                </a:path>
                <a:path w="1316990" h="1071879">
                  <a:moveTo>
                    <a:pt x="590613" y="795223"/>
                  </a:moveTo>
                  <a:lnTo>
                    <a:pt x="583425" y="796023"/>
                  </a:lnTo>
                  <a:lnTo>
                    <a:pt x="579424" y="797623"/>
                  </a:lnTo>
                  <a:lnTo>
                    <a:pt x="581825" y="804011"/>
                  </a:lnTo>
                  <a:lnTo>
                    <a:pt x="587425" y="803211"/>
                  </a:lnTo>
                  <a:lnTo>
                    <a:pt x="585025" y="799223"/>
                  </a:lnTo>
                  <a:lnTo>
                    <a:pt x="590613" y="795223"/>
                  </a:lnTo>
                  <a:close/>
                </a:path>
                <a:path w="1316990" h="1071879">
                  <a:moveTo>
                    <a:pt x="602183" y="589140"/>
                  </a:moveTo>
                  <a:lnTo>
                    <a:pt x="597611" y="586930"/>
                  </a:lnTo>
                  <a:lnTo>
                    <a:pt x="592734" y="585762"/>
                  </a:lnTo>
                  <a:lnTo>
                    <a:pt x="597014" y="589026"/>
                  </a:lnTo>
                  <a:lnTo>
                    <a:pt x="602183" y="589140"/>
                  </a:lnTo>
                  <a:close/>
                </a:path>
                <a:path w="1316990" h="1071879">
                  <a:moveTo>
                    <a:pt x="637235" y="877404"/>
                  </a:moveTo>
                  <a:lnTo>
                    <a:pt x="632180" y="877544"/>
                  </a:lnTo>
                  <a:lnTo>
                    <a:pt x="627456" y="875271"/>
                  </a:lnTo>
                  <a:lnTo>
                    <a:pt x="621982" y="879741"/>
                  </a:lnTo>
                  <a:lnTo>
                    <a:pt x="619810" y="884516"/>
                  </a:lnTo>
                  <a:lnTo>
                    <a:pt x="624979" y="883132"/>
                  </a:lnTo>
                  <a:lnTo>
                    <a:pt x="630262" y="880122"/>
                  </a:lnTo>
                  <a:lnTo>
                    <a:pt x="635469" y="878243"/>
                  </a:lnTo>
                  <a:lnTo>
                    <a:pt x="637235" y="877404"/>
                  </a:lnTo>
                  <a:close/>
                </a:path>
                <a:path w="1316990" h="1071879">
                  <a:moveTo>
                    <a:pt x="637768" y="603415"/>
                  </a:moveTo>
                  <a:lnTo>
                    <a:pt x="635520" y="598347"/>
                  </a:lnTo>
                  <a:lnTo>
                    <a:pt x="636574" y="592823"/>
                  </a:lnTo>
                  <a:lnTo>
                    <a:pt x="636422" y="588797"/>
                  </a:lnTo>
                  <a:lnTo>
                    <a:pt x="630580" y="588225"/>
                  </a:lnTo>
                  <a:lnTo>
                    <a:pt x="630237" y="592404"/>
                  </a:lnTo>
                  <a:lnTo>
                    <a:pt x="630275" y="598220"/>
                  </a:lnTo>
                  <a:lnTo>
                    <a:pt x="632269" y="602843"/>
                  </a:lnTo>
                  <a:lnTo>
                    <a:pt x="637768" y="603415"/>
                  </a:lnTo>
                  <a:close/>
                </a:path>
                <a:path w="1316990" h="1071879">
                  <a:moveTo>
                    <a:pt x="645642" y="913206"/>
                  </a:moveTo>
                  <a:lnTo>
                    <a:pt x="637768" y="908710"/>
                  </a:lnTo>
                  <a:lnTo>
                    <a:pt x="637997" y="916800"/>
                  </a:lnTo>
                  <a:lnTo>
                    <a:pt x="643166" y="917105"/>
                  </a:lnTo>
                  <a:lnTo>
                    <a:pt x="645642" y="913206"/>
                  </a:lnTo>
                  <a:close/>
                </a:path>
                <a:path w="1316990" h="1071879">
                  <a:moveTo>
                    <a:pt x="665746" y="960666"/>
                  </a:moveTo>
                  <a:lnTo>
                    <a:pt x="664946" y="955065"/>
                  </a:lnTo>
                  <a:lnTo>
                    <a:pt x="657745" y="958265"/>
                  </a:lnTo>
                  <a:lnTo>
                    <a:pt x="655358" y="962266"/>
                  </a:lnTo>
                  <a:lnTo>
                    <a:pt x="656158" y="967854"/>
                  </a:lnTo>
                  <a:lnTo>
                    <a:pt x="663346" y="965454"/>
                  </a:lnTo>
                  <a:lnTo>
                    <a:pt x="665746" y="960666"/>
                  </a:lnTo>
                  <a:close/>
                </a:path>
                <a:path w="1316990" h="1071879">
                  <a:moveTo>
                    <a:pt x="667042" y="840790"/>
                  </a:moveTo>
                  <a:lnTo>
                    <a:pt x="661949" y="840676"/>
                  </a:lnTo>
                  <a:lnTo>
                    <a:pt x="657148" y="844613"/>
                  </a:lnTo>
                  <a:lnTo>
                    <a:pt x="662546" y="848766"/>
                  </a:lnTo>
                  <a:lnTo>
                    <a:pt x="667042" y="840790"/>
                  </a:lnTo>
                  <a:close/>
                </a:path>
                <a:path w="1316990" h="1071879">
                  <a:moveTo>
                    <a:pt x="672211" y="1033373"/>
                  </a:moveTo>
                  <a:lnTo>
                    <a:pt x="669137" y="1032891"/>
                  </a:lnTo>
                  <a:lnTo>
                    <a:pt x="666369" y="1039444"/>
                  </a:lnTo>
                  <a:lnTo>
                    <a:pt x="669734" y="1046975"/>
                  </a:lnTo>
                  <a:lnTo>
                    <a:pt x="672211" y="1033373"/>
                  </a:lnTo>
                  <a:close/>
                </a:path>
                <a:path w="1316990" h="1071879">
                  <a:moveTo>
                    <a:pt x="685241" y="978776"/>
                  </a:moveTo>
                  <a:lnTo>
                    <a:pt x="680034" y="978750"/>
                  </a:lnTo>
                  <a:lnTo>
                    <a:pt x="676465" y="981252"/>
                  </a:lnTo>
                  <a:lnTo>
                    <a:pt x="683323" y="983843"/>
                  </a:lnTo>
                  <a:lnTo>
                    <a:pt x="685241" y="978776"/>
                  </a:lnTo>
                  <a:close/>
                </a:path>
                <a:path w="1316990" h="1071879">
                  <a:moveTo>
                    <a:pt x="752551" y="910005"/>
                  </a:moveTo>
                  <a:lnTo>
                    <a:pt x="748322" y="907796"/>
                  </a:lnTo>
                  <a:lnTo>
                    <a:pt x="743267" y="915111"/>
                  </a:lnTo>
                  <a:lnTo>
                    <a:pt x="752144" y="914768"/>
                  </a:lnTo>
                  <a:lnTo>
                    <a:pt x="752551" y="910005"/>
                  </a:lnTo>
                  <a:close/>
                </a:path>
                <a:path w="1316990" h="1071879">
                  <a:moveTo>
                    <a:pt x="766445" y="265341"/>
                  </a:moveTo>
                  <a:lnTo>
                    <a:pt x="761695" y="261213"/>
                  </a:lnTo>
                  <a:lnTo>
                    <a:pt x="754849" y="261048"/>
                  </a:lnTo>
                  <a:lnTo>
                    <a:pt x="749808" y="263436"/>
                  </a:lnTo>
                  <a:lnTo>
                    <a:pt x="750455" y="266941"/>
                  </a:lnTo>
                  <a:lnTo>
                    <a:pt x="754418" y="266128"/>
                  </a:lnTo>
                  <a:lnTo>
                    <a:pt x="758151" y="267639"/>
                  </a:lnTo>
                  <a:lnTo>
                    <a:pt x="762038" y="268401"/>
                  </a:lnTo>
                  <a:lnTo>
                    <a:pt x="766445" y="265341"/>
                  </a:lnTo>
                  <a:close/>
                </a:path>
                <a:path w="1316990" h="1071879">
                  <a:moveTo>
                    <a:pt x="784529" y="1049401"/>
                  </a:moveTo>
                  <a:lnTo>
                    <a:pt x="779424" y="1046378"/>
                  </a:lnTo>
                  <a:lnTo>
                    <a:pt x="770445" y="1043660"/>
                  </a:lnTo>
                  <a:lnTo>
                    <a:pt x="765644" y="1043774"/>
                  </a:lnTo>
                  <a:lnTo>
                    <a:pt x="764844" y="1048575"/>
                  </a:lnTo>
                  <a:lnTo>
                    <a:pt x="776833" y="1050175"/>
                  </a:lnTo>
                  <a:lnTo>
                    <a:pt x="777633" y="1050175"/>
                  </a:lnTo>
                  <a:lnTo>
                    <a:pt x="784529" y="1049401"/>
                  </a:lnTo>
                  <a:close/>
                </a:path>
                <a:path w="1316990" h="1071879">
                  <a:moveTo>
                    <a:pt x="786993" y="985583"/>
                  </a:moveTo>
                  <a:lnTo>
                    <a:pt x="780034" y="980643"/>
                  </a:lnTo>
                  <a:lnTo>
                    <a:pt x="781151" y="990981"/>
                  </a:lnTo>
                  <a:lnTo>
                    <a:pt x="785418" y="990828"/>
                  </a:lnTo>
                  <a:lnTo>
                    <a:pt x="786993" y="985583"/>
                  </a:lnTo>
                  <a:close/>
                </a:path>
                <a:path w="1316990" h="1071879">
                  <a:moveTo>
                    <a:pt x="842365" y="224586"/>
                  </a:moveTo>
                  <a:lnTo>
                    <a:pt x="836777" y="226987"/>
                  </a:lnTo>
                  <a:lnTo>
                    <a:pt x="833577" y="230174"/>
                  </a:lnTo>
                  <a:lnTo>
                    <a:pt x="837577" y="235775"/>
                  </a:lnTo>
                  <a:lnTo>
                    <a:pt x="842365" y="233375"/>
                  </a:lnTo>
                  <a:lnTo>
                    <a:pt x="838377" y="230174"/>
                  </a:lnTo>
                  <a:lnTo>
                    <a:pt x="842365" y="224586"/>
                  </a:lnTo>
                  <a:close/>
                </a:path>
                <a:path w="1316990" h="1071879">
                  <a:moveTo>
                    <a:pt x="876731" y="1063764"/>
                  </a:moveTo>
                  <a:lnTo>
                    <a:pt x="875131" y="1061364"/>
                  </a:lnTo>
                  <a:lnTo>
                    <a:pt x="872744" y="1059764"/>
                  </a:lnTo>
                  <a:lnTo>
                    <a:pt x="871143" y="1057363"/>
                  </a:lnTo>
                  <a:lnTo>
                    <a:pt x="864285" y="1059903"/>
                  </a:lnTo>
                  <a:lnTo>
                    <a:pt x="858253" y="1063866"/>
                  </a:lnTo>
                  <a:lnTo>
                    <a:pt x="856869" y="1067371"/>
                  </a:lnTo>
                  <a:lnTo>
                    <a:pt x="863942" y="1068552"/>
                  </a:lnTo>
                  <a:lnTo>
                    <a:pt x="862342" y="1066952"/>
                  </a:lnTo>
                  <a:lnTo>
                    <a:pt x="861555" y="1064564"/>
                  </a:lnTo>
                  <a:lnTo>
                    <a:pt x="864743" y="1062964"/>
                  </a:lnTo>
                  <a:lnTo>
                    <a:pt x="868743" y="1066165"/>
                  </a:lnTo>
                  <a:lnTo>
                    <a:pt x="872744" y="1071753"/>
                  </a:lnTo>
                  <a:lnTo>
                    <a:pt x="875931" y="1069352"/>
                  </a:lnTo>
                  <a:lnTo>
                    <a:pt x="874331" y="1067752"/>
                  </a:lnTo>
                  <a:lnTo>
                    <a:pt x="873531" y="1065364"/>
                  </a:lnTo>
                  <a:lnTo>
                    <a:pt x="876731" y="1063764"/>
                  </a:lnTo>
                  <a:close/>
                </a:path>
                <a:path w="1316990" h="1071879">
                  <a:moveTo>
                    <a:pt x="969035" y="473925"/>
                  </a:moveTo>
                  <a:lnTo>
                    <a:pt x="965441" y="470738"/>
                  </a:lnTo>
                  <a:lnTo>
                    <a:pt x="964755" y="476173"/>
                  </a:lnTo>
                  <a:lnTo>
                    <a:pt x="959358" y="478231"/>
                  </a:lnTo>
                  <a:lnTo>
                    <a:pt x="954989" y="480745"/>
                  </a:lnTo>
                  <a:lnTo>
                    <a:pt x="957453" y="487527"/>
                  </a:lnTo>
                  <a:lnTo>
                    <a:pt x="965111" y="489292"/>
                  </a:lnTo>
                  <a:lnTo>
                    <a:pt x="968946" y="482434"/>
                  </a:lnTo>
                  <a:lnTo>
                    <a:pt x="969035" y="473925"/>
                  </a:lnTo>
                  <a:close/>
                </a:path>
                <a:path w="1316990" h="1071879">
                  <a:moveTo>
                    <a:pt x="997178" y="236105"/>
                  </a:moveTo>
                  <a:lnTo>
                    <a:pt x="993317" y="237871"/>
                  </a:lnTo>
                  <a:lnTo>
                    <a:pt x="991108" y="242176"/>
                  </a:lnTo>
                  <a:lnTo>
                    <a:pt x="996619" y="242963"/>
                  </a:lnTo>
                  <a:lnTo>
                    <a:pt x="997178" y="236105"/>
                  </a:lnTo>
                  <a:close/>
                </a:path>
                <a:path w="1316990" h="1071879">
                  <a:moveTo>
                    <a:pt x="1118895" y="567448"/>
                  </a:moveTo>
                  <a:lnTo>
                    <a:pt x="1109306" y="564248"/>
                  </a:lnTo>
                  <a:lnTo>
                    <a:pt x="1110754" y="559727"/>
                  </a:lnTo>
                  <a:lnTo>
                    <a:pt x="1108303" y="561047"/>
                  </a:lnTo>
                  <a:lnTo>
                    <a:pt x="1106157" y="565378"/>
                  </a:lnTo>
                  <a:lnTo>
                    <a:pt x="1108506" y="569849"/>
                  </a:lnTo>
                  <a:lnTo>
                    <a:pt x="1118895" y="567448"/>
                  </a:lnTo>
                  <a:close/>
                </a:path>
                <a:path w="1316990" h="1071879">
                  <a:moveTo>
                    <a:pt x="1166850" y="553059"/>
                  </a:moveTo>
                  <a:lnTo>
                    <a:pt x="1164450" y="548271"/>
                  </a:lnTo>
                  <a:lnTo>
                    <a:pt x="1157871" y="551510"/>
                  </a:lnTo>
                  <a:lnTo>
                    <a:pt x="1153160" y="553262"/>
                  </a:lnTo>
                  <a:lnTo>
                    <a:pt x="1151305" y="555904"/>
                  </a:lnTo>
                  <a:lnTo>
                    <a:pt x="1153261" y="561848"/>
                  </a:lnTo>
                  <a:lnTo>
                    <a:pt x="1158049" y="557060"/>
                  </a:lnTo>
                  <a:lnTo>
                    <a:pt x="1166850" y="553059"/>
                  </a:lnTo>
                  <a:close/>
                </a:path>
                <a:path w="1316990" h="1071879">
                  <a:moveTo>
                    <a:pt x="1206804" y="562648"/>
                  </a:moveTo>
                  <a:lnTo>
                    <a:pt x="1202817" y="559460"/>
                  </a:lnTo>
                  <a:lnTo>
                    <a:pt x="1199616" y="553859"/>
                  </a:lnTo>
                  <a:lnTo>
                    <a:pt x="1194816" y="555459"/>
                  </a:lnTo>
                  <a:lnTo>
                    <a:pt x="1198816" y="559460"/>
                  </a:lnTo>
                  <a:lnTo>
                    <a:pt x="1202016" y="565048"/>
                  </a:lnTo>
                  <a:lnTo>
                    <a:pt x="1206804" y="562648"/>
                  </a:lnTo>
                  <a:close/>
                </a:path>
                <a:path w="1316990" h="1071879">
                  <a:moveTo>
                    <a:pt x="1215821" y="567182"/>
                  </a:moveTo>
                  <a:lnTo>
                    <a:pt x="1210805" y="568350"/>
                  </a:lnTo>
                  <a:lnTo>
                    <a:pt x="1208176" y="571461"/>
                  </a:lnTo>
                  <a:lnTo>
                    <a:pt x="1215593" y="572236"/>
                  </a:lnTo>
                  <a:lnTo>
                    <a:pt x="1215821" y="567182"/>
                  </a:lnTo>
                  <a:close/>
                </a:path>
                <a:path w="1316990" h="1071879">
                  <a:moveTo>
                    <a:pt x="1316863" y="541413"/>
                  </a:moveTo>
                  <a:lnTo>
                    <a:pt x="1313002" y="543166"/>
                  </a:lnTo>
                  <a:lnTo>
                    <a:pt x="1310792" y="547484"/>
                  </a:lnTo>
                  <a:lnTo>
                    <a:pt x="1316304" y="548271"/>
                  </a:lnTo>
                  <a:lnTo>
                    <a:pt x="1316863" y="54141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6446767" y="7816963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20" y="740283"/>
                  </a:lnTo>
                  <a:lnTo>
                    <a:pt x="15278" y="739381"/>
                  </a:lnTo>
                  <a:lnTo>
                    <a:pt x="8001" y="739216"/>
                  </a:lnTo>
                  <a:lnTo>
                    <a:pt x="800" y="739279"/>
                  </a:lnTo>
                  <a:lnTo>
                    <a:pt x="5588" y="742467"/>
                  </a:lnTo>
                  <a:lnTo>
                    <a:pt x="0" y="747268"/>
                  </a:lnTo>
                  <a:lnTo>
                    <a:pt x="3200" y="750468"/>
                  </a:lnTo>
                  <a:lnTo>
                    <a:pt x="9131" y="745502"/>
                  </a:lnTo>
                  <a:lnTo>
                    <a:pt x="16484" y="745566"/>
                  </a:lnTo>
                  <a:lnTo>
                    <a:pt x="23990" y="746086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159042" y="594614"/>
                  </a:moveTo>
                  <a:lnTo>
                    <a:pt x="157441" y="589826"/>
                  </a:lnTo>
                  <a:lnTo>
                    <a:pt x="154241" y="585825"/>
                  </a:lnTo>
                  <a:lnTo>
                    <a:pt x="149453" y="592226"/>
                  </a:lnTo>
                  <a:lnTo>
                    <a:pt x="151053" y="597014"/>
                  </a:lnTo>
                  <a:lnTo>
                    <a:pt x="154241" y="601014"/>
                  </a:lnTo>
                  <a:lnTo>
                    <a:pt x="159042" y="594614"/>
                  </a:lnTo>
                  <a:close/>
                </a:path>
                <a:path w="1456055" h="1019809">
                  <a:moveTo>
                    <a:pt x="166230" y="690524"/>
                  </a:moveTo>
                  <a:lnTo>
                    <a:pt x="162242" y="688124"/>
                  </a:lnTo>
                  <a:lnTo>
                    <a:pt x="163842" y="681736"/>
                  </a:lnTo>
                  <a:lnTo>
                    <a:pt x="159042" y="685723"/>
                  </a:lnTo>
                  <a:lnTo>
                    <a:pt x="156641" y="689724"/>
                  </a:lnTo>
                  <a:lnTo>
                    <a:pt x="162242" y="694524"/>
                  </a:lnTo>
                  <a:lnTo>
                    <a:pt x="166230" y="690524"/>
                  </a:lnTo>
                  <a:close/>
                </a:path>
                <a:path w="1456055" h="1019809">
                  <a:moveTo>
                    <a:pt x="169430" y="663346"/>
                  </a:moveTo>
                  <a:lnTo>
                    <a:pt x="167855" y="658063"/>
                  </a:lnTo>
                  <a:lnTo>
                    <a:pt x="163436" y="660654"/>
                  </a:lnTo>
                  <a:lnTo>
                    <a:pt x="162013" y="664591"/>
                  </a:lnTo>
                  <a:lnTo>
                    <a:pt x="169430" y="663346"/>
                  </a:lnTo>
                  <a:close/>
                </a:path>
                <a:path w="1456055" h="1019809">
                  <a:moveTo>
                    <a:pt x="186588" y="702170"/>
                  </a:moveTo>
                  <a:lnTo>
                    <a:pt x="179616" y="701814"/>
                  </a:lnTo>
                  <a:lnTo>
                    <a:pt x="170561" y="704596"/>
                  </a:lnTo>
                  <a:lnTo>
                    <a:pt x="174231" y="709701"/>
                  </a:lnTo>
                  <a:lnTo>
                    <a:pt x="175831" y="706513"/>
                  </a:lnTo>
                  <a:lnTo>
                    <a:pt x="176618" y="706513"/>
                  </a:lnTo>
                  <a:lnTo>
                    <a:pt x="186588" y="702170"/>
                  </a:lnTo>
                  <a:close/>
                </a:path>
                <a:path w="1456055" h="1019809">
                  <a:moveTo>
                    <a:pt x="310896" y="833589"/>
                  </a:moveTo>
                  <a:lnTo>
                    <a:pt x="309321" y="828306"/>
                  </a:lnTo>
                  <a:lnTo>
                    <a:pt x="304901" y="830884"/>
                  </a:lnTo>
                  <a:lnTo>
                    <a:pt x="303479" y="834821"/>
                  </a:lnTo>
                  <a:lnTo>
                    <a:pt x="310896" y="833589"/>
                  </a:lnTo>
                  <a:close/>
                </a:path>
                <a:path w="1456055" h="1019809">
                  <a:moveTo>
                    <a:pt x="321779" y="668756"/>
                  </a:moveTo>
                  <a:lnTo>
                    <a:pt x="316687" y="669239"/>
                  </a:lnTo>
                  <a:lnTo>
                    <a:pt x="311886" y="670775"/>
                  </a:lnTo>
                  <a:lnTo>
                    <a:pt x="317284" y="671347"/>
                  </a:lnTo>
                  <a:lnTo>
                    <a:pt x="321779" y="668756"/>
                  </a:lnTo>
                  <a:close/>
                </a:path>
                <a:path w="1456055" h="1019809">
                  <a:moveTo>
                    <a:pt x="323380" y="727900"/>
                  </a:moveTo>
                  <a:lnTo>
                    <a:pt x="318287" y="728383"/>
                  </a:lnTo>
                  <a:lnTo>
                    <a:pt x="313486" y="729919"/>
                  </a:lnTo>
                  <a:lnTo>
                    <a:pt x="318884" y="730478"/>
                  </a:lnTo>
                  <a:lnTo>
                    <a:pt x="323380" y="727900"/>
                  </a:lnTo>
                  <a:close/>
                </a:path>
                <a:path w="1456055" h="1019809">
                  <a:moveTo>
                    <a:pt x="340156" y="757466"/>
                  </a:moveTo>
                  <a:lnTo>
                    <a:pt x="335064" y="757961"/>
                  </a:lnTo>
                  <a:lnTo>
                    <a:pt x="330276" y="759498"/>
                  </a:lnTo>
                  <a:lnTo>
                    <a:pt x="335661" y="760056"/>
                  </a:lnTo>
                  <a:lnTo>
                    <a:pt x="340156" y="757466"/>
                  </a:lnTo>
                  <a:close/>
                </a:path>
                <a:path w="1456055" h="1019809">
                  <a:moveTo>
                    <a:pt x="375208" y="639800"/>
                  </a:moveTo>
                  <a:lnTo>
                    <a:pt x="368439" y="639368"/>
                  </a:lnTo>
                  <a:lnTo>
                    <a:pt x="368909" y="643394"/>
                  </a:lnTo>
                  <a:lnTo>
                    <a:pt x="366242" y="648169"/>
                  </a:lnTo>
                  <a:lnTo>
                    <a:pt x="365061" y="651738"/>
                  </a:lnTo>
                  <a:lnTo>
                    <a:pt x="370027" y="652157"/>
                  </a:lnTo>
                  <a:lnTo>
                    <a:pt x="371360" y="648144"/>
                  </a:lnTo>
                  <a:lnTo>
                    <a:pt x="374624" y="643369"/>
                  </a:lnTo>
                  <a:lnTo>
                    <a:pt x="375208" y="639800"/>
                  </a:lnTo>
                  <a:close/>
                </a:path>
                <a:path w="1456055" h="1019809">
                  <a:moveTo>
                    <a:pt x="383667" y="918781"/>
                  </a:moveTo>
                  <a:lnTo>
                    <a:pt x="383222" y="914311"/>
                  </a:lnTo>
                  <a:lnTo>
                    <a:pt x="378574" y="911034"/>
                  </a:lnTo>
                  <a:lnTo>
                    <a:pt x="372427" y="912710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28" y="920699"/>
                  </a:lnTo>
                  <a:lnTo>
                    <a:pt x="383667" y="918781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49" y="599414"/>
                  </a:lnTo>
                  <a:lnTo>
                    <a:pt x="453440" y="605282"/>
                  </a:lnTo>
                  <a:lnTo>
                    <a:pt x="449656" y="613397"/>
                  </a:lnTo>
                  <a:lnTo>
                    <a:pt x="447814" y="618515"/>
                  </a:lnTo>
                  <a:lnTo>
                    <a:pt x="449948" y="615403"/>
                  </a:lnTo>
                  <a:lnTo>
                    <a:pt x="454228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73125" y="806411"/>
                  </a:moveTo>
                  <a:lnTo>
                    <a:pt x="468337" y="804011"/>
                  </a:lnTo>
                  <a:lnTo>
                    <a:pt x="470738" y="797623"/>
                  </a:lnTo>
                  <a:lnTo>
                    <a:pt x="465937" y="801611"/>
                  </a:lnTo>
                  <a:lnTo>
                    <a:pt x="463537" y="805611"/>
                  </a:lnTo>
                  <a:lnTo>
                    <a:pt x="469138" y="810412"/>
                  </a:lnTo>
                  <a:lnTo>
                    <a:pt x="473125" y="806411"/>
                  </a:lnTo>
                  <a:close/>
                </a:path>
                <a:path w="1456055" h="1019809">
                  <a:moveTo>
                    <a:pt x="487514" y="407606"/>
                  </a:moveTo>
                  <a:lnTo>
                    <a:pt x="481076" y="406717"/>
                  </a:lnTo>
                  <a:lnTo>
                    <a:pt x="473735" y="402907"/>
                  </a:lnTo>
                  <a:lnTo>
                    <a:pt x="467283" y="401650"/>
                  </a:lnTo>
                  <a:lnTo>
                    <a:pt x="463537" y="408406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15"/>
                  </a:lnTo>
                  <a:lnTo>
                    <a:pt x="487514" y="407606"/>
                  </a:lnTo>
                  <a:close/>
                </a:path>
                <a:path w="1456055" h="1019809">
                  <a:moveTo>
                    <a:pt x="490715" y="840778"/>
                  </a:moveTo>
                  <a:lnTo>
                    <a:pt x="488797" y="834263"/>
                  </a:lnTo>
                  <a:lnTo>
                    <a:pt x="485622" y="837184"/>
                  </a:lnTo>
                  <a:lnTo>
                    <a:pt x="484987" y="841895"/>
                  </a:lnTo>
                  <a:lnTo>
                    <a:pt x="490715" y="840778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58" y="784834"/>
                  </a:lnTo>
                  <a:lnTo>
                    <a:pt x="534098" y="790854"/>
                  </a:lnTo>
                  <a:lnTo>
                    <a:pt x="525475" y="791019"/>
                  </a:lnTo>
                  <a:lnTo>
                    <a:pt x="517461" y="790905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70" y="799223"/>
                  </a:lnTo>
                  <a:lnTo>
                    <a:pt x="537070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581825" y="869543"/>
                  </a:moveTo>
                  <a:lnTo>
                    <a:pt x="577824" y="867956"/>
                  </a:lnTo>
                  <a:lnTo>
                    <a:pt x="579424" y="861555"/>
                  </a:lnTo>
                  <a:lnTo>
                    <a:pt x="574624" y="864755"/>
                  </a:lnTo>
                  <a:lnTo>
                    <a:pt x="572236" y="868743"/>
                  </a:lnTo>
                  <a:lnTo>
                    <a:pt x="577824" y="873544"/>
                  </a:lnTo>
                  <a:lnTo>
                    <a:pt x="581825" y="869543"/>
                  </a:lnTo>
                  <a:close/>
                </a:path>
                <a:path w="1456055" h="1019809">
                  <a:moveTo>
                    <a:pt x="608152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01" y="169430"/>
                  </a:lnTo>
                  <a:lnTo>
                    <a:pt x="602856" y="167754"/>
                  </a:lnTo>
                  <a:lnTo>
                    <a:pt x="606996" y="165531"/>
                  </a:lnTo>
                  <a:lnTo>
                    <a:pt x="608152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59" y="76720"/>
                  </a:lnTo>
                  <a:lnTo>
                    <a:pt x="647344" y="80670"/>
                  </a:lnTo>
                  <a:lnTo>
                    <a:pt x="652957" y="80721"/>
                  </a:lnTo>
                  <a:lnTo>
                    <a:pt x="658698" y="79095"/>
                  </a:lnTo>
                  <a:lnTo>
                    <a:pt x="664146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55" y="54825"/>
                  </a:moveTo>
                  <a:lnTo>
                    <a:pt x="664146" y="53543"/>
                  </a:lnTo>
                  <a:lnTo>
                    <a:pt x="664527" y="58648"/>
                  </a:lnTo>
                  <a:lnTo>
                    <a:pt x="663041" y="64935"/>
                  </a:lnTo>
                  <a:lnTo>
                    <a:pt x="662901" y="69735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55" y="54825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805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112" y="771245"/>
                  </a:lnTo>
                  <a:lnTo>
                    <a:pt x="692277" y="767702"/>
                  </a:lnTo>
                  <a:lnTo>
                    <a:pt x="685825" y="770445"/>
                  </a:lnTo>
                  <a:lnTo>
                    <a:pt x="682510" y="774395"/>
                  </a:lnTo>
                  <a:lnTo>
                    <a:pt x="688124" y="774446"/>
                  </a:lnTo>
                  <a:lnTo>
                    <a:pt x="693864" y="773264"/>
                  </a:lnTo>
                  <a:lnTo>
                    <a:pt x="699312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14489" y="923099"/>
                  </a:moveTo>
                  <a:lnTo>
                    <a:pt x="707301" y="918298"/>
                  </a:lnTo>
                  <a:lnTo>
                    <a:pt x="702500" y="925499"/>
                  </a:lnTo>
                  <a:lnTo>
                    <a:pt x="709701" y="930287"/>
                  </a:lnTo>
                  <a:lnTo>
                    <a:pt x="714489" y="923099"/>
                  </a:lnTo>
                  <a:close/>
                </a:path>
                <a:path w="1456055" h="1019809">
                  <a:moveTo>
                    <a:pt x="723277" y="298107"/>
                  </a:moveTo>
                  <a:lnTo>
                    <a:pt x="718223" y="298691"/>
                  </a:lnTo>
                  <a:lnTo>
                    <a:pt x="712787" y="296214"/>
                  </a:lnTo>
                  <a:lnTo>
                    <a:pt x="709015" y="295071"/>
                  </a:lnTo>
                  <a:lnTo>
                    <a:pt x="708901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74" y="304088"/>
                  </a:lnTo>
                  <a:lnTo>
                    <a:pt x="723277" y="298107"/>
                  </a:lnTo>
                  <a:close/>
                </a:path>
                <a:path w="1456055" h="1019809">
                  <a:moveTo>
                    <a:pt x="790270" y="974991"/>
                  </a:moveTo>
                  <a:lnTo>
                    <a:pt x="786218" y="970648"/>
                  </a:lnTo>
                  <a:lnTo>
                    <a:pt x="778281" y="965708"/>
                  </a:lnTo>
                  <a:lnTo>
                    <a:pt x="773633" y="964653"/>
                  </a:lnTo>
                  <a:lnTo>
                    <a:pt x="772033" y="969454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70" y="974991"/>
                  </a:lnTo>
                  <a:close/>
                </a:path>
                <a:path w="1456055" h="1019809">
                  <a:moveTo>
                    <a:pt x="835177" y="186220"/>
                  </a:moveTo>
                  <a:lnTo>
                    <a:pt x="829576" y="187820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88" y="183019"/>
                  </a:lnTo>
                  <a:lnTo>
                    <a:pt x="818388" y="177431"/>
                  </a:lnTo>
                  <a:lnTo>
                    <a:pt x="819188" y="183819"/>
                  </a:lnTo>
                  <a:lnTo>
                    <a:pt x="824052" y="185204"/>
                  </a:lnTo>
                  <a:lnTo>
                    <a:pt x="829284" y="190119"/>
                  </a:lnTo>
                  <a:lnTo>
                    <a:pt x="833462" y="192468"/>
                  </a:lnTo>
                  <a:lnTo>
                    <a:pt x="835177" y="186220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97"/>
                  </a:lnTo>
                  <a:lnTo>
                    <a:pt x="859155" y="203796"/>
                  </a:lnTo>
                  <a:lnTo>
                    <a:pt x="854354" y="205397"/>
                  </a:lnTo>
                  <a:lnTo>
                    <a:pt x="857554" y="209397"/>
                  </a:lnTo>
                  <a:lnTo>
                    <a:pt x="859155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200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600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31" y="1005420"/>
                  </a:lnTo>
                  <a:lnTo>
                    <a:pt x="863561" y="1005890"/>
                  </a:lnTo>
                  <a:lnTo>
                    <a:pt x="856653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55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43" y="1019797"/>
                  </a:lnTo>
                  <a:lnTo>
                    <a:pt x="872731" y="1018197"/>
                  </a:lnTo>
                  <a:lnTo>
                    <a:pt x="871131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32" y="123875"/>
                  </a:moveTo>
                  <a:lnTo>
                    <a:pt x="880732" y="118287"/>
                  </a:lnTo>
                  <a:lnTo>
                    <a:pt x="873531" y="121475"/>
                  </a:lnTo>
                  <a:lnTo>
                    <a:pt x="871131" y="125476"/>
                  </a:lnTo>
                  <a:lnTo>
                    <a:pt x="871931" y="131076"/>
                  </a:lnTo>
                  <a:lnTo>
                    <a:pt x="879132" y="127876"/>
                  </a:lnTo>
                  <a:lnTo>
                    <a:pt x="881532" y="123875"/>
                  </a:lnTo>
                  <a:close/>
                </a:path>
                <a:path w="1456055" h="1019809">
                  <a:moveTo>
                    <a:pt x="885520" y="26377"/>
                  </a:moveTo>
                  <a:lnTo>
                    <a:pt x="883119" y="22377"/>
                  </a:lnTo>
                  <a:lnTo>
                    <a:pt x="881532" y="15989"/>
                  </a:lnTo>
                  <a:lnTo>
                    <a:pt x="875931" y="16789"/>
                  </a:lnTo>
                  <a:lnTo>
                    <a:pt x="879132" y="20777"/>
                  </a:lnTo>
                  <a:lnTo>
                    <a:pt x="880732" y="27978"/>
                  </a:lnTo>
                  <a:lnTo>
                    <a:pt x="885520" y="26377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65"/>
                  </a:lnTo>
                  <a:lnTo>
                    <a:pt x="882319" y="143865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32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67"/>
                  </a:moveTo>
                  <a:lnTo>
                    <a:pt x="884326" y="254457"/>
                  </a:lnTo>
                  <a:lnTo>
                    <a:pt x="879309" y="253288"/>
                  </a:lnTo>
                  <a:lnTo>
                    <a:pt x="883119" y="256552"/>
                  </a:lnTo>
                  <a:lnTo>
                    <a:pt x="888746" y="256667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29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88"/>
                  </a:moveTo>
                  <a:lnTo>
                    <a:pt x="907999" y="172237"/>
                  </a:lnTo>
                  <a:lnTo>
                    <a:pt x="904443" y="175983"/>
                  </a:lnTo>
                  <a:lnTo>
                    <a:pt x="909497" y="178231"/>
                  </a:lnTo>
                  <a:lnTo>
                    <a:pt x="912304" y="171488"/>
                  </a:lnTo>
                  <a:close/>
                </a:path>
                <a:path w="1456055" h="1019809">
                  <a:moveTo>
                    <a:pt x="913498" y="79921"/>
                  </a:moveTo>
                  <a:lnTo>
                    <a:pt x="907097" y="81521"/>
                  </a:lnTo>
                  <a:lnTo>
                    <a:pt x="902309" y="83121"/>
                  </a:lnTo>
                  <a:lnTo>
                    <a:pt x="904709" y="89509"/>
                  </a:lnTo>
                  <a:lnTo>
                    <a:pt x="910297" y="88709"/>
                  </a:lnTo>
                  <a:lnTo>
                    <a:pt x="907897" y="84721"/>
                  </a:lnTo>
                  <a:lnTo>
                    <a:pt x="913498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74" y="309295"/>
                  </a:lnTo>
                  <a:lnTo>
                    <a:pt x="926287" y="302907"/>
                  </a:lnTo>
                  <a:lnTo>
                    <a:pt x="920686" y="303707"/>
                  </a:lnTo>
                  <a:lnTo>
                    <a:pt x="923886" y="307695"/>
                  </a:lnTo>
                  <a:lnTo>
                    <a:pt x="925487" y="314896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87" y="82321"/>
                  </a:lnTo>
                  <a:lnTo>
                    <a:pt x="922286" y="83921"/>
                  </a:lnTo>
                  <a:lnTo>
                    <a:pt x="924687" y="90309"/>
                  </a:lnTo>
                  <a:lnTo>
                    <a:pt x="930275" y="89509"/>
                  </a:lnTo>
                  <a:lnTo>
                    <a:pt x="927874" y="85521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72"/>
                  </a:moveTo>
                  <a:lnTo>
                    <a:pt x="947661" y="326783"/>
                  </a:lnTo>
                  <a:lnTo>
                    <a:pt x="944295" y="330339"/>
                  </a:lnTo>
                  <a:lnTo>
                    <a:pt x="949464" y="332473"/>
                  </a:lnTo>
                  <a:lnTo>
                    <a:pt x="951928" y="326072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809"/>
                  </a:lnTo>
                  <a:lnTo>
                    <a:pt x="949464" y="199009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58" y="227406"/>
                  </a:moveTo>
                  <a:lnTo>
                    <a:pt x="961351" y="227177"/>
                  </a:lnTo>
                  <a:lnTo>
                    <a:pt x="957783" y="229654"/>
                  </a:lnTo>
                  <a:lnTo>
                    <a:pt x="964641" y="232575"/>
                  </a:lnTo>
                  <a:lnTo>
                    <a:pt x="966558" y="227406"/>
                  </a:lnTo>
                  <a:close/>
                </a:path>
                <a:path w="1456055" h="1019809">
                  <a:moveTo>
                    <a:pt x="991819" y="441172"/>
                  </a:moveTo>
                  <a:lnTo>
                    <a:pt x="988618" y="437172"/>
                  </a:lnTo>
                  <a:lnTo>
                    <a:pt x="987018" y="429983"/>
                  </a:lnTo>
                  <a:lnTo>
                    <a:pt x="982230" y="431571"/>
                  </a:lnTo>
                  <a:lnTo>
                    <a:pt x="985418" y="435571"/>
                  </a:lnTo>
                  <a:lnTo>
                    <a:pt x="987018" y="442772"/>
                  </a:lnTo>
                  <a:lnTo>
                    <a:pt x="991819" y="441172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795" y="456349"/>
                  </a:lnTo>
                  <a:lnTo>
                    <a:pt x="1006208" y="449160"/>
                  </a:lnTo>
                  <a:lnTo>
                    <a:pt x="1000607" y="450761"/>
                  </a:lnTo>
                  <a:lnTo>
                    <a:pt x="1003808" y="454748"/>
                  </a:lnTo>
                  <a:lnTo>
                    <a:pt x="1005408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19" y="214985"/>
                  </a:lnTo>
                  <a:lnTo>
                    <a:pt x="1002207" y="213385"/>
                  </a:lnTo>
                  <a:lnTo>
                    <a:pt x="1003808" y="223786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84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26"/>
                  </a:lnTo>
                  <a:lnTo>
                    <a:pt x="1029385" y="591426"/>
                  </a:lnTo>
                  <a:lnTo>
                    <a:pt x="1026985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97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36"/>
                  </a:lnTo>
                  <a:lnTo>
                    <a:pt x="1032979" y="601611"/>
                  </a:lnTo>
                  <a:lnTo>
                    <a:pt x="1032827" y="597585"/>
                  </a:lnTo>
                  <a:lnTo>
                    <a:pt x="1026985" y="597014"/>
                  </a:lnTo>
                  <a:lnTo>
                    <a:pt x="1026642" y="601192"/>
                  </a:lnTo>
                  <a:lnTo>
                    <a:pt x="1026680" y="607009"/>
                  </a:lnTo>
                  <a:lnTo>
                    <a:pt x="1028674" y="611632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57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57" y="314540"/>
                  </a:lnTo>
                  <a:close/>
                </a:path>
                <a:path w="1456055" h="1019809">
                  <a:moveTo>
                    <a:pt x="1073340" y="451561"/>
                  </a:moveTo>
                  <a:lnTo>
                    <a:pt x="1064539" y="451561"/>
                  </a:lnTo>
                  <a:lnTo>
                    <a:pt x="1066139" y="456349"/>
                  </a:lnTo>
                  <a:lnTo>
                    <a:pt x="1061351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40" y="451561"/>
                  </a:lnTo>
                  <a:close/>
                </a:path>
                <a:path w="1456055" h="1019809">
                  <a:moveTo>
                    <a:pt x="1079347" y="296964"/>
                  </a:moveTo>
                  <a:lnTo>
                    <a:pt x="1075029" y="297713"/>
                  </a:lnTo>
                  <a:lnTo>
                    <a:pt x="1071473" y="301459"/>
                  </a:lnTo>
                  <a:lnTo>
                    <a:pt x="1076528" y="303707"/>
                  </a:lnTo>
                  <a:lnTo>
                    <a:pt x="1079347" y="296964"/>
                  </a:lnTo>
                  <a:close/>
                </a:path>
                <a:path w="1456055" h="1019809">
                  <a:moveTo>
                    <a:pt x="1097318" y="199009"/>
                  </a:moveTo>
                  <a:lnTo>
                    <a:pt x="1090117" y="199809"/>
                  </a:lnTo>
                  <a:lnTo>
                    <a:pt x="1086129" y="201409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18" y="199009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49" y="585177"/>
                  </a:lnTo>
                  <a:lnTo>
                    <a:pt x="1095717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505"/>
                  </a:moveTo>
                  <a:lnTo>
                    <a:pt x="1118095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83" y="521893"/>
                  </a:lnTo>
                  <a:lnTo>
                    <a:pt x="1127683" y="517893"/>
                  </a:lnTo>
                  <a:lnTo>
                    <a:pt x="1127683" y="511505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84" y="532282"/>
                  </a:lnTo>
                  <a:lnTo>
                    <a:pt x="1130084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84" y="541870"/>
                  </a:lnTo>
                  <a:lnTo>
                    <a:pt x="1133271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46" y="470103"/>
                  </a:moveTo>
                  <a:lnTo>
                    <a:pt x="1140472" y="465937"/>
                  </a:lnTo>
                  <a:lnTo>
                    <a:pt x="1138021" y="471119"/>
                  </a:lnTo>
                  <a:lnTo>
                    <a:pt x="1132281" y="471932"/>
                  </a:lnTo>
                  <a:lnTo>
                    <a:pt x="1127429" y="473367"/>
                  </a:lnTo>
                  <a:lnTo>
                    <a:pt x="1127683" y="480326"/>
                  </a:lnTo>
                  <a:lnTo>
                    <a:pt x="1134402" y="483819"/>
                  </a:lnTo>
                  <a:lnTo>
                    <a:pt x="1140066" y="478231"/>
                  </a:lnTo>
                  <a:lnTo>
                    <a:pt x="1142746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40"/>
                  </a:lnTo>
                  <a:lnTo>
                    <a:pt x="1135672" y="374027"/>
                  </a:lnTo>
                  <a:lnTo>
                    <a:pt x="1133271" y="371640"/>
                  </a:lnTo>
                  <a:lnTo>
                    <a:pt x="1131684" y="366839"/>
                  </a:lnTo>
                  <a:lnTo>
                    <a:pt x="1127683" y="368439"/>
                  </a:lnTo>
                  <a:lnTo>
                    <a:pt x="1130884" y="374027"/>
                  </a:lnTo>
                  <a:lnTo>
                    <a:pt x="1132484" y="382828"/>
                  </a:lnTo>
                  <a:lnTo>
                    <a:pt x="1138872" y="382028"/>
                  </a:lnTo>
                  <a:lnTo>
                    <a:pt x="1139761" y="377990"/>
                  </a:lnTo>
                  <a:lnTo>
                    <a:pt x="1142961" y="373138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214793" y="785634"/>
                  </a:moveTo>
                  <a:lnTo>
                    <a:pt x="1205204" y="788822"/>
                  </a:lnTo>
                  <a:lnTo>
                    <a:pt x="1199616" y="792822"/>
                  </a:lnTo>
                  <a:lnTo>
                    <a:pt x="1202004" y="800011"/>
                  </a:lnTo>
                  <a:lnTo>
                    <a:pt x="1210005" y="796023"/>
                  </a:lnTo>
                  <a:lnTo>
                    <a:pt x="1214793" y="792022"/>
                  </a:lnTo>
                  <a:lnTo>
                    <a:pt x="1214793" y="785634"/>
                  </a:lnTo>
                  <a:close/>
                </a:path>
                <a:path w="1456055" h="1019809">
                  <a:moveTo>
                    <a:pt x="1226667" y="555498"/>
                  </a:moveTo>
                  <a:lnTo>
                    <a:pt x="1219593" y="550659"/>
                  </a:lnTo>
                  <a:lnTo>
                    <a:pt x="1221054" y="560666"/>
                  </a:lnTo>
                  <a:lnTo>
                    <a:pt x="1225283" y="560552"/>
                  </a:lnTo>
                  <a:lnTo>
                    <a:pt x="1226667" y="555498"/>
                  </a:lnTo>
                  <a:close/>
                </a:path>
                <a:path w="1456055" h="1019809">
                  <a:moveTo>
                    <a:pt x="1242047" y="249008"/>
                  </a:moveTo>
                  <a:lnTo>
                    <a:pt x="1237780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47" y="249008"/>
                  </a:lnTo>
                  <a:close/>
                </a:path>
                <a:path w="1456055" h="1019809">
                  <a:moveTo>
                    <a:pt x="1257960" y="598614"/>
                  </a:moveTo>
                  <a:lnTo>
                    <a:pt x="1249159" y="592226"/>
                  </a:lnTo>
                  <a:lnTo>
                    <a:pt x="1252042" y="588378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59" y="597814"/>
                  </a:lnTo>
                  <a:lnTo>
                    <a:pt x="1257960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48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36" y="615403"/>
                  </a:lnTo>
                  <a:lnTo>
                    <a:pt x="1267548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25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37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26" y="934288"/>
                  </a:moveTo>
                  <a:lnTo>
                    <a:pt x="1288326" y="930287"/>
                  </a:lnTo>
                  <a:lnTo>
                    <a:pt x="1286725" y="923099"/>
                  </a:lnTo>
                  <a:lnTo>
                    <a:pt x="1281125" y="924699"/>
                  </a:lnTo>
                  <a:lnTo>
                    <a:pt x="1284325" y="928687"/>
                  </a:lnTo>
                  <a:lnTo>
                    <a:pt x="1285925" y="935888"/>
                  </a:lnTo>
                  <a:lnTo>
                    <a:pt x="1290726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15"/>
                  </a:lnTo>
                  <a:lnTo>
                    <a:pt x="1295247" y="703694"/>
                  </a:lnTo>
                  <a:lnTo>
                    <a:pt x="1299514" y="706513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26"/>
                  </a:lnTo>
                  <a:lnTo>
                    <a:pt x="1300645" y="593039"/>
                  </a:lnTo>
                  <a:lnTo>
                    <a:pt x="1295819" y="593623"/>
                  </a:lnTo>
                  <a:lnTo>
                    <a:pt x="1293228" y="595693"/>
                  </a:lnTo>
                  <a:lnTo>
                    <a:pt x="1293114" y="601814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103" y="714502"/>
                  </a:lnTo>
                  <a:lnTo>
                    <a:pt x="1321981" y="714616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3003"/>
                  </a:lnTo>
                  <a:lnTo>
                    <a:pt x="1339469" y="605802"/>
                  </a:lnTo>
                  <a:lnTo>
                    <a:pt x="1334681" y="607402"/>
                  </a:lnTo>
                  <a:lnTo>
                    <a:pt x="1337868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18" y="623011"/>
                  </a:moveTo>
                  <a:lnTo>
                    <a:pt x="1345971" y="622795"/>
                  </a:lnTo>
                  <a:lnTo>
                    <a:pt x="1342555" y="625259"/>
                  </a:lnTo>
                  <a:lnTo>
                    <a:pt x="1349857" y="628180"/>
                  </a:lnTo>
                  <a:lnTo>
                    <a:pt x="1351318" y="623011"/>
                  </a:lnTo>
                  <a:close/>
                </a:path>
                <a:path w="1456055" h="1019809">
                  <a:moveTo>
                    <a:pt x="1455775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75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6605339" y="7871535"/>
              <a:ext cx="1008380" cy="868680"/>
            </a:xfrm>
            <a:custGeom>
              <a:avLst/>
              <a:gdLst/>
              <a:ahLst/>
              <a:cxnLst/>
              <a:rect l="l" t="t" r="r" b="b"/>
              <a:pathLst>
                <a:path w="1008380" h="868679">
                  <a:moveTo>
                    <a:pt x="21386" y="522592"/>
                  </a:moveTo>
                  <a:lnTo>
                    <a:pt x="20447" y="517664"/>
                  </a:lnTo>
                  <a:lnTo>
                    <a:pt x="14528" y="519887"/>
                  </a:lnTo>
                  <a:lnTo>
                    <a:pt x="6057" y="520471"/>
                  </a:lnTo>
                  <a:lnTo>
                    <a:pt x="0" y="522833"/>
                  </a:lnTo>
                  <a:lnTo>
                    <a:pt x="1270" y="530453"/>
                  </a:lnTo>
                  <a:lnTo>
                    <a:pt x="7073" y="525538"/>
                  </a:lnTo>
                  <a:lnTo>
                    <a:pt x="15354" y="524065"/>
                  </a:lnTo>
                  <a:lnTo>
                    <a:pt x="21386" y="522592"/>
                  </a:lnTo>
                  <a:close/>
                </a:path>
                <a:path w="1008380" h="868679">
                  <a:moveTo>
                    <a:pt x="72402" y="780605"/>
                  </a:moveTo>
                  <a:lnTo>
                    <a:pt x="70573" y="776630"/>
                  </a:lnTo>
                  <a:lnTo>
                    <a:pt x="70396" y="770915"/>
                  </a:lnTo>
                  <a:lnTo>
                    <a:pt x="69024" y="767461"/>
                  </a:lnTo>
                  <a:lnTo>
                    <a:pt x="63601" y="770216"/>
                  </a:lnTo>
                  <a:lnTo>
                    <a:pt x="66446" y="773760"/>
                  </a:lnTo>
                  <a:lnTo>
                    <a:pt x="67106" y="779310"/>
                  </a:lnTo>
                  <a:lnTo>
                    <a:pt x="68211" y="782916"/>
                  </a:lnTo>
                  <a:lnTo>
                    <a:pt x="72402" y="780605"/>
                  </a:lnTo>
                  <a:close/>
                </a:path>
                <a:path w="1008380" h="868679">
                  <a:moveTo>
                    <a:pt x="100368" y="563219"/>
                  </a:moveTo>
                  <a:lnTo>
                    <a:pt x="95580" y="561619"/>
                  </a:lnTo>
                  <a:lnTo>
                    <a:pt x="89979" y="556831"/>
                  </a:lnTo>
                  <a:lnTo>
                    <a:pt x="86779" y="560031"/>
                  </a:lnTo>
                  <a:lnTo>
                    <a:pt x="91579" y="562419"/>
                  </a:lnTo>
                  <a:lnTo>
                    <a:pt x="97167" y="567220"/>
                  </a:lnTo>
                  <a:lnTo>
                    <a:pt x="100368" y="563219"/>
                  </a:lnTo>
                  <a:close/>
                </a:path>
                <a:path w="1008380" h="868679">
                  <a:moveTo>
                    <a:pt x="103568" y="228346"/>
                  </a:moveTo>
                  <a:lnTo>
                    <a:pt x="97967" y="221957"/>
                  </a:lnTo>
                  <a:lnTo>
                    <a:pt x="94780" y="225958"/>
                  </a:lnTo>
                  <a:lnTo>
                    <a:pt x="85979" y="225958"/>
                  </a:lnTo>
                  <a:lnTo>
                    <a:pt x="90779" y="232346"/>
                  </a:lnTo>
                  <a:lnTo>
                    <a:pt x="94780" y="228346"/>
                  </a:lnTo>
                  <a:lnTo>
                    <a:pt x="103568" y="228346"/>
                  </a:lnTo>
                  <a:close/>
                </a:path>
                <a:path w="1008380" h="868679">
                  <a:moveTo>
                    <a:pt x="119151" y="695490"/>
                  </a:moveTo>
                  <a:lnTo>
                    <a:pt x="118821" y="690245"/>
                  </a:lnTo>
                  <a:lnTo>
                    <a:pt x="112356" y="691896"/>
                  </a:lnTo>
                  <a:lnTo>
                    <a:pt x="112864" y="698449"/>
                  </a:lnTo>
                  <a:lnTo>
                    <a:pt x="114655" y="707186"/>
                  </a:lnTo>
                  <a:lnTo>
                    <a:pt x="116293" y="712470"/>
                  </a:lnTo>
                  <a:lnTo>
                    <a:pt x="116357" y="708685"/>
                  </a:lnTo>
                  <a:lnTo>
                    <a:pt x="117081" y="703135"/>
                  </a:lnTo>
                  <a:lnTo>
                    <a:pt x="119151" y="695490"/>
                  </a:lnTo>
                  <a:close/>
                </a:path>
                <a:path w="1008380" h="868679">
                  <a:moveTo>
                    <a:pt x="138772" y="167424"/>
                  </a:moveTo>
                  <a:lnTo>
                    <a:pt x="133642" y="167906"/>
                  </a:lnTo>
                  <a:lnTo>
                    <a:pt x="128651" y="169443"/>
                  </a:lnTo>
                  <a:lnTo>
                    <a:pt x="133934" y="170002"/>
                  </a:lnTo>
                  <a:lnTo>
                    <a:pt x="138772" y="167424"/>
                  </a:lnTo>
                  <a:close/>
                </a:path>
                <a:path w="1008380" h="868679">
                  <a:moveTo>
                    <a:pt x="163207" y="614184"/>
                  </a:moveTo>
                  <a:lnTo>
                    <a:pt x="158115" y="614667"/>
                  </a:lnTo>
                  <a:lnTo>
                    <a:pt x="153314" y="616204"/>
                  </a:lnTo>
                  <a:lnTo>
                    <a:pt x="158711" y="616775"/>
                  </a:lnTo>
                  <a:lnTo>
                    <a:pt x="163207" y="614184"/>
                  </a:lnTo>
                  <a:close/>
                </a:path>
                <a:path w="1008380" h="868679">
                  <a:moveTo>
                    <a:pt x="177888" y="84493"/>
                  </a:moveTo>
                  <a:lnTo>
                    <a:pt x="176301" y="79692"/>
                  </a:lnTo>
                  <a:lnTo>
                    <a:pt x="173101" y="75704"/>
                  </a:lnTo>
                  <a:lnTo>
                    <a:pt x="168300" y="82092"/>
                  </a:lnTo>
                  <a:lnTo>
                    <a:pt x="169900" y="86893"/>
                  </a:lnTo>
                  <a:lnTo>
                    <a:pt x="173101" y="90881"/>
                  </a:lnTo>
                  <a:lnTo>
                    <a:pt x="177888" y="84493"/>
                  </a:lnTo>
                  <a:close/>
                </a:path>
                <a:path w="1008380" h="868679">
                  <a:moveTo>
                    <a:pt x="179489" y="35737"/>
                  </a:moveTo>
                  <a:lnTo>
                    <a:pt x="174701" y="33337"/>
                  </a:lnTo>
                  <a:lnTo>
                    <a:pt x="177088" y="27749"/>
                  </a:lnTo>
                  <a:lnTo>
                    <a:pt x="172300" y="30949"/>
                  </a:lnTo>
                  <a:lnTo>
                    <a:pt x="169900" y="34937"/>
                  </a:lnTo>
                  <a:lnTo>
                    <a:pt x="175501" y="39738"/>
                  </a:lnTo>
                  <a:lnTo>
                    <a:pt x="179489" y="35737"/>
                  </a:lnTo>
                  <a:close/>
                </a:path>
                <a:path w="1008380" h="868679">
                  <a:moveTo>
                    <a:pt x="189077" y="221157"/>
                  </a:moveTo>
                  <a:lnTo>
                    <a:pt x="187172" y="214185"/>
                  </a:lnTo>
                  <a:lnTo>
                    <a:pt x="183984" y="216966"/>
                  </a:lnTo>
                  <a:lnTo>
                    <a:pt x="183349" y="221830"/>
                  </a:lnTo>
                  <a:lnTo>
                    <a:pt x="189077" y="221157"/>
                  </a:lnTo>
                  <a:close/>
                </a:path>
                <a:path w="1008380" h="868679">
                  <a:moveTo>
                    <a:pt x="196278" y="26149"/>
                  </a:moveTo>
                  <a:lnTo>
                    <a:pt x="192278" y="24549"/>
                  </a:lnTo>
                  <a:lnTo>
                    <a:pt x="193878" y="18161"/>
                  </a:lnTo>
                  <a:lnTo>
                    <a:pt x="189077" y="21348"/>
                  </a:lnTo>
                  <a:lnTo>
                    <a:pt x="186690" y="25349"/>
                  </a:lnTo>
                  <a:lnTo>
                    <a:pt x="192278" y="30149"/>
                  </a:lnTo>
                  <a:lnTo>
                    <a:pt x="196278" y="26149"/>
                  </a:lnTo>
                  <a:close/>
                </a:path>
                <a:path w="1008380" h="868679">
                  <a:moveTo>
                    <a:pt x="197878" y="98882"/>
                  </a:moveTo>
                  <a:lnTo>
                    <a:pt x="193078" y="92481"/>
                  </a:lnTo>
                  <a:lnTo>
                    <a:pt x="189877" y="96481"/>
                  </a:lnTo>
                  <a:lnTo>
                    <a:pt x="181089" y="96481"/>
                  </a:lnTo>
                  <a:lnTo>
                    <a:pt x="185889" y="102870"/>
                  </a:lnTo>
                  <a:lnTo>
                    <a:pt x="189077" y="98882"/>
                  </a:lnTo>
                  <a:lnTo>
                    <a:pt x="197878" y="98882"/>
                  </a:lnTo>
                  <a:close/>
                </a:path>
                <a:path w="1008380" h="868679">
                  <a:moveTo>
                    <a:pt x="217055" y="165214"/>
                  </a:moveTo>
                  <a:lnTo>
                    <a:pt x="212255" y="162814"/>
                  </a:lnTo>
                  <a:lnTo>
                    <a:pt x="206667" y="158026"/>
                  </a:lnTo>
                  <a:lnTo>
                    <a:pt x="203466" y="162013"/>
                  </a:lnTo>
                  <a:lnTo>
                    <a:pt x="208267" y="164414"/>
                  </a:lnTo>
                  <a:lnTo>
                    <a:pt x="213855" y="169214"/>
                  </a:lnTo>
                  <a:lnTo>
                    <a:pt x="217055" y="165214"/>
                  </a:lnTo>
                  <a:close/>
                </a:path>
                <a:path w="1008380" h="868679">
                  <a:moveTo>
                    <a:pt x="233045" y="110871"/>
                  </a:moveTo>
                  <a:lnTo>
                    <a:pt x="231127" y="104013"/>
                  </a:lnTo>
                  <a:lnTo>
                    <a:pt x="227939" y="106972"/>
                  </a:lnTo>
                  <a:lnTo>
                    <a:pt x="227304" y="111874"/>
                  </a:lnTo>
                  <a:lnTo>
                    <a:pt x="233045" y="110871"/>
                  </a:lnTo>
                  <a:close/>
                </a:path>
                <a:path w="1008380" h="868679">
                  <a:moveTo>
                    <a:pt x="263105" y="186601"/>
                  </a:moveTo>
                  <a:lnTo>
                    <a:pt x="258013" y="187096"/>
                  </a:lnTo>
                  <a:lnTo>
                    <a:pt x="253225" y="188633"/>
                  </a:lnTo>
                  <a:lnTo>
                    <a:pt x="258610" y="189191"/>
                  </a:lnTo>
                  <a:lnTo>
                    <a:pt x="263105" y="186601"/>
                  </a:lnTo>
                  <a:close/>
                </a:path>
                <a:path w="1008380" h="868679">
                  <a:moveTo>
                    <a:pt x="282295" y="212178"/>
                  </a:moveTo>
                  <a:lnTo>
                    <a:pt x="277190" y="212661"/>
                  </a:lnTo>
                  <a:lnTo>
                    <a:pt x="272402" y="214198"/>
                  </a:lnTo>
                  <a:lnTo>
                    <a:pt x="277799" y="214769"/>
                  </a:lnTo>
                  <a:lnTo>
                    <a:pt x="282295" y="212178"/>
                  </a:lnTo>
                  <a:close/>
                </a:path>
                <a:path w="1008380" h="868679">
                  <a:moveTo>
                    <a:pt x="287388" y="107670"/>
                  </a:moveTo>
                  <a:lnTo>
                    <a:pt x="282587" y="101269"/>
                  </a:lnTo>
                  <a:lnTo>
                    <a:pt x="279387" y="105270"/>
                  </a:lnTo>
                  <a:lnTo>
                    <a:pt x="270598" y="105270"/>
                  </a:lnTo>
                  <a:lnTo>
                    <a:pt x="275399" y="111671"/>
                  </a:lnTo>
                  <a:lnTo>
                    <a:pt x="278599" y="107670"/>
                  </a:lnTo>
                  <a:lnTo>
                    <a:pt x="287388" y="107670"/>
                  </a:lnTo>
                  <a:close/>
                </a:path>
                <a:path w="1008380" h="868679">
                  <a:moveTo>
                    <a:pt x="300977" y="817372"/>
                  </a:moveTo>
                  <a:lnTo>
                    <a:pt x="296176" y="813384"/>
                  </a:lnTo>
                  <a:lnTo>
                    <a:pt x="298577" y="807783"/>
                  </a:lnTo>
                  <a:lnTo>
                    <a:pt x="294576" y="803783"/>
                  </a:lnTo>
                  <a:lnTo>
                    <a:pt x="292290" y="812139"/>
                  </a:lnTo>
                  <a:lnTo>
                    <a:pt x="285292" y="816673"/>
                  </a:lnTo>
                  <a:lnTo>
                    <a:pt x="278726" y="820762"/>
                  </a:lnTo>
                  <a:lnTo>
                    <a:pt x="277799" y="827760"/>
                  </a:lnTo>
                  <a:lnTo>
                    <a:pt x="283210" y="824001"/>
                  </a:lnTo>
                  <a:lnTo>
                    <a:pt x="288785" y="820470"/>
                  </a:lnTo>
                  <a:lnTo>
                    <a:pt x="294652" y="817981"/>
                  </a:lnTo>
                  <a:lnTo>
                    <a:pt x="300977" y="817372"/>
                  </a:lnTo>
                  <a:close/>
                </a:path>
                <a:path w="1008380" h="868679">
                  <a:moveTo>
                    <a:pt x="311365" y="127647"/>
                  </a:moveTo>
                  <a:lnTo>
                    <a:pt x="309791" y="122707"/>
                  </a:lnTo>
                  <a:lnTo>
                    <a:pt x="305371" y="125247"/>
                  </a:lnTo>
                  <a:lnTo>
                    <a:pt x="303949" y="128993"/>
                  </a:lnTo>
                  <a:lnTo>
                    <a:pt x="311365" y="127647"/>
                  </a:lnTo>
                  <a:close/>
                </a:path>
                <a:path w="1008380" h="868679">
                  <a:moveTo>
                    <a:pt x="327342" y="326656"/>
                  </a:moveTo>
                  <a:lnTo>
                    <a:pt x="323354" y="324256"/>
                  </a:lnTo>
                  <a:lnTo>
                    <a:pt x="324942" y="317868"/>
                  </a:lnTo>
                  <a:lnTo>
                    <a:pt x="320154" y="321856"/>
                  </a:lnTo>
                  <a:lnTo>
                    <a:pt x="317754" y="325856"/>
                  </a:lnTo>
                  <a:lnTo>
                    <a:pt x="323354" y="330657"/>
                  </a:lnTo>
                  <a:lnTo>
                    <a:pt x="327342" y="326656"/>
                  </a:lnTo>
                  <a:close/>
                </a:path>
                <a:path w="1008380" h="868679">
                  <a:moveTo>
                    <a:pt x="332143" y="212369"/>
                  </a:moveTo>
                  <a:lnTo>
                    <a:pt x="327342" y="210769"/>
                  </a:lnTo>
                  <a:lnTo>
                    <a:pt x="321754" y="205968"/>
                  </a:lnTo>
                  <a:lnTo>
                    <a:pt x="318554" y="209169"/>
                  </a:lnTo>
                  <a:lnTo>
                    <a:pt x="323354" y="211569"/>
                  </a:lnTo>
                  <a:lnTo>
                    <a:pt x="328942" y="216357"/>
                  </a:lnTo>
                  <a:lnTo>
                    <a:pt x="332143" y="212369"/>
                  </a:lnTo>
                  <a:close/>
                </a:path>
                <a:path w="1008380" h="868679">
                  <a:moveTo>
                    <a:pt x="335838" y="471919"/>
                  </a:moveTo>
                  <a:lnTo>
                    <a:pt x="330746" y="472414"/>
                  </a:lnTo>
                  <a:lnTo>
                    <a:pt x="325945" y="473951"/>
                  </a:lnTo>
                  <a:lnTo>
                    <a:pt x="331343" y="474510"/>
                  </a:lnTo>
                  <a:lnTo>
                    <a:pt x="335838" y="471919"/>
                  </a:lnTo>
                  <a:close/>
                </a:path>
                <a:path w="1008380" h="868679">
                  <a:moveTo>
                    <a:pt x="359308" y="218757"/>
                  </a:moveTo>
                  <a:lnTo>
                    <a:pt x="357517" y="211899"/>
                  </a:lnTo>
                  <a:lnTo>
                    <a:pt x="354520" y="214858"/>
                  </a:lnTo>
                  <a:lnTo>
                    <a:pt x="353923" y="219773"/>
                  </a:lnTo>
                  <a:lnTo>
                    <a:pt x="359308" y="218757"/>
                  </a:lnTo>
                  <a:close/>
                </a:path>
                <a:path w="1008380" h="868679">
                  <a:moveTo>
                    <a:pt x="369709" y="395389"/>
                  </a:moveTo>
                  <a:lnTo>
                    <a:pt x="367906" y="388416"/>
                  </a:lnTo>
                  <a:lnTo>
                    <a:pt x="364909" y="391198"/>
                  </a:lnTo>
                  <a:lnTo>
                    <a:pt x="364312" y="396062"/>
                  </a:lnTo>
                  <a:lnTo>
                    <a:pt x="369709" y="395389"/>
                  </a:lnTo>
                  <a:close/>
                </a:path>
                <a:path w="1008380" h="868679">
                  <a:moveTo>
                    <a:pt x="388886" y="406577"/>
                  </a:moveTo>
                  <a:lnTo>
                    <a:pt x="384086" y="402577"/>
                  </a:lnTo>
                  <a:lnTo>
                    <a:pt x="386486" y="396989"/>
                  </a:lnTo>
                  <a:lnTo>
                    <a:pt x="382485" y="392988"/>
                  </a:lnTo>
                  <a:lnTo>
                    <a:pt x="379107" y="398602"/>
                  </a:lnTo>
                  <a:lnTo>
                    <a:pt x="379996" y="404876"/>
                  </a:lnTo>
                  <a:lnTo>
                    <a:pt x="383730" y="408609"/>
                  </a:lnTo>
                  <a:lnTo>
                    <a:pt x="388886" y="406577"/>
                  </a:lnTo>
                  <a:close/>
                </a:path>
                <a:path w="1008380" h="868679">
                  <a:moveTo>
                    <a:pt x="404075" y="40538"/>
                  </a:moveTo>
                  <a:lnTo>
                    <a:pt x="399275" y="38138"/>
                  </a:lnTo>
                  <a:lnTo>
                    <a:pt x="401675" y="31750"/>
                  </a:lnTo>
                  <a:lnTo>
                    <a:pt x="396875" y="35737"/>
                  </a:lnTo>
                  <a:lnTo>
                    <a:pt x="394474" y="39738"/>
                  </a:lnTo>
                  <a:lnTo>
                    <a:pt x="400075" y="44526"/>
                  </a:lnTo>
                  <a:lnTo>
                    <a:pt x="404075" y="40538"/>
                  </a:lnTo>
                  <a:close/>
                </a:path>
                <a:path w="1008380" h="868679">
                  <a:moveTo>
                    <a:pt x="416890" y="446354"/>
                  </a:moveTo>
                  <a:lnTo>
                    <a:pt x="411759" y="446836"/>
                  </a:lnTo>
                  <a:lnTo>
                    <a:pt x="406781" y="448373"/>
                  </a:lnTo>
                  <a:lnTo>
                    <a:pt x="412064" y="448932"/>
                  </a:lnTo>
                  <a:lnTo>
                    <a:pt x="416890" y="446354"/>
                  </a:lnTo>
                  <a:close/>
                </a:path>
                <a:path w="1008380" h="868679">
                  <a:moveTo>
                    <a:pt x="419328" y="711327"/>
                  </a:moveTo>
                  <a:lnTo>
                    <a:pt x="414464" y="712673"/>
                  </a:lnTo>
                  <a:lnTo>
                    <a:pt x="409219" y="711784"/>
                  </a:lnTo>
                  <a:lnTo>
                    <a:pt x="405472" y="717473"/>
                  </a:lnTo>
                  <a:lnTo>
                    <a:pt x="405015" y="722566"/>
                  </a:lnTo>
                  <a:lnTo>
                    <a:pt x="409663" y="719874"/>
                  </a:lnTo>
                  <a:lnTo>
                    <a:pt x="413791" y="715822"/>
                  </a:lnTo>
                  <a:lnTo>
                    <a:pt x="418058" y="712673"/>
                  </a:lnTo>
                  <a:lnTo>
                    <a:pt x="419328" y="711327"/>
                  </a:lnTo>
                  <a:close/>
                </a:path>
                <a:path w="1008380" h="868679">
                  <a:moveTo>
                    <a:pt x="422821" y="168186"/>
                  </a:moveTo>
                  <a:lnTo>
                    <a:pt x="415861" y="168008"/>
                  </a:lnTo>
                  <a:lnTo>
                    <a:pt x="406793" y="170827"/>
                  </a:lnTo>
                  <a:lnTo>
                    <a:pt x="410464" y="175602"/>
                  </a:lnTo>
                  <a:lnTo>
                    <a:pt x="412064" y="172402"/>
                  </a:lnTo>
                  <a:lnTo>
                    <a:pt x="412864" y="172402"/>
                  </a:lnTo>
                  <a:lnTo>
                    <a:pt x="422821" y="168186"/>
                  </a:lnTo>
                  <a:close/>
                </a:path>
                <a:path w="1008380" h="868679">
                  <a:moveTo>
                    <a:pt x="430441" y="698296"/>
                  </a:moveTo>
                  <a:lnTo>
                    <a:pt x="428866" y="693013"/>
                  </a:lnTo>
                  <a:lnTo>
                    <a:pt x="424446" y="695591"/>
                  </a:lnTo>
                  <a:lnTo>
                    <a:pt x="423024" y="699528"/>
                  </a:lnTo>
                  <a:lnTo>
                    <a:pt x="430441" y="698296"/>
                  </a:lnTo>
                  <a:close/>
                </a:path>
                <a:path w="1008380" h="868679">
                  <a:moveTo>
                    <a:pt x="440829" y="154825"/>
                  </a:moveTo>
                  <a:lnTo>
                    <a:pt x="439039" y="147853"/>
                  </a:lnTo>
                  <a:lnTo>
                    <a:pt x="436041" y="150622"/>
                  </a:lnTo>
                  <a:lnTo>
                    <a:pt x="435444" y="155498"/>
                  </a:lnTo>
                  <a:lnTo>
                    <a:pt x="440829" y="154825"/>
                  </a:lnTo>
                  <a:close/>
                </a:path>
                <a:path w="1008380" h="868679">
                  <a:moveTo>
                    <a:pt x="442937" y="661339"/>
                  </a:moveTo>
                  <a:lnTo>
                    <a:pt x="437832" y="661822"/>
                  </a:lnTo>
                  <a:lnTo>
                    <a:pt x="433044" y="663359"/>
                  </a:lnTo>
                  <a:lnTo>
                    <a:pt x="438442" y="663930"/>
                  </a:lnTo>
                  <a:lnTo>
                    <a:pt x="442937" y="661339"/>
                  </a:lnTo>
                  <a:close/>
                </a:path>
                <a:path w="1008380" h="868679">
                  <a:moveTo>
                    <a:pt x="444030" y="219557"/>
                  </a:moveTo>
                  <a:lnTo>
                    <a:pt x="442125" y="212598"/>
                  </a:lnTo>
                  <a:lnTo>
                    <a:pt x="438937" y="215366"/>
                  </a:lnTo>
                  <a:lnTo>
                    <a:pt x="438302" y="220230"/>
                  </a:lnTo>
                  <a:lnTo>
                    <a:pt x="444030" y="219557"/>
                  </a:lnTo>
                  <a:close/>
                </a:path>
                <a:path w="1008380" h="868679">
                  <a:moveTo>
                    <a:pt x="448030" y="129247"/>
                  </a:moveTo>
                  <a:lnTo>
                    <a:pt x="446112" y="122732"/>
                  </a:lnTo>
                  <a:lnTo>
                    <a:pt x="442937" y="125653"/>
                  </a:lnTo>
                  <a:lnTo>
                    <a:pt x="442290" y="130378"/>
                  </a:lnTo>
                  <a:lnTo>
                    <a:pt x="448030" y="129247"/>
                  </a:lnTo>
                  <a:close/>
                </a:path>
                <a:path w="1008380" h="868679">
                  <a:moveTo>
                    <a:pt x="460819" y="287489"/>
                  </a:moveTo>
                  <a:lnTo>
                    <a:pt x="456018" y="285089"/>
                  </a:lnTo>
                  <a:lnTo>
                    <a:pt x="450418" y="280301"/>
                  </a:lnTo>
                  <a:lnTo>
                    <a:pt x="447230" y="284302"/>
                  </a:lnTo>
                  <a:lnTo>
                    <a:pt x="452018" y="286689"/>
                  </a:lnTo>
                  <a:lnTo>
                    <a:pt x="457619" y="291490"/>
                  </a:lnTo>
                  <a:lnTo>
                    <a:pt x="460819" y="287489"/>
                  </a:lnTo>
                  <a:close/>
                </a:path>
                <a:path w="1008380" h="868679">
                  <a:moveTo>
                    <a:pt x="487984" y="293890"/>
                  </a:moveTo>
                  <a:lnTo>
                    <a:pt x="483196" y="291490"/>
                  </a:lnTo>
                  <a:lnTo>
                    <a:pt x="477596" y="286689"/>
                  </a:lnTo>
                  <a:lnTo>
                    <a:pt x="474395" y="290690"/>
                  </a:lnTo>
                  <a:lnTo>
                    <a:pt x="479196" y="293090"/>
                  </a:lnTo>
                  <a:lnTo>
                    <a:pt x="484784" y="297878"/>
                  </a:lnTo>
                  <a:lnTo>
                    <a:pt x="487984" y="293890"/>
                  </a:lnTo>
                  <a:close/>
                </a:path>
                <a:path w="1008380" h="868679">
                  <a:moveTo>
                    <a:pt x="506374" y="863727"/>
                  </a:moveTo>
                  <a:lnTo>
                    <a:pt x="504456" y="849909"/>
                  </a:lnTo>
                  <a:lnTo>
                    <a:pt x="501269" y="850239"/>
                  </a:lnTo>
                  <a:lnTo>
                    <a:pt x="500634" y="857326"/>
                  </a:lnTo>
                  <a:lnTo>
                    <a:pt x="506374" y="863727"/>
                  </a:lnTo>
                  <a:close/>
                </a:path>
                <a:path w="1008380" h="868679">
                  <a:moveTo>
                    <a:pt x="539140" y="265112"/>
                  </a:moveTo>
                  <a:lnTo>
                    <a:pt x="535139" y="261912"/>
                  </a:lnTo>
                  <a:lnTo>
                    <a:pt x="535139" y="253923"/>
                  </a:lnTo>
                  <a:lnTo>
                    <a:pt x="527951" y="258724"/>
                  </a:lnTo>
                  <a:lnTo>
                    <a:pt x="531939" y="261912"/>
                  </a:lnTo>
                  <a:lnTo>
                    <a:pt x="531939" y="269913"/>
                  </a:lnTo>
                  <a:lnTo>
                    <a:pt x="539140" y="265112"/>
                  </a:lnTo>
                  <a:close/>
                </a:path>
                <a:path w="1008380" h="868679">
                  <a:moveTo>
                    <a:pt x="546328" y="615175"/>
                  </a:moveTo>
                  <a:lnTo>
                    <a:pt x="544753" y="609892"/>
                  </a:lnTo>
                  <a:lnTo>
                    <a:pt x="540334" y="612470"/>
                  </a:lnTo>
                  <a:lnTo>
                    <a:pt x="538911" y="616407"/>
                  </a:lnTo>
                  <a:lnTo>
                    <a:pt x="546328" y="615175"/>
                  </a:lnTo>
                  <a:close/>
                </a:path>
                <a:path w="1008380" h="868679">
                  <a:moveTo>
                    <a:pt x="546328" y="162814"/>
                  </a:moveTo>
                  <a:lnTo>
                    <a:pt x="544944" y="159283"/>
                  </a:lnTo>
                  <a:lnTo>
                    <a:pt x="544830" y="153720"/>
                  </a:lnTo>
                  <a:lnTo>
                    <a:pt x="543064" y="150114"/>
                  </a:lnTo>
                  <a:lnTo>
                    <a:pt x="536740" y="152425"/>
                  </a:lnTo>
                  <a:lnTo>
                    <a:pt x="539140" y="154025"/>
                  </a:lnTo>
                  <a:lnTo>
                    <a:pt x="540740" y="155625"/>
                  </a:lnTo>
                  <a:lnTo>
                    <a:pt x="538340" y="158026"/>
                  </a:lnTo>
                  <a:lnTo>
                    <a:pt x="535139" y="157226"/>
                  </a:lnTo>
                  <a:lnTo>
                    <a:pt x="531139" y="154025"/>
                  </a:lnTo>
                  <a:lnTo>
                    <a:pt x="528751" y="157226"/>
                  </a:lnTo>
                  <a:lnTo>
                    <a:pt x="535139" y="160413"/>
                  </a:lnTo>
                  <a:lnTo>
                    <a:pt x="541528" y="166814"/>
                  </a:lnTo>
                  <a:lnTo>
                    <a:pt x="546328" y="162814"/>
                  </a:lnTo>
                  <a:close/>
                </a:path>
                <a:path w="1008380" h="868679">
                  <a:moveTo>
                    <a:pt x="554316" y="6972"/>
                  </a:moveTo>
                  <a:lnTo>
                    <a:pt x="552411" y="0"/>
                  </a:lnTo>
                  <a:lnTo>
                    <a:pt x="549224" y="2768"/>
                  </a:lnTo>
                  <a:lnTo>
                    <a:pt x="548589" y="7645"/>
                  </a:lnTo>
                  <a:lnTo>
                    <a:pt x="554316" y="6972"/>
                  </a:lnTo>
                  <a:close/>
                </a:path>
                <a:path w="1008380" h="868679">
                  <a:moveTo>
                    <a:pt x="561213" y="413689"/>
                  </a:moveTo>
                  <a:lnTo>
                    <a:pt x="556120" y="414362"/>
                  </a:lnTo>
                  <a:lnTo>
                    <a:pt x="551319" y="415937"/>
                  </a:lnTo>
                  <a:lnTo>
                    <a:pt x="556717" y="416166"/>
                  </a:lnTo>
                  <a:lnTo>
                    <a:pt x="561213" y="413689"/>
                  </a:lnTo>
                  <a:close/>
                </a:path>
                <a:path w="1008380" h="868679">
                  <a:moveTo>
                    <a:pt x="583095" y="392988"/>
                  </a:moveTo>
                  <a:lnTo>
                    <a:pt x="578294" y="391388"/>
                  </a:lnTo>
                  <a:lnTo>
                    <a:pt x="580694" y="385000"/>
                  </a:lnTo>
                  <a:lnTo>
                    <a:pt x="575894" y="388200"/>
                  </a:lnTo>
                  <a:lnTo>
                    <a:pt x="573506" y="392188"/>
                  </a:lnTo>
                  <a:lnTo>
                    <a:pt x="579094" y="396989"/>
                  </a:lnTo>
                  <a:lnTo>
                    <a:pt x="583095" y="392988"/>
                  </a:lnTo>
                  <a:close/>
                </a:path>
                <a:path w="1008380" h="868679">
                  <a:moveTo>
                    <a:pt x="599871" y="407377"/>
                  </a:moveTo>
                  <a:lnTo>
                    <a:pt x="594804" y="404431"/>
                  </a:lnTo>
                  <a:lnTo>
                    <a:pt x="592289" y="399389"/>
                  </a:lnTo>
                  <a:lnTo>
                    <a:pt x="589762" y="396138"/>
                  </a:lnTo>
                  <a:lnTo>
                    <a:pt x="584695" y="398589"/>
                  </a:lnTo>
                  <a:lnTo>
                    <a:pt x="586841" y="402094"/>
                  </a:lnTo>
                  <a:lnTo>
                    <a:pt x="590486" y="406882"/>
                  </a:lnTo>
                  <a:lnTo>
                    <a:pt x="595033" y="409714"/>
                  </a:lnTo>
                  <a:lnTo>
                    <a:pt x="599871" y="407377"/>
                  </a:lnTo>
                  <a:close/>
                </a:path>
                <a:path w="1008380" h="868679">
                  <a:moveTo>
                    <a:pt x="616000" y="834034"/>
                  </a:moveTo>
                  <a:lnTo>
                    <a:pt x="610171" y="832561"/>
                  </a:lnTo>
                  <a:lnTo>
                    <a:pt x="600583" y="832281"/>
                  </a:lnTo>
                  <a:lnTo>
                    <a:pt x="595884" y="833361"/>
                  </a:lnTo>
                  <a:lnTo>
                    <a:pt x="596684" y="838149"/>
                  </a:lnTo>
                  <a:lnTo>
                    <a:pt x="608672" y="836561"/>
                  </a:lnTo>
                  <a:lnTo>
                    <a:pt x="609473" y="836561"/>
                  </a:lnTo>
                  <a:lnTo>
                    <a:pt x="616000" y="834034"/>
                  </a:lnTo>
                  <a:close/>
                </a:path>
                <a:path w="1008380" h="868679">
                  <a:moveTo>
                    <a:pt x="619061" y="861326"/>
                  </a:moveTo>
                  <a:lnTo>
                    <a:pt x="617143" y="854481"/>
                  </a:lnTo>
                  <a:lnTo>
                    <a:pt x="613956" y="857440"/>
                  </a:lnTo>
                  <a:lnTo>
                    <a:pt x="613321" y="862342"/>
                  </a:lnTo>
                  <a:lnTo>
                    <a:pt x="619061" y="861326"/>
                  </a:lnTo>
                  <a:close/>
                </a:path>
                <a:path w="1008380" h="868679">
                  <a:moveTo>
                    <a:pt x="619861" y="281901"/>
                  </a:moveTo>
                  <a:lnTo>
                    <a:pt x="616661" y="276301"/>
                  </a:lnTo>
                  <a:lnTo>
                    <a:pt x="609473" y="283502"/>
                  </a:lnTo>
                  <a:lnTo>
                    <a:pt x="607872" y="289890"/>
                  </a:lnTo>
                  <a:lnTo>
                    <a:pt x="614260" y="294690"/>
                  </a:lnTo>
                  <a:lnTo>
                    <a:pt x="618261" y="287489"/>
                  </a:lnTo>
                  <a:lnTo>
                    <a:pt x="619861" y="281901"/>
                  </a:lnTo>
                  <a:close/>
                </a:path>
                <a:path w="1008380" h="868679">
                  <a:moveTo>
                    <a:pt x="635838" y="355422"/>
                  </a:moveTo>
                  <a:lnTo>
                    <a:pt x="633933" y="348907"/>
                  </a:lnTo>
                  <a:lnTo>
                    <a:pt x="630745" y="351828"/>
                  </a:lnTo>
                  <a:lnTo>
                    <a:pt x="630110" y="356552"/>
                  </a:lnTo>
                  <a:lnTo>
                    <a:pt x="635838" y="355422"/>
                  </a:lnTo>
                  <a:close/>
                </a:path>
                <a:path w="1008380" h="868679">
                  <a:moveTo>
                    <a:pt x="640638" y="294690"/>
                  </a:moveTo>
                  <a:lnTo>
                    <a:pt x="636638" y="293090"/>
                  </a:lnTo>
                  <a:lnTo>
                    <a:pt x="633437" y="290690"/>
                  </a:lnTo>
                  <a:lnTo>
                    <a:pt x="629450" y="288290"/>
                  </a:lnTo>
                  <a:lnTo>
                    <a:pt x="624649" y="293890"/>
                  </a:lnTo>
                  <a:lnTo>
                    <a:pt x="627849" y="298678"/>
                  </a:lnTo>
                  <a:lnTo>
                    <a:pt x="635838" y="301879"/>
                  </a:lnTo>
                  <a:lnTo>
                    <a:pt x="637438" y="299478"/>
                  </a:lnTo>
                  <a:lnTo>
                    <a:pt x="639038" y="297878"/>
                  </a:lnTo>
                  <a:lnTo>
                    <a:pt x="640638" y="294690"/>
                  </a:lnTo>
                  <a:close/>
                </a:path>
                <a:path w="1008380" h="868679">
                  <a:moveTo>
                    <a:pt x="678192" y="599186"/>
                  </a:moveTo>
                  <a:lnTo>
                    <a:pt x="674204" y="597585"/>
                  </a:lnTo>
                  <a:lnTo>
                    <a:pt x="675805" y="591197"/>
                  </a:lnTo>
                  <a:lnTo>
                    <a:pt x="671004" y="594398"/>
                  </a:lnTo>
                  <a:lnTo>
                    <a:pt x="668604" y="598385"/>
                  </a:lnTo>
                  <a:lnTo>
                    <a:pt x="674204" y="603186"/>
                  </a:lnTo>
                  <a:lnTo>
                    <a:pt x="678192" y="599186"/>
                  </a:lnTo>
                  <a:close/>
                </a:path>
                <a:path w="1008380" h="868679">
                  <a:moveTo>
                    <a:pt x="724547" y="801395"/>
                  </a:moveTo>
                  <a:lnTo>
                    <a:pt x="719759" y="798995"/>
                  </a:lnTo>
                  <a:lnTo>
                    <a:pt x="722160" y="792594"/>
                  </a:lnTo>
                  <a:lnTo>
                    <a:pt x="717359" y="796594"/>
                  </a:lnTo>
                  <a:lnTo>
                    <a:pt x="714959" y="800595"/>
                  </a:lnTo>
                  <a:lnTo>
                    <a:pt x="720559" y="805383"/>
                  </a:lnTo>
                  <a:lnTo>
                    <a:pt x="724547" y="801395"/>
                  </a:lnTo>
                  <a:close/>
                </a:path>
                <a:path w="1008380" h="868679">
                  <a:moveTo>
                    <a:pt x="727049" y="267017"/>
                  </a:moveTo>
                  <a:lnTo>
                    <a:pt x="725220" y="262026"/>
                  </a:lnTo>
                  <a:lnTo>
                    <a:pt x="716559" y="261912"/>
                  </a:lnTo>
                  <a:lnTo>
                    <a:pt x="723646" y="269443"/>
                  </a:lnTo>
                  <a:lnTo>
                    <a:pt x="727049" y="267017"/>
                  </a:lnTo>
                  <a:close/>
                </a:path>
                <a:path w="1008380" h="868679">
                  <a:moveTo>
                    <a:pt x="729348" y="823772"/>
                  </a:moveTo>
                  <a:lnTo>
                    <a:pt x="725347" y="820572"/>
                  </a:lnTo>
                  <a:lnTo>
                    <a:pt x="725347" y="812584"/>
                  </a:lnTo>
                  <a:lnTo>
                    <a:pt x="718159" y="817372"/>
                  </a:lnTo>
                  <a:lnTo>
                    <a:pt x="722160" y="820572"/>
                  </a:lnTo>
                  <a:lnTo>
                    <a:pt x="722160" y="828560"/>
                  </a:lnTo>
                  <a:lnTo>
                    <a:pt x="729348" y="823772"/>
                  </a:lnTo>
                  <a:close/>
                </a:path>
                <a:path w="1008380" h="868679">
                  <a:moveTo>
                    <a:pt x="749325" y="864527"/>
                  </a:moveTo>
                  <a:lnTo>
                    <a:pt x="744537" y="862126"/>
                  </a:lnTo>
                  <a:lnTo>
                    <a:pt x="746925" y="855738"/>
                  </a:lnTo>
                  <a:lnTo>
                    <a:pt x="742137" y="859739"/>
                  </a:lnTo>
                  <a:lnTo>
                    <a:pt x="739736" y="863727"/>
                  </a:lnTo>
                  <a:lnTo>
                    <a:pt x="745337" y="868527"/>
                  </a:lnTo>
                  <a:lnTo>
                    <a:pt x="749325" y="864527"/>
                  </a:lnTo>
                  <a:close/>
                </a:path>
                <a:path w="1008380" h="868679">
                  <a:moveTo>
                    <a:pt x="769302" y="599186"/>
                  </a:moveTo>
                  <a:lnTo>
                    <a:pt x="768070" y="590194"/>
                  </a:lnTo>
                  <a:lnTo>
                    <a:pt x="763612" y="592594"/>
                  </a:lnTo>
                  <a:lnTo>
                    <a:pt x="762000" y="598284"/>
                  </a:lnTo>
                  <a:lnTo>
                    <a:pt x="769302" y="599186"/>
                  </a:lnTo>
                  <a:close/>
                </a:path>
                <a:path w="1008380" h="868679">
                  <a:moveTo>
                    <a:pt x="793584" y="665721"/>
                  </a:moveTo>
                  <a:lnTo>
                    <a:pt x="793242" y="661301"/>
                  </a:lnTo>
                  <a:lnTo>
                    <a:pt x="783691" y="661530"/>
                  </a:lnTo>
                  <a:lnTo>
                    <a:pt x="788974" y="668045"/>
                  </a:lnTo>
                  <a:lnTo>
                    <a:pt x="793584" y="665721"/>
                  </a:lnTo>
                  <a:close/>
                </a:path>
                <a:path w="1008380" h="868679">
                  <a:moveTo>
                    <a:pt x="797280" y="289890"/>
                  </a:moveTo>
                  <a:lnTo>
                    <a:pt x="793280" y="287489"/>
                  </a:lnTo>
                  <a:lnTo>
                    <a:pt x="794880" y="281101"/>
                  </a:lnTo>
                  <a:lnTo>
                    <a:pt x="790092" y="285089"/>
                  </a:lnTo>
                  <a:lnTo>
                    <a:pt x="787692" y="289090"/>
                  </a:lnTo>
                  <a:lnTo>
                    <a:pt x="793280" y="293890"/>
                  </a:lnTo>
                  <a:lnTo>
                    <a:pt x="797280" y="289890"/>
                  </a:lnTo>
                  <a:close/>
                </a:path>
                <a:path w="1008380" h="868679">
                  <a:moveTo>
                    <a:pt x="818057" y="254723"/>
                  </a:moveTo>
                  <a:lnTo>
                    <a:pt x="814070" y="250723"/>
                  </a:lnTo>
                  <a:lnTo>
                    <a:pt x="809256" y="255244"/>
                  </a:lnTo>
                  <a:lnTo>
                    <a:pt x="805573" y="258127"/>
                  </a:lnTo>
                  <a:lnTo>
                    <a:pt x="804735" y="261289"/>
                  </a:lnTo>
                  <a:lnTo>
                    <a:pt x="808469" y="266712"/>
                  </a:lnTo>
                  <a:lnTo>
                    <a:pt x="810869" y="261124"/>
                  </a:lnTo>
                  <a:lnTo>
                    <a:pt x="818057" y="254723"/>
                  </a:lnTo>
                  <a:close/>
                </a:path>
                <a:path w="1008380" h="868679">
                  <a:moveTo>
                    <a:pt x="840435" y="695096"/>
                  </a:moveTo>
                  <a:lnTo>
                    <a:pt x="838835" y="690295"/>
                  </a:lnTo>
                  <a:lnTo>
                    <a:pt x="835647" y="686308"/>
                  </a:lnTo>
                  <a:lnTo>
                    <a:pt x="830846" y="692696"/>
                  </a:lnTo>
                  <a:lnTo>
                    <a:pt x="832446" y="697496"/>
                  </a:lnTo>
                  <a:lnTo>
                    <a:pt x="835647" y="701484"/>
                  </a:lnTo>
                  <a:lnTo>
                    <a:pt x="840435" y="695096"/>
                  </a:lnTo>
                  <a:close/>
                </a:path>
                <a:path w="1008380" h="868679">
                  <a:moveTo>
                    <a:pt x="846137" y="331749"/>
                  </a:moveTo>
                  <a:lnTo>
                    <a:pt x="844296" y="326771"/>
                  </a:lnTo>
                  <a:lnTo>
                    <a:pt x="835647" y="326656"/>
                  </a:lnTo>
                  <a:lnTo>
                    <a:pt x="842721" y="334187"/>
                  </a:lnTo>
                  <a:lnTo>
                    <a:pt x="846137" y="331749"/>
                  </a:lnTo>
                  <a:close/>
                </a:path>
                <a:path w="1008380" h="868679">
                  <a:moveTo>
                    <a:pt x="858024" y="464921"/>
                  </a:moveTo>
                  <a:lnTo>
                    <a:pt x="854824" y="459320"/>
                  </a:lnTo>
                  <a:lnTo>
                    <a:pt x="847636" y="466521"/>
                  </a:lnTo>
                  <a:lnTo>
                    <a:pt x="846035" y="472909"/>
                  </a:lnTo>
                  <a:lnTo>
                    <a:pt x="852424" y="477710"/>
                  </a:lnTo>
                  <a:lnTo>
                    <a:pt x="856424" y="471309"/>
                  </a:lnTo>
                  <a:lnTo>
                    <a:pt x="858024" y="464921"/>
                  </a:lnTo>
                  <a:close/>
                </a:path>
                <a:path w="1008380" h="868679">
                  <a:moveTo>
                    <a:pt x="859624" y="253123"/>
                  </a:moveTo>
                  <a:lnTo>
                    <a:pt x="854824" y="251523"/>
                  </a:lnTo>
                  <a:lnTo>
                    <a:pt x="849223" y="246735"/>
                  </a:lnTo>
                  <a:lnTo>
                    <a:pt x="846035" y="249936"/>
                  </a:lnTo>
                  <a:lnTo>
                    <a:pt x="850823" y="252323"/>
                  </a:lnTo>
                  <a:lnTo>
                    <a:pt x="856424" y="257124"/>
                  </a:lnTo>
                  <a:lnTo>
                    <a:pt x="859624" y="253123"/>
                  </a:lnTo>
                  <a:close/>
                </a:path>
                <a:path w="1008380" h="868679">
                  <a:moveTo>
                    <a:pt x="863612" y="362623"/>
                  </a:moveTo>
                  <a:lnTo>
                    <a:pt x="861707" y="355650"/>
                  </a:lnTo>
                  <a:lnTo>
                    <a:pt x="858520" y="358419"/>
                  </a:lnTo>
                  <a:lnTo>
                    <a:pt x="857885" y="363296"/>
                  </a:lnTo>
                  <a:lnTo>
                    <a:pt x="863612" y="362623"/>
                  </a:lnTo>
                  <a:close/>
                </a:path>
                <a:path w="1008380" h="868679">
                  <a:moveTo>
                    <a:pt x="867613" y="700684"/>
                  </a:moveTo>
                  <a:lnTo>
                    <a:pt x="866381" y="695401"/>
                  </a:lnTo>
                  <a:lnTo>
                    <a:pt x="861910" y="697992"/>
                  </a:lnTo>
                  <a:lnTo>
                    <a:pt x="860310" y="701929"/>
                  </a:lnTo>
                  <a:lnTo>
                    <a:pt x="867613" y="700684"/>
                  </a:lnTo>
                  <a:close/>
                </a:path>
                <a:path w="1008380" h="868679">
                  <a:moveTo>
                    <a:pt x="870813" y="259524"/>
                  </a:moveTo>
                  <a:lnTo>
                    <a:pt x="869238" y="254571"/>
                  </a:lnTo>
                  <a:lnTo>
                    <a:pt x="864819" y="257124"/>
                  </a:lnTo>
                  <a:lnTo>
                    <a:pt x="863396" y="260870"/>
                  </a:lnTo>
                  <a:lnTo>
                    <a:pt x="870813" y="259524"/>
                  </a:lnTo>
                  <a:close/>
                </a:path>
                <a:path w="1008380" h="868679">
                  <a:moveTo>
                    <a:pt x="881697" y="348043"/>
                  </a:moveTo>
                  <a:lnTo>
                    <a:pt x="876604" y="348538"/>
                  </a:lnTo>
                  <a:lnTo>
                    <a:pt x="871804" y="350075"/>
                  </a:lnTo>
                  <a:lnTo>
                    <a:pt x="877201" y="350634"/>
                  </a:lnTo>
                  <a:lnTo>
                    <a:pt x="881697" y="348043"/>
                  </a:lnTo>
                  <a:close/>
                </a:path>
                <a:path w="1008380" h="868679">
                  <a:moveTo>
                    <a:pt x="883132" y="608164"/>
                  </a:moveTo>
                  <a:lnTo>
                    <a:pt x="880694" y="604088"/>
                  </a:lnTo>
                  <a:lnTo>
                    <a:pt x="875715" y="604342"/>
                  </a:lnTo>
                  <a:lnTo>
                    <a:pt x="875601" y="612775"/>
                  </a:lnTo>
                  <a:lnTo>
                    <a:pt x="883132" y="608164"/>
                  </a:lnTo>
                  <a:close/>
                </a:path>
                <a:path w="1008380" h="868679">
                  <a:moveTo>
                    <a:pt x="900379" y="345909"/>
                  </a:moveTo>
                  <a:lnTo>
                    <a:pt x="897978" y="341642"/>
                  </a:lnTo>
                  <a:lnTo>
                    <a:pt x="893191" y="341871"/>
                  </a:lnTo>
                  <a:lnTo>
                    <a:pt x="893191" y="350634"/>
                  </a:lnTo>
                  <a:lnTo>
                    <a:pt x="900379" y="345909"/>
                  </a:lnTo>
                  <a:close/>
                </a:path>
                <a:path w="1008380" h="868679">
                  <a:moveTo>
                    <a:pt x="956424" y="654138"/>
                  </a:moveTo>
                  <a:lnTo>
                    <a:pt x="954582" y="649185"/>
                  </a:lnTo>
                  <a:lnTo>
                    <a:pt x="945934" y="648741"/>
                  </a:lnTo>
                  <a:lnTo>
                    <a:pt x="953008" y="656386"/>
                  </a:lnTo>
                  <a:lnTo>
                    <a:pt x="956424" y="654138"/>
                  </a:lnTo>
                  <a:close/>
                </a:path>
                <a:path w="1008380" h="868679">
                  <a:moveTo>
                    <a:pt x="958723" y="209169"/>
                  </a:moveTo>
                  <a:lnTo>
                    <a:pt x="956919" y="202196"/>
                  </a:lnTo>
                  <a:lnTo>
                    <a:pt x="953922" y="204978"/>
                  </a:lnTo>
                  <a:lnTo>
                    <a:pt x="953325" y="209842"/>
                  </a:lnTo>
                  <a:lnTo>
                    <a:pt x="958723" y="209169"/>
                  </a:lnTo>
                  <a:close/>
                </a:path>
                <a:path w="1008380" h="868679">
                  <a:moveTo>
                    <a:pt x="1008278" y="544042"/>
                  </a:moveTo>
                  <a:lnTo>
                    <a:pt x="1003477" y="541642"/>
                  </a:lnTo>
                  <a:lnTo>
                    <a:pt x="997877" y="536854"/>
                  </a:lnTo>
                  <a:lnTo>
                    <a:pt x="994689" y="540842"/>
                  </a:lnTo>
                  <a:lnTo>
                    <a:pt x="999477" y="543242"/>
                  </a:lnTo>
                  <a:lnTo>
                    <a:pt x="1005078" y="548043"/>
                  </a:lnTo>
                  <a:lnTo>
                    <a:pt x="1008278" y="5440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6743147" y="7961071"/>
              <a:ext cx="638810" cy="742315"/>
            </a:xfrm>
            <a:custGeom>
              <a:avLst/>
              <a:gdLst/>
              <a:ahLst/>
              <a:cxnLst/>
              <a:rect l="l" t="t" r="r" b="b"/>
              <a:pathLst>
                <a:path w="638809" h="742315">
                  <a:moveTo>
                    <a:pt x="16230" y="222211"/>
                  </a:moveTo>
                  <a:lnTo>
                    <a:pt x="13716" y="217144"/>
                  </a:lnTo>
                  <a:lnTo>
                    <a:pt x="9944" y="219621"/>
                  </a:lnTo>
                  <a:lnTo>
                    <a:pt x="3924" y="220230"/>
                  </a:lnTo>
                  <a:lnTo>
                    <a:pt x="0" y="221297"/>
                  </a:lnTo>
                  <a:lnTo>
                    <a:pt x="2527" y="225132"/>
                  </a:lnTo>
                  <a:lnTo>
                    <a:pt x="6299" y="223659"/>
                  </a:lnTo>
                  <a:lnTo>
                    <a:pt x="12319" y="223532"/>
                  </a:lnTo>
                  <a:lnTo>
                    <a:pt x="16230" y="222211"/>
                  </a:lnTo>
                  <a:close/>
                </a:path>
                <a:path w="638809" h="742315">
                  <a:moveTo>
                    <a:pt x="40271" y="72351"/>
                  </a:moveTo>
                  <a:lnTo>
                    <a:pt x="37693" y="66090"/>
                  </a:lnTo>
                  <a:lnTo>
                    <a:pt x="34493" y="69278"/>
                  </a:lnTo>
                  <a:lnTo>
                    <a:pt x="32092" y="65290"/>
                  </a:lnTo>
                  <a:lnTo>
                    <a:pt x="30492" y="61290"/>
                  </a:lnTo>
                  <a:lnTo>
                    <a:pt x="28092" y="68491"/>
                  </a:lnTo>
                  <a:lnTo>
                    <a:pt x="18503" y="66890"/>
                  </a:lnTo>
                  <a:lnTo>
                    <a:pt x="23304" y="71678"/>
                  </a:lnTo>
                  <a:lnTo>
                    <a:pt x="28359" y="70802"/>
                  </a:lnTo>
                  <a:lnTo>
                    <a:pt x="35585" y="72478"/>
                  </a:lnTo>
                  <a:lnTo>
                    <a:pt x="40271" y="72351"/>
                  </a:lnTo>
                  <a:close/>
                </a:path>
                <a:path w="638809" h="742315">
                  <a:moveTo>
                    <a:pt x="203923" y="2946"/>
                  </a:moveTo>
                  <a:lnTo>
                    <a:pt x="198310" y="0"/>
                  </a:lnTo>
                  <a:lnTo>
                    <a:pt x="191935" y="1549"/>
                  </a:lnTo>
                  <a:lnTo>
                    <a:pt x="187960" y="5194"/>
                  </a:lnTo>
                  <a:lnTo>
                    <a:pt x="189534" y="8547"/>
                  </a:lnTo>
                  <a:lnTo>
                    <a:pt x="193027" y="6438"/>
                  </a:lnTo>
                  <a:lnTo>
                    <a:pt x="197027" y="6642"/>
                  </a:lnTo>
                  <a:lnTo>
                    <a:pt x="200888" y="6413"/>
                  </a:lnTo>
                  <a:lnTo>
                    <a:pt x="203923" y="2946"/>
                  </a:lnTo>
                  <a:close/>
                </a:path>
                <a:path w="638809" h="742315">
                  <a:moveTo>
                    <a:pt x="281520" y="621792"/>
                  </a:moveTo>
                  <a:lnTo>
                    <a:pt x="276656" y="623138"/>
                  </a:lnTo>
                  <a:lnTo>
                    <a:pt x="271411" y="622249"/>
                  </a:lnTo>
                  <a:lnTo>
                    <a:pt x="267665" y="627938"/>
                  </a:lnTo>
                  <a:lnTo>
                    <a:pt x="267208" y="633031"/>
                  </a:lnTo>
                  <a:lnTo>
                    <a:pt x="271856" y="630339"/>
                  </a:lnTo>
                  <a:lnTo>
                    <a:pt x="275983" y="626287"/>
                  </a:lnTo>
                  <a:lnTo>
                    <a:pt x="280250" y="623138"/>
                  </a:lnTo>
                  <a:lnTo>
                    <a:pt x="281520" y="621792"/>
                  </a:lnTo>
                  <a:close/>
                </a:path>
                <a:path w="638809" h="742315">
                  <a:moveTo>
                    <a:pt x="468757" y="152908"/>
                  </a:moveTo>
                  <a:lnTo>
                    <a:pt x="465950" y="144894"/>
                  </a:lnTo>
                  <a:lnTo>
                    <a:pt x="461264" y="142811"/>
                  </a:lnTo>
                  <a:lnTo>
                    <a:pt x="462241" y="148386"/>
                  </a:lnTo>
                  <a:lnTo>
                    <a:pt x="457669" y="152006"/>
                  </a:lnTo>
                  <a:lnTo>
                    <a:pt x="454304" y="155625"/>
                  </a:lnTo>
                  <a:lnTo>
                    <a:pt x="458876" y="161188"/>
                  </a:lnTo>
                  <a:lnTo>
                    <a:pt x="467220" y="160451"/>
                  </a:lnTo>
                  <a:lnTo>
                    <a:pt x="468757" y="152908"/>
                  </a:lnTo>
                  <a:close/>
                </a:path>
                <a:path w="638809" h="742315">
                  <a:moveTo>
                    <a:pt x="573163" y="738225"/>
                  </a:moveTo>
                  <a:lnTo>
                    <a:pt x="570763" y="736625"/>
                  </a:lnTo>
                  <a:lnTo>
                    <a:pt x="569163" y="735037"/>
                  </a:lnTo>
                  <a:lnTo>
                    <a:pt x="571563" y="732637"/>
                  </a:lnTo>
                  <a:lnTo>
                    <a:pt x="564362" y="727837"/>
                  </a:lnTo>
                  <a:lnTo>
                    <a:pt x="558698" y="732193"/>
                  </a:lnTo>
                  <a:lnTo>
                    <a:pt x="554380" y="737527"/>
                  </a:lnTo>
                  <a:lnTo>
                    <a:pt x="554253" y="741210"/>
                  </a:lnTo>
                  <a:lnTo>
                    <a:pt x="561174" y="740625"/>
                  </a:lnTo>
                  <a:lnTo>
                    <a:pt x="558774" y="739025"/>
                  </a:lnTo>
                  <a:lnTo>
                    <a:pt x="557174" y="737425"/>
                  </a:lnTo>
                  <a:lnTo>
                    <a:pt x="559574" y="735037"/>
                  </a:lnTo>
                  <a:lnTo>
                    <a:pt x="564362" y="737425"/>
                  </a:lnTo>
                  <a:lnTo>
                    <a:pt x="569963" y="742226"/>
                  </a:lnTo>
                  <a:lnTo>
                    <a:pt x="573163" y="738225"/>
                  </a:lnTo>
                  <a:close/>
                </a:path>
                <a:path w="638809" h="742315">
                  <a:moveTo>
                    <a:pt x="638695" y="192366"/>
                  </a:moveTo>
                  <a:lnTo>
                    <a:pt x="628307" y="191566"/>
                  </a:lnTo>
                  <a:lnTo>
                    <a:pt x="628662" y="186702"/>
                  </a:lnTo>
                  <a:lnTo>
                    <a:pt x="627011" y="188671"/>
                  </a:lnTo>
                  <a:lnTo>
                    <a:pt x="626389" y="193471"/>
                  </a:lnTo>
                  <a:lnTo>
                    <a:pt x="629907" y="197154"/>
                  </a:lnTo>
                  <a:lnTo>
                    <a:pt x="638695" y="19236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6231273" y="7572806"/>
              <a:ext cx="2056764" cy="1864360"/>
            </a:xfrm>
            <a:custGeom>
              <a:avLst/>
              <a:gdLst/>
              <a:ahLst/>
              <a:cxnLst/>
              <a:rect l="l" t="t" r="r" b="b"/>
              <a:pathLst>
                <a:path w="2056765" h="1864359">
                  <a:moveTo>
                    <a:pt x="853020" y="1837905"/>
                  </a:moveTo>
                  <a:lnTo>
                    <a:pt x="850061" y="1818614"/>
                  </a:lnTo>
                  <a:lnTo>
                    <a:pt x="826782" y="1774875"/>
                  </a:lnTo>
                  <a:lnTo>
                    <a:pt x="804011" y="1730844"/>
                  </a:lnTo>
                  <a:lnTo>
                    <a:pt x="781761" y="1686521"/>
                  </a:lnTo>
                  <a:lnTo>
                    <a:pt x="760056" y="1641932"/>
                  </a:lnTo>
                  <a:lnTo>
                    <a:pt x="738898" y="1597075"/>
                  </a:lnTo>
                  <a:lnTo>
                    <a:pt x="718286" y="1551952"/>
                  </a:lnTo>
                  <a:lnTo>
                    <a:pt x="698258" y="1506562"/>
                  </a:lnTo>
                  <a:lnTo>
                    <a:pt x="678789" y="1460931"/>
                  </a:lnTo>
                  <a:lnTo>
                    <a:pt x="659930" y="1415059"/>
                  </a:lnTo>
                  <a:lnTo>
                    <a:pt x="641654" y="1368945"/>
                  </a:lnTo>
                  <a:lnTo>
                    <a:pt x="623989" y="1322603"/>
                  </a:lnTo>
                  <a:lnTo>
                    <a:pt x="606945" y="1276032"/>
                  </a:lnTo>
                  <a:lnTo>
                    <a:pt x="590524" y="1229258"/>
                  </a:lnTo>
                  <a:lnTo>
                    <a:pt x="574751" y="1182268"/>
                  </a:lnTo>
                  <a:lnTo>
                    <a:pt x="559625" y="1135075"/>
                  </a:lnTo>
                  <a:lnTo>
                    <a:pt x="545172" y="1087678"/>
                  </a:lnTo>
                  <a:lnTo>
                    <a:pt x="531368" y="1040104"/>
                  </a:lnTo>
                  <a:lnTo>
                    <a:pt x="518261" y="992339"/>
                  </a:lnTo>
                  <a:lnTo>
                    <a:pt x="505841" y="944410"/>
                  </a:lnTo>
                  <a:lnTo>
                    <a:pt x="494131" y="896302"/>
                  </a:lnTo>
                  <a:lnTo>
                    <a:pt x="483120" y="848042"/>
                  </a:lnTo>
                  <a:lnTo>
                    <a:pt x="472833" y="799617"/>
                  </a:lnTo>
                  <a:lnTo>
                    <a:pt x="462915" y="749604"/>
                  </a:lnTo>
                  <a:lnTo>
                    <a:pt x="453923" y="699477"/>
                  </a:lnTo>
                  <a:lnTo>
                    <a:pt x="445858" y="649262"/>
                  </a:lnTo>
                  <a:lnTo>
                    <a:pt x="438734" y="598982"/>
                  </a:lnTo>
                  <a:lnTo>
                    <a:pt x="432549" y="548652"/>
                  </a:lnTo>
                  <a:lnTo>
                    <a:pt x="427278" y="498309"/>
                  </a:lnTo>
                  <a:lnTo>
                    <a:pt x="419785" y="479755"/>
                  </a:lnTo>
                  <a:lnTo>
                    <a:pt x="405104" y="470331"/>
                  </a:lnTo>
                  <a:lnTo>
                    <a:pt x="387718" y="471106"/>
                  </a:lnTo>
                  <a:lnTo>
                    <a:pt x="372135" y="483120"/>
                  </a:lnTo>
                  <a:lnTo>
                    <a:pt x="349186" y="521030"/>
                  </a:lnTo>
                  <a:lnTo>
                    <a:pt x="331774" y="561543"/>
                  </a:lnTo>
                  <a:lnTo>
                    <a:pt x="316166" y="602818"/>
                  </a:lnTo>
                  <a:lnTo>
                    <a:pt x="298615" y="642962"/>
                  </a:lnTo>
                  <a:lnTo>
                    <a:pt x="261835" y="608507"/>
                  </a:lnTo>
                  <a:lnTo>
                    <a:pt x="223634" y="575386"/>
                  </a:lnTo>
                  <a:lnTo>
                    <a:pt x="184327" y="543458"/>
                  </a:lnTo>
                  <a:lnTo>
                    <a:pt x="144221" y="512610"/>
                  </a:lnTo>
                  <a:lnTo>
                    <a:pt x="103619" y="482676"/>
                  </a:lnTo>
                  <a:lnTo>
                    <a:pt x="62839" y="453555"/>
                  </a:lnTo>
                  <a:lnTo>
                    <a:pt x="45656" y="447954"/>
                  </a:lnTo>
                  <a:lnTo>
                    <a:pt x="37896" y="449961"/>
                  </a:lnTo>
                  <a:lnTo>
                    <a:pt x="30873" y="454355"/>
                  </a:lnTo>
                  <a:lnTo>
                    <a:pt x="25285" y="457542"/>
                  </a:lnTo>
                  <a:lnTo>
                    <a:pt x="8331" y="519684"/>
                  </a:lnTo>
                  <a:lnTo>
                    <a:pt x="2133" y="568337"/>
                  </a:lnTo>
                  <a:lnTo>
                    <a:pt x="0" y="617016"/>
                  </a:lnTo>
                  <a:lnTo>
                    <a:pt x="1612" y="665619"/>
                  </a:lnTo>
                  <a:lnTo>
                    <a:pt x="6667" y="714057"/>
                  </a:lnTo>
                  <a:lnTo>
                    <a:pt x="14859" y="762254"/>
                  </a:lnTo>
                  <a:lnTo>
                    <a:pt x="25882" y="810107"/>
                  </a:lnTo>
                  <a:lnTo>
                    <a:pt x="39420" y="857529"/>
                  </a:lnTo>
                  <a:lnTo>
                    <a:pt x="55168" y="904430"/>
                  </a:lnTo>
                  <a:lnTo>
                    <a:pt x="72834" y="950734"/>
                  </a:lnTo>
                  <a:lnTo>
                    <a:pt x="92087" y="996340"/>
                  </a:lnTo>
                  <a:lnTo>
                    <a:pt x="112623" y="1041158"/>
                  </a:lnTo>
                  <a:lnTo>
                    <a:pt x="134150" y="1085113"/>
                  </a:lnTo>
                  <a:lnTo>
                    <a:pt x="156349" y="1128090"/>
                  </a:lnTo>
                  <a:lnTo>
                    <a:pt x="181724" y="1174305"/>
                  </a:lnTo>
                  <a:lnTo>
                    <a:pt x="208267" y="1219835"/>
                  </a:lnTo>
                  <a:lnTo>
                    <a:pt x="235978" y="1264653"/>
                  </a:lnTo>
                  <a:lnTo>
                    <a:pt x="264807" y="1308747"/>
                  </a:lnTo>
                  <a:lnTo>
                    <a:pt x="294754" y="1352080"/>
                  </a:lnTo>
                  <a:lnTo>
                    <a:pt x="325780" y="1394625"/>
                  </a:lnTo>
                  <a:lnTo>
                    <a:pt x="357886" y="1436382"/>
                  </a:lnTo>
                  <a:lnTo>
                    <a:pt x="391020" y="1477314"/>
                  </a:lnTo>
                  <a:lnTo>
                    <a:pt x="425183" y="1517408"/>
                  </a:lnTo>
                  <a:lnTo>
                    <a:pt x="460349" y="1556639"/>
                  </a:lnTo>
                  <a:lnTo>
                    <a:pt x="496481" y="1594967"/>
                  </a:lnTo>
                  <a:lnTo>
                    <a:pt x="533577" y="1632394"/>
                  </a:lnTo>
                  <a:lnTo>
                    <a:pt x="570623" y="1667827"/>
                  </a:lnTo>
                  <a:lnTo>
                    <a:pt x="608444" y="1702206"/>
                  </a:lnTo>
                  <a:lnTo>
                    <a:pt x="647052" y="1735569"/>
                  </a:lnTo>
                  <a:lnTo>
                    <a:pt x="686435" y="1767941"/>
                  </a:lnTo>
                  <a:lnTo>
                    <a:pt x="726605" y="1799348"/>
                  </a:lnTo>
                  <a:lnTo>
                    <a:pt x="767562" y="1829816"/>
                  </a:lnTo>
                  <a:lnTo>
                    <a:pt x="809307" y="1859381"/>
                  </a:lnTo>
                  <a:lnTo>
                    <a:pt x="828370" y="1863902"/>
                  </a:lnTo>
                  <a:lnTo>
                    <a:pt x="844372" y="1854885"/>
                  </a:lnTo>
                  <a:lnTo>
                    <a:pt x="853020" y="1837905"/>
                  </a:lnTo>
                  <a:close/>
                </a:path>
                <a:path w="2056765" h="1864359">
                  <a:moveTo>
                    <a:pt x="1148168" y="1390230"/>
                  </a:moveTo>
                  <a:lnTo>
                    <a:pt x="1141691" y="1339621"/>
                  </a:lnTo>
                  <a:lnTo>
                    <a:pt x="1135456" y="1288935"/>
                  </a:lnTo>
                  <a:lnTo>
                    <a:pt x="1129461" y="1238211"/>
                  </a:lnTo>
                  <a:lnTo>
                    <a:pt x="1123708" y="1187424"/>
                  </a:lnTo>
                  <a:lnTo>
                    <a:pt x="1118184" y="1136599"/>
                  </a:lnTo>
                  <a:lnTo>
                    <a:pt x="1112901" y="1085723"/>
                  </a:lnTo>
                  <a:lnTo>
                    <a:pt x="1107859" y="1034808"/>
                  </a:lnTo>
                  <a:lnTo>
                    <a:pt x="1103045" y="983843"/>
                  </a:lnTo>
                  <a:lnTo>
                    <a:pt x="1098461" y="932853"/>
                  </a:lnTo>
                  <a:lnTo>
                    <a:pt x="1094117" y="881837"/>
                  </a:lnTo>
                  <a:lnTo>
                    <a:pt x="1090015" y="830783"/>
                  </a:lnTo>
                  <a:lnTo>
                    <a:pt x="1086142" y="779691"/>
                  </a:lnTo>
                  <a:lnTo>
                    <a:pt x="1082497" y="728586"/>
                  </a:lnTo>
                  <a:lnTo>
                    <a:pt x="1079080" y="677468"/>
                  </a:lnTo>
                  <a:lnTo>
                    <a:pt x="1075905" y="626325"/>
                  </a:lnTo>
                  <a:lnTo>
                    <a:pt x="1072959" y="575157"/>
                  </a:lnTo>
                  <a:lnTo>
                    <a:pt x="1070241" y="523989"/>
                  </a:lnTo>
                  <a:lnTo>
                    <a:pt x="1067739" y="472808"/>
                  </a:lnTo>
                  <a:lnTo>
                    <a:pt x="1065491" y="421627"/>
                  </a:lnTo>
                  <a:lnTo>
                    <a:pt x="1063447" y="370433"/>
                  </a:lnTo>
                  <a:lnTo>
                    <a:pt x="1061643" y="321678"/>
                  </a:lnTo>
                  <a:lnTo>
                    <a:pt x="1060170" y="272935"/>
                  </a:lnTo>
                  <a:lnTo>
                    <a:pt x="1058964" y="224180"/>
                  </a:lnTo>
                  <a:lnTo>
                    <a:pt x="1057071" y="126669"/>
                  </a:lnTo>
                  <a:lnTo>
                    <a:pt x="1056259" y="77914"/>
                  </a:lnTo>
                  <a:lnTo>
                    <a:pt x="1052982" y="64770"/>
                  </a:lnTo>
                  <a:lnTo>
                    <a:pt x="1044371" y="54241"/>
                  </a:lnTo>
                  <a:lnTo>
                    <a:pt x="1032319" y="48361"/>
                  </a:lnTo>
                  <a:lnTo>
                    <a:pt x="1018692" y="49149"/>
                  </a:lnTo>
                  <a:lnTo>
                    <a:pt x="972477" y="64452"/>
                  </a:lnTo>
                  <a:lnTo>
                    <a:pt x="925703" y="78295"/>
                  </a:lnTo>
                  <a:lnTo>
                    <a:pt x="878484" y="90906"/>
                  </a:lnTo>
                  <a:lnTo>
                    <a:pt x="830973" y="102476"/>
                  </a:lnTo>
                  <a:lnTo>
                    <a:pt x="783272" y="113220"/>
                  </a:lnTo>
                  <a:lnTo>
                    <a:pt x="735507" y="123342"/>
                  </a:lnTo>
                  <a:lnTo>
                    <a:pt x="687819" y="133070"/>
                  </a:lnTo>
                  <a:lnTo>
                    <a:pt x="677595" y="137096"/>
                  </a:lnTo>
                  <a:lnTo>
                    <a:pt x="670737" y="143751"/>
                  </a:lnTo>
                  <a:lnTo>
                    <a:pt x="667029" y="152057"/>
                  </a:lnTo>
                  <a:lnTo>
                    <a:pt x="666242" y="161036"/>
                  </a:lnTo>
                  <a:lnTo>
                    <a:pt x="666242" y="166636"/>
                  </a:lnTo>
                  <a:lnTo>
                    <a:pt x="667042" y="169037"/>
                  </a:lnTo>
                  <a:lnTo>
                    <a:pt x="676922" y="219240"/>
                  </a:lnTo>
                  <a:lnTo>
                    <a:pt x="687146" y="269405"/>
                  </a:lnTo>
                  <a:lnTo>
                    <a:pt x="697750" y="319493"/>
                  </a:lnTo>
                  <a:lnTo>
                    <a:pt x="708748" y="369519"/>
                  </a:lnTo>
                  <a:lnTo>
                    <a:pt x="720166" y="419442"/>
                  </a:lnTo>
                  <a:lnTo>
                    <a:pt x="732040" y="469277"/>
                  </a:lnTo>
                  <a:lnTo>
                    <a:pt x="744385" y="518972"/>
                  </a:lnTo>
                  <a:lnTo>
                    <a:pt x="757237" y="568553"/>
                  </a:lnTo>
                  <a:lnTo>
                    <a:pt x="770610" y="617982"/>
                  </a:lnTo>
                  <a:lnTo>
                    <a:pt x="784529" y="667245"/>
                  </a:lnTo>
                  <a:lnTo>
                    <a:pt x="799033" y="716330"/>
                  </a:lnTo>
                  <a:lnTo>
                    <a:pt x="814120" y="765238"/>
                  </a:lnTo>
                  <a:lnTo>
                    <a:pt x="829856" y="813943"/>
                  </a:lnTo>
                  <a:lnTo>
                    <a:pt x="846226" y="862431"/>
                  </a:lnTo>
                  <a:lnTo>
                    <a:pt x="863282" y="910691"/>
                  </a:lnTo>
                  <a:lnTo>
                    <a:pt x="881024" y="958710"/>
                  </a:lnTo>
                  <a:lnTo>
                    <a:pt x="899502" y="1006475"/>
                  </a:lnTo>
                  <a:lnTo>
                    <a:pt x="918743" y="1053960"/>
                  </a:lnTo>
                  <a:lnTo>
                    <a:pt x="938745" y="1101166"/>
                  </a:lnTo>
                  <a:lnTo>
                    <a:pt x="959561" y="1148067"/>
                  </a:lnTo>
                  <a:lnTo>
                    <a:pt x="979932" y="1191895"/>
                  </a:lnTo>
                  <a:lnTo>
                    <a:pt x="1001090" y="1235392"/>
                  </a:lnTo>
                  <a:lnTo>
                    <a:pt x="1022997" y="1278547"/>
                  </a:lnTo>
                  <a:lnTo>
                    <a:pt x="1045629" y="1321295"/>
                  </a:lnTo>
                  <a:lnTo>
                    <a:pt x="1068984" y="1363599"/>
                  </a:lnTo>
                  <a:lnTo>
                    <a:pt x="1093025" y="1405420"/>
                  </a:lnTo>
                  <a:lnTo>
                    <a:pt x="1127188" y="1418209"/>
                  </a:lnTo>
                  <a:lnTo>
                    <a:pt x="1143152" y="1409014"/>
                  </a:lnTo>
                  <a:lnTo>
                    <a:pt x="1148168" y="1390230"/>
                  </a:lnTo>
                  <a:close/>
                </a:path>
                <a:path w="2056765" h="1864359">
                  <a:moveTo>
                    <a:pt x="2056714" y="0"/>
                  </a:moveTo>
                  <a:lnTo>
                    <a:pt x="2040470" y="56476"/>
                  </a:lnTo>
                  <a:lnTo>
                    <a:pt x="2027301" y="105206"/>
                  </a:lnTo>
                  <a:lnTo>
                    <a:pt x="2014816" y="154127"/>
                  </a:lnTo>
                  <a:lnTo>
                    <a:pt x="2003018" y="203200"/>
                  </a:lnTo>
                  <a:lnTo>
                    <a:pt x="1991918" y="252412"/>
                  </a:lnTo>
                  <a:lnTo>
                    <a:pt x="1981517" y="301764"/>
                  </a:lnTo>
                  <a:lnTo>
                    <a:pt x="1971827" y="351218"/>
                  </a:lnTo>
                  <a:lnTo>
                    <a:pt x="1962848" y="400748"/>
                  </a:lnTo>
                  <a:lnTo>
                    <a:pt x="1954568" y="450354"/>
                  </a:lnTo>
                  <a:lnTo>
                    <a:pt x="1946846" y="499668"/>
                  </a:lnTo>
                  <a:lnTo>
                    <a:pt x="1939569" y="549262"/>
                  </a:lnTo>
                  <a:lnTo>
                    <a:pt x="1932863" y="599084"/>
                  </a:lnTo>
                  <a:lnTo>
                    <a:pt x="1926831" y="649084"/>
                  </a:lnTo>
                  <a:lnTo>
                    <a:pt x="1921598" y="699211"/>
                  </a:lnTo>
                  <a:lnTo>
                    <a:pt x="1917280" y="749414"/>
                  </a:lnTo>
                  <a:lnTo>
                    <a:pt x="1913991" y="799630"/>
                  </a:lnTo>
                  <a:lnTo>
                    <a:pt x="1911832" y="849807"/>
                  </a:lnTo>
                  <a:lnTo>
                    <a:pt x="1910943" y="899909"/>
                  </a:lnTo>
                  <a:lnTo>
                    <a:pt x="1911413" y="949871"/>
                  </a:lnTo>
                  <a:lnTo>
                    <a:pt x="1913445" y="996594"/>
                  </a:lnTo>
                  <a:lnTo>
                    <a:pt x="1917306" y="1043203"/>
                  </a:lnTo>
                  <a:lnTo>
                    <a:pt x="1923199" y="1089533"/>
                  </a:lnTo>
                  <a:lnTo>
                    <a:pt x="1931365" y="1135468"/>
                  </a:lnTo>
                  <a:lnTo>
                    <a:pt x="1942007" y="1180858"/>
                  </a:lnTo>
                  <a:lnTo>
                    <a:pt x="1955368" y="1225600"/>
                  </a:lnTo>
                  <a:lnTo>
                    <a:pt x="1985340" y="1246581"/>
                  </a:lnTo>
                  <a:lnTo>
                    <a:pt x="2003018" y="1242225"/>
                  </a:lnTo>
                  <a:lnTo>
                    <a:pt x="2012911" y="1225600"/>
                  </a:lnTo>
                  <a:lnTo>
                    <a:pt x="2020239" y="1176223"/>
                  </a:lnTo>
                  <a:lnTo>
                    <a:pt x="2028190" y="1126972"/>
                  </a:lnTo>
                  <a:lnTo>
                    <a:pt x="2036762" y="1077849"/>
                  </a:lnTo>
                  <a:lnTo>
                    <a:pt x="2045982" y="1028865"/>
                  </a:lnTo>
                  <a:lnTo>
                    <a:pt x="2056714" y="975969"/>
                  </a:lnTo>
                  <a:lnTo>
                    <a:pt x="20567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5937676" y="9139362"/>
              <a:ext cx="607060" cy="964565"/>
            </a:xfrm>
            <a:custGeom>
              <a:avLst/>
              <a:gdLst/>
              <a:ahLst/>
              <a:cxnLst/>
              <a:rect l="l" t="t" r="r" b="b"/>
              <a:pathLst>
                <a:path w="607059" h="964565">
                  <a:moveTo>
                    <a:pt x="577903" y="963943"/>
                  </a:moveTo>
                  <a:lnTo>
                    <a:pt x="516864" y="925307"/>
                  </a:lnTo>
                  <a:lnTo>
                    <a:pt x="480228" y="892654"/>
                  </a:lnTo>
                  <a:lnTo>
                    <a:pt x="444743" y="858966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7" y="671683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9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22943" y="850769"/>
                  </a:lnTo>
                  <a:lnTo>
                    <a:pt x="559448" y="883266"/>
                  </a:lnTo>
                  <a:lnTo>
                    <a:pt x="597009" y="914604"/>
                  </a:lnTo>
                  <a:lnTo>
                    <a:pt x="607024" y="935046"/>
                  </a:lnTo>
                  <a:lnTo>
                    <a:pt x="598008" y="954065"/>
                  </a:lnTo>
                  <a:lnTo>
                    <a:pt x="577903" y="963943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6510902" y="7524355"/>
              <a:ext cx="1777364" cy="822325"/>
            </a:xfrm>
            <a:custGeom>
              <a:avLst/>
              <a:gdLst/>
              <a:ahLst/>
              <a:cxnLst/>
              <a:rect l="l" t="t" r="r" b="b"/>
              <a:pathLst>
                <a:path w="1777365" h="822325">
                  <a:moveTo>
                    <a:pt x="179628" y="793711"/>
                  </a:moveTo>
                  <a:lnTo>
                    <a:pt x="160743" y="631850"/>
                  </a:lnTo>
                  <a:lnTo>
                    <a:pt x="147650" y="524383"/>
                  </a:lnTo>
                  <a:lnTo>
                    <a:pt x="120891" y="495173"/>
                  </a:lnTo>
                  <a:lnTo>
                    <a:pt x="111988" y="495312"/>
                  </a:lnTo>
                  <a:lnTo>
                    <a:pt x="71424" y="538264"/>
                  </a:lnTo>
                  <a:lnTo>
                    <a:pt x="49352" y="574725"/>
                  </a:lnTo>
                  <a:lnTo>
                    <a:pt x="46951" y="576326"/>
                  </a:lnTo>
                  <a:lnTo>
                    <a:pt x="23876" y="611200"/>
                  </a:lnTo>
                  <a:lnTo>
                    <a:pt x="12585" y="645058"/>
                  </a:lnTo>
                  <a:lnTo>
                    <a:pt x="4419" y="653961"/>
                  </a:lnTo>
                  <a:lnTo>
                    <a:pt x="0" y="665340"/>
                  </a:lnTo>
                  <a:lnTo>
                    <a:pt x="673" y="677773"/>
                  </a:lnTo>
                  <a:lnTo>
                    <a:pt x="7797" y="689813"/>
                  </a:lnTo>
                  <a:lnTo>
                    <a:pt x="128473" y="814501"/>
                  </a:lnTo>
                  <a:lnTo>
                    <a:pt x="143878" y="822045"/>
                  </a:lnTo>
                  <a:lnTo>
                    <a:pt x="161239" y="820293"/>
                  </a:lnTo>
                  <a:lnTo>
                    <a:pt x="175006" y="810450"/>
                  </a:lnTo>
                  <a:lnTo>
                    <a:pt x="179628" y="793711"/>
                  </a:lnTo>
                  <a:close/>
                </a:path>
                <a:path w="1777365" h="822325">
                  <a:moveTo>
                    <a:pt x="824585" y="87210"/>
                  </a:moveTo>
                  <a:lnTo>
                    <a:pt x="821753" y="73152"/>
                  </a:lnTo>
                  <a:lnTo>
                    <a:pt x="812698" y="62826"/>
                  </a:lnTo>
                  <a:lnTo>
                    <a:pt x="800201" y="57315"/>
                  </a:lnTo>
                  <a:lnTo>
                    <a:pt x="787019" y="57632"/>
                  </a:lnTo>
                  <a:lnTo>
                    <a:pt x="691057" y="85471"/>
                  </a:lnTo>
                  <a:lnTo>
                    <a:pt x="691057" y="286905"/>
                  </a:lnTo>
                  <a:lnTo>
                    <a:pt x="690321" y="286219"/>
                  </a:lnTo>
                  <a:lnTo>
                    <a:pt x="688721" y="285419"/>
                  </a:lnTo>
                  <a:lnTo>
                    <a:pt x="687920" y="284619"/>
                  </a:lnTo>
                  <a:lnTo>
                    <a:pt x="687920" y="283819"/>
                  </a:lnTo>
                  <a:lnTo>
                    <a:pt x="688721" y="282219"/>
                  </a:lnTo>
                  <a:lnTo>
                    <a:pt x="689521" y="281419"/>
                  </a:lnTo>
                  <a:lnTo>
                    <a:pt x="690321" y="283019"/>
                  </a:lnTo>
                  <a:lnTo>
                    <a:pt x="690321" y="285419"/>
                  </a:lnTo>
                  <a:lnTo>
                    <a:pt x="691057" y="286905"/>
                  </a:lnTo>
                  <a:lnTo>
                    <a:pt x="691057" y="85471"/>
                  </a:lnTo>
                  <a:lnTo>
                    <a:pt x="442556" y="157543"/>
                  </a:lnTo>
                  <a:lnTo>
                    <a:pt x="437769" y="159143"/>
                  </a:lnTo>
                  <a:lnTo>
                    <a:pt x="432968" y="161531"/>
                  </a:lnTo>
                  <a:lnTo>
                    <a:pt x="429780" y="165531"/>
                  </a:lnTo>
                  <a:lnTo>
                    <a:pt x="424116" y="169087"/>
                  </a:lnTo>
                  <a:lnTo>
                    <a:pt x="419290" y="173621"/>
                  </a:lnTo>
                  <a:lnTo>
                    <a:pt x="415505" y="178904"/>
                  </a:lnTo>
                  <a:lnTo>
                    <a:pt x="412991" y="184708"/>
                  </a:lnTo>
                  <a:lnTo>
                    <a:pt x="412076" y="196748"/>
                  </a:lnTo>
                  <a:lnTo>
                    <a:pt x="415886" y="207289"/>
                  </a:lnTo>
                  <a:lnTo>
                    <a:pt x="423443" y="215734"/>
                  </a:lnTo>
                  <a:lnTo>
                    <a:pt x="433768" y="221475"/>
                  </a:lnTo>
                  <a:lnTo>
                    <a:pt x="481952" y="241096"/>
                  </a:lnTo>
                  <a:lnTo>
                    <a:pt x="529158" y="262915"/>
                  </a:lnTo>
                  <a:lnTo>
                    <a:pt x="575284" y="286905"/>
                  </a:lnTo>
                  <a:lnTo>
                    <a:pt x="620229" y="313016"/>
                  </a:lnTo>
                  <a:lnTo>
                    <a:pt x="663905" y="341223"/>
                  </a:lnTo>
                  <a:lnTo>
                    <a:pt x="706221" y="371462"/>
                  </a:lnTo>
                  <a:lnTo>
                    <a:pt x="747064" y="403694"/>
                  </a:lnTo>
                  <a:lnTo>
                    <a:pt x="763485" y="411238"/>
                  </a:lnTo>
                  <a:lnTo>
                    <a:pt x="779526" y="409498"/>
                  </a:lnTo>
                  <a:lnTo>
                    <a:pt x="792124" y="399656"/>
                  </a:lnTo>
                  <a:lnTo>
                    <a:pt x="798207" y="382917"/>
                  </a:lnTo>
                  <a:lnTo>
                    <a:pt x="806780" y="286905"/>
                  </a:lnTo>
                  <a:lnTo>
                    <a:pt x="806843" y="286219"/>
                  </a:lnTo>
                  <a:lnTo>
                    <a:pt x="806919" y="285419"/>
                  </a:lnTo>
                  <a:lnTo>
                    <a:pt x="806983" y="284619"/>
                  </a:lnTo>
                  <a:lnTo>
                    <a:pt x="807059" y="283819"/>
                  </a:lnTo>
                  <a:lnTo>
                    <a:pt x="807123" y="283019"/>
                  </a:lnTo>
                  <a:lnTo>
                    <a:pt x="807199" y="282219"/>
                  </a:lnTo>
                  <a:lnTo>
                    <a:pt x="807275" y="281419"/>
                  </a:lnTo>
                  <a:lnTo>
                    <a:pt x="820191" y="136702"/>
                  </a:lnTo>
                  <a:lnTo>
                    <a:pt x="824585" y="87210"/>
                  </a:lnTo>
                  <a:close/>
                </a:path>
                <a:path w="1777365" h="822325">
                  <a:moveTo>
                    <a:pt x="1777085" y="0"/>
                  </a:moveTo>
                  <a:lnTo>
                    <a:pt x="1767459" y="50596"/>
                  </a:lnTo>
                  <a:lnTo>
                    <a:pt x="1758657" y="98729"/>
                  </a:lnTo>
                  <a:lnTo>
                    <a:pt x="1750174" y="146951"/>
                  </a:lnTo>
                  <a:lnTo>
                    <a:pt x="1742020" y="195237"/>
                  </a:lnTo>
                  <a:lnTo>
                    <a:pt x="1734223" y="243611"/>
                  </a:lnTo>
                  <a:lnTo>
                    <a:pt x="1726780" y="292049"/>
                  </a:lnTo>
                  <a:lnTo>
                    <a:pt x="1719694" y="340563"/>
                  </a:lnTo>
                  <a:lnTo>
                    <a:pt x="1720723" y="356425"/>
                  </a:lnTo>
                  <a:lnTo>
                    <a:pt x="1727885" y="369138"/>
                  </a:lnTo>
                  <a:lnTo>
                    <a:pt x="1740154" y="376745"/>
                  </a:lnTo>
                  <a:lnTo>
                    <a:pt x="1756460" y="377329"/>
                  </a:lnTo>
                  <a:lnTo>
                    <a:pt x="1777085" y="373049"/>
                  </a:lnTo>
                  <a:lnTo>
                    <a:pt x="17770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6031183" y="8680911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619169" y="2401067"/>
              <a:ext cx="5516212" cy="5411595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6908751" y="1416535"/>
            <a:ext cx="4632960" cy="815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150" spc="-265" dirty="0">
                <a:latin typeface="Arial Black" panose="020B0A04020102020204"/>
                <a:cs typeface="Arial Black" panose="020B0A04020102020204"/>
              </a:rPr>
              <a:t>WHO</a:t>
            </a:r>
            <a:r>
              <a:rPr sz="5150" spc="-50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5150" spc="-509" dirty="0">
                <a:latin typeface="Arial Black" panose="020B0A04020102020204"/>
                <a:cs typeface="Arial Black" panose="020B0A04020102020204"/>
              </a:rPr>
              <a:t>ARE</a:t>
            </a:r>
            <a:r>
              <a:rPr sz="5150" spc="-49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5150" spc="-500" dirty="0">
                <a:latin typeface="Arial Black" panose="020B0A04020102020204"/>
                <a:cs typeface="Arial Black" panose="020B0A04020102020204"/>
              </a:rPr>
              <a:t>WE?</a:t>
            </a:r>
            <a:endParaRPr sz="51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3159475" y="389303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159475" y="473123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3159475" y="5569437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13444134" y="2223892"/>
            <a:ext cx="4231005" cy="4400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21740">
              <a:lnSpc>
                <a:spcPct val="100000"/>
              </a:lnSpc>
              <a:spcBef>
                <a:spcPts val="95"/>
              </a:spcBef>
            </a:pPr>
            <a:r>
              <a:rPr sz="5200" spc="-340" dirty="0">
                <a:latin typeface="Arial Black" panose="020B0A04020102020204"/>
                <a:cs typeface="Arial Black" panose="020B0A04020102020204"/>
              </a:rPr>
              <a:t>HOW</a:t>
            </a:r>
            <a:endParaRPr sz="5200">
              <a:latin typeface="Arial Black" panose="020B0A04020102020204"/>
              <a:cs typeface="Arial Black" panose="020B0A04020102020204"/>
            </a:endParaRPr>
          </a:p>
          <a:p>
            <a:pPr marL="272415" marR="266065" algn="ctr">
              <a:lnSpc>
                <a:spcPct val="115000"/>
              </a:lnSpc>
              <a:spcBef>
                <a:spcPts val="5110"/>
              </a:spcBef>
            </a:pPr>
            <a:r>
              <a:rPr sz="2400" spc="95" dirty="0">
                <a:latin typeface="Tahoma"/>
                <a:cs typeface="Tahoma"/>
              </a:rPr>
              <a:t>Using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180" dirty="0">
                <a:latin typeface="Tahoma"/>
                <a:cs typeface="Tahoma"/>
              </a:rPr>
              <a:t>only</a:t>
            </a:r>
            <a:r>
              <a:rPr sz="2400" spc="-130" dirty="0">
                <a:latin typeface="Tahoma"/>
                <a:cs typeface="Tahoma"/>
              </a:rPr>
              <a:t> </a:t>
            </a:r>
            <a:r>
              <a:rPr sz="2400" spc="160" dirty="0">
                <a:latin typeface="Tahoma"/>
                <a:cs typeface="Tahoma"/>
              </a:rPr>
              <a:t>the</a:t>
            </a:r>
            <a:r>
              <a:rPr sz="2400" spc="-130" dirty="0">
                <a:latin typeface="Tahoma"/>
                <a:cs typeface="Tahoma"/>
              </a:rPr>
              <a:t> </a:t>
            </a:r>
            <a:r>
              <a:rPr sz="2400" spc="160" dirty="0">
                <a:latin typeface="Tahoma"/>
                <a:cs typeface="Tahoma"/>
              </a:rPr>
              <a:t>finest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100" dirty="0">
                <a:latin typeface="Tahoma"/>
                <a:cs typeface="Tahoma"/>
              </a:rPr>
              <a:t>and </a:t>
            </a:r>
            <a:r>
              <a:rPr sz="2400" spc="165" dirty="0">
                <a:latin typeface="Tahoma"/>
                <a:cs typeface="Tahoma"/>
              </a:rPr>
              <a:t>freshest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85" dirty="0">
                <a:latin typeface="Tahoma"/>
                <a:cs typeface="Tahoma"/>
              </a:rPr>
              <a:t>ingredients.</a:t>
            </a:r>
            <a:endParaRPr sz="2400">
              <a:latin typeface="Tahoma"/>
              <a:cs typeface="Tahoma"/>
            </a:endParaRPr>
          </a:p>
          <a:p>
            <a:pPr marL="210185" marR="202565" algn="ctr">
              <a:lnSpc>
                <a:spcPct val="115000"/>
              </a:lnSpc>
            </a:pPr>
            <a:r>
              <a:rPr sz="2400" spc="135" dirty="0">
                <a:latin typeface="Tahoma"/>
                <a:cs typeface="Tahoma"/>
              </a:rPr>
              <a:t>Paying</a:t>
            </a:r>
            <a:r>
              <a:rPr sz="2400" spc="-125" dirty="0">
                <a:latin typeface="Tahoma"/>
                <a:cs typeface="Tahoma"/>
              </a:rPr>
              <a:t> </a:t>
            </a:r>
            <a:r>
              <a:rPr sz="2400" spc="165" dirty="0">
                <a:latin typeface="Tahoma"/>
                <a:cs typeface="Tahoma"/>
              </a:rPr>
              <a:t>attention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204" dirty="0">
                <a:latin typeface="Tahoma"/>
                <a:cs typeface="Tahoma"/>
              </a:rPr>
              <a:t>to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spc="145" dirty="0">
                <a:latin typeface="Tahoma"/>
                <a:cs typeface="Tahoma"/>
              </a:rPr>
              <a:t>detail </a:t>
            </a:r>
            <a:r>
              <a:rPr sz="2400" spc="125" dirty="0">
                <a:latin typeface="Tahoma"/>
                <a:cs typeface="Tahoma"/>
              </a:rPr>
              <a:t>and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110" dirty="0">
                <a:latin typeface="Tahoma"/>
                <a:cs typeface="Tahoma"/>
              </a:rPr>
              <a:t>presentation.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15000"/>
              </a:lnSpc>
            </a:pPr>
            <a:r>
              <a:rPr sz="2400" spc="120" dirty="0">
                <a:latin typeface="Tahoma"/>
                <a:cs typeface="Tahoma"/>
              </a:rPr>
              <a:t>Ensuring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200" dirty="0">
                <a:latin typeface="Tahoma"/>
                <a:cs typeface="Tahoma"/>
              </a:rPr>
              <a:t>every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160" dirty="0">
                <a:latin typeface="Tahoma"/>
                <a:cs typeface="Tahoma"/>
              </a:rPr>
              <a:t>order</a:t>
            </a:r>
            <a:r>
              <a:rPr sz="2400" spc="-13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is </a:t>
            </a:r>
            <a:r>
              <a:rPr sz="2400" spc="95" dirty="0">
                <a:latin typeface="Tahoma"/>
                <a:cs typeface="Tahoma"/>
              </a:rPr>
              <a:t>made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130" dirty="0">
                <a:latin typeface="Tahoma"/>
                <a:cs typeface="Tahoma"/>
              </a:rPr>
              <a:t>with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125" dirty="0">
                <a:latin typeface="Tahoma"/>
                <a:cs typeface="Tahoma"/>
              </a:rPr>
              <a:t>love,</a:t>
            </a:r>
            <a:r>
              <a:rPr sz="2400" spc="-130" dirty="0">
                <a:latin typeface="Tahoma"/>
                <a:cs typeface="Tahoma"/>
              </a:rPr>
              <a:t> </a:t>
            </a:r>
            <a:r>
              <a:rPr sz="2400" spc="70" dirty="0">
                <a:latin typeface="Tahoma"/>
                <a:cs typeface="Tahoma"/>
              </a:rPr>
              <a:t>passion,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100" dirty="0">
                <a:latin typeface="Tahoma"/>
                <a:cs typeface="Tahoma"/>
              </a:rPr>
              <a:t>and </a:t>
            </a:r>
            <a:r>
              <a:rPr sz="2400" spc="85" dirty="0">
                <a:latin typeface="Tahoma"/>
                <a:cs typeface="Tahoma"/>
              </a:rPr>
              <a:t>dedication.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6613" y="2401067"/>
            <a:ext cx="5516213" cy="5411595"/>
          </a:xfrm>
          <a:prstGeom prst="rect">
            <a:avLst/>
          </a:prstGeom>
        </p:spPr>
      </p:pic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xfrm>
            <a:off x="2439963" y="2212174"/>
            <a:ext cx="1629410" cy="840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350" spc="-495" dirty="0"/>
              <a:t>WHY</a:t>
            </a:r>
            <a:endParaRPr sz="5350"/>
          </a:p>
        </p:txBody>
      </p:sp>
      <p:sp>
        <p:nvSpPr>
          <p:cNvPr id="88" name="object 88"/>
          <p:cNvSpPr/>
          <p:nvPr/>
        </p:nvSpPr>
        <p:spPr>
          <a:xfrm>
            <a:off x="712965" y="3590873"/>
            <a:ext cx="85725" cy="2428875"/>
          </a:xfrm>
          <a:custGeom>
            <a:avLst/>
            <a:gdLst/>
            <a:ahLst/>
            <a:cxnLst/>
            <a:rect l="l" t="t" r="r" b="b"/>
            <a:pathLst>
              <a:path w="85725" h="2428875">
                <a:moveTo>
                  <a:pt x="85725" y="2343150"/>
                </a:moveTo>
                <a:lnTo>
                  <a:pt x="0" y="2343150"/>
                </a:lnTo>
                <a:lnTo>
                  <a:pt x="0" y="2428875"/>
                </a:lnTo>
                <a:lnTo>
                  <a:pt x="85725" y="2428875"/>
                </a:lnTo>
                <a:lnTo>
                  <a:pt x="85725" y="2343150"/>
                </a:lnTo>
                <a:close/>
              </a:path>
              <a:path w="85725" h="2428875">
                <a:moveTo>
                  <a:pt x="85725" y="1171575"/>
                </a:moveTo>
                <a:lnTo>
                  <a:pt x="0" y="1171575"/>
                </a:lnTo>
                <a:lnTo>
                  <a:pt x="0" y="1257300"/>
                </a:lnTo>
                <a:lnTo>
                  <a:pt x="85725" y="1257300"/>
                </a:lnTo>
                <a:lnTo>
                  <a:pt x="85725" y="1171575"/>
                </a:lnTo>
                <a:close/>
              </a:path>
              <a:path w="85725" h="2428875">
                <a:moveTo>
                  <a:pt x="85725" y="0"/>
                </a:moveTo>
                <a:lnTo>
                  <a:pt x="0" y="0"/>
                </a:lnTo>
                <a:lnTo>
                  <a:pt x="0" y="85725"/>
                </a:lnTo>
                <a:lnTo>
                  <a:pt x="85725" y="85725"/>
                </a:lnTo>
                <a:lnTo>
                  <a:pt x="85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1182183" y="3368107"/>
            <a:ext cx="4298315" cy="3562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1920" marR="185420" algn="ctr">
              <a:lnSpc>
                <a:spcPct val="117000"/>
              </a:lnSpc>
              <a:spcBef>
                <a:spcPts val="90"/>
              </a:spcBef>
            </a:pPr>
            <a:r>
              <a:rPr sz="2200" spc="229" dirty="0">
                <a:latin typeface="Tahoma"/>
                <a:cs typeface="Tahoma"/>
              </a:rPr>
              <a:t>To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spread</a:t>
            </a:r>
            <a:r>
              <a:rPr sz="2200" spc="-11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happiness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through </a:t>
            </a:r>
            <a:r>
              <a:rPr sz="2200" spc="110" dirty="0">
                <a:latin typeface="Tahoma"/>
                <a:cs typeface="Tahoma"/>
              </a:rPr>
              <a:t>delicious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85" dirty="0">
                <a:latin typeface="Tahoma"/>
                <a:cs typeface="Tahoma"/>
              </a:rPr>
              <a:t>homemade</a:t>
            </a:r>
            <a:endParaRPr sz="2200">
              <a:latin typeface="Tahoma"/>
              <a:cs typeface="Tahoma"/>
            </a:endParaRPr>
          </a:p>
          <a:p>
            <a:pPr marL="71120" algn="ctr">
              <a:lnSpc>
                <a:spcPct val="100000"/>
              </a:lnSpc>
              <a:spcBef>
                <a:spcPts val="435"/>
              </a:spcBef>
            </a:pPr>
            <a:r>
              <a:rPr sz="2200" spc="110" dirty="0">
                <a:latin typeface="Tahoma"/>
                <a:cs typeface="Tahoma"/>
              </a:rPr>
              <a:t>baked</a:t>
            </a:r>
            <a:r>
              <a:rPr sz="2200" spc="-12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goods.</a:t>
            </a:r>
            <a:endParaRPr sz="2200">
              <a:latin typeface="Tahoma"/>
              <a:cs typeface="Tahoma"/>
            </a:endParaRPr>
          </a:p>
          <a:p>
            <a:pPr marL="12065" marR="5080" algn="ctr">
              <a:lnSpc>
                <a:spcPct val="117000"/>
              </a:lnSpc>
            </a:pPr>
            <a:r>
              <a:rPr sz="2200" spc="229" dirty="0">
                <a:latin typeface="Tahoma"/>
                <a:cs typeface="Tahoma"/>
              </a:rPr>
              <a:t>To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160" dirty="0">
                <a:latin typeface="Tahoma"/>
                <a:cs typeface="Tahoma"/>
              </a:rPr>
              <a:t>create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120" dirty="0">
                <a:latin typeface="Tahoma"/>
                <a:cs typeface="Tahoma"/>
              </a:rPr>
              <a:t>memorable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moments </a:t>
            </a:r>
            <a:r>
              <a:rPr sz="2200" spc="215" dirty="0">
                <a:latin typeface="Tahoma"/>
                <a:cs typeface="Tahoma"/>
              </a:rPr>
              <a:t>for</a:t>
            </a:r>
            <a:r>
              <a:rPr sz="2200" spc="-105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families,</a:t>
            </a:r>
            <a:r>
              <a:rPr sz="2200" spc="-100" dirty="0">
                <a:latin typeface="Tahoma"/>
                <a:cs typeface="Tahoma"/>
              </a:rPr>
              <a:t> </a:t>
            </a:r>
            <a:r>
              <a:rPr sz="2200" spc="95" dirty="0">
                <a:latin typeface="Tahoma"/>
                <a:cs typeface="Tahoma"/>
              </a:rPr>
              <a:t>friends,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35"/>
              </a:spcBef>
            </a:pPr>
            <a:r>
              <a:rPr sz="2200" spc="130" dirty="0">
                <a:latin typeface="Tahoma"/>
                <a:cs typeface="Tahoma"/>
              </a:rPr>
              <a:t>and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120" dirty="0">
                <a:latin typeface="Tahoma"/>
                <a:cs typeface="Tahoma"/>
              </a:rPr>
              <a:t>special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80" dirty="0">
                <a:latin typeface="Tahoma"/>
                <a:cs typeface="Tahoma"/>
              </a:rPr>
              <a:t>occasions.</a:t>
            </a:r>
            <a:endParaRPr sz="2200">
              <a:latin typeface="Tahoma"/>
              <a:cs typeface="Tahoma"/>
            </a:endParaRPr>
          </a:p>
          <a:p>
            <a:pPr marL="230505" marR="294640" algn="ctr">
              <a:lnSpc>
                <a:spcPct val="117000"/>
              </a:lnSpc>
            </a:pPr>
            <a:r>
              <a:rPr sz="2200" spc="229" dirty="0">
                <a:latin typeface="Tahoma"/>
                <a:cs typeface="Tahoma"/>
              </a:rPr>
              <a:t>To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share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155" dirty="0">
                <a:latin typeface="Tahoma"/>
                <a:cs typeface="Tahoma"/>
              </a:rPr>
              <a:t>the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190" dirty="0">
                <a:latin typeface="Tahoma"/>
                <a:cs typeface="Tahoma"/>
              </a:rPr>
              <a:t>love</a:t>
            </a:r>
            <a:r>
              <a:rPr sz="2200" spc="-114" dirty="0">
                <a:latin typeface="Tahoma"/>
                <a:cs typeface="Tahoma"/>
              </a:rPr>
              <a:t> </a:t>
            </a:r>
            <a:r>
              <a:rPr sz="2200" spc="210" dirty="0">
                <a:latin typeface="Tahoma"/>
                <a:cs typeface="Tahoma"/>
              </a:rPr>
              <a:t>of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90" dirty="0">
                <a:latin typeface="Tahoma"/>
                <a:cs typeface="Tahoma"/>
              </a:rPr>
              <a:t>baking </a:t>
            </a:r>
            <a:r>
              <a:rPr sz="2200" spc="130" dirty="0">
                <a:latin typeface="Tahoma"/>
                <a:cs typeface="Tahoma"/>
              </a:rPr>
              <a:t>and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155" dirty="0">
                <a:latin typeface="Tahoma"/>
                <a:cs typeface="Tahoma"/>
              </a:rPr>
              <a:t>the</a:t>
            </a:r>
            <a:r>
              <a:rPr sz="2200" spc="-12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warmth</a:t>
            </a:r>
            <a:endParaRPr sz="2200">
              <a:latin typeface="Tahoma"/>
              <a:cs typeface="Tahoma"/>
            </a:endParaRPr>
          </a:p>
          <a:p>
            <a:pPr marL="102870" algn="ctr">
              <a:lnSpc>
                <a:spcPct val="100000"/>
              </a:lnSpc>
              <a:spcBef>
                <a:spcPts val="485"/>
              </a:spcBef>
            </a:pPr>
            <a:r>
              <a:rPr sz="2300" spc="220" dirty="0">
                <a:latin typeface="Tahoma"/>
                <a:cs typeface="Tahoma"/>
              </a:rPr>
              <a:t>of</a:t>
            </a:r>
            <a:r>
              <a:rPr sz="2300" spc="-120" dirty="0">
                <a:latin typeface="Tahoma"/>
                <a:cs typeface="Tahoma"/>
              </a:rPr>
              <a:t> </a:t>
            </a:r>
            <a:r>
              <a:rPr sz="2300" spc="100" dirty="0">
                <a:latin typeface="Tahoma"/>
                <a:cs typeface="Tahoma"/>
              </a:rPr>
              <a:t>homemade</a:t>
            </a:r>
            <a:r>
              <a:rPr sz="2300" spc="-114" dirty="0">
                <a:latin typeface="Tahoma"/>
                <a:cs typeface="Tahoma"/>
              </a:rPr>
              <a:t> </a:t>
            </a:r>
            <a:r>
              <a:rPr sz="2300" spc="130" dirty="0">
                <a:latin typeface="Tahoma"/>
                <a:cs typeface="Tahoma"/>
              </a:rPr>
              <a:t>treats.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95787"/>
            <a:ext cx="18288000" cy="505459"/>
          </a:xfrm>
          <a:custGeom>
            <a:avLst/>
            <a:gdLst/>
            <a:ahLst/>
            <a:cxnLst/>
            <a:rect l="l" t="t" r="r" b="b"/>
            <a:pathLst>
              <a:path w="18288000" h="505460">
                <a:moveTo>
                  <a:pt x="18287988" y="236740"/>
                </a:moveTo>
                <a:lnTo>
                  <a:pt x="12225122" y="236740"/>
                </a:lnTo>
                <a:lnTo>
                  <a:pt x="12086692" y="172110"/>
                </a:lnTo>
                <a:lnTo>
                  <a:pt x="12006339" y="0"/>
                </a:lnTo>
                <a:lnTo>
                  <a:pt x="11926087" y="172008"/>
                </a:lnTo>
                <a:lnTo>
                  <a:pt x="11787429" y="236740"/>
                </a:lnTo>
                <a:lnTo>
                  <a:pt x="4945113" y="236740"/>
                </a:lnTo>
                <a:lnTo>
                  <a:pt x="4806683" y="172110"/>
                </a:lnTo>
                <a:lnTo>
                  <a:pt x="4726330" y="0"/>
                </a:lnTo>
                <a:lnTo>
                  <a:pt x="4646066" y="172008"/>
                </a:lnTo>
                <a:lnTo>
                  <a:pt x="4507420" y="236740"/>
                </a:lnTo>
                <a:lnTo>
                  <a:pt x="0" y="236740"/>
                </a:lnTo>
                <a:lnTo>
                  <a:pt x="0" y="265315"/>
                </a:lnTo>
                <a:lnTo>
                  <a:pt x="4501654" y="265315"/>
                </a:lnTo>
                <a:lnTo>
                  <a:pt x="4645977" y="332816"/>
                </a:lnTo>
                <a:lnTo>
                  <a:pt x="4726330" y="504926"/>
                </a:lnTo>
                <a:lnTo>
                  <a:pt x="4806683" y="332816"/>
                </a:lnTo>
                <a:lnTo>
                  <a:pt x="4951260" y="265315"/>
                </a:lnTo>
                <a:lnTo>
                  <a:pt x="11781663" y="265315"/>
                </a:lnTo>
                <a:lnTo>
                  <a:pt x="11925986" y="332816"/>
                </a:lnTo>
                <a:lnTo>
                  <a:pt x="12006339" y="504926"/>
                </a:lnTo>
                <a:lnTo>
                  <a:pt x="12086692" y="332816"/>
                </a:lnTo>
                <a:lnTo>
                  <a:pt x="12231268" y="265315"/>
                </a:lnTo>
                <a:lnTo>
                  <a:pt x="18287988" y="265315"/>
                </a:lnTo>
                <a:lnTo>
                  <a:pt x="18287988" y="236740"/>
                </a:lnTo>
                <a:close/>
              </a:path>
            </a:pathLst>
          </a:custGeom>
          <a:solidFill>
            <a:srgbClr val="F2A7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121794" cy="25652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36885"/>
            <a:ext cx="1991362" cy="185011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052573" y="7684512"/>
            <a:ext cx="2238375" cy="2604135"/>
            <a:chOff x="16052573" y="7684512"/>
            <a:chExt cx="2238375" cy="2604135"/>
          </a:xfrm>
        </p:grpSpPr>
        <p:sp>
          <p:nvSpPr>
            <p:cNvPr id="6" name="object 6"/>
            <p:cNvSpPr/>
            <p:nvPr/>
          </p:nvSpPr>
          <p:spPr>
            <a:xfrm>
              <a:off x="16052573" y="7684512"/>
              <a:ext cx="2235835" cy="2602865"/>
            </a:xfrm>
            <a:custGeom>
              <a:avLst/>
              <a:gdLst/>
              <a:ahLst/>
              <a:cxnLst/>
              <a:rect l="l" t="t" r="r" b="b"/>
              <a:pathLst>
                <a:path w="2235834" h="2602865">
                  <a:moveTo>
                    <a:pt x="2235426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0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6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6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35426" y="6595"/>
                  </a:lnTo>
                  <a:lnTo>
                    <a:pt x="2235426" y="364144"/>
                  </a:lnTo>
                  <a:close/>
                </a:path>
                <a:path w="2235834" h="2602865">
                  <a:moveTo>
                    <a:pt x="2235426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6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30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235426" y="364144"/>
                  </a:lnTo>
                  <a:lnTo>
                    <a:pt x="2235426" y="865678"/>
                  </a:lnTo>
                  <a:close/>
                </a:path>
                <a:path w="2235834" h="2602865">
                  <a:moveTo>
                    <a:pt x="2235426" y="2602487"/>
                  </a:moveTo>
                  <a:lnTo>
                    <a:pt x="297543" y="2602487"/>
                  </a:lnTo>
                  <a:lnTo>
                    <a:pt x="272475" y="2568668"/>
                  </a:lnTo>
                  <a:lnTo>
                    <a:pt x="243464" y="2526451"/>
                  </a:lnTo>
                  <a:lnTo>
                    <a:pt x="217129" y="2484904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2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1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8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235426" y="865678"/>
                  </a:lnTo>
                  <a:lnTo>
                    <a:pt x="2235426" y="2602487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678870" y="7770240"/>
              <a:ext cx="609600" cy="261620"/>
            </a:xfrm>
            <a:custGeom>
              <a:avLst/>
              <a:gdLst/>
              <a:ahLst/>
              <a:cxnLst/>
              <a:rect l="l" t="t" r="r" b="b"/>
              <a:pathLst>
                <a:path w="609600" h="261620">
                  <a:moveTo>
                    <a:pt x="609130" y="195402"/>
                  </a:moveTo>
                  <a:lnTo>
                    <a:pt x="554951" y="174993"/>
                  </a:lnTo>
                  <a:lnTo>
                    <a:pt x="507860" y="163601"/>
                  </a:lnTo>
                  <a:lnTo>
                    <a:pt x="459892" y="156565"/>
                  </a:lnTo>
                  <a:lnTo>
                    <a:pt x="411289" y="153263"/>
                  </a:lnTo>
                  <a:lnTo>
                    <a:pt x="362267" y="153123"/>
                  </a:lnTo>
                  <a:lnTo>
                    <a:pt x="313080" y="155498"/>
                  </a:lnTo>
                  <a:lnTo>
                    <a:pt x="263956" y="159804"/>
                  </a:lnTo>
                  <a:lnTo>
                    <a:pt x="215125" y="165430"/>
                  </a:lnTo>
                  <a:lnTo>
                    <a:pt x="166827" y="171754"/>
                  </a:lnTo>
                  <a:lnTo>
                    <a:pt x="145364" y="197040"/>
                  </a:lnTo>
                  <a:lnTo>
                    <a:pt x="146050" y="208521"/>
                  </a:lnTo>
                  <a:lnTo>
                    <a:pt x="150774" y="219049"/>
                  </a:lnTo>
                  <a:lnTo>
                    <a:pt x="159232" y="225704"/>
                  </a:lnTo>
                  <a:lnTo>
                    <a:pt x="170103" y="228739"/>
                  </a:lnTo>
                  <a:lnTo>
                    <a:pt x="182016" y="228498"/>
                  </a:lnTo>
                  <a:lnTo>
                    <a:pt x="230238" y="222224"/>
                  </a:lnTo>
                  <a:lnTo>
                    <a:pt x="279273" y="216738"/>
                  </a:lnTo>
                  <a:lnTo>
                    <a:pt x="328777" y="212775"/>
                  </a:lnTo>
                  <a:lnTo>
                    <a:pt x="378371" y="211124"/>
                  </a:lnTo>
                  <a:lnTo>
                    <a:pt x="427710" y="212559"/>
                  </a:lnTo>
                  <a:lnTo>
                    <a:pt x="476415" y="217843"/>
                  </a:lnTo>
                  <a:lnTo>
                    <a:pt x="524141" y="227736"/>
                  </a:lnTo>
                  <a:lnTo>
                    <a:pt x="570522" y="243014"/>
                  </a:lnTo>
                  <a:lnTo>
                    <a:pt x="609130" y="261556"/>
                  </a:lnTo>
                  <a:lnTo>
                    <a:pt x="609130" y="195402"/>
                  </a:lnTo>
                  <a:close/>
                </a:path>
                <a:path w="609600" h="261620">
                  <a:moveTo>
                    <a:pt x="609130" y="28841"/>
                  </a:moveTo>
                  <a:lnTo>
                    <a:pt x="521957" y="11442"/>
                  </a:lnTo>
                  <a:lnTo>
                    <a:pt x="471233" y="5067"/>
                  </a:lnTo>
                  <a:lnTo>
                    <a:pt x="420293" y="1257"/>
                  </a:lnTo>
                  <a:lnTo>
                    <a:pt x="369277" y="0"/>
                  </a:lnTo>
                  <a:lnTo>
                    <a:pt x="318274" y="1320"/>
                  </a:lnTo>
                  <a:lnTo>
                    <a:pt x="267411" y="5194"/>
                  </a:lnTo>
                  <a:lnTo>
                    <a:pt x="216789" y="11645"/>
                  </a:lnTo>
                  <a:lnTo>
                    <a:pt x="166535" y="20650"/>
                  </a:lnTo>
                  <a:lnTo>
                    <a:pt x="116725" y="32219"/>
                  </a:lnTo>
                  <a:lnTo>
                    <a:pt x="67513" y="46355"/>
                  </a:lnTo>
                  <a:lnTo>
                    <a:pt x="18973" y="63055"/>
                  </a:lnTo>
                  <a:lnTo>
                    <a:pt x="0" y="102019"/>
                  </a:lnTo>
                  <a:lnTo>
                    <a:pt x="12230" y="119253"/>
                  </a:lnTo>
                  <a:lnTo>
                    <a:pt x="34963" y="120599"/>
                  </a:lnTo>
                  <a:lnTo>
                    <a:pt x="81051" y="104800"/>
                  </a:lnTo>
                  <a:lnTo>
                    <a:pt x="127736" y="91376"/>
                  </a:lnTo>
                  <a:lnTo>
                    <a:pt x="174929" y="80327"/>
                  </a:lnTo>
                  <a:lnTo>
                    <a:pt x="222542" y="71666"/>
                  </a:lnTo>
                  <a:lnTo>
                    <a:pt x="270446" y="65417"/>
                  </a:lnTo>
                  <a:lnTo>
                    <a:pt x="318579" y="61556"/>
                  </a:lnTo>
                  <a:lnTo>
                    <a:pt x="366826" y="60121"/>
                  </a:lnTo>
                  <a:lnTo>
                    <a:pt x="415086" y="61099"/>
                  </a:lnTo>
                  <a:lnTo>
                    <a:pt x="463270" y="64516"/>
                  </a:lnTo>
                  <a:lnTo>
                    <a:pt x="511289" y="70370"/>
                  </a:lnTo>
                  <a:lnTo>
                    <a:pt x="559028" y="78676"/>
                  </a:lnTo>
                  <a:lnTo>
                    <a:pt x="606399" y="89433"/>
                  </a:lnTo>
                  <a:lnTo>
                    <a:pt x="609130" y="89014"/>
                  </a:lnTo>
                  <a:lnTo>
                    <a:pt x="609130" y="288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34605" y="8248198"/>
              <a:ext cx="162239" cy="2660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153777" y="8708123"/>
              <a:ext cx="2115820" cy="1579245"/>
            </a:xfrm>
            <a:custGeom>
              <a:avLst/>
              <a:gdLst/>
              <a:ahLst/>
              <a:cxnLst/>
              <a:rect l="l" t="t" r="r" b="b"/>
              <a:pathLst>
                <a:path w="2115819" h="1579245">
                  <a:moveTo>
                    <a:pt x="172821" y="20320"/>
                  </a:moveTo>
                  <a:lnTo>
                    <a:pt x="158242" y="3721"/>
                  </a:lnTo>
                  <a:lnTo>
                    <a:pt x="137655" y="0"/>
                  </a:lnTo>
                  <a:lnTo>
                    <a:pt x="120675" y="14706"/>
                  </a:lnTo>
                  <a:lnTo>
                    <a:pt x="99517" y="63779"/>
                  </a:lnTo>
                  <a:lnTo>
                    <a:pt x="80264" y="113461"/>
                  </a:lnTo>
                  <a:lnTo>
                    <a:pt x="62928" y="163741"/>
                  </a:lnTo>
                  <a:lnTo>
                    <a:pt x="47523" y="214566"/>
                  </a:lnTo>
                  <a:lnTo>
                    <a:pt x="34074" y="265925"/>
                  </a:lnTo>
                  <a:lnTo>
                    <a:pt x="22580" y="317754"/>
                  </a:lnTo>
                  <a:lnTo>
                    <a:pt x="13055" y="370039"/>
                  </a:lnTo>
                  <a:lnTo>
                    <a:pt x="5524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65" y="504329"/>
                  </a:lnTo>
                  <a:lnTo>
                    <a:pt x="48094" y="497090"/>
                  </a:lnTo>
                  <a:lnTo>
                    <a:pt x="59131" y="475856"/>
                  </a:lnTo>
                  <a:lnTo>
                    <a:pt x="64312" y="426377"/>
                  </a:lnTo>
                  <a:lnTo>
                    <a:pt x="71335" y="377088"/>
                  </a:lnTo>
                  <a:lnTo>
                    <a:pt x="80187" y="328091"/>
                  </a:lnTo>
                  <a:lnTo>
                    <a:pt x="90868" y="279438"/>
                  </a:lnTo>
                  <a:lnTo>
                    <a:pt x="103390" y="231216"/>
                  </a:lnTo>
                  <a:lnTo>
                    <a:pt x="117741" y="183515"/>
                  </a:lnTo>
                  <a:lnTo>
                    <a:pt x="133934" y="136410"/>
                  </a:lnTo>
                  <a:lnTo>
                    <a:pt x="151968" y="89966"/>
                  </a:lnTo>
                  <a:lnTo>
                    <a:pt x="171831" y="44272"/>
                  </a:lnTo>
                  <a:lnTo>
                    <a:pt x="172821" y="20320"/>
                  </a:lnTo>
                  <a:close/>
                </a:path>
                <a:path w="2115819" h="1579245">
                  <a:moveTo>
                    <a:pt x="888415" y="1500962"/>
                  </a:moveTo>
                  <a:lnTo>
                    <a:pt x="883920" y="1497253"/>
                  </a:lnTo>
                  <a:lnTo>
                    <a:pt x="879424" y="1502981"/>
                  </a:lnTo>
                  <a:lnTo>
                    <a:pt x="883920" y="1503553"/>
                  </a:lnTo>
                  <a:lnTo>
                    <a:pt x="888415" y="1500962"/>
                  </a:lnTo>
                  <a:close/>
                </a:path>
                <a:path w="2115819" h="1579245">
                  <a:moveTo>
                    <a:pt x="954252" y="1280668"/>
                  </a:moveTo>
                  <a:lnTo>
                    <a:pt x="948651" y="1280668"/>
                  </a:lnTo>
                  <a:lnTo>
                    <a:pt x="950252" y="1285455"/>
                  </a:lnTo>
                  <a:lnTo>
                    <a:pt x="949452" y="1291856"/>
                  </a:lnTo>
                  <a:lnTo>
                    <a:pt x="954252" y="1292656"/>
                  </a:lnTo>
                  <a:lnTo>
                    <a:pt x="953452" y="1287856"/>
                  </a:lnTo>
                  <a:lnTo>
                    <a:pt x="954252" y="1280668"/>
                  </a:lnTo>
                  <a:close/>
                </a:path>
                <a:path w="2115819" h="1579245">
                  <a:moveTo>
                    <a:pt x="989418" y="1433309"/>
                  </a:moveTo>
                  <a:lnTo>
                    <a:pt x="980630" y="1434909"/>
                  </a:lnTo>
                  <a:lnTo>
                    <a:pt x="974229" y="1437309"/>
                  </a:lnTo>
                  <a:lnTo>
                    <a:pt x="972629" y="1442910"/>
                  </a:lnTo>
                  <a:lnTo>
                    <a:pt x="983018" y="1443710"/>
                  </a:lnTo>
                  <a:lnTo>
                    <a:pt x="989418" y="1440510"/>
                  </a:lnTo>
                  <a:lnTo>
                    <a:pt x="989418" y="1433309"/>
                  </a:lnTo>
                  <a:close/>
                </a:path>
                <a:path w="2115819" h="1579245">
                  <a:moveTo>
                    <a:pt x="1054150" y="1467675"/>
                  </a:moveTo>
                  <a:lnTo>
                    <a:pt x="1050950" y="1463687"/>
                  </a:lnTo>
                  <a:lnTo>
                    <a:pt x="1048562" y="1457286"/>
                  </a:lnTo>
                  <a:lnTo>
                    <a:pt x="1043762" y="1458887"/>
                  </a:lnTo>
                  <a:lnTo>
                    <a:pt x="1046162" y="1462887"/>
                  </a:lnTo>
                  <a:lnTo>
                    <a:pt x="1048562" y="1470075"/>
                  </a:lnTo>
                  <a:lnTo>
                    <a:pt x="1054150" y="1467675"/>
                  </a:lnTo>
                  <a:close/>
                </a:path>
                <a:path w="2115819" h="1579245">
                  <a:moveTo>
                    <a:pt x="1078776" y="1249883"/>
                  </a:moveTo>
                  <a:lnTo>
                    <a:pt x="1074737" y="1248791"/>
                  </a:lnTo>
                  <a:lnTo>
                    <a:pt x="1071587" y="1253248"/>
                  </a:lnTo>
                  <a:lnTo>
                    <a:pt x="1076528" y="1259890"/>
                  </a:lnTo>
                  <a:lnTo>
                    <a:pt x="1078776" y="1249883"/>
                  </a:lnTo>
                  <a:close/>
                </a:path>
                <a:path w="2115819" h="1579245">
                  <a:moveTo>
                    <a:pt x="1089317" y="1332611"/>
                  </a:moveTo>
                  <a:lnTo>
                    <a:pt x="1080998" y="1330591"/>
                  </a:lnTo>
                  <a:lnTo>
                    <a:pt x="1079131" y="1335011"/>
                  </a:lnTo>
                  <a:lnTo>
                    <a:pt x="1082344" y="1338237"/>
                  </a:lnTo>
                  <a:lnTo>
                    <a:pt x="1089317" y="1332611"/>
                  </a:lnTo>
                  <a:close/>
                </a:path>
                <a:path w="2115819" h="1579245">
                  <a:moveTo>
                    <a:pt x="1148511" y="1423530"/>
                  </a:moveTo>
                  <a:lnTo>
                    <a:pt x="1144460" y="1418132"/>
                  </a:lnTo>
                  <a:lnTo>
                    <a:pt x="1137716" y="1424419"/>
                  </a:lnTo>
                  <a:lnTo>
                    <a:pt x="1142669" y="1425917"/>
                  </a:lnTo>
                  <a:lnTo>
                    <a:pt x="1148511" y="1423530"/>
                  </a:lnTo>
                  <a:close/>
                </a:path>
                <a:path w="2115819" h="1579245">
                  <a:moveTo>
                    <a:pt x="1154849" y="1398155"/>
                  </a:moveTo>
                  <a:lnTo>
                    <a:pt x="1153058" y="1387919"/>
                  </a:lnTo>
                  <a:lnTo>
                    <a:pt x="1148854" y="1388262"/>
                  </a:lnTo>
                  <a:lnTo>
                    <a:pt x="1147660" y="1393545"/>
                  </a:lnTo>
                  <a:lnTo>
                    <a:pt x="1154849" y="1398155"/>
                  </a:lnTo>
                  <a:close/>
                </a:path>
                <a:path w="2115819" h="1579245">
                  <a:moveTo>
                    <a:pt x="1175080" y="1288249"/>
                  </a:moveTo>
                  <a:lnTo>
                    <a:pt x="1169238" y="1283855"/>
                  </a:lnTo>
                  <a:lnTo>
                    <a:pt x="1166088" y="1288021"/>
                  </a:lnTo>
                  <a:lnTo>
                    <a:pt x="1171041" y="1289558"/>
                  </a:lnTo>
                  <a:lnTo>
                    <a:pt x="1175080" y="1288249"/>
                  </a:lnTo>
                  <a:close/>
                </a:path>
                <a:path w="2115819" h="1579245">
                  <a:moveTo>
                    <a:pt x="1190015" y="1306245"/>
                  </a:moveTo>
                  <a:lnTo>
                    <a:pt x="1182027" y="1307033"/>
                  </a:lnTo>
                  <a:lnTo>
                    <a:pt x="1178826" y="1311033"/>
                  </a:lnTo>
                  <a:lnTo>
                    <a:pt x="1178026" y="1315834"/>
                  </a:lnTo>
                  <a:lnTo>
                    <a:pt x="1185227" y="1315034"/>
                  </a:lnTo>
                  <a:lnTo>
                    <a:pt x="1188415" y="1311833"/>
                  </a:lnTo>
                  <a:lnTo>
                    <a:pt x="1190015" y="1306245"/>
                  </a:lnTo>
                  <a:close/>
                </a:path>
                <a:path w="2115819" h="1579245">
                  <a:moveTo>
                    <a:pt x="1190891" y="1360601"/>
                  </a:moveTo>
                  <a:lnTo>
                    <a:pt x="1186027" y="1358684"/>
                  </a:lnTo>
                  <a:lnTo>
                    <a:pt x="1182344" y="1361719"/>
                  </a:lnTo>
                  <a:lnTo>
                    <a:pt x="1188415" y="1368577"/>
                  </a:lnTo>
                  <a:lnTo>
                    <a:pt x="1190891" y="1360601"/>
                  </a:lnTo>
                  <a:close/>
                </a:path>
                <a:path w="2115819" h="1579245">
                  <a:moveTo>
                    <a:pt x="1195616" y="1462087"/>
                  </a:moveTo>
                  <a:lnTo>
                    <a:pt x="1186510" y="1462760"/>
                  </a:lnTo>
                  <a:lnTo>
                    <a:pt x="1186319" y="1467485"/>
                  </a:lnTo>
                  <a:lnTo>
                    <a:pt x="1190777" y="1469504"/>
                  </a:lnTo>
                  <a:lnTo>
                    <a:pt x="1195616" y="1462087"/>
                  </a:lnTo>
                  <a:close/>
                </a:path>
                <a:path w="2115819" h="1579245">
                  <a:moveTo>
                    <a:pt x="1206804" y="1483664"/>
                  </a:moveTo>
                  <a:lnTo>
                    <a:pt x="1201204" y="1482864"/>
                  </a:lnTo>
                  <a:lnTo>
                    <a:pt x="1202804" y="1487665"/>
                  </a:lnTo>
                  <a:lnTo>
                    <a:pt x="1195616" y="1490065"/>
                  </a:lnTo>
                  <a:lnTo>
                    <a:pt x="1202004" y="1490853"/>
                  </a:lnTo>
                  <a:lnTo>
                    <a:pt x="1206804" y="1490853"/>
                  </a:lnTo>
                  <a:lnTo>
                    <a:pt x="1206804" y="1483664"/>
                  </a:lnTo>
                  <a:close/>
                </a:path>
                <a:path w="2115819" h="1579245">
                  <a:moveTo>
                    <a:pt x="1258062" y="1392745"/>
                  </a:moveTo>
                  <a:lnTo>
                    <a:pt x="1250759" y="1390154"/>
                  </a:lnTo>
                  <a:lnTo>
                    <a:pt x="1249299" y="1395209"/>
                  </a:lnTo>
                  <a:lnTo>
                    <a:pt x="1254658" y="1395247"/>
                  </a:lnTo>
                  <a:lnTo>
                    <a:pt x="1258062" y="1392745"/>
                  </a:lnTo>
                  <a:close/>
                </a:path>
                <a:path w="2115819" h="1579245">
                  <a:moveTo>
                    <a:pt x="1279525" y="1410144"/>
                  </a:moveTo>
                  <a:lnTo>
                    <a:pt x="1278724" y="1404543"/>
                  </a:lnTo>
                  <a:lnTo>
                    <a:pt x="1271536" y="1407744"/>
                  </a:lnTo>
                  <a:lnTo>
                    <a:pt x="1269936" y="1412532"/>
                  </a:lnTo>
                  <a:lnTo>
                    <a:pt x="1270736" y="1417332"/>
                  </a:lnTo>
                  <a:lnTo>
                    <a:pt x="1277924" y="1414132"/>
                  </a:lnTo>
                  <a:lnTo>
                    <a:pt x="1279525" y="1410144"/>
                  </a:lnTo>
                  <a:close/>
                </a:path>
                <a:path w="2115819" h="1579245">
                  <a:moveTo>
                    <a:pt x="1285367" y="1528025"/>
                  </a:moveTo>
                  <a:lnTo>
                    <a:pt x="1279525" y="1524431"/>
                  </a:lnTo>
                  <a:lnTo>
                    <a:pt x="1275486" y="1532521"/>
                  </a:lnTo>
                  <a:lnTo>
                    <a:pt x="1280731" y="1532216"/>
                  </a:lnTo>
                  <a:lnTo>
                    <a:pt x="1285367" y="1528025"/>
                  </a:lnTo>
                  <a:close/>
                </a:path>
                <a:path w="2115819" h="1579245">
                  <a:moveTo>
                    <a:pt x="1301102" y="1463687"/>
                  </a:moveTo>
                  <a:lnTo>
                    <a:pt x="1300543" y="1455254"/>
                  </a:lnTo>
                  <a:lnTo>
                    <a:pt x="1295412" y="1454988"/>
                  </a:lnTo>
                  <a:lnTo>
                    <a:pt x="1293126" y="1459077"/>
                  </a:lnTo>
                  <a:lnTo>
                    <a:pt x="1301102" y="1463687"/>
                  </a:lnTo>
                  <a:close/>
                </a:path>
                <a:path w="2115819" h="1579245">
                  <a:moveTo>
                    <a:pt x="1302842" y="1573098"/>
                  </a:moveTo>
                  <a:lnTo>
                    <a:pt x="1297114" y="1568386"/>
                  </a:lnTo>
                  <a:lnTo>
                    <a:pt x="1293622" y="1572653"/>
                  </a:lnTo>
                  <a:lnTo>
                    <a:pt x="1298613" y="1574380"/>
                  </a:lnTo>
                  <a:lnTo>
                    <a:pt x="1302842" y="1573098"/>
                  </a:lnTo>
                  <a:close/>
                </a:path>
                <a:path w="2115819" h="1579245">
                  <a:moveTo>
                    <a:pt x="1350657" y="1325422"/>
                  </a:moveTo>
                  <a:lnTo>
                    <a:pt x="1345069" y="1324622"/>
                  </a:lnTo>
                  <a:lnTo>
                    <a:pt x="1345857" y="1328623"/>
                  </a:lnTo>
                  <a:lnTo>
                    <a:pt x="1338668" y="1331010"/>
                  </a:lnTo>
                  <a:lnTo>
                    <a:pt x="1345857" y="1332611"/>
                  </a:lnTo>
                  <a:lnTo>
                    <a:pt x="1350657" y="1332611"/>
                  </a:lnTo>
                  <a:lnTo>
                    <a:pt x="1350657" y="1325422"/>
                  </a:lnTo>
                  <a:close/>
                </a:path>
                <a:path w="2115819" h="1579245">
                  <a:moveTo>
                    <a:pt x="1365846" y="1571574"/>
                  </a:moveTo>
                  <a:lnTo>
                    <a:pt x="1363446" y="1564386"/>
                  </a:lnTo>
                  <a:lnTo>
                    <a:pt x="1357845" y="1565986"/>
                  </a:lnTo>
                  <a:lnTo>
                    <a:pt x="1360246" y="1569986"/>
                  </a:lnTo>
                  <a:lnTo>
                    <a:pt x="1354658" y="1574774"/>
                  </a:lnTo>
                  <a:lnTo>
                    <a:pt x="1361846" y="1573174"/>
                  </a:lnTo>
                  <a:lnTo>
                    <a:pt x="1365846" y="1571574"/>
                  </a:lnTo>
                  <a:close/>
                </a:path>
                <a:path w="2115819" h="1579245">
                  <a:moveTo>
                    <a:pt x="1368247" y="1308633"/>
                  </a:moveTo>
                  <a:lnTo>
                    <a:pt x="1360246" y="1306245"/>
                  </a:lnTo>
                  <a:lnTo>
                    <a:pt x="1360246" y="1311033"/>
                  </a:lnTo>
                  <a:lnTo>
                    <a:pt x="1353858" y="1315834"/>
                  </a:lnTo>
                  <a:lnTo>
                    <a:pt x="1361846" y="1318234"/>
                  </a:lnTo>
                  <a:lnTo>
                    <a:pt x="1361846" y="1313434"/>
                  </a:lnTo>
                  <a:lnTo>
                    <a:pt x="1368247" y="1308633"/>
                  </a:lnTo>
                  <a:close/>
                </a:path>
                <a:path w="2115819" h="1579245">
                  <a:moveTo>
                    <a:pt x="1388224" y="1267879"/>
                  </a:moveTo>
                  <a:lnTo>
                    <a:pt x="1382623" y="1267079"/>
                  </a:lnTo>
                  <a:lnTo>
                    <a:pt x="1384223" y="1271079"/>
                  </a:lnTo>
                  <a:lnTo>
                    <a:pt x="1377035" y="1273467"/>
                  </a:lnTo>
                  <a:lnTo>
                    <a:pt x="1383423" y="1275067"/>
                  </a:lnTo>
                  <a:lnTo>
                    <a:pt x="1388224" y="1275067"/>
                  </a:lnTo>
                  <a:lnTo>
                    <a:pt x="1388224" y="1267879"/>
                  </a:lnTo>
                  <a:close/>
                </a:path>
                <a:path w="2115819" h="1579245">
                  <a:moveTo>
                    <a:pt x="1438567" y="1376565"/>
                  </a:moveTo>
                  <a:lnTo>
                    <a:pt x="1436179" y="1369377"/>
                  </a:lnTo>
                  <a:lnTo>
                    <a:pt x="1430578" y="1370977"/>
                  </a:lnTo>
                  <a:lnTo>
                    <a:pt x="1432979" y="1374978"/>
                  </a:lnTo>
                  <a:lnTo>
                    <a:pt x="1428178" y="1379766"/>
                  </a:lnTo>
                  <a:lnTo>
                    <a:pt x="1434579" y="1378165"/>
                  </a:lnTo>
                  <a:lnTo>
                    <a:pt x="1438567" y="1376565"/>
                  </a:lnTo>
                  <a:close/>
                </a:path>
                <a:path w="2115819" h="1579245">
                  <a:moveTo>
                    <a:pt x="1447368" y="1348600"/>
                  </a:moveTo>
                  <a:lnTo>
                    <a:pt x="1438567" y="1349400"/>
                  </a:lnTo>
                  <a:lnTo>
                    <a:pt x="1440167" y="1353388"/>
                  </a:lnTo>
                  <a:lnTo>
                    <a:pt x="1436179" y="1360589"/>
                  </a:lnTo>
                  <a:lnTo>
                    <a:pt x="1444967" y="1360589"/>
                  </a:lnTo>
                  <a:lnTo>
                    <a:pt x="1442567" y="1355788"/>
                  </a:lnTo>
                  <a:lnTo>
                    <a:pt x="1447368" y="1348600"/>
                  </a:lnTo>
                  <a:close/>
                </a:path>
                <a:path w="2115819" h="1579245">
                  <a:moveTo>
                    <a:pt x="1452156" y="1310233"/>
                  </a:moveTo>
                  <a:lnTo>
                    <a:pt x="1449755" y="1303045"/>
                  </a:lnTo>
                  <a:lnTo>
                    <a:pt x="1444167" y="1304645"/>
                  </a:lnTo>
                  <a:lnTo>
                    <a:pt x="1446568" y="1308633"/>
                  </a:lnTo>
                  <a:lnTo>
                    <a:pt x="1441767" y="1313434"/>
                  </a:lnTo>
                  <a:lnTo>
                    <a:pt x="1448155" y="1311833"/>
                  </a:lnTo>
                  <a:lnTo>
                    <a:pt x="1452156" y="1310233"/>
                  </a:lnTo>
                  <a:close/>
                </a:path>
                <a:path w="2115819" h="1579245">
                  <a:moveTo>
                    <a:pt x="1474508" y="1361033"/>
                  </a:moveTo>
                  <a:lnTo>
                    <a:pt x="1468145" y="1358188"/>
                  </a:lnTo>
                  <a:lnTo>
                    <a:pt x="1469745" y="1360589"/>
                  </a:lnTo>
                  <a:lnTo>
                    <a:pt x="1470545" y="1362989"/>
                  </a:lnTo>
                  <a:lnTo>
                    <a:pt x="1466545" y="1363789"/>
                  </a:lnTo>
                  <a:lnTo>
                    <a:pt x="1463344" y="1359789"/>
                  </a:lnTo>
                  <a:lnTo>
                    <a:pt x="1460944" y="1352600"/>
                  </a:lnTo>
                  <a:lnTo>
                    <a:pt x="1456156" y="1354988"/>
                  </a:lnTo>
                  <a:lnTo>
                    <a:pt x="1457756" y="1357388"/>
                  </a:lnTo>
                  <a:lnTo>
                    <a:pt x="1458556" y="1359789"/>
                  </a:lnTo>
                  <a:lnTo>
                    <a:pt x="1454556" y="1360589"/>
                  </a:lnTo>
                  <a:lnTo>
                    <a:pt x="1456156" y="1362989"/>
                  </a:lnTo>
                  <a:lnTo>
                    <a:pt x="1456956" y="1365377"/>
                  </a:lnTo>
                  <a:lnTo>
                    <a:pt x="1457833" y="1366710"/>
                  </a:lnTo>
                  <a:lnTo>
                    <a:pt x="1456804" y="1367917"/>
                  </a:lnTo>
                  <a:lnTo>
                    <a:pt x="1461147" y="1368475"/>
                  </a:lnTo>
                  <a:lnTo>
                    <a:pt x="1463776" y="1367015"/>
                  </a:lnTo>
                  <a:lnTo>
                    <a:pt x="1465668" y="1366735"/>
                  </a:lnTo>
                  <a:lnTo>
                    <a:pt x="1472336" y="1364183"/>
                  </a:lnTo>
                  <a:lnTo>
                    <a:pt x="1474508" y="1361033"/>
                  </a:lnTo>
                  <a:close/>
                </a:path>
                <a:path w="2115819" h="1579245">
                  <a:moveTo>
                    <a:pt x="1516100" y="1407744"/>
                  </a:moveTo>
                  <a:lnTo>
                    <a:pt x="1515300" y="1404543"/>
                  </a:lnTo>
                  <a:lnTo>
                    <a:pt x="1515300" y="1402143"/>
                  </a:lnTo>
                  <a:lnTo>
                    <a:pt x="1512100" y="1402943"/>
                  </a:lnTo>
                  <a:lnTo>
                    <a:pt x="1506499" y="1402943"/>
                  </a:lnTo>
                  <a:lnTo>
                    <a:pt x="1506499" y="1405343"/>
                  </a:lnTo>
                  <a:lnTo>
                    <a:pt x="1507299" y="1408544"/>
                  </a:lnTo>
                  <a:lnTo>
                    <a:pt x="1507299" y="1410931"/>
                  </a:lnTo>
                  <a:lnTo>
                    <a:pt x="1510499" y="1410931"/>
                  </a:lnTo>
                  <a:lnTo>
                    <a:pt x="1512900" y="1410144"/>
                  </a:lnTo>
                  <a:lnTo>
                    <a:pt x="1516100" y="1410144"/>
                  </a:lnTo>
                  <a:lnTo>
                    <a:pt x="1516100" y="1407744"/>
                  </a:lnTo>
                  <a:close/>
                </a:path>
                <a:path w="2115819" h="1579245">
                  <a:moveTo>
                    <a:pt x="1549666" y="1532420"/>
                  </a:moveTo>
                  <a:lnTo>
                    <a:pt x="1544066" y="1531620"/>
                  </a:lnTo>
                  <a:lnTo>
                    <a:pt x="1544866" y="1536420"/>
                  </a:lnTo>
                  <a:lnTo>
                    <a:pt x="1538478" y="1538808"/>
                  </a:lnTo>
                  <a:lnTo>
                    <a:pt x="1544866" y="1539608"/>
                  </a:lnTo>
                  <a:lnTo>
                    <a:pt x="1549666" y="1539608"/>
                  </a:lnTo>
                  <a:lnTo>
                    <a:pt x="1549666" y="1532420"/>
                  </a:lnTo>
                  <a:close/>
                </a:path>
                <a:path w="2115819" h="1579245">
                  <a:moveTo>
                    <a:pt x="1559737" y="1370596"/>
                  </a:moveTo>
                  <a:lnTo>
                    <a:pt x="1554454" y="1368577"/>
                  </a:lnTo>
                  <a:lnTo>
                    <a:pt x="1552321" y="1375549"/>
                  </a:lnTo>
                  <a:lnTo>
                    <a:pt x="1556550" y="1374571"/>
                  </a:lnTo>
                  <a:lnTo>
                    <a:pt x="1559737" y="1370596"/>
                  </a:lnTo>
                  <a:close/>
                </a:path>
                <a:path w="2115819" h="1579245">
                  <a:moveTo>
                    <a:pt x="1560055" y="1398155"/>
                  </a:moveTo>
                  <a:lnTo>
                    <a:pt x="1548866" y="1394155"/>
                  </a:lnTo>
                  <a:lnTo>
                    <a:pt x="1548066" y="1394155"/>
                  </a:lnTo>
                  <a:lnTo>
                    <a:pt x="1541145" y="1393621"/>
                  </a:lnTo>
                  <a:lnTo>
                    <a:pt x="1545463" y="1397647"/>
                  </a:lnTo>
                  <a:lnTo>
                    <a:pt x="1553679" y="1402130"/>
                  </a:lnTo>
                  <a:lnTo>
                    <a:pt x="1558455" y="1402943"/>
                  </a:lnTo>
                  <a:lnTo>
                    <a:pt x="1560055" y="1398155"/>
                  </a:lnTo>
                  <a:close/>
                </a:path>
                <a:path w="2115819" h="1579245">
                  <a:moveTo>
                    <a:pt x="1577352" y="1410893"/>
                  </a:moveTo>
                  <a:lnTo>
                    <a:pt x="1575041" y="1406042"/>
                  </a:lnTo>
                  <a:lnTo>
                    <a:pt x="1570621" y="1401635"/>
                  </a:lnTo>
                  <a:lnTo>
                    <a:pt x="1567243" y="1401343"/>
                  </a:lnTo>
                  <a:lnTo>
                    <a:pt x="1564043" y="1405343"/>
                  </a:lnTo>
                  <a:lnTo>
                    <a:pt x="1572844" y="1412532"/>
                  </a:lnTo>
                  <a:lnTo>
                    <a:pt x="1574431" y="1412532"/>
                  </a:lnTo>
                  <a:lnTo>
                    <a:pt x="1577352" y="1410893"/>
                  </a:lnTo>
                  <a:close/>
                </a:path>
                <a:path w="2115819" h="1579245">
                  <a:moveTo>
                    <a:pt x="1585125" y="1481455"/>
                  </a:moveTo>
                  <a:lnTo>
                    <a:pt x="1580032" y="1480375"/>
                  </a:lnTo>
                  <a:lnTo>
                    <a:pt x="1576133" y="1482128"/>
                  </a:lnTo>
                  <a:lnTo>
                    <a:pt x="1582432" y="1486065"/>
                  </a:lnTo>
                  <a:lnTo>
                    <a:pt x="1585125" y="1481455"/>
                  </a:lnTo>
                  <a:close/>
                </a:path>
                <a:path w="2115819" h="1579245">
                  <a:moveTo>
                    <a:pt x="1623987" y="1395755"/>
                  </a:moveTo>
                  <a:lnTo>
                    <a:pt x="1622386" y="1393355"/>
                  </a:lnTo>
                  <a:lnTo>
                    <a:pt x="1621586" y="1390954"/>
                  </a:lnTo>
                  <a:lnTo>
                    <a:pt x="1619986" y="1388554"/>
                  </a:lnTo>
                  <a:lnTo>
                    <a:pt x="1617599" y="1390154"/>
                  </a:lnTo>
                  <a:lnTo>
                    <a:pt x="1615198" y="1390954"/>
                  </a:lnTo>
                  <a:lnTo>
                    <a:pt x="1611998" y="1392555"/>
                  </a:lnTo>
                  <a:lnTo>
                    <a:pt x="1613598" y="1394955"/>
                  </a:lnTo>
                  <a:lnTo>
                    <a:pt x="1614398" y="1397355"/>
                  </a:lnTo>
                  <a:lnTo>
                    <a:pt x="1615998" y="1399743"/>
                  </a:lnTo>
                  <a:lnTo>
                    <a:pt x="1618399" y="1398155"/>
                  </a:lnTo>
                  <a:lnTo>
                    <a:pt x="1621586" y="1397355"/>
                  </a:lnTo>
                  <a:lnTo>
                    <a:pt x="1623987" y="1395755"/>
                  </a:lnTo>
                  <a:close/>
                </a:path>
                <a:path w="2115819" h="1579245">
                  <a:moveTo>
                    <a:pt x="1653997" y="1427822"/>
                  </a:moveTo>
                  <a:lnTo>
                    <a:pt x="1652765" y="1419733"/>
                  </a:lnTo>
                  <a:lnTo>
                    <a:pt x="1646580" y="1432318"/>
                  </a:lnTo>
                  <a:lnTo>
                    <a:pt x="1649463" y="1433512"/>
                  </a:lnTo>
                  <a:lnTo>
                    <a:pt x="1653997" y="1427822"/>
                  </a:lnTo>
                  <a:close/>
                </a:path>
                <a:path w="2115819" h="1579245">
                  <a:moveTo>
                    <a:pt x="1656753" y="1517230"/>
                  </a:moveTo>
                  <a:lnTo>
                    <a:pt x="1648764" y="1515630"/>
                  </a:lnTo>
                  <a:lnTo>
                    <a:pt x="1641335" y="1516964"/>
                  </a:lnTo>
                  <a:lnTo>
                    <a:pt x="1638477" y="1522031"/>
                  </a:lnTo>
                  <a:lnTo>
                    <a:pt x="1638757" y="1525295"/>
                  </a:lnTo>
                  <a:lnTo>
                    <a:pt x="1640776" y="1521231"/>
                  </a:lnTo>
                  <a:lnTo>
                    <a:pt x="1646364" y="1520431"/>
                  </a:lnTo>
                  <a:lnTo>
                    <a:pt x="1656753" y="1517230"/>
                  </a:lnTo>
                  <a:close/>
                </a:path>
                <a:path w="2115819" h="1579245">
                  <a:moveTo>
                    <a:pt x="1704708" y="1506042"/>
                  </a:moveTo>
                  <a:lnTo>
                    <a:pt x="1702308" y="1498854"/>
                  </a:lnTo>
                  <a:lnTo>
                    <a:pt x="1696720" y="1500454"/>
                  </a:lnTo>
                  <a:lnTo>
                    <a:pt x="1699107" y="1504442"/>
                  </a:lnTo>
                  <a:lnTo>
                    <a:pt x="1694319" y="1508442"/>
                  </a:lnTo>
                  <a:lnTo>
                    <a:pt x="1700707" y="1507642"/>
                  </a:lnTo>
                  <a:lnTo>
                    <a:pt x="1704708" y="1506042"/>
                  </a:lnTo>
                  <a:close/>
                </a:path>
                <a:path w="2115819" h="1579245">
                  <a:moveTo>
                    <a:pt x="1727454" y="1444155"/>
                  </a:moveTo>
                  <a:lnTo>
                    <a:pt x="1723085" y="1442110"/>
                  </a:lnTo>
                  <a:lnTo>
                    <a:pt x="1720024" y="1437855"/>
                  </a:lnTo>
                  <a:lnTo>
                    <a:pt x="1713001" y="1439303"/>
                  </a:lnTo>
                  <a:lnTo>
                    <a:pt x="1708810" y="1442554"/>
                  </a:lnTo>
                  <a:lnTo>
                    <a:pt x="1714296" y="1443710"/>
                  </a:lnTo>
                  <a:lnTo>
                    <a:pt x="1720278" y="1443456"/>
                  </a:lnTo>
                  <a:lnTo>
                    <a:pt x="1725587" y="1444104"/>
                  </a:lnTo>
                  <a:lnTo>
                    <a:pt x="1727454" y="1444155"/>
                  </a:lnTo>
                  <a:close/>
                </a:path>
                <a:path w="2115819" h="1579245">
                  <a:moveTo>
                    <a:pt x="1729486" y="1570786"/>
                  </a:moveTo>
                  <a:lnTo>
                    <a:pt x="1727885" y="1565986"/>
                  </a:lnTo>
                  <a:lnTo>
                    <a:pt x="1727885" y="1559598"/>
                  </a:lnTo>
                  <a:lnTo>
                    <a:pt x="1722285" y="1559598"/>
                  </a:lnTo>
                  <a:lnTo>
                    <a:pt x="1723885" y="1564386"/>
                  </a:lnTo>
                  <a:lnTo>
                    <a:pt x="1723885" y="1570786"/>
                  </a:lnTo>
                  <a:lnTo>
                    <a:pt x="1729486" y="1570786"/>
                  </a:lnTo>
                  <a:close/>
                </a:path>
                <a:path w="2115819" h="1579245">
                  <a:moveTo>
                    <a:pt x="1736801" y="1422234"/>
                  </a:moveTo>
                  <a:lnTo>
                    <a:pt x="1731086" y="1419733"/>
                  </a:lnTo>
                  <a:lnTo>
                    <a:pt x="1730171" y="1424482"/>
                  </a:lnTo>
                  <a:lnTo>
                    <a:pt x="1727390" y="1430223"/>
                  </a:lnTo>
                  <a:lnTo>
                    <a:pt x="1726247" y="1434896"/>
                  </a:lnTo>
                  <a:lnTo>
                    <a:pt x="1730286" y="1436509"/>
                  </a:lnTo>
                  <a:lnTo>
                    <a:pt x="1731759" y="1431759"/>
                  </a:lnTo>
                  <a:lnTo>
                    <a:pt x="1735480" y="1426616"/>
                  </a:lnTo>
                  <a:lnTo>
                    <a:pt x="1736801" y="1422234"/>
                  </a:lnTo>
                  <a:close/>
                </a:path>
                <a:path w="2115819" h="1579245">
                  <a:moveTo>
                    <a:pt x="1752155" y="1474266"/>
                  </a:moveTo>
                  <a:lnTo>
                    <a:pt x="1747062" y="1473174"/>
                  </a:lnTo>
                  <a:lnTo>
                    <a:pt x="1743163" y="1474939"/>
                  </a:lnTo>
                  <a:lnTo>
                    <a:pt x="1749463" y="1478876"/>
                  </a:lnTo>
                  <a:lnTo>
                    <a:pt x="1752155" y="1474266"/>
                  </a:lnTo>
                  <a:close/>
                </a:path>
                <a:path w="2115819" h="1579245">
                  <a:moveTo>
                    <a:pt x="1755851" y="1378966"/>
                  </a:moveTo>
                  <a:lnTo>
                    <a:pt x="1749463" y="1378165"/>
                  </a:lnTo>
                  <a:lnTo>
                    <a:pt x="1744662" y="1378966"/>
                  </a:lnTo>
                  <a:lnTo>
                    <a:pt x="1745462" y="1386166"/>
                  </a:lnTo>
                  <a:lnTo>
                    <a:pt x="1751063" y="1386166"/>
                  </a:lnTo>
                  <a:lnTo>
                    <a:pt x="1749463" y="1382166"/>
                  </a:lnTo>
                  <a:lnTo>
                    <a:pt x="1755851" y="1378966"/>
                  </a:lnTo>
                  <a:close/>
                </a:path>
                <a:path w="2115819" h="1579245">
                  <a:moveTo>
                    <a:pt x="1760156" y="1548472"/>
                  </a:moveTo>
                  <a:lnTo>
                    <a:pt x="1755063" y="1547202"/>
                  </a:lnTo>
                  <a:lnTo>
                    <a:pt x="1751164" y="1548930"/>
                  </a:lnTo>
                  <a:lnTo>
                    <a:pt x="1757451" y="1553197"/>
                  </a:lnTo>
                  <a:lnTo>
                    <a:pt x="1760156" y="1548472"/>
                  </a:lnTo>
                  <a:close/>
                </a:path>
                <a:path w="2115819" h="1579245">
                  <a:moveTo>
                    <a:pt x="1762252" y="1577174"/>
                  </a:moveTo>
                  <a:lnTo>
                    <a:pt x="1757451" y="1577174"/>
                  </a:lnTo>
                  <a:lnTo>
                    <a:pt x="1751063" y="1571574"/>
                  </a:lnTo>
                  <a:lnTo>
                    <a:pt x="1749602" y="1578876"/>
                  </a:lnTo>
                  <a:lnTo>
                    <a:pt x="1762086" y="1578876"/>
                  </a:lnTo>
                  <a:lnTo>
                    <a:pt x="1762252" y="1577174"/>
                  </a:lnTo>
                  <a:close/>
                </a:path>
                <a:path w="2115819" h="1579245">
                  <a:moveTo>
                    <a:pt x="1764334" y="1569605"/>
                  </a:moveTo>
                  <a:lnTo>
                    <a:pt x="1759051" y="1567586"/>
                  </a:lnTo>
                  <a:lnTo>
                    <a:pt x="1756918" y="1574546"/>
                  </a:lnTo>
                  <a:lnTo>
                    <a:pt x="1761147" y="1573580"/>
                  </a:lnTo>
                  <a:lnTo>
                    <a:pt x="1764334" y="1569605"/>
                  </a:lnTo>
                  <a:close/>
                </a:path>
                <a:path w="2115819" h="1579245">
                  <a:moveTo>
                    <a:pt x="1815185" y="1529410"/>
                  </a:moveTo>
                  <a:lnTo>
                    <a:pt x="1809902" y="1528318"/>
                  </a:lnTo>
                  <a:lnTo>
                    <a:pt x="1805965" y="1530083"/>
                  </a:lnTo>
                  <a:lnTo>
                    <a:pt x="1812594" y="1534020"/>
                  </a:lnTo>
                  <a:lnTo>
                    <a:pt x="1815185" y="1529410"/>
                  </a:lnTo>
                  <a:close/>
                </a:path>
                <a:path w="2115819" h="1579245">
                  <a:moveTo>
                    <a:pt x="1817382" y="1335722"/>
                  </a:moveTo>
                  <a:lnTo>
                    <a:pt x="1816595" y="1330210"/>
                  </a:lnTo>
                  <a:lnTo>
                    <a:pt x="1809064" y="1332357"/>
                  </a:lnTo>
                  <a:lnTo>
                    <a:pt x="1812099" y="1335316"/>
                  </a:lnTo>
                  <a:lnTo>
                    <a:pt x="1817382" y="1335722"/>
                  </a:lnTo>
                  <a:close/>
                </a:path>
                <a:path w="2115819" h="1579245">
                  <a:moveTo>
                    <a:pt x="1833753" y="1565846"/>
                  </a:moveTo>
                  <a:lnTo>
                    <a:pt x="1829777" y="1562887"/>
                  </a:lnTo>
                  <a:lnTo>
                    <a:pt x="1826475" y="1561299"/>
                  </a:lnTo>
                  <a:lnTo>
                    <a:pt x="1828584" y="1558798"/>
                  </a:lnTo>
                  <a:lnTo>
                    <a:pt x="1821878" y="1559102"/>
                  </a:lnTo>
                  <a:lnTo>
                    <a:pt x="1815096" y="1559496"/>
                  </a:lnTo>
                  <a:lnTo>
                    <a:pt x="1808467" y="1559128"/>
                  </a:lnTo>
                  <a:lnTo>
                    <a:pt x="1802206" y="1557197"/>
                  </a:lnTo>
                  <a:lnTo>
                    <a:pt x="1804606" y="1562785"/>
                  </a:lnTo>
                  <a:lnTo>
                    <a:pt x="1799018" y="1565986"/>
                  </a:lnTo>
                  <a:lnTo>
                    <a:pt x="1800618" y="1571574"/>
                  </a:lnTo>
                  <a:lnTo>
                    <a:pt x="1807235" y="1565427"/>
                  </a:lnTo>
                  <a:lnTo>
                    <a:pt x="1815795" y="1564881"/>
                  </a:lnTo>
                  <a:lnTo>
                    <a:pt x="1823770" y="1564500"/>
                  </a:lnTo>
                  <a:lnTo>
                    <a:pt x="1826133" y="1561693"/>
                  </a:lnTo>
                  <a:lnTo>
                    <a:pt x="1828584" y="1564386"/>
                  </a:lnTo>
                  <a:lnTo>
                    <a:pt x="1833753" y="1565846"/>
                  </a:lnTo>
                  <a:close/>
                </a:path>
                <a:path w="2115819" h="1579245">
                  <a:moveTo>
                    <a:pt x="1866950" y="1573974"/>
                  </a:moveTo>
                  <a:lnTo>
                    <a:pt x="1859749" y="1577174"/>
                  </a:lnTo>
                  <a:lnTo>
                    <a:pt x="1854962" y="1569986"/>
                  </a:lnTo>
                  <a:lnTo>
                    <a:pt x="1854161" y="1576374"/>
                  </a:lnTo>
                  <a:lnTo>
                    <a:pt x="1858213" y="1578876"/>
                  </a:lnTo>
                  <a:lnTo>
                    <a:pt x="1864804" y="1578876"/>
                  </a:lnTo>
                  <a:lnTo>
                    <a:pt x="1865350" y="1577975"/>
                  </a:lnTo>
                  <a:lnTo>
                    <a:pt x="1866950" y="1573974"/>
                  </a:lnTo>
                  <a:close/>
                </a:path>
                <a:path w="2115819" h="1579245">
                  <a:moveTo>
                    <a:pt x="1869351" y="1424520"/>
                  </a:moveTo>
                  <a:lnTo>
                    <a:pt x="1865350" y="1421333"/>
                  </a:lnTo>
                  <a:lnTo>
                    <a:pt x="1862950" y="1426121"/>
                  </a:lnTo>
                  <a:lnTo>
                    <a:pt x="1858162" y="1430921"/>
                  </a:lnTo>
                  <a:lnTo>
                    <a:pt x="1862150" y="1434109"/>
                  </a:lnTo>
                  <a:lnTo>
                    <a:pt x="1864550" y="1429321"/>
                  </a:lnTo>
                  <a:lnTo>
                    <a:pt x="1869351" y="1424520"/>
                  </a:lnTo>
                  <a:close/>
                </a:path>
                <a:path w="2115819" h="1579245">
                  <a:moveTo>
                    <a:pt x="1873999" y="1417675"/>
                  </a:moveTo>
                  <a:lnTo>
                    <a:pt x="1872538" y="1410931"/>
                  </a:lnTo>
                  <a:lnTo>
                    <a:pt x="1867039" y="1412290"/>
                  </a:lnTo>
                  <a:lnTo>
                    <a:pt x="1869846" y="1416329"/>
                  </a:lnTo>
                  <a:lnTo>
                    <a:pt x="1873999" y="1417675"/>
                  </a:lnTo>
                  <a:close/>
                </a:path>
                <a:path w="2115819" h="1579245">
                  <a:moveTo>
                    <a:pt x="1880539" y="1468475"/>
                  </a:moveTo>
                  <a:lnTo>
                    <a:pt x="1874139" y="1466088"/>
                  </a:lnTo>
                  <a:lnTo>
                    <a:pt x="1866950" y="1459687"/>
                  </a:lnTo>
                  <a:lnTo>
                    <a:pt x="1862950" y="1463687"/>
                  </a:lnTo>
                  <a:lnTo>
                    <a:pt x="1868284" y="1467916"/>
                  </a:lnTo>
                  <a:lnTo>
                    <a:pt x="1871446" y="1471180"/>
                  </a:lnTo>
                  <a:lnTo>
                    <a:pt x="1874748" y="1471891"/>
                  </a:lnTo>
                  <a:lnTo>
                    <a:pt x="1880539" y="1468475"/>
                  </a:lnTo>
                  <a:close/>
                </a:path>
                <a:path w="2115819" h="1579245">
                  <a:moveTo>
                    <a:pt x="1883943" y="1546567"/>
                  </a:moveTo>
                  <a:lnTo>
                    <a:pt x="1881428" y="1543304"/>
                  </a:lnTo>
                  <a:lnTo>
                    <a:pt x="1876082" y="1544993"/>
                  </a:lnTo>
                  <a:lnTo>
                    <a:pt x="1875739" y="1553197"/>
                  </a:lnTo>
                  <a:lnTo>
                    <a:pt x="1883943" y="1546567"/>
                  </a:lnTo>
                  <a:close/>
                </a:path>
                <a:path w="2115819" h="1579245">
                  <a:moveTo>
                    <a:pt x="1901317" y="1555597"/>
                  </a:moveTo>
                  <a:lnTo>
                    <a:pt x="1900516" y="1552397"/>
                  </a:lnTo>
                  <a:lnTo>
                    <a:pt x="1894001" y="1551520"/>
                  </a:lnTo>
                  <a:lnTo>
                    <a:pt x="1892122" y="1555597"/>
                  </a:lnTo>
                  <a:lnTo>
                    <a:pt x="1894446" y="1560271"/>
                  </a:lnTo>
                  <a:lnTo>
                    <a:pt x="1900516" y="1561185"/>
                  </a:lnTo>
                  <a:lnTo>
                    <a:pt x="1898916" y="1557997"/>
                  </a:lnTo>
                  <a:lnTo>
                    <a:pt x="1901317" y="1555597"/>
                  </a:lnTo>
                  <a:close/>
                </a:path>
                <a:path w="2115819" h="1579245">
                  <a:moveTo>
                    <a:pt x="1902917" y="1506042"/>
                  </a:moveTo>
                  <a:lnTo>
                    <a:pt x="1897316" y="1497253"/>
                  </a:lnTo>
                  <a:lnTo>
                    <a:pt x="1896516" y="1507642"/>
                  </a:lnTo>
                  <a:lnTo>
                    <a:pt x="1891334" y="1507617"/>
                  </a:lnTo>
                  <a:lnTo>
                    <a:pt x="1893417" y="1509242"/>
                  </a:lnTo>
                  <a:lnTo>
                    <a:pt x="1898650" y="1509661"/>
                  </a:lnTo>
                  <a:lnTo>
                    <a:pt x="1902917" y="1506042"/>
                  </a:lnTo>
                  <a:close/>
                </a:path>
                <a:path w="2115819" h="1579245">
                  <a:moveTo>
                    <a:pt x="1909305" y="1481264"/>
                  </a:moveTo>
                  <a:lnTo>
                    <a:pt x="1905304" y="1478076"/>
                  </a:lnTo>
                  <a:lnTo>
                    <a:pt x="1902917" y="1482064"/>
                  </a:lnTo>
                  <a:lnTo>
                    <a:pt x="1896516" y="1480464"/>
                  </a:lnTo>
                  <a:lnTo>
                    <a:pt x="1900516" y="1485265"/>
                  </a:lnTo>
                  <a:lnTo>
                    <a:pt x="1904504" y="1486865"/>
                  </a:lnTo>
                  <a:lnTo>
                    <a:pt x="1909305" y="1481264"/>
                  </a:lnTo>
                  <a:close/>
                </a:path>
                <a:path w="2115819" h="1579245">
                  <a:moveTo>
                    <a:pt x="1928482" y="1524431"/>
                  </a:moveTo>
                  <a:lnTo>
                    <a:pt x="1921294" y="1525219"/>
                  </a:lnTo>
                  <a:lnTo>
                    <a:pt x="1918093" y="1529219"/>
                  </a:lnTo>
                  <a:lnTo>
                    <a:pt x="1917293" y="1534820"/>
                  </a:lnTo>
                  <a:lnTo>
                    <a:pt x="1925294" y="1533220"/>
                  </a:lnTo>
                  <a:lnTo>
                    <a:pt x="1927682" y="1529219"/>
                  </a:lnTo>
                  <a:lnTo>
                    <a:pt x="1928482" y="1524431"/>
                  </a:lnTo>
                  <a:close/>
                </a:path>
                <a:path w="2115819" h="1579245">
                  <a:moveTo>
                    <a:pt x="1929282" y="1549196"/>
                  </a:moveTo>
                  <a:lnTo>
                    <a:pt x="1924494" y="1549196"/>
                  </a:lnTo>
                  <a:lnTo>
                    <a:pt x="1918093" y="1543608"/>
                  </a:lnTo>
                  <a:lnTo>
                    <a:pt x="1916493" y="1551597"/>
                  </a:lnTo>
                  <a:lnTo>
                    <a:pt x="1922094" y="1550797"/>
                  </a:lnTo>
                  <a:lnTo>
                    <a:pt x="1928482" y="1556397"/>
                  </a:lnTo>
                  <a:lnTo>
                    <a:pt x="1929282" y="1549196"/>
                  </a:lnTo>
                  <a:close/>
                </a:path>
                <a:path w="2115819" h="1579245">
                  <a:moveTo>
                    <a:pt x="1947672" y="1407744"/>
                  </a:moveTo>
                  <a:lnTo>
                    <a:pt x="1940471" y="1408544"/>
                  </a:lnTo>
                  <a:lnTo>
                    <a:pt x="1937283" y="1412532"/>
                  </a:lnTo>
                  <a:lnTo>
                    <a:pt x="1936483" y="1418132"/>
                  </a:lnTo>
                  <a:lnTo>
                    <a:pt x="1943671" y="1416532"/>
                  </a:lnTo>
                  <a:lnTo>
                    <a:pt x="1946871" y="1412532"/>
                  </a:lnTo>
                  <a:lnTo>
                    <a:pt x="1947672" y="1407744"/>
                  </a:lnTo>
                  <a:close/>
                </a:path>
                <a:path w="2115819" h="1579245">
                  <a:moveTo>
                    <a:pt x="1954060" y="1434909"/>
                  </a:moveTo>
                  <a:lnTo>
                    <a:pt x="1952459" y="1430921"/>
                  </a:lnTo>
                  <a:lnTo>
                    <a:pt x="1952459" y="1423720"/>
                  </a:lnTo>
                  <a:lnTo>
                    <a:pt x="1946871" y="1423720"/>
                  </a:lnTo>
                  <a:lnTo>
                    <a:pt x="1948472" y="1428521"/>
                  </a:lnTo>
                  <a:lnTo>
                    <a:pt x="1948472" y="1434122"/>
                  </a:lnTo>
                  <a:lnTo>
                    <a:pt x="1945601" y="1435036"/>
                  </a:lnTo>
                  <a:lnTo>
                    <a:pt x="1945271" y="1442910"/>
                  </a:lnTo>
                  <a:lnTo>
                    <a:pt x="1953475" y="1436382"/>
                  </a:lnTo>
                  <a:lnTo>
                    <a:pt x="1952269" y="1434909"/>
                  </a:lnTo>
                  <a:lnTo>
                    <a:pt x="1954060" y="1434909"/>
                  </a:lnTo>
                  <a:close/>
                </a:path>
                <a:path w="2115819" h="1579245">
                  <a:moveTo>
                    <a:pt x="1969249" y="1493253"/>
                  </a:moveTo>
                  <a:lnTo>
                    <a:pt x="1962848" y="1492453"/>
                  </a:lnTo>
                  <a:lnTo>
                    <a:pt x="1958060" y="1493253"/>
                  </a:lnTo>
                  <a:lnTo>
                    <a:pt x="1958860" y="1500454"/>
                  </a:lnTo>
                  <a:lnTo>
                    <a:pt x="1964448" y="1500454"/>
                  </a:lnTo>
                  <a:lnTo>
                    <a:pt x="1962848" y="1495653"/>
                  </a:lnTo>
                  <a:lnTo>
                    <a:pt x="1969249" y="1493253"/>
                  </a:lnTo>
                  <a:close/>
                </a:path>
                <a:path w="2115819" h="1579245">
                  <a:moveTo>
                    <a:pt x="1970849" y="1404543"/>
                  </a:moveTo>
                  <a:lnTo>
                    <a:pt x="1968373" y="1400162"/>
                  </a:lnTo>
                  <a:lnTo>
                    <a:pt x="1969046" y="1404848"/>
                  </a:lnTo>
                  <a:lnTo>
                    <a:pt x="1970620" y="1409382"/>
                  </a:lnTo>
                  <a:lnTo>
                    <a:pt x="1970849" y="1404543"/>
                  </a:lnTo>
                  <a:close/>
                </a:path>
                <a:path w="2115819" h="1579245">
                  <a:moveTo>
                    <a:pt x="1970849" y="1390154"/>
                  </a:moveTo>
                  <a:lnTo>
                    <a:pt x="1965680" y="1383195"/>
                  </a:lnTo>
                  <a:lnTo>
                    <a:pt x="1961248" y="1385366"/>
                  </a:lnTo>
                  <a:lnTo>
                    <a:pt x="1961629" y="1389938"/>
                  </a:lnTo>
                  <a:lnTo>
                    <a:pt x="1970849" y="1390154"/>
                  </a:lnTo>
                  <a:close/>
                </a:path>
                <a:path w="2115819" h="1579245">
                  <a:moveTo>
                    <a:pt x="1984870" y="1422044"/>
                  </a:moveTo>
                  <a:lnTo>
                    <a:pt x="1983625" y="1416532"/>
                  </a:lnTo>
                  <a:lnTo>
                    <a:pt x="1976551" y="1418666"/>
                  </a:lnTo>
                  <a:lnTo>
                    <a:pt x="1979739" y="1421625"/>
                  </a:lnTo>
                  <a:lnTo>
                    <a:pt x="1984870" y="1422044"/>
                  </a:lnTo>
                  <a:close/>
                </a:path>
                <a:path w="2115819" h="1579245">
                  <a:moveTo>
                    <a:pt x="1988426" y="1497253"/>
                  </a:moveTo>
                  <a:lnTo>
                    <a:pt x="1982038" y="1497253"/>
                  </a:lnTo>
                  <a:lnTo>
                    <a:pt x="1977237" y="1498053"/>
                  </a:lnTo>
                  <a:lnTo>
                    <a:pt x="1978037" y="1505242"/>
                  </a:lnTo>
                  <a:lnTo>
                    <a:pt x="1983625" y="1505242"/>
                  </a:lnTo>
                  <a:lnTo>
                    <a:pt x="1982038" y="1500454"/>
                  </a:lnTo>
                  <a:lnTo>
                    <a:pt x="1988426" y="1497253"/>
                  </a:lnTo>
                  <a:close/>
                </a:path>
                <a:path w="2115819" h="1579245">
                  <a:moveTo>
                    <a:pt x="2093925" y="1504442"/>
                  </a:moveTo>
                  <a:lnTo>
                    <a:pt x="2093125" y="1499654"/>
                  </a:lnTo>
                  <a:lnTo>
                    <a:pt x="2089924" y="1494853"/>
                  </a:lnTo>
                  <a:lnTo>
                    <a:pt x="2085136" y="1501254"/>
                  </a:lnTo>
                  <a:lnTo>
                    <a:pt x="2086724" y="1506042"/>
                  </a:lnTo>
                  <a:lnTo>
                    <a:pt x="2089924" y="1510042"/>
                  </a:lnTo>
                  <a:lnTo>
                    <a:pt x="2093925" y="1504442"/>
                  </a:lnTo>
                  <a:close/>
                </a:path>
                <a:path w="2115819" h="1579245">
                  <a:moveTo>
                    <a:pt x="2109101" y="1425321"/>
                  </a:moveTo>
                  <a:lnTo>
                    <a:pt x="2101913" y="1422120"/>
                  </a:lnTo>
                  <a:lnTo>
                    <a:pt x="2095525" y="1420533"/>
                  </a:lnTo>
                  <a:lnTo>
                    <a:pt x="2089124" y="1423720"/>
                  </a:lnTo>
                  <a:lnTo>
                    <a:pt x="2097125" y="1429321"/>
                  </a:lnTo>
                  <a:lnTo>
                    <a:pt x="2104313" y="1430921"/>
                  </a:lnTo>
                  <a:lnTo>
                    <a:pt x="2109101" y="1425321"/>
                  </a:lnTo>
                  <a:close/>
                </a:path>
                <a:path w="2115819" h="1579245">
                  <a:moveTo>
                    <a:pt x="2115502" y="1510842"/>
                  </a:moveTo>
                  <a:lnTo>
                    <a:pt x="2110702" y="1508442"/>
                  </a:lnTo>
                  <a:lnTo>
                    <a:pt x="2105914" y="1503641"/>
                  </a:lnTo>
                  <a:lnTo>
                    <a:pt x="2101913" y="1507642"/>
                  </a:lnTo>
                  <a:lnTo>
                    <a:pt x="2106714" y="1510042"/>
                  </a:lnTo>
                  <a:lnTo>
                    <a:pt x="2112302" y="1514830"/>
                  </a:lnTo>
                  <a:lnTo>
                    <a:pt x="2115502" y="15108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631704" y="9853383"/>
              <a:ext cx="1056005" cy="435609"/>
            </a:xfrm>
            <a:custGeom>
              <a:avLst/>
              <a:gdLst/>
              <a:ahLst/>
              <a:cxnLst/>
              <a:rect l="l" t="t" r="r" b="b"/>
              <a:pathLst>
                <a:path w="1056005" h="435609">
                  <a:moveTo>
                    <a:pt x="12788" y="395147"/>
                  </a:moveTo>
                  <a:lnTo>
                    <a:pt x="10388" y="391160"/>
                  </a:lnTo>
                  <a:lnTo>
                    <a:pt x="6388" y="394347"/>
                  </a:lnTo>
                  <a:lnTo>
                    <a:pt x="0" y="397548"/>
                  </a:lnTo>
                  <a:lnTo>
                    <a:pt x="2387" y="402348"/>
                  </a:lnTo>
                  <a:lnTo>
                    <a:pt x="6388" y="398348"/>
                  </a:lnTo>
                  <a:lnTo>
                    <a:pt x="12788" y="395147"/>
                  </a:lnTo>
                  <a:close/>
                </a:path>
                <a:path w="1056005" h="435609">
                  <a:moveTo>
                    <a:pt x="25565" y="369570"/>
                  </a:moveTo>
                  <a:lnTo>
                    <a:pt x="18034" y="368896"/>
                  </a:lnTo>
                  <a:lnTo>
                    <a:pt x="19875" y="372567"/>
                  </a:lnTo>
                  <a:lnTo>
                    <a:pt x="24561" y="374738"/>
                  </a:lnTo>
                  <a:lnTo>
                    <a:pt x="25565" y="369570"/>
                  </a:lnTo>
                  <a:close/>
                </a:path>
                <a:path w="1056005" h="435609">
                  <a:moveTo>
                    <a:pt x="55143" y="296849"/>
                  </a:moveTo>
                  <a:lnTo>
                    <a:pt x="47269" y="296176"/>
                  </a:lnTo>
                  <a:lnTo>
                    <a:pt x="49149" y="299847"/>
                  </a:lnTo>
                  <a:lnTo>
                    <a:pt x="54013" y="302018"/>
                  </a:lnTo>
                  <a:lnTo>
                    <a:pt x="55143" y="296849"/>
                  </a:lnTo>
                  <a:close/>
                </a:path>
                <a:path w="1056005" h="435609">
                  <a:moveTo>
                    <a:pt x="107734" y="140462"/>
                  </a:moveTo>
                  <a:lnTo>
                    <a:pt x="105486" y="135407"/>
                  </a:lnTo>
                  <a:lnTo>
                    <a:pt x="98742" y="138887"/>
                  </a:lnTo>
                  <a:lnTo>
                    <a:pt x="102489" y="141097"/>
                  </a:lnTo>
                  <a:lnTo>
                    <a:pt x="107734" y="140462"/>
                  </a:lnTo>
                  <a:close/>
                </a:path>
                <a:path w="1056005" h="435609">
                  <a:moveTo>
                    <a:pt x="117157" y="433616"/>
                  </a:moveTo>
                  <a:lnTo>
                    <a:pt x="115887" y="432714"/>
                  </a:lnTo>
                  <a:lnTo>
                    <a:pt x="116268" y="433616"/>
                  </a:lnTo>
                  <a:lnTo>
                    <a:pt x="117157" y="433616"/>
                  </a:lnTo>
                  <a:close/>
                </a:path>
                <a:path w="1056005" h="435609">
                  <a:moveTo>
                    <a:pt x="132664" y="309638"/>
                  </a:moveTo>
                  <a:lnTo>
                    <a:pt x="130263" y="305638"/>
                  </a:lnTo>
                  <a:lnTo>
                    <a:pt x="126276" y="308838"/>
                  </a:lnTo>
                  <a:lnTo>
                    <a:pt x="119875" y="312026"/>
                  </a:lnTo>
                  <a:lnTo>
                    <a:pt x="122275" y="316826"/>
                  </a:lnTo>
                  <a:lnTo>
                    <a:pt x="126276" y="312826"/>
                  </a:lnTo>
                  <a:lnTo>
                    <a:pt x="132664" y="309638"/>
                  </a:lnTo>
                  <a:close/>
                </a:path>
                <a:path w="1056005" h="435609">
                  <a:moveTo>
                    <a:pt x="147853" y="288048"/>
                  </a:moveTo>
                  <a:lnTo>
                    <a:pt x="145453" y="284060"/>
                  </a:lnTo>
                  <a:lnTo>
                    <a:pt x="142252" y="287261"/>
                  </a:lnTo>
                  <a:lnTo>
                    <a:pt x="135064" y="290449"/>
                  </a:lnTo>
                  <a:lnTo>
                    <a:pt x="137464" y="295249"/>
                  </a:lnTo>
                  <a:lnTo>
                    <a:pt x="141452" y="291249"/>
                  </a:lnTo>
                  <a:lnTo>
                    <a:pt x="147853" y="288048"/>
                  </a:lnTo>
                  <a:close/>
                </a:path>
                <a:path w="1056005" h="435609">
                  <a:moveTo>
                    <a:pt x="179819" y="216128"/>
                  </a:moveTo>
                  <a:lnTo>
                    <a:pt x="175018" y="213728"/>
                  </a:lnTo>
                  <a:lnTo>
                    <a:pt x="174218" y="218528"/>
                  </a:lnTo>
                  <a:lnTo>
                    <a:pt x="170230" y="224917"/>
                  </a:lnTo>
                  <a:lnTo>
                    <a:pt x="175018" y="226517"/>
                  </a:lnTo>
                  <a:lnTo>
                    <a:pt x="175818" y="221716"/>
                  </a:lnTo>
                  <a:lnTo>
                    <a:pt x="179819" y="216128"/>
                  </a:lnTo>
                  <a:close/>
                </a:path>
                <a:path w="1056005" h="435609">
                  <a:moveTo>
                    <a:pt x="182854" y="208724"/>
                  </a:moveTo>
                  <a:lnTo>
                    <a:pt x="179819" y="202539"/>
                  </a:lnTo>
                  <a:lnTo>
                    <a:pt x="174536" y="204901"/>
                  </a:lnTo>
                  <a:lnTo>
                    <a:pt x="178320" y="208229"/>
                  </a:lnTo>
                  <a:lnTo>
                    <a:pt x="182854" y="208724"/>
                  </a:lnTo>
                  <a:close/>
                </a:path>
                <a:path w="1056005" h="435609">
                  <a:moveTo>
                    <a:pt x="201396" y="256882"/>
                  </a:moveTo>
                  <a:lnTo>
                    <a:pt x="195008" y="256082"/>
                  </a:lnTo>
                  <a:lnTo>
                    <a:pt x="186207" y="250494"/>
                  </a:lnTo>
                  <a:lnTo>
                    <a:pt x="183019" y="255282"/>
                  </a:lnTo>
                  <a:lnTo>
                    <a:pt x="189141" y="258686"/>
                  </a:lnTo>
                  <a:lnTo>
                    <a:pt x="193103" y="261480"/>
                  </a:lnTo>
                  <a:lnTo>
                    <a:pt x="196608" y="261581"/>
                  </a:lnTo>
                  <a:lnTo>
                    <a:pt x="201396" y="256882"/>
                  </a:lnTo>
                  <a:close/>
                </a:path>
                <a:path w="1056005" h="435609">
                  <a:moveTo>
                    <a:pt x="210185" y="419925"/>
                  </a:moveTo>
                  <a:lnTo>
                    <a:pt x="202323" y="419252"/>
                  </a:lnTo>
                  <a:lnTo>
                    <a:pt x="204190" y="422922"/>
                  </a:lnTo>
                  <a:lnTo>
                    <a:pt x="209067" y="425094"/>
                  </a:lnTo>
                  <a:lnTo>
                    <a:pt x="210185" y="419925"/>
                  </a:lnTo>
                  <a:close/>
                </a:path>
                <a:path w="1056005" h="435609">
                  <a:moveTo>
                    <a:pt x="220738" y="382879"/>
                  </a:moveTo>
                  <a:lnTo>
                    <a:pt x="216585" y="379171"/>
                  </a:lnTo>
                  <a:lnTo>
                    <a:pt x="211975" y="384898"/>
                  </a:lnTo>
                  <a:lnTo>
                    <a:pt x="216281" y="385457"/>
                  </a:lnTo>
                  <a:lnTo>
                    <a:pt x="220738" y="382879"/>
                  </a:lnTo>
                  <a:close/>
                </a:path>
                <a:path w="1056005" h="435609">
                  <a:moveTo>
                    <a:pt x="223672" y="332028"/>
                  </a:moveTo>
                  <a:lnTo>
                    <a:pt x="220383" y="329514"/>
                  </a:lnTo>
                  <a:lnTo>
                    <a:pt x="215582" y="332244"/>
                  </a:lnTo>
                  <a:lnTo>
                    <a:pt x="217385" y="340004"/>
                  </a:lnTo>
                  <a:lnTo>
                    <a:pt x="223672" y="332028"/>
                  </a:lnTo>
                  <a:close/>
                </a:path>
                <a:path w="1056005" h="435609">
                  <a:moveTo>
                    <a:pt x="227965" y="412203"/>
                  </a:moveTo>
                  <a:lnTo>
                    <a:pt x="227774" y="407136"/>
                  </a:lnTo>
                  <a:lnTo>
                    <a:pt x="222173" y="410337"/>
                  </a:lnTo>
                  <a:lnTo>
                    <a:pt x="217385" y="406336"/>
                  </a:lnTo>
                  <a:lnTo>
                    <a:pt x="211785" y="407936"/>
                  </a:lnTo>
                  <a:lnTo>
                    <a:pt x="216077" y="412762"/>
                  </a:lnTo>
                  <a:lnTo>
                    <a:pt x="222770" y="414134"/>
                  </a:lnTo>
                  <a:lnTo>
                    <a:pt x="227965" y="412203"/>
                  </a:lnTo>
                  <a:close/>
                </a:path>
                <a:path w="1056005" h="435609">
                  <a:moveTo>
                    <a:pt x="231762" y="288848"/>
                  </a:moveTo>
                  <a:lnTo>
                    <a:pt x="225374" y="281660"/>
                  </a:lnTo>
                  <a:lnTo>
                    <a:pt x="224574" y="281660"/>
                  </a:lnTo>
                  <a:lnTo>
                    <a:pt x="226174" y="291249"/>
                  </a:lnTo>
                  <a:lnTo>
                    <a:pt x="221195" y="292455"/>
                  </a:lnTo>
                  <a:lnTo>
                    <a:pt x="223570" y="293649"/>
                  </a:lnTo>
                  <a:lnTo>
                    <a:pt x="228638" y="293052"/>
                  </a:lnTo>
                  <a:lnTo>
                    <a:pt x="231762" y="288848"/>
                  </a:lnTo>
                  <a:close/>
                </a:path>
                <a:path w="1056005" h="435609">
                  <a:moveTo>
                    <a:pt x="233362" y="263283"/>
                  </a:moveTo>
                  <a:lnTo>
                    <a:pt x="228574" y="260883"/>
                  </a:lnTo>
                  <a:lnTo>
                    <a:pt x="226974" y="265671"/>
                  </a:lnTo>
                  <a:lnTo>
                    <a:pt x="219773" y="265671"/>
                  </a:lnTo>
                  <a:lnTo>
                    <a:pt x="225374" y="268871"/>
                  </a:lnTo>
                  <a:lnTo>
                    <a:pt x="230162" y="269671"/>
                  </a:lnTo>
                  <a:lnTo>
                    <a:pt x="233362" y="263283"/>
                  </a:lnTo>
                  <a:close/>
                </a:path>
                <a:path w="1056005" h="435609">
                  <a:moveTo>
                    <a:pt x="258940" y="176961"/>
                  </a:moveTo>
                  <a:lnTo>
                    <a:pt x="251409" y="176288"/>
                  </a:lnTo>
                  <a:lnTo>
                    <a:pt x="253250" y="179959"/>
                  </a:lnTo>
                  <a:lnTo>
                    <a:pt x="257924" y="182130"/>
                  </a:lnTo>
                  <a:lnTo>
                    <a:pt x="258940" y="176961"/>
                  </a:lnTo>
                  <a:close/>
                </a:path>
                <a:path w="1056005" h="435609">
                  <a:moveTo>
                    <a:pt x="264769" y="210540"/>
                  </a:moveTo>
                  <a:lnTo>
                    <a:pt x="261442" y="208038"/>
                  </a:lnTo>
                  <a:lnTo>
                    <a:pt x="256451" y="210769"/>
                  </a:lnTo>
                  <a:lnTo>
                    <a:pt x="258140" y="218528"/>
                  </a:lnTo>
                  <a:lnTo>
                    <a:pt x="264769" y="210540"/>
                  </a:lnTo>
                  <a:close/>
                </a:path>
                <a:path w="1056005" h="435609">
                  <a:moveTo>
                    <a:pt x="270129" y="161772"/>
                  </a:moveTo>
                  <a:lnTo>
                    <a:pt x="263613" y="156502"/>
                  </a:lnTo>
                  <a:lnTo>
                    <a:pt x="259943" y="159677"/>
                  </a:lnTo>
                  <a:lnTo>
                    <a:pt x="261366" y="163918"/>
                  </a:lnTo>
                  <a:lnTo>
                    <a:pt x="270129" y="161772"/>
                  </a:lnTo>
                  <a:close/>
                </a:path>
                <a:path w="1056005" h="435609">
                  <a:moveTo>
                    <a:pt x="275018" y="181000"/>
                  </a:moveTo>
                  <a:lnTo>
                    <a:pt x="274129" y="176161"/>
                  </a:lnTo>
                  <a:lnTo>
                    <a:pt x="270522" y="172681"/>
                  </a:lnTo>
                  <a:lnTo>
                    <a:pt x="272326" y="177063"/>
                  </a:lnTo>
                  <a:lnTo>
                    <a:pt x="275018" y="181000"/>
                  </a:lnTo>
                  <a:close/>
                </a:path>
                <a:path w="1056005" h="435609">
                  <a:moveTo>
                    <a:pt x="275717" y="423926"/>
                  </a:moveTo>
                  <a:lnTo>
                    <a:pt x="267728" y="422325"/>
                  </a:lnTo>
                  <a:lnTo>
                    <a:pt x="260540" y="422325"/>
                  </a:lnTo>
                  <a:lnTo>
                    <a:pt x="255739" y="426313"/>
                  </a:lnTo>
                  <a:lnTo>
                    <a:pt x="265328" y="430314"/>
                  </a:lnTo>
                  <a:lnTo>
                    <a:pt x="272529" y="430314"/>
                  </a:lnTo>
                  <a:lnTo>
                    <a:pt x="275717" y="423926"/>
                  </a:lnTo>
                  <a:close/>
                </a:path>
                <a:path w="1056005" h="435609">
                  <a:moveTo>
                    <a:pt x="278917" y="401548"/>
                  </a:moveTo>
                  <a:lnTo>
                    <a:pt x="278244" y="396824"/>
                  </a:lnTo>
                  <a:lnTo>
                    <a:pt x="277126" y="401548"/>
                  </a:lnTo>
                  <a:lnTo>
                    <a:pt x="277063" y="402691"/>
                  </a:lnTo>
                  <a:lnTo>
                    <a:pt x="275717" y="402348"/>
                  </a:lnTo>
                  <a:lnTo>
                    <a:pt x="273329" y="401548"/>
                  </a:lnTo>
                  <a:lnTo>
                    <a:pt x="270129" y="399948"/>
                  </a:lnTo>
                  <a:lnTo>
                    <a:pt x="269328" y="403936"/>
                  </a:lnTo>
                  <a:lnTo>
                    <a:pt x="266128" y="411937"/>
                  </a:lnTo>
                  <a:lnTo>
                    <a:pt x="273329" y="415124"/>
                  </a:lnTo>
                  <a:lnTo>
                    <a:pt x="277317" y="411137"/>
                  </a:lnTo>
                  <a:lnTo>
                    <a:pt x="278917" y="403136"/>
                  </a:lnTo>
                  <a:lnTo>
                    <a:pt x="278295" y="402996"/>
                  </a:lnTo>
                  <a:lnTo>
                    <a:pt x="278917" y="401548"/>
                  </a:lnTo>
                  <a:close/>
                </a:path>
                <a:path w="1056005" h="435609">
                  <a:moveTo>
                    <a:pt x="282117" y="240106"/>
                  </a:moveTo>
                  <a:lnTo>
                    <a:pt x="279717" y="235305"/>
                  </a:lnTo>
                  <a:lnTo>
                    <a:pt x="275717" y="238506"/>
                  </a:lnTo>
                  <a:lnTo>
                    <a:pt x="270129" y="234505"/>
                  </a:lnTo>
                  <a:lnTo>
                    <a:pt x="272529" y="240106"/>
                  </a:lnTo>
                  <a:lnTo>
                    <a:pt x="275717" y="243293"/>
                  </a:lnTo>
                  <a:lnTo>
                    <a:pt x="282117" y="240106"/>
                  </a:lnTo>
                  <a:close/>
                </a:path>
                <a:path w="1056005" h="435609">
                  <a:moveTo>
                    <a:pt x="292354" y="190017"/>
                  </a:moveTo>
                  <a:lnTo>
                    <a:pt x="290106" y="184950"/>
                  </a:lnTo>
                  <a:lnTo>
                    <a:pt x="283362" y="188442"/>
                  </a:lnTo>
                  <a:lnTo>
                    <a:pt x="287108" y="190652"/>
                  </a:lnTo>
                  <a:lnTo>
                    <a:pt x="292354" y="190017"/>
                  </a:lnTo>
                  <a:close/>
                </a:path>
                <a:path w="1056005" h="435609">
                  <a:moveTo>
                    <a:pt x="294906" y="265671"/>
                  </a:moveTo>
                  <a:lnTo>
                    <a:pt x="293776" y="260959"/>
                  </a:lnTo>
                  <a:lnTo>
                    <a:pt x="292506" y="265671"/>
                  </a:lnTo>
                  <a:lnTo>
                    <a:pt x="292430" y="270395"/>
                  </a:lnTo>
                  <a:lnTo>
                    <a:pt x="294906" y="265671"/>
                  </a:lnTo>
                  <a:close/>
                </a:path>
                <a:path w="1056005" h="435609">
                  <a:moveTo>
                    <a:pt x="301396" y="230936"/>
                  </a:moveTo>
                  <a:lnTo>
                    <a:pt x="300494" y="225717"/>
                  </a:lnTo>
                  <a:lnTo>
                    <a:pt x="295783" y="229019"/>
                  </a:lnTo>
                  <a:lnTo>
                    <a:pt x="289712" y="229412"/>
                  </a:lnTo>
                  <a:lnTo>
                    <a:pt x="285432" y="230543"/>
                  </a:lnTo>
                  <a:lnTo>
                    <a:pt x="286118" y="236105"/>
                  </a:lnTo>
                  <a:lnTo>
                    <a:pt x="290614" y="235381"/>
                  </a:lnTo>
                  <a:lnTo>
                    <a:pt x="296900" y="233908"/>
                  </a:lnTo>
                  <a:lnTo>
                    <a:pt x="301396" y="230936"/>
                  </a:lnTo>
                  <a:close/>
                </a:path>
                <a:path w="1056005" h="435609">
                  <a:moveTo>
                    <a:pt x="319925" y="415163"/>
                  </a:moveTo>
                  <a:lnTo>
                    <a:pt x="314083" y="410337"/>
                  </a:lnTo>
                  <a:lnTo>
                    <a:pt x="310934" y="414947"/>
                  </a:lnTo>
                  <a:lnTo>
                    <a:pt x="315887" y="416623"/>
                  </a:lnTo>
                  <a:lnTo>
                    <a:pt x="319925" y="415163"/>
                  </a:lnTo>
                  <a:close/>
                </a:path>
                <a:path w="1056005" h="435609">
                  <a:moveTo>
                    <a:pt x="321271" y="423125"/>
                  </a:moveTo>
                  <a:lnTo>
                    <a:pt x="315683" y="423125"/>
                  </a:lnTo>
                  <a:lnTo>
                    <a:pt x="317284" y="427913"/>
                  </a:lnTo>
                  <a:lnTo>
                    <a:pt x="316484" y="434314"/>
                  </a:lnTo>
                  <a:lnTo>
                    <a:pt x="321271" y="435114"/>
                  </a:lnTo>
                  <a:lnTo>
                    <a:pt x="320484" y="430314"/>
                  </a:lnTo>
                  <a:lnTo>
                    <a:pt x="321271" y="423125"/>
                  </a:lnTo>
                  <a:close/>
                </a:path>
                <a:path w="1056005" h="435609">
                  <a:moveTo>
                    <a:pt x="337908" y="395757"/>
                  </a:moveTo>
                  <a:lnTo>
                    <a:pt x="335661" y="391160"/>
                  </a:lnTo>
                  <a:lnTo>
                    <a:pt x="328917" y="394182"/>
                  </a:lnTo>
                  <a:lnTo>
                    <a:pt x="332663" y="396252"/>
                  </a:lnTo>
                  <a:lnTo>
                    <a:pt x="337908" y="395757"/>
                  </a:lnTo>
                  <a:close/>
                </a:path>
                <a:path w="1056005" h="435609">
                  <a:moveTo>
                    <a:pt x="378015" y="338404"/>
                  </a:moveTo>
                  <a:lnTo>
                    <a:pt x="369252" y="336042"/>
                  </a:lnTo>
                  <a:lnTo>
                    <a:pt x="367233" y="340499"/>
                  </a:lnTo>
                  <a:lnTo>
                    <a:pt x="370598" y="343916"/>
                  </a:lnTo>
                  <a:lnTo>
                    <a:pt x="378015" y="338404"/>
                  </a:lnTo>
                  <a:close/>
                </a:path>
                <a:path w="1056005" h="435609">
                  <a:moveTo>
                    <a:pt x="386016" y="433616"/>
                  </a:moveTo>
                  <a:lnTo>
                    <a:pt x="378815" y="432714"/>
                  </a:lnTo>
                  <a:lnTo>
                    <a:pt x="379907" y="433616"/>
                  </a:lnTo>
                  <a:lnTo>
                    <a:pt x="386016" y="433616"/>
                  </a:lnTo>
                  <a:close/>
                </a:path>
                <a:path w="1056005" h="435609">
                  <a:moveTo>
                    <a:pt x="391223" y="353860"/>
                  </a:moveTo>
                  <a:lnTo>
                    <a:pt x="388416" y="349592"/>
                  </a:lnTo>
                  <a:lnTo>
                    <a:pt x="383349" y="348018"/>
                  </a:lnTo>
                  <a:lnTo>
                    <a:pt x="386918" y="351396"/>
                  </a:lnTo>
                  <a:lnTo>
                    <a:pt x="391223" y="353860"/>
                  </a:lnTo>
                  <a:close/>
                </a:path>
                <a:path w="1056005" h="435609">
                  <a:moveTo>
                    <a:pt x="391604" y="431114"/>
                  </a:moveTo>
                  <a:lnTo>
                    <a:pt x="386816" y="428713"/>
                  </a:lnTo>
                  <a:lnTo>
                    <a:pt x="386016" y="433616"/>
                  </a:lnTo>
                  <a:lnTo>
                    <a:pt x="390359" y="433616"/>
                  </a:lnTo>
                  <a:lnTo>
                    <a:pt x="391604" y="431114"/>
                  </a:lnTo>
                  <a:close/>
                </a:path>
                <a:path w="1056005" h="435609">
                  <a:moveTo>
                    <a:pt x="395338" y="384797"/>
                  </a:moveTo>
                  <a:lnTo>
                    <a:pt x="391109" y="383857"/>
                  </a:lnTo>
                  <a:lnTo>
                    <a:pt x="387921" y="388175"/>
                  </a:lnTo>
                  <a:lnTo>
                    <a:pt x="393204" y="394347"/>
                  </a:lnTo>
                  <a:lnTo>
                    <a:pt x="395338" y="384797"/>
                  </a:lnTo>
                  <a:close/>
                </a:path>
                <a:path w="1056005" h="435609">
                  <a:moveTo>
                    <a:pt x="402539" y="414972"/>
                  </a:moveTo>
                  <a:lnTo>
                    <a:pt x="398805" y="411137"/>
                  </a:lnTo>
                  <a:lnTo>
                    <a:pt x="396913" y="415975"/>
                  </a:lnTo>
                  <a:lnTo>
                    <a:pt x="392112" y="419328"/>
                  </a:lnTo>
                  <a:lnTo>
                    <a:pt x="389242" y="422376"/>
                  </a:lnTo>
                  <a:lnTo>
                    <a:pt x="393204" y="426313"/>
                  </a:lnTo>
                  <a:lnTo>
                    <a:pt x="396214" y="423837"/>
                  </a:lnTo>
                  <a:lnTo>
                    <a:pt x="400494" y="419620"/>
                  </a:lnTo>
                  <a:lnTo>
                    <a:pt x="402539" y="414972"/>
                  </a:lnTo>
                  <a:close/>
                </a:path>
                <a:path w="1056005" h="435609">
                  <a:moveTo>
                    <a:pt x="410489" y="355701"/>
                  </a:moveTo>
                  <a:lnTo>
                    <a:pt x="405993" y="351993"/>
                  </a:lnTo>
                  <a:lnTo>
                    <a:pt x="401497" y="357720"/>
                  </a:lnTo>
                  <a:lnTo>
                    <a:pt x="405993" y="358292"/>
                  </a:lnTo>
                  <a:lnTo>
                    <a:pt x="410489" y="355701"/>
                  </a:lnTo>
                  <a:close/>
                </a:path>
                <a:path w="1056005" h="435609">
                  <a:moveTo>
                    <a:pt x="414782" y="168173"/>
                  </a:moveTo>
                  <a:lnTo>
                    <a:pt x="405993" y="166573"/>
                  </a:lnTo>
                  <a:lnTo>
                    <a:pt x="399605" y="166573"/>
                  </a:lnTo>
                  <a:lnTo>
                    <a:pt x="394804" y="170573"/>
                  </a:lnTo>
                  <a:lnTo>
                    <a:pt x="404393" y="174561"/>
                  </a:lnTo>
                  <a:lnTo>
                    <a:pt x="411594" y="174561"/>
                  </a:lnTo>
                  <a:lnTo>
                    <a:pt x="414782" y="168173"/>
                  </a:lnTo>
                  <a:close/>
                </a:path>
                <a:path w="1056005" h="435609">
                  <a:moveTo>
                    <a:pt x="457149" y="29908"/>
                  </a:moveTo>
                  <a:lnTo>
                    <a:pt x="451548" y="24307"/>
                  </a:lnTo>
                  <a:lnTo>
                    <a:pt x="449110" y="22923"/>
                  </a:lnTo>
                  <a:lnTo>
                    <a:pt x="449148" y="22720"/>
                  </a:lnTo>
                  <a:lnTo>
                    <a:pt x="453148" y="17119"/>
                  </a:lnTo>
                  <a:lnTo>
                    <a:pt x="448348" y="14719"/>
                  </a:lnTo>
                  <a:lnTo>
                    <a:pt x="447548" y="18719"/>
                  </a:lnTo>
                  <a:lnTo>
                    <a:pt x="446024" y="21158"/>
                  </a:lnTo>
                  <a:lnTo>
                    <a:pt x="438759" y="21920"/>
                  </a:lnTo>
                  <a:lnTo>
                    <a:pt x="444360" y="29908"/>
                  </a:lnTo>
                  <a:lnTo>
                    <a:pt x="449948" y="33909"/>
                  </a:lnTo>
                  <a:lnTo>
                    <a:pt x="457149" y="29908"/>
                  </a:lnTo>
                  <a:close/>
                </a:path>
                <a:path w="1056005" h="435609">
                  <a:moveTo>
                    <a:pt x="494703" y="341604"/>
                  </a:moveTo>
                  <a:lnTo>
                    <a:pt x="488861" y="341261"/>
                  </a:lnTo>
                  <a:lnTo>
                    <a:pt x="489915" y="346100"/>
                  </a:lnTo>
                  <a:lnTo>
                    <a:pt x="493356" y="348678"/>
                  </a:lnTo>
                  <a:lnTo>
                    <a:pt x="494703" y="341604"/>
                  </a:lnTo>
                  <a:close/>
                </a:path>
                <a:path w="1056005" h="435609">
                  <a:moveTo>
                    <a:pt x="525868" y="227317"/>
                  </a:moveTo>
                  <a:lnTo>
                    <a:pt x="523481" y="222516"/>
                  </a:lnTo>
                  <a:lnTo>
                    <a:pt x="519480" y="225717"/>
                  </a:lnTo>
                  <a:lnTo>
                    <a:pt x="513892" y="221716"/>
                  </a:lnTo>
                  <a:lnTo>
                    <a:pt x="516280" y="227317"/>
                  </a:lnTo>
                  <a:lnTo>
                    <a:pt x="519480" y="230505"/>
                  </a:lnTo>
                  <a:lnTo>
                    <a:pt x="525868" y="227317"/>
                  </a:lnTo>
                  <a:close/>
                </a:path>
                <a:path w="1056005" h="435609">
                  <a:moveTo>
                    <a:pt x="552246" y="117017"/>
                  </a:moveTo>
                  <a:lnTo>
                    <a:pt x="545287" y="111290"/>
                  </a:lnTo>
                  <a:lnTo>
                    <a:pt x="541464" y="114325"/>
                  </a:lnTo>
                  <a:lnTo>
                    <a:pt x="543039" y="118706"/>
                  </a:lnTo>
                  <a:lnTo>
                    <a:pt x="552246" y="117017"/>
                  </a:lnTo>
                  <a:close/>
                </a:path>
                <a:path w="1056005" h="435609">
                  <a:moveTo>
                    <a:pt x="553046" y="143395"/>
                  </a:moveTo>
                  <a:lnTo>
                    <a:pt x="543725" y="141592"/>
                  </a:lnTo>
                  <a:lnTo>
                    <a:pt x="544957" y="146392"/>
                  </a:lnTo>
                  <a:lnTo>
                    <a:pt x="550240" y="149694"/>
                  </a:lnTo>
                  <a:lnTo>
                    <a:pt x="553046" y="143395"/>
                  </a:lnTo>
                  <a:close/>
                </a:path>
                <a:path w="1056005" h="435609">
                  <a:moveTo>
                    <a:pt x="563079" y="221729"/>
                  </a:moveTo>
                  <a:lnTo>
                    <a:pt x="561835" y="215328"/>
                  </a:lnTo>
                  <a:lnTo>
                    <a:pt x="552958" y="218363"/>
                  </a:lnTo>
                  <a:lnTo>
                    <a:pt x="556742" y="221615"/>
                  </a:lnTo>
                  <a:lnTo>
                    <a:pt x="563079" y="221729"/>
                  </a:lnTo>
                  <a:close/>
                </a:path>
                <a:path w="1056005" h="435609">
                  <a:moveTo>
                    <a:pt x="580453" y="37109"/>
                  </a:moveTo>
                  <a:lnTo>
                    <a:pt x="577126" y="34607"/>
                  </a:lnTo>
                  <a:lnTo>
                    <a:pt x="572147" y="37338"/>
                  </a:lnTo>
                  <a:lnTo>
                    <a:pt x="573824" y="45097"/>
                  </a:lnTo>
                  <a:lnTo>
                    <a:pt x="580453" y="37109"/>
                  </a:lnTo>
                  <a:close/>
                </a:path>
                <a:path w="1056005" h="435609">
                  <a:moveTo>
                    <a:pt x="588213" y="298450"/>
                  </a:moveTo>
                  <a:lnTo>
                    <a:pt x="583412" y="296049"/>
                  </a:lnTo>
                  <a:lnTo>
                    <a:pt x="582625" y="300837"/>
                  </a:lnTo>
                  <a:lnTo>
                    <a:pt x="575424" y="300037"/>
                  </a:lnTo>
                  <a:lnTo>
                    <a:pt x="580224" y="304038"/>
                  </a:lnTo>
                  <a:lnTo>
                    <a:pt x="585012" y="304838"/>
                  </a:lnTo>
                  <a:lnTo>
                    <a:pt x="588213" y="298450"/>
                  </a:lnTo>
                  <a:close/>
                </a:path>
                <a:path w="1056005" h="435609">
                  <a:moveTo>
                    <a:pt x="603402" y="56286"/>
                  </a:moveTo>
                  <a:lnTo>
                    <a:pt x="601040" y="48082"/>
                  </a:lnTo>
                  <a:lnTo>
                    <a:pt x="595909" y="48793"/>
                  </a:lnTo>
                  <a:lnTo>
                    <a:pt x="594525" y="53251"/>
                  </a:lnTo>
                  <a:lnTo>
                    <a:pt x="603402" y="56286"/>
                  </a:lnTo>
                  <a:close/>
                </a:path>
                <a:path w="1056005" h="435609">
                  <a:moveTo>
                    <a:pt x="630656" y="149364"/>
                  </a:moveTo>
                  <a:lnTo>
                    <a:pt x="629869" y="144792"/>
                  </a:lnTo>
                  <a:lnTo>
                    <a:pt x="625043" y="143522"/>
                  </a:lnTo>
                  <a:lnTo>
                    <a:pt x="621779" y="151384"/>
                  </a:lnTo>
                  <a:lnTo>
                    <a:pt x="630656" y="149364"/>
                  </a:lnTo>
                  <a:close/>
                </a:path>
                <a:path w="1056005" h="435609">
                  <a:moveTo>
                    <a:pt x="630821" y="181279"/>
                  </a:moveTo>
                  <a:lnTo>
                    <a:pt x="627380" y="177761"/>
                  </a:lnTo>
                  <a:lnTo>
                    <a:pt x="622731" y="179031"/>
                  </a:lnTo>
                  <a:lnTo>
                    <a:pt x="624979" y="187350"/>
                  </a:lnTo>
                  <a:lnTo>
                    <a:pt x="630821" y="181279"/>
                  </a:lnTo>
                  <a:close/>
                </a:path>
                <a:path w="1056005" h="435609">
                  <a:moveTo>
                    <a:pt x="633717" y="417322"/>
                  </a:moveTo>
                  <a:lnTo>
                    <a:pt x="630567" y="411137"/>
                  </a:lnTo>
                  <a:lnTo>
                    <a:pt x="625627" y="413499"/>
                  </a:lnTo>
                  <a:lnTo>
                    <a:pt x="629373" y="416826"/>
                  </a:lnTo>
                  <a:lnTo>
                    <a:pt x="633717" y="417322"/>
                  </a:lnTo>
                  <a:close/>
                </a:path>
                <a:path w="1056005" h="435609">
                  <a:moveTo>
                    <a:pt x="649706" y="109613"/>
                  </a:moveTo>
                  <a:lnTo>
                    <a:pt x="646557" y="103441"/>
                  </a:lnTo>
                  <a:lnTo>
                    <a:pt x="641616" y="105791"/>
                  </a:lnTo>
                  <a:lnTo>
                    <a:pt x="645363" y="109131"/>
                  </a:lnTo>
                  <a:lnTo>
                    <a:pt x="649706" y="109613"/>
                  </a:lnTo>
                  <a:close/>
                </a:path>
                <a:path w="1056005" h="435609">
                  <a:moveTo>
                    <a:pt x="654545" y="132207"/>
                  </a:moveTo>
                  <a:lnTo>
                    <a:pt x="647357" y="129806"/>
                  </a:lnTo>
                  <a:lnTo>
                    <a:pt x="643356" y="131406"/>
                  </a:lnTo>
                  <a:lnTo>
                    <a:pt x="639368" y="136207"/>
                  </a:lnTo>
                  <a:lnTo>
                    <a:pt x="645756" y="138595"/>
                  </a:lnTo>
                  <a:lnTo>
                    <a:pt x="650557" y="136207"/>
                  </a:lnTo>
                  <a:lnTo>
                    <a:pt x="654545" y="132207"/>
                  </a:lnTo>
                  <a:close/>
                </a:path>
                <a:path w="1056005" h="435609">
                  <a:moveTo>
                    <a:pt x="674484" y="3822"/>
                  </a:moveTo>
                  <a:lnTo>
                    <a:pt x="673125" y="38"/>
                  </a:lnTo>
                  <a:lnTo>
                    <a:pt x="667283" y="0"/>
                  </a:lnTo>
                  <a:lnTo>
                    <a:pt x="664133" y="7531"/>
                  </a:lnTo>
                  <a:lnTo>
                    <a:pt x="674484" y="3822"/>
                  </a:lnTo>
                  <a:close/>
                </a:path>
                <a:path w="1056005" h="435609">
                  <a:moveTo>
                    <a:pt x="680123" y="120218"/>
                  </a:moveTo>
                  <a:lnTo>
                    <a:pt x="676122" y="114630"/>
                  </a:lnTo>
                  <a:lnTo>
                    <a:pt x="670534" y="113830"/>
                  </a:lnTo>
                  <a:lnTo>
                    <a:pt x="664933" y="115430"/>
                  </a:lnTo>
                  <a:lnTo>
                    <a:pt x="669734" y="121018"/>
                  </a:lnTo>
                  <a:lnTo>
                    <a:pt x="674522" y="121818"/>
                  </a:lnTo>
                  <a:lnTo>
                    <a:pt x="680123" y="120218"/>
                  </a:lnTo>
                  <a:close/>
                </a:path>
                <a:path w="1056005" h="435609">
                  <a:moveTo>
                    <a:pt x="690511" y="92252"/>
                  </a:moveTo>
                  <a:lnTo>
                    <a:pt x="684784" y="91909"/>
                  </a:lnTo>
                  <a:lnTo>
                    <a:pt x="686015" y="96748"/>
                  </a:lnTo>
                  <a:lnTo>
                    <a:pt x="689495" y="99326"/>
                  </a:lnTo>
                  <a:lnTo>
                    <a:pt x="690511" y="92252"/>
                  </a:lnTo>
                  <a:close/>
                </a:path>
                <a:path w="1056005" h="435609">
                  <a:moveTo>
                    <a:pt x="748055" y="255282"/>
                  </a:moveTo>
                  <a:lnTo>
                    <a:pt x="745655" y="250494"/>
                  </a:lnTo>
                  <a:lnTo>
                    <a:pt x="741667" y="253682"/>
                  </a:lnTo>
                  <a:lnTo>
                    <a:pt x="736066" y="249694"/>
                  </a:lnTo>
                  <a:lnTo>
                    <a:pt x="738466" y="255282"/>
                  </a:lnTo>
                  <a:lnTo>
                    <a:pt x="741667" y="258483"/>
                  </a:lnTo>
                  <a:lnTo>
                    <a:pt x="748055" y="255282"/>
                  </a:lnTo>
                  <a:close/>
                </a:path>
                <a:path w="1056005" h="435609">
                  <a:moveTo>
                    <a:pt x="763244" y="425526"/>
                  </a:moveTo>
                  <a:lnTo>
                    <a:pt x="760844" y="423125"/>
                  </a:lnTo>
                  <a:lnTo>
                    <a:pt x="759244" y="420725"/>
                  </a:lnTo>
                  <a:lnTo>
                    <a:pt x="757643" y="419125"/>
                  </a:lnTo>
                  <a:lnTo>
                    <a:pt x="750455" y="423926"/>
                  </a:lnTo>
                  <a:lnTo>
                    <a:pt x="752055" y="426313"/>
                  </a:lnTo>
                  <a:lnTo>
                    <a:pt x="754443" y="427913"/>
                  </a:lnTo>
                  <a:lnTo>
                    <a:pt x="756043" y="430314"/>
                  </a:lnTo>
                  <a:lnTo>
                    <a:pt x="763244" y="425526"/>
                  </a:lnTo>
                  <a:close/>
                </a:path>
                <a:path w="1056005" h="435609">
                  <a:moveTo>
                    <a:pt x="772033" y="361581"/>
                  </a:moveTo>
                  <a:lnTo>
                    <a:pt x="764057" y="360908"/>
                  </a:lnTo>
                  <a:lnTo>
                    <a:pt x="765733" y="364578"/>
                  </a:lnTo>
                  <a:lnTo>
                    <a:pt x="770572" y="366750"/>
                  </a:lnTo>
                  <a:lnTo>
                    <a:pt x="772033" y="361581"/>
                  </a:lnTo>
                  <a:close/>
                </a:path>
                <a:path w="1056005" h="435609">
                  <a:moveTo>
                    <a:pt x="772833" y="261683"/>
                  </a:moveTo>
                  <a:lnTo>
                    <a:pt x="770432" y="253682"/>
                  </a:lnTo>
                  <a:lnTo>
                    <a:pt x="765632" y="256082"/>
                  </a:lnTo>
                  <a:lnTo>
                    <a:pt x="757643" y="253682"/>
                  </a:lnTo>
                  <a:lnTo>
                    <a:pt x="760044" y="260883"/>
                  </a:lnTo>
                  <a:lnTo>
                    <a:pt x="764044" y="258483"/>
                  </a:lnTo>
                  <a:lnTo>
                    <a:pt x="772833" y="261683"/>
                  </a:lnTo>
                  <a:close/>
                </a:path>
                <a:path w="1056005" h="435609">
                  <a:moveTo>
                    <a:pt x="791210" y="211328"/>
                  </a:moveTo>
                  <a:lnTo>
                    <a:pt x="786422" y="208927"/>
                  </a:lnTo>
                  <a:lnTo>
                    <a:pt x="785622" y="212928"/>
                  </a:lnTo>
                  <a:lnTo>
                    <a:pt x="778421" y="212928"/>
                  </a:lnTo>
                  <a:lnTo>
                    <a:pt x="783221" y="216928"/>
                  </a:lnTo>
                  <a:lnTo>
                    <a:pt x="788009" y="217728"/>
                  </a:lnTo>
                  <a:lnTo>
                    <a:pt x="791210" y="211328"/>
                  </a:lnTo>
                  <a:close/>
                </a:path>
                <a:path w="1056005" h="435609">
                  <a:moveTo>
                    <a:pt x="815987" y="204139"/>
                  </a:moveTo>
                  <a:lnTo>
                    <a:pt x="809599" y="198539"/>
                  </a:lnTo>
                  <a:lnTo>
                    <a:pt x="807199" y="202539"/>
                  </a:lnTo>
                  <a:lnTo>
                    <a:pt x="798410" y="204939"/>
                  </a:lnTo>
                  <a:lnTo>
                    <a:pt x="805599" y="210527"/>
                  </a:lnTo>
                  <a:lnTo>
                    <a:pt x="807199" y="205740"/>
                  </a:lnTo>
                  <a:lnTo>
                    <a:pt x="815987" y="204139"/>
                  </a:lnTo>
                  <a:close/>
                </a:path>
                <a:path w="1056005" h="435609">
                  <a:moveTo>
                    <a:pt x="820788" y="255282"/>
                  </a:moveTo>
                  <a:lnTo>
                    <a:pt x="818388" y="250494"/>
                  </a:lnTo>
                  <a:lnTo>
                    <a:pt x="815187" y="253682"/>
                  </a:lnTo>
                  <a:lnTo>
                    <a:pt x="809599" y="249694"/>
                  </a:lnTo>
                  <a:lnTo>
                    <a:pt x="811187" y="255282"/>
                  </a:lnTo>
                  <a:lnTo>
                    <a:pt x="814387" y="258483"/>
                  </a:lnTo>
                  <a:lnTo>
                    <a:pt x="820788" y="255282"/>
                  </a:lnTo>
                  <a:close/>
                </a:path>
                <a:path w="1056005" h="435609">
                  <a:moveTo>
                    <a:pt x="825538" y="231101"/>
                  </a:moveTo>
                  <a:lnTo>
                    <a:pt x="823175" y="224917"/>
                  </a:lnTo>
                  <a:lnTo>
                    <a:pt x="822375" y="227317"/>
                  </a:lnTo>
                  <a:lnTo>
                    <a:pt x="820788" y="228917"/>
                  </a:lnTo>
                  <a:lnTo>
                    <a:pt x="817587" y="227317"/>
                  </a:lnTo>
                  <a:lnTo>
                    <a:pt x="818388" y="222516"/>
                  </a:lnTo>
                  <a:lnTo>
                    <a:pt x="822375" y="216128"/>
                  </a:lnTo>
                  <a:lnTo>
                    <a:pt x="817587" y="214528"/>
                  </a:lnTo>
                  <a:lnTo>
                    <a:pt x="816787" y="216928"/>
                  </a:lnTo>
                  <a:lnTo>
                    <a:pt x="815187" y="218528"/>
                  </a:lnTo>
                  <a:lnTo>
                    <a:pt x="811987" y="216928"/>
                  </a:lnTo>
                  <a:lnTo>
                    <a:pt x="810399" y="220116"/>
                  </a:lnTo>
                  <a:lnTo>
                    <a:pt x="808799" y="224917"/>
                  </a:lnTo>
                  <a:lnTo>
                    <a:pt x="814971" y="229069"/>
                  </a:lnTo>
                  <a:lnTo>
                    <a:pt x="821677" y="231813"/>
                  </a:lnTo>
                  <a:lnTo>
                    <a:pt x="825538" y="231101"/>
                  </a:lnTo>
                  <a:close/>
                </a:path>
                <a:path w="1056005" h="435609">
                  <a:moveTo>
                    <a:pt x="852754" y="173761"/>
                  </a:moveTo>
                  <a:lnTo>
                    <a:pt x="847953" y="171373"/>
                  </a:lnTo>
                  <a:lnTo>
                    <a:pt x="846353" y="176161"/>
                  </a:lnTo>
                  <a:lnTo>
                    <a:pt x="839165" y="175361"/>
                  </a:lnTo>
                  <a:lnTo>
                    <a:pt x="844765" y="179362"/>
                  </a:lnTo>
                  <a:lnTo>
                    <a:pt x="849553" y="180162"/>
                  </a:lnTo>
                  <a:lnTo>
                    <a:pt x="852754" y="173761"/>
                  </a:lnTo>
                  <a:close/>
                </a:path>
                <a:path w="1056005" h="435609">
                  <a:moveTo>
                    <a:pt x="855154" y="312826"/>
                  </a:moveTo>
                  <a:lnTo>
                    <a:pt x="851154" y="303237"/>
                  </a:lnTo>
                  <a:lnTo>
                    <a:pt x="850353" y="302437"/>
                  </a:lnTo>
                  <a:lnTo>
                    <a:pt x="846201" y="297243"/>
                  </a:lnTo>
                  <a:lnTo>
                    <a:pt x="845858" y="302844"/>
                  </a:lnTo>
                  <a:lnTo>
                    <a:pt x="847763" y="311429"/>
                  </a:lnTo>
                  <a:lnTo>
                    <a:pt x="850353" y="315226"/>
                  </a:lnTo>
                  <a:lnTo>
                    <a:pt x="855154" y="312826"/>
                  </a:lnTo>
                  <a:close/>
                </a:path>
                <a:path w="1056005" h="435609">
                  <a:moveTo>
                    <a:pt x="876922" y="293458"/>
                  </a:moveTo>
                  <a:lnTo>
                    <a:pt x="875131" y="288848"/>
                  </a:lnTo>
                  <a:lnTo>
                    <a:pt x="867930" y="291884"/>
                  </a:lnTo>
                  <a:lnTo>
                    <a:pt x="871537" y="293954"/>
                  </a:lnTo>
                  <a:lnTo>
                    <a:pt x="876922" y="293458"/>
                  </a:lnTo>
                  <a:close/>
                </a:path>
                <a:path w="1056005" h="435609">
                  <a:moveTo>
                    <a:pt x="903097" y="388759"/>
                  </a:moveTo>
                  <a:lnTo>
                    <a:pt x="889050" y="394042"/>
                  </a:lnTo>
                  <a:lnTo>
                    <a:pt x="890219" y="396849"/>
                  </a:lnTo>
                  <a:lnTo>
                    <a:pt x="897813" y="395617"/>
                  </a:lnTo>
                  <a:lnTo>
                    <a:pt x="903097" y="388759"/>
                  </a:lnTo>
                  <a:close/>
                </a:path>
                <a:path w="1056005" h="435609">
                  <a:moveTo>
                    <a:pt x="905497" y="346392"/>
                  </a:moveTo>
                  <a:lnTo>
                    <a:pt x="902296" y="345592"/>
                  </a:lnTo>
                  <a:lnTo>
                    <a:pt x="899109" y="344004"/>
                  </a:lnTo>
                  <a:lnTo>
                    <a:pt x="896708" y="344004"/>
                  </a:lnTo>
                  <a:lnTo>
                    <a:pt x="895108" y="347192"/>
                  </a:lnTo>
                  <a:lnTo>
                    <a:pt x="893508" y="351993"/>
                  </a:lnTo>
                  <a:lnTo>
                    <a:pt x="896708" y="352793"/>
                  </a:lnTo>
                  <a:lnTo>
                    <a:pt x="899109" y="353593"/>
                  </a:lnTo>
                  <a:lnTo>
                    <a:pt x="902296" y="354393"/>
                  </a:lnTo>
                  <a:lnTo>
                    <a:pt x="903897" y="351193"/>
                  </a:lnTo>
                  <a:lnTo>
                    <a:pt x="905497" y="346392"/>
                  </a:lnTo>
                  <a:close/>
                </a:path>
                <a:path w="1056005" h="435609">
                  <a:moveTo>
                    <a:pt x="912291" y="183146"/>
                  </a:moveTo>
                  <a:lnTo>
                    <a:pt x="907097" y="178562"/>
                  </a:lnTo>
                  <a:lnTo>
                    <a:pt x="907097" y="183362"/>
                  </a:lnTo>
                  <a:lnTo>
                    <a:pt x="903097" y="183362"/>
                  </a:lnTo>
                  <a:lnTo>
                    <a:pt x="902296" y="178562"/>
                  </a:lnTo>
                  <a:lnTo>
                    <a:pt x="902296" y="172173"/>
                  </a:lnTo>
                  <a:lnTo>
                    <a:pt x="897509" y="171373"/>
                  </a:lnTo>
                  <a:lnTo>
                    <a:pt x="897509" y="176161"/>
                  </a:lnTo>
                  <a:lnTo>
                    <a:pt x="893508" y="176161"/>
                  </a:lnTo>
                  <a:lnTo>
                    <a:pt x="893508" y="178562"/>
                  </a:lnTo>
                  <a:lnTo>
                    <a:pt x="894308" y="181762"/>
                  </a:lnTo>
                  <a:lnTo>
                    <a:pt x="894308" y="184162"/>
                  </a:lnTo>
                  <a:lnTo>
                    <a:pt x="901700" y="185420"/>
                  </a:lnTo>
                  <a:lnTo>
                    <a:pt x="909091" y="185254"/>
                  </a:lnTo>
                  <a:lnTo>
                    <a:pt x="912291" y="183146"/>
                  </a:lnTo>
                  <a:close/>
                </a:path>
                <a:path w="1056005" h="435609">
                  <a:moveTo>
                    <a:pt x="977430" y="247294"/>
                  </a:moveTo>
                  <a:lnTo>
                    <a:pt x="968641" y="240106"/>
                  </a:lnTo>
                  <a:lnTo>
                    <a:pt x="967841" y="239306"/>
                  </a:lnTo>
                  <a:lnTo>
                    <a:pt x="961745" y="236347"/>
                  </a:lnTo>
                  <a:lnTo>
                    <a:pt x="964044" y="241401"/>
                  </a:lnTo>
                  <a:lnTo>
                    <a:pt x="969632" y="248412"/>
                  </a:lnTo>
                  <a:lnTo>
                    <a:pt x="973429" y="251294"/>
                  </a:lnTo>
                  <a:lnTo>
                    <a:pt x="977430" y="247294"/>
                  </a:lnTo>
                  <a:close/>
                </a:path>
                <a:path w="1056005" h="435609">
                  <a:moveTo>
                    <a:pt x="1055751" y="296849"/>
                  </a:moveTo>
                  <a:lnTo>
                    <a:pt x="1045184" y="306730"/>
                  </a:lnTo>
                  <a:lnTo>
                    <a:pt x="1047356" y="308838"/>
                  </a:lnTo>
                  <a:lnTo>
                    <a:pt x="1053731" y="304939"/>
                  </a:lnTo>
                  <a:lnTo>
                    <a:pt x="1055751" y="29684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76155" y="9700399"/>
              <a:ext cx="1226185" cy="586740"/>
            </a:xfrm>
            <a:custGeom>
              <a:avLst/>
              <a:gdLst/>
              <a:ahLst/>
              <a:cxnLst/>
              <a:rect l="l" t="t" r="r" b="b"/>
              <a:pathLst>
                <a:path w="1226184" h="586740">
                  <a:moveTo>
                    <a:pt x="8788" y="241236"/>
                  </a:moveTo>
                  <a:lnTo>
                    <a:pt x="3987" y="241236"/>
                  </a:lnTo>
                  <a:lnTo>
                    <a:pt x="1600" y="234835"/>
                  </a:lnTo>
                  <a:lnTo>
                    <a:pt x="0" y="241236"/>
                  </a:lnTo>
                  <a:lnTo>
                    <a:pt x="0" y="245237"/>
                  </a:lnTo>
                  <a:lnTo>
                    <a:pt x="7188" y="246024"/>
                  </a:lnTo>
                  <a:lnTo>
                    <a:pt x="8788" y="241236"/>
                  </a:lnTo>
                  <a:close/>
                </a:path>
                <a:path w="1226184" h="586740">
                  <a:moveTo>
                    <a:pt x="106286" y="265214"/>
                  </a:moveTo>
                  <a:lnTo>
                    <a:pt x="101904" y="261277"/>
                  </a:lnTo>
                  <a:lnTo>
                    <a:pt x="99402" y="265506"/>
                  </a:lnTo>
                  <a:lnTo>
                    <a:pt x="100330" y="269595"/>
                  </a:lnTo>
                  <a:lnTo>
                    <a:pt x="106286" y="265214"/>
                  </a:lnTo>
                  <a:close/>
                </a:path>
                <a:path w="1226184" h="586740">
                  <a:moveTo>
                    <a:pt x="179019" y="222059"/>
                  </a:moveTo>
                  <a:lnTo>
                    <a:pt x="175082" y="218567"/>
                  </a:lnTo>
                  <a:lnTo>
                    <a:pt x="172720" y="222948"/>
                  </a:lnTo>
                  <a:lnTo>
                    <a:pt x="173507" y="226885"/>
                  </a:lnTo>
                  <a:lnTo>
                    <a:pt x="179019" y="222059"/>
                  </a:lnTo>
                  <a:close/>
                </a:path>
                <a:path w="1226184" h="586740">
                  <a:moveTo>
                    <a:pt x="186207" y="275602"/>
                  </a:moveTo>
                  <a:lnTo>
                    <a:pt x="181825" y="272122"/>
                  </a:lnTo>
                  <a:lnTo>
                    <a:pt x="179324" y="276504"/>
                  </a:lnTo>
                  <a:lnTo>
                    <a:pt x="180251" y="280428"/>
                  </a:lnTo>
                  <a:lnTo>
                    <a:pt x="186207" y="275602"/>
                  </a:lnTo>
                  <a:close/>
                </a:path>
                <a:path w="1226184" h="586740">
                  <a:moveTo>
                    <a:pt x="198196" y="305168"/>
                  </a:moveTo>
                  <a:lnTo>
                    <a:pt x="192608" y="305168"/>
                  </a:lnTo>
                  <a:lnTo>
                    <a:pt x="185407" y="303568"/>
                  </a:lnTo>
                  <a:lnTo>
                    <a:pt x="184607" y="309168"/>
                  </a:lnTo>
                  <a:lnTo>
                    <a:pt x="190207" y="308368"/>
                  </a:lnTo>
                  <a:lnTo>
                    <a:pt x="197396" y="309968"/>
                  </a:lnTo>
                  <a:lnTo>
                    <a:pt x="198196" y="305168"/>
                  </a:lnTo>
                  <a:close/>
                </a:path>
                <a:path w="1226184" h="586740">
                  <a:moveTo>
                    <a:pt x="217906" y="211162"/>
                  </a:moveTo>
                  <a:lnTo>
                    <a:pt x="213779" y="213855"/>
                  </a:lnTo>
                  <a:lnTo>
                    <a:pt x="210261" y="217462"/>
                  </a:lnTo>
                  <a:lnTo>
                    <a:pt x="214985" y="215658"/>
                  </a:lnTo>
                  <a:lnTo>
                    <a:pt x="217906" y="211162"/>
                  </a:lnTo>
                  <a:close/>
                </a:path>
                <a:path w="1226184" h="586740">
                  <a:moveTo>
                    <a:pt x="220573" y="280390"/>
                  </a:moveTo>
                  <a:lnTo>
                    <a:pt x="213385" y="277202"/>
                  </a:lnTo>
                  <a:lnTo>
                    <a:pt x="212585" y="281990"/>
                  </a:lnTo>
                  <a:lnTo>
                    <a:pt x="204597" y="285991"/>
                  </a:lnTo>
                  <a:lnTo>
                    <a:pt x="212585" y="289191"/>
                  </a:lnTo>
                  <a:lnTo>
                    <a:pt x="213385" y="284391"/>
                  </a:lnTo>
                  <a:lnTo>
                    <a:pt x="220573" y="280390"/>
                  </a:lnTo>
                  <a:close/>
                </a:path>
                <a:path w="1226184" h="586740">
                  <a:moveTo>
                    <a:pt x="230962" y="490588"/>
                  </a:moveTo>
                  <a:lnTo>
                    <a:pt x="225577" y="485762"/>
                  </a:lnTo>
                  <a:lnTo>
                    <a:pt x="224370" y="489686"/>
                  </a:lnTo>
                  <a:lnTo>
                    <a:pt x="226466" y="494080"/>
                  </a:lnTo>
                  <a:lnTo>
                    <a:pt x="230962" y="490588"/>
                  </a:lnTo>
                  <a:close/>
                </a:path>
                <a:path w="1226184" h="586740">
                  <a:moveTo>
                    <a:pt x="262940" y="471411"/>
                  </a:moveTo>
                  <a:lnTo>
                    <a:pt x="258140" y="471411"/>
                  </a:lnTo>
                  <a:lnTo>
                    <a:pt x="256540" y="465010"/>
                  </a:lnTo>
                  <a:lnTo>
                    <a:pt x="254139" y="471411"/>
                  </a:lnTo>
                  <a:lnTo>
                    <a:pt x="254139" y="475399"/>
                  </a:lnTo>
                  <a:lnTo>
                    <a:pt x="261340" y="476199"/>
                  </a:lnTo>
                  <a:lnTo>
                    <a:pt x="262940" y="471411"/>
                  </a:lnTo>
                  <a:close/>
                </a:path>
                <a:path w="1226184" h="586740">
                  <a:moveTo>
                    <a:pt x="283718" y="172504"/>
                  </a:moveTo>
                  <a:lnTo>
                    <a:pt x="278917" y="173304"/>
                  </a:lnTo>
                  <a:lnTo>
                    <a:pt x="271729" y="171704"/>
                  </a:lnTo>
                  <a:lnTo>
                    <a:pt x="270129" y="176491"/>
                  </a:lnTo>
                  <a:lnTo>
                    <a:pt x="275717" y="175704"/>
                  </a:lnTo>
                  <a:lnTo>
                    <a:pt x="282917" y="177292"/>
                  </a:lnTo>
                  <a:lnTo>
                    <a:pt x="283718" y="172504"/>
                  </a:lnTo>
                  <a:close/>
                </a:path>
                <a:path w="1226184" h="586740">
                  <a:moveTo>
                    <a:pt x="285318" y="469011"/>
                  </a:moveTo>
                  <a:lnTo>
                    <a:pt x="282117" y="465810"/>
                  </a:lnTo>
                  <a:lnTo>
                    <a:pt x="276517" y="463423"/>
                  </a:lnTo>
                  <a:lnTo>
                    <a:pt x="276517" y="470611"/>
                  </a:lnTo>
                  <a:lnTo>
                    <a:pt x="279717" y="474611"/>
                  </a:lnTo>
                  <a:lnTo>
                    <a:pt x="285318" y="476199"/>
                  </a:lnTo>
                  <a:lnTo>
                    <a:pt x="285318" y="469011"/>
                  </a:lnTo>
                  <a:close/>
                </a:path>
                <a:path w="1226184" h="586740">
                  <a:moveTo>
                    <a:pt x="290106" y="234035"/>
                  </a:moveTo>
                  <a:lnTo>
                    <a:pt x="284822" y="229209"/>
                  </a:lnTo>
                  <a:lnTo>
                    <a:pt x="283819" y="233146"/>
                  </a:lnTo>
                  <a:lnTo>
                    <a:pt x="285953" y="237528"/>
                  </a:lnTo>
                  <a:lnTo>
                    <a:pt x="290106" y="234035"/>
                  </a:lnTo>
                  <a:close/>
                </a:path>
                <a:path w="1226184" h="586740">
                  <a:moveTo>
                    <a:pt x="315683" y="429056"/>
                  </a:moveTo>
                  <a:lnTo>
                    <a:pt x="313283" y="424256"/>
                  </a:lnTo>
                  <a:lnTo>
                    <a:pt x="310083" y="427456"/>
                  </a:lnTo>
                  <a:lnTo>
                    <a:pt x="303695" y="423456"/>
                  </a:lnTo>
                  <a:lnTo>
                    <a:pt x="306095" y="429056"/>
                  </a:lnTo>
                  <a:lnTo>
                    <a:pt x="309283" y="432244"/>
                  </a:lnTo>
                  <a:lnTo>
                    <a:pt x="315683" y="429056"/>
                  </a:lnTo>
                  <a:close/>
                </a:path>
                <a:path w="1226184" h="586740">
                  <a:moveTo>
                    <a:pt x="329272" y="282790"/>
                  </a:moveTo>
                  <a:lnTo>
                    <a:pt x="321741" y="282117"/>
                  </a:lnTo>
                  <a:lnTo>
                    <a:pt x="323570" y="285788"/>
                  </a:lnTo>
                  <a:lnTo>
                    <a:pt x="328256" y="287959"/>
                  </a:lnTo>
                  <a:lnTo>
                    <a:pt x="329272" y="282790"/>
                  </a:lnTo>
                  <a:close/>
                </a:path>
                <a:path w="1226184" h="586740">
                  <a:moveTo>
                    <a:pt x="335851" y="169722"/>
                  </a:moveTo>
                  <a:lnTo>
                    <a:pt x="331762" y="172605"/>
                  </a:lnTo>
                  <a:lnTo>
                    <a:pt x="328434" y="176237"/>
                  </a:lnTo>
                  <a:lnTo>
                    <a:pt x="333260" y="174104"/>
                  </a:lnTo>
                  <a:lnTo>
                    <a:pt x="335851" y="169722"/>
                  </a:lnTo>
                  <a:close/>
                </a:path>
                <a:path w="1226184" h="586740">
                  <a:moveTo>
                    <a:pt x="342861" y="547331"/>
                  </a:moveTo>
                  <a:lnTo>
                    <a:pt x="334860" y="549732"/>
                  </a:lnTo>
                  <a:lnTo>
                    <a:pt x="337261" y="553732"/>
                  </a:lnTo>
                  <a:lnTo>
                    <a:pt x="334860" y="561721"/>
                  </a:lnTo>
                  <a:lnTo>
                    <a:pt x="342861" y="559320"/>
                  </a:lnTo>
                  <a:lnTo>
                    <a:pt x="339661" y="555332"/>
                  </a:lnTo>
                  <a:lnTo>
                    <a:pt x="342861" y="547331"/>
                  </a:lnTo>
                  <a:close/>
                </a:path>
                <a:path w="1226184" h="586740">
                  <a:moveTo>
                    <a:pt x="348183" y="499211"/>
                  </a:moveTo>
                  <a:lnTo>
                    <a:pt x="345249" y="495388"/>
                  </a:lnTo>
                  <a:lnTo>
                    <a:pt x="340207" y="499097"/>
                  </a:lnTo>
                  <a:lnTo>
                    <a:pt x="339661" y="505282"/>
                  </a:lnTo>
                  <a:lnTo>
                    <a:pt x="342112" y="510108"/>
                  </a:lnTo>
                  <a:lnTo>
                    <a:pt x="346049" y="509778"/>
                  </a:lnTo>
                  <a:lnTo>
                    <a:pt x="345363" y="505955"/>
                  </a:lnTo>
                  <a:lnTo>
                    <a:pt x="347154" y="502577"/>
                  </a:lnTo>
                  <a:lnTo>
                    <a:pt x="348183" y="499211"/>
                  </a:lnTo>
                  <a:close/>
                </a:path>
                <a:path w="1226184" h="586740">
                  <a:moveTo>
                    <a:pt x="366560" y="183299"/>
                  </a:moveTo>
                  <a:lnTo>
                    <a:pt x="362432" y="186194"/>
                  </a:lnTo>
                  <a:lnTo>
                    <a:pt x="358914" y="189826"/>
                  </a:lnTo>
                  <a:lnTo>
                    <a:pt x="363639" y="187693"/>
                  </a:lnTo>
                  <a:lnTo>
                    <a:pt x="366560" y="183299"/>
                  </a:lnTo>
                  <a:close/>
                </a:path>
                <a:path w="1226184" h="586740">
                  <a:moveTo>
                    <a:pt x="371627" y="532955"/>
                  </a:moveTo>
                  <a:lnTo>
                    <a:pt x="365899" y="532955"/>
                  </a:lnTo>
                  <a:lnTo>
                    <a:pt x="367131" y="537743"/>
                  </a:lnTo>
                  <a:lnTo>
                    <a:pt x="370611" y="540143"/>
                  </a:lnTo>
                  <a:lnTo>
                    <a:pt x="371627" y="532955"/>
                  </a:lnTo>
                  <a:close/>
                </a:path>
                <a:path w="1226184" h="586740">
                  <a:moveTo>
                    <a:pt x="385406" y="487807"/>
                  </a:moveTo>
                  <a:lnTo>
                    <a:pt x="381317" y="490689"/>
                  </a:lnTo>
                  <a:lnTo>
                    <a:pt x="377990" y="494322"/>
                  </a:lnTo>
                  <a:lnTo>
                    <a:pt x="382816" y="492188"/>
                  </a:lnTo>
                  <a:lnTo>
                    <a:pt x="385406" y="487807"/>
                  </a:lnTo>
                  <a:close/>
                </a:path>
                <a:path w="1226184" h="586740">
                  <a:moveTo>
                    <a:pt x="401993" y="570509"/>
                  </a:moveTo>
                  <a:lnTo>
                    <a:pt x="396405" y="571309"/>
                  </a:lnTo>
                  <a:lnTo>
                    <a:pt x="389204" y="569709"/>
                  </a:lnTo>
                  <a:lnTo>
                    <a:pt x="388416" y="574509"/>
                  </a:lnTo>
                  <a:lnTo>
                    <a:pt x="394004" y="573709"/>
                  </a:lnTo>
                  <a:lnTo>
                    <a:pt x="401193" y="575310"/>
                  </a:lnTo>
                  <a:lnTo>
                    <a:pt x="401993" y="570509"/>
                  </a:lnTo>
                  <a:close/>
                </a:path>
                <a:path w="1226184" h="586740">
                  <a:moveTo>
                    <a:pt x="409994" y="160515"/>
                  </a:moveTo>
                  <a:lnTo>
                    <a:pt x="404393" y="160515"/>
                  </a:lnTo>
                  <a:lnTo>
                    <a:pt x="397205" y="158915"/>
                  </a:lnTo>
                  <a:lnTo>
                    <a:pt x="396405" y="164515"/>
                  </a:lnTo>
                  <a:lnTo>
                    <a:pt x="401993" y="163715"/>
                  </a:lnTo>
                  <a:lnTo>
                    <a:pt x="409194" y="165303"/>
                  </a:lnTo>
                  <a:lnTo>
                    <a:pt x="409994" y="160515"/>
                  </a:lnTo>
                  <a:close/>
                </a:path>
                <a:path w="1226184" h="586740">
                  <a:moveTo>
                    <a:pt x="419582" y="416267"/>
                  </a:moveTo>
                  <a:lnTo>
                    <a:pt x="412051" y="415594"/>
                  </a:lnTo>
                  <a:lnTo>
                    <a:pt x="413880" y="419265"/>
                  </a:lnTo>
                  <a:lnTo>
                    <a:pt x="418566" y="421436"/>
                  </a:lnTo>
                  <a:lnTo>
                    <a:pt x="419582" y="416267"/>
                  </a:lnTo>
                  <a:close/>
                </a:path>
                <a:path w="1226184" h="586740">
                  <a:moveTo>
                    <a:pt x="437159" y="153327"/>
                  </a:moveTo>
                  <a:lnTo>
                    <a:pt x="431431" y="148043"/>
                  </a:lnTo>
                  <a:lnTo>
                    <a:pt x="430263" y="151828"/>
                  </a:lnTo>
                  <a:lnTo>
                    <a:pt x="432549" y="156349"/>
                  </a:lnTo>
                  <a:lnTo>
                    <a:pt x="437159" y="153327"/>
                  </a:lnTo>
                  <a:close/>
                </a:path>
                <a:path w="1226184" h="586740">
                  <a:moveTo>
                    <a:pt x="442760" y="430644"/>
                  </a:moveTo>
                  <a:lnTo>
                    <a:pt x="435229" y="429971"/>
                  </a:lnTo>
                  <a:lnTo>
                    <a:pt x="437057" y="433641"/>
                  </a:lnTo>
                  <a:lnTo>
                    <a:pt x="441744" y="435813"/>
                  </a:lnTo>
                  <a:lnTo>
                    <a:pt x="442760" y="430644"/>
                  </a:lnTo>
                  <a:close/>
                </a:path>
                <a:path w="1226184" h="586740">
                  <a:moveTo>
                    <a:pt x="454748" y="463423"/>
                  </a:moveTo>
                  <a:lnTo>
                    <a:pt x="451548" y="460222"/>
                  </a:lnTo>
                  <a:lnTo>
                    <a:pt x="450913" y="450723"/>
                  </a:lnTo>
                  <a:lnTo>
                    <a:pt x="448246" y="456717"/>
                  </a:lnTo>
                  <a:lnTo>
                    <a:pt x="447840" y="465277"/>
                  </a:lnTo>
                  <a:lnTo>
                    <a:pt x="453948" y="463423"/>
                  </a:lnTo>
                  <a:lnTo>
                    <a:pt x="454748" y="463423"/>
                  </a:lnTo>
                  <a:close/>
                </a:path>
                <a:path w="1226184" h="586740">
                  <a:moveTo>
                    <a:pt x="468337" y="261213"/>
                  </a:moveTo>
                  <a:lnTo>
                    <a:pt x="463537" y="261213"/>
                  </a:lnTo>
                  <a:lnTo>
                    <a:pt x="461137" y="254825"/>
                  </a:lnTo>
                  <a:lnTo>
                    <a:pt x="459536" y="261213"/>
                  </a:lnTo>
                  <a:lnTo>
                    <a:pt x="459536" y="265214"/>
                  </a:lnTo>
                  <a:lnTo>
                    <a:pt x="466737" y="266014"/>
                  </a:lnTo>
                  <a:lnTo>
                    <a:pt x="468337" y="261213"/>
                  </a:lnTo>
                  <a:close/>
                </a:path>
                <a:path w="1226184" h="586740">
                  <a:moveTo>
                    <a:pt x="484390" y="585647"/>
                  </a:moveTo>
                  <a:lnTo>
                    <a:pt x="482955" y="586600"/>
                  </a:lnTo>
                  <a:lnTo>
                    <a:pt x="483806" y="586600"/>
                  </a:lnTo>
                  <a:lnTo>
                    <a:pt x="484390" y="585647"/>
                  </a:lnTo>
                  <a:close/>
                </a:path>
                <a:path w="1226184" h="586740">
                  <a:moveTo>
                    <a:pt x="489115" y="346735"/>
                  </a:moveTo>
                  <a:lnTo>
                    <a:pt x="486714" y="341934"/>
                  </a:lnTo>
                  <a:lnTo>
                    <a:pt x="482561" y="342125"/>
                  </a:lnTo>
                  <a:lnTo>
                    <a:pt x="476923" y="340436"/>
                  </a:lnTo>
                  <a:lnTo>
                    <a:pt x="472782" y="340702"/>
                  </a:lnTo>
                  <a:lnTo>
                    <a:pt x="473125" y="346735"/>
                  </a:lnTo>
                  <a:lnTo>
                    <a:pt x="475526" y="345135"/>
                  </a:lnTo>
                  <a:lnTo>
                    <a:pt x="477926" y="344335"/>
                  </a:lnTo>
                  <a:lnTo>
                    <a:pt x="479526" y="347535"/>
                  </a:lnTo>
                  <a:lnTo>
                    <a:pt x="477926" y="349923"/>
                  </a:lnTo>
                  <a:lnTo>
                    <a:pt x="473125" y="352323"/>
                  </a:lnTo>
                  <a:lnTo>
                    <a:pt x="475526" y="355523"/>
                  </a:lnTo>
                  <a:lnTo>
                    <a:pt x="480314" y="350723"/>
                  </a:lnTo>
                  <a:lnTo>
                    <a:pt x="489115" y="346735"/>
                  </a:lnTo>
                  <a:close/>
                </a:path>
                <a:path w="1226184" h="586740">
                  <a:moveTo>
                    <a:pt x="510692" y="449834"/>
                  </a:moveTo>
                  <a:lnTo>
                    <a:pt x="502818" y="449160"/>
                  </a:lnTo>
                  <a:lnTo>
                    <a:pt x="504698" y="452831"/>
                  </a:lnTo>
                  <a:lnTo>
                    <a:pt x="509562" y="455002"/>
                  </a:lnTo>
                  <a:lnTo>
                    <a:pt x="510692" y="449834"/>
                  </a:lnTo>
                  <a:close/>
                </a:path>
                <a:path w="1226184" h="586740">
                  <a:moveTo>
                    <a:pt x="542658" y="300380"/>
                  </a:moveTo>
                  <a:lnTo>
                    <a:pt x="537260" y="295541"/>
                  </a:lnTo>
                  <a:lnTo>
                    <a:pt x="536067" y="299478"/>
                  </a:lnTo>
                  <a:lnTo>
                    <a:pt x="538162" y="303860"/>
                  </a:lnTo>
                  <a:lnTo>
                    <a:pt x="542658" y="300380"/>
                  </a:lnTo>
                  <a:close/>
                </a:path>
                <a:path w="1226184" h="586740">
                  <a:moveTo>
                    <a:pt x="554837" y="382651"/>
                  </a:moveTo>
                  <a:lnTo>
                    <a:pt x="550748" y="385495"/>
                  </a:lnTo>
                  <a:lnTo>
                    <a:pt x="547420" y="388937"/>
                  </a:lnTo>
                  <a:lnTo>
                    <a:pt x="552246" y="386689"/>
                  </a:lnTo>
                  <a:lnTo>
                    <a:pt x="554837" y="382651"/>
                  </a:lnTo>
                  <a:close/>
                </a:path>
                <a:path w="1226184" h="586740">
                  <a:moveTo>
                    <a:pt x="561835" y="165303"/>
                  </a:moveTo>
                  <a:lnTo>
                    <a:pt x="556247" y="166103"/>
                  </a:lnTo>
                  <a:lnTo>
                    <a:pt x="549046" y="164515"/>
                  </a:lnTo>
                  <a:lnTo>
                    <a:pt x="548259" y="169303"/>
                  </a:lnTo>
                  <a:lnTo>
                    <a:pt x="553847" y="168503"/>
                  </a:lnTo>
                  <a:lnTo>
                    <a:pt x="561035" y="170103"/>
                  </a:lnTo>
                  <a:lnTo>
                    <a:pt x="561835" y="165303"/>
                  </a:lnTo>
                  <a:close/>
                </a:path>
                <a:path w="1226184" h="586740">
                  <a:moveTo>
                    <a:pt x="565035" y="301180"/>
                  </a:moveTo>
                  <a:lnTo>
                    <a:pt x="558647" y="300380"/>
                  </a:lnTo>
                  <a:lnTo>
                    <a:pt x="557847" y="293979"/>
                  </a:lnTo>
                  <a:lnTo>
                    <a:pt x="552246" y="292379"/>
                  </a:lnTo>
                  <a:lnTo>
                    <a:pt x="551891" y="298932"/>
                  </a:lnTo>
                  <a:lnTo>
                    <a:pt x="555942" y="303974"/>
                  </a:lnTo>
                  <a:lnTo>
                    <a:pt x="561352" y="305422"/>
                  </a:lnTo>
                  <a:lnTo>
                    <a:pt x="565035" y="301180"/>
                  </a:lnTo>
                  <a:close/>
                </a:path>
                <a:path w="1226184" h="586740">
                  <a:moveTo>
                    <a:pt x="588213" y="158115"/>
                  </a:moveTo>
                  <a:lnTo>
                    <a:pt x="583412" y="158915"/>
                  </a:lnTo>
                  <a:lnTo>
                    <a:pt x="576224" y="157314"/>
                  </a:lnTo>
                  <a:lnTo>
                    <a:pt x="574624" y="162115"/>
                  </a:lnTo>
                  <a:lnTo>
                    <a:pt x="580224" y="161315"/>
                  </a:lnTo>
                  <a:lnTo>
                    <a:pt x="587413" y="162915"/>
                  </a:lnTo>
                  <a:lnTo>
                    <a:pt x="588213" y="158115"/>
                  </a:lnTo>
                  <a:close/>
                </a:path>
                <a:path w="1226184" h="586740">
                  <a:moveTo>
                    <a:pt x="592213" y="390690"/>
                  </a:moveTo>
                  <a:lnTo>
                    <a:pt x="589813" y="382701"/>
                  </a:lnTo>
                  <a:lnTo>
                    <a:pt x="585012" y="385089"/>
                  </a:lnTo>
                  <a:lnTo>
                    <a:pt x="577024" y="382701"/>
                  </a:lnTo>
                  <a:lnTo>
                    <a:pt x="579424" y="389890"/>
                  </a:lnTo>
                  <a:lnTo>
                    <a:pt x="583412" y="387489"/>
                  </a:lnTo>
                  <a:lnTo>
                    <a:pt x="592213" y="390690"/>
                  </a:lnTo>
                  <a:close/>
                </a:path>
                <a:path w="1226184" h="586740">
                  <a:moveTo>
                    <a:pt x="596099" y="320687"/>
                  </a:moveTo>
                  <a:lnTo>
                    <a:pt x="588810" y="316966"/>
                  </a:lnTo>
                  <a:lnTo>
                    <a:pt x="579424" y="316534"/>
                  </a:lnTo>
                  <a:lnTo>
                    <a:pt x="575424" y="319557"/>
                  </a:lnTo>
                  <a:lnTo>
                    <a:pt x="581558" y="320357"/>
                  </a:lnTo>
                  <a:lnTo>
                    <a:pt x="583717" y="325348"/>
                  </a:lnTo>
                  <a:lnTo>
                    <a:pt x="586333" y="329450"/>
                  </a:lnTo>
                  <a:lnTo>
                    <a:pt x="593813" y="327545"/>
                  </a:lnTo>
                  <a:lnTo>
                    <a:pt x="596099" y="320687"/>
                  </a:lnTo>
                  <a:close/>
                </a:path>
                <a:path w="1226184" h="586740">
                  <a:moveTo>
                    <a:pt x="611111" y="323164"/>
                  </a:moveTo>
                  <a:lnTo>
                    <a:pt x="606996" y="326047"/>
                  </a:lnTo>
                  <a:lnTo>
                    <a:pt x="603478" y="329692"/>
                  </a:lnTo>
                  <a:lnTo>
                    <a:pt x="608190" y="327545"/>
                  </a:lnTo>
                  <a:lnTo>
                    <a:pt x="611111" y="323164"/>
                  </a:lnTo>
                  <a:close/>
                </a:path>
                <a:path w="1226184" h="586740">
                  <a:moveTo>
                    <a:pt x="644956" y="327545"/>
                  </a:moveTo>
                  <a:lnTo>
                    <a:pt x="639368" y="321957"/>
                  </a:lnTo>
                  <a:lnTo>
                    <a:pt x="633768" y="318757"/>
                  </a:lnTo>
                  <a:lnTo>
                    <a:pt x="626579" y="319557"/>
                  </a:lnTo>
                  <a:lnTo>
                    <a:pt x="632167" y="327545"/>
                  </a:lnTo>
                  <a:lnTo>
                    <a:pt x="637768" y="331546"/>
                  </a:lnTo>
                  <a:lnTo>
                    <a:pt x="644956" y="327545"/>
                  </a:lnTo>
                  <a:close/>
                </a:path>
                <a:path w="1226184" h="586740">
                  <a:moveTo>
                    <a:pt x="656094" y="224739"/>
                  </a:moveTo>
                  <a:lnTo>
                    <a:pt x="654748" y="220954"/>
                  </a:lnTo>
                  <a:lnTo>
                    <a:pt x="648906" y="220916"/>
                  </a:lnTo>
                  <a:lnTo>
                    <a:pt x="645756" y="228447"/>
                  </a:lnTo>
                  <a:lnTo>
                    <a:pt x="656094" y="224739"/>
                  </a:lnTo>
                  <a:close/>
                </a:path>
                <a:path w="1226184" h="586740">
                  <a:moveTo>
                    <a:pt x="660146" y="312369"/>
                  </a:moveTo>
                  <a:lnTo>
                    <a:pt x="657745" y="309968"/>
                  </a:lnTo>
                  <a:lnTo>
                    <a:pt x="656145" y="307568"/>
                  </a:lnTo>
                  <a:lnTo>
                    <a:pt x="654545" y="305968"/>
                  </a:lnTo>
                  <a:lnTo>
                    <a:pt x="651344" y="308368"/>
                  </a:lnTo>
                  <a:lnTo>
                    <a:pt x="647357" y="310769"/>
                  </a:lnTo>
                  <a:lnTo>
                    <a:pt x="644156" y="313169"/>
                  </a:lnTo>
                  <a:lnTo>
                    <a:pt x="648157" y="319557"/>
                  </a:lnTo>
                  <a:lnTo>
                    <a:pt x="653745" y="318757"/>
                  </a:lnTo>
                  <a:lnTo>
                    <a:pt x="660146" y="312369"/>
                  </a:lnTo>
                  <a:close/>
                </a:path>
                <a:path w="1226184" h="586740">
                  <a:moveTo>
                    <a:pt x="673735" y="673"/>
                  </a:moveTo>
                  <a:lnTo>
                    <a:pt x="666203" y="0"/>
                  </a:lnTo>
                  <a:lnTo>
                    <a:pt x="668032" y="3670"/>
                  </a:lnTo>
                  <a:lnTo>
                    <a:pt x="672719" y="5842"/>
                  </a:lnTo>
                  <a:lnTo>
                    <a:pt x="673735" y="673"/>
                  </a:lnTo>
                  <a:close/>
                </a:path>
                <a:path w="1226184" h="586740">
                  <a:moveTo>
                    <a:pt x="681723" y="150926"/>
                  </a:moveTo>
                  <a:lnTo>
                    <a:pt x="676922" y="146126"/>
                  </a:lnTo>
                  <a:lnTo>
                    <a:pt x="672934" y="138137"/>
                  </a:lnTo>
                  <a:lnTo>
                    <a:pt x="667334" y="140538"/>
                  </a:lnTo>
                  <a:lnTo>
                    <a:pt x="670483" y="146202"/>
                  </a:lnTo>
                  <a:lnTo>
                    <a:pt x="672134" y="150520"/>
                  </a:lnTo>
                  <a:lnTo>
                    <a:pt x="674979" y="152450"/>
                  </a:lnTo>
                  <a:lnTo>
                    <a:pt x="681723" y="150926"/>
                  </a:lnTo>
                  <a:close/>
                </a:path>
                <a:path w="1226184" h="586740">
                  <a:moveTo>
                    <a:pt x="688111" y="105371"/>
                  </a:moveTo>
                  <a:lnTo>
                    <a:pt x="685711" y="101371"/>
                  </a:lnTo>
                  <a:lnTo>
                    <a:pt x="681723" y="104571"/>
                  </a:lnTo>
                  <a:lnTo>
                    <a:pt x="674522" y="107759"/>
                  </a:lnTo>
                  <a:lnTo>
                    <a:pt x="677722" y="112560"/>
                  </a:lnTo>
                  <a:lnTo>
                    <a:pt x="681723" y="108559"/>
                  </a:lnTo>
                  <a:lnTo>
                    <a:pt x="688111" y="105371"/>
                  </a:lnTo>
                  <a:close/>
                </a:path>
                <a:path w="1226184" h="586740">
                  <a:moveTo>
                    <a:pt x="688911" y="192481"/>
                  </a:moveTo>
                  <a:lnTo>
                    <a:pt x="687311" y="182892"/>
                  </a:lnTo>
                  <a:lnTo>
                    <a:pt x="686511" y="182892"/>
                  </a:lnTo>
                  <a:lnTo>
                    <a:pt x="682523" y="191681"/>
                  </a:lnTo>
                  <a:lnTo>
                    <a:pt x="677672" y="190119"/>
                  </a:lnTo>
                  <a:lnTo>
                    <a:pt x="679119" y="192379"/>
                  </a:lnTo>
                  <a:lnTo>
                    <a:pt x="683869" y="194487"/>
                  </a:lnTo>
                  <a:lnTo>
                    <a:pt x="688911" y="192481"/>
                  </a:lnTo>
                  <a:close/>
                </a:path>
                <a:path w="1226184" h="586740">
                  <a:moveTo>
                    <a:pt x="696112" y="94183"/>
                  </a:moveTo>
                  <a:lnTo>
                    <a:pt x="690257" y="93726"/>
                  </a:lnTo>
                  <a:lnTo>
                    <a:pt x="691311" y="98374"/>
                  </a:lnTo>
                  <a:lnTo>
                    <a:pt x="694753" y="100926"/>
                  </a:lnTo>
                  <a:lnTo>
                    <a:pt x="696112" y="94183"/>
                  </a:lnTo>
                  <a:close/>
                </a:path>
                <a:path w="1226184" h="586740">
                  <a:moveTo>
                    <a:pt x="704100" y="172504"/>
                  </a:moveTo>
                  <a:lnTo>
                    <a:pt x="701700" y="167703"/>
                  </a:lnTo>
                  <a:lnTo>
                    <a:pt x="697699" y="170903"/>
                  </a:lnTo>
                  <a:lnTo>
                    <a:pt x="692111" y="166903"/>
                  </a:lnTo>
                  <a:lnTo>
                    <a:pt x="694512" y="172504"/>
                  </a:lnTo>
                  <a:lnTo>
                    <a:pt x="697699" y="175704"/>
                  </a:lnTo>
                  <a:lnTo>
                    <a:pt x="704100" y="172504"/>
                  </a:lnTo>
                  <a:close/>
                </a:path>
                <a:path w="1226184" h="586740">
                  <a:moveTo>
                    <a:pt x="717867" y="228053"/>
                  </a:moveTo>
                  <a:lnTo>
                    <a:pt x="713790" y="230949"/>
                  </a:lnTo>
                  <a:lnTo>
                    <a:pt x="710450" y="234581"/>
                  </a:lnTo>
                  <a:lnTo>
                    <a:pt x="715289" y="232448"/>
                  </a:lnTo>
                  <a:lnTo>
                    <a:pt x="717867" y="228053"/>
                  </a:lnTo>
                  <a:close/>
                </a:path>
                <a:path w="1226184" h="586740">
                  <a:moveTo>
                    <a:pt x="725678" y="199669"/>
                  </a:moveTo>
                  <a:lnTo>
                    <a:pt x="720077" y="200469"/>
                  </a:lnTo>
                  <a:lnTo>
                    <a:pt x="718489" y="194081"/>
                  </a:lnTo>
                  <a:lnTo>
                    <a:pt x="716889" y="199669"/>
                  </a:lnTo>
                  <a:lnTo>
                    <a:pt x="716889" y="203669"/>
                  </a:lnTo>
                  <a:lnTo>
                    <a:pt x="724077" y="204470"/>
                  </a:lnTo>
                  <a:lnTo>
                    <a:pt x="725678" y="199669"/>
                  </a:lnTo>
                  <a:close/>
                </a:path>
                <a:path w="1226184" h="586740">
                  <a:moveTo>
                    <a:pt x="747255" y="205270"/>
                  </a:moveTo>
                  <a:lnTo>
                    <a:pt x="741591" y="204812"/>
                  </a:lnTo>
                  <a:lnTo>
                    <a:pt x="736663" y="201574"/>
                  </a:lnTo>
                  <a:lnTo>
                    <a:pt x="732650" y="199986"/>
                  </a:lnTo>
                  <a:lnTo>
                    <a:pt x="729678" y="204470"/>
                  </a:lnTo>
                  <a:lnTo>
                    <a:pt x="733323" y="206730"/>
                  </a:lnTo>
                  <a:lnTo>
                    <a:pt x="739063" y="209372"/>
                  </a:lnTo>
                  <a:lnTo>
                    <a:pt x="744512" y="209753"/>
                  </a:lnTo>
                  <a:lnTo>
                    <a:pt x="747255" y="205270"/>
                  </a:lnTo>
                  <a:close/>
                </a:path>
                <a:path w="1226184" h="586740">
                  <a:moveTo>
                    <a:pt x="751433" y="496481"/>
                  </a:moveTo>
                  <a:lnTo>
                    <a:pt x="747356" y="499186"/>
                  </a:lnTo>
                  <a:lnTo>
                    <a:pt x="744016" y="502780"/>
                  </a:lnTo>
                  <a:lnTo>
                    <a:pt x="748855" y="500976"/>
                  </a:lnTo>
                  <a:lnTo>
                    <a:pt x="751433" y="496481"/>
                  </a:lnTo>
                  <a:close/>
                </a:path>
                <a:path w="1226184" h="586740">
                  <a:moveTo>
                    <a:pt x="760844" y="533742"/>
                  </a:moveTo>
                  <a:lnTo>
                    <a:pt x="756793" y="530263"/>
                  </a:lnTo>
                  <a:lnTo>
                    <a:pt x="754253" y="534644"/>
                  </a:lnTo>
                  <a:lnTo>
                    <a:pt x="755002" y="538581"/>
                  </a:lnTo>
                  <a:lnTo>
                    <a:pt x="760844" y="533742"/>
                  </a:lnTo>
                  <a:close/>
                </a:path>
                <a:path w="1226184" h="586740">
                  <a:moveTo>
                    <a:pt x="762508" y="143560"/>
                  </a:moveTo>
                  <a:lnTo>
                    <a:pt x="761339" y="139738"/>
                  </a:lnTo>
                  <a:lnTo>
                    <a:pt x="755535" y="139509"/>
                  </a:lnTo>
                  <a:lnTo>
                    <a:pt x="752055" y="146926"/>
                  </a:lnTo>
                  <a:lnTo>
                    <a:pt x="762508" y="143560"/>
                  </a:lnTo>
                  <a:close/>
                </a:path>
                <a:path w="1226184" h="586740">
                  <a:moveTo>
                    <a:pt x="791210" y="119748"/>
                  </a:moveTo>
                  <a:lnTo>
                    <a:pt x="790092" y="114579"/>
                  </a:lnTo>
                  <a:lnTo>
                    <a:pt x="788809" y="119151"/>
                  </a:lnTo>
                  <a:lnTo>
                    <a:pt x="788746" y="124028"/>
                  </a:lnTo>
                  <a:lnTo>
                    <a:pt x="791210" y="119748"/>
                  </a:lnTo>
                  <a:close/>
                </a:path>
                <a:path w="1226184" h="586740">
                  <a:moveTo>
                    <a:pt x="796010" y="105371"/>
                  </a:moveTo>
                  <a:lnTo>
                    <a:pt x="793648" y="97497"/>
                  </a:lnTo>
                  <a:lnTo>
                    <a:pt x="788517" y="98171"/>
                  </a:lnTo>
                  <a:lnTo>
                    <a:pt x="787133" y="102450"/>
                  </a:lnTo>
                  <a:lnTo>
                    <a:pt x="796010" y="105371"/>
                  </a:lnTo>
                  <a:close/>
                </a:path>
                <a:path w="1226184" h="586740">
                  <a:moveTo>
                    <a:pt x="798410" y="134937"/>
                  </a:moveTo>
                  <a:lnTo>
                    <a:pt x="790879" y="134264"/>
                  </a:lnTo>
                  <a:lnTo>
                    <a:pt x="792708" y="137934"/>
                  </a:lnTo>
                  <a:lnTo>
                    <a:pt x="797394" y="140106"/>
                  </a:lnTo>
                  <a:lnTo>
                    <a:pt x="798410" y="134937"/>
                  </a:lnTo>
                  <a:close/>
                </a:path>
                <a:path w="1226184" h="586740">
                  <a:moveTo>
                    <a:pt x="815187" y="408266"/>
                  </a:moveTo>
                  <a:lnTo>
                    <a:pt x="811149" y="404787"/>
                  </a:lnTo>
                  <a:lnTo>
                    <a:pt x="808596" y="409168"/>
                  </a:lnTo>
                  <a:lnTo>
                    <a:pt x="809345" y="413105"/>
                  </a:lnTo>
                  <a:lnTo>
                    <a:pt x="815187" y="408266"/>
                  </a:lnTo>
                  <a:close/>
                </a:path>
                <a:path w="1226184" h="586740">
                  <a:moveTo>
                    <a:pt x="920686" y="333946"/>
                  </a:moveTo>
                  <a:lnTo>
                    <a:pt x="915885" y="333946"/>
                  </a:lnTo>
                  <a:lnTo>
                    <a:pt x="914285" y="327545"/>
                  </a:lnTo>
                  <a:lnTo>
                    <a:pt x="911898" y="333946"/>
                  </a:lnTo>
                  <a:lnTo>
                    <a:pt x="911898" y="337934"/>
                  </a:lnTo>
                  <a:lnTo>
                    <a:pt x="919086" y="338734"/>
                  </a:lnTo>
                  <a:lnTo>
                    <a:pt x="920686" y="333946"/>
                  </a:lnTo>
                  <a:close/>
                </a:path>
                <a:path w="1226184" h="586740">
                  <a:moveTo>
                    <a:pt x="999007" y="291579"/>
                  </a:moveTo>
                  <a:lnTo>
                    <a:pt x="992822" y="284391"/>
                  </a:lnTo>
                  <a:lnTo>
                    <a:pt x="990320" y="288594"/>
                  </a:lnTo>
                  <a:lnTo>
                    <a:pt x="992149" y="294284"/>
                  </a:lnTo>
                  <a:lnTo>
                    <a:pt x="999007" y="291579"/>
                  </a:lnTo>
                  <a:close/>
                </a:path>
                <a:path w="1226184" h="586740">
                  <a:moveTo>
                    <a:pt x="1011872" y="586600"/>
                  </a:moveTo>
                  <a:lnTo>
                    <a:pt x="1007999" y="582815"/>
                  </a:lnTo>
                  <a:lnTo>
                    <a:pt x="1006805" y="586600"/>
                  </a:lnTo>
                  <a:lnTo>
                    <a:pt x="1011872" y="586600"/>
                  </a:lnTo>
                  <a:close/>
                </a:path>
                <a:path w="1226184" h="586740">
                  <a:moveTo>
                    <a:pt x="1035773" y="74993"/>
                  </a:moveTo>
                  <a:lnTo>
                    <a:pt x="1033373" y="71005"/>
                  </a:lnTo>
                  <a:lnTo>
                    <a:pt x="1029373" y="74993"/>
                  </a:lnTo>
                  <a:lnTo>
                    <a:pt x="1022985" y="78193"/>
                  </a:lnTo>
                  <a:lnTo>
                    <a:pt x="1025385" y="82194"/>
                  </a:lnTo>
                  <a:lnTo>
                    <a:pt x="1029373" y="78193"/>
                  </a:lnTo>
                  <a:lnTo>
                    <a:pt x="1035773" y="74993"/>
                  </a:lnTo>
                  <a:close/>
                </a:path>
                <a:path w="1226184" h="586740">
                  <a:moveTo>
                    <a:pt x="1056652" y="337845"/>
                  </a:moveTo>
                  <a:lnTo>
                    <a:pt x="1053909" y="334137"/>
                  </a:lnTo>
                  <a:lnTo>
                    <a:pt x="1046162" y="338734"/>
                  </a:lnTo>
                  <a:lnTo>
                    <a:pt x="1054138" y="341998"/>
                  </a:lnTo>
                  <a:lnTo>
                    <a:pt x="1056652" y="337845"/>
                  </a:lnTo>
                  <a:close/>
                </a:path>
                <a:path w="1226184" h="586740">
                  <a:moveTo>
                    <a:pt x="1070940" y="487387"/>
                  </a:moveTo>
                  <a:lnTo>
                    <a:pt x="1066139" y="487387"/>
                  </a:lnTo>
                  <a:lnTo>
                    <a:pt x="1064539" y="480999"/>
                  </a:lnTo>
                  <a:lnTo>
                    <a:pt x="1062139" y="487387"/>
                  </a:lnTo>
                  <a:lnTo>
                    <a:pt x="1062139" y="491388"/>
                  </a:lnTo>
                  <a:lnTo>
                    <a:pt x="1069340" y="492188"/>
                  </a:lnTo>
                  <a:lnTo>
                    <a:pt x="1070940" y="487387"/>
                  </a:lnTo>
                  <a:close/>
                </a:path>
                <a:path w="1226184" h="586740">
                  <a:moveTo>
                    <a:pt x="1088517" y="504177"/>
                  </a:moveTo>
                  <a:lnTo>
                    <a:pt x="1082929" y="503377"/>
                  </a:lnTo>
                  <a:lnTo>
                    <a:pt x="1078928" y="496189"/>
                  </a:lnTo>
                  <a:lnTo>
                    <a:pt x="1074928" y="503377"/>
                  </a:lnTo>
                  <a:lnTo>
                    <a:pt x="1080528" y="504177"/>
                  </a:lnTo>
                  <a:lnTo>
                    <a:pt x="1085316" y="511365"/>
                  </a:lnTo>
                  <a:lnTo>
                    <a:pt x="1088517" y="504177"/>
                  </a:lnTo>
                  <a:close/>
                </a:path>
                <a:path w="1226184" h="586740">
                  <a:moveTo>
                    <a:pt x="1102398" y="246494"/>
                  </a:moveTo>
                  <a:lnTo>
                    <a:pt x="1098003" y="244132"/>
                  </a:lnTo>
                  <a:lnTo>
                    <a:pt x="1094079" y="246722"/>
                  </a:lnTo>
                  <a:lnTo>
                    <a:pt x="1098905" y="254025"/>
                  </a:lnTo>
                  <a:lnTo>
                    <a:pt x="1102398" y="246494"/>
                  </a:lnTo>
                  <a:close/>
                </a:path>
                <a:path w="1226184" h="586740">
                  <a:moveTo>
                    <a:pt x="1113294" y="341934"/>
                  </a:moveTo>
                  <a:lnTo>
                    <a:pt x="1109294" y="337934"/>
                  </a:lnTo>
                  <a:lnTo>
                    <a:pt x="1103706" y="336346"/>
                  </a:lnTo>
                  <a:lnTo>
                    <a:pt x="1103706" y="343535"/>
                  </a:lnTo>
                  <a:lnTo>
                    <a:pt x="1106893" y="347535"/>
                  </a:lnTo>
                  <a:lnTo>
                    <a:pt x="1112494" y="349123"/>
                  </a:lnTo>
                  <a:lnTo>
                    <a:pt x="1113294" y="341934"/>
                  </a:lnTo>
                  <a:close/>
                </a:path>
                <a:path w="1226184" h="586740">
                  <a:moveTo>
                    <a:pt x="1127683" y="529755"/>
                  </a:moveTo>
                  <a:lnTo>
                    <a:pt x="1122883" y="530555"/>
                  </a:lnTo>
                  <a:lnTo>
                    <a:pt x="1120482" y="524154"/>
                  </a:lnTo>
                  <a:lnTo>
                    <a:pt x="1118882" y="529755"/>
                  </a:lnTo>
                  <a:lnTo>
                    <a:pt x="1118882" y="533742"/>
                  </a:lnTo>
                  <a:lnTo>
                    <a:pt x="1126083" y="534543"/>
                  </a:lnTo>
                  <a:lnTo>
                    <a:pt x="1127683" y="529755"/>
                  </a:lnTo>
                  <a:close/>
                </a:path>
                <a:path w="1226184" h="586740">
                  <a:moveTo>
                    <a:pt x="1139672" y="333146"/>
                  </a:moveTo>
                  <a:lnTo>
                    <a:pt x="1135735" y="329666"/>
                  </a:lnTo>
                  <a:lnTo>
                    <a:pt x="1133373" y="334048"/>
                  </a:lnTo>
                  <a:lnTo>
                    <a:pt x="1134160" y="337972"/>
                  </a:lnTo>
                  <a:lnTo>
                    <a:pt x="1139672" y="333146"/>
                  </a:lnTo>
                  <a:close/>
                </a:path>
                <a:path w="1226184" h="586740">
                  <a:moveTo>
                    <a:pt x="1191120" y="252120"/>
                  </a:moveTo>
                  <a:lnTo>
                    <a:pt x="1186802" y="248716"/>
                  </a:lnTo>
                  <a:lnTo>
                    <a:pt x="1178826" y="252425"/>
                  </a:lnTo>
                  <a:lnTo>
                    <a:pt x="1189278" y="255689"/>
                  </a:lnTo>
                  <a:lnTo>
                    <a:pt x="1191120" y="252120"/>
                  </a:lnTo>
                  <a:close/>
                </a:path>
                <a:path w="1226184" h="586740">
                  <a:moveTo>
                    <a:pt x="1198803" y="514565"/>
                  </a:moveTo>
                  <a:lnTo>
                    <a:pt x="1198118" y="508114"/>
                  </a:lnTo>
                  <a:lnTo>
                    <a:pt x="1194511" y="512673"/>
                  </a:lnTo>
                  <a:lnTo>
                    <a:pt x="1191056" y="520979"/>
                  </a:lnTo>
                  <a:lnTo>
                    <a:pt x="1190815" y="525754"/>
                  </a:lnTo>
                  <a:lnTo>
                    <a:pt x="1196416" y="525754"/>
                  </a:lnTo>
                  <a:lnTo>
                    <a:pt x="1198803" y="515366"/>
                  </a:lnTo>
                  <a:lnTo>
                    <a:pt x="1198803" y="514565"/>
                  </a:lnTo>
                  <a:close/>
                </a:path>
                <a:path w="1226184" h="586740">
                  <a:moveTo>
                    <a:pt x="1225981" y="428256"/>
                  </a:moveTo>
                  <a:lnTo>
                    <a:pt x="1223581" y="424256"/>
                  </a:lnTo>
                  <a:lnTo>
                    <a:pt x="1221181" y="425856"/>
                  </a:lnTo>
                  <a:lnTo>
                    <a:pt x="1218793" y="426656"/>
                  </a:lnTo>
                  <a:lnTo>
                    <a:pt x="1217193" y="423456"/>
                  </a:lnTo>
                  <a:lnTo>
                    <a:pt x="1209992" y="428256"/>
                  </a:lnTo>
                  <a:lnTo>
                    <a:pt x="1212545" y="434886"/>
                  </a:lnTo>
                  <a:lnTo>
                    <a:pt x="1216596" y="440537"/>
                  </a:lnTo>
                  <a:lnTo>
                    <a:pt x="1220343" y="441845"/>
                  </a:lnTo>
                  <a:lnTo>
                    <a:pt x="1221981" y="435444"/>
                  </a:lnTo>
                  <a:lnTo>
                    <a:pt x="1219593" y="437045"/>
                  </a:lnTo>
                  <a:lnTo>
                    <a:pt x="1217193" y="437845"/>
                  </a:lnTo>
                  <a:lnTo>
                    <a:pt x="1215593" y="434644"/>
                  </a:lnTo>
                  <a:lnTo>
                    <a:pt x="1219593" y="431444"/>
                  </a:lnTo>
                  <a:lnTo>
                    <a:pt x="1225981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44976" y="9390176"/>
              <a:ext cx="1206500" cy="898525"/>
            </a:xfrm>
            <a:custGeom>
              <a:avLst/>
              <a:gdLst/>
              <a:ahLst/>
              <a:cxnLst/>
              <a:rect l="l" t="t" r="r" b="b"/>
              <a:pathLst>
                <a:path w="1206500" h="898525">
                  <a:moveTo>
                    <a:pt x="6400" y="431571"/>
                  </a:moveTo>
                  <a:lnTo>
                    <a:pt x="4800" y="426783"/>
                  </a:lnTo>
                  <a:lnTo>
                    <a:pt x="4800" y="420382"/>
                  </a:lnTo>
                  <a:lnTo>
                    <a:pt x="0" y="420382"/>
                  </a:lnTo>
                  <a:lnTo>
                    <a:pt x="1600" y="425183"/>
                  </a:lnTo>
                  <a:lnTo>
                    <a:pt x="800" y="431571"/>
                  </a:lnTo>
                  <a:lnTo>
                    <a:pt x="6400" y="431571"/>
                  </a:lnTo>
                  <a:close/>
                </a:path>
                <a:path w="1206500" h="898525">
                  <a:moveTo>
                    <a:pt x="59309" y="255384"/>
                  </a:moveTo>
                  <a:lnTo>
                    <a:pt x="54851" y="255054"/>
                  </a:lnTo>
                  <a:lnTo>
                    <a:pt x="50546" y="257860"/>
                  </a:lnTo>
                  <a:lnTo>
                    <a:pt x="55156" y="261340"/>
                  </a:lnTo>
                  <a:lnTo>
                    <a:pt x="59309" y="255384"/>
                  </a:lnTo>
                  <a:close/>
                </a:path>
                <a:path w="1206500" h="898525">
                  <a:moveTo>
                    <a:pt x="87922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22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22" y="581825"/>
                  </a:lnTo>
                  <a:close/>
                </a:path>
                <a:path w="1206500" h="898525">
                  <a:moveTo>
                    <a:pt x="87922" y="278130"/>
                  </a:moveTo>
                  <a:lnTo>
                    <a:pt x="80721" y="277329"/>
                  </a:lnTo>
                  <a:lnTo>
                    <a:pt x="76733" y="278130"/>
                  </a:lnTo>
                  <a:lnTo>
                    <a:pt x="76733" y="285318"/>
                  </a:lnTo>
                  <a:lnTo>
                    <a:pt x="82321" y="285318"/>
                  </a:lnTo>
                  <a:lnTo>
                    <a:pt x="81521" y="281317"/>
                  </a:lnTo>
                  <a:lnTo>
                    <a:pt x="87922" y="278130"/>
                  </a:lnTo>
                  <a:close/>
                </a:path>
                <a:path w="1206500" h="898525">
                  <a:moveTo>
                    <a:pt x="91490" y="399351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21" y="398005"/>
                  </a:lnTo>
                  <a:lnTo>
                    <a:pt x="91490" y="399351"/>
                  </a:lnTo>
                  <a:close/>
                </a:path>
                <a:path w="1206500" h="898525">
                  <a:moveTo>
                    <a:pt x="94310" y="296506"/>
                  </a:moveTo>
                  <a:lnTo>
                    <a:pt x="86321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22" y="305295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206500" h="898525">
                  <a:moveTo>
                    <a:pt x="95173" y="586117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15" y="587819"/>
                  </a:lnTo>
                  <a:lnTo>
                    <a:pt x="95173" y="586117"/>
                  </a:lnTo>
                  <a:close/>
                </a:path>
                <a:path w="1206500" h="898525">
                  <a:moveTo>
                    <a:pt x="98958" y="27914"/>
                  </a:moveTo>
                  <a:lnTo>
                    <a:pt x="96913" y="23177"/>
                  </a:lnTo>
                  <a:lnTo>
                    <a:pt x="92760" y="18427"/>
                  </a:lnTo>
                  <a:lnTo>
                    <a:pt x="89522" y="17576"/>
                  </a:lnTo>
                  <a:lnTo>
                    <a:pt x="86321" y="21577"/>
                  </a:lnTo>
                  <a:lnTo>
                    <a:pt x="94310" y="27965"/>
                  </a:lnTo>
                  <a:lnTo>
                    <a:pt x="95910" y="28765"/>
                  </a:lnTo>
                  <a:lnTo>
                    <a:pt x="98958" y="27914"/>
                  </a:lnTo>
                  <a:close/>
                </a:path>
                <a:path w="1206500" h="898525">
                  <a:moveTo>
                    <a:pt x="104533" y="98717"/>
                  </a:moveTo>
                  <a:lnTo>
                    <a:pt x="99402" y="97396"/>
                  </a:lnTo>
                  <a:lnTo>
                    <a:pt x="95326" y="98933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206500" h="898525">
                  <a:moveTo>
                    <a:pt x="118287" y="386816"/>
                  </a:moveTo>
                  <a:lnTo>
                    <a:pt x="115087" y="382828"/>
                  </a:lnTo>
                  <a:lnTo>
                    <a:pt x="108699" y="381228"/>
                  </a:lnTo>
                  <a:lnTo>
                    <a:pt x="108699" y="388416"/>
                  </a:lnTo>
                  <a:lnTo>
                    <a:pt x="111899" y="392417"/>
                  </a:lnTo>
                  <a:lnTo>
                    <a:pt x="117487" y="394017"/>
                  </a:lnTo>
                  <a:lnTo>
                    <a:pt x="118287" y="386816"/>
                  </a:lnTo>
                  <a:close/>
                </a:path>
                <a:path w="1206500" h="898525">
                  <a:moveTo>
                    <a:pt x="140665" y="382028"/>
                  </a:moveTo>
                  <a:lnTo>
                    <a:pt x="135077" y="382828"/>
                  </a:lnTo>
                  <a:lnTo>
                    <a:pt x="127876" y="381228"/>
                  </a:lnTo>
                  <a:lnTo>
                    <a:pt x="127076" y="386016"/>
                  </a:lnTo>
                  <a:lnTo>
                    <a:pt x="132676" y="385216"/>
                  </a:lnTo>
                  <a:lnTo>
                    <a:pt x="139865" y="386816"/>
                  </a:lnTo>
                  <a:lnTo>
                    <a:pt x="140665" y="382028"/>
                  </a:lnTo>
                  <a:close/>
                </a:path>
                <a:path w="1206500" h="898525">
                  <a:moveTo>
                    <a:pt x="158927" y="685444"/>
                  </a:moveTo>
                  <a:lnTo>
                    <a:pt x="155054" y="682523"/>
                  </a:lnTo>
                  <a:lnTo>
                    <a:pt x="155854" y="676935"/>
                  </a:lnTo>
                  <a:lnTo>
                    <a:pt x="155054" y="666546"/>
                  </a:lnTo>
                  <a:lnTo>
                    <a:pt x="151053" y="674535"/>
                  </a:lnTo>
                  <a:lnTo>
                    <a:pt x="150774" y="681062"/>
                  </a:lnTo>
                  <a:lnTo>
                    <a:pt x="155448" y="684822"/>
                  </a:lnTo>
                  <a:lnTo>
                    <a:pt x="158927" y="685444"/>
                  </a:lnTo>
                  <a:close/>
                </a:path>
                <a:path w="1206500" h="898525">
                  <a:moveTo>
                    <a:pt x="160223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54" y="728091"/>
                  </a:lnTo>
                  <a:lnTo>
                    <a:pt x="160223" y="729437"/>
                  </a:lnTo>
                  <a:close/>
                </a:path>
                <a:path w="1206500" h="898525">
                  <a:moveTo>
                    <a:pt x="211797" y="388416"/>
                  </a:moveTo>
                  <a:lnTo>
                    <a:pt x="206997" y="389216"/>
                  </a:lnTo>
                  <a:lnTo>
                    <a:pt x="205397" y="382828"/>
                  </a:lnTo>
                  <a:lnTo>
                    <a:pt x="203009" y="388416"/>
                  </a:lnTo>
                  <a:lnTo>
                    <a:pt x="203009" y="392417"/>
                  </a:lnTo>
                  <a:lnTo>
                    <a:pt x="210197" y="393217"/>
                  </a:lnTo>
                  <a:lnTo>
                    <a:pt x="211797" y="388416"/>
                  </a:lnTo>
                  <a:close/>
                </a:path>
                <a:path w="1206500" h="898525">
                  <a:moveTo>
                    <a:pt x="221386" y="372427"/>
                  </a:moveTo>
                  <a:lnTo>
                    <a:pt x="216585" y="373227"/>
                  </a:lnTo>
                  <a:lnTo>
                    <a:pt x="214998" y="366839"/>
                  </a:lnTo>
                  <a:lnTo>
                    <a:pt x="212598" y="372427"/>
                  </a:lnTo>
                  <a:lnTo>
                    <a:pt x="212598" y="376428"/>
                  </a:lnTo>
                  <a:lnTo>
                    <a:pt x="219786" y="377228"/>
                  </a:lnTo>
                  <a:lnTo>
                    <a:pt x="221386" y="372427"/>
                  </a:lnTo>
                  <a:close/>
                </a:path>
                <a:path w="1206500" h="898525">
                  <a:moveTo>
                    <a:pt x="237375" y="431571"/>
                  </a:moveTo>
                  <a:lnTo>
                    <a:pt x="233375" y="428383"/>
                  </a:lnTo>
                  <a:lnTo>
                    <a:pt x="227774" y="425983"/>
                  </a:lnTo>
                  <a:lnTo>
                    <a:pt x="227774" y="433171"/>
                  </a:lnTo>
                  <a:lnTo>
                    <a:pt x="230974" y="437172"/>
                  </a:lnTo>
                  <a:lnTo>
                    <a:pt x="236575" y="438772"/>
                  </a:lnTo>
                  <a:lnTo>
                    <a:pt x="237375" y="431571"/>
                  </a:lnTo>
                  <a:close/>
                </a:path>
                <a:path w="1206500" h="898525">
                  <a:moveTo>
                    <a:pt x="239001" y="528828"/>
                  </a:moveTo>
                  <a:lnTo>
                    <a:pt x="235077" y="525678"/>
                  </a:lnTo>
                  <a:lnTo>
                    <a:pt x="230682" y="523430"/>
                  </a:lnTo>
                  <a:lnTo>
                    <a:pt x="234175" y="527481"/>
                  </a:lnTo>
                  <a:lnTo>
                    <a:pt x="239001" y="528828"/>
                  </a:lnTo>
                  <a:close/>
                </a:path>
                <a:path w="1206500" h="898525">
                  <a:moveTo>
                    <a:pt x="245364" y="191808"/>
                  </a:moveTo>
                  <a:lnTo>
                    <a:pt x="243763" y="187807"/>
                  </a:lnTo>
                  <a:lnTo>
                    <a:pt x="244563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64" y="191808"/>
                  </a:lnTo>
                  <a:close/>
                </a:path>
                <a:path w="1206500" h="898525">
                  <a:moveTo>
                    <a:pt x="262940" y="434771"/>
                  </a:moveTo>
                  <a:lnTo>
                    <a:pt x="254952" y="431571"/>
                  </a:lnTo>
                  <a:lnTo>
                    <a:pt x="254152" y="436372"/>
                  </a:lnTo>
                  <a:lnTo>
                    <a:pt x="246164" y="440372"/>
                  </a:lnTo>
                  <a:lnTo>
                    <a:pt x="254152" y="443560"/>
                  </a:lnTo>
                  <a:lnTo>
                    <a:pt x="254952" y="438772"/>
                  </a:lnTo>
                  <a:lnTo>
                    <a:pt x="262940" y="434771"/>
                  </a:lnTo>
                  <a:close/>
                </a:path>
                <a:path w="1206500" h="898525">
                  <a:moveTo>
                    <a:pt x="269976" y="763663"/>
                  </a:moveTo>
                  <a:lnTo>
                    <a:pt x="264845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76" y="763663"/>
                  </a:lnTo>
                  <a:close/>
                </a:path>
                <a:path w="1206500" h="898525">
                  <a:moveTo>
                    <a:pt x="271576" y="96316"/>
                  </a:moveTo>
                  <a:lnTo>
                    <a:pt x="266446" y="95008"/>
                  </a:lnTo>
                  <a:lnTo>
                    <a:pt x="262356" y="96545"/>
                  </a:lnTo>
                  <a:lnTo>
                    <a:pt x="268541" y="100698"/>
                  </a:lnTo>
                  <a:lnTo>
                    <a:pt x="271576" y="96316"/>
                  </a:lnTo>
                  <a:close/>
                </a:path>
                <a:path w="1206500" h="898525">
                  <a:moveTo>
                    <a:pt x="277164" y="170637"/>
                  </a:moveTo>
                  <a:lnTo>
                    <a:pt x="272034" y="169329"/>
                  </a:lnTo>
                  <a:lnTo>
                    <a:pt x="267957" y="170865"/>
                  </a:lnTo>
                  <a:lnTo>
                    <a:pt x="274129" y="175031"/>
                  </a:lnTo>
                  <a:lnTo>
                    <a:pt x="277164" y="170637"/>
                  </a:lnTo>
                  <a:close/>
                </a:path>
                <a:path w="1206500" h="898525">
                  <a:moveTo>
                    <a:pt x="278130" y="199009"/>
                  </a:moveTo>
                  <a:lnTo>
                    <a:pt x="273329" y="199796"/>
                  </a:lnTo>
                  <a:lnTo>
                    <a:pt x="266941" y="193408"/>
                  </a:lnTo>
                  <a:lnTo>
                    <a:pt x="265341" y="201396"/>
                  </a:lnTo>
                  <a:lnTo>
                    <a:pt x="270941" y="201396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206500" h="898525">
                  <a:moveTo>
                    <a:pt x="278930" y="800"/>
                  </a:moveTo>
                  <a:lnTo>
                    <a:pt x="271741" y="0"/>
                  </a:lnTo>
                  <a:lnTo>
                    <a:pt x="266941" y="800"/>
                  </a:lnTo>
                  <a:lnTo>
                    <a:pt x="267741" y="7988"/>
                  </a:lnTo>
                  <a:lnTo>
                    <a:pt x="273329" y="7988"/>
                  </a:lnTo>
                  <a:lnTo>
                    <a:pt x="272529" y="3987"/>
                  </a:lnTo>
                  <a:lnTo>
                    <a:pt x="278930" y="800"/>
                  </a:lnTo>
                  <a:close/>
                </a:path>
                <a:path w="1206500" h="898525">
                  <a:moveTo>
                    <a:pt x="280060" y="498030"/>
                  </a:moveTo>
                  <a:lnTo>
                    <a:pt x="274929" y="493915"/>
                  </a:lnTo>
                  <a:lnTo>
                    <a:pt x="274129" y="499503"/>
                  </a:lnTo>
                  <a:lnTo>
                    <a:pt x="270141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53" y="503504"/>
                  </a:lnTo>
                  <a:lnTo>
                    <a:pt x="265341" y="505904"/>
                  </a:lnTo>
                  <a:lnTo>
                    <a:pt x="268757" y="502678"/>
                  </a:lnTo>
                  <a:lnTo>
                    <a:pt x="275831" y="500507"/>
                  </a:lnTo>
                  <a:lnTo>
                    <a:pt x="280060" y="498030"/>
                  </a:lnTo>
                  <a:close/>
                </a:path>
                <a:path w="1206500" h="898525">
                  <a:moveTo>
                    <a:pt x="299707" y="428383"/>
                  </a:moveTo>
                  <a:lnTo>
                    <a:pt x="294309" y="423545"/>
                  </a:lnTo>
                  <a:lnTo>
                    <a:pt x="293116" y="427482"/>
                  </a:lnTo>
                  <a:lnTo>
                    <a:pt x="295211" y="431863"/>
                  </a:lnTo>
                  <a:lnTo>
                    <a:pt x="299707" y="428383"/>
                  </a:lnTo>
                  <a:close/>
                </a:path>
                <a:path w="1206500" h="898525">
                  <a:moveTo>
                    <a:pt x="314464" y="566839"/>
                  </a:moveTo>
                  <a:lnTo>
                    <a:pt x="310502" y="563841"/>
                  </a:lnTo>
                  <a:lnTo>
                    <a:pt x="305930" y="561441"/>
                  </a:lnTo>
                  <a:lnTo>
                    <a:pt x="309295" y="565048"/>
                  </a:lnTo>
                  <a:lnTo>
                    <a:pt x="314464" y="566839"/>
                  </a:lnTo>
                  <a:close/>
                </a:path>
                <a:path w="1206500" h="898525">
                  <a:moveTo>
                    <a:pt x="327837" y="494461"/>
                  </a:moveTo>
                  <a:lnTo>
                    <a:pt x="323380" y="494309"/>
                  </a:lnTo>
                  <a:lnTo>
                    <a:pt x="319074" y="497166"/>
                  </a:lnTo>
                  <a:lnTo>
                    <a:pt x="323684" y="500303"/>
                  </a:lnTo>
                  <a:lnTo>
                    <a:pt x="327837" y="494461"/>
                  </a:lnTo>
                  <a:close/>
                </a:path>
                <a:path w="1206500" h="898525">
                  <a:moveTo>
                    <a:pt x="332778" y="153060"/>
                  </a:moveTo>
                  <a:lnTo>
                    <a:pt x="327685" y="151752"/>
                  </a:lnTo>
                  <a:lnTo>
                    <a:pt x="323786" y="153289"/>
                  </a:lnTo>
                  <a:lnTo>
                    <a:pt x="330073" y="157441"/>
                  </a:lnTo>
                  <a:lnTo>
                    <a:pt x="332778" y="153060"/>
                  </a:lnTo>
                  <a:close/>
                </a:path>
                <a:path w="1206500" h="898525">
                  <a:moveTo>
                    <a:pt x="334073" y="506704"/>
                  </a:moveTo>
                  <a:lnTo>
                    <a:pt x="327456" y="507809"/>
                  </a:lnTo>
                  <a:lnTo>
                    <a:pt x="323088" y="512597"/>
                  </a:lnTo>
                  <a:lnTo>
                    <a:pt x="322605" y="517829"/>
                  </a:lnTo>
                  <a:lnTo>
                    <a:pt x="327685" y="520293"/>
                  </a:lnTo>
                  <a:lnTo>
                    <a:pt x="327685" y="514692"/>
                  </a:lnTo>
                  <a:lnTo>
                    <a:pt x="333273" y="512292"/>
                  </a:lnTo>
                  <a:lnTo>
                    <a:pt x="334073" y="506704"/>
                  </a:lnTo>
                  <a:close/>
                </a:path>
                <a:path w="1206500" h="898525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67"/>
                  </a:lnTo>
                  <a:lnTo>
                    <a:pt x="329374" y="642569"/>
                  </a:lnTo>
                  <a:lnTo>
                    <a:pt x="326567" y="645261"/>
                  </a:lnTo>
                  <a:lnTo>
                    <a:pt x="330873" y="647369"/>
                  </a:lnTo>
                  <a:lnTo>
                    <a:pt x="333756" y="644474"/>
                  </a:lnTo>
                  <a:lnTo>
                    <a:pt x="338975" y="641667"/>
                  </a:lnTo>
                  <a:lnTo>
                    <a:pt x="341325" y="638708"/>
                  </a:lnTo>
                  <a:close/>
                </a:path>
                <a:path w="1206500" h="898525">
                  <a:moveTo>
                    <a:pt x="342430" y="882357"/>
                  </a:moveTo>
                  <a:lnTo>
                    <a:pt x="338874" y="878332"/>
                  </a:lnTo>
                  <a:lnTo>
                    <a:pt x="335127" y="883259"/>
                  </a:lnTo>
                  <a:lnTo>
                    <a:pt x="328079" y="887730"/>
                  </a:lnTo>
                  <a:lnTo>
                    <a:pt x="324040" y="892492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72" y="886523"/>
                  </a:lnTo>
                  <a:lnTo>
                    <a:pt x="342430" y="882357"/>
                  </a:lnTo>
                  <a:close/>
                </a:path>
                <a:path w="1206500" h="898525">
                  <a:moveTo>
                    <a:pt x="344462" y="400405"/>
                  </a:moveTo>
                  <a:lnTo>
                    <a:pt x="337273" y="397205"/>
                  </a:lnTo>
                  <a:lnTo>
                    <a:pt x="336473" y="402005"/>
                  </a:lnTo>
                  <a:lnTo>
                    <a:pt x="328485" y="406006"/>
                  </a:lnTo>
                  <a:lnTo>
                    <a:pt x="336473" y="409194"/>
                  </a:lnTo>
                  <a:lnTo>
                    <a:pt x="337273" y="404406"/>
                  </a:lnTo>
                  <a:lnTo>
                    <a:pt x="344462" y="400405"/>
                  </a:lnTo>
                  <a:close/>
                </a:path>
                <a:path w="1206500" h="898525">
                  <a:moveTo>
                    <a:pt x="344627" y="253898"/>
                  </a:moveTo>
                  <a:lnTo>
                    <a:pt x="340169" y="253746"/>
                  </a:lnTo>
                  <a:lnTo>
                    <a:pt x="335864" y="256590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206500" h="898525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07"/>
                  </a:lnTo>
                  <a:lnTo>
                    <a:pt x="349745" y="189966"/>
                  </a:lnTo>
                  <a:close/>
                </a:path>
                <a:path w="1206500" h="898525">
                  <a:moveTo>
                    <a:pt x="354850" y="417982"/>
                  </a:moveTo>
                  <a:lnTo>
                    <a:pt x="348462" y="417195"/>
                  </a:lnTo>
                  <a:lnTo>
                    <a:pt x="344462" y="417982"/>
                  </a:lnTo>
                  <a:lnTo>
                    <a:pt x="344462" y="425183"/>
                  </a:lnTo>
                  <a:lnTo>
                    <a:pt x="350062" y="425183"/>
                  </a:lnTo>
                  <a:lnTo>
                    <a:pt x="348462" y="420382"/>
                  </a:lnTo>
                  <a:lnTo>
                    <a:pt x="354850" y="417982"/>
                  </a:lnTo>
                  <a:close/>
                </a:path>
                <a:path w="1206500" h="898525">
                  <a:moveTo>
                    <a:pt x="374040" y="839978"/>
                  </a:moveTo>
                  <a:lnTo>
                    <a:pt x="366839" y="839177"/>
                  </a:lnTo>
                  <a:lnTo>
                    <a:pt x="362051" y="839978"/>
                  </a:lnTo>
                  <a:lnTo>
                    <a:pt x="362851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40" y="839978"/>
                  </a:lnTo>
                  <a:close/>
                </a:path>
                <a:path w="1206500" h="898525">
                  <a:moveTo>
                    <a:pt x="376428" y="406793"/>
                  </a:moveTo>
                  <a:lnTo>
                    <a:pt x="372389" y="403313"/>
                  </a:lnTo>
                  <a:lnTo>
                    <a:pt x="369836" y="407695"/>
                  </a:lnTo>
                  <a:lnTo>
                    <a:pt x="370586" y="411632"/>
                  </a:lnTo>
                  <a:lnTo>
                    <a:pt x="376428" y="406793"/>
                  </a:lnTo>
                  <a:close/>
                </a:path>
                <a:path w="1206500" h="898525">
                  <a:moveTo>
                    <a:pt x="385229" y="370840"/>
                  </a:moveTo>
                  <a:lnTo>
                    <a:pt x="382828" y="362038"/>
                  </a:lnTo>
                  <a:lnTo>
                    <a:pt x="376161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40" y="374027"/>
                  </a:lnTo>
                  <a:lnTo>
                    <a:pt x="374040" y="367639"/>
                  </a:lnTo>
                  <a:lnTo>
                    <a:pt x="385229" y="370840"/>
                  </a:lnTo>
                  <a:close/>
                </a:path>
                <a:path w="1206500" h="898525">
                  <a:moveTo>
                    <a:pt x="408406" y="288518"/>
                  </a:moveTo>
                  <a:lnTo>
                    <a:pt x="402805" y="289318"/>
                  </a:lnTo>
                  <a:lnTo>
                    <a:pt x="401205" y="282917"/>
                  </a:lnTo>
                  <a:lnTo>
                    <a:pt x="399605" y="288518"/>
                  </a:lnTo>
                  <a:lnTo>
                    <a:pt x="399605" y="292506"/>
                  </a:lnTo>
                  <a:lnTo>
                    <a:pt x="406806" y="293306"/>
                  </a:lnTo>
                  <a:lnTo>
                    <a:pt x="408406" y="288518"/>
                  </a:lnTo>
                  <a:close/>
                </a:path>
                <a:path w="1206500" h="898525">
                  <a:moveTo>
                    <a:pt x="438010" y="642315"/>
                  </a:moveTo>
                  <a:lnTo>
                    <a:pt x="434073" y="639165"/>
                  </a:lnTo>
                  <a:lnTo>
                    <a:pt x="429691" y="636917"/>
                  </a:lnTo>
                  <a:lnTo>
                    <a:pt x="433171" y="640969"/>
                  </a:lnTo>
                  <a:lnTo>
                    <a:pt x="438010" y="642315"/>
                  </a:lnTo>
                  <a:close/>
                </a:path>
                <a:path w="1206500" h="898525">
                  <a:moveTo>
                    <a:pt x="468337" y="463550"/>
                  </a:moveTo>
                  <a:lnTo>
                    <a:pt x="462610" y="458266"/>
                  </a:lnTo>
                  <a:lnTo>
                    <a:pt x="461441" y="462051"/>
                  </a:lnTo>
                  <a:lnTo>
                    <a:pt x="463727" y="466572"/>
                  </a:lnTo>
                  <a:lnTo>
                    <a:pt x="468337" y="463550"/>
                  </a:lnTo>
                  <a:close/>
                </a:path>
                <a:path w="1206500" h="898525">
                  <a:moveTo>
                    <a:pt x="471385" y="649643"/>
                  </a:moveTo>
                  <a:lnTo>
                    <a:pt x="465937" y="648157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09"/>
                  </a:lnTo>
                  <a:lnTo>
                    <a:pt x="470535" y="653453"/>
                  </a:lnTo>
                  <a:lnTo>
                    <a:pt x="471385" y="649643"/>
                  </a:lnTo>
                  <a:close/>
                </a:path>
                <a:path w="1206500" h="898525">
                  <a:moveTo>
                    <a:pt x="474738" y="636181"/>
                  </a:moveTo>
                  <a:lnTo>
                    <a:pt x="467537" y="635381"/>
                  </a:lnTo>
                  <a:lnTo>
                    <a:pt x="463550" y="636181"/>
                  </a:lnTo>
                  <a:lnTo>
                    <a:pt x="463550" y="643369"/>
                  </a:lnTo>
                  <a:lnTo>
                    <a:pt x="469138" y="643369"/>
                  </a:lnTo>
                  <a:lnTo>
                    <a:pt x="468337" y="638568"/>
                  </a:lnTo>
                  <a:lnTo>
                    <a:pt x="474738" y="636181"/>
                  </a:lnTo>
                  <a:close/>
                </a:path>
                <a:path w="1206500" h="898525">
                  <a:moveTo>
                    <a:pt x="494728" y="389978"/>
                  </a:moveTo>
                  <a:lnTo>
                    <a:pt x="488619" y="393115"/>
                  </a:lnTo>
                  <a:lnTo>
                    <a:pt x="482358" y="399694"/>
                  </a:lnTo>
                  <a:lnTo>
                    <a:pt x="488327" y="402005"/>
                  </a:lnTo>
                  <a:lnTo>
                    <a:pt x="488327" y="398005"/>
                  </a:lnTo>
                  <a:lnTo>
                    <a:pt x="494728" y="389978"/>
                  </a:lnTo>
                  <a:close/>
                </a:path>
                <a:path w="1206500" h="898525">
                  <a:moveTo>
                    <a:pt x="495515" y="345262"/>
                  </a:moveTo>
                  <a:lnTo>
                    <a:pt x="489788" y="340093"/>
                  </a:lnTo>
                  <a:lnTo>
                    <a:pt x="488619" y="344055"/>
                  </a:lnTo>
                  <a:lnTo>
                    <a:pt x="490905" y="348627"/>
                  </a:lnTo>
                  <a:lnTo>
                    <a:pt x="495515" y="345262"/>
                  </a:lnTo>
                  <a:close/>
                </a:path>
                <a:path w="1206500" h="898525">
                  <a:moveTo>
                    <a:pt x="502704" y="370039"/>
                  </a:moveTo>
                  <a:lnTo>
                    <a:pt x="497420" y="365201"/>
                  </a:lnTo>
                  <a:lnTo>
                    <a:pt x="496417" y="369138"/>
                  </a:lnTo>
                  <a:lnTo>
                    <a:pt x="498551" y="373519"/>
                  </a:lnTo>
                  <a:lnTo>
                    <a:pt x="502704" y="370039"/>
                  </a:lnTo>
                  <a:close/>
                </a:path>
                <a:path w="1206500" h="898525">
                  <a:moveTo>
                    <a:pt x="519493" y="190207"/>
                  </a:moveTo>
                  <a:lnTo>
                    <a:pt x="514096" y="184924"/>
                  </a:lnTo>
                  <a:lnTo>
                    <a:pt x="512902" y="188709"/>
                  </a:lnTo>
                  <a:lnTo>
                    <a:pt x="514997" y="193243"/>
                  </a:lnTo>
                  <a:lnTo>
                    <a:pt x="519493" y="190207"/>
                  </a:lnTo>
                  <a:close/>
                </a:path>
                <a:path w="1206500" h="898525">
                  <a:moveTo>
                    <a:pt x="541070" y="424383"/>
                  </a:moveTo>
                  <a:lnTo>
                    <a:pt x="535673" y="419544"/>
                  </a:lnTo>
                  <a:lnTo>
                    <a:pt x="534479" y="423481"/>
                  </a:lnTo>
                  <a:lnTo>
                    <a:pt x="536575" y="427863"/>
                  </a:lnTo>
                  <a:lnTo>
                    <a:pt x="541070" y="424383"/>
                  </a:lnTo>
                  <a:close/>
                </a:path>
                <a:path w="1206500" h="898525">
                  <a:moveTo>
                    <a:pt x="598614" y="328472"/>
                  </a:moveTo>
                  <a:lnTo>
                    <a:pt x="595249" y="325818"/>
                  </a:lnTo>
                  <a:lnTo>
                    <a:pt x="592124" y="320979"/>
                  </a:lnTo>
                  <a:lnTo>
                    <a:pt x="588835" y="318693"/>
                  </a:lnTo>
                  <a:lnTo>
                    <a:pt x="585025" y="323684"/>
                  </a:lnTo>
                  <a:lnTo>
                    <a:pt x="587425" y="323684"/>
                  </a:lnTo>
                  <a:lnTo>
                    <a:pt x="589826" y="324485"/>
                  </a:lnTo>
                  <a:lnTo>
                    <a:pt x="589026" y="327672"/>
                  </a:lnTo>
                  <a:lnTo>
                    <a:pt x="585825" y="328472"/>
                  </a:lnTo>
                  <a:lnTo>
                    <a:pt x="580224" y="327672"/>
                  </a:lnTo>
                  <a:lnTo>
                    <a:pt x="580224" y="331673"/>
                  </a:lnTo>
                  <a:lnTo>
                    <a:pt x="587425" y="331673"/>
                  </a:lnTo>
                  <a:lnTo>
                    <a:pt x="597014" y="334073"/>
                  </a:lnTo>
                  <a:lnTo>
                    <a:pt x="598614" y="328472"/>
                  </a:lnTo>
                  <a:close/>
                </a:path>
                <a:path w="1206500" h="898525">
                  <a:moveTo>
                    <a:pt x="648157" y="420382"/>
                  </a:moveTo>
                  <a:lnTo>
                    <a:pt x="643369" y="419582"/>
                  </a:lnTo>
                  <a:lnTo>
                    <a:pt x="638568" y="412394"/>
                  </a:lnTo>
                  <a:lnTo>
                    <a:pt x="634580" y="419582"/>
                  </a:lnTo>
                  <a:lnTo>
                    <a:pt x="640168" y="420382"/>
                  </a:lnTo>
                  <a:lnTo>
                    <a:pt x="644969" y="427583"/>
                  </a:lnTo>
                  <a:lnTo>
                    <a:pt x="648157" y="420382"/>
                  </a:lnTo>
                  <a:close/>
                </a:path>
                <a:path w="1206500" h="898525">
                  <a:moveTo>
                    <a:pt x="697026" y="376224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85"/>
                  </a:lnTo>
                  <a:lnTo>
                    <a:pt x="690524" y="380428"/>
                  </a:lnTo>
                  <a:lnTo>
                    <a:pt x="697026" y="376224"/>
                  </a:lnTo>
                  <a:close/>
                </a:path>
                <a:path w="1206500" h="898525">
                  <a:moveTo>
                    <a:pt x="729678" y="410794"/>
                  </a:moveTo>
                  <a:lnTo>
                    <a:pt x="728878" y="402805"/>
                  </a:lnTo>
                  <a:lnTo>
                    <a:pt x="727290" y="397205"/>
                  </a:lnTo>
                  <a:lnTo>
                    <a:pt x="721690" y="394017"/>
                  </a:lnTo>
                  <a:lnTo>
                    <a:pt x="720090" y="403606"/>
                  </a:lnTo>
                  <a:lnTo>
                    <a:pt x="721690" y="409194"/>
                  </a:lnTo>
                  <a:lnTo>
                    <a:pt x="729678" y="410794"/>
                  </a:lnTo>
                  <a:close/>
                </a:path>
                <a:path w="1206500" h="898525">
                  <a:moveTo>
                    <a:pt x="752856" y="399605"/>
                  </a:moveTo>
                  <a:lnTo>
                    <a:pt x="748068" y="398805"/>
                  </a:lnTo>
                  <a:lnTo>
                    <a:pt x="739267" y="398805"/>
                  </a:lnTo>
                  <a:lnTo>
                    <a:pt x="738479" y="406006"/>
                  </a:lnTo>
                  <a:lnTo>
                    <a:pt x="743267" y="408393"/>
                  </a:lnTo>
                  <a:lnTo>
                    <a:pt x="752055" y="407593"/>
                  </a:lnTo>
                  <a:lnTo>
                    <a:pt x="752055" y="402005"/>
                  </a:lnTo>
                  <a:lnTo>
                    <a:pt x="752856" y="399605"/>
                  </a:lnTo>
                  <a:close/>
                </a:path>
                <a:path w="1206500" h="898525">
                  <a:moveTo>
                    <a:pt x="780834" y="453948"/>
                  </a:moveTo>
                  <a:lnTo>
                    <a:pt x="775550" y="448665"/>
                  </a:lnTo>
                  <a:lnTo>
                    <a:pt x="774534" y="452450"/>
                  </a:lnTo>
                  <a:lnTo>
                    <a:pt x="776668" y="456984"/>
                  </a:lnTo>
                  <a:lnTo>
                    <a:pt x="780834" y="453948"/>
                  </a:lnTo>
                  <a:close/>
                </a:path>
                <a:path w="1206500" h="898525">
                  <a:moveTo>
                    <a:pt x="789800" y="861060"/>
                  </a:moveTo>
                  <a:lnTo>
                    <a:pt x="786422" y="864755"/>
                  </a:lnTo>
                  <a:lnTo>
                    <a:pt x="781824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52" y="867448"/>
                  </a:lnTo>
                  <a:lnTo>
                    <a:pt x="789419" y="862749"/>
                  </a:lnTo>
                  <a:lnTo>
                    <a:pt x="789800" y="861060"/>
                  </a:lnTo>
                  <a:close/>
                </a:path>
                <a:path w="1206500" h="898525">
                  <a:moveTo>
                    <a:pt x="811504" y="334873"/>
                  </a:moveTo>
                  <a:lnTo>
                    <a:pt x="807199" y="331279"/>
                  </a:lnTo>
                  <a:lnTo>
                    <a:pt x="799211" y="334873"/>
                  </a:lnTo>
                  <a:lnTo>
                    <a:pt x="809663" y="338467"/>
                  </a:lnTo>
                  <a:lnTo>
                    <a:pt x="811504" y="334873"/>
                  </a:lnTo>
                  <a:close/>
                </a:path>
                <a:path w="1206500" h="898525">
                  <a:moveTo>
                    <a:pt x="863155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55" y="324485"/>
                  </a:lnTo>
                  <a:close/>
                </a:path>
                <a:path w="1206500" h="898525">
                  <a:moveTo>
                    <a:pt x="883932" y="282117"/>
                  </a:moveTo>
                  <a:lnTo>
                    <a:pt x="877531" y="279717"/>
                  </a:lnTo>
                  <a:lnTo>
                    <a:pt x="876020" y="286169"/>
                  </a:lnTo>
                  <a:lnTo>
                    <a:pt x="874445" y="290512"/>
                  </a:lnTo>
                  <a:lnTo>
                    <a:pt x="875398" y="293662"/>
                  </a:lnTo>
                  <a:lnTo>
                    <a:pt x="881532" y="296506"/>
                  </a:lnTo>
                  <a:lnTo>
                    <a:pt x="880732" y="290918"/>
                  </a:lnTo>
                  <a:lnTo>
                    <a:pt x="883932" y="282117"/>
                  </a:lnTo>
                  <a:close/>
                </a:path>
                <a:path w="1206500" h="898525">
                  <a:moveTo>
                    <a:pt x="884732" y="321284"/>
                  </a:moveTo>
                  <a:lnTo>
                    <a:pt x="879932" y="322084"/>
                  </a:lnTo>
                  <a:lnTo>
                    <a:pt x="878332" y="315683"/>
                  </a:lnTo>
                  <a:lnTo>
                    <a:pt x="875931" y="321284"/>
                  </a:lnTo>
                  <a:lnTo>
                    <a:pt x="875931" y="325285"/>
                  </a:lnTo>
                  <a:lnTo>
                    <a:pt x="883132" y="326072"/>
                  </a:lnTo>
                  <a:lnTo>
                    <a:pt x="884732" y="321284"/>
                  </a:lnTo>
                  <a:close/>
                </a:path>
                <a:path w="1206500" h="898525">
                  <a:moveTo>
                    <a:pt x="918298" y="261340"/>
                  </a:moveTo>
                  <a:lnTo>
                    <a:pt x="913498" y="261340"/>
                  </a:lnTo>
                  <a:lnTo>
                    <a:pt x="906310" y="259740"/>
                  </a:lnTo>
                  <a:lnTo>
                    <a:pt x="904709" y="265341"/>
                  </a:lnTo>
                  <a:lnTo>
                    <a:pt x="910297" y="264541"/>
                  </a:lnTo>
                  <a:lnTo>
                    <a:pt x="917498" y="266141"/>
                  </a:lnTo>
                  <a:lnTo>
                    <a:pt x="918298" y="261340"/>
                  </a:lnTo>
                  <a:close/>
                </a:path>
                <a:path w="1206500" h="898525">
                  <a:moveTo>
                    <a:pt x="931887" y="261340"/>
                  </a:moveTo>
                  <a:lnTo>
                    <a:pt x="927950" y="257860"/>
                  </a:lnTo>
                  <a:lnTo>
                    <a:pt x="925588" y="262242"/>
                  </a:lnTo>
                  <a:lnTo>
                    <a:pt x="926376" y="266179"/>
                  </a:lnTo>
                  <a:lnTo>
                    <a:pt x="931887" y="261340"/>
                  </a:lnTo>
                  <a:close/>
                </a:path>
                <a:path w="1206500" h="898525">
                  <a:moveTo>
                    <a:pt x="950264" y="335368"/>
                  </a:moveTo>
                  <a:lnTo>
                    <a:pt x="945921" y="331965"/>
                  </a:lnTo>
                  <a:lnTo>
                    <a:pt x="938276" y="335673"/>
                  </a:lnTo>
                  <a:lnTo>
                    <a:pt x="948613" y="338924"/>
                  </a:lnTo>
                  <a:lnTo>
                    <a:pt x="950264" y="335368"/>
                  </a:lnTo>
                  <a:close/>
                </a:path>
                <a:path w="1206500" h="898525">
                  <a:moveTo>
                    <a:pt x="979830" y="177419"/>
                  </a:moveTo>
                  <a:lnTo>
                    <a:pt x="974547" y="172135"/>
                  </a:lnTo>
                  <a:lnTo>
                    <a:pt x="973543" y="175920"/>
                  </a:lnTo>
                  <a:lnTo>
                    <a:pt x="975677" y="180454"/>
                  </a:lnTo>
                  <a:lnTo>
                    <a:pt x="979830" y="177419"/>
                  </a:lnTo>
                  <a:close/>
                </a:path>
                <a:path w="1206500" h="898525">
                  <a:moveTo>
                    <a:pt x="982230" y="354050"/>
                  </a:moveTo>
                  <a:lnTo>
                    <a:pt x="976833" y="348767"/>
                  </a:lnTo>
                  <a:lnTo>
                    <a:pt x="975639" y="352552"/>
                  </a:lnTo>
                  <a:lnTo>
                    <a:pt x="977734" y="357085"/>
                  </a:lnTo>
                  <a:lnTo>
                    <a:pt x="982230" y="354050"/>
                  </a:lnTo>
                  <a:close/>
                </a:path>
                <a:path w="1206500" h="898525">
                  <a:moveTo>
                    <a:pt x="989609" y="333222"/>
                  </a:moveTo>
                  <a:lnTo>
                    <a:pt x="985532" y="336067"/>
                  </a:lnTo>
                  <a:lnTo>
                    <a:pt x="982192" y="339509"/>
                  </a:lnTo>
                  <a:lnTo>
                    <a:pt x="987031" y="337261"/>
                  </a:lnTo>
                  <a:lnTo>
                    <a:pt x="989609" y="333222"/>
                  </a:lnTo>
                  <a:close/>
                </a:path>
                <a:path w="1206500" h="898525">
                  <a:moveTo>
                    <a:pt x="1004430" y="322427"/>
                  </a:moveTo>
                  <a:lnTo>
                    <a:pt x="1000010" y="319887"/>
                  </a:lnTo>
                  <a:lnTo>
                    <a:pt x="995895" y="322427"/>
                  </a:lnTo>
                  <a:lnTo>
                    <a:pt x="1000620" y="330073"/>
                  </a:lnTo>
                  <a:lnTo>
                    <a:pt x="1004430" y="322427"/>
                  </a:lnTo>
                  <a:close/>
                </a:path>
                <a:path w="1206500" h="898525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291"/>
                  </a:lnTo>
                  <a:lnTo>
                    <a:pt x="1009408" y="884732"/>
                  </a:lnTo>
                  <a:lnTo>
                    <a:pt x="1013396" y="887933"/>
                  </a:lnTo>
                  <a:lnTo>
                    <a:pt x="1022197" y="881532"/>
                  </a:lnTo>
                  <a:lnTo>
                    <a:pt x="1022997" y="880732"/>
                  </a:lnTo>
                  <a:lnTo>
                    <a:pt x="1026934" y="875626"/>
                  </a:lnTo>
                  <a:close/>
                </a:path>
                <a:path w="1206500" h="898525">
                  <a:moveTo>
                    <a:pt x="1035773" y="450761"/>
                  </a:moveTo>
                  <a:lnTo>
                    <a:pt x="1033386" y="444360"/>
                  </a:lnTo>
                  <a:lnTo>
                    <a:pt x="1027785" y="441159"/>
                  </a:lnTo>
                  <a:lnTo>
                    <a:pt x="1026185" y="450761"/>
                  </a:lnTo>
                  <a:lnTo>
                    <a:pt x="1027785" y="456349"/>
                  </a:lnTo>
                  <a:lnTo>
                    <a:pt x="1035773" y="457949"/>
                  </a:lnTo>
                  <a:lnTo>
                    <a:pt x="1035773" y="450761"/>
                  </a:lnTo>
                  <a:close/>
                </a:path>
                <a:path w="1206500" h="898525">
                  <a:moveTo>
                    <a:pt x="1104506" y="824788"/>
                  </a:moveTo>
                  <a:lnTo>
                    <a:pt x="1102118" y="824788"/>
                  </a:lnTo>
                  <a:lnTo>
                    <a:pt x="1099718" y="823988"/>
                  </a:lnTo>
                  <a:lnTo>
                    <a:pt x="1100518" y="820788"/>
                  </a:lnTo>
                  <a:lnTo>
                    <a:pt x="1091730" y="820788"/>
                  </a:lnTo>
                  <a:lnTo>
                    <a:pt x="1089202" y="827506"/>
                  </a:lnTo>
                  <a:lnTo>
                    <a:pt x="1088326" y="834377"/>
                  </a:lnTo>
                  <a:lnTo>
                    <a:pt x="1090155" y="837653"/>
                  </a:lnTo>
                  <a:lnTo>
                    <a:pt x="1095717" y="833577"/>
                  </a:lnTo>
                  <a:lnTo>
                    <a:pt x="1093317" y="833577"/>
                  </a:lnTo>
                  <a:lnTo>
                    <a:pt x="1090930" y="832777"/>
                  </a:lnTo>
                  <a:lnTo>
                    <a:pt x="1091730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  <a:path w="1206500" h="898525">
                  <a:moveTo>
                    <a:pt x="1206017" y="443560"/>
                  </a:moveTo>
                  <a:lnTo>
                    <a:pt x="1201216" y="444360"/>
                  </a:lnTo>
                  <a:lnTo>
                    <a:pt x="1193228" y="442760"/>
                  </a:lnTo>
                  <a:lnTo>
                    <a:pt x="1192428" y="447560"/>
                  </a:lnTo>
                  <a:lnTo>
                    <a:pt x="1198016" y="446760"/>
                  </a:lnTo>
                  <a:lnTo>
                    <a:pt x="1205217" y="448360"/>
                  </a:lnTo>
                  <a:lnTo>
                    <a:pt x="1206017" y="443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11410" y="9424542"/>
              <a:ext cx="2139315" cy="862965"/>
            </a:xfrm>
            <a:custGeom>
              <a:avLst/>
              <a:gdLst/>
              <a:ahLst/>
              <a:cxnLst/>
              <a:rect l="l" t="t" r="r" b="b"/>
              <a:pathLst>
                <a:path w="2139315" h="862965">
                  <a:moveTo>
                    <a:pt x="23177" y="312496"/>
                  </a:moveTo>
                  <a:lnTo>
                    <a:pt x="17424" y="309829"/>
                  </a:lnTo>
                  <a:lnTo>
                    <a:pt x="11290" y="304393"/>
                  </a:lnTo>
                  <a:lnTo>
                    <a:pt x="5308" y="301815"/>
                  </a:lnTo>
                  <a:lnTo>
                    <a:pt x="0" y="307695"/>
                  </a:lnTo>
                  <a:lnTo>
                    <a:pt x="7556" y="308559"/>
                  </a:lnTo>
                  <a:lnTo>
                    <a:pt x="14287" y="313385"/>
                  </a:lnTo>
                  <a:lnTo>
                    <a:pt x="19672" y="316572"/>
                  </a:lnTo>
                  <a:lnTo>
                    <a:pt x="23177" y="312496"/>
                  </a:lnTo>
                  <a:close/>
                </a:path>
                <a:path w="2139315" h="862965">
                  <a:moveTo>
                    <a:pt x="203161" y="101333"/>
                  </a:moveTo>
                  <a:lnTo>
                    <a:pt x="199809" y="99898"/>
                  </a:lnTo>
                  <a:lnTo>
                    <a:pt x="192595" y="101219"/>
                  </a:lnTo>
                  <a:lnTo>
                    <a:pt x="189522" y="106299"/>
                  </a:lnTo>
                  <a:lnTo>
                    <a:pt x="189572" y="109562"/>
                  </a:lnTo>
                  <a:lnTo>
                    <a:pt x="191808" y="105498"/>
                  </a:lnTo>
                  <a:lnTo>
                    <a:pt x="197002" y="104508"/>
                  </a:lnTo>
                  <a:lnTo>
                    <a:pt x="201510" y="102997"/>
                  </a:lnTo>
                  <a:lnTo>
                    <a:pt x="203161" y="101333"/>
                  </a:lnTo>
                  <a:close/>
                </a:path>
                <a:path w="2139315" h="862965">
                  <a:moveTo>
                    <a:pt x="280530" y="257340"/>
                  </a:moveTo>
                  <a:lnTo>
                    <a:pt x="276047" y="256755"/>
                  </a:lnTo>
                  <a:lnTo>
                    <a:pt x="271640" y="253250"/>
                  </a:lnTo>
                  <a:lnTo>
                    <a:pt x="268274" y="251383"/>
                  </a:lnTo>
                  <a:lnTo>
                    <a:pt x="266941" y="255752"/>
                  </a:lnTo>
                  <a:lnTo>
                    <a:pt x="270522" y="257683"/>
                  </a:lnTo>
                  <a:lnTo>
                    <a:pt x="274637" y="261645"/>
                  </a:lnTo>
                  <a:lnTo>
                    <a:pt x="278295" y="263055"/>
                  </a:lnTo>
                  <a:lnTo>
                    <a:pt x="280530" y="257340"/>
                  </a:lnTo>
                  <a:close/>
                </a:path>
                <a:path w="2139315" h="862965">
                  <a:moveTo>
                    <a:pt x="281228" y="31153"/>
                  </a:moveTo>
                  <a:lnTo>
                    <a:pt x="276529" y="28765"/>
                  </a:lnTo>
                  <a:lnTo>
                    <a:pt x="273812" y="24866"/>
                  </a:lnTo>
                  <a:lnTo>
                    <a:pt x="266738" y="26276"/>
                  </a:lnTo>
                  <a:lnTo>
                    <a:pt x="262369" y="29337"/>
                  </a:lnTo>
                  <a:lnTo>
                    <a:pt x="267741" y="30365"/>
                  </a:lnTo>
                  <a:lnTo>
                    <a:pt x="273837" y="30226"/>
                  </a:lnTo>
                  <a:lnTo>
                    <a:pt x="279323" y="31064"/>
                  </a:lnTo>
                  <a:lnTo>
                    <a:pt x="281228" y="31153"/>
                  </a:lnTo>
                  <a:close/>
                </a:path>
                <a:path w="2139315" h="862965">
                  <a:moveTo>
                    <a:pt x="291719" y="9017"/>
                  </a:moveTo>
                  <a:lnTo>
                    <a:pt x="286118" y="6388"/>
                  </a:lnTo>
                  <a:lnTo>
                    <a:pt x="285089" y="11150"/>
                  </a:lnTo>
                  <a:lnTo>
                    <a:pt x="282028" y="16878"/>
                  </a:lnTo>
                  <a:lnTo>
                    <a:pt x="280619" y="21564"/>
                  </a:lnTo>
                  <a:lnTo>
                    <a:pt x="284518" y="23177"/>
                  </a:lnTo>
                  <a:lnTo>
                    <a:pt x="286118" y="18757"/>
                  </a:lnTo>
                  <a:lnTo>
                    <a:pt x="290118" y="13589"/>
                  </a:lnTo>
                  <a:lnTo>
                    <a:pt x="291719" y="9017"/>
                  </a:lnTo>
                  <a:close/>
                </a:path>
                <a:path w="2139315" h="862965">
                  <a:moveTo>
                    <a:pt x="417995" y="171831"/>
                  </a:moveTo>
                  <a:lnTo>
                    <a:pt x="412394" y="171831"/>
                  </a:lnTo>
                  <a:lnTo>
                    <a:pt x="413994" y="167830"/>
                  </a:lnTo>
                  <a:lnTo>
                    <a:pt x="416394" y="163842"/>
                  </a:lnTo>
                  <a:lnTo>
                    <a:pt x="409194" y="167030"/>
                  </a:lnTo>
                  <a:lnTo>
                    <a:pt x="404406" y="159842"/>
                  </a:lnTo>
                  <a:lnTo>
                    <a:pt x="403606" y="166230"/>
                  </a:lnTo>
                  <a:lnTo>
                    <a:pt x="407644" y="168910"/>
                  </a:lnTo>
                  <a:lnTo>
                    <a:pt x="411391" y="175031"/>
                  </a:lnTo>
                  <a:lnTo>
                    <a:pt x="414845" y="178142"/>
                  </a:lnTo>
                  <a:lnTo>
                    <a:pt x="417995" y="171831"/>
                  </a:lnTo>
                  <a:close/>
                </a:path>
                <a:path w="2139315" h="862965">
                  <a:moveTo>
                    <a:pt x="438772" y="206997"/>
                  </a:moveTo>
                  <a:lnTo>
                    <a:pt x="437172" y="202196"/>
                  </a:lnTo>
                  <a:lnTo>
                    <a:pt x="437172" y="195008"/>
                  </a:lnTo>
                  <a:lnTo>
                    <a:pt x="432371" y="195808"/>
                  </a:lnTo>
                  <a:lnTo>
                    <a:pt x="433971" y="200596"/>
                  </a:lnTo>
                  <a:lnTo>
                    <a:pt x="433171" y="206997"/>
                  </a:lnTo>
                  <a:lnTo>
                    <a:pt x="438772" y="206997"/>
                  </a:lnTo>
                  <a:close/>
                </a:path>
                <a:path w="2139315" h="862965">
                  <a:moveTo>
                    <a:pt x="444741" y="283121"/>
                  </a:moveTo>
                  <a:lnTo>
                    <a:pt x="440766" y="280123"/>
                  </a:lnTo>
                  <a:lnTo>
                    <a:pt x="436194" y="277723"/>
                  </a:lnTo>
                  <a:lnTo>
                    <a:pt x="439572" y="281317"/>
                  </a:lnTo>
                  <a:lnTo>
                    <a:pt x="444741" y="283121"/>
                  </a:lnTo>
                  <a:close/>
                </a:path>
                <a:path w="2139315" h="862965">
                  <a:moveTo>
                    <a:pt x="452043" y="252298"/>
                  </a:moveTo>
                  <a:lnTo>
                    <a:pt x="448259" y="249148"/>
                  </a:lnTo>
                  <a:lnTo>
                    <a:pt x="443725" y="246900"/>
                  </a:lnTo>
                  <a:lnTo>
                    <a:pt x="446760" y="250952"/>
                  </a:lnTo>
                  <a:lnTo>
                    <a:pt x="452043" y="252298"/>
                  </a:lnTo>
                  <a:close/>
                </a:path>
                <a:path w="2139315" h="862965">
                  <a:moveTo>
                    <a:pt x="477926" y="317284"/>
                  </a:moveTo>
                  <a:lnTo>
                    <a:pt x="476338" y="312496"/>
                  </a:lnTo>
                  <a:lnTo>
                    <a:pt x="476338" y="305295"/>
                  </a:lnTo>
                  <a:lnTo>
                    <a:pt x="471538" y="306095"/>
                  </a:lnTo>
                  <a:lnTo>
                    <a:pt x="473138" y="310896"/>
                  </a:lnTo>
                  <a:lnTo>
                    <a:pt x="472338" y="317284"/>
                  </a:lnTo>
                  <a:lnTo>
                    <a:pt x="477926" y="317284"/>
                  </a:lnTo>
                  <a:close/>
                </a:path>
                <a:path w="2139315" h="862965">
                  <a:moveTo>
                    <a:pt x="479526" y="141465"/>
                  </a:moveTo>
                  <a:lnTo>
                    <a:pt x="474738" y="142252"/>
                  </a:lnTo>
                  <a:lnTo>
                    <a:pt x="468337" y="135864"/>
                  </a:lnTo>
                  <a:lnTo>
                    <a:pt x="466737" y="143852"/>
                  </a:lnTo>
                  <a:lnTo>
                    <a:pt x="472338" y="143052"/>
                  </a:lnTo>
                  <a:lnTo>
                    <a:pt x="478726" y="149453"/>
                  </a:lnTo>
                  <a:lnTo>
                    <a:pt x="479526" y="141465"/>
                  </a:lnTo>
                  <a:close/>
                </a:path>
                <a:path w="2139315" h="862965">
                  <a:moveTo>
                    <a:pt x="480326" y="116687"/>
                  </a:moveTo>
                  <a:lnTo>
                    <a:pt x="472338" y="117487"/>
                  </a:lnTo>
                  <a:lnTo>
                    <a:pt x="469138" y="121475"/>
                  </a:lnTo>
                  <a:lnTo>
                    <a:pt x="468337" y="127076"/>
                  </a:lnTo>
                  <a:lnTo>
                    <a:pt x="476338" y="125476"/>
                  </a:lnTo>
                  <a:lnTo>
                    <a:pt x="478726" y="121475"/>
                  </a:lnTo>
                  <a:lnTo>
                    <a:pt x="480326" y="116687"/>
                  </a:lnTo>
                  <a:close/>
                </a:path>
                <a:path w="2139315" h="862965">
                  <a:moveTo>
                    <a:pt x="495681" y="333819"/>
                  </a:moveTo>
                  <a:lnTo>
                    <a:pt x="491223" y="333667"/>
                  </a:lnTo>
                  <a:lnTo>
                    <a:pt x="486905" y="336524"/>
                  </a:lnTo>
                  <a:lnTo>
                    <a:pt x="491515" y="339661"/>
                  </a:lnTo>
                  <a:lnTo>
                    <a:pt x="495681" y="333819"/>
                  </a:lnTo>
                  <a:close/>
                </a:path>
                <a:path w="2139315" h="862965">
                  <a:moveTo>
                    <a:pt x="496582" y="175463"/>
                  </a:moveTo>
                  <a:lnTo>
                    <a:pt x="492315" y="175120"/>
                  </a:lnTo>
                  <a:lnTo>
                    <a:pt x="488048" y="177939"/>
                  </a:lnTo>
                  <a:lnTo>
                    <a:pt x="492315" y="181419"/>
                  </a:lnTo>
                  <a:lnTo>
                    <a:pt x="496582" y="175463"/>
                  </a:lnTo>
                  <a:close/>
                </a:path>
                <a:path w="2139315" h="862965">
                  <a:moveTo>
                    <a:pt x="502704" y="0"/>
                  </a:moveTo>
                  <a:lnTo>
                    <a:pt x="494715" y="800"/>
                  </a:lnTo>
                  <a:lnTo>
                    <a:pt x="491515" y="4787"/>
                  </a:lnTo>
                  <a:lnTo>
                    <a:pt x="490715" y="10388"/>
                  </a:lnTo>
                  <a:lnTo>
                    <a:pt x="498716" y="9588"/>
                  </a:lnTo>
                  <a:lnTo>
                    <a:pt x="501904" y="5588"/>
                  </a:lnTo>
                  <a:lnTo>
                    <a:pt x="502704" y="0"/>
                  </a:lnTo>
                  <a:close/>
                </a:path>
                <a:path w="2139315" h="862965">
                  <a:moveTo>
                    <a:pt x="505104" y="453948"/>
                  </a:moveTo>
                  <a:lnTo>
                    <a:pt x="503504" y="449961"/>
                  </a:lnTo>
                  <a:lnTo>
                    <a:pt x="503504" y="442760"/>
                  </a:lnTo>
                  <a:lnTo>
                    <a:pt x="498716" y="442760"/>
                  </a:lnTo>
                  <a:lnTo>
                    <a:pt x="500303" y="447560"/>
                  </a:lnTo>
                  <a:lnTo>
                    <a:pt x="499503" y="453948"/>
                  </a:lnTo>
                  <a:lnTo>
                    <a:pt x="505104" y="453948"/>
                  </a:lnTo>
                  <a:close/>
                </a:path>
                <a:path w="2139315" h="862965">
                  <a:moveTo>
                    <a:pt x="508304" y="601814"/>
                  </a:moveTo>
                  <a:lnTo>
                    <a:pt x="501103" y="601014"/>
                  </a:lnTo>
                  <a:lnTo>
                    <a:pt x="497116" y="601814"/>
                  </a:lnTo>
                  <a:lnTo>
                    <a:pt x="497116" y="609003"/>
                  </a:lnTo>
                  <a:lnTo>
                    <a:pt x="502704" y="609003"/>
                  </a:lnTo>
                  <a:lnTo>
                    <a:pt x="501904" y="604202"/>
                  </a:lnTo>
                  <a:lnTo>
                    <a:pt x="508304" y="601814"/>
                  </a:lnTo>
                  <a:close/>
                </a:path>
                <a:path w="2139315" h="862965">
                  <a:moveTo>
                    <a:pt x="508304" y="28765"/>
                  </a:moveTo>
                  <a:lnTo>
                    <a:pt x="506704" y="23977"/>
                  </a:lnTo>
                  <a:lnTo>
                    <a:pt x="506704" y="16776"/>
                  </a:lnTo>
                  <a:lnTo>
                    <a:pt x="501904" y="17576"/>
                  </a:lnTo>
                  <a:lnTo>
                    <a:pt x="503504" y="22377"/>
                  </a:lnTo>
                  <a:lnTo>
                    <a:pt x="502704" y="28765"/>
                  </a:lnTo>
                  <a:lnTo>
                    <a:pt x="508304" y="28765"/>
                  </a:lnTo>
                  <a:close/>
                </a:path>
                <a:path w="2139315" h="862965">
                  <a:moveTo>
                    <a:pt x="518693" y="477126"/>
                  </a:moveTo>
                  <a:lnTo>
                    <a:pt x="517093" y="472338"/>
                  </a:lnTo>
                  <a:lnTo>
                    <a:pt x="517093" y="465137"/>
                  </a:lnTo>
                  <a:lnTo>
                    <a:pt x="512292" y="465937"/>
                  </a:lnTo>
                  <a:lnTo>
                    <a:pt x="513892" y="470738"/>
                  </a:lnTo>
                  <a:lnTo>
                    <a:pt x="513092" y="477126"/>
                  </a:lnTo>
                  <a:lnTo>
                    <a:pt x="518693" y="477126"/>
                  </a:lnTo>
                  <a:close/>
                </a:path>
                <a:path w="2139315" h="862965">
                  <a:moveTo>
                    <a:pt x="521893" y="86309"/>
                  </a:moveTo>
                  <a:lnTo>
                    <a:pt x="514692" y="85509"/>
                  </a:lnTo>
                  <a:lnTo>
                    <a:pt x="509905" y="86309"/>
                  </a:lnTo>
                  <a:lnTo>
                    <a:pt x="510705" y="93510"/>
                  </a:lnTo>
                  <a:lnTo>
                    <a:pt x="516293" y="93510"/>
                  </a:lnTo>
                  <a:lnTo>
                    <a:pt x="514692" y="89509"/>
                  </a:lnTo>
                  <a:lnTo>
                    <a:pt x="521893" y="86309"/>
                  </a:lnTo>
                  <a:close/>
                </a:path>
                <a:path w="2139315" h="862965">
                  <a:moveTo>
                    <a:pt x="534670" y="207797"/>
                  </a:moveTo>
                  <a:lnTo>
                    <a:pt x="529082" y="208597"/>
                  </a:lnTo>
                  <a:lnTo>
                    <a:pt x="522681" y="202196"/>
                  </a:lnTo>
                  <a:lnTo>
                    <a:pt x="521093" y="210197"/>
                  </a:lnTo>
                  <a:lnTo>
                    <a:pt x="525881" y="209397"/>
                  </a:lnTo>
                  <a:lnTo>
                    <a:pt x="532282" y="215785"/>
                  </a:lnTo>
                  <a:lnTo>
                    <a:pt x="534670" y="207797"/>
                  </a:lnTo>
                  <a:close/>
                </a:path>
                <a:path w="2139315" h="862965">
                  <a:moveTo>
                    <a:pt x="535317" y="240969"/>
                  </a:moveTo>
                  <a:lnTo>
                    <a:pt x="530174" y="239661"/>
                  </a:lnTo>
                  <a:lnTo>
                    <a:pt x="526097" y="241198"/>
                  </a:lnTo>
                  <a:lnTo>
                    <a:pt x="532282" y="245364"/>
                  </a:lnTo>
                  <a:lnTo>
                    <a:pt x="535317" y="240969"/>
                  </a:lnTo>
                  <a:close/>
                </a:path>
                <a:path w="2139315" h="862965">
                  <a:moveTo>
                    <a:pt x="541070" y="91909"/>
                  </a:moveTo>
                  <a:lnTo>
                    <a:pt x="533869" y="91109"/>
                  </a:lnTo>
                  <a:lnTo>
                    <a:pt x="529082" y="91909"/>
                  </a:lnTo>
                  <a:lnTo>
                    <a:pt x="529882" y="99098"/>
                  </a:lnTo>
                  <a:lnTo>
                    <a:pt x="535470" y="99098"/>
                  </a:lnTo>
                  <a:lnTo>
                    <a:pt x="533869" y="94310"/>
                  </a:lnTo>
                  <a:lnTo>
                    <a:pt x="541070" y="91909"/>
                  </a:lnTo>
                  <a:close/>
                </a:path>
                <a:path w="2139315" h="862965">
                  <a:moveTo>
                    <a:pt x="552424" y="391363"/>
                  </a:moveTo>
                  <a:lnTo>
                    <a:pt x="547966" y="391210"/>
                  </a:lnTo>
                  <a:lnTo>
                    <a:pt x="543648" y="394068"/>
                  </a:lnTo>
                  <a:lnTo>
                    <a:pt x="548259" y="397205"/>
                  </a:lnTo>
                  <a:lnTo>
                    <a:pt x="552424" y="391363"/>
                  </a:lnTo>
                  <a:close/>
                </a:path>
                <a:path w="2139315" h="862965">
                  <a:moveTo>
                    <a:pt x="572516" y="612749"/>
                  </a:moveTo>
                  <a:lnTo>
                    <a:pt x="568236" y="612597"/>
                  </a:lnTo>
                  <a:lnTo>
                    <a:pt x="563968" y="615442"/>
                  </a:lnTo>
                  <a:lnTo>
                    <a:pt x="568236" y="618591"/>
                  </a:lnTo>
                  <a:lnTo>
                    <a:pt x="572516" y="612749"/>
                  </a:lnTo>
                  <a:close/>
                </a:path>
                <a:path w="2139315" h="862965">
                  <a:moveTo>
                    <a:pt x="575094" y="348297"/>
                  </a:moveTo>
                  <a:lnTo>
                    <a:pt x="571550" y="344462"/>
                  </a:lnTo>
                  <a:lnTo>
                    <a:pt x="570534" y="343357"/>
                  </a:lnTo>
                  <a:lnTo>
                    <a:pt x="562229" y="339178"/>
                  </a:lnTo>
                  <a:lnTo>
                    <a:pt x="561047" y="345262"/>
                  </a:lnTo>
                  <a:lnTo>
                    <a:pt x="565048" y="344462"/>
                  </a:lnTo>
                  <a:lnTo>
                    <a:pt x="575094" y="348297"/>
                  </a:lnTo>
                  <a:close/>
                </a:path>
                <a:path w="2139315" h="862965">
                  <a:moveTo>
                    <a:pt x="581025" y="241363"/>
                  </a:moveTo>
                  <a:lnTo>
                    <a:pt x="579450" y="235762"/>
                  </a:lnTo>
                  <a:lnTo>
                    <a:pt x="573836" y="232575"/>
                  </a:lnTo>
                  <a:lnTo>
                    <a:pt x="568210" y="232371"/>
                  </a:lnTo>
                  <a:lnTo>
                    <a:pt x="566648" y="235762"/>
                  </a:lnTo>
                  <a:lnTo>
                    <a:pt x="573836" y="234962"/>
                  </a:lnTo>
                  <a:lnTo>
                    <a:pt x="572236" y="245364"/>
                  </a:lnTo>
                  <a:lnTo>
                    <a:pt x="581025" y="241363"/>
                  </a:lnTo>
                  <a:close/>
                </a:path>
                <a:path w="2139315" h="862965">
                  <a:moveTo>
                    <a:pt x="581825" y="481926"/>
                  </a:moveTo>
                  <a:lnTo>
                    <a:pt x="573036" y="480326"/>
                  </a:lnTo>
                  <a:lnTo>
                    <a:pt x="573036" y="485127"/>
                  </a:lnTo>
                  <a:lnTo>
                    <a:pt x="566648" y="490715"/>
                  </a:lnTo>
                  <a:lnTo>
                    <a:pt x="575437" y="492315"/>
                  </a:lnTo>
                  <a:lnTo>
                    <a:pt x="575437" y="487514"/>
                  </a:lnTo>
                  <a:lnTo>
                    <a:pt x="581825" y="481926"/>
                  </a:lnTo>
                  <a:close/>
                </a:path>
                <a:path w="2139315" h="862965">
                  <a:moveTo>
                    <a:pt x="602424" y="345694"/>
                  </a:moveTo>
                  <a:lnTo>
                    <a:pt x="598106" y="345363"/>
                  </a:lnTo>
                  <a:lnTo>
                    <a:pt x="593648" y="348170"/>
                  </a:lnTo>
                  <a:lnTo>
                    <a:pt x="597814" y="351650"/>
                  </a:lnTo>
                  <a:lnTo>
                    <a:pt x="602424" y="345694"/>
                  </a:lnTo>
                  <a:close/>
                </a:path>
                <a:path w="2139315" h="862965">
                  <a:moveTo>
                    <a:pt x="619391" y="552259"/>
                  </a:moveTo>
                  <a:lnTo>
                    <a:pt x="609003" y="553059"/>
                  </a:lnTo>
                  <a:lnTo>
                    <a:pt x="603402" y="556247"/>
                  </a:lnTo>
                  <a:lnTo>
                    <a:pt x="603402" y="563448"/>
                  </a:lnTo>
                  <a:lnTo>
                    <a:pt x="611403" y="561047"/>
                  </a:lnTo>
                  <a:lnTo>
                    <a:pt x="616991" y="557847"/>
                  </a:lnTo>
                  <a:lnTo>
                    <a:pt x="619391" y="552259"/>
                  </a:lnTo>
                  <a:close/>
                </a:path>
                <a:path w="2139315" h="862965">
                  <a:moveTo>
                    <a:pt x="620191" y="581025"/>
                  </a:moveTo>
                  <a:lnTo>
                    <a:pt x="617791" y="569036"/>
                  </a:lnTo>
                  <a:lnTo>
                    <a:pt x="609803" y="569836"/>
                  </a:lnTo>
                  <a:lnTo>
                    <a:pt x="608203" y="574636"/>
                  </a:lnTo>
                  <a:lnTo>
                    <a:pt x="611403" y="582625"/>
                  </a:lnTo>
                  <a:lnTo>
                    <a:pt x="614591" y="582625"/>
                  </a:lnTo>
                  <a:lnTo>
                    <a:pt x="616991" y="581825"/>
                  </a:lnTo>
                  <a:lnTo>
                    <a:pt x="620191" y="581025"/>
                  </a:lnTo>
                  <a:close/>
                </a:path>
                <a:path w="2139315" h="862965">
                  <a:moveTo>
                    <a:pt x="627545" y="333019"/>
                  </a:moveTo>
                  <a:lnTo>
                    <a:pt x="623087" y="332867"/>
                  </a:lnTo>
                  <a:lnTo>
                    <a:pt x="618782" y="335724"/>
                  </a:lnTo>
                  <a:lnTo>
                    <a:pt x="623392" y="338861"/>
                  </a:lnTo>
                  <a:lnTo>
                    <a:pt x="627545" y="333019"/>
                  </a:lnTo>
                  <a:close/>
                </a:path>
                <a:path w="2139315" h="862965">
                  <a:moveTo>
                    <a:pt x="633780" y="837577"/>
                  </a:moveTo>
                  <a:lnTo>
                    <a:pt x="623392" y="838377"/>
                  </a:lnTo>
                  <a:lnTo>
                    <a:pt x="617791" y="841578"/>
                  </a:lnTo>
                  <a:lnTo>
                    <a:pt x="617791" y="848766"/>
                  </a:lnTo>
                  <a:lnTo>
                    <a:pt x="625779" y="846366"/>
                  </a:lnTo>
                  <a:lnTo>
                    <a:pt x="632180" y="843178"/>
                  </a:lnTo>
                  <a:lnTo>
                    <a:pt x="633780" y="837577"/>
                  </a:lnTo>
                  <a:close/>
                </a:path>
                <a:path w="2139315" h="862965">
                  <a:moveTo>
                    <a:pt x="644232" y="515251"/>
                  </a:moveTo>
                  <a:lnTo>
                    <a:pt x="642569" y="510692"/>
                  </a:lnTo>
                  <a:lnTo>
                    <a:pt x="639165" y="515251"/>
                  </a:lnTo>
                  <a:lnTo>
                    <a:pt x="633374" y="514794"/>
                  </a:lnTo>
                  <a:lnTo>
                    <a:pt x="628180" y="515086"/>
                  </a:lnTo>
                  <a:lnTo>
                    <a:pt x="626579" y="521881"/>
                  </a:lnTo>
                  <a:lnTo>
                    <a:pt x="632561" y="526770"/>
                  </a:lnTo>
                  <a:lnTo>
                    <a:pt x="639673" y="522592"/>
                  </a:lnTo>
                  <a:lnTo>
                    <a:pt x="644232" y="515251"/>
                  </a:lnTo>
                  <a:close/>
                </a:path>
                <a:path w="2139315" h="862965">
                  <a:moveTo>
                    <a:pt x="669747" y="241363"/>
                  </a:moveTo>
                  <a:lnTo>
                    <a:pt x="662546" y="240563"/>
                  </a:lnTo>
                  <a:lnTo>
                    <a:pt x="657758" y="241363"/>
                  </a:lnTo>
                  <a:lnTo>
                    <a:pt x="658558" y="248551"/>
                  </a:lnTo>
                  <a:lnTo>
                    <a:pt x="664146" y="248551"/>
                  </a:lnTo>
                  <a:lnTo>
                    <a:pt x="663346" y="244563"/>
                  </a:lnTo>
                  <a:lnTo>
                    <a:pt x="669747" y="241363"/>
                  </a:lnTo>
                  <a:close/>
                </a:path>
                <a:path w="2139315" h="862965">
                  <a:moveTo>
                    <a:pt x="671220" y="417703"/>
                  </a:moveTo>
                  <a:lnTo>
                    <a:pt x="665746" y="415594"/>
                  </a:lnTo>
                  <a:lnTo>
                    <a:pt x="665746" y="420382"/>
                  </a:lnTo>
                  <a:lnTo>
                    <a:pt x="661746" y="420382"/>
                  </a:lnTo>
                  <a:lnTo>
                    <a:pt x="660146" y="417195"/>
                  </a:lnTo>
                  <a:lnTo>
                    <a:pt x="660146" y="412394"/>
                  </a:lnTo>
                  <a:lnTo>
                    <a:pt x="656158" y="413194"/>
                  </a:lnTo>
                  <a:lnTo>
                    <a:pt x="657758" y="418782"/>
                  </a:lnTo>
                  <a:lnTo>
                    <a:pt x="656958" y="428383"/>
                  </a:lnTo>
                  <a:lnTo>
                    <a:pt x="663346" y="428383"/>
                  </a:lnTo>
                  <a:lnTo>
                    <a:pt x="665073" y="424916"/>
                  </a:lnTo>
                  <a:lnTo>
                    <a:pt x="669340" y="421081"/>
                  </a:lnTo>
                  <a:lnTo>
                    <a:pt x="671220" y="417703"/>
                  </a:lnTo>
                  <a:close/>
                </a:path>
                <a:path w="2139315" h="862965">
                  <a:moveTo>
                    <a:pt x="704024" y="616204"/>
                  </a:moveTo>
                  <a:lnTo>
                    <a:pt x="698512" y="609803"/>
                  </a:lnTo>
                  <a:lnTo>
                    <a:pt x="697052" y="620026"/>
                  </a:lnTo>
                  <a:lnTo>
                    <a:pt x="701205" y="620890"/>
                  </a:lnTo>
                  <a:lnTo>
                    <a:pt x="704024" y="616204"/>
                  </a:lnTo>
                  <a:close/>
                </a:path>
                <a:path w="2139315" h="862965">
                  <a:moveTo>
                    <a:pt x="721855" y="771791"/>
                  </a:moveTo>
                  <a:lnTo>
                    <a:pt x="717397" y="771639"/>
                  </a:lnTo>
                  <a:lnTo>
                    <a:pt x="713079" y="774484"/>
                  </a:lnTo>
                  <a:lnTo>
                    <a:pt x="717689" y="777633"/>
                  </a:lnTo>
                  <a:lnTo>
                    <a:pt x="721855" y="771791"/>
                  </a:lnTo>
                  <a:close/>
                </a:path>
                <a:path w="2139315" h="862965">
                  <a:moveTo>
                    <a:pt x="723290" y="664946"/>
                  </a:moveTo>
                  <a:lnTo>
                    <a:pt x="716889" y="656958"/>
                  </a:lnTo>
                  <a:lnTo>
                    <a:pt x="720432" y="653884"/>
                  </a:lnTo>
                  <a:lnTo>
                    <a:pt x="717588" y="653961"/>
                  </a:lnTo>
                  <a:lnTo>
                    <a:pt x="713409" y="656729"/>
                  </a:lnTo>
                  <a:lnTo>
                    <a:pt x="712901" y="661746"/>
                  </a:lnTo>
                  <a:lnTo>
                    <a:pt x="723290" y="664946"/>
                  </a:lnTo>
                  <a:close/>
                </a:path>
                <a:path w="2139315" h="862965">
                  <a:moveTo>
                    <a:pt x="732790" y="740549"/>
                  </a:moveTo>
                  <a:lnTo>
                    <a:pt x="727278" y="734479"/>
                  </a:lnTo>
                  <a:lnTo>
                    <a:pt x="725817" y="744588"/>
                  </a:lnTo>
                  <a:lnTo>
                    <a:pt x="729983" y="745274"/>
                  </a:lnTo>
                  <a:lnTo>
                    <a:pt x="732790" y="740549"/>
                  </a:lnTo>
                  <a:close/>
                </a:path>
                <a:path w="2139315" h="862965">
                  <a:moveTo>
                    <a:pt x="736079" y="676935"/>
                  </a:moveTo>
                  <a:lnTo>
                    <a:pt x="729678" y="676135"/>
                  </a:lnTo>
                  <a:lnTo>
                    <a:pt x="724890" y="676935"/>
                  </a:lnTo>
                  <a:lnTo>
                    <a:pt x="725690" y="684123"/>
                  </a:lnTo>
                  <a:lnTo>
                    <a:pt x="731278" y="684123"/>
                  </a:lnTo>
                  <a:lnTo>
                    <a:pt x="729678" y="679335"/>
                  </a:lnTo>
                  <a:lnTo>
                    <a:pt x="736079" y="676935"/>
                  </a:lnTo>
                  <a:close/>
                </a:path>
                <a:path w="2139315" h="862965">
                  <a:moveTo>
                    <a:pt x="741248" y="780580"/>
                  </a:moveTo>
                  <a:lnTo>
                    <a:pt x="737273" y="777430"/>
                  </a:lnTo>
                  <a:lnTo>
                    <a:pt x="732701" y="775182"/>
                  </a:lnTo>
                  <a:lnTo>
                    <a:pt x="736079" y="779233"/>
                  </a:lnTo>
                  <a:lnTo>
                    <a:pt x="741248" y="780580"/>
                  </a:lnTo>
                  <a:close/>
                </a:path>
                <a:path w="2139315" h="862965">
                  <a:moveTo>
                    <a:pt x="757453" y="786930"/>
                  </a:moveTo>
                  <a:lnTo>
                    <a:pt x="754011" y="783894"/>
                  </a:lnTo>
                  <a:lnTo>
                    <a:pt x="747268" y="789622"/>
                  </a:lnTo>
                  <a:lnTo>
                    <a:pt x="755802" y="791311"/>
                  </a:lnTo>
                  <a:lnTo>
                    <a:pt x="757453" y="786930"/>
                  </a:lnTo>
                  <a:close/>
                </a:path>
                <a:path w="2139315" h="862965">
                  <a:moveTo>
                    <a:pt x="773633" y="668147"/>
                  </a:moveTo>
                  <a:lnTo>
                    <a:pt x="766521" y="668261"/>
                  </a:lnTo>
                  <a:lnTo>
                    <a:pt x="761644" y="667842"/>
                  </a:lnTo>
                  <a:lnTo>
                    <a:pt x="758583" y="669378"/>
                  </a:lnTo>
                  <a:lnTo>
                    <a:pt x="756856" y="675335"/>
                  </a:lnTo>
                  <a:lnTo>
                    <a:pt x="763244" y="673735"/>
                  </a:lnTo>
                  <a:lnTo>
                    <a:pt x="772833" y="674535"/>
                  </a:lnTo>
                  <a:lnTo>
                    <a:pt x="773633" y="668147"/>
                  </a:lnTo>
                  <a:close/>
                </a:path>
                <a:path w="2139315" h="862965">
                  <a:moveTo>
                    <a:pt x="797090" y="321830"/>
                  </a:moveTo>
                  <a:lnTo>
                    <a:pt x="792822" y="321678"/>
                  </a:lnTo>
                  <a:lnTo>
                    <a:pt x="788543" y="324535"/>
                  </a:lnTo>
                  <a:lnTo>
                    <a:pt x="792822" y="327672"/>
                  </a:lnTo>
                  <a:lnTo>
                    <a:pt x="797090" y="321830"/>
                  </a:lnTo>
                  <a:close/>
                </a:path>
                <a:path w="2139315" h="862965">
                  <a:moveTo>
                    <a:pt x="802411" y="701713"/>
                  </a:moveTo>
                  <a:lnTo>
                    <a:pt x="800811" y="696912"/>
                  </a:lnTo>
                  <a:lnTo>
                    <a:pt x="800811" y="689724"/>
                  </a:lnTo>
                  <a:lnTo>
                    <a:pt x="796010" y="690524"/>
                  </a:lnTo>
                  <a:lnTo>
                    <a:pt x="797610" y="695312"/>
                  </a:lnTo>
                  <a:lnTo>
                    <a:pt x="796810" y="701713"/>
                  </a:lnTo>
                  <a:lnTo>
                    <a:pt x="802411" y="701713"/>
                  </a:lnTo>
                  <a:close/>
                </a:path>
                <a:path w="2139315" h="862965">
                  <a:moveTo>
                    <a:pt x="807847" y="708977"/>
                  </a:moveTo>
                  <a:lnTo>
                    <a:pt x="802703" y="707707"/>
                  </a:lnTo>
                  <a:lnTo>
                    <a:pt x="798626" y="709422"/>
                  </a:lnTo>
                  <a:lnTo>
                    <a:pt x="804811" y="713701"/>
                  </a:lnTo>
                  <a:lnTo>
                    <a:pt x="807847" y="708977"/>
                  </a:lnTo>
                  <a:close/>
                </a:path>
                <a:path w="2139315" h="862965">
                  <a:moveTo>
                    <a:pt x="908977" y="732624"/>
                  </a:moveTo>
                  <a:lnTo>
                    <a:pt x="904709" y="732485"/>
                  </a:lnTo>
                  <a:lnTo>
                    <a:pt x="900442" y="735330"/>
                  </a:lnTo>
                  <a:lnTo>
                    <a:pt x="904709" y="738479"/>
                  </a:lnTo>
                  <a:lnTo>
                    <a:pt x="908977" y="732624"/>
                  </a:lnTo>
                  <a:close/>
                </a:path>
                <a:path w="2139315" h="862965">
                  <a:moveTo>
                    <a:pt x="1230782" y="855954"/>
                  </a:moveTo>
                  <a:lnTo>
                    <a:pt x="1228928" y="848702"/>
                  </a:lnTo>
                  <a:lnTo>
                    <a:pt x="1226096" y="842276"/>
                  </a:lnTo>
                  <a:lnTo>
                    <a:pt x="1219593" y="830389"/>
                  </a:lnTo>
                  <a:lnTo>
                    <a:pt x="1218793" y="835177"/>
                  </a:lnTo>
                  <a:lnTo>
                    <a:pt x="1211605" y="833577"/>
                  </a:lnTo>
                  <a:lnTo>
                    <a:pt x="1210005" y="837577"/>
                  </a:lnTo>
                  <a:lnTo>
                    <a:pt x="1217523" y="840117"/>
                  </a:lnTo>
                  <a:lnTo>
                    <a:pt x="1220990" y="845870"/>
                  </a:lnTo>
                  <a:lnTo>
                    <a:pt x="1224165" y="852081"/>
                  </a:lnTo>
                  <a:lnTo>
                    <a:pt x="1230782" y="855954"/>
                  </a:lnTo>
                  <a:close/>
                </a:path>
                <a:path w="2139315" h="862965">
                  <a:moveTo>
                    <a:pt x="1556994" y="827265"/>
                  </a:moveTo>
                  <a:lnTo>
                    <a:pt x="1552765" y="825995"/>
                  </a:lnTo>
                  <a:lnTo>
                    <a:pt x="1547787" y="827709"/>
                  </a:lnTo>
                  <a:lnTo>
                    <a:pt x="1551266" y="831977"/>
                  </a:lnTo>
                  <a:lnTo>
                    <a:pt x="1556994" y="827265"/>
                  </a:lnTo>
                  <a:close/>
                </a:path>
                <a:path w="2139315" h="862965">
                  <a:moveTo>
                    <a:pt x="1577644" y="855954"/>
                  </a:moveTo>
                  <a:lnTo>
                    <a:pt x="1571244" y="854367"/>
                  </a:lnTo>
                  <a:lnTo>
                    <a:pt x="1566456" y="853567"/>
                  </a:lnTo>
                  <a:lnTo>
                    <a:pt x="1564855" y="860755"/>
                  </a:lnTo>
                  <a:lnTo>
                    <a:pt x="1570443" y="862355"/>
                  </a:lnTo>
                  <a:lnTo>
                    <a:pt x="1570443" y="857554"/>
                  </a:lnTo>
                  <a:lnTo>
                    <a:pt x="1577644" y="855954"/>
                  </a:lnTo>
                  <a:close/>
                </a:path>
                <a:path w="2139315" h="862965">
                  <a:moveTo>
                    <a:pt x="1644942" y="686816"/>
                  </a:moveTo>
                  <a:lnTo>
                    <a:pt x="1640484" y="684225"/>
                  </a:lnTo>
                  <a:lnTo>
                    <a:pt x="1636166" y="684784"/>
                  </a:lnTo>
                  <a:lnTo>
                    <a:pt x="1640776" y="690524"/>
                  </a:lnTo>
                  <a:lnTo>
                    <a:pt x="1644942" y="686816"/>
                  </a:lnTo>
                  <a:close/>
                </a:path>
                <a:path w="2139315" h="862965">
                  <a:moveTo>
                    <a:pt x="1659750" y="617143"/>
                  </a:moveTo>
                  <a:lnTo>
                    <a:pt x="1659064" y="612000"/>
                  </a:lnTo>
                  <a:lnTo>
                    <a:pt x="1656422" y="606552"/>
                  </a:lnTo>
                  <a:lnTo>
                    <a:pt x="1653565" y="605002"/>
                  </a:lnTo>
                  <a:lnTo>
                    <a:pt x="1649577" y="608203"/>
                  </a:lnTo>
                  <a:lnTo>
                    <a:pt x="1655965" y="616991"/>
                  </a:lnTo>
                  <a:lnTo>
                    <a:pt x="1656765" y="617791"/>
                  </a:lnTo>
                  <a:lnTo>
                    <a:pt x="1659750" y="617143"/>
                  </a:lnTo>
                  <a:close/>
                </a:path>
                <a:path w="2139315" h="862965">
                  <a:moveTo>
                    <a:pt x="1756664" y="799211"/>
                  </a:moveTo>
                  <a:lnTo>
                    <a:pt x="1751876" y="798410"/>
                  </a:lnTo>
                  <a:lnTo>
                    <a:pt x="1751876" y="803211"/>
                  </a:lnTo>
                  <a:lnTo>
                    <a:pt x="1750275" y="810399"/>
                  </a:lnTo>
                  <a:lnTo>
                    <a:pt x="1755063" y="811199"/>
                  </a:lnTo>
                  <a:lnTo>
                    <a:pt x="1755063" y="805611"/>
                  </a:lnTo>
                  <a:lnTo>
                    <a:pt x="1756664" y="799211"/>
                  </a:lnTo>
                  <a:close/>
                </a:path>
                <a:path w="2139315" h="862965">
                  <a:moveTo>
                    <a:pt x="1785442" y="825588"/>
                  </a:moveTo>
                  <a:lnTo>
                    <a:pt x="1779841" y="824788"/>
                  </a:lnTo>
                  <a:lnTo>
                    <a:pt x="1775841" y="817600"/>
                  </a:lnTo>
                  <a:lnTo>
                    <a:pt x="1771853" y="824788"/>
                  </a:lnTo>
                  <a:lnTo>
                    <a:pt x="1776641" y="825588"/>
                  </a:lnTo>
                  <a:lnTo>
                    <a:pt x="1780641" y="832777"/>
                  </a:lnTo>
                  <a:lnTo>
                    <a:pt x="1785442" y="825588"/>
                  </a:lnTo>
                  <a:close/>
                </a:path>
                <a:path w="2139315" h="862965">
                  <a:moveTo>
                    <a:pt x="1791195" y="797217"/>
                  </a:moveTo>
                  <a:lnTo>
                    <a:pt x="1786737" y="794816"/>
                  </a:lnTo>
                  <a:lnTo>
                    <a:pt x="1782432" y="795413"/>
                  </a:lnTo>
                  <a:lnTo>
                    <a:pt x="1787029" y="800811"/>
                  </a:lnTo>
                  <a:lnTo>
                    <a:pt x="1791195" y="797217"/>
                  </a:lnTo>
                  <a:close/>
                </a:path>
                <a:path w="2139315" h="862965">
                  <a:moveTo>
                    <a:pt x="1807171" y="724484"/>
                  </a:moveTo>
                  <a:lnTo>
                    <a:pt x="1802714" y="722096"/>
                  </a:lnTo>
                  <a:lnTo>
                    <a:pt x="1798408" y="722693"/>
                  </a:lnTo>
                  <a:lnTo>
                    <a:pt x="1803019" y="728091"/>
                  </a:lnTo>
                  <a:lnTo>
                    <a:pt x="1807171" y="724484"/>
                  </a:lnTo>
                  <a:close/>
                </a:path>
                <a:path w="2139315" h="862965">
                  <a:moveTo>
                    <a:pt x="1841385" y="634580"/>
                  </a:moveTo>
                  <a:lnTo>
                    <a:pt x="1834984" y="632180"/>
                  </a:lnTo>
                  <a:lnTo>
                    <a:pt x="1830197" y="631380"/>
                  </a:lnTo>
                  <a:lnTo>
                    <a:pt x="1828596" y="638568"/>
                  </a:lnTo>
                  <a:lnTo>
                    <a:pt x="1834184" y="640168"/>
                  </a:lnTo>
                  <a:lnTo>
                    <a:pt x="1834184" y="635381"/>
                  </a:lnTo>
                  <a:lnTo>
                    <a:pt x="1841385" y="634580"/>
                  </a:lnTo>
                  <a:close/>
                </a:path>
                <a:path w="2139315" h="862965">
                  <a:moveTo>
                    <a:pt x="1850224" y="793902"/>
                  </a:moveTo>
                  <a:lnTo>
                    <a:pt x="1845576" y="791324"/>
                  </a:lnTo>
                  <a:lnTo>
                    <a:pt x="1841233" y="791883"/>
                  </a:lnTo>
                  <a:lnTo>
                    <a:pt x="1846173" y="797610"/>
                  </a:lnTo>
                  <a:lnTo>
                    <a:pt x="1850224" y="793902"/>
                  </a:lnTo>
                  <a:close/>
                </a:path>
                <a:path w="2139315" h="862965">
                  <a:moveTo>
                    <a:pt x="1883740" y="608203"/>
                  </a:moveTo>
                  <a:lnTo>
                    <a:pt x="1876094" y="608203"/>
                  </a:lnTo>
                  <a:lnTo>
                    <a:pt x="1878342" y="611797"/>
                  </a:lnTo>
                  <a:lnTo>
                    <a:pt x="1883295" y="613600"/>
                  </a:lnTo>
                  <a:lnTo>
                    <a:pt x="1883740" y="608203"/>
                  </a:lnTo>
                  <a:close/>
                </a:path>
                <a:path w="2139315" h="862965">
                  <a:moveTo>
                    <a:pt x="1887118" y="833196"/>
                  </a:moveTo>
                  <a:lnTo>
                    <a:pt x="1885442" y="829487"/>
                  </a:lnTo>
                  <a:lnTo>
                    <a:pt x="1879701" y="829818"/>
                  </a:lnTo>
                  <a:lnTo>
                    <a:pt x="1877352" y="837577"/>
                  </a:lnTo>
                  <a:lnTo>
                    <a:pt x="1887118" y="833196"/>
                  </a:lnTo>
                  <a:close/>
                </a:path>
                <a:path w="2139315" h="862965">
                  <a:moveTo>
                    <a:pt x="1906117" y="757656"/>
                  </a:moveTo>
                  <a:lnTo>
                    <a:pt x="1900529" y="752856"/>
                  </a:lnTo>
                  <a:lnTo>
                    <a:pt x="1895729" y="744867"/>
                  </a:lnTo>
                  <a:lnTo>
                    <a:pt x="1890928" y="748068"/>
                  </a:lnTo>
                  <a:lnTo>
                    <a:pt x="1894649" y="753719"/>
                  </a:lnTo>
                  <a:lnTo>
                    <a:pt x="1896732" y="757961"/>
                  </a:lnTo>
                  <a:lnTo>
                    <a:pt x="1899704" y="759637"/>
                  </a:lnTo>
                  <a:lnTo>
                    <a:pt x="1906117" y="757656"/>
                  </a:lnTo>
                  <a:close/>
                </a:path>
                <a:path w="2139315" h="862965">
                  <a:moveTo>
                    <a:pt x="1907717" y="712101"/>
                  </a:moveTo>
                  <a:lnTo>
                    <a:pt x="1904517" y="708101"/>
                  </a:lnTo>
                  <a:lnTo>
                    <a:pt x="1901317" y="711301"/>
                  </a:lnTo>
                  <a:lnTo>
                    <a:pt x="1894928" y="715302"/>
                  </a:lnTo>
                  <a:lnTo>
                    <a:pt x="1897329" y="719289"/>
                  </a:lnTo>
                  <a:lnTo>
                    <a:pt x="1901317" y="716102"/>
                  </a:lnTo>
                  <a:lnTo>
                    <a:pt x="1907717" y="712101"/>
                  </a:lnTo>
                  <a:close/>
                </a:path>
                <a:path w="2139315" h="862965">
                  <a:moveTo>
                    <a:pt x="1914906" y="699312"/>
                  </a:moveTo>
                  <a:lnTo>
                    <a:pt x="1908949" y="699655"/>
                  </a:lnTo>
                  <a:lnTo>
                    <a:pt x="1910410" y="704405"/>
                  </a:lnTo>
                  <a:lnTo>
                    <a:pt x="1914118" y="706615"/>
                  </a:lnTo>
                  <a:lnTo>
                    <a:pt x="1914906" y="699312"/>
                  </a:lnTo>
                  <a:close/>
                </a:path>
                <a:path w="2139315" h="862965">
                  <a:moveTo>
                    <a:pt x="1916506" y="798410"/>
                  </a:moveTo>
                  <a:lnTo>
                    <a:pt x="1914105" y="788822"/>
                  </a:lnTo>
                  <a:lnTo>
                    <a:pt x="1910118" y="798410"/>
                  </a:lnTo>
                  <a:lnTo>
                    <a:pt x="1905266" y="797064"/>
                  </a:lnTo>
                  <a:lnTo>
                    <a:pt x="1906714" y="799020"/>
                  </a:lnTo>
                  <a:lnTo>
                    <a:pt x="1911464" y="800658"/>
                  </a:lnTo>
                  <a:lnTo>
                    <a:pt x="1916506" y="798410"/>
                  </a:lnTo>
                  <a:close/>
                </a:path>
                <a:path w="2139315" h="862965">
                  <a:moveTo>
                    <a:pt x="1930095" y="777633"/>
                  </a:moveTo>
                  <a:lnTo>
                    <a:pt x="1926894" y="772845"/>
                  </a:lnTo>
                  <a:lnTo>
                    <a:pt x="1923694" y="776033"/>
                  </a:lnTo>
                  <a:lnTo>
                    <a:pt x="1918106" y="772845"/>
                  </a:lnTo>
                  <a:lnTo>
                    <a:pt x="1920506" y="778433"/>
                  </a:lnTo>
                  <a:lnTo>
                    <a:pt x="1923694" y="781634"/>
                  </a:lnTo>
                  <a:lnTo>
                    <a:pt x="1930095" y="777633"/>
                  </a:lnTo>
                  <a:close/>
                </a:path>
                <a:path w="2139315" h="862965">
                  <a:moveTo>
                    <a:pt x="1985543" y="743686"/>
                  </a:moveTo>
                  <a:lnTo>
                    <a:pt x="1984044" y="739978"/>
                  </a:lnTo>
                  <a:lnTo>
                    <a:pt x="1978342" y="740308"/>
                  </a:lnTo>
                  <a:lnTo>
                    <a:pt x="1975650" y="748068"/>
                  </a:lnTo>
                  <a:lnTo>
                    <a:pt x="1985543" y="743686"/>
                  </a:lnTo>
                  <a:close/>
                </a:path>
                <a:path w="2139315" h="862965">
                  <a:moveTo>
                    <a:pt x="2011616" y="717689"/>
                  </a:moveTo>
                  <a:lnTo>
                    <a:pt x="2010156" y="712978"/>
                  </a:lnTo>
                  <a:lnTo>
                    <a:pt x="2009521" y="717689"/>
                  </a:lnTo>
                  <a:lnTo>
                    <a:pt x="2009927" y="722414"/>
                  </a:lnTo>
                  <a:lnTo>
                    <a:pt x="2011616" y="717689"/>
                  </a:lnTo>
                  <a:close/>
                </a:path>
                <a:path w="2139315" h="862965">
                  <a:moveTo>
                    <a:pt x="2015604" y="703313"/>
                  </a:moveTo>
                  <a:lnTo>
                    <a:pt x="2012569" y="695667"/>
                  </a:lnTo>
                  <a:lnTo>
                    <a:pt x="2007514" y="696709"/>
                  </a:lnTo>
                  <a:lnTo>
                    <a:pt x="2006511" y="701065"/>
                  </a:lnTo>
                  <a:lnTo>
                    <a:pt x="2015604" y="703313"/>
                  </a:lnTo>
                  <a:close/>
                </a:path>
                <a:path w="2139315" h="862965">
                  <a:moveTo>
                    <a:pt x="2020404" y="732078"/>
                  </a:moveTo>
                  <a:lnTo>
                    <a:pt x="2012759" y="732078"/>
                  </a:lnTo>
                  <a:lnTo>
                    <a:pt x="2015007" y="735672"/>
                  </a:lnTo>
                  <a:lnTo>
                    <a:pt x="2019960" y="737476"/>
                  </a:lnTo>
                  <a:lnTo>
                    <a:pt x="2020404" y="732078"/>
                  </a:lnTo>
                  <a:close/>
                </a:path>
                <a:path w="2139315" h="862965">
                  <a:moveTo>
                    <a:pt x="2138692" y="771245"/>
                  </a:moveTo>
                  <a:lnTo>
                    <a:pt x="2133092" y="766445"/>
                  </a:lnTo>
                  <a:lnTo>
                    <a:pt x="2126704" y="763244"/>
                  </a:lnTo>
                  <a:lnTo>
                    <a:pt x="2120303" y="764844"/>
                  </a:lnTo>
                  <a:lnTo>
                    <a:pt x="2125903" y="772045"/>
                  </a:lnTo>
                  <a:lnTo>
                    <a:pt x="2132292" y="775233"/>
                  </a:lnTo>
                  <a:lnTo>
                    <a:pt x="2138692" y="77124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868267" y="9947224"/>
              <a:ext cx="1269365" cy="340360"/>
            </a:xfrm>
            <a:custGeom>
              <a:avLst/>
              <a:gdLst/>
              <a:ahLst/>
              <a:cxnLst/>
              <a:rect l="l" t="t" r="r" b="b"/>
              <a:pathLst>
                <a:path w="1269365" h="340359">
                  <a:moveTo>
                    <a:pt x="14185" y="110871"/>
                  </a:moveTo>
                  <a:lnTo>
                    <a:pt x="10388" y="107099"/>
                  </a:lnTo>
                  <a:lnTo>
                    <a:pt x="4787" y="103924"/>
                  </a:lnTo>
                  <a:lnTo>
                    <a:pt x="1600" y="103898"/>
                  </a:lnTo>
                  <a:lnTo>
                    <a:pt x="0" y="108699"/>
                  </a:lnTo>
                  <a:lnTo>
                    <a:pt x="10388" y="112699"/>
                  </a:lnTo>
                  <a:lnTo>
                    <a:pt x="11988" y="112699"/>
                  </a:lnTo>
                  <a:lnTo>
                    <a:pt x="14185" y="110871"/>
                  </a:lnTo>
                  <a:close/>
                </a:path>
                <a:path w="1269365" h="340359">
                  <a:moveTo>
                    <a:pt x="45872" y="175463"/>
                  </a:moveTo>
                  <a:lnTo>
                    <a:pt x="40563" y="175831"/>
                  </a:lnTo>
                  <a:lnTo>
                    <a:pt x="37338" y="178600"/>
                  </a:lnTo>
                  <a:lnTo>
                    <a:pt x="44754" y="180632"/>
                  </a:lnTo>
                  <a:lnTo>
                    <a:pt x="45872" y="175463"/>
                  </a:lnTo>
                  <a:close/>
                </a:path>
                <a:path w="1269365" h="340359">
                  <a:moveTo>
                    <a:pt x="61734" y="336816"/>
                  </a:moveTo>
                  <a:lnTo>
                    <a:pt x="57543" y="337972"/>
                  </a:lnTo>
                  <a:lnTo>
                    <a:pt x="56184" y="339775"/>
                  </a:lnTo>
                  <a:lnTo>
                    <a:pt x="60960" y="339775"/>
                  </a:lnTo>
                  <a:lnTo>
                    <a:pt x="61734" y="336816"/>
                  </a:lnTo>
                  <a:close/>
                </a:path>
                <a:path w="1269365" h="340359">
                  <a:moveTo>
                    <a:pt x="126276" y="188620"/>
                  </a:moveTo>
                  <a:lnTo>
                    <a:pt x="117487" y="189420"/>
                  </a:lnTo>
                  <a:lnTo>
                    <a:pt x="110985" y="193255"/>
                  </a:lnTo>
                  <a:lnTo>
                    <a:pt x="109893" y="199110"/>
                  </a:lnTo>
                  <a:lnTo>
                    <a:pt x="111188" y="202120"/>
                  </a:lnTo>
                  <a:lnTo>
                    <a:pt x="111887" y="197408"/>
                  </a:lnTo>
                  <a:lnTo>
                    <a:pt x="117487" y="194208"/>
                  </a:lnTo>
                  <a:lnTo>
                    <a:pt x="126276" y="188620"/>
                  </a:lnTo>
                  <a:close/>
                </a:path>
                <a:path w="1269365" h="340359">
                  <a:moveTo>
                    <a:pt x="168084" y="98818"/>
                  </a:moveTo>
                  <a:lnTo>
                    <a:pt x="163042" y="98310"/>
                  </a:lnTo>
                  <a:lnTo>
                    <a:pt x="158635" y="95110"/>
                  </a:lnTo>
                  <a:lnTo>
                    <a:pt x="152450" y="98513"/>
                  </a:lnTo>
                  <a:lnTo>
                    <a:pt x="149555" y="102806"/>
                  </a:lnTo>
                  <a:lnTo>
                    <a:pt x="155041" y="102298"/>
                  </a:lnTo>
                  <a:lnTo>
                    <a:pt x="160794" y="100444"/>
                  </a:lnTo>
                  <a:lnTo>
                    <a:pt x="166230" y="99402"/>
                  </a:lnTo>
                  <a:lnTo>
                    <a:pt x="168084" y="98818"/>
                  </a:lnTo>
                  <a:close/>
                </a:path>
                <a:path w="1269365" h="340359">
                  <a:moveTo>
                    <a:pt x="169824" y="80124"/>
                  </a:moveTo>
                  <a:lnTo>
                    <a:pt x="169760" y="75603"/>
                  </a:lnTo>
                  <a:lnTo>
                    <a:pt x="163842" y="75133"/>
                  </a:lnTo>
                  <a:lnTo>
                    <a:pt x="164592" y="79883"/>
                  </a:lnTo>
                  <a:lnTo>
                    <a:pt x="163842" y="86118"/>
                  </a:lnTo>
                  <a:lnTo>
                    <a:pt x="164287" y="90868"/>
                  </a:lnTo>
                  <a:lnTo>
                    <a:pt x="168630" y="91109"/>
                  </a:lnTo>
                  <a:lnTo>
                    <a:pt x="168109" y="86144"/>
                  </a:lnTo>
                  <a:lnTo>
                    <a:pt x="169824" y="80124"/>
                  </a:lnTo>
                  <a:close/>
                </a:path>
                <a:path w="1269365" h="340359">
                  <a:moveTo>
                    <a:pt x="172631" y="28778"/>
                  </a:moveTo>
                  <a:lnTo>
                    <a:pt x="166230" y="30378"/>
                  </a:lnTo>
                  <a:lnTo>
                    <a:pt x="163042" y="32778"/>
                  </a:lnTo>
                  <a:lnTo>
                    <a:pt x="165430" y="39166"/>
                  </a:lnTo>
                  <a:lnTo>
                    <a:pt x="171030" y="37566"/>
                  </a:lnTo>
                  <a:lnTo>
                    <a:pt x="167830" y="33566"/>
                  </a:lnTo>
                  <a:lnTo>
                    <a:pt x="172631" y="28778"/>
                  </a:lnTo>
                  <a:close/>
                </a:path>
                <a:path w="1269365" h="340359">
                  <a:moveTo>
                    <a:pt x="202184" y="120307"/>
                  </a:moveTo>
                  <a:lnTo>
                    <a:pt x="196900" y="120688"/>
                  </a:lnTo>
                  <a:lnTo>
                    <a:pt x="193865" y="123456"/>
                  </a:lnTo>
                  <a:lnTo>
                    <a:pt x="201396" y="125476"/>
                  </a:lnTo>
                  <a:lnTo>
                    <a:pt x="202184" y="120307"/>
                  </a:lnTo>
                  <a:close/>
                </a:path>
                <a:path w="1269365" h="340359">
                  <a:moveTo>
                    <a:pt x="206870" y="310642"/>
                  </a:moveTo>
                  <a:lnTo>
                    <a:pt x="204393" y="314794"/>
                  </a:lnTo>
                  <a:lnTo>
                    <a:pt x="202819" y="319405"/>
                  </a:lnTo>
                  <a:lnTo>
                    <a:pt x="206197" y="315696"/>
                  </a:lnTo>
                  <a:lnTo>
                    <a:pt x="206870" y="310642"/>
                  </a:lnTo>
                  <a:close/>
                </a:path>
                <a:path w="1269365" h="340359">
                  <a:moveTo>
                    <a:pt x="213385" y="218986"/>
                  </a:moveTo>
                  <a:lnTo>
                    <a:pt x="210185" y="214998"/>
                  </a:lnTo>
                  <a:lnTo>
                    <a:pt x="207797" y="208597"/>
                  </a:lnTo>
                  <a:lnTo>
                    <a:pt x="202996" y="210197"/>
                  </a:lnTo>
                  <a:lnTo>
                    <a:pt x="206197" y="214198"/>
                  </a:lnTo>
                  <a:lnTo>
                    <a:pt x="208597" y="220586"/>
                  </a:lnTo>
                  <a:lnTo>
                    <a:pt x="213385" y="218986"/>
                  </a:lnTo>
                  <a:close/>
                </a:path>
                <a:path w="1269365" h="340359">
                  <a:moveTo>
                    <a:pt x="235292" y="188239"/>
                  </a:moveTo>
                  <a:lnTo>
                    <a:pt x="229971" y="188620"/>
                  </a:lnTo>
                  <a:lnTo>
                    <a:pt x="226745" y="191389"/>
                  </a:lnTo>
                  <a:lnTo>
                    <a:pt x="234162" y="193421"/>
                  </a:lnTo>
                  <a:lnTo>
                    <a:pt x="235292" y="188239"/>
                  </a:lnTo>
                  <a:close/>
                </a:path>
                <a:path w="1269365" h="340359">
                  <a:moveTo>
                    <a:pt x="248551" y="222986"/>
                  </a:moveTo>
                  <a:lnTo>
                    <a:pt x="246951" y="214998"/>
                  </a:lnTo>
                  <a:lnTo>
                    <a:pt x="242163" y="217385"/>
                  </a:lnTo>
                  <a:lnTo>
                    <a:pt x="234962" y="213398"/>
                  </a:lnTo>
                  <a:lnTo>
                    <a:pt x="235762" y="221386"/>
                  </a:lnTo>
                  <a:lnTo>
                    <a:pt x="240563" y="218986"/>
                  </a:lnTo>
                  <a:lnTo>
                    <a:pt x="248551" y="222986"/>
                  </a:lnTo>
                  <a:close/>
                </a:path>
                <a:path w="1269365" h="340359">
                  <a:moveTo>
                    <a:pt x="251879" y="318262"/>
                  </a:moveTo>
                  <a:lnTo>
                    <a:pt x="251752" y="312496"/>
                  </a:lnTo>
                  <a:lnTo>
                    <a:pt x="247383" y="313321"/>
                  </a:lnTo>
                  <a:lnTo>
                    <a:pt x="241960" y="311302"/>
                  </a:lnTo>
                  <a:lnTo>
                    <a:pt x="238036" y="310476"/>
                  </a:lnTo>
                  <a:lnTo>
                    <a:pt x="238163" y="314896"/>
                  </a:lnTo>
                  <a:lnTo>
                    <a:pt x="242531" y="315417"/>
                  </a:lnTo>
                  <a:lnTo>
                    <a:pt x="247954" y="317893"/>
                  </a:lnTo>
                  <a:lnTo>
                    <a:pt x="251879" y="318262"/>
                  </a:lnTo>
                  <a:close/>
                </a:path>
                <a:path w="1269365" h="340359">
                  <a:moveTo>
                    <a:pt x="280847" y="154673"/>
                  </a:moveTo>
                  <a:lnTo>
                    <a:pt x="275526" y="155054"/>
                  </a:lnTo>
                  <a:lnTo>
                    <a:pt x="272300" y="157822"/>
                  </a:lnTo>
                  <a:lnTo>
                    <a:pt x="279717" y="159842"/>
                  </a:lnTo>
                  <a:lnTo>
                    <a:pt x="280847" y="154673"/>
                  </a:lnTo>
                  <a:close/>
                </a:path>
                <a:path w="1269365" h="340359">
                  <a:moveTo>
                    <a:pt x="310692" y="183489"/>
                  </a:moveTo>
                  <a:lnTo>
                    <a:pt x="305892" y="181724"/>
                  </a:lnTo>
                  <a:lnTo>
                    <a:pt x="300799" y="181013"/>
                  </a:lnTo>
                  <a:lnTo>
                    <a:pt x="305295" y="183819"/>
                  </a:lnTo>
                  <a:lnTo>
                    <a:pt x="310692" y="183489"/>
                  </a:lnTo>
                  <a:close/>
                </a:path>
                <a:path w="1269365" h="340359">
                  <a:moveTo>
                    <a:pt x="329476" y="245706"/>
                  </a:moveTo>
                  <a:lnTo>
                    <a:pt x="325272" y="246862"/>
                  </a:lnTo>
                  <a:lnTo>
                    <a:pt x="322275" y="250875"/>
                  </a:lnTo>
                  <a:lnTo>
                    <a:pt x="327672" y="252552"/>
                  </a:lnTo>
                  <a:lnTo>
                    <a:pt x="329476" y="245706"/>
                  </a:lnTo>
                  <a:close/>
                </a:path>
                <a:path w="1269365" h="340359">
                  <a:moveTo>
                    <a:pt x="349250" y="188620"/>
                  </a:moveTo>
                  <a:lnTo>
                    <a:pt x="343662" y="190220"/>
                  </a:lnTo>
                  <a:lnTo>
                    <a:pt x="344462" y="186220"/>
                  </a:lnTo>
                  <a:lnTo>
                    <a:pt x="344462" y="181432"/>
                  </a:lnTo>
                  <a:lnTo>
                    <a:pt x="338861" y="186220"/>
                  </a:lnTo>
                  <a:lnTo>
                    <a:pt x="331673" y="181432"/>
                  </a:lnTo>
                  <a:lnTo>
                    <a:pt x="333273" y="187820"/>
                  </a:lnTo>
                  <a:lnTo>
                    <a:pt x="338124" y="188620"/>
                  </a:lnTo>
                  <a:lnTo>
                    <a:pt x="343954" y="193014"/>
                  </a:lnTo>
                  <a:lnTo>
                    <a:pt x="348437" y="195008"/>
                  </a:lnTo>
                  <a:lnTo>
                    <a:pt x="349250" y="188620"/>
                  </a:lnTo>
                  <a:close/>
                </a:path>
                <a:path w="1269365" h="340359">
                  <a:moveTo>
                    <a:pt x="365239" y="5600"/>
                  </a:moveTo>
                  <a:lnTo>
                    <a:pt x="364439" y="0"/>
                  </a:lnTo>
                  <a:lnTo>
                    <a:pt x="357251" y="4000"/>
                  </a:lnTo>
                  <a:lnTo>
                    <a:pt x="356450" y="8001"/>
                  </a:lnTo>
                  <a:lnTo>
                    <a:pt x="357251" y="13589"/>
                  </a:lnTo>
                  <a:lnTo>
                    <a:pt x="364439" y="9601"/>
                  </a:lnTo>
                  <a:lnTo>
                    <a:pt x="365239" y="5600"/>
                  </a:lnTo>
                  <a:close/>
                </a:path>
                <a:path w="1269365" h="340359">
                  <a:moveTo>
                    <a:pt x="380428" y="24777"/>
                  </a:moveTo>
                  <a:lnTo>
                    <a:pt x="377228" y="20789"/>
                  </a:lnTo>
                  <a:lnTo>
                    <a:pt x="374027" y="14389"/>
                  </a:lnTo>
                  <a:lnTo>
                    <a:pt x="370027" y="15989"/>
                  </a:lnTo>
                  <a:lnTo>
                    <a:pt x="373227" y="19989"/>
                  </a:lnTo>
                  <a:lnTo>
                    <a:pt x="375627" y="26377"/>
                  </a:lnTo>
                  <a:lnTo>
                    <a:pt x="380428" y="24777"/>
                  </a:lnTo>
                  <a:close/>
                </a:path>
                <a:path w="1269365" h="340359">
                  <a:moveTo>
                    <a:pt x="381215" y="214198"/>
                  </a:moveTo>
                  <a:lnTo>
                    <a:pt x="378028" y="210197"/>
                  </a:lnTo>
                  <a:lnTo>
                    <a:pt x="375627" y="203809"/>
                  </a:lnTo>
                  <a:lnTo>
                    <a:pt x="370827" y="205409"/>
                  </a:lnTo>
                  <a:lnTo>
                    <a:pt x="374027" y="209397"/>
                  </a:lnTo>
                  <a:lnTo>
                    <a:pt x="376428" y="215798"/>
                  </a:lnTo>
                  <a:lnTo>
                    <a:pt x="381215" y="214198"/>
                  </a:lnTo>
                  <a:close/>
                </a:path>
                <a:path w="1269365" h="340359">
                  <a:moveTo>
                    <a:pt x="387616" y="121488"/>
                  </a:moveTo>
                  <a:lnTo>
                    <a:pt x="386816" y="115887"/>
                  </a:lnTo>
                  <a:lnTo>
                    <a:pt x="379628" y="119888"/>
                  </a:lnTo>
                  <a:lnTo>
                    <a:pt x="378828" y="123888"/>
                  </a:lnTo>
                  <a:lnTo>
                    <a:pt x="379628" y="129476"/>
                  </a:lnTo>
                  <a:lnTo>
                    <a:pt x="386016" y="126276"/>
                  </a:lnTo>
                  <a:lnTo>
                    <a:pt x="387616" y="121488"/>
                  </a:lnTo>
                  <a:close/>
                </a:path>
                <a:path w="1269365" h="340359">
                  <a:moveTo>
                    <a:pt x="387756" y="330885"/>
                  </a:moveTo>
                  <a:lnTo>
                    <a:pt x="386511" y="326085"/>
                  </a:lnTo>
                  <a:lnTo>
                    <a:pt x="383032" y="323684"/>
                  </a:lnTo>
                  <a:lnTo>
                    <a:pt x="382016" y="330885"/>
                  </a:lnTo>
                  <a:lnTo>
                    <a:pt x="387756" y="330885"/>
                  </a:lnTo>
                  <a:close/>
                </a:path>
                <a:path w="1269365" h="340359">
                  <a:moveTo>
                    <a:pt x="397205" y="147866"/>
                  </a:moveTo>
                  <a:lnTo>
                    <a:pt x="395605" y="139865"/>
                  </a:lnTo>
                  <a:lnTo>
                    <a:pt x="390817" y="142265"/>
                  </a:lnTo>
                  <a:lnTo>
                    <a:pt x="383616" y="138264"/>
                  </a:lnTo>
                  <a:lnTo>
                    <a:pt x="384416" y="146265"/>
                  </a:lnTo>
                  <a:lnTo>
                    <a:pt x="389216" y="143865"/>
                  </a:lnTo>
                  <a:lnTo>
                    <a:pt x="397205" y="147866"/>
                  </a:lnTo>
                  <a:close/>
                </a:path>
                <a:path w="1269365" h="340359">
                  <a:moveTo>
                    <a:pt x="411391" y="253022"/>
                  </a:moveTo>
                  <a:lnTo>
                    <a:pt x="406590" y="251256"/>
                  </a:lnTo>
                  <a:lnTo>
                    <a:pt x="401497" y="250545"/>
                  </a:lnTo>
                  <a:lnTo>
                    <a:pt x="405993" y="253352"/>
                  </a:lnTo>
                  <a:lnTo>
                    <a:pt x="411391" y="253022"/>
                  </a:lnTo>
                  <a:close/>
                </a:path>
                <a:path w="1269365" h="340359">
                  <a:moveTo>
                    <a:pt x="413994" y="75133"/>
                  </a:moveTo>
                  <a:lnTo>
                    <a:pt x="407593" y="76733"/>
                  </a:lnTo>
                  <a:lnTo>
                    <a:pt x="404393" y="79121"/>
                  </a:lnTo>
                  <a:lnTo>
                    <a:pt x="406793" y="85521"/>
                  </a:lnTo>
                  <a:lnTo>
                    <a:pt x="412394" y="83921"/>
                  </a:lnTo>
                  <a:lnTo>
                    <a:pt x="409194" y="79921"/>
                  </a:lnTo>
                  <a:lnTo>
                    <a:pt x="413994" y="75133"/>
                  </a:lnTo>
                  <a:close/>
                </a:path>
                <a:path w="1269365" h="340359">
                  <a:moveTo>
                    <a:pt x="415391" y="284187"/>
                  </a:moveTo>
                  <a:lnTo>
                    <a:pt x="410591" y="282422"/>
                  </a:lnTo>
                  <a:lnTo>
                    <a:pt x="405498" y="281711"/>
                  </a:lnTo>
                  <a:lnTo>
                    <a:pt x="409994" y="284530"/>
                  </a:lnTo>
                  <a:lnTo>
                    <a:pt x="415391" y="284187"/>
                  </a:lnTo>
                  <a:close/>
                </a:path>
                <a:path w="1269365" h="340359">
                  <a:moveTo>
                    <a:pt x="419138" y="260985"/>
                  </a:moveTo>
                  <a:lnTo>
                    <a:pt x="417982" y="254952"/>
                  </a:lnTo>
                  <a:lnTo>
                    <a:pt x="413740" y="256603"/>
                  </a:lnTo>
                  <a:lnTo>
                    <a:pt x="408000" y="255549"/>
                  </a:lnTo>
                  <a:lnTo>
                    <a:pt x="404050" y="255409"/>
                  </a:lnTo>
                  <a:lnTo>
                    <a:pt x="405193" y="259753"/>
                  </a:lnTo>
                  <a:lnTo>
                    <a:pt x="409448" y="259562"/>
                  </a:lnTo>
                  <a:lnTo>
                    <a:pt x="415188" y="261251"/>
                  </a:lnTo>
                  <a:lnTo>
                    <a:pt x="419138" y="260985"/>
                  </a:lnTo>
                  <a:close/>
                </a:path>
                <a:path w="1269365" h="340359">
                  <a:moveTo>
                    <a:pt x="424573" y="166243"/>
                  </a:moveTo>
                  <a:lnTo>
                    <a:pt x="420382" y="167436"/>
                  </a:lnTo>
                  <a:lnTo>
                    <a:pt x="417385" y="171640"/>
                  </a:lnTo>
                  <a:lnTo>
                    <a:pt x="422783" y="173431"/>
                  </a:lnTo>
                  <a:lnTo>
                    <a:pt x="424573" y="166243"/>
                  </a:lnTo>
                  <a:close/>
                </a:path>
                <a:path w="1269365" h="340359">
                  <a:moveTo>
                    <a:pt x="430771" y="313296"/>
                  </a:moveTo>
                  <a:lnTo>
                    <a:pt x="425488" y="311505"/>
                  </a:lnTo>
                  <a:lnTo>
                    <a:pt x="425081" y="316293"/>
                  </a:lnTo>
                  <a:lnTo>
                    <a:pt x="427507" y="319595"/>
                  </a:lnTo>
                  <a:lnTo>
                    <a:pt x="430771" y="313296"/>
                  </a:lnTo>
                  <a:close/>
                </a:path>
                <a:path w="1269365" h="340359">
                  <a:moveTo>
                    <a:pt x="433971" y="73533"/>
                  </a:moveTo>
                  <a:lnTo>
                    <a:pt x="427570" y="75133"/>
                  </a:lnTo>
                  <a:lnTo>
                    <a:pt x="424383" y="77533"/>
                  </a:lnTo>
                  <a:lnTo>
                    <a:pt x="426770" y="83921"/>
                  </a:lnTo>
                  <a:lnTo>
                    <a:pt x="432371" y="82321"/>
                  </a:lnTo>
                  <a:lnTo>
                    <a:pt x="429171" y="78333"/>
                  </a:lnTo>
                  <a:lnTo>
                    <a:pt x="433971" y="73533"/>
                  </a:lnTo>
                  <a:close/>
                </a:path>
                <a:path w="1269365" h="340359">
                  <a:moveTo>
                    <a:pt x="459549" y="305308"/>
                  </a:moveTo>
                  <a:lnTo>
                    <a:pt x="456349" y="301307"/>
                  </a:lnTo>
                  <a:lnTo>
                    <a:pt x="453948" y="294919"/>
                  </a:lnTo>
                  <a:lnTo>
                    <a:pt x="449148" y="296519"/>
                  </a:lnTo>
                  <a:lnTo>
                    <a:pt x="452348" y="300507"/>
                  </a:lnTo>
                  <a:lnTo>
                    <a:pt x="454748" y="306908"/>
                  </a:lnTo>
                  <a:lnTo>
                    <a:pt x="459549" y="305308"/>
                  </a:lnTo>
                  <a:close/>
                </a:path>
                <a:path w="1269365" h="340359">
                  <a:moveTo>
                    <a:pt x="472325" y="192620"/>
                  </a:moveTo>
                  <a:lnTo>
                    <a:pt x="470738" y="184619"/>
                  </a:lnTo>
                  <a:lnTo>
                    <a:pt x="465937" y="187020"/>
                  </a:lnTo>
                  <a:lnTo>
                    <a:pt x="458749" y="183019"/>
                  </a:lnTo>
                  <a:lnTo>
                    <a:pt x="459549" y="191020"/>
                  </a:lnTo>
                  <a:lnTo>
                    <a:pt x="464337" y="189420"/>
                  </a:lnTo>
                  <a:lnTo>
                    <a:pt x="472325" y="192620"/>
                  </a:lnTo>
                  <a:close/>
                </a:path>
                <a:path w="1269365" h="340359">
                  <a:moveTo>
                    <a:pt x="485101" y="215874"/>
                  </a:moveTo>
                  <a:lnTo>
                    <a:pt x="479818" y="216293"/>
                  </a:lnTo>
                  <a:lnTo>
                    <a:pt x="476783" y="219252"/>
                  </a:lnTo>
                  <a:lnTo>
                    <a:pt x="484314" y="221386"/>
                  </a:lnTo>
                  <a:lnTo>
                    <a:pt x="485101" y="215874"/>
                  </a:lnTo>
                  <a:close/>
                </a:path>
                <a:path w="1269365" h="340359">
                  <a:moveTo>
                    <a:pt x="485114" y="322084"/>
                  </a:moveTo>
                  <a:lnTo>
                    <a:pt x="481291" y="321437"/>
                  </a:lnTo>
                  <a:lnTo>
                    <a:pt x="482917" y="315239"/>
                  </a:lnTo>
                  <a:lnTo>
                    <a:pt x="478726" y="316395"/>
                  </a:lnTo>
                  <a:lnTo>
                    <a:pt x="475729" y="320408"/>
                  </a:lnTo>
                  <a:lnTo>
                    <a:pt x="476719" y="320725"/>
                  </a:lnTo>
                  <a:lnTo>
                    <a:pt x="468033" y="319786"/>
                  </a:lnTo>
                  <a:lnTo>
                    <a:pt x="462076" y="319506"/>
                  </a:lnTo>
                  <a:lnTo>
                    <a:pt x="465937" y="320497"/>
                  </a:lnTo>
                  <a:lnTo>
                    <a:pt x="471068" y="322872"/>
                  </a:lnTo>
                  <a:lnTo>
                    <a:pt x="478231" y="326986"/>
                  </a:lnTo>
                  <a:lnTo>
                    <a:pt x="484035" y="328244"/>
                  </a:lnTo>
                  <a:lnTo>
                    <a:pt x="485114" y="322084"/>
                  </a:lnTo>
                  <a:close/>
                </a:path>
                <a:path w="1269365" h="340359">
                  <a:moveTo>
                    <a:pt x="495503" y="210197"/>
                  </a:moveTo>
                  <a:lnTo>
                    <a:pt x="494703" y="205409"/>
                  </a:lnTo>
                  <a:lnTo>
                    <a:pt x="490715" y="207797"/>
                  </a:lnTo>
                  <a:lnTo>
                    <a:pt x="485914" y="203009"/>
                  </a:lnTo>
                  <a:lnTo>
                    <a:pt x="486714" y="208597"/>
                  </a:lnTo>
                  <a:lnTo>
                    <a:pt x="488315" y="212598"/>
                  </a:lnTo>
                  <a:lnTo>
                    <a:pt x="495503" y="210197"/>
                  </a:lnTo>
                  <a:close/>
                </a:path>
                <a:path w="1269365" h="340359">
                  <a:moveTo>
                    <a:pt x="528281" y="201409"/>
                  </a:moveTo>
                  <a:lnTo>
                    <a:pt x="524764" y="196786"/>
                  </a:lnTo>
                  <a:lnTo>
                    <a:pt x="518185" y="195618"/>
                  </a:lnTo>
                  <a:lnTo>
                    <a:pt x="512648" y="197142"/>
                  </a:lnTo>
                  <a:lnTo>
                    <a:pt x="512292" y="200609"/>
                  </a:lnTo>
                  <a:lnTo>
                    <a:pt x="516470" y="200736"/>
                  </a:lnTo>
                  <a:lnTo>
                    <a:pt x="519988" y="202806"/>
                  </a:lnTo>
                  <a:lnTo>
                    <a:pt x="523646" y="203974"/>
                  </a:lnTo>
                  <a:lnTo>
                    <a:pt x="528281" y="201409"/>
                  </a:lnTo>
                  <a:close/>
                </a:path>
                <a:path w="1269365" h="340359">
                  <a:moveTo>
                    <a:pt x="558152" y="255549"/>
                  </a:moveTo>
                  <a:lnTo>
                    <a:pt x="558038" y="251752"/>
                  </a:lnTo>
                  <a:lnTo>
                    <a:pt x="557961" y="248564"/>
                  </a:lnTo>
                  <a:lnTo>
                    <a:pt x="557911" y="246811"/>
                  </a:lnTo>
                  <a:lnTo>
                    <a:pt x="551446" y="248564"/>
                  </a:lnTo>
                  <a:lnTo>
                    <a:pt x="554647" y="251752"/>
                  </a:lnTo>
                  <a:lnTo>
                    <a:pt x="555840" y="261594"/>
                  </a:lnTo>
                  <a:lnTo>
                    <a:pt x="558152" y="255549"/>
                  </a:lnTo>
                  <a:close/>
                </a:path>
                <a:path w="1269365" h="340359">
                  <a:moveTo>
                    <a:pt x="562406" y="304190"/>
                  </a:moveTo>
                  <a:lnTo>
                    <a:pt x="561479" y="303707"/>
                  </a:lnTo>
                  <a:lnTo>
                    <a:pt x="556348" y="301015"/>
                  </a:lnTo>
                  <a:lnTo>
                    <a:pt x="546849" y="299770"/>
                  </a:lnTo>
                  <a:lnTo>
                    <a:pt x="546963" y="301015"/>
                  </a:lnTo>
                  <a:lnTo>
                    <a:pt x="547458" y="306108"/>
                  </a:lnTo>
                  <a:lnTo>
                    <a:pt x="550659" y="303707"/>
                  </a:lnTo>
                  <a:lnTo>
                    <a:pt x="551446" y="303707"/>
                  </a:lnTo>
                  <a:lnTo>
                    <a:pt x="562406" y="304190"/>
                  </a:lnTo>
                  <a:close/>
                </a:path>
                <a:path w="1269365" h="340359">
                  <a:moveTo>
                    <a:pt x="574624" y="87122"/>
                  </a:moveTo>
                  <a:lnTo>
                    <a:pt x="569836" y="91109"/>
                  </a:lnTo>
                  <a:lnTo>
                    <a:pt x="566635" y="83921"/>
                  </a:lnTo>
                  <a:lnTo>
                    <a:pt x="561848" y="86321"/>
                  </a:lnTo>
                  <a:lnTo>
                    <a:pt x="565226" y="93141"/>
                  </a:lnTo>
                  <a:lnTo>
                    <a:pt x="563143" y="99504"/>
                  </a:lnTo>
                  <a:lnTo>
                    <a:pt x="560603" y="105879"/>
                  </a:lnTo>
                  <a:lnTo>
                    <a:pt x="562648" y="112699"/>
                  </a:lnTo>
                  <a:lnTo>
                    <a:pt x="567105" y="106222"/>
                  </a:lnTo>
                  <a:lnTo>
                    <a:pt x="570128" y="99910"/>
                  </a:lnTo>
                  <a:lnTo>
                    <a:pt x="572414" y="93586"/>
                  </a:lnTo>
                  <a:lnTo>
                    <a:pt x="574624" y="87122"/>
                  </a:lnTo>
                  <a:close/>
                </a:path>
                <a:path w="1269365" h="340359">
                  <a:moveTo>
                    <a:pt x="583425" y="248564"/>
                  </a:moveTo>
                  <a:lnTo>
                    <a:pt x="581825" y="242163"/>
                  </a:lnTo>
                  <a:lnTo>
                    <a:pt x="578624" y="238975"/>
                  </a:lnTo>
                  <a:lnTo>
                    <a:pt x="572236" y="242963"/>
                  </a:lnTo>
                  <a:lnTo>
                    <a:pt x="574624" y="247764"/>
                  </a:lnTo>
                  <a:lnTo>
                    <a:pt x="577824" y="244563"/>
                  </a:lnTo>
                  <a:lnTo>
                    <a:pt x="583425" y="248564"/>
                  </a:lnTo>
                  <a:close/>
                </a:path>
                <a:path w="1269365" h="340359">
                  <a:moveTo>
                    <a:pt x="587286" y="292849"/>
                  </a:moveTo>
                  <a:lnTo>
                    <a:pt x="583120" y="294017"/>
                  </a:lnTo>
                  <a:lnTo>
                    <a:pt x="580313" y="298030"/>
                  </a:lnTo>
                  <a:lnTo>
                    <a:pt x="585812" y="299707"/>
                  </a:lnTo>
                  <a:lnTo>
                    <a:pt x="587286" y="292849"/>
                  </a:lnTo>
                  <a:close/>
                </a:path>
                <a:path w="1269365" h="340359">
                  <a:moveTo>
                    <a:pt x="605993" y="272986"/>
                  </a:moveTo>
                  <a:lnTo>
                    <a:pt x="601802" y="274332"/>
                  </a:lnTo>
                  <a:lnTo>
                    <a:pt x="598805" y="278384"/>
                  </a:lnTo>
                  <a:lnTo>
                    <a:pt x="604202" y="279730"/>
                  </a:lnTo>
                  <a:lnTo>
                    <a:pt x="605993" y="272986"/>
                  </a:lnTo>
                  <a:close/>
                </a:path>
                <a:path w="1269365" h="340359">
                  <a:moveTo>
                    <a:pt x="607529" y="258953"/>
                  </a:moveTo>
                  <a:lnTo>
                    <a:pt x="606298" y="254152"/>
                  </a:lnTo>
                  <a:lnTo>
                    <a:pt x="602818" y="251752"/>
                  </a:lnTo>
                  <a:lnTo>
                    <a:pt x="601802" y="258953"/>
                  </a:lnTo>
                  <a:lnTo>
                    <a:pt x="607529" y="258953"/>
                  </a:lnTo>
                  <a:close/>
                </a:path>
                <a:path w="1269365" h="340359">
                  <a:moveTo>
                    <a:pt x="611390" y="173431"/>
                  </a:moveTo>
                  <a:lnTo>
                    <a:pt x="604202" y="175031"/>
                  </a:lnTo>
                  <a:lnTo>
                    <a:pt x="601002" y="177431"/>
                  </a:lnTo>
                  <a:lnTo>
                    <a:pt x="603402" y="183819"/>
                  </a:lnTo>
                  <a:lnTo>
                    <a:pt x="608990" y="182232"/>
                  </a:lnTo>
                  <a:lnTo>
                    <a:pt x="606602" y="178231"/>
                  </a:lnTo>
                  <a:lnTo>
                    <a:pt x="611390" y="173431"/>
                  </a:lnTo>
                  <a:close/>
                </a:path>
                <a:path w="1269365" h="340359">
                  <a:moveTo>
                    <a:pt x="620979" y="158546"/>
                  </a:moveTo>
                  <a:lnTo>
                    <a:pt x="616788" y="156184"/>
                  </a:lnTo>
                  <a:lnTo>
                    <a:pt x="611390" y="163042"/>
                  </a:lnTo>
                  <a:lnTo>
                    <a:pt x="620382" y="163156"/>
                  </a:lnTo>
                  <a:lnTo>
                    <a:pt x="620979" y="158546"/>
                  </a:lnTo>
                  <a:close/>
                </a:path>
                <a:path w="1269365" h="340359">
                  <a:moveTo>
                    <a:pt x="667537" y="339775"/>
                  </a:moveTo>
                  <a:lnTo>
                    <a:pt x="666534" y="337273"/>
                  </a:lnTo>
                  <a:lnTo>
                    <a:pt x="662546" y="338874"/>
                  </a:lnTo>
                  <a:lnTo>
                    <a:pt x="663295" y="339775"/>
                  </a:lnTo>
                  <a:lnTo>
                    <a:pt x="667537" y="339775"/>
                  </a:lnTo>
                  <a:close/>
                </a:path>
                <a:path w="1269365" h="340359">
                  <a:moveTo>
                    <a:pt x="676922" y="147866"/>
                  </a:moveTo>
                  <a:lnTo>
                    <a:pt x="674535" y="141465"/>
                  </a:lnTo>
                  <a:lnTo>
                    <a:pt x="669734" y="139865"/>
                  </a:lnTo>
                  <a:lnTo>
                    <a:pt x="663346" y="139065"/>
                  </a:lnTo>
                  <a:lnTo>
                    <a:pt x="666534" y="146265"/>
                  </a:lnTo>
                  <a:lnTo>
                    <a:pt x="671334" y="147866"/>
                  </a:lnTo>
                  <a:lnTo>
                    <a:pt x="676922" y="147866"/>
                  </a:lnTo>
                  <a:close/>
                </a:path>
                <a:path w="1269365" h="340359">
                  <a:moveTo>
                    <a:pt x="678586" y="338277"/>
                  </a:moveTo>
                  <a:lnTo>
                    <a:pt x="672198" y="338277"/>
                  </a:lnTo>
                  <a:lnTo>
                    <a:pt x="672706" y="339775"/>
                  </a:lnTo>
                  <a:lnTo>
                    <a:pt x="678446" y="339775"/>
                  </a:lnTo>
                  <a:lnTo>
                    <a:pt x="678586" y="338277"/>
                  </a:lnTo>
                  <a:close/>
                </a:path>
                <a:path w="1269365" h="340359">
                  <a:moveTo>
                    <a:pt x="685723" y="268541"/>
                  </a:moveTo>
                  <a:lnTo>
                    <a:pt x="680923" y="262953"/>
                  </a:lnTo>
                  <a:lnTo>
                    <a:pt x="676135" y="262953"/>
                  </a:lnTo>
                  <a:lnTo>
                    <a:pt x="670534" y="264541"/>
                  </a:lnTo>
                  <a:lnTo>
                    <a:pt x="675335" y="270141"/>
                  </a:lnTo>
                  <a:lnTo>
                    <a:pt x="680923" y="270941"/>
                  </a:lnTo>
                  <a:lnTo>
                    <a:pt x="685723" y="268541"/>
                  </a:lnTo>
                  <a:close/>
                </a:path>
                <a:path w="1269365" h="340359">
                  <a:moveTo>
                    <a:pt x="700100" y="294919"/>
                  </a:moveTo>
                  <a:lnTo>
                    <a:pt x="699312" y="290118"/>
                  </a:lnTo>
                  <a:lnTo>
                    <a:pt x="695312" y="292519"/>
                  </a:lnTo>
                  <a:lnTo>
                    <a:pt x="692467" y="289217"/>
                  </a:lnTo>
                  <a:lnTo>
                    <a:pt x="694410" y="282028"/>
                  </a:lnTo>
                  <a:lnTo>
                    <a:pt x="693928" y="276047"/>
                  </a:lnTo>
                  <a:lnTo>
                    <a:pt x="685723" y="274929"/>
                  </a:lnTo>
                  <a:lnTo>
                    <a:pt x="688975" y="280987"/>
                  </a:lnTo>
                  <a:lnTo>
                    <a:pt x="687819" y="288620"/>
                  </a:lnTo>
                  <a:lnTo>
                    <a:pt x="687400" y="294601"/>
                  </a:lnTo>
                  <a:lnTo>
                    <a:pt x="692213" y="295579"/>
                  </a:lnTo>
                  <a:lnTo>
                    <a:pt x="692912" y="297319"/>
                  </a:lnTo>
                  <a:lnTo>
                    <a:pt x="700100" y="294919"/>
                  </a:lnTo>
                  <a:close/>
                </a:path>
                <a:path w="1269365" h="340359">
                  <a:moveTo>
                    <a:pt x="722477" y="298907"/>
                  </a:moveTo>
                  <a:lnTo>
                    <a:pt x="717689" y="300507"/>
                  </a:lnTo>
                  <a:lnTo>
                    <a:pt x="710501" y="295719"/>
                  </a:lnTo>
                  <a:lnTo>
                    <a:pt x="709701" y="303707"/>
                  </a:lnTo>
                  <a:lnTo>
                    <a:pt x="715289" y="302107"/>
                  </a:lnTo>
                  <a:lnTo>
                    <a:pt x="722477" y="306908"/>
                  </a:lnTo>
                  <a:lnTo>
                    <a:pt x="722477" y="298907"/>
                  </a:lnTo>
                  <a:close/>
                </a:path>
                <a:path w="1269365" h="340359">
                  <a:moveTo>
                    <a:pt x="761504" y="208940"/>
                  </a:moveTo>
                  <a:lnTo>
                    <a:pt x="757351" y="210096"/>
                  </a:lnTo>
                  <a:lnTo>
                    <a:pt x="754545" y="214109"/>
                  </a:lnTo>
                  <a:lnTo>
                    <a:pt x="760044" y="215798"/>
                  </a:lnTo>
                  <a:lnTo>
                    <a:pt x="761504" y="208940"/>
                  </a:lnTo>
                  <a:close/>
                </a:path>
                <a:path w="1269365" h="340359">
                  <a:moveTo>
                    <a:pt x="771232" y="313296"/>
                  </a:moveTo>
                  <a:lnTo>
                    <a:pt x="770432" y="308508"/>
                  </a:lnTo>
                  <a:lnTo>
                    <a:pt x="765644" y="310896"/>
                  </a:lnTo>
                  <a:lnTo>
                    <a:pt x="761644" y="305308"/>
                  </a:lnTo>
                  <a:lnTo>
                    <a:pt x="762444" y="311696"/>
                  </a:lnTo>
                  <a:lnTo>
                    <a:pt x="764044" y="315696"/>
                  </a:lnTo>
                  <a:lnTo>
                    <a:pt x="771232" y="313296"/>
                  </a:lnTo>
                  <a:close/>
                </a:path>
                <a:path w="1269365" h="340359">
                  <a:moveTo>
                    <a:pt x="806399" y="339674"/>
                  </a:moveTo>
                  <a:lnTo>
                    <a:pt x="803998" y="334073"/>
                  </a:lnTo>
                  <a:lnTo>
                    <a:pt x="800811" y="330885"/>
                  </a:lnTo>
                  <a:lnTo>
                    <a:pt x="794410" y="334873"/>
                  </a:lnTo>
                  <a:lnTo>
                    <a:pt x="796810" y="339674"/>
                  </a:lnTo>
                  <a:lnTo>
                    <a:pt x="800011" y="335673"/>
                  </a:lnTo>
                  <a:lnTo>
                    <a:pt x="806399" y="339674"/>
                  </a:lnTo>
                  <a:close/>
                </a:path>
                <a:path w="1269365" h="340359">
                  <a:moveTo>
                    <a:pt x="814158" y="305638"/>
                  </a:moveTo>
                  <a:lnTo>
                    <a:pt x="812088" y="302006"/>
                  </a:lnTo>
                  <a:lnTo>
                    <a:pt x="807186" y="300024"/>
                  </a:lnTo>
                  <a:lnTo>
                    <a:pt x="806399" y="305308"/>
                  </a:lnTo>
                  <a:lnTo>
                    <a:pt x="814158" y="305638"/>
                  </a:lnTo>
                  <a:close/>
                </a:path>
                <a:path w="1269365" h="340359">
                  <a:moveTo>
                    <a:pt x="945464" y="217385"/>
                  </a:moveTo>
                  <a:lnTo>
                    <a:pt x="938276" y="213398"/>
                  </a:lnTo>
                  <a:lnTo>
                    <a:pt x="930706" y="212775"/>
                  </a:lnTo>
                  <a:lnTo>
                    <a:pt x="926287" y="216789"/>
                  </a:lnTo>
                  <a:lnTo>
                    <a:pt x="925461" y="219913"/>
                  </a:lnTo>
                  <a:lnTo>
                    <a:pt x="928674" y="216598"/>
                  </a:lnTo>
                  <a:lnTo>
                    <a:pt x="935075" y="217385"/>
                  </a:lnTo>
                  <a:lnTo>
                    <a:pt x="945464" y="217385"/>
                  </a:lnTo>
                  <a:close/>
                </a:path>
                <a:path w="1269365" h="340359">
                  <a:moveTo>
                    <a:pt x="983830" y="338874"/>
                  </a:moveTo>
                  <a:lnTo>
                    <a:pt x="980630" y="331685"/>
                  </a:lnTo>
                  <a:lnTo>
                    <a:pt x="975880" y="326110"/>
                  </a:lnTo>
                  <a:lnTo>
                    <a:pt x="969645" y="326085"/>
                  </a:lnTo>
                  <a:lnTo>
                    <a:pt x="966685" y="327863"/>
                  </a:lnTo>
                  <a:lnTo>
                    <a:pt x="971842" y="327685"/>
                  </a:lnTo>
                  <a:lnTo>
                    <a:pt x="975829" y="332473"/>
                  </a:lnTo>
                  <a:lnTo>
                    <a:pt x="983830" y="338874"/>
                  </a:lnTo>
                  <a:close/>
                </a:path>
                <a:path w="1269365" h="340359">
                  <a:moveTo>
                    <a:pt x="983957" y="264541"/>
                  </a:moveTo>
                  <a:lnTo>
                    <a:pt x="982726" y="259753"/>
                  </a:lnTo>
                  <a:lnTo>
                    <a:pt x="979246" y="257352"/>
                  </a:lnTo>
                  <a:lnTo>
                    <a:pt x="978230" y="264541"/>
                  </a:lnTo>
                  <a:lnTo>
                    <a:pt x="983957" y="264541"/>
                  </a:lnTo>
                  <a:close/>
                </a:path>
                <a:path w="1269365" h="340359">
                  <a:moveTo>
                    <a:pt x="1036256" y="166408"/>
                  </a:moveTo>
                  <a:lnTo>
                    <a:pt x="1032573" y="163042"/>
                  </a:lnTo>
                  <a:lnTo>
                    <a:pt x="1031201" y="158534"/>
                  </a:lnTo>
                  <a:lnTo>
                    <a:pt x="1023988" y="158153"/>
                  </a:lnTo>
                  <a:lnTo>
                    <a:pt x="1018870" y="160007"/>
                  </a:lnTo>
                  <a:lnTo>
                    <a:pt x="1023785" y="162242"/>
                  </a:lnTo>
                  <a:lnTo>
                    <a:pt x="1029538" y="163830"/>
                  </a:lnTo>
                  <a:lnTo>
                    <a:pt x="1034478" y="165938"/>
                  </a:lnTo>
                  <a:lnTo>
                    <a:pt x="1036256" y="166408"/>
                  </a:lnTo>
                  <a:close/>
                </a:path>
                <a:path w="1269365" h="340359">
                  <a:moveTo>
                    <a:pt x="1052156" y="147599"/>
                  </a:moveTo>
                  <a:lnTo>
                    <a:pt x="1047762" y="143865"/>
                  </a:lnTo>
                  <a:lnTo>
                    <a:pt x="1045298" y="148501"/>
                  </a:lnTo>
                  <a:lnTo>
                    <a:pt x="1040663" y="153352"/>
                  </a:lnTo>
                  <a:lnTo>
                    <a:pt x="1037983" y="157467"/>
                  </a:lnTo>
                  <a:lnTo>
                    <a:pt x="1041361" y="159842"/>
                  </a:lnTo>
                  <a:lnTo>
                    <a:pt x="1044168" y="155663"/>
                  </a:lnTo>
                  <a:lnTo>
                    <a:pt x="1049362" y="151561"/>
                  </a:lnTo>
                  <a:lnTo>
                    <a:pt x="1052156" y="147599"/>
                  </a:lnTo>
                  <a:close/>
                </a:path>
                <a:path w="1269365" h="340359">
                  <a:moveTo>
                    <a:pt x="1054481" y="215011"/>
                  </a:moveTo>
                  <a:lnTo>
                    <a:pt x="1053350" y="211797"/>
                  </a:lnTo>
                  <a:lnTo>
                    <a:pt x="1048562" y="211797"/>
                  </a:lnTo>
                  <a:lnTo>
                    <a:pt x="1046162" y="221386"/>
                  </a:lnTo>
                  <a:lnTo>
                    <a:pt x="1046162" y="222986"/>
                  </a:lnTo>
                  <a:lnTo>
                    <a:pt x="1048639" y="224726"/>
                  </a:lnTo>
                  <a:lnTo>
                    <a:pt x="1052156" y="220687"/>
                  </a:lnTo>
                  <a:lnTo>
                    <a:pt x="1054481" y="215011"/>
                  </a:lnTo>
                  <a:close/>
                </a:path>
                <a:path w="1269365" h="340359">
                  <a:moveTo>
                    <a:pt x="1093368" y="271221"/>
                  </a:moveTo>
                  <a:lnTo>
                    <a:pt x="1088720" y="268643"/>
                  </a:lnTo>
                  <a:lnTo>
                    <a:pt x="1084376" y="269201"/>
                  </a:lnTo>
                  <a:lnTo>
                    <a:pt x="1089317" y="274929"/>
                  </a:lnTo>
                  <a:lnTo>
                    <a:pt x="1093368" y="271221"/>
                  </a:lnTo>
                  <a:close/>
                </a:path>
                <a:path w="1269365" h="340359">
                  <a:moveTo>
                    <a:pt x="1099299" y="311200"/>
                  </a:moveTo>
                  <a:lnTo>
                    <a:pt x="1096416" y="307301"/>
                  </a:lnTo>
                  <a:lnTo>
                    <a:pt x="1092784" y="304012"/>
                  </a:lnTo>
                  <a:lnTo>
                    <a:pt x="1094917" y="308508"/>
                  </a:lnTo>
                  <a:lnTo>
                    <a:pt x="1099299" y="311200"/>
                  </a:lnTo>
                  <a:close/>
                </a:path>
                <a:path w="1269365" h="340359">
                  <a:moveTo>
                    <a:pt x="1129284" y="326885"/>
                  </a:moveTo>
                  <a:lnTo>
                    <a:pt x="1121283" y="328485"/>
                  </a:lnTo>
                  <a:lnTo>
                    <a:pt x="1118095" y="320497"/>
                  </a:lnTo>
                  <a:lnTo>
                    <a:pt x="1115695" y="326085"/>
                  </a:lnTo>
                  <a:lnTo>
                    <a:pt x="1118704" y="329704"/>
                  </a:lnTo>
                  <a:lnTo>
                    <a:pt x="1120584" y="336473"/>
                  </a:lnTo>
                  <a:lnTo>
                    <a:pt x="1123226" y="340245"/>
                  </a:lnTo>
                  <a:lnTo>
                    <a:pt x="1128483" y="334873"/>
                  </a:lnTo>
                  <a:lnTo>
                    <a:pt x="1122883" y="334073"/>
                  </a:lnTo>
                  <a:lnTo>
                    <a:pt x="1126083" y="330085"/>
                  </a:lnTo>
                  <a:lnTo>
                    <a:pt x="1129284" y="326885"/>
                  </a:lnTo>
                  <a:close/>
                </a:path>
                <a:path w="1269365" h="340359">
                  <a:moveTo>
                    <a:pt x="1197216" y="320497"/>
                  </a:moveTo>
                  <a:lnTo>
                    <a:pt x="1191615" y="319697"/>
                  </a:lnTo>
                  <a:lnTo>
                    <a:pt x="1187627" y="312496"/>
                  </a:lnTo>
                  <a:lnTo>
                    <a:pt x="1183627" y="319697"/>
                  </a:lnTo>
                  <a:lnTo>
                    <a:pt x="1188427" y="320497"/>
                  </a:lnTo>
                  <a:lnTo>
                    <a:pt x="1192415" y="327685"/>
                  </a:lnTo>
                  <a:lnTo>
                    <a:pt x="1197216" y="320497"/>
                  </a:lnTo>
                  <a:close/>
                </a:path>
                <a:path w="1269365" h="340359">
                  <a:moveTo>
                    <a:pt x="1203604" y="296519"/>
                  </a:moveTo>
                  <a:lnTo>
                    <a:pt x="1195616" y="295719"/>
                  </a:lnTo>
                  <a:lnTo>
                    <a:pt x="1191615" y="298907"/>
                  </a:lnTo>
                  <a:lnTo>
                    <a:pt x="1189228" y="303707"/>
                  </a:lnTo>
                  <a:lnTo>
                    <a:pt x="1197216" y="304507"/>
                  </a:lnTo>
                  <a:lnTo>
                    <a:pt x="1201204" y="301307"/>
                  </a:lnTo>
                  <a:lnTo>
                    <a:pt x="1203604" y="296519"/>
                  </a:lnTo>
                  <a:close/>
                </a:path>
                <a:path w="1269365" h="340359">
                  <a:moveTo>
                    <a:pt x="1252359" y="277329"/>
                  </a:moveTo>
                  <a:lnTo>
                    <a:pt x="1245971" y="274929"/>
                  </a:lnTo>
                  <a:lnTo>
                    <a:pt x="1241171" y="274142"/>
                  </a:lnTo>
                  <a:lnTo>
                    <a:pt x="1239570" y="281330"/>
                  </a:lnTo>
                  <a:lnTo>
                    <a:pt x="1245171" y="282930"/>
                  </a:lnTo>
                  <a:lnTo>
                    <a:pt x="1245171" y="278930"/>
                  </a:lnTo>
                  <a:lnTo>
                    <a:pt x="1252359" y="277329"/>
                  </a:lnTo>
                  <a:close/>
                </a:path>
                <a:path w="1269365" h="340359">
                  <a:moveTo>
                    <a:pt x="1257947" y="206997"/>
                  </a:moveTo>
                  <a:lnTo>
                    <a:pt x="1252359" y="205409"/>
                  </a:lnTo>
                  <a:lnTo>
                    <a:pt x="1252359" y="210197"/>
                  </a:lnTo>
                  <a:lnTo>
                    <a:pt x="1250759" y="217385"/>
                  </a:lnTo>
                  <a:lnTo>
                    <a:pt x="1255560" y="218186"/>
                  </a:lnTo>
                  <a:lnTo>
                    <a:pt x="1255560" y="213398"/>
                  </a:lnTo>
                  <a:lnTo>
                    <a:pt x="1257947" y="206997"/>
                  </a:lnTo>
                  <a:close/>
                </a:path>
                <a:path w="1269365" h="340359">
                  <a:moveTo>
                    <a:pt x="1258747" y="189420"/>
                  </a:moveTo>
                  <a:lnTo>
                    <a:pt x="1250759" y="188620"/>
                  </a:lnTo>
                  <a:lnTo>
                    <a:pt x="1246759" y="191820"/>
                  </a:lnTo>
                  <a:lnTo>
                    <a:pt x="1244371" y="196608"/>
                  </a:lnTo>
                  <a:lnTo>
                    <a:pt x="1252359" y="197408"/>
                  </a:lnTo>
                  <a:lnTo>
                    <a:pt x="1256360" y="194208"/>
                  </a:lnTo>
                  <a:lnTo>
                    <a:pt x="1258747" y="189420"/>
                  </a:lnTo>
                  <a:close/>
                </a:path>
                <a:path w="1269365" h="340359">
                  <a:moveTo>
                    <a:pt x="1269136" y="286918"/>
                  </a:moveTo>
                  <a:lnTo>
                    <a:pt x="1262748" y="284530"/>
                  </a:lnTo>
                  <a:lnTo>
                    <a:pt x="1257947" y="283730"/>
                  </a:lnTo>
                  <a:lnTo>
                    <a:pt x="1256360" y="290918"/>
                  </a:lnTo>
                  <a:lnTo>
                    <a:pt x="1261948" y="292519"/>
                  </a:lnTo>
                  <a:lnTo>
                    <a:pt x="1261948" y="288518"/>
                  </a:lnTo>
                  <a:lnTo>
                    <a:pt x="1269136" y="28691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76649" y="9687483"/>
              <a:ext cx="1108710" cy="600075"/>
            </a:xfrm>
            <a:custGeom>
              <a:avLst/>
              <a:gdLst/>
              <a:ahLst/>
              <a:cxnLst/>
              <a:rect l="l" t="t" r="r" b="b"/>
              <a:pathLst>
                <a:path w="1108709" h="600075">
                  <a:moveTo>
                    <a:pt x="13589" y="545871"/>
                  </a:moveTo>
                  <a:lnTo>
                    <a:pt x="10388" y="539470"/>
                  </a:lnTo>
                  <a:lnTo>
                    <a:pt x="5600" y="537070"/>
                  </a:lnTo>
                  <a:lnTo>
                    <a:pt x="0" y="537070"/>
                  </a:lnTo>
                  <a:lnTo>
                    <a:pt x="3200" y="544271"/>
                  </a:lnTo>
                  <a:lnTo>
                    <a:pt x="8001" y="545871"/>
                  </a:lnTo>
                  <a:lnTo>
                    <a:pt x="13589" y="545871"/>
                  </a:lnTo>
                  <a:close/>
                </a:path>
                <a:path w="1108709" h="600075">
                  <a:moveTo>
                    <a:pt x="30378" y="531482"/>
                  </a:moveTo>
                  <a:lnTo>
                    <a:pt x="28778" y="526681"/>
                  </a:lnTo>
                  <a:lnTo>
                    <a:pt x="24777" y="529082"/>
                  </a:lnTo>
                  <a:lnTo>
                    <a:pt x="16789" y="530682"/>
                  </a:lnTo>
                  <a:lnTo>
                    <a:pt x="17589" y="534670"/>
                  </a:lnTo>
                  <a:lnTo>
                    <a:pt x="22377" y="532282"/>
                  </a:lnTo>
                  <a:lnTo>
                    <a:pt x="30378" y="531482"/>
                  </a:lnTo>
                  <a:close/>
                </a:path>
                <a:path w="1108709" h="600075">
                  <a:moveTo>
                    <a:pt x="97510" y="511505"/>
                  </a:moveTo>
                  <a:lnTo>
                    <a:pt x="96710" y="506704"/>
                  </a:lnTo>
                  <a:lnTo>
                    <a:pt x="92710" y="508304"/>
                  </a:lnTo>
                  <a:lnTo>
                    <a:pt x="87922" y="503504"/>
                  </a:lnTo>
                  <a:lnTo>
                    <a:pt x="88709" y="509905"/>
                  </a:lnTo>
                  <a:lnTo>
                    <a:pt x="90309" y="513892"/>
                  </a:lnTo>
                  <a:lnTo>
                    <a:pt x="97510" y="511505"/>
                  </a:lnTo>
                  <a:close/>
                </a:path>
                <a:path w="1108709" h="600075">
                  <a:moveTo>
                    <a:pt x="99898" y="493115"/>
                  </a:moveTo>
                  <a:lnTo>
                    <a:pt x="99110" y="488315"/>
                  </a:lnTo>
                  <a:lnTo>
                    <a:pt x="94310" y="490715"/>
                  </a:lnTo>
                  <a:lnTo>
                    <a:pt x="90309" y="485127"/>
                  </a:lnTo>
                  <a:lnTo>
                    <a:pt x="91109" y="491515"/>
                  </a:lnTo>
                  <a:lnTo>
                    <a:pt x="92710" y="495515"/>
                  </a:lnTo>
                  <a:lnTo>
                    <a:pt x="99898" y="493115"/>
                  </a:lnTo>
                  <a:close/>
                </a:path>
                <a:path w="1108709" h="600075">
                  <a:moveTo>
                    <a:pt x="141465" y="543471"/>
                  </a:moveTo>
                  <a:lnTo>
                    <a:pt x="139065" y="536270"/>
                  </a:lnTo>
                  <a:lnTo>
                    <a:pt x="134264" y="534670"/>
                  </a:lnTo>
                  <a:lnTo>
                    <a:pt x="127876" y="534670"/>
                  </a:lnTo>
                  <a:lnTo>
                    <a:pt x="131076" y="541870"/>
                  </a:lnTo>
                  <a:lnTo>
                    <a:pt x="135864" y="543471"/>
                  </a:lnTo>
                  <a:lnTo>
                    <a:pt x="141465" y="543471"/>
                  </a:lnTo>
                  <a:close/>
                </a:path>
                <a:path w="1108709" h="600075">
                  <a:moveTo>
                    <a:pt x="163842" y="529882"/>
                  </a:moveTo>
                  <a:lnTo>
                    <a:pt x="155054" y="529882"/>
                  </a:lnTo>
                  <a:lnTo>
                    <a:pt x="156654" y="534670"/>
                  </a:lnTo>
                  <a:lnTo>
                    <a:pt x="151053" y="541070"/>
                  </a:lnTo>
                  <a:lnTo>
                    <a:pt x="159842" y="541070"/>
                  </a:lnTo>
                  <a:lnTo>
                    <a:pt x="159042" y="536270"/>
                  </a:lnTo>
                  <a:lnTo>
                    <a:pt x="163842" y="529882"/>
                  </a:lnTo>
                  <a:close/>
                </a:path>
                <a:path w="1108709" h="600075">
                  <a:moveTo>
                    <a:pt x="195008" y="510705"/>
                  </a:moveTo>
                  <a:lnTo>
                    <a:pt x="187820" y="508000"/>
                  </a:lnTo>
                  <a:lnTo>
                    <a:pt x="188417" y="511898"/>
                  </a:lnTo>
                  <a:lnTo>
                    <a:pt x="192316" y="515200"/>
                  </a:lnTo>
                  <a:lnTo>
                    <a:pt x="195008" y="510705"/>
                  </a:lnTo>
                  <a:close/>
                </a:path>
                <a:path w="1108709" h="600075">
                  <a:moveTo>
                    <a:pt x="207416" y="581342"/>
                  </a:moveTo>
                  <a:lnTo>
                    <a:pt x="200609" y="579437"/>
                  </a:lnTo>
                  <a:lnTo>
                    <a:pt x="202209" y="584225"/>
                  </a:lnTo>
                  <a:lnTo>
                    <a:pt x="192608" y="582625"/>
                  </a:lnTo>
                  <a:lnTo>
                    <a:pt x="196608" y="588225"/>
                  </a:lnTo>
                  <a:lnTo>
                    <a:pt x="190220" y="594614"/>
                  </a:lnTo>
                  <a:lnTo>
                    <a:pt x="197408" y="593813"/>
                  </a:lnTo>
                  <a:lnTo>
                    <a:pt x="199148" y="589661"/>
                  </a:lnTo>
                  <a:lnTo>
                    <a:pt x="204698" y="585127"/>
                  </a:lnTo>
                  <a:lnTo>
                    <a:pt x="207416" y="581342"/>
                  </a:lnTo>
                  <a:close/>
                </a:path>
                <a:path w="1108709" h="600075">
                  <a:moveTo>
                    <a:pt x="223786" y="468337"/>
                  </a:moveTo>
                  <a:lnTo>
                    <a:pt x="214985" y="468337"/>
                  </a:lnTo>
                  <a:lnTo>
                    <a:pt x="215785" y="473138"/>
                  </a:lnTo>
                  <a:lnTo>
                    <a:pt x="210997" y="479526"/>
                  </a:lnTo>
                  <a:lnTo>
                    <a:pt x="219786" y="479526"/>
                  </a:lnTo>
                  <a:lnTo>
                    <a:pt x="218186" y="474738"/>
                  </a:lnTo>
                  <a:lnTo>
                    <a:pt x="223786" y="468337"/>
                  </a:lnTo>
                  <a:close/>
                </a:path>
                <a:path w="1108709" h="600075">
                  <a:moveTo>
                    <a:pt x="233375" y="346862"/>
                  </a:moveTo>
                  <a:lnTo>
                    <a:pt x="232575" y="342061"/>
                  </a:lnTo>
                  <a:lnTo>
                    <a:pt x="227774" y="344462"/>
                  </a:lnTo>
                  <a:lnTo>
                    <a:pt x="223786" y="338874"/>
                  </a:lnTo>
                  <a:lnTo>
                    <a:pt x="224586" y="345262"/>
                  </a:lnTo>
                  <a:lnTo>
                    <a:pt x="226174" y="349262"/>
                  </a:lnTo>
                  <a:lnTo>
                    <a:pt x="233375" y="346862"/>
                  </a:lnTo>
                  <a:close/>
                </a:path>
                <a:path w="1108709" h="600075">
                  <a:moveTo>
                    <a:pt x="234175" y="558647"/>
                  </a:moveTo>
                  <a:lnTo>
                    <a:pt x="232575" y="553859"/>
                  </a:lnTo>
                  <a:lnTo>
                    <a:pt x="228574" y="556260"/>
                  </a:lnTo>
                  <a:lnTo>
                    <a:pt x="220586" y="557847"/>
                  </a:lnTo>
                  <a:lnTo>
                    <a:pt x="221386" y="561848"/>
                  </a:lnTo>
                  <a:lnTo>
                    <a:pt x="226174" y="559447"/>
                  </a:lnTo>
                  <a:lnTo>
                    <a:pt x="234175" y="558647"/>
                  </a:lnTo>
                  <a:close/>
                </a:path>
                <a:path w="1108709" h="600075">
                  <a:moveTo>
                    <a:pt x="247764" y="425983"/>
                  </a:moveTo>
                  <a:lnTo>
                    <a:pt x="241363" y="418795"/>
                  </a:lnTo>
                  <a:lnTo>
                    <a:pt x="235813" y="421601"/>
                  </a:lnTo>
                  <a:lnTo>
                    <a:pt x="233476" y="427482"/>
                  </a:lnTo>
                  <a:lnTo>
                    <a:pt x="234289" y="432612"/>
                  </a:lnTo>
                  <a:lnTo>
                    <a:pt x="238163" y="433171"/>
                  </a:lnTo>
                  <a:lnTo>
                    <a:pt x="235775" y="426783"/>
                  </a:lnTo>
                  <a:lnTo>
                    <a:pt x="247764" y="425983"/>
                  </a:lnTo>
                  <a:close/>
                </a:path>
                <a:path w="1108709" h="600075">
                  <a:moveTo>
                    <a:pt x="255752" y="461949"/>
                  </a:moveTo>
                  <a:lnTo>
                    <a:pt x="250126" y="460146"/>
                  </a:lnTo>
                  <a:lnTo>
                    <a:pt x="249758" y="464947"/>
                  </a:lnTo>
                  <a:lnTo>
                    <a:pt x="252374" y="468236"/>
                  </a:lnTo>
                  <a:lnTo>
                    <a:pt x="255752" y="461949"/>
                  </a:lnTo>
                  <a:close/>
                </a:path>
                <a:path w="1108709" h="600075">
                  <a:moveTo>
                    <a:pt x="279146" y="532358"/>
                  </a:moveTo>
                  <a:lnTo>
                    <a:pt x="276529" y="536473"/>
                  </a:lnTo>
                  <a:lnTo>
                    <a:pt x="275107" y="540893"/>
                  </a:lnTo>
                  <a:lnTo>
                    <a:pt x="278930" y="537070"/>
                  </a:lnTo>
                  <a:lnTo>
                    <a:pt x="279146" y="532358"/>
                  </a:lnTo>
                  <a:close/>
                </a:path>
                <a:path w="1108709" h="600075">
                  <a:moveTo>
                    <a:pt x="290918" y="210197"/>
                  </a:moveTo>
                  <a:lnTo>
                    <a:pt x="283718" y="207949"/>
                  </a:lnTo>
                  <a:lnTo>
                    <a:pt x="284327" y="211988"/>
                  </a:lnTo>
                  <a:lnTo>
                    <a:pt x="288213" y="215138"/>
                  </a:lnTo>
                  <a:lnTo>
                    <a:pt x="290918" y="210197"/>
                  </a:lnTo>
                  <a:close/>
                </a:path>
                <a:path w="1108709" h="600075">
                  <a:moveTo>
                    <a:pt x="313169" y="533158"/>
                  </a:moveTo>
                  <a:lnTo>
                    <a:pt x="310692" y="537273"/>
                  </a:lnTo>
                  <a:lnTo>
                    <a:pt x="309118" y="541693"/>
                  </a:lnTo>
                  <a:lnTo>
                    <a:pt x="312496" y="537870"/>
                  </a:lnTo>
                  <a:lnTo>
                    <a:pt x="313169" y="533158"/>
                  </a:lnTo>
                  <a:close/>
                </a:path>
                <a:path w="1108709" h="600075">
                  <a:moveTo>
                    <a:pt x="337273" y="361251"/>
                  </a:moveTo>
                  <a:lnTo>
                    <a:pt x="330073" y="358660"/>
                  </a:lnTo>
                  <a:lnTo>
                    <a:pt x="330669" y="362750"/>
                  </a:lnTo>
                  <a:lnTo>
                    <a:pt x="334568" y="366077"/>
                  </a:lnTo>
                  <a:lnTo>
                    <a:pt x="337273" y="361251"/>
                  </a:lnTo>
                  <a:close/>
                </a:path>
                <a:path w="1108709" h="600075">
                  <a:moveTo>
                    <a:pt x="344462" y="501103"/>
                  </a:moveTo>
                  <a:lnTo>
                    <a:pt x="342861" y="496316"/>
                  </a:lnTo>
                  <a:lnTo>
                    <a:pt x="338074" y="498716"/>
                  </a:lnTo>
                  <a:lnTo>
                    <a:pt x="330873" y="500303"/>
                  </a:lnTo>
                  <a:lnTo>
                    <a:pt x="331673" y="504304"/>
                  </a:lnTo>
                  <a:lnTo>
                    <a:pt x="336473" y="501904"/>
                  </a:lnTo>
                  <a:lnTo>
                    <a:pt x="344462" y="501103"/>
                  </a:lnTo>
                  <a:close/>
                </a:path>
                <a:path w="1108709" h="600075">
                  <a:moveTo>
                    <a:pt x="355650" y="381228"/>
                  </a:moveTo>
                  <a:lnTo>
                    <a:pt x="348462" y="378637"/>
                  </a:lnTo>
                  <a:lnTo>
                    <a:pt x="349059" y="382727"/>
                  </a:lnTo>
                  <a:lnTo>
                    <a:pt x="352958" y="386054"/>
                  </a:lnTo>
                  <a:lnTo>
                    <a:pt x="355650" y="381228"/>
                  </a:lnTo>
                  <a:close/>
                </a:path>
                <a:path w="1108709" h="600075">
                  <a:moveTo>
                    <a:pt x="356438" y="402678"/>
                  </a:moveTo>
                  <a:lnTo>
                    <a:pt x="352158" y="407797"/>
                  </a:lnTo>
                  <a:lnTo>
                    <a:pt x="349224" y="416217"/>
                  </a:lnTo>
                  <a:lnTo>
                    <a:pt x="355587" y="416217"/>
                  </a:lnTo>
                  <a:lnTo>
                    <a:pt x="354050" y="412394"/>
                  </a:lnTo>
                  <a:lnTo>
                    <a:pt x="356438" y="402678"/>
                  </a:lnTo>
                  <a:close/>
                </a:path>
                <a:path w="1108709" h="600075">
                  <a:moveTo>
                    <a:pt x="364439" y="479526"/>
                  </a:moveTo>
                  <a:lnTo>
                    <a:pt x="357251" y="476948"/>
                  </a:lnTo>
                  <a:lnTo>
                    <a:pt x="357847" y="481025"/>
                  </a:lnTo>
                  <a:lnTo>
                    <a:pt x="361746" y="484365"/>
                  </a:lnTo>
                  <a:lnTo>
                    <a:pt x="364439" y="479526"/>
                  </a:lnTo>
                  <a:close/>
                </a:path>
                <a:path w="1108709" h="600075">
                  <a:moveTo>
                    <a:pt x="413994" y="417195"/>
                  </a:moveTo>
                  <a:lnTo>
                    <a:pt x="406806" y="414604"/>
                  </a:lnTo>
                  <a:lnTo>
                    <a:pt x="407403" y="418693"/>
                  </a:lnTo>
                  <a:lnTo>
                    <a:pt x="411302" y="422021"/>
                  </a:lnTo>
                  <a:lnTo>
                    <a:pt x="413994" y="417195"/>
                  </a:lnTo>
                  <a:close/>
                </a:path>
                <a:path w="1108709" h="600075">
                  <a:moveTo>
                    <a:pt x="422935" y="287515"/>
                  </a:moveTo>
                  <a:lnTo>
                    <a:pt x="417995" y="282117"/>
                  </a:lnTo>
                  <a:lnTo>
                    <a:pt x="413943" y="285724"/>
                  </a:lnTo>
                  <a:lnTo>
                    <a:pt x="418592" y="288112"/>
                  </a:lnTo>
                  <a:lnTo>
                    <a:pt x="422935" y="287515"/>
                  </a:lnTo>
                  <a:close/>
                </a:path>
                <a:path w="1108709" h="600075">
                  <a:moveTo>
                    <a:pt x="425183" y="313296"/>
                  </a:moveTo>
                  <a:lnTo>
                    <a:pt x="424383" y="307695"/>
                  </a:lnTo>
                  <a:lnTo>
                    <a:pt x="420230" y="306463"/>
                  </a:lnTo>
                  <a:lnTo>
                    <a:pt x="415086" y="303199"/>
                  </a:lnTo>
                  <a:lnTo>
                    <a:pt x="411010" y="302196"/>
                  </a:lnTo>
                  <a:lnTo>
                    <a:pt x="409994" y="307695"/>
                  </a:lnTo>
                  <a:lnTo>
                    <a:pt x="412394" y="306895"/>
                  </a:lnTo>
                  <a:lnTo>
                    <a:pt x="414794" y="306895"/>
                  </a:lnTo>
                  <a:lnTo>
                    <a:pt x="415594" y="310095"/>
                  </a:lnTo>
                  <a:lnTo>
                    <a:pt x="413194" y="312496"/>
                  </a:lnTo>
                  <a:lnTo>
                    <a:pt x="407593" y="313296"/>
                  </a:lnTo>
                  <a:lnTo>
                    <a:pt x="409194" y="317284"/>
                  </a:lnTo>
                  <a:lnTo>
                    <a:pt x="415594" y="314896"/>
                  </a:lnTo>
                  <a:lnTo>
                    <a:pt x="425183" y="313296"/>
                  </a:lnTo>
                  <a:close/>
                </a:path>
                <a:path w="1108709" h="600075">
                  <a:moveTo>
                    <a:pt x="441172" y="571436"/>
                  </a:moveTo>
                  <a:lnTo>
                    <a:pt x="440372" y="566648"/>
                  </a:lnTo>
                  <a:lnTo>
                    <a:pt x="435571" y="569036"/>
                  </a:lnTo>
                  <a:lnTo>
                    <a:pt x="431571" y="563448"/>
                  </a:lnTo>
                  <a:lnTo>
                    <a:pt x="432371" y="569836"/>
                  </a:lnTo>
                  <a:lnTo>
                    <a:pt x="433971" y="573836"/>
                  </a:lnTo>
                  <a:lnTo>
                    <a:pt x="441172" y="571436"/>
                  </a:lnTo>
                  <a:close/>
                </a:path>
                <a:path w="1108709" h="600075">
                  <a:moveTo>
                    <a:pt x="485127" y="449961"/>
                  </a:moveTo>
                  <a:lnTo>
                    <a:pt x="483527" y="445160"/>
                  </a:lnTo>
                  <a:lnTo>
                    <a:pt x="478726" y="447560"/>
                  </a:lnTo>
                  <a:lnTo>
                    <a:pt x="471538" y="448360"/>
                  </a:lnTo>
                  <a:lnTo>
                    <a:pt x="472338" y="453161"/>
                  </a:lnTo>
                  <a:lnTo>
                    <a:pt x="477126" y="450761"/>
                  </a:lnTo>
                  <a:lnTo>
                    <a:pt x="485127" y="449961"/>
                  </a:lnTo>
                  <a:close/>
                </a:path>
                <a:path w="1108709" h="600075">
                  <a:moveTo>
                    <a:pt x="506704" y="433171"/>
                  </a:moveTo>
                  <a:lnTo>
                    <a:pt x="505104" y="428383"/>
                  </a:lnTo>
                  <a:lnTo>
                    <a:pt x="500303" y="430784"/>
                  </a:lnTo>
                  <a:lnTo>
                    <a:pt x="493115" y="431571"/>
                  </a:lnTo>
                  <a:lnTo>
                    <a:pt x="493915" y="436372"/>
                  </a:lnTo>
                  <a:lnTo>
                    <a:pt x="498703" y="433971"/>
                  </a:lnTo>
                  <a:lnTo>
                    <a:pt x="506704" y="433171"/>
                  </a:lnTo>
                  <a:close/>
                </a:path>
                <a:path w="1108709" h="600075">
                  <a:moveTo>
                    <a:pt x="510692" y="373240"/>
                  </a:moveTo>
                  <a:lnTo>
                    <a:pt x="505104" y="374827"/>
                  </a:lnTo>
                  <a:lnTo>
                    <a:pt x="497916" y="370039"/>
                  </a:lnTo>
                  <a:lnTo>
                    <a:pt x="497916" y="378028"/>
                  </a:lnTo>
                  <a:lnTo>
                    <a:pt x="503504" y="376428"/>
                  </a:lnTo>
                  <a:lnTo>
                    <a:pt x="510692" y="381228"/>
                  </a:lnTo>
                  <a:lnTo>
                    <a:pt x="510692" y="373240"/>
                  </a:lnTo>
                  <a:close/>
                </a:path>
                <a:path w="1108709" h="600075">
                  <a:moveTo>
                    <a:pt x="517893" y="51943"/>
                  </a:moveTo>
                  <a:lnTo>
                    <a:pt x="512292" y="50355"/>
                  </a:lnTo>
                  <a:lnTo>
                    <a:pt x="512292" y="54343"/>
                  </a:lnTo>
                  <a:lnTo>
                    <a:pt x="505904" y="55943"/>
                  </a:lnTo>
                  <a:lnTo>
                    <a:pt x="511492" y="58343"/>
                  </a:lnTo>
                  <a:lnTo>
                    <a:pt x="516293" y="59143"/>
                  </a:lnTo>
                  <a:lnTo>
                    <a:pt x="517893" y="51943"/>
                  </a:lnTo>
                  <a:close/>
                </a:path>
                <a:path w="1108709" h="600075">
                  <a:moveTo>
                    <a:pt x="517969" y="351358"/>
                  </a:moveTo>
                  <a:lnTo>
                    <a:pt x="515493" y="346862"/>
                  </a:lnTo>
                  <a:lnTo>
                    <a:pt x="511225" y="344157"/>
                  </a:lnTo>
                  <a:lnTo>
                    <a:pt x="514299" y="348056"/>
                  </a:lnTo>
                  <a:lnTo>
                    <a:pt x="517969" y="351358"/>
                  </a:lnTo>
                  <a:close/>
                </a:path>
                <a:path w="1108709" h="600075">
                  <a:moveTo>
                    <a:pt x="525881" y="575437"/>
                  </a:moveTo>
                  <a:lnTo>
                    <a:pt x="518693" y="572744"/>
                  </a:lnTo>
                  <a:lnTo>
                    <a:pt x="519290" y="576630"/>
                  </a:lnTo>
                  <a:lnTo>
                    <a:pt x="523189" y="579932"/>
                  </a:lnTo>
                  <a:lnTo>
                    <a:pt x="525881" y="575437"/>
                  </a:lnTo>
                  <a:close/>
                </a:path>
                <a:path w="1108709" h="600075">
                  <a:moveTo>
                    <a:pt x="535508" y="315023"/>
                  </a:moveTo>
                  <a:lnTo>
                    <a:pt x="529577" y="309600"/>
                  </a:lnTo>
                  <a:lnTo>
                    <a:pt x="520801" y="307009"/>
                  </a:lnTo>
                  <a:lnTo>
                    <a:pt x="516293" y="309295"/>
                  </a:lnTo>
                  <a:lnTo>
                    <a:pt x="521703" y="311505"/>
                  </a:lnTo>
                  <a:lnTo>
                    <a:pt x="522389" y="316788"/>
                  </a:lnTo>
                  <a:lnTo>
                    <a:pt x="523824" y="321322"/>
                  </a:lnTo>
                  <a:lnTo>
                    <a:pt x="531482" y="321284"/>
                  </a:lnTo>
                  <a:lnTo>
                    <a:pt x="535508" y="315023"/>
                  </a:lnTo>
                  <a:close/>
                </a:path>
                <a:path w="1108709" h="600075">
                  <a:moveTo>
                    <a:pt x="539470" y="38366"/>
                  </a:moveTo>
                  <a:lnTo>
                    <a:pt x="531482" y="35166"/>
                  </a:lnTo>
                  <a:lnTo>
                    <a:pt x="530682" y="39954"/>
                  </a:lnTo>
                  <a:lnTo>
                    <a:pt x="522681" y="43954"/>
                  </a:lnTo>
                  <a:lnTo>
                    <a:pt x="530682" y="47155"/>
                  </a:lnTo>
                  <a:lnTo>
                    <a:pt x="531482" y="42354"/>
                  </a:lnTo>
                  <a:lnTo>
                    <a:pt x="539470" y="38366"/>
                  </a:lnTo>
                  <a:close/>
                </a:path>
                <a:path w="1108709" h="600075">
                  <a:moveTo>
                    <a:pt x="546658" y="567448"/>
                  </a:moveTo>
                  <a:lnTo>
                    <a:pt x="540270" y="569036"/>
                  </a:lnTo>
                  <a:lnTo>
                    <a:pt x="537070" y="564248"/>
                  </a:lnTo>
                  <a:lnTo>
                    <a:pt x="530682" y="564248"/>
                  </a:lnTo>
                  <a:lnTo>
                    <a:pt x="533514" y="570255"/>
                  </a:lnTo>
                  <a:lnTo>
                    <a:pt x="539572" y="573341"/>
                  </a:lnTo>
                  <a:lnTo>
                    <a:pt x="545172" y="572681"/>
                  </a:lnTo>
                  <a:lnTo>
                    <a:pt x="546658" y="567448"/>
                  </a:lnTo>
                  <a:close/>
                </a:path>
                <a:path w="1108709" h="600075">
                  <a:moveTo>
                    <a:pt x="557199" y="341858"/>
                  </a:moveTo>
                  <a:lnTo>
                    <a:pt x="552259" y="336473"/>
                  </a:lnTo>
                  <a:lnTo>
                    <a:pt x="548208" y="340067"/>
                  </a:lnTo>
                  <a:lnTo>
                    <a:pt x="552856" y="342468"/>
                  </a:lnTo>
                  <a:lnTo>
                    <a:pt x="557199" y="341858"/>
                  </a:lnTo>
                  <a:close/>
                </a:path>
                <a:path w="1108709" h="600075">
                  <a:moveTo>
                    <a:pt x="566648" y="1600"/>
                  </a:moveTo>
                  <a:lnTo>
                    <a:pt x="561047" y="0"/>
                  </a:lnTo>
                  <a:lnTo>
                    <a:pt x="561047" y="4800"/>
                  </a:lnTo>
                  <a:lnTo>
                    <a:pt x="554659" y="5588"/>
                  </a:lnTo>
                  <a:lnTo>
                    <a:pt x="560247" y="7988"/>
                  </a:lnTo>
                  <a:lnTo>
                    <a:pt x="565048" y="8788"/>
                  </a:lnTo>
                  <a:lnTo>
                    <a:pt x="566648" y="1600"/>
                  </a:lnTo>
                  <a:close/>
                </a:path>
                <a:path w="1108709" h="600075">
                  <a:moveTo>
                    <a:pt x="580224" y="334873"/>
                  </a:moveTo>
                  <a:lnTo>
                    <a:pt x="576237" y="327672"/>
                  </a:lnTo>
                  <a:lnTo>
                    <a:pt x="572236" y="322884"/>
                  </a:lnTo>
                  <a:lnTo>
                    <a:pt x="565048" y="322884"/>
                  </a:lnTo>
                  <a:lnTo>
                    <a:pt x="568236" y="331673"/>
                  </a:lnTo>
                  <a:lnTo>
                    <a:pt x="572236" y="336473"/>
                  </a:lnTo>
                  <a:lnTo>
                    <a:pt x="580224" y="334873"/>
                  </a:lnTo>
                  <a:close/>
                </a:path>
                <a:path w="1108709" h="600075">
                  <a:moveTo>
                    <a:pt x="599414" y="322884"/>
                  </a:moveTo>
                  <a:lnTo>
                    <a:pt x="597814" y="320484"/>
                  </a:lnTo>
                  <a:lnTo>
                    <a:pt x="597014" y="318084"/>
                  </a:lnTo>
                  <a:lnTo>
                    <a:pt x="596214" y="314896"/>
                  </a:lnTo>
                  <a:lnTo>
                    <a:pt x="591413" y="316484"/>
                  </a:lnTo>
                  <a:lnTo>
                    <a:pt x="583425" y="319684"/>
                  </a:lnTo>
                  <a:lnTo>
                    <a:pt x="585825" y="326885"/>
                  </a:lnTo>
                  <a:lnTo>
                    <a:pt x="591413" y="326885"/>
                  </a:lnTo>
                  <a:lnTo>
                    <a:pt x="599414" y="322884"/>
                  </a:lnTo>
                  <a:close/>
                </a:path>
                <a:path w="1108709" h="600075">
                  <a:moveTo>
                    <a:pt x="605434" y="599909"/>
                  </a:moveTo>
                  <a:lnTo>
                    <a:pt x="603402" y="595414"/>
                  </a:lnTo>
                  <a:lnTo>
                    <a:pt x="598690" y="592721"/>
                  </a:lnTo>
                  <a:lnTo>
                    <a:pt x="601611" y="596620"/>
                  </a:lnTo>
                  <a:lnTo>
                    <a:pt x="605434" y="599909"/>
                  </a:lnTo>
                  <a:close/>
                </a:path>
                <a:path w="1108709" h="600075">
                  <a:moveTo>
                    <a:pt x="622071" y="238747"/>
                  </a:moveTo>
                  <a:lnTo>
                    <a:pt x="621893" y="234670"/>
                  </a:lnTo>
                  <a:lnTo>
                    <a:pt x="616458" y="233133"/>
                  </a:lnTo>
                  <a:lnTo>
                    <a:pt x="611403" y="239763"/>
                  </a:lnTo>
                  <a:lnTo>
                    <a:pt x="622071" y="238747"/>
                  </a:lnTo>
                  <a:close/>
                </a:path>
                <a:path w="1108709" h="600075">
                  <a:moveTo>
                    <a:pt x="623671" y="110680"/>
                  </a:moveTo>
                  <a:lnTo>
                    <a:pt x="620191" y="106299"/>
                  </a:lnTo>
                  <a:lnTo>
                    <a:pt x="614464" y="111353"/>
                  </a:lnTo>
                  <a:lnTo>
                    <a:pt x="618693" y="112585"/>
                  </a:lnTo>
                  <a:lnTo>
                    <a:pt x="623671" y="110680"/>
                  </a:lnTo>
                  <a:close/>
                </a:path>
                <a:path w="1108709" h="600075">
                  <a:moveTo>
                    <a:pt x="646569" y="354850"/>
                  </a:moveTo>
                  <a:lnTo>
                    <a:pt x="639368" y="352158"/>
                  </a:lnTo>
                  <a:lnTo>
                    <a:pt x="639965" y="356057"/>
                  </a:lnTo>
                  <a:lnTo>
                    <a:pt x="643864" y="359346"/>
                  </a:lnTo>
                  <a:lnTo>
                    <a:pt x="646569" y="354850"/>
                  </a:lnTo>
                  <a:close/>
                </a:path>
                <a:path w="1108709" h="600075">
                  <a:moveTo>
                    <a:pt x="649757" y="420382"/>
                  </a:moveTo>
                  <a:lnTo>
                    <a:pt x="648957" y="415594"/>
                  </a:lnTo>
                  <a:lnTo>
                    <a:pt x="644169" y="417195"/>
                  </a:lnTo>
                  <a:lnTo>
                    <a:pt x="640168" y="412394"/>
                  </a:lnTo>
                  <a:lnTo>
                    <a:pt x="640969" y="418795"/>
                  </a:lnTo>
                  <a:lnTo>
                    <a:pt x="642569" y="422783"/>
                  </a:lnTo>
                  <a:lnTo>
                    <a:pt x="649757" y="420382"/>
                  </a:lnTo>
                  <a:close/>
                </a:path>
                <a:path w="1108709" h="600075">
                  <a:moveTo>
                    <a:pt x="654316" y="444106"/>
                  </a:moveTo>
                  <a:lnTo>
                    <a:pt x="651662" y="448259"/>
                  </a:lnTo>
                  <a:lnTo>
                    <a:pt x="650049" y="452869"/>
                  </a:lnTo>
                  <a:lnTo>
                    <a:pt x="653757" y="449160"/>
                  </a:lnTo>
                  <a:lnTo>
                    <a:pt x="654316" y="444106"/>
                  </a:lnTo>
                  <a:close/>
                </a:path>
                <a:path w="1108709" h="600075">
                  <a:moveTo>
                    <a:pt x="661492" y="570458"/>
                  </a:moveTo>
                  <a:lnTo>
                    <a:pt x="659345" y="565848"/>
                  </a:lnTo>
                  <a:lnTo>
                    <a:pt x="654964" y="563486"/>
                  </a:lnTo>
                  <a:lnTo>
                    <a:pt x="657847" y="567347"/>
                  </a:lnTo>
                  <a:lnTo>
                    <a:pt x="661492" y="570458"/>
                  </a:lnTo>
                  <a:close/>
                </a:path>
                <a:path w="1108709" h="600075">
                  <a:moveTo>
                    <a:pt x="664946" y="206197"/>
                  </a:moveTo>
                  <a:lnTo>
                    <a:pt x="664146" y="206197"/>
                  </a:lnTo>
                  <a:lnTo>
                    <a:pt x="657758" y="213385"/>
                  </a:lnTo>
                  <a:lnTo>
                    <a:pt x="653453" y="210388"/>
                  </a:lnTo>
                  <a:lnTo>
                    <a:pt x="653961" y="212788"/>
                  </a:lnTo>
                  <a:lnTo>
                    <a:pt x="657758" y="216090"/>
                  </a:lnTo>
                  <a:lnTo>
                    <a:pt x="663346" y="215785"/>
                  </a:lnTo>
                  <a:lnTo>
                    <a:pt x="664946" y="206197"/>
                  </a:lnTo>
                  <a:close/>
                </a:path>
                <a:path w="1108709" h="600075">
                  <a:moveTo>
                    <a:pt x="668947" y="174231"/>
                  </a:moveTo>
                  <a:lnTo>
                    <a:pt x="665746" y="168630"/>
                  </a:lnTo>
                  <a:lnTo>
                    <a:pt x="665035" y="160248"/>
                  </a:lnTo>
                  <a:lnTo>
                    <a:pt x="665746" y="157441"/>
                  </a:lnTo>
                  <a:lnTo>
                    <a:pt x="665746" y="155041"/>
                  </a:lnTo>
                  <a:lnTo>
                    <a:pt x="662546" y="155041"/>
                  </a:lnTo>
                  <a:lnTo>
                    <a:pt x="659345" y="154254"/>
                  </a:lnTo>
                  <a:lnTo>
                    <a:pt x="656958" y="154254"/>
                  </a:lnTo>
                  <a:lnTo>
                    <a:pt x="656958" y="156641"/>
                  </a:lnTo>
                  <a:lnTo>
                    <a:pt x="656158" y="159842"/>
                  </a:lnTo>
                  <a:lnTo>
                    <a:pt x="656158" y="162242"/>
                  </a:lnTo>
                  <a:lnTo>
                    <a:pt x="658926" y="162941"/>
                  </a:lnTo>
                  <a:lnTo>
                    <a:pt x="659612" y="166928"/>
                  </a:lnTo>
                  <a:lnTo>
                    <a:pt x="659853" y="171335"/>
                  </a:lnTo>
                  <a:lnTo>
                    <a:pt x="662038" y="173786"/>
                  </a:lnTo>
                  <a:lnTo>
                    <a:pt x="668947" y="174231"/>
                  </a:lnTo>
                  <a:close/>
                </a:path>
                <a:path w="1108709" h="600075">
                  <a:moveTo>
                    <a:pt x="671334" y="411594"/>
                  </a:moveTo>
                  <a:lnTo>
                    <a:pt x="665683" y="413499"/>
                  </a:lnTo>
                  <a:lnTo>
                    <a:pt x="662774" y="412978"/>
                  </a:lnTo>
                  <a:lnTo>
                    <a:pt x="664146" y="406806"/>
                  </a:lnTo>
                  <a:lnTo>
                    <a:pt x="658545" y="405206"/>
                  </a:lnTo>
                  <a:lnTo>
                    <a:pt x="659345" y="409994"/>
                  </a:lnTo>
                  <a:lnTo>
                    <a:pt x="652157" y="411594"/>
                  </a:lnTo>
                  <a:lnTo>
                    <a:pt x="655269" y="412496"/>
                  </a:lnTo>
                  <a:lnTo>
                    <a:pt x="654558" y="417995"/>
                  </a:lnTo>
                  <a:lnTo>
                    <a:pt x="658977" y="418338"/>
                  </a:lnTo>
                  <a:lnTo>
                    <a:pt x="665340" y="418388"/>
                  </a:lnTo>
                  <a:lnTo>
                    <a:pt x="670509" y="416636"/>
                  </a:lnTo>
                  <a:lnTo>
                    <a:pt x="671334" y="411594"/>
                  </a:lnTo>
                  <a:close/>
                </a:path>
                <a:path w="1108709" h="600075">
                  <a:moveTo>
                    <a:pt x="673735" y="288518"/>
                  </a:moveTo>
                  <a:lnTo>
                    <a:pt x="668147" y="286918"/>
                  </a:lnTo>
                  <a:lnTo>
                    <a:pt x="668147" y="291719"/>
                  </a:lnTo>
                  <a:lnTo>
                    <a:pt x="661746" y="292519"/>
                  </a:lnTo>
                  <a:lnTo>
                    <a:pt x="667346" y="294906"/>
                  </a:lnTo>
                  <a:lnTo>
                    <a:pt x="672134" y="295706"/>
                  </a:lnTo>
                  <a:lnTo>
                    <a:pt x="673735" y="288518"/>
                  </a:lnTo>
                  <a:close/>
                </a:path>
                <a:path w="1108709" h="600075">
                  <a:moveTo>
                    <a:pt x="681799" y="543166"/>
                  </a:moveTo>
                  <a:lnTo>
                    <a:pt x="679335" y="538670"/>
                  </a:lnTo>
                  <a:lnTo>
                    <a:pt x="675055" y="535978"/>
                  </a:lnTo>
                  <a:lnTo>
                    <a:pt x="678129" y="539877"/>
                  </a:lnTo>
                  <a:lnTo>
                    <a:pt x="681799" y="543166"/>
                  </a:lnTo>
                  <a:close/>
                </a:path>
                <a:path w="1108709" h="600075">
                  <a:moveTo>
                    <a:pt x="684123" y="199809"/>
                  </a:moveTo>
                  <a:lnTo>
                    <a:pt x="683323" y="195008"/>
                  </a:lnTo>
                  <a:lnTo>
                    <a:pt x="678535" y="197408"/>
                  </a:lnTo>
                  <a:lnTo>
                    <a:pt x="674535" y="191808"/>
                  </a:lnTo>
                  <a:lnTo>
                    <a:pt x="675335" y="198208"/>
                  </a:lnTo>
                  <a:lnTo>
                    <a:pt x="676935" y="202196"/>
                  </a:lnTo>
                  <a:lnTo>
                    <a:pt x="684123" y="199809"/>
                  </a:lnTo>
                  <a:close/>
                </a:path>
                <a:path w="1108709" h="600075">
                  <a:moveTo>
                    <a:pt x="687273" y="378421"/>
                  </a:moveTo>
                  <a:lnTo>
                    <a:pt x="684123" y="374027"/>
                  </a:lnTo>
                  <a:lnTo>
                    <a:pt x="678281" y="379095"/>
                  </a:lnTo>
                  <a:lnTo>
                    <a:pt x="682332" y="380326"/>
                  </a:lnTo>
                  <a:lnTo>
                    <a:pt x="687273" y="378421"/>
                  </a:lnTo>
                  <a:close/>
                </a:path>
                <a:path w="1108709" h="600075">
                  <a:moveTo>
                    <a:pt x="688924" y="132664"/>
                  </a:moveTo>
                  <a:lnTo>
                    <a:pt x="687324" y="127876"/>
                  </a:lnTo>
                  <a:lnTo>
                    <a:pt x="683323" y="130276"/>
                  </a:lnTo>
                  <a:lnTo>
                    <a:pt x="675335" y="131076"/>
                  </a:lnTo>
                  <a:lnTo>
                    <a:pt x="676135" y="135864"/>
                  </a:lnTo>
                  <a:lnTo>
                    <a:pt x="680923" y="133464"/>
                  </a:lnTo>
                  <a:lnTo>
                    <a:pt x="688924" y="132664"/>
                  </a:lnTo>
                  <a:close/>
                </a:path>
                <a:path w="1108709" h="600075">
                  <a:moveTo>
                    <a:pt x="700112" y="123075"/>
                  </a:moveTo>
                  <a:lnTo>
                    <a:pt x="694829" y="121285"/>
                  </a:lnTo>
                  <a:lnTo>
                    <a:pt x="694410" y="126072"/>
                  </a:lnTo>
                  <a:lnTo>
                    <a:pt x="696849" y="129374"/>
                  </a:lnTo>
                  <a:lnTo>
                    <a:pt x="700112" y="123075"/>
                  </a:lnTo>
                  <a:close/>
                </a:path>
                <a:path w="1108709" h="600075">
                  <a:moveTo>
                    <a:pt x="707301" y="27978"/>
                  </a:moveTo>
                  <a:lnTo>
                    <a:pt x="700112" y="25273"/>
                  </a:lnTo>
                  <a:lnTo>
                    <a:pt x="700709" y="29171"/>
                  </a:lnTo>
                  <a:lnTo>
                    <a:pt x="704608" y="32473"/>
                  </a:lnTo>
                  <a:lnTo>
                    <a:pt x="707301" y="27978"/>
                  </a:lnTo>
                  <a:close/>
                </a:path>
                <a:path w="1108709" h="600075">
                  <a:moveTo>
                    <a:pt x="748804" y="187718"/>
                  </a:moveTo>
                  <a:lnTo>
                    <a:pt x="748766" y="183819"/>
                  </a:lnTo>
                  <a:lnTo>
                    <a:pt x="743178" y="182321"/>
                  </a:lnTo>
                  <a:lnTo>
                    <a:pt x="737679" y="188620"/>
                  </a:lnTo>
                  <a:lnTo>
                    <a:pt x="748804" y="187718"/>
                  </a:lnTo>
                  <a:close/>
                </a:path>
                <a:path w="1108709" h="600075">
                  <a:moveTo>
                    <a:pt x="766597" y="528878"/>
                  </a:moveTo>
                  <a:lnTo>
                    <a:pt x="761644" y="523481"/>
                  </a:lnTo>
                  <a:lnTo>
                    <a:pt x="757605" y="527088"/>
                  </a:lnTo>
                  <a:lnTo>
                    <a:pt x="762254" y="529475"/>
                  </a:lnTo>
                  <a:lnTo>
                    <a:pt x="766597" y="528878"/>
                  </a:lnTo>
                  <a:close/>
                </a:path>
                <a:path w="1108709" h="600075">
                  <a:moveTo>
                    <a:pt x="784250" y="167106"/>
                  </a:moveTo>
                  <a:lnTo>
                    <a:pt x="781634" y="171234"/>
                  </a:lnTo>
                  <a:lnTo>
                    <a:pt x="780211" y="175653"/>
                  </a:lnTo>
                  <a:lnTo>
                    <a:pt x="784021" y="171831"/>
                  </a:lnTo>
                  <a:lnTo>
                    <a:pt x="784250" y="167106"/>
                  </a:lnTo>
                  <a:close/>
                </a:path>
                <a:path w="1108709" h="600075">
                  <a:moveTo>
                    <a:pt x="786422" y="188620"/>
                  </a:moveTo>
                  <a:lnTo>
                    <a:pt x="779233" y="186029"/>
                  </a:lnTo>
                  <a:lnTo>
                    <a:pt x="779830" y="190119"/>
                  </a:lnTo>
                  <a:lnTo>
                    <a:pt x="783729" y="193446"/>
                  </a:lnTo>
                  <a:lnTo>
                    <a:pt x="786422" y="188620"/>
                  </a:lnTo>
                  <a:close/>
                </a:path>
                <a:path w="1108709" h="600075">
                  <a:moveTo>
                    <a:pt x="793038" y="151523"/>
                  </a:moveTo>
                  <a:lnTo>
                    <a:pt x="788022" y="150850"/>
                  </a:lnTo>
                  <a:lnTo>
                    <a:pt x="785406" y="154673"/>
                  </a:lnTo>
                  <a:lnTo>
                    <a:pt x="792822" y="159842"/>
                  </a:lnTo>
                  <a:lnTo>
                    <a:pt x="793038" y="151523"/>
                  </a:lnTo>
                  <a:close/>
                </a:path>
                <a:path w="1108709" h="600075">
                  <a:moveTo>
                    <a:pt x="813600" y="428383"/>
                  </a:moveTo>
                  <a:lnTo>
                    <a:pt x="808685" y="424116"/>
                  </a:lnTo>
                  <a:lnTo>
                    <a:pt x="804900" y="426681"/>
                  </a:lnTo>
                  <a:lnTo>
                    <a:pt x="804265" y="432092"/>
                  </a:lnTo>
                  <a:lnTo>
                    <a:pt x="808799" y="436372"/>
                  </a:lnTo>
                  <a:lnTo>
                    <a:pt x="808799" y="432371"/>
                  </a:lnTo>
                  <a:lnTo>
                    <a:pt x="812800" y="431571"/>
                  </a:lnTo>
                  <a:lnTo>
                    <a:pt x="813600" y="428383"/>
                  </a:lnTo>
                  <a:close/>
                </a:path>
                <a:path w="1108709" h="600075">
                  <a:moveTo>
                    <a:pt x="881532" y="264541"/>
                  </a:moveTo>
                  <a:lnTo>
                    <a:pt x="877531" y="257352"/>
                  </a:lnTo>
                  <a:lnTo>
                    <a:pt x="872744" y="252552"/>
                  </a:lnTo>
                  <a:lnTo>
                    <a:pt x="866343" y="252552"/>
                  </a:lnTo>
                  <a:lnTo>
                    <a:pt x="869543" y="261340"/>
                  </a:lnTo>
                  <a:lnTo>
                    <a:pt x="873544" y="266141"/>
                  </a:lnTo>
                  <a:lnTo>
                    <a:pt x="881532" y="264541"/>
                  </a:lnTo>
                  <a:close/>
                </a:path>
                <a:path w="1108709" h="600075">
                  <a:moveTo>
                    <a:pt x="887120" y="469938"/>
                  </a:moveTo>
                  <a:lnTo>
                    <a:pt x="886320" y="465150"/>
                  </a:lnTo>
                  <a:lnTo>
                    <a:pt x="882332" y="467537"/>
                  </a:lnTo>
                  <a:lnTo>
                    <a:pt x="877531" y="462749"/>
                  </a:lnTo>
                  <a:lnTo>
                    <a:pt x="878332" y="468337"/>
                  </a:lnTo>
                  <a:lnTo>
                    <a:pt x="879932" y="472338"/>
                  </a:lnTo>
                  <a:lnTo>
                    <a:pt x="887120" y="469938"/>
                  </a:lnTo>
                  <a:close/>
                </a:path>
                <a:path w="1108709" h="600075">
                  <a:moveTo>
                    <a:pt x="939076" y="398005"/>
                  </a:moveTo>
                  <a:lnTo>
                    <a:pt x="930643" y="393623"/>
                  </a:lnTo>
                  <a:lnTo>
                    <a:pt x="930376" y="398310"/>
                  </a:lnTo>
                  <a:lnTo>
                    <a:pt x="934466" y="402844"/>
                  </a:lnTo>
                  <a:lnTo>
                    <a:pt x="939076" y="398005"/>
                  </a:lnTo>
                  <a:close/>
                </a:path>
                <a:path w="1108709" h="600075">
                  <a:moveTo>
                    <a:pt x="1014196" y="326085"/>
                  </a:moveTo>
                  <a:lnTo>
                    <a:pt x="1013980" y="317881"/>
                  </a:lnTo>
                  <a:lnTo>
                    <a:pt x="1008799" y="317385"/>
                  </a:lnTo>
                  <a:lnTo>
                    <a:pt x="1006335" y="321246"/>
                  </a:lnTo>
                  <a:lnTo>
                    <a:pt x="1014196" y="326085"/>
                  </a:lnTo>
                  <a:close/>
                </a:path>
                <a:path w="1108709" h="600075">
                  <a:moveTo>
                    <a:pt x="1032586" y="192608"/>
                  </a:moveTo>
                  <a:lnTo>
                    <a:pt x="1030986" y="187820"/>
                  </a:lnTo>
                  <a:lnTo>
                    <a:pt x="1026185" y="190207"/>
                  </a:lnTo>
                  <a:lnTo>
                    <a:pt x="1018997" y="191008"/>
                  </a:lnTo>
                  <a:lnTo>
                    <a:pt x="1019797" y="195808"/>
                  </a:lnTo>
                  <a:lnTo>
                    <a:pt x="1024585" y="193408"/>
                  </a:lnTo>
                  <a:lnTo>
                    <a:pt x="1032586" y="192608"/>
                  </a:lnTo>
                  <a:close/>
                </a:path>
                <a:path w="1108709" h="600075">
                  <a:moveTo>
                    <a:pt x="1086929" y="383628"/>
                  </a:moveTo>
                  <a:lnTo>
                    <a:pt x="1081303" y="381825"/>
                  </a:lnTo>
                  <a:lnTo>
                    <a:pt x="1080935" y="386626"/>
                  </a:lnTo>
                  <a:lnTo>
                    <a:pt x="1083551" y="389915"/>
                  </a:lnTo>
                  <a:lnTo>
                    <a:pt x="1086929" y="383628"/>
                  </a:lnTo>
                  <a:close/>
                </a:path>
                <a:path w="1108709" h="600075">
                  <a:moveTo>
                    <a:pt x="1098054" y="294347"/>
                  </a:moveTo>
                  <a:lnTo>
                    <a:pt x="1098016" y="290410"/>
                  </a:lnTo>
                  <a:lnTo>
                    <a:pt x="1092428" y="288734"/>
                  </a:lnTo>
                  <a:lnTo>
                    <a:pt x="1086929" y="294906"/>
                  </a:lnTo>
                  <a:lnTo>
                    <a:pt x="1098054" y="294347"/>
                  </a:lnTo>
                  <a:close/>
                </a:path>
                <a:path w="1108709" h="600075">
                  <a:moveTo>
                    <a:pt x="1108506" y="579437"/>
                  </a:moveTo>
                  <a:lnTo>
                    <a:pt x="1106906" y="575437"/>
                  </a:lnTo>
                  <a:lnTo>
                    <a:pt x="1104506" y="576237"/>
                  </a:lnTo>
                  <a:lnTo>
                    <a:pt x="1102118" y="576237"/>
                  </a:lnTo>
                  <a:lnTo>
                    <a:pt x="1101318" y="573036"/>
                  </a:lnTo>
                  <a:lnTo>
                    <a:pt x="1098918" y="573836"/>
                  </a:lnTo>
                  <a:lnTo>
                    <a:pt x="1095717" y="575437"/>
                  </a:lnTo>
                  <a:lnTo>
                    <a:pt x="1093317" y="576237"/>
                  </a:lnTo>
                  <a:lnTo>
                    <a:pt x="1093685" y="583133"/>
                  </a:lnTo>
                  <a:lnTo>
                    <a:pt x="1095616" y="589419"/>
                  </a:lnTo>
                  <a:lnTo>
                    <a:pt x="1098600" y="591515"/>
                  </a:lnTo>
                  <a:lnTo>
                    <a:pt x="1102118" y="585825"/>
                  </a:lnTo>
                  <a:lnTo>
                    <a:pt x="1099718" y="586625"/>
                  </a:lnTo>
                  <a:lnTo>
                    <a:pt x="1097318" y="586625"/>
                  </a:lnTo>
                  <a:lnTo>
                    <a:pt x="1096518" y="583425"/>
                  </a:lnTo>
                  <a:lnTo>
                    <a:pt x="1100518" y="581025"/>
                  </a:lnTo>
                  <a:lnTo>
                    <a:pt x="1108506" y="5794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02520" y="9534829"/>
              <a:ext cx="1079500" cy="753110"/>
            </a:xfrm>
            <a:custGeom>
              <a:avLst/>
              <a:gdLst/>
              <a:ahLst/>
              <a:cxnLst/>
              <a:rect l="l" t="t" r="r" b="b"/>
              <a:pathLst>
                <a:path w="1079500" h="753109">
                  <a:moveTo>
                    <a:pt x="12788" y="471538"/>
                  </a:moveTo>
                  <a:lnTo>
                    <a:pt x="8801" y="467550"/>
                  </a:lnTo>
                  <a:lnTo>
                    <a:pt x="4800" y="465950"/>
                  </a:lnTo>
                  <a:lnTo>
                    <a:pt x="0" y="471538"/>
                  </a:lnTo>
                  <a:lnTo>
                    <a:pt x="4000" y="474738"/>
                  </a:lnTo>
                  <a:lnTo>
                    <a:pt x="6400" y="469938"/>
                  </a:lnTo>
                  <a:lnTo>
                    <a:pt x="12788" y="471538"/>
                  </a:lnTo>
                  <a:close/>
                </a:path>
                <a:path w="1079500" h="753109">
                  <a:moveTo>
                    <a:pt x="50660" y="350113"/>
                  </a:moveTo>
                  <a:lnTo>
                    <a:pt x="49758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60" y="350113"/>
                  </a:lnTo>
                  <a:close/>
                </a:path>
                <a:path w="1079500" h="753109">
                  <a:moveTo>
                    <a:pt x="53949" y="50850"/>
                  </a:moveTo>
                  <a:lnTo>
                    <a:pt x="53555" y="37566"/>
                  </a:lnTo>
                  <a:lnTo>
                    <a:pt x="51155" y="42367"/>
                  </a:lnTo>
                  <a:lnTo>
                    <a:pt x="44754" y="37566"/>
                  </a:lnTo>
                  <a:lnTo>
                    <a:pt x="41567" y="40767"/>
                  </a:lnTo>
                  <a:lnTo>
                    <a:pt x="47459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55" y="64744"/>
                  </a:lnTo>
                  <a:lnTo>
                    <a:pt x="53555" y="57683"/>
                  </a:lnTo>
                  <a:lnTo>
                    <a:pt x="53949" y="50850"/>
                  </a:lnTo>
                  <a:close/>
                </a:path>
                <a:path w="1079500" h="753109">
                  <a:moveTo>
                    <a:pt x="81470" y="333324"/>
                  </a:moveTo>
                  <a:lnTo>
                    <a:pt x="80721" y="328676"/>
                  </a:lnTo>
                  <a:lnTo>
                    <a:pt x="78778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1079500" h="753109">
                  <a:moveTo>
                    <a:pt x="103200" y="200609"/>
                  </a:moveTo>
                  <a:lnTo>
                    <a:pt x="99771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310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1079500" h="753109">
                  <a:moveTo>
                    <a:pt x="108191" y="588276"/>
                  </a:moveTo>
                  <a:lnTo>
                    <a:pt x="107302" y="583628"/>
                  </a:lnTo>
                  <a:lnTo>
                    <a:pt x="105498" y="579285"/>
                  </a:lnTo>
                  <a:lnTo>
                    <a:pt x="105498" y="584225"/>
                  </a:lnTo>
                  <a:lnTo>
                    <a:pt x="108191" y="588276"/>
                  </a:lnTo>
                  <a:close/>
                </a:path>
                <a:path w="1079500" h="753109">
                  <a:moveTo>
                    <a:pt x="111379" y="296900"/>
                  </a:moveTo>
                  <a:lnTo>
                    <a:pt x="107899" y="292519"/>
                  </a:lnTo>
                  <a:lnTo>
                    <a:pt x="102171" y="297573"/>
                  </a:lnTo>
                  <a:lnTo>
                    <a:pt x="106400" y="298805"/>
                  </a:lnTo>
                  <a:lnTo>
                    <a:pt x="111379" y="296900"/>
                  </a:lnTo>
                  <a:close/>
                </a:path>
                <a:path w="1079500" h="753109">
                  <a:moveTo>
                    <a:pt x="123875" y="185420"/>
                  </a:moveTo>
                  <a:lnTo>
                    <a:pt x="119888" y="180632"/>
                  </a:lnTo>
                  <a:lnTo>
                    <a:pt x="115887" y="179031"/>
                  </a:lnTo>
                  <a:lnTo>
                    <a:pt x="111099" y="184619"/>
                  </a:lnTo>
                  <a:lnTo>
                    <a:pt x="115087" y="187820"/>
                  </a:lnTo>
                  <a:lnTo>
                    <a:pt x="117487" y="183819"/>
                  </a:lnTo>
                  <a:lnTo>
                    <a:pt x="123875" y="185420"/>
                  </a:lnTo>
                  <a:close/>
                </a:path>
                <a:path w="1079500" h="753109">
                  <a:moveTo>
                    <a:pt x="145757" y="329336"/>
                  </a:moveTo>
                  <a:lnTo>
                    <a:pt x="144856" y="324688"/>
                  </a:lnTo>
                  <a:lnTo>
                    <a:pt x="143065" y="320344"/>
                  </a:lnTo>
                  <a:lnTo>
                    <a:pt x="143065" y="325285"/>
                  </a:lnTo>
                  <a:lnTo>
                    <a:pt x="145757" y="329336"/>
                  </a:lnTo>
                  <a:close/>
                </a:path>
                <a:path w="1079500" h="753109">
                  <a:moveTo>
                    <a:pt x="150736" y="187731"/>
                  </a:moveTo>
                  <a:lnTo>
                    <a:pt x="147561" y="183718"/>
                  </a:lnTo>
                  <a:lnTo>
                    <a:pt x="143319" y="182562"/>
                  </a:lnTo>
                  <a:lnTo>
                    <a:pt x="145465" y="189420"/>
                  </a:lnTo>
                  <a:lnTo>
                    <a:pt x="150736" y="187731"/>
                  </a:lnTo>
                  <a:close/>
                </a:path>
                <a:path w="1079500" h="753109">
                  <a:moveTo>
                    <a:pt x="169240" y="679246"/>
                  </a:moveTo>
                  <a:lnTo>
                    <a:pt x="166243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40" y="679246"/>
                  </a:lnTo>
                  <a:close/>
                </a:path>
                <a:path w="1079500" h="753109">
                  <a:moveTo>
                    <a:pt x="202209" y="353263"/>
                  </a:moveTo>
                  <a:lnTo>
                    <a:pt x="197408" y="352463"/>
                  </a:lnTo>
                  <a:lnTo>
                    <a:pt x="197408" y="357251"/>
                  </a:lnTo>
                  <a:lnTo>
                    <a:pt x="195808" y="363651"/>
                  </a:lnTo>
                  <a:lnTo>
                    <a:pt x="200609" y="365239"/>
                  </a:lnTo>
                  <a:lnTo>
                    <a:pt x="200609" y="360451"/>
                  </a:lnTo>
                  <a:lnTo>
                    <a:pt x="202209" y="353263"/>
                  </a:lnTo>
                  <a:close/>
                </a:path>
                <a:path w="1079500" h="753109">
                  <a:moveTo>
                    <a:pt x="203149" y="345859"/>
                  </a:moveTo>
                  <a:lnTo>
                    <a:pt x="198208" y="340474"/>
                  </a:lnTo>
                  <a:lnTo>
                    <a:pt x="194157" y="344068"/>
                  </a:lnTo>
                  <a:lnTo>
                    <a:pt x="198805" y="346468"/>
                  </a:lnTo>
                  <a:lnTo>
                    <a:pt x="203149" y="345859"/>
                  </a:lnTo>
                  <a:close/>
                </a:path>
                <a:path w="1079500" h="753109">
                  <a:moveTo>
                    <a:pt x="205397" y="259753"/>
                  </a:moveTo>
                  <a:lnTo>
                    <a:pt x="200609" y="256552"/>
                  </a:lnTo>
                  <a:lnTo>
                    <a:pt x="199009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609" y="264541"/>
                  </a:lnTo>
                  <a:lnTo>
                    <a:pt x="205397" y="259753"/>
                  </a:lnTo>
                  <a:close/>
                </a:path>
                <a:path w="1079500" h="753109">
                  <a:moveTo>
                    <a:pt x="227774" y="171831"/>
                  </a:moveTo>
                  <a:lnTo>
                    <a:pt x="221386" y="167843"/>
                  </a:lnTo>
                  <a:lnTo>
                    <a:pt x="216585" y="169443"/>
                  </a:lnTo>
                  <a:lnTo>
                    <a:pt x="211797" y="172631"/>
                  </a:lnTo>
                  <a:lnTo>
                    <a:pt x="218986" y="175831"/>
                  </a:lnTo>
                  <a:lnTo>
                    <a:pt x="223786" y="175031"/>
                  </a:lnTo>
                  <a:lnTo>
                    <a:pt x="227774" y="171831"/>
                  </a:lnTo>
                  <a:close/>
                </a:path>
                <a:path w="1079500" h="753109">
                  <a:moveTo>
                    <a:pt x="234975" y="387629"/>
                  </a:moveTo>
                  <a:lnTo>
                    <a:pt x="227774" y="388416"/>
                  </a:lnTo>
                  <a:lnTo>
                    <a:pt x="218186" y="385229"/>
                  </a:lnTo>
                  <a:lnTo>
                    <a:pt x="216585" y="390817"/>
                  </a:lnTo>
                  <a:lnTo>
                    <a:pt x="223507" y="392341"/>
                  </a:lnTo>
                  <a:lnTo>
                    <a:pt x="228180" y="394017"/>
                  </a:lnTo>
                  <a:lnTo>
                    <a:pt x="231648" y="393293"/>
                  </a:lnTo>
                  <a:lnTo>
                    <a:pt x="234975" y="387629"/>
                  </a:lnTo>
                  <a:close/>
                </a:path>
                <a:path w="1079500" h="753109">
                  <a:moveTo>
                    <a:pt x="264541" y="650570"/>
                  </a:moveTo>
                  <a:lnTo>
                    <a:pt x="258953" y="648970"/>
                  </a:lnTo>
                  <a:lnTo>
                    <a:pt x="256044" y="651738"/>
                  </a:lnTo>
                  <a:lnTo>
                    <a:pt x="250761" y="654367"/>
                  </a:lnTo>
                  <a:lnTo>
                    <a:pt x="248158" y="657288"/>
                  </a:lnTo>
                  <a:lnTo>
                    <a:pt x="253352" y="660958"/>
                  </a:lnTo>
                  <a:lnTo>
                    <a:pt x="254152" y="658558"/>
                  </a:lnTo>
                  <a:lnTo>
                    <a:pt x="254152" y="656158"/>
                  </a:lnTo>
                  <a:lnTo>
                    <a:pt x="258152" y="656958"/>
                  </a:lnTo>
                  <a:lnTo>
                    <a:pt x="258953" y="660158"/>
                  </a:lnTo>
                  <a:lnTo>
                    <a:pt x="258152" y="664946"/>
                  </a:lnTo>
                  <a:lnTo>
                    <a:pt x="262140" y="665746"/>
                  </a:lnTo>
                  <a:lnTo>
                    <a:pt x="262140" y="659358"/>
                  </a:lnTo>
                  <a:lnTo>
                    <a:pt x="264541" y="650570"/>
                  </a:lnTo>
                  <a:close/>
                </a:path>
                <a:path w="1079500" h="753109">
                  <a:moveTo>
                    <a:pt x="266941" y="386829"/>
                  </a:moveTo>
                  <a:lnTo>
                    <a:pt x="261340" y="385229"/>
                  </a:lnTo>
                  <a:lnTo>
                    <a:pt x="262140" y="390017"/>
                  </a:lnTo>
                  <a:lnTo>
                    <a:pt x="254952" y="391617"/>
                  </a:lnTo>
                  <a:lnTo>
                    <a:pt x="260540" y="393217"/>
                  </a:lnTo>
                  <a:lnTo>
                    <a:pt x="265341" y="394017"/>
                  </a:lnTo>
                  <a:lnTo>
                    <a:pt x="266941" y="386829"/>
                  </a:lnTo>
                  <a:close/>
                </a:path>
                <a:path w="1079500" h="753109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41" y="414794"/>
                  </a:lnTo>
                  <a:lnTo>
                    <a:pt x="263779" y="416763"/>
                  </a:lnTo>
                  <a:lnTo>
                    <a:pt x="266446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1079500" h="753109">
                  <a:moveTo>
                    <a:pt x="274929" y="279730"/>
                  </a:moveTo>
                  <a:lnTo>
                    <a:pt x="266725" y="275907"/>
                  </a:lnTo>
                  <a:lnTo>
                    <a:pt x="263842" y="279730"/>
                  </a:lnTo>
                  <a:lnTo>
                    <a:pt x="266496" y="283552"/>
                  </a:lnTo>
                  <a:lnTo>
                    <a:pt x="274929" y="279730"/>
                  </a:lnTo>
                  <a:close/>
                </a:path>
                <a:path w="1079500" h="753109">
                  <a:moveTo>
                    <a:pt x="276821" y="748461"/>
                  </a:moveTo>
                  <a:lnTo>
                    <a:pt x="273329" y="744080"/>
                  </a:lnTo>
                  <a:lnTo>
                    <a:pt x="267601" y="749134"/>
                  </a:lnTo>
                  <a:lnTo>
                    <a:pt x="271830" y="750366"/>
                  </a:lnTo>
                  <a:lnTo>
                    <a:pt x="276821" y="748461"/>
                  </a:lnTo>
                  <a:close/>
                </a:path>
                <a:path w="1079500" h="753109">
                  <a:moveTo>
                    <a:pt x="277152" y="455129"/>
                  </a:moveTo>
                  <a:lnTo>
                    <a:pt x="273329" y="453555"/>
                  </a:lnTo>
                  <a:lnTo>
                    <a:pt x="269506" y="457377"/>
                  </a:lnTo>
                  <a:lnTo>
                    <a:pt x="273329" y="464350"/>
                  </a:lnTo>
                  <a:lnTo>
                    <a:pt x="277152" y="455129"/>
                  </a:lnTo>
                  <a:close/>
                </a:path>
                <a:path w="1079500" h="753109">
                  <a:moveTo>
                    <a:pt x="282752" y="327939"/>
                  </a:moveTo>
                  <a:lnTo>
                    <a:pt x="278930" y="326186"/>
                  </a:lnTo>
                  <a:lnTo>
                    <a:pt x="275107" y="329971"/>
                  </a:lnTo>
                  <a:lnTo>
                    <a:pt x="278930" y="337273"/>
                  </a:lnTo>
                  <a:lnTo>
                    <a:pt x="282752" y="327939"/>
                  </a:lnTo>
                  <a:close/>
                </a:path>
                <a:path w="1079500" h="753109">
                  <a:moveTo>
                    <a:pt x="284949" y="297014"/>
                  </a:moveTo>
                  <a:lnTo>
                    <a:pt x="282917" y="292519"/>
                  </a:lnTo>
                  <a:lnTo>
                    <a:pt x="278206" y="289814"/>
                  </a:lnTo>
                  <a:lnTo>
                    <a:pt x="281127" y="293712"/>
                  </a:lnTo>
                  <a:lnTo>
                    <a:pt x="284949" y="297014"/>
                  </a:lnTo>
                  <a:close/>
                </a:path>
                <a:path w="1079500" h="753109">
                  <a:moveTo>
                    <a:pt x="286067" y="294170"/>
                  </a:moveTo>
                  <a:lnTo>
                    <a:pt x="285318" y="289521"/>
                  </a:lnTo>
                  <a:lnTo>
                    <a:pt x="283375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1079500" h="753109">
                  <a:moveTo>
                    <a:pt x="303301" y="301701"/>
                  </a:moveTo>
                  <a:lnTo>
                    <a:pt x="299707" y="297307"/>
                  </a:lnTo>
                  <a:lnTo>
                    <a:pt x="294309" y="302374"/>
                  </a:lnTo>
                  <a:lnTo>
                    <a:pt x="298513" y="303606"/>
                  </a:lnTo>
                  <a:lnTo>
                    <a:pt x="303301" y="301701"/>
                  </a:lnTo>
                  <a:close/>
                </a:path>
                <a:path w="1079500" h="753109">
                  <a:moveTo>
                    <a:pt x="304101" y="742061"/>
                  </a:moveTo>
                  <a:lnTo>
                    <a:pt x="300507" y="737679"/>
                  </a:lnTo>
                  <a:lnTo>
                    <a:pt x="295109" y="742734"/>
                  </a:lnTo>
                  <a:lnTo>
                    <a:pt x="299313" y="743978"/>
                  </a:lnTo>
                  <a:lnTo>
                    <a:pt x="304101" y="742061"/>
                  </a:lnTo>
                  <a:close/>
                </a:path>
                <a:path w="1079500" h="753109">
                  <a:moveTo>
                    <a:pt x="308800" y="481063"/>
                  </a:moveTo>
                  <a:lnTo>
                    <a:pt x="307898" y="476237"/>
                  </a:lnTo>
                  <a:lnTo>
                    <a:pt x="306095" y="471855"/>
                  </a:lnTo>
                  <a:lnTo>
                    <a:pt x="306095" y="477139"/>
                  </a:lnTo>
                  <a:lnTo>
                    <a:pt x="308800" y="481063"/>
                  </a:lnTo>
                  <a:close/>
                </a:path>
                <a:path w="1079500" h="753109">
                  <a:moveTo>
                    <a:pt x="318884" y="566648"/>
                  </a:moveTo>
                  <a:lnTo>
                    <a:pt x="314667" y="560247"/>
                  </a:lnTo>
                  <a:lnTo>
                    <a:pt x="306705" y="562749"/>
                  </a:lnTo>
                  <a:lnTo>
                    <a:pt x="300228" y="569010"/>
                  </a:lnTo>
                  <a:lnTo>
                    <a:pt x="300507" y="573836"/>
                  </a:lnTo>
                  <a:lnTo>
                    <a:pt x="305066" y="570242"/>
                  </a:lnTo>
                  <a:lnTo>
                    <a:pt x="310591" y="572046"/>
                  </a:lnTo>
                  <a:lnTo>
                    <a:pt x="315683" y="572947"/>
                  </a:lnTo>
                  <a:lnTo>
                    <a:pt x="318884" y="566648"/>
                  </a:lnTo>
                  <a:close/>
                </a:path>
                <a:path w="1079500" h="753109">
                  <a:moveTo>
                    <a:pt x="330873" y="752170"/>
                  </a:moveTo>
                  <a:lnTo>
                    <a:pt x="322529" y="746226"/>
                  </a:lnTo>
                  <a:lnTo>
                    <a:pt x="325780" y="752170"/>
                  </a:lnTo>
                  <a:lnTo>
                    <a:pt x="330873" y="752170"/>
                  </a:lnTo>
                  <a:close/>
                </a:path>
                <a:path w="1079500" h="753109">
                  <a:moveTo>
                    <a:pt x="340423" y="554253"/>
                  </a:moveTo>
                  <a:lnTo>
                    <a:pt x="339674" y="549567"/>
                  </a:lnTo>
                  <a:lnTo>
                    <a:pt x="337718" y="545033"/>
                  </a:lnTo>
                  <a:lnTo>
                    <a:pt x="337273" y="549859"/>
                  </a:lnTo>
                  <a:lnTo>
                    <a:pt x="340423" y="554253"/>
                  </a:lnTo>
                  <a:close/>
                </a:path>
                <a:path w="1079500" h="753109">
                  <a:moveTo>
                    <a:pt x="350862" y="518693"/>
                  </a:moveTo>
                  <a:lnTo>
                    <a:pt x="350062" y="510705"/>
                  </a:lnTo>
                  <a:lnTo>
                    <a:pt x="341261" y="510705"/>
                  </a:lnTo>
                  <a:lnTo>
                    <a:pt x="341261" y="514692"/>
                  </a:lnTo>
                  <a:lnTo>
                    <a:pt x="340461" y="518693"/>
                  </a:lnTo>
                  <a:lnTo>
                    <a:pt x="340461" y="522693"/>
                  </a:lnTo>
                  <a:lnTo>
                    <a:pt x="348462" y="523494"/>
                  </a:lnTo>
                  <a:lnTo>
                    <a:pt x="350862" y="518693"/>
                  </a:lnTo>
                  <a:close/>
                </a:path>
                <a:path w="1079500" h="753109">
                  <a:moveTo>
                    <a:pt x="353250" y="531482"/>
                  </a:moveTo>
                  <a:lnTo>
                    <a:pt x="344462" y="531482"/>
                  </a:lnTo>
                  <a:lnTo>
                    <a:pt x="338074" y="533082"/>
                  </a:lnTo>
                  <a:lnTo>
                    <a:pt x="334873" y="538670"/>
                  </a:lnTo>
                  <a:lnTo>
                    <a:pt x="344462" y="540270"/>
                  </a:lnTo>
                  <a:lnTo>
                    <a:pt x="351650" y="538670"/>
                  </a:lnTo>
                  <a:lnTo>
                    <a:pt x="353250" y="531482"/>
                  </a:lnTo>
                  <a:close/>
                </a:path>
                <a:path w="1079500" h="753109">
                  <a:moveTo>
                    <a:pt x="359651" y="216585"/>
                  </a:moveTo>
                  <a:lnTo>
                    <a:pt x="353250" y="212598"/>
                  </a:lnTo>
                  <a:lnTo>
                    <a:pt x="348462" y="214198"/>
                  </a:lnTo>
                  <a:lnTo>
                    <a:pt x="343662" y="217385"/>
                  </a:lnTo>
                  <a:lnTo>
                    <a:pt x="350062" y="221386"/>
                  </a:lnTo>
                  <a:lnTo>
                    <a:pt x="354850" y="219786"/>
                  </a:lnTo>
                  <a:lnTo>
                    <a:pt x="359651" y="216585"/>
                  </a:lnTo>
                  <a:close/>
                </a:path>
                <a:path w="1079500" h="753109">
                  <a:moveTo>
                    <a:pt x="361467" y="164680"/>
                  </a:moveTo>
                  <a:lnTo>
                    <a:pt x="358254" y="161950"/>
                  </a:lnTo>
                  <a:lnTo>
                    <a:pt x="352933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1079500" h="753109">
                  <a:moveTo>
                    <a:pt x="365188" y="709180"/>
                  </a:moveTo>
                  <a:lnTo>
                    <a:pt x="362051" y="704913"/>
                  </a:lnTo>
                  <a:lnTo>
                    <a:pt x="356196" y="709637"/>
                  </a:lnTo>
                  <a:lnTo>
                    <a:pt x="360248" y="710907"/>
                  </a:lnTo>
                  <a:lnTo>
                    <a:pt x="365188" y="709180"/>
                  </a:lnTo>
                  <a:close/>
                </a:path>
                <a:path w="1079500" h="753109">
                  <a:moveTo>
                    <a:pt x="367639" y="199009"/>
                  </a:moveTo>
                  <a:lnTo>
                    <a:pt x="362839" y="195008"/>
                  </a:lnTo>
                  <a:lnTo>
                    <a:pt x="358851" y="193408"/>
                  </a:lnTo>
                  <a:lnTo>
                    <a:pt x="354050" y="199009"/>
                  </a:lnTo>
                  <a:lnTo>
                    <a:pt x="358051" y="202209"/>
                  </a:lnTo>
                  <a:lnTo>
                    <a:pt x="360451" y="197408"/>
                  </a:lnTo>
                  <a:lnTo>
                    <a:pt x="367639" y="199009"/>
                  </a:lnTo>
                  <a:close/>
                </a:path>
                <a:path w="1079500" h="753109">
                  <a:moveTo>
                    <a:pt x="368439" y="609003"/>
                  </a:moveTo>
                  <a:lnTo>
                    <a:pt x="360451" y="605815"/>
                  </a:lnTo>
                  <a:lnTo>
                    <a:pt x="359651" y="610603"/>
                  </a:lnTo>
                  <a:lnTo>
                    <a:pt x="351650" y="614603"/>
                  </a:lnTo>
                  <a:lnTo>
                    <a:pt x="359651" y="617804"/>
                  </a:lnTo>
                  <a:lnTo>
                    <a:pt x="360451" y="613003"/>
                  </a:lnTo>
                  <a:lnTo>
                    <a:pt x="368439" y="609003"/>
                  </a:lnTo>
                  <a:close/>
                </a:path>
                <a:path w="1079500" h="753109">
                  <a:moveTo>
                    <a:pt x="397205" y="520293"/>
                  </a:moveTo>
                  <a:lnTo>
                    <a:pt x="391033" y="517359"/>
                  </a:lnTo>
                  <a:lnTo>
                    <a:pt x="384327" y="518401"/>
                  </a:lnTo>
                  <a:lnTo>
                    <a:pt x="380466" y="521982"/>
                  </a:lnTo>
                  <a:lnTo>
                    <a:pt x="382828" y="526681"/>
                  </a:lnTo>
                  <a:lnTo>
                    <a:pt x="386816" y="521893"/>
                  </a:lnTo>
                  <a:lnTo>
                    <a:pt x="393217" y="524294"/>
                  </a:lnTo>
                  <a:lnTo>
                    <a:pt x="397205" y="520293"/>
                  </a:lnTo>
                  <a:close/>
                </a:path>
                <a:path w="1079500" h="753109">
                  <a:moveTo>
                    <a:pt x="401434" y="506742"/>
                  </a:moveTo>
                  <a:lnTo>
                    <a:pt x="398208" y="504012"/>
                  </a:lnTo>
                  <a:lnTo>
                    <a:pt x="392887" y="503821"/>
                  </a:lnTo>
                  <a:lnTo>
                    <a:pt x="394017" y="509104"/>
                  </a:lnTo>
                  <a:lnTo>
                    <a:pt x="401434" y="506742"/>
                  </a:lnTo>
                  <a:close/>
                </a:path>
                <a:path w="1079500" h="753109">
                  <a:moveTo>
                    <a:pt x="404799" y="489508"/>
                  </a:moveTo>
                  <a:lnTo>
                    <a:pt x="401205" y="485127"/>
                  </a:lnTo>
                  <a:lnTo>
                    <a:pt x="395808" y="490181"/>
                  </a:lnTo>
                  <a:lnTo>
                    <a:pt x="400011" y="491426"/>
                  </a:lnTo>
                  <a:lnTo>
                    <a:pt x="404799" y="489508"/>
                  </a:lnTo>
                  <a:close/>
                </a:path>
                <a:path w="1079500" h="753109">
                  <a:moveTo>
                    <a:pt x="410794" y="95910"/>
                  </a:moveTo>
                  <a:lnTo>
                    <a:pt x="406006" y="95110"/>
                  </a:lnTo>
                  <a:lnTo>
                    <a:pt x="406006" y="99910"/>
                  </a:lnTo>
                  <a:lnTo>
                    <a:pt x="403606" y="106299"/>
                  </a:lnTo>
                  <a:lnTo>
                    <a:pt x="409194" y="107899"/>
                  </a:lnTo>
                  <a:lnTo>
                    <a:pt x="409194" y="103098"/>
                  </a:lnTo>
                  <a:lnTo>
                    <a:pt x="410794" y="95910"/>
                  </a:lnTo>
                  <a:close/>
                </a:path>
                <a:path w="1079500" h="753109">
                  <a:moveTo>
                    <a:pt x="415594" y="251752"/>
                  </a:moveTo>
                  <a:lnTo>
                    <a:pt x="407606" y="251752"/>
                  </a:lnTo>
                  <a:lnTo>
                    <a:pt x="400405" y="253352"/>
                  </a:lnTo>
                  <a:lnTo>
                    <a:pt x="397205" y="258953"/>
                  </a:lnTo>
                  <a:lnTo>
                    <a:pt x="406806" y="260553"/>
                  </a:lnTo>
                  <a:lnTo>
                    <a:pt x="413994" y="258953"/>
                  </a:lnTo>
                  <a:lnTo>
                    <a:pt x="415594" y="251752"/>
                  </a:lnTo>
                  <a:close/>
                </a:path>
                <a:path w="1079500" h="753109">
                  <a:moveTo>
                    <a:pt x="417195" y="635381"/>
                  </a:moveTo>
                  <a:lnTo>
                    <a:pt x="412394" y="634580"/>
                  </a:lnTo>
                  <a:lnTo>
                    <a:pt x="412394" y="639381"/>
                  </a:lnTo>
                  <a:lnTo>
                    <a:pt x="409994" y="645769"/>
                  </a:lnTo>
                  <a:lnTo>
                    <a:pt x="415594" y="647369"/>
                  </a:lnTo>
                  <a:lnTo>
                    <a:pt x="415594" y="642569"/>
                  </a:lnTo>
                  <a:lnTo>
                    <a:pt x="417195" y="635381"/>
                  </a:lnTo>
                  <a:close/>
                </a:path>
                <a:path w="1079500" h="753109">
                  <a:moveTo>
                    <a:pt x="423583" y="660158"/>
                  </a:moveTo>
                  <a:lnTo>
                    <a:pt x="418795" y="659358"/>
                  </a:lnTo>
                  <a:lnTo>
                    <a:pt x="419582" y="664146"/>
                  </a:lnTo>
                  <a:lnTo>
                    <a:pt x="417195" y="671347"/>
                  </a:lnTo>
                  <a:lnTo>
                    <a:pt x="421982" y="672147"/>
                  </a:lnTo>
                  <a:lnTo>
                    <a:pt x="421982" y="667346"/>
                  </a:lnTo>
                  <a:lnTo>
                    <a:pt x="423583" y="660158"/>
                  </a:lnTo>
                  <a:close/>
                </a:path>
                <a:path w="1079500" h="753109">
                  <a:moveTo>
                    <a:pt x="467537" y="511505"/>
                  </a:moveTo>
                  <a:lnTo>
                    <a:pt x="461949" y="509905"/>
                  </a:lnTo>
                  <a:lnTo>
                    <a:pt x="461949" y="514692"/>
                  </a:lnTo>
                  <a:lnTo>
                    <a:pt x="455549" y="516293"/>
                  </a:lnTo>
                  <a:lnTo>
                    <a:pt x="461149" y="517893"/>
                  </a:lnTo>
                  <a:lnTo>
                    <a:pt x="465937" y="518693"/>
                  </a:lnTo>
                  <a:lnTo>
                    <a:pt x="467537" y="511505"/>
                  </a:lnTo>
                  <a:close/>
                </a:path>
                <a:path w="1079500" h="753109">
                  <a:moveTo>
                    <a:pt x="473036" y="492760"/>
                  </a:moveTo>
                  <a:lnTo>
                    <a:pt x="468337" y="489927"/>
                  </a:lnTo>
                  <a:lnTo>
                    <a:pt x="467982" y="495338"/>
                  </a:lnTo>
                  <a:lnTo>
                    <a:pt x="464248" y="499719"/>
                  </a:lnTo>
                  <a:lnTo>
                    <a:pt x="462153" y="503186"/>
                  </a:lnTo>
                  <a:lnTo>
                    <a:pt x="466737" y="505904"/>
                  </a:lnTo>
                  <a:lnTo>
                    <a:pt x="469239" y="502627"/>
                  </a:lnTo>
                  <a:lnTo>
                    <a:pt x="472338" y="497611"/>
                  </a:lnTo>
                  <a:lnTo>
                    <a:pt x="473036" y="492760"/>
                  </a:lnTo>
                  <a:close/>
                </a:path>
                <a:path w="1079500" h="753109">
                  <a:moveTo>
                    <a:pt x="499135" y="525233"/>
                  </a:moveTo>
                  <a:lnTo>
                    <a:pt x="497116" y="520293"/>
                  </a:lnTo>
                  <a:lnTo>
                    <a:pt x="492391" y="518045"/>
                  </a:lnTo>
                  <a:lnTo>
                    <a:pt x="495312" y="522097"/>
                  </a:lnTo>
                  <a:lnTo>
                    <a:pt x="499135" y="525233"/>
                  </a:lnTo>
                  <a:close/>
                </a:path>
                <a:path w="1079500" h="753109">
                  <a:moveTo>
                    <a:pt x="505701" y="71043"/>
                  </a:moveTo>
                  <a:lnTo>
                    <a:pt x="502704" y="67043"/>
                  </a:lnTo>
                  <a:lnTo>
                    <a:pt x="498513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1079500" h="753109">
                  <a:moveTo>
                    <a:pt x="525081" y="749668"/>
                  </a:moveTo>
                  <a:lnTo>
                    <a:pt x="519493" y="748068"/>
                  </a:lnTo>
                  <a:lnTo>
                    <a:pt x="519493" y="752170"/>
                  </a:lnTo>
                  <a:lnTo>
                    <a:pt x="524522" y="752170"/>
                  </a:lnTo>
                  <a:lnTo>
                    <a:pt x="525081" y="749668"/>
                  </a:lnTo>
                  <a:close/>
                </a:path>
                <a:path w="1079500" h="753109">
                  <a:moveTo>
                    <a:pt x="533869" y="169443"/>
                  </a:moveTo>
                  <a:lnTo>
                    <a:pt x="526122" y="165722"/>
                  </a:lnTo>
                  <a:lnTo>
                    <a:pt x="523392" y="169735"/>
                  </a:lnTo>
                  <a:lnTo>
                    <a:pt x="525894" y="173596"/>
                  </a:lnTo>
                  <a:lnTo>
                    <a:pt x="533869" y="169443"/>
                  </a:lnTo>
                  <a:close/>
                </a:path>
                <a:path w="1079500" h="753109">
                  <a:moveTo>
                    <a:pt x="539292" y="85890"/>
                  </a:moveTo>
                  <a:lnTo>
                    <a:pt x="535470" y="84315"/>
                  </a:lnTo>
                  <a:lnTo>
                    <a:pt x="531647" y="88138"/>
                  </a:lnTo>
                  <a:lnTo>
                    <a:pt x="535470" y="95110"/>
                  </a:lnTo>
                  <a:lnTo>
                    <a:pt x="539292" y="85890"/>
                  </a:lnTo>
                  <a:close/>
                </a:path>
                <a:path w="1079500" h="753109">
                  <a:moveTo>
                    <a:pt x="552259" y="8788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59" y="8788"/>
                  </a:lnTo>
                  <a:close/>
                </a:path>
                <a:path w="1079500" h="753109">
                  <a:moveTo>
                    <a:pt x="555459" y="216585"/>
                  </a:moveTo>
                  <a:lnTo>
                    <a:pt x="551459" y="213398"/>
                  </a:lnTo>
                  <a:lnTo>
                    <a:pt x="549859" y="218186"/>
                  </a:lnTo>
                  <a:lnTo>
                    <a:pt x="545058" y="222986"/>
                  </a:lnTo>
                  <a:lnTo>
                    <a:pt x="549059" y="226187"/>
                  </a:lnTo>
                  <a:lnTo>
                    <a:pt x="550659" y="221386"/>
                  </a:lnTo>
                  <a:lnTo>
                    <a:pt x="555459" y="216585"/>
                  </a:lnTo>
                  <a:close/>
                </a:path>
                <a:path w="1079500" h="753109">
                  <a:moveTo>
                    <a:pt x="568528" y="685673"/>
                  </a:moveTo>
                  <a:lnTo>
                    <a:pt x="565048" y="681736"/>
                  </a:lnTo>
                  <a:lnTo>
                    <a:pt x="559308" y="686346"/>
                  </a:lnTo>
                  <a:lnTo>
                    <a:pt x="563549" y="687425"/>
                  </a:lnTo>
                  <a:lnTo>
                    <a:pt x="568528" y="685673"/>
                  </a:lnTo>
                  <a:close/>
                </a:path>
                <a:path w="1079500" h="753109">
                  <a:moveTo>
                    <a:pt x="571106" y="664400"/>
                  </a:moveTo>
                  <a:lnTo>
                    <a:pt x="566648" y="660958"/>
                  </a:lnTo>
                  <a:lnTo>
                    <a:pt x="565048" y="666546"/>
                  </a:lnTo>
                  <a:lnTo>
                    <a:pt x="558647" y="667346"/>
                  </a:lnTo>
                  <a:lnTo>
                    <a:pt x="557047" y="672947"/>
                  </a:lnTo>
                  <a:lnTo>
                    <a:pt x="563829" y="673100"/>
                  </a:lnTo>
                  <a:lnTo>
                    <a:pt x="569341" y="669353"/>
                  </a:lnTo>
                  <a:lnTo>
                    <a:pt x="571106" y="664400"/>
                  </a:lnTo>
                  <a:close/>
                </a:path>
                <a:path w="1079500" h="753109">
                  <a:moveTo>
                    <a:pt x="574141" y="268439"/>
                  </a:moveTo>
                  <a:lnTo>
                    <a:pt x="571436" y="262140"/>
                  </a:lnTo>
                  <a:lnTo>
                    <a:pt x="563346" y="267538"/>
                  </a:lnTo>
                  <a:lnTo>
                    <a:pt x="567842" y="269938"/>
                  </a:lnTo>
                  <a:lnTo>
                    <a:pt x="574141" y="268439"/>
                  </a:lnTo>
                  <a:close/>
                </a:path>
                <a:path w="1079500" h="753109">
                  <a:moveTo>
                    <a:pt x="599033" y="626402"/>
                  </a:moveTo>
                  <a:lnTo>
                    <a:pt x="597014" y="621792"/>
                  </a:lnTo>
                  <a:lnTo>
                    <a:pt x="592289" y="619429"/>
                  </a:lnTo>
                  <a:lnTo>
                    <a:pt x="595210" y="623290"/>
                  </a:lnTo>
                  <a:lnTo>
                    <a:pt x="599033" y="626402"/>
                  </a:lnTo>
                  <a:close/>
                </a:path>
                <a:path w="1079500" h="753109">
                  <a:moveTo>
                    <a:pt x="620191" y="336473"/>
                  </a:moveTo>
                  <a:lnTo>
                    <a:pt x="614591" y="334873"/>
                  </a:lnTo>
                  <a:lnTo>
                    <a:pt x="615391" y="339674"/>
                  </a:lnTo>
                  <a:lnTo>
                    <a:pt x="608203" y="341274"/>
                  </a:lnTo>
                  <a:lnTo>
                    <a:pt x="613791" y="342861"/>
                  </a:lnTo>
                  <a:lnTo>
                    <a:pt x="618591" y="343662"/>
                  </a:lnTo>
                  <a:lnTo>
                    <a:pt x="620191" y="336473"/>
                  </a:lnTo>
                  <a:close/>
                </a:path>
                <a:path w="1079500" h="753109">
                  <a:moveTo>
                    <a:pt x="626732" y="139661"/>
                  </a:moveTo>
                  <a:lnTo>
                    <a:pt x="621792" y="134277"/>
                  </a:lnTo>
                  <a:lnTo>
                    <a:pt x="617740" y="137871"/>
                  </a:lnTo>
                  <a:lnTo>
                    <a:pt x="622388" y="140271"/>
                  </a:lnTo>
                  <a:lnTo>
                    <a:pt x="626732" y="139661"/>
                  </a:lnTo>
                  <a:close/>
                </a:path>
                <a:path w="1079500" h="753109">
                  <a:moveTo>
                    <a:pt x="628002" y="213283"/>
                  </a:moveTo>
                  <a:lnTo>
                    <a:pt x="623582" y="210693"/>
                  </a:lnTo>
                  <a:lnTo>
                    <a:pt x="619467" y="213055"/>
                  </a:lnTo>
                  <a:lnTo>
                    <a:pt x="624192" y="220586"/>
                  </a:lnTo>
                  <a:lnTo>
                    <a:pt x="628002" y="213283"/>
                  </a:lnTo>
                  <a:close/>
                </a:path>
                <a:path w="1079500" h="753109">
                  <a:moveTo>
                    <a:pt x="637768" y="159842"/>
                  </a:moveTo>
                  <a:lnTo>
                    <a:pt x="630580" y="159042"/>
                  </a:lnTo>
                  <a:lnTo>
                    <a:pt x="625779" y="162242"/>
                  </a:lnTo>
                  <a:lnTo>
                    <a:pt x="623392" y="167043"/>
                  </a:lnTo>
                  <a:lnTo>
                    <a:pt x="631380" y="167843"/>
                  </a:lnTo>
                  <a:lnTo>
                    <a:pt x="635381" y="164642"/>
                  </a:lnTo>
                  <a:lnTo>
                    <a:pt x="637768" y="159842"/>
                  </a:lnTo>
                  <a:close/>
                </a:path>
                <a:path w="1079500" h="753109">
                  <a:moveTo>
                    <a:pt x="661492" y="679945"/>
                  </a:moveTo>
                  <a:lnTo>
                    <a:pt x="659345" y="675347"/>
                  </a:lnTo>
                  <a:lnTo>
                    <a:pt x="654964" y="672985"/>
                  </a:lnTo>
                  <a:lnTo>
                    <a:pt x="657847" y="676846"/>
                  </a:lnTo>
                  <a:lnTo>
                    <a:pt x="661492" y="679945"/>
                  </a:lnTo>
                  <a:close/>
                </a:path>
                <a:path w="1079500" h="753109">
                  <a:moveTo>
                    <a:pt x="697064" y="440169"/>
                  </a:moveTo>
                  <a:lnTo>
                    <a:pt x="692124" y="434771"/>
                  </a:lnTo>
                  <a:lnTo>
                    <a:pt x="688073" y="438378"/>
                  </a:lnTo>
                  <a:lnTo>
                    <a:pt x="692721" y="440766"/>
                  </a:lnTo>
                  <a:lnTo>
                    <a:pt x="697064" y="440169"/>
                  </a:lnTo>
                  <a:close/>
                </a:path>
                <a:path w="1079500" h="753109">
                  <a:moveTo>
                    <a:pt x="830338" y="214845"/>
                  </a:moveTo>
                  <a:lnTo>
                    <a:pt x="826389" y="209397"/>
                  </a:lnTo>
                  <a:lnTo>
                    <a:pt x="825588" y="211797"/>
                  </a:lnTo>
                  <a:lnTo>
                    <a:pt x="825588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600" y="203009"/>
                  </a:lnTo>
                  <a:lnTo>
                    <a:pt x="817600" y="205397"/>
                  </a:lnTo>
                  <a:lnTo>
                    <a:pt x="813600" y="204597"/>
                  </a:lnTo>
                  <a:lnTo>
                    <a:pt x="813600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45" y="215239"/>
                  </a:lnTo>
                  <a:lnTo>
                    <a:pt x="826782" y="216395"/>
                  </a:lnTo>
                  <a:lnTo>
                    <a:pt x="830338" y="214845"/>
                  </a:lnTo>
                  <a:close/>
                </a:path>
                <a:path w="1079500" h="753109">
                  <a:moveTo>
                    <a:pt x="862584" y="497865"/>
                  </a:moveTo>
                  <a:lnTo>
                    <a:pt x="857554" y="495515"/>
                  </a:lnTo>
                  <a:lnTo>
                    <a:pt x="851687" y="494385"/>
                  </a:lnTo>
                  <a:lnTo>
                    <a:pt x="846569" y="492417"/>
                  </a:lnTo>
                  <a:lnTo>
                    <a:pt x="844740" y="491807"/>
                  </a:lnTo>
                  <a:lnTo>
                    <a:pt x="848766" y="494715"/>
                  </a:lnTo>
                  <a:lnTo>
                    <a:pt x="850480" y="499567"/>
                  </a:lnTo>
                  <a:lnTo>
                    <a:pt x="857656" y="499910"/>
                  </a:lnTo>
                  <a:lnTo>
                    <a:pt x="862584" y="497865"/>
                  </a:lnTo>
                  <a:close/>
                </a:path>
                <a:path w="1079500" h="753109">
                  <a:moveTo>
                    <a:pt x="882332" y="286918"/>
                  </a:moveTo>
                  <a:lnTo>
                    <a:pt x="875144" y="278930"/>
                  </a:lnTo>
                  <a:lnTo>
                    <a:pt x="874344" y="278130"/>
                  </a:lnTo>
                  <a:lnTo>
                    <a:pt x="868883" y="274396"/>
                  </a:lnTo>
                  <a:lnTo>
                    <a:pt x="870242" y="280035"/>
                  </a:lnTo>
                  <a:lnTo>
                    <a:pt x="874445" y="287909"/>
                  </a:lnTo>
                  <a:lnTo>
                    <a:pt x="877531" y="290918"/>
                  </a:lnTo>
                  <a:lnTo>
                    <a:pt x="882332" y="286918"/>
                  </a:lnTo>
                  <a:close/>
                </a:path>
                <a:path w="1079500" h="753109">
                  <a:moveTo>
                    <a:pt x="949464" y="349262"/>
                  </a:moveTo>
                  <a:lnTo>
                    <a:pt x="937209" y="357581"/>
                  </a:lnTo>
                  <a:lnTo>
                    <a:pt x="938974" y="360045"/>
                  </a:lnTo>
                  <a:lnTo>
                    <a:pt x="945984" y="357124"/>
                  </a:lnTo>
                  <a:lnTo>
                    <a:pt x="949464" y="349262"/>
                  </a:lnTo>
                  <a:close/>
                </a:path>
                <a:path w="1079500" h="753109">
                  <a:moveTo>
                    <a:pt x="989711" y="736968"/>
                  </a:moveTo>
                  <a:lnTo>
                    <a:pt x="986231" y="738479"/>
                  </a:lnTo>
                  <a:lnTo>
                    <a:pt x="980490" y="740448"/>
                  </a:lnTo>
                  <a:lnTo>
                    <a:pt x="972146" y="742276"/>
                  </a:lnTo>
                  <a:lnTo>
                    <a:pt x="967232" y="744994"/>
                  </a:lnTo>
                  <a:lnTo>
                    <a:pt x="971842" y="749668"/>
                  </a:lnTo>
                  <a:lnTo>
                    <a:pt x="977798" y="746239"/>
                  </a:lnTo>
                  <a:lnTo>
                    <a:pt x="985329" y="740778"/>
                  </a:lnTo>
                  <a:lnTo>
                    <a:pt x="989711" y="736968"/>
                  </a:lnTo>
                  <a:close/>
                </a:path>
                <a:path w="1079500" h="753109">
                  <a:moveTo>
                    <a:pt x="1022997" y="551459"/>
                  </a:moveTo>
                  <a:lnTo>
                    <a:pt x="1016812" y="548995"/>
                  </a:lnTo>
                  <a:lnTo>
                    <a:pt x="1010704" y="546074"/>
                  </a:lnTo>
                  <a:lnTo>
                    <a:pt x="1005344" y="542251"/>
                  </a:lnTo>
                  <a:lnTo>
                    <a:pt x="1001407" y="537083"/>
                  </a:lnTo>
                  <a:lnTo>
                    <a:pt x="999820" y="543471"/>
                  </a:lnTo>
                  <a:lnTo>
                    <a:pt x="993419" y="543471"/>
                  </a:lnTo>
                  <a:lnTo>
                    <a:pt x="991819" y="549071"/>
                  </a:lnTo>
                  <a:lnTo>
                    <a:pt x="1000963" y="546747"/>
                  </a:lnTo>
                  <a:lnTo>
                    <a:pt x="1008608" y="550265"/>
                  </a:lnTo>
                  <a:lnTo>
                    <a:pt x="1015644" y="553783"/>
                  </a:lnTo>
                  <a:lnTo>
                    <a:pt x="1022997" y="551459"/>
                  </a:lnTo>
                  <a:close/>
                </a:path>
                <a:path w="1079500" h="753109">
                  <a:moveTo>
                    <a:pt x="1079233" y="743204"/>
                  </a:moveTo>
                  <a:lnTo>
                    <a:pt x="1074940" y="740879"/>
                  </a:lnTo>
                  <a:lnTo>
                    <a:pt x="1072489" y="743648"/>
                  </a:lnTo>
                  <a:lnTo>
                    <a:pt x="1067346" y="746277"/>
                  </a:lnTo>
                  <a:lnTo>
                    <a:pt x="1064602" y="749198"/>
                  </a:lnTo>
                  <a:lnTo>
                    <a:pt x="1069340" y="752868"/>
                  </a:lnTo>
                  <a:lnTo>
                    <a:pt x="1071346" y="748741"/>
                  </a:lnTo>
                  <a:lnTo>
                    <a:pt x="1076337" y="745667"/>
                  </a:lnTo>
                  <a:lnTo>
                    <a:pt x="1079233" y="74320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091433" y="9428962"/>
              <a:ext cx="943610" cy="858519"/>
            </a:xfrm>
            <a:custGeom>
              <a:avLst/>
              <a:gdLst/>
              <a:ahLst/>
              <a:cxnLst/>
              <a:rect l="l" t="t" r="r" b="b"/>
              <a:pathLst>
                <a:path w="943609" h="858520">
                  <a:moveTo>
                    <a:pt x="8788" y="256120"/>
                  </a:moveTo>
                  <a:lnTo>
                    <a:pt x="7188" y="251333"/>
                  </a:lnTo>
                  <a:lnTo>
                    <a:pt x="800" y="255320"/>
                  </a:lnTo>
                  <a:lnTo>
                    <a:pt x="0" y="260121"/>
                  </a:lnTo>
                  <a:lnTo>
                    <a:pt x="1600" y="264909"/>
                  </a:lnTo>
                  <a:lnTo>
                    <a:pt x="7188" y="260921"/>
                  </a:lnTo>
                  <a:lnTo>
                    <a:pt x="8788" y="256120"/>
                  </a:lnTo>
                  <a:close/>
                </a:path>
                <a:path w="943609" h="858520">
                  <a:moveTo>
                    <a:pt x="72377" y="0"/>
                  </a:moveTo>
                  <a:lnTo>
                    <a:pt x="67132" y="977"/>
                  </a:lnTo>
                  <a:lnTo>
                    <a:pt x="64287" y="4051"/>
                  </a:lnTo>
                  <a:lnTo>
                    <a:pt x="71932" y="5168"/>
                  </a:lnTo>
                  <a:lnTo>
                    <a:pt x="72377" y="0"/>
                  </a:lnTo>
                  <a:close/>
                </a:path>
                <a:path w="943609" h="858520">
                  <a:moveTo>
                    <a:pt x="85750" y="355625"/>
                  </a:moveTo>
                  <a:lnTo>
                    <a:pt x="82321" y="350431"/>
                  </a:lnTo>
                  <a:lnTo>
                    <a:pt x="78892" y="353377"/>
                  </a:lnTo>
                  <a:lnTo>
                    <a:pt x="72923" y="354228"/>
                  </a:lnTo>
                  <a:lnTo>
                    <a:pt x="69062" y="355371"/>
                  </a:lnTo>
                  <a:lnTo>
                    <a:pt x="71932" y="359219"/>
                  </a:lnTo>
                  <a:lnTo>
                    <a:pt x="76136" y="357619"/>
                  </a:lnTo>
                  <a:lnTo>
                    <a:pt x="82219" y="357225"/>
                  </a:lnTo>
                  <a:lnTo>
                    <a:pt x="85750" y="355625"/>
                  </a:lnTo>
                  <a:close/>
                </a:path>
                <a:path w="943609" h="858520">
                  <a:moveTo>
                    <a:pt x="94310" y="97078"/>
                  </a:moveTo>
                  <a:lnTo>
                    <a:pt x="91109" y="93078"/>
                  </a:lnTo>
                  <a:lnTo>
                    <a:pt x="87909" y="86690"/>
                  </a:lnTo>
                  <a:lnTo>
                    <a:pt x="83121" y="89890"/>
                  </a:lnTo>
                  <a:lnTo>
                    <a:pt x="86321" y="93078"/>
                  </a:lnTo>
                  <a:lnTo>
                    <a:pt x="89509" y="99479"/>
                  </a:lnTo>
                  <a:lnTo>
                    <a:pt x="94310" y="97078"/>
                  </a:lnTo>
                  <a:close/>
                </a:path>
                <a:path w="943609" h="858520">
                  <a:moveTo>
                    <a:pt x="112344" y="64617"/>
                  </a:moveTo>
                  <a:lnTo>
                    <a:pt x="107099" y="65405"/>
                  </a:lnTo>
                  <a:lnTo>
                    <a:pt x="104241" y="68440"/>
                  </a:lnTo>
                  <a:lnTo>
                    <a:pt x="111887" y="69900"/>
                  </a:lnTo>
                  <a:lnTo>
                    <a:pt x="112344" y="64617"/>
                  </a:lnTo>
                  <a:close/>
                </a:path>
                <a:path w="943609" h="858520">
                  <a:moveTo>
                    <a:pt x="129476" y="97878"/>
                  </a:moveTo>
                  <a:lnTo>
                    <a:pt x="127876" y="89890"/>
                  </a:lnTo>
                  <a:lnTo>
                    <a:pt x="123075" y="92278"/>
                  </a:lnTo>
                  <a:lnTo>
                    <a:pt x="114287" y="89090"/>
                  </a:lnTo>
                  <a:lnTo>
                    <a:pt x="116687" y="97078"/>
                  </a:lnTo>
                  <a:lnTo>
                    <a:pt x="121475" y="94678"/>
                  </a:lnTo>
                  <a:lnTo>
                    <a:pt x="129476" y="97878"/>
                  </a:lnTo>
                  <a:close/>
                </a:path>
                <a:path w="943609" h="858520">
                  <a:moveTo>
                    <a:pt x="163918" y="675119"/>
                  </a:moveTo>
                  <a:lnTo>
                    <a:pt x="162242" y="670915"/>
                  </a:lnTo>
                  <a:lnTo>
                    <a:pt x="162788" y="666026"/>
                  </a:lnTo>
                  <a:lnTo>
                    <a:pt x="156451" y="662927"/>
                  </a:lnTo>
                  <a:lnTo>
                    <a:pt x="151003" y="662825"/>
                  </a:lnTo>
                  <a:lnTo>
                    <a:pt x="154254" y="666915"/>
                  </a:lnTo>
                  <a:lnTo>
                    <a:pt x="158864" y="670356"/>
                  </a:lnTo>
                  <a:lnTo>
                    <a:pt x="162445" y="674014"/>
                  </a:lnTo>
                  <a:lnTo>
                    <a:pt x="163918" y="675119"/>
                  </a:lnTo>
                  <a:close/>
                </a:path>
                <a:path w="943609" h="858520">
                  <a:moveTo>
                    <a:pt x="172085" y="397903"/>
                  </a:moveTo>
                  <a:lnTo>
                    <a:pt x="170230" y="391985"/>
                  </a:lnTo>
                  <a:lnTo>
                    <a:pt x="162979" y="393077"/>
                  </a:lnTo>
                  <a:lnTo>
                    <a:pt x="153543" y="395287"/>
                  </a:lnTo>
                  <a:lnTo>
                    <a:pt x="147866" y="397052"/>
                  </a:lnTo>
                  <a:lnTo>
                    <a:pt x="151853" y="396786"/>
                  </a:lnTo>
                  <a:lnTo>
                    <a:pt x="158089" y="397154"/>
                  </a:lnTo>
                  <a:lnTo>
                    <a:pt x="166433" y="398589"/>
                  </a:lnTo>
                  <a:lnTo>
                    <a:pt x="172085" y="397903"/>
                  </a:lnTo>
                  <a:close/>
                </a:path>
                <a:path w="943609" h="858520">
                  <a:moveTo>
                    <a:pt x="192608" y="742848"/>
                  </a:moveTo>
                  <a:lnTo>
                    <a:pt x="186220" y="745248"/>
                  </a:lnTo>
                  <a:lnTo>
                    <a:pt x="183019" y="747636"/>
                  </a:lnTo>
                  <a:lnTo>
                    <a:pt x="187020" y="754037"/>
                  </a:lnTo>
                  <a:lnTo>
                    <a:pt x="191808" y="751636"/>
                  </a:lnTo>
                  <a:lnTo>
                    <a:pt x="187820" y="748436"/>
                  </a:lnTo>
                  <a:lnTo>
                    <a:pt x="192608" y="742848"/>
                  </a:lnTo>
                  <a:close/>
                </a:path>
                <a:path w="943609" h="858520">
                  <a:moveTo>
                    <a:pt x="245808" y="640054"/>
                  </a:moveTo>
                  <a:lnTo>
                    <a:pt x="240563" y="640842"/>
                  </a:lnTo>
                  <a:lnTo>
                    <a:pt x="237718" y="643877"/>
                  </a:lnTo>
                  <a:lnTo>
                    <a:pt x="245364" y="645337"/>
                  </a:lnTo>
                  <a:lnTo>
                    <a:pt x="245808" y="640054"/>
                  </a:lnTo>
                  <a:close/>
                </a:path>
                <a:path w="943609" h="858520">
                  <a:moveTo>
                    <a:pt x="247891" y="403186"/>
                  </a:moveTo>
                  <a:lnTo>
                    <a:pt x="243065" y="401878"/>
                  </a:lnTo>
                  <a:lnTo>
                    <a:pt x="237782" y="401612"/>
                  </a:lnTo>
                  <a:lnTo>
                    <a:pt x="242163" y="403974"/>
                  </a:lnTo>
                  <a:lnTo>
                    <a:pt x="247891" y="403186"/>
                  </a:lnTo>
                  <a:close/>
                </a:path>
                <a:path w="943609" h="858520">
                  <a:moveTo>
                    <a:pt x="271424" y="614984"/>
                  </a:moveTo>
                  <a:lnTo>
                    <a:pt x="266433" y="613676"/>
                  </a:lnTo>
                  <a:lnTo>
                    <a:pt x="261302" y="613410"/>
                  </a:lnTo>
                  <a:lnTo>
                    <a:pt x="266141" y="615772"/>
                  </a:lnTo>
                  <a:lnTo>
                    <a:pt x="271424" y="614984"/>
                  </a:lnTo>
                  <a:close/>
                </a:path>
                <a:path w="943609" h="858520">
                  <a:moveTo>
                    <a:pt x="293306" y="845947"/>
                  </a:moveTo>
                  <a:lnTo>
                    <a:pt x="290918" y="844346"/>
                  </a:lnTo>
                  <a:lnTo>
                    <a:pt x="287718" y="839546"/>
                  </a:lnTo>
                  <a:lnTo>
                    <a:pt x="280517" y="844346"/>
                  </a:lnTo>
                  <a:lnTo>
                    <a:pt x="282917" y="845947"/>
                  </a:lnTo>
                  <a:lnTo>
                    <a:pt x="286118" y="850734"/>
                  </a:lnTo>
                  <a:lnTo>
                    <a:pt x="293306" y="845947"/>
                  </a:lnTo>
                  <a:close/>
                </a:path>
                <a:path w="943609" h="858520">
                  <a:moveTo>
                    <a:pt x="311683" y="336270"/>
                  </a:moveTo>
                  <a:lnTo>
                    <a:pt x="307594" y="337845"/>
                  </a:lnTo>
                  <a:lnTo>
                    <a:pt x="305155" y="342112"/>
                  </a:lnTo>
                  <a:lnTo>
                    <a:pt x="310896" y="343242"/>
                  </a:lnTo>
                  <a:lnTo>
                    <a:pt x="311683" y="336270"/>
                  </a:lnTo>
                  <a:close/>
                </a:path>
                <a:path w="943609" h="858520">
                  <a:moveTo>
                    <a:pt x="325285" y="350431"/>
                  </a:moveTo>
                  <a:lnTo>
                    <a:pt x="322884" y="344830"/>
                  </a:lnTo>
                  <a:lnTo>
                    <a:pt x="317500" y="348894"/>
                  </a:lnTo>
                  <a:lnTo>
                    <a:pt x="315785" y="355130"/>
                  </a:lnTo>
                  <a:lnTo>
                    <a:pt x="317830" y="360006"/>
                  </a:lnTo>
                  <a:lnTo>
                    <a:pt x="323684" y="360019"/>
                  </a:lnTo>
                  <a:lnTo>
                    <a:pt x="320484" y="354431"/>
                  </a:lnTo>
                  <a:lnTo>
                    <a:pt x="325285" y="350431"/>
                  </a:lnTo>
                  <a:close/>
                </a:path>
                <a:path w="943609" h="858520">
                  <a:moveTo>
                    <a:pt x="333756" y="406501"/>
                  </a:moveTo>
                  <a:lnTo>
                    <a:pt x="328777" y="405371"/>
                  </a:lnTo>
                  <a:lnTo>
                    <a:pt x="323646" y="405155"/>
                  </a:lnTo>
                  <a:lnTo>
                    <a:pt x="328472" y="407174"/>
                  </a:lnTo>
                  <a:lnTo>
                    <a:pt x="333756" y="406501"/>
                  </a:lnTo>
                  <a:close/>
                </a:path>
                <a:path w="943609" h="858520">
                  <a:moveTo>
                    <a:pt x="355638" y="854163"/>
                  </a:moveTo>
                  <a:lnTo>
                    <a:pt x="351548" y="855738"/>
                  </a:lnTo>
                  <a:lnTo>
                    <a:pt x="350240" y="858037"/>
                  </a:lnTo>
                  <a:lnTo>
                    <a:pt x="355193" y="858037"/>
                  </a:lnTo>
                  <a:lnTo>
                    <a:pt x="355638" y="854163"/>
                  </a:lnTo>
                  <a:close/>
                </a:path>
                <a:path w="943609" h="858520">
                  <a:moveTo>
                    <a:pt x="356450" y="300075"/>
                  </a:moveTo>
                  <a:lnTo>
                    <a:pt x="353288" y="294411"/>
                  </a:lnTo>
                  <a:lnTo>
                    <a:pt x="352158" y="286499"/>
                  </a:lnTo>
                  <a:lnTo>
                    <a:pt x="349364" y="280974"/>
                  </a:lnTo>
                  <a:lnTo>
                    <a:pt x="341261" y="282498"/>
                  </a:lnTo>
                  <a:lnTo>
                    <a:pt x="346329" y="287604"/>
                  </a:lnTo>
                  <a:lnTo>
                    <a:pt x="348259" y="295186"/>
                  </a:lnTo>
                  <a:lnTo>
                    <a:pt x="350481" y="300812"/>
                  </a:lnTo>
                  <a:lnTo>
                    <a:pt x="356450" y="300075"/>
                  </a:lnTo>
                  <a:close/>
                </a:path>
                <a:path w="943609" h="858520">
                  <a:moveTo>
                    <a:pt x="386473" y="601700"/>
                  </a:moveTo>
                  <a:lnTo>
                    <a:pt x="381228" y="602488"/>
                  </a:lnTo>
                  <a:lnTo>
                    <a:pt x="378371" y="605523"/>
                  </a:lnTo>
                  <a:lnTo>
                    <a:pt x="386016" y="606983"/>
                  </a:lnTo>
                  <a:lnTo>
                    <a:pt x="386473" y="601700"/>
                  </a:lnTo>
                  <a:close/>
                </a:path>
                <a:path w="943609" h="858520">
                  <a:moveTo>
                    <a:pt x="473138" y="851535"/>
                  </a:moveTo>
                  <a:lnTo>
                    <a:pt x="464337" y="853935"/>
                  </a:lnTo>
                  <a:lnTo>
                    <a:pt x="466737" y="858037"/>
                  </a:lnTo>
                  <a:lnTo>
                    <a:pt x="470535" y="858037"/>
                  </a:lnTo>
                  <a:lnTo>
                    <a:pt x="473138" y="851535"/>
                  </a:lnTo>
                  <a:close/>
                </a:path>
                <a:path w="943609" h="858520">
                  <a:moveTo>
                    <a:pt x="477926" y="832358"/>
                  </a:moveTo>
                  <a:lnTo>
                    <a:pt x="470738" y="833958"/>
                  </a:lnTo>
                  <a:lnTo>
                    <a:pt x="467537" y="836358"/>
                  </a:lnTo>
                  <a:lnTo>
                    <a:pt x="470738" y="842746"/>
                  </a:lnTo>
                  <a:lnTo>
                    <a:pt x="476326" y="840346"/>
                  </a:lnTo>
                  <a:lnTo>
                    <a:pt x="473138" y="837158"/>
                  </a:lnTo>
                  <a:lnTo>
                    <a:pt x="477926" y="832358"/>
                  </a:lnTo>
                  <a:close/>
                </a:path>
                <a:path w="943609" h="858520">
                  <a:moveTo>
                    <a:pt x="493864" y="790854"/>
                  </a:moveTo>
                  <a:lnTo>
                    <a:pt x="493115" y="786206"/>
                  </a:lnTo>
                  <a:lnTo>
                    <a:pt x="491159" y="781862"/>
                  </a:lnTo>
                  <a:lnTo>
                    <a:pt x="490715" y="786803"/>
                  </a:lnTo>
                  <a:lnTo>
                    <a:pt x="493864" y="790854"/>
                  </a:lnTo>
                  <a:close/>
                </a:path>
                <a:path w="943609" h="858520">
                  <a:moveTo>
                    <a:pt x="512521" y="612609"/>
                  </a:moveTo>
                  <a:lnTo>
                    <a:pt x="509295" y="609879"/>
                  </a:lnTo>
                  <a:lnTo>
                    <a:pt x="503974" y="609688"/>
                  </a:lnTo>
                  <a:lnTo>
                    <a:pt x="505104" y="614972"/>
                  </a:lnTo>
                  <a:lnTo>
                    <a:pt x="512521" y="612609"/>
                  </a:lnTo>
                  <a:close/>
                </a:path>
                <a:path w="943609" h="858520">
                  <a:moveTo>
                    <a:pt x="514172" y="816305"/>
                  </a:moveTo>
                  <a:lnTo>
                    <a:pt x="511492" y="811580"/>
                  </a:lnTo>
                  <a:lnTo>
                    <a:pt x="507758" y="813714"/>
                  </a:lnTo>
                  <a:lnTo>
                    <a:pt x="502602" y="817270"/>
                  </a:lnTo>
                  <a:lnTo>
                    <a:pt x="499694" y="821575"/>
                  </a:lnTo>
                  <a:lnTo>
                    <a:pt x="502704" y="825969"/>
                  </a:lnTo>
                  <a:lnTo>
                    <a:pt x="505421" y="821245"/>
                  </a:lnTo>
                  <a:lnTo>
                    <a:pt x="510692" y="818769"/>
                  </a:lnTo>
                  <a:lnTo>
                    <a:pt x="514172" y="816305"/>
                  </a:lnTo>
                  <a:close/>
                </a:path>
                <a:path w="943609" h="858520">
                  <a:moveTo>
                    <a:pt x="516293" y="629361"/>
                  </a:moveTo>
                  <a:lnTo>
                    <a:pt x="509892" y="630961"/>
                  </a:lnTo>
                  <a:lnTo>
                    <a:pt x="506704" y="633349"/>
                  </a:lnTo>
                  <a:lnTo>
                    <a:pt x="509892" y="639749"/>
                  </a:lnTo>
                  <a:lnTo>
                    <a:pt x="515493" y="637349"/>
                  </a:lnTo>
                  <a:lnTo>
                    <a:pt x="511492" y="634149"/>
                  </a:lnTo>
                  <a:lnTo>
                    <a:pt x="516293" y="629361"/>
                  </a:lnTo>
                  <a:close/>
                </a:path>
                <a:path w="943609" h="858520">
                  <a:moveTo>
                    <a:pt x="526681" y="807580"/>
                  </a:moveTo>
                  <a:lnTo>
                    <a:pt x="521881" y="802792"/>
                  </a:lnTo>
                  <a:lnTo>
                    <a:pt x="517893" y="801192"/>
                  </a:lnTo>
                  <a:lnTo>
                    <a:pt x="513092" y="806780"/>
                  </a:lnTo>
                  <a:lnTo>
                    <a:pt x="517093" y="809980"/>
                  </a:lnTo>
                  <a:lnTo>
                    <a:pt x="519480" y="805980"/>
                  </a:lnTo>
                  <a:lnTo>
                    <a:pt x="526681" y="807580"/>
                  </a:lnTo>
                  <a:close/>
                </a:path>
                <a:path w="943609" h="858520">
                  <a:moveTo>
                    <a:pt x="567664" y="854316"/>
                  </a:moveTo>
                  <a:lnTo>
                    <a:pt x="564438" y="851535"/>
                  </a:lnTo>
                  <a:lnTo>
                    <a:pt x="559117" y="851166"/>
                  </a:lnTo>
                  <a:lnTo>
                    <a:pt x="560247" y="856335"/>
                  </a:lnTo>
                  <a:lnTo>
                    <a:pt x="567664" y="854316"/>
                  </a:lnTo>
                  <a:close/>
                </a:path>
                <a:path w="943609" h="858520">
                  <a:moveTo>
                    <a:pt x="586625" y="569417"/>
                  </a:moveTo>
                  <a:lnTo>
                    <a:pt x="582625" y="565416"/>
                  </a:lnTo>
                  <a:lnTo>
                    <a:pt x="578624" y="563816"/>
                  </a:lnTo>
                  <a:lnTo>
                    <a:pt x="573836" y="569417"/>
                  </a:lnTo>
                  <a:lnTo>
                    <a:pt x="577824" y="572617"/>
                  </a:lnTo>
                  <a:lnTo>
                    <a:pt x="579424" y="567817"/>
                  </a:lnTo>
                  <a:lnTo>
                    <a:pt x="586625" y="569417"/>
                  </a:lnTo>
                  <a:close/>
                </a:path>
                <a:path w="943609" h="858520">
                  <a:moveTo>
                    <a:pt x="591413" y="409575"/>
                  </a:moveTo>
                  <a:lnTo>
                    <a:pt x="588124" y="406501"/>
                  </a:lnTo>
                  <a:lnTo>
                    <a:pt x="587222" y="401180"/>
                  </a:lnTo>
                  <a:lnTo>
                    <a:pt x="586016" y="397662"/>
                  </a:lnTo>
                  <a:lnTo>
                    <a:pt x="581825" y="399986"/>
                  </a:lnTo>
                  <a:lnTo>
                    <a:pt x="583438" y="403504"/>
                  </a:lnTo>
                  <a:lnTo>
                    <a:pt x="583920" y="408978"/>
                  </a:lnTo>
                  <a:lnTo>
                    <a:pt x="585762" y="412343"/>
                  </a:lnTo>
                  <a:lnTo>
                    <a:pt x="591413" y="409575"/>
                  </a:lnTo>
                  <a:close/>
                </a:path>
                <a:path w="943609" h="858520">
                  <a:moveTo>
                    <a:pt x="597103" y="733780"/>
                  </a:moveTo>
                  <a:lnTo>
                    <a:pt x="588213" y="730859"/>
                  </a:lnTo>
                  <a:lnTo>
                    <a:pt x="590575" y="738720"/>
                  </a:lnTo>
                  <a:lnTo>
                    <a:pt x="595706" y="738047"/>
                  </a:lnTo>
                  <a:lnTo>
                    <a:pt x="597103" y="733780"/>
                  </a:lnTo>
                  <a:close/>
                </a:path>
                <a:path w="943609" h="858520">
                  <a:moveTo>
                    <a:pt x="627380" y="776414"/>
                  </a:moveTo>
                  <a:lnTo>
                    <a:pt x="625779" y="771613"/>
                  </a:lnTo>
                  <a:lnTo>
                    <a:pt x="619391" y="775614"/>
                  </a:lnTo>
                  <a:lnTo>
                    <a:pt x="618591" y="780415"/>
                  </a:lnTo>
                  <a:lnTo>
                    <a:pt x="620191" y="785202"/>
                  </a:lnTo>
                  <a:lnTo>
                    <a:pt x="626579" y="781215"/>
                  </a:lnTo>
                  <a:lnTo>
                    <a:pt x="627380" y="776414"/>
                  </a:lnTo>
                  <a:close/>
                </a:path>
                <a:path w="943609" h="858520">
                  <a:moveTo>
                    <a:pt x="628180" y="708482"/>
                  </a:moveTo>
                  <a:lnTo>
                    <a:pt x="623379" y="705281"/>
                  </a:lnTo>
                  <a:lnTo>
                    <a:pt x="621792" y="710082"/>
                  </a:lnTo>
                  <a:lnTo>
                    <a:pt x="616991" y="714870"/>
                  </a:lnTo>
                  <a:lnTo>
                    <a:pt x="620991" y="718070"/>
                  </a:lnTo>
                  <a:lnTo>
                    <a:pt x="622579" y="713270"/>
                  </a:lnTo>
                  <a:lnTo>
                    <a:pt x="628180" y="708482"/>
                  </a:lnTo>
                  <a:close/>
                </a:path>
                <a:path w="943609" h="858520">
                  <a:moveTo>
                    <a:pt x="632980" y="847547"/>
                  </a:moveTo>
                  <a:lnTo>
                    <a:pt x="626579" y="843546"/>
                  </a:lnTo>
                  <a:lnTo>
                    <a:pt x="621792" y="845947"/>
                  </a:lnTo>
                  <a:lnTo>
                    <a:pt x="618591" y="853935"/>
                  </a:lnTo>
                  <a:lnTo>
                    <a:pt x="620991" y="855535"/>
                  </a:lnTo>
                  <a:lnTo>
                    <a:pt x="624179" y="856335"/>
                  </a:lnTo>
                  <a:lnTo>
                    <a:pt x="626579" y="857935"/>
                  </a:lnTo>
                  <a:lnTo>
                    <a:pt x="628180" y="854735"/>
                  </a:lnTo>
                  <a:lnTo>
                    <a:pt x="630580" y="850734"/>
                  </a:lnTo>
                  <a:lnTo>
                    <a:pt x="632980" y="847547"/>
                  </a:lnTo>
                  <a:close/>
                </a:path>
                <a:path w="943609" h="858520">
                  <a:moveTo>
                    <a:pt x="632980" y="682904"/>
                  </a:moveTo>
                  <a:lnTo>
                    <a:pt x="628980" y="679704"/>
                  </a:lnTo>
                  <a:lnTo>
                    <a:pt x="627380" y="684504"/>
                  </a:lnTo>
                  <a:lnTo>
                    <a:pt x="622579" y="689305"/>
                  </a:lnTo>
                  <a:lnTo>
                    <a:pt x="626579" y="692492"/>
                  </a:lnTo>
                  <a:lnTo>
                    <a:pt x="628180" y="687705"/>
                  </a:lnTo>
                  <a:lnTo>
                    <a:pt x="632980" y="682904"/>
                  </a:lnTo>
                  <a:close/>
                </a:path>
                <a:path w="943609" h="858520">
                  <a:moveTo>
                    <a:pt x="644956" y="247332"/>
                  </a:moveTo>
                  <a:lnTo>
                    <a:pt x="639368" y="240944"/>
                  </a:lnTo>
                  <a:lnTo>
                    <a:pt x="633145" y="237553"/>
                  </a:lnTo>
                  <a:lnTo>
                    <a:pt x="627380" y="239636"/>
                  </a:lnTo>
                  <a:lnTo>
                    <a:pt x="625208" y="242176"/>
                  </a:lnTo>
                  <a:lnTo>
                    <a:pt x="629780" y="240144"/>
                  </a:lnTo>
                  <a:lnTo>
                    <a:pt x="634568" y="243332"/>
                  </a:lnTo>
                  <a:lnTo>
                    <a:pt x="644956" y="247332"/>
                  </a:lnTo>
                  <a:close/>
                </a:path>
                <a:path w="943609" h="858520">
                  <a:moveTo>
                    <a:pt x="645756" y="834758"/>
                  </a:moveTo>
                  <a:lnTo>
                    <a:pt x="637768" y="829157"/>
                  </a:lnTo>
                  <a:lnTo>
                    <a:pt x="630580" y="828357"/>
                  </a:lnTo>
                  <a:lnTo>
                    <a:pt x="625779" y="833958"/>
                  </a:lnTo>
                  <a:lnTo>
                    <a:pt x="633768" y="837158"/>
                  </a:lnTo>
                  <a:lnTo>
                    <a:pt x="640168" y="838758"/>
                  </a:lnTo>
                  <a:lnTo>
                    <a:pt x="645756" y="834758"/>
                  </a:lnTo>
                  <a:close/>
                </a:path>
                <a:path w="943609" h="858520">
                  <a:moveTo>
                    <a:pt x="651002" y="790422"/>
                  </a:moveTo>
                  <a:lnTo>
                    <a:pt x="645756" y="791400"/>
                  </a:lnTo>
                  <a:lnTo>
                    <a:pt x="642912" y="794473"/>
                  </a:lnTo>
                  <a:lnTo>
                    <a:pt x="650557" y="795591"/>
                  </a:lnTo>
                  <a:lnTo>
                    <a:pt x="651002" y="790422"/>
                  </a:lnTo>
                  <a:close/>
                </a:path>
                <a:path w="943609" h="858520">
                  <a:moveTo>
                    <a:pt x="665746" y="759625"/>
                  </a:moveTo>
                  <a:lnTo>
                    <a:pt x="660146" y="753237"/>
                  </a:lnTo>
                  <a:lnTo>
                    <a:pt x="656945" y="757237"/>
                  </a:lnTo>
                  <a:lnTo>
                    <a:pt x="648157" y="757237"/>
                  </a:lnTo>
                  <a:lnTo>
                    <a:pt x="653757" y="763625"/>
                  </a:lnTo>
                  <a:lnTo>
                    <a:pt x="656945" y="759625"/>
                  </a:lnTo>
                  <a:lnTo>
                    <a:pt x="665746" y="759625"/>
                  </a:lnTo>
                  <a:close/>
                </a:path>
                <a:path w="943609" h="858520">
                  <a:moveTo>
                    <a:pt x="680923" y="357619"/>
                  </a:moveTo>
                  <a:lnTo>
                    <a:pt x="676135" y="354431"/>
                  </a:lnTo>
                  <a:lnTo>
                    <a:pt x="675335" y="346430"/>
                  </a:lnTo>
                  <a:lnTo>
                    <a:pt x="668934" y="351231"/>
                  </a:lnTo>
                  <a:lnTo>
                    <a:pt x="672934" y="353631"/>
                  </a:lnTo>
                  <a:lnTo>
                    <a:pt x="673735" y="361619"/>
                  </a:lnTo>
                  <a:lnTo>
                    <a:pt x="680923" y="357619"/>
                  </a:lnTo>
                  <a:close/>
                </a:path>
                <a:path w="943609" h="858520">
                  <a:moveTo>
                    <a:pt x="692912" y="817168"/>
                  </a:moveTo>
                  <a:lnTo>
                    <a:pt x="687095" y="818515"/>
                  </a:lnTo>
                  <a:lnTo>
                    <a:pt x="682929" y="814679"/>
                  </a:lnTo>
                  <a:lnTo>
                    <a:pt x="678751" y="811885"/>
                  </a:lnTo>
                  <a:lnTo>
                    <a:pt x="672934" y="816368"/>
                  </a:lnTo>
                  <a:lnTo>
                    <a:pt x="674039" y="823696"/>
                  </a:lnTo>
                  <a:lnTo>
                    <a:pt x="682320" y="824560"/>
                  </a:lnTo>
                  <a:lnTo>
                    <a:pt x="690918" y="821550"/>
                  </a:lnTo>
                  <a:lnTo>
                    <a:pt x="692912" y="817168"/>
                  </a:lnTo>
                  <a:close/>
                </a:path>
                <a:path w="943609" h="858520">
                  <a:moveTo>
                    <a:pt x="693140" y="437921"/>
                  </a:moveTo>
                  <a:lnTo>
                    <a:pt x="689914" y="435152"/>
                  </a:lnTo>
                  <a:lnTo>
                    <a:pt x="684593" y="434771"/>
                  </a:lnTo>
                  <a:lnTo>
                    <a:pt x="685723" y="439940"/>
                  </a:lnTo>
                  <a:lnTo>
                    <a:pt x="693140" y="437921"/>
                  </a:lnTo>
                  <a:close/>
                </a:path>
                <a:path w="943609" h="858520">
                  <a:moveTo>
                    <a:pt x="699109" y="333565"/>
                  </a:moveTo>
                  <a:lnTo>
                    <a:pt x="696112" y="329552"/>
                  </a:lnTo>
                  <a:lnTo>
                    <a:pt x="691921" y="328383"/>
                  </a:lnTo>
                  <a:lnTo>
                    <a:pt x="693712" y="335241"/>
                  </a:lnTo>
                  <a:lnTo>
                    <a:pt x="699109" y="333565"/>
                  </a:lnTo>
                  <a:close/>
                </a:path>
                <a:path w="943609" h="858520">
                  <a:moveTo>
                    <a:pt x="699604" y="525513"/>
                  </a:moveTo>
                  <a:lnTo>
                    <a:pt x="698703" y="520865"/>
                  </a:lnTo>
                  <a:lnTo>
                    <a:pt x="696912" y="516521"/>
                  </a:lnTo>
                  <a:lnTo>
                    <a:pt x="696912" y="521462"/>
                  </a:lnTo>
                  <a:lnTo>
                    <a:pt x="699604" y="525513"/>
                  </a:lnTo>
                  <a:close/>
                </a:path>
                <a:path w="943609" h="858520">
                  <a:moveTo>
                    <a:pt x="703529" y="594563"/>
                  </a:moveTo>
                  <a:lnTo>
                    <a:pt x="700303" y="591794"/>
                  </a:lnTo>
                  <a:lnTo>
                    <a:pt x="694982" y="591413"/>
                  </a:lnTo>
                  <a:lnTo>
                    <a:pt x="696112" y="596595"/>
                  </a:lnTo>
                  <a:lnTo>
                    <a:pt x="703529" y="594563"/>
                  </a:lnTo>
                  <a:close/>
                </a:path>
                <a:path w="943609" h="858520">
                  <a:moveTo>
                    <a:pt x="706729" y="672096"/>
                  </a:moveTo>
                  <a:lnTo>
                    <a:pt x="703503" y="669315"/>
                  </a:lnTo>
                  <a:lnTo>
                    <a:pt x="698182" y="668947"/>
                  </a:lnTo>
                  <a:lnTo>
                    <a:pt x="699312" y="674116"/>
                  </a:lnTo>
                  <a:lnTo>
                    <a:pt x="706729" y="672096"/>
                  </a:lnTo>
                  <a:close/>
                </a:path>
                <a:path w="943609" h="858520">
                  <a:moveTo>
                    <a:pt x="708901" y="561428"/>
                  </a:moveTo>
                  <a:lnTo>
                    <a:pt x="704100" y="558228"/>
                  </a:lnTo>
                  <a:lnTo>
                    <a:pt x="702500" y="563016"/>
                  </a:lnTo>
                  <a:lnTo>
                    <a:pt x="697712" y="567817"/>
                  </a:lnTo>
                  <a:lnTo>
                    <a:pt x="701700" y="571017"/>
                  </a:lnTo>
                  <a:lnTo>
                    <a:pt x="703300" y="567016"/>
                  </a:lnTo>
                  <a:lnTo>
                    <a:pt x="708901" y="561428"/>
                  </a:lnTo>
                  <a:close/>
                </a:path>
                <a:path w="943609" h="858520">
                  <a:moveTo>
                    <a:pt x="726782" y="506666"/>
                  </a:moveTo>
                  <a:lnTo>
                    <a:pt x="725881" y="501980"/>
                  </a:lnTo>
                  <a:lnTo>
                    <a:pt x="724090" y="497446"/>
                  </a:lnTo>
                  <a:lnTo>
                    <a:pt x="724090" y="502285"/>
                  </a:lnTo>
                  <a:lnTo>
                    <a:pt x="726782" y="506666"/>
                  </a:lnTo>
                  <a:close/>
                </a:path>
                <a:path w="943609" h="858520">
                  <a:moveTo>
                    <a:pt x="741616" y="391579"/>
                  </a:moveTo>
                  <a:lnTo>
                    <a:pt x="740867" y="386892"/>
                  </a:lnTo>
                  <a:lnTo>
                    <a:pt x="738924" y="382358"/>
                  </a:lnTo>
                  <a:lnTo>
                    <a:pt x="738466" y="387197"/>
                  </a:lnTo>
                  <a:lnTo>
                    <a:pt x="741616" y="391579"/>
                  </a:lnTo>
                  <a:close/>
                </a:path>
                <a:path w="943609" h="858520">
                  <a:moveTo>
                    <a:pt x="747064" y="273621"/>
                  </a:moveTo>
                  <a:lnTo>
                    <a:pt x="744067" y="269608"/>
                  </a:lnTo>
                  <a:lnTo>
                    <a:pt x="739863" y="268452"/>
                  </a:lnTo>
                  <a:lnTo>
                    <a:pt x="741667" y="275310"/>
                  </a:lnTo>
                  <a:lnTo>
                    <a:pt x="747064" y="273621"/>
                  </a:lnTo>
                  <a:close/>
                </a:path>
                <a:path w="943609" h="858520">
                  <a:moveTo>
                    <a:pt x="750074" y="235889"/>
                  </a:moveTo>
                  <a:lnTo>
                    <a:pt x="748055" y="231343"/>
                  </a:lnTo>
                  <a:lnTo>
                    <a:pt x="748614" y="226453"/>
                  </a:lnTo>
                  <a:lnTo>
                    <a:pt x="742264" y="223354"/>
                  </a:lnTo>
                  <a:lnTo>
                    <a:pt x="736815" y="223253"/>
                  </a:lnTo>
                  <a:lnTo>
                    <a:pt x="740067" y="227355"/>
                  </a:lnTo>
                  <a:lnTo>
                    <a:pt x="744804" y="230898"/>
                  </a:lnTo>
                  <a:lnTo>
                    <a:pt x="748563" y="234746"/>
                  </a:lnTo>
                  <a:lnTo>
                    <a:pt x="750074" y="235889"/>
                  </a:lnTo>
                  <a:close/>
                </a:path>
                <a:path w="943609" h="858520">
                  <a:moveTo>
                    <a:pt x="754253" y="353542"/>
                  </a:moveTo>
                  <a:lnTo>
                    <a:pt x="751255" y="349529"/>
                  </a:lnTo>
                  <a:lnTo>
                    <a:pt x="747064" y="348373"/>
                  </a:lnTo>
                  <a:lnTo>
                    <a:pt x="748855" y="355231"/>
                  </a:lnTo>
                  <a:lnTo>
                    <a:pt x="754253" y="353542"/>
                  </a:lnTo>
                  <a:close/>
                </a:path>
                <a:path w="943609" h="858520">
                  <a:moveTo>
                    <a:pt x="754430" y="652589"/>
                  </a:moveTo>
                  <a:lnTo>
                    <a:pt x="754253" y="646137"/>
                  </a:lnTo>
                  <a:lnTo>
                    <a:pt x="750785" y="637895"/>
                  </a:lnTo>
                  <a:lnTo>
                    <a:pt x="745667" y="641350"/>
                  </a:lnTo>
                  <a:lnTo>
                    <a:pt x="745667" y="642150"/>
                  </a:lnTo>
                  <a:lnTo>
                    <a:pt x="749655" y="643737"/>
                  </a:lnTo>
                  <a:lnTo>
                    <a:pt x="754430" y="652589"/>
                  </a:lnTo>
                  <a:close/>
                </a:path>
                <a:path w="943609" h="858520">
                  <a:moveTo>
                    <a:pt x="755256" y="453529"/>
                  </a:moveTo>
                  <a:lnTo>
                    <a:pt x="750455" y="450329"/>
                  </a:lnTo>
                  <a:lnTo>
                    <a:pt x="748855" y="455129"/>
                  </a:lnTo>
                  <a:lnTo>
                    <a:pt x="744067" y="459917"/>
                  </a:lnTo>
                  <a:lnTo>
                    <a:pt x="748055" y="463118"/>
                  </a:lnTo>
                  <a:lnTo>
                    <a:pt x="750455" y="459130"/>
                  </a:lnTo>
                  <a:lnTo>
                    <a:pt x="755256" y="453529"/>
                  </a:lnTo>
                  <a:close/>
                </a:path>
                <a:path w="943609" h="858520">
                  <a:moveTo>
                    <a:pt x="760844" y="418363"/>
                  </a:moveTo>
                  <a:lnTo>
                    <a:pt x="752856" y="415963"/>
                  </a:lnTo>
                  <a:lnTo>
                    <a:pt x="753656" y="407174"/>
                  </a:lnTo>
                  <a:lnTo>
                    <a:pt x="748855" y="411975"/>
                  </a:lnTo>
                  <a:lnTo>
                    <a:pt x="750316" y="416458"/>
                  </a:lnTo>
                  <a:lnTo>
                    <a:pt x="749160" y="423265"/>
                  </a:lnTo>
                  <a:lnTo>
                    <a:pt x="749642" y="427812"/>
                  </a:lnTo>
                  <a:lnTo>
                    <a:pt x="756056" y="425551"/>
                  </a:lnTo>
                  <a:lnTo>
                    <a:pt x="752055" y="422363"/>
                  </a:lnTo>
                  <a:lnTo>
                    <a:pt x="756856" y="419963"/>
                  </a:lnTo>
                  <a:lnTo>
                    <a:pt x="760844" y="418363"/>
                  </a:lnTo>
                  <a:close/>
                </a:path>
                <a:path w="943609" h="858520">
                  <a:moveTo>
                    <a:pt x="772820" y="225399"/>
                  </a:moveTo>
                  <a:lnTo>
                    <a:pt x="770432" y="220154"/>
                  </a:lnTo>
                  <a:lnTo>
                    <a:pt x="766191" y="223266"/>
                  </a:lnTo>
                  <a:lnTo>
                    <a:pt x="759853" y="225856"/>
                  </a:lnTo>
                  <a:lnTo>
                    <a:pt x="755599" y="228587"/>
                  </a:lnTo>
                  <a:lnTo>
                    <a:pt x="757656" y="232143"/>
                  </a:lnTo>
                  <a:lnTo>
                    <a:pt x="762012" y="229603"/>
                  </a:lnTo>
                  <a:lnTo>
                    <a:pt x="768540" y="227952"/>
                  </a:lnTo>
                  <a:lnTo>
                    <a:pt x="772820" y="225399"/>
                  </a:lnTo>
                  <a:close/>
                </a:path>
                <a:path w="943609" h="858520">
                  <a:moveTo>
                    <a:pt x="777062" y="666496"/>
                  </a:moveTo>
                  <a:lnTo>
                    <a:pt x="773836" y="663727"/>
                  </a:lnTo>
                  <a:lnTo>
                    <a:pt x="768515" y="663346"/>
                  </a:lnTo>
                  <a:lnTo>
                    <a:pt x="769645" y="668515"/>
                  </a:lnTo>
                  <a:lnTo>
                    <a:pt x="777062" y="666496"/>
                  </a:lnTo>
                  <a:close/>
                </a:path>
                <a:path w="943609" h="858520">
                  <a:moveTo>
                    <a:pt x="779462" y="762431"/>
                  </a:moveTo>
                  <a:lnTo>
                    <a:pt x="776033" y="757237"/>
                  </a:lnTo>
                  <a:lnTo>
                    <a:pt x="774433" y="759625"/>
                  </a:lnTo>
                  <a:lnTo>
                    <a:pt x="772833" y="761225"/>
                  </a:lnTo>
                  <a:lnTo>
                    <a:pt x="769645" y="758825"/>
                  </a:lnTo>
                  <a:lnTo>
                    <a:pt x="770432" y="755637"/>
                  </a:lnTo>
                  <a:lnTo>
                    <a:pt x="774433" y="752436"/>
                  </a:lnTo>
                  <a:lnTo>
                    <a:pt x="770432" y="750036"/>
                  </a:lnTo>
                  <a:lnTo>
                    <a:pt x="768045" y="755637"/>
                  </a:lnTo>
                  <a:lnTo>
                    <a:pt x="760844" y="762025"/>
                  </a:lnTo>
                  <a:lnTo>
                    <a:pt x="765644" y="766025"/>
                  </a:lnTo>
                  <a:lnTo>
                    <a:pt x="769848" y="764425"/>
                  </a:lnTo>
                  <a:lnTo>
                    <a:pt x="775931" y="764032"/>
                  </a:lnTo>
                  <a:lnTo>
                    <a:pt x="779462" y="762431"/>
                  </a:lnTo>
                  <a:close/>
                </a:path>
                <a:path w="943609" h="858520">
                  <a:moveTo>
                    <a:pt x="798207" y="546950"/>
                  </a:moveTo>
                  <a:lnTo>
                    <a:pt x="795210" y="542937"/>
                  </a:lnTo>
                  <a:lnTo>
                    <a:pt x="791019" y="541782"/>
                  </a:lnTo>
                  <a:lnTo>
                    <a:pt x="792810" y="548640"/>
                  </a:lnTo>
                  <a:lnTo>
                    <a:pt x="798207" y="546950"/>
                  </a:lnTo>
                  <a:close/>
                </a:path>
                <a:path w="943609" h="858520">
                  <a:moveTo>
                    <a:pt x="805027" y="671296"/>
                  </a:moveTo>
                  <a:lnTo>
                    <a:pt x="801801" y="668515"/>
                  </a:lnTo>
                  <a:lnTo>
                    <a:pt x="796493" y="668147"/>
                  </a:lnTo>
                  <a:lnTo>
                    <a:pt x="797610" y="673315"/>
                  </a:lnTo>
                  <a:lnTo>
                    <a:pt x="805027" y="671296"/>
                  </a:lnTo>
                  <a:close/>
                </a:path>
                <a:path w="943609" h="858520">
                  <a:moveTo>
                    <a:pt x="814616" y="473544"/>
                  </a:moveTo>
                  <a:lnTo>
                    <a:pt x="811403" y="470814"/>
                  </a:lnTo>
                  <a:lnTo>
                    <a:pt x="806081" y="470623"/>
                  </a:lnTo>
                  <a:lnTo>
                    <a:pt x="807199" y="475907"/>
                  </a:lnTo>
                  <a:lnTo>
                    <a:pt x="814616" y="473544"/>
                  </a:lnTo>
                  <a:close/>
                </a:path>
                <a:path w="943609" h="858520">
                  <a:moveTo>
                    <a:pt x="818388" y="204978"/>
                  </a:moveTo>
                  <a:lnTo>
                    <a:pt x="814400" y="200177"/>
                  </a:lnTo>
                  <a:lnTo>
                    <a:pt x="810399" y="198577"/>
                  </a:lnTo>
                  <a:lnTo>
                    <a:pt x="805599" y="204177"/>
                  </a:lnTo>
                  <a:lnTo>
                    <a:pt x="809599" y="207365"/>
                  </a:lnTo>
                  <a:lnTo>
                    <a:pt x="811199" y="203377"/>
                  </a:lnTo>
                  <a:lnTo>
                    <a:pt x="818388" y="204978"/>
                  </a:lnTo>
                  <a:close/>
                </a:path>
                <a:path w="943609" h="858520">
                  <a:moveTo>
                    <a:pt x="820788" y="520661"/>
                  </a:moveTo>
                  <a:lnTo>
                    <a:pt x="815987" y="517461"/>
                  </a:lnTo>
                  <a:lnTo>
                    <a:pt x="815200" y="509473"/>
                  </a:lnTo>
                  <a:lnTo>
                    <a:pt x="808799" y="514273"/>
                  </a:lnTo>
                  <a:lnTo>
                    <a:pt x="813600" y="517461"/>
                  </a:lnTo>
                  <a:lnTo>
                    <a:pt x="813600" y="525462"/>
                  </a:lnTo>
                  <a:lnTo>
                    <a:pt x="820788" y="520661"/>
                  </a:lnTo>
                  <a:close/>
                </a:path>
                <a:path w="943609" h="858520">
                  <a:moveTo>
                    <a:pt x="826389" y="438340"/>
                  </a:moveTo>
                  <a:lnTo>
                    <a:pt x="821588" y="435152"/>
                  </a:lnTo>
                  <a:lnTo>
                    <a:pt x="820788" y="427151"/>
                  </a:lnTo>
                  <a:lnTo>
                    <a:pt x="814400" y="431952"/>
                  </a:lnTo>
                  <a:lnTo>
                    <a:pt x="818388" y="434352"/>
                  </a:lnTo>
                  <a:lnTo>
                    <a:pt x="819188" y="442341"/>
                  </a:lnTo>
                  <a:lnTo>
                    <a:pt x="826389" y="438340"/>
                  </a:lnTo>
                  <a:close/>
                </a:path>
                <a:path w="943609" h="858520">
                  <a:moveTo>
                    <a:pt x="836269" y="569518"/>
                  </a:moveTo>
                  <a:lnTo>
                    <a:pt x="834174" y="563422"/>
                  </a:lnTo>
                  <a:lnTo>
                    <a:pt x="829983" y="559727"/>
                  </a:lnTo>
                  <a:lnTo>
                    <a:pt x="826389" y="561428"/>
                  </a:lnTo>
                  <a:lnTo>
                    <a:pt x="828522" y="564451"/>
                  </a:lnTo>
                  <a:lnTo>
                    <a:pt x="828484" y="568223"/>
                  </a:lnTo>
                  <a:lnTo>
                    <a:pt x="829195" y="571982"/>
                  </a:lnTo>
                  <a:lnTo>
                    <a:pt x="833577" y="575005"/>
                  </a:lnTo>
                  <a:lnTo>
                    <a:pt x="836269" y="569518"/>
                  </a:lnTo>
                  <a:close/>
                </a:path>
                <a:path w="943609" h="858520">
                  <a:moveTo>
                    <a:pt x="842365" y="418363"/>
                  </a:moveTo>
                  <a:lnTo>
                    <a:pt x="835977" y="414362"/>
                  </a:lnTo>
                  <a:lnTo>
                    <a:pt x="831176" y="415963"/>
                  </a:lnTo>
                  <a:lnTo>
                    <a:pt x="826389" y="419163"/>
                  </a:lnTo>
                  <a:lnTo>
                    <a:pt x="833577" y="423164"/>
                  </a:lnTo>
                  <a:lnTo>
                    <a:pt x="838365" y="422363"/>
                  </a:lnTo>
                  <a:lnTo>
                    <a:pt x="842365" y="418363"/>
                  </a:lnTo>
                  <a:close/>
                </a:path>
                <a:path w="943609" h="858520">
                  <a:moveTo>
                    <a:pt x="895908" y="419963"/>
                  </a:moveTo>
                  <a:lnTo>
                    <a:pt x="891120" y="415163"/>
                  </a:lnTo>
                  <a:lnTo>
                    <a:pt x="887120" y="413562"/>
                  </a:lnTo>
                  <a:lnTo>
                    <a:pt x="882332" y="419163"/>
                  </a:lnTo>
                  <a:lnTo>
                    <a:pt x="886320" y="422363"/>
                  </a:lnTo>
                  <a:lnTo>
                    <a:pt x="888720" y="418363"/>
                  </a:lnTo>
                  <a:lnTo>
                    <a:pt x="895908" y="419963"/>
                  </a:lnTo>
                  <a:close/>
                </a:path>
                <a:path w="943609" h="858520">
                  <a:moveTo>
                    <a:pt x="901509" y="626160"/>
                  </a:moveTo>
                  <a:lnTo>
                    <a:pt x="896708" y="621360"/>
                  </a:lnTo>
                  <a:lnTo>
                    <a:pt x="892721" y="619772"/>
                  </a:lnTo>
                  <a:lnTo>
                    <a:pt x="887920" y="625360"/>
                  </a:lnTo>
                  <a:lnTo>
                    <a:pt x="891921" y="628561"/>
                  </a:lnTo>
                  <a:lnTo>
                    <a:pt x="894321" y="624560"/>
                  </a:lnTo>
                  <a:lnTo>
                    <a:pt x="901509" y="626160"/>
                  </a:lnTo>
                  <a:close/>
                </a:path>
                <a:path w="943609" h="858520">
                  <a:moveTo>
                    <a:pt x="907097" y="435152"/>
                  </a:moveTo>
                  <a:lnTo>
                    <a:pt x="902309" y="430352"/>
                  </a:lnTo>
                  <a:lnTo>
                    <a:pt x="898309" y="428752"/>
                  </a:lnTo>
                  <a:lnTo>
                    <a:pt x="893521" y="434352"/>
                  </a:lnTo>
                  <a:lnTo>
                    <a:pt x="897509" y="437540"/>
                  </a:lnTo>
                  <a:lnTo>
                    <a:pt x="899909" y="433552"/>
                  </a:lnTo>
                  <a:lnTo>
                    <a:pt x="907097" y="435152"/>
                  </a:lnTo>
                  <a:close/>
                </a:path>
                <a:path w="943609" h="858520">
                  <a:moveTo>
                    <a:pt x="932675" y="357619"/>
                  </a:moveTo>
                  <a:lnTo>
                    <a:pt x="927887" y="354431"/>
                  </a:lnTo>
                  <a:lnTo>
                    <a:pt x="926287" y="359219"/>
                  </a:lnTo>
                  <a:lnTo>
                    <a:pt x="921486" y="364020"/>
                  </a:lnTo>
                  <a:lnTo>
                    <a:pt x="925487" y="367220"/>
                  </a:lnTo>
                  <a:lnTo>
                    <a:pt x="927887" y="363220"/>
                  </a:lnTo>
                  <a:lnTo>
                    <a:pt x="932675" y="357619"/>
                  </a:lnTo>
                  <a:close/>
                </a:path>
                <a:path w="943609" h="858520">
                  <a:moveTo>
                    <a:pt x="941463" y="343242"/>
                  </a:moveTo>
                  <a:lnTo>
                    <a:pt x="935075" y="339242"/>
                  </a:lnTo>
                  <a:lnTo>
                    <a:pt x="930275" y="340842"/>
                  </a:lnTo>
                  <a:lnTo>
                    <a:pt x="925487" y="344043"/>
                  </a:lnTo>
                  <a:lnTo>
                    <a:pt x="931875" y="347230"/>
                  </a:lnTo>
                  <a:lnTo>
                    <a:pt x="936675" y="346430"/>
                  </a:lnTo>
                  <a:lnTo>
                    <a:pt x="941463" y="343242"/>
                  </a:lnTo>
                  <a:close/>
                </a:path>
                <a:path w="943609" h="858520">
                  <a:moveTo>
                    <a:pt x="943292" y="763206"/>
                  </a:moveTo>
                  <a:lnTo>
                    <a:pt x="940066" y="760425"/>
                  </a:lnTo>
                  <a:lnTo>
                    <a:pt x="934745" y="760056"/>
                  </a:lnTo>
                  <a:lnTo>
                    <a:pt x="935875" y="765225"/>
                  </a:lnTo>
                  <a:lnTo>
                    <a:pt x="943292" y="76320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080841" y="9295066"/>
              <a:ext cx="2186940" cy="992505"/>
            </a:xfrm>
            <a:custGeom>
              <a:avLst/>
              <a:gdLst/>
              <a:ahLst/>
              <a:cxnLst/>
              <a:rect l="l" t="t" r="r" b="b"/>
              <a:pathLst>
                <a:path w="2186940" h="992504">
                  <a:moveTo>
                    <a:pt x="15392" y="208597"/>
                  </a:moveTo>
                  <a:lnTo>
                    <a:pt x="6591" y="210197"/>
                  </a:lnTo>
                  <a:lnTo>
                    <a:pt x="457" y="214363"/>
                  </a:lnTo>
                  <a:lnTo>
                    <a:pt x="0" y="220179"/>
                  </a:lnTo>
                  <a:lnTo>
                    <a:pt x="1651" y="223012"/>
                  </a:lnTo>
                  <a:lnTo>
                    <a:pt x="1803" y="218186"/>
                  </a:lnTo>
                  <a:lnTo>
                    <a:pt x="7391" y="214985"/>
                  </a:lnTo>
                  <a:lnTo>
                    <a:pt x="15392" y="208597"/>
                  </a:lnTo>
                  <a:close/>
                </a:path>
                <a:path w="2186940" h="992504">
                  <a:moveTo>
                    <a:pt x="44157" y="45554"/>
                  </a:moveTo>
                  <a:lnTo>
                    <a:pt x="37769" y="47955"/>
                  </a:lnTo>
                  <a:lnTo>
                    <a:pt x="34569" y="50355"/>
                  </a:lnTo>
                  <a:lnTo>
                    <a:pt x="37769" y="56743"/>
                  </a:lnTo>
                  <a:lnTo>
                    <a:pt x="43357" y="54343"/>
                  </a:lnTo>
                  <a:lnTo>
                    <a:pt x="40157" y="50355"/>
                  </a:lnTo>
                  <a:lnTo>
                    <a:pt x="44157" y="45554"/>
                  </a:lnTo>
                  <a:close/>
                </a:path>
                <a:path w="2186940" h="992504">
                  <a:moveTo>
                    <a:pt x="46824" y="115620"/>
                  </a:moveTo>
                  <a:lnTo>
                    <a:pt x="41757" y="115887"/>
                  </a:lnTo>
                  <a:lnTo>
                    <a:pt x="37261" y="113372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52" y="117792"/>
                  </a:lnTo>
                  <a:lnTo>
                    <a:pt x="46824" y="115620"/>
                  </a:lnTo>
                  <a:close/>
                </a:path>
                <a:path w="2186940" h="992504">
                  <a:moveTo>
                    <a:pt x="46863" y="96405"/>
                  </a:moveTo>
                  <a:lnTo>
                    <a:pt x="45999" y="91694"/>
                  </a:lnTo>
                  <a:lnTo>
                    <a:pt x="39370" y="91109"/>
                  </a:lnTo>
                  <a:lnTo>
                    <a:pt x="40830" y="95973"/>
                  </a:lnTo>
                  <a:lnTo>
                    <a:pt x="40868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63" y="96405"/>
                  </a:lnTo>
                  <a:close/>
                </a:path>
                <a:path w="2186940" h="992504">
                  <a:moveTo>
                    <a:pt x="82969" y="133896"/>
                  </a:moveTo>
                  <a:lnTo>
                    <a:pt x="77724" y="134874"/>
                  </a:lnTo>
                  <a:lnTo>
                    <a:pt x="74879" y="137947"/>
                  </a:lnTo>
                  <a:lnTo>
                    <a:pt x="82524" y="139065"/>
                  </a:lnTo>
                  <a:lnTo>
                    <a:pt x="82969" y="133896"/>
                  </a:lnTo>
                  <a:close/>
                </a:path>
                <a:path w="2186940" h="992504">
                  <a:moveTo>
                    <a:pt x="154000" y="325704"/>
                  </a:moveTo>
                  <a:lnTo>
                    <a:pt x="153657" y="319684"/>
                  </a:lnTo>
                  <a:lnTo>
                    <a:pt x="149059" y="321094"/>
                  </a:lnTo>
                  <a:lnTo>
                    <a:pt x="143256" y="319582"/>
                  </a:lnTo>
                  <a:lnTo>
                    <a:pt x="139268" y="319125"/>
                  </a:lnTo>
                  <a:lnTo>
                    <a:pt x="140068" y="323684"/>
                  </a:lnTo>
                  <a:lnTo>
                    <a:pt x="144208" y="323964"/>
                  </a:lnTo>
                  <a:lnTo>
                    <a:pt x="149860" y="325882"/>
                  </a:lnTo>
                  <a:lnTo>
                    <a:pt x="154000" y="325704"/>
                  </a:lnTo>
                  <a:close/>
                </a:path>
                <a:path w="2186940" h="992504">
                  <a:moveTo>
                    <a:pt x="164934" y="160959"/>
                  </a:moveTo>
                  <a:lnTo>
                    <a:pt x="159842" y="161747"/>
                  </a:lnTo>
                  <a:lnTo>
                    <a:pt x="156845" y="164782"/>
                  </a:lnTo>
                  <a:lnTo>
                    <a:pt x="164045" y="166243"/>
                  </a:lnTo>
                  <a:lnTo>
                    <a:pt x="164934" y="160959"/>
                  </a:lnTo>
                  <a:close/>
                </a:path>
                <a:path w="2186940" h="992504">
                  <a:moveTo>
                    <a:pt x="198094" y="187032"/>
                  </a:moveTo>
                  <a:lnTo>
                    <a:pt x="193116" y="185724"/>
                  </a:lnTo>
                  <a:lnTo>
                    <a:pt x="187985" y="185458"/>
                  </a:lnTo>
                  <a:lnTo>
                    <a:pt x="192811" y="187820"/>
                  </a:lnTo>
                  <a:lnTo>
                    <a:pt x="198094" y="187032"/>
                  </a:lnTo>
                  <a:close/>
                </a:path>
                <a:path w="2186940" h="992504">
                  <a:moveTo>
                    <a:pt x="223621" y="247180"/>
                  </a:moveTo>
                  <a:lnTo>
                    <a:pt x="219684" y="248754"/>
                  </a:lnTo>
                  <a:lnTo>
                    <a:pt x="217106" y="253022"/>
                  </a:lnTo>
                  <a:lnTo>
                    <a:pt x="222377" y="254152"/>
                  </a:lnTo>
                  <a:lnTo>
                    <a:pt x="223621" y="247180"/>
                  </a:lnTo>
                  <a:close/>
                </a:path>
                <a:path w="2186940" h="992504">
                  <a:moveTo>
                    <a:pt x="233578" y="4800"/>
                  </a:moveTo>
                  <a:lnTo>
                    <a:pt x="231978" y="0"/>
                  </a:lnTo>
                  <a:lnTo>
                    <a:pt x="225577" y="4000"/>
                  </a:lnTo>
                  <a:lnTo>
                    <a:pt x="224777" y="8788"/>
                  </a:lnTo>
                  <a:lnTo>
                    <a:pt x="226377" y="13589"/>
                  </a:lnTo>
                  <a:lnTo>
                    <a:pt x="232778" y="9588"/>
                  </a:lnTo>
                  <a:lnTo>
                    <a:pt x="233578" y="4800"/>
                  </a:lnTo>
                  <a:close/>
                </a:path>
                <a:path w="2186940" h="992504">
                  <a:moveTo>
                    <a:pt x="237566" y="187820"/>
                  </a:moveTo>
                  <a:lnTo>
                    <a:pt x="231978" y="190220"/>
                  </a:lnTo>
                  <a:lnTo>
                    <a:pt x="231978" y="181419"/>
                  </a:lnTo>
                  <a:lnTo>
                    <a:pt x="226377" y="187020"/>
                  </a:lnTo>
                  <a:lnTo>
                    <a:pt x="218389" y="183019"/>
                  </a:lnTo>
                  <a:lnTo>
                    <a:pt x="220789" y="188620"/>
                  </a:lnTo>
                  <a:lnTo>
                    <a:pt x="225882" y="189611"/>
                  </a:lnTo>
                  <a:lnTo>
                    <a:pt x="232168" y="193611"/>
                  </a:lnTo>
                  <a:lnTo>
                    <a:pt x="236969" y="194906"/>
                  </a:lnTo>
                  <a:lnTo>
                    <a:pt x="237566" y="187820"/>
                  </a:lnTo>
                  <a:close/>
                </a:path>
                <a:path w="2186940" h="992504">
                  <a:moveTo>
                    <a:pt x="240233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33" y="787768"/>
                  </a:lnTo>
                  <a:close/>
                </a:path>
                <a:path w="2186940" h="992504">
                  <a:moveTo>
                    <a:pt x="250355" y="22377"/>
                  </a:moveTo>
                  <a:lnTo>
                    <a:pt x="246354" y="19177"/>
                  </a:lnTo>
                  <a:lnTo>
                    <a:pt x="243166" y="12788"/>
                  </a:lnTo>
                  <a:lnTo>
                    <a:pt x="239166" y="15189"/>
                  </a:lnTo>
                  <a:lnTo>
                    <a:pt x="242366" y="18376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2186940" h="992504">
                  <a:moveTo>
                    <a:pt x="263436" y="945578"/>
                  </a:moveTo>
                  <a:lnTo>
                    <a:pt x="260248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36" y="945578"/>
                  </a:lnTo>
                  <a:close/>
                </a:path>
                <a:path w="2186940" h="992504">
                  <a:moveTo>
                    <a:pt x="267931" y="118287"/>
                  </a:moveTo>
                  <a:lnTo>
                    <a:pt x="266344" y="113487"/>
                  </a:lnTo>
                  <a:lnTo>
                    <a:pt x="259943" y="117487"/>
                  </a:lnTo>
                  <a:lnTo>
                    <a:pt x="259143" y="122275"/>
                  </a:lnTo>
                  <a:lnTo>
                    <a:pt x="260743" y="127076"/>
                  </a:lnTo>
                  <a:lnTo>
                    <a:pt x="267144" y="123075"/>
                  </a:lnTo>
                  <a:lnTo>
                    <a:pt x="267931" y="118287"/>
                  </a:lnTo>
                  <a:close/>
                </a:path>
                <a:path w="2186940" h="992504">
                  <a:moveTo>
                    <a:pt x="271932" y="210997"/>
                  </a:moveTo>
                  <a:lnTo>
                    <a:pt x="267931" y="207797"/>
                  </a:lnTo>
                  <a:lnTo>
                    <a:pt x="264744" y="201409"/>
                  </a:lnTo>
                  <a:lnTo>
                    <a:pt x="260743" y="203796"/>
                  </a:lnTo>
                  <a:lnTo>
                    <a:pt x="263944" y="206997"/>
                  </a:lnTo>
                  <a:lnTo>
                    <a:pt x="267144" y="213398"/>
                  </a:lnTo>
                  <a:lnTo>
                    <a:pt x="271932" y="210997"/>
                  </a:lnTo>
                  <a:close/>
                </a:path>
                <a:path w="2186940" h="992504">
                  <a:moveTo>
                    <a:pt x="280720" y="143065"/>
                  </a:moveTo>
                  <a:lnTo>
                    <a:pt x="279133" y="135864"/>
                  </a:lnTo>
                  <a:lnTo>
                    <a:pt x="274332" y="138264"/>
                  </a:lnTo>
                  <a:lnTo>
                    <a:pt x="265544" y="135064"/>
                  </a:lnTo>
                  <a:lnTo>
                    <a:pt x="267931" y="143065"/>
                  </a:lnTo>
                  <a:lnTo>
                    <a:pt x="271932" y="140665"/>
                  </a:lnTo>
                  <a:lnTo>
                    <a:pt x="280720" y="143065"/>
                  </a:lnTo>
                  <a:close/>
                </a:path>
                <a:path w="2186940" h="992504">
                  <a:moveTo>
                    <a:pt x="289521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21" y="78320"/>
                  </a:lnTo>
                  <a:lnTo>
                    <a:pt x="284721" y="75133"/>
                  </a:lnTo>
                  <a:lnTo>
                    <a:pt x="289521" y="69532"/>
                  </a:lnTo>
                  <a:close/>
                </a:path>
                <a:path w="2186940" h="992504">
                  <a:moveTo>
                    <a:pt x="305993" y="246976"/>
                  </a:moveTo>
                  <a:lnTo>
                    <a:pt x="301002" y="245656"/>
                  </a:lnTo>
                  <a:lnTo>
                    <a:pt x="295871" y="245402"/>
                  </a:lnTo>
                  <a:lnTo>
                    <a:pt x="300710" y="247764"/>
                  </a:lnTo>
                  <a:lnTo>
                    <a:pt x="305993" y="246976"/>
                  </a:lnTo>
                  <a:close/>
                </a:path>
                <a:path w="2186940" h="992504">
                  <a:moveTo>
                    <a:pt x="309130" y="159270"/>
                  </a:moveTo>
                  <a:lnTo>
                    <a:pt x="305206" y="160845"/>
                  </a:lnTo>
                  <a:lnTo>
                    <a:pt x="302615" y="165112"/>
                  </a:lnTo>
                  <a:lnTo>
                    <a:pt x="307898" y="166243"/>
                  </a:lnTo>
                  <a:lnTo>
                    <a:pt x="309130" y="159270"/>
                  </a:lnTo>
                  <a:close/>
                </a:path>
                <a:path w="2186940" h="992504">
                  <a:moveTo>
                    <a:pt x="309499" y="66332"/>
                  </a:moveTo>
                  <a:lnTo>
                    <a:pt x="302298" y="68732"/>
                  </a:lnTo>
                  <a:lnTo>
                    <a:pt x="299110" y="71132"/>
                  </a:lnTo>
                  <a:lnTo>
                    <a:pt x="303098" y="77520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99" y="66332"/>
                  </a:lnTo>
                  <a:close/>
                </a:path>
                <a:path w="2186940" h="992504">
                  <a:moveTo>
                    <a:pt x="310299" y="390017"/>
                  </a:moveTo>
                  <a:lnTo>
                    <a:pt x="303898" y="392417"/>
                  </a:lnTo>
                  <a:lnTo>
                    <a:pt x="300710" y="394817"/>
                  </a:lnTo>
                  <a:lnTo>
                    <a:pt x="303898" y="401205"/>
                  </a:lnTo>
                  <a:lnTo>
                    <a:pt x="309499" y="398805"/>
                  </a:lnTo>
                  <a:lnTo>
                    <a:pt x="306298" y="395617"/>
                  </a:lnTo>
                  <a:lnTo>
                    <a:pt x="310299" y="390017"/>
                  </a:lnTo>
                  <a:close/>
                </a:path>
                <a:path w="2186940" h="992504">
                  <a:moveTo>
                    <a:pt x="313182" y="277342"/>
                  </a:moveTo>
                  <a:lnTo>
                    <a:pt x="308203" y="276034"/>
                  </a:lnTo>
                  <a:lnTo>
                    <a:pt x="303060" y="275767"/>
                  </a:lnTo>
                  <a:lnTo>
                    <a:pt x="307898" y="278130"/>
                  </a:lnTo>
                  <a:lnTo>
                    <a:pt x="313182" y="277342"/>
                  </a:lnTo>
                  <a:close/>
                </a:path>
                <a:path w="2186940" h="992504">
                  <a:moveTo>
                    <a:pt x="359041" y="294906"/>
                  </a:moveTo>
                  <a:lnTo>
                    <a:pt x="355854" y="290918"/>
                  </a:lnTo>
                  <a:lnTo>
                    <a:pt x="352653" y="284518"/>
                  </a:lnTo>
                  <a:lnTo>
                    <a:pt x="347853" y="287718"/>
                  </a:lnTo>
                  <a:lnTo>
                    <a:pt x="351053" y="290918"/>
                  </a:lnTo>
                  <a:lnTo>
                    <a:pt x="354253" y="297307"/>
                  </a:lnTo>
                  <a:lnTo>
                    <a:pt x="359041" y="294906"/>
                  </a:lnTo>
                  <a:close/>
                </a:path>
                <a:path w="2186940" h="992504">
                  <a:moveTo>
                    <a:pt x="359841" y="181419"/>
                  </a:moveTo>
                  <a:lnTo>
                    <a:pt x="358254" y="174231"/>
                  </a:lnTo>
                  <a:lnTo>
                    <a:pt x="353453" y="176631"/>
                  </a:lnTo>
                  <a:lnTo>
                    <a:pt x="344665" y="173431"/>
                  </a:lnTo>
                  <a:lnTo>
                    <a:pt x="347065" y="181419"/>
                  </a:lnTo>
                  <a:lnTo>
                    <a:pt x="351853" y="179031"/>
                  </a:lnTo>
                  <a:lnTo>
                    <a:pt x="359841" y="181419"/>
                  </a:lnTo>
                  <a:close/>
                </a:path>
                <a:path w="2186940" h="992504">
                  <a:moveTo>
                    <a:pt x="374053" y="968425"/>
                  </a:moveTo>
                  <a:lnTo>
                    <a:pt x="369239" y="965060"/>
                  </a:lnTo>
                  <a:lnTo>
                    <a:pt x="360527" y="961682"/>
                  </a:lnTo>
                  <a:lnTo>
                    <a:pt x="355854" y="961453"/>
                  </a:lnTo>
                  <a:lnTo>
                    <a:pt x="355053" y="966254"/>
                  </a:lnTo>
                  <a:lnTo>
                    <a:pt x="366242" y="968654"/>
                  </a:lnTo>
                  <a:lnTo>
                    <a:pt x="367042" y="968654"/>
                  </a:lnTo>
                  <a:lnTo>
                    <a:pt x="374053" y="968425"/>
                  </a:lnTo>
                  <a:close/>
                </a:path>
                <a:path w="2186940" h="992504">
                  <a:moveTo>
                    <a:pt x="374688" y="203314"/>
                  </a:moveTo>
                  <a:lnTo>
                    <a:pt x="369443" y="204101"/>
                  </a:lnTo>
                  <a:lnTo>
                    <a:pt x="366585" y="207137"/>
                  </a:lnTo>
                  <a:lnTo>
                    <a:pt x="374230" y="208597"/>
                  </a:lnTo>
                  <a:lnTo>
                    <a:pt x="374688" y="203314"/>
                  </a:lnTo>
                  <a:close/>
                </a:path>
                <a:path w="2186940" h="992504">
                  <a:moveTo>
                    <a:pt x="383349" y="302336"/>
                  </a:moveTo>
                  <a:lnTo>
                    <a:pt x="379222" y="303898"/>
                  </a:lnTo>
                  <a:lnTo>
                    <a:pt x="376605" y="308178"/>
                  </a:lnTo>
                  <a:lnTo>
                    <a:pt x="382219" y="309295"/>
                  </a:lnTo>
                  <a:lnTo>
                    <a:pt x="383349" y="302336"/>
                  </a:lnTo>
                  <a:close/>
                </a:path>
                <a:path w="2186940" h="992504">
                  <a:moveTo>
                    <a:pt x="416585" y="185420"/>
                  </a:moveTo>
                  <a:lnTo>
                    <a:pt x="412292" y="181051"/>
                  </a:lnTo>
                  <a:lnTo>
                    <a:pt x="405599" y="180428"/>
                  </a:lnTo>
                  <a:lnTo>
                    <a:pt x="400405" y="182499"/>
                  </a:lnTo>
                  <a:lnTo>
                    <a:pt x="400608" y="186220"/>
                  </a:lnTo>
                  <a:lnTo>
                    <a:pt x="404901" y="185420"/>
                  </a:lnTo>
                  <a:lnTo>
                    <a:pt x="408597" y="187020"/>
                  </a:lnTo>
                  <a:lnTo>
                    <a:pt x="412292" y="188010"/>
                  </a:lnTo>
                  <a:lnTo>
                    <a:pt x="416585" y="185420"/>
                  </a:lnTo>
                  <a:close/>
                </a:path>
                <a:path w="2186940" h="992504">
                  <a:moveTo>
                    <a:pt x="448564" y="407606"/>
                  </a:moveTo>
                  <a:lnTo>
                    <a:pt x="444563" y="404406"/>
                  </a:lnTo>
                  <a:lnTo>
                    <a:pt x="441363" y="398005"/>
                  </a:lnTo>
                  <a:lnTo>
                    <a:pt x="437375" y="400405"/>
                  </a:lnTo>
                  <a:lnTo>
                    <a:pt x="440563" y="403606"/>
                  </a:lnTo>
                  <a:lnTo>
                    <a:pt x="443763" y="409994"/>
                  </a:lnTo>
                  <a:lnTo>
                    <a:pt x="448564" y="407606"/>
                  </a:lnTo>
                  <a:close/>
                </a:path>
                <a:path w="2186940" h="992504">
                  <a:moveTo>
                    <a:pt x="461340" y="331901"/>
                  </a:moveTo>
                  <a:lnTo>
                    <a:pt x="457250" y="333476"/>
                  </a:lnTo>
                  <a:lnTo>
                    <a:pt x="454812" y="337743"/>
                  </a:lnTo>
                  <a:lnTo>
                    <a:pt x="460552" y="338874"/>
                  </a:lnTo>
                  <a:lnTo>
                    <a:pt x="461340" y="331901"/>
                  </a:lnTo>
                  <a:close/>
                </a:path>
                <a:path w="2186940" h="992504">
                  <a:moveTo>
                    <a:pt x="461683" y="283997"/>
                  </a:moveTo>
                  <a:lnTo>
                    <a:pt x="455256" y="281520"/>
                  </a:lnTo>
                  <a:lnTo>
                    <a:pt x="445681" y="281152"/>
                  </a:lnTo>
                  <a:lnTo>
                    <a:pt x="446963" y="286918"/>
                  </a:lnTo>
                  <a:lnTo>
                    <a:pt x="447763" y="286918"/>
                  </a:lnTo>
                  <a:lnTo>
                    <a:pt x="450151" y="284518"/>
                  </a:lnTo>
                  <a:lnTo>
                    <a:pt x="450951" y="284518"/>
                  </a:lnTo>
                  <a:lnTo>
                    <a:pt x="461683" y="283997"/>
                  </a:lnTo>
                  <a:close/>
                </a:path>
                <a:path w="2186940" h="992504">
                  <a:moveTo>
                    <a:pt x="466140" y="988631"/>
                  </a:moveTo>
                  <a:lnTo>
                    <a:pt x="463740" y="987031"/>
                  </a:lnTo>
                  <a:lnTo>
                    <a:pt x="460552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604" y="990777"/>
                  </a:lnTo>
                  <a:lnTo>
                    <a:pt x="449961" y="991933"/>
                  </a:lnTo>
                  <a:lnTo>
                    <a:pt x="452094" y="991933"/>
                  </a:lnTo>
                  <a:lnTo>
                    <a:pt x="450964" y="990231"/>
                  </a:lnTo>
                  <a:lnTo>
                    <a:pt x="450164" y="988631"/>
                  </a:lnTo>
                  <a:lnTo>
                    <a:pt x="453351" y="987031"/>
                  </a:lnTo>
                  <a:lnTo>
                    <a:pt x="456552" y="991031"/>
                  </a:lnTo>
                  <a:lnTo>
                    <a:pt x="457009" y="991933"/>
                  </a:lnTo>
                  <a:lnTo>
                    <a:pt x="463740" y="991933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2186940" h="992504">
                  <a:moveTo>
                    <a:pt x="471741" y="422783"/>
                  </a:moveTo>
                  <a:lnTo>
                    <a:pt x="467741" y="418795"/>
                  </a:lnTo>
                  <a:lnTo>
                    <a:pt x="464540" y="413194"/>
                  </a:lnTo>
                  <a:lnTo>
                    <a:pt x="460552" y="415594"/>
                  </a:lnTo>
                  <a:lnTo>
                    <a:pt x="463740" y="418795"/>
                  </a:lnTo>
                  <a:lnTo>
                    <a:pt x="466940" y="425183"/>
                  </a:lnTo>
                  <a:lnTo>
                    <a:pt x="471741" y="422783"/>
                  </a:lnTo>
                  <a:close/>
                </a:path>
                <a:path w="2186940" h="992504">
                  <a:moveTo>
                    <a:pt x="484847" y="270357"/>
                  </a:moveTo>
                  <a:lnTo>
                    <a:pt x="480733" y="271932"/>
                  </a:lnTo>
                  <a:lnTo>
                    <a:pt x="478104" y="276199"/>
                  </a:lnTo>
                  <a:lnTo>
                    <a:pt x="483730" y="277329"/>
                  </a:lnTo>
                  <a:lnTo>
                    <a:pt x="484847" y="270357"/>
                  </a:lnTo>
                  <a:close/>
                </a:path>
                <a:path w="2186940" h="992504">
                  <a:moveTo>
                    <a:pt x="491401" y="559460"/>
                  </a:moveTo>
                  <a:lnTo>
                    <a:pt x="486422" y="558152"/>
                  </a:lnTo>
                  <a:lnTo>
                    <a:pt x="481291" y="557898"/>
                  </a:lnTo>
                  <a:lnTo>
                    <a:pt x="486117" y="560247"/>
                  </a:lnTo>
                  <a:lnTo>
                    <a:pt x="491401" y="559460"/>
                  </a:lnTo>
                  <a:close/>
                </a:path>
                <a:path w="2186940" h="992504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19" y="159042"/>
                  </a:lnTo>
                  <a:lnTo>
                    <a:pt x="491718" y="155054"/>
                  </a:lnTo>
                  <a:lnTo>
                    <a:pt x="496506" y="150253"/>
                  </a:lnTo>
                  <a:close/>
                </a:path>
                <a:path w="2186940" h="992504">
                  <a:moveTo>
                    <a:pt x="501294" y="249580"/>
                  </a:moveTo>
                  <a:lnTo>
                    <a:pt x="497205" y="251155"/>
                  </a:lnTo>
                  <a:lnTo>
                    <a:pt x="494779" y="255422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2186940" h="992504">
                  <a:moveTo>
                    <a:pt x="521284" y="538670"/>
                  </a:moveTo>
                  <a:lnTo>
                    <a:pt x="514096" y="541070"/>
                  </a:lnTo>
                  <a:lnTo>
                    <a:pt x="510895" y="543471"/>
                  </a:lnTo>
                  <a:lnTo>
                    <a:pt x="514896" y="549859"/>
                  </a:lnTo>
                  <a:lnTo>
                    <a:pt x="519684" y="547458"/>
                  </a:lnTo>
                  <a:lnTo>
                    <a:pt x="516496" y="544271"/>
                  </a:lnTo>
                  <a:lnTo>
                    <a:pt x="521284" y="538670"/>
                  </a:lnTo>
                  <a:close/>
                </a:path>
                <a:path w="2186940" h="992504">
                  <a:moveTo>
                    <a:pt x="529285" y="566648"/>
                  </a:moveTo>
                  <a:lnTo>
                    <a:pt x="526084" y="562165"/>
                  </a:lnTo>
                  <a:lnTo>
                    <a:pt x="525881" y="556552"/>
                  </a:lnTo>
                  <a:lnTo>
                    <a:pt x="524789" y="552602"/>
                  </a:lnTo>
                  <a:lnTo>
                    <a:pt x="518883" y="553059"/>
                  </a:lnTo>
                  <a:lnTo>
                    <a:pt x="519506" y="557314"/>
                  </a:lnTo>
                  <a:lnTo>
                    <a:pt x="520788" y="563156"/>
                  </a:lnTo>
                  <a:lnTo>
                    <a:pt x="523722" y="567334"/>
                  </a:lnTo>
                  <a:lnTo>
                    <a:pt x="529285" y="566648"/>
                  </a:lnTo>
                  <a:close/>
                </a:path>
                <a:path w="2186940" h="992504">
                  <a:moveTo>
                    <a:pt x="530872" y="402005"/>
                  </a:moveTo>
                  <a:lnTo>
                    <a:pt x="522884" y="404406"/>
                  </a:lnTo>
                  <a:lnTo>
                    <a:pt x="525284" y="408406"/>
                  </a:lnTo>
                  <a:lnTo>
                    <a:pt x="522884" y="415594"/>
                  </a:lnTo>
                  <a:lnTo>
                    <a:pt x="530872" y="413994"/>
                  </a:lnTo>
                  <a:lnTo>
                    <a:pt x="527685" y="409206"/>
                  </a:lnTo>
                  <a:lnTo>
                    <a:pt x="530872" y="402005"/>
                  </a:lnTo>
                  <a:close/>
                </a:path>
                <a:path w="2186940" h="992504">
                  <a:moveTo>
                    <a:pt x="580923" y="311899"/>
                  </a:moveTo>
                  <a:lnTo>
                    <a:pt x="580745" y="308025"/>
                  </a:lnTo>
                  <a:lnTo>
                    <a:pt x="574040" y="308495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39" y="314096"/>
                  </a:lnTo>
                  <a:lnTo>
                    <a:pt x="570839" y="312496"/>
                  </a:lnTo>
                  <a:lnTo>
                    <a:pt x="567639" y="307695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39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2186940" h="992504">
                  <a:moveTo>
                    <a:pt x="584746" y="523709"/>
                  </a:moveTo>
                  <a:lnTo>
                    <a:pt x="580631" y="525284"/>
                  </a:lnTo>
                  <a:lnTo>
                    <a:pt x="578002" y="529551"/>
                  </a:lnTo>
                  <a:lnTo>
                    <a:pt x="583628" y="530682"/>
                  </a:lnTo>
                  <a:lnTo>
                    <a:pt x="584746" y="523709"/>
                  </a:lnTo>
                  <a:close/>
                </a:path>
                <a:path w="2186940" h="992504">
                  <a:moveTo>
                    <a:pt x="598805" y="456349"/>
                  </a:moveTo>
                  <a:lnTo>
                    <a:pt x="598017" y="450761"/>
                  </a:lnTo>
                  <a:lnTo>
                    <a:pt x="588416" y="454761"/>
                  </a:lnTo>
                  <a:lnTo>
                    <a:pt x="584428" y="460349"/>
                  </a:lnTo>
                  <a:lnTo>
                    <a:pt x="588416" y="466750"/>
                  </a:lnTo>
                  <a:lnTo>
                    <a:pt x="594817" y="461149"/>
                  </a:lnTo>
                  <a:lnTo>
                    <a:pt x="598805" y="456349"/>
                  </a:lnTo>
                  <a:close/>
                </a:path>
                <a:path w="2186940" h="992504">
                  <a:moveTo>
                    <a:pt x="602945" y="406781"/>
                  </a:moveTo>
                  <a:lnTo>
                    <a:pt x="599605" y="403606"/>
                  </a:lnTo>
                  <a:lnTo>
                    <a:pt x="598106" y="408914"/>
                  </a:lnTo>
                  <a:lnTo>
                    <a:pt x="592416" y="410692"/>
                  </a:lnTo>
                  <a:lnTo>
                    <a:pt x="587921" y="412940"/>
                  </a:lnTo>
                  <a:lnTo>
                    <a:pt x="590016" y="419595"/>
                  </a:lnTo>
                  <a:lnTo>
                    <a:pt x="597928" y="421817"/>
                  </a:lnTo>
                  <a:lnTo>
                    <a:pt x="602310" y="415188"/>
                  </a:lnTo>
                  <a:lnTo>
                    <a:pt x="602945" y="406781"/>
                  </a:lnTo>
                  <a:close/>
                </a:path>
                <a:path w="2186940" h="992504">
                  <a:moveTo>
                    <a:pt x="612355" y="793191"/>
                  </a:moveTo>
                  <a:lnTo>
                    <a:pt x="607301" y="794118"/>
                  </a:lnTo>
                  <a:lnTo>
                    <a:pt x="603592" y="798804"/>
                  </a:lnTo>
                  <a:lnTo>
                    <a:pt x="609993" y="801611"/>
                  </a:lnTo>
                  <a:lnTo>
                    <a:pt x="612355" y="793191"/>
                  </a:lnTo>
                  <a:close/>
                </a:path>
                <a:path w="2186940" h="992504">
                  <a:moveTo>
                    <a:pt x="612394" y="474738"/>
                  </a:moveTo>
                  <a:lnTo>
                    <a:pt x="609993" y="471538"/>
                  </a:lnTo>
                  <a:lnTo>
                    <a:pt x="606806" y="468337"/>
                  </a:lnTo>
                  <a:lnTo>
                    <a:pt x="604405" y="465150"/>
                  </a:lnTo>
                  <a:lnTo>
                    <a:pt x="598017" y="469138"/>
                  </a:lnTo>
                  <a:lnTo>
                    <a:pt x="598805" y="474738"/>
                  </a:lnTo>
                  <a:lnTo>
                    <a:pt x="605205" y="480326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2186940" h="992504">
                  <a:moveTo>
                    <a:pt x="649147" y="171259"/>
                  </a:moveTo>
                  <a:lnTo>
                    <a:pt x="645071" y="172834"/>
                  </a:lnTo>
                  <a:lnTo>
                    <a:pt x="642632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2186940" h="992504">
                  <a:moveTo>
                    <a:pt x="704405" y="473887"/>
                  </a:moveTo>
                  <a:lnTo>
                    <a:pt x="696315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2186940" h="992504">
                  <a:moveTo>
                    <a:pt x="712495" y="848677"/>
                  </a:moveTo>
                  <a:lnTo>
                    <a:pt x="711898" y="844080"/>
                  </a:lnTo>
                  <a:lnTo>
                    <a:pt x="707097" y="842619"/>
                  </a:lnTo>
                  <a:lnTo>
                    <a:pt x="703503" y="850366"/>
                  </a:lnTo>
                  <a:lnTo>
                    <a:pt x="712495" y="848677"/>
                  </a:lnTo>
                  <a:close/>
                </a:path>
                <a:path w="2186940" h="992504">
                  <a:moveTo>
                    <a:pt x="745070" y="509905"/>
                  </a:moveTo>
                  <a:lnTo>
                    <a:pt x="734682" y="505904"/>
                  </a:lnTo>
                  <a:lnTo>
                    <a:pt x="736917" y="501269"/>
                  </a:lnTo>
                  <a:lnTo>
                    <a:pt x="734580" y="502412"/>
                  </a:lnTo>
                  <a:lnTo>
                    <a:pt x="732091" y="506691"/>
                  </a:lnTo>
                  <a:lnTo>
                    <a:pt x="733882" y="511505"/>
                  </a:lnTo>
                  <a:lnTo>
                    <a:pt x="744270" y="509905"/>
                  </a:lnTo>
                  <a:lnTo>
                    <a:pt x="745070" y="509905"/>
                  </a:lnTo>
                  <a:close/>
                </a:path>
                <a:path w="2186940" h="992504">
                  <a:moveTo>
                    <a:pt x="746658" y="707313"/>
                  </a:moveTo>
                  <a:lnTo>
                    <a:pt x="745871" y="701713"/>
                  </a:lnTo>
                  <a:lnTo>
                    <a:pt x="736269" y="705713"/>
                  </a:lnTo>
                  <a:lnTo>
                    <a:pt x="732282" y="711301"/>
                  </a:lnTo>
                  <a:lnTo>
                    <a:pt x="736269" y="717702"/>
                  </a:lnTo>
                  <a:lnTo>
                    <a:pt x="742670" y="712901"/>
                  </a:lnTo>
                  <a:lnTo>
                    <a:pt x="746658" y="707313"/>
                  </a:lnTo>
                  <a:close/>
                </a:path>
                <a:path w="2186940" h="992504">
                  <a:moveTo>
                    <a:pt x="761847" y="515493"/>
                  </a:moveTo>
                  <a:lnTo>
                    <a:pt x="755459" y="517893"/>
                  </a:lnTo>
                  <a:lnTo>
                    <a:pt x="752259" y="520293"/>
                  </a:lnTo>
                  <a:lnTo>
                    <a:pt x="755459" y="526681"/>
                  </a:lnTo>
                  <a:lnTo>
                    <a:pt x="761047" y="524281"/>
                  </a:lnTo>
                  <a:lnTo>
                    <a:pt x="757847" y="520293"/>
                  </a:lnTo>
                  <a:lnTo>
                    <a:pt x="761847" y="515493"/>
                  </a:lnTo>
                  <a:close/>
                </a:path>
                <a:path w="2186940" h="992504">
                  <a:moveTo>
                    <a:pt x="762749" y="911504"/>
                  </a:moveTo>
                  <a:lnTo>
                    <a:pt x="754659" y="907910"/>
                  </a:lnTo>
                  <a:lnTo>
                    <a:pt x="758253" y="917803"/>
                  </a:lnTo>
                  <a:lnTo>
                    <a:pt x="762444" y="916901"/>
                  </a:lnTo>
                  <a:lnTo>
                    <a:pt x="762749" y="911504"/>
                  </a:lnTo>
                  <a:close/>
                </a:path>
                <a:path w="2186940" h="992504">
                  <a:moveTo>
                    <a:pt x="789127" y="574586"/>
                  </a:moveTo>
                  <a:lnTo>
                    <a:pt x="781024" y="571436"/>
                  </a:lnTo>
                  <a:lnTo>
                    <a:pt x="784631" y="580885"/>
                  </a:lnTo>
                  <a:lnTo>
                    <a:pt x="788822" y="579831"/>
                  </a:lnTo>
                  <a:lnTo>
                    <a:pt x="789127" y="574586"/>
                  </a:lnTo>
                  <a:close/>
                </a:path>
                <a:path w="2186940" h="992504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34" y="497916"/>
                  </a:lnTo>
                  <a:lnTo>
                    <a:pt x="778738" y="500430"/>
                  </a:lnTo>
                  <a:lnTo>
                    <a:pt x="780237" y="506704"/>
                  </a:lnTo>
                  <a:lnTo>
                    <a:pt x="785025" y="501904"/>
                  </a:lnTo>
                  <a:lnTo>
                    <a:pt x="793813" y="498716"/>
                  </a:lnTo>
                  <a:close/>
                </a:path>
                <a:path w="2186940" h="992504">
                  <a:moveTo>
                    <a:pt x="794143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43" y="606831"/>
                  </a:lnTo>
                  <a:close/>
                </a:path>
                <a:path w="2186940" h="992504">
                  <a:moveTo>
                    <a:pt x="815530" y="606729"/>
                  </a:moveTo>
                  <a:lnTo>
                    <a:pt x="810704" y="605612"/>
                  </a:lnTo>
                  <a:lnTo>
                    <a:pt x="805421" y="605383"/>
                  </a:lnTo>
                  <a:lnTo>
                    <a:pt x="809802" y="607402"/>
                  </a:lnTo>
                  <a:lnTo>
                    <a:pt x="815530" y="606729"/>
                  </a:lnTo>
                  <a:close/>
                </a:path>
                <a:path w="2186940" h="992504">
                  <a:moveTo>
                    <a:pt x="832980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91" y="504304"/>
                  </a:lnTo>
                  <a:lnTo>
                    <a:pt x="824992" y="507504"/>
                  </a:lnTo>
                  <a:lnTo>
                    <a:pt x="828179" y="513892"/>
                  </a:lnTo>
                  <a:lnTo>
                    <a:pt x="832980" y="511505"/>
                  </a:lnTo>
                  <a:close/>
                </a:path>
                <a:path w="2186940" h="992504">
                  <a:moveTo>
                    <a:pt x="833983" y="610870"/>
                  </a:moveTo>
                  <a:lnTo>
                    <a:pt x="833374" y="606107"/>
                  </a:lnTo>
                  <a:lnTo>
                    <a:pt x="828586" y="604799"/>
                  </a:lnTo>
                  <a:lnTo>
                    <a:pt x="824992" y="613003"/>
                  </a:lnTo>
                  <a:lnTo>
                    <a:pt x="833983" y="610870"/>
                  </a:lnTo>
                  <a:close/>
                </a:path>
                <a:path w="2186940" h="992504">
                  <a:moveTo>
                    <a:pt x="841870" y="515924"/>
                  </a:moveTo>
                  <a:lnTo>
                    <a:pt x="836777" y="516890"/>
                  </a:lnTo>
                  <a:lnTo>
                    <a:pt x="833780" y="519963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2186940" h="992504">
                  <a:moveTo>
                    <a:pt x="854557" y="831989"/>
                  </a:moveTo>
                  <a:lnTo>
                    <a:pt x="850557" y="827989"/>
                  </a:lnTo>
                  <a:lnTo>
                    <a:pt x="847369" y="821601"/>
                  </a:lnTo>
                  <a:lnTo>
                    <a:pt x="843368" y="824788"/>
                  </a:lnTo>
                  <a:lnTo>
                    <a:pt x="846569" y="827989"/>
                  </a:lnTo>
                  <a:lnTo>
                    <a:pt x="849757" y="834390"/>
                  </a:lnTo>
                  <a:lnTo>
                    <a:pt x="854557" y="831989"/>
                  </a:lnTo>
                  <a:close/>
                </a:path>
                <a:path w="2186940" h="992504">
                  <a:moveTo>
                    <a:pt x="944397" y="496887"/>
                  </a:moveTo>
                  <a:lnTo>
                    <a:pt x="940269" y="498309"/>
                  </a:lnTo>
                  <a:lnTo>
                    <a:pt x="937653" y="502729"/>
                  </a:lnTo>
                  <a:lnTo>
                    <a:pt x="943267" y="504304"/>
                  </a:lnTo>
                  <a:lnTo>
                    <a:pt x="944397" y="496887"/>
                  </a:lnTo>
                  <a:close/>
                </a:path>
                <a:path w="2186940" h="992504">
                  <a:moveTo>
                    <a:pt x="1995995" y="670420"/>
                  </a:moveTo>
                  <a:lnTo>
                    <a:pt x="1992934" y="666153"/>
                  </a:lnTo>
                  <a:lnTo>
                    <a:pt x="1987918" y="662482"/>
                  </a:lnTo>
                  <a:lnTo>
                    <a:pt x="1984641" y="662546"/>
                  </a:lnTo>
                  <a:lnTo>
                    <a:pt x="1982241" y="666546"/>
                  </a:lnTo>
                  <a:lnTo>
                    <a:pt x="1991829" y="672147"/>
                  </a:lnTo>
                  <a:lnTo>
                    <a:pt x="1993430" y="672147"/>
                  </a:lnTo>
                  <a:lnTo>
                    <a:pt x="1995995" y="670420"/>
                  </a:lnTo>
                  <a:close/>
                </a:path>
                <a:path w="2186940" h="992504">
                  <a:moveTo>
                    <a:pt x="2005368" y="900252"/>
                  </a:moveTo>
                  <a:lnTo>
                    <a:pt x="2001024" y="900823"/>
                  </a:lnTo>
                  <a:lnTo>
                    <a:pt x="1997278" y="904532"/>
                  </a:lnTo>
                  <a:lnTo>
                    <a:pt x="2002218" y="907110"/>
                  </a:lnTo>
                  <a:lnTo>
                    <a:pt x="2005368" y="900252"/>
                  </a:lnTo>
                  <a:close/>
                </a:path>
                <a:path w="2186940" h="992504">
                  <a:moveTo>
                    <a:pt x="2016125" y="738784"/>
                  </a:moveTo>
                  <a:lnTo>
                    <a:pt x="2010918" y="738378"/>
                  </a:lnTo>
                  <a:lnTo>
                    <a:pt x="2007349" y="740816"/>
                  </a:lnTo>
                  <a:lnTo>
                    <a:pt x="2014207" y="744067"/>
                  </a:lnTo>
                  <a:lnTo>
                    <a:pt x="2016125" y="738784"/>
                  </a:lnTo>
                  <a:close/>
                </a:path>
                <a:path w="2186940" h="992504">
                  <a:moveTo>
                    <a:pt x="2038184" y="918298"/>
                  </a:moveTo>
                  <a:lnTo>
                    <a:pt x="2031796" y="918298"/>
                  </a:lnTo>
                  <a:lnTo>
                    <a:pt x="2027796" y="919899"/>
                  </a:lnTo>
                  <a:lnTo>
                    <a:pt x="2029396" y="927087"/>
                  </a:lnTo>
                  <a:lnTo>
                    <a:pt x="2034984" y="926299"/>
                  </a:lnTo>
                  <a:lnTo>
                    <a:pt x="2032596" y="922299"/>
                  </a:lnTo>
                  <a:lnTo>
                    <a:pt x="2038184" y="918298"/>
                  </a:lnTo>
                  <a:close/>
                </a:path>
                <a:path w="2186940" h="992504">
                  <a:moveTo>
                    <a:pt x="2048573" y="934288"/>
                  </a:moveTo>
                  <a:lnTo>
                    <a:pt x="2040585" y="936688"/>
                  </a:lnTo>
                  <a:lnTo>
                    <a:pt x="2038985" y="940676"/>
                  </a:lnTo>
                  <a:lnTo>
                    <a:pt x="2038985" y="946277"/>
                  </a:lnTo>
                  <a:lnTo>
                    <a:pt x="2046173" y="944676"/>
                  </a:lnTo>
                  <a:lnTo>
                    <a:pt x="2048573" y="939876"/>
                  </a:lnTo>
                  <a:lnTo>
                    <a:pt x="2048573" y="934288"/>
                  </a:lnTo>
                  <a:close/>
                </a:path>
                <a:path w="2186940" h="992504">
                  <a:moveTo>
                    <a:pt x="2139086" y="954570"/>
                  </a:moveTo>
                  <a:lnTo>
                    <a:pt x="2136317" y="950328"/>
                  </a:lnTo>
                  <a:lnTo>
                    <a:pt x="2132495" y="954265"/>
                  </a:lnTo>
                  <a:lnTo>
                    <a:pt x="2138565" y="958646"/>
                  </a:lnTo>
                  <a:lnTo>
                    <a:pt x="2139086" y="954570"/>
                  </a:lnTo>
                  <a:close/>
                </a:path>
                <a:path w="2186940" h="992504">
                  <a:moveTo>
                    <a:pt x="2169261" y="963853"/>
                  </a:moveTo>
                  <a:lnTo>
                    <a:pt x="2165261" y="959866"/>
                  </a:lnTo>
                  <a:lnTo>
                    <a:pt x="2156472" y="968654"/>
                  </a:lnTo>
                  <a:lnTo>
                    <a:pt x="2153069" y="974534"/>
                  </a:lnTo>
                  <a:lnTo>
                    <a:pt x="2158669" y="972553"/>
                  </a:lnTo>
                  <a:lnTo>
                    <a:pt x="2166353" y="967422"/>
                  </a:lnTo>
                  <a:lnTo>
                    <a:pt x="2169261" y="963853"/>
                  </a:lnTo>
                  <a:close/>
                </a:path>
                <a:path w="2186940" h="992504">
                  <a:moveTo>
                    <a:pt x="2186838" y="909510"/>
                  </a:moveTo>
                  <a:lnTo>
                    <a:pt x="2186038" y="906310"/>
                  </a:lnTo>
                  <a:lnTo>
                    <a:pt x="2186038" y="903909"/>
                  </a:lnTo>
                  <a:lnTo>
                    <a:pt x="2182838" y="903909"/>
                  </a:lnTo>
                  <a:lnTo>
                    <a:pt x="2180450" y="904709"/>
                  </a:lnTo>
                  <a:lnTo>
                    <a:pt x="2177250" y="904709"/>
                  </a:lnTo>
                  <a:lnTo>
                    <a:pt x="2177250" y="910310"/>
                  </a:lnTo>
                  <a:lnTo>
                    <a:pt x="2178050" y="912710"/>
                  </a:lnTo>
                  <a:lnTo>
                    <a:pt x="2181250" y="912710"/>
                  </a:lnTo>
                  <a:lnTo>
                    <a:pt x="2183638" y="911910"/>
                  </a:lnTo>
                  <a:lnTo>
                    <a:pt x="2186838" y="911910"/>
                  </a:lnTo>
                  <a:lnTo>
                    <a:pt x="2186838" y="9095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393907" y="9884892"/>
              <a:ext cx="896619" cy="403225"/>
            </a:xfrm>
            <a:custGeom>
              <a:avLst/>
              <a:gdLst/>
              <a:ahLst/>
              <a:cxnLst/>
              <a:rect l="l" t="t" r="r" b="b"/>
              <a:pathLst>
                <a:path w="896619" h="403225">
                  <a:moveTo>
                    <a:pt x="9220" y="159651"/>
                  </a:moveTo>
                  <a:lnTo>
                    <a:pt x="6629" y="155041"/>
                  </a:lnTo>
                  <a:lnTo>
                    <a:pt x="0" y="158978"/>
                  </a:lnTo>
                  <a:lnTo>
                    <a:pt x="3937" y="160743"/>
                  </a:lnTo>
                  <a:lnTo>
                    <a:pt x="9220" y="159651"/>
                  </a:lnTo>
                  <a:close/>
                </a:path>
                <a:path w="896619" h="403225">
                  <a:moveTo>
                    <a:pt x="71361" y="394804"/>
                  </a:moveTo>
                  <a:lnTo>
                    <a:pt x="66573" y="396405"/>
                  </a:lnTo>
                  <a:lnTo>
                    <a:pt x="59385" y="391617"/>
                  </a:lnTo>
                  <a:lnTo>
                    <a:pt x="59385" y="399605"/>
                  </a:lnTo>
                  <a:lnTo>
                    <a:pt x="64173" y="398005"/>
                  </a:lnTo>
                  <a:lnTo>
                    <a:pt x="71361" y="402805"/>
                  </a:lnTo>
                  <a:lnTo>
                    <a:pt x="71361" y="394804"/>
                  </a:lnTo>
                  <a:close/>
                </a:path>
                <a:path w="896619" h="403225">
                  <a:moveTo>
                    <a:pt x="89750" y="227774"/>
                  </a:moveTo>
                  <a:lnTo>
                    <a:pt x="84950" y="226174"/>
                  </a:lnTo>
                  <a:lnTo>
                    <a:pt x="84150" y="230974"/>
                  </a:lnTo>
                  <a:lnTo>
                    <a:pt x="80962" y="237363"/>
                  </a:lnTo>
                  <a:lnTo>
                    <a:pt x="86550" y="238963"/>
                  </a:lnTo>
                  <a:lnTo>
                    <a:pt x="86550" y="234162"/>
                  </a:lnTo>
                  <a:lnTo>
                    <a:pt x="89750" y="227774"/>
                  </a:lnTo>
                  <a:close/>
                </a:path>
                <a:path w="896619" h="403225">
                  <a:moveTo>
                    <a:pt x="91617" y="220256"/>
                  </a:moveTo>
                  <a:lnTo>
                    <a:pt x="87350" y="214185"/>
                  </a:lnTo>
                  <a:lnTo>
                    <a:pt x="83083" y="217106"/>
                  </a:lnTo>
                  <a:lnTo>
                    <a:pt x="87350" y="220179"/>
                  </a:lnTo>
                  <a:lnTo>
                    <a:pt x="91617" y="220256"/>
                  </a:lnTo>
                  <a:close/>
                </a:path>
                <a:path w="896619" h="403225">
                  <a:moveTo>
                    <a:pt x="116128" y="266141"/>
                  </a:moveTo>
                  <a:lnTo>
                    <a:pt x="108927" y="265341"/>
                  </a:lnTo>
                  <a:lnTo>
                    <a:pt x="100139" y="261340"/>
                  </a:lnTo>
                  <a:lnTo>
                    <a:pt x="97739" y="266141"/>
                  </a:lnTo>
                  <a:lnTo>
                    <a:pt x="104101" y="269062"/>
                  </a:lnTo>
                  <a:lnTo>
                    <a:pt x="108432" y="271526"/>
                  </a:lnTo>
                  <a:lnTo>
                    <a:pt x="112014" y="271310"/>
                  </a:lnTo>
                  <a:lnTo>
                    <a:pt x="116128" y="266141"/>
                  </a:lnTo>
                  <a:close/>
                </a:path>
                <a:path w="896619" h="403225">
                  <a:moveTo>
                    <a:pt x="140093" y="354050"/>
                  </a:moveTo>
                  <a:lnTo>
                    <a:pt x="136906" y="347662"/>
                  </a:lnTo>
                  <a:lnTo>
                    <a:pt x="132105" y="342861"/>
                  </a:lnTo>
                  <a:lnTo>
                    <a:pt x="124917" y="342061"/>
                  </a:lnTo>
                  <a:lnTo>
                    <a:pt x="128117" y="350850"/>
                  </a:lnTo>
                  <a:lnTo>
                    <a:pt x="132105" y="355650"/>
                  </a:lnTo>
                  <a:lnTo>
                    <a:pt x="140093" y="354050"/>
                  </a:lnTo>
                  <a:close/>
                </a:path>
                <a:path w="896619" h="403225">
                  <a:moveTo>
                    <a:pt x="148894" y="270129"/>
                  </a:moveTo>
                  <a:lnTo>
                    <a:pt x="143294" y="267741"/>
                  </a:lnTo>
                  <a:lnTo>
                    <a:pt x="142494" y="272529"/>
                  </a:lnTo>
                  <a:lnTo>
                    <a:pt x="135305" y="272529"/>
                  </a:lnTo>
                  <a:lnTo>
                    <a:pt x="141693" y="275729"/>
                  </a:lnTo>
                  <a:lnTo>
                    <a:pt x="145694" y="276529"/>
                  </a:lnTo>
                  <a:lnTo>
                    <a:pt x="148894" y="270129"/>
                  </a:lnTo>
                  <a:close/>
                </a:path>
                <a:path w="896619" h="403225">
                  <a:moveTo>
                    <a:pt x="150495" y="294106"/>
                  </a:moveTo>
                  <a:lnTo>
                    <a:pt x="142494" y="287718"/>
                  </a:lnTo>
                  <a:lnTo>
                    <a:pt x="141693" y="288518"/>
                  </a:lnTo>
                  <a:lnTo>
                    <a:pt x="144894" y="297307"/>
                  </a:lnTo>
                  <a:lnTo>
                    <a:pt x="140042" y="298716"/>
                  </a:lnTo>
                  <a:lnTo>
                    <a:pt x="142595" y="299605"/>
                  </a:lnTo>
                  <a:lnTo>
                    <a:pt x="147701" y="298538"/>
                  </a:lnTo>
                  <a:lnTo>
                    <a:pt x="150495" y="294106"/>
                  </a:lnTo>
                  <a:close/>
                </a:path>
                <a:path w="896619" h="403225">
                  <a:moveTo>
                    <a:pt x="159283" y="342861"/>
                  </a:moveTo>
                  <a:lnTo>
                    <a:pt x="157683" y="339661"/>
                  </a:lnTo>
                  <a:lnTo>
                    <a:pt x="156883" y="337261"/>
                  </a:lnTo>
                  <a:lnTo>
                    <a:pt x="155282" y="335673"/>
                  </a:lnTo>
                  <a:lnTo>
                    <a:pt x="146951" y="339001"/>
                  </a:lnTo>
                  <a:lnTo>
                    <a:pt x="147091" y="338772"/>
                  </a:lnTo>
                  <a:lnTo>
                    <a:pt x="143497" y="336562"/>
                  </a:lnTo>
                  <a:lnTo>
                    <a:pt x="139001" y="339902"/>
                  </a:lnTo>
                  <a:lnTo>
                    <a:pt x="141693" y="347662"/>
                  </a:lnTo>
                  <a:lnTo>
                    <a:pt x="144348" y="343293"/>
                  </a:lnTo>
                  <a:lnTo>
                    <a:pt x="145694" y="346862"/>
                  </a:lnTo>
                  <a:lnTo>
                    <a:pt x="151282" y="347662"/>
                  </a:lnTo>
                  <a:lnTo>
                    <a:pt x="159283" y="342861"/>
                  </a:lnTo>
                  <a:close/>
                </a:path>
                <a:path w="896619" h="403225">
                  <a:moveTo>
                    <a:pt x="173469" y="213639"/>
                  </a:moveTo>
                  <a:lnTo>
                    <a:pt x="169875" y="211391"/>
                  </a:lnTo>
                  <a:lnTo>
                    <a:pt x="165379" y="214541"/>
                  </a:lnTo>
                  <a:lnTo>
                    <a:pt x="168071" y="222173"/>
                  </a:lnTo>
                  <a:lnTo>
                    <a:pt x="173469" y="213639"/>
                  </a:lnTo>
                  <a:close/>
                </a:path>
                <a:path w="896619" h="403225">
                  <a:moveTo>
                    <a:pt x="173672" y="164630"/>
                  </a:moveTo>
                  <a:lnTo>
                    <a:pt x="166141" y="159918"/>
                  </a:lnTo>
                  <a:lnTo>
                    <a:pt x="162572" y="163436"/>
                  </a:lnTo>
                  <a:lnTo>
                    <a:pt x="164566" y="167563"/>
                  </a:lnTo>
                  <a:lnTo>
                    <a:pt x="173672" y="164630"/>
                  </a:lnTo>
                  <a:close/>
                </a:path>
                <a:path w="896619" h="403225">
                  <a:moveTo>
                    <a:pt x="180492" y="183172"/>
                  </a:moveTo>
                  <a:lnTo>
                    <a:pt x="179260" y="178219"/>
                  </a:lnTo>
                  <a:lnTo>
                    <a:pt x="174879" y="175082"/>
                  </a:lnTo>
                  <a:lnTo>
                    <a:pt x="177165" y="179425"/>
                  </a:lnTo>
                  <a:lnTo>
                    <a:pt x="180492" y="183172"/>
                  </a:lnTo>
                  <a:close/>
                </a:path>
                <a:path w="896619" h="403225">
                  <a:moveTo>
                    <a:pt x="198285" y="190817"/>
                  </a:moveTo>
                  <a:lnTo>
                    <a:pt x="195249" y="186220"/>
                  </a:lnTo>
                  <a:lnTo>
                    <a:pt x="189064" y="190144"/>
                  </a:lnTo>
                  <a:lnTo>
                    <a:pt x="193141" y="191909"/>
                  </a:lnTo>
                  <a:lnTo>
                    <a:pt x="198285" y="190817"/>
                  </a:lnTo>
                  <a:close/>
                </a:path>
                <a:path w="896619" h="403225">
                  <a:moveTo>
                    <a:pt x="207238" y="373227"/>
                  </a:moveTo>
                  <a:lnTo>
                    <a:pt x="200152" y="370535"/>
                  </a:lnTo>
                  <a:lnTo>
                    <a:pt x="200939" y="374434"/>
                  </a:lnTo>
                  <a:lnTo>
                    <a:pt x="204876" y="377723"/>
                  </a:lnTo>
                  <a:lnTo>
                    <a:pt x="207238" y="373227"/>
                  </a:lnTo>
                  <a:close/>
                </a:path>
                <a:path w="896619" h="403225">
                  <a:moveTo>
                    <a:pt x="254914" y="400050"/>
                  </a:moveTo>
                  <a:lnTo>
                    <a:pt x="252793" y="394804"/>
                  </a:lnTo>
                  <a:lnTo>
                    <a:pt x="251193" y="398005"/>
                  </a:lnTo>
                  <a:lnTo>
                    <a:pt x="247192" y="397205"/>
                  </a:lnTo>
                  <a:lnTo>
                    <a:pt x="244792" y="399605"/>
                  </a:lnTo>
                  <a:lnTo>
                    <a:pt x="245872" y="402107"/>
                  </a:lnTo>
                  <a:lnTo>
                    <a:pt x="253428" y="402107"/>
                  </a:lnTo>
                  <a:lnTo>
                    <a:pt x="254914" y="400050"/>
                  </a:lnTo>
                  <a:close/>
                </a:path>
                <a:path w="896619" h="403225">
                  <a:moveTo>
                    <a:pt x="267474" y="390626"/>
                  </a:moveTo>
                  <a:lnTo>
                    <a:pt x="264782" y="386016"/>
                  </a:lnTo>
                  <a:lnTo>
                    <a:pt x="258483" y="389953"/>
                  </a:lnTo>
                  <a:lnTo>
                    <a:pt x="262382" y="391718"/>
                  </a:lnTo>
                  <a:lnTo>
                    <a:pt x="267474" y="390626"/>
                  </a:lnTo>
                  <a:close/>
                </a:path>
                <a:path w="896619" h="403225">
                  <a:moveTo>
                    <a:pt x="317525" y="156641"/>
                  </a:moveTo>
                  <a:lnTo>
                    <a:pt x="308737" y="155841"/>
                  </a:lnTo>
                  <a:lnTo>
                    <a:pt x="302336" y="156641"/>
                  </a:lnTo>
                  <a:lnTo>
                    <a:pt x="298348" y="160642"/>
                  </a:lnTo>
                  <a:lnTo>
                    <a:pt x="307936" y="163842"/>
                  </a:lnTo>
                  <a:lnTo>
                    <a:pt x="314325" y="163842"/>
                  </a:lnTo>
                  <a:lnTo>
                    <a:pt x="317525" y="156641"/>
                  </a:lnTo>
                  <a:close/>
                </a:path>
                <a:path w="896619" h="403225">
                  <a:moveTo>
                    <a:pt x="333159" y="402107"/>
                  </a:moveTo>
                  <a:lnTo>
                    <a:pt x="330314" y="399605"/>
                  </a:lnTo>
                  <a:lnTo>
                    <a:pt x="329615" y="402107"/>
                  </a:lnTo>
                  <a:lnTo>
                    <a:pt x="333159" y="402107"/>
                  </a:lnTo>
                  <a:close/>
                </a:path>
                <a:path w="896619" h="403225">
                  <a:moveTo>
                    <a:pt x="338302" y="1600"/>
                  </a:moveTo>
                  <a:lnTo>
                    <a:pt x="333502" y="0"/>
                  </a:lnTo>
                  <a:lnTo>
                    <a:pt x="332714" y="5588"/>
                  </a:lnTo>
                  <a:lnTo>
                    <a:pt x="329514" y="11188"/>
                  </a:lnTo>
                  <a:lnTo>
                    <a:pt x="335102" y="12788"/>
                  </a:lnTo>
                  <a:lnTo>
                    <a:pt x="335102" y="7988"/>
                  </a:lnTo>
                  <a:lnTo>
                    <a:pt x="338302" y="1600"/>
                  </a:lnTo>
                  <a:close/>
                </a:path>
                <a:path w="896619" h="403225">
                  <a:moveTo>
                    <a:pt x="342099" y="332041"/>
                  </a:moveTo>
                  <a:lnTo>
                    <a:pt x="339102" y="328079"/>
                  </a:lnTo>
                  <a:lnTo>
                    <a:pt x="334911" y="327101"/>
                  </a:lnTo>
                  <a:lnTo>
                    <a:pt x="336702" y="334073"/>
                  </a:lnTo>
                  <a:lnTo>
                    <a:pt x="342099" y="332041"/>
                  </a:lnTo>
                  <a:close/>
                </a:path>
                <a:path w="896619" h="403225">
                  <a:moveTo>
                    <a:pt x="344017" y="256146"/>
                  </a:moveTo>
                  <a:lnTo>
                    <a:pt x="340702" y="250952"/>
                  </a:lnTo>
                  <a:lnTo>
                    <a:pt x="337273" y="253898"/>
                  </a:lnTo>
                  <a:lnTo>
                    <a:pt x="331304" y="254749"/>
                  </a:lnTo>
                  <a:lnTo>
                    <a:pt x="327444" y="255892"/>
                  </a:lnTo>
                  <a:lnTo>
                    <a:pt x="330314" y="259740"/>
                  </a:lnTo>
                  <a:lnTo>
                    <a:pt x="334187" y="258140"/>
                  </a:lnTo>
                  <a:lnTo>
                    <a:pt x="340296" y="257746"/>
                  </a:lnTo>
                  <a:lnTo>
                    <a:pt x="344017" y="256146"/>
                  </a:lnTo>
                  <a:close/>
                </a:path>
                <a:path w="896619" h="403225">
                  <a:moveTo>
                    <a:pt x="420458" y="356501"/>
                  </a:moveTo>
                  <a:lnTo>
                    <a:pt x="419519" y="351853"/>
                  </a:lnTo>
                  <a:lnTo>
                    <a:pt x="417537" y="347510"/>
                  </a:lnTo>
                  <a:lnTo>
                    <a:pt x="417423" y="352450"/>
                  </a:lnTo>
                  <a:lnTo>
                    <a:pt x="420458" y="356501"/>
                  </a:lnTo>
                  <a:close/>
                </a:path>
                <a:path w="896619" h="403225">
                  <a:moveTo>
                    <a:pt x="422922" y="57238"/>
                  </a:moveTo>
                  <a:lnTo>
                    <a:pt x="422529" y="50558"/>
                  </a:lnTo>
                  <a:lnTo>
                    <a:pt x="422224" y="43954"/>
                  </a:lnTo>
                  <a:lnTo>
                    <a:pt x="419823" y="48755"/>
                  </a:lnTo>
                  <a:lnTo>
                    <a:pt x="413423" y="43954"/>
                  </a:lnTo>
                  <a:lnTo>
                    <a:pt x="410235" y="47155"/>
                  </a:lnTo>
                  <a:lnTo>
                    <a:pt x="416128" y="52362"/>
                  </a:lnTo>
                  <a:lnTo>
                    <a:pt x="416623" y="58839"/>
                  </a:lnTo>
                  <a:lnTo>
                    <a:pt x="416521" y="65468"/>
                  </a:lnTo>
                  <a:lnTo>
                    <a:pt x="420624" y="71132"/>
                  </a:lnTo>
                  <a:lnTo>
                    <a:pt x="422554" y="64071"/>
                  </a:lnTo>
                  <a:lnTo>
                    <a:pt x="422922" y="57238"/>
                  </a:lnTo>
                  <a:close/>
                </a:path>
                <a:path w="896619" h="403225">
                  <a:moveTo>
                    <a:pt x="430796" y="297967"/>
                  </a:moveTo>
                  <a:lnTo>
                    <a:pt x="428612" y="291706"/>
                  </a:lnTo>
                  <a:lnTo>
                    <a:pt x="421360" y="292798"/>
                  </a:lnTo>
                  <a:lnTo>
                    <a:pt x="411924" y="295008"/>
                  </a:lnTo>
                  <a:lnTo>
                    <a:pt x="406247" y="296773"/>
                  </a:lnTo>
                  <a:lnTo>
                    <a:pt x="410235" y="296506"/>
                  </a:lnTo>
                  <a:lnTo>
                    <a:pt x="416585" y="296989"/>
                  </a:lnTo>
                  <a:lnTo>
                    <a:pt x="425119" y="298602"/>
                  </a:lnTo>
                  <a:lnTo>
                    <a:pt x="430796" y="297967"/>
                  </a:lnTo>
                  <a:close/>
                </a:path>
                <a:path w="896619" h="403225">
                  <a:moveTo>
                    <a:pt x="439801" y="277329"/>
                  </a:moveTo>
                  <a:lnTo>
                    <a:pt x="435800" y="270929"/>
                  </a:lnTo>
                  <a:lnTo>
                    <a:pt x="431012" y="266141"/>
                  </a:lnTo>
                  <a:lnTo>
                    <a:pt x="424611" y="265341"/>
                  </a:lnTo>
                  <a:lnTo>
                    <a:pt x="427812" y="274129"/>
                  </a:lnTo>
                  <a:lnTo>
                    <a:pt x="431812" y="278930"/>
                  </a:lnTo>
                  <a:lnTo>
                    <a:pt x="439801" y="277329"/>
                  </a:lnTo>
                  <a:close/>
                </a:path>
                <a:path w="896619" h="403225">
                  <a:moveTo>
                    <a:pt x="447789" y="91909"/>
                  </a:moveTo>
                  <a:lnTo>
                    <a:pt x="440715" y="87185"/>
                  </a:lnTo>
                  <a:lnTo>
                    <a:pt x="437299" y="90703"/>
                  </a:lnTo>
                  <a:lnTo>
                    <a:pt x="439140" y="94830"/>
                  </a:lnTo>
                  <a:lnTo>
                    <a:pt x="447789" y="91909"/>
                  </a:lnTo>
                  <a:close/>
                </a:path>
                <a:path w="896619" h="403225">
                  <a:moveTo>
                    <a:pt x="451294" y="339255"/>
                  </a:moveTo>
                  <a:lnTo>
                    <a:pt x="450392" y="334568"/>
                  </a:lnTo>
                  <a:lnTo>
                    <a:pt x="448589" y="330034"/>
                  </a:lnTo>
                  <a:lnTo>
                    <a:pt x="448589" y="334873"/>
                  </a:lnTo>
                  <a:lnTo>
                    <a:pt x="451294" y="339255"/>
                  </a:lnTo>
                  <a:close/>
                </a:path>
                <a:path w="896619" h="403225">
                  <a:moveTo>
                    <a:pt x="466775" y="10299"/>
                  </a:moveTo>
                  <a:lnTo>
                    <a:pt x="463181" y="8089"/>
                  </a:lnTo>
                  <a:lnTo>
                    <a:pt x="458685" y="11430"/>
                  </a:lnTo>
                  <a:lnTo>
                    <a:pt x="461378" y="19177"/>
                  </a:lnTo>
                  <a:lnTo>
                    <a:pt x="466775" y="10299"/>
                  </a:lnTo>
                  <a:close/>
                </a:path>
                <a:path w="896619" h="403225">
                  <a:moveTo>
                    <a:pt x="471284" y="195135"/>
                  </a:moveTo>
                  <a:lnTo>
                    <a:pt x="469379" y="188607"/>
                  </a:lnTo>
                  <a:lnTo>
                    <a:pt x="460717" y="192887"/>
                  </a:lnTo>
                  <a:lnTo>
                    <a:pt x="464883" y="195808"/>
                  </a:lnTo>
                  <a:lnTo>
                    <a:pt x="471284" y="195135"/>
                  </a:lnTo>
                  <a:close/>
                </a:path>
                <a:path w="896619" h="403225">
                  <a:moveTo>
                    <a:pt x="472541" y="212636"/>
                  </a:moveTo>
                  <a:lnTo>
                    <a:pt x="472376" y="206197"/>
                  </a:lnTo>
                  <a:lnTo>
                    <a:pt x="468896" y="197954"/>
                  </a:lnTo>
                  <a:lnTo>
                    <a:pt x="463778" y="201396"/>
                  </a:lnTo>
                  <a:lnTo>
                    <a:pt x="463778" y="202196"/>
                  </a:lnTo>
                  <a:lnTo>
                    <a:pt x="467779" y="203796"/>
                  </a:lnTo>
                  <a:lnTo>
                    <a:pt x="472541" y="212636"/>
                  </a:lnTo>
                  <a:close/>
                </a:path>
                <a:path w="896619" h="403225">
                  <a:moveTo>
                    <a:pt x="493344" y="191008"/>
                  </a:moveTo>
                  <a:lnTo>
                    <a:pt x="487756" y="186220"/>
                  </a:lnTo>
                  <a:lnTo>
                    <a:pt x="484555" y="184619"/>
                  </a:lnTo>
                  <a:lnTo>
                    <a:pt x="479767" y="190207"/>
                  </a:lnTo>
                  <a:lnTo>
                    <a:pt x="483755" y="193408"/>
                  </a:lnTo>
                  <a:lnTo>
                    <a:pt x="486156" y="189407"/>
                  </a:lnTo>
                  <a:lnTo>
                    <a:pt x="493344" y="191008"/>
                  </a:lnTo>
                  <a:close/>
                </a:path>
                <a:path w="896619" h="403225">
                  <a:moveTo>
                    <a:pt x="506133" y="269328"/>
                  </a:moveTo>
                  <a:lnTo>
                    <a:pt x="500545" y="266941"/>
                  </a:lnTo>
                  <a:lnTo>
                    <a:pt x="499745" y="271729"/>
                  </a:lnTo>
                  <a:lnTo>
                    <a:pt x="492556" y="271729"/>
                  </a:lnTo>
                  <a:lnTo>
                    <a:pt x="498944" y="274929"/>
                  </a:lnTo>
                  <a:lnTo>
                    <a:pt x="502945" y="275729"/>
                  </a:lnTo>
                  <a:lnTo>
                    <a:pt x="506133" y="269328"/>
                  </a:lnTo>
                  <a:close/>
                </a:path>
                <a:path w="896619" h="403225">
                  <a:moveTo>
                    <a:pt x="515683" y="334924"/>
                  </a:moveTo>
                  <a:lnTo>
                    <a:pt x="514934" y="330276"/>
                  </a:lnTo>
                  <a:lnTo>
                    <a:pt x="512978" y="325932"/>
                  </a:lnTo>
                  <a:lnTo>
                    <a:pt x="512533" y="330873"/>
                  </a:lnTo>
                  <a:lnTo>
                    <a:pt x="515683" y="334924"/>
                  </a:lnTo>
                  <a:close/>
                </a:path>
                <a:path w="896619" h="403225">
                  <a:moveTo>
                    <a:pt x="519518" y="193319"/>
                  </a:moveTo>
                  <a:lnTo>
                    <a:pt x="516521" y="189306"/>
                  </a:lnTo>
                  <a:lnTo>
                    <a:pt x="512330" y="188150"/>
                  </a:lnTo>
                  <a:lnTo>
                    <a:pt x="514134" y="195008"/>
                  </a:lnTo>
                  <a:lnTo>
                    <a:pt x="519518" y="193319"/>
                  </a:lnTo>
                  <a:close/>
                </a:path>
                <a:path w="896619" h="403225">
                  <a:moveTo>
                    <a:pt x="533793" y="148526"/>
                  </a:moveTo>
                  <a:lnTo>
                    <a:pt x="530009" y="145453"/>
                  </a:lnTo>
                  <a:lnTo>
                    <a:pt x="525475" y="147180"/>
                  </a:lnTo>
                  <a:lnTo>
                    <a:pt x="528510" y="155041"/>
                  </a:lnTo>
                  <a:lnTo>
                    <a:pt x="533793" y="148526"/>
                  </a:lnTo>
                  <a:close/>
                </a:path>
                <a:path w="896619" h="403225">
                  <a:moveTo>
                    <a:pt x="544322" y="75603"/>
                  </a:moveTo>
                  <a:lnTo>
                    <a:pt x="540499" y="69532"/>
                  </a:lnTo>
                  <a:lnTo>
                    <a:pt x="535787" y="72453"/>
                  </a:lnTo>
                  <a:lnTo>
                    <a:pt x="539902" y="75526"/>
                  </a:lnTo>
                  <a:lnTo>
                    <a:pt x="544322" y="75603"/>
                  </a:lnTo>
                  <a:close/>
                </a:path>
                <a:path w="896619" h="403225">
                  <a:moveTo>
                    <a:pt x="552488" y="96697"/>
                  </a:moveTo>
                  <a:lnTo>
                    <a:pt x="544499" y="95110"/>
                  </a:lnTo>
                  <a:lnTo>
                    <a:pt x="540499" y="97497"/>
                  </a:lnTo>
                  <a:lnTo>
                    <a:pt x="537311" y="102298"/>
                  </a:lnTo>
                  <a:lnTo>
                    <a:pt x="544499" y="103898"/>
                  </a:lnTo>
                  <a:lnTo>
                    <a:pt x="549300" y="101498"/>
                  </a:lnTo>
                  <a:lnTo>
                    <a:pt x="552488" y="96697"/>
                  </a:lnTo>
                  <a:close/>
                </a:path>
                <a:path w="896619" h="403225">
                  <a:moveTo>
                    <a:pt x="564299" y="382612"/>
                  </a:moveTo>
                  <a:lnTo>
                    <a:pt x="560489" y="376428"/>
                  </a:lnTo>
                  <a:lnTo>
                    <a:pt x="555764" y="379691"/>
                  </a:lnTo>
                  <a:lnTo>
                    <a:pt x="559879" y="382727"/>
                  </a:lnTo>
                  <a:lnTo>
                    <a:pt x="564299" y="382612"/>
                  </a:lnTo>
                  <a:close/>
                </a:path>
                <a:path w="896619" h="403225">
                  <a:moveTo>
                    <a:pt x="574065" y="336473"/>
                  </a:moveTo>
                  <a:lnTo>
                    <a:pt x="573849" y="328269"/>
                  </a:lnTo>
                  <a:lnTo>
                    <a:pt x="568680" y="327774"/>
                  </a:lnTo>
                  <a:lnTo>
                    <a:pt x="566204" y="331635"/>
                  </a:lnTo>
                  <a:lnTo>
                    <a:pt x="574065" y="336473"/>
                  </a:lnTo>
                  <a:close/>
                </a:path>
                <a:path w="896619" h="403225">
                  <a:moveTo>
                    <a:pt x="574865" y="264541"/>
                  </a:moveTo>
                  <a:lnTo>
                    <a:pt x="570077" y="262140"/>
                  </a:lnTo>
                  <a:lnTo>
                    <a:pt x="568477" y="266941"/>
                  </a:lnTo>
                  <a:lnTo>
                    <a:pt x="563676" y="271729"/>
                  </a:lnTo>
                  <a:lnTo>
                    <a:pt x="567677" y="274929"/>
                  </a:lnTo>
                  <a:lnTo>
                    <a:pt x="569277" y="270129"/>
                  </a:lnTo>
                  <a:lnTo>
                    <a:pt x="574865" y="264541"/>
                  </a:lnTo>
                  <a:close/>
                </a:path>
                <a:path w="896619" h="403225">
                  <a:moveTo>
                    <a:pt x="588454" y="202196"/>
                  </a:moveTo>
                  <a:lnTo>
                    <a:pt x="586854" y="197408"/>
                  </a:lnTo>
                  <a:lnTo>
                    <a:pt x="582066" y="199796"/>
                  </a:lnTo>
                  <a:lnTo>
                    <a:pt x="574865" y="201396"/>
                  </a:lnTo>
                  <a:lnTo>
                    <a:pt x="576465" y="206197"/>
                  </a:lnTo>
                  <a:lnTo>
                    <a:pt x="580466" y="203796"/>
                  </a:lnTo>
                  <a:lnTo>
                    <a:pt x="588454" y="202196"/>
                  </a:lnTo>
                  <a:close/>
                </a:path>
                <a:path w="896619" h="403225">
                  <a:moveTo>
                    <a:pt x="597242" y="177419"/>
                  </a:moveTo>
                  <a:lnTo>
                    <a:pt x="590854" y="173431"/>
                  </a:lnTo>
                  <a:lnTo>
                    <a:pt x="586054" y="175031"/>
                  </a:lnTo>
                  <a:lnTo>
                    <a:pt x="581266" y="178219"/>
                  </a:lnTo>
                  <a:lnTo>
                    <a:pt x="587654" y="181419"/>
                  </a:lnTo>
                  <a:lnTo>
                    <a:pt x="592455" y="180619"/>
                  </a:lnTo>
                  <a:lnTo>
                    <a:pt x="597242" y="177419"/>
                  </a:lnTo>
                  <a:close/>
                </a:path>
                <a:path w="896619" h="403225">
                  <a:moveTo>
                    <a:pt x="614032" y="199796"/>
                  </a:moveTo>
                  <a:lnTo>
                    <a:pt x="610870" y="194132"/>
                  </a:lnTo>
                  <a:lnTo>
                    <a:pt x="609739" y="186220"/>
                  </a:lnTo>
                  <a:lnTo>
                    <a:pt x="606945" y="180695"/>
                  </a:lnTo>
                  <a:lnTo>
                    <a:pt x="598843" y="182219"/>
                  </a:lnTo>
                  <a:lnTo>
                    <a:pt x="604253" y="186994"/>
                  </a:lnTo>
                  <a:lnTo>
                    <a:pt x="606132" y="194602"/>
                  </a:lnTo>
                  <a:lnTo>
                    <a:pt x="608177" y="200431"/>
                  </a:lnTo>
                  <a:lnTo>
                    <a:pt x="614032" y="199796"/>
                  </a:lnTo>
                  <a:close/>
                </a:path>
                <a:path w="896619" h="403225">
                  <a:moveTo>
                    <a:pt x="648398" y="392417"/>
                  </a:moveTo>
                  <a:lnTo>
                    <a:pt x="642772" y="390613"/>
                  </a:lnTo>
                  <a:lnTo>
                    <a:pt x="642404" y="395414"/>
                  </a:lnTo>
                  <a:lnTo>
                    <a:pt x="645020" y="398703"/>
                  </a:lnTo>
                  <a:lnTo>
                    <a:pt x="648398" y="392417"/>
                  </a:lnTo>
                  <a:close/>
                </a:path>
                <a:path w="896619" h="403225">
                  <a:moveTo>
                    <a:pt x="657009" y="302806"/>
                  </a:moveTo>
                  <a:lnTo>
                    <a:pt x="656793" y="298907"/>
                  </a:lnTo>
                  <a:lnTo>
                    <a:pt x="655408" y="298551"/>
                  </a:lnTo>
                  <a:lnTo>
                    <a:pt x="654786" y="294614"/>
                  </a:lnTo>
                  <a:lnTo>
                    <a:pt x="652843" y="290080"/>
                  </a:lnTo>
                  <a:lnTo>
                    <a:pt x="652386" y="294906"/>
                  </a:lnTo>
                  <a:lnTo>
                    <a:pt x="654888" y="298411"/>
                  </a:lnTo>
                  <a:lnTo>
                    <a:pt x="651167" y="297408"/>
                  </a:lnTo>
                  <a:lnTo>
                    <a:pt x="645998" y="303695"/>
                  </a:lnTo>
                  <a:lnTo>
                    <a:pt x="657009" y="302806"/>
                  </a:lnTo>
                  <a:close/>
                </a:path>
                <a:path w="896619" h="403225">
                  <a:moveTo>
                    <a:pt x="682929" y="80594"/>
                  </a:moveTo>
                  <a:lnTo>
                    <a:pt x="679869" y="76327"/>
                  </a:lnTo>
                  <a:lnTo>
                    <a:pt x="674852" y="72656"/>
                  </a:lnTo>
                  <a:lnTo>
                    <a:pt x="671576" y="72720"/>
                  </a:lnTo>
                  <a:lnTo>
                    <a:pt x="669175" y="76720"/>
                  </a:lnTo>
                  <a:lnTo>
                    <a:pt x="678764" y="82321"/>
                  </a:lnTo>
                  <a:lnTo>
                    <a:pt x="680364" y="82321"/>
                  </a:lnTo>
                  <a:lnTo>
                    <a:pt x="682929" y="80594"/>
                  </a:lnTo>
                  <a:close/>
                </a:path>
                <a:path w="896619" h="403225">
                  <a:moveTo>
                    <a:pt x="697941" y="162242"/>
                  </a:moveTo>
                  <a:lnTo>
                    <a:pt x="692353" y="159842"/>
                  </a:lnTo>
                  <a:lnTo>
                    <a:pt x="691553" y="164630"/>
                  </a:lnTo>
                  <a:lnTo>
                    <a:pt x="684364" y="164630"/>
                  </a:lnTo>
                  <a:lnTo>
                    <a:pt x="690753" y="167830"/>
                  </a:lnTo>
                  <a:lnTo>
                    <a:pt x="694753" y="168630"/>
                  </a:lnTo>
                  <a:lnTo>
                    <a:pt x="697941" y="162242"/>
                  </a:lnTo>
                  <a:close/>
                </a:path>
                <a:path w="896619" h="403225">
                  <a:moveTo>
                    <a:pt x="721118" y="152654"/>
                  </a:moveTo>
                  <a:lnTo>
                    <a:pt x="713930" y="147853"/>
                  </a:lnTo>
                  <a:lnTo>
                    <a:pt x="711530" y="151853"/>
                  </a:lnTo>
                  <a:lnTo>
                    <a:pt x="703541" y="155041"/>
                  </a:lnTo>
                  <a:lnTo>
                    <a:pt x="710730" y="159842"/>
                  </a:lnTo>
                  <a:lnTo>
                    <a:pt x="713130" y="155041"/>
                  </a:lnTo>
                  <a:lnTo>
                    <a:pt x="721118" y="152654"/>
                  </a:lnTo>
                  <a:close/>
                </a:path>
                <a:path w="896619" h="403225">
                  <a:moveTo>
                    <a:pt x="728319" y="221386"/>
                  </a:moveTo>
                  <a:lnTo>
                    <a:pt x="721918" y="217385"/>
                  </a:lnTo>
                  <a:lnTo>
                    <a:pt x="717130" y="218986"/>
                  </a:lnTo>
                  <a:lnTo>
                    <a:pt x="712330" y="222173"/>
                  </a:lnTo>
                  <a:lnTo>
                    <a:pt x="718731" y="226174"/>
                  </a:lnTo>
                  <a:lnTo>
                    <a:pt x="724319" y="225374"/>
                  </a:lnTo>
                  <a:lnTo>
                    <a:pt x="728319" y="221386"/>
                  </a:lnTo>
                  <a:close/>
                </a:path>
                <a:path w="896619" h="403225">
                  <a:moveTo>
                    <a:pt x="733856" y="177812"/>
                  </a:moveTo>
                  <a:lnTo>
                    <a:pt x="730719" y="171831"/>
                  </a:lnTo>
                  <a:lnTo>
                    <a:pt x="729919" y="174231"/>
                  </a:lnTo>
                  <a:lnTo>
                    <a:pt x="728319" y="176618"/>
                  </a:lnTo>
                  <a:lnTo>
                    <a:pt x="725119" y="175031"/>
                  </a:lnTo>
                  <a:lnTo>
                    <a:pt x="725119" y="171323"/>
                  </a:lnTo>
                  <a:lnTo>
                    <a:pt x="730935" y="169468"/>
                  </a:lnTo>
                  <a:lnTo>
                    <a:pt x="727722" y="166738"/>
                  </a:lnTo>
                  <a:lnTo>
                    <a:pt x="726871" y="166712"/>
                  </a:lnTo>
                  <a:lnTo>
                    <a:pt x="728319" y="163842"/>
                  </a:lnTo>
                  <a:lnTo>
                    <a:pt x="723519" y="162242"/>
                  </a:lnTo>
                  <a:lnTo>
                    <a:pt x="722718" y="164630"/>
                  </a:lnTo>
                  <a:lnTo>
                    <a:pt x="721118" y="167030"/>
                  </a:lnTo>
                  <a:lnTo>
                    <a:pt x="717931" y="165430"/>
                  </a:lnTo>
                  <a:lnTo>
                    <a:pt x="717931" y="167830"/>
                  </a:lnTo>
                  <a:lnTo>
                    <a:pt x="717130" y="171030"/>
                  </a:lnTo>
                  <a:lnTo>
                    <a:pt x="716330" y="173431"/>
                  </a:lnTo>
                  <a:lnTo>
                    <a:pt x="723074" y="176885"/>
                  </a:lnTo>
                  <a:lnTo>
                    <a:pt x="730110" y="178917"/>
                  </a:lnTo>
                  <a:lnTo>
                    <a:pt x="733856" y="177812"/>
                  </a:lnTo>
                  <a:close/>
                </a:path>
                <a:path w="896619" h="403225">
                  <a:moveTo>
                    <a:pt x="736307" y="203796"/>
                  </a:moveTo>
                  <a:lnTo>
                    <a:pt x="731520" y="199796"/>
                  </a:lnTo>
                  <a:lnTo>
                    <a:pt x="728319" y="198208"/>
                  </a:lnTo>
                  <a:lnTo>
                    <a:pt x="723519" y="203796"/>
                  </a:lnTo>
                  <a:lnTo>
                    <a:pt x="727519" y="206997"/>
                  </a:lnTo>
                  <a:lnTo>
                    <a:pt x="729119" y="202196"/>
                  </a:lnTo>
                  <a:lnTo>
                    <a:pt x="736307" y="203796"/>
                  </a:lnTo>
                  <a:close/>
                </a:path>
                <a:path w="896619" h="403225">
                  <a:moveTo>
                    <a:pt x="753897" y="119875"/>
                  </a:moveTo>
                  <a:lnTo>
                    <a:pt x="748296" y="117487"/>
                  </a:lnTo>
                  <a:lnTo>
                    <a:pt x="748296" y="121475"/>
                  </a:lnTo>
                  <a:lnTo>
                    <a:pt x="741108" y="122275"/>
                  </a:lnTo>
                  <a:lnTo>
                    <a:pt x="746696" y="125476"/>
                  </a:lnTo>
                  <a:lnTo>
                    <a:pt x="750697" y="126276"/>
                  </a:lnTo>
                  <a:lnTo>
                    <a:pt x="753897" y="119875"/>
                  </a:lnTo>
                  <a:close/>
                </a:path>
                <a:path w="896619" h="403225">
                  <a:moveTo>
                    <a:pt x="773074" y="257340"/>
                  </a:moveTo>
                  <a:lnTo>
                    <a:pt x="767473" y="247751"/>
                  </a:lnTo>
                  <a:lnTo>
                    <a:pt x="766673" y="246951"/>
                  </a:lnTo>
                  <a:lnTo>
                    <a:pt x="761758" y="242430"/>
                  </a:lnTo>
                  <a:lnTo>
                    <a:pt x="762088" y="247954"/>
                  </a:lnTo>
                  <a:lnTo>
                    <a:pt x="765111" y="256171"/>
                  </a:lnTo>
                  <a:lnTo>
                    <a:pt x="768273" y="259740"/>
                  </a:lnTo>
                  <a:lnTo>
                    <a:pt x="773074" y="257340"/>
                  </a:lnTo>
                  <a:close/>
                </a:path>
                <a:path w="896619" h="403225">
                  <a:moveTo>
                    <a:pt x="780262" y="172631"/>
                  </a:moveTo>
                  <a:lnTo>
                    <a:pt x="771474" y="172631"/>
                  </a:lnTo>
                  <a:lnTo>
                    <a:pt x="764628" y="175323"/>
                  </a:lnTo>
                  <a:lnTo>
                    <a:pt x="762889" y="181025"/>
                  </a:lnTo>
                  <a:lnTo>
                    <a:pt x="763828" y="184315"/>
                  </a:lnTo>
                  <a:lnTo>
                    <a:pt x="765086" y="179819"/>
                  </a:lnTo>
                  <a:lnTo>
                    <a:pt x="770674" y="177419"/>
                  </a:lnTo>
                  <a:lnTo>
                    <a:pt x="780262" y="172631"/>
                  </a:lnTo>
                  <a:close/>
                </a:path>
                <a:path w="896619" h="403225">
                  <a:moveTo>
                    <a:pt x="791756" y="235585"/>
                  </a:moveTo>
                  <a:lnTo>
                    <a:pt x="789051" y="230974"/>
                  </a:lnTo>
                  <a:lnTo>
                    <a:pt x="782764" y="234899"/>
                  </a:lnTo>
                  <a:lnTo>
                    <a:pt x="786663" y="236664"/>
                  </a:lnTo>
                  <a:lnTo>
                    <a:pt x="791756" y="235585"/>
                  </a:lnTo>
                  <a:close/>
                </a:path>
                <a:path w="896619" h="403225">
                  <a:moveTo>
                    <a:pt x="825817" y="285318"/>
                  </a:moveTo>
                  <a:lnTo>
                    <a:pt x="823417" y="284518"/>
                  </a:lnTo>
                  <a:lnTo>
                    <a:pt x="820229" y="283718"/>
                  </a:lnTo>
                  <a:lnTo>
                    <a:pt x="817029" y="283718"/>
                  </a:lnTo>
                  <a:lnTo>
                    <a:pt x="817029" y="286118"/>
                  </a:lnTo>
                  <a:lnTo>
                    <a:pt x="816229" y="289318"/>
                  </a:lnTo>
                  <a:lnTo>
                    <a:pt x="815428" y="291706"/>
                  </a:lnTo>
                  <a:lnTo>
                    <a:pt x="818629" y="291706"/>
                  </a:lnTo>
                  <a:lnTo>
                    <a:pt x="821029" y="292506"/>
                  </a:lnTo>
                  <a:lnTo>
                    <a:pt x="824217" y="293306"/>
                  </a:lnTo>
                  <a:lnTo>
                    <a:pt x="824217" y="290918"/>
                  </a:lnTo>
                  <a:lnTo>
                    <a:pt x="825017" y="287718"/>
                  </a:lnTo>
                  <a:lnTo>
                    <a:pt x="825817" y="285318"/>
                  </a:lnTo>
                  <a:close/>
                </a:path>
                <a:path w="896619" h="403225">
                  <a:moveTo>
                    <a:pt x="829017" y="327672"/>
                  </a:moveTo>
                  <a:lnTo>
                    <a:pt x="815759" y="333971"/>
                  </a:lnTo>
                  <a:lnTo>
                    <a:pt x="817029" y="336664"/>
                  </a:lnTo>
                  <a:lnTo>
                    <a:pt x="824293" y="334873"/>
                  </a:lnTo>
                  <a:lnTo>
                    <a:pt x="829017" y="327672"/>
                  </a:lnTo>
                  <a:close/>
                </a:path>
                <a:path w="896619" h="403225">
                  <a:moveTo>
                    <a:pt x="836460" y="90220"/>
                  </a:moveTo>
                  <a:lnTo>
                    <a:pt x="831418" y="88709"/>
                  </a:lnTo>
                  <a:lnTo>
                    <a:pt x="827913" y="85496"/>
                  </a:lnTo>
                  <a:lnTo>
                    <a:pt x="821423" y="88214"/>
                  </a:lnTo>
                  <a:lnTo>
                    <a:pt x="817930" y="91973"/>
                  </a:lnTo>
                  <a:lnTo>
                    <a:pt x="823417" y="91909"/>
                  </a:lnTo>
                  <a:lnTo>
                    <a:pt x="829170" y="90843"/>
                  </a:lnTo>
                  <a:lnTo>
                    <a:pt x="834605" y="90614"/>
                  </a:lnTo>
                  <a:lnTo>
                    <a:pt x="836460" y="90220"/>
                  </a:lnTo>
                  <a:close/>
                </a:path>
                <a:path w="896619" h="403225">
                  <a:moveTo>
                    <a:pt x="842200" y="67144"/>
                  </a:moveTo>
                  <a:lnTo>
                    <a:pt x="836206" y="65532"/>
                  </a:lnTo>
                  <a:lnTo>
                    <a:pt x="836129" y="70510"/>
                  </a:lnTo>
                  <a:lnTo>
                    <a:pt x="834415" y="76619"/>
                  </a:lnTo>
                  <a:lnTo>
                    <a:pt x="834186" y="81381"/>
                  </a:lnTo>
                  <a:lnTo>
                    <a:pt x="838606" y="82321"/>
                  </a:lnTo>
                  <a:lnTo>
                    <a:pt x="838911" y="77558"/>
                  </a:lnTo>
                  <a:lnTo>
                    <a:pt x="841603" y="71831"/>
                  </a:lnTo>
                  <a:lnTo>
                    <a:pt x="842200" y="67144"/>
                  </a:lnTo>
                  <a:close/>
                </a:path>
                <a:path w="896619" h="403225">
                  <a:moveTo>
                    <a:pt x="849795" y="307695"/>
                  </a:moveTo>
                  <a:lnTo>
                    <a:pt x="846505" y="304507"/>
                  </a:lnTo>
                  <a:lnTo>
                    <a:pt x="845604" y="299008"/>
                  </a:lnTo>
                  <a:lnTo>
                    <a:pt x="844397" y="295440"/>
                  </a:lnTo>
                  <a:lnTo>
                    <a:pt x="840206" y="298107"/>
                  </a:lnTo>
                  <a:lnTo>
                    <a:pt x="841819" y="301739"/>
                  </a:lnTo>
                  <a:lnTo>
                    <a:pt x="842302" y="307390"/>
                  </a:lnTo>
                  <a:lnTo>
                    <a:pt x="844143" y="310807"/>
                  </a:lnTo>
                  <a:lnTo>
                    <a:pt x="849795" y="307695"/>
                  </a:lnTo>
                  <a:close/>
                </a:path>
                <a:path w="896619" h="403225">
                  <a:moveTo>
                    <a:pt x="852995" y="21577"/>
                  </a:moveTo>
                  <a:lnTo>
                    <a:pt x="846594" y="21577"/>
                  </a:lnTo>
                  <a:lnTo>
                    <a:pt x="842606" y="23177"/>
                  </a:lnTo>
                  <a:lnTo>
                    <a:pt x="844207" y="30365"/>
                  </a:lnTo>
                  <a:lnTo>
                    <a:pt x="849795" y="29565"/>
                  </a:lnTo>
                  <a:lnTo>
                    <a:pt x="847394" y="25577"/>
                  </a:lnTo>
                  <a:lnTo>
                    <a:pt x="852995" y="21577"/>
                  </a:lnTo>
                  <a:close/>
                </a:path>
                <a:path w="896619" h="403225">
                  <a:moveTo>
                    <a:pt x="861783" y="214985"/>
                  </a:moveTo>
                  <a:lnTo>
                    <a:pt x="859383" y="210985"/>
                  </a:lnTo>
                  <a:lnTo>
                    <a:pt x="857783" y="203796"/>
                  </a:lnTo>
                  <a:lnTo>
                    <a:pt x="852995" y="205397"/>
                  </a:lnTo>
                  <a:lnTo>
                    <a:pt x="855395" y="209397"/>
                  </a:lnTo>
                  <a:lnTo>
                    <a:pt x="856996" y="215785"/>
                  </a:lnTo>
                  <a:lnTo>
                    <a:pt x="861783" y="214985"/>
                  </a:lnTo>
                  <a:close/>
                </a:path>
                <a:path w="896619" h="403225">
                  <a:moveTo>
                    <a:pt x="866775" y="116535"/>
                  </a:moveTo>
                  <a:lnTo>
                    <a:pt x="861390" y="116078"/>
                  </a:lnTo>
                  <a:lnTo>
                    <a:pt x="857783" y="118325"/>
                  </a:lnTo>
                  <a:lnTo>
                    <a:pt x="864984" y="121475"/>
                  </a:lnTo>
                  <a:lnTo>
                    <a:pt x="866775" y="116535"/>
                  </a:lnTo>
                  <a:close/>
                </a:path>
                <a:path w="896619" h="403225">
                  <a:moveTo>
                    <a:pt x="873569" y="75831"/>
                  </a:moveTo>
                  <a:lnTo>
                    <a:pt x="870572" y="71831"/>
                  </a:lnTo>
                  <a:lnTo>
                    <a:pt x="866381" y="70662"/>
                  </a:lnTo>
                  <a:lnTo>
                    <a:pt x="868184" y="77520"/>
                  </a:lnTo>
                  <a:lnTo>
                    <a:pt x="873569" y="75831"/>
                  </a:lnTo>
                  <a:close/>
                </a:path>
                <a:path w="896619" h="403225">
                  <a:moveTo>
                    <a:pt x="884961" y="312496"/>
                  </a:moveTo>
                  <a:lnTo>
                    <a:pt x="880021" y="312610"/>
                  </a:lnTo>
                  <a:lnTo>
                    <a:pt x="874776" y="309892"/>
                  </a:lnTo>
                  <a:lnTo>
                    <a:pt x="871029" y="308673"/>
                  </a:lnTo>
                  <a:lnTo>
                    <a:pt x="870572" y="313296"/>
                  </a:lnTo>
                  <a:lnTo>
                    <a:pt x="874623" y="314515"/>
                  </a:lnTo>
                  <a:lnTo>
                    <a:pt x="879563" y="317690"/>
                  </a:lnTo>
                  <a:lnTo>
                    <a:pt x="883615" y="318465"/>
                  </a:lnTo>
                  <a:lnTo>
                    <a:pt x="884961" y="312496"/>
                  </a:lnTo>
                  <a:close/>
                </a:path>
                <a:path w="896619" h="403225">
                  <a:moveTo>
                    <a:pt x="888009" y="188125"/>
                  </a:moveTo>
                  <a:lnTo>
                    <a:pt x="882764" y="187718"/>
                  </a:lnTo>
                  <a:lnTo>
                    <a:pt x="879017" y="190144"/>
                  </a:lnTo>
                  <a:lnTo>
                    <a:pt x="885761" y="193408"/>
                  </a:lnTo>
                  <a:lnTo>
                    <a:pt x="888009" y="188125"/>
                  </a:lnTo>
                  <a:close/>
                </a:path>
                <a:path w="896619" h="403225">
                  <a:moveTo>
                    <a:pt x="894092" y="138303"/>
                  </a:moveTo>
                  <a:lnTo>
                    <a:pt x="890727" y="136474"/>
                  </a:lnTo>
                  <a:lnTo>
                    <a:pt x="884961" y="138557"/>
                  </a:lnTo>
                  <a:lnTo>
                    <a:pt x="882789" y="141097"/>
                  </a:lnTo>
                  <a:lnTo>
                    <a:pt x="887361" y="139065"/>
                  </a:lnTo>
                  <a:lnTo>
                    <a:pt x="892162" y="142252"/>
                  </a:lnTo>
                  <a:lnTo>
                    <a:pt x="894092" y="142849"/>
                  </a:lnTo>
                  <a:lnTo>
                    <a:pt x="894092" y="138303"/>
                  </a:lnTo>
                  <a:close/>
                </a:path>
                <a:path w="896619" h="403225">
                  <a:moveTo>
                    <a:pt x="896150" y="215785"/>
                  </a:moveTo>
                  <a:lnTo>
                    <a:pt x="890562" y="217385"/>
                  </a:lnTo>
                  <a:lnTo>
                    <a:pt x="883361" y="212585"/>
                  </a:lnTo>
                  <a:lnTo>
                    <a:pt x="883361" y="220586"/>
                  </a:lnTo>
                  <a:lnTo>
                    <a:pt x="888161" y="218986"/>
                  </a:lnTo>
                  <a:lnTo>
                    <a:pt x="895350" y="223774"/>
                  </a:lnTo>
                  <a:lnTo>
                    <a:pt x="896150" y="21578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574960" y="9851326"/>
              <a:ext cx="1167765" cy="437515"/>
            </a:xfrm>
            <a:custGeom>
              <a:avLst/>
              <a:gdLst/>
              <a:ahLst/>
              <a:cxnLst/>
              <a:rect l="l" t="t" r="r" b="b"/>
              <a:pathLst>
                <a:path w="1167765" h="437515">
                  <a:moveTo>
                    <a:pt x="8788" y="394804"/>
                  </a:moveTo>
                  <a:lnTo>
                    <a:pt x="1587" y="397205"/>
                  </a:lnTo>
                  <a:lnTo>
                    <a:pt x="0" y="401205"/>
                  </a:lnTo>
                  <a:lnTo>
                    <a:pt x="0" y="406793"/>
                  </a:lnTo>
                  <a:lnTo>
                    <a:pt x="7188" y="404406"/>
                  </a:lnTo>
                  <a:lnTo>
                    <a:pt x="8788" y="400405"/>
                  </a:lnTo>
                  <a:lnTo>
                    <a:pt x="8788" y="394804"/>
                  </a:lnTo>
                  <a:close/>
                </a:path>
                <a:path w="1167765" h="437515">
                  <a:moveTo>
                    <a:pt x="66484" y="63119"/>
                  </a:moveTo>
                  <a:lnTo>
                    <a:pt x="63334" y="59042"/>
                  </a:lnTo>
                  <a:lnTo>
                    <a:pt x="58089" y="55410"/>
                  </a:lnTo>
                  <a:lnTo>
                    <a:pt x="54343" y="55143"/>
                  </a:lnTo>
                  <a:lnTo>
                    <a:pt x="52743" y="59944"/>
                  </a:lnTo>
                  <a:lnTo>
                    <a:pt x="62331" y="64731"/>
                  </a:lnTo>
                  <a:lnTo>
                    <a:pt x="63931" y="64731"/>
                  </a:lnTo>
                  <a:lnTo>
                    <a:pt x="66484" y="63119"/>
                  </a:lnTo>
                  <a:close/>
                </a:path>
                <a:path w="1167765" h="437515">
                  <a:moveTo>
                    <a:pt x="83527" y="292849"/>
                  </a:moveTo>
                  <a:lnTo>
                    <a:pt x="79222" y="293408"/>
                  </a:lnTo>
                  <a:lnTo>
                    <a:pt x="75653" y="297116"/>
                  </a:lnTo>
                  <a:lnTo>
                    <a:pt x="80721" y="299707"/>
                  </a:lnTo>
                  <a:lnTo>
                    <a:pt x="83527" y="292849"/>
                  </a:lnTo>
                  <a:close/>
                </a:path>
                <a:path w="1167765" h="437515">
                  <a:moveTo>
                    <a:pt x="89014" y="131025"/>
                  </a:moveTo>
                  <a:lnTo>
                    <a:pt x="83807" y="130771"/>
                  </a:lnTo>
                  <a:lnTo>
                    <a:pt x="80251" y="133057"/>
                  </a:lnTo>
                  <a:lnTo>
                    <a:pt x="87109" y="135864"/>
                  </a:lnTo>
                  <a:lnTo>
                    <a:pt x="89014" y="131025"/>
                  </a:lnTo>
                  <a:close/>
                </a:path>
                <a:path w="1167765" h="437515">
                  <a:moveTo>
                    <a:pt x="116674" y="309295"/>
                  </a:moveTo>
                  <a:lnTo>
                    <a:pt x="110286" y="310896"/>
                  </a:lnTo>
                  <a:lnTo>
                    <a:pt x="105486" y="312496"/>
                  </a:lnTo>
                  <a:lnTo>
                    <a:pt x="107886" y="318884"/>
                  </a:lnTo>
                  <a:lnTo>
                    <a:pt x="113487" y="318084"/>
                  </a:lnTo>
                  <a:lnTo>
                    <a:pt x="111086" y="314083"/>
                  </a:lnTo>
                  <a:lnTo>
                    <a:pt x="116674" y="309295"/>
                  </a:lnTo>
                  <a:close/>
                </a:path>
                <a:path w="1167765" h="437515">
                  <a:moveTo>
                    <a:pt x="127063" y="326072"/>
                  </a:moveTo>
                  <a:lnTo>
                    <a:pt x="119875" y="328472"/>
                  </a:lnTo>
                  <a:lnTo>
                    <a:pt x="118275" y="332473"/>
                  </a:lnTo>
                  <a:lnTo>
                    <a:pt x="118275" y="338061"/>
                  </a:lnTo>
                  <a:lnTo>
                    <a:pt x="125476" y="335673"/>
                  </a:lnTo>
                  <a:lnTo>
                    <a:pt x="127063" y="330873"/>
                  </a:lnTo>
                  <a:lnTo>
                    <a:pt x="127063" y="326072"/>
                  </a:lnTo>
                  <a:close/>
                </a:path>
                <a:path w="1167765" h="437515">
                  <a:moveTo>
                    <a:pt x="149821" y="426427"/>
                  </a:moveTo>
                  <a:lnTo>
                    <a:pt x="145249" y="424180"/>
                  </a:lnTo>
                  <a:lnTo>
                    <a:pt x="140385" y="422833"/>
                  </a:lnTo>
                  <a:lnTo>
                    <a:pt x="144653" y="425983"/>
                  </a:lnTo>
                  <a:lnTo>
                    <a:pt x="149821" y="426427"/>
                  </a:lnTo>
                  <a:close/>
                </a:path>
                <a:path w="1167765" h="437515">
                  <a:moveTo>
                    <a:pt x="210985" y="252552"/>
                  </a:moveTo>
                  <a:lnTo>
                    <a:pt x="208584" y="248551"/>
                  </a:lnTo>
                  <a:lnTo>
                    <a:pt x="206197" y="241363"/>
                  </a:lnTo>
                  <a:lnTo>
                    <a:pt x="201396" y="242963"/>
                  </a:lnTo>
                  <a:lnTo>
                    <a:pt x="204597" y="246951"/>
                  </a:lnTo>
                  <a:lnTo>
                    <a:pt x="206197" y="254152"/>
                  </a:lnTo>
                  <a:lnTo>
                    <a:pt x="210985" y="252552"/>
                  </a:lnTo>
                  <a:close/>
                </a:path>
                <a:path w="1167765" h="437515">
                  <a:moveTo>
                    <a:pt x="234962" y="0"/>
                  </a:moveTo>
                  <a:lnTo>
                    <a:pt x="228574" y="800"/>
                  </a:lnTo>
                  <a:lnTo>
                    <a:pt x="223774" y="2387"/>
                  </a:lnTo>
                  <a:lnTo>
                    <a:pt x="226174" y="8788"/>
                  </a:lnTo>
                  <a:lnTo>
                    <a:pt x="231762" y="7988"/>
                  </a:lnTo>
                  <a:lnTo>
                    <a:pt x="229374" y="3987"/>
                  </a:lnTo>
                  <a:lnTo>
                    <a:pt x="234962" y="0"/>
                  </a:lnTo>
                  <a:close/>
                </a:path>
                <a:path w="1167765" h="437515">
                  <a:moveTo>
                    <a:pt x="250151" y="192608"/>
                  </a:moveTo>
                  <a:lnTo>
                    <a:pt x="246951" y="188607"/>
                  </a:lnTo>
                  <a:lnTo>
                    <a:pt x="245351" y="182219"/>
                  </a:lnTo>
                  <a:lnTo>
                    <a:pt x="240563" y="183019"/>
                  </a:lnTo>
                  <a:lnTo>
                    <a:pt x="243751" y="187007"/>
                  </a:lnTo>
                  <a:lnTo>
                    <a:pt x="245351" y="194208"/>
                  </a:lnTo>
                  <a:lnTo>
                    <a:pt x="250151" y="192608"/>
                  </a:lnTo>
                  <a:close/>
                </a:path>
                <a:path w="1167765" h="437515">
                  <a:moveTo>
                    <a:pt x="251942" y="94272"/>
                  </a:moveTo>
                  <a:lnTo>
                    <a:pt x="246545" y="94005"/>
                  </a:lnTo>
                  <a:lnTo>
                    <a:pt x="242951" y="96291"/>
                  </a:lnTo>
                  <a:lnTo>
                    <a:pt x="250151" y="99098"/>
                  </a:lnTo>
                  <a:lnTo>
                    <a:pt x="251942" y="94272"/>
                  </a:lnTo>
                  <a:close/>
                </a:path>
                <a:path w="1167765" h="437515">
                  <a:moveTo>
                    <a:pt x="275120" y="165392"/>
                  </a:moveTo>
                  <a:lnTo>
                    <a:pt x="269722" y="165138"/>
                  </a:lnTo>
                  <a:lnTo>
                    <a:pt x="266128" y="167424"/>
                  </a:lnTo>
                  <a:lnTo>
                    <a:pt x="273329" y="170230"/>
                  </a:lnTo>
                  <a:lnTo>
                    <a:pt x="275120" y="165392"/>
                  </a:lnTo>
                  <a:close/>
                </a:path>
                <a:path w="1167765" h="437515">
                  <a:moveTo>
                    <a:pt x="283718" y="193408"/>
                  </a:moveTo>
                  <a:lnTo>
                    <a:pt x="278917" y="195008"/>
                  </a:lnTo>
                  <a:lnTo>
                    <a:pt x="271729" y="190207"/>
                  </a:lnTo>
                  <a:lnTo>
                    <a:pt x="271729" y="198196"/>
                  </a:lnTo>
                  <a:lnTo>
                    <a:pt x="276517" y="196608"/>
                  </a:lnTo>
                  <a:lnTo>
                    <a:pt x="283718" y="200596"/>
                  </a:lnTo>
                  <a:lnTo>
                    <a:pt x="283718" y="193408"/>
                  </a:lnTo>
                  <a:close/>
                </a:path>
                <a:path w="1167765" h="437515">
                  <a:moveTo>
                    <a:pt x="296506" y="382816"/>
                  </a:moveTo>
                  <a:lnTo>
                    <a:pt x="294106" y="375627"/>
                  </a:lnTo>
                  <a:lnTo>
                    <a:pt x="286905" y="379628"/>
                  </a:lnTo>
                  <a:lnTo>
                    <a:pt x="282117" y="383616"/>
                  </a:lnTo>
                  <a:lnTo>
                    <a:pt x="282117" y="390017"/>
                  </a:lnTo>
                  <a:lnTo>
                    <a:pt x="291706" y="386816"/>
                  </a:lnTo>
                  <a:lnTo>
                    <a:pt x="296506" y="382816"/>
                  </a:lnTo>
                  <a:close/>
                </a:path>
                <a:path w="1167765" h="437515">
                  <a:moveTo>
                    <a:pt x="314883" y="185420"/>
                  </a:moveTo>
                  <a:lnTo>
                    <a:pt x="313423" y="175183"/>
                  </a:lnTo>
                  <a:lnTo>
                    <a:pt x="309194" y="175526"/>
                  </a:lnTo>
                  <a:lnTo>
                    <a:pt x="307797" y="180809"/>
                  </a:lnTo>
                  <a:lnTo>
                    <a:pt x="314883" y="185420"/>
                  </a:lnTo>
                  <a:close/>
                </a:path>
                <a:path w="1167765" h="437515">
                  <a:moveTo>
                    <a:pt x="324789" y="137083"/>
                  </a:moveTo>
                  <a:lnTo>
                    <a:pt x="319582" y="136867"/>
                  </a:lnTo>
                  <a:lnTo>
                    <a:pt x="316014" y="139331"/>
                  </a:lnTo>
                  <a:lnTo>
                    <a:pt x="322872" y="142252"/>
                  </a:lnTo>
                  <a:lnTo>
                    <a:pt x="324789" y="137083"/>
                  </a:lnTo>
                  <a:close/>
                </a:path>
                <a:path w="1167765" h="437515">
                  <a:moveTo>
                    <a:pt x="350761" y="169075"/>
                  </a:moveTo>
                  <a:lnTo>
                    <a:pt x="346151" y="166827"/>
                  </a:lnTo>
                  <a:lnTo>
                    <a:pt x="341096" y="165481"/>
                  </a:lnTo>
                  <a:lnTo>
                    <a:pt x="345249" y="168630"/>
                  </a:lnTo>
                  <a:lnTo>
                    <a:pt x="350761" y="169075"/>
                  </a:lnTo>
                  <a:close/>
                </a:path>
                <a:path w="1167765" h="437515">
                  <a:moveTo>
                    <a:pt x="353250" y="250151"/>
                  </a:moveTo>
                  <a:lnTo>
                    <a:pt x="344474" y="250494"/>
                  </a:lnTo>
                  <a:lnTo>
                    <a:pt x="344258" y="255244"/>
                  </a:lnTo>
                  <a:lnTo>
                    <a:pt x="348526" y="257454"/>
                  </a:lnTo>
                  <a:lnTo>
                    <a:pt x="353250" y="250151"/>
                  </a:lnTo>
                  <a:close/>
                </a:path>
                <a:path w="1167765" h="437515">
                  <a:moveTo>
                    <a:pt x="361645" y="232905"/>
                  </a:moveTo>
                  <a:lnTo>
                    <a:pt x="357339" y="233464"/>
                  </a:lnTo>
                  <a:lnTo>
                    <a:pt x="353783" y="237172"/>
                  </a:lnTo>
                  <a:lnTo>
                    <a:pt x="358838" y="239763"/>
                  </a:lnTo>
                  <a:lnTo>
                    <a:pt x="361645" y="232905"/>
                  </a:lnTo>
                  <a:close/>
                </a:path>
                <a:path w="1167765" h="437515">
                  <a:moveTo>
                    <a:pt x="411594" y="390017"/>
                  </a:moveTo>
                  <a:lnTo>
                    <a:pt x="405193" y="391617"/>
                  </a:lnTo>
                  <a:lnTo>
                    <a:pt x="400392" y="393217"/>
                  </a:lnTo>
                  <a:lnTo>
                    <a:pt x="402793" y="399605"/>
                  </a:lnTo>
                  <a:lnTo>
                    <a:pt x="408393" y="398805"/>
                  </a:lnTo>
                  <a:lnTo>
                    <a:pt x="405993" y="394804"/>
                  </a:lnTo>
                  <a:lnTo>
                    <a:pt x="411594" y="390017"/>
                  </a:lnTo>
                  <a:close/>
                </a:path>
                <a:path w="1167765" h="437515">
                  <a:moveTo>
                    <a:pt x="417182" y="207797"/>
                  </a:moveTo>
                  <a:lnTo>
                    <a:pt x="413981" y="203796"/>
                  </a:lnTo>
                  <a:lnTo>
                    <a:pt x="412381" y="196608"/>
                  </a:lnTo>
                  <a:lnTo>
                    <a:pt x="407593" y="198196"/>
                  </a:lnTo>
                  <a:lnTo>
                    <a:pt x="410794" y="202196"/>
                  </a:lnTo>
                  <a:lnTo>
                    <a:pt x="412381" y="209397"/>
                  </a:lnTo>
                  <a:lnTo>
                    <a:pt x="417182" y="207797"/>
                  </a:lnTo>
                  <a:close/>
                </a:path>
                <a:path w="1167765" h="437515">
                  <a:moveTo>
                    <a:pt x="418439" y="182410"/>
                  </a:moveTo>
                  <a:lnTo>
                    <a:pt x="411594" y="179819"/>
                  </a:lnTo>
                  <a:lnTo>
                    <a:pt x="409676" y="184873"/>
                  </a:lnTo>
                  <a:lnTo>
                    <a:pt x="414883" y="184912"/>
                  </a:lnTo>
                  <a:lnTo>
                    <a:pt x="418439" y="182410"/>
                  </a:lnTo>
                  <a:close/>
                </a:path>
                <a:path w="1167765" h="437515">
                  <a:moveTo>
                    <a:pt x="435559" y="111887"/>
                  </a:moveTo>
                  <a:lnTo>
                    <a:pt x="428371" y="114287"/>
                  </a:lnTo>
                  <a:lnTo>
                    <a:pt x="426770" y="118275"/>
                  </a:lnTo>
                  <a:lnTo>
                    <a:pt x="426770" y="123875"/>
                  </a:lnTo>
                  <a:lnTo>
                    <a:pt x="433971" y="121475"/>
                  </a:lnTo>
                  <a:lnTo>
                    <a:pt x="435559" y="116687"/>
                  </a:lnTo>
                  <a:lnTo>
                    <a:pt x="435559" y="111887"/>
                  </a:lnTo>
                  <a:close/>
                </a:path>
                <a:path w="1167765" h="437515">
                  <a:moveTo>
                    <a:pt x="439559" y="201396"/>
                  </a:moveTo>
                  <a:lnTo>
                    <a:pt x="438759" y="195808"/>
                  </a:lnTo>
                  <a:lnTo>
                    <a:pt x="431571" y="198196"/>
                  </a:lnTo>
                  <a:lnTo>
                    <a:pt x="429971" y="202996"/>
                  </a:lnTo>
                  <a:lnTo>
                    <a:pt x="430771" y="208597"/>
                  </a:lnTo>
                  <a:lnTo>
                    <a:pt x="437159" y="205397"/>
                  </a:lnTo>
                  <a:lnTo>
                    <a:pt x="439559" y="201396"/>
                  </a:lnTo>
                  <a:close/>
                </a:path>
                <a:path w="1167765" h="437515">
                  <a:moveTo>
                    <a:pt x="441413" y="318706"/>
                  </a:moveTo>
                  <a:lnTo>
                    <a:pt x="435559" y="314883"/>
                  </a:lnTo>
                  <a:lnTo>
                    <a:pt x="431520" y="322757"/>
                  </a:lnTo>
                  <a:lnTo>
                    <a:pt x="436765" y="322681"/>
                  </a:lnTo>
                  <a:lnTo>
                    <a:pt x="441413" y="318706"/>
                  </a:lnTo>
                  <a:close/>
                </a:path>
                <a:path w="1167765" h="437515">
                  <a:moveTo>
                    <a:pt x="441528" y="280974"/>
                  </a:moveTo>
                  <a:lnTo>
                    <a:pt x="436968" y="278726"/>
                  </a:lnTo>
                  <a:lnTo>
                    <a:pt x="432092" y="277380"/>
                  </a:lnTo>
                  <a:lnTo>
                    <a:pt x="436359" y="280517"/>
                  </a:lnTo>
                  <a:lnTo>
                    <a:pt x="441528" y="280974"/>
                  </a:lnTo>
                  <a:close/>
                </a:path>
                <a:path w="1167765" h="437515">
                  <a:moveTo>
                    <a:pt x="441528" y="249796"/>
                  </a:moveTo>
                  <a:lnTo>
                    <a:pt x="436968" y="247548"/>
                  </a:lnTo>
                  <a:lnTo>
                    <a:pt x="432092" y="246202"/>
                  </a:lnTo>
                  <a:lnTo>
                    <a:pt x="436359" y="249351"/>
                  </a:lnTo>
                  <a:lnTo>
                    <a:pt x="441528" y="249796"/>
                  </a:lnTo>
                  <a:close/>
                </a:path>
                <a:path w="1167765" h="437515">
                  <a:moveTo>
                    <a:pt x="441960" y="143852"/>
                  </a:moveTo>
                  <a:lnTo>
                    <a:pt x="441159" y="135864"/>
                  </a:lnTo>
                  <a:lnTo>
                    <a:pt x="436359" y="137464"/>
                  </a:lnTo>
                  <a:lnTo>
                    <a:pt x="429171" y="132664"/>
                  </a:lnTo>
                  <a:lnTo>
                    <a:pt x="429171" y="140652"/>
                  </a:lnTo>
                  <a:lnTo>
                    <a:pt x="434759" y="139065"/>
                  </a:lnTo>
                  <a:lnTo>
                    <a:pt x="441960" y="143852"/>
                  </a:lnTo>
                  <a:close/>
                </a:path>
                <a:path w="1167765" h="437515">
                  <a:moveTo>
                    <a:pt x="459536" y="254952"/>
                  </a:moveTo>
                  <a:lnTo>
                    <a:pt x="458978" y="246519"/>
                  </a:lnTo>
                  <a:lnTo>
                    <a:pt x="453847" y="246253"/>
                  </a:lnTo>
                  <a:lnTo>
                    <a:pt x="451561" y="250342"/>
                  </a:lnTo>
                  <a:lnTo>
                    <a:pt x="459536" y="254952"/>
                  </a:lnTo>
                  <a:close/>
                </a:path>
                <a:path w="1167765" h="437515">
                  <a:moveTo>
                    <a:pt x="465899" y="165087"/>
                  </a:moveTo>
                  <a:lnTo>
                    <a:pt x="461441" y="165836"/>
                  </a:lnTo>
                  <a:lnTo>
                    <a:pt x="458025" y="169583"/>
                  </a:lnTo>
                  <a:lnTo>
                    <a:pt x="463537" y="171831"/>
                  </a:lnTo>
                  <a:lnTo>
                    <a:pt x="465899" y="165087"/>
                  </a:lnTo>
                  <a:close/>
                </a:path>
                <a:path w="1167765" h="437515">
                  <a:moveTo>
                    <a:pt x="482714" y="306895"/>
                  </a:moveTo>
                  <a:lnTo>
                    <a:pt x="479526" y="302895"/>
                  </a:lnTo>
                  <a:lnTo>
                    <a:pt x="477926" y="295706"/>
                  </a:lnTo>
                  <a:lnTo>
                    <a:pt x="473125" y="297307"/>
                  </a:lnTo>
                  <a:lnTo>
                    <a:pt x="476326" y="301307"/>
                  </a:lnTo>
                  <a:lnTo>
                    <a:pt x="477926" y="308495"/>
                  </a:lnTo>
                  <a:lnTo>
                    <a:pt x="482714" y="306895"/>
                  </a:lnTo>
                  <a:close/>
                </a:path>
                <a:path w="1167765" h="437515">
                  <a:moveTo>
                    <a:pt x="503910" y="319671"/>
                  </a:moveTo>
                  <a:lnTo>
                    <a:pt x="499605" y="320382"/>
                  </a:lnTo>
                  <a:lnTo>
                    <a:pt x="496036" y="323938"/>
                  </a:lnTo>
                  <a:lnTo>
                    <a:pt x="501103" y="326072"/>
                  </a:lnTo>
                  <a:lnTo>
                    <a:pt x="503910" y="319671"/>
                  </a:lnTo>
                  <a:close/>
                </a:path>
                <a:path w="1167765" h="437515">
                  <a:moveTo>
                    <a:pt x="509892" y="189407"/>
                  </a:moveTo>
                  <a:lnTo>
                    <a:pt x="505091" y="191008"/>
                  </a:lnTo>
                  <a:lnTo>
                    <a:pt x="497903" y="186220"/>
                  </a:lnTo>
                  <a:lnTo>
                    <a:pt x="497903" y="194208"/>
                  </a:lnTo>
                  <a:lnTo>
                    <a:pt x="502704" y="192608"/>
                  </a:lnTo>
                  <a:lnTo>
                    <a:pt x="509892" y="196608"/>
                  </a:lnTo>
                  <a:lnTo>
                    <a:pt x="509892" y="189407"/>
                  </a:lnTo>
                  <a:close/>
                </a:path>
                <a:path w="1167765" h="437515">
                  <a:moveTo>
                    <a:pt x="519684" y="221005"/>
                  </a:moveTo>
                  <a:lnTo>
                    <a:pt x="514286" y="220776"/>
                  </a:lnTo>
                  <a:lnTo>
                    <a:pt x="510692" y="223253"/>
                  </a:lnTo>
                  <a:lnTo>
                    <a:pt x="517880" y="226174"/>
                  </a:lnTo>
                  <a:lnTo>
                    <a:pt x="519684" y="221005"/>
                  </a:lnTo>
                  <a:close/>
                </a:path>
                <a:path w="1167765" h="437515">
                  <a:moveTo>
                    <a:pt x="520280" y="364439"/>
                  </a:moveTo>
                  <a:lnTo>
                    <a:pt x="517880" y="357251"/>
                  </a:lnTo>
                  <a:lnTo>
                    <a:pt x="512292" y="358851"/>
                  </a:lnTo>
                  <a:lnTo>
                    <a:pt x="514680" y="362839"/>
                  </a:lnTo>
                  <a:lnTo>
                    <a:pt x="509092" y="366839"/>
                  </a:lnTo>
                  <a:lnTo>
                    <a:pt x="516280" y="366039"/>
                  </a:lnTo>
                  <a:lnTo>
                    <a:pt x="520280" y="364439"/>
                  </a:lnTo>
                  <a:close/>
                </a:path>
                <a:path w="1167765" h="437515">
                  <a:moveTo>
                    <a:pt x="541858" y="435571"/>
                  </a:moveTo>
                  <a:lnTo>
                    <a:pt x="539457" y="430771"/>
                  </a:lnTo>
                  <a:lnTo>
                    <a:pt x="537857" y="424383"/>
                  </a:lnTo>
                  <a:lnTo>
                    <a:pt x="532269" y="425983"/>
                  </a:lnTo>
                  <a:lnTo>
                    <a:pt x="535470" y="429971"/>
                  </a:lnTo>
                  <a:lnTo>
                    <a:pt x="537057" y="437172"/>
                  </a:lnTo>
                  <a:lnTo>
                    <a:pt x="541858" y="435571"/>
                  </a:lnTo>
                  <a:close/>
                </a:path>
                <a:path w="1167765" h="437515">
                  <a:moveTo>
                    <a:pt x="572985" y="364096"/>
                  </a:moveTo>
                  <a:lnTo>
                    <a:pt x="568528" y="364845"/>
                  </a:lnTo>
                  <a:lnTo>
                    <a:pt x="565124" y="368579"/>
                  </a:lnTo>
                  <a:lnTo>
                    <a:pt x="570636" y="370827"/>
                  </a:lnTo>
                  <a:lnTo>
                    <a:pt x="572985" y="364096"/>
                  </a:lnTo>
                  <a:close/>
                </a:path>
                <a:path w="1167765" h="437515">
                  <a:moveTo>
                    <a:pt x="599401" y="171831"/>
                  </a:moveTo>
                  <a:lnTo>
                    <a:pt x="597001" y="164630"/>
                  </a:lnTo>
                  <a:lnTo>
                    <a:pt x="591413" y="166230"/>
                  </a:lnTo>
                  <a:lnTo>
                    <a:pt x="593813" y="170230"/>
                  </a:lnTo>
                  <a:lnTo>
                    <a:pt x="588213" y="174231"/>
                  </a:lnTo>
                  <a:lnTo>
                    <a:pt x="595401" y="173431"/>
                  </a:lnTo>
                  <a:lnTo>
                    <a:pt x="599401" y="171831"/>
                  </a:lnTo>
                  <a:close/>
                </a:path>
                <a:path w="1167765" h="437515">
                  <a:moveTo>
                    <a:pt x="608990" y="143852"/>
                  </a:moveTo>
                  <a:lnTo>
                    <a:pt x="600202" y="143852"/>
                  </a:lnTo>
                  <a:lnTo>
                    <a:pt x="601802" y="148653"/>
                  </a:lnTo>
                  <a:lnTo>
                    <a:pt x="597001" y="155841"/>
                  </a:lnTo>
                  <a:lnTo>
                    <a:pt x="605790" y="155041"/>
                  </a:lnTo>
                  <a:lnTo>
                    <a:pt x="604202" y="150253"/>
                  </a:lnTo>
                  <a:lnTo>
                    <a:pt x="608990" y="143852"/>
                  </a:lnTo>
                  <a:close/>
                </a:path>
                <a:path w="1167765" h="437515">
                  <a:moveTo>
                    <a:pt x="612990" y="408393"/>
                  </a:moveTo>
                  <a:lnTo>
                    <a:pt x="612190" y="403606"/>
                  </a:lnTo>
                  <a:lnTo>
                    <a:pt x="607390" y="405193"/>
                  </a:lnTo>
                  <a:lnTo>
                    <a:pt x="603402" y="400405"/>
                  </a:lnTo>
                  <a:lnTo>
                    <a:pt x="604202" y="406793"/>
                  </a:lnTo>
                  <a:lnTo>
                    <a:pt x="605790" y="410794"/>
                  </a:lnTo>
                  <a:lnTo>
                    <a:pt x="612990" y="408393"/>
                  </a:lnTo>
                  <a:close/>
                </a:path>
                <a:path w="1167765" h="437515">
                  <a:moveTo>
                    <a:pt x="615391" y="105498"/>
                  </a:moveTo>
                  <a:lnTo>
                    <a:pt x="612990" y="98298"/>
                  </a:lnTo>
                  <a:lnTo>
                    <a:pt x="607390" y="99898"/>
                  </a:lnTo>
                  <a:lnTo>
                    <a:pt x="609790" y="103898"/>
                  </a:lnTo>
                  <a:lnTo>
                    <a:pt x="604202" y="108686"/>
                  </a:lnTo>
                  <a:lnTo>
                    <a:pt x="611390" y="107086"/>
                  </a:lnTo>
                  <a:lnTo>
                    <a:pt x="615391" y="105498"/>
                  </a:lnTo>
                  <a:close/>
                </a:path>
                <a:path w="1167765" h="437515">
                  <a:moveTo>
                    <a:pt x="636130" y="156286"/>
                  </a:moveTo>
                  <a:lnTo>
                    <a:pt x="629767" y="153441"/>
                  </a:lnTo>
                  <a:lnTo>
                    <a:pt x="631367" y="158242"/>
                  </a:lnTo>
                  <a:lnTo>
                    <a:pt x="627380" y="159042"/>
                  </a:lnTo>
                  <a:lnTo>
                    <a:pt x="624979" y="155041"/>
                  </a:lnTo>
                  <a:lnTo>
                    <a:pt x="622579" y="148653"/>
                  </a:lnTo>
                  <a:lnTo>
                    <a:pt x="617778" y="149453"/>
                  </a:lnTo>
                  <a:lnTo>
                    <a:pt x="619379" y="154241"/>
                  </a:lnTo>
                  <a:lnTo>
                    <a:pt x="615391" y="155041"/>
                  </a:lnTo>
                  <a:lnTo>
                    <a:pt x="616978" y="157441"/>
                  </a:lnTo>
                  <a:lnTo>
                    <a:pt x="617778" y="159842"/>
                  </a:lnTo>
                  <a:lnTo>
                    <a:pt x="619379" y="162242"/>
                  </a:lnTo>
                  <a:lnTo>
                    <a:pt x="626960" y="161645"/>
                  </a:lnTo>
                  <a:lnTo>
                    <a:pt x="633869" y="159334"/>
                  </a:lnTo>
                  <a:lnTo>
                    <a:pt x="636130" y="156286"/>
                  </a:lnTo>
                  <a:close/>
                </a:path>
                <a:path w="1167765" h="437515">
                  <a:moveTo>
                    <a:pt x="639826" y="413385"/>
                  </a:moveTo>
                  <a:lnTo>
                    <a:pt x="632968" y="410794"/>
                  </a:lnTo>
                  <a:lnTo>
                    <a:pt x="631063" y="415848"/>
                  </a:lnTo>
                  <a:lnTo>
                    <a:pt x="636270" y="415886"/>
                  </a:lnTo>
                  <a:lnTo>
                    <a:pt x="639826" y="413385"/>
                  </a:lnTo>
                  <a:close/>
                </a:path>
                <a:path w="1167765" h="437515">
                  <a:moveTo>
                    <a:pt x="667334" y="270129"/>
                  </a:moveTo>
                  <a:lnTo>
                    <a:pt x="659803" y="267881"/>
                  </a:lnTo>
                  <a:lnTo>
                    <a:pt x="660438" y="271932"/>
                  </a:lnTo>
                  <a:lnTo>
                    <a:pt x="664527" y="275082"/>
                  </a:lnTo>
                  <a:lnTo>
                    <a:pt x="667334" y="270129"/>
                  </a:lnTo>
                  <a:close/>
                </a:path>
                <a:path w="1167765" h="437515">
                  <a:moveTo>
                    <a:pt x="716889" y="420382"/>
                  </a:moveTo>
                  <a:lnTo>
                    <a:pt x="709803" y="417690"/>
                  </a:lnTo>
                  <a:lnTo>
                    <a:pt x="710590" y="421589"/>
                  </a:lnTo>
                  <a:lnTo>
                    <a:pt x="714527" y="424878"/>
                  </a:lnTo>
                  <a:lnTo>
                    <a:pt x="716889" y="420382"/>
                  </a:lnTo>
                  <a:close/>
                </a:path>
                <a:path w="1167765" h="437515">
                  <a:moveTo>
                    <a:pt x="720458" y="168948"/>
                  </a:moveTo>
                  <a:lnTo>
                    <a:pt x="715289" y="167030"/>
                  </a:lnTo>
                  <a:lnTo>
                    <a:pt x="712812" y="173659"/>
                  </a:lnTo>
                  <a:lnTo>
                    <a:pt x="717080" y="172732"/>
                  </a:lnTo>
                  <a:lnTo>
                    <a:pt x="720458" y="168948"/>
                  </a:lnTo>
                  <a:close/>
                </a:path>
                <a:path w="1167765" h="437515">
                  <a:moveTo>
                    <a:pt x="720877" y="197408"/>
                  </a:moveTo>
                  <a:lnTo>
                    <a:pt x="709688" y="192608"/>
                  </a:lnTo>
                  <a:lnTo>
                    <a:pt x="708888" y="192608"/>
                  </a:lnTo>
                  <a:lnTo>
                    <a:pt x="701738" y="191744"/>
                  </a:lnTo>
                  <a:lnTo>
                    <a:pt x="705599" y="195910"/>
                  </a:lnTo>
                  <a:lnTo>
                    <a:pt x="713498" y="200812"/>
                  </a:lnTo>
                  <a:lnTo>
                    <a:pt x="718489" y="202196"/>
                  </a:lnTo>
                  <a:lnTo>
                    <a:pt x="720877" y="197408"/>
                  </a:lnTo>
                  <a:close/>
                </a:path>
                <a:path w="1167765" h="437515">
                  <a:moveTo>
                    <a:pt x="756208" y="426046"/>
                  </a:moveTo>
                  <a:lnTo>
                    <a:pt x="752055" y="422783"/>
                  </a:lnTo>
                  <a:lnTo>
                    <a:pt x="746544" y="422668"/>
                  </a:lnTo>
                  <a:lnTo>
                    <a:pt x="751154" y="424878"/>
                  </a:lnTo>
                  <a:lnTo>
                    <a:pt x="756208" y="426046"/>
                  </a:lnTo>
                  <a:close/>
                </a:path>
                <a:path w="1167765" h="437515">
                  <a:moveTo>
                    <a:pt x="784821" y="195808"/>
                  </a:moveTo>
                  <a:lnTo>
                    <a:pt x="783221" y="193408"/>
                  </a:lnTo>
                  <a:lnTo>
                    <a:pt x="782421" y="191008"/>
                  </a:lnTo>
                  <a:lnTo>
                    <a:pt x="780821" y="188607"/>
                  </a:lnTo>
                  <a:lnTo>
                    <a:pt x="777621" y="190207"/>
                  </a:lnTo>
                  <a:lnTo>
                    <a:pt x="772833" y="191808"/>
                  </a:lnTo>
                  <a:lnTo>
                    <a:pt x="774433" y="194208"/>
                  </a:lnTo>
                  <a:lnTo>
                    <a:pt x="775233" y="196608"/>
                  </a:lnTo>
                  <a:lnTo>
                    <a:pt x="776820" y="198996"/>
                  </a:lnTo>
                  <a:lnTo>
                    <a:pt x="779221" y="198196"/>
                  </a:lnTo>
                  <a:lnTo>
                    <a:pt x="782421" y="196608"/>
                  </a:lnTo>
                  <a:lnTo>
                    <a:pt x="784821" y="195808"/>
                  </a:lnTo>
                  <a:close/>
                </a:path>
                <a:path w="1167765" h="437515">
                  <a:moveTo>
                    <a:pt x="786079" y="400596"/>
                  </a:moveTo>
                  <a:lnTo>
                    <a:pt x="779221" y="398005"/>
                  </a:lnTo>
                  <a:lnTo>
                    <a:pt x="777316" y="403059"/>
                  </a:lnTo>
                  <a:lnTo>
                    <a:pt x="782523" y="403098"/>
                  </a:lnTo>
                  <a:lnTo>
                    <a:pt x="786079" y="400596"/>
                  </a:lnTo>
                  <a:close/>
                </a:path>
                <a:path w="1167765" h="437515">
                  <a:moveTo>
                    <a:pt x="803198" y="370039"/>
                  </a:moveTo>
                  <a:lnTo>
                    <a:pt x="802398" y="364439"/>
                  </a:lnTo>
                  <a:lnTo>
                    <a:pt x="798372" y="363664"/>
                  </a:lnTo>
                  <a:lnTo>
                    <a:pt x="793508" y="360641"/>
                  </a:lnTo>
                  <a:lnTo>
                    <a:pt x="789698" y="359714"/>
                  </a:lnTo>
                  <a:lnTo>
                    <a:pt x="788809" y="365239"/>
                  </a:lnTo>
                  <a:lnTo>
                    <a:pt x="791210" y="364439"/>
                  </a:lnTo>
                  <a:lnTo>
                    <a:pt x="793610" y="364439"/>
                  </a:lnTo>
                  <a:lnTo>
                    <a:pt x="794410" y="367639"/>
                  </a:lnTo>
                  <a:lnTo>
                    <a:pt x="792010" y="370039"/>
                  </a:lnTo>
                  <a:lnTo>
                    <a:pt x="786422" y="370827"/>
                  </a:lnTo>
                  <a:lnTo>
                    <a:pt x="788009" y="374827"/>
                  </a:lnTo>
                  <a:lnTo>
                    <a:pt x="793610" y="371627"/>
                  </a:lnTo>
                  <a:lnTo>
                    <a:pt x="803198" y="370039"/>
                  </a:lnTo>
                  <a:close/>
                </a:path>
                <a:path w="1167765" h="437515">
                  <a:moveTo>
                    <a:pt x="812774" y="229006"/>
                  </a:moveTo>
                  <a:lnTo>
                    <a:pt x="811987" y="220586"/>
                  </a:lnTo>
                  <a:lnTo>
                    <a:pt x="805357" y="233286"/>
                  </a:lnTo>
                  <a:lnTo>
                    <a:pt x="808101" y="234670"/>
                  </a:lnTo>
                  <a:lnTo>
                    <a:pt x="812774" y="229006"/>
                  </a:lnTo>
                  <a:close/>
                </a:path>
                <a:path w="1167765" h="437515">
                  <a:moveTo>
                    <a:pt x="814400" y="388924"/>
                  </a:moveTo>
                  <a:lnTo>
                    <a:pt x="808799" y="389216"/>
                  </a:lnTo>
                  <a:lnTo>
                    <a:pt x="803046" y="390842"/>
                  </a:lnTo>
                  <a:lnTo>
                    <a:pt x="797610" y="391414"/>
                  </a:lnTo>
                  <a:lnTo>
                    <a:pt x="795756" y="391693"/>
                  </a:lnTo>
                  <a:lnTo>
                    <a:pt x="800798" y="392417"/>
                  </a:lnTo>
                  <a:lnTo>
                    <a:pt x="804633" y="395846"/>
                  </a:lnTo>
                  <a:lnTo>
                    <a:pt x="811098" y="392912"/>
                  </a:lnTo>
                  <a:lnTo>
                    <a:pt x="814400" y="388924"/>
                  </a:lnTo>
                  <a:close/>
                </a:path>
                <a:path w="1167765" h="437515">
                  <a:moveTo>
                    <a:pt x="861542" y="307695"/>
                  </a:moveTo>
                  <a:lnTo>
                    <a:pt x="859142" y="300507"/>
                  </a:lnTo>
                  <a:lnTo>
                    <a:pt x="853554" y="302094"/>
                  </a:lnTo>
                  <a:lnTo>
                    <a:pt x="855941" y="306095"/>
                  </a:lnTo>
                  <a:lnTo>
                    <a:pt x="850353" y="310896"/>
                  </a:lnTo>
                  <a:lnTo>
                    <a:pt x="857542" y="309295"/>
                  </a:lnTo>
                  <a:lnTo>
                    <a:pt x="861542" y="307695"/>
                  </a:lnTo>
                  <a:close/>
                </a:path>
                <a:path w="1167765" h="437515">
                  <a:moveTo>
                    <a:pt x="914209" y="369481"/>
                  </a:moveTo>
                  <a:lnTo>
                    <a:pt x="908100" y="364236"/>
                  </a:lnTo>
                  <a:lnTo>
                    <a:pt x="899274" y="361696"/>
                  </a:lnTo>
                  <a:lnTo>
                    <a:pt x="895108" y="363639"/>
                  </a:lnTo>
                  <a:lnTo>
                    <a:pt x="900518" y="365848"/>
                  </a:lnTo>
                  <a:lnTo>
                    <a:pt x="901204" y="371132"/>
                  </a:lnTo>
                  <a:lnTo>
                    <a:pt x="902639" y="375666"/>
                  </a:lnTo>
                  <a:lnTo>
                    <a:pt x="910297" y="375627"/>
                  </a:lnTo>
                  <a:lnTo>
                    <a:pt x="914209" y="369481"/>
                  </a:lnTo>
                  <a:close/>
                </a:path>
                <a:path w="1167765" h="437515">
                  <a:moveTo>
                    <a:pt x="916686" y="415594"/>
                  </a:moveTo>
                  <a:lnTo>
                    <a:pt x="914285" y="408393"/>
                  </a:lnTo>
                  <a:lnTo>
                    <a:pt x="908697" y="409994"/>
                  </a:lnTo>
                  <a:lnTo>
                    <a:pt x="911098" y="413994"/>
                  </a:lnTo>
                  <a:lnTo>
                    <a:pt x="905497" y="418782"/>
                  </a:lnTo>
                  <a:lnTo>
                    <a:pt x="912698" y="417182"/>
                  </a:lnTo>
                  <a:lnTo>
                    <a:pt x="916686" y="415594"/>
                  </a:lnTo>
                  <a:close/>
                </a:path>
                <a:path w="1167765" h="437515">
                  <a:moveTo>
                    <a:pt x="918667" y="373875"/>
                  </a:moveTo>
                  <a:lnTo>
                    <a:pt x="913485" y="371627"/>
                  </a:lnTo>
                  <a:lnTo>
                    <a:pt x="911021" y="378371"/>
                  </a:lnTo>
                  <a:lnTo>
                    <a:pt x="915289" y="377621"/>
                  </a:lnTo>
                  <a:lnTo>
                    <a:pt x="918667" y="373875"/>
                  </a:lnTo>
                  <a:close/>
                </a:path>
                <a:path w="1167765" h="437515">
                  <a:moveTo>
                    <a:pt x="983818" y="364439"/>
                  </a:moveTo>
                  <a:lnTo>
                    <a:pt x="976680" y="364629"/>
                  </a:lnTo>
                  <a:lnTo>
                    <a:pt x="969835" y="364744"/>
                  </a:lnTo>
                  <a:lnTo>
                    <a:pt x="963587" y="364096"/>
                  </a:lnTo>
                  <a:lnTo>
                    <a:pt x="958253" y="362038"/>
                  </a:lnTo>
                  <a:lnTo>
                    <a:pt x="959840" y="367639"/>
                  </a:lnTo>
                  <a:lnTo>
                    <a:pt x="955052" y="370827"/>
                  </a:lnTo>
                  <a:lnTo>
                    <a:pt x="955852" y="376428"/>
                  </a:lnTo>
                  <a:lnTo>
                    <a:pt x="962469" y="370395"/>
                  </a:lnTo>
                  <a:lnTo>
                    <a:pt x="971029" y="370128"/>
                  </a:lnTo>
                  <a:lnTo>
                    <a:pt x="972032" y="370116"/>
                  </a:lnTo>
                  <a:lnTo>
                    <a:pt x="962240" y="374027"/>
                  </a:lnTo>
                  <a:lnTo>
                    <a:pt x="964641" y="380428"/>
                  </a:lnTo>
                  <a:lnTo>
                    <a:pt x="970229" y="381228"/>
                  </a:lnTo>
                  <a:lnTo>
                    <a:pt x="978230" y="376428"/>
                  </a:lnTo>
                  <a:lnTo>
                    <a:pt x="976630" y="373227"/>
                  </a:lnTo>
                  <a:lnTo>
                    <a:pt x="975829" y="370827"/>
                  </a:lnTo>
                  <a:lnTo>
                    <a:pt x="975067" y="370078"/>
                  </a:lnTo>
                  <a:lnTo>
                    <a:pt x="979004" y="370027"/>
                  </a:lnTo>
                  <a:lnTo>
                    <a:pt x="983818" y="364439"/>
                  </a:lnTo>
                  <a:close/>
                </a:path>
                <a:path w="1167765" h="437515">
                  <a:moveTo>
                    <a:pt x="998499" y="290817"/>
                  </a:moveTo>
                  <a:lnTo>
                    <a:pt x="998308" y="286918"/>
                  </a:lnTo>
                  <a:lnTo>
                    <a:pt x="992873" y="285419"/>
                  </a:lnTo>
                  <a:lnTo>
                    <a:pt x="987818" y="291706"/>
                  </a:lnTo>
                  <a:lnTo>
                    <a:pt x="998499" y="290817"/>
                  </a:lnTo>
                  <a:close/>
                </a:path>
                <a:path w="1167765" h="437515">
                  <a:moveTo>
                    <a:pt x="1040561" y="258140"/>
                  </a:moveTo>
                  <a:lnTo>
                    <a:pt x="1039761" y="257340"/>
                  </a:lnTo>
                  <a:lnTo>
                    <a:pt x="1033373" y="265341"/>
                  </a:lnTo>
                  <a:lnTo>
                    <a:pt x="1029081" y="262788"/>
                  </a:lnTo>
                  <a:lnTo>
                    <a:pt x="1029576" y="265341"/>
                  </a:lnTo>
                  <a:lnTo>
                    <a:pt x="1033373" y="268478"/>
                  </a:lnTo>
                  <a:lnTo>
                    <a:pt x="1038961" y="267728"/>
                  </a:lnTo>
                  <a:lnTo>
                    <a:pt x="1040561" y="258140"/>
                  </a:lnTo>
                  <a:close/>
                </a:path>
                <a:path w="1167765" h="437515">
                  <a:moveTo>
                    <a:pt x="1043762" y="225374"/>
                  </a:moveTo>
                  <a:lnTo>
                    <a:pt x="1040561" y="219786"/>
                  </a:lnTo>
                  <a:lnTo>
                    <a:pt x="1038961" y="210985"/>
                  </a:lnTo>
                  <a:lnTo>
                    <a:pt x="1032573" y="211785"/>
                  </a:lnTo>
                  <a:lnTo>
                    <a:pt x="1034097" y="218186"/>
                  </a:lnTo>
                  <a:lnTo>
                    <a:pt x="1034567" y="222783"/>
                  </a:lnTo>
                  <a:lnTo>
                    <a:pt x="1036840" y="225272"/>
                  </a:lnTo>
                  <a:lnTo>
                    <a:pt x="1043762" y="225374"/>
                  </a:lnTo>
                  <a:close/>
                </a:path>
                <a:path w="1167765" h="437515">
                  <a:moveTo>
                    <a:pt x="1056551" y="363639"/>
                  </a:moveTo>
                  <a:lnTo>
                    <a:pt x="1055751" y="360438"/>
                  </a:lnTo>
                  <a:lnTo>
                    <a:pt x="1049121" y="359117"/>
                  </a:lnTo>
                  <a:lnTo>
                    <a:pt x="1047064" y="363042"/>
                  </a:lnTo>
                  <a:lnTo>
                    <a:pt x="1049350" y="367855"/>
                  </a:lnTo>
                  <a:lnTo>
                    <a:pt x="1055751" y="369239"/>
                  </a:lnTo>
                  <a:lnTo>
                    <a:pt x="1053350" y="366039"/>
                  </a:lnTo>
                  <a:lnTo>
                    <a:pt x="1056551" y="363639"/>
                  </a:lnTo>
                  <a:close/>
                </a:path>
                <a:path w="1167765" h="437515">
                  <a:moveTo>
                    <a:pt x="1059751" y="250952"/>
                  </a:moveTo>
                  <a:lnTo>
                    <a:pt x="1058951" y="246151"/>
                  </a:lnTo>
                  <a:lnTo>
                    <a:pt x="1054150" y="248551"/>
                  </a:lnTo>
                  <a:lnTo>
                    <a:pt x="1050150" y="243763"/>
                  </a:lnTo>
                  <a:lnTo>
                    <a:pt x="1050950" y="249351"/>
                  </a:lnTo>
                  <a:lnTo>
                    <a:pt x="1052550" y="253352"/>
                  </a:lnTo>
                  <a:lnTo>
                    <a:pt x="1059751" y="250952"/>
                  </a:lnTo>
                  <a:close/>
                </a:path>
                <a:path w="1167765" h="437515">
                  <a:moveTo>
                    <a:pt x="1062939" y="183019"/>
                  </a:moveTo>
                  <a:lnTo>
                    <a:pt x="1061339" y="178219"/>
                  </a:lnTo>
                  <a:lnTo>
                    <a:pt x="1056551" y="180619"/>
                  </a:lnTo>
                  <a:lnTo>
                    <a:pt x="1049362" y="182219"/>
                  </a:lnTo>
                  <a:lnTo>
                    <a:pt x="1050950" y="187007"/>
                  </a:lnTo>
                  <a:lnTo>
                    <a:pt x="1054950" y="184619"/>
                  </a:lnTo>
                  <a:lnTo>
                    <a:pt x="1062939" y="183019"/>
                  </a:lnTo>
                  <a:close/>
                </a:path>
                <a:path w="1167765" h="437515">
                  <a:moveTo>
                    <a:pt x="1073327" y="173431"/>
                  </a:moveTo>
                  <a:lnTo>
                    <a:pt x="1068158" y="172072"/>
                  </a:lnTo>
                  <a:lnTo>
                    <a:pt x="1067943" y="177025"/>
                  </a:lnTo>
                  <a:lnTo>
                    <a:pt x="1070406" y="180174"/>
                  </a:lnTo>
                  <a:lnTo>
                    <a:pt x="1073327" y="173431"/>
                  </a:lnTo>
                  <a:close/>
                </a:path>
                <a:path w="1167765" h="437515">
                  <a:moveTo>
                    <a:pt x="1078128" y="78320"/>
                  </a:moveTo>
                  <a:lnTo>
                    <a:pt x="1070597" y="76073"/>
                  </a:lnTo>
                  <a:lnTo>
                    <a:pt x="1071232" y="80124"/>
                  </a:lnTo>
                  <a:lnTo>
                    <a:pt x="1075321" y="83261"/>
                  </a:lnTo>
                  <a:lnTo>
                    <a:pt x="1078128" y="78320"/>
                  </a:lnTo>
                  <a:close/>
                </a:path>
                <a:path w="1167765" h="437515">
                  <a:moveTo>
                    <a:pt x="1124305" y="237261"/>
                  </a:moveTo>
                  <a:lnTo>
                    <a:pt x="1124077" y="233362"/>
                  </a:lnTo>
                  <a:lnTo>
                    <a:pt x="1118463" y="231863"/>
                  </a:lnTo>
                  <a:lnTo>
                    <a:pt x="1113294" y="238163"/>
                  </a:lnTo>
                  <a:lnTo>
                    <a:pt x="1124305" y="237261"/>
                  </a:lnTo>
                  <a:close/>
                </a:path>
                <a:path w="1167765" h="437515">
                  <a:moveTo>
                    <a:pt x="1159179" y="215861"/>
                  </a:moveTo>
                  <a:lnTo>
                    <a:pt x="1156754" y="219976"/>
                  </a:lnTo>
                  <a:lnTo>
                    <a:pt x="1155369" y="224396"/>
                  </a:lnTo>
                  <a:lnTo>
                    <a:pt x="1158849" y="220586"/>
                  </a:lnTo>
                  <a:lnTo>
                    <a:pt x="1159179" y="215861"/>
                  </a:lnTo>
                  <a:close/>
                </a:path>
                <a:path w="1167765" h="437515">
                  <a:moveTo>
                    <a:pt x="1161249" y="237363"/>
                  </a:moveTo>
                  <a:lnTo>
                    <a:pt x="1154163" y="235115"/>
                  </a:lnTo>
                  <a:lnTo>
                    <a:pt x="1154950" y="239166"/>
                  </a:lnTo>
                  <a:lnTo>
                    <a:pt x="1158887" y="242303"/>
                  </a:lnTo>
                  <a:lnTo>
                    <a:pt x="1161249" y="237363"/>
                  </a:lnTo>
                  <a:close/>
                </a:path>
                <a:path w="1167765" h="437515">
                  <a:moveTo>
                    <a:pt x="1167638" y="208597"/>
                  </a:moveTo>
                  <a:lnTo>
                    <a:pt x="1167409" y="200393"/>
                  </a:lnTo>
                  <a:lnTo>
                    <a:pt x="1162240" y="199898"/>
                  </a:lnTo>
                  <a:lnTo>
                    <a:pt x="1159776" y="203758"/>
                  </a:lnTo>
                  <a:lnTo>
                    <a:pt x="1167638" y="20859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196932" y="9821748"/>
              <a:ext cx="1172845" cy="465455"/>
            </a:xfrm>
            <a:custGeom>
              <a:avLst/>
              <a:gdLst/>
              <a:ahLst/>
              <a:cxnLst/>
              <a:rect l="l" t="t" r="r" b="b"/>
              <a:pathLst>
                <a:path w="1172844" h="465454">
                  <a:moveTo>
                    <a:pt x="9588" y="145465"/>
                  </a:moveTo>
                  <a:lnTo>
                    <a:pt x="4787" y="144665"/>
                  </a:lnTo>
                  <a:lnTo>
                    <a:pt x="4787" y="138264"/>
                  </a:lnTo>
                  <a:lnTo>
                    <a:pt x="800" y="143065"/>
                  </a:lnTo>
                  <a:lnTo>
                    <a:pt x="0" y="147066"/>
                  </a:lnTo>
                  <a:lnTo>
                    <a:pt x="6388" y="150253"/>
                  </a:lnTo>
                  <a:lnTo>
                    <a:pt x="9588" y="145465"/>
                  </a:lnTo>
                  <a:close/>
                </a:path>
                <a:path w="1172844" h="465454">
                  <a:moveTo>
                    <a:pt x="95897" y="193408"/>
                  </a:moveTo>
                  <a:lnTo>
                    <a:pt x="92976" y="189026"/>
                  </a:lnTo>
                  <a:lnTo>
                    <a:pt x="89306" y="192519"/>
                  </a:lnTo>
                  <a:lnTo>
                    <a:pt x="88938" y="196443"/>
                  </a:lnTo>
                  <a:lnTo>
                    <a:pt x="95897" y="193408"/>
                  </a:lnTo>
                  <a:close/>
                </a:path>
                <a:path w="1172844" h="465454">
                  <a:moveTo>
                    <a:pt x="135064" y="8001"/>
                  </a:moveTo>
                  <a:lnTo>
                    <a:pt x="132664" y="3200"/>
                  </a:lnTo>
                  <a:lnTo>
                    <a:pt x="128676" y="0"/>
                  </a:lnTo>
                  <a:lnTo>
                    <a:pt x="125476" y="6400"/>
                  </a:lnTo>
                  <a:lnTo>
                    <a:pt x="127876" y="11188"/>
                  </a:lnTo>
                  <a:lnTo>
                    <a:pt x="132664" y="14389"/>
                  </a:lnTo>
                  <a:lnTo>
                    <a:pt x="135064" y="8001"/>
                  </a:lnTo>
                  <a:close/>
                </a:path>
                <a:path w="1172844" h="465454">
                  <a:moveTo>
                    <a:pt x="157441" y="9588"/>
                  </a:moveTo>
                  <a:lnTo>
                    <a:pt x="152641" y="8801"/>
                  </a:lnTo>
                  <a:lnTo>
                    <a:pt x="146253" y="4800"/>
                  </a:lnTo>
                  <a:lnTo>
                    <a:pt x="143052" y="9588"/>
                  </a:lnTo>
                  <a:lnTo>
                    <a:pt x="148653" y="10388"/>
                  </a:lnTo>
                  <a:lnTo>
                    <a:pt x="155041" y="13589"/>
                  </a:lnTo>
                  <a:lnTo>
                    <a:pt x="157441" y="9588"/>
                  </a:lnTo>
                  <a:close/>
                </a:path>
                <a:path w="1172844" h="465454">
                  <a:moveTo>
                    <a:pt x="169430" y="224586"/>
                  </a:moveTo>
                  <a:lnTo>
                    <a:pt x="166509" y="220205"/>
                  </a:lnTo>
                  <a:lnTo>
                    <a:pt x="162839" y="223685"/>
                  </a:lnTo>
                  <a:lnTo>
                    <a:pt x="162458" y="227622"/>
                  </a:lnTo>
                  <a:lnTo>
                    <a:pt x="169430" y="224586"/>
                  </a:lnTo>
                  <a:close/>
                </a:path>
                <a:path w="1172844" h="465454">
                  <a:moveTo>
                    <a:pt x="171831" y="255752"/>
                  </a:moveTo>
                  <a:lnTo>
                    <a:pt x="167030" y="254952"/>
                  </a:lnTo>
                  <a:lnTo>
                    <a:pt x="160642" y="251752"/>
                  </a:lnTo>
                  <a:lnTo>
                    <a:pt x="157441" y="255752"/>
                  </a:lnTo>
                  <a:lnTo>
                    <a:pt x="163042" y="256552"/>
                  </a:lnTo>
                  <a:lnTo>
                    <a:pt x="169430" y="259753"/>
                  </a:lnTo>
                  <a:lnTo>
                    <a:pt x="171831" y="255752"/>
                  </a:lnTo>
                  <a:close/>
                </a:path>
                <a:path w="1172844" h="465454">
                  <a:moveTo>
                    <a:pt x="179019" y="171831"/>
                  </a:moveTo>
                  <a:lnTo>
                    <a:pt x="176098" y="167119"/>
                  </a:lnTo>
                  <a:lnTo>
                    <a:pt x="172427" y="170637"/>
                  </a:lnTo>
                  <a:lnTo>
                    <a:pt x="172046" y="174752"/>
                  </a:lnTo>
                  <a:lnTo>
                    <a:pt x="179019" y="171831"/>
                  </a:lnTo>
                  <a:close/>
                </a:path>
                <a:path w="1172844" h="465454">
                  <a:moveTo>
                    <a:pt x="183819" y="432384"/>
                  </a:moveTo>
                  <a:lnTo>
                    <a:pt x="179019" y="431584"/>
                  </a:lnTo>
                  <a:lnTo>
                    <a:pt x="179019" y="424383"/>
                  </a:lnTo>
                  <a:lnTo>
                    <a:pt x="175018" y="429983"/>
                  </a:lnTo>
                  <a:lnTo>
                    <a:pt x="174231" y="433984"/>
                  </a:lnTo>
                  <a:lnTo>
                    <a:pt x="180619" y="437172"/>
                  </a:lnTo>
                  <a:lnTo>
                    <a:pt x="183819" y="432384"/>
                  </a:lnTo>
                  <a:close/>
                </a:path>
                <a:path w="1172844" h="465454">
                  <a:moveTo>
                    <a:pt x="201396" y="237375"/>
                  </a:moveTo>
                  <a:lnTo>
                    <a:pt x="194208" y="232575"/>
                  </a:lnTo>
                  <a:lnTo>
                    <a:pt x="191808" y="237375"/>
                  </a:lnTo>
                  <a:lnTo>
                    <a:pt x="183819" y="239763"/>
                  </a:lnTo>
                  <a:lnTo>
                    <a:pt x="190207" y="244563"/>
                  </a:lnTo>
                  <a:lnTo>
                    <a:pt x="192608" y="239763"/>
                  </a:lnTo>
                  <a:lnTo>
                    <a:pt x="201396" y="237375"/>
                  </a:lnTo>
                  <a:close/>
                </a:path>
                <a:path w="1172844" h="465454">
                  <a:moveTo>
                    <a:pt x="206197" y="436372"/>
                  </a:moveTo>
                  <a:lnTo>
                    <a:pt x="203796" y="431584"/>
                  </a:lnTo>
                  <a:lnTo>
                    <a:pt x="198996" y="428383"/>
                  </a:lnTo>
                  <a:lnTo>
                    <a:pt x="195808" y="434771"/>
                  </a:lnTo>
                  <a:lnTo>
                    <a:pt x="198196" y="439572"/>
                  </a:lnTo>
                  <a:lnTo>
                    <a:pt x="202996" y="442772"/>
                  </a:lnTo>
                  <a:lnTo>
                    <a:pt x="206197" y="436372"/>
                  </a:lnTo>
                  <a:close/>
                </a:path>
                <a:path w="1172844" h="465454">
                  <a:moveTo>
                    <a:pt x="219722" y="170522"/>
                  </a:moveTo>
                  <a:lnTo>
                    <a:pt x="214884" y="172135"/>
                  </a:lnTo>
                  <a:lnTo>
                    <a:pt x="210502" y="174790"/>
                  </a:lnTo>
                  <a:lnTo>
                    <a:pt x="215785" y="174231"/>
                  </a:lnTo>
                  <a:lnTo>
                    <a:pt x="219722" y="170522"/>
                  </a:lnTo>
                  <a:close/>
                </a:path>
                <a:path w="1172844" h="465454">
                  <a:moveTo>
                    <a:pt x="224574" y="33566"/>
                  </a:moveTo>
                  <a:lnTo>
                    <a:pt x="218986" y="32766"/>
                  </a:lnTo>
                  <a:lnTo>
                    <a:pt x="219786" y="26377"/>
                  </a:lnTo>
                  <a:lnTo>
                    <a:pt x="215785" y="31178"/>
                  </a:lnTo>
                  <a:lnTo>
                    <a:pt x="214985" y="35166"/>
                  </a:lnTo>
                  <a:lnTo>
                    <a:pt x="221373" y="38366"/>
                  </a:lnTo>
                  <a:lnTo>
                    <a:pt x="224574" y="33566"/>
                  </a:lnTo>
                  <a:close/>
                </a:path>
                <a:path w="1172844" h="465454">
                  <a:moveTo>
                    <a:pt x="235762" y="81521"/>
                  </a:moveTo>
                  <a:lnTo>
                    <a:pt x="233362" y="77533"/>
                  </a:lnTo>
                  <a:lnTo>
                    <a:pt x="228574" y="74333"/>
                  </a:lnTo>
                  <a:lnTo>
                    <a:pt x="225374" y="80721"/>
                  </a:lnTo>
                  <a:lnTo>
                    <a:pt x="227774" y="85521"/>
                  </a:lnTo>
                  <a:lnTo>
                    <a:pt x="232562" y="88722"/>
                  </a:lnTo>
                  <a:lnTo>
                    <a:pt x="235762" y="81521"/>
                  </a:lnTo>
                  <a:close/>
                </a:path>
                <a:path w="1172844" h="465454">
                  <a:moveTo>
                    <a:pt x="238163" y="20777"/>
                  </a:moveTo>
                  <a:lnTo>
                    <a:pt x="233362" y="19989"/>
                  </a:lnTo>
                  <a:lnTo>
                    <a:pt x="234162" y="13589"/>
                  </a:lnTo>
                  <a:lnTo>
                    <a:pt x="229374" y="18389"/>
                  </a:lnTo>
                  <a:lnTo>
                    <a:pt x="228574" y="22377"/>
                  </a:lnTo>
                  <a:lnTo>
                    <a:pt x="234962" y="25577"/>
                  </a:lnTo>
                  <a:lnTo>
                    <a:pt x="238163" y="20777"/>
                  </a:lnTo>
                  <a:close/>
                </a:path>
                <a:path w="1172844" h="465454">
                  <a:moveTo>
                    <a:pt x="258940" y="91109"/>
                  </a:moveTo>
                  <a:lnTo>
                    <a:pt x="252552" y="85521"/>
                  </a:lnTo>
                  <a:lnTo>
                    <a:pt x="250151" y="90309"/>
                  </a:lnTo>
                  <a:lnTo>
                    <a:pt x="242163" y="92710"/>
                  </a:lnTo>
                  <a:lnTo>
                    <a:pt x="248551" y="97510"/>
                  </a:lnTo>
                  <a:lnTo>
                    <a:pt x="250952" y="93510"/>
                  </a:lnTo>
                  <a:lnTo>
                    <a:pt x="258940" y="91109"/>
                  </a:lnTo>
                  <a:close/>
                </a:path>
                <a:path w="1172844" h="465454">
                  <a:moveTo>
                    <a:pt x="282117" y="211797"/>
                  </a:moveTo>
                  <a:lnTo>
                    <a:pt x="278638" y="205613"/>
                  </a:lnTo>
                  <a:lnTo>
                    <a:pt x="276428" y="209092"/>
                  </a:lnTo>
                  <a:lnTo>
                    <a:pt x="277063" y="213931"/>
                  </a:lnTo>
                  <a:lnTo>
                    <a:pt x="282117" y="211797"/>
                  </a:lnTo>
                  <a:close/>
                </a:path>
                <a:path w="1172844" h="465454">
                  <a:moveTo>
                    <a:pt x="294906" y="151053"/>
                  </a:moveTo>
                  <a:lnTo>
                    <a:pt x="290106" y="149453"/>
                  </a:lnTo>
                  <a:lnTo>
                    <a:pt x="282917" y="146265"/>
                  </a:lnTo>
                  <a:lnTo>
                    <a:pt x="280517" y="151053"/>
                  </a:lnTo>
                  <a:lnTo>
                    <a:pt x="286118" y="151853"/>
                  </a:lnTo>
                  <a:lnTo>
                    <a:pt x="292506" y="155054"/>
                  </a:lnTo>
                  <a:lnTo>
                    <a:pt x="294906" y="151053"/>
                  </a:lnTo>
                  <a:close/>
                </a:path>
                <a:path w="1172844" h="465454">
                  <a:moveTo>
                    <a:pt x="296506" y="95110"/>
                  </a:moveTo>
                  <a:lnTo>
                    <a:pt x="292569" y="88925"/>
                  </a:lnTo>
                  <a:lnTo>
                    <a:pt x="290207" y="92417"/>
                  </a:lnTo>
                  <a:lnTo>
                    <a:pt x="290995" y="97243"/>
                  </a:lnTo>
                  <a:lnTo>
                    <a:pt x="296506" y="95110"/>
                  </a:lnTo>
                  <a:close/>
                </a:path>
                <a:path w="1172844" h="465454">
                  <a:moveTo>
                    <a:pt x="345198" y="161378"/>
                  </a:moveTo>
                  <a:lnTo>
                    <a:pt x="340360" y="163144"/>
                  </a:lnTo>
                  <a:lnTo>
                    <a:pt x="335978" y="165658"/>
                  </a:lnTo>
                  <a:lnTo>
                    <a:pt x="341261" y="164642"/>
                  </a:lnTo>
                  <a:lnTo>
                    <a:pt x="345198" y="161378"/>
                  </a:lnTo>
                  <a:close/>
                </a:path>
                <a:path w="1172844" h="465454">
                  <a:moveTo>
                    <a:pt x="347649" y="79121"/>
                  </a:moveTo>
                  <a:lnTo>
                    <a:pt x="341261" y="73533"/>
                  </a:lnTo>
                  <a:lnTo>
                    <a:pt x="338861" y="78320"/>
                  </a:lnTo>
                  <a:lnTo>
                    <a:pt x="330873" y="80721"/>
                  </a:lnTo>
                  <a:lnTo>
                    <a:pt x="337261" y="85521"/>
                  </a:lnTo>
                  <a:lnTo>
                    <a:pt x="339661" y="81521"/>
                  </a:lnTo>
                  <a:lnTo>
                    <a:pt x="347649" y="79121"/>
                  </a:lnTo>
                  <a:close/>
                </a:path>
                <a:path w="1172844" h="465454">
                  <a:moveTo>
                    <a:pt x="370763" y="182168"/>
                  </a:moveTo>
                  <a:lnTo>
                    <a:pt x="365937" y="183921"/>
                  </a:lnTo>
                  <a:lnTo>
                    <a:pt x="361556" y="186436"/>
                  </a:lnTo>
                  <a:lnTo>
                    <a:pt x="366839" y="185420"/>
                  </a:lnTo>
                  <a:lnTo>
                    <a:pt x="370763" y="182168"/>
                  </a:lnTo>
                  <a:close/>
                </a:path>
                <a:path w="1172844" h="465454">
                  <a:moveTo>
                    <a:pt x="376428" y="93510"/>
                  </a:moveTo>
                  <a:lnTo>
                    <a:pt x="373837" y="89128"/>
                  </a:lnTo>
                  <a:lnTo>
                    <a:pt x="370128" y="92608"/>
                  </a:lnTo>
                  <a:lnTo>
                    <a:pt x="369570" y="96545"/>
                  </a:lnTo>
                  <a:lnTo>
                    <a:pt x="376428" y="93510"/>
                  </a:lnTo>
                  <a:close/>
                </a:path>
                <a:path w="1172844" h="465454">
                  <a:moveTo>
                    <a:pt x="416382" y="425983"/>
                  </a:moveTo>
                  <a:lnTo>
                    <a:pt x="409943" y="425094"/>
                  </a:lnTo>
                  <a:lnTo>
                    <a:pt x="402602" y="421297"/>
                  </a:lnTo>
                  <a:lnTo>
                    <a:pt x="396151" y="420027"/>
                  </a:lnTo>
                  <a:lnTo>
                    <a:pt x="392404" y="426783"/>
                  </a:lnTo>
                  <a:lnTo>
                    <a:pt x="399757" y="425767"/>
                  </a:lnTo>
                  <a:lnTo>
                    <a:pt x="407390" y="428790"/>
                  </a:lnTo>
                  <a:lnTo>
                    <a:pt x="413537" y="430606"/>
                  </a:lnTo>
                  <a:lnTo>
                    <a:pt x="416382" y="425983"/>
                  </a:lnTo>
                  <a:close/>
                </a:path>
                <a:path w="1172844" h="465454">
                  <a:moveTo>
                    <a:pt x="419582" y="171030"/>
                  </a:moveTo>
                  <a:lnTo>
                    <a:pt x="413981" y="170230"/>
                  </a:lnTo>
                  <a:lnTo>
                    <a:pt x="407593" y="167043"/>
                  </a:lnTo>
                  <a:lnTo>
                    <a:pt x="405193" y="171030"/>
                  </a:lnTo>
                  <a:lnTo>
                    <a:pt x="410794" y="171831"/>
                  </a:lnTo>
                  <a:lnTo>
                    <a:pt x="417182" y="175031"/>
                  </a:lnTo>
                  <a:lnTo>
                    <a:pt x="419582" y="171030"/>
                  </a:lnTo>
                  <a:close/>
                </a:path>
                <a:path w="1172844" h="465454">
                  <a:moveTo>
                    <a:pt x="444360" y="282930"/>
                  </a:moveTo>
                  <a:lnTo>
                    <a:pt x="439559" y="282130"/>
                  </a:lnTo>
                  <a:lnTo>
                    <a:pt x="440359" y="274929"/>
                  </a:lnTo>
                  <a:lnTo>
                    <a:pt x="435571" y="280530"/>
                  </a:lnTo>
                  <a:lnTo>
                    <a:pt x="434771" y="284530"/>
                  </a:lnTo>
                  <a:lnTo>
                    <a:pt x="441159" y="287718"/>
                  </a:lnTo>
                  <a:lnTo>
                    <a:pt x="444360" y="282930"/>
                  </a:lnTo>
                  <a:close/>
                </a:path>
                <a:path w="1172844" h="465454">
                  <a:moveTo>
                    <a:pt x="447560" y="171030"/>
                  </a:moveTo>
                  <a:lnTo>
                    <a:pt x="443953" y="164858"/>
                  </a:lnTo>
                  <a:lnTo>
                    <a:pt x="441566" y="168338"/>
                  </a:lnTo>
                  <a:lnTo>
                    <a:pt x="442163" y="173177"/>
                  </a:lnTo>
                  <a:lnTo>
                    <a:pt x="447560" y="171030"/>
                  </a:lnTo>
                  <a:close/>
                </a:path>
                <a:path w="1172844" h="465454">
                  <a:moveTo>
                    <a:pt x="491109" y="422275"/>
                  </a:moveTo>
                  <a:lnTo>
                    <a:pt x="486321" y="423887"/>
                  </a:lnTo>
                  <a:lnTo>
                    <a:pt x="482117" y="426542"/>
                  </a:lnTo>
                  <a:lnTo>
                    <a:pt x="487514" y="425983"/>
                  </a:lnTo>
                  <a:lnTo>
                    <a:pt x="491109" y="422275"/>
                  </a:lnTo>
                  <a:close/>
                </a:path>
                <a:path w="1172844" h="465454">
                  <a:moveTo>
                    <a:pt x="495350" y="108064"/>
                  </a:moveTo>
                  <a:lnTo>
                    <a:pt x="488619" y="109397"/>
                  </a:lnTo>
                  <a:lnTo>
                    <a:pt x="480529" y="114185"/>
                  </a:lnTo>
                  <a:lnTo>
                    <a:pt x="485114" y="118287"/>
                  </a:lnTo>
                  <a:lnTo>
                    <a:pt x="485914" y="118287"/>
                  </a:lnTo>
                  <a:lnTo>
                    <a:pt x="486714" y="114287"/>
                  </a:lnTo>
                  <a:lnTo>
                    <a:pt x="495350" y="108064"/>
                  </a:lnTo>
                  <a:close/>
                </a:path>
                <a:path w="1172844" h="465454">
                  <a:moveTo>
                    <a:pt x="504304" y="339674"/>
                  </a:moveTo>
                  <a:lnTo>
                    <a:pt x="500367" y="333489"/>
                  </a:lnTo>
                  <a:lnTo>
                    <a:pt x="498005" y="336969"/>
                  </a:lnTo>
                  <a:lnTo>
                    <a:pt x="498792" y="341807"/>
                  </a:lnTo>
                  <a:lnTo>
                    <a:pt x="504304" y="339674"/>
                  </a:lnTo>
                  <a:close/>
                </a:path>
                <a:path w="1172844" h="465454">
                  <a:moveTo>
                    <a:pt x="509892" y="91109"/>
                  </a:moveTo>
                  <a:lnTo>
                    <a:pt x="505955" y="84823"/>
                  </a:lnTo>
                  <a:lnTo>
                    <a:pt x="503593" y="88112"/>
                  </a:lnTo>
                  <a:lnTo>
                    <a:pt x="504380" y="92913"/>
                  </a:lnTo>
                  <a:lnTo>
                    <a:pt x="509892" y="91109"/>
                  </a:lnTo>
                  <a:close/>
                </a:path>
                <a:path w="1172844" h="465454">
                  <a:moveTo>
                    <a:pt x="509892" y="64744"/>
                  </a:moveTo>
                  <a:lnTo>
                    <a:pt x="505955" y="58559"/>
                  </a:lnTo>
                  <a:lnTo>
                    <a:pt x="503593" y="62039"/>
                  </a:lnTo>
                  <a:lnTo>
                    <a:pt x="504380" y="66878"/>
                  </a:lnTo>
                  <a:lnTo>
                    <a:pt x="509892" y="64744"/>
                  </a:lnTo>
                  <a:close/>
                </a:path>
                <a:path w="1172844" h="465454">
                  <a:moveTo>
                    <a:pt x="525081" y="346862"/>
                  </a:moveTo>
                  <a:lnTo>
                    <a:pt x="519480" y="343662"/>
                  </a:lnTo>
                  <a:lnTo>
                    <a:pt x="520280" y="338074"/>
                  </a:lnTo>
                  <a:lnTo>
                    <a:pt x="515493" y="334873"/>
                  </a:lnTo>
                  <a:lnTo>
                    <a:pt x="513168" y="341020"/>
                  </a:lnTo>
                  <a:lnTo>
                    <a:pt x="515493" y="346862"/>
                  </a:lnTo>
                  <a:lnTo>
                    <a:pt x="520204" y="349707"/>
                  </a:lnTo>
                  <a:lnTo>
                    <a:pt x="525081" y="346862"/>
                  </a:lnTo>
                  <a:close/>
                </a:path>
                <a:path w="1172844" h="465454">
                  <a:moveTo>
                    <a:pt x="529069" y="153454"/>
                  </a:moveTo>
                  <a:lnTo>
                    <a:pt x="525589" y="147154"/>
                  </a:lnTo>
                  <a:lnTo>
                    <a:pt x="523379" y="150456"/>
                  </a:lnTo>
                  <a:lnTo>
                    <a:pt x="524014" y="155257"/>
                  </a:lnTo>
                  <a:lnTo>
                    <a:pt x="529069" y="153454"/>
                  </a:lnTo>
                  <a:close/>
                </a:path>
                <a:path w="1172844" h="465454">
                  <a:moveTo>
                    <a:pt x="545058" y="182219"/>
                  </a:moveTo>
                  <a:lnTo>
                    <a:pt x="536270" y="182219"/>
                  </a:lnTo>
                  <a:lnTo>
                    <a:pt x="529424" y="185254"/>
                  </a:lnTo>
                  <a:lnTo>
                    <a:pt x="527672" y="190919"/>
                  </a:lnTo>
                  <a:lnTo>
                    <a:pt x="528624" y="194030"/>
                  </a:lnTo>
                  <a:lnTo>
                    <a:pt x="529869" y="189420"/>
                  </a:lnTo>
                  <a:lnTo>
                    <a:pt x="535470" y="187820"/>
                  </a:lnTo>
                  <a:lnTo>
                    <a:pt x="545058" y="182219"/>
                  </a:lnTo>
                  <a:close/>
                </a:path>
                <a:path w="1172844" h="465454">
                  <a:moveTo>
                    <a:pt x="563041" y="379463"/>
                  </a:moveTo>
                  <a:lnTo>
                    <a:pt x="558241" y="381025"/>
                  </a:lnTo>
                  <a:lnTo>
                    <a:pt x="554050" y="383501"/>
                  </a:lnTo>
                  <a:lnTo>
                    <a:pt x="559447" y="382828"/>
                  </a:lnTo>
                  <a:lnTo>
                    <a:pt x="563041" y="379463"/>
                  </a:lnTo>
                  <a:close/>
                </a:path>
                <a:path w="1172844" h="465454">
                  <a:moveTo>
                    <a:pt x="563435" y="215798"/>
                  </a:moveTo>
                  <a:lnTo>
                    <a:pt x="557847" y="214198"/>
                  </a:lnTo>
                  <a:lnTo>
                    <a:pt x="551446" y="210997"/>
                  </a:lnTo>
                  <a:lnTo>
                    <a:pt x="549059" y="215798"/>
                  </a:lnTo>
                  <a:lnTo>
                    <a:pt x="554647" y="216585"/>
                  </a:lnTo>
                  <a:lnTo>
                    <a:pt x="561047" y="219786"/>
                  </a:lnTo>
                  <a:lnTo>
                    <a:pt x="563435" y="215798"/>
                  </a:lnTo>
                  <a:close/>
                </a:path>
                <a:path w="1172844" h="465454">
                  <a:moveTo>
                    <a:pt x="591413" y="214998"/>
                  </a:moveTo>
                  <a:lnTo>
                    <a:pt x="586613" y="214198"/>
                  </a:lnTo>
                  <a:lnTo>
                    <a:pt x="579424" y="210997"/>
                  </a:lnTo>
                  <a:lnTo>
                    <a:pt x="577024" y="214998"/>
                  </a:lnTo>
                  <a:lnTo>
                    <a:pt x="582625" y="215798"/>
                  </a:lnTo>
                  <a:lnTo>
                    <a:pt x="589013" y="218986"/>
                  </a:lnTo>
                  <a:lnTo>
                    <a:pt x="591413" y="214998"/>
                  </a:lnTo>
                  <a:close/>
                </a:path>
                <a:path w="1172844" h="465454">
                  <a:moveTo>
                    <a:pt x="598855" y="98564"/>
                  </a:moveTo>
                  <a:lnTo>
                    <a:pt x="593813" y="97510"/>
                  </a:lnTo>
                  <a:lnTo>
                    <a:pt x="590308" y="93967"/>
                  </a:lnTo>
                  <a:lnTo>
                    <a:pt x="583819" y="96710"/>
                  </a:lnTo>
                  <a:lnTo>
                    <a:pt x="580326" y="100660"/>
                  </a:lnTo>
                  <a:lnTo>
                    <a:pt x="585812" y="100711"/>
                  </a:lnTo>
                  <a:lnTo>
                    <a:pt x="591566" y="99199"/>
                  </a:lnTo>
                  <a:lnTo>
                    <a:pt x="597001" y="98806"/>
                  </a:lnTo>
                  <a:lnTo>
                    <a:pt x="598855" y="98564"/>
                  </a:lnTo>
                  <a:close/>
                </a:path>
                <a:path w="1172844" h="465454">
                  <a:moveTo>
                    <a:pt x="613791" y="75133"/>
                  </a:moveTo>
                  <a:lnTo>
                    <a:pt x="611581" y="71970"/>
                  </a:lnTo>
                  <a:lnTo>
                    <a:pt x="609892" y="66636"/>
                  </a:lnTo>
                  <a:lnTo>
                    <a:pt x="607161" y="63550"/>
                  </a:lnTo>
                  <a:lnTo>
                    <a:pt x="601802" y="67132"/>
                  </a:lnTo>
                  <a:lnTo>
                    <a:pt x="605002" y="67932"/>
                  </a:lnTo>
                  <a:lnTo>
                    <a:pt x="606602" y="68732"/>
                  </a:lnTo>
                  <a:lnTo>
                    <a:pt x="605002" y="71932"/>
                  </a:lnTo>
                  <a:lnTo>
                    <a:pt x="601802" y="71932"/>
                  </a:lnTo>
                  <a:lnTo>
                    <a:pt x="597001" y="69532"/>
                  </a:lnTo>
                  <a:lnTo>
                    <a:pt x="595414" y="73533"/>
                  </a:lnTo>
                  <a:lnTo>
                    <a:pt x="597027" y="73939"/>
                  </a:lnTo>
                  <a:lnTo>
                    <a:pt x="597395" y="78511"/>
                  </a:lnTo>
                  <a:lnTo>
                    <a:pt x="595909" y="84620"/>
                  </a:lnTo>
                  <a:lnTo>
                    <a:pt x="595769" y="89382"/>
                  </a:lnTo>
                  <a:lnTo>
                    <a:pt x="600202" y="90309"/>
                  </a:lnTo>
                  <a:lnTo>
                    <a:pt x="600824" y="85559"/>
                  </a:lnTo>
                  <a:lnTo>
                    <a:pt x="603402" y="79819"/>
                  </a:lnTo>
                  <a:lnTo>
                    <a:pt x="603542" y="76085"/>
                  </a:lnTo>
                  <a:lnTo>
                    <a:pt x="610590" y="79921"/>
                  </a:lnTo>
                  <a:lnTo>
                    <a:pt x="613791" y="75133"/>
                  </a:lnTo>
                  <a:close/>
                </a:path>
                <a:path w="1172844" h="465454">
                  <a:moveTo>
                    <a:pt x="633768" y="176631"/>
                  </a:moveTo>
                  <a:lnTo>
                    <a:pt x="628980" y="174231"/>
                  </a:lnTo>
                  <a:lnTo>
                    <a:pt x="626579" y="166243"/>
                  </a:lnTo>
                  <a:lnTo>
                    <a:pt x="620979" y="172631"/>
                  </a:lnTo>
                  <a:lnTo>
                    <a:pt x="625779" y="175031"/>
                  </a:lnTo>
                  <a:lnTo>
                    <a:pt x="628180" y="182219"/>
                  </a:lnTo>
                  <a:lnTo>
                    <a:pt x="633768" y="176631"/>
                  </a:lnTo>
                  <a:close/>
                </a:path>
                <a:path w="1172844" h="465454">
                  <a:moveTo>
                    <a:pt x="653745" y="319684"/>
                  </a:moveTo>
                  <a:lnTo>
                    <a:pt x="648804" y="319811"/>
                  </a:lnTo>
                  <a:lnTo>
                    <a:pt x="643559" y="317093"/>
                  </a:lnTo>
                  <a:lnTo>
                    <a:pt x="639813" y="315874"/>
                  </a:lnTo>
                  <a:lnTo>
                    <a:pt x="639368" y="320484"/>
                  </a:lnTo>
                  <a:lnTo>
                    <a:pt x="643521" y="321602"/>
                  </a:lnTo>
                  <a:lnTo>
                    <a:pt x="648652" y="324586"/>
                  </a:lnTo>
                  <a:lnTo>
                    <a:pt x="652741" y="325323"/>
                  </a:lnTo>
                  <a:lnTo>
                    <a:pt x="653745" y="319684"/>
                  </a:lnTo>
                  <a:close/>
                </a:path>
                <a:path w="1172844" h="465454">
                  <a:moveTo>
                    <a:pt x="694448" y="315633"/>
                  </a:moveTo>
                  <a:lnTo>
                    <a:pt x="689610" y="317398"/>
                  </a:lnTo>
                  <a:lnTo>
                    <a:pt x="685228" y="319900"/>
                  </a:lnTo>
                  <a:lnTo>
                    <a:pt x="690511" y="318897"/>
                  </a:lnTo>
                  <a:lnTo>
                    <a:pt x="694448" y="315633"/>
                  </a:lnTo>
                  <a:close/>
                </a:path>
                <a:path w="1172844" h="465454">
                  <a:moveTo>
                    <a:pt x="710488" y="290918"/>
                  </a:moveTo>
                  <a:lnTo>
                    <a:pt x="705700" y="289318"/>
                  </a:lnTo>
                  <a:lnTo>
                    <a:pt x="705700" y="282930"/>
                  </a:lnTo>
                  <a:lnTo>
                    <a:pt x="701700" y="288518"/>
                  </a:lnTo>
                  <a:lnTo>
                    <a:pt x="700900" y="292519"/>
                  </a:lnTo>
                  <a:lnTo>
                    <a:pt x="707301" y="295719"/>
                  </a:lnTo>
                  <a:lnTo>
                    <a:pt x="710488" y="290918"/>
                  </a:lnTo>
                  <a:close/>
                </a:path>
                <a:path w="1172844" h="465454">
                  <a:moveTo>
                    <a:pt x="716089" y="174231"/>
                  </a:moveTo>
                  <a:lnTo>
                    <a:pt x="711288" y="169443"/>
                  </a:lnTo>
                  <a:lnTo>
                    <a:pt x="707301" y="178231"/>
                  </a:lnTo>
                  <a:lnTo>
                    <a:pt x="707301" y="184619"/>
                  </a:lnTo>
                  <a:lnTo>
                    <a:pt x="714489" y="187820"/>
                  </a:lnTo>
                  <a:lnTo>
                    <a:pt x="716089" y="180632"/>
                  </a:lnTo>
                  <a:lnTo>
                    <a:pt x="716089" y="174231"/>
                  </a:lnTo>
                  <a:close/>
                </a:path>
                <a:path w="1172844" h="465454">
                  <a:moveTo>
                    <a:pt x="729678" y="301307"/>
                  </a:moveTo>
                  <a:lnTo>
                    <a:pt x="724357" y="299326"/>
                  </a:lnTo>
                  <a:lnTo>
                    <a:pt x="720686" y="295021"/>
                  </a:lnTo>
                  <a:lnTo>
                    <a:pt x="717308" y="292658"/>
                  </a:lnTo>
                  <a:lnTo>
                    <a:pt x="712889" y="296506"/>
                  </a:lnTo>
                  <a:lnTo>
                    <a:pt x="715962" y="299288"/>
                  </a:lnTo>
                  <a:lnTo>
                    <a:pt x="720686" y="303110"/>
                  </a:lnTo>
                  <a:lnTo>
                    <a:pt x="725703" y="304825"/>
                  </a:lnTo>
                  <a:lnTo>
                    <a:pt x="729678" y="301307"/>
                  </a:lnTo>
                  <a:close/>
                </a:path>
                <a:path w="1172844" h="465454">
                  <a:moveTo>
                    <a:pt x="740067" y="183019"/>
                  </a:moveTo>
                  <a:lnTo>
                    <a:pt x="736066" y="181432"/>
                  </a:lnTo>
                  <a:lnTo>
                    <a:pt x="731278" y="180632"/>
                  </a:lnTo>
                  <a:lnTo>
                    <a:pt x="727278" y="179031"/>
                  </a:lnTo>
                  <a:lnTo>
                    <a:pt x="724077" y="186220"/>
                  </a:lnTo>
                  <a:lnTo>
                    <a:pt x="728078" y="189420"/>
                  </a:lnTo>
                  <a:lnTo>
                    <a:pt x="736866" y="191020"/>
                  </a:lnTo>
                  <a:lnTo>
                    <a:pt x="737666" y="187820"/>
                  </a:lnTo>
                  <a:lnTo>
                    <a:pt x="739267" y="185420"/>
                  </a:lnTo>
                  <a:lnTo>
                    <a:pt x="740067" y="183019"/>
                  </a:lnTo>
                  <a:close/>
                </a:path>
                <a:path w="1172844" h="465454">
                  <a:moveTo>
                    <a:pt x="751255" y="242163"/>
                  </a:moveTo>
                  <a:lnTo>
                    <a:pt x="747661" y="235991"/>
                  </a:lnTo>
                  <a:lnTo>
                    <a:pt x="745261" y="239471"/>
                  </a:lnTo>
                  <a:lnTo>
                    <a:pt x="745858" y="244297"/>
                  </a:lnTo>
                  <a:lnTo>
                    <a:pt x="751255" y="242163"/>
                  </a:lnTo>
                  <a:close/>
                </a:path>
                <a:path w="1172844" h="465454">
                  <a:moveTo>
                    <a:pt x="766445" y="207797"/>
                  </a:moveTo>
                  <a:lnTo>
                    <a:pt x="761644" y="209397"/>
                  </a:lnTo>
                  <a:lnTo>
                    <a:pt x="762444" y="204597"/>
                  </a:lnTo>
                  <a:lnTo>
                    <a:pt x="763244" y="200609"/>
                  </a:lnTo>
                  <a:lnTo>
                    <a:pt x="756843" y="204597"/>
                  </a:lnTo>
                  <a:lnTo>
                    <a:pt x="750455" y="199009"/>
                  </a:lnTo>
                  <a:lnTo>
                    <a:pt x="751255" y="205397"/>
                  </a:lnTo>
                  <a:lnTo>
                    <a:pt x="755650" y="207238"/>
                  </a:lnTo>
                  <a:lnTo>
                    <a:pt x="760641" y="212293"/>
                  </a:lnTo>
                  <a:lnTo>
                    <a:pt x="764743" y="214503"/>
                  </a:lnTo>
                  <a:lnTo>
                    <a:pt x="766445" y="207797"/>
                  </a:lnTo>
                  <a:close/>
                </a:path>
                <a:path w="1172844" h="465454">
                  <a:moveTo>
                    <a:pt x="807199" y="23177"/>
                  </a:moveTo>
                  <a:lnTo>
                    <a:pt x="800011" y="25577"/>
                  </a:lnTo>
                  <a:lnTo>
                    <a:pt x="798410" y="29578"/>
                  </a:lnTo>
                  <a:lnTo>
                    <a:pt x="798410" y="35166"/>
                  </a:lnTo>
                  <a:lnTo>
                    <a:pt x="805599" y="32766"/>
                  </a:lnTo>
                  <a:lnTo>
                    <a:pt x="807199" y="27978"/>
                  </a:lnTo>
                  <a:lnTo>
                    <a:pt x="807199" y="23177"/>
                  </a:lnTo>
                  <a:close/>
                </a:path>
                <a:path w="1172844" h="465454">
                  <a:moveTo>
                    <a:pt x="816495" y="136169"/>
                  </a:moveTo>
                  <a:lnTo>
                    <a:pt x="813460" y="131787"/>
                  </a:lnTo>
                  <a:lnTo>
                    <a:pt x="804799" y="133477"/>
                  </a:lnTo>
                  <a:lnTo>
                    <a:pt x="813676" y="139204"/>
                  </a:lnTo>
                  <a:lnTo>
                    <a:pt x="816495" y="136169"/>
                  </a:lnTo>
                  <a:close/>
                </a:path>
                <a:path w="1172844" h="465454">
                  <a:moveTo>
                    <a:pt x="819188" y="49555"/>
                  </a:moveTo>
                  <a:lnTo>
                    <a:pt x="816787" y="44754"/>
                  </a:lnTo>
                  <a:lnTo>
                    <a:pt x="815187" y="38366"/>
                  </a:lnTo>
                  <a:lnTo>
                    <a:pt x="809599" y="39966"/>
                  </a:lnTo>
                  <a:lnTo>
                    <a:pt x="812787" y="43954"/>
                  </a:lnTo>
                  <a:lnTo>
                    <a:pt x="814387" y="51155"/>
                  </a:lnTo>
                  <a:lnTo>
                    <a:pt x="819188" y="49555"/>
                  </a:lnTo>
                  <a:close/>
                </a:path>
                <a:path w="1172844" h="465454">
                  <a:moveTo>
                    <a:pt x="846366" y="103098"/>
                  </a:moveTo>
                  <a:lnTo>
                    <a:pt x="839965" y="103898"/>
                  </a:lnTo>
                  <a:lnTo>
                    <a:pt x="835177" y="105498"/>
                  </a:lnTo>
                  <a:lnTo>
                    <a:pt x="837565" y="111899"/>
                  </a:lnTo>
                  <a:lnTo>
                    <a:pt x="843165" y="111099"/>
                  </a:lnTo>
                  <a:lnTo>
                    <a:pt x="840765" y="107099"/>
                  </a:lnTo>
                  <a:lnTo>
                    <a:pt x="846366" y="103098"/>
                  </a:lnTo>
                  <a:close/>
                </a:path>
                <a:path w="1172844" h="465454">
                  <a:moveTo>
                    <a:pt x="852754" y="461949"/>
                  </a:moveTo>
                  <a:lnTo>
                    <a:pt x="850392" y="465251"/>
                  </a:lnTo>
                  <a:lnTo>
                    <a:pt x="852754" y="465251"/>
                  </a:lnTo>
                  <a:lnTo>
                    <a:pt x="852754" y="461949"/>
                  </a:lnTo>
                  <a:close/>
                </a:path>
                <a:path w="1172844" h="465454">
                  <a:moveTo>
                    <a:pt x="866343" y="103898"/>
                  </a:moveTo>
                  <a:lnTo>
                    <a:pt x="859942" y="105498"/>
                  </a:lnTo>
                  <a:lnTo>
                    <a:pt x="855154" y="107099"/>
                  </a:lnTo>
                  <a:lnTo>
                    <a:pt x="857554" y="113487"/>
                  </a:lnTo>
                  <a:lnTo>
                    <a:pt x="863142" y="112687"/>
                  </a:lnTo>
                  <a:lnTo>
                    <a:pt x="860742" y="108699"/>
                  </a:lnTo>
                  <a:lnTo>
                    <a:pt x="866343" y="103898"/>
                  </a:lnTo>
                  <a:close/>
                </a:path>
                <a:path w="1172844" h="465454">
                  <a:moveTo>
                    <a:pt x="887920" y="218986"/>
                  </a:moveTo>
                  <a:lnTo>
                    <a:pt x="883119" y="220586"/>
                  </a:lnTo>
                  <a:lnTo>
                    <a:pt x="875931" y="215798"/>
                  </a:lnTo>
                  <a:lnTo>
                    <a:pt x="875931" y="223786"/>
                  </a:lnTo>
                  <a:lnTo>
                    <a:pt x="880732" y="222186"/>
                  </a:lnTo>
                  <a:lnTo>
                    <a:pt x="887920" y="226187"/>
                  </a:lnTo>
                  <a:lnTo>
                    <a:pt x="887920" y="218986"/>
                  </a:lnTo>
                  <a:close/>
                </a:path>
                <a:path w="1172844" h="465454">
                  <a:moveTo>
                    <a:pt x="943063" y="241363"/>
                  </a:moveTo>
                  <a:lnTo>
                    <a:pt x="940003" y="236385"/>
                  </a:lnTo>
                  <a:lnTo>
                    <a:pt x="933577" y="234480"/>
                  </a:lnTo>
                  <a:lnTo>
                    <a:pt x="927887" y="235407"/>
                  </a:lnTo>
                  <a:lnTo>
                    <a:pt x="927074" y="238975"/>
                  </a:lnTo>
                  <a:lnTo>
                    <a:pt x="931037" y="239229"/>
                  </a:lnTo>
                  <a:lnTo>
                    <a:pt x="934173" y="241668"/>
                  </a:lnTo>
                  <a:lnTo>
                    <a:pt x="937755" y="243357"/>
                  </a:lnTo>
                  <a:lnTo>
                    <a:pt x="943063" y="241363"/>
                  </a:lnTo>
                  <a:close/>
                </a:path>
                <a:path w="1172844" h="465454">
                  <a:moveTo>
                    <a:pt x="944664" y="448360"/>
                  </a:moveTo>
                  <a:lnTo>
                    <a:pt x="941070" y="440385"/>
                  </a:lnTo>
                  <a:lnTo>
                    <a:pt x="937475" y="443865"/>
                  </a:lnTo>
                  <a:lnTo>
                    <a:pt x="937475" y="449605"/>
                  </a:lnTo>
                  <a:lnTo>
                    <a:pt x="944664" y="448360"/>
                  </a:lnTo>
                  <a:close/>
                </a:path>
                <a:path w="1172844" h="465454">
                  <a:moveTo>
                    <a:pt x="949159" y="172440"/>
                  </a:moveTo>
                  <a:lnTo>
                    <a:pt x="946124" y="167868"/>
                  </a:lnTo>
                  <a:lnTo>
                    <a:pt x="937475" y="169443"/>
                  </a:lnTo>
                  <a:lnTo>
                    <a:pt x="946353" y="175501"/>
                  </a:lnTo>
                  <a:lnTo>
                    <a:pt x="949159" y="172440"/>
                  </a:lnTo>
                  <a:close/>
                </a:path>
                <a:path w="1172844" h="465454">
                  <a:moveTo>
                    <a:pt x="959523" y="345262"/>
                  </a:moveTo>
                  <a:lnTo>
                    <a:pt x="956754" y="343369"/>
                  </a:lnTo>
                  <a:lnTo>
                    <a:pt x="947699" y="340880"/>
                  </a:lnTo>
                  <a:lnTo>
                    <a:pt x="947813" y="345262"/>
                  </a:lnTo>
                  <a:lnTo>
                    <a:pt x="951852" y="345262"/>
                  </a:lnTo>
                  <a:lnTo>
                    <a:pt x="959523" y="345262"/>
                  </a:lnTo>
                  <a:close/>
                </a:path>
                <a:path w="1172844" h="465454">
                  <a:moveTo>
                    <a:pt x="962355" y="347205"/>
                  </a:moveTo>
                  <a:lnTo>
                    <a:pt x="961859" y="346862"/>
                  </a:lnTo>
                  <a:lnTo>
                    <a:pt x="960501" y="346862"/>
                  </a:lnTo>
                  <a:lnTo>
                    <a:pt x="962355" y="347205"/>
                  </a:lnTo>
                  <a:close/>
                </a:path>
                <a:path w="1172844" h="465454">
                  <a:moveTo>
                    <a:pt x="974229" y="198208"/>
                  </a:moveTo>
                  <a:lnTo>
                    <a:pt x="970635" y="192024"/>
                  </a:lnTo>
                  <a:lnTo>
                    <a:pt x="968235" y="195516"/>
                  </a:lnTo>
                  <a:lnTo>
                    <a:pt x="968844" y="200342"/>
                  </a:lnTo>
                  <a:lnTo>
                    <a:pt x="974229" y="198208"/>
                  </a:lnTo>
                  <a:close/>
                </a:path>
                <a:path w="1172844" h="465454">
                  <a:moveTo>
                    <a:pt x="987755" y="180568"/>
                  </a:moveTo>
                  <a:lnTo>
                    <a:pt x="982929" y="182321"/>
                  </a:lnTo>
                  <a:lnTo>
                    <a:pt x="978547" y="184835"/>
                  </a:lnTo>
                  <a:lnTo>
                    <a:pt x="983818" y="183819"/>
                  </a:lnTo>
                  <a:lnTo>
                    <a:pt x="987755" y="180568"/>
                  </a:lnTo>
                  <a:close/>
                </a:path>
                <a:path w="1172844" h="465454">
                  <a:moveTo>
                    <a:pt x="988580" y="338861"/>
                  </a:moveTo>
                  <a:lnTo>
                    <a:pt x="984123" y="339572"/>
                  </a:lnTo>
                  <a:lnTo>
                    <a:pt x="980719" y="343128"/>
                  </a:lnTo>
                  <a:lnTo>
                    <a:pt x="986218" y="345262"/>
                  </a:lnTo>
                  <a:lnTo>
                    <a:pt x="988580" y="338861"/>
                  </a:lnTo>
                  <a:close/>
                </a:path>
                <a:path w="1172844" h="465454">
                  <a:moveTo>
                    <a:pt x="995807" y="298907"/>
                  </a:moveTo>
                  <a:lnTo>
                    <a:pt x="991019" y="294119"/>
                  </a:lnTo>
                  <a:lnTo>
                    <a:pt x="987018" y="302907"/>
                  </a:lnTo>
                  <a:lnTo>
                    <a:pt x="987018" y="309295"/>
                  </a:lnTo>
                  <a:lnTo>
                    <a:pt x="994219" y="312496"/>
                  </a:lnTo>
                  <a:lnTo>
                    <a:pt x="995807" y="305308"/>
                  </a:lnTo>
                  <a:lnTo>
                    <a:pt x="995807" y="298907"/>
                  </a:lnTo>
                  <a:close/>
                </a:path>
                <a:path w="1172844" h="465454">
                  <a:moveTo>
                    <a:pt x="1009815" y="321627"/>
                  </a:moveTo>
                  <a:lnTo>
                    <a:pt x="1005497" y="322186"/>
                  </a:lnTo>
                  <a:lnTo>
                    <a:pt x="1001941" y="325894"/>
                  </a:lnTo>
                  <a:lnTo>
                    <a:pt x="1006995" y="328485"/>
                  </a:lnTo>
                  <a:lnTo>
                    <a:pt x="1009815" y="321627"/>
                  </a:lnTo>
                  <a:close/>
                </a:path>
                <a:path w="1172844" h="465454">
                  <a:moveTo>
                    <a:pt x="1028585" y="223786"/>
                  </a:moveTo>
                  <a:lnTo>
                    <a:pt x="1022184" y="224586"/>
                  </a:lnTo>
                  <a:lnTo>
                    <a:pt x="1017397" y="226187"/>
                  </a:lnTo>
                  <a:lnTo>
                    <a:pt x="1019784" y="232575"/>
                  </a:lnTo>
                  <a:lnTo>
                    <a:pt x="1025385" y="231775"/>
                  </a:lnTo>
                  <a:lnTo>
                    <a:pt x="1022985" y="227774"/>
                  </a:lnTo>
                  <a:lnTo>
                    <a:pt x="1028585" y="223786"/>
                  </a:lnTo>
                  <a:close/>
                </a:path>
                <a:path w="1172844" h="465454">
                  <a:moveTo>
                    <a:pt x="1057935" y="432015"/>
                  </a:moveTo>
                  <a:lnTo>
                    <a:pt x="1054455" y="428688"/>
                  </a:lnTo>
                  <a:lnTo>
                    <a:pt x="1049616" y="429996"/>
                  </a:lnTo>
                  <a:lnTo>
                    <a:pt x="1051763" y="437972"/>
                  </a:lnTo>
                  <a:lnTo>
                    <a:pt x="1057935" y="432015"/>
                  </a:lnTo>
                  <a:close/>
                </a:path>
                <a:path w="1172844" h="465454">
                  <a:moveTo>
                    <a:pt x="1073137" y="394550"/>
                  </a:moveTo>
                  <a:lnTo>
                    <a:pt x="1066939" y="393217"/>
                  </a:lnTo>
                  <a:lnTo>
                    <a:pt x="1068539" y="398018"/>
                  </a:lnTo>
                  <a:lnTo>
                    <a:pt x="1064539" y="398818"/>
                  </a:lnTo>
                  <a:lnTo>
                    <a:pt x="1062151" y="396417"/>
                  </a:lnTo>
                  <a:lnTo>
                    <a:pt x="1060551" y="391617"/>
                  </a:lnTo>
                  <a:lnTo>
                    <a:pt x="1056551" y="393217"/>
                  </a:lnTo>
                  <a:lnTo>
                    <a:pt x="1059751" y="398818"/>
                  </a:lnTo>
                  <a:lnTo>
                    <a:pt x="1061351" y="407606"/>
                  </a:lnTo>
                  <a:lnTo>
                    <a:pt x="1067739" y="406806"/>
                  </a:lnTo>
                  <a:lnTo>
                    <a:pt x="1068743" y="403225"/>
                  </a:lnTo>
                  <a:lnTo>
                    <a:pt x="1072134" y="398513"/>
                  </a:lnTo>
                  <a:lnTo>
                    <a:pt x="1073137" y="394550"/>
                  </a:lnTo>
                  <a:close/>
                </a:path>
                <a:path w="1172844" h="465454">
                  <a:moveTo>
                    <a:pt x="1141463" y="460654"/>
                  </a:moveTo>
                  <a:lnTo>
                    <a:pt x="1138389" y="456272"/>
                  </a:lnTo>
                  <a:lnTo>
                    <a:pt x="1130084" y="457949"/>
                  </a:lnTo>
                  <a:lnTo>
                    <a:pt x="1138847" y="463689"/>
                  </a:lnTo>
                  <a:lnTo>
                    <a:pt x="1141463" y="460654"/>
                  </a:lnTo>
                  <a:close/>
                </a:path>
                <a:path w="1172844" h="465454">
                  <a:moveTo>
                    <a:pt x="1162050" y="342074"/>
                  </a:moveTo>
                  <a:lnTo>
                    <a:pt x="1157249" y="341274"/>
                  </a:lnTo>
                  <a:lnTo>
                    <a:pt x="1150061" y="338074"/>
                  </a:lnTo>
                  <a:lnTo>
                    <a:pt x="1147660" y="342074"/>
                  </a:lnTo>
                  <a:lnTo>
                    <a:pt x="1153261" y="342861"/>
                  </a:lnTo>
                  <a:lnTo>
                    <a:pt x="1159649" y="346062"/>
                  </a:lnTo>
                  <a:lnTo>
                    <a:pt x="1162050" y="342074"/>
                  </a:lnTo>
                  <a:close/>
                </a:path>
                <a:path w="1172844" h="465454">
                  <a:moveTo>
                    <a:pt x="1172845" y="275386"/>
                  </a:moveTo>
                  <a:lnTo>
                    <a:pt x="1168539" y="276136"/>
                  </a:lnTo>
                  <a:lnTo>
                    <a:pt x="1164983" y="279882"/>
                  </a:lnTo>
                  <a:lnTo>
                    <a:pt x="1170038" y="282130"/>
                  </a:lnTo>
                  <a:lnTo>
                    <a:pt x="1172845" y="27538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176650" y="9448520"/>
              <a:ext cx="1046480" cy="805180"/>
            </a:xfrm>
            <a:custGeom>
              <a:avLst/>
              <a:gdLst/>
              <a:ahLst/>
              <a:cxnLst/>
              <a:rect l="l" t="t" r="r" b="b"/>
              <a:pathLst>
                <a:path w="1046480" h="805179">
                  <a:moveTo>
                    <a:pt x="9893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304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96" y="254533"/>
                  </a:lnTo>
                  <a:lnTo>
                    <a:pt x="9893" y="248551"/>
                  </a:lnTo>
                  <a:close/>
                </a:path>
                <a:path w="1046480" h="805179">
                  <a:moveTo>
                    <a:pt x="43103" y="378244"/>
                  </a:moveTo>
                  <a:lnTo>
                    <a:pt x="41452" y="374535"/>
                  </a:lnTo>
                  <a:lnTo>
                    <a:pt x="36817" y="372173"/>
                  </a:lnTo>
                  <a:lnTo>
                    <a:pt x="35458" y="377228"/>
                  </a:lnTo>
                  <a:lnTo>
                    <a:pt x="43103" y="378244"/>
                  </a:lnTo>
                  <a:close/>
                </a:path>
                <a:path w="1046480" h="805179">
                  <a:moveTo>
                    <a:pt x="66636" y="560247"/>
                  </a:moveTo>
                  <a:lnTo>
                    <a:pt x="63030" y="557072"/>
                  </a:lnTo>
                  <a:lnTo>
                    <a:pt x="59944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511" y="554405"/>
                  </a:lnTo>
                  <a:lnTo>
                    <a:pt x="59347" y="559447"/>
                  </a:lnTo>
                  <a:lnTo>
                    <a:pt x="63030" y="562698"/>
                  </a:lnTo>
                  <a:lnTo>
                    <a:pt x="66636" y="560247"/>
                  </a:lnTo>
                  <a:close/>
                </a:path>
                <a:path w="1046480" h="805179">
                  <a:moveTo>
                    <a:pt x="72453" y="566686"/>
                  </a:moveTo>
                  <a:lnTo>
                    <a:pt x="68237" y="569036"/>
                  </a:lnTo>
                  <a:lnTo>
                    <a:pt x="62788" y="569620"/>
                  </a:lnTo>
                  <a:lnTo>
                    <a:pt x="60642" y="576033"/>
                  </a:lnTo>
                  <a:lnTo>
                    <a:pt x="61493" y="580948"/>
                  </a:lnTo>
                  <a:lnTo>
                    <a:pt x="65036" y="577037"/>
                  </a:lnTo>
                  <a:lnTo>
                    <a:pt x="68008" y="572185"/>
                  </a:lnTo>
                  <a:lnTo>
                    <a:pt x="71424" y="568236"/>
                  </a:lnTo>
                  <a:lnTo>
                    <a:pt x="72453" y="566686"/>
                  </a:lnTo>
                  <a:close/>
                </a:path>
                <a:path w="1046480" h="805179">
                  <a:moveTo>
                    <a:pt x="86614" y="377228"/>
                  </a:moveTo>
                  <a:lnTo>
                    <a:pt x="84213" y="370827"/>
                  </a:lnTo>
                  <a:lnTo>
                    <a:pt x="81813" y="367639"/>
                  </a:lnTo>
                  <a:lnTo>
                    <a:pt x="74625" y="370827"/>
                  </a:lnTo>
                  <a:lnTo>
                    <a:pt x="77025" y="375627"/>
                  </a:lnTo>
                  <a:lnTo>
                    <a:pt x="81013" y="373227"/>
                  </a:lnTo>
                  <a:lnTo>
                    <a:pt x="86614" y="377228"/>
                  </a:lnTo>
                  <a:close/>
                </a:path>
                <a:path w="1046480" h="805179">
                  <a:moveTo>
                    <a:pt x="90639" y="496189"/>
                  </a:moveTo>
                  <a:lnTo>
                    <a:pt x="89814" y="491312"/>
                  </a:lnTo>
                  <a:lnTo>
                    <a:pt x="86588" y="488543"/>
                  </a:lnTo>
                  <a:lnTo>
                    <a:pt x="85013" y="495515"/>
                  </a:lnTo>
                  <a:lnTo>
                    <a:pt x="90639" y="496189"/>
                  </a:lnTo>
                  <a:close/>
                </a:path>
                <a:path w="1046480" h="805179">
                  <a:moveTo>
                    <a:pt x="104990" y="659345"/>
                  </a:moveTo>
                  <a:lnTo>
                    <a:pt x="99402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1003" y="674535"/>
                  </a:lnTo>
                  <a:lnTo>
                    <a:pt x="102603" y="668947"/>
                  </a:lnTo>
                  <a:lnTo>
                    <a:pt x="104990" y="659345"/>
                  </a:lnTo>
                  <a:close/>
                </a:path>
                <a:path w="1046480" h="805179">
                  <a:moveTo>
                    <a:pt x="118770" y="511111"/>
                  </a:moveTo>
                  <a:lnTo>
                    <a:pt x="116179" y="515493"/>
                  </a:lnTo>
                  <a:lnTo>
                    <a:pt x="116751" y="520319"/>
                  </a:lnTo>
                  <a:lnTo>
                    <a:pt x="118287" y="515797"/>
                  </a:lnTo>
                  <a:lnTo>
                    <a:pt x="118770" y="511111"/>
                  </a:lnTo>
                  <a:close/>
                </a:path>
                <a:path w="1046480" h="805179">
                  <a:moveTo>
                    <a:pt x="119849" y="229247"/>
                  </a:moveTo>
                  <a:lnTo>
                    <a:pt x="119176" y="224370"/>
                  </a:lnTo>
                  <a:lnTo>
                    <a:pt x="115811" y="221602"/>
                  </a:lnTo>
                  <a:lnTo>
                    <a:pt x="113792" y="228574"/>
                  </a:lnTo>
                  <a:lnTo>
                    <a:pt x="119849" y="229247"/>
                  </a:lnTo>
                  <a:close/>
                </a:path>
                <a:path w="1046480" h="805179">
                  <a:moveTo>
                    <a:pt x="128193" y="626452"/>
                  </a:moveTo>
                  <a:lnTo>
                    <a:pt x="127368" y="621588"/>
                  </a:lnTo>
                  <a:lnTo>
                    <a:pt x="124155" y="618820"/>
                  </a:lnTo>
                  <a:lnTo>
                    <a:pt x="122580" y="625779"/>
                  </a:lnTo>
                  <a:lnTo>
                    <a:pt x="128193" y="626452"/>
                  </a:lnTo>
                  <a:close/>
                </a:path>
                <a:path w="1046480" h="805179">
                  <a:moveTo>
                    <a:pt x="180416" y="273735"/>
                  </a:moveTo>
                  <a:lnTo>
                    <a:pt x="177723" y="278130"/>
                  </a:lnTo>
                  <a:lnTo>
                    <a:pt x="178625" y="282956"/>
                  </a:lnTo>
                  <a:lnTo>
                    <a:pt x="180124" y="278422"/>
                  </a:lnTo>
                  <a:lnTo>
                    <a:pt x="180416" y="273735"/>
                  </a:lnTo>
                  <a:close/>
                </a:path>
                <a:path w="1046480" h="805179">
                  <a:moveTo>
                    <a:pt x="216268" y="271348"/>
                  </a:moveTo>
                  <a:lnTo>
                    <a:pt x="213690" y="275729"/>
                  </a:lnTo>
                  <a:lnTo>
                    <a:pt x="214249" y="280555"/>
                  </a:lnTo>
                  <a:lnTo>
                    <a:pt x="215785" y="276021"/>
                  </a:lnTo>
                  <a:lnTo>
                    <a:pt x="216268" y="271348"/>
                  </a:lnTo>
                  <a:close/>
                </a:path>
                <a:path w="1046480" h="805179">
                  <a:moveTo>
                    <a:pt x="276212" y="293039"/>
                  </a:moveTo>
                  <a:lnTo>
                    <a:pt x="273634" y="297307"/>
                  </a:lnTo>
                  <a:lnTo>
                    <a:pt x="274193" y="302475"/>
                  </a:lnTo>
                  <a:lnTo>
                    <a:pt x="275729" y="297903"/>
                  </a:lnTo>
                  <a:lnTo>
                    <a:pt x="276212" y="293039"/>
                  </a:lnTo>
                  <a:close/>
                </a:path>
                <a:path w="1046480" h="805179">
                  <a:moveTo>
                    <a:pt x="276783" y="529247"/>
                  </a:moveTo>
                  <a:lnTo>
                    <a:pt x="272834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81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45" y="533069"/>
                  </a:lnTo>
                  <a:lnTo>
                    <a:pt x="264629" y="530898"/>
                  </a:lnTo>
                  <a:lnTo>
                    <a:pt x="272135" y="530682"/>
                  </a:lnTo>
                  <a:lnTo>
                    <a:pt x="276783" y="529247"/>
                  </a:lnTo>
                  <a:close/>
                </a:path>
                <a:path w="1046480" h="805179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25" y="681634"/>
                  </a:lnTo>
                  <a:lnTo>
                    <a:pt x="276682" y="683437"/>
                  </a:lnTo>
                  <a:lnTo>
                    <a:pt x="280022" y="686523"/>
                  </a:lnTo>
                  <a:lnTo>
                    <a:pt x="283413" y="683996"/>
                  </a:lnTo>
                  <a:lnTo>
                    <a:pt x="289217" y="682523"/>
                  </a:lnTo>
                  <a:lnTo>
                    <a:pt x="292608" y="680453"/>
                  </a:lnTo>
                  <a:close/>
                </a:path>
                <a:path w="1046480" h="805179">
                  <a:moveTo>
                    <a:pt x="298234" y="160832"/>
                  </a:moveTo>
                  <a:lnTo>
                    <a:pt x="292011" y="162242"/>
                  </a:lnTo>
                  <a:lnTo>
                    <a:pt x="294411" y="165430"/>
                  </a:lnTo>
                  <a:lnTo>
                    <a:pt x="294487" y="175387"/>
                  </a:lnTo>
                  <a:lnTo>
                    <a:pt x="297408" y="169532"/>
                  </a:lnTo>
                  <a:lnTo>
                    <a:pt x="298234" y="160832"/>
                  </a:lnTo>
                  <a:close/>
                </a:path>
                <a:path w="1046480" h="805179">
                  <a:moveTo>
                    <a:pt x="319366" y="708520"/>
                  </a:moveTo>
                  <a:lnTo>
                    <a:pt x="316788" y="712901"/>
                  </a:lnTo>
                  <a:lnTo>
                    <a:pt x="317347" y="717727"/>
                  </a:lnTo>
                  <a:lnTo>
                    <a:pt x="318884" y="713193"/>
                  </a:lnTo>
                  <a:lnTo>
                    <a:pt x="319366" y="708520"/>
                  </a:lnTo>
                  <a:close/>
                </a:path>
                <a:path w="1046480" h="805179">
                  <a:moveTo>
                    <a:pt x="323164" y="748703"/>
                  </a:moveTo>
                  <a:lnTo>
                    <a:pt x="322376" y="743267"/>
                  </a:lnTo>
                  <a:lnTo>
                    <a:pt x="318338" y="743864"/>
                  </a:lnTo>
                  <a:lnTo>
                    <a:pt x="312191" y="745070"/>
                  </a:lnTo>
                  <a:lnTo>
                    <a:pt x="307543" y="747763"/>
                  </a:lnTo>
                  <a:lnTo>
                    <a:pt x="308000" y="752856"/>
                  </a:lnTo>
                  <a:lnTo>
                    <a:pt x="313055" y="749681"/>
                  </a:lnTo>
                  <a:lnTo>
                    <a:pt x="319087" y="749566"/>
                  </a:lnTo>
                  <a:lnTo>
                    <a:pt x="323164" y="748703"/>
                  </a:lnTo>
                  <a:close/>
                </a:path>
                <a:path w="1046480" h="805179">
                  <a:moveTo>
                    <a:pt x="323176" y="164630"/>
                  </a:moveTo>
                  <a:lnTo>
                    <a:pt x="320776" y="158242"/>
                  </a:lnTo>
                  <a:lnTo>
                    <a:pt x="318389" y="155041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88" y="159842"/>
                  </a:lnTo>
                  <a:lnTo>
                    <a:pt x="323176" y="164630"/>
                  </a:lnTo>
                  <a:close/>
                </a:path>
                <a:path w="1046480" h="805179">
                  <a:moveTo>
                    <a:pt x="331177" y="3987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89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39" y="20929"/>
                  </a:lnTo>
                  <a:lnTo>
                    <a:pt x="316788" y="27965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77" y="3987"/>
                  </a:lnTo>
                  <a:close/>
                </a:path>
                <a:path w="1046480" h="805179">
                  <a:moveTo>
                    <a:pt x="338366" y="745667"/>
                  </a:moveTo>
                  <a:lnTo>
                    <a:pt x="336765" y="739267"/>
                  </a:lnTo>
                  <a:lnTo>
                    <a:pt x="334365" y="736079"/>
                  </a:lnTo>
                  <a:lnTo>
                    <a:pt x="327177" y="739267"/>
                  </a:lnTo>
                  <a:lnTo>
                    <a:pt x="329577" y="744067"/>
                  </a:lnTo>
                  <a:lnTo>
                    <a:pt x="333565" y="741667"/>
                  </a:lnTo>
                  <a:lnTo>
                    <a:pt x="338366" y="745667"/>
                  </a:lnTo>
                  <a:close/>
                </a:path>
                <a:path w="1046480" h="805179">
                  <a:moveTo>
                    <a:pt x="343458" y="573557"/>
                  </a:moveTo>
                  <a:lnTo>
                    <a:pt x="340766" y="577837"/>
                  </a:lnTo>
                  <a:lnTo>
                    <a:pt x="341655" y="583006"/>
                  </a:lnTo>
                  <a:lnTo>
                    <a:pt x="343154" y="578434"/>
                  </a:lnTo>
                  <a:lnTo>
                    <a:pt x="343458" y="573557"/>
                  </a:lnTo>
                  <a:close/>
                </a:path>
                <a:path w="1046480" h="805179">
                  <a:moveTo>
                    <a:pt x="345579" y="176961"/>
                  </a:moveTo>
                  <a:lnTo>
                    <a:pt x="344754" y="172123"/>
                  </a:lnTo>
                  <a:lnTo>
                    <a:pt x="341541" y="169545"/>
                  </a:lnTo>
                  <a:lnTo>
                    <a:pt x="339966" y="176618"/>
                  </a:lnTo>
                  <a:lnTo>
                    <a:pt x="345579" y="176961"/>
                  </a:lnTo>
                  <a:close/>
                </a:path>
                <a:path w="1046480" h="805179">
                  <a:moveTo>
                    <a:pt x="350202" y="495122"/>
                  </a:moveTo>
                  <a:lnTo>
                    <a:pt x="347954" y="499503"/>
                  </a:lnTo>
                  <a:lnTo>
                    <a:pt x="348399" y="504342"/>
                  </a:lnTo>
                  <a:lnTo>
                    <a:pt x="349758" y="499808"/>
                  </a:lnTo>
                  <a:lnTo>
                    <a:pt x="350202" y="495122"/>
                  </a:lnTo>
                  <a:close/>
                </a:path>
                <a:path w="1046480" h="805179">
                  <a:moveTo>
                    <a:pt x="353656" y="804557"/>
                  </a:moveTo>
                  <a:lnTo>
                    <a:pt x="352056" y="800811"/>
                  </a:lnTo>
                  <a:lnTo>
                    <a:pt x="347599" y="798271"/>
                  </a:lnTo>
                  <a:lnTo>
                    <a:pt x="346354" y="803211"/>
                  </a:lnTo>
                  <a:lnTo>
                    <a:pt x="353656" y="804557"/>
                  </a:lnTo>
                  <a:close/>
                </a:path>
                <a:path w="1046480" h="805179">
                  <a:moveTo>
                    <a:pt x="360743" y="263740"/>
                  </a:moveTo>
                  <a:lnTo>
                    <a:pt x="358343" y="258940"/>
                  </a:lnTo>
                  <a:lnTo>
                    <a:pt x="354342" y="262140"/>
                  </a:lnTo>
                  <a:lnTo>
                    <a:pt x="347154" y="265341"/>
                  </a:lnTo>
                  <a:lnTo>
                    <a:pt x="349554" y="269328"/>
                  </a:lnTo>
                  <a:lnTo>
                    <a:pt x="353555" y="266141"/>
                  </a:lnTo>
                  <a:lnTo>
                    <a:pt x="360743" y="263740"/>
                  </a:lnTo>
                  <a:close/>
                </a:path>
                <a:path w="1046480" h="805179">
                  <a:moveTo>
                    <a:pt x="408698" y="575437"/>
                  </a:moveTo>
                  <a:lnTo>
                    <a:pt x="404850" y="570369"/>
                  </a:lnTo>
                  <a:lnTo>
                    <a:pt x="398310" y="568540"/>
                  </a:lnTo>
                  <a:lnTo>
                    <a:pt x="392963" y="570153"/>
                  </a:lnTo>
                  <a:lnTo>
                    <a:pt x="392709" y="575437"/>
                  </a:lnTo>
                  <a:lnTo>
                    <a:pt x="399110" y="573036"/>
                  </a:lnTo>
                  <a:lnTo>
                    <a:pt x="403098" y="577037"/>
                  </a:lnTo>
                  <a:lnTo>
                    <a:pt x="408698" y="575437"/>
                  </a:lnTo>
                  <a:close/>
                </a:path>
                <a:path w="1046480" h="805179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98" y="428371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046480" h="805179">
                  <a:moveTo>
                    <a:pt x="418579" y="317804"/>
                  </a:moveTo>
                  <a:lnTo>
                    <a:pt x="415886" y="322084"/>
                  </a:lnTo>
                  <a:lnTo>
                    <a:pt x="416788" y="327253"/>
                  </a:lnTo>
                  <a:lnTo>
                    <a:pt x="418287" y="322681"/>
                  </a:lnTo>
                  <a:lnTo>
                    <a:pt x="418579" y="317804"/>
                  </a:lnTo>
                  <a:close/>
                </a:path>
                <a:path w="1046480" h="805179">
                  <a:moveTo>
                    <a:pt x="419201" y="564794"/>
                  </a:moveTo>
                  <a:lnTo>
                    <a:pt x="417588" y="561047"/>
                  </a:lnTo>
                  <a:lnTo>
                    <a:pt x="413131" y="558495"/>
                  </a:lnTo>
                  <a:lnTo>
                    <a:pt x="411886" y="563448"/>
                  </a:lnTo>
                  <a:lnTo>
                    <a:pt x="419201" y="564794"/>
                  </a:lnTo>
                  <a:close/>
                </a:path>
                <a:path w="1046480" h="805179">
                  <a:moveTo>
                    <a:pt x="423875" y="193408"/>
                  </a:moveTo>
                  <a:lnTo>
                    <a:pt x="419887" y="187007"/>
                  </a:lnTo>
                  <a:lnTo>
                    <a:pt x="414286" y="186220"/>
                  </a:lnTo>
                  <a:lnTo>
                    <a:pt x="408698" y="187807"/>
                  </a:lnTo>
                  <a:lnTo>
                    <a:pt x="412686" y="194208"/>
                  </a:lnTo>
                  <a:lnTo>
                    <a:pt x="417487" y="195008"/>
                  </a:lnTo>
                  <a:lnTo>
                    <a:pt x="423875" y="193408"/>
                  </a:lnTo>
                  <a:close/>
                </a:path>
                <a:path w="1046480" h="805179">
                  <a:moveTo>
                    <a:pt x="463042" y="361238"/>
                  </a:moveTo>
                  <a:lnTo>
                    <a:pt x="458241" y="360438"/>
                  </a:lnTo>
                  <a:lnTo>
                    <a:pt x="459041" y="354050"/>
                  </a:lnTo>
                  <a:lnTo>
                    <a:pt x="454253" y="358851"/>
                  </a:lnTo>
                  <a:lnTo>
                    <a:pt x="453453" y="362839"/>
                  </a:lnTo>
                  <a:lnTo>
                    <a:pt x="459841" y="366039"/>
                  </a:lnTo>
                  <a:lnTo>
                    <a:pt x="463042" y="361238"/>
                  </a:lnTo>
                  <a:close/>
                </a:path>
                <a:path w="1046480" h="805179">
                  <a:moveTo>
                    <a:pt x="477431" y="696912"/>
                  </a:moveTo>
                  <a:lnTo>
                    <a:pt x="475030" y="692912"/>
                  </a:lnTo>
                  <a:lnTo>
                    <a:pt x="471030" y="696112"/>
                  </a:lnTo>
                  <a:lnTo>
                    <a:pt x="463842" y="699312"/>
                  </a:lnTo>
                  <a:lnTo>
                    <a:pt x="466242" y="703313"/>
                  </a:lnTo>
                  <a:lnTo>
                    <a:pt x="470230" y="700112"/>
                  </a:lnTo>
                  <a:lnTo>
                    <a:pt x="477431" y="696912"/>
                  </a:lnTo>
                  <a:close/>
                </a:path>
                <a:path w="1046480" h="805179">
                  <a:moveTo>
                    <a:pt x="487019" y="758456"/>
                  </a:moveTo>
                  <a:lnTo>
                    <a:pt x="485419" y="750468"/>
                  </a:lnTo>
                  <a:lnTo>
                    <a:pt x="480618" y="752856"/>
                  </a:lnTo>
                  <a:lnTo>
                    <a:pt x="472630" y="749668"/>
                  </a:lnTo>
                  <a:lnTo>
                    <a:pt x="474230" y="757656"/>
                  </a:lnTo>
                  <a:lnTo>
                    <a:pt x="479031" y="755256"/>
                  </a:lnTo>
                  <a:lnTo>
                    <a:pt x="487019" y="758456"/>
                  </a:lnTo>
                  <a:close/>
                </a:path>
                <a:path w="1046480" h="805179">
                  <a:moveTo>
                    <a:pt x="494207" y="676935"/>
                  </a:moveTo>
                  <a:lnTo>
                    <a:pt x="492607" y="672134"/>
                  </a:lnTo>
                  <a:lnTo>
                    <a:pt x="488619" y="675335"/>
                  </a:lnTo>
                  <a:lnTo>
                    <a:pt x="481418" y="678535"/>
                  </a:lnTo>
                  <a:lnTo>
                    <a:pt x="483819" y="682523"/>
                  </a:lnTo>
                  <a:lnTo>
                    <a:pt x="487019" y="679335"/>
                  </a:lnTo>
                  <a:lnTo>
                    <a:pt x="494207" y="676935"/>
                  </a:lnTo>
                  <a:close/>
                </a:path>
                <a:path w="1046480" h="805179">
                  <a:moveTo>
                    <a:pt x="506196" y="556247"/>
                  </a:moveTo>
                  <a:lnTo>
                    <a:pt x="503796" y="549859"/>
                  </a:lnTo>
                  <a:lnTo>
                    <a:pt x="501408" y="546658"/>
                  </a:lnTo>
                  <a:lnTo>
                    <a:pt x="494207" y="549859"/>
                  </a:lnTo>
                  <a:lnTo>
                    <a:pt x="496608" y="554659"/>
                  </a:lnTo>
                  <a:lnTo>
                    <a:pt x="500608" y="552259"/>
                  </a:lnTo>
                  <a:lnTo>
                    <a:pt x="506196" y="556247"/>
                  </a:lnTo>
                  <a:close/>
                </a:path>
                <a:path w="1046480" h="805179">
                  <a:moveTo>
                    <a:pt x="519785" y="286918"/>
                  </a:moveTo>
                  <a:lnTo>
                    <a:pt x="515785" y="280517"/>
                  </a:lnTo>
                  <a:lnTo>
                    <a:pt x="510197" y="279717"/>
                  </a:lnTo>
                  <a:lnTo>
                    <a:pt x="504596" y="281317"/>
                  </a:lnTo>
                  <a:lnTo>
                    <a:pt x="508596" y="287718"/>
                  </a:lnTo>
                  <a:lnTo>
                    <a:pt x="514184" y="288518"/>
                  </a:lnTo>
                  <a:lnTo>
                    <a:pt x="519785" y="286918"/>
                  </a:lnTo>
                  <a:close/>
                </a:path>
                <a:path w="1046480" h="805179">
                  <a:moveTo>
                    <a:pt x="534974" y="274929"/>
                  </a:moveTo>
                  <a:lnTo>
                    <a:pt x="533374" y="268528"/>
                  </a:lnTo>
                  <a:lnTo>
                    <a:pt x="530974" y="265341"/>
                  </a:lnTo>
                  <a:lnTo>
                    <a:pt x="523786" y="268528"/>
                  </a:lnTo>
                  <a:lnTo>
                    <a:pt x="526173" y="273329"/>
                  </a:lnTo>
                  <a:lnTo>
                    <a:pt x="529374" y="270929"/>
                  </a:lnTo>
                  <a:lnTo>
                    <a:pt x="534974" y="274929"/>
                  </a:lnTo>
                  <a:close/>
                </a:path>
                <a:path w="1046480" h="805179">
                  <a:moveTo>
                    <a:pt x="546608" y="241566"/>
                  </a:moveTo>
                  <a:lnTo>
                    <a:pt x="544957" y="237858"/>
                  </a:lnTo>
                  <a:lnTo>
                    <a:pt x="540308" y="235508"/>
                  </a:lnTo>
                  <a:lnTo>
                    <a:pt x="538962" y="240563"/>
                  </a:lnTo>
                  <a:lnTo>
                    <a:pt x="546608" y="241566"/>
                  </a:lnTo>
                  <a:close/>
                </a:path>
                <a:path w="1046480" h="805179">
                  <a:moveTo>
                    <a:pt x="565785" y="696658"/>
                  </a:moveTo>
                  <a:lnTo>
                    <a:pt x="564146" y="692912"/>
                  </a:lnTo>
                  <a:lnTo>
                    <a:pt x="559498" y="690372"/>
                  </a:lnTo>
                  <a:lnTo>
                    <a:pt x="558152" y="695312"/>
                  </a:lnTo>
                  <a:lnTo>
                    <a:pt x="565785" y="696658"/>
                  </a:lnTo>
                  <a:close/>
                </a:path>
                <a:path w="1046480" h="805179">
                  <a:moveTo>
                    <a:pt x="599351" y="625881"/>
                  </a:moveTo>
                  <a:lnTo>
                    <a:pt x="597712" y="621982"/>
                  </a:lnTo>
                  <a:lnTo>
                    <a:pt x="593064" y="619594"/>
                  </a:lnTo>
                  <a:lnTo>
                    <a:pt x="591718" y="624979"/>
                  </a:lnTo>
                  <a:lnTo>
                    <a:pt x="599351" y="625881"/>
                  </a:lnTo>
                  <a:close/>
                </a:path>
                <a:path w="1046480" h="805179">
                  <a:moveTo>
                    <a:pt x="600506" y="295706"/>
                  </a:moveTo>
                  <a:lnTo>
                    <a:pt x="596569" y="289077"/>
                  </a:lnTo>
                  <a:lnTo>
                    <a:pt x="594207" y="292404"/>
                  </a:lnTo>
                  <a:lnTo>
                    <a:pt x="594995" y="297395"/>
                  </a:lnTo>
                  <a:lnTo>
                    <a:pt x="600506" y="295706"/>
                  </a:lnTo>
                  <a:close/>
                </a:path>
                <a:path w="1046480" h="805179">
                  <a:moveTo>
                    <a:pt x="619683" y="597814"/>
                  </a:moveTo>
                  <a:lnTo>
                    <a:pt x="618083" y="593813"/>
                  </a:lnTo>
                  <a:lnTo>
                    <a:pt x="614095" y="597014"/>
                  </a:lnTo>
                  <a:lnTo>
                    <a:pt x="606894" y="600214"/>
                  </a:lnTo>
                  <a:lnTo>
                    <a:pt x="609295" y="604202"/>
                  </a:lnTo>
                  <a:lnTo>
                    <a:pt x="612495" y="601002"/>
                  </a:lnTo>
                  <a:lnTo>
                    <a:pt x="619683" y="597814"/>
                  </a:lnTo>
                  <a:close/>
                </a:path>
                <a:path w="1046480" h="805179">
                  <a:moveTo>
                    <a:pt x="631063" y="552665"/>
                  </a:moveTo>
                  <a:lnTo>
                    <a:pt x="628472" y="557047"/>
                  </a:lnTo>
                  <a:lnTo>
                    <a:pt x="629043" y="561886"/>
                  </a:lnTo>
                  <a:lnTo>
                    <a:pt x="630580" y="557352"/>
                  </a:lnTo>
                  <a:lnTo>
                    <a:pt x="631063" y="552665"/>
                  </a:lnTo>
                  <a:close/>
                </a:path>
                <a:path w="1046480" h="805179">
                  <a:moveTo>
                    <a:pt x="663943" y="547077"/>
                  </a:moveTo>
                  <a:lnTo>
                    <a:pt x="661250" y="551459"/>
                  </a:lnTo>
                  <a:lnTo>
                    <a:pt x="662139" y="556285"/>
                  </a:lnTo>
                  <a:lnTo>
                    <a:pt x="663638" y="551751"/>
                  </a:lnTo>
                  <a:lnTo>
                    <a:pt x="663943" y="547077"/>
                  </a:lnTo>
                  <a:close/>
                </a:path>
                <a:path w="1046480" h="805179">
                  <a:moveTo>
                    <a:pt x="664552" y="480542"/>
                  </a:moveTo>
                  <a:lnTo>
                    <a:pt x="662940" y="476834"/>
                  </a:lnTo>
                  <a:lnTo>
                    <a:pt x="658482" y="474472"/>
                  </a:lnTo>
                  <a:lnTo>
                    <a:pt x="657250" y="479526"/>
                  </a:lnTo>
                  <a:lnTo>
                    <a:pt x="664552" y="480542"/>
                  </a:lnTo>
                  <a:close/>
                </a:path>
                <a:path w="1046480" h="805179">
                  <a:moveTo>
                    <a:pt x="693216" y="390817"/>
                  </a:moveTo>
                  <a:lnTo>
                    <a:pt x="684428" y="392417"/>
                  </a:lnTo>
                  <a:lnTo>
                    <a:pt x="686816" y="397205"/>
                  </a:lnTo>
                  <a:lnTo>
                    <a:pt x="683628" y="404406"/>
                  </a:lnTo>
                  <a:lnTo>
                    <a:pt x="691616" y="402805"/>
                  </a:lnTo>
                  <a:lnTo>
                    <a:pt x="689216" y="398005"/>
                  </a:lnTo>
                  <a:lnTo>
                    <a:pt x="693216" y="390817"/>
                  </a:lnTo>
                  <a:close/>
                </a:path>
                <a:path w="1046480" h="805179">
                  <a:moveTo>
                    <a:pt x="696404" y="366039"/>
                  </a:moveTo>
                  <a:lnTo>
                    <a:pt x="694016" y="362038"/>
                  </a:lnTo>
                  <a:lnTo>
                    <a:pt x="690016" y="365239"/>
                  </a:lnTo>
                  <a:lnTo>
                    <a:pt x="682828" y="368439"/>
                  </a:lnTo>
                  <a:lnTo>
                    <a:pt x="685215" y="372427"/>
                  </a:lnTo>
                  <a:lnTo>
                    <a:pt x="689216" y="369239"/>
                  </a:lnTo>
                  <a:lnTo>
                    <a:pt x="696404" y="366039"/>
                  </a:lnTo>
                  <a:close/>
                </a:path>
                <a:path w="1046480" h="805179">
                  <a:moveTo>
                    <a:pt x="707618" y="620864"/>
                  </a:moveTo>
                  <a:lnTo>
                    <a:pt x="706805" y="615988"/>
                  </a:lnTo>
                  <a:lnTo>
                    <a:pt x="703580" y="613219"/>
                  </a:lnTo>
                  <a:lnTo>
                    <a:pt x="702005" y="620191"/>
                  </a:lnTo>
                  <a:lnTo>
                    <a:pt x="707618" y="620864"/>
                  </a:lnTo>
                  <a:close/>
                </a:path>
                <a:path w="1046480" h="805179">
                  <a:moveTo>
                    <a:pt x="713701" y="520039"/>
                  </a:moveTo>
                  <a:lnTo>
                    <a:pt x="713092" y="512292"/>
                  </a:lnTo>
                  <a:lnTo>
                    <a:pt x="708139" y="505155"/>
                  </a:lnTo>
                  <a:lnTo>
                    <a:pt x="702805" y="504304"/>
                  </a:lnTo>
                  <a:lnTo>
                    <a:pt x="705434" y="509308"/>
                  </a:lnTo>
                  <a:lnTo>
                    <a:pt x="702310" y="513791"/>
                  </a:lnTo>
                  <a:lnTo>
                    <a:pt x="700214" y="518121"/>
                  </a:lnTo>
                  <a:lnTo>
                    <a:pt x="703046" y="520357"/>
                  </a:lnTo>
                  <a:lnTo>
                    <a:pt x="699604" y="521881"/>
                  </a:lnTo>
                  <a:lnTo>
                    <a:pt x="702005" y="525881"/>
                  </a:lnTo>
                  <a:lnTo>
                    <a:pt x="706005" y="522681"/>
                  </a:lnTo>
                  <a:lnTo>
                    <a:pt x="713701" y="520039"/>
                  </a:lnTo>
                  <a:close/>
                </a:path>
                <a:path w="1046480" h="805179">
                  <a:moveTo>
                    <a:pt x="719607" y="389890"/>
                  </a:moveTo>
                  <a:lnTo>
                    <a:pt x="718794" y="385025"/>
                  </a:lnTo>
                  <a:lnTo>
                    <a:pt x="715568" y="382244"/>
                  </a:lnTo>
                  <a:lnTo>
                    <a:pt x="713994" y="389216"/>
                  </a:lnTo>
                  <a:lnTo>
                    <a:pt x="719607" y="389890"/>
                  </a:lnTo>
                  <a:close/>
                </a:path>
                <a:path w="1046480" h="805179">
                  <a:moveTo>
                    <a:pt x="720407" y="215658"/>
                  </a:moveTo>
                  <a:lnTo>
                    <a:pt x="719582" y="210794"/>
                  </a:lnTo>
                  <a:lnTo>
                    <a:pt x="716368" y="208013"/>
                  </a:lnTo>
                  <a:lnTo>
                    <a:pt x="714794" y="214985"/>
                  </a:lnTo>
                  <a:lnTo>
                    <a:pt x="720407" y="215658"/>
                  </a:lnTo>
                  <a:close/>
                </a:path>
                <a:path w="1046480" h="805179">
                  <a:moveTo>
                    <a:pt x="732561" y="449567"/>
                  </a:moveTo>
                  <a:lnTo>
                    <a:pt x="729983" y="453948"/>
                  </a:lnTo>
                  <a:lnTo>
                    <a:pt x="730542" y="458787"/>
                  </a:lnTo>
                  <a:lnTo>
                    <a:pt x="732078" y="454253"/>
                  </a:lnTo>
                  <a:lnTo>
                    <a:pt x="732561" y="449567"/>
                  </a:lnTo>
                  <a:close/>
                </a:path>
                <a:path w="1046480" h="805179">
                  <a:moveTo>
                    <a:pt x="741172" y="594614"/>
                  </a:moveTo>
                  <a:lnTo>
                    <a:pt x="732370" y="596214"/>
                  </a:lnTo>
                  <a:lnTo>
                    <a:pt x="734771" y="600214"/>
                  </a:lnTo>
                  <a:lnTo>
                    <a:pt x="731570" y="607402"/>
                  </a:lnTo>
                  <a:lnTo>
                    <a:pt x="739571" y="606602"/>
                  </a:lnTo>
                  <a:lnTo>
                    <a:pt x="737171" y="601802"/>
                  </a:lnTo>
                  <a:lnTo>
                    <a:pt x="741172" y="594614"/>
                  </a:lnTo>
                  <a:close/>
                </a:path>
                <a:path w="1046480" h="805179">
                  <a:moveTo>
                    <a:pt x="757262" y="561594"/>
                  </a:moveTo>
                  <a:lnTo>
                    <a:pt x="755650" y="557847"/>
                  </a:lnTo>
                  <a:lnTo>
                    <a:pt x="751192" y="555307"/>
                  </a:lnTo>
                  <a:lnTo>
                    <a:pt x="749960" y="560247"/>
                  </a:lnTo>
                  <a:lnTo>
                    <a:pt x="757262" y="561594"/>
                  </a:lnTo>
                  <a:close/>
                </a:path>
                <a:path w="1046480" h="805179">
                  <a:moveTo>
                    <a:pt x="760018" y="429056"/>
                  </a:moveTo>
                  <a:lnTo>
                    <a:pt x="759345" y="424180"/>
                  </a:lnTo>
                  <a:lnTo>
                    <a:pt x="755980" y="421411"/>
                  </a:lnTo>
                  <a:lnTo>
                    <a:pt x="753948" y="428371"/>
                  </a:lnTo>
                  <a:lnTo>
                    <a:pt x="760018" y="429056"/>
                  </a:lnTo>
                  <a:close/>
                </a:path>
                <a:path w="1046480" h="805179">
                  <a:moveTo>
                    <a:pt x="785126" y="521881"/>
                  </a:moveTo>
                  <a:lnTo>
                    <a:pt x="776325" y="523481"/>
                  </a:lnTo>
                  <a:lnTo>
                    <a:pt x="778725" y="528281"/>
                  </a:lnTo>
                  <a:lnTo>
                    <a:pt x="775538" y="535470"/>
                  </a:lnTo>
                  <a:lnTo>
                    <a:pt x="783526" y="533869"/>
                  </a:lnTo>
                  <a:lnTo>
                    <a:pt x="781126" y="529082"/>
                  </a:lnTo>
                  <a:lnTo>
                    <a:pt x="785126" y="521881"/>
                  </a:lnTo>
                  <a:close/>
                </a:path>
                <a:path w="1046480" h="805179">
                  <a:moveTo>
                    <a:pt x="791540" y="354723"/>
                  </a:moveTo>
                  <a:lnTo>
                    <a:pt x="790714" y="349859"/>
                  </a:lnTo>
                  <a:lnTo>
                    <a:pt x="787501" y="347078"/>
                  </a:lnTo>
                  <a:lnTo>
                    <a:pt x="785926" y="354050"/>
                  </a:lnTo>
                  <a:lnTo>
                    <a:pt x="791540" y="354723"/>
                  </a:lnTo>
                  <a:close/>
                </a:path>
                <a:path w="1046480" h="805179">
                  <a:moveTo>
                    <a:pt x="795134" y="172516"/>
                  </a:moveTo>
                  <a:lnTo>
                    <a:pt x="794715" y="169430"/>
                  </a:lnTo>
                  <a:lnTo>
                    <a:pt x="789114" y="168630"/>
                  </a:lnTo>
                  <a:lnTo>
                    <a:pt x="785926" y="178219"/>
                  </a:lnTo>
                  <a:lnTo>
                    <a:pt x="785926" y="179819"/>
                  </a:lnTo>
                  <a:lnTo>
                    <a:pt x="788200" y="181686"/>
                  </a:lnTo>
                  <a:lnTo>
                    <a:pt x="792111" y="177927"/>
                  </a:lnTo>
                  <a:lnTo>
                    <a:pt x="795134" y="172516"/>
                  </a:lnTo>
                  <a:close/>
                </a:path>
                <a:path w="1046480" h="805179">
                  <a:moveTo>
                    <a:pt x="809104" y="523481"/>
                  </a:moveTo>
                  <a:lnTo>
                    <a:pt x="805103" y="517093"/>
                  </a:lnTo>
                  <a:lnTo>
                    <a:pt x="799503" y="516293"/>
                  </a:lnTo>
                  <a:lnTo>
                    <a:pt x="793915" y="517893"/>
                  </a:lnTo>
                  <a:lnTo>
                    <a:pt x="797915" y="524281"/>
                  </a:lnTo>
                  <a:lnTo>
                    <a:pt x="802703" y="525081"/>
                  </a:lnTo>
                  <a:lnTo>
                    <a:pt x="809104" y="523481"/>
                  </a:lnTo>
                  <a:close/>
                </a:path>
                <a:path w="1046480" h="805179">
                  <a:moveTo>
                    <a:pt x="889025" y="513092"/>
                  </a:moveTo>
                  <a:lnTo>
                    <a:pt x="878624" y="514692"/>
                  </a:lnTo>
                  <a:lnTo>
                    <a:pt x="877785" y="509930"/>
                  </a:lnTo>
                  <a:lnTo>
                    <a:pt x="876630" y="512000"/>
                  </a:lnTo>
                  <a:lnTo>
                    <a:pt x="877277" y="516597"/>
                  </a:lnTo>
                  <a:lnTo>
                    <a:pt x="881824" y="519493"/>
                  </a:lnTo>
                  <a:lnTo>
                    <a:pt x="889025" y="513092"/>
                  </a:lnTo>
                  <a:close/>
                </a:path>
                <a:path w="1046480" h="805179">
                  <a:moveTo>
                    <a:pt x="889025" y="321284"/>
                  </a:moveTo>
                  <a:lnTo>
                    <a:pt x="886625" y="315683"/>
                  </a:lnTo>
                  <a:lnTo>
                    <a:pt x="884224" y="312496"/>
                  </a:lnTo>
                  <a:lnTo>
                    <a:pt x="877036" y="315683"/>
                  </a:lnTo>
                  <a:lnTo>
                    <a:pt x="879424" y="320484"/>
                  </a:lnTo>
                  <a:lnTo>
                    <a:pt x="883424" y="317284"/>
                  </a:lnTo>
                  <a:lnTo>
                    <a:pt x="889025" y="321284"/>
                  </a:lnTo>
                  <a:close/>
                </a:path>
                <a:path w="1046480" h="805179">
                  <a:moveTo>
                    <a:pt x="911402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202" y="520293"/>
                  </a:lnTo>
                  <a:lnTo>
                    <a:pt x="911402" y="515493"/>
                  </a:lnTo>
                  <a:close/>
                </a:path>
                <a:path w="1046480" h="805179">
                  <a:moveTo>
                    <a:pt x="921791" y="477126"/>
                  </a:moveTo>
                  <a:lnTo>
                    <a:pt x="916990" y="473938"/>
                  </a:lnTo>
                  <a:lnTo>
                    <a:pt x="913485" y="479590"/>
                  </a:lnTo>
                  <a:lnTo>
                    <a:pt x="910501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91" y="477126"/>
                  </a:lnTo>
                  <a:close/>
                </a:path>
                <a:path w="1046480" h="805179">
                  <a:moveTo>
                    <a:pt x="933780" y="494715"/>
                  </a:moveTo>
                  <a:lnTo>
                    <a:pt x="929779" y="488315"/>
                  </a:lnTo>
                  <a:lnTo>
                    <a:pt x="924179" y="487514"/>
                  </a:lnTo>
                  <a:lnTo>
                    <a:pt x="918591" y="489115"/>
                  </a:lnTo>
                  <a:lnTo>
                    <a:pt x="922591" y="495515"/>
                  </a:lnTo>
                  <a:lnTo>
                    <a:pt x="928179" y="496316"/>
                  </a:lnTo>
                  <a:lnTo>
                    <a:pt x="933780" y="494715"/>
                  </a:lnTo>
                  <a:close/>
                </a:path>
                <a:path w="1046480" h="805179">
                  <a:moveTo>
                    <a:pt x="961745" y="466737"/>
                  </a:moveTo>
                  <a:lnTo>
                    <a:pt x="956957" y="465137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046480" h="805179">
                  <a:moveTo>
                    <a:pt x="969441" y="545668"/>
                  </a:moveTo>
                  <a:lnTo>
                    <a:pt x="966406" y="541096"/>
                  </a:lnTo>
                  <a:lnTo>
                    <a:pt x="957757" y="542671"/>
                  </a:lnTo>
                  <a:lnTo>
                    <a:pt x="966635" y="548728"/>
                  </a:lnTo>
                  <a:lnTo>
                    <a:pt x="969441" y="545668"/>
                  </a:lnTo>
                  <a:close/>
                </a:path>
                <a:path w="1046480" h="805179">
                  <a:moveTo>
                    <a:pt x="974534" y="469938"/>
                  </a:moveTo>
                  <a:lnTo>
                    <a:pt x="971613" y="465556"/>
                  </a:lnTo>
                  <a:lnTo>
                    <a:pt x="967943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046480" h="805179">
                  <a:moveTo>
                    <a:pt x="1025931" y="547103"/>
                  </a:moveTo>
                  <a:lnTo>
                    <a:pt x="1022489" y="543763"/>
                  </a:lnTo>
                  <a:lnTo>
                    <a:pt x="1017841" y="545071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046480" h="805179">
                  <a:moveTo>
                    <a:pt x="1046467" y="401205"/>
                  </a:moveTo>
                  <a:lnTo>
                    <a:pt x="1042974" y="395020"/>
                  </a:lnTo>
                  <a:lnTo>
                    <a:pt x="1040765" y="398500"/>
                  </a:lnTo>
                  <a:lnTo>
                    <a:pt x="1041412" y="403339"/>
                  </a:lnTo>
                  <a:lnTo>
                    <a:pt x="1046467" y="40120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106622" y="9264700"/>
              <a:ext cx="1003935" cy="1016000"/>
            </a:xfrm>
            <a:custGeom>
              <a:avLst/>
              <a:gdLst/>
              <a:ahLst/>
              <a:cxnLst/>
              <a:rect l="l" t="t" r="r" b="b"/>
              <a:pathLst>
                <a:path w="1003934" h="1016000">
                  <a:moveTo>
                    <a:pt x="7073" y="272707"/>
                  </a:moveTo>
                  <a:lnTo>
                    <a:pt x="6896" y="268732"/>
                  </a:lnTo>
                  <a:lnTo>
                    <a:pt x="3251" y="265061"/>
                  </a:lnTo>
                  <a:lnTo>
                    <a:pt x="0" y="269328"/>
                  </a:lnTo>
                  <a:lnTo>
                    <a:pt x="7073" y="272707"/>
                  </a:lnTo>
                  <a:close/>
                </a:path>
                <a:path w="1003934" h="1016000">
                  <a:moveTo>
                    <a:pt x="22377" y="140652"/>
                  </a:moveTo>
                  <a:lnTo>
                    <a:pt x="18376" y="142252"/>
                  </a:lnTo>
                  <a:lnTo>
                    <a:pt x="16776" y="139065"/>
                  </a:lnTo>
                  <a:lnTo>
                    <a:pt x="12788" y="139065"/>
                  </a:lnTo>
                  <a:lnTo>
                    <a:pt x="10350" y="144818"/>
                  </a:lnTo>
                  <a:lnTo>
                    <a:pt x="14287" y="147358"/>
                  </a:lnTo>
                  <a:lnTo>
                    <a:pt x="19862" y="146138"/>
                  </a:lnTo>
                  <a:lnTo>
                    <a:pt x="22377" y="140652"/>
                  </a:lnTo>
                  <a:close/>
                </a:path>
                <a:path w="1003934" h="1016000">
                  <a:moveTo>
                    <a:pt x="31330" y="421233"/>
                  </a:moveTo>
                  <a:lnTo>
                    <a:pt x="27165" y="424383"/>
                  </a:lnTo>
                  <a:lnTo>
                    <a:pt x="26162" y="429323"/>
                  </a:lnTo>
                  <a:lnTo>
                    <a:pt x="29273" y="425577"/>
                  </a:lnTo>
                  <a:lnTo>
                    <a:pt x="31330" y="421233"/>
                  </a:lnTo>
                  <a:close/>
                </a:path>
                <a:path w="1003934" h="1016000">
                  <a:moveTo>
                    <a:pt x="49542" y="278130"/>
                  </a:moveTo>
                  <a:lnTo>
                    <a:pt x="47955" y="274129"/>
                  </a:lnTo>
                  <a:lnTo>
                    <a:pt x="39954" y="274929"/>
                  </a:lnTo>
                  <a:lnTo>
                    <a:pt x="40754" y="280517"/>
                  </a:lnTo>
                  <a:lnTo>
                    <a:pt x="45554" y="278917"/>
                  </a:lnTo>
                  <a:lnTo>
                    <a:pt x="48742" y="285318"/>
                  </a:lnTo>
                  <a:lnTo>
                    <a:pt x="49542" y="278130"/>
                  </a:lnTo>
                  <a:close/>
                </a:path>
                <a:path w="1003934" h="1016000">
                  <a:moveTo>
                    <a:pt x="103898" y="522681"/>
                  </a:moveTo>
                  <a:lnTo>
                    <a:pt x="96202" y="517359"/>
                  </a:lnTo>
                  <a:lnTo>
                    <a:pt x="94500" y="509498"/>
                  </a:lnTo>
                  <a:lnTo>
                    <a:pt x="93103" y="502234"/>
                  </a:lnTo>
                  <a:lnTo>
                    <a:pt x="86309" y="498703"/>
                  </a:lnTo>
                  <a:lnTo>
                    <a:pt x="87909" y="506704"/>
                  </a:lnTo>
                  <a:lnTo>
                    <a:pt x="91109" y="515493"/>
                  </a:lnTo>
                  <a:lnTo>
                    <a:pt x="87909" y="522681"/>
                  </a:lnTo>
                  <a:lnTo>
                    <a:pt x="93510" y="520280"/>
                  </a:lnTo>
                  <a:lnTo>
                    <a:pt x="98298" y="524281"/>
                  </a:lnTo>
                  <a:lnTo>
                    <a:pt x="103898" y="522681"/>
                  </a:lnTo>
                  <a:close/>
                </a:path>
                <a:path w="1003934" h="1016000">
                  <a:moveTo>
                    <a:pt x="134162" y="150545"/>
                  </a:moveTo>
                  <a:lnTo>
                    <a:pt x="132029" y="146913"/>
                  </a:lnTo>
                  <a:lnTo>
                    <a:pt x="127876" y="152641"/>
                  </a:lnTo>
                  <a:lnTo>
                    <a:pt x="133146" y="155232"/>
                  </a:lnTo>
                  <a:lnTo>
                    <a:pt x="134162" y="150545"/>
                  </a:lnTo>
                  <a:close/>
                </a:path>
                <a:path w="1003934" h="1016000">
                  <a:moveTo>
                    <a:pt x="142252" y="702513"/>
                  </a:moveTo>
                  <a:lnTo>
                    <a:pt x="137820" y="701332"/>
                  </a:lnTo>
                  <a:lnTo>
                    <a:pt x="131368" y="700316"/>
                  </a:lnTo>
                  <a:lnTo>
                    <a:pt x="125958" y="701382"/>
                  </a:lnTo>
                  <a:lnTo>
                    <a:pt x="124675" y="706501"/>
                  </a:lnTo>
                  <a:lnTo>
                    <a:pt x="130124" y="705205"/>
                  </a:lnTo>
                  <a:lnTo>
                    <a:pt x="135864" y="706907"/>
                  </a:lnTo>
                  <a:lnTo>
                    <a:pt x="140411" y="707402"/>
                  </a:lnTo>
                  <a:lnTo>
                    <a:pt x="142252" y="702513"/>
                  </a:lnTo>
                  <a:close/>
                </a:path>
                <a:path w="1003934" h="1016000">
                  <a:moveTo>
                    <a:pt x="148640" y="655434"/>
                  </a:moveTo>
                  <a:lnTo>
                    <a:pt x="144551" y="650163"/>
                  </a:lnTo>
                  <a:lnTo>
                    <a:pt x="139725" y="647890"/>
                  </a:lnTo>
                  <a:lnTo>
                    <a:pt x="140652" y="652957"/>
                  </a:lnTo>
                  <a:lnTo>
                    <a:pt x="143433" y="657999"/>
                  </a:lnTo>
                  <a:lnTo>
                    <a:pt x="144856" y="662749"/>
                  </a:lnTo>
                  <a:lnTo>
                    <a:pt x="145376" y="664197"/>
                  </a:lnTo>
                  <a:lnTo>
                    <a:pt x="145453" y="659345"/>
                  </a:lnTo>
                  <a:lnTo>
                    <a:pt x="148640" y="655434"/>
                  </a:lnTo>
                  <a:close/>
                </a:path>
                <a:path w="1003934" h="1016000">
                  <a:moveTo>
                    <a:pt x="148653" y="765048"/>
                  </a:moveTo>
                  <a:lnTo>
                    <a:pt x="145059" y="761377"/>
                  </a:lnTo>
                  <a:lnTo>
                    <a:pt x="141452" y="765644"/>
                  </a:lnTo>
                  <a:lnTo>
                    <a:pt x="148653" y="769023"/>
                  </a:lnTo>
                  <a:lnTo>
                    <a:pt x="148653" y="765048"/>
                  </a:lnTo>
                  <a:close/>
                </a:path>
                <a:path w="1003934" h="1016000">
                  <a:moveTo>
                    <a:pt x="150406" y="667854"/>
                  </a:moveTo>
                  <a:lnTo>
                    <a:pt x="146253" y="671334"/>
                  </a:lnTo>
                  <a:lnTo>
                    <a:pt x="145237" y="676173"/>
                  </a:lnTo>
                  <a:lnTo>
                    <a:pt x="148348" y="672236"/>
                  </a:lnTo>
                  <a:lnTo>
                    <a:pt x="150406" y="667854"/>
                  </a:lnTo>
                  <a:close/>
                </a:path>
                <a:path w="1003934" h="1016000">
                  <a:moveTo>
                    <a:pt x="155841" y="702513"/>
                  </a:moveTo>
                  <a:lnTo>
                    <a:pt x="154241" y="698512"/>
                  </a:lnTo>
                  <a:lnTo>
                    <a:pt x="146253" y="699312"/>
                  </a:lnTo>
                  <a:lnTo>
                    <a:pt x="147053" y="704900"/>
                  </a:lnTo>
                  <a:lnTo>
                    <a:pt x="151841" y="703313"/>
                  </a:lnTo>
                  <a:lnTo>
                    <a:pt x="155841" y="708901"/>
                  </a:lnTo>
                  <a:lnTo>
                    <a:pt x="155841" y="702513"/>
                  </a:lnTo>
                  <a:close/>
                </a:path>
                <a:path w="1003934" h="1016000">
                  <a:moveTo>
                    <a:pt x="174383" y="215493"/>
                  </a:moveTo>
                  <a:lnTo>
                    <a:pt x="170230" y="218986"/>
                  </a:lnTo>
                  <a:lnTo>
                    <a:pt x="169214" y="223812"/>
                  </a:lnTo>
                  <a:lnTo>
                    <a:pt x="172326" y="219875"/>
                  </a:lnTo>
                  <a:lnTo>
                    <a:pt x="174383" y="215493"/>
                  </a:lnTo>
                  <a:close/>
                </a:path>
                <a:path w="1003934" h="1016000">
                  <a:moveTo>
                    <a:pt x="209219" y="223824"/>
                  </a:moveTo>
                  <a:lnTo>
                    <a:pt x="205397" y="226974"/>
                  </a:lnTo>
                  <a:lnTo>
                    <a:pt x="204266" y="231914"/>
                  </a:lnTo>
                  <a:lnTo>
                    <a:pt x="207187" y="228168"/>
                  </a:lnTo>
                  <a:lnTo>
                    <a:pt x="209219" y="223824"/>
                  </a:lnTo>
                  <a:close/>
                </a:path>
                <a:path w="1003934" h="1016000">
                  <a:moveTo>
                    <a:pt x="221538" y="548309"/>
                  </a:moveTo>
                  <a:lnTo>
                    <a:pt x="217385" y="551459"/>
                  </a:lnTo>
                  <a:lnTo>
                    <a:pt x="216369" y="556399"/>
                  </a:lnTo>
                  <a:lnTo>
                    <a:pt x="219481" y="552653"/>
                  </a:lnTo>
                  <a:lnTo>
                    <a:pt x="221538" y="548309"/>
                  </a:lnTo>
                  <a:close/>
                </a:path>
                <a:path w="1003934" h="1016000">
                  <a:moveTo>
                    <a:pt x="228117" y="346354"/>
                  </a:moveTo>
                  <a:lnTo>
                    <a:pt x="227774" y="340461"/>
                  </a:lnTo>
                  <a:lnTo>
                    <a:pt x="223177" y="341414"/>
                  </a:lnTo>
                  <a:lnTo>
                    <a:pt x="217385" y="339661"/>
                  </a:lnTo>
                  <a:lnTo>
                    <a:pt x="213385" y="339115"/>
                  </a:lnTo>
                  <a:lnTo>
                    <a:pt x="214185" y="343662"/>
                  </a:lnTo>
                  <a:lnTo>
                    <a:pt x="218325" y="344055"/>
                  </a:lnTo>
                  <a:lnTo>
                    <a:pt x="223977" y="346252"/>
                  </a:lnTo>
                  <a:lnTo>
                    <a:pt x="228117" y="346354"/>
                  </a:lnTo>
                  <a:close/>
                </a:path>
                <a:path w="1003934" h="1016000">
                  <a:moveTo>
                    <a:pt x="255905" y="475932"/>
                  </a:moveTo>
                  <a:lnTo>
                    <a:pt x="251752" y="479526"/>
                  </a:lnTo>
                  <a:lnTo>
                    <a:pt x="250736" y="484022"/>
                  </a:lnTo>
                  <a:lnTo>
                    <a:pt x="253847" y="480123"/>
                  </a:lnTo>
                  <a:lnTo>
                    <a:pt x="255905" y="475932"/>
                  </a:lnTo>
                  <a:close/>
                </a:path>
                <a:path w="1003934" h="1016000">
                  <a:moveTo>
                    <a:pt x="257848" y="262991"/>
                  </a:moveTo>
                  <a:lnTo>
                    <a:pt x="254139" y="266141"/>
                  </a:lnTo>
                  <a:lnTo>
                    <a:pt x="252679" y="271081"/>
                  </a:lnTo>
                  <a:lnTo>
                    <a:pt x="255638" y="267335"/>
                  </a:lnTo>
                  <a:lnTo>
                    <a:pt x="257848" y="262991"/>
                  </a:lnTo>
                  <a:close/>
                </a:path>
                <a:path w="1003934" h="1016000">
                  <a:moveTo>
                    <a:pt x="282917" y="569036"/>
                  </a:moveTo>
                  <a:lnTo>
                    <a:pt x="281101" y="563118"/>
                  </a:lnTo>
                  <a:lnTo>
                    <a:pt x="275628" y="559447"/>
                  </a:lnTo>
                  <a:lnTo>
                    <a:pt x="269989" y="559371"/>
                  </a:lnTo>
                  <a:lnTo>
                    <a:pt x="267728" y="564248"/>
                  </a:lnTo>
                  <a:lnTo>
                    <a:pt x="274129" y="564248"/>
                  </a:lnTo>
                  <a:lnTo>
                    <a:pt x="276517" y="569036"/>
                  </a:lnTo>
                  <a:lnTo>
                    <a:pt x="282917" y="569036"/>
                  </a:lnTo>
                  <a:close/>
                </a:path>
                <a:path w="1003934" h="1016000">
                  <a:moveTo>
                    <a:pt x="286918" y="412394"/>
                  </a:moveTo>
                  <a:lnTo>
                    <a:pt x="280111" y="410324"/>
                  </a:lnTo>
                  <a:lnTo>
                    <a:pt x="270827" y="408393"/>
                  </a:lnTo>
                  <a:lnTo>
                    <a:pt x="264998" y="407670"/>
                  </a:lnTo>
                  <a:lnTo>
                    <a:pt x="268528" y="409194"/>
                  </a:lnTo>
                  <a:lnTo>
                    <a:pt x="273761" y="412280"/>
                  </a:lnTo>
                  <a:lnTo>
                    <a:pt x="280416" y="417093"/>
                  </a:lnTo>
                  <a:lnTo>
                    <a:pt x="285724" y="418744"/>
                  </a:lnTo>
                  <a:lnTo>
                    <a:pt x="286918" y="412394"/>
                  </a:lnTo>
                  <a:close/>
                </a:path>
                <a:path w="1003934" h="1016000">
                  <a:moveTo>
                    <a:pt x="296049" y="562711"/>
                  </a:moveTo>
                  <a:lnTo>
                    <a:pt x="295910" y="558546"/>
                  </a:lnTo>
                  <a:lnTo>
                    <a:pt x="292455" y="554837"/>
                  </a:lnTo>
                  <a:lnTo>
                    <a:pt x="289306" y="559447"/>
                  </a:lnTo>
                  <a:lnTo>
                    <a:pt x="296049" y="562711"/>
                  </a:lnTo>
                  <a:close/>
                </a:path>
                <a:path w="1003934" h="1016000">
                  <a:moveTo>
                    <a:pt x="303695" y="704900"/>
                  </a:moveTo>
                  <a:lnTo>
                    <a:pt x="302895" y="700112"/>
                  </a:lnTo>
                  <a:lnTo>
                    <a:pt x="298107" y="701713"/>
                  </a:lnTo>
                  <a:lnTo>
                    <a:pt x="290106" y="702513"/>
                  </a:lnTo>
                  <a:lnTo>
                    <a:pt x="290906" y="707301"/>
                  </a:lnTo>
                  <a:lnTo>
                    <a:pt x="295706" y="705700"/>
                  </a:lnTo>
                  <a:lnTo>
                    <a:pt x="303695" y="704900"/>
                  </a:lnTo>
                  <a:close/>
                </a:path>
                <a:path w="1003934" h="1016000">
                  <a:moveTo>
                    <a:pt x="325869" y="144475"/>
                  </a:moveTo>
                  <a:lnTo>
                    <a:pt x="319684" y="143852"/>
                  </a:lnTo>
                  <a:lnTo>
                    <a:pt x="318884" y="143852"/>
                  </a:lnTo>
                  <a:lnTo>
                    <a:pt x="320484" y="147853"/>
                  </a:lnTo>
                  <a:lnTo>
                    <a:pt x="316979" y="157111"/>
                  </a:lnTo>
                  <a:lnTo>
                    <a:pt x="321881" y="152450"/>
                  </a:lnTo>
                  <a:lnTo>
                    <a:pt x="325869" y="144475"/>
                  </a:lnTo>
                  <a:close/>
                </a:path>
                <a:path w="1003934" h="1016000">
                  <a:moveTo>
                    <a:pt x="326872" y="685723"/>
                  </a:moveTo>
                  <a:lnTo>
                    <a:pt x="322072" y="687324"/>
                  </a:lnTo>
                  <a:lnTo>
                    <a:pt x="314083" y="688124"/>
                  </a:lnTo>
                  <a:lnTo>
                    <a:pt x="314883" y="692912"/>
                  </a:lnTo>
                  <a:lnTo>
                    <a:pt x="319684" y="691324"/>
                  </a:lnTo>
                  <a:lnTo>
                    <a:pt x="326872" y="690524"/>
                  </a:lnTo>
                  <a:lnTo>
                    <a:pt x="326872" y="685723"/>
                  </a:lnTo>
                  <a:close/>
                </a:path>
                <a:path w="1003934" h="1016000">
                  <a:moveTo>
                    <a:pt x="348449" y="260540"/>
                  </a:moveTo>
                  <a:lnTo>
                    <a:pt x="347649" y="255739"/>
                  </a:lnTo>
                  <a:lnTo>
                    <a:pt x="342861" y="257340"/>
                  </a:lnTo>
                  <a:lnTo>
                    <a:pt x="334860" y="258140"/>
                  </a:lnTo>
                  <a:lnTo>
                    <a:pt x="335661" y="262940"/>
                  </a:lnTo>
                  <a:lnTo>
                    <a:pt x="341261" y="260540"/>
                  </a:lnTo>
                  <a:lnTo>
                    <a:pt x="348449" y="260540"/>
                  </a:lnTo>
                  <a:close/>
                </a:path>
                <a:path w="1003934" h="1016000">
                  <a:moveTo>
                    <a:pt x="349250" y="148653"/>
                  </a:moveTo>
                  <a:lnTo>
                    <a:pt x="347649" y="144653"/>
                  </a:lnTo>
                  <a:lnTo>
                    <a:pt x="339661" y="145453"/>
                  </a:lnTo>
                  <a:lnTo>
                    <a:pt x="340461" y="151053"/>
                  </a:lnTo>
                  <a:lnTo>
                    <a:pt x="345249" y="149453"/>
                  </a:lnTo>
                  <a:lnTo>
                    <a:pt x="348449" y="155041"/>
                  </a:lnTo>
                  <a:lnTo>
                    <a:pt x="349250" y="148653"/>
                  </a:lnTo>
                  <a:close/>
                </a:path>
                <a:path w="1003934" h="1016000">
                  <a:moveTo>
                    <a:pt x="366128" y="169125"/>
                  </a:moveTo>
                  <a:lnTo>
                    <a:pt x="364147" y="165646"/>
                  </a:lnTo>
                  <a:lnTo>
                    <a:pt x="360438" y="171831"/>
                  </a:lnTo>
                  <a:lnTo>
                    <a:pt x="365277" y="173964"/>
                  </a:lnTo>
                  <a:lnTo>
                    <a:pt x="366128" y="169125"/>
                  </a:lnTo>
                  <a:close/>
                </a:path>
                <a:path w="1003934" h="1016000">
                  <a:moveTo>
                    <a:pt x="382016" y="573836"/>
                  </a:moveTo>
                  <a:lnTo>
                    <a:pt x="380415" y="569836"/>
                  </a:lnTo>
                  <a:lnTo>
                    <a:pt x="373227" y="570636"/>
                  </a:lnTo>
                  <a:lnTo>
                    <a:pt x="373227" y="576237"/>
                  </a:lnTo>
                  <a:lnTo>
                    <a:pt x="378028" y="574636"/>
                  </a:lnTo>
                  <a:lnTo>
                    <a:pt x="381215" y="581025"/>
                  </a:lnTo>
                  <a:lnTo>
                    <a:pt x="382016" y="573836"/>
                  </a:lnTo>
                  <a:close/>
                </a:path>
                <a:path w="1003934" h="1016000">
                  <a:moveTo>
                    <a:pt x="383781" y="329323"/>
                  </a:moveTo>
                  <a:lnTo>
                    <a:pt x="379615" y="332473"/>
                  </a:lnTo>
                  <a:lnTo>
                    <a:pt x="378612" y="337413"/>
                  </a:lnTo>
                  <a:lnTo>
                    <a:pt x="381723" y="333667"/>
                  </a:lnTo>
                  <a:lnTo>
                    <a:pt x="383781" y="329323"/>
                  </a:lnTo>
                  <a:close/>
                </a:path>
                <a:path w="1003934" h="1016000">
                  <a:moveTo>
                    <a:pt x="387159" y="731342"/>
                  </a:moveTo>
                  <a:lnTo>
                    <a:pt x="387019" y="727189"/>
                  </a:lnTo>
                  <a:lnTo>
                    <a:pt x="383565" y="723480"/>
                  </a:lnTo>
                  <a:lnTo>
                    <a:pt x="380415" y="728078"/>
                  </a:lnTo>
                  <a:lnTo>
                    <a:pt x="387159" y="731342"/>
                  </a:lnTo>
                  <a:close/>
                </a:path>
                <a:path w="1003934" h="1016000">
                  <a:moveTo>
                    <a:pt x="413181" y="5588"/>
                  </a:moveTo>
                  <a:lnTo>
                    <a:pt x="407593" y="7188"/>
                  </a:lnTo>
                  <a:lnTo>
                    <a:pt x="406793" y="0"/>
                  </a:lnTo>
                  <a:lnTo>
                    <a:pt x="401993" y="0"/>
                  </a:lnTo>
                  <a:lnTo>
                    <a:pt x="401828" y="7112"/>
                  </a:lnTo>
                  <a:lnTo>
                    <a:pt x="397002" y="11988"/>
                  </a:lnTo>
                  <a:lnTo>
                    <a:pt x="391883" y="16852"/>
                  </a:lnTo>
                  <a:lnTo>
                    <a:pt x="390804" y="23977"/>
                  </a:lnTo>
                  <a:lnTo>
                    <a:pt x="397675" y="19977"/>
                  </a:lnTo>
                  <a:lnTo>
                    <a:pt x="403199" y="15379"/>
                  </a:lnTo>
                  <a:lnTo>
                    <a:pt x="408114" y="10490"/>
                  </a:lnTo>
                  <a:lnTo>
                    <a:pt x="413181" y="5588"/>
                  </a:lnTo>
                  <a:close/>
                </a:path>
                <a:path w="1003934" h="1016000">
                  <a:moveTo>
                    <a:pt x="432371" y="213385"/>
                  </a:moveTo>
                  <a:lnTo>
                    <a:pt x="430771" y="206997"/>
                  </a:lnTo>
                  <a:lnTo>
                    <a:pt x="425970" y="204597"/>
                  </a:lnTo>
                  <a:lnTo>
                    <a:pt x="420382" y="203796"/>
                  </a:lnTo>
                  <a:lnTo>
                    <a:pt x="421982" y="210185"/>
                  </a:lnTo>
                  <a:lnTo>
                    <a:pt x="426770" y="212585"/>
                  </a:lnTo>
                  <a:lnTo>
                    <a:pt x="432371" y="213385"/>
                  </a:lnTo>
                  <a:close/>
                </a:path>
                <a:path w="1003934" h="1016000">
                  <a:moveTo>
                    <a:pt x="444703" y="674598"/>
                  </a:moveTo>
                  <a:lnTo>
                    <a:pt x="444550" y="670445"/>
                  </a:lnTo>
                  <a:lnTo>
                    <a:pt x="441109" y="666737"/>
                  </a:lnTo>
                  <a:lnTo>
                    <a:pt x="437959" y="671334"/>
                  </a:lnTo>
                  <a:lnTo>
                    <a:pt x="444703" y="674598"/>
                  </a:lnTo>
                  <a:close/>
                </a:path>
                <a:path w="1003934" h="1016000">
                  <a:moveTo>
                    <a:pt x="473925" y="654558"/>
                  </a:moveTo>
                  <a:lnTo>
                    <a:pt x="473125" y="649757"/>
                  </a:lnTo>
                  <a:lnTo>
                    <a:pt x="468337" y="651357"/>
                  </a:lnTo>
                  <a:lnTo>
                    <a:pt x="460336" y="652157"/>
                  </a:lnTo>
                  <a:lnTo>
                    <a:pt x="461137" y="656958"/>
                  </a:lnTo>
                  <a:lnTo>
                    <a:pt x="465937" y="654558"/>
                  </a:lnTo>
                  <a:lnTo>
                    <a:pt x="473925" y="654558"/>
                  </a:lnTo>
                  <a:close/>
                </a:path>
                <a:path w="1003934" h="1016000">
                  <a:moveTo>
                    <a:pt x="485914" y="1008608"/>
                  </a:moveTo>
                  <a:lnTo>
                    <a:pt x="481914" y="1002220"/>
                  </a:lnTo>
                  <a:lnTo>
                    <a:pt x="476326" y="1003020"/>
                  </a:lnTo>
                  <a:lnTo>
                    <a:pt x="469925" y="1008608"/>
                  </a:lnTo>
                  <a:lnTo>
                    <a:pt x="471525" y="1011008"/>
                  </a:lnTo>
                  <a:lnTo>
                    <a:pt x="473125" y="1012609"/>
                  </a:lnTo>
                  <a:lnTo>
                    <a:pt x="474726" y="1015796"/>
                  </a:lnTo>
                  <a:lnTo>
                    <a:pt x="478726" y="1013409"/>
                  </a:lnTo>
                  <a:lnTo>
                    <a:pt x="481914" y="1011008"/>
                  </a:lnTo>
                  <a:lnTo>
                    <a:pt x="485914" y="1008608"/>
                  </a:lnTo>
                  <a:close/>
                </a:path>
                <a:path w="1003934" h="1016000">
                  <a:moveTo>
                    <a:pt x="489915" y="330873"/>
                  </a:moveTo>
                  <a:lnTo>
                    <a:pt x="488315" y="324485"/>
                  </a:lnTo>
                  <a:lnTo>
                    <a:pt x="483514" y="322084"/>
                  </a:lnTo>
                  <a:lnTo>
                    <a:pt x="477926" y="321284"/>
                  </a:lnTo>
                  <a:lnTo>
                    <a:pt x="479526" y="327672"/>
                  </a:lnTo>
                  <a:lnTo>
                    <a:pt x="484314" y="330073"/>
                  </a:lnTo>
                  <a:lnTo>
                    <a:pt x="489915" y="330873"/>
                  </a:lnTo>
                  <a:close/>
                </a:path>
                <a:path w="1003934" h="1016000">
                  <a:moveTo>
                    <a:pt x="500126" y="614997"/>
                  </a:moveTo>
                  <a:lnTo>
                    <a:pt x="496303" y="618591"/>
                  </a:lnTo>
                  <a:lnTo>
                    <a:pt x="495185" y="623087"/>
                  </a:lnTo>
                  <a:lnTo>
                    <a:pt x="498106" y="619188"/>
                  </a:lnTo>
                  <a:lnTo>
                    <a:pt x="500126" y="614997"/>
                  </a:lnTo>
                  <a:close/>
                </a:path>
                <a:path w="1003934" h="1016000">
                  <a:moveTo>
                    <a:pt x="500265" y="385419"/>
                  </a:moveTo>
                  <a:lnTo>
                    <a:pt x="492315" y="383616"/>
                  </a:lnTo>
                  <a:lnTo>
                    <a:pt x="494868" y="389915"/>
                  </a:lnTo>
                  <a:lnTo>
                    <a:pt x="493014" y="397408"/>
                  </a:lnTo>
                  <a:lnTo>
                    <a:pt x="492201" y="403402"/>
                  </a:lnTo>
                  <a:lnTo>
                    <a:pt x="497903" y="405193"/>
                  </a:lnTo>
                  <a:lnTo>
                    <a:pt x="497586" y="398907"/>
                  </a:lnTo>
                  <a:lnTo>
                    <a:pt x="500202" y="391414"/>
                  </a:lnTo>
                  <a:lnTo>
                    <a:pt x="500265" y="385419"/>
                  </a:lnTo>
                  <a:close/>
                </a:path>
                <a:path w="1003934" h="1016000">
                  <a:moveTo>
                    <a:pt x="503504" y="1002220"/>
                  </a:moveTo>
                  <a:lnTo>
                    <a:pt x="498703" y="994219"/>
                  </a:lnTo>
                  <a:lnTo>
                    <a:pt x="493102" y="990231"/>
                  </a:lnTo>
                  <a:lnTo>
                    <a:pt x="485914" y="993419"/>
                  </a:lnTo>
                  <a:lnTo>
                    <a:pt x="490715" y="999820"/>
                  </a:lnTo>
                  <a:lnTo>
                    <a:pt x="496303" y="1003020"/>
                  </a:lnTo>
                  <a:lnTo>
                    <a:pt x="503504" y="1002220"/>
                  </a:lnTo>
                  <a:close/>
                </a:path>
                <a:path w="1003934" h="1016000">
                  <a:moveTo>
                    <a:pt x="509892" y="317284"/>
                  </a:moveTo>
                  <a:lnTo>
                    <a:pt x="508292" y="313283"/>
                  </a:lnTo>
                  <a:lnTo>
                    <a:pt x="500303" y="314083"/>
                  </a:lnTo>
                  <a:lnTo>
                    <a:pt x="501103" y="319684"/>
                  </a:lnTo>
                  <a:lnTo>
                    <a:pt x="505891" y="318084"/>
                  </a:lnTo>
                  <a:lnTo>
                    <a:pt x="509092" y="323684"/>
                  </a:lnTo>
                  <a:lnTo>
                    <a:pt x="509892" y="317284"/>
                  </a:lnTo>
                  <a:close/>
                </a:path>
                <a:path w="1003934" h="1016000">
                  <a:moveTo>
                    <a:pt x="531825" y="295770"/>
                  </a:moveTo>
                  <a:lnTo>
                    <a:pt x="531672" y="291617"/>
                  </a:lnTo>
                  <a:lnTo>
                    <a:pt x="528218" y="287896"/>
                  </a:lnTo>
                  <a:lnTo>
                    <a:pt x="525081" y="292506"/>
                  </a:lnTo>
                  <a:lnTo>
                    <a:pt x="531825" y="295770"/>
                  </a:lnTo>
                  <a:close/>
                </a:path>
                <a:path w="1003934" h="1016000">
                  <a:moveTo>
                    <a:pt x="534035" y="619442"/>
                  </a:moveTo>
                  <a:lnTo>
                    <a:pt x="529869" y="622592"/>
                  </a:lnTo>
                  <a:lnTo>
                    <a:pt x="528866" y="627532"/>
                  </a:lnTo>
                  <a:lnTo>
                    <a:pt x="531964" y="623785"/>
                  </a:lnTo>
                  <a:lnTo>
                    <a:pt x="534035" y="619442"/>
                  </a:lnTo>
                  <a:close/>
                </a:path>
                <a:path w="1003934" h="1016000">
                  <a:moveTo>
                    <a:pt x="553847" y="1005408"/>
                  </a:moveTo>
                  <a:lnTo>
                    <a:pt x="547839" y="1004265"/>
                  </a:lnTo>
                  <a:lnTo>
                    <a:pt x="545960" y="999223"/>
                  </a:lnTo>
                  <a:lnTo>
                    <a:pt x="543623" y="995070"/>
                  </a:lnTo>
                  <a:lnTo>
                    <a:pt x="536270" y="996619"/>
                  </a:lnTo>
                  <a:lnTo>
                    <a:pt x="533844" y="1003388"/>
                  </a:lnTo>
                  <a:lnTo>
                    <a:pt x="540867" y="1007605"/>
                  </a:lnTo>
                  <a:lnTo>
                    <a:pt x="549973" y="1008532"/>
                  </a:lnTo>
                  <a:lnTo>
                    <a:pt x="553847" y="1005408"/>
                  </a:lnTo>
                  <a:close/>
                </a:path>
                <a:path w="1003934" h="1016000">
                  <a:moveTo>
                    <a:pt x="558190" y="557110"/>
                  </a:moveTo>
                  <a:lnTo>
                    <a:pt x="558050" y="552958"/>
                  </a:lnTo>
                  <a:lnTo>
                    <a:pt x="554596" y="549249"/>
                  </a:lnTo>
                  <a:lnTo>
                    <a:pt x="551446" y="553859"/>
                  </a:lnTo>
                  <a:lnTo>
                    <a:pt x="558190" y="557110"/>
                  </a:lnTo>
                  <a:close/>
                </a:path>
                <a:path w="1003934" h="1016000">
                  <a:moveTo>
                    <a:pt x="589813" y="608203"/>
                  </a:moveTo>
                  <a:lnTo>
                    <a:pt x="589013" y="603402"/>
                  </a:lnTo>
                  <a:lnTo>
                    <a:pt x="584212" y="605002"/>
                  </a:lnTo>
                  <a:lnTo>
                    <a:pt x="576224" y="605802"/>
                  </a:lnTo>
                  <a:lnTo>
                    <a:pt x="577024" y="610603"/>
                  </a:lnTo>
                  <a:lnTo>
                    <a:pt x="582625" y="609003"/>
                  </a:lnTo>
                  <a:lnTo>
                    <a:pt x="589813" y="608203"/>
                  </a:lnTo>
                  <a:close/>
                </a:path>
                <a:path w="1003934" h="1016000">
                  <a:moveTo>
                    <a:pt x="616534" y="661123"/>
                  </a:moveTo>
                  <a:lnTo>
                    <a:pt x="616381" y="657148"/>
                  </a:lnTo>
                  <a:lnTo>
                    <a:pt x="612940" y="653478"/>
                  </a:lnTo>
                  <a:lnTo>
                    <a:pt x="609790" y="657758"/>
                  </a:lnTo>
                  <a:lnTo>
                    <a:pt x="616534" y="661123"/>
                  </a:lnTo>
                  <a:close/>
                </a:path>
                <a:path w="1003934" h="1016000">
                  <a:moveTo>
                    <a:pt x="616991" y="480326"/>
                  </a:moveTo>
                  <a:lnTo>
                    <a:pt x="608190" y="479526"/>
                  </a:lnTo>
                  <a:lnTo>
                    <a:pt x="608990" y="484327"/>
                  </a:lnTo>
                  <a:lnTo>
                    <a:pt x="603402" y="490715"/>
                  </a:lnTo>
                  <a:lnTo>
                    <a:pt x="611390" y="491515"/>
                  </a:lnTo>
                  <a:lnTo>
                    <a:pt x="610590" y="486714"/>
                  </a:lnTo>
                  <a:lnTo>
                    <a:pt x="616991" y="480326"/>
                  </a:lnTo>
                  <a:close/>
                </a:path>
                <a:path w="1003934" h="1016000">
                  <a:moveTo>
                    <a:pt x="628980" y="458749"/>
                  </a:moveTo>
                  <a:lnTo>
                    <a:pt x="628180" y="453948"/>
                  </a:lnTo>
                  <a:lnTo>
                    <a:pt x="623379" y="455549"/>
                  </a:lnTo>
                  <a:lnTo>
                    <a:pt x="615391" y="456349"/>
                  </a:lnTo>
                  <a:lnTo>
                    <a:pt x="616191" y="461149"/>
                  </a:lnTo>
                  <a:lnTo>
                    <a:pt x="620979" y="458749"/>
                  </a:lnTo>
                  <a:lnTo>
                    <a:pt x="628980" y="458749"/>
                  </a:lnTo>
                  <a:close/>
                </a:path>
                <a:path w="1003934" h="1016000">
                  <a:moveTo>
                    <a:pt x="633133" y="547966"/>
                  </a:moveTo>
                  <a:lnTo>
                    <a:pt x="628980" y="551459"/>
                  </a:lnTo>
                  <a:lnTo>
                    <a:pt x="627964" y="556285"/>
                  </a:lnTo>
                  <a:lnTo>
                    <a:pt x="631075" y="552361"/>
                  </a:lnTo>
                  <a:lnTo>
                    <a:pt x="633133" y="547966"/>
                  </a:lnTo>
                  <a:close/>
                </a:path>
                <a:path w="1003934" h="1016000">
                  <a:moveTo>
                    <a:pt x="643458" y="483019"/>
                  </a:moveTo>
                  <a:lnTo>
                    <a:pt x="641477" y="479386"/>
                  </a:lnTo>
                  <a:lnTo>
                    <a:pt x="637768" y="485127"/>
                  </a:lnTo>
                  <a:lnTo>
                    <a:pt x="642594" y="487705"/>
                  </a:lnTo>
                  <a:lnTo>
                    <a:pt x="643458" y="483019"/>
                  </a:lnTo>
                  <a:close/>
                </a:path>
                <a:path w="1003934" h="1016000">
                  <a:moveTo>
                    <a:pt x="656945" y="632180"/>
                  </a:moveTo>
                  <a:lnTo>
                    <a:pt x="648157" y="631380"/>
                  </a:lnTo>
                  <a:lnTo>
                    <a:pt x="648957" y="636168"/>
                  </a:lnTo>
                  <a:lnTo>
                    <a:pt x="643356" y="642569"/>
                  </a:lnTo>
                  <a:lnTo>
                    <a:pt x="651357" y="643369"/>
                  </a:lnTo>
                  <a:lnTo>
                    <a:pt x="650557" y="638568"/>
                  </a:lnTo>
                  <a:lnTo>
                    <a:pt x="656945" y="632180"/>
                  </a:lnTo>
                  <a:close/>
                </a:path>
                <a:path w="1003934" h="1016000">
                  <a:moveTo>
                    <a:pt x="657847" y="585241"/>
                  </a:moveTo>
                  <a:lnTo>
                    <a:pt x="652945" y="585825"/>
                  </a:lnTo>
                  <a:lnTo>
                    <a:pt x="652907" y="589737"/>
                  </a:lnTo>
                  <a:lnTo>
                    <a:pt x="650748" y="594918"/>
                  </a:lnTo>
                  <a:lnTo>
                    <a:pt x="650697" y="598741"/>
                  </a:lnTo>
                  <a:lnTo>
                    <a:pt x="656945" y="598614"/>
                  </a:lnTo>
                  <a:lnTo>
                    <a:pt x="655650" y="594258"/>
                  </a:lnTo>
                  <a:lnTo>
                    <a:pt x="657352" y="588924"/>
                  </a:lnTo>
                  <a:lnTo>
                    <a:pt x="657847" y="585241"/>
                  </a:lnTo>
                  <a:close/>
                </a:path>
                <a:path w="1003934" h="1016000">
                  <a:moveTo>
                    <a:pt x="658545" y="979043"/>
                  </a:moveTo>
                  <a:lnTo>
                    <a:pt x="656145" y="975842"/>
                  </a:lnTo>
                  <a:lnTo>
                    <a:pt x="651357" y="979843"/>
                  </a:lnTo>
                  <a:lnTo>
                    <a:pt x="641756" y="983030"/>
                  </a:lnTo>
                  <a:lnTo>
                    <a:pt x="644156" y="988631"/>
                  </a:lnTo>
                  <a:lnTo>
                    <a:pt x="648309" y="988568"/>
                  </a:lnTo>
                  <a:lnTo>
                    <a:pt x="653948" y="990523"/>
                  </a:lnTo>
                  <a:lnTo>
                    <a:pt x="658101" y="990536"/>
                  </a:lnTo>
                  <a:lnTo>
                    <a:pt x="657745" y="984631"/>
                  </a:lnTo>
                  <a:lnTo>
                    <a:pt x="655345" y="986231"/>
                  </a:lnTo>
                  <a:lnTo>
                    <a:pt x="652945" y="987031"/>
                  </a:lnTo>
                  <a:lnTo>
                    <a:pt x="651357" y="983830"/>
                  </a:lnTo>
                  <a:lnTo>
                    <a:pt x="653745" y="981430"/>
                  </a:lnTo>
                  <a:lnTo>
                    <a:pt x="658545" y="979043"/>
                  </a:lnTo>
                  <a:close/>
                </a:path>
                <a:path w="1003934" h="1016000">
                  <a:moveTo>
                    <a:pt x="667232" y="531977"/>
                  </a:moveTo>
                  <a:lnTo>
                    <a:pt x="665099" y="528497"/>
                  </a:lnTo>
                  <a:lnTo>
                    <a:pt x="660946" y="534670"/>
                  </a:lnTo>
                  <a:lnTo>
                    <a:pt x="666229" y="536803"/>
                  </a:lnTo>
                  <a:lnTo>
                    <a:pt x="667232" y="531977"/>
                  </a:lnTo>
                  <a:close/>
                </a:path>
                <a:path w="1003934" h="1016000">
                  <a:moveTo>
                    <a:pt x="678522" y="640969"/>
                  </a:moveTo>
                  <a:lnTo>
                    <a:pt x="676922" y="634580"/>
                  </a:lnTo>
                  <a:lnTo>
                    <a:pt x="672134" y="632180"/>
                  </a:lnTo>
                  <a:lnTo>
                    <a:pt x="666534" y="631380"/>
                  </a:lnTo>
                  <a:lnTo>
                    <a:pt x="668134" y="637768"/>
                  </a:lnTo>
                  <a:lnTo>
                    <a:pt x="672934" y="640168"/>
                  </a:lnTo>
                  <a:lnTo>
                    <a:pt x="678522" y="640969"/>
                  </a:lnTo>
                  <a:close/>
                </a:path>
                <a:path w="1003934" h="1016000">
                  <a:moveTo>
                    <a:pt x="691134" y="867333"/>
                  </a:moveTo>
                  <a:lnTo>
                    <a:pt x="684923" y="868743"/>
                  </a:lnTo>
                  <a:lnTo>
                    <a:pt x="687311" y="871943"/>
                  </a:lnTo>
                  <a:lnTo>
                    <a:pt x="687387" y="881900"/>
                  </a:lnTo>
                  <a:lnTo>
                    <a:pt x="690308" y="876033"/>
                  </a:lnTo>
                  <a:lnTo>
                    <a:pt x="691134" y="867333"/>
                  </a:lnTo>
                  <a:close/>
                </a:path>
                <a:path w="1003934" h="1016000">
                  <a:moveTo>
                    <a:pt x="701459" y="903655"/>
                  </a:moveTo>
                  <a:lnTo>
                    <a:pt x="699998" y="899909"/>
                  </a:lnTo>
                  <a:lnTo>
                    <a:pt x="695401" y="897369"/>
                  </a:lnTo>
                  <a:lnTo>
                    <a:pt x="693712" y="902309"/>
                  </a:lnTo>
                  <a:lnTo>
                    <a:pt x="701459" y="903655"/>
                  </a:lnTo>
                  <a:close/>
                </a:path>
                <a:path w="1003934" h="1016000">
                  <a:moveTo>
                    <a:pt x="706399" y="318579"/>
                  </a:moveTo>
                  <a:lnTo>
                    <a:pt x="704265" y="315099"/>
                  </a:lnTo>
                  <a:lnTo>
                    <a:pt x="700100" y="321284"/>
                  </a:lnTo>
                  <a:lnTo>
                    <a:pt x="705383" y="323418"/>
                  </a:lnTo>
                  <a:lnTo>
                    <a:pt x="706399" y="318579"/>
                  </a:lnTo>
                  <a:close/>
                </a:path>
                <a:path w="1003934" h="1016000">
                  <a:moveTo>
                    <a:pt x="723379" y="471233"/>
                  </a:moveTo>
                  <a:lnTo>
                    <a:pt x="721398" y="467753"/>
                  </a:lnTo>
                  <a:lnTo>
                    <a:pt x="717689" y="473938"/>
                  </a:lnTo>
                  <a:lnTo>
                    <a:pt x="722515" y="476072"/>
                  </a:lnTo>
                  <a:lnTo>
                    <a:pt x="723379" y="471233"/>
                  </a:lnTo>
                  <a:close/>
                </a:path>
                <a:path w="1003934" h="1016000">
                  <a:moveTo>
                    <a:pt x="723849" y="919314"/>
                  </a:moveTo>
                  <a:lnTo>
                    <a:pt x="722376" y="915593"/>
                  </a:lnTo>
                  <a:lnTo>
                    <a:pt x="717778" y="913244"/>
                  </a:lnTo>
                  <a:lnTo>
                    <a:pt x="716089" y="918298"/>
                  </a:lnTo>
                  <a:lnTo>
                    <a:pt x="723849" y="919314"/>
                  </a:lnTo>
                  <a:close/>
                </a:path>
                <a:path w="1003934" h="1016000">
                  <a:moveTo>
                    <a:pt x="782421" y="473938"/>
                  </a:moveTo>
                  <a:lnTo>
                    <a:pt x="780821" y="465937"/>
                  </a:lnTo>
                  <a:lnTo>
                    <a:pt x="776414" y="460019"/>
                  </a:lnTo>
                  <a:lnTo>
                    <a:pt x="770140" y="459346"/>
                  </a:lnTo>
                  <a:lnTo>
                    <a:pt x="767003" y="460768"/>
                  </a:lnTo>
                  <a:lnTo>
                    <a:pt x="772033" y="461149"/>
                  </a:lnTo>
                  <a:lnTo>
                    <a:pt x="775233" y="465937"/>
                  </a:lnTo>
                  <a:lnTo>
                    <a:pt x="782421" y="473938"/>
                  </a:lnTo>
                  <a:close/>
                </a:path>
                <a:path w="1003934" h="1016000">
                  <a:moveTo>
                    <a:pt x="792010" y="302094"/>
                  </a:moveTo>
                  <a:lnTo>
                    <a:pt x="787222" y="299707"/>
                  </a:lnTo>
                  <a:lnTo>
                    <a:pt x="780021" y="307695"/>
                  </a:lnTo>
                  <a:lnTo>
                    <a:pt x="780021" y="309295"/>
                  </a:lnTo>
                  <a:lnTo>
                    <a:pt x="781786" y="311873"/>
                  </a:lnTo>
                  <a:lnTo>
                    <a:pt x="786917" y="309587"/>
                  </a:lnTo>
                  <a:lnTo>
                    <a:pt x="791603" y="305358"/>
                  </a:lnTo>
                  <a:lnTo>
                    <a:pt x="792010" y="302094"/>
                  </a:lnTo>
                  <a:close/>
                </a:path>
                <a:path w="1003934" h="1016000">
                  <a:moveTo>
                    <a:pt x="802005" y="833678"/>
                  </a:moveTo>
                  <a:lnTo>
                    <a:pt x="799833" y="828802"/>
                  </a:lnTo>
                  <a:lnTo>
                    <a:pt x="796010" y="828789"/>
                  </a:lnTo>
                  <a:lnTo>
                    <a:pt x="796239" y="832624"/>
                  </a:lnTo>
                  <a:lnTo>
                    <a:pt x="794207" y="836079"/>
                  </a:lnTo>
                  <a:lnTo>
                    <a:pt x="793089" y="839685"/>
                  </a:lnTo>
                  <a:lnTo>
                    <a:pt x="796010" y="843965"/>
                  </a:lnTo>
                  <a:lnTo>
                    <a:pt x="801179" y="839914"/>
                  </a:lnTo>
                  <a:lnTo>
                    <a:pt x="802005" y="833678"/>
                  </a:lnTo>
                  <a:close/>
                </a:path>
                <a:path w="1003934" h="1016000">
                  <a:moveTo>
                    <a:pt x="804799" y="673735"/>
                  </a:moveTo>
                  <a:lnTo>
                    <a:pt x="799211" y="668947"/>
                  </a:lnTo>
                  <a:lnTo>
                    <a:pt x="803998" y="661746"/>
                  </a:lnTo>
                  <a:lnTo>
                    <a:pt x="797610" y="663346"/>
                  </a:lnTo>
                  <a:lnTo>
                    <a:pt x="796709" y="668197"/>
                  </a:lnTo>
                  <a:lnTo>
                    <a:pt x="792213" y="673938"/>
                  </a:lnTo>
                  <a:lnTo>
                    <a:pt x="790409" y="678180"/>
                  </a:lnTo>
                  <a:lnTo>
                    <a:pt x="797610" y="678535"/>
                  </a:lnTo>
                  <a:lnTo>
                    <a:pt x="795210" y="673735"/>
                  </a:lnTo>
                  <a:lnTo>
                    <a:pt x="804799" y="673735"/>
                  </a:lnTo>
                  <a:close/>
                </a:path>
                <a:path w="1003934" h="1016000">
                  <a:moveTo>
                    <a:pt x="827176" y="467537"/>
                  </a:moveTo>
                  <a:lnTo>
                    <a:pt x="825576" y="463537"/>
                  </a:lnTo>
                  <a:lnTo>
                    <a:pt x="817587" y="464337"/>
                  </a:lnTo>
                  <a:lnTo>
                    <a:pt x="818388" y="469938"/>
                  </a:lnTo>
                  <a:lnTo>
                    <a:pt x="823175" y="468337"/>
                  </a:lnTo>
                  <a:lnTo>
                    <a:pt x="826376" y="473938"/>
                  </a:lnTo>
                  <a:lnTo>
                    <a:pt x="827176" y="467537"/>
                  </a:lnTo>
                  <a:close/>
                </a:path>
                <a:path w="1003934" h="1016000">
                  <a:moveTo>
                    <a:pt x="831977" y="917498"/>
                  </a:moveTo>
                  <a:lnTo>
                    <a:pt x="830376" y="911098"/>
                  </a:lnTo>
                  <a:lnTo>
                    <a:pt x="827976" y="907910"/>
                  </a:lnTo>
                  <a:lnTo>
                    <a:pt x="820788" y="911098"/>
                  </a:lnTo>
                  <a:lnTo>
                    <a:pt x="823175" y="915898"/>
                  </a:lnTo>
                  <a:lnTo>
                    <a:pt x="826376" y="913498"/>
                  </a:lnTo>
                  <a:lnTo>
                    <a:pt x="831977" y="917498"/>
                  </a:lnTo>
                  <a:close/>
                </a:path>
                <a:path w="1003934" h="1016000">
                  <a:moveTo>
                    <a:pt x="885507" y="497179"/>
                  </a:moveTo>
                  <a:lnTo>
                    <a:pt x="881430" y="491909"/>
                  </a:lnTo>
                  <a:lnTo>
                    <a:pt x="876592" y="489635"/>
                  </a:lnTo>
                  <a:lnTo>
                    <a:pt x="877531" y="494715"/>
                  </a:lnTo>
                  <a:lnTo>
                    <a:pt x="879957" y="499414"/>
                  </a:lnTo>
                  <a:lnTo>
                    <a:pt x="881430" y="504202"/>
                  </a:lnTo>
                  <a:lnTo>
                    <a:pt x="882142" y="505841"/>
                  </a:lnTo>
                  <a:lnTo>
                    <a:pt x="882319" y="501103"/>
                  </a:lnTo>
                  <a:lnTo>
                    <a:pt x="885507" y="497179"/>
                  </a:lnTo>
                  <a:close/>
                </a:path>
                <a:path w="1003934" h="1016000">
                  <a:moveTo>
                    <a:pt x="908697" y="500303"/>
                  </a:moveTo>
                  <a:lnTo>
                    <a:pt x="903249" y="501294"/>
                  </a:lnTo>
                  <a:lnTo>
                    <a:pt x="896315" y="501002"/>
                  </a:lnTo>
                  <a:lnTo>
                    <a:pt x="891159" y="501764"/>
                  </a:lnTo>
                  <a:lnTo>
                    <a:pt x="891120" y="505904"/>
                  </a:lnTo>
                  <a:lnTo>
                    <a:pt x="896442" y="505028"/>
                  </a:lnTo>
                  <a:lnTo>
                    <a:pt x="903198" y="506095"/>
                  </a:lnTo>
                  <a:lnTo>
                    <a:pt x="908316" y="505675"/>
                  </a:lnTo>
                  <a:lnTo>
                    <a:pt x="908697" y="500303"/>
                  </a:lnTo>
                  <a:close/>
                </a:path>
                <a:path w="1003934" h="1016000">
                  <a:moveTo>
                    <a:pt x="925487" y="729678"/>
                  </a:moveTo>
                  <a:lnTo>
                    <a:pt x="923086" y="724090"/>
                  </a:lnTo>
                  <a:lnTo>
                    <a:pt x="920686" y="720890"/>
                  </a:lnTo>
                  <a:lnTo>
                    <a:pt x="913498" y="724090"/>
                  </a:lnTo>
                  <a:lnTo>
                    <a:pt x="915885" y="728878"/>
                  </a:lnTo>
                  <a:lnTo>
                    <a:pt x="919886" y="725690"/>
                  </a:lnTo>
                  <a:lnTo>
                    <a:pt x="925487" y="729678"/>
                  </a:lnTo>
                  <a:close/>
                </a:path>
                <a:path w="1003934" h="1016000">
                  <a:moveTo>
                    <a:pt x="927874" y="748068"/>
                  </a:moveTo>
                  <a:lnTo>
                    <a:pt x="926274" y="741667"/>
                  </a:lnTo>
                  <a:lnTo>
                    <a:pt x="923886" y="738479"/>
                  </a:lnTo>
                  <a:lnTo>
                    <a:pt x="916686" y="741667"/>
                  </a:lnTo>
                  <a:lnTo>
                    <a:pt x="919086" y="746467"/>
                  </a:lnTo>
                  <a:lnTo>
                    <a:pt x="922286" y="744067"/>
                  </a:lnTo>
                  <a:lnTo>
                    <a:pt x="927874" y="748068"/>
                  </a:lnTo>
                  <a:close/>
                </a:path>
                <a:path w="1003934" h="1016000">
                  <a:moveTo>
                    <a:pt x="988618" y="688924"/>
                  </a:moveTo>
                  <a:lnTo>
                    <a:pt x="986218" y="684923"/>
                  </a:lnTo>
                  <a:lnTo>
                    <a:pt x="982230" y="688124"/>
                  </a:lnTo>
                  <a:lnTo>
                    <a:pt x="975029" y="691324"/>
                  </a:lnTo>
                  <a:lnTo>
                    <a:pt x="977430" y="695312"/>
                  </a:lnTo>
                  <a:lnTo>
                    <a:pt x="981430" y="691324"/>
                  </a:lnTo>
                  <a:lnTo>
                    <a:pt x="988618" y="688924"/>
                  </a:lnTo>
                  <a:close/>
                </a:path>
                <a:path w="1003934" h="1016000">
                  <a:moveTo>
                    <a:pt x="1003808" y="678535"/>
                  </a:moveTo>
                  <a:lnTo>
                    <a:pt x="999807" y="672134"/>
                  </a:lnTo>
                  <a:lnTo>
                    <a:pt x="994206" y="671334"/>
                  </a:lnTo>
                  <a:lnTo>
                    <a:pt x="988618" y="672934"/>
                  </a:lnTo>
                  <a:lnTo>
                    <a:pt x="992619" y="679335"/>
                  </a:lnTo>
                  <a:lnTo>
                    <a:pt x="998207" y="680135"/>
                  </a:lnTo>
                  <a:lnTo>
                    <a:pt x="1003808" y="67853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103422" y="9246311"/>
              <a:ext cx="2186305" cy="968375"/>
            </a:xfrm>
            <a:custGeom>
              <a:avLst/>
              <a:gdLst/>
              <a:ahLst/>
              <a:cxnLst/>
              <a:rect l="l" t="t" r="r" b="b"/>
              <a:pathLst>
                <a:path w="2186305" h="968375">
                  <a:moveTo>
                    <a:pt x="11430" y="390169"/>
                  </a:moveTo>
                  <a:lnTo>
                    <a:pt x="9296" y="383832"/>
                  </a:lnTo>
                  <a:lnTo>
                    <a:pt x="5511" y="380187"/>
                  </a:lnTo>
                  <a:lnTo>
                    <a:pt x="4800" y="385229"/>
                  </a:lnTo>
                  <a:lnTo>
                    <a:pt x="5511" y="390740"/>
                  </a:lnTo>
                  <a:lnTo>
                    <a:pt x="5092" y="395820"/>
                  </a:lnTo>
                  <a:lnTo>
                    <a:pt x="5130" y="397586"/>
                  </a:lnTo>
                  <a:lnTo>
                    <a:pt x="7188" y="393217"/>
                  </a:lnTo>
                  <a:lnTo>
                    <a:pt x="11430" y="390169"/>
                  </a:lnTo>
                  <a:close/>
                </a:path>
                <a:path w="2186305" h="968375">
                  <a:moveTo>
                    <a:pt x="15189" y="250964"/>
                  </a:moveTo>
                  <a:lnTo>
                    <a:pt x="9779" y="243662"/>
                  </a:lnTo>
                  <a:lnTo>
                    <a:pt x="10883" y="235775"/>
                  </a:lnTo>
                  <a:lnTo>
                    <a:pt x="12153" y="228485"/>
                  </a:lnTo>
                  <a:lnTo>
                    <a:pt x="7188" y="222986"/>
                  </a:lnTo>
                  <a:lnTo>
                    <a:pt x="6388" y="231775"/>
                  </a:lnTo>
                  <a:lnTo>
                    <a:pt x="6388" y="240563"/>
                  </a:lnTo>
                  <a:lnTo>
                    <a:pt x="0" y="246164"/>
                  </a:lnTo>
                  <a:lnTo>
                    <a:pt x="6388" y="245364"/>
                  </a:lnTo>
                  <a:lnTo>
                    <a:pt x="8788" y="250964"/>
                  </a:lnTo>
                  <a:lnTo>
                    <a:pt x="15189" y="250964"/>
                  </a:lnTo>
                  <a:close/>
                </a:path>
                <a:path w="2186305" h="968375">
                  <a:moveTo>
                    <a:pt x="198208" y="116687"/>
                  </a:moveTo>
                  <a:lnTo>
                    <a:pt x="193484" y="116560"/>
                  </a:lnTo>
                  <a:lnTo>
                    <a:pt x="188607" y="113296"/>
                  </a:lnTo>
                  <a:lnTo>
                    <a:pt x="184937" y="111518"/>
                  </a:lnTo>
                  <a:lnTo>
                    <a:pt x="183819" y="115887"/>
                  </a:lnTo>
                  <a:lnTo>
                    <a:pt x="188087" y="117246"/>
                  </a:lnTo>
                  <a:lnTo>
                    <a:pt x="192811" y="120789"/>
                  </a:lnTo>
                  <a:lnTo>
                    <a:pt x="196634" y="122072"/>
                  </a:lnTo>
                  <a:lnTo>
                    <a:pt x="198208" y="116687"/>
                  </a:lnTo>
                  <a:close/>
                </a:path>
                <a:path w="2186305" h="968375">
                  <a:moveTo>
                    <a:pt x="202996" y="824801"/>
                  </a:moveTo>
                  <a:lnTo>
                    <a:pt x="201396" y="817600"/>
                  </a:lnTo>
                  <a:lnTo>
                    <a:pt x="195808" y="816800"/>
                  </a:lnTo>
                  <a:lnTo>
                    <a:pt x="187820" y="820000"/>
                  </a:lnTo>
                  <a:lnTo>
                    <a:pt x="188607" y="823201"/>
                  </a:lnTo>
                  <a:lnTo>
                    <a:pt x="190207" y="827989"/>
                  </a:lnTo>
                  <a:lnTo>
                    <a:pt x="194208" y="827189"/>
                  </a:lnTo>
                  <a:lnTo>
                    <a:pt x="199009" y="825601"/>
                  </a:lnTo>
                  <a:lnTo>
                    <a:pt x="202996" y="824801"/>
                  </a:lnTo>
                  <a:close/>
                </a:path>
                <a:path w="2186305" h="968375">
                  <a:moveTo>
                    <a:pt x="222186" y="824801"/>
                  </a:moveTo>
                  <a:lnTo>
                    <a:pt x="220586" y="815200"/>
                  </a:lnTo>
                  <a:lnTo>
                    <a:pt x="216585" y="810412"/>
                  </a:lnTo>
                  <a:lnTo>
                    <a:pt x="208597" y="811212"/>
                  </a:lnTo>
                  <a:lnTo>
                    <a:pt x="210997" y="818400"/>
                  </a:lnTo>
                  <a:lnTo>
                    <a:pt x="214985" y="823201"/>
                  </a:lnTo>
                  <a:lnTo>
                    <a:pt x="222186" y="824801"/>
                  </a:lnTo>
                  <a:close/>
                </a:path>
                <a:path w="2186305" h="968375">
                  <a:moveTo>
                    <a:pt x="228574" y="202209"/>
                  </a:moveTo>
                  <a:lnTo>
                    <a:pt x="222580" y="198018"/>
                  </a:lnTo>
                  <a:lnTo>
                    <a:pt x="214185" y="193319"/>
                  </a:lnTo>
                  <a:lnTo>
                    <a:pt x="208788" y="190855"/>
                  </a:lnTo>
                  <a:lnTo>
                    <a:pt x="211785" y="193421"/>
                  </a:lnTo>
                  <a:lnTo>
                    <a:pt x="215531" y="198043"/>
                  </a:lnTo>
                  <a:lnTo>
                    <a:pt x="220179" y="204698"/>
                  </a:lnTo>
                  <a:lnTo>
                    <a:pt x="224828" y="207911"/>
                  </a:lnTo>
                  <a:lnTo>
                    <a:pt x="228574" y="202209"/>
                  </a:lnTo>
                  <a:close/>
                </a:path>
                <a:path w="2186305" h="968375">
                  <a:moveTo>
                    <a:pt x="269328" y="842378"/>
                  </a:moveTo>
                  <a:lnTo>
                    <a:pt x="264287" y="839470"/>
                  </a:lnTo>
                  <a:lnTo>
                    <a:pt x="264337" y="834085"/>
                  </a:lnTo>
                  <a:lnTo>
                    <a:pt x="263486" y="829449"/>
                  </a:lnTo>
                  <a:lnTo>
                    <a:pt x="255752" y="828789"/>
                  </a:lnTo>
                  <a:lnTo>
                    <a:pt x="250571" y="834618"/>
                  </a:lnTo>
                  <a:lnTo>
                    <a:pt x="255651" y="840676"/>
                  </a:lnTo>
                  <a:lnTo>
                    <a:pt x="264172" y="844194"/>
                  </a:lnTo>
                  <a:lnTo>
                    <a:pt x="269328" y="842378"/>
                  </a:lnTo>
                  <a:close/>
                </a:path>
                <a:path w="2186305" h="968375">
                  <a:moveTo>
                    <a:pt x="295706" y="776846"/>
                  </a:moveTo>
                  <a:lnTo>
                    <a:pt x="290906" y="777646"/>
                  </a:lnTo>
                  <a:lnTo>
                    <a:pt x="283718" y="772045"/>
                  </a:lnTo>
                  <a:lnTo>
                    <a:pt x="282917" y="780046"/>
                  </a:lnTo>
                  <a:lnTo>
                    <a:pt x="287718" y="779246"/>
                  </a:lnTo>
                  <a:lnTo>
                    <a:pt x="294106" y="784834"/>
                  </a:lnTo>
                  <a:lnTo>
                    <a:pt x="295706" y="776846"/>
                  </a:lnTo>
                  <a:close/>
                </a:path>
                <a:path w="2186305" h="968375">
                  <a:moveTo>
                    <a:pt x="376428" y="850366"/>
                  </a:moveTo>
                  <a:lnTo>
                    <a:pt x="375627" y="846378"/>
                  </a:lnTo>
                  <a:lnTo>
                    <a:pt x="369239" y="848779"/>
                  </a:lnTo>
                  <a:lnTo>
                    <a:pt x="359638" y="848779"/>
                  </a:lnTo>
                  <a:lnTo>
                    <a:pt x="359638" y="854367"/>
                  </a:lnTo>
                  <a:lnTo>
                    <a:pt x="363918" y="855738"/>
                  </a:lnTo>
                  <a:lnTo>
                    <a:pt x="368630" y="859358"/>
                  </a:lnTo>
                  <a:lnTo>
                    <a:pt x="372452" y="860882"/>
                  </a:lnTo>
                  <a:lnTo>
                    <a:pt x="374027" y="855967"/>
                  </a:lnTo>
                  <a:lnTo>
                    <a:pt x="368439" y="855967"/>
                  </a:lnTo>
                  <a:lnTo>
                    <a:pt x="368439" y="852766"/>
                  </a:lnTo>
                  <a:lnTo>
                    <a:pt x="371627" y="850366"/>
                  </a:lnTo>
                  <a:lnTo>
                    <a:pt x="376428" y="850366"/>
                  </a:lnTo>
                  <a:close/>
                </a:path>
                <a:path w="2186305" h="968375">
                  <a:moveTo>
                    <a:pt x="390359" y="749731"/>
                  </a:moveTo>
                  <a:lnTo>
                    <a:pt x="390220" y="745578"/>
                  </a:lnTo>
                  <a:lnTo>
                    <a:pt x="386765" y="741870"/>
                  </a:lnTo>
                  <a:lnTo>
                    <a:pt x="383616" y="746467"/>
                  </a:lnTo>
                  <a:lnTo>
                    <a:pt x="390359" y="749731"/>
                  </a:lnTo>
                  <a:close/>
                </a:path>
                <a:path w="2186305" h="968375">
                  <a:moveTo>
                    <a:pt x="439420" y="241071"/>
                  </a:moveTo>
                  <a:lnTo>
                    <a:pt x="432371" y="236575"/>
                  </a:lnTo>
                  <a:lnTo>
                    <a:pt x="432333" y="243433"/>
                  </a:lnTo>
                  <a:lnTo>
                    <a:pt x="427875" y="250063"/>
                  </a:lnTo>
                  <a:lnTo>
                    <a:pt x="425069" y="255346"/>
                  </a:lnTo>
                  <a:lnTo>
                    <a:pt x="429971" y="258152"/>
                  </a:lnTo>
                  <a:lnTo>
                    <a:pt x="431927" y="252755"/>
                  </a:lnTo>
                  <a:lnTo>
                    <a:pt x="437172" y="246761"/>
                  </a:lnTo>
                  <a:lnTo>
                    <a:pt x="439420" y="241071"/>
                  </a:lnTo>
                  <a:close/>
                </a:path>
                <a:path w="2186305" h="968375">
                  <a:moveTo>
                    <a:pt x="444715" y="791400"/>
                  </a:moveTo>
                  <a:lnTo>
                    <a:pt x="444563" y="787438"/>
                  </a:lnTo>
                  <a:lnTo>
                    <a:pt x="441109" y="783767"/>
                  </a:lnTo>
                  <a:lnTo>
                    <a:pt x="437972" y="788035"/>
                  </a:lnTo>
                  <a:lnTo>
                    <a:pt x="444715" y="791400"/>
                  </a:lnTo>
                  <a:close/>
                </a:path>
                <a:path w="2186305" h="968375">
                  <a:moveTo>
                    <a:pt x="448157" y="753935"/>
                  </a:moveTo>
                  <a:lnTo>
                    <a:pt x="441960" y="752868"/>
                  </a:lnTo>
                  <a:lnTo>
                    <a:pt x="441159" y="752868"/>
                  </a:lnTo>
                  <a:lnTo>
                    <a:pt x="442760" y="756869"/>
                  </a:lnTo>
                  <a:lnTo>
                    <a:pt x="439267" y="766584"/>
                  </a:lnTo>
                  <a:lnTo>
                    <a:pt x="444157" y="762063"/>
                  </a:lnTo>
                  <a:lnTo>
                    <a:pt x="448157" y="753935"/>
                  </a:lnTo>
                  <a:close/>
                </a:path>
                <a:path w="2186305" h="968375">
                  <a:moveTo>
                    <a:pt x="459892" y="812977"/>
                  </a:moveTo>
                  <a:lnTo>
                    <a:pt x="459740" y="809015"/>
                  </a:lnTo>
                  <a:lnTo>
                    <a:pt x="456298" y="805345"/>
                  </a:lnTo>
                  <a:lnTo>
                    <a:pt x="453148" y="809612"/>
                  </a:lnTo>
                  <a:lnTo>
                    <a:pt x="459892" y="812977"/>
                  </a:lnTo>
                  <a:close/>
                </a:path>
                <a:path w="2186305" h="968375">
                  <a:moveTo>
                    <a:pt x="487070" y="967917"/>
                  </a:moveTo>
                  <a:lnTo>
                    <a:pt x="486918" y="963764"/>
                  </a:lnTo>
                  <a:lnTo>
                    <a:pt x="483476" y="960056"/>
                  </a:lnTo>
                  <a:lnTo>
                    <a:pt x="480326" y="964653"/>
                  </a:lnTo>
                  <a:lnTo>
                    <a:pt x="487070" y="967917"/>
                  </a:lnTo>
                  <a:close/>
                </a:path>
                <a:path w="2186305" h="968375">
                  <a:moveTo>
                    <a:pt x="517004" y="477329"/>
                  </a:moveTo>
                  <a:lnTo>
                    <a:pt x="512292" y="476338"/>
                  </a:lnTo>
                  <a:lnTo>
                    <a:pt x="510705" y="480021"/>
                  </a:lnTo>
                  <a:lnTo>
                    <a:pt x="506793" y="484225"/>
                  </a:lnTo>
                  <a:lnTo>
                    <a:pt x="505434" y="487692"/>
                  </a:lnTo>
                  <a:lnTo>
                    <a:pt x="511492" y="489127"/>
                  </a:lnTo>
                  <a:lnTo>
                    <a:pt x="511733" y="484987"/>
                  </a:lnTo>
                  <a:lnTo>
                    <a:pt x="515188" y="480631"/>
                  </a:lnTo>
                  <a:lnTo>
                    <a:pt x="517004" y="477329"/>
                  </a:lnTo>
                  <a:close/>
                </a:path>
                <a:path w="2186305" h="968375">
                  <a:moveTo>
                    <a:pt x="552958" y="715797"/>
                  </a:moveTo>
                  <a:lnTo>
                    <a:pt x="550811" y="712317"/>
                  </a:lnTo>
                  <a:lnTo>
                    <a:pt x="546658" y="718502"/>
                  </a:lnTo>
                  <a:lnTo>
                    <a:pt x="551942" y="720636"/>
                  </a:lnTo>
                  <a:lnTo>
                    <a:pt x="552958" y="715797"/>
                  </a:lnTo>
                  <a:close/>
                </a:path>
                <a:path w="2186305" h="968375">
                  <a:moveTo>
                    <a:pt x="563448" y="837590"/>
                  </a:moveTo>
                  <a:lnTo>
                    <a:pt x="561848" y="833589"/>
                  </a:lnTo>
                  <a:lnTo>
                    <a:pt x="554647" y="834390"/>
                  </a:lnTo>
                  <a:lnTo>
                    <a:pt x="554647" y="839978"/>
                  </a:lnTo>
                  <a:lnTo>
                    <a:pt x="559447" y="838377"/>
                  </a:lnTo>
                  <a:lnTo>
                    <a:pt x="562648" y="843978"/>
                  </a:lnTo>
                  <a:lnTo>
                    <a:pt x="563448" y="837590"/>
                  </a:lnTo>
                  <a:close/>
                </a:path>
                <a:path w="2186305" h="968375">
                  <a:moveTo>
                    <a:pt x="564146" y="755167"/>
                  </a:moveTo>
                  <a:lnTo>
                    <a:pt x="563880" y="749884"/>
                  </a:lnTo>
                  <a:lnTo>
                    <a:pt x="560247" y="748868"/>
                  </a:lnTo>
                  <a:lnTo>
                    <a:pt x="561848" y="755269"/>
                  </a:lnTo>
                  <a:lnTo>
                    <a:pt x="549859" y="755269"/>
                  </a:lnTo>
                  <a:lnTo>
                    <a:pt x="555447" y="763257"/>
                  </a:lnTo>
                  <a:lnTo>
                    <a:pt x="561251" y="760895"/>
                  </a:lnTo>
                  <a:lnTo>
                    <a:pt x="564146" y="755167"/>
                  </a:lnTo>
                  <a:close/>
                </a:path>
                <a:path w="2186305" h="968375">
                  <a:moveTo>
                    <a:pt x="593013" y="705713"/>
                  </a:moveTo>
                  <a:lnTo>
                    <a:pt x="584225" y="704913"/>
                  </a:lnTo>
                  <a:lnTo>
                    <a:pt x="585025" y="709714"/>
                  </a:lnTo>
                  <a:lnTo>
                    <a:pt x="579424" y="715302"/>
                  </a:lnTo>
                  <a:lnTo>
                    <a:pt x="587413" y="716902"/>
                  </a:lnTo>
                  <a:lnTo>
                    <a:pt x="586625" y="712101"/>
                  </a:lnTo>
                  <a:lnTo>
                    <a:pt x="593013" y="705713"/>
                  </a:lnTo>
                  <a:close/>
                </a:path>
                <a:path w="2186305" h="968375">
                  <a:moveTo>
                    <a:pt x="628180" y="593826"/>
                  </a:moveTo>
                  <a:lnTo>
                    <a:pt x="620991" y="593826"/>
                  </a:lnTo>
                  <a:lnTo>
                    <a:pt x="618655" y="597649"/>
                  </a:lnTo>
                  <a:lnTo>
                    <a:pt x="612495" y="601611"/>
                  </a:lnTo>
                  <a:lnTo>
                    <a:pt x="609180" y="605282"/>
                  </a:lnTo>
                  <a:lnTo>
                    <a:pt x="615391" y="608203"/>
                  </a:lnTo>
                  <a:lnTo>
                    <a:pt x="615391" y="602615"/>
                  </a:lnTo>
                  <a:lnTo>
                    <a:pt x="619391" y="604215"/>
                  </a:lnTo>
                  <a:lnTo>
                    <a:pt x="624179" y="605815"/>
                  </a:lnTo>
                  <a:lnTo>
                    <a:pt x="620991" y="599414"/>
                  </a:lnTo>
                  <a:lnTo>
                    <a:pt x="628180" y="593826"/>
                  </a:lnTo>
                  <a:close/>
                </a:path>
                <a:path w="2186305" h="968375">
                  <a:moveTo>
                    <a:pt x="675335" y="402005"/>
                  </a:moveTo>
                  <a:lnTo>
                    <a:pt x="673315" y="395160"/>
                  </a:lnTo>
                  <a:lnTo>
                    <a:pt x="667639" y="392722"/>
                  </a:lnTo>
                  <a:lnTo>
                    <a:pt x="664210" y="393128"/>
                  </a:lnTo>
                  <a:lnTo>
                    <a:pt x="668934" y="394817"/>
                  </a:lnTo>
                  <a:lnTo>
                    <a:pt x="669734" y="400418"/>
                  </a:lnTo>
                  <a:lnTo>
                    <a:pt x="674535" y="409206"/>
                  </a:lnTo>
                  <a:lnTo>
                    <a:pt x="675335" y="402005"/>
                  </a:lnTo>
                  <a:close/>
                </a:path>
                <a:path w="2186305" h="968375">
                  <a:moveTo>
                    <a:pt x="714489" y="706513"/>
                  </a:moveTo>
                  <a:lnTo>
                    <a:pt x="712889" y="702513"/>
                  </a:lnTo>
                  <a:lnTo>
                    <a:pt x="704900" y="703313"/>
                  </a:lnTo>
                  <a:lnTo>
                    <a:pt x="705700" y="708914"/>
                  </a:lnTo>
                  <a:lnTo>
                    <a:pt x="710501" y="707313"/>
                  </a:lnTo>
                  <a:lnTo>
                    <a:pt x="714489" y="712901"/>
                  </a:lnTo>
                  <a:lnTo>
                    <a:pt x="714489" y="706513"/>
                  </a:lnTo>
                  <a:close/>
                </a:path>
                <a:path w="2186305" h="968375">
                  <a:moveTo>
                    <a:pt x="718489" y="688124"/>
                  </a:moveTo>
                  <a:lnTo>
                    <a:pt x="716889" y="684136"/>
                  </a:lnTo>
                  <a:lnTo>
                    <a:pt x="708901" y="684936"/>
                  </a:lnTo>
                  <a:lnTo>
                    <a:pt x="709701" y="690524"/>
                  </a:lnTo>
                  <a:lnTo>
                    <a:pt x="714489" y="688924"/>
                  </a:lnTo>
                  <a:lnTo>
                    <a:pt x="717689" y="694524"/>
                  </a:lnTo>
                  <a:lnTo>
                    <a:pt x="718489" y="688124"/>
                  </a:lnTo>
                  <a:close/>
                </a:path>
                <a:path w="2186305" h="968375">
                  <a:moveTo>
                    <a:pt x="763485" y="462902"/>
                  </a:moveTo>
                  <a:lnTo>
                    <a:pt x="761352" y="456552"/>
                  </a:lnTo>
                  <a:lnTo>
                    <a:pt x="757567" y="452907"/>
                  </a:lnTo>
                  <a:lnTo>
                    <a:pt x="756856" y="457962"/>
                  </a:lnTo>
                  <a:lnTo>
                    <a:pt x="757567" y="463473"/>
                  </a:lnTo>
                  <a:lnTo>
                    <a:pt x="757148" y="468541"/>
                  </a:lnTo>
                  <a:lnTo>
                    <a:pt x="757186" y="470319"/>
                  </a:lnTo>
                  <a:lnTo>
                    <a:pt x="759244" y="465950"/>
                  </a:lnTo>
                  <a:lnTo>
                    <a:pt x="763485" y="462902"/>
                  </a:lnTo>
                  <a:close/>
                </a:path>
                <a:path w="2186305" h="968375">
                  <a:moveTo>
                    <a:pt x="784021" y="472338"/>
                  </a:moveTo>
                  <a:lnTo>
                    <a:pt x="778573" y="471665"/>
                  </a:lnTo>
                  <a:lnTo>
                    <a:pt x="772134" y="469341"/>
                  </a:lnTo>
                  <a:lnTo>
                    <a:pt x="767054" y="468515"/>
                  </a:lnTo>
                  <a:lnTo>
                    <a:pt x="765644" y="472338"/>
                  </a:lnTo>
                  <a:lnTo>
                    <a:pt x="770763" y="473468"/>
                  </a:lnTo>
                  <a:lnTo>
                    <a:pt x="776630" y="476542"/>
                  </a:lnTo>
                  <a:lnTo>
                    <a:pt x="781596" y="477507"/>
                  </a:lnTo>
                  <a:lnTo>
                    <a:pt x="784021" y="472338"/>
                  </a:lnTo>
                  <a:close/>
                </a:path>
                <a:path w="2186305" h="968375">
                  <a:moveTo>
                    <a:pt x="792022" y="670547"/>
                  </a:moveTo>
                  <a:lnTo>
                    <a:pt x="787222" y="672147"/>
                  </a:lnTo>
                  <a:lnTo>
                    <a:pt x="779233" y="672947"/>
                  </a:lnTo>
                  <a:lnTo>
                    <a:pt x="780034" y="677735"/>
                  </a:lnTo>
                  <a:lnTo>
                    <a:pt x="784821" y="675347"/>
                  </a:lnTo>
                  <a:lnTo>
                    <a:pt x="792022" y="675347"/>
                  </a:lnTo>
                  <a:lnTo>
                    <a:pt x="792022" y="670547"/>
                  </a:lnTo>
                  <a:close/>
                </a:path>
                <a:path w="2186305" h="968375">
                  <a:moveTo>
                    <a:pt x="809599" y="669747"/>
                  </a:moveTo>
                  <a:lnTo>
                    <a:pt x="807999" y="663359"/>
                  </a:lnTo>
                  <a:lnTo>
                    <a:pt x="803211" y="660958"/>
                  </a:lnTo>
                  <a:lnTo>
                    <a:pt x="797610" y="660158"/>
                  </a:lnTo>
                  <a:lnTo>
                    <a:pt x="800011" y="667346"/>
                  </a:lnTo>
                  <a:lnTo>
                    <a:pt x="803998" y="669747"/>
                  </a:lnTo>
                  <a:lnTo>
                    <a:pt x="809599" y="669747"/>
                  </a:lnTo>
                  <a:close/>
                </a:path>
                <a:path w="2186305" h="968375">
                  <a:moveTo>
                    <a:pt x="1734286" y="362051"/>
                  </a:moveTo>
                  <a:lnTo>
                    <a:pt x="1724393" y="357670"/>
                  </a:lnTo>
                  <a:lnTo>
                    <a:pt x="1722297" y="361149"/>
                  </a:lnTo>
                  <a:lnTo>
                    <a:pt x="1726196" y="365086"/>
                  </a:lnTo>
                  <a:lnTo>
                    <a:pt x="1734286" y="362051"/>
                  </a:lnTo>
                  <a:close/>
                </a:path>
                <a:path w="2186305" h="968375">
                  <a:moveTo>
                    <a:pt x="1738274" y="478739"/>
                  </a:moveTo>
                  <a:lnTo>
                    <a:pt x="1733486" y="478739"/>
                  </a:lnTo>
                  <a:lnTo>
                    <a:pt x="1726285" y="476338"/>
                  </a:lnTo>
                  <a:lnTo>
                    <a:pt x="1724698" y="481126"/>
                  </a:lnTo>
                  <a:lnTo>
                    <a:pt x="1730286" y="481126"/>
                  </a:lnTo>
                  <a:lnTo>
                    <a:pt x="1737487" y="483527"/>
                  </a:lnTo>
                  <a:lnTo>
                    <a:pt x="1738274" y="478739"/>
                  </a:lnTo>
                  <a:close/>
                </a:path>
                <a:path w="2186305" h="968375">
                  <a:moveTo>
                    <a:pt x="1788833" y="285330"/>
                  </a:moveTo>
                  <a:lnTo>
                    <a:pt x="1788528" y="281279"/>
                  </a:lnTo>
                  <a:lnTo>
                    <a:pt x="1782241" y="285330"/>
                  </a:lnTo>
                  <a:lnTo>
                    <a:pt x="1785835" y="289369"/>
                  </a:lnTo>
                  <a:lnTo>
                    <a:pt x="1788833" y="285330"/>
                  </a:lnTo>
                  <a:close/>
                </a:path>
                <a:path w="2186305" h="968375">
                  <a:moveTo>
                    <a:pt x="1818144" y="376199"/>
                  </a:moveTo>
                  <a:lnTo>
                    <a:pt x="1814207" y="368439"/>
                  </a:lnTo>
                  <a:lnTo>
                    <a:pt x="1809826" y="375526"/>
                  </a:lnTo>
                  <a:lnTo>
                    <a:pt x="1813902" y="378333"/>
                  </a:lnTo>
                  <a:lnTo>
                    <a:pt x="1818144" y="376199"/>
                  </a:lnTo>
                  <a:close/>
                </a:path>
                <a:path w="2186305" h="968375">
                  <a:moveTo>
                    <a:pt x="1818995" y="278930"/>
                  </a:moveTo>
                  <a:lnTo>
                    <a:pt x="1815807" y="274929"/>
                  </a:lnTo>
                  <a:lnTo>
                    <a:pt x="1811007" y="272542"/>
                  </a:lnTo>
                  <a:lnTo>
                    <a:pt x="1810207" y="279730"/>
                  </a:lnTo>
                  <a:lnTo>
                    <a:pt x="1812607" y="283730"/>
                  </a:lnTo>
                  <a:lnTo>
                    <a:pt x="1818195" y="286118"/>
                  </a:lnTo>
                  <a:lnTo>
                    <a:pt x="1818995" y="278930"/>
                  </a:lnTo>
                  <a:close/>
                </a:path>
                <a:path w="2186305" h="968375">
                  <a:moveTo>
                    <a:pt x="1826196" y="87922"/>
                  </a:moveTo>
                  <a:lnTo>
                    <a:pt x="1818195" y="86321"/>
                  </a:lnTo>
                  <a:lnTo>
                    <a:pt x="1816608" y="91109"/>
                  </a:lnTo>
                  <a:lnTo>
                    <a:pt x="1821395" y="91109"/>
                  </a:lnTo>
                  <a:lnTo>
                    <a:pt x="1822996" y="97510"/>
                  </a:lnTo>
                  <a:lnTo>
                    <a:pt x="1825396" y="91909"/>
                  </a:lnTo>
                  <a:lnTo>
                    <a:pt x="1826196" y="87922"/>
                  </a:lnTo>
                  <a:close/>
                </a:path>
                <a:path w="2186305" h="968375">
                  <a:moveTo>
                    <a:pt x="1866150" y="122288"/>
                  </a:moveTo>
                  <a:lnTo>
                    <a:pt x="1860562" y="121488"/>
                  </a:lnTo>
                  <a:lnTo>
                    <a:pt x="1856562" y="113487"/>
                  </a:lnTo>
                  <a:lnTo>
                    <a:pt x="1852561" y="120688"/>
                  </a:lnTo>
                  <a:lnTo>
                    <a:pt x="1858162" y="122288"/>
                  </a:lnTo>
                  <a:lnTo>
                    <a:pt x="1861362" y="129476"/>
                  </a:lnTo>
                  <a:lnTo>
                    <a:pt x="1866150" y="122288"/>
                  </a:lnTo>
                  <a:close/>
                </a:path>
                <a:path w="2186305" h="968375">
                  <a:moveTo>
                    <a:pt x="1876539" y="289318"/>
                  </a:moveTo>
                  <a:lnTo>
                    <a:pt x="1868563" y="285165"/>
                  </a:lnTo>
                  <a:lnTo>
                    <a:pt x="1865452" y="289026"/>
                  </a:lnTo>
                  <a:lnTo>
                    <a:pt x="1867890" y="293027"/>
                  </a:lnTo>
                  <a:lnTo>
                    <a:pt x="1876539" y="289318"/>
                  </a:lnTo>
                  <a:close/>
                </a:path>
                <a:path w="2186305" h="968375">
                  <a:moveTo>
                    <a:pt x="1877339" y="135877"/>
                  </a:moveTo>
                  <a:lnTo>
                    <a:pt x="1869351" y="134277"/>
                  </a:lnTo>
                  <a:lnTo>
                    <a:pt x="1867750" y="139065"/>
                  </a:lnTo>
                  <a:lnTo>
                    <a:pt x="1873351" y="139065"/>
                  </a:lnTo>
                  <a:lnTo>
                    <a:pt x="1874151" y="146265"/>
                  </a:lnTo>
                  <a:lnTo>
                    <a:pt x="1876539" y="139865"/>
                  </a:lnTo>
                  <a:lnTo>
                    <a:pt x="1877339" y="135877"/>
                  </a:lnTo>
                  <a:close/>
                </a:path>
                <a:path w="2186305" h="968375">
                  <a:moveTo>
                    <a:pt x="1904517" y="490728"/>
                  </a:moveTo>
                  <a:lnTo>
                    <a:pt x="1903717" y="485127"/>
                  </a:lnTo>
                  <a:lnTo>
                    <a:pt x="1895729" y="482727"/>
                  </a:lnTo>
                  <a:lnTo>
                    <a:pt x="1894928" y="490728"/>
                  </a:lnTo>
                  <a:lnTo>
                    <a:pt x="1896529" y="497116"/>
                  </a:lnTo>
                  <a:lnTo>
                    <a:pt x="1902117" y="500316"/>
                  </a:lnTo>
                  <a:lnTo>
                    <a:pt x="1904517" y="490728"/>
                  </a:lnTo>
                  <a:close/>
                </a:path>
                <a:path w="2186305" h="968375">
                  <a:moveTo>
                    <a:pt x="1920328" y="621563"/>
                  </a:moveTo>
                  <a:lnTo>
                    <a:pt x="1916506" y="613803"/>
                  </a:lnTo>
                  <a:lnTo>
                    <a:pt x="1911781" y="620877"/>
                  </a:lnTo>
                  <a:lnTo>
                    <a:pt x="1915909" y="623697"/>
                  </a:lnTo>
                  <a:lnTo>
                    <a:pt x="1920328" y="621563"/>
                  </a:lnTo>
                  <a:close/>
                </a:path>
                <a:path w="2186305" h="968375">
                  <a:moveTo>
                    <a:pt x="1925688" y="769556"/>
                  </a:moveTo>
                  <a:lnTo>
                    <a:pt x="1924189" y="765022"/>
                  </a:lnTo>
                  <a:lnTo>
                    <a:pt x="1919706" y="768057"/>
                  </a:lnTo>
                  <a:lnTo>
                    <a:pt x="1924189" y="773328"/>
                  </a:lnTo>
                  <a:lnTo>
                    <a:pt x="1925688" y="769556"/>
                  </a:lnTo>
                  <a:close/>
                </a:path>
                <a:path w="2186305" h="968375">
                  <a:moveTo>
                    <a:pt x="1925891" y="344068"/>
                  </a:moveTo>
                  <a:lnTo>
                    <a:pt x="1924850" y="338226"/>
                  </a:lnTo>
                  <a:lnTo>
                    <a:pt x="1918106" y="340474"/>
                  </a:lnTo>
                  <a:lnTo>
                    <a:pt x="1923046" y="348107"/>
                  </a:lnTo>
                  <a:lnTo>
                    <a:pt x="1925891" y="344068"/>
                  </a:lnTo>
                  <a:close/>
                </a:path>
                <a:path w="2186305" h="968375">
                  <a:moveTo>
                    <a:pt x="1935835" y="605726"/>
                  </a:moveTo>
                  <a:lnTo>
                    <a:pt x="1930895" y="607415"/>
                  </a:lnTo>
                  <a:lnTo>
                    <a:pt x="1927745" y="611339"/>
                  </a:lnTo>
                  <a:lnTo>
                    <a:pt x="1932089" y="608914"/>
                  </a:lnTo>
                  <a:lnTo>
                    <a:pt x="1935835" y="605726"/>
                  </a:lnTo>
                  <a:close/>
                </a:path>
                <a:path w="2186305" h="968375">
                  <a:moveTo>
                    <a:pt x="1943074" y="46253"/>
                  </a:moveTo>
                  <a:lnTo>
                    <a:pt x="1941423" y="41719"/>
                  </a:lnTo>
                  <a:lnTo>
                    <a:pt x="1936483" y="44754"/>
                  </a:lnTo>
                  <a:lnTo>
                    <a:pt x="1941423" y="50038"/>
                  </a:lnTo>
                  <a:lnTo>
                    <a:pt x="1943074" y="46253"/>
                  </a:lnTo>
                  <a:close/>
                </a:path>
                <a:path w="2186305" h="968375">
                  <a:moveTo>
                    <a:pt x="1943874" y="593725"/>
                  </a:moveTo>
                  <a:lnTo>
                    <a:pt x="1942223" y="589191"/>
                  </a:lnTo>
                  <a:lnTo>
                    <a:pt x="1937283" y="592226"/>
                  </a:lnTo>
                  <a:lnTo>
                    <a:pt x="1942223" y="597509"/>
                  </a:lnTo>
                  <a:lnTo>
                    <a:pt x="1943874" y="593725"/>
                  </a:lnTo>
                  <a:close/>
                </a:path>
                <a:path w="2186305" h="968375">
                  <a:moveTo>
                    <a:pt x="1979637" y="613803"/>
                  </a:moveTo>
                  <a:lnTo>
                    <a:pt x="1969414" y="609752"/>
                  </a:lnTo>
                  <a:lnTo>
                    <a:pt x="1967357" y="613206"/>
                  </a:lnTo>
                  <a:lnTo>
                    <a:pt x="1971433" y="616953"/>
                  </a:lnTo>
                  <a:lnTo>
                    <a:pt x="1979637" y="613803"/>
                  </a:lnTo>
                  <a:close/>
                </a:path>
                <a:path w="2186305" h="968375">
                  <a:moveTo>
                    <a:pt x="1983333" y="688124"/>
                  </a:moveTo>
                  <a:lnTo>
                    <a:pt x="1982851" y="684085"/>
                  </a:lnTo>
                  <a:lnTo>
                    <a:pt x="1976450" y="688124"/>
                  </a:lnTo>
                  <a:lnTo>
                    <a:pt x="1980374" y="692175"/>
                  </a:lnTo>
                  <a:lnTo>
                    <a:pt x="1983333" y="688124"/>
                  </a:lnTo>
                  <a:close/>
                </a:path>
                <a:path w="2186305" h="968375">
                  <a:moveTo>
                    <a:pt x="2001215" y="7200"/>
                  </a:moveTo>
                  <a:lnTo>
                    <a:pt x="1998027" y="7200"/>
                  </a:lnTo>
                  <a:lnTo>
                    <a:pt x="1995627" y="6400"/>
                  </a:lnTo>
                  <a:lnTo>
                    <a:pt x="1992426" y="6400"/>
                  </a:lnTo>
                  <a:lnTo>
                    <a:pt x="1991626" y="8801"/>
                  </a:lnTo>
                  <a:lnTo>
                    <a:pt x="1991626" y="11988"/>
                  </a:lnTo>
                  <a:lnTo>
                    <a:pt x="1990826" y="14389"/>
                  </a:lnTo>
                  <a:lnTo>
                    <a:pt x="1994027" y="14389"/>
                  </a:lnTo>
                  <a:lnTo>
                    <a:pt x="1996427" y="15189"/>
                  </a:lnTo>
                  <a:lnTo>
                    <a:pt x="1999627" y="15189"/>
                  </a:lnTo>
                  <a:lnTo>
                    <a:pt x="2000415" y="12788"/>
                  </a:lnTo>
                  <a:lnTo>
                    <a:pt x="2000415" y="9588"/>
                  </a:lnTo>
                  <a:lnTo>
                    <a:pt x="2001215" y="7200"/>
                  </a:lnTo>
                  <a:close/>
                </a:path>
                <a:path w="2186305" h="968375">
                  <a:moveTo>
                    <a:pt x="2003615" y="687336"/>
                  </a:moveTo>
                  <a:lnTo>
                    <a:pt x="1998827" y="687336"/>
                  </a:lnTo>
                  <a:lnTo>
                    <a:pt x="1991626" y="684936"/>
                  </a:lnTo>
                  <a:lnTo>
                    <a:pt x="1990026" y="689724"/>
                  </a:lnTo>
                  <a:lnTo>
                    <a:pt x="1995627" y="689724"/>
                  </a:lnTo>
                  <a:lnTo>
                    <a:pt x="2002815" y="692124"/>
                  </a:lnTo>
                  <a:lnTo>
                    <a:pt x="2003615" y="687336"/>
                  </a:lnTo>
                  <a:close/>
                </a:path>
                <a:path w="2186305" h="968375">
                  <a:moveTo>
                    <a:pt x="2009216" y="302907"/>
                  </a:moveTo>
                  <a:lnTo>
                    <a:pt x="2001215" y="301307"/>
                  </a:lnTo>
                  <a:lnTo>
                    <a:pt x="1999627" y="306108"/>
                  </a:lnTo>
                  <a:lnTo>
                    <a:pt x="2005215" y="306108"/>
                  </a:lnTo>
                  <a:lnTo>
                    <a:pt x="2006015" y="312496"/>
                  </a:lnTo>
                  <a:lnTo>
                    <a:pt x="2008416" y="306908"/>
                  </a:lnTo>
                  <a:lnTo>
                    <a:pt x="2009216" y="302907"/>
                  </a:lnTo>
                  <a:close/>
                </a:path>
                <a:path w="2186305" h="968375">
                  <a:moveTo>
                    <a:pt x="2024646" y="546100"/>
                  </a:moveTo>
                  <a:lnTo>
                    <a:pt x="2018804" y="545871"/>
                  </a:lnTo>
                  <a:lnTo>
                    <a:pt x="2019249" y="552843"/>
                  </a:lnTo>
                  <a:lnTo>
                    <a:pt x="2022995" y="550659"/>
                  </a:lnTo>
                  <a:lnTo>
                    <a:pt x="2024646" y="546100"/>
                  </a:lnTo>
                  <a:close/>
                </a:path>
                <a:path w="2186305" h="968375">
                  <a:moveTo>
                    <a:pt x="2036978" y="664349"/>
                  </a:moveTo>
                  <a:lnTo>
                    <a:pt x="2036432" y="661276"/>
                  </a:lnTo>
                  <a:lnTo>
                    <a:pt x="2030793" y="657758"/>
                  </a:lnTo>
                  <a:lnTo>
                    <a:pt x="2030793" y="664159"/>
                  </a:lnTo>
                  <a:lnTo>
                    <a:pt x="2027593" y="672947"/>
                  </a:lnTo>
                  <a:lnTo>
                    <a:pt x="2032393" y="674547"/>
                  </a:lnTo>
                  <a:lnTo>
                    <a:pt x="2034832" y="668324"/>
                  </a:lnTo>
                  <a:lnTo>
                    <a:pt x="2036978" y="664349"/>
                  </a:lnTo>
                  <a:close/>
                </a:path>
                <a:path w="2186305" h="968375">
                  <a:moveTo>
                    <a:pt x="2040382" y="629793"/>
                  </a:moveTo>
                  <a:lnTo>
                    <a:pt x="2032393" y="628192"/>
                  </a:lnTo>
                  <a:lnTo>
                    <a:pt x="2030793" y="632980"/>
                  </a:lnTo>
                  <a:lnTo>
                    <a:pt x="2035581" y="632980"/>
                  </a:lnTo>
                  <a:lnTo>
                    <a:pt x="2036381" y="640181"/>
                  </a:lnTo>
                  <a:lnTo>
                    <a:pt x="2039581" y="633780"/>
                  </a:lnTo>
                  <a:lnTo>
                    <a:pt x="2040382" y="629793"/>
                  </a:lnTo>
                  <a:close/>
                </a:path>
                <a:path w="2186305" h="968375">
                  <a:moveTo>
                    <a:pt x="2049272" y="10198"/>
                  </a:moveTo>
                  <a:lnTo>
                    <a:pt x="2046757" y="3606"/>
                  </a:lnTo>
                  <a:lnTo>
                    <a:pt x="2038781" y="0"/>
                  </a:lnTo>
                  <a:lnTo>
                    <a:pt x="2046541" y="11696"/>
                  </a:lnTo>
                  <a:lnTo>
                    <a:pt x="2049272" y="10198"/>
                  </a:lnTo>
                  <a:close/>
                </a:path>
                <a:path w="2186305" h="968375">
                  <a:moveTo>
                    <a:pt x="2063559" y="214998"/>
                  </a:moveTo>
                  <a:lnTo>
                    <a:pt x="2059559" y="212598"/>
                  </a:lnTo>
                  <a:lnTo>
                    <a:pt x="2054771" y="206197"/>
                  </a:lnTo>
                  <a:lnTo>
                    <a:pt x="2050770" y="209397"/>
                  </a:lnTo>
                  <a:lnTo>
                    <a:pt x="2054771" y="212598"/>
                  </a:lnTo>
                  <a:lnTo>
                    <a:pt x="2059559" y="218186"/>
                  </a:lnTo>
                  <a:lnTo>
                    <a:pt x="2063559" y="214998"/>
                  </a:lnTo>
                  <a:close/>
                </a:path>
                <a:path w="2186305" h="968375">
                  <a:moveTo>
                    <a:pt x="2117102" y="627392"/>
                  </a:moveTo>
                  <a:lnTo>
                    <a:pt x="2107209" y="623341"/>
                  </a:lnTo>
                  <a:lnTo>
                    <a:pt x="2105113" y="626795"/>
                  </a:lnTo>
                  <a:lnTo>
                    <a:pt x="2109012" y="630542"/>
                  </a:lnTo>
                  <a:lnTo>
                    <a:pt x="2117102" y="627392"/>
                  </a:lnTo>
                  <a:close/>
                </a:path>
                <a:path w="2186305" h="968375">
                  <a:moveTo>
                    <a:pt x="2117102" y="421195"/>
                  </a:moveTo>
                  <a:lnTo>
                    <a:pt x="2109012" y="424230"/>
                  </a:lnTo>
                  <a:lnTo>
                    <a:pt x="2110511" y="428688"/>
                  </a:lnTo>
                  <a:lnTo>
                    <a:pt x="2115312" y="429399"/>
                  </a:lnTo>
                  <a:lnTo>
                    <a:pt x="2117102" y="421195"/>
                  </a:lnTo>
                  <a:close/>
                </a:path>
                <a:path w="2186305" h="968375">
                  <a:moveTo>
                    <a:pt x="2120506" y="241871"/>
                  </a:moveTo>
                  <a:lnTo>
                    <a:pt x="2120201" y="238010"/>
                  </a:lnTo>
                  <a:lnTo>
                    <a:pt x="2113902" y="242163"/>
                  </a:lnTo>
                  <a:lnTo>
                    <a:pt x="2117509" y="245872"/>
                  </a:lnTo>
                  <a:lnTo>
                    <a:pt x="2120506" y="241871"/>
                  </a:lnTo>
                  <a:close/>
                </a:path>
                <a:path w="2186305" h="968375">
                  <a:moveTo>
                    <a:pt x="2124748" y="514121"/>
                  </a:moveTo>
                  <a:lnTo>
                    <a:pt x="2117102" y="513905"/>
                  </a:lnTo>
                  <a:lnTo>
                    <a:pt x="2117560" y="519074"/>
                  </a:lnTo>
                  <a:lnTo>
                    <a:pt x="2122500" y="517499"/>
                  </a:lnTo>
                  <a:lnTo>
                    <a:pt x="2124748" y="514121"/>
                  </a:lnTo>
                  <a:close/>
                </a:path>
                <a:path w="2186305" h="968375">
                  <a:moveTo>
                    <a:pt x="2136292" y="119087"/>
                  </a:moveTo>
                  <a:lnTo>
                    <a:pt x="2131009" y="110324"/>
                  </a:lnTo>
                  <a:lnTo>
                    <a:pt x="2126996" y="111899"/>
                  </a:lnTo>
                  <a:lnTo>
                    <a:pt x="2127631" y="117068"/>
                  </a:lnTo>
                  <a:lnTo>
                    <a:pt x="2136292" y="119087"/>
                  </a:lnTo>
                  <a:close/>
                </a:path>
                <a:path w="2186305" h="968375">
                  <a:moveTo>
                    <a:pt x="2138261" y="425742"/>
                  </a:moveTo>
                  <a:lnTo>
                    <a:pt x="2133092" y="424383"/>
                  </a:lnTo>
                  <a:lnTo>
                    <a:pt x="2127923" y="425742"/>
                  </a:lnTo>
                  <a:lnTo>
                    <a:pt x="2133092" y="426186"/>
                  </a:lnTo>
                  <a:lnTo>
                    <a:pt x="2138261" y="425742"/>
                  </a:lnTo>
                  <a:close/>
                </a:path>
                <a:path w="2186305" h="968375">
                  <a:moveTo>
                    <a:pt x="2139480" y="528281"/>
                  </a:moveTo>
                  <a:lnTo>
                    <a:pt x="2135492" y="525894"/>
                  </a:lnTo>
                  <a:lnTo>
                    <a:pt x="2130691" y="519493"/>
                  </a:lnTo>
                  <a:lnTo>
                    <a:pt x="2126691" y="522693"/>
                  </a:lnTo>
                  <a:lnTo>
                    <a:pt x="2130691" y="525894"/>
                  </a:lnTo>
                  <a:lnTo>
                    <a:pt x="2134692" y="531482"/>
                  </a:lnTo>
                  <a:lnTo>
                    <a:pt x="2139480" y="528281"/>
                  </a:lnTo>
                  <a:close/>
                </a:path>
                <a:path w="2186305" h="968375">
                  <a:moveTo>
                    <a:pt x="2145080" y="9588"/>
                  </a:moveTo>
                  <a:lnTo>
                    <a:pt x="2137079" y="8001"/>
                  </a:lnTo>
                  <a:lnTo>
                    <a:pt x="2135492" y="12788"/>
                  </a:lnTo>
                  <a:lnTo>
                    <a:pt x="2140280" y="12788"/>
                  </a:lnTo>
                  <a:lnTo>
                    <a:pt x="2141880" y="19189"/>
                  </a:lnTo>
                  <a:lnTo>
                    <a:pt x="2144280" y="13589"/>
                  </a:lnTo>
                  <a:lnTo>
                    <a:pt x="2145080" y="9588"/>
                  </a:lnTo>
                  <a:close/>
                </a:path>
                <a:path w="2186305" h="968375">
                  <a:moveTo>
                    <a:pt x="2154466" y="415823"/>
                  </a:moveTo>
                  <a:lnTo>
                    <a:pt x="2149068" y="415594"/>
                  </a:lnTo>
                  <a:lnTo>
                    <a:pt x="2149068" y="422567"/>
                  </a:lnTo>
                  <a:lnTo>
                    <a:pt x="2152675" y="420395"/>
                  </a:lnTo>
                  <a:lnTo>
                    <a:pt x="2154466" y="415823"/>
                  </a:lnTo>
                  <a:close/>
                </a:path>
                <a:path w="2186305" h="968375">
                  <a:moveTo>
                    <a:pt x="2154872" y="513295"/>
                  </a:moveTo>
                  <a:lnTo>
                    <a:pt x="2153221" y="508584"/>
                  </a:lnTo>
                  <a:lnTo>
                    <a:pt x="2148268" y="511505"/>
                  </a:lnTo>
                  <a:lnTo>
                    <a:pt x="2153221" y="517118"/>
                  </a:lnTo>
                  <a:lnTo>
                    <a:pt x="2154872" y="513295"/>
                  </a:lnTo>
                  <a:close/>
                </a:path>
                <a:path w="2186305" h="968375">
                  <a:moveTo>
                    <a:pt x="2175446" y="453161"/>
                  </a:moveTo>
                  <a:lnTo>
                    <a:pt x="2172030" y="450646"/>
                  </a:lnTo>
                  <a:lnTo>
                    <a:pt x="2166658" y="447471"/>
                  </a:lnTo>
                  <a:lnTo>
                    <a:pt x="2161286" y="446532"/>
                  </a:lnTo>
                  <a:lnTo>
                    <a:pt x="2159876" y="448284"/>
                  </a:lnTo>
                  <a:lnTo>
                    <a:pt x="2158466" y="448868"/>
                  </a:lnTo>
                  <a:lnTo>
                    <a:pt x="2158581" y="449872"/>
                  </a:lnTo>
                  <a:lnTo>
                    <a:pt x="2157869" y="450761"/>
                  </a:lnTo>
                  <a:lnTo>
                    <a:pt x="2158708" y="450875"/>
                  </a:lnTo>
                  <a:lnTo>
                    <a:pt x="2159139" y="454228"/>
                  </a:lnTo>
                  <a:lnTo>
                    <a:pt x="2167458" y="456361"/>
                  </a:lnTo>
                  <a:lnTo>
                    <a:pt x="2165616" y="453136"/>
                  </a:lnTo>
                  <a:lnTo>
                    <a:pt x="2168156" y="455256"/>
                  </a:lnTo>
                  <a:lnTo>
                    <a:pt x="2171916" y="457390"/>
                  </a:lnTo>
                  <a:lnTo>
                    <a:pt x="2175446" y="453161"/>
                  </a:lnTo>
                  <a:close/>
                </a:path>
                <a:path w="2186305" h="968375">
                  <a:moveTo>
                    <a:pt x="2182672" y="525564"/>
                  </a:moveTo>
                  <a:lnTo>
                    <a:pt x="2180247" y="519493"/>
                  </a:lnTo>
                  <a:lnTo>
                    <a:pt x="2176246" y="525094"/>
                  </a:lnTo>
                  <a:lnTo>
                    <a:pt x="2167458" y="529882"/>
                  </a:lnTo>
                  <a:lnTo>
                    <a:pt x="2170646" y="533882"/>
                  </a:lnTo>
                  <a:lnTo>
                    <a:pt x="2176754" y="530504"/>
                  </a:lnTo>
                  <a:lnTo>
                    <a:pt x="2181136" y="528485"/>
                  </a:lnTo>
                  <a:lnTo>
                    <a:pt x="2182672" y="525564"/>
                  </a:lnTo>
                  <a:close/>
                </a:path>
                <a:path w="2186305" h="968375">
                  <a:moveTo>
                    <a:pt x="2184577" y="453859"/>
                  </a:moveTo>
                  <a:lnTo>
                    <a:pt x="2181047" y="453161"/>
                  </a:lnTo>
                  <a:lnTo>
                    <a:pt x="2179447" y="457949"/>
                  </a:lnTo>
                  <a:lnTo>
                    <a:pt x="2184235" y="457949"/>
                  </a:lnTo>
                  <a:lnTo>
                    <a:pt x="2184577" y="460616"/>
                  </a:lnTo>
                  <a:lnTo>
                    <a:pt x="2184577" y="453859"/>
                  </a:lnTo>
                  <a:close/>
                </a:path>
                <a:path w="2186305" h="968375">
                  <a:moveTo>
                    <a:pt x="2184577" y="307365"/>
                  </a:moveTo>
                  <a:lnTo>
                    <a:pt x="2181047" y="310896"/>
                  </a:lnTo>
                  <a:lnTo>
                    <a:pt x="2177846" y="316496"/>
                  </a:lnTo>
                  <a:lnTo>
                    <a:pt x="2180247" y="322884"/>
                  </a:lnTo>
                  <a:lnTo>
                    <a:pt x="2184577" y="319862"/>
                  </a:lnTo>
                  <a:lnTo>
                    <a:pt x="2184577" y="307365"/>
                  </a:lnTo>
                  <a:close/>
                </a:path>
                <a:path w="2186305" h="968375">
                  <a:moveTo>
                    <a:pt x="2184577" y="120523"/>
                  </a:moveTo>
                  <a:lnTo>
                    <a:pt x="2181847" y="122288"/>
                  </a:lnTo>
                  <a:lnTo>
                    <a:pt x="2184577" y="125361"/>
                  </a:lnTo>
                  <a:lnTo>
                    <a:pt x="2184577" y="120523"/>
                  </a:lnTo>
                  <a:close/>
                </a:path>
                <a:path w="2186305" h="968375">
                  <a:moveTo>
                    <a:pt x="2185835" y="562648"/>
                  </a:moveTo>
                  <a:lnTo>
                    <a:pt x="2181047" y="560260"/>
                  </a:lnTo>
                  <a:lnTo>
                    <a:pt x="2172246" y="560260"/>
                  </a:lnTo>
                  <a:lnTo>
                    <a:pt x="2172246" y="563448"/>
                  </a:lnTo>
                  <a:lnTo>
                    <a:pt x="2170646" y="568248"/>
                  </a:lnTo>
                  <a:lnTo>
                    <a:pt x="2175446" y="569048"/>
                  </a:lnTo>
                  <a:lnTo>
                    <a:pt x="2179447" y="569048"/>
                  </a:lnTo>
                  <a:lnTo>
                    <a:pt x="2184235" y="569849"/>
                  </a:lnTo>
                  <a:lnTo>
                    <a:pt x="2185835" y="56264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610582" y="9101454"/>
              <a:ext cx="677545" cy="1090930"/>
            </a:xfrm>
            <a:custGeom>
              <a:avLst/>
              <a:gdLst/>
              <a:ahLst/>
              <a:cxnLst/>
              <a:rect l="l" t="t" r="r" b="b"/>
              <a:pathLst>
                <a:path w="677544" h="1090929">
                  <a:moveTo>
                    <a:pt x="8991" y="264337"/>
                  </a:moveTo>
                  <a:lnTo>
                    <a:pt x="4940" y="260743"/>
                  </a:lnTo>
                  <a:lnTo>
                    <a:pt x="0" y="266141"/>
                  </a:lnTo>
                  <a:lnTo>
                    <a:pt x="4343" y="266738"/>
                  </a:lnTo>
                  <a:lnTo>
                    <a:pt x="8991" y="264337"/>
                  </a:lnTo>
                  <a:close/>
                </a:path>
                <a:path w="677544" h="1090929">
                  <a:moveTo>
                    <a:pt x="69735" y="684276"/>
                  </a:moveTo>
                  <a:lnTo>
                    <a:pt x="65684" y="680339"/>
                  </a:lnTo>
                  <a:lnTo>
                    <a:pt x="60744" y="685838"/>
                  </a:lnTo>
                  <a:lnTo>
                    <a:pt x="65087" y="686625"/>
                  </a:lnTo>
                  <a:lnTo>
                    <a:pt x="69735" y="684276"/>
                  </a:lnTo>
                  <a:close/>
                </a:path>
                <a:path w="677544" h="1090929">
                  <a:moveTo>
                    <a:pt x="107048" y="300964"/>
                  </a:moveTo>
                  <a:lnTo>
                    <a:pt x="101650" y="295910"/>
                  </a:lnTo>
                  <a:lnTo>
                    <a:pt x="98056" y="300291"/>
                  </a:lnTo>
                  <a:lnTo>
                    <a:pt x="102844" y="302209"/>
                  </a:lnTo>
                  <a:lnTo>
                    <a:pt x="107048" y="300964"/>
                  </a:lnTo>
                  <a:close/>
                </a:path>
                <a:path w="677544" h="1090929">
                  <a:moveTo>
                    <a:pt x="108038" y="308698"/>
                  </a:moveTo>
                  <a:lnTo>
                    <a:pt x="102450" y="308698"/>
                  </a:lnTo>
                  <a:lnTo>
                    <a:pt x="103251" y="313499"/>
                  </a:lnTo>
                  <a:lnTo>
                    <a:pt x="102450" y="319887"/>
                  </a:lnTo>
                  <a:lnTo>
                    <a:pt x="108038" y="320687"/>
                  </a:lnTo>
                  <a:lnTo>
                    <a:pt x="106438" y="315887"/>
                  </a:lnTo>
                  <a:lnTo>
                    <a:pt x="108038" y="308698"/>
                  </a:lnTo>
                  <a:close/>
                </a:path>
                <a:path w="677544" h="1090929">
                  <a:moveTo>
                    <a:pt x="144805" y="339064"/>
                  </a:moveTo>
                  <a:lnTo>
                    <a:pt x="138417" y="339864"/>
                  </a:lnTo>
                  <a:lnTo>
                    <a:pt x="128016" y="338277"/>
                  </a:lnTo>
                  <a:lnTo>
                    <a:pt x="127228" y="343865"/>
                  </a:lnTo>
                  <a:lnTo>
                    <a:pt x="134239" y="344805"/>
                  </a:lnTo>
                  <a:lnTo>
                    <a:pt x="139014" y="345960"/>
                  </a:lnTo>
                  <a:lnTo>
                    <a:pt x="142278" y="344881"/>
                  </a:lnTo>
                  <a:lnTo>
                    <a:pt x="144805" y="339064"/>
                  </a:lnTo>
                  <a:close/>
                </a:path>
                <a:path w="677544" h="1090929">
                  <a:moveTo>
                    <a:pt x="167982" y="226377"/>
                  </a:moveTo>
                  <a:lnTo>
                    <a:pt x="159550" y="223570"/>
                  </a:lnTo>
                  <a:lnTo>
                    <a:pt x="157492" y="227876"/>
                  </a:lnTo>
                  <a:lnTo>
                    <a:pt x="160680" y="231432"/>
                  </a:lnTo>
                  <a:lnTo>
                    <a:pt x="167982" y="226377"/>
                  </a:lnTo>
                  <a:close/>
                </a:path>
                <a:path w="677544" h="1090929">
                  <a:moveTo>
                    <a:pt x="176771" y="333476"/>
                  </a:moveTo>
                  <a:lnTo>
                    <a:pt x="171183" y="332676"/>
                  </a:lnTo>
                  <a:lnTo>
                    <a:pt x="171983" y="337477"/>
                  </a:lnTo>
                  <a:lnTo>
                    <a:pt x="164782" y="339864"/>
                  </a:lnTo>
                  <a:lnTo>
                    <a:pt x="171983" y="340664"/>
                  </a:lnTo>
                  <a:lnTo>
                    <a:pt x="175971" y="340664"/>
                  </a:lnTo>
                  <a:lnTo>
                    <a:pt x="176771" y="333476"/>
                  </a:lnTo>
                  <a:close/>
                </a:path>
                <a:path w="677544" h="1090929">
                  <a:moveTo>
                    <a:pt x="180492" y="242417"/>
                  </a:moveTo>
                  <a:lnTo>
                    <a:pt x="177571" y="238366"/>
                  </a:lnTo>
                  <a:lnTo>
                    <a:pt x="172847" y="236118"/>
                  </a:lnTo>
                  <a:lnTo>
                    <a:pt x="176377" y="239572"/>
                  </a:lnTo>
                  <a:lnTo>
                    <a:pt x="180492" y="242417"/>
                  </a:lnTo>
                  <a:close/>
                </a:path>
                <a:path w="677544" h="1090929">
                  <a:moveTo>
                    <a:pt x="183349" y="273456"/>
                  </a:moveTo>
                  <a:lnTo>
                    <a:pt x="179273" y="272338"/>
                  </a:lnTo>
                  <a:lnTo>
                    <a:pt x="175933" y="276606"/>
                  </a:lnTo>
                  <a:lnTo>
                    <a:pt x="180771" y="283121"/>
                  </a:lnTo>
                  <a:lnTo>
                    <a:pt x="183349" y="273456"/>
                  </a:lnTo>
                  <a:close/>
                </a:path>
                <a:path w="677544" h="1090929">
                  <a:moveTo>
                    <a:pt x="189560" y="773049"/>
                  </a:moveTo>
                  <a:lnTo>
                    <a:pt x="183972" y="772248"/>
                  </a:lnTo>
                  <a:lnTo>
                    <a:pt x="184772" y="777036"/>
                  </a:lnTo>
                  <a:lnTo>
                    <a:pt x="178371" y="779437"/>
                  </a:lnTo>
                  <a:lnTo>
                    <a:pt x="184772" y="780237"/>
                  </a:lnTo>
                  <a:lnTo>
                    <a:pt x="188760" y="780237"/>
                  </a:lnTo>
                  <a:lnTo>
                    <a:pt x="189560" y="773049"/>
                  </a:lnTo>
                  <a:close/>
                </a:path>
                <a:path w="677544" h="1090929">
                  <a:moveTo>
                    <a:pt x="196938" y="399732"/>
                  </a:moveTo>
                  <a:lnTo>
                    <a:pt x="192862" y="398614"/>
                  </a:lnTo>
                  <a:lnTo>
                    <a:pt x="189522" y="402882"/>
                  </a:lnTo>
                  <a:lnTo>
                    <a:pt x="194360" y="409397"/>
                  </a:lnTo>
                  <a:lnTo>
                    <a:pt x="196938" y="399732"/>
                  </a:lnTo>
                  <a:close/>
                </a:path>
                <a:path w="677544" h="1090929">
                  <a:moveTo>
                    <a:pt x="199999" y="244703"/>
                  </a:moveTo>
                  <a:lnTo>
                    <a:pt x="195961" y="240766"/>
                  </a:lnTo>
                  <a:lnTo>
                    <a:pt x="191008" y="246278"/>
                  </a:lnTo>
                  <a:lnTo>
                    <a:pt x="195351" y="247065"/>
                  </a:lnTo>
                  <a:lnTo>
                    <a:pt x="199999" y="244703"/>
                  </a:lnTo>
                  <a:close/>
                </a:path>
                <a:path w="677544" h="1090929">
                  <a:moveTo>
                    <a:pt x="213537" y="594817"/>
                  </a:moveTo>
                  <a:lnTo>
                    <a:pt x="207149" y="594017"/>
                  </a:lnTo>
                  <a:lnTo>
                    <a:pt x="204851" y="597242"/>
                  </a:lnTo>
                  <a:lnTo>
                    <a:pt x="200152" y="600608"/>
                  </a:lnTo>
                  <a:lnTo>
                    <a:pt x="198158" y="603681"/>
                  </a:lnTo>
                  <a:lnTo>
                    <a:pt x="203949" y="606005"/>
                  </a:lnTo>
                  <a:lnTo>
                    <a:pt x="203949" y="601218"/>
                  </a:lnTo>
                  <a:lnTo>
                    <a:pt x="207937" y="602018"/>
                  </a:lnTo>
                  <a:lnTo>
                    <a:pt x="208737" y="605205"/>
                  </a:lnTo>
                  <a:lnTo>
                    <a:pt x="208737" y="610006"/>
                  </a:lnTo>
                  <a:lnTo>
                    <a:pt x="212737" y="610006"/>
                  </a:lnTo>
                  <a:lnTo>
                    <a:pt x="211937" y="604405"/>
                  </a:lnTo>
                  <a:lnTo>
                    <a:pt x="213537" y="594817"/>
                  </a:lnTo>
                  <a:close/>
                </a:path>
                <a:path w="677544" h="1090929">
                  <a:moveTo>
                    <a:pt x="240068" y="690664"/>
                  </a:moveTo>
                  <a:lnTo>
                    <a:pt x="235915" y="686727"/>
                  </a:lnTo>
                  <a:lnTo>
                    <a:pt x="231305" y="692238"/>
                  </a:lnTo>
                  <a:lnTo>
                    <a:pt x="235610" y="693026"/>
                  </a:lnTo>
                  <a:lnTo>
                    <a:pt x="240068" y="690664"/>
                  </a:lnTo>
                  <a:close/>
                </a:path>
                <a:path w="677544" h="1090929">
                  <a:moveTo>
                    <a:pt x="266331" y="680732"/>
                  </a:moveTo>
                  <a:lnTo>
                    <a:pt x="262293" y="677138"/>
                  </a:lnTo>
                  <a:lnTo>
                    <a:pt x="257340" y="682536"/>
                  </a:lnTo>
                  <a:lnTo>
                    <a:pt x="261696" y="683133"/>
                  </a:lnTo>
                  <a:lnTo>
                    <a:pt x="266331" y="680732"/>
                  </a:lnTo>
                  <a:close/>
                </a:path>
                <a:path w="677544" h="1090929">
                  <a:moveTo>
                    <a:pt x="275882" y="26581"/>
                  </a:moveTo>
                  <a:lnTo>
                    <a:pt x="270281" y="26581"/>
                  </a:lnTo>
                  <a:lnTo>
                    <a:pt x="271881" y="31369"/>
                  </a:lnTo>
                  <a:lnTo>
                    <a:pt x="270281" y="38569"/>
                  </a:lnTo>
                  <a:lnTo>
                    <a:pt x="275882" y="38569"/>
                  </a:lnTo>
                  <a:lnTo>
                    <a:pt x="274281" y="33769"/>
                  </a:lnTo>
                  <a:lnTo>
                    <a:pt x="275882" y="26581"/>
                  </a:lnTo>
                  <a:close/>
                </a:path>
                <a:path w="677544" h="1090929">
                  <a:moveTo>
                    <a:pt x="279869" y="454152"/>
                  </a:moveTo>
                  <a:lnTo>
                    <a:pt x="277469" y="446163"/>
                  </a:lnTo>
                  <a:lnTo>
                    <a:pt x="271881" y="446163"/>
                  </a:lnTo>
                  <a:lnTo>
                    <a:pt x="268681" y="446963"/>
                  </a:lnTo>
                  <a:lnTo>
                    <a:pt x="268681" y="450964"/>
                  </a:lnTo>
                  <a:lnTo>
                    <a:pt x="269481" y="454952"/>
                  </a:lnTo>
                  <a:lnTo>
                    <a:pt x="269481" y="458952"/>
                  </a:lnTo>
                  <a:lnTo>
                    <a:pt x="277469" y="458952"/>
                  </a:lnTo>
                  <a:lnTo>
                    <a:pt x="279869" y="454152"/>
                  </a:lnTo>
                  <a:close/>
                </a:path>
                <a:path w="677544" h="1090929">
                  <a:moveTo>
                    <a:pt x="283070" y="466140"/>
                  </a:moveTo>
                  <a:lnTo>
                    <a:pt x="275082" y="466940"/>
                  </a:lnTo>
                  <a:lnTo>
                    <a:pt x="268681" y="470141"/>
                  </a:lnTo>
                  <a:lnTo>
                    <a:pt x="265480" y="475742"/>
                  </a:lnTo>
                  <a:lnTo>
                    <a:pt x="275882" y="475742"/>
                  </a:lnTo>
                  <a:lnTo>
                    <a:pt x="282270" y="473341"/>
                  </a:lnTo>
                  <a:lnTo>
                    <a:pt x="283070" y="466140"/>
                  </a:lnTo>
                  <a:close/>
                </a:path>
                <a:path w="677544" h="1090929">
                  <a:moveTo>
                    <a:pt x="299046" y="687527"/>
                  </a:moveTo>
                  <a:lnTo>
                    <a:pt x="298259" y="686727"/>
                  </a:lnTo>
                  <a:lnTo>
                    <a:pt x="294259" y="687527"/>
                  </a:lnTo>
                  <a:lnTo>
                    <a:pt x="284886" y="682802"/>
                  </a:lnTo>
                  <a:lnTo>
                    <a:pt x="288861" y="688124"/>
                  </a:lnTo>
                  <a:lnTo>
                    <a:pt x="296735" y="693153"/>
                  </a:lnTo>
                  <a:lnTo>
                    <a:pt x="299046" y="687527"/>
                  </a:lnTo>
                  <a:close/>
                </a:path>
                <a:path w="677544" h="1090929">
                  <a:moveTo>
                    <a:pt x="299847" y="935291"/>
                  </a:moveTo>
                  <a:lnTo>
                    <a:pt x="294259" y="934491"/>
                  </a:lnTo>
                  <a:lnTo>
                    <a:pt x="295059" y="939279"/>
                  </a:lnTo>
                  <a:lnTo>
                    <a:pt x="287858" y="940879"/>
                  </a:lnTo>
                  <a:lnTo>
                    <a:pt x="295059" y="942479"/>
                  </a:lnTo>
                  <a:lnTo>
                    <a:pt x="299046" y="942479"/>
                  </a:lnTo>
                  <a:lnTo>
                    <a:pt x="299847" y="935291"/>
                  </a:lnTo>
                  <a:close/>
                </a:path>
                <a:path w="677544" h="1090929">
                  <a:moveTo>
                    <a:pt x="303847" y="181622"/>
                  </a:moveTo>
                  <a:lnTo>
                    <a:pt x="295859" y="182422"/>
                  </a:lnTo>
                  <a:lnTo>
                    <a:pt x="288658" y="184823"/>
                  </a:lnTo>
                  <a:lnTo>
                    <a:pt x="286270" y="191211"/>
                  </a:lnTo>
                  <a:lnTo>
                    <a:pt x="296659" y="191211"/>
                  </a:lnTo>
                  <a:lnTo>
                    <a:pt x="303047" y="188810"/>
                  </a:lnTo>
                  <a:lnTo>
                    <a:pt x="303847" y="181622"/>
                  </a:lnTo>
                  <a:close/>
                </a:path>
                <a:path w="677544" h="1090929">
                  <a:moveTo>
                    <a:pt x="310235" y="541274"/>
                  </a:moveTo>
                  <a:lnTo>
                    <a:pt x="302247" y="538873"/>
                  </a:lnTo>
                  <a:lnTo>
                    <a:pt x="301447" y="543674"/>
                  </a:lnTo>
                  <a:lnTo>
                    <a:pt x="295059" y="549262"/>
                  </a:lnTo>
                  <a:lnTo>
                    <a:pt x="303047" y="550862"/>
                  </a:lnTo>
                  <a:lnTo>
                    <a:pt x="303047" y="546061"/>
                  </a:lnTo>
                  <a:lnTo>
                    <a:pt x="310235" y="541274"/>
                  </a:lnTo>
                  <a:close/>
                </a:path>
                <a:path w="677544" h="1090929">
                  <a:moveTo>
                    <a:pt x="318236" y="1007211"/>
                  </a:moveTo>
                  <a:lnTo>
                    <a:pt x="312635" y="1007211"/>
                  </a:lnTo>
                  <a:lnTo>
                    <a:pt x="313436" y="1012012"/>
                  </a:lnTo>
                  <a:lnTo>
                    <a:pt x="312635" y="1019200"/>
                  </a:lnTo>
                  <a:lnTo>
                    <a:pt x="318236" y="1019200"/>
                  </a:lnTo>
                  <a:lnTo>
                    <a:pt x="316636" y="1014412"/>
                  </a:lnTo>
                  <a:lnTo>
                    <a:pt x="318236" y="1007211"/>
                  </a:lnTo>
                  <a:close/>
                </a:path>
                <a:path w="677544" h="1090929">
                  <a:moveTo>
                    <a:pt x="318236" y="942479"/>
                  </a:moveTo>
                  <a:lnTo>
                    <a:pt x="312635" y="941679"/>
                  </a:lnTo>
                  <a:lnTo>
                    <a:pt x="313436" y="946480"/>
                  </a:lnTo>
                  <a:lnTo>
                    <a:pt x="306247" y="948067"/>
                  </a:lnTo>
                  <a:lnTo>
                    <a:pt x="313436" y="949667"/>
                  </a:lnTo>
                  <a:lnTo>
                    <a:pt x="317436" y="949667"/>
                  </a:lnTo>
                  <a:lnTo>
                    <a:pt x="318236" y="942479"/>
                  </a:lnTo>
                  <a:close/>
                </a:path>
                <a:path w="677544" h="1090929">
                  <a:moveTo>
                    <a:pt x="320763" y="794092"/>
                  </a:moveTo>
                  <a:lnTo>
                    <a:pt x="315036" y="789025"/>
                  </a:lnTo>
                  <a:lnTo>
                    <a:pt x="311556" y="793407"/>
                  </a:lnTo>
                  <a:lnTo>
                    <a:pt x="316534" y="795324"/>
                  </a:lnTo>
                  <a:lnTo>
                    <a:pt x="320763" y="794092"/>
                  </a:lnTo>
                  <a:close/>
                </a:path>
                <a:path w="677544" h="1090929">
                  <a:moveTo>
                    <a:pt x="321589" y="640778"/>
                  </a:moveTo>
                  <a:lnTo>
                    <a:pt x="317436" y="637184"/>
                  </a:lnTo>
                  <a:lnTo>
                    <a:pt x="312826" y="642569"/>
                  </a:lnTo>
                  <a:lnTo>
                    <a:pt x="317131" y="643166"/>
                  </a:lnTo>
                  <a:lnTo>
                    <a:pt x="321589" y="640778"/>
                  </a:lnTo>
                  <a:close/>
                </a:path>
                <a:path w="677544" h="1090929">
                  <a:moveTo>
                    <a:pt x="322224" y="825792"/>
                  </a:moveTo>
                  <a:lnTo>
                    <a:pt x="316636" y="825792"/>
                  </a:lnTo>
                  <a:lnTo>
                    <a:pt x="311835" y="819404"/>
                  </a:lnTo>
                  <a:lnTo>
                    <a:pt x="308648" y="826592"/>
                  </a:lnTo>
                  <a:lnTo>
                    <a:pt x="314236" y="826592"/>
                  </a:lnTo>
                  <a:lnTo>
                    <a:pt x="319836" y="832980"/>
                  </a:lnTo>
                  <a:lnTo>
                    <a:pt x="322224" y="825792"/>
                  </a:lnTo>
                  <a:close/>
                </a:path>
                <a:path w="677544" h="1090929">
                  <a:moveTo>
                    <a:pt x="327025" y="1027201"/>
                  </a:moveTo>
                  <a:lnTo>
                    <a:pt x="319836" y="1027201"/>
                  </a:lnTo>
                  <a:lnTo>
                    <a:pt x="315836" y="1031189"/>
                  </a:lnTo>
                  <a:lnTo>
                    <a:pt x="314236" y="1035989"/>
                  </a:lnTo>
                  <a:lnTo>
                    <a:pt x="322224" y="1035989"/>
                  </a:lnTo>
                  <a:lnTo>
                    <a:pt x="325424" y="1031989"/>
                  </a:lnTo>
                  <a:lnTo>
                    <a:pt x="327025" y="1027201"/>
                  </a:lnTo>
                  <a:close/>
                </a:path>
                <a:path w="677544" h="1090929">
                  <a:moveTo>
                    <a:pt x="328676" y="418134"/>
                  </a:moveTo>
                  <a:lnTo>
                    <a:pt x="324624" y="414197"/>
                  </a:lnTo>
                  <a:lnTo>
                    <a:pt x="319684" y="419709"/>
                  </a:lnTo>
                  <a:lnTo>
                    <a:pt x="324027" y="420484"/>
                  </a:lnTo>
                  <a:lnTo>
                    <a:pt x="328676" y="418134"/>
                  </a:lnTo>
                  <a:close/>
                </a:path>
                <a:path w="677544" h="1090929">
                  <a:moveTo>
                    <a:pt x="351053" y="860894"/>
                  </a:moveTo>
                  <a:lnTo>
                    <a:pt x="347002" y="856957"/>
                  </a:lnTo>
                  <a:lnTo>
                    <a:pt x="342061" y="862469"/>
                  </a:lnTo>
                  <a:lnTo>
                    <a:pt x="346405" y="863257"/>
                  </a:lnTo>
                  <a:lnTo>
                    <a:pt x="351053" y="860894"/>
                  </a:lnTo>
                  <a:close/>
                </a:path>
                <a:path w="677544" h="1090929">
                  <a:moveTo>
                    <a:pt x="362991" y="560451"/>
                  </a:moveTo>
                  <a:lnTo>
                    <a:pt x="357390" y="560451"/>
                  </a:lnTo>
                  <a:lnTo>
                    <a:pt x="358190" y="565251"/>
                  </a:lnTo>
                  <a:lnTo>
                    <a:pt x="357390" y="572439"/>
                  </a:lnTo>
                  <a:lnTo>
                    <a:pt x="362991" y="572439"/>
                  </a:lnTo>
                  <a:lnTo>
                    <a:pt x="361391" y="567651"/>
                  </a:lnTo>
                  <a:lnTo>
                    <a:pt x="362991" y="560451"/>
                  </a:lnTo>
                  <a:close/>
                </a:path>
                <a:path w="677544" h="1090929">
                  <a:moveTo>
                    <a:pt x="363791" y="913701"/>
                  </a:moveTo>
                  <a:lnTo>
                    <a:pt x="356590" y="913701"/>
                  </a:lnTo>
                  <a:lnTo>
                    <a:pt x="352602" y="917702"/>
                  </a:lnTo>
                  <a:lnTo>
                    <a:pt x="351002" y="922502"/>
                  </a:lnTo>
                  <a:lnTo>
                    <a:pt x="358990" y="922502"/>
                  </a:lnTo>
                  <a:lnTo>
                    <a:pt x="362191" y="918502"/>
                  </a:lnTo>
                  <a:lnTo>
                    <a:pt x="363791" y="913701"/>
                  </a:lnTo>
                  <a:close/>
                </a:path>
                <a:path w="677544" h="1090929">
                  <a:moveTo>
                    <a:pt x="366991" y="896924"/>
                  </a:moveTo>
                  <a:lnTo>
                    <a:pt x="362191" y="896924"/>
                  </a:lnTo>
                  <a:lnTo>
                    <a:pt x="356590" y="890524"/>
                  </a:lnTo>
                  <a:lnTo>
                    <a:pt x="353402" y="897724"/>
                  </a:lnTo>
                  <a:lnTo>
                    <a:pt x="358990" y="897724"/>
                  </a:lnTo>
                  <a:lnTo>
                    <a:pt x="364591" y="904113"/>
                  </a:lnTo>
                  <a:lnTo>
                    <a:pt x="366991" y="896924"/>
                  </a:lnTo>
                  <a:close/>
                </a:path>
                <a:path w="677544" h="1090929">
                  <a:moveTo>
                    <a:pt x="371030" y="703453"/>
                  </a:moveTo>
                  <a:lnTo>
                    <a:pt x="366991" y="699516"/>
                  </a:lnTo>
                  <a:lnTo>
                    <a:pt x="362038" y="705027"/>
                  </a:lnTo>
                  <a:lnTo>
                    <a:pt x="366382" y="705815"/>
                  </a:lnTo>
                  <a:lnTo>
                    <a:pt x="371030" y="703453"/>
                  </a:lnTo>
                  <a:close/>
                </a:path>
                <a:path w="677544" h="1090929">
                  <a:moveTo>
                    <a:pt x="373380" y="584428"/>
                  </a:moveTo>
                  <a:lnTo>
                    <a:pt x="367779" y="584428"/>
                  </a:lnTo>
                  <a:lnTo>
                    <a:pt x="368579" y="589229"/>
                  </a:lnTo>
                  <a:lnTo>
                    <a:pt x="367779" y="596417"/>
                  </a:lnTo>
                  <a:lnTo>
                    <a:pt x="373380" y="596417"/>
                  </a:lnTo>
                  <a:lnTo>
                    <a:pt x="371779" y="591616"/>
                  </a:lnTo>
                  <a:lnTo>
                    <a:pt x="373380" y="584428"/>
                  </a:lnTo>
                  <a:close/>
                </a:path>
                <a:path w="677544" h="1090929">
                  <a:moveTo>
                    <a:pt x="378472" y="248056"/>
                  </a:moveTo>
                  <a:lnTo>
                    <a:pt x="377088" y="244678"/>
                  </a:lnTo>
                  <a:lnTo>
                    <a:pt x="370979" y="247954"/>
                  </a:lnTo>
                  <a:lnTo>
                    <a:pt x="374180" y="248754"/>
                  </a:lnTo>
                  <a:lnTo>
                    <a:pt x="376580" y="249555"/>
                  </a:lnTo>
                  <a:lnTo>
                    <a:pt x="374980" y="252755"/>
                  </a:lnTo>
                  <a:lnTo>
                    <a:pt x="369379" y="252755"/>
                  </a:lnTo>
                  <a:lnTo>
                    <a:pt x="362191" y="250355"/>
                  </a:lnTo>
                  <a:lnTo>
                    <a:pt x="360591" y="255155"/>
                  </a:lnTo>
                  <a:lnTo>
                    <a:pt x="363791" y="255955"/>
                  </a:lnTo>
                  <a:lnTo>
                    <a:pt x="366191" y="256755"/>
                  </a:lnTo>
                  <a:lnTo>
                    <a:pt x="364591" y="259943"/>
                  </a:lnTo>
                  <a:lnTo>
                    <a:pt x="367779" y="259943"/>
                  </a:lnTo>
                  <a:lnTo>
                    <a:pt x="370179" y="260743"/>
                  </a:lnTo>
                  <a:lnTo>
                    <a:pt x="373380" y="260743"/>
                  </a:lnTo>
                  <a:lnTo>
                    <a:pt x="376707" y="254584"/>
                  </a:lnTo>
                  <a:lnTo>
                    <a:pt x="378472" y="248056"/>
                  </a:lnTo>
                  <a:close/>
                </a:path>
                <a:path w="677544" h="1090929">
                  <a:moveTo>
                    <a:pt x="382968" y="723493"/>
                  </a:moveTo>
                  <a:lnTo>
                    <a:pt x="377380" y="723493"/>
                  </a:lnTo>
                  <a:lnTo>
                    <a:pt x="378968" y="728294"/>
                  </a:lnTo>
                  <a:lnTo>
                    <a:pt x="377380" y="735482"/>
                  </a:lnTo>
                  <a:lnTo>
                    <a:pt x="382968" y="735482"/>
                  </a:lnTo>
                  <a:lnTo>
                    <a:pt x="381368" y="730681"/>
                  </a:lnTo>
                  <a:lnTo>
                    <a:pt x="382968" y="723493"/>
                  </a:lnTo>
                  <a:close/>
                </a:path>
                <a:path w="677544" h="1090929">
                  <a:moveTo>
                    <a:pt x="394157" y="431774"/>
                  </a:moveTo>
                  <a:lnTo>
                    <a:pt x="388569" y="430974"/>
                  </a:lnTo>
                  <a:lnTo>
                    <a:pt x="389369" y="435775"/>
                  </a:lnTo>
                  <a:lnTo>
                    <a:pt x="382168" y="438175"/>
                  </a:lnTo>
                  <a:lnTo>
                    <a:pt x="389369" y="438975"/>
                  </a:lnTo>
                  <a:lnTo>
                    <a:pt x="393357" y="438975"/>
                  </a:lnTo>
                  <a:lnTo>
                    <a:pt x="394157" y="431774"/>
                  </a:lnTo>
                  <a:close/>
                </a:path>
                <a:path w="677544" h="1090929">
                  <a:moveTo>
                    <a:pt x="396951" y="417296"/>
                  </a:moveTo>
                  <a:lnTo>
                    <a:pt x="396836" y="412356"/>
                  </a:lnTo>
                  <a:lnTo>
                    <a:pt x="391756" y="410197"/>
                  </a:lnTo>
                  <a:lnTo>
                    <a:pt x="391998" y="415848"/>
                  </a:lnTo>
                  <a:lnTo>
                    <a:pt x="388861" y="420585"/>
                  </a:lnTo>
                  <a:lnTo>
                    <a:pt x="387375" y="424141"/>
                  </a:lnTo>
                  <a:lnTo>
                    <a:pt x="392557" y="426186"/>
                  </a:lnTo>
                  <a:lnTo>
                    <a:pt x="394677" y="422681"/>
                  </a:lnTo>
                  <a:lnTo>
                    <a:pt x="396951" y="417296"/>
                  </a:lnTo>
                  <a:close/>
                </a:path>
                <a:path w="677544" h="1090929">
                  <a:moveTo>
                    <a:pt x="401535" y="1270"/>
                  </a:moveTo>
                  <a:lnTo>
                    <a:pt x="397459" y="0"/>
                  </a:lnTo>
                  <a:lnTo>
                    <a:pt x="394119" y="4419"/>
                  </a:lnTo>
                  <a:lnTo>
                    <a:pt x="398957" y="11391"/>
                  </a:lnTo>
                  <a:lnTo>
                    <a:pt x="401535" y="1270"/>
                  </a:lnTo>
                  <a:close/>
                </a:path>
                <a:path w="677544" h="1090929">
                  <a:moveTo>
                    <a:pt x="403021" y="796721"/>
                  </a:moveTo>
                  <a:lnTo>
                    <a:pt x="400558" y="792226"/>
                  </a:lnTo>
                  <a:lnTo>
                    <a:pt x="395376" y="790422"/>
                  </a:lnTo>
                  <a:lnTo>
                    <a:pt x="398754" y="794029"/>
                  </a:lnTo>
                  <a:lnTo>
                    <a:pt x="403021" y="796721"/>
                  </a:lnTo>
                  <a:close/>
                </a:path>
                <a:path w="677544" h="1090929">
                  <a:moveTo>
                    <a:pt x="408546" y="84924"/>
                  </a:moveTo>
                  <a:lnTo>
                    <a:pt x="400456" y="82105"/>
                  </a:lnTo>
                  <a:lnTo>
                    <a:pt x="398360" y="86423"/>
                  </a:lnTo>
                  <a:lnTo>
                    <a:pt x="401358" y="89979"/>
                  </a:lnTo>
                  <a:lnTo>
                    <a:pt x="408546" y="84924"/>
                  </a:lnTo>
                  <a:close/>
                </a:path>
                <a:path w="677544" h="1090929">
                  <a:moveTo>
                    <a:pt x="409346" y="837780"/>
                  </a:moveTo>
                  <a:lnTo>
                    <a:pt x="403745" y="837780"/>
                  </a:lnTo>
                  <a:lnTo>
                    <a:pt x="404545" y="842581"/>
                  </a:lnTo>
                  <a:lnTo>
                    <a:pt x="403745" y="848969"/>
                  </a:lnTo>
                  <a:lnTo>
                    <a:pt x="409346" y="849769"/>
                  </a:lnTo>
                  <a:lnTo>
                    <a:pt x="407746" y="844969"/>
                  </a:lnTo>
                  <a:lnTo>
                    <a:pt x="409346" y="837780"/>
                  </a:lnTo>
                  <a:close/>
                </a:path>
                <a:path w="677544" h="1090929">
                  <a:moveTo>
                    <a:pt x="414553" y="767156"/>
                  </a:moveTo>
                  <a:lnTo>
                    <a:pt x="411746" y="762660"/>
                  </a:lnTo>
                  <a:lnTo>
                    <a:pt x="406679" y="760857"/>
                  </a:lnTo>
                  <a:lnTo>
                    <a:pt x="410248" y="764451"/>
                  </a:lnTo>
                  <a:lnTo>
                    <a:pt x="414553" y="767156"/>
                  </a:lnTo>
                  <a:close/>
                </a:path>
                <a:path w="677544" h="1090929">
                  <a:moveTo>
                    <a:pt x="427456" y="441528"/>
                  </a:moveTo>
                  <a:lnTo>
                    <a:pt x="424522" y="437375"/>
                  </a:lnTo>
                  <a:lnTo>
                    <a:pt x="419811" y="435457"/>
                  </a:lnTo>
                  <a:lnTo>
                    <a:pt x="423329" y="438873"/>
                  </a:lnTo>
                  <a:lnTo>
                    <a:pt x="427456" y="441528"/>
                  </a:lnTo>
                  <a:close/>
                </a:path>
                <a:path w="677544" h="1090929">
                  <a:moveTo>
                    <a:pt x="459422" y="900277"/>
                  </a:moveTo>
                  <a:lnTo>
                    <a:pt x="456501" y="896124"/>
                  </a:lnTo>
                  <a:lnTo>
                    <a:pt x="451777" y="894219"/>
                  </a:lnTo>
                  <a:lnTo>
                    <a:pt x="455295" y="897623"/>
                  </a:lnTo>
                  <a:lnTo>
                    <a:pt x="459422" y="900277"/>
                  </a:lnTo>
                  <a:close/>
                </a:path>
                <a:path w="677544" h="1090929">
                  <a:moveTo>
                    <a:pt x="462889" y="206400"/>
                  </a:moveTo>
                  <a:lnTo>
                    <a:pt x="459689" y="202399"/>
                  </a:lnTo>
                  <a:lnTo>
                    <a:pt x="450100" y="208000"/>
                  </a:lnTo>
                  <a:lnTo>
                    <a:pt x="449300" y="208800"/>
                  </a:lnTo>
                  <a:lnTo>
                    <a:pt x="444677" y="213487"/>
                  </a:lnTo>
                  <a:lnTo>
                    <a:pt x="450697" y="212699"/>
                  </a:lnTo>
                  <a:lnTo>
                    <a:pt x="459422" y="209359"/>
                  </a:lnTo>
                  <a:lnTo>
                    <a:pt x="462889" y="206400"/>
                  </a:lnTo>
                  <a:close/>
                </a:path>
                <a:path w="677544" h="1090929">
                  <a:moveTo>
                    <a:pt x="463296" y="177647"/>
                  </a:moveTo>
                  <a:lnTo>
                    <a:pt x="459689" y="172034"/>
                  </a:lnTo>
                  <a:lnTo>
                    <a:pt x="452501" y="178104"/>
                  </a:lnTo>
                  <a:lnTo>
                    <a:pt x="457301" y="179832"/>
                  </a:lnTo>
                  <a:lnTo>
                    <a:pt x="463296" y="177647"/>
                  </a:lnTo>
                  <a:close/>
                </a:path>
                <a:path w="677544" h="1090929">
                  <a:moveTo>
                    <a:pt x="473417" y="933145"/>
                  </a:moveTo>
                  <a:lnTo>
                    <a:pt x="467690" y="928090"/>
                  </a:lnTo>
                  <a:lnTo>
                    <a:pt x="464197" y="932472"/>
                  </a:lnTo>
                  <a:lnTo>
                    <a:pt x="469188" y="934389"/>
                  </a:lnTo>
                  <a:lnTo>
                    <a:pt x="473417" y="933145"/>
                  </a:lnTo>
                  <a:close/>
                </a:path>
                <a:path w="677544" h="1090929">
                  <a:moveTo>
                    <a:pt x="474129" y="828929"/>
                  </a:moveTo>
                  <a:lnTo>
                    <a:pt x="470077" y="824992"/>
                  </a:lnTo>
                  <a:lnTo>
                    <a:pt x="465137" y="830503"/>
                  </a:lnTo>
                  <a:lnTo>
                    <a:pt x="469480" y="831291"/>
                  </a:lnTo>
                  <a:lnTo>
                    <a:pt x="474129" y="828929"/>
                  </a:lnTo>
                  <a:close/>
                </a:path>
                <a:path w="677544" h="1090929">
                  <a:moveTo>
                    <a:pt x="486067" y="661149"/>
                  </a:moveTo>
                  <a:lnTo>
                    <a:pt x="480479" y="660361"/>
                  </a:lnTo>
                  <a:lnTo>
                    <a:pt x="481266" y="665149"/>
                  </a:lnTo>
                  <a:lnTo>
                    <a:pt x="474878" y="666750"/>
                  </a:lnTo>
                  <a:lnTo>
                    <a:pt x="481266" y="668350"/>
                  </a:lnTo>
                  <a:lnTo>
                    <a:pt x="485267" y="668350"/>
                  </a:lnTo>
                  <a:lnTo>
                    <a:pt x="486067" y="661149"/>
                  </a:lnTo>
                  <a:close/>
                </a:path>
                <a:path w="677544" h="1090929">
                  <a:moveTo>
                    <a:pt x="496252" y="43624"/>
                  </a:moveTo>
                  <a:lnTo>
                    <a:pt x="490867" y="38569"/>
                  </a:lnTo>
                  <a:lnTo>
                    <a:pt x="487260" y="42951"/>
                  </a:lnTo>
                  <a:lnTo>
                    <a:pt x="492061" y="44856"/>
                  </a:lnTo>
                  <a:lnTo>
                    <a:pt x="496252" y="43624"/>
                  </a:lnTo>
                  <a:close/>
                </a:path>
                <a:path w="677544" h="1090929">
                  <a:moveTo>
                    <a:pt x="508279" y="116433"/>
                  </a:moveTo>
                  <a:lnTo>
                    <a:pt x="503745" y="114490"/>
                  </a:lnTo>
                  <a:lnTo>
                    <a:pt x="499960" y="117335"/>
                  </a:lnTo>
                  <a:lnTo>
                    <a:pt x="505244" y="124079"/>
                  </a:lnTo>
                  <a:lnTo>
                    <a:pt x="508279" y="116433"/>
                  </a:lnTo>
                  <a:close/>
                </a:path>
                <a:path w="677544" h="1090929">
                  <a:moveTo>
                    <a:pt x="510044" y="61747"/>
                  </a:moveTo>
                  <a:lnTo>
                    <a:pt x="502856" y="62534"/>
                  </a:lnTo>
                  <a:lnTo>
                    <a:pt x="498856" y="65735"/>
                  </a:lnTo>
                  <a:lnTo>
                    <a:pt x="497255" y="70535"/>
                  </a:lnTo>
                  <a:lnTo>
                    <a:pt x="505244" y="70535"/>
                  </a:lnTo>
                  <a:lnTo>
                    <a:pt x="508444" y="66535"/>
                  </a:lnTo>
                  <a:lnTo>
                    <a:pt x="510044" y="61747"/>
                  </a:lnTo>
                  <a:close/>
                </a:path>
                <a:path w="677544" h="1090929">
                  <a:moveTo>
                    <a:pt x="510844" y="1083144"/>
                  </a:moveTo>
                  <a:lnTo>
                    <a:pt x="505244" y="1082344"/>
                  </a:lnTo>
                  <a:lnTo>
                    <a:pt x="506044" y="1087132"/>
                  </a:lnTo>
                  <a:lnTo>
                    <a:pt x="499656" y="1088732"/>
                  </a:lnTo>
                  <a:lnTo>
                    <a:pt x="506044" y="1090333"/>
                  </a:lnTo>
                  <a:lnTo>
                    <a:pt x="510044" y="1090333"/>
                  </a:lnTo>
                  <a:lnTo>
                    <a:pt x="510844" y="1083144"/>
                  </a:lnTo>
                  <a:close/>
                </a:path>
                <a:path w="677544" h="1090929">
                  <a:moveTo>
                    <a:pt x="518858" y="570433"/>
                  </a:moveTo>
                  <a:lnTo>
                    <a:pt x="514045" y="567651"/>
                  </a:lnTo>
                  <a:lnTo>
                    <a:pt x="514045" y="573239"/>
                  </a:lnTo>
                  <a:lnTo>
                    <a:pt x="507644" y="574840"/>
                  </a:lnTo>
                  <a:lnTo>
                    <a:pt x="506044" y="580428"/>
                  </a:lnTo>
                  <a:lnTo>
                    <a:pt x="512914" y="579894"/>
                  </a:lnTo>
                  <a:lnTo>
                    <a:pt x="517842" y="575538"/>
                  </a:lnTo>
                  <a:lnTo>
                    <a:pt x="518858" y="570433"/>
                  </a:lnTo>
                  <a:close/>
                </a:path>
                <a:path w="677544" h="1090929">
                  <a:moveTo>
                    <a:pt x="519633" y="239166"/>
                  </a:moveTo>
                  <a:lnTo>
                    <a:pt x="514045" y="238366"/>
                  </a:lnTo>
                  <a:lnTo>
                    <a:pt x="514045" y="243166"/>
                  </a:lnTo>
                  <a:lnTo>
                    <a:pt x="507644" y="245567"/>
                  </a:lnTo>
                  <a:lnTo>
                    <a:pt x="514845" y="246367"/>
                  </a:lnTo>
                  <a:lnTo>
                    <a:pt x="518833" y="246367"/>
                  </a:lnTo>
                  <a:lnTo>
                    <a:pt x="519633" y="239166"/>
                  </a:lnTo>
                  <a:close/>
                </a:path>
                <a:path w="677544" h="1090929">
                  <a:moveTo>
                    <a:pt x="519684" y="592023"/>
                  </a:moveTo>
                  <a:lnTo>
                    <a:pt x="515632" y="588429"/>
                  </a:lnTo>
                  <a:lnTo>
                    <a:pt x="510692" y="593826"/>
                  </a:lnTo>
                  <a:lnTo>
                    <a:pt x="515035" y="594423"/>
                  </a:lnTo>
                  <a:lnTo>
                    <a:pt x="519684" y="592023"/>
                  </a:lnTo>
                  <a:close/>
                </a:path>
                <a:path w="677544" h="1090929">
                  <a:moveTo>
                    <a:pt x="526961" y="995845"/>
                  </a:moveTo>
                  <a:lnTo>
                    <a:pt x="521233" y="991235"/>
                  </a:lnTo>
                  <a:lnTo>
                    <a:pt x="517753" y="995159"/>
                  </a:lnTo>
                  <a:lnTo>
                    <a:pt x="522732" y="996924"/>
                  </a:lnTo>
                  <a:lnTo>
                    <a:pt x="526961" y="995845"/>
                  </a:lnTo>
                  <a:close/>
                </a:path>
                <a:path w="677544" h="1090929">
                  <a:moveTo>
                    <a:pt x="530961" y="921512"/>
                  </a:moveTo>
                  <a:lnTo>
                    <a:pt x="525233" y="916901"/>
                  </a:lnTo>
                  <a:lnTo>
                    <a:pt x="521741" y="920838"/>
                  </a:lnTo>
                  <a:lnTo>
                    <a:pt x="526732" y="922604"/>
                  </a:lnTo>
                  <a:lnTo>
                    <a:pt x="530961" y="921512"/>
                  </a:lnTo>
                  <a:close/>
                </a:path>
                <a:path w="677544" h="1090929">
                  <a:moveTo>
                    <a:pt x="537222" y="891324"/>
                  </a:moveTo>
                  <a:lnTo>
                    <a:pt x="531622" y="891324"/>
                  </a:lnTo>
                  <a:lnTo>
                    <a:pt x="526034" y="884936"/>
                  </a:lnTo>
                  <a:lnTo>
                    <a:pt x="523633" y="892124"/>
                  </a:lnTo>
                  <a:lnTo>
                    <a:pt x="529221" y="892124"/>
                  </a:lnTo>
                  <a:lnTo>
                    <a:pt x="534822" y="898525"/>
                  </a:lnTo>
                  <a:lnTo>
                    <a:pt x="537222" y="891324"/>
                  </a:lnTo>
                  <a:close/>
                </a:path>
                <a:path w="677544" h="1090929">
                  <a:moveTo>
                    <a:pt x="540943" y="529450"/>
                  </a:moveTo>
                  <a:lnTo>
                    <a:pt x="538022" y="525284"/>
                  </a:lnTo>
                  <a:lnTo>
                    <a:pt x="533298" y="523379"/>
                  </a:lnTo>
                  <a:lnTo>
                    <a:pt x="536816" y="526783"/>
                  </a:lnTo>
                  <a:lnTo>
                    <a:pt x="540943" y="529450"/>
                  </a:lnTo>
                  <a:close/>
                </a:path>
                <a:path w="677544" h="1090929">
                  <a:moveTo>
                    <a:pt x="542112" y="155054"/>
                  </a:moveTo>
                  <a:lnTo>
                    <a:pt x="539597" y="148463"/>
                  </a:lnTo>
                  <a:lnTo>
                    <a:pt x="531622" y="144856"/>
                  </a:lnTo>
                  <a:lnTo>
                    <a:pt x="539381" y="156552"/>
                  </a:lnTo>
                  <a:lnTo>
                    <a:pt x="542112" y="155054"/>
                  </a:lnTo>
                  <a:close/>
                </a:path>
                <a:path w="677544" h="1090929">
                  <a:moveTo>
                    <a:pt x="558393" y="775639"/>
                  </a:moveTo>
                  <a:lnTo>
                    <a:pt x="556717" y="771144"/>
                  </a:lnTo>
                  <a:lnTo>
                    <a:pt x="551599" y="769048"/>
                  </a:lnTo>
                  <a:lnTo>
                    <a:pt x="545211" y="777036"/>
                  </a:lnTo>
                  <a:lnTo>
                    <a:pt x="546011" y="777036"/>
                  </a:lnTo>
                  <a:lnTo>
                    <a:pt x="555599" y="773849"/>
                  </a:lnTo>
                  <a:lnTo>
                    <a:pt x="557669" y="778040"/>
                  </a:lnTo>
                  <a:lnTo>
                    <a:pt x="558393" y="775639"/>
                  </a:lnTo>
                  <a:close/>
                </a:path>
                <a:path w="677544" h="1090929">
                  <a:moveTo>
                    <a:pt x="561187" y="902512"/>
                  </a:moveTo>
                  <a:lnTo>
                    <a:pt x="555599" y="902512"/>
                  </a:lnTo>
                  <a:lnTo>
                    <a:pt x="556399" y="907313"/>
                  </a:lnTo>
                  <a:lnTo>
                    <a:pt x="555599" y="914501"/>
                  </a:lnTo>
                  <a:lnTo>
                    <a:pt x="561187" y="914501"/>
                  </a:lnTo>
                  <a:lnTo>
                    <a:pt x="559600" y="909713"/>
                  </a:lnTo>
                  <a:lnTo>
                    <a:pt x="561187" y="902512"/>
                  </a:lnTo>
                  <a:close/>
                </a:path>
                <a:path w="677544" h="1090929">
                  <a:moveTo>
                    <a:pt x="580377" y="806615"/>
                  </a:moveTo>
                  <a:lnTo>
                    <a:pt x="576681" y="804430"/>
                  </a:lnTo>
                  <a:lnTo>
                    <a:pt x="572985" y="799922"/>
                  </a:lnTo>
                  <a:lnTo>
                    <a:pt x="569582" y="797953"/>
                  </a:lnTo>
                  <a:lnTo>
                    <a:pt x="566788" y="803414"/>
                  </a:lnTo>
                  <a:lnTo>
                    <a:pt x="571385" y="804583"/>
                  </a:lnTo>
                  <a:lnTo>
                    <a:pt x="575373" y="808609"/>
                  </a:lnTo>
                  <a:lnTo>
                    <a:pt x="578472" y="810831"/>
                  </a:lnTo>
                  <a:lnTo>
                    <a:pt x="580377" y="806615"/>
                  </a:lnTo>
                  <a:close/>
                </a:path>
                <a:path w="677544" h="1090929">
                  <a:moveTo>
                    <a:pt x="610539" y="332943"/>
                  </a:moveTo>
                  <a:lnTo>
                    <a:pt x="605155" y="327875"/>
                  </a:lnTo>
                  <a:lnTo>
                    <a:pt x="601548" y="332270"/>
                  </a:lnTo>
                  <a:lnTo>
                    <a:pt x="606348" y="334175"/>
                  </a:lnTo>
                  <a:lnTo>
                    <a:pt x="610539" y="332943"/>
                  </a:lnTo>
                  <a:close/>
                </a:path>
                <a:path w="677544" h="1090929">
                  <a:moveTo>
                    <a:pt x="611263" y="574535"/>
                  </a:moveTo>
                  <a:lnTo>
                    <a:pt x="608342" y="570039"/>
                  </a:lnTo>
                  <a:lnTo>
                    <a:pt x="603631" y="568248"/>
                  </a:lnTo>
                  <a:lnTo>
                    <a:pt x="607148" y="571842"/>
                  </a:lnTo>
                  <a:lnTo>
                    <a:pt x="611263" y="574535"/>
                  </a:lnTo>
                  <a:close/>
                </a:path>
                <a:path w="677544" h="1090929">
                  <a:moveTo>
                    <a:pt x="639102" y="959281"/>
                  </a:moveTo>
                  <a:lnTo>
                    <a:pt x="636320" y="963256"/>
                  </a:lnTo>
                  <a:lnTo>
                    <a:pt x="631012" y="963676"/>
                  </a:lnTo>
                  <a:lnTo>
                    <a:pt x="626224" y="964755"/>
                  </a:lnTo>
                  <a:lnTo>
                    <a:pt x="624293" y="966292"/>
                  </a:lnTo>
                  <a:lnTo>
                    <a:pt x="627532" y="968057"/>
                  </a:lnTo>
                  <a:lnTo>
                    <a:pt x="635088" y="967524"/>
                  </a:lnTo>
                  <a:lnTo>
                    <a:pt x="638822" y="962660"/>
                  </a:lnTo>
                  <a:lnTo>
                    <a:pt x="639102" y="959281"/>
                  </a:lnTo>
                  <a:close/>
                </a:path>
                <a:path w="677544" h="1090929">
                  <a:moveTo>
                    <a:pt x="669886" y="86512"/>
                  </a:moveTo>
                  <a:lnTo>
                    <a:pt x="664286" y="85712"/>
                  </a:lnTo>
                  <a:lnTo>
                    <a:pt x="665086" y="90512"/>
                  </a:lnTo>
                  <a:lnTo>
                    <a:pt x="657898" y="92913"/>
                  </a:lnTo>
                  <a:lnTo>
                    <a:pt x="665086" y="93713"/>
                  </a:lnTo>
                  <a:lnTo>
                    <a:pt x="669086" y="93713"/>
                  </a:lnTo>
                  <a:lnTo>
                    <a:pt x="669886" y="86512"/>
                  </a:lnTo>
                  <a:close/>
                </a:path>
                <a:path w="677544" h="1090929">
                  <a:moveTo>
                    <a:pt x="677418" y="75641"/>
                  </a:moveTo>
                  <a:lnTo>
                    <a:pt x="673087" y="78524"/>
                  </a:lnTo>
                  <a:lnTo>
                    <a:pt x="677418" y="79311"/>
                  </a:lnTo>
                  <a:lnTo>
                    <a:pt x="677418" y="756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254283" y="9223933"/>
              <a:ext cx="1016635" cy="929640"/>
            </a:xfrm>
            <a:custGeom>
              <a:avLst/>
              <a:gdLst/>
              <a:ahLst/>
              <a:cxnLst/>
              <a:rect l="l" t="t" r="r" b="b"/>
              <a:pathLst>
                <a:path w="1016634" h="929640">
                  <a:moveTo>
                    <a:pt x="13589" y="331673"/>
                  </a:moveTo>
                  <a:lnTo>
                    <a:pt x="8788" y="329285"/>
                  </a:lnTo>
                  <a:lnTo>
                    <a:pt x="3200" y="324485"/>
                  </a:lnTo>
                  <a:lnTo>
                    <a:pt x="0" y="328485"/>
                  </a:lnTo>
                  <a:lnTo>
                    <a:pt x="4800" y="330085"/>
                  </a:lnTo>
                  <a:lnTo>
                    <a:pt x="10388" y="334873"/>
                  </a:lnTo>
                  <a:lnTo>
                    <a:pt x="13589" y="331673"/>
                  </a:lnTo>
                  <a:close/>
                </a:path>
                <a:path w="1016634" h="929640">
                  <a:moveTo>
                    <a:pt x="62344" y="223786"/>
                  </a:moveTo>
                  <a:lnTo>
                    <a:pt x="55257" y="216255"/>
                  </a:lnTo>
                  <a:lnTo>
                    <a:pt x="51854" y="218694"/>
                  </a:lnTo>
                  <a:lnTo>
                    <a:pt x="53682" y="223672"/>
                  </a:lnTo>
                  <a:lnTo>
                    <a:pt x="62344" y="223786"/>
                  </a:lnTo>
                  <a:close/>
                </a:path>
                <a:path w="1016634" h="929640">
                  <a:moveTo>
                    <a:pt x="132664" y="260553"/>
                  </a:moveTo>
                  <a:lnTo>
                    <a:pt x="125133" y="265150"/>
                  </a:lnTo>
                  <a:lnTo>
                    <a:pt x="127571" y="269240"/>
                  </a:lnTo>
                  <a:lnTo>
                    <a:pt x="132562" y="268973"/>
                  </a:lnTo>
                  <a:lnTo>
                    <a:pt x="132664" y="260553"/>
                  </a:lnTo>
                  <a:close/>
                </a:path>
                <a:path w="1016634" h="929640">
                  <a:moveTo>
                    <a:pt x="148412" y="171399"/>
                  </a:moveTo>
                  <a:lnTo>
                    <a:pt x="140665" y="172631"/>
                  </a:lnTo>
                  <a:lnTo>
                    <a:pt x="142341" y="177914"/>
                  </a:lnTo>
                  <a:lnTo>
                    <a:pt x="146951" y="175336"/>
                  </a:lnTo>
                  <a:lnTo>
                    <a:pt x="148412" y="171399"/>
                  </a:lnTo>
                  <a:close/>
                </a:path>
                <a:path w="1016634" h="929640">
                  <a:moveTo>
                    <a:pt x="160642" y="400405"/>
                  </a:moveTo>
                  <a:lnTo>
                    <a:pt x="154241" y="395617"/>
                  </a:lnTo>
                  <a:lnTo>
                    <a:pt x="150253" y="402805"/>
                  </a:lnTo>
                  <a:lnTo>
                    <a:pt x="148653" y="408406"/>
                  </a:lnTo>
                  <a:lnTo>
                    <a:pt x="151853" y="413994"/>
                  </a:lnTo>
                  <a:lnTo>
                    <a:pt x="158242" y="406806"/>
                  </a:lnTo>
                  <a:lnTo>
                    <a:pt x="160642" y="400405"/>
                  </a:lnTo>
                  <a:close/>
                </a:path>
                <a:path w="1016634" h="929640">
                  <a:moveTo>
                    <a:pt x="178219" y="181419"/>
                  </a:moveTo>
                  <a:lnTo>
                    <a:pt x="176618" y="176631"/>
                  </a:lnTo>
                  <a:lnTo>
                    <a:pt x="173431" y="172631"/>
                  </a:lnTo>
                  <a:lnTo>
                    <a:pt x="168630" y="178231"/>
                  </a:lnTo>
                  <a:lnTo>
                    <a:pt x="170230" y="183019"/>
                  </a:lnTo>
                  <a:lnTo>
                    <a:pt x="173431" y="187820"/>
                  </a:lnTo>
                  <a:lnTo>
                    <a:pt x="178219" y="181419"/>
                  </a:lnTo>
                  <a:close/>
                </a:path>
                <a:path w="1016634" h="929640">
                  <a:moveTo>
                    <a:pt x="224574" y="212598"/>
                  </a:moveTo>
                  <a:lnTo>
                    <a:pt x="219748" y="206082"/>
                  </a:lnTo>
                  <a:lnTo>
                    <a:pt x="215290" y="208394"/>
                  </a:lnTo>
                  <a:lnTo>
                    <a:pt x="215468" y="212813"/>
                  </a:lnTo>
                  <a:lnTo>
                    <a:pt x="224574" y="212598"/>
                  </a:lnTo>
                  <a:close/>
                </a:path>
                <a:path w="1016634" h="929640">
                  <a:moveTo>
                    <a:pt x="246265" y="275831"/>
                  </a:moveTo>
                  <a:lnTo>
                    <a:pt x="238963" y="274929"/>
                  </a:lnTo>
                  <a:lnTo>
                    <a:pt x="240195" y="283921"/>
                  </a:lnTo>
                  <a:lnTo>
                    <a:pt x="244652" y="281533"/>
                  </a:lnTo>
                  <a:lnTo>
                    <a:pt x="246265" y="275831"/>
                  </a:lnTo>
                  <a:close/>
                </a:path>
                <a:path w="1016634" h="929640">
                  <a:moveTo>
                    <a:pt x="270929" y="10388"/>
                  </a:moveTo>
                  <a:lnTo>
                    <a:pt x="265341" y="5600"/>
                  </a:lnTo>
                  <a:lnTo>
                    <a:pt x="261340" y="9588"/>
                  </a:lnTo>
                  <a:lnTo>
                    <a:pt x="265341" y="11988"/>
                  </a:lnTo>
                  <a:lnTo>
                    <a:pt x="263740" y="18389"/>
                  </a:lnTo>
                  <a:lnTo>
                    <a:pt x="268528" y="14389"/>
                  </a:lnTo>
                  <a:lnTo>
                    <a:pt x="270929" y="10388"/>
                  </a:lnTo>
                  <a:close/>
                </a:path>
                <a:path w="1016634" h="929640">
                  <a:moveTo>
                    <a:pt x="291706" y="56743"/>
                  </a:moveTo>
                  <a:lnTo>
                    <a:pt x="287718" y="53555"/>
                  </a:lnTo>
                  <a:lnTo>
                    <a:pt x="287718" y="45554"/>
                  </a:lnTo>
                  <a:lnTo>
                    <a:pt x="280517" y="50355"/>
                  </a:lnTo>
                  <a:lnTo>
                    <a:pt x="284518" y="53555"/>
                  </a:lnTo>
                  <a:lnTo>
                    <a:pt x="284518" y="61544"/>
                  </a:lnTo>
                  <a:lnTo>
                    <a:pt x="291706" y="56743"/>
                  </a:lnTo>
                  <a:close/>
                </a:path>
                <a:path w="1016634" h="929640">
                  <a:moveTo>
                    <a:pt x="294906" y="73533"/>
                  </a:moveTo>
                  <a:lnTo>
                    <a:pt x="289318" y="68732"/>
                  </a:lnTo>
                  <a:lnTo>
                    <a:pt x="285318" y="72732"/>
                  </a:lnTo>
                  <a:lnTo>
                    <a:pt x="290118" y="75133"/>
                  </a:lnTo>
                  <a:lnTo>
                    <a:pt x="287718" y="81521"/>
                  </a:lnTo>
                  <a:lnTo>
                    <a:pt x="292506" y="77533"/>
                  </a:lnTo>
                  <a:lnTo>
                    <a:pt x="294906" y="73533"/>
                  </a:lnTo>
                  <a:close/>
                </a:path>
                <a:path w="1016634" h="929640">
                  <a:moveTo>
                    <a:pt x="339661" y="275729"/>
                  </a:moveTo>
                  <a:lnTo>
                    <a:pt x="334073" y="270941"/>
                  </a:lnTo>
                  <a:lnTo>
                    <a:pt x="330073" y="274929"/>
                  </a:lnTo>
                  <a:lnTo>
                    <a:pt x="334073" y="277329"/>
                  </a:lnTo>
                  <a:lnTo>
                    <a:pt x="331673" y="283730"/>
                  </a:lnTo>
                  <a:lnTo>
                    <a:pt x="337261" y="279730"/>
                  </a:lnTo>
                  <a:lnTo>
                    <a:pt x="339661" y="275729"/>
                  </a:lnTo>
                  <a:close/>
                </a:path>
                <a:path w="1016634" h="929640">
                  <a:moveTo>
                    <a:pt x="376567" y="518706"/>
                  </a:moveTo>
                  <a:lnTo>
                    <a:pt x="370827" y="519493"/>
                  </a:lnTo>
                  <a:lnTo>
                    <a:pt x="372745" y="526122"/>
                  </a:lnTo>
                  <a:lnTo>
                    <a:pt x="375932" y="523392"/>
                  </a:lnTo>
                  <a:lnTo>
                    <a:pt x="376567" y="518706"/>
                  </a:lnTo>
                  <a:close/>
                </a:path>
                <a:path w="1016634" h="929640">
                  <a:moveTo>
                    <a:pt x="396900" y="12915"/>
                  </a:moveTo>
                  <a:lnTo>
                    <a:pt x="391617" y="13589"/>
                  </a:lnTo>
                  <a:lnTo>
                    <a:pt x="393077" y="20561"/>
                  </a:lnTo>
                  <a:lnTo>
                    <a:pt x="396113" y="17780"/>
                  </a:lnTo>
                  <a:lnTo>
                    <a:pt x="396900" y="12915"/>
                  </a:lnTo>
                  <a:close/>
                </a:path>
                <a:path w="1016634" h="929640">
                  <a:moveTo>
                    <a:pt x="421982" y="476338"/>
                  </a:moveTo>
                  <a:lnTo>
                    <a:pt x="419836" y="472833"/>
                  </a:lnTo>
                  <a:lnTo>
                    <a:pt x="416191" y="468045"/>
                  </a:lnTo>
                  <a:lnTo>
                    <a:pt x="411645" y="465213"/>
                  </a:lnTo>
                  <a:lnTo>
                    <a:pt x="406793" y="467550"/>
                  </a:lnTo>
                  <a:lnTo>
                    <a:pt x="411873" y="470496"/>
                  </a:lnTo>
                  <a:lnTo>
                    <a:pt x="414388" y="475538"/>
                  </a:lnTo>
                  <a:lnTo>
                    <a:pt x="416915" y="478790"/>
                  </a:lnTo>
                  <a:lnTo>
                    <a:pt x="421982" y="476338"/>
                  </a:lnTo>
                  <a:close/>
                </a:path>
                <a:path w="1016634" h="929640">
                  <a:moveTo>
                    <a:pt x="433171" y="482727"/>
                  </a:moveTo>
                  <a:lnTo>
                    <a:pt x="427570" y="477939"/>
                  </a:lnTo>
                  <a:lnTo>
                    <a:pt x="423583" y="481926"/>
                  </a:lnTo>
                  <a:lnTo>
                    <a:pt x="427570" y="484327"/>
                  </a:lnTo>
                  <a:lnTo>
                    <a:pt x="425983" y="490728"/>
                  </a:lnTo>
                  <a:lnTo>
                    <a:pt x="430771" y="486727"/>
                  </a:lnTo>
                  <a:lnTo>
                    <a:pt x="433171" y="482727"/>
                  </a:lnTo>
                  <a:close/>
                </a:path>
                <a:path w="1016634" h="929640">
                  <a:moveTo>
                    <a:pt x="455345" y="459320"/>
                  </a:moveTo>
                  <a:lnTo>
                    <a:pt x="449961" y="458749"/>
                  </a:lnTo>
                  <a:lnTo>
                    <a:pt x="445465" y="461340"/>
                  </a:lnTo>
                  <a:lnTo>
                    <a:pt x="450557" y="460857"/>
                  </a:lnTo>
                  <a:lnTo>
                    <a:pt x="455345" y="459320"/>
                  </a:lnTo>
                  <a:close/>
                </a:path>
                <a:path w="1016634" h="929640">
                  <a:moveTo>
                    <a:pt x="466737" y="4800"/>
                  </a:moveTo>
                  <a:lnTo>
                    <a:pt x="459549" y="0"/>
                  </a:lnTo>
                  <a:lnTo>
                    <a:pt x="454748" y="7200"/>
                  </a:lnTo>
                  <a:lnTo>
                    <a:pt x="461937" y="11988"/>
                  </a:lnTo>
                  <a:lnTo>
                    <a:pt x="466737" y="4800"/>
                  </a:lnTo>
                  <a:close/>
                </a:path>
                <a:path w="1016634" h="929640">
                  <a:moveTo>
                    <a:pt x="469696" y="259308"/>
                  </a:moveTo>
                  <a:lnTo>
                    <a:pt x="461937" y="260553"/>
                  </a:lnTo>
                  <a:lnTo>
                    <a:pt x="463626" y="265836"/>
                  </a:lnTo>
                  <a:lnTo>
                    <a:pt x="468236" y="263245"/>
                  </a:lnTo>
                  <a:lnTo>
                    <a:pt x="469696" y="259308"/>
                  </a:lnTo>
                  <a:close/>
                </a:path>
                <a:path w="1016634" h="929640">
                  <a:moveTo>
                    <a:pt x="477126" y="617004"/>
                  </a:moveTo>
                  <a:lnTo>
                    <a:pt x="473125" y="613803"/>
                  </a:lnTo>
                  <a:lnTo>
                    <a:pt x="473125" y="605815"/>
                  </a:lnTo>
                  <a:lnTo>
                    <a:pt x="465937" y="610603"/>
                  </a:lnTo>
                  <a:lnTo>
                    <a:pt x="469938" y="613003"/>
                  </a:lnTo>
                  <a:lnTo>
                    <a:pt x="470738" y="621792"/>
                  </a:lnTo>
                  <a:lnTo>
                    <a:pt x="477126" y="617004"/>
                  </a:lnTo>
                  <a:close/>
                </a:path>
                <a:path w="1016634" h="929640">
                  <a:moveTo>
                    <a:pt x="531469" y="585825"/>
                  </a:moveTo>
                  <a:lnTo>
                    <a:pt x="526681" y="583438"/>
                  </a:lnTo>
                  <a:lnTo>
                    <a:pt x="521081" y="578637"/>
                  </a:lnTo>
                  <a:lnTo>
                    <a:pt x="517893" y="582637"/>
                  </a:lnTo>
                  <a:lnTo>
                    <a:pt x="522681" y="584225"/>
                  </a:lnTo>
                  <a:lnTo>
                    <a:pt x="528281" y="589026"/>
                  </a:lnTo>
                  <a:lnTo>
                    <a:pt x="531469" y="585825"/>
                  </a:lnTo>
                  <a:close/>
                </a:path>
                <a:path w="1016634" h="929640">
                  <a:moveTo>
                    <a:pt x="542658" y="234175"/>
                  </a:moveTo>
                  <a:lnTo>
                    <a:pt x="533069" y="230174"/>
                  </a:lnTo>
                  <a:lnTo>
                    <a:pt x="538670" y="238175"/>
                  </a:lnTo>
                  <a:lnTo>
                    <a:pt x="534352" y="241033"/>
                  </a:lnTo>
                  <a:lnTo>
                    <a:pt x="537070" y="241261"/>
                  </a:lnTo>
                  <a:lnTo>
                    <a:pt x="541591" y="238963"/>
                  </a:lnTo>
                  <a:lnTo>
                    <a:pt x="542658" y="234175"/>
                  </a:lnTo>
                  <a:close/>
                </a:path>
                <a:path w="1016634" h="929640">
                  <a:moveTo>
                    <a:pt x="558647" y="592226"/>
                  </a:moveTo>
                  <a:lnTo>
                    <a:pt x="553847" y="589826"/>
                  </a:lnTo>
                  <a:lnTo>
                    <a:pt x="548259" y="585025"/>
                  </a:lnTo>
                  <a:lnTo>
                    <a:pt x="545058" y="589026"/>
                  </a:lnTo>
                  <a:lnTo>
                    <a:pt x="549859" y="590626"/>
                  </a:lnTo>
                  <a:lnTo>
                    <a:pt x="555447" y="595414"/>
                  </a:lnTo>
                  <a:lnTo>
                    <a:pt x="558647" y="592226"/>
                  </a:lnTo>
                  <a:close/>
                </a:path>
                <a:path w="1016634" h="929640">
                  <a:moveTo>
                    <a:pt x="566775" y="656285"/>
                  </a:moveTo>
                  <a:lnTo>
                    <a:pt x="561047" y="656958"/>
                  </a:lnTo>
                  <a:lnTo>
                    <a:pt x="562952" y="663930"/>
                  </a:lnTo>
                  <a:lnTo>
                    <a:pt x="566140" y="661162"/>
                  </a:lnTo>
                  <a:lnTo>
                    <a:pt x="566775" y="656285"/>
                  </a:lnTo>
                  <a:close/>
                </a:path>
                <a:path w="1016634" h="929640">
                  <a:moveTo>
                    <a:pt x="575919" y="213156"/>
                  </a:moveTo>
                  <a:lnTo>
                    <a:pt x="570636" y="212598"/>
                  </a:lnTo>
                  <a:lnTo>
                    <a:pt x="565797" y="215176"/>
                  </a:lnTo>
                  <a:lnTo>
                    <a:pt x="570941" y="214693"/>
                  </a:lnTo>
                  <a:lnTo>
                    <a:pt x="575919" y="213156"/>
                  </a:lnTo>
                  <a:close/>
                </a:path>
                <a:path w="1016634" h="929640">
                  <a:moveTo>
                    <a:pt x="586041" y="176987"/>
                  </a:moveTo>
                  <a:lnTo>
                    <a:pt x="578624" y="178231"/>
                  </a:lnTo>
                  <a:lnTo>
                    <a:pt x="580199" y="183515"/>
                  </a:lnTo>
                  <a:lnTo>
                    <a:pt x="584619" y="180924"/>
                  </a:lnTo>
                  <a:lnTo>
                    <a:pt x="586041" y="176987"/>
                  </a:lnTo>
                  <a:close/>
                </a:path>
                <a:path w="1016634" h="929640">
                  <a:moveTo>
                    <a:pt x="596214" y="61544"/>
                  </a:moveTo>
                  <a:lnTo>
                    <a:pt x="590613" y="56743"/>
                  </a:lnTo>
                  <a:lnTo>
                    <a:pt x="586625" y="60744"/>
                  </a:lnTo>
                  <a:lnTo>
                    <a:pt x="590613" y="63144"/>
                  </a:lnTo>
                  <a:lnTo>
                    <a:pt x="589013" y="69532"/>
                  </a:lnTo>
                  <a:lnTo>
                    <a:pt x="593813" y="65544"/>
                  </a:lnTo>
                  <a:lnTo>
                    <a:pt x="596214" y="61544"/>
                  </a:lnTo>
                  <a:close/>
                </a:path>
                <a:path w="1016634" h="929640">
                  <a:moveTo>
                    <a:pt x="600011" y="428142"/>
                  </a:moveTo>
                  <a:lnTo>
                    <a:pt x="594614" y="427583"/>
                  </a:lnTo>
                  <a:lnTo>
                    <a:pt x="590118" y="430174"/>
                  </a:lnTo>
                  <a:lnTo>
                    <a:pt x="595210" y="429679"/>
                  </a:lnTo>
                  <a:lnTo>
                    <a:pt x="600011" y="428142"/>
                  </a:lnTo>
                  <a:close/>
                </a:path>
                <a:path w="1016634" h="929640">
                  <a:moveTo>
                    <a:pt x="611390" y="382828"/>
                  </a:moveTo>
                  <a:lnTo>
                    <a:pt x="605955" y="377240"/>
                  </a:lnTo>
                  <a:lnTo>
                    <a:pt x="598411" y="380733"/>
                  </a:lnTo>
                  <a:lnTo>
                    <a:pt x="592963" y="387667"/>
                  </a:lnTo>
                  <a:lnTo>
                    <a:pt x="593813" y="392417"/>
                  </a:lnTo>
                  <a:lnTo>
                    <a:pt x="597903" y="388112"/>
                  </a:lnTo>
                  <a:lnTo>
                    <a:pt x="603808" y="389128"/>
                  </a:lnTo>
                  <a:lnTo>
                    <a:pt x="609092" y="389382"/>
                  </a:lnTo>
                  <a:lnTo>
                    <a:pt x="611390" y="382828"/>
                  </a:lnTo>
                  <a:close/>
                </a:path>
                <a:path w="1016634" h="929640">
                  <a:moveTo>
                    <a:pt x="627570" y="479056"/>
                  </a:moveTo>
                  <a:lnTo>
                    <a:pt x="626681" y="472744"/>
                  </a:lnTo>
                  <a:lnTo>
                    <a:pt x="622947" y="468820"/>
                  </a:lnTo>
                  <a:lnTo>
                    <a:pt x="617791" y="470738"/>
                  </a:lnTo>
                  <a:lnTo>
                    <a:pt x="622579" y="474738"/>
                  </a:lnTo>
                  <a:lnTo>
                    <a:pt x="620191" y="480339"/>
                  </a:lnTo>
                  <a:lnTo>
                    <a:pt x="624179" y="484327"/>
                  </a:lnTo>
                  <a:lnTo>
                    <a:pt x="627570" y="479056"/>
                  </a:lnTo>
                  <a:close/>
                </a:path>
                <a:path w="1016634" h="929640">
                  <a:moveTo>
                    <a:pt x="636168" y="672947"/>
                  </a:moveTo>
                  <a:lnTo>
                    <a:pt x="628980" y="672947"/>
                  </a:lnTo>
                  <a:lnTo>
                    <a:pt x="631380" y="662559"/>
                  </a:lnTo>
                  <a:lnTo>
                    <a:pt x="622579" y="665746"/>
                  </a:lnTo>
                  <a:lnTo>
                    <a:pt x="623239" y="671601"/>
                  </a:lnTo>
                  <a:lnTo>
                    <a:pt x="628472" y="675347"/>
                  </a:lnTo>
                  <a:lnTo>
                    <a:pt x="634161" y="676097"/>
                  </a:lnTo>
                  <a:lnTo>
                    <a:pt x="636168" y="672947"/>
                  </a:lnTo>
                  <a:close/>
                </a:path>
                <a:path w="1016634" h="929640">
                  <a:moveTo>
                    <a:pt x="641896" y="480809"/>
                  </a:moveTo>
                  <a:lnTo>
                    <a:pt x="636168" y="481926"/>
                  </a:lnTo>
                  <a:lnTo>
                    <a:pt x="638086" y="488454"/>
                  </a:lnTo>
                  <a:lnTo>
                    <a:pt x="641261" y="485533"/>
                  </a:lnTo>
                  <a:lnTo>
                    <a:pt x="641896" y="480809"/>
                  </a:lnTo>
                  <a:close/>
                </a:path>
                <a:path w="1016634" h="929640">
                  <a:moveTo>
                    <a:pt x="650697" y="657085"/>
                  </a:moveTo>
                  <a:lnTo>
                    <a:pt x="644956" y="657758"/>
                  </a:lnTo>
                  <a:lnTo>
                    <a:pt x="646874" y="664730"/>
                  </a:lnTo>
                  <a:lnTo>
                    <a:pt x="650062" y="661949"/>
                  </a:lnTo>
                  <a:lnTo>
                    <a:pt x="650697" y="657085"/>
                  </a:lnTo>
                  <a:close/>
                </a:path>
                <a:path w="1016634" h="929640">
                  <a:moveTo>
                    <a:pt x="681418" y="403263"/>
                  </a:moveTo>
                  <a:lnTo>
                    <a:pt x="676135" y="402805"/>
                  </a:lnTo>
                  <a:lnTo>
                    <a:pt x="671296" y="405053"/>
                  </a:lnTo>
                  <a:lnTo>
                    <a:pt x="676427" y="404609"/>
                  </a:lnTo>
                  <a:lnTo>
                    <a:pt x="681418" y="403263"/>
                  </a:lnTo>
                  <a:close/>
                </a:path>
                <a:path w="1016634" h="929640">
                  <a:moveTo>
                    <a:pt x="683006" y="89636"/>
                  </a:moveTo>
                  <a:lnTo>
                    <a:pt x="677735" y="90309"/>
                  </a:lnTo>
                  <a:lnTo>
                    <a:pt x="679196" y="97282"/>
                  </a:lnTo>
                  <a:lnTo>
                    <a:pt x="682218" y="94513"/>
                  </a:lnTo>
                  <a:lnTo>
                    <a:pt x="683006" y="89636"/>
                  </a:lnTo>
                  <a:close/>
                </a:path>
                <a:path w="1016634" h="929640">
                  <a:moveTo>
                    <a:pt x="686523" y="667346"/>
                  </a:moveTo>
                  <a:lnTo>
                    <a:pt x="681723" y="664946"/>
                  </a:lnTo>
                  <a:lnTo>
                    <a:pt x="676135" y="660158"/>
                  </a:lnTo>
                  <a:lnTo>
                    <a:pt x="672934" y="664159"/>
                  </a:lnTo>
                  <a:lnTo>
                    <a:pt x="677735" y="666546"/>
                  </a:lnTo>
                  <a:lnTo>
                    <a:pt x="682523" y="671347"/>
                  </a:lnTo>
                  <a:lnTo>
                    <a:pt x="686523" y="667346"/>
                  </a:lnTo>
                  <a:close/>
                </a:path>
                <a:path w="1016634" h="929640">
                  <a:moveTo>
                    <a:pt x="688124" y="551459"/>
                  </a:moveTo>
                  <a:lnTo>
                    <a:pt x="682523" y="546671"/>
                  </a:lnTo>
                  <a:lnTo>
                    <a:pt x="678522" y="550659"/>
                  </a:lnTo>
                  <a:lnTo>
                    <a:pt x="682523" y="553059"/>
                  </a:lnTo>
                  <a:lnTo>
                    <a:pt x="680923" y="558660"/>
                  </a:lnTo>
                  <a:lnTo>
                    <a:pt x="685723" y="555459"/>
                  </a:lnTo>
                  <a:lnTo>
                    <a:pt x="688124" y="551459"/>
                  </a:lnTo>
                  <a:close/>
                </a:path>
                <a:path w="1016634" h="929640">
                  <a:moveTo>
                    <a:pt x="700214" y="748322"/>
                  </a:moveTo>
                  <a:lnTo>
                    <a:pt x="692912" y="749668"/>
                  </a:lnTo>
                  <a:lnTo>
                    <a:pt x="694156" y="754608"/>
                  </a:lnTo>
                  <a:lnTo>
                    <a:pt x="698614" y="752068"/>
                  </a:lnTo>
                  <a:lnTo>
                    <a:pt x="700214" y="748322"/>
                  </a:lnTo>
                  <a:close/>
                </a:path>
                <a:path w="1016634" h="929640">
                  <a:moveTo>
                    <a:pt x="704900" y="126276"/>
                  </a:moveTo>
                  <a:lnTo>
                    <a:pt x="699312" y="121488"/>
                  </a:lnTo>
                  <a:lnTo>
                    <a:pt x="695312" y="125476"/>
                  </a:lnTo>
                  <a:lnTo>
                    <a:pt x="700112" y="127876"/>
                  </a:lnTo>
                  <a:lnTo>
                    <a:pt x="697712" y="134277"/>
                  </a:lnTo>
                  <a:lnTo>
                    <a:pt x="702500" y="130276"/>
                  </a:lnTo>
                  <a:lnTo>
                    <a:pt x="704900" y="126276"/>
                  </a:lnTo>
                  <a:close/>
                </a:path>
                <a:path w="1016634" h="929640">
                  <a:moveTo>
                    <a:pt x="732561" y="663117"/>
                  </a:moveTo>
                  <a:lnTo>
                    <a:pt x="727278" y="662559"/>
                  </a:lnTo>
                  <a:lnTo>
                    <a:pt x="722452" y="665137"/>
                  </a:lnTo>
                  <a:lnTo>
                    <a:pt x="727583" y="664654"/>
                  </a:lnTo>
                  <a:lnTo>
                    <a:pt x="732561" y="663117"/>
                  </a:lnTo>
                  <a:close/>
                </a:path>
                <a:path w="1016634" h="929640">
                  <a:moveTo>
                    <a:pt x="733679" y="772845"/>
                  </a:moveTo>
                  <a:lnTo>
                    <a:pt x="728878" y="766457"/>
                  </a:lnTo>
                  <a:lnTo>
                    <a:pt x="725678" y="769645"/>
                  </a:lnTo>
                  <a:lnTo>
                    <a:pt x="716889" y="769645"/>
                  </a:lnTo>
                  <a:lnTo>
                    <a:pt x="721690" y="776846"/>
                  </a:lnTo>
                  <a:lnTo>
                    <a:pt x="724877" y="772845"/>
                  </a:lnTo>
                  <a:lnTo>
                    <a:pt x="733679" y="772845"/>
                  </a:lnTo>
                  <a:close/>
                </a:path>
                <a:path w="1016634" h="929640">
                  <a:moveTo>
                    <a:pt x="751738" y="689038"/>
                  </a:moveTo>
                  <a:lnTo>
                    <a:pt x="746455" y="688924"/>
                  </a:lnTo>
                  <a:lnTo>
                    <a:pt x="741629" y="691070"/>
                  </a:lnTo>
                  <a:lnTo>
                    <a:pt x="746760" y="690422"/>
                  </a:lnTo>
                  <a:lnTo>
                    <a:pt x="751738" y="689038"/>
                  </a:lnTo>
                  <a:close/>
                </a:path>
                <a:path w="1016634" h="929640">
                  <a:moveTo>
                    <a:pt x="776516" y="765784"/>
                  </a:moveTo>
                  <a:lnTo>
                    <a:pt x="771232" y="766457"/>
                  </a:lnTo>
                  <a:lnTo>
                    <a:pt x="772693" y="773417"/>
                  </a:lnTo>
                  <a:lnTo>
                    <a:pt x="775728" y="770648"/>
                  </a:lnTo>
                  <a:lnTo>
                    <a:pt x="776516" y="765784"/>
                  </a:lnTo>
                  <a:close/>
                </a:path>
                <a:path w="1016634" h="929640">
                  <a:moveTo>
                    <a:pt x="789622" y="758456"/>
                  </a:moveTo>
                  <a:lnTo>
                    <a:pt x="786028" y="755421"/>
                  </a:lnTo>
                  <a:lnTo>
                    <a:pt x="783031" y="749173"/>
                  </a:lnTo>
                  <a:lnTo>
                    <a:pt x="779729" y="745756"/>
                  </a:lnTo>
                  <a:lnTo>
                    <a:pt x="775233" y="751268"/>
                  </a:lnTo>
                  <a:lnTo>
                    <a:pt x="780821" y="751268"/>
                  </a:lnTo>
                  <a:lnTo>
                    <a:pt x="776033" y="759256"/>
                  </a:lnTo>
                  <a:lnTo>
                    <a:pt x="784021" y="756856"/>
                  </a:lnTo>
                  <a:lnTo>
                    <a:pt x="788022" y="764857"/>
                  </a:lnTo>
                  <a:lnTo>
                    <a:pt x="789622" y="758456"/>
                  </a:lnTo>
                  <a:close/>
                </a:path>
                <a:path w="1016634" h="929640">
                  <a:moveTo>
                    <a:pt x="796010" y="19989"/>
                  </a:moveTo>
                  <a:lnTo>
                    <a:pt x="792810" y="17589"/>
                  </a:lnTo>
                  <a:lnTo>
                    <a:pt x="793610" y="14389"/>
                  </a:lnTo>
                  <a:lnTo>
                    <a:pt x="791222" y="11988"/>
                  </a:lnTo>
                  <a:lnTo>
                    <a:pt x="784885" y="13804"/>
                  </a:lnTo>
                  <a:lnTo>
                    <a:pt x="785520" y="18084"/>
                  </a:lnTo>
                  <a:lnTo>
                    <a:pt x="790206" y="21323"/>
                  </a:lnTo>
                  <a:lnTo>
                    <a:pt x="796010" y="19989"/>
                  </a:lnTo>
                  <a:close/>
                </a:path>
                <a:path w="1016634" h="929640">
                  <a:moveTo>
                    <a:pt x="800811" y="716102"/>
                  </a:moveTo>
                  <a:lnTo>
                    <a:pt x="796010" y="713701"/>
                  </a:lnTo>
                  <a:lnTo>
                    <a:pt x="790422" y="708914"/>
                  </a:lnTo>
                  <a:lnTo>
                    <a:pt x="787222" y="712901"/>
                  </a:lnTo>
                  <a:lnTo>
                    <a:pt x="792010" y="715302"/>
                  </a:lnTo>
                  <a:lnTo>
                    <a:pt x="797610" y="720102"/>
                  </a:lnTo>
                  <a:lnTo>
                    <a:pt x="800811" y="716102"/>
                  </a:lnTo>
                  <a:close/>
                </a:path>
                <a:path w="1016634" h="929640">
                  <a:moveTo>
                    <a:pt x="821728" y="656285"/>
                  </a:moveTo>
                  <a:lnTo>
                    <a:pt x="815987" y="656958"/>
                  </a:lnTo>
                  <a:lnTo>
                    <a:pt x="817905" y="663930"/>
                  </a:lnTo>
                  <a:lnTo>
                    <a:pt x="821093" y="661162"/>
                  </a:lnTo>
                  <a:lnTo>
                    <a:pt x="821728" y="656285"/>
                  </a:lnTo>
                  <a:close/>
                </a:path>
                <a:path w="1016634" h="929640">
                  <a:moveTo>
                    <a:pt x="823188" y="781634"/>
                  </a:moveTo>
                  <a:lnTo>
                    <a:pt x="818388" y="775246"/>
                  </a:lnTo>
                  <a:lnTo>
                    <a:pt x="814400" y="779246"/>
                  </a:lnTo>
                  <a:lnTo>
                    <a:pt x="805599" y="779246"/>
                  </a:lnTo>
                  <a:lnTo>
                    <a:pt x="811199" y="785634"/>
                  </a:lnTo>
                  <a:lnTo>
                    <a:pt x="814400" y="781634"/>
                  </a:lnTo>
                  <a:lnTo>
                    <a:pt x="823188" y="781634"/>
                  </a:lnTo>
                  <a:close/>
                </a:path>
                <a:path w="1016634" h="929640">
                  <a:moveTo>
                    <a:pt x="835177" y="796023"/>
                  </a:moveTo>
                  <a:lnTo>
                    <a:pt x="833577" y="791222"/>
                  </a:lnTo>
                  <a:lnTo>
                    <a:pt x="830376" y="787234"/>
                  </a:lnTo>
                  <a:lnTo>
                    <a:pt x="826376" y="793623"/>
                  </a:lnTo>
                  <a:lnTo>
                    <a:pt x="827176" y="798423"/>
                  </a:lnTo>
                  <a:lnTo>
                    <a:pt x="830376" y="802411"/>
                  </a:lnTo>
                  <a:lnTo>
                    <a:pt x="835177" y="796023"/>
                  </a:lnTo>
                  <a:close/>
                </a:path>
                <a:path w="1016634" h="929640">
                  <a:moveTo>
                    <a:pt x="837374" y="173202"/>
                  </a:moveTo>
                  <a:lnTo>
                    <a:pt x="831977" y="172631"/>
                  </a:lnTo>
                  <a:lnTo>
                    <a:pt x="827481" y="175221"/>
                  </a:lnTo>
                  <a:lnTo>
                    <a:pt x="832573" y="174726"/>
                  </a:lnTo>
                  <a:lnTo>
                    <a:pt x="837374" y="173202"/>
                  </a:lnTo>
                  <a:close/>
                </a:path>
                <a:path w="1016634" h="929640">
                  <a:moveTo>
                    <a:pt x="854151" y="202768"/>
                  </a:moveTo>
                  <a:lnTo>
                    <a:pt x="848766" y="202209"/>
                  </a:lnTo>
                  <a:lnTo>
                    <a:pt x="844270" y="204787"/>
                  </a:lnTo>
                  <a:lnTo>
                    <a:pt x="849363" y="204304"/>
                  </a:lnTo>
                  <a:lnTo>
                    <a:pt x="854151" y="202768"/>
                  </a:lnTo>
                  <a:close/>
                </a:path>
                <a:path w="1016634" h="929640">
                  <a:moveTo>
                    <a:pt x="854951" y="261912"/>
                  </a:moveTo>
                  <a:lnTo>
                    <a:pt x="849553" y="261353"/>
                  </a:lnTo>
                  <a:lnTo>
                    <a:pt x="845058" y="263931"/>
                  </a:lnTo>
                  <a:lnTo>
                    <a:pt x="850163" y="263448"/>
                  </a:lnTo>
                  <a:lnTo>
                    <a:pt x="854951" y="261912"/>
                  </a:lnTo>
                  <a:close/>
                </a:path>
                <a:path w="1016634" h="929640">
                  <a:moveTo>
                    <a:pt x="864501" y="98552"/>
                  </a:moveTo>
                  <a:lnTo>
                    <a:pt x="856754" y="99910"/>
                  </a:lnTo>
                  <a:lnTo>
                    <a:pt x="858443" y="104851"/>
                  </a:lnTo>
                  <a:lnTo>
                    <a:pt x="863041" y="102298"/>
                  </a:lnTo>
                  <a:lnTo>
                    <a:pt x="864501" y="98552"/>
                  </a:lnTo>
                  <a:close/>
                </a:path>
                <a:path w="1016634" h="929640">
                  <a:moveTo>
                    <a:pt x="875626" y="709015"/>
                  </a:moveTo>
                  <a:lnTo>
                    <a:pt x="870343" y="708914"/>
                  </a:lnTo>
                  <a:lnTo>
                    <a:pt x="865505" y="711047"/>
                  </a:lnTo>
                  <a:lnTo>
                    <a:pt x="870635" y="710412"/>
                  </a:lnTo>
                  <a:lnTo>
                    <a:pt x="875626" y="709015"/>
                  </a:lnTo>
                  <a:close/>
                </a:path>
                <a:path w="1016634" h="929640">
                  <a:moveTo>
                    <a:pt x="885329" y="392176"/>
                  </a:moveTo>
                  <a:lnTo>
                    <a:pt x="879932" y="391617"/>
                  </a:lnTo>
                  <a:lnTo>
                    <a:pt x="875436" y="394208"/>
                  </a:lnTo>
                  <a:lnTo>
                    <a:pt x="880529" y="393712"/>
                  </a:lnTo>
                  <a:lnTo>
                    <a:pt x="885329" y="392176"/>
                  </a:lnTo>
                  <a:close/>
                </a:path>
                <a:path w="1016634" h="929640">
                  <a:moveTo>
                    <a:pt x="894092" y="914882"/>
                  </a:moveTo>
                  <a:lnTo>
                    <a:pt x="890320" y="912710"/>
                  </a:lnTo>
                  <a:lnTo>
                    <a:pt x="888136" y="917244"/>
                  </a:lnTo>
                  <a:lnTo>
                    <a:pt x="883627" y="921994"/>
                  </a:lnTo>
                  <a:lnTo>
                    <a:pt x="881659" y="926312"/>
                  </a:lnTo>
                  <a:lnTo>
                    <a:pt x="887120" y="929487"/>
                  </a:lnTo>
                  <a:lnTo>
                    <a:pt x="888746" y="924623"/>
                  </a:lnTo>
                  <a:lnTo>
                    <a:pt x="892314" y="919302"/>
                  </a:lnTo>
                  <a:lnTo>
                    <a:pt x="894092" y="914882"/>
                  </a:lnTo>
                  <a:close/>
                </a:path>
                <a:path w="1016634" h="929640">
                  <a:moveTo>
                    <a:pt x="912241" y="909497"/>
                  </a:moveTo>
                  <a:lnTo>
                    <a:pt x="907097" y="907910"/>
                  </a:lnTo>
                  <a:lnTo>
                    <a:pt x="901230" y="907478"/>
                  </a:lnTo>
                  <a:lnTo>
                    <a:pt x="896112" y="906221"/>
                  </a:lnTo>
                  <a:lnTo>
                    <a:pt x="894295" y="906005"/>
                  </a:lnTo>
                  <a:lnTo>
                    <a:pt x="898309" y="908710"/>
                  </a:lnTo>
                  <a:lnTo>
                    <a:pt x="900353" y="912977"/>
                  </a:lnTo>
                  <a:lnTo>
                    <a:pt x="907503" y="912215"/>
                  </a:lnTo>
                  <a:lnTo>
                    <a:pt x="912241" y="909497"/>
                  </a:lnTo>
                  <a:close/>
                </a:path>
                <a:path w="1016634" h="929640">
                  <a:moveTo>
                    <a:pt x="912812" y="718058"/>
                  </a:moveTo>
                  <a:lnTo>
                    <a:pt x="905510" y="719302"/>
                  </a:lnTo>
                  <a:lnTo>
                    <a:pt x="906741" y="724585"/>
                  </a:lnTo>
                  <a:lnTo>
                    <a:pt x="911199" y="721995"/>
                  </a:lnTo>
                  <a:lnTo>
                    <a:pt x="912812" y="718058"/>
                  </a:lnTo>
                  <a:close/>
                </a:path>
                <a:path w="1016634" h="929640">
                  <a:moveTo>
                    <a:pt x="919086" y="652957"/>
                  </a:moveTo>
                  <a:lnTo>
                    <a:pt x="914298" y="646569"/>
                  </a:lnTo>
                  <a:lnTo>
                    <a:pt x="910297" y="650570"/>
                  </a:lnTo>
                  <a:lnTo>
                    <a:pt x="901509" y="650570"/>
                  </a:lnTo>
                  <a:lnTo>
                    <a:pt x="907097" y="656958"/>
                  </a:lnTo>
                  <a:lnTo>
                    <a:pt x="910297" y="652957"/>
                  </a:lnTo>
                  <a:lnTo>
                    <a:pt x="919086" y="652957"/>
                  </a:lnTo>
                  <a:close/>
                </a:path>
                <a:path w="1016634" h="929640">
                  <a:moveTo>
                    <a:pt x="921486" y="318897"/>
                  </a:moveTo>
                  <a:lnTo>
                    <a:pt x="916698" y="316496"/>
                  </a:lnTo>
                  <a:lnTo>
                    <a:pt x="911098" y="311696"/>
                  </a:lnTo>
                  <a:lnTo>
                    <a:pt x="907897" y="315696"/>
                  </a:lnTo>
                  <a:lnTo>
                    <a:pt x="912698" y="317296"/>
                  </a:lnTo>
                  <a:lnTo>
                    <a:pt x="917486" y="322084"/>
                  </a:lnTo>
                  <a:lnTo>
                    <a:pt x="921486" y="318897"/>
                  </a:lnTo>
                  <a:close/>
                </a:path>
                <a:path w="1016634" h="929640">
                  <a:moveTo>
                    <a:pt x="936675" y="684136"/>
                  </a:moveTo>
                  <a:lnTo>
                    <a:pt x="932980" y="681951"/>
                  </a:lnTo>
                  <a:lnTo>
                    <a:pt x="929284" y="677443"/>
                  </a:lnTo>
                  <a:lnTo>
                    <a:pt x="925880" y="675474"/>
                  </a:lnTo>
                  <a:lnTo>
                    <a:pt x="923086" y="680935"/>
                  </a:lnTo>
                  <a:lnTo>
                    <a:pt x="927684" y="682104"/>
                  </a:lnTo>
                  <a:lnTo>
                    <a:pt x="931672" y="686130"/>
                  </a:lnTo>
                  <a:lnTo>
                    <a:pt x="934770" y="688352"/>
                  </a:lnTo>
                  <a:lnTo>
                    <a:pt x="936675" y="684136"/>
                  </a:lnTo>
                  <a:close/>
                </a:path>
                <a:path w="1016634" h="929640">
                  <a:moveTo>
                    <a:pt x="936790" y="669201"/>
                  </a:moveTo>
                  <a:lnTo>
                    <a:pt x="929474" y="670547"/>
                  </a:lnTo>
                  <a:lnTo>
                    <a:pt x="930719" y="675487"/>
                  </a:lnTo>
                  <a:lnTo>
                    <a:pt x="935177" y="672947"/>
                  </a:lnTo>
                  <a:lnTo>
                    <a:pt x="936790" y="669201"/>
                  </a:lnTo>
                  <a:close/>
                </a:path>
                <a:path w="1016634" h="929640">
                  <a:moveTo>
                    <a:pt x="948664" y="642569"/>
                  </a:moveTo>
                  <a:lnTo>
                    <a:pt x="943864" y="640181"/>
                  </a:lnTo>
                  <a:lnTo>
                    <a:pt x="938276" y="635381"/>
                  </a:lnTo>
                  <a:lnTo>
                    <a:pt x="935075" y="639381"/>
                  </a:lnTo>
                  <a:lnTo>
                    <a:pt x="939876" y="641769"/>
                  </a:lnTo>
                  <a:lnTo>
                    <a:pt x="945464" y="646569"/>
                  </a:lnTo>
                  <a:lnTo>
                    <a:pt x="948664" y="642569"/>
                  </a:lnTo>
                  <a:close/>
                </a:path>
                <a:path w="1016634" h="929640">
                  <a:moveTo>
                    <a:pt x="960653" y="460349"/>
                  </a:moveTo>
                  <a:lnTo>
                    <a:pt x="959053" y="455561"/>
                  </a:lnTo>
                  <a:lnTo>
                    <a:pt x="955852" y="451561"/>
                  </a:lnTo>
                  <a:lnTo>
                    <a:pt x="951064" y="457161"/>
                  </a:lnTo>
                  <a:lnTo>
                    <a:pt x="951852" y="461949"/>
                  </a:lnTo>
                  <a:lnTo>
                    <a:pt x="955852" y="466750"/>
                  </a:lnTo>
                  <a:lnTo>
                    <a:pt x="960653" y="460349"/>
                  </a:lnTo>
                  <a:close/>
                </a:path>
                <a:path w="1016634" h="929640">
                  <a:moveTo>
                    <a:pt x="981430" y="466750"/>
                  </a:moveTo>
                  <a:lnTo>
                    <a:pt x="975829" y="461949"/>
                  </a:lnTo>
                  <a:lnTo>
                    <a:pt x="971842" y="465950"/>
                  </a:lnTo>
                  <a:lnTo>
                    <a:pt x="976630" y="468350"/>
                  </a:lnTo>
                  <a:lnTo>
                    <a:pt x="974229" y="474738"/>
                  </a:lnTo>
                  <a:lnTo>
                    <a:pt x="979030" y="470738"/>
                  </a:lnTo>
                  <a:lnTo>
                    <a:pt x="981430" y="466750"/>
                  </a:lnTo>
                  <a:close/>
                </a:path>
                <a:path w="1016634" h="929640">
                  <a:moveTo>
                    <a:pt x="996403" y="229247"/>
                  </a:moveTo>
                  <a:lnTo>
                    <a:pt x="992619" y="224586"/>
                  </a:lnTo>
                  <a:lnTo>
                    <a:pt x="991019" y="227774"/>
                  </a:lnTo>
                  <a:lnTo>
                    <a:pt x="990219" y="227774"/>
                  </a:lnTo>
                  <a:lnTo>
                    <a:pt x="980592" y="231660"/>
                  </a:lnTo>
                  <a:lnTo>
                    <a:pt x="987526" y="231876"/>
                  </a:lnTo>
                  <a:lnTo>
                    <a:pt x="996403" y="229247"/>
                  </a:lnTo>
                  <a:close/>
                </a:path>
                <a:path w="1016634" h="929640">
                  <a:moveTo>
                    <a:pt x="999236" y="715670"/>
                  </a:moveTo>
                  <a:lnTo>
                    <a:pt x="991819" y="716902"/>
                  </a:lnTo>
                  <a:lnTo>
                    <a:pt x="993394" y="722185"/>
                  </a:lnTo>
                  <a:lnTo>
                    <a:pt x="997813" y="719594"/>
                  </a:lnTo>
                  <a:lnTo>
                    <a:pt x="999236" y="715670"/>
                  </a:lnTo>
                  <a:close/>
                </a:path>
                <a:path w="1016634" h="929640">
                  <a:moveTo>
                    <a:pt x="1004836" y="269595"/>
                  </a:moveTo>
                  <a:lnTo>
                    <a:pt x="997407" y="270941"/>
                  </a:lnTo>
                  <a:lnTo>
                    <a:pt x="998982" y="275882"/>
                  </a:lnTo>
                  <a:lnTo>
                    <a:pt x="1003401" y="273342"/>
                  </a:lnTo>
                  <a:lnTo>
                    <a:pt x="1004836" y="269595"/>
                  </a:lnTo>
                  <a:close/>
                </a:path>
                <a:path w="1016634" h="929640">
                  <a:moveTo>
                    <a:pt x="1010196" y="244563"/>
                  </a:moveTo>
                  <a:lnTo>
                    <a:pt x="1004608" y="239763"/>
                  </a:lnTo>
                  <a:lnTo>
                    <a:pt x="1000607" y="243763"/>
                  </a:lnTo>
                  <a:lnTo>
                    <a:pt x="1005408" y="245364"/>
                  </a:lnTo>
                  <a:lnTo>
                    <a:pt x="1003007" y="251752"/>
                  </a:lnTo>
                  <a:lnTo>
                    <a:pt x="1007808" y="248564"/>
                  </a:lnTo>
                  <a:lnTo>
                    <a:pt x="1010196" y="244563"/>
                  </a:lnTo>
                  <a:close/>
                </a:path>
                <a:path w="1016634" h="929640">
                  <a:moveTo>
                    <a:pt x="1015936" y="463677"/>
                  </a:moveTo>
                  <a:lnTo>
                    <a:pt x="1010196" y="464350"/>
                  </a:lnTo>
                  <a:lnTo>
                    <a:pt x="1012113" y="471322"/>
                  </a:lnTo>
                  <a:lnTo>
                    <a:pt x="1015301" y="468541"/>
                  </a:lnTo>
                  <a:lnTo>
                    <a:pt x="1015936" y="463677"/>
                  </a:lnTo>
                  <a:close/>
                </a:path>
                <a:path w="1016634" h="929640">
                  <a:moveTo>
                    <a:pt x="1016596" y="342074"/>
                  </a:moveTo>
                  <a:lnTo>
                    <a:pt x="1014996" y="337273"/>
                  </a:lnTo>
                  <a:lnTo>
                    <a:pt x="1011796" y="333273"/>
                  </a:lnTo>
                  <a:lnTo>
                    <a:pt x="1007808" y="338874"/>
                  </a:lnTo>
                  <a:lnTo>
                    <a:pt x="1008595" y="343662"/>
                  </a:lnTo>
                  <a:lnTo>
                    <a:pt x="1011796" y="348462"/>
                  </a:lnTo>
                  <a:lnTo>
                    <a:pt x="1016596" y="34207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976153" y="9235922"/>
              <a:ext cx="1311910" cy="1043305"/>
            </a:xfrm>
            <a:custGeom>
              <a:avLst/>
              <a:gdLst/>
              <a:ahLst/>
              <a:cxnLst/>
              <a:rect l="l" t="t" r="r" b="b"/>
              <a:pathLst>
                <a:path w="1311909" h="1043304">
                  <a:moveTo>
                    <a:pt x="30378" y="489927"/>
                  </a:moveTo>
                  <a:lnTo>
                    <a:pt x="24587" y="484733"/>
                  </a:lnTo>
                  <a:lnTo>
                    <a:pt x="18288" y="480733"/>
                  </a:lnTo>
                  <a:lnTo>
                    <a:pt x="11836" y="477329"/>
                  </a:lnTo>
                  <a:lnTo>
                    <a:pt x="5600" y="473938"/>
                  </a:lnTo>
                  <a:lnTo>
                    <a:pt x="8001" y="478739"/>
                  </a:lnTo>
                  <a:lnTo>
                    <a:pt x="0" y="480326"/>
                  </a:lnTo>
                  <a:lnTo>
                    <a:pt x="1600" y="485127"/>
                  </a:lnTo>
                  <a:lnTo>
                    <a:pt x="9474" y="483628"/>
                  </a:lnTo>
                  <a:lnTo>
                    <a:pt x="15989" y="486930"/>
                  </a:lnTo>
                  <a:lnTo>
                    <a:pt x="22504" y="490524"/>
                  </a:lnTo>
                  <a:lnTo>
                    <a:pt x="30378" y="489927"/>
                  </a:lnTo>
                  <a:close/>
                </a:path>
                <a:path w="1311909" h="1043304">
                  <a:moveTo>
                    <a:pt x="178231" y="497916"/>
                  </a:moveTo>
                  <a:lnTo>
                    <a:pt x="171831" y="499516"/>
                  </a:lnTo>
                  <a:lnTo>
                    <a:pt x="167843" y="501116"/>
                  </a:lnTo>
                  <a:lnTo>
                    <a:pt x="170230" y="508304"/>
                  </a:lnTo>
                  <a:lnTo>
                    <a:pt x="175831" y="506704"/>
                  </a:lnTo>
                  <a:lnTo>
                    <a:pt x="173431" y="502716"/>
                  </a:lnTo>
                  <a:lnTo>
                    <a:pt x="178231" y="497916"/>
                  </a:lnTo>
                  <a:close/>
                </a:path>
                <a:path w="1311909" h="1043304">
                  <a:moveTo>
                    <a:pt x="187248" y="525894"/>
                  </a:moveTo>
                  <a:lnTo>
                    <a:pt x="181229" y="522592"/>
                  </a:lnTo>
                  <a:lnTo>
                    <a:pt x="171907" y="520928"/>
                  </a:lnTo>
                  <a:lnTo>
                    <a:pt x="172631" y="526681"/>
                  </a:lnTo>
                  <a:lnTo>
                    <a:pt x="172631" y="527481"/>
                  </a:lnTo>
                  <a:lnTo>
                    <a:pt x="175831" y="525094"/>
                  </a:lnTo>
                  <a:lnTo>
                    <a:pt x="176631" y="525094"/>
                  </a:lnTo>
                  <a:lnTo>
                    <a:pt x="187248" y="525894"/>
                  </a:lnTo>
                  <a:close/>
                </a:path>
                <a:path w="1311909" h="1043304">
                  <a:moveTo>
                    <a:pt x="194538" y="479044"/>
                  </a:moveTo>
                  <a:lnTo>
                    <a:pt x="189217" y="479234"/>
                  </a:lnTo>
                  <a:lnTo>
                    <a:pt x="185991" y="481965"/>
                  </a:lnTo>
                  <a:lnTo>
                    <a:pt x="193408" y="484327"/>
                  </a:lnTo>
                  <a:lnTo>
                    <a:pt x="194538" y="479044"/>
                  </a:lnTo>
                  <a:close/>
                </a:path>
                <a:path w="1311909" h="1043304">
                  <a:moveTo>
                    <a:pt x="222186" y="415594"/>
                  </a:moveTo>
                  <a:lnTo>
                    <a:pt x="221386" y="410006"/>
                  </a:lnTo>
                  <a:lnTo>
                    <a:pt x="214198" y="413194"/>
                  </a:lnTo>
                  <a:lnTo>
                    <a:pt x="212598" y="417195"/>
                  </a:lnTo>
                  <a:lnTo>
                    <a:pt x="213398" y="422783"/>
                  </a:lnTo>
                  <a:lnTo>
                    <a:pt x="220586" y="420395"/>
                  </a:lnTo>
                  <a:lnTo>
                    <a:pt x="222186" y="415594"/>
                  </a:lnTo>
                  <a:close/>
                </a:path>
                <a:path w="1311909" h="1043304">
                  <a:moveTo>
                    <a:pt x="226847" y="691286"/>
                  </a:moveTo>
                  <a:lnTo>
                    <a:pt x="221488" y="691629"/>
                  </a:lnTo>
                  <a:lnTo>
                    <a:pt x="218071" y="694207"/>
                  </a:lnTo>
                  <a:lnTo>
                    <a:pt x="225386" y="696125"/>
                  </a:lnTo>
                  <a:lnTo>
                    <a:pt x="226847" y="691286"/>
                  </a:lnTo>
                  <a:close/>
                </a:path>
                <a:path w="1311909" h="1043304">
                  <a:moveTo>
                    <a:pt x="244957" y="799820"/>
                  </a:moveTo>
                  <a:lnTo>
                    <a:pt x="242646" y="794994"/>
                  </a:lnTo>
                  <a:lnTo>
                    <a:pt x="236575" y="793623"/>
                  </a:lnTo>
                  <a:lnTo>
                    <a:pt x="238175" y="796823"/>
                  </a:lnTo>
                  <a:lnTo>
                    <a:pt x="235775" y="799223"/>
                  </a:lnTo>
                  <a:lnTo>
                    <a:pt x="236575" y="802411"/>
                  </a:lnTo>
                  <a:lnTo>
                    <a:pt x="243090" y="803744"/>
                  </a:lnTo>
                  <a:lnTo>
                    <a:pt x="244957" y="799820"/>
                  </a:lnTo>
                  <a:close/>
                </a:path>
                <a:path w="1311909" h="1043304">
                  <a:moveTo>
                    <a:pt x="247675" y="75590"/>
                  </a:moveTo>
                  <a:lnTo>
                    <a:pt x="244068" y="71628"/>
                  </a:lnTo>
                  <a:lnTo>
                    <a:pt x="238506" y="68427"/>
                  </a:lnTo>
                  <a:lnTo>
                    <a:pt x="234975" y="68732"/>
                  </a:lnTo>
                  <a:lnTo>
                    <a:pt x="233375" y="73533"/>
                  </a:lnTo>
                  <a:lnTo>
                    <a:pt x="243763" y="77520"/>
                  </a:lnTo>
                  <a:lnTo>
                    <a:pt x="245364" y="77520"/>
                  </a:lnTo>
                  <a:lnTo>
                    <a:pt x="247675" y="75590"/>
                  </a:lnTo>
                  <a:close/>
                </a:path>
                <a:path w="1311909" h="1043304">
                  <a:moveTo>
                    <a:pt x="276860" y="140982"/>
                  </a:moveTo>
                  <a:lnTo>
                    <a:pt x="271538" y="141160"/>
                  </a:lnTo>
                  <a:lnTo>
                    <a:pt x="268312" y="143903"/>
                  </a:lnTo>
                  <a:lnTo>
                    <a:pt x="275729" y="146265"/>
                  </a:lnTo>
                  <a:lnTo>
                    <a:pt x="276860" y="140982"/>
                  </a:lnTo>
                  <a:close/>
                </a:path>
                <a:path w="1311909" h="1043304">
                  <a:moveTo>
                    <a:pt x="286207" y="302450"/>
                  </a:moveTo>
                  <a:lnTo>
                    <a:pt x="281825" y="303606"/>
                  </a:lnTo>
                  <a:lnTo>
                    <a:pt x="278790" y="307619"/>
                  </a:lnTo>
                  <a:lnTo>
                    <a:pt x="284518" y="309295"/>
                  </a:lnTo>
                  <a:lnTo>
                    <a:pt x="286207" y="302450"/>
                  </a:lnTo>
                  <a:close/>
                </a:path>
                <a:path w="1311909" h="1043304">
                  <a:moveTo>
                    <a:pt x="291515" y="643369"/>
                  </a:moveTo>
                  <a:lnTo>
                    <a:pt x="286727" y="641578"/>
                  </a:lnTo>
                  <a:lnTo>
                    <a:pt x="281622" y="640676"/>
                  </a:lnTo>
                  <a:lnTo>
                    <a:pt x="286118" y="643369"/>
                  </a:lnTo>
                  <a:lnTo>
                    <a:pt x="291515" y="643369"/>
                  </a:lnTo>
                  <a:close/>
                </a:path>
                <a:path w="1311909" h="1043304">
                  <a:moveTo>
                    <a:pt x="292315" y="610489"/>
                  </a:moveTo>
                  <a:lnTo>
                    <a:pt x="287515" y="608507"/>
                  </a:lnTo>
                  <a:lnTo>
                    <a:pt x="282422" y="607568"/>
                  </a:lnTo>
                  <a:lnTo>
                    <a:pt x="286918" y="610603"/>
                  </a:lnTo>
                  <a:lnTo>
                    <a:pt x="292315" y="610489"/>
                  </a:lnTo>
                  <a:close/>
                </a:path>
                <a:path w="1311909" h="1043304">
                  <a:moveTo>
                    <a:pt x="294919" y="485127"/>
                  </a:moveTo>
                  <a:lnTo>
                    <a:pt x="292519" y="481126"/>
                  </a:lnTo>
                  <a:lnTo>
                    <a:pt x="290118" y="474738"/>
                  </a:lnTo>
                  <a:lnTo>
                    <a:pt x="284518" y="476338"/>
                  </a:lnTo>
                  <a:lnTo>
                    <a:pt x="287718" y="480326"/>
                  </a:lnTo>
                  <a:lnTo>
                    <a:pt x="290118" y="486727"/>
                  </a:lnTo>
                  <a:lnTo>
                    <a:pt x="294919" y="485127"/>
                  </a:lnTo>
                  <a:close/>
                </a:path>
                <a:path w="1311909" h="1043304">
                  <a:moveTo>
                    <a:pt x="321284" y="316496"/>
                  </a:moveTo>
                  <a:lnTo>
                    <a:pt x="314896" y="318096"/>
                  </a:lnTo>
                  <a:lnTo>
                    <a:pt x="310896" y="319684"/>
                  </a:lnTo>
                  <a:lnTo>
                    <a:pt x="313296" y="326885"/>
                  </a:lnTo>
                  <a:lnTo>
                    <a:pt x="318884" y="325285"/>
                  </a:lnTo>
                  <a:lnTo>
                    <a:pt x="315696" y="321284"/>
                  </a:lnTo>
                  <a:lnTo>
                    <a:pt x="321284" y="316496"/>
                  </a:lnTo>
                  <a:close/>
                </a:path>
                <a:path w="1311909" h="1043304">
                  <a:moveTo>
                    <a:pt x="322681" y="558203"/>
                  </a:moveTo>
                  <a:lnTo>
                    <a:pt x="317893" y="556260"/>
                  </a:lnTo>
                  <a:lnTo>
                    <a:pt x="312801" y="555510"/>
                  </a:lnTo>
                  <a:lnTo>
                    <a:pt x="317296" y="558660"/>
                  </a:lnTo>
                  <a:lnTo>
                    <a:pt x="322681" y="558203"/>
                  </a:lnTo>
                  <a:close/>
                </a:path>
                <a:path w="1311909" h="1043304">
                  <a:moveTo>
                    <a:pt x="329412" y="650684"/>
                  </a:moveTo>
                  <a:lnTo>
                    <a:pt x="323684" y="651370"/>
                  </a:lnTo>
                  <a:lnTo>
                    <a:pt x="325589" y="658329"/>
                  </a:lnTo>
                  <a:lnTo>
                    <a:pt x="328777" y="655561"/>
                  </a:lnTo>
                  <a:lnTo>
                    <a:pt x="329412" y="650684"/>
                  </a:lnTo>
                  <a:close/>
                </a:path>
                <a:path w="1311909" h="1043304">
                  <a:moveTo>
                    <a:pt x="333273" y="332473"/>
                  </a:moveTo>
                  <a:lnTo>
                    <a:pt x="326085" y="335673"/>
                  </a:lnTo>
                  <a:lnTo>
                    <a:pt x="324485" y="339674"/>
                  </a:lnTo>
                  <a:lnTo>
                    <a:pt x="325285" y="345262"/>
                  </a:lnTo>
                  <a:lnTo>
                    <a:pt x="331673" y="342061"/>
                  </a:lnTo>
                  <a:lnTo>
                    <a:pt x="333273" y="337273"/>
                  </a:lnTo>
                  <a:lnTo>
                    <a:pt x="333273" y="332473"/>
                  </a:lnTo>
                  <a:close/>
                </a:path>
                <a:path w="1311909" h="1043304">
                  <a:moveTo>
                    <a:pt x="365048" y="430669"/>
                  </a:moveTo>
                  <a:lnTo>
                    <a:pt x="360248" y="428688"/>
                  </a:lnTo>
                  <a:lnTo>
                    <a:pt x="355155" y="427748"/>
                  </a:lnTo>
                  <a:lnTo>
                    <a:pt x="359651" y="430784"/>
                  </a:lnTo>
                  <a:lnTo>
                    <a:pt x="365048" y="430669"/>
                  </a:lnTo>
                  <a:close/>
                </a:path>
                <a:path w="1311909" h="1043304">
                  <a:moveTo>
                    <a:pt x="379831" y="777862"/>
                  </a:moveTo>
                  <a:lnTo>
                    <a:pt x="375627" y="778840"/>
                  </a:lnTo>
                  <a:lnTo>
                    <a:pt x="372630" y="782815"/>
                  </a:lnTo>
                  <a:lnTo>
                    <a:pt x="378028" y="784834"/>
                  </a:lnTo>
                  <a:lnTo>
                    <a:pt x="379831" y="777862"/>
                  </a:lnTo>
                  <a:close/>
                </a:path>
                <a:path w="1311909" h="1043304">
                  <a:moveTo>
                    <a:pt x="382828" y="737679"/>
                  </a:moveTo>
                  <a:lnTo>
                    <a:pt x="376428" y="738479"/>
                  </a:lnTo>
                  <a:lnTo>
                    <a:pt x="372440" y="740079"/>
                  </a:lnTo>
                  <a:lnTo>
                    <a:pt x="374840" y="747268"/>
                  </a:lnTo>
                  <a:lnTo>
                    <a:pt x="380428" y="745667"/>
                  </a:lnTo>
                  <a:lnTo>
                    <a:pt x="378028" y="741680"/>
                  </a:lnTo>
                  <a:lnTo>
                    <a:pt x="382828" y="737679"/>
                  </a:lnTo>
                  <a:close/>
                </a:path>
                <a:path w="1311909" h="1043304">
                  <a:moveTo>
                    <a:pt x="391160" y="519137"/>
                  </a:moveTo>
                  <a:lnTo>
                    <a:pt x="390817" y="510705"/>
                  </a:lnTo>
                  <a:lnTo>
                    <a:pt x="383743" y="515315"/>
                  </a:lnTo>
                  <a:lnTo>
                    <a:pt x="386321" y="519391"/>
                  </a:lnTo>
                  <a:lnTo>
                    <a:pt x="391160" y="519137"/>
                  </a:lnTo>
                  <a:close/>
                </a:path>
                <a:path w="1311909" h="1043304">
                  <a:moveTo>
                    <a:pt x="412889" y="511149"/>
                  </a:moveTo>
                  <a:lnTo>
                    <a:pt x="407606" y="510705"/>
                  </a:lnTo>
                  <a:lnTo>
                    <a:pt x="402767" y="512953"/>
                  </a:lnTo>
                  <a:lnTo>
                    <a:pt x="407898" y="512495"/>
                  </a:lnTo>
                  <a:lnTo>
                    <a:pt x="412889" y="511149"/>
                  </a:lnTo>
                  <a:close/>
                </a:path>
                <a:path w="1311909" h="1043304">
                  <a:moveTo>
                    <a:pt x="419811" y="600468"/>
                  </a:moveTo>
                  <a:lnTo>
                    <a:pt x="412394" y="601814"/>
                  </a:lnTo>
                  <a:lnTo>
                    <a:pt x="413969" y="606755"/>
                  </a:lnTo>
                  <a:lnTo>
                    <a:pt x="418388" y="604215"/>
                  </a:lnTo>
                  <a:lnTo>
                    <a:pt x="419811" y="600468"/>
                  </a:lnTo>
                  <a:close/>
                </a:path>
                <a:path w="1311909" h="1043304">
                  <a:moveTo>
                    <a:pt x="426123" y="498043"/>
                  </a:moveTo>
                  <a:lnTo>
                    <a:pt x="420395" y="498716"/>
                  </a:lnTo>
                  <a:lnTo>
                    <a:pt x="422300" y="505688"/>
                  </a:lnTo>
                  <a:lnTo>
                    <a:pt x="425488" y="502907"/>
                  </a:lnTo>
                  <a:lnTo>
                    <a:pt x="426123" y="498043"/>
                  </a:lnTo>
                  <a:close/>
                </a:path>
                <a:path w="1311909" h="1043304">
                  <a:moveTo>
                    <a:pt x="437172" y="611403"/>
                  </a:moveTo>
                  <a:lnTo>
                    <a:pt x="432371" y="609003"/>
                  </a:lnTo>
                  <a:lnTo>
                    <a:pt x="426783" y="604215"/>
                  </a:lnTo>
                  <a:lnTo>
                    <a:pt x="423583" y="608203"/>
                  </a:lnTo>
                  <a:lnTo>
                    <a:pt x="428383" y="610603"/>
                  </a:lnTo>
                  <a:lnTo>
                    <a:pt x="433971" y="615403"/>
                  </a:lnTo>
                  <a:lnTo>
                    <a:pt x="437172" y="611403"/>
                  </a:lnTo>
                  <a:close/>
                </a:path>
                <a:path w="1311909" h="1043304">
                  <a:moveTo>
                    <a:pt x="442772" y="190220"/>
                  </a:moveTo>
                  <a:lnTo>
                    <a:pt x="439572" y="186220"/>
                  </a:lnTo>
                  <a:lnTo>
                    <a:pt x="437172" y="179031"/>
                  </a:lnTo>
                  <a:lnTo>
                    <a:pt x="432371" y="181419"/>
                  </a:lnTo>
                  <a:lnTo>
                    <a:pt x="435571" y="185420"/>
                  </a:lnTo>
                  <a:lnTo>
                    <a:pt x="437972" y="191820"/>
                  </a:lnTo>
                  <a:lnTo>
                    <a:pt x="442772" y="190220"/>
                  </a:lnTo>
                  <a:close/>
                </a:path>
                <a:path w="1311909" h="1043304">
                  <a:moveTo>
                    <a:pt x="444360" y="842378"/>
                  </a:moveTo>
                  <a:lnTo>
                    <a:pt x="437972" y="843978"/>
                  </a:lnTo>
                  <a:lnTo>
                    <a:pt x="433971" y="845578"/>
                  </a:lnTo>
                  <a:lnTo>
                    <a:pt x="436372" y="852766"/>
                  </a:lnTo>
                  <a:lnTo>
                    <a:pt x="441972" y="851166"/>
                  </a:lnTo>
                  <a:lnTo>
                    <a:pt x="438772" y="847178"/>
                  </a:lnTo>
                  <a:lnTo>
                    <a:pt x="444360" y="842378"/>
                  </a:lnTo>
                  <a:close/>
                </a:path>
                <a:path w="1311909" h="1043304">
                  <a:moveTo>
                    <a:pt x="448360" y="534682"/>
                  </a:moveTo>
                  <a:lnTo>
                    <a:pt x="441286" y="527151"/>
                  </a:lnTo>
                  <a:lnTo>
                    <a:pt x="437870" y="529590"/>
                  </a:lnTo>
                  <a:lnTo>
                    <a:pt x="439712" y="534568"/>
                  </a:lnTo>
                  <a:lnTo>
                    <a:pt x="448360" y="534682"/>
                  </a:lnTo>
                  <a:close/>
                </a:path>
                <a:path w="1311909" h="1043304">
                  <a:moveTo>
                    <a:pt x="479272" y="600036"/>
                  </a:moveTo>
                  <a:lnTo>
                    <a:pt x="475538" y="594626"/>
                  </a:lnTo>
                  <a:lnTo>
                    <a:pt x="472338" y="600214"/>
                  </a:lnTo>
                  <a:lnTo>
                    <a:pt x="465150" y="606602"/>
                  </a:lnTo>
                  <a:lnTo>
                    <a:pt x="469938" y="610603"/>
                  </a:lnTo>
                  <a:lnTo>
                    <a:pt x="474751" y="606082"/>
                  </a:lnTo>
                  <a:lnTo>
                    <a:pt x="478434" y="603211"/>
                  </a:lnTo>
                  <a:lnTo>
                    <a:pt x="479272" y="600036"/>
                  </a:lnTo>
                  <a:close/>
                </a:path>
                <a:path w="1311909" h="1043304">
                  <a:moveTo>
                    <a:pt x="495515" y="573036"/>
                  </a:moveTo>
                  <a:lnTo>
                    <a:pt x="489915" y="568248"/>
                  </a:lnTo>
                  <a:lnTo>
                    <a:pt x="485927" y="572236"/>
                  </a:lnTo>
                  <a:lnTo>
                    <a:pt x="490715" y="573836"/>
                  </a:lnTo>
                  <a:lnTo>
                    <a:pt x="488327" y="580237"/>
                  </a:lnTo>
                  <a:lnTo>
                    <a:pt x="493115" y="577037"/>
                  </a:lnTo>
                  <a:lnTo>
                    <a:pt x="495515" y="573036"/>
                  </a:lnTo>
                  <a:close/>
                </a:path>
                <a:path w="1311909" h="1043304">
                  <a:moveTo>
                    <a:pt x="512165" y="746785"/>
                  </a:moveTo>
                  <a:lnTo>
                    <a:pt x="506806" y="746975"/>
                  </a:lnTo>
                  <a:lnTo>
                    <a:pt x="503389" y="749706"/>
                  </a:lnTo>
                  <a:lnTo>
                    <a:pt x="510705" y="752068"/>
                  </a:lnTo>
                  <a:lnTo>
                    <a:pt x="512165" y="746785"/>
                  </a:lnTo>
                  <a:close/>
                </a:path>
                <a:path w="1311909" h="1043304">
                  <a:moveTo>
                    <a:pt x="519798" y="579120"/>
                  </a:moveTo>
                  <a:lnTo>
                    <a:pt x="516293" y="575437"/>
                  </a:lnTo>
                  <a:lnTo>
                    <a:pt x="506704" y="579437"/>
                  </a:lnTo>
                  <a:lnTo>
                    <a:pt x="506704" y="580237"/>
                  </a:lnTo>
                  <a:lnTo>
                    <a:pt x="517893" y="581037"/>
                  </a:lnTo>
                  <a:lnTo>
                    <a:pt x="517525" y="585889"/>
                  </a:lnTo>
                  <a:lnTo>
                    <a:pt x="519188" y="583933"/>
                  </a:lnTo>
                  <a:lnTo>
                    <a:pt x="519798" y="579120"/>
                  </a:lnTo>
                  <a:close/>
                </a:path>
                <a:path w="1311909" h="1043304">
                  <a:moveTo>
                    <a:pt x="529082" y="956665"/>
                  </a:moveTo>
                  <a:lnTo>
                    <a:pt x="528281" y="954265"/>
                  </a:lnTo>
                  <a:lnTo>
                    <a:pt x="525081" y="949477"/>
                  </a:lnTo>
                  <a:lnTo>
                    <a:pt x="522693" y="951077"/>
                  </a:lnTo>
                  <a:lnTo>
                    <a:pt x="519493" y="951865"/>
                  </a:lnTo>
                  <a:lnTo>
                    <a:pt x="517093" y="953465"/>
                  </a:lnTo>
                  <a:lnTo>
                    <a:pt x="517893" y="955865"/>
                  </a:lnTo>
                  <a:lnTo>
                    <a:pt x="521093" y="960666"/>
                  </a:lnTo>
                  <a:lnTo>
                    <a:pt x="523481" y="959866"/>
                  </a:lnTo>
                  <a:lnTo>
                    <a:pt x="525881" y="958265"/>
                  </a:lnTo>
                  <a:lnTo>
                    <a:pt x="529082" y="956665"/>
                  </a:lnTo>
                  <a:close/>
                </a:path>
                <a:path w="1311909" h="1043304">
                  <a:moveTo>
                    <a:pt x="541337" y="725576"/>
                  </a:moveTo>
                  <a:lnTo>
                    <a:pt x="536575" y="723595"/>
                  </a:lnTo>
                  <a:lnTo>
                    <a:pt x="531672" y="722655"/>
                  </a:lnTo>
                  <a:lnTo>
                    <a:pt x="536270" y="725690"/>
                  </a:lnTo>
                  <a:lnTo>
                    <a:pt x="541337" y="725576"/>
                  </a:lnTo>
                  <a:close/>
                </a:path>
                <a:path w="1311909" h="1043304">
                  <a:moveTo>
                    <a:pt x="548970" y="512305"/>
                  </a:moveTo>
                  <a:lnTo>
                    <a:pt x="544372" y="510501"/>
                  </a:lnTo>
                  <a:lnTo>
                    <a:pt x="539305" y="509600"/>
                  </a:lnTo>
                  <a:lnTo>
                    <a:pt x="543471" y="512305"/>
                  </a:lnTo>
                  <a:lnTo>
                    <a:pt x="548970" y="512305"/>
                  </a:lnTo>
                  <a:close/>
                </a:path>
                <a:path w="1311909" h="1043304">
                  <a:moveTo>
                    <a:pt x="567448" y="600214"/>
                  </a:moveTo>
                  <a:lnTo>
                    <a:pt x="560247" y="592683"/>
                  </a:lnTo>
                  <a:lnTo>
                    <a:pt x="556653" y="595122"/>
                  </a:lnTo>
                  <a:lnTo>
                    <a:pt x="558457" y="600100"/>
                  </a:lnTo>
                  <a:lnTo>
                    <a:pt x="567448" y="600214"/>
                  </a:lnTo>
                  <a:close/>
                </a:path>
                <a:path w="1311909" h="1043304">
                  <a:moveTo>
                    <a:pt x="589216" y="972870"/>
                  </a:moveTo>
                  <a:lnTo>
                    <a:pt x="585025" y="973848"/>
                  </a:lnTo>
                  <a:lnTo>
                    <a:pt x="582028" y="977823"/>
                  </a:lnTo>
                  <a:lnTo>
                    <a:pt x="587425" y="979843"/>
                  </a:lnTo>
                  <a:lnTo>
                    <a:pt x="589216" y="972870"/>
                  </a:lnTo>
                  <a:close/>
                </a:path>
                <a:path w="1311909" h="1043304">
                  <a:moveTo>
                    <a:pt x="596277" y="31381"/>
                  </a:moveTo>
                  <a:lnTo>
                    <a:pt x="589026" y="31965"/>
                  </a:lnTo>
                  <a:lnTo>
                    <a:pt x="591426" y="33566"/>
                  </a:lnTo>
                  <a:lnTo>
                    <a:pt x="593013" y="35166"/>
                  </a:lnTo>
                  <a:lnTo>
                    <a:pt x="590626" y="37566"/>
                  </a:lnTo>
                  <a:lnTo>
                    <a:pt x="585825" y="35966"/>
                  </a:lnTo>
                  <a:lnTo>
                    <a:pt x="580224" y="31178"/>
                  </a:lnTo>
                  <a:lnTo>
                    <a:pt x="577037" y="34366"/>
                  </a:lnTo>
                  <a:lnTo>
                    <a:pt x="579437" y="35966"/>
                  </a:lnTo>
                  <a:lnTo>
                    <a:pt x="581025" y="37566"/>
                  </a:lnTo>
                  <a:lnTo>
                    <a:pt x="578637" y="39966"/>
                  </a:lnTo>
                  <a:lnTo>
                    <a:pt x="585825" y="44754"/>
                  </a:lnTo>
                  <a:lnTo>
                    <a:pt x="591604" y="40398"/>
                  </a:lnTo>
                  <a:lnTo>
                    <a:pt x="596112" y="35064"/>
                  </a:lnTo>
                  <a:lnTo>
                    <a:pt x="596277" y="31381"/>
                  </a:lnTo>
                  <a:close/>
                </a:path>
                <a:path w="1311909" h="1043304">
                  <a:moveTo>
                    <a:pt x="633577" y="526681"/>
                  </a:moveTo>
                  <a:lnTo>
                    <a:pt x="628777" y="524891"/>
                  </a:lnTo>
                  <a:lnTo>
                    <a:pt x="623684" y="523989"/>
                  </a:lnTo>
                  <a:lnTo>
                    <a:pt x="628180" y="526681"/>
                  </a:lnTo>
                  <a:lnTo>
                    <a:pt x="633577" y="526681"/>
                  </a:lnTo>
                  <a:close/>
                </a:path>
                <a:path w="1311909" h="1043304">
                  <a:moveTo>
                    <a:pt x="657275" y="726808"/>
                  </a:moveTo>
                  <a:lnTo>
                    <a:pt x="651954" y="726986"/>
                  </a:lnTo>
                  <a:lnTo>
                    <a:pt x="648741" y="729729"/>
                  </a:lnTo>
                  <a:lnTo>
                    <a:pt x="656158" y="732091"/>
                  </a:lnTo>
                  <a:lnTo>
                    <a:pt x="657275" y="726808"/>
                  </a:lnTo>
                  <a:close/>
                </a:path>
                <a:path w="1311909" h="1043304">
                  <a:moveTo>
                    <a:pt x="659358" y="569048"/>
                  </a:moveTo>
                  <a:lnTo>
                    <a:pt x="656158" y="564248"/>
                  </a:lnTo>
                  <a:lnTo>
                    <a:pt x="648169" y="561047"/>
                  </a:lnTo>
                  <a:lnTo>
                    <a:pt x="646569" y="563448"/>
                  </a:lnTo>
                  <a:lnTo>
                    <a:pt x="644969" y="565048"/>
                  </a:lnTo>
                  <a:lnTo>
                    <a:pt x="643369" y="568248"/>
                  </a:lnTo>
                  <a:lnTo>
                    <a:pt x="647369" y="569849"/>
                  </a:lnTo>
                  <a:lnTo>
                    <a:pt x="650557" y="572236"/>
                  </a:lnTo>
                  <a:lnTo>
                    <a:pt x="654558" y="574636"/>
                  </a:lnTo>
                  <a:lnTo>
                    <a:pt x="659358" y="569048"/>
                  </a:lnTo>
                  <a:close/>
                </a:path>
                <a:path w="1311909" h="1043304">
                  <a:moveTo>
                    <a:pt x="676135" y="573036"/>
                  </a:moveTo>
                  <a:lnTo>
                    <a:pt x="669747" y="568248"/>
                  </a:lnTo>
                  <a:lnTo>
                    <a:pt x="665746" y="575437"/>
                  </a:lnTo>
                  <a:lnTo>
                    <a:pt x="664146" y="581837"/>
                  </a:lnTo>
                  <a:lnTo>
                    <a:pt x="667346" y="586625"/>
                  </a:lnTo>
                  <a:lnTo>
                    <a:pt x="673735" y="579437"/>
                  </a:lnTo>
                  <a:lnTo>
                    <a:pt x="676135" y="573036"/>
                  </a:lnTo>
                  <a:close/>
                </a:path>
                <a:path w="1311909" h="1043304">
                  <a:moveTo>
                    <a:pt x="691095" y="618566"/>
                  </a:moveTo>
                  <a:lnTo>
                    <a:pt x="686523" y="613003"/>
                  </a:lnTo>
                  <a:lnTo>
                    <a:pt x="678510" y="613397"/>
                  </a:lnTo>
                  <a:lnTo>
                    <a:pt x="676935" y="620991"/>
                  </a:lnTo>
                  <a:lnTo>
                    <a:pt x="679551" y="629183"/>
                  </a:lnTo>
                  <a:lnTo>
                    <a:pt x="684123" y="631380"/>
                  </a:lnTo>
                  <a:lnTo>
                    <a:pt x="683158" y="625817"/>
                  </a:lnTo>
                  <a:lnTo>
                    <a:pt x="687730" y="622198"/>
                  </a:lnTo>
                  <a:lnTo>
                    <a:pt x="691095" y="618566"/>
                  </a:lnTo>
                  <a:close/>
                </a:path>
                <a:path w="1311909" h="1043304">
                  <a:moveTo>
                    <a:pt x="692124" y="29578"/>
                  </a:moveTo>
                  <a:lnTo>
                    <a:pt x="691324" y="24777"/>
                  </a:lnTo>
                  <a:lnTo>
                    <a:pt x="679335" y="26377"/>
                  </a:lnTo>
                  <a:lnTo>
                    <a:pt x="678535" y="26377"/>
                  </a:lnTo>
                  <a:lnTo>
                    <a:pt x="672007" y="29006"/>
                  </a:lnTo>
                  <a:lnTo>
                    <a:pt x="677837" y="30670"/>
                  </a:lnTo>
                  <a:lnTo>
                    <a:pt x="687412" y="30988"/>
                  </a:lnTo>
                  <a:lnTo>
                    <a:pt x="692124" y="29578"/>
                  </a:lnTo>
                  <a:close/>
                </a:path>
                <a:path w="1311909" h="1043304">
                  <a:moveTo>
                    <a:pt x="701713" y="1032586"/>
                  </a:moveTo>
                  <a:lnTo>
                    <a:pt x="694512" y="1034186"/>
                  </a:lnTo>
                  <a:lnTo>
                    <a:pt x="690524" y="1035786"/>
                  </a:lnTo>
                  <a:lnTo>
                    <a:pt x="692924" y="1042987"/>
                  </a:lnTo>
                  <a:lnTo>
                    <a:pt x="698512" y="1041387"/>
                  </a:lnTo>
                  <a:lnTo>
                    <a:pt x="696112" y="1037386"/>
                  </a:lnTo>
                  <a:lnTo>
                    <a:pt x="701713" y="1032586"/>
                  </a:lnTo>
                  <a:close/>
                </a:path>
                <a:path w="1311909" h="1043304">
                  <a:moveTo>
                    <a:pt x="705700" y="985443"/>
                  </a:moveTo>
                  <a:lnTo>
                    <a:pt x="696912" y="985443"/>
                  </a:lnTo>
                  <a:lnTo>
                    <a:pt x="699312" y="990231"/>
                  </a:lnTo>
                  <a:lnTo>
                    <a:pt x="694512" y="997432"/>
                  </a:lnTo>
                  <a:lnTo>
                    <a:pt x="703313" y="996632"/>
                  </a:lnTo>
                  <a:lnTo>
                    <a:pt x="701713" y="992632"/>
                  </a:lnTo>
                  <a:lnTo>
                    <a:pt x="705700" y="985443"/>
                  </a:lnTo>
                  <a:close/>
                </a:path>
                <a:path w="1311909" h="1043304">
                  <a:moveTo>
                    <a:pt x="713701" y="966254"/>
                  </a:moveTo>
                  <a:lnTo>
                    <a:pt x="707301" y="967854"/>
                  </a:lnTo>
                  <a:lnTo>
                    <a:pt x="703313" y="969454"/>
                  </a:lnTo>
                  <a:lnTo>
                    <a:pt x="705700" y="976642"/>
                  </a:lnTo>
                  <a:lnTo>
                    <a:pt x="711301" y="975042"/>
                  </a:lnTo>
                  <a:lnTo>
                    <a:pt x="708101" y="971054"/>
                  </a:lnTo>
                  <a:lnTo>
                    <a:pt x="713701" y="966254"/>
                  </a:lnTo>
                  <a:close/>
                </a:path>
                <a:path w="1311909" h="1043304">
                  <a:moveTo>
                    <a:pt x="733018" y="856094"/>
                  </a:moveTo>
                  <a:lnTo>
                    <a:pt x="727290" y="856767"/>
                  </a:lnTo>
                  <a:lnTo>
                    <a:pt x="729195" y="863727"/>
                  </a:lnTo>
                  <a:lnTo>
                    <a:pt x="732383" y="860958"/>
                  </a:lnTo>
                  <a:lnTo>
                    <a:pt x="733018" y="856094"/>
                  </a:lnTo>
                  <a:close/>
                </a:path>
                <a:path w="1311909" h="1043304">
                  <a:moveTo>
                    <a:pt x="753656" y="706513"/>
                  </a:moveTo>
                  <a:lnTo>
                    <a:pt x="747268" y="703313"/>
                  </a:lnTo>
                  <a:lnTo>
                    <a:pt x="740867" y="696925"/>
                  </a:lnTo>
                  <a:lnTo>
                    <a:pt x="736079" y="700913"/>
                  </a:lnTo>
                  <a:lnTo>
                    <a:pt x="737463" y="704456"/>
                  </a:lnTo>
                  <a:lnTo>
                    <a:pt x="737577" y="710006"/>
                  </a:lnTo>
                  <a:lnTo>
                    <a:pt x="739330" y="713613"/>
                  </a:lnTo>
                  <a:lnTo>
                    <a:pt x="745667" y="711301"/>
                  </a:lnTo>
                  <a:lnTo>
                    <a:pt x="743267" y="709714"/>
                  </a:lnTo>
                  <a:lnTo>
                    <a:pt x="741667" y="708113"/>
                  </a:lnTo>
                  <a:lnTo>
                    <a:pt x="744067" y="705713"/>
                  </a:lnTo>
                  <a:lnTo>
                    <a:pt x="747268" y="706513"/>
                  </a:lnTo>
                  <a:lnTo>
                    <a:pt x="751255" y="709714"/>
                  </a:lnTo>
                  <a:lnTo>
                    <a:pt x="753656" y="706513"/>
                  </a:lnTo>
                  <a:close/>
                </a:path>
                <a:path w="1311909" h="1043304">
                  <a:moveTo>
                    <a:pt x="781634" y="769645"/>
                  </a:moveTo>
                  <a:lnTo>
                    <a:pt x="775233" y="771245"/>
                  </a:lnTo>
                  <a:lnTo>
                    <a:pt x="771245" y="772845"/>
                  </a:lnTo>
                  <a:lnTo>
                    <a:pt x="773645" y="780034"/>
                  </a:lnTo>
                  <a:lnTo>
                    <a:pt x="779233" y="778446"/>
                  </a:lnTo>
                  <a:lnTo>
                    <a:pt x="776033" y="774446"/>
                  </a:lnTo>
                  <a:lnTo>
                    <a:pt x="781634" y="769645"/>
                  </a:lnTo>
                  <a:close/>
                </a:path>
                <a:path w="1311909" h="1043304">
                  <a:moveTo>
                    <a:pt x="788162" y="6413"/>
                  </a:moveTo>
                  <a:lnTo>
                    <a:pt x="782434" y="0"/>
                  </a:lnTo>
                  <a:lnTo>
                    <a:pt x="784339" y="13830"/>
                  </a:lnTo>
                  <a:lnTo>
                    <a:pt x="787527" y="13487"/>
                  </a:lnTo>
                  <a:lnTo>
                    <a:pt x="788162" y="6413"/>
                  </a:lnTo>
                  <a:close/>
                </a:path>
                <a:path w="1311909" h="1043304">
                  <a:moveTo>
                    <a:pt x="840117" y="733806"/>
                  </a:moveTo>
                  <a:lnTo>
                    <a:pt x="834377" y="734479"/>
                  </a:lnTo>
                  <a:lnTo>
                    <a:pt x="836295" y="741451"/>
                  </a:lnTo>
                  <a:lnTo>
                    <a:pt x="839470" y="738682"/>
                  </a:lnTo>
                  <a:lnTo>
                    <a:pt x="840117" y="733806"/>
                  </a:lnTo>
                  <a:close/>
                </a:path>
                <a:path w="1311909" h="1043304">
                  <a:moveTo>
                    <a:pt x="846353" y="884097"/>
                  </a:moveTo>
                  <a:lnTo>
                    <a:pt x="838377" y="879944"/>
                  </a:lnTo>
                  <a:lnTo>
                    <a:pt x="838936" y="887920"/>
                  </a:lnTo>
                  <a:lnTo>
                    <a:pt x="844067" y="888034"/>
                  </a:lnTo>
                  <a:lnTo>
                    <a:pt x="846353" y="884097"/>
                  </a:lnTo>
                  <a:close/>
                </a:path>
                <a:path w="1311909" h="1043304">
                  <a:moveTo>
                    <a:pt x="847305" y="709028"/>
                  </a:moveTo>
                  <a:lnTo>
                    <a:pt x="841578" y="709714"/>
                  </a:lnTo>
                  <a:lnTo>
                    <a:pt x="843483" y="716673"/>
                  </a:lnTo>
                  <a:lnTo>
                    <a:pt x="846670" y="713905"/>
                  </a:lnTo>
                  <a:lnTo>
                    <a:pt x="847305" y="709028"/>
                  </a:lnTo>
                  <a:close/>
                </a:path>
                <a:path w="1311909" h="1043304">
                  <a:moveTo>
                    <a:pt x="870343" y="930287"/>
                  </a:moveTo>
                  <a:lnTo>
                    <a:pt x="869543" y="925499"/>
                  </a:lnTo>
                  <a:lnTo>
                    <a:pt x="862355" y="928687"/>
                  </a:lnTo>
                  <a:lnTo>
                    <a:pt x="860755" y="932688"/>
                  </a:lnTo>
                  <a:lnTo>
                    <a:pt x="861555" y="938288"/>
                  </a:lnTo>
                  <a:lnTo>
                    <a:pt x="868743" y="935088"/>
                  </a:lnTo>
                  <a:lnTo>
                    <a:pt x="870343" y="930287"/>
                  </a:lnTo>
                  <a:close/>
                </a:path>
                <a:path w="1311909" h="1043304">
                  <a:moveTo>
                    <a:pt x="875614" y="693928"/>
                  </a:moveTo>
                  <a:lnTo>
                    <a:pt x="871943" y="688924"/>
                  </a:lnTo>
                  <a:lnTo>
                    <a:pt x="870343" y="692124"/>
                  </a:lnTo>
                  <a:lnTo>
                    <a:pt x="869543" y="692124"/>
                  </a:lnTo>
                  <a:lnTo>
                    <a:pt x="859574" y="696125"/>
                  </a:lnTo>
                  <a:lnTo>
                    <a:pt x="866546" y="696518"/>
                  </a:lnTo>
                  <a:lnTo>
                    <a:pt x="875614" y="693928"/>
                  </a:lnTo>
                  <a:close/>
                </a:path>
                <a:path w="1311909" h="1043304">
                  <a:moveTo>
                    <a:pt x="882180" y="141960"/>
                  </a:moveTo>
                  <a:lnTo>
                    <a:pt x="877531" y="144665"/>
                  </a:lnTo>
                  <a:lnTo>
                    <a:pt x="873417" y="148704"/>
                  </a:lnTo>
                  <a:lnTo>
                    <a:pt x="869149" y="151853"/>
                  </a:lnTo>
                  <a:lnTo>
                    <a:pt x="867867" y="153200"/>
                  </a:lnTo>
                  <a:lnTo>
                    <a:pt x="872744" y="151853"/>
                  </a:lnTo>
                  <a:lnTo>
                    <a:pt x="877989" y="152755"/>
                  </a:lnTo>
                  <a:lnTo>
                    <a:pt x="881735" y="147053"/>
                  </a:lnTo>
                  <a:lnTo>
                    <a:pt x="882180" y="141960"/>
                  </a:lnTo>
                  <a:close/>
                </a:path>
                <a:path w="1311909" h="1043304">
                  <a:moveTo>
                    <a:pt x="887133" y="824801"/>
                  </a:moveTo>
                  <a:lnTo>
                    <a:pt x="881532" y="820000"/>
                  </a:lnTo>
                  <a:lnTo>
                    <a:pt x="877531" y="824001"/>
                  </a:lnTo>
                  <a:lnTo>
                    <a:pt x="882332" y="826389"/>
                  </a:lnTo>
                  <a:lnTo>
                    <a:pt x="879932" y="832789"/>
                  </a:lnTo>
                  <a:lnTo>
                    <a:pt x="884732" y="828789"/>
                  </a:lnTo>
                  <a:lnTo>
                    <a:pt x="887133" y="824801"/>
                  </a:lnTo>
                  <a:close/>
                </a:path>
                <a:path w="1311909" h="1043304">
                  <a:moveTo>
                    <a:pt x="956627" y="770597"/>
                  </a:moveTo>
                  <a:lnTo>
                    <a:pt x="955065" y="767257"/>
                  </a:lnTo>
                  <a:lnTo>
                    <a:pt x="951572" y="769251"/>
                  </a:lnTo>
                  <a:lnTo>
                    <a:pt x="947572" y="768845"/>
                  </a:lnTo>
                  <a:lnTo>
                    <a:pt x="943711" y="769048"/>
                  </a:lnTo>
                  <a:lnTo>
                    <a:pt x="940676" y="772845"/>
                  </a:lnTo>
                  <a:lnTo>
                    <a:pt x="946289" y="775792"/>
                  </a:lnTo>
                  <a:lnTo>
                    <a:pt x="952665" y="774242"/>
                  </a:lnTo>
                  <a:lnTo>
                    <a:pt x="956627" y="770597"/>
                  </a:lnTo>
                  <a:close/>
                </a:path>
                <a:path w="1311909" h="1043304">
                  <a:moveTo>
                    <a:pt x="1011008" y="38366"/>
                  </a:moveTo>
                  <a:lnTo>
                    <a:pt x="1005141" y="41783"/>
                  </a:lnTo>
                  <a:lnTo>
                    <a:pt x="999413" y="45364"/>
                  </a:lnTo>
                  <a:lnTo>
                    <a:pt x="993698" y="48031"/>
                  </a:lnTo>
                  <a:lnTo>
                    <a:pt x="987831" y="48755"/>
                  </a:lnTo>
                  <a:lnTo>
                    <a:pt x="992619" y="52755"/>
                  </a:lnTo>
                  <a:lnTo>
                    <a:pt x="990219" y="58343"/>
                  </a:lnTo>
                  <a:lnTo>
                    <a:pt x="994219" y="62344"/>
                  </a:lnTo>
                  <a:lnTo>
                    <a:pt x="996505" y="53644"/>
                  </a:lnTo>
                  <a:lnTo>
                    <a:pt x="1003515" y="49149"/>
                  </a:lnTo>
                  <a:lnTo>
                    <a:pt x="1010069" y="45262"/>
                  </a:lnTo>
                  <a:lnTo>
                    <a:pt x="1011008" y="38366"/>
                  </a:lnTo>
                  <a:close/>
                </a:path>
                <a:path w="1311909" h="1043304">
                  <a:moveTo>
                    <a:pt x="1011809" y="760857"/>
                  </a:moveTo>
                  <a:lnTo>
                    <a:pt x="1007008" y="754468"/>
                  </a:lnTo>
                  <a:lnTo>
                    <a:pt x="1003808" y="757656"/>
                  </a:lnTo>
                  <a:lnTo>
                    <a:pt x="995019" y="757656"/>
                  </a:lnTo>
                  <a:lnTo>
                    <a:pt x="999820" y="764857"/>
                  </a:lnTo>
                  <a:lnTo>
                    <a:pt x="1003007" y="760857"/>
                  </a:lnTo>
                  <a:lnTo>
                    <a:pt x="1011809" y="760857"/>
                  </a:lnTo>
                  <a:close/>
                </a:path>
                <a:path w="1311909" h="1043304">
                  <a:moveTo>
                    <a:pt x="1094917" y="840778"/>
                  </a:moveTo>
                  <a:lnTo>
                    <a:pt x="1089329" y="835990"/>
                  </a:lnTo>
                  <a:lnTo>
                    <a:pt x="1085329" y="839978"/>
                  </a:lnTo>
                  <a:lnTo>
                    <a:pt x="1089329" y="841578"/>
                  </a:lnTo>
                  <a:lnTo>
                    <a:pt x="1086929" y="847966"/>
                  </a:lnTo>
                  <a:lnTo>
                    <a:pt x="1092530" y="844778"/>
                  </a:lnTo>
                  <a:lnTo>
                    <a:pt x="1094917" y="840778"/>
                  </a:lnTo>
                  <a:close/>
                </a:path>
                <a:path w="1311909" h="1043304">
                  <a:moveTo>
                    <a:pt x="1111707" y="831189"/>
                  </a:moveTo>
                  <a:lnTo>
                    <a:pt x="1106106" y="826389"/>
                  </a:lnTo>
                  <a:lnTo>
                    <a:pt x="1102118" y="830389"/>
                  </a:lnTo>
                  <a:lnTo>
                    <a:pt x="1106906" y="832789"/>
                  </a:lnTo>
                  <a:lnTo>
                    <a:pt x="1104506" y="839177"/>
                  </a:lnTo>
                  <a:lnTo>
                    <a:pt x="1109306" y="835190"/>
                  </a:lnTo>
                  <a:lnTo>
                    <a:pt x="1111707" y="831189"/>
                  </a:lnTo>
                  <a:close/>
                </a:path>
                <a:path w="1311909" h="1043304">
                  <a:moveTo>
                    <a:pt x="1126096" y="709714"/>
                  </a:moveTo>
                  <a:lnTo>
                    <a:pt x="1121295" y="704913"/>
                  </a:lnTo>
                  <a:lnTo>
                    <a:pt x="1116571" y="705789"/>
                  </a:lnTo>
                  <a:lnTo>
                    <a:pt x="1109306" y="704113"/>
                  </a:lnTo>
                  <a:lnTo>
                    <a:pt x="1104442" y="704240"/>
                  </a:lnTo>
                  <a:lnTo>
                    <a:pt x="1106906" y="710501"/>
                  </a:lnTo>
                  <a:lnTo>
                    <a:pt x="1110107" y="707313"/>
                  </a:lnTo>
                  <a:lnTo>
                    <a:pt x="1112507" y="711301"/>
                  </a:lnTo>
                  <a:lnTo>
                    <a:pt x="1114107" y="715302"/>
                  </a:lnTo>
                  <a:lnTo>
                    <a:pt x="1116495" y="708113"/>
                  </a:lnTo>
                  <a:lnTo>
                    <a:pt x="1126096" y="709714"/>
                  </a:lnTo>
                  <a:close/>
                </a:path>
                <a:path w="1311909" h="1043304">
                  <a:moveTo>
                    <a:pt x="1146200" y="555980"/>
                  </a:moveTo>
                  <a:lnTo>
                    <a:pt x="1143673" y="552259"/>
                  </a:lnTo>
                  <a:lnTo>
                    <a:pt x="1139571" y="553288"/>
                  </a:lnTo>
                  <a:lnTo>
                    <a:pt x="1133589" y="553262"/>
                  </a:lnTo>
                  <a:lnTo>
                    <a:pt x="1129855" y="554736"/>
                  </a:lnTo>
                  <a:lnTo>
                    <a:pt x="1132484" y="560260"/>
                  </a:lnTo>
                  <a:lnTo>
                    <a:pt x="1136256" y="557428"/>
                  </a:lnTo>
                  <a:lnTo>
                    <a:pt x="1142276" y="556856"/>
                  </a:lnTo>
                  <a:lnTo>
                    <a:pt x="1146200" y="555980"/>
                  </a:lnTo>
                  <a:close/>
                </a:path>
                <a:path w="1311909" h="1043304">
                  <a:moveTo>
                    <a:pt x="1173238" y="872744"/>
                  </a:moveTo>
                  <a:lnTo>
                    <a:pt x="1168450" y="870356"/>
                  </a:lnTo>
                  <a:lnTo>
                    <a:pt x="1162850" y="865555"/>
                  </a:lnTo>
                  <a:lnTo>
                    <a:pt x="1159662" y="869556"/>
                  </a:lnTo>
                  <a:lnTo>
                    <a:pt x="1164450" y="871143"/>
                  </a:lnTo>
                  <a:lnTo>
                    <a:pt x="1170051" y="876744"/>
                  </a:lnTo>
                  <a:lnTo>
                    <a:pt x="1173238" y="872744"/>
                  </a:lnTo>
                  <a:close/>
                </a:path>
                <a:path w="1311909" h="1043304">
                  <a:moveTo>
                    <a:pt x="1174838" y="174231"/>
                  </a:moveTo>
                  <a:lnTo>
                    <a:pt x="1173988" y="167678"/>
                  </a:lnTo>
                  <a:lnTo>
                    <a:pt x="1172248" y="158953"/>
                  </a:lnTo>
                  <a:lnTo>
                    <a:pt x="1170800" y="153670"/>
                  </a:lnTo>
                  <a:lnTo>
                    <a:pt x="1170851" y="157454"/>
                  </a:lnTo>
                  <a:lnTo>
                    <a:pt x="1170127" y="163334"/>
                  </a:lnTo>
                  <a:lnTo>
                    <a:pt x="1168044" y="170929"/>
                  </a:lnTo>
                  <a:lnTo>
                    <a:pt x="1168374" y="175996"/>
                  </a:lnTo>
                  <a:lnTo>
                    <a:pt x="1174838" y="174231"/>
                  </a:lnTo>
                  <a:close/>
                </a:path>
                <a:path w="1311909" h="1043304">
                  <a:moveTo>
                    <a:pt x="1190828" y="879144"/>
                  </a:moveTo>
                  <a:lnTo>
                    <a:pt x="1189228" y="874344"/>
                  </a:lnTo>
                  <a:lnTo>
                    <a:pt x="1186027" y="870356"/>
                  </a:lnTo>
                  <a:lnTo>
                    <a:pt x="1181239" y="875944"/>
                  </a:lnTo>
                  <a:lnTo>
                    <a:pt x="1182839" y="880745"/>
                  </a:lnTo>
                  <a:lnTo>
                    <a:pt x="1186027" y="885532"/>
                  </a:lnTo>
                  <a:lnTo>
                    <a:pt x="1190828" y="879144"/>
                  </a:lnTo>
                  <a:close/>
                </a:path>
                <a:path w="1311909" h="1043304">
                  <a:moveTo>
                    <a:pt x="1224394" y="96710"/>
                  </a:moveTo>
                  <a:lnTo>
                    <a:pt x="1221562" y="93179"/>
                  </a:lnTo>
                  <a:lnTo>
                    <a:pt x="1220901" y="87617"/>
                  </a:lnTo>
                  <a:lnTo>
                    <a:pt x="1219784" y="84010"/>
                  </a:lnTo>
                  <a:lnTo>
                    <a:pt x="1215605" y="86321"/>
                  </a:lnTo>
                  <a:lnTo>
                    <a:pt x="1217091" y="90297"/>
                  </a:lnTo>
                  <a:lnTo>
                    <a:pt x="1217295" y="96012"/>
                  </a:lnTo>
                  <a:lnTo>
                    <a:pt x="1218857" y="99466"/>
                  </a:lnTo>
                  <a:lnTo>
                    <a:pt x="1224394" y="96710"/>
                  </a:lnTo>
                  <a:close/>
                </a:path>
                <a:path w="1311909" h="1043304">
                  <a:moveTo>
                    <a:pt x="1285595" y="344779"/>
                  </a:moveTo>
                  <a:lnTo>
                    <a:pt x="1284338" y="337273"/>
                  </a:lnTo>
                  <a:lnTo>
                    <a:pt x="1278509" y="341744"/>
                  </a:lnTo>
                  <a:lnTo>
                    <a:pt x="1270152" y="343065"/>
                  </a:lnTo>
                  <a:lnTo>
                    <a:pt x="1263878" y="344690"/>
                  </a:lnTo>
                  <a:lnTo>
                    <a:pt x="1264348" y="350062"/>
                  </a:lnTo>
                  <a:lnTo>
                    <a:pt x="1270736" y="347497"/>
                  </a:lnTo>
                  <a:lnTo>
                    <a:pt x="1279436" y="346964"/>
                  </a:lnTo>
                  <a:lnTo>
                    <a:pt x="1285595" y="344779"/>
                  </a:lnTo>
                  <a:close/>
                </a:path>
                <a:path w="1311909" h="1043304">
                  <a:moveTo>
                    <a:pt x="1311846" y="607314"/>
                  </a:moveTo>
                  <a:lnTo>
                    <a:pt x="1310703" y="609003"/>
                  </a:lnTo>
                  <a:lnTo>
                    <a:pt x="1305915" y="617804"/>
                  </a:lnTo>
                  <a:lnTo>
                    <a:pt x="1311846" y="613841"/>
                  </a:lnTo>
                  <a:lnTo>
                    <a:pt x="1311846" y="6073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125315" y="9212745"/>
              <a:ext cx="1085850" cy="1016635"/>
            </a:xfrm>
            <a:custGeom>
              <a:avLst/>
              <a:gdLst/>
              <a:ahLst/>
              <a:cxnLst/>
              <a:rect l="l" t="t" r="r" b="b"/>
              <a:pathLst>
                <a:path w="1085850" h="1016634">
                  <a:moveTo>
                    <a:pt x="9131" y="672236"/>
                  </a:moveTo>
                  <a:lnTo>
                    <a:pt x="2692" y="672147"/>
                  </a:lnTo>
                  <a:lnTo>
                    <a:pt x="3289" y="676275"/>
                  </a:lnTo>
                  <a:lnTo>
                    <a:pt x="901" y="681240"/>
                  </a:lnTo>
                  <a:lnTo>
                    <a:pt x="0" y="684847"/>
                  </a:lnTo>
                  <a:lnTo>
                    <a:pt x="5092" y="684936"/>
                  </a:lnTo>
                  <a:lnTo>
                    <a:pt x="5842" y="680796"/>
                  </a:lnTo>
                  <a:lnTo>
                    <a:pt x="8686" y="675843"/>
                  </a:lnTo>
                  <a:lnTo>
                    <a:pt x="9131" y="672236"/>
                  </a:lnTo>
                  <a:close/>
                </a:path>
                <a:path w="1085850" h="1016634">
                  <a:moveTo>
                    <a:pt x="94068" y="627405"/>
                  </a:moveTo>
                  <a:lnTo>
                    <a:pt x="87414" y="625792"/>
                  </a:lnTo>
                  <a:lnTo>
                    <a:pt x="84404" y="631786"/>
                  </a:lnTo>
                  <a:lnTo>
                    <a:pt x="81318" y="640181"/>
                  </a:lnTo>
                  <a:lnTo>
                    <a:pt x="79883" y="645566"/>
                  </a:lnTo>
                  <a:lnTo>
                    <a:pt x="81813" y="642569"/>
                  </a:lnTo>
                  <a:lnTo>
                    <a:pt x="85496" y="637819"/>
                  </a:lnTo>
                  <a:lnTo>
                    <a:pt x="91503" y="632079"/>
                  </a:lnTo>
                  <a:lnTo>
                    <a:pt x="94068" y="627405"/>
                  </a:lnTo>
                  <a:close/>
                </a:path>
                <a:path w="1085850" h="1016634">
                  <a:moveTo>
                    <a:pt x="101790" y="432384"/>
                  </a:moveTo>
                  <a:lnTo>
                    <a:pt x="95123" y="431749"/>
                  </a:lnTo>
                  <a:lnTo>
                    <a:pt x="87414" y="428485"/>
                  </a:lnTo>
                  <a:lnTo>
                    <a:pt x="80886" y="427774"/>
                  </a:lnTo>
                  <a:lnTo>
                    <a:pt x="77812" y="434771"/>
                  </a:lnTo>
                  <a:lnTo>
                    <a:pt x="85382" y="433171"/>
                  </a:lnTo>
                  <a:lnTo>
                    <a:pt x="93408" y="435673"/>
                  </a:lnTo>
                  <a:lnTo>
                    <a:pt x="99618" y="437134"/>
                  </a:lnTo>
                  <a:lnTo>
                    <a:pt x="101790" y="432384"/>
                  </a:lnTo>
                  <a:close/>
                </a:path>
                <a:path w="1085850" h="1016634">
                  <a:moveTo>
                    <a:pt x="188912" y="810412"/>
                  </a:moveTo>
                  <a:lnTo>
                    <a:pt x="187312" y="804811"/>
                  </a:lnTo>
                  <a:lnTo>
                    <a:pt x="180581" y="811428"/>
                  </a:lnTo>
                  <a:lnTo>
                    <a:pt x="171831" y="812203"/>
                  </a:lnTo>
                  <a:lnTo>
                    <a:pt x="163817" y="812685"/>
                  </a:lnTo>
                  <a:lnTo>
                    <a:pt x="159334" y="818400"/>
                  </a:lnTo>
                  <a:lnTo>
                    <a:pt x="166039" y="817626"/>
                  </a:lnTo>
                  <a:lnTo>
                    <a:pt x="172821" y="817003"/>
                  </a:lnTo>
                  <a:lnTo>
                    <a:pt x="179451" y="817283"/>
                  </a:lnTo>
                  <a:lnTo>
                    <a:pt x="185712" y="819200"/>
                  </a:lnTo>
                  <a:lnTo>
                    <a:pt x="183311" y="813600"/>
                  </a:lnTo>
                  <a:lnTo>
                    <a:pt x="188912" y="810412"/>
                  </a:lnTo>
                  <a:close/>
                </a:path>
                <a:path w="1085850" h="1016634">
                  <a:moveTo>
                    <a:pt x="207289" y="179832"/>
                  </a:moveTo>
                  <a:lnTo>
                    <a:pt x="198501" y="180632"/>
                  </a:lnTo>
                  <a:lnTo>
                    <a:pt x="192011" y="183654"/>
                  </a:lnTo>
                  <a:lnTo>
                    <a:pt x="190906" y="189318"/>
                  </a:lnTo>
                  <a:lnTo>
                    <a:pt x="192201" y="192430"/>
                  </a:lnTo>
                  <a:lnTo>
                    <a:pt x="192900" y="187820"/>
                  </a:lnTo>
                  <a:lnTo>
                    <a:pt x="198501" y="185420"/>
                  </a:lnTo>
                  <a:lnTo>
                    <a:pt x="207289" y="179832"/>
                  </a:lnTo>
                  <a:close/>
                </a:path>
                <a:path w="1085850" h="1016634">
                  <a:moveTo>
                    <a:pt x="253098" y="91960"/>
                  </a:moveTo>
                  <a:lnTo>
                    <a:pt x="248056" y="91109"/>
                  </a:lnTo>
                  <a:lnTo>
                    <a:pt x="243992" y="88252"/>
                  </a:lnTo>
                  <a:lnTo>
                    <a:pt x="237756" y="91617"/>
                  </a:lnTo>
                  <a:lnTo>
                    <a:pt x="234670" y="95719"/>
                  </a:lnTo>
                  <a:lnTo>
                    <a:pt x="240055" y="95110"/>
                  </a:lnTo>
                  <a:lnTo>
                    <a:pt x="245808" y="93357"/>
                  </a:lnTo>
                  <a:lnTo>
                    <a:pt x="251244" y="92506"/>
                  </a:lnTo>
                  <a:lnTo>
                    <a:pt x="253098" y="91960"/>
                  </a:lnTo>
                  <a:close/>
                </a:path>
                <a:path w="1085850" h="1016634">
                  <a:moveTo>
                    <a:pt x="255447" y="72834"/>
                  </a:moveTo>
                  <a:lnTo>
                    <a:pt x="255219" y="68072"/>
                  </a:lnTo>
                  <a:lnTo>
                    <a:pt x="248843" y="67132"/>
                  </a:lnTo>
                  <a:lnTo>
                    <a:pt x="249936" y="72237"/>
                  </a:lnTo>
                  <a:lnTo>
                    <a:pt x="249148" y="78524"/>
                  </a:lnTo>
                  <a:lnTo>
                    <a:pt x="249415" y="83324"/>
                  </a:lnTo>
                  <a:lnTo>
                    <a:pt x="253644" y="83921"/>
                  </a:lnTo>
                  <a:lnTo>
                    <a:pt x="253568" y="78943"/>
                  </a:lnTo>
                  <a:lnTo>
                    <a:pt x="255447" y="72834"/>
                  </a:lnTo>
                  <a:close/>
                </a:path>
                <a:path w="1085850" h="1016634">
                  <a:moveTo>
                    <a:pt x="260832" y="21577"/>
                  </a:moveTo>
                  <a:lnTo>
                    <a:pt x="254444" y="23177"/>
                  </a:lnTo>
                  <a:lnTo>
                    <a:pt x="250444" y="24777"/>
                  </a:lnTo>
                  <a:lnTo>
                    <a:pt x="252844" y="31965"/>
                  </a:lnTo>
                  <a:lnTo>
                    <a:pt x="258445" y="30378"/>
                  </a:lnTo>
                  <a:lnTo>
                    <a:pt x="255244" y="26377"/>
                  </a:lnTo>
                  <a:lnTo>
                    <a:pt x="260832" y="21577"/>
                  </a:lnTo>
                  <a:close/>
                </a:path>
                <a:path w="1085850" h="1016634">
                  <a:moveTo>
                    <a:pt x="285940" y="114604"/>
                  </a:moveTo>
                  <a:lnTo>
                    <a:pt x="280619" y="114795"/>
                  </a:lnTo>
                  <a:lnTo>
                    <a:pt x="277393" y="117525"/>
                  </a:lnTo>
                  <a:lnTo>
                    <a:pt x="284810" y="119888"/>
                  </a:lnTo>
                  <a:lnTo>
                    <a:pt x="285940" y="114604"/>
                  </a:lnTo>
                  <a:close/>
                </a:path>
                <a:path w="1085850" h="1016634">
                  <a:moveTo>
                    <a:pt x="293611" y="213398"/>
                  </a:moveTo>
                  <a:lnTo>
                    <a:pt x="290410" y="209397"/>
                  </a:lnTo>
                  <a:lnTo>
                    <a:pt x="288010" y="202209"/>
                  </a:lnTo>
                  <a:lnTo>
                    <a:pt x="283210" y="204597"/>
                  </a:lnTo>
                  <a:lnTo>
                    <a:pt x="286410" y="208597"/>
                  </a:lnTo>
                  <a:lnTo>
                    <a:pt x="288810" y="214998"/>
                  </a:lnTo>
                  <a:lnTo>
                    <a:pt x="293611" y="213398"/>
                  </a:lnTo>
                  <a:close/>
                </a:path>
                <a:path w="1085850" h="1016634">
                  <a:moveTo>
                    <a:pt x="315963" y="183337"/>
                  </a:moveTo>
                  <a:lnTo>
                    <a:pt x="310794" y="183527"/>
                  </a:lnTo>
                  <a:lnTo>
                    <a:pt x="307416" y="186258"/>
                  </a:lnTo>
                  <a:lnTo>
                    <a:pt x="314388" y="188620"/>
                  </a:lnTo>
                  <a:lnTo>
                    <a:pt x="315963" y="183337"/>
                  </a:lnTo>
                  <a:close/>
                </a:path>
                <a:path w="1085850" h="1016634">
                  <a:moveTo>
                    <a:pt x="327977" y="307695"/>
                  </a:moveTo>
                  <a:lnTo>
                    <a:pt x="323596" y="308521"/>
                  </a:lnTo>
                  <a:lnTo>
                    <a:pt x="318185" y="306501"/>
                  </a:lnTo>
                  <a:lnTo>
                    <a:pt x="314261" y="305676"/>
                  </a:lnTo>
                  <a:lnTo>
                    <a:pt x="314388" y="310095"/>
                  </a:lnTo>
                  <a:lnTo>
                    <a:pt x="318300" y="310629"/>
                  </a:lnTo>
                  <a:lnTo>
                    <a:pt x="323570" y="313093"/>
                  </a:lnTo>
                  <a:lnTo>
                    <a:pt x="327647" y="313474"/>
                  </a:lnTo>
                  <a:lnTo>
                    <a:pt x="327977" y="307695"/>
                  </a:lnTo>
                  <a:close/>
                </a:path>
                <a:path w="1085850" h="1016634">
                  <a:moveTo>
                    <a:pt x="327977" y="218186"/>
                  </a:moveTo>
                  <a:lnTo>
                    <a:pt x="327177" y="210997"/>
                  </a:lnTo>
                  <a:lnTo>
                    <a:pt x="322376" y="212598"/>
                  </a:lnTo>
                  <a:lnTo>
                    <a:pt x="314388" y="208597"/>
                  </a:lnTo>
                  <a:lnTo>
                    <a:pt x="315188" y="216585"/>
                  </a:lnTo>
                  <a:lnTo>
                    <a:pt x="320776" y="214198"/>
                  </a:lnTo>
                  <a:lnTo>
                    <a:pt x="327977" y="218186"/>
                  </a:lnTo>
                  <a:close/>
                </a:path>
                <a:path w="1085850" h="1016634">
                  <a:moveTo>
                    <a:pt x="344208" y="940549"/>
                  </a:moveTo>
                  <a:lnTo>
                    <a:pt x="341363" y="939380"/>
                  </a:lnTo>
                  <a:lnTo>
                    <a:pt x="337007" y="945261"/>
                  </a:lnTo>
                  <a:lnTo>
                    <a:pt x="338366" y="953465"/>
                  </a:lnTo>
                  <a:lnTo>
                    <a:pt x="344208" y="940549"/>
                  </a:lnTo>
                  <a:close/>
                </a:path>
                <a:path w="1085850" h="1016634">
                  <a:moveTo>
                    <a:pt x="345008" y="781685"/>
                  </a:moveTo>
                  <a:lnTo>
                    <a:pt x="339953" y="780834"/>
                  </a:lnTo>
                  <a:lnTo>
                    <a:pt x="335902" y="777976"/>
                  </a:lnTo>
                  <a:lnTo>
                    <a:pt x="329666" y="781342"/>
                  </a:lnTo>
                  <a:lnTo>
                    <a:pt x="326580" y="785444"/>
                  </a:lnTo>
                  <a:lnTo>
                    <a:pt x="331965" y="784834"/>
                  </a:lnTo>
                  <a:lnTo>
                    <a:pt x="337705" y="783082"/>
                  </a:lnTo>
                  <a:lnTo>
                    <a:pt x="343154" y="782231"/>
                  </a:lnTo>
                  <a:lnTo>
                    <a:pt x="345008" y="781685"/>
                  </a:lnTo>
                  <a:close/>
                </a:path>
                <a:path w="1085850" h="1016634">
                  <a:moveTo>
                    <a:pt x="363004" y="151371"/>
                  </a:moveTo>
                  <a:lnTo>
                    <a:pt x="357644" y="151549"/>
                  </a:lnTo>
                  <a:lnTo>
                    <a:pt x="354228" y="154292"/>
                  </a:lnTo>
                  <a:lnTo>
                    <a:pt x="361543" y="156654"/>
                  </a:lnTo>
                  <a:lnTo>
                    <a:pt x="363004" y="151371"/>
                  </a:lnTo>
                  <a:close/>
                </a:path>
                <a:path w="1085850" h="1016634">
                  <a:moveTo>
                    <a:pt x="391706" y="181419"/>
                  </a:moveTo>
                  <a:lnTo>
                    <a:pt x="386918" y="179628"/>
                  </a:lnTo>
                  <a:lnTo>
                    <a:pt x="381812" y="178727"/>
                  </a:lnTo>
                  <a:lnTo>
                    <a:pt x="386308" y="181419"/>
                  </a:lnTo>
                  <a:lnTo>
                    <a:pt x="391706" y="181419"/>
                  </a:lnTo>
                  <a:close/>
                </a:path>
                <a:path w="1085850" h="1016634">
                  <a:moveTo>
                    <a:pt x="408432" y="243992"/>
                  </a:moveTo>
                  <a:lnTo>
                    <a:pt x="404190" y="244957"/>
                  </a:lnTo>
                  <a:lnTo>
                    <a:pt x="401015" y="248932"/>
                  </a:lnTo>
                  <a:lnTo>
                    <a:pt x="406298" y="250952"/>
                  </a:lnTo>
                  <a:lnTo>
                    <a:pt x="408432" y="243992"/>
                  </a:lnTo>
                  <a:close/>
                </a:path>
                <a:path w="1085850" h="1016634">
                  <a:moveTo>
                    <a:pt x="430276" y="187820"/>
                  </a:moveTo>
                  <a:lnTo>
                    <a:pt x="425475" y="189420"/>
                  </a:lnTo>
                  <a:lnTo>
                    <a:pt x="425475" y="185420"/>
                  </a:lnTo>
                  <a:lnTo>
                    <a:pt x="426275" y="180632"/>
                  </a:lnTo>
                  <a:lnTo>
                    <a:pt x="419874" y="185420"/>
                  </a:lnTo>
                  <a:lnTo>
                    <a:pt x="412686" y="179832"/>
                  </a:lnTo>
                  <a:lnTo>
                    <a:pt x="414286" y="186220"/>
                  </a:lnTo>
                  <a:lnTo>
                    <a:pt x="419036" y="187477"/>
                  </a:lnTo>
                  <a:lnTo>
                    <a:pt x="424675" y="192112"/>
                  </a:lnTo>
                  <a:lnTo>
                    <a:pt x="429120" y="194195"/>
                  </a:lnTo>
                  <a:lnTo>
                    <a:pt x="430276" y="187820"/>
                  </a:lnTo>
                  <a:close/>
                </a:path>
                <a:path w="1085850" h="1016634">
                  <a:moveTo>
                    <a:pt x="450430" y="977290"/>
                  </a:moveTo>
                  <a:lnTo>
                    <a:pt x="446252" y="973455"/>
                  </a:lnTo>
                  <a:lnTo>
                    <a:pt x="437883" y="969010"/>
                  </a:lnTo>
                  <a:lnTo>
                    <a:pt x="432663" y="967854"/>
                  </a:lnTo>
                  <a:lnTo>
                    <a:pt x="431063" y="972654"/>
                  </a:lnTo>
                  <a:lnTo>
                    <a:pt x="442264" y="976642"/>
                  </a:lnTo>
                  <a:lnTo>
                    <a:pt x="443052" y="976642"/>
                  </a:lnTo>
                  <a:lnTo>
                    <a:pt x="450430" y="977290"/>
                  </a:lnTo>
                  <a:close/>
                </a:path>
                <a:path w="1085850" h="1016634">
                  <a:moveTo>
                    <a:pt x="454240" y="4800"/>
                  </a:moveTo>
                  <a:lnTo>
                    <a:pt x="453453" y="0"/>
                  </a:lnTo>
                  <a:lnTo>
                    <a:pt x="446252" y="3200"/>
                  </a:lnTo>
                  <a:lnTo>
                    <a:pt x="444652" y="7200"/>
                  </a:lnTo>
                  <a:lnTo>
                    <a:pt x="445452" y="12788"/>
                  </a:lnTo>
                  <a:lnTo>
                    <a:pt x="452653" y="9588"/>
                  </a:lnTo>
                  <a:lnTo>
                    <a:pt x="454240" y="4800"/>
                  </a:lnTo>
                  <a:close/>
                </a:path>
                <a:path w="1085850" h="1016634">
                  <a:moveTo>
                    <a:pt x="461441" y="214198"/>
                  </a:moveTo>
                  <a:lnTo>
                    <a:pt x="458241" y="210197"/>
                  </a:lnTo>
                  <a:lnTo>
                    <a:pt x="455841" y="203809"/>
                  </a:lnTo>
                  <a:lnTo>
                    <a:pt x="451053" y="205397"/>
                  </a:lnTo>
                  <a:lnTo>
                    <a:pt x="454240" y="209397"/>
                  </a:lnTo>
                  <a:lnTo>
                    <a:pt x="456641" y="215785"/>
                  </a:lnTo>
                  <a:lnTo>
                    <a:pt x="461441" y="214198"/>
                  </a:lnTo>
                  <a:close/>
                </a:path>
                <a:path w="1085850" h="1016634">
                  <a:moveTo>
                    <a:pt x="467829" y="25577"/>
                  </a:moveTo>
                  <a:lnTo>
                    <a:pt x="464642" y="21577"/>
                  </a:lnTo>
                  <a:lnTo>
                    <a:pt x="462241" y="14389"/>
                  </a:lnTo>
                  <a:lnTo>
                    <a:pt x="457441" y="16789"/>
                  </a:lnTo>
                  <a:lnTo>
                    <a:pt x="460641" y="20777"/>
                  </a:lnTo>
                  <a:lnTo>
                    <a:pt x="463042" y="27178"/>
                  </a:lnTo>
                  <a:lnTo>
                    <a:pt x="467829" y="25577"/>
                  </a:lnTo>
                  <a:close/>
                </a:path>
                <a:path w="1085850" h="1016634">
                  <a:moveTo>
                    <a:pt x="471030" y="117487"/>
                  </a:moveTo>
                  <a:lnTo>
                    <a:pt x="463842" y="120688"/>
                  </a:lnTo>
                  <a:lnTo>
                    <a:pt x="462241" y="124675"/>
                  </a:lnTo>
                  <a:lnTo>
                    <a:pt x="463042" y="130276"/>
                  </a:lnTo>
                  <a:lnTo>
                    <a:pt x="469430" y="127076"/>
                  </a:lnTo>
                  <a:lnTo>
                    <a:pt x="471030" y="122288"/>
                  </a:lnTo>
                  <a:lnTo>
                    <a:pt x="471030" y="117487"/>
                  </a:lnTo>
                  <a:close/>
                </a:path>
                <a:path w="1085850" h="1016634">
                  <a:moveTo>
                    <a:pt x="473163" y="477354"/>
                  </a:moveTo>
                  <a:lnTo>
                    <a:pt x="468934" y="478332"/>
                  </a:lnTo>
                  <a:lnTo>
                    <a:pt x="465747" y="482307"/>
                  </a:lnTo>
                  <a:lnTo>
                    <a:pt x="471030" y="484327"/>
                  </a:lnTo>
                  <a:lnTo>
                    <a:pt x="473163" y="477354"/>
                  </a:lnTo>
                  <a:close/>
                </a:path>
                <a:path w="1085850" h="1016634">
                  <a:moveTo>
                    <a:pt x="473430" y="396417"/>
                  </a:moveTo>
                  <a:lnTo>
                    <a:pt x="467029" y="398018"/>
                  </a:lnTo>
                  <a:lnTo>
                    <a:pt x="463042" y="399618"/>
                  </a:lnTo>
                  <a:lnTo>
                    <a:pt x="465429" y="406806"/>
                  </a:lnTo>
                  <a:lnTo>
                    <a:pt x="471030" y="405206"/>
                  </a:lnTo>
                  <a:lnTo>
                    <a:pt x="467829" y="401205"/>
                  </a:lnTo>
                  <a:lnTo>
                    <a:pt x="473430" y="396417"/>
                  </a:lnTo>
                  <a:close/>
                </a:path>
                <a:path w="1085850" h="1016634">
                  <a:moveTo>
                    <a:pt x="479818" y="148653"/>
                  </a:moveTo>
                  <a:lnTo>
                    <a:pt x="479018" y="140665"/>
                  </a:lnTo>
                  <a:lnTo>
                    <a:pt x="474230" y="142265"/>
                  </a:lnTo>
                  <a:lnTo>
                    <a:pt x="466229" y="138264"/>
                  </a:lnTo>
                  <a:lnTo>
                    <a:pt x="467029" y="146265"/>
                  </a:lnTo>
                  <a:lnTo>
                    <a:pt x="471830" y="144665"/>
                  </a:lnTo>
                  <a:lnTo>
                    <a:pt x="479818" y="148653"/>
                  </a:lnTo>
                  <a:close/>
                </a:path>
                <a:path w="1085850" h="1016634">
                  <a:moveTo>
                    <a:pt x="484619" y="493115"/>
                  </a:moveTo>
                  <a:lnTo>
                    <a:pt x="483019" y="487527"/>
                  </a:lnTo>
                  <a:lnTo>
                    <a:pt x="477266" y="490562"/>
                  </a:lnTo>
                  <a:lnTo>
                    <a:pt x="474726" y="496214"/>
                  </a:lnTo>
                  <a:lnTo>
                    <a:pt x="475932" y="501129"/>
                  </a:lnTo>
                  <a:lnTo>
                    <a:pt x="481418" y="501916"/>
                  </a:lnTo>
                  <a:lnTo>
                    <a:pt x="479818" y="496316"/>
                  </a:lnTo>
                  <a:lnTo>
                    <a:pt x="484619" y="493115"/>
                  </a:lnTo>
                  <a:close/>
                </a:path>
                <a:path w="1085850" h="1016634">
                  <a:moveTo>
                    <a:pt x="490016" y="254152"/>
                  </a:moveTo>
                  <a:lnTo>
                    <a:pt x="485216" y="252361"/>
                  </a:lnTo>
                  <a:lnTo>
                    <a:pt x="480123" y="251460"/>
                  </a:lnTo>
                  <a:lnTo>
                    <a:pt x="484619" y="254152"/>
                  </a:lnTo>
                  <a:lnTo>
                    <a:pt x="490016" y="254152"/>
                  </a:lnTo>
                  <a:close/>
                </a:path>
                <a:path w="1085850" h="1016634">
                  <a:moveTo>
                    <a:pt x="492518" y="285318"/>
                  </a:moveTo>
                  <a:lnTo>
                    <a:pt x="487908" y="283527"/>
                  </a:lnTo>
                  <a:lnTo>
                    <a:pt x="482854" y="282625"/>
                  </a:lnTo>
                  <a:lnTo>
                    <a:pt x="487019" y="285318"/>
                  </a:lnTo>
                  <a:lnTo>
                    <a:pt x="492518" y="285318"/>
                  </a:lnTo>
                  <a:close/>
                </a:path>
                <a:path w="1085850" h="1016634">
                  <a:moveTo>
                    <a:pt x="499795" y="76733"/>
                  </a:moveTo>
                  <a:lnTo>
                    <a:pt x="493407" y="77533"/>
                  </a:lnTo>
                  <a:lnTo>
                    <a:pt x="489407" y="79121"/>
                  </a:lnTo>
                  <a:lnTo>
                    <a:pt x="491807" y="86321"/>
                  </a:lnTo>
                  <a:lnTo>
                    <a:pt x="497408" y="84721"/>
                  </a:lnTo>
                  <a:lnTo>
                    <a:pt x="495007" y="81521"/>
                  </a:lnTo>
                  <a:lnTo>
                    <a:pt x="499795" y="76733"/>
                  </a:lnTo>
                  <a:close/>
                </a:path>
                <a:path w="1085850" h="1016634">
                  <a:moveTo>
                    <a:pt x="505929" y="168059"/>
                  </a:moveTo>
                  <a:lnTo>
                    <a:pt x="501700" y="169037"/>
                  </a:lnTo>
                  <a:lnTo>
                    <a:pt x="498513" y="173012"/>
                  </a:lnTo>
                  <a:lnTo>
                    <a:pt x="503796" y="175031"/>
                  </a:lnTo>
                  <a:lnTo>
                    <a:pt x="505929" y="168059"/>
                  </a:lnTo>
                  <a:close/>
                </a:path>
                <a:path w="1085850" h="1016634">
                  <a:moveTo>
                    <a:pt x="519785" y="75933"/>
                  </a:moveTo>
                  <a:lnTo>
                    <a:pt x="513384" y="77533"/>
                  </a:lnTo>
                  <a:lnTo>
                    <a:pt x="509397" y="79121"/>
                  </a:lnTo>
                  <a:lnTo>
                    <a:pt x="511784" y="86321"/>
                  </a:lnTo>
                  <a:lnTo>
                    <a:pt x="517385" y="84721"/>
                  </a:lnTo>
                  <a:lnTo>
                    <a:pt x="514985" y="80721"/>
                  </a:lnTo>
                  <a:lnTo>
                    <a:pt x="519785" y="75933"/>
                  </a:lnTo>
                  <a:close/>
                </a:path>
                <a:path w="1085850" h="1016634">
                  <a:moveTo>
                    <a:pt x="535762" y="308495"/>
                  </a:moveTo>
                  <a:lnTo>
                    <a:pt x="532574" y="304507"/>
                  </a:lnTo>
                  <a:lnTo>
                    <a:pt x="530974" y="297307"/>
                  </a:lnTo>
                  <a:lnTo>
                    <a:pt x="525373" y="299707"/>
                  </a:lnTo>
                  <a:lnTo>
                    <a:pt x="528574" y="303707"/>
                  </a:lnTo>
                  <a:lnTo>
                    <a:pt x="530974" y="310095"/>
                  </a:lnTo>
                  <a:lnTo>
                    <a:pt x="535762" y="308495"/>
                  </a:lnTo>
                  <a:close/>
                </a:path>
                <a:path w="1085850" h="1016634">
                  <a:moveTo>
                    <a:pt x="538162" y="1009408"/>
                  </a:moveTo>
                  <a:lnTo>
                    <a:pt x="537362" y="1007021"/>
                  </a:lnTo>
                  <a:lnTo>
                    <a:pt x="534162" y="1002220"/>
                  </a:lnTo>
                  <a:lnTo>
                    <a:pt x="526707" y="1003388"/>
                  </a:lnTo>
                  <a:lnTo>
                    <a:pt x="520077" y="1006119"/>
                  </a:lnTo>
                  <a:lnTo>
                    <a:pt x="518096" y="1009307"/>
                  </a:lnTo>
                  <a:lnTo>
                    <a:pt x="524573" y="1011809"/>
                  </a:lnTo>
                  <a:lnTo>
                    <a:pt x="522973" y="1009408"/>
                  </a:lnTo>
                  <a:lnTo>
                    <a:pt x="522173" y="1007021"/>
                  </a:lnTo>
                  <a:lnTo>
                    <a:pt x="526173" y="1006221"/>
                  </a:lnTo>
                  <a:lnTo>
                    <a:pt x="529374" y="1010208"/>
                  </a:lnTo>
                  <a:lnTo>
                    <a:pt x="530974" y="1016609"/>
                  </a:lnTo>
                  <a:lnTo>
                    <a:pt x="536562" y="1015009"/>
                  </a:lnTo>
                  <a:lnTo>
                    <a:pt x="534962" y="1012609"/>
                  </a:lnTo>
                  <a:lnTo>
                    <a:pt x="534162" y="1010208"/>
                  </a:lnTo>
                  <a:lnTo>
                    <a:pt x="538162" y="1009408"/>
                  </a:lnTo>
                  <a:close/>
                </a:path>
                <a:path w="1085850" h="1016634">
                  <a:moveTo>
                    <a:pt x="553351" y="196608"/>
                  </a:moveTo>
                  <a:lnTo>
                    <a:pt x="552551" y="188620"/>
                  </a:lnTo>
                  <a:lnTo>
                    <a:pt x="547751" y="190220"/>
                  </a:lnTo>
                  <a:lnTo>
                    <a:pt x="539762" y="186220"/>
                  </a:lnTo>
                  <a:lnTo>
                    <a:pt x="540562" y="194208"/>
                  </a:lnTo>
                  <a:lnTo>
                    <a:pt x="545350" y="192608"/>
                  </a:lnTo>
                  <a:lnTo>
                    <a:pt x="553351" y="196608"/>
                  </a:lnTo>
                  <a:close/>
                </a:path>
                <a:path w="1085850" h="1016634">
                  <a:moveTo>
                    <a:pt x="558342" y="319112"/>
                  </a:moveTo>
                  <a:lnTo>
                    <a:pt x="554151" y="320090"/>
                  </a:lnTo>
                  <a:lnTo>
                    <a:pt x="551154" y="324065"/>
                  </a:lnTo>
                  <a:lnTo>
                    <a:pt x="556539" y="326085"/>
                  </a:lnTo>
                  <a:lnTo>
                    <a:pt x="558342" y="319112"/>
                  </a:lnTo>
                  <a:close/>
                </a:path>
                <a:path w="1085850" h="1016634">
                  <a:moveTo>
                    <a:pt x="564857" y="219633"/>
                  </a:moveTo>
                  <a:lnTo>
                    <a:pt x="559536" y="219786"/>
                  </a:lnTo>
                  <a:lnTo>
                    <a:pt x="556323" y="222338"/>
                  </a:lnTo>
                  <a:lnTo>
                    <a:pt x="563740" y="224586"/>
                  </a:lnTo>
                  <a:lnTo>
                    <a:pt x="564857" y="219633"/>
                  </a:lnTo>
                  <a:close/>
                </a:path>
                <a:path w="1085850" h="1016634">
                  <a:moveTo>
                    <a:pt x="607695" y="431584"/>
                  </a:moveTo>
                  <a:lnTo>
                    <a:pt x="604494" y="427583"/>
                  </a:lnTo>
                  <a:lnTo>
                    <a:pt x="602094" y="420395"/>
                  </a:lnTo>
                  <a:lnTo>
                    <a:pt x="597306" y="422783"/>
                  </a:lnTo>
                  <a:lnTo>
                    <a:pt x="600506" y="426783"/>
                  </a:lnTo>
                  <a:lnTo>
                    <a:pt x="602894" y="433184"/>
                  </a:lnTo>
                  <a:lnTo>
                    <a:pt x="607695" y="431584"/>
                  </a:lnTo>
                  <a:close/>
                </a:path>
                <a:path w="1085850" h="1016634">
                  <a:moveTo>
                    <a:pt x="608495" y="206997"/>
                  </a:moveTo>
                  <a:lnTo>
                    <a:pt x="604989" y="201917"/>
                  </a:lnTo>
                  <a:lnTo>
                    <a:pt x="598398" y="200507"/>
                  </a:lnTo>
                  <a:lnTo>
                    <a:pt x="592874" y="201942"/>
                  </a:lnTo>
                  <a:lnTo>
                    <a:pt x="592505" y="205397"/>
                  </a:lnTo>
                  <a:lnTo>
                    <a:pt x="598906" y="203009"/>
                  </a:lnTo>
                  <a:lnTo>
                    <a:pt x="601306" y="213398"/>
                  </a:lnTo>
                  <a:lnTo>
                    <a:pt x="608495" y="206997"/>
                  </a:lnTo>
                  <a:close/>
                </a:path>
                <a:path w="1085850" h="1016634">
                  <a:moveTo>
                    <a:pt x="627468" y="586625"/>
                  </a:moveTo>
                  <a:lnTo>
                    <a:pt x="622681" y="584835"/>
                  </a:lnTo>
                  <a:lnTo>
                    <a:pt x="617588" y="583933"/>
                  </a:lnTo>
                  <a:lnTo>
                    <a:pt x="622084" y="586625"/>
                  </a:lnTo>
                  <a:lnTo>
                    <a:pt x="627468" y="586625"/>
                  </a:lnTo>
                  <a:close/>
                </a:path>
                <a:path w="1085850" h="1016634">
                  <a:moveTo>
                    <a:pt x="627672" y="449160"/>
                  </a:moveTo>
                  <a:lnTo>
                    <a:pt x="624484" y="445173"/>
                  </a:lnTo>
                  <a:lnTo>
                    <a:pt x="622884" y="438772"/>
                  </a:lnTo>
                  <a:lnTo>
                    <a:pt x="617283" y="440372"/>
                  </a:lnTo>
                  <a:lnTo>
                    <a:pt x="620483" y="444373"/>
                  </a:lnTo>
                  <a:lnTo>
                    <a:pt x="622884" y="450761"/>
                  </a:lnTo>
                  <a:lnTo>
                    <a:pt x="627672" y="449160"/>
                  </a:lnTo>
                  <a:close/>
                </a:path>
                <a:path w="1085850" h="1016634">
                  <a:moveTo>
                    <a:pt x="631405" y="357593"/>
                  </a:moveTo>
                  <a:lnTo>
                    <a:pt x="627176" y="358749"/>
                  </a:lnTo>
                  <a:lnTo>
                    <a:pt x="623989" y="362762"/>
                  </a:lnTo>
                  <a:lnTo>
                    <a:pt x="629272" y="364451"/>
                  </a:lnTo>
                  <a:lnTo>
                    <a:pt x="631405" y="357593"/>
                  </a:lnTo>
                  <a:close/>
                </a:path>
                <a:path w="1085850" h="1016634">
                  <a:moveTo>
                    <a:pt x="638289" y="310451"/>
                  </a:moveTo>
                  <a:lnTo>
                    <a:pt x="632269" y="307098"/>
                  </a:lnTo>
                  <a:lnTo>
                    <a:pt x="622960" y="305257"/>
                  </a:lnTo>
                  <a:lnTo>
                    <a:pt x="623684" y="310896"/>
                  </a:lnTo>
                  <a:lnTo>
                    <a:pt x="623684" y="311696"/>
                  </a:lnTo>
                  <a:lnTo>
                    <a:pt x="626872" y="309295"/>
                  </a:lnTo>
                  <a:lnTo>
                    <a:pt x="627672" y="309295"/>
                  </a:lnTo>
                  <a:lnTo>
                    <a:pt x="638289" y="310451"/>
                  </a:lnTo>
                  <a:close/>
                </a:path>
                <a:path w="1085850" h="1016634">
                  <a:moveTo>
                    <a:pt x="659638" y="570649"/>
                  </a:moveTo>
                  <a:lnTo>
                    <a:pt x="653249" y="571449"/>
                  </a:lnTo>
                  <a:lnTo>
                    <a:pt x="649249" y="573036"/>
                  </a:lnTo>
                  <a:lnTo>
                    <a:pt x="651649" y="580237"/>
                  </a:lnTo>
                  <a:lnTo>
                    <a:pt x="657250" y="578637"/>
                  </a:lnTo>
                  <a:lnTo>
                    <a:pt x="654850" y="574636"/>
                  </a:lnTo>
                  <a:lnTo>
                    <a:pt x="659638" y="570649"/>
                  </a:lnTo>
                  <a:close/>
                </a:path>
                <a:path w="1085850" h="1016634">
                  <a:moveTo>
                    <a:pt x="663727" y="299935"/>
                  </a:moveTo>
                  <a:lnTo>
                    <a:pt x="659345" y="300913"/>
                  </a:lnTo>
                  <a:lnTo>
                    <a:pt x="656310" y="304876"/>
                  </a:lnTo>
                  <a:lnTo>
                    <a:pt x="662038" y="306908"/>
                  </a:lnTo>
                  <a:lnTo>
                    <a:pt x="663727" y="299935"/>
                  </a:lnTo>
                  <a:close/>
                </a:path>
                <a:path w="1085850" h="1016634">
                  <a:moveTo>
                    <a:pt x="664438" y="598614"/>
                  </a:moveTo>
                  <a:lnTo>
                    <a:pt x="661606" y="593902"/>
                  </a:lnTo>
                  <a:lnTo>
                    <a:pt x="662139" y="588429"/>
                  </a:lnTo>
                  <a:lnTo>
                    <a:pt x="661631" y="584454"/>
                  </a:lnTo>
                  <a:lnTo>
                    <a:pt x="655650" y="584225"/>
                  </a:lnTo>
                  <a:lnTo>
                    <a:pt x="655891" y="588048"/>
                  </a:lnTo>
                  <a:lnTo>
                    <a:pt x="656450" y="593826"/>
                  </a:lnTo>
                  <a:lnTo>
                    <a:pt x="658799" y="598385"/>
                  </a:lnTo>
                  <a:lnTo>
                    <a:pt x="664438" y="598614"/>
                  </a:lnTo>
                  <a:close/>
                </a:path>
                <a:path w="1085850" h="1016634">
                  <a:moveTo>
                    <a:pt x="683361" y="281203"/>
                  </a:moveTo>
                  <a:lnTo>
                    <a:pt x="679119" y="282321"/>
                  </a:lnTo>
                  <a:lnTo>
                    <a:pt x="675944" y="286143"/>
                  </a:lnTo>
                  <a:lnTo>
                    <a:pt x="681228" y="287718"/>
                  </a:lnTo>
                  <a:lnTo>
                    <a:pt x="683361" y="281203"/>
                  </a:lnTo>
                  <a:close/>
                </a:path>
                <a:path w="1085850" h="1016634">
                  <a:moveTo>
                    <a:pt x="690016" y="436372"/>
                  </a:moveTo>
                  <a:lnTo>
                    <a:pt x="681228" y="436372"/>
                  </a:lnTo>
                  <a:lnTo>
                    <a:pt x="683615" y="441172"/>
                  </a:lnTo>
                  <a:lnTo>
                    <a:pt x="678827" y="448360"/>
                  </a:lnTo>
                  <a:lnTo>
                    <a:pt x="687616" y="447560"/>
                  </a:lnTo>
                  <a:lnTo>
                    <a:pt x="686015" y="442772"/>
                  </a:lnTo>
                  <a:lnTo>
                    <a:pt x="690016" y="436372"/>
                  </a:lnTo>
                  <a:close/>
                </a:path>
                <a:path w="1085850" h="1016634">
                  <a:moveTo>
                    <a:pt x="692416" y="182219"/>
                  </a:moveTo>
                  <a:lnTo>
                    <a:pt x="686015" y="183019"/>
                  </a:lnTo>
                  <a:lnTo>
                    <a:pt x="682015" y="184619"/>
                  </a:lnTo>
                  <a:lnTo>
                    <a:pt x="684415" y="191820"/>
                  </a:lnTo>
                  <a:lnTo>
                    <a:pt x="690016" y="190220"/>
                  </a:lnTo>
                  <a:lnTo>
                    <a:pt x="687616" y="187020"/>
                  </a:lnTo>
                  <a:lnTo>
                    <a:pt x="692416" y="182219"/>
                  </a:lnTo>
                  <a:close/>
                </a:path>
                <a:path w="1085850" h="1016634">
                  <a:moveTo>
                    <a:pt x="712901" y="833488"/>
                  </a:moveTo>
                  <a:lnTo>
                    <a:pt x="707694" y="833780"/>
                  </a:lnTo>
                  <a:lnTo>
                    <a:pt x="703237" y="837984"/>
                  </a:lnTo>
                  <a:lnTo>
                    <a:pt x="709193" y="841578"/>
                  </a:lnTo>
                  <a:lnTo>
                    <a:pt x="712901" y="833488"/>
                  </a:lnTo>
                  <a:close/>
                </a:path>
                <a:path w="1085850" h="1016634">
                  <a:moveTo>
                    <a:pt x="725271" y="562876"/>
                  </a:moveTo>
                  <a:lnTo>
                    <a:pt x="720877" y="563854"/>
                  </a:lnTo>
                  <a:lnTo>
                    <a:pt x="717842" y="567817"/>
                  </a:lnTo>
                  <a:lnTo>
                    <a:pt x="723582" y="569849"/>
                  </a:lnTo>
                  <a:lnTo>
                    <a:pt x="725271" y="562876"/>
                  </a:lnTo>
                  <a:close/>
                </a:path>
                <a:path w="1085850" h="1016634">
                  <a:moveTo>
                    <a:pt x="742289" y="969772"/>
                  </a:moveTo>
                  <a:lnTo>
                    <a:pt x="736968" y="969949"/>
                  </a:lnTo>
                  <a:lnTo>
                    <a:pt x="733742" y="972693"/>
                  </a:lnTo>
                  <a:lnTo>
                    <a:pt x="741159" y="975042"/>
                  </a:lnTo>
                  <a:lnTo>
                    <a:pt x="742289" y="969772"/>
                  </a:lnTo>
                  <a:close/>
                </a:path>
                <a:path w="1085850" h="1016634">
                  <a:moveTo>
                    <a:pt x="749160" y="497916"/>
                  </a:moveTo>
                  <a:lnTo>
                    <a:pt x="748360" y="491528"/>
                  </a:lnTo>
                  <a:lnTo>
                    <a:pt x="738759" y="495515"/>
                  </a:lnTo>
                  <a:lnTo>
                    <a:pt x="734771" y="499516"/>
                  </a:lnTo>
                  <a:lnTo>
                    <a:pt x="737171" y="506704"/>
                  </a:lnTo>
                  <a:lnTo>
                    <a:pt x="744359" y="502716"/>
                  </a:lnTo>
                  <a:lnTo>
                    <a:pt x="749160" y="497916"/>
                  </a:lnTo>
                  <a:close/>
                </a:path>
                <a:path w="1085850" h="1016634">
                  <a:moveTo>
                    <a:pt x="753198" y="349351"/>
                  </a:moveTo>
                  <a:lnTo>
                    <a:pt x="746760" y="349262"/>
                  </a:lnTo>
                  <a:lnTo>
                    <a:pt x="748360" y="351663"/>
                  </a:lnTo>
                  <a:lnTo>
                    <a:pt x="749160" y="354050"/>
                  </a:lnTo>
                  <a:lnTo>
                    <a:pt x="745159" y="354850"/>
                  </a:lnTo>
                  <a:lnTo>
                    <a:pt x="742759" y="352463"/>
                  </a:lnTo>
                  <a:lnTo>
                    <a:pt x="741159" y="347662"/>
                  </a:lnTo>
                  <a:lnTo>
                    <a:pt x="737171" y="349262"/>
                  </a:lnTo>
                  <a:lnTo>
                    <a:pt x="740359" y="354850"/>
                  </a:lnTo>
                  <a:lnTo>
                    <a:pt x="742759" y="363651"/>
                  </a:lnTo>
                  <a:lnTo>
                    <a:pt x="749160" y="362051"/>
                  </a:lnTo>
                  <a:lnTo>
                    <a:pt x="749909" y="357911"/>
                  </a:lnTo>
                  <a:lnTo>
                    <a:pt x="752754" y="352958"/>
                  </a:lnTo>
                  <a:lnTo>
                    <a:pt x="753198" y="349351"/>
                  </a:lnTo>
                  <a:close/>
                </a:path>
                <a:path w="1085850" h="1016634">
                  <a:moveTo>
                    <a:pt x="759548" y="520293"/>
                  </a:moveTo>
                  <a:lnTo>
                    <a:pt x="757148" y="516293"/>
                  </a:lnTo>
                  <a:lnTo>
                    <a:pt x="755548" y="513105"/>
                  </a:lnTo>
                  <a:lnTo>
                    <a:pt x="753148" y="509104"/>
                  </a:lnTo>
                  <a:lnTo>
                    <a:pt x="745959" y="511505"/>
                  </a:lnTo>
                  <a:lnTo>
                    <a:pt x="745959" y="517093"/>
                  </a:lnTo>
                  <a:lnTo>
                    <a:pt x="751547" y="523494"/>
                  </a:lnTo>
                  <a:lnTo>
                    <a:pt x="754748" y="521893"/>
                  </a:lnTo>
                  <a:lnTo>
                    <a:pt x="757148" y="520293"/>
                  </a:lnTo>
                  <a:lnTo>
                    <a:pt x="759548" y="520293"/>
                  </a:lnTo>
                  <a:close/>
                </a:path>
                <a:path w="1085850" h="1016634">
                  <a:moveTo>
                    <a:pt x="803706" y="896620"/>
                  </a:moveTo>
                  <a:lnTo>
                    <a:pt x="799211" y="894791"/>
                  </a:lnTo>
                  <a:lnTo>
                    <a:pt x="794715" y="902322"/>
                  </a:lnTo>
                  <a:lnTo>
                    <a:pt x="803706" y="901306"/>
                  </a:lnTo>
                  <a:lnTo>
                    <a:pt x="803706" y="896620"/>
                  </a:lnTo>
                  <a:close/>
                </a:path>
                <a:path w="1085850" h="1016634">
                  <a:moveTo>
                    <a:pt x="841260" y="222415"/>
                  </a:moveTo>
                  <a:lnTo>
                    <a:pt x="837069" y="223380"/>
                  </a:lnTo>
                  <a:lnTo>
                    <a:pt x="834072" y="227355"/>
                  </a:lnTo>
                  <a:lnTo>
                    <a:pt x="839470" y="229374"/>
                  </a:lnTo>
                  <a:lnTo>
                    <a:pt x="841260" y="222415"/>
                  </a:lnTo>
                  <a:close/>
                </a:path>
                <a:path w="1085850" h="1016634">
                  <a:moveTo>
                    <a:pt x="843915" y="969619"/>
                  </a:moveTo>
                  <a:lnTo>
                    <a:pt x="836269" y="965454"/>
                  </a:lnTo>
                  <a:lnTo>
                    <a:pt x="838517" y="975233"/>
                  </a:lnTo>
                  <a:lnTo>
                    <a:pt x="842860" y="974750"/>
                  </a:lnTo>
                  <a:lnTo>
                    <a:pt x="843915" y="969619"/>
                  </a:lnTo>
                  <a:close/>
                </a:path>
                <a:path w="1085850" h="1016634">
                  <a:moveTo>
                    <a:pt x="851103" y="528561"/>
                  </a:moveTo>
                  <a:lnTo>
                    <a:pt x="843457" y="524294"/>
                  </a:lnTo>
                  <a:lnTo>
                    <a:pt x="845705" y="534403"/>
                  </a:lnTo>
                  <a:lnTo>
                    <a:pt x="850049" y="533882"/>
                  </a:lnTo>
                  <a:lnTo>
                    <a:pt x="851103" y="528561"/>
                  </a:lnTo>
                  <a:close/>
                </a:path>
                <a:path w="1085850" h="1016634">
                  <a:moveTo>
                    <a:pt x="858647" y="765657"/>
                  </a:moveTo>
                  <a:lnTo>
                    <a:pt x="857846" y="759256"/>
                  </a:lnTo>
                  <a:lnTo>
                    <a:pt x="848258" y="763257"/>
                  </a:lnTo>
                  <a:lnTo>
                    <a:pt x="844257" y="767257"/>
                  </a:lnTo>
                  <a:lnTo>
                    <a:pt x="846658" y="774446"/>
                  </a:lnTo>
                  <a:lnTo>
                    <a:pt x="853846" y="770445"/>
                  </a:lnTo>
                  <a:lnTo>
                    <a:pt x="858647" y="765657"/>
                  </a:lnTo>
                  <a:close/>
                </a:path>
                <a:path w="1085850" h="1016634">
                  <a:moveTo>
                    <a:pt x="901801" y="577037"/>
                  </a:moveTo>
                  <a:lnTo>
                    <a:pt x="895413" y="578637"/>
                  </a:lnTo>
                  <a:lnTo>
                    <a:pt x="891413" y="580237"/>
                  </a:lnTo>
                  <a:lnTo>
                    <a:pt x="893813" y="587425"/>
                  </a:lnTo>
                  <a:lnTo>
                    <a:pt x="899401" y="585825"/>
                  </a:lnTo>
                  <a:lnTo>
                    <a:pt x="897013" y="581837"/>
                  </a:lnTo>
                  <a:lnTo>
                    <a:pt x="901801" y="577037"/>
                  </a:lnTo>
                  <a:close/>
                </a:path>
                <a:path w="1085850" h="1016634">
                  <a:moveTo>
                    <a:pt x="919924" y="672020"/>
                  </a:moveTo>
                  <a:lnTo>
                    <a:pt x="915695" y="673138"/>
                  </a:lnTo>
                  <a:lnTo>
                    <a:pt x="912507" y="676960"/>
                  </a:lnTo>
                  <a:lnTo>
                    <a:pt x="917790" y="678535"/>
                  </a:lnTo>
                  <a:lnTo>
                    <a:pt x="919924" y="672020"/>
                  </a:lnTo>
                  <a:close/>
                </a:path>
                <a:path w="1085850" h="1016634">
                  <a:moveTo>
                    <a:pt x="920292" y="638848"/>
                  </a:moveTo>
                  <a:lnTo>
                    <a:pt x="912990" y="634580"/>
                  </a:lnTo>
                  <a:lnTo>
                    <a:pt x="915123" y="644702"/>
                  </a:lnTo>
                  <a:lnTo>
                    <a:pt x="919289" y="644169"/>
                  </a:lnTo>
                  <a:lnTo>
                    <a:pt x="920292" y="638848"/>
                  </a:lnTo>
                  <a:close/>
                </a:path>
                <a:path w="1085850" h="1016634">
                  <a:moveTo>
                    <a:pt x="936167" y="564248"/>
                  </a:moveTo>
                  <a:lnTo>
                    <a:pt x="934567" y="559460"/>
                  </a:lnTo>
                  <a:lnTo>
                    <a:pt x="927722" y="561200"/>
                  </a:lnTo>
                  <a:lnTo>
                    <a:pt x="922985" y="562051"/>
                  </a:lnTo>
                  <a:lnTo>
                    <a:pt x="920635" y="564400"/>
                  </a:lnTo>
                  <a:lnTo>
                    <a:pt x="920978" y="570649"/>
                  </a:lnTo>
                  <a:lnTo>
                    <a:pt x="926579" y="566648"/>
                  </a:lnTo>
                  <a:lnTo>
                    <a:pt x="936167" y="564248"/>
                  </a:lnTo>
                  <a:close/>
                </a:path>
                <a:path w="1085850" h="1016634">
                  <a:moveTo>
                    <a:pt x="941565" y="674547"/>
                  </a:moveTo>
                  <a:lnTo>
                    <a:pt x="936764" y="672744"/>
                  </a:lnTo>
                  <a:lnTo>
                    <a:pt x="931672" y="671842"/>
                  </a:lnTo>
                  <a:lnTo>
                    <a:pt x="936167" y="674547"/>
                  </a:lnTo>
                  <a:lnTo>
                    <a:pt x="941565" y="674547"/>
                  </a:lnTo>
                  <a:close/>
                </a:path>
                <a:path w="1085850" h="1016634">
                  <a:moveTo>
                    <a:pt x="946556" y="902322"/>
                  </a:moveTo>
                  <a:lnTo>
                    <a:pt x="943368" y="898321"/>
                  </a:lnTo>
                  <a:lnTo>
                    <a:pt x="940968" y="891933"/>
                  </a:lnTo>
                  <a:lnTo>
                    <a:pt x="936167" y="893533"/>
                  </a:lnTo>
                  <a:lnTo>
                    <a:pt x="939368" y="897521"/>
                  </a:lnTo>
                  <a:lnTo>
                    <a:pt x="941768" y="903922"/>
                  </a:lnTo>
                  <a:lnTo>
                    <a:pt x="946556" y="902322"/>
                  </a:lnTo>
                  <a:close/>
                </a:path>
                <a:path w="1085850" h="1016634">
                  <a:moveTo>
                    <a:pt x="959243" y="676338"/>
                  </a:moveTo>
                  <a:lnTo>
                    <a:pt x="954938" y="674319"/>
                  </a:lnTo>
                  <a:lnTo>
                    <a:pt x="950556" y="681736"/>
                  </a:lnTo>
                  <a:lnTo>
                    <a:pt x="959205" y="681062"/>
                  </a:lnTo>
                  <a:lnTo>
                    <a:pt x="959243" y="676338"/>
                  </a:lnTo>
                  <a:close/>
                </a:path>
                <a:path w="1085850" h="1016634">
                  <a:moveTo>
                    <a:pt x="972934" y="581837"/>
                  </a:moveTo>
                  <a:lnTo>
                    <a:pt x="970534" y="577837"/>
                  </a:lnTo>
                  <a:lnTo>
                    <a:pt x="968133" y="571449"/>
                  </a:lnTo>
                  <a:lnTo>
                    <a:pt x="962545" y="573036"/>
                  </a:lnTo>
                  <a:lnTo>
                    <a:pt x="965746" y="577037"/>
                  </a:lnTo>
                  <a:lnTo>
                    <a:pt x="968133" y="583438"/>
                  </a:lnTo>
                  <a:lnTo>
                    <a:pt x="972934" y="581837"/>
                  </a:lnTo>
                  <a:close/>
                </a:path>
                <a:path w="1085850" h="1016634">
                  <a:moveTo>
                    <a:pt x="980897" y="587743"/>
                  </a:moveTo>
                  <a:lnTo>
                    <a:pt x="975728" y="587933"/>
                  </a:lnTo>
                  <a:lnTo>
                    <a:pt x="972362" y="590664"/>
                  </a:lnTo>
                  <a:lnTo>
                    <a:pt x="979322" y="593026"/>
                  </a:lnTo>
                  <a:lnTo>
                    <a:pt x="980897" y="587743"/>
                  </a:lnTo>
                  <a:close/>
                </a:path>
                <a:path w="1085850" h="1016634">
                  <a:moveTo>
                    <a:pt x="1085354" y="581710"/>
                  </a:moveTo>
                  <a:lnTo>
                    <a:pt x="1081125" y="582828"/>
                  </a:lnTo>
                  <a:lnTo>
                    <a:pt x="1077937" y="586651"/>
                  </a:lnTo>
                  <a:lnTo>
                    <a:pt x="1083221" y="588225"/>
                  </a:lnTo>
                  <a:lnTo>
                    <a:pt x="1085354" y="5817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682047" y="9116047"/>
              <a:ext cx="1329690" cy="755015"/>
            </a:xfrm>
            <a:custGeom>
              <a:avLst/>
              <a:gdLst/>
              <a:ahLst/>
              <a:cxnLst/>
              <a:rect l="l" t="t" r="r" b="b"/>
              <a:pathLst>
                <a:path w="1329690" h="755015">
                  <a:moveTo>
                    <a:pt x="14389" y="497903"/>
                  </a:moveTo>
                  <a:lnTo>
                    <a:pt x="8788" y="497103"/>
                  </a:lnTo>
                  <a:lnTo>
                    <a:pt x="2400" y="493915"/>
                  </a:lnTo>
                  <a:lnTo>
                    <a:pt x="0" y="497903"/>
                  </a:lnTo>
                  <a:lnTo>
                    <a:pt x="5600" y="498703"/>
                  </a:lnTo>
                  <a:lnTo>
                    <a:pt x="11988" y="501904"/>
                  </a:lnTo>
                  <a:lnTo>
                    <a:pt x="14389" y="497903"/>
                  </a:lnTo>
                  <a:close/>
                </a:path>
                <a:path w="1329690" h="755015">
                  <a:moveTo>
                    <a:pt x="30378" y="382016"/>
                  </a:moveTo>
                  <a:lnTo>
                    <a:pt x="21602" y="376288"/>
                  </a:lnTo>
                  <a:lnTo>
                    <a:pt x="18986" y="379323"/>
                  </a:lnTo>
                  <a:lnTo>
                    <a:pt x="22059" y="383705"/>
                  </a:lnTo>
                  <a:lnTo>
                    <a:pt x="30378" y="382016"/>
                  </a:lnTo>
                  <a:close/>
                </a:path>
                <a:path w="1329690" h="755015">
                  <a:moveTo>
                    <a:pt x="98882" y="310362"/>
                  </a:moveTo>
                  <a:lnTo>
                    <a:pt x="91909" y="313283"/>
                  </a:lnTo>
                  <a:lnTo>
                    <a:pt x="94830" y="318008"/>
                  </a:lnTo>
                  <a:lnTo>
                    <a:pt x="98501" y="314490"/>
                  </a:lnTo>
                  <a:lnTo>
                    <a:pt x="98882" y="310362"/>
                  </a:lnTo>
                  <a:close/>
                </a:path>
                <a:path w="1329690" h="755015">
                  <a:moveTo>
                    <a:pt x="111277" y="408381"/>
                  </a:moveTo>
                  <a:lnTo>
                    <a:pt x="108699" y="400405"/>
                  </a:lnTo>
                  <a:lnTo>
                    <a:pt x="102958" y="406361"/>
                  </a:lnTo>
                  <a:lnTo>
                    <a:pt x="106603" y="409689"/>
                  </a:lnTo>
                  <a:lnTo>
                    <a:pt x="111277" y="408381"/>
                  </a:lnTo>
                  <a:close/>
                </a:path>
                <a:path w="1329690" h="755015">
                  <a:moveTo>
                    <a:pt x="129476" y="312483"/>
                  </a:moveTo>
                  <a:lnTo>
                    <a:pt x="127076" y="308495"/>
                  </a:lnTo>
                  <a:lnTo>
                    <a:pt x="122288" y="305295"/>
                  </a:lnTo>
                  <a:lnTo>
                    <a:pt x="119888" y="311696"/>
                  </a:lnTo>
                  <a:lnTo>
                    <a:pt x="122288" y="316484"/>
                  </a:lnTo>
                  <a:lnTo>
                    <a:pt x="127076" y="319684"/>
                  </a:lnTo>
                  <a:lnTo>
                    <a:pt x="129476" y="312483"/>
                  </a:lnTo>
                  <a:close/>
                </a:path>
                <a:path w="1329690" h="755015">
                  <a:moveTo>
                    <a:pt x="170230" y="125476"/>
                  </a:moveTo>
                  <a:lnTo>
                    <a:pt x="163042" y="122275"/>
                  </a:lnTo>
                  <a:lnTo>
                    <a:pt x="160642" y="127076"/>
                  </a:lnTo>
                  <a:lnTo>
                    <a:pt x="165442" y="127876"/>
                  </a:lnTo>
                  <a:lnTo>
                    <a:pt x="165442" y="134264"/>
                  </a:lnTo>
                  <a:lnTo>
                    <a:pt x="169430" y="129463"/>
                  </a:lnTo>
                  <a:lnTo>
                    <a:pt x="170230" y="125476"/>
                  </a:lnTo>
                  <a:close/>
                </a:path>
                <a:path w="1329690" h="755015">
                  <a:moveTo>
                    <a:pt x="175831" y="528281"/>
                  </a:moveTo>
                  <a:lnTo>
                    <a:pt x="168630" y="525081"/>
                  </a:lnTo>
                  <a:lnTo>
                    <a:pt x="167043" y="532269"/>
                  </a:lnTo>
                  <a:lnTo>
                    <a:pt x="167043" y="538670"/>
                  </a:lnTo>
                  <a:lnTo>
                    <a:pt x="171831" y="543458"/>
                  </a:lnTo>
                  <a:lnTo>
                    <a:pt x="175831" y="534670"/>
                  </a:lnTo>
                  <a:lnTo>
                    <a:pt x="175831" y="528281"/>
                  </a:lnTo>
                  <a:close/>
                </a:path>
                <a:path w="1329690" h="755015">
                  <a:moveTo>
                    <a:pt x="183819" y="331673"/>
                  </a:moveTo>
                  <a:lnTo>
                    <a:pt x="176961" y="326390"/>
                  </a:lnTo>
                  <a:lnTo>
                    <a:pt x="173329" y="329577"/>
                  </a:lnTo>
                  <a:lnTo>
                    <a:pt x="174942" y="333806"/>
                  </a:lnTo>
                  <a:lnTo>
                    <a:pt x="183819" y="331673"/>
                  </a:lnTo>
                  <a:close/>
                </a:path>
                <a:path w="1329690" h="755015">
                  <a:moveTo>
                    <a:pt x="203796" y="165430"/>
                  </a:moveTo>
                  <a:lnTo>
                    <a:pt x="199009" y="163029"/>
                  </a:lnTo>
                  <a:lnTo>
                    <a:pt x="196608" y="155041"/>
                  </a:lnTo>
                  <a:lnTo>
                    <a:pt x="191008" y="161442"/>
                  </a:lnTo>
                  <a:lnTo>
                    <a:pt x="195808" y="163029"/>
                  </a:lnTo>
                  <a:lnTo>
                    <a:pt x="198208" y="171030"/>
                  </a:lnTo>
                  <a:lnTo>
                    <a:pt x="203796" y="165430"/>
                  </a:lnTo>
                  <a:close/>
                </a:path>
                <a:path w="1329690" h="755015">
                  <a:moveTo>
                    <a:pt x="211797" y="180619"/>
                  </a:moveTo>
                  <a:lnTo>
                    <a:pt x="204597" y="177419"/>
                  </a:lnTo>
                  <a:lnTo>
                    <a:pt x="202196" y="182219"/>
                  </a:lnTo>
                  <a:lnTo>
                    <a:pt x="206997" y="183019"/>
                  </a:lnTo>
                  <a:lnTo>
                    <a:pt x="206997" y="189407"/>
                  </a:lnTo>
                  <a:lnTo>
                    <a:pt x="210997" y="184619"/>
                  </a:lnTo>
                  <a:lnTo>
                    <a:pt x="211797" y="180619"/>
                  </a:lnTo>
                  <a:close/>
                </a:path>
                <a:path w="1329690" h="755015">
                  <a:moveTo>
                    <a:pt x="222986" y="387286"/>
                  </a:moveTo>
                  <a:lnTo>
                    <a:pt x="215785" y="388416"/>
                  </a:lnTo>
                  <a:lnTo>
                    <a:pt x="219379" y="396735"/>
                  </a:lnTo>
                  <a:lnTo>
                    <a:pt x="222986" y="393204"/>
                  </a:lnTo>
                  <a:lnTo>
                    <a:pt x="222986" y="387286"/>
                  </a:lnTo>
                  <a:close/>
                </a:path>
                <a:path w="1329690" h="755015">
                  <a:moveTo>
                    <a:pt x="292912" y="101790"/>
                  </a:moveTo>
                  <a:lnTo>
                    <a:pt x="292087" y="96964"/>
                  </a:lnTo>
                  <a:lnTo>
                    <a:pt x="286918" y="99098"/>
                  </a:lnTo>
                  <a:lnTo>
                    <a:pt x="290741" y="105283"/>
                  </a:lnTo>
                  <a:lnTo>
                    <a:pt x="292912" y="101790"/>
                  </a:lnTo>
                  <a:close/>
                </a:path>
                <a:path w="1329690" h="755015">
                  <a:moveTo>
                    <a:pt x="312496" y="364439"/>
                  </a:moveTo>
                  <a:lnTo>
                    <a:pt x="305295" y="361238"/>
                  </a:lnTo>
                  <a:lnTo>
                    <a:pt x="302907" y="366039"/>
                  </a:lnTo>
                  <a:lnTo>
                    <a:pt x="307695" y="366839"/>
                  </a:lnTo>
                  <a:lnTo>
                    <a:pt x="307695" y="374027"/>
                  </a:lnTo>
                  <a:lnTo>
                    <a:pt x="311696" y="368439"/>
                  </a:lnTo>
                  <a:lnTo>
                    <a:pt x="312496" y="364439"/>
                  </a:lnTo>
                  <a:close/>
                </a:path>
                <a:path w="1329690" h="755015">
                  <a:moveTo>
                    <a:pt x="357251" y="71920"/>
                  </a:moveTo>
                  <a:lnTo>
                    <a:pt x="354050" y="71120"/>
                  </a:lnTo>
                  <a:lnTo>
                    <a:pt x="351650" y="70332"/>
                  </a:lnTo>
                  <a:lnTo>
                    <a:pt x="348462" y="69532"/>
                  </a:lnTo>
                  <a:lnTo>
                    <a:pt x="346862" y="74320"/>
                  </a:lnTo>
                  <a:lnTo>
                    <a:pt x="346062" y="77520"/>
                  </a:lnTo>
                  <a:lnTo>
                    <a:pt x="349262" y="78320"/>
                  </a:lnTo>
                  <a:lnTo>
                    <a:pt x="351650" y="79121"/>
                  </a:lnTo>
                  <a:lnTo>
                    <a:pt x="354850" y="79921"/>
                  </a:lnTo>
                  <a:lnTo>
                    <a:pt x="355650" y="77520"/>
                  </a:lnTo>
                  <a:lnTo>
                    <a:pt x="356450" y="74320"/>
                  </a:lnTo>
                  <a:lnTo>
                    <a:pt x="357251" y="71920"/>
                  </a:lnTo>
                  <a:close/>
                </a:path>
                <a:path w="1329690" h="755015">
                  <a:moveTo>
                    <a:pt x="418884" y="594118"/>
                  </a:moveTo>
                  <a:lnTo>
                    <a:pt x="418249" y="589280"/>
                  </a:lnTo>
                  <a:lnTo>
                    <a:pt x="413194" y="591413"/>
                  </a:lnTo>
                  <a:lnTo>
                    <a:pt x="416674" y="597598"/>
                  </a:lnTo>
                  <a:lnTo>
                    <a:pt x="418884" y="594118"/>
                  </a:lnTo>
                  <a:close/>
                </a:path>
                <a:path w="1329690" h="755015">
                  <a:moveTo>
                    <a:pt x="433412" y="316763"/>
                  </a:moveTo>
                  <a:lnTo>
                    <a:pt x="426783" y="319684"/>
                  </a:lnTo>
                  <a:lnTo>
                    <a:pt x="429590" y="324408"/>
                  </a:lnTo>
                  <a:lnTo>
                    <a:pt x="433070" y="320878"/>
                  </a:lnTo>
                  <a:lnTo>
                    <a:pt x="433412" y="316763"/>
                  </a:lnTo>
                  <a:close/>
                </a:path>
                <a:path w="1329690" h="755015">
                  <a:moveTo>
                    <a:pt x="449961" y="537870"/>
                  </a:moveTo>
                  <a:lnTo>
                    <a:pt x="447217" y="535101"/>
                  </a:lnTo>
                  <a:lnTo>
                    <a:pt x="442468" y="531279"/>
                  </a:lnTo>
                  <a:lnTo>
                    <a:pt x="437261" y="529551"/>
                  </a:lnTo>
                  <a:lnTo>
                    <a:pt x="433171" y="533069"/>
                  </a:lnTo>
                  <a:lnTo>
                    <a:pt x="438607" y="534720"/>
                  </a:lnTo>
                  <a:lnTo>
                    <a:pt x="442468" y="539064"/>
                  </a:lnTo>
                  <a:lnTo>
                    <a:pt x="445871" y="541616"/>
                  </a:lnTo>
                  <a:lnTo>
                    <a:pt x="449961" y="537870"/>
                  </a:lnTo>
                  <a:close/>
                </a:path>
                <a:path w="1329690" h="755015">
                  <a:moveTo>
                    <a:pt x="462749" y="541070"/>
                  </a:moveTo>
                  <a:lnTo>
                    <a:pt x="455549" y="537870"/>
                  </a:lnTo>
                  <a:lnTo>
                    <a:pt x="453148" y="542658"/>
                  </a:lnTo>
                  <a:lnTo>
                    <a:pt x="457949" y="544258"/>
                  </a:lnTo>
                  <a:lnTo>
                    <a:pt x="457949" y="550659"/>
                  </a:lnTo>
                  <a:lnTo>
                    <a:pt x="461949" y="545058"/>
                  </a:lnTo>
                  <a:lnTo>
                    <a:pt x="462749" y="541070"/>
                  </a:lnTo>
                  <a:close/>
                </a:path>
                <a:path w="1329690" h="755015">
                  <a:moveTo>
                    <a:pt x="477735" y="513334"/>
                  </a:moveTo>
                  <a:lnTo>
                    <a:pt x="472338" y="513892"/>
                  </a:lnTo>
                  <a:lnTo>
                    <a:pt x="468744" y="517601"/>
                  </a:lnTo>
                  <a:lnTo>
                    <a:pt x="473532" y="515988"/>
                  </a:lnTo>
                  <a:lnTo>
                    <a:pt x="477735" y="513334"/>
                  </a:lnTo>
                  <a:close/>
                </a:path>
                <a:path w="1329690" h="755015">
                  <a:moveTo>
                    <a:pt x="498703" y="95897"/>
                  </a:moveTo>
                  <a:lnTo>
                    <a:pt x="491515" y="92710"/>
                  </a:lnTo>
                  <a:lnTo>
                    <a:pt x="489115" y="97497"/>
                  </a:lnTo>
                  <a:lnTo>
                    <a:pt x="493915" y="98298"/>
                  </a:lnTo>
                  <a:lnTo>
                    <a:pt x="493915" y="104698"/>
                  </a:lnTo>
                  <a:lnTo>
                    <a:pt x="497916" y="99898"/>
                  </a:lnTo>
                  <a:lnTo>
                    <a:pt x="498703" y="95897"/>
                  </a:lnTo>
                  <a:close/>
                </a:path>
                <a:path w="1329690" h="755015">
                  <a:moveTo>
                    <a:pt x="521779" y="209219"/>
                  </a:moveTo>
                  <a:lnTo>
                    <a:pt x="514692" y="212585"/>
                  </a:lnTo>
                  <a:lnTo>
                    <a:pt x="517956" y="216852"/>
                  </a:lnTo>
                  <a:lnTo>
                    <a:pt x="521589" y="213182"/>
                  </a:lnTo>
                  <a:lnTo>
                    <a:pt x="521779" y="209219"/>
                  </a:lnTo>
                  <a:close/>
                </a:path>
                <a:path w="1329690" h="755015">
                  <a:moveTo>
                    <a:pt x="522376" y="246392"/>
                  </a:moveTo>
                  <a:lnTo>
                    <a:pt x="517093" y="246951"/>
                  </a:lnTo>
                  <a:lnTo>
                    <a:pt x="513156" y="250659"/>
                  </a:lnTo>
                  <a:lnTo>
                    <a:pt x="517994" y="249047"/>
                  </a:lnTo>
                  <a:lnTo>
                    <a:pt x="522376" y="246392"/>
                  </a:lnTo>
                  <a:close/>
                </a:path>
                <a:path w="1329690" h="755015">
                  <a:moveTo>
                    <a:pt x="544258" y="660146"/>
                  </a:moveTo>
                  <a:lnTo>
                    <a:pt x="539470" y="657745"/>
                  </a:lnTo>
                  <a:lnTo>
                    <a:pt x="537070" y="649757"/>
                  </a:lnTo>
                  <a:lnTo>
                    <a:pt x="531482" y="656158"/>
                  </a:lnTo>
                  <a:lnTo>
                    <a:pt x="536270" y="657745"/>
                  </a:lnTo>
                  <a:lnTo>
                    <a:pt x="538670" y="665746"/>
                  </a:lnTo>
                  <a:lnTo>
                    <a:pt x="544258" y="660146"/>
                  </a:lnTo>
                  <a:close/>
                </a:path>
                <a:path w="1329690" h="755015">
                  <a:moveTo>
                    <a:pt x="587425" y="616191"/>
                  </a:moveTo>
                  <a:lnTo>
                    <a:pt x="581825" y="615391"/>
                  </a:lnTo>
                  <a:lnTo>
                    <a:pt x="575437" y="612190"/>
                  </a:lnTo>
                  <a:lnTo>
                    <a:pt x="573036" y="616191"/>
                  </a:lnTo>
                  <a:lnTo>
                    <a:pt x="578624" y="616991"/>
                  </a:lnTo>
                  <a:lnTo>
                    <a:pt x="585025" y="620191"/>
                  </a:lnTo>
                  <a:lnTo>
                    <a:pt x="587425" y="616191"/>
                  </a:lnTo>
                  <a:close/>
                </a:path>
                <a:path w="1329690" h="755015">
                  <a:moveTo>
                    <a:pt x="591019" y="106286"/>
                  </a:moveTo>
                  <a:lnTo>
                    <a:pt x="590194" y="101650"/>
                  </a:lnTo>
                  <a:lnTo>
                    <a:pt x="585025" y="103898"/>
                  </a:lnTo>
                  <a:lnTo>
                    <a:pt x="588848" y="109740"/>
                  </a:lnTo>
                  <a:lnTo>
                    <a:pt x="591019" y="106286"/>
                  </a:lnTo>
                  <a:close/>
                </a:path>
                <a:path w="1329690" h="755015">
                  <a:moveTo>
                    <a:pt x="607885" y="447789"/>
                  </a:moveTo>
                  <a:lnTo>
                    <a:pt x="602602" y="448360"/>
                  </a:lnTo>
                  <a:lnTo>
                    <a:pt x="598678" y="452069"/>
                  </a:lnTo>
                  <a:lnTo>
                    <a:pt x="603504" y="450456"/>
                  </a:lnTo>
                  <a:lnTo>
                    <a:pt x="607885" y="447789"/>
                  </a:lnTo>
                  <a:close/>
                </a:path>
                <a:path w="1329690" h="755015">
                  <a:moveTo>
                    <a:pt x="615391" y="616191"/>
                  </a:moveTo>
                  <a:lnTo>
                    <a:pt x="609803" y="615391"/>
                  </a:lnTo>
                  <a:lnTo>
                    <a:pt x="603402" y="612190"/>
                  </a:lnTo>
                  <a:lnTo>
                    <a:pt x="601002" y="616191"/>
                  </a:lnTo>
                  <a:lnTo>
                    <a:pt x="606602" y="616991"/>
                  </a:lnTo>
                  <a:lnTo>
                    <a:pt x="612990" y="620191"/>
                  </a:lnTo>
                  <a:lnTo>
                    <a:pt x="615391" y="616191"/>
                  </a:lnTo>
                  <a:close/>
                </a:path>
                <a:path w="1329690" h="755015">
                  <a:moveTo>
                    <a:pt x="621792" y="131064"/>
                  </a:moveTo>
                  <a:lnTo>
                    <a:pt x="614591" y="127876"/>
                  </a:lnTo>
                  <a:lnTo>
                    <a:pt x="612203" y="132664"/>
                  </a:lnTo>
                  <a:lnTo>
                    <a:pt x="616991" y="134264"/>
                  </a:lnTo>
                  <a:lnTo>
                    <a:pt x="616991" y="140652"/>
                  </a:lnTo>
                  <a:lnTo>
                    <a:pt x="620991" y="135064"/>
                  </a:lnTo>
                  <a:lnTo>
                    <a:pt x="621792" y="131064"/>
                  </a:lnTo>
                  <a:close/>
                </a:path>
                <a:path w="1329690" h="755015">
                  <a:moveTo>
                    <a:pt x="642162" y="680427"/>
                  </a:moveTo>
                  <a:lnTo>
                    <a:pt x="641337" y="675601"/>
                  </a:lnTo>
                  <a:lnTo>
                    <a:pt x="636168" y="677735"/>
                  </a:lnTo>
                  <a:lnTo>
                    <a:pt x="639991" y="683907"/>
                  </a:lnTo>
                  <a:lnTo>
                    <a:pt x="642162" y="680427"/>
                  </a:lnTo>
                  <a:close/>
                </a:path>
                <a:path w="1329690" h="755015">
                  <a:moveTo>
                    <a:pt x="649109" y="489712"/>
                  </a:moveTo>
                  <a:lnTo>
                    <a:pt x="646366" y="483920"/>
                  </a:lnTo>
                  <a:lnTo>
                    <a:pt x="641515" y="481126"/>
                  </a:lnTo>
                  <a:lnTo>
                    <a:pt x="636968" y="484327"/>
                  </a:lnTo>
                  <a:lnTo>
                    <a:pt x="642569" y="486714"/>
                  </a:lnTo>
                  <a:lnTo>
                    <a:pt x="641769" y="493115"/>
                  </a:lnTo>
                  <a:lnTo>
                    <a:pt x="647357" y="495515"/>
                  </a:lnTo>
                  <a:lnTo>
                    <a:pt x="649109" y="489712"/>
                  </a:lnTo>
                  <a:close/>
                </a:path>
                <a:path w="1329690" h="755015">
                  <a:moveTo>
                    <a:pt x="664248" y="493407"/>
                  </a:moveTo>
                  <a:lnTo>
                    <a:pt x="663613" y="488581"/>
                  </a:lnTo>
                  <a:lnTo>
                    <a:pt x="658545" y="490715"/>
                  </a:lnTo>
                  <a:lnTo>
                    <a:pt x="662038" y="496900"/>
                  </a:lnTo>
                  <a:lnTo>
                    <a:pt x="664248" y="493407"/>
                  </a:lnTo>
                  <a:close/>
                </a:path>
                <a:path w="1329690" h="755015">
                  <a:moveTo>
                    <a:pt x="679132" y="403834"/>
                  </a:moveTo>
                  <a:lnTo>
                    <a:pt x="673735" y="404393"/>
                  </a:lnTo>
                  <a:lnTo>
                    <a:pt x="670140" y="408114"/>
                  </a:lnTo>
                  <a:lnTo>
                    <a:pt x="674928" y="406501"/>
                  </a:lnTo>
                  <a:lnTo>
                    <a:pt x="679132" y="403834"/>
                  </a:lnTo>
                  <a:close/>
                </a:path>
                <a:path w="1329690" h="755015">
                  <a:moveTo>
                    <a:pt x="679335" y="6388"/>
                  </a:moveTo>
                  <a:lnTo>
                    <a:pt x="675335" y="4787"/>
                  </a:lnTo>
                  <a:lnTo>
                    <a:pt x="675335" y="1600"/>
                  </a:lnTo>
                  <a:lnTo>
                    <a:pt x="672134" y="0"/>
                  </a:lnTo>
                  <a:lnTo>
                    <a:pt x="666737" y="3124"/>
                  </a:lnTo>
                  <a:lnTo>
                    <a:pt x="668540" y="7086"/>
                  </a:lnTo>
                  <a:lnTo>
                    <a:pt x="673938" y="9093"/>
                  </a:lnTo>
                  <a:lnTo>
                    <a:pt x="679335" y="6388"/>
                  </a:lnTo>
                  <a:close/>
                </a:path>
                <a:path w="1329690" h="755015">
                  <a:moveTo>
                    <a:pt x="723988" y="661250"/>
                  </a:moveTo>
                  <a:lnTo>
                    <a:pt x="723201" y="656412"/>
                  </a:lnTo>
                  <a:lnTo>
                    <a:pt x="717689" y="658545"/>
                  </a:lnTo>
                  <a:lnTo>
                    <a:pt x="721626" y="664730"/>
                  </a:lnTo>
                  <a:lnTo>
                    <a:pt x="723988" y="661250"/>
                  </a:lnTo>
                  <a:close/>
                </a:path>
                <a:path w="1329690" h="755015">
                  <a:moveTo>
                    <a:pt x="728078" y="545058"/>
                  </a:moveTo>
                  <a:lnTo>
                    <a:pt x="720890" y="541870"/>
                  </a:lnTo>
                  <a:lnTo>
                    <a:pt x="718489" y="546658"/>
                  </a:lnTo>
                  <a:lnTo>
                    <a:pt x="723290" y="547458"/>
                  </a:lnTo>
                  <a:lnTo>
                    <a:pt x="723290" y="554647"/>
                  </a:lnTo>
                  <a:lnTo>
                    <a:pt x="727278" y="549059"/>
                  </a:lnTo>
                  <a:lnTo>
                    <a:pt x="728078" y="545058"/>
                  </a:lnTo>
                  <a:close/>
                </a:path>
                <a:path w="1329690" h="755015">
                  <a:moveTo>
                    <a:pt x="760844" y="657745"/>
                  </a:moveTo>
                  <a:lnTo>
                    <a:pt x="755256" y="656958"/>
                  </a:lnTo>
                  <a:lnTo>
                    <a:pt x="748868" y="653757"/>
                  </a:lnTo>
                  <a:lnTo>
                    <a:pt x="746467" y="657745"/>
                  </a:lnTo>
                  <a:lnTo>
                    <a:pt x="751255" y="658545"/>
                  </a:lnTo>
                  <a:lnTo>
                    <a:pt x="757656" y="661746"/>
                  </a:lnTo>
                  <a:lnTo>
                    <a:pt x="760844" y="657745"/>
                  </a:lnTo>
                  <a:close/>
                </a:path>
                <a:path w="1329690" h="755015">
                  <a:moveTo>
                    <a:pt x="763739" y="144094"/>
                  </a:moveTo>
                  <a:lnTo>
                    <a:pt x="758456" y="144653"/>
                  </a:lnTo>
                  <a:lnTo>
                    <a:pt x="754519" y="148361"/>
                  </a:lnTo>
                  <a:lnTo>
                    <a:pt x="759345" y="146748"/>
                  </a:lnTo>
                  <a:lnTo>
                    <a:pt x="763739" y="144094"/>
                  </a:lnTo>
                  <a:close/>
                </a:path>
                <a:path w="1329690" h="755015">
                  <a:moveTo>
                    <a:pt x="767816" y="65354"/>
                  </a:moveTo>
                  <a:lnTo>
                    <a:pt x="760844" y="68732"/>
                  </a:lnTo>
                  <a:lnTo>
                    <a:pt x="763778" y="72999"/>
                  </a:lnTo>
                  <a:lnTo>
                    <a:pt x="767448" y="69329"/>
                  </a:lnTo>
                  <a:lnTo>
                    <a:pt x="767816" y="65354"/>
                  </a:lnTo>
                  <a:close/>
                </a:path>
                <a:path w="1329690" h="755015">
                  <a:moveTo>
                    <a:pt x="787819" y="168529"/>
                  </a:moveTo>
                  <a:lnTo>
                    <a:pt x="782434" y="169430"/>
                  </a:lnTo>
                  <a:lnTo>
                    <a:pt x="778827" y="173024"/>
                  </a:lnTo>
                  <a:lnTo>
                    <a:pt x="783628" y="171234"/>
                  </a:lnTo>
                  <a:lnTo>
                    <a:pt x="787819" y="168529"/>
                  </a:lnTo>
                  <a:close/>
                </a:path>
                <a:path w="1329690" h="755015">
                  <a:moveTo>
                    <a:pt x="796696" y="732243"/>
                  </a:moveTo>
                  <a:lnTo>
                    <a:pt x="789622" y="735279"/>
                  </a:lnTo>
                  <a:lnTo>
                    <a:pt x="792886" y="739660"/>
                  </a:lnTo>
                  <a:lnTo>
                    <a:pt x="796518" y="736180"/>
                  </a:lnTo>
                  <a:lnTo>
                    <a:pt x="796696" y="732243"/>
                  </a:lnTo>
                  <a:close/>
                </a:path>
                <a:path w="1329690" h="755015">
                  <a:moveTo>
                    <a:pt x="803694" y="642010"/>
                  </a:moveTo>
                  <a:lnTo>
                    <a:pt x="798410" y="642569"/>
                  </a:lnTo>
                  <a:lnTo>
                    <a:pt x="794473" y="646277"/>
                  </a:lnTo>
                  <a:lnTo>
                    <a:pt x="799312" y="644664"/>
                  </a:lnTo>
                  <a:lnTo>
                    <a:pt x="803694" y="642010"/>
                  </a:lnTo>
                  <a:close/>
                </a:path>
                <a:path w="1329690" h="755015">
                  <a:moveTo>
                    <a:pt x="806094" y="225272"/>
                  </a:moveTo>
                  <a:lnTo>
                    <a:pt x="800811" y="226174"/>
                  </a:lnTo>
                  <a:lnTo>
                    <a:pt x="796874" y="229768"/>
                  </a:lnTo>
                  <a:lnTo>
                    <a:pt x="801712" y="227977"/>
                  </a:lnTo>
                  <a:lnTo>
                    <a:pt x="806094" y="225272"/>
                  </a:lnTo>
                  <a:close/>
                </a:path>
                <a:path w="1329690" h="755015">
                  <a:moveTo>
                    <a:pt x="829271" y="662444"/>
                  </a:moveTo>
                  <a:lnTo>
                    <a:pt x="823988" y="663346"/>
                  </a:lnTo>
                  <a:lnTo>
                    <a:pt x="820051" y="666940"/>
                  </a:lnTo>
                  <a:lnTo>
                    <a:pt x="824890" y="665149"/>
                  </a:lnTo>
                  <a:lnTo>
                    <a:pt x="829271" y="662444"/>
                  </a:lnTo>
                  <a:close/>
                </a:path>
                <a:path w="1329690" h="755015">
                  <a:moveTo>
                    <a:pt x="835977" y="747268"/>
                  </a:moveTo>
                  <a:lnTo>
                    <a:pt x="829576" y="742467"/>
                  </a:lnTo>
                  <a:lnTo>
                    <a:pt x="827189" y="746467"/>
                  </a:lnTo>
                  <a:lnTo>
                    <a:pt x="819188" y="748868"/>
                  </a:lnTo>
                  <a:lnTo>
                    <a:pt x="825588" y="754456"/>
                  </a:lnTo>
                  <a:lnTo>
                    <a:pt x="827989" y="749655"/>
                  </a:lnTo>
                  <a:lnTo>
                    <a:pt x="835977" y="747268"/>
                  </a:lnTo>
                  <a:close/>
                </a:path>
                <a:path w="1329690" h="755015">
                  <a:moveTo>
                    <a:pt x="873226" y="343560"/>
                  </a:moveTo>
                  <a:lnTo>
                    <a:pt x="867943" y="344462"/>
                  </a:lnTo>
                  <a:lnTo>
                    <a:pt x="864006" y="348056"/>
                  </a:lnTo>
                  <a:lnTo>
                    <a:pt x="868845" y="346252"/>
                  </a:lnTo>
                  <a:lnTo>
                    <a:pt x="873226" y="343560"/>
                  </a:lnTo>
                  <a:close/>
                </a:path>
                <a:path w="1329690" h="755015">
                  <a:moveTo>
                    <a:pt x="876338" y="735571"/>
                  </a:moveTo>
                  <a:lnTo>
                    <a:pt x="875512" y="730745"/>
                  </a:lnTo>
                  <a:lnTo>
                    <a:pt x="870343" y="732878"/>
                  </a:lnTo>
                  <a:lnTo>
                    <a:pt x="874166" y="739063"/>
                  </a:lnTo>
                  <a:lnTo>
                    <a:pt x="876338" y="735571"/>
                  </a:lnTo>
                  <a:close/>
                </a:path>
                <a:path w="1329690" h="755015">
                  <a:moveTo>
                    <a:pt x="884732" y="676935"/>
                  </a:moveTo>
                  <a:lnTo>
                    <a:pt x="879132" y="676135"/>
                  </a:lnTo>
                  <a:lnTo>
                    <a:pt x="872744" y="672934"/>
                  </a:lnTo>
                  <a:lnTo>
                    <a:pt x="870343" y="676935"/>
                  </a:lnTo>
                  <a:lnTo>
                    <a:pt x="875931" y="677735"/>
                  </a:lnTo>
                  <a:lnTo>
                    <a:pt x="882332" y="680923"/>
                  </a:lnTo>
                  <a:lnTo>
                    <a:pt x="884732" y="676935"/>
                  </a:lnTo>
                  <a:close/>
                </a:path>
                <a:path w="1329690" h="755015">
                  <a:moveTo>
                    <a:pt x="886320" y="263740"/>
                  </a:moveTo>
                  <a:lnTo>
                    <a:pt x="880732" y="262940"/>
                  </a:lnTo>
                  <a:lnTo>
                    <a:pt x="874331" y="259740"/>
                  </a:lnTo>
                  <a:lnTo>
                    <a:pt x="871943" y="263740"/>
                  </a:lnTo>
                  <a:lnTo>
                    <a:pt x="876731" y="264541"/>
                  </a:lnTo>
                  <a:lnTo>
                    <a:pt x="883932" y="268528"/>
                  </a:lnTo>
                  <a:lnTo>
                    <a:pt x="886320" y="263740"/>
                  </a:lnTo>
                  <a:close/>
                </a:path>
                <a:path w="1329690" h="755015">
                  <a:moveTo>
                    <a:pt x="888326" y="618096"/>
                  </a:moveTo>
                  <a:lnTo>
                    <a:pt x="887501" y="613257"/>
                  </a:lnTo>
                  <a:lnTo>
                    <a:pt x="882332" y="615391"/>
                  </a:lnTo>
                  <a:lnTo>
                    <a:pt x="886155" y="621576"/>
                  </a:lnTo>
                  <a:lnTo>
                    <a:pt x="888326" y="618096"/>
                  </a:lnTo>
                  <a:close/>
                </a:path>
                <a:path w="1329690" h="755015">
                  <a:moveTo>
                    <a:pt x="924687" y="734479"/>
                  </a:moveTo>
                  <a:lnTo>
                    <a:pt x="918298" y="729678"/>
                  </a:lnTo>
                  <a:lnTo>
                    <a:pt x="915898" y="733679"/>
                  </a:lnTo>
                  <a:lnTo>
                    <a:pt x="907910" y="736079"/>
                  </a:lnTo>
                  <a:lnTo>
                    <a:pt x="914298" y="741667"/>
                  </a:lnTo>
                  <a:lnTo>
                    <a:pt x="916698" y="736879"/>
                  </a:lnTo>
                  <a:lnTo>
                    <a:pt x="924687" y="734479"/>
                  </a:lnTo>
                  <a:close/>
                </a:path>
                <a:path w="1329690" h="755015">
                  <a:moveTo>
                    <a:pt x="932916" y="159270"/>
                  </a:moveTo>
                  <a:lnTo>
                    <a:pt x="927887" y="155041"/>
                  </a:lnTo>
                  <a:lnTo>
                    <a:pt x="927087" y="155041"/>
                  </a:lnTo>
                  <a:lnTo>
                    <a:pt x="926287" y="159042"/>
                  </a:lnTo>
                  <a:lnTo>
                    <a:pt x="918108" y="165608"/>
                  </a:lnTo>
                  <a:lnTo>
                    <a:pt x="924991" y="164236"/>
                  </a:lnTo>
                  <a:lnTo>
                    <a:pt x="932916" y="159270"/>
                  </a:lnTo>
                  <a:close/>
                </a:path>
                <a:path w="1329690" h="755015">
                  <a:moveTo>
                    <a:pt x="941476" y="745667"/>
                  </a:moveTo>
                  <a:lnTo>
                    <a:pt x="939076" y="741667"/>
                  </a:lnTo>
                  <a:lnTo>
                    <a:pt x="934275" y="738466"/>
                  </a:lnTo>
                  <a:lnTo>
                    <a:pt x="931087" y="744867"/>
                  </a:lnTo>
                  <a:lnTo>
                    <a:pt x="933475" y="748868"/>
                  </a:lnTo>
                  <a:lnTo>
                    <a:pt x="939076" y="752856"/>
                  </a:lnTo>
                  <a:lnTo>
                    <a:pt x="941476" y="745667"/>
                  </a:lnTo>
                  <a:close/>
                </a:path>
                <a:path w="1329690" h="755015">
                  <a:moveTo>
                    <a:pt x="950264" y="170230"/>
                  </a:moveTo>
                  <a:lnTo>
                    <a:pt x="943063" y="167030"/>
                  </a:lnTo>
                  <a:lnTo>
                    <a:pt x="940676" y="171831"/>
                  </a:lnTo>
                  <a:lnTo>
                    <a:pt x="945464" y="173431"/>
                  </a:lnTo>
                  <a:lnTo>
                    <a:pt x="945464" y="179819"/>
                  </a:lnTo>
                  <a:lnTo>
                    <a:pt x="949464" y="174231"/>
                  </a:lnTo>
                  <a:lnTo>
                    <a:pt x="950264" y="170230"/>
                  </a:lnTo>
                  <a:close/>
                </a:path>
                <a:path w="1329690" h="755015">
                  <a:moveTo>
                    <a:pt x="952436" y="196075"/>
                  </a:moveTo>
                  <a:lnTo>
                    <a:pt x="945464" y="198996"/>
                  </a:lnTo>
                  <a:lnTo>
                    <a:pt x="948385" y="203720"/>
                  </a:lnTo>
                  <a:lnTo>
                    <a:pt x="952055" y="200202"/>
                  </a:lnTo>
                  <a:lnTo>
                    <a:pt x="952436" y="196075"/>
                  </a:lnTo>
                  <a:close/>
                </a:path>
                <a:path w="1329690" h="755015">
                  <a:moveTo>
                    <a:pt x="954747" y="651256"/>
                  </a:moveTo>
                  <a:lnTo>
                    <a:pt x="949464" y="652157"/>
                  </a:lnTo>
                  <a:lnTo>
                    <a:pt x="945527" y="655751"/>
                  </a:lnTo>
                  <a:lnTo>
                    <a:pt x="950366" y="653961"/>
                  </a:lnTo>
                  <a:lnTo>
                    <a:pt x="954747" y="651256"/>
                  </a:lnTo>
                  <a:close/>
                </a:path>
                <a:path w="1329690" h="755015">
                  <a:moveTo>
                    <a:pt x="964653" y="390817"/>
                  </a:moveTo>
                  <a:lnTo>
                    <a:pt x="962253" y="386816"/>
                  </a:lnTo>
                  <a:lnTo>
                    <a:pt x="957453" y="383616"/>
                  </a:lnTo>
                  <a:lnTo>
                    <a:pt x="955052" y="390017"/>
                  </a:lnTo>
                  <a:lnTo>
                    <a:pt x="957453" y="394804"/>
                  </a:lnTo>
                  <a:lnTo>
                    <a:pt x="962253" y="398005"/>
                  </a:lnTo>
                  <a:lnTo>
                    <a:pt x="964653" y="390817"/>
                  </a:lnTo>
                  <a:close/>
                </a:path>
                <a:path w="1329690" h="755015">
                  <a:moveTo>
                    <a:pt x="979830" y="586625"/>
                  </a:moveTo>
                  <a:lnTo>
                    <a:pt x="973442" y="581825"/>
                  </a:lnTo>
                  <a:lnTo>
                    <a:pt x="971042" y="586625"/>
                  </a:lnTo>
                  <a:lnTo>
                    <a:pt x="963053" y="588225"/>
                  </a:lnTo>
                  <a:lnTo>
                    <a:pt x="969441" y="593813"/>
                  </a:lnTo>
                  <a:lnTo>
                    <a:pt x="971842" y="589013"/>
                  </a:lnTo>
                  <a:lnTo>
                    <a:pt x="979830" y="586625"/>
                  </a:lnTo>
                  <a:close/>
                </a:path>
                <a:path w="1329690" h="755015">
                  <a:moveTo>
                    <a:pt x="984631" y="262940"/>
                  </a:moveTo>
                  <a:lnTo>
                    <a:pt x="982230" y="258940"/>
                  </a:lnTo>
                  <a:lnTo>
                    <a:pt x="977430" y="255739"/>
                  </a:lnTo>
                  <a:lnTo>
                    <a:pt x="975042" y="262940"/>
                  </a:lnTo>
                  <a:lnTo>
                    <a:pt x="977430" y="266928"/>
                  </a:lnTo>
                  <a:lnTo>
                    <a:pt x="982230" y="270129"/>
                  </a:lnTo>
                  <a:lnTo>
                    <a:pt x="984631" y="262940"/>
                  </a:lnTo>
                  <a:close/>
                </a:path>
                <a:path w="1329690" h="755015">
                  <a:moveTo>
                    <a:pt x="987031" y="391617"/>
                  </a:moveTo>
                  <a:lnTo>
                    <a:pt x="979830" y="388416"/>
                  </a:lnTo>
                  <a:lnTo>
                    <a:pt x="977430" y="393204"/>
                  </a:lnTo>
                  <a:lnTo>
                    <a:pt x="982230" y="394804"/>
                  </a:lnTo>
                  <a:lnTo>
                    <a:pt x="982230" y="401205"/>
                  </a:lnTo>
                  <a:lnTo>
                    <a:pt x="986231" y="395605"/>
                  </a:lnTo>
                  <a:lnTo>
                    <a:pt x="987031" y="391617"/>
                  </a:lnTo>
                  <a:close/>
                </a:path>
                <a:path w="1329690" h="755015">
                  <a:moveTo>
                    <a:pt x="993190" y="651179"/>
                  </a:moveTo>
                  <a:lnTo>
                    <a:pt x="986231" y="654558"/>
                  </a:lnTo>
                  <a:lnTo>
                    <a:pt x="989152" y="658825"/>
                  </a:lnTo>
                  <a:lnTo>
                    <a:pt x="992822" y="655154"/>
                  </a:lnTo>
                  <a:lnTo>
                    <a:pt x="993190" y="651179"/>
                  </a:lnTo>
                  <a:close/>
                </a:path>
                <a:path w="1329690" h="755015">
                  <a:moveTo>
                    <a:pt x="1001991" y="597966"/>
                  </a:moveTo>
                  <a:lnTo>
                    <a:pt x="995019" y="601002"/>
                  </a:lnTo>
                  <a:lnTo>
                    <a:pt x="997940" y="605396"/>
                  </a:lnTo>
                  <a:lnTo>
                    <a:pt x="1001610" y="601903"/>
                  </a:lnTo>
                  <a:lnTo>
                    <a:pt x="1001991" y="597966"/>
                  </a:lnTo>
                  <a:close/>
                </a:path>
                <a:path w="1329690" h="755015">
                  <a:moveTo>
                    <a:pt x="1006208" y="569836"/>
                  </a:moveTo>
                  <a:lnTo>
                    <a:pt x="1000607" y="569036"/>
                  </a:lnTo>
                  <a:lnTo>
                    <a:pt x="994219" y="565835"/>
                  </a:lnTo>
                  <a:lnTo>
                    <a:pt x="991819" y="569836"/>
                  </a:lnTo>
                  <a:lnTo>
                    <a:pt x="996619" y="570636"/>
                  </a:lnTo>
                  <a:lnTo>
                    <a:pt x="1003808" y="573836"/>
                  </a:lnTo>
                  <a:lnTo>
                    <a:pt x="1006208" y="569836"/>
                  </a:lnTo>
                  <a:close/>
                </a:path>
                <a:path w="1329690" h="755015">
                  <a:moveTo>
                    <a:pt x="1019695" y="385521"/>
                  </a:moveTo>
                  <a:lnTo>
                    <a:pt x="1018908" y="380682"/>
                  </a:lnTo>
                  <a:lnTo>
                    <a:pt x="1013396" y="382816"/>
                  </a:lnTo>
                  <a:lnTo>
                    <a:pt x="1017333" y="389001"/>
                  </a:lnTo>
                  <a:lnTo>
                    <a:pt x="1019695" y="385521"/>
                  </a:lnTo>
                  <a:close/>
                </a:path>
                <a:path w="1329690" h="755015">
                  <a:moveTo>
                    <a:pt x="1051763" y="303695"/>
                  </a:moveTo>
                  <a:lnTo>
                    <a:pt x="1048258" y="298615"/>
                  </a:lnTo>
                  <a:lnTo>
                    <a:pt x="1041666" y="297205"/>
                  </a:lnTo>
                  <a:lnTo>
                    <a:pt x="1036142" y="298640"/>
                  </a:lnTo>
                  <a:lnTo>
                    <a:pt x="1035773" y="302094"/>
                  </a:lnTo>
                  <a:lnTo>
                    <a:pt x="1042174" y="299707"/>
                  </a:lnTo>
                  <a:lnTo>
                    <a:pt x="1044575" y="310095"/>
                  </a:lnTo>
                  <a:lnTo>
                    <a:pt x="1051763" y="303695"/>
                  </a:lnTo>
                  <a:close/>
                </a:path>
                <a:path w="1329690" h="755015">
                  <a:moveTo>
                    <a:pt x="1075969" y="628002"/>
                  </a:moveTo>
                  <a:lnTo>
                    <a:pt x="1069340" y="631380"/>
                  </a:lnTo>
                  <a:lnTo>
                    <a:pt x="1072159" y="635647"/>
                  </a:lnTo>
                  <a:lnTo>
                    <a:pt x="1075639" y="631977"/>
                  </a:lnTo>
                  <a:lnTo>
                    <a:pt x="1075969" y="628002"/>
                  </a:lnTo>
                  <a:close/>
                </a:path>
                <a:path w="1329690" h="755015">
                  <a:moveTo>
                    <a:pt x="1087729" y="85509"/>
                  </a:moveTo>
                  <a:lnTo>
                    <a:pt x="1082128" y="83908"/>
                  </a:lnTo>
                  <a:lnTo>
                    <a:pt x="1086129" y="77520"/>
                  </a:lnTo>
                  <a:lnTo>
                    <a:pt x="1082128" y="75120"/>
                  </a:lnTo>
                  <a:lnTo>
                    <a:pt x="1077264" y="81635"/>
                  </a:lnTo>
                  <a:lnTo>
                    <a:pt x="1070140" y="83515"/>
                  </a:lnTo>
                  <a:lnTo>
                    <a:pt x="1063028" y="84785"/>
                  </a:lnTo>
                  <a:lnTo>
                    <a:pt x="1058151" y="89509"/>
                  </a:lnTo>
                  <a:lnTo>
                    <a:pt x="1066152" y="89890"/>
                  </a:lnTo>
                  <a:lnTo>
                    <a:pt x="1073543" y="89014"/>
                  </a:lnTo>
                  <a:lnTo>
                    <a:pt x="1080630" y="87376"/>
                  </a:lnTo>
                  <a:lnTo>
                    <a:pt x="1087729" y="85509"/>
                  </a:lnTo>
                  <a:close/>
                </a:path>
                <a:path w="1329690" h="755015">
                  <a:moveTo>
                    <a:pt x="1151432" y="490537"/>
                  </a:moveTo>
                  <a:lnTo>
                    <a:pt x="1144473" y="493915"/>
                  </a:lnTo>
                  <a:lnTo>
                    <a:pt x="1147394" y="498182"/>
                  </a:lnTo>
                  <a:lnTo>
                    <a:pt x="1151064" y="494512"/>
                  </a:lnTo>
                  <a:lnTo>
                    <a:pt x="1151432" y="490537"/>
                  </a:lnTo>
                  <a:close/>
                </a:path>
                <a:path w="1329690" h="755015">
                  <a:moveTo>
                    <a:pt x="1166050" y="676135"/>
                  </a:moveTo>
                  <a:lnTo>
                    <a:pt x="1158862" y="672934"/>
                  </a:lnTo>
                  <a:lnTo>
                    <a:pt x="1156462" y="677735"/>
                  </a:lnTo>
                  <a:lnTo>
                    <a:pt x="1161249" y="678535"/>
                  </a:lnTo>
                  <a:lnTo>
                    <a:pt x="1160449" y="684923"/>
                  </a:lnTo>
                  <a:lnTo>
                    <a:pt x="1165250" y="680135"/>
                  </a:lnTo>
                  <a:lnTo>
                    <a:pt x="1166050" y="676135"/>
                  </a:lnTo>
                  <a:close/>
                </a:path>
                <a:path w="1329690" h="755015">
                  <a:moveTo>
                    <a:pt x="1203502" y="546493"/>
                  </a:moveTo>
                  <a:lnTo>
                    <a:pt x="1200416" y="542658"/>
                  </a:lnTo>
                  <a:lnTo>
                    <a:pt x="1198664" y="547954"/>
                  </a:lnTo>
                  <a:lnTo>
                    <a:pt x="1193025" y="549059"/>
                  </a:lnTo>
                  <a:lnTo>
                    <a:pt x="1188275" y="550760"/>
                  </a:lnTo>
                  <a:lnTo>
                    <a:pt x="1189228" y="557847"/>
                  </a:lnTo>
                  <a:lnTo>
                    <a:pt x="1196479" y="560755"/>
                  </a:lnTo>
                  <a:lnTo>
                    <a:pt x="1201712" y="554748"/>
                  </a:lnTo>
                  <a:lnTo>
                    <a:pt x="1203502" y="546493"/>
                  </a:lnTo>
                  <a:close/>
                </a:path>
                <a:path w="1329690" h="755015">
                  <a:moveTo>
                    <a:pt x="1232382" y="523481"/>
                  </a:moveTo>
                  <a:lnTo>
                    <a:pt x="1229982" y="518693"/>
                  </a:lnTo>
                  <a:lnTo>
                    <a:pt x="1218793" y="522681"/>
                  </a:lnTo>
                  <a:lnTo>
                    <a:pt x="1217993" y="523481"/>
                  </a:lnTo>
                  <a:lnTo>
                    <a:pt x="1217879" y="526288"/>
                  </a:lnTo>
                  <a:lnTo>
                    <a:pt x="1223695" y="526783"/>
                  </a:lnTo>
                  <a:lnTo>
                    <a:pt x="1230249" y="525614"/>
                  </a:lnTo>
                  <a:lnTo>
                    <a:pt x="1232382" y="523481"/>
                  </a:lnTo>
                  <a:close/>
                </a:path>
                <a:path w="1329690" h="755015">
                  <a:moveTo>
                    <a:pt x="1329093" y="666546"/>
                  </a:moveTo>
                  <a:lnTo>
                    <a:pt x="1320292" y="660946"/>
                  </a:lnTo>
                  <a:lnTo>
                    <a:pt x="1323187" y="656882"/>
                  </a:lnTo>
                  <a:lnTo>
                    <a:pt x="1320698" y="657745"/>
                  </a:lnTo>
                  <a:lnTo>
                    <a:pt x="1317599" y="661619"/>
                  </a:lnTo>
                  <a:lnTo>
                    <a:pt x="1318691" y="666546"/>
                  </a:lnTo>
                  <a:lnTo>
                    <a:pt x="1329093" y="66654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455072" y="9110446"/>
              <a:ext cx="1362075" cy="921385"/>
            </a:xfrm>
            <a:custGeom>
              <a:avLst/>
              <a:gdLst/>
              <a:ahLst/>
              <a:cxnLst/>
              <a:rect l="l" t="t" r="r" b="b"/>
              <a:pathLst>
                <a:path w="1362075" h="921384">
                  <a:moveTo>
                    <a:pt x="11188" y="744867"/>
                  </a:moveTo>
                  <a:lnTo>
                    <a:pt x="9588" y="739279"/>
                  </a:lnTo>
                  <a:lnTo>
                    <a:pt x="6400" y="736079"/>
                  </a:lnTo>
                  <a:lnTo>
                    <a:pt x="0" y="740079"/>
                  </a:lnTo>
                  <a:lnTo>
                    <a:pt x="2400" y="744867"/>
                  </a:lnTo>
                  <a:lnTo>
                    <a:pt x="5600" y="741680"/>
                  </a:lnTo>
                  <a:lnTo>
                    <a:pt x="11188" y="744867"/>
                  </a:lnTo>
                  <a:close/>
                </a:path>
                <a:path w="1362075" h="921384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097"/>
                  </a:lnTo>
                  <a:lnTo>
                    <a:pt x="44754" y="631380"/>
                  </a:lnTo>
                  <a:lnTo>
                    <a:pt x="52171" y="631723"/>
                  </a:lnTo>
                  <a:close/>
                </a:path>
                <a:path w="1362075" h="921384">
                  <a:moveTo>
                    <a:pt x="63144" y="739279"/>
                  </a:moveTo>
                  <a:lnTo>
                    <a:pt x="60744" y="732078"/>
                  </a:lnTo>
                  <a:lnTo>
                    <a:pt x="55943" y="734479"/>
                  </a:lnTo>
                  <a:lnTo>
                    <a:pt x="47955" y="732878"/>
                  </a:lnTo>
                  <a:lnTo>
                    <a:pt x="50355" y="740079"/>
                  </a:lnTo>
                  <a:lnTo>
                    <a:pt x="54343" y="736879"/>
                  </a:lnTo>
                  <a:lnTo>
                    <a:pt x="63144" y="739279"/>
                  </a:lnTo>
                  <a:close/>
                </a:path>
                <a:path w="1362075" h="921384">
                  <a:moveTo>
                    <a:pt x="63144" y="569048"/>
                  </a:moveTo>
                  <a:lnTo>
                    <a:pt x="61544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55" y="568248"/>
                  </a:lnTo>
                  <a:lnTo>
                    <a:pt x="54343" y="572236"/>
                  </a:lnTo>
                  <a:lnTo>
                    <a:pt x="55943" y="574636"/>
                  </a:lnTo>
                  <a:lnTo>
                    <a:pt x="58343" y="572236"/>
                  </a:lnTo>
                  <a:lnTo>
                    <a:pt x="63144" y="569048"/>
                  </a:lnTo>
                  <a:close/>
                </a:path>
                <a:path w="1362075" h="921384">
                  <a:moveTo>
                    <a:pt x="84721" y="742480"/>
                  </a:moveTo>
                  <a:lnTo>
                    <a:pt x="82321" y="736079"/>
                  </a:lnTo>
                  <a:lnTo>
                    <a:pt x="79121" y="732878"/>
                  </a:lnTo>
                  <a:lnTo>
                    <a:pt x="72732" y="736879"/>
                  </a:lnTo>
                  <a:lnTo>
                    <a:pt x="75133" y="741680"/>
                  </a:lnTo>
                  <a:lnTo>
                    <a:pt x="79121" y="738479"/>
                  </a:lnTo>
                  <a:lnTo>
                    <a:pt x="84721" y="742480"/>
                  </a:lnTo>
                  <a:close/>
                </a:path>
                <a:path w="1362075" h="921384">
                  <a:moveTo>
                    <a:pt x="160642" y="873544"/>
                  </a:moveTo>
                  <a:lnTo>
                    <a:pt x="155841" y="867956"/>
                  </a:lnTo>
                  <a:lnTo>
                    <a:pt x="151053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21384">
                  <a:moveTo>
                    <a:pt x="160642" y="474738"/>
                  </a:moveTo>
                  <a:lnTo>
                    <a:pt x="158242" y="468337"/>
                  </a:lnTo>
                  <a:lnTo>
                    <a:pt x="155054" y="465150"/>
                  </a:lnTo>
                  <a:lnTo>
                    <a:pt x="148653" y="469138"/>
                  </a:lnTo>
                  <a:lnTo>
                    <a:pt x="151053" y="473938"/>
                  </a:lnTo>
                  <a:lnTo>
                    <a:pt x="154254" y="470738"/>
                  </a:lnTo>
                  <a:lnTo>
                    <a:pt x="160642" y="474738"/>
                  </a:lnTo>
                  <a:close/>
                </a:path>
                <a:path w="1362075" h="921384">
                  <a:moveTo>
                    <a:pt x="169430" y="277329"/>
                  </a:moveTo>
                  <a:lnTo>
                    <a:pt x="166243" y="280530"/>
                  </a:lnTo>
                  <a:lnTo>
                    <a:pt x="163042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42" y="286321"/>
                  </a:lnTo>
                  <a:lnTo>
                    <a:pt x="169278" y="283095"/>
                  </a:lnTo>
                  <a:lnTo>
                    <a:pt x="169430" y="277329"/>
                  </a:lnTo>
                  <a:close/>
                </a:path>
                <a:path w="1362075" h="921384">
                  <a:moveTo>
                    <a:pt x="202996" y="835977"/>
                  </a:moveTo>
                  <a:lnTo>
                    <a:pt x="194233" y="838796"/>
                  </a:lnTo>
                  <a:lnTo>
                    <a:pt x="195211" y="843470"/>
                  </a:lnTo>
                  <a:lnTo>
                    <a:pt x="200075" y="844410"/>
                  </a:lnTo>
                  <a:lnTo>
                    <a:pt x="202996" y="835977"/>
                  </a:lnTo>
                  <a:close/>
                </a:path>
                <a:path w="1362075" h="921384">
                  <a:moveTo>
                    <a:pt x="216344" y="403148"/>
                  </a:moveTo>
                  <a:lnTo>
                    <a:pt x="214287" y="399516"/>
                  </a:lnTo>
                  <a:lnTo>
                    <a:pt x="209384" y="397522"/>
                  </a:lnTo>
                  <a:lnTo>
                    <a:pt x="208597" y="402805"/>
                  </a:lnTo>
                  <a:lnTo>
                    <a:pt x="216344" y="403148"/>
                  </a:lnTo>
                  <a:close/>
                </a:path>
                <a:path w="1362075" h="921384">
                  <a:moveTo>
                    <a:pt x="259740" y="398018"/>
                  </a:moveTo>
                  <a:lnTo>
                    <a:pt x="257352" y="391617"/>
                  </a:lnTo>
                  <a:lnTo>
                    <a:pt x="254152" y="388416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21384">
                  <a:moveTo>
                    <a:pt x="276555" y="515607"/>
                  </a:moveTo>
                  <a:lnTo>
                    <a:pt x="275132" y="510997"/>
                  </a:lnTo>
                  <a:lnTo>
                    <a:pt x="271602" y="508635"/>
                  </a:lnTo>
                  <a:lnTo>
                    <a:pt x="270929" y="515493"/>
                  </a:lnTo>
                  <a:lnTo>
                    <a:pt x="276555" y="515607"/>
                  </a:lnTo>
                  <a:close/>
                </a:path>
                <a:path w="1362075" h="921384">
                  <a:moveTo>
                    <a:pt x="276555" y="247764"/>
                  </a:moveTo>
                  <a:lnTo>
                    <a:pt x="275132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55" y="247764"/>
                  </a:lnTo>
                  <a:close/>
                </a:path>
                <a:path w="1362075" h="921384">
                  <a:moveTo>
                    <a:pt x="306095" y="533082"/>
                  </a:moveTo>
                  <a:lnTo>
                    <a:pt x="305943" y="528358"/>
                  </a:lnTo>
                  <a:lnTo>
                    <a:pt x="303707" y="533082"/>
                  </a:lnTo>
                  <a:lnTo>
                    <a:pt x="305054" y="537794"/>
                  </a:lnTo>
                  <a:lnTo>
                    <a:pt x="306095" y="533082"/>
                  </a:lnTo>
                  <a:close/>
                </a:path>
                <a:path w="1362075" h="921384">
                  <a:moveTo>
                    <a:pt x="327812" y="641883"/>
                  </a:moveTo>
                  <a:lnTo>
                    <a:pt x="326580" y="637273"/>
                  </a:lnTo>
                  <a:lnTo>
                    <a:pt x="323100" y="634923"/>
                  </a:lnTo>
                  <a:lnTo>
                    <a:pt x="322084" y="641769"/>
                  </a:lnTo>
                  <a:lnTo>
                    <a:pt x="327812" y="641883"/>
                  </a:lnTo>
                  <a:close/>
                </a:path>
                <a:path w="1362075" h="921384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21384">
                  <a:moveTo>
                    <a:pt x="374434" y="817905"/>
                  </a:moveTo>
                  <a:lnTo>
                    <a:pt x="373608" y="813066"/>
                  </a:lnTo>
                  <a:lnTo>
                    <a:pt x="368439" y="815200"/>
                  </a:lnTo>
                  <a:lnTo>
                    <a:pt x="372262" y="821385"/>
                  </a:lnTo>
                  <a:lnTo>
                    <a:pt x="374434" y="817905"/>
                  </a:lnTo>
                  <a:close/>
                </a:path>
                <a:path w="1362075" h="921384">
                  <a:moveTo>
                    <a:pt x="377228" y="285318"/>
                  </a:moveTo>
                  <a:lnTo>
                    <a:pt x="377075" y="280606"/>
                  </a:lnTo>
                  <a:lnTo>
                    <a:pt x="374827" y="285318"/>
                  </a:lnTo>
                  <a:lnTo>
                    <a:pt x="376174" y="290042"/>
                  </a:lnTo>
                  <a:lnTo>
                    <a:pt x="377228" y="285318"/>
                  </a:lnTo>
                  <a:close/>
                </a:path>
                <a:path w="1362075" h="921384">
                  <a:moveTo>
                    <a:pt x="394995" y="671449"/>
                  </a:moveTo>
                  <a:lnTo>
                    <a:pt x="392417" y="663346"/>
                  </a:lnTo>
                  <a:lnTo>
                    <a:pt x="386676" y="669645"/>
                  </a:lnTo>
                  <a:lnTo>
                    <a:pt x="390321" y="672947"/>
                  </a:lnTo>
                  <a:lnTo>
                    <a:pt x="394995" y="671449"/>
                  </a:lnTo>
                  <a:close/>
                </a:path>
                <a:path w="1362075" h="921384">
                  <a:moveTo>
                    <a:pt x="413346" y="658342"/>
                  </a:moveTo>
                  <a:lnTo>
                    <a:pt x="408393" y="659358"/>
                  </a:lnTo>
                  <a:lnTo>
                    <a:pt x="404355" y="662609"/>
                  </a:lnTo>
                  <a:lnTo>
                    <a:pt x="409003" y="660857"/>
                  </a:lnTo>
                  <a:lnTo>
                    <a:pt x="413346" y="658342"/>
                  </a:lnTo>
                  <a:close/>
                </a:path>
                <a:path w="1362075" h="921384">
                  <a:moveTo>
                    <a:pt x="423684" y="647661"/>
                  </a:moveTo>
                  <a:lnTo>
                    <a:pt x="423049" y="642835"/>
                  </a:lnTo>
                  <a:lnTo>
                    <a:pt x="417982" y="644969"/>
                  </a:lnTo>
                  <a:lnTo>
                    <a:pt x="421474" y="651154"/>
                  </a:lnTo>
                  <a:lnTo>
                    <a:pt x="423684" y="647661"/>
                  </a:lnTo>
                  <a:close/>
                </a:path>
                <a:path w="1362075" h="921384">
                  <a:moveTo>
                    <a:pt x="438772" y="301612"/>
                  </a:moveTo>
                  <a:lnTo>
                    <a:pt x="438619" y="296926"/>
                  </a:lnTo>
                  <a:lnTo>
                    <a:pt x="436372" y="301307"/>
                  </a:lnTo>
                  <a:lnTo>
                    <a:pt x="437718" y="306133"/>
                  </a:lnTo>
                  <a:lnTo>
                    <a:pt x="438772" y="301612"/>
                  </a:lnTo>
                  <a:close/>
                </a:path>
                <a:path w="1362075" h="921384">
                  <a:moveTo>
                    <a:pt x="446201" y="742632"/>
                  </a:moveTo>
                  <a:lnTo>
                    <a:pt x="439572" y="745667"/>
                  </a:lnTo>
                  <a:lnTo>
                    <a:pt x="442379" y="750049"/>
                  </a:lnTo>
                  <a:lnTo>
                    <a:pt x="445858" y="746569"/>
                  </a:lnTo>
                  <a:lnTo>
                    <a:pt x="446201" y="742632"/>
                  </a:lnTo>
                  <a:close/>
                </a:path>
                <a:path w="1362075" h="921384">
                  <a:moveTo>
                    <a:pt x="452653" y="155244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60" y="155054"/>
                  </a:lnTo>
                  <a:lnTo>
                    <a:pt x="449961" y="155854"/>
                  </a:lnTo>
                  <a:lnTo>
                    <a:pt x="448360" y="159042"/>
                  </a:lnTo>
                  <a:lnTo>
                    <a:pt x="443560" y="158242"/>
                  </a:lnTo>
                  <a:lnTo>
                    <a:pt x="436372" y="154254"/>
                  </a:lnTo>
                  <a:lnTo>
                    <a:pt x="433171" y="159842"/>
                  </a:lnTo>
                  <a:lnTo>
                    <a:pt x="436372" y="160642"/>
                  </a:lnTo>
                  <a:lnTo>
                    <a:pt x="437972" y="161442"/>
                  </a:lnTo>
                  <a:lnTo>
                    <a:pt x="436372" y="164642"/>
                  </a:lnTo>
                  <a:lnTo>
                    <a:pt x="439572" y="165442"/>
                  </a:lnTo>
                  <a:lnTo>
                    <a:pt x="440766" y="165849"/>
                  </a:lnTo>
                  <a:lnTo>
                    <a:pt x="442760" y="167843"/>
                  </a:lnTo>
                  <a:lnTo>
                    <a:pt x="443953" y="177673"/>
                  </a:lnTo>
                  <a:lnTo>
                    <a:pt x="446265" y="171627"/>
                  </a:lnTo>
                  <a:lnTo>
                    <a:pt x="446151" y="167843"/>
                  </a:lnTo>
                  <a:lnTo>
                    <a:pt x="446100" y="165900"/>
                  </a:lnTo>
                  <a:lnTo>
                    <a:pt x="449770" y="161442"/>
                  </a:lnTo>
                  <a:lnTo>
                    <a:pt x="452653" y="155244"/>
                  </a:lnTo>
                  <a:close/>
                </a:path>
                <a:path w="1362075" h="921384">
                  <a:moveTo>
                    <a:pt x="454748" y="672947"/>
                  </a:moveTo>
                  <a:lnTo>
                    <a:pt x="445643" y="667207"/>
                  </a:lnTo>
                  <a:lnTo>
                    <a:pt x="443064" y="670242"/>
                  </a:lnTo>
                  <a:lnTo>
                    <a:pt x="446328" y="674624"/>
                  </a:lnTo>
                  <a:lnTo>
                    <a:pt x="454748" y="672947"/>
                  </a:lnTo>
                  <a:close/>
                </a:path>
                <a:path w="1362075" h="921384">
                  <a:moveTo>
                    <a:pt x="461949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60" y="2400"/>
                  </a:lnTo>
                  <a:lnTo>
                    <a:pt x="452539" y="9220"/>
                  </a:lnTo>
                  <a:lnTo>
                    <a:pt x="450456" y="15582"/>
                  </a:lnTo>
                  <a:lnTo>
                    <a:pt x="447916" y="21958"/>
                  </a:lnTo>
                  <a:lnTo>
                    <a:pt x="449961" y="28778"/>
                  </a:lnTo>
                  <a:lnTo>
                    <a:pt x="454418" y="22301"/>
                  </a:lnTo>
                  <a:lnTo>
                    <a:pt x="457454" y="15989"/>
                  </a:lnTo>
                  <a:lnTo>
                    <a:pt x="459740" y="9664"/>
                  </a:lnTo>
                  <a:lnTo>
                    <a:pt x="461949" y="3200"/>
                  </a:lnTo>
                  <a:close/>
                </a:path>
                <a:path w="1362075" h="921384">
                  <a:moveTo>
                    <a:pt x="466737" y="748868"/>
                  </a:moveTo>
                  <a:lnTo>
                    <a:pt x="461149" y="748068"/>
                  </a:lnTo>
                  <a:lnTo>
                    <a:pt x="454748" y="744867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21384">
                  <a:moveTo>
                    <a:pt x="471538" y="163842"/>
                  </a:moveTo>
                  <a:lnTo>
                    <a:pt x="469138" y="158242"/>
                  </a:lnTo>
                  <a:lnTo>
                    <a:pt x="465937" y="155054"/>
                  </a:lnTo>
                  <a:lnTo>
                    <a:pt x="459549" y="159042"/>
                  </a:lnTo>
                  <a:lnTo>
                    <a:pt x="461949" y="163842"/>
                  </a:lnTo>
                  <a:lnTo>
                    <a:pt x="465937" y="160642"/>
                  </a:lnTo>
                  <a:lnTo>
                    <a:pt x="471538" y="163842"/>
                  </a:lnTo>
                  <a:close/>
                </a:path>
                <a:path w="1362075" h="921384">
                  <a:moveTo>
                    <a:pt x="495642" y="175031"/>
                  </a:moveTo>
                  <a:lnTo>
                    <a:pt x="494411" y="170230"/>
                  </a:lnTo>
                  <a:lnTo>
                    <a:pt x="490931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21384">
                  <a:moveTo>
                    <a:pt x="502958" y="728395"/>
                  </a:moveTo>
                  <a:lnTo>
                    <a:pt x="497903" y="724090"/>
                  </a:lnTo>
                  <a:lnTo>
                    <a:pt x="497116" y="729691"/>
                  </a:lnTo>
                  <a:lnTo>
                    <a:pt x="491515" y="737679"/>
                  </a:lnTo>
                  <a:lnTo>
                    <a:pt x="497116" y="740879"/>
                  </a:lnTo>
                  <a:lnTo>
                    <a:pt x="500151" y="735215"/>
                  </a:lnTo>
                  <a:lnTo>
                    <a:pt x="502907" y="731583"/>
                  </a:lnTo>
                  <a:lnTo>
                    <a:pt x="502958" y="728395"/>
                  </a:lnTo>
                  <a:close/>
                </a:path>
                <a:path w="1362075" h="921384">
                  <a:moveTo>
                    <a:pt x="511492" y="697712"/>
                  </a:moveTo>
                  <a:lnTo>
                    <a:pt x="504304" y="694524"/>
                  </a:lnTo>
                  <a:lnTo>
                    <a:pt x="501904" y="699312"/>
                  </a:lnTo>
                  <a:lnTo>
                    <a:pt x="506704" y="700112"/>
                  </a:lnTo>
                  <a:lnTo>
                    <a:pt x="506704" y="706513"/>
                  </a:lnTo>
                  <a:lnTo>
                    <a:pt x="510692" y="701713"/>
                  </a:lnTo>
                  <a:lnTo>
                    <a:pt x="511492" y="697712"/>
                  </a:lnTo>
                  <a:close/>
                </a:path>
                <a:path w="1362075" h="921384">
                  <a:moveTo>
                    <a:pt x="520280" y="259753"/>
                  </a:moveTo>
                  <a:lnTo>
                    <a:pt x="517093" y="255752"/>
                  </a:lnTo>
                  <a:lnTo>
                    <a:pt x="513892" y="259753"/>
                  </a:lnTo>
                  <a:lnTo>
                    <a:pt x="506704" y="262940"/>
                  </a:lnTo>
                  <a:lnTo>
                    <a:pt x="509892" y="266941"/>
                  </a:lnTo>
                  <a:lnTo>
                    <a:pt x="513092" y="262940"/>
                  </a:lnTo>
                  <a:lnTo>
                    <a:pt x="520280" y="259753"/>
                  </a:lnTo>
                  <a:close/>
                </a:path>
                <a:path w="1362075" h="921384">
                  <a:moveTo>
                    <a:pt x="534670" y="495515"/>
                  </a:moveTo>
                  <a:lnTo>
                    <a:pt x="534517" y="490791"/>
                  </a:lnTo>
                  <a:lnTo>
                    <a:pt x="532269" y="495515"/>
                  </a:lnTo>
                  <a:lnTo>
                    <a:pt x="533628" y="500240"/>
                  </a:lnTo>
                  <a:lnTo>
                    <a:pt x="534670" y="495515"/>
                  </a:lnTo>
                  <a:close/>
                </a:path>
                <a:path w="1362075" h="921384">
                  <a:moveTo>
                    <a:pt x="536968" y="702017"/>
                  </a:moveTo>
                  <a:lnTo>
                    <a:pt x="536130" y="697407"/>
                  </a:lnTo>
                  <a:lnTo>
                    <a:pt x="531482" y="694524"/>
                  </a:lnTo>
                  <a:lnTo>
                    <a:pt x="524281" y="701713"/>
                  </a:lnTo>
                  <a:lnTo>
                    <a:pt x="534670" y="699312"/>
                  </a:lnTo>
                  <a:lnTo>
                    <a:pt x="535863" y="704075"/>
                  </a:lnTo>
                  <a:lnTo>
                    <a:pt x="536968" y="702017"/>
                  </a:lnTo>
                  <a:close/>
                </a:path>
                <a:path w="1362075" h="921384">
                  <a:moveTo>
                    <a:pt x="537070" y="574636"/>
                  </a:moveTo>
                  <a:lnTo>
                    <a:pt x="536917" y="569912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21384">
                  <a:moveTo>
                    <a:pt x="544258" y="126276"/>
                  </a:moveTo>
                  <a:lnTo>
                    <a:pt x="541070" y="121488"/>
                  </a:lnTo>
                  <a:lnTo>
                    <a:pt x="530682" y="125476"/>
                  </a:lnTo>
                  <a:lnTo>
                    <a:pt x="529882" y="126276"/>
                  </a:lnTo>
                  <a:lnTo>
                    <a:pt x="524256" y="130327"/>
                  </a:lnTo>
                  <a:lnTo>
                    <a:pt x="530479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21384">
                  <a:moveTo>
                    <a:pt x="573836" y="183819"/>
                  </a:moveTo>
                  <a:lnTo>
                    <a:pt x="569036" y="178231"/>
                  </a:lnTo>
                  <a:lnTo>
                    <a:pt x="564248" y="178231"/>
                  </a:lnTo>
                  <a:lnTo>
                    <a:pt x="558647" y="179832"/>
                  </a:lnTo>
                  <a:lnTo>
                    <a:pt x="563448" y="185420"/>
                  </a:lnTo>
                  <a:lnTo>
                    <a:pt x="569036" y="186220"/>
                  </a:lnTo>
                  <a:lnTo>
                    <a:pt x="573836" y="183819"/>
                  </a:lnTo>
                  <a:close/>
                </a:path>
                <a:path w="1362075" h="921384">
                  <a:moveTo>
                    <a:pt x="583628" y="308571"/>
                  </a:moveTo>
                  <a:lnTo>
                    <a:pt x="581825" y="313296"/>
                  </a:lnTo>
                  <a:lnTo>
                    <a:pt x="582726" y="318020"/>
                  </a:lnTo>
                  <a:lnTo>
                    <a:pt x="583628" y="313296"/>
                  </a:lnTo>
                  <a:lnTo>
                    <a:pt x="583628" y="308571"/>
                  </a:lnTo>
                  <a:close/>
                </a:path>
                <a:path w="1362075" h="921384">
                  <a:moveTo>
                    <a:pt x="588225" y="707313"/>
                  </a:moveTo>
                  <a:lnTo>
                    <a:pt x="579120" y="701573"/>
                  </a:lnTo>
                  <a:lnTo>
                    <a:pt x="576529" y="704608"/>
                  </a:lnTo>
                  <a:lnTo>
                    <a:pt x="579793" y="708990"/>
                  </a:lnTo>
                  <a:lnTo>
                    <a:pt x="588225" y="707313"/>
                  </a:lnTo>
                  <a:close/>
                </a:path>
                <a:path w="1362075" h="921384">
                  <a:moveTo>
                    <a:pt x="631278" y="87617"/>
                  </a:moveTo>
                  <a:lnTo>
                    <a:pt x="629894" y="80759"/>
                  </a:lnTo>
                  <a:lnTo>
                    <a:pt x="622592" y="75933"/>
                  </a:lnTo>
                  <a:lnTo>
                    <a:pt x="628319" y="88633"/>
                  </a:lnTo>
                  <a:lnTo>
                    <a:pt x="631278" y="87617"/>
                  </a:lnTo>
                  <a:close/>
                </a:path>
                <a:path w="1362075" h="921384">
                  <a:moveTo>
                    <a:pt x="668147" y="653757"/>
                  </a:moveTo>
                  <a:lnTo>
                    <a:pt x="664146" y="649770"/>
                  </a:lnTo>
                  <a:lnTo>
                    <a:pt x="655358" y="648970"/>
                  </a:lnTo>
                  <a:lnTo>
                    <a:pt x="653757" y="651370"/>
                  </a:lnTo>
                  <a:lnTo>
                    <a:pt x="652957" y="653757"/>
                  </a:lnTo>
                  <a:lnTo>
                    <a:pt x="652957" y="656158"/>
                  </a:lnTo>
                  <a:lnTo>
                    <a:pt x="656945" y="657758"/>
                  </a:lnTo>
                  <a:lnTo>
                    <a:pt x="661746" y="658558"/>
                  </a:lnTo>
                  <a:lnTo>
                    <a:pt x="665746" y="660158"/>
                  </a:lnTo>
                  <a:lnTo>
                    <a:pt x="668147" y="653757"/>
                  </a:lnTo>
                  <a:close/>
                </a:path>
                <a:path w="1362075" h="921384">
                  <a:moveTo>
                    <a:pt x="680123" y="268541"/>
                  </a:moveTo>
                  <a:lnTo>
                    <a:pt x="675335" y="262940"/>
                  </a:lnTo>
                  <a:lnTo>
                    <a:pt x="670534" y="262940"/>
                  </a:lnTo>
                  <a:lnTo>
                    <a:pt x="664946" y="264541"/>
                  </a:lnTo>
                  <a:lnTo>
                    <a:pt x="669734" y="270141"/>
                  </a:lnTo>
                  <a:lnTo>
                    <a:pt x="675335" y="270141"/>
                  </a:lnTo>
                  <a:lnTo>
                    <a:pt x="680123" y="268541"/>
                  </a:lnTo>
                  <a:close/>
                </a:path>
                <a:path w="1362075" h="921384">
                  <a:moveTo>
                    <a:pt x="684923" y="654558"/>
                  </a:moveTo>
                  <a:lnTo>
                    <a:pt x="677735" y="651370"/>
                  </a:lnTo>
                  <a:lnTo>
                    <a:pt x="676135" y="658558"/>
                  </a:lnTo>
                  <a:lnTo>
                    <a:pt x="676135" y="664946"/>
                  </a:lnTo>
                  <a:lnTo>
                    <a:pt x="680923" y="669747"/>
                  </a:lnTo>
                  <a:lnTo>
                    <a:pt x="684923" y="660958"/>
                  </a:lnTo>
                  <a:lnTo>
                    <a:pt x="684923" y="654558"/>
                  </a:lnTo>
                  <a:close/>
                </a:path>
                <a:path w="1362075" h="921384">
                  <a:moveTo>
                    <a:pt x="694512" y="254952"/>
                  </a:moveTo>
                  <a:lnTo>
                    <a:pt x="692111" y="248564"/>
                  </a:lnTo>
                  <a:lnTo>
                    <a:pt x="688924" y="245364"/>
                  </a:lnTo>
                  <a:lnTo>
                    <a:pt x="682523" y="249351"/>
                  </a:lnTo>
                  <a:lnTo>
                    <a:pt x="684923" y="254152"/>
                  </a:lnTo>
                  <a:lnTo>
                    <a:pt x="688924" y="250952"/>
                  </a:lnTo>
                  <a:lnTo>
                    <a:pt x="694512" y="254952"/>
                  </a:lnTo>
                  <a:close/>
                </a:path>
                <a:path w="1362075" h="921384">
                  <a:moveTo>
                    <a:pt x="702386" y="220230"/>
                  </a:moveTo>
                  <a:lnTo>
                    <a:pt x="700506" y="216789"/>
                  </a:lnTo>
                  <a:lnTo>
                    <a:pt x="695642" y="214845"/>
                  </a:lnTo>
                  <a:lnTo>
                    <a:pt x="694512" y="219786"/>
                  </a:lnTo>
                  <a:lnTo>
                    <a:pt x="702386" y="220230"/>
                  </a:lnTo>
                  <a:close/>
                </a:path>
                <a:path w="1362075" h="921384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710" y="707148"/>
                  </a:lnTo>
                  <a:lnTo>
                    <a:pt x="709701" y="708113"/>
                  </a:lnTo>
                  <a:lnTo>
                    <a:pt x="707174" y="703097"/>
                  </a:lnTo>
                  <a:lnTo>
                    <a:pt x="710501" y="698614"/>
                  </a:lnTo>
                  <a:lnTo>
                    <a:pt x="712622" y="694283"/>
                  </a:lnTo>
                  <a:close/>
                </a:path>
                <a:path w="1362075" h="921384">
                  <a:moveTo>
                    <a:pt x="759752" y="192811"/>
                  </a:moveTo>
                  <a:lnTo>
                    <a:pt x="758812" y="187896"/>
                  </a:lnTo>
                  <a:lnTo>
                    <a:pt x="755256" y="191808"/>
                  </a:lnTo>
                  <a:lnTo>
                    <a:pt x="752741" y="196773"/>
                  </a:lnTo>
                  <a:lnTo>
                    <a:pt x="749554" y="200901"/>
                  </a:lnTo>
                  <a:lnTo>
                    <a:pt x="748626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52" y="192811"/>
                  </a:lnTo>
                  <a:close/>
                </a:path>
                <a:path w="1362075" h="921384">
                  <a:moveTo>
                    <a:pt x="798410" y="763257"/>
                  </a:moveTo>
                  <a:lnTo>
                    <a:pt x="792022" y="762457"/>
                  </a:lnTo>
                  <a:lnTo>
                    <a:pt x="783221" y="757656"/>
                  </a:lnTo>
                  <a:lnTo>
                    <a:pt x="780034" y="762457"/>
                  </a:lnTo>
                  <a:lnTo>
                    <a:pt x="782574" y="765606"/>
                  </a:lnTo>
                  <a:lnTo>
                    <a:pt x="784225" y="770851"/>
                  </a:lnTo>
                  <a:lnTo>
                    <a:pt x="786777" y="773696"/>
                  </a:lnTo>
                  <a:lnTo>
                    <a:pt x="792022" y="769645"/>
                  </a:lnTo>
                  <a:lnTo>
                    <a:pt x="788822" y="768845"/>
                  </a:lnTo>
                  <a:lnTo>
                    <a:pt x="787222" y="768045"/>
                  </a:lnTo>
                  <a:lnTo>
                    <a:pt x="788822" y="764857"/>
                  </a:lnTo>
                  <a:lnTo>
                    <a:pt x="792022" y="764857"/>
                  </a:lnTo>
                  <a:lnTo>
                    <a:pt x="796810" y="767245"/>
                  </a:lnTo>
                  <a:lnTo>
                    <a:pt x="798410" y="763257"/>
                  </a:lnTo>
                  <a:close/>
                </a:path>
                <a:path w="1362075" h="921384">
                  <a:moveTo>
                    <a:pt x="822490" y="917803"/>
                  </a:moveTo>
                  <a:lnTo>
                    <a:pt x="821855" y="912964"/>
                  </a:lnTo>
                  <a:lnTo>
                    <a:pt x="816787" y="915111"/>
                  </a:lnTo>
                  <a:lnTo>
                    <a:pt x="820280" y="921283"/>
                  </a:lnTo>
                  <a:lnTo>
                    <a:pt x="822490" y="917803"/>
                  </a:lnTo>
                  <a:close/>
                </a:path>
                <a:path w="1362075" h="921384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77" y="80721"/>
                  </a:lnTo>
                  <a:lnTo>
                    <a:pt x="843965" y="83921"/>
                  </a:lnTo>
                  <a:lnTo>
                    <a:pt x="843559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21384">
                  <a:moveTo>
                    <a:pt x="872413" y="178333"/>
                  </a:moveTo>
                  <a:lnTo>
                    <a:pt x="871143" y="173736"/>
                  </a:lnTo>
                  <a:lnTo>
                    <a:pt x="867473" y="171373"/>
                  </a:lnTo>
                  <a:lnTo>
                    <a:pt x="866343" y="178231"/>
                  </a:lnTo>
                  <a:lnTo>
                    <a:pt x="872413" y="178333"/>
                  </a:lnTo>
                  <a:close/>
                </a:path>
                <a:path w="1362075" h="921384">
                  <a:moveTo>
                    <a:pt x="890219" y="748372"/>
                  </a:moveTo>
                  <a:lnTo>
                    <a:pt x="889431" y="743534"/>
                  </a:lnTo>
                  <a:lnTo>
                    <a:pt x="883932" y="745667"/>
                  </a:lnTo>
                  <a:lnTo>
                    <a:pt x="887857" y="751852"/>
                  </a:lnTo>
                  <a:lnTo>
                    <a:pt x="890219" y="748372"/>
                  </a:lnTo>
                  <a:close/>
                </a:path>
                <a:path w="1362075" h="921384">
                  <a:moveTo>
                    <a:pt x="890714" y="773938"/>
                  </a:moveTo>
                  <a:lnTo>
                    <a:pt x="889901" y="769112"/>
                  </a:lnTo>
                  <a:lnTo>
                    <a:pt x="884732" y="771245"/>
                  </a:lnTo>
                  <a:lnTo>
                    <a:pt x="888542" y="777430"/>
                  </a:lnTo>
                  <a:lnTo>
                    <a:pt x="890714" y="773938"/>
                  </a:lnTo>
                  <a:close/>
                </a:path>
                <a:path w="1362075" h="921384">
                  <a:moveTo>
                    <a:pt x="912939" y="721474"/>
                  </a:moveTo>
                  <a:lnTo>
                    <a:pt x="907897" y="717702"/>
                  </a:lnTo>
                  <a:lnTo>
                    <a:pt x="907110" y="717702"/>
                  </a:lnTo>
                  <a:lnTo>
                    <a:pt x="906310" y="721690"/>
                  </a:lnTo>
                  <a:lnTo>
                    <a:pt x="898131" y="727811"/>
                  </a:lnTo>
                  <a:lnTo>
                    <a:pt x="905002" y="726287"/>
                  </a:lnTo>
                  <a:lnTo>
                    <a:pt x="912939" y="721474"/>
                  </a:lnTo>
                  <a:close/>
                </a:path>
                <a:path w="1362075" h="921384">
                  <a:moveTo>
                    <a:pt x="942251" y="129146"/>
                  </a:moveTo>
                  <a:lnTo>
                    <a:pt x="941476" y="126276"/>
                  </a:lnTo>
                  <a:lnTo>
                    <a:pt x="936675" y="126276"/>
                  </a:lnTo>
                  <a:lnTo>
                    <a:pt x="934275" y="135864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77" y="134874"/>
                  </a:lnTo>
                  <a:lnTo>
                    <a:pt x="942251" y="129146"/>
                  </a:lnTo>
                  <a:close/>
                </a:path>
                <a:path w="1362075" h="921384">
                  <a:moveTo>
                    <a:pt x="962253" y="845578"/>
                  </a:moveTo>
                  <a:lnTo>
                    <a:pt x="955052" y="842378"/>
                  </a:lnTo>
                  <a:lnTo>
                    <a:pt x="952665" y="847166"/>
                  </a:lnTo>
                  <a:lnTo>
                    <a:pt x="957453" y="847966"/>
                  </a:lnTo>
                  <a:lnTo>
                    <a:pt x="956652" y="854367"/>
                  </a:lnTo>
                  <a:lnTo>
                    <a:pt x="961453" y="849566"/>
                  </a:lnTo>
                  <a:lnTo>
                    <a:pt x="962253" y="845578"/>
                  </a:lnTo>
                  <a:close/>
                </a:path>
                <a:path w="1362075" h="921384">
                  <a:moveTo>
                    <a:pt x="1012698" y="776262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211" y="776643"/>
                  </a:lnTo>
                  <a:lnTo>
                    <a:pt x="999413" y="778141"/>
                  </a:lnTo>
                  <a:lnTo>
                    <a:pt x="997419" y="783234"/>
                  </a:lnTo>
                  <a:lnTo>
                    <a:pt x="1003909" y="784212"/>
                  </a:lnTo>
                  <a:lnTo>
                    <a:pt x="1009802" y="780834"/>
                  </a:lnTo>
                  <a:lnTo>
                    <a:pt x="1012698" y="776262"/>
                  </a:lnTo>
                  <a:close/>
                </a:path>
                <a:path w="1362075" h="921384">
                  <a:moveTo>
                    <a:pt x="1051763" y="147853"/>
                  </a:moveTo>
                  <a:lnTo>
                    <a:pt x="1049261" y="141770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74" y="132676"/>
                  </a:lnTo>
                  <a:lnTo>
                    <a:pt x="1043673" y="138417"/>
                  </a:lnTo>
                  <a:lnTo>
                    <a:pt x="1043774" y="146253"/>
                  </a:lnTo>
                  <a:lnTo>
                    <a:pt x="1045667" y="151104"/>
                  </a:lnTo>
                  <a:lnTo>
                    <a:pt x="1051763" y="147853"/>
                  </a:lnTo>
                  <a:close/>
                </a:path>
                <a:path w="1362075" h="921384">
                  <a:moveTo>
                    <a:pt x="1062951" y="752868"/>
                  </a:moveTo>
                  <a:lnTo>
                    <a:pt x="1056551" y="748068"/>
                  </a:lnTo>
                  <a:lnTo>
                    <a:pt x="1054163" y="752068"/>
                  </a:lnTo>
                  <a:lnTo>
                    <a:pt x="1046162" y="754468"/>
                  </a:lnTo>
                  <a:lnTo>
                    <a:pt x="1052563" y="760056"/>
                  </a:lnTo>
                  <a:lnTo>
                    <a:pt x="1054963" y="755256"/>
                  </a:lnTo>
                  <a:lnTo>
                    <a:pt x="1062951" y="752868"/>
                  </a:lnTo>
                  <a:close/>
                </a:path>
                <a:path w="1362075" h="921384">
                  <a:moveTo>
                    <a:pt x="1076540" y="61544"/>
                  </a:moveTo>
                  <a:lnTo>
                    <a:pt x="1072984" y="58826"/>
                  </a:lnTo>
                  <a:lnTo>
                    <a:pt x="1070940" y="53644"/>
                  </a:lnTo>
                  <a:lnTo>
                    <a:pt x="1068895" y="50419"/>
                  </a:lnTo>
                  <a:lnTo>
                    <a:pt x="1065352" y="53543"/>
                  </a:lnTo>
                  <a:lnTo>
                    <a:pt x="1067879" y="56705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40" y="61544"/>
                  </a:lnTo>
                  <a:close/>
                </a:path>
                <a:path w="1362075" h="921384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95" y="529882"/>
                  </a:lnTo>
                  <a:lnTo>
                    <a:pt x="1124572" y="526351"/>
                  </a:lnTo>
                  <a:lnTo>
                    <a:pt x="1129982" y="524383"/>
                  </a:lnTo>
                  <a:lnTo>
                    <a:pt x="1133436" y="522579"/>
                  </a:lnTo>
                  <a:close/>
                </a:path>
                <a:path w="1362075" h="921384">
                  <a:moveTo>
                    <a:pt x="1158062" y="675335"/>
                  </a:moveTo>
                  <a:lnTo>
                    <a:pt x="1152461" y="672147"/>
                  </a:lnTo>
                  <a:lnTo>
                    <a:pt x="1148219" y="674433"/>
                  </a:lnTo>
                  <a:lnTo>
                    <a:pt x="1140675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72" y="676935"/>
                  </a:lnTo>
                  <a:lnTo>
                    <a:pt x="1145273" y="680935"/>
                  </a:lnTo>
                  <a:lnTo>
                    <a:pt x="1148461" y="684136"/>
                  </a:lnTo>
                  <a:lnTo>
                    <a:pt x="1149261" y="676935"/>
                  </a:lnTo>
                  <a:lnTo>
                    <a:pt x="1158062" y="675335"/>
                  </a:lnTo>
                  <a:close/>
                </a:path>
                <a:path w="1362075" h="921384">
                  <a:moveTo>
                    <a:pt x="1166050" y="809612"/>
                  </a:moveTo>
                  <a:lnTo>
                    <a:pt x="1158849" y="806411"/>
                  </a:lnTo>
                  <a:lnTo>
                    <a:pt x="1156462" y="811212"/>
                  </a:lnTo>
                  <a:lnTo>
                    <a:pt x="1161249" y="812012"/>
                  </a:lnTo>
                  <a:lnTo>
                    <a:pt x="1161249" y="819200"/>
                  </a:lnTo>
                  <a:lnTo>
                    <a:pt x="1165250" y="813600"/>
                  </a:lnTo>
                  <a:lnTo>
                    <a:pt x="1166050" y="809612"/>
                  </a:lnTo>
                  <a:close/>
                </a:path>
                <a:path w="1362075" h="921384">
                  <a:moveTo>
                    <a:pt x="1179639" y="796823"/>
                  </a:moveTo>
                  <a:lnTo>
                    <a:pt x="1172438" y="793623"/>
                  </a:lnTo>
                  <a:lnTo>
                    <a:pt x="1170038" y="798423"/>
                  </a:lnTo>
                  <a:lnTo>
                    <a:pt x="1175639" y="799223"/>
                  </a:lnTo>
                  <a:lnTo>
                    <a:pt x="1174838" y="805611"/>
                  </a:lnTo>
                  <a:lnTo>
                    <a:pt x="1178839" y="800823"/>
                  </a:lnTo>
                  <a:lnTo>
                    <a:pt x="1179639" y="796823"/>
                  </a:lnTo>
                  <a:close/>
                </a:path>
                <a:path w="1362075" h="921384">
                  <a:moveTo>
                    <a:pt x="1206969" y="285242"/>
                  </a:moveTo>
                  <a:lnTo>
                    <a:pt x="1203617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307" y="290385"/>
                  </a:lnTo>
                  <a:lnTo>
                    <a:pt x="1188427" y="294906"/>
                  </a:lnTo>
                  <a:lnTo>
                    <a:pt x="1193609" y="291388"/>
                  </a:lnTo>
                  <a:lnTo>
                    <a:pt x="1201712" y="288925"/>
                  </a:lnTo>
                  <a:lnTo>
                    <a:pt x="1206969" y="285242"/>
                  </a:lnTo>
                  <a:close/>
                </a:path>
                <a:path w="1362075" h="921384">
                  <a:moveTo>
                    <a:pt x="1251559" y="821601"/>
                  </a:moveTo>
                  <a:lnTo>
                    <a:pt x="1245971" y="820801"/>
                  </a:lnTo>
                  <a:lnTo>
                    <a:pt x="1239570" y="817600"/>
                  </a:lnTo>
                  <a:lnTo>
                    <a:pt x="1237183" y="821601"/>
                  </a:lnTo>
                  <a:lnTo>
                    <a:pt x="1242771" y="822401"/>
                  </a:lnTo>
                  <a:lnTo>
                    <a:pt x="1249172" y="825588"/>
                  </a:lnTo>
                  <a:lnTo>
                    <a:pt x="1251559" y="821601"/>
                  </a:lnTo>
                  <a:close/>
                </a:path>
                <a:path w="1362075" h="921384">
                  <a:moveTo>
                    <a:pt x="1269949" y="823201"/>
                  </a:moveTo>
                  <a:lnTo>
                    <a:pt x="1267548" y="819200"/>
                  </a:lnTo>
                  <a:lnTo>
                    <a:pt x="1262748" y="816000"/>
                  </a:lnTo>
                  <a:lnTo>
                    <a:pt x="1260360" y="823201"/>
                  </a:lnTo>
                  <a:lnTo>
                    <a:pt x="1262748" y="827189"/>
                  </a:lnTo>
                  <a:lnTo>
                    <a:pt x="1267548" y="830389"/>
                  </a:lnTo>
                  <a:lnTo>
                    <a:pt x="1269949" y="823201"/>
                  </a:lnTo>
                  <a:close/>
                </a:path>
                <a:path w="1362075" h="921384">
                  <a:moveTo>
                    <a:pt x="1313840" y="530644"/>
                  </a:moveTo>
                  <a:lnTo>
                    <a:pt x="1310411" y="525792"/>
                  </a:lnTo>
                  <a:lnTo>
                    <a:pt x="1307122" y="524370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14" y="537476"/>
                  </a:lnTo>
                  <a:lnTo>
                    <a:pt x="1308214" y="539521"/>
                  </a:lnTo>
                  <a:lnTo>
                    <a:pt x="1311503" y="537070"/>
                  </a:lnTo>
                  <a:lnTo>
                    <a:pt x="1313840" y="530644"/>
                  </a:lnTo>
                  <a:close/>
                </a:path>
                <a:path w="1362075" h="921384">
                  <a:moveTo>
                    <a:pt x="1351165" y="626783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31"/>
                  </a:lnTo>
                  <a:lnTo>
                    <a:pt x="1340980" y="634580"/>
                  </a:lnTo>
                  <a:lnTo>
                    <a:pt x="1340040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83"/>
                  </a:lnTo>
                  <a:close/>
                </a:path>
                <a:path w="1362075" h="921384">
                  <a:moveTo>
                    <a:pt x="1361859" y="651370"/>
                  </a:moveTo>
                  <a:lnTo>
                    <a:pt x="1357223" y="648411"/>
                  </a:lnTo>
                  <a:lnTo>
                    <a:pt x="1352969" y="643369"/>
                  </a:lnTo>
                  <a:lnTo>
                    <a:pt x="1349159" y="640130"/>
                  </a:lnTo>
                  <a:lnTo>
                    <a:pt x="1345869" y="642569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36" y="654481"/>
                  </a:lnTo>
                  <a:lnTo>
                    <a:pt x="1361859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503827" y="9282277"/>
              <a:ext cx="1066165" cy="955040"/>
            </a:xfrm>
            <a:custGeom>
              <a:avLst/>
              <a:gdLst/>
              <a:ahLst/>
              <a:cxnLst/>
              <a:rect l="l" t="t" r="r" b="b"/>
              <a:pathLst>
                <a:path w="1066165" h="955040">
                  <a:moveTo>
                    <a:pt x="15976" y="545071"/>
                  </a:moveTo>
                  <a:lnTo>
                    <a:pt x="13322" y="538899"/>
                  </a:lnTo>
                  <a:lnTo>
                    <a:pt x="9093" y="533476"/>
                  </a:lnTo>
                  <a:lnTo>
                    <a:pt x="5308" y="532257"/>
                  </a:lnTo>
                  <a:lnTo>
                    <a:pt x="4000" y="538670"/>
                  </a:lnTo>
                  <a:lnTo>
                    <a:pt x="6388" y="537870"/>
                  </a:lnTo>
                  <a:lnTo>
                    <a:pt x="8788" y="536282"/>
                  </a:lnTo>
                  <a:lnTo>
                    <a:pt x="10388" y="539470"/>
                  </a:lnTo>
                  <a:lnTo>
                    <a:pt x="6388" y="543471"/>
                  </a:lnTo>
                  <a:lnTo>
                    <a:pt x="0" y="546671"/>
                  </a:lnTo>
                  <a:lnTo>
                    <a:pt x="2400" y="549859"/>
                  </a:lnTo>
                  <a:lnTo>
                    <a:pt x="4787" y="549059"/>
                  </a:lnTo>
                  <a:lnTo>
                    <a:pt x="7188" y="547471"/>
                  </a:lnTo>
                  <a:lnTo>
                    <a:pt x="8788" y="550659"/>
                  </a:lnTo>
                  <a:lnTo>
                    <a:pt x="11188" y="548271"/>
                  </a:lnTo>
                  <a:lnTo>
                    <a:pt x="15976" y="545071"/>
                  </a:lnTo>
                  <a:close/>
                </a:path>
                <a:path w="1066165" h="955040">
                  <a:moveTo>
                    <a:pt x="31165" y="447560"/>
                  </a:moveTo>
                  <a:lnTo>
                    <a:pt x="25577" y="447560"/>
                  </a:lnTo>
                  <a:lnTo>
                    <a:pt x="23977" y="457949"/>
                  </a:lnTo>
                  <a:lnTo>
                    <a:pt x="23977" y="458749"/>
                  </a:lnTo>
                  <a:lnTo>
                    <a:pt x="24879" y="465543"/>
                  </a:lnTo>
                  <a:lnTo>
                    <a:pt x="28168" y="460946"/>
                  </a:lnTo>
                  <a:lnTo>
                    <a:pt x="31165" y="452462"/>
                  </a:lnTo>
                  <a:lnTo>
                    <a:pt x="31165" y="447560"/>
                  </a:lnTo>
                  <a:close/>
                </a:path>
                <a:path w="1066165" h="955040">
                  <a:moveTo>
                    <a:pt x="42456" y="359854"/>
                  </a:moveTo>
                  <a:lnTo>
                    <a:pt x="35382" y="357301"/>
                  </a:lnTo>
                  <a:lnTo>
                    <a:pt x="27165" y="360451"/>
                  </a:lnTo>
                  <a:lnTo>
                    <a:pt x="41897" y="362699"/>
                  </a:lnTo>
                  <a:lnTo>
                    <a:pt x="42456" y="359854"/>
                  </a:lnTo>
                  <a:close/>
                </a:path>
                <a:path w="1066165" h="955040">
                  <a:moveTo>
                    <a:pt x="93637" y="726490"/>
                  </a:moveTo>
                  <a:lnTo>
                    <a:pt x="92405" y="721690"/>
                  </a:lnTo>
                  <a:lnTo>
                    <a:pt x="88925" y="719302"/>
                  </a:lnTo>
                  <a:lnTo>
                    <a:pt x="87909" y="726490"/>
                  </a:lnTo>
                  <a:lnTo>
                    <a:pt x="93637" y="726490"/>
                  </a:lnTo>
                  <a:close/>
                </a:path>
                <a:path w="1066165" h="955040">
                  <a:moveTo>
                    <a:pt x="118275" y="810412"/>
                  </a:moveTo>
                  <a:lnTo>
                    <a:pt x="107937" y="814451"/>
                  </a:lnTo>
                  <a:lnTo>
                    <a:pt x="109296" y="818197"/>
                  </a:lnTo>
                  <a:lnTo>
                    <a:pt x="115138" y="818057"/>
                  </a:lnTo>
                  <a:lnTo>
                    <a:pt x="118275" y="810412"/>
                  </a:lnTo>
                  <a:close/>
                </a:path>
                <a:path w="1066165" h="955040">
                  <a:moveTo>
                    <a:pt x="153441" y="193408"/>
                  </a:moveTo>
                  <a:lnTo>
                    <a:pt x="145376" y="188899"/>
                  </a:lnTo>
                  <a:lnTo>
                    <a:pt x="142862" y="181330"/>
                  </a:lnTo>
                  <a:lnTo>
                    <a:pt x="140639" y="174193"/>
                  </a:lnTo>
                  <a:lnTo>
                    <a:pt x="133464" y="171030"/>
                  </a:lnTo>
                  <a:lnTo>
                    <a:pt x="135890" y="177025"/>
                  </a:lnTo>
                  <a:lnTo>
                    <a:pt x="137858" y="183019"/>
                  </a:lnTo>
                  <a:lnTo>
                    <a:pt x="138633" y="189014"/>
                  </a:lnTo>
                  <a:lnTo>
                    <a:pt x="137464" y="195008"/>
                  </a:lnTo>
                  <a:lnTo>
                    <a:pt x="143052" y="191820"/>
                  </a:lnTo>
                  <a:lnTo>
                    <a:pt x="147853" y="195808"/>
                  </a:lnTo>
                  <a:lnTo>
                    <a:pt x="153441" y="193408"/>
                  </a:lnTo>
                  <a:close/>
                </a:path>
                <a:path w="1066165" h="955040">
                  <a:moveTo>
                    <a:pt x="154241" y="664146"/>
                  </a:moveTo>
                  <a:lnTo>
                    <a:pt x="145478" y="666965"/>
                  </a:lnTo>
                  <a:lnTo>
                    <a:pt x="146456" y="671639"/>
                  </a:lnTo>
                  <a:lnTo>
                    <a:pt x="151320" y="672579"/>
                  </a:lnTo>
                  <a:lnTo>
                    <a:pt x="154241" y="664146"/>
                  </a:lnTo>
                  <a:close/>
                </a:path>
                <a:path w="1066165" h="955040">
                  <a:moveTo>
                    <a:pt x="185610" y="761961"/>
                  </a:moveTo>
                  <a:lnTo>
                    <a:pt x="176618" y="759256"/>
                  </a:lnTo>
                  <a:lnTo>
                    <a:pt x="179324" y="767346"/>
                  </a:lnTo>
                  <a:lnTo>
                    <a:pt x="184416" y="766457"/>
                  </a:lnTo>
                  <a:lnTo>
                    <a:pt x="185610" y="761961"/>
                  </a:lnTo>
                  <a:close/>
                </a:path>
                <a:path w="1066165" h="955040">
                  <a:moveTo>
                    <a:pt x="213487" y="320802"/>
                  </a:moveTo>
                  <a:lnTo>
                    <a:pt x="208788" y="315798"/>
                  </a:lnTo>
                  <a:lnTo>
                    <a:pt x="203796" y="313931"/>
                  </a:lnTo>
                  <a:lnTo>
                    <a:pt x="205397" y="318884"/>
                  </a:lnTo>
                  <a:lnTo>
                    <a:pt x="208407" y="323596"/>
                  </a:lnTo>
                  <a:lnTo>
                    <a:pt x="210286" y="328383"/>
                  </a:lnTo>
                  <a:lnTo>
                    <a:pt x="211124" y="330022"/>
                  </a:lnTo>
                  <a:lnTo>
                    <a:pt x="210985" y="325285"/>
                  </a:lnTo>
                  <a:lnTo>
                    <a:pt x="213487" y="320802"/>
                  </a:lnTo>
                  <a:close/>
                </a:path>
                <a:path w="1066165" h="955040">
                  <a:moveTo>
                    <a:pt x="218186" y="888733"/>
                  </a:moveTo>
                  <a:lnTo>
                    <a:pt x="214985" y="884732"/>
                  </a:lnTo>
                  <a:lnTo>
                    <a:pt x="211785" y="888733"/>
                  </a:lnTo>
                  <a:lnTo>
                    <a:pt x="204597" y="891933"/>
                  </a:lnTo>
                  <a:lnTo>
                    <a:pt x="207797" y="895921"/>
                  </a:lnTo>
                  <a:lnTo>
                    <a:pt x="211785" y="892733"/>
                  </a:lnTo>
                  <a:lnTo>
                    <a:pt x="218186" y="888733"/>
                  </a:lnTo>
                  <a:close/>
                </a:path>
                <a:path w="1066165" h="955040">
                  <a:moveTo>
                    <a:pt x="232638" y="671652"/>
                  </a:moveTo>
                  <a:lnTo>
                    <a:pt x="231368" y="667054"/>
                  </a:lnTo>
                  <a:lnTo>
                    <a:pt x="225894" y="663790"/>
                  </a:lnTo>
                  <a:lnTo>
                    <a:pt x="222973" y="669747"/>
                  </a:lnTo>
                  <a:lnTo>
                    <a:pt x="232638" y="671652"/>
                  </a:lnTo>
                  <a:close/>
                </a:path>
                <a:path w="1066165" h="955040">
                  <a:moveTo>
                    <a:pt x="258495" y="5702"/>
                  </a:moveTo>
                  <a:lnTo>
                    <a:pt x="257340" y="0"/>
                  </a:lnTo>
                  <a:lnTo>
                    <a:pt x="253098" y="1651"/>
                  </a:lnTo>
                  <a:lnTo>
                    <a:pt x="247357" y="596"/>
                  </a:lnTo>
                  <a:lnTo>
                    <a:pt x="243408" y="457"/>
                  </a:lnTo>
                  <a:lnTo>
                    <a:pt x="244551" y="4800"/>
                  </a:lnTo>
                  <a:lnTo>
                    <a:pt x="248805" y="4495"/>
                  </a:lnTo>
                  <a:lnTo>
                    <a:pt x="254546" y="5994"/>
                  </a:lnTo>
                  <a:lnTo>
                    <a:pt x="258495" y="5702"/>
                  </a:lnTo>
                  <a:close/>
                </a:path>
                <a:path w="1066165" h="955040">
                  <a:moveTo>
                    <a:pt x="258940" y="591426"/>
                  </a:moveTo>
                  <a:lnTo>
                    <a:pt x="256540" y="585025"/>
                  </a:lnTo>
                  <a:lnTo>
                    <a:pt x="253352" y="581837"/>
                  </a:lnTo>
                  <a:lnTo>
                    <a:pt x="246951" y="585825"/>
                  </a:lnTo>
                  <a:lnTo>
                    <a:pt x="249351" y="590626"/>
                  </a:lnTo>
                  <a:lnTo>
                    <a:pt x="253352" y="587425"/>
                  </a:lnTo>
                  <a:lnTo>
                    <a:pt x="258940" y="591426"/>
                  </a:lnTo>
                  <a:close/>
                </a:path>
                <a:path w="1066165" h="955040">
                  <a:moveTo>
                    <a:pt x="324472" y="66332"/>
                  </a:moveTo>
                  <a:lnTo>
                    <a:pt x="317093" y="65074"/>
                  </a:lnTo>
                  <a:lnTo>
                    <a:pt x="307390" y="64046"/>
                  </a:lnTo>
                  <a:lnTo>
                    <a:pt x="301434" y="63754"/>
                  </a:lnTo>
                  <a:lnTo>
                    <a:pt x="305295" y="64744"/>
                  </a:lnTo>
                  <a:lnTo>
                    <a:pt x="310883" y="67119"/>
                  </a:lnTo>
                  <a:lnTo>
                    <a:pt x="318185" y="71234"/>
                  </a:lnTo>
                  <a:lnTo>
                    <a:pt x="323837" y="72491"/>
                  </a:lnTo>
                  <a:lnTo>
                    <a:pt x="324472" y="66332"/>
                  </a:lnTo>
                  <a:close/>
                </a:path>
                <a:path w="1066165" h="955040">
                  <a:moveTo>
                    <a:pt x="342061" y="787234"/>
                  </a:moveTo>
                  <a:lnTo>
                    <a:pt x="336461" y="779233"/>
                  </a:lnTo>
                  <a:lnTo>
                    <a:pt x="330073" y="776046"/>
                  </a:lnTo>
                  <a:lnTo>
                    <a:pt x="323672" y="780034"/>
                  </a:lnTo>
                  <a:lnTo>
                    <a:pt x="329272" y="785634"/>
                  </a:lnTo>
                  <a:lnTo>
                    <a:pt x="335661" y="788835"/>
                  </a:lnTo>
                  <a:lnTo>
                    <a:pt x="342061" y="787234"/>
                  </a:lnTo>
                  <a:close/>
                </a:path>
                <a:path w="1066165" h="955040">
                  <a:moveTo>
                    <a:pt x="447776" y="824331"/>
                  </a:moveTo>
                  <a:lnTo>
                    <a:pt x="445757" y="820699"/>
                  </a:lnTo>
                  <a:lnTo>
                    <a:pt x="441032" y="818718"/>
                  </a:lnTo>
                  <a:lnTo>
                    <a:pt x="440359" y="824001"/>
                  </a:lnTo>
                  <a:lnTo>
                    <a:pt x="447776" y="824331"/>
                  </a:lnTo>
                  <a:close/>
                </a:path>
                <a:path w="1066165" h="955040">
                  <a:moveTo>
                    <a:pt x="450151" y="834796"/>
                  </a:moveTo>
                  <a:lnTo>
                    <a:pt x="448360" y="839177"/>
                  </a:lnTo>
                  <a:lnTo>
                    <a:pt x="449249" y="844016"/>
                  </a:lnTo>
                  <a:lnTo>
                    <a:pt x="450151" y="839482"/>
                  </a:lnTo>
                  <a:lnTo>
                    <a:pt x="450151" y="834796"/>
                  </a:lnTo>
                  <a:close/>
                </a:path>
                <a:path w="1066165" h="955040">
                  <a:moveTo>
                    <a:pt x="452551" y="856157"/>
                  </a:moveTo>
                  <a:lnTo>
                    <a:pt x="443560" y="853567"/>
                  </a:lnTo>
                  <a:lnTo>
                    <a:pt x="446252" y="861326"/>
                  </a:lnTo>
                  <a:lnTo>
                    <a:pt x="451358" y="860463"/>
                  </a:lnTo>
                  <a:lnTo>
                    <a:pt x="452551" y="856157"/>
                  </a:lnTo>
                  <a:close/>
                </a:path>
                <a:path w="1066165" h="955040">
                  <a:moveTo>
                    <a:pt x="478726" y="538670"/>
                  </a:moveTo>
                  <a:lnTo>
                    <a:pt x="478574" y="533958"/>
                  </a:lnTo>
                  <a:lnTo>
                    <a:pt x="476326" y="538670"/>
                  </a:lnTo>
                  <a:lnTo>
                    <a:pt x="477672" y="543394"/>
                  </a:lnTo>
                  <a:lnTo>
                    <a:pt x="478726" y="538670"/>
                  </a:lnTo>
                  <a:close/>
                </a:path>
                <a:path w="1066165" h="955040">
                  <a:moveTo>
                    <a:pt x="485914" y="810412"/>
                  </a:moveTo>
                  <a:lnTo>
                    <a:pt x="475576" y="814451"/>
                  </a:lnTo>
                  <a:lnTo>
                    <a:pt x="476923" y="818197"/>
                  </a:lnTo>
                  <a:lnTo>
                    <a:pt x="482765" y="818057"/>
                  </a:lnTo>
                  <a:lnTo>
                    <a:pt x="485914" y="810412"/>
                  </a:lnTo>
                  <a:close/>
                </a:path>
                <a:path w="1066165" h="955040">
                  <a:moveTo>
                    <a:pt x="487057" y="573925"/>
                  </a:moveTo>
                  <a:lnTo>
                    <a:pt x="485914" y="569048"/>
                  </a:lnTo>
                  <a:lnTo>
                    <a:pt x="481545" y="569887"/>
                  </a:lnTo>
                  <a:lnTo>
                    <a:pt x="475526" y="571538"/>
                  </a:lnTo>
                  <a:lnTo>
                    <a:pt x="471309" y="574548"/>
                  </a:lnTo>
                  <a:lnTo>
                    <a:pt x="472325" y="579437"/>
                  </a:lnTo>
                  <a:lnTo>
                    <a:pt x="477037" y="575906"/>
                  </a:lnTo>
                  <a:lnTo>
                    <a:pt x="483019" y="575144"/>
                  </a:lnTo>
                  <a:lnTo>
                    <a:pt x="487057" y="573925"/>
                  </a:lnTo>
                  <a:close/>
                </a:path>
                <a:path w="1066165" h="955040">
                  <a:moveTo>
                    <a:pt x="501904" y="569849"/>
                  </a:moveTo>
                  <a:lnTo>
                    <a:pt x="499503" y="563448"/>
                  </a:lnTo>
                  <a:lnTo>
                    <a:pt x="496303" y="560247"/>
                  </a:lnTo>
                  <a:lnTo>
                    <a:pt x="489915" y="564248"/>
                  </a:lnTo>
                  <a:lnTo>
                    <a:pt x="492315" y="569048"/>
                  </a:lnTo>
                  <a:lnTo>
                    <a:pt x="496303" y="565848"/>
                  </a:lnTo>
                  <a:lnTo>
                    <a:pt x="501904" y="569849"/>
                  </a:lnTo>
                  <a:close/>
                </a:path>
                <a:path w="1066165" h="955040">
                  <a:moveTo>
                    <a:pt x="523240" y="626922"/>
                  </a:moveTo>
                  <a:lnTo>
                    <a:pt x="521182" y="623290"/>
                  </a:lnTo>
                  <a:lnTo>
                    <a:pt x="516280" y="621309"/>
                  </a:lnTo>
                  <a:lnTo>
                    <a:pt x="515493" y="626592"/>
                  </a:lnTo>
                  <a:lnTo>
                    <a:pt x="523240" y="626922"/>
                  </a:lnTo>
                  <a:close/>
                </a:path>
                <a:path w="1066165" h="955040">
                  <a:moveTo>
                    <a:pt x="533768" y="25476"/>
                  </a:moveTo>
                  <a:lnTo>
                    <a:pt x="533285" y="19494"/>
                  </a:lnTo>
                  <a:lnTo>
                    <a:pt x="525081" y="18389"/>
                  </a:lnTo>
                  <a:lnTo>
                    <a:pt x="528447" y="24434"/>
                  </a:lnTo>
                  <a:lnTo>
                    <a:pt x="527481" y="32067"/>
                  </a:lnTo>
                  <a:lnTo>
                    <a:pt x="527100" y="38049"/>
                  </a:lnTo>
                  <a:lnTo>
                    <a:pt x="532269" y="39166"/>
                  </a:lnTo>
                  <a:lnTo>
                    <a:pt x="531710" y="33108"/>
                  </a:lnTo>
                  <a:lnTo>
                    <a:pt x="533768" y="25476"/>
                  </a:lnTo>
                  <a:close/>
                </a:path>
                <a:path w="1066165" h="955040">
                  <a:moveTo>
                    <a:pt x="545058" y="788835"/>
                  </a:moveTo>
                  <a:lnTo>
                    <a:pt x="542658" y="782434"/>
                  </a:lnTo>
                  <a:lnTo>
                    <a:pt x="539470" y="779233"/>
                  </a:lnTo>
                  <a:lnTo>
                    <a:pt x="533069" y="783234"/>
                  </a:lnTo>
                  <a:lnTo>
                    <a:pt x="535470" y="788035"/>
                  </a:lnTo>
                  <a:lnTo>
                    <a:pt x="538670" y="784834"/>
                  </a:lnTo>
                  <a:lnTo>
                    <a:pt x="545058" y="788835"/>
                  </a:lnTo>
                  <a:close/>
                </a:path>
                <a:path w="1066165" h="955040">
                  <a:moveTo>
                    <a:pt x="549986" y="861555"/>
                  </a:moveTo>
                  <a:lnTo>
                    <a:pt x="548754" y="856767"/>
                  </a:lnTo>
                  <a:lnTo>
                    <a:pt x="545274" y="854367"/>
                  </a:lnTo>
                  <a:lnTo>
                    <a:pt x="544258" y="861555"/>
                  </a:lnTo>
                  <a:lnTo>
                    <a:pt x="549986" y="861555"/>
                  </a:lnTo>
                  <a:close/>
                </a:path>
                <a:path w="1066165" h="955040">
                  <a:moveTo>
                    <a:pt x="553046" y="393217"/>
                  </a:moveTo>
                  <a:lnTo>
                    <a:pt x="548424" y="388518"/>
                  </a:lnTo>
                  <a:lnTo>
                    <a:pt x="541756" y="387426"/>
                  </a:lnTo>
                  <a:lnTo>
                    <a:pt x="536752" y="389623"/>
                  </a:lnTo>
                  <a:lnTo>
                    <a:pt x="537070" y="394817"/>
                  </a:lnTo>
                  <a:lnTo>
                    <a:pt x="542658" y="391617"/>
                  </a:lnTo>
                  <a:lnTo>
                    <a:pt x="547458" y="395617"/>
                  </a:lnTo>
                  <a:lnTo>
                    <a:pt x="553046" y="393217"/>
                  </a:lnTo>
                  <a:close/>
                </a:path>
                <a:path w="1066165" h="955040">
                  <a:moveTo>
                    <a:pt x="562063" y="382371"/>
                  </a:moveTo>
                  <a:lnTo>
                    <a:pt x="560044" y="378726"/>
                  </a:lnTo>
                  <a:lnTo>
                    <a:pt x="555320" y="376745"/>
                  </a:lnTo>
                  <a:lnTo>
                    <a:pt x="554647" y="382028"/>
                  </a:lnTo>
                  <a:lnTo>
                    <a:pt x="562063" y="382371"/>
                  </a:lnTo>
                  <a:close/>
                </a:path>
                <a:path w="1066165" h="955040">
                  <a:moveTo>
                    <a:pt x="565035" y="846378"/>
                  </a:moveTo>
                  <a:lnTo>
                    <a:pt x="561848" y="842378"/>
                  </a:lnTo>
                  <a:lnTo>
                    <a:pt x="558647" y="846378"/>
                  </a:lnTo>
                  <a:lnTo>
                    <a:pt x="551446" y="849566"/>
                  </a:lnTo>
                  <a:lnTo>
                    <a:pt x="554647" y="853567"/>
                  </a:lnTo>
                  <a:lnTo>
                    <a:pt x="557847" y="850366"/>
                  </a:lnTo>
                  <a:lnTo>
                    <a:pt x="565035" y="846378"/>
                  </a:lnTo>
                  <a:close/>
                </a:path>
                <a:path w="1066165" h="955040">
                  <a:moveTo>
                    <a:pt x="571436" y="813600"/>
                  </a:moveTo>
                  <a:lnTo>
                    <a:pt x="567829" y="808062"/>
                  </a:lnTo>
                  <a:lnTo>
                    <a:pt x="565937" y="804011"/>
                  </a:lnTo>
                  <a:lnTo>
                    <a:pt x="563003" y="802373"/>
                  </a:lnTo>
                  <a:lnTo>
                    <a:pt x="556247" y="804011"/>
                  </a:lnTo>
                  <a:lnTo>
                    <a:pt x="561047" y="808812"/>
                  </a:lnTo>
                  <a:lnTo>
                    <a:pt x="565035" y="816800"/>
                  </a:lnTo>
                  <a:lnTo>
                    <a:pt x="571436" y="813600"/>
                  </a:lnTo>
                  <a:close/>
                </a:path>
                <a:path w="1066165" h="955040">
                  <a:moveTo>
                    <a:pt x="578053" y="954608"/>
                  </a:moveTo>
                  <a:lnTo>
                    <a:pt x="576033" y="950976"/>
                  </a:lnTo>
                  <a:lnTo>
                    <a:pt x="571309" y="948982"/>
                  </a:lnTo>
                  <a:lnTo>
                    <a:pt x="570636" y="954265"/>
                  </a:lnTo>
                  <a:lnTo>
                    <a:pt x="578053" y="954608"/>
                  </a:lnTo>
                  <a:close/>
                </a:path>
                <a:path w="1066165" h="955040">
                  <a:moveTo>
                    <a:pt x="587413" y="640969"/>
                  </a:moveTo>
                  <a:lnTo>
                    <a:pt x="582625" y="634580"/>
                  </a:lnTo>
                  <a:lnTo>
                    <a:pt x="577024" y="636181"/>
                  </a:lnTo>
                  <a:lnTo>
                    <a:pt x="571436" y="642569"/>
                  </a:lnTo>
                  <a:lnTo>
                    <a:pt x="573036" y="644169"/>
                  </a:lnTo>
                  <a:lnTo>
                    <a:pt x="574624" y="646569"/>
                  </a:lnTo>
                  <a:lnTo>
                    <a:pt x="577024" y="648970"/>
                  </a:lnTo>
                  <a:lnTo>
                    <a:pt x="580224" y="646569"/>
                  </a:lnTo>
                  <a:lnTo>
                    <a:pt x="584225" y="643369"/>
                  </a:lnTo>
                  <a:lnTo>
                    <a:pt x="587413" y="640969"/>
                  </a:lnTo>
                  <a:close/>
                </a:path>
                <a:path w="1066165" h="955040">
                  <a:moveTo>
                    <a:pt x="589013" y="724890"/>
                  </a:moveTo>
                  <a:lnTo>
                    <a:pt x="578675" y="728941"/>
                  </a:lnTo>
                  <a:lnTo>
                    <a:pt x="580021" y="732688"/>
                  </a:lnTo>
                  <a:lnTo>
                    <a:pt x="585863" y="732536"/>
                  </a:lnTo>
                  <a:lnTo>
                    <a:pt x="589013" y="724890"/>
                  </a:lnTo>
                  <a:close/>
                </a:path>
                <a:path w="1066165" h="955040">
                  <a:moveTo>
                    <a:pt x="603402" y="632980"/>
                  </a:moveTo>
                  <a:lnTo>
                    <a:pt x="597801" y="624992"/>
                  </a:lnTo>
                  <a:lnTo>
                    <a:pt x="591413" y="621792"/>
                  </a:lnTo>
                  <a:lnTo>
                    <a:pt x="585025" y="625792"/>
                  </a:lnTo>
                  <a:lnTo>
                    <a:pt x="591413" y="631380"/>
                  </a:lnTo>
                  <a:lnTo>
                    <a:pt x="597001" y="634580"/>
                  </a:lnTo>
                  <a:lnTo>
                    <a:pt x="603402" y="632980"/>
                  </a:lnTo>
                  <a:close/>
                </a:path>
                <a:path w="1066165" h="955040">
                  <a:moveTo>
                    <a:pt x="634568" y="508304"/>
                  </a:moveTo>
                  <a:lnTo>
                    <a:pt x="631367" y="504304"/>
                  </a:lnTo>
                  <a:lnTo>
                    <a:pt x="628180" y="508304"/>
                  </a:lnTo>
                  <a:lnTo>
                    <a:pt x="620979" y="511505"/>
                  </a:lnTo>
                  <a:lnTo>
                    <a:pt x="624179" y="515493"/>
                  </a:lnTo>
                  <a:lnTo>
                    <a:pt x="628180" y="511505"/>
                  </a:lnTo>
                  <a:lnTo>
                    <a:pt x="634568" y="508304"/>
                  </a:lnTo>
                  <a:close/>
                </a:path>
                <a:path w="1066165" h="955040">
                  <a:moveTo>
                    <a:pt x="648157" y="365239"/>
                  </a:moveTo>
                  <a:lnTo>
                    <a:pt x="645756" y="359651"/>
                  </a:lnTo>
                  <a:lnTo>
                    <a:pt x="642556" y="356450"/>
                  </a:lnTo>
                  <a:lnTo>
                    <a:pt x="636168" y="360451"/>
                  </a:lnTo>
                  <a:lnTo>
                    <a:pt x="638568" y="365239"/>
                  </a:lnTo>
                  <a:lnTo>
                    <a:pt x="641769" y="362051"/>
                  </a:lnTo>
                  <a:lnTo>
                    <a:pt x="648157" y="365239"/>
                  </a:lnTo>
                  <a:close/>
                </a:path>
                <a:path w="1066165" h="955040">
                  <a:moveTo>
                    <a:pt x="648957" y="486727"/>
                  </a:moveTo>
                  <a:lnTo>
                    <a:pt x="646557" y="481926"/>
                  </a:lnTo>
                  <a:lnTo>
                    <a:pt x="643356" y="485927"/>
                  </a:lnTo>
                  <a:lnTo>
                    <a:pt x="636168" y="489127"/>
                  </a:lnTo>
                  <a:lnTo>
                    <a:pt x="639368" y="493115"/>
                  </a:lnTo>
                  <a:lnTo>
                    <a:pt x="642556" y="489927"/>
                  </a:lnTo>
                  <a:lnTo>
                    <a:pt x="648957" y="486727"/>
                  </a:lnTo>
                  <a:close/>
                </a:path>
                <a:path w="1066165" h="955040">
                  <a:moveTo>
                    <a:pt x="651357" y="568248"/>
                  </a:moveTo>
                  <a:lnTo>
                    <a:pt x="648957" y="561047"/>
                  </a:lnTo>
                  <a:lnTo>
                    <a:pt x="644156" y="563448"/>
                  </a:lnTo>
                  <a:lnTo>
                    <a:pt x="636168" y="561848"/>
                  </a:lnTo>
                  <a:lnTo>
                    <a:pt x="638568" y="569048"/>
                  </a:lnTo>
                  <a:lnTo>
                    <a:pt x="642556" y="566648"/>
                  </a:lnTo>
                  <a:lnTo>
                    <a:pt x="651357" y="568248"/>
                  </a:lnTo>
                  <a:close/>
                </a:path>
                <a:path w="1066165" h="955040">
                  <a:moveTo>
                    <a:pt x="712889" y="216585"/>
                  </a:moveTo>
                  <a:lnTo>
                    <a:pt x="710895" y="212585"/>
                  </a:lnTo>
                  <a:lnTo>
                    <a:pt x="711898" y="207302"/>
                  </a:lnTo>
                  <a:lnTo>
                    <a:pt x="712000" y="203669"/>
                  </a:lnTo>
                  <a:lnTo>
                    <a:pt x="707301" y="204597"/>
                  </a:lnTo>
                  <a:lnTo>
                    <a:pt x="707504" y="208610"/>
                  </a:lnTo>
                  <a:lnTo>
                    <a:pt x="705904" y="213893"/>
                  </a:lnTo>
                  <a:lnTo>
                    <a:pt x="706399" y="217525"/>
                  </a:lnTo>
                  <a:lnTo>
                    <a:pt x="712889" y="216585"/>
                  </a:lnTo>
                  <a:close/>
                </a:path>
                <a:path w="1066165" h="955040">
                  <a:moveTo>
                    <a:pt x="722249" y="499846"/>
                  </a:moveTo>
                  <a:lnTo>
                    <a:pt x="720191" y="496214"/>
                  </a:lnTo>
                  <a:lnTo>
                    <a:pt x="715276" y="494233"/>
                  </a:lnTo>
                  <a:lnTo>
                    <a:pt x="714489" y="499516"/>
                  </a:lnTo>
                  <a:lnTo>
                    <a:pt x="722249" y="499846"/>
                  </a:lnTo>
                  <a:close/>
                </a:path>
                <a:path w="1066165" h="955040">
                  <a:moveTo>
                    <a:pt x="748284" y="426326"/>
                  </a:moveTo>
                  <a:lnTo>
                    <a:pt x="746264" y="422694"/>
                  </a:lnTo>
                  <a:lnTo>
                    <a:pt x="741540" y="420700"/>
                  </a:lnTo>
                  <a:lnTo>
                    <a:pt x="740867" y="425983"/>
                  </a:lnTo>
                  <a:lnTo>
                    <a:pt x="748284" y="426326"/>
                  </a:lnTo>
                  <a:close/>
                </a:path>
                <a:path w="1066165" h="955040">
                  <a:moveTo>
                    <a:pt x="756742" y="607847"/>
                  </a:moveTo>
                  <a:lnTo>
                    <a:pt x="756056" y="602615"/>
                  </a:lnTo>
                  <a:lnTo>
                    <a:pt x="753656" y="603415"/>
                  </a:lnTo>
                  <a:lnTo>
                    <a:pt x="751255" y="605015"/>
                  </a:lnTo>
                  <a:lnTo>
                    <a:pt x="749655" y="601814"/>
                  </a:lnTo>
                  <a:lnTo>
                    <a:pt x="752055" y="598614"/>
                  </a:lnTo>
                  <a:lnTo>
                    <a:pt x="756056" y="596214"/>
                  </a:lnTo>
                  <a:lnTo>
                    <a:pt x="753656" y="593026"/>
                  </a:lnTo>
                  <a:lnTo>
                    <a:pt x="748855" y="597014"/>
                  </a:lnTo>
                  <a:lnTo>
                    <a:pt x="739267" y="601814"/>
                  </a:lnTo>
                  <a:lnTo>
                    <a:pt x="742467" y="606602"/>
                  </a:lnTo>
                  <a:lnTo>
                    <a:pt x="746721" y="606323"/>
                  </a:lnTo>
                  <a:lnTo>
                    <a:pt x="752551" y="607910"/>
                  </a:lnTo>
                  <a:lnTo>
                    <a:pt x="756742" y="607847"/>
                  </a:lnTo>
                  <a:close/>
                </a:path>
                <a:path w="1066165" h="955040">
                  <a:moveTo>
                    <a:pt x="765644" y="396417"/>
                  </a:moveTo>
                  <a:lnTo>
                    <a:pt x="762444" y="392417"/>
                  </a:lnTo>
                  <a:lnTo>
                    <a:pt x="759244" y="396417"/>
                  </a:lnTo>
                  <a:lnTo>
                    <a:pt x="752055" y="399605"/>
                  </a:lnTo>
                  <a:lnTo>
                    <a:pt x="755256" y="403606"/>
                  </a:lnTo>
                  <a:lnTo>
                    <a:pt x="758444" y="399605"/>
                  </a:lnTo>
                  <a:lnTo>
                    <a:pt x="765644" y="396417"/>
                  </a:lnTo>
                  <a:close/>
                </a:path>
                <a:path w="1066165" h="955040">
                  <a:moveTo>
                    <a:pt x="771436" y="350469"/>
                  </a:moveTo>
                  <a:lnTo>
                    <a:pt x="769632" y="354850"/>
                  </a:lnTo>
                  <a:lnTo>
                    <a:pt x="770534" y="359689"/>
                  </a:lnTo>
                  <a:lnTo>
                    <a:pt x="771436" y="355155"/>
                  </a:lnTo>
                  <a:lnTo>
                    <a:pt x="771436" y="350469"/>
                  </a:lnTo>
                  <a:close/>
                </a:path>
                <a:path w="1066165" h="955040">
                  <a:moveTo>
                    <a:pt x="776325" y="490524"/>
                  </a:moveTo>
                  <a:lnTo>
                    <a:pt x="776224" y="486727"/>
                  </a:lnTo>
                  <a:lnTo>
                    <a:pt x="776135" y="483527"/>
                  </a:lnTo>
                  <a:lnTo>
                    <a:pt x="776097" y="481787"/>
                  </a:lnTo>
                  <a:lnTo>
                    <a:pt x="769632" y="483527"/>
                  </a:lnTo>
                  <a:lnTo>
                    <a:pt x="772833" y="486727"/>
                  </a:lnTo>
                  <a:lnTo>
                    <a:pt x="774014" y="496570"/>
                  </a:lnTo>
                  <a:lnTo>
                    <a:pt x="776325" y="490524"/>
                  </a:lnTo>
                  <a:close/>
                </a:path>
                <a:path w="1066165" h="955040">
                  <a:moveTo>
                    <a:pt x="790295" y="516636"/>
                  </a:moveTo>
                  <a:lnTo>
                    <a:pt x="788416" y="513003"/>
                  </a:lnTo>
                  <a:lnTo>
                    <a:pt x="783551" y="511009"/>
                  </a:lnTo>
                  <a:lnTo>
                    <a:pt x="782421" y="516293"/>
                  </a:lnTo>
                  <a:lnTo>
                    <a:pt x="790295" y="516636"/>
                  </a:lnTo>
                  <a:close/>
                </a:path>
                <a:path w="1066165" h="955040">
                  <a:moveTo>
                    <a:pt x="797369" y="275272"/>
                  </a:moveTo>
                  <a:lnTo>
                    <a:pt x="795312" y="271640"/>
                  </a:lnTo>
                  <a:lnTo>
                    <a:pt x="790409" y="269646"/>
                  </a:lnTo>
                  <a:lnTo>
                    <a:pt x="789622" y="274929"/>
                  </a:lnTo>
                  <a:lnTo>
                    <a:pt x="797369" y="275272"/>
                  </a:lnTo>
                  <a:close/>
                </a:path>
                <a:path w="1066165" h="955040">
                  <a:moveTo>
                    <a:pt x="803998" y="346062"/>
                  </a:moveTo>
                  <a:lnTo>
                    <a:pt x="803859" y="341337"/>
                  </a:lnTo>
                  <a:lnTo>
                    <a:pt x="801611" y="346062"/>
                  </a:lnTo>
                  <a:lnTo>
                    <a:pt x="802957" y="350786"/>
                  </a:lnTo>
                  <a:lnTo>
                    <a:pt x="803998" y="346062"/>
                  </a:lnTo>
                  <a:close/>
                </a:path>
                <a:path w="1066165" h="955040">
                  <a:moveTo>
                    <a:pt x="814273" y="530225"/>
                  </a:moveTo>
                  <a:lnTo>
                    <a:pt x="812393" y="526592"/>
                  </a:lnTo>
                  <a:lnTo>
                    <a:pt x="807529" y="524598"/>
                  </a:lnTo>
                  <a:lnTo>
                    <a:pt x="806399" y="529882"/>
                  </a:lnTo>
                  <a:lnTo>
                    <a:pt x="814273" y="530225"/>
                  </a:lnTo>
                  <a:close/>
                </a:path>
                <a:path w="1066165" h="955040">
                  <a:moveTo>
                    <a:pt x="815987" y="195808"/>
                  </a:moveTo>
                  <a:lnTo>
                    <a:pt x="812800" y="191820"/>
                  </a:lnTo>
                  <a:lnTo>
                    <a:pt x="815187" y="183819"/>
                  </a:lnTo>
                  <a:lnTo>
                    <a:pt x="807199" y="186220"/>
                  </a:lnTo>
                  <a:lnTo>
                    <a:pt x="810399" y="190220"/>
                  </a:lnTo>
                  <a:lnTo>
                    <a:pt x="807999" y="198208"/>
                  </a:lnTo>
                  <a:lnTo>
                    <a:pt x="815987" y="195808"/>
                  </a:lnTo>
                  <a:close/>
                </a:path>
                <a:path w="1066165" h="955040">
                  <a:moveTo>
                    <a:pt x="815987" y="159042"/>
                  </a:moveTo>
                  <a:lnTo>
                    <a:pt x="813587" y="154254"/>
                  </a:lnTo>
                  <a:lnTo>
                    <a:pt x="810399" y="158242"/>
                  </a:lnTo>
                  <a:lnTo>
                    <a:pt x="803198" y="161442"/>
                  </a:lnTo>
                  <a:lnTo>
                    <a:pt x="806399" y="165442"/>
                  </a:lnTo>
                  <a:lnTo>
                    <a:pt x="809599" y="162242"/>
                  </a:lnTo>
                  <a:lnTo>
                    <a:pt x="815987" y="159042"/>
                  </a:lnTo>
                  <a:close/>
                </a:path>
                <a:path w="1066165" h="955040">
                  <a:moveTo>
                    <a:pt x="823988" y="81521"/>
                  </a:moveTo>
                  <a:lnTo>
                    <a:pt x="820788" y="74333"/>
                  </a:lnTo>
                  <a:lnTo>
                    <a:pt x="816038" y="68757"/>
                  </a:lnTo>
                  <a:lnTo>
                    <a:pt x="809802" y="68732"/>
                  </a:lnTo>
                  <a:lnTo>
                    <a:pt x="806843" y="70510"/>
                  </a:lnTo>
                  <a:lnTo>
                    <a:pt x="811999" y="70332"/>
                  </a:lnTo>
                  <a:lnTo>
                    <a:pt x="815987" y="75133"/>
                  </a:lnTo>
                  <a:lnTo>
                    <a:pt x="823988" y="81521"/>
                  </a:lnTo>
                  <a:close/>
                </a:path>
                <a:path w="1066165" h="955040">
                  <a:moveTo>
                    <a:pt x="842391" y="179832"/>
                  </a:moveTo>
                  <a:lnTo>
                    <a:pt x="840968" y="175031"/>
                  </a:lnTo>
                  <a:lnTo>
                    <a:pt x="837450" y="172631"/>
                  </a:lnTo>
                  <a:lnTo>
                    <a:pt x="836764" y="179832"/>
                  </a:lnTo>
                  <a:lnTo>
                    <a:pt x="842391" y="179832"/>
                  </a:lnTo>
                  <a:close/>
                </a:path>
                <a:path w="1066165" h="955040">
                  <a:moveTo>
                    <a:pt x="849553" y="310095"/>
                  </a:moveTo>
                  <a:lnTo>
                    <a:pt x="846366" y="306108"/>
                  </a:lnTo>
                  <a:lnTo>
                    <a:pt x="843165" y="310095"/>
                  </a:lnTo>
                  <a:lnTo>
                    <a:pt x="835977" y="313296"/>
                  </a:lnTo>
                  <a:lnTo>
                    <a:pt x="839165" y="317296"/>
                  </a:lnTo>
                  <a:lnTo>
                    <a:pt x="843165" y="313296"/>
                  </a:lnTo>
                  <a:lnTo>
                    <a:pt x="849553" y="310095"/>
                  </a:lnTo>
                  <a:close/>
                </a:path>
                <a:path w="1066165" h="955040">
                  <a:moveTo>
                    <a:pt x="855294" y="410908"/>
                  </a:moveTo>
                  <a:lnTo>
                    <a:pt x="854049" y="406298"/>
                  </a:lnTo>
                  <a:lnTo>
                    <a:pt x="850569" y="403948"/>
                  </a:lnTo>
                  <a:lnTo>
                    <a:pt x="849553" y="410794"/>
                  </a:lnTo>
                  <a:lnTo>
                    <a:pt x="855294" y="410908"/>
                  </a:lnTo>
                  <a:close/>
                </a:path>
                <a:path w="1066165" h="955040">
                  <a:moveTo>
                    <a:pt x="861542" y="242963"/>
                  </a:moveTo>
                  <a:lnTo>
                    <a:pt x="861390" y="238239"/>
                  </a:lnTo>
                  <a:lnTo>
                    <a:pt x="859142" y="242963"/>
                  </a:lnTo>
                  <a:lnTo>
                    <a:pt x="860501" y="247688"/>
                  </a:lnTo>
                  <a:lnTo>
                    <a:pt x="861542" y="242963"/>
                  </a:lnTo>
                  <a:close/>
                </a:path>
                <a:path w="1066165" h="955040">
                  <a:moveTo>
                    <a:pt x="886320" y="394017"/>
                  </a:moveTo>
                  <a:lnTo>
                    <a:pt x="883119" y="390017"/>
                  </a:lnTo>
                  <a:lnTo>
                    <a:pt x="885520" y="382028"/>
                  </a:lnTo>
                  <a:lnTo>
                    <a:pt x="877531" y="384429"/>
                  </a:lnTo>
                  <a:lnTo>
                    <a:pt x="880732" y="388416"/>
                  </a:lnTo>
                  <a:lnTo>
                    <a:pt x="878332" y="395617"/>
                  </a:lnTo>
                  <a:lnTo>
                    <a:pt x="886320" y="394017"/>
                  </a:lnTo>
                  <a:close/>
                </a:path>
                <a:path w="1066165" h="955040">
                  <a:moveTo>
                    <a:pt x="886460" y="215785"/>
                  </a:moveTo>
                  <a:lnTo>
                    <a:pt x="885228" y="210997"/>
                  </a:lnTo>
                  <a:lnTo>
                    <a:pt x="881735" y="208597"/>
                  </a:lnTo>
                  <a:lnTo>
                    <a:pt x="880732" y="215785"/>
                  </a:lnTo>
                  <a:lnTo>
                    <a:pt x="886460" y="215785"/>
                  </a:lnTo>
                  <a:close/>
                </a:path>
                <a:path w="1066165" h="955040">
                  <a:moveTo>
                    <a:pt x="898182" y="347649"/>
                  </a:moveTo>
                  <a:lnTo>
                    <a:pt x="896315" y="344170"/>
                  </a:lnTo>
                  <a:lnTo>
                    <a:pt x="891438" y="342036"/>
                  </a:lnTo>
                  <a:lnTo>
                    <a:pt x="890320" y="346862"/>
                  </a:lnTo>
                  <a:lnTo>
                    <a:pt x="898182" y="347649"/>
                  </a:lnTo>
                  <a:close/>
                </a:path>
                <a:path w="1066165" h="955040">
                  <a:moveTo>
                    <a:pt x="909523" y="138722"/>
                  </a:moveTo>
                  <a:lnTo>
                    <a:pt x="908100" y="134073"/>
                  </a:lnTo>
                  <a:lnTo>
                    <a:pt x="904582" y="131521"/>
                  </a:lnTo>
                  <a:lnTo>
                    <a:pt x="903909" y="138264"/>
                  </a:lnTo>
                  <a:lnTo>
                    <a:pt x="909523" y="138722"/>
                  </a:lnTo>
                  <a:close/>
                </a:path>
                <a:path w="1066165" h="955040">
                  <a:moveTo>
                    <a:pt x="910056" y="660488"/>
                  </a:moveTo>
                  <a:lnTo>
                    <a:pt x="907999" y="656856"/>
                  </a:lnTo>
                  <a:lnTo>
                    <a:pt x="903097" y="654875"/>
                  </a:lnTo>
                  <a:lnTo>
                    <a:pt x="902309" y="660158"/>
                  </a:lnTo>
                  <a:lnTo>
                    <a:pt x="910056" y="660488"/>
                  </a:lnTo>
                  <a:close/>
                </a:path>
                <a:path w="1066165" h="955040">
                  <a:moveTo>
                    <a:pt x="922286" y="518693"/>
                  </a:moveTo>
                  <a:lnTo>
                    <a:pt x="919886" y="512305"/>
                  </a:lnTo>
                  <a:lnTo>
                    <a:pt x="916686" y="509104"/>
                  </a:lnTo>
                  <a:lnTo>
                    <a:pt x="910297" y="513105"/>
                  </a:lnTo>
                  <a:lnTo>
                    <a:pt x="912698" y="517893"/>
                  </a:lnTo>
                  <a:lnTo>
                    <a:pt x="915885" y="514692"/>
                  </a:lnTo>
                  <a:lnTo>
                    <a:pt x="922286" y="518693"/>
                  </a:lnTo>
                  <a:close/>
                </a:path>
                <a:path w="1066165" h="955040">
                  <a:moveTo>
                    <a:pt x="922286" y="318096"/>
                  </a:moveTo>
                  <a:lnTo>
                    <a:pt x="919086" y="314096"/>
                  </a:lnTo>
                  <a:lnTo>
                    <a:pt x="921486" y="306108"/>
                  </a:lnTo>
                  <a:lnTo>
                    <a:pt x="913498" y="308495"/>
                  </a:lnTo>
                  <a:lnTo>
                    <a:pt x="915885" y="312496"/>
                  </a:lnTo>
                  <a:lnTo>
                    <a:pt x="913498" y="320484"/>
                  </a:lnTo>
                  <a:lnTo>
                    <a:pt x="922286" y="318096"/>
                  </a:lnTo>
                  <a:close/>
                </a:path>
                <a:path w="1066165" h="955040">
                  <a:moveTo>
                    <a:pt x="928776" y="95427"/>
                  </a:moveTo>
                  <a:lnTo>
                    <a:pt x="924090" y="90411"/>
                  </a:lnTo>
                  <a:lnTo>
                    <a:pt x="919086" y="88557"/>
                  </a:lnTo>
                  <a:lnTo>
                    <a:pt x="920686" y="93510"/>
                  </a:lnTo>
                  <a:lnTo>
                    <a:pt x="923810" y="98107"/>
                  </a:lnTo>
                  <a:lnTo>
                    <a:pt x="925880" y="102704"/>
                  </a:lnTo>
                  <a:lnTo>
                    <a:pt x="926757" y="104305"/>
                  </a:lnTo>
                  <a:lnTo>
                    <a:pt x="926287" y="99910"/>
                  </a:lnTo>
                  <a:lnTo>
                    <a:pt x="928776" y="95427"/>
                  </a:lnTo>
                  <a:close/>
                </a:path>
                <a:path w="1066165" h="955040">
                  <a:moveTo>
                    <a:pt x="944664" y="304507"/>
                  </a:moveTo>
                  <a:lnTo>
                    <a:pt x="939863" y="298907"/>
                  </a:lnTo>
                  <a:lnTo>
                    <a:pt x="935075" y="298907"/>
                  </a:lnTo>
                  <a:lnTo>
                    <a:pt x="929474" y="300507"/>
                  </a:lnTo>
                  <a:lnTo>
                    <a:pt x="934275" y="306108"/>
                  </a:lnTo>
                  <a:lnTo>
                    <a:pt x="939863" y="306908"/>
                  </a:lnTo>
                  <a:lnTo>
                    <a:pt x="944664" y="304507"/>
                  </a:lnTo>
                  <a:close/>
                </a:path>
                <a:path w="1066165" h="955040">
                  <a:moveTo>
                    <a:pt x="952652" y="95910"/>
                  </a:moveTo>
                  <a:lnTo>
                    <a:pt x="947559" y="97599"/>
                  </a:lnTo>
                  <a:lnTo>
                    <a:pt x="940663" y="98005"/>
                  </a:lnTo>
                  <a:lnTo>
                    <a:pt x="935570" y="99161"/>
                  </a:lnTo>
                  <a:lnTo>
                    <a:pt x="935875" y="103098"/>
                  </a:lnTo>
                  <a:lnTo>
                    <a:pt x="940854" y="101981"/>
                  </a:lnTo>
                  <a:lnTo>
                    <a:pt x="947559" y="102501"/>
                  </a:lnTo>
                  <a:lnTo>
                    <a:pt x="952614" y="101523"/>
                  </a:lnTo>
                  <a:lnTo>
                    <a:pt x="952652" y="95910"/>
                  </a:lnTo>
                  <a:close/>
                </a:path>
                <a:path w="1066165" h="955040">
                  <a:moveTo>
                    <a:pt x="994219" y="322884"/>
                  </a:moveTo>
                  <a:lnTo>
                    <a:pt x="991819" y="317296"/>
                  </a:lnTo>
                  <a:lnTo>
                    <a:pt x="988618" y="314096"/>
                  </a:lnTo>
                  <a:lnTo>
                    <a:pt x="982230" y="318096"/>
                  </a:lnTo>
                  <a:lnTo>
                    <a:pt x="984618" y="322884"/>
                  </a:lnTo>
                  <a:lnTo>
                    <a:pt x="988618" y="319684"/>
                  </a:lnTo>
                  <a:lnTo>
                    <a:pt x="994219" y="322884"/>
                  </a:lnTo>
                  <a:close/>
                </a:path>
                <a:path w="1066165" h="955040">
                  <a:moveTo>
                    <a:pt x="999007" y="341274"/>
                  </a:moveTo>
                  <a:lnTo>
                    <a:pt x="996607" y="334873"/>
                  </a:lnTo>
                  <a:lnTo>
                    <a:pt x="993419" y="331673"/>
                  </a:lnTo>
                  <a:lnTo>
                    <a:pt x="987018" y="335673"/>
                  </a:lnTo>
                  <a:lnTo>
                    <a:pt x="989418" y="340474"/>
                  </a:lnTo>
                  <a:lnTo>
                    <a:pt x="992619" y="337273"/>
                  </a:lnTo>
                  <a:lnTo>
                    <a:pt x="999007" y="341274"/>
                  </a:lnTo>
                  <a:close/>
                </a:path>
                <a:path w="1066165" h="955040">
                  <a:moveTo>
                    <a:pt x="1003007" y="96710"/>
                  </a:moveTo>
                  <a:lnTo>
                    <a:pt x="1000607" y="90309"/>
                  </a:lnTo>
                  <a:lnTo>
                    <a:pt x="997407" y="87122"/>
                  </a:lnTo>
                  <a:lnTo>
                    <a:pt x="991019" y="91109"/>
                  </a:lnTo>
                  <a:lnTo>
                    <a:pt x="993419" y="95910"/>
                  </a:lnTo>
                  <a:lnTo>
                    <a:pt x="996607" y="92710"/>
                  </a:lnTo>
                  <a:lnTo>
                    <a:pt x="1003007" y="96710"/>
                  </a:lnTo>
                  <a:close/>
                </a:path>
                <a:path w="1066165" h="955040">
                  <a:moveTo>
                    <a:pt x="1052550" y="276529"/>
                  </a:moveTo>
                  <a:lnTo>
                    <a:pt x="1049362" y="272542"/>
                  </a:lnTo>
                  <a:lnTo>
                    <a:pt x="1046162" y="276529"/>
                  </a:lnTo>
                  <a:lnTo>
                    <a:pt x="1038974" y="279730"/>
                  </a:lnTo>
                  <a:lnTo>
                    <a:pt x="1042162" y="283730"/>
                  </a:lnTo>
                  <a:lnTo>
                    <a:pt x="1046162" y="279730"/>
                  </a:lnTo>
                  <a:lnTo>
                    <a:pt x="1052550" y="276529"/>
                  </a:lnTo>
                  <a:close/>
                </a:path>
                <a:path w="1066165" h="955040">
                  <a:moveTo>
                    <a:pt x="1066139" y="264541"/>
                  </a:moveTo>
                  <a:lnTo>
                    <a:pt x="1061351" y="258953"/>
                  </a:lnTo>
                  <a:lnTo>
                    <a:pt x="1056551" y="258953"/>
                  </a:lnTo>
                  <a:lnTo>
                    <a:pt x="1050963" y="260553"/>
                  </a:lnTo>
                  <a:lnTo>
                    <a:pt x="1055751" y="266141"/>
                  </a:lnTo>
                  <a:lnTo>
                    <a:pt x="1060551" y="266941"/>
                  </a:lnTo>
                  <a:lnTo>
                    <a:pt x="1066139" y="2645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136988" y="8985770"/>
              <a:ext cx="1319530" cy="1068705"/>
            </a:xfrm>
            <a:custGeom>
              <a:avLst/>
              <a:gdLst/>
              <a:ahLst/>
              <a:cxnLst/>
              <a:rect l="l" t="t" r="r" b="b"/>
              <a:pathLst>
                <a:path w="1319530" h="1068704">
                  <a:moveTo>
                    <a:pt x="9588" y="534670"/>
                  </a:moveTo>
                  <a:lnTo>
                    <a:pt x="7988" y="530682"/>
                  </a:lnTo>
                  <a:lnTo>
                    <a:pt x="0" y="531482"/>
                  </a:lnTo>
                  <a:lnTo>
                    <a:pt x="800" y="537070"/>
                  </a:lnTo>
                  <a:lnTo>
                    <a:pt x="4800" y="535470"/>
                  </a:lnTo>
                  <a:lnTo>
                    <a:pt x="8788" y="541070"/>
                  </a:lnTo>
                  <a:lnTo>
                    <a:pt x="9588" y="534670"/>
                  </a:lnTo>
                  <a:close/>
                </a:path>
                <a:path w="1319530" h="1068704">
                  <a:moveTo>
                    <a:pt x="57543" y="813600"/>
                  </a:moveTo>
                  <a:lnTo>
                    <a:pt x="46647" y="813828"/>
                  </a:lnTo>
                  <a:lnTo>
                    <a:pt x="46456" y="817803"/>
                  </a:lnTo>
                  <a:lnTo>
                    <a:pt x="51816" y="819670"/>
                  </a:lnTo>
                  <a:lnTo>
                    <a:pt x="57543" y="813600"/>
                  </a:lnTo>
                  <a:close/>
                </a:path>
                <a:path w="1319530" h="1068704">
                  <a:moveTo>
                    <a:pt x="59944" y="545071"/>
                  </a:moveTo>
                  <a:lnTo>
                    <a:pt x="54343" y="545871"/>
                  </a:lnTo>
                  <a:lnTo>
                    <a:pt x="47955" y="541070"/>
                  </a:lnTo>
                  <a:lnTo>
                    <a:pt x="47155" y="549059"/>
                  </a:lnTo>
                  <a:lnTo>
                    <a:pt x="51955" y="548259"/>
                  </a:lnTo>
                  <a:lnTo>
                    <a:pt x="59143" y="553059"/>
                  </a:lnTo>
                  <a:lnTo>
                    <a:pt x="59944" y="545071"/>
                  </a:lnTo>
                  <a:close/>
                </a:path>
                <a:path w="1319530" h="1068704">
                  <a:moveTo>
                    <a:pt x="69430" y="722985"/>
                  </a:moveTo>
                  <a:lnTo>
                    <a:pt x="67068" y="719505"/>
                  </a:lnTo>
                  <a:lnTo>
                    <a:pt x="63144" y="725690"/>
                  </a:lnTo>
                  <a:lnTo>
                    <a:pt x="68643" y="727824"/>
                  </a:lnTo>
                  <a:lnTo>
                    <a:pt x="69430" y="722985"/>
                  </a:lnTo>
                  <a:close/>
                </a:path>
                <a:path w="1319530" h="1068704">
                  <a:moveTo>
                    <a:pt x="78320" y="557060"/>
                  </a:moveTo>
                  <a:lnTo>
                    <a:pt x="76720" y="553059"/>
                  </a:lnTo>
                  <a:lnTo>
                    <a:pt x="68732" y="553859"/>
                  </a:lnTo>
                  <a:lnTo>
                    <a:pt x="69532" y="559447"/>
                  </a:lnTo>
                  <a:lnTo>
                    <a:pt x="74333" y="557847"/>
                  </a:lnTo>
                  <a:lnTo>
                    <a:pt x="78320" y="563448"/>
                  </a:lnTo>
                  <a:lnTo>
                    <a:pt x="78320" y="557060"/>
                  </a:lnTo>
                  <a:close/>
                </a:path>
                <a:path w="1319530" h="1068704">
                  <a:moveTo>
                    <a:pt x="92481" y="449681"/>
                  </a:moveTo>
                  <a:lnTo>
                    <a:pt x="92113" y="445566"/>
                  </a:lnTo>
                  <a:lnTo>
                    <a:pt x="88442" y="442036"/>
                  </a:lnTo>
                  <a:lnTo>
                    <a:pt x="85521" y="446760"/>
                  </a:lnTo>
                  <a:lnTo>
                    <a:pt x="92481" y="449681"/>
                  </a:lnTo>
                  <a:close/>
                </a:path>
                <a:path w="1319530" h="1068704">
                  <a:moveTo>
                    <a:pt x="95910" y="711301"/>
                  </a:moveTo>
                  <a:lnTo>
                    <a:pt x="93510" y="704913"/>
                  </a:lnTo>
                  <a:lnTo>
                    <a:pt x="88709" y="702513"/>
                  </a:lnTo>
                  <a:lnTo>
                    <a:pt x="83121" y="702513"/>
                  </a:lnTo>
                  <a:lnTo>
                    <a:pt x="85521" y="708901"/>
                  </a:lnTo>
                  <a:lnTo>
                    <a:pt x="90309" y="711301"/>
                  </a:lnTo>
                  <a:lnTo>
                    <a:pt x="95910" y="711301"/>
                  </a:lnTo>
                  <a:close/>
                </a:path>
                <a:path w="1319530" h="1068704">
                  <a:moveTo>
                    <a:pt x="118287" y="921499"/>
                  </a:moveTo>
                  <a:lnTo>
                    <a:pt x="117487" y="915898"/>
                  </a:lnTo>
                  <a:lnTo>
                    <a:pt x="112687" y="918298"/>
                  </a:lnTo>
                  <a:lnTo>
                    <a:pt x="105498" y="919099"/>
                  </a:lnTo>
                  <a:lnTo>
                    <a:pt x="106299" y="923899"/>
                  </a:lnTo>
                  <a:lnTo>
                    <a:pt x="111086" y="922299"/>
                  </a:lnTo>
                  <a:lnTo>
                    <a:pt x="118287" y="921499"/>
                  </a:lnTo>
                  <a:close/>
                </a:path>
                <a:path w="1319530" h="1068704">
                  <a:moveTo>
                    <a:pt x="127876" y="395617"/>
                  </a:moveTo>
                  <a:lnTo>
                    <a:pt x="127076" y="392417"/>
                  </a:lnTo>
                  <a:lnTo>
                    <a:pt x="125476" y="387616"/>
                  </a:lnTo>
                  <a:lnTo>
                    <a:pt x="122275" y="388416"/>
                  </a:lnTo>
                  <a:lnTo>
                    <a:pt x="119888" y="389216"/>
                  </a:lnTo>
                  <a:lnTo>
                    <a:pt x="116687" y="390017"/>
                  </a:lnTo>
                  <a:lnTo>
                    <a:pt x="118287" y="394817"/>
                  </a:lnTo>
                  <a:lnTo>
                    <a:pt x="119087" y="398005"/>
                  </a:lnTo>
                  <a:lnTo>
                    <a:pt x="122275" y="397205"/>
                  </a:lnTo>
                  <a:lnTo>
                    <a:pt x="124675" y="396417"/>
                  </a:lnTo>
                  <a:lnTo>
                    <a:pt x="127876" y="395617"/>
                  </a:lnTo>
                  <a:close/>
                </a:path>
                <a:path w="1319530" h="1068704">
                  <a:moveTo>
                    <a:pt x="139522" y="791933"/>
                  </a:moveTo>
                  <a:lnTo>
                    <a:pt x="132664" y="786434"/>
                  </a:lnTo>
                  <a:lnTo>
                    <a:pt x="131660" y="794854"/>
                  </a:lnTo>
                  <a:lnTo>
                    <a:pt x="136563" y="795718"/>
                  </a:lnTo>
                  <a:lnTo>
                    <a:pt x="139522" y="791933"/>
                  </a:lnTo>
                  <a:close/>
                </a:path>
                <a:path w="1319530" h="1068704">
                  <a:moveTo>
                    <a:pt x="149453" y="690524"/>
                  </a:moveTo>
                  <a:lnTo>
                    <a:pt x="140690" y="690079"/>
                  </a:lnTo>
                  <a:lnTo>
                    <a:pt x="139865" y="694715"/>
                  </a:lnTo>
                  <a:lnTo>
                    <a:pt x="143827" y="697268"/>
                  </a:lnTo>
                  <a:lnTo>
                    <a:pt x="149453" y="690524"/>
                  </a:lnTo>
                  <a:close/>
                </a:path>
                <a:path w="1319530" h="1068704">
                  <a:moveTo>
                    <a:pt x="220484" y="719594"/>
                  </a:moveTo>
                  <a:lnTo>
                    <a:pt x="216623" y="714692"/>
                  </a:lnTo>
                  <a:lnTo>
                    <a:pt x="211785" y="719289"/>
                  </a:lnTo>
                  <a:lnTo>
                    <a:pt x="220002" y="724357"/>
                  </a:lnTo>
                  <a:lnTo>
                    <a:pt x="220484" y="719594"/>
                  </a:lnTo>
                  <a:close/>
                </a:path>
                <a:path w="1319530" h="1068704">
                  <a:moveTo>
                    <a:pt x="257340" y="334073"/>
                  </a:moveTo>
                  <a:lnTo>
                    <a:pt x="255752" y="330073"/>
                  </a:lnTo>
                  <a:lnTo>
                    <a:pt x="247751" y="330873"/>
                  </a:lnTo>
                  <a:lnTo>
                    <a:pt x="248551" y="336473"/>
                  </a:lnTo>
                  <a:lnTo>
                    <a:pt x="252552" y="334873"/>
                  </a:lnTo>
                  <a:lnTo>
                    <a:pt x="256552" y="340461"/>
                  </a:lnTo>
                  <a:lnTo>
                    <a:pt x="257340" y="334073"/>
                  </a:lnTo>
                  <a:close/>
                </a:path>
                <a:path w="1319530" h="1068704">
                  <a:moveTo>
                    <a:pt x="274929" y="868743"/>
                  </a:moveTo>
                  <a:lnTo>
                    <a:pt x="272529" y="859955"/>
                  </a:lnTo>
                  <a:lnTo>
                    <a:pt x="268541" y="854367"/>
                  </a:lnTo>
                  <a:lnTo>
                    <a:pt x="260540" y="855967"/>
                  </a:lnTo>
                  <a:lnTo>
                    <a:pt x="263740" y="863155"/>
                  </a:lnTo>
                  <a:lnTo>
                    <a:pt x="267741" y="867956"/>
                  </a:lnTo>
                  <a:lnTo>
                    <a:pt x="274929" y="868743"/>
                  </a:lnTo>
                  <a:close/>
                </a:path>
                <a:path w="1319530" h="1068704">
                  <a:moveTo>
                    <a:pt x="277329" y="652157"/>
                  </a:moveTo>
                  <a:lnTo>
                    <a:pt x="275729" y="648169"/>
                  </a:lnTo>
                  <a:lnTo>
                    <a:pt x="267741" y="648970"/>
                  </a:lnTo>
                  <a:lnTo>
                    <a:pt x="268541" y="654558"/>
                  </a:lnTo>
                  <a:lnTo>
                    <a:pt x="273329" y="652957"/>
                  </a:lnTo>
                  <a:lnTo>
                    <a:pt x="277329" y="658558"/>
                  </a:lnTo>
                  <a:lnTo>
                    <a:pt x="277329" y="652157"/>
                  </a:lnTo>
                  <a:close/>
                </a:path>
                <a:path w="1319530" h="1068704">
                  <a:moveTo>
                    <a:pt x="337045" y="293154"/>
                  </a:moveTo>
                  <a:lnTo>
                    <a:pt x="336664" y="289217"/>
                  </a:lnTo>
                  <a:lnTo>
                    <a:pt x="332994" y="285737"/>
                  </a:lnTo>
                  <a:lnTo>
                    <a:pt x="330073" y="290118"/>
                  </a:lnTo>
                  <a:lnTo>
                    <a:pt x="337045" y="293154"/>
                  </a:lnTo>
                  <a:close/>
                </a:path>
                <a:path w="1319530" h="1068704">
                  <a:moveTo>
                    <a:pt x="344462" y="160642"/>
                  </a:moveTo>
                  <a:lnTo>
                    <a:pt x="340461" y="161442"/>
                  </a:lnTo>
                  <a:lnTo>
                    <a:pt x="338861" y="159042"/>
                  </a:lnTo>
                  <a:lnTo>
                    <a:pt x="334873" y="159042"/>
                  </a:lnTo>
                  <a:lnTo>
                    <a:pt x="332879" y="165023"/>
                  </a:lnTo>
                  <a:lnTo>
                    <a:pt x="336969" y="167335"/>
                  </a:lnTo>
                  <a:lnTo>
                    <a:pt x="342404" y="165900"/>
                  </a:lnTo>
                  <a:lnTo>
                    <a:pt x="344462" y="160642"/>
                  </a:lnTo>
                  <a:close/>
                </a:path>
                <a:path w="1319530" h="1068704">
                  <a:moveTo>
                    <a:pt x="345363" y="548767"/>
                  </a:moveTo>
                  <a:lnTo>
                    <a:pt x="343154" y="545274"/>
                  </a:lnTo>
                  <a:lnTo>
                    <a:pt x="339661" y="551459"/>
                  </a:lnTo>
                  <a:lnTo>
                    <a:pt x="344716" y="553593"/>
                  </a:lnTo>
                  <a:lnTo>
                    <a:pt x="345363" y="548767"/>
                  </a:lnTo>
                  <a:close/>
                </a:path>
                <a:path w="1319530" h="1068704">
                  <a:moveTo>
                    <a:pt x="348551" y="413689"/>
                  </a:moveTo>
                  <a:lnTo>
                    <a:pt x="346341" y="410210"/>
                  </a:lnTo>
                  <a:lnTo>
                    <a:pt x="342861" y="416394"/>
                  </a:lnTo>
                  <a:lnTo>
                    <a:pt x="347916" y="418528"/>
                  </a:lnTo>
                  <a:lnTo>
                    <a:pt x="348551" y="413689"/>
                  </a:lnTo>
                  <a:close/>
                </a:path>
                <a:path w="1319530" h="1068704">
                  <a:moveTo>
                    <a:pt x="370433" y="440080"/>
                  </a:moveTo>
                  <a:lnTo>
                    <a:pt x="366839" y="443560"/>
                  </a:lnTo>
                  <a:lnTo>
                    <a:pt x="365937" y="448398"/>
                  </a:lnTo>
                  <a:lnTo>
                    <a:pt x="368630" y="444461"/>
                  </a:lnTo>
                  <a:lnTo>
                    <a:pt x="370433" y="440080"/>
                  </a:lnTo>
                  <a:close/>
                </a:path>
                <a:path w="1319530" h="1068704">
                  <a:moveTo>
                    <a:pt x="380428" y="297307"/>
                  </a:moveTo>
                  <a:lnTo>
                    <a:pt x="378828" y="293306"/>
                  </a:lnTo>
                  <a:lnTo>
                    <a:pt x="370840" y="294106"/>
                  </a:lnTo>
                  <a:lnTo>
                    <a:pt x="371627" y="299707"/>
                  </a:lnTo>
                  <a:lnTo>
                    <a:pt x="375627" y="297307"/>
                  </a:lnTo>
                  <a:lnTo>
                    <a:pt x="379628" y="302907"/>
                  </a:lnTo>
                  <a:lnTo>
                    <a:pt x="380428" y="297307"/>
                  </a:lnTo>
                  <a:close/>
                </a:path>
                <a:path w="1319530" h="1068704">
                  <a:moveTo>
                    <a:pt x="456742" y="164338"/>
                  </a:moveTo>
                  <a:lnTo>
                    <a:pt x="454355" y="160858"/>
                  </a:lnTo>
                  <a:lnTo>
                    <a:pt x="450761" y="167030"/>
                  </a:lnTo>
                  <a:lnTo>
                    <a:pt x="456145" y="169176"/>
                  </a:lnTo>
                  <a:lnTo>
                    <a:pt x="456742" y="164338"/>
                  </a:lnTo>
                  <a:close/>
                </a:path>
                <a:path w="1319530" h="1068704">
                  <a:moveTo>
                    <a:pt x="496316" y="715302"/>
                  </a:moveTo>
                  <a:lnTo>
                    <a:pt x="491883" y="714362"/>
                  </a:lnTo>
                  <a:lnTo>
                    <a:pt x="485521" y="713803"/>
                  </a:lnTo>
                  <a:lnTo>
                    <a:pt x="480352" y="715187"/>
                  </a:lnTo>
                  <a:lnTo>
                    <a:pt x="479526" y="720090"/>
                  </a:lnTo>
                  <a:lnTo>
                    <a:pt x="485406" y="718781"/>
                  </a:lnTo>
                  <a:lnTo>
                    <a:pt x="491210" y="720394"/>
                  </a:lnTo>
                  <a:lnTo>
                    <a:pt x="495376" y="720661"/>
                  </a:lnTo>
                  <a:lnTo>
                    <a:pt x="496316" y="715302"/>
                  </a:lnTo>
                  <a:close/>
                </a:path>
                <a:path w="1319530" h="1068704">
                  <a:moveTo>
                    <a:pt x="501040" y="227495"/>
                  </a:moveTo>
                  <a:lnTo>
                    <a:pt x="497103" y="230974"/>
                  </a:lnTo>
                  <a:lnTo>
                    <a:pt x="496316" y="235800"/>
                  </a:lnTo>
                  <a:lnTo>
                    <a:pt x="499211" y="231876"/>
                  </a:lnTo>
                  <a:lnTo>
                    <a:pt x="501040" y="227495"/>
                  </a:lnTo>
                  <a:close/>
                </a:path>
                <a:path w="1319530" h="1068704">
                  <a:moveTo>
                    <a:pt x="503440" y="680643"/>
                  </a:moveTo>
                  <a:lnTo>
                    <a:pt x="499503" y="684136"/>
                  </a:lnTo>
                  <a:lnTo>
                    <a:pt x="498716" y="688962"/>
                  </a:lnTo>
                  <a:lnTo>
                    <a:pt x="501599" y="685025"/>
                  </a:lnTo>
                  <a:lnTo>
                    <a:pt x="503440" y="680643"/>
                  </a:lnTo>
                  <a:close/>
                </a:path>
                <a:path w="1319530" h="1068704">
                  <a:moveTo>
                    <a:pt x="508076" y="781469"/>
                  </a:moveTo>
                  <a:lnTo>
                    <a:pt x="507695" y="777532"/>
                  </a:lnTo>
                  <a:lnTo>
                    <a:pt x="504024" y="774052"/>
                  </a:lnTo>
                  <a:lnTo>
                    <a:pt x="501103" y="778433"/>
                  </a:lnTo>
                  <a:lnTo>
                    <a:pt x="508076" y="781469"/>
                  </a:lnTo>
                  <a:close/>
                </a:path>
                <a:path w="1319530" h="1068704">
                  <a:moveTo>
                    <a:pt x="511492" y="715302"/>
                  </a:moveTo>
                  <a:lnTo>
                    <a:pt x="509892" y="711301"/>
                  </a:lnTo>
                  <a:lnTo>
                    <a:pt x="501904" y="712101"/>
                  </a:lnTo>
                  <a:lnTo>
                    <a:pt x="502704" y="717702"/>
                  </a:lnTo>
                  <a:lnTo>
                    <a:pt x="507504" y="716102"/>
                  </a:lnTo>
                  <a:lnTo>
                    <a:pt x="511492" y="721690"/>
                  </a:lnTo>
                  <a:lnTo>
                    <a:pt x="511492" y="715302"/>
                  </a:lnTo>
                  <a:close/>
                </a:path>
                <a:path w="1319530" h="1068704">
                  <a:moveTo>
                    <a:pt x="536206" y="233997"/>
                  </a:moveTo>
                  <a:lnTo>
                    <a:pt x="532269" y="237363"/>
                  </a:lnTo>
                  <a:lnTo>
                    <a:pt x="531482" y="242531"/>
                  </a:lnTo>
                  <a:lnTo>
                    <a:pt x="534377" y="238569"/>
                  </a:lnTo>
                  <a:lnTo>
                    <a:pt x="536206" y="233997"/>
                  </a:lnTo>
                  <a:close/>
                </a:path>
                <a:path w="1319530" h="1068704">
                  <a:moveTo>
                    <a:pt x="567372" y="557568"/>
                  </a:moveTo>
                  <a:lnTo>
                    <a:pt x="563448" y="561047"/>
                  </a:lnTo>
                  <a:lnTo>
                    <a:pt x="562660" y="565886"/>
                  </a:lnTo>
                  <a:lnTo>
                    <a:pt x="565543" y="561949"/>
                  </a:lnTo>
                  <a:lnTo>
                    <a:pt x="567372" y="557568"/>
                  </a:lnTo>
                  <a:close/>
                </a:path>
                <a:path w="1319530" h="1068704">
                  <a:moveTo>
                    <a:pt x="587019" y="270649"/>
                  </a:moveTo>
                  <a:lnTo>
                    <a:pt x="583425" y="274129"/>
                  </a:lnTo>
                  <a:lnTo>
                    <a:pt x="582523" y="278968"/>
                  </a:lnTo>
                  <a:lnTo>
                    <a:pt x="585216" y="275031"/>
                  </a:lnTo>
                  <a:lnTo>
                    <a:pt x="587019" y="270649"/>
                  </a:lnTo>
                  <a:close/>
                </a:path>
                <a:path w="1319530" h="1068704">
                  <a:moveTo>
                    <a:pt x="597408" y="483349"/>
                  </a:moveTo>
                  <a:lnTo>
                    <a:pt x="593813" y="486727"/>
                  </a:lnTo>
                  <a:lnTo>
                    <a:pt x="592912" y="491896"/>
                  </a:lnTo>
                  <a:lnTo>
                    <a:pt x="595617" y="487921"/>
                  </a:lnTo>
                  <a:lnTo>
                    <a:pt x="597408" y="483349"/>
                  </a:lnTo>
                  <a:close/>
                </a:path>
                <a:path w="1319530" h="1068704">
                  <a:moveTo>
                    <a:pt x="629780" y="575437"/>
                  </a:moveTo>
                  <a:lnTo>
                    <a:pt x="627519" y="569302"/>
                  </a:lnTo>
                  <a:lnTo>
                    <a:pt x="621880" y="565950"/>
                  </a:lnTo>
                  <a:lnTo>
                    <a:pt x="616407" y="566331"/>
                  </a:lnTo>
                  <a:lnTo>
                    <a:pt x="614591" y="571436"/>
                  </a:lnTo>
                  <a:lnTo>
                    <a:pt x="620991" y="570636"/>
                  </a:lnTo>
                  <a:lnTo>
                    <a:pt x="624179" y="575437"/>
                  </a:lnTo>
                  <a:lnTo>
                    <a:pt x="629780" y="575437"/>
                  </a:lnTo>
                  <a:close/>
                </a:path>
                <a:path w="1319530" h="1068704">
                  <a:moveTo>
                    <a:pt x="643026" y="568083"/>
                  </a:moveTo>
                  <a:lnTo>
                    <a:pt x="642467" y="564146"/>
                  </a:lnTo>
                  <a:lnTo>
                    <a:pt x="638759" y="560666"/>
                  </a:lnTo>
                  <a:lnTo>
                    <a:pt x="636168" y="565048"/>
                  </a:lnTo>
                  <a:lnTo>
                    <a:pt x="643026" y="568083"/>
                  </a:lnTo>
                  <a:close/>
                </a:path>
                <a:path w="1319530" h="1068704">
                  <a:moveTo>
                    <a:pt x="647954" y="149059"/>
                  </a:moveTo>
                  <a:lnTo>
                    <a:pt x="640969" y="148653"/>
                  </a:lnTo>
                  <a:lnTo>
                    <a:pt x="642569" y="152654"/>
                  </a:lnTo>
                  <a:lnTo>
                    <a:pt x="640067" y="162140"/>
                  </a:lnTo>
                  <a:lnTo>
                    <a:pt x="644766" y="157251"/>
                  </a:lnTo>
                  <a:lnTo>
                    <a:pt x="647954" y="149059"/>
                  </a:lnTo>
                  <a:close/>
                </a:path>
                <a:path w="1319530" h="1068704">
                  <a:moveTo>
                    <a:pt x="650557" y="763257"/>
                  </a:moveTo>
                  <a:lnTo>
                    <a:pt x="644956" y="764057"/>
                  </a:lnTo>
                  <a:lnTo>
                    <a:pt x="638568" y="759256"/>
                  </a:lnTo>
                  <a:lnTo>
                    <a:pt x="637768" y="767245"/>
                  </a:lnTo>
                  <a:lnTo>
                    <a:pt x="643369" y="766445"/>
                  </a:lnTo>
                  <a:lnTo>
                    <a:pt x="649757" y="771245"/>
                  </a:lnTo>
                  <a:lnTo>
                    <a:pt x="650557" y="763257"/>
                  </a:lnTo>
                  <a:close/>
                </a:path>
                <a:path w="1319530" h="1068704">
                  <a:moveTo>
                    <a:pt x="658545" y="709701"/>
                  </a:moveTo>
                  <a:lnTo>
                    <a:pt x="657745" y="704913"/>
                  </a:lnTo>
                  <a:lnTo>
                    <a:pt x="652957" y="707301"/>
                  </a:lnTo>
                  <a:lnTo>
                    <a:pt x="645756" y="708101"/>
                  </a:lnTo>
                  <a:lnTo>
                    <a:pt x="646557" y="712901"/>
                  </a:lnTo>
                  <a:lnTo>
                    <a:pt x="651357" y="711301"/>
                  </a:lnTo>
                  <a:lnTo>
                    <a:pt x="658545" y="709701"/>
                  </a:lnTo>
                  <a:close/>
                </a:path>
                <a:path w="1319530" h="1068704">
                  <a:moveTo>
                    <a:pt x="671334" y="152654"/>
                  </a:moveTo>
                  <a:lnTo>
                    <a:pt x="669734" y="148653"/>
                  </a:lnTo>
                  <a:lnTo>
                    <a:pt x="661746" y="149453"/>
                  </a:lnTo>
                  <a:lnTo>
                    <a:pt x="662546" y="155041"/>
                  </a:lnTo>
                  <a:lnTo>
                    <a:pt x="667346" y="153454"/>
                  </a:lnTo>
                  <a:lnTo>
                    <a:pt x="671334" y="159042"/>
                  </a:lnTo>
                  <a:lnTo>
                    <a:pt x="671334" y="152654"/>
                  </a:lnTo>
                  <a:close/>
                </a:path>
                <a:path w="1319530" h="1068704">
                  <a:moveTo>
                    <a:pt x="677735" y="263740"/>
                  </a:moveTo>
                  <a:lnTo>
                    <a:pt x="676135" y="258940"/>
                  </a:lnTo>
                  <a:lnTo>
                    <a:pt x="671334" y="261340"/>
                  </a:lnTo>
                  <a:lnTo>
                    <a:pt x="664146" y="262140"/>
                  </a:lnTo>
                  <a:lnTo>
                    <a:pt x="664946" y="266941"/>
                  </a:lnTo>
                  <a:lnTo>
                    <a:pt x="669734" y="264541"/>
                  </a:lnTo>
                  <a:lnTo>
                    <a:pt x="677735" y="263740"/>
                  </a:lnTo>
                  <a:close/>
                </a:path>
                <a:path w="1319530" h="1068704">
                  <a:moveTo>
                    <a:pt x="681723" y="694524"/>
                  </a:moveTo>
                  <a:lnTo>
                    <a:pt x="680123" y="689724"/>
                  </a:lnTo>
                  <a:lnTo>
                    <a:pt x="675335" y="692124"/>
                  </a:lnTo>
                  <a:lnTo>
                    <a:pt x="668134" y="692924"/>
                  </a:lnTo>
                  <a:lnTo>
                    <a:pt x="668934" y="697712"/>
                  </a:lnTo>
                  <a:lnTo>
                    <a:pt x="673735" y="695325"/>
                  </a:lnTo>
                  <a:lnTo>
                    <a:pt x="681723" y="694524"/>
                  </a:lnTo>
                  <a:close/>
                </a:path>
                <a:path w="1319530" h="1068704">
                  <a:moveTo>
                    <a:pt x="689813" y="171526"/>
                  </a:moveTo>
                  <a:lnTo>
                    <a:pt x="687603" y="168046"/>
                  </a:lnTo>
                  <a:lnTo>
                    <a:pt x="684123" y="174231"/>
                  </a:lnTo>
                  <a:lnTo>
                    <a:pt x="689178" y="176364"/>
                  </a:lnTo>
                  <a:lnTo>
                    <a:pt x="689813" y="171526"/>
                  </a:lnTo>
                  <a:close/>
                </a:path>
                <a:path w="1319530" h="1068704">
                  <a:moveTo>
                    <a:pt x="716826" y="330695"/>
                  </a:moveTo>
                  <a:lnTo>
                    <a:pt x="712901" y="334073"/>
                  </a:lnTo>
                  <a:lnTo>
                    <a:pt x="712114" y="339242"/>
                  </a:lnTo>
                  <a:lnTo>
                    <a:pt x="714997" y="335267"/>
                  </a:lnTo>
                  <a:lnTo>
                    <a:pt x="716826" y="330695"/>
                  </a:lnTo>
                  <a:close/>
                </a:path>
                <a:path w="1319530" h="1068704">
                  <a:moveTo>
                    <a:pt x="726478" y="6388"/>
                  </a:moveTo>
                  <a:lnTo>
                    <a:pt x="720890" y="7988"/>
                  </a:lnTo>
                  <a:lnTo>
                    <a:pt x="720090" y="0"/>
                  </a:lnTo>
                  <a:lnTo>
                    <a:pt x="715289" y="800"/>
                  </a:lnTo>
                  <a:lnTo>
                    <a:pt x="715581" y="8153"/>
                  </a:lnTo>
                  <a:lnTo>
                    <a:pt x="710996" y="13487"/>
                  </a:lnTo>
                  <a:lnTo>
                    <a:pt x="705967" y="18669"/>
                  </a:lnTo>
                  <a:lnTo>
                    <a:pt x="704900" y="25577"/>
                  </a:lnTo>
                  <a:lnTo>
                    <a:pt x="711758" y="21450"/>
                  </a:lnTo>
                  <a:lnTo>
                    <a:pt x="717194" y="16586"/>
                  </a:lnTo>
                  <a:lnTo>
                    <a:pt x="726478" y="6388"/>
                  </a:lnTo>
                  <a:close/>
                </a:path>
                <a:path w="1319530" h="1068704">
                  <a:moveTo>
                    <a:pt x="729678" y="576237"/>
                  </a:moveTo>
                  <a:lnTo>
                    <a:pt x="728078" y="572236"/>
                  </a:lnTo>
                  <a:lnTo>
                    <a:pt x="720090" y="573036"/>
                  </a:lnTo>
                  <a:lnTo>
                    <a:pt x="720890" y="578637"/>
                  </a:lnTo>
                  <a:lnTo>
                    <a:pt x="724877" y="576237"/>
                  </a:lnTo>
                  <a:lnTo>
                    <a:pt x="728878" y="581825"/>
                  </a:lnTo>
                  <a:lnTo>
                    <a:pt x="729678" y="576237"/>
                  </a:lnTo>
                  <a:close/>
                </a:path>
                <a:path w="1319530" h="1068704">
                  <a:moveTo>
                    <a:pt x="743839" y="731926"/>
                  </a:moveTo>
                  <a:lnTo>
                    <a:pt x="743470" y="727989"/>
                  </a:lnTo>
                  <a:lnTo>
                    <a:pt x="739787" y="724496"/>
                  </a:lnTo>
                  <a:lnTo>
                    <a:pt x="736866" y="728891"/>
                  </a:lnTo>
                  <a:lnTo>
                    <a:pt x="743839" y="731926"/>
                  </a:lnTo>
                  <a:close/>
                </a:path>
                <a:path w="1319530" h="1068704">
                  <a:moveTo>
                    <a:pt x="758456" y="211797"/>
                  </a:moveTo>
                  <a:lnTo>
                    <a:pt x="756056" y="205397"/>
                  </a:lnTo>
                  <a:lnTo>
                    <a:pt x="751255" y="202996"/>
                  </a:lnTo>
                  <a:lnTo>
                    <a:pt x="745667" y="202996"/>
                  </a:lnTo>
                  <a:lnTo>
                    <a:pt x="748055" y="210197"/>
                  </a:lnTo>
                  <a:lnTo>
                    <a:pt x="752856" y="212598"/>
                  </a:lnTo>
                  <a:lnTo>
                    <a:pt x="758456" y="211797"/>
                  </a:lnTo>
                  <a:close/>
                </a:path>
                <a:path w="1319530" h="1068704">
                  <a:moveTo>
                    <a:pt x="797382" y="672668"/>
                  </a:moveTo>
                  <a:lnTo>
                    <a:pt x="797013" y="668540"/>
                  </a:lnTo>
                  <a:lnTo>
                    <a:pt x="793343" y="665022"/>
                  </a:lnTo>
                  <a:lnTo>
                    <a:pt x="790422" y="669747"/>
                  </a:lnTo>
                  <a:lnTo>
                    <a:pt x="797382" y="672668"/>
                  </a:lnTo>
                  <a:close/>
                </a:path>
                <a:path w="1319530" h="1068704">
                  <a:moveTo>
                    <a:pt x="823188" y="326885"/>
                  </a:moveTo>
                  <a:lnTo>
                    <a:pt x="820788" y="320484"/>
                  </a:lnTo>
                  <a:lnTo>
                    <a:pt x="815987" y="318084"/>
                  </a:lnTo>
                  <a:lnTo>
                    <a:pt x="810399" y="318084"/>
                  </a:lnTo>
                  <a:lnTo>
                    <a:pt x="812800" y="324485"/>
                  </a:lnTo>
                  <a:lnTo>
                    <a:pt x="817587" y="326885"/>
                  </a:lnTo>
                  <a:lnTo>
                    <a:pt x="823188" y="326885"/>
                  </a:lnTo>
                  <a:close/>
                </a:path>
                <a:path w="1319530" h="1068704">
                  <a:moveTo>
                    <a:pt x="825588" y="650557"/>
                  </a:moveTo>
                  <a:lnTo>
                    <a:pt x="824788" y="645769"/>
                  </a:lnTo>
                  <a:lnTo>
                    <a:pt x="819988" y="648169"/>
                  </a:lnTo>
                  <a:lnTo>
                    <a:pt x="812800" y="648970"/>
                  </a:lnTo>
                  <a:lnTo>
                    <a:pt x="813600" y="653757"/>
                  </a:lnTo>
                  <a:lnTo>
                    <a:pt x="818388" y="651357"/>
                  </a:lnTo>
                  <a:lnTo>
                    <a:pt x="825588" y="650557"/>
                  </a:lnTo>
                  <a:close/>
                </a:path>
                <a:path w="1319530" h="1068704">
                  <a:moveTo>
                    <a:pt x="841565" y="312496"/>
                  </a:moveTo>
                  <a:lnTo>
                    <a:pt x="839965" y="308495"/>
                  </a:lnTo>
                  <a:lnTo>
                    <a:pt x="831977" y="309295"/>
                  </a:lnTo>
                  <a:lnTo>
                    <a:pt x="832777" y="314896"/>
                  </a:lnTo>
                  <a:lnTo>
                    <a:pt x="837577" y="313296"/>
                  </a:lnTo>
                  <a:lnTo>
                    <a:pt x="841565" y="318884"/>
                  </a:lnTo>
                  <a:lnTo>
                    <a:pt x="841565" y="312496"/>
                  </a:lnTo>
                  <a:close/>
                </a:path>
                <a:path w="1319530" h="1068704">
                  <a:moveTo>
                    <a:pt x="849960" y="610311"/>
                  </a:moveTo>
                  <a:lnTo>
                    <a:pt x="846366" y="613803"/>
                  </a:lnTo>
                  <a:lnTo>
                    <a:pt x="845464" y="618629"/>
                  </a:lnTo>
                  <a:lnTo>
                    <a:pt x="848156" y="614692"/>
                  </a:lnTo>
                  <a:lnTo>
                    <a:pt x="849960" y="610311"/>
                  </a:lnTo>
                  <a:close/>
                </a:path>
                <a:path w="1319530" h="1068704">
                  <a:moveTo>
                    <a:pt x="862926" y="289839"/>
                  </a:moveTo>
                  <a:lnTo>
                    <a:pt x="862545" y="285724"/>
                  </a:lnTo>
                  <a:lnTo>
                    <a:pt x="858875" y="282194"/>
                  </a:lnTo>
                  <a:lnTo>
                    <a:pt x="855954" y="286918"/>
                  </a:lnTo>
                  <a:lnTo>
                    <a:pt x="862926" y="289839"/>
                  </a:lnTo>
                  <a:close/>
                </a:path>
                <a:path w="1319530" h="1068704">
                  <a:moveTo>
                    <a:pt x="883869" y="612825"/>
                  </a:moveTo>
                  <a:lnTo>
                    <a:pt x="879932" y="616191"/>
                  </a:lnTo>
                  <a:lnTo>
                    <a:pt x="879144" y="621360"/>
                  </a:lnTo>
                  <a:lnTo>
                    <a:pt x="882027" y="617397"/>
                  </a:lnTo>
                  <a:lnTo>
                    <a:pt x="883869" y="612825"/>
                  </a:lnTo>
                  <a:close/>
                </a:path>
                <a:path w="1319530" h="1068704">
                  <a:moveTo>
                    <a:pt x="904367" y="549592"/>
                  </a:moveTo>
                  <a:lnTo>
                    <a:pt x="903808" y="545465"/>
                  </a:lnTo>
                  <a:lnTo>
                    <a:pt x="900099" y="541947"/>
                  </a:lnTo>
                  <a:lnTo>
                    <a:pt x="897509" y="546658"/>
                  </a:lnTo>
                  <a:lnTo>
                    <a:pt x="904367" y="549592"/>
                  </a:lnTo>
                  <a:close/>
                </a:path>
                <a:path w="1319530" h="1068704">
                  <a:moveTo>
                    <a:pt x="925537" y="1060983"/>
                  </a:moveTo>
                  <a:lnTo>
                    <a:pt x="924090" y="1058760"/>
                  </a:lnTo>
                  <a:lnTo>
                    <a:pt x="919340" y="1056843"/>
                  </a:lnTo>
                  <a:lnTo>
                    <a:pt x="914298" y="1058964"/>
                  </a:lnTo>
                  <a:lnTo>
                    <a:pt x="915898" y="1068552"/>
                  </a:lnTo>
                  <a:lnTo>
                    <a:pt x="916698" y="1068552"/>
                  </a:lnTo>
                  <a:lnTo>
                    <a:pt x="920686" y="1059764"/>
                  </a:lnTo>
                  <a:lnTo>
                    <a:pt x="925537" y="1060983"/>
                  </a:lnTo>
                  <a:close/>
                </a:path>
                <a:path w="1319530" h="1068704">
                  <a:moveTo>
                    <a:pt x="939076" y="599414"/>
                  </a:moveTo>
                  <a:lnTo>
                    <a:pt x="937475" y="594614"/>
                  </a:lnTo>
                  <a:lnTo>
                    <a:pt x="932675" y="597014"/>
                  </a:lnTo>
                  <a:lnTo>
                    <a:pt x="925487" y="597814"/>
                  </a:lnTo>
                  <a:lnTo>
                    <a:pt x="926287" y="602615"/>
                  </a:lnTo>
                  <a:lnTo>
                    <a:pt x="931075" y="600214"/>
                  </a:lnTo>
                  <a:lnTo>
                    <a:pt x="939076" y="599414"/>
                  </a:lnTo>
                  <a:close/>
                </a:path>
                <a:path w="1319530" h="1068704">
                  <a:moveTo>
                    <a:pt x="958253" y="470738"/>
                  </a:moveTo>
                  <a:lnTo>
                    <a:pt x="949464" y="469938"/>
                  </a:lnTo>
                  <a:lnTo>
                    <a:pt x="951064" y="474738"/>
                  </a:lnTo>
                  <a:lnTo>
                    <a:pt x="945464" y="481126"/>
                  </a:lnTo>
                  <a:lnTo>
                    <a:pt x="953452" y="481926"/>
                  </a:lnTo>
                  <a:lnTo>
                    <a:pt x="952652" y="477126"/>
                  </a:lnTo>
                  <a:lnTo>
                    <a:pt x="958253" y="470738"/>
                  </a:lnTo>
                  <a:close/>
                </a:path>
                <a:path w="1319530" h="1068704">
                  <a:moveTo>
                    <a:pt x="968413" y="651090"/>
                  </a:moveTo>
                  <a:lnTo>
                    <a:pt x="968044" y="646963"/>
                  </a:lnTo>
                  <a:lnTo>
                    <a:pt x="964374" y="643445"/>
                  </a:lnTo>
                  <a:lnTo>
                    <a:pt x="961453" y="648169"/>
                  </a:lnTo>
                  <a:lnTo>
                    <a:pt x="968413" y="651090"/>
                  </a:lnTo>
                  <a:close/>
                </a:path>
                <a:path w="1319530" h="1068704">
                  <a:moveTo>
                    <a:pt x="969441" y="447560"/>
                  </a:moveTo>
                  <a:lnTo>
                    <a:pt x="967841" y="442760"/>
                  </a:lnTo>
                  <a:lnTo>
                    <a:pt x="963053" y="445160"/>
                  </a:lnTo>
                  <a:lnTo>
                    <a:pt x="955852" y="445960"/>
                  </a:lnTo>
                  <a:lnTo>
                    <a:pt x="956652" y="450761"/>
                  </a:lnTo>
                  <a:lnTo>
                    <a:pt x="961453" y="448360"/>
                  </a:lnTo>
                  <a:lnTo>
                    <a:pt x="969441" y="447560"/>
                  </a:lnTo>
                  <a:close/>
                </a:path>
                <a:path w="1319530" h="1068704">
                  <a:moveTo>
                    <a:pt x="978636" y="536790"/>
                  </a:moveTo>
                  <a:lnTo>
                    <a:pt x="975029" y="540270"/>
                  </a:lnTo>
                  <a:lnTo>
                    <a:pt x="974140" y="545109"/>
                  </a:lnTo>
                  <a:lnTo>
                    <a:pt x="976833" y="541172"/>
                  </a:lnTo>
                  <a:lnTo>
                    <a:pt x="978636" y="536790"/>
                  </a:lnTo>
                  <a:close/>
                </a:path>
                <a:path w="1319530" h="1068704">
                  <a:moveTo>
                    <a:pt x="985329" y="471233"/>
                  </a:moveTo>
                  <a:lnTo>
                    <a:pt x="982967" y="467753"/>
                  </a:lnTo>
                  <a:lnTo>
                    <a:pt x="979030" y="473938"/>
                  </a:lnTo>
                  <a:lnTo>
                    <a:pt x="984542" y="476072"/>
                  </a:lnTo>
                  <a:lnTo>
                    <a:pt x="985329" y="471233"/>
                  </a:lnTo>
                  <a:close/>
                </a:path>
                <a:path w="1319530" h="1068704">
                  <a:moveTo>
                    <a:pt x="1007008" y="620191"/>
                  </a:moveTo>
                  <a:lnTo>
                    <a:pt x="998207" y="619391"/>
                  </a:lnTo>
                  <a:lnTo>
                    <a:pt x="999807" y="624192"/>
                  </a:lnTo>
                  <a:lnTo>
                    <a:pt x="994219" y="630580"/>
                  </a:lnTo>
                  <a:lnTo>
                    <a:pt x="1002207" y="631380"/>
                  </a:lnTo>
                  <a:lnTo>
                    <a:pt x="1001407" y="626579"/>
                  </a:lnTo>
                  <a:lnTo>
                    <a:pt x="1007008" y="620191"/>
                  </a:lnTo>
                  <a:close/>
                </a:path>
                <a:path w="1319530" h="1068704">
                  <a:moveTo>
                    <a:pt x="1011897" y="519188"/>
                  </a:moveTo>
                  <a:lnTo>
                    <a:pt x="1009688" y="515708"/>
                  </a:lnTo>
                  <a:lnTo>
                    <a:pt x="1006208" y="521893"/>
                  </a:lnTo>
                  <a:lnTo>
                    <a:pt x="1011262" y="524027"/>
                  </a:lnTo>
                  <a:lnTo>
                    <a:pt x="1011897" y="519188"/>
                  </a:lnTo>
                  <a:close/>
                </a:path>
                <a:path w="1319530" h="1068704">
                  <a:moveTo>
                    <a:pt x="1021384" y="927887"/>
                  </a:moveTo>
                  <a:lnTo>
                    <a:pt x="1015479" y="927442"/>
                  </a:lnTo>
                  <a:lnTo>
                    <a:pt x="1013104" y="922502"/>
                  </a:lnTo>
                  <a:lnTo>
                    <a:pt x="1010259" y="918451"/>
                  </a:lnTo>
                  <a:lnTo>
                    <a:pt x="1003007" y="920699"/>
                  </a:lnTo>
                  <a:lnTo>
                    <a:pt x="1001166" y="927887"/>
                  </a:lnTo>
                  <a:lnTo>
                    <a:pt x="1008608" y="931481"/>
                  </a:lnTo>
                  <a:lnTo>
                    <a:pt x="1017841" y="931481"/>
                  </a:lnTo>
                  <a:lnTo>
                    <a:pt x="1021384" y="927887"/>
                  </a:lnTo>
                  <a:close/>
                </a:path>
                <a:path w="1319530" h="1068704">
                  <a:moveTo>
                    <a:pt x="1029385" y="626592"/>
                  </a:moveTo>
                  <a:lnTo>
                    <a:pt x="1026985" y="620191"/>
                  </a:lnTo>
                  <a:lnTo>
                    <a:pt x="1022184" y="617791"/>
                  </a:lnTo>
                  <a:lnTo>
                    <a:pt x="1016596" y="617791"/>
                  </a:lnTo>
                  <a:lnTo>
                    <a:pt x="1018997" y="624992"/>
                  </a:lnTo>
                  <a:lnTo>
                    <a:pt x="1023785" y="627380"/>
                  </a:lnTo>
                  <a:lnTo>
                    <a:pt x="1029385" y="626592"/>
                  </a:lnTo>
                  <a:close/>
                </a:path>
                <a:path w="1319530" h="1068704">
                  <a:moveTo>
                    <a:pt x="1038072" y="304203"/>
                  </a:moveTo>
                  <a:lnTo>
                    <a:pt x="1035710" y="300723"/>
                  </a:lnTo>
                  <a:lnTo>
                    <a:pt x="1031786" y="306895"/>
                  </a:lnTo>
                  <a:lnTo>
                    <a:pt x="1037285" y="309029"/>
                  </a:lnTo>
                  <a:lnTo>
                    <a:pt x="1038072" y="304203"/>
                  </a:lnTo>
                  <a:close/>
                </a:path>
                <a:path w="1319530" h="1068704">
                  <a:moveTo>
                    <a:pt x="1064450" y="456057"/>
                  </a:moveTo>
                  <a:lnTo>
                    <a:pt x="1062088" y="452564"/>
                  </a:lnTo>
                  <a:lnTo>
                    <a:pt x="1058151" y="458749"/>
                  </a:lnTo>
                  <a:lnTo>
                    <a:pt x="1063663" y="460883"/>
                  </a:lnTo>
                  <a:lnTo>
                    <a:pt x="1064450" y="456057"/>
                  </a:lnTo>
                  <a:close/>
                </a:path>
                <a:path w="1319530" h="1068704">
                  <a:moveTo>
                    <a:pt x="1122248" y="286766"/>
                  </a:moveTo>
                  <a:lnTo>
                    <a:pt x="1122095" y="283718"/>
                  </a:lnTo>
                  <a:lnTo>
                    <a:pt x="1117295" y="282117"/>
                  </a:lnTo>
                  <a:lnTo>
                    <a:pt x="1110907" y="290118"/>
                  </a:lnTo>
                  <a:lnTo>
                    <a:pt x="1110907" y="291719"/>
                  </a:lnTo>
                  <a:lnTo>
                    <a:pt x="1112989" y="294055"/>
                  </a:lnTo>
                  <a:lnTo>
                    <a:pt x="1117993" y="291312"/>
                  </a:lnTo>
                  <a:lnTo>
                    <a:pt x="1122248" y="286766"/>
                  </a:lnTo>
                  <a:close/>
                </a:path>
                <a:path w="1319530" h="1068704">
                  <a:moveTo>
                    <a:pt x="1167650" y="447560"/>
                  </a:moveTo>
                  <a:lnTo>
                    <a:pt x="1166050" y="443560"/>
                  </a:lnTo>
                  <a:lnTo>
                    <a:pt x="1158049" y="444360"/>
                  </a:lnTo>
                  <a:lnTo>
                    <a:pt x="1158849" y="449961"/>
                  </a:lnTo>
                  <a:lnTo>
                    <a:pt x="1163650" y="448360"/>
                  </a:lnTo>
                  <a:lnTo>
                    <a:pt x="1167650" y="453161"/>
                  </a:lnTo>
                  <a:lnTo>
                    <a:pt x="1167650" y="447560"/>
                  </a:lnTo>
                  <a:close/>
                </a:path>
                <a:path w="1319530" h="1068704">
                  <a:moveTo>
                    <a:pt x="1235583" y="575437"/>
                  </a:moveTo>
                  <a:lnTo>
                    <a:pt x="1229182" y="570636"/>
                  </a:lnTo>
                  <a:lnTo>
                    <a:pt x="1233182" y="563448"/>
                  </a:lnTo>
                  <a:lnTo>
                    <a:pt x="1226781" y="565848"/>
                  </a:lnTo>
                  <a:lnTo>
                    <a:pt x="1226248" y="570128"/>
                  </a:lnTo>
                  <a:lnTo>
                    <a:pt x="1222489" y="576135"/>
                  </a:lnTo>
                  <a:lnTo>
                    <a:pt x="1221282" y="580796"/>
                  </a:lnTo>
                  <a:lnTo>
                    <a:pt x="1228382" y="581025"/>
                  </a:lnTo>
                  <a:lnTo>
                    <a:pt x="1225981" y="576237"/>
                  </a:lnTo>
                  <a:lnTo>
                    <a:pt x="1230782" y="576237"/>
                  </a:lnTo>
                  <a:lnTo>
                    <a:pt x="1235583" y="575437"/>
                  </a:lnTo>
                  <a:close/>
                </a:path>
                <a:path w="1319530" h="1068704">
                  <a:moveTo>
                    <a:pt x="1249260" y="733882"/>
                  </a:moveTo>
                  <a:lnTo>
                    <a:pt x="1246733" y="729234"/>
                  </a:lnTo>
                  <a:lnTo>
                    <a:pt x="1242771" y="729691"/>
                  </a:lnTo>
                  <a:lnTo>
                    <a:pt x="1243584" y="733615"/>
                  </a:lnTo>
                  <a:lnTo>
                    <a:pt x="1242072" y="737184"/>
                  </a:lnTo>
                  <a:lnTo>
                    <a:pt x="1241310" y="740587"/>
                  </a:lnTo>
                  <a:lnTo>
                    <a:pt x="1244371" y="744067"/>
                  </a:lnTo>
                  <a:lnTo>
                    <a:pt x="1248956" y="740029"/>
                  </a:lnTo>
                  <a:lnTo>
                    <a:pt x="1249260" y="733882"/>
                  </a:lnTo>
                  <a:close/>
                </a:path>
                <a:path w="1319530" h="1068704">
                  <a:moveTo>
                    <a:pt x="1319491" y="392417"/>
                  </a:moveTo>
                  <a:lnTo>
                    <a:pt x="1314399" y="394106"/>
                  </a:lnTo>
                  <a:lnTo>
                    <a:pt x="1307503" y="394512"/>
                  </a:lnTo>
                  <a:lnTo>
                    <a:pt x="1302410" y="395668"/>
                  </a:lnTo>
                  <a:lnTo>
                    <a:pt x="1302715" y="399605"/>
                  </a:lnTo>
                  <a:lnTo>
                    <a:pt x="1307693" y="398487"/>
                  </a:lnTo>
                  <a:lnTo>
                    <a:pt x="1314399" y="399008"/>
                  </a:lnTo>
                  <a:lnTo>
                    <a:pt x="1319453" y="398030"/>
                  </a:lnTo>
                  <a:lnTo>
                    <a:pt x="1319491" y="39241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191331" y="8709240"/>
              <a:ext cx="1104265" cy="1381760"/>
            </a:xfrm>
            <a:custGeom>
              <a:avLst/>
              <a:gdLst/>
              <a:ahLst/>
              <a:cxnLst/>
              <a:rect l="l" t="t" r="r" b="b"/>
              <a:pathLst>
                <a:path w="1104265" h="1381759">
                  <a:moveTo>
                    <a:pt x="15989" y="810412"/>
                  </a:moveTo>
                  <a:lnTo>
                    <a:pt x="15735" y="803389"/>
                  </a:lnTo>
                  <a:lnTo>
                    <a:pt x="13995" y="796823"/>
                  </a:lnTo>
                  <a:lnTo>
                    <a:pt x="11049" y="794448"/>
                  </a:lnTo>
                  <a:lnTo>
                    <a:pt x="7200" y="800011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11"/>
                  </a:lnTo>
                  <a:lnTo>
                    <a:pt x="8001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400" y="809612"/>
                  </a:lnTo>
                  <a:lnTo>
                    <a:pt x="7200" y="812800"/>
                  </a:lnTo>
                  <a:lnTo>
                    <a:pt x="10388" y="811999"/>
                  </a:lnTo>
                  <a:lnTo>
                    <a:pt x="12788" y="811199"/>
                  </a:lnTo>
                  <a:lnTo>
                    <a:pt x="15989" y="810412"/>
                  </a:lnTo>
                  <a:close/>
                </a:path>
                <a:path w="1104265" h="1381759">
                  <a:moveTo>
                    <a:pt x="68732" y="724090"/>
                  </a:moveTo>
                  <a:lnTo>
                    <a:pt x="63944" y="721690"/>
                  </a:lnTo>
                  <a:lnTo>
                    <a:pt x="58343" y="731278"/>
                  </a:lnTo>
                  <a:lnTo>
                    <a:pt x="57543" y="732078"/>
                  </a:lnTo>
                  <a:lnTo>
                    <a:pt x="56032" y="738479"/>
                  </a:lnTo>
                  <a:lnTo>
                    <a:pt x="61048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104265" h="1381759">
                  <a:moveTo>
                    <a:pt x="115392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92" y="646569"/>
                  </a:lnTo>
                  <a:close/>
                </a:path>
                <a:path w="1104265" h="1381759">
                  <a:moveTo>
                    <a:pt x="286118" y="529082"/>
                  </a:moveTo>
                  <a:lnTo>
                    <a:pt x="280123" y="522135"/>
                  </a:lnTo>
                  <a:lnTo>
                    <a:pt x="280720" y="514299"/>
                  </a:lnTo>
                  <a:lnTo>
                    <a:pt x="281622" y="507047"/>
                  </a:lnTo>
                  <a:lnTo>
                    <a:pt x="276529" y="501904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41" y="525081"/>
                  </a:lnTo>
                  <a:lnTo>
                    <a:pt x="277329" y="524281"/>
                  </a:lnTo>
                  <a:lnTo>
                    <a:pt x="279730" y="529082"/>
                  </a:lnTo>
                  <a:lnTo>
                    <a:pt x="286118" y="529082"/>
                  </a:lnTo>
                  <a:close/>
                </a:path>
                <a:path w="1104265" h="1381759">
                  <a:moveTo>
                    <a:pt x="289445" y="668756"/>
                  </a:moveTo>
                  <a:lnTo>
                    <a:pt x="287121" y="662457"/>
                  </a:lnTo>
                  <a:lnTo>
                    <a:pt x="283298" y="658990"/>
                  </a:lnTo>
                  <a:lnTo>
                    <a:pt x="282917" y="664146"/>
                  </a:lnTo>
                  <a:lnTo>
                    <a:pt x="283743" y="669671"/>
                  </a:lnTo>
                  <a:lnTo>
                    <a:pt x="283527" y="674738"/>
                  </a:lnTo>
                  <a:lnTo>
                    <a:pt x="283603" y="676516"/>
                  </a:lnTo>
                  <a:lnTo>
                    <a:pt x="285318" y="672147"/>
                  </a:lnTo>
                  <a:lnTo>
                    <a:pt x="289445" y="668756"/>
                  </a:lnTo>
                  <a:close/>
                </a:path>
                <a:path w="1104265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59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104265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104265" h="1381759">
                  <a:moveTo>
                    <a:pt x="303479" y="1216240"/>
                  </a:moveTo>
                  <a:lnTo>
                    <a:pt x="303098" y="1212316"/>
                  </a:lnTo>
                  <a:lnTo>
                    <a:pt x="299427" y="1208824"/>
                  </a:lnTo>
                  <a:lnTo>
                    <a:pt x="296506" y="1213218"/>
                  </a:lnTo>
                  <a:lnTo>
                    <a:pt x="303479" y="1216240"/>
                  </a:lnTo>
                  <a:close/>
                </a:path>
                <a:path w="1104265" h="1381759">
                  <a:moveTo>
                    <a:pt x="344462" y="1215605"/>
                  </a:moveTo>
                  <a:lnTo>
                    <a:pt x="333565" y="1216177"/>
                  </a:lnTo>
                  <a:lnTo>
                    <a:pt x="333375" y="1220101"/>
                  </a:lnTo>
                  <a:lnTo>
                    <a:pt x="338734" y="1221790"/>
                  </a:lnTo>
                  <a:lnTo>
                    <a:pt x="344462" y="1215605"/>
                  </a:lnTo>
                  <a:close/>
                </a:path>
                <a:path w="1104265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24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104265" h="1381759">
                  <a:moveTo>
                    <a:pt x="383730" y="1280845"/>
                  </a:moveTo>
                  <a:lnTo>
                    <a:pt x="381508" y="1277366"/>
                  </a:lnTo>
                  <a:lnTo>
                    <a:pt x="378028" y="1283538"/>
                  </a:lnTo>
                  <a:lnTo>
                    <a:pt x="383082" y="1285684"/>
                  </a:lnTo>
                  <a:lnTo>
                    <a:pt x="383730" y="1280845"/>
                  </a:lnTo>
                  <a:close/>
                </a:path>
                <a:path w="1104265" h="1381759">
                  <a:moveTo>
                    <a:pt x="402805" y="1276350"/>
                  </a:moveTo>
                  <a:lnTo>
                    <a:pt x="402005" y="1271549"/>
                  </a:lnTo>
                  <a:lnTo>
                    <a:pt x="397205" y="1273949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17" y="1277950"/>
                  </a:lnTo>
                  <a:lnTo>
                    <a:pt x="402805" y="1276350"/>
                  </a:lnTo>
                  <a:close/>
                </a:path>
                <a:path w="1104265" h="1381759">
                  <a:moveTo>
                    <a:pt x="408393" y="1210017"/>
                  </a:moveTo>
                  <a:lnTo>
                    <a:pt x="406806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406" y="1210017"/>
                  </a:lnTo>
                  <a:lnTo>
                    <a:pt x="408393" y="1215605"/>
                  </a:lnTo>
                  <a:lnTo>
                    <a:pt x="408393" y="1210017"/>
                  </a:lnTo>
                  <a:close/>
                </a:path>
                <a:path w="1104265" h="1381759">
                  <a:moveTo>
                    <a:pt x="421982" y="1248371"/>
                  </a:moveTo>
                  <a:lnTo>
                    <a:pt x="421386" y="1241742"/>
                  </a:lnTo>
                  <a:lnTo>
                    <a:pt x="421386" y="1237284"/>
                  </a:lnTo>
                  <a:lnTo>
                    <a:pt x="419290" y="1234782"/>
                  </a:lnTo>
                  <a:lnTo>
                    <a:pt x="412394" y="1233995"/>
                  </a:lnTo>
                  <a:lnTo>
                    <a:pt x="414794" y="1239583"/>
                  </a:lnTo>
                  <a:lnTo>
                    <a:pt x="415594" y="1249172"/>
                  </a:lnTo>
                  <a:lnTo>
                    <a:pt x="421982" y="1248371"/>
                  </a:lnTo>
                  <a:close/>
                </a:path>
                <a:path w="1104265" h="1381759">
                  <a:moveTo>
                    <a:pt x="429945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28"/>
                  </a:lnTo>
                  <a:lnTo>
                    <a:pt x="418795" y="1202029"/>
                  </a:lnTo>
                  <a:lnTo>
                    <a:pt x="418795" y="1202817"/>
                  </a:lnTo>
                  <a:lnTo>
                    <a:pt x="425983" y="1195628"/>
                  </a:lnTo>
                  <a:lnTo>
                    <a:pt x="429945" y="1198968"/>
                  </a:lnTo>
                  <a:close/>
                </a:path>
                <a:path w="1104265" h="1381759">
                  <a:moveTo>
                    <a:pt x="460349" y="386016"/>
                  </a:moveTo>
                  <a:lnTo>
                    <a:pt x="455510" y="386016"/>
                  </a:lnTo>
                  <a:lnTo>
                    <a:pt x="450456" y="383019"/>
                  </a:lnTo>
                  <a:lnTo>
                    <a:pt x="446747" y="381520"/>
                  </a:lnTo>
                  <a:lnTo>
                    <a:pt x="445960" y="386016"/>
                  </a:lnTo>
                  <a:lnTo>
                    <a:pt x="449897" y="386918"/>
                  </a:lnTo>
                  <a:lnTo>
                    <a:pt x="454660" y="390220"/>
                  </a:lnTo>
                  <a:lnTo>
                    <a:pt x="458660" y="391414"/>
                  </a:lnTo>
                  <a:lnTo>
                    <a:pt x="460349" y="386016"/>
                  </a:lnTo>
                  <a:close/>
                </a:path>
                <a:path w="1104265" h="1381759">
                  <a:moveTo>
                    <a:pt x="461949" y="32766"/>
                  </a:moveTo>
                  <a:lnTo>
                    <a:pt x="453948" y="32766"/>
                  </a:lnTo>
                  <a:lnTo>
                    <a:pt x="450761" y="36766"/>
                  </a:lnTo>
                  <a:lnTo>
                    <a:pt x="449160" y="41554"/>
                  </a:lnTo>
                  <a:lnTo>
                    <a:pt x="457149" y="41554"/>
                  </a:lnTo>
                  <a:lnTo>
                    <a:pt x="460349" y="37566"/>
                  </a:lnTo>
                  <a:lnTo>
                    <a:pt x="461949" y="32766"/>
                  </a:lnTo>
                  <a:close/>
                </a:path>
                <a:path w="1104265" h="1381759">
                  <a:moveTo>
                    <a:pt x="474738" y="1172451"/>
                  </a:moveTo>
                  <a:lnTo>
                    <a:pt x="463384" y="1172679"/>
                  </a:lnTo>
                  <a:lnTo>
                    <a:pt x="463042" y="1176642"/>
                  </a:lnTo>
                  <a:lnTo>
                    <a:pt x="468553" y="1178521"/>
                  </a:lnTo>
                  <a:lnTo>
                    <a:pt x="474738" y="1172451"/>
                  </a:lnTo>
                  <a:close/>
                </a:path>
                <a:path w="1104265" h="1381759">
                  <a:moveTo>
                    <a:pt x="494715" y="470738"/>
                  </a:moveTo>
                  <a:lnTo>
                    <a:pt x="488721" y="466788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27" y="472732"/>
                  </a:lnTo>
                  <a:lnTo>
                    <a:pt x="492086" y="476008"/>
                  </a:lnTo>
                  <a:lnTo>
                    <a:pt x="494715" y="470738"/>
                  </a:lnTo>
                  <a:close/>
                </a:path>
                <a:path w="1104265" h="1381759">
                  <a:moveTo>
                    <a:pt x="506704" y="1093330"/>
                  </a:moveTo>
                  <a:lnTo>
                    <a:pt x="505104" y="1086142"/>
                  </a:lnTo>
                  <a:lnTo>
                    <a:pt x="499503" y="1085342"/>
                  </a:lnTo>
                  <a:lnTo>
                    <a:pt x="491515" y="1089329"/>
                  </a:lnTo>
                  <a:lnTo>
                    <a:pt x="493115" y="1094130"/>
                  </a:lnTo>
                  <a:lnTo>
                    <a:pt x="493915" y="1097330"/>
                  </a:lnTo>
                  <a:lnTo>
                    <a:pt x="497916" y="1095730"/>
                  </a:lnTo>
                  <a:lnTo>
                    <a:pt x="502704" y="1094930"/>
                  </a:lnTo>
                  <a:lnTo>
                    <a:pt x="506704" y="1093330"/>
                  </a:lnTo>
                  <a:close/>
                </a:path>
                <a:path w="1104265" h="1381759">
                  <a:moveTo>
                    <a:pt x="525881" y="1091730"/>
                  </a:moveTo>
                  <a:lnTo>
                    <a:pt x="523481" y="1082941"/>
                  </a:lnTo>
                  <a:lnTo>
                    <a:pt x="519493" y="1077341"/>
                  </a:lnTo>
                  <a:lnTo>
                    <a:pt x="511492" y="1078941"/>
                  </a:lnTo>
                  <a:lnTo>
                    <a:pt x="514692" y="1086142"/>
                  </a:lnTo>
                  <a:lnTo>
                    <a:pt x="518693" y="1090930"/>
                  </a:lnTo>
                  <a:lnTo>
                    <a:pt x="525881" y="1091730"/>
                  </a:lnTo>
                  <a:close/>
                </a:path>
                <a:path w="1104265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54" y="303796"/>
                  </a:lnTo>
                  <a:lnTo>
                    <a:pt x="563245" y="302717"/>
                  </a:lnTo>
                  <a:close/>
                </a:path>
                <a:path w="1104265" h="1381759">
                  <a:moveTo>
                    <a:pt x="565124" y="544423"/>
                  </a:moveTo>
                  <a:lnTo>
                    <a:pt x="562648" y="540270"/>
                  </a:lnTo>
                  <a:lnTo>
                    <a:pt x="557479" y="538365"/>
                  </a:lnTo>
                  <a:lnTo>
                    <a:pt x="560844" y="541769"/>
                  </a:lnTo>
                  <a:lnTo>
                    <a:pt x="565124" y="544423"/>
                  </a:lnTo>
                  <a:close/>
                </a:path>
                <a:path w="1104265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47" y="1099820"/>
                  </a:lnTo>
                  <a:lnTo>
                    <a:pt x="567207" y="1095235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104265" h="1381759">
                  <a:moveTo>
                    <a:pt x="596214" y="1039787"/>
                  </a:moveTo>
                  <a:lnTo>
                    <a:pt x="590613" y="1040587"/>
                  </a:lnTo>
                  <a:lnTo>
                    <a:pt x="584225" y="1035786"/>
                  </a:lnTo>
                  <a:lnTo>
                    <a:pt x="583425" y="1043774"/>
                  </a:lnTo>
                  <a:lnTo>
                    <a:pt x="589026" y="1042974"/>
                  </a:lnTo>
                  <a:lnTo>
                    <a:pt x="595414" y="1047775"/>
                  </a:lnTo>
                  <a:lnTo>
                    <a:pt x="596214" y="1039787"/>
                  </a:lnTo>
                  <a:close/>
                </a:path>
                <a:path w="1104265" h="1381759">
                  <a:moveTo>
                    <a:pt x="620991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803" y="62344"/>
                  </a:lnTo>
                  <a:lnTo>
                    <a:pt x="616191" y="63931"/>
                  </a:lnTo>
                  <a:lnTo>
                    <a:pt x="620191" y="63931"/>
                  </a:lnTo>
                  <a:lnTo>
                    <a:pt x="620991" y="56743"/>
                  </a:lnTo>
                  <a:close/>
                </a:path>
                <a:path w="1104265" h="1381759">
                  <a:moveTo>
                    <a:pt x="640168" y="40754"/>
                  </a:moveTo>
                  <a:lnTo>
                    <a:pt x="632180" y="38366"/>
                  </a:lnTo>
                  <a:lnTo>
                    <a:pt x="632180" y="43154"/>
                  </a:lnTo>
                  <a:lnTo>
                    <a:pt x="624979" y="47955"/>
                  </a:lnTo>
                  <a:lnTo>
                    <a:pt x="632980" y="50355"/>
                  </a:lnTo>
                  <a:lnTo>
                    <a:pt x="632980" y="45554"/>
                  </a:lnTo>
                  <a:lnTo>
                    <a:pt x="640168" y="40754"/>
                  </a:lnTo>
                  <a:close/>
                </a:path>
                <a:path w="1104265" h="1381759">
                  <a:moveTo>
                    <a:pt x="649757" y="1057363"/>
                  </a:moveTo>
                  <a:lnTo>
                    <a:pt x="642569" y="1050175"/>
                  </a:lnTo>
                  <a:lnTo>
                    <a:pt x="640969" y="1049375"/>
                  </a:lnTo>
                  <a:lnTo>
                    <a:pt x="638022" y="1050340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69" y="1061364"/>
                  </a:lnTo>
                  <a:lnTo>
                    <a:pt x="649757" y="1057363"/>
                  </a:lnTo>
                  <a:close/>
                </a:path>
                <a:path w="1104265" h="1381759">
                  <a:moveTo>
                    <a:pt x="649897" y="980097"/>
                  </a:moveTo>
                  <a:lnTo>
                    <a:pt x="644169" y="975042"/>
                  </a:lnTo>
                  <a:lnTo>
                    <a:pt x="640676" y="979424"/>
                  </a:lnTo>
                  <a:lnTo>
                    <a:pt x="645668" y="981341"/>
                  </a:lnTo>
                  <a:lnTo>
                    <a:pt x="649897" y="980097"/>
                  </a:lnTo>
                  <a:close/>
                </a:path>
                <a:path w="1104265" h="1381759">
                  <a:moveTo>
                    <a:pt x="661746" y="800"/>
                  </a:moveTo>
                  <a:lnTo>
                    <a:pt x="656158" y="0"/>
                  </a:lnTo>
                  <a:lnTo>
                    <a:pt x="656958" y="4000"/>
                  </a:lnTo>
                  <a:lnTo>
                    <a:pt x="649757" y="6388"/>
                  </a:lnTo>
                  <a:lnTo>
                    <a:pt x="656958" y="7988"/>
                  </a:lnTo>
                  <a:lnTo>
                    <a:pt x="660946" y="7988"/>
                  </a:lnTo>
                  <a:lnTo>
                    <a:pt x="661746" y="800"/>
                  </a:lnTo>
                  <a:close/>
                </a:path>
                <a:path w="1104265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52" y="350253"/>
                  </a:lnTo>
                  <a:lnTo>
                    <a:pt x="667067" y="352958"/>
                  </a:lnTo>
                  <a:close/>
                </a:path>
                <a:path w="1104265" h="1381759">
                  <a:moveTo>
                    <a:pt x="681723" y="1109319"/>
                  </a:moveTo>
                  <a:lnTo>
                    <a:pt x="680135" y="1105319"/>
                  </a:lnTo>
                  <a:lnTo>
                    <a:pt x="674535" y="1107719"/>
                  </a:lnTo>
                  <a:lnTo>
                    <a:pt x="664146" y="1108519"/>
                  </a:lnTo>
                  <a:lnTo>
                    <a:pt x="664946" y="1114107"/>
                  </a:lnTo>
                  <a:lnTo>
                    <a:pt x="669315" y="1115453"/>
                  </a:lnTo>
                  <a:lnTo>
                    <a:pt x="674141" y="1118908"/>
                  </a:lnTo>
                  <a:lnTo>
                    <a:pt x="677760" y="1119949"/>
                  </a:lnTo>
                  <a:lnTo>
                    <a:pt x="678535" y="1114107"/>
                  </a:lnTo>
                  <a:lnTo>
                    <a:pt x="676135" y="1114907"/>
                  </a:lnTo>
                  <a:lnTo>
                    <a:pt x="673735" y="1114907"/>
                  </a:lnTo>
                  <a:lnTo>
                    <a:pt x="672934" y="1111707"/>
                  </a:lnTo>
                  <a:lnTo>
                    <a:pt x="676135" y="1110107"/>
                  </a:lnTo>
                  <a:lnTo>
                    <a:pt x="681723" y="1109319"/>
                  </a:lnTo>
                  <a:close/>
                </a:path>
                <a:path w="1104265" h="1381759">
                  <a:moveTo>
                    <a:pt x="687324" y="775246"/>
                  </a:moveTo>
                  <a:lnTo>
                    <a:pt x="680135" y="775246"/>
                  </a:lnTo>
                  <a:lnTo>
                    <a:pt x="676135" y="779233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104265" h="1381759">
                  <a:moveTo>
                    <a:pt x="690524" y="796823"/>
                  </a:moveTo>
                  <a:lnTo>
                    <a:pt x="684923" y="796023"/>
                  </a:lnTo>
                  <a:lnTo>
                    <a:pt x="684923" y="800811"/>
                  </a:lnTo>
                  <a:lnTo>
                    <a:pt x="678535" y="802411"/>
                  </a:lnTo>
                  <a:lnTo>
                    <a:pt x="685723" y="804011"/>
                  </a:lnTo>
                  <a:lnTo>
                    <a:pt x="689724" y="804011"/>
                  </a:lnTo>
                  <a:lnTo>
                    <a:pt x="690524" y="796823"/>
                  </a:lnTo>
                  <a:close/>
                </a:path>
                <a:path w="1104265" h="1381759">
                  <a:moveTo>
                    <a:pt x="696645" y="688289"/>
                  </a:moveTo>
                  <a:lnTo>
                    <a:pt x="693712" y="684136"/>
                  </a:lnTo>
                  <a:lnTo>
                    <a:pt x="689000" y="682218"/>
                  </a:lnTo>
                  <a:lnTo>
                    <a:pt x="692518" y="685634"/>
                  </a:lnTo>
                  <a:lnTo>
                    <a:pt x="696645" y="688289"/>
                  </a:lnTo>
                  <a:close/>
                </a:path>
                <a:path w="1104265" h="1381759">
                  <a:moveTo>
                    <a:pt x="704710" y="339128"/>
                  </a:moveTo>
                  <a:lnTo>
                    <a:pt x="699312" y="334073"/>
                  </a:lnTo>
                  <a:lnTo>
                    <a:pt x="695718" y="338455"/>
                  </a:lnTo>
                  <a:lnTo>
                    <a:pt x="700506" y="340372"/>
                  </a:lnTo>
                  <a:lnTo>
                    <a:pt x="704710" y="339128"/>
                  </a:lnTo>
                  <a:close/>
                </a:path>
                <a:path w="1104265" h="1381759">
                  <a:moveTo>
                    <a:pt x="708875" y="497751"/>
                  </a:moveTo>
                  <a:lnTo>
                    <a:pt x="701713" y="493915"/>
                  </a:lnTo>
                  <a:lnTo>
                    <a:pt x="701802" y="500900"/>
                  </a:lnTo>
                  <a:lnTo>
                    <a:pt x="697611" y="507796"/>
                  </a:lnTo>
                  <a:lnTo>
                    <a:pt x="695083" y="513359"/>
                  </a:lnTo>
                  <a:lnTo>
                    <a:pt x="700112" y="516293"/>
                  </a:lnTo>
                  <a:lnTo>
                    <a:pt x="701929" y="510209"/>
                  </a:lnTo>
                  <a:lnTo>
                    <a:pt x="706907" y="503605"/>
                  </a:lnTo>
                  <a:lnTo>
                    <a:pt x="708875" y="497751"/>
                  </a:lnTo>
                  <a:close/>
                </a:path>
                <a:path w="1104265" h="1381759">
                  <a:moveTo>
                    <a:pt x="712952" y="826795"/>
                  </a:moveTo>
                  <a:lnTo>
                    <a:pt x="708901" y="823188"/>
                  </a:lnTo>
                  <a:lnTo>
                    <a:pt x="703961" y="828586"/>
                  </a:lnTo>
                  <a:lnTo>
                    <a:pt x="708304" y="829183"/>
                  </a:lnTo>
                  <a:lnTo>
                    <a:pt x="712952" y="826795"/>
                  </a:lnTo>
                  <a:close/>
                </a:path>
                <a:path w="1104265" h="1381759">
                  <a:moveTo>
                    <a:pt x="734529" y="101434"/>
                  </a:moveTo>
                  <a:lnTo>
                    <a:pt x="730478" y="97510"/>
                  </a:lnTo>
                  <a:lnTo>
                    <a:pt x="725538" y="103009"/>
                  </a:lnTo>
                  <a:lnTo>
                    <a:pt x="729881" y="103797"/>
                  </a:lnTo>
                  <a:lnTo>
                    <a:pt x="734529" y="101434"/>
                  </a:lnTo>
                  <a:close/>
                </a:path>
                <a:path w="1104265" h="1381759">
                  <a:moveTo>
                    <a:pt x="746125" y="1047496"/>
                  </a:moveTo>
                  <a:lnTo>
                    <a:pt x="745566" y="1043381"/>
                  </a:lnTo>
                  <a:lnTo>
                    <a:pt x="741857" y="1039863"/>
                  </a:lnTo>
                  <a:lnTo>
                    <a:pt x="739267" y="1044575"/>
                  </a:lnTo>
                  <a:lnTo>
                    <a:pt x="746125" y="1047496"/>
                  </a:lnTo>
                  <a:close/>
                </a:path>
                <a:path w="1104265" h="1381759">
                  <a:moveTo>
                    <a:pt x="746721" y="1009815"/>
                  </a:moveTo>
                  <a:lnTo>
                    <a:pt x="740067" y="1009408"/>
                  </a:lnTo>
                  <a:lnTo>
                    <a:pt x="741667" y="1013409"/>
                  </a:lnTo>
                  <a:lnTo>
                    <a:pt x="739063" y="1022896"/>
                  </a:lnTo>
                  <a:lnTo>
                    <a:pt x="743572" y="1018006"/>
                  </a:lnTo>
                  <a:lnTo>
                    <a:pt x="746721" y="1009815"/>
                  </a:lnTo>
                  <a:close/>
                </a:path>
                <a:path w="1104265" h="1381759">
                  <a:moveTo>
                    <a:pt x="763028" y="1068273"/>
                  </a:moveTo>
                  <a:lnTo>
                    <a:pt x="762647" y="1064158"/>
                  </a:lnTo>
                  <a:lnTo>
                    <a:pt x="758977" y="1060640"/>
                  </a:lnTo>
                  <a:lnTo>
                    <a:pt x="756056" y="1065352"/>
                  </a:lnTo>
                  <a:lnTo>
                    <a:pt x="763028" y="1068273"/>
                  </a:lnTo>
                  <a:close/>
                </a:path>
                <a:path w="1104265" h="1381759">
                  <a:moveTo>
                    <a:pt x="782434" y="658558"/>
                  </a:moveTo>
                  <a:lnTo>
                    <a:pt x="776833" y="658558"/>
                  </a:lnTo>
                  <a:lnTo>
                    <a:pt x="778433" y="663346"/>
                  </a:lnTo>
                  <a:lnTo>
                    <a:pt x="777633" y="669747"/>
                  </a:lnTo>
                  <a:lnTo>
                    <a:pt x="782434" y="670547"/>
                  </a:lnTo>
                  <a:lnTo>
                    <a:pt x="780834" y="665746"/>
                  </a:lnTo>
                  <a:lnTo>
                    <a:pt x="782434" y="658558"/>
                  </a:lnTo>
                  <a:close/>
                </a:path>
                <a:path w="1104265" h="1381759">
                  <a:moveTo>
                    <a:pt x="784021" y="145453"/>
                  </a:moveTo>
                  <a:lnTo>
                    <a:pt x="783234" y="142265"/>
                  </a:lnTo>
                  <a:lnTo>
                    <a:pt x="783234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53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53"/>
                  </a:lnTo>
                  <a:close/>
                </a:path>
                <a:path w="1104265" h="1381759">
                  <a:moveTo>
                    <a:pt x="792429" y="587590"/>
                  </a:moveTo>
                  <a:lnTo>
                    <a:pt x="789622" y="583425"/>
                  </a:lnTo>
                  <a:lnTo>
                    <a:pt x="784567" y="581520"/>
                  </a:lnTo>
                  <a:lnTo>
                    <a:pt x="788123" y="584923"/>
                  </a:lnTo>
                  <a:lnTo>
                    <a:pt x="792429" y="587590"/>
                  </a:lnTo>
                  <a:close/>
                </a:path>
                <a:path w="1104265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43" y="1214081"/>
                  </a:lnTo>
                  <a:lnTo>
                    <a:pt x="792022" y="1218806"/>
                  </a:lnTo>
                  <a:lnTo>
                    <a:pt x="798982" y="1221727"/>
                  </a:lnTo>
                  <a:close/>
                </a:path>
                <a:path w="1104265" h="1381759">
                  <a:moveTo>
                    <a:pt x="800049" y="730338"/>
                  </a:moveTo>
                  <a:lnTo>
                    <a:pt x="795223" y="729691"/>
                  </a:lnTo>
                  <a:lnTo>
                    <a:pt x="793750" y="733031"/>
                  </a:lnTo>
                  <a:lnTo>
                    <a:pt x="790117" y="737273"/>
                  </a:lnTo>
                  <a:lnTo>
                    <a:pt x="789038" y="740930"/>
                  </a:lnTo>
                  <a:lnTo>
                    <a:pt x="795223" y="742467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104265" h="1381759">
                  <a:moveTo>
                    <a:pt x="811999" y="270929"/>
                  </a:moveTo>
                  <a:lnTo>
                    <a:pt x="806411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29"/>
                  </a:lnTo>
                  <a:close/>
                </a:path>
                <a:path w="1104265" h="1381759">
                  <a:moveTo>
                    <a:pt x="820788" y="389216"/>
                  </a:moveTo>
                  <a:lnTo>
                    <a:pt x="815200" y="388416"/>
                  </a:lnTo>
                  <a:lnTo>
                    <a:pt x="816000" y="393217"/>
                  </a:lnTo>
                  <a:lnTo>
                    <a:pt x="808799" y="395617"/>
                  </a:lnTo>
                  <a:lnTo>
                    <a:pt x="816000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104265" h="1381759">
                  <a:moveTo>
                    <a:pt x="823988" y="745667"/>
                  </a:moveTo>
                  <a:lnTo>
                    <a:pt x="816000" y="746467"/>
                  </a:lnTo>
                  <a:lnTo>
                    <a:pt x="812800" y="749668"/>
                  </a:lnTo>
                  <a:lnTo>
                    <a:pt x="811199" y="754456"/>
                  </a:lnTo>
                  <a:lnTo>
                    <a:pt x="819188" y="754456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104265" h="1381759">
                  <a:moveTo>
                    <a:pt x="839228" y="358101"/>
                  </a:moveTo>
                  <a:lnTo>
                    <a:pt x="835177" y="354050"/>
                  </a:lnTo>
                  <a:lnTo>
                    <a:pt x="830237" y="359892"/>
                  </a:lnTo>
                  <a:lnTo>
                    <a:pt x="834580" y="360641"/>
                  </a:lnTo>
                  <a:lnTo>
                    <a:pt x="839228" y="358101"/>
                  </a:lnTo>
                  <a:close/>
                </a:path>
                <a:path w="1104265" h="1381759">
                  <a:moveTo>
                    <a:pt x="843241" y="551624"/>
                  </a:moveTo>
                  <a:lnTo>
                    <a:pt x="840778" y="547458"/>
                  </a:lnTo>
                  <a:lnTo>
                    <a:pt x="835596" y="545553"/>
                  </a:lnTo>
                  <a:lnTo>
                    <a:pt x="838974" y="548957"/>
                  </a:lnTo>
                  <a:lnTo>
                    <a:pt x="843241" y="551624"/>
                  </a:lnTo>
                  <a:close/>
                </a:path>
                <a:path w="1104265" h="1381759">
                  <a:moveTo>
                    <a:pt x="849668" y="966749"/>
                  </a:moveTo>
                  <a:lnTo>
                    <a:pt x="847458" y="963269"/>
                  </a:lnTo>
                  <a:lnTo>
                    <a:pt x="843965" y="969454"/>
                  </a:lnTo>
                  <a:lnTo>
                    <a:pt x="849020" y="971588"/>
                  </a:lnTo>
                  <a:lnTo>
                    <a:pt x="849668" y="966749"/>
                  </a:lnTo>
                  <a:close/>
                </a:path>
                <a:path w="1104265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60" y="519087"/>
                  </a:lnTo>
                  <a:lnTo>
                    <a:pt x="858875" y="521944"/>
                  </a:lnTo>
                  <a:close/>
                </a:path>
                <a:path w="1104265" h="1381759">
                  <a:moveTo>
                    <a:pt x="863447" y="1006119"/>
                  </a:moveTo>
                  <a:lnTo>
                    <a:pt x="862914" y="1000836"/>
                  </a:lnTo>
                  <a:lnTo>
                    <a:pt x="859155" y="999820"/>
                  </a:lnTo>
                  <a:lnTo>
                    <a:pt x="860755" y="1005420"/>
                  </a:lnTo>
                  <a:lnTo>
                    <a:pt x="849566" y="1005420"/>
                  </a:lnTo>
                  <a:lnTo>
                    <a:pt x="855154" y="1014209"/>
                  </a:lnTo>
                  <a:lnTo>
                    <a:pt x="860844" y="1011847"/>
                  </a:lnTo>
                  <a:lnTo>
                    <a:pt x="863447" y="1006119"/>
                  </a:lnTo>
                  <a:close/>
                </a:path>
                <a:path w="1104265" h="1381759">
                  <a:moveTo>
                    <a:pt x="867943" y="1087729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55" y="1090129"/>
                  </a:lnTo>
                  <a:lnTo>
                    <a:pt x="863155" y="1088529"/>
                  </a:lnTo>
                  <a:lnTo>
                    <a:pt x="867143" y="1094130"/>
                  </a:lnTo>
                  <a:lnTo>
                    <a:pt x="867943" y="1087729"/>
                  </a:lnTo>
                  <a:close/>
                </a:path>
                <a:path w="1104265" h="1381759">
                  <a:moveTo>
                    <a:pt x="875271" y="702437"/>
                  </a:moveTo>
                  <a:lnTo>
                    <a:pt x="869543" y="697712"/>
                  </a:lnTo>
                  <a:lnTo>
                    <a:pt x="866063" y="701992"/>
                  </a:lnTo>
                  <a:lnTo>
                    <a:pt x="871042" y="703707"/>
                  </a:lnTo>
                  <a:lnTo>
                    <a:pt x="875271" y="702437"/>
                  </a:lnTo>
                  <a:close/>
                </a:path>
                <a:path w="1104265" h="1381759">
                  <a:moveTo>
                    <a:pt x="889520" y="955065"/>
                  </a:moveTo>
                  <a:lnTo>
                    <a:pt x="880732" y="954265"/>
                  </a:lnTo>
                  <a:lnTo>
                    <a:pt x="881532" y="959065"/>
                  </a:lnTo>
                  <a:lnTo>
                    <a:pt x="875931" y="965454"/>
                  </a:lnTo>
                  <a:lnTo>
                    <a:pt x="884732" y="966254"/>
                  </a:lnTo>
                  <a:lnTo>
                    <a:pt x="883932" y="961453"/>
                  </a:lnTo>
                  <a:lnTo>
                    <a:pt x="889520" y="955065"/>
                  </a:lnTo>
                  <a:close/>
                </a:path>
                <a:path w="1104265" h="1381759">
                  <a:moveTo>
                    <a:pt x="900709" y="684923"/>
                  </a:moveTo>
                  <a:lnTo>
                    <a:pt x="895121" y="684136"/>
                  </a:lnTo>
                  <a:lnTo>
                    <a:pt x="895921" y="688124"/>
                  </a:lnTo>
                  <a:lnTo>
                    <a:pt x="889520" y="690524"/>
                  </a:lnTo>
                  <a:lnTo>
                    <a:pt x="895921" y="692124"/>
                  </a:lnTo>
                  <a:lnTo>
                    <a:pt x="899909" y="692124"/>
                  </a:lnTo>
                  <a:lnTo>
                    <a:pt x="900709" y="684923"/>
                  </a:lnTo>
                  <a:close/>
                </a:path>
                <a:path w="1104265" h="1381759">
                  <a:moveTo>
                    <a:pt x="907910" y="666546"/>
                  </a:moveTo>
                  <a:lnTo>
                    <a:pt x="907110" y="665746"/>
                  </a:lnTo>
                  <a:lnTo>
                    <a:pt x="903109" y="666546"/>
                  </a:lnTo>
                  <a:lnTo>
                    <a:pt x="893749" y="661822"/>
                  </a:lnTo>
                  <a:lnTo>
                    <a:pt x="897712" y="667143"/>
                  </a:lnTo>
                  <a:lnTo>
                    <a:pt x="905586" y="672172"/>
                  </a:lnTo>
                  <a:lnTo>
                    <a:pt x="907910" y="666546"/>
                  </a:lnTo>
                  <a:close/>
                </a:path>
                <a:path w="1104265" h="1381759">
                  <a:moveTo>
                    <a:pt x="917498" y="841578"/>
                  </a:moveTo>
                  <a:lnTo>
                    <a:pt x="910297" y="841578"/>
                  </a:lnTo>
                  <a:lnTo>
                    <a:pt x="908431" y="845515"/>
                  </a:lnTo>
                  <a:lnTo>
                    <a:pt x="902512" y="849668"/>
                  </a:lnTo>
                  <a:lnTo>
                    <a:pt x="899287" y="853376"/>
                  </a:lnTo>
                  <a:lnTo>
                    <a:pt x="905510" y="855967"/>
                  </a:lnTo>
                  <a:lnTo>
                    <a:pt x="904709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66"/>
                  </a:lnTo>
                  <a:lnTo>
                    <a:pt x="917498" y="841578"/>
                  </a:lnTo>
                  <a:close/>
                </a:path>
                <a:path w="1104265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82" y="498017"/>
                  </a:lnTo>
                  <a:lnTo>
                    <a:pt x="940473" y="496925"/>
                  </a:lnTo>
                  <a:close/>
                </a:path>
                <a:path w="1104265" h="1381759">
                  <a:moveTo>
                    <a:pt x="953465" y="646569"/>
                  </a:moveTo>
                  <a:lnTo>
                    <a:pt x="950988" y="640283"/>
                  </a:lnTo>
                  <a:lnTo>
                    <a:pt x="945070" y="638276"/>
                  </a:lnTo>
                  <a:lnTo>
                    <a:pt x="941552" y="638810"/>
                  </a:lnTo>
                  <a:lnTo>
                    <a:pt x="946264" y="640168"/>
                  </a:lnTo>
                  <a:lnTo>
                    <a:pt x="947864" y="645769"/>
                  </a:lnTo>
                  <a:lnTo>
                    <a:pt x="952665" y="654558"/>
                  </a:lnTo>
                  <a:lnTo>
                    <a:pt x="953465" y="646569"/>
                  </a:lnTo>
                  <a:close/>
                </a:path>
                <a:path w="1104265" h="1381759">
                  <a:moveTo>
                    <a:pt x="971842" y="390817"/>
                  </a:moveTo>
                  <a:lnTo>
                    <a:pt x="966381" y="387578"/>
                  </a:lnTo>
                  <a:lnTo>
                    <a:pt x="962952" y="390715"/>
                  </a:lnTo>
                  <a:lnTo>
                    <a:pt x="962964" y="396100"/>
                  </a:lnTo>
                  <a:lnTo>
                    <a:pt x="967841" y="399605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104265" h="1381759">
                  <a:moveTo>
                    <a:pt x="1011008" y="949464"/>
                  </a:moveTo>
                  <a:lnTo>
                    <a:pt x="1009408" y="945476"/>
                  </a:lnTo>
                  <a:lnTo>
                    <a:pt x="1001407" y="946277"/>
                  </a:lnTo>
                  <a:lnTo>
                    <a:pt x="1002207" y="951865"/>
                  </a:lnTo>
                  <a:lnTo>
                    <a:pt x="1006208" y="950264"/>
                  </a:lnTo>
                  <a:lnTo>
                    <a:pt x="1010208" y="955865"/>
                  </a:lnTo>
                  <a:lnTo>
                    <a:pt x="1011008" y="949464"/>
                  </a:lnTo>
                  <a:close/>
                </a:path>
                <a:path w="1104265" h="1381759">
                  <a:moveTo>
                    <a:pt x="1013396" y="931087"/>
                  </a:moveTo>
                  <a:lnTo>
                    <a:pt x="1011796" y="927087"/>
                  </a:lnTo>
                  <a:lnTo>
                    <a:pt x="1003808" y="927887"/>
                  </a:lnTo>
                  <a:lnTo>
                    <a:pt x="1004608" y="933488"/>
                  </a:lnTo>
                  <a:lnTo>
                    <a:pt x="1009408" y="931887"/>
                  </a:lnTo>
                  <a:lnTo>
                    <a:pt x="1013396" y="937488"/>
                  </a:lnTo>
                  <a:lnTo>
                    <a:pt x="1013396" y="931087"/>
                  </a:lnTo>
                  <a:close/>
                </a:path>
                <a:path w="1104265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67" y="693356"/>
                  </a:lnTo>
                  <a:lnTo>
                    <a:pt x="1038174" y="698512"/>
                  </a:lnTo>
                  <a:lnTo>
                    <a:pt x="1039126" y="704037"/>
                  </a:lnTo>
                  <a:lnTo>
                    <a:pt x="1039177" y="709104"/>
                  </a:lnTo>
                  <a:lnTo>
                    <a:pt x="1039520" y="710882"/>
                  </a:lnTo>
                  <a:lnTo>
                    <a:pt x="1041374" y="706513"/>
                  </a:lnTo>
                  <a:lnTo>
                    <a:pt x="1045032" y="703122"/>
                  </a:lnTo>
                  <a:close/>
                </a:path>
                <a:path w="1104265" h="1381759">
                  <a:moveTo>
                    <a:pt x="1045375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52" y="756373"/>
                  </a:lnTo>
                  <a:lnTo>
                    <a:pt x="1022197" y="753668"/>
                  </a:lnTo>
                  <a:lnTo>
                    <a:pt x="1025131" y="760780"/>
                  </a:lnTo>
                  <a:lnTo>
                    <a:pt x="1028890" y="766851"/>
                  </a:lnTo>
                  <a:lnTo>
                    <a:pt x="1033094" y="772325"/>
                  </a:lnTo>
                  <a:lnTo>
                    <a:pt x="1037374" y="777633"/>
                  </a:lnTo>
                  <a:lnTo>
                    <a:pt x="1036574" y="772045"/>
                  </a:lnTo>
                  <a:lnTo>
                    <a:pt x="1044575" y="773645"/>
                  </a:lnTo>
                  <a:lnTo>
                    <a:pt x="1045375" y="768845"/>
                  </a:lnTo>
                  <a:close/>
                </a:path>
                <a:path w="1104265" h="1381759">
                  <a:moveTo>
                    <a:pt x="1066152" y="711301"/>
                  </a:moveTo>
                  <a:lnTo>
                    <a:pt x="1060577" y="711212"/>
                  </a:lnTo>
                  <a:lnTo>
                    <a:pt x="1053960" y="709409"/>
                  </a:lnTo>
                  <a:lnTo>
                    <a:pt x="1048842" y="708939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69" y="717054"/>
                  </a:lnTo>
                  <a:lnTo>
                    <a:pt x="1066152" y="711301"/>
                  </a:lnTo>
                  <a:close/>
                </a:path>
                <a:path w="1104265" h="1381759">
                  <a:moveTo>
                    <a:pt x="1086129" y="914311"/>
                  </a:moveTo>
                  <a:lnTo>
                    <a:pt x="1085329" y="908710"/>
                  </a:lnTo>
                  <a:lnTo>
                    <a:pt x="1080528" y="911110"/>
                  </a:lnTo>
                  <a:lnTo>
                    <a:pt x="1073340" y="911910"/>
                  </a:lnTo>
                  <a:lnTo>
                    <a:pt x="1074140" y="916698"/>
                  </a:lnTo>
                  <a:lnTo>
                    <a:pt x="1078941" y="915098"/>
                  </a:lnTo>
                  <a:lnTo>
                    <a:pt x="1086129" y="914311"/>
                  </a:lnTo>
                  <a:close/>
                </a:path>
                <a:path w="1104265" h="1381759">
                  <a:moveTo>
                    <a:pt x="1103706" y="907910"/>
                  </a:moveTo>
                  <a:lnTo>
                    <a:pt x="1101318" y="901522"/>
                  </a:lnTo>
                  <a:lnTo>
                    <a:pt x="1096518" y="899121"/>
                  </a:lnTo>
                  <a:lnTo>
                    <a:pt x="1090930" y="899121"/>
                  </a:lnTo>
                  <a:lnTo>
                    <a:pt x="1093317" y="905510"/>
                  </a:lnTo>
                  <a:lnTo>
                    <a:pt x="1098118" y="907910"/>
                  </a:lnTo>
                  <a:lnTo>
                    <a:pt x="1103706" y="9079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144036" y="8680068"/>
              <a:ext cx="1035685" cy="1090295"/>
            </a:xfrm>
            <a:custGeom>
              <a:avLst/>
              <a:gdLst/>
              <a:ahLst/>
              <a:cxnLst/>
              <a:rect l="l" t="t" r="r" b="b"/>
              <a:pathLst>
                <a:path w="1035684" h="1090295">
                  <a:moveTo>
                    <a:pt x="8991" y="266141"/>
                  </a:moveTo>
                  <a:lnTo>
                    <a:pt x="4940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1035684" h="1090295">
                  <a:moveTo>
                    <a:pt x="71437" y="685723"/>
                  </a:moveTo>
                  <a:lnTo>
                    <a:pt x="67284" y="682129"/>
                  </a:lnTo>
                  <a:lnTo>
                    <a:pt x="62674" y="687527"/>
                  </a:lnTo>
                  <a:lnTo>
                    <a:pt x="66979" y="688124"/>
                  </a:lnTo>
                  <a:lnTo>
                    <a:pt x="71437" y="685723"/>
                  </a:lnTo>
                  <a:close/>
                </a:path>
                <a:path w="1035684" h="1090295">
                  <a:moveTo>
                    <a:pt x="107035" y="302323"/>
                  </a:moveTo>
                  <a:lnTo>
                    <a:pt x="101650" y="297713"/>
                  </a:lnTo>
                  <a:lnTo>
                    <a:pt x="98044" y="301637"/>
                  </a:lnTo>
                  <a:lnTo>
                    <a:pt x="102844" y="303403"/>
                  </a:lnTo>
                  <a:lnTo>
                    <a:pt x="107035" y="302323"/>
                  </a:lnTo>
                  <a:close/>
                </a:path>
                <a:path w="1035684" h="1090295">
                  <a:moveTo>
                    <a:pt x="144805" y="340067"/>
                  </a:moveTo>
                  <a:lnTo>
                    <a:pt x="138404" y="340868"/>
                  </a:lnTo>
                  <a:lnTo>
                    <a:pt x="128016" y="339267"/>
                  </a:lnTo>
                  <a:lnTo>
                    <a:pt x="127215" y="345668"/>
                  </a:lnTo>
                  <a:lnTo>
                    <a:pt x="134239" y="346138"/>
                  </a:lnTo>
                  <a:lnTo>
                    <a:pt x="139014" y="347065"/>
                  </a:lnTo>
                  <a:lnTo>
                    <a:pt x="142278" y="345884"/>
                  </a:lnTo>
                  <a:lnTo>
                    <a:pt x="144805" y="340067"/>
                  </a:lnTo>
                  <a:close/>
                </a:path>
                <a:path w="1035684" h="1090295">
                  <a:moveTo>
                    <a:pt x="167982" y="227380"/>
                  </a:moveTo>
                  <a:lnTo>
                    <a:pt x="159435" y="224904"/>
                  </a:lnTo>
                  <a:lnTo>
                    <a:pt x="157187" y="229171"/>
                  </a:lnTo>
                  <a:lnTo>
                    <a:pt x="160337" y="232549"/>
                  </a:lnTo>
                  <a:lnTo>
                    <a:pt x="167982" y="227380"/>
                  </a:lnTo>
                  <a:close/>
                </a:path>
                <a:path w="1035684" h="1090295">
                  <a:moveTo>
                    <a:pt x="176771" y="334467"/>
                  </a:moveTo>
                  <a:lnTo>
                    <a:pt x="171170" y="333679"/>
                  </a:lnTo>
                  <a:lnTo>
                    <a:pt x="171970" y="338467"/>
                  </a:lnTo>
                  <a:lnTo>
                    <a:pt x="165582" y="340868"/>
                  </a:lnTo>
                  <a:lnTo>
                    <a:pt x="171970" y="341668"/>
                  </a:lnTo>
                  <a:lnTo>
                    <a:pt x="175971" y="341668"/>
                  </a:lnTo>
                  <a:lnTo>
                    <a:pt x="176771" y="334467"/>
                  </a:lnTo>
                  <a:close/>
                </a:path>
                <a:path w="1035684" h="1090295">
                  <a:moveTo>
                    <a:pt x="180378" y="243408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78" y="243408"/>
                  </a:lnTo>
                  <a:close/>
                </a:path>
                <a:path w="1035684" h="1090295">
                  <a:moveTo>
                    <a:pt x="183349" y="274116"/>
                  </a:moveTo>
                  <a:lnTo>
                    <a:pt x="179273" y="273037"/>
                  </a:lnTo>
                  <a:lnTo>
                    <a:pt x="175933" y="277495"/>
                  </a:lnTo>
                  <a:lnTo>
                    <a:pt x="180771" y="284124"/>
                  </a:lnTo>
                  <a:lnTo>
                    <a:pt x="183349" y="274116"/>
                  </a:lnTo>
                  <a:close/>
                </a:path>
                <a:path w="1035684" h="1090295">
                  <a:moveTo>
                    <a:pt x="191960" y="774039"/>
                  </a:moveTo>
                  <a:lnTo>
                    <a:pt x="186359" y="773239"/>
                  </a:lnTo>
                  <a:lnTo>
                    <a:pt x="187159" y="778040"/>
                  </a:lnTo>
                  <a:lnTo>
                    <a:pt x="179971" y="779640"/>
                  </a:lnTo>
                  <a:lnTo>
                    <a:pt x="187159" y="781240"/>
                  </a:lnTo>
                  <a:lnTo>
                    <a:pt x="191160" y="781240"/>
                  </a:lnTo>
                  <a:lnTo>
                    <a:pt x="191960" y="774039"/>
                  </a:lnTo>
                  <a:close/>
                </a:path>
                <a:path w="1035684" h="1090295">
                  <a:moveTo>
                    <a:pt x="197281" y="400735"/>
                  </a:moveTo>
                  <a:lnTo>
                    <a:pt x="193052" y="399605"/>
                  </a:lnTo>
                  <a:lnTo>
                    <a:pt x="189865" y="403885"/>
                  </a:lnTo>
                  <a:lnTo>
                    <a:pt x="195148" y="410400"/>
                  </a:lnTo>
                  <a:lnTo>
                    <a:pt x="197281" y="400735"/>
                  </a:lnTo>
                  <a:close/>
                </a:path>
                <a:path w="1035684" h="1090295">
                  <a:moveTo>
                    <a:pt x="199999" y="245694"/>
                  </a:moveTo>
                  <a:lnTo>
                    <a:pt x="195948" y="241769"/>
                  </a:lnTo>
                  <a:lnTo>
                    <a:pt x="191008" y="247269"/>
                  </a:lnTo>
                  <a:lnTo>
                    <a:pt x="195351" y="248056"/>
                  </a:lnTo>
                  <a:lnTo>
                    <a:pt x="199999" y="245694"/>
                  </a:lnTo>
                  <a:close/>
                </a:path>
                <a:path w="1035684" h="1090295">
                  <a:moveTo>
                    <a:pt x="215138" y="595820"/>
                  </a:moveTo>
                  <a:lnTo>
                    <a:pt x="208737" y="595020"/>
                  </a:lnTo>
                  <a:lnTo>
                    <a:pt x="206438" y="598246"/>
                  </a:lnTo>
                  <a:lnTo>
                    <a:pt x="201752" y="601611"/>
                  </a:lnTo>
                  <a:lnTo>
                    <a:pt x="199745" y="604685"/>
                  </a:lnTo>
                  <a:lnTo>
                    <a:pt x="205536" y="607009"/>
                  </a:lnTo>
                  <a:lnTo>
                    <a:pt x="205536" y="602208"/>
                  </a:lnTo>
                  <a:lnTo>
                    <a:pt x="209537" y="603008"/>
                  </a:lnTo>
                  <a:lnTo>
                    <a:pt x="210337" y="606209"/>
                  </a:lnTo>
                  <a:lnTo>
                    <a:pt x="210337" y="610997"/>
                  </a:lnTo>
                  <a:lnTo>
                    <a:pt x="214337" y="610997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1035684" h="1090295">
                  <a:moveTo>
                    <a:pt x="242354" y="691324"/>
                  </a:moveTo>
                  <a:lnTo>
                    <a:pt x="238315" y="687730"/>
                  </a:lnTo>
                  <a:lnTo>
                    <a:pt x="233362" y="693127"/>
                  </a:lnTo>
                  <a:lnTo>
                    <a:pt x="237705" y="693724"/>
                  </a:lnTo>
                  <a:lnTo>
                    <a:pt x="242354" y="691324"/>
                  </a:lnTo>
                  <a:close/>
                </a:path>
                <a:path w="1035684" h="1090295">
                  <a:moveTo>
                    <a:pt x="268046" y="681736"/>
                  </a:moveTo>
                  <a:lnTo>
                    <a:pt x="263880" y="678141"/>
                  </a:lnTo>
                  <a:lnTo>
                    <a:pt x="259270" y="683526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1035684" h="1090295">
                  <a:moveTo>
                    <a:pt x="275069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69" y="39560"/>
                  </a:lnTo>
                  <a:lnTo>
                    <a:pt x="273469" y="34772"/>
                  </a:lnTo>
                  <a:lnTo>
                    <a:pt x="275069" y="27571"/>
                  </a:lnTo>
                  <a:close/>
                </a:path>
                <a:path w="1035684" h="1090295">
                  <a:moveTo>
                    <a:pt x="280670" y="454355"/>
                  </a:moveTo>
                  <a:lnTo>
                    <a:pt x="278269" y="446366"/>
                  </a:lnTo>
                  <a:lnTo>
                    <a:pt x="275069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54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69" y="459155"/>
                  </a:lnTo>
                  <a:lnTo>
                    <a:pt x="280670" y="454355"/>
                  </a:lnTo>
                  <a:close/>
                </a:path>
                <a:path w="1035684" h="1090295">
                  <a:moveTo>
                    <a:pt x="283870" y="467144"/>
                  </a:moveTo>
                  <a:lnTo>
                    <a:pt x="275869" y="467944"/>
                  </a:lnTo>
                  <a:lnTo>
                    <a:pt x="269481" y="470344"/>
                  </a:lnTo>
                  <a:lnTo>
                    <a:pt x="266280" y="476732"/>
                  </a:lnTo>
                  <a:lnTo>
                    <a:pt x="276669" y="476732"/>
                  </a:lnTo>
                  <a:lnTo>
                    <a:pt x="283070" y="474332"/>
                  </a:lnTo>
                  <a:lnTo>
                    <a:pt x="283870" y="467144"/>
                  </a:lnTo>
                  <a:close/>
                </a:path>
                <a:path w="1035684" h="1090295">
                  <a:moveTo>
                    <a:pt x="301447" y="687730"/>
                  </a:moveTo>
                  <a:lnTo>
                    <a:pt x="300647" y="686930"/>
                  </a:lnTo>
                  <a:lnTo>
                    <a:pt x="296646" y="687730"/>
                  </a:lnTo>
                  <a:lnTo>
                    <a:pt x="286943" y="683006"/>
                  </a:lnTo>
                  <a:lnTo>
                    <a:pt x="290957" y="688327"/>
                  </a:lnTo>
                  <a:lnTo>
                    <a:pt x="299008" y="693343"/>
                  </a:lnTo>
                  <a:lnTo>
                    <a:pt x="301447" y="687730"/>
                  </a:lnTo>
                  <a:close/>
                </a:path>
                <a:path w="1035684" h="1090295">
                  <a:moveTo>
                    <a:pt x="302247" y="935482"/>
                  </a:moveTo>
                  <a:lnTo>
                    <a:pt x="296646" y="934681"/>
                  </a:lnTo>
                  <a:lnTo>
                    <a:pt x="297446" y="939482"/>
                  </a:lnTo>
                  <a:lnTo>
                    <a:pt x="291058" y="941882"/>
                  </a:lnTo>
                  <a:lnTo>
                    <a:pt x="297446" y="942682"/>
                  </a:lnTo>
                  <a:lnTo>
                    <a:pt x="301447" y="942682"/>
                  </a:lnTo>
                  <a:lnTo>
                    <a:pt x="302247" y="935482"/>
                  </a:lnTo>
                  <a:close/>
                </a:path>
                <a:path w="1035684" h="1090295">
                  <a:moveTo>
                    <a:pt x="303047" y="181825"/>
                  </a:moveTo>
                  <a:lnTo>
                    <a:pt x="295059" y="182626"/>
                  </a:lnTo>
                  <a:lnTo>
                    <a:pt x="288658" y="185013"/>
                  </a:lnTo>
                  <a:lnTo>
                    <a:pt x="285457" y="191414"/>
                  </a:lnTo>
                  <a:lnTo>
                    <a:pt x="295846" y="191414"/>
                  </a:lnTo>
                  <a:lnTo>
                    <a:pt x="302247" y="189014"/>
                  </a:lnTo>
                  <a:lnTo>
                    <a:pt x="303047" y="181825"/>
                  </a:lnTo>
                  <a:close/>
                </a:path>
                <a:path w="1035684" h="1090295">
                  <a:moveTo>
                    <a:pt x="311035" y="542264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46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35" y="542264"/>
                  </a:lnTo>
                  <a:close/>
                </a:path>
                <a:path w="1035684" h="1090295">
                  <a:moveTo>
                    <a:pt x="320624" y="942682"/>
                  </a:moveTo>
                  <a:lnTo>
                    <a:pt x="315036" y="941882"/>
                  </a:lnTo>
                  <a:lnTo>
                    <a:pt x="315836" y="946670"/>
                  </a:lnTo>
                  <a:lnTo>
                    <a:pt x="309435" y="949071"/>
                  </a:lnTo>
                  <a:lnTo>
                    <a:pt x="315836" y="949871"/>
                  </a:lnTo>
                  <a:lnTo>
                    <a:pt x="319824" y="949871"/>
                  </a:lnTo>
                  <a:lnTo>
                    <a:pt x="320624" y="942682"/>
                  </a:lnTo>
                  <a:close/>
                </a:path>
                <a:path w="1035684" h="1090295">
                  <a:moveTo>
                    <a:pt x="321424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24" y="1019403"/>
                  </a:lnTo>
                  <a:lnTo>
                    <a:pt x="319824" y="1014603"/>
                  </a:lnTo>
                  <a:lnTo>
                    <a:pt x="321424" y="1007414"/>
                  </a:lnTo>
                  <a:close/>
                </a:path>
                <a:path w="1035684" h="1090295">
                  <a:moveTo>
                    <a:pt x="323164" y="794639"/>
                  </a:moveTo>
                  <a:lnTo>
                    <a:pt x="317436" y="790028"/>
                  </a:lnTo>
                  <a:lnTo>
                    <a:pt x="313944" y="793965"/>
                  </a:lnTo>
                  <a:lnTo>
                    <a:pt x="318935" y="795718"/>
                  </a:lnTo>
                  <a:lnTo>
                    <a:pt x="323164" y="794639"/>
                  </a:lnTo>
                  <a:close/>
                </a:path>
                <a:path w="1035684" h="1090295">
                  <a:moveTo>
                    <a:pt x="323189" y="640969"/>
                  </a:moveTo>
                  <a:lnTo>
                    <a:pt x="319024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69"/>
                  </a:lnTo>
                  <a:close/>
                </a:path>
                <a:path w="1035684" h="1090295">
                  <a:moveTo>
                    <a:pt x="324624" y="825995"/>
                  </a:moveTo>
                  <a:lnTo>
                    <a:pt x="319024" y="825995"/>
                  </a:lnTo>
                  <a:lnTo>
                    <a:pt x="314236" y="819594"/>
                  </a:lnTo>
                  <a:lnTo>
                    <a:pt x="311035" y="826795"/>
                  </a:lnTo>
                  <a:lnTo>
                    <a:pt x="316636" y="826795"/>
                  </a:lnTo>
                  <a:lnTo>
                    <a:pt x="322224" y="833183"/>
                  </a:lnTo>
                  <a:lnTo>
                    <a:pt x="324624" y="825995"/>
                  </a:lnTo>
                  <a:close/>
                </a:path>
                <a:path w="1035684" h="1090295">
                  <a:moveTo>
                    <a:pt x="329120" y="418439"/>
                  </a:moveTo>
                  <a:lnTo>
                    <a:pt x="324624" y="414401"/>
                  </a:lnTo>
                  <a:lnTo>
                    <a:pt x="320128" y="420243"/>
                  </a:lnTo>
                  <a:lnTo>
                    <a:pt x="324624" y="420992"/>
                  </a:lnTo>
                  <a:lnTo>
                    <a:pt x="329120" y="418439"/>
                  </a:lnTo>
                  <a:close/>
                </a:path>
                <a:path w="1035684" h="1090295">
                  <a:moveTo>
                    <a:pt x="331012" y="1027391"/>
                  </a:moveTo>
                  <a:lnTo>
                    <a:pt x="323024" y="1027391"/>
                  </a:lnTo>
                  <a:lnTo>
                    <a:pt x="319824" y="1031392"/>
                  </a:lnTo>
                  <a:lnTo>
                    <a:pt x="318236" y="1036180"/>
                  </a:lnTo>
                  <a:lnTo>
                    <a:pt x="326224" y="1036180"/>
                  </a:lnTo>
                  <a:lnTo>
                    <a:pt x="329425" y="1032192"/>
                  </a:lnTo>
                  <a:lnTo>
                    <a:pt x="331012" y="1027391"/>
                  </a:lnTo>
                  <a:close/>
                </a:path>
                <a:path w="1035684" h="1090295">
                  <a:moveTo>
                    <a:pt x="353441" y="861212"/>
                  </a:moveTo>
                  <a:lnTo>
                    <a:pt x="349402" y="857161"/>
                  </a:lnTo>
                  <a:lnTo>
                    <a:pt x="344449" y="863003"/>
                  </a:lnTo>
                  <a:lnTo>
                    <a:pt x="348805" y="863752"/>
                  </a:lnTo>
                  <a:lnTo>
                    <a:pt x="353441" y="861212"/>
                  </a:lnTo>
                  <a:close/>
                </a:path>
                <a:path w="1035684" h="1090295">
                  <a:moveTo>
                    <a:pt x="363791" y="560654"/>
                  </a:moveTo>
                  <a:lnTo>
                    <a:pt x="358190" y="560654"/>
                  </a:lnTo>
                  <a:lnTo>
                    <a:pt x="359791" y="565442"/>
                  </a:lnTo>
                  <a:lnTo>
                    <a:pt x="358190" y="572643"/>
                  </a:lnTo>
                  <a:lnTo>
                    <a:pt x="363791" y="572643"/>
                  </a:lnTo>
                  <a:lnTo>
                    <a:pt x="362191" y="567842"/>
                  </a:lnTo>
                  <a:lnTo>
                    <a:pt x="363791" y="560654"/>
                  </a:lnTo>
                  <a:close/>
                </a:path>
                <a:path w="1035684" h="1090295">
                  <a:moveTo>
                    <a:pt x="366979" y="913904"/>
                  </a:moveTo>
                  <a:lnTo>
                    <a:pt x="358990" y="913904"/>
                  </a:lnTo>
                  <a:lnTo>
                    <a:pt x="355790" y="917905"/>
                  </a:lnTo>
                  <a:lnTo>
                    <a:pt x="354190" y="922693"/>
                  </a:lnTo>
                  <a:lnTo>
                    <a:pt x="362191" y="922693"/>
                  </a:lnTo>
                  <a:lnTo>
                    <a:pt x="365379" y="918705"/>
                  </a:lnTo>
                  <a:lnTo>
                    <a:pt x="366979" y="913904"/>
                  </a:lnTo>
                  <a:close/>
                </a:path>
                <a:path w="1035684" h="1090295">
                  <a:moveTo>
                    <a:pt x="370179" y="897128"/>
                  </a:moveTo>
                  <a:lnTo>
                    <a:pt x="364578" y="897128"/>
                  </a:lnTo>
                  <a:lnTo>
                    <a:pt x="359791" y="890727"/>
                  </a:lnTo>
                  <a:lnTo>
                    <a:pt x="356590" y="897915"/>
                  </a:lnTo>
                  <a:lnTo>
                    <a:pt x="362191" y="897915"/>
                  </a:lnTo>
                  <a:lnTo>
                    <a:pt x="367779" y="904316"/>
                  </a:lnTo>
                  <a:lnTo>
                    <a:pt x="370179" y="897128"/>
                  </a:lnTo>
                  <a:close/>
                </a:path>
                <a:path w="1035684" h="1090295">
                  <a:moveTo>
                    <a:pt x="372630" y="703643"/>
                  </a:moveTo>
                  <a:lnTo>
                    <a:pt x="368579" y="699719"/>
                  </a:lnTo>
                  <a:lnTo>
                    <a:pt x="363639" y="705218"/>
                  </a:lnTo>
                  <a:lnTo>
                    <a:pt x="367982" y="706005"/>
                  </a:lnTo>
                  <a:lnTo>
                    <a:pt x="372630" y="703643"/>
                  </a:lnTo>
                  <a:close/>
                </a:path>
                <a:path w="1035684" h="1090295">
                  <a:moveTo>
                    <a:pt x="374980" y="584631"/>
                  </a:moveTo>
                  <a:lnTo>
                    <a:pt x="369379" y="584631"/>
                  </a:lnTo>
                  <a:lnTo>
                    <a:pt x="370179" y="589419"/>
                  </a:lnTo>
                  <a:lnTo>
                    <a:pt x="369379" y="596620"/>
                  </a:lnTo>
                  <a:lnTo>
                    <a:pt x="374980" y="596620"/>
                  </a:lnTo>
                  <a:lnTo>
                    <a:pt x="373380" y="591820"/>
                  </a:lnTo>
                  <a:lnTo>
                    <a:pt x="374980" y="584631"/>
                  </a:lnTo>
                  <a:close/>
                </a:path>
                <a:path w="1035684" h="1090295">
                  <a:moveTo>
                    <a:pt x="385368" y="723696"/>
                  </a:moveTo>
                  <a:lnTo>
                    <a:pt x="379768" y="723696"/>
                  </a:lnTo>
                  <a:lnTo>
                    <a:pt x="380568" y="728484"/>
                  </a:lnTo>
                  <a:lnTo>
                    <a:pt x="379768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1035684" h="1090295">
                  <a:moveTo>
                    <a:pt x="394157" y="431977"/>
                  </a:moveTo>
                  <a:lnTo>
                    <a:pt x="388556" y="431177"/>
                  </a:lnTo>
                  <a:lnTo>
                    <a:pt x="389356" y="435978"/>
                  </a:lnTo>
                  <a:lnTo>
                    <a:pt x="382968" y="438365"/>
                  </a:lnTo>
                  <a:lnTo>
                    <a:pt x="389356" y="439166"/>
                  </a:lnTo>
                  <a:lnTo>
                    <a:pt x="393357" y="439166"/>
                  </a:lnTo>
                  <a:lnTo>
                    <a:pt x="394157" y="431977"/>
                  </a:lnTo>
                  <a:close/>
                </a:path>
                <a:path w="1035684" h="1090295">
                  <a:moveTo>
                    <a:pt x="397052" y="417487"/>
                  </a:moveTo>
                  <a:lnTo>
                    <a:pt x="396836" y="412559"/>
                  </a:lnTo>
                  <a:lnTo>
                    <a:pt x="391756" y="410400"/>
                  </a:lnTo>
                  <a:lnTo>
                    <a:pt x="392125" y="415709"/>
                  </a:lnTo>
                  <a:lnTo>
                    <a:pt x="389255" y="420484"/>
                  </a:lnTo>
                  <a:lnTo>
                    <a:pt x="388048" y="424218"/>
                  </a:lnTo>
                  <a:lnTo>
                    <a:pt x="393357" y="426377"/>
                  </a:lnTo>
                  <a:lnTo>
                    <a:pt x="395020" y="422871"/>
                  </a:lnTo>
                  <a:lnTo>
                    <a:pt x="397052" y="417487"/>
                  </a:lnTo>
                  <a:close/>
                </a:path>
                <a:path w="1035684" h="1090295">
                  <a:moveTo>
                    <a:pt x="399935" y="1130"/>
                  </a:moveTo>
                  <a:lnTo>
                    <a:pt x="395859" y="0"/>
                  </a:lnTo>
                  <a:lnTo>
                    <a:pt x="392518" y="4267"/>
                  </a:lnTo>
                  <a:lnTo>
                    <a:pt x="397357" y="10795"/>
                  </a:lnTo>
                  <a:lnTo>
                    <a:pt x="399935" y="1130"/>
                  </a:lnTo>
                  <a:close/>
                </a:path>
                <a:path w="1035684" h="1090295">
                  <a:moveTo>
                    <a:pt x="405422" y="796582"/>
                  </a:moveTo>
                  <a:lnTo>
                    <a:pt x="402945" y="792429"/>
                  </a:lnTo>
                  <a:lnTo>
                    <a:pt x="397776" y="790511"/>
                  </a:lnTo>
                  <a:lnTo>
                    <a:pt x="401154" y="793927"/>
                  </a:lnTo>
                  <a:lnTo>
                    <a:pt x="405422" y="796582"/>
                  </a:lnTo>
                  <a:close/>
                </a:path>
                <a:path w="1035684" h="1090295">
                  <a:moveTo>
                    <a:pt x="407746" y="84315"/>
                  </a:moveTo>
                  <a:lnTo>
                    <a:pt x="399199" y="81851"/>
                  </a:lnTo>
                  <a:lnTo>
                    <a:pt x="396951" y="86118"/>
                  </a:lnTo>
                  <a:lnTo>
                    <a:pt x="400100" y="89484"/>
                  </a:lnTo>
                  <a:lnTo>
                    <a:pt x="407746" y="84315"/>
                  </a:lnTo>
                  <a:close/>
                </a:path>
                <a:path w="1035684" h="1090295">
                  <a:moveTo>
                    <a:pt x="411734" y="837184"/>
                  </a:moveTo>
                  <a:lnTo>
                    <a:pt x="406146" y="837184"/>
                  </a:lnTo>
                  <a:lnTo>
                    <a:pt x="406946" y="841971"/>
                  </a:lnTo>
                  <a:lnTo>
                    <a:pt x="406146" y="849172"/>
                  </a:lnTo>
                  <a:lnTo>
                    <a:pt x="411734" y="849172"/>
                  </a:lnTo>
                  <a:lnTo>
                    <a:pt x="410133" y="844372"/>
                  </a:lnTo>
                  <a:lnTo>
                    <a:pt x="411734" y="837184"/>
                  </a:lnTo>
                  <a:close/>
                </a:path>
                <a:path w="1035684" h="1090295">
                  <a:moveTo>
                    <a:pt x="416610" y="767016"/>
                  </a:moveTo>
                  <a:lnTo>
                    <a:pt x="414134" y="762850"/>
                  </a:lnTo>
                  <a:lnTo>
                    <a:pt x="408965" y="760945"/>
                  </a:lnTo>
                  <a:lnTo>
                    <a:pt x="412343" y="764349"/>
                  </a:lnTo>
                  <a:lnTo>
                    <a:pt x="416610" y="767016"/>
                  </a:lnTo>
                  <a:close/>
                </a:path>
                <a:path w="1035684" h="1090295">
                  <a:moveTo>
                    <a:pt x="428129" y="441617"/>
                  </a:moveTo>
                  <a:lnTo>
                    <a:pt x="425323" y="437578"/>
                  </a:lnTo>
                  <a:lnTo>
                    <a:pt x="420268" y="435330"/>
                  </a:lnTo>
                  <a:lnTo>
                    <a:pt x="423824" y="438772"/>
                  </a:lnTo>
                  <a:lnTo>
                    <a:pt x="428129" y="441617"/>
                  </a:lnTo>
                  <a:close/>
                </a:path>
                <a:path w="1035684" h="1090295">
                  <a:moveTo>
                    <a:pt x="462483" y="177507"/>
                  </a:moveTo>
                  <a:lnTo>
                    <a:pt x="458889" y="171437"/>
                  </a:lnTo>
                  <a:lnTo>
                    <a:pt x="451700" y="177952"/>
                  </a:lnTo>
                  <a:lnTo>
                    <a:pt x="456488" y="179819"/>
                  </a:lnTo>
                  <a:lnTo>
                    <a:pt x="462483" y="177507"/>
                  </a:lnTo>
                  <a:close/>
                </a:path>
                <a:path w="1035684" h="1090295">
                  <a:moveTo>
                    <a:pt x="462495" y="900023"/>
                  </a:moveTo>
                  <a:lnTo>
                    <a:pt x="459689" y="895527"/>
                  </a:lnTo>
                  <a:lnTo>
                    <a:pt x="454634" y="893724"/>
                  </a:lnTo>
                  <a:lnTo>
                    <a:pt x="458190" y="897318"/>
                  </a:lnTo>
                  <a:lnTo>
                    <a:pt x="462495" y="900023"/>
                  </a:lnTo>
                  <a:close/>
                </a:path>
                <a:path w="1035684" h="1090295">
                  <a:moveTo>
                    <a:pt x="476529" y="828789"/>
                  </a:moveTo>
                  <a:lnTo>
                    <a:pt x="472478" y="825195"/>
                  </a:lnTo>
                  <a:lnTo>
                    <a:pt x="467537" y="830592"/>
                  </a:lnTo>
                  <a:lnTo>
                    <a:pt x="471881" y="831189"/>
                  </a:lnTo>
                  <a:lnTo>
                    <a:pt x="476529" y="828789"/>
                  </a:lnTo>
                  <a:close/>
                </a:path>
                <a:path w="1035684" h="1090295">
                  <a:moveTo>
                    <a:pt x="476605" y="932903"/>
                  </a:moveTo>
                  <a:lnTo>
                    <a:pt x="470877" y="928293"/>
                  </a:lnTo>
                  <a:lnTo>
                    <a:pt x="467398" y="932230"/>
                  </a:lnTo>
                  <a:lnTo>
                    <a:pt x="472376" y="933983"/>
                  </a:lnTo>
                  <a:lnTo>
                    <a:pt x="476605" y="932903"/>
                  </a:lnTo>
                  <a:close/>
                </a:path>
                <a:path w="1035684" h="1090295">
                  <a:moveTo>
                    <a:pt x="487667" y="660552"/>
                  </a:moveTo>
                  <a:lnTo>
                    <a:pt x="482066" y="659752"/>
                  </a:lnTo>
                  <a:lnTo>
                    <a:pt x="482866" y="664552"/>
                  </a:lnTo>
                  <a:lnTo>
                    <a:pt x="476478" y="666953"/>
                  </a:lnTo>
                  <a:lnTo>
                    <a:pt x="482866" y="667753"/>
                  </a:lnTo>
                  <a:lnTo>
                    <a:pt x="486867" y="667753"/>
                  </a:lnTo>
                  <a:lnTo>
                    <a:pt x="487667" y="660552"/>
                  </a:lnTo>
                  <a:close/>
                </a:path>
                <a:path w="1035684" h="1090295">
                  <a:moveTo>
                    <a:pt x="494995" y="43014"/>
                  </a:moveTo>
                  <a:lnTo>
                    <a:pt x="489267" y="37960"/>
                  </a:lnTo>
                  <a:lnTo>
                    <a:pt x="485775" y="42341"/>
                  </a:lnTo>
                  <a:lnTo>
                    <a:pt x="490766" y="44259"/>
                  </a:lnTo>
                  <a:lnTo>
                    <a:pt x="494995" y="43014"/>
                  </a:lnTo>
                  <a:close/>
                </a:path>
                <a:path w="1035684" h="1090295">
                  <a:moveTo>
                    <a:pt x="507365" y="115836"/>
                  </a:moveTo>
                  <a:lnTo>
                    <a:pt x="502653" y="113893"/>
                  </a:lnTo>
                  <a:lnTo>
                    <a:pt x="498830" y="116738"/>
                  </a:lnTo>
                  <a:lnTo>
                    <a:pt x="504444" y="123482"/>
                  </a:lnTo>
                  <a:lnTo>
                    <a:pt x="507365" y="115836"/>
                  </a:lnTo>
                  <a:close/>
                </a:path>
                <a:path w="1035684" h="1090295">
                  <a:moveTo>
                    <a:pt x="509244" y="61937"/>
                  </a:moveTo>
                  <a:lnTo>
                    <a:pt x="501243" y="61937"/>
                  </a:lnTo>
                  <a:lnTo>
                    <a:pt x="498055" y="65938"/>
                  </a:lnTo>
                  <a:lnTo>
                    <a:pt x="496455" y="70726"/>
                  </a:lnTo>
                  <a:lnTo>
                    <a:pt x="504444" y="70726"/>
                  </a:lnTo>
                  <a:lnTo>
                    <a:pt x="507644" y="66738"/>
                  </a:lnTo>
                  <a:lnTo>
                    <a:pt x="509244" y="61937"/>
                  </a:lnTo>
                  <a:close/>
                </a:path>
                <a:path w="1035684" h="1090295">
                  <a:moveTo>
                    <a:pt x="514832" y="1082535"/>
                  </a:moveTo>
                  <a:lnTo>
                    <a:pt x="509244" y="1081747"/>
                  </a:lnTo>
                  <a:lnTo>
                    <a:pt x="510044" y="1086535"/>
                  </a:lnTo>
                  <a:lnTo>
                    <a:pt x="503643" y="1088936"/>
                  </a:lnTo>
                  <a:lnTo>
                    <a:pt x="510044" y="1089736"/>
                  </a:lnTo>
                  <a:lnTo>
                    <a:pt x="514032" y="1089736"/>
                  </a:lnTo>
                  <a:lnTo>
                    <a:pt x="514832" y="1082535"/>
                  </a:lnTo>
                  <a:close/>
                </a:path>
                <a:path w="1035684" h="1090295">
                  <a:moveTo>
                    <a:pt x="518833" y="239369"/>
                  </a:moveTo>
                  <a:lnTo>
                    <a:pt x="513232" y="238569"/>
                  </a:lnTo>
                  <a:lnTo>
                    <a:pt x="514032" y="242557"/>
                  </a:lnTo>
                  <a:lnTo>
                    <a:pt x="506844" y="244957"/>
                  </a:lnTo>
                  <a:lnTo>
                    <a:pt x="514032" y="246557"/>
                  </a:lnTo>
                  <a:lnTo>
                    <a:pt x="518033" y="246557"/>
                  </a:lnTo>
                  <a:lnTo>
                    <a:pt x="518833" y="239369"/>
                  </a:lnTo>
                  <a:close/>
                </a:path>
                <a:path w="1035684" h="1090295">
                  <a:moveTo>
                    <a:pt x="520458" y="569836"/>
                  </a:moveTo>
                  <a:lnTo>
                    <a:pt x="515632" y="567042"/>
                  </a:lnTo>
                  <a:lnTo>
                    <a:pt x="514832" y="573443"/>
                  </a:lnTo>
                  <a:lnTo>
                    <a:pt x="508444" y="575043"/>
                  </a:lnTo>
                  <a:lnTo>
                    <a:pt x="507644" y="579831"/>
                  </a:lnTo>
                  <a:lnTo>
                    <a:pt x="514515" y="579297"/>
                  </a:lnTo>
                  <a:lnTo>
                    <a:pt x="519430" y="574941"/>
                  </a:lnTo>
                  <a:lnTo>
                    <a:pt x="520458" y="569836"/>
                  </a:lnTo>
                  <a:close/>
                </a:path>
                <a:path w="1035684" h="1090295">
                  <a:moveTo>
                    <a:pt x="521284" y="591426"/>
                  </a:moveTo>
                  <a:lnTo>
                    <a:pt x="517232" y="587819"/>
                  </a:lnTo>
                  <a:lnTo>
                    <a:pt x="512292" y="593217"/>
                  </a:lnTo>
                  <a:lnTo>
                    <a:pt x="516636" y="593813"/>
                  </a:lnTo>
                  <a:lnTo>
                    <a:pt x="521284" y="591426"/>
                  </a:lnTo>
                  <a:close/>
                </a:path>
                <a:path w="1035684" h="1090295">
                  <a:moveTo>
                    <a:pt x="530618" y="995235"/>
                  </a:moveTo>
                  <a:lnTo>
                    <a:pt x="525221" y="990625"/>
                  </a:lnTo>
                  <a:lnTo>
                    <a:pt x="521627" y="994562"/>
                  </a:lnTo>
                  <a:lnTo>
                    <a:pt x="526427" y="996327"/>
                  </a:lnTo>
                  <a:lnTo>
                    <a:pt x="530618" y="995235"/>
                  </a:lnTo>
                  <a:close/>
                </a:path>
                <a:path w="1035684" h="1090295">
                  <a:moveTo>
                    <a:pt x="533819" y="920915"/>
                  </a:moveTo>
                  <a:lnTo>
                    <a:pt x="528421" y="916305"/>
                  </a:lnTo>
                  <a:lnTo>
                    <a:pt x="524827" y="920242"/>
                  </a:lnTo>
                  <a:lnTo>
                    <a:pt x="529615" y="921994"/>
                  </a:lnTo>
                  <a:lnTo>
                    <a:pt x="533819" y="920915"/>
                  </a:lnTo>
                  <a:close/>
                </a:path>
                <a:path w="1035684" h="1090295">
                  <a:moveTo>
                    <a:pt x="539610" y="890727"/>
                  </a:moveTo>
                  <a:lnTo>
                    <a:pt x="534822" y="890727"/>
                  </a:lnTo>
                  <a:lnTo>
                    <a:pt x="529221" y="884339"/>
                  </a:lnTo>
                  <a:lnTo>
                    <a:pt x="526021" y="891527"/>
                  </a:lnTo>
                  <a:lnTo>
                    <a:pt x="531622" y="891527"/>
                  </a:lnTo>
                  <a:lnTo>
                    <a:pt x="537210" y="897915"/>
                  </a:lnTo>
                  <a:lnTo>
                    <a:pt x="539610" y="890727"/>
                  </a:lnTo>
                  <a:close/>
                </a:path>
                <a:path w="1035684" h="1090295">
                  <a:moveTo>
                    <a:pt x="541731" y="528840"/>
                  </a:moveTo>
                  <a:lnTo>
                    <a:pt x="538810" y="524687"/>
                  </a:lnTo>
                  <a:lnTo>
                    <a:pt x="534085" y="522770"/>
                  </a:lnTo>
                  <a:lnTo>
                    <a:pt x="537616" y="526186"/>
                  </a:lnTo>
                  <a:lnTo>
                    <a:pt x="541731" y="528840"/>
                  </a:lnTo>
                  <a:close/>
                </a:path>
                <a:path w="1035684" h="109029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090"/>
                  </a:lnTo>
                  <a:lnTo>
                    <a:pt x="541642" y="1027887"/>
                  </a:lnTo>
                  <a:lnTo>
                    <a:pt x="546011" y="1030592"/>
                  </a:lnTo>
                  <a:lnTo>
                    <a:pt x="548386" y="1034846"/>
                  </a:lnTo>
                  <a:lnTo>
                    <a:pt x="555498" y="1034084"/>
                  </a:lnTo>
                  <a:lnTo>
                    <a:pt x="560057" y="1031379"/>
                  </a:lnTo>
                  <a:close/>
                </a:path>
                <a:path w="1035684" h="1090295">
                  <a:moveTo>
                    <a:pt x="564388" y="901915"/>
                  </a:moveTo>
                  <a:lnTo>
                    <a:pt x="558787" y="901915"/>
                  </a:lnTo>
                  <a:lnTo>
                    <a:pt x="559587" y="906716"/>
                  </a:lnTo>
                  <a:lnTo>
                    <a:pt x="558787" y="913904"/>
                  </a:lnTo>
                  <a:lnTo>
                    <a:pt x="564388" y="913904"/>
                  </a:lnTo>
                  <a:lnTo>
                    <a:pt x="562787" y="909116"/>
                  </a:lnTo>
                  <a:lnTo>
                    <a:pt x="564388" y="901915"/>
                  </a:lnTo>
                  <a:close/>
                </a:path>
                <a:path w="1035684" h="1090295">
                  <a:moveTo>
                    <a:pt x="582764" y="806005"/>
                  </a:moveTo>
                  <a:lnTo>
                    <a:pt x="579069" y="803821"/>
                  </a:lnTo>
                  <a:lnTo>
                    <a:pt x="575373" y="799312"/>
                  </a:lnTo>
                  <a:lnTo>
                    <a:pt x="571982" y="797356"/>
                  </a:lnTo>
                  <a:lnTo>
                    <a:pt x="569188" y="802817"/>
                  </a:lnTo>
                  <a:lnTo>
                    <a:pt x="573773" y="803986"/>
                  </a:lnTo>
                  <a:lnTo>
                    <a:pt x="577773" y="808012"/>
                  </a:lnTo>
                  <a:lnTo>
                    <a:pt x="580872" y="810234"/>
                  </a:lnTo>
                  <a:lnTo>
                    <a:pt x="582764" y="806005"/>
                  </a:lnTo>
                  <a:close/>
                </a:path>
                <a:path w="1035684" h="1090295">
                  <a:moveTo>
                    <a:pt x="642302" y="958684"/>
                  </a:moveTo>
                  <a:lnTo>
                    <a:pt x="639508" y="962660"/>
                  </a:lnTo>
                  <a:lnTo>
                    <a:pt x="634199" y="962952"/>
                  </a:lnTo>
                  <a:lnTo>
                    <a:pt x="629424" y="963853"/>
                  </a:lnTo>
                  <a:lnTo>
                    <a:pt x="627481" y="965352"/>
                  </a:lnTo>
                  <a:lnTo>
                    <a:pt x="630720" y="967447"/>
                  </a:lnTo>
                  <a:lnTo>
                    <a:pt x="638276" y="966927"/>
                  </a:lnTo>
                  <a:lnTo>
                    <a:pt x="642010" y="962063"/>
                  </a:lnTo>
                  <a:lnTo>
                    <a:pt x="642302" y="958684"/>
                  </a:lnTo>
                  <a:close/>
                </a:path>
                <a:path w="1035684" h="1090295">
                  <a:moveTo>
                    <a:pt x="708304" y="91617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52" y="90716"/>
                  </a:lnTo>
                  <a:lnTo>
                    <a:pt x="697852" y="85915"/>
                  </a:lnTo>
                  <a:lnTo>
                    <a:pt x="698652" y="78727"/>
                  </a:lnTo>
                  <a:lnTo>
                    <a:pt x="693864" y="79527"/>
                  </a:lnTo>
                  <a:lnTo>
                    <a:pt x="693864" y="84315"/>
                  </a:lnTo>
                  <a:lnTo>
                    <a:pt x="689864" y="83515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41" y="93345"/>
                  </a:lnTo>
                  <a:lnTo>
                    <a:pt x="705142" y="93611"/>
                  </a:lnTo>
                  <a:lnTo>
                    <a:pt x="708304" y="91617"/>
                  </a:lnTo>
                  <a:close/>
                </a:path>
                <a:path w="1035684" h="1090295">
                  <a:moveTo>
                    <a:pt x="770585" y="156248"/>
                  </a:moveTo>
                  <a:lnTo>
                    <a:pt x="762596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694" y="150355"/>
                  </a:lnTo>
                  <a:lnTo>
                    <a:pt x="763257" y="157581"/>
                  </a:lnTo>
                  <a:lnTo>
                    <a:pt x="767384" y="160248"/>
                  </a:lnTo>
                  <a:lnTo>
                    <a:pt x="770585" y="156248"/>
                  </a:lnTo>
                  <a:close/>
                </a:path>
                <a:path w="1035684" h="1090295">
                  <a:moveTo>
                    <a:pt x="783031" y="367233"/>
                  </a:moveTo>
                  <a:lnTo>
                    <a:pt x="777773" y="365645"/>
                  </a:lnTo>
                  <a:lnTo>
                    <a:pt x="771791" y="365201"/>
                  </a:lnTo>
                  <a:lnTo>
                    <a:pt x="766483" y="363943"/>
                  </a:lnTo>
                  <a:lnTo>
                    <a:pt x="764628" y="363728"/>
                  </a:lnTo>
                  <a:lnTo>
                    <a:pt x="768985" y="366445"/>
                  </a:lnTo>
                  <a:lnTo>
                    <a:pt x="771372" y="370700"/>
                  </a:lnTo>
                  <a:lnTo>
                    <a:pt x="778471" y="369938"/>
                  </a:lnTo>
                  <a:lnTo>
                    <a:pt x="783031" y="367233"/>
                  </a:lnTo>
                  <a:close/>
                </a:path>
                <a:path w="1035684" h="1090295">
                  <a:moveTo>
                    <a:pt x="846505" y="208991"/>
                  </a:moveTo>
                  <a:lnTo>
                    <a:pt x="835939" y="218554"/>
                  </a:lnTo>
                  <a:lnTo>
                    <a:pt x="838111" y="220687"/>
                  </a:lnTo>
                  <a:lnTo>
                    <a:pt x="844486" y="216979"/>
                  </a:lnTo>
                  <a:lnTo>
                    <a:pt x="846505" y="208991"/>
                  </a:lnTo>
                  <a:close/>
                </a:path>
                <a:path w="1035684" h="1090295">
                  <a:moveTo>
                    <a:pt x="853706" y="780440"/>
                  </a:moveTo>
                  <a:lnTo>
                    <a:pt x="846480" y="778992"/>
                  </a:lnTo>
                  <a:lnTo>
                    <a:pt x="840308" y="773645"/>
                  </a:lnTo>
                  <a:lnTo>
                    <a:pt x="835050" y="770102"/>
                  </a:lnTo>
                  <a:lnTo>
                    <a:pt x="830529" y="774039"/>
                  </a:lnTo>
                  <a:lnTo>
                    <a:pt x="836396" y="776846"/>
                  </a:lnTo>
                  <a:lnTo>
                    <a:pt x="842111" y="782637"/>
                  </a:lnTo>
                  <a:lnTo>
                    <a:pt x="847826" y="785736"/>
                  </a:lnTo>
                  <a:lnTo>
                    <a:pt x="853706" y="780440"/>
                  </a:lnTo>
                  <a:close/>
                </a:path>
                <a:path w="1035684" h="1090295">
                  <a:moveTo>
                    <a:pt x="945476" y="587375"/>
                  </a:moveTo>
                  <a:lnTo>
                    <a:pt x="942416" y="589419"/>
                  </a:lnTo>
                  <a:lnTo>
                    <a:pt x="937158" y="592315"/>
                  </a:lnTo>
                  <a:lnTo>
                    <a:pt x="929132" y="595223"/>
                  </a:lnTo>
                  <a:lnTo>
                    <a:pt x="924547" y="598411"/>
                  </a:lnTo>
                  <a:lnTo>
                    <a:pt x="929627" y="602208"/>
                  </a:lnTo>
                  <a:lnTo>
                    <a:pt x="935113" y="597966"/>
                  </a:lnTo>
                  <a:lnTo>
                    <a:pt x="941717" y="591616"/>
                  </a:lnTo>
                  <a:lnTo>
                    <a:pt x="945476" y="587375"/>
                  </a:lnTo>
                  <a:close/>
                </a:path>
                <a:path w="1035684" h="1090295">
                  <a:moveTo>
                    <a:pt x="950404" y="400011"/>
                  </a:moveTo>
                  <a:lnTo>
                    <a:pt x="944092" y="397929"/>
                  </a:lnTo>
                  <a:lnTo>
                    <a:pt x="937615" y="395909"/>
                  </a:lnTo>
                  <a:lnTo>
                    <a:pt x="931748" y="393153"/>
                  </a:lnTo>
                  <a:lnTo>
                    <a:pt x="927227" y="388823"/>
                  </a:lnTo>
                  <a:lnTo>
                    <a:pt x="926426" y="394411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25" y="398208"/>
                  </a:lnTo>
                  <a:lnTo>
                    <a:pt x="936015" y="400812"/>
                  </a:lnTo>
                  <a:lnTo>
                    <a:pt x="943508" y="403402"/>
                  </a:lnTo>
                  <a:lnTo>
                    <a:pt x="950404" y="400011"/>
                  </a:lnTo>
                  <a:close/>
                </a:path>
                <a:path w="1035684" h="1090295">
                  <a:moveTo>
                    <a:pt x="1035570" y="581723"/>
                  </a:moveTo>
                  <a:lnTo>
                    <a:pt x="1031125" y="579831"/>
                  </a:lnTo>
                  <a:lnTo>
                    <a:pt x="1028827" y="583069"/>
                  </a:lnTo>
                  <a:lnTo>
                    <a:pt x="1024128" y="586524"/>
                  </a:lnTo>
                  <a:lnTo>
                    <a:pt x="1022134" y="589838"/>
                  </a:lnTo>
                  <a:lnTo>
                    <a:pt x="1027925" y="592620"/>
                  </a:lnTo>
                  <a:lnTo>
                    <a:pt x="1028877" y="588492"/>
                  </a:lnTo>
                  <a:lnTo>
                    <a:pt x="1033119" y="584733"/>
                  </a:lnTo>
                  <a:lnTo>
                    <a:pt x="1035570" y="58172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320808" y="9033725"/>
              <a:ext cx="1969770" cy="1016635"/>
            </a:xfrm>
            <a:custGeom>
              <a:avLst/>
              <a:gdLst/>
              <a:ahLst/>
              <a:cxnLst/>
              <a:rect l="l" t="t" r="r" b="b"/>
              <a:pathLst>
                <a:path w="1969769" h="1016634">
                  <a:moveTo>
                    <a:pt x="9588" y="3987"/>
                  </a:moveTo>
                  <a:lnTo>
                    <a:pt x="0" y="0"/>
                  </a:lnTo>
                  <a:lnTo>
                    <a:pt x="5588" y="7988"/>
                  </a:lnTo>
                  <a:lnTo>
                    <a:pt x="1270" y="10845"/>
                  </a:lnTo>
                  <a:lnTo>
                    <a:pt x="4000" y="11087"/>
                  </a:lnTo>
                  <a:lnTo>
                    <a:pt x="8521" y="8775"/>
                  </a:lnTo>
                  <a:lnTo>
                    <a:pt x="9588" y="3987"/>
                  </a:lnTo>
                  <a:close/>
                </a:path>
                <a:path w="1969769" h="1016634">
                  <a:moveTo>
                    <a:pt x="79121" y="151853"/>
                  </a:moveTo>
                  <a:lnTo>
                    <a:pt x="73672" y="146265"/>
                  </a:lnTo>
                  <a:lnTo>
                    <a:pt x="66128" y="149745"/>
                  </a:lnTo>
                  <a:lnTo>
                    <a:pt x="60693" y="156679"/>
                  </a:lnTo>
                  <a:lnTo>
                    <a:pt x="61544" y="161442"/>
                  </a:lnTo>
                  <a:lnTo>
                    <a:pt x="65633" y="157137"/>
                  </a:lnTo>
                  <a:lnTo>
                    <a:pt x="71526" y="158140"/>
                  </a:lnTo>
                  <a:lnTo>
                    <a:pt x="76822" y="158407"/>
                  </a:lnTo>
                  <a:lnTo>
                    <a:pt x="79121" y="151853"/>
                  </a:lnTo>
                  <a:close/>
                </a:path>
                <a:path w="1969769" h="1016634">
                  <a:moveTo>
                    <a:pt x="105498" y="441960"/>
                  </a:moveTo>
                  <a:lnTo>
                    <a:pt x="98298" y="442760"/>
                  </a:lnTo>
                  <a:lnTo>
                    <a:pt x="100698" y="432371"/>
                  </a:lnTo>
                  <a:lnTo>
                    <a:pt x="91109" y="434771"/>
                  </a:lnTo>
                  <a:lnTo>
                    <a:pt x="92227" y="440613"/>
                  </a:lnTo>
                  <a:lnTo>
                    <a:pt x="97701" y="444360"/>
                  </a:lnTo>
                  <a:lnTo>
                    <a:pt x="103466" y="445109"/>
                  </a:lnTo>
                  <a:lnTo>
                    <a:pt x="105498" y="441960"/>
                  </a:lnTo>
                  <a:close/>
                </a:path>
                <a:path w="1969769" h="1016634">
                  <a:moveTo>
                    <a:pt x="258940" y="527481"/>
                  </a:moveTo>
                  <a:lnTo>
                    <a:pt x="255346" y="524332"/>
                  </a:lnTo>
                  <a:lnTo>
                    <a:pt x="252349" y="517893"/>
                  </a:lnTo>
                  <a:lnTo>
                    <a:pt x="249047" y="514438"/>
                  </a:lnTo>
                  <a:lnTo>
                    <a:pt x="244551" y="520293"/>
                  </a:lnTo>
                  <a:lnTo>
                    <a:pt x="250151" y="520293"/>
                  </a:lnTo>
                  <a:lnTo>
                    <a:pt x="245351" y="528281"/>
                  </a:lnTo>
                  <a:lnTo>
                    <a:pt x="253352" y="525881"/>
                  </a:lnTo>
                  <a:lnTo>
                    <a:pt x="257340" y="533869"/>
                  </a:lnTo>
                  <a:lnTo>
                    <a:pt x="258940" y="527481"/>
                  </a:lnTo>
                  <a:close/>
                </a:path>
                <a:path w="1969769" h="1016634">
                  <a:moveTo>
                    <a:pt x="364210" y="683107"/>
                  </a:moveTo>
                  <a:lnTo>
                    <a:pt x="360438" y="680935"/>
                  </a:lnTo>
                  <a:lnTo>
                    <a:pt x="358254" y="685469"/>
                  </a:lnTo>
                  <a:lnTo>
                    <a:pt x="353745" y="690219"/>
                  </a:lnTo>
                  <a:lnTo>
                    <a:pt x="351790" y="694524"/>
                  </a:lnTo>
                  <a:lnTo>
                    <a:pt x="357251" y="697712"/>
                  </a:lnTo>
                  <a:lnTo>
                    <a:pt x="358863" y="692848"/>
                  </a:lnTo>
                  <a:lnTo>
                    <a:pt x="362445" y="687527"/>
                  </a:lnTo>
                  <a:lnTo>
                    <a:pt x="364210" y="683107"/>
                  </a:lnTo>
                  <a:close/>
                </a:path>
                <a:path w="1969769" h="1016634">
                  <a:moveTo>
                    <a:pt x="383286" y="677722"/>
                  </a:moveTo>
                  <a:lnTo>
                    <a:pt x="378028" y="676135"/>
                  </a:lnTo>
                  <a:lnTo>
                    <a:pt x="372046" y="675703"/>
                  </a:lnTo>
                  <a:lnTo>
                    <a:pt x="366737" y="674433"/>
                  </a:lnTo>
                  <a:lnTo>
                    <a:pt x="364871" y="674230"/>
                  </a:lnTo>
                  <a:lnTo>
                    <a:pt x="369239" y="676935"/>
                  </a:lnTo>
                  <a:lnTo>
                    <a:pt x="371614" y="681189"/>
                  </a:lnTo>
                  <a:lnTo>
                    <a:pt x="378726" y="680427"/>
                  </a:lnTo>
                  <a:lnTo>
                    <a:pt x="383286" y="677722"/>
                  </a:lnTo>
                  <a:close/>
                </a:path>
                <a:path w="1969769" h="1016634">
                  <a:moveTo>
                    <a:pt x="1485265" y="363283"/>
                  </a:moveTo>
                  <a:lnTo>
                    <a:pt x="1480032" y="361340"/>
                  </a:lnTo>
                  <a:lnTo>
                    <a:pt x="1473454" y="360756"/>
                  </a:lnTo>
                  <a:lnTo>
                    <a:pt x="1470545" y="362038"/>
                  </a:lnTo>
                  <a:lnTo>
                    <a:pt x="1471345" y="366839"/>
                  </a:lnTo>
                  <a:lnTo>
                    <a:pt x="1482534" y="366839"/>
                  </a:lnTo>
                  <a:lnTo>
                    <a:pt x="1484134" y="366039"/>
                  </a:lnTo>
                  <a:lnTo>
                    <a:pt x="1485265" y="363283"/>
                  </a:lnTo>
                  <a:close/>
                </a:path>
                <a:path w="1969769" h="1016634">
                  <a:moveTo>
                    <a:pt x="1494523" y="823988"/>
                  </a:moveTo>
                  <a:lnTo>
                    <a:pt x="1486865" y="821791"/>
                  </a:lnTo>
                  <a:lnTo>
                    <a:pt x="1479435" y="820788"/>
                  </a:lnTo>
                  <a:lnTo>
                    <a:pt x="1464945" y="820000"/>
                  </a:lnTo>
                  <a:lnTo>
                    <a:pt x="1469745" y="823188"/>
                  </a:lnTo>
                  <a:lnTo>
                    <a:pt x="1464144" y="827989"/>
                  </a:lnTo>
                  <a:lnTo>
                    <a:pt x="1467345" y="831189"/>
                  </a:lnTo>
                  <a:lnTo>
                    <a:pt x="1473949" y="826693"/>
                  </a:lnTo>
                  <a:lnTo>
                    <a:pt x="1481239" y="826985"/>
                  </a:lnTo>
                  <a:lnTo>
                    <a:pt x="1488363" y="827582"/>
                  </a:lnTo>
                  <a:lnTo>
                    <a:pt x="1494523" y="823988"/>
                  </a:lnTo>
                  <a:close/>
                </a:path>
                <a:path w="1969769" h="1016634">
                  <a:moveTo>
                    <a:pt x="1544866" y="414794"/>
                  </a:moveTo>
                  <a:lnTo>
                    <a:pt x="1543519" y="409841"/>
                  </a:lnTo>
                  <a:lnTo>
                    <a:pt x="1538871" y="412394"/>
                  </a:lnTo>
                  <a:lnTo>
                    <a:pt x="1537233" y="416140"/>
                  </a:lnTo>
                  <a:lnTo>
                    <a:pt x="1544866" y="414794"/>
                  </a:lnTo>
                  <a:close/>
                </a:path>
                <a:path w="1969769" h="1016634">
                  <a:moveTo>
                    <a:pt x="1593621" y="236562"/>
                  </a:moveTo>
                  <a:lnTo>
                    <a:pt x="1589620" y="234162"/>
                  </a:lnTo>
                  <a:lnTo>
                    <a:pt x="1592021" y="227774"/>
                  </a:lnTo>
                  <a:lnTo>
                    <a:pt x="1586433" y="231775"/>
                  </a:lnTo>
                  <a:lnTo>
                    <a:pt x="1584032" y="234962"/>
                  </a:lnTo>
                  <a:lnTo>
                    <a:pt x="1589620" y="240563"/>
                  </a:lnTo>
                  <a:lnTo>
                    <a:pt x="1593621" y="236562"/>
                  </a:lnTo>
                  <a:close/>
                </a:path>
                <a:path w="1969769" h="1016634">
                  <a:moveTo>
                    <a:pt x="1630387" y="682523"/>
                  </a:moveTo>
                  <a:lnTo>
                    <a:pt x="1629587" y="677735"/>
                  </a:lnTo>
                  <a:lnTo>
                    <a:pt x="1626387" y="672934"/>
                  </a:lnTo>
                  <a:lnTo>
                    <a:pt x="1622399" y="679335"/>
                  </a:lnTo>
                  <a:lnTo>
                    <a:pt x="1623187" y="684123"/>
                  </a:lnTo>
                  <a:lnTo>
                    <a:pt x="1626387" y="688124"/>
                  </a:lnTo>
                  <a:lnTo>
                    <a:pt x="1630387" y="682523"/>
                  </a:lnTo>
                  <a:close/>
                </a:path>
                <a:path w="1969769" h="1016634">
                  <a:moveTo>
                    <a:pt x="1632788" y="557047"/>
                  </a:moveTo>
                  <a:lnTo>
                    <a:pt x="1631213" y="550087"/>
                  </a:lnTo>
                  <a:lnTo>
                    <a:pt x="1627987" y="552856"/>
                  </a:lnTo>
                  <a:lnTo>
                    <a:pt x="1627162" y="557720"/>
                  </a:lnTo>
                  <a:lnTo>
                    <a:pt x="1632788" y="557047"/>
                  </a:lnTo>
                  <a:close/>
                </a:path>
                <a:path w="1969769" h="1016634">
                  <a:moveTo>
                    <a:pt x="1633588" y="777633"/>
                  </a:moveTo>
                  <a:lnTo>
                    <a:pt x="1629587" y="776033"/>
                  </a:lnTo>
                  <a:lnTo>
                    <a:pt x="1631988" y="769645"/>
                  </a:lnTo>
                  <a:lnTo>
                    <a:pt x="1626387" y="772845"/>
                  </a:lnTo>
                  <a:lnTo>
                    <a:pt x="1623987" y="776033"/>
                  </a:lnTo>
                  <a:lnTo>
                    <a:pt x="1629587" y="781634"/>
                  </a:lnTo>
                  <a:lnTo>
                    <a:pt x="1633588" y="777633"/>
                  </a:lnTo>
                  <a:close/>
                </a:path>
                <a:path w="1969769" h="1016634">
                  <a:moveTo>
                    <a:pt x="1638376" y="750468"/>
                  </a:moveTo>
                  <a:lnTo>
                    <a:pt x="1637030" y="745401"/>
                  </a:lnTo>
                  <a:lnTo>
                    <a:pt x="1632381" y="747763"/>
                  </a:lnTo>
                  <a:lnTo>
                    <a:pt x="1630730" y="751471"/>
                  </a:lnTo>
                  <a:lnTo>
                    <a:pt x="1638376" y="750468"/>
                  </a:lnTo>
                  <a:close/>
                </a:path>
                <a:path w="1969769" h="1016634">
                  <a:moveTo>
                    <a:pt x="1653133" y="790651"/>
                  </a:moveTo>
                  <a:lnTo>
                    <a:pt x="1646174" y="790028"/>
                  </a:lnTo>
                  <a:lnTo>
                    <a:pt x="1637106" y="792391"/>
                  </a:lnTo>
                  <a:lnTo>
                    <a:pt x="1640776" y="797610"/>
                  </a:lnTo>
                  <a:lnTo>
                    <a:pt x="1642376" y="794423"/>
                  </a:lnTo>
                  <a:lnTo>
                    <a:pt x="1643176" y="794423"/>
                  </a:lnTo>
                  <a:lnTo>
                    <a:pt x="1653133" y="790651"/>
                  </a:lnTo>
                  <a:close/>
                </a:path>
                <a:path w="1969769" h="1016634">
                  <a:moveTo>
                    <a:pt x="1661553" y="305295"/>
                  </a:moveTo>
                  <a:lnTo>
                    <a:pt x="1660207" y="299897"/>
                  </a:lnTo>
                  <a:lnTo>
                    <a:pt x="1655559" y="302298"/>
                  </a:lnTo>
                  <a:lnTo>
                    <a:pt x="1653908" y="306197"/>
                  </a:lnTo>
                  <a:lnTo>
                    <a:pt x="1661553" y="305295"/>
                  </a:lnTo>
                  <a:close/>
                </a:path>
                <a:path w="1969769" h="1016634">
                  <a:moveTo>
                    <a:pt x="1671142" y="557047"/>
                  </a:moveTo>
                  <a:lnTo>
                    <a:pt x="1667154" y="554659"/>
                  </a:lnTo>
                  <a:lnTo>
                    <a:pt x="1669542" y="548259"/>
                  </a:lnTo>
                  <a:lnTo>
                    <a:pt x="1663954" y="552259"/>
                  </a:lnTo>
                  <a:lnTo>
                    <a:pt x="1661553" y="555459"/>
                  </a:lnTo>
                  <a:lnTo>
                    <a:pt x="1667154" y="561047"/>
                  </a:lnTo>
                  <a:lnTo>
                    <a:pt x="1671142" y="557047"/>
                  </a:lnTo>
                  <a:close/>
                </a:path>
                <a:path w="1969769" h="1016634">
                  <a:moveTo>
                    <a:pt x="1691132" y="924687"/>
                  </a:moveTo>
                  <a:lnTo>
                    <a:pt x="1689747" y="921156"/>
                  </a:lnTo>
                  <a:lnTo>
                    <a:pt x="1689722" y="915606"/>
                  </a:lnTo>
                  <a:lnTo>
                    <a:pt x="1688198" y="911987"/>
                  </a:lnTo>
                  <a:lnTo>
                    <a:pt x="1682330" y="914298"/>
                  </a:lnTo>
                  <a:lnTo>
                    <a:pt x="1685391" y="917841"/>
                  </a:lnTo>
                  <a:lnTo>
                    <a:pt x="1685836" y="923391"/>
                  </a:lnTo>
                  <a:lnTo>
                    <a:pt x="1686712" y="926998"/>
                  </a:lnTo>
                  <a:lnTo>
                    <a:pt x="1691132" y="924687"/>
                  </a:lnTo>
                  <a:close/>
                </a:path>
                <a:path w="1969769" h="1016634">
                  <a:moveTo>
                    <a:pt x="1697520" y="683323"/>
                  </a:moveTo>
                  <a:lnTo>
                    <a:pt x="1691919" y="683323"/>
                  </a:lnTo>
                  <a:lnTo>
                    <a:pt x="1684731" y="680135"/>
                  </a:lnTo>
                  <a:lnTo>
                    <a:pt x="1683131" y="684923"/>
                  </a:lnTo>
                  <a:lnTo>
                    <a:pt x="1687931" y="684923"/>
                  </a:lnTo>
                  <a:lnTo>
                    <a:pt x="1695119" y="687324"/>
                  </a:lnTo>
                  <a:lnTo>
                    <a:pt x="1697520" y="683323"/>
                  </a:lnTo>
                  <a:close/>
                </a:path>
                <a:path w="1969769" h="1016634">
                  <a:moveTo>
                    <a:pt x="1699920" y="566648"/>
                  </a:moveTo>
                  <a:lnTo>
                    <a:pt x="1691335" y="562368"/>
                  </a:lnTo>
                  <a:lnTo>
                    <a:pt x="1691132" y="561047"/>
                  </a:lnTo>
                  <a:lnTo>
                    <a:pt x="1687131" y="557047"/>
                  </a:lnTo>
                  <a:lnTo>
                    <a:pt x="1683131" y="563448"/>
                  </a:lnTo>
                  <a:lnTo>
                    <a:pt x="1683931" y="568236"/>
                  </a:lnTo>
                  <a:lnTo>
                    <a:pt x="1687131" y="572236"/>
                  </a:lnTo>
                  <a:lnTo>
                    <a:pt x="1690382" y="567893"/>
                  </a:lnTo>
                  <a:lnTo>
                    <a:pt x="1691601" y="569226"/>
                  </a:lnTo>
                  <a:lnTo>
                    <a:pt x="1699920" y="566648"/>
                  </a:lnTo>
                  <a:close/>
                </a:path>
                <a:path w="1969769" h="1016634">
                  <a:moveTo>
                    <a:pt x="1715096" y="384416"/>
                  </a:moveTo>
                  <a:lnTo>
                    <a:pt x="1710309" y="382028"/>
                  </a:lnTo>
                  <a:lnTo>
                    <a:pt x="1705508" y="377228"/>
                  </a:lnTo>
                  <a:lnTo>
                    <a:pt x="1701520" y="380428"/>
                  </a:lnTo>
                  <a:lnTo>
                    <a:pt x="1706308" y="382828"/>
                  </a:lnTo>
                  <a:lnTo>
                    <a:pt x="1711909" y="387616"/>
                  </a:lnTo>
                  <a:lnTo>
                    <a:pt x="1715096" y="384416"/>
                  </a:lnTo>
                  <a:close/>
                </a:path>
                <a:path w="1969769" h="1016634">
                  <a:moveTo>
                    <a:pt x="1722297" y="354050"/>
                  </a:moveTo>
                  <a:lnTo>
                    <a:pt x="1720951" y="348996"/>
                  </a:lnTo>
                  <a:lnTo>
                    <a:pt x="1716303" y="351358"/>
                  </a:lnTo>
                  <a:lnTo>
                    <a:pt x="1714652" y="355066"/>
                  </a:lnTo>
                  <a:lnTo>
                    <a:pt x="1722297" y="354050"/>
                  </a:lnTo>
                  <a:close/>
                </a:path>
                <a:path w="1969769" h="1016634">
                  <a:moveTo>
                    <a:pt x="1729486" y="709701"/>
                  </a:moveTo>
                  <a:lnTo>
                    <a:pt x="1724698" y="707301"/>
                  </a:lnTo>
                  <a:lnTo>
                    <a:pt x="1719897" y="701713"/>
                  </a:lnTo>
                  <a:lnTo>
                    <a:pt x="1715897" y="705700"/>
                  </a:lnTo>
                  <a:lnTo>
                    <a:pt x="1720697" y="708101"/>
                  </a:lnTo>
                  <a:lnTo>
                    <a:pt x="1726285" y="712901"/>
                  </a:lnTo>
                  <a:lnTo>
                    <a:pt x="1729486" y="709701"/>
                  </a:lnTo>
                  <a:close/>
                </a:path>
                <a:path w="1969769" h="1016634">
                  <a:moveTo>
                    <a:pt x="1748663" y="374827"/>
                  </a:moveTo>
                  <a:lnTo>
                    <a:pt x="1744675" y="367639"/>
                  </a:lnTo>
                  <a:lnTo>
                    <a:pt x="1740674" y="371627"/>
                  </a:lnTo>
                  <a:lnTo>
                    <a:pt x="1731886" y="371627"/>
                  </a:lnTo>
                  <a:lnTo>
                    <a:pt x="1736686" y="378028"/>
                  </a:lnTo>
                  <a:lnTo>
                    <a:pt x="1739874" y="374827"/>
                  </a:lnTo>
                  <a:lnTo>
                    <a:pt x="1748663" y="374827"/>
                  </a:lnTo>
                  <a:close/>
                </a:path>
                <a:path w="1969769" h="1016634">
                  <a:moveTo>
                    <a:pt x="1748663" y="305295"/>
                  </a:moveTo>
                  <a:lnTo>
                    <a:pt x="1746986" y="300240"/>
                  </a:lnTo>
                  <a:lnTo>
                    <a:pt x="1742376" y="302602"/>
                  </a:lnTo>
                  <a:lnTo>
                    <a:pt x="1740916" y="306311"/>
                  </a:lnTo>
                  <a:lnTo>
                    <a:pt x="1748663" y="305295"/>
                  </a:lnTo>
                  <a:close/>
                </a:path>
                <a:path w="1969769" h="1016634">
                  <a:moveTo>
                    <a:pt x="1756664" y="137464"/>
                  </a:moveTo>
                  <a:lnTo>
                    <a:pt x="1755863" y="132664"/>
                  </a:lnTo>
                  <a:lnTo>
                    <a:pt x="1752663" y="127876"/>
                  </a:lnTo>
                  <a:lnTo>
                    <a:pt x="1748663" y="134264"/>
                  </a:lnTo>
                  <a:lnTo>
                    <a:pt x="1749463" y="139065"/>
                  </a:lnTo>
                  <a:lnTo>
                    <a:pt x="1752663" y="143052"/>
                  </a:lnTo>
                  <a:lnTo>
                    <a:pt x="1756664" y="137464"/>
                  </a:lnTo>
                  <a:close/>
                </a:path>
                <a:path w="1969769" h="1016634">
                  <a:moveTo>
                    <a:pt x="1760054" y="492912"/>
                  </a:moveTo>
                  <a:lnTo>
                    <a:pt x="1759978" y="488721"/>
                  </a:lnTo>
                  <a:lnTo>
                    <a:pt x="1753463" y="492315"/>
                  </a:lnTo>
                  <a:lnTo>
                    <a:pt x="1756841" y="496811"/>
                  </a:lnTo>
                  <a:lnTo>
                    <a:pt x="1760054" y="492912"/>
                  </a:lnTo>
                  <a:close/>
                </a:path>
                <a:path w="1969769" h="1016634">
                  <a:moveTo>
                    <a:pt x="1764690" y="631418"/>
                  </a:moveTo>
                  <a:lnTo>
                    <a:pt x="1759559" y="631685"/>
                  </a:lnTo>
                  <a:lnTo>
                    <a:pt x="1754581" y="632993"/>
                  </a:lnTo>
                  <a:lnTo>
                    <a:pt x="1759851" y="633780"/>
                  </a:lnTo>
                  <a:lnTo>
                    <a:pt x="1764690" y="631418"/>
                  </a:lnTo>
                  <a:close/>
                </a:path>
                <a:path w="1969769" h="1016634">
                  <a:moveTo>
                    <a:pt x="1771040" y="926287"/>
                  </a:moveTo>
                  <a:lnTo>
                    <a:pt x="1769808" y="921232"/>
                  </a:lnTo>
                  <a:lnTo>
                    <a:pt x="1765350" y="923594"/>
                  </a:lnTo>
                  <a:lnTo>
                    <a:pt x="1763737" y="927303"/>
                  </a:lnTo>
                  <a:lnTo>
                    <a:pt x="1771040" y="926287"/>
                  </a:lnTo>
                  <a:close/>
                </a:path>
                <a:path w="1969769" h="1016634">
                  <a:moveTo>
                    <a:pt x="1778241" y="144653"/>
                  </a:moveTo>
                  <a:lnTo>
                    <a:pt x="1773440" y="142252"/>
                  </a:lnTo>
                  <a:lnTo>
                    <a:pt x="1768652" y="137464"/>
                  </a:lnTo>
                  <a:lnTo>
                    <a:pt x="1764652" y="140665"/>
                  </a:lnTo>
                  <a:lnTo>
                    <a:pt x="1769452" y="143052"/>
                  </a:lnTo>
                  <a:lnTo>
                    <a:pt x="1775040" y="147853"/>
                  </a:lnTo>
                  <a:lnTo>
                    <a:pt x="1778241" y="144653"/>
                  </a:lnTo>
                  <a:close/>
                </a:path>
                <a:path w="1969769" h="1016634">
                  <a:moveTo>
                    <a:pt x="1783207" y="585012"/>
                  </a:moveTo>
                  <a:lnTo>
                    <a:pt x="1779841" y="577037"/>
                  </a:lnTo>
                  <a:lnTo>
                    <a:pt x="1774672" y="583882"/>
                  </a:lnTo>
                  <a:lnTo>
                    <a:pt x="1778635" y="586917"/>
                  </a:lnTo>
                  <a:lnTo>
                    <a:pt x="1783207" y="585012"/>
                  </a:lnTo>
                  <a:close/>
                </a:path>
                <a:path w="1969769" h="1016634">
                  <a:moveTo>
                    <a:pt x="1787423" y="315036"/>
                  </a:moveTo>
                  <a:lnTo>
                    <a:pt x="1782140" y="315493"/>
                  </a:lnTo>
                  <a:lnTo>
                    <a:pt x="1777301" y="316839"/>
                  </a:lnTo>
                  <a:lnTo>
                    <a:pt x="1783029" y="317284"/>
                  </a:lnTo>
                  <a:lnTo>
                    <a:pt x="1787423" y="315036"/>
                  </a:lnTo>
                  <a:close/>
                </a:path>
                <a:path w="1969769" h="1016634">
                  <a:moveTo>
                    <a:pt x="1788668" y="821740"/>
                  </a:moveTo>
                  <a:lnTo>
                    <a:pt x="1783537" y="822198"/>
                  </a:lnTo>
                  <a:lnTo>
                    <a:pt x="1778546" y="823544"/>
                  </a:lnTo>
                  <a:lnTo>
                    <a:pt x="1783829" y="823988"/>
                  </a:lnTo>
                  <a:lnTo>
                    <a:pt x="1788668" y="821740"/>
                  </a:lnTo>
                  <a:close/>
                </a:path>
                <a:path w="1969769" h="1016634">
                  <a:moveTo>
                    <a:pt x="1790268" y="762596"/>
                  </a:moveTo>
                  <a:lnTo>
                    <a:pt x="1785137" y="763054"/>
                  </a:lnTo>
                  <a:lnTo>
                    <a:pt x="1780146" y="764400"/>
                  </a:lnTo>
                  <a:lnTo>
                    <a:pt x="1785429" y="764844"/>
                  </a:lnTo>
                  <a:lnTo>
                    <a:pt x="1790268" y="762596"/>
                  </a:lnTo>
                  <a:close/>
                </a:path>
                <a:path w="1969769" h="1016634">
                  <a:moveTo>
                    <a:pt x="1791030" y="488315"/>
                  </a:moveTo>
                  <a:lnTo>
                    <a:pt x="1787829" y="483527"/>
                  </a:lnTo>
                  <a:lnTo>
                    <a:pt x="1783029" y="481126"/>
                  </a:lnTo>
                  <a:lnTo>
                    <a:pt x="1781441" y="488315"/>
                  </a:lnTo>
                  <a:lnTo>
                    <a:pt x="1783829" y="492315"/>
                  </a:lnTo>
                  <a:lnTo>
                    <a:pt x="1789430" y="494715"/>
                  </a:lnTo>
                  <a:lnTo>
                    <a:pt x="1791030" y="488315"/>
                  </a:lnTo>
                  <a:close/>
                </a:path>
                <a:path w="1969769" h="1016634">
                  <a:moveTo>
                    <a:pt x="1803857" y="852004"/>
                  </a:moveTo>
                  <a:lnTo>
                    <a:pt x="1798713" y="852258"/>
                  </a:lnTo>
                  <a:lnTo>
                    <a:pt x="1793735" y="853579"/>
                  </a:lnTo>
                  <a:lnTo>
                    <a:pt x="1799018" y="854367"/>
                  </a:lnTo>
                  <a:lnTo>
                    <a:pt x="1803857" y="852004"/>
                  </a:lnTo>
                  <a:close/>
                </a:path>
                <a:path w="1969769" h="1016634">
                  <a:moveTo>
                    <a:pt x="1810207" y="298107"/>
                  </a:moveTo>
                  <a:lnTo>
                    <a:pt x="1803019" y="295706"/>
                  </a:lnTo>
                  <a:lnTo>
                    <a:pt x="1800618" y="300507"/>
                  </a:lnTo>
                  <a:lnTo>
                    <a:pt x="1805406" y="301307"/>
                  </a:lnTo>
                  <a:lnTo>
                    <a:pt x="1806206" y="307695"/>
                  </a:lnTo>
                  <a:lnTo>
                    <a:pt x="1809407" y="302107"/>
                  </a:lnTo>
                  <a:lnTo>
                    <a:pt x="1810207" y="298107"/>
                  </a:lnTo>
                  <a:close/>
                </a:path>
                <a:path w="1969769" h="1016634">
                  <a:moveTo>
                    <a:pt x="1830184" y="234162"/>
                  </a:moveTo>
                  <a:lnTo>
                    <a:pt x="1829384" y="229374"/>
                  </a:lnTo>
                  <a:lnTo>
                    <a:pt x="1825396" y="224574"/>
                  </a:lnTo>
                  <a:lnTo>
                    <a:pt x="1821395" y="230974"/>
                  </a:lnTo>
                  <a:lnTo>
                    <a:pt x="1822196" y="235762"/>
                  </a:lnTo>
                  <a:lnTo>
                    <a:pt x="1825396" y="239763"/>
                  </a:lnTo>
                  <a:lnTo>
                    <a:pt x="1830184" y="234162"/>
                  </a:lnTo>
                  <a:close/>
                </a:path>
                <a:path w="1969769" h="1016634">
                  <a:moveTo>
                    <a:pt x="1834184" y="185420"/>
                  </a:moveTo>
                  <a:lnTo>
                    <a:pt x="1830184" y="183019"/>
                  </a:lnTo>
                  <a:lnTo>
                    <a:pt x="1832584" y="176618"/>
                  </a:lnTo>
                  <a:lnTo>
                    <a:pt x="1826996" y="180619"/>
                  </a:lnTo>
                  <a:lnTo>
                    <a:pt x="1824596" y="183819"/>
                  </a:lnTo>
                  <a:lnTo>
                    <a:pt x="1830184" y="189407"/>
                  </a:lnTo>
                  <a:lnTo>
                    <a:pt x="1834184" y="185420"/>
                  </a:lnTo>
                  <a:close/>
                </a:path>
                <a:path w="1969769" h="1016634">
                  <a:moveTo>
                    <a:pt x="1834984" y="370840"/>
                  </a:moveTo>
                  <a:lnTo>
                    <a:pt x="1833295" y="364197"/>
                  </a:lnTo>
                  <a:lnTo>
                    <a:pt x="1829892" y="366941"/>
                  </a:lnTo>
                  <a:lnTo>
                    <a:pt x="1829028" y="371627"/>
                  </a:lnTo>
                  <a:lnTo>
                    <a:pt x="1834984" y="370840"/>
                  </a:lnTo>
                  <a:close/>
                </a:path>
                <a:path w="1969769" h="1016634">
                  <a:moveTo>
                    <a:pt x="1839823" y="1014793"/>
                  </a:moveTo>
                  <a:lnTo>
                    <a:pt x="1839379" y="1010513"/>
                  </a:lnTo>
                  <a:lnTo>
                    <a:pt x="1834730" y="1007275"/>
                  </a:lnTo>
                  <a:lnTo>
                    <a:pt x="1828584" y="1008608"/>
                  </a:lnTo>
                  <a:lnTo>
                    <a:pt x="1832584" y="1011008"/>
                  </a:lnTo>
                  <a:lnTo>
                    <a:pt x="1830984" y="1014209"/>
                  </a:lnTo>
                  <a:lnTo>
                    <a:pt x="1833384" y="1016596"/>
                  </a:lnTo>
                  <a:lnTo>
                    <a:pt x="1839823" y="1014793"/>
                  </a:lnTo>
                  <a:close/>
                </a:path>
                <a:path w="1969769" h="1016634">
                  <a:moveTo>
                    <a:pt x="1846973" y="501904"/>
                  </a:moveTo>
                  <a:lnTo>
                    <a:pt x="1839556" y="497179"/>
                  </a:lnTo>
                  <a:lnTo>
                    <a:pt x="1836178" y="500710"/>
                  </a:lnTo>
                  <a:lnTo>
                    <a:pt x="1838210" y="504825"/>
                  </a:lnTo>
                  <a:lnTo>
                    <a:pt x="1846973" y="501904"/>
                  </a:lnTo>
                  <a:close/>
                </a:path>
                <a:path w="1969769" h="1016634">
                  <a:moveTo>
                    <a:pt x="1846973" y="334073"/>
                  </a:moveTo>
                  <a:lnTo>
                    <a:pt x="1842173" y="332473"/>
                  </a:lnTo>
                  <a:lnTo>
                    <a:pt x="1838985" y="325285"/>
                  </a:lnTo>
                  <a:lnTo>
                    <a:pt x="1834184" y="331673"/>
                  </a:lnTo>
                  <a:lnTo>
                    <a:pt x="1839772" y="333273"/>
                  </a:lnTo>
                  <a:lnTo>
                    <a:pt x="1842973" y="341261"/>
                  </a:lnTo>
                  <a:lnTo>
                    <a:pt x="1846973" y="334073"/>
                  </a:lnTo>
                  <a:close/>
                </a:path>
                <a:path w="1969769" h="1016634">
                  <a:moveTo>
                    <a:pt x="1850174" y="249351"/>
                  </a:moveTo>
                  <a:lnTo>
                    <a:pt x="1845373" y="242163"/>
                  </a:lnTo>
                  <a:lnTo>
                    <a:pt x="1841373" y="246151"/>
                  </a:lnTo>
                  <a:lnTo>
                    <a:pt x="1832584" y="246151"/>
                  </a:lnTo>
                  <a:lnTo>
                    <a:pt x="1837385" y="252552"/>
                  </a:lnTo>
                  <a:lnTo>
                    <a:pt x="1841373" y="249351"/>
                  </a:lnTo>
                  <a:lnTo>
                    <a:pt x="1850174" y="249351"/>
                  </a:lnTo>
                  <a:close/>
                </a:path>
                <a:path w="1969769" h="1016634">
                  <a:moveTo>
                    <a:pt x="1851761" y="176618"/>
                  </a:moveTo>
                  <a:lnTo>
                    <a:pt x="1847773" y="174231"/>
                  </a:lnTo>
                  <a:lnTo>
                    <a:pt x="1850174" y="168630"/>
                  </a:lnTo>
                  <a:lnTo>
                    <a:pt x="1844573" y="171831"/>
                  </a:lnTo>
                  <a:lnTo>
                    <a:pt x="1842173" y="175031"/>
                  </a:lnTo>
                  <a:lnTo>
                    <a:pt x="1847773" y="180619"/>
                  </a:lnTo>
                  <a:lnTo>
                    <a:pt x="1851761" y="176618"/>
                  </a:lnTo>
                  <a:close/>
                </a:path>
                <a:path w="1969769" h="1016634">
                  <a:moveTo>
                    <a:pt x="1858162" y="349250"/>
                  </a:moveTo>
                  <a:lnTo>
                    <a:pt x="1850961" y="346862"/>
                  </a:lnTo>
                  <a:lnTo>
                    <a:pt x="1848573" y="351650"/>
                  </a:lnTo>
                  <a:lnTo>
                    <a:pt x="1853361" y="351650"/>
                  </a:lnTo>
                  <a:lnTo>
                    <a:pt x="1854161" y="358851"/>
                  </a:lnTo>
                  <a:lnTo>
                    <a:pt x="1857362" y="353250"/>
                  </a:lnTo>
                  <a:lnTo>
                    <a:pt x="1858162" y="349250"/>
                  </a:lnTo>
                  <a:close/>
                </a:path>
                <a:path w="1969769" h="1016634">
                  <a:moveTo>
                    <a:pt x="1862150" y="704913"/>
                  </a:moveTo>
                  <a:lnTo>
                    <a:pt x="1860562" y="698512"/>
                  </a:lnTo>
                  <a:lnTo>
                    <a:pt x="1853361" y="696112"/>
                  </a:lnTo>
                  <a:lnTo>
                    <a:pt x="1852561" y="703313"/>
                  </a:lnTo>
                  <a:lnTo>
                    <a:pt x="1853361" y="709701"/>
                  </a:lnTo>
                  <a:lnTo>
                    <a:pt x="1858162" y="713701"/>
                  </a:lnTo>
                  <a:lnTo>
                    <a:pt x="1862150" y="704913"/>
                  </a:lnTo>
                  <a:close/>
                </a:path>
                <a:path w="1969769" h="1016634">
                  <a:moveTo>
                    <a:pt x="1864156" y="983538"/>
                  </a:moveTo>
                  <a:lnTo>
                    <a:pt x="1862886" y="978852"/>
                  </a:lnTo>
                  <a:lnTo>
                    <a:pt x="1858162" y="981430"/>
                  </a:lnTo>
                  <a:lnTo>
                    <a:pt x="1862429" y="987171"/>
                  </a:lnTo>
                  <a:lnTo>
                    <a:pt x="1864156" y="983538"/>
                  </a:lnTo>
                  <a:close/>
                </a:path>
                <a:path w="1969769" h="1016634">
                  <a:moveTo>
                    <a:pt x="1868385" y="835964"/>
                  </a:moveTo>
                  <a:lnTo>
                    <a:pt x="1865350" y="827989"/>
                  </a:lnTo>
                  <a:lnTo>
                    <a:pt x="1860067" y="834847"/>
                  </a:lnTo>
                  <a:lnTo>
                    <a:pt x="1863852" y="837882"/>
                  </a:lnTo>
                  <a:lnTo>
                    <a:pt x="1868385" y="835964"/>
                  </a:lnTo>
                  <a:close/>
                </a:path>
                <a:path w="1969769" h="1016634">
                  <a:moveTo>
                    <a:pt x="1869046" y="316890"/>
                  </a:moveTo>
                  <a:lnTo>
                    <a:pt x="1867789" y="313537"/>
                  </a:lnTo>
                  <a:lnTo>
                    <a:pt x="1864144" y="315214"/>
                  </a:lnTo>
                  <a:lnTo>
                    <a:pt x="1861362" y="314096"/>
                  </a:lnTo>
                  <a:lnTo>
                    <a:pt x="1855762" y="308495"/>
                  </a:lnTo>
                  <a:lnTo>
                    <a:pt x="1851761" y="311696"/>
                  </a:lnTo>
                  <a:lnTo>
                    <a:pt x="1856562" y="314096"/>
                  </a:lnTo>
                  <a:lnTo>
                    <a:pt x="1862150" y="318884"/>
                  </a:lnTo>
                  <a:lnTo>
                    <a:pt x="1863750" y="317284"/>
                  </a:lnTo>
                  <a:lnTo>
                    <a:pt x="1866150" y="318084"/>
                  </a:lnTo>
                  <a:lnTo>
                    <a:pt x="1864550" y="321284"/>
                  </a:lnTo>
                  <a:lnTo>
                    <a:pt x="1858962" y="320484"/>
                  </a:lnTo>
                  <a:lnTo>
                    <a:pt x="1851761" y="318084"/>
                  </a:lnTo>
                  <a:lnTo>
                    <a:pt x="1850961" y="322884"/>
                  </a:lnTo>
                  <a:lnTo>
                    <a:pt x="1855762" y="324485"/>
                  </a:lnTo>
                  <a:lnTo>
                    <a:pt x="1854161" y="327672"/>
                  </a:lnTo>
                  <a:lnTo>
                    <a:pt x="1857362" y="328472"/>
                  </a:lnTo>
                  <a:lnTo>
                    <a:pt x="1859762" y="328472"/>
                  </a:lnTo>
                  <a:lnTo>
                    <a:pt x="1862950" y="329272"/>
                  </a:lnTo>
                  <a:lnTo>
                    <a:pt x="1866861" y="323227"/>
                  </a:lnTo>
                  <a:lnTo>
                    <a:pt x="1869046" y="316890"/>
                  </a:lnTo>
                  <a:close/>
                </a:path>
                <a:path w="1969769" h="1016634">
                  <a:moveTo>
                    <a:pt x="1884540" y="262940"/>
                  </a:moveTo>
                  <a:lnTo>
                    <a:pt x="1882965" y="255968"/>
                  </a:lnTo>
                  <a:lnTo>
                    <a:pt x="1879739" y="258749"/>
                  </a:lnTo>
                  <a:lnTo>
                    <a:pt x="1878914" y="263613"/>
                  </a:lnTo>
                  <a:lnTo>
                    <a:pt x="1884540" y="262940"/>
                  </a:lnTo>
                  <a:close/>
                </a:path>
                <a:path w="1969769" h="1016634">
                  <a:moveTo>
                    <a:pt x="1884908" y="820928"/>
                  </a:moveTo>
                  <a:lnTo>
                    <a:pt x="1879739" y="822388"/>
                  </a:lnTo>
                  <a:lnTo>
                    <a:pt x="1876361" y="826096"/>
                  </a:lnTo>
                  <a:lnTo>
                    <a:pt x="1880933" y="823887"/>
                  </a:lnTo>
                  <a:lnTo>
                    <a:pt x="1884908" y="820928"/>
                  </a:lnTo>
                  <a:close/>
                </a:path>
                <a:path w="1969769" h="1016634">
                  <a:moveTo>
                    <a:pt x="1892820" y="559346"/>
                  </a:moveTo>
                  <a:lnTo>
                    <a:pt x="1892185" y="553542"/>
                  </a:lnTo>
                  <a:lnTo>
                    <a:pt x="1885327" y="555459"/>
                  </a:lnTo>
                  <a:lnTo>
                    <a:pt x="1889721" y="563206"/>
                  </a:lnTo>
                  <a:lnTo>
                    <a:pt x="1892820" y="559346"/>
                  </a:lnTo>
                  <a:close/>
                </a:path>
                <a:path w="1969769" h="1016634">
                  <a:moveTo>
                    <a:pt x="1894027" y="809307"/>
                  </a:moveTo>
                  <a:lnTo>
                    <a:pt x="1892782" y="804621"/>
                  </a:lnTo>
                  <a:lnTo>
                    <a:pt x="1887728" y="807212"/>
                  </a:lnTo>
                  <a:lnTo>
                    <a:pt x="1892109" y="812939"/>
                  </a:lnTo>
                  <a:lnTo>
                    <a:pt x="1894027" y="809307"/>
                  </a:lnTo>
                  <a:close/>
                </a:path>
                <a:path w="1969769" h="1016634">
                  <a:moveTo>
                    <a:pt x="1910943" y="339699"/>
                  </a:moveTo>
                  <a:lnTo>
                    <a:pt x="1905812" y="339966"/>
                  </a:lnTo>
                  <a:lnTo>
                    <a:pt x="1900834" y="341274"/>
                  </a:lnTo>
                  <a:lnTo>
                    <a:pt x="1906117" y="342061"/>
                  </a:lnTo>
                  <a:lnTo>
                    <a:pt x="1910943" y="339699"/>
                  </a:lnTo>
                  <a:close/>
                </a:path>
                <a:path w="1969769" h="1016634">
                  <a:moveTo>
                    <a:pt x="1917306" y="971042"/>
                  </a:moveTo>
                  <a:lnTo>
                    <a:pt x="1913305" y="967054"/>
                  </a:lnTo>
                  <a:lnTo>
                    <a:pt x="1915706" y="961453"/>
                  </a:lnTo>
                  <a:lnTo>
                    <a:pt x="1911705" y="957465"/>
                  </a:lnTo>
                  <a:lnTo>
                    <a:pt x="1909406" y="965695"/>
                  </a:lnTo>
                  <a:lnTo>
                    <a:pt x="1902320" y="969949"/>
                  </a:lnTo>
                  <a:lnTo>
                    <a:pt x="1895525" y="973759"/>
                  </a:lnTo>
                  <a:lnTo>
                    <a:pt x="1894128" y="980643"/>
                  </a:lnTo>
                  <a:lnTo>
                    <a:pt x="1899653" y="976896"/>
                  </a:lnTo>
                  <a:lnTo>
                    <a:pt x="1905419" y="973442"/>
                  </a:lnTo>
                  <a:lnTo>
                    <a:pt x="1911324" y="971194"/>
                  </a:lnTo>
                  <a:lnTo>
                    <a:pt x="1917306" y="971042"/>
                  </a:lnTo>
                  <a:close/>
                </a:path>
                <a:path w="1969769" h="1016634">
                  <a:moveTo>
                    <a:pt x="1927694" y="831189"/>
                  </a:moveTo>
                  <a:lnTo>
                    <a:pt x="1918030" y="826350"/>
                  </a:lnTo>
                  <a:lnTo>
                    <a:pt x="1915706" y="829691"/>
                  </a:lnTo>
                  <a:lnTo>
                    <a:pt x="1919376" y="833767"/>
                  </a:lnTo>
                  <a:lnTo>
                    <a:pt x="1927694" y="831189"/>
                  </a:lnTo>
                  <a:close/>
                </a:path>
                <a:path w="1969769" h="1016634">
                  <a:moveTo>
                    <a:pt x="1928533" y="366077"/>
                  </a:moveTo>
                  <a:lnTo>
                    <a:pt x="1923389" y="366344"/>
                  </a:lnTo>
                  <a:lnTo>
                    <a:pt x="1918411" y="367652"/>
                  </a:lnTo>
                  <a:lnTo>
                    <a:pt x="1923694" y="368439"/>
                  </a:lnTo>
                  <a:lnTo>
                    <a:pt x="1928533" y="366077"/>
                  </a:lnTo>
                  <a:close/>
                </a:path>
                <a:path w="1969769" h="1016634">
                  <a:moveTo>
                    <a:pt x="1934083" y="906310"/>
                  </a:moveTo>
                  <a:lnTo>
                    <a:pt x="1930095" y="903909"/>
                  </a:lnTo>
                  <a:lnTo>
                    <a:pt x="1932482" y="897521"/>
                  </a:lnTo>
                  <a:lnTo>
                    <a:pt x="1926894" y="901509"/>
                  </a:lnTo>
                  <a:lnTo>
                    <a:pt x="1926412" y="902144"/>
                  </a:lnTo>
                  <a:lnTo>
                    <a:pt x="1920494" y="905510"/>
                  </a:lnTo>
                  <a:lnTo>
                    <a:pt x="1923872" y="909675"/>
                  </a:lnTo>
                  <a:lnTo>
                    <a:pt x="1926412" y="906640"/>
                  </a:lnTo>
                  <a:lnTo>
                    <a:pt x="1930095" y="910310"/>
                  </a:lnTo>
                  <a:lnTo>
                    <a:pt x="1934083" y="906310"/>
                  </a:lnTo>
                  <a:close/>
                </a:path>
                <a:path w="1969769" h="1016634">
                  <a:moveTo>
                    <a:pt x="1938883" y="261340"/>
                  </a:moveTo>
                  <a:lnTo>
                    <a:pt x="1934083" y="254152"/>
                  </a:lnTo>
                  <a:lnTo>
                    <a:pt x="1930095" y="258140"/>
                  </a:lnTo>
                  <a:lnTo>
                    <a:pt x="1928431" y="258140"/>
                  </a:lnTo>
                  <a:lnTo>
                    <a:pt x="1928266" y="258140"/>
                  </a:lnTo>
                  <a:lnTo>
                    <a:pt x="1921294" y="258140"/>
                  </a:lnTo>
                  <a:lnTo>
                    <a:pt x="1926094" y="264541"/>
                  </a:lnTo>
                  <a:lnTo>
                    <a:pt x="1926348" y="264337"/>
                  </a:lnTo>
                  <a:lnTo>
                    <a:pt x="1927961" y="266611"/>
                  </a:lnTo>
                  <a:lnTo>
                    <a:pt x="1929688" y="262940"/>
                  </a:lnTo>
                  <a:lnTo>
                    <a:pt x="1929409" y="261886"/>
                  </a:lnTo>
                  <a:lnTo>
                    <a:pt x="1930095" y="261340"/>
                  </a:lnTo>
                  <a:lnTo>
                    <a:pt x="1938883" y="261340"/>
                  </a:lnTo>
                  <a:close/>
                </a:path>
                <a:path w="1969769" h="1016634">
                  <a:moveTo>
                    <a:pt x="1948472" y="906310"/>
                  </a:moveTo>
                  <a:lnTo>
                    <a:pt x="1942871" y="906310"/>
                  </a:lnTo>
                  <a:lnTo>
                    <a:pt x="1935683" y="903109"/>
                  </a:lnTo>
                  <a:lnTo>
                    <a:pt x="1934083" y="907910"/>
                  </a:lnTo>
                  <a:lnTo>
                    <a:pt x="1938883" y="908710"/>
                  </a:lnTo>
                  <a:lnTo>
                    <a:pt x="1946071" y="911110"/>
                  </a:lnTo>
                  <a:lnTo>
                    <a:pt x="1948472" y="906310"/>
                  </a:lnTo>
                  <a:close/>
                </a:path>
                <a:path w="1969769" h="1016634">
                  <a:moveTo>
                    <a:pt x="1950872" y="941476"/>
                  </a:moveTo>
                  <a:lnTo>
                    <a:pt x="1949183" y="934504"/>
                  </a:lnTo>
                  <a:lnTo>
                    <a:pt x="1945779" y="937285"/>
                  </a:lnTo>
                  <a:lnTo>
                    <a:pt x="1944916" y="942149"/>
                  </a:lnTo>
                  <a:lnTo>
                    <a:pt x="1950872" y="941476"/>
                  </a:lnTo>
                  <a:close/>
                </a:path>
                <a:path w="1969769" h="1016634">
                  <a:moveTo>
                    <a:pt x="1962061" y="282917"/>
                  </a:moveTo>
                  <a:lnTo>
                    <a:pt x="1960714" y="277520"/>
                  </a:lnTo>
                  <a:lnTo>
                    <a:pt x="1956460" y="279717"/>
                  </a:lnTo>
                  <a:lnTo>
                    <a:pt x="1953260" y="275729"/>
                  </a:lnTo>
                  <a:lnTo>
                    <a:pt x="1942871" y="280517"/>
                  </a:lnTo>
                  <a:lnTo>
                    <a:pt x="1942071" y="281317"/>
                  </a:lnTo>
                  <a:lnTo>
                    <a:pt x="1936686" y="285788"/>
                  </a:lnTo>
                  <a:lnTo>
                    <a:pt x="1942680" y="285318"/>
                  </a:lnTo>
                  <a:lnTo>
                    <a:pt x="1951964" y="282448"/>
                  </a:lnTo>
                  <a:lnTo>
                    <a:pt x="1956041" y="279971"/>
                  </a:lnTo>
                  <a:lnTo>
                    <a:pt x="1954415" y="283819"/>
                  </a:lnTo>
                  <a:lnTo>
                    <a:pt x="1962061" y="282917"/>
                  </a:lnTo>
                  <a:close/>
                </a:path>
                <a:path w="1969769" h="1016634">
                  <a:moveTo>
                    <a:pt x="1967191" y="362254"/>
                  </a:moveTo>
                  <a:lnTo>
                    <a:pt x="1964461" y="364439"/>
                  </a:lnTo>
                  <a:lnTo>
                    <a:pt x="1967191" y="365810"/>
                  </a:lnTo>
                  <a:lnTo>
                    <a:pt x="1967191" y="362254"/>
                  </a:lnTo>
                  <a:close/>
                </a:path>
                <a:path w="1969769" h="1016634">
                  <a:moveTo>
                    <a:pt x="1968449" y="481926"/>
                  </a:moveTo>
                  <a:lnTo>
                    <a:pt x="1963661" y="479526"/>
                  </a:lnTo>
                  <a:lnTo>
                    <a:pt x="1966048" y="473138"/>
                  </a:lnTo>
                  <a:lnTo>
                    <a:pt x="1961261" y="477126"/>
                  </a:lnTo>
                  <a:lnTo>
                    <a:pt x="1958860" y="480326"/>
                  </a:lnTo>
                  <a:lnTo>
                    <a:pt x="1964461" y="485927"/>
                  </a:lnTo>
                  <a:lnTo>
                    <a:pt x="1968449" y="481926"/>
                  </a:lnTo>
                  <a:close/>
                </a:path>
                <a:path w="1969769" h="1016634">
                  <a:moveTo>
                    <a:pt x="1969287" y="627532"/>
                  </a:moveTo>
                  <a:lnTo>
                    <a:pt x="1964156" y="627976"/>
                  </a:lnTo>
                  <a:lnTo>
                    <a:pt x="1959178" y="629335"/>
                  </a:lnTo>
                  <a:lnTo>
                    <a:pt x="1964461" y="629780"/>
                  </a:lnTo>
                  <a:lnTo>
                    <a:pt x="1969287" y="62753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538801" y="9195168"/>
              <a:ext cx="749300" cy="1051560"/>
            </a:xfrm>
            <a:custGeom>
              <a:avLst/>
              <a:gdLst/>
              <a:ahLst/>
              <a:cxnLst/>
              <a:rect l="l" t="t" r="r" b="b"/>
              <a:pathLst>
                <a:path w="749300" h="1051559">
                  <a:moveTo>
                    <a:pt x="11188" y="210185"/>
                  </a:moveTo>
                  <a:lnTo>
                    <a:pt x="7988" y="206197"/>
                  </a:lnTo>
                  <a:lnTo>
                    <a:pt x="4800" y="199796"/>
                  </a:lnTo>
                  <a:lnTo>
                    <a:pt x="0" y="202196"/>
                  </a:lnTo>
                  <a:lnTo>
                    <a:pt x="4000" y="205397"/>
                  </a:lnTo>
                  <a:lnTo>
                    <a:pt x="6388" y="211785"/>
                  </a:lnTo>
                  <a:lnTo>
                    <a:pt x="11188" y="210185"/>
                  </a:lnTo>
                  <a:close/>
                </a:path>
                <a:path w="749300" h="1051559">
                  <a:moveTo>
                    <a:pt x="41592" y="429831"/>
                  </a:moveTo>
                  <a:lnTo>
                    <a:pt x="36766" y="427583"/>
                  </a:lnTo>
                  <a:lnTo>
                    <a:pt x="31483" y="428028"/>
                  </a:lnTo>
                  <a:lnTo>
                    <a:pt x="36461" y="429374"/>
                  </a:lnTo>
                  <a:lnTo>
                    <a:pt x="41592" y="429831"/>
                  </a:lnTo>
                  <a:close/>
                </a:path>
                <a:path w="749300" h="1051559">
                  <a:moveTo>
                    <a:pt x="59855" y="422643"/>
                  </a:moveTo>
                  <a:lnTo>
                    <a:pt x="54343" y="421182"/>
                  </a:lnTo>
                  <a:lnTo>
                    <a:pt x="52882" y="428269"/>
                  </a:lnTo>
                  <a:lnTo>
                    <a:pt x="57048" y="426885"/>
                  </a:lnTo>
                  <a:lnTo>
                    <a:pt x="59855" y="422643"/>
                  </a:lnTo>
                  <a:close/>
                </a:path>
                <a:path w="749300" h="1051559">
                  <a:moveTo>
                    <a:pt x="102298" y="128676"/>
                  </a:moveTo>
                  <a:lnTo>
                    <a:pt x="99034" y="118783"/>
                  </a:lnTo>
                  <a:lnTo>
                    <a:pt x="94805" y="119684"/>
                  </a:lnTo>
                  <a:lnTo>
                    <a:pt x="94322" y="125069"/>
                  </a:lnTo>
                  <a:lnTo>
                    <a:pt x="102298" y="128676"/>
                  </a:lnTo>
                  <a:close/>
                </a:path>
                <a:path w="749300" h="1051559">
                  <a:moveTo>
                    <a:pt x="116687" y="326072"/>
                  </a:moveTo>
                  <a:lnTo>
                    <a:pt x="113487" y="319684"/>
                  </a:lnTo>
                  <a:lnTo>
                    <a:pt x="107099" y="324485"/>
                  </a:lnTo>
                  <a:lnTo>
                    <a:pt x="103098" y="329272"/>
                  </a:lnTo>
                  <a:lnTo>
                    <a:pt x="103898" y="335673"/>
                  </a:lnTo>
                  <a:lnTo>
                    <a:pt x="112687" y="331673"/>
                  </a:lnTo>
                  <a:lnTo>
                    <a:pt x="116687" y="326072"/>
                  </a:lnTo>
                  <a:close/>
                </a:path>
                <a:path w="749300" h="1051559">
                  <a:moveTo>
                    <a:pt x="145453" y="567436"/>
                  </a:moveTo>
                  <a:lnTo>
                    <a:pt x="142303" y="557885"/>
                  </a:lnTo>
                  <a:lnTo>
                    <a:pt x="138264" y="558749"/>
                  </a:lnTo>
                  <a:lnTo>
                    <a:pt x="137807" y="563956"/>
                  </a:lnTo>
                  <a:lnTo>
                    <a:pt x="145453" y="567436"/>
                  </a:lnTo>
                  <a:close/>
                </a:path>
                <a:path w="749300" h="1051559">
                  <a:moveTo>
                    <a:pt x="151053" y="187020"/>
                  </a:moveTo>
                  <a:lnTo>
                    <a:pt x="142392" y="188810"/>
                  </a:lnTo>
                  <a:lnTo>
                    <a:pt x="142963" y="193611"/>
                  </a:lnTo>
                  <a:lnTo>
                    <a:pt x="147561" y="195110"/>
                  </a:lnTo>
                  <a:lnTo>
                    <a:pt x="151053" y="187020"/>
                  </a:lnTo>
                  <a:close/>
                </a:path>
                <a:path w="749300" h="1051559">
                  <a:moveTo>
                    <a:pt x="203796" y="110947"/>
                  </a:moveTo>
                  <a:lnTo>
                    <a:pt x="196608" y="109486"/>
                  </a:lnTo>
                  <a:lnTo>
                    <a:pt x="195707" y="114769"/>
                  </a:lnTo>
                  <a:lnTo>
                    <a:pt x="200799" y="113982"/>
                  </a:lnTo>
                  <a:lnTo>
                    <a:pt x="203796" y="110947"/>
                  </a:lnTo>
                  <a:close/>
                </a:path>
                <a:path w="749300" h="1051559">
                  <a:moveTo>
                    <a:pt x="227774" y="125476"/>
                  </a:moveTo>
                  <a:lnTo>
                    <a:pt x="226174" y="120675"/>
                  </a:lnTo>
                  <a:lnTo>
                    <a:pt x="219786" y="124675"/>
                  </a:lnTo>
                  <a:lnTo>
                    <a:pt x="218186" y="129476"/>
                  </a:lnTo>
                  <a:lnTo>
                    <a:pt x="219786" y="134264"/>
                  </a:lnTo>
                  <a:lnTo>
                    <a:pt x="226974" y="130263"/>
                  </a:lnTo>
                  <a:lnTo>
                    <a:pt x="227774" y="125476"/>
                  </a:lnTo>
                  <a:close/>
                </a:path>
                <a:path w="749300" h="1051559">
                  <a:moveTo>
                    <a:pt x="244563" y="571436"/>
                  </a:moveTo>
                  <a:lnTo>
                    <a:pt x="243763" y="566635"/>
                  </a:lnTo>
                  <a:lnTo>
                    <a:pt x="237363" y="560247"/>
                  </a:lnTo>
                  <a:lnTo>
                    <a:pt x="230174" y="565048"/>
                  </a:lnTo>
                  <a:lnTo>
                    <a:pt x="232575" y="569036"/>
                  </a:lnTo>
                  <a:lnTo>
                    <a:pt x="237363" y="575437"/>
                  </a:lnTo>
                  <a:lnTo>
                    <a:pt x="244563" y="571436"/>
                  </a:lnTo>
                  <a:close/>
                </a:path>
                <a:path w="749300" h="1051559">
                  <a:moveTo>
                    <a:pt x="249250" y="242112"/>
                  </a:moveTo>
                  <a:lnTo>
                    <a:pt x="242963" y="238963"/>
                  </a:lnTo>
                  <a:lnTo>
                    <a:pt x="240258" y="247510"/>
                  </a:lnTo>
                  <a:lnTo>
                    <a:pt x="245351" y="246761"/>
                  </a:lnTo>
                  <a:lnTo>
                    <a:pt x="249250" y="242112"/>
                  </a:lnTo>
                  <a:close/>
                </a:path>
                <a:path w="749300" h="1051559">
                  <a:moveTo>
                    <a:pt x="256552" y="581025"/>
                  </a:moveTo>
                  <a:lnTo>
                    <a:pt x="253352" y="574636"/>
                  </a:lnTo>
                  <a:lnTo>
                    <a:pt x="246951" y="579424"/>
                  </a:lnTo>
                  <a:lnTo>
                    <a:pt x="242963" y="585025"/>
                  </a:lnTo>
                  <a:lnTo>
                    <a:pt x="243763" y="590613"/>
                  </a:lnTo>
                  <a:lnTo>
                    <a:pt x="252552" y="586625"/>
                  </a:lnTo>
                  <a:lnTo>
                    <a:pt x="256552" y="581025"/>
                  </a:lnTo>
                  <a:close/>
                </a:path>
                <a:path w="749300" h="1051559">
                  <a:moveTo>
                    <a:pt x="256552" y="176618"/>
                  </a:moveTo>
                  <a:lnTo>
                    <a:pt x="254520" y="168198"/>
                  </a:lnTo>
                  <a:lnTo>
                    <a:pt x="249351" y="168529"/>
                  </a:lnTo>
                  <a:lnTo>
                    <a:pt x="247777" y="172910"/>
                  </a:lnTo>
                  <a:lnTo>
                    <a:pt x="256552" y="176618"/>
                  </a:lnTo>
                  <a:close/>
                </a:path>
                <a:path w="749300" h="1051559">
                  <a:moveTo>
                    <a:pt x="266166" y="512152"/>
                  </a:moveTo>
                  <a:lnTo>
                    <a:pt x="260540" y="510692"/>
                  </a:lnTo>
                  <a:lnTo>
                    <a:pt x="259422" y="517779"/>
                  </a:lnTo>
                  <a:lnTo>
                    <a:pt x="263537" y="516394"/>
                  </a:lnTo>
                  <a:lnTo>
                    <a:pt x="266166" y="512152"/>
                  </a:lnTo>
                  <a:close/>
                </a:path>
                <a:path w="749300" h="1051559">
                  <a:moveTo>
                    <a:pt x="272529" y="731278"/>
                  </a:moveTo>
                  <a:lnTo>
                    <a:pt x="268528" y="726490"/>
                  </a:lnTo>
                  <a:lnTo>
                    <a:pt x="264541" y="717689"/>
                  </a:lnTo>
                  <a:lnTo>
                    <a:pt x="258940" y="720090"/>
                  </a:lnTo>
                  <a:lnTo>
                    <a:pt x="258445" y="723988"/>
                  </a:lnTo>
                  <a:lnTo>
                    <a:pt x="256146" y="729081"/>
                  </a:lnTo>
                  <a:lnTo>
                    <a:pt x="256247" y="732675"/>
                  </a:lnTo>
                  <a:lnTo>
                    <a:pt x="262940" y="732078"/>
                  </a:lnTo>
                  <a:lnTo>
                    <a:pt x="261340" y="729678"/>
                  </a:lnTo>
                  <a:lnTo>
                    <a:pt x="259740" y="728078"/>
                  </a:lnTo>
                  <a:lnTo>
                    <a:pt x="263740" y="726490"/>
                  </a:lnTo>
                  <a:lnTo>
                    <a:pt x="266941" y="728878"/>
                  </a:lnTo>
                  <a:lnTo>
                    <a:pt x="268528" y="733679"/>
                  </a:lnTo>
                  <a:lnTo>
                    <a:pt x="272529" y="731278"/>
                  </a:lnTo>
                  <a:close/>
                </a:path>
                <a:path w="749300" h="1051559">
                  <a:moveTo>
                    <a:pt x="318884" y="627380"/>
                  </a:moveTo>
                  <a:lnTo>
                    <a:pt x="310095" y="628980"/>
                  </a:lnTo>
                  <a:lnTo>
                    <a:pt x="312496" y="632980"/>
                  </a:lnTo>
                  <a:lnTo>
                    <a:pt x="308495" y="640969"/>
                  </a:lnTo>
                  <a:lnTo>
                    <a:pt x="317284" y="639368"/>
                  </a:lnTo>
                  <a:lnTo>
                    <a:pt x="314883" y="634580"/>
                  </a:lnTo>
                  <a:lnTo>
                    <a:pt x="318884" y="627380"/>
                  </a:lnTo>
                  <a:close/>
                </a:path>
                <a:path w="749300" h="1051559">
                  <a:moveTo>
                    <a:pt x="326072" y="489915"/>
                  </a:moveTo>
                  <a:lnTo>
                    <a:pt x="325462" y="485990"/>
                  </a:lnTo>
                  <a:lnTo>
                    <a:pt x="324180" y="480123"/>
                  </a:lnTo>
                  <a:lnTo>
                    <a:pt x="321246" y="475754"/>
                  </a:lnTo>
                  <a:lnTo>
                    <a:pt x="315683" y="476326"/>
                  </a:lnTo>
                  <a:lnTo>
                    <a:pt x="318884" y="480809"/>
                  </a:lnTo>
                  <a:lnTo>
                    <a:pt x="319087" y="486422"/>
                  </a:lnTo>
                  <a:lnTo>
                    <a:pt x="320179" y="490385"/>
                  </a:lnTo>
                  <a:lnTo>
                    <a:pt x="326072" y="489915"/>
                  </a:lnTo>
                  <a:close/>
                </a:path>
                <a:path w="749300" h="1051559">
                  <a:moveTo>
                    <a:pt x="333273" y="500303"/>
                  </a:moveTo>
                  <a:lnTo>
                    <a:pt x="330073" y="493115"/>
                  </a:lnTo>
                  <a:lnTo>
                    <a:pt x="324485" y="495515"/>
                  </a:lnTo>
                  <a:lnTo>
                    <a:pt x="327672" y="499503"/>
                  </a:lnTo>
                  <a:lnTo>
                    <a:pt x="322884" y="504304"/>
                  </a:lnTo>
                  <a:lnTo>
                    <a:pt x="329272" y="501904"/>
                  </a:lnTo>
                  <a:lnTo>
                    <a:pt x="333273" y="500303"/>
                  </a:lnTo>
                  <a:close/>
                </a:path>
                <a:path w="749300" h="1051559">
                  <a:moveTo>
                    <a:pt x="334873" y="276529"/>
                  </a:moveTo>
                  <a:lnTo>
                    <a:pt x="331673" y="269328"/>
                  </a:lnTo>
                  <a:lnTo>
                    <a:pt x="326072" y="271729"/>
                  </a:lnTo>
                  <a:lnTo>
                    <a:pt x="329272" y="274929"/>
                  </a:lnTo>
                  <a:lnTo>
                    <a:pt x="325272" y="279717"/>
                  </a:lnTo>
                  <a:lnTo>
                    <a:pt x="330873" y="278130"/>
                  </a:lnTo>
                  <a:lnTo>
                    <a:pt x="334873" y="276529"/>
                  </a:lnTo>
                  <a:close/>
                </a:path>
                <a:path w="749300" h="1051559">
                  <a:moveTo>
                    <a:pt x="340487" y="788238"/>
                  </a:moveTo>
                  <a:lnTo>
                    <a:pt x="334873" y="787222"/>
                  </a:lnTo>
                  <a:lnTo>
                    <a:pt x="333743" y="793851"/>
                  </a:lnTo>
                  <a:lnTo>
                    <a:pt x="337870" y="792327"/>
                  </a:lnTo>
                  <a:lnTo>
                    <a:pt x="340487" y="788238"/>
                  </a:lnTo>
                  <a:close/>
                </a:path>
                <a:path w="749300" h="1051559">
                  <a:moveTo>
                    <a:pt x="357276" y="767905"/>
                  </a:moveTo>
                  <a:lnTo>
                    <a:pt x="351650" y="766445"/>
                  </a:lnTo>
                  <a:lnTo>
                    <a:pt x="350532" y="773531"/>
                  </a:lnTo>
                  <a:lnTo>
                    <a:pt x="354647" y="772147"/>
                  </a:lnTo>
                  <a:lnTo>
                    <a:pt x="357276" y="767905"/>
                  </a:lnTo>
                  <a:close/>
                </a:path>
                <a:path w="749300" h="1051559">
                  <a:moveTo>
                    <a:pt x="364032" y="486575"/>
                  </a:moveTo>
                  <a:lnTo>
                    <a:pt x="359638" y="484327"/>
                  </a:lnTo>
                  <a:lnTo>
                    <a:pt x="353910" y="484771"/>
                  </a:lnTo>
                  <a:lnTo>
                    <a:pt x="358749" y="486117"/>
                  </a:lnTo>
                  <a:lnTo>
                    <a:pt x="364032" y="486575"/>
                  </a:lnTo>
                  <a:close/>
                </a:path>
                <a:path w="749300" h="1051559">
                  <a:moveTo>
                    <a:pt x="380428" y="629780"/>
                  </a:moveTo>
                  <a:lnTo>
                    <a:pt x="377228" y="625779"/>
                  </a:lnTo>
                  <a:lnTo>
                    <a:pt x="374027" y="619391"/>
                  </a:lnTo>
                  <a:lnTo>
                    <a:pt x="369239" y="621792"/>
                  </a:lnTo>
                  <a:lnTo>
                    <a:pt x="372427" y="624979"/>
                  </a:lnTo>
                  <a:lnTo>
                    <a:pt x="375627" y="631380"/>
                  </a:lnTo>
                  <a:lnTo>
                    <a:pt x="380428" y="629780"/>
                  </a:lnTo>
                  <a:close/>
                </a:path>
                <a:path w="749300" h="1051559">
                  <a:moveTo>
                    <a:pt x="380428" y="74320"/>
                  </a:moveTo>
                  <a:lnTo>
                    <a:pt x="377228" y="67132"/>
                  </a:lnTo>
                  <a:lnTo>
                    <a:pt x="371627" y="69532"/>
                  </a:lnTo>
                  <a:lnTo>
                    <a:pt x="374827" y="73520"/>
                  </a:lnTo>
                  <a:lnTo>
                    <a:pt x="370039" y="78320"/>
                  </a:lnTo>
                  <a:lnTo>
                    <a:pt x="376428" y="76720"/>
                  </a:lnTo>
                  <a:lnTo>
                    <a:pt x="380428" y="74320"/>
                  </a:lnTo>
                  <a:close/>
                </a:path>
                <a:path w="749300" h="1051559">
                  <a:moveTo>
                    <a:pt x="382841" y="707161"/>
                  </a:moveTo>
                  <a:lnTo>
                    <a:pt x="377228" y="705700"/>
                  </a:lnTo>
                  <a:lnTo>
                    <a:pt x="376097" y="712787"/>
                  </a:lnTo>
                  <a:lnTo>
                    <a:pt x="380225" y="711403"/>
                  </a:lnTo>
                  <a:lnTo>
                    <a:pt x="382841" y="707161"/>
                  </a:lnTo>
                  <a:close/>
                </a:path>
                <a:path w="749300" h="1051559">
                  <a:moveTo>
                    <a:pt x="385216" y="45554"/>
                  </a:moveTo>
                  <a:lnTo>
                    <a:pt x="376428" y="47155"/>
                  </a:lnTo>
                  <a:lnTo>
                    <a:pt x="378828" y="51142"/>
                  </a:lnTo>
                  <a:lnTo>
                    <a:pt x="375627" y="58343"/>
                  </a:lnTo>
                  <a:lnTo>
                    <a:pt x="383616" y="57543"/>
                  </a:lnTo>
                  <a:lnTo>
                    <a:pt x="381228" y="52743"/>
                  </a:lnTo>
                  <a:lnTo>
                    <a:pt x="385216" y="45554"/>
                  </a:lnTo>
                  <a:close/>
                </a:path>
                <a:path w="749300" h="1051559">
                  <a:moveTo>
                    <a:pt x="385216" y="7188"/>
                  </a:moveTo>
                  <a:lnTo>
                    <a:pt x="382016" y="0"/>
                  </a:lnTo>
                  <a:lnTo>
                    <a:pt x="376428" y="2400"/>
                  </a:lnTo>
                  <a:lnTo>
                    <a:pt x="379628" y="5588"/>
                  </a:lnTo>
                  <a:lnTo>
                    <a:pt x="374827" y="11188"/>
                  </a:lnTo>
                  <a:lnTo>
                    <a:pt x="381228" y="8788"/>
                  </a:lnTo>
                  <a:lnTo>
                    <a:pt x="385216" y="7188"/>
                  </a:lnTo>
                  <a:close/>
                </a:path>
                <a:path w="749300" h="1051559">
                  <a:moveTo>
                    <a:pt x="390499" y="763981"/>
                  </a:moveTo>
                  <a:lnTo>
                    <a:pt x="389216" y="757656"/>
                  </a:lnTo>
                  <a:lnTo>
                    <a:pt x="388416" y="757656"/>
                  </a:lnTo>
                  <a:lnTo>
                    <a:pt x="386016" y="760056"/>
                  </a:lnTo>
                  <a:lnTo>
                    <a:pt x="385216" y="760056"/>
                  </a:lnTo>
                  <a:lnTo>
                    <a:pt x="374497" y="760463"/>
                  </a:lnTo>
                  <a:lnTo>
                    <a:pt x="380923" y="763346"/>
                  </a:lnTo>
                  <a:lnTo>
                    <a:pt x="390499" y="763981"/>
                  </a:lnTo>
                  <a:close/>
                </a:path>
                <a:path w="749300" h="1051559">
                  <a:moveTo>
                    <a:pt x="398005" y="124675"/>
                  </a:moveTo>
                  <a:lnTo>
                    <a:pt x="395681" y="120205"/>
                  </a:lnTo>
                  <a:lnTo>
                    <a:pt x="394411" y="114084"/>
                  </a:lnTo>
                  <a:lnTo>
                    <a:pt x="391934" y="110058"/>
                  </a:lnTo>
                  <a:lnTo>
                    <a:pt x="386016" y="111887"/>
                  </a:lnTo>
                  <a:lnTo>
                    <a:pt x="388899" y="115912"/>
                  </a:lnTo>
                  <a:lnTo>
                    <a:pt x="391109" y="121881"/>
                  </a:lnTo>
                  <a:lnTo>
                    <a:pt x="393776" y="126047"/>
                  </a:lnTo>
                  <a:lnTo>
                    <a:pt x="398005" y="124675"/>
                  </a:lnTo>
                  <a:close/>
                </a:path>
                <a:path w="749300" h="1051559">
                  <a:moveTo>
                    <a:pt x="401612" y="131991"/>
                  </a:moveTo>
                  <a:lnTo>
                    <a:pt x="396405" y="133464"/>
                  </a:lnTo>
                  <a:lnTo>
                    <a:pt x="391502" y="132105"/>
                  </a:lnTo>
                  <a:lnTo>
                    <a:pt x="387718" y="137566"/>
                  </a:lnTo>
                  <a:lnTo>
                    <a:pt x="387083" y="142570"/>
                  </a:lnTo>
                  <a:lnTo>
                    <a:pt x="391617" y="139865"/>
                  </a:lnTo>
                  <a:lnTo>
                    <a:pt x="395846" y="135940"/>
                  </a:lnTo>
                  <a:lnTo>
                    <a:pt x="400304" y="133070"/>
                  </a:lnTo>
                  <a:lnTo>
                    <a:pt x="401612" y="131991"/>
                  </a:lnTo>
                  <a:close/>
                </a:path>
                <a:path w="749300" h="1051559">
                  <a:moveTo>
                    <a:pt x="402805" y="645769"/>
                  </a:moveTo>
                  <a:lnTo>
                    <a:pt x="399605" y="641769"/>
                  </a:lnTo>
                  <a:lnTo>
                    <a:pt x="396405" y="635381"/>
                  </a:lnTo>
                  <a:lnTo>
                    <a:pt x="391617" y="637768"/>
                  </a:lnTo>
                  <a:lnTo>
                    <a:pt x="394804" y="640969"/>
                  </a:lnTo>
                  <a:lnTo>
                    <a:pt x="398005" y="647357"/>
                  </a:lnTo>
                  <a:lnTo>
                    <a:pt x="402805" y="645769"/>
                  </a:lnTo>
                  <a:close/>
                </a:path>
                <a:path w="749300" h="1051559">
                  <a:moveTo>
                    <a:pt x="404406" y="229374"/>
                  </a:moveTo>
                  <a:lnTo>
                    <a:pt x="397205" y="234162"/>
                  </a:lnTo>
                  <a:lnTo>
                    <a:pt x="392912" y="239585"/>
                  </a:lnTo>
                  <a:lnTo>
                    <a:pt x="394614" y="245160"/>
                  </a:lnTo>
                  <a:lnTo>
                    <a:pt x="397205" y="247434"/>
                  </a:lnTo>
                  <a:lnTo>
                    <a:pt x="395605" y="242963"/>
                  </a:lnTo>
                  <a:lnTo>
                    <a:pt x="398805" y="238163"/>
                  </a:lnTo>
                  <a:lnTo>
                    <a:pt x="404406" y="229374"/>
                  </a:lnTo>
                  <a:close/>
                </a:path>
                <a:path w="749300" h="1051559">
                  <a:moveTo>
                    <a:pt x="435241" y="503948"/>
                  </a:moveTo>
                  <a:lnTo>
                    <a:pt x="434771" y="498703"/>
                  </a:lnTo>
                  <a:lnTo>
                    <a:pt x="428498" y="500811"/>
                  </a:lnTo>
                  <a:lnTo>
                    <a:pt x="419989" y="501103"/>
                  </a:lnTo>
                  <a:lnTo>
                    <a:pt x="413867" y="503199"/>
                  </a:lnTo>
                  <a:lnTo>
                    <a:pt x="414794" y="510692"/>
                  </a:lnTo>
                  <a:lnTo>
                    <a:pt x="420611" y="506349"/>
                  </a:lnTo>
                  <a:lnTo>
                    <a:pt x="428980" y="505307"/>
                  </a:lnTo>
                  <a:lnTo>
                    <a:pt x="435241" y="503948"/>
                  </a:lnTo>
                  <a:close/>
                </a:path>
                <a:path w="749300" h="1051559">
                  <a:moveTo>
                    <a:pt x="459917" y="738339"/>
                  </a:moveTo>
                  <a:lnTo>
                    <a:pt x="454748" y="736879"/>
                  </a:lnTo>
                  <a:lnTo>
                    <a:pt x="453174" y="743953"/>
                  </a:lnTo>
                  <a:lnTo>
                    <a:pt x="457149" y="742569"/>
                  </a:lnTo>
                  <a:lnTo>
                    <a:pt x="459917" y="738339"/>
                  </a:lnTo>
                  <a:close/>
                </a:path>
                <a:path w="749300" h="1051559">
                  <a:moveTo>
                    <a:pt x="461594" y="307441"/>
                  </a:moveTo>
                  <a:lnTo>
                    <a:pt x="453948" y="306095"/>
                  </a:lnTo>
                  <a:lnTo>
                    <a:pt x="453504" y="311048"/>
                  </a:lnTo>
                  <a:lnTo>
                    <a:pt x="458749" y="310299"/>
                  </a:lnTo>
                  <a:lnTo>
                    <a:pt x="461594" y="307441"/>
                  </a:lnTo>
                  <a:close/>
                </a:path>
                <a:path w="749300" h="1051559">
                  <a:moveTo>
                    <a:pt x="466394" y="839838"/>
                  </a:moveTo>
                  <a:lnTo>
                    <a:pt x="458749" y="838377"/>
                  </a:lnTo>
                  <a:lnTo>
                    <a:pt x="458292" y="843661"/>
                  </a:lnTo>
                  <a:lnTo>
                    <a:pt x="463537" y="842873"/>
                  </a:lnTo>
                  <a:lnTo>
                    <a:pt x="466394" y="839838"/>
                  </a:lnTo>
                  <a:close/>
                </a:path>
                <a:path w="749300" h="1051559">
                  <a:moveTo>
                    <a:pt x="486714" y="874344"/>
                  </a:moveTo>
                  <a:lnTo>
                    <a:pt x="485114" y="866343"/>
                  </a:lnTo>
                  <a:lnTo>
                    <a:pt x="480326" y="868743"/>
                  </a:lnTo>
                  <a:lnTo>
                    <a:pt x="472338" y="865555"/>
                  </a:lnTo>
                  <a:lnTo>
                    <a:pt x="473925" y="873544"/>
                  </a:lnTo>
                  <a:lnTo>
                    <a:pt x="478726" y="871143"/>
                  </a:lnTo>
                  <a:lnTo>
                    <a:pt x="486714" y="874344"/>
                  </a:lnTo>
                  <a:close/>
                </a:path>
                <a:path w="749300" h="1051559">
                  <a:moveTo>
                    <a:pt x="488315" y="760857"/>
                  </a:moveTo>
                  <a:lnTo>
                    <a:pt x="485114" y="756856"/>
                  </a:lnTo>
                  <a:lnTo>
                    <a:pt x="481926" y="750468"/>
                  </a:lnTo>
                  <a:lnTo>
                    <a:pt x="477126" y="752856"/>
                  </a:lnTo>
                  <a:lnTo>
                    <a:pt x="480326" y="756856"/>
                  </a:lnTo>
                  <a:lnTo>
                    <a:pt x="483527" y="763244"/>
                  </a:lnTo>
                  <a:lnTo>
                    <a:pt x="488315" y="760857"/>
                  </a:lnTo>
                  <a:close/>
                </a:path>
                <a:path w="749300" h="1051559">
                  <a:moveTo>
                    <a:pt x="499529" y="54203"/>
                  </a:moveTo>
                  <a:lnTo>
                    <a:pt x="493915" y="52743"/>
                  </a:lnTo>
                  <a:lnTo>
                    <a:pt x="492785" y="59829"/>
                  </a:lnTo>
                  <a:lnTo>
                    <a:pt x="496912" y="58445"/>
                  </a:lnTo>
                  <a:lnTo>
                    <a:pt x="499529" y="54203"/>
                  </a:lnTo>
                  <a:close/>
                </a:path>
                <a:path w="749300" h="1051559">
                  <a:moveTo>
                    <a:pt x="510400" y="509066"/>
                  </a:moveTo>
                  <a:lnTo>
                    <a:pt x="505904" y="506704"/>
                  </a:lnTo>
                  <a:lnTo>
                    <a:pt x="500507" y="507492"/>
                  </a:lnTo>
                  <a:lnTo>
                    <a:pt x="505294" y="508800"/>
                  </a:lnTo>
                  <a:lnTo>
                    <a:pt x="510400" y="509066"/>
                  </a:lnTo>
                  <a:close/>
                </a:path>
                <a:path w="749300" h="1051559">
                  <a:moveTo>
                    <a:pt x="515785" y="559854"/>
                  </a:moveTo>
                  <a:lnTo>
                    <a:pt x="514032" y="555002"/>
                  </a:lnTo>
                  <a:lnTo>
                    <a:pt x="508292" y="554659"/>
                  </a:lnTo>
                  <a:lnTo>
                    <a:pt x="511492" y="560247"/>
                  </a:lnTo>
                  <a:lnTo>
                    <a:pt x="506704" y="564248"/>
                  </a:lnTo>
                  <a:lnTo>
                    <a:pt x="508292" y="569836"/>
                  </a:lnTo>
                  <a:lnTo>
                    <a:pt x="513803" y="565899"/>
                  </a:lnTo>
                  <a:lnTo>
                    <a:pt x="515785" y="559854"/>
                  </a:lnTo>
                  <a:close/>
                </a:path>
                <a:path w="749300" h="1051559">
                  <a:moveTo>
                    <a:pt x="524078" y="680834"/>
                  </a:moveTo>
                  <a:lnTo>
                    <a:pt x="523887" y="675627"/>
                  </a:lnTo>
                  <a:lnTo>
                    <a:pt x="517093" y="676935"/>
                  </a:lnTo>
                  <a:lnTo>
                    <a:pt x="517359" y="683488"/>
                  </a:lnTo>
                  <a:lnTo>
                    <a:pt x="518693" y="692213"/>
                  </a:lnTo>
                  <a:lnTo>
                    <a:pt x="520014" y="697496"/>
                  </a:lnTo>
                  <a:lnTo>
                    <a:pt x="520280" y="693712"/>
                  </a:lnTo>
                  <a:lnTo>
                    <a:pt x="521589" y="688289"/>
                  </a:lnTo>
                  <a:lnTo>
                    <a:pt x="524078" y="680834"/>
                  </a:lnTo>
                  <a:close/>
                </a:path>
                <a:path w="749300" h="1051559">
                  <a:moveTo>
                    <a:pt x="526707" y="572897"/>
                  </a:moveTo>
                  <a:lnTo>
                    <a:pt x="521081" y="571436"/>
                  </a:lnTo>
                  <a:lnTo>
                    <a:pt x="519963" y="578523"/>
                  </a:lnTo>
                  <a:lnTo>
                    <a:pt x="524078" y="577126"/>
                  </a:lnTo>
                  <a:lnTo>
                    <a:pt x="526707" y="572897"/>
                  </a:lnTo>
                  <a:close/>
                </a:path>
                <a:path w="749300" h="1051559">
                  <a:moveTo>
                    <a:pt x="529107" y="883793"/>
                  </a:moveTo>
                  <a:lnTo>
                    <a:pt x="523481" y="882332"/>
                  </a:lnTo>
                  <a:lnTo>
                    <a:pt x="522363" y="889419"/>
                  </a:lnTo>
                  <a:lnTo>
                    <a:pt x="526478" y="888022"/>
                  </a:lnTo>
                  <a:lnTo>
                    <a:pt x="529107" y="883793"/>
                  </a:lnTo>
                  <a:close/>
                </a:path>
                <a:path w="749300" h="1051559">
                  <a:moveTo>
                    <a:pt x="529882" y="978242"/>
                  </a:moveTo>
                  <a:lnTo>
                    <a:pt x="526681" y="971042"/>
                  </a:lnTo>
                  <a:lnTo>
                    <a:pt x="521081" y="973442"/>
                  </a:lnTo>
                  <a:lnTo>
                    <a:pt x="524281" y="976642"/>
                  </a:lnTo>
                  <a:lnTo>
                    <a:pt x="519480" y="982230"/>
                  </a:lnTo>
                  <a:lnTo>
                    <a:pt x="525881" y="979843"/>
                  </a:lnTo>
                  <a:lnTo>
                    <a:pt x="529882" y="978242"/>
                  </a:lnTo>
                  <a:close/>
                </a:path>
                <a:path w="749300" h="1051559">
                  <a:moveTo>
                    <a:pt x="532307" y="773137"/>
                  </a:moveTo>
                  <a:lnTo>
                    <a:pt x="527481" y="770445"/>
                  </a:lnTo>
                  <a:lnTo>
                    <a:pt x="522198" y="771347"/>
                  </a:lnTo>
                  <a:lnTo>
                    <a:pt x="527177" y="772845"/>
                  </a:lnTo>
                  <a:lnTo>
                    <a:pt x="532307" y="773137"/>
                  </a:lnTo>
                  <a:close/>
                </a:path>
                <a:path w="749300" h="1051559">
                  <a:moveTo>
                    <a:pt x="538708" y="803859"/>
                  </a:moveTo>
                  <a:lnTo>
                    <a:pt x="533869" y="801611"/>
                  </a:lnTo>
                  <a:lnTo>
                    <a:pt x="528586" y="802055"/>
                  </a:lnTo>
                  <a:lnTo>
                    <a:pt x="533577" y="803414"/>
                  </a:lnTo>
                  <a:lnTo>
                    <a:pt x="538708" y="803859"/>
                  </a:lnTo>
                  <a:close/>
                </a:path>
                <a:path w="749300" h="1051559">
                  <a:moveTo>
                    <a:pt x="539470" y="654558"/>
                  </a:moveTo>
                  <a:lnTo>
                    <a:pt x="536270" y="647357"/>
                  </a:lnTo>
                  <a:lnTo>
                    <a:pt x="530669" y="649757"/>
                  </a:lnTo>
                  <a:lnTo>
                    <a:pt x="533869" y="653757"/>
                  </a:lnTo>
                  <a:lnTo>
                    <a:pt x="529082" y="658558"/>
                  </a:lnTo>
                  <a:lnTo>
                    <a:pt x="535470" y="656158"/>
                  </a:lnTo>
                  <a:lnTo>
                    <a:pt x="539470" y="654558"/>
                  </a:lnTo>
                  <a:close/>
                </a:path>
                <a:path w="749300" h="1051559">
                  <a:moveTo>
                    <a:pt x="549859" y="975842"/>
                  </a:moveTo>
                  <a:lnTo>
                    <a:pt x="546658" y="968654"/>
                  </a:lnTo>
                  <a:lnTo>
                    <a:pt x="541070" y="971042"/>
                  </a:lnTo>
                  <a:lnTo>
                    <a:pt x="544258" y="974242"/>
                  </a:lnTo>
                  <a:lnTo>
                    <a:pt x="539470" y="979843"/>
                  </a:lnTo>
                  <a:lnTo>
                    <a:pt x="545858" y="977442"/>
                  </a:lnTo>
                  <a:lnTo>
                    <a:pt x="549859" y="975842"/>
                  </a:lnTo>
                  <a:close/>
                </a:path>
                <a:path w="749300" h="1051559">
                  <a:moveTo>
                    <a:pt x="565035" y="915098"/>
                  </a:moveTo>
                  <a:lnTo>
                    <a:pt x="563448" y="907110"/>
                  </a:lnTo>
                  <a:lnTo>
                    <a:pt x="558647" y="909510"/>
                  </a:lnTo>
                  <a:lnTo>
                    <a:pt x="550659" y="906310"/>
                  </a:lnTo>
                  <a:lnTo>
                    <a:pt x="552259" y="914298"/>
                  </a:lnTo>
                  <a:lnTo>
                    <a:pt x="557047" y="911898"/>
                  </a:lnTo>
                  <a:lnTo>
                    <a:pt x="565035" y="915098"/>
                  </a:lnTo>
                  <a:close/>
                </a:path>
                <a:path w="749300" h="1051559">
                  <a:moveTo>
                    <a:pt x="567436" y="71132"/>
                  </a:moveTo>
                  <a:lnTo>
                    <a:pt x="565835" y="69532"/>
                  </a:lnTo>
                  <a:lnTo>
                    <a:pt x="562648" y="64731"/>
                  </a:lnTo>
                  <a:lnTo>
                    <a:pt x="555447" y="69532"/>
                  </a:lnTo>
                  <a:lnTo>
                    <a:pt x="557047" y="71132"/>
                  </a:lnTo>
                  <a:lnTo>
                    <a:pt x="560247" y="75920"/>
                  </a:lnTo>
                  <a:lnTo>
                    <a:pt x="567436" y="71132"/>
                  </a:lnTo>
                  <a:close/>
                </a:path>
                <a:path w="749300" h="1051559">
                  <a:moveTo>
                    <a:pt x="571436" y="927887"/>
                  </a:moveTo>
                  <a:lnTo>
                    <a:pt x="569836" y="923099"/>
                  </a:lnTo>
                  <a:lnTo>
                    <a:pt x="563448" y="927087"/>
                  </a:lnTo>
                  <a:lnTo>
                    <a:pt x="562648" y="931087"/>
                  </a:lnTo>
                  <a:lnTo>
                    <a:pt x="563448" y="936675"/>
                  </a:lnTo>
                  <a:lnTo>
                    <a:pt x="570636" y="932688"/>
                  </a:lnTo>
                  <a:lnTo>
                    <a:pt x="571436" y="927887"/>
                  </a:lnTo>
                  <a:close/>
                </a:path>
                <a:path w="749300" h="1051559">
                  <a:moveTo>
                    <a:pt x="573036" y="846366"/>
                  </a:moveTo>
                  <a:lnTo>
                    <a:pt x="569836" y="842378"/>
                  </a:lnTo>
                  <a:lnTo>
                    <a:pt x="566635" y="835977"/>
                  </a:lnTo>
                  <a:lnTo>
                    <a:pt x="561848" y="838377"/>
                  </a:lnTo>
                  <a:lnTo>
                    <a:pt x="565035" y="842378"/>
                  </a:lnTo>
                  <a:lnTo>
                    <a:pt x="568236" y="848766"/>
                  </a:lnTo>
                  <a:lnTo>
                    <a:pt x="573036" y="846366"/>
                  </a:lnTo>
                  <a:close/>
                </a:path>
                <a:path w="749300" h="1051559">
                  <a:moveTo>
                    <a:pt x="577265" y="298373"/>
                  </a:moveTo>
                  <a:lnTo>
                    <a:pt x="574636" y="292506"/>
                  </a:lnTo>
                  <a:lnTo>
                    <a:pt x="570966" y="295224"/>
                  </a:lnTo>
                  <a:lnTo>
                    <a:pt x="565137" y="295605"/>
                  </a:lnTo>
                  <a:lnTo>
                    <a:pt x="561251" y="296443"/>
                  </a:lnTo>
                  <a:lnTo>
                    <a:pt x="563448" y="300507"/>
                  </a:lnTo>
                  <a:lnTo>
                    <a:pt x="567550" y="299593"/>
                  </a:lnTo>
                  <a:lnTo>
                    <a:pt x="573532" y="299808"/>
                  </a:lnTo>
                  <a:lnTo>
                    <a:pt x="577265" y="298373"/>
                  </a:lnTo>
                  <a:close/>
                </a:path>
                <a:path w="749300" h="1051559">
                  <a:moveTo>
                    <a:pt x="579132" y="302755"/>
                  </a:moveTo>
                  <a:lnTo>
                    <a:pt x="574636" y="300507"/>
                  </a:lnTo>
                  <a:lnTo>
                    <a:pt x="569239" y="300951"/>
                  </a:lnTo>
                  <a:lnTo>
                    <a:pt x="574027" y="302298"/>
                  </a:lnTo>
                  <a:lnTo>
                    <a:pt x="579132" y="302755"/>
                  </a:lnTo>
                  <a:close/>
                </a:path>
                <a:path w="749300" h="1051559">
                  <a:moveTo>
                    <a:pt x="588213" y="1035786"/>
                  </a:moveTo>
                  <a:lnTo>
                    <a:pt x="585025" y="1031786"/>
                  </a:lnTo>
                  <a:lnTo>
                    <a:pt x="581825" y="1025398"/>
                  </a:lnTo>
                  <a:lnTo>
                    <a:pt x="577024" y="1027785"/>
                  </a:lnTo>
                  <a:lnTo>
                    <a:pt x="581025" y="1030986"/>
                  </a:lnTo>
                  <a:lnTo>
                    <a:pt x="583425" y="1037386"/>
                  </a:lnTo>
                  <a:lnTo>
                    <a:pt x="588213" y="1035786"/>
                  </a:lnTo>
                  <a:close/>
                </a:path>
                <a:path w="749300" h="1051559">
                  <a:moveTo>
                    <a:pt x="595909" y="515340"/>
                  </a:moveTo>
                  <a:lnTo>
                    <a:pt x="591413" y="513092"/>
                  </a:lnTo>
                  <a:lnTo>
                    <a:pt x="586016" y="513549"/>
                  </a:lnTo>
                  <a:lnTo>
                    <a:pt x="590816" y="514896"/>
                  </a:lnTo>
                  <a:lnTo>
                    <a:pt x="595909" y="515340"/>
                  </a:lnTo>
                  <a:close/>
                </a:path>
                <a:path w="749300" h="1051559">
                  <a:moveTo>
                    <a:pt x="602602" y="1042174"/>
                  </a:moveTo>
                  <a:lnTo>
                    <a:pt x="601002" y="1037386"/>
                  </a:lnTo>
                  <a:lnTo>
                    <a:pt x="594614" y="1041374"/>
                  </a:lnTo>
                  <a:lnTo>
                    <a:pt x="593013" y="1046175"/>
                  </a:lnTo>
                  <a:lnTo>
                    <a:pt x="594614" y="1050963"/>
                  </a:lnTo>
                  <a:lnTo>
                    <a:pt x="601802" y="1046975"/>
                  </a:lnTo>
                  <a:lnTo>
                    <a:pt x="602602" y="1042174"/>
                  </a:lnTo>
                  <a:close/>
                </a:path>
                <a:path w="749300" h="1051559">
                  <a:moveTo>
                    <a:pt x="603846" y="273189"/>
                  </a:moveTo>
                  <a:lnTo>
                    <a:pt x="596214" y="271729"/>
                  </a:lnTo>
                  <a:lnTo>
                    <a:pt x="595757" y="277012"/>
                  </a:lnTo>
                  <a:lnTo>
                    <a:pt x="601002" y="276225"/>
                  </a:lnTo>
                  <a:lnTo>
                    <a:pt x="603846" y="273189"/>
                  </a:lnTo>
                  <a:close/>
                </a:path>
                <a:path w="749300" h="1051559">
                  <a:moveTo>
                    <a:pt x="609409" y="149656"/>
                  </a:moveTo>
                  <a:lnTo>
                    <a:pt x="607402" y="143052"/>
                  </a:lnTo>
                  <a:lnTo>
                    <a:pt x="603402" y="146253"/>
                  </a:lnTo>
                  <a:lnTo>
                    <a:pt x="600202" y="138264"/>
                  </a:lnTo>
                  <a:lnTo>
                    <a:pt x="597014" y="145453"/>
                  </a:lnTo>
                  <a:lnTo>
                    <a:pt x="588213" y="143852"/>
                  </a:lnTo>
                  <a:lnTo>
                    <a:pt x="592213" y="148653"/>
                  </a:lnTo>
                  <a:lnTo>
                    <a:pt x="596950" y="147891"/>
                  </a:lnTo>
                  <a:lnTo>
                    <a:pt x="604304" y="149745"/>
                  </a:lnTo>
                  <a:lnTo>
                    <a:pt x="609409" y="149656"/>
                  </a:lnTo>
                  <a:close/>
                </a:path>
                <a:path w="749300" h="1051559">
                  <a:moveTo>
                    <a:pt x="617816" y="798741"/>
                  </a:moveTo>
                  <a:lnTo>
                    <a:pt x="612190" y="797610"/>
                  </a:lnTo>
                  <a:lnTo>
                    <a:pt x="611073" y="804583"/>
                  </a:lnTo>
                  <a:lnTo>
                    <a:pt x="615188" y="803008"/>
                  </a:lnTo>
                  <a:lnTo>
                    <a:pt x="617816" y="798741"/>
                  </a:lnTo>
                  <a:close/>
                </a:path>
                <a:path w="749300" h="1051559">
                  <a:moveTo>
                    <a:pt x="644994" y="867003"/>
                  </a:moveTo>
                  <a:lnTo>
                    <a:pt x="640168" y="864755"/>
                  </a:lnTo>
                  <a:lnTo>
                    <a:pt x="634885" y="865200"/>
                  </a:lnTo>
                  <a:lnTo>
                    <a:pt x="639864" y="866546"/>
                  </a:lnTo>
                  <a:lnTo>
                    <a:pt x="644994" y="867003"/>
                  </a:lnTo>
                  <a:close/>
                </a:path>
                <a:path w="749300" h="1051559">
                  <a:moveTo>
                    <a:pt x="662546" y="171030"/>
                  </a:moveTo>
                  <a:lnTo>
                    <a:pt x="659345" y="163842"/>
                  </a:lnTo>
                  <a:lnTo>
                    <a:pt x="653757" y="166230"/>
                  </a:lnTo>
                  <a:lnTo>
                    <a:pt x="656945" y="170230"/>
                  </a:lnTo>
                  <a:lnTo>
                    <a:pt x="652157" y="175031"/>
                  </a:lnTo>
                  <a:lnTo>
                    <a:pt x="658545" y="172631"/>
                  </a:lnTo>
                  <a:lnTo>
                    <a:pt x="662546" y="171030"/>
                  </a:lnTo>
                  <a:close/>
                </a:path>
                <a:path w="749300" h="1051559">
                  <a:moveTo>
                    <a:pt x="674865" y="888479"/>
                  </a:moveTo>
                  <a:lnTo>
                    <a:pt x="667334" y="887133"/>
                  </a:lnTo>
                  <a:lnTo>
                    <a:pt x="666559" y="892073"/>
                  </a:lnTo>
                  <a:lnTo>
                    <a:pt x="671830" y="891324"/>
                  </a:lnTo>
                  <a:lnTo>
                    <a:pt x="674865" y="888479"/>
                  </a:lnTo>
                  <a:close/>
                </a:path>
                <a:path w="749300" h="1051559">
                  <a:moveTo>
                    <a:pt x="699312" y="809599"/>
                  </a:moveTo>
                  <a:lnTo>
                    <a:pt x="695312" y="805611"/>
                  </a:lnTo>
                  <a:lnTo>
                    <a:pt x="697712" y="800011"/>
                  </a:lnTo>
                  <a:lnTo>
                    <a:pt x="693712" y="796023"/>
                  </a:lnTo>
                  <a:lnTo>
                    <a:pt x="691413" y="804252"/>
                  </a:lnTo>
                  <a:lnTo>
                    <a:pt x="684326" y="808507"/>
                  </a:lnTo>
                  <a:lnTo>
                    <a:pt x="677532" y="812317"/>
                  </a:lnTo>
                  <a:lnTo>
                    <a:pt x="676135" y="819200"/>
                  </a:lnTo>
                  <a:lnTo>
                    <a:pt x="681659" y="815454"/>
                  </a:lnTo>
                  <a:lnTo>
                    <a:pt x="687425" y="811999"/>
                  </a:lnTo>
                  <a:lnTo>
                    <a:pt x="693331" y="809752"/>
                  </a:lnTo>
                  <a:lnTo>
                    <a:pt x="699312" y="809599"/>
                  </a:lnTo>
                  <a:close/>
                </a:path>
                <a:path w="749300" h="1051559">
                  <a:moveTo>
                    <a:pt x="708101" y="831189"/>
                  </a:moveTo>
                  <a:lnTo>
                    <a:pt x="706501" y="823188"/>
                  </a:lnTo>
                  <a:lnTo>
                    <a:pt x="701700" y="824788"/>
                  </a:lnTo>
                  <a:lnTo>
                    <a:pt x="693712" y="822388"/>
                  </a:lnTo>
                  <a:lnTo>
                    <a:pt x="695312" y="830389"/>
                  </a:lnTo>
                  <a:lnTo>
                    <a:pt x="700112" y="827989"/>
                  </a:lnTo>
                  <a:lnTo>
                    <a:pt x="708101" y="831189"/>
                  </a:lnTo>
                  <a:close/>
                </a:path>
                <a:path w="749300" h="1051559">
                  <a:moveTo>
                    <a:pt x="718032" y="851827"/>
                  </a:moveTo>
                  <a:lnTo>
                    <a:pt x="710501" y="850366"/>
                  </a:lnTo>
                  <a:lnTo>
                    <a:pt x="709714" y="855649"/>
                  </a:lnTo>
                  <a:lnTo>
                    <a:pt x="714997" y="854862"/>
                  </a:lnTo>
                  <a:lnTo>
                    <a:pt x="718032" y="851827"/>
                  </a:lnTo>
                  <a:close/>
                </a:path>
                <a:path w="749300" h="1051559">
                  <a:moveTo>
                    <a:pt x="730504" y="227634"/>
                  </a:moveTo>
                  <a:lnTo>
                    <a:pt x="724877" y="226174"/>
                  </a:lnTo>
                  <a:lnTo>
                    <a:pt x="723760" y="233260"/>
                  </a:lnTo>
                  <a:lnTo>
                    <a:pt x="727875" y="231863"/>
                  </a:lnTo>
                  <a:lnTo>
                    <a:pt x="730504" y="227634"/>
                  </a:lnTo>
                  <a:close/>
                </a:path>
                <a:path w="749300" h="1051559">
                  <a:moveTo>
                    <a:pt x="735266" y="270129"/>
                  </a:moveTo>
                  <a:lnTo>
                    <a:pt x="732078" y="262940"/>
                  </a:lnTo>
                  <a:lnTo>
                    <a:pt x="726478" y="265341"/>
                  </a:lnTo>
                  <a:lnTo>
                    <a:pt x="729678" y="268528"/>
                  </a:lnTo>
                  <a:lnTo>
                    <a:pt x="724877" y="273329"/>
                  </a:lnTo>
                  <a:lnTo>
                    <a:pt x="731278" y="271729"/>
                  </a:lnTo>
                  <a:lnTo>
                    <a:pt x="735266" y="270129"/>
                  </a:lnTo>
                  <a:close/>
                </a:path>
                <a:path w="749300" h="1051559">
                  <a:moveTo>
                    <a:pt x="740067" y="831977"/>
                  </a:moveTo>
                  <a:lnTo>
                    <a:pt x="736866" y="827989"/>
                  </a:lnTo>
                  <a:lnTo>
                    <a:pt x="733679" y="821588"/>
                  </a:lnTo>
                  <a:lnTo>
                    <a:pt x="728878" y="823988"/>
                  </a:lnTo>
                  <a:lnTo>
                    <a:pt x="732078" y="827189"/>
                  </a:lnTo>
                  <a:lnTo>
                    <a:pt x="735266" y="833577"/>
                  </a:lnTo>
                  <a:lnTo>
                    <a:pt x="740067" y="831977"/>
                  </a:lnTo>
                  <a:close/>
                </a:path>
                <a:path w="749300" h="1051559">
                  <a:moveTo>
                    <a:pt x="749198" y="916114"/>
                  </a:moveTo>
                  <a:lnTo>
                    <a:pt x="748055" y="915898"/>
                  </a:lnTo>
                  <a:lnTo>
                    <a:pt x="747610" y="921181"/>
                  </a:lnTo>
                  <a:lnTo>
                    <a:pt x="749198" y="920940"/>
                  </a:lnTo>
                  <a:lnTo>
                    <a:pt x="749198" y="9161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189551" y="9161602"/>
              <a:ext cx="1098550" cy="927100"/>
            </a:xfrm>
            <a:custGeom>
              <a:avLst/>
              <a:gdLst/>
              <a:ahLst/>
              <a:cxnLst/>
              <a:rect l="l" t="t" r="r" b="b"/>
              <a:pathLst>
                <a:path w="1098550" h="927100">
                  <a:moveTo>
                    <a:pt x="9588" y="574636"/>
                  </a:moveTo>
                  <a:lnTo>
                    <a:pt x="8788" y="568236"/>
                  </a:lnTo>
                  <a:lnTo>
                    <a:pt x="7188" y="564248"/>
                  </a:lnTo>
                  <a:lnTo>
                    <a:pt x="0" y="566635"/>
                  </a:lnTo>
                  <a:lnTo>
                    <a:pt x="800" y="571436"/>
                  </a:lnTo>
                  <a:lnTo>
                    <a:pt x="5588" y="569836"/>
                  </a:lnTo>
                  <a:lnTo>
                    <a:pt x="9588" y="574636"/>
                  </a:lnTo>
                  <a:close/>
                </a:path>
                <a:path w="1098550" h="927100">
                  <a:moveTo>
                    <a:pt x="60731" y="576237"/>
                  </a:moveTo>
                  <a:lnTo>
                    <a:pt x="55143" y="577824"/>
                  </a:lnTo>
                  <a:lnTo>
                    <a:pt x="47942" y="573036"/>
                  </a:lnTo>
                  <a:lnTo>
                    <a:pt x="47942" y="581025"/>
                  </a:lnTo>
                  <a:lnTo>
                    <a:pt x="53543" y="580224"/>
                  </a:lnTo>
                  <a:lnTo>
                    <a:pt x="60731" y="584225"/>
                  </a:lnTo>
                  <a:lnTo>
                    <a:pt x="60731" y="576237"/>
                  </a:lnTo>
                  <a:close/>
                </a:path>
                <a:path w="1098550" h="927100">
                  <a:moveTo>
                    <a:pt x="73520" y="844765"/>
                  </a:moveTo>
                  <a:lnTo>
                    <a:pt x="62852" y="845781"/>
                  </a:lnTo>
                  <a:lnTo>
                    <a:pt x="63030" y="849858"/>
                  </a:lnTo>
                  <a:lnTo>
                    <a:pt x="68465" y="851395"/>
                  </a:lnTo>
                  <a:lnTo>
                    <a:pt x="73520" y="844765"/>
                  </a:lnTo>
                  <a:close/>
                </a:path>
                <a:path w="1098550" h="92710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32" y="585825"/>
                  </a:lnTo>
                  <a:lnTo>
                    <a:pt x="71120" y="590613"/>
                  </a:lnTo>
                  <a:lnTo>
                    <a:pt x="75920" y="588225"/>
                  </a:lnTo>
                  <a:lnTo>
                    <a:pt x="79921" y="593813"/>
                  </a:lnTo>
                  <a:close/>
                </a:path>
                <a:path w="1098550" h="927100">
                  <a:moveTo>
                    <a:pt x="80810" y="753554"/>
                  </a:moveTo>
                  <a:lnTo>
                    <a:pt x="78384" y="750227"/>
                  </a:lnTo>
                  <a:lnTo>
                    <a:pt x="75120" y="756856"/>
                  </a:lnTo>
                  <a:lnTo>
                    <a:pt x="80403" y="758545"/>
                  </a:lnTo>
                  <a:lnTo>
                    <a:pt x="80810" y="753554"/>
                  </a:lnTo>
                  <a:close/>
                </a:path>
                <a:path w="1098550" h="927100">
                  <a:moveTo>
                    <a:pt x="87909" y="479717"/>
                  </a:moveTo>
                  <a:lnTo>
                    <a:pt x="87312" y="475627"/>
                  </a:lnTo>
                  <a:lnTo>
                    <a:pt x="83413" y="472300"/>
                  </a:lnTo>
                  <a:lnTo>
                    <a:pt x="80721" y="477126"/>
                  </a:lnTo>
                  <a:lnTo>
                    <a:pt x="87909" y="479717"/>
                  </a:lnTo>
                  <a:close/>
                </a:path>
                <a:path w="1098550" h="927100">
                  <a:moveTo>
                    <a:pt x="107086" y="740867"/>
                  </a:moveTo>
                  <a:lnTo>
                    <a:pt x="103898" y="733679"/>
                  </a:lnTo>
                  <a:lnTo>
                    <a:pt x="99098" y="732078"/>
                  </a:lnTo>
                  <a:lnTo>
                    <a:pt x="93497" y="732078"/>
                  </a:lnTo>
                  <a:lnTo>
                    <a:pt x="95897" y="739267"/>
                  </a:lnTo>
                  <a:lnTo>
                    <a:pt x="100698" y="740867"/>
                  </a:lnTo>
                  <a:lnTo>
                    <a:pt x="107086" y="740867"/>
                  </a:lnTo>
                  <a:close/>
                </a:path>
                <a:path w="1098550" h="927100">
                  <a:moveTo>
                    <a:pt x="119875" y="423583"/>
                  </a:moveTo>
                  <a:lnTo>
                    <a:pt x="119075" y="420382"/>
                  </a:lnTo>
                  <a:lnTo>
                    <a:pt x="117475" y="417982"/>
                  </a:lnTo>
                  <a:lnTo>
                    <a:pt x="116674" y="415594"/>
                  </a:lnTo>
                  <a:lnTo>
                    <a:pt x="114287" y="417182"/>
                  </a:lnTo>
                  <a:lnTo>
                    <a:pt x="111086" y="417982"/>
                  </a:lnTo>
                  <a:lnTo>
                    <a:pt x="108686" y="418782"/>
                  </a:lnTo>
                  <a:lnTo>
                    <a:pt x="109486" y="421182"/>
                  </a:lnTo>
                  <a:lnTo>
                    <a:pt x="111086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75" y="424383"/>
                  </a:lnTo>
                  <a:lnTo>
                    <a:pt x="119875" y="423583"/>
                  </a:lnTo>
                  <a:close/>
                </a:path>
                <a:path w="1098550" h="927100">
                  <a:moveTo>
                    <a:pt x="154800" y="819569"/>
                  </a:moveTo>
                  <a:lnTo>
                    <a:pt x="147053" y="814400"/>
                  </a:lnTo>
                  <a:lnTo>
                    <a:pt x="146939" y="822718"/>
                  </a:lnTo>
                  <a:lnTo>
                    <a:pt x="152146" y="823391"/>
                  </a:lnTo>
                  <a:lnTo>
                    <a:pt x="154800" y="819569"/>
                  </a:lnTo>
                  <a:close/>
                </a:path>
                <a:path w="1098550" h="927100">
                  <a:moveTo>
                    <a:pt x="159042" y="717689"/>
                  </a:moveTo>
                  <a:lnTo>
                    <a:pt x="150050" y="717575"/>
                  </a:lnTo>
                  <a:lnTo>
                    <a:pt x="149453" y="722185"/>
                  </a:lnTo>
                  <a:lnTo>
                    <a:pt x="153644" y="724547"/>
                  </a:lnTo>
                  <a:lnTo>
                    <a:pt x="159042" y="717689"/>
                  </a:lnTo>
                  <a:close/>
                </a:path>
                <a:path w="1098550" h="927100">
                  <a:moveTo>
                    <a:pt x="231165" y="742962"/>
                  </a:moveTo>
                  <a:lnTo>
                    <a:pt x="227126" y="738441"/>
                  </a:lnTo>
                  <a:lnTo>
                    <a:pt x="222173" y="743267"/>
                  </a:lnTo>
                  <a:lnTo>
                    <a:pt x="230720" y="747649"/>
                  </a:lnTo>
                  <a:lnTo>
                    <a:pt x="231165" y="742962"/>
                  </a:lnTo>
                  <a:close/>
                </a:path>
                <a:path w="1098550" h="927100">
                  <a:moveTo>
                    <a:pt x="246151" y="362839"/>
                  </a:moveTo>
                  <a:lnTo>
                    <a:pt x="245351" y="356450"/>
                  </a:lnTo>
                  <a:lnTo>
                    <a:pt x="243751" y="352450"/>
                  </a:lnTo>
                  <a:lnTo>
                    <a:pt x="236562" y="354850"/>
                  </a:lnTo>
                  <a:lnTo>
                    <a:pt x="237363" y="359638"/>
                  </a:lnTo>
                  <a:lnTo>
                    <a:pt x="241350" y="357251"/>
                  </a:lnTo>
                  <a:lnTo>
                    <a:pt x="246151" y="362839"/>
                  </a:lnTo>
                  <a:close/>
                </a:path>
                <a:path w="1098550" h="927100">
                  <a:moveTo>
                    <a:pt x="254965" y="562165"/>
                  </a:moveTo>
                  <a:lnTo>
                    <a:pt x="249351" y="561047"/>
                  </a:lnTo>
                  <a:lnTo>
                    <a:pt x="248221" y="568020"/>
                  </a:lnTo>
                  <a:lnTo>
                    <a:pt x="252349" y="566445"/>
                  </a:lnTo>
                  <a:lnTo>
                    <a:pt x="254965" y="562165"/>
                  </a:lnTo>
                  <a:close/>
                </a:path>
                <a:path w="1098550" h="927100">
                  <a:moveTo>
                    <a:pt x="284518" y="679335"/>
                  </a:moveTo>
                  <a:lnTo>
                    <a:pt x="283718" y="672934"/>
                  </a:lnTo>
                  <a:lnTo>
                    <a:pt x="282117" y="668947"/>
                  </a:lnTo>
                  <a:lnTo>
                    <a:pt x="274929" y="671334"/>
                  </a:lnTo>
                  <a:lnTo>
                    <a:pt x="275717" y="676135"/>
                  </a:lnTo>
                  <a:lnTo>
                    <a:pt x="279717" y="673735"/>
                  </a:lnTo>
                  <a:lnTo>
                    <a:pt x="284518" y="679335"/>
                  </a:lnTo>
                  <a:close/>
                </a:path>
                <a:path w="1098550" h="927100">
                  <a:moveTo>
                    <a:pt x="322872" y="179019"/>
                  </a:moveTo>
                  <a:lnTo>
                    <a:pt x="318884" y="180619"/>
                  </a:lnTo>
                  <a:lnTo>
                    <a:pt x="317284" y="177419"/>
                  </a:lnTo>
                  <a:lnTo>
                    <a:pt x="313283" y="178219"/>
                  </a:lnTo>
                  <a:lnTo>
                    <a:pt x="311416" y="183743"/>
                  </a:lnTo>
                  <a:lnTo>
                    <a:pt x="315683" y="185813"/>
                  </a:lnTo>
                  <a:lnTo>
                    <a:pt x="321157" y="184289"/>
                  </a:lnTo>
                  <a:lnTo>
                    <a:pt x="322872" y="179019"/>
                  </a:lnTo>
                  <a:close/>
                </a:path>
                <a:path w="1098550" h="927100">
                  <a:moveTo>
                    <a:pt x="323672" y="311873"/>
                  </a:moveTo>
                  <a:lnTo>
                    <a:pt x="323075" y="307797"/>
                  </a:lnTo>
                  <a:lnTo>
                    <a:pt x="319176" y="304457"/>
                  </a:lnTo>
                  <a:lnTo>
                    <a:pt x="316484" y="309295"/>
                  </a:lnTo>
                  <a:lnTo>
                    <a:pt x="323672" y="311873"/>
                  </a:lnTo>
                  <a:close/>
                </a:path>
                <a:path w="1098550" h="927100">
                  <a:moveTo>
                    <a:pt x="341655" y="430974"/>
                  </a:moveTo>
                  <a:lnTo>
                    <a:pt x="339039" y="427672"/>
                  </a:lnTo>
                  <a:lnTo>
                    <a:pt x="335661" y="433971"/>
                  </a:lnTo>
                  <a:lnTo>
                    <a:pt x="341287" y="435775"/>
                  </a:lnTo>
                  <a:lnTo>
                    <a:pt x="341655" y="430974"/>
                  </a:lnTo>
                  <a:close/>
                </a:path>
                <a:path w="1098550" h="927100">
                  <a:moveTo>
                    <a:pt x="346151" y="566039"/>
                  </a:moveTo>
                  <a:lnTo>
                    <a:pt x="343712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51" y="566039"/>
                  </a:lnTo>
                  <a:close/>
                </a:path>
                <a:path w="1098550" h="927100">
                  <a:moveTo>
                    <a:pt x="359638" y="548005"/>
                  </a:moveTo>
                  <a:lnTo>
                    <a:pt x="352450" y="546658"/>
                  </a:lnTo>
                  <a:lnTo>
                    <a:pt x="351548" y="551611"/>
                  </a:lnTo>
                  <a:lnTo>
                    <a:pt x="356641" y="550862"/>
                  </a:lnTo>
                  <a:lnTo>
                    <a:pt x="359638" y="548005"/>
                  </a:lnTo>
                  <a:close/>
                </a:path>
                <a:path w="1098550" h="927100">
                  <a:moveTo>
                    <a:pt x="366826" y="319684"/>
                  </a:moveTo>
                  <a:lnTo>
                    <a:pt x="366039" y="313283"/>
                  </a:lnTo>
                  <a:lnTo>
                    <a:pt x="364439" y="309295"/>
                  </a:lnTo>
                  <a:lnTo>
                    <a:pt x="357238" y="311696"/>
                  </a:lnTo>
                  <a:lnTo>
                    <a:pt x="358038" y="316484"/>
                  </a:lnTo>
                  <a:lnTo>
                    <a:pt x="362038" y="314083"/>
                  </a:lnTo>
                  <a:lnTo>
                    <a:pt x="366826" y="319684"/>
                  </a:lnTo>
                  <a:close/>
                </a:path>
                <a:path w="1098550" h="927100">
                  <a:moveTo>
                    <a:pt x="370827" y="564248"/>
                  </a:moveTo>
                  <a:lnTo>
                    <a:pt x="367626" y="560247"/>
                  </a:lnTo>
                  <a:lnTo>
                    <a:pt x="364439" y="553859"/>
                  </a:lnTo>
                  <a:lnTo>
                    <a:pt x="359638" y="556247"/>
                  </a:lnTo>
                  <a:lnTo>
                    <a:pt x="362839" y="560247"/>
                  </a:lnTo>
                  <a:lnTo>
                    <a:pt x="366039" y="566635"/>
                  </a:lnTo>
                  <a:lnTo>
                    <a:pt x="370827" y="564248"/>
                  </a:lnTo>
                  <a:close/>
                </a:path>
                <a:path w="1098550" h="927100">
                  <a:moveTo>
                    <a:pt x="370827" y="455549"/>
                  </a:moveTo>
                  <a:lnTo>
                    <a:pt x="362178" y="456895"/>
                  </a:lnTo>
                  <a:lnTo>
                    <a:pt x="362432" y="459117"/>
                  </a:lnTo>
                  <a:lnTo>
                    <a:pt x="361238" y="460349"/>
                  </a:lnTo>
                  <a:lnTo>
                    <a:pt x="360680" y="465061"/>
                  </a:lnTo>
                  <a:lnTo>
                    <a:pt x="362902" y="461606"/>
                  </a:lnTo>
                  <a:lnTo>
                    <a:pt x="367347" y="463194"/>
                  </a:lnTo>
                  <a:lnTo>
                    <a:pt x="370827" y="455549"/>
                  </a:lnTo>
                  <a:close/>
                </a:path>
                <a:path w="1098550" h="927100">
                  <a:moveTo>
                    <a:pt x="390842" y="463397"/>
                  </a:moveTo>
                  <a:lnTo>
                    <a:pt x="386016" y="461149"/>
                  </a:lnTo>
                  <a:lnTo>
                    <a:pt x="380733" y="461594"/>
                  </a:lnTo>
                  <a:lnTo>
                    <a:pt x="385711" y="462940"/>
                  </a:lnTo>
                  <a:lnTo>
                    <a:pt x="390842" y="463397"/>
                  </a:lnTo>
                  <a:close/>
                </a:path>
                <a:path w="1098550" h="927100">
                  <a:moveTo>
                    <a:pt x="413181" y="497903"/>
                  </a:moveTo>
                  <a:lnTo>
                    <a:pt x="410044" y="488353"/>
                  </a:lnTo>
                  <a:lnTo>
                    <a:pt x="405993" y="489216"/>
                  </a:lnTo>
                  <a:lnTo>
                    <a:pt x="405549" y="494423"/>
                  </a:lnTo>
                  <a:lnTo>
                    <a:pt x="413181" y="497903"/>
                  </a:lnTo>
                  <a:close/>
                </a:path>
                <a:path w="1098550" h="927100">
                  <a:moveTo>
                    <a:pt x="414350" y="568909"/>
                  </a:moveTo>
                  <a:lnTo>
                    <a:pt x="413181" y="562648"/>
                  </a:lnTo>
                  <a:lnTo>
                    <a:pt x="407593" y="566635"/>
                  </a:lnTo>
                  <a:lnTo>
                    <a:pt x="398005" y="570636"/>
                  </a:lnTo>
                  <a:lnTo>
                    <a:pt x="401193" y="575437"/>
                  </a:lnTo>
                  <a:lnTo>
                    <a:pt x="407682" y="572757"/>
                  </a:lnTo>
                  <a:lnTo>
                    <a:pt x="412292" y="571436"/>
                  </a:lnTo>
                  <a:lnTo>
                    <a:pt x="414350" y="568909"/>
                  </a:lnTo>
                  <a:close/>
                </a:path>
                <a:path w="1098550" h="927100">
                  <a:moveTo>
                    <a:pt x="435660" y="177317"/>
                  </a:moveTo>
                  <a:lnTo>
                    <a:pt x="433235" y="173990"/>
                  </a:lnTo>
                  <a:lnTo>
                    <a:pt x="429971" y="180619"/>
                  </a:lnTo>
                  <a:lnTo>
                    <a:pt x="435254" y="182308"/>
                  </a:lnTo>
                  <a:lnTo>
                    <a:pt x="435660" y="177317"/>
                  </a:lnTo>
                  <a:close/>
                </a:path>
                <a:path w="1098550" h="927100">
                  <a:moveTo>
                    <a:pt x="441159" y="550659"/>
                  </a:moveTo>
                  <a:lnTo>
                    <a:pt x="437959" y="543458"/>
                  </a:lnTo>
                  <a:lnTo>
                    <a:pt x="432371" y="545858"/>
                  </a:lnTo>
                  <a:lnTo>
                    <a:pt x="435559" y="549059"/>
                  </a:lnTo>
                  <a:lnTo>
                    <a:pt x="430771" y="554647"/>
                  </a:lnTo>
                  <a:lnTo>
                    <a:pt x="437159" y="552259"/>
                  </a:lnTo>
                  <a:lnTo>
                    <a:pt x="441159" y="550659"/>
                  </a:lnTo>
                  <a:close/>
                </a:path>
                <a:path w="1098550" h="927100">
                  <a:moveTo>
                    <a:pt x="460527" y="564146"/>
                  </a:moveTo>
                  <a:lnTo>
                    <a:pt x="458736" y="559447"/>
                  </a:lnTo>
                  <a:lnTo>
                    <a:pt x="448348" y="560247"/>
                  </a:lnTo>
                  <a:lnTo>
                    <a:pt x="457936" y="565048"/>
                  </a:lnTo>
                  <a:lnTo>
                    <a:pt x="455701" y="569341"/>
                  </a:lnTo>
                  <a:lnTo>
                    <a:pt x="458038" y="568236"/>
                  </a:lnTo>
                  <a:lnTo>
                    <a:pt x="460527" y="564146"/>
                  </a:lnTo>
                  <a:close/>
                </a:path>
                <a:path w="1098550" h="927100">
                  <a:moveTo>
                    <a:pt x="483235" y="238340"/>
                  </a:moveTo>
                  <a:lnTo>
                    <a:pt x="479526" y="242163"/>
                  </a:lnTo>
                  <a:lnTo>
                    <a:pt x="478955" y="246875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098550" h="927100">
                  <a:moveTo>
                    <a:pt x="507492" y="725690"/>
                  </a:moveTo>
                  <a:lnTo>
                    <a:pt x="503072" y="724877"/>
                  </a:lnTo>
                  <a:lnTo>
                    <a:pt x="496709" y="724585"/>
                  </a:lnTo>
                  <a:lnTo>
                    <a:pt x="491540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492" y="725690"/>
                  </a:lnTo>
                  <a:close/>
                </a:path>
                <a:path w="1098550" h="927100">
                  <a:moveTo>
                    <a:pt x="512000" y="690003"/>
                  </a:moveTo>
                  <a:lnTo>
                    <a:pt x="508292" y="693712"/>
                  </a:lnTo>
                  <a:lnTo>
                    <a:pt x="507733" y="698779"/>
                  </a:lnTo>
                  <a:lnTo>
                    <a:pt x="510387" y="694613"/>
                  </a:lnTo>
                  <a:lnTo>
                    <a:pt x="512000" y="690003"/>
                  </a:lnTo>
                  <a:close/>
                </a:path>
                <a:path w="1098550" h="927100">
                  <a:moveTo>
                    <a:pt x="518858" y="243128"/>
                  </a:moveTo>
                  <a:lnTo>
                    <a:pt x="515480" y="246951"/>
                  </a:lnTo>
                  <a:lnTo>
                    <a:pt x="514807" y="251675"/>
                  </a:lnTo>
                  <a:lnTo>
                    <a:pt x="517283" y="247548"/>
                  </a:lnTo>
                  <a:lnTo>
                    <a:pt x="518858" y="243128"/>
                  </a:lnTo>
                  <a:close/>
                </a:path>
                <a:path w="1098550" h="927100">
                  <a:moveTo>
                    <a:pt x="521881" y="730478"/>
                  </a:moveTo>
                  <a:lnTo>
                    <a:pt x="521081" y="724090"/>
                  </a:lnTo>
                  <a:lnTo>
                    <a:pt x="519480" y="720090"/>
                  </a:lnTo>
                  <a:lnTo>
                    <a:pt x="512292" y="722490"/>
                  </a:lnTo>
                  <a:lnTo>
                    <a:pt x="513092" y="727278"/>
                  </a:lnTo>
                  <a:lnTo>
                    <a:pt x="517080" y="725690"/>
                  </a:lnTo>
                  <a:lnTo>
                    <a:pt x="521881" y="730478"/>
                  </a:lnTo>
                  <a:close/>
                </a:path>
                <a:path w="1098550" h="927100">
                  <a:moveTo>
                    <a:pt x="539038" y="895781"/>
                  </a:moveTo>
                  <a:lnTo>
                    <a:pt x="533869" y="894321"/>
                  </a:lnTo>
                  <a:lnTo>
                    <a:pt x="532295" y="901395"/>
                  </a:lnTo>
                  <a:lnTo>
                    <a:pt x="536270" y="900010"/>
                  </a:lnTo>
                  <a:lnTo>
                    <a:pt x="539038" y="895781"/>
                  </a:lnTo>
                  <a:close/>
                </a:path>
                <a:path w="1098550" h="927100">
                  <a:moveTo>
                    <a:pt x="568744" y="564413"/>
                  </a:moveTo>
                  <a:lnTo>
                    <a:pt x="565035" y="568236"/>
                  </a:lnTo>
                  <a:lnTo>
                    <a:pt x="564476" y="572960"/>
                  </a:lnTo>
                  <a:lnTo>
                    <a:pt x="567131" y="568833"/>
                  </a:lnTo>
                  <a:lnTo>
                    <a:pt x="568744" y="564413"/>
                  </a:lnTo>
                  <a:close/>
                </a:path>
                <a:path w="1098550" h="927100">
                  <a:moveTo>
                    <a:pt x="571601" y="276809"/>
                  </a:moveTo>
                  <a:lnTo>
                    <a:pt x="568236" y="280517"/>
                  </a:lnTo>
                  <a:lnTo>
                    <a:pt x="567563" y="285584"/>
                  </a:lnTo>
                  <a:lnTo>
                    <a:pt x="570026" y="281419"/>
                  </a:lnTo>
                  <a:lnTo>
                    <a:pt x="571601" y="276809"/>
                  </a:lnTo>
                  <a:close/>
                </a:path>
                <a:path w="1098550" h="927100">
                  <a:moveTo>
                    <a:pt x="594321" y="488937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09" y="493509"/>
                  </a:lnTo>
                  <a:lnTo>
                    <a:pt x="594321" y="488937"/>
                  </a:lnTo>
                  <a:close/>
                </a:path>
                <a:path w="1098550" h="927100">
                  <a:moveTo>
                    <a:pt x="601052" y="662343"/>
                  </a:moveTo>
                  <a:lnTo>
                    <a:pt x="599401" y="655358"/>
                  </a:lnTo>
                  <a:lnTo>
                    <a:pt x="591718" y="652678"/>
                  </a:lnTo>
                  <a:lnTo>
                    <a:pt x="587121" y="659155"/>
                  </a:lnTo>
                  <a:lnTo>
                    <a:pt x="586257" y="667715"/>
                  </a:lnTo>
                  <a:lnTo>
                    <a:pt x="589813" y="671334"/>
                  </a:lnTo>
                  <a:lnTo>
                    <a:pt x="590867" y="666140"/>
                  </a:lnTo>
                  <a:lnTo>
                    <a:pt x="596404" y="664540"/>
                  </a:lnTo>
                  <a:lnTo>
                    <a:pt x="601052" y="662343"/>
                  </a:lnTo>
                  <a:close/>
                </a:path>
                <a:path w="1098550" h="927100">
                  <a:moveTo>
                    <a:pt x="625462" y="152019"/>
                  </a:moveTo>
                  <a:lnTo>
                    <a:pt x="618655" y="152019"/>
                  </a:lnTo>
                  <a:lnTo>
                    <a:pt x="620179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62" y="152019"/>
                  </a:lnTo>
                  <a:close/>
                </a:path>
                <a:path w="1098550" h="927100">
                  <a:moveTo>
                    <a:pt x="632167" y="579424"/>
                  </a:moveTo>
                  <a:lnTo>
                    <a:pt x="629335" y="573417"/>
                  </a:lnTo>
                  <a:lnTo>
                    <a:pt x="623277" y="570331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79" y="574636"/>
                  </a:lnTo>
                  <a:lnTo>
                    <a:pt x="625779" y="579424"/>
                  </a:lnTo>
                  <a:lnTo>
                    <a:pt x="632167" y="579424"/>
                  </a:lnTo>
                  <a:close/>
                </a:path>
                <a:path w="1098550" h="927100">
                  <a:moveTo>
                    <a:pt x="644156" y="570941"/>
                  </a:moveTo>
                  <a:lnTo>
                    <a:pt x="643559" y="567042"/>
                  </a:lnTo>
                  <a:lnTo>
                    <a:pt x="639660" y="563740"/>
                  </a:lnTo>
                  <a:lnTo>
                    <a:pt x="636968" y="568236"/>
                  </a:lnTo>
                  <a:lnTo>
                    <a:pt x="644156" y="570941"/>
                  </a:lnTo>
                  <a:close/>
                </a:path>
                <a:path w="1098550" h="927100">
                  <a:moveTo>
                    <a:pt x="648957" y="160642"/>
                  </a:moveTo>
                  <a:lnTo>
                    <a:pt x="648157" y="154241"/>
                  </a:lnTo>
                  <a:lnTo>
                    <a:pt x="646557" y="150253"/>
                  </a:lnTo>
                  <a:lnTo>
                    <a:pt x="639368" y="152641"/>
                  </a:lnTo>
                  <a:lnTo>
                    <a:pt x="640156" y="157441"/>
                  </a:lnTo>
                  <a:lnTo>
                    <a:pt x="644956" y="155841"/>
                  </a:lnTo>
                  <a:lnTo>
                    <a:pt x="648957" y="160642"/>
                  </a:lnTo>
                  <a:close/>
                </a:path>
                <a:path w="1098550" h="927100">
                  <a:moveTo>
                    <a:pt x="661746" y="265341"/>
                  </a:moveTo>
                  <a:lnTo>
                    <a:pt x="660146" y="261340"/>
                  </a:lnTo>
                  <a:lnTo>
                    <a:pt x="655345" y="263740"/>
                  </a:lnTo>
                  <a:lnTo>
                    <a:pt x="647357" y="264541"/>
                  </a:lnTo>
                  <a:lnTo>
                    <a:pt x="648957" y="269328"/>
                  </a:lnTo>
                  <a:lnTo>
                    <a:pt x="653745" y="266928"/>
                  </a:lnTo>
                  <a:lnTo>
                    <a:pt x="661746" y="265341"/>
                  </a:lnTo>
                  <a:close/>
                </a:path>
                <a:path w="1098550" h="927100">
                  <a:moveTo>
                    <a:pt x="668235" y="173329"/>
                  </a:moveTo>
                  <a:lnTo>
                    <a:pt x="665797" y="169989"/>
                  </a:lnTo>
                  <a:lnTo>
                    <a:pt x="662546" y="176618"/>
                  </a:lnTo>
                  <a:lnTo>
                    <a:pt x="667816" y="178308"/>
                  </a:lnTo>
                  <a:lnTo>
                    <a:pt x="668235" y="173329"/>
                  </a:lnTo>
                  <a:close/>
                </a:path>
                <a:path w="1098550" h="927100">
                  <a:moveTo>
                    <a:pt x="694512" y="923086"/>
                  </a:moveTo>
                  <a:lnTo>
                    <a:pt x="691311" y="915898"/>
                  </a:lnTo>
                  <a:lnTo>
                    <a:pt x="685711" y="918298"/>
                  </a:lnTo>
                  <a:lnTo>
                    <a:pt x="688911" y="922286"/>
                  </a:lnTo>
                  <a:lnTo>
                    <a:pt x="684923" y="927087"/>
                  </a:lnTo>
                  <a:lnTo>
                    <a:pt x="690511" y="925487"/>
                  </a:lnTo>
                  <a:lnTo>
                    <a:pt x="694512" y="923086"/>
                  </a:lnTo>
                  <a:close/>
                </a:path>
                <a:path w="1098550" h="927100">
                  <a:moveTo>
                    <a:pt x="695312" y="5588"/>
                  </a:moveTo>
                  <a:lnTo>
                    <a:pt x="690511" y="7188"/>
                  </a:lnTo>
                  <a:lnTo>
                    <a:pt x="688911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18" y="14185"/>
                  </a:lnTo>
                  <a:lnTo>
                    <a:pt x="675919" y="19456"/>
                  </a:lnTo>
                  <a:lnTo>
                    <a:pt x="675322" y="26365"/>
                  </a:lnTo>
                  <a:lnTo>
                    <a:pt x="681596" y="21437"/>
                  </a:lnTo>
                  <a:lnTo>
                    <a:pt x="686511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098550" h="927100">
                  <a:moveTo>
                    <a:pt x="704608" y="330365"/>
                  </a:moveTo>
                  <a:lnTo>
                    <a:pt x="700900" y="334073"/>
                  </a:lnTo>
                  <a:lnTo>
                    <a:pt x="700341" y="339128"/>
                  </a:lnTo>
                  <a:lnTo>
                    <a:pt x="702995" y="334962"/>
                  </a:lnTo>
                  <a:lnTo>
                    <a:pt x="704608" y="330365"/>
                  </a:lnTo>
                  <a:close/>
                </a:path>
                <a:path w="1098550" h="927100">
                  <a:moveTo>
                    <a:pt x="731266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77" y="573036"/>
                  </a:lnTo>
                  <a:lnTo>
                    <a:pt x="722477" y="577824"/>
                  </a:lnTo>
                  <a:lnTo>
                    <a:pt x="727278" y="575437"/>
                  </a:lnTo>
                  <a:lnTo>
                    <a:pt x="731266" y="581025"/>
                  </a:lnTo>
                  <a:close/>
                </a:path>
                <a:path w="1098550" h="927100">
                  <a:moveTo>
                    <a:pt x="739267" y="210985"/>
                  </a:moveTo>
                  <a:lnTo>
                    <a:pt x="736866" y="203796"/>
                  </a:lnTo>
                  <a:lnTo>
                    <a:pt x="732066" y="202196"/>
                  </a:lnTo>
                  <a:lnTo>
                    <a:pt x="726478" y="202196"/>
                  </a:lnTo>
                  <a:lnTo>
                    <a:pt x="728878" y="208597"/>
                  </a:lnTo>
                  <a:lnTo>
                    <a:pt x="733666" y="210185"/>
                  </a:lnTo>
                  <a:lnTo>
                    <a:pt x="739267" y="210985"/>
                  </a:lnTo>
                  <a:close/>
                </a:path>
                <a:path w="1098550" h="927100">
                  <a:moveTo>
                    <a:pt x="762990" y="87363"/>
                  </a:moveTo>
                  <a:lnTo>
                    <a:pt x="756043" y="85509"/>
                  </a:lnTo>
                  <a:lnTo>
                    <a:pt x="757643" y="87909"/>
                  </a:lnTo>
                  <a:lnTo>
                    <a:pt x="759244" y="89509"/>
                  </a:lnTo>
                  <a:lnTo>
                    <a:pt x="755243" y="91109"/>
                  </a:lnTo>
                  <a:lnTo>
                    <a:pt x="752055" y="87909"/>
                  </a:lnTo>
                  <a:lnTo>
                    <a:pt x="748855" y="81521"/>
                  </a:lnTo>
                  <a:lnTo>
                    <a:pt x="743254" y="83108"/>
                  </a:lnTo>
                  <a:lnTo>
                    <a:pt x="744855" y="85509"/>
                  </a:lnTo>
                  <a:lnTo>
                    <a:pt x="746455" y="87109"/>
                  </a:lnTo>
                  <a:lnTo>
                    <a:pt x="742467" y="88709"/>
                  </a:lnTo>
                  <a:lnTo>
                    <a:pt x="747255" y="95897"/>
                  </a:lnTo>
                  <a:lnTo>
                    <a:pt x="754697" y="94056"/>
                  </a:lnTo>
                  <a:lnTo>
                    <a:pt x="761238" y="90703"/>
                  </a:lnTo>
                  <a:lnTo>
                    <a:pt x="762990" y="87363"/>
                  </a:lnTo>
                  <a:close/>
                </a:path>
                <a:path w="1098550" h="927100">
                  <a:moveTo>
                    <a:pt x="780910" y="897115"/>
                  </a:moveTo>
                  <a:lnTo>
                    <a:pt x="780821" y="893521"/>
                  </a:lnTo>
                  <a:lnTo>
                    <a:pt x="775233" y="896721"/>
                  </a:lnTo>
                  <a:lnTo>
                    <a:pt x="772033" y="887133"/>
                  </a:lnTo>
                  <a:lnTo>
                    <a:pt x="764844" y="893521"/>
                  </a:lnTo>
                  <a:lnTo>
                    <a:pt x="768794" y="898017"/>
                  </a:lnTo>
                  <a:lnTo>
                    <a:pt x="775525" y="898918"/>
                  </a:lnTo>
                  <a:lnTo>
                    <a:pt x="780910" y="897115"/>
                  </a:lnTo>
                  <a:close/>
                </a:path>
                <a:path w="1098550" h="927100">
                  <a:moveTo>
                    <a:pt x="810399" y="322084"/>
                  </a:moveTo>
                  <a:lnTo>
                    <a:pt x="807999" y="314883"/>
                  </a:lnTo>
                  <a:lnTo>
                    <a:pt x="803198" y="313283"/>
                  </a:lnTo>
                  <a:lnTo>
                    <a:pt x="797610" y="313283"/>
                  </a:lnTo>
                  <a:lnTo>
                    <a:pt x="799998" y="319684"/>
                  </a:lnTo>
                  <a:lnTo>
                    <a:pt x="804799" y="321284"/>
                  </a:lnTo>
                  <a:lnTo>
                    <a:pt x="810399" y="322084"/>
                  </a:lnTo>
                  <a:close/>
                </a:path>
                <a:path w="1098550" h="927100">
                  <a:moveTo>
                    <a:pt x="828776" y="312496"/>
                  </a:moveTo>
                  <a:lnTo>
                    <a:pt x="827976" y="306095"/>
                  </a:lnTo>
                  <a:lnTo>
                    <a:pt x="826376" y="302094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76" y="307695"/>
                  </a:lnTo>
                  <a:lnTo>
                    <a:pt x="828776" y="312496"/>
                  </a:lnTo>
                  <a:close/>
                </a:path>
                <a:path w="1098550" h="927100">
                  <a:moveTo>
                    <a:pt x="847953" y="282422"/>
                  </a:moveTo>
                  <a:lnTo>
                    <a:pt x="847356" y="278523"/>
                  </a:lnTo>
                  <a:lnTo>
                    <a:pt x="843457" y="275221"/>
                  </a:lnTo>
                  <a:lnTo>
                    <a:pt x="840765" y="279717"/>
                  </a:lnTo>
                  <a:lnTo>
                    <a:pt x="847953" y="282422"/>
                  </a:lnTo>
                  <a:close/>
                </a:path>
                <a:path w="1098550" h="92710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28" y="112585"/>
                  </a:lnTo>
                  <a:lnTo>
                    <a:pt x="839063" y="116078"/>
                  </a:lnTo>
                  <a:lnTo>
                    <a:pt x="847750" y="119875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098550" h="927100">
                  <a:moveTo>
                    <a:pt x="853732" y="603224"/>
                  </a:moveTo>
                  <a:lnTo>
                    <a:pt x="850353" y="606602"/>
                  </a:lnTo>
                  <a:lnTo>
                    <a:pt x="849680" y="611771"/>
                  </a:lnTo>
                  <a:lnTo>
                    <a:pt x="852157" y="607796"/>
                  </a:lnTo>
                  <a:lnTo>
                    <a:pt x="853732" y="603224"/>
                  </a:lnTo>
                  <a:close/>
                </a:path>
                <a:path w="1098550" h="927100">
                  <a:moveTo>
                    <a:pt x="887628" y="604380"/>
                  </a:moveTo>
                  <a:lnTo>
                    <a:pt x="883920" y="608203"/>
                  </a:lnTo>
                  <a:lnTo>
                    <a:pt x="883361" y="612914"/>
                  </a:lnTo>
                  <a:lnTo>
                    <a:pt x="886015" y="608799"/>
                  </a:lnTo>
                  <a:lnTo>
                    <a:pt x="887628" y="604380"/>
                  </a:lnTo>
                  <a:close/>
                </a:path>
                <a:path w="1098550" h="927100">
                  <a:moveTo>
                    <a:pt x="904252" y="539762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62"/>
                  </a:lnTo>
                  <a:close/>
                </a:path>
                <a:path w="1098550" h="927100">
                  <a:moveTo>
                    <a:pt x="950442" y="133451"/>
                  </a:moveTo>
                  <a:lnTo>
                    <a:pt x="947851" y="125476"/>
                  </a:lnTo>
                  <a:lnTo>
                    <a:pt x="943927" y="138620"/>
                  </a:lnTo>
                  <a:lnTo>
                    <a:pt x="946962" y="139560"/>
                  </a:lnTo>
                  <a:lnTo>
                    <a:pt x="950442" y="133451"/>
                  </a:lnTo>
                  <a:close/>
                </a:path>
                <a:path w="1098550" h="927100">
                  <a:moveTo>
                    <a:pt x="954252" y="457949"/>
                  </a:moveTo>
                  <a:lnTo>
                    <a:pt x="945464" y="457949"/>
                  </a:lnTo>
                  <a:lnTo>
                    <a:pt x="946264" y="462737"/>
                  </a:lnTo>
                  <a:lnTo>
                    <a:pt x="941463" y="469938"/>
                  </a:lnTo>
                  <a:lnTo>
                    <a:pt x="950252" y="469138"/>
                  </a:lnTo>
                  <a:lnTo>
                    <a:pt x="948651" y="464337"/>
                  </a:lnTo>
                  <a:lnTo>
                    <a:pt x="954252" y="457949"/>
                  </a:lnTo>
                  <a:close/>
                </a:path>
                <a:path w="1098550" h="927100">
                  <a:moveTo>
                    <a:pt x="963041" y="902309"/>
                  </a:moveTo>
                  <a:lnTo>
                    <a:pt x="960640" y="895921"/>
                  </a:lnTo>
                  <a:lnTo>
                    <a:pt x="955675" y="895261"/>
                  </a:lnTo>
                  <a:lnTo>
                    <a:pt x="949655" y="891222"/>
                  </a:lnTo>
                  <a:lnTo>
                    <a:pt x="945134" y="889736"/>
                  </a:lnTo>
                  <a:lnTo>
                    <a:pt x="944664" y="896721"/>
                  </a:lnTo>
                  <a:lnTo>
                    <a:pt x="949452" y="894321"/>
                  </a:lnTo>
                  <a:lnTo>
                    <a:pt x="949452" y="903109"/>
                  </a:lnTo>
                  <a:lnTo>
                    <a:pt x="955052" y="897521"/>
                  </a:lnTo>
                  <a:lnTo>
                    <a:pt x="963041" y="902309"/>
                  </a:lnTo>
                  <a:close/>
                </a:path>
                <a:path w="1098550" h="927100">
                  <a:moveTo>
                    <a:pt x="963041" y="434771"/>
                  </a:moveTo>
                  <a:lnTo>
                    <a:pt x="962240" y="430771"/>
                  </a:lnTo>
                  <a:lnTo>
                    <a:pt x="957453" y="433171"/>
                  </a:lnTo>
                  <a:lnTo>
                    <a:pt x="949452" y="433971"/>
                  </a:lnTo>
                  <a:lnTo>
                    <a:pt x="951052" y="438772"/>
                  </a:lnTo>
                  <a:lnTo>
                    <a:pt x="955852" y="436372"/>
                  </a:lnTo>
                  <a:lnTo>
                    <a:pt x="963041" y="434771"/>
                  </a:lnTo>
                  <a:close/>
                </a:path>
                <a:path w="1098550" h="927100">
                  <a:moveTo>
                    <a:pt x="977938" y="523659"/>
                  </a:moveTo>
                  <a:lnTo>
                    <a:pt x="974229" y="527481"/>
                  </a:lnTo>
                  <a:lnTo>
                    <a:pt x="973670" y="532206"/>
                  </a:lnTo>
                  <a:lnTo>
                    <a:pt x="976325" y="528078"/>
                  </a:lnTo>
                  <a:lnTo>
                    <a:pt x="977938" y="523659"/>
                  </a:lnTo>
                  <a:close/>
                </a:path>
                <a:path w="1098550" h="927100">
                  <a:moveTo>
                    <a:pt x="979512" y="291680"/>
                  </a:moveTo>
                  <a:lnTo>
                    <a:pt x="974229" y="292506"/>
                  </a:lnTo>
                  <a:lnTo>
                    <a:pt x="968946" y="294830"/>
                  </a:lnTo>
                  <a:lnTo>
                    <a:pt x="963739" y="296100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194" y="299923"/>
                  </a:lnTo>
                  <a:lnTo>
                    <a:pt x="976934" y="296100"/>
                  </a:lnTo>
                  <a:lnTo>
                    <a:pt x="979512" y="291680"/>
                  </a:lnTo>
                  <a:close/>
                </a:path>
                <a:path w="1098550" h="927100">
                  <a:moveTo>
                    <a:pt x="980719" y="457847"/>
                  </a:moveTo>
                  <a:lnTo>
                    <a:pt x="978293" y="454507"/>
                  </a:lnTo>
                  <a:lnTo>
                    <a:pt x="975029" y="461149"/>
                  </a:lnTo>
                  <a:lnTo>
                    <a:pt x="980313" y="462826"/>
                  </a:lnTo>
                  <a:lnTo>
                    <a:pt x="980719" y="457847"/>
                  </a:lnTo>
                  <a:close/>
                </a:path>
                <a:path w="1098550" h="927100">
                  <a:moveTo>
                    <a:pt x="1010297" y="504507"/>
                  </a:moveTo>
                  <a:lnTo>
                    <a:pt x="1007859" y="501205"/>
                  </a:lnTo>
                  <a:lnTo>
                    <a:pt x="1004608" y="507504"/>
                  </a:lnTo>
                  <a:lnTo>
                    <a:pt x="1009878" y="509295"/>
                  </a:lnTo>
                  <a:lnTo>
                    <a:pt x="1010297" y="504507"/>
                  </a:lnTo>
                  <a:close/>
                </a:path>
                <a:path w="1098550" h="927100">
                  <a:moveTo>
                    <a:pt x="1023886" y="288213"/>
                  </a:moveTo>
                  <a:lnTo>
                    <a:pt x="1021448" y="284734"/>
                  </a:lnTo>
                  <a:lnTo>
                    <a:pt x="1018184" y="290906"/>
                  </a:lnTo>
                  <a:lnTo>
                    <a:pt x="1023467" y="293052"/>
                  </a:lnTo>
                  <a:lnTo>
                    <a:pt x="1023886" y="288213"/>
                  </a:lnTo>
                  <a:close/>
                </a:path>
                <a:path w="1098550" h="927100">
                  <a:moveTo>
                    <a:pt x="1046619" y="767791"/>
                  </a:moveTo>
                  <a:lnTo>
                    <a:pt x="1046162" y="763244"/>
                  </a:lnTo>
                  <a:lnTo>
                    <a:pt x="1042009" y="762850"/>
                  </a:lnTo>
                  <a:lnTo>
                    <a:pt x="1036370" y="760653"/>
                  </a:lnTo>
                  <a:lnTo>
                    <a:pt x="1032230" y="760552"/>
                  </a:lnTo>
                  <a:lnTo>
                    <a:pt x="1032573" y="766445"/>
                  </a:lnTo>
                  <a:lnTo>
                    <a:pt x="1037056" y="765492"/>
                  </a:lnTo>
                  <a:lnTo>
                    <a:pt x="1042670" y="767245"/>
                  </a:lnTo>
                  <a:lnTo>
                    <a:pt x="1046619" y="767791"/>
                  </a:lnTo>
                  <a:close/>
                </a:path>
                <a:path w="1098550" h="92710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50" y="441960"/>
                  </a:lnTo>
                  <a:lnTo>
                    <a:pt x="1058633" y="443649"/>
                  </a:lnTo>
                  <a:lnTo>
                    <a:pt x="1059053" y="438670"/>
                  </a:lnTo>
                  <a:close/>
                </a:path>
                <a:path w="1098550" h="927100">
                  <a:moveTo>
                    <a:pt x="1098448" y="267093"/>
                  </a:moveTo>
                  <a:lnTo>
                    <a:pt x="1096518" y="270129"/>
                  </a:lnTo>
                  <a:lnTo>
                    <a:pt x="1096518" y="271729"/>
                  </a:lnTo>
                  <a:lnTo>
                    <a:pt x="1098029" y="274408"/>
                  </a:lnTo>
                  <a:lnTo>
                    <a:pt x="1098448" y="274167"/>
                  </a:lnTo>
                  <a:lnTo>
                    <a:pt x="1098448" y="26709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7196397" y="9276854"/>
              <a:ext cx="1092200" cy="1002665"/>
            </a:xfrm>
            <a:custGeom>
              <a:avLst/>
              <a:gdLst/>
              <a:ahLst/>
              <a:cxnLst/>
              <a:rect l="l" t="t" r="r" b="b"/>
              <a:pathLst>
                <a:path w="1092200" h="1002665">
                  <a:moveTo>
                    <a:pt x="6731" y="652792"/>
                  </a:moveTo>
                  <a:lnTo>
                    <a:pt x="0" y="649414"/>
                  </a:lnTo>
                  <a:lnTo>
                    <a:pt x="139" y="653389"/>
                  </a:lnTo>
                  <a:lnTo>
                    <a:pt x="3594" y="657059"/>
                  </a:lnTo>
                  <a:lnTo>
                    <a:pt x="6731" y="652792"/>
                  </a:lnTo>
                  <a:close/>
                </a:path>
                <a:path w="1092200" h="1002665">
                  <a:moveTo>
                    <a:pt x="63487" y="448995"/>
                  </a:moveTo>
                  <a:lnTo>
                    <a:pt x="63119" y="442429"/>
                  </a:lnTo>
                  <a:lnTo>
                    <a:pt x="61188" y="436105"/>
                  </a:lnTo>
                  <a:lnTo>
                    <a:pt x="58204" y="433819"/>
                  </a:lnTo>
                  <a:lnTo>
                    <a:pt x="54686" y="439394"/>
                  </a:lnTo>
                  <a:lnTo>
                    <a:pt x="57086" y="438607"/>
                  </a:lnTo>
                  <a:lnTo>
                    <a:pt x="59486" y="438607"/>
                  </a:lnTo>
                  <a:lnTo>
                    <a:pt x="60286" y="441794"/>
                  </a:lnTo>
                  <a:lnTo>
                    <a:pt x="55486" y="444195"/>
                  </a:lnTo>
                  <a:lnTo>
                    <a:pt x="47498" y="444995"/>
                  </a:lnTo>
                  <a:lnTo>
                    <a:pt x="49898" y="449795"/>
                  </a:lnTo>
                  <a:lnTo>
                    <a:pt x="52298" y="448995"/>
                  </a:lnTo>
                  <a:lnTo>
                    <a:pt x="54686" y="448995"/>
                  </a:lnTo>
                  <a:lnTo>
                    <a:pt x="55486" y="452183"/>
                  </a:lnTo>
                  <a:lnTo>
                    <a:pt x="57886" y="450583"/>
                  </a:lnTo>
                  <a:lnTo>
                    <a:pt x="61087" y="449795"/>
                  </a:lnTo>
                  <a:lnTo>
                    <a:pt x="63487" y="448995"/>
                  </a:lnTo>
                  <a:close/>
                </a:path>
                <a:path w="1092200" h="1002665">
                  <a:moveTo>
                    <a:pt x="112229" y="361873"/>
                  </a:moveTo>
                  <a:lnTo>
                    <a:pt x="106641" y="359473"/>
                  </a:lnTo>
                  <a:lnTo>
                    <a:pt x="101041" y="369074"/>
                  </a:lnTo>
                  <a:lnTo>
                    <a:pt x="101041" y="369874"/>
                  </a:lnTo>
                  <a:lnTo>
                    <a:pt x="99872" y="376148"/>
                  </a:lnTo>
                  <a:lnTo>
                    <a:pt x="104838" y="372770"/>
                  </a:lnTo>
                  <a:lnTo>
                    <a:pt x="110705" y="365937"/>
                  </a:lnTo>
                  <a:lnTo>
                    <a:pt x="112229" y="361873"/>
                  </a:lnTo>
                  <a:close/>
                </a:path>
                <a:path w="1092200" h="1002665">
                  <a:moveTo>
                    <a:pt x="113030" y="740702"/>
                  </a:moveTo>
                  <a:lnTo>
                    <a:pt x="110629" y="733513"/>
                  </a:lnTo>
                  <a:lnTo>
                    <a:pt x="106641" y="731113"/>
                  </a:lnTo>
                  <a:lnTo>
                    <a:pt x="101041" y="731113"/>
                  </a:lnTo>
                  <a:lnTo>
                    <a:pt x="102641" y="738301"/>
                  </a:lnTo>
                  <a:lnTo>
                    <a:pt x="107442" y="740702"/>
                  </a:lnTo>
                  <a:lnTo>
                    <a:pt x="113030" y="740702"/>
                  </a:lnTo>
                  <a:close/>
                </a:path>
                <a:path w="1092200" h="1002665">
                  <a:moveTo>
                    <a:pt x="134607" y="834212"/>
                  </a:moveTo>
                  <a:lnTo>
                    <a:pt x="133807" y="829424"/>
                  </a:lnTo>
                  <a:lnTo>
                    <a:pt x="129019" y="831811"/>
                  </a:lnTo>
                  <a:lnTo>
                    <a:pt x="121018" y="832612"/>
                  </a:lnTo>
                  <a:lnTo>
                    <a:pt x="122618" y="837412"/>
                  </a:lnTo>
                  <a:lnTo>
                    <a:pt x="126619" y="835012"/>
                  </a:lnTo>
                  <a:lnTo>
                    <a:pt x="134607" y="834212"/>
                  </a:lnTo>
                  <a:close/>
                </a:path>
                <a:path w="1092200" h="1002665">
                  <a:moveTo>
                    <a:pt x="144995" y="919734"/>
                  </a:moveTo>
                  <a:lnTo>
                    <a:pt x="138023" y="923721"/>
                  </a:lnTo>
                  <a:lnTo>
                    <a:pt x="132308" y="928319"/>
                  </a:lnTo>
                  <a:lnTo>
                    <a:pt x="127355" y="933221"/>
                  </a:lnTo>
                  <a:lnTo>
                    <a:pt x="122618" y="938110"/>
                  </a:lnTo>
                  <a:lnTo>
                    <a:pt x="128219" y="936510"/>
                  </a:lnTo>
                  <a:lnTo>
                    <a:pt x="129019" y="943711"/>
                  </a:lnTo>
                  <a:lnTo>
                    <a:pt x="133807" y="943711"/>
                  </a:lnTo>
                  <a:lnTo>
                    <a:pt x="133540" y="936472"/>
                  </a:lnTo>
                  <a:lnTo>
                    <a:pt x="138201" y="931418"/>
                  </a:lnTo>
                  <a:lnTo>
                    <a:pt x="143471" y="926515"/>
                  </a:lnTo>
                  <a:lnTo>
                    <a:pt x="144995" y="919734"/>
                  </a:lnTo>
                  <a:close/>
                </a:path>
                <a:path w="1092200" h="1002665">
                  <a:moveTo>
                    <a:pt x="153593" y="281051"/>
                  </a:moveTo>
                  <a:lnTo>
                    <a:pt x="147828" y="276593"/>
                  </a:lnTo>
                  <a:lnTo>
                    <a:pt x="138607" y="277164"/>
                  </a:lnTo>
                  <a:lnTo>
                    <a:pt x="151866" y="283565"/>
                  </a:lnTo>
                  <a:lnTo>
                    <a:pt x="153593" y="281051"/>
                  </a:lnTo>
                  <a:close/>
                </a:path>
                <a:path w="1092200" h="1002665">
                  <a:moveTo>
                    <a:pt x="173774" y="771880"/>
                  </a:moveTo>
                  <a:lnTo>
                    <a:pt x="168490" y="769289"/>
                  </a:lnTo>
                  <a:lnTo>
                    <a:pt x="167474" y="773976"/>
                  </a:lnTo>
                  <a:lnTo>
                    <a:pt x="169608" y="777608"/>
                  </a:lnTo>
                  <a:lnTo>
                    <a:pt x="173774" y="771880"/>
                  </a:lnTo>
                  <a:close/>
                </a:path>
                <a:path w="1092200" h="1002665">
                  <a:moveTo>
                    <a:pt x="194551" y="797445"/>
                  </a:moveTo>
                  <a:lnTo>
                    <a:pt x="193751" y="791857"/>
                  </a:lnTo>
                  <a:lnTo>
                    <a:pt x="188963" y="793457"/>
                  </a:lnTo>
                  <a:lnTo>
                    <a:pt x="184962" y="787857"/>
                  </a:lnTo>
                  <a:lnTo>
                    <a:pt x="184962" y="794258"/>
                  </a:lnTo>
                  <a:lnTo>
                    <a:pt x="186563" y="798245"/>
                  </a:lnTo>
                  <a:lnTo>
                    <a:pt x="194551" y="797445"/>
                  </a:lnTo>
                  <a:close/>
                </a:path>
                <a:path w="1092200" h="1002665">
                  <a:moveTo>
                    <a:pt x="196951" y="684758"/>
                  </a:moveTo>
                  <a:lnTo>
                    <a:pt x="196151" y="679970"/>
                  </a:lnTo>
                  <a:lnTo>
                    <a:pt x="191350" y="682358"/>
                  </a:lnTo>
                  <a:lnTo>
                    <a:pt x="184162" y="683158"/>
                  </a:lnTo>
                  <a:lnTo>
                    <a:pt x="184162" y="687158"/>
                  </a:lnTo>
                  <a:lnTo>
                    <a:pt x="188963" y="685558"/>
                  </a:lnTo>
                  <a:lnTo>
                    <a:pt x="196951" y="684758"/>
                  </a:lnTo>
                  <a:close/>
                </a:path>
                <a:path w="1092200" h="1002665">
                  <a:moveTo>
                    <a:pt x="216446" y="785787"/>
                  </a:moveTo>
                  <a:lnTo>
                    <a:pt x="211632" y="790460"/>
                  </a:lnTo>
                  <a:lnTo>
                    <a:pt x="207873" y="798423"/>
                  </a:lnTo>
                  <a:lnTo>
                    <a:pt x="214528" y="799045"/>
                  </a:lnTo>
                  <a:lnTo>
                    <a:pt x="212928" y="795058"/>
                  </a:lnTo>
                  <a:lnTo>
                    <a:pt x="216446" y="785787"/>
                  </a:lnTo>
                  <a:close/>
                </a:path>
                <a:path w="1092200" h="1002665">
                  <a:moveTo>
                    <a:pt x="279590" y="671131"/>
                  </a:moveTo>
                  <a:lnTo>
                    <a:pt x="276669" y="675068"/>
                  </a:lnTo>
                  <a:lnTo>
                    <a:pt x="274650" y="679450"/>
                  </a:lnTo>
                  <a:lnTo>
                    <a:pt x="278472" y="675970"/>
                  </a:lnTo>
                  <a:lnTo>
                    <a:pt x="279590" y="671131"/>
                  </a:lnTo>
                  <a:close/>
                </a:path>
                <a:path w="1092200" h="1002665">
                  <a:moveTo>
                    <a:pt x="287261" y="774268"/>
                  </a:moveTo>
                  <a:lnTo>
                    <a:pt x="284060" y="765479"/>
                  </a:lnTo>
                  <a:lnTo>
                    <a:pt x="280073" y="760691"/>
                  </a:lnTo>
                  <a:lnTo>
                    <a:pt x="272072" y="762279"/>
                  </a:lnTo>
                  <a:lnTo>
                    <a:pt x="276072" y="768680"/>
                  </a:lnTo>
                  <a:lnTo>
                    <a:pt x="280860" y="773468"/>
                  </a:lnTo>
                  <a:lnTo>
                    <a:pt x="287261" y="774268"/>
                  </a:lnTo>
                  <a:close/>
                </a:path>
                <a:path w="1092200" h="1002665">
                  <a:moveTo>
                    <a:pt x="316826" y="155676"/>
                  </a:moveTo>
                  <a:lnTo>
                    <a:pt x="310692" y="149085"/>
                  </a:lnTo>
                  <a:lnTo>
                    <a:pt x="310934" y="141287"/>
                  </a:lnTo>
                  <a:lnTo>
                    <a:pt x="311327" y="134099"/>
                  </a:lnTo>
                  <a:lnTo>
                    <a:pt x="305638" y="129298"/>
                  </a:lnTo>
                  <a:lnTo>
                    <a:pt x="305638" y="137299"/>
                  </a:lnTo>
                  <a:lnTo>
                    <a:pt x="307238" y="146088"/>
                  </a:lnTo>
                  <a:lnTo>
                    <a:pt x="300850" y="152476"/>
                  </a:lnTo>
                  <a:lnTo>
                    <a:pt x="307238" y="151676"/>
                  </a:lnTo>
                  <a:lnTo>
                    <a:pt x="310438" y="156476"/>
                  </a:lnTo>
                  <a:lnTo>
                    <a:pt x="316826" y="155676"/>
                  </a:lnTo>
                  <a:close/>
                </a:path>
                <a:path w="1092200" h="1002665">
                  <a:moveTo>
                    <a:pt x="328345" y="709498"/>
                  </a:moveTo>
                  <a:lnTo>
                    <a:pt x="325424" y="713435"/>
                  </a:lnTo>
                  <a:lnTo>
                    <a:pt x="323392" y="717816"/>
                  </a:lnTo>
                  <a:lnTo>
                    <a:pt x="327215" y="714336"/>
                  </a:lnTo>
                  <a:lnTo>
                    <a:pt x="328345" y="709498"/>
                  </a:lnTo>
                  <a:close/>
                </a:path>
                <a:path w="1092200" h="1002665">
                  <a:moveTo>
                    <a:pt x="328701" y="295135"/>
                  </a:moveTo>
                  <a:lnTo>
                    <a:pt x="325920" y="289052"/>
                  </a:lnTo>
                  <a:lnTo>
                    <a:pt x="321792" y="285813"/>
                  </a:lnTo>
                  <a:lnTo>
                    <a:pt x="321627" y="290741"/>
                  </a:lnTo>
                  <a:lnTo>
                    <a:pt x="323024" y="296265"/>
                  </a:lnTo>
                  <a:lnTo>
                    <a:pt x="323227" y="301332"/>
                  </a:lnTo>
                  <a:lnTo>
                    <a:pt x="323418" y="303110"/>
                  </a:lnTo>
                  <a:lnTo>
                    <a:pt x="324827" y="298742"/>
                  </a:lnTo>
                  <a:lnTo>
                    <a:pt x="328701" y="295135"/>
                  </a:lnTo>
                  <a:close/>
                </a:path>
                <a:path w="1092200" h="1002665">
                  <a:moveTo>
                    <a:pt x="363512" y="717486"/>
                  </a:moveTo>
                  <a:lnTo>
                    <a:pt x="360591" y="721423"/>
                  </a:lnTo>
                  <a:lnTo>
                    <a:pt x="358559" y="725805"/>
                  </a:lnTo>
                  <a:lnTo>
                    <a:pt x="362381" y="722325"/>
                  </a:lnTo>
                  <a:lnTo>
                    <a:pt x="363512" y="717486"/>
                  </a:lnTo>
                  <a:close/>
                </a:path>
                <a:path w="1092200" h="1002665">
                  <a:moveTo>
                    <a:pt x="367741" y="872147"/>
                  </a:moveTo>
                  <a:lnTo>
                    <a:pt x="359981" y="866978"/>
                  </a:lnTo>
                  <a:lnTo>
                    <a:pt x="359879" y="875296"/>
                  </a:lnTo>
                  <a:lnTo>
                    <a:pt x="365086" y="875969"/>
                  </a:lnTo>
                  <a:lnTo>
                    <a:pt x="367741" y="872147"/>
                  </a:lnTo>
                  <a:close/>
                </a:path>
                <a:path w="1092200" h="1002665">
                  <a:moveTo>
                    <a:pt x="372948" y="851281"/>
                  </a:moveTo>
                  <a:lnTo>
                    <a:pt x="369582" y="854989"/>
                  </a:lnTo>
                  <a:lnTo>
                    <a:pt x="368909" y="860056"/>
                  </a:lnTo>
                  <a:lnTo>
                    <a:pt x="371373" y="855891"/>
                  </a:lnTo>
                  <a:lnTo>
                    <a:pt x="372948" y="851281"/>
                  </a:lnTo>
                  <a:close/>
                </a:path>
                <a:path w="1092200" h="1002665">
                  <a:moveTo>
                    <a:pt x="374370" y="840790"/>
                  </a:moveTo>
                  <a:lnTo>
                    <a:pt x="373773" y="836714"/>
                  </a:lnTo>
                  <a:lnTo>
                    <a:pt x="369874" y="833374"/>
                  </a:lnTo>
                  <a:lnTo>
                    <a:pt x="367182" y="838212"/>
                  </a:lnTo>
                  <a:lnTo>
                    <a:pt x="374370" y="840790"/>
                  </a:lnTo>
                  <a:close/>
                </a:path>
                <a:path w="1092200" h="1002665">
                  <a:moveTo>
                    <a:pt x="405536" y="787857"/>
                  </a:moveTo>
                  <a:lnTo>
                    <a:pt x="400367" y="785723"/>
                  </a:lnTo>
                  <a:lnTo>
                    <a:pt x="399554" y="790562"/>
                  </a:lnTo>
                  <a:lnTo>
                    <a:pt x="401726" y="794042"/>
                  </a:lnTo>
                  <a:lnTo>
                    <a:pt x="405536" y="787857"/>
                  </a:lnTo>
                  <a:close/>
                </a:path>
                <a:path w="1092200" h="1002665">
                  <a:moveTo>
                    <a:pt x="415137" y="839012"/>
                  </a:moveTo>
                  <a:lnTo>
                    <a:pt x="404012" y="839571"/>
                  </a:lnTo>
                  <a:lnTo>
                    <a:pt x="404037" y="843508"/>
                  </a:lnTo>
                  <a:lnTo>
                    <a:pt x="409625" y="845185"/>
                  </a:lnTo>
                  <a:lnTo>
                    <a:pt x="415137" y="839012"/>
                  </a:lnTo>
                  <a:close/>
                </a:path>
                <a:path w="1092200" h="1002665">
                  <a:moveTo>
                    <a:pt x="451891" y="1002233"/>
                  </a:moveTo>
                  <a:lnTo>
                    <a:pt x="451294" y="998156"/>
                  </a:lnTo>
                  <a:lnTo>
                    <a:pt x="447395" y="994816"/>
                  </a:lnTo>
                  <a:lnTo>
                    <a:pt x="444703" y="999655"/>
                  </a:lnTo>
                  <a:lnTo>
                    <a:pt x="451891" y="1002233"/>
                  </a:lnTo>
                  <a:close/>
                </a:path>
                <a:path w="1092200" h="1002665">
                  <a:moveTo>
                    <a:pt x="458393" y="901547"/>
                  </a:moveTo>
                  <a:lnTo>
                    <a:pt x="455955" y="898245"/>
                  </a:lnTo>
                  <a:lnTo>
                    <a:pt x="452691" y="904544"/>
                  </a:lnTo>
                  <a:lnTo>
                    <a:pt x="457974" y="906348"/>
                  </a:lnTo>
                  <a:lnTo>
                    <a:pt x="458393" y="901547"/>
                  </a:lnTo>
                  <a:close/>
                </a:path>
                <a:path w="1092200" h="1002665">
                  <a:moveTo>
                    <a:pt x="477469" y="896556"/>
                  </a:moveTo>
                  <a:lnTo>
                    <a:pt x="476669" y="891755"/>
                  </a:lnTo>
                  <a:lnTo>
                    <a:pt x="471881" y="894156"/>
                  </a:lnTo>
                  <a:lnTo>
                    <a:pt x="463880" y="894956"/>
                  </a:lnTo>
                  <a:lnTo>
                    <a:pt x="465480" y="899744"/>
                  </a:lnTo>
                  <a:lnTo>
                    <a:pt x="469480" y="897356"/>
                  </a:lnTo>
                  <a:lnTo>
                    <a:pt x="477469" y="896556"/>
                  </a:lnTo>
                  <a:close/>
                </a:path>
                <a:path w="1092200" h="1002665">
                  <a:moveTo>
                    <a:pt x="479069" y="835812"/>
                  </a:moveTo>
                  <a:lnTo>
                    <a:pt x="478269" y="829424"/>
                  </a:lnTo>
                  <a:lnTo>
                    <a:pt x="476669" y="825423"/>
                  </a:lnTo>
                  <a:lnTo>
                    <a:pt x="469480" y="827824"/>
                  </a:lnTo>
                  <a:lnTo>
                    <a:pt x="470281" y="832612"/>
                  </a:lnTo>
                  <a:lnTo>
                    <a:pt x="474268" y="830211"/>
                  </a:lnTo>
                  <a:lnTo>
                    <a:pt x="479069" y="835812"/>
                  </a:lnTo>
                  <a:close/>
                </a:path>
                <a:path w="1092200" h="1002665">
                  <a:moveTo>
                    <a:pt x="483069" y="3822"/>
                  </a:moveTo>
                  <a:lnTo>
                    <a:pt x="478116" y="3949"/>
                  </a:lnTo>
                  <a:lnTo>
                    <a:pt x="472871" y="1231"/>
                  </a:lnTo>
                  <a:lnTo>
                    <a:pt x="469125" y="0"/>
                  </a:lnTo>
                  <a:lnTo>
                    <a:pt x="468680" y="4622"/>
                  </a:lnTo>
                  <a:lnTo>
                    <a:pt x="472833" y="5511"/>
                  </a:lnTo>
                  <a:lnTo>
                    <a:pt x="477977" y="8724"/>
                  </a:lnTo>
                  <a:lnTo>
                    <a:pt x="482053" y="9677"/>
                  </a:lnTo>
                  <a:lnTo>
                    <a:pt x="483069" y="3822"/>
                  </a:lnTo>
                  <a:close/>
                </a:path>
                <a:path w="1092200" h="1002665">
                  <a:moveTo>
                    <a:pt x="492658" y="664781"/>
                  </a:moveTo>
                  <a:lnTo>
                    <a:pt x="491858" y="659180"/>
                  </a:lnTo>
                  <a:lnTo>
                    <a:pt x="487057" y="660781"/>
                  </a:lnTo>
                  <a:lnTo>
                    <a:pt x="483069" y="655193"/>
                  </a:lnTo>
                  <a:lnTo>
                    <a:pt x="483069" y="661581"/>
                  </a:lnTo>
                  <a:lnTo>
                    <a:pt x="484670" y="665581"/>
                  </a:lnTo>
                  <a:lnTo>
                    <a:pt x="492658" y="664781"/>
                  </a:lnTo>
                  <a:close/>
                </a:path>
                <a:path w="1092200" h="1002665">
                  <a:moveTo>
                    <a:pt x="494258" y="866978"/>
                  </a:moveTo>
                  <a:lnTo>
                    <a:pt x="493191" y="860704"/>
                  </a:lnTo>
                  <a:lnTo>
                    <a:pt x="492950" y="856297"/>
                  </a:lnTo>
                  <a:lnTo>
                    <a:pt x="490766" y="853833"/>
                  </a:lnTo>
                  <a:lnTo>
                    <a:pt x="483870" y="853389"/>
                  </a:lnTo>
                  <a:lnTo>
                    <a:pt x="487057" y="858989"/>
                  </a:lnTo>
                  <a:lnTo>
                    <a:pt x="488657" y="868578"/>
                  </a:lnTo>
                  <a:lnTo>
                    <a:pt x="494258" y="866978"/>
                  </a:lnTo>
                  <a:close/>
                </a:path>
                <a:path w="1092200" h="1002665">
                  <a:moveTo>
                    <a:pt x="500151" y="817232"/>
                  </a:moveTo>
                  <a:lnTo>
                    <a:pt x="499643" y="814832"/>
                  </a:lnTo>
                  <a:lnTo>
                    <a:pt x="495858" y="811530"/>
                  </a:lnTo>
                  <a:lnTo>
                    <a:pt x="490258" y="811834"/>
                  </a:lnTo>
                  <a:lnTo>
                    <a:pt x="488657" y="821423"/>
                  </a:lnTo>
                  <a:lnTo>
                    <a:pt x="495858" y="814235"/>
                  </a:lnTo>
                  <a:lnTo>
                    <a:pt x="500151" y="817232"/>
                  </a:lnTo>
                  <a:close/>
                </a:path>
                <a:path w="1092200" h="1002665">
                  <a:moveTo>
                    <a:pt x="515035" y="676160"/>
                  </a:moveTo>
                  <a:lnTo>
                    <a:pt x="514438" y="672071"/>
                  </a:lnTo>
                  <a:lnTo>
                    <a:pt x="510540" y="668743"/>
                  </a:lnTo>
                  <a:lnTo>
                    <a:pt x="507847" y="673569"/>
                  </a:lnTo>
                  <a:lnTo>
                    <a:pt x="515035" y="676160"/>
                  </a:lnTo>
                  <a:close/>
                </a:path>
                <a:path w="1092200" h="1002665">
                  <a:moveTo>
                    <a:pt x="523024" y="86944"/>
                  </a:moveTo>
                  <a:lnTo>
                    <a:pt x="516458" y="83578"/>
                  </a:lnTo>
                  <a:lnTo>
                    <a:pt x="507644" y="79756"/>
                  </a:lnTo>
                  <a:lnTo>
                    <a:pt x="502119" y="77724"/>
                  </a:lnTo>
                  <a:lnTo>
                    <a:pt x="505447" y="79756"/>
                  </a:lnTo>
                  <a:lnTo>
                    <a:pt x="509993" y="83350"/>
                  </a:lnTo>
                  <a:lnTo>
                    <a:pt x="515429" y="89344"/>
                  </a:lnTo>
                  <a:lnTo>
                    <a:pt x="520280" y="92341"/>
                  </a:lnTo>
                  <a:lnTo>
                    <a:pt x="523024" y="86944"/>
                  </a:lnTo>
                  <a:close/>
                </a:path>
                <a:path w="1092200" h="1002665">
                  <a:moveTo>
                    <a:pt x="523862" y="794893"/>
                  </a:moveTo>
                  <a:lnTo>
                    <a:pt x="519925" y="792353"/>
                  </a:lnTo>
                  <a:lnTo>
                    <a:pt x="514350" y="793572"/>
                  </a:lnTo>
                  <a:lnTo>
                    <a:pt x="511835" y="799045"/>
                  </a:lnTo>
                  <a:lnTo>
                    <a:pt x="515835" y="797445"/>
                  </a:lnTo>
                  <a:lnTo>
                    <a:pt x="517436" y="800646"/>
                  </a:lnTo>
                  <a:lnTo>
                    <a:pt x="521423" y="800646"/>
                  </a:lnTo>
                  <a:lnTo>
                    <a:pt x="523862" y="794893"/>
                  </a:lnTo>
                  <a:close/>
                </a:path>
                <a:path w="1092200" h="1002665">
                  <a:moveTo>
                    <a:pt x="525424" y="543293"/>
                  </a:moveTo>
                  <a:lnTo>
                    <a:pt x="520255" y="541159"/>
                  </a:lnTo>
                  <a:lnTo>
                    <a:pt x="519430" y="545998"/>
                  </a:lnTo>
                  <a:lnTo>
                    <a:pt x="521601" y="549478"/>
                  </a:lnTo>
                  <a:lnTo>
                    <a:pt x="525424" y="543293"/>
                  </a:lnTo>
                  <a:close/>
                </a:path>
                <a:path w="1092200" h="1002665">
                  <a:moveTo>
                    <a:pt x="531812" y="669569"/>
                  </a:moveTo>
                  <a:lnTo>
                    <a:pt x="525068" y="666648"/>
                  </a:lnTo>
                  <a:lnTo>
                    <a:pt x="525221" y="670775"/>
                  </a:lnTo>
                  <a:lnTo>
                    <a:pt x="528675" y="674293"/>
                  </a:lnTo>
                  <a:lnTo>
                    <a:pt x="531812" y="669569"/>
                  </a:lnTo>
                  <a:close/>
                </a:path>
                <a:path w="1092200" h="1002665">
                  <a:moveTo>
                    <a:pt x="542201" y="788657"/>
                  </a:moveTo>
                  <a:lnTo>
                    <a:pt x="531418" y="789559"/>
                  </a:lnTo>
                  <a:lnTo>
                    <a:pt x="531418" y="793457"/>
                  </a:lnTo>
                  <a:lnTo>
                    <a:pt x="536816" y="794956"/>
                  </a:lnTo>
                  <a:lnTo>
                    <a:pt x="542201" y="788657"/>
                  </a:lnTo>
                  <a:close/>
                </a:path>
                <a:path w="1092200" h="1002665">
                  <a:moveTo>
                    <a:pt x="570979" y="707936"/>
                  </a:moveTo>
                  <a:lnTo>
                    <a:pt x="568579" y="700747"/>
                  </a:lnTo>
                  <a:lnTo>
                    <a:pt x="562991" y="700747"/>
                  </a:lnTo>
                  <a:lnTo>
                    <a:pt x="554990" y="704735"/>
                  </a:lnTo>
                  <a:lnTo>
                    <a:pt x="555790" y="707136"/>
                  </a:lnTo>
                  <a:lnTo>
                    <a:pt x="557390" y="710336"/>
                  </a:lnTo>
                  <a:lnTo>
                    <a:pt x="558190" y="712736"/>
                  </a:lnTo>
                  <a:lnTo>
                    <a:pt x="562991" y="711136"/>
                  </a:lnTo>
                  <a:lnTo>
                    <a:pt x="570979" y="707936"/>
                  </a:lnTo>
                  <a:close/>
                </a:path>
                <a:path w="1092200" h="1002665">
                  <a:moveTo>
                    <a:pt x="589356" y="705535"/>
                  </a:moveTo>
                  <a:lnTo>
                    <a:pt x="586168" y="696747"/>
                  </a:lnTo>
                  <a:lnTo>
                    <a:pt x="582168" y="691959"/>
                  </a:lnTo>
                  <a:lnTo>
                    <a:pt x="574179" y="693547"/>
                  </a:lnTo>
                  <a:lnTo>
                    <a:pt x="577367" y="700747"/>
                  </a:lnTo>
                  <a:lnTo>
                    <a:pt x="582168" y="705535"/>
                  </a:lnTo>
                  <a:lnTo>
                    <a:pt x="589356" y="705535"/>
                  </a:lnTo>
                  <a:close/>
                </a:path>
                <a:path w="1092200" h="1002665">
                  <a:moveTo>
                    <a:pt x="616534" y="632015"/>
                  </a:moveTo>
                  <a:lnTo>
                    <a:pt x="615734" y="626414"/>
                  </a:lnTo>
                  <a:lnTo>
                    <a:pt x="611733" y="628015"/>
                  </a:lnTo>
                  <a:lnTo>
                    <a:pt x="607745" y="622427"/>
                  </a:lnTo>
                  <a:lnTo>
                    <a:pt x="606945" y="628815"/>
                  </a:lnTo>
                  <a:lnTo>
                    <a:pt x="608545" y="632815"/>
                  </a:lnTo>
                  <a:lnTo>
                    <a:pt x="616534" y="632015"/>
                  </a:lnTo>
                  <a:close/>
                </a:path>
                <a:path w="1092200" h="1002665">
                  <a:moveTo>
                    <a:pt x="638111" y="719124"/>
                  </a:moveTo>
                  <a:lnTo>
                    <a:pt x="632371" y="716915"/>
                  </a:lnTo>
                  <a:lnTo>
                    <a:pt x="631723" y="711631"/>
                  </a:lnTo>
                  <a:lnTo>
                    <a:pt x="630466" y="707097"/>
                  </a:lnTo>
                  <a:lnTo>
                    <a:pt x="622922" y="707136"/>
                  </a:lnTo>
                  <a:lnTo>
                    <a:pt x="618896" y="713397"/>
                  </a:lnTo>
                  <a:lnTo>
                    <a:pt x="624827" y="718832"/>
                  </a:lnTo>
                  <a:lnTo>
                    <a:pt x="633603" y="721410"/>
                  </a:lnTo>
                  <a:lnTo>
                    <a:pt x="638111" y="719124"/>
                  </a:lnTo>
                  <a:close/>
                </a:path>
                <a:path w="1092200" h="1002665">
                  <a:moveTo>
                    <a:pt x="657288" y="650392"/>
                  </a:moveTo>
                  <a:lnTo>
                    <a:pt x="651700" y="651992"/>
                  </a:lnTo>
                  <a:lnTo>
                    <a:pt x="644512" y="647192"/>
                  </a:lnTo>
                  <a:lnTo>
                    <a:pt x="644512" y="655193"/>
                  </a:lnTo>
                  <a:lnTo>
                    <a:pt x="649300" y="654392"/>
                  </a:lnTo>
                  <a:lnTo>
                    <a:pt x="656488" y="658380"/>
                  </a:lnTo>
                  <a:lnTo>
                    <a:pt x="657288" y="650392"/>
                  </a:lnTo>
                  <a:close/>
                </a:path>
                <a:path w="1092200" h="1002665">
                  <a:moveTo>
                    <a:pt x="662089" y="596849"/>
                  </a:moveTo>
                  <a:lnTo>
                    <a:pt x="660488" y="592848"/>
                  </a:lnTo>
                  <a:lnTo>
                    <a:pt x="655701" y="595249"/>
                  </a:lnTo>
                  <a:lnTo>
                    <a:pt x="647700" y="596049"/>
                  </a:lnTo>
                  <a:lnTo>
                    <a:pt x="649300" y="600837"/>
                  </a:lnTo>
                  <a:lnTo>
                    <a:pt x="654100" y="598449"/>
                  </a:lnTo>
                  <a:lnTo>
                    <a:pt x="662089" y="596849"/>
                  </a:lnTo>
                  <a:close/>
                </a:path>
                <a:path w="1092200" h="1002665">
                  <a:moveTo>
                    <a:pt x="683666" y="580059"/>
                  </a:moveTo>
                  <a:lnTo>
                    <a:pt x="682866" y="576072"/>
                  </a:lnTo>
                  <a:lnTo>
                    <a:pt x="678078" y="578459"/>
                  </a:lnTo>
                  <a:lnTo>
                    <a:pt x="670077" y="579259"/>
                  </a:lnTo>
                  <a:lnTo>
                    <a:pt x="671677" y="584060"/>
                  </a:lnTo>
                  <a:lnTo>
                    <a:pt x="675678" y="581660"/>
                  </a:lnTo>
                  <a:lnTo>
                    <a:pt x="683666" y="580059"/>
                  </a:lnTo>
                  <a:close/>
                </a:path>
                <a:path w="1092200" h="1002665">
                  <a:moveTo>
                    <a:pt x="737323" y="104025"/>
                  </a:moveTo>
                  <a:lnTo>
                    <a:pt x="730021" y="100533"/>
                  </a:lnTo>
                  <a:lnTo>
                    <a:pt x="730694" y="107175"/>
                  </a:lnTo>
                  <a:lnTo>
                    <a:pt x="727024" y="114122"/>
                  </a:lnTo>
                  <a:lnTo>
                    <a:pt x="724852" y="119862"/>
                  </a:lnTo>
                  <a:lnTo>
                    <a:pt x="730021" y="122910"/>
                  </a:lnTo>
                  <a:lnTo>
                    <a:pt x="731253" y="116713"/>
                  </a:lnTo>
                  <a:lnTo>
                    <a:pt x="735711" y="109918"/>
                  </a:lnTo>
                  <a:lnTo>
                    <a:pt x="737323" y="104025"/>
                  </a:lnTo>
                  <a:close/>
                </a:path>
                <a:path w="1092200" h="1002665">
                  <a:moveTo>
                    <a:pt x="746810" y="715924"/>
                  </a:moveTo>
                  <a:lnTo>
                    <a:pt x="745210" y="711936"/>
                  </a:lnTo>
                  <a:lnTo>
                    <a:pt x="738809" y="714336"/>
                  </a:lnTo>
                  <a:lnTo>
                    <a:pt x="729221" y="715924"/>
                  </a:lnTo>
                  <a:lnTo>
                    <a:pt x="730021" y="721525"/>
                  </a:lnTo>
                  <a:lnTo>
                    <a:pt x="734072" y="722757"/>
                  </a:lnTo>
                  <a:lnTo>
                    <a:pt x="739013" y="726020"/>
                  </a:lnTo>
                  <a:lnTo>
                    <a:pt x="743064" y="727036"/>
                  </a:lnTo>
                  <a:lnTo>
                    <a:pt x="744410" y="721525"/>
                  </a:lnTo>
                  <a:lnTo>
                    <a:pt x="742010" y="722325"/>
                  </a:lnTo>
                  <a:lnTo>
                    <a:pt x="739609" y="722325"/>
                  </a:lnTo>
                  <a:lnTo>
                    <a:pt x="738809" y="719124"/>
                  </a:lnTo>
                  <a:lnTo>
                    <a:pt x="741210" y="716724"/>
                  </a:lnTo>
                  <a:lnTo>
                    <a:pt x="746810" y="715924"/>
                  </a:lnTo>
                  <a:close/>
                </a:path>
                <a:path w="1092200" h="1002665">
                  <a:moveTo>
                    <a:pt x="747598" y="614616"/>
                  </a:moveTo>
                  <a:lnTo>
                    <a:pt x="747001" y="610527"/>
                  </a:lnTo>
                  <a:lnTo>
                    <a:pt x="743102" y="607199"/>
                  </a:lnTo>
                  <a:lnTo>
                    <a:pt x="740410" y="612025"/>
                  </a:lnTo>
                  <a:lnTo>
                    <a:pt x="747598" y="614616"/>
                  </a:lnTo>
                  <a:close/>
                </a:path>
                <a:path w="1092200" h="1002665">
                  <a:moveTo>
                    <a:pt x="749998" y="579259"/>
                  </a:moveTo>
                  <a:lnTo>
                    <a:pt x="749198" y="576072"/>
                  </a:lnTo>
                  <a:lnTo>
                    <a:pt x="747598" y="571271"/>
                  </a:lnTo>
                  <a:lnTo>
                    <a:pt x="744410" y="572071"/>
                  </a:lnTo>
                  <a:lnTo>
                    <a:pt x="742010" y="572871"/>
                  </a:lnTo>
                  <a:lnTo>
                    <a:pt x="738809" y="573671"/>
                  </a:lnTo>
                  <a:lnTo>
                    <a:pt x="739609" y="576072"/>
                  </a:lnTo>
                  <a:lnTo>
                    <a:pt x="740410" y="579259"/>
                  </a:lnTo>
                  <a:lnTo>
                    <a:pt x="741210" y="581660"/>
                  </a:lnTo>
                  <a:lnTo>
                    <a:pt x="744410" y="580859"/>
                  </a:lnTo>
                  <a:lnTo>
                    <a:pt x="746810" y="580059"/>
                  </a:lnTo>
                  <a:lnTo>
                    <a:pt x="749998" y="579259"/>
                  </a:lnTo>
                  <a:close/>
                </a:path>
                <a:path w="1092200" h="1002665">
                  <a:moveTo>
                    <a:pt x="783564" y="523316"/>
                  </a:moveTo>
                  <a:lnTo>
                    <a:pt x="776935" y="519950"/>
                  </a:lnTo>
                  <a:lnTo>
                    <a:pt x="777278" y="523913"/>
                  </a:lnTo>
                  <a:lnTo>
                    <a:pt x="780757" y="527583"/>
                  </a:lnTo>
                  <a:lnTo>
                    <a:pt x="783564" y="523316"/>
                  </a:lnTo>
                  <a:close/>
                </a:path>
                <a:path w="1092200" h="1002665">
                  <a:moveTo>
                    <a:pt x="797953" y="552386"/>
                  </a:moveTo>
                  <a:lnTo>
                    <a:pt x="797356" y="548487"/>
                  </a:lnTo>
                  <a:lnTo>
                    <a:pt x="793457" y="545198"/>
                  </a:lnTo>
                  <a:lnTo>
                    <a:pt x="790765" y="549694"/>
                  </a:lnTo>
                  <a:lnTo>
                    <a:pt x="797953" y="552386"/>
                  </a:lnTo>
                  <a:close/>
                </a:path>
                <a:path w="1092200" h="1002665">
                  <a:moveTo>
                    <a:pt x="805180" y="613003"/>
                  </a:moveTo>
                  <a:lnTo>
                    <a:pt x="798817" y="613003"/>
                  </a:lnTo>
                  <a:lnTo>
                    <a:pt x="800354" y="616826"/>
                  </a:lnTo>
                  <a:lnTo>
                    <a:pt x="797966" y="626541"/>
                  </a:lnTo>
                  <a:lnTo>
                    <a:pt x="802246" y="621423"/>
                  </a:lnTo>
                  <a:lnTo>
                    <a:pt x="805180" y="613003"/>
                  </a:lnTo>
                  <a:close/>
                </a:path>
                <a:path w="1092200" h="1002665">
                  <a:moveTo>
                    <a:pt x="806742" y="650697"/>
                  </a:moveTo>
                  <a:lnTo>
                    <a:pt x="806145" y="646798"/>
                  </a:lnTo>
                  <a:lnTo>
                    <a:pt x="802246" y="643496"/>
                  </a:lnTo>
                  <a:lnTo>
                    <a:pt x="799553" y="647992"/>
                  </a:lnTo>
                  <a:lnTo>
                    <a:pt x="806742" y="650697"/>
                  </a:lnTo>
                  <a:close/>
                </a:path>
                <a:path w="1092200" h="1002665">
                  <a:moveTo>
                    <a:pt x="824331" y="670674"/>
                  </a:moveTo>
                  <a:lnTo>
                    <a:pt x="823734" y="666775"/>
                  </a:lnTo>
                  <a:lnTo>
                    <a:pt x="819835" y="663486"/>
                  </a:lnTo>
                  <a:lnTo>
                    <a:pt x="817130" y="667981"/>
                  </a:lnTo>
                  <a:lnTo>
                    <a:pt x="824331" y="670674"/>
                  </a:lnTo>
                  <a:close/>
                </a:path>
                <a:path w="1092200" h="1002665">
                  <a:moveTo>
                    <a:pt x="825131" y="529717"/>
                  </a:moveTo>
                  <a:lnTo>
                    <a:pt x="824331" y="524916"/>
                  </a:lnTo>
                  <a:lnTo>
                    <a:pt x="819531" y="527316"/>
                  </a:lnTo>
                  <a:lnTo>
                    <a:pt x="811542" y="528116"/>
                  </a:lnTo>
                  <a:lnTo>
                    <a:pt x="813142" y="532904"/>
                  </a:lnTo>
                  <a:lnTo>
                    <a:pt x="817130" y="531304"/>
                  </a:lnTo>
                  <a:lnTo>
                    <a:pt x="825131" y="529717"/>
                  </a:lnTo>
                  <a:close/>
                </a:path>
                <a:path w="1092200" h="1002665">
                  <a:moveTo>
                    <a:pt x="841959" y="331012"/>
                  </a:moveTo>
                  <a:lnTo>
                    <a:pt x="837120" y="330708"/>
                  </a:lnTo>
                  <a:lnTo>
                    <a:pt x="836117" y="334619"/>
                  </a:lnTo>
                  <a:lnTo>
                    <a:pt x="832713" y="339204"/>
                  </a:lnTo>
                  <a:lnTo>
                    <a:pt x="831723" y="342734"/>
                  </a:lnTo>
                  <a:lnTo>
                    <a:pt x="837920" y="343496"/>
                  </a:lnTo>
                  <a:lnTo>
                    <a:pt x="837565" y="339140"/>
                  </a:lnTo>
                  <a:lnTo>
                    <a:pt x="840511" y="334403"/>
                  </a:lnTo>
                  <a:lnTo>
                    <a:pt x="841959" y="331012"/>
                  </a:lnTo>
                  <a:close/>
                </a:path>
                <a:path w="1092200" h="1002665">
                  <a:moveTo>
                    <a:pt x="869429" y="822413"/>
                  </a:moveTo>
                  <a:lnTo>
                    <a:pt x="868680" y="818324"/>
                  </a:lnTo>
                  <a:lnTo>
                    <a:pt x="864933" y="814997"/>
                  </a:lnTo>
                  <a:lnTo>
                    <a:pt x="862685" y="819823"/>
                  </a:lnTo>
                  <a:lnTo>
                    <a:pt x="869429" y="822413"/>
                  </a:lnTo>
                  <a:close/>
                </a:path>
                <a:path w="1092200" h="1002665">
                  <a:moveTo>
                    <a:pt x="873874" y="441794"/>
                  </a:moveTo>
                  <a:lnTo>
                    <a:pt x="873074" y="436206"/>
                  </a:lnTo>
                  <a:lnTo>
                    <a:pt x="868286" y="437807"/>
                  </a:lnTo>
                  <a:lnTo>
                    <a:pt x="864285" y="432206"/>
                  </a:lnTo>
                  <a:lnTo>
                    <a:pt x="864285" y="438607"/>
                  </a:lnTo>
                  <a:lnTo>
                    <a:pt x="865886" y="442595"/>
                  </a:lnTo>
                  <a:lnTo>
                    <a:pt x="873874" y="441794"/>
                  </a:lnTo>
                  <a:close/>
                </a:path>
                <a:path w="1092200" h="1002665">
                  <a:moveTo>
                    <a:pt x="880783" y="489127"/>
                  </a:moveTo>
                  <a:lnTo>
                    <a:pt x="877074" y="492950"/>
                  </a:lnTo>
                  <a:lnTo>
                    <a:pt x="876515" y="497662"/>
                  </a:lnTo>
                  <a:lnTo>
                    <a:pt x="879170" y="493547"/>
                  </a:lnTo>
                  <a:lnTo>
                    <a:pt x="880783" y="489127"/>
                  </a:lnTo>
                  <a:close/>
                </a:path>
                <a:path w="1092200" h="1002665">
                  <a:moveTo>
                    <a:pt x="905446" y="565073"/>
                  </a:moveTo>
                  <a:lnTo>
                    <a:pt x="902830" y="561784"/>
                  </a:lnTo>
                  <a:lnTo>
                    <a:pt x="899452" y="568071"/>
                  </a:lnTo>
                  <a:lnTo>
                    <a:pt x="905078" y="569874"/>
                  </a:lnTo>
                  <a:lnTo>
                    <a:pt x="905446" y="565073"/>
                  </a:lnTo>
                  <a:close/>
                </a:path>
                <a:path w="1092200" h="1002665">
                  <a:moveTo>
                    <a:pt x="921727" y="603338"/>
                  </a:moveTo>
                  <a:lnTo>
                    <a:pt x="920915" y="598208"/>
                  </a:lnTo>
                  <a:lnTo>
                    <a:pt x="917041" y="597649"/>
                  </a:lnTo>
                  <a:lnTo>
                    <a:pt x="918629" y="603237"/>
                  </a:lnTo>
                  <a:lnTo>
                    <a:pt x="907440" y="604037"/>
                  </a:lnTo>
                  <a:lnTo>
                    <a:pt x="913841" y="612025"/>
                  </a:lnTo>
                  <a:lnTo>
                    <a:pt x="919391" y="609219"/>
                  </a:lnTo>
                  <a:lnTo>
                    <a:pt x="921727" y="603338"/>
                  </a:lnTo>
                  <a:close/>
                </a:path>
                <a:path w="1092200" h="1002665">
                  <a:moveTo>
                    <a:pt x="930617" y="691159"/>
                  </a:moveTo>
                  <a:lnTo>
                    <a:pt x="929817" y="684758"/>
                  </a:lnTo>
                  <a:lnTo>
                    <a:pt x="928230" y="680758"/>
                  </a:lnTo>
                  <a:lnTo>
                    <a:pt x="921029" y="683158"/>
                  </a:lnTo>
                  <a:lnTo>
                    <a:pt x="921829" y="687959"/>
                  </a:lnTo>
                  <a:lnTo>
                    <a:pt x="925830" y="686358"/>
                  </a:lnTo>
                  <a:lnTo>
                    <a:pt x="930617" y="691159"/>
                  </a:lnTo>
                  <a:close/>
                </a:path>
                <a:path w="1092200" h="1002665">
                  <a:moveTo>
                    <a:pt x="934618" y="472973"/>
                  </a:moveTo>
                  <a:lnTo>
                    <a:pt x="933818" y="468172"/>
                  </a:lnTo>
                  <a:lnTo>
                    <a:pt x="929030" y="470573"/>
                  </a:lnTo>
                  <a:lnTo>
                    <a:pt x="921029" y="471373"/>
                  </a:lnTo>
                  <a:lnTo>
                    <a:pt x="922629" y="476161"/>
                  </a:lnTo>
                  <a:lnTo>
                    <a:pt x="927430" y="473760"/>
                  </a:lnTo>
                  <a:lnTo>
                    <a:pt x="934618" y="472973"/>
                  </a:lnTo>
                  <a:close/>
                </a:path>
                <a:path w="1092200" h="1002665">
                  <a:moveTo>
                    <a:pt x="944206" y="551294"/>
                  </a:moveTo>
                  <a:lnTo>
                    <a:pt x="935418" y="551294"/>
                  </a:lnTo>
                  <a:lnTo>
                    <a:pt x="937018" y="556082"/>
                  </a:lnTo>
                  <a:lnTo>
                    <a:pt x="931418" y="562483"/>
                  </a:lnTo>
                  <a:lnTo>
                    <a:pt x="940219" y="562483"/>
                  </a:lnTo>
                  <a:lnTo>
                    <a:pt x="938618" y="557682"/>
                  </a:lnTo>
                  <a:lnTo>
                    <a:pt x="944206" y="551294"/>
                  </a:lnTo>
                  <a:close/>
                </a:path>
                <a:path w="1092200" h="1002665">
                  <a:moveTo>
                    <a:pt x="965784" y="436206"/>
                  </a:moveTo>
                  <a:lnTo>
                    <a:pt x="958596" y="437007"/>
                  </a:lnTo>
                  <a:lnTo>
                    <a:pt x="956856" y="441159"/>
                  </a:lnTo>
                  <a:lnTo>
                    <a:pt x="951306" y="445693"/>
                  </a:lnTo>
                  <a:lnTo>
                    <a:pt x="948588" y="449478"/>
                  </a:lnTo>
                  <a:lnTo>
                    <a:pt x="955395" y="451383"/>
                  </a:lnTo>
                  <a:lnTo>
                    <a:pt x="953795" y="446595"/>
                  </a:lnTo>
                  <a:lnTo>
                    <a:pt x="963396" y="448195"/>
                  </a:lnTo>
                  <a:lnTo>
                    <a:pt x="959396" y="442595"/>
                  </a:lnTo>
                  <a:lnTo>
                    <a:pt x="965784" y="436206"/>
                  </a:lnTo>
                  <a:close/>
                </a:path>
                <a:path w="1092200" h="1002665">
                  <a:moveTo>
                    <a:pt x="967740" y="522706"/>
                  </a:moveTo>
                  <a:lnTo>
                    <a:pt x="966990" y="518617"/>
                  </a:lnTo>
                  <a:lnTo>
                    <a:pt x="963244" y="515289"/>
                  </a:lnTo>
                  <a:lnTo>
                    <a:pt x="960996" y="520115"/>
                  </a:lnTo>
                  <a:lnTo>
                    <a:pt x="967740" y="522706"/>
                  </a:lnTo>
                  <a:close/>
                </a:path>
                <a:path w="1092200" h="1002665">
                  <a:moveTo>
                    <a:pt x="990561" y="241198"/>
                  </a:moveTo>
                  <a:lnTo>
                    <a:pt x="988085" y="234683"/>
                  </a:lnTo>
                  <a:lnTo>
                    <a:pt x="982167" y="232905"/>
                  </a:lnTo>
                  <a:lnTo>
                    <a:pt x="978649" y="233667"/>
                  </a:lnTo>
                  <a:lnTo>
                    <a:pt x="983373" y="234797"/>
                  </a:lnTo>
                  <a:lnTo>
                    <a:pt x="984973" y="239598"/>
                  </a:lnTo>
                  <a:lnTo>
                    <a:pt x="990561" y="248386"/>
                  </a:lnTo>
                  <a:lnTo>
                    <a:pt x="990561" y="241198"/>
                  </a:lnTo>
                  <a:close/>
                </a:path>
                <a:path w="1092200" h="1002665">
                  <a:moveTo>
                    <a:pt x="1004150" y="489750"/>
                  </a:moveTo>
                  <a:lnTo>
                    <a:pt x="995362" y="489750"/>
                  </a:lnTo>
                  <a:lnTo>
                    <a:pt x="996962" y="494550"/>
                  </a:lnTo>
                  <a:lnTo>
                    <a:pt x="992162" y="500938"/>
                  </a:lnTo>
                  <a:lnTo>
                    <a:pt x="1000150" y="500938"/>
                  </a:lnTo>
                  <a:lnTo>
                    <a:pt x="998550" y="496150"/>
                  </a:lnTo>
                  <a:lnTo>
                    <a:pt x="1004150" y="489750"/>
                  </a:lnTo>
                  <a:close/>
                </a:path>
                <a:path w="1092200" h="1002665">
                  <a:moveTo>
                    <a:pt x="1026528" y="496150"/>
                  </a:moveTo>
                  <a:lnTo>
                    <a:pt x="1024128" y="488950"/>
                  </a:lnTo>
                  <a:lnTo>
                    <a:pt x="1019340" y="487349"/>
                  </a:lnTo>
                  <a:lnTo>
                    <a:pt x="1013739" y="487349"/>
                  </a:lnTo>
                  <a:lnTo>
                    <a:pt x="1016939" y="494550"/>
                  </a:lnTo>
                  <a:lnTo>
                    <a:pt x="1021727" y="496150"/>
                  </a:lnTo>
                  <a:lnTo>
                    <a:pt x="1026528" y="496150"/>
                  </a:lnTo>
                  <a:close/>
                </a:path>
                <a:path w="1092200" h="1002665">
                  <a:moveTo>
                    <a:pt x="1065695" y="546493"/>
                  </a:moveTo>
                  <a:lnTo>
                    <a:pt x="1064895" y="540105"/>
                  </a:lnTo>
                  <a:lnTo>
                    <a:pt x="1063294" y="536105"/>
                  </a:lnTo>
                  <a:lnTo>
                    <a:pt x="1056093" y="538505"/>
                  </a:lnTo>
                  <a:lnTo>
                    <a:pt x="1056894" y="543293"/>
                  </a:lnTo>
                  <a:lnTo>
                    <a:pt x="1060894" y="540905"/>
                  </a:lnTo>
                  <a:lnTo>
                    <a:pt x="1065695" y="546493"/>
                  </a:lnTo>
                  <a:close/>
                </a:path>
                <a:path w="1092200" h="1002665">
                  <a:moveTo>
                    <a:pt x="1067282" y="528116"/>
                  </a:moveTo>
                  <a:lnTo>
                    <a:pt x="1066482" y="521716"/>
                  </a:lnTo>
                  <a:lnTo>
                    <a:pt x="1064895" y="517728"/>
                  </a:lnTo>
                  <a:lnTo>
                    <a:pt x="1057694" y="520115"/>
                  </a:lnTo>
                  <a:lnTo>
                    <a:pt x="1058494" y="524916"/>
                  </a:lnTo>
                  <a:lnTo>
                    <a:pt x="1063294" y="522516"/>
                  </a:lnTo>
                  <a:lnTo>
                    <a:pt x="1067282" y="528116"/>
                  </a:lnTo>
                  <a:close/>
                </a:path>
                <a:path w="1092200" h="1002665">
                  <a:moveTo>
                    <a:pt x="1085557" y="292735"/>
                  </a:moveTo>
                  <a:lnTo>
                    <a:pt x="1082776" y="286651"/>
                  </a:lnTo>
                  <a:lnTo>
                    <a:pt x="1078636" y="283413"/>
                  </a:lnTo>
                  <a:lnTo>
                    <a:pt x="1078471" y="288353"/>
                  </a:lnTo>
                  <a:lnTo>
                    <a:pt x="1079538" y="293865"/>
                  </a:lnTo>
                  <a:lnTo>
                    <a:pt x="1079779" y="298932"/>
                  </a:lnTo>
                  <a:lnTo>
                    <a:pt x="1080160" y="300710"/>
                  </a:lnTo>
                  <a:lnTo>
                    <a:pt x="1081671" y="296341"/>
                  </a:lnTo>
                  <a:lnTo>
                    <a:pt x="1085557" y="292735"/>
                  </a:lnTo>
                  <a:close/>
                </a:path>
                <a:path w="1092200" h="1002665">
                  <a:moveTo>
                    <a:pt x="1091603" y="298881"/>
                  </a:moveTo>
                  <a:lnTo>
                    <a:pt x="1089939" y="298767"/>
                  </a:lnTo>
                  <a:lnTo>
                    <a:pt x="1088872" y="302729"/>
                  </a:lnTo>
                  <a:lnTo>
                    <a:pt x="1091603" y="302768"/>
                  </a:lnTo>
                  <a:lnTo>
                    <a:pt x="1091603" y="2988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899432" y="9224200"/>
              <a:ext cx="1137920" cy="709930"/>
            </a:xfrm>
            <a:custGeom>
              <a:avLst/>
              <a:gdLst/>
              <a:ahLst/>
              <a:cxnLst/>
              <a:rect l="l" t="t" r="r" b="b"/>
              <a:pathLst>
                <a:path w="1137919" h="709929">
                  <a:moveTo>
                    <a:pt x="9588" y="536016"/>
                  </a:moveTo>
                  <a:lnTo>
                    <a:pt x="8788" y="530415"/>
                  </a:lnTo>
                  <a:lnTo>
                    <a:pt x="4000" y="532015"/>
                  </a:lnTo>
                  <a:lnTo>
                    <a:pt x="0" y="526415"/>
                  </a:lnTo>
                  <a:lnTo>
                    <a:pt x="0" y="532815"/>
                  </a:lnTo>
                  <a:lnTo>
                    <a:pt x="1600" y="536816"/>
                  </a:lnTo>
                  <a:lnTo>
                    <a:pt x="9588" y="536016"/>
                  </a:lnTo>
                  <a:close/>
                </a:path>
                <a:path w="1137919" h="709929">
                  <a:moveTo>
                    <a:pt x="30365" y="358584"/>
                  </a:moveTo>
                  <a:lnTo>
                    <a:pt x="27978" y="352196"/>
                  </a:lnTo>
                  <a:lnTo>
                    <a:pt x="23177" y="349796"/>
                  </a:lnTo>
                  <a:lnTo>
                    <a:pt x="18389" y="348996"/>
                  </a:lnTo>
                  <a:lnTo>
                    <a:pt x="19977" y="356184"/>
                  </a:lnTo>
                  <a:lnTo>
                    <a:pt x="24777" y="358584"/>
                  </a:lnTo>
                  <a:lnTo>
                    <a:pt x="30365" y="358584"/>
                  </a:lnTo>
                  <a:close/>
                </a:path>
                <a:path w="1137919" h="709929">
                  <a:moveTo>
                    <a:pt x="48755" y="691057"/>
                  </a:moveTo>
                  <a:lnTo>
                    <a:pt x="47104" y="688479"/>
                  </a:lnTo>
                  <a:lnTo>
                    <a:pt x="42164" y="690765"/>
                  </a:lnTo>
                  <a:lnTo>
                    <a:pt x="37515" y="694994"/>
                  </a:lnTo>
                  <a:lnTo>
                    <a:pt x="36766" y="698258"/>
                  </a:lnTo>
                  <a:lnTo>
                    <a:pt x="41567" y="700646"/>
                  </a:lnTo>
                  <a:lnTo>
                    <a:pt x="48755" y="692658"/>
                  </a:lnTo>
                  <a:lnTo>
                    <a:pt x="48755" y="691057"/>
                  </a:lnTo>
                  <a:close/>
                </a:path>
                <a:path w="1137919" h="709929">
                  <a:moveTo>
                    <a:pt x="48755" y="345795"/>
                  </a:moveTo>
                  <a:lnTo>
                    <a:pt x="47955" y="341007"/>
                  </a:lnTo>
                  <a:lnTo>
                    <a:pt x="43154" y="343395"/>
                  </a:lnTo>
                  <a:lnTo>
                    <a:pt x="35166" y="343395"/>
                  </a:lnTo>
                  <a:lnTo>
                    <a:pt x="35966" y="348195"/>
                  </a:lnTo>
                  <a:lnTo>
                    <a:pt x="40767" y="346595"/>
                  </a:lnTo>
                  <a:lnTo>
                    <a:pt x="48755" y="345795"/>
                  </a:lnTo>
                  <a:close/>
                </a:path>
                <a:path w="1137919" h="709929">
                  <a:moveTo>
                    <a:pt x="109499" y="525627"/>
                  </a:moveTo>
                  <a:lnTo>
                    <a:pt x="104216" y="523481"/>
                  </a:lnTo>
                  <a:lnTo>
                    <a:pt x="103200" y="528320"/>
                  </a:lnTo>
                  <a:lnTo>
                    <a:pt x="105333" y="531799"/>
                  </a:lnTo>
                  <a:lnTo>
                    <a:pt x="109499" y="525627"/>
                  </a:lnTo>
                  <a:close/>
                </a:path>
                <a:path w="1137919" h="709929">
                  <a:moveTo>
                    <a:pt x="118287" y="333006"/>
                  </a:moveTo>
                  <a:lnTo>
                    <a:pt x="117487" y="327418"/>
                  </a:lnTo>
                  <a:lnTo>
                    <a:pt x="112687" y="329018"/>
                  </a:lnTo>
                  <a:lnTo>
                    <a:pt x="109499" y="323418"/>
                  </a:lnTo>
                  <a:lnTo>
                    <a:pt x="108699" y="329819"/>
                  </a:lnTo>
                  <a:lnTo>
                    <a:pt x="110286" y="333806"/>
                  </a:lnTo>
                  <a:lnTo>
                    <a:pt x="118287" y="333006"/>
                  </a:lnTo>
                  <a:close/>
                </a:path>
                <a:path w="1137919" h="709929">
                  <a:moveTo>
                    <a:pt x="122275" y="314629"/>
                  </a:moveTo>
                  <a:lnTo>
                    <a:pt x="121475" y="309029"/>
                  </a:lnTo>
                  <a:lnTo>
                    <a:pt x="116687" y="310629"/>
                  </a:lnTo>
                  <a:lnTo>
                    <a:pt x="112687" y="305041"/>
                  </a:lnTo>
                  <a:lnTo>
                    <a:pt x="112687" y="311429"/>
                  </a:lnTo>
                  <a:lnTo>
                    <a:pt x="114287" y="315429"/>
                  </a:lnTo>
                  <a:lnTo>
                    <a:pt x="122275" y="314629"/>
                  </a:lnTo>
                  <a:close/>
                </a:path>
                <a:path w="1137919" h="709929">
                  <a:moveTo>
                    <a:pt x="128676" y="678268"/>
                  </a:moveTo>
                  <a:lnTo>
                    <a:pt x="123393" y="676135"/>
                  </a:lnTo>
                  <a:lnTo>
                    <a:pt x="122377" y="680974"/>
                  </a:lnTo>
                  <a:lnTo>
                    <a:pt x="124510" y="684453"/>
                  </a:lnTo>
                  <a:lnTo>
                    <a:pt x="128676" y="678268"/>
                  </a:lnTo>
                  <a:close/>
                </a:path>
                <a:path w="1137919" h="709929">
                  <a:moveTo>
                    <a:pt x="158242" y="368173"/>
                  </a:moveTo>
                  <a:lnTo>
                    <a:pt x="156641" y="360984"/>
                  </a:lnTo>
                  <a:lnTo>
                    <a:pt x="151853" y="358584"/>
                  </a:lnTo>
                  <a:lnTo>
                    <a:pt x="146253" y="358584"/>
                  </a:lnTo>
                  <a:lnTo>
                    <a:pt x="147853" y="365772"/>
                  </a:lnTo>
                  <a:lnTo>
                    <a:pt x="152654" y="368173"/>
                  </a:lnTo>
                  <a:lnTo>
                    <a:pt x="158242" y="368173"/>
                  </a:lnTo>
                  <a:close/>
                </a:path>
                <a:path w="1137919" h="709929">
                  <a:moveTo>
                    <a:pt x="164642" y="464083"/>
                  </a:moveTo>
                  <a:lnTo>
                    <a:pt x="159473" y="461949"/>
                  </a:lnTo>
                  <a:lnTo>
                    <a:pt x="158648" y="466775"/>
                  </a:lnTo>
                  <a:lnTo>
                    <a:pt x="160820" y="470268"/>
                  </a:lnTo>
                  <a:lnTo>
                    <a:pt x="164642" y="464083"/>
                  </a:lnTo>
                  <a:close/>
                </a:path>
                <a:path w="1137919" h="709929">
                  <a:moveTo>
                    <a:pt x="181419" y="356184"/>
                  </a:moveTo>
                  <a:lnTo>
                    <a:pt x="172631" y="355384"/>
                  </a:lnTo>
                  <a:lnTo>
                    <a:pt x="173431" y="360184"/>
                  </a:lnTo>
                  <a:lnTo>
                    <a:pt x="167830" y="366572"/>
                  </a:lnTo>
                  <a:lnTo>
                    <a:pt x="176631" y="367372"/>
                  </a:lnTo>
                  <a:lnTo>
                    <a:pt x="175831" y="362585"/>
                  </a:lnTo>
                  <a:lnTo>
                    <a:pt x="181419" y="356184"/>
                  </a:lnTo>
                  <a:close/>
                </a:path>
                <a:path w="1137919" h="709929">
                  <a:moveTo>
                    <a:pt x="189420" y="513638"/>
                  </a:moveTo>
                  <a:lnTo>
                    <a:pt x="184137" y="511492"/>
                  </a:lnTo>
                  <a:lnTo>
                    <a:pt x="183121" y="516331"/>
                  </a:lnTo>
                  <a:lnTo>
                    <a:pt x="185254" y="519811"/>
                  </a:lnTo>
                  <a:lnTo>
                    <a:pt x="189420" y="513638"/>
                  </a:lnTo>
                  <a:close/>
                </a:path>
                <a:path w="1137919" h="709929">
                  <a:moveTo>
                    <a:pt x="197726" y="442468"/>
                  </a:moveTo>
                  <a:lnTo>
                    <a:pt x="194805" y="446405"/>
                  </a:lnTo>
                  <a:lnTo>
                    <a:pt x="192786" y="450786"/>
                  </a:lnTo>
                  <a:lnTo>
                    <a:pt x="196608" y="447294"/>
                  </a:lnTo>
                  <a:lnTo>
                    <a:pt x="197726" y="442468"/>
                  </a:lnTo>
                  <a:close/>
                </a:path>
                <a:path w="1137919" h="709929">
                  <a:moveTo>
                    <a:pt x="210997" y="542404"/>
                  </a:moveTo>
                  <a:lnTo>
                    <a:pt x="210197" y="537616"/>
                  </a:lnTo>
                  <a:lnTo>
                    <a:pt x="205397" y="540004"/>
                  </a:lnTo>
                  <a:lnTo>
                    <a:pt x="198208" y="540004"/>
                  </a:lnTo>
                  <a:lnTo>
                    <a:pt x="198208" y="544804"/>
                  </a:lnTo>
                  <a:lnTo>
                    <a:pt x="202996" y="543204"/>
                  </a:lnTo>
                  <a:lnTo>
                    <a:pt x="210997" y="542404"/>
                  </a:lnTo>
                  <a:close/>
                </a:path>
                <a:path w="1137919" h="709929">
                  <a:moveTo>
                    <a:pt x="214985" y="340207"/>
                  </a:moveTo>
                  <a:lnTo>
                    <a:pt x="207911" y="337286"/>
                  </a:lnTo>
                  <a:lnTo>
                    <a:pt x="208102" y="341401"/>
                  </a:lnTo>
                  <a:lnTo>
                    <a:pt x="211734" y="344919"/>
                  </a:lnTo>
                  <a:lnTo>
                    <a:pt x="214985" y="340207"/>
                  </a:lnTo>
                  <a:close/>
                </a:path>
                <a:path w="1137919" h="709929">
                  <a:moveTo>
                    <a:pt x="222986" y="508038"/>
                  </a:moveTo>
                  <a:lnTo>
                    <a:pt x="214185" y="506437"/>
                  </a:lnTo>
                  <a:lnTo>
                    <a:pt x="214985" y="511238"/>
                  </a:lnTo>
                  <a:lnTo>
                    <a:pt x="209397" y="517626"/>
                  </a:lnTo>
                  <a:lnTo>
                    <a:pt x="218186" y="518426"/>
                  </a:lnTo>
                  <a:lnTo>
                    <a:pt x="217385" y="513638"/>
                  </a:lnTo>
                  <a:lnTo>
                    <a:pt x="222986" y="508038"/>
                  </a:lnTo>
                  <a:close/>
                </a:path>
                <a:path w="1137919" h="709929">
                  <a:moveTo>
                    <a:pt x="247751" y="301040"/>
                  </a:moveTo>
                  <a:lnTo>
                    <a:pt x="238963" y="300240"/>
                  </a:lnTo>
                  <a:lnTo>
                    <a:pt x="239763" y="305041"/>
                  </a:lnTo>
                  <a:lnTo>
                    <a:pt x="234175" y="311429"/>
                  </a:lnTo>
                  <a:lnTo>
                    <a:pt x="242963" y="312229"/>
                  </a:lnTo>
                  <a:lnTo>
                    <a:pt x="242163" y="306641"/>
                  </a:lnTo>
                  <a:lnTo>
                    <a:pt x="247751" y="301040"/>
                  </a:lnTo>
                  <a:close/>
                </a:path>
                <a:path w="1137919" h="709929">
                  <a:moveTo>
                    <a:pt x="248551" y="392150"/>
                  </a:moveTo>
                  <a:lnTo>
                    <a:pt x="247751" y="387362"/>
                  </a:lnTo>
                  <a:lnTo>
                    <a:pt x="242963" y="388950"/>
                  </a:lnTo>
                  <a:lnTo>
                    <a:pt x="234975" y="389750"/>
                  </a:lnTo>
                  <a:lnTo>
                    <a:pt x="235762" y="394550"/>
                  </a:lnTo>
                  <a:lnTo>
                    <a:pt x="240563" y="392950"/>
                  </a:lnTo>
                  <a:lnTo>
                    <a:pt x="248551" y="392150"/>
                  </a:lnTo>
                  <a:close/>
                </a:path>
                <a:path w="1137919" h="709929">
                  <a:moveTo>
                    <a:pt x="271729" y="181952"/>
                  </a:moveTo>
                  <a:lnTo>
                    <a:pt x="270929" y="176364"/>
                  </a:lnTo>
                  <a:lnTo>
                    <a:pt x="266141" y="177965"/>
                  </a:lnTo>
                  <a:lnTo>
                    <a:pt x="262140" y="172364"/>
                  </a:lnTo>
                  <a:lnTo>
                    <a:pt x="262140" y="178765"/>
                  </a:lnTo>
                  <a:lnTo>
                    <a:pt x="263740" y="182753"/>
                  </a:lnTo>
                  <a:lnTo>
                    <a:pt x="271729" y="181952"/>
                  </a:lnTo>
                  <a:close/>
                </a:path>
                <a:path w="1137919" h="709929">
                  <a:moveTo>
                    <a:pt x="274129" y="444106"/>
                  </a:moveTo>
                  <a:lnTo>
                    <a:pt x="267500" y="441185"/>
                  </a:lnTo>
                  <a:lnTo>
                    <a:pt x="267843" y="445300"/>
                  </a:lnTo>
                  <a:lnTo>
                    <a:pt x="271322" y="448818"/>
                  </a:lnTo>
                  <a:lnTo>
                    <a:pt x="274129" y="444106"/>
                  </a:lnTo>
                  <a:close/>
                </a:path>
                <a:path w="1137919" h="709929">
                  <a:moveTo>
                    <a:pt x="280530" y="297840"/>
                  </a:moveTo>
                  <a:lnTo>
                    <a:pt x="275247" y="295706"/>
                  </a:lnTo>
                  <a:lnTo>
                    <a:pt x="274231" y="300545"/>
                  </a:lnTo>
                  <a:lnTo>
                    <a:pt x="276364" y="304025"/>
                  </a:lnTo>
                  <a:lnTo>
                    <a:pt x="280530" y="297840"/>
                  </a:lnTo>
                  <a:close/>
                </a:path>
                <a:path w="1137919" h="709929">
                  <a:moveTo>
                    <a:pt x="296037" y="370420"/>
                  </a:moveTo>
                  <a:lnTo>
                    <a:pt x="293116" y="374167"/>
                  </a:lnTo>
                  <a:lnTo>
                    <a:pt x="291084" y="378510"/>
                  </a:lnTo>
                  <a:lnTo>
                    <a:pt x="294906" y="375373"/>
                  </a:lnTo>
                  <a:lnTo>
                    <a:pt x="296037" y="370420"/>
                  </a:lnTo>
                  <a:close/>
                </a:path>
                <a:path w="1137919" h="709929">
                  <a:moveTo>
                    <a:pt x="303695" y="705446"/>
                  </a:moveTo>
                  <a:lnTo>
                    <a:pt x="296964" y="702068"/>
                  </a:lnTo>
                  <a:lnTo>
                    <a:pt x="297103" y="706043"/>
                  </a:lnTo>
                  <a:lnTo>
                    <a:pt x="300558" y="709714"/>
                  </a:lnTo>
                  <a:lnTo>
                    <a:pt x="303695" y="705446"/>
                  </a:lnTo>
                  <a:close/>
                </a:path>
                <a:path w="1137919" h="709929">
                  <a:moveTo>
                    <a:pt x="328472" y="683869"/>
                  </a:moveTo>
                  <a:lnTo>
                    <a:pt x="327672" y="678268"/>
                  </a:lnTo>
                  <a:lnTo>
                    <a:pt x="322884" y="679869"/>
                  </a:lnTo>
                  <a:lnTo>
                    <a:pt x="319684" y="674281"/>
                  </a:lnTo>
                  <a:lnTo>
                    <a:pt x="318884" y="680669"/>
                  </a:lnTo>
                  <a:lnTo>
                    <a:pt x="320484" y="684669"/>
                  </a:lnTo>
                  <a:lnTo>
                    <a:pt x="328472" y="683869"/>
                  </a:lnTo>
                  <a:close/>
                </a:path>
                <a:path w="1137919" h="709929">
                  <a:moveTo>
                    <a:pt x="329603" y="374421"/>
                  </a:moveTo>
                  <a:lnTo>
                    <a:pt x="326682" y="378167"/>
                  </a:lnTo>
                  <a:lnTo>
                    <a:pt x="324650" y="382511"/>
                  </a:lnTo>
                  <a:lnTo>
                    <a:pt x="328472" y="379361"/>
                  </a:lnTo>
                  <a:lnTo>
                    <a:pt x="329603" y="374421"/>
                  </a:lnTo>
                  <a:close/>
                </a:path>
                <a:path w="1137919" h="709929">
                  <a:moveTo>
                    <a:pt x="343662" y="50888"/>
                  </a:moveTo>
                  <a:lnTo>
                    <a:pt x="336918" y="47625"/>
                  </a:lnTo>
                  <a:lnTo>
                    <a:pt x="337070" y="51790"/>
                  </a:lnTo>
                  <a:lnTo>
                    <a:pt x="340512" y="55499"/>
                  </a:lnTo>
                  <a:lnTo>
                    <a:pt x="343662" y="50888"/>
                  </a:lnTo>
                  <a:close/>
                </a:path>
                <a:path w="1137919" h="709929">
                  <a:moveTo>
                    <a:pt x="350850" y="676668"/>
                  </a:moveTo>
                  <a:lnTo>
                    <a:pt x="348462" y="669480"/>
                  </a:lnTo>
                  <a:lnTo>
                    <a:pt x="344462" y="667080"/>
                  </a:lnTo>
                  <a:lnTo>
                    <a:pt x="338861" y="667080"/>
                  </a:lnTo>
                  <a:lnTo>
                    <a:pt x="340461" y="674281"/>
                  </a:lnTo>
                  <a:lnTo>
                    <a:pt x="345262" y="676668"/>
                  </a:lnTo>
                  <a:lnTo>
                    <a:pt x="350850" y="676668"/>
                  </a:lnTo>
                  <a:close/>
                </a:path>
                <a:path w="1137919" h="709929">
                  <a:moveTo>
                    <a:pt x="363639" y="344995"/>
                  </a:moveTo>
                  <a:lnTo>
                    <a:pt x="362839" y="340207"/>
                  </a:lnTo>
                  <a:lnTo>
                    <a:pt x="358051" y="342595"/>
                  </a:lnTo>
                  <a:lnTo>
                    <a:pt x="350850" y="342595"/>
                  </a:lnTo>
                  <a:lnTo>
                    <a:pt x="350850" y="347395"/>
                  </a:lnTo>
                  <a:lnTo>
                    <a:pt x="355650" y="345795"/>
                  </a:lnTo>
                  <a:lnTo>
                    <a:pt x="363639" y="344995"/>
                  </a:lnTo>
                  <a:close/>
                </a:path>
                <a:path w="1137919" h="709929">
                  <a:moveTo>
                    <a:pt x="372427" y="205930"/>
                  </a:moveTo>
                  <a:lnTo>
                    <a:pt x="365798" y="202565"/>
                  </a:lnTo>
                  <a:lnTo>
                    <a:pt x="366141" y="206540"/>
                  </a:lnTo>
                  <a:lnTo>
                    <a:pt x="369620" y="210210"/>
                  </a:lnTo>
                  <a:lnTo>
                    <a:pt x="372427" y="205930"/>
                  </a:lnTo>
                  <a:close/>
                </a:path>
                <a:path w="1137919" h="709929">
                  <a:moveTo>
                    <a:pt x="386816" y="325818"/>
                  </a:moveTo>
                  <a:lnTo>
                    <a:pt x="379742" y="322440"/>
                  </a:lnTo>
                  <a:lnTo>
                    <a:pt x="379920" y="326415"/>
                  </a:lnTo>
                  <a:lnTo>
                    <a:pt x="383565" y="330085"/>
                  </a:lnTo>
                  <a:lnTo>
                    <a:pt x="386816" y="325818"/>
                  </a:lnTo>
                  <a:close/>
                </a:path>
                <a:path w="1137919" h="709929">
                  <a:moveTo>
                    <a:pt x="387591" y="248615"/>
                  </a:moveTo>
                  <a:lnTo>
                    <a:pt x="382828" y="253288"/>
                  </a:lnTo>
                  <a:lnTo>
                    <a:pt x="379247" y="261251"/>
                  </a:lnTo>
                  <a:lnTo>
                    <a:pt x="386016" y="261874"/>
                  </a:lnTo>
                  <a:lnTo>
                    <a:pt x="384416" y="257886"/>
                  </a:lnTo>
                  <a:lnTo>
                    <a:pt x="387591" y="248615"/>
                  </a:lnTo>
                  <a:close/>
                </a:path>
                <a:path w="1137919" h="709929">
                  <a:moveTo>
                    <a:pt x="388416" y="226720"/>
                  </a:moveTo>
                  <a:lnTo>
                    <a:pt x="381673" y="223786"/>
                  </a:lnTo>
                  <a:lnTo>
                    <a:pt x="381825" y="227914"/>
                  </a:lnTo>
                  <a:lnTo>
                    <a:pt x="385267" y="231432"/>
                  </a:lnTo>
                  <a:lnTo>
                    <a:pt x="388416" y="226720"/>
                  </a:lnTo>
                  <a:close/>
                </a:path>
                <a:path w="1137919" h="709929">
                  <a:moveTo>
                    <a:pt x="442760" y="268274"/>
                  </a:moveTo>
                  <a:lnTo>
                    <a:pt x="436130" y="265010"/>
                  </a:lnTo>
                  <a:lnTo>
                    <a:pt x="436473" y="269176"/>
                  </a:lnTo>
                  <a:lnTo>
                    <a:pt x="439953" y="272884"/>
                  </a:lnTo>
                  <a:lnTo>
                    <a:pt x="442760" y="268274"/>
                  </a:lnTo>
                  <a:close/>
                </a:path>
                <a:path w="1137919" h="709929">
                  <a:moveTo>
                    <a:pt x="449478" y="658939"/>
                  </a:moveTo>
                  <a:lnTo>
                    <a:pt x="446557" y="662686"/>
                  </a:lnTo>
                  <a:lnTo>
                    <a:pt x="444538" y="667029"/>
                  </a:lnTo>
                  <a:lnTo>
                    <a:pt x="448360" y="663892"/>
                  </a:lnTo>
                  <a:lnTo>
                    <a:pt x="449478" y="658939"/>
                  </a:lnTo>
                  <a:close/>
                </a:path>
                <a:path w="1137919" h="709929">
                  <a:moveTo>
                    <a:pt x="453148" y="424916"/>
                  </a:moveTo>
                  <a:lnTo>
                    <a:pt x="452348" y="419328"/>
                  </a:lnTo>
                  <a:lnTo>
                    <a:pt x="447560" y="420928"/>
                  </a:lnTo>
                  <a:lnTo>
                    <a:pt x="444360" y="415328"/>
                  </a:lnTo>
                  <a:lnTo>
                    <a:pt x="443560" y="421728"/>
                  </a:lnTo>
                  <a:lnTo>
                    <a:pt x="445160" y="425716"/>
                  </a:lnTo>
                  <a:lnTo>
                    <a:pt x="453148" y="424916"/>
                  </a:lnTo>
                  <a:close/>
                </a:path>
                <a:path w="1137919" h="709929">
                  <a:moveTo>
                    <a:pt x="465137" y="160375"/>
                  </a:moveTo>
                  <a:lnTo>
                    <a:pt x="461314" y="158902"/>
                  </a:lnTo>
                  <a:lnTo>
                    <a:pt x="456755" y="155181"/>
                  </a:lnTo>
                  <a:lnTo>
                    <a:pt x="452780" y="153860"/>
                  </a:lnTo>
                  <a:lnTo>
                    <a:pt x="450761" y="159575"/>
                  </a:lnTo>
                  <a:lnTo>
                    <a:pt x="456349" y="159575"/>
                  </a:lnTo>
                  <a:lnTo>
                    <a:pt x="456349" y="162775"/>
                  </a:lnTo>
                  <a:lnTo>
                    <a:pt x="453148" y="164376"/>
                  </a:lnTo>
                  <a:lnTo>
                    <a:pt x="448360" y="165176"/>
                  </a:lnTo>
                  <a:lnTo>
                    <a:pt x="449160" y="169176"/>
                  </a:lnTo>
                  <a:lnTo>
                    <a:pt x="455549" y="166776"/>
                  </a:lnTo>
                  <a:lnTo>
                    <a:pt x="465137" y="165976"/>
                  </a:lnTo>
                  <a:lnTo>
                    <a:pt x="465137" y="160375"/>
                  </a:lnTo>
                  <a:close/>
                </a:path>
                <a:path w="1137919" h="709929">
                  <a:moveTo>
                    <a:pt x="509892" y="307441"/>
                  </a:moveTo>
                  <a:lnTo>
                    <a:pt x="509092" y="302641"/>
                  </a:lnTo>
                  <a:lnTo>
                    <a:pt x="504304" y="304241"/>
                  </a:lnTo>
                  <a:lnTo>
                    <a:pt x="497116" y="305041"/>
                  </a:lnTo>
                  <a:lnTo>
                    <a:pt x="497116" y="309829"/>
                  </a:lnTo>
                  <a:lnTo>
                    <a:pt x="501904" y="308229"/>
                  </a:lnTo>
                  <a:lnTo>
                    <a:pt x="509892" y="307441"/>
                  </a:lnTo>
                  <a:close/>
                </a:path>
                <a:path w="1137919" h="709929">
                  <a:moveTo>
                    <a:pt x="533069" y="292252"/>
                  </a:moveTo>
                  <a:lnTo>
                    <a:pt x="532269" y="287451"/>
                  </a:lnTo>
                  <a:lnTo>
                    <a:pt x="527481" y="289852"/>
                  </a:lnTo>
                  <a:lnTo>
                    <a:pt x="520280" y="289852"/>
                  </a:lnTo>
                  <a:lnTo>
                    <a:pt x="520280" y="294652"/>
                  </a:lnTo>
                  <a:lnTo>
                    <a:pt x="525081" y="293052"/>
                  </a:lnTo>
                  <a:lnTo>
                    <a:pt x="533069" y="292252"/>
                  </a:lnTo>
                  <a:close/>
                </a:path>
                <a:path w="1137919" h="709929">
                  <a:moveTo>
                    <a:pt x="536270" y="436105"/>
                  </a:moveTo>
                  <a:lnTo>
                    <a:pt x="529526" y="432739"/>
                  </a:lnTo>
                  <a:lnTo>
                    <a:pt x="529678" y="436714"/>
                  </a:lnTo>
                  <a:lnTo>
                    <a:pt x="533120" y="440385"/>
                  </a:lnTo>
                  <a:lnTo>
                    <a:pt x="536270" y="436105"/>
                  </a:lnTo>
                  <a:close/>
                </a:path>
                <a:path w="1137919" h="709929">
                  <a:moveTo>
                    <a:pt x="543458" y="233908"/>
                  </a:moveTo>
                  <a:lnTo>
                    <a:pt x="538670" y="234708"/>
                  </a:lnTo>
                  <a:lnTo>
                    <a:pt x="531469" y="229108"/>
                  </a:lnTo>
                  <a:lnTo>
                    <a:pt x="530682" y="237109"/>
                  </a:lnTo>
                  <a:lnTo>
                    <a:pt x="535470" y="236308"/>
                  </a:lnTo>
                  <a:lnTo>
                    <a:pt x="542671" y="241896"/>
                  </a:lnTo>
                  <a:lnTo>
                    <a:pt x="543458" y="233908"/>
                  </a:lnTo>
                  <a:close/>
                </a:path>
                <a:path w="1137919" h="709929">
                  <a:moveTo>
                    <a:pt x="557847" y="430517"/>
                  </a:moveTo>
                  <a:lnTo>
                    <a:pt x="551459" y="431317"/>
                  </a:lnTo>
                  <a:lnTo>
                    <a:pt x="549059" y="425716"/>
                  </a:lnTo>
                  <a:lnTo>
                    <a:pt x="542671" y="425716"/>
                  </a:lnTo>
                  <a:lnTo>
                    <a:pt x="544588" y="431977"/>
                  </a:lnTo>
                  <a:lnTo>
                    <a:pt x="550252" y="435610"/>
                  </a:lnTo>
                  <a:lnTo>
                    <a:pt x="555929" y="435495"/>
                  </a:lnTo>
                  <a:lnTo>
                    <a:pt x="557847" y="430517"/>
                  </a:lnTo>
                  <a:close/>
                </a:path>
                <a:path w="1137919" h="709929">
                  <a:moveTo>
                    <a:pt x="575754" y="510400"/>
                  </a:moveTo>
                  <a:lnTo>
                    <a:pt x="572833" y="514337"/>
                  </a:lnTo>
                  <a:lnTo>
                    <a:pt x="570814" y="518718"/>
                  </a:lnTo>
                  <a:lnTo>
                    <a:pt x="574636" y="515226"/>
                  </a:lnTo>
                  <a:lnTo>
                    <a:pt x="575754" y="510400"/>
                  </a:lnTo>
                  <a:close/>
                </a:path>
                <a:path w="1137919" h="709929">
                  <a:moveTo>
                    <a:pt x="609320" y="438353"/>
                  </a:moveTo>
                  <a:lnTo>
                    <a:pt x="606399" y="442099"/>
                  </a:lnTo>
                  <a:lnTo>
                    <a:pt x="604380" y="446443"/>
                  </a:lnTo>
                  <a:lnTo>
                    <a:pt x="608203" y="443306"/>
                  </a:lnTo>
                  <a:lnTo>
                    <a:pt x="609320" y="438353"/>
                  </a:lnTo>
                  <a:close/>
                </a:path>
                <a:path w="1137919" h="709929">
                  <a:moveTo>
                    <a:pt x="617791" y="201942"/>
                  </a:moveTo>
                  <a:lnTo>
                    <a:pt x="614591" y="194741"/>
                  </a:lnTo>
                  <a:lnTo>
                    <a:pt x="610603" y="189153"/>
                  </a:lnTo>
                  <a:lnTo>
                    <a:pt x="604202" y="188353"/>
                  </a:lnTo>
                  <a:lnTo>
                    <a:pt x="605802" y="197942"/>
                  </a:lnTo>
                  <a:lnTo>
                    <a:pt x="609803" y="202742"/>
                  </a:lnTo>
                  <a:lnTo>
                    <a:pt x="617791" y="201942"/>
                  </a:lnTo>
                  <a:close/>
                </a:path>
                <a:path w="1137919" h="709929">
                  <a:moveTo>
                    <a:pt x="637768" y="192354"/>
                  </a:moveTo>
                  <a:lnTo>
                    <a:pt x="636968" y="189153"/>
                  </a:lnTo>
                  <a:lnTo>
                    <a:pt x="635368" y="184353"/>
                  </a:lnTo>
                  <a:lnTo>
                    <a:pt x="631380" y="185153"/>
                  </a:lnTo>
                  <a:lnTo>
                    <a:pt x="626579" y="186753"/>
                  </a:lnTo>
                  <a:lnTo>
                    <a:pt x="622592" y="187553"/>
                  </a:lnTo>
                  <a:lnTo>
                    <a:pt x="624179" y="194741"/>
                  </a:lnTo>
                  <a:lnTo>
                    <a:pt x="629780" y="195541"/>
                  </a:lnTo>
                  <a:lnTo>
                    <a:pt x="637768" y="192354"/>
                  </a:lnTo>
                  <a:close/>
                </a:path>
                <a:path w="1137919" h="709929">
                  <a:moveTo>
                    <a:pt x="669937" y="106133"/>
                  </a:moveTo>
                  <a:lnTo>
                    <a:pt x="664616" y="104076"/>
                  </a:lnTo>
                  <a:lnTo>
                    <a:pt x="658545" y="110032"/>
                  </a:lnTo>
                  <a:lnTo>
                    <a:pt x="669569" y="110147"/>
                  </a:lnTo>
                  <a:lnTo>
                    <a:pt x="669937" y="106133"/>
                  </a:lnTo>
                  <a:close/>
                </a:path>
                <a:path w="1137919" h="709929">
                  <a:moveTo>
                    <a:pt x="677735" y="293852"/>
                  </a:moveTo>
                  <a:lnTo>
                    <a:pt x="676935" y="288251"/>
                  </a:lnTo>
                  <a:lnTo>
                    <a:pt x="672134" y="290652"/>
                  </a:lnTo>
                  <a:lnTo>
                    <a:pt x="668147" y="284264"/>
                  </a:lnTo>
                  <a:lnTo>
                    <a:pt x="668147" y="290652"/>
                  </a:lnTo>
                  <a:lnTo>
                    <a:pt x="669734" y="294652"/>
                  </a:lnTo>
                  <a:lnTo>
                    <a:pt x="677735" y="293852"/>
                  </a:lnTo>
                  <a:close/>
                </a:path>
                <a:path w="1137919" h="709929">
                  <a:moveTo>
                    <a:pt x="678853" y="317677"/>
                  </a:moveTo>
                  <a:lnTo>
                    <a:pt x="675932" y="321424"/>
                  </a:lnTo>
                  <a:lnTo>
                    <a:pt x="673912" y="325767"/>
                  </a:lnTo>
                  <a:lnTo>
                    <a:pt x="677735" y="322618"/>
                  </a:lnTo>
                  <a:lnTo>
                    <a:pt x="678853" y="317677"/>
                  </a:lnTo>
                  <a:close/>
                </a:path>
                <a:path w="1137919" h="709929">
                  <a:moveTo>
                    <a:pt x="680923" y="227507"/>
                  </a:moveTo>
                  <a:lnTo>
                    <a:pt x="674293" y="224586"/>
                  </a:lnTo>
                  <a:lnTo>
                    <a:pt x="674636" y="228714"/>
                  </a:lnTo>
                  <a:lnTo>
                    <a:pt x="678116" y="232232"/>
                  </a:lnTo>
                  <a:lnTo>
                    <a:pt x="680923" y="227507"/>
                  </a:lnTo>
                  <a:close/>
                </a:path>
                <a:path w="1137919" h="709929">
                  <a:moveTo>
                    <a:pt x="699312" y="286651"/>
                  </a:moveTo>
                  <a:lnTo>
                    <a:pt x="693864" y="288302"/>
                  </a:lnTo>
                  <a:lnTo>
                    <a:pt x="688124" y="286651"/>
                  </a:lnTo>
                  <a:lnTo>
                    <a:pt x="683577" y="286207"/>
                  </a:lnTo>
                  <a:lnTo>
                    <a:pt x="681723" y="291452"/>
                  </a:lnTo>
                  <a:lnTo>
                    <a:pt x="686155" y="292163"/>
                  </a:lnTo>
                  <a:lnTo>
                    <a:pt x="692619" y="292950"/>
                  </a:lnTo>
                  <a:lnTo>
                    <a:pt x="698017" y="291782"/>
                  </a:lnTo>
                  <a:lnTo>
                    <a:pt x="699312" y="286651"/>
                  </a:lnTo>
                  <a:close/>
                </a:path>
                <a:path w="1137919" h="709929">
                  <a:moveTo>
                    <a:pt x="724090" y="50088"/>
                  </a:moveTo>
                  <a:lnTo>
                    <a:pt x="721690" y="44488"/>
                  </a:lnTo>
                  <a:lnTo>
                    <a:pt x="720890" y="35699"/>
                  </a:lnTo>
                  <a:lnTo>
                    <a:pt x="715289" y="35699"/>
                  </a:lnTo>
                  <a:lnTo>
                    <a:pt x="715772" y="41998"/>
                  </a:lnTo>
                  <a:lnTo>
                    <a:pt x="715492" y="46494"/>
                  </a:lnTo>
                  <a:lnTo>
                    <a:pt x="717321" y="49187"/>
                  </a:lnTo>
                  <a:lnTo>
                    <a:pt x="724090" y="50088"/>
                  </a:lnTo>
                  <a:close/>
                </a:path>
                <a:path w="1137919" h="709929">
                  <a:moveTo>
                    <a:pt x="736079" y="78054"/>
                  </a:moveTo>
                  <a:lnTo>
                    <a:pt x="735279" y="72466"/>
                  </a:lnTo>
                  <a:lnTo>
                    <a:pt x="731278" y="74866"/>
                  </a:lnTo>
                  <a:lnTo>
                    <a:pt x="727278" y="68465"/>
                  </a:lnTo>
                  <a:lnTo>
                    <a:pt x="726478" y="74866"/>
                  </a:lnTo>
                  <a:lnTo>
                    <a:pt x="728078" y="78854"/>
                  </a:lnTo>
                  <a:lnTo>
                    <a:pt x="736079" y="78054"/>
                  </a:lnTo>
                  <a:close/>
                </a:path>
                <a:path w="1137919" h="709929">
                  <a:moveTo>
                    <a:pt x="748055" y="10922"/>
                  </a:moveTo>
                  <a:lnTo>
                    <a:pt x="747268" y="6134"/>
                  </a:lnTo>
                  <a:lnTo>
                    <a:pt x="742467" y="7734"/>
                  </a:lnTo>
                  <a:lnTo>
                    <a:pt x="735279" y="8534"/>
                  </a:lnTo>
                  <a:lnTo>
                    <a:pt x="735279" y="13322"/>
                  </a:lnTo>
                  <a:lnTo>
                    <a:pt x="740067" y="11722"/>
                  </a:lnTo>
                  <a:lnTo>
                    <a:pt x="748055" y="10922"/>
                  </a:lnTo>
                  <a:close/>
                </a:path>
                <a:path w="1137919" h="709929">
                  <a:moveTo>
                    <a:pt x="760044" y="2133"/>
                  </a:moveTo>
                  <a:lnTo>
                    <a:pt x="754875" y="0"/>
                  </a:lnTo>
                  <a:lnTo>
                    <a:pt x="754049" y="4826"/>
                  </a:lnTo>
                  <a:lnTo>
                    <a:pt x="756234" y="8318"/>
                  </a:lnTo>
                  <a:lnTo>
                    <a:pt x="760044" y="2133"/>
                  </a:lnTo>
                  <a:close/>
                </a:path>
                <a:path w="1137919" h="709929">
                  <a:moveTo>
                    <a:pt x="801027" y="563143"/>
                  </a:moveTo>
                  <a:lnTo>
                    <a:pt x="797915" y="567080"/>
                  </a:lnTo>
                  <a:lnTo>
                    <a:pt x="795845" y="571461"/>
                  </a:lnTo>
                  <a:lnTo>
                    <a:pt x="800011" y="567982"/>
                  </a:lnTo>
                  <a:lnTo>
                    <a:pt x="801027" y="563143"/>
                  </a:lnTo>
                  <a:close/>
                </a:path>
                <a:path w="1137919" h="709929">
                  <a:moveTo>
                    <a:pt x="802106" y="67767"/>
                  </a:moveTo>
                  <a:lnTo>
                    <a:pt x="796823" y="65709"/>
                  </a:lnTo>
                  <a:lnTo>
                    <a:pt x="790422" y="71666"/>
                  </a:lnTo>
                  <a:lnTo>
                    <a:pt x="801547" y="71780"/>
                  </a:lnTo>
                  <a:lnTo>
                    <a:pt x="802106" y="67767"/>
                  </a:lnTo>
                  <a:close/>
                </a:path>
                <a:path w="1137919" h="709929">
                  <a:moveTo>
                    <a:pt x="831977" y="461683"/>
                  </a:moveTo>
                  <a:lnTo>
                    <a:pt x="826808" y="459206"/>
                  </a:lnTo>
                  <a:lnTo>
                    <a:pt x="825982" y="464083"/>
                  </a:lnTo>
                  <a:lnTo>
                    <a:pt x="828154" y="467753"/>
                  </a:lnTo>
                  <a:lnTo>
                    <a:pt x="831977" y="461683"/>
                  </a:lnTo>
                  <a:close/>
                </a:path>
                <a:path w="1137919" h="709929">
                  <a:moveTo>
                    <a:pt x="838377" y="75666"/>
                  </a:moveTo>
                  <a:lnTo>
                    <a:pt x="831735" y="72745"/>
                  </a:lnTo>
                  <a:lnTo>
                    <a:pt x="832078" y="76860"/>
                  </a:lnTo>
                  <a:lnTo>
                    <a:pt x="835558" y="80378"/>
                  </a:lnTo>
                  <a:lnTo>
                    <a:pt x="838377" y="75666"/>
                  </a:lnTo>
                  <a:close/>
                </a:path>
                <a:path w="1137919" h="709929">
                  <a:moveTo>
                    <a:pt x="839381" y="54051"/>
                  </a:moveTo>
                  <a:lnTo>
                    <a:pt x="836269" y="57975"/>
                  </a:lnTo>
                  <a:lnTo>
                    <a:pt x="834212" y="62357"/>
                  </a:lnTo>
                  <a:lnTo>
                    <a:pt x="838377" y="58877"/>
                  </a:lnTo>
                  <a:lnTo>
                    <a:pt x="839381" y="54051"/>
                  </a:lnTo>
                  <a:close/>
                </a:path>
                <a:path w="1137919" h="709929">
                  <a:moveTo>
                    <a:pt x="849655" y="39484"/>
                  </a:moveTo>
                  <a:lnTo>
                    <a:pt x="844562" y="38404"/>
                  </a:lnTo>
                  <a:lnTo>
                    <a:pt x="841565" y="41960"/>
                  </a:lnTo>
                  <a:lnTo>
                    <a:pt x="848766" y="47688"/>
                  </a:lnTo>
                  <a:lnTo>
                    <a:pt x="849655" y="39484"/>
                  </a:lnTo>
                  <a:close/>
                </a:path>
                <a:path w="1137919" h="709929">
                  <a:moveTo>
                    <a:pt x="908697" y="366572"/>
                  </a:moveTo>
                  <a:lnTo>
                    <a:pt x="907897" y="360984"/>
                  </a:lnTo>
                  <a:lnTo>
                    <a:pt x="903109" y="362585"/>
                  </a:lnTo>
                  <a:lnTo>
                    <a:pt x="899109" y="356984"/>
                  </a:lnTo>
                  <a:lnTo>
                    <a:pt x="899109" y="363385"/>
                  </a:lnTo>
                  <a:lnTo>
                    <a:pt x="900709" y="367372"/>
                  </a:lnTo>
                  <a:lnTo>
                    <a:pt x="908697" y="366572"/>
                  </a:lnTo>
                  <a:close/>
                </a:path>
                <a:path w="1137919" h="709929">
                  <a:moveTo>
                    <a:pt x="924687" y="160375"/>
                  </a:moveTo>
                  <a:lnTo>
                    <a:pt x="922286" y="153187"/>
                  </a:lnTo>
                  <a:lnTo>
                    <a:pt x="918298" y="147586"/>
                  </a:lnTo>
                  <a:lnTo>
                    <a:pt x="911098" y="146786"/>
                  </a:lnTo>
                  <a:lnTo>
                    <a:pt x="912698" y="156387"/>
                  </a:lnTo>
                  <a:lnTo>
                    <a:pt x="916698" y="161175"/>
                  </a:lnTo>
                  <a:lnTo>
                    <a:pt x="924687" y="160375"/>
                  </a:lnTo>
                  <a:close/>
                </a:path>
                <a:path w="1137919" h="709929">
                  <a:moveTo>
                    <a:pt x="967841" y="298640"/>
                  </a:moveTo>
                  <a:lnTo>
                    <a:pt x="959751" y="293471"/>
                  </a:lnTo>
                  <a:lnTo>
                    <a:pt x="958850" y="298043"/>
                  </a:lnTo>
                  <a:lnTo>
                    <a:pt x="962444" y="302920"/>
                  </a:lnTo>
                  <a:lnTo>
                    <a:pt x="967841" y="298640"/>
                  </a:lnTo>
                  <a:close/>
                </a:path>
                <a:path w="1137919" h="709929">
                  <a:moveTo>
                    <a:pt x="1037971" y="325920"/>
                  </a:moveTo>
                  <a:lnTo>
                    <a:pt x="1034084" y="323176"/>
                  </a:lnTo>
                  <a:lnTo>
                    <a:pt x="1027785" y="329819"/>
                  </a:lnTo>
                  <a:lnTo>
                    <a:pt x="1036777" y="330606"/>
                  </a:lnTo>
                  <a:lnTo>
                    <a:pt x="1037971" y="325920"/>
                  </a:lnTo>
                  <a:close/>
                </a:path>
                <a:path w="1137919" h="709929">
                  <a:moveTo>
                    <a:pt x="1051064" y="226148"/>
                  </a:moveTo>
                  <a:lnTo>
                    <a:pt x="1045972" y="225221"/>
                  </a:lnTo>
                  <a:lnTo>
                    <a:pt x="1042974" y="228625"/>
                  </a:lnTo>
                  <a:lnTo>
                    <a:pt x="1050163" y="233908"/>
                  </a:lnTo>
                  <a:lnTo>
                    <a:pt x="1051064" y="226148"/>
                  </a:lnTo>
                  <a:close/>
                </a:path>
                <a:path w="1137919" h="709929">
                  <a:moveTo>
                    <a:pt x="1082929" y="102831"/>
                  </a:moveTo>
                  <a:lnTo>
                    <a:pt x="1082128" y="98044"/>
                  </a:lnTo>
                  <a:lnTo>
                    <a:pt x="1077341" y="99644"/>
                  </a:lnTo>
                  <a:lnTo>
                    <a:pt x="1069340" y="100444"/>
                  </a:lnTo>
                  <a:lnTo>
                    <a:pt x="1070140" y="105232"/>
                  </a:lnTo>
                  <a:lnTo>
                    <a:pt x="1074940" y="103632"/>
                  </a:lnTo>
                  <a:lnTo>
                    <a:pt x="1082929" y="102831"/>
                  </a:lnTo>
                  <a:close/>
                </a:path>
                <a:path w="1137919" h="709929">
                  <a:moveTo>
                    <a:pt x="1094917" y="320217"/>
                  </a:moveTo>
                  <a:lnTo>
                    <a:pt x="1093317" y="313829"/>
                  </a:lnTo>
                  <a:lnTo>
                    <a:pt x="1088529" y="311429"/>
                  </a:lnTo>
                  <a:lnTo>
                    <a:pt x="1082929" y="310629"/>
                  </a:lnTo>
                  <a:lnTo>
                    <a:pt x="1084529" y="317830"/>
                  </a:lnTo>
                  <a:lnTo>
                    <a:pt x="1089329" y="320217"/>
                  </a:lnTo>
                  <a:lnTo>
                    <a:pt x="1094917" y="320217"/>
                  </a:lnTo>
                  <a:close/>
                </a:path>
                <a:path w="1137919" h="709929">
                  <a:moveTo>
                    <a:pt x="1102906" y="469671"/>
                  </a:moveTo>
                  <a:lnTo>
                    <a:pt x="1102106" y="464083"/>
                  </a:lnTo>
                  <a:lnTo>
                    <a:pt x="1097318" y="465683"/>
                  </a:lnTo>
                  <a:lnTo>
                    <a:pt x="1093317" y="460082"/>
                  </a:lnTo>
                  <a:lnTo>
                    <a:pt x="1093317" y="466483"/>
                  </a:lnTo>
                  <a:lnTo>
                    <a:pt x="1094917" y="470471"/>
                  </a:lnTo>
                  <a:lnTo>
                    <a:pt x="1102906" y="469671"/>
                  </a:lnTo>
                  <a:close/>
                </a:path>
                <a:path w="1137919" h="709929">
                  <a:moveTo>
                    <a:pt x="1115695" y="297840"/>
                  </a:moveTo>
                  <a:lnTo>
                    <a:pt x="1110526" y="295706"/>
                  </a:lnTo>
                  <a:lnTo>
                    <a:pt x="1109700" y="300545"/>
                  </a:lnTo>
                  <a:lnTo>
                    <a:pt x="1111872" y="304025"/>
                  </a:lnTo>
                  <a:lnTo>
                    <a:pt x="1115695" y="297840"/>
                  </a:lnTo>
                  <a:close/>
                </a:path>
                <a:path w="1137919" h="709929">
                  <a:moveTo>
                    <a:pt x="1123696" y="475272"/>
                  </a:moveTo>
                  <a:lnTo>
                    <a:pt x="1118895" y="476072"/>
                  </a:lnTo>
                  <a:lnTo>
                    <a:pt x="1112507" y="470471"/>
                  </a:lnTo>
                  <a:lnTo>
                    <a:pt x="1110907" y="478472"/>
                  </a:lnTo>
                  <a:lnTo>
                    <a:pt x="1115695" y="477672"/>
                  </a:lnTo>
                  <a:lnTo>
                    <a:pt x="1122895" y="483260"/>
                  </a:lnTo>
                  <a:lnTo>
                    <a:pt x="1123696" y="475272"/>
                  </a:lnTo>
                  <a:close/>
                </a:path>
                <a:path w="1137919" h="709929">
                  <a:moveTo>
                    <a:pt x="1137475" y="206336"/>
                  </a:moveTo>
                  <a:lnTo>
                    <a:pt x="1132154" y="204317"/>
                  </a:lnTo>
                  <a:lnTo>
                    <a:pt x="1126083" y="209931"/>
                  </a:lnTo>
                  <a:lnTo>
                    <a:pt x="1137107" y="210159"/>
                  </a:lnTo>
                  <a:lnTo>
                    <a:pt x="1137475" y="2063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572065" y="9129458"/>
              <a:ext cx="1443355" cy="995680"/>
            </a:xfrm>
            <a:custGeom>
              <a:avLst/>
              <a:gdLst/>
              <a:ahLst/>
              <a:cxnLst/>
              <a:rect l="l" t="t" r="r" b="b"/>
              <a:pathLst>
                <a:path w="1443355" h="995679">
                  <a:moveTo>
                    <a:pt x="11684" y="502881"/>
                  </a:moveTo>
                  <a:lnTo>
                    <a:pt x="2349" y="497598"/>
                  </a:lnTo>
                  <a:lnTo>
                    <a:pt x="0" y="500786"/>
                  </a:lnTo>
                  <a:lnTo>
                    <a:pt x="3479" y="505015"/>
                  </a:lnTo>
                  <a:lnTo>
                    <a:pt x="11684" y="502881"/>
                  </a:lnTo>
                  <a:close/>
                </a:path>
                <a:path w="1443355" h="995679">
                  <a:moveTo>
                    <a:pt x="73723" y="430453"/>
                  </a:moveTo>
                  <a:lnTo>
                    <a:pt x="73685" y="426440"/>
                  </a:lnTo>
                  <a:lnTo>
                    <a:pt x="66827" y="430149"/>
                  </a:lnTo>
                  <a:lnTo>
                    <a:pt x="70307" y="434314"/>
                  </a:lnTo>
                  <a:lnTo>
                    <a:pt x="73723" y="430453"/>
                  </a:lnTo>
                  <a:close/>
                </a:path>
                <a:path w="1443355" h="995679">
                  <a:moveTo>
                    <a:pt x="93840" y="523532"/>
                  </a:moveTo>
                  <a:lnTo>
                    <a:pt x="90805" y="515670"/>
                  </a:lnTo>
                  <a:lnTo>
                    <a:pt x="85521" y="522185"/>
                  </a:lnTo>
                  <a:lnTo>
                    <a:pt x="89306" y="525259"/>
                  </a:lnTo>
                  <a:lnTo>
                    <a:pt x="93840" y="523532"/>
                  </a:lnTo>
                  <a:close/>
                </a:path>
                <a:path w="1443355" h="995679">
                  <a:moveTo>
                    <a:pt x="105194" y="426948"/>
                  </a:moveTo>
                  <a:lnTo>
                    <a:pt x="101993" y="422960"/>
                  </a:lnTo>
                  <a:lnTo>
                    <a:pt x="97193" y="419760"/>
                  </a:lnTo>
                  <a:lnTo>
                    <a:pt x="94805" y="426948"/>
                  </a:lnTo>
                  <a:lnTo>
                    <a:pt x="97993" y="430949"/>
                  </a:lnTo>
                  <a:lnTo>
                    <a:pt x="102793" y="433349"/>
                  </a:lnTo>
                  <a:lnTo>
                    <a:pt x="105194" y="426948"/>
                  </a:lnTo>
                  <a:close/>
                </a:path>
                <a:path w="1443355" h="995679">
                  <a:moveTo>
                    <a:pt x="129959" y="236740"/>
                  </a:moveTo>
                  <a:lnTo>
                    <a:pt x="122770" y="234340"/>
                  </a:lnTo>
                  <a:lnTo>
                    <a:pt x="120370" y="239141"/>
                  </a:lnTo>
                  <a:lnTo>
                    <a:pt x="125171" y="239941"/>
                  </a:lnTo>
                  <a:lnTo>
                    <a:pt x="125171" y="246329"/>
                  </a:lnTo>
                  <a:lnTo>
                    <a:pt x="129171" y="240741"/>
                  </a:lnTo>
                  <a:lnTo>
                    <a:pt x="129959" y="236740"/>
                  </a:lnTo>
                  <a:close/>
                </a:path>
                <a:path w="1443355" h="995679">
                  <a:moveTo>
                    <a:pt x="160337" y="442137"/>
                  </a:moveTo>
                  <a:lnTo>
                    <a:pt x="152920" y="437413"/>
                  </a:lnTo>
                  <a:lnTo>
                    <a:pt x="149542" y="440944"/>
                  </a:lnTo>
                  <a:lnTo>
                    <a:pt x="151574" y="445058"/>
                  </a:lnTo>
                  <a:lnTo>
                    <a:pt x="160337" y="442137"/>
                  </a:lnTo>
                  <a:close/>
                </a:path>
                <a:path w="1443355" h="995679">
                  <a:moveTo>
                    <a:pt x="165925" y="275107"/>
                  </a:moveTo>
                  <a:lnTo>
                    <a:pt x="161137" y="272707"/>
                  </a:lnTo>
                  <a:lnTo>
                    <a:pt x="157937" y="265506"/>
                  </a:lnTo>
                  <a:lnTo>
                    <a:pt x="153136" y="271907"/>
                  </a:lnTo>
                  <a:lnTo>
                    <a:pt x="157937" y="273507"/>
                  </a:lnTo>
                  <a:lnTo>
                    <a:pt x="161137" y="280695"/>
                  </a:lnTo>
                  <a:lnTo>
                    <a:pt x="165925" y="275107"/>
                  </a:lnTo>
                  <a:close/>
                </a:path>
                <a:path w="1443355" h="995679">
                  <a:moveTo>
                    <a:pt x="176314" y="288683"/>
                  </a:moveTo>
                  <a:lnTo>
                    <a:pt x="169125" y="286296"/>
                  </a:lnTo>
                  <a:lnTo>
                    <a:pt x="166725" y="291084"/>
                  </a:lnTo>
                  <a:lnTo>
                    <a:pt x="171526" y="291884"/>
                  </a:lnTo>
                  <a:lnTo>
                    <a:pt x="171526" y="299072"/>
                  </a:lnTo>
                  <a:lnTo>
                    <a:pt x="175514" y="292684"/>
                  </a:lnTo>
                  <a:lnTo>
                    <a:pt x="176314" y="288683"/>
                  </a:lnTo>
                  <a:close/>
                </a:path>
                <a:path w="1443355" h="995679">
                  <a:moveTo>
                    <a:pt x="204292" y="500380"/>
                  </a:moveTo>
                  <a:lnTo>
                    <a:pt x="203847" y="494576"/>
                  </a:lnTo>
                  <a:lnTo>
                    <a:pt x="197104" y="496481"/>
                  </a:lnTo>
                  <a:lnTo>
                    <a:pt x="201142" y="504240"/>
                  </a:lnTo>
                  <a:lnTo>
                    <a:pt x="204292" y="500380"/>
                  </a:lnTo>
                  <a:close/>
                </a:path>
                <a:path w="1443355" h="995679">
                  <a:moveTo>
                    <a:pt x="250240" y="205270"/>
                  </a:moveTo>
                  <a:lnTo>
                    <a:pt x="249199" y="200583"/>
                  </a:lnTo>
                  <a:lnTo>
                    <a:pt x="244246" y="203174"/>
                  </a:lnTo>
                  <a:lnTo>
                    <a:pt x="248297" y="208902"/>
                  </a:lnTo>
                  <a:lnTo>
                    <a:pt x="250240" y="205270"/>
                  </a:lnTo>
                  <a:close/>
                </a:path>
                <a:path w="1443355" h="995679">
                  <a:moveTo>
                    <a:pt x="291401" y="465315"/>
                  </a:moveTo>
                  <a:lnTo>
                    <a:pt x="284213" y="462915"/>
                  </a:lnTo>
                  <a:lnTo>
                    <a:pt x="281813" y="467715"/>
                  </a:lnTo>
                  <a:lnTo>
                    <a:pt x="286613" y="468515"/>
                  </a:lnTo>
                  <a:lnTo>
                    <a:pt x="287413" y="475703"/>
                  </a:lnTo>
                  <a:lnTo>
                    <a:pt x="290601" y="469315"/>
                  </a:lnTo>
                  <a:lnTo>
                    <a:pt x="291401" y="465315"/>
                  </a:lnTo>
                  <a:close/>
                </a:path>
                <a:path w="1443355" h="995679">
                  <a:moveTo>
                    <a:pt x="312178" y="170408"/>
                  </a:moveTo>
                  <a:lnTo>
                    <a:pt x="308991" y="170408"/>
                  </a:lnTo>
                  <a:lnTo>
                    <a:pt x="306590" y="169608"/>
                  </a:lnTo>
                  <a:lnTo>
                    <a:pt x="303390" y="168808"/>
                  </a:lnTo>
                  <a:lnTo>
                    <a:pt x="302590" y="172008"/>
                  </a:lnTo>
                  <a:lnTo>
                    <a:pt x="300990" y="176796"/>
                  </a:lnTo>
                  <a:lnTo>
                    <a:pt x="304190" y="176796"/>
                  </a:lnTo>
                  <a:lnTo>
                    <a:pt x="306590" y="177596"/>
                  </a:lnTo>
                  <a:lnTo>
                    <a:pt x="309791" y="178396"/>
                  </a:lnTo>
                  <a:lnTo>
                    <a:pt x="310591" y="175996"/>
                  </a:lnTo>
                  <a:lnTo>
                    <a:pt x="311391" y="172796"/>
                  </a:lnTo>
                  <a:lnTo>
                    <a:pt x="312178" y="170408"/>
                  </a:lnTo>
                  <a:close/>
                </a:path>
                <a:path w="1443355" h="995679">
                  <a:moveTo>
                    <a:pt x="392099" y="640346"/>
                  </a:moveTo>
                  <a:lnTo>
                    <a:pt x="386867" y="639686"/>
                  </a:lnTo>
                  <a:lnTo>
                    <a:pt x="380822" y="636841"/>
                  </a:lnTo>
                  <a:lnTo>
                    <a:pt x="375805" y="635965"/>
                  </a:lnTo>
                  <a:lnTo>
                    <a:pt x="373722" y="641146"/>
                  </a:lnTo>
                  <a:lnTo>
                    <a:pt x="379183" y="641350"/>
                  </a:lnTo>
                  <a:lnTo>
                    <a:pt x="385610" y="643445"/>
                  </a:lnTo>
                  <a:lnTo>
                    <a:pt x="390690" y="644182"/>
                  </a:lnTo>
                  <a:lnTo>
                    <a:pt x="392099" y="640346"/>
                  </a:lnTo>
                  <a:close/>
                </a:path>
                <a:path w="1443355" h="995679">
                  <a:moveTo>
                    <a:pt x="400900" y="655523"/>
                  </a:moveTo>
                  <a:lnTo>
                    <a:pt x="400075" y="650011"/>
                  </a:lnTo>
                  <a:lnTo>
                    <a:pt x="400304" y="644944"/>
                  </a:lnTo>
                  <a:lnTo>
                    <a:pt x="400227" y="643166"/>
                  </a:lnTo>
                  <a:lnTo>
                    <a:pt x="398500" y="647534"/>
                  </a:lnTo>
                  <a:lnTo>
                    <a:pt x="394271" y="650582"/>
                  </a:lnTo>
                  <a:lnTo>
                    <a:pt x="396405" y="656932"/>
                  </a:lnTo>
                  <a:lnTo>
                    <a:pt x="400189" y="660577"/>
                  </a:lnTo>
                  <a:lnTo>
                    <a:pt x="400900" y="655523"/>
                  </a:lnTo>
                  <a:close/>
                </a:path>
                <a:path w="1443355" h="995679">
                  <a:moveTo>
                    <a:pt x="408101" y="410108"/>
                  </a:moveTo>
                  <a:lnTo>
                    <a:pt x="401701" y="413372"/>
                  </a:lnTo>
                  <a:lnTo>
                    <a:pt x="404736" y="417969"/>
                  </a:lnTo>
                  <a:lnTo>
                    <a:pt x="407987" y="414261"/>
                  </a:lnTo>
                  <a:lnTo>
                    <a:pt x="408101" y="410108"/>
                  </a:lnTo>
                  <a:close/>
                </a:path>
                <a:path w="1443355" h="995679">
                  <a:moveTo>
                    <a:pt x="443255" y="629158"/>
                  </a:moveTo>
                  <a:lnTo>
                    <a:pt x="439940" y="626173"/>
                  </a:lnTo>
                  <a:lnTo>
                    <a:pt x="434759" y="622655"/>
                  </a:lnTo>
                  <a:lnTo>
                    <a:pt x="429425" y="621398"/>
                  </a:lnTo>
                  <a:lnTo>
                    <a:pt x="425678" y="625157"/>
                  </a:lnTo>
                  <a:lnTo>
                    <a:pt x="431228" y="626681"/>
                  </a:lnTo>
                  <a:lnTo>
                    <a:pt x="435368" y="630758"/>
                  </a:lnTo>
                  <a:lnTo>
                    <a:pt x="439051" y="633031"/>
                  </a:lnTo>
                  <a:lnTo>
                    <a:pt x="443255" y="629158"/>
                  </a:lnTo>
                  <a:close/>
                </a:path>
                <a:path w="1443355" h="995679">
                  <a:moveTo>
                    <a:pt x="455244" y="631558"/>
                  </a:moveTo>
                  <a:lnTo>
                    <a:pt x="448056" y="629158"/>
                  </a:lnTo>
                  <a:lnTo>
                    <a:pt x="445655" y="633945"/>
                  </a:lnTo>
                  <a:lnTo>
                    <a:pt x="451243" y="634746"/>
                  </a:lnTo>
                  <a:lnTo>
                    <a:pt x="451243" y="641146"/>
                  </a:lnTo>
                  <a:lnTo>
                    <a:pt x="454444" y="635546"/>
                  </a:lnTo>
                  <a:lnTo>
                    <a:pt x="455244" y="631558"/>
                  </a:lnTo>
                  <a:close/>
                </a:path>
                <a:path w="1443355" h="995679">
                  <a:moveTo>
                    <a:pt x="455244" y="184785"/>
                  </a:moveTo>
                  <a:lnTo>
                    <a:pt x="448056" y="182397"/>
                  </a:lnTo>
                  <a:lnTo>
                    <a:pt x="445655" y="187185"/>
                  </a:lnTo>
                  <a:lnTo>
                    <a:pt x="450443" y="187985"/>
                  </a:lnTo>
                  <a:lnTo>
                    <a:pt x="450443" y="194386"/>
                  </a:lnTo>
                  <a:lnTo>
                    <a:pt x="454444" y="188785"/>
                  </a:lnTo>
                  <a:lnTo>
                    <a:pt x="455244" y="184785"/>
                  </a:lnTo>
                  <a:close/>
                </a:path>
                <a:path w="1443355" h="995679">
                  <a:moveTo>
                    <a:pt x="468287" y="602805"/>
                  </a:moveTo>
                  <a:lnTo>
                    <a:pt x="463232" y="604380"/>
                  </a:lnTo>
                  <a:lnTo>
                    <a:pt x="459524" y="607745"/>
                  </a:lnTo>
                  <a:lnTo>
                    <a:pt x="464134" y="605574"/>
                  </a:lnTo>
                  <a:lnTo>
                    <a:pt x="468287" y="602805"/>
                  </a:lnTo>
                  <a:close/>
                </a:path>
                <a:path w="1443355" h="995679">
                  <a:moveTo>
                    <a:pt x="487413" y="300774"/>
                  </a:moveTo>
                  <a:lnTo>
                    <a:pt x="487337" y="296621"/>
                  </a:lnTo>
                  <a:lnTo>
                    <a:pt x="480822" y="299872"/>
                  </a:lnTo>
                  <a:lnTo>
                    <a:pt x="484187" y="304482"/>
                  </a:lnTo>
                  <a:lnTo>
                    <a:pt x="487413" y="300774"/>
                  </a:lnTo>
                  <a:close/>
                </a:path>
                <a:path w="1443355" h="995679">
                  <a:moveTo>
                    <a:pt x="490778" y="333921"/>
                  </a:moveTo>
                  <a:lnTo>
                    <a:pt x="485609" y="335038"/>
                  </a:lnTo>
                  <a:lnTo>
                    <a:pt x="482244" y="338861"/>
                  </a:lnTo>
                  <a:lnTo>
                    <a:pt x="486816" y="336842"/>
                  </a:lnTo>
                  <a:lnTo>
                    <a:pt x="490778" y="333921"/>
                  </a:lnTo>
                  <a:close/>
                </a:path>
                <a:path w="1443355" h="995679">
                  <a:moveTo>
                    <a:pt x="494347" y="719569"/>
                  </a:moveTo>
                  <a:lnTo>
                    <a:pt x="489610" y="717867"/>
                  </a:lnTo>
                  <a:lnTo>
                    <a:pt x="488010" y="712279"/>
                  </a:lnTo>
                  <a:lnTo>
                    <a:pt x="484009" y="702678"/>
                  </a:lnTo>
                  <a:lnTo>
                    <a:pt x="483209" y="711479"/>
                  </a:lnTo>
                  <a:lnTo>
                    <a:pt x="485228" y="717867"/>
                  </a:lnTo>
                  <a:lnTo>
                    <a:pt x="490905" y="720064"/>
                  </a:lnTo>
                  <a:lnTo>
                    <a:pt x="494347" y="719569"/>
                  </a:lnTo>
                  <a:close/>
                </a:path>
                <a:path w="1443355" h="995679">
                  <a:moveTo>
                    <a:pt x="546633" y="506603"/>
                  </a:moveTo>
                  <a:lnTo>
                    <a:pt x="539953" y="503682"/>
                  </a:lnTo>
                  <a:lnTo>
                    <a:pt x="539953" y="508469"/>
                  </a:lnTo>
                  <a:lnTo>
                    <a:pt x="535965" y="507669"/>
                  </a:lnTo>
                  <a:lnTo>
                    <a:pt x="531164" y="506069"/>
                  </a:lnTo>
                  <a:lnTo>
                    <a:pt x="535165" y="512470"/>
                  </a:lnTo>
                  <a:lnTo>
                    <a:pt x="527977" y="518058"/>
                  </a:lnTo>
                  <a:lnTo>
                    <a:pt x="535165" y="518058"/>
                  </a:lnTo>
                  <a:lnTo>
                    <a:pt x="537489" y="514248"/>
                  </a:lnTo>
                  <a:lnTo>
                    <a:pt x="543560" y="510273"/>
                  </a:lnTo>
                  <a:lnTo>
                    <a:pt x="546633" y="506603"/>
                  </a:lnTo>
                  <a:close/>
                </a:path>
                <a:path w="1443355" h="995679">
                  <a:moveTo>
                    <a:pt x="547852" y="189280"/>
                  </a:moveTo>
                  <a:lnTo>
                    <a:pt x="546620" y="184607"/>
                  </a:lnTo>
                  <a:lnTo>
                    <a:pt x="541553" y="187185"/>
                  </a:lnTo>
                  <a:lnTo>
                    <a:pt x="545934" y="192925"/>
                  </a:lnTo>
                  <a:lnTo>
                    <a:pt x="547852" y="189280"/>
                  </a:lnTo>
                  <a:close/>
                </a:path>
                <a:path w="1443355" h="995679">
                  <a:moveTo>
                    <a:pt x="580720" y="211963"/>
                  </a:moveTo>
                  <a:lnTo>
                    <a:pt x="573532" y="209562"/>
                  </a:lnTo>
                  <a:lnTo>
                    <a:pt x="571131" y="214363"/>
                  </a:lnTo>
                  <a:lnTo>
                    <a:pt x="576719" y="215163"/>
                  </a:lnTo>
                  <a:lnTo>
                    <a:pt x="576719" y="221551"/>
                  </a:lnTo>
                  <a:lnTo>
                    <a:pt x="579920" y="215963"/>
                  </a:lnTo>
                  <a:lnTo>
                    <a:pt x="580720" y="211963"/>
                  </a:lnTo>
                  <a:close/>
                </a:path>
                <a:path w="1443355" h="995679">
                  <a:moveTo>
                    <a:pt x="592620" y="528129"/>
                  </a:moveTo>
                  <a:lnTo>
                    <a:pt x="587108" y="529247"/>
                  </a:lnTo>
                  <a:lnTo>
                    <a:pt x="583857" y="533069"/>
                  </a:lnTo>
                  <a:lnTo>
                    <a:pt x="588606" y="531050"/>
                  </a:lnTo>
                  <a:lnTo>
                    <a:pt x="592620" y="528129"/>
                  </a:lnTo>
                  <a:close/>
                </a:path>
                <a:path w="1443355" h="995679">
                  <a:moveTo>
                    <a:pt x="603897" y="355828"/>
                  </a:moveTo>
                  <a:lnTo>
                    <a:pt x="598297" y="347827"/>
                  </a:lnTo>
                  <a:lnTo>
                    <a:pt x="592493" y="350189"/>
                  </a:lnTo>
                  <a:lnTo>
                    <a:pt x="589610" y="355917"/>
                  </a:lnTo>
                  <a:lnTo>
                    <a:pt x="589876" y="361200"/>
                  </a:lnTo>
                  <a:lnTo>
                    <a:pt x="593509" y="362216"/>
                  </a:lnTo>
                  <a:lnTo>
                    <a:pt x="591908" y="355828"/>
                  </a:lnTo>
                  <a:lnTo>
                    <a:pt x="603897" y="355828"/>
                  </a:lnTo>
                  <a:close/>
                </a:path>
                <a:path w="1443355" h="995679">
                  <a:moveTo>
                    <a:pt x="627875" y="82486"/>
                  </a:moveTo>
                  <a:lnTo>
                    <a:pt x="623074" y="81686"/>
                  </a:lnTo>
                  <a:lnTo>
                    <a:pt x="623074" y="78498"/>
                  </a:lnTo>
                  <a:lnTo>
                    <a:pt x="619874" y="76898"/>
                  </a:lnTo>
                  <a:lnTo>
                    <a:pt x="614718" y="80810"/>
                  </a:lnTo>
                  <a:lnTo>
                    <a:pt x="616978" y="84785"/>
                  </a:lnTo>
                  <a:lnTo>
                    <a:pt x="622693" y="86220"/>
                  </a:lnTo>
                  <a:lnTo>
                    <a:pt x="627875" y="82486"/>
                  </a:lnTo>
                  <a:close/>
                </a:path>
                <a:path w="1443355" h="995679">
                  <a:moveTo>
                    <a:pt x="637044" y="567537"/>
                  </a:moveTo>
                  <a:lnTo>
                    <a:pt x="633869" y="561822"/>
                  </a:lnTo>
                  <a:lnTo>
                    <a:pt x="628891" y="559396"/>
                  </a:lnTo>
                  <a:lnTo>
                    <a:pt x="624674" y="562825"/>
                  </a:lnTo>
                  <a:lnTo>
                    <a:pt x="630275" y="565213"/>
                  </a:lnTo>
                  <a:lnTo>
                    <a:pt x="630275" y="570814"/>
                  </a:lnTo>
                  <a:lnTo>
                    <a:pt x="635863" y="574014"/>
                  </a:lnTo>
                  <a:lnTo>
                    <a:pt x="637044" y="567537"/>
                  </a:lnTo>
                  <a:close/>
                </a:path>
                <a:path w="1443355" h="995679">
                  <a:moveTo>
                    <a:pt x="652195" y="623392"/>
                  </a:moveTo>
                  <a:lnTo>
                    <a:pt x="646252" y="621957"/>
                  </a:lnTo>
                  <a:lnTo>
                    <a:pt x="646010" y="626097"/>
                  </a:lnTo>
                  <a:lnTo>
                    <a:pt x="642556" y="630453"/>
                  </a:lnTo>
                  <a:lnTo>
                    <a:pt x="640753" y="633768"/>
                  </a:lnTo>
                  <a:lnTo>
                    <a:pt x="645452" y="634746"/>
                  </a:lnTo>
                  <a:lnTo>
                    <a:pt x="646709" y="631063"/>
                  </a:lnTo>
                  <a:lnTo>
                    <a:pt x="650646" y="626859"/>
                  </a:lnTo>
                  <a:lnTo>
                    <a:pt x="652195" y="623392"/>
                  </a:lnTo>
                  <a:close/>
                </a:path>
                <a:path w="1443355" h="995679">
                  <a:moveTo>
                    <a:pt x="652551" y="569709"/>
                  </a:moveTo>
                  <a:lnTo>
                    <a:pt x="651306" y="565035"/>
                  </a:lnTo>
                  <a:lnTo>
                    <a:pt x="646252" y="567613"/>
                  </a:lnTo>
                  <a:lnTo>
                    <a:pt x="650633" y="573341"/>
                  </a:lnTo>
                  <a:lnTo>
                    <a:pt x="652551" y="569709"/>
                  </a:lnTo>
                  <a:close/>
                </a:path>
                <a:path w="1443355" h="995679">
                  <a:moveTo>
                    <a:pt x="660107" y="479729"/>
                  </a:moveTo>
                  <a:lnTo>
                    <a:pt x="655040" y="481304"/>
                  </a:lnTo>
                  <a:lnTo>
                    <a:pt x="651332" y="484670"/>
                  </a:lnTo>
                  <a:lnTo>
                    <a:pt x="655942" y="482498"/>
                  </a:lnTo>
                  <a:lnTo>
                    <a:pt x="660107" y="479729"/>
                  </a:lnTo>
                  <a:close/>
                </a:path>
                <a:path w="1443355" h="995679">
                  <a:moveTo>
                    <a:pt x="671029" y="145630"/>
                  </a:moveTo>
                  <a:lnTo>
                    <a:pt x="664286" y="142367"/>
                  </a:lnTo>
                  <a:lnTo>
                    <a:pt x="664438" y="146532"/>
                  </a:lnTo>
                  <a:lnTo>
                    <a:pt x="667880" y="150241"/>
                  </a:lnTo>
                  <a:lnTo>
                    <a:pt x="671029" y="145630"/>
                  </a:lnTo>
                  <a:close/>
                </a:path>
                <a:path w="1443355" h="995679">
                  <a:moveTo>
                    <a:pt x="720585" y="617169"/>
                  </a:moveTo>
                  <a:lnTo>
                    <a:pt x="713384" y="614768"/>
                  </a:lnTo>
                  <a:lnTo>
                    <a:pt x="710984" y="619569"/>
                  </a:lnTo>
                  <a:lnTo>
                    <a:pt x="715784" y="620369"/>
                  </a:lnTo>
                  <a:lnTo>
                    <a:pt x="716584" y="626757"/>
                  </a:lnTo>
                  <a:lnTo>
                    <a:pt x="719785" y="621157"/>
                  </a:lnTo>
                  <a:lnTo>
                    <a:pt x="720585" y="617169"/>
                  </a:lnTo>
                  <a:close/>
                </a:path>
                <a:path w="1443355" h="995679">
                  <a:moveTo>
                    <a:pt x="721080" y="140335"/>
                  </a:moveTo>
                  <a:lnTo>
                    <a:pt x="721042" y="136321"/>
                  </a:lnTo>
                  <a:lnTo>
                    <a:pt x="714184" y="140030"/>
                  </a:lnTo>
                  <a:lnTo>
                    <a:pt x="717677" y="144195"/>
                  </a:lnTo>
                  <a:lnTo>
                    <a:pt x="721080" y="140335"/>
                  </a:lnTo>
                  <a:close/>
                </a:path>
                <a:path w="1443355" h="995679">
                  <a:moveTo>
                    <a:pt x="722896" y="214833"/>
                  </a:moveTo>
                  <a:lnTo>
                    <a:pt x="717384" y="215963"/>
                  </a:lnTo>
                  <a:lnTo>
                    <a:pt x="714121" y="219786"/>
                  </a:lnTo>
                  <a:lnTo>
                    <a:pt x="718883" y="217754"/>
                  </a:lnTo>
                  <a:lnTo>
                    <a:pt x="722896" y="214833"/>
                  </a:lnTo>
                  <a:close/>
                </a:path>
                <a:path w="1443355" h="995679">
                  <a:moveTo>
                    <a:pt x="735076" y="853808"/>
                  </a:moveTo>
                  <a:lnTo>
                    <a:pt x="730173" y="850544"/>
                  </a:lnTo>
                  <a:lnTo>
                    <a:pt x="728218" y="856513"/>
                  </a:lnTo>
                  <a:lnTo>
                    <a:pt x="722972" y="862926"/>
                  </a:lnTo>
                  <a:lnTo>
                    <a:pt x="720725" y="868743"/>
                  </a:lnTo>
                  <a:lnTo>
                    <a:pt x="727773" y="872921"/>
                  </a:lnTo>
                  <a:lnTo>
                    <a:pt x="727811" y="866051"/>
                  </a:lnTo>
                  <a:lnTo>
                    <a:pt x="732269" y="859332"/>
                  </a:lnTo>
                  <a:lnTo>
                    <a:pt x="735076" y="853808"/>
                  </a:lnTo>
                  <a:close/>
                </a:path>
                <a:path w="1443355" h="995679">
                  <a:moveTo>
                    <a:pt x="749261" y="237680"/>
                  </a:moveTo>
                  <a:lnTo>
                    <a:pt x="743762" y="239141"/>
                  </a:lnTo>
                  <a:lnTo>
                    <a:pt x="740498" y="242849"/>
                  </a:lnTo>
                  <a:lnTo>
                    <a:pt x="745261" y="240639"/>
                  </a:lnTo>
                  <a:lnTo>
                    <a:pt x="749261" y="237680"/>
                  </a:lnTo>
                  <a:close/>
                </a:path>
                <a:path w="1443355" h="995679">
                  <a:moveTo>
                    <a:pt x="771994" y="293154"/>
                  </a:moveTo>
                  <a:lnTo>
                    <a:pt x="766940" y="294284"/>
                  </a:lnTo>
                  <a:lnTo>
                    <a:pt x="763231" y="298107"/>
                  </a:lnTo>
                  <a:lnTo>
                    <a:pt x="767829" y="296075"/>
                  </a:lnTo>
                  <a:lnTo>
                    <a:pt x="771994" y="293154"/>
                  </a:lnTo>
                  <a:close/>
                </a:path>
                <a:path w="1443355" h="995679">
                  <a:moveTo>
                    <a:pt x="803275" y="708748"/>
                  </a:moveTo>
                  <a:lnTo>
                    <a:pt x="798106" y="709879"/>
                  </a:lnTo>
                  <a:lnTo>
                    <a:pt x="794727" y="713701"/>
                  </a:lnTo>
                  <a:lnTo>
                    <a:pt x="799299" y="711669"/>
                  </a:lnTo>
                  <a:lnTo>
                    <a:pt x="803275" y="708748"/>
                  </a:lnTo>
                  <a:close/>
                </a:path>
                <a:path w="1443355" h="995679">
                  <a:moveTo>
                    <a:pt x="830783" y="727138"/>
                  </a:moveTo>
                  <a:lnTo>
                    <a:pt x="825271" y="728256"/>
                  </a:lnTo>
                  <a:lnTo>
                    <a:pt x="822020" y="732078"/>
                  </a:lnTo>
                  <a:lnTo>
                    <a:pt x="826770" y="730059"/>
                  </a:lnTo>
                  <a:lnTo>
                    <a:pt x="830783" y="727138"/>
                  </a:lnTo>
                  <a:close/>
                </a:path>
                <a:path w="1443355" h="995679">
                  <a:moveTo>
                    <a:pt x="848372" y="406654"/>
                  </a:moveTo>
                  <a:lnTo>
                    <a:pt x="842860" y="407771"/>
                  </a:lnTo>
                  <a:lnTo>
                    <a:pt x="839597" y="411594"/>
                  </a:lnTo>
                  <a:lnTo>
                    <a:pt x="844359" y="409575"/>
                  </a:lnTo>
                  <a:lnTo>
                    <a:pt x="848372" y="406654"/>
                  </a:lnTo>
                  <a:close/>
                </a:path>
                <a:path w="1443355" h="995679">
                  <a:moveTo>
                    <a:pt x="854849" y="326250"/>
                  </a:moveTo>
                  <a:lnTo>
                    <a:pt x="849249" y="325450"/>
                  </a:lnTo>
                  <a:lnTo>
                    <a:pt x="842060" y="322249"/>
                  </a:lnTo>
                  <a:lnTo>
                    <a:pt x="840460" y="327050"/>
                  </a:lnTo>
                  <a:lnTo>
                    <a:pt x="846061" y="327850"/>
                  </a:lnTo>
                  <a:lnTo>
                    <a:pt x="853249" y="330250"/>
                  </a:lnTo>
                  <a:lnTo>
                    <a:pt x="854849" y="326250"/>
                  </a:lnTo>
                  <a:close/>
                </a:path>
                <a:path w="1443355" h="995679">
                  <a:moveTo>
                    <a:pt x="886218" y="679208"/>
                  </a:moveTo>
                  <a:lnTo>
                    <a:pt x="885012" y="674522"/>
                  </a:lnTo>
                  <a:lnTo>
                    <a:pt x="879627" y="677113"/>
                  </a:lnTo>
                  <a:lnTo>
                    <a:pt x="884123" y="682840"/>
                  </a:lnTo>
                  <a:lnTo>
                    <a:pt x="886218" y="679208"/>
                  </a:lnTo>
                  <a:close/>
                </a:path>
                <a:path w="1443355" h="995679">
                  <a:moveTo>
                    <a:pt x="892886" y="218478"/>
                  </a:moveTo>
                  <a:lnTo>
                    <a:pt x="887615" y="215163"/>
                  </a:lnTo>
                  <a:lnTo>
                    <a:pt x="886815" y="219151"/>
                  </a:lnTo>
                  <a:lnTo>
                    <a:pt x="878852" y="225729"/>
                  </a:lnTo>
                  <a:lnTo>
                    <a:pt x="885418" y="223748"/>
                  </a:lnTo>
                  <a:lnTo>
                    <a:pt x="892886" y="218478"/>
                  </a:lnTo>
                  <a:close/>
                </a:path>
                <a:path w="1443355" h="995679">
                  <a:moveTo>
                    <a:pt x="902627" y="273265"/>
                  </a:moveTo>
                  <a:lnTo>
                    <a:pt x="897204" y="267208"/>
                  </a:lnTo>
                  <a:lnTo>
                    <a:pt x="888784" y="263702"/>
                  </a:lnTo>
                  <a:lnTo>
                    <a:pt x="884415" y="265506"/>
                  </a:lnTo>
                  <a:lnTo>
                    <a:pt x="889469" y="268427"/>
                  </a:lnTo>
                  <a:lnTo>
                    <a:pt x="889419" y="273799"/>
                  </a:lnTo>
                  <a:lnTo>
                    <a:pt x="890257" y="278434"/>
                  </a:lnTo>
                  <a:lnTo>
                    <a:pt x="898004" y="279095"/>
                  </a:lnTo>
                  <a:lnTo>
                    <a:pt x="902627" y="273265"/>
                  </a:lnTo>
                  <a:close/>
                </a:path>
                <a:path w="1443355" h="995679">
                  <a:moveTo>
                    <a:pt x="911593" y="227952"/>
                  </a:moveTo>
                  <a:lnTo>
                    <a:pt x="904405" y="225552"/>
                  </a:lnTo>
                  <a:lnTo>
                    <a:pt x="902004" y="230339"/>
                  </a:lnTo>
                  <a:lnTo>
                    <a:pt x="906792" y="231140"/>
                  </a:lnTo>
                  <a:lnTo>
                    <a:pt x="907592" y="238340"/>
                  </a:lnTo>
                  <a:lnTo>
                    <a:pt x="910793" y="231940"/>
                  </a:lnTo>
                  <a:lnTo>
                    <a:pt x="911593" y="227952"/>
                  </a:lnTo>
                  <a:close/>
                </a:path>
                <a:path w="1443355" h="995679">
                  <a:moveTo>
                    <a:pt x="915606" y="253809"/>
                  </a:moveTo>
                  <a:lnTo>
                    <a:pt x="909193" y="257517"/>
                  </a:lnTo>
                  <a:lnTo>
                    <a:pt x="912228" y="261683"/>
                  </a:lnTo>
                  <a:lnTo>
                    <a:pt x="915492" y="257822"/>
                  </a:lnTo>
                  <a:lnTo>
                    <a:pt x="915606" y="253809"/>
                  </a:lnTo>
                  <a:close/>
                </a:path>
                <a:path w="1443355" h="995679">
                  <a:moveTo>
                    <a:pt x="943559" y="447738"/>
                  </a:moveTo>
                  <a:lnTo>
                    <a:pt x="940358" y="443738"/>
                  </a:lnTo>
                  <a:lnTo>
                    <a:pt x="935570" y="440537"/>
                  </a:lnTo>
                  <a:lnTo>
                    <a:pt x="933970" y="446938"/>
                  </a:lnTo>
                  <a:lnTo>
                    <a:pt x="936371" y="450926"/>
                  </a:lnTo>
                  <a:lnTo>
                    <a:pt x="941158" y="454126"/>
                  </a:lnTo>
                  <a:lnTo>
                    <a:pt x="943559" y="447738"/>
                  </a:lnTo>
                  <a:close/>
                </a:path>
                <a:path w="1443355" h="995679">
                  <a:moveTo>
                    <a:pt x="952157" y="916241"/>
                  </a:moveTo>
                  <a:lnTo>
                    <a:pt x="949159" y="913676"/>
                  </a:lnTo>
                  <a:lnTo>
                    <a:pt x="945299" y="909497"/>
                  </a:lnTo>
                  <a:lnTo>
                    <a:pt x="940460" y="902982"/>
                  </a:lnTo>
                  <a:lnTo>
                    <a:pt x="935774" y="899629"/>
                  </a:lnTo>
                  <a:lnTo>
                    <a:pt x="932370" y="904887"/>
                  </a:lnTo>
                  <a:lnTo>
                    <a:pt x="938364" y="909066"/>
                  </a:lnTo>
                  <a:lnTo>
                    <a:pt x="946759" y="913777"/>
                  </a:lnTo>
                  <a:lnTo>
                    <a:pt x="952157" y="916241"/>
                  </a:lnTo>
                  <a:close/>
                </a:path>
                <a:path w="1443355" h="995679">
                  <a:moveTo>
                    <a:pt x="953947" y="319062"/>
                  </a:moveTo>
                  <a:lnTo>
                    <a:pt x="950747" y="315061"/>
                  </a:lnTo>
                  <a:lnTo>
                    <a:pt x="945959" y="311861"/>
                  </a:lnTo>
                  <a:lnTo>
                    <a:pt x="943559" y="318262"/>
                  </a:lnTo>
                  <a:lnTo>
                    <a:pt x="945959" y="323049"/>
                  </a:lnTo>
                  <a:lnTo>
                    <a:pt x="951547" y="325450"/>
                  </a:lnTo>
                  <a:lnTo>
                    <a:pt x="953947" y="319062"/>
                  </a:lnTo>
                  <a:close/>
                </a:path>
                <a:path w="1443355" h="995679">
                  <a:moveTo>
                    <a:pt x="955014" y="707948"/>
                  </a:moveTo>
                  <a:lnTo>
                    <a:pt x="949960" y="709079"/>
                  </a:lnTo>
                  <a:lnTo>
                    <a:pt x="946238" y="712901"/>
                  </a:lnTo>
                  <a:lnTo>
                    <a:pt x="950849" y="710869"/>
                  </a:lnTo>
                  <a:lnTo>
                    <a:pt x="955014" y="707948"/>
                  </a:lnTo>
                  <a:close/>
                </a:path>
                <a:path w="1443355" h="995679">
                  <a:moveTo>
                    <a:pt x="965936" y="446938"/>
                  </a:moveTo>
                  <a:lnTo>
                    <a:pt x="958748" y="444538"/>
                  </a:lnTo>
                  <a:lnTo>
                    <a:pt x="956348" y="449326"/>
                  </a:lnTo>
                  <a:lnTo>
                    <a:pt x="961148" y="449326"/>
                  </a:lnTo>
                  <a:lnTo>
                    <a:pt x="961936" y="456526"/>
                  </a:lnTo>
                  <a:lnTo>
                    <a:pt x="965136" y="450926"/>
                  </a:lnTo>
                  <a:lnTo>
                    <a:pt x="965936" y="446938"/>
                  </a:lnTo>
                  <a:close/>
                </a:path>
                <a:path w="1443355" h="995679">
                  <a:moveTo>
                    <a:pt x="975525" y="641946"/>
                  </a:moveTo>
                  <a:lnTo>
                    <a:pt x="968336" y="637146"/>
                  </a:lnTo>
                  <a:lnTo>
                    <a:pt x="966736" y="641146"/>
                  </a:lnTo>
                  <a:lnTo>
                    <a:pt x="957948" y="644334"/>
                  </a:lnTo>
                  <a:lnTo>
                    <a:pt x="965136" y="649135"/>
                  </a:lnTo>
                  <a:lnTo>
                    <a:pt x="966736" y="644334"/>
                  </a:lnTo>
                  <a:lnTo>
                    <a:pt x="975525" y="641946"/>
                  </a:lnTo>
                  <a:close/>
                </a:path>
                <a:path w="1443355" h="995679">
                  <a:moveTo>
                    <a:pt x="977925" y="991196"/>
                  </a:moveTo>
                  <a:lnTo>
                    <a:pt x="973988" y="989838"/>
                  </a:lnTo>
                  <a:lnTo>
                    <a:pt x="969238" y="986307"/>
                  </a:lnTo>
                  <a:lnTo>
                    <a:pt x="965225" y="985024"/>
                  </a:lnTo>
                  <a:lnTo>
                    <a:pt x="963536" y="990396"/>
                  </a:lnTo>
                  <a:lnTo>
                    <a:pt x="968260" y="990866"/>
                  </a:lnTo>
                  <a:lnTo>
                    <a:pt x="973124" y="994092"/>
                  </a:lnTo>
                  <a:lnTo>
                    <a:pt x="976807" y="995680"/>
                  </a:lnTo>
                  <a:lnTo>
                    <a:pt x="977925" y="991196"/>
                  </a:lnTo>
                  <a:close/>
                </a:path>
                <a:path w="1443355" h="995679">
                  <a:moveTo>
                    <a:pt x="993305" y="708875"/>
                  </a:moveTo>
                  <a:lnTo>
                    <a:pt x="993241" y="704900"/>
                  </a:lnTo>
                  <a:lnTo>
                    <a:pt x="986713" y="708279"/>
                  </a:lnTo>
                  <a:lnTo>
                    <a:pt x="990092" y="712546"/>
                  </a:lnTo>
                  <a:lnTo>
                    <a:pt x="993305" y="708875"/>
                  </a:lnTo>
                  <a:close/>
                </a:path>
                <a:path w="1443355" h="995679">
                  <a:moveTo>
                    <a:pt x="997915" y="651027"/>
                  </a:moveTo>
                  <a:lnTo>
                    <a:pt x="991514" y="654735"/>
                  </a:lnTo>
                  <a:lnTo>
                    <a:pt x="994549" y="658888"/>
                  </a:lnTo>
                  <a:lnTo>
                    <a:pt x="997800" y="655027"/>
                  </a:lnTo>
                  <a:lnTo>
                    <a:pt x="997915" y="651027"/>
                  </a:lnTo>
                  <a:close/>
                </a:path>
                <a:path w="1443355" h="995679">
                  <a:moveTo>
                    <a:pt x="998308" y="437845"/>
                  </a:moveTo>
                  <a:lnTo>
                    <a:pt x="997254" y="433158"/>
                  </a:lnTo>
                  <a:lnTo>
                    <a:pt x="992314" y="435749"/>
                  </a:lnTo>
                  <a:lnTo>
                    <a:pt x="996353" y="441477"/>
                  </a:lnTo>
                  <a:lnTo>
                    <a:pt x="998308" y="437845"/>
                  </a:lnTo>
                  <a:close/>
                </a:path>
                <a:path w="1443355" h="995679">
                  <a:moveTo>
                    <a:pt x="999502" y="622757"/>
                  </a:moveTo>
                  <a:lnTo>
                    <a:pt x="993914" y="621957"/>
                  </a:lnTo>
                  <a:lnTo>
                    <a:pt x="986713" y="618769"/>
                  </a:lnTo>
                  <a:lnTo>
                    <a:pt x="985113" y="623557"/>
                  </a:lnTo>
                  <a:lnTo>
                    <a:pt x="990714" y="624357"/>
                  </a:lnTo>
                  <a:lnTo>
                    <a:pt x="997102" y="626757"/>
                  </a:lnTo>
                  <a:lnTo>
                    <a:pt x="999502" y="622757"/>
                  </a:lnTo>
                  <a:close/>
                </a:path>
                <a:path w="1443355" h="995679">
                  <a:moveTo>
                    <a:pt x="1041069" y="133642"/>
                  </a:moveTo>
                  <a:lnTo>
                    <a:pt x="1035469" y="132842"/>
                  </a:lnTo>
                  <a:lnTo>
                    <a:pt x="1039469" y="126441"/>
                  </a:lnTo>
                  <a:lnTo>
                    <a:pt x="1034669" y="124053"/>
                  </a:lnTo>
                  <a:lnTo>
                    <a:pt x="1030617" y="130708"/>
                  </a:lnTo>
                  <a:lnTo>
                    <a:pt x="1023785" y="132943"/>
                  </a:lnTo>
                  <a:lnTo>
                    <a:pt x="1016800" y="134721"/>
                  </a:lnTo>
                  <a:lnTo>
                    <a:pt x="1012291" y="140030"/>
                  </a:lnTo>
                  <a:lnTo>
                    <a:pt x="1020152" y="139369"/>
                  </a:lnTo>
                  <a:lnTo>
                    <a:pt x="1027277" y="137731"/>
                  </a:lnTo>
                  <a:lnTo>
                    <a:pt x="1034097" y="135648"/>
                  </a:lnTo>
                  <a:lnTo>
                    <a:pt x="1041069" y="133642"/>
                  </a:lnTo>
                  <a:close/>
                </a:path>
                <a:path w="1443355" h="995679">
                  <a:moveTo>
                    <a:pt x="1043457" y="176796"/>
                  </a:moveTo>
                  <a:lnTo>
                    <a:pt x="1042657" y="176796"/>
                  </a:lnTo>
                  <a:lnTo>
                    <a:pt x="1035469" y="183197"/>
                  </a:lnTo>
                  <a:lnTo>
                    <a:pt x="1031849" y="180314"/>
                  </a:lnTo>
                  <a:lnTo>
                    <a:pt x="1032268" y="182994"/>
                  </a:lnTo>
                  <a:lnTo>
                    <a:pt x="1035697" y="186563"/>
                  </a:lnTo>
                  <a:lnTo>
                    <a:pt x="1041069" y="186385"/>
                  </a:lnTo>
                  <a:lnTo>
                    <a:pt x="1043457" y="176796"/>
                  </a:lnTo>
                  <a:close/>
                </a:path>
                <a:path w="1443355" h="995679">
                  <a:moveTo>
                    <a:pt x="1074331" y="679805"/>
                  </a:moveTo>
                  <a:lnTo>
                    <a:pt x="1074293" y="675792"/>
                  </a:lnTo>
                  <a:lnTo>
                    <a:pt x="1067435" y="679500"/>
                  </a:lnTo>
                  <a:lnTo>
                    <a:pt x="1070927" y="683666"/>
                  </a:lnTo>
                  <a:lnTo>
                    <a:pt x="1074331" y="679805"/>
                  </a:lnTo>
                  <a:close/>
                </a:path>
                <a:path w="1443355" h="995679">
                  <a:moveTo>
                    <a:pt x="1105001" y="3365"/>
                  </a:moveTo>
                  <a:lnTo>
                    <a:pt x="1098257" y="0"/>
                  </a:lnTo>
                  <a:lnTo>
                    <a:pt x="1098410" y="3962"/>
                  </a:lnTo>
                  <a:lnTo>
                    <a:pt x="1101852" y="7632"/>
                  </a:lnTo>
                  <a:lnTo>
                    <a:pt x="1105001" y="3365"/>
                  </a:lnTo>
                  <a:close/>
                </a:path>
                <a:path w="1443355" h="995679">
                  <a:moveTo>
                    <a:pt x="1137970" y="537540"/>
                  </a:moveTo>
                  <a:lnTo>
                    <a:pt x="1137894" y="533539"/>
                  </a:lnTo>
                  <a:lnTo>
                    <a:pt x="1131379" y="537248"/>
                  </a:lnTo>
                  <a:lnTo>
                    <a:pt x="1134745" y="541401"/>
                  </a:lnTo>
                  <a:lnTo>
                    <a:pt x="1137970" y="537540"/>
                  </a:lnTo>
                  <a:close/>
                </a:path>
                <a:path w="1443355" h="995679">
                  <a:moveTo>
                    <a:pt x="1153756" y="719467"/>
                  </a:moveTo>
                  <a:lnTo>
                    <a:pt x="1153045" y="713943"/>
                  </a:lnTo>
                  <a:lnTo>
                    <a:pt x="1153452" y="708875"/>
                  </a:lnTo>
                  <a:lnTo>
                    <a:pt x="1153414" y="707097"/>
                  </a:lnTo>
                  <a:lnTo>
                    <a:pt x="1151356" y="711479"/>
                  </a:lnTo>
                  <a:lnTo>
                    <a:pt x="1147114" y="714527"/>
                  </a:lnTo>
                  <a:lnTo>
                    <a:pt x="1149261" y="720864"/>
                  </a:lnTo>
                  <a:lnTo>
                    <a:pt x="1153045" y="724509"/>
                  </a:lnTo>
                  <a:lnTo>
                    <a:pt x="1153756" y="719467"/>
                  </a:lnTo>
                  <a:close/>
                </a:path>
                <a:path w="1443355" h="995679">
                  <a:moveTo>
                    <a:pt x="1159344" y="858532"/>
                  </a:moveTo>
                  <a:lnTo>
                    <a:pt x="1152956" y="859332"/>
                  </a:lnTo>
                  <a:lnTo>
                    <a:pt x="1150556" y="853732"/>
                  </a:lnTo>
                  <a:lnTo>
                    <a:pt x="1144155" y="853732"/>
                  </a:lnTo>
                  <a:lnTo>
                    <a:pt x="1150035" y="861021"/>
                  </a:lnTo>
                  <a:lnTo>
                    <a:pt x="1149159" y="868921"/>
                  </a:lnTo>
                  <a:lnTo>
                    <a:pt x="1147978" y="876211"/>
                  </a:lnTo>
                  <a:lnTo>
                    <a:pt x="1152956" y="881710"/>
                  </a:lnTo>
                  <a:lnTo>
                    <a:pt x="1154557" y="873721"/>
                  </a:lnTo>
                  <a:lnTo>
                    <a:pt x="1153756" y="864920"/>
                  </a:lnTo>
                  <a:lnTo>
                    <a:pt x="1159344" y="858532"/>
                  </a:lnTo>
                  <a:close/>
                </a:path>
                <a:path w="1443355" h="995679">
                  <a:moveTo>
                    <a:pt x="1167333" y="717867"/>
                  </a:moveTo>
                  <a:lnTo>
                    <a:pt x="1160145" y="715467"/>
                  </a:lnTo>
                  <a:lnTo>
                    <a:pt x="1157744" y="720267"/>
                  </a:lnTo>
                  <a:lnTo>
                    <a:pt x="1163345" y="720267"/>
                  </a:lnTo>
                  <a:lnTo>
                    <a:pt x="1163345" y="727456"/>
                  </a:lnTo>
                  <a:lnTo>
                    <a:pt x="1166545" y="721868"/>
                  </a:lnTo>
                  <a:lnTo>
                    <a:pt x="1167333" y="717867"/>
                  </a:lnTo>
                  <a:close/>
                </a:path>
                <a:path w="1443355" h="995679">
                  <a:moveTo>
                    <a:pt x="1221689" y="561225"/>
                  </a:moveTo>
                  <a:lnTo>
                    <a:pt x="1218488" y="556425"/>
                  </a:lnTo>
                  <a:lnTo>
                    <a:pt x="1208100" y="561225"/>
                  </a:lnTo>
                  <a:lnTo>
                    <a:pt x="1207300" y="562025"/>
                  </a:lnTo>
                  <a:lnTo>
                    <a:pt x="1207528" y="565048"/>
                  </a:lnTo>
                  <a:lnTo>
                    <a:pt x="1213294" y="565213"/>
                  </a:lnTo>
                  <a:lnTo>
                    <a:pt x="1219657" y="563600"/>
                  </a:lnTo>
                  <a:lnTo>
                    <a:pt x="1221689" y="561225"/>
                  </a:lnTo>
                  <a:close/>
                </a:path>
                <a:path w="1443355" h="995679">
                  <a:moveTo>
                    <a:pt x="1335176" y="749833"/>
                  </a:moveTo>
                  <a:lnTo>
                    <a:pt x="1322476" y="741857"/>
                  </a:lnTo>
                  <a:lnTo>
                    <a:pt x="1320482" y="744143"/>
                  </a:lnTo>
                  <a:lnTo>
                    <a:pt x="1325841" y="749274"/>
                  </a:lnTo>
                  <a:lnTo>
                    <a:pt x="1335176" y="749833"/>
                  </a:lnTo>
                  <a:close/>
                </a:path>
                <a:path w="1443355" h="995679">
                  <a:moveTo>
                    <a:pt x="1383703" y="654253"/>
                  </a:moveTo>
                  <a:lnTo>
                    <a:pt x="1378534" y="657326"/>
                  </a:lnTo>
                  <a:lnTo>
                    <a:pt x="1371866" y="663702"/>
                  </a:lnTo>
                  <a:lnTo>
                    <a:pt x="1369542" y="667512"/>
                  </a:lnTo>
                  <a:lnTo>
                    <a:pt x="1375130" y="669912"/>
                  </a:lnTo>
                  <a:lnTo>
                    <a:pt x="1380731" y="661123"/>
                  </a:lnTo>
                  <a:lnTo>
                    <a:pt x="1381531" y="660323"/>
                  </a:lnTo>
                  <a:lnTo>
                    <a:pt x="1383703" y="654253"/>
                  </a:lnTo>
                  <a:close/>
                </a:path>
                <a:path w="1443355" h="995679">
                  <a:moveTo>
                    <a:pt x="1443062" y="589991"/>
                  </a:moveTo>
                  <a:lnTo>
                    <a:pt x="1442262" y="586003"/>
                  </a:lnTo>
                  <a:lnTo>
                    <a:pt x="1436674" y="586003"/>
                  </a:lnTo>
                  <a:lnTo>
                    <a:pt x="1436674" y="582803"/>
                  </a:lnTo>
                  <a:lnTo>
                    <a:pt x="1433474" y="583603"/>
                  </a:lnTo>
                  <a:lnTo>
                    <a:pt x="1431074" y="584403"/>
                  </a:lnTo>
                  <a:lnTo>
                    <a:pt x="1427886" y="585203"/>
                  </a:lnTo>
                  <a:lnTo>
                    <a:pt x="1427556" y="591883"/>
                  </a:lnTo>
                  <a:lnTo>
                    <a:pt x="1428877" y="598487"/>
                  </a:lnTo>
                  <a:lnTo>
                    <a:pt x="1431696" y="601040"/>
                  </a:lnTo>
                  <a:lnTo>
                    <a:pt x="1435874" y="595591"/>
                  </a:lnTo>
                  <a:lnTo>
                    <a:pt x="1430274" y="595591"/>
                  </a:lnTo>
                  <a:lnTo>
                    <a:pt x="1430274" y="592391"/>
                  </a:lnTo>
                  <a:lnTo>
                    <a:pt x="1435074" y="590791"/>
                  </a:lnTo>
                  <a:lnTo>
                    <a:pt x="1443062" y="5899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541394" y="8863495"/>
              <a:ext cx="1163955" cy="1262380"/>
            </a:xfrm>
            <a:custGeom>
              <a:avLst/>
              <a:gdLst/>
              <a:ahLst/>
              <a:cxnLst/>
              <a:rect l="l" t="t" r="r" b="b"/>
              <a:pathLst>
                <a:path w="1163955" h="1262379">
                  <a:moveTo>
                    <a:pt x="6591" y="374523"/>
                  </a:moveTo>
                  <a:lnTo>
                    <a:pt x="3365" y="370674"/>
                  </a:lnTo>
                  <a:lnTo>
                    <a:pt x="0" y="374827"/>
                  </a:lnTo>
                  <a:lnTo>
                    <a:pt x="6515" y="378536"/>
                  </a:lnTo>
                  <a:lnTo>
                    <a:pt x="6591" y="374523"/>
                  </a:lnTo>
                  <a:close/>
                </a:path>
                <a:path w="1163955" h="1262379">
                  <a:moveTo>
                    <a:pt x="35953" y="885532"/>
                  </a:moveTo>
                  <a:lnTo>
                    <a:pt x="30365" y="884732"/>
                  </a:lnTo>
                  <a:lnTo>
                    <a:pt x="23177" y="881532"/>
                  </a:lnTo>
                  <a:lnTo>
                    <a:pt x="21577" y="886333"/>
                  </a:lnTo>
                  <a:lnTo>
                    <a:pt x="27165" y="887120"/>
                  </a:lnTo>
                  <a:lnTo>
                    <a:pt x="33566" y="889520"/>
                  </a:lnTo>
                  <a:lnTo>
                    <a:pt x="35953" y="885532"/>
                  </a:lnTo>
                  <a:close/>
                </a:path>
                <a:path w="1163955" h="1262379">
                  <a:moveTo>
                    <a:pt x="48742" y="327672"/>
                  </a:moveTo>
                  <a:lnTo>
                    <a:pt x="47942" y="325272"/>
                  </a:lnTo>
                  <a:lnTo>
                    <a:pt x="47942" y="322084"/>
                  </a:lnTo>
                  <a:lnTo>
                    <a:pt x="47142" y="319684"/>
                  </a:lnTo>
                  <a:lnTo>
                    <a:pt x="43954" y="320484"/>
                  </a:lnTo>
                  <a:lnTo>
                    <a:pt x="41554" y="320484"/>
                  </a:lnTo>
                  <a:lnTo>
                    <a:pt x="38354" y="321284"/>
                  </a:lnTo>
                  <a:lnTo>
                    <a:pt x="38354" y="324472"/>
                  </a:lnTo>
                  <a:lnTo>
                    <a:pt x="39954" y="329272"/>
                  </a:lnTo>
                  <a:lnTo>
                    <a:pt x="43154" y="328472"/>
                  </a:lnTo>
                  <a:lnTo>
                    <a:pt x="45554" y="328472"/>
                  </a:lnTo>
                  <a:lnTo>
                    <a:pt x="48742" y="327672"/>
                  </a:lnTo>
                  <a:close/>
                </a:path>
                <a:path w="1163955" h="1262379">
                  <a:moveTo>
                    <a:pt x="183807" y="282117"/>
                  </a:moveTo>
                  <a:lnTo>
                    <a:pt x="183019" y="278117"/>
                  </a:lnTo>
                  <a:lnTo>
                    <a:pt x="175018" y="278117"/>
                  </a:lnTo>
                  <a:lnTo>
                    <a:pt x="175018" y="283718"/>
                  </a:lnTo>
                  <a:lnTo>
                    <a:pt x="180619" y="282117"/>
                  </a:lnTo>
                  <a:lnTo>
                    <a:pt x="183807" y="287718"/>
                  </a:lnTo>
                  <a:lnTo>
                    <a:pt x="183807" y="282117"/>
                  </a:lnTo>
                  <a:close/>
                </a:path>
                <a:path w="1163955" h="1262379">
                  <a:moveTo>
                    <a:pt x="194106" y="1189736"/>
                  </a:moveTo>
                  <a:lnTo>
                    <a:pt x="192862" y="1185049"/>
                  </a:lnTo>
                  <a:lnTo>
                    <a:pt x="187807" y="1187627"/>
                  </a:lnTo>
                  <a:lnTo>
                    <a:pt x="192189" y="1193368"/>
                  </a:lnTo>
                  <a:lnTo>
                    <a:pt x="194106" y="1189736"/>
                  </a:lnTo>
                  <a:close/>
                </a:path>
                <a:path w="1163955" h="1262379">
                  <a:moveTo>
                    <a:pt x="199796" y="911098"/>
                  </a:moveTo>
                  <a:lnTo>
                    <a:pt x="198996" y="904709"/>
                  </a:lnTo>
                  <a:lnTo>
                    <a:pt x="191808" y="902309"/>
                  </a:lnTo>
                  <a:lnTo>
                    <a:pt x="190207" y="909510"/>
                  </a:lnTo>
                  <a:lnTo>
                    <a:pt x="191008" y="915898"/>
                  </a:lnTo>
                  <a:lnTo>
                    <a:pt x="196596" y="919899"/>
                  </a:lnTo>
                  <a:lnTo>
                    <a:pt x="199796" y="911098"/>
                  </a:lnTo>
                  <a:close/>
                </a:path>
                <a:path w="1163955" h="1262379">
                  <a:moveTo>
                    <a:pt x="202476" y="1042390"/>
                  </a:moveTo>
                  <a:lnTo>
                    <a:pt x="198996" y="1034186"/>
                  </a:lnTo>
                  <a:lnTo>
                    <a:pt x="194170" y="1040815"/>
                  </a:lnTo>
                  <a:lnTo>
                    <a:pt x="198094" y="1044067"/>
                  </a:lnTo>
                  <a:lnTo>
                    <a:pt x="202476" y="1042390"/>
                  </a:lnTo>
                  <a:close/>
                </a:path>
                <a:path w="1163955" h="1262379">
                  <a:moveTo>
                    <a:pt x="218681" y="523379"/>
                  </a:moveTo>
                  <a:lnTo>
                    <a:pt x="217411" y="519849"/>
                  </a:lnTo>
                  <a:lnTo>
                    <a:pt x="210985" y="522681"/>
                  </a:lnTo>
                  <a:lnTo>
                    <a:pt x="215785" y="524281"/>
                  </a:lnTo>
                  <a:lnTo>
                    <a:pt x="214185" y="527481"/>
                  </a:lnTo>
                  <a:lnTo>
                    <a:pt x="208584" y="526681"/>
                  </a:lnTo>
                  <a:lnTo>
                    <a:pt x="201396" y="524281"/>
                  </a:lnTo>
                  <a:lnTo>
                    <a:pt x="200596" y="529082"/>
                  </a:lnTo>
                  <a:lnTo>
                    <a:pt x="205397" y="530669"/>
                  </a:lnTo>
                  <a:lnTo>
                    <a:pt x="203796" y="533869"/>
                  </a:lnTo>
                  <a:lnTo>
                    <a:pt x="206984" y="533869"/>
                  </a:lnTo>
                  <a:lnTo>
                    <a:pt x="209384" y="534670"/>
                  </a:lnTo>
                  <a:lnTo>
                    <a:pt x="212585" y="535470"/>
                  </a:lnTo>
                  <a:lnTo>
                    <a:pt x="216496" y="529767"/>
                  </a:lnTo>
                  <a:lnTo>
                    <a:pt x="218681" y="523379"/>
                  </a:lnTo>
                  <a:close/>
                </a:path>
                <a:path w="1163955" h="1262379">
                  <a:moveTo>
                    <a:pt x="219684" y="1027925"/>
                  </a:moveTo>
                  <a:lnTo>
                    <a:pt x="214185" y="1029385"/>
                  </a:lnTo>
                  <a:lnTo>
                    <a:pt x="210921" y="1033094"/>
                  </a:lnTo>
                  <a:lnTo>
                    <a:pt x="215684" y="1030884"/>
                  </a:lnTo>
                  <a:lnTo>
                    <a:pt x="219684" y="1027925"/>
                  </a:lnTo>
                  <a:close/>
                </a:path>
                <a:path w="1163955" h="1262379">
                  <a:moveTo>
                    <a:pt x="228968" y="1016304"/>
                  </a:moveTo>
                  <a:lnTo>
                    <a:pt x="227914" y="1011618"/>
                  </a:lnTo>
                  <a:lnTo>
                    <a:pt x="222973" y="1014196"/>
                  </a:lnTo>
                  <a:lnTo>
                    <a:pt x="227025" y="1019937"/>
                  </a:lnTo>
                  <a:lnTo>
                    <a:pt x="228968" y="1016304"/>
                  </a:lnTo>
                  <a:close/>
                </a:path>
                <a:path w="1163955" h="1262379">
                  <a:moveTo>
                    <a:pt x="259435" y="1113599"/>
                  </a:moveTo>
                  <a:lnTo>
                    <a:pt x="259397" y="1109599"/>
                  </a:lnTo>
                  <a:lnTo>
                    <a:pt x="252539" y="1113307"/>
                  </a:lnTo>
                  <a:lnTo>
                    <a:pt x="256032" y="1117460"/>
                  </a:lnTo>
                  <a:lnTo>
                    <a:pt x="259435" y="1113599"/>
                  </a:lnTo>
                  <a:close/>
                </a:path>
                <a:path w="1163955" h="1262379">
                  <a:moveTo>
                    <a:pt x="262140" y="1038974"/>
                  </a:moveTo>
                  <a:lnTo>
                    <a:pt x="252806" y="1034148"/>
                  </a:lnTo>
                  <a:lnTo>
                    <a:pt x="250444" y="1037475"/>
                  </a:lnTo>
                  <a:lnTo>
                    <a:pt x="253936" y="1041565"/>
                  </a:lnTo>
                  <a:lnTo>
                    <a:pt x="262140" y="1038974"/>
                  </a:lnTo>
                  <a:close/>
                </a:path>
                <a:path w="1163955" h="1262379">
                  <a:moveTo>
                    <a:pt x="265226" y="370332"/>
                  </a:moveTo>
                  <a:lnTo>
                    <a:pt x="263321" y="366699"/>
                  </a:lnTo>
                  <a:lnTo>
                    <a:pt x="258940" y="372427"/>
                  </a:lnTo>
                  <a:lnTo>
                    <a:pt x="263994" y="375018"/>
                  </a:lnTo>
                  <a:lnTo>
                    <a:pt x="265226" y="370332"/>
                  </a:lnTo>
                  <a:close/>
                </a:path>
                <a:path w="1163955" h="1262379">
                  <a:moveTo>
                    <a:pt x="269532" y="245859"/>
                  </a:moveTo>
                  <a:lnTo>
                    <a:pt x="266306" y="241998"/>
                  </a:lnTo>
                  <a:lnTo>
                    <a:pt x="262940" y="246151"/>
                  </a:lnTo>
                  <a:lnTo>
                    <a:pt x="269455" y="249859"/>
                  </a:lnTo>
                  <a:lnTo>
                    <a:pt x="269532" y="245859"/>
                  </a:lnTo>
                  <a:close/>
                </a:path>
                <a:path w="1163955" h="1262379">
                  <a:moveTo>
                    <a:pt x="279717" y="1114907"/>
                  </a:moveTo>
                  <a:lnTo>
                    <a:pt x="274129" y="1114107"/>
                  </a:lnTo>
                  <a:lnTo>
                    <a:pt x="266928" y="1110907"/>
                  </a:lnTo>
                  <a:lnTo>
                    <a:pt x="265328" y="1115707"/>
                  </a:lnTo>
                  <a:lnTo>
                    <a:pt x="270929" y="1116507"/>
                  </a:lnTo>
                  <a:lnTo>
                    <a:pt x="278117" y="1119695"/>
                  </a:lnTo>
                  <a:lnTo>
                    <a:pt x="279717" y="1114907"/>
                  </a:lnTo>
                  <a:close/>
                </a:path>
                <a:path w="1163955" h="1262379">
                  <a:moveTo>
                    <a:pt x="294106" y="119075"/>
                  </a:moveTo>
                  <a:lnTo>
                    <a:pt x="290106" y="119875"/>
                  </a:lnTo>
                  <a:lnTo>
                    <a:pt x="288505" y="116674"/>
                  </a:lnTo>
                  <a:lnTo>
                    <a:pt x="284518" y="116674"/>
                  </a:lnTo>
                  <a:lnTo>
                    <a:pt x="281520" y="122110"/>
                  </a:lnTo>
                  <a:lnTo>
                    <a:pt x="285115" y="124777"/>
                  </a:lnTo>
                  <a:lnTo>
                    <a:pt x="290804" y="123990"/>
                  </a:lnTo>
                  <a:lnTo>
                    <a:pt x="294106" y="119075"/>
                  </a:lnTo>
                  <a:close/>
                </a:path>
                <a:path w="1163955" h="1262379">
                  <a:moveTo>
                    <a:pt x="306895" y="488315"/>
                  </a:moveTo>
                  <a:lnTo>
                    <a:pt x="303695" y="483527"/>
                  </a:lnTo>
                  <a:lnTo>
                    <a:pt x="293306" y="488315"/>
                  </a:lnTo>
                  <a:lnTo>
                    <a:pt x="292506" y="489115"/>
                  </a:lnTo>
                  <a:lnTo>
                    <a:pt x="287223" y="493712"/>
                  </a:lnTo>
                  <a:lnTo>
                    <a:pt x="293408" y="493509"/>
                  </a:lnTo>
                  <a:lnTo>
                    <a:pt x="302729" y="490918"/>
                  </a:lnTo>
                  <a:lnTo>
                    <a:pt x="306895" y="488315"/>
                  </a:lnTo>
                  <a:close/>
                </a:path>
                <a:path w="1163955" h="1262379">
                  <a:moveTo>
                    <a:pt x="310883" y="258140"/>
                  </a:moveTo>
                  <a:lnTo>
                    <a:pt x="310083" y="254152"/>
                  </a:lnTo>
                  <a:lnTo>
                    <a:pt x="302094" y="254152"/>
                  </a:lnTo>
                  <a:lnTo>
                    <a:pt x="302094" y="259740"/>
                  </a:lnTo>
                  <a:lnTo>
                    <a:pt x="306895" y="258140"/>
                  </a:lnTo>
                  <a:lnTo>
                    <a:pt x="310083" y="264541"/>
                  </a:lnTo>
                  <a:lnTo>
                    <a:pt x="310883" y="258140"/>
                  </a:lnTo>
                  <a:close/>
                </a:path>
                <a:path w="1163955" h="1262379">
                  <a:moveTo>
                    <a:pt x="314985" y="1094917"/>
                  </a:moveTo>
                  <a:lnTo>
                    <a:pt x="314794" y="1091704"/>
                  </a:lnTo>
                  <a:lnTo>
                    <a:pt x="309283" y="1087729"/>
                  </a:lnTo>
                  <a:lnTo>
                    <a:pt x="308495" y="1093330"/>
                  </a:lnTo>
                  <a:lnTo>
                    <a:pt x="304495" y="1102118"/>
                  </a:lnTo>
                  <a:lnTo>
                    <a:pt x="309283" y="1104519"/>
                  </a:lnTo>
                  <a:lnTo>
                    <a:pt x="312318" y="1098740"/>
                  </a:lnTo>
                  <a:lnTo>
                    <a:pt x="314985" y="1094917"/>
                  </a:lnTo>
                  <a:close/>
                </a:path>
                <a:path w="1163955" h="1262379">
                  <a:moveTo>
                    <a:pt x="321271" y="1060551"/>
                  </a:moveTo>
                  <a:lnTo>
                    <a:pt x="314083" y="1058164"/>
                  </a:lnTo>
                  <a:lnTo>
                    <a:pt x="311683" y="1062951"/>
                  </a:lnTo>
                  <a:lnTo>
                    <a:pt x="316484" y="1062951"/>
                  </a:lnTo>
                  <a:lnTo>
                    <a:pt x="316484" y="1070152"/>
                  </a:lnTo>
                  <a:lnTo>
                    <a:pt x="320471" y="1064552"/>
                  </a:lnTo>
                  <a:lnTo>
                    <a:pt x="321271" y="1060551"/>
                  </a:lnTo>
                  <a:close/>
                </a:path>
                <a:path w="1163955" h="1262379">
                  <a:moveTo>
                    <a:pt x="346557" y="1063752"/>
                  </a:moveTo>
                  <a:lnTo>
                    <a:pt x="345338" y="1059103"/>
                  </a:lnTo>
                  <a:lnTo>
                    <a:pt x="340461" y="1056563"/>
                  </a:lnTo>
                  <a:lnTo>
                    <a:pt x="333260" y="1063752"/>
                  </a:lnTo>
                  <a:lnTo>
                    <a:pt x="334060" y="1063752"/>
                  </a:lnTo>
                  <a:lnTo>
                    <a:pt x="343649" y="1061351"/>
                  </a:lnTo>
                  <a:lnTo>
                    <a:pt x="345516" y="1065999"/>
                  </a:lnTo>
                  <a:lnTo>
                    <a:pt x="346557" y="1063752"/>
                  </a:lnTo>
                  <a:close/>
                </a:path>
                <a:path w="1163955" h="1262379">
                  <a:moveTo>
                    <a:pt x="390004" y="443763"/>
                  </a:moveTo>
                  <a:lnTo>
                    <a:pt x="388061" y="436867"/>
                  </a:lnTo>
                  <a:lnTo>
                    <a:pt x="380415" y="432371"/>
                  </a:lnTo>
                  <a:lnTo>
                    <a:pt x="387159" y="444957"/>
                  </a:lnTo>
                  <a:lnTo>
                    <a:pt x="390004" y="443763"/>
                  </a:lnTo>
                  <a:close/>
                </a:path>
                <a:path w="1163955" h="1262379">
                  <a:moveTo>
                    <a:pt x="398005" y="1064552"/>
                  </a:moveTo>
                  <a:lnTo>
                    <a:pt x="388670" y="1059268"/>
                  </a:lnTo>
                  <a:lnTo>
                    <a:pt x="386308" y="1062456"/>
                  </a:lnTo>
                  <a:lnTo>
                    <a:pt x="389801" y="1066685"/>
                  </a:lnTo>
                  <a:lnTo>
                    <a:pt x="398005" y="1064552"/>
                  </a:lnTo>
                  <a:close/>
                </a:path>
                <a:path w="1163955" h="1262379">
                  <a:moveTo>
                    <a:pt x="404596" y="134861"/>
                  </a:moveTo>
                  <a:lnTo>
                    <a:pt x="402717" y="131038"/>
                  </a:lnTo>
                  <a:lnTo>
                    <a:pt x="398005" y="136664"/>
                  </a:lnTo>
                  <a:lnTo>
                    <a:pt x="403174" y="139585"/>
                  </a:lnTo>
                  <a:lnTo>
                    <a:pt x="404596" y="134861"/>
                  </a:lnTo>
                  <a:close/>
                </a:path>
                <a:path w="1163955" h="1262379">
                  <a:moveTo>
                    <a:pt x="440296" y="202133"/>
                  </a:moveTo>
                  <a:lnTo>
                    <a:pt x="436359" y="205397"/>
                  </a:lnTo>
                  <a:lnTo>
                    <a:pt x="434682" y="210007"/>
                  </a:lnTo>
                  <a:lnTo>
                    <a:pt x="437857" y="206298"/>
                  </a:lnTo>
                  <a:lnTo>
                    <a:pt x="440296" y="202133"/>
                  </a:lnTo>
                  <a:close/>
                </a:path>
                <a:path w="1163955" h="1262379">
                  <a:moveTo>
                    <a:pt x="446951" y="953465"/>
                  </a:moveTo>
                  <a:lnTo>
                    <a:pt x="445757" y="948588"/>
                  </a:lnTo>
                  <a:lnTo>
                    <a:pt x="440359" y="951064"/>
                  </a:lnTo>
                  <a:lnTo>
                    <a:pt x="444855" y="957135"/>
                  </a:lnTo>
                  <a:lnTo>
                    <a:pt x="446951" y="953465"/>
                  </a:lnTo>
                  <a:close/>
                </a:path>
                <a:path w="1163955" h="1262379">
                  <a:moveTo>
                    <a:pt x="473125" y="1005408"/>
                  </a:moveTo>
                  <a:lnTo>
                    <a:pt x="468325" y="1002207"/>
                  </a:lnTo>
                  <a:lnTo>
                    <a:pt x="459536" y="1001420"/>
                  </a:lnTo>
                  <a:lnTo>
                    <a:pt x="459536" y="1004608"/>
                  </a:lnTo>
                  <a:lnTo>
                    <a:pt x="457936" y="1009408"/>
                  </a:lnTo>
                  <a:lnTo>
                    <a:pt x="461937" y="1011008"/>
                  </a:lnTo>
                  <a:lnTo>
                    <a:pt x="466737" y="1011809"/>
                  </a:lnTo>
                  <a:lnTo>
                    <a:pt x="470725" y="1012609"/>
                  </a:lnTo>
                  <a:lnTo>
                    <a:pt x="473125" y="1005408"/>
                  </a:lnTo>
                  <a:close/>
                </a:path>
                <a:path w="1163955" h="1262379">
                  <a:moveTo>
                    <a:pt x="474306" y="212521"/>
                  </a:moveTo>
                  <a:lnTo>
                    <a:pt x="469925" y="215785"/>
                  </a:lnTo>
                  <a:lnTo>
                    <a:pt x="468693" y="220395"/>
                  </a:lnTo>
                  <a:lnTo>
                    <a:pt x="472033" y="216687"/>
                  </a:lnTo>
                  <a:lnTo>
                    <a:pt x="474306" y="212521"/>
                  </a:lnTo>
                  <a:close/>
                </a:path>
                <a:path w="1163955" h="1262379">
                  <a:moveTo>
                    <a:pt x="490715" y="1011008"/>
                  </a:moveTo>
                  <a:lnTo>
                    <a:pt x="489915" y="1004608"/>
                  </a:lnTo>
                  <a:lnTo>
                    <a:pt x="482714" y="1002207"/>
                  </a:lnTo>
                  <a:lnTo>
                    <a:pt x="481114" y="1010208"/>
                  </a:lnTo>
                  <a:lnTo>
                    <a:pt x="481914" y="1016596"/>
                  </a:lnTo>
                  <a:lnTo>
                    <a:pt x="487514" y="1019797"/>
                  </a:lnTo>
                  <a:lnTo>
                    <a:pt x="490715" y="1011008"/>
                  </a:lnTo>
                  <a:close/>
                </a:path>
                <a:path w="1163955" h="1262379">
                  <a:moveTo>
                    <a:pt x="520217" y="254088"/>
                  </a:moveTo>
                  <a:lnTo>
                    <a:pt x="516280" y="257340"/>
                  </a:lnTo>
                  <a:lnTo>
                    <a:pt x="514604" y="261950"/>
                  </a:lnTo>
                  <a:lnTo>
                    <a:pt x="517779" y="258241"/>
                  </a:lnTo>
                  <a:lnTo>
                    <a:pt x="520217" y="254088"/>
                  </a:lnTo>
                  <a:close/>
                </a:path>
                <a:path w="1163955" h="1262379">
                  <a:moveTo>
                    <a:pt x="520941" y="1042962"/>
                  </a:moveTo>
                  <a:lnTo>
                    <a:pt x="514680" y="1038974"/>
                  </a:lnTo>
                  <a:lnTo>
                    <a:pt x="507339" y="1041946"/>
                  </a:lnTo>
                  <a:lnTo>
                    <a:pt x="508685" y="1049566"/>
                  </a:lnTo>
                  <a:lnTo>
                    <a:pt x="514235" y="1056284"/>
                  </a:lnTo>
                  <a:lnTo>
                    <a:pt x="519480" y="1056563"/>
                  </a:lnTo>
                  <a:lnTo>
                    <a:pt x="516369" y="1052131"/>
                  </a:lnTo>
                  <a:lnTo>
                    <a:pt x="519176" y="1047470"/>
                  </a:lnTo>
                  <a:lnTo>
                    <a:pt x="520941" y="1042962"/>
                  </a:lnTo>
                  <a:close/>
                </a:path>
                <a:path w="1163955" h="1262379">
                  <a:moveTo>
                    <a:pt x="527177" y="539661"/>
                  </a:moveTo>
                  <a:lnTo>
                    <a:pt x="525792" y="534746"/>
                  </a:lnTo>
                  <a:lnTo>
                    <a:pt x="522681" y="538670"/>
                  </a:lnTo>
                  <a:lnTo>
                    <a:pt x="520725" y="544080"/>
                  </a:lnTo>
                  <a:lnTo>
                    <a:pt x="517880" y="548360"/>
                  </a:lnTo>
                  <a:lnTo>
                    <a:pt x="516839" y="549795"/>
                  </a:lnTo>
                  <a:lnTo>
                    <a:pt x="520280" y="546658"/>
                  </a:lnTo>
                  <a:lnTo>
                    <a:pt x="525716" y="546087"/>
                  </a:lnTo>
                  <a:lnTo>
                    <a:pt x="527177" y="539661"/>
                  </a:lnTo>
                  <a:close/>
                </a:path>
                <a:path w="1163955" h="1262379">
                  <a:moveTo>
                    <a:pt x="577024" y="1010208"/>
                  </a:moveTo>
                  <a:lnTo>
                    <a:pt x="572223" y="1007808"/>
                  </a:lnTo>
                  <a:lnTo>
                    <a:pt x="569036" y="1000620"/>
                  </a:lnTo>
                  <a:lnTo>
                    <a:pt x="564235" y="1007008"/>
                  </a:lnTo>
                  <a:lnTo>
                    <a:pt x="569036" y="1009408"/>
                  </a:lnTo>
                  <a:lnTo>
                    <a:pt x="572223" y="1016596"/>
                  </a:lnTo>
                  <a:lnTo>
                    <a:pt x="577024" y="1010208"/>
                  </a:lnTo>
                  <a:close/>
                </a:path>
                <a:path w="1163955" h="1262379">
                  <a:moveTo>
                    <a:pt x="596455" y="140246"/>
                  </a:moveTo>
                  <a:lnTo>
                    <a:pt x="589813" y="139065"/>
                  </a:lnTo>
                  <a:lnTo>
                    <a:pt x="590613" y="143052"/>
                  </a:lnTo>
                  <a:lnTo>
                    <a:pt x="586663" y="152209"/>
                  </a:lnTo>
                  <a:lnTo>
                    <a:pt x="592010" y="147955"/>
                  </a:lnTo>
                  <a:lnTo>
                    <a:pt x="596455" y="140246"/>
                  </a:lnTo>
                  <a:close/>
                </a:path>
                <a:path w="1163955" h="1262379">
                  <a:moveTo>
                    <a:pt x="610590" y="252552"/>
                  </a:moveTo>
                  <a:lnTo>
                    <a:pt x="605790" y="254152"/>
                  </a:lnTo>
                  <a:lnTo>
                    <a:pt x="598601" y="254152"/>
                  </a:lnTo>
                  <a:lnTo>
                    <a:pt x="598601" y="258940"/>
                  </a:lnTo>
                  <a:lnTo>
                    <a:pt x="603402" y="257340"/>
                  </a:lnTo>
                  <a:lnTo>
                    <a:pt x="610590" y="257340"/>
                  </a:lnTo>
                  <a:lnTo>
                    <a:pt x="610590" y="252552"/>
                  </a:lnTo>
                  <a:close/>
                </a:path>
                <a:path w="1163955" h="1262379">
                  <a:moveTo>
                    <a:pt x="611251" y="403936"/>
                  </a:moveTo>
                  <a:lnTo>
                    <a:pt x="609790" y="397205"/>
                  </a:lnTo>
                  <a:lnTo>
                    <a:pt x="604202" y="404393"/>
                  </a:lnTo>
                  <a:lnTo>
                    <a:pt x="599401" y="412394"/>
                  </a:lnTo>
                  <a:lnTo>
                    <a:pt x="591413" y="413994"/>
                  </a:lnTo>
                  <a:lnTo>
                    <a:pt x="597801" y="416382"/>
                  </a:lnTo>
                  <a:lnTo>
                    <a:pt x="597001" y="422783"/>
                  </a:lnTo>
                  <a:lnTo>
                    <a:pt x="602602" y="425183"/>
                  </a:lnTo>
                  <a:lnTo>
                    <a:pt x="601586" y="416204"/>
                  </a:lnTo>
                  <a:lnTo>
                    <a:pt x="606488" y="409689"/>
                  </a:lnTo>
                  <a:lnTo>
                    <a:pt x="611251" y="403936"/>
                  </a:lnTo>
                  <a:close/>
                </a:path>
                <a:path w="1163955" h="1262379">
                  <a:moveTo>
                    <a:pt x="612190" y="1106106"/>
                  </a:moveTo>
                  <a:lnTo>
                    <a:pt x="605790" y="1105319"/>
                  </a:lnTo>
                  <a:lnTo>
                    <a:pt x="596201" y="1101318"/>
                  </a:lnTo>
                  <a:lnTo>
                    <a:pt x="593801" y="1106106"/>
                  </a:lnTo>
                  <a:lnTo>
                    <a:pt x="596582" y="1109256"/>
                  </a:lnTo>
                  <a:lnTo>
                    <a:pt x="598601" y="1114501"/>
                  </a:lnTo>
                  <a:lnTo>
                    <a:pt x="601230" y="1117346"/>
                  </a:lnTo>
                  <a:lnTo>
                    <a:pt x="605790" y="1113307"/>
                  </a:lnTo>
                  <a:lnTo>
                    <a:pt x="601002" y="1111707"/>
                  </a:lnTo>
                  <a:lnTo>
                    <a:pt x="602602" y="1108506"/>
                  </a:lnTo>
                  <a:lnTo>
                    <a:pt x="605790" y="1107706"/>
                  </a:lnTo>
                  <a:lnTo>
                    <a:pt x="611390" y="1110107"/>
                  </a:lnTo>
                  <a:lnTo>
                    <a:pt x="612190" y="1106106"/>
                  </a:lnTo>
                  <a:close/>
                </a:path>
                <a:path w="1163955" h="1262379">
                  <a:moveTo>
                    <a:pt x="616978" y="963853"/>
                  </a:moveTo>
                  <a:lnTo>
                    <a:pt x="611390" y="963053"/>
                  </a:lnTo>
                  <a:lnTo>
                    <a:pt x="604202" y="959853"/>
                  </a:lnTo>
                  <a:lnTo>
                    <a:pt x="602602" y="964653"/>
                  </a:lnTo>
                  <a:lnTo>
                    <a:pt x="607390" y="965454"/>
                  </a:lnTo>
                  <a:lnTo>
                    <a:pt x="614591" y="968641"/>
                  </a:lnTo>
                  <a:lnTo>
                    <a:pt x="616978" y="963853"/>
                  </a:lnTo>
                  <a:close/>
                </a:path>
                <a:path w="1163955" h="1262379">
                  <a:moveTo>
                    <a:pt x="619379" y="146253"/>
                  </a:moveTo>
                  <a:lnTo>
                    <a:pt x="618578" y="142252"/>
                  </a:lnTo>
                  <a:lnTo>
                    <a:pt x="610590" y="142252"/>
                  </a:lnTo>
                  <a:lnTo>
                    <a:pt x="610590" y="147853"/>
                  </a:lnTo>
                  <a:lnTo>
                    <a:pt x="615391" y="146253"/>
                  </a:lnTo>
                  <a:lnTo>
                    <a:pt x="618578" y="151841"/>
                  </a:lnTo>
                  <a:lnTo>
                    <a:pt x="619379" y="146253"/>
                  </a:lnTo>
                  <a:close/>
                </a:path>
                <a:path w="1163955" h="1262379">
                  <a:moveTo>
                    <a:pt x="634961" y="167335"/>
                  </a:moveTo>
                  <a:lnTo>
                    <a:pt x="633247" y="163703"/>
                  </a:lnTo>
                  <a:lnTo>
                    <a:pt x="628967" y="169430"/>
                  </a:lnTo>
                  <a:lnTo>
                    <a:pt x="633691" y="172008"/>
                  </a:lnTo>
                  <a:lnTo>
                    <a:pt x="634961" y="167335"/>
                  </a:lnTo>
                  <a:close/>
                </a:path>
                <a:path w="1163955" h="1262379">
                  <a:moveTo>
                    <a:pt x="644956" y="962253"/>
                  </a:moveTo>
                  <a:lnTo>
                    <a:pt x="639356" y="961453"/>
                  </a:lnTo>
                  <a:lnTo>
                    <a:pt x="632167" y="958253"/>
                  </a:lnTo>
                  <a:lnTo>
                    <a:pt x="630567" y="963053"/>
                  </a:lnTo>
                  <a:lnTo>
                    <a:pt x="635368" y="963053"/>
                  </a:lnTo>
                  <a:lnTo>
                    <a:pt x="642556" y="966254"/>
                  </a:lnTo>
                  <a:lnTo>
                    <a:pt x="644956" y="962253"/>
                  </a:lnTo>
                  <a:close/>
                </a:path>
                <a:path w="1163955" h="1262379">
                  <a:moveTo>
                    <a:pt x="648855" y="1258468"/>
                  </a:moveTo>
                  <a:lnTo>
                    <a:pt x="647611" y="1253782"/>
                  </a:lnTo>
                  <a:lnTo>
                    <a:pt x="642556" y="1256360"/>
                  </a:lnTo>
                  <a:lnTo>
                    <a:pt x="646938" y="1262100"/>
                  </a:lnTo>
                  <a:lnTo>
                    <a:pt x="648855" y="1258468"/>
                  </a:lnTo>
                  <a:close/>
                </a:path>
                <a:path w="1163955" h="1262379">
                  <a:moveTo>
                    <a:pt x="676529" y="1024293"/>
                  </a:moveTo>
                  <a:lnTo>
                    <a:pt x="675474" y="1019606"/>
                  </a:lnTo>
                  <a:lnTo>
                    <a:pt x="670534" y="1022197"/>
                  </a:lnTo>
                  <a:lnTo>
                    <a:pt x="674573" y="1027925"/>
                  </a:lnTo>
                  <a:lnTo>
                    <a:pt x="676529" y="1024293"/>
                  </a:lnTo>
                  <a:close/>
                </a:path>
                <a:path w="1163955" h="1262379">
                  <a:moveTo>
                    <a:pt x="692912" y="6388"/>
                  </a:moveTo>
                  <a:lnTo>
                    <a:pt x="687311" y="7188"/>
                  </a:lnTo>
                  <a:lnTo>
                    <a:pt x="687311" y="0"/>
                  </a:lnTo>
                  <a:lnTo>
                    <a:pt x="682523" y="0"/>
                  </a:lnTo>
                  <a:lnTo>
                    <a:pt x="681863" y="7442"/>
                  </a:lnTo>
                  <a:lnTo>
                    <a:pt x="676630" y="12179"/>
                  </a:lnTo>
                  <a:lnTo>
                    <a:pt x="670941" y="16624"/>
                  </a:lnTo>
                  <a:lnTo>
                    <a:pt x="668934" y="23177"/>
                  </a:lnTo>
                  <a:lnTo>
                    <a:pt x="676389" y="19761"/>
                  </a:lnTo>
                  <a:lnTo>
                    <a:pt x="682421" y="15684"/>
                  </a:lnTo>
                  <a:lnTo>
                    <a:pt x="687705" y="11150"/>
                  </a:lnTo>
                  <a:lnTo>
                    <a:pt x="692912" y="6388"/>
                  </a:lnTo>
                  <a:close/>
                </a:path>
                <a:path w="1163955" h="1262379">
                  <a:moveTo>
                    <a:pt x="697699" y="214985"/>
                  </a:moveTo>
                  <a:lnTo>
                    <a:pt x="696899" y="207797"/>
                  </a:lnTo>
                  <a:lnTo>
                    <a:pt x="692111" y="205397"/>
                  </a:lnTo>
                  <a:lnTo>
                    <a:pt x="686511" y="204597"/>
                  </a:lnTo>
                  <a:lnTo>
                    <a:pt x="688111" y="211785"/>
                  </a:lnTo>
                  <a:lnTo>
                    <a:pt x="692111" y="214185"/>
                  </a:lnTo>
                  <a:lnTo>
                    <a:pt x="697699" y="214985"/>
                  </a:lnTo>
                  <a:close/>
                </a:path>
                <a:path w="1163955" h="1262379">
                  <a:moveTo>
                    <a:pt x="702398" y="1084529"/>
                  </a:moveTo>
                  <a:lnTo>
                    <a:pt x="701167" y="1079665"/>
                  </a:lnTo>
                  <a:lnTo>
                    <a:pt x="696099" y="1082141"/>
                  </a:lnTo>
                  <a:lnTo>
                    <a:pt x="700493" y="1088199"/>
                  </a:lnTo>
                  <a:lnTo>
                    <a:pt x="702398" y="1084529"/>
                  </a:lnTo>
                  <a:close/>
                </a:path>
                <a:path w="1163955" h="1262379">
                  <a:moveTo>
                    <a:pt x="705091" y="1110411"/>
                  </a:moveTo>
                  <a:lnTo>
                    <a:pt x="703897" y="1105573"/>
                  </a:lnTo>
                  <a:lnTo>
                    <a:pt x="698500" y="1107706"/>
                  </a:lnTo>
                  <a:lnTo>
                    <a:pt x="702995" y="1113891"/>
                  </a:lnTo>
                  <a:lnTo>
                    <a:pt x="705091" y="1110411"/>
                  </a:lnTo>
                  <a:close/>
                </a:path>
                <a:path w="1163955" h="1262379">
                  <a:moveTo>
                    <a:pt x="722604" y="1056690"/>
                  </a:moveTo>
                  <a:lnTo>
                    <a:pt x="716889" y="1053363"/>
                  </a:lnTo>
                  <a:lnTo>
                    <a:pt x="716089" y="1057363"/>
                  </a:lnTo>
                  <a:lnTo>
                    <a:pt x="708571" y="1063929"/>
                  </a:lnTo>
                  <a:lnTo>
                    <a:pt x="715289" y="1061961"/>
                  </a:lnTo>
                  <a:lnTo>
                    <a:pt x="722604" y="1056690"/>
                  </a:lnTo>
                  <a:close/>
                </a:path>
                <a:path w="1163955" h="1262379">
                  <a:moveTo>
                    <a:pt x="756450" y="999020"/>
                  </a:moveTo>
                  <a:lnTo>
                    <a:pt x="755396" y="994143"/>
                  </a:lnTo>
                  <a:lnTo>
                    <a:pt x="750455" y="996619"/>
                  </a:lnTo>
                  <a:lnTo>
                    <a:pt x="754494" y="1002690"/>
                  </a:lnTo>
                  <a:lnTo>
                    <a:pt x="756450" y="999020"/>
                  </a:lnTo>
                  <a:close/>
                </a:path>
                <a:path w="1163955" h="1262379">
                  <a:moveTo>
                    <a:pt x="782421" y="1176439"/>
                  </a:moveTo>
                  <a:lnTo>
                    <a:pt x="775233" y="1174051"/>
                  </a:lnTo>
                  <a:lnTo>
                    <a:pt x="772833" y="1178839"/>
                  </a:lnTo>
                  <a:lnTo>
                    <a:pt x="777621" y="1179639"/>
                  </a:lnTo>
                  <a:lnTo>
                    <a:pt x="777621" y="1186027"/>
                  </a:lnTo>
                  <a:lnTo>
                    <a:pt x="781621" y="1180439"/>
                  </a:lnTo>
                  <a:lnTo>
                    <a:pt x="782421" y="1176439"/>
                  </a:lnTo>
                  <a:close/>
                </a:path>
                <a:path w="1163955" h="1262379">
                  <a:moveTo>
                    <a:pt x="792810" y="993419"/>
                  </a:moveTo>
                  <a:lnTo>
                    <a:pt x="787209" y="992619"/>
                  </a:lnTo>
                  <a:lnTo>
                    <a:pt x="780021" y="989431"/>
                  </a:lnTo>
                  <a:lnTo>
                    <a:pt x="778421" y="994219"/>
                  </a:lnTo>
                  <a:lnTo>
                    <a:pt x="783221" y="995019"/>
                  </a:lnTo>
                  <a:lnTo>
                    <a:pt x="790409" y="998220"/>
                  </a:lnTo>
                  <a:lnTo>
                    <a:pt x="792810" y="993419"/>
                  </a:lnTo>
                  <a:close/>
                </a:path>
                <a:path w="1163955" h="1262379">
                  <a:moveTo>
                    <a:pt x="814387" y="475526"/>
                  </a:moveTo>
                  <a:lnTo>
                    <a:pt x="811187" y="469112"/>
                  </a:lnTo>
                  <a:lnTo>
                    <a:pt x="806196" y="461340"/>
                  </a:lnTo>
                  <a:lnTo>
                    <a:pt x="802703" y="456869"/>
                  </a:lnTo>
                  <a:lnTo>
                    <a:pt x="803998" y="460349"/>
                  </a:lnTo>
                  <a:lnTo>
                    <a:pt x="805395" y="466090"/>
                  </a:lnTo>
                  <a:lnTo>
                    <a:pt x="806196" y="473925"/>
                  </a:lnTo>
                  <a:lnTo>
                    <a:pt x="808494" y="478777"/>
                  </a:lnTo>
                  <a:lnTo>
                    <a:pt x="814387" y="475526"/>
                  </a:lnTo>
                  <a:close/>
                </a:path>
                <a:path w="1163955" h="1262379">
                  <a:moveTo>
                    <a:pt x="827405" y="1103947"/>
                  </a:moveTo>
                  <a:lnTo>
                    <a:pt x="824776" y="1101318"/>
                  </a:lnTo>
                  <a:lnTo>
                    <a:pt x="822375" y="1107706"/>
                  </a:lnTo>
                  <a:lnTo>
                    <a:pt x="812787" y="1102118"/>
                  </a:lnTo>
                  <a:lnTo>
                    <a:pt x="812787" y="1111707"/>
                  </a:lnTo>
                  <a:lnTo>
                    <a:pt x="819162" y="1112215"/>
                  </a:lnTo>
                  <a:lnTo>
                    <a:pt x="824776" y="1108608"/>
                  </a:lnTo>
                  <a:lnTo>
                    <a:pt x="827405" y="1103947"/>
                  </a:lnTo>
                  <a:close/>
                </a:path>
                <a:path w="1163955" h="1262379">
                  <a:moveTo>
                    <a:pt x="831977" y="386816"/>
                  </a:moveTo>
                  <a:lnTo>
                    <a:pt x="828192" y="384124"/>
                  </a:lnTo>
                  <a:lnTo>
                    <a:pt x="825677" y="379018"/>
                  </a:lnTo>
                  <a:lnTo>
                    <a:pt x="823315" y="376021"/>
                  </a:lnTo>
                  <a:lnTo>
                    <a:pt x="819988" y="379628"/>
                  </a:lnTo>
                  <a:lnTo>
                    <a:pt x="822871" y="382765"/>
                  </a:lnTo>
                  <a:lnTo>
                    <a:pt x="825080" y="388010"/>
                  </a:lnTo>
                  <a:lnTo>
                    <a:pt x="827735" y="390867"/>
                  </a:lnTo>
                  <a:lnTo>
                    <a:pt x="831977" y="386816"/>
                  </a:lnTo>
                  <a:close/>
                </a:path>
                <a:path w="1163955" h="1262379">
                  <a:moveTo>
                    <a:pt x="834872" y="1068844"/>
                  </a:moveTo>
                  <a:lnTo>
                    <a:pt x="834834" y="1064844"/>
                  </a:lnTo>
                  <a:lnTo>
                    <a:pt x="827976" y="1068552"/>
                  </a:lnTo>
                  <a:lnTo>
                    <a:pt x="831456" y="1072705"/>
                  </a:lnTo>
                  <a:lnTo>
                    <a:pt x="834872" y="1068844"/>
                  </a:lnTo>
                  <a:close/>
                </a:path>
                <a:path w="1163955" h="1262379">
                  <a:moveTo>
                    <a:pt x="861453" y="993101"/>
                  </a:moveTo>
                  <a:lnTo>
                    <a:pt x="855941" y="994219"/>
                  </a:lnTo>
                  <a:lnTo>
                    <a:pt x="852690" y="998042"/>
                  </a:lnTo>
                  <a:lnTo>
                    <a:pt x="857440" y="996022"/>
                  </a:lnTo>
                  <a:lnTo>
                    <a:pt x="861453" y="993101"/>
                  </a:lnTo>
                  <a:close/>
                </a:path>
                <a:path w="1163955" h="1262379">
                  <a:moveTo>
                    <a:pt x="875931" y="1077341"/>
                  </a:moveTo>
                  <a:lnTo>
                    <a:pt x="868730" y="1072540"/>
                  </a:lnTo>
                  <a:lnTo>
                    <a:pt x="866343" y="1077341"/>
                  </a:lnTo>
                  <a:lnTo>
                    <a:pt x="858342" y="1080541"/>
                  </a:lnTo>
                  <a:lnTo>
                    <a:pt x="865543" y="1084529"/>
                  </a:lnTo>
                  <a:lnTo>
                    <a:pt x="867130" y="1079741"/>
                  </a:lnTo>
                  <a:lnTo>
                    <a:pt x="875931" y="1077341"/>
                  </a:lnTo>
                  <a:close/>
                </a:path>
                <a:path w="1163955" h="1262379">
                  <a:moveTo>
                    <a:pt x="914488" y="1062659"/>
                  </a:moveTo>
                  <a:lnTo>
                    <a:pt x="913295" y="1057973"/>
                  </a:lnTo>
                  <a:lnTo>
                    <a:pt x="907897" y="1060551"/>
                  </a:lnTo>
                  <a:lnTo>
                    <a:pt x="912393" y="1066292"/>
                  </a:lnTo>
                  <a:lnTo>
                    <a:pt x="914488" y="1062659"/>
                  </a:lnTo>
                  <a:close/>
                </a:path>
                <a:path w="1163955" h="1262379">
                  <a:moveTo>
                    <a:pt x="918286" y="1003808"/>
                  </a:moveTo>
                  <a:lnTo>
                    <a:pt x="912685" y="1003007"/>
                  </a:lnTo>
                  <a:lnTo>
                    <a:pt x="905497" y="999820"/>
                  </a:lnTo>
                  <a:lnTo>
                    <a:pt x="903897" y="1004608"/>
                  </a:lnTo>
                  <a:lnTo>
                    <a:pt x="909497" y="1005408"/>
                  </a:lnTo>
                  <a:lnTo>
                    <a:pt x="915885" y="1007808"/>
                  </a:lnTo>
                  <a:lnTo>
                    <a:pt x="918286" y="1003808"/>
                  </a:lnTo>
                  <a:close/>
                </a:path>
                <a:path w="1163955" h="1262379">
                  <a:moveTo>
                    <a:pt x="926896" y="842848"/>
                  </a:moveTo>
                  <a:lnTo>
                    <a:pt x="923086" y="839978"/>
                  </a:lnTo>
                  <a:lnTo>
                    <a:pt x="919708" y="842733"/>
                  </a:lnTo>
                  <a:lnTo>
                    <a:pt x="914095" y="844664"/>
                  </a:lnTo>
                  <a:lnTo>
                    <a:pt x="911174" y="847051"/>
                  </a:lnTo>
                  <a:lnTo>
                    <a:pt x="915885" y="851166"/>
                  </a:lnTo>
                  <a:lnTo>
                    <a:pt x="918362" y="847394"/>
                  </a:lnTo>
                  <a:lnTo>
                    <a:pt x="923683" y="844969"/>
                  </a:lnTo>
                  <a:lnTo>
                    <a:pt x="926896" y="842848"/>
                  </a:lnTo>
                  <a:close/>
                </a:path>
                <a:path w="1163955" h="1262379">
                  <a:moveTo>
                    <a:pt x="963041" y="1058964"/>
                  </a:moveTo>
                  <a:lnTo>
                    <a:pt x="955852" y="1054163"/>
                  </a:lnTo>
                  <a:lnTo>
                    <a:pt x="954252" y="1058164"/>
                  </a:lnTo>
                  <a:lnTo>
                    <a:pt x="945464" y="1061351"/>
                  </a:lnTo>
                  <a:lnTo>
                    <a:pt x="952652" y="1066152"/>
                  </a:lnTo>
                  <a:lnTo>
                    <a:pt x="954252" y="1061351"/>
                  </a:lnTo>
                  <a:lnTo>
                    <a:pt x="963041" y="1058964"/>
                  </a:lnTo>
                  <a:close/>
                </a:path>
                <a:path w="1163955" h="1262379">
                  <a:moveTo>
                    <a:pt x="964641" y="994219"/>
                  </a:moveTo>
                  <a:lnTo>
                    <a:pt x="958240" y="991019"/>
                  </a:lnTo>
                  <a:lnTo>
                    <a:pt x="954011" y="993546"/>
                  </a:lnTo>
                  <a:lnTo>
                    <a:pt x="946556" y="994422"/>
                  </a:lnTo>
                  <a:lnTo>
                    <a:pt x="941946" y="996200"/>
                  </a:lnTo>
                  <a:lnTo>
                    <a:pt x="946264" y="1001420"/>
                  </a:lnTo>
                  <a:lnTo>
                    <a:pt x="948651" y="996619"/>
                  </a:lnTo>
                  <a:lnTo>
                    <a:pt x="955052" y="1003007"/>
                  </a:lnTo>
                  <a:lnTo>
                    <a:pt x="955052" y="995819"/>
                  </a:lnTo>
                  <a:lnTo>
                    <a:pt x="964641" y="994219"/>
                  </a:lnTo>
                  <a:close/>
                </a:path>
                <a:path w="1163955" h="1262379">
                  <a:moveTo>
                    <a:pt x="979830" y="1068552"/>
                  </a:moveTo>
                  <a:lnTo>
                    <a:pt x="976630" y="1064552"/>
                  </a:lnTo>
                  <a:lnTo>
                    <a:pt x="971829" y="1061351"/>
                  </a:lnTo>
                  <a:lnTo>
                    <a:pt x="970229" y="1068552"/>
                  </a:lnTo>
                  <a:lnTo>
                    <a:pt x="972629" y="1072540"/>
                  </a:lnTo>
                  <a:lnTo>
                    <a:pt x="977430" y="1074940"/>
                  </a:lnTo>
                  <a:lnTo>
                    <a:pt x="979830" y="1068552"/>
                  </a:lnTo>
                  <a:close/>
                </a:path>
                <a:path w="1163955" h="1262379">
                  <a:moveTo>
                    <a:pt x="980465" y="601535"/>
                  </a:moveTo>
                  <a:lnTo>
                    <a:pt x="976630" y="594614"/>
                  </a:lnTo>
                  <a:lnTo>
                    <a:pt x="972934" y="600748"/>
                  </a:lnTo>
                  <a:lnTo>
                    <a:pt x="965644" y="604697"/>
                  </a:lnTo>
                  <a:lnTo>
                    <a:pt x="960450" y="608215"/>
                  </a:lnTo>
                  <a:lnTo>
                    <a:pt x="963041" y="612990"/>
                  </a:lnTo>
                  <a:lnTo>
                    <a:pt x="967752" y="608774"/>
                  </a:lnTo>
                  <a:lnTo>
                    <a:pt x="975525" y="605599"/>
                  </a:lnTo>
                  <a:lnTo>
                    <a:pt x="980465" y="601535"/>
                  </a:lnTo>
                  <a:close/>
                </a:path>
                <a:path w="1163955" h="1262379">
                  <a:moveTo>
                    <a:pt x="983018" y="1126896"/>
                  </a:moveTo>
                  <a:lnTo>
                    <a:pt x="975829" y="1124496"/>
                  </a:lnTo>
                  <a:lnTo>
                    <a:pt x="973429" y="1129284"/>
                  </a:lnTo>
                  <a:lnTo>
                    <a:pt x="978230" y="1130084"/>
                  </a:lnTo>
                  <a:lnTo>
                    <a:pt x="978230" y="1136484"/>
                  </a:lnTo>
                  <a:lnTo>
                    <a:pt x="982218" y="1130884"/>
                  </a:lnTo>
                  <a:lnTo>
                    <a:pt x="983018" y="1126896"/>
                  </a:lnTo>
                  <a:close/>
                </a:path>
                <a:path w="1163955" h="1262379">
                  <a:moveTo>
                    <a:pt x="995807" y="1112507"/>
                  </a:moveTo>
                  <a:lnTo>
                    <a:pt x="988618" y="1110107"/>
                  </a:lnTo>
                  <a:lnTo>
                    <a:pt x="986218" y="1114907"/>
                  </a:lnTo>
                  <a:lnTo>
                    <a:pt x="991019" y="1115707"/>
                  </a:lnTo>
                  <a:lnTo>
                    <a:pt x="991019" y="1122095"/>
                  </a:lnTo>
                  <a:lnTo>
                    <a:pt x="995006" y="1116507"/>
                  </a:lnTo>
                  <a:lnTo>
                    <a:pt x="995807" y="1112507"/>
                  </a:lnTo>
                  <a:close/>
                </a:path>
                <a:path w="1163955" h="1262379">
                  <a:moveTo>
                    <a:pt x="1069340" y="1133284"/>
                  </a:moveTo>
                  <a:lnTo>
                    <a:pt x="1063739" y="1132484"/>
                  </a:lnTo>
                  <a:lnTo>
                    <a:pt x="1056551" y="1129284"/>
                  </a:lnTo>
                  <a:lnTo>
                    <a:pt x="1054950" y="1134084"/>
                  </a:lnTo>
                  <a:lnTo>
                    <a:pt x="1059751" y="1134884"/>
                  </a:lnTo>
                  <a:lnTo>
                    <a:pt x="1066939" y="1137285"/>
                  </a:lnTo>
                  <a:lnTo>
                    <a:pt x="1069340" y="1133284"/>
                  </a:lnTo>
                  <a:close/>
                </a:path>
                <a:path w="1163955" h="1262379">
                  <a:moveTo>
                    <a:pt x="1087716" y="1134084"/>
                  </a:moveTo>
                  <a:lnTo>
                    <a:pt x="1084516" y="1130084"/>
                  </a:lnTo>
                  <a:lnTo>
                    <a:pt x="1079728" y="1126896"/>
                  </a:lnTo>
                  <a:lnTo>
                    <a:pt x="1077328" y="1133284"/>
                  </a:lnTo>
                  <a:lnTo>
                    <a:pt x="1079728" y="1138085"/>
                  </a:lnTo>
                  <a:lnTo>
                    <a:pt x="1085316" y="1140472"/>
                  </a:lnTo>
                  <a:lnTo>
                    <a:pt x="1087716" y="1134084"/>
                  </a:lnTo>
                  <a:close/>
                </a:path>
                <a:path w="1163955" h="1262379">
                  <a:moveTo>
                    <a:pt x="1107059" y="838911"/>
                  </a:moveTo>
                  <a:lnTo>
                    <a:pt x="1103198" y="834275"/>
                  </a:lnTo>
                  <a:lnTo>
                    <a:pt x="1099794" y="833094"/>
                  </a:lnTo>
                  <a:lnTo>
                    <a:pt x="1102906" y="836777"/>
                  </a:lnTo>
                  <a:lnTo>
                    <a:pt x="1101305" y="842365"/>
                  </a:lnTo>
                  <a:lnTo>
                    <a:pt x="1099705" y="851966"/>
                  </a:lnTo>
                  <a:lnTo>
                    <a:pt x="1105306" y="845566"/>
                  </a:lnTo>
                  <a:lnTo>
                    <a:pt x="1107059" y="838911"/>
                  </a:lnTo>
                  <a:close/>
                </a:path>
                <a:path w="1163955" h="1262379">
                  <a:moveTo>
                    <a:pt x="1152156" y="932078"/>
                  </a:moveTo>
                  <a:lnTo>
                    <a:pt x="1150772" y="927163"/>
                  </a:lnTo>
                  <a:lnTo>
                    <a:pt x="1147660" y="931087"/>
                  </a:lnTo>
                  <a:lnTo>
                    <a:pt x="1145260" y="936040"/>
                  </a:lnTo>
                  <a:lnTo>
                    <a:pt x="1142263" y="940168"/>
                  </a:lnTo>
                  <a:lnTo>
                    <a:pt x="1141361" y="941755"/>
                  </a:lnTo>
                  <a:lnTo>
                    <a:pt x="1145260" y="939076"/>
                  </a:lnTo>
                  <a:lnTo>
                    <a:pt x="1150696" y="938504"/>
                  </a:lnTo>
                  <a:lnTo>
                    <a:pt x="1152156" y="932078"/>
                  </a:lnTo>
                  <a:close/>
                </a:path>
                <a:path w="1163955" h="1262379">
                  <a:moveTo>
                    <a:pt x="1163637" y="955852"/>
                  </a:moveTo>
                  <a:lnTo>
                    <a:pt x="1159344" y="953033"/>
                  </a:lnTo>
                  <a:lnTo>
                    <a:pt x="1155052" y="948270"/>
                  </a:lnTo>
                  <a:lnTo>
                    <a:pt x="1151051" y="945299"/>
                  </a:lnTo>
                  <a:lnTo>
                    <a:pt x="1147660" y="947864"/>
                  </a:lnTo>
                  <a:lnTo>
                    <a:pt x="1151953" y="951026"/>
                  </a:lnTo>
                  <a:lnTo>
                    <a:pt x="1155649" y="956360"/>
                  </a:lnTo>
                  <a:lnTo>
                    <a:pt x="1159344" y="959446"/>
                  </a:lnTo>
                  <a:lnTo>
                    <a:pt x="1163637" y="95585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444684" y="9158236"/>
              <a:ext cx="1170940" cy="676910"/>
            </a:xfrm>
            <a:custGeom>
              <a:avLst/>
              <a:gdLst/>
              <a:ahLst/>
              <a:cxnLst/>
              <a:rect l="l" t="t" r="r" b="b"/>
              <a:pathLst>
                <a:path w="1170940" h="676909">
                  <a:moveTo>
                    <a:pt x="8788" y="159207"/>
                  </a:moveTo>
                  <a:lnTo>
                    <a:pt x="7988" y="155206"/>
                  </a:lnTo>
                  <a:lnTo>
                    <a:pt x="0" y="155206"/>
                  </a:lnTo>
                  <a:lnTo>
                    <a:pt x="0" y="160807"/>
                  </a:lnTo>
                  <a:lnTo>
                    <a:pt x="4800" y="159207"/>
                  </a:lnTo>
                  <a:lnTo>
                    <a:pt x="8788" y="165608"/>
                  </a:lnTo>
                  <a:lnTo>
                    <a:pt x="8788" y="159207"/>
                  </a:lnTo>
                  <a:close/>
                </a:path>
                <a:path w="1170940" h="676909">
                  <a:moveTo>
                    <a:pt x="21577" y="441337"/>
                  </a:moveTo>
                  <a:lnTo>
                    <a:pt x="10680" y="440436"/>
                  </a:lnTo>
                  <a:lnTo>
                    <a:pt x="9893" y="444334"/>
                  </a:lnTo>
                  <a:lnTo>
                    <a:pt x="14947" y="446722"/>
                  </a:lnTo>
                  <a:lnTo>
                    <a:pt x="21577" y="441337"/>
                  </a:lnTo>
                  <a:close/>
                </a:path>
                <a:path w="1170940" h="676909">
                  <a:moveTo>
                    <a:pt x="44958" y="352615"/>
                  </a:moveTo>
                  <a:lnTo>
                    <a:pt x="43078" y="348945"/>
                  </a:lnTo>
                  <a:lnTo>
                    <a:pt x="38366" y="355015"/>
                  </a:lnTo>
                  <a:lnTo>
                    <a:pt x="43535" y="357492"/>
                  </a:lnTo>
                  <a:lnTo>
                    <a:pt x="44958" y="352615"/>
                  </a:lnTo>
                  <a:close/>
                </a:path>
                <a:path w="1170940" h="676909">
                  <a:moveTo>
                    <a:pt x="57543" y="175196"/>
                  </a:moveTo>
                  <a:lnTo>
                    <a:pt x="52743" y="175196"/>
                  </a:lnTo>
                  <a:lnTo>
                    <a:pt x="46355" y="169595"/>
                  </a:lnTo>
                  <a:lnTo>
                    <a:pt x="44754" y="177596"/>
                  </a:lnTo>
                  <a:lnTo>
                    <a:pt x="50355" y="177596"/>
                  </a:lnTo>
                  <a:lnTo>
                    <a:pt x="56743" y="183184"/>
                  </a:lnTo>
                  <a:lnTo>
                    <a:pt x="57543" y="175196"/>
                  </a:lnTo>
                  <a:close/>
                </a:path>
                <a:path w="1170940" h="676909">
                  <a:moveTo>
                    <a:pt x="68732" y="554824"/>
                  </a:moveTo>
                  <a:lnTo>
                    <a:pt x="67932" y="550024"/>
                  </a:lnTo>
                  <a:lnTo>
                    <a:pt x="63144" y="551624"/>
                  </a:lnTo>
                  <a:lnTo>
                    <a:pt x="55943" y="551624"/>
                  </a:lnTo>
                  <a:lnTo>
                    <a:pt x="55943" y="556425"/>
                  </a:lnTo>
                  <a:lnTo>
                    <a:pt x="60744" y="554824"/>
                  </a:lnTo>
                  <a:lnTo>
                    <a:pt x="68732" y="554824"/>
                  </a:lnTo>
                  <a:close/>
                </a:path>
                <a:path w="1170940" h="676909">
                  <a:moveTo>
                    <a:pt x="72732" y="343827"/>
                  </a:moveTo>
                  <a:lnTo>
                    <a:pt x="71932" y="336638"/>
                  </a:lnTo>
                  <a:lnTo>
                    <a:pt x="67132" y="334238"/>
                  </a:lnTo>
                  <a:lnTo>
                    <a:pt x="61544" y="333438"/>
                  </a:lnTo>
                  <a:lnTo>
                    <a:pt x="62344" y="340626"/>
                  </a:lnTo>
                  <a:lnTo>
                    <a:pt x="67132" y="343027"/>
                  </a:lnTo>
                  <a:lnTo>
                    <a:pt x="72732" y="343827"/>
                  </a:lnTo>
                  <a:close/>
                </a:path>
                <a:path w="1170940" h="676909">
                  <a:moveTo>
                    <a:pt x="75120" y="188785"/>
                  </a:moveTo>
                  <a:lnTo>
                    <a:pt x="74333" y="184785"/>
                  </a:lnTo>
                  <a:lnTo>
                    <a:pt x="66332" y="184785"/>
                  </a:lnTo>
                  <a:lnTo>
                    <a:pt x="66332" y="190373"/>
                  </a:lnTo>
                  <a:lnTo>
                    <a:pt x="71132" y="188785"/>
                  </a:lnTo>
                  <a:lnTo>
                    <a:pt x="74333" y="195173"/>
                  </a:lnTo>
                  <a:lnTo>
                    <a:pt x="75120" y="188785"/>
                  </a:lnTo>
                  <a:close/>
                </a:path>
                <a:path w="1170940" h="676909">
                  <a:moveTo>
                    <a:pt x="105727" y="428904"/>
                  </a:moveTo>
                  <a:lnTo>
                    <a:pt x="99098" y="422948"/>
                  </a:lnTo>
                  <a:lnTo>
                    <a:pt x="97421" y="430936"/>
                  </a:lnTo>
                  <a:lnTo>
                    <a:pt x="102400" y="432244"/>
                  </a:lnTo>
                  <a:lnTo>
                    <a:pt x="105727" y="428904"/>
                  </a:lnTo>
                  <a:close/>
                </a:path>
                <a:path w="1170940" h="676909">
                  <a:moveTo>
                    <a:pt x="128676" y="329438"/>
                  </a:moveTo>
                  <a:lnTo>
                    <a:pt x="119913" y="327863"/>
                  </a:lnTo>
                  <a:lnTo>
                    <a:pt x="118478" y="332435"/>
                  </a:lnTo>
                  <a:lnTo>
                    <a:pt x="122161" y="335508"/>
                  </a:lnTo>
                  <a:lnTo>
                    <a:pt x="128676" y="329438"/>
                  </a:lnTo>
                  <a:close/>
                </a:path>
                <a:path w="1170940" h="676909">
                  <a:moveTo>
                    <a:pt x="195707" y="365810"/>
                  </a:moveTo>
                  <a:lnTo>
                    <a:pt x="192519" y="360565"/>
                  </a:lnTo>
                  <a:lnTo>
                    <a:pt x="187020" y="364604"/>
                  </a:lnTo>
                  <a:lnTo>
                    <a:pt x="194551" y="370446"/>
                  </a:lnTo>
                  <a:lnTo>
                    <a:pt x="195707" y="365810"/>
                  </a:lnTo>
                  <a:close/>
                </a:path>
                <a:path w="1170940" h="676909">
                  <a:moveTo>
                    <a:pt x="230174" y="519658"/>
                  </a:moveTo>
                  <a:lnTo>
                    <a:pt x="229374" y="510070"/>
                  </a:lnTo>
                  <a:lnTo>
                    <a:pt x="226174" y="504469"/>
                  </a:lnTo>
                  <a:lnTo>
                    <a:pt x="218186" y="505269"/>
                  </a:lnTo>
                  <a:lnTo>
                    <a:pt x="219786" y="512457"/>
                  </a:lnTo>
                  <a:lnTo>
                    <a:pt x="223774" y="518058"/>
                  </a:lnTo>
                  <a:lnTo>
                    <a:pt x="230174" y="519658"/>
                  </a:lnTo>
                  <a:close/>
                </a:path>
                <a:path w="1170940" h="676909">
                  <a:moveTo>
                    <a:pt x="259740" y="304660"/>
                  </a:moveTo>
                  <a:lnTo>
                    <a:pt x="258940" y="300672"/>
                  </a:lnTo>
                  <a:lnTo>
                    <a:pt x="250952" y="300672"/>
                  </a:lnTo>
                  <a:lnTo>
                    <a:pt x="250952" y="306260"/>
                  </a:lnTo>
                  <a:lnTo>
                    <a:pt x="256552" y="305460"/>
                  </a:lnTo>
                  <a:lnTo>
                    <a:pt x="259740" y="311061"/>
                  </a:lnTo>
                  <a:lnTo>
                    <a:pt x="259740" y="304660"/>
                  </a:lnTo>
                  <a:close/>
                </a:path>
                <a:path w="1170940" h="676909">
                  <a:moveTo>
                    <a:pt x="291261" y="628713"/>
                  </a:moveTo>
                  <a:lnTo>
                    <a:pt x="284518" y="622757"/>
                  </a:lnTo>
                  <a:lnTo>
                    <a:pt x="283171" y="630732"/>
                  </a:lnTo>
                  <a:lnTo>
                    <a:pt x="288112" y="632040"/>
                  </a:lnTo>
                  <a:lnTo>
                    <a:pt x="291261" y="628713"/>
                  </a:lnTo>
                  <a:close/>
                </a:path>
                <a:path w="1170940" h="676909">
                  <a:moveTo>
                    <a:pt x="300443" y="609104"/>
                  </a:moveTo>
                  <a:lnTo>
                    <a:pt x="296506" y="612368"/>
                  </a:lnTo>
                  <a:lnTo>
                    <a:pt x="294817" y="616978"/>
                  </a:lnTo>
                  <a:lnTo>
                    <a:pt x="298005" y="613270"/>
                  </a:lnTo>
                  <a:lnTo>
                    <a:pt x="300443" y="609104"/>
                  </a:lnTo>
                  <a:close/>
                </a:path>
                <a:path w="1170940" h="676909">
                  <a:moveTo>
                    <a:pt x="303898" y="595287"/>
                  </a:moveTo>
                  <a:lnTo>
                    <a:pt x="300672" y="591426"/>
                  </a:lnTo>
                  <a:lnTo>
                    <a:pt x="297307" y="595579"/>
                  </a:lnTo>
                  <a:lnTo>
                    <a:pt x="303822" y="599287"/>
                  </a:lnTo>
                  <a:lnTo>
                    <a:pt x="303898" y="595287"/>
                  </a:lnTo>
                  <a:close/>
                </a:path>
                <a:path w="1170940" h="676909">
                  <a:moveTo>
                    <a:pt x="341464" y="209054"/>
                  </a:moveTo>
                  <a:lnTo>
                    <a:pt x="339585" y="205422"/>
                  </a:lnTo>
                  <a:lnTo>
                    <a:pt x="334873" y="211162"/>
                  </a:lnTo>
                  <a:lnTo>
                    <a:pt x="340042" y="213741"/>
                  </a:lnTo>
                  <a:lnTo>
                    <a:pt x="341464" y="209054"/>
                  </a:lnTo>
                  <a:close/>
                </a:path>
                <a:path w="1170940" h="676909">
                  <a:moveTo>
                    <a:pt x="344462" y="603580"/>
                  </a:moveTo>
                  <a:lnTo>
                    <a:pt x="333552" y="602678"/>
                  </a:lnTo>
                  <a:lnTo>
                    <a:pt x="332765" y="606564"/>
                  </a:lnTo>
                  <a:lnTo>
                    <a:pt x="337832" y="608965"/>
                  </a:lnTo>
                  <a:lnTo>
                    <a:pt x="344462" y="603580"/>
                  </a:lnTo>
                  <a:close/>
                </a:path>
                <a:path w="1170940" h="676909">
                  <a:moveTo>
                    <a:pt x="361937" y="75590"/>
                  </a:moveTo>
                  <a:lnTo>
                    <a:pt x="360032" y="71958"/>
                  </a:lnTo>
                  <a:lnTo>
                    <a:pt x="355650" y="77685"/>
                  </a:lnTo>
                  <a:lnTo>
                    <a:pt x="360705" y="80276"/>
                  </a:lnTo>
                  <a:lnTo>
                    <a:pt x="361937" y="75590"/>
                  </a:lnTo>
                  <a:close/>
                </a:path>
                <a:path w="1170940" h="676909">
                  <a:moveTo>
                    <a:pt x="375526" y="671804"/>
                  </a:moveTo>
                  <a:lnTo>
                    <a:pt x="373621" y="668172"/>
                  </a:lnTo>
                  <a:lnTo>
                    <a:pt x="369239" y="673900"/>
                  </a:lnTo>
                  <a:lnTo>
                    <a:pt x="374294" y="676490"/>
                  </a:lnTo>
                  <a:lnTo>
                    <a:pt x="375526" y="671804"/>
                  </a:lnTo>
                  <a:close/>
                </a:path>
                <a:path w="1170940" h="676909">
                  <a:moveTo>
                    <a:pt x="380009" y="104444"/>
                  </a:moveTo>
                  <a:lnTo>
                    <a:pt x="375627" y="107264"/>
                  </a:lnTo>
                  <a:lnTo>
                    <a:pt x="374396" y="112318"/>
                  </a:lnTo>
                  <a:lnTo>
                    <a:pt x="377723" y="108762"/>
                  </a:lnTo>
                  <a:lnTo>
                    <a:pt x="380009" y="104444"/>
                  </a:lnTo>
                  <a:close/>
                </a:path>
                <a:path w="1170940" h="676909">
                  <a:moveTo>
                    <a:pt x="408393" y="603567"/>
                  </a:moveTo>
                  <a:lnTo>
                    <a:pt x="407593" y="599579"/>
                  </a:lnTo>
                  <a:lnTo>
                    <a:pt x="399605" y="599579"/>
                  </a:lnTo>
                  <a:lnTo>
                    <a:pt x="399605" y="605167"/>
                  </a:lnTo>
                  <a:lnTo>
                    <a:pt x="404406" y="604367"/>
                  </a:lnTo>
                  <a:lnTo>
                    <a:pt x="407593" y="609968"/>
                  </a:lnTo>
                  <a:lnTo>
                    <a:pt x="408393" y="603567"/>
                  </a:lnTo>
                  <a:close/>
                </a:path>
                <a:path w="1170940" h="676909">
                  <a:moveTo>
                    <a:pt x="417690" y="633145"/>
                  </a:moveTo>
                  <a:lnTo>
                    <a:pt x="415950" y="630402"/>
                  </a:lnTo>
                  <a:lnTo>
                    <a:pt x="409194" y="629145"/>
                  </a:lnTo>
                  <a:lnTo>
                    <a:pt x="411594" y="634746"/>
                  </a:lnTo>
                  <a:lnTo>
                    <a:pt x="410794" y="644334"/>
                  </a:lnTo>
                  <a:lnTo>
                    <a:pt x="417182" y="644334"/>
                  </a:lnTo>
                  <a:lnTo>
                    <a:pt x="417169" y="637692"/>
                  </a:lnTo>
                  <a:lnTo>
                    <a:pt x="417690" y="633145"/>
                  </a:lnTo>
                  <a:close/>
                </a:path>
                <a:path w="1170940" h="676909">
                  <a:moveTo>
                    <a:pt x="470738" y="390982"/>
                  </a:moveTo>
                  <a:lnTo>
                    <a:pt x="466420" y="389686"/>
                  </a:lnTo>
                  <a:lnTo>
                    <a:pt x="460146" y="388378"/>
                  </a:lnTo>
                  <a:lnTo>
                    <a:pt x="454774" y="389178"/>
                  </a:lnTo>
                  <a:lnTo>
                    <a:pt x="453148" y="394182"/>
                  </a:lnTo>
                  <a:lnTo>
                    <a:pt x="458939" y="393458"/>
                  </a:lnTo>
                  <a:lnTo>
                    <a:pt x="464642" y="395579"/>
                  </a:lnTo>
                  <a:lnTo>
                    <a:pt x="468998" y="396201"/>
                  </a:lnTo>
                  <a:lnTo>
                    <a:pt x="470738" y="390982"/>
                  </a:lnTo>
                  <a:close/>
                </a:path>
                <a:path w="1170940" h="676909">
                  <a:moveTo>
                    <a:pt x="473329" y="454621"/>
                  </a:moveTo>
                  <a:lnTo>
                    <a:pt x="470115" y="450761"/>
                  </a:lnTo>
                  <a:lnTo>
                    <a:pt x="466737" y="454914"/>
                  </a:lnTo>
                  <a:lnTo>
                    <a:pt x="473252" y="458622"/>
                  </a:lnTo>
                  <a:lnTo>
                    <a:pt x="473329" y="454621"/>
                  </a:lnTo>
                  <a:close/>
                </a:path>
                <a:path w="1170940" h="676909">
                  <a:moveTo>
                    <a:pt x="478726" y="574001"/>
                  </a:moveTo>
                  <a:lnTo>
                    <a:pt x="467931" y="573100"/>
                  </a:lnTo>
                  <a:lnTo>
                    <a:pt x="467334" y="576999"/>
                  </a:lnTo>
                  <a:lnTo>
                    <a:pt x="472427" y="579399"/>
                  </a:lnTo>
                  <a:lnTo>
                    <a:pt x="478726" y="574001"/>
                  </a:lnTo>
                  <a:close/>
                </a:path>
                <a:path w="1170940" h="676909">
                  <a:moveTo>
                    <a:pt x="481507" y="357352"/>
                  </a:moveTo>
                  <a:lnTo>
                    <a:pt x="477126" y="360616"/>
                  </a:lnTo>
                  <a:lnTo>
                    <a:pt x="475894" y="365213"/>
                  </a:lnTo>
                  <a:lnTo>
                    <a:pt x="479221" y="361505"/>
                  </a:lnTo>
                  <a:lnTo>
                    <a:pt x="481507" y="357352"/>
                  </a:lnTo>
                  <a:close/>
                </a:path>
                <a:path w="1170940" h="676909">
                  <a:moveTo>
                    <a:pt x="484327" y="392582"/>
                  </a:moveTo>
                  <a:lnTo>
                    <a:pt x="483527" y="388581"/>
                  </a:lnTo>
                  <a:lnTo>
                    <a:pt x="475526" y="388581"/>
                  </a:lnTo>
                  <a:lnTo>
                    <a:pt x="475526" y="394182"/>
                  </a:lnTo>
                  <a:lnTo>
                    <a:pt x="480326" y="393382"/>
                  </a:lnTo>
                  <a:lnTo>
                    <a:pt x="484327" y="398970"/>
                  </a:lnTo>
                  <a:lnTo>
                    <a:pt x="484327" y="392582"/>
                  </a:lnTo>
                  <a:close/>
                </a:path>
                <a:path w="1170940" h="676909">
                  <a:moveTo>
                    <a:pt x="521881" y="498881"/>
                  </a:moveTo>
                  <a:lnTo>
                    <a:pt x="520280" y="491680"/>
                  </a:lnTo>
                  <a:lnTo>
                    <a:pt x="515493" y="490080"/>
                  </a:lnTo>
                  <a:lnTo>
                    <a:pt x="506704" y="493280"/>
                  </a:lnTo>
                  <a:lnTo>
                    <a:pt x="507504" y="495681"/>
                  </a:lnTo>
                  <a:lnTo>
                    <a:pt x="508292" y="498881"/>
                  </a:lnTo>
                  <a:lnTo>
                    <a:pt x="509092" y="501269"/>
                  </a:lnTo>
                  <a:lnTo>
                    <a:pt x="513092" y="500468"/>
                  </a:lnTo>
                  <a:lnTo>
                    <a:pt x="517893" y="499681"/>
                  </a:lnTo>
                  <a:lnTo>
                    <a:pt x="521881" y="498881"/>
                  </a:lnTo>
                  <a:close/>
                </a:path>
                <a:path w="1170940" h="676909">
                  <a:moveTo>
                    <a:pt x="539470" y="499681"/>
                  </a:moveTo>
                  <a:lnTo>
                    <a:pt x="538670" y="490080"/>
                  </a:lnTo>
                  <a:lnTo>
                    <a:pt x="535470" y="484492"/>
                  </a:lnTo>
                  <a:lnTo>
                    <a:pt x="527481" y="485292"/>
                  </a:lnTo>
                  <a:lnTo>
                    <a:pt x="529882" y="492480"/>
                  </a:lnTo>
                  <a:lnTo>
                    <a:pt x="533869" y="498081"/>
                  </a:lnTo>
                  <a:lnTo>
                    <a:pt x="539470" y="499681"/>
                  </a:lnTo>
                  <a:close/>
                </a:path>
                <a:path w="1170940" h="676909">
                  <a:moveTo>
                    <a:pt x="560984" y="242265"/>
                  </a:moveTo>
                  <a:lnTo>
                    <a:pt x="557047" y="245529"/>
                  </a:lnTo>
                  <a:lnTo>
                    <a:pt x="555358" y="250126"/>
                  </a:lnTo>
                  <a:lnTo>
                    <a:pt x="558546" y="246418"/>
                  </a:lnTo>
                  <a:lnTo>
                    <a:pt x="560984" y="242265"/>
                  </a:lnTo>
                  <a:close/>
                </a:path>
                <a:path w="1170940" h="676909">
                  <a:moveTo>
                    <a:pt x="600138" y="171932"/>
                  </a:moveTo>
                  <a:lnTo>
                    <a:pt x="596214" y="175196"/>
                  </a:lnTo>
                  <a:lnTo>
                    <a:pt x="594525" y="179806"/>
                  </a:lnTo>
                  <a:lnTo>
                    <a:pt x="597712" y="176098"/>
                  </a:lnTo>
                  <a:lnTo>
                    <a:pt x="600138" y="171932"/>
                  </a:lnTo>
                  <a:close/>
                </a:path>
                <a:path w="1170940" h="676909">
                  <a:moveTo>
                    <a:pt x="616991" y="455714"/>
                  </a:moveTo>
                  <a:lnTo>
                    <a:pt x="612190" y="455714"/>
                  </a:lnTo>
                  <a:lnTo>
                    <a:pt x="605802" y="450126"/>
                  </a:lnTo>
                  <a:lnTo>
                    <a:pt x="604202" y="458114"/>
                  </a:lnTo>
                  <a:lnTo>
                    <a:pt x="609003" y="458114"/>
                  </a:lnTo>
                  <a:lnTo>
                    <a:pt x="615391" y="463715"/>
                  </a:lnTo>
                  <a:lnTo>
                    <a:pt x="616991" y="455714"/>
                  </a:lnTo>
                  <a:close/>
                </a:path>
                <a:path w="1170940" h="676909">
                  <a:moveTo>
                    <a:pt x="620991" y="267106"/>
                  </a:moveTo>
                  <a:lnTo>
                    <a:pt x="619175" y="261061"/>
                  </a:lnTo>
                  <a:lnTo>
                    <a:pt x="613689" y="257111"/>
                  </a:lnTo>
                  <a:lnTo>
                    <a:pt x="608063" y="256768"/>
                  </a:lnTo>
                  <a:lnTo>
                    <a:pt x="605802" y="261505"/>
                  </a:lnTo>
                  <a:lnTo>
                    <a:pt x="612190" y="260705"/>
                  </a:lnTo>
                  <a:lnTo>
                    <a:pt x="614591" y="266306"/>
                  </a:lnTo>
                  <a:lnTo>
                    <a:pt x="620991" y="267106"/>
                  </a:lnTo>
                  <a:close/>
                </a:path>
                <a:path w="1170940" h="676909">
                  <a:moveTo>
                    <a:pt x="632180" y="403771"/>
                  </a:moveTo>
                  <a:lnTo>
                    <a:pt x="631380" y="398970"/>
                  </a:lnTo>
                  <a:lnTo>
                    <a:pt x="626579" y="400570"/>
                  </a:lnTo>
                  <a:lnTo>
                    <a:pt x="619391" y="400570"/>
                  </a:lnTo>
                  <a:lnTo>
                    <a:pt x="619391" y="405371"/>
                  </a:lnTo>
                  <a:lnTo>
                    <a:pt x="624179" y="403771"/>
                  </a:lnTo>
                  <a:lnTo>
                    <a:pt x="632180" y="403771"/>
                  </a:lnTo>
                  <a:close/>
                </a:path>
                <a:path w="1170940" h="676909">
                  <a:moveTo>
                    <a:pt x="634276" y="256908"/>
                  </a:moveTo>
                  <a:lnTo>
                    <a:pt x="631088" y="253022"/>
                  </a:lnTo>
                  <a:lnTo>
                    <a:pt x="627380" y="257517"/>
                  </a:lnTo>
                  <a:lnTo>
                    <a:pt x="634009" y="261112"/>
                  </a:lnTo>
                  <a:lnTo>
                    <a:pt x="634276" y="256908"/>
                  </a:lnTo>
                  <a:close/>
                </a:path>
                <a:path w="1170940" h="676909">
                  <a:moveTo>
                    <a:pt x="656945" y="390982"/>
                  </a:moveTo>
                  <a:lnTo>
                    <a:pt x="656145" y="386181"/>
                  </a:lnTo>
                  <a:lnTo>
                    <a:pt x="651357" y="387781"/>
                  </a:lnTo>
                  <a:lnTo>
                    <a:pt x="644169" y="387781"/>
                  </a:lnTo>
                  <a:lnTo>
                    <a:pt x="644169" y="392582"/>
                  </a:lnTo>
                  <a:lnTo>
                    <a:pt x="648957" y="390982"/>
                  </a:lnTo>
                  <a:lnTo>
                    <a:pt x="656945" y="390982"/>
                  </a:lnTo>
                  <a:close/>
                </a:path>
                <a:path w="1170940" h="676909">
                  <a:moveTo>
                    <a:pt x="693712" y="534047"/>
                  </a:moveTo>
                  <a:lnTo>
                    <a:pt x="692912" y="530047"/>
                  </a:lnTo>
                  <a:lnTo>
                    <a:pt x="686523" y="531647"/>
                  </a:lnTo>
                  <a:lnTo>
                    <a:pt x="676135" y="531647"/>
                  </a:lnTo>
                  <a:lnTo>
                    <a:pt x="676135" y="537235"/>
                  </a:lnTo>
                  <a:lnTo>
                    <a:pt x="679843" y="538721"/>
                  </a:lnTo>
                  <a:lnTo>
                    <a:pt x="684225" y="542531"/>
                  </a:lnTo>
                  <a:lnTo>
                    <a:pt x="688162" y="544093"/>
                  </a:lnTo>
                  <a:lnTo>
                    <a:pt x="690511" y="538835"/>
                  </a:lnTo>
                  <a:lnTo>
                    <a:pt x="684923" y="538835"/>
                  </a:lnTo>
                  <a:lnTo>
                    <a:pt x="684923" y="535635"/>
                  </a:lnTo>
                  <a:lnTo>
                    <a:pt x="688124" y="534047"/>
                  </a:lnTo>
                  <a:lnTo>
                    <a:pt x="693712" y="534047"/>
                  </a:lnTo>
                  <a:close/>
                </a:path>
                <a:path w="1170940" h="676909">
                  <a:moveTo>
                    <a:pt x="713892" y="430644"/>
                  </a:moveTo>
                  <a:lnTo>
                    <a:pt x="710666" y="426783"/>
                  </a:lnTo>
                  <a:lnTo>
                    <a:pt x="707301" y="430949"/>
                  </a:lnTo>
                  <a:lnTo>
                    <a:pt x="713816" y="434657"/>
                  </a:lnTo>
                  <a:lnTo>
                    <a:pt x="713892" y="430644"/>
                  </a:lnTo>
                  <a:close/>
                </a:path>
                <a:path w="1170940" h="676909">
                  <a:moveTo>
                    <a:pt x="719289" y="277495"/>
                  </a:moveTo>
                  <a:lnTo>
                    <a:pt x="718489" y="273494"/>
                  </a:lnTo>
                  <a:lnTo>
                    <a:pt x="710501" y="273494"/>
                  </a:lnTo>
                  <a:lnTo>
                    <a:pt x="710501" y="279095"/>
                  </a:lnTo>
                  <a:lnTo>
                    <a:pt x="715289" y="278295"/>
                  </a:lnTo>
                  <a:lnTo>
                    <a:pt x="718489" y="283883"/>
                  </a:lnTo>
                  <a:lnTo>
                    <a:pt x="719289" y="277495"/>
                  </a:lnTo>
                  <a:close/>
                </a:path>
                <a:path w="1170940" h="676909">
                  <a:moveTo>
                    <a:pt x="738060" y="33324"/>
                  </a:moveTo>
                  <a:lnTo>
                    <a:pt x="733679" y="36131"/>
                  </a:lnTo>
                  <a:lnTo>
                    <a:pt x="732434" y="41186"/>
                  </a:lnTo>
                  <a:lnTo>
                    <a:pt x="735774" y="37630"/>
                  </a:lnTo>
                  <a:lnTo>
                    <a:pt x="738060" y="33324"/>
                  </a:lnTo>
                  <a:close/>
                </a:path>
                <a:path w="1170940" h="676909">
                  <a:moveTo>
                    <a:pt x="765048" y="475399"/>
                  </a:moveTo>
                  <a:lnTo>
                    <a:pt x="761822" y="471538"/>
                  </a:lnTo>
                  <a:lnTo>
                    <a:pt x="758444" y="475703"/>
                  </a:lnTo>
                  <a:lnTo>
                    <a:pt x="764971" y="479412"/>
                  </a:lnTo>
                  <a:lnTo>
                    <a:pt x="765048" y="475399"/>
                  </a:lnTo>
                  <a:close/>
                </a:path>
                <a:path w="1170940" h="676909">
                  <a:moveTo>
                    <a:pt x="770356" y="442175"/>
                  </a:moveTo>
                  <a:lnTo>
                    <a:pt x="764044" y="441337"/>
                  </a:lnTo>
                  <a:lnTo>
                    <a:pt x="764844" y="445325"/>
                  </a:lnTo>
                  <a:lnTo>
                    <a:pt x="760780" y="454367"/>
                  </a:lnTo>
                  <a:lnTo>
                    <a:pt x="765937" y="449922"/>
                  </a:lnTo>
                  <a:lnTo>
                    <a:pt x="770356" y="442175"/>
                  </a:lnTo>
                  <a:close/>
                </a:path>
                <a:path w="1170940" h="676909">
                  <a:moveTo>
                    <a:pt x="774928" y="377101"/>
                  </a:moveTo>
                  <a:lnTo>
                    <a:pt x="771753" y="373240"/>
                  </a:lnTo>
                  <a:lnTo>
                    <a:pt x="768045" y="377393"/>
                  </a:lnTo>
                  <a:lnTo>
                    <a:pt x="774674" y="381101"/>
                  </a:lnTo>
                  <a:lnTo>
                    <a:pt x="774928" y="377101"/>
                  </a:lnTo>
                  <a:close/>
                </a:path>
                <a:path w="1170940" h="676909">
                  <a:moveTo>
                    <a:pt x="778929" y="497776"/>
                  </a:moveTo>
                  <a:lnTo>
                    <a:pt x="775741" y="493915"/>
                  </a:lnTo>
                  <a:lnTo>
                    <a:pt x="772033" y="498081"/>
                  </a:lnTo>
                  <a:lnTo>
                    <a:pt x="778662" y="501789"/>
                  </a:lnTo>
                  <a:lnTo>
                    <a:pt x="778929" y="497776"/>
                  </a:lnTo>
                  <a:close/>
                </a:path>
                <a:path w="1170940" h="676909">
                  <a:moveTo>
                    <a:pt x="805599" y="363004"/>
                  </a:moveTo>
                  <a:lnTo>
                    <a:pt x="804799" y="358216"/>
                  </a:lnTo>
                  <a:lnTo>
                    <a:pt x="800011" y="359816"/>
                  </a:lnTo>
                  <a:lnTo>
                    <a:pt x="792810" y="359816"/>
                  </a:lnTo>
                  <a:lnTo>
                    <a:pt x="792810" y="364604"/>
                  </a:lnTo>
                  <a:lnTo>
                    <a:pt x="797610" y="363004"/>
                  </a:lnTo>
                  <a:lnTo>
                    <a:pt x="805599" y="363004"/>
                  </a:lnTo>
                  <a:close/>
                </a:path>
                <a:path w="1170940" h="676909">
                  <a:moveTo>
                    <a:pt x="834644" y="325031"/>
                  </a:moveTo>
                  <a:lnTo>
                    <a:pt x="830376" y="327837"/>
                  </a:lnTo>
                  <a:lnTo>
                    <a:pt x="828802" y="332905"/>
                  </a:lnTo>
                  <a:lnTo>
                    <a:pt x="832180" y="329336"/>
                  </a:lnTo>
                  <a:lnTo>
                    <a:pt x="834644" y="325031"/>
                  </a:lnTo>
                  <a:close/>
                </a:path>
                <a:path w="1170940" h="676909">
                  <a:moveTo>
                    <a:pt x="843965" y="40919"/>
                  </a:moveTo>
                  <a:lnTo>
                    <a:pt x="843165" y="33731"/>
                  </a:lnTo>
                  <a:lnTo>
                    <a:pt x="838365" y="31330"/>
                  </a:lnTo>
                  <a:lnTo>
                    <a:pt x="832777" y="30530"/>
                  </a:lnTo>
                  <a:lnTo>
                    <a:pt x="834377" y="37731"/>
                  </a:lnTo>
                  <a:lnTo>
                    <a:pt x="838365" y="40132"/>
                  </a:lnTo>
                  <a:lnTo>
                    <a:pt x="843965" y="40919"/>
                  </a:lnTo>
                  <a:close/>
                </a:path>
                <a:path w="1170940" h="676909">
                  <a:moveTo>
                    <a:pt x="864743" y="28930"/>
                  </a:moveTo>
                  <a:lnTo>
                    <a:pt x="863942" y="24942"/>
                  </a:lnTo>
                  <a:lnTo>
                    <a:pt x="855954" y="24942"/>
                  </a:lnTo>
                  <a:lnTo>
                    <a:pt x="855954" y="30530"/>
                  </a:lnTo>
                  <a:lnTo>
                    <a:pt x="860755" y="28930"/>
                  </a:lnTo>
                  <a:lnTo>
                    <a:pt x="863942" y="34531"/>
                  </a:lnTo>
                  <a:lnTo>
                    <a:pt x="864743" y="28930"/>
                  </a:lnTo>
                  <a:close/>
                </a:path>
                <a:path w="1170940" h="676909">
                  <a:moveTo>
                    <a:pt x="867879" y="331431"/>
                  </a:moveTo>
                  <a:lnTo>
                    <a:pt x="863942" y="334238"/>
                  </a:lnTo>
                  <a:lnTo>
                    <a:pt x="862253" y="339293"/>
                  </a:lnTo>
                  <a:lnTo>
                    <a:pt x="865441" y="335737"/>
                  </a:lnTo>
                  <a:lnTo>
                    <a:pt x="867879" y="331431"/>
                  </a:lnTo>
                  <a:close/>
                </a:path>
                <a:path w="1170940" h="676909">
                  <a:moveTo>
                    <a:pt x="877938" y="410464"/>
                  </a:moveTo>
                  <a:lnTo>
                    <a:pt x="876211" y="406831"/>
                  </a:lnTo>
                  <a:lnTo>
                    <a:pt x="871943" y="412559"/>
                  </a:lnTo>
                  <a:lnTo>
                    <a:pt x="876655" y="415150"/>
                  </a:lnTo>
                  <a:lnTo>
                    <a:pt x="877938" y="410464"/>
                  </a:lnTo>
                  <a:close/>
                </a:path>
                <a:path w="1170940" h="676909">
                  <a:moveTo>
                    <a:pt x="879932" y="532447"/>
                  </a:moveTo>
                  <a:lnTo>
                    <a:pt x="879132" y="528447"/>
                  </a:lnTo>
                  <a:lnTo>
                    <a:pt x="871143" y="528447"/>
                  </a:lnTo>
                  <a:lnTo>
                    <a:pt x="871143" y="534047"/>
                  </a:lnTo>
                  <a:lnTo>
                    <a:pt x="875931" y="532447"/>
                  </a:lnTo>
                  <a:lnTo>
                    <a:pt x="879132" y="538835"/>
                  </a:lnTo>
                  <a:lnTo>
                    <a:pt x="879932" y="532447"/>
                  </a:lnTo>
                  <a:close/>
                </a:path>
                <a:path w="1170940" h="676909">
                  <a:moveTo>
                    <a:pt x="888415" y="3860"/>
                  </a:moveTo>
                  <a:lnTo>
                    <a:pt x="885240" y="0"/>
                  </a:lnTo>
                  <a:lnTo>
                    <a:pt x="881532" y="4165"/>
                  </a:lnTo>
                  <a:lnTo>
                    <a:pt x="888161" y="7874"/>
                  </a:lnTo>
                  <a:lnTo>
                    <a:pt x="888415" y="3860"/>
                  </a:lnTo>
                  <a:close/>
                </a:path>
                <a:path w="1170940" h="676909">
                  <a:moveTo>
                    <a:pt x="896112" y="266801"/>
                  </a:moveTo>
                  <a:lnTo>
                    <a:pt x="892886" y="262940"/>
                  </a:lnTo>
                  <a:lnTo>
                    <a:pt x="889520" y="267106"/>
                  </a:lnTo>
                  <a:lnTo>
                    <a:pt x="896035" y="270814"/>
                  </a:lnTo>
                  <a:lnTo>
                    <a:pt x="896112" y="266801"/>
                  </a:lnTo>
                  <a:close/>
                </a:path>
                <a:path w="1170940" h="676909">
                  <a:moveTo>
                    <a:pt x="919086" y="402971"/>
                  </a:moveTo>
                  <a:lnTo>
                    <a:pt x="910297" y="401370"/>
                  </a:lnTo>
                  <a:lnTo>
                    <a:pt x="911098" y="406171"/>
                  </a:lnTo>
                  <a:lnTo>
                    <a:pt x="904709" y="411759"/>
                  </a:lnTo>
                  <a:lnTo>
                    <a:pt x="912698" y="413359"/>
                  </a:lnTo>
                  <a:lnTo>
                    <a:pt x="912698" y="408559"/>
                  </a:lnTo>
                  <a:lnTo>
                    <a:pt x="919086" y="402971"/>
                  </a:lnTo>
                  <a:close/>
                </a:path>
                <a:path w="1170940" h="676909">
                  <a:moveTo>
                    <a:pt x="924687" y="323850"/>
                  </a:moveTo>
                  <a:lnTo>
                    <a:pt x="923886" y="319049"/>
                  </a:lnTo>
                  <a:lnTo>
                    <a:pt x="919086" y="320649"/>
                  </a:lnTo>
                  <a:lnTo>
                    <a:pt x="911898" y="320649"/>
                  </a:lnTo>
                  <a:lnTo>
                    <a:pt x="911898" y="325450"/>
                  </a:lnTo>
                  <a:lnTo>
                    <a:pt x="916698" y="323850"/>
                  </a:lnTo>
                  <a:lnTo>
                    <a:pt x="924687" y="323850"/>
                  </a:lnTo>
                  <a:close/>
                </a:path>
                <a:path w="1170940" h="676909">
                  <a:moveTo>
                    <a:pt x="947559" y="374192"/>
                  </a:moveTo>
                  <a:lnTo>
                    <a:pt x="944384" y="370154"/>
                  </a:lnTo>
                  <a:lnTo>
                    <a:pt x="940676" y="374192"/>
                  </a:lnTo>
                  <a:lnTo>
                    <a:pt x="947305" y="378244"/>
                  </a:lnTo>
                  <a:lnTo>
                    <a:pt x="947559" y="374192"/>
                  </a:lnTo>
                  <a:close/>
                </a:path>
                <a:path w="1170940" h="676909">
                  <a:moveTo>
                    <a:pt x="960653" y="198374"/>
                  </a:moveTo>
                  <a:lnTo>
                    <a:pt x="951865" y="196773"/>
                  </a:lnTo>
                  <a:lnTo>
                    <a:pt x="951865" y="201561"/>
                  </a:lnTo>
                  <a:lnTo>
                    <a:pt x="945464" y="207162"/>
                  </a:lnTo>
                  <a:lnTo>
                    <a:pt x="954252" y="208762"/>
                  </a:lnTo>
                  <a:lnTo>
                    <a:pt x="954252" y="203962"/>
                  </a:lnTo>
                  <a:lnTo>
                    <a:pt x="960653" y="198374"/>
                  </a:lnTo>
                  <a:close/>
                </a:path>
                <a:path w="1170940" h="676909">
                  <a:moveTo>
                    <a:pt x="971778" y="265887"/>
                  </a:moveTo>
                  <a:lnTo>
                    <a:pt x="967841" y="268706"/>
                  </a:lnTo>
                  <a:lnTo>
                    <a:pt x="966152" y="273761"/>
                  </a:lnTo>
                  <a:lnTo>
                    <a:pt x="969340" y="270205"/>
                  </a:lnTo>
                  <a:lnTo>
                    <a:pt x="971778" y="265887"/>
                  </a:lnTo>
                  <a:close/>
                </a:path>
                <a:path w="1170940" h="676909">
                  <a:moveTo>
                    <a:pt x="973442" y="171996"/>
                  </a:moveTo>
                  <a:lnTo>
                    <a:pt x="968641" y="173596"/>
                  </a:lnTo>
                  <a:lnTo>
                    <a:pt x="961453" y="173596"/>
                  </a:lnTo>
                  <a:lnTo>
                    <a:pt x="961453" y="178384"/>
                  </a:lnTo>
                  <a:lnTo>
                    <a:pt x="966241" y="176796"/>
                  </a:lnTo>
                  <a:lnTo>
                    <a:pt x="973442" y="176796"/>
                  </a:lnTo>
                  <a:lnTo>
                    <a:pt x="973442" y="171996"/>
                  </a:lnTo>
                  <a:close/>
                </a:path>
                <a:path w="1170940" h="676909">
                  <a:moveTo>
                    <a:pt x="986929" y="201866"/>
                  </a:moveTo>
                  <a:lnTo>
                    <a:pt x="985012" y="198234"/>
                  </a:lnTo>
                  <a:lnTo>
                    <a:pt x="980630" y="203962"/>
                  </a:lnTo>
                  <a:lnTo>
                    <a:pt x="985685" y="206552"/>
                  </a:lnTo>
                  <a:lnTo>
                    <a:pt x="986929" y="201866"/>
                  </a:lnTo>
                  <a:close/>
                </a:path>
                <a:path w="1170940" h="676909">
                  <a:moveTo>
                    <a:pt x="990219" y="351815"/>
                  </a:moveTo>
                  <a:lnTo>
                    <a:pt x="981430" y="350227"/>
                  </a:lnTo>
                  <a:lnTo>
                    <a:pt x="981430" y="355015"/>
                  </a:lnTo>
                  <a:lnTo>
                    <a:pt x="975029" y="360616"/>
                  </a:lnTo>
                  <a:lnTo>
                    <a:pt x="983830" y="362204"/>
                  </a:lnTo>
                  <a:lnTo>
                    <a:pt x="983830" y="357416"/>
                  </a:lnTo>
                  <a:lnTo>
                    <a:pt x="990219" y="351815"/>
                  </a:lnTo>
                  <a:close/>
                </a:path>
                <a:path w="1170940" h="676909">
                  <a:moveTo>
                    <a:pt x="1007198" y="252222"/>
                  </a:moveTo>
                  <a:lnTo>
                    <a:pt x="1005332" y="248589"/>
                  </a:lnTo>
                  <a:lnTo>
                    <a:pt x="1000607" y="254317"/>
                  </a:lnTo>
                  <a:lnTo>
                    <a:pt x="1005776" y="256895"/>
                  </a:lnTo>
                  <a:lnTo>
                    <a:pt x="1007198" y="252222"/>
                  </a:lnTo>
                  <a:close/>
                </a:path>
                <a:path w="1170940" h="676909">
                  <a:moveTo>
                    <a:pt x="1010996" y="361416"/>
                  </a:moveTo>
                  <a:lnTo>
                    <a:pt x="1010196" y="354215"/>
                  </a:lnTo>
                  <a:lnTo>
                    <a:pt x="1005408" y="351815"/>
                  </a:lnTo>
                  <a:lnTo>
                    <a:pt x="999807" y="351015"/>
                  </a:lnTo>
                  <a:lnTo>
                    <a:pt x="1000607" y="358216"/>
                  </a:lnTo>
                  <a:lnTo>
                    <a:pt x="1005408" y="360616"/>
                  </a:lnTo>
                  <a:lnTo>
                    <a:pt x="1010996" y="361416"/>
                  </a:lnTo>
                  <a:close/>
                </a:path>
                <a:path w="1170940" h="676909">
                  <a:moveTo>
                    <a:pt x="1039774" y="410159"/>
                  </a:moveTo>
                  <a:lnTo>
                    <a:pt x="1038974" y="406171"/>
                  </a:lnTo>
                  <a:lnTo>
                    <a:pt x="1030986" y="406171"/>
                  </a:lnTo>
                  <a:lnTo>
                    <a:pt x="1030986" y="411759"/>
                  </a:lnTo>
                  <a:lnTo>
                    <a:pt x="1035773" y="410959"/>
                  </a:lnTo>
                  <a:lnTo>
                    <a:pt x="1038974" y="416560"/>
                  </a:lnTo>
                  <a:lnTo>
                    <a:pt x="1039774" y="410159"/>
                  </a:lnTo>
                  <a:close/>
                </a:path>
                <a:path w="1170940" h="676909">
                  <a:moveTo>
                    <a:pt x="1045362" y="392582"/>
                  </a:moveTo>
                  <a:lnTo>
                    <a:pt x="1044562" y="388581"/>
                  </a:lnTo>
                  <a:lnTo>
                    <a:pt x="1036574" y="388581"/>
                  </a:lnTo>
                  <a:lnTo>
                    <a:pt x="1036574" y="394182"/>
                  </a:lnTo>
                  <a:lnTo>
                    <a:pt x="1041374" y="393382"/>
                  </a:lnTo>
                  <a:lnTo>
                    <a:pt x="1044562" y="398970"/>
                  </a:lnTo>
                  <a:lnTo>
                    <a:pt x="1045362" y="392582"/>
                  </a:lnTo>
                  <a:close/>
                </a:path>
                <a:path w="1170940" h="676909">
                  <a:moveTo>
                    <a:pt x="1060754" y="41224"/>
                  </a:moveTo>
                  <a:lnTo>
                    <a:pt x="1058875" y="37592"/>
                  </a:lnTo>
                  <a:lnTo>
                    <a:pt x="1054163" y="43319"/>
                  </a:lnTo>
                  <a:lnTo>
                    <a:pt x="1059332" y="45910"/>
                  </a:lnTo>
                  <a:lnTo>
                    <a:pt x="1060754" y="41224"/>
                  </a:lnTo>
                  <a:close/>
                </a:path>
                <a:path w="1170940" h="676909">
                  <a:moveTo>
                    <a:pt x="1067346" y="194970"/>
                  </a:moveTo>
                  <a:lnTo>
                    <a:pt x="1065618" y="191147"/>
                  </a:lnTo>
                  <a:lnTo>
                    <a:pt x="1061351" y="196773"/>
                  </a:lnTo>
                  <a:lnTo>
                    <a:pt x="1066076" y="199694"/>
                  </a:lnTo>
                  <a:lnTo>
                    <a:pt x="1067346" y="194970"/>
                  </a:lnTo>
                  <a:close/>
                </a:path>
                <a:path w="1170940" h="676909">
                  <a:moveTo>
                    <a:pt x="1119695" y="383794"/>
                  </a:moveTo>
                  <a:lnTo>
                    <a:pt x="1118895" y="378993"/>
                  </a:lnTo>
                  <a:lnTo>
                    <a:pt x="1114094" y="380593"/>
                  </a:lnTo>
                  <a:lnTo>
                    <a:pt x="1106906" y="380593"/>
                  </a:lnTo>
                  <a:lnTo>
                    <a:pt x="1106906" y="385381"/>
                  </a:lnTo>
                  <a:lnTo>
                    <a:pt x="1112494" y="383794"/>
                  </a:lnTo>
                  <a:lnTo>
                    <a:pt x="1119695" y="383794"/>
                  </a:lnTo>
                  <a:close/>
                </a:path>
                <a:path w="1170940" h="676909">
                  <a:moveTo>
                    <a:pt x="1138072" y="379793"/>
                  </a:moveTo>
                  <a:lnTo>
                    <a:pt x="1137272" y="372605"/>
                  </a:lnTo>
                  <a:lnTo>
                    <a:pt x="1132484" y="370205"/>
                  </a:lnTo>
                  <a:lnTo>
                    <a:pt x="1126883" y="369404"/>
                  </a:lnTo>
                  <a:lnTo>
                    <a:pt x="1127683" y="375793"/>
                  </a:lnTo>
                  <a:lnTo>
                    <a:pt x="1132484" y="378993"/>
                  </a:lnTo>
                  <a:lnTo>
                    <a:pt x="1138072" y="379793"/>
                  </a:lnTo>
                  <a:close/>
                </a:path>
                <a:path w="1170940" h="676909">
                  <a:moveTo>
                    <a:pt x="1146860" y="30530"/>
                  </a:moveTo>
                  <a:lnTo>
                    <a:pt x="1142873" y="27343"/>
                  </a:lnTo>
                  <a:lnTo>
                    <a:pt x="1135672" y="35331"/>
                  </a:lnTo>
                  <a:lnTo>
                    <a:pt x="1134872" y="36931"/>
                  </a:lnTo>
                  <a:lnTo>
                    <a:pt x="1136307" y="39522"/>
                  </a:lnTo>
                  <a:lnTo>
                    <a:pt x="1141476" y="37325"/>
                  </a:lnTo>
                  <a:lnTo>
                    <a:pt x="1146340" y="33337"/>
                  </a:lnTo>
                  <a:lnTo>
                    <a:pt x="1146860" y="30530"/>
                  </a:lnTo>
                  <a:close/>
                </a:path>
                <a:path w="1170940" h="676909">
                  <a:moveTo>
                    <a:pt x="1170838" y="197573"/>
                  </a:moveTo>
                  <a:lnTo>
                    <a:pt x="1170038" y="193573"/>
                  </a:lnTo>
                  <a:lnTo>
                    <a:pt x="1162050" y="193573"/>
                  </a:lnTo>
                  <a:lnTo>
                    <a:pt x="1162050" y="199174"/>
                  </a:lnTo>
                  <a:lnTo>
                    <a:pt x="1166850" y="197573"/>
                  </a:lnTo>
                  <a:lnTo>
                    <a:pt x="1170038" y="203962"/>
                  </a:lnTo>
                  <a:lnTo>
                    <a:pt x="1170838" y="19757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499827" y="8624925"/>
              <a:ext cx="1071245" cy="1303655"/>
            </a:xfrm>
            <a:custGeom>
              <a:avLst/>
              <a:gdLst/>
              <a:ahLst/>
              <a:cxnLst/>
              <a:rect l="l" t="t" r="r" b="b"/>
              <a:pathLst>
                <a:path w="1071244" h="1303654">
                  <a:moveTo>
                    <a:pt x="15290" y="691083"/>
                  </a:moveTo>
                  <a:lnTo>
                    <a:pt x="14389" y="684428"/>
                  </a:lnTo>
                  <a:lnTo>
                    <a:pt x="11696" y="681812"/>
                  </a:lnTo>
                  <a:lnTo>
                    <a:pt x="7200" y="686930"/>
                  </a:lnTo>
                  <a:lnTo>
                    <a:pt x="12788" y="686930"/>
                  </a:lnTo>
                  <a:lnTo>
                    <a:pt x="12788" y="690118"/>
                  </a:lnTo>
                  <a:lnTo>
                    <a:pt x="8001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600" y="696518"/>
                  </a:lnTo>
                  <a:lnTo>
                    <a:pt x="5600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90" y="691083"/>
                  </a:lnTo>
                  <a:close/>
                </a:path>
                <a:path w="1071244" h="1303654">
                  <a:moveTo>
                    <a:pt x="78320" y="618998"/>
                  </a:moveTo>
                  <a:lnTo>
                    <a:pt x="73533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44" y="631355"/>
                  </a:lnTo>
                  <a:lnTo>
                    <a:pt x="69329" y="628777"/>
                  </a:lnTo>
                  <a:lnTo>
                    <a:pt x="76225" y="622909"/>
                  </a:lnTo>
                  <a:lnTo>
                    <a:pt x="78320" y="618998"/>
                  </a:lnTo>
                  <a:close/>
                </a:path>
                <a:path w="1071244" h="1303654">
                  <a:moveTo>
                    <a:pt x="134772" y="546468"/>
                  </a:moveTo>
                  <a:lnTo>
                    <a:pt x="129781" y="540994"/>
                  </a:lnTo>
                  <a:lnTo>
                    <a:pt x="120688" y="539864"/>
                  </a:lnTo>
                  <a:lnTo>
                    <a:pt x="132715" y="548640"/>
                  </a:lnTo>
                  <a:lnTo>
                    <a:pt x="134772" y="546468"/>
                  </a:lnTo>
                  <a:close/>
                </a:path>
                <a:path w="1071244" h="1303654">
                  <a:moveTo>
                    <a:pt x="143865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76" y="1030592"/>
                  </a:lnTo>
                  <a:lnTo>
                    <a:pt x="135864" y="1034580"/>
                  </a:lnTo>
                  <a:lnTo>
                    <a:pt x="139865" y="1035380"/>
                  </a:lnTo>
                  <a:lnTo>
                    <a:pt x="143865" y="1028992"/>
                  </a:lnTo>
                  <a:close/>
                </a:path>
                <a:path w="1071244" h="1303654">
                  <a:moveTo>
                    <a:pt x="177038" y="878865"/>
                  </a:moveTo>
                  <a:lnTo>
                    <a:pt x="174231" y="872350"/>
                  </a:lnTo>
                  <a:lnTo>
                    <a:pt x="169176" y="874814"/>
                  </a:lnTo>
                  <a:lnTo>
                    <a:pt x="172732" y="878332"/>
                  </a:lnTo>
                  <a:lnTo>
                    <a:pt x="177038" y="878865"/>
                  </a:lnTo>
                  <a:close/>
                </a:path>
                <a:path w="1071244" h="1303654">
                  <a:moveTo>
                    <a:pt x="178904" y="843153"/>
                  </a:moveTo>
                  <a:lnTo>
                    <a:pt x="178231" y="837971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904" y="843153"/>
                  </a:lnTo>
                  <a:close/>
                </a:path>
                <a:path w="1071244" h="1303654">
                  <a:moveTo>
                    <a:pt x="197815" y="955586"/>
                  </a:moveTo>
                  <a:lnTo>
                    <a:pt x="195008" y="949071"/>
                  </a:lnTo>
                  <a:lnTo>
                    <a:pt x="189953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303654">
                  <a:moveTo>
                    <a:pt x="224091" y="783780"/>
                  </a:moveTo>
                  <a:lnTo>
                    <a:pt x="222186" y="778840"/>
                  </a:lnTo>
                  <a:lnTo>
                    <a:pt x="215328" y="781977"/>
                  </a:lnTo>
                  <a:lnTo>
                    <a:pt x="218884" y="784225"/>
                  </a:lnTo>
                  <a:lnTo>
                    <a:pt x="224091" y="783780"/>
                  </a:lnTo>
                  <a:close/>
                </a:path>
                <a:path w="1071244" h="1303654">
                  <a:moveTo>
                    <a:pt x="234581" y="890054"/>
                  </a:moveTo>
                  <a:lnTo>
                    <a:pt x="231775" y="883539"/>
                  </a:lnTo>
                  <a:lnTo>
                    <a:pt x="226720" y="886002"/>
                  </a:lnTo>
                  <a:lnTo>
                    <a:pt x="230276" y="889533"/>
                  </a:lnTo>
                  <a:lnTo>
                    <a:pt x="234581" y="890054"/>
                  </a:lnTo>
                  <a:close/>
                </a:path>
                <a:path w="1071244" h="1303654">
                  <a:moveTo>
                    <a:pt x="253352" y="864349"/>
                  </a:moveTo>
                  <a:lnTo>
                    <a:pt x="249351" y="861949"/>
                  </a:lnTo>
                  <a:lnTo>
                    <a:pt x="246964" y="854760"/>
                  </a:lnTo>
                  <a:lnTo>
                    <a:pt x="240563" y="860361"/>
                  </a:lnTo>
                  <a:lnTo>
                    <a:pt x="245364" y="861949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303654">
                  <a:moveTo>
                    <a:pt x="270141" y="884326"/>
                  </a:moveTo>
                  <a:lnTo>
                    <a:pt x="265341" y="881938"/>
                  </a:lnTo>
                  <a:lnTo>
                    <a:pt x="264541" y="886726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41" y="889927"/>
                  </a:lnTo>
                  <a:lnTo>
                    <a:pt x="270141" y="884326"/>
                  </a:lnTo>
                  <a:close/>
                </a:path>
                <a:path w="1071244" h="1303654">
                  <a:moveTo>
                    <a:pt x="295414" y="1299629"/>
                  </a:moveTo>
                  <a:lnTo>
                    <a:pt x="292227" y="1295768"/>
                  </a:lnTo>
                  <a:lnTo>
                    <a:pt x="288518" y="1299921"/>
                  </a:lnTo>
                  <a:lnTo>
                    <a:pt x="295148" y="1303629"/>
                  </a:lnTo>
                  <a:lnTo>
                    <a:pt x="295414" y="1299629"/>
                  </a:lnTo>
                  <a:close/>
                </a:path>
                <a:path w="1071244" h="1303654">
                  <a:moveTo>
                    <a:pt x="304977" y="587514"/>
                  </a:moveTo>
                  <a:lnTo>
                    <a:pt x="303301" y="581126"/>
                  </a:lnTo>
                  <a:lnTo>
                    <a:pt x="299834" y="577291"/>
                  </a:lnTo>
                  <a:lnTo>
                    <a:pt x="298907" y="582231"/>
                  </a:lnTo>
                  <a:lnTo>
                    <a:pt x="299046" y="587629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507" y="590219"/>
                  </a:lnTo>
                  <a:lnTo>
                    <a:pt x="304977" y="587514"/>
                  </a:lnTo>
                  <a:close/>
                </a:path>
                <a:path w="1071244" h="1303654">
                  <a:moveTo>
                    <a:pt x="306895" y="1103312"/>
                  </a:moveTo>
                  <a:lnTo>
                    <a:pt x="303707" y="1092923"/>
                  </a:lnTo>
                  <a:lnTo>
                    <a:pt x="302907" y="1092123"/>
                  </a:lnTo>
                  <a:lnTo>
                    <a:pt x="299974" y="1092098"/>
                  </a:lnTo>
                  <a:lnTo>
                    <a:pt x="299212" y="1097318"/>
                  </a:lnTo>
                  <a:lnTo>
                    <a:pt x="300088" y="1103147"/>
                  </a:lnTo>
                  <a:lnTo>
                    <a:pt x="302107" y="1104912"/>
                  </a:lnTo>
                  <a:lnTo>
                    <a:pt x="306895" y="1103312"/>
                  </a:lnTo>
                  <a:close/>
                </a:path>
                <a:path w="1071244" h="1303654">
                  <a:moveTo>
                    <a:pt x="310896" y="634974"/>
                  </a:moveTo>
                  <a:lnTo>
                    <a:pt x="306095" y="632574"/>
                  </a:lnTo>
                  <a:lnTo>
                    <a:pt x="304507" y="637374"/>
                  </a:lnTo>
                  <a:lnTo>
                    <a:pt x="297307" y="636574"/>
                  </a:lnTo>
                  <a:lnTo>
                    <a:pt x="302907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303654">
                  <a:moveTo>
                    <a:pt x="319684" y="447954"/>
                  </a:moveTo>
                  <a:lnTo>
                    <a:pt x="314413" y="440436"/>
                  </a:lnTo>
                  <a:lnTo>
                    <a:pt x="315887" y="432777"/>
                  </a:lnTo>
                  <a:lnTo>
                    <a:pt x="317665" y="425704"/>
                  </a:lnTo>
                  <a:lnTo>
                    <a:pt x="313296" y="419989"/>
                  </a:lnTo>
                  <a:lnTo>
                    <a:pt x="310896" y="427977"/>
                  </a:lnTo>
                  <a:lnTo>
                    <a:pt x="310896" y="437565"/>
                  </a:lnTo>
                  <a:lnTo>
                    <a:pt x="304507" y="442366"/>
                  </a:lnTo>
                  <a:lnTo>
                    <a:pt x="310896" y="442366"/>
                  </a:lnTo>
                  <a:lnTo>
                    <a:pt x="313296" y="447954"/>
                  </a:lnTo>
                  <a:lnTo>
                    <a:pt x="319684" y="447954"/>
                  </a:lnTo>
                  <a:close/>
                </a:path>
                <a:path w="1071244" h="1303654">
                  <a:moveTo>
                    <a:pt x="320382" y="1205115"/>
                  </a:moveTo>
                  <a:lnTo>
                    <a:pt x="318477" y="1201483"/>
                  </a:lnTo>
                  <a:lnTo>
                    <a:pt x="314096" y="1207211"/>
                  </a:lnTo>
                  <a:lnTo>
                    <a:pt x="319151" y="1209802"/>
                  </a:lnTo>
                  <a:lnTo>
                    <a:pt x="320382" y="1205115"/>
                  </a:lnTo>
                  <a:close/>
                </a:path>
                <a:path w="1071244" h="1303654">
                  <a:moveTo>
                    <a:pt x="330073" y="391210"/>
                  </a:moveTo>
                  <a:lnTo>
                    <a:pt x="325285" y="388823"/>
                  </a:lnTo>
                  <a:lnTo>
                    <a:pt x="323684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85" y="397611"/>
                  </a:lnTo>
                  <a:lnTo>
                    <a:pt x="330073" y="391210"/>
                  </a:lnTo>
                  <a:close/>
                </a:path>
                <a:path w="1071244" h="1303654">
                  <a:moveTo>
                    <a:pt x="339661" y="1203223"/>
                  </a:moveTo>
                  <a:lnTo>
                    <a:pt x="338861" y="1198422"/>
                  </a:lnTo>
                  <a:lnTo>
                    <a:pt x="334073" y="1200023"/>
                  </a:lnTo>
                  <a:lnTo>
                    <a:pt x="326885" y="1200023"/>
                  </a:lnTo>
                  <a:lnTo>
                    <a:pt x="326885" y="1204823"/>
                  </a:lnTo>
                  <a:lnTo>
                    <a:pt x="332473" y="1203223"/>
                  </a:lnTo>
                  <a:lnTo>
                    <a:pt x="339661" y="1203223"/>
                  </a:lnTo>
                  <a:close/>
                </a:path>
                <a:path w="1071244" h="1303654">
                  <a:moveTo>
                    <a:pt x="340995" y="375069"/>
                  </a:moveTo>
                  <a:lnTo>
                    <a:pt x="337273" y="371233"/>
                  </a:lnTo>
                  <a:lnTo>
                    <a:pt x="335038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52" y="383933"/>
                  </a:lnTo>
                  <a:lnTo>
                    <a:pt x="338861" y="379730"/>
                  </a:lnTo>
                  <a:lnTo>
                    <a:pt x="340995" y="375069"/>
                  </a:lnTo>
                  <a:close/>
                </a:path>
                <a:path w="1071244" h="1303654">
                  <a:moveTo>
                    <a:pt x="342811" y="1032306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06"/>
                  </a:lnTo>
                  <a:close/>
                </a:path>
                <a:path w="1071244" h="1303654">
                  <a:moveTo>
                    <a:pt x="356209" y="413512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55" y="409397"/>
                  </a:lnTo>
                  <a:lnTo>
                    <a:pt x="356209" y="413512"/>
                  </a:lnTo>
                  <a:close/>
                </a:path>
                <a:path w="1071244" h="1303654">
                  <a:moveTo>
                    <a:pt x="372630" y="585571"/>
                  </a:moveTo>
                  <a:lnTo>
                    <a:pt x="370840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71"/>
                  </a:lnTo>
                  <a:close/>
                </a:path>
                <a:path w="1071244" h="1303654">
                  <a:moveTo>
                    <a:pt x="376631" y="1128217"/>
                  </a:moveTo>
                  <a:lnTo>
                    <a:pt x="376428" y="1125689"/>
                  </a:lnTo>
                  <a:lnTo>
                    <a:pt x="373227" y="1121968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303654">
                  <a:moveTo>
                    <a:pt x="381889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39" y="565442"/>
                  </a:lnTo>
                  <a:lnTo>
                    <a:pt x="366039" y="570242"/>
                  </a:lnTo>
                  <a:lnTo>
                    <a:pt x="372427" y="572236"/>
                  </a:lnTo>
                  <a:lnTo>
                    <a:pt x="378726" y="570039"/>
                  </a:lnTo>
                  <a:lnTo>
                    <a:pt x="381889" y="565746"/>
                  </a:lnTo>
                  <a:close/>
                </a:path>
                <a:path w="1071244" h="1303654">
                  <a:moveTo>
                    <a:pt x="420154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72"/>
                  </a:lnTo>
                  <a:lnTo>
                    <a:pt x="420154" y="536600"/>
                  </a:lnTo>
                  <a:close/>
                </a:path>
                <a:path w="1071244" h="1303654">
                  <a:moveTo>
                    <a:pt x="462749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60" y="882738"/>
                  </a:lnTo>
                  <a:lnTo>
                    <a:pt x="454748" y="886726"/>
                  </a:lnTo>
                  <a:lnTo>
                    <a:pt x="458749" y="887526"/>
                  </a:lnTo>
                  <a:lnTo>
                    <a:pt x="462749" y="881138"/>
                  </a:lnTo>
                  <a:close/>
                </a:path>
                <a:path w="1071244" h="1303654">
                  <a:moveTo>
                    <a:pt x="463423" y="604532"/>
                  </a:moveTo>
                  <a:lnTo>
                    <a:pt x="462749" y="599808"/>
                  </a:lnTo>
                  <a:lnTo>
                    <a:pt x="459371" y="595985"/>
                  </a:lnTo>
                  <a:lnTo>
                    <a:pt x="460946" y="600405"/>
                  </a:lnTo>
                  <a:lnTo>
                    <a:pt x="463423" y="604532"/>
                  </a:lnTo>
                  <a:close/>
                </a:path>
                <a:path w="1071244" h="1303654">
                  <a:moveTo>
                    <a:pt x="469785" y="917244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44"/>
                  </a:lnTo>
                  <a:close/>
                </a:path>
                <a:path w="1071244" h="1303654">
                  <a:moveTo>
                    <a:pt x="469938" y="861148"/>
                  </a:moveTo>
                  <a:lnTo>
                    <a:pt x="462749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49" y="867549"/>
                  </a:lnTo>
                  <a:lnTo>
                    <a:pt x="465937" y="865149"/>
                  </a:lnTo>
                  <a:lnTo>
                    <a:pt x="469938" y="861148"/>
                  </a:lnTo>
                  <a:close/>
                </a:path>
                <a:path w="1071244" h="1303654">
                  <a:moveTo>
                    <a:pt x="499503" y="81114"/>
                  </a:moveTo>
                  <a:lnTo>
                    <a:pt x="493217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14"/>
                  </a:lnTo>
                  <a:close/>
                </a:path>
                <a:path w="1071244" h="1303654">
                  <a:moveTo>
                    <a:pt x="507492" y="186855"/>
                  </a:moveTo>
                  <a:lnTo>
                    <a:pt x="506704" y="180225"/>
                  </a:lnTo>
                  <a:lnTo>
                    <a:pt x="497370" y="183032"/>
                  </a:lnTo>
                  <a:lnTo>
                    <a:pt x="501002" y="186512"/>
                  </a:lnTo>
                  <a:lnTo>
                    <a:pt x="507492" y="186855"/>
                  </a:lnTo>
                  <a:close/>
                </a:path>
                <a:path w="1071244" h="1303654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62" y="318922"/>
                  </a:lnTo>
                  <a:lnTo>
                    <a:pt x="496316" y="323278"/>
                  </a:lnTo>
                  <a:lnTo>
                    <a:pt x="500354" y="324764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303654">
                  <a:moveTo>
                    <a:pt x="517766" y="785609"/>
                  </a:moveTo>
                  <a:lnTo>
                    <a:pt x="517093" y="780427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303654">
                  <a:moveTo>
                    <a:pt x="530682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86" y="1040726"/>
                  </a:lnTo>
                  <a:lnTo>
                    <a:pt x="518693" y="1039380"/>
                  </a:lnTo>
                  <a:lnTo>
                    <a:pt x="513257" y="1044994"/>
                  </a:lnTo>
                  <a:lnTo>
                    <a:pt x="517791" y="1051369"/>
                  </a:lnTo>
                  <a:lnTo>
                    <a:pt x="525767" y="1055344"/>
                  </a:lnTo>
                  <a:lnTo>
                    <a:pt x="530682" y="1053769"/>
                  </a:lnTo>
                  <a:close/>
                </a:path>
                <a:path w="1071244" h="1303654">
                  <a:moveTo>
                    <a:pt x="530682" y="264134"/>
                  </a:moveTo>
                  <a:lnTo>
                    <a:pt x="525881" y="261747"/>
                  </a:lnTo>
                  <a:lnTo>
                    <a:pt x="524281" y="265734"/>
                  </a:lnTo>
                  <a:lnTo>
                    <a:pt x="517093" y="264934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82" y="264134"/>
                  </a:lnTo>
                  <a:close/>
                </a:path>
                <a:path w="1071244" h="1303654">
                  <a:moveTo>
                    <a:pt x="530910" y="2692"/>
                  </a:moveTo>
                  <a:lnTo>
                    <a:pt x="527583" y="0"/>
                  </a:lnTo>
                  <a:lnTo>
                    <a:pt x="522592" y="2692"/>
                  </a:lnTo>
                  <a:lnTo>
                    <a:pt x="524281" y="10782"/>
                  </a:lnTo>
                  <a:lnTo>
                    <a:pt x="530910" y="2692"/>
                  </a:lnTo>
                  <a:close/>
                </a:path>
                <a:path w="1071244" h="1303654">
                  <a:moveTo>
                    <a:pt x="534670" y="412000"/>
                  </a:moveTo>
                  <a:lnTo>
                    <a:pt x="528916" y="407568"/>
                  </a:lnTo>
                  <a:lnTo>
                    <a:pt x="520992" y="402399"/>
                  </a:lnTo>
                  <a:lnTo>
                    <a:pt x="515899" y="399630"/>
                  </a:lnTo>
                  <a:lnTo>
                    <a:pt x="518693" y="402399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20" y="417576"/>
                  </a:lnTo>
                  <a:lnTo>
                    <a:pt x="534670" y="412000"/>
                  </a:lnTo>
                  <a:close/>
                </a:path>
                <a:path w="1071244" h="1303654">
                  <a:moveTo>
                    <a:pt x="571855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55" y="384149"/>
                  </a:lnTo>
                  <a:close/>
                </a:path>
                <a:path w="1071244" h="1303654">
                  <a:moveTo>
                    <a:pt x="576135" y="148120"/>
                  </a:moveTo>
                  <a:lnTo>
                    <a:pt x="572833" y="144551"/>
                  </a:lnTo>
                  <a:lnTo>
                    <a:pt x="568045" y="145643"/>
                  </a:lnTo>
                  <a:lnTo>
                    <a:pt x="569836" y="153847"/>
                  </a:lnTo>
                  <a:lnTo>
                    <a:pt x="576135" y="148120"/>
                  </a:lnTo>
                  <a:close/>
                </a:path>
                <a:path w="1071244" h="1303654">
                  <a:moveTo>
                    <a:pt x="597763" y="77241"/>
                  </a:moveTo>
                  <a:lnTo>
                    <a:pt x="594614" y="70726"/>
                  </a:lnTo>
                  <a:lnTo>
                    <a:pt x="589673" y="73202"/>
                  </a:lnTo>
                  <a:lnTo>
                    <a:pt x="593420" y="76720"/>
                  </a:lnTo>
                  <a:lnTo>
                    <a:pt x="597763" y="77241"/>
                  </a:lnTo>
                  <a:close/>
                </a:path>
                <a:path w="1071244" h="1303654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25" y="102692"/>
                  </a:lnTo>
                  <a:lnTo>
                    <a:pt x="593013" y="105892"/>
                  </a:lnTo>
                  <a:lnTo>
                    <a:pt x="597814" y="103492"/>
                  </a:lnTo>
                  <a:lnTo>
                    <a:pt x="601802" y="99504"/>
                  </a:lnTo>
                  <a:close/>
                </a:path>
                <a:path w="1071244" h="1303654">
                  <a:moveTo>
                    <a:pt x="607402" y="886726"/>
                  </a:moveTo>
                  <a:lnTo>
                    <a:pt x="600214" y="883539"/>
                  </a:lnTo>
                  <a:lnTo>
                    <a:pt x="595414" y="885926"/>
                  </a:lnTo>
                  <a:lnTo>
                    <a:pt x="591413" y="889927"/>
                  </a:lnTo>
                  <a:lnTo>
                    <a:pt x="598614" y="893127"/>
                  </a:lnTo>
                  <a:lnTo>
                    <a:pt x="603402" y="890727"/>
                  </a:lnTo>
                  <a:lnTo>
                    <a:pt x="607402" y="886726"/>
                  </a:lnTo>
                  <a:close/>
                </a:path>
                <a:path w="1071244" h="1303654">
                  <a:moveTo>
                    <a:pt x="609803" y="791629"/>
                  </a:moveTo>
                  <a:lnTo>
                    <a:pt x="605002" y="789228"/>
                  </a:lnTo>
                  <a:lnTo>
                    <a:pt x="603402" y="794016"/>
                  </a:lnTo>
                  <a:lnTo>
                    <a:pt x="599414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803" y="791629"/>
                  </a:lnTo>
                  <a:close/>
                </a:path>
                <a:path w="1071244" h="1303654">
                  <a:moveTo>
                    <a:pt x="643242" y="469468"/>
                  </a:moveTo>
                  <a:lnTo>
                    <a:pt x="642569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303654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61"/>
                  </a:lnTo>
                  <a:lnTo>
                    <a:pt x="647661" y="726681"/>
                  </a:lnTo>
                  <a:lnTo>
                    <a:pt x="650316" y="730808"/>
                  </a:lnTo>
                  <a:close/>
                </a:path>
                <a:path w="1071244" h="1303654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303654">
                  <a:moveTo>
                    <a:pt x="683742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42" y="471258"/>
                  </a:lnTo>
                  <a:close/>
                </a:path>
                <a:path w="1071244" h="1303654">
                  <a:moveTo>
                    <a:pt x="705700" y="859561"/>
                  </a:moveTo>
                  <a:lnTo>
                    <a:pt x="700913" y="857161"/>
                  </a:lnTo>
                  <a:lnTo>
                    <a:pt x="699312" y="861949"/>
                  </a:lnTo>
                  <a:lnTo>
                    <a:pt x="692111" y="861148"/>
                  </a:lnTo>
                  <a:lnTo>
                    <a:pt x="697712" y="865149"/>
                  </a:lnTo>
                  <a:lnTo>
                    <a:pt x="701713" y="865949"/>
                  </a:lnTo>
                  <a:lnTo>
                    <a:pt x="705700" y="859561"/>
                  </a:lnTo>
                  <a:close/>
                </a:path>
                <a:path w="1071244" h="1303654">
                  <a:moveTo>
                    <a:pt x="713460" y="717562"/>
                  </a:moveTo>
                  <a:lnTo>
                    <a:pt x="712901" y="712495"/>
                  </a:lnTo>
                  <a:lnTo>
                    <a:pt x="709193" y="708787"/>
                  </a:lnTo>
                  <a:lnTo>
                    <a:pt x="710793" y="713397"/>
                  </a:lnTo>
                  <a:lnTo>
                    <a:pt x="713460" y="717562"/>
                  </a:lnTo>
                  <a:close/>
                </a:path>
                <a:path w="1071244" h="1303654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67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303654">
                  <a:moveTo>
                    <a:pt x="736079" y="181825"/>
                  </a:moveTo>
                  <a:lnTo>
                    <a:pt x="731278" y="179425"/>
                  </a:lnTo>
                  <a:lnTo>
                    <a:pt x="730478" y="184213"/>
                  </a:lnTo>
                  <a:lnTo>
                    <a:pt x="723290" y="183413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79" y="181825"/>
                  </a:lnTo>
                  <a:close/>
                </a:path>
                <a:path w="1071244" h="1303654">
                  <a:moveTo>
                    <a:pt x="740270" y="1187234"/>
                  </a:moveTo>
                  <a:lnTo>
                    <a:pt x="737044" y="1183195"/>
                  </a:lnTo>
                  <a:lnTo>
                    <a:pt x="733679" y="1187234"/>
                  </a:lnTo>
                  <a:lnTo>
                    <a:pt x="740194" y="1191285"/>
                  </a:lnTo>
                  <a:lnTo>
                    <a:pt x="740270" y="1187234"/>
                  </a:lnTo>
                  <a:close/>
                </a:path>
                <a:path w="1071244" h="1303654">
                  <a:moveTo>
                    <a:pt x="740740" y="696442"/>
                  </a:moveTo>
                  <a:lnTo>
                    <a:pt x="740067" y="691718"/>
                  </a:lnTo>
                  <a:lnTo>
                    <a:pt x="736701" y="687895"/>
                  </a:lnTo>
                  <a:lnTo>
                    <a:pt x="738276" y="692315"/>
                  </a:lnTo>
                  <a:lnTo>
                    <a:pt x="740740" y="696442"/>
                  </a:lnTo>
                  <a:close/>
                </a:path>
                <a:path w="1071244" h="1303654">
                  <a:moveTo>
                    <a:pt x="742645" y="463067"/>
                  </a:moveTo>
                  <a:lnTo>
                    <a:pt x="736079" y="458355"/>
                  </a:lnTo>
                  <a:lnTo>
                    <a:pt x="735558" y="465315"/>
                  </a:lnTo>
                  <a:lnTo>
                    <a:pt x="730783" y="471538"/>
                  </a:lnTo>
                  <a:lnTo>
                    <a:pt x="727646" y="476554"/>
                  </a:lnTo>
                  <a:lnTo>
                    <a:pt x="732078" y="479933"/>
                  </a:lnTo>
                  <a:lnTo>
                    <a:pt x="734504" y="474306"/>
                  </a:lnTo>
                  <a:lnTo>
                    <a:pt x="740067" y="468541"/>
                  </a:lnTo>
                  <a:lnTo>
                    <a:pt x="742645" y="463067"/>
                  </a:lnTo>
                  <a:close/>
                </a:path>
                <a:path w="1071244" h="1303654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24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303654">
                  <a:moveTo>
                    <a:pt x="766445" y="560654"/>
                  </a:moveTo>
                  <a:lnTo>
                    <a:pt x="761644" y="558253"/>
                  </a:lnTo>
                  <a:lnTo>
                    <a:pt x="760056" y="563041"/>
                  </a:lnTo>
                  <a:lnTo>
                    <a:pt x="752856" y="562241"/>
                  </a:lnTo>
                  <a:lnTo>
                    <a:pt x="758456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303654">
                  <a:moveTo>
                    <a:pt x="797128" y="540016"/>
                  </a:moveTo>
                  <a:lnTo>
                    <a:pt x="795210" y="535076"/>
                  </a:lnTo>
                  <a:lnTo>
                    <a:pt x="788365" y="538226"/>
                  </a:lnTo>
                  <a:lnTo>
                    <a:pt x="791921" y="540473"/>
                  </a:lnTo>
                  <a:lnTo>
                    <a:pt x="797128" y="540016"/>
                  </a:lnTo>
                  <a:close/>
                </a:path>
                <a:path w="1071244" h="1303654">
                  <a:moveTo>
                    <a:pt x="797610" y="992225"/>
                  </a:moveTo>
                  <a:lnTo>
                    <a:pt x="791324" y="987717"/>
                  </a:lnTo>
                  <a:lnTo>
                    <a:pt x="789825" y="981341"/>
                  </a:lnTo>
                  <a:lnTo>
                    <a:pt x="788619" y="974801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303654">
                  <a:moveTo>
                    <a:pt x="798410" y="146659"/>
                  </a:moveTo>
                  <a:lnTo>
                    <a:pt x="793623" y="144259"/>
                  </a:lnTo>
                  <a:lnTo>
                    <a:pt x="792822" y="148247"/>
                  </a:lnTo>
                  <a:lnTo>
                    <a:pt x="785622" y="148247"/>
                  </a:lnTo>
                  <a:lnTo>
                    <a:pt x="790422" y="152247"/>
                  </a:lnTo>
                  <a:lnTo>
                    <a:pt x="794423" y="153047"/>
                  </a:lnTo>
                  <a:lnTo>
                    <a:pt x="798410" y="146659"/>
                  </a:lnTo>
                  <a:close/>
                </a:path>
                <a:path w="1071244" h="1303654">
                  <a:moveTo>
                    <a:pt x="803795" y="703326"/>
                  </a:moveTo>
                  <a:lnTo>
                    <a:pt x="799211" y="702106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79" y="710539"/>
                  </a:lnTo>
                  <a:lnTo>
                    <a:pt x="801712" y="706412"/>
                  </a:lnTo>
                  <a:lnTo>
                    <a:pt x="803795" y="703326"/>
                  </a:lnTo>
                  <a:close/>
                </a:path>
                <a:path w="1071244" h="1303654">
                  <a:moveTo>
                    <a:pt x="811999" y="449554"/>
                  </a:moveTo>
                  <a:lnTo>
                    <a:pt x="807199" y="447154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4011" y="455155"/>
                  </a:lnTo>
                  <a:lnTo>
                    <a:pt x="807999" y="455955"/>
                  </a:lnTo>
                  <a:lnTo>
                    <a:pt x="811999" y="449554"/>
                  </a:lnTo>
                  <a:close/>
                </a:path>
                <a:path w="1071244" h="1303654">
                  <a:moveTo>
                    <a:pt x="819048" y="266687"/>
                  </a:moveTo>
                  <a:lnTo>
                    <a:pt x="816800" y="261747"/>
                  </a:lnTo>
                  <a:lnTo>
                    <a:pt x="810056" y="264883"/>
                  </a:lnTo>
                  <a:lnTo>
                    <a:pt x="813803" y="267131"/>
                  </a:lnTo>
                  <a:lnTo>
                    <a:pt x="819048" y="266687"/>
                  </a:lnTo>
                  <a:close/>
                </a:path>
                <a:path w="1071244" h="1303654">
                  <a:moveTo>
                    <a:pt x="826338" y="704634"/>
                  </a:moveTo>
                  <a:lnTo>
                    <a:pt x="823188" y="698119"/>
                  </a:lnTo>
                  <a:lnTo>
                    <a:pt x="818248" y="700582"/>
                  </a:lnTo>
                  <a:lnTo>
                    <a:pt x="821994" y="704113"/>
                  </a:lnTo>
                  <a:lnTo>
                    <a:pt x="826338" y="704634"/>
                  </a:lnTo>
                  <a:close/>
                </a:path>
                <a:path w="1071244" h="1303654">
                  <a:moveTo>
                    <a:pt x="831481" y="978382"/>
                  </a:moveTo>
                  <a:lnTo>
                    <a:pt x="827989" y="977036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89" y="988847"/>
                  </a:lnTo>
                  <a:lnTo>
                    <a:pt x="831380" y="983538"/>
                  </a:lnTo>
                  <a:lnTo>
                    <a:pt x="831481" y="978382"/>
                  </a:lnTo>
                  <a:close/>
                </a:path>
                <a:path w="1071244" h="1303654">
                  <a:moveTo>
                    <a:pt x="845566" y="320090"/>
                  </a:moveTo>
                  <a:lnTo>
                    <a:pt x="842365" y="319290"/>
                  </a:lnTo>
                  <a:lnTo>
                    <a:pt x="839978" y="317690"/>
                  </a:lnTo>
                  <a:lnTo>
                    <a:pt x="837577" y="316890"/>
                  </a:lnTo>
                  <a:lnTo>
                    <a:pt x="836777" y="320090"/>
                  </a:lnTo>
                  <a:lnTo>
                    <a:pt x="835177" y="322478"/>
                  </a:lnTo>
                  <a:lnTo>
                    <a:pt x="834377" y="324878"/>
                  </a:lnTo>
                  <a:lnTo>
                    <a:pt x="836777" y="326478"/>
                  </a:lnTo>
                  <a:lnTo>
                    <a:pt x="839978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78"/>
                  </a:lnTo>
                  <a:lnTo>
                    <a:pt x="845566" y="320090"/>
                  </a:lnTo>
                  <a:close/>
                </a:path>
                <a:path w="1071244" h="1303654">
                  <a:moveTo>
                    <a:pt x="903109" y="620585"/>
                  </a:moveTo>
                  <a:lnTo>
                    <a:pt x="899731" y="615403"/>
                  </a:lnTo>
                  <a:lnTo>
                    <a:pt x="895311" y="616889"/>
                  </a:lnTo>
                  <a:lnTo>
                    <a:pt x="893000" y="621830"/>
                  </a:lnTo>
                  <a:lnTo>
                    <a:pt x="895921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85"/>
                  </a:lnTo>
                  <a:close/>
                </a:path>
                <a:path w="1071244" h="1303654">
                  <a:moveTo>
                    <a:pt x="906310" y="826782"/>
                  </a:moveTo>
                  <a:lnTo>
                    <a:pt x="899109" y="825995"/>
                  </a:lnTo>
                  <a:lnTo>
                    <a:pt x="896658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21" y="839571"/>
                  </a:lnTo>
                  <a:lnTo>
                    <a:pt x="892721" y="834783"/>
                  </a:lnTo>
                  <a:lnTo>
                    <a:pt x="896721" y="836383"/>
                  </a:lnTo>
                  <a:lnTo>
                    <a:pt x="901509" y="837971"/>
                  </a:lnTo>
                  <a:lnTo>
                    <a:pt x="898309" y="831583"/>
                  </a:lnTo>
                  <a:lnTo>
                    <a:pt x="906310" y="826782"/>
                  </a:lnTo>
                  <a:close/>
                </a:path>
                <a:path w="1071244" h="1303654">
                  <a:moveTo>
                    <a:pt x="967041" y="637374"/>
                  </a:moveTo>
                  <a:lnTo>
                    <a:pt x="965377" y="630745"/>
                  </a:lnTo>
                  <a:lnTo>
                    <a:pt x="959650" y="628078"/>
                  </a:lnTo>
                  <a:lnTo>
                    <a:pt x="956030" y="628269"/>
                  </a:lnTo>
                  <a:lnTo>
                    <a:pt x="960653" y="630186"/>
                  </a:lnTo>
                  <a:lnTo>
                    <a:pt x="961453" y="635774"/>
                  </a:lnTo>
                  <a:lnTo>
                    <a:pt x="965441" y="645363"/>
                  </a:lnTo>
                  <a:lnTo>
                    <a:pt x="967041" y="637374"/>
                  </a:lnTo>
                  <a:close/>
                </a:path>
                <a:path w="1071244" h="1303654">
                  <a:moveTo>
                    <a:pt x="1050632" y="703402"/>
                  </a:moveTo>
                  <a:lnTo>
                    <a:pt x="1048969" y="697014"/>
                  </a:lnTo>
                  <a:lnTo>
                    <a:pt x="1045489" y="693178"/>
                  </a:lnTo>
                  <a:lnTo>
                    <a:pt x="1044575" y="698119"/>
                  </a:lnTo>
                  <a:lnTo>
                    <a:pt x="1044702" y="703630"/>
                  </a:lnTo>
                  <a:lnTo>
                    <a:pt x="1043863" y="708698"/>
                  </a:lnTo>
                  <a:lnTo>
                    <a:pt x="1043787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303654">
                  <a:moveTo>
                    <a:pt x="1070940" y="714095"/>
                  </a:moveTo>
                  <a:lnTo>
                    <a:pt x="1065593" y="713295"/>
                  </a:lnTo>
                  <a:lnTo>
                    <a:pt x="1059357" y="710704"/>
                  </a:lnTo>
                  <a:lnTo>
                    <a:pt x="1054315" y="709599"/>
                  </a:lnTo>
                  <a:lnTo>
                    <a:pt x="1052563" y="713295"/>
                  </a:lnTo>
                  <a:lnTo>
                    <a:pt x="1057567" y="714552"/>
                  </a:lnTo>
                  <a:lnTo>
                    <a:pt x="1063256" y="717892"/>
                  </a:lnTo>
                  <a:lnTo>
                    <a:pt x="1068184" y="719150"/>
                  </a:lnTo>
                  <a:lnTo>
                    <a:pt x="1070940" y="71409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412248" y="8491854"/>
              <a:ext cx="1875789" cy="1141730"/>
            </a:xfrm>
            <a:custGeom>
              <a:avLst/>
              <a:gdLst/>
              <a:ahLst/>
              <a:cxnLst/>
              <a:rect l="l" t="t" r="r" b="b"/>
              <a:pathLst>
                <a:path w="1875790" h="1141729">
                  <a:moveTo>
                    <a:pt x="8775" y="631532"/>
                  </a:moveTo>
                  <a:lnTo>
                    <a:pt x="6858" y="626579"/>
                  </a:lnTo>
                  <a:lnTo>
                    <a:pt x="0" y="629729"/>
                  </a:lnTo>
                  <a:lnTo>
                    <a:pt x="3568" y="631977"/>
                  </a:lnTo>
                  <a:lnTo>
                    <a:pt x="8775" y="631532"/>
                  </a:lnTo>
                  <a:close/>
                </a:path>
                <a:path w="1875790" h="1141729">
                  <a:moveTo>
                    <a:pt x="77990" y="757656"/>
                  </a:moveTo>
                  <a:lnTo>
                    <a:pt x="73190" y="755256"/>
                  </a:lnTo>
                  <a:lnTo>
                    <a:pt x="72402" y="760056"/>
                  </a:lnTo>
                  <a:lnTo>
                    <a:pt x="65201" y="759256"/>
                  </a:lnTo>
                  <a:lnTo>
                    <a:pt x="70002" y="763257"/>
                  </a:lnTo>
                  <a:lnTo>
                    <a:pt x="73990" y="764044"/>
                  </a:lnTo>
                  <a:lnTo>
                    <a:pt x="77990" y="757656"/>
                  </a:lnTo>
                  <a:close/>
                </a:path>
                <a:path w="1875790" h="1141729">
                  <a:moveTo>
                    <a:pt x="89179" y="1041374"/>
                  </a:moveTo>
                  <a:lnTo>
                    <a:pt x="81991" y="1038987"/>
                  </a:lnTo>
                  <a:lnTo>
                    <a:pt x="77190" y="1040574"/>
                  </a:lnTo>
                  <a:lnTo>
                    <a:pt x="73190" y="1044575"/>
                  </a:lnTo>
                  <a:lnTo>
                    <a:pt x="80391" y="1047775"/>
                  </a:lnTo>
                  <a:lnTo>
                    <a:pt x="85178" y="1045375"/>
                  </a:lnTo>
                  <a:lnTo>
                    <a:pt x="89179" y="1041374"/>
                  </a:lnTo>
                  <a:close/>
                </a:path>
                <a:path w="1875790" h="1141729">
                  <a:moveTo>
                    <a:pt x="89179" y="1020597"/>
                  </a:moveTo>
                  <a:lnTo>
                    <a:pt x="84391" y="1018197"/>
                  </a:lnTo>
                  <a:lnTo>
                    <a:pt x="83591" y="1022997"/>
                  </a:lnTo>
                  <a:lnTo>
                    <a:pt x="79590" y="1028585"/>
                  </a:lnTo>
                  <a:lnTo>
                    <a:pt x="83591" y="1030986"/>
                  </a:lnTo>
                  <a:lnTo>
                    <a:pt x="85178" y="1026198"/>
                  </a:lnTo>
                  <a:lnTo>
                    <a:pt x="89179" y="1020597"/>
                  </a:lnTo>
                  <a:close/>
                </a:path>
                <a:path w="1875790" h="1141729">
                  <a:moveTo>
                    <a:pt x="105168" y="947077"/>
                  </a:moveTo>
                  <a:lnTo>
                    <a:pt x="100368" y="944676"/>
                  </a:lnTo>
                  <a:lnTo>
                    <a:pt x="98767" y="948664"/>
                  </a:lnTo>
                  <a:lnTo>
                    <a:pt x="91579" y="948664"/>
                  </a:lnTo>
                  <a:lnTo>
                    <a:pt x="97167" y="952665"/>
                  </a:lnTo>
                  <a:lnTo>
                    <a:pt x="101168" y="953465"/>
                  </a:lnTo>
                  <a:lnTo>
                    <a:pt x="105168" y="947077"/>
                  </a:lnTo>
                  <a:close/>
                </a:path>
                <a:path w="1875790" h="1141729">
                  <a:moveTo>
                    <a:pt x="118745" y="960653"/>
                  </a:moveTo>
                  <a:lnTo>
                    <a:pt x="113957" y="958265"/>
                  </a:lnTo>
                  <a:lnTo>
                    <a:pt x="112356" y="962253"/>
                  </a:lnTo>
                  <a:lnTo>
                    <a:pt x="105168" y="962253"/>
                  </a:lnTo>
                  <a:lnTo>
                    <a:pt x="110756" y="966254"/>
                  </a:lnTo>
                  <a:lnTo>
                    <a:pt x="114757" y="967054"/>
                  </a:lnTo>
                  <a:lnTo>
                    <a:pt x="118745" y="960653"/>
                  </a:lnTo>
                  <a:close/>
                </a:path>
                <a:path w="1875790" h="1141729">
                  <a:moveTo>
                    <a:pt x="142582" y="226326"/>
                  </a:moveTo>
                  <a:lnTo>
                    <a:pt x="140335" y="221386"/>
                  </a:lnTo>
                  <a:lnTo>
                    <a:pt x="133591" y="224523"/>
                  </a:lnTo>
                  <a:lnTo>
                    <a:pt x="137337" y="226771"/>
                  </a:lnTo>
                  <a:lnTo>
                    <a:pt x="142582" y="226326"/>
                  </a:lnTo>
                  <a:close/>
                </a:path>
                <a:path w="1875790" h="1141729">
                  <a:moveTo>
                    <a:pt x="149923" y="812800"/>
                  </a:moveTo>
                  <a:lnTo>
                    <a:pt x="147180" y="809688"/>
                  </a:lnTo>
                  <a:lnTo>
                    <a:pt x="146621" y="805903"/>
                  </a:lnTo>
                  <a:lnTo>
                    <a:pt x="145313" y="802576"/>
                  </a:lnTo>
                  <a:lnTo>
                    <a:pt x="140335" y="800811"/>
                  </a:lnTo>
                  <a:lnTo>
                    <a:pt x="138912" y="806399"/>
                  </a:lnTo>
                  <a:lnTo>
                    <a:pt x="142125" y="811898"/>
                  </a:lnTo>
                  <a:lnTo>
                    <a:pt x="146850" y="814857"/>
                  </a:lnTo>
                  <a:lnTo>
                    <a:pt x="149923" y="812800"/>
                  </a:lnTo>
                  <a:close/>
                </a:path>
                <a:path w="1875790" h="1141729">
                  <a:moveTo>
                    <a:pt x="161315" y="702551"/>
                  </a:moveTo>
                  <a:lnTo>
                    <a:pt x="159512" y="697712"/>
                  </a:lnTo>
                  <a:lnTo>
                    <a:pt x="152323" y="700519"/>
                  </a:lnTo>
                  <a:lnTo>
                    <a:pt x="155917" y="702805"/>
                  </a:lnTo>
                  <a:lnTo>
                    <a:pt x="161315" y="702551"/>
                  </a:lnTo>
                  <a:close/>
                </a:path>
                <a:path w="1875790" h="1141729">
                  <a:moveTo>
                    <a:pt x="173901" y="952665"/>
                  </a:moveTo>
                  <a:lnTo>
                    <a:pt x="166700" y="949464"/>
                  </a:lnTo>
                  <a:lnTo>
                    <a:pt x="161912" y="951865"/>
                  </a:lnTo>
                  <a:lnTo>
                    <a:pt x="157911" y="955865"/>
                  </a:lnTo>
                  <a:lnTo>
                    <a:pt x="165100" y="959065"/>
                  </a:lnTo>
                  <a:lnTo>
                    <a:pt x="169900" y="956665"/>
                  </a:lnTo>
                  <a:lnTo>
                    <a:pt x="173901" y="952665"/>
                  </a:lnTo>
                  <a:close/>
                </a:path>
                <a:path w="1875790" h="1141729">
                  <a:moveTo>
                    <a:pt x="174701" y="856754"/>
                  </a:moveTo>
                  <a:lnTo>
                    <a:pt x="169900" y="854367"/>
                  </a:lnTo>
                  <a:lnTo>
                    <a:pt x="168300" y="846366"/>
                  </a:lnTo>
                  <a:lnTo>
                    <a:pt x="161912" y="852766"/>
                  </a:lnTo>
                  <a:lnTo>
                    <a:pt x="166700" y="854367"/>
                  </a:lnTo>
                  <a:lnTo>
                    <a:pt x="169100" y="862355"/>
                  </a:lnTo>
                  <a:lnTo>
                    <a:pt x="174701" y="856754"/>
                  </a:lnTo>
                  <a:close/>
                </a:path>
                <a:path w="1875790" h="1141729">
                  <a:moveTo>
                    <a:pt x="179489" y="605002"/>
                  </a:moveTo>
                  <a:lnTo>
                    <a:pt x="174701" y="601814"/>
                  </a:lnTo>
                  <a:lnTo>
                    <a:pt x="171297" y="603885"/>
                  </a:lnTo>
                  <a:lnTo>
                    <a:pt x="165506" y="605205"/>
                  </a:lnTo>
                  <a:lnTo>
                    <a:pt x="162102" y="607428"/>
                  </a:lnTo>
                  <a:lnTo>
                    <a:pt x="165900" y="612203"/>
                  </a:lnTo>
                  <a:lnTo>
                    <a:pt x="166700" y="609803"/>
                  </a:lnTo>
                  <a:lnTo>
                    <a:pt x="168300" y="608203"/>
                  </a:lnTo>
                  <a:lnTo>
                    <a:pt x="171500" y="609803"/>
                  </a:lnTo>
                  <a:lnTo>
                    <a:pt x="170700" y="613003"/>
                  </a:lnTo>
                  <a:lnTo>
                    <a:pt x="168300" y="616991"/>
                  </a:lnTo>
                  <a:lnTo>
                    <a:pt x="172300" y="618591"/>
                  </a:lnTo>
                  <a:lnTo>
                    <a:pt x="173901" y="613003"/>
                  </a:lnTo>
                  <a:lnTo>
                    <a:pt x="179489" y="605002"/>
                  </a:lnTo>
                  <a:close/>
                </a:path>
                <a:path w="1875790" h="1141729">
                  <a:moveTo>
                    <a:pt x="184289" y="938276"/>
                  </a:moveTo>
                  <a:lnTo>
                    <a:pt x="179489" y="935888"/>
                  </a:lnTo>
                  <a:lnTo>
                    <a:pt x="177088" y="928687"/>
                  </a:lnTo>
                  <a:lnTo>
                    <a:pt x="171500" y="934288"/>
                  </a:lnTo>
                  <a:lnTo>
                    <a:pt x="176288" y="935888"/>
                  </a:lnTo>
                  <a:lnTo>
                    <a:pt x="178689" y="943876"/>
                  </a:lnTo>
                  <a:lnTo>
                    <a:pt x="184289" y="938276"/>
                  </a:lnTo>
                  <a:close/>
                </a:path>
                <a:path w="1875790" h="1141729">
                  <a:moveTo>
                    <a:pt x="185280" y="899274"/>
                  </a:moveTo>
                  <a:lnTo>
                    <a:pt x="183489" y="894321"/>
                  </a:lnTo>
                  <a:lnTo>
                    <a:pt x="176288" y="897470"/>
                  </a:lnTo>
                  <a:lnTo>
                    <a:pt x="179895" y="899718"/>
                  </a:lnTo>
                  <a:lnTo>
                    <a:pt x="185280" y="899274"/>
                  </a:lnTo>
                  <a:close/>
                </a:path>
                <a:path w="1875790" h="1141729">
                  <a:moveTo>
                    <a:pt x="187896" y="826846"/>
                  </a:moveTo>
                  <a:lnTo>
                    <a:pt x="185089" y="820000"/>
                  </a:lnTo>
                  <a:lnTo>
                    <a:pt x="180022" y="822579"/>
                  </a:lnTo>
                  <a:lnTo>
                    <a:pt x="183591" y="826287"/>
                  </a:lnTo>
                  <a:lnTo>
                    <a:pt x="187896" y="826846"/>
                  </a:lnTo>
                  <a:close/>
                </a:path>
                <a:path w="1875790" h="1141729">
                  <a:moveTo>
                    <a:pt x="189395" y="703465"/>
                  </a:moveTo>
                  <a:lnTo>
                    <a:pt x="187477" y="698512"/>
                  </a:lnTo>
                  <a:lnTo>
                    <a:pt x="180632" y="701662"/>
                  </a:lnTo>
                  <a:lnTo>
                    <a:pt x="184188" y="703910"/>
                  </a:lnTo>
                  <a:lnTo>
                    <a:pt x="189395" y="703465"/>
                  </a:lnTo>
                  <a:close/>
                </a:path>
                <a:path w="1875790" h="1141729">
                  <a:moveTo>
                    <a:pt x="212255" y="303707"/>
                  </a:moveTo>
                  <a:lnTo>
                    <a:pt x="207467" y="301307"/>
                  </a:lnTo>
                  <a:lnTo>
                    <a:pt x="206667" y="306095"/>
                  </a:lnTo>
                  <a:lnTo>
                    <a:pt x="202666" y="312496"/>
                  </a:lnTo>
                  <a:lnTo>
                    <a:pt x="206667" y="314096"/>
                  </a:lnTo>
                  <a:lnTo>
                    <a:pt x="208267" y="309295"/>
                  </a:lnTo>
                  <a:lnTo>
                    <a:pt x="212255" y="303707"/>
                  </a:lnTo>
                  <a:close/>
                </a:path>
                <a:path w="1875790" h="1141729">
                  <a:moveTo>
                    <a:pt x="215404" y="296633"/>
                  </a:moveTo>
                  <a:lnTo>
                    <a:pt x="212255" y="290118"/>
                  </a:lnTo>
                  <a:lnTo>
                    <a:pt x="207314" y="292582"/>
                  </a:lnTo>
                  <a:lnTo>
                    <a:pt x="211061" y="296113"/>
                  </a:lnTo>
                  <a:lnTo>
                    <a:pt x="215404" y="296633"/>
                  </a:lnTo>
                  <a:close/>
                </a:path>
                <a:path w="1875790" h="1141729">
                  <a:moveTo>
                    <a:pt x="216255" y="720890"/>
                  </a:moveTo>
                  <a:lnTo>
                    <a:pt x="212255" y="720090"/>
                  </a:lnTo>
                  <a:lnTo>
                    <a:pt x="205917" y="711911"/>
                  </a:lnTo>
                  <a:lnTo>
                    <a:pt x="207060" y="718197"/>
                  </a:lnTo>
                  <a:lnTo>
                    <a:pt x="211810" y="725830"/>
                  </a:lnTo>
                  <a:lnTo>
                    <a:pt x="216255" y="721690"/>
                  </a:lnTo>
                  <a:lnTo>
                    <a:pt x="216255" y="720890"/>
                  </a:lnTo>
                  <a:close/>
                </a:path>
                <a:path w="1875790" h="1141729">
                  <a:moveTo>
                    <a:pt x="232244" y="345262"/>
                  </a:moveTo>
                  <a:lnTo>
                    <a:pt x="225844" y="343662"/>
                  </a:lnTo>
                  <a:lnTo>
                    <a:pt x="217855" y="338861"/>
                  </a:lnTo>
                  <a:lnTo>
                    <a:pt x="213855" y="343662"/>
                  </a:lnTo>
                  <a:lnTo>
                    <a:pt x="219989" y="346951"/>
                  </a:lnTo>
                  <a:lnTo>
                    <a:pt x="223951" y="349554"/>
                  </a:lnTo>
                  <a:lnTo>
                    <a:pt x="227457" y="349618"/>
                  </a:lnTo>
                  <a:lnTo>
                    <a:pt x="232244" y="345262"/>
                  </a:lnTo>
                  <a:close/>
                </a:path>
                <a:path w="1875790" h="1141729">
                  <a:moveTo>
                    <a:pt x="249021" y="899922"/>
                  </a:moveTo>
                  <a:lnTo>
                    <a:pt x="244221" y="897521"/>
                  </a:lnTo>
                  <a:lnTo>
                    <a:pt x="242633" y="902309"/>
                  </a:lnTo>
                  <a:lnTo>
                    <a:pt x="238633" y="908710"/>
                  </a:lnTo>
                  <a:lnTo>
                    <a:pt x="243433" y="910310"/>
                  </a:lnTo>
                  <a:lnTo>
                    <a:pt x="245021" y="905510"/>
                  </a:lnTo>
                  <a:lnTo>
                    <a:pt x="249021" y="899922"/>
                  </a:lnTo>
                  <a:close/>
                </a:path>
                <a:path w="1875790" h="1141729">
                  <a:moveTo>
                    <a:pt x="251421" y="948664"/>
                  </a:moveTo>
                  <a:lnTo>
                    <a:pt x="249466" y="944778"/>
                  </a:lnTo>
                  <a:lnTo>
                    <a:pt x="249618" y="937882"/>
                  </a:lnTo>
                  <a:lnTo>
                    <a:pt x="248272" y="933386"/>
                  </a:lnTo>
                  <a:lnTo>
                    <a:pt x="241833" y="936675"/>
                  </a:lnTo>
                  <a:lnTo>
                    <a:pt x="246621" y="939876"/>
                  </a:lnTo>
                  <a:lnTo>
                    <a:pt x="238633" y="944676"/>
                  </a:lnTo>
                  <a:lnTo>
                    <a:pt x="246621" y="945476"/>
                  </a:lnTo>
                  <a:lnTo>
                    <a:pt x="247421" y="953465"/>
                  </a:lnTo>
                  <a:lnTo>
                    <a:pt x="251421" y="948664"/>
                  </a:lnTo>
                  <a:close/>
                </a:path>
                <a:path w="1875790" h="1141729">
                  <a:moveTo>
                    <a:pt x="252564" y="421081"/>
                  </a:moveTo>
                  <a:lnTo>
                    <a:pt x="249428" y="418388"/>
                  </a:lnTo>
                  <a:lnTo>
                    <a:pt x="244475" y="421081"/>
                  </a:lnTo>
                  <a:lnTo>
                    <a:pt x="245821" y="429183"/>
                  </a:lnTo>
                  <a:lnTo>
                    <a:pt x="252564" y="421081"/>
                  </a:lnTo>
                  <a:close/>
                </a:path>
                <a:path w="1875790" h="1141729">
                  <a:moveTo>
                    <a:pt x="257810" y="538670"/>
                  </a:moveTo>
                  <a:lnTo>
                    <a:pt x="255587" y="531507"/>
                  </a:lnTo>
                  <a:lnTo>
                    <a:pt x="247218" y="531672"/>
                  </a:lnTo>
                  <a:lnTo>
                    <a:pt x="239153" y="535749"/>
                  </a:lnTo>
                  <a:lnTo>
                    <a:pt x="237832" y="540270"/>
                  </a:lnTo>
                  <a:lnTo>
                    <a:pt x="243319" y="538340"/>
                  </a:lnTo>
                  <a:lnTo>
                    <a:pt x="248119" y="541566"/>
                  </a:lnTo>
                  <a:lnTo>
                    <a:pt x="252780" y="543750"/>
                  </a:lnTo>
                  <a:lnTo>
                    <a:pt x="257810" y="538670"/>
                  </a:lnTo>
                  <a:close/>
                </a:path>
                <a:path w="1875790" h="1141729">
                  <a:moveTo>
                    <a:pt x="258013" y="687476"/>
                  </a:moveTo>
                  <a:lnTo>
                    <a:pt x="256209" y="682536"/>
                  </a:lnTo>
                  <a:lnTo>
                    <a:pt x="249021" y="685673"/>
                  </a:lnTo>
                  <a:lnTo>
                    <a:pt x="252615" y="687920"/>
                  </a:lnTo>
                  <a:lnTo>
                    <a:pt x="258013" y="687476"/>
                  </a:lnTo>
                  <a:close/>
                </a:path>
                <a:path w="1875790" h="1141729">
                  <a:moveTo>
                    <a:pt x="261569" y="860679"/>
                  </a:moveTo>
                  <a:lnTo>
                    <a:pt x="261010" y="855967"/>
                  </a:lnTo>
                  <a:lnTo>
                    <a:pt x="257302" y="852144"/>
                  </a:lnTo>
                  <a:lnTo>
                    <a:pt x="258914" y="856564"/>
                  </a:lnTo>
                  <a:lnTo>
                    <a:pt x="261569" y="860679"/>
                  </a:lnTo>
                  <a:close/>
                </a:path>
                <a:path w="1875790" h="1141729">
                  <a:moveTo>
                    <a:pt x="262610" y="378028"/>
                  </a:moveTo>
                  <a:lnTo>
                    <a:pt x="255422" y="370039"/>
                  </a:lnTo>
                  <a:lnTo>
                    <a:pt x="255422" y="370840"/>
                  </a:lnTo>
                  <a:lnTo>
                    <a:pt x="257009" y="380428"/>
                  </a:lnTo>
                  <a:lnTo>
                    <a:pt x="251701" y="381292"/>
                  </a:lnTo>
                  <a:lnTo>
                    <a:pt x="254114" y="382524"/>
                  </a:lnTo>
                  <a:lnTo>
                    <a:pt x="259372" y="382117"/>
                  </a:lnTo>
                  <a:lnTo>
                    <a:pt x="262610" y="378028"/>
                  </a:lnTo>
                  <a:close/>
                </a:path>
                <a:path w="1875790" h="1141729">
                  <a:moveTo>
                    <a:pt x="264210" y="352450"/>
                  </a:moveTo>
                  <a:lnTo>
                    <a:pt x="259410" y="350050"/>
                  </a:lnTo>
                  <a:lnTo>
                    <a:pt x="257810" y="354850"/>
                  </a:lnTo>
                  <a:lnTo>
                    <a:pt x="250621" y="354050"/>
                  </a:lnTo>
                  <a:lnTo>
                    <a:pt x="256209" y="358051"/>
                  </a:lnTo>
                  <a:lnTo>
                    <a:pt x="260210" y="358851"/>
                  </a:lnTo>
                  <a:lnTo>
                    <a:pt x="264210" y="352450"/>
                  </a:lnTo>
                  <a:close/>
                </a:path>
                <a:path w="1875790" h="1141729">
                  <a:moveTo>
                    <a:pt x="274447" y="763397"/>
                  </a:moveTo>
                  <a:lnTo>
                    <a:pt x="272199" y="758456"/>
                  </a:lnTo>
                  <a:lnTo>
                    <a:pt x="265455" y="761606"/>
                  </a:lnTo>
                  <a:lnTo>
                    <a:pt x="269201" y="763854"/>
                  </a:lnTo>
                  <a:lnTo>
                    <a:pt x="274447" y="763397"/>
                  </a:lnTo>
                  <a:close/>
                </a:path>
                <a:path w="1875790" h="1141729">
                  <a:moveTo>
                    <a:pt x="276199" y="787222"/>
                  </a:moveTo>
                  <a:lnTo>
                    <a:pt x="271399" y="784834"/>
                  </a:lnTo>
                  <a:lnTo>
                    <a:pt x="269798" y="789622"/>
                  </a:lnTo>
                  <a:lnTo>
                    <a:pt x="265811" y="795223"/>
                  </a:lnTo>
                  <a:lnTo>
                    <a:pt x="270598" y="797623"/>
                  </a:lnTo>
                  <a:lnTo>
                    <a:pt x="272199" y="792822"/>
                  </a:lnTo>
                  <a:lnTo>
                    <a:pt x="276199" y="787222"/>
                  </a:lnTo>
                  <a:close/>
                </a:path>
                <a:path w="1875790" h="1141729">
                  <a:moveTo>
                    <a:pt x="276440" y="1131163"/>
                  </a:moveTo>
                  <a:lnTo>
                    <a:pt x="273799" y="1127696"/>
                  </a:lnTo>
                  <a:lnTo>
                    <a:pt x="269811" y="1130719"/>
                  </a:lnTo>
                  <a:lnTo>
                    <a:pt x="263512" y="1133284"/>
                  </a:lnTo>
                  <a:lnTo>
                    <a:pt x="259753" y="1136459"/>
                  </a:lnTo>
                  <a:lnTo>
                    <a:pt x="263410" y="1141285"/>
                  </a:lnTo>
                  <a:lnTo>
                    <a:pt x="267055" y="1137805"/>
                  </a:lnTo>
                  <a:lnTo>
                    <a:pt x="272796" y="1134491"/>
                  </a:lnTo>
                  <a:lnTo>
                    <a:pt x="276440" y="1131163"/>
                  </a:lnTo>
                  <a:close/>
                </a:path>
                <a:path w="1875790" h="1141729">
                  <a:moveTo>
                    <a:pt x="285546" y="837958"/>
                  </a:moveTo>
                  <a:lnTo>
                    <a:pt x="284988" y="832789"/>
                  </a:lnTo>
                  <a:lnTo>
                    <a:pt x="281279" y="829411"/>
                  </a:lnTo>
                  <a:lnTo>
                    <a:pt x="282892" y="833983"/>
                  </a:lnTo>
                  <a:lnTo>
                    <a:pt x="285546" y="837958"/>
                  </a:lnTo>
                  <a:close/>
                </a:path>
                <a:path w="1875790" h="1141729">
                  <a:moveTo>
                    <a:pt x="292176" y="593013"/>
                  </a:moveTo>
                  <a:lnTo>
                    <a:pt x="285788" y="587425"/>
                  </a:lnTo>
                  <a:lnTo>
                    <a:pt x="283387" y="592213"/>
                  </a:lnTo>
                  <a:lnTo>
                    <a:pt x="274599" y="593813"/>
                  </a:lnTo>
                  <a:lnTo>
                    <a:pt x="280987" y="598614"/>
                  </a:lnTo>
                  <a:lnTo>
                    <a:pt x="283387" y="594614"/>
                  </a:lnTo>
                  <a:lnTo>
                    <a:pt x="292176" y="593013"/>
                  </a:lnTo>
                  <a:close/>
                </a:path>
                <a:path w="1875790" h="1141729">
                  <a:moveTo>
                    <a:pt x="295414" y="1132725"/>
                  </a:moveTo>
                  <a:lnTo>
                    <a:pt x="291376" y="1129296"/>
                  </a:lnTo>
                  <a:lnTo>
                    <a:pt x="286423" y="1126769"/>
                  </a:lnTo>
                  <a:lnTo>
                    <a:pt x="282295" y="1123492"/>
                  </a:lnTo>
                  <a:lnTo>
                    <a:pt x="280708" y="1122324"/>
                  </a:lnTo>
                  <a:lnTo>
                    <a:pt x="283387" y="1126096"/>
                  </a:lnTo>
                  <a:lnTo>
                    <a:pt x="283400" y="1131201"/>
                  </a:lnTo>
                  <a:lnTo>
                    <a:pt x="290080" y="1133386"/>
                  </a:lnTo>
                  <a:lnTo>
                    <a:pt x="295414" y="1132725"/>
                  </a:lnTo>
                  <a:close/>
                </a:path>
                <a:path w="1875790" h="1141729">
                  <a:moveTo>
                    <a:pt x="297319" y="300520"/>
                  </a:moveTo>
                  <a:lnTo>
                    <a:pt x="294182" y="298005"/>
                  </a:lnTo>
                  <a:lnTo>
                    <a:pt x="289229" y="300736"/>
                  </a:lnTo>
                  <a:lnTo>
                    <a:pt x="290576" y="308495"/>
                  </a:lnTo>
                  <a:lnTo>
                    <a:pt x="297319" y="300520"/>
                  </a:lnTo>
                  <a:close/>
                </a:path>
                <a:path w="1875790" h="1141729">
                  <a:moveTo>
                    <a:pt x="301764" y="513892"/>
                  </a:moveTo>
                  <a:lnTo>
                    <a:pt x="293776" y="512292"/>
                  </a:lnTo>
                  <a:lnTo>
                    <a:pt x="286588" y="512292"/>
                  </a:lnTo>
                  <a:lnTo>
                    <a:pt x="281787" y="515493"/>
                  </a:lnTo>
                  <a:lnTo>
                    <a:pt x="291376" y="520293"/>
                  </a:lnTo>
                  <a:lnTo>
                    <a:pt x="297776" y="520293"/>
                  </a:lnTo>
                  <a:lnTo>
                    <a:pt x="301764" y="513892"/>
                  </a:lnTo>
                  <a:close/>
                </a:path>
                <a:path w="1875790" h="1141729">
                  <a:moveTo>
                    <a:pt x="304165" y="251752"/>
                  </a:moveTo>
                  <a:lnTo>
                    <a:pt x="297878" y="246468"/>
                  </a:lnTo>
                  <a:lnTo>
                    <a:pt x="293979" y="249656"/>
                  </a:lnTo>
                  <a:lnTo>
                    <a:pt x="295173" y="253885"/>
                  </a:lnTo>
                  <a:lnTo>
                    <a:pt x="304165" y="251752"/>
                  </a:lnTo>
                  <a:close/>
                </a:path>
                <a:path w="1875790" h="1141729">
                  <a:moveTo>
                    <a:pt x="304965" y="493915"/>
                  </a:moveTo>
                  <a:lnTo>
                    <a:pt x="302564" y="492315"/>
                  </a:lnTo>
                  <a:lnTo>
                    <a:pt x="299377" y="491515"/>
                  </a:lnTo>
                  <a:lnTo>
                    <a:pt x="296976" y="491515"/>
                  </a:lnTo>
                  <a:lnTo>
                    <a:pt x="295376" y="494715"/>
                  </a:lnTo>
                  <a:lnTo>
                    <a:pt x="292176" y="502704"/>
                  </a:lnTo>
                  <a:lnTo>
                    <a:pt x="299377" y="505904"/>
                  </a:lnTo>
                  <a:lnTo>
                    <a:pt x="303364" y="501904"/>
                  </a:lnTo>
                  <a:lnTo>
                    <a:pt x="304965" y="493915"/>
                  </a:lnTo>
                  <a:close/>
                </a:path>
                <a:path w="1875790" h="1141729">
                  <a:moveTo>
                    <a:pt x="308724" y="271310"/>
                  </a:moveTo>
                  <a:lnTo>
                    <a:pt x="308165" y="266141"/>
                  </a:lnTo>
                  <a:lnTo>
                    <a:pt x="304457" y="262763"/>
                  </a:lnTo>
                  <a:lnTo>
                    <a:pt x="306070" y="267335"/>
                  </a:lnTo>
                  <a:lnTo>
                    <a:pt x="308724" y="271310"/>
                  </a:lnTo>
                  <a:close/>
                </a:path>
                <a:path w="1875790" h="1141729">
                  <a:moveTo>
                    <a:pt x="325145" y="280670"/>
                  </a:moveTo>
                  <a:lnTo>
                    <a:pt x="323354" y="275729"/>
                  </a:lnTo>
                  <a:lnTo>
                    <a:pt x="316153" y="278879"/>
                  </a:lnTo>
                  <a:lnTo>
                    <a:pt x="319747" y="281127"/>
                  </a:lnTo>
                  <a:lnTo>
                    <a:pt x="325145" y="280670"/>
                  </a:lnTo>
                  <a:close/>
                </a:path>
                <a:path w="1875790" h="1141729">
                  <a:moveTo>
                    <a:pt x="329742" y="656158"/>
                  </a:moveTo>
                  <a:lnTo>
                    <a:pt x="324942" y="653757"/>
                  </a:lnTo>
                  <a:lnTo>
                    <a:pt x="324142" y="658558"/>
                  </a:lnTo>
                  <a:lnTo>
                    <a:pt x="320154" y="664946"/>
                  </a:lnTo>
                  <a:lnTo>
                    <a:pt x="324142" y="666546"/>
                  </a:lnTo>
                  <a:lnTo>
                    <a:pt x="325742" y="661746"/>
                  </a:lnTo>
                  <a:lnTo>
                    <a:pt x="329742" y="656158"/>
                  </a:lnTo>
                  <a:close/>
                </a:path>
                <a:path w="1875790" h="1141729">
                  <a:moveTo>
                    <a:pt x="331343" y="630580"/>
                  </a:moveTo>
                  <a:lnTo>
                    <a:pt x="326542" y="628180"/>
                  </a:lnTo>
                  <a:lnTo>
                    <a:pt x="324942" y="632980"/>
                  </a:lnTo>
                  <a:lnTo>
                    <a:pt x="320954" y="638568"/>
                  </a:lnTo>
                  <a:lnTo>
                    <a:pt x="325742" y="640969"/>
                  </a:lnTo>
                  <a:lnTo>
                    <a:pt x="327342" y="636181"/>
                  </a:lnTo>
                  <a:lnTo>
                    <a:pt x="331343" y="630580"/>
                  </a:lnTo>
                  <a:close/>
                </a:path>
                <a:path w="1875790" h="1141729">
                  <a:moveTo>
                    <a:pt x="364312" y="487667"/>
                  </a:moveTo>
                  <a:lnTo>
                    <a:pt x="362508" y="482727"/>
                  </a:lnTo>
                  <a:lnTo>
                    <a:pt x="355320" y="485876"/>
                  </a:lnTo>
                  <a:lnTo>
                    <a:pt x="358914" y="488124"/>
                  </a:lnTo>
                  <a:lnTo>
                    <a:pt x="364312" y="487667"/>
                  </a:lnTo>
                  <a:close/>
                </a:path>
                <a:path w="1875790" h="1141729">
                  <a:moveTo>
                    <a:pt x="403390" y="1098753"/>
                  </a:moveTo>
                  <a:lnTo>
                    <a:pt x="399275" y="1101318"/>
                  </a:lnTo>
                  <a:lnTo>
                    <a:pt x="394068" y="1099642"/>
                  </a:lnTo>
                  <a:lnTo>
                    <a:pt x="389382" y="1098727"/>
                  </a:lnTo>
                  <a:lnTo>
                    <a:pt x="387248" y="1099299"/>
                  </a:lnTo>
                  <a:lnTo>
                    <a:pt x="389686" y="1102118"/>
                  </a:lnTo>
                  <a:lnTo>
                    <a:pt x="396354" y="1104696"/>
                  </a:lnTo>
                  <a:lnTo>
                    <a:pt x="401675" y="1101725"/>
                  </a:lnTo>
                  <a:lnTo>
                    <a:pt x="403390" y="1098753"/>
                  </a:lnTo>
                  <a:close/>
                </a:path>
                <a:path w="1875790" h="1141729">
                  <a:moveTo>
                    <a:pt x="417652" y="524281"/>
                  </a:moveTo>
                  <a:lnTo>
                    <a:pt x="412864" y="521893"/>
                  </a:lnTo>
                  <a:lnTo>
                    <a:pt x="411264" y="526681"/>
                  </a:lnTo>
                  <a:lnTo>
                    <a:pt x="404063" y="525881"/>
                  </a:lnTo>
                  <a:lnTo>
                    <a:pt x="409663" y="529882"/>
                  </a:lnTo>
                  <a:lnTo>
                    <a:pt x="413664" y="530682"/>
                  </a:lnTo>
                  <a:lnTo>
                    <a:pt x="417652" y="524281"/>
                  </a:lnTo>
                  <a:close/>
                </a:path>
                <a:path w="1875790" h="1141729">
                  <a:moveTo>
                    <a:pt x="418452" y="936675"/>
                  </a:moveTo>
                  <a:lnTo>
                    <a:pt x="416369" y="933526"/>
                  </a:lnTo>
                  <a:lnTo>
                    <a:pt x="414959" y="928192"/>
                  </a:lnTo>
                  <a:lnTo>
                    <a:pt x="412496" y="925106"/>
                  </a:lnTo>
                  <a:lnTo>
                    <a:pt x="407263" y="928687"/>
                  </a:lnTo>
                  <a:lnTo>
                    <a:pt x="411035" y="931405"/>
                  </a:lnTo>
                  <a:lnTo>
                    <a:pt x="412864" y="936586"/>
                  </a:lnTo>
                  <a:lnTo>
                    <a:pt x="414680" y="939812"/>
                  </a:lnTo>
                  <a:lnTo>
                    <a:pt x="418452" y="936675"/>
                  </a:lnTo>
                  <a:close/>
                </a:path>
                <a:path w="1875790" h="1141729">
                  <a:moveTo>
                    <a:pt x="448030" y="262140"/>
                  </a:moveTo>
                  <a:lnTo>
                    <a:pt x="440029" y="260540"/>
                  </a:lnTo>
                  <a:lnTo>
                    <a:pt x="432841" y="259740"/>
                  </a:lnTo>
                  <a:lnTo>
                    <a:pt x="428040" y="263740"/>
                  </a:lnTo>
                  <a:lnTo>
                    <a:pt x="437642" y="268541"/>
                  </a:lnTo>
                  <a:lnTo>
                    <a:pt x="444030" y="268541"/>
                  </a:lnTo>
                  <a:lnTo>
                    <a:pt x="448030" y="262140"/>
                  </a:lnTo>
                  <a:close/>
                </a:path>
                <a:path w="1875790" h="1141729">
                  <a:moveTo>
                    <a:pt x="676605" y="1017397"/>
                  </a:moveTo>
                  <a:lnTo>
                    <a:pt x="670598" y="1013460"/>
                  </a:lnTo>
                  <a:lnTo>
                    <a:pt x="667512" y="1006208"/>
                  </a:lnTo>
                  <a:lnTo>
                    <a:pt x="664578" y="1000772"/>
                  </a:lnTo>
                  <a:lnTo>
                    <a:pt x="659015" y="1002220"/>
                  </a:lnTo>
                  <a:lnTo>
                    <a:pt x="662774" y="1007516"/>
                  </a:lnTo>
                  <a:lnTo>
                    <a:pt x="665111" y="1015199"/>
                  </a:lnTo>
                  <a:lnTo>
                    <a:pt x="668794" y="1020203"/>
                  </a:lnTo>
                  <a:lnTo>
                    <a:pt x="676605" y="1017397"/>
                  </a:lnTo>
                  <a:close/>
                </a:path>
                <a:path w="1875790" h="1141729">
                  <a:moveTo>
                    <a:pt x="800519" y="614832"/>
                  </a:moveTo>
                  <a:lnTo>
                    <a:pt x="796480" y="611403"/>
                  </a:lnTo>
                  <a:lnTo>
                    <a:pt x="791070" y="608876"/>
                  </a:lnTo>
                  <a:lnTo>
                    <a:pt x="786790" y="605612"/>
                  </a:lnTo>
                  <a:lnTo>
                    <a:pt x="785355" y="604431"/>
                  </a:lnTo>
                  <a:lnTo>
                    <a:pt x="788492" y="608203"/>
                  </a:lnTo>
                  <a:lnTo>
                    <a:pt x="788504" y="613308"/>
                  </a:lnTo>
                  <a:lnTo>
                    <a:pt x="795185" y="615492"/>
                  </a:lnTo>
                  <a:lnTo>
                    <a:pt x="800519" y="614832"/>
                  </a:lnTo>
                  <a:close/>
                </a:path>
                <a:path w="1875790" h="1141729">
                  <a:moveTo>
                    <a:pt x="847407" y="877658"/>
                  </a:moveTo>
                  <a:lnTo>
                    <a:pt x="843635" y="878344"/>
                  </a:lnTo>
                  <a:lnTo>
                    <a:pt x="837628" y="878789"/>
                  </a:lnTo>
                  <a:lnTo>
                    <a:pt x="829144" y="878344"/>
                  </a:lnTo>
                  <a:lnTo>
                    <a:pt x="823518" y="879690"/>
                  </a:lnTo>
                  <a:lnTo>
                    <a:pt x="826046" y="885532"/>
                  </a:lnTo>
                  <a:lnTo>
                    <a:pt x="833069" y="883513"/>
                  </a:lnTo>
                  <a:lnTo>
                    <a:pt x="842035" y="880135"/>
                  </a:lnTo>
                  <a:lnTo>
                    <a:pt x="847407" y="877658"/>
                  </a:lnTo>
                  <a:close/>
                </a:path>
                <a:path w="1875790" h="1141729">
                  <a:moveTo>
                    <a:pt x="857186" y="335445"/>
                  </a:moveTo>
                  <a:lnTo>
                    <a:pt x="854824" y="329272"/>
                  </a:lnTo>
                  <a:lnTo>
                    <a:pt x="854024" y="331673"/>
                  </a:lnTo>
                  <a:lnTo>
                    <a:pt x="852424" y="333273"/>
                  </a:lnTo>
                  <a:lnTo>
                    <a:pt x="849223" y="331673"/>
                  </a:lnTo>
                  <a:lnTo>
                    <a:pt x="850823" y="326885"/>
                  </a:lnTo>
                  <a:lnTo>
                    <a:pt x="854824" y="321284"/>
                  </a:lnTo>
                  <a:lnTo>
                    <a:pt x="849223" y="318084"/>
                  </a:lnTo>
                  <a:lnTo>
                    <a:pt x="848423" y="320484"/>
                  </a:lnTo>
                  <a:lnTo>
                    <a:pt x="846836" y="322084"/>
                  </a:lnTo>
                  <a:lnTo>
                    <a:pt x="843635" y="320484"/>
                  </a:lnTo>
                  <a:lnTo>
                    <a:pt x="842835" y="323684"/>
                  </a:lnTo>
                  <a:lnTo>
                    <a:pt x="841235" y="326085"/>
                  </a:lnTo>
                  <a:lnTo>
                    <a:pt x="840435" y="328472"/>
                  </a:lnTo>
                  <a:lnTo>
                    <a:pt x="846620" y="333095"/>
                  </a:lnTo>
                  <a:lnTo>
                    <a:pt x="853325" y="336067"/>
                  </a:lnTo>
                  <a:lnTo>
                    <a:pt x="857186" y="335445"/>
                  </a:lnTo>
                  <a:close/>
                </a:path>
                <a:path w="1875790" h="1141729">
                  <a:moveTo>
                    <a:pt x="884389" y="419582"/>
                  </a:moveTo>
                  <a:lnTo>
                    <a:pt x="880402" y="409194"/>
                  </a:lnTo>
                  <a:lnTo>
                    <a:pt x="879602" y="408393"/>
                  </a:lnTo>
                  <a:lnTo>
                    <a:pt x="875766" y="403199"/>
                  </a:lnTo>
                  <a:lnTo>
                    <a:pt x="875296" y="408800"/>
                  </a:lnTo>
                  <a:lnTo>
                    <a:pt x="876782" y="417385"/>
                  </a:lnTo>
                  <a:lnTo>
                    <a:pt x="878801" y="421182"/>
                  </a:lnTo>
                  <a:lnTo>
                    <a:pt x="884389" y="419582"/>
                  </a:lnTo>
                  <a:close/>
                </a:path>
                <a:path w="1875790" h="1141729">
                  <a:moveTo>
                    <a:pt x="929944" y="495515"/>
                  </a:moveTo>
                  <a:lnTo>
                    <a:pt x="915784" y="500456"/>
                  </a:lnTo>
                  <a:lnTo>
                    <a:pt x="916762" y="503301"/>
                  </a:lnTo>
                  <a:lnTo>
                    <a:pt x="924331" y="502259"/>
                  </a:lnTo>
                  <a:lnTo>
                    <a:pt x="929944" y="495515"/>
                  </a:lnTo>
                  <a:close/>
                </a:path>
                <a:path w="1875790" h="1141729">
                  <a:moveTo>
                    <a:pt x="932497" y="907338"/>
                  </a:moveTo>
                  <a:lnTo>
                    <a:pt x="929144" y="903909"/>
                  </a:lnTo>
                  <a:lnTo>
                    <a:pt x="925309" y="905878"/>
                  </a:lnTo>
                  <a:lnTo>
                    <a:pt x="919353" y="907008"/>
                  </a:lnTo>
                  <a:lnTo>
                    <a:pt x="916114" y="909193"/>
                  </a:lnTo>
                  <a:lnTo>
                    <a:pt x="920356" y="914298"/>
                  </a:lnTo>
                  <a:lnTo>
                    <a:pt x="923302" y="910882"/>
                  </a:lnTo>
                  <a:lnTo>
                    <a:pt x="928954" y="909104"/>
                  </a:lnTo>
                  <a:lnTo>
                    <a:pt x="932497" y="907338"/>
                  </a:lnTo>
                  <a:close/>
                </a:path>
                <a:path w="1875790" h="1141729">
                  <a:moveTo>
                    <a:pt x="937145" y="708901"/>
                  </a:moveTo>
                  <a:lnTo>
                    <a:pt x="932154" y="704786"/>
                  </a:lnTo>
                  <a:lnTo>
                    <a:pt x="927252" y="700519"/>
                  </a:lnTo>
                  <a:lnTo>
                    <a:pt x="923086" y="695642"/>
                  </a:lnTo>
                  <a:lnTo>
                    <a:pt x="920356" y="689724"/>
                  </a:lnTo>
                  <a:lnTo>
                    <a:pt x="917155" y="695312"/>
                  </a:lnTo>
                  <a:lnTo>
                    <a:pt x="910767" y="693724"/>
                  </a:lnTo>
                  <a:lnTo>
                    <a:pt x="907567" y="698512"/>
                  </a:lnTo>
                  <a:lnTo>
                    <a:pt x="917473" y="698792"/>
                  </a:lnTo>
                  <a:lnTo>
                    <a:pt x="923848" y="704303"/>
                  </a:lnTo>
                  <a:lnTo>
                    <a:pt x="929487" y="709523"/>
                  </a:lnTo>
                  <a:lnTo>
                    <a:pt x="937145" y="708901"/>
                  </a:lnTo>
                  <a:close/>
                </a:path>
                <a:path w="1875790" h="1141729">
                  <a:moveTo>
                    <a:pt x="1711744" y="380453"/>
                  </a:moveTo>
                  <a:lnTo>
                    <a:pt x="1708378" y="375627"/>
                  </a:lnTo>
                  <a:lnTo>
                    <a:pt x="1706778" y="379628"/>
                  </a:lnTo>
                  <a:lnTo>
                    <a:pt x="1702777" y="378828"/>
                  </a:lnTo>
                  <a:lnTo>
                    <a:pt x="1701190" y="382028"/>
                  </a:lnTo>
                  <a:lnTo>
                    <a:pt x="1705000" y="387096"/>
                  </a:lnTo>
                  <a:lnTo>
                    <a:pt x="1709572" y="385419"/>
                  </a:lnTo>
                  <a:lnTo>
                    <a:pt x="1711744" y="380453"/>
                  </a:lnTo>
                  <a:close/>
                </a:path>
                <a:path w="1875790" h="1141729">
                  <a:moveTo>
                    <a:pt x="1766519" y="223418"/>
                  </a:moveTo>
                  <a:lnTo>
                    <a:pt x="1761921" y="218986"/>
                  </a:lnTo>
                  <a:lnTo>
                    <a:pt x="1759445" y="222516"/>
                  </a:lnTo>
                  <a:lnTo>
                    <a:pt x="1754035" y="224485"/>
                  </a:lnTo>
                  <a:lnTo>
                    <a:pt x="1750568" y="226288"/>
                  </a:lnTo>
                  <a:lnTo>
                    <a:pt x="1753933" y="229374"/>
                  </a:lnTo>
                  <a:lnTo>
                    <a:pt x="1757426" y="227190"/>
                  </a:lnTo>
                  <a:lnTo>
                    <a:pt x="1763318" y="225679"/>
                  </a:lnTo>
                  <a:lnTo>
                    <a:pt x="1766519" y="223418"/>
                  </a:lnTo>
                  <a:close/>
                </a:path>
                <a:path w="1875790" h="1141729">
                  <a:moveTo>
                    <a:pt x="1781251" y="297802"/>
                  </a:moveTo>
                  <a:lnTo>
                    <a:pt x="1777504" y="294513"/>
                  </a:lnTo>
                  <a:lnTo>
                    <a:pt x="1773161" y="294208"/>
                  </a:lnTo>
                  <a:lnTo>
                    <a:pt x="1776310" y="300507"/>
                  </a:lnTo>
                  <a:lnTo>
                    <a:pt x="1781251" y="297802"/>
                  </a:lnTo>
                  <a:close/>
                </a:path>
                <a:path w="1875790" h="1141729">
                  <a:moveTo>
                    <a:pt x="1786699" y="433171"/>
                  </a:moveTo>
                  <a:lnTo>
                    <a:pt x="1777022" y="433489"/>
                  </a:lnTo>
                  <a:lnTo>
                    <a:pt x="1770418" y="428485"/>
                  </a:lnTo>
                  <a:lnTo>
                    <a:pt x="1764563" y="423621"/>
                  </a:lnTo>
                  <a:lnTo>
                    <a:pt x="1757133" y="424383"/>
                  </a:lnTo>
                  <a:lnTo>
                    <a:pt x="1764322" y="429983"/>
                  </a:lnTo>
                  <a:lnTo>
                    <a:pt x="1773110" y="433971"/>
                  </a:lnTo>
                  <a:lnTo>
                    <a:pt x="1773910" y="442760"/>
                  </a:lnTo>
                  <a:lnTo>
                    <a:pt x="1777111" y="437172"/>
                  </a:lnTo>
                  <a:lnTo>
                    <a:pt x="1783499" y="437972"/>
                  </a:lnTo>
                  <a:lnTo>
                    <a:pt x="1786699" y="433171"/>
                  </a:lnTo>
                  <a:close/>
                </a:path>
                <a:path w="1875790" h="1141729">
                  <a:moveTo>
                    <a:pt x="1788299" y="673735"/>
                  </a:moveTo>
                  <a:lnTo>
                    <a:pt x="1785099" y="672934"/>
                  </a:lnTo>
                  <a:lnTo>
                    <a:pt x="1782699" y="672134"/>
                  </a:lnTo>
                  <a:lnTo>
                    <a:pt x="1779511" y="671347"/>
                  </a:lnTo>
                  <a:lnTo>
                    <a:pt x="1778711" y="673735"/>
                  </a:lnTo>
                  <a:lnTo>
                    <a:pt x="1777911" y="676935"/>
                  </a:lnTo>
                  <a:lnTo>
                    <a:pt x="1777111" y="679335"/>
                  </a:lnTo>
                  <a:lnTo>
                    <a:pt x="1780311" y="680135"/>
                  </a:lnTo>
                  <a:lnTo>
                    <a:pt x="1782699" y="680935"/>
                  </a:lnTo>
                  <a:lnTo>
                    <a:pt x="1785899" y="681736"/>
                  </a:lnTo>
                  <a:lnTo>
                    <a:pt x="1786699" y="679335"/>
                  </a:lnTo>
                  <a:lnTo>
                    <a:pt x="1787499" y="676135"/>
                  </a:lnTo>
                  <a:lnTo>
                    <a:pt x="1788299" y="673735"/>
                  </a:lnTo>
                  <a:close/>
                </a:path>
                <a:path w="1875790" h="1141729">
                  <a:moveTo>
                    <a:pt x="1791957" y="631355"/>
                  </a:moveTo>
                  <a:lnTo>
                    <a:pt x="1790801" y="628586"/>
                  </a:lnTo>
                  <a:lnTo>
                    <a:pt x="1783194" y="630008"/>
                  </a:lnTo>
                  <a:lnTo>
                    <a:pt x="1777911" y="636981"/>
                  </a:lnTo>
                  <a:lnTo>
                    <a:pt x="1791957" y="631355"/>
                  </a:lnTo>
                  <a:close/>
                </a:path>
                <a:path w="1875790" h="1141729">
                  <a:moveTo>
                    <a:pt x="1800288" y="27178"/>
                  </a:moveTo>
                  <a:lnTo>
                    <a:pt x="1800212" y="19773"/>
                  </a:lnTo>
                  <a:lnTo>
                    <a:pt x="1799094" y="12992"/>
                  </a:lnTo>
                  <a:lnTo>
                    <a:pt x="1797367" y="6489"/>
                  </a:lnTo>
                  <a:lnTo>
                    <a:pt x="1795487" y="0"/>
                  </a:lnTo>
                  <a:lnTo>
                    <a:pt x="1793887" y="5588"/>
                  </a:lnTo>
                  <a:lnTo>
                    <a:pt x="1786699" y="1600"/>
                  </a:lnTo>
                  <a:lnTo>
                    <a:pt x="1784299" y="5588"/>
                  </a:lnTo>
                  <a:lnTo>
                    <a:pt x="1791182" y="9867"/>
                  </a:lnTo>
                  <a:lnTo>
                    <a:pt x="1793189" y="16383"/>
                  </a:lnTo>
                  <a:lnTo>
                    <a:pt x="1794751" y="22898"/>
                  </a:lnTo>
                  <a:lnTo>
                    <a:pt x="1800288" y="27178"/>
                  </a:lnTo>
                  <a:close/>
                </a:path>
                <a:path w="1875790" h="1141729">
                  <a:moveTo>
                    <a:pt x="1815477" y="546658"/>
                  </a:moveTo>
                  <a:lnTo>
                    <a:pt x="1809877" y="542671"/>
                  </a:lnTo>
                  <a:lnTo>
                    <a:pt x="1805876" y="541870"/>
                  </a:lnTo>
                  <a:lnTo>
                    <a:pt x="1802688" y="548259"/>
                  </a:lnTo>
                  <a:lnTo>
                    <a:pt x="1807476" y="550659"/>
                  </a:lnTo>
                  <a:lnTo>
                    <a:pt x="1808276" y="545858"/>
                  </a:lnTo>
                  <a:lnTo>
                    <a:pt x="1815477" y="546658"/>
                  </a:lnTo>
                  <a:close/>
                </a:path>
                <a:path w="1875790" h="1141729">
                  <a:moveTo>
                    <a:pt x="1815820" y="732701"/>
                  </a:moveTo>
                  <a:lnTo>
                    <a:pt x="1812074" y="730681"/>
                  </a:lnTo>
                  <a:lnTo>
                    <a:pt x="1806829" y="731354"/>
                  </a:lnTo>
                  <a:lnTo>
                    <a:pt x="1809076" y="736079"/>
                  </a:lnTo>
                  <a:lnTo>
                    <a:pt x="1815820" y="732701"/>
                  </a:lnTo>
                  <a:close/>
                </a:path>
                <a:path w="1875790" h="1141729">
                  <a:moveTo>
                    <a:pt x="1821421" y="458571"/>
                  </a:moveTo>
                  <a:lnTo>
                    <a:pt x="1817674" y="456552"/>
                  </a:lnTo>
                  <a:lnTo>
                    <a:pt x="1812429" y="457225"/>
                  </a:lnTo>
                  <a:lnTo>
                    <a:pt x="1814677" y="461949"/>
                  </a:lnTo>
                  <a:lnTo>
                    <a:pt x="1821421" y="458571"/>
                  </a:lnTo>
                  <a:close/>
                </a:path>
                <a:path w="1875790" h="1141729">
                  <a:moveTo>
                    <a:pt x="1847443" y="847966"/>
                  </a:moveTo>
                  <a:lnTo>
                    <a:pt x="1841842" y="844765"/>
                  </a:lnTo>
                  <a:lnTo>
                    <a:pt x="1837855" y="843978"/>
                  </a:lnTo>
                  <a:lnTo>
                    <a:pt x="1834654" y="850366"/>
                  </a:lnTo>
                  <a:lnTo>
                    <a:pt x="1839442" y="852766"/>
                  </a:lnTo>
                  <a:lnTo>
                    <a:pt x="1840242" y="847966"/>
                  </a:lnTo>
                  <a:lnTo>
                    <a:pt x="1847443" y="847966"/>
                  </a:lnTo>
                  <a:close/>
                </a:path>
                <a:path w="1875790" h="1141729">
                  <a:moveTo>
                    <a:pt x="1854631" y="433171"/>
                  </a:moveTo>
                  <a:lnTo>
                    <a:pt x="1849043" y="429183"/>
                  </a:lnTo>
                  <a:lnTo>
                    <a:pt x="1845043" y="428383"/>
                  </a:lnTo>
                  <a:lnTo>
                    <a:pt x="1841842" y="434771"/>
                  </a:lnTo>
                  <a:lnTo>
                    <a:pt x="1846643" y="437172"/>
                  </a:lnTo>
                  <a:lnTo>
                    <a:pt x="1847443" y="432371"/>
                  </a:lnTo>
                  <a:lnTo>
                    <a:pt x="1854631" y="433171"/>
                  </a:lnTo>
                  <a:close/>
                </a:path>
                <a:path w="1875790" h="1141729">
                  <a:moveTo>
                    <a:pt x="1860359" y="247789"/>
                  </a:moveTo>
                  <a:lnTo>
                    <a:pt x="1857032" y="242163"/>
                  </a:lnTo>
                  <a:lnTo>
                    <a:pt x="1850136" y="244424"/>
                  </a:lnTo>
                  <a:lnTo>
                    <a:pt x="1841449" y="248259"/>
                  </a:lnTo>
                  <a:lnTo>
                    <a:pt x="1836356" y="251040"/>
                  </a:lnTo>
                  <a:lnTo>
                    <a:pt x="1840242" y="250151"/>
                  </a:lnTo>
                  <a:lnTo>
                    <a:pt x="1846351" y="249466"/>
                  </a:lnTo>
                  <a:lnTo>
                    <a:pt x="1854936" y="249453"/>
                  </a:lnTo>
                  <a:lnTo>
                    <a:pt x="1860359" y="247789"/>
                  </a:lnTo>
                  <a:close/>
                </a:path>
                <a:path w="1875790" h="1141729">
                  <a:moveTo>
                    <a:pt x="1863712" y="307073"/>
                  </a:moveTo>
                  <a:lnTo>
                    <a:pt x="1861731" y="302501"/>
                  </a:lnTo>
                  <a:lnTo>
                    <a:pt x="1858987" y="298526"/>
                  </a:lnTo>
                  <a:lnTo>
                    <a:pt x="1860232" y="303707"/>
                  </a:lnTo>
                  <a:lnTo>
                    <a:pt x="1863712" y="307073"/>
                  </a:lnTo>
                  <a:close/>
                </a:path>
                <a:path w="1875790" h="1141729">
                  <a:moveTo>
                    <a:pt x="1875751" y="818451"/>
                  </a:moveTo>
                  <a:lnTo>
                    <a:pt x="1870621" y="820000"/>
                  </a:lnTo>
                  <a:lnTo>
                    <a:pt x="1875751" y="823836"/>
                  </a:lnTo>
                  <a:lnTo>
                    <a:pt x="1875751" y="818451"/>
                  </a:lnTo>
                  <a:close/>
                </a:path>
                <a:path w="1875790" h="1141729">
                  <a:moveTo>
                    <a:pt x="1875751" y="143281"/>
                  </a:moveTo>
                  <a:lnTo>
                    <a:pt x="1875409" y="142811"/>
                  </a:lnTo>
                  <a:lnTo>
                    <a:pt x="1871421" y="147053"/>
                  </a:lnTo>
                  <a:lnTo>
                    <a:pt x="1871421" y="147853"/>
                  </a:lnTo>
                  <a:lnTo>
                    <a:pt x="1875409" y="148653"/>
                  </a:lnTo>
                  <a:lnTo>
                    <a:pt x="1875751" y="149034"/>
                  </a:lnTo>
                  <a:lnTo>
                    <a:pt x="1875751" y="1432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7629111" y="8312035"/>
              <a:ext cx="661670" cy="997585"/>
            </a:xfrm>
            <a:custGeom>
              <a:avLst/>
              <a:gdLst/>
              <a:ahLst/>
              <a:cxnLst/>
              <a:rect l="l" t="t" r="r" b="b"/>
              <a:pathLst>
                <a:path w="661669" h="997584">
                  <a:moveTo>
                    <a:pt x="7975" y="137680"/>
                  </a:moveTo>
                  <a:lnTo>
                    <a:pt x="0" y="137464"/>
                  </a:lnTo>
                  <a:lnTo>
                    <a:pt x="558" y="142633"/>
                  </a:lnTo>
                  <a:lnTo>
                    <a:pt x="5689" y="141058"/>
                  </a:lnTo>
                  <a:lnTo>
                    <a:pt x="7975" y="137680"/>
                  </a:lnTo>
                  <a:close/>
                </a:path>
                <a:path w="661669" h="997584">
                  <a:moveTo>
                    <a:pt x="34366" y="148653"/>
                  </a:moveTo>
                  <a:lnTo>
                    <a:pt x="31965" y="143852"/>
                  </a:lnTo>
                  <a:lnTo>
                    <a:pt x="26377" y="148653"/>
                  </a:lnTo>
                  <a:lnTo>
                    <a:pt x="25577" y="153441"/>
                  </a:lnTo>
                  <a:lnTo>
                    <a:pt x="28778" y="158242"/>
                  </a:lnTo>
                  <a:lnTo>
                    <a:pt x="34366" y="153441"/>
                  </a:lnTo>
                  <a:lnTo>
                    <a:pt x="34366" y="148653"/>
                  </a:lnTo>
                  <a:close/>
                </a:path>
                <a:path w="661669" h="997584">
                  <a:moveTo>
                    <a:pt x="71932" y="193408"/>
                  </a:moveTo>
                  <a:lnTo>
                    <a:pt x="68554" y="185877"/>
                  </a:lnTo>
                  <a:lnTo>
                    <a:pt x="63538" y="187109"/>
                  </a:lnTo>
                  <a:lnTo>
                    <a:pt x="62712" y="191490"/>
                  </a:lnTo>
                  <a:lnTo>
                    <a:pt x="71932" y="193408"/>
                  </a:lnTo>
                  <a:close/>
                </a:path>
                <a:path w="661669" h="997584">
                  <a:moveTo>
                    <a:pt x="77533" y="259359"/>
                  </a:moveTo>
                  <a:lnTo>
                    <a:pt x="71132" y="257340"/>
                  </a:lnTo>
                  <a:lnTo>
                    <a:pt x="69672" y="266103"/>
                  </a:lnTo>
                  <a:lnTo>
                    <a:pt x="74422" y="264541"/>
                  </a:lnTo>
                  <a:lnTo>
                    <a:pt x="77533" y="259359"/>
                  </a:lnTo>
                  <a:close/>
                </a:path>
                <a:path w="661669" h="997584">
                  <a:moveTo>
                    <a:pt x="83121" y="600202"/>
                  </a:moveTo>
                  <a:lnTo>
                    <a:pt x="72999" y="596607"/>
                  </a:lnTo>
                  <a:lnTo>
                    <a:pt x="71132" y="600202"/>
                  </a:lnTo>
                  <a:lnTo>
                    <a:pt x="75247" y="603808"/>
                  </a:lnTo>
                  <a:lnTo>
                    <a:pt x="83121" y="600202"/>
                  </a:lnTo>
                  <a:close/>
                </a:path>
                <a:path w="661669" h="997584">
                  <a:moveTo>
                    <a:pt x="96710" y="716089"/>
                  </a:moveTo>
                  <a:lnTo>
                    <a:pt x="91109" y="716089"/>
                  </a:lnTo>
                  <a:lnTo>
                    <a:pt x="83921" y="714489"/>
                  </a:lnTo>
                  <a:lnTo>
                    <a:pt x="83121" y="719289"/>
                  </a:lnTo>
                  <a:lnTo>
                    <a:pt x="88709" y="719289"/>
                  </a:lnTo>
                  <a:lnTo>
                    <a:pt x="95910" y="720890"/>
                  </a:lnTo>
                  <a:lnTo>
                    <a:pt x="96710" y="716089"/>
                  </a:lnTo>
                  <a:close/>
                </a:path>
                <a:path w="661669" h="997584">
                  <a:moveTo>
                    <a:pt x="131572" y="519988"/>
                  </a:moveTo>
                  <a:lnTo>
                    <a:pt x="130860" y="515899"/>
                  </a:lnTo>
                  <a:lnTo>
                    <a:pt x="124675" y="520280"/>
                  </a:lnTo>
                  <a:lnTo>
                    <a:pt x="128841" y="524217"/>
                  </a:lnTo>
                  <a:lnTo>
                    <a:pt x="131572" y="519988"/>
                  </a:lnTo>
                  <a:close/>
                </a:path>
                <a:path w="661669" h="997584">
                  <a:moveTo>
                    <a:pt x="152654" y="321284"/>
                  </a:moveTo>
                  <a:lnTo>
                    <a:pt x="145453" y="319684"/>
                  </a:lnTo>
                  <a:lnTo>
                    <a:pt x="143852" y="324472"/>
                  </a:lnTo>
                  <a:lnTo>
                    <a:pt x="149453" y="324472"/>
                  </a:lnTo>
                  <a:lnTo>
                    <a:pt x="150253" y="330873"/>
                  </a:lnTo>
                  <a:lnTo>
                    <a:pt x="152654" y="325272"/>
                  </a:lnTo>
                  <a:lnTo>
                    <a:pt x="152654" y="321284"/>
                  </a:lnTo>
                  <a:close/>
                </a:path>
                <a:path w="661669" h="997584">
                  <a:moveTo>
                    <a:pt x="161442" y="511492"/>
                  </a:moveTo>
                  <a:lnTo>
                    <a:pt x="158242" y="508292"/>
                  </a:lnTo>
                  <a:lnTo>
                    <a:pt x="152654" y="505904"/>
                  </a:lnTo>
                  <a:lnTo>
                    <a:pt x="151853" y="513092"/>
                  </a:lnTo>
                  <a:lnTo>
                    <a:pt x="155841" y="516293"/>
                  </a:lnTo>
                  <a:lnTo>
                    <a:pt x="160642" y="518680"/>
                  </a:lnTo>
                  <a:lnTo>
                    <a:pt x="161442" y="511492"/>
                  </a:lnTo>
                  <a:close/>
                </a:path>
                <a:path w="661669" h="997584">
                  <a:moveTo>
                    <a:pt x="167030" y="6388"/>
                  </a:moveTo>
                  <a:lnTo>
                    <a:pt x="162242" y="0"/>
                  </a:lnTo>
                  <a:lnTo>
                    <a:pt x="157441" y="3187"/>
                  </a:lnTo>
                  <a:lnTo>
                    <a:pt x="161442" y="6388"/>
                  </a:lnTo>
                  <a:lnTo>
                    <a:pt x="157441" y="11988"/>
                  </a:lnTo>
                  <a:lnTo>
                    <a:pt x="163842" y="8788"/>
                  </a:lnTo>
                  <a:lnTo>
                    <a:pt x="167030" y="6388"/>
                  </a:lnTo>
                  <a:close/>
                </a:path>
                <a:path w="661669" h="997584">
                  <a:moveTo>
                    <a:pt x="168224" y="608533"/>
                  </a:moveTo>
                  <a:lnTo>
                    <a:pt x="163842" y="601002"/>
                  </a:lnTo>
                  <a:lnTo>
                    <a:pt x="159905" y="608317"/>
                  </a:lnTo>
                  <a:lnTo>
                    <a:pt x="164134" y="610895"/>
                  </a:lnTo>
                  <a:lnTo>
                    <a:pt x="168224" y="608533"/>
                  </a:lnTo>
                  <a:close/>
                </a:path>
                <a:path w="661669" h="997584">
                  <a:moveTo>
                    <a:pt x="168630" y="279717"/>
                  </a:moveTo>
                  <a:lnTo>
                    <a:pt x="163842" y="273329"/>
                  </a:lnTo>
                  <a:lnTo>
                    <a:pt x="159042" y="276529"/>
                  </a:lnTo>
                  <a:lnTo>
                    <a:pt x="163042" y="278917"/>
                  </a:lnTo>
                  <a:lnTo>
                    <a:pt x="159042" y="284518"/>
                  </a:lnTo>
                  <a:lnTo>
                    <a:pt x="165442" y="282117"/>
                  </a:lnTo>
                  <a:lnTo>
                    <a:pt x="168630" y="279717"/>
                  </a:lnTo>
                  <a:close/>
                </a:path>
                <a:path w="661669" h="997584">
                  <a:moveTo>
                    <a:pt x="175031" y="73520"/>
                  </a:moveTo>
                  <a:lnTo>
                    <a:pt x="170230" y="67132"/>
                  </a:lnTo>
                  <a:lnTo>
                    <a:pt x="165442" y="70319"/>
                  </a:lnTo>
                  <a:lnTo>
                    <a:pt x="169430" y="73520"/>
                  </a:lnTo>
                  <a:lnTo>
                    <a:pt x="166243" y="79121"/>
                  </a:lnTo>
                  <a:lnTo>
                    <a:pt x="171831" y="75920"/>
                  </a:lnTo>
                  <a:lnTo>
                    <a:pt x="175031" y="73520"/>
                  </a:lnTo>
                  <a:close/>
                </a:path>
                <a:path w="661669" h="997584">
                  <a:moveTo>
                    <a:pt x="175831" y="55943"/>
                  </a:moveTo>
                  <a:lnTo>
                    <a:pt x="172631" y="51943"/>
                  </a:lnTo>
                  <a:lnTo>
                    <a:pt x="174231" y="43954"/>
                  </a:lnTo>
                  <a:lnTo>
                    <a:pt x="166243" y="47142"/>
                  </a:lnTo>
                  <a:lnTo>
                    <a:pt x="169430" y="51142"/>
                  </a:lnTo>
                  <a:lnTo>
                    <a:pt x="167030" y="58331"/>
                  </a:lnTo>
                  <a:lnTo>
                    <a:pt x="175831" y="55943"/>
                  </a:lnTo>
                  <a:close/>
                </a:path>
                <a:path w="661669" h="997584">
                  <a:moveTo>
                    <a:pt x="195808" y="352450"/>
                  </a:moveTo>
                  <a:lnTo>
                    <a:pt x="190207" y="351650"/>
                  </a:lnTo>
                  <a:lnTo>
                    <a:pt x="186220" y="344462"/>
                  </a:lnTo>
                  <a:lnTo>
                    <a:pt x="182219" y="351650"/>
                  </a:lnTo>
                  <a:lnTo>
                    <a:pt x="187820" y="352450"/>
                  </a:lnTo>
                  <a:lnTo>
                    <a:pt x="191808" y="358838"/>
                  </a:lnTo>
                  <a:lnTo>
                    <a:pt x="195808" y="352450"/>
                  </a:lnTo>
                  <a:close/>
                </a:path>
                <a:path w="661669" h="997584">
                  <a:moveTo>
                    <a:pt x="207797" y="365239"/>
                  </a:moveTo>
                  <a:lnTo>
                    <a:pt x="200596" y="363639"/>
                  </a:lnTo>
                  <a:lnTo>
                    <a:pt x="199009" y="368439"/>
                  </a:lnTo>
                  <a:lnTo>
                    <a:pt x="203796" y="368439"/>
                  </a:lnTo>
                  <a:lnTo>
                    <a:pt x="205397" y="374827"/>
                  </a:lnTo>
                  <a:lnTo>
                    <a:pt x="207797" y="369227"/>
                  </a:lnTo>
                  <a:lnTo>
                    <a:pt x="207797" y="365239"/>
                  </a:lnTo>
                  <a:close/>
                </a:path>
                <a:path w="661669" h="997584">
                  <a:moveTo>
                    <a:pt x="213791" y="331965"/>
                  </a:moveTo>
                  <a:lnTo>
                    <a:pt x="212090" y="328739"/>
                  </a:lnTo>
                  <a:lnTo>
                    <a:pt x="206197" y="332473"/>
                  </a:lnTo>
                  <a:lnTo>
                    <a:pt x="208597" y="332473"/>
                  </a:lnTo>
                  <a:lnTo>
                    <a:pt x="210997" y="333273"/>
                  </a:lnTo>
                  <a:lnTo>
                    <a:pt x="210197" y="336461"/>
                  </a:lnTo>
                  <a:lnTo>
                    <a:pt x="205397" y="337261"/>
                  </a:lnTo>
                  <a:lnTo>
                    <a:pt x="197408" y="334860"/>
                  </a:lnTo>
                  <a:lnTo>
                    <a:pt x="196608" y="340461"/>
                  </a:lnTo>
                  <a:lnTo>
                    <a:pt x="199009" y="340461"/>
                  </a:lnTo>
                  <a:lnTo>
                    <a:pt x="201396" y="341261"/>
                  </a:lnTo>
                  <a:lnTo>
                    <a:pt x="200596" y="344462"/>
                  </a:lnTo>
                  <a:lnTo>
                    <a:pt x="203796" y="345262"/>
                  </a:lnTo>
                  <a:lnTo>
                    <a:pt x="209397" y="345262"/>
                  </a:lnTo>
                  <a:lnTo>
                    <a:pt x="212496" y="338645"/>
                  </a:lnTo>
                  <a:lnTo>
                    <a:pt x="213791" y="331965"/>
                  </a:lnTo>
                  <a:close/>
                </a:path>
                <a:path w="661669" h="997584">
                  <a:moveTo>
                    <a:pt x="218986" y="517893"/>
                  </a:moveTo>
                  <a:lnTo>
                    <a:pt x="211226" y="514515"/>
                  </a:lnTo>
                  <a:lnTo>
                    <a:pt x="208495" y="518490"/>
                  </a:lnTo>
                  <a:lnTo>
                    <a:pt x="211010" y="522160"/>
                  </a:lnTo>
                  <a:lnTo>
                    <a:pt x="218986" y="517893"/>
                  </a:lnTo>
                  <a:close/>
                </a:path>
                <a:path w="661669" h="997584">
                  <a:moveTo>
                    <a:pt x="263740" y="717689"/>
                  </a:moveTo>
                  <a:lnTo>
                    <a:pt x="262140" y="711301"/>
                  </a:lnTo>
                  <a:lnTo>
                    <a:pt x="254152" y="709701"/>
                  </a:lnTo>
                  <a:lnTo>
                    <a:pt x="254152" y="716889"/>
                  </a:lnTo>
                  <a:lnTo>
                    <a:pt x="255752" y="723290"/>
                  </a:lnTo>
                  <a:lnTo>
                    <a:pt x="262140" y="726478"/>
                  </a:lnTo>
                  <a:lnTo>
                    <a:pt x="263740" y="717689"/>
                  </a:lnTo>
                  <a:close/>
                </a:path>
                <a:path w="661669" h="997584">
                  <a:moveTo>
                    <a:pt x="266636" y="271030"/>
                  </a:moveTo>
                  <a:lnTo>
                    <a:pt x="264579" y="266649"/>
                  </a:lnTo>
                  <a:lnTo>
                    <a:pt x="259740" y="270129"/>
                  </a:lnTo>
                  <a:lnTo>
                    <a:pt x="265252" y="274967"/>
                  </a:lnTo>
                  <a:lnTo>
                    <a:pt x="266636" y="271030"/>
                  </a:lnTo>
                  <a:close/>
                </a:path>
                <a:path w="661669" h="997584">
                  <a:moveTo>
                    <a:pt x="272935" y="569633"/>
                  </a:moveTo>
                  <a:lnTo>
                    <a:pt x="271284" y="563943"/>
                  </a:lnTo>
                  <a:lnTo>
                    <a:pt x="264541" y="566635"/>
                  </a:lnTo>
                  <a:lnTo>
                    <a:pt x="270383" y="573836"/>
                  </a:lnTo>
                  <a:lnTo>
                    <a:pt x="272935" y="569633"/>
                  </a:lnTo>
                  <a:close/>
                </a:path>
                <a:path w="661669" h="997584">
                  <a:moveTo>
                    <a:pt x="288658" y="34582"/>
                  </a:moveTo>
                  <a:lnTo>
                    <a:pt x="282917" y="34366"/>
                  </a:lnTo>
                  <a:lnTo>
                    <a:pt x="283032" y="41325"/>
                  </a:lnTo>
                  <a:lnTo>
                    <a:pt x="286816" y="39154"/>
                  </a:lnTo>
                  <a:lnTo>
                    <a:pt x="288658" y="34582"/>
                  </a:lnTo>
                  <a:close/>
                </a:path>
                <a:path w="661669" h="997584">
                  <a:moveTo>
                    <a:pt x="289242" y="846709"/>
                  </a:moveTo>
                  <a:lnTo>
                    <a:pt x="284518" y="839177"/>
                  </a:lnTo>
                  <a:lnTo>
                    <a:pt x="280695" y="846480"/>
                  </a:lnTo>
                  <a:lnTo>
                    <a:pt x="285115" y="849058"/>
                  </a:lnTo>
                  <a:lnTo>
                    <a:pt x="289242" y="846709"/>
                  </a:lnTo>
                  <a:close/>
                </a:path>
                <a:path w="661669" h="997584">
                  <a:moveTo>
                    <a:pt x="294906" y="284518"/>
                  </a:moveTo>
                  <a:lnTo>
                    <a:pt x="290918" y="280517"/>
                  </a:lnTo>
                  <a:lnTo>
                    <a:pt x="282117" y="286918"/>
                  </a:lnTo>
                  <a:lnTo>
                    <a:pt x="281317" y="287718"/>
                  </a:lnTo>
                  <a:lnTo>
                    <a:pt x="277037" y="292950"/>
                  </a:lnTo>
                  <a:lnTo>
                    <a:pt x="283019" y="291807"/>
                  </a:lnTo>
                  <a:lnTo>
                    <a:pt x="291553" y="287820"/>
                  </a:lnTo>
                  <a:lnTo>
                    <a:pt x="294906" y="284518"/>
                  </a:lnTo>
                  <a:close/>
                </a:path>
                <a:path w="661669" h="997584">
                  <a:moveTo>
                    <a:pt x="299237" y="289991"/>
                  </a:moveTo>
                  <a:lnTo>
                    <a:pt x="291706" y="289306"/>
                  </a:lnTo>
                  <a:lnTo>
                    <a:pt x="291820" y="294932"/>
                  </a:lnTo>
                  <a:lnTo>
                    <a:pt x="296811" y="293509"/>
                  </a:lnTo>
                  <a:lnTo>
                    <a:pt x="299237" y="289991"/>
                  </a:lnTo>
                  <a:close/>
                </a:path>
                <a:path w="661669" h="997584">
                  <a:moveTo>
                    <a:pt x="303961" y="829729"/>
                  </a:moveTo>
                  <a:lnTo>
                    <a:pt x="298907" y="831977"/>
                  </a:lnTo>
                  <a:lnTo>
                    <a:pt x="296100" y="836028"/>
                  </a:lnTo>
                  <a:lnTo>
                    <a:pt x="300405" y="833183"/>
                  </a:lnTo>
                  <a:lnTo>
                    <a:pt x="303961" y="829729"/>
                  </a:lnTo>
                  <a:close/>
                </a:path>
                <a:path w="661669" h="997584">
                  <a:moveTo>
                    <a:pt x="306793" y="993317"/>
                  </a:moveTo>
                  <a:lnTo>
                    <a:pt x="304888" y="988783"/>
                  </a:lnTo>
                  <a:lnTo>
                    <a:pt x="300507" y="991819"/>
                  </a:lnTo>
                  <a:lnTo>
                    <a:pt x="305562" y="997102"/>
                  </a:lnTo>
                  <a:lnTo>
                    <a:pt x="306793" y="993317"/>
                  </a:lnTo>
                  <a:close/>
                </a:path>
                <a:path w="661669" h="997584">
                  <a:moveTo>
                    <a:pt x="310794" y="816698"/>
                  </a:moveTo>
                  <a:lnTo>
                    <a:pt x="308889" y="812165"/>
                  </a:lnTo>
                  <a:lnTo>
                    <a:pt x="304495" y="815200"/>
                  </a:lnTo>
                  <a:lnTo>
                    <a:pt x="309562" y="820483"/>
                  </a:lnTo>
                  <a:lnTo>
                    <a:pt x="310794" y="816698"/>
                  </a:lnTo>
                  <a:close/>
                </a:path>
                <a:path w="661669" h="997584">
                  <a:moveTo>
                    <a:pt x="321284" y="228574"/>
                  </a:moveTo>
                  <a:lnTo>
                    <a:pt x="318084" y="227774"/>
                  </a:lnTo>
                  <a:lnTo>
                    <a:pt x="312496" y="227774"/>
                  </a:lnTo>
                  <a:lnTo>
                    <a:pt x="312496" y="230174"/>
                  </a:lnTo>
                  <a:lnTo>
                    <a:pt x="311696" y="233362"/>
                  </a:lnTo>
                  <a:lnTo>
                    <a:pt x="311696" y="235762"/>
                  </a:lnTo>
                  <a:lnTo>
                    <a:pt x="314883" y="236562"/>
                  </a:lnTo>
                  <a:lnTo>
                    <a:pt x="320484" y="236562"/>
                  </a:lnTo>
                  <a:lnTo>
                    <a:pt x="320484" y="234162"/>
                  </a:lnTo>
                  <a:lnTo>
                    <a:pt x="321284" y="230962"/>
                  </a:lnTo>
                  <a:lnTo>
                    <a:pt x="321284" y="228574"/>
                  </a:lnTo>
                  <a:close/>
                </a:path>
                <a:path w="661669" h="997584">
                  <a:moveTo>
                    <a:pt x="347662" y="834377"/>
                  </a:moveTo>
                  <a:lnTo>
                    <a:pt x="337540" y="831113"/>
                  </a:lnTo>
                  <a:lnTo>
                    <a:pt x="335673" y="834682"/>
                  </a:lnTo>
                  <a:lnTo>
                    <a:pt x="339788" y="838085"/>
                  </a:lnTo>
                  <a:lnTo>
                    <a:pt x="347662" y="834377"/>
                  </a:lnTo>
                  <a:close/>
                </a:path>
                <a:path w="661669" h="997584">
                  <a:moveTo>
                    <a:pt x="352450" y="522681"/>
                  </a:moveTo>
                  <a:lnTo>
                    <a:pt x="345262" y="521081"/>
                  </a:lnTo>
                  <a:lnTo>
                    <a:pt x="343662" y="525881"/>
                  </a:lnTo>
                  <a:lnTo>
                    <a:pt x="349250" y="525881"/>
                  </a:lnTo>
                  <a:lnTo>
                    <a:pt x="350050" y="532269"/>
                  </a:lnTo>
                  <a:lnTo>
                    <a:pt x="352450" y="526681"/>
                  </a:lnTo>
                  <a:lnTo>
                    <a:pt x="352450" y="522681"/>
                  </a:lnTo>
                  <a:close/>
                </a:path>
                <a:path w="661669" h="997584">
                  <a:moveTo>
                    <a:pt x="357746" y="908405"/>
                  </a:moveTo>
                  <a:lnTo>
                    <a:pt x="357035" y="904316"/>
                  </a:lnTo>
                  <a:lnTo>
                    <a:pt x="350850" y="908710"/>
                  </a:lnTo>
                  <a:lnTo>
                    <a:pt x="355015" y="912634"/>
                  </a:lnTo>
                  <a:lnTo>
                    <a:pt x="357746" y="908405"/>
                  </a:lnTo>
                  <a:close/>
                </a:path>
                <a:path w="661669" h="997584">
                  <a:moveTo>
                    <a:pt x="358851" y="40754"/>
                  </a:moveTo>
                  <a:lnTo>
                    <a:pt x="356450" y="39154"/>
                  </a:lnTo>
                  <a:lnTo>
                    <a:pt x="354850" y="36753"/>
                  </a:lnTo>
                  <a:lnTo>
                    <a:pt x="352450" y="35166"/>
                  </a:lnTo>
                  <a:lnTo>
                    <a:pt x="348462" y="39154"/>
                  </a:lnTo>
                  <a:lnTo>
                    <a:pt x="346062" y="40754"/>
                  </a:lnTo>
                  <a:lnTo>
                    <a:pt x="348462" y="42354"/>
                  </a:lnTo>
                  <a:lnTo>
                    <a:pt x="350050" y="44754"/>
                  </a:lnTo>
                  <a:lnTo>
                    <a:pt x="352450" y="46355"/>
                  </a:lnTo>
                  <a:lnTo>
                    <a:pt x="354850" y="44754"/>
                  </a:lnTo>
                  <a:lnTo>
                    <a:pt x="356450" y="42354"/>
                  </a:lnTo>
                  <a:lnTo>
                    <a:pt x="358851" y="40754"/>
                  </a:lnTo>
                  <a:close/>
                </a:path>
                <a:path w="661669" h="997584">
                  <a:moveTo>
                    <a:pt x="369430" y="227774"/>
                  </a:moveTo>
                  <a:lnTo>
                    <a:pt x="366369" y="221322"/>
                  </a:lnTo>
                  <a:lnTo>
                    <a:pt x="358051" y="218186"/>
                  </a:lnTo>
                  <a:lnTo>
                    <a:pt x="366814" y="229425"/>
                  </a:lnTo>
                  <a:lnTo>
                    <a:pt x="369430" y="227774"/>
                  </a:lnTo>
                  <a:close/>
                </a:path>
                <a:path w="661669" h="997584">
                  <a:moveTo>
                    <a:pt x="378028" y="906310"/>
                  </a:moveTo>
                  <a:lnTo>
                    <a:pt x="372427" y="906310"/>
                  </a:lnTo>
                  <a:lnTo>
                    <a:pt x="365239" y="904709"/>
                  </a:lnTo>
                  <a:lnTo>
                    <a:pt x="364439" y="909497"/>
                  </a:lnTo>
                  <a:lnTo>
                    <a:pt x="370039" y="909497"/>
                  </a:lnTo>
                  <a:lnTo>
                    <a:pt x="377228" y="911098"/>
                  </a:lnTo>
                  <a:lnTo>
                    <a:pt x="378028" y="906310"/>
                  </a:lnTo>
                  <a:close/>
                </a:path>
                <a:path w="661669" h="997584">
                  <a:moveTo>
                    <a:pt x="384797" y="481215"/>
                  </a:moveTo>
                  <a:lnTo>
                    <a:pt x="379628" y="479526"/>
                  </a:lnTo>
                  <a:lnTo>
                    <a:pt x="374459" y="480987"/>
                  </a:lnTo>
                  <a:lnTo>
                    <a:pt x="379628" y="481622"/>
                  </a:lnTo>
                  <a:lnTo>
                    <a:pt x="384797" y="481215"/>
                  </a:lnTo>
                  <a:close/>
                </a:path>
                <a:path w="661669" h="997584">
                  <a:moveTo>
                    <a:pt x="400100" y="529780"/>
                  </a:moveTo>
                  <a:lnTo>
                    <a:pt x="397395" y="525322"/>
                  </a:lnTo>
                  <a:lnTo>
                    <a:pt x="391617" y="525881"/>
                  </a:lnTo>
                  <a:lnTo>
                    <a:pt x="394804" y="531469"/>
                  </a:lnTo>
                  <a:lnTo>
                    <a:pt x="391617" y="536270"/>
                  </a:lnTo>
                  <a:lnTo>
                    <a:pt x="394804" y="540270"/>
                  </a:lnTo>
                  <a:lnTo>
                    <a:pt x="399364" y="535876"/>
                  </a:lnTo>
                  <a:lnTo>
                    <a:pt x="400100" y="529780"/>
                  </a:lnTo>
                  <a:close/>
                </a:path>
                <a:path w="661669" h="997584">
                  <a:moveTo>
                    <a:pt x="409194" y="847166"/>
                  </a:moveTo>
                  <a:lnTo>
                    <a:pt x="402005" y="845566"/>
                  </a:lnTo>
                  <a:lnTo>
                    <a:pt x="400405" y="850366"/>
                  </a:lnTo>
                  <a:lnTo>
                    <a:pt x="405206" y="850366"/>
                  </a:lnTo>
                  <a:lnTo>
                    <a:pt x="406793" y="856754"/>
                  </a:lnTo>
                  <a:lnTo>
                    <a:pt x="409194" y="851166"/>
                  </a:lnTo>
                  <a:lnTo>
                    <a:pt x="409194" y="847166"/>
                  </a:lnTo>
                  <a:close/>
                </a:path>
                <a:path w="661669" h="997584">
                  <a:moveTo>
                    <a:pt x="409790" y="881126"/>
                  </a:moveTo>
                  <a:lnTo>
                    <a:pt x="408927" y="877989"/>
                  </a:lnTo>
                  <a:lnTo>
                    <a:pt x="402805" y="875131"/>
                  </a:lnTo>
                  <a:lnTo>
                    <a:pt x="403606" y="881532"/>
                  </a:lnTo>
                  <a:lnTo>
                    <a:pt x="400405" y="890320"/>
                  </a:lnTo>
                  <a:lnTo>
                    <a:pt x="405993" y="891921"/>
                  </a:lnTo>
                  <a:lnTo>
                    <a:pt x="407974" y="885482"/>
                  </a:lnTo>
                  <a:lnTo>
                    <a:pt x="409790" y="881126"/>
                  </a:lnTo>
                  <a:close/>
                </a:path>
                <a:path w="661669" h="997584">
                  <a:moveTo>
                    <a:pt x="412534" y="541286"/>
                  </a:moveTo>
                  <a:lnTo>
                    <a:pt x="406793" y="541070"/>
                  </a:lnTo>
                  <a:lnTo>
                    <a:pt x="406908" y="548030"/>
                  </a:lnTo>
                  <a:lnTo>
                    <a:pt x="410692" y="545858"/>
                  </a:lnTo>
                  <a:lnTo>
                    <a:pt x="412534" y="541286"/>
                  </a:lnTo>
                  <a:close/>
                </a:path>
                <a:path w="661669" h="997584">
                  <a:moveTo>
                    <a:pt x="413562" y="267017"/>
                  </a:moveTo>
                  <a:lnTo>
                    <a:pt x="408393" y="265328"/>
                  </a:lnTo>
                  <a:lnTo>
                    <a:pt x="403225" y="266801"/>
                  </a:lnTo>
                  <a:lnTo>
                    <a:pt x="408393" y="267436"/>
                  </a:lnTo>
                  <a:lnTo>
                    <a:pt x="413562" y="267017"/>
                  </a:lnTo>
                  <a:close/>
                </a:path>
                <a:path w="661669" h="997584">
                  <a:moveTo>
                    <a:pt x="432714" y="234035"/>
                  </a:moveTo>
                  <a:lnTo>
                    <a:pt x="425183" y="233362"/>
                  </a:lnTo>
                  <a:lnTo>
                    <a:pt x="425297" y="238988"/>
                  </a:lnTo>
                  <a:lnTo>
                    <a:pt x="430276" y="237566"/>
                  </a:lnTo>
                  <a:lnTo>
                    <a:pt x="432714" y="234035"/>
                  </a:lnTo>
                  <a:close/>
                </a:path>
                <a:path w="661669" h="997584">
                  <a:moveTo>
                    <a:pt x="435470" y="846162"/>
                  </a:moveTo>
                  <a:lnTo>
                    <a:pt x="433603" y="841717"/>
                  </a:lnTo>
                  <a:lnTo>
                    <a:pt x="428383" y="839978"/>
                  </a:lnTo>
                  <a:lnTo>
                    <a:pt x="422783" y="847966"/>
                  </a:lnTo>
                  <a:lnTo>
                    <a:pt x="432371" y="843965"/>
                  </a:lnTo>
                  <a:lnTo>
                    <a:pt x="434784" y="848512"/>
                  </a:lnTo>
                  <a:lnTo>
                    <a:pt x="435470" y="846162"/>
                  </a:lnTo>
                  <a:close/>
                </a:path>
                <a:path w="661669" h="997584">
                  <a:moveTo>
                    <a:pt x="458952" y="454152"/>
                  </a:moveTo>
                  <a:lnTo>
                    <a:pt x="458203" y="450253"/>
                  </a:lnTo>
                  <a:lnTo>
                    <a:pt x="452348" y="454748"/>
                  </a:lnTo>
                  <a:lnTo>
                    <a:pt x="456399" y="458343"/>
                  </a:lnTo>
                  <a:lnTo>
                    <a:pt x="458952" y="454152"/>
                  </a:lnTo>
                  <a:close/>
                </a:path>
                <a:path w="661669" h="997584">
                  <a:moveTo>
                    <a:pt x="464337" y="221373"/>
                  </a:moveTo>
                  <a:lnTo>
                    <a:pt x="457149" y="219773"/>
                  </a:lnTo>
                  <a:lnTo>
                    <a:pt x="455549" y="224574"/>
                  </a:lnTo>
                  <a:lnTo>
                    <a:pt x="461149" y="224574"/>
                  </a:lnTo>
                  <a:lnTo>
                    <a:pt x="462737" y="230962"/>
                  </a:lnTo>
                  <a:lnTo>
                    <a:pt x="464337" y="225374"/>
                  </a:lnTo>
                  <a:lnTo>
                    <a:pt x="464337" y="221373"/>
                  </a:lnTo>
                  <a:close/>
                </a:path>
                <a:path w="661669" h="997584">
                  <a:moveTo>
                    <a:pt x="470306" y="474014"/>
                  </a:moveTo>
                  <a:lnTo>
                    <a:pt x="465137" y="472325"/>
                  </a:lnTo>
                  <a:lnTo>
                    <a:pt x="459968" y="473798"/>
                  </a:lnTo>
                  <a:lnTo>
                    <a:pt x="465137" y="474433"/>
                  </a:lnTo>
                  <a:lnTo>
                    <a:pt x="470306" y="474014"/>
                  </a:lnTo>
                  <a:close/>
                </a:path>
                <a:path w="661669" h="997584">
                  <a:moveTo>
                    <a:pt x="471538" y="123875"/>
                  </a:moveTo>
                  <a:lnTo>
                    <a:pt x="466737" y="117475"/>
                  </a:lnTo>
                  <a:lnTo>
                    <a:pt x="461949" y="120675"/>
                  </a:lnTo>
                  <a:lnTo>
                    <a:pt x="465137" y="123875"/>
                  </a:lnTo>
                  <a:lnTo>
                    <a:pt x="461949" y="129463"/>
                  </a:lnTo>
                  <a:lnTo>
                    <a:pt x="468337" y="126276"/>
                  </a:lnTo>
                  <a:lnTo>
                    <a:pt x="471538" y="123875"/>
                  </a:lnTo>
                  <a:close/>
                </a:path>
                <a:path w="661669" h="997584">
                  <a:moveTo>
                    <a:pt x="485914" y="839177"/>
                  </a:moveTo>
                  <a:lnTo>
                    <a:pt x="475919" y="835571"/>
                  </a:lnTo>
                  <a:lnTo>
                    <a:pt x="474230" y="839177"/>
                  </a:lnTo>
                  <a:lnTo>
                    <a:pt x="478396" y="842772"/>
                  </a:lnTo>
                  <a:lnTo>
                    <a:pt x="485914" y="839177"/>
                  </a:lnTo>
                  <a:close/>
                </a:path>
                <a:path w="661669" h="997584">
                  <a:moveTo>
                    <a:pt x="515188" y="722884"/>
                  </a:moveTo>
                  <a:lnTo>
                    <a:pt x="513130" y="718312"/>
                  </a:lnTo>
                  <a:lnTo>
                    <a:pt x="508292" y="721690"/>
                  </a:lnTo>
                  <a:lnTo>
                    <a:pt x="513803" y="726859"/>
                  </a:lnTo>
                  <a:lnTo>
                    <a:pt x="515188" y="722884"/>
                  </a:lnTo>
                  <a:close/>
                </a:path>
                <a:path w="661669" h="997584">
                  <a:moveTo>
                    <a:pt x="517283" y="330276"/>
                  </a:moveTo>
                  <a:lnTo>
                    <a:pt x="516534" y="326377"/>
                  </a:lnTo>
                  <a:lnTo>
                    <a:pt x="510692" y="330873"/>
                  </a:lnTo>
                  <a:lnTo>
                    <a:pt x="514743" y="334467"/>
                  </a:lnTo>
                  <a:lnTo>
                    <a:pt x="517283" y="330276"/>
                  </a:lnTo>
                  <a:close/>
                </a:path>
                <a:path w="661669" h="997584">
                  <a:moveTo>
                    <a:pt x="521779" y="302196"/>
                  </a:moveTo>
                  <a:lnTo>
                    <a:pt x="519544" y="297611"/>
                  </a:lnTo>
                  <a:lnTo>
                    <a:pt x="517093" y="302094"/>
                  </a:lnTo>
                  <a:lnTo>
                    <a:pt x="515835" y="307733"/>
                  </a:lnTo>
                  <a:lnTo>
                    <a:pt x="513689" y="312394"/>
                  </a:lnTo>
                  <a:lnTo>
                    <a:pt x="513041" y="313905"/>
                  </a:lnTo>
                  <a:lnTo>
                    <a:pt x="516293" y="310095"/>
                  </a:lnTo>
                  <a:lnTo>
                    <a:pt x="521474" y="308724"/>
                  </a:lnTo>
                  <a:lnTo>
                    <a:pt x="521779" y="302196"/>
                  </a:lnTo>
                  <a:close/>
                </a:path>
                <a:path w="661669" h="997584">
                  <a:moveTo>
                    <a:pt x="526605" y="362521"/>
                  </a:moveTo>
                  <a:lnTo>
                    <a:pt x="521881" y="364439"/>
                  </a:lnTo>
                  <a:lnTo>
                    <a:pt x="518960" y="368592"/>
                  </a:lnTo>
                  <a:lnTo>
                    <a:pt x="523087" y="365937"/>
                  </a:lnTo>
                  <a:lnTo>
                    <a:pt x="526605" y="362521"/>
                  </a:lnTo>
                  <a:close/>
                </a:path>
                <a:path w="661669" h="997584">
                  <a:moveTo>
                    <a:pt x="530682" y="660946"/>
                  </a:moveTo>
                  <a:lnTo>
                    <a:pt x="527138" y="659028"/>
                  </a:lnTo>
                  <a:lnTo>
                    <a:pt x="521589" y="656348"/>
                  </a:lnTo>
                  <a:lnTo>
                    <a:pt x="516178" y="655777"/>
                  </a:lnTo>
                  <a:lnTo>
                    <a:pt x="513092" y="660146"/>
                  </a:lnTo>
                  <a:lnTo>
                    <a:pt x="518985" y="660615"/>
                  </a:lnTo>
                  <a:lnTo>
                    <a:pt x="523684" y="663841"/>
                  </a:lnTo>
                  <a:lnTo>
                    <a:pt x="527481" y="665429"/>
                  </a:lnTo>
                  <a:lnTo>
                    <a:pt x="530682" y="660946"/>
                  </a:lnTo>
                  <a:close/>
                </a:path>
                <a:path w="661669" h="997584">
                  <a:moveTo>
                    <a:pt x="543458" y="662546"/>
                  </a:moveTo>
                  <a:lnTo>
                    <a:pt x="536270" y="660946"/>
                  </a:lnTo>
                  <a:lnTo>
                    <a:pt x="534670" y="665746"/>
                  </a:lnTo>
                  <a:lnTo>
                    <a:pt x="540270" y="665746"/>
                  </a:lnTo>
                  <a:lnTo>
                    <a:pt x="541870" y="672134"/>
                  </a:lnTo>
                  <a:lnTo>
                    <a:pt x="543458" y="666546"/>
                  </a:lnTo>
                  <a:lnTo>
                    <a:pt x="543458" y="662546"/>
                  </a:lnTo>
                  <a:close/>
                </a:path>
                <a:path w="661669" h="997584">
                  <a:moveTo>
                    <a:pt x="548398" y="169189"/>
                  </a:moveTo>
                  <a:lnTo>
                    <a:pt x="542658" y="168630"/>
                  </a:lnTo>
                  <a:lnTo>
                    <a:pt x="542772" y="175704"/>
                  </a:lnTo>
                  <a:lnTo>
                    <a:pt x="546557" y="173723"/>
                  </a:lnTo>
                  <a:lnTo>
                    <a:pt x="548398" y="169189"/>
                  </a:lnTo>
                  <a:close/>
                </a:path>
                <a:path w="661669" h="997584">
                  <a:moveTo>
                    <a:pt x="549859" y="769645"/>
                  </a:moveTo>
                  <a:lnTo>
                    <a:pt x="545058" y="767245"/>
                  </a:lnTo>
                  <a:lnTo>
                    <a:pt x="536270" y="768045"/>
                  </a:lnTo>
                  <a:lnTo>
                    <a:pt x="536270" y="773633"/>
                  </a:lnTo>
                  <a:lnTo>
                    <a:pt x="535470" y="776033"/>
                  </a:lnTo>
                  <a:lnTo>
                    <a:pt x="540270" y="776033"/>
                  </a:lnTo>
                  <a:lnTo>
                    <a:pt x="544258" y="776833"/>
                  </a:lnTo>
                  <a:lnTo>
                    <a:pt x="549059" y="776833"/>
                  </a:lnTo>
                  <a:lnTo>
                    <a:pt x="549859" y="769645"/>
                  </a:lnTo>
                  <a:close/>
                </a:path>
                <a:path w="661669" h="997584">
                  <a:moveTo>
                    <a:pt x="551383" y="631177"/>
                  </a:moveTo>
                  <a:lnTo>
                    <a:pt x="546658" y="632980"/>
                  </a:lnTo>
                  <a:lnTo>
                    <a:pt x="543737" y="637476"/>
                  </a:lnTo>
                  <a:lnTo>
                    <a:pt x="547865" y="634771"/>
                  </a:lnTo>
                  <a:lnTo>
                    <a:pt x="551383" y="631177"/>
                  </a:lnTo>
                  <a:close/>
                </a:path>
                <a:path w="661669" h="997584">
                  <a:moveTo>
                    <a:pt x="561047" y="209384"/>
                  </a:moveTo>
                  <a:lnTo>
                    <a:pt x="556247" y="202996"/>
                  </a:lnTo>
                  <a:lnTo>
                    <a:pt x="551459" y="206197"/>
                  </a:lnTo>
                  <a:lnTo>
                    <a:pt x="553745" y="208038"/>
                  </a:lnTo>
                  <a:lnTo>
                    <a:pt x="550659" y="210185"/>
                  </a:lnTo>
                  <a:lnTo>
                    <a:pt x="553478" y="212839"/>
                  </a:lnTo>
                  <a:lnTo>
                    <a:pt x="552259" y="214985"/>
                  </a:lnTo>
                  <a:lnTo>
                    <a:pt x="554431" y="213741"/>
                  </a:lnTo>
                  <a:lnTo>
                    <a:pt x="556158" y="215353"/>
                  </a:lnTo>
                  <a:lnTo>
                    <a:pt x="557301" y="212102"/>
                  </a:lnTo>
                  <a:lnTo>
                    <a:pt x="557847" y="211785"/>
                  </a:lnTo>
                  <a:lnTo>
                    <a:pt x="561047" y="209384"/>
                  </a:lnTo>
                  <a:close/>
                </a:path>
                <a:path w="661669" h="997584">
                  <a:moveTo>
                    <a:pt x="568236" y="773633"/>
                  </a:moveTo>
                  <a:lnTo>
                    <a:pt x="566635" y="767245"/>
                  </a:lnTo>
                  <a:lnTo>
                    <a:pt x="558647" y="765644"/>
                  </a:lnTo>
                  <a:lnTo>
                    <a:pt x="558647" y="773633"/>
                  </a:lnTo>
                  <a:lnTo>
                    <a:pt x="561047" y="779233"/>
                  </a:lnTo>
                  <a:lnTo>
                    <a:pt x="566635" y="782434"/>
                  </a:lnTo>
                  <a:lnTo>
                    <a:pt x="568236" y="773633"/>
                  </a:lnTo>
                  <a:close/>
                </a:path>
                <a:path w="661669" h="997584">
                  <a:moveTo>
                    <a:pt x="575094" y="811174"/>
                  </a:moveTo>
                  <a:lnTo>
                    <a:pt x="573938" y="808405"/>
                  </a:lnTo>
                  <a:lnTo>
                    <a:pt x="566331" y="809828"/>
                  </a:lnTo>
                  <a:lnTo>
                    <a:pt x="561047" y="816800"/>
                  </a:lnTo>
                  <a:lnTo>
                    <a:pt x="575094" y="811174"/>
                  </a:lnTo>
                  <a:close/>
                </a:path>
                <a:path w="661669" h="997584">
                  <a:moveTo>
                    <a:pt x="580720" y="156984"/>
                  </a:moveTo>
                  <a:lnTo>
                    <a:pt x="577824" y="150253"/>
                  </a:lnTo>
                  <a:lnTo>
                    <a:pt x="573836" y="157441"/>
                  </a:lnTo>
                  <a:lnTo>
                    <a:pt x="570636" y="166230"/>
                  </a:lnTo>
                  <a:lnTo>
                    <a:pt x="562648" y="170230"/>
                  </a:lnTo>
                  <a:lnTo>
                    <a:pt x="569036" y="171030"/>
                  </a:lnTo>
                  <a:lnTo>
                    <a:pt x="569836" y="177419"/>
                  </a:lnTo>
                  <a:lnTo>
                    <a:pt x="575437" y="179019"/>
                  </a:lnTo>
                  <a:lnTo>
                    <a:pt x="572998" y="170472"/>
                  </a:lnTo>
                  <a:lnTo>
                    <a:pt x="576935" y="163436"/>
                  </a:lnTo>
                  <a:lnTo>
                    <a:pt x="580720" y="156984"/>
                  </a:lnTo>
                  <a:close/>
                </a:path>
                <a:path w="661669" h="997584">
                  <a:moveTo>
                    <a:pt x="593813" y="229374"/>
                  </a:moveTo>
                  <a:lnTo>
                    <a:pt x="586625" y="227774"/>
                  </a:lnTo>
                  <a:lnTo>
                    <a:pt x="585025" y="232562"/>
                  </a:lnTo>
                  <a:lnTo>
                    <a:pt x="589813" y="232562"/>
                  </a:lnTo>
                  <a:lnTo>
                    <a:pt x="591413" y="238963"/>
                  </a:lnTo>
                  <a:lnTo>
                    <a:pt x="593813" y="233362"/>
                  </a:lnTo>
                  <a:lnTo>
                    <a:pt x="593813" y="229374"/>
                  </a:lnTo>
                  <a:close/>
                </a:path>
                <a:path w="661669" h="997584">
                  <a:moveTo>
                    <a:pt x="605002" y="813600"/>
                  </a:moveTo>
                  <a:lnTo>
                    <a:pt x="601167" y="809625"/>
                  </a:lnTo>
                  <a:lnTo>
                    <a:pt x="603110" y="804608"/>
                  </a:lnTo>
                  <a:lnTo>
                    <a:pt x="603986" y="799884"/>
                  </a:lnTo>
                  <a:lnTo>
                    <a:pt x="597014" y="796810"/>
                  </a:lnTo>
                  <a:lnTo>
                    <a:pt x="590283" y="801128"/>
                  </a:lnTo>
                  <a:lnTo>
                    <a:pt x="592912" y="808507"/>
                  </a:lnTo>
                  <a:lnTo>
                    <a:pt x="599592" y="814235"/>
                  </a:lnTo>
                  <a:lnTo>
                    <a:pt x="605002" y="813600"/>
                  </a:lnTo>
                  <a:close/>
                </a:path>
                <a:path w="661669" h="997584">
                  <a:moveTo>
                    <a:pt x="617791" y="95097"/>
                  </a:moveTo>
                  <a:lnTo>
                    <a:pt x="612990" y="94297"/>
                  </a:lnTo>
                  <a:lnTo>
                    <a:pt x="612190" y="91109"/>
                  </a:lnTo>
                  <a:lnTo>
                    <a:pt x="609003" y="90309"/>
                  </a:lnTo>
                  <a:lnTo>
                    <a:pt x="604532" y="94767"/>
                  </a:lnTo>
                  <a:lnTo>
                    <a:pt x="607402" y="98399"/>
                  </a:lnTo>
                  <a:lnTo>
                    <a:pt x="613270" y="99187"/>
                  </a:lnTo>
                  <a:lnTo>
                    <a:pt x="617791" y="95097"/>
                  </a:lnTo>
                  <a:close/>
                </a:path>
                <a:path w="661669" h="997584">
                  <a:moveTo>
                    <a:pt x="620687" y="901115"/>
                  </a:moveTo>
                  <a:lnTo>
                    <a:pt x="618553" y="892517"/>
                  </a:lnTo>
                  <a:lnTo>
                    <a:pt x="616191" y="888720"/>
                  </a:lnTo>
                  <a:lnTo>
                    <a:pt x="610590" y="891120"/>
                  </a:lnTo>
                  <a:lnTo>
                    <a:pt x="615391" y="900709"/>
                  </a:lnTo>
                  <a:lnTo>
                    <a:pt x="616191" y="901509"/>
                  </a:lnTo>
                  <a:lnTo>
                    <a:pt x="620572" y="906703"/>
                  </a:lnTo>
                  <a:lnTo>
                    <a:pt x="620687" y="901115"/>
                  </a:lnTo>
                  <a:close/>
                </a:path>
                <a:path w="661669" h="997584">
                  <a:moveTo>
                    <a:pt x="640168" y="766445"/>
                  </a:moveTo>
                  <a:lnTo>
                    <a:pt x="636968" y="759256"/>
                  </a:lnTo>
                  <a:lnTo>
                    <a:pt x="632980" y="762444"/>
                  </a:lnTo>
                  <a:lnTo>
                    <a:pt x="624179" y="760044"/>
                  </a:lnTo>
                  <a:lnTo>
                    <a:pt x="627380" y="768045"/>
                  </a:lnTo>
                  <a:lnTo>
                    <a:pt x="631380" y="764844"/>
                  </a:lnTo>
                  <a:lnTo>
                    <a:pt x="640168" y="766445"/>
                  </a:lnTo>
                  <a:close/>
                </a:path>
                <a:path w="661669" h="997584">
                  <a:moveTo>
                    <a:pt x="653288" y="785850"/>
                  </a:moveTo>
                  <a:lnTo>
                    <a:pt x="645756" y="785622"/>
                  </a:lnTo>
                  <a:lnTo>
                    <a:pt x="645871" y="790790"/>
                  </a:lnTo>
                  <a:lnTo>
                    <a:pt x="650862" y="789216"/>
                  </a:lnTo>
                  <a:lnTo>
                    <a:pt x="653288" y="785850"/>
                  </a:lnTo>
                  <a:close/>
                </a:path>
                <a:path w="661669" h="997584">
                  <a:moveTo>
                    <a:pt x="653757" y="759256"/>
                  </a:moveTo>
                  <a:lnTo>
                    <a:pt x="648157" y="758456"/>
                  </a:lnTo>
                  <a:lnTo>
                    <a:pt x="644169" y="751255"/>
                  </a:lnTo>
                  <a:lnTo>
                    <a:pt x="640168" y="758456"/>
                  </a:lnTo>
                  <a:lnTo>
                    <a:pt x="644956" y="759256"/>
                  </a:lnTo>
                  <a:lnTo>
                    <a:pt x="649757" y="766445"/>
                  </a:lnTo>
                  <a:lnTo>
                    <a:pt x="653757" y="759256"/>
                  </a:lnTo>
                  <a:close/>
                </a:path>
                <a:path w="661669" h="997584">
                  <a:moveTo>
                    <a:pt x="660146" y="978242"/>
                  </a:moveTo>
                  <a:lnTo>
                    <a:pt x="653859" y="974077"/>
                  </a:lnTo>
                  <a:lnTo>
                    <a:pt x="646963" y="971346"/>
                  </a:lnTo>
                  <a:lnTo>
                    <a:pt x="643064" y="972058"/>
                  </a:lnTo>
                  <a:lnTo>
                    <a:pt x="645756" y="978242"/>
                  </a:lnTo>
                  <a:lnTo>
                    <a:pt x="646557" y="975842"/>
                  </a:lnTo>
                  <a:lnTo>
                    <a:pt x="648157" y="974242"/>
                  </a:lnTo>
                  <a:lnTo>
                    <a:pt x="651357" y="975842"/>
                  </a:lnTo>
                  <a:lnTo>
                    <a:pt x="650557" y="980630"/>
                  </a:lnTo>
                  <a:lnTo>
                    <a:pt x="646557" y="987031"/>
                  </a:lnTo>
                  <a:lnTo>
                    <a:pt x="652157" y="988631"/>
                  </a:lnTo>
                  <a:lnTo>
                    <a:pt x="652957" y="986231"/>
                  </a:lnTo>
                  <a:lnTo>
                    <a:pt x="654558" y="984631"/>
                  </a:lnTo>
                  <a:lnTo>
                    <a:pt x="657745" y="986231"/>
                  </a:lnTo>
                  <a:lnTo>
                    <a:pt x="658545" y="983830"/>
                  </a:lnTo>
                  <a:lnTo>
                    <a:pt x="659345" y="980630"/>
                  </a:lnTo>
                  <a:lnTo>
                    <a:pt x="660146" y="978242"/>
                  </a:lnTo>
                  <a:close/>
                </a:path>
                <a:path w="661669" h="997584">
                  <a:moveTo>
                    <a:pt x="661212" y="539610"/>
                  </a:moveTo>
                  <a:lnTo>
                    <a:pt x="656158" y="541858"/>
                  </a:lnTo>
                  <a:lnTo>
                    <a:pt x="653338" y="545909"/>
                  </a:lnTo>
                  <a:lnTo>
                    <a:pt x="657644" y="543064"/>
                  </a:lnTo>
                  <a:lnTo>
                    <a:pt x="661212" y="5396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149584" y="8356790"/>
              <a:ext cx="1097915" cy="957580"/>
            </a:xfrm>
            <a:custGeom>
              <a:avLst/>
              <a:gdLst/>
              <a:ahLst/>
              <a:cxnLst/>
              <a:rect l="l" t="t" r="r" b="b"/>
              <a:pathLst>
                <a:path w="1097915" h="957579">
                  <a:moveTo>
                    <a:pt x="30378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200" y="474726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87" y="480720"/>
                  </a:lnTo>
                  <a:lnTo>
                    <a:pt x="23418" y="483273"/>
                  </a:lnTo>
                  <a:lnTo>
                    <a:pt x="30378" y="481926"/>
                  </a:lnTo>
                  <a:close/>
                </a:path>
                <a:path w="1097915" h="957579">
                  <a:moveTo>
                    <a:pt x="179019" y="460349"/>
                  </a:moveTo>
                  <a:lnTo>
                    <a:pt x="172631" y="462737"/>
                  </a:lnTo>
                  <a:lnTo>
                    <a:pt x="169430" y="465937"/>
                  </a:lnTo>
                  <a:lnTo>
                    <a:pt x="173431" y="471538"/>
                  </a:lnTo>
                  <a:lnTo>
                    <a:pt x="178231" y="469138"/>
                  </a:lnTo>
                  <a:lnTo>
                    <a:pt x="174231" y="465937"/>
                  </a:lnTo>
                  <a:lnTo>
                    <a:pt x="179019" y="460349"/>
                  </a:lnTo>
                  <a:close/>
                </a:path>
                <a:path w="1097915" h="957579">
                  <a:moveTo>
                    <a:pt x="190322" y="438962"/>
                  </a:moveTo>
                  <a:lnTo>
                    <a:pt x="185115" y="440169"/>
                  </a:lnTo>
                  <a:lnTo>
                    <a:pt x="182460" y="443458"/>
                  </a:lnTo>
                  <a:lnTo>
                    <a:pt x="190220" y="444360"/>
                  </a:lnTo>
                  <a:lnTo>
                    <a:pt x="190322" y="438962"/>
                  </a:lnTo>
                  <a:close/>
                </a:path>
                <a:path w="1097915" h="957579">
                  <a:moveTo>
                    <a:pt x="193649" y="486092"/>
                  </a:moveTo>
                  <a:lnTo>
                    <a:pt x="187121" y="483920"/>
                  </a:lnTo>
                  <a:lnTo>
                    <a:pt x="177736" y="484149"/>
                  </a:lnTo>
                  <a:lnTo>
                    <a:pt x="179819" y="489915"/>
                  </a:lnTo>
                  <a:lnTo>
                    <a:pt x="179819" y="490715"/>
                  </a:lnTo>
                  <a:lnTo>
                    <a:pt x="182219" y="487514"/>
                  </a:lnTo>
                  <a:lnTo>
                    <a:pt x="183019" y="487514"/>
                  </a:lnTo>
                  <a:lnTo>
                    <a:pt x="193649" y="486092"/>
                  </a:lnTo>
                  <a:close/>
                </a:path>
                <a:path w="1097915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41" y="645769"/>
                  </a:lnTo>
                  <a:lnTo>
                    <a:pt x="269443" y="640372"/>
                  </a:lnTo>
                  <a:close/>
                </a:path>
                <a:path w="1097915" h="957579">
                  <a:moveTo>
                    <a:pt x="271868" y="551218"/>
                  </a:moveTo>
                  <a:lnTo>
                    <a:pt x="266141" y="550659"/>
                  </a:lnTo>
                  <a:lnTo>
                    <a:pt x="266255" y="557733"/>
                  </a:lnTo>
                  <a:lnTo>
                    <a:pt x="270040" y="555752"/>
                  </a:lnTo>
                  <a:lnTo>
                    <a:pt x="271868" y="551218"/>
                  </a:lnTo>
                  <a:close/>
                </a:path>
                <a:path w="1097915" h="957579">
                  <a:moveTo>
                    <a:pt x="311200" y="742873"/>
                  </a:moveTo>
                  <a:lnTo>
                    <a:pt x="307632" y="738492"/>
                  </a:lnTo>
                  <a:lnTo>
                    <a:pt x="301307" y="738466"/>
                  </a:lnTo>
                  <a:lnTo>
                    <a:pt x="304495" y="741667"/>
                  </a:lnTo>
                  <a:lnTo>
                    <a:pt x="302107" y="744067"/>
                  </a:lnTo>
                  <a:lnTo>
                    <a:pt x="303707" y="747268"/>
                  </a:lnTo>
                  <a:lnTo>
                    <a:pt x="310413" y="747242"/>
                  </a:lnTo>
                  <a:lnTo>
                    <a:pt x="311200" y="742873"/>
                  </a:lnTo>
                  <a:close/>
                </a:path>
                <a:path w="1097915" h="957579">
                  <a:moveTo>
                    <a:pt x="315264" y="548957"/>
                  </a:moveTo>
                  <a:lnTo>
                    <a:pt x="310095" y="548055"/>
                  </a:lnTo>
                  <a:lnTo>
                    <a:pt x="304927" y="548055"/>
                  </a:lnTo>
                  <a:lnTo>
                    <a:pt x="310095" y="549859"/>
                  </a:lnTo>
                  <a:lnTo>
                    <a:pt x="315264" y="548957"/>
                  </a:lnTo>
                  <a:close/>
                </a:path>
                <a:path w="1097915" h="957579">
                  <a:moveTo>
                    <a:pt x="316484" y="220573"/>
                  </a:moveTo>
                  <a:lnTo>
                    <a:pt x="311696" y="218186"/>
                  </a:lnTo>
                  <a:lnTo>
                    <a:pt x="307695" y="211785"/>
                  </a:lnTo>
                  <a:lnTo>
                    <a:pt x="303707" y="214985"/>
                  </a:lnTo>
                  <a:lnTo>
                    <a:pt x="308495" y="218186"/>
                  </a:lnTo>
                  <a:lnTo>
                    <a:pt x="312496" y="223774"/>
                  </a:lnTo>
                  <a:lnTo>
                    <a:pt x="316484" y="220573"/>
                  </a:lnTo>
                  <a:close/>
                </a:path>
                <a:path w="1097915" h="957579">
                  <a:moveTo>
                    <a:pt x="321767" y="581393"/>
                  </a:moveTo>
                  <a:lnTo>
                    <a:pt x="316788" y="580529"/>
                  </a:lnTo>
                  <a:lnTo>
                    <a:pt x="311658" y="580720"/>
                  </a:lnTo>
                  <a:lnTo>
                    <a:pt x="316484" y="582625"/>
                  </a:lnTo>
                  <a:lnTo>
                    <a:pt x="321767" y="581393"/>
                  </a:lnTo>
                  <a:close/>
                </a:path>
                <a:path w="1097915" h="957579">
                  <a:moveTo>
                    <a:pt x="366839" y="427570"/>
                  </a:moveTo>
                  <a:lnTo>
                    <a:pt x="358292" y="430720"/>
                  </a:lnTo>
                  <a:lnTo>
                    <a:pt x="359651" y="435368"/>
                  </a:lnTo>
                  <a:lnTo>
                    <a:pt x="364591" y="436118"/>
                  </a:lnTo>
                  <a:lnTo>
                    <a:pt x="366839" y="427570"/>
                  </a:lnTo>
                  <a:close/>
                </a:path>
                <a:path w="1097915" h="957579">
                  <a:moveTo>
                    <a:pt x="372770" y="520509"/>
                  </a:moveTo>
                  <a:lnTo>
                    <a:pt x="365239" y="520280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097915" h="957579">
                  <a:moveTo>
                    <a:pt x="386816" y="535470"/>
                  </a:moveTo>
                  <a:lnTo>
                    <a:pt x="382028" y="532269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69"/>
                  </a:lnTo>
                  <a:lnTo>
                    <a:pt x="382828" y="537870"/>
                  </a:lnTo>
                  <a:lnTo>
                    <a:pt x="386816" y="535470"/>
                  </a:lnTo>
                  <a:close/>
                </a:path>
                <a:path w="1097915" h="957579">
                  <a:moveTo>
                    <a:pt x="387197" y="432460"/>
                  </a:moveTo>
                  <a:lnTo>
                    <a:pt x="382028" y="430771"/>
                  </a:lnTo>
                  <a:lnTo>
                    <a:pt x="376859" y="432231"/>
                  </a:lnTo>
                  <a:lnTo>
                    <a:pt x="382028" y="432866"/>
                  </a:lnTo>
                  <a:lnTo>
                    <a:pt x="387197" y="432460"/>
                  </a:lnTo>
                  <a:close/>
                </a:path>
                <a:path w="1097915" h="957579">
                  <a:moveTo>
                    <a:pt x="390817" y="126276"/>
                  </a:moveTo>
                  <a:lnTo>
                    <a:pt x="385876" y="117170"/>
                  </a:lnTo>
                  <a:lnTo>
                    <a:pt x="381825" y="118783"/>
                  </a:lnTo>
                  <a:lnTo>
                    <a:pt x="382270" y="124142"/>
                  </a:lnTo>
                  <a:lnTo>
                    <a:pt x="390817" y="126276"/>
                  </a:lnTo>
                  <a:close/>
                </a:path>
                <a:path w="1097915" h="957579">
                  <a:moveTo>
                    <a:pt x="403745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45" y="422656"/>
                  </a:lnTo>
                  <a:close/>
                </a:path>
                <a:path w="1097915" h="957579">
                  <a:moveTo>
                    <a:pt x="416394" y="463537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90" y="461073"/>
                  </a:lnTo>
                  <a:lnTo>
                    <a:pt x="416394" y="463537"/>
                  </a:lnTo>
                  <a:close/>
                </a:path>
                <a:path w="1097915" h="957579">
                  <a:moveTo>
                    <a:pt x="430695" y="533438"/>
                  </a:moveTo>
                  <a:lnTo>
                    <a:pt x="428383" y="527481"/>
                  </a:lnTo>
                  <a:lnTo>
                    <a:pt x="423583" y="532269"/>
                  </a:lnTo>
                  <a:lnTo>
                    <a:pt x="414794" y="537070"/>
                  </a:lnTo>
                  <a:lnTo>
                    <a:pt x="418782" y="541870"/>
                  </a:lnTo>
                  <a:lnTo>
                    <a:pt x="424561" y="538162"/>
                  </a:lnTo>
                  <a:lnTo>
                    <a:pt x="428980" y="536168"/>
                  </a:lnTo>
                  <a:lnTo>
                    <a:pt x="430695" y="533438"/>
                  </a:lnTo>
                  <a:close/>
                </a:path>
                <a:path w="1097915" h="957579">
                  <a:moveTo>
                    <a:pt x="432371" y="656158"/>
                  </a:moveTo>
                  <a:lnTo>
                    <a:pt x="426783" y="658545"/>
                  </a:lnTo>
                  <a:lnTo>
                    <a:pt x="423583" y="661746"/>
                  </a:lnTo>
                  <a:lnTo>
                    <a:pt x="427583" y="667346"/>
                  </a:lnTo>
                  <a:lnTo>
                    <a:pt x="432371" y="664946"/>
                  </a:lnTo>
                  <a:lnTo>
                    <a:pt x="428383" y="661746"/>
                  </a:lnTo>
                  <a:lnTo>
                    <a:pt x="432371" y="656158"/>
                  </a:lnTo>
                  <a:close/>
                </a:path>
                <a:path w="1097915" h="957579">
                  <a:moveTo>
                    <a:pt x="438531" y="696112"/>
                  </a:moveTo>
                  <a:lnTo>
                    <a:pt x="434670" y="697915"/>
                  </a:lnTo>
                  <a:lnTo>
                    <a:pt x="432460" y="702411"/>
                  </a:lnTo>
                  <a:lnTo>
                    <a:pt x="437972" y="703313"/>
                  </a:lnTo>
                  <a:lnTo>
                    <a:pt x="438531" y="696112"/>
                  </a:lnTo>
                  <a:close/>
                </a:path>
                <a:path w="1097915" h="957579">
                  <a:moveTo>
                    <a:pt x="442760" y="318084"/>
                  </a:moveTo>
                  <a:lnTo>
                    <a:pt x="437972" y="312496"/>
                  </a:lnTo>
                  <a:lnTo>
                    <a:pt x="432371" y="318084"/>
                  </a:lnTo>
                  <a:lnTo>
                    <a:pt x="429183" y="324472"/>
                  </a:lnTo>
                  <a:lnTo>
                    <a:pt x="431571" y="330073"/>
                  </a:lnTo>
                  <a:lnTo>
                    <a:pt x="439572" y="324472"/>
                  </a:lnTo>
                  <a:lnTo>
                    <a:pt x="442760" y="318084"/>
                  </a:lnTo>
                  <a:close/>
                </a:path>
                <a:path w="1097915" h="957579">
                  <a:moveTo>
                    <a:pt x="449961" y="176618"/>
                  </a:moveTo>
                  <a:lnTo>
                    <a:pt x="441756" y="179324"/>
                  </a:lnTo>
                  <a:lnTo>
                    <a:pt x="443064" y="183819"/>
                  </a:lnTo>
                  <a:lnTo>
                    <a:pt x="447827" y="184708"/>
                  </a:lnTo>
                  <a:lnTo>
                    <a:pt x="449961" y="176618"/>
                  </a:lnTo>
                  <a:close/>
                </a:path>
                <a:path w="1097915" h="957579">
                  <a:moveTo>
                    <a:pt x="453948" y="510692"/>
                  </a:moveTo>
                  <a:lnTo>
                    <a:pt x="449160" y="504304"/>
                  </a:lnTo>
                  <a:lnTo>
                    <a:pt x="444360" y="507504"/>
                  </a:lnTo>
                  <a:lnTo>
                    <a:pt x="447560" y="509892"/>
                  </a:lnTo>
                  <a:lnTo>
                    <a:pt x="444360" y="515493"/>
                  </a:lnTo>
                  <a:lnTo>
                    <a:pt x="450761" y="513092"/>
                  </a:lnTo>
                  <a:lnTo>
                    <a:pt x="453948" y="510692"/>
                  </a:lnTo>
                  <a:close/>
                </a:path>
                <a:path w="1097915" h="957579">
                  <a:moveTo>
                    <a:pt x="474916" y="520877"/>
                  </a:moveTo>
                  <a:lnTo>
                    <a:pt x="472338" y="516293"/>
                  </a:lnTo>
                  <a:lnTo>
                    <a:pt x="461949" y="518693"/>
                  </a:lnTo>
                  <a:lnTo>
                    <a:pt x="461949" y="519493"/>
                  </a:lnTo>
                  <a:lnTo>
                    <a:pt x="472338" y="521881"/>
                  </a:lnTo>
                  <a:lnTo>
                    <a:pt x="471093" y="526745"/>
                  </a:lnTo>
                  <a:lnTo>
                    <a:pt x="473240" y="525386"/>
                  </a:lnTo>
                  <a:lnTo>
                    <a:pt x="474916" y="520877"/>
                  </a:lnTo>
                  <a:close/>
                </a:path>
                <a:path w="1097915" h="957579">
                  <a:moveTo>
                    <a:pt x="516293" y="747268"/>
                  </a:moveTo>
                  <a:lnTo>
                    <a:pt x="509892" y="749655"/>
                  </a:lnTo>
                  <a:lnTo>
                    <a:pt x="506704" y="752856"/>
                  </a:lnTo>
                  <a:lnTo>
                    <a:pt x="510692" y="758456"/>
                  </a:lnTo>
                  <a:lnTo>
                    <a:pt x="515493" y="756056"/>
                  </a:lnTo>
                  <a:lnTo>
                    <a:pt x="512292" y="752856"/>
                  </a:lnTo>
                  <a:lnTo>
                    <a:pt x="516293" y="747268"/>
                  </a:lnTo>
                  <a:close/>
                </a:path>
                <a:path w="1097915" h="957579">
                  <a:moveTo>
                    <a:pt x="516293" y="551459"/>
                  </a:moveTo>
                  <a:lnTo>
                    <a:pt x="511009" y="542683"/>
                  </a:lnTo>
                  <a:lnTo>
                    <a:pt x="506996" y="544258"/>
                  </a:lnTo>
                  <a:lnTo>
                    <a:pt x="507631" y="549427"/>
                  </a:lnTo>
                  <a:lnTo>
                    <a:pt x="516293" y="551459"/>
                  </a:lnTo>
                  <a:close/>
                </a:path>
                <a:path w="1097915" h="957579">
                  <a:moveTo>
                    <a:pt x="557060" y="214604"/>
                  </a:moveTo>
                  <a:lnTo>
                    <a:pt x="550659" y="212585"/>
                  </a:lnTo>
                  <a:lnTo>
                    <a:pt x="549198" y="221348"/>
                  </a:lnTo>
                  <a:lnTo>
                    <a:pt x="553948" y="219786"/>
                  </a:lnTo>
                  <a:lnTo>
                    <a:pt x="557060" y="214604"/>
                  </a:lnTo>
                  <a:close/>
                </a:path>
                <a:path w="1097915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69"/>
                  </a:lnTo>
                  <a:lnTo>
                    <a:pt x="598614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203" y="544258"/>
                  </a:lnTo>
                  <a:lnTo>
                    <a:pt x="613791" y="539470"/>
                  </a:lnTo>
                  <a:close/>
                </a:path>
                <a:path w="1097915" h="957579">
                  <a:moveTo>
                    <a:pt x="614730" y="834936"/>
                  </a:moveTo>
                  <a:lnTo>
                    <a:pt x="609003" y="834377"/>
                  </a:lnTo>
                  <a:lnTo>
                    <a:pt x="609117" y="841463"/>
                  </a:lnTo>
                  <a:lnTo>
                    <a:pt x="612902" y="839470"/>
                  </a:lnTo>
                  <a:lnTo>
                    <a:pt x="614730" y="834936"/>
                  </a:lnTo>
                  <a:close/>
                </a:path>
                <a:path w="1097915" h="957579">
                  <a:moveTo>
                    <a:pt x="624319" y="478155"/>
                  </a:moveTo>
                  <a:lnTo>
                    <a:pt x="618591" y="477926"/>
                  </a:lnTo>
                  <a:lnTo>
                    <a:pt x="618705" y="484898"/>
                  </a:lnTo>
                  <a:lnTo>
                    <a:pt x="622490" y="482727"/>
                  </a:lnTo>
                  <a:lnTo>
                    <a:pt x="624319" y="478155"/>
                  </a:lnTo>
                  <a:close/>
                </a:path>
                <a:path w="1097915" h="957579">
                  <a:moveTo>
                    <a:pt x="624979" y="843165"/>
                  </a:moveTo>
                  <a:lnTo>
                    <a:pt x="623379" y="840778"/>
                  </a:lnTo>
                  <a:lnTo>
                    <a:pt x="620991" y="839177"/>
                  </a:lnTo>
                  <a:lnTo>
                    <a:pt x="619391" y="836777"/>
                  </a:lnTo>
                  <a:lnTo>
                    <a:pt x="616991" y="839177"/>
                  </a:lnTo>
                  <a:lnTo>
                    <a:pt x="612190" y="842365"/>
                  </a:lnTo>
                  <a:lnTo>
                    <a:pt x="613791" y="844765"/>
                  </a:lnTo>
                  <a:lnTo>
                    <a:pt x="616191" y="846366"/>
                  </a:lnTo>
                  <a:lnTo>
                    <a:pt x="617791" y="848766"/>
                  </a:lnTo>
                  <a:lnTo>
                    <a:pt x="620191" y="846366"/>
                  </a:lnTo>
                  <a:lnTo>
                    <a:pt x="624979" y="843165"/>
                  </a:lnTo>
                  <a:close/>
                </a:path>
                <a:path w="1097915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097915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94" y="594309"/>
                  </a:lnTo>
                  <a:lnTo>
                    <a:pt x="618642" y="602716"/>
                  </a:lnTo>
                  <a:lnTo>
                    <a:pt x="622592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097915" h="957579">
                  <a:moveTo>
                    <a:pt x="672134" y="692912"/>
                  </a:moveTo>
                  <a:lnTo>
                    <a:pt x="666546" y="688924"/>
                  </a:lnTo>
                  <a:lnTo>
                    <a:pt x="661746" y="680923"/>
                  </a:lnTo>
                  <a:lnTo>
                    <a:pt x="656158" y="684123"/>
                  </a:lnTo>
                  <a:lnTo>
                    <a:pt x="656475" y="688238"/>
                  </a:lnTo>
                  <a:lnTo>
                    <a:pt x="655154" y="693610"/>
                  </a:lnTo>
                  <a:lnTo>
                    <a:pt x="655929" y="697052"/>
                  </a:lnTo>
                  <a:lnTo>
                    <a:pt x="662546" y="695312"/>
                  </a:lnTo>
                  <a:lnTo>
                    <a:pt x="660946" y="693712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46" y="691324"/>
                  </a:lnTo>
                  <a:lnTo>
                    <a:pt x="668934" y="695312"/>
                  </a:lnTo>
                  <a:lnTo>
                    <a:pt x="672134" y="692912"/>
                  </a:lnTo>
                  <a:close/>
                </a:path>
                <a:path w="1097915" h="957579">
                  <a:moveTo>
                    <a:pt x="679335" y="446760"/>
                  </a:moveTo>
                  <a:lnTo>
                    <a:pt x="677887" y="442633"/>
                  </a:lnTo>
                  <a:lnTo>
                    <a:pt x="675640" y="437172"/>
                  </a:lnTo>
                  <a:lnTo>
                    <a:pt x="672020" y="433501"/>
                  </a:lnTo>
                  <a:lnTo>
                    <a:pt x="666546" y="434771"/>
                  </a:lnTo>
                  <a:lnTo>
                    <a:pt x="670560" y="438886"/>
                  </a:lnTo>
                  <a:lnTo>
                    <a:pt x="671741" y="444360"/>
                  </a:lnTo>
                  <a:lnTo>
                    <a:pt x="673506" y="448030"/>
                  </a:lnTo>
                  <a:lnTo>
                    <a:pt x="679335" y="446760"/>
                  </a:lnTo>
                  <a:close/>
                </a:path>
                <a:path w="1097915" h="957579">
                  <a:moveTo>
                    <a:pt x="684136" y="4038"/>
                  </a:moveTo>
                  <a:lnTo>
                    <a:pt x="676935" y="3187"/>
                  </a:lnTo>
                  <a:lnTo>
                    <a:pt x="678535" y="4787"/>
                  </a:lnTo>
                  <a:lnTo>
                    <a:pt x="680123" y="7188"/>
                  </a:lnTo>
                  <a:lnTo>
                    <a:pt x="676935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46" y="3187"/>
                  </a:lnTo>
                  <a:lnTo>
                    <a:pt x="665746" y="4787"/>
                  </a:lnTo>
                  <a:lnTo>
                    <a:pt x="667346" y="7188"/>
                  </a:lnTo>
                  <a:lnTo>
                    <a:pt x="664146" y="8788"/>
                  </a:lnTo>
                  <a:lnTo>
                    <a:pt x="666546" y="10388"/>
                  </a:lnTo>
                  <a:lnTo>
                    <a:pt x="668147" y="12788"/>
                  </a:lnTo>
                  <a:lnTo>
                    <a:pt x="670534" y="14376"/>
                  </a:lnTo>
                  <a:lnTo>
                    <a:pt x="677265" y="11734"/>
                  </a:lnTo>
                  <a:lnTo>
                    <a:pt x="683031" y="7594"/>
                  </a:lnTo>
                  <a:lnTo>
                    <a:pt x="684136" y="4038"/>
                  </a:lnTo>
                  <a:close/>
                </a:path>
                <a:path w="1097915" h="957579">
                  <a:moveTo>
                    <a:pt x="688124" y="455549"/>
                  </a:moveTo>
                  <a:lnTo>
                    <a:pt x="683323" y="449160"/>
                  </a:lnTo>
                  <a:lnTo>
                    <a:pt x="678535" y="452348"/>
                  </a:lnTo>
                  <a:lnTo>
                    <a:pt x="682523" y="455549"/>
                  </a:lnTo>
                  <a:lnTo>
                    <a:pt x="679335" y="461149"/>
                  </a:lnTo>
                  <a:lnTo>
                    <a:pt x="684923" y="457949"/>
                  </a:lnTo>
                  <a:lnTo>
                    <a:pt x="688124" y="455549"/>
                  </a:lnTo>
                  <a:close/>
                </a:path>
                <a:path w="1097915" h="957579">
                  <a:moveTo>
                    <a:pt x="698512" y="594614"/>
                  </a:moveTo>
                  <a:lnTo>
                    <a:pt x="695312" y="590613"/>
                  </a:lnTo>
                  <a:lnTo>
                    <a:pt x="696912" y="582625"/>
                  </a:lnTo>
                  <a:lnTo>
                    <a:pt x="688924" y="585825"/>
                  </a:lnTo>
                  <a:lnTo>
                    <a:pt x="692111" y="589813"/>
                  </a:lnTo>
                  <a:lnTo>
                    <a:pt x="690524" y="597814"/>
                  </a:lnTo>
                  <a:lnTo>
                    <a:pt x="698512" y="594614"/>
                  </a:lnTo>
                  <a:close/>
                </a:path>
                <a:path w="1097915" h="957579">
                  <a:moveTo>
                    <a:pt x="715670" y="437261"/>
                  </a:moveTo>
                  <a:lnTo>
                    <a:pt x="710501" y="435571"/>
                  </a:lnTo>
                  <a:lnTo>
                    <a:pt x="705332" y="437032"/>
                  </a:lnTo>
                  <a:lnTo>
                    <a:pt x="710501" y="437667"/>
                  </a:lnTo>
                  <a:lnTo>
                    <a:pt x="715670" y="437261"/>
                  </a:lnTo>
                  <a:close/>
                </a:path>
                <a:path w="1097915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81" y="744753"/>
                  </a:lnTo>
                  <a:lnTo>
                    <a:pt x="747166" y="742772"/>
                  </a:lnTo>
                  <a:lnTo>
                    <a:pt x="748995" y="738238"/>
                  </a:lnTo>
                  <a:close/>
                </a:path>
                <a:path w="1097915" h="957579">
                  <a:moveTo>
                    <a:pt x="759256" y="575437"/>
                  </a:moveTo>
                  <a:lnTo>
                    <a:pt x="754456" y="573036"/>
                  </a:lnTo>
                  <a:lnTo>
                    <a:pt x="750455" y="566635"/>
                  </a:lnTo>
                  <a:lnTo>
                    <a:pt x="746467" y="569836"/>
                  </a:lnTo>
                  <a:lnTo>
                    <a:pt x="750455" y="573036"/>
                  </a:lnTo>
                  <a:lnTo>
                    <a:pt x="754456" y="578624"/>
                  </a:lnTo>
                  <a:lnTo>
                    <a:pt x="759256" y="575437"/>
                  </a:lnTo>
                  <a:close/>
                </a:path>
                <a:path w="1097915" h="957579">
                  <a:moveTo>
                    <a:pt x="761784" y="715518"/>
                  </a:moveTo>
                  <a:lnTo>
                    <a:pt x="756056" y="715289"/>
                  </a:lnTo>
                  <a:lnTo>
                    <a:pt x="756170" y="722261"/>
                  </a:lnTo>
                  <a:lnTo>
                    <a:pt x="759955" y="720090"/>
                  </a:lnTo>
                  <a:lnTo>
                    <a:pt x="761784" y="715518"/>
                  </a:lnTo>
                  <a:close/>
                </a:path>
                <a:path w="1097915" h="957579">
                  <a:moveTo>
                    <a:pt x="773633" y="837577"/>
                  </a:moveTo>
                  <a:lnTo>
                    <a:pt x="768845" y="831176"/>
                  </a:lnTo>
                  <a:lnTo>
                    <a:pt x="764044" y="834377"/>
                  </a:lnTo>
                  <a:lnTo>
                    <a:pt x="767245" y="836777"/>
                  </a:lnTo>
                  <a:lnTo>
                    <a:pt x="764044" y="842365"/>
                  </a:lnTo>
                  <a:lnTo>
                    <a:pt x="770445" y="839978"/>
                  </a:lnTo>
                  <a:lnTo>
                    <a:pt x="773633" y="837577"/>
                  </a:lnTo>
                  <a:close/>
                </a:path>
                <a:path w="1097915" h="957579">
                  <a:moveTo>
                    <a:pt x="776173" y="651586"/>
                  </a:moveTo>
                  <a:lnTo>
                    <a:pt x="770445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73" y="651586"/>
                  </a:lnTo>
                  <a:close/>
                </a:path>
                <a:path w="1097915" h="957579">
                  <a:moveTo>
                    <a:pt x="778433" y="16776"/>
                  </a:moveTo>
                  <a:lnTo>
                    <a:pt x="766445" y="15976"/>
                  </a:lnTo>
                  <a:lnTo>
                    <a:pt x="765644" y="15976"/>
                  </a:lnTo>
                  <a:lnTo>
                    <a:pt x="758431" y="16967"/>
                  </a:lnTo>
                  <a:lnTo>
                    <a:pt x="763651" y="19672"/>
                  </a:lnTo>
                  <a:lnTo>
                    <a:pt x="773061" y="21932"/>
                  </a:lnTo>
                  <a:lnTo>
                    <a:pt x="778433" y="21577"/>
                  </a:lnTo>
                  <a:lnTo>
                    <a:pt x="778433" y="16776"/>
                  </a:lnTo>
                  <a:close/>
                </a:path>
                <a:path w="1097915" h="957579">
                  <a:moveTo>
                    <a:pt x="784021" y="587425"/>
                  </a:moveTo>
                  <a:lnTo>
                    <a:pt x="779233" y="585025"/>
                  </a:lnTo>
                  <a:lnTo>
                    <a:pt x="775233" y="578624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33" y="590613"/>
                  </a:lnTo>
                  <a:lnTo>
                    <a:pt x="784021" y="587425"/>
                  </a:lnTo>
                  <a:close/>
                </a:path>
                <a:path w="1097915" h="957579">
                  <a:moveTo>
                    <a:pt x="793648" y="706577"/>
                  </a:moveTo>
                  <a:lnTo>
                    <a:pt x="791222" y="700913"/>
                  </a:lnTo>
                  <a:lnTo>
                    <a:pt x="788822" y="704100"/>
                  </a:lnTo>
                  <a:lnTo>
                    <a:pt x="788022" y="704100"/>
                  </a:lnTo>
                  <a:lnTo>
                    <a:pt x="777506" y="705624"/>
                  </a:lnTo>
                  <a:lnTo>
                    <a:pt x="784225" y="707301"/>
                  </a:lnTo>
                  <a:lnTo>
                    <a:pt x="793648" y="706577"/>
                  </a:lnTo>
                  <a:close/>
                </a:path>
                <a:path w="1097915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90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77" y="796810"/>
                  </a:lnTo>
                  <a:lnTo>
                    <a:pt x="841857" y="800823"/>
                  </a:lnTo>
                  <a:lnTo>
                    <a:pt x="848664" y="800709"/>
                  </a:lnTo>
                  <a:lnTo>
                    <a:pt x="853516" y="798055"/>
                  </a:lnTo>
                  <a:close/>
                </a:path>
                <a:path w="1097915" h="957579">
                  <a:moveTo>
                    <a:pt x="857694" y="670306"/>
                  </a:moveTo>
                  <a:lnTo>
                    <a:pt x="851954" y="669734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94" y="670306"/>
                  </a:lnTo>
                  <a:close/>
                </a:path>
                <a:path w="1097915" h="957579">
                  <a:moveTo>
                    <a:pt x="876782" y="18821"/>
                  </a:moveTo>
                  <a:lnTo>
                    <a:pt x="872744" y="11188"/>
                  </a:lnTo>
                  <a:lnTo>
                    <a:pt x="871385" y="25120"/>
                  </a:lnTo>
                  <a:lnTo>
                    <a:pt x="874534" y="25565"/>
                  </a:lnTo>
                  <a:lnTo>
                    <a:pt x="876782" y="18821"/>
                  </a:lnTo>
                  <a:close/>
                </a:path>
                <a:path w="1097915" h="957579">
                  <a:moveTo>
                    <a:pt x="883119" y="769073"/>
                  </a:moveTo>
                  <a:lnTo>
                    <a:pt x="875131" y="768845"/>
                  </a:lnTo>
                  <a:lnTo>
                    <a:pt x="875703" y="774014"/>
                  </a:lnTo>
                  <a:lnTo>
                    <a:pt x="880833" y="772439"/>
                  </a:lnTo>
                  <a:lnTo>
                    <a:pt x="883119" y="769073"/>
                  </a:lnTo>
                  <a:close/>
                </a:path>
                <a:path w="1097915" h="957579">
                  <a:moveTo>
                    <a:pt x="889520" y="688124"/>
                  </a:moveTo>
                  <a:lnTo>
                    <a:pt x="884732" y="684923"/>
                  </a:lnTo>
                  <a:lnTo>
                    <a:pt x="880732" y="678535"/>
                  </a:lnTo>
                  <a:lnTo>
                    <a:pt x="876731" y="681723"/>
                  </a:lnTo>
                  <a:lnTo>
                    <a:pt x="880732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097915" h="957579">
                  <a:moveTo>
                    <a:pt x="909497" y="800011"/>
                  </a:moveTo>
                  <a:lnTo>
                    <a:pt x="906310" y="792822"/>
                  </a:lnTo>
                  <a:lnTo>
                    <a:pt x="902309" y="795223"/>
                  </a:lnTo>
                  <a:lnTo>
                    <a:pt x="893521" y="793623"/>
                  </a:lnTo>
                  <a:lnTo>
                    <a:pt x="896708" y="801611"/>
                  </a:lnTo>
                  <a:lnTo>
                    <a:pt x="900709" y="798410"/>
                  </a:lnTo>
                  <a:lnTo>
                    <a:pt x="909497" y="800011"/>
                  </a:lnTo>
                  <a:close/>
                </a:path>
                <a:path w="1097915" h="957579">
                  <a:moveTo>
                    <a:pt x="919886" y="575437"/>
                  </a:moveTo>
                  <a:lnTo>
                    <a:pt x="915098" y="569036"/>
                  </a:lnTo>
                  <a:lnTo>
                    <a:pt x="910297" y="572236"/>
                  </a:lnTo>
                  <a:lnTo>
                    <a:pt x="914298" y="575437"/>
                  </a:lnTo>
                  <a:lnTo>
                    <a:pt x="910297" y="581025"/>
                  </a:lnTo>
                  <a:lnTo>
                    <a:pt x="916698" y="577824"/>
                  </a:lnTo>
                  <a:lnTo>
                    <a:pt x="919886" y="575437"/>
                  </a:lnTo>
                  <a:close/>
                </a:path>
                <a:path w="1097915" h="957579">
                  <a:moveTo>
                    <a:pt x="935355" y="170116"/>
                  </a:moveTo>
                  <a:lnTo>
                    <a:pt x="930287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19"/>
                  </a:lnTo>
                  <a:lnTo>
                    <a:pt x="928712" y="179578"/>
                  </a:lnTo>
                  <a:lnTo>
                    <a:pt x="933678" y="174929"/>
                  </a:lnTo>
                  <a:lnTo>
                    <a:pt x="935355" y="170116"/>
                  </a:lnTo>
                  <a:close/>
                </a:path>
                <a:path w="1097915" h="957579">
                  <a:moveTo>
                    <a:pt x="935456" y="693000"/>
                  </a:moveTo>
                  <a:lnTo>
                    <a:pt x="930287" y="691324"/>
                  </a:lnTo>
                  <a:lnTo>
                    <a:pt x="925106" y="692785"/>
                  </a:lnTo>
                  <a:lnTo>
                    <a:pt x="930287" y="693420"/>
                  </a:lnTo>
                  <a:lnTo>
                    <a:pt x="935456" y="693000"/>
                  </a:lnTo>
                  <a:close/>
                </a:path>
                <a:path w="1097915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097915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85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097915" h="957579">
                  <a:moveTo>
                    <a:pt x="971042" y="895121"/>
                  </a:moveTo>
                  <a:lnTo>
                    <a:pt x="966241" y="888720"/>
                  </a:lnTo>
                  <a:lnTo>
                    <a:pt x="961453" y="891921"/>
                  </a:lnTo>
                  <a:lnTo>
                    <a:pt x="965441" y="895121"/>
                  </a:lnTo>
                  <a:lnTo>
                    <a:pt x="962253" y="900709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097915" h="957579">
                  <a:moveTo>
                    <a:pt x="989418" y="758456"/>
                  </a:moveTo>
                  <a:lnTo>
                    <a:pt x="984631" y="756056"/>
                  </a:lnTo>
                  <a:lnTo>
                    <a:pt x="980630" y="749655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31" y="761644"/>
                  </a:lnTo>
                  <a:lnTo>
                    <a:pt x="989418" y="758456"/>
                  </a:lnTo>
                  <a:close/>
                </a:path>
                <a:path w="1097915" h="957579">
                  <a:moveTo>
                    <a:pt x="990219" y="889520"/>
                  </a:moveTo>
                  <a:lnTo>
                    <a:pt x="985431" y="883132"/>
                  </a:lnTo>
                  <a:lnTo>
                    <a:pt x="980630" y="886333"/>
                  </a:lnTo>
                  <a:lnTo>
                    <a:pt x="984631" y="889520"/>
                  </a:lnTo>
                  <a:lnTo>
                    <a:pt x="980630" y="895121"/>
                  </a:lnTo>
                  <a:lnTo>
                    <a:pt x="987031" y="891921"/>
                  </a:lnTo>
                  <a:lnTo>
                    <a:pt x="990219" y="889520"/>
                  </a:lnTo>
                  <a:close/>
                </a:path>
                <a:path w="1097915" h="957579">
                  <a:moveTo>
                    <a:pt x="994219" y="827189"/>
                  </a:moveTo>
                  <a:lnTo>
                    <a:pt x="991019" y="819988"/>
                  </a:lnTo>
                  <a:lnTo>
                    <a:pt x="987031" y="823188"/>
                  </a:lnTo>
                  <a:lnTo>
                    <a:pt x="978230" y="820788"/>
                  </a:lnTo>
                  <a:lnTo>
                    <a:pt x="981430" y="828789"/>
                  </a:lnTo>
                  <a:lnTo>
                    <a:pt x="985431" y="825588"/>
                  </a:lnTo>
                  <a:lnTo>
                    <a:pt x="994219" y="827189"/>
                  </a:lnTo>
                  <a:close/>
                </a:path>
                <a:path w="1097915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19" y="839177"/>
                  </a:lnTo>
                  <a:lnTo>
                    <a:pt x="995019" y="843965"/>
                  </a:lnTo>
                  <a:lnTo>
                    <a:pt x="997419" y="848766"/>
                  </a:lnTo>
                  <a:lnTo>
                    <a:pt x="1003007" y="843965"/>
                  </a:lnTo>
                  <a:lnTo>
                    <a:pt x="1003007" y="839177"/>
                  </a:lnTo>
                  <a:close/>
                </a:path>
                <a:path w="1097915" h="957579">
                  <a:moveTo>
                    <a:pt x="1024724" y="704672"/>
                  </a:moveTo>
                  <a:lnTo>
                    <a:pt x="1018997" y="704100"/>
                  </a:lnTo>
                  <a:lnTo>
                    <a:pt x="1019111" y="711187"/>
                  </a:lnTo>
                  <a:lnTo>
                    <a:pt x="1022896" y="709206"/>
                  </a:lnTo>
                  <a:lnTo>
                    <a:pt x="1024724" y="704672"/>
                  </a:lnTo>
                  <a:close/>
                </a:path>
                <a:path w="1097915" h="957579">
                  <a:moveTo>
                    <a:pt x="1033373" y="773633"/>
                  </a:moveTo>
                  <a:lnTo>
                    <a:pt x="1030185" y="768045"/>
                  </a:lnTo>
                  <a:lnTo>
                    <a:pt x="1025105" y="768324"/>
                  </a:lnTo>
                  <a:lnTo>
                    <a:pt x="1018298" y="765441"/>
                  </a:lnTo>
                  <a:lnTo>
                    <a:pt x="1013434" y="764667"/>
                  </a:lnTo>
                  <a:lnTo>
                    <a:pt x="1014196" y="771245"/>
                  </a:lnTo>
                  <a:lnTo>
                    <a:pt x="1018997" y="768045"/>
                  </a:lnTo>
                  <a:lnTo>
                    <a:pt x="1019797" y="772833"/>
                  </a:lnTo>
                  <a:lnTo>
                    <a:pt x="1020597" y="776833"/>
                  </a:lnTo>
                  <a:lnTo>
                    <a:pt x="1024585" y="770445"/>
                  </a:lnTo>
                  <a:lnTo>
                    <a:pt x="1033373" y="773633"/>
                  </a:lnTo>
                  <a:close/>
                </a:path>
                <a:path w="1097915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86" y="933488"/>
                  </a:lnTo>
                  <a:lnTo>
                    <a:pt x="1026985" y="936675"/>
                  </a:lnTo>
                  <a:lnTo>
                    <a:pt x="1031786" y="939876"/>
                  </a:lnTo>
                  <a:lnTo>
                    <a:pt x="1035773" y="945464"/>
                  </a:lnTo>
                  <a:lnTo>
                    <a:pt x="1039774" y="942276"/>
                  </a:lnTo>
                  <a:close/>
                </a:path>
                <a:path w="1097915" h="957579">
                  <a:moveTo>
                    <a:pt x="1054963" y="947864"/>
                  </a:moveTo>
                  <a:lnTo>
                    <a:pt x="1052563" y="943076"/>
                  </a:lnTo>
                  <a:lnTo>
                    <a:pt x="1046962" y="947864"/>
                  </a:lnTo>
                  <a:lnTo>
                    <a:pt x="1046162" y="952665"/>
                  </a:lnTo>
                  <a:lnTo>
                    <a:pt x="1049362" y="957453"/>
                  </a:lnTo>
                  <a:lnTo>
                    <a:pt x="1054963" y="952665"/>
                  </a:lnTo>
                  <a:lnTo>
                    <a:pt x="1054963" y="947864"/>
                  </a:lnTo>
                  <a:close/>
                </a:path>
                <a:path w="1097915" h="957579">
                  <a:moveTo>
                    <a:pt x="1063790" y="767334"/>
                  </a:moveTo>
                  <a:lnTo>
                    <a:pt x="1058951" y="765644"/>
                  </a:lnTo>
                  <a:lnTo>
                    <a:pt x="1053668" y="767105"/>
                  </a:lnTo>
                  <a:lnTo>
                    <a:pt x="1058659" y="767740"/>
                  </a:lnTo>
                  <a:lnTo>
                    <a:pt x="1063790" y="767334"/>
                  </a:lnTo>
                  <a:close/>
                </a:path>
                <a:path w="1097915" h="957579">
                  <a:moveTo>
                    <a:pt x="1086129" y="95897"/>
                  </a:moveTo>
                  <a:lnTo>
                    <a:pt x="1079665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52" y="106286"/>
                  </a:lnTo>
                  <a:lnTo>
                    <a:pt x="1060551" y="111086"/>
                  </a:lnTo>
                  <a:lnTo>
                    <a:pt x="1063752" y="115887"/>
                  </a:lnTo>
                  <a:lnTo>
                    <a:pt x="1068146" y="107924"/>
                  </a:lnTo>
                  <a:lnTo>
                    <a:pt x="1076134" y="104990"/>
                  </a:lnTo>
                  <a:lnTo>
                    <a:pt x="1083525" y="102501"/>
                  </a:lnTo>
                  <a:lnTo>
                    <a:pt x="1086129" y="95897"/>
                  </a:lnTo>
                  <a:close/>
                </a:path>
                <a:path w="1097915" h="957579">
                  <a:moveTo>
                    <a:pt x="1090815" y="628650"/>
                  </a:moveTo>
                  <a:lnTo>
                    <a:pt x="1089329" y="624179"/>
                  </a:lnTo>
                  <a:lnTo>
                    <a:pt x="1085303" y="624611"/>
                  </a:lnTo>
                  <a:lnTo>
                    <a:pt x="1079334" y="623379"/>
                  </a:lnTo>
                  <a:lnTo>
                    <a:pt x="1075169" y="623963"/>
                  </a:lnTo>
                  <a:lnTo>
                    <a:pt x="1076540" y="629780"/>
                  </a:lnTo>
                  <a:lnTo>
                    <a:pt x="1080897" y="628002"/>
                  </a:lnTo>
                  <a:lnTo>
                    <a:pt x="1086827" y="628777"/>
                  </a:lnTo>
                  <a:lnTo>
                    <a:pt x="1090815" y="628650"/>
                  </a:lnTo>
                  <a:close/>
                </a:path>
                <a:path w="1097915" h="957579">
                  <a:moveTo>
                    <a:pt x="1097648" y="784250"/>
                  </a:moveTo>
                  <a:lnTo>
                    <a:pt x="1090129" y="784021"/>
                  </a:lnTo>
                  <a:lnTo>
                    <a:pt x="1090231" y="789203"/>
                  </a:lnTo>
                  <a:lnTo>
                    <a:pt x="1095222" y="787628"/>
                  </a:lnTo>
                  <a:lnTo>
                    <a:pt x="1097648" y="78425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286249" y="8226513"/>
              <a:ext cx="988060" cy="1025525"/>
            </a:xfrm>
            <a:custGeom>
              <a:avLst/>
              <a:gdLst/>
              <a:ahLst/>
              <a:cxnLst/>
              <a:rect l="l" t="t" r="r" b="b"/>
              <a:pathLst>
                <a:path w="988059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54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988059" h="1025525">
                  <a:moveTo>
                    <a:pt x="57772" y="222834"/>
                  </a:moveTo>
                  <a:lnTo>
                    <a:pt x="52755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72" y="222834"/>
                  </a:lnTo>
                  <a:close/>
                </a:path>
                <a:path w="988059" h="1025525">
                  <a:moveTo>
                    <a:pt x="66332" y="501904"/>
                  </a:moveTo>
                  <a:lnTo>
                    <a:pt x="63944" y="496316"/>
                  </a:lnTo>
                  <a:lnTo>
                    <a:pt x="57543" y="501103"/>
                  </a:lnTo>
                  <a:lnTo>
                    <a:pt x="56743" y="505904"/>
                  </a:lnTo>
                  <a:lnTo>
                    <a:pt x="59143" y="510705"/>
                  </a:lnTo>
                  <a:lnTo>
                    <a:pt x="65532" y="506704"/>
                  </a:lnTo>
                  <a:lnTo>
                    <a:pt x="66332" y="501904"/>
                  </a:lnTo>
                  <a:close/>
                </a:path>
                <a:path w="988059" h="1025525">
                  <a:moveTo>
                    <a:pt x="103555" y="379171"/>
                  </a:moveTo>
                  <a:lnTo>
                    <a:pt x="99504" y="380923"/>
                  </a:lnTo>
                  <a:lnTo>
                    <a:pt x="97256" y="385229"/>
                  </a:lnTo>
                  <a:lnTo>
                    <a:pt x="103098" y="386016"/>
                  </a:lnTo>
                  <a:lnTo>
                    <a:pt x="103555" y="379171"/>
                  </a:lnTo>
                  <a:close/>
                </a:path>
                <a:path w="988059" h="1025525">
                  <a:moveTo>
                    <a:pt x="140665" y="386016"/>
                  </a:moveTo>
                  <a:lnTo>
                    <a:pt x="134264" y="388416"/>
                  </a:lnTo>
                  <a:lnTo>
                    <a:pt x="131076" y="391617"/>
                  </a:lnTo>
                  <a:lnTo>
                    <a:pt x="135064" y="397205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65" y="386016"/>
                  </a:lnTo>
                  <a:close/>
                </a:path>
                <a:path w="988059" h="1025525">
                  <a:moveTo>
                    <a:pt x="153454" y="556260"/>
                  </a:moveTo>
                  <a:lnTo>
                    <a:pt x="149453" y="553059"/>
                  </a:lnTo>
                  <a:lnTo>
                    <a:pt x="145453" y="546658"/>
                  </a:lnTo>
                  <a:lnTo>
                    <a:pt x="141465" y="549859"/>
                  </a:lnTo>
                  <a:lnTo>
                    <a:pt x="145453" y="553059"/>
                  </a:lnTo>
                  <a:lnTo>
                    <a:pt x="148653" y="558647"/>
                  </a:lnTo>
                  <a:lnTo>
                    <a:pt x="153454" y="556260"/>
                  </a:lnTo>
                  <a:close/>
                </a:path>
                <a:path w="988059" h="1025525">
                  <a:moveTo>
                    <a:pt x="155854" y="58343"/>
                  </a:moveTo>
                  <a:lnTo>
                    <a:pt x="150253" y="60744"/>
                  </a:lnTo>
                  <a:lnTo>
                    <a:pt x="147053" y="63931"/>
                  </a:lnTo>
                  <a:lnTo>
                    <a:pt x="151053" y="69532"/>
                  </a:lnTo>
                  <a:lnTo>
                    <a:pt x="155854" y="67132"/>
                  </a:lnTo>
                  <a:lnTo>
                    <a:pt x="151853" y="63931"/>
                  </a:lnTo>
                  <a:lnTo>
                    <a:pt x="155854" y="58343"/>
                  </a:lnTo>
                  <a:close/>
                </a:path>
                <a:path w="988059" h="1025525">
                  <a:moveTo>
                    <a:pt x="157441" y="404406"/>
                  </a:moveTo>
                  <a:lnTo>
                    <a:pt x="155854" y="398805"/>
                  </a:lnTo>
                  <a:lnTo>
                    <a:pt x="149453" y="403606"/>
                  </a:lnTo>
                  <a:lnTo>
                    <a:pt x="148653" y="408393"/>
                  </a:lnTo>
                  <a:lnTo>
                    <a:pt x="151053" y="413194"/>
                  </a:lnTo>
                  <a:lnTo>
                    <a:pt x="157441" y="409194"/>
                  </a:lnTo>
                  <a:lnTo>
                    <a:pt x="157441" y="404406"/>
                  </a:lnTo>
                  <a:close/>
                </a:path>
                <a:path w="988059" h="1025525">
                  <a:moveTo>
                    <a:pt x="196634" y="622147"/>
                  </a:moveTo>
                  <a:lnTo>
                    <a:pt x="191617" y="621296"/>
                  </a:lnTo>
                  <a:lnTo>
                    <a:pt x="186296" y="621474"/>
                  </a:lnTo>
                  <a:lnTo>
                    <a:pt x="191008" y="623392"/>
                  </a:lnTo>
                  <a:lnTo>
                    <a:pt x="196634" y="622147"/>
                  </a:lnTo>
                  <a:close/>
                </a:path>
                <a:path w="988059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409" y="149453"/>
                  </a:lnTo>
                  <a:lnTo>
                    <a:pt x="201625" y="144056"/>
                  </a:lnTo>
                  <a:close/>
                </a:path>
                <a:path w="988059" h="1025525">
                  <a:moveTo>
                    <a:pt x="209080" y="489369"/>
                  </a:moveTo>
                  <a:lnTo>
                    <a:pt x="204101" y="488327"/>
                  </a:lnTo>
                  <a:lnTo>
                    <a:pt x="198970" y="488467"/>
                  </a:lnTo>
                  <a:lnTo>
                    <a:pt x="203796" y="490715"/>
                  </a:lnTo>
                  <a:lnTo>
                    <a:pt x="209080" y="489369"/>
                  </a:lnTo>
                  <a:close/>
                </a:path>
                <a:path w="988059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86" y="230174"/>
                  </a:lnTo>
                  <a:lnTo>
                    <a:pt x="218986" y="232575"/>
                  </a:lnTo>
                  <a:lnTo>
                    <a:pt x="222986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988059" h="1025525">
                  <a:moveTo>
                    <a:pt x="246380" y="205930"/>
                  </a:moveTo>
                  <a:lnTo>
                    <a:pt x="241363" y="207098"/>
                  </a:lnTo>
                  <a:lnTo>
                    <a:pt x="238747" y="210210"/>
                  </a:lnTo>
                  <a:lnTo>
                    <a:pt x="246164" y="210997"/>
                  </a:lnTo>
                  <a:lnTo>
                    <a:pt x="246380" y="205930"/>
                  </a:lnTo>
                  <a:close/>
                </a:path>
                <a:path w="988059" h="1025525">
                  <a:moveTo>
                    <a:pt x="266141" y="237363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63"/>
                  </a:lnTo>
                  <a:lnTo>
                    <a:pt x="258152" y="235775"/>
                  </a:lnTo>
                  <a:lnTo>
                    <a:pt x="266141" y="237363"/>
                  </a:lnTo>
                  <a:close/>
                </a:path>
                <a:path w="988059" h="1025525">
                  <a:moveTo>
                    <a:pt x="285432" y="165633"/>
                  </a:moveTo>
                  <a:lnTo>
                    <a:pt x="280225" y="166839"/>
                  </a:lnTo>
                  <a:lnTo>
                    <a:pt x="277571" y="170129"/>
                  </a:lnTo>
                  <a:lnTo>
                    <a:pt x="285318" y="171030"/>
                  </a:lnTo>
                  <a:lnTo>
                    <a:pt x="285432" y="165633"/>
                  </a:lnTo>
                  <a:close/>
                </a:path>
                <a:path w="988059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96" y="190207"/>
                  </a:lnTo>
                  <a:lnTo>
                    <a:pt x="320167" y="189318"/>
                  </a:lnTo>
                  <a:close/>
                </a:path>
                <a:path w="988059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73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988059" h="1025525">
                  <a:moveTo>
                    <a:pt x="350621" y="247408"/>
                  </a:moveTo>
                  <a:lnTo>
                    <a:pt x="346760" y="249351"/>
                  </a:lnTo>
                  <a:lnTo>
                    <a:pt x="344551" y="253707"/>
                  </a:lnTo>
                  <a:lnTo>
                    <a:pt x="350050" y="254152"/>
                  </a:lnTo>
                  <a:lnTo>
                    <a:pt x="350621" y="247408"/>
                  </a:lnTo>
                  <a:close/>
                </a:path>
                <a:path w="988059" h="1025525">
                  <a:moveTo>
                    <a:pt x="359651" y="22377"/>
                  </a:moveTo>
                  <a:lnTo>
                    <a:pt x="355650" y="19177"/>
                  </a:lnTo>
                  <a:lnTo>
                    <a:pt x="351650" y="12788"/>
                  </a:lnTo>
                  <a:lnTo>
                    <a:pt x="347662" y="15989"/>
                  </a:lnTo>
                  <a:lnTo>
                    <a:pt x="351650" y="19177"/>
                  </a:lnTo>
                  <a:lnTo>
                    <a:pt x="354850" y="24777"/>
                  </a:lnTo>
                  <a:lnTo>
                    <a:pt x="359651" y="22377"/>
                  </a:lnTo>
                  <a:close/>
                </a:path>
                <a:path w="988059" h="1025525">
                  <a:moveTo>
                    <a:pt x="384416" y="116687"/>
                  </a:moveTo>
                  <a:lnTo>
                    <a:pt x="382828" y="111086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75"/>
                  </a:lnTo>
                  <a:lnTo>
                    <a:pt x="384416" y="116687"/>
                  </a:lnTo>
                  <a:close/>
                </a:path>
                <a:path w="988059" h="1025525">
                  <a:moveTo>
                    <a:pt x="395605" y="208597"/>
                  </a:moveTo>
                  <a:lnTo>
                    <a:pt x="391617" y="205397"/>
                  </a:lnTo>
                  <a:lnTo>
                    <a:pt x="388416" y="199009"/>
                  </a:lnTo>
                  <a:lnTo>
                    <a:pt x="383628" y="201396"/>
                  </a:lnTo>
                  <a:lnTo>
                    <a:pt x="387616" y="205397"/>
                  </a:lnTo>
                  <a:lnTo>
                    <a:pt x="390817" y="210997"/>
                  </a:lnTo>
                  <a:lnTo>
                    <a:pt x="395605" y="208597"/>
                  </a:lnTo>
                  <a:close/>
                </a:path>
                <a:path w="988059" h="1025525">
                  <a:moveTo>
                    <a:pt x="398805" y="140665"/>
                  </a:moveTo>
                  <a:lnTo>
                    <a:pt x="396405" y="132664"/>
                  </a:lnTo>
                  <a:lnTo>
                    <a:pt x="391617" y="135064"/>
                  </a:lnTo>
                  <a:lnTo>
                    <a:pt x="383628" y="133464"/>
                  </a:lnTo>
                  <a:lnTo>
                    <a:pt x="386016" y="140665"/>
                  </a:lnTo>
                  <a:lnTo>
                    <a:pt x="390817" y="138264"/>
                  </a:lnTo>
                  <a:lnTo>
                    <a:pt x="398805" y="140665"/>
                  </a:lnTo>
                  <a:close/>
                </a:path>
                <a:path w="988059" h="1025525">
                  <a:moveTo>
                    <a:pt x="402805" y="66332"/>
                  </a:moveTo>
                  <a:lnTo>
                    <a:pt x="396405" y="68732"/>
                  </a:lnTo>
                  <a:lnTo>
                    <a:pt x="393217" y="71932"/>
                  </a:lnTo>
                  <a:lnTo>
                    <a:pt x="397205" y="77520"/>
                  </a:lnTo>
                  <a:lnTo>
                    <a:pt x="402005" y="75120"/>
                  </a:lnTo>
                  <a:lnTo>
                    <a:pt x="398805" y="71932"/>
                  </a:lnTo>
                  <a:lnTo>
                    <a:pt x="402805" y="66332"/>
                  </a:lnTo>
                  <a:close/>
                </a:path>
                <a:path w="988059" h="1025525">
                  <a:moveTo>
                    <a:pt x="407974" y="534238"/>
                  </a:moveTo>
                  <a:lnTo>
                    <a:pt x="402805" y="533374"/>
                  </a:lnTo>
                  <a:lnTo>
                    <a:pt x="397637" y="533565"/>
                  </a:lnTo>
                  <a:lnTo>
                    <a:pt x="402805" y="535470"/>
                  </a:lnTo>
                  <a:lnTo>
                    <a:pt x="407974" y="534238"/>
                  </a:lnTo>
                  <a:close/>
                </a:path>
                <a:path w="988059" h="1025525">
                  <a:moveTo>
                    <a:pt x="421982" y="62344"/>
                  </a:moveTo>
                  <a:lnTo>
                    <a:pt x="415594" y="64731"/>
                  </a:lnTo>
                  <a:lnTo>
                    <a:pt x="412394" y="67932"/>
                  </a:lnTo>
                  <a:lnTo>
                    <a:pt x="416394" y="73533"/>
                  </a:lnTo>
                  <a:lnTo>
                    <a:pt x="421182" y="71132"/>
                  </a:lnTo>
                  <a:lnTo>
                    <a:pt x="417995" y="67932"/>
                  </a:lnTo>
                  <a:lnTo>
                    <a:pt x="421982" y="62344"/>
                  </a:lnTo>
                  <a:close/>
                </a:path>
                <a:path w="988059" h="1025525">
                  <a:moveTo>
                    <a:pt x="424497" y="770648"/>
                  </a:moveTo>
                  <a:lnTo>
                    <a:pt x="419290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97" y="770648"/>
                  </a:lnTo>
                  <a:close/>
                </a:path>
                <a:path w="988059" h="1025525">
                  <a:moveTo>
                    <a:pt x="428942" y="154698"/>
                  </a:moveTo>
                  <a:lnTo>
                    <a:pt x="425081" y="156641"/>
                  </a:lnTo>
                  <a:lnTo>
                    <a:pt x="422871" y="160997"/>
                  </a:lnTo>
                  <a:lnTo>
                    <a:pt x="428383" y="161442"/>
                  </a:lnTo>
                  <a:lnTo>
                    <a:pt x="428942" y="154698"/>
                  </a:lnTo>
                  <a:close/>
                </a:path>
                <a:path w="988059" h="1025525">
                  <a:moveTo>
                    <a:pt x="432752" y="242062"/>
                  </a:moveTo>
                  <a:lnTo>
                    <a:pt x="427583" y="241160"/>
                  </a:lnTo>
                  <a:lnTo>
                    <a:pt x="422414" y="241160"/>
                  </a:lnTo>
                  <a:lnTo>
                    <a:pt x="427583" y="242963"/>
                  </a:lnTo>
                  <a:lnTo>
                    <a:pt x="432752" y="242062"/>
                  </a:lnTo>
                  <a:close/>
                </a:path>
                <a:path w="988059" h="1025525">
                  <a:moveTo>
                    <a:pt x="442341" y="272097"/>
                  </a:moveTo>
                  <a:lnTo>
                    <a:pt x="437172" y="271233"/>
                  </a:lnTo>
                  <a:lnTo>
                    <a:pt x="432003" y="271424"/>
                  </a:lnTo>
                  <a:lnTo>
                    <a:pt x="437172" y="273329"/>
                  </a:lnTo>
                  <a:lnTo>
                    <a:pt x="442341" y="272097"/>
                  </a:lnTo>
                  <a:close/>
                </a:path>
                <a:path w="988059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34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988059" h="1025525">
                  <a:moveTo>
                    <a:pt x="448360" y="384429"/>
                  </a:moveTo>
                  <a:lnTo>
                    <a:pt x="441960" y="386816"/>
                  </a:lnTo>
                  <a:lnTo>
                    <a:pt x="438772" y="390017"/>
                  </a:lnTo>
                  <a:lnTo>
                    <a:pt x="442760" y="395617"/>
                  </a:lnTo>
                  <a:lnTo>
                    <a:pt x="447560" y="393217"/>
                  </a:lnTo>
                  <a:lnTo>
                    <a:pt x="444360" y="390017"/>
                  </a:lnTo>
                  <a:lnTo>
                    <a:pt x="448360" y="384429"/>
                  </a:lnTo>
                  <a:close/>
                </a:path>
                <a:path w="988059" h="1025525">
                  <a:moveTo>
                    <a:pt x="466394" y="463550"/>
                  </a:moveTo>
                  <a:lnTo>
                    <a:pt x="462343" y="465340"/>
                  </a:lnTo>
                  <a:lnTo>
                    <a:pt x="460095" y="469836"/>
                  </a:lnTo>
                  <a:lnTo>
                    <a:pt x="465937" y="470738"/>
                  </a:lnTo>
                  <a:lnTo>
                    <a:pt x="466394" y="463550"/>
                  </a:lnTo>
                  <a:close/>
                </a:path>
                <a:path w="988059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38" y="482523"/>
                  </a:lnTo>
                  <a:lnTo>
                    <a:pt x="474687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988059" h="1025525">
                  <a:moveTo>
                    <a:pt x="481926" y="173431"/>
                  </a:moveTo>
                  <a:lnTo>
                    <a:pt x="478726" y="165442"/>
                  </a:lnTo>
                  <a:lnTo>
                    <a:pt x="473938" y="167830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38" y="171030"/>
                  </a:lnTo>
                  <a:lnTo>
                    <a:pt x="481926" y="173431"/>
                  </a:lnTo>
                  <a:close/>
                </a:path>
                <a:path w="988059" h="1025525">
                  <a:moveTo>
                    <a:pt x="488315" y="973442"/>
                  </a:moveTo>
                  <a:lnTo>
                    <a:pt x="486714" y="971054"/>
                  </a:lnTo>
                  <a:lnTo>
                    <a:pt x="484327" y="969454"/>
                  </a:lnTo>
                  <a:lnTo>
                    <a:pt x="482727" y="967054"/>
                  </a:lnTo>
                  <a:lnTo>
                    <a:pt x="480326" y="969454"/>
                  </a:lnTo>
                  <a:lnTo>
                    <a:pt x="475526" y="972642"/>
                  </a:lnTo>
                  <a:lnTo>
                    <a:pt x="477126" y="975042"/>
                  </a:lnTo>
                  <a:lnTo>
                    <a:pt x="479526" y="976642"/>
                  </a:lnTo>
                  <a:lnTo>
                    <a:pt x="481126" y="979043"/>
                  </a:lnTo>
                  <a:lnTo>
                    <a:pt x="483527" y="976642"/>
                  </a:lnTo>
                  <a:lnTo>
                    <a:pt x="488315" y="973442"/>
                  </a:lnTo>
                  <a:close/>
                </a:path>
                <a:path w="988059" h="1025525">
                  <a:moveTo>
                    <a:pt x="489915" y="286118"/>
                  </a:moveTo>
                  <a:lnTo>
                    <a:pt x="485927" y="282917"/>
                  </a:lnTo>
                  <a:lnTo>
                    <a:pt x="481926" y="276529"/>
                  </a:lnTo>
                  <a:lnTo>
                    <a:pt x="477926" y="278930"/>
                  </a:lnTo>
                  <a:lnTo>
                    <a:pt x="481926" y="282917"/>
                  </a:lnTo>
                  <a:lnTo>
                    <a:pt x="485127" y="288518"/>
                  </a:lnTo>
                  <a:lnTo>
                    <a:pt x="489915" y="286118"/>
                  </a:lnTo>
                  <a:close/>
                </a:path>
                <a:path w="988059" h="1025525">
                  <a:moveTo>
                    <a:pt x="493598" y="532523"/>
                  </a:moveTo>
                  <a:lnTo>
                    <a:pt x="488619" y="531482"/>
                  </a:lnTo>
                  <a:lnTo>
                    <a:pt x="483489" y="531634"/>
                  </a:lnTo>
                  <a:lnTo>
                    <a:pt x="488315" y="533882"/>
                  </a:lnTo>
                  <a:lnTo>
                    <a:pt x="493598" y="532523"/>
                  </a:lnTo>
                  <a:close/>
                </a:path>
                <a:path w="988059" h="1025525">
                  <a:moveTo>
                    <a:pt x="498017" y="194411"/>
                  </a:moveTo>
                  <a:lnTo>
                    <a:pt x="492810" y="195605"/>
                  </a:lnTo>
                  <a:lnTo>
                    <a:pt x="490156" y="198907"/>
                  </a:lnTo>
                  <a:lnTo>
                    <a:pt x="497916" y="199809"/>
                  </a:lnTo>
                  <a:lnTo>
                    <a:pt x="498017" y="194411"/>
                  </a:lnTo>
                  <a:close/>
                </a:path>
                <a:path w="988059" h="1025525">
                  <a:moveTo>
                    <a:pt x="514337" y="292519"/>
                  </a:moveTo>
                  <a:lnTo>
                    <a:pt x="510298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988059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31"/>
                  </a:lnTo>
                  <a:lnTo>
                    <a:pt x="550418" y="977442"/>
                  </a:lnTo>
                  <a:close/>
                </a:path>
                <a:path w="988059" h="1025525">
                  <a:moveTo>
                    <a:pt x="561962" y="723493"/>
                  </a:moveTo>
                  <a:lnTo>
                    <a:pt x="556755" y="724687"/>
                  </a:lnTo>
                  <a:lnTo>
                    <a:pt x="554088" y="727989"/>
                  </a:lnTo>
                  <a:lnTo>
                    <a:pt x="561848" y="728891"/>
                  </a:lnTo>
                  <a:lnTo>
                    <a:pt x="561962" y="723493"/>
                  </a:lnTo>
                  <a:close/>
                </a:path>
                <a:path w="988059" h="1025525">
                  <a:moveTo>
                    <a:pt x="587425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37" y="386016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25" y="393217"/>
                  </a:lnTo>
                  <a:close/>
                </a:path>
                <a:path w="988059" h="1025525">
                  <a:moveTo>
                    <a:pt x="590854" y="269049"/>
                  </a:moveTo>
                  <a:lnTo>
                    <a:pt x="584327" y="266839"/>
                  </a:lnTo>
                  <a:lnTo>
                    <a:pt x="574941" y="266877"/>
                  </a:lnTo>
                  <a:lnTo>
                    <a:pt x="577037" y="272529"/>
                  </a:lnTo>
                  <a:lnTo>
                    <a:pt x="577037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988059" h="1025525">
                  <a:moveTo>
                    <a:pt x="594372" y="316484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84"/>
                  </a:lnTo>
                  <a:close/>
                </a:path>
                <a:path w="988059" h="1025525">
                  <a:moveTo>
                    <a:pt x="611403" y="406806"/>
                  </a:moveTo>
                  <a:lnTo>
                    <a:pt x="607402" y="403606"/>
                  </a:lnTo>
                  <a:lnTo>
                    <a:pt x="604202" y="397205"/>
                  </a:lnTo>
                  <a:lnTo>
                    <a:pt x="599414" y="400405"/>
                  </a:lnTo>
                  <a:lnTo>
                    <a:pt x="603402" y="403606"/>
                  </a:lnTo>
                  <a:lnTo>
                    <a:pt x="606602" y="409194"/>
                  </a:lnTo>
                  <a:lnTo>
                    <a:pt x="611403" y="406806"/>
                  </a:lnTo>
                  <a:close/>
                </a:path>
                <a:path w="988059" h="1025525">
                  <a:moveTo>
                    <a:pt x="612762" y="254152"/>
                  </a:moveTo>
                  <a:lnTo>
                    <a:pt x="608901" y="255943"/>
                  </a:lnTo>
                  <a:lnTo>
                    <a:pt x="606691" y="260438"/>
                  </a:lnTo>
                  <a:lnTo>
                    <a:pt x="612190" y="261340"/>
                  </a:lnTo>
                  <a:lnTo>
                    <a:pt x="612762" y="254152"/>
                  </a:lnTo>
                  <a:close/>
                </a:path>
                <a:path w="988059" h="1025525">
                  <a:moveTo>
                    <a:pt x="627938" y="231775"/>
                  </a:moveTo>
                  <a:lnTo>
                    <a:pt x="624090" y="233565"/>
                  </a:lnTo>
                  <a:lnTo>
                    <a:pt x="621880" y="238061"/>
                  </a:lnTo>
                  <a:lnTo>
                    <a:pt x="627380" y="238963"/>
                  </a:lnTo>
                  <a:lnTo>
                    <a:pt x="627938" y="231775"/>
                  </a:lnTo>
                  <a:close/>
                </a:path>
                <a:path w="988059" h="1025525">
                  <a:moveTo>
                    <a:pt x="641451" y="541426"/>
                  </a:moveTo>
                  <a:lnTo>
                    <a:pt x="636473" y="540575"/>
                  </a:lnTo>
                  <a:lnTo>
                    <a:pt x="631342" y="540753"/>
                  </a:lnTo>
                  <a:lnTo>
                    <a:pt x="636168" y="542671"/>
                  </a:lnTo>
                  <a:lnTo>
                    <a:pt x="641451" y="541426"/>
                  </a:lnTo>
                  <a:close/>
                </a:path>
                <a:path w="988059" h="1025525">
                  <a:moveTo>
                    <a:pt x="668147" y="979043"/>
                  </a:moveTo>
                  <a:lnTo>
                    <a:pt x="664946" y="975042"/>
                  </a:lnTo>
                  <a:lnTo>
                    <a:pt x="667346" y="967054"/>
                  </a:lnTo>
                  <a:lnTo>
                    <a:pt x="659345" y="969454"/>
                  </a:lnTo>
                  <a:lnTo>
                    <a:pt x="662546" y="973442"/>
                  </a:lnTo>
                  <a:lnTo>
                    <a:pt x="660146" y="981443"/>
                  </a:lnTo>
                  <a:lnTo>
                    <a:pt x="668147" y="979043"/>
                  </a:lnTo>
                  <a:close/>
                </a:path>
                <a:path w="988059" h="1025525">
                  <a:moveTo>
                    <a:pt x="669734" y="518693"/>
                  </a:moveTo>
                  <a:lnTo>
                    <a:pt x="664146" y="521093"/>
                  </a:lnTo>
                  <a:lnTo>
                    <a:pt x="660946" y="524281"/>
                  </a:lnTo>
                  <a:lnTo>
                    <a:pt x="664946" y="529882"/>
                  </a:lnTo>
                  <a:lnTo>
                    <a:pt x="669734" y="527481"/>
                  </a:lnTo>
                  <a:lnTo>
                    <a:pt x="665746" y="524281"/>
                  </a:lnTo>
                  <a:lnTo>
                    <a:pt x="669734" y="518693"/>
                  </a:lnTo>
                  <a:close/>
                </a:path>
                <a:path w="988059" h="1025525">
                  <a:moveTo>
                    <a:pt x="669734" y="394017"/>
                  </a:moveTo>
                  <a:lnTo>
                    <a:pt x="666546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46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988059" h="1025525">
                  <a:moveTo>
                    <a:pt x="670534" y="947077"/>
                  </a:moveTo>
                  <a:lnTo>
                    <a:pt x="664946" y="949464"/>
                  </a:lnTo>
                  <a:lnTo>
                    <a:pt x="661746" y="952665"/>
                  </a:lnTo>
                  <a:lnTo>
                    <a:pt x="665746" y="958265"/>
                  </a:lnTo>
                  <a:lnTo>
                    <a:pt x="670534" y="955865"/>
                  </a:lnTo>
                  <a:lnTo>
                    <a:pt x="666546" y="952665"/>
                  </a:lnTo>
                  <a:lnTo>
                    <a:pt x="670534" y="947077"/>
                  </a:lnTo>
                  <a:close/>
                </a:path>
                <a:path w="988059" h="1025525">
                  <a:moveTo>
                    <a:pt x="673735" y="1014209"/>
                  </a:moveTo>
                  <a:lnTo>
                    <a:pt x="667346" y="1016609"/>
                  </a:lnTo>
                  <a:lnTo>
                    <a:pt x="664146" y="1019797"/>
                  </a:lnTo>
                  <a:lnTo>
                    <a:pt x="668147" y="1025398"/>
                  </a:lnTo>
                  <a:lnTo>
                    <a:pt x="672934" y="1022997"/>
                  </a:lnTo>
                  <a:lnTo>
                    <a:pt x="669734" y="1019797"/>
                  </a:lnTo>
                  <a:lnTo>
                    <a:pt x="673735" y="1014209"/>
                  </a:lnTo>
                  <a:close/>
                </a:path>
                <a:path w="988059" h="1025525">
                  <a:moveTo>
                    <a:pt x="680923" y="545871"/>
                  </a:moveTo>
                  <a:lnTo>
                    <a:pt x="677049" y="541731"/>
                  </a:lnTo>
                  <a:lnTo>
                    <a:pt x="676236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64"/>
                  </a:lnTo>
                  <a:lnTo>
                    <a:pt x="675589" y="547014"/>
                  </a:lnTo>
                  <a:lnTo>
                    <a:pt x="680923" y="545871"/>
                  </a:lnTo>
                  <a:close/>
                </a:path>
                <a:path w="988059" h="1025525">
                  <a:moveTo>
                    <a:pt x="692912" y="742467"/>
                  </a:moveTo>
                  <a:lnTo>
                    <a:pt x="687324" y="744867"/>
                  </a:lnTo>
                  <a:lnTo>
                    <a:pt x="684123" y="748068"/>
                  </a:lnTo>
                  <a:lnTo>
                    <a:pt x="688124" y="753656"/>
                  </a:lnTo>
                  <a:lnTo>
                    <a:pt x="692912" y="751268"/>
                  </a:lnTo>
                  <a:lnTo>
                    <a:pt x="688924" y="748068"/>
                  </a:lnTo>
                  <a:lnTo>
                    <a:pt x="692912" y="742467"/>
                  </a:lnTo>
                  <a:close/>
                </a:path>
                <a:path w="988059" h="1025525">
                  <a:moveTo>
                    <a:pt x="711898" y="288912"/>
                  </a:moveTo>
                  <a:lnTo>
                    <a:pt x="711403" y="285521"/>
                  </a:lnTo>
                  <a:lnTo>
                    <a:pt x="704900" y="286918"/>
                  </a:lnTo>
                  <a:lnTo>
                    <a:pt x="706501" y="288518"/>
                  </a:lnTo>
                  <a:lnTo>
                    <a:pt x="707301" y="290918"/>
                  </a:lnTo>
                  <a:lnTo>
                    <a:pt x="704100" y="292519"/>
                  </a:lnTo>
                  <a:lnTo>
                    <a:pt x="701713" y="290118"/>
                  </a:lnTo>
                  <a:lnTo>
                    <a:pt x="698512" y="286118"/>
                  </a:lnTo>
                  <a:lnTo>
                    <a:pt x="695312" y="288518"/>
                  </a:lnTo>
                  <a:lnTo>
                    <a:pt x="700112" y="292519"/>
                  </a:lnTo>
                  <a:lnTo>
                    <a:pt x="704900" y="300507"/>
                  </a:lnTo>
                  <a:lnTo>
                    <a:pt x="710501" y="298107"/>
                  </a:lnTo>
                  <a:lnTo>
                    <a:pt x="710298" y="294106"/>
                  </a:lnTo>
                  <a:lnTo>
                    <a:pt x="711898" y="288912"/>
                  </a:lnTo>
                  <a:close/>
                </a:path>
                <a:path w="988059" h="1025525">
                  <a:moveTo>
                    <a:pt x="732193" y="499516"/>
                  </a:moveTo>
                  <a:lnTo>
                    <a:pt x="728179" y="501307"/>
                  </a:lnTo>
                  <a:lnTo>
                    <a:pt x="726122" y="505802"/>
                  </a:lnTo>
                  <a:lnTo>
                    <a:pt x="732078" y="506704"/>
                  </a:lnTo>
                  <a:lnTo>
                    <a:pt x="732193" y="499516"/>
                  </a:lnTo>
                  <a:close/>
                </a:path>
                <a:path w="988059" h="1025525">
                  <a:moveTo>
                    <a:pt x="740867" y="431571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71"/>
                  </a:lnTo>
                  <a:close/>
                </a:path>
                <a:path w="988059" h="1025525">
                  <a:moveTo>
                    <a:pt x="756856" y="450761"/>
                  </a:moveTo>
                  <a:lnTo>
                    <a:pt x="753656" y="447560"/>
                  </a:lnTo>
                  <a:lnTo>
                    <a:pt x="751255" y="444360"/>
                  </a:lnTo>
                  <a:lnTo>
                    <a:pt x="748068" y="441172"/>
                  </a:lnTo>
                  <a:lnTo>
                    <a:pt x="741667" y="445160"/>
                  </a:lnTo>
                  <a:lnTo>
                    <a:pt x="742467" y="449961"/>
                  </a:lnTo>
                  <a:lnTo>
                    <a:pt x="749655" y="455549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56" y="450761"/>
                  </a:lnTo>
                  <a:close/>
                </a:path>
                <a:path w="988059" h="1025525">
                  <a:moveTo>
                    <a:pt x="780923" y="766584"/>
                  </a:moveTo>
                  <a:lnTo>
                    <a:pt x="775931" y="767753"/>
                  </a:lnTo>
                  <a:lnTo>
                    <a:pt x="772604" y="772655"/>
                  </a:lnTo>
                  <a:lnTo>
                    <a:pt x="779233" y="775246"/>
                  </a:lnTo>
                  <a:lnTo>
                    <a:pt x="780923" y="766584"/>
                  </a:lnTo>
                  <a:close/>
                </a:path>
                <a:path w="988059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35" y="846074"/>
                  </a:lnTo>
                  <a:lnTo>
                    <a:pt x="781939" y="841768"/>
                  </a:lnTo>
                  <a:close/>
                </a:path>
                <a:path w="988059" h="1025525">
                  <a:moveTo>
                    <a:pt x="816000" y="882332"/>
                  </a:moveTo>
                  <a:lnTo>
                    <a:pt x="814400" y="876744"/>
                  </a:lnTo>
                  <a:lnTo>
                    <a:pt x="807999" y="881532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200" y="887133"/>
                  </a:lnTo>
                  <a:lnTo>
                    <a:pt x="816000" y="882332"/>
                  </a:lnTo>
                  <a:close/>
                </a:path>
                <a:path w="988059" h="1025525">
                  <a:moveTo>
                    <a:pt x="840193" y="894524"/>
                  </a:moveTo>
                  <a:lnTo>
                    <a:pt x="835177" y="895718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988059" h="1025525">
                  <a:moveTo>
                    <a:pt x="848067" y="447662"/>
                  </a:moveTo>
                  <a:lnTo>
                    <a:pt x="847953" y="442379"/>
                  </a:lnTo>
                  <a:lnTo>
                    <a:pt x="839965" y="439572"/>
                  </a:lnTo>
                  <a:lnTo>
                    <a:pt x="844130" y="448894"/>
                  </a:lnTo>
                  <a:lnTo>
                    <a:pt x="848067" y="447662"/>
                  </a:lnTo>
                  <a:close/>
                </a:path>
                <a:path w="988059" h="1025525">
                  <a:moveTo>
                    <a:pt x="885164" y="815924"/>
                  </a:moveTo>
                  <a:lnTo>
                    <a:pt x="884224" y="811199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988059" h="1025525">
                  <a:moveTo>
                    <a:pt x="908697" y="672147"/>
                  </a:moveTo>
                  <a:lnTo>
                    <a:pt x="907110" y="666546"/>
                  </a:lnTo>
                  <a:lnTo>
                    <a:pt x="898309" y="671347"/>
                  </a:lnTo>
                  <a:lnTo>
                    <a:pt x="895121" y="676935"/>
                  </a:lnTo>
                  <a:lnTo>
                    <a:pt x="899109" y="683336"/>
                  </a:lnTo>
                  <a:lnTo>
                    <a:pt x="904709" y="677735"/>
                  </a:lnTo>
                  <a:lnTo>
                    <a:pt x="908697" y="672147"/>
                  </a:lnTo>
                  <a:close/>
                </a:path>
                <a:path w="988059" h="1025525">
                  <a:moveTo>
                    <a:pt x="940269" y="880033"/>
                  </a:moveTo>
                  <a:lnTo>
                    <a:pt x="940193" y="874750"/>
                  </a:lnTo>
                  <a:lnTo>
                    <a:pt x="931875" y="871943"/>
                  </a:lnTo>
                  <a:lnTo>
                    <a:pt x="936155" y="881278"/>
                  </a:lnTo>
                  <a:lnTo>
                    <a:pt x="940269" y="880033"/>
                  </a:lnTo>
                  <a:close/>
                </a:path>
                <a:path w="988059" h="1025525">
                  <a:moveTo>
                    <a:pt x="940574" y="542163"/>
                  </a:moveTo>
                  <a:lnTo>
                    <a:pt x="940308" y="537032"/>
                  </a:lnTo>
                  <a:lnTo>
                    <a:pt x="931875" y="534682"/>
                  </a:lnTo>
                  <a:lnTo>
                    <a:pt x="936485" y="543560"/>
                  </a:lnTo>
                  <a:lnTo>
                    <a:pt x="940574" y="542163"/>
                  </a:lnTo>
                  <a:close/>
                </a:path>
                <a:path w="988059" h="1025525">
                  <a:moveTo>
                    <a:pt x="947623" y="569048"/>
                  </a:moveTo>
                  <a:lnTo>
                    <a:pt x="943762" y="570839"/>
                  </a:lnTo>
                  <a:lnTo>
                    <a:pt x="941552" y="575335"/>
                  </a:lnTo>
                  <a:lnTo>
                    <a:pt x="947064" y="576237"/>
                  </a:lnTo>
                  <a:lnTo>
                    <a:pt x="947623" y="569048"/>
                  </a:lnTo>
                  <a:close/>
                </a:path>
                <a:path w="988059" h="1025525">
                  <a:moveTo>
                    <a:pt x="969022" y="567804"/>
                  </a:moveTo>
                  <a:lnTo>
                    <a:pt x="963853" y="566940"/>
                  </a:lnTo>
                  <a:lnTo>
                    <a:pt x="958684" y="567131"/>
                  </a:lnTo>
                  <a:lnTo>
                    <a:pt x="963853" y="569048"/>
                  </a:lnTo>
                  <a:lnTo>
                    <a:pt x="969022" y="567804"/>
                  </a:lnTo>
                  <a:close/>
                </a:path>
                <a:path w="988059" h="1025525">
                  <a:moveTo>
                    <a:pt x="987463" y="570560"/>
                  </a:moveTo>
                  <a:lnTo>
                    <a:pt x="986523" y="565848"/>
                  </a:lnTo>
                  <a:lnTo>
                    <a:pt x="981837" y="564718"/>
                  </a:lnTo>
                  <a:lnTo>
                    <a:pt x="979030" y="573036"/>
                  </a:lnTo>
                  <a:lnTo>
                    <a:pt x="987463" y="570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7058475" y="8134603"/>
              <a:ext cx="1216025" cy="1071880"/>
            </a:xfrm>
            <a:custGeom>
              <a:avLst/>
              <a:gdLst/>
              <a:ahLst/>
              <a:cxnLst/>
              <a:rect l="l" t="t" r="r" b="b"/>
              <a:pathLst>
                <a:path w="1216025" h="1071879">
                  <a:moveTo>
                    <a:pt x="11188" y="481926"/>
                  </a:moveTo>
                  <a:lnTo>
                    <a:pt x="4000" y="483527"/>
                  </a:lnTo>
                  <a:lnTo>
                    <a:pt x="0" y="485127"/>
                  </a:lnTo>
                  <a:lnTo>
                    <a:pt x="2400" y="491515"/>
                  </a:lnTo>
                  <a:lnTo>
                    <a:pt x="7988" y="490715"/>
                  </a:lnTo>
                  <a:lnTo>
                    <a:pt x="5600" y="486727"/>
                  </a:lnTo>
                  <a:lnTo>
                    <a:pt x="11188" y="481926"/>
                  </a:lnTo>
                  <a:close/>
                </a:path>
                <a:path w="1216025" h="1071879">
                  <a:moveTo>
                    <a:pt x="15341" y="509104"/>
                  </a:moveTo>
                  <a:lnTo>
                    <a:pt x="12090" y="506907"/>
                  </a:lnTo>
                  <a:lnTo>
                    <a:pt x="3035" y="504609"/>
                  </a:lnTo>
                  <a:lnTo>
                    <a:pt x="3162" y="509104"/>
                  </a:lnTo>
                  <a:lnTo>
                    <a:pt x="7200" y="509104"/>
                  </a:lnTo>
                  <a:lnTo>
                    <a:pt x="15341" y="509104"/>
                  </a:lnTo>
                  <a:close/>
                </a:path>
                <a:path w="1216025" h="1071879">
                  <a:moveTo>
                    <a:pt x="29083" y="463969"/>
                  </a:moveTo>
                  <a:lnTo>
                    <a:pt x="23876" y="463740"/>
                  </a:lnTo>
                  <a:lnTo>
                    <a:pt x="20320" y="466217"/>
                  </a:lnTo>
                  <a:lnTo>
                    <a:pt x="27178" y="469138"/>
                  </a:lnTo>
                  <a:lnTo>
                    <a:pt x="29083" y="463969"/>
                  </a:lnTo>
                  <a:close/>
                </a:path>
                <a:path w="1216025" h="1071879">
                  <a:moveTo>
                    <a:pt x="43472" y="678154"/>
                  </a:moveTo>
                  <a:lnTo>
                    <a:pt x="38265" y="677938"/>
                  </a:lnTo>
                  <a:lnTo>
                    <a:pt x="34709" y="680402"/>
                  </a:lnTo>
                  <a:lnTo>
                    <a:pt x="41567" y="683336"/>
                  </a:lnTo>
                  <a:lnTo>
                    <a:pt x="43472" y="678154"/>
                  </a:lnTo>
                  <a:close/>
                </a:path>
                <a:path w="1216025" h="1071879">
                  <a:moveTo>
                    <a:pt x="52755" y="787323"/>
                  </a:moveTo>
                  <a:lnTo>
                    <a:pt x="50698" y="782320"/>
                  </a:lnTo>
                  <a:lnTo>
                    <a:pt x="44754" y="780834"/>
                  </a:lnTo>
                  <a:lnTo>
                    <a:pt x="46355" y="784034"/>
                  </a:lnTo>
                  <a:lnTo>
                    <a:pt x="43154" y="786434"/>
                  </a:lnTo>
                  <a:lnTo>
                    <a:pt x="43954" y="789622"/>
                  </a:lnTo>
                  <a:lnTo>
                    <a:pt x="50596" y="791286"/>
                  </a:lnTo>
                  <a:lnTo>
                    <a:pt x="52755" y="787323"/>
                  </a:lnTo>
                  <a:close/>
                </a:path>
                <a:path w="1216025" h="1071879">
                  <a:moveTo>
                    <a:pt x="61544" y="397205"/>
                  </a:moveTo>
                  <a:lnTo>
                    <a:pt x="54343" y="400405"/>
                  </a:lnTo>
                  <a:lnTo>
                    <a:pt x="51955" y="404406"/>
                  </a:lnTo>
                  <a:lnTo>
                    <a:pt x="52755" y="409994"/>
                  </a:lnTo>
                  <a:lnTo>
                    <a:pt x="59944" y="406806"/>
                  </a:lnTo>
                  <a:lnTo>
                    <a:pt x="61544" y="402805"/>
                  </a:lnTo>
                  <a:lnTo>
                    <a:pt x="61544" y="397205"/>
                  </a:lnTo>
                  <a:close/>
                </a:path>
                <a:path w="1216025" h="1071879">
                  <a:moveTo>
                    <a:pt x="111798" y="634695"/>
                  </a:moveTo>
                  <a:lnTo>
                    <a:pt x="107200" y="632485"/>
                  </a:lnTo>
                  <a:lnTo>
                    <a:pt x="102133" y="631317"/>
                  </a:lnTo>
                  <a:lnTo>
                    <a:pt x="106299" y="634580"/>
                  </a:lnTo>
                  <a:lnTo>
                    <a:pt x="111798" y="634695"/>
                  </a:lnTo>
                  <a:close/>
                </a:path>
                <a:path w="1216025" h="1071879">
                  <a:moveTo>
                    <a:pt x="115125" y="65405"/>
                  </a:moveTo>
                  <a:lnTo>
                    <a:pt x="111798" y="61137"/>
                  </a:lnTo>
                  <a:lnTo>
                    <a:pt x="106514" y="57467"/>
                  </a:lnTo>
                  <a:lnTo>
                    <a:pt x="103098" y="57543"/>
                  </a:lnTo>
                  <a:lnTo>
                    <a:pt x="101498" y="62344"/>
                  </a:lnTo>
                  <a:lnTo>
                    <a:pt x="111086" y="67132"/>
                  </a:lnTo>
                  <a:lnTo>
                    <a:pt x="112687" y="67132"/>
                  </a:lnTo>
                  <a:lnTo>
                    <a:pt x="115125" y="65405"/>
                  </a:lnTo>
                  <a:close/>
                </a:path>
                <a:path w="1216025" h="1071879">
                  <a:moveTo>
                    <a:pt x="115468" y="601929"/>
                  </a:moveTo>
                  <a:lnTo>
                    <a:pt x="110896" y="599706"/>
                  </a:lnTo>
                  <a:lnTo>
                    <a:pt x="106019" y="598551"/>
                  </a:lnTo>
                  <a:lnTo>
                    <a:pt x="110299" y="601814"/>
                  </a:lnTo>
                  <a:lnTo>
                    <a:pt x="115468" y="601929"/>
                  </a:lnTo>
                  <a:close/>
                </a:path>
                <a:path w="1216025" h="1071879">
                  <a:moveTo>
                    <a:pt x="128676" y="477139"/>
                  </a:moveTo>
                  <a:lnTo>
                    <a:pt x="126276" y="473138"/>
                  </a:lnTo>
                  <a:lnTo>
                    <a:pt x="124675" y="466737"/>
                  </a:lnTo>
                  <a:lnTo>
                    <a:pt x="119087" y="467537"/>
                  </a:lnTo>
                  <a:lnTo>
                    <a:pt x="122275" y="471538"/>
                  </a:lnTo>
                  <a:lnTo>
                    <a:pt x="123875" y="478726"/>
                  </a:lnTo>
                  <a:lnTo>
                    <a:pt x="128676" y="477139"/>
                  </a:lnTo>
                  <a:close/>
                </a:path>
                <a:path w="1216025" h="1071879">
                  <a:moveTo>
                    <a:pt x="134683" y="294563"/>
                  </a:moveTo>
                  <a:lnTo>
                    <a:pt x="130378" y="295313"/>
                  </a:lnTo>
                  <a:lnTo>
                    <a:pt x="126809" y="299059"/>
                  </a:lnTo>
                  <a:lnTo>
                    <a:pt x="131876" y="301307"/>
                  </a:lnTo>
                  <a:lnTo>
                    <a:pt x="134683" y="294563"/>
                  </a:lnTo>
                  <a:close/>
                </a:path>
                <a:path w="1216025" h="1071879">
                  <a:moveTo>
                    <a:pt x="138582" y="133096"/>
                  </a:moveTo>
                  <a:lnTo>
                    <a:pt x="133375" y="132867"/>
                  </a:lnTo>
                  <a:lnTo>
                    <a:pt x="129806" y="135343"/>
                  </a:lnTo>
                  <a:lnTo>
                    <a:pt x="136664" y="138264"/>
                  </a:lnTo>
                  <a:lnTo>
                    <a:pt x="138582" y="133096"/>
                  </a:lnTo>
                  <a:close/>
                </a:path>
                <a:path w="1216025" h="1071879">
                  <a:moveTo>
                    <a:pt x="150164" y="552018"/>
                  </a:moveTo>
                  <a:lnTo>
                    <a:pt x="145554" y="549960"/>
                  </a:lnTo>
                  <a:lnTo>
                    <a:pt x="140500" y="548652"/>
                  </a:lnTo>
                  <a:lnTo>
                    <a:pt x="144653" y="551459"/>
                  </a:lnTo>
                  <a:lnTo>
                    <a:pt x="150164" y="552018"/>
                  </a:lnTo>
                  <a:close/>
                </a:path>
                <a:path w="1216025" h="1071879">
                  <a:moveTo>
                    <a:pt x="168630" y="310896"/>
                  </a:moveTo>
                  <a:lnTo>
                    <a:pt x="161442" y="311696"/>
                  </a:lnTo>
                  <a:lnTo>
                    <a:pt x="157441" y="313296"/>
                  </a:lnTo>
                  <a:lnTo>
                    <a:pt x="159842" y="319684"/>
                  </a:lnTo>
                  <a:lnTo>
                    <a:pt x="165442" y="318884"/>
                  </a:lnTo>
                  <a:lnTo>
                    <a:pt x="163042" y="314896"/>
                  </a:lnTo>
                  <a:lnTo>
                    <a:pt x="168630" y="310896"/>
                  </a:lnTo>
                  <a:close/>
                </a:path>
                <a:path w="1216025" h="1071879">
                  <a:moveTo>
                    <a:pt x="179019" y="326885"/>
                  </a:moveTo>
                  <a:lnTo>
                    <a:pt x="171831" y="330073"/>
                  </a:lnTo>
                  <a:lnTo>
                    <a:pt x="169430" y="334073"/>
                  </a:lnTo>
                  <a:lnTo>
                    <a:pt x="170230" y="339661"/>
                  </a:lnTo>
                  <a:lnTo>
                    <a:pt x="177431" y="337273"/>
                  </a:lnTo>
                  <a:lnTo>
                    <a:pt x="179019" y="332473"/>
                  </a:lnTo>
                  <a:lnTo>
                    <a:pt x="179019" y="326885"/>
                  </a:lnTo>
                  <a:close/>
                </a:path>
                <a:path w="1216025" h="1071879">
                  <a:moveTo>
                    <a:pt x="189026" y="774890"/>
                  </a:moveTo>
                  <a:lnTo>
                    <a:pt x="184721" y="775639"/>
                  </a:lnTo>
                  <a:lnTo>
                    <a:pt x="181165" y="779386"/>
                  </a:lnTo>
                  <a:lnTo>
                    <a:pt x="186220" y="781634"/>
                  </a:lnTo>
                  <a:lnTo>
                    <a:pt x="189026" y="774890"/>
                  </a:lnTo>
                  <a:close/>
                </a:path>
                <a:path w="1216025" h="1071879">
                  <a:moveTo>
                    <a:pt x="195808" y="734479"/>
                  </a:moveTo>
                  <a:lnTo>
                    <a:pt x="188620" y="736079"/>
                  </a:lnTo>
                  <a:lnTo>
                    <a:pt x="184619" y="737679"/>
                  </a:lnTo>
                  <a:lnTo>
                    <a:pt x="187020" y="744067"/>
                  </a:lnTo>
                  <a:lnTo>
                    <a:pt x="192608" y="743267"/>
                  </a:lnTo>
                  <a:lnTo>
                    <a:pt x="190220" y="739279"/>
                  </a:lnTo>
                  <a:lnTo>
                    <a:pt x="195808" y="734479"/>
                  </a:lnTo>
                  <a:close/>
                </a:path>
                <a:path w="1216025" h="1071879">
                  <a:moveTo>
                    <a:pt x="202907" y="427697"/>
                  </a:moveTo>
                  <a:lnTo>
                    <a:pt x="198310" y="425488"/>
                  </a:lnTo>
                  <a:lnTo>
                    <a:pt x="193243" y="424319"/>
                  </a:lnTo>
                  <a:lnTo>
                    <a:pt x="197408" y="427583"/>
                  </a:lnTo>
                  <a:lnTo>
                    <a:pt x="202907" y="427697"/>
                  </a:lnTo>
                  <a:close/>
                </a:path>
                <a:path w="1216025" h="1071879">
                  <a:moveTo>
                    <a:pt x="247751" y="843978"/>
                  </a:moveTo>
                  <a:lnTo>
                    <a:pt x="240563" y="844778"/>
                  </a:lnTo>
                  <a:lnTo>
                    <a:pt x="236562" y="846366"/>
                  </a:lnTo>
                  <a:lnTo>
                    <a:pt x="238963" y="852766"/>
                  </a:lnTo>
                  <a:lnTo>
                    <a:pt x="244563" y="851966"/>
                  </a:lnTo>
                  <a:lnTo>
                    <a:pt x="242163" y="847966"/>
                  </a:lnTo>
                  <a:lnTo>
                    <a:pt x="247751" y="843978"/>
                  </a:lnTo>
                  <a:close/>
                </a:path>
                <a:path w="1216025" h="1071879">
                  <a:moveTo>
                    <a:pt x="282917" y="0"/>
                  </a:moveTo>
                  <a:lnTo>
                    <a:pt x="276529" y="800"/>
                  </a:lnTo>
                  <a:lnTo>
                    <a:pt x="271729" y="2400"/>
                  </a:lnTo>
                  <a:lnTo>
                    <a:pt x="274129" y="8788"/>
                  </a:lnTo>
                  <a:lnTo>
                    <a:pt x="279730" y="7988"/>
                  </a:lnTo>
                  <a:lnTo>
                    <a:pt x="277329" y="4000"/>
                  </a:lnTo>
                  <a:lnTo>
                    <a:pt x="282917" y="0"/>
                  </a:lnTo>
                  <a:close/>
                </a:path>
                <a:path w="1216025" h="1071879">
                  <a:moveTo>
                    <a:pt x="284416" y="837882"/>
                  </a:moveTo>
                  <a:lnTo>
                    <a:pt x="284162" y="834250"/>
                  </a:lnTo>
                  <a:lnTo>
                    <a:pt x="278130" y="835177"/>
                  </a:lnTo>
                  <a:lnTo>
                    <a:pt x="279666" y="839190"/>
                  </a:lnTo>
                  <a:lnTo>
                    <a:pt x="278422" y="844473"/>
                  </a:lnTo>
                  <a:lnTo>
                    <a:pt x="278244" y="848106"/>
                  </a:lnTo>
                  <a:lnTo>
                    <a:pt x="282917" y="847166"/>
                  </a:lnTo>
                  <a:lnTo>
                    <a:pt x="282740" y="843165"/>
                  </a:lnTo>
                  <a:lnTo>
                    <a:pt x="284416" y="837882"/>
                  </a:lnTo>
                  <a:close/>
                </a:path>
                <a:path w="1216025" h="1071879">
                  <a:moveTo>
                    <a:pt x="299707" y="193408"/>
                  </a:moveTo>
                  <a:lnTo>
                    <a:pt x="297307" y="188620"/>
                  </a:lnTo>
                  <a:lnTo>
                    <a:pt x="295706" y="182219"/>
                  </a:lnTo>
                  <a:lnTo>
                    <a:pt x="290118" y="183819"/>
                  </a:lnTo>
                  <a:lnTo>
                    <a:pt x="293306" y="187820"/>
                  </a:lnTo>
                  <a:lnTo>
                    <a:pt x="294906" y="195008"/>
                  </a:lnTo>
                  <a:lnTo>
                    <a:pt x="299707" y="193408"/>
                  </a:lnTo>
                  <a:close/>
                </a:path>
                <a:path w="1216025" h="1071879">
                  <a:moveTo>
                    <a:pt x="300812" y="94386"/>
                  </a:moveTo>
                  <a:lnTo>
                    <a:pt x="295605" y="94310"/>
                  </a:lnTo>
                  <a:lnTo>
                    <a:pt x="292049" y="96634"/>
                  </a:lnTo>
                  <a:lnTo>
                    <a:pt x="298907" y="99098"/>
                  </a:lnTo>
                  <a:lnTo>
                    <a:pt x="300812" y="94386"/>
                  </a:lnTo>
                  <a:close/>
                </a:path>
                <a:path w="1216025" h="1071879">
                  <a:moveTo>
                    <a:pt x="321284" y="581825"/>
                  </a:moveTo>
                  <a:lnTo>
                    <a:pt x="314515" y="582612"/>
                  </a:lnTo>
                  <a:lnTo>
                    <a:pt x="306095" y="580936"/>
                  </a:lnTo>
                  <a:lnTo>
                    <a:pt x="299478" y="581494"/>
                  </a:lnTo>
                  <a:lnTo>
                    <a:pt x="298107" y="589026"/>
                  </a:lnTo>
                  <a:lnTo>
                    <a:pt x="304876" y="585990"/>
                  </a:lnTo>
                  <a:lnTo>
                    <a:pt x="313296" y="586930"/>
                  </a:lnTo>
                  <a:lnTo>
                    <a:pt x="319913" y="587108"/>
                  </a:lnTo>
                  <a:lnTo>
                    <a:pt x="321284" y="581825"/>
                  </a:lnTo>
                  <a:close/>
                </a:path>
                <a:path w="1216025" h="1071879">
                  <a:moveTo>
                    <a:pt x="322884" y="963853"/>
                  </a:moveTo>
                  <a:lnTo>
                    <a:pt x="321284" y="961453"/>
                  </a:lnTo>
                  <a:lnTo>
                    <a:pt x="320484" y="959065"/>
                  </a:lnTo>
                  <a:lnTo>
                    <a:pt x="318884" y="956665"/>
                  </a:lnTo>
                  <a:lnTo>
                    <a:pt x="316484" y="957465"/>
                  </a:lnTo>
                  <a:lnTo>
                    <a:pt x="313296" y="959065"/>
                  </a:lnTo>
                  <a:lnTo>
                    <a:pt x="310896" y="959866"/>
                  </a:lnTo>
                  <a:lnTo>
                    <a:pt x="312496" y="962253"/>
                  </a:lnTo>
                  <a:lnTo>
                    <a:pt x="313296" y="964653"/>
                  </a:lnTo>
                  <a:lnTo>
                    <a:pt x="314896" y="967054"/>
                  </a:lnTo>
                  <a:lnTo>
                    <a:pt x="319684" y="965454"/>
                  </a:lnTo>
                  <a:lnTo>
                    <a:pt x="322884" y="963853"/>
                  </a:lnTo>
                  <a:close/>
                </a:path>
                <a:path w="1216025" h="1071879">
                  <a:moveTo>
                    <a:pt x="323545" y="753287"/>
                  </a:moveTo>
                  <a:lnTo>
                    <a:pt x="318185" y="753059"/>
                  </a:lnTo>
                  <a:lnTo>
                    <a:pt x="314782" y="755535"/>
                  </a:lnTo>
                  <a:lnTo>
                    <a:pt x="322084" y="758456"/>
                  </a:lnTo>
                  <a:lnTo>
                    <a:pt x="323545" y="753287"/>
                  </a:lnTo>
                  <a:close/>
                </a:path>
                <a:path w="1216025" h="1071879">
                  <a:moveTo>
                    <a:pt x="324789" y="165061"/>
                  </a:moveTo>
                  <a:lnTo>
                    <a:pt x="319582" y="164833"/>
                  </a:lnTo>
                  <a:lnTo>
                    <a:pt x="316026" y="167309"/>
                  </a:lnTo>
                  <a:lnTo>
                    <a:pt x="322884" y="170230"/>
                  </a:lnTo>
                  <a:lnTo>
                    <a:pt x="324789" y="165061"/>
                  </a:lnTo>
                  <a:close/>
                </a:path>
                <a:path w="1216025" h="1071879">
                  <a:moveTo>
                    <a:pt x="334073" y="192608"/>
                  </a:moveTo>
                  <a:lnTo>
                    <a:pt x="329272" y="194208"/>
                  </a:lnTo>
                  <a:lnTo>
                    <a:pt x="322084" y="189420"/>
                  </a:lnTo>
                  <a:lnTo>
                    <a:pt x="322084" y="197408"/>
                  </a:lnTo>
                  <a:lnTo>
                    <a:pt x="326885" y="196608"/>
                  </a:lnTo>
                  <a:lnTo>
                    <a:pt x="334073" y="200609"/>
                  </a:lnTo>
                  <a:lnTo>
                    <a:pt x="334073" y="192608"/>
                  </a:lnTo>
                  <a:close/>
                </a:path>
                <a:path w="1216025" h="1071879">
                  <a:moveTo>
                    <a:pt x="354431" y="733793"/>
                  </a:moveTo>
                  <a:lnTo>
                    <a:pt x="349859" y="731583"/>
                  </a:lnTo>
                  <a:lnTo>
                    <a:pt x="344982" y="730427"/>
                  </a:lnTo>
                  <a:lnTo>
                    <a:pt x="349262" y="733679"/>
                  </a:lnTo>
                  <a:lnTo>
                    <a:pt x="354431" y="733793"/>
                  </a:lnTo>
                  <a:close/>
                </a:path>
                <a:path w="1216025" h="1071879">
                  <a:moveTo>
                    <a:pt x="356882" y="774141"/>
                  </a:moveTo>
                  <a:lnTo>
                    <a:pt x="350050" y="773645"/>
                  </a:lnTo>
                  <a:lnTo>
                    <a:pt x="348792" y="780211"/>
                  </a:lnTo>
                  <a:lnTo>
                    <a:pt x="347764" y="789025"/>
                  </a:lnTo>
                  <a:lnTo>
                    <a:pt x="347472" y="794550"/>
                  </a:lnTo>
                  <a:lnTo>
                    <a:pt x="348462" y="791222"/>
                  </a:lnTo>
                  <a:lnTo>
                    <a:pt x="351066" y="786231"/>
                  </a:lnTo>
                  <a:lnTo>
                    <a:pt x="355549" y="779437"/>
                  </a:lnTo>
                  <a:lnTo>
                    <a:pt x="356882" y="774141"/>
                  </a:lnTo>
                  <a:close/>
                </a:path>
                <a:path w="1216025" h="1071879">
                  <a:moveTo>
                    <a:pt x="366839" y="314896"/>
                  </a:moveTo>
                  <a:lnTo>
                    <a:pt x="358851" y="316484"/>
                  </a:lnTo>
                  <a:lnTo>
                    <a:pt x="352945" y="321005"/>
                  </a:lnTo>
                  <a:lnTo>
                    <a:pt x="352958" y="326885"/>
                  </a:lnTo>
                  <a:lnTo>
                    <a:pt x="354914" y="329755"/>
                  </a:lnTo>
                  <a:lnTo>
                    <a:pt x="354850" y="325285"/>
                  </a:lnTo>
                  <a:lnTo>
                    <a:pt x="359651" y="322084"/>
                  </a:lnTo>
                  <a:lnTo>
                    <a:pt x="366839" y="314896"/>
                  </a:lnTo>
                  <a:close/>
                </a:path>
                <a:path w="1216025" h="1071879">
                  <a:moveTo>
                    <a:pt x="374345" y="136296"/>
                  </a:moveTo>
                  <a:lnTo>
                    <a:pt x="369138" y="136067"/>
                  </a:lnTo>
                  <a:lnTo>
                    <a:pt x="365582" y="138544"/>
                  </a:lnTo>
                  <a:lnTo>
                    <a:pt x="372427" y="141465"/>
                  </a:lnTo>
                  <a:lnTo>
                    <a:pt x="374345" y="136296"/>
                  </a:lnTo>
                  <a:close/>
                </a:path>
                <a:path w="1216025" h="1071879">
                  <a:moveTo>
                    <a:pt x="379653" y="521995"/>
                  </a:moveTo>
                  <a:lnTo>
                    <a:pt x="375234" y="519785"/>
                  </a:lnTo>
                  <a:lnTo>
                    <a:pt x="370205" y="518629"/>
                  </a:lnTo>
                  <a:lnTo>
                    <a:pt x="374027" y="521893"/>
                  </a:lnTo>
                  <a:lnTo>
                    <a:pt x="379653" y="521995"/>
                  </a:lnTo>
                  <a:close/>
                </a:path>
                <a:path w="1216025" h="1071879">
                  <a:moveTo>
                    <a:pt x="381990" y="983818"/>
                  </a:moveTo>
                  <a:lnTo>
                    <a:pt x="377532" y="984542"/>
                  </a:lnTo>
                  <a:lnTo>
                    <a:pt x="374116" y="988098"/>
                  </a:lnTo>
                  <a:lnTo>
                    <a:pt x="379628" y="990231"/>
                  </a:lnTo>
                  <a:lnTo>
                    <a:pt x="381990" y="983818"/>
                  </a:lnTo>
                  <a:close/>
                </a:path>
                <a:path w="1216025" h="1071879">
                  <a:moveTo>
                    <a:pt x="390817" y="211797"/>
                  </a:moveTo>
                  <a:lnTo>
                    <a:pt x="389788" y="207391"/>
                  </a:lnTo>
                  <a:lnTo>
                    <a:pt x="390410" y="201206"/>
                  </a:lnTo>
                  <a:lnTo>
                    <a:pt x="389242" y="196507"/>
                  </a:lnTo>
                  <a:lnTo>
                    <a:pt x="382828" y="196608"/>
                  </a:lnTo>
                  <a:lnTo>
                    <a:pt x="384517" y="201447"/>
                  </a:lnTo>
                  <a:lnTo>
                    <a:pt x="385025" y="207797"/>
                  </a:lnTo>
                  <a:lnTo>
                    <a:pt x="386422" y="212344"/>
                  </a:lnTo>
                  <a:lnTo>
                    <a:pt x="390817" y="211797"/>
                  </a:lnTo>
                  <a:close/>
                </a:path>
                <a:path w="1216025" h="1071879">
                  <a:moveTo>
                    <a:pt x="392226" y="220091"/>
                  </a:moveTo>
                  <a:lnTo>
                    <a:pt x="387616" y="219786"/>
                  </a:lnTo>
                  <a:lnTo>
                    <a:pt x="382892" y="217512"/>
                  </a:lnTo>
                  <a:lnTo>
                    <a:pt x="377431" y="221983"/>
                  </a:lnTo>
                  <a:lnTo>
                    <a:pt x="375259" y="226758"/>
                  </a:lnTo>
                  <a:lnTo>
                    <a:pt x="380428" y="225374"/>
                  </a:lnTo>
                  <a:lnTo>
                    <a:pt x="385254" y="222821"/>
                  </a:lnTo>
                  <a:lnTo>
                    <a:pt x="390321" y="221081"/>
                  </a:lnTo>
                  <a:lnTo>
                    <a:pt x="392226" y="220091"/>
                  </a:lnTo>
                  <a:close/>
                </a:path>
                <a:path w="1216025" h="1071879">
                  <a:moveTo>
                    <a:pt x="400786" y="168287"/>
                  </a:moveTo>
                  <a:lnTo>
                    <a:pt x="396214" y="166039"/>
                  </a:lnTo>
                  <a:lnTo>
                    <a:pt x="391337" y="164693"/>
                  </a:lnTo>
                  <a:lnTo>
                    <a:pt x="395605" y="167830"/>
                  </a:lnTo>
                  <a:lnTo>
                    <a:pt x="400786" y="168287"/>
                  </a:lnTo>
                  <a:close/>
                </a:path>
                <a:path w="1216025" h="1071879">
                  <a:moveTo>
                    <a:pt x="412013" y="231762"/>
                  </a:moveTo>
                  <a:lnTo>
                    <a:pt x="407695" y="232473"/>
                  </a:lnTo>
                  <a:lnTo>
                    <a:pt x="404139" y="236029"/>
                  </a:lnTo>
                  <a:lnTo>
                    <a:pt x="409194" y="238163"/>
                  </a:lnTo>
                  <a:lnTo>
                    <a:pt x="412013" y="231762"/>
                  </a:lnTo>
                  <a:close/>
                </a:path>
                <a:path w="1216025" h="1071879">
                  <a:moveTo>
                    <a:pt x="457225" y="468795"/>
                  </a:moveTo>
                  <a:lnTo>
                    <a:pt x="452958" y="469544"/>
                  </a:lnTo>
                  <a:lnTo>
                    <a:pt x="449580" y="473290"/>
                  </a:lnTo>
                  <a:lnTo>
                    <a:pt x="454748" y="475538"/>
                  </a:lnTo>
                  <a:lnTo>
                    <a:pt x="457225" y="468795"/>
                  </a:lnTo>
                  <a:close/>
                </a:path>
                <a:path w="1216025" h="1071879">
                  <a:moveTo>
                    <a:pt x="462661" y="542315"/>
                  </a:moveTo>
                  <a:lnTo>
                    <a:pt x="458050" y="540067"/>
                  </a:lnTo>
                  <a:lnTo>
                    <a:pt x="452996" y="538721"/>
                  </a:lnTo>
                  <a:lnTo>
                    <a:pt x="457149" y="541870"/>
                  </a:lnTo>
                  <a:lnTo>
                    <a:pt x="462661" y="542315"/>
                  </a:lnTo>
                  <a:close/>
                </a:path>
                <a:path w="1216025" h="1071879">
                  <a:moveTo>
                    <a:pt x="464337" y="388416"/>
                  </a:moveTo>
                  <a:lnTo>
                    <a:pt x="457149" y="390017"/>
                  </a:lnTo>
                  <a:lnTo>
                    <a:pt x="453148" y="391617"/>
                  </a:lnTo>
                  <a:lnTo>
                    <a:pt x="455549" y="398005"/>
                  </a:lnTo>
                  <a:lnTo>
                    <a:pt x="461149" y="397205"/>
                  </a:lnTo>
                  <a:lnTo>
                    <a:pt x="458749" y="393217"/>
                  </a:lnTo>
                  <a:lnTo>
                    <a:pt x="464337" y="388416"/>
                  </a:lnTo>
                  <a:close/>
                </a:path>
                <a:path w="1216025" h="1071879">
                  <a:moveTo>
                    <a:pt x="467537" y="485127"/>
                  </a:moveTo>
                  <a:lnTo>
                    <a:pt x="465937" y="480326"/>
                  </a:lnTo>
                  <a:lnTo>
                    <a:pt x="459943" y="482917"/>
                  </a:lnTo>
                  <a:lnTo>
                    <a:pt x="456946" y="488416"/>
                  </a:lnTo>
                  <a:lnTo>
                    <a:pt x="457847" y="493483"/>
                  </a:lnTo>
                  <a:lnTo>
                    <a:pt x="463550" y="494715"/>
                  </a:lnTo>
                  <a:lnTo>
                    <a:pt x="461949" y="488327"/>
                  </a:lnTo>
                  <a:lnTo>
                    <a:pt x="467537" y="485127"/>
                  </a:lnTo>
                  <a:close/>
                </a:path>
                <a:path w="1216025" h="1071879">
                  <a:moveTo>
                    <a:pt x="470141" y="743343"/>
                  </a:moveTo>
                  <a:lnTo>
                    <a:pt x="464743" y="743267"/>
                  </a:lnTo>
                  <a:lnTo>
                    <a:pt x="461149" y="745591"/>
                  </a:lnTo>
                  <a:lnTo>
                    <a:pt x="468337" y="748068"/>
                  </a:lnTo>
                  <a:lnTo>
                    <a:pt x="470141" y="743343"/>
                  </a:lnTo>
                  <a:close/>
                </a:path>
                <a:path w="1216025" h="1071879">
                  <a:moveTo>
                    <a:pt x="489115" y="1050975"/>
                  </a:moveTo>
                  <a:lnTo>
                    <a:pt x="481926" y="1052563"/>
                  </a:lnTo>
                  <a:lnTo>
                    <a:pt x="477926" y="1054163"/>
                  </a:lnTo>
                  <a:lnTo>
                    <a:pt x="480326" y="1060564"/>
                  </a:lnTo>
                  <a:lnTo>
                    <a:pt x="485927" y="1059764"/>
                  </a:lnTo>
                  <a:lnTo>
                    <a:pt x="483527" y="1055763"/>
                  </a:lnTo>
                  <a:lnTo>
                    <a:pt x="489115" y="1050975"/>
                  </a:lnTo>
                  <a:close/>
                </a:path>
                <a:path w="1216025" h="1071879">
                  <a:moveTo>
                    <a:pt x="489915" y="935088"/>
                  </a:moveTo>
                  <a:lnTo>
                    <a:pt x="487514" y="930287"/>
                  </a:lnTo>
                  <a:lnTo>
                    <a:pt x="482765" y="937996"/>
                  </a:lnTo>
                  <a:lnTo>
                    <a:pt x="474637" y="940384"/>
                  </a:lnTo>
                  <a:lnTo>
                    <a:pt x="466953" y="942314"/>
                  </a:lnTo>
                  <a:lnTo>
                    <a:pt x="463550" y="948677"/>
                  </a:lnTo>
                  <a:lnTo>
                    <a:pt x="470128" y="946696"/>
                  </a:lnTo>
                  <a:lnTo>
                    <a:pt x="476631" y="944880"/>
                  </a:lnTo>
                  <a:lnTo>
                    <a:pt x="482981" y="943952"/>
                  </a:lnTo>
                  <a:lnTo>
                    <a:pt x="489115" y="944676"/>
                  </a:lnTo>
                  <a:lnTo>
                    <a:pt x="485927" y="939876"/>
                  </a:lnTo>
                  <a:lnTo>
                    <a:pt x="489915" y="935088"/>
                  </a:lnTo>
                  <a:close/>
                </a:path>
                <a:path w="1216025" h="1071879">
                  <a:moveTo>
                    <a:pt x="497116" y="1004620"/>
                  </a:moveTo>
                  <a:lnTo>
                    <a:pt x="488315" y="1004620"/>
                  </a:lnTo>
                  <a:lnTo>
                    <a:pt x="489915" y="1009408"/>
                  </a:lnTo>
                  <a:lnTo>
                    <a:pt x="485127" y="1015809"/>
                  </a:lnTo>
                  <a:lnTo>
                    <a:pt x="493915" y="1015809"/>
                  </a:lnTo>
                  <a:lnTo>
                    <a:pt x="492315" y="1011008"/>
                  </a:lnTo>
                  <a:lnTo>
                    <a:pt x="497116" y="1004620"/>
                  </a:lnTo>
                  <a:close/>
                </a:path>
                <a:path w="1216025" h="1071879">
                  <a:moveTo>
                    <a:pt x="505904" y="986231"/>
                  </a:moveTo>
                  <a:lnTo>
                    <a:pt x="498703" y="987031"/>
                  </a:lnTo>
                  <a:lnTo>
                    <a:pt x="494715" y="988631"/>
                  </a:lnTo>
                  <a:lnTo>
                    <a:pt x="497116" y="995019"/>
                  </a:lnTo>
                  <a:lnTo>
                    <a:pt x="502704" y="994232"/>
                  </a:lnTo>
                  <a:lnTo>
                    <a:pt x="500303" y="990231"/>
                  </a:lnTo>
                  <a:lnTo>
                    <a:pt x="505904" y="986231"/>
                  </a:lnTo>
                  <a:close/>
                </a:path>
                <a:path w="1216025" h="1071879">
                  <a:moveTo>
                    <a:pt x="515048" y="422884"/>
                  </a:moveTo>
                  <a:lnTo>
                    <a:pt x="513892" y="417195"/>
                  </a:lnTo>
                  <a:lnTo>
                    <a:pt x="509651" y="418846"/>
                  </a:lnTo>
                  <a:lnTo>
                    <a:pt x="503897" y="417791"/>
                  </a:lnTo>
                  <a:lnTo>
                    <a:pt x="499960" y="417639"/>
                  </a:lnTo>
                  <a:lnTo>
                    <a:pt x="501103" y="421982"/>
                  </a:lnTo>
                  <a:lnTo>
                    <a:pt x="505358" y="421690"/>
                  </a:lnTo>
                  <a:lnTo>
                    <a:pt x="511098" y="423189"/>
                  </a:lnTo>
                  <a:lnTo>
                    <a:pt x="515048" y="422884"/>
                  </a:lnTo>
                  <a:close/>
                </a:path>
                <a:path w="1216025" h="1071879">
                  <a:moveTo>
                    <a:pt x="587514" y="286842"/>
                  </a:moveTo>
                  <a:lnTo>
                    <a:pt x="587425" y="280530"/>
                  </a:lnTo>
                  <a:lnTo>
                    <a:pt x="582625" y="282917"/>
                  </a:lnTo>
                  <a:lnTo>
                    <a:pt x="582625" y="278930"/>
                  </a:lnTo>
                  <a:lnTo>
                    <a:pt x="581825" y="274129"/>
                  </a:lnTo>
                  <a:lnTo>
                    <a:pt x="577037" y="279730"/>
                  </a:lnTo>
                  <a:lnTo>
                    <a:pt x="569036" y="276529"/>
                  </a:lnTo>
                  <a:lnTo>
                    <a:pt x="571436" y="282117"/>
                  </a:lnTo>
                  <a:lnTo>
                    <a:pt x="576300" y="282092"/>
                  </a:lnTo>
                  <a:lnTo>
                    <a:pt x="582726" y="285521"/>
                  </a:lnTo>
                  <a:lnTo>
                    <a:pt x="587514" y="286842"/>
                  </a:lnTo>
                  <a:close/>
                </a:path>
                <a:path w="1216025" h="1071879">
                  <a:moveTo>
                    <a:pt x="590613" y="795223"/>
                  </a:moveTo>
                  <a:lnTo>
                    <a:pt x="583425" y="796023"/>
                  </a:lnTo>
                  <a:lnTo>
                    <a:pt x="579424" y="797623"/>
                  </a:lnTo>
                  <a:lnTo>
                    <a:pt x="581825" y="804011"/>
                  </a:lnTo>
                  <a:lnTo>
                    <a:pt x="587425" y="803211"/>
                  </a:lnTo>
                  <a:lnTo>
                    <a:pt x="585025" y="799211"/>
                  </a:lnTo>
                  <a:lnTo>
                    <a:pt x="590613" y="795223"/>
                  </a:lnTo>
                  <a:close/>
                </a:path>
                <a:path w="1216025" h="1071879">
                  <a:moveTo>
                    <a:pt x="602183" y="589140"/>
                  </a:moveTo>
                  <a:lnTo>
                    <a:pt x="597611" y="586930"/>
                  </a:lnTo>
                  <a:lnTo>
                    <a:pt x="592747" y="585762"/>
                  </a:lnTo>
                  <a:lnTo>
                    <a:pt x="597014" y="589026"/>
                  </a:lnTo>
                  <a:lnTo>
                    <a:pt x="602183" y="589140"/>
                  </a:lnTo>
                  <a:close/>
                </a:path>
                <a:path w="1216025" h="1071879">
                  <a:moveTo>
                    <a:pt x="637235" y="877404"/>
                  </a:moveTo>
                  <a:lnTo>
                    <a:pt x="632180" y="877544"/>
                  </a:lnTo>
                  <a:lnTo>
                    <a:pt x="627456" y="875271"/>
                  </a:lnTo>
                  <a:lnTo>
                    <a:pt x="621982" y="879741"/>
                  </a:lnTo>
                  <a:lnTo>
                    <a:pt x="619810" y="884504"/>
                  </a:lnTo>
                  <a:lnTo>
                    <a:pt x="624979" y="883132"/>
                  </a:lnTo>
                  <a:lnTo>
                    <a:pt x="630262" y="880122"/>
                  </a:lnTo>
                  <a:lnTo>
                    <a:pt x="635469" y="878243"/>
                  </a:lnTo>
                  <a:lnTo>
                    <a:pt x="637235" y="877404"/>
                  </a:lnTo>
                  <a:close/>
                </a:path>
                <a:path w="1216025" h="1071879">
                  <a:moveTo>
                    <a:pt x="645642" y="913206"/>
                  </a:moveTo>
                  <a:lnTo>
                    <a:pt x="637768" y="908710"/>
                  </a:lnTo>
                  <a:lnTo>
                    <a:pt x="637997" y="916800"/>
                  </a:lnTo>
                  <a:lnTo>
                    <a:pt x="643166" y="917105"/>
                  </a:lnTo>
                  <a:lnTo>
                    <a:pt x="645642" y="913206"/>
                  </a:lnTo>
                  <a:close/>
                </a:path>
                <a:path w="1216025" h="1071879">
                  <a:moveTo>
                    <a:pt x="665746" y="960653"/>
                  </a:moveTo>
                  <a:lnTo>
                    <a:pt x="664946" y="955065"/>
                  </a:lnTo>
                  <a:lnTo>
                    <a:pt x="657745" y="958265"/>
                  </a:lnTo>
                  <a:lnTo>
                    <a:pt x="655358" y="962253"/>
                  </a:lnTo>
                  <a:lnTo>
                    <a:pt x="656158" y="967854"/>
                  </a:lnTo>
                  <a:lnTo>
                    <a:pt x="663346" y="965454"/>
                  </a:lnTo>
                  <a:lnTo>
                    <a:pt x="665746" y="960653"/>
                  </a:lnTo>
                  <a:close/>
                </a:path>
                <a:path w="1216025" h="1071879">
                  <a:moveTo>
                    <a:pt x="667042" y="840790"/>
                  </a:moveTo>
                  <a:lnTo>
                    <a:pt x="661949" y="840676"/>
                  </a:lnTo>
                  <a:lnTo>
                    <a:pt x="657148" y="844613"/>
                  </a:lnTo>
                  <a:lnTo>
                    <a:pt x="662546" y="848766"/>
                  </a:lnTo>
                  <a:lnTo>
                    <a:pt x="667042" y="840790"/>
                  </a:lnTo>
                  <a:close/>
                </a:path>
                <a:path w="1216025" h="1071879">
                  <a:moveTo>
                    <a:pt x="672211" y="1033373"/>
                  </a:moveTo>
                  <a:lnTo>
                    <a:pt x="669137" y="1032891"/>
                  </a:lnTo>
                  <a:lnTo>
                    <a:pt x="666369" y="1039444"/>
                  </a:lnTo>
                  <a:lnTo>
                    <a:pt x="669734" y="1046975"/>
                  </a:lnTo>
                  <a:lnTo>
                    <a:pt x="672211" y="1033373"/>
                  </a:lnTo>
                  <a:close/>
                </a:path>
                <a:path w="1216025" h="1071879">
                  <a:moveTo>
                    <a:pt x="685241" y="978776"/>
                  </a:moveTo>
                  <a:lnTo>
                    <a:pt x="680034" y="978738"/>
                  </a:lnTo>
                  <a:lnTo>
                    <a:pt x="676465" y="981252"/>
                  </a:lnTo>
                  <a:lnTo>
                    <a:pt x="683323" y="983830"/>
                  </a:lnTo>
                  <a:lnTo>
                    <a:pt x="685241" y="978776"/>
                  </a:lnTo>
                  <a:close/>
                </a:path>
                <a:path w="1216025" h="1071879">
                  <a:moveTo>
                    <a:pt x="752563" y="910005"/>
                  </a:moveTo>
                  <a:lnTo>
                    <a:pt x="748322" y="907796"/>
                  </a:lnTo>
                  <a:lnTo>
                    <a:pt x="743267" y="915098"/>
                  </a:lnTo>
                  <a:lnTo>
                    <a:pt x="752144" y="914768"/>
                  </a:lnTo>
                  <a:lnTo>
                    <a:pt x="752563" y="910005"/>
                  </a:lnTo>
                  <a:close/>
                </a:path>
                <a:path w="1216025" h="1071879">
                  <a:moveTo>
                    <a:pt x="766445" y="265341"/>
                  </a:moveTo>
                  <a:lnTo>
                    <a:pt x="761695" y="261200"/>
                  </a:lnTo>
                  <a:lnTo>
                    <a:pt x="754849" y="261048"/>
                  </a:lnTo>
                  <a:lnTo>
                    <a:pt x="749808" y="263423"/>
                  </a:lnTo>
                  <a:lnTo>
                    <a:pt x="750455" y="266941"/>
                  </a:lnTo>
                  <a:lnTo>
                    <a:pt x="754418" y="266128"/>
                  </a:lnTo>
                  <a:lnTo>
                    <a:pt x="758151" y="267639"/>
                  </a:lnTo>
                  <a:lnTo>
                    <a:pt x="762038" y="268401"/>
                  </a:lnTo>
                  <a:lnTo>
                    <a:pt x="766445" y="265341"/>
                  </a:lnTo>
                  <a:close/>
                </a:path>
                <a:path w="1216025" h="1071879">
                  <a:moveTo>
                    <a:pt x="784529" y="1049401"/>
                  </a:moveTo>
                  <a:lnTo>
                    <a:pt x="779437" y="1046378"/>
                  </a:lnTo>
                  <a:lnTo>
                    <a:pt x="770445" y="1043647"/>
                  </a:lnTo>
                  <a:lnTo>
                    <a:pt x="765644" y="1043774"/>
                  </a:lnTo>
                  <a:lnTo>
                    <a:pt x="764844" y="1048575"/>
                  </a:lnTo>
                  <a:lnTo>
                    <a:pt x="776833" y="1050175"/>
                  </a:lnTo>
                  <a:lnTo>
                    <a:pt x="777633" y="1050175"/>
                  </a:lnTo>
                  <a:lnTo>
                    <a:pt x="784529" y="1049401"/>
                  </a:lnTo>
                  <a:close/>
                </a:path>
                <a:path w="1216025" h="1071879">
                  <a:moveTo>
                    <a:pt x="786993" y="985583"/>
                  </a:moveTo>
                  <a:lnTo>
                    <a:pt x="780034" y="980643"/>
                  </a:lnTo>
                  <a:lnTo>
                    <a:pt x="781151" y="990981"/>
                  </a:lnTo>
                  <a:lnTo>
                    <a:pt x="785431" y="990828"/>
                  </a:lnTo>
                  <a:lnTo>
                    <a:pt x="786993" y="985583"/>
                  </a:lnTo>
                  <a:close/>
                </a:path>
                <a:path w="1216025" h="1071879">
                  <a:moveTo>
                    <a:pt x="842365" y="224574"/>
                  </a:moveTo>
                  <a:lnTo>
                    <a:pt x="836777" y="226974"/>
                  </a:lnTo>
                  <a:lnTo>
                    <a:pt x="833577" y="230174"/>
                  </a:lnTo>
                  <a:lnTo>
                    <a:pt x="837577" y="235762"/>
                  </a:lnTo>
                  <a:lnTo>
                    <a:pt x="842365" y="233375"/>
                  </a:lnTo>
                  <a:lnTo>
                    <a:pt x="838377" y="230174"/>
                  </a:lnTo>
                  <a:lnTo>
                    <a:pt x="842365" y="224574"/>
                  </a:lnTo>
                  <a:close/>
                </a:path>
                <a:path w="1216025" h="1071879">
                  <a:moveTo>
                    <a:pt x="876731" y="1063764"/>
                  </a:moveTo>
                  <a:lnTo>
                    <a:pt x="875131" y="1061364"/>
                  </a:lnTo>
                  <a:lnTo>
                    <a:pt x="872744" y="1059764"/>
                  </a:lnTo>
                  <a:lnTo>
                    <a:pt x="871143" y="1057363"/>
                  </a:lnTo>
                  <a:lnTo>
                    <a:pt x="864285" y="1059903"/>
                  </a:lnTo>
                  <a:lnTo>
                    <a:pt x="858253" y="1063853"/>
                  </a:lnTo>
                  <a:lnTo>
                    <a:pt x="856869" y="1067371"/>
                  </a:lnTo>
                  <a:lnTo>
                    <a:pt x="863942" y="1068552"/>
                  </a:lnTo>
                  <a:lnTo>
                    <a:pt x="862342" y="1066952"/>
                  </a:lnTo>
                  <a:lnTo>
                    <a:pt x="861555" y="1064552"/>
                  </a:lnTo>
                  <a:lnTo>
                    <a:pt x="864743" y="1062964"/>
                  </a:lnTo>
                  <a:lnTo>
                    <a:pt x="868743" y="1066152"/>
                  </a:lnTo>
                  <a:lnTo>
                    <a:pt x="872744" y="1071753"/>
                  </a:lnTo>
                  <a:lnTo>
                    <a:pt x="875931" y="1069352"/>
                  </a:lnTo>
                  <a:lnTo>
                    <a:pt x="874331" y="1067752"/>
                  </a:lnTo>
                  <a:lnTo>
                    <a:pt x="873544" y="1065352"/>
                  </a:lnTo>
                  <a:lnTo>
                    <a:pt x="876731" y="1063764"/>
                  </a:lnTo>
                  <a:close/>
                </a:path>
                <a:path w="1216025" h="1071879">
                  <a:moveTo>
                    <a:pt x="969035" y="473925"/>
                  </a:moveTo>
                  <a:lnTo>
                    <a:pt x="965441" y="470738"/>
                  </a:lnTo>
                  <a:lnTo>
                    <a:pt x="964755" y="476173"/>
                  </a:lnTo>
                  <a:lnTo>
                    <a:pt x="959358" y="478231"/>
                  </a:lnTo>
                  <a:lnTo>
                    <a:pt x="954989" y="480745"/>
                  </a:lnTo>
                  <a:lnTo>
                    <a:pt x="957453" y="487527"/>
                  </a:lnTo>
                  <a:lnTo>
                    <a:pt x="965111" y="489280"/>
                  </a:lnTo>
                  <a:lnTo>
                    <a:pt x="968946" y="482422"/>
                  </a:lnTo>
                  <a:lnTo>
                    <a:pt x="969035" y="473925"/>
                  </a:lnTo>
                  <a:close/>
                </a:path>
                <a:path w="1216025" h="1071879">
                  <a:moveTo>
                    <a:pt x="997178" y="236105"/>
                  </a:moveTo>
                  <a:lnTo>
                    <a:pt x="993317" y="237871"/>
                  </a:lnTo>
                  <a:lnTo>
                    <a:pt x="991108" y="242176"/>
                  </a:lnTo>
                  <a:lnTo>
                    <a:pt x="996619" y="242963"/>
                  </a:lnTo>
                  <a:lnTo>
                    <a:pt x="997178" y="236105"/>
                  </a:lnTo>
                  <a:close/>
                </a:path>
                <a:path w="1216025" h="1071879">
                  <a:moveTo>
                    <a:pt x="1118895" y="567448"/>
                  </a:moveTo>
                  <a:lnTo>
                    <a:pt x="1109306" y="564248"/>
                  </a:lnTo>
                  <a:lnTo>
                    <a:pt x="1110754" y="559727"/>
                  </a:lnTo>
                  <a:lnTo>
                    <a:pt x="1108303" y="561047"/>
                  </a:lnTo>
                  <a:lnTo>
                    <a:pt x="1106157" y="565365"/>
                  </a:lnTo>
                  <a:lnTo>
                    <a:pt x="1108506" y="569836"/>
                  </a:lnTo>
                  <a:lnTo>
                    <a:pt x="1118895" y="567448"/>
                  </a:lnTo>
                  <a:close/>
                </a:path>
                <a:path w="1216025" h="1071879">
                  <a:moveTo>
                    <a:pt x="1136472" y="571436"/>
                  </a:moveTo>
                  <a:lnTo>
                    <a:pt x="1130084" y="573836"/>
                  </a:lnTo>
                  <a:lnTo>
                    <a:pt x="1126883" y="577037"/>
                  </a:lnTo>
                  <a:lnTo>
                    <a:pt x="1130884" y="582625"/>
                  </a:lnTo>
                  <a:lnTo>
                    <a:pt x="1135684" y="580237"/>
                  </a:lnTo>
                  <a:lnTo>
                    <a:pt x="1132484" y="577037"/>
                  </a:lnTo>
                  <a:lnTo>
                    <a:pt x="1136472" y="571436"/>
                  </a:lnTo>
                  <a:close/>
                </a:path>
                <a:path w="1216025" h="1071879">
                  <a:moveTo>
                    <a:pt x="1166850" y="553059"/>
                  </a:moveTo>
                  <a:lnTo>
                    <a:pt x="1164450" y="548259"/>
                  </a:lnTo>
                  <a:lnTo>
                    <a:pt x="1157871" y="551510"/>
                  </a:lnTo>
                  <a:lnTo>
                    <a:pt x="1153160" y="553262"/>
                  </a:lnTo>
                  <a:lnTo>
                    <a:pt x="1151305" y="555904"/>
                  </a:lnTo>
                  <a:lnTo>
                    <a:pt x="1153261" y="561848"/>
                  </a:lnTo>
                  <a:lnTo>
                    <a:pt x="1158062" y="557060"/>
                  </a:lnTo>
                  <a:lnTo>
                    <a:pt x="1166850" y="553059"/>
                  </a:lnTo>
                  <a:close/>
                </a:path>
                <a:path w="1216025" h="1071879">
                  <a:moveTo>
                    <a:pt x="1206804" y="562648"/>
                  </a:moveTo>
                  <a:lnTo>
                    <a:pt x="1202817" y="559447"/>
                  </a:lnTo>
                  <a:lnTo>
                    <a:pt x="1199616" y="553859"/>
                  </a:lnTo>
                  <a:lnTo>
                    <a:pt x="1194816" y="555459"/>
                  </a:lnTo>
                  <a:lnTo>
                    <a:pt x="1198816" y="559447"/>
                  </a:lnTo>
                  <a:lnTo>
                    <a:pt x="1202016" y="565048"/>
                  </a:lnTo>
                  <a:lnTo>
                    <a:pt x="1206804" y="562648"/>
                  </a:lnTo>
                  <a:close/>
                </a:path>
                <a:path w="1216025" h="1071879">
                  <a:moveTo>
                    <a:pt x="1215237" y="662470"/>
                  </a:moveTo>
                  <a:lnTo>
                    <a:pt x="1214297" y="657758"/>
                  </a:lnTo>
                  <a:lnTo>
                    <a:pt x="1209611" y="656628"/>
                  </a:lnTo>
                  <a:lnTo>
                    <a:pt x="1206804" y="664946"/>
                  </a:lnTo>
                  <a:lnTo>
                    <a:pt x="1215237" y="662470"/>
                  </a:lnTo>
                  <a:close/>
                </a:path>
                <a:path w="1216025" h="1071879">
                  <a:moveTo>
                    <a:pt x="1215821" y="567182"/>
                  </a:moveTo>
                  <a:lnTo>
                    <a:pt x="1210805" y="568337"/>
                  </a:lnTo>
                  <a:lnTo>
                    <a:pt x="1208176" y="571449"/>
                  </a:lnTo>
                  <a:lnTo>
                    <a:pt x="1215593" y="572236"/>
                  </a:lnTo>
                  <a:lnTo>
                    <a:pt x="1215821" y="56718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662069" y="8125815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20" y="740283"/>
                  </a:lnTo>
                  <a:lnTo>
                    <a:pt x="15290" y="739368"/>
                  </a:lnTo>
                  <a:lnTo>
                    <a:pt x="8001" y="739216"/>
                  </a:lnTo>
                  <a:lnTo>
                    <a:pt x="800" y="739267"/>
                  </a:lnTo>
                  <a:lnTo>
                    <a:pt x="5600" y="742467"/>
                  </a:lnTo>
                  <a:lnTo>
                    <a:pt x="0" y="747268"/>
                  </a:lnTo>
                  <a:lnTo>
                    <a:pt x="3200" y="750468"/>
                  </a:lnTo>
                  <a:lnTo>
                    <a:pt x="9131" y="745502"/>
                  </a:lnTo>
                  <a:lnTo>
                    <a:pt x="16484" y="745566"/>
                  </a:lnTo>
                  <a:lnTo>
                    <a:pt x="23990" y="746074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159042" y="594614"/>
                  </a:moveTo>
                  <a:lnTo>
                    <a:pt x="157441" y="589813"/>
                  </a:lnTo>
                  <a:lnTo>
                    <a:pt x="154241" y="585825"/>
                  </a:lnTo>
                  <a:lnTo>
                    <a:pt x="149453" y="592213"/>
                  </a:lnTo>
                  <a:lnTo>
                    <a:pt x="151053" y="597014"/>
                  </a:lnTo>
                  <a:lnTo>
                    <a:pt x="154241" y="601014"/>
                  </a:lnTo>
                  <a:lnTo>
                    <a:pt x="159042" y="594614"/>
                  </a:lnTo>
                  <a:close/>
                </a:path>
                <a:path w="1456055" h="1019809">
                  <a:moveTo>
                    <a:pt x="166230" y="690524"/>
                  </a:moveTo>
                  <a:lnTo>
                    <a:pt x="162242" y="688124"/>
                  </a:lnTo>
                  <a:lnTo>
                    <a:pt x="163842" y="681723"/>
                  </a:lnTo>
                  <a:lnTo>
                    <a:pt x="159042" y="685723"/>
                  </a:lnTo>
                  <a:lnTo>
                    <a:pt x="156641" y="689724"/>
                  </a:lnTo>
                  <a:lnTo>
                    <a:pt x="162242" y="694512"/>
                  </a:lnTo>
                  <a:lnTo>
                    <a:pt x="166230" y="690524"/>
                  </a:lnTo>
                  <a:close/>
                </a:path>
                <a:path w="1456055" h="1019809">
                  <a:moveTo>
                    <a:pt x="169430" y="663346"/>
                  </a:moveTo>
                  <a:lnTo>
                    <a:pt x="167855" y="658063"/>
                  </a:lnTo>
                  <a:lnTo>
                    <a:pt x="163436" y="660654"/>
                  </a:lnTo>
                  <a:lnTo>
                    <a:pt x="162013" y="664578"/>
                  </a:lnTo>
                  <a:lnTo>
                    <a:pt x="169430" y="663346"/>
                  </a:lnTo>
                  <a:close/>
                </a:path>
                <a:path w="1456055" h="1019809">
                  <a:moveTo>
                    <a:pt x="186588" y="702170"/>
                  </a:moveTo>
                  <a:lnTo>
                    <a:pt x="179616" y="701814"/>
                  </a:lnTo>
                  <a:lnTo>
                    <a:pt x="170561" y="704596"/>
                  </a:lnTo>
                  <a:lnTo>
                    <a:pt x="174231" y="709701"/>
                  </a:lnTo>
                  <a:lnTo>
                    <a:pt x="175831" y="706501"/>
                  </a:lnTo>
                  <a:lnTo>
                    <a:pt x="176618" y="706501"/>
                  </a:lnTo>
                  <a:lnTo>
                    <a:pt x="186588" y="702170"/>
                  </a:lnTo>
                  <a:close/>
                </a:path>
                <a:path w="1456055" h="1019809">
                  <a:moveTo>
                    <a:pt x="310896" y="833577"/>
                  </a:moveTo>
                  <a:lnTo>
                    <a:pt x="309321" y="828294"/>
                  </a:lnTo>
                  <a:lnTo>
                    <a:pt x="304901" y="830884"/>
                  </a:lnTo>
                  <a:lnTo>
                    <a:pt x="303479" y="834821"/>
                  </a:lnTo>
                  <a:lnTo>
                    <a:pt x="310896" y="833577"/>
                  </a:lnTo>
                  <a:close/>
                </a:path>
                <a:path w="1456055" h="1019809">
                  <a:moveTo>
                    <a:pt x="323380" y="727900"/>
                  </a:moveTo>
                  <a:lnTo>
                    <a:pt x="318287" y="728383"/>
                  </a:lnTo>
                  <a:lnTo>
                    <a:pt x="313486" y="729919"/>
                  </a:lnTo>
                  <a:lnTo>
                    <a:pt x="318884" y="730478"/>
                  </a:lnTo>
                  <a:lnTo>
                    <a:pt x="323380" y="727900"/>
                  </a:lnTo>
                  <a:close/>
                </a:path>
                <a:path w="1456055" h="1019809">
                  <a:moveTo>
                    <a:pt x="340169" y="757466"/>
                  </a:moveTo>
                  <a:lnTo>
                    <a:pt x="335064" y="757948"/>
                  </a:lnTo>
                  <a:lnTo>
                    <a:pt x="330276" y="759485"/>
                  </a:lnTo>
                  <a:lnTo>
                    <a:pt x="335673" y="760056"/>
                  </a:lnTo>
                  <a:lnTo>
                    <a:pt x="340169" y="757466"/>
                  </a:lnTo>
                  <a:close/>
                </a:path>
                <a:path w="1456055" h="1019809">
                  <a:moveTo>
                    <a:pt x="375208" y="639800"/>
                  </a:moveTo>
                  <a:lnTo>
                    <a:pt x="368439" y="639368"/>
                  </a:lnTo>
                  <a:lnTo>
                    <a:pt x="368909" y="643394"/>
                  </a:lnTo>
                  <a:lnTo>
                    <a:pt x="366242" y="648157"/>
                  </a:lnTo>
                  <a:lnTo>
                    <a:pt x="365061" y="651738"/>
                  </a:lnTo>
                  <a:lnTo>
                    <a:pt x="370039" y="652157"/>
                  </a:lnTo>
                  <a:lnTo>
                    <a:pt x="371360" y="648131"/>
                  </a:lnTo>
                  <a:lnTo>
                    <a:pt x="374624" y="643369"/>
                  </a:lnTo>
                  <a:lnTo>
                    <a:pt x="375208" y="639800"/>
                  </a:lnTo>
                  <a:close/>
                </a:path>
                <a:path w="1456055" h="1019809">
                  <a:moveTo>
                    <a:pt x="383667" y="918768"/>
                  </a:moveTo>
                  <a:lnTo>
                    <a:pt x="383222" y="914298"/>
                  </a:lnTo>
                  <a:lnTo>
                    <a:pt x="378574" y="911034"/>
                  </a:lnTo>
                  <a:lnTo>
                    <a:pt x="372427" y="912698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28" y="920699"/>
                  </a:lnTo>
                  <a:lnTo>
                    <a:pt x="383667" y="918768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49" y="599414"/>
                  </a:lnTo>
                  <a:lnTo>
                    <a:pt x="453440" y="605282"/>
                  </a:lnTo>
                  <a:lnTo>
                    <a:pt x="449656" y="613397"/>
                  </a:lnTo>
                  <a:lnTo>
                    <a:pt x="447814" y="618515"/>
                  </a:lnTo>
                  <a:lnTo>
                    <a:pt x="449948" y="615391"/>
                  </a:lnTo>
                  <a:lnTo>
                    <a:pt x="454228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73125" y="806411"/>
                  </a:moveTo>
                  <a:lnTo>
                    <a:pt x="468337" y="804011"/>
                  </a:lnTo>
                  <a:lnTo>
                    <a:pt x="470738" y="797610"/>
                  </a:lnTo>
                  <a:lnTo>
                    <a:pt x="465937" y="801611"/>
                  </a:lnTo>
                  <a:lnTo>
                    <a:pt x="463537" y="805611"/>
                  </a:lnTo>
                  <a:lnTo>
                    <a:pt x="469138" y="810399"/>
                  </a:lnTo>
                  <a:lnTo>
                    <a:pt x="473125" y="806411"/>
                  </a:lnTo>
                  <a:close/>
                </a:path>
                <a:path w="1456055" h="1019809">
                  <a:moveTo>
                    <a:pt x="487514" y="407593"/>
                  </a:moveTo>
                  <a:lnTo>
                    <a:pt x="481076" y="406717"/>
                  </a:lnTo>
                  <a:lnTo>
                    <a:pt x="473735" y="402907"/>
                  </a:lnTo>
                  <a:lnTo>
                    <a:pt x="467283" y="401637"/>
                  </a:lnTo>
                  <a:lnTo>
                    <a:pt x="463537" y="408393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02"/>
                  </a:lnTo>
                  <a:lnTo>
                    <a:pt x="487514" y="407593"/>
                  </a:lnTo>
                  <a:close/>
                </a:path>
                <a:path w="1456055" h="1019809">
                  <a:moveTo>
                    <a:pt x="490715" y="840778"/>
                  </a:moveTo>
                  <a:lnTo>
                    <a:pt x="488797" y="834250"/>
                  </a:lnTo>
                  <a:lnTo>
                    <a:pt x="485622" y="837171"/>
                  </a:lnTo>
                  <a:lnTo>
                    <a:pt x="484987" y="841895"/>
                  </a:lnTo>
                  <a:lnTo>
                    <a:pt x="490715" y="840778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70" y="784834"/>
                  </a:lnTo>
                  <a:lnTo>
                    <a:pt x="534098" y="790841"/>
                  </a:lnTo>
                  <a:lnTo>
                    <a:pt x="525475" y="791019"/>
                  </a:lnTo>
                  <a:lnTo>
                    <a:pt x="517461" y="790892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70" y="799211"/>
                  </a:lnTo>
                  <a:lnTo>
                    <a:pt x="537070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581825" y="869543"/>
                  </a:moveTo>
                  <a:lnTo>
                    <a:pt x="577824" y="867943"/>
                  </a:lnTo>
                  <a:lnTo>
                    <a:pt x="579424" y="861555"/>
                  </a:lnTo>
                  <a:lnTo>
                    <a:pt x="574636" y="864755"/>
                  </a:lnTo>
                  <a:lnTo>
                    <a:pt x="572236" y="868743"/>
                  </a:lnTo>
                  <a:lnTo>
                    <a:pt x="577824" y="873544"/>
                  </a:lnTo>
                  <a:lnTo>
                    <a:pt x="581825" y="869543"/>
                  </a:lnTo>
                  <a:close/>
                </a:path>
                <a:path w="1456055" h="1019809">
                  <a:moveTo>
                    <a:pt x="608152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14" y="169430"/>
                  </a:lnTo>
                  <a:lnTo>
                    <a:pt x="602856" y="167741"/>
                  </a:lnTo>
                  <a:lnTo>
                    <a:pt x="606996" y="165531"/>
                  </a:lnTo>
                  <a:lnTo>
                    <a:pt x="608152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59" y="76720"/>
                  </a:lnTo>
                  <a:lnTo>
                    <a:pt x="647344" y="80670"/>
                  </a:lnTo>
                  <a:lnTo>
                    <a:pt x="652957" y="80721"/>
                  </a:lnTo>
                  <a:lnTo>
                    <a:pt x="658698" y="79095"/>
                  </a:lnTo>
                  <a:lnTo>
                    <a:pt x="664146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67" y="54813"/>
                  </a:moveTo>
                  <a:lnTo>
                    <a:pt x="664146" y="53543"/>
                  </a:lnTo>
                  <a:lnTo>
                    <a:pt x="664527" y="58635"/>
                  </a:lnTo>
                  <a:lnTo>
                    <a:pt x="663041" y="64935"/>
                  </a:lnTo>
                  <a:lnTo>
                    <a:pt x="662901" y="69723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67" y="54813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805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112" y="771245"/>
                  </a:lnTo>
                  <a:lnTo>
                    <a:pt x="692277" y="767689"/>
                  </a:lnTo>
                  <a:lnTo>
                    <a:pt x="685825" y="770445"/>
                  </a:lnTo>
                  <a:lnTo>
                    <a:pt x="682510" y="774382"/>
                  </a:lnTo>
                  <a:lnTo>
                    <a:pt x="688124" y="774433"/>
                  </a:lnTo>
                  <a:lnTo>
                    <a:pt x="693864" y="773264"/>
                  </a:lnTo>
                  <a:lnTo>
                    <a:pt x="699312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14489" y="923086"/>
                  </a:moveTo>
                  <a:lnTo>
                    <a:pt x="707301" y="918298"/>
                  </a:lnTo>
                  <a:lnTo>
                    <a:pt x="702500" y="925487"/>
                  </a:lnTo>
                  <a:lnTo>
                    <a:pt x="709701" y="930287"/>
                  </a:lnTo>
                  <a:lnTo>
                    <a:pt x="714489" y="923086"/>
                  </a:lnTo>
                  <a:close/>
                </a:path>
                <a:path w="1456055" h="1019809">
                  <a:moveTo>
                    <a:pt x="723290" y="298107"/>
                  </a:moveTo>
                  <a:lnTo>
                    <a:pt x="718223" y="298691"/>
                  </a:lnTo>
                  <a:lnTo>
                    <a:pt x="712800" y="296202"/>
                  </a:lnTo>
                  <a:lnTo>
                    <a:pt x="709015" y="295071"/>
                  </a:lnTo>
                  <a:lnTo>
                    <a:pt x="708901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74" y="304088"/>
                  </a:lnTo>
                  <a:lnTo>
                    <a:pt x="723290" y="298107"/>
                  </a:lnTo>
                  <a:close/>
                </a:path>
                <a:path w="1456055" h="1019809">
                  <a:moveTo>
                    <a:pt x="790270" y="974991"/>
                  </a:moveTo>
                  <a:lnTo>
                    <a:pt x="786218" y="970648"/>
                  </a:lnTo>
                  <a:lnTo>
                    <a:pt x="778281" y="965695"/>
                  </a:lnTo>
                  <a:lnTo>
                    <a:pt x="773633" y="964653"/>
                  </a:lnTo>
                  <a:lnTo>
                    <a:pt x="772033" y="969441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70" y="974991"/>
                  </a:lnTo>
                  <a:close/>
                </a:path>
                <a:path w="1456055" h="1019809">
                  <a:moveTo>
                    <a:pt x="797191" y="177076"/>
                  </a:moveTo>
                  <a:lnTo>
                    <a:pt x="792619" y="174828"/>
                  </a:lnTo>
                  <a:lnTo>
                    <a:pt x="787742" y="173482"/>
                  </a:lnTo>
                  <a:lnTo>
                    <a:pt x="792010" y="176618"/>
                  </a:lnTo>
                  <a:lnTo>
                    <a:pt x="797191" y="177076"/>
                  </a:lnTo>
                  <a:close/>
                </a:path>
                <a:path w="1456055" h="1019809">
                  <a:moveTo>
                    <a:pt x="835177" y="186220"/>
                  </a:moveTo>
                  <a:lnTo>
                    <a:pt x="829576" y="187807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88" y="183019"/>
                  </a:lnTo>
                  <a:lnTo>
                    <a:pt x="818388" y="177419"/>
                  </a:lnTo>
                  <a:lnTo>
                    <a:pt x="819188" y="183819"/>
                  </a:lnTo>
                  <a:lnTo>
                    <a:pt x="824052" y="185204"/>
                  </a:lnTo>
                  <a:lnTo>
                    <a:pt x="829284" y="190106"/>
                  </a:lnTo>
                  <a:lnTo>
                    <a:pt x="833462" y="192468"/>
                  </a:lnTo>
                  <a:lnTo>
                    <a:pt x="835177" y="186220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85"/>
                  </a:lnTo>
                  <a:lnTo>
                    <a:pt x="859155" y="203796"/>
                  </a:lnTo>
                  <a:lnTo>
                    <a:pt x="854354" y="205397"/>
                  </a:lnTo>
                  <a:lnTo>
                    <a:pt x="857554" y="209397"/>
                  </a:lnTo>
                  <a:lnTo>
                    <a:pt x="859155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187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588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43" y="1005408"/>
                  </a:lnTo>
                  <a:lnTo>
                    <a:pt x="863561" y="1005890"/>
                  </a:lnTo>
                  <a:lnTo>
                    <a:pt x="856653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55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43" y="1019797"/>
                  </a:lnTo>
                  <a:lnTo>
                    <a:pt x="872731" y="1018197"/>
                  </a:lnTo>
                  <a:lnTo>
                    <a:pt x="871143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32" y="123875"/>
                  </a:moveTo>
                  <a:lnTo>
                    <a:pt x="880732" y="118275"/>
                  </a:lnTo>
                  <a:lnTo>
                    <a:pt x="873531" y="121475"/>
                  </a:lnTo>
                  <a:lnTo>
                    <a:pt x="871143" y="125476"/>
                  </a:lnTo>
                  <a:lnTo>
                    <a:pt x="871931" y="131064"/>
                  </a:lnTo>
                  <a:lnTo>
                    <a:pt x="879132" y="127876"/>
                  </a:lnTo>
                  <a:lnTo>
                    <a:pt x="881532" y="123875"/>
                  </a:lnTo>
                  <a:close/>
                </a:path>
                <a:path w="1456055" h="1019809">
                  <a:moveTo>
                    <a:pt x="885520" y="26365"/>
                  </a:moveTo>
                  <a:lnTo>
                    <a:pt x="883119" y="22377"/>
                  </a:lnTo>
                  <a:lnTo>
                    <a:pt x="881532" y="15976"/>
                  </a:lnTo>
                  <a:lnTo>
                    <a:pt x="875931" y="16776"/>
                  </a:lnTo>
                  <a:lnTo>
                    <a:pt x="879132" y="20777"/>
                  </a:lnTo>
                  <a:lnTo>
                    <a:pt x="880732" y="27965"/>
                  </a:lnTo>
                  <a:lnTo>
                    <a:pt x="885520" y="26365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52"/>
                  </a:lnTo>
                  <a:lnTo>
                    <a:pt x="882332" y="143852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32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54"/>
                  </a:moveTo>
                  <a:lnTo>
                    <a:pt x="884326" y="254444"/>
                  </a:lnTo>
                  <a:lnTo>
                    <a:pt x="879309" y="253288"/>
                  </a:lnTo>
                  <a:lnTo>
                    <a:pt x="883119" y="256540"/>
                  </a:lnTo>
                  <a:lnTo>
                    <a:pt x="888746" y="256654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29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75"/>
                  </a:moveTo>
                  <a:lnTo>
                    <a:pt x="907999" y="172224"/>
                  </a:lnTo>
                  <a:lnTo>
                    <a:pt x="904443" y="175971"/>
                  </a:lnTo>
                  <a:lnTo>
                    <a:pt x="909497" y="178219"/>
                  </a:lnTo>
                  <a:lnTo>
                    <a:pt x="912304" y="171475"/>
                  </a:lnTo>
                  <a:close/>
                </a:path>
                <a:path w="1456055" h="1019809">
                  <a:moveTo>
                    <a:pt x="913498" y="79921"/>
                  </a:moveTo>
                  <a:lnTo>
                    <a:pt x="907097" y="81521"/>
                  </a:lnTo>
                  <a:lnTo>
                    <a:pt x="902309" y="83121"/>
                  </a:lnTo>
                  <a:lnTo>
                    <a:pt x="904709" y="89509"/>
                  </a:lnTo>
                  <a:lnTo>
                    <a:pt x="910297" y="88709"/>
                  </a:lnTo>
                  <a:lnTo>
                    <a:pt x="907897" y="84709"/>
                  </a:lnTo>
                  <a:lnTo>
                    <a:pt x="913498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87" y="309295"/>
                  </a:lnTo>
                  <a:lnTo>
                    <a:pt x="926287" y="302895"/>
                  </a:lnTo>
                  <a:lnTo>
                    <a:pt x="920686" y="303695"/>
                  </a:lnTo>
                  <a:lnTo>
                    <a:pt x="923886" y="307695"/>
                  </a:lnTo>
                  <a:lnTo>
                    <a:pt x="925487" y="314883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87" y="82321"/>
                  </a:lnTo>
                  <a:lnTo>
                    <a:pt x="922286" y="83908"/>
                  </a:lnTo>
                  <a:lnTo>
                    <a:pt x="924687" y="90309"/>
                  </a:lnTo>
                  <a:lnTo>
                    <a:pt x="930275" y="89509"/>
                  </a:lnTo>
                  <a:lnTo>
                    <a:pt x="927887" y="85509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59"/>
                  </a:moveTo>
                  <a:lnTo>
                    <a:pt x="947661" y="326771"/>
                  </a:lnTo>
                  <a:lnTo>
                    <a:pt x="944295" y="330339"/>
                  </a:lnTo>
                  <a:lnTo>
                    <a:pt x="949464" y="332473"/>
                  </a:lnTo>
                  <a:lnTo>
                    <a:pt x="951928" y="326059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796"/>
                  </a:lnTo>
                  <a:lnTo>
                    <a:pt x="949464" y="198996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58" y="227393"/>
                  </a:moveTo>
                  <a:lnTo>
                    <a:pt x="961351" y="227177"/>
                  </a:lnTo>
                  <a:lnTo>
                    <a:pt x="957783" y="229641"/>
                  </a:lnTo>
                  <a:lnTo>
                    <a:pt x="964641" y="232575"/>
                  </a:lnTo>
                  <a:lnTo>
                    <a:pt x="966558" y="227393"/>
                  </a:lnTo>
                  <a:close/>
                </a:path>
                <a:path w="1456055" h="1019809">
                  <a:moveTo>
                    <a:pt x="991819" y="441159"/>
                  </a:moveTo>
                  <a:lnTo>
                    <a:pt x="988618" y="437172"/>
                  </a:lnTo>
                  <a:lnTo>
                    <a:pt x="987018" y="429971"/>
                  </a:lnTo>
                  <a:lnTo>
                    <a:pt x="982230" y="431571"/>
                  </a:lnTo>
                  <a:lnTo>
                    <a:pt x="985418" y="435571"/>
                  </a:lnTo>
                  <a:lnTo>
                    <a:pt x="987018" y="442760"/>
                  </a:lnTo>
                  <a:lnTo>
                    <a:pt x="991819" y="441159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808" y="456349"/>
                  </a:lnTo>
                  <a:lnTo>
                    <a:pt x="1006208" y="449160"/>
                  </a:lnTo>
                  <a:lnTo>
                    <a:pt x="1000607" y="450761"/>
                  </a:lnTo>
                  <a:lnTo>
                    <a:pt x="1003808" y="454748"/>
                  </a:lnTo>
                  <a:lnTo>
                    <a:pt x="1005408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19" y="214985"/>
                  </a:lnTo>
                  <a:lnTo>
                    <a:pt x="1002207" y="213385"/>
                  </a:lnTo>
                  <a:lnTo>
                    <a:pt x="1003808" y="223774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97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13"/>
                  </a:lnTo>
                  <a:lnTo>
                    <a:pt x="1029385" y="591413"/>
                  </a:lnTo>
                  <a:lnTo>
                    <a:pt x="1026985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97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23"/>
                  </a:lnTo>
                  <a:lnTo>
                    <a:pt x="1032979" y="601611"/>
                  </a:lnTo>
                  <a:lnTo>
                    <a:pt x="1032827" y="597585"/>
                  </a:lnTo>
                  <a:lnTo>
                    <a:pt x="1026985" y="597014"/>
                  </a:lnTo>
                  <a:lnTo>
                    <a:pt x="1026642" y="601179"/>
                  </a:lnTo>
                  <a:lnTo>
                    <a:pt x="1026680" y="606996"/>
                  </a:lnTo>
                  <a:lnTo>
                    <a:pt x="1028674" y="611619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70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70" y="314540"/>
                  </a:lnTo>
                  <a:close/>
                </a:path>
                <a:path w="1456055" h="1019809">
                  <a:moveTo>
                    <a:pt x="1073340" y="451548"/>
                  </a:moveTo>
                  <a:lnTo>
                    <a:pt x="1064552" y="451548"/>
                  </a:lnTo>
                  <a:lnTo>
                    <a:pt x="1066139" y="456349"/>
                  </a:lnTo>
                  <a:lnTo>
                    <a:pt x="1061351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40" y="451548"/>
                  </a:lnTo>
                  <a:close/>
                </a:path>
                <a:path w="1456055" h="1019809">
                  <a:moveTo>
                    <a:pt x="1079347" y="296951"/>
                  </a:moveTo>
                  <a:lnTo>
                    <a:pt x="1075029" y="297700"/>
                  </a:lnTo>
                  <a:lnTo>
                    <a:pt x="1071473" y="301447"/>
                  </a:lnTo>
                  <a:lnTo>
                    <a:pt x="1076528" y="303695"/>
                  </a:lnTo>
                  <a:lnTo>
                    <a:pt x="1079347" y="296951"/>
                  </a:lnTo>
                  <a:close/>
                </a:path>
                <a:path w="1456055" h="1019809">
                  <a:moveTo>
                    <a:pt x="1097318" y="198996"/>
                  </a:moveTo>
                  <a:lnTo>
                    <a:pt x="1090117" y="199796"/>
                  </a:lnTo>
                  <a:lnTo>
                    <a:pt x="1086129" y="201396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18" y="198996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49" y="585177"/>
                  </a:lnTo>
                  <a:lnTo>
                    <a:pt x="1095717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492"/>
                  </a:moveTo>
                  <a:lnTo>
                    <a:pt x="1118095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95" y="521881"/>
                  </a:lnTo>
                  <a:lnTo>
                    <a:pt x="1127683" y="517893"/>
                  </a:lnTo>
                  <a:lnTo>
                    <a:pt x="1127683" y="511492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84" y="532269"/>
                  </a:lnTo>
                  <a:lnTo>
                    <a:pt x="1130084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84" y="541870"/>
                  </a:lnTo>
                  <a:lnTo>
                    <a:pt x="1133284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46" y="470103"/>
                  </a:moveTo>
                  <a:lnTo>
                    <a:pt x="1140472" y="465937"/>
                  </a:lnTo>
                  <a:lnTo>
                    <a:pt x="1138021" y="471106"/>
                  </a:lnTo>
                  <a:lnTo>
                    <a:pt x="1132281" y="471932"/>
                  </a:lnTo>
                  <a:lnTo>
                    <a:pt x="1127429" y="473354"/>
                  </a:lnTo>
                  <a:lnTo>
                    <a:pt x="1127683" y="480326"/>
                  </a:lnTo>
                  <a:lnTo>
                    <a:pt x="1134402" y="483806"/>
                  </a:lnTo>
                  <a:lnTo>
                    <a:pt x="1140066" y="478231"/>
                  </a:lnTo>
                  <a:lnTo>
                    <a:pt x="1142746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27"/>
                  </a:lnTo>
                  <a:lnTo>
                    <a:pt x="1135672" y="374027"/>
                  </a:lnTo>
                  <a:lnTo>
                    <a:pt x="1133284" y="371627"/>
                  </a:lnTo>
                  <a:lnTo>
                    <a:pt x="1131684" y="366839"/>
                  </a:lnTo>
                  <a:lnTo>
                    <a:pt x="1127683" y="368439"/>
                  </a:lnTo>
                  <a:lnTo>
                    <a:pt x="1130884" y="374027"/>
                  </a:lnTo>
                  <a:lnTo>
                    <a:pt x="1132484" y="382816"/>
                  </a:lnTo>
                  <a:lnTo>
                    <a:pt x="1138872" y="382028"/>
                  </a:lnTo>
                  <a:lnTo>
                    <a:pt x="1139761" y="377990"/>
                  </a:lnTo>
                  <a:lnTo>
                    <a:pt x="1142974" y="373126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214793" y="785622"/>
                  </a:moveTo>
                  <a:lnTo>
                    <a:pt x="1205204" y="788822"/>
                  </a:lnTo>
                  <a:lnTo>
                    <a:pt x="1199616" y="792822"/>
                  </a:lnTo>
                  <a:lnTo>
                    <a:pt x="1202004" y="800011"/>
                  </a:lnTo>
                  <a:lnTo>
                    <a:pt x="1210005" y="796023"/>
                  </a:lnTo>
                  <a:lnTo>
                    <a:pt x="1214793" y="792022"/>
                  </a:lnTo>
                  <a:lnTo>
                    <a:pt x="1214793" y="785622"/>
                  </a:lnTo>
                  <a:close/>
                </a:path>
                <a:path w="1456055" h="1019809">
                  <a:moveTo>
                    <a:pt x="1226667" y="555485"/>
                  </a:moveTo>
                  <a:lnTo>
                    <a:pt x="1219593" y="550659"/>
                  </a:lnTo>
                  <a:lnTo>
                    <a:pt x="1221054" y="560654"/>
                  </a:lnTo>
                  <a:lnTo>
                    <a:pt x="1225283" y="560552"/>
                  </a:lnTo>
                  <a:lnTo>
                    <a:pt x="1226667" y="555485"/>
                  </a:lnTo>
                  <a:close/>
                </a:path>
                <a:path w="1456055" h="1019809">
                  <a:moveTo>
                    <a:pt x="1242047" y="249008"/>
                  </a:moveTo>
                  <a:lnTo>
                    <a:pt x="1237780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47" y="249008"/>
                  </a:lnTo>
                  <a:close/>
                </a:path>
                <a:path w="1456055" h="1019809">
                  <a:moveTo>
                    <a:pt x="1257960" y="598614"/>
                  </a:moveTo>
                  <a:lnTo>
                    <a:pt x="1249159" y="592213"/>
                  </a:lnTo>
                  <a:lnTo>
                    <a:pt x="1252042" y="588365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71" y="597814"/>
                  </a:lnTo>
                  <a:lnTo>
                    <a:pt x="1257960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48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49" y="615391"/>
                  </a:lnTo>
                  <a:lnTo>
                    <a:pt x="1267548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37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37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26" y="934288"/>
                  </a:moveTo>
                  <a:lnTo>
                    <a:pt x="1288326" y="930287"/>
                  </a:lnTo>
                  <a:lnTo>
                    <a:pt x="1286725" y="923086"/>
                  </a:lnTo>
                  <a:lnTo>
                    <a:pt x="1281137" y="924687"/>
                  </a:lnTo>
                  <a:lnTo>
                    <a:pt x="1284325" y="928687"/>
                  </a:lnTo>
                  <a:lnTo>
                    <a:pt x="1285925" y="935875"/>
                  </a:lnTo>
                  <a:lnTo>
                    <a:pt x="1290726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02"/>
                  </a:lnTo>
                  <a:lnTo>
                    <a:pt x="1295247" y="703694"/>
                  </a:lnTo>
                  <a:lnTo>
                    <a:pt x="1299514" y="706501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13"/>
                  </a:lnTo>
                  <a:lnTo>
                    <a:pt x="1300645" y="593039"/>
                  </a:lnTo>
                  <a:lnTo>
                    <a:pt x="1295819" y="593610"/>
                  </a:lnTo>
                  <a:lnTo>
                    <a:pt x="1293228" y="595693"/>
                  </a:lnTo>
                  <a:lnTo>
                    <a:pt x="1293114" y="601802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103" y="714502"/>
                  </a:lnTo>
                  <a:lnTo>
                    <a:pt x="1321981" y="714603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2990"/>
                  </a:lnTo>
                  <a:lnTo>
                    <a:pt x="1339469" y="605802"/>
                  </a:lnTo>
                  <a:lnTo>
                    <a:pt x="1334681" y="607402"/>
                  </a:lnTo>
                  <a:lnTo>
                    <a:pt x="1337881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30" y="623011"/>
                  </a:moveTo>
                  <a:lnTo>
                    <a:pt x="1345971" y="622782"/>
                  </a:lnTo>
                  <a:lnTo>
                    <a:pt x="1342555" y="625259"/>
                  </a:lnTo>
                  <a:lnTo>
                    <a:pt x="1349870" y="628180"/>
                  </a:lnTo>
                  <a:lnTo>
                    <a:pt x="1351330" y="623011"/>
                  </a:lnTo>
                  <a:close/>
                </a:path>
                <a:path w="1456055" h="1019809">
                  <a:moveTo>
                    <a:pt x="1455775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75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811523" y="8180387"/>
              <a:ext cx="1017905" cy="868680"/>
            </a:xfrm>
            <a:custGeom>
              <a:avLst/>
              <a:gdLst/>
              <a:ahLst/>
              <a:cxnLst/>
              <a:rect l="l" t="t" r="r" b="b"/>
              <a:pathLst>
                <a:path w="1017905" h="868679">
                  <a:moveTo>
                    <a:pt x="9588" y="540042"/>
                  </a:moveTo>
                  <a:lnTo>
                    <a:pt x="7988" y="535241"/>
                  </a:lnTo>
                  <a:lnTo>
                    <a:pt x="4787" y="531253"/>
                  </a:lnTo>
                  <a:lnTo>
                    <a:pt x="0" y="537641"/>
                  </a:lnTo>
                  <a:lnTo>
                    <a:pt x="1600" y="542442"/>
                  </a:lnTo>
                  <a:lnTo>
                    <a:pt x="4787" y="546442"/>
                  </a:lnTo>
                  <a:lnTo>
                    <a:pt x="9588" y="540042"/>
                  </a:lnTo>
                  <a:close/>
                </a:path>
                <a:path w="1017905" h="868679">
                  <a:moveTo>
                    <a:pt x="30505" y="522579"/>
                  </a:moveTo>
                  <a:lnTo>
                    <a:pt x="29565" y="517664"/>
                  </a:lnTo>
                  <a:lnTo>
                    <a:pt x="23647" y="519887"/>
                  </a:lnTo>
                  <a:lnTo>
                    <a:pt x="15189" y="520458"/>
                  </a:lnTo>
                  <a:lnTo>
                    <a:pt x="9118" y="522833"/>
                  </a:lnTo>
                  <a:lnTo>
                    <a:pt x="10388" y="530453"/>
                  </a:lnTo>
                  <a:lnTo>
                    <a:pt x="16192" y="525526"/>
                  </a:lnTo>
                  <a:lnTo>
                    <a:pt x="24472" y="524052"/>
                  </a:lnTo>
                  <a:lnTo>
                    <a:pt x="30505" y="522579"/>
                  </a:lnTo>
                  <a:close/>
                </a:path>
                <a:path w="1017905" h="868679">
                  <a:moveTo>
                    <a:pt x="81521" y="780605"/>
                  </a:moveTo>
                  <a:lnTo>
                    <a:pt x="79692" y="776617"/>
                  </a:lnTo>
                  <a:lnTo>
                    <a:pt x="79514" y="770915"/>
                  </a:lnTo>
                  <a:lnTo>
                    <a:pt x="78143" y="767461"/>
                  </a:lnTo>
                  <a:lnTo>
                    <a:pt x="72720" y="770216"/>
                  </a:lnTo>
                  <a:lnTo>
                    <a:pt x="75565" y="773747"/>
                  </a:lnTo>
                  <a:lnTo>
                    <a:pt x="76225" y="779310"/>
                  </a:lnTo>
                  <a:lnTo>
                    <a:pt x="77330" y="782916"/>
                  </a:lnTo>
                  <a:lnTo>
                    <a:pt x="81521" y="780605"/>
                  </a:lnTo>
                  <a:close/>
                </a:path>
                <a:path w="1017905" h="868679">
                  <a:moveTo>
                    <a:pt x="109486" y="563219"/>
                  </a:moveTo>
                  <a:lnTo>
                    <a:pt x="104698" y="561619"/>
                  </a:lnTo>
                  <a:lnTo>
                    <a:pt x="99098" y="556831"/>
                  </a:lnTo>
                  <a:lnTo>
                    <a:pt x="95897" y="560019"/>
                  </a:lnTo>
                  <a:lnTo>
                    <a:pt x="100698" y="562419"/>
                  </a:lnTo>
                  <a:lnTo>
                    <a:pt x="106299" y="567220"/>
                  </a:lnTo>
                  <a:lnTo>
                    <a:pt x="109486" y="563219"/>
                  </a:lnTo>
                  <a:close/>
                </a:path>
                <a:path w="1017905" h="868679">
                  <a:moveTo>
                    <a:pt x="112687" y="228346"/>
                  </a:moveTo>
                  <a:lnTo>
                    <a:pt x="107086" y="221957"/>
                  </a:lnTo>
                  <a:lnTo>
                    <a:pt x="103898" y="225945"/>
                  </a:lnTo>
                  <a:lnTo>
                    <a:pt x="95110" y="225945"/>
                  </a:lnTo>
                  <a:lnTo>
                    <a:pt x="99898" y="232346"/>
                  </a:lnTo>
                  <a:lnTo>
                    <a:pt x="103898" y="228346"/>
                  </a:lnTo>
                  <a:lnTo>
                    <a:pt x="112687" y="228346"/>
                  </a:lnTo>
                  <a:close/>
                </a:path>
                <a:path w="1017905" h="868679">
                  <a:moveTo>
                    <a:pt x="128270" y="695490"/>
                  </a:moveTo>
                  <a:lnTo>
                    <a:pt x="127952" y="690245"/>
                  </a:lnTo>
                  <a:lnTo>
                    <a:pt x="121475" y="691896"/>
                  </a:lnTo>
                  <a:lnTo>
                    <a:pt x="121996" y="698449"/>
                  </a:lnTo>
                  <a:lnTo>
                    <a:pt x="123774" y="707174"/>
                  </a:lnTo>
                  <a:lnTo>
                    <a:pt x="125412" y="712457"/>
                  </a:lnTo>
                  <a:lnTo>
                    <a:pt x="125476" y="708672"/>
                  </a:lnTo>
                  <a:lnTo>
                    <a:pt x="126199" y="703135"/>
                  </a:lnTo>
                  <a:lnTo>
                    <a:pt x="128270" y="695490"/>
                  </a:lnTo>
                  <a:close/>
                </a:path>
                <a:path w="1017905" h="868679">
                  <a:moveTo>
                    <a:pt x="147891" y="167424"/>
                  </a:moveTo>
                  <a:lnTo>
                    <a:pt x="142760" y="167906"/>
                  </a:lnTo>
                  <a:lnTo>
                    <a:pt x="137769" y="169443"/>
                  </a:lnTo>
                  <a:lnTo>
                    <a:pt x="143052" y="170002"/>
                  </a:lnTo>
                  <a:lnTo>
                    <a:pt x="147891" y="167424"/>
                  </a:lnTo>
                  <a:close/>
                </a:path>
                <a:path w="1017905" h="868679">
                  <a:moveTo>
                    <a:pt x="172326" y="614184"/>
                  </a:moveTo>
                  <a:lnTo>
                    <a:pt x="167233" y="614667"/>
                  </a:lnTo>
                  <a:lnTo>
                    <a:pt x="162433" y="616204"/>
                  </a:lnTo>
                  <a:lnTo>
                    <a:pt x="167830" y="616762"/>
                  </a:lnTo>
                  <a:lnTo>
                    <a:pt x="172326" y="614184"/>
                  </a:lnTo>
                  <a:close/>
                </a:path>
                <a:path w="1017905" h="868679">
                  <a:moveTo>
                    <a:pt x="187007" y="84493"/>
                  </a:moveTo>
                  <a:lnTo>
                    <a:pt x="185420" y="79692"/>
                  </a:lnTo>
                  <a:lnTo>
                    <a:pt x="182219" y="75692"/>
                  </a:lnTo>
                  <a:lnTo>
                    <a:pt x="177419" y="82092"/>
                  </a:lnTo>
                  <a:lnTo>
                    <a:pt x="179019" y="86880"/>
                  </a:lnTo>
                  <a:lnTo>
                    <a:pt x="182219" y="90881"/>
                  </a:lnTo>
                  <a:lnTo>
                    <a:pt x="187007" y="84493"/>
                  </a:lnTo>
                  <a:close/>
                </a:path>
                <a:path w="1017905" h="868679">
                  <a:moveTo>
                    <a:pt x="188607" y="35737"/>
                  </a:moveTo>
                  <a:lnTo>
                    <a:pt x="183819" y="33337"/>
                  </a:lnTo>
                  <a:lnTo>
                    <a:pt x="186220" y="27749"/>
                  </a:lnTo>
                  <a:lnTo>
                    <a:pt x="181419" y="30937"/>
                  </a:lnTo>
                  <a:lnTo>
                    <a:pt x="179019" y="34937"/>
                  </a:lnTo>
                  <a:lnTo>
                    <a:pt x="184619" y="39738"/>
                  </a:lnTo>
                  <a:lnTo>
                    <a:pt x="188607" y="35737"/>
                  </a:lnTo>
                  <a:close/>
                </a:path>
                <a:path w="1017905" h="868679">
                  <a:moveTo>
                    <a:pt x="198196" y="221157"/>
                  </a:moveTo>
                  <a:lnTo>
                    <a:pt x="196291" y="214185"/>
                  </a:lnTo>
                  <a:lnTo>
                    <a:pt x="193103" y="216954"/>
                  </a:lnTo>
                  <a:lnTo>
                    <a:pt x="192468" y="221830"/>
                  </a:lnTo>
                  <a:lnTo>
                    <a:pt x="198196" y="221157"/>
                  </a:lnTo>
                  <a:close/>
                </a:path>
                <a:path w="1017905" h="868679">
                  <a:moveTo>
                    <a:pt x="205397" y="26149"/>
                  </a:moveTo>
                  <a:lnTo>
                    <a:pt x="201396" y="24549"/>
                  </a:lnTo>
                  <a:lnTo>
                    <a:pt x="202996" y="18148"/>
                  </a:lnTo>
                  <a:lnTo>
                    <a:pt x="198196" y="21348"/>
                  </a:lnTo>
                  <a:lnTo>
                    <a:pt x="195808" y="25349"/>
                  </a:lnTo>
                  <a:lnTo>
                    <a:pt x="201396" y="30137"/>
                  </a:lnTo>
                  <a:lnTo>
                    <a:pt x="205397" y="26149"/>
                  </a:lnTo>
                  <a:close/>
                </a:path>
                <a:path w="1017905" h="868679">
                  <a:moveTo>
                    <a:pt x="206997" y="98869"/>
                  </a:moveTo>
                  <a:lnTo>
                    <a:pt x="202196" y="92481"/>
                  </a:lnTo>
                  <a:lnTo>
                    <a:pt x="198996" y="96481"/>
                  </a:lnTo>
                  <a:lnTo>
                    <a:pt x="190207" y="96481"/>
                  </a:lnTo>
                  <a:lnTo>
                    <a:pt x="195008" y="102870"/>
                  </a:lnTo>
                  <a:lnTo>
                    <a:pt x="198196" y="98869"/>
                  </a:lnTo>
                  <a:lnTo>
                    <a:pt x="206997" y="98869"/>
                  </a:lnTo>
                  <a:close/>
                </a:path>
                <a:path w="1017905" h="868679">
                  <a:moveTo>
                    <a:pt x="226174" y="165214"/>
                  </a:moveTo>
                  <a:lnTo>
                    <a:pt x="221373" y="162814"/>
                  </a:lnTo>
                  <a:lnTo>
                    <a:pt x="215785" y="158013"/>
                  </a:lnTo>
                  <a:lnTo>
                    <a:pt x="212585" y="162013"/>
                  </a:lnTo>
                  <a:lnTo>
                    <a:pt x="217385" y="164414"/>
                  </a:lnTo>
                  <a:lnTo>
                    <a:pt x="222973" y="169202"/>
                  </a:lnTo>
                  <a:lnTo>
                    <a:pt x="226174" y="165214"/>
                  </a:lnTo>
                  <a:close/>
                </a:path>
                <a:path w="1017905" h="868679">
                  <a:moveTo>
                    <a:pt x="242163" y="110858"/>
                  </a:moveTo>
                  <a:lnTo>
                    <a:pt x="240245" y="104013"/>
                  </a:lnTo>
                  <a:lnTo>
                    <a:pt x="237058" y="106972"/>
                  </a:lnTo>
                  <a:lnTo>
                    <a:pt x="236423" y="111874"/>
                  </a:lnTo>
                  <a:lnTo>
                    <a:pt x="242163" y="110858"/>
                  </a:lnTo>
                  <a:close/>
                </a:path>
                <a:path w="1017905" h="868679">
                  <a:moveTo>
                    <a:pt x="272224" y="186601"/>
                  </a:moveTo>
                  <a:lnTo>
                    <a:pt x="267131" y="187083"/>
                  </a:lnTo>
                  <a:lnTo>
                    <a:pt x="262343" y="188620"/>
                  </a:lnTo>
                  <a:lnTo>
                    <a:pt x="267728" y="189191"/>
                  </a:lnTo>
                  <a:lnTo>
                    <a:pt x="272224" y="186601"/>
                  </a:lnTo>
                  <a:close/>
                </a:path>
                <a:path w="1017905" h="868679">
                  <a:moveTo>
                    <a:pt x="291414" y="212178"/>
                  </a:moveTo>
                  <a:lnTo>
                    <a:pt x="286308" y="212661"/>
                  </a:lnTo>
                  <a:lnTo>
                    <a:pt x="281520" y="214198"/>
                  </a:lnTo>
                  <a:lnTo>
                    <a:pt x="286918" y="214757"/>
                  </a:lnTo>
                  <a:lnTo>
                    <a:pt x="291414" y="212178"/>
                  </a:lnTo>
                  <a:close/>
                </a:path>
                <a:path w="1017905" h="868679">
                  <a:moveTo>
                    <a:pt x="296506" y="107670"/>
                  </a:moveTo>
                  <a:lnTo>
                    <a:pt x="291706" y="101269"/>
                  </a:lnTo>
                  <a:lnTo>
                    <a:pt x="288518" y="105270"/>
                  </a:lnTo>
                  <a:lnTo>
                    <a:pt x="279717" y="105270"/>
                  </a:lnTo>
                  <a:lnTo>
                    <a:pt x="284518" y="111658"/>
                  </a:lnTo>
                  <a:lnTo>
                    <a:pt x="287718" y="107670"/>
                  </a:lnTo>
                  <a:lnTo>
                    <a:pt x="296506" y="107670"/>
                  </a:lnTo>
                  <a:close/>
                </a:path>
                <a:path w="1017905" h="868679">
                  <a:moveTo>
                    <a:pt x="310095" y="817372"/>
                  </a:moveTo>
                  <a:lnTo>
                    <a:pt x="305295" y="813371"/>
                  </a:lnTo>
                  <a:lnTo>
                    <a:pt x="307695" y="807783"/>
                  </a:lnTo>
                  <a:lnTo>
                    <a:pt x="303695" y="803783"/>
                  </a:lnTo>
                  <a:lnTo>
                    <a:pt x="301409" y="812139"/>
                  </a:lnTo>
                  <a:lnTo>
                    <a:pt x="294411" y="816673"/>
                  </a:lnTo>
                  <a:lnTo>
                    <a:pt x="287845" y="820750"/>
                  </a:lnTo>
                  <a:lnTo>
                    <a:pt x="286918" y="827760"/>
                  </a:lnTo>
                  <a:lnTo>
                    <a:pt x="292328" y="824001"/>
                  </a:lnTo>
                  <a:lnTo>
                    <a:pt x="297903" y="820470"/>
                  </a:lnTo>
                  <a:lnTo>
                    <a:pt x="303771" y="817981"/>
                  </a:lnTo>
                  <a:lnTo>
                    <a:pt x="310095" y="817372"/>
                  </a:lnTo>
                  <a:close/>
                </a:path>
                <a:path w="1017905" h="868679">
                  <a:moveTo>
                    <a:pt x="320484" y="127647"/>
                  </a:moveTo>
                  <a:lnTo>
                    <a:pt x="318909" y="122707"/>
                  </a:lnTo>
                  <a:lnTo>
                    <a:pt x="314490" y="125247"/>
                  </a:lnTo>
                  <a:lnTo>
                    <a:pt x="313067" y="128993"/>
                  </a:lnTo>
                  <a:lnTo>
                    <a:pt x="320484" y="127647"/>
                  </a:lnTo>
                  <a:close/>
                </a:path>
                <a:path w="1017905" h="868679">
                  <a:moveTo>
                    <a:pt x="336461" y="326656"/>
                  </a:moveTo>
                  <a:lnTo>
                    <a:pt x="332473" y="324256"/>
                  </a:lnTo>
                  <a:lnTo>
                    <a:pt x="334073" y="317855"/>
                  </a:lnTo>
                  <a:lnTo>
                    <a:pt x="329272" y="321856"/>
                  </a:lnTo>
                  <a:lnTo>
                    <a:pt x="326872" y="325856"/>
                  </a:lnTo>
                  <a:lnTo>
                    <a:pt x="332473" y="330644"/>
                  </a:lnTo>
                  <a:lnTo>
                    <a:pt x="336461" y="326656"/>
                  </a:lnTo>
                  <a:close/>
                </a:path>
                <a:path w="1017905" h="868679">
                  <a:moveTo>
                    <a:pt x="341261" y="212369"/>
                  </a:moveTo>
                  <a:lnTo>
                    <a:pt x="336461" y="210769"/>
                  </a:lnTo>
                  <a:lnTo>
                    <a:pt x="330873" y="205968"/>
                  </a:lnTo>
                  <a:lnTo>
                    <a:pt x="327672" y="209169"/>
                  </a:lnTo>
                  <a:lnTo>
                    <a:pt x="332473" y="211569"/>
                  </a:lnTo>
                  <a:lnTo>
                    <a:pt x="338061" y="216357"/>
                  </a:lnTo>
                  <a:lnTo>
                    <a:pt x="341261" y="212369"/>
                  </a:lnTo>
                  <a:close/>
                </a:path>
                <a:path w="1017905" h="868679">
                  <a:moveTo>
                    <a:pt x="344957" y="471919"/>
                  </a:moveTo>
                  <a:lnTo>
                    <a:pt x="339864" y="472414"/>
                  </a:lnTo>
                  <a:lnTo>
                    <a:pt x="335064" y="473951"/>
                  </a:lnTo>
                  <a:lnTo>
                    <a:pt x="340461" y="474510"/>
                  </a:lnTo>
                  <a:lnTo>
                    <a:pt x="344957" y="471919"/>
                  </a:lnTo>
                  <a:close/>
                </a:path>
                <a:path w="1017905" h="868679">
                  <a:moveTo>
                    <a:pt x="368439" y="218757"/>
                  </a:moveTo>
                  <a:lnTo>
                    <a:pt x="366636" y="211899"/>
                  </a:lnTo>
                  <a:lnTo>
                    <a:pt x="363639" y="214858"/>
                  </a:lnTo>
                  <a:lnTo>
                    <a:pt x="363042" y="219773"/>
                  </a:lnTo>
                  <a:lnTo>
                    <a:pt x="368439" y="218757"/>
                  </a:lnTo>
                  <a:close/>
                </a:path>
                <a:path w="1017905" h="868679">
                  <a:moveTo>
                    <a:pt x="378828" y="395389"/>
                  </a:moveTo>
                  <a:lnTo>
                    <a:pt x="377024" y="388416"/>
                  </a:lnTo>
                  <a:lnTo>
                    <a:pt x="374027" y="391185"/>
                  </a:lnTo>
                  <a:lnTo>
                    <a:pt x="373430" y="396062"/>
                  </a:lnTo>
                  <a:lnTo>
                    <a:pt x="378828" y="395389"/>
                  </a:lnTo>
                  <a:close/>
                </a:path>
                <a:path w="1017905" h="868679">
                  <a:moveTo>
                    <a:pt x="398005" y="406577"/>
                  </a:moveTo>
                  <a:lnTo>
                    <a:pt x="393204" y="402577"/>
                  </a:lnTo>
                  <a:lnTo>
                    <a:pt x="395605" y="396976"/>
                  </a:lnTo>
                  <a:lnTo>
                    <a:pt x="391604" y="392988"/>
                  </a:lnTo>
                  <a:lnTo>
                    <a:pt x="388226" y="398589"/>
                  </a:lnTo>
                  <a:lnTo>
                    <a:pt x="389115" y="404876"/>
                  </a:lnTo>
                  <a:lnTo>
                    <a:pt x="392849" y="408609"/>
                  </a:lnTo>
                  <a:lnTo>
                    <a:pt x="398005" y="406577"/>
                  </a:lnTo>
                  <a:close/>
                </a:path>
                <a:path w="1017905" h="868679">
                  <a:moveTo>
                    <a:pt x="413194" y="40525"/>
                  </a:moveTo>
                  <a:lnTo>
                    <a:pt x="408393" y="38138"/>
                  </a:lnTo>
                  <a:lnTo>
                    <a:pt x="410794" y="31737"/>
                  </a:lnTo>
                  <a:lnTo>
                    <a:pt x="405993" y="35737"/>
                  </a:lnTo>
                  <a:lnTo>
                    <a:pt x="403593" y="39738"/>
                  </a:lnTo>
                  <a:lnTo>
                    <a:pt x="409194" y="44526"/>
                  </a:lnTo>
                  <a:lnTo>
                    <a:pt x="413194" y="40525"/>
                  </a:lnTo>
                  <a:close/>
                </a:path>
                <a:path w="1017905" h="868679">
                  <a:moveTo>
                    <a:pt x="426008" y="446341"/>
                  </a:moveTo>
                  <a:lnTo>
                    <a:pt x="420878" y="446836"/>
                  </a:lnTo>
                  <a:lnTo>
                    <a:pt x="415899" y="448373"/>
                  </a:lnTo>
                  <a:lnTo>
                    <a:pt x="421182" y="448932"/>
                  </a:lnTo>
                  <a:lnTo>
                    <a:pt x="426008" y="446341"/>
                  </a:lnTo>
                  <a:close/>
                </a:path>
                <a:path w="1017905" h="868679">
                  <a:moveTo>
                    <a:pt x="431939" y="168186"/>
                  </a:moveTo>
                  <a:lnTo>
                    <a:pt x="424980" y="168008"/>
                  </a:lnTo>
                  <a:lnTo>
                    <a:pt x="415912" y="170827"/>
                  </a:lnTo>
                  <a:lnTo>
                    <a:pt x="419582" y="175602"/>
                  </a:lnTo>
                  <a:lnTo>
                    <a:pt x="421182" y="172402"/>
                  </a:lnTo>
                  <a:lnTo>
                    <a:pt x="421982" y="172402"/>
                  </a:lnTo>
                  <a:lnTo>
                    <a:pt x="431939" y="168186"/>
                  </a:lnTo>
                  <a:close/>
                </a:path>
                <a:path w="1017905" h="868679">
                  <a:moveTo>
                    <a:pt x="439559" y="698284"/>
                  </a:moveTo>
                  <a:lnTo>
                    <a:pt x="437984" y="693000"/>
                  </a:lnTo>
                  <a:lnTo>
                    <a:pt x="433565" y="695591"/>
                  </a:lnTo>
                  <a:lnTo>
                    <a:pt x="432142" y="699528"/>
                  </a:lnTo>
                  <a:lnTo>
                    <a:pt x="439559" y="698284"/>
                  </a:lnTo>
                  <a:close/>
                </a:path>
                <a:path w="1017905" h="868679">
                  <a:moveTo>
                    <a:pt x="449948" y="154825"/>
                  </a:moveTo>
                  <a:lnTo>
                    <a:pt x="448157" y="147853"/>
                  </a:lnTo>
                  <a:lnTo>
                    <a:pt x="445160" y="150622"/>
                  </a:lnTo>
                  <a:lnTo>
                    <a:pt x="444563" y="155498"/>
                  </a:lnTo>
                  <a:lnTo>
                    <a:pt x="449948" y="154825"/>
                  </a:lnTo>
                  <a:close/>
                </a:path>
                <a:path w="1017905" h="868679">
                  <a:moveTo>
                    <a:pt x="452056" y="661339"/>
                  </a:moveTo>
                  <a:lnTo>
                    <a:pt x="446951" y="661822"/>
                  </a:lnTo>
                  <a:lnTo>
                    <a:pt x="442163" y="663359"/>
                  </a:lnTo>
                  <a:lnTo>
                    <a:pt x="447560" y="663917"/>
                  </a:lnTo>
                  <a:lnTo>
                    <a:pt x="452056" y="661339"/>
                  </a:lnTo>
                  <a:close/>
                </a:path>
                <a:path w="1017905" h="868679">
                  <a:moveTo>
                    <a:pt x="453148" y="219557"/>
                  </a:moveTo>
                  <a:lnTo>
                    <a:pt x="451243" y="212585"/>
                  </a:lnTo>
                  <a:lnTo>
                    <a:pt x="448056" y="215366"/>
                  </a:lnTo>
                  <a:lnTo>
                    <a:pt x="447421" y="220230"/>
                  </a:lnTo>
                  <a:lnTo>
                    <a:pt x="453148" y="219557"/>
                  </a:lnTo>
                  <a:close/>
                </a:path>
                <a:path w="1017905" h="868679">
                  <a:moveTo>
                    <a:pt x="457149" y="129247"/>
                  </a:moveTo>
                  <a:lnTo>
                    <a:pt x="455231" y="122720"/>
                  </a:lnTo>
                  <a:lnTo>
                    <a:pt x="452056" y="125653"/>
                  </a:lnTo>
                  <a:lnTo>
                    <a:pt x="451408" y="130365"/>
                  </a:lnTo>
                  <a:lnTo>
                    <a:pt x="457149" y="129247"/>
                  </a:lnTo>
                  <a:close/>
                </a:path>
                <a:path w="1017905" h="868679">
                  <a:moveTo>
                    <a:pt x="469938" y="287489"/>
                  </a:moveTo>
                  <a:lnTo>
                    <a:pt x="465137" y="285089"/>
                  </a:lnTo>
                  <a:lnTo>
                    <a:pt x="459549" y="280301"/>
                  </a:lnTo>
                  <a:lnTo>
                    <a:pt x="456349" y="284289"/>
                  </a:lnTo>
                  <a:lnTo>
                    <a:pt x="461137" y="286689"/>
                  </a:lnTo>
                  <a:lnTo>
                    <a:pt x="466737" y="291490"/>
                  </a:lnTo>
                  <a:lnTo>
                    <a:pt x="469938" y="287489"/>
                  </a:lnTo>
                  <a:close/>
                </a:path>
                <a:path w="1017905" h="868679">
                  <a:moveTo>
                    <a:pt x="497103" y="293878"/>
                  </a:moveTo>
                  <a:lnTo>
                    <a:pt x="492315" y="291490"/>
                  </a:lnTo>
                  <a:lnTo>
                    <a:pt x="486714" y="286689"/>
                  </a:lnTo>
                  <a:lnTo>
                    <a:pt x="483514" y="290690"/>
                  </a:lnTo>
                  <a:lnTo>
                    <a:pt x="488315" y="293090"/>
                  </a:lnTo>
                  <a:lnTo>
                    <a:pt x="493915" y="297878"/>
                  </a:lnTo>
                  <a:lnTo>
                    <a:pt x="497103" y="293878"/>
                  </a:lnTo>
                  <a:close/>
                </a:path>
                <a:path w="1017905" h="868679">
                  <a:moveTo>
                    <a:pt x="515493" y="863727"/>
                  </a:moveTo>
                  <a:lnTo>
                    <a:pt x="513575" y="849896"/>
                  </a:lnTo>
                  <a:lnTo>
                    <a:pt x="510387" y="850239"/>
                  </a:lnTo>
                  <a:lnTo>
                    <a:pt x="509752" y="857313"/>
                  </a:lnTo>
                  <a:lnTo>
                    <a:pt x="515493" y="863727"/>
                  </a:lnTo>
                  <a:close/>
                </a:path>
                <a:path w="1017905" h="868679">
                  <a:moveTo>
                    <a:pt x="548259" y="265112"/>
                  </a:moveTo>
                  <a:lnTo>
                    <a:pt x="544258" y="261912"/>
                  </a:lnTo>
                  <a:lnTo>
                    <a:pt x="544258" y="253923"/>
                  </a:lnTo>
                  <a:lnTo>
                    <a:pt x="537070" y="258724"/>
                  </a:lnTo>
                  <a:lnTo>
                    <a:pt x="541058" y="261912"/>
                  </a:lnTo>
                  <a:lnTo>
                    <a:pt x="541058" y="269913"/>
                  </a:lnTo>
                  <a:lnTo>
                    <a:pt x="548259" y="265112"/>
                  </a:lnTo>
                  <a:close/>
                </a:path>
                <a:path w="1017905" h="868679">
                  <a:moveTo>
                    <a:pt x="555447" y="615175"/>
                  </a:moveTo>
                  <a:lnTo>
                    <a:pt x="553872" y="609892"/>
                  </a:lnTo>
                  <a:lnTo>
                    <a:pt x="549452" y="612470"/>
                  </a:lnTo>
                  <a:lnTo>
                    <a:pt x="548030" y="616407"/>
                  </a:lnTo>
                  <a:lnTo>
                    <a:pt x="555447" y="615175"/>
                  </a:lnTo>
                  <a:close/>
                </a:path>
                <a:path w="1017905" h="868679">
                  <a:moveTo>
                    <a:pt x="555447" y="162814"/>
                  </a:moveTo>
                  <a:lnTo>
                    <a:pt x="554062" y="159283"/>
                  </a:lnTo>
                  <a:lnTo>
                    <a:pt x="553948" y="153720"/>
                  </a:lnTo>
                  <a:lnTo>
                    <a:pt x="552183" y="150114"/>
                  </a:lnTo>
                  <a:lnTo>
                    <a:pt x="545858" y="152425"/>
                  </a:lnTo>
                  <a:lnTo>
                    <a:pt x="548259" y="154025"/>
                  </a:lnTo>
                  <a:lnTo>
                    <a:pt x="549859" y="155613"/>
                  </a:lnTo>
                  <a:lnTo>
                    <a:pt x="547458" y="158013"/>
                  </a:lnTo>
                  <a:lnTo>
                    <a:pt x="544258" y="157213"/>
                  </a:lnTo>
                  <a:lnTo>
                    <a:pt x="540258" y="154025"/>
                  </a:lnTo>
                  <a:lnTo>
                    <a:pt x="537870" y="157213"/>
                  </a:lnTo>
                  <a:lnTo>
                    <a:pt x="544258" y="160413"/>
                  </a:lnTo>
                  <a:lnTo>
                    <a:pt x="550659" y="166814"/>
                  </a:lnTo>
                  <a:lnTo>
                    <a:pt x="555447" y="162814"/>
                  </a:lnTo>
                  <a:close/>
                </a:path>
                <a:path w="1017905" h="868679">
                  <a:moveTo>
                    <a:pt x="563435" y="6959"/>
                  </a:moveTo>
                  <a:lnTo>
                    <a:pt x="561530" y="0"/>
                  </a:lnTo>
                  <a:lnTo>
                    <a:pt x="558342" y="2768"/>
                  </a:lnTo>
                  <a:lnTo>
                    <a:pt x="557707" y="7645"/>
                  </a:lnTo>
                  <a:lnTo>
                    <a:pt x="563435" y="6959"/>
                  </a:lnTo>
                  <a:close/>
                </a:path>
                <a:path w="1017905" h="868679">
                  <a:moveTo>
                    <a:pt x="570331" y="413689"/>
                  </a:moveTo>
                  <a:lnTo>
                    <a:pt x="565238" y="414362"/>
                  </a:lnTo>
                  <a:lnTo>
                    <a:pt x="560438" y="415937"/>
                  </a:lnTo>
                  <a:lnTo>
                    <a:pt x="565835" y="416166"/>
                  </a:lnTo>
                  <a:lnTo>
                    <a:pt x="570331" y="413689"/>
                  </a:lnTo>
                  <a:close/>
                </a:path>
                <a:path w="1017905" h="868679">
                  <a:moveTo>
                    <a:pt x="592213" y="392988"/>
                  </a:moveTo>
                  <a:lnTo>
                    <a:pt x="587413" y="391388"/>
                  </a:lnTo>
                  <a:lnTo>
                    <a:pt x="589813" y="385000"/>
                  </a:lnTo>
                  <a:lnTo>
                    <a:pt x="585025" y="388188"/>
                  </a:lnTo>
                  <a:lnTo>
                    <a:pt x="582625" y="392188"/>
                  </a:lnTo>
                  <a:lnTo>
                    <a:pt x="588213" y="396976"/>
                  </a:lnTo>
                  <a:lnTo>
                    <a:pt x="592213" y="392988"/>
                  </a:lnTo>
                  <a:close/>
                </a:path>
                <a:path w="1017905" h="868679">
                  <a:moveTo>
                    <a:pt x="608990" y="407377"/>
                  </a:moveTo>
                  <a:lnTo>
                    <a:pt x="603923" y="404431"/>
                  </a:lnTo>
                  <a:lnTo>
                    <a:pt x="601408" y="399376"/>
                  </a:lnTo>
                  <a:lnTo>
                    <a:pt x="598881" y="396138"/>
                  </a:lnTo>
                  <a:lnTo>
                    <a:pt x="593813" y="398576"/>
                  </a:lnTo>
                  <a:lnTo>
                    <a:pt x="595960" y="402094"/>
                  </a:lnTo>
                  <a:lnTo>
                    <a:pt x="599605" y="406869"/>
                  </a:lnTo>
                  <a:lnTo>
                    <a:pt x="604151" y="409702"/>
                  </a:lnTo>
                  <a:lnTo>
                    <a:pt x="608990" y="407377"/>
                  </a:lnTo>
                  <a:close/>
                </a:path>
                <a:path w="1017905" h="868679">
                  <a:moveTo>
                    <a:pt x="625119" y="834034"/>
                  </a:moveTo>
                  <a:lnTo>
                    <a:pt x="619290" y="832561"/>
                  </a:lnTo>
                  <a:lnTo>
                    <a:pt x="609701" y="832281"/>
                  </a:lnTo>
                  <a:lnTo>
                    <a:pt x="605002" y="833361"/>
                  </a:lnTo>
                  <a:lnTo>
                    <a:pt x="605802" y="838149"/>
                  </a:lnTo>
                  <a:lnTo>
                    <a:pt x="617791" y="836549"/>
                  </a:lnTo>
                  <a:lnTo>
                    <a:pt x="618591" y="836549"/>
                  </a:lnTo>
                  <a:lnTo>
                    <a:pt x="625119" y="834034"/>
                  </a:lnTo>
                  <a:close/>
                </a:path>
                <a:path w="1017905" h="868679">
                  <a:moveTo>
                    <a:pt x="628180" y="861326"/>
                  </a:moveTo>
                  <a:lnTo>
                    <a:pt x="626262" y="854468"/>
                  </a:lnTo>
                  <a:lnTo>
                    <a:pt x="623087" y="857427"/>
                  </a:lnTo>
                  <a:lnTo>
                    <a:pt x="622439" y="862342"/>
                  </a:lnTo>
                  <a:lnTo>
                    <a:pt x="628180" y="861326"/>
                  </a:lnTo>
                  <a:close/>
                </a:path>
                <a:path w="1017905" h="868679">
                  <a:moveTo>
                    <a:pt x="628980" y="281901"/>
                  </a:moveTo>
                  <a:lnTo>
                    <a:pt x="625779" y="276301"/>
                  </a:lnTo>
                  <a:lnTo>
                    <a:pt x="618591" y="283489"/>
                  </a:lnTo>
                  <a:lnTo>
                    <a:pt x="616991" y="289890"/>
                  </a:lnTo>
                  <a:lnTo>
                    <a:pt x="623379" y="294678"/>
                  </a:lnTo>
                  <a:lnTo>
                    <a:pt x="627380" y="287489"/>
                  </a:lnTo>
                  <a:lnTo>
                    <a:pt x="628980" y="281901"/>
                  </a:lnTo>
                  <a:close/>
                </a:path>
                <a:path w="1017905" h="868679">
                  <a:moveTo>
                    <a:pt x="644956" y="355422"/>
                  </a:moveTo>
                  <a:lnTo>
                    <a:pt x="643051" y="348907"/>
                  </a:lnTo>
                  <a:lnTo>
                    <a:pt x="639864" y="351828"/>
                  </a:lnTo>
                  <a:lnTo>
                    <a:pt x="639229" y="356552"/>
                  </a:lnTo>
                  <a:lnTo>
                    <a:pt x="644956" y="355422"/>
                  </a:lnTo>
                  <a:close/>
                </a:path>
                <a:path w="1017905" h="868679">
                  <a:moveTo>
                    <a:pt x="649757" y="294678"/>
                  </a:moveTo>
                  <a:lnTo>
                    <a:pt x="645756" y="293090"/>
                  </a:lnTo>
                  <a:lnTo>
                    <a:pt x="642556" y="290690"/>
                  </a:lnTo>
                  <a:lnTo>
                    <a:pt x="638568" y="288290"/>
                  </a:lnTo>
                  <a:lnTo>
                    <a:pt x="633768" y="293878"/>
                  </a:lnTo>
                  <a:lnTo>
                    <a:pt x="636968" y="298678"/>
                  </a:lnTo>
                  <a:lnTo>
                    <a:pt x="644956" y="301879"/>
                  </a:lnTo>
                  <a:lnTo>
                    <a:pt x="646557" y="299478"/>
                  </a:lnTo>
                  <a:lnTo>
                    <a:pt x="648157" y="297878"/>
                  </a:lnTo>
                  <a:lnTo>
                    <a:pt x="649757" y="294678"/>
                  </a:lnTo>
                  <a:close/>
                </a:path>
                <a:path w="1017905" h="868679">
                  <a:moveTo>
                    <a:pt x="687324" y="599186"/>
                  </a:moveTo>
                  <a:lnTo>
                    <a:pt x="683323" y="597585"/>
                  </a:lnTo>
                  <a:lnTo>
                    <a:pt x="684923" y="591197"/>
                  </a:lnTo>
                  <a:lnTo>
                    <a:pt x="680123" y="594385"/>
                  </a:lnTo>
                  <a:lnTo>
                    <a:pt x="677722" y="598385"/>
                  </a:lnTo>
                  <a:lnTo>
                    <a:pt x="683323" y="603186"/>
                  </a:lnTo>
                  <a:lnTo>
                    <a:pt x="687324" y="599186"/>
                  </a:lnTo>
                  <a:close/>
                </a:path>
                <a:path w="1017905" h="868679">
                  <a:moveTo>
                    <a:pt x="733666" y="801382"/>
                  </a:moveTo>
                  <a:lnTo>
                    <a:pt x="728878" y="798995"/>
                  </a:lnTo>
                  <a:lnTo>
                    <a:pt x="731278" y="792594"/>
                  </a:lnTo>
                  <a:lnTo>
                    <a:pt x="726478" y="796594"/>
                  </a:lnTo>
                  <a:lnTo>
                    <a:pt x="724077" y="800582"/>
                  </a:lnTo>
                  <a:lnTo>
                    <a:pt x="729678" y="805383"/>
                  </a:lnTo>
                  <a:lnTo>
                    <a:pt x="733666" y="801382"/>
                  </a:lnTo>
                  <a:close/>
                </a:path>
                <a:path w="1017905" h="868679">
                  <a:moveTo>
                    <a:pt x="736168" y="267004"/>
                  </a:moveTo>
                  <a:lnTo>
                    <a:pt x="734339" y="262026"/>
                  </a:lnTo>
                  <a:lnTo>
                    <a:pt x="725678" y="261912"/>
                  </a:lnTo>
                  <a:lnTo>
                    <a:pt x="732764" y="269443"/>
                  </a:lnTo>
                  <a:lnTo>
                    <a:pt x="736168" y="267004"/>
                  </a:lnTo>
                  <a:close/>
                </a:path>
                <a:path w="1017905" h="868679">
                  <a:moveTo>
                    <a:pt x="738466" y="823760"/>
                  </a:moveTo>
                  <a:lnTo>
                    <a:pt x="734466" y="820572"/>
                  </a:lnTo>
                  <a:lnTo>
                    <a:pt x="734466" y="812571"/>
                  </a:lnTo>
                  <a:lnTo>
                    <a:pt x="727278" y="817372"/>
                  </a:lnTo>
                  <a:lnTo>
                    <a:pt x="731278" y="820572"/>
                  </a:lnTo>
                  <a:lnTo>
                    <a:pt x="731278" y="828560"/>
                  </a:lnTo>
                  <a:lnTo>
                    <a:pt x="738466" y="823760"/>
                  </a:lnTo>
                  <a:close/>
                </a:path>
                <a:path w="1017905" h="868679">
                  <a:moveTo>
                    <a:pt x="758444" y="864527"/>
                  </a:moveTo>
                  <a:lnTo>
                    <a:pt x="753656" y="862126"/>
                  </a:lnTo>
                  <a:lnTo>
                    <a:pt x="756056" y="855738"/>
                  </a:lnTo>
                  <a:lnTo>
                    <a:pt x="751255" y="859726"/>
                  </a:lnTo>
                  <a:lnTo>
                    <a:pt x="748855" y="863727"/>
                  </a:lnTo>
                  <a:lnTo>
                    <a:pt x="754456" y="868514"/>
                  </a:lnTo>
                  <a:lnTo>
                    <a:pt x="758444" y="864527"/>
                  </a:lnTo>
                  <a:close/>
                </a:path>
                <a:path w="1017905" h="868679">
                  <a:moveTo>
                    <a:pt x="778433" y="599186"/>
                  </a:moveTo>
                  <a:lnTo>
                    <a:pt x="777189" y="590194"/>
                  </a:lnTo>
                  <a:lnTo>
                    <a:pt x="772731" y="592594"/>
                  </a:lnTo>
                  <a:lnTo>
                    <a:pt x="771118" y="598284"/>
                  </a:lnTo>
                  <a:lnTo>
                    <a:pt x="778433" y="599186"/>
                  </a:lnTo>
                  <a:close/>
                </a:path>
                <a:path w="1017905" h="868679">
                  <a:moveTo>
                    <a:pt x="802703" y="665721"/>
                  </a:moveTo>
                  <a:lnTo>
                    <a:pt x="802360" y="661301"/>
                  </a:lnTo>
                  <a:lnTo>
                    <a:pt x="792810" y="661517"/>
                  </a:lnTo>
                  <a:lnTo>
                    <a:pt x="798093" y="668045"/>
                  </a:lnTo>
                  <a:lnTo>
                    <a:pt x="802703" y="665721"/>
                  </a:lnTo>
                  <a:close/>
                </a:path>
                <a:path w="1017905" h="868679">
                  <a:moveTo>
                    <a:pt x="806399" y="289890"/>
                  </a:moveTo>
                  <a:lnTo>
                    <a:pt x="802398" y="287489"/>
                  </a:lnTo>
                  <a:lnTo>
                    <a:pt x="803998" y="281101"/>
                  </a:lnTo>
                  <a:lnTo>
                    <a:pt x="799211" y="285089"/>
                  </a:lnTo>
                  <a:lnTo>
                    <a:pt x="796810" y="289090"/>
                  </a:lnTo>
                  <a:lnTo>
                    <a:pt x="802398" y="293878"/>
                  </a:lnTo>
                  <a:lnTo>
                    <a:pt x="806399" y="289890"/>
                  </a:lnTo>
                  <a:close/>
                </a:path>
                <a:path w="1017905" h="868679">
                  <a:moveTo>
                    <a:pt x="827176" y="254723"/>
                  </a:moveTo>
                  <a:lnTo>
                    <a:pt x="823188" y="250723"/>
                  </a:lnTo>
                  <a:lnTo>
                    <a:pt x="818375" y="255244"/>
                  </a:lnTo>
                  <a:lnTo>
                    <a:pt x="814692" y="258114"/>
                  </a:lnTo>
                  <a:lnTo>
                    <a:pt x="813854" y="261289"/>
                  </a:lnTo>
                  <a:lnTo>
                    <a:pt x="817587" y="266712"/>
                  </a:lnTo>
                  <a:lnTo>
                    <a:pt x="819988" y="261112"/>
                  </a:lnTo>
                  <a:lnTo>
                    <a:pt x="827176" y="254723"/>
                  </a:lnTo>
                  <a:close/>
                </a:path>
                <a:path w="1017905" h="868679">
                  <a:moveTo>
                    <a:pt x="849553" y="695096"/>
                  </a:moveTo>
                  <a:lnTo>
                    <a:pt x="847953" y="690295"/>
                  </a:lnTo>
                  <a:lnTo>
                    <a:pt x="844765" y="686295"/>
                  </a:lnTo>
                  <a:lnTo>
                    <a:pt x="839965" y="692696"/>
                  </a:lnTo>
                  <a:lnTo>
                    <a:pt x="841565" y="697484"/>
                  </a:lnTo>
                  <a:lnTo>
                    <a:pt x="844765" y="701484"/>
                  </a:lnTo>
                  <a:lnTo>
                    <a:pt x="849553" y="695096"/>
                  </a:lnTo>
                  <a:close/>
                </a:path>
                <a:path w="1017905" h="868679">
                  <a:moveTo>
                    <a:pt x="855256" y="331749"/>
                  </a:moveTo>
                  <a:lnTo>
                    <a:pt x="853414" y="326758"/>
                  </a:lnTo>
                  <a:lnTo>
                    <a:pt x="844765" y="326656"/>
                  </a:lnTo>
                  <a:lnTo>
                    <a:pt x="851839" y="334187"/>
                  </a:lnTo>
                  <a:lnTo>
                    <a:pt x="855256" y="331749"/>
                  </a:lnTo>
                  <a:close/>
                </a:path>
                <a:path w="1017905" h="868679">
                  <a:moveTo>
                    <a:pt x="867143" y="464921"/>
                  </a:moveTo>
                  <a:lnTo>
                    <a:pt x="863942" y="459320"/>
                  </a:lnTo>
                  <a:lnTo>
                    <a:pt x="856754" y="466509"/>
                  </a:lnTo>
                  <a:lnTo>
                    <a:pt x="855154" y="472909"/>
                  </a:lnTo>
                  <a:lnTo>
                    <a:pt x="861542" y="477697"/>
                  </a:lnTo>
                  <a:lnTo>
                    <a:pt x="865543" y="471309"/>
                  </a:lnTo>
                  <a:lnTo>
                    <a:pt x="867143" y="464921"/>
                  </a:lnTo>
                  <a:close/>
                </a:path>
                <a:path w="1017905" h="868679">
                  <a:moveTo>
                    <a:pt x="868743" y="253123"/>
                  </a:moveTo>
                  <a:lnTo>
                    <a:pt x="863942" y="251523"/>
                  </a:lnTo>
                  <a:lnTo>
                    <a:pt x="858354" y="246735"/>
                  </a:lnTo>
                  <a:lnTo>
                    <a:pt x="855154" y="249923"/>
                  </a:lnTo>
                  <a:lnTo>
                    <a:pt x="859942" y="252323"/>
                  </a:lnTo>
                  <a:lnTo>
                    <a:pt x="865543" y="257124"/>
                  </a:lnTo>
                  <a:lnTo>
                    <a:pt x="868743" y="253123"/>
                  </a:lnTo>
                  <a:close/>
                </a:path>
                <a:path w="1017905" h="868679">
                  <a:moveTo>
                    <a:pt x="872731" y="362610"/>
                  </a:moveTo>
                  <a:lnTo>
                    <a:pt x="870826" y="355650"/>
                  </a:lnTo>
                  <a:lnTo>
                    <a:pt x="867638" y="358419"/>
                  </a:lnTo>
                  <a:lnTo>
                    <a:pt x="867003" y="363296"/>
                  </a:lnTo>
                  <a:lnTo>
                    <a:pt x="872731" y="362610"/>
                  </a:lnTo>
                  <a:close/>
                </a:path>
                <a:path w="1017905" h="868679">
                  <a:moveTo>
                    <a:pt x="876731" y="700684"/>
                  </a:moveTo>
                  <a:lnTo>
                    <a:pt x="875499" y="695401"/>
                  </a:lnTo>
                  <a:lnTo>
                    <a:pt x="871042" y="697992"/>
                  </a:lnTo>
                  <a:lnTo>
                    <a:pt x="869429" y="701916"/>
                  </a:lnTo>
                  <a:lnTo>
                    <a:pt x="876731" y="700684"/>
                  </a:lnTo>
                  <a:close/>
                </a:path>
                <a:path w="1017905" h="868679">
                  <a:moveTo>
                    <a:pt x="879932" y="259511"/>
                  </a:moveTo>
                  <a:lnTo>
                    <a:pt x="878357" y="254571"/>
                  </a:lnTo>
                  <a:lnTo>
                    <a:pt x="873937" y="257124"/>
                  </a:lnTo>
                  <a:lnTo>
                    <a:pt x="872515" y="260870"/>
                  </a:lnTo>
                  <a:lnTo>
                    <a:pt x="879932" y="259511"/>
                  </a:lnTo>
                  <a:close/>
                </a:path>
                <a:path w="1017905" h="868679">
                  <a:moveTo>
                    <a:pt x="890816" y="348043"/>
                  </a:moveTo>
                  <a:lnTo>
                    <a:pt x="885723" y="348526"/>
                  </a:lnTo>
                  <a:lnTo>
                    <a:pt x="880922" y="350062"/>
                  </a:lnTo>
                  <a:lnTo>
                    <a:pt x="886320" y="350634"/>
                  </a:lnTo>
                  <a:lnTo>
                    <a:pt x="890816" y="348043"/>
                  </a:lnTo>
                  <a:close/>
                </a:path>
                <a:path w="1017905" h="868679">
                  <a:moveTo>
                    <a:pt x="892251" y="608164"/>
                  </a:moveTo>
                  <a:lnTo>
                    <a:pt x="889812" y="604075"/>
                  </a:lnTo>
                  <a:lnTo>
                    <a:pt x="884834" y="604342"/>
                  </a:lnTo>
                  <a:lnTo>
                    <a:pt x="884720" y="612775"/>
                  </a:lnTo>
                  <a:lnTo>
                    <a:pt x="892251" y="608164"/>
                  </a:lnTo>
                  <a:close/>
                </a:path>
                <a:path w="1017905" h="868679">
                  <a:moveTo>
                    <a:pt x="909497" y="345909"/>
                  </a:moveTo>
                  <a:lnTo>
                    <a:pt x="907097" y="341642"/>
                  </a:lnTo>
                  <a:lnTo>
                    <a:pt x="902309" y="341858"/>
                  </a:lnTo>
                  <a:lnTo>
                    <a:pt x="902309" y="350634"/>
                  </a:lnTo>
                  <a:lnTo>
                    <a:pt x="909497" y="345909"/>
                  </a:lnTo>
                  <a:close/>
                </a:path>
                <a:path w="1017905" h="868679">
                  <a:moveTo>
                    <a:pt x="965542" y="654126"/>
                  </a:moveTo>
                  <a:lnTo>
                    <a:pt x="963701" y="649185"/>
                  </a:lnTo>
                  <a:lnTo>
                    <a:pt x="955052" y="648741"/>
                  </a:lnTo>
                  <a:lnTo>
                    <a:pt x="962139" y="656374"/>
                  </a:lnTo>
                  <a:lnTo>
                    <a:pt x="965542" y="654126"/>
                  </a:lnTo>
                  <a:close/>
                </a:path>
                <a:path w="1017905" h="868679">
                  <a:moveTo>
                    <a:pt x="967841" y="209169"/>
                  </a:moveTo>
                  <a:lnTo>
                    <a:pt x="966038" y="202196"/>
                  </a:lnTo>
                  <a:lnTo>
                    <a:pt x="963041" y="204965"/>
                  </a:lnTo>
                  <a:lnTo>
                    <a:pt x="962444" y="209842"/>
                  </a:lnTo>
                  <a:lnTo>
                    <a:pt x="967841" y="209169"/>
                  </a:lnTo>
                  <a:close/>
                </a:path>
                <a:path w="1017905" h="868679">
                  <a:moveTo>
                    <a:pt x="1017397" y="544042"/>
                  </a:moveTo>
                  <a:lnTo>
                    <a:pt x="1012596" y="541642"/>
                  </a:lnTo>
                  <a:lnTo>
                    <a:pt x="1006995" y="536841"/>
                  </a:lnTo>
                  <a:lnTo>
                    <a:pt x="1003808" y="540842"/>
                  </a:lnTo>
                  <a:lnTo>
                    <a:pt x="1008595" y="543242"/>
                  </a:lnTo>
                  <a:lnTo>
                    <a:pt x="1014196" y="548030"/>
                  </a:lnTo>
                  <a:lnTo>
                    <a:pt x="1017397" y="5440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958449" y="8269922"/>
              <a:ext cx="638810" cy="748665"/>
            </a:xfrm>
            <a:custGeom>
              <a:avLst/>
              <a:gdLst/>
              <a:ahLst/>
              <a:cxnLst/>
              <a:rect l="l" t="t" r="r" b="b"/>
              <a:pathLst>
                <a:path w="638809" h="748665">
                  <a:moveTo>
                    <a:pt x="16230" y="222211"/>
                  </a:moveTo>
                  <a:lnTo>
                    <a:pt x="13716" y="217131"/>
                  </a:lnTo>
                  <a:lnTo>
                    <a:pt x="9944" y="219621"/>
                  </a:lnTo>
                  <a:lnTo>
                    <a:pt x="3924" y="220230"/>
                  </a:lnTo>
                  <a:lnTo>
                    <a:pt x="0" y="221297"/>
                  </a:lnTo>
                  <a:lnTo>
                    <a:pt x="2527" y="225132"/>
                  </a:lnTo>
                  <a:lnTo>
                    <a:pt x="6299" y="223659"/>
                  </a:lnTo>
                  <a:lnTo>
                    <a:pt x="12319" y="223532"/>
                  </a:lnTo>
                  <a:lnTo>
                    <a:pt x="16230" y="222211"/>
                  </a:lnTo>
                  <a:close/>
                </a:path>
                <a:path w="638809" h="748665">
                  <a:moveTo>
                    <a:pt x="40271" y="72351"/>
                  </a:moveTo>
                  <a:lnTo>
                    <a:pt x="37693" y="66078"/>
                  </a:lnTo>
                  <a:lnTo>
                    <a:pt x="34493" y="69278"/>
                  </a:lnTo>
                  <a:lnTo>
                    <a:pt x="32092" y="65290"/>
                  </a:lnTo>
                  <a:lnTo>
                    <a:pt x="30492" y="61290"/>
                  </a:lnTo>
                  <a:lnTo>
                    <a:pt x="28105" y="68478"/>
                  </a:lnTo>
                  <a:lnTo>
                    <a:pt x="18503" y="66878"/>
                  </a:lnTo>
                  <a:lnTo>
                    <a:pt x="23304" y="71678"/>
                  </a:lnTo>
                  <a:lnTo>
                    <a:pt x="28359" y="70802"/>
                  </a:lnTo>
                  <a:lnTo>
                    <a:pt x="35585" y="72478"/>
                  </a:lnTo>
                  <a:lnTo>
                    <a:pt x="40271" y="72351"/>
                  </a:lnTo>
                  <a:close/>
                </a:path>
                <a:path w="638809" h="748665">
                  <a:moveTo>
                    <a:pt x="203923" y="2946"/>
                  </a:moveTo>
                  <a:lnTo>
                    <a:pt x="198310" y="0"/>
                  </a:lnTo>
                  <a:lnTo>
                    <a:pt x="191935" y="1549"/>
                  </a:lnTo>
                  <a:lnTo>
                    <a:pt x="187960" y="5194"/>
                  </a:lnTo>
                  <a:lnTo>
                    <a:pt x="189534" y="8534"/>
                  </a:lnTo>
                  <a:lnTo>
                    <a:pt x="193027" y="6426"/>
                  </a:lnTo>
                  <a:lnTo>
                    <a:pt x="197027" y="6642"/>
                  </a:lnTo>
                  <a:lnTo>
                    <a:pt x="200888" y="6400"/>
                  </a:lnTo>
                  <a:lnTo>
                    <a:pt x="203923" y="2946"/>
                  </a:lnTo>
                  <a:close/>
                </a:path>
                <a:path w="638809" h="748665">
                  <a:moveTo>
                    <a:pt x="281520" y="621792"/>
                  </a:moveTo>
                  <a:lnTo>
                    <a:pt x="276656" y="623138"/>
                  </a:lnTo>
                  <a:lnTo>
                    <a:pt x="271411" y="622236"/>
                  </a:lnTo>
                  <a:lnTo>
                    <a:pt x="267665" y="627938"/>
                  </a:lnTo>
                  <a:lnTo>
                    <a:pt x="267208" y="633031"/>
                  </a:lnTo>
                  <a:lnTo>
                    <a:pt x="271856" y="630326"/>
                  </a:lnTo>
                  <a:lnTo>
                    <a:pt x="275983" y="626287"/>
                  </a:lnTo>
                  <a:lnTo>
                    <a:pt x="280250" y="623138"/>
                  </a:lnTo>
                  <a:lnTo>
                    <a:pt x="281520" y="621792"/>
                  </a:lnTo>
                  <a:close/>
                </a:path>
                <a:path w="638809" h="748665">
                  <a:moveTo>
                    <a:pt x="468757" y="152895"/>
                  </a:moveTo>
                  <a:lnTo>
                    <a:pt x="465950" y="144894"/>
                  </a:lnTo>
                  <a:lnTo>
                    <a:pt x="461264" y="142811"/>
                  </a:lnTo>
                  <a:lnTo>
                    <a:pt x="462241" y="148374"/>
                  </a:lnTo>
                  <a:lnTo>
                    <a:pt x="457669" y="152006"/>
                  </a:lnTo>
                  <a:lnTo>
                    <a:pt x="454304" y="155625"/>
                  </a:lnTo>
                  <a:lnTo>
                    <a:pt x="458876" y="161188"/>
                  </a:lnTo>
                  <a:lnTo>
                    <a:pt x="467233" y="160451"/>
                  </a:lnTo>
                  <a:lnTo>
                    <a:pt x="468757" y="152895"/>
                  </a:lnTo>
                  <a:close/>
                </a:path>
                <a:path w="638809" h="748665">
                  <a:moveTo>
                    <a:pt x="478193" y="744499"/>
                  </a:moveTo>
                  <a:lnTo>
                    <a:pt x="472363" y="743026"/>
                  </a:lnTo>
                  <a:lnTo>
                    <a:pt x="462775" y="742746"/>
                  </a:lnTo>
                  <a:lnTo>
                    <a:pt x="458076" y="743826"/>
                  </a:lnTo>
                  <a:lnTo>
                    <a:pt x="458876" y="748614"/>
                  </a:lnTo>
                  <a:lnTo>
                    <a:pt x="470865" y="747014"/>
                  </a:lnTo>
                  <a:lnTo>
                    <a:pt x="471665" y="747014"/>
                  </a:lnTo>
                  <a:lnTo>
                    <a:pt x="478193" y="744499"/>
                  </a:lnTo>
                  <a:close/>
                </a:path>
                <a:path w="638809" h="748665">
                  <a:moveTo>
                    <a:pt x="573163" y="738225"/>
                  </a:moveTo>
                  <a:lnTo>
                    <a:pt x="570763" y="736625"/>
                  </a:lnTo>
                  <a:lnTo>
                    <a:pt x="569163" y="735025"/>
                  </a:lnTo>
                  <a:lnTo>
                    <a:pt x="571563" y="732637"/>
                  </a:lnTo>
                  <a:lnTo>
                    <a:pt x="564362" y="727837"/>
                  </a:lnTo>
                  <a:lnTo>
                    <a:pt x="558698" y="732193"/>
                  </a:lnTo>
                  <a:lnTo>
                    <a:pt x="554380" y="737527"/>
                  </a:lnTo>
                  <a:lnTo>
                    <a:pt x="554253" y="741210"/>
                  </a:lnTo>
                  <a:lnTo>
                    <a:pt x="561174" y="740625"/>
                  </a:lnTo>
                  <a:lnTo>
                    <a:pt x="558774" y="739025"/>
                  </a:lnTo>
                  <a:lnTo>
                    <a:pt x="557174" y="737425"/>
                  </a:lnTo>
                  <a:lnTo>
                    <a:pt x="559574" y="735025"/>
                  </a:lnTo>
                  <a:lnTo>
                    <a:pt x="564362" y="737425"/>
                  </a:lnTo>
                  <a:lnTo>
                    <a:pt x="569963" y="742226"/>
                  </a:lnTo>
                  <a:lnTo>
                    <a:pt x="573163" y="738225"/>
                  </a:lnTo>
                  <a:close/>
                </a:path>
                <a:path w="638809" h="748665">
                  <a:moveTo>
                    <a:pt x="638695" y="192366"/>
                  </a:moveTo>
                  <a:lnTo>
                    <a:pt x="628307" y="191566"/>
                  </a:lnTo>
                  <a:lnTo>
                    <a:pt x="628662" y="186702"/>
                  </a:lnTo>
                  <a:lnTo>
                    <a:pt x="627011" y="188658"/>
                  </a:lnTo>
                  <a:lnTo>
                    <a:pt x="626389" y="193471"/>
                  </a:lnTo>
                  <a:lnTo>
                    <a:pt x="629907" y="197154"/>
                  </a:lnTo>
                  <a:lnTo>
                    <a:pt x="638695" y="19236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446576" y="7930019"/>
              <a:ext cx="1148715" cy="1816100"/>
            </a:xfrm>
            <a:custGeom>
              <a:avLst/>
              <a:gdLst/>
              <a:ahLst/>
              <a:cxnLst/>
              <a:rect l="l" t="t" r="r" b="b"/>
              <a:pathLst>
                <a:path w="1148715" h="1816100">
                  <a:moveTo>
                    <a:pt x="853020" y="1789544"/>
                  </a:moveTo>
                  <a:lnTo>
                    <a:pt x="850061" y="1770253"/>
                  </a:lnTo>
                  <a:lnTo>
                    <a:pt x="826782" y="1726514"/>
                  </a:lnTo>
                  <a:lnTo>
                    <a:pt x="804011" y="1682483"/>
                  </a:lnTo>
                  <a:lnTo>
                    <a:pt x="781761" y="1638160"/>
                  </a:lnTo>
                  <a:lnTo>
                    <a:pt x="760056" y="1593570"/>
                  </a:lnTo>
                  <a:lnTo>
                    <a:pt x="738898" y="1548714"/>
                  </a:lnTo>
                  <a:lnTo>
                    <a:pt x="718286" y="1503578"/>
                  </a:lnTo>
                  <a:lnTo>
                    <a:pt x="698258" y="1458201"/>
                  </a:lnTo>
                  <a:lnTo>
                    <a:pt x="678789" y="1412570"/>
                  </a:lnTo>
                  <a:lnTo>
                    <a:pt x="659930" y="1366685"/>
                  </a:lnTo>
                  <a:lnTo>
                    <a:pt x="641654" y="1320584"/>
                  </a:lnTo>
                  <a:lnTo>
                    <a:pt x="623989" y="1274241"/>
                  </a:lnTo>
                  <a:lnTo>
                    <a:pt x="606945" y="1227670"/>
                  </a:lnTo>
                  <a:lnTo>
                    <a:pt x="590524" y="1180896"/>
                  </a:lnTo>
                  <a:lnTo>
                    <a:pt x="574751" y="1133906"/>
                  </a:lnTo>
                  <a:lnTo>
                    <a:pt x="559625" y="1086713"/>
                  </a:lnTo>
                  <a:lnTo>
                    <a:pt x="545172" y="1039317"/>
                  </a:lnTo>
                  <a:lnTo>
                    <a:pt x="531380" y="991743"/>
                  </a:lnTo>
                  <a:lnTo>
                    <a:pt x="518261" y="943978"/>
                  </a:lnTo>
                  <a:lnTo>
                    <a:pt x="505841" y="896048"/>
                  </a:lnTo>
                  <a:lnTo>
                    <a:pt x="494131" y="847940"/>
                  </a:lnTo>
                  <a:lnTo>
                    <a:pt x="483120" y="799668"/>
                  </a:lnTo>
                  <a:lnTo>
                    <a:pt x="472833" y="751243"/>
                  </a:lnTo>
                  <a:lnTo>
                    <a:pt x="462915" y="701230"/>
                  </a:lnTo>
                  <a:lnTo>
                    <a:pt x="453923" y="651116"/>
                  </a:lnTo>
                  <a:lnTo>
                    <a:pt x="445871" y="600900"/>
                  </a:lnTo>
                  <a:lnTo>
                    <a:pt x="438734" y="550621"/>
                  </a:lnTo>
                  <a:lnTo>
                    <a:pt x="432549" y="500291"/>
                  </a:lnTo>
                  <a:lnTo>
                    <a:pt x="427278" y="449948"/>
                  </a:lnTo>
                  <a:lnTo>
                    <a:pt x="419785" y="431380"/>
                  </a:lnTo>
                  <a:lnTo>
                    <a:pt x="405104" y="421970"/>
                  </a:lnTo>
                  <a:lnTo>
                    <a:pt x="387718" y="422744"/>
                  </a:lnTo>
                  <a:lnTo>
                    <a:pt x="372135" y="434759"/>
                  </a:lnTo>
                  <a:lnTo>
                    <a:pt x="349186" y="472655"/>
                  </a:lnTo>
                  <a:lnTo>
                    <a:pt x="331774" y="513181"/>
                  </a:lnTo>
                  <a:lnTo>
                    <a:pt x="316166" y="554456"/>
                  </a:lnTo>
                  <a:lnTo>
                    <a:pt x="298615" y="594601"/>
                  </a:lnTo>
                  <a:lnTo>
                    <a:pt x="261835" y="560146"/>
                  </a:lnTo>
                  <a:lnTo>
                    <a:pt x="223634" y="527024"/>
                  </a:lnTo>
                  <a:lnTo>
                    <a:pt x="184327" y="495096"/>
                  </a:lnTo>
                  <a:lnTo>
                    <a:pt x="144221" y="464235"/>
                  </a:lnTo>
                  <a:lnTo>
                    <a:pt x="103619" y="434314"/>
                  </a:lnTo>
                  <a:lnTo>
                    <a:pt x="62839" y="405193"/>
                  </a:lnTo>
                  <a:lnTo>
                    <a:pt x="45656" y="399592"/>
                  </a:lnTo>
                  <a:lnTo>
                    <a:pt x="37896" y="401586"/>
                  </a:lnTo>
                  <a:lnTo>
                    <a:pt x="30873" y="405980"/>
                  </a:lnTo>
                  <a:lnTo>
                    <a:pt x="25285" y="409181"/>
                  </a:lnTo>
                  <a:lnTo>
                    <a:pt x="8331" y="471322"/>
                  </a:lnTo>
                  <a:lnTo>
                    <a:pt x="2133" y="519976"/>
                  </a:lnTo>
                  <a:lnTo>
                    <a:pt x="0" y="568655"/>
                  </a:lnTo>
                  <a:lnTo>
                    <a:pt x="1612" y="617258"/>
                  </a:lnTo>
                  <a:lnTo>
                    <a:pt x="6667" y="665695"/>
                  </a:lnTo>
                  <a:lnTo>
                    <a:pt x="14859" y="713879"/>
                  </a:lnTo>
                  <a:lnTo>
                    <a:pt x="25882" y="761733"/>
                  </a:lnTo>
                  <a:lnTo>
                    <a:pt x="39420" y="809167"/>
                  </a:lnTo>
                  <a:lnTo>
                    <a:pt x="55168" y="856068"/>
                  </a:lnTo>
                  <a:lnTo>
                    <a:pt x="72834" y="902373"/>
                  </a:lnTo>
                  <a:lnTo>
                    <a:pt x="92087" y="947978"/>
                  </a:lnTo>
                  <a:lnTo>
                    <a:pt x="112623" y="992797"/>
                  </a:lnTo>
                  <a:lnTo>
                    <a:pt x="134150" y="1036739"/>
                  </a:lnTo>
                  <a:lnTo>
                    <a:pt x="156349" y="1079728"/>
                  </a:lnTo>
                  <a:lnTo>
                    <a:pt x="181724" y="1125943"/>
                  </a:lnTo>
                  <a:lnTo>
                    <a:pt x="208267" y="1171473"/>
                  </a:lnTo>
                  <a:lnTo>
                    <a:pt x="235978" y="1216291"/>
                  </a:lnTo>
                  <a:lnTo>
                    <a:pt x="264807" y="1260386"/>
                  </a:lnTo>
                  <a:lnTo>
                    <a:pt x="294754" y="1303705"/>
                  </a:lnTo>
                  <a:lnTo>
                    <a:pt x="325780" y="1346263"/>
                  </a:lnTo>
                  <a:lnTo>
                    <a:pt x="357886" y="1388021"/>
                  </a:lnTo>
                  <a:lnTo>
                    <a:pt x="391020" y="1428953"/>
                  </a:lnTo>
                  <a:lnTo>
                    <a:pt x="425183" y="1469047"/>
                  </a:lnTo>
                  <a:lnTo>
                    <a:pt x="460349" y="1508264"/>
                  </a:lnTo>
                  <a:lnTo>
                    <a:pt x="496481" y="1546606"/>
                  </a:lnTo>
                  <a:lnTo>
                    <a:pt x="533577" y="1584032"/>
                  </a:lnTo>
                  <a:lnTo>
                    <a:pt x="570623" y="1619465"/>
                  </a:lnTo>
                  <a:lnTo>
                    <a:pt x="608444" y="1653844"/>
                  </a:lnTo>
                  <a:lnTo>
                    <a:pt x="647052" y="1687207"/>
                  </a:lnTo>
                  <a:lnTo>
                    <a:pt x="686435" y="1719580"/>
                  </a:lnTo>
                  <a:lnTo>
                    <a:pt x="726617" y="1750987"/>
                  </a:lnTo>
                  <a:lnTo>
                    <a:pt x="767562" y="1781454"/>
                  </a:lnTo>
                  <a:lnTo>
                    <a:pt x="809307" y="1811007"/>
                  </a:lnTo>
                  <a:lnTo>
                    <a:pt x="828370" y="1815541"/>
                  </a:lnTo>
                  <a:lnTo>
                    <a:pt x="844372" y="1806511"/>
                  </a:lnTo>
                  <a:lnTo>
                    <a:pt x="853020" y="1789544"/>
                  </a:lnTo>
                  <a:close/>
                </a:path>
                <a:path w="1148715" h="1816100">
                  <a:moveTo>
                    <a:pt x="1148168" y="1341869"/>
                  </a:moveTo>
                  <a:lnTo>
                    <a:pt x="1141691" y="1291247"/>
                  </a:lnTo>
                  <a:lnTo>
                    <a:pt x="1135456" y="1240574"/>
                  </a:lnTo>
                  <a:lnTo>
                    <a:pt x="1129461" y="1189837"/>
                  </a:lnTo>
                  <a:lnTo>
                    <a:pt x="1123708" y="1139063"/>
                  </a:lnTo>
                  <a:lnTo>
                    <a:pt x="1118184" y="1088237"/>
                  </a:lnTo>
                  <a:lnTo>
                    <a:pt x="1112901" y="1037361"/>
                  </a:lnTo>
                  <a:lnTo>
                    <a:pt x="1107859" y="986434"/>
                  </a:lnTo>
                  <a:lnTo>
                    <a:pt x="1103045" y="935482"/>
                  </a:lnTo>
                  <a:lnTo>
                    <a:pt x="1098461" y="884491"/>
                  </a:lnTo>
                  <a:lnTo>
                    <a:pt x="1094117" y="833462"/>
                  </a:lnTo>
                  <a:lnTo>
                    <a:pt x="1090015" y="782408"/>
                  </a:lnTo>
                  <a:lnTo>
                    <a:pt x="1086142" y="731329"/>
                  </a:lnTo>
                  <a:lnTo>
                    <a:pt x="1082497" y="680224"/>
                  </a:lnTo>
                  <a:lnTo>
                    <a:pt x="1079080" y="629094"/>
                  </a:lnTo>
                  <a:lnTo>
                    <a:pt x="1075905" y="577951"/>
                  </a:lnTo>
                  <a:lnTo>
                    <a:pt x="1072959" y="526796"/>
                  </a:lnTo>
                  <a:lnTo>
                    <a:pt x="1070241" y="475627"/>
                  </a:lnTo>
                  <a:lnTo>
                    <a:pt x="1067752" y="424446"/>
                  </a:lnTo>
                  <a:lnTo>
                    <a:pt x="1065491" y="373253"/>
                  </a:lnTo>
                  <a:lnTo>
                    <a:pt x="1063459" y="322072"/>
                  </a:lnTo>
                  <a:lnTo>
                    <a:pt x="1061643" y="273316"/>
                  </a:lnTo>
                  <a:lnTo>
                    <a:pt x="1060170" y="224561"/>
                  </a:lnTo>
                  <a:lnTo>
                    <a:pt x="1058964" y="175806"/>
                  </a:lnTo>
                  <a:lnTo>
                    <a:pt x="1057071" y="78308"/>
                  </a:lnTo>
                  <a:lnTo>
                    <a:pt x="1056259" y="29552"/>
                  </a:lnTo>
                  <a:lnTo>
                    <a:pt x="1052982" y="16408"/>
                  </a:lnTo>
                  <a:lnTo>
                    <a:pt x="1044371" y="5880"/>
                  </a:lnTo>
                  <a:lnTo>
                    <a:pt x="1032319" y="0"/>
                  </a:lnTo>
                  <a:lnTo>
                    <a:pt x="1018692" y="787"/>
                  </a:lnTo>
                  <a:lnTo>
                    <a:pt x="972477" y="16090"/>
                  </a:lnTo>
                  <a:lnTo>
                    <a:pt x="925703" y="29933"/>
                  </a:lnTo>
                  <a:lnTo>
                    <a:pt x="878484" y="42532"/>
                  </a:lnTo>
                  <a:lnTo>
                    <a:pt x="830973" y="54102"/>
                  </a:lnTo>
                  <a:lnTo>
                    <a:pt x="783272" y="64846"/>
                  </a:lnTo>
                  <a:lnTo>
                    <a:pt x="735507" y="74980"/>
                  </a:lnTo>
                  <a:lnTo>
                    <a:pt x="687832" y="84696"/>
                  </a:lnTo>
                  <a:lnTo>
                    <a:pt x="677595" y="88734"/>
                  </a:lnTo>
                  <a:lnTo>
                    <a:pt x="670737" y="95389"/>
                  </a:lnTo>
                  <a:lnTo>
                    <a:pt x="667029" y="103695"/>
                  </a:lnTo>
                  <a:lnTo>
                    <a:pt x="666242" y="112674"/>
                  </a:lnTo>
                  <a:lnTo>
                    <a:pt x="666242" y="118262"/>
                  </a:lnTo>
                  <a:lnTo>
                    <a:pt x="667042" y="120662"/>
                  </a:lnTo>
                  <a:lnTo>
                    <a:pt x="676922" y="170878"/>
                  </a:lnTo>
                  <a:lnTo>
                    <a:pt x="687146" y="221043"/>
                  </a:lnTo>
                  <a:lnTo>
                    <a:pt x="697750" y="271132"/>
                  </a:lnTo>
                  <a:lnTo>
                    <a:pt x="708748" y="321157"/>
                  </a:lnTo>
                  <a:lnTo>
                    <a:pt x="720166" y="371081"/>
                  </a:lnTo>
                  <a:lnTo>
                    <a:pt x="732040" y="420903"/>
                  </a:lnTo>
                  <a:lnTo>
                    <a:pt x="744385" y="470611"/>
                  </a:lnTo>
                  <a:lnTo>
                    <a:pt x="757237" y="520179"/>
                  </a:lnTo>
                  <a:lnTo>
                    <a:pt x="770610" y="569607"/>
                  </a:lnTo>
                  <a:lnTo>
                    <a:pt x="784529" y="618883"/>
                  </a:lnTo>
                  <a:lnTo>
                    <a:pt x="799033" y="667969"/>
                  </a:lnTo>
                  <a:lnTo>
                    <a:pt x="814120" y="716876"/>
                  </a:lnTo>
                  <a:lnTo>
                    <a:pt x="829856" y="765581"/>
                  </a:lnTo>
                  <a:lnTo>
                    <a:pt x="846226" y="814070"/>
                  </a:lnTo>
                  <a:lnTo>
                    <a:pt x="863282" y="862330"/>
                  </a:lnTo>
                  <a:lnTo>
                    <a:pt x="881024" y="910348"/>
                  </a:lnTo>
                  <a:lnTo>
                    <a:pt x="899515" y="958100"/>
                  </a:lnTo>
                  <a:lnTo>
                    <a:pt x="918743" y="1005598"/>
                  </a:lnTo>
                  <a:lnTo>
                    <a:pt x="938745" y="1052804"/>
                  </a:lnTo>
                  <a:lnTo>
                    <a:pt x="959561" y="1099705"/>
                  </a:lnTo>
                  <a:lnTo>
                    <a:pt x="979932" y="1143520"/>
                  </a:lnTo>
                  <a:lnTo>
                    <a:pt x="1001090" y="1187030"/>
                  </a:lnTo>
                  <a:lnTo>
                    <a:pt x="1022997" y="1230185"/>
                  </a:lnTo>
                  <a:lnTo>
                    <a:pt x="1045629" y="1272933"/>
                  </a:lnTo>
                  <a:lnTo>
                    <a:pt x="1068984" y="1315237"/>
                  </a:lnTo>
                  <a:lnTo>
                    <a:pt x="1093025" y="1357058"/>
                  </a:lnTo>
                  <a:lnTo>
                    <a:pt x="1127188" y="1369847"/>
                  </a:lnTo>
                  <a:lnTo>
                    <a:pt x="1143152" y="1360652"/>
                  </a:lnTo>
                  <a:lnTo>
                    <a:pt x="1148168" y="1341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152980" y="9448211"/>
              <a:ext cx="510540" cy="838835"/>
            </a:xfrm>
            <a:custGeom>
              <a:avLst/>
              <a:gdLst/>
              <a:ahLst/>
              <a:cxnLst/>
              <a:rect l="l" t="t" r="r" b="b"/>
              <a:pathLst>
                <a:path w="510540" h="838834">
                  <a:moveTo>
                    <a:pt x="510321" y="838788"/>
                  </a:moveTo>
                  <a:lnTo>
                    <a:pt x="424815" y="838788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8" y="671682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8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10321" y="838788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726204" y="7890522"/>
              <a:ext cx="824865" cy="765175"/>
            </a:xfrm>
            <a:custGeom>
              <a:avLst/>
              <a:gdLst/>
              <a:ahLst/>
              <a:cxnLst/>
              <a:rect l="l" t="t" r="r" b="b"/>
              <a:pathLst>
                <a:path w="824865" h="765175">
                  <a:moveTo>
                    <a:pt x="179628" y="736396"/>
                  </a:moveTo>
                  <a:lnTo>
                    <a:pt x="160743" y="574522"/>
                  </a:lnTo>
                  <a:lnTo>
                    <a:pt x="147650" y="467067"/>
                  </a:lnTo>
                  <a:lnTo>
                    <a:pt x="120891" y="437857"/>
                  </a:lnTo>
                  <a:lnTo>
                    <a:pt x="111988" y="437997"/>
                  </a:lnTo>
                  <a:lnTo>
                    <a:pt x="71424" y="480949"/>
                  </a:lnTo>
                  <a:lnTo>
                    <a:pt x="49352" y="517410"/>
                  </a:lnTo>
                  <a:lnTo>
                    <a:pt x="46951" y="519010"/>
                  </a:lnTo>
                  <a:lnTo>
                    <a:pt x="23876" y="553872"/>
                  </a:lnTo>
                  <a:lnTo>
                    <a:pt x="12585" y="587743"/>
                  </a:lnTo>
                  <a:lnTo>
                    <a:pt x="4419" y="596646"/>
                  </a:lnTo>
                  <a:lnTo>
                    <a:pt x="0" y="608025"/>
                  </a:lnTo>
                  <a:lnTo>
                    <a:pt x="673" y="620445"/>
                  </a:lnTo>
                  <a:lnTo>
                    <a:pt x="7797" y="632498"/>
                  </a:lnTo>
                  <a:lnTo>
                    <a:pt x="128473" y="757174"/>
                  </a:lnTo>
                  <a:lnTo>
                    <a:pt x="143878" y="764717"/>
                  </a:lnTo>
                  <a:lnTo>
                    <a:pt x="161239" y="762977"/>
                  </a:lnTo>
                  <a:lnTo>
                    <a:pt x="175006" y="753135"/>
                  </a:lnTo>
                  <a:lnTo>
                    <a:pt x="179628" y="736396"/>
                  </a:lnTo>
                  <a:close/>
                </a:path>
                <a:path w="824865" h="765175">
                  <a:moveTo>
                    <a:pt x="824585" y="29895"/>
                  </a:moveTo>
                  <a:lnTo>
                    <a:pt x="821753" y="15824"/>
                  </a:lnTo>
                  <a:lnTo>
                    <a:pt x="812698" y="5511"/>
                  </a:lnTo>
                  <a:lnTo>
                    <a:pt x="800201" y="0"/>
                  </a:lnTo>
                  <a:lnTo>
                    <a:pt x="787019" y="317"/>
                  </a:lnTo>
                  <a:lnTo>
                    <a:pt x="691057" y="28155"/>
                  </a:lnTo>
                  <a:lnTo>
                    <a:pt x="691057" y="229590"/>
                  </a:lnTo>
                  <a:lnTo>
                    <a:pt x="690321" y="228892"/>
                  </a:lnTo>
                  <a:lnTo>
                    <a:pt x="688721" y="228092"/>
                  </a:lnTo>
                  <a:lnTo>
                    <a:pt x="687920" y="227291"/>
                  </a:lnTo>
                  <a:lnTo>
                    <a:pt x="687920" y="226504"/>
                  </a:lnTo>
                  <a:lnTo>
                    <a:pt x="688721" y="224904"/>
                  </a:lnTo>
                  <a:lnTo>
                    <a:pt x="689521" y="224104"/>
                  </a:lnTo>
                  <a:lnTo>
                    <a:pt x="690321" y="225704"/>
                  </a:lnTo>
                  <a:lnTo>
                    <a:pt x="690321" y="228092"/>
                  </a:lnTo>
                  <a:lnTo>
                    <a:pt x="691057" y="229590"/>
                  </a:lnTo>
                  <a:lnTo>
                    <a:pt x="691057" y="28155"/>
                  </a:lnTo>
                  <a:lnTo>
                    <a:pt x="442569" y="100228"/>
                  </a:lnTo>
                  <a:lnTo>
                    <a:pt x="437769" y="101815"/>
                  </a:lnTo>
                  <a:lnTo>
                    <a:pt x="432968" y="104216"/>
                  </a:lnTo>
                  <a:lnTo>
                    <a:pt x="429780" y="108216"/>
                  </a:lnTo>
                  <a:lnTo>
                    <a:pt x="424116" y="111772"/>
                  </a:lnTo>
                  <a:lnTo>
                    <a:pt x="419290" y="116306"/>
                  </a:lnTo>
                  <a:lnTo>
                    <a:pt x="415505" y="121589"/>
                  </a:lnTo>
                  <a:lnTo>
                    <a:pt x="412991" y="127393"/>
                  </a:lnTo>
                  <a:lnTo>
                    <a:pt x="412076" y="139433"/>
                  </a:lnTo>
                  <a:lnTo>
                    <a:pt x="415886" y="149974"/>
                  </a:lnTo>
                  <a:lnTo>
                    <a:pt x="423443" y="158419"/>
                  </a:lnTo>
                  <a:lnTo>
                    <a:pt x="433768" y="164160"/>
                  </a:lnTo>
                  <a:lnTo>
                    <a:pt x="481952" y="183769"/>
                  </a:lnTo>
                  <a:lnTo>
                    <a:pt x="529158" y="205600"/>
                  </a:lnTo>
                  <a:lnTo>
                    <a:pt x="575284" y="229590"/>
                  </a:lnTo>
                  <a:lnTo>
                    <a:pt x="620229" y="255701"/>
                  </a:lnTo>
                  <a:lnTo>
                    <a:pt x="663917" y="283908"/>
                  </a:lnTo>
                  <a:lnTo>
                    <a:pt x="706221" y="314147"/>
                  </a:lnTo>
                  <a:lnTo>
                    <a:pt x="747064" y="346379"/>
                  </a:lnTo>
                  <a:lnTo>
                    <a:pt x="763485" y="353923"/>
                  </a:lnTo>
                  <a:lnTo>
                    <a:pt x="779526" y="352171"/>
                  </a:lnTo>
                  <a:lnTo>
                    <a:pt x="792124" y="342341"/>
                  </a:lnTo>
                  <a:lnTo>
                    <a:pt x="798207" y="325602"/>
                  </a:lnTo>
                  <a:lnTo>
                    <a:pt x="806780" y="229590"/>
                  </a:lnTo>
                  <a:lnTo>
                    <a:pt x="806843" y="228892"/>
                  </a:lnTo>
                  <a:lnTo>
                    <a:pt x="806919" y="228092"/>
                  </a:lnTo>
                  <a:lnTo>
                    <a:pt x="806983" y="227291"/>
                  </a:lnTo>
                  <a:lnTo>
                    <a:pt x="807059" y="226504"/>
                  </a:lnTo>
                  <a:lnTo>
                    <a:pt x="807123" y="225704"/>
                  </a:lnTo>
                  <a:lnTo>
                    <a:pt x="807199" y="224904"/>
                  </a:lnTo>
                  <a:lnTo>
                    <a:pt x="807275" y="224104"/>
                  </a:lnTo>
                  <a:lnTo>
                    <a:pt x="820191" y="79375"/>
                  </a:lnTo>
                  <a:lnTo>
                    <a:pt x="824585" y="29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246486" y="8989760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6" name="object 5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58943" y="355365"/>
            <a:ext cx="152423" cy="15246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89163" y="1244853"/>
            <a:ext cx="152423" cy="15246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34572" y="481328"/>
            <a:ext cx="152423" cy="15246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58744" y="0"/>
            <a:ext cx="152423" cy="13931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7403" y="1559557"/>
            <a:ext cx="152423" cy="15246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11575" y="1164139"/>
            <a:ext cx="152423" cy="15246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20351" y="2646755"/>
            <a:ext cx="152423" cy="15246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16451" y="1837981"/>
            <a:ext cx="152423" cy="15246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96946" y="2520791"/>
            <a:ext cx="152423" cy="15246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26182" y="3706640"/>
            <a:ext cx="152423" cy="15246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11859" y="4817450"/>
            <a:ext cx="5198459" cy="1597913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5792" y="4817450"/>
            <a:ext cx="5198459" cy="1597913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2769303" y="5053371"/>
            <a:ext cx="4309110" cy="461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 marR="404495" algn="ctr">
              <a:lnSpc>
                <a:spcPct val="115000"/>
              </a:lnSpc>
              <a:spcBef>
                <a:spcPts val="100"/>
              </a:spcBef>
            </a:pPr>
            <a:r>
              <a:rPr sz="3200" spc="-240" dirty="0">
                <a:latin typeface="Arial Black" panose="020B0A04020102020204"/>
                <a:cs typeface="Arial Black" panose="020B0A04020102020204"/>
              </a:rPr>
              <a:t>WHEN</a:t>
            </a:r>
            <a:r>
              <a:rPr sz="3200" spc="-28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254" dirty="0">
                <a:latin typeface="Arial Black" panose="020B0A04020102020204"/>
                <a:cs typeface="Arial Black" panose="020B0A04020102020204"/>
              </a:rPr>
              <a:t>DOES</a:t>
            </a:r>
            <a:r>
              <a:rPr sz="3200" spc="-28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355" dirty="0">
                <a:latin typeface="Arial Black" panose="020B0A04020102020204"/>
                <a:cs typeface="Arial Black" panose="020B0A04020102020204"/>
              </a:rPr>
              <a:t>THE </a:t>
            </a:r>
            <a:r>
              <a:rPr sz="3200" spc="-265" dirty="0">
                <a:latin typeface="Arial Black" panose="020B0A04020102020204"/>
                <a:cs typeface="Arial Black" panose="020B0A04020102020204"/>
              </a:rPr>
              <a:t>PROBLEM</a:t>
            </a:r>
            <a:r>
              <a:rPr sz="3200" spc="-31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340" dirty="0">
                <a:latin typeface="Arial Black" panose="020B0A04020102020204"/>
                <a:cs typeface="Arial Black" panose="020B0A04020102020204"/>
              </a:rPr>
              <a:t>ARISE?</a:t>
            </a:r>
            <a:endParaRPr sz="3200">
              <a:latin typeface="Arial Black" panose="020B0A04020102020204"/>
              <a:cs typeface="Arial Black" panose="020B0A04020102020204"/>
            </a:endParaRPr>
          </a:p>
          <a:p>
            <a:pPr marL="12700" marR="5080" algn="ctr">
              <a:lnSpc>
                <a:spcPct val="116000"/>
              </a:lnSpc>
              <a:spcBef>
                <a:spcPts val="2325"/>
              </a:spcBef>
            </a:pPr>
            <a:r>
              <a:rPr sz="200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problem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arises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when 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customers 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struggle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find</a:t>
            </a:r>
            <a:r>
              <a:rPr sz="20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fresh, </a:t>
            </a:r>
            <a:r>
              <a:rPr sz="2000" spc="-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high-</a:t>
            </a:r>
            <a:r>
              <a:rPr sz="200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quality,</a:t>
            </a:r>
            <a:r>
              <a:rPr sz="20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0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homemade-</a:t>
            </a:r>
            <a:r>
              <a:rPr sz="2000" spc="-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style 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baked</a:t>
            </a:r>
            <a:r>
              <a:rPr sz="20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goods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that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cater</a:t>
            </a:r>
            <a:r>
              <a:rPr sz="20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their </a:t>
            </a:r>
            <a:r>
              <a:rPr sz="200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preferences.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Many</a:t>
            </a:r>
            <a:r>
              <a:rPr sz="20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commercial 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bakery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products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lack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warmth, </a:t>
            </a:r>
            <a:r>
              <a:rPr sz="20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taste,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personal</a:t>
            </a:r>
            <a:r>
              <a:rPr sz="20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touch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that </a:t>
            </a:r>
            <a:r>
              <a:rPr sz="20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people</a:t>
            </a:r>
            <a:r>
              <a:rPr sz="20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2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seek,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especially </a:t>
            </a:r>
            <a:r>
              <a:rPr sz="2000" spc="-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for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special occasions</a:t>
            </a:r>
            <a:endParaRPr sz="20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892577" y="1160935"/>
            <a:ext cx="10201275" cy="2465070"/>
            <a:chOff x="3892577" y="1160935"/>
            <a:chExt cx="10201275" cy="2465070"/>
          </a:xfrm>
        </p:grpSpPr>
        <p:sp>
          <p:nvSpPr>
            <p:cNvPr id="70" name="object 70"/>
            <p:cNvSpPr/>
            <p:nvPr/>
          </p:nvSpPr>
          <p:spPr>
            <a:xfrm>
              <a:off x="3892577" y="1160935"/>
              <a:ext cx="10201275" cy="2465070"/>
            </a:xfrm>
            <a:custGeom>
              <a:avLst/>
              <a:gdLst/>
              <a:ahLst/>
              <a:cxnLst/>
              <a:rect l="l" t="t" r="r" b="b"/>
              <a:pathLst>
                <a:path w="10201275" h="2465070">
                  <a:moveTo>
                    <a:pt x="9345062" y="2464878"/>
                  </a:moveTo>
                  <a:lnTo>
                    <a:pt x="1161302" y="2464878"/>
                  </a:lnTo>
                  <a:lnTo>
                    <a:pt x="1090187" y="2464656"/>
                  </a:lnTo>
                  <a:lnTo>
                    <a:pt x="1023365" y="2463927"/>
                  </a:lnTo>
                  <a:lnTo>
                    <a:pt x="960682" y="2462593"/>
                  </a:lnTo>
                  <a:lnTo>
                    <a:pt x="901986" y="2460559"/>
                  </a:lnTo>
                  <a:lnTo>
                    <a:pt x="847123" y="2457729"/>
                  </a:lnTo>
                  <a:lnTo>
                    <a:pt x="795941" y="2454005"/>
                  </a:lnTo>
                  <a:lnTo>
                    <a:pt x="748286" y="2449292"/>
                  </a:lnTo>
                  <a:lnTo>
                    <a:pt x="704007" y="2443494"/>
                  </a:lnTo>
                  <a:lnTo>
                    <a:pt x="662950" y="2436513"/>
                  </a:lnTo>
                  <a:lnTo>
                    <a:pt x="624962" y="2428255"/>
                  </a:lnTo>
                  <a:lnTo>
                    <a:pt x="557584" y="2407517"/>
                  </a:lnTo>
                  <a:lnTo>
                    <a:pt x="222767" y="2249745"/>
                  </a:lnTo>
                  <a:lnTo>
                    <a:pt x="173749" y="2221520"/>
                  </a:lnTo>
                  <a:lnTo>
                    <a:pt x="132551" y="2187099"/>
                  </a:lnTo>
                  <a:lnTo>
                    <a:pt x="92036" y="2136708"/>
                  </a:lnTo>
                  <a:lnTo>
                    <a:pt x="60508" y="2075220"/>
                  </a:lnTo>
                  <a:lnTo>
                    <a:pt x="36899" y="2000938"/>
                  </a:lnTo>
                  <a:lnTo>
                    <a:pt x="27730" y="1958469"/>
                  </a:lnTo>
                  <a:lnTo>
                    <a:pt x="20139" y="1912166"/>
                  </a:lnTo>
                  <a:lnTo>
                    <a:pt x="13995" y="1861816"/>
                  </a:lnTo>
                  <a:lnTo>
                    <a:pt x="9162" y="1807207"/>
                  </a:lnTo>
                  <a:lnTo>
                    <a:pt x="5507" y="1748127"/>
                  </a:lnTo>
                  <a:lnTo>
                    <a:pt x="2897" y="1684364"/>
                  </a:lnTo>
                  <a:lnTo>
                    <a:pt x="1198" y="1615706"/>
                  </a:lnTo>
                  <a:lnTo>
                    <a:pt x="277" y="1541941"/>
                  </a:lnTo>
                  <a:lnTo>
                    <a:pt x="0" y="1462858"/>
                  </a:lnTo>
                  <a:lnTo>
                    <a:pt x="0" y="856920"/>
                  </a:lnTo>
                  <a:lnTo>
                    <a:pt x="226" y="784930"/>
                  </a:lnTo>
                  <a:lnTo>
                    <a:pt x="973" y="717336"/>
                  </a:lnTo>
                  <a:lnTo>
                    <a:pt x="2340" y="653980"/>
                  </a:lnTo>
                  <a:lnTo>
                    <a:pt x="4426" y="594703"/>
                  </a:lnTo>
                  <a:lnTo>
                    <a:pt x="7332" y="539347"/>
                  </a:lnTo>
                  <a:lnTo>
                    <a:pt x="11157" y="487753"/>
                  </a:lnTo>
                  <a:lnTo>
                    <a:pt x="16001" y="439763"/>
                  </a:lnTo>
                  <a:lnTo>
                    <a:pt x="21964" y="395218"/>
                  </a:lnTo>
                  <a:lnTo>
                    <a:pt x="29146" y="353960"/>
                  </a:lnTo>
                  <a:lnTo>
                    <a:pt x="37646" y="315831"/>
                  </a:lnTo>
                  <a:lnTo>
                    <a:pt x="59002" y="248324"/>
                  </a:lnTo>
                  <a:lnTo>
                    <a:pt x="86830" y="191429"/>
                  </a:lnTo>
                  <a:lnTo>
                    <a:pt x="119941" y="146105"/>
                  </a:lnTo>
                  <a:lnTo>
                    <a:pt x="156444" y="111211"/>
                  </a:lnTo>
                  <a:lnTo>
                    <a:pt x="212120" y="75288"/>
                  </a:lnTo>
                  <a:lnTo>
                    <a:pt x="279730" y="47826"/>
                  </a:lnTo>
                  <a:lnTo>
                    <a:pt x="318540" y="36934"/>
                  </a:lnTo>
                  <a:lnTo>
                    <a:pt x="360969" y="27756"/>
                  </a:lnTo>
                  <a:lnTo>
                    <a:pt x="407229" y="20159"/>
                  </a:lnTo>
                  <a:lnTo>
                    <a:pt x="457532" y="14008"/>
                  </a:lnTo>
                  <a:lnTo>
                    <a:pt x="512090" y="9171"/>
                  </a:lnTo>
                  <a:lnTo>
                    <a:pt x="571114" y="5512"/>
                  </a:lnTo>
                  <a:lnTo>
                    <a:pt x="634817" y="2900"/>
                  </a:lnTo>
                  <a:lnTo>
                    <a:pt x="703409" y="1199"/>
                  </a:lnTo>
                  <a:lnTo>
                    <a:pt x="777104" y="277"/>
                  </a:lnTo>
                  <a:lnTo>
                    <a:pt x="856114" y="0"/>
                  </a:lnTo>
                  <a:lnTo>
                    <a:pt x="9039001" y="0"/>
                  </a:lnTo>
                  <a:lnTo>
                    <a:pt x="9110048" y="221"/>
                  </a:lnTo>
                  <a:lnTo>
                    <a:pt x="9176811" y="948"/>
                  </a:lnTo>
                  <a:lnTo>
                    <a:pt x="9239442" y="2278"/>
                  </a:lnTo>
                  <a:lnTo>
                    <a:pt x="9298093" y="4306"/>
                  </a:lnTo>
                  <a:lnTo>
                    <a:pt x="9352917" y="7130"/>
                  </a:lnTo>
                  <a:lnTo>
                    <a:pt x="9404067" y="10844"/>
                  </a:lnTo>
                  <a:lnTo>
                    <a:pt x="9451695" y="15546"/>
                  </a:lnTo>
                  <a:lnTo>
                    <a:pt x="9495953" y="21330"/>
                  </a:lnTo>
                  <a:lnTo>
                    <a:pt x="9536994" y="28295"/>
                  </a:lnTo>
                  <a:lnTo>
                    <a:pt x="9574970" y="36534"/>
                  </a:lnTo>
                  <a:lnTo>
                    <a:pt x="9642337" y="57226"/>
                  </a:lnTo>
                  <a:lnTo>
                    <a:pt x="9978160" y="214732"/>
                  </a:lnTo>
                  <a:lnTo>
                    <a:pt x="10027370" y="243015"/>
                  </a:lnTo>
                  <a:lnTo>
                    <a:pt x="10068706" y="277541"/>
                  </a:lnTo>
                  <a:lnTo>
                    <a:pt x="10109229" y="327939"/>
                  </a:lnTo>
                  <a:lnTo>
                    <a:pt x="10140762" y="389435"/>
                  </a:lnTo>
                  <a:lnTo>
                    <a:pt x="10164374" y="463725"/>
                  </a:lnTo>
                  <a:lnTo>
                    <a:pt x="10173544" y="506199"/>
                  </a:lnTo>
                  <a:lnTo>
                    <a:pt x="10181134" y="552507"/>
                  </a:lnTo>
                  <a:lnTo>
                    <a:pt x="10187279" y="602863"/>
                  </a:lnTo>
                  <a:lnTo>
                    <a:pt x="10192112" y="657478"/>
                  </a:lnTo>
                  <a:lnTo>
                    <a:pt x="10195767" y="716564"/>
                  </a:lnTo>
                  <a:lnTo>
                    <a:pt x="10198377" y="780334"/>
                  </a:lnTo>
                  <a:lnTo>
                    <a:pt x="10200075" y="848999"/>
                  </a:lnTo>
                  <a:lnTo>
                    <a:pt x="10200997" y="922771"/>
                  </a:lnTo>
                  <a:lnTo>
                    <a:pt x="10201274" y="1001864"/>
                  </a:lnTo>
                  <a:lnTo>
                    <a:pt x="10201274" y="1607865"/>
                  </a:lnTo>
                  <a:lnTo>
                    <a:pt x="10200997" y="1686957"/>
                  </a:lnTo>
                  <a:lnTo>
                    <a:pt x="10200075" y="1760730"/>
                  </a:lnTo>
                  <a:lnTo>
                    <a:pt x="10198377" y="1829395"/>
                  </a:lnTo>
                  <a:lnTo>
                    <a:pt x="10195767" y="1893164"/>
                  </a:lnTo>
                  <a:lnTo>
                    <a:pt x="10192112" y="1952250"/>
                  </a:lnTo>
                  <a:lnTo>
                    <a:pt x="10187279" y="2006865"/>
                  </a:lnTo>
                  <a:lnTo>
                    <a:pt x="10181134" y="2057221"/>
                  </a:lnTo>
                  <a:lnTo>
                    <a:pt x="10173544" y="2103529"/>
                  </a:lnTo>
                  <a:lnTo>
                    <a:pt x="10164374" y="2146002"/>
                  </a:lnTo>
                  <a:lnTo>
                    <a:pt x="10153491" y="2184852"/>
                  </a:lnTo>
                  <a:lnTo>
                    <a:pt x="10126052" y="2252532"/>
                  </a:lnTo>
                  <a:lnTo>
                    <a:pt x="10090158" y="2308263"/>
                  </a:lnTo>
                  <a:lnTo>
                    <a:pt x="10044809" y="2353652"/>
                  </a:lnTo>
                  <a:lnTo>
                    <a:pt x="9989126" y="2389582"/>
                  </a:lnTo>
                  <a:lnTo>
                    <a:pt x="9921508" y="2417048"/>
                  </a:lnTo>
                  <a:lnTo>
                    <a:pt x="9882693" y="2427941"/>
                  </a:lnTo>
                  <a:lnTo>
                    <a:pt x="9840260" y="2437120"/>
                  </a:lnTo>
                  <a:lnTo>
                    <a:pt x="9793995" y="2444719"/>
                  </a:lnTo>
                  <a:lnTo>
                    <a:pt x="9743687" y="2450870"/>
                  </a:lnTo>
                  <a:lnTo>
                    <a:pt x="9689124" y="2455707"/>
                  </a:lnTo>
                  <a:lnTo>
                    <a:pt x="9630093" y="2459365"/>
                  </a:lnTo>
                  <a:lnTo>
                    <a:pt x="9566384" y="2461978"/>
                  </a:lnTo>
                  <a:lnTo>
                    <a:pt x="9497783" y="2463678"/>
                  </a:lnTo>
                  <a:lnTo>
                    <a:pt x="9424080" y="2464600"/>
                  </a:lnTo>
                  <a:lnTo>
                    <a:pt x="9345062" y="2464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908486" y="1176855"/>
              <a:ext cx="9863455" cy="2288540"/>
            </a:xfrm>
            <a:custGeom>
              <a:avLst/>
              <a:gdLst/>
              <a:ahLst/>
              <a:cxnLst/>
              <a:rect l="l" t="t" r="r" b="b"/>
              <a:pathLst>
                <a:path w="9863455" h="2288540">
                  <a:moveTo>
                    <a:pt x="9023114" y="2287938"/>
                  </a:moveTo>
                  <a:lnTo>
                    <a:pt x="840207" y="2287938"/>
                  </a:lnTo>
                  <a:lnTo>
                    <a:pt x="769239" y="2287739"/>
                  </a:lnTo>
                  <a:lnTo>
                    <a:pt x="702359" y="2287062"/>
                  </a:lnTo>
                  <a:lnTo>
                    <a:pt x="639446" y="2285787"/>
                  </a:lnTo>
                  <a:lnTo>
                    <a:pt x="580382" y="2283792"/>
                  </a:lnTo>
                  <a:lnTo>
                    <a:pt x="525044" y="2280958"/>
                  </a:lnTo>
                  <a:lnTo>
                    <a:pt x="473313" y="2277164"/>
                  </a:lnTo>
                  <a:lnTo>
                    <a:pt x="425068" y="2272289"/>
                  </a:lnTo>
                  <a:lnTo>
                    <a:pt x="380189" y="2266214"/>
                  </a:lnTo>
                  <a:lnTo>
                    <a:pt x="338556" y="2258817"/>
                  </a:lnTo>
                  <a:lnTo>
                    <a:pt x="300048" y="2249979"/>
                  </a:lnTo>
                  <a:lnTo>
                    <a:pt x="231927" y="2227494"/>
                  </a:lnTo>
                  <a:lnTo>
                    <a:pt x="174863" y="2197797"/>
                  </a:lnTo>
                  <a:lnTo>
                    <a:pt x="127894" y="2159924"/>
                  </a:lnTo>
                  <a:lnTo>
                    <a:pt x="90056" y="2112910"/>
                  </a:lnTo>
                  <a:lnTo>
                    <a:pt x="60387" y="2055792"/>
                  </a:lnTo>
                  <a:lnTo>
                    <a:pt x="37923" y="1987607"/>
                  </a:lnTo>
                  <a:lnTo>
                    <a:pt x="29093" y="1949063"/>
                  </a:lnTo>
                  <a:lnTo>
                    <a:pt x="21703" y="1907390"/>
                  </a:lnTo>
                  <a:lnTo>
                    <a:pt x="15634" y="1862469"/>
                  </a:lnTo>
                  <a:lnTo>
                    <a:pt x="10764" y="1814179"/>
                  </a:lnTo>
                  <a:lnTo>
                    <a:pt x="6973" y="1762399"/>
                  </a:lnTo>
                  <a:lnTo>
                    <a:pt x="4142" y="1707009"/>
                  </a:lnTo>
                  <a:lnTo>
                    <a:pt x="2149" y="1647888"/>
                  </a:lnTo>
                  <a:lnTo>
                    <a:pt x="875" y="1584916"/>
                  </a:lnTo>
                  <a:lnTo>
                    <a:pt x="198" y="1517973"/>
                  </a:lnTo>
                  <a:lnTo>
                    <a:pt x="0" y="1446938"/>
                  </a:lnTo>
                  <a:lnTo>
                    <a:pt x="0" y="841000"/>
                  </a:lnTo>
                  <a:lnTo>
                    <a:pt x="198" y="769965"/>
                  </a:lnTo>
                  <a:lnTo>
                    <a:pt x="875" y="703021"/>
                  </a:lnTo>
                  <a:lnTo>
                    <a:pt x="2149" y="640050"/>
                  </a:lnTo>
                  <a:lnTo>
                    <a:pt x="4142" y="580929"/>
                  </a:lnTo>
                  <a:lnTo>
                    <a:pt x="6973" y="525539"/>
                  </a:lnTo>
                  <a:lnTo>
                    <a:pt x="10764" y="473759"/>
                  </a:lnTo>
                  <a:lnTo>
                    <a:pt x="15634" y="425469"/>
                  </a:lnTo>
                  <a:lnTo>
                    <a:pt x="21703" y="380548"/>
                  </a:lnTo>
                  <a:lnTo>
                    <a:pt x="29093" y="338875"/>
                  </a:lnTo>
                  <a:lnTo>
                    <a:pt x="37923" y="300331"/>
                  </a:lnTo>
                  <a:lnTo>
                    <a:pt x="60387" y="232146"/>
                  </a:lnTo>
                  <a:lnTo>
                    <a:pt x="90056" y="175028"/>
                  </a:lnTo>
                  <a:lnTo>
                    <a:pt x="127894" y="128014"/>
                  </a:lnTo>
                  <a:lnTo>
                    <a:pt x="174863" y="90141"/>
                  </a:lnTo>
                  <a:lnTo>
                    <a:pt x="231927" y="60444"/>
                  </a:lnTo>
                  <a:lnTo>
                    <a:pt x="300048" y="37959"/>
                  </a:lnTo>
                  <a:lnTo>
                    <a:pt x="338556" y="29121"/>
                  </a:lnTo>
                  <a:lnTo>
                    <a:pt x="380189" y="21724"/>
                  </a:lnTo>
                  <a:lnTo>
                    <a:pt x="425068" y="15648"/>
                  </a:lnTo>
                  <a:lnTo>
                    <a:pt x="473313" y="10774"/>
                  </a:lnTo>
                  <a:lnTo>
                    <a:pt x="525044" y="6980"/>
                  </a:lnTo>
                  <a:lnTo>
                    <a:pt x="580382" y="4146"/>
                  </a:lnTo>
                  <a:lnTo>
                    <a:pt x="639446" y="2151"/>
                  </a:lnTo>
                  <a:lnTo>
                    <a:pt x="702359" y="875"/>
                  </a:lnTo>
                  <a:lnTo>
                    <a:pt x="769239" y="198"/>
                  </a:lnTo>
                  <a:lnTo>
                    <a:pt x="840207" y="0"/>
                  </a:lnTo>
                  <a:lnTo>
                    <a:pt x="9023114" y="0"/>
                  </a:lnTo>
                  <a:lnTo>
                    <a:pt x="9094082" y="198"/>
                  </a:lnTo>
                  <a:lnTo>
                    <a:pt x="9160961" y="875"/>
                  </a:lnTo>
                  <a:lnTo>
                    <a:pt x="9223873" y="2151"/>
                  </a:lnTo>
                  <a:lnTo>
                    <a:pt x="9282938" y="4146"/>
                  </a:lnTo>
                  <a:lnTo>
                    <a:pt x="9338275" y="6980"/>
                  </a:lnTo>
                  <a:lnTo>
                    <a:pt x="9390006" y="10774"/>
                  </a:lnTo>
                  <a:lnTo>
                    <a:pt x="9438250" y="15648"/>
                  </a:lnTo>
                  <a:lnTo>
                    <a:pt x="9483129" y="21724"/>
                  </a:lnTo>
                  <a:lnTo>
                    <a:pt x="9524762" y="29121"/>
                  </a:lnTo>
                  <a:lnTo>
                    <a:pt x="9563269" y="37959"/>
                  </a:lnTo>
                  <a:lnTo>
                    <a:pt x="9631389" y="60444"/>
                  </a:lnTo>
                  <a:lnTo>
                    <a:pt x="9688453" y="90141"/>
                  </a:lnTo>
                  <a:lnTo>
                    <a:pt x="9735422" y="128014"/>
                  </a:lnTo>
                  <a:lnTo>
                    <a:pt x="9773259" y="175028"/>
                  </a:lnTo>
                  <a:lnTo>
                    <a:pt x="9802928" y="232146"/>
                  </a:lnTo>
                  <a:lnTo>
                    <a:pt x="9825391" y="300331"/>
                  </a:lnTo>
                  <a:lnTo>
                    <a:pt x="9834221" y="338875"/>
                  </a:lnTo>
                  <a:lnTo>
                    <a:pt x="9841610" y="380548"/>
                  </a:lnTo>
                  <a:lnTo>
                    <a:pt x="9847680" y="425469"/>
                  </a:lnTo>
                  <a:lnTo>
                    <a:pt x="9852550" y="473759"/>
                  </a:lnTo>
                  <a:lnTo>
                    <a:pt x="9856340" y="525539"/>
                  </a:lnTo>
                  <a:lnTo>
                    <a:pt x="9859172" y="580929"/>
                  </a:lnTo>
                  <a:lnTo>
                    <a:pt x="9861164" y="640050"/>
                  </a:lnTo>
                  <a:lnTo>
                    <a:pt x="9862439" y="703021"/>
                  </a:lnTo>
                  <a:lnTo>
                    <a:pt x="9863115" y="769965"/>
                  </a:lnTo>
                  <a:lnTo>
                    <a:pt x="9863314" y="841000"/>
                  </a:lnTo>
                  <a:lnTo>
                    <a:pt x="9863314" y="1446938"/>
                  </a:lnTo>
                  <a:lnTo>
                    <a:pt x="9863115" y="1517973"/>
                  </a:lnTo>
                  <a:lnTo>
                    <a:pt x="9862439" y="1584916"/>
                  </a:lnTo>
                  <a:lnTo>
                    <a:pt x="9861164" y="1647888"/>
                  </a:lnTo>
                  <a:lnTo>
                    <a:pt x="9859172" y="1707009"/>
                  </a:lnTo>
                  <a:lnTo>
                    <a:pt x="9856340" y="1762399"/>
                  </a:lnTo>
                  <a:lnTo>
                    <a:pt x="9852550" y="1814179"/>
                  </a:lnTo>
                  <a:lnTo>
                    <a:pt x="9847680" y="1862469"/>
                  </a:lnTo>
                  <a:lnTo>
                    <a:pt x="9841610" y="1907390"/>
                  </a:lnTo>
                  <a:lnTo>
                    <a:pt x="9834221" y="1949063"/>
                  </a:lnTo>
                  <a:lnTo>
                    <a:pt x="9825391" y="1987607"/>
                  </a:lnTo>
                  <a:lnTo>
                    <a:pt x="9802928" y="2055792"/>
                  </a:lnTo>
                  <a:lnTo>
                    <a:pt x="9773259" y="2112910"/>
                  </a:lnTo>
                  <a:lnTo>
                    <a:pt x="9735422" y="2159924"/>
                  </a:lnTo>
                  <a:lnTo>
                    <a:pt x="9688453" y="2197797"/>
                  </a:lnTo>
                  <a:lnTo>
                    <a:pt x="9631389" y="2227494"/>
                  </a:lnTo>
                  <a:lnTo>
                    <a:pt x="9563269" y="2249979"/>
                  </a:lnTo>
                  <a:lnTo>
                    <a:pt x="9524762" y="2258817"/>
                  </a:lnTo>
                  <a:lnTo>
                    <a:pt x="9483129" y="2266214"/>
                  </a:lnTo>
                  <a:lnTo>
                    <a:pt x="9438250" y="2272289"/>
                  </a:lnTo>
                  <a:lnTo>
                    <a:pt x="9390006" y="2277164"/>
                  </a:lnTo>
                  <a:lnTo>
                    <a:pt x="9338275" y="2280958"/>
                  </a:lnTo>
                  <a:lnTo>
                    <a:pt x="9282938" y="2283792"/>
                  </a:lnTo>
                  <a:lnTo>
                    <a:pt x="9223873" y="2285787"/>
                  </a:lnTo>
                  <a:lnTo>
                    <a:pt x="9160961" y="2287062"/>
                  </a:lnTo>
                  <a:lnTo>
                    <a:pt x="9094082" y="2287739"/>
                  </a:lnTo>
                  <a:lnTo>
                    <a:pt x="9023114" y="2287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908486" y="1176855"/>
              <a:ext cx="9863455" cy="2288540"/>
            </a:xfrm>
            <a:custGeom>
              <a:avLst/>
              <a:gdLst/>
              <a:ahLst/>
              <a:cxnLst/>
              <a:rect l="l" t="t" r="r" b="b"/>
              <a:pathLst>
                <a:path w="9863455" h="2288540">
                  <a:moveTo>
                    <a:pt x="9023114" y="0"/>
                  </a:moveTo>
                  <a:lnTo>
                    <a:pt x="9094082" y="198"/>
                  </a:lnTo>
                  <a:lnTo>
                    <a:pt x="9160961" y="875"/>
                  </a:lnTo>
                  <a:lnTo>
                    <a:pt x="9223873" y="2151"/>
                  </a:lnTo>
                  <a:lnTo>
                    <a:pt x="9282938" y="4146"/>
                  </a:lnTo>
                  <a:lnTo>
                    <a:pt x="9338275" y="6980"/>
                  </a:lnTo>
                  <a:lnTo>
                    <a:pt x="9390006" y="10774"/>
                  </a:lnTo>
                  <a:lnTo>
                    <a:pt x="9438250" y="15648"/>
                  </a:lnTo>
                  <a:lnTo>
                    <a:pt x="9483129" y="21724"/>
                  </a:lnTo>
                  <a:lnTo>
                    <a:pt x="9524762" y="29121"/>
                  </a:lnTo>
                  <a:lnTo>
                    <a:pt x="9563269" y="37959"/>
                  </a:lnTo>
                  <a:lnTo>
                    <a:pt x="9631389" y="60444"/>
                  </a:lnTo>
                  <a:lnTo>
                    <a:pt x="9688453" y="90141"/>
                  </a:lnTo>
                  <a:lnTo>
                    <a:pt x="9735422" y="128014"/>
                  </a:lnTo>
                  <a:lnTo>
                    <a:pt x="9773259" y="175028"/>
                  </a:lnTo>
                  <a:lnTo>
                    <a:pt x="9802928" y="232146"/>
                  </a:lnTo>
                  <a:lnTo>
                    <a:pt x="9825391" y="300331"/>
                  </a:lnTo>
                  <a:lnTo>
                    <a:pt x="9834221" y="338875"/>
                  </a:lnTo>
                  <a:lnTo>
                    <a:pt x="9841610" y="380548"/>
                  </a:lnTo>
                  <a:lnTo>
                    <a:pt x="9847680" y="425469"/>
                  </a:lnTo>
                  <a:lnTo>
                    <a:pt x="9852550" y="473759"/>
                  </a:lnTo>
                  <a:lnTo>
                    <a:pt x="9856340" y="525539"/>
                  </a:lnTo>
                  <a:lnTo>
                    <a:pt x="9859172" y="580929"/>
                  </a:lnTo>
                  <a:lnTo>
                    <a:pt x="9861164" y="640050"/>
                  </a:lnTo>
                  <a:lnTo>
                    <a:pt x="9862439" y="703021"/>
                  </a:lnTo>
                  <a:lnTo>
                    <a:pt x="9863115" y="769965"/>
                  </a:lnTo>
                  <a:lnTo>
                    <a:pt x="9863314" y="841000"/>
                  </a:lnTo>
                  <a:lnTo>
                    <a:pt x="9863314" y="1446938"/>
                  </a:lnTo>
                  <a:lnTo>
                    <a:pt x="9863115" y="1517973"/>
                  </a:lnTo>
                  <a:lnTo>
                    <a:pt x="9862439" y="1584916"/>
                  </a:lnTo>
                  <a:lnTo>
                    <a:pt x="9861164" y="1647888"/>
                  </a:lnTo>
                  <a:lnTo>
                    <a:pt x="9859172" y="1707009"/>
                  </a:lnTo>
                  <a:lnTo>
                    <a:pt x="9856340" y="1762399"/>
                  </a:lnTo>
                  <a:lnTo>
                    <a:pt x="9852550" y="1814179"/>
                  </a:lnTo>
                  <a:lnTo>
                    <a:pt x="9847680" y="1862469"/>
                  </a:lnTo>
                  <a:lnTo>
                    <a:pt x="9841610" y="1907390"/>
                  </a:lnTo>
                  <a:lnTo>
                    <a:pt x="9834221" y="1949063"/>
                  </a:lnTo>
                  <a:lnTo>
                    <a:pt x="9825391" y="1987607"/>
                  </a:lnTo>
                  <a:lnTo>
                    <a:pt x="9802928" y="2055792"/>
                  </a:lnTo>
                  <a:lnTo>
                    <a:pt x="9773259" y="2112910"/>
                  </a:lnTo>
                  <a:lnTo>
                    <a:pt x="9735422" y="2159924"/>
                  </a:lnTo>
                  <a:lnTo>
                    <a:pt x="9688453" y="2197797"/>
                  </a:lnTo>
                  <a:lnTo>
                    <a:pt x="9631389" y="2227494"/>
                  </a:lnTo>
                  <a:lnTo>
                    <a:pt x="9563269" y="2249979"/>
                  </a:lnTo>
                  <a:lnTo>
                    <a:pt x="9524762" y="2258817"/>
                  </a:lnTo>
                  <a:lnTo>
                    <a:pt x="9483129" y="2266214"/>
                  </a:lnTo>
                  <a:lnTo>
                    <a:pt x="9438250" y="2272289"/>
                  </a:lnTo>
                  <a:lnTo>
                    <a:pt x="9390006" y="2277164"/>
                  </a:lnTo>
                  <a:lnTo>
                    <a:pt x="9338275" y="2280958"/>
                  </a:lnTo>
                  <a:lnTo>
                    <a:pt x="9282938" y="2283792"/>
                  </a:lnTo>
                  <a:lnTo>
                    <a:pt x="9223873" y="2285787"/>
                  </a:lnTo>
                  <a:lnTo>
                    <a:pt x="9160961" y="2287062"/>
                  </a:lnTo>
                  <a:lnTo>
                    <a:pt x="9094082" y="2287739"/>
                  </a:lnTo>
                  <a:lnTo>
                    <a:pt x="9023114" y="2287938"/>
                  </a:lnTo>
                  <a:lnTo>
                    <a:pt x="840207" y="2287938"/>
                  </a:lnTo>
                  <a:lnTo>
                    <a:pt x="769239" y="2287739"/>
                  </a:lnTo>
                  <a:lnTo>
                    <a:pt x="702359" y="2287062"/>
                  </a:lnTo>
                  <a:lnTo>
                    <a:pt x="639446" y="2285787"/>
                  </a:lnTo>
                  <a:lnTo>
                    <a:pt x="580382" y="2283792"/>
                  </a:lnTo>
                  <a:lnTo>
                    <a:pt x="525044" y="2280958"/>
                  </a:lnTo>
                  <a:lnTo>
                    <a:pt x="473313" y="2277164"/>
                  </a:lnTo>
                  <a:lnTo>
                    <a:pt x="425068" y="2272289"/>
                  </a:lnTo>
                  <a:lnTo>
                    <a:pt x="380189" y="2266214"/>
                  </a:lnTo>
                  <a:lnTo>
                    <a:pt x="338556" y="2258817"/>
                  </a:lnTo>
                  <a:lnTo>
                    <a:pt x="300048" y="2249979"/>
                  </a:lnTo>
                  <a:lnTo>
                    <a:pt x="231927" y="2227494"/>
                  </a:lnTo>
                  <a:lnTo>
                    <a:pt x="174863" y="2197797"/>
                  </a:lnTo>
                  <a:lnTo>
                    <a:pt x="127894" y="2159924"/>
                  </a:lnTo>
                  <a:lnTo>
                    <a:pt x="90056" y="2112910"/>
                  </a:lnTo>
                  <a:lnTo>
                    <a:pt x="60387" y="2055792"/>
                  </a:lnTo>
                  <a:lnTo>
                    <a:pt x="37923" y="1987607"/>
                  </a:lnTo>
                  <a:lnTo>
                    <a:pt x="29093" y="1949063"/>
                  </a:lnTo>
                  <a:lnTo>
                    <a:pt x="21703" y="1907390"/>
                  </a:lnTo>
                  <a:lnTo>
                    <a:pt x="15634" y="1862469"/>
                  </a:lnTo>
                  <a:lnTo>
                    <a:pt x="10764" y="1814179"/>
                  </a:lnTo>
                  <a:lnTo>
                    <a:pt x="6973" y="1762399"/>
                  </a:lnTo>
                  <a:lnTo>
                    <a:pt x="4142" y="1707009"/>
                  </a:lnTo>
                  <a:lnTo>
                    <a:pt x="2149" y="1647888"/>
                  </a:lnTo>
                  <a:lnTo>
                    <a:pt x="875" y="1584916"/>
                  </a:lnTo>
                  <a:lnTo>
                    <a:pt x="198" y="1517973"/>
                  </a:lnTo>
                  <a:lnTo>
                    <a:pt x="0" y="1446938"/>
                  </a:lnTo>
                  <a:lnTo>
                    <a:pt x="0" y="841000"/>
                  </a:lnTo>
                  <a:lnTo>
                    <a:pt x="198" y="769965"/>
                  </a:lnTo>
                  <a:lnTo>
                    <a:pt x="875" y="703021"/>
                  </a:lnTo>
                  <a:lnTo>
                    <a:pt x="2149" y="640050"/>
                  </a:lnTo>
                  <a:lnTo>
                    <a:pt x="4142" y="580929"/>
                  </a:lnTo>
                  <a:lnTo>
                    <a:pt x="6973" y="525539"/>
                  </a:lnTo>
                  <a:lnTo>
                    <a:pt x="10764" y="473759"/>
                  </a:lnTo>
                  <a:lnTo>
                    <a:pt x="15634" y="425469"/>
                  </a:lnTo>
                  <a:lnTo>
                    <a:pt x="21703" y="380548"/>
                  </a:lnTo>
                  <a:lnTo>
                    <a:pt x="29093" y="338875"/>
                  </a:lnTo>
                  <a:lnTo>
                    <a:pt x="37923" y="300331"/>
                  </a:lnTo>
                  <a:lnTo>
                    <a:pt x="60387" y="232146"/>
                  </a:lnTo>
                  <a:lnTo>
                    <a:pt x="90056" y="175028"/>
                  </a:lnTo>
                  <a:lnTo>
                    <a:pt x="127894" y="128014"/>
                  </a:lnTo>
                  <a:lnTo>
                    <a:pt x="174863" y="90141"/>
                  </a:lnTo>
                  <a:lnTo>
                    <a:pt x="231927" y="60444"/>
                  </a:lnTo>
                  <a:lnTo>
                    <a:pt x="300048" y="37959"/>
                  </a:lnTo>
                  <a:lnTo>
                    <a:pt x="338556" y="29121"/>
                  </a:lnTo>
                  <a:lnTo>
                    <a:pt x="380189" y="21724"/>
                  </a:lnTo>
                  <a:lnTo>
                    <a:pt x="425068" y="15648"/>
                  </a:lnTo>
                  <a:lnTo>
                    <a:pt x="473313" y="10774"/>
                  </a:lnTo>
                  <a:lnTo>
                    <a:pt x="525044" y="6980"/>
                  </a:lnTo>
                  <a:lnTo>
                    <a:pt x="580382" y="4146"/>
                  </a:lnTo>
                  <a:lnTo>
                    <a:pt x="639446" y="2151"/>
                  </a:lnTo>
                  <a:lnTo>
                    <a:pt x="702359" y="875"/>
                  </a:lnTo>
                  <a:lnTo>
                    <a:pt x="769239" y="198"/>
                  </a:lnTo>
                  <a:lnTo>
                    <a:pt x="840207" y="0"/>
                  </a:lnTo>
                  <a:lnTo>
                    <a:pt x="9023114" y="0"/>
                  </a:lnTo>
                  <a:close/>
                </a:path>
              </a:pathLst>
            </a:custGeom>
            <a:ln w="219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5293" rIns="0" bIns="0" rtlCol="0">
            <a:spAutoFit/>
          </a:bodyPr>
          <a:lstStyle/>
          <a:p>
            <a:pPr marL="3449320">
              <a:lnSpc>
                <a:spcPct val="100000"/>
              </a:lnSpc>
              <a:spcBef>
                <a:spcPts val="100"/>
              </a:spcBef>
            </a:pPr>
            <a:r>
              <a:rPr sz="6450" spc="-245" dirty="0"/>
              <a:t>Problems/</a:t>
            </a:r>
            <a:r>
              <a:rPr sz="6450" spc="-570" dirty="0"/>
              <a:t> </a:t>
            </a:r>
            <a:r>
              <a:rPr sz="6450" spc="-195" dirty="0"/>
              <a:t>Opportunity</a:t>
            </a:r>
            <a:endParaRPr sz="6450"/>
          </a:p>
        </p:txBody>
      </p:sp>
      <p:sp>
        <p:nvSpPr>
          <p:cNvPr id="74" name="object 74"/>
          <p:cNvSpPr txBox="1"/>
          <p:nvPr/>
        </p:nvSpPr>
        <p:spPr>
          <a:xfrm>
            <a:off x="9773989" y="5150649"/>
            <a:ext cx="4462145" cy="431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5" marR="173990" algn="ctr">
              <a:lnSpc>
                <a:spcPct val="116000"/>
              </a:lnSpc>
              <a:spcBef>
                <a:spcPts val="100"/>
              </a:spcBef>
            </a:pPr>
            <a:r>
              <a:rPr sz="2850" spc="-254" dirty="0">
                <a:latin typeface="Arial Black" panose="020B0A04020102020204"/>
                <a:cs typeface="Arial Black" panose="020B0A04020102020204"/>
              </a:rPr>
              <a:t>WHAT</a:t>
            </a:r>
            <a:r>
              <a:rPr sz="2850" spc="-2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850" spc="-300" dirty="0">
                <a:latin typeface="Arial Black" panose="020B0A04020102020204"/>
                <a:cs typeface="Arial Black" panose="020B0A04020102020204"/>
              </a:rPr>
              <a:t>ARE</a:t>
            </a:r>
            <a:r>
              <a:rPr sz="2850" spc="-2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850" spc="-295" dirty="0">
                <a:latin typeface="Arial Black" panose="020B0A04020102020204"/>
                <a:cs typeface="Arial Black" panose="020B0A04020102020204"/>
              </a:rPr>
              <a:t>THE</a:t>
            </a:r>
            <a:r>
              <a:rPr sz="2850" spc="-2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850" spc="-285" dirty="0">
                <a:latin typeface="Arial Black" panose="020B0A04020102020204"/>
                <a:cs typeface="Arial Black" panose="020B0A04020102020204"/>
              </a:rPr>
              <a:t>ROOT CAUSES</a:t>
            </a:r>
            <a:r>
              <a:rPr sz="2850" spc="-27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850" spc="-225" dirty="0">
                <a:latin typeface="Arial Black" panose="020B0A04020102020204"/>
                <a:cs typeface="Arial Black" panose="020B0A04020102020204"/>
              </a:rPr>
              <a:t>OF</a:t>
            </a:r>
            <a:r>
              <a:rPr sz="2850" spc="-2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850" spc="-215" dirty="0">
                <a:latin typeface="Arial Black" panose="020B0A04020102020204"/>
                <a:cs typeface="Arial Black" panose="020B0A04020102020204"/>
              </a:rPr>
              <a:t>PROBLEM?</a:t>
            </a:r>
            <a:endParaRPr sz="2850">
              <a:latin typeface="Arial Black" panose="020B0A04020102020204"/>
              <a:cs typeface="Arial Black" panose="020B0A04020102020204"/>
            </a:endParaRPr>
          </a:p>
          <a:p>
            <a:pPr marL="47625" marR="40005" algn="ctr">
              <a:lnSpc>
                <a:spcPct val="116000"/>
              </a:lnSpc>
              <a:spcBef>
                <a:spcPts val="2450"/>
              </a:spcBef>
            </a:pPr>
            <a:r>
              <a:rPr sz="21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21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root</a:t>
            </a:r>
            <a:r>
              <a:rPr sz="21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2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causes</a:t>
            </a:r>
            <a:r>
              <a:rPr sz="21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21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this</a:t>
            </a:r>
            <a:r>
              <a:rPr sz="21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issue</a:t>
            </a:r>
            <a:r>
              <a:rPr sz="21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stem </a:t>
            </a:r>
            <a:r>
              <a:rPr sz="21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from</a:t>
            </a:r>
            <a:r>
              <a:rPr sz="21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2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mass</a:t>
            </a:r>
            <a:r>
              <a:rPr sz="21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production</a:t>
            </a:r>
            <a:r>
              <a:rPr sz="21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 </a:t>
            </a:r>
            <a:r>
              <a:rPr sz="21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commercial</a:t>
            </a:r>
            <a:r>
              <a:rPr sz="21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bakeries,</a:t>
            </a:r>
            <a:r>
              <a:rPr sz="21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which</a:t>
            </a:r>
            <a:r>
              <a:rPr sz="21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often </a:t>
            </a:r>
            <a:r>
              <a:rPr sz="210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prioritizes</a:t>
            </a:r>
            <a:r>
              <a:rPr sz="21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efficiency</a:t>
            </a:r>
            <a:r>
              <a:rPr sz="21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over</a:t>
            </a:r>
            <a:r>
              <a:rPr sz="21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quality.</a:t>
            </a:r>
            <a:endParaRPr sz="2100">
              <a:latin typeface="Arial Black" panose="020B0A04020102020204"/>
              <a:cs typeface="Arial Black" panose="020B0A04020102020204"/>
            </a:endParaRPr>
          </a:p>
          <a:p>
            <a:pPr marL="12065" marR="5080" algn="ctr">
              <a:lnSpc>
                <a:spcPct val="116000"/>
              </a:lnSpc>
            </a:pPr>
            <a:r>
              <a:rPr sz="210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Store-</a:t>
            </a:r>
            <a:r>
              <a:rPr sz="210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bought</a:t>
            </a:r>
            <a:r>
              <a:rPr sz="21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baked</a:t>
            </a:r>
            <a:r>
              <a:rPr sz="21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goods </a:t>
            </a:r>
            <a:r>
              <a:rPr sz="210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usually </a:t>
            </a:r>
            <a:r>
              <a:rPr sz="21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contain</a:t>
            </a:r>
            <a:r>
              <a:rPr sz="21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preservatives </a:t>
            </a:r>
            <a:r>
              <a:rPr sz="21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21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extend </a:t>
            </a:r>
            <a:r>
              <a:rPr sz="210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shelf</a:t>
            </a:r>
            <a:r>
              <a:rPr sz="21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life,</a:t>
            </a:r>
            <a:r>
              <a:rPr sz="21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compromising</a:t>
            </a:r>
            <a:r>
              <a:rPr sz="21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freshness and</a:t>
            </a:r>
            <a:r>
              <a:rPr sz="21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taste. </a:t>
            </a:r>
            <a:r>
              <a:rPr sz="2100" spc="-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or</a:t>
            </a:r>
            <a:r>
              <a:rPr sz="21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personalized</a:t>
            </a:r>
            <a:r>
              <a:rPr sz="21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treats</a:t>
            </a:r>
            <a:endParaRPr sz="21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95787"/>
            <a:ext cx="18288000" cy="505459"/>
          </a:xfrm>
          <a:custGeom>
            <a:avLst/>
            <a:gdLst/>
            <a:ahLst/>
            <a:cxnLst/>
            <a:rect l="l" t="t" r="r" b="b"/>
            <a:pathLst>
              <a:path w="18288000" h="505460">
                <a:moveTo>
                  <a:pt x="18287988" y="236740"/>
                </a:moveTo>
                <a:lnTo>
                  <a:pt x="12225122" y="236740"/>
                </a:lnTo>
                <a:lnTo>
                  <a:pt x="12086692" y="172110"/>
                </a:lnTo>
                <a:lnTo>
                  <a:pt x="12006339" y="0"/>
                </a:lnTo>
                <a:lnTo>
                  <a:pt x="11926087" y="172008"/>
                </a:lnTo>
                <a:lnTo>
                  <a:pt x="11787429" y="236740"/>
                </a:lnTo>
                <a:lnTo>
                  <a:pt x="4945113" y="236740"/>
                </a:lnTo>
                <a:lnTo>
                  <a:pt x="4806683" y="172110"/>
                </a:lnTo>
                <a:lnTo>
                  <a:pt x="4726330" y="0"/>
                </a:lnTo>
                <a:lnTo>
                  <a:pt x="4646066" y="172008"/>
                </a:lnTo>
                <a:lnTo>
                  <a:pt x="4507420" y="236740"/>
                </a:lnTo>
                <a:lnTo>
                  <a:pt x="0" y="236740"/>
                </a:lnTo>
                <a:lnTo>
                  <a:pt x="0" y="265315"/>
                </a:lnTo>
                <a:lnTo>
                  <a:pt x="4501654" y="265315"/>
                </a:lnTo>
                <a:lnTo>
                  <a:pt x="4645977" y="332816"/>
                </a:lnTo>
                <a:lnTo>
                  <a:pt x="4726330" y="504926"/>
                </a:lnTo>
                <a:lnTo>
                  <a:pt x="4806683" y="332816"/>
                </a:lnTo>
                <a:lnTo>
                  <a:pt x="4951260" y="265315"/>
                </a:lnTo>
                <a:lnTo>
                  <a:pt x="11781663" y="265315"/>
                </a:lnTo>
                <a:lnTo>
                  <a:pt x="11925986" y="332816"/>
                </a:lnTo>
                <a:lnTo>
                  <a:pt x="12006339" y="504926"/>
                </a:lnTo>
                <a:lnTo>
                  <a:pt x="12086692" y="332816"/>
                </a:lnTo>
                <a:lnTo>
                  <a:pt x="12231268" y="265315"/>
                </a:lnTo>
                <a:lnTo>
                  <a:pt x="18287988" y="265315"/>
                </a:lnTo>
                <a:lnTo>
                  <a:pt x="18287988" y="236740"/>
                </a:lnTo>
                <a:close/>
              </a:path>
            </a:pathLst>
          </a:custGeom>
          <a:solidFill>
            <a:srgbClr val="F2A7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121794" cy="25652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36885"/>
            <a:ext cx="1991362" cy="185011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052573" y="7684512"/>
            <a:ext cx="2238375" cy="2604135"/>
            <a:chOff x="16052573" y="7684512"/>
            <a:chExt cx="2238375" cy="2604135"/>
          </a:xfrm>
        </p:grpSpPr>
        <p:sp>
          <p:nvSpPr>
            <p:cNvPr id="6" name="object 6"/>
            <p:cNvSpPr/>
            <p:nvPr/>
          </p:nvSpPr>
          <p:spPr>
            <a:xfrm>
              <a:off x="16052573" y="7684512"/>
              <a:ext cx="2235835" cy="2602865"/>
            </a:xfrm>
            <a:custGeom>
              <a:avLst/>
              <a:gdLst/>
              <a:ahLst/>
              <a:cxnLst/>
              <a:rect l="l" t="t" r="r" b="b"/>
              <a:pathLst>
                <a:path w="2235834" h="2602865">
                  <a:moveTo>
                    <a:pt x="2235426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0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6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6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35426" y="6595"/>
                  </a:lnTo>
                  <a:lnTo>
                    <a:pt x="2235426" y="364144"/>
                  </a:lnTo>
                  <a:close/>
                </a:path>
                <a:path w="2235834" h="2602865">
                  <a:moveTo>
                    <a:pt x="2235426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6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30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235426" y="364144"/>
                  </a:lnTo>
                  <a:lnTo>
                    <a:pt x="2235426" y="865678"/>
                  </a:lnTo>
                  <a:close/>
                </a:path>
                <a:path w="2235834" h="2602865">
                  <a:moveTo>
                    <a:pt x="2235426" y="2602487"/>
                  </a:moveTo>
                  <a:lnTo>
                    <a:pt x="297543" y="2602487"/>
                  </a:lnTo>
                  <a:lnTo>
                    <a:pt x="272475" y="2568668"/>
                  </a:lnTo>
                  <a:lnTo>
                    <a:pt x="243464" y="2526451"/>
                  </a:lnTo>
                  <a:lnTo>
                    <a:pt x="217129" y="2484904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2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1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8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235426" y="865678"/>
                  </a:lnTo>
                  <a:lnTo>
                    <a:pt x="2235426" y="2602487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678870" y="7770240"/>
              <a:ext cx="609600" cy="261620"/>
            </a:xfrm>
            <a:custGeom>
              <a:avLst/>
              <a:gdLst/>
              <a:ahLst/>
              <a:cxnLst/>
              <a:rect l="l" t="t" r="r" b="b"/>
              <a:pathLst>
                <a:path w="609600" h="261620">
                  <a:moveTo>
                    <a:pt x="609130" y="195402"/>
                  </a:moveTo>
                  <a:lnTo>
                    <a:pt x="554951" y="174993"/>
                  </a:lnTo>
                  <a:lnTo>
                    <a:pt x="507860" y="163601"/>
                  </a:lnTo>
                  <a:lnTo>
                    <a:pt x="459892" y="156565"/>
                  </a:lnTo>
                  <a:lnTo>
                    <a:pt x="411289" y="153263"/>
                  </a:lnTo>
                  <a:lnTo>
                    <a:pt x="362267" y="153123"/>
                  </a:lnTo>
                  <a:lnTo>
                    <a:pt x="313080" y="155498"/>
                  </a:lnTo>
                  <a:lnTo>
                    <a:pt x="263956" y="159804"/>
                  </a:lnTo>
                  <a:lnTo>
                    <a:pt x="215125" y="165430"/>
                  </a:lnTo>
                  <a:lnTo>
                    <a:pt x="166827" y="171754"/>
                  </a:lnTo>
                  <a:lnTo>
                    <a:pt x="145364" y="197040"/>
                  </a:lnTo>
                  <a:lnTo>
                    <a:pt x="146050" y="208521"/>
                  </a:lnTo>
                  <a:lnTo>
                    <a:pt x="150774" y="219049"/>
                  </a:lnTo>
                  <a:lnTo>
                    <a:pt x="159232" y="225704"/>
                  </a:lnTo>
                  <a:lnTo>
                    <a:pt x="170103" y="228739"/>
                  </a:lnTo>
                  <a:lnTo>
                    <a:pt x="182016" y="228498"/>
                  </a:lnTo>
                  <a:lnTo>
                    <a:pt x="230238" y="222224"/>
                  </a:lnTo>
                  <a:lnTo>
                    <a:pt x="279273" y="216738"/>
                  </a:lnTo>
                  <a:lnTo>
                    <a:pt x="328777" y="212775"/>
                  </a:lnTo>
                  <a:lnTo>
                    <a:pt x="378371" y="211124"/>
                  </a:lnTo>
                  <a:lnTo>
                    <a:pt x="427710" y="212559"/>
                  </a:lnTo>
                  <a:lnTo>
                    <a:pt x="476415" y="217843"/>
                  </a:lnTo>
                  <a:lnTo>
                    <a:pt x="524141" y="227736"/>
                  </a:lnTo>
                  <a:lnTo>
                    <a:pt x="570522" y="243014"/>
                  </a:lnTo>
                  <a:lnTo>
                    <a:pt x="609130" y="261556"/>
                  </a:lnTo>
                  <a:lnTo>
                    <a:pt x="609130" y="195402"/>
                  </a:lnTo>
                  <a:close/>
                </a:path>
                <a:path w="609600" h="261620">
                  <a:moveTo>
                    <a:pt x="609130" y="28841"/>
                  </a:moveTo>
                  <a:lnTo>
                    <a:pt x="521957" y="11442"/>
                  </a:lnTo>
                  <a:lnTo>
                    <a:pt x="471233" y="5067"/>
                  </a:lnTo>
                  <a:lnTo>
                    <a:pt x="420293" y="1257"/>
                  </a:lnTo>
                  <a:lnTo>
                    <a:pt x="369277" y="0"/>
                  </a:lnTo>
                  <a:lnTo>
                    <a:pt x="318274" y="1320"/>
                  </a:lnTo>
                  <a:lnTo>
                    <a:pt x="267411" y="5194"/>
                  </a:lnTo>
                  <a:lnTo>
                    <a:pt x="216789" y="11645"/>
                  </a:lnTo>
                  <a:lnTo>
                    <a:pt x="166535" y="20650"/>
                  </a:lnTo>
                  <a:lnTo>
                    <a:pt x="116725" y="32219"/>
                  </a:lnTo>
                  <a:lnTo>
                    <a:pt x="67513" y="46355"/>
                  </a:lnTo>
                  <a:lnTo>
                    <a:pt x="18973" y="63055"/>
                  </a:lnTo>
                  <a:lnTo>
                    <a:pt x="0" y="102019"/>
                  </a:lnTo>
                  <a:lnTo>
                    <a:pt x="12230" y="119253"/>
                  </a:lnTo>
                  <a:lnTo>
                    <a:pt x="34963" y="120599"/>
                  </a:lnTo>
                  <a:lnTo>
                    <a:pt x="81051" y="104800"/>
                  </a:lnTo>
                  <a:lnTo>
                    <a:pt x="127736" y="91376"/>
                  </a:lnTo>
                  <a:lnTo>
                    <a:pt x="174929" y="80327"/>
                  </a:lnTo>
                  <a:lnTo>
                    <a:pt x="222542" y="71666"/>
                  </a:lnTo>
                  <a:lnTo>
                    <a:pt x="270446" y="65417"/>
                  </a:lnTo>
                  <a:lnTo>
                    <a:pt x="318579" y="61556"/>
                  </a:lnTo>
                  <a:lnTo>
                    <a:pt x="366826" y="60121"/>
                  </a:lnTo>
                  <a:lnTo>
                    <a:pt x="415086" y="61099"/>
                  </a:lnTo>
                  <a:lnTo>
                    <a:pt x="463270" y="64516"/>
                  </a:lnTo>
                  <a:lnTo>
                    <a:pt x="511289" y="70370"/>
                  </a:lnTo>
                  <a:lnTo>
                    <a:pt x="559028" y="78676"/>
                  </a:lnTo>
                  <a:lnTo>
                    <a:pt x="606399" y="89433"/>
                  </a:lnTo>
                  <a:lnTo>
                    <a:pt x="609130" y="89014"/>
                  </a:lnTo>
                  <a:lnTo>
                    <a:pt x="609130" y="288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34605" y="8248198"/>
              <a:ext cx="162239" cy="2660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153777" y="8708123"/>
              <a:ext cx="2115820" cy="1579245"/>
            </a:xfrm>
            <a:custGeom>
              <a:avLst/>
              <a:gdLst/>
              <a:ahLst/>
              <a:cxnLst/>
              <a:rect l="l" t="t" r="r" b="b"/>
              <a:pathLst>
                <a:path w="2115819" h="1579245">
                  <a:moveTo>
                    <a:pt x="172821" y="20320"/>
                  </a:moveTo>
                  <a:lnTo>
                    <a:pt x="158242" y="3721"/>
                  </a:lnTo>
                  <a:lnTo>
                    <a:pt x="137655" y="0"/>
                  </a:lnTo>
                  <a:lnTo>
                    <a:pt x="120675" y="14706"/>
                  </a:lnTo>
                  <a:lnTo>
                    <a:pt x="99517" y="63779"/>
                  </a:lnTo>
                  <a:lnTo>
                    <a:pt x="80264" y="113461"/>
                  </a:lnTo>
                  <a:lnTo>
                    <a:pt x="62928" y="163741"/>
                  </a:lnTo>
                  <a:lnTo>
                    <a:pt x="47523" y="214566"/>
                  </a:lnTo>
                  <a:lnTo>
                    <a:pt x="34074" y="265925"/>
                  </a:lnTo>
                  <a:lnTo>
                    <a:pt x="22580" y="317754"/>
                  </a:lnTo>
                  <a:lnTo>
                    <a:pt x="13055" y="370039"/>
                  </a:lnTo>
                  <a:lnTo>
                    <a:pt x="5524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65" y="504329"/>
                  </a:lnTo>
                  <a:lnTo>
                    <a:pt x="48094" y="497090"/>
                  </a:lnTo>
                  <a:lnTo>
                    <a:pt x="59131" y="475856"/>
                  </a:lnTo>
                  <a:lnTo>
                    <a:pt x="64312" y="426377"/>
                  </a:lnTo>
                  <a:lnTo>
                    <a:pt x="71335" y="377088"/>
                  </a:lnTo>
                  <a:lnTo>
                    <a:pt x="80187" y="328091"/>
                  </a:lnTo>
                  <a:lnTo>
                    <a:pt x="90868" y="279438"/>
                  </a:lnTo>
                  <a:lnTo>
                    <a:pt x="103390" y="231216"/>
                  </a:lnTo>
                  <a:lnTo>
                    <a:pt x="117741" y="183515"/>
                  </a:lnTo>
                  <a:lnTo>
                    <a:pt x="133934" y="136410"/>
                  </a:lnTo>
                  <a:lnTo>
                    <a:pt x="151968" y="89966"/>
                  </a:lnTo>
                  <a:lnTo>
                    <a:pt x="171831" y="44272"/>
                  </a:lnTo>
                  <a:lnTo>
                    <a:pt x="172821" y="20320"/>
                  </a:lnTo>
                  <a:close/>
                </a:path>
                <a:path w="2115819" h="1579245">
                  <a:moveTo>
                    <a:pt x="888415" y="1500962"/>
                  </a:moveTo>
                  <a:lnTo>
                    <a:pt x="883920" y="1497253"/>
                  </a:lnTo>
                  <a:lnTo>
                    <a:pt x="879424" y="1502981"/>
                  </a:lnTo>
                  <a:lnTo>
                    <a:pt x="883920" y="1503553"/>
                  </a:lnTo>
                  <a:lnTo>
                    <a:pt x="888415" y="1500962"/>
                  </a:lnTo>
                  <a:close/>
                </a:path>
                <a:path w="2115819" h="1579245">
                  <a:moveTo>
                    <a:pt x="954252" y="1280668"/>
                  </a:moveTo>
                  <a:lnTo>
                    <a:pt x="948651" y="1280668"/>
                  </a:lnTo>
                  <a:lnTo>
                    <a:pt x="950252" y="1285455"/>
                  </a:lnTo>
                  <a:lnTo>
                    <a:pt x="949452" y="1291856"/>
                  </a:lnTo>
                  <a:lnTo>
                    <a:pt x="954252" y="1292656"/>
                  </a:lnTo>
                  <a:lnTo>
                    <a:pt x="953452" y="1287856"/>
                  </a:lnTo>
                  <a:lnTo>
                    <a:pt x="954252" y="1280668"/>
                  </a:lnTo>
                  <a:close/>
                </a:path>
                <a:path w="2115819" h="1579245">
                  <a:moveTo>
                    <a:pt x="989418" y="1433309"/>
                  </a:moveTo>
                  <a:lnTo>
                    <a:pt x="980630" y="1434909"/>
                  </a:lnTo>
                  <a:lnTo>
                    <a:pt x="974229" y="1437309"/>
                  </a:lnTo>
                  <a:lnTo>
                    <a:pt x="972629" y="1442910"/>
                  </a:lnTo>
                  <a:lnTo>
                    <a:pt x="983018" y="1443710"/>
                  </a:lnTo>
                  <a:lnTo>
                    <a:pt x="989418" y="1440510"/>
                  </a:lnTo>
                  <a:lnTo>
                    <a:pt x="989418" y="1433309"/>
                  </a:lnTo>
                  <a:close/>
                </a:path>
                <a:path w="2115819" h="1579245">
                  <a:moveTo>
                    <a:pt x="1054150" y="1467675"/>
                  </a:moveTo>
                  <a:lnTo>
                    <a:pt x="1050950" y="1463687"/>
                  </a:lnTo>
                  <a:lnTo>
                    <a:pt x="1048562" y="1457286"/>
                  </a:lnTo>
                  <a:lnTo>
                    <a:pt x="1043762" y="1458887"/>
                  </a:lnTo>
                  <a:lnTo>
                    <a:pt x="1046162" y="1462887"/>
                  </a:lnTo>
                  <a:lnTo>
                    <a:pt x="1048562" y="1470075"/>
                  </a:lnTo>
                  <a:lnTo>
                    <a:pt x="1054150" y="1467675"/>
                  </a:lnTo>
                  <a:close/>
                </a:path>
                <a:path w="2115819" h="1579245">
                  <a:moveTo>
                    <a:pt x="1078776" y="1249883"/>
                  </a:moveTo>
                  <a:lnTo>
                    <a:pt x="1074737" y="1248791"/>
                  </a:lnTo>
                  <a:lnTo>
                    <a:pt x="1071587" y="1253248"/>
                  </a:lnTo>
                  <a:lnTo>
                    <a:pt x="1076528" y="1259890"/>
                  </a:lnTo>
                  <a:lnTo>
                    <a:pt x="1078776" y="1249883"/>
                  </a:lnTo>
                  <a:close/>
                </a:path>
                <a:path w="2115819" h="1579245">
                  <a:moveTo>
                    <a:pt x="1089317" y="1332611"/>
                  </a:moveTo>
                  <a:lnTo>
                    <a:pt x="1080998" y="1330591"/>
                  </a:lnTo>
                  <a:lnTo>
                    <a:pt x="1079131" y="1335011"/>
                  </a:lnTo>
                  <a:lnTo>
                    <a:pt x="1082344" y="1338237"/>
                  </a:lnTo>
                  <a:lnTo>
                    <a:pt x="1089317" y="1332611"/>
                  </a:lnTo>
                  <a:close/>
                </a:path>
                <a:path w="2115819" h="1579245">
                  <a:moveTo>
                    <a:pt x="1148511" y="1423530"/>
                  </a:moveTo>
                  <a:lnTo>
                    <a:pt x="1144460" y="1418132"/>
                  </a:lnTo>
                  <a:lnTo>
                    <a:pt x="1137716" y="1424419"/>
                  </a:lnTo>
                  <a:lnTo>
                    <a:pt x="1142669" y="1425917"/>
                  </a:lnTo>
                  <a:lnTo>
                    <a:pt x="1148511" y="1423530"/>
                  </a:lnTo>
                  <a:close/>
                </a:path>
                <a:path w="2115819" h="1579245">
                  <a:moveTo>
                    <a:pt x="1154849" y="1398155"/>
                  </a:moveTo>
                  <a:lnTo>
                    <a:pt x="1153058" y="1387919"/>
                  </a:lnTo>
                  <a:lnTo>
                    <a:pt x="1148854" y="1388262"/>
                  </a:lnTo>
                  <a:lnTo>
                    <a:pt x="1147660" y="1393545"/>
                  </a:lnTo>
                  <a:lnTo>
                    <a:pt x="1154849" y="1398155"/>
                  </a:lnTo>
                  <a:close/>
                </a:path>
                <a:path w="2115819" h="1579245">
                  <a:moveTo>
                    <a:pt x="1175080" y="1288249"/>
                  </a:moveTo>
                  <a:lnTo>
                    <a:pt x="1169238" y="1283855"/>
                  </a:lnTo>
                  <a:lnTo>
                    <a:pt x="1166088" y="1288021"/>
                  </a:lnTo>
                  <a:lnTo>
                    <a:pt x="1171041" y="1289558"/>
                  </a:lnTo>
                  <a:lnTo>
                    <a:pt x="1175080" y="1288249"/>
                  </a:lnTo>
                  <a:close/>
                </a:path>
                <a:path w="2115819" h="1579245">
                  <a:moveTo>
                    <a:pt x="1190015" y="1306245"/>
                  </a:moveTo>
                  <a:lnTo>
                    <a:pt x="1182027" y="1307033"/>
                  </a:lnTo>
                  <a:lnTo>
                    <a:pt x="1178826" y="1311033"/>
                  </a:lnTo>
                  <a:lnTo>
                    <a:pt x="1178026" y="1315834"/>
                  </a:lnTo>
                  <a:lnTo>
                    <a:pt x="1185227" y="1315034"/>
                  </a:lnTo>
                  <a:lnTo>
                    <a:pt x="1188415" y="1311833"/>
                  </a:lnTo>
                  <a:lnTo>
                    <a:pt x="1190015" y="1306245"/>
                  </a:lnTo>
                  <a:close/>
                </a:path>
                <a:path w="2115819" h="1579245">
                  <a:moveTo>
                    <a:pt x="1190891" y="1360601"/>
                  </a:moveTo>
                  <a:lnTo>
                    <a:pt x="1186027" y="1358684"/>
                  </a:lnTo>
                  <a:lnTo>
                    <a:pt x="1182344" y="1361719"/>
                  </a:lnTo>
                  <a:lnTo>
                    <a:pt x="1188415" y="1368577"/>
                  </a:lnTo>
                  <a:lnTo>
                    <a:pt x="1190891" y="1360601"/>
                  </a:lnTo>
                  <a:close/>
                </a:path>
                <a:path w="2115819" h="1579245">
                  <a:moveTo>
                    <a:pt x="1195616" y="1462087"/>
                  </a:moveTo>
                  <a:lnTo>
                    <a:pt x="1186510" y="1462760"/>
                  </a:lnTo>
                  <a:lnTo>
                    <a:pt x="1186319" y="1467485"/>
                  </a:lnTo>
                  <a:lnTo>
                    <a:pt x="1190777" y="1469504"/>
                  </a:lnTo>
                  <a:lnTo>
                    <a:pt x="1195616" y="1462087"/>
                  </a:lnTo>
                  <a:close/>
                </a:path>
                <a:path w="2115819" h="1579245">
                  <a:moveTo>
                    <a:pt x="1206804" y="1483664"/>
                  </a:moveTo>
                  <a:lnTo>
                    <a:pt x="1201204" y="1482864"/>
                  </a:lnTo>
                  <a:lnTo>
                    <a:pt x="1202804" y="1487665"/>
                  </a:lnTo>
                  <a:lnTo>
                    <a:pt x="1195616" y="1490065"/>
                  </a:lnTo>
                  <a:lnTo>
                    <a:pt x="1202004" y="1490853"/>
                  </a:lnTo>
                  <a:lnTo>
                    <a:pt x="1206804" y="1490853"/>
                  </a:lnTo>
                  <a:lnTo>
                    <a:pt x="1206804" y="1483664"/>
                  </a:lnTo>
                  <a:close/>
                </a:path>
                <a:path w="2115819" h="1579245">
                  <a:moveTo>
                    <a:pt x="1258062" y="1392745"/>
                  </a:moveTo>
                  <a:lnTo>
                    <a:pt x="1250759" y="1390154"/>
                  </a:lnTo>
                  <a:lnTo>
                    <a:pt x="1249299" y="1395209"/>
                  </a:lnTo>
                  <a:lnTo>
                    <a:pt x="1254658" y="1395247"/>
                  </a:lnTo>
                  <a:lnTo>
                    <a:pt x="1258062" y="1392745"/>
                  </a:lnTo>
                  <a:close/>
                </a:path>
                <a:path w="2115819" h="1579245">
                  <a:moveTo>
                    <a:pt x="1279525" y="1410144"/>
                  </a:moveTo>
                  <a:lnTo>
                    <a:pt x="1278724" y="1404543"/>
                  </a:lnTo>
                  <a:lnTo>
                    <a:pt x="1271536" y="1407744"/>
                  </a:lnTo>
                  <a:lnTo>
                    <a:pt x="1269936" y="1412532"/>
                  </a:lnTo>
                  <a:lnTo>
                    <a:pt x="1270736" y="1417332"/>
                  </a:lnTo>
                  <a:lnTo>
                    <a:pt x="1277924" y="1414132"/>
                  </a:lnTo>
                  <a:lnTo>
                    <a:pt x="1279525" y="1410144"/>
                  </a:lnTo>
                  <a:close/>
                </a:path>
                <a:path w="2115819" h="1579245">
                  <a:moveTo>
                    <a:pt x="1285367" y="1528025"/>
                  </a:moveTo>
                  <a:lnTo>
                    <a:pt x="1279525" y="1524431"/>
                  </a:lnTo>
                  <a:lnTo>
                    <a:pt x="1275486" y="1532521"/>
                  </a:lnTo>
                  <a:lnTo>
                    <a:pt x="1280731" y="1532216"/>
                  </a:lnTo>
                  <a:lnTo>
                    <a:pt x="1285367" y="1528025"/>
                  </a:lnTo>
                  <a:close/>
                </a:path>
                <a:path w="2115819" h="1579245">
                  <a:moveTo>
                    <a:pt x="1301102" y="1463687"/>
                  </a:moveTo>
                  <a:lnTo>
                    <a:pt x="1300543" y="1455254"/>
                  </a:lnTo>
                  <a:lnTo>
                    <a:pt x="1295412" y="1454988"/>
                  </a:lnTo>
                  <a:lnTo>
                    <a:pt x="1293126" y="1459077"/>
                  </a:lnTo>
                  <a:lnTo>
                    <a:pt x="1301102" y="1463687"/>
                  </a:lnTo>
                  <a:close/>
                </a:path>
                <a:path w="2115819" h="1579245">
                  <a:moveTo>
                    <a:pt x="1302842" y="1573098"/>
                  </a:moveTo>
                  <a:lnTo>
                    <a:pt x="1297114" y="1568386"/>
                  </a:lnTo>
                  <a:lnTo>
                    <a:pt x="1293622" y="1572653"/>
                  </a:lnTo>
                  <a:lnTo>
                    <a:pt x="1298613" y="1574380"/>
                  </a:lnTo>
                  <a:lnTo>
                    <a:pt x="1302842" y="1573098"/>
                  </a:lnTo>
                  <a:close/>
                </a:path>
                <a:path w="2115819" h="1579245">
                  <a:moveTo>
                    <a:pt x="1350657" y="1325422"/>
                  </a:moveTo>
                  <a:lnTo>
                    <a:pt x="1345069" y="1324622"/>
                  </a:lnTo>
                  <a:lnTo>
                    <a:pt x="1345857" y="1328623"/>
                  </a:lnTo>
                  <a:lnTo>
                    <a:pt x="1338668" y="1331010"/>
                  </a:lnTo>
                  <a:lnTo>
                    <a:pt x="1345857" y="1332611"/>
                  </a:lnTo>
                  <a:lnTo>
                    <a:pt x="1350657" y="1332611"/>
                  </a:lnTo>
                  <a:lnTo>
                    <a:pt x="1350657" y="1325422"/>
                  </a:lnTo>
                  <a:close/>
                </a:path>
                <a:path w="2115819" h="1579245">
                  <a:moveTo>
                    <a:pt x="1365846" y="1571574"/>
                  </a:moveTo>
                  <a:lnTo>
                    <a:pt x="1363446" y="1564386"/>
                  </a:lnTo>
                  <a:lnTo>
                    <a:pt x="1357845" y="1565986"/>
                  </a:lnTo>
                  <a:lnTo>
                    <a:pt x="1360246" y="1569986"/>
                  </a:lnTo>
                  <a:lnTo>
                    <a:pt x="1354658" y="1574774"/>
                  </a:lnTo>
                  <a:lnTo>
                    <a:pt x="1361846" y="1573174"/>
                  </a:lnTo>
                  <a:lnTo>
                    <a:pt x="1365846" y="1571574"/>
                  </a:lnTo>
                  <a:close/>
                </a:path>
                <a:path w="2115819" h="1579245">
                  <a:moveTo>
                    <a:pt x="1368247" y="1308633"/>
                  </a:moveTo>
                  <a:lnTo>
                    <a:pt x="1360246" y="1306245"/>
                  </a:lnTo>
                  <a:lnTo>
                    <a:pt x="1360246" y="1311033"/>
                  </a:lnTo>
                  <a:lnTo>
                    <a:pt x="1353858" y="1315834"/>
                  </a:lnTo>
                  <a:lnTo>
                    <a:pt x="1361846" y="1318234"/>
                  </a:lnTo>
                  <a:lnTo>
                    <a:pt x="1361846" y="1313434"/>
                  </a:lnTo>
                  <a:lnTo>
                    <a:pt x="1368247" y="1308633"/>
                  </a:lnTo>
                  <a:close/>
                </a:path>
                <a:path w="2115819" h="1579245">
                  <a:moveTo>
                    <a:pt x="1388224" y="1267879"/>
                  </a:moveTo>
                  <a:lnTo>
                    <a:pt x="1382623" y="1267079"/>
                  </a:lnTo>
                  <a:lnTo>
                    <a:pt x="1384223" y="1271079"/>
                  </a:lnTo>
                  <a:lnTo>
                    <a:pt x="1377035" y="1273467"/>
                  </a:lnTo>
                  <a:lnTo>
                    <a:pt x="1383423" y="1275067"/>
                  </a:lnTo>
                  <a:lnTo>
                    <a:pt x="1388224" y="1275067"/>
                  </a:lnTo>
                  <a:lnTo>
                    <a:pt x="1388224" y="1267879"/>
                  </a:lnTo>
                  <a:close/>
                </a:path>
                <a:path w="2115819" h="1579245">
                  <a:moveTo>
                    <a:pt x="1438567" y="1376565"/>
                  </a:moveTo>
                  <a:lnTo>
                    <a:pt x="1436179" y="1369377"/>
                  </a:lnTo>
                  <a:lnTo>
                    <a:pt x="1430578" y="1370977"/>
                  </a:lnTo>
                  <a:lnTo>
                    <a:pt x="1432979" y="1374978"/>
                  </a:lnTo>
                  <a:lnTo>
                    <a:pt x="1428178" y="1379766"/>
                  </a:lnTo>
                  <a:lnTo>
                    <a:pt x="1434579" y="1378165"/>
                  </a:lnTo>
                  <a:lnTo>
                    <a:pt x="1438567" y="1376565"/>
                  </a:lnTo>
                  <a:close/>
                </a:path>
                <a:path w="2115819" h="1579245">
                  <a:moveTo>
                    <a:pt x="1447368" y="1348600"/>
                  </a:moveTo>
                  <a:lnTo>
                    <a:pt x="1438567" y="1349400"/>
                  </a:lnTo>
                  <a:lnTo>
                    <a:pt x="1440167" y="1353388"/>
                  </a:lnTo>
                  <a:lnTo>
                    <a:pt x="1436179" y="1360589"/>
                  </a:lnTo>
                  <a:lnTo>
                    <a:pt x="1444967" y="1360589"/>
                  </a:lnTo>
                  <a:lnTo>
                    <a:pt x="1442567" y="1355788"/>
                  </a:lnTo>
                  <a:lnTo>
                    <a:pt x="1447368" y="1348600"/>
                  </a:lnTo>
                  <a:close/>
                </a:path>
                <a:path w="2115819" h="1579245">
                  <a:moveTo>
                    <a:pt x="1452156" y="1310233"/>
                  </a:moveTo>
                  <a:lnTo>
                    <a:pt x="1449755" y="1303045"/>
                  </a:lnTo>
                  <a:lnTo>
                    <a:pt x="1444167" y="1304645"/>
                  </a:lnTo>
                  <a:lnTo>
                    <a:pt x="1446568" y="1308633"/>
                  </a:lnTo>
                  <a:lnTo>
                    <a:pt x="1441767" y="1313434"/>
                  </a:lnTo>
                  <a:lnTo>
                    <a:pt x="1448155" y="1311833"/>
                  </a:lnTo>
                  <a:lnTo>
                    <a:pt x="1452156" y="1310233"/>
                  </a:lnTo>
                  <a:close/>
                </a:path>
                <a:path w="2115819" h="1579245">
                  <a:moveTo>
                    <a:pt x="1474508" y="1361033"/>
                  </a:moveTo>
                  <a:lnTo>
                    <a:pt x="1468145" y="1358188"/>
                  </a:lnTo>
                  <a:lnTo>
                    <a:pt x="1469745" y="1360589"/>
                  </a:lnTo>
                  <a:lnTo>
                    <a:pt x="1470545" y="1362989"/>
                  </a:lnTo>
                  <a:lnTo>
                    <a:pt x="1466545" y="1363789"/>
                  </a:lnTo>
                  <a:lnTo>
                    <a:pt x="1463344" y="1359789"/>
                  </a:lnTo>
                  <a:lnTo>
                    <a:pt x="1460944" y="1352600"/>
                  </a:lnTo>
                  <a:lnTo>
                    <a:pt x="1456156" y="1354988"/>
                  </a:lnTo>
                  <a:lnTo>
                    <a:pt x="1457756" y="1357388"/>
                  </a:lnTo>
                  <a:lnTo>
                    <a:pt x="1458556" y="1359789"/>
                  </a:lnTo>
                  <a:lnTo>
                    <a:pt x="1454556" y="1360589"/>
                  </a:lnTo>
                  <a:lnTo>
                    <a:pt x="1456156" y="1362989"/>
                  </a:lnTo>
                  <a:lnTo>
                    <a:pt x="1456956" y="1365377"/>
                  </a:lnTo>
                  <a:lnTo>
                    <a:pt x="1457833" y="1366710"/>
                  </a:lnTo>
                  <a:lnTo>
                    <a:pt x="1456804" y="1367917"/>
                  </a:lnTo>
                  <a:lnTo>
                    <a:pt x="1461147" y="1368475"/>
                  </a:lnTo>
                  <a:lnTo>
                    <a:pt x="1463776" y="1367015"/>
                  </a:lnTo>
                  <a:lnTo>
                    <a:pt x="1465668" y="1366735"/>
                  </a:lnTo>
                  <a:lnTo>
                    <a:pt x="1472336" y="1364183"/>
                  </a:lnTo>
                  <a:lnTo>
                    <a:pt x="1474508" y="1361033"/>
                  </a:lnTo>
                  <a:close/>
                </a:path>
                <a:path w="2115819" h="1579245">
                  <a:moveTo>
                    <a:pt x="1516100" y="1407744"/>
                  </a:moveTo>
                  <a:lnTo>
                    <a:pt x="1515300" y="1404543"/>
                  </a:lnTo>
                  <a:lnTo>
                    <a:pt x="1515300" y="1402143"/>
                  </a:lnTo>
                  <a:lnTo>
                    <a:pt x="1512100" y="1402943"/>
                  </a:lnTo>
                  <a:lnTo>
                    <a:pt x="1506499" y="1402943"/>
                  </a:lnTo>
                  <a:lnTo>
                    <a:pt x="1506499" y="1405343"/>
                  </a:lnTo>
                  <a:lnTo>
                    <a:pt x="1507299" y="1408544"/>
                  </a:lnTo>
                  <a:lnTo>
                    <a:pt x="1507299" y="1410931"/>
                  </a:lnTo>
                  <a:lnTo>
                    <a:pt x="1510499" y="1410931"/>
                  </a:lnTo>
                  <a:lnTo>
                    <a:pt x="1512900" y="1410144"/>
                  </a:lnTo>
                  <a:lnTo>
                    <a:pt x="1516100" y="1410144"/>
                  </a:lnTo>
                  <a:lnTo>
                    <a:pt x="1516100" y="1407744"/>
                  </a:lnTo>
                  <a:close/>
                </a:path>
                <a:path w="2115819" h="1579245">
                  <a:moveTo>
                    <a:pt x="1549666" y="1532420"/>
                  </a:moveTo>
                  <a:lnTo>
                    <a:pt x="1544066" y="1531620"/>
                  </a:lnTo>
                  <a:lnTo>
                    <a:pt x="1544866" y="1536420"/>
                  </a:lnTo>
                  <a:lnTo>
                    <a:pt x="1538478" y="1538808"/>
                  </a:lnTo>
                  <a:lnTo>
                    <a:pt x="1544866" y="1539608"/>
                  </a:lnTo>
                  <a:lnTo>
                    <a:pt x="1549666" y="1539608"/>
                  </a:lnTo>
                  <a:lnTo>
                    <a:pt x="1549666" y="1532420"/>
                  </a:lnTo>
                  <a:close/>
                </a:path>
                <a:path w="2115819" h="1579245">
                  <a:moveTo>
                    <a:pt x="1559737" y="1370596"/>
                  </a:moveTo>
                  <a:lnTo>
                    <a:pt x="1554454" y="1368577"/>
                  </a:lnTo>
                  <a:lnTo>
                    <a:pt x="1552321" y="1375549"/>
                  </a:lnTo>
                  <a:lnTo>
                    <a:pt x="1556550" y="1374571"/>
                  </a:lnTo>
                  <a:lnTo>
                    <a:pt x="1559737" y="1370596"/>
                  </a:lnTo>
                  <a:close/>
                </a:path>
                <a:path w="2115819" h="1579245">
                  <a:moveTo>
                    <a:pt x="1560055" y="1398155"/>
                  </a:moveTo>
                  <a:lnTo>
                    <a:pt x="1548866" y="1394155"/>
                  </a:lnTo>
                  <a:lnTo>
                    <a:pt x="1548066" y="1394155"/>
                  </a:lnTo>
                  <a:lnTo>
                    <a:pt x="1541145" y="1393621"/>
                  </a:lnTo>
                  <a:lnTo>
                    <a:pt x="1545463" y="1397647"/>
                  </a:lnTo>
                  <a:lnTo>
                    <a:pt x="1553679" y="1402130"/>
                  </a:lnTo>
                  <a:lnTo>
                    <a:pt x="1558455" y="1402943"/>
                  </a:lnTo>
                  <a:lnTo>
                    <a:pt x="1560055" y="1398155"/>
                  </a:lnTo>
                  <a:close/>
                </a:path>
                <a:path w="2115819" h="1579245">
                  <a:moveTo>
                    <a:pt x="1577352" y="1410893"/>
                  </a:moveTo>
                  <a:lnTo>
                    <a:pt x="1575041" y="1406042"/>
                  </a:lnTo>
                  <a:lnTo>
                    <a:pt x="1570621" y="1401635"/>
                  </a:lnTo>
                  <a:lnTo>
                    <a:pt x="1567243" y="1401343"/>
                  </a:lnTo>
                  <a:lnTo>
                    <a:pt x="1564043" y="1405343"/>
                  </a:lnTo>
                  <a:lnTo>
                    <a:pt x="1572844" y="1412532"/>
                  </a:lnTo>
                  <a:lnTo>
                    <a:pt x="1574431" y="1412532"/>
                  </a:lnTo>
                  <a:lnTo>
                    <a:pt x="1577352" y="1410893"/>
                  </a:lnTo>
                  <a:close/>
                </a:path>
                <a:path w="2115819" h="1579245">
                  <a:moveTo>
                    <a:pt x="1585125" y="1481455"/>
                  </a:moveTo>
                  <a:lnTo>
                    <a:pt x="1580032" y="1480375"/>
                  </a:lnTo>
                  <a:lnTo>
                    <a:pt x="1576133" y="1482128"/>
                  </a:lnTo>
                  <a:lnTo>
                    <a:pt x="1582432" y="1486065"/>
                  </a:lnTo>
                  <a:lnTo>
                    <a:pt x="1585125" y="1481455"/>
                  </a:lnTo>
                  <a:close/>
                </a:path>
                <a:path w="2115819" h="1579245">
                  <a:moveTo>
                    <a:pt x="1623987" y="1395755"/>
                  </a:moveTo>
                  <a:lnTo>
                    <a:pt x="1622386" y="1393355"/>
                  </a:lnTo>
                  <a:lnTo>
                    <a:pt x="1621586" y="1390954"/>
                  </a:lnTo>
                  <a:lnTo>
                    <a:pt x="1619986" y="1388554"/>
                  </a:lnTo>
                  <a:lnTo>
                    <a:pt x="1617599" y="1390154"/>
                  </a:lnTo>
                  <a:lnTo>
                    <a:pt x="1615198" y="1390954"/>
                  </a:lnTo>
                  <a:lnTo>
                    <a:pt x="1611998" y="1392555"/>
                  </a:lnTo>
                  <a:lnTo>
                    <a:pt x="1613598" y="1394955"/>
                  </a:lnTo>
                  <a:lnTo>
                    <a:pt x="1614398" y="1397355"/>
                  </a:lnTo>
                  <a:lnTo>
                    <a:pt x="1615998" y="1399743"/>
                  </a:lnTo>
                  <a:lnTo>
                    <a:pt x="1618399" y="1398155"/>
                  </a:lnTo>
                  <a:lnTo>
                    <a:pt x="1621586" y="1397355"/>
                  </a:lnTo>
                  <a:lnTo>
                    <a:pt x="1623987" y="1395755"/>
                  </a:lnTo>
                  <a:close/>
                </a:path>
                <a:path w="2115819" h="1579245">
                  <a:moveTo>
                    <a:pt x="1653997" y="1427822"/>
                  </a:moveTo>
                  <a:lnTo>
                    <a:pt x="1652765" y="1419733"/>
                  </a:lnTo>
                  <a:lnTo>
                    <a:pt x="1646580" y="1432318"/>
                  </a:lnTo>
                  <a:lnTo>
                    <a:pt x="1649463" y="1433512"/>
                  </a:lnTo>
                  <a:lnTo>
                    <a:pt x="1653997" y="1427822"/>
                  </a:lnTo>
                  <a:close/>
                </a:path>
                <a:path w="2115819" h="1579245">
                  <a:moveTo>
                    <a:pt x="1656753" y="1517230"/>
                  </a:moveTo>
                  <a:lnTo>
                    <a:pt x="1648764" y="1515630"/>
                  </a:lnTo>
                  <a:lnTo>
                    <a:pt x="1641335" y="1516964"/>
                  </a:lnTo>
                  <a:lnTo>
                    <a:pt x="1638477" y="1522031"/>
                  </a:lnTo>
                  <a:lnTo>
                    <a:pt x="1638757" y="1525295"/>
                  </a:lnTo>
                  <a:lnTo>
                    <a:pt x="1640776" y="1521231"/>
                  </a:lnTo>
                  <a:lnTo>
                    <a:pt x="1646364" y="1520431"/>
                  </a:lnTo>
                  <a:lnTo>
                    <a:pt x="1656753" y="1517230"/>
                  </a:lnTo>
                  <a:close/>
                </a:path>
                <a:path w="2115819" h="1579245">
                  <a:moveTo>
                    <a:pt x="1704708" y="1506042"/>
                  </a:moveTo>
                  <a:lnTo>
                    <a:pt x="1702308" y="1498854"/>
                  </a:lnTo>
                  <a:lnTo>
                    <a:pt x="1696720" y="1500454"/>
                  </a:lnTo>
                  <a:lnTo>
                    <a:pt x="1699107" y="1504442"/>
                  </a:lnTo>
                  <a:lnTo>
                    <a:pt x="1694319" y="1508442"/>
                  </a:lnTo>
                  <a:lnTo>
                    <a:pt x="1700707" y="1507642"/>
                  </a:lnTo>
                  <a:lnTo>
                    <a:pt x="1704708" y="1506042"/>
                  </a:lnTo>
                  <a:close/>
                </a:path>
                <a:path w="2115819" h="1579245">
                  <a:moveTo>
                    <a:pt x="1727454" y="1444155"/>
                  </a:moveTo>
                  <a:lnTo>
                    <a:pt x="1723085" y="1442110"/>
                  </a:lnTo>
                  <a:lnTo>
                    <a:pt x="1720024" y="1437855"/>
                  </a:lnTo>
                  <a:lnTo>
                    <a:pt x="1713001" y="1439303"/>
                  </a:lnTo>
                  <a:lnTo>
                    <a:pt x="1708810" y="1442554"/>
                  </a:lnTo>
                  <a:lnTo>
                    <a:pt x="1714296" y="1443710"/>
                  </a:lnTo>
                  <a:lnTo>
                    <a:pt x="1720278" y="1443456"/>
                  </a:lnTo>
                  <a:lnTo>
                    <a:pt x="1725587" y="1444104"/>
                  </a:lnTo>
                  <a:lnTo>
                    <a:pt x="1727454" y="1444155"/>
                  </a:lnTo>
                  <a:close/>
                </a:path>
                <a:path w="2115819" h="1579245">
                  <a:moveTo>
                    <a:pt x="1729486" y="1570786"/>
                  </a:moveTo>
                  <a:lnTo>
                    <a:pt x="1727885" y="1565986"/>
                  </a:lnTo>
                  <a:lnTo>
                    <a:pt x="1727885" y="1559598"/>
                  </a:lnTo>
                  <a:lnTo>
                    <a:pt x="1722285" y="1559598"/>
                  </a:lnTo>
                  <a:lnTo>
                    <a:pt x="1723885" y="1564386"/>
                  </a:lnTo>
                  <a:lnTo>
                    <a:pt x="1723885" y="1570786"/>
                  </a:lnTo>
                  <a:lnTo>
                    <a:pt x="1729486" y="1570786"/>
                  </a:lnTo>
                  <a:close/>
                </a:path>
                <a:path w="2115819" h="1579245">
                  <a:moveTo>
                    <a:pt x="1736801" y="1422234"/>
                  </a:moveTo>
                  <a:lnTo>
                    <a:pt x="1731086" y="1419733"/>
                  </a:lnTo>
                  <a:lnTo>
                    <a:pt x="1730171" y="1424482"/>
                  </a:lnTo>
                  <a:lnTo>
                    <a:pt x="1727390" y="1430223"/>
                  </a:lnTo>
                  <a:lnTo>
                    <a:pt x="1726247" y="1434896"/>
                  </a:lnTo>
                  <a:lnTo>
                    <a:pt x="1730286" y="1436509"/>
                  </a:lnTo>
                  <a:lnTo>
                    <a:pt x="1731759" y="1431759"/>
                  </a:lnTo>
                  <a:lnTo>
                    <a:pt x="1735480" y="1426616"/>
                  </a:lnTo>
                  <a:lnTo>
                    <a:pt x="1736801" y="1422234"/>
                  </a:lnTo>
                  <a:close/>
                </a:path>
                <a:path w="2115819" h="1579245">
                  <a:moveTo>
                    <a:pt x="1752155" y="1474266"/>
                  </a:moveTo>
                  <a:lnTo>
                    <a:pt x="1747062" y="1473174"/>
                  </a:lnTo>
                  <a:lnTo>
                    <a:pt x="1743163" y="1474939"/>
                  </a:lnTo>
                  <a:lnTo>
                    <a:pt x="1749463" y="1478876"/>
                  </a:lnTo>
                  <a:lnTo>
                    <a:pt x="1752155" y="1474266"/>
                  </a:lnTo>
                  <a:close/>
                </a:path>
                <a:path w="2115819" h="1579245">
                  <a:moveTo>
                    <a:pt x="1755851" y="1378966"/>
                  </a:moveTo>
                  <a:lnTo>
                    <a:pt x="1749463" y="1378165"/>
                  </a:lnTo>
                  <a:lnTo>
                    <a:pt x="1744662" y="1378966"/>
                  </a:lnTo>
                  <a:lnTo>
                    <a:pt x="1745462" y="1386166"/>
                  </a:lnTo>
                  <a:lnTo>
                    <a:pt x="1751063" y="1386166"/>
                  </a:lnTo>
                  <a:lnTo>
                    <a:pt x="1749463" y="1382166"/>
                  </a:lnTo>
                  <a:lnTo>
                    <a:pt x="1755851" y="1378966"/>
                  </a:lnTo>
                  <a:close/>
                </a:path>
                <a:path w="2115819" h="1579245">
                  <a:moveTo>
                    <a:pt x="1760156" y="1548472"/>
                  </a:moveTo>
                  <a:lnTo>
                    <a:pt x="1755063" y="1547202"/>
                  </a:lnTo>
                  <a:lnTo>
                    <a:pt x="1751164" y="1548930"/>
                  </a:lnTo>
                  <a:lnTo>
                    <a:pt x="1757451" y="1553197"/>
                  </a:lnTo>
                  <a:lnTo>
                    <a:pt x="1760156" y="1548472"/>
                  </a:lnTo>
                  <a:close/>
                </a:path>
                <a:path w="2115819" h="1579245">
                  <a:moveTo>
                    <a:pt x="1762252" y="1577174"/>
                  </a:moveTo>
                  <a:lnTo>
                    <a:pt x="1757451" y="1577174"/>
                  </a:lnTo>
                  <a:lnTo>
                    <a:pt x="1751063" y="1571574"/>
                  </a:lnTo>
                  <a:lnTo>
                    <a:pt x="1749602" y="1578876"/>
                  </a:lnTo>
                  <a:lnTo>
                    <a:pt x="1762086" y="1578876"/>
                  </a:lnTo>
                  <a:lnTo>
                    <a:pt x="1762252" y="1577174"/>
                  </a:lnTo>
                  <a:close/>
                </a:path>
                <a:path w="2115819" h="1579245">
                  <a:moveTo>
                    <a:pt x="1764334" y="1569605"/>
                  </a:moveTo>
                  <a:lnTo>
                    <a:pt x="1759051" y="1567586"/>
                  </a:lnTo>
                  <a:lnTo>
                    <a:pt x="1756918" y="1574546"/>
                  </a:lnTo>
                  <a:lnTo>
                    <a:pt x="1761147" y="1573580"/>
                  </a:lnTo>
                  <a:lnTo>
                    <a:pt x="1764334" y="1569605"/>
                  </a:lnTo>
                  <a:close/>
                </a:path>
                <a:path w="2115819" h="1579245">
                  <a:moveTo>
                    <a:pt x="1815185" y="1529410"/>
                  </a:moveTo>
                  <a:lnTo>
                    <a:pt x="1809902" y="1528318"/>
                  </a:lnTo>
                  <a:lnTo>
                    <a:pt x="1805965" y="1530083"/>
                  </a:lnTo>
                  <a:lnTo>
                    <a:pt x="1812594" y="1534020"/>
                  </a:lnTo>
                  <a:lnTo>
                    <a:pt x="1815185" y="1529410"/>
                  </a:lnTo>
                  <a:close/>
                </a:path>
                <a:path w="2115819" h="1579245">
                  <a:moveTo>
                    <a:pt x="1817382" y="1335722"/>
                  </a:moveTo>
                  <a:lnTo>
                    <a:pt x="1816595" y="1330210"/>
                  </a:lnTo>
                  <a:lnTo>
                    <a:pt x="1809064" y="1332357"/>
                  </a:lnTo>
                  <a:lnTo>
                    <a:pt x="1812099" y="1335316"/>
                  </a:lnTo>
                  <a:lnTo>
                    <a:pt x="1817382" y="1335722"/>
                  </a:lnTo>
                  <a:close/>
                </a:path>
                <a:path w="2115819" h="1579245">
                  <a:moveTo>
                    <a:pt x="1833753" y="1565846"/>
                  </a:moveTo>
                  <a:lnTo>
                    <a:pt x="1829777" y="1562887"/>
                  </a:lnTo>
                  <a:lnTo>
                    <a:pt x="1826475" y="1561299"/>
                  </a:lnTo>
                  <a:lnTo>
                    <a:pt x="1828584" y="1558798"/>
                  </a:lnTo>
                  <a:lnTo>
                    <a:pt x="1821878" y="1559102"/>
                  </a:lnTo>
                  <a:lnTo>
                    <a:pt x="1815096" y="1559496"/>
                  </a:lnTo>
                  <a:lnTo>
                    <a:pt x="1808467" y="1559128"/>
                  </a:lnTo>
                  <a:lnTo>
                    <a:pt x="1802206" y="1557197"/>
                  </a:lnTo>
                  <a:lnTo>
                    <a:pt x="1804606" y="1562785"/>
                  </a:lnTo>
                  <a:lnTo>
                    <a:pt x="1799018" y="1565986"/>
                  </a:lnTo>
                  <a:lnTo>
                    <a:pt x="1800618" y="1571574"/>
                  </a:lnTo>
                  <a:lnTo>
                    <a:pt x="1807235" y="1565427"/>
                  </a:lnTo>
                  <a:lnTo>
                    <a:pt x="1815795" y="1564881"/>
                  </a:lnTo>
                  <a:lnTo>
                    <a:pt x="1823770" y="1564500"/>
                  </a:lnTo>
                  <a:lnTo>
                    <a:pt x="1826133" y="1561693"/>
                  </a:lnTo>
                  <a:lnTo>
                    <a:pt x="1828584" y="1564386"/>
                  </a:lnTo>
                  <a:lnTo>
                    <a:pt x="1833753" y="1565846"/>
                  </a:lnTo>
                  <a:close/>
                </a:path>
                <a:path w="2115819" h="1579245">
                  <a:moveTo>
                    <a:pt x="1866950" y="1573974"/>
                  </a:moveTo>
                  <a:lnTo>
                    <a:pt x="1859749" y="1577174"/>
                  </a:lnTo>
                  <a:lnTo>
                    <a:pt x="1854962" y="1569986"/>
                  </a:lnTo>
                  <a:lnTo>
                    <a:pt x="1854161" y="1576374"/>
                  </a:lnTo>
                  <a:lnTo>
                    <a:pt x="1858213" y="1578876"/>
                  </a:lnTo>
                  <a:lnTo>
                    <a:pt x="1864804" y="1578876"/>
                  </a:lnTo>
                  <a:lnTo>
                    <a:pt x="1865350" y="1577975"/>
                  </a:lnTo>
                  <a:lnTo>
                    <a:pt x="1866950" y="1573974"/>
                  </a:lnTo>
                  <a:close/>
                </a:path>
                <a:path w="2115819" h="1579245">
                  <a:moveTo>
                    <a:pt x="1869351" y="1424520"/>
                  </a:moveTo>
                  <a:lnTo>
                    <a:pt x="1865350" y="1421333"/>
                  </a:lnTo>
                  <a:lnTo>
                    <a:pt x="1862950" y="1426121"/>
                  </a:lnTo>
                  <a:lnTo>
                    <a:pt x="1858162" y="1430921"/>
                  </a:lnTo>
                  <a:lnTo>
                    <a:pt x="1862150" y="1434109"/>
                  </a:lnTo>
                  <a:lnTo>
                    <a:pt x="1864550" y="1429321"/>
                  </a:lnTo>
                  <a:lnTo>
                    <a:pt x="1869351" y="1424520"/>
                  </a:lnTo>
                  <a:close/>
                </a:path>
                <a:path w="2115819" h="1579245">
                  <a:moveTo>
                    <a:pt x="1873999" y="1417675"/>
                  </a:moveTo>
                  <a:lnTo>
                    <a:pt x="1872538" y="1410931"/>
                  </a:lnTo>
                  <a:lnTo>
                    <a:pt x="1867039" y="1412290"/>
                  </a:lnTo>
                  <a:lnTo>
                    <a:pt x="1869846" y="1416329"/>
                  </a:lnTo>
                  <a:lnTo>
                    <a:pt x="1873999" y="1417675"/>
                  </a:lnTo>
                  <a:close/>
                </a:path>
                <a:path w="2115819" h="1579245">
                  <a:moveTo>
                    <a:pt x="1880539" y="1468475"/>
                  </a:moveTo>
                  <a:lnTo>
                    <a:pt x="1874139" y="1466088"/>
                  </a:lnTo>
                  <a:lnTo>
                    <a:pt x="1866950" y="1459687"/>
                  </a:lnTo>
                  <a:lnTo>
                    <a:pt x="1862950" y="1463687"/>
                  </a:lnTo>
                  <a:lnTo>
                    <a:pt x="1868284" y="1467916"/>
                  </a:lnTo>
                  <a:lnTo>
                    <a:pt x="1871446" y="1471180"/>
                  </a:lnTo>
                  <a:lnTo>
                    <a:pt x="1874748" y="1471891"/>
                  </a:lnTo>
                  <a:lnTo>
                    <a:pt x="1880539" y="1468475"/>
                  </a:lnTo>
                  <a:close/>
                </a:path>
                <a:path w="2115819" h="1579245">
                  <a:moveTo>
                    <a:pt x="1883943" y="1546567"/>
                  </a:moveTo>
                  <a:lnTo>
                    <a:pt x="1881428" y="1543304"/>
                  </a:lnTo>
                  <a:lnTo>
                    <a:pt x="1876082" y="1544993"/>
                  </a:lnTo>
                  <a:lnTo>
                    <a:pt x="1875739" y="1553197"/>
                  </a:lnTo>
                  <a:lnTo>
                    <a:pt x="1883943" y="1546567"/>
                  </a:lnTo>
                  <a:close/>
                </a:path>
                <a:path w="2115819" h="1579245">
                  <a:moveTo>
                    <a:pt x="1901317" y="1555597"/>
                  </a:moveTo>
                  <a:lnTo>
                    <a:pt x="1900516" y="1552397"/>
                  </a:lnTo>
                  <a:lnTo>
                    <a:pt x="1894001" y="1551520"/>
                  </a:lnTo>
                  <a:lnTo>
                    <a:pt x="1892122" y="1555597"/>
                  </a:lnTo>
                  <a:lnTo>
                    <a:pt x="1894446" y="1560271"/>
                  </a:lnTo>
                  <a:lnTo>
                    <a:pt x="1900516" y="1561185"/>
                  </a:lnTo>
                  <a:lnTo>
                    <a:pt x="1898916" y="1557997"/>
                  </a:lnTo>
                  <a:lnTo>
                    <a:pt x="1901317" y="1555597"/>
                  </a:lnTo>
                  <a:close/>
                </a:path>
                <a:path w="2115819" h="1579245">
                  <a:moveTo>
                    <a:pt x="1902917" y="1506042"/>
                  </a:moveTo>
                  <a:lnTo>
                    <a:pt x="1897316" y="1497253"/>
                  </a:lnTo>
                  <a:lnTo>
                    <a:pt x="1896516" y="1507642"/>
                  </a:lnTo>
                  <a:lnTo>
                    <a:pt x="1891334" y="1507617"/>
                  </a:lnTo>
                  <a:lnTo>
                    <a:pt x="1893417" y="1509242"/>
                  </a:lnTo>
                  <a:lnTo>
                    <a:pt x="1898650" y="1509661"/>
                  </a:lnTo>
                  <a:lnTo>
                    <a:pt x="1902917" y="1506042"/>
                  </a:lnTo>
                  <a:close/>
                </a:path>
                <a:path w="2115819" h="1579245">
                  <a:moveTo>
                    <a:pt x="1909305" y="1481264"/>
                  </a:moveTo>
                  <a:lnTo>
                    <a:pt x="1905304" y="1478076"/>
                  </a:lnTo>
                  <a:lnTo>
                    <a:pt x="1902917" y="1482064"/>
                  </a:lnTo>
                  <a:lnTo>
                    <a:pt x="1896516" y="1480464"/>
                  </a:lnTo>
                  <a:lnTo>
                    <a:pt x="1900516" y="1485265"/>
                  </a:lnTo>
                  <a:lnTo>
                    <a:pt x="1904504" y="1486865"/>
                  </a:lnTo>
                  <a:lnTo>
                    <a:pt x="1909305" y="1481264"/>
                  </a:lnTo>
                  <a:close/>
                </a:path>
                <a:path w="2115819" h="1579245">
                  <a:moveTo>
                    <a:pt x="1928482" y="1524431"/>
                  </a:moveTo>
                  <a:lnTo>
                    <a:pt x="1921294" y="1525219"/>
                  </a:lnTo>
                  <a:lnTo>
                    <a:pt x="1918093" y="1529219"/>
                  </a:lnTo>
                  <a:lnTo>
                    <a:pt x="1917293" y="1534820"/>
                  </a:lnTo>
                  <a:lnTo>
                    <a:pt x="1925294" y="1533220"/>
                  </a:lnTo>
                  <a:lnTo>
                    <a:pt x="1927682" y="1529219"/>
                  </a:lnTo>
                  <a:lnTo>
                    <a:pt x="1928482" y="1524431"/>
                  </a:lnTo>
                  <a:close/>
                </a:path>
                <a:path w="2115819" h="1579245">
                  <a:moveTo>
                    <a:pt x="1929282" y="1549196"/>
                  </a:moveTo>
                  <a:lnTo>
                    <a:pt x="1924494" y="1549196"/>
                  </a:lnTo>
                  <a:lnTo>
                    <a:pt x="1918093" y="1543608"/>
                  </a:lnTo>
                  <a:lnTo>
                    <a:pt x="1916493" y="1551597"/>
                  </a:lnTo>
                  <a:lnTo>
                    <a:pt x="1922094" y="1550797"/>
                  </a:lnTo>
                  <a:lnTo>
                    <a:pt x="1928482" y="1556397"/>
                  </a:lnTo>
                  <a:lnTo>
                    <a:pt x="1929282" y="1549196"/>
                  </a:lnTo>
                  <a:close/>
                </a:path>
                <a:path w="2115819" h="1579245">
                  <a:moveTo>
                    <a:pt x="1947672" y="1407744"/>
                  </a:moveTo>
                  <a:lnTo>
                    <a:pt x="1940471" y="1408544"/>
                  </a:lnTo>
                  <a:lnTo>
                    <a:pt x="1937283" y="1412532"/>
                  </a:lnTo>
                  <a:lnTo>
                    <a:pt x="1936483" y="1418132"/>
                  </a:lnTo>
                  <a:lnTo>
                    <a:pt x="1943671" y="1416532"/>
                  </a:lnTo>
                  <a:lnTo>
                    <a:pt x="1946871" y="1412532"/>
                  </a:lnTo>
                  <a:lnTo>
                    <a:pt x="1947672" y="1407744"/>
                  </a:lnTo>
                  <a:close/>
                </a:path>
                <a:path w="2115819" h="1579245">
                  <a:moveTo>
                    <a:pt x="1954060" y="1434909"/>
                  </a:moveTo>
                  <a:lnTo>
                    <a:pt x="1952459" y="1430921"/>
                  </a:lnTo>
                  <a:lnTo>
                    <a:pt x="1952459" y="1423720"/>
                  </a:lnTo>
                  <a:lnTo>
                    <a:pt x="1946871" y="1423720"/>
                  </a:lnTo>
                  <a:lnTo>
                    <a:pt x="1948472" y="1428521"/>
                  </a:lnTo>
                  <a:lnTo>
                    <a:pt x="1948472" y="1434122"/>
                  </a:lnTo>
                  <a:lnTo>
                    <a:pt x="1945601" y="1435036"/>
                  </a:lnTo>
                  <a:lnTo>
                    <a:pt x="1945271" y="1442910"/>
                  </a:lnTo>
                  <a:lnTo>
                    <a:pt x="1953475" y="1436382"/>
                  </a:lnTo>
                  <a:lnTo>
                    <a:pt x="1952269" y="1434909"/>
                  </a:lnTo>
                  <a:lnTo>
                    <a:pt x="1954060" y="1434909"/>
                  </a:lnTo>
                  <a:close/>
                </a:path>
                <a:path w="2115819" h="1579245">
                  <a:moveTo>
                    <a:pt x="1969249" y="1493253"/>
                  </a:moveTo>
                  <a:lnTo>
                    <a:pt x="1962848" y="1492453"/>
                  </a:lnTo>
                  <a:lnTo>
                    <a:pt x="1958060" y="1493253"/>
                  </a:lnTo>
                  <a:lnTo>
                    <a:pt x="1958860" y="1500454"/>
                  </a:lnTo>
                  <a:lnTo>
                    <a:pt x="1964448" y="1500454"/>
                  </a:lnTo>
                  <a:lnTo>
                    <a:pt x="1962848" y="1495653"/>
                  </a:lnTo>
                  <a:lnTo>
                    <a:pt x="1969249" y="1493253"/>
                  </a:lnTo>
                  <a:close/>
                </a:path>
                <a:path w="2115819" h="1579245">
                  <a:moveTo>
                    <a:pt x="1970849" y="1404543"/>
                  </a:moveTo>
                  <a:lnTo>
                    <a:pt x="1968373" y="1400162"/>
                  </a:lnTo>
                  <a:lnTo>
                    <a:pt x="1969046" y="1404848"/>
                  </a:lnTo>
                  <a:lnTo>
                    <a:pt x="1970620" y="1409382"/>
                  </a:lnTo>
                  <a:lnTo>
                    <a:pt x="1970849" y="1404543"/>
                  </a:lnTo>
                  <a:close/>
                </a:path>
                <a:path w="2115819" h="1579245">
                  <a:moveTo>
                    <a:pt x="1970849" y="1390154"/>
                  </a:moveTo>
                  <a:lnTo>
                    <a:pt x="1965680" y="1383195"/>
                  </a:lnTo>
                  <a:lnTo>
                    <a:pt x="1961248" y="1385366"/>
                  </a:lnTo>
                  <a:lnTo>
                    <a:pt x="1961629" y="1389938"/>
                  </a:lnTo>
                  <a:lnTo>
                    <a:pt x="1970849" y="1390154"/>
                  </a:lnTo>
                  <a:close/>
                </a:path>
                <a:path w="2115819" h="1579245">
                  <a:moveTo>
                    <a:pt x="1984870" y="1422044"/>
                  </a:moveTo>
                  <a:lnTo>
                    <a:pt x="1983625" y="1416532"/>
                  </a:lnTo>
                  <a:lnTo>
                    <a:pt x="1976551" y="1418666"/>
                  </a:lnTo>
                  <a:lnTo>
                    <a:pt x="1979739" y="1421625"/>
                  </a:lnTo>
                  <a:lnTo>
                    <a:pt x="1984870" y="1422044"/>
                  </a:lnTo>
                  <a:close/>
                </a:path>
                <a:path w="2115819" h="1579245">
                  <a:moveTo>
                    <a:pt x="1988426" y="1497253"/>
                  </a:moveTo>
                  <a:lnTo>
                    <a:pt x="1982038" y="1497253"/>
                  </a:lnTo>
                  <a:lnTo>
                    <a:pt x="1977237" y="1498053"/>
                  </a:lnTo>
                  <a:lnTo>
                    <a:pt x="1978037" y="1505242"/>
                  </a:lnTo>
                  <a:lnTo>
                    <a:pt x="1983625" y="1505242"/>
                  </a:lnTo>
                  <a:lnTo>
                    <a:pt x="1982038" y="1500454"/>
                  </a:lnTo>
                  <a:lnTo>
                    <a:pt x="1988426" y="1497253"/>
                  </a:lnTo>
                  <a:close/>
                </a:path>
                <a:path w="2115819" h="1579245">
                  <a:moveTo>
                    <a:pt x="2093925" y="1504442"/>
                  </a:moveTo>
                  <a:lnTo>
                    <a:pt x="2093125" y="1499654"/>
                  </a:lnTo>
                  <a:lnTo>
                    <a:pt x="2089924" y="1494853"/>
                  </a:lnTo>
                  <a:lnTo>
                    <a:pt x="2085136" y="1501254"/>
                  </a:lnTo>
                  <a:lnTo>
                    <a:pt x="2086724" y="1506042"/>
                  </a:lnTo>
                  <a:lnTo>
                    <a:pt x="2089924" y="1510042"/>
                  </a:lnTo>
                  <a:lnTo>
                    <a:pt x="2093925" y="1504442"/>
                  </a:lnTo>
                  <a:close/>
                </a:path>
                <a:path w="2115819" h="1579245">
                  <a:moveTo>
                    <a:pt x="2109101" y="1425321"/>
                  </a:moveTo>
                  <a:lnTo>
                    <a:pt x="2101913" y="1422120"/>
                  </a:lnTo>
                  <a:lnTo>
                    <a:pt x="2095525" y="1420533"/>
                  </a:lnTo>
                  <a:lnTo>
                    <a:pt x="2089124" y="1423720"/>
                  </a:lnTo>
                  <a:lnTo>
                    <a:pt x="2097125" y="1429321"/>
                  </a:lnTo>
                  <a:lnTo>
                    <a:pt x="2104313" y="1430921"/>
                  </a:lnTo>
                  <a:lnTo>
                    <a:pt x="2109101" y="1425321"/>
                  </a:lnTo>
                  <a:close/>
                </a:path>
                <a:path w="2115819" h="1579245">
                  <a:moveTo>
                    <a:pt x="2115502" y="1510842"/>
                  </a:moveTo>
                  <a:lnTo>
                    <a:pt x="2110702" y="1508442"/>
                  </a:lnTo>
                  <a:lnTo>
                    <a:pt x="2105914" y="1503641"/>
                  </a:lnTo>
                  <a:lnTo>
                    <a:pt x="2101913" y="1507642"/>
                  </a:lnTo>
                  <a:lnTo>
                    <a:pt x="2106714" y="1510042"/>
                  </a:lnTo>
                  <a:lnTo>
                    <a:pt x="2112302" y="1514830"/>
                  </a:lnTo>
                  <a:lnTo>
                    <a:pt x="2115502" y="15108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631704" y="9853383"/>
              <a:ext cx="1056005" cy="435609"/>
            </a:xfrm>
            <a:custGeom>
              <a:avLst/>
              <a:gdLst/>
              <a:ahLst/>
              <a:cxnLst/>
              <a:rect l="l" t="t" r="r" b="b"/>
              <a:pathLst>
                <a:path w="1056005" h="435609">
                  <a:moveTo>
                    <a:pt x="12788" y="395147"/>
                  </a:moveTo>
                  <a:lnTo>
                    <a:pt x="10388" y="391160"/>
                  </a:lnTo>
                  <a:lnTo>
                    <a:pt x="6388" y="394347"/>
                  </a:lnTo>
                  <a:lnTo>
                    <a:pt x="0" y="397548"/>
                  </a:lnTo>
                  <a:lnTo>
                    <a:pt x="2387" y="402348"/>
                  </a:lnTo>
                  <a:lnTo>
                    <a:pt x="6388" y="398348"/>
                  </a:lnTo>
                  <a:lnTo>
                    <a:pt x="12788" y="395147"/>
                  </a:lnTo>
                  <a:close/>
                </a:path>
                <a:path w="1056005" h="435609">
                  <a:moveTo>
                    <a:pt x="25565" y="369570"/>
                  </a:moveTo>
                  <a:lnTo>
                    <a:pt x="18034" y="368896"/>
                  </a:lnTo>
                  <a:lnTo>
                    <a:pt x="19875" y="372567"/>
                  </a:lnTo>
                  <a:lnTo>
                    <a:pt x="24561" y="374738"/>
                  </a:lnTo>
                  <a:lnTo>
                    <a:pt x="25565" y="369570"/>
                  </a:lnTo>
                  <a:close/>
                </a:path>
                <a:path w="1056005" h="435609">
                  <a:moveTo>
                    <a:pt x="55143" y="296849"/>
                  </a:moveTo>
                  <a:lnTo>
                    <a:pt x="47269" y="296176"/>
                  </a:lnTo>
                  <a:lnTo>
                    <a:pt x="49149" y="299847"/>
                  </a:lnTo>
                  <a:lnTo>
                    <a:pt x="54013" y="302018"/>
                  </a:lnTo>
                  <a:lnTo>
                    <a:pt x="55143" y="296849"/>
                  </a:lnTo>
                  <a:close/>
                </a:path>
                <a:path w="1056005" h="435609">
                  <a:moveTo>
                    <a:pt x="107734" y="140462"/>
                  </a:moveTo>
                  <a:lnTo>
                    <a:pt x="105486" y="135407"/>
                  </a:lnTo>
                  <a:lnTo>
                    <a:pt x="98742" y="138887"/>
                  </a:lnTo>
                  <a:lnTo>
                    <a:pt x="102489" y="141097"/>
                  </a:lnTo>
                  <a:lnTo>
                    <a:pt x="107734" y="140462"/>
                  </a:lnTo>
                  <a:close/>
                </a:path>
                <a:path w="1056005" h="435609">
                  <a:moveTo>
                    <a:pt x="117157" y="433616"/>
                  </a:moveTo>
                  <a:lnTo>
                    <a:pt x="115887" y="432714"/>
                  </a:lnTo>
                  <a:lnTo>
                    <a:pt x="116268" y="433616"/>
                  </a:lnTo>
                  <a:lnTo>
                    <a:pt x="117157" y="433616"/>
                  </a:lnTo>
                  <a:close/>
                </a:path>
                <a:path w="1056005" h="435609">
                  <a:moveTo>
                    <a:pt x="132664" y="309638"/>
                  </a:moveTo>
                  <a:lnTo>
                    <a:pt x="130263" y="305638"/>
                  </a:lnTo>
                  <a:lnTo>
                    <a:pt x="126276" y="308838"/>
                  </a:lnTo>
                  <a:lnTo>
                    <a:pt x="119875" y="312026"/>
                  </a:lnTo>
                  <a:lnTo>
                    <a:pt x="122275" y="316826"/>
                  </a:lnTo>
                  <a:lnTo>
                    <a:pt x="126276" y="312826"/>
                  </a:lnTo>
                  <a:lnTo>
                    <a:pt x="132664" y="309638"/>
                  </a:lnTo>
                  <a:close/>
                </a:path>
                <a:path w="1056005" h="435609">
                  <a:moveTo>
                    <a:pt x="147853" y="288048"/>
                  </a:moveTo>
                  <a:lnTo>
                    <a:pt x="145453" y="284060"/>
                  </a:lnTo>
                  <a:lnTo>
                    <a:pt x="142252" y="287261"/>
                  </a:lnTo>
                  <a:lnTo>
                    <a:pt x="135064" y="290449"/>
                  </a:lnTo>
                  <a:lnTo>
                    <a:pt x="137464" y="295249"/>
                  </a:lnTo>
                  <a:lnTo>
                    <a:pt x="141452" y="291249"/>
                  </a:lnTo>
                  <a:lnTo>
                    <a:pt x="147853" y="288048"/>
                  </a:lnTo>
                  <a:close/>
                </a:path>
                <a:path w="1056005" h="435609">
                  <a:moveTo>
                    <a:pt x="179819" y="216128"/>
                  </a:moveTo>
                  <a:lnTo>
                    <a:pt x="175018" y="213728"/>
                  </a:lnTo>
                  <a:lnTo>
                    <a:pt x="174218" y="218528"/>
                  </a:lnTo>
                  <a:lnTo>
                    <a:pt x="170230" y="224917"/>
                  </a:lnTo>
                  <a:lnTo>
                    <a:pt x="175018" y="226517"/>
                  </a:lnTo>
                  <a:lnTo>
                    <a:pt x="175818" y="221716"/>
                  </a:lnTo>
                  <a:lnTo>
                    <a:pt x="179819" y="216128"/>
                  </a:lnTo>
                  <a:close/>
                </a:path>
                <a:path w="1056005" h="435609">
                  <a:moveTo>
                    <a:pt x="182854" y="208724"/>
                  </a:moveTo>
                  <a:lnTo>
                    <a:pt x="179819" y="202539"/>
                  </a:lnTo>
                  <a:lnTo>
                    <a:pt x="174536" y="204901"/>
                  </a:lnTo>
                  <a:lnTo>
                    <a:pt x="178320" y="208229"/>
                  </a:lnTo>
                  <a:lnTo>
                    <a:pt x="182854" y="208724"/>
                  </a:lnTo>
                  <a:close/>
                </a:path>
                <a:path w="1056005" h="435609">
                  <a:moveTo>
                    <a:pt x="201396" y="256882"/>
                  </a:moveTo>
                  <a:lnTo>
                    <a:pt x="195008" y="256082"/>
                  </a:lnTo>
                  <a:lnTo>
                    <a:pt x="186207" y="250494"/>
                  </a:lnTo>
                  <a:lnTo>
                    <a:pt x="183019" y="255282"/>
                  </a:lnTo>
                  <a:lnTo>
                    <a:pt x="189141" y="258686"/>
                  </a:lnTo>
                  <a:lnTo>
                    <a:pt x="193103" y="261480"/>
                  </a:lnTo>
                  <a:lnTo>
                    <a:pt x="196608" y="261581"/>
                  </a:lnTo>
                  <a:lnTo>
                    <a:pt x="201396" y="256882"/>
                  </a:lnTo>
                  <a:close/>
                </a:path>
                <a:path w="1056005" h="435609">
                  <a:moveTo>
                    <a:pt x="210185" y="419925"/>
                  </a:moveTo>
                  <a:lnTo>
                    <a:pt x="202323" y="419252"/>
                  </a:lnTo>
                  <a:lnTo>
                    <a:pt x="204190" y="422922"/>
                  </a:lnTo>
                  <a:lnTo>
                    <a:pt x="209067" y="425094"/>
                  </a:lnTo>
                  <a:lnTo>
                    <a:pt x="210185" y="419925"/>
                  </a:lnTo>
                  <a:close/>
                </a:path>
                <a:path w="1056005" h="435609">
                  <a:moveTo>
                    <a:pt x="220738" y="382879"/>
                  </a:moveTo>
                  <a:lnTo>
                    <a:pt x="216585" y="379171"/>
                  </a:lnTo>
                  <a:lnTo>
                    <a:pt x="211975" y="384898"/>
                  </a:lnTo>
                  <a:lnTo>
                    <a:pt x="216281" y="385457"/>
                  </a:lnTo>
                  <a:lnTo>
                    <a:pt x="220738" y="382879"/>
                  </a:lnTo>
                  <a:close/>
                </a:path>
                <a:path w="1056005" h="435609">
                  <a:moveTo>
                    <a:pt x="223672" y="332028"/>
                  </a:moveTo>
                  <a:lnTo>
                    <a:pt x="220383" y="329514"/>
                  </a:lnTo>
                  <a:lnTo>
                    <a:pt x="215582" y="332244"/>
                  </a:lnTo>
                  <a:lnTo>
                    <a:pt x="217385" y="340004"/>
                  </a:lnTo>
                  <a:lnTo>
                    <a:pt x="223672" y="332028"/>
                  </a:lnTo>
                  <a:close/>
                </a:path>
                <a:path w="1056005" h="435609">
                  <a:moveTo>
                    <a:pt x="227965" y="412203"/>
                  </a:moveTo>
                  <a:lnTo>
                    <a:pt x="227774" y="407136"/>
                  </a:lnTo>
                  <a:lnTo>
                    <a:pt x="222173" y="410337"/>
                  </a:lnTo>
                  <a:lnTo>
                    <a:pt x="217385" y="406336"/>
                  </a:lnTo>
                  <a:lnTo>
                    <a:pt x="211785" y="407936"/>
                  </a:lnTo>
                  <a:lnTo>
                    <a:pt x="216077" y="412762"/>
                  </a:lnTo>
                  <a:lnTo>
                    <a:pt x="222770" y="414134"/>
                  </a:lnTo>
                  <a:lnTo>
                    <a:pt x="227965" y="412203"/>
                  </a:lnTo>
                  <a:close/>
                </a:path>
                <a:path w="1056005" h="435609">
                  <a:moveTo>
                    <a:pt x="231762" y="288848"/>
                  </a:moveTo>
                  <a:lnTo>
                    <a:pt x="225374" y="281660"/>
                  </a:lnTo>
                  <a:lnTo>
                    <a:pt x="224574" y="281660"/>
                  </a:lnTo>
                  <a:lnTo>
                    <a:pt x="226174" y="291249"/>
                  </a:lnTo>
                  <a:lnTo>
                    <a:pt x="221195" y="292455"/>
                  </a:lnTo>
                  <a:lnTo>
                    <a:pt x="223570" y="293649"/>
                  </a:lnTo>
                  <a:lnTo>
                    <a:pt x="228638" y="293052"/>
                  </a:lnTo>
                  <a:lnTo>
                    <a:pt x="231762" y="288848"/>
                  </a:lnTo>
                  <a:close/>
                </a:path>
                <a:path w="1056005" h="435609">
                  <a:moveTo>
                    <a:pt x="233362" y="263283"/>
                  </a:moveTo>
                  <a:lnTo>
                    <a:pt x="228574" y="260883"/>
                  </a:lnTo>
                  <a:lnTo>
                    <a:pt x="226974" y="265671"/>
                  </a:lnTo>
                  <a:lnTo>
                    <a:pt x="219773" y="265671"/>
                  </a:lnTo>
                  <a:lnTo>
                    <a:pt x="225374" y="268871"/>
                  </a:lnTo>
                  <a:lnTo>
                    <a:pt x="230162" y="269671"/>
                  </a:lnTo>
                  <a:lnTo>
                    <a:pt x="233362" y="263283"/>
                  </a:lnTo>
                  <a:close/>
                </a:path>
                <a:path w="1056005" h="435609">
                  <a:moveTo>
                    <a:pt x="258940" y="176961"/>
                  </a:moveTo>
                  <a:lnTo>
                    <a:pt x="251409" y="176288"/>
                  </a:lnTo>
                  <a:lnTo>
                    <a:pt x="253250" y="179959"/>
                  </a:lnTo>
                  <a:lnTo>
                    <a:pt x="257924" y="182130"/>
                  </a:lnTo>
                  <a:lnTo>
                    <a:pt x="258940" y="176961"/>
                  </a:lnTo>
                  <a:close/>
                </a:path>
                <a:path w="1056005" h="435609">
                  <a:moveTo>
                    <a:pt x="264769" y="210540"/>
                  </a:moveTo>
                  <a:lnTo>
                    <a:pt x="261442" y="208038"/>
                  </a:lnTo>
                  <a:lnTo>
                    <a:pt x="256451" y="210769"/>
                  </a:lnTo>
                  <a:lnTo>
                    <a:pt x="258140" y="218528"/>
                  </a:lnTo>
                  <a:lnTo>
                    <a:pt x="264769" y="210540"/>
                  </a:lnTo>
                  <a:close/>
                </a:path>
                <a:path w="1056005" h="435609">
                  <a:moveTo>
                    <a:pt x="270129" y="161772"/>
                  </a:moveTo>
                  <a:lnTo>
                    <a:pt x="263613" y="156502"/>
                  </a:lnTo>
                  <a:lnTo>
                    <a:pt x="259943" y="159677"/>
                  </a:lnTo>
                  <a:lnTo>
                    <a:pt x="261366" y="163918"/>
                  </a:lnTo>
                  <a:lnTo>
                    <a:pt x="270129" y="161772"/>
                  </a:lnTo>
                  <a:close/>
                </a:path>
                <a:path w="1056005" h="435609">
                  <a:moveTo>
                    <a:pt x="275018" y="181000"/>
                  </a:moveTo>
                  <a:lnTo>
                    <a:pt x="274129" y="176161"/>
                  </a:lnTo>
                  <a:lnTo>
                    <a:pt x="270522" y="172681"/>
                  </a:lnTo>
                  <a:lnTo>
                    <a:pt x="272326" y="177063"/>
                  </a:lnTo>
                  <a:lnTo>
                    <a:pt x="275018" y="181000"/>
                  </a:lnTo>
                  <a:close/>
                </a:path>
                <a:path w="1056005" h="435609">
                  <a:moveTo>
                    <a:pt x="275717" y="423926"/>
                  </a:moveTo>
                  <a:lnTo>
                    <a:pt x="267728" y="422325"/>
                  </a:lnTo>
                  <a:lnTo>
                    <a:pt x="260540" y="422325"/>
                  </a:lnTo>
                  <a:lnTo>
                    <a:pt x="255739" y="426313"/>
                  </a:lnTo>
                  <a:lnTo>
                    <a:pt x="265328" y="430314"/>
                  </a:lnTo>
                  <a:lnTo>
                    <a:pt x="272529" y="430314"/>
                  </a:lnTo>
                  <a:lnTo>
                    <a:pt x="275717" y="423926"/>
                  </a:lnTo>
                  <a:close/>
                </a:path>
                <a:path w="1056005" h="435609">
                  <a:moveTo>
                    <a:pt x="278917" y="401548"/>
                  </a:moveTo>
                  <a:lnTo>
                    <a:pt x="278244" y="396824"/>
                  </a:lnTo>
                  <a:lnTo>
                    <a:pt x="277126" y="401548"/>
                  </a:lnTo>
                  <a:lnTo>
                    <a:pt x="277063" y="402691"/>
                  </a:lnTo>
                  <a:lnTo>
                    <a:pt x="275717" y="402348"/>
                  </a:lnTo>
                  <a:lnTo>
                    <a:pt x="273329" y="401548"/>
                  </a:lnTo>
                  <a:lnTo>
                    <a:pt x="270129" y="399948"/>
                  </a:lnTo>
                  <a:lnTo>
                    <a:pt x="269328" y="403936"/>
                  </a:lnTo>
                  <a:lnTo>
                    <a:pt x="266128" y="411937"/>
                  </a:lnTo>
                  <a:lnTo>
                    <a:pt x="273329" y="415124"/>
                  </a:lnTo>
                  <a:lnTo>
                    <a:pt x="277317" y="411137"/>
                  </a:lnTo>
                  <a:lnTo>
                    <a:pt x="278917" y="403136"/>
                  </a:lnTo>
                  <a:lnTo>
                    <a:pt x="278295" y="402996"/>
                  </a:lnTo>
                  <a:lnTo>
                    <a:pt x="278917" y="401548"/>
                  </a:lnTo>
                  <a:close/>
                </a:path>
                <a:path w="1056005" h="435609">
                  <a:moveTo>
                    <a:pt x="282117" y="240106"/>
                  </a:moveTo>
                  <a:lnTo>
                    <a:pt x="279717" y="235305"/>
                  </a:lnTo>
                  <a:lnTo>
                    <a:pt x="275717" y="238506"/>
                  </a:lnTo>
                  <a:lnTo>
                    <a:pt x="270129" y="234505"/>
                  </a:lnTo>
                  <a:lnTo>
                    <a:pt x="272529" y="240106"/>
                  </a:lnTo>
                  <a:lnTo>
                    <a:pt x="275717" y="243293"/>
                  </a:lnTo>
                  <a:lnTo>
                    <a:pt x="282117" y="240106"/>
                  </a:lnTo>
                  <a:close/>
                </a:path>
                <a:path w="1056005" h="435609">
                  <a:moveTo>
                    <a:pt x="292354" y="190017"/>
                  </a:moveTo>
                  <a:lnTo>
                    <a:pt x="290106" y="184950"/>
                  </a:lnTo>
                  <a:lnTo>
                    <a:pt x="283362" y="188442"/>
                  </a:lnTo>
                  <a:lnTo>
                    <a:pt x="287108" y="190652"/>
                  </a:lnTo>
                  <a:lnTo>
                    <a:pt x="292354" y="190017"/>
                  </a:lnTo>
                  <a:close/>
                </a:path>
                <a:path w="1056005" h="435609">
                  <a:moveTo>
                    <a:pt x="294906" y="265671"/>
                  </a:moveTo>
                  <a:lnTo>
                    <a:pt x="293776" y="260959"/>
                  </a:lnTo>
                  <a:lnTo>
                    <a:pt x="292506" y="265671"/>
                  </a:lnTo>
                  <a:lnTo>
                    <a:pt x="292430" y="270395"/>
                  </a:lnTo>
                  <a:lnTo>
                    <a:pt x="294906" y="265671"/>
                  </a:lnTo>
                  <a:close/>
                </a:path>
                <a:path w="1056005" h="435609">
                  <a:moveTo>
                    <a:pt x="301396" y="230936"/>
                  </a:moveTo>
                  <a:lnTo>
                    <a:pt x="300494" y="225717"/>
                  </a:lnTo>
                  <a:lnTo>
                    <a:pt x="295783" y="229019"/>
                  </a:lnTo>
                  <a:lnTo>
                    <a:pt x="289712" y="229412"/>
                  </a:lnTo>
                  <a:lnTo>
                    <a:pt x="285432" y="230543"/>
                  </a:lnTo>
                  <a:lnTo>
                    <a:pt x="286118" y="236105"/>
                  </a:lnTo>
                  <a:lnTo>
                    <a:pt x="290614" y="235381"/>
                  </a:lnTo>
                  <a:lnTo>
                    <a:pt x="296900" y="233908"/>
                  </a:lnTo>
                  <a:lnTo>
                    <a:pt x="301396" y="230936"/>
                  </a:lnTo>
                  <a:close/>
                </a:path>
                <a:path w="1056005" h="435609">
                  <a:moveTo>
                    <a:pt x="319925" y="415163"/>
                  </a:moveTo>
                  <a:lnTo>
                    <a:pt x="314083" y="410337"/>
                  </a:lnTo>
                  <a:lnTo>
                    <a:pt x="310934" y="414947"/>
                  </a:lnTo>
                  <a:lnTo>
                    <a:pt x="315887" y="416623"/>
                  </a:lnTo>
                  <a:lnTo>
                    <a:pt x="319925" y="415163"/>
                  </a:lnTo>
                  <a:close/>
                </a:path>
                <a:path w="1056005" h="435609">
                  <a:moveTo>
                    <a:pt x="321271" y="423125"/>
                  </a:moveTo>
                  <a:lnTo>
                    <a:pt x="315683" y="423125"/>
                  </a:lnTo>
                  <a:lnTo>
                    <a:pt x="317284" y="427913"/>
                  </a:lnTo>
                  <a:lnTo>
                    <a:pt x="316484" y="434314"/>
                  </a:lnTo>
                  <a:lnTo>
                    <a:pt x="321271" y="435114"/>
                  </a:lnTo>
                  <a:lnTo>
                    <a:pt x="320484" y="430314"/>
                  </a:lnTo>
                  <a:lnTo>
                    <a:pt x="321271" y="423125"/>
                  </a:lnTo>
                  <a:close/>
                </a:path>
                <a:path w="1056005" h="435609">
                  <a:moveTo>
                    <a:pt x="337908" y="395757"/>
                  </a:moveTo>
                  <a:lnTo>
                    <a:pt x="335661" y="391160"/>
                  </a:lnTo>
                  <a:lnTo>
                    <a:pt x="328917" y="394182"/>
                  </a:lnTo>
                  <a:lnTo>
                    <a:pt x="332663" y="396252"/>
                  </a:lnTo>
                  <a:lnTo>
                    <a:pt x="337908" y="395757"/>
                  </a:lnTo>
                  <a:close/>
                </a:path>
                <a:path w="1056005" h="435609">
                  <a:moveTo>
                    <a:pt x="378015" y="338404"/>
                  </a:moveTo>
                  <a:lnTo>
                    <a:pt x="369252" y="336042"/>
                  </a:lnTo>
                  <a:lnTo>
                    <a:pt x="367233" y="340499"/>
                  </a:lnTo>
                  <a:lnTo>
                    <a:pt x="370598" y="343916"/>
                  </a:lnTo>
                  <a:lnTo>
                    <a:pt x="378015" y="338404"/>
                  </a:lnTo>
                  <a:close/>
                </a:path>
                <a:path w="1056005" h="435609">
                  <a:moveTo>
                    <a:pt x="386016" y="433616"/>
                  </a:moveTo>
                  <a:lnTo>
                    <a:pt x="378815" y="432714"/>
                  </a:lnTo>
                  <a:lnTo>
                    <a:pt x="379907" y="433616"/>
                  </a:lnTo>
                  <a:lnTo>
                    <a:pt x="386016" y="433616"/>
                  </a:lnTo>
                  <a:close/>
                </a:path>
                <a:path w="1056005" h="435609">
                  <a:moveTo>
                    <a:pt x="391223" y="353860"/>
                  </a:moveTo>
                  <a:lnTo>
                    <a:pt x="388416" y="349592"/>
                  </a:lnTo>
                  <a:lnTo>
                    <a:pt x="383349" y="348018"/>
                  </a:lnTo>
                  <a:lnTo>
                    <a:pt x="386918" y="351396"/>
                  </a:lnTo>
                  <a:lnTo>
                    <a:pt x="391223" y="353860"/>
                  </a:lnTo>
                  <a:close/>
                </a:path>
                <a:path w="1056005" h="435609">
                  <a:moveTo>
                    <a:pt x="391604" y="431114"/>
                  </a:moveTo>
                  <a:lnTo>
                    <a:pt x="386816" y="428713"/>
                  </a:lnTo>
                  <a:lnTo>
                    <a:pt x="386016" y="433616"/>
                  </a:lnTo>
                  <a:lnTo>
                    <a:pt x="390359" y="433616"/>
                  </a:lnTo>
                  <a:lnTo>
                    <a:pt x="391604" y="431114"/>
                  </a:lnTo>
                  <a:close/>
                </a:path>
                <a:path w="1056005" h="435609">
                  <a:moveTo>
                    <a:pt x="395338" y="384797"/>
                  </a:moveTo>
                  <a:lnTo>
                    <a:pt x="391109" y="383857"/>
                  </a:lnTo>
                  <a:lnTo>
                    <a:pt x="387921" y="388175"/>
                  </a:lnTo>
                  <a:lnTo>
                    <a:pt x="393204" y="394347"/>
                  </a:lnTo>
                  <a:lnTo>
                    <a:pt x="395338" y="384797"/>
                  </a:lnTo>
                  <a:close/>
                </a:path>
                <a:path w="1056005" h="435609">
                  <a:moveTo>
                    <a:pt x="402539" y="414972"/>
                  </a:moveTo>
                  <a:lnTo>
                    <a:pt x="398805" y="411137"/>
                  </a:lnTo>
                  <a:lnTo>
                    <a:pt x="396913" y="415975"/>
                  </a:lnTo>
                  <a:lnTo>
                    <a:pt x="392112" y="419328"/>
                  </a:lnTo>
                  <a:lnTo>
                    <a:pt x="389242" y="422376"/>
                  </a:lnTo>
                  <a:lnTo>
                    <a:pt x="393204" y="426313"/>
                  </a:lnTo>
                  <a:lnTo>
                    <a:pt x="396214" y="423837"/>
                  </a:lnTo>
                  <a:lnTo>
                    <a:pt x="400494" y="419620"/>
                  </a:lnTo>
                  <a:lnTo>
                    <a:pt x="402539" y="414972"/>
                  </a:lnTo>
                  <a:close/>
                </a:path>
                <a:path w="1056005" h="435609">
                  <a:moveTo>
                    <a:pt x="410489" y="355701"/>
                  </a:moveTo>
                  <a:lnTo>
                    <a:pt x="405993" y="351993"/>
                  </a:lnTo>
                  <a:lnTo>
                    <a:pt x="401497" y="357720"/>
                  </a:lnTo>
                  <a:lnTo>
                    <a:pt x="405993" y="358292"/>
                  </a:lnTo>
                  <a:lnTo>
                    <a:pt x="410489" y="355701"/>
                  </a:lnTo>
                  <a:close/>
                </a:path>
                <a:path w="1056005" h="435609">
                  <a:moveTo>
                    <a:pt x="414782" y="168173"/>
                  </a:moveTo>
                  <a:lnTo>
                    <a:pt x="405993" y="166573"/>
                  </a:lnTo>
                  <a:lnTo>
                    <a:pt x="399605" y="166573"/>
                  </a:lnTo>
                  <a:lnTo>
                    <a:pt x="394804" y="170573"/>
                  </a:lnTo>
                  <a:lnTo>
                    <a:pt x="404393" y="174561"/>
                  </a:lnTo>
                  <a:lnTo>
                    <a:pt x="411594" y="174561"/>
                  </a:lnTo>
                  <a:lnTo>
                    <a:pt x="414782" y="168173"/>
                  </a:lnTo>
                  <a:close/>
                </a:path>
                <a:path w="1056005" h="435609">
                  <a:moveTo>
                    <a:pt x="457149" y="29908"/>
                  </a:moveTo>
                  <a:lnTo>
                    <a:pt x="451548" y="24307"/>
                  </a:lnTo>
                  <a:lnTo>
                    <a:pt x="449110" y="22923"/>
                  </a:lnTo>
                  <a:lnTo>
                    <a:pt x="449148" y="22720"/>
                  </a:lnTo>
                  <a:lnTo>
                    <a:pt x="453148" y="17119"/>
                  </a:lnTo>
                  <a:lnTo>
                    <a:pt x="448348" y="14719"/>
                  </a:lnTo>
                  <a:lnTo>
                    <a:pt x="447548" y="18719"/>
                  </a:lnTo>
                  <a:lnTo>
                    <a:pt x="446024" y="21158"/>
                  </a:lnTo>
                  <a:lnTo>
                    <a:pt x="438759" y="21920"/>
                  </a:lnTo>
                  <a:lnTo>
                    <a:pt x="444360" y="29908"/>
                  </a:lnTo>
                  <a:lnTo>
                    <a:pt x="449948" y="33909"/>
                  </a:lnTo>
                  <a:lnTo>
                    <a:pt x="457149" y="29908"/>
                  </a:lnTo>
                  <a:close/>
                </a:path>
                <a:path w="1056005" h="435609">
                  <a:moveTo>
                    <a:pt x="494703" y="341604"/>
                  </a:moveTo>
                  <a:lnTo>
                    <a:pt x="488861" y="341261"/>
                  </a:lnTo>
                  <a:lnTo>
                    <a:pt x="489915" y="346100"/>
                  </a:lnTo>
                  <a:lnTo>
                    <a:pt x="493356" y="348678"/>
                  </a:lnTo>
                  <a:lnTo>
                    <a:pt x="494703" y="341604"/>
                  </a:lnTo>
                  <a:close/>
                </a:path>
                <a:path w="1056005" h="435609">
                  <a:moveTo>
                    <a:pt x="525868" y="227317"/>
                  </a:moveTo>
                  <a:lnTo>
                    <a:pt x="523481" y="222516"/>
                  </a:lnTo>
                  <a:lnTo>
                    <a:pt x="519480" y="225717"/>
                  </a:lnTo>
                  <a:lnTo>
                    <a:pt x="513892" y="221716"/>
                  </a:lnTo>
                  <a:lnTo>
                    <a:pt x="516280" y="227317"/>
                  </a:lnTo>
                  <a:lnTo>
                    <a:pt x="519480" y="230505"/>
                  </a:lnTo>
                  <a:lnTo>
                    <a:pt x="525868" y="227317"/>
                  </a:lnTo>
                  <a:close/>
                </a:path>
                <a:path w="1056005" h="435609">
                  <a:moveTo>
                    <a:pt x="552246" y="117017"/>
                  </a:moveTo>
                  <a:lnTo>
                    <a:pt x="545287" y="111290"/>
                  </a:lnTo>
                  <a:lnTo>
                    <a:pt x="541464" y="114325"/>
                  </a:lnTo>
                  <a:lnTo>
                    <a:pt x="543039" y="118706"/>
                  </a:lnTo>
                  <a:lnTo>
                    <a:pt x="552246" y="117017"/>
                  </a:lnTo>
                  <a:close/>
                </a:path>
                <a:path w="1056005" h="435609">
                  <a:moveTo>
                    <a:pt x="553046" y="143395"/>
                  </a:moveTo>
                  <a:lnTo>
                    <a:pt x="543725" y="141592"/>
                  </a:lnTo>
                  <a:lnTo>
                    <a:pt x="544957" y="146392"/>
                  </a:lnTo>
                  <a:lnTo>
                    <a:pt x="550240" y="149694"/>
                  </a:lnTo>
                  <a:lnTo>
                    <a:pt x="553046" y="143395"/>
                  </a:lnTo>
                  <a:close/>
                </a:path>
                <a:path w="1056005" h="435609">
                  <a:moveTo>
                    <a:pt x="563079" y="221729"/>
                  </a:moveTo>
                  <a:lnTo>
                    <a:pt x="561835" y="215328"/>
                  </a:lnTo>
                  <a:lnTo>
                    <a:pt x="552958" y="218363"/>
                  </a:lnTo>
                  <a:lnTo>
                    <a:pt x="556742" y="221615"/>
                  </a:lnTo>
                  <a:lnTo>
                    <a:pt x="563079" y="221729"/>
                  </a:lnTo>
                  <a:close/>
                </a:path>
                <a:path w="1056005" h="435609">
                  <a:moveTo>
                    <a:pt x="580453" y="37109"/>
                  </a:moveTo>
                  <a:lnTo>
                    <a:pt x="577126" y="34607"/>
                  </a:lnTo>
                  <a:lnTo>
                    <a:pt x="572147" y="37338"/>
                  </a:lnTo>
                  <a:lnTo>
                    <a:pt x="573824" y="45097"/>
                  </a:lnTo>
                  <a:lnTo>
                    <a:pt x="580453" y="37109"/>
                  </a:lnTo>
                  <a:close/>
                </a:path>
                <a:path w="1056005" h="435609">
                  <a:moveTo>
                    <a:pt x="588213" y="298450"/>
                  </a:moveTo>
                  <a:lnTo>
                    <a:pt x="583412" y="296049"/>
                  </a:lnTo>
                  <a:lnTo>
                    <a:pt x="582625" y="300837"/>
                  </a:lnTo>
                  <a:lnTo>
                    <a:pt x="575424" y="300037"/>
                  </a:lnTo>
                  <a:lnTo>
                    <a:pt x="580224" y="304038"/>
                  </a:lnTo>
                  <a:lnTo>
                    <a:pt x="585012" y="304838"/>
                  </a:lnTo>
                  <a:lnTo>
                    <a:pt x="588213" y="298450"/>
                  </a:lnTo>
                  <a:close/>
                </a:path>
                <a:path w="1056005" h="435609">
                  <a:moveTo>
                    <a:pt x="603402" y="56286"/>
                  </a:moveTo>
                  <a:lnTo>
                    <a:pt x="601040" y="48082"/>
                  </a:lnTo>
                  <a:lnTo>
                    <a:pt x="595909" y="48793"/>
                  </a:lnTo>
                  <a:lnTo>
                    <a:pt x="594525" y="53251"/>
                  </a:lnTo>
                  <a:lnTo>
                    <a:pt x="603402" y="56286"/>
                  </a:lnTo>
                  <a:close/>
                </a:path>
                <a:path w="1056005" h="435609">
                  <a:moveTo>
                    <a:pt x="630656" y="149364"/>
                  </a:moveTo>
                  <a:lnTo>
                    <a:pt x="629869" y="144792"/>
                  </a:lnTo>
                  <a:lnTo>
                    <a:pt x="625043" y="143522"/>
                  </a:lnTo>
                  <a:lnTo>
                    <a:pt x="621779" y="151384"/>
                  </a:lnTo>
                  <a:lnTo>
                    <a:pt x="630656" y="149364"/>
                  </a:lnTo>
                  <a:close/>
                </a:path>
                <a:path w="1056005" h="435609">
                  <a:moveTo>
                    <a:pt x="630821" y="181279"/>
                  </a:moveTo>
                  <a:lnTo>
                    <a:pt x="627380" y="177761"/>
                  </a:lnTo>
                  <a:lnTo>
                    <a:pt x="622731" y="179031"/>
                  </a:lnTo>
                  <a:lnTo>
                    <a:pt x="624979" y="187350"/>
                  </a:lnTo>
                  <a:lnTo>
                    <a:pt x="630821" y="181279"/>
                  </a:lnTo>
                  <a:close/>
                </a:path>
                <a:path w="1056005" h="435609">
                  <a:moveTo>
                    <a:pt x="633717" y="417322"/>
                  </a:moveTo>
                  <a:lnTo>
                    <a:pt x="630567" y="411137"/>
                  </a:lnTo>
                  <a:lnTo>
                    <a:pt x="625627" y="413499"/>
                  </a:lnTo>
                  <a:lnTo>
                    <a:pt x="629373" y="416826"/>
                  </a:lnTo>
                  <a:lnTo>
                    <a:pt x="633717" y="417322"/>
                  </a:lnTo>
                  <a:close/>
                </a:path>
                <a:path w="1056005" h="435609">
                  <a:moveTo>
                    <a:pt x="649706" y="109613"/>
                  </a:moveTo>
                  <a:lnTo>
                    <a:pt x="646557" y="103441"/>
                  </a:lnTo>
                  <a:lnTo>
                    <a:pt x="641616" y="105791"/>
                  </a:lnTo>
                  <a:lnTo>
                    <a:pt x="645363" y="109131"/>
                  </a:lnTo>
                  <a:lnTo>
                    <a:pt x="649706" y="109613"/>
                  </a:lnTo>
                  <a:close/>
                </a:path>
                <a:path w="1056005" h="435609">
                  <a:moveTo>
                    <a:pt x="654545" y="132207"/>
                  </a:moveTo>
                  <a:lnTo>
                    <a:pt x="647357" y="129806"/>
                  </a:lnTo>
                  <a:lnTo>
                    <a:pt x="643356" y="131406"/>
                  </a:lnTo>
                  <a:lnTo>
                    <a:pt x="639368" y="136207"/>
                  </a:lnTo>
                  <a:lnTo>
                    <a:pt x="645756" y="138595"/>
                  </a:lnTo>
                  <a:lnTo>
                    <a:pt x="650557" y="136207"/>
                  </a:lnTo>
                  <a:lnTo>
                    <a:pt x="654545" y="132207"/>
                  </a:lnTo>
                  <a:close/>
                </a:path>
                <a:path w="1056005" h="435609">
                  <a:moveTo>
                    <a:pt x="674484" y="3822"/>
                  </a:moveTo>
                  <a:lnTo>
                    <a:pt x="673125" y="38"/>
                  </a:lnTo>
                  <a:lnTo>
                    <a:pt x="667283" y="0"/>
                  </a:lnTo>
                  <a:lnTo>
                    <a:pt x="664133" y="7531"/>
                  </a:lnTo>
                  <a:lnTo>
                    <a:pt x="674484" y="3822"/>
                  </a:lnTo>
                  <a:close/>
                </a:path>
                <a:path w="1056005" h="435609">
                  <a:moveTo>
                    <a:pt x="680123" y="120218"/>
                  </a:moveTo>
                  <a:lnTo>
                    <a:pt x="676122" y="114630"/>
                  </a:lnTo>
                  <a:lnTo>
                    <a:pt x="670534" y="113830"/>
                  </a:lnTo>
                  <a:lnTo>
                    <a:pt x="664933" y="115430"/>
                  </a:lnTo>
                  <a:lnTo>
                    <a:pt x="669734" y="121018"/>
                  </a:lnTo>
                  <a:lnTo>
                    <a:pt x="674522" y="121818"/>
                  </a:lnTo>
                  <a:lnTo>
                    <a:pt x="680123" y="120218"/>
                  </a:lnTo>
                  <a:close/>
                </a:path>
                <a:path w="1056005" h="435609">
                  <a:moveTo>
                    <a:pt x="690511" y="92252"/>
                  </a:moveTo>
                  <a:lnTo>
                    <a:pt x="684784" y="91909"/>
                  </a:lnTo>
                  <a:lnTo>
                    <a:pt x="686015" y="96748"/>
                  </a:lnTo>
                  <a:lnTo>
                    <a:pt x="689495" y="99326"/>
                  </a:lnTo>
                  <a:lnTo>
                    <a:pt x="690511" y="92252"/>
                  </a:lnTo>
                  <a:close/>
                </a:path>
                <a:path w="1056005" h="435609">
                  <a:moveTo>
                    <a:pt x="748055" y="255282"/>
                  </a:moveTo>
                  <a:lnTo>
                    <a:pt x="745655" y="250494"/>
                  </a:lnTo>
                  <a:lnTo>
                    <a:pt x="741667" y="253682"/>
                  </a:lnTo>
                  <a:lnTo>
                    <a:pt x="736066" y="249694"/>
                  </a:lnTo>
                  <a:lnTo>
                    <a:pt x="738466" y="255282"/>
                  </a:lnTo>
                  <a:lnTo>
                    <a:pt x="741667" y="258483"/>
                  </a:lnTo>
                  <a:lnTo>
                    <a:pt x="748055" y="255282"/>
                  </a:lnTo>
                  <a:close/>
                </a:path>
                <a:path w="1056005" h="435609">
                  <a:moveTo>
                    <a:pt x="763244" y="425526"/>
                  </a:moveTo>
                  <a:lnTo>
                    <a:pt x="760844" y="423125"/>
                  </a:lnTo>
                  <a:lnTo>
                    <a:pt x="759244" y="420725"/>
                  </a:lnTo>
                  <a:lnTo>
                    <a:pt x="757643" y="419125"/>
                  </a:lnTo>
                  <a:lnTo>
                    <a:pt x="750455" y="423926"/>
                  </a:lnTo>
                  <a:lnTo>
                    <a:pt x="752055" y="426313"/>
                  </a:lnTo>
                  <a:lnTo>
                    <a:pt x="754443" y="427913"/>
                  </a:lnTo>
                  <a:lnTo>
                    <a:pt x="756043" y="430314"/>
                  </a:lnTo>
                  <a:lnTo>
                    <a:pt x="763244" y="425526"/>
                  </a:lnTo>
                  <a:close/>
                </a:path>
                <a:path w="1056005" h="435609">
                  <a:moveTo>
                    <a:pt x="772033" y="361581"/>
                  </a:moveTo>
                  <a:lnTo>
                    <a:pt x="764057" y="360908"/>
                  </a:lnTo>
                  <a:lnTo>
                    <a:pt x="765733" y="364578"/>
                  </a:lnTo>
                  <a:lnTo>
                    <a:pt x="770572" y="366750"/>
                  </a:lnTo>
                  <a:lnTo>
                    <a:pt x="772033" y="361581"/>
                  </a:lnTo>
                  <a:close/>
                </a:path>
                <a:path w="1056005" h="435609">
                  <a:moveTo>
                    <a:pt x="772833" y="261683"/>
                  </a:moveTo>
                  <a:lnTo>
                    <a:pt x="770432" y="253682"/>
                  </a:lnTo>
                  <a:lnTo>
                    <a:pt x="765632" y="256082"/>
                  </a:lnTo>
                  <a:lnTo>
                    <a:pt x="757643" y="253682"/>
                  </a:lnTo>
                  <a:lnTo>
                    <a:pt x="760044" y="260883"/>
                  </a:lnTo>
                  <a:lnTo>
                    <a:pt x="764044" y="258483"/>
                  </a:lnTo>
                  <a:lnTo>
                    <a:pt x="772833" y="261683"/>
                  </a:lnTo>
                  <a:close/>
                </a:path>
                <a:path w="1056005" h="435609">
                  <a:moveTo>
                    <a:pt x="791210" y="211328"/>
                  </a:moveTo>
                  <a:lnTo>
                    <a:pt x="786422" y="208927"/>
                  </a:lnTo>
                  <a:lnTo>
                    <a:pt x="785622" y="212928"/>
                  </a:lnTo>
                  <a:lnTo>
                    <a:pt x="778421" y="212928"/>
                  </a:lnTo>
                  <a:lnTo>
                    <a:pt x="783221" y="216928"/>
                  </a:lnTo>
                  <a:lnTo>
                    <a:pt x="788009" y="217728"/>
                  </a:lnTo>
                  <a:lnTo>
                    <a:pt x="791210" y="211328"/>
                  </a:lnTo>
                  <a:close/>
                </a:path>
                <a:path w="1056005" h="435609">
                  <a:moveTo>
                    <a:pt x="815987" y="204139"/>
                  </a:moveTo>
                  <a:lnTo>
                    <a:pt x="809599" y="198539"/>
                  </a:lnTo>
                  <a:lnTo>
                    <a:pt x="807199" y="202539"/>
                  </a:lnTo>
                  <a:lnTo>
                    <a:pt x="798410" y="204939"/>
                  </a:lnTo>
                  <a:lnTo>
                    <a:pt x="805599" y="210527"/>
                  </a:lnTo>
                  <a:lnTo>
                    <a:pt x="807199" y="205740"/>
                  </a:lnTo>
                  <a:lnTo>
                    <a:pt x="815987" y="204139"/>
                  </a:lnTo>
                  <a:close/>
                </a:path>
                <a:path w="1056005" h="435609">
                  <a:moveTo>
                    <a:pt x="820788" y="255282"/>
                  </a:moveTo>
                  <a:lnTo>
                    <a:pt x="818388" y="250494"/>
                  </a:lnTo>
                  <a:lnTo>
                    <a:pt x="815187" y="253682"/>
                  </a:lnTo>
                  <a:lnTo>
                    <a:pt x="809599" y="249694"/>
                  </a:lnTo>
                  <a:lnTo>
                    <a:pt x="811187" y="255282"/>
                  </a:lnTo>
                  <a:lnTo>
                    <a:pt x="814387" y="258483"/>
                  </a:lnTo>
                  <a:lnTo>
                    <a:pt x="820788" y="255282"/>
                  </a:lnTo>
                  <a:close/>
                </a:path>
                <a:path w="1056005" h="435609">
                  <a:moveTo>
                    <a:pt x="825538" y="231101"/>
                  </a:moveTo>
                  <a:lnTo>
                    <a:pt x="823175" y="224917"/>
                  </a:lnTo>
                  <a:lnTo>
                    <a:pt x="822375" y="227317"/>
                  </a:lnTo>
                  <a:lnTo>
                    <a:pt x="820788" y="228917"/>
                  </a:lnTo>
                  <a:lnTo>
                    <a:pt x="817587" y="227317"/>
                  </a:lnTo>
                  <a:lnTo>
                    <a:pt x="818388" y="222516"/>
                  </a:lnTo>
                  <a:lnTo>
                    <a:pt x="822375" y="216128"/>
                  </a:lnTo>
                  <a:lnTo>
                    <a:pt x="817587" y="214528"/>
                  </a:lnTo>
                  <a:lnTo>
                    <a:pt x="816787" y="216928"/>
                  </a:lnTo>
                  <a:lnTo>
                    <a:pt x="815187" y="218528"/>
                  </a:lnTo>
                  <a:lnTo>
                    <a:pt x="811987" y="216928"/>
                  </a:lnTo>
                  <a:lnTo>
                    <a:pt x="810399" y="220116"/>
                  </a:lnTo>
                  <a:lnTo>
                    <a:pt x="808799" y="224917"/>
                  </a:lnTo>
                  <a:lnTo>
                    <a:pt x="814971" y="229069"/>
                  </a:lnTo>
                  <a:lnTo>
                    <a:pt x="821677" y="231813"/>
                  </a:lnTo>
                  <a:lnTo>
                    <a:pt x="825538" y="231101"/>
                  </a:lnTo>
                  <a:close/>
                </a:path>
                <a:path w="1056005" h="435609">
                  <a:moveTo>
                    <a:pt x="852754" y="173761"/>
                  </a:moveTo>
                  <a:lnTo>
                    <a:pt x="847953" y="171373"/>
                  </a:lnTo>
                  <a:lnTo>
                    <a:pt x="846353" y="176161"/>
                  </a:lnTo>
                  <a:lnTo>
                    <a:pt x="839165" y="175361"/>
                  </a:lnTo>
                  <a:lnTo>
                    <a:pt x="844765" y="179362"/>
                  </a:lnTo>
                  <a:lnTo>
                    <a:pt x="849553" y="180162"/>
                  </a:lnTo>
                  <a:lnTo>
                    <a:pt x="852754" y="173761"/>
                  </a:lnTo>
                  <a:close/>
                </a:path>
                <a:path w="1056005" h="435609">
                  <a:moveTo>
                    <a:pt x="855154" y="312826"/>
                  </a:moveTo>
                  <a:lnTo>
                    <a:pt x="851154" y="303237"/>
                  </a:lnTo>
                  <a:lnTo>
                    <a:pt x="850353" y="302437"/>
                  </a:lnTo>
                  <a:lnTo>
                    <a:pt x="846201" y="297243"/>
                  </a:lnTo>
                  <a:lnTo>
                    <a:pt x="845858" y="302844"/>
                  </a:lnTo>
                  <a:lnTo>
                    <a:pt x="847763" y="311429"/>
                  </a:lnTo>
                  <a:lnTo>
                    <a:pt x="850353" y="315226"/>
                  </a:lnTo>
                  <a:lnTo>
                    <a:pt x="855154" y="312826"/>
                  </a:lnTo>
                  <a:close/>
                </a:path>
                <a:path w="1056005" h="435609">
                  <a:moveTo>
                    <a:pt x="876922" y="293458"/>
                  </a:moveTo>
                  <a:lnTo>
                    <a:pt x="875131" y="288848"/>
                  </a:lnTo>
                  <a:lnTo>
                    <a:pt x="867930" y="291884"/>
                  </a:lnTo>
                  <a:lnTo>
                    <a:pt x="871537" y="293954"/>
                  </a:lnTo>
                  <a:lnTo>
                    <a:pt x="876922" y="293458"/>
                  </a:lnTo>
                  <a:close/>
                </a:path>
                <a:path w="1056005" h="435609">
                  <a:moveTo>
                    <a:pt x="903097" y="388759"/>
                  </a:moveTo>
                  <a:lnTo>
                    <a:pt x="889050" y="394042"/>
                  </a:lnTo>
                  <a:lnTo>
                    <a:pt x="890219" y="396849"/>
                  </a:lnTo>
                  <a:lnTo>
                    <a:pt x="897813" y="395617"/>
                  </a:lnTo>
                  <a:lnTo>
                    <a:pt x="903097" y="388759"/>
                  </a:lnTo>
                  <a:close/>
                </a:path>
                <a:path w="1056005" h="435609">
                  <a:moveTo>
                    <a:pt x="905497" y="346392"/>
                  </a:moveTo>
                  <a:lnTo>
                    <a:pt x="902296" y="345592"/>
                  </a:lnTo>
                  <a:lnTo>
                    <a:pt x="899109" y="344004"/>
                  </a:lnTo>
                  <a:lnTo>
                    <a:pt x="896708" y="344004"/>
                  </a:lnTo>
                  <a:lnTo>
                    <a:pt x="895108" y="347192"/>
                  </a:lnTo>
                  <a:lnTo>
                    <a:pt x="893508" y="351993"/>
                  </a:lnTo>
                  <a:lnTo>
                    <a:pt x="896708" y="352793"/>
                  </a:lnTo>
                  <a:lnTo>
                    <a:pt x="899109" y="353593"/>
                  </a:lnTo>
                  <a:lnTo>
                    <a:pt x="902296" y="354393"/>
                  </a:lnTo>
                  <a:lnTo>
                    <a:pt x="903897" y="351193"/>
                  </a:lnTo>
                  <a:lnTo>
                    <a:pt x="905497" y="346392"/>
                  </a:lnTo>
                  <a:close/>
                </a:path>
                <a:path w="1056005" h="435609">
                  <a:moveTo>
                    <a:pt x="912291" y="183146"/>
                  </a:moveTo>
                  <a:lnTo>
                    <a:pt x="907097" y="178562"/>
                  </a:lnTo>
                  <a:lnTo>
                    <a:pt x="907097" y="183362"/>
                  </a:lnTo>
                  <a:lnTo>
                    <a:pt x="903097" y="183362"/>
                  </a:lnTo>
                  <a:lnTo>
                    <a:pt x="902296" y="178562"/>
                  </a:lnTo>
                  <a:lnTo>
                    <a:pt x="902296" y="172173"/>
                  </a:lnTo>
                  <a:lnTo>
                    <a:pt x="897509" y="171373"/>
                  </a:lnTo>
                  <a:lnTo>
                    <a:pt x="897509" y="176161"/>
                  </a:lnTo>
                  <a:lnTo>
                    <a:pt x="893508" y="176161"/>
                  </a:lnTo>
                  <a:lnTo>
                    <a:pt x="893508" y="178562"/>
                  </a:lnTo>
                  <a:lnTo>
                    <a:pt x="894308" y="181762"/>
                  </a:lnTo>
                  <a:lnTo>
                    <a:pt x="894308" y="184162"/>
                  </a:lnTo>
                  <a:lnTo>
                    <a:pt x="901700" y="185420"/>
                  </a:lnTo>
                  <a:lnTo>
                    <a:pt x="909091" y="185254"/>
                  </a:lnTo>
                  <a:lnTo>
                    <a:pt x="912291" y="183146"/>
                  </a:lnTo>
                  <a:close/>
                </a:path>
                <a:path w="1056005" h="435609">
                  <a:moveTo>
                    <a:pt x="977430" y="247294"/>
                  </a:moveTo>
                  <a:lnTo>
                    <a:pt x="968641" y="240106"/>
                  </a:lnTo>
                  <a:lnTo>
                    <a:pt x="967841" y="239306"/>
                  </a:lnTo>
                  <a:lnTo>
                    <a:pt x="961745" y="236347"/>
                  </a:lnTo>
                  <a:lnTo>
                    <a:pt x="964044" y="241401"/>
                  </a:lnTo>
                  <a:lnTo>
                    <a:pt x="969632" y="248412"/>
                  </a:lnTo>
                  <a:lnTo>
                    <a:pt x="973429" y="251294"/>
                  </a:lnTo>
                  <a:lnTo>
                    <a:pt x="977430" y="247294"/>
                  </a:lnTo>
                  <a:close/>
                </a:path>
                <a:path w="1056005" h="435609">
                  <a:moveTo>
                    <a:pt x="1055751" y="296849"/>
                  </a:moveTo>
                  <a:lnTo>
                    <a:pt x="1045184" y="306730"/>
                  </a:lnTo>
                  <a:lnTo>
                    <a:pt x="1047356" y="308838"/>
                  </a:lnTo>
                  <a:lnTo>
                    <a:pt x="1053731" y="304939"/>
                  </a:lnTo>
                  <a:lnTo>
                    <a:pt x="1055751" y="29684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76155" y="9700399"/>
              <a:ext cx="1226185" cy="586740"/>
            </a:xfrm>
            <a:custGeom>
              <a:avLst/>
              <a:gdLst/>
              <a:ahLst/>
              <a:cxnLst/>
              <a:rect l="l" t="t" r="r" b="b"/>
              <a:pathLst>
                <a:path w="1226184" h="586740">
                  <a:moveTo>
                    <a:pt x="8788" y="241236"/>
                  </a:moveTo>
                  <a:lnTo>
                    <a:pt x="3987" y="241236"/>
                  </a:lnTo>
                  <a:lnTo>
                    <a:pt x="1600" y="234835"/>
                  </a:lnTo>
                  <a:lnTo>
                    <a:pt x="0" y="241236"/>
                  </a:lnTo>
                  <a:lnTo>
                    <a:pt x="0" y="245237"/>
                  </a:lnTo>
                  <a:lnTo>
                    <a:pt x="7188" y="246024"/>
                  </a:lnTo>
                  <a:lnTo>
                    <a:pt x="8788" y="241236"/>
                  </a:lnTo>
                  <a:close/>
                </a:path>
                <a:path w="1226184" h="586740">
                  <a:moveTo>
                    <a:pt x="106286" y="265214"/>
                  </a:moveTo>
                  <a:lnTo>
                    <a:pt x="101904" y="261277"/>
                  </a:lnTo>
                  <a:lnTo>
                    <a:pt x="99402" y="265506"/>
                  </a:lnTo>
                  <a:lnTo>
                    <a:pt x="100330" y="269595"/>
                  </a:lnTo>
                  <a:lnTo>
                    <a:pt x="106286" y="265214"/>
                  </a:lnTo>
                  <a:close/>
                </a:path>
                <a:path w="1226184" h="586740">
                  <a:moveTo>
                    <a:pt x="179019" y="222059"/>
                  </a:moveTo>
                  <a:lnTo>
                    <a:pt x="175082" y="218567"/>
                  </a:lnTo>
                  <a:lnTo>
                    <a:pt x="172720" y="222948"/>
                  </a:lnTo>
                  <a:lnTo>
                    <a:pt x="173507" y="226885"/>
                  </a:lnTo>
                  <a:lnTo>
                    <a:pt x="179019" y="222059"/>
                  </a:lnTo>
                  <a:close/>
                </a:path>
                <a:path w="1226184" h="586740">
                  <a:moveTo>
                    <a:pt x="186207" y="275602"/>
                  </a:moveTo>
                  <a:lnTo>
                    <a:pt x="181825" y="272122"/>
                  </a:lnTo>
                  <a:lnTo>
                    <a:pt x="179324" y="276504"/>
                  </a:lnTo>
                  <a:lnTo>
                    <a:pt x="180251" y="280428"/>
                  </a:lnTo>
                  <a:lnTo>
                    <a:pt x="186207" y="275602"/>
                  </a:lnTo>
                  <a:close/>
                </a:path>
                <a:path w="1226184" h="586740">
                  <a:moveTo>
                    <a:pt x="198196" y="305168"/>
                  </a:moveTo>
                  <a:lnTo>
                    <a:pt x="192608" y="305168"/>
                  </a:lnTo>
                  <a:lnTo>
                    <a:pt x="185407" y="303568"/>
                  </a:lnTo>
                  <a:lnTo>
                    <a:pt x="184607" y="309168"/>
                  </a:lnTo>
                  <a:lnTo>
                    <a:pt x="190207" y="308368"/>
                  </a:lnTo>
                  <a:lnTo>
                    <a:pt x="197396" y="309968"/>
                  </a:lnTo>
                  <a:lnTo>
                    <a:pt x="198196" y="305168"/>
                  </a:lnTo>
                  <a:close/>
                </a:path>
                <a:path w="1226184" h="586740">
                  <a:moveTo>
                    <a:pt x="217906" y="211162"/>
                  </a:moveTo>
                  <a:lnTo>
                    <a:pt x="213779" y="213855"/>
                  </a:lnTo>
                  <a:lnTo>
                    <a:pt x="210261" y="217462"/>
                  </a:lnTo>
                  <a:lnTo>
                    <a:pt x="214985" y="215658"/>
                  </a:lnTo>
                  <a:lnTo>
                    <a:pt x="217906" y="211162"/>
                  </a:lnTo>
                  <a:close/>
                </a:path>
                <a:path w="1226184" h="586740">
                  <a:moveTo>
                    <a:pt x="220573" y="280390"/>
                  </a:moveTo>
                  <a:lnTo>
                    <a:pt x="213385" y="277202"/>
                  </a:lnTo>
                  <a:lnTo>
                    <a:pt x="212585" y="281990"/>
                  </a:lnTo>
                  <a:lnTo>
                    <a:pt x="204597" y="285991"/>
                  </a:lnTo>
                  <a:lnTo>
                    <a:pt x="212585" y="289191"/>
                  </a:lnTo>
                  <a:lnTo>
                    <a:pt x="213385" y="284391"/>
                  </a:lnTo>
                  <a:lnTo>
                    <a:pt x="220573" y="280390"/>
                  </a:lnTo>
                  <a:close/>
                </a:path>
                <a:path w="1226184" h="586740">
                  <a:moveTo>
                    <a:pt x="230962" y="490588"/>
                  </a:moveTo>
                  <a:lnTo>
                    <a:pt x="225577" y="485762"/>
                  </a:lnTo>
                  <a:lnTo>
                    <a:pt x="224370" y="489686"/>
                  </a:lnTo>
                  <a:lnTo>
                    <a:pt x="226466" y="494080"/>
                  </a:lnTo>
                  <a:lnTo>
                    <a:pt x="230962" y="490588"/>
                  </a:lnTo>
                  <a:close/>
                </a:path>
                <a:path w="1226184" h="586740">
                  <a:moveTo>
                    <a:pt x="262940" y="471411"/>
                  </a:moveTo>
                  <a:lnTo>
                    <a:pt x="258140" y="471411"/>
                  </a:lnTo>
                  <a:lnTo>
                    <a:pt x="256540" y="465010"/>
                  </a:lnTo>
                  <a:lnTo>
                    <a:pt x="254139" y="471411"/>
                  </a:lnTo>
                  <a:lnTo>
                    <a:pt x="254139" y="475399"/>
                  </a:lnTo>
                  <a:lnTo>
                    <a:pt x="261340" y="476199"/>
                  </a:lnTo>
                  <a:lnTo>
                    <a:pt x="262940" y="471411"/>
                  </a:lnTo>
                  <a:close/>
                </a:path>
                <a:path w="1226184" h="586740">
                  <a:moveTo>
                    <a:pt x="283718" y="172504"/>
                  </a:moveTo>
                  <a:lnTo>
                    <a:pt x="278917" y="173304"/>
                  </a:lnTo>
                  <a:lnTo>
                    <a:pt x="271729" y="171704"/>
                  </a:lnTo>
                  <a:lnTo>
                    <a:pt x="270129" y="176491"/>
                  </a:lnTo>
                  <a:lnTo>
                    <a:pt x="275717" y="175704"/>
                  </a:lnTo>
                  <a:lnTo>
                    <a:pt x="282917" y="177292"/>
                  </a:lnTo>
                  <a:lnTo>
                    <a:pt x="283718" y="172504"/>
                  </a:lnTo>
                  <a:close/>
                </a:path>
                <a:path w="1226184" h="586740">
                  <a:moveTo>
                    <a:pt x="285318" y="469011"/>
                  </a:moveTo>
                  <a:lnTo>
                    <a:pt x="282117" y="465810"/>
                  </a:lnTo>
                  <a:lnTo>
                    <a:pt x="276517" y="463423"/>
                  </a:lnTo>
                  <a:lnTo>
                    <a:pt x="276517" y="470611"/>
                  </a:lnTo>
                  <a:lnTo>
                    <a:pt x="279717" y="474611"/>
                  </a:lnTo>
                  <a:lnTo>
                    <a:pt x="285318" y="476199"/>
                  </a:lnTo>
                  <a:lnTo>
                    <a:pt x="285318" y="469011"/>
                  </a:lnTo>
                  <a:close/>
                </a:path>
                <a:path w="1226184" h="586740">
                  <a:moveTo>
                    <a:pt x="290106" y="234035"/>
                  </a:moveTo>
                  <a:lnTo>
                    <a:pt x="284822" y="229209"/>
                  </a:lnTo>
                  <a:lnTo>
                    <a:pt x="283819" y="233146"/>
                  </a:lnTo>
                  <a:lnTo>
                    <a:pt x="285953" y="237528"/>
                  </a:lnTo>
                  <a:lnTo>
                    <a:pt x="290106" y="234035"/>
                  </a:lnTo>
                  <a:close/>
                </a:path>
                <a:path w="1226184" h="586740">
                  <a:moveTo>
                    <a:pt x="315683" y="429056"/>
                  </a:moveTo>
                  <a:lnTo>
                    <a:pt x="313283" y="424256"/>
                  </a:lnTo>
                  <a:lnTo>
                    <a:pt x="310083" y="427456"/>
                  </a:lnTo>
                  <a:lnTo>
                    <a:pt x="303695" y="423456"/>
                  </a:lnTo>
                  <a:lnTo>
                    <a:pt x="306095" y="429056"/>
                  </a:lnTo>
                  <a:lnTo>
                    <a:pt x="309283" y="432244"/>
                  </a:lnTo>
                  <a:lnTo>
                    <a:pt x="315683" y="429056"/>
                  </a:lnTo>
                  <a:close/>
                </a:path>
                <a:path w="1226184" h="586740">
                  <a:moveTo>
                    <a:pt x="329272" y="282790"/>
                  </a:moveTo>
                  <a:lnTo>
                    <a:pt x="321741" y="282117"/>
                  </a:lnTo>
                  <a:lnTo>
                    <a:pt x="323570" y="285788"/>
                  </a:lnTo>
                  <a:lnTo>
                    <a:pt x="328256" y="287959"/>
                  </a:lnTo>
                  <a:lnTo>
                    <a:pt x="329272" y="282790"/>
                  </a:lnTo>
                  <a:close/>
                </a:path>
                <a:path w="1226184" h="586740">
                  <a:moveTo>
                    <a:pt x="335851" y="169722"/>
                  </a:moveTo>
                  <a:lnTo>
                    <a:pt x="331762" y="172605"/>
                  </a:lnTo>
                  <a:lnTo>
                    <a:pt x="328434" y="176237"/>
                  </a:lnTo>
                  <a:lnTo>
                    <a:pt x="333260" y="174104"/>
                  </a:lnTo>
                  <a:lnTo>
                    <a:pt x="335851" y="169722"/>
                  </a:lnTo>
                  <a:close/>
                </a:path>
                <a:path w="1226184" h="586740">
                  <a:moveTo>
                    <a:pt x="342861" y="547331"/>
                  </a:moveTo>
                  <a:lnTo>
                    <a:pt x="334860" y="549732"/>
                  </a:lnTo>
                  <a:lnTo>
                    <a:pt x="337261" y="553732"/>
                  </a:lnTo>
                  <a:lnTo>
                    <a:pt x="334860" y="561721"/>
                  </a:lnTo>
                  <a:lnTo>
                    <a:pt x="342861" y="559320"/>
                  </a:lnTo>
                  <a:lnTo>
                    <a:pt x="339661" y="555332"/>
                  </a:lnTo>
                  <a:lnTo>
                    <a:pt x="342861" y="547331"/>
                  </a:lnTo>
                  <a:close/>
                </a:path>
                <a:path w="1226184" h="586740">
                  <a:moveTo>
                    <a:pt x="348183" y="499211"/>
                  </a:moveTo>
                  <a:lnTo>
                    <a:pt x="345249" y="495388"/>
                  </a:lnTo>
                  <a:lnTo>
                    <a:pt x="340207" y="499097"/>
                  </a:lnTo>
                  <a:lnTo>
                    <a:pt x="339661" y="505282"/>
                  </a:lnTo>
                  <a:lnTo>
                    <a:pt x="342112" y="510108"/>
                  </a:lnTo>
                  <a:lnTo>
                    <a:pt x="346049" y="509778"/>
                  </a:lnTo>
                  <a:lnTo>
                    <a:pt x="345363" y="505955"/>
                  </a:lnTo>
                  <a:lnTo>
                    <a:pt x="347154" y="502577"/>
                  </a:lnTo>
                  <a:lnTo>
                    <a:pt x="348183" y="499211"/>
                  </a:lnTo>
                  <a:close/>
                </a:path>
                <a:path w="1226184" h="586740">
                  <a:moveTo>
                    <a:pt x="366560" y="183299"/>
                  </a:moveTo>
                  <a:lnTo>
                    <a:pt x="362432" y="186194"/>
                  </a:lnTo>
                  <a:lnTo>
                    <a:pt x="358914" y="189826"/>
                  </a:lnTo>
                  <a:lnTo>
                    <a:pt x="363639" y="187693"/>
                  </a:lnTo>
                  <a:lnTo>
                    <a:pt x="366560" y="183299"/>
                  </a:lnTo>
                  <a:close/>
                </a:path>
                <a:path w="1226184" h="586740">
                  <a:moveTo>
                    <a:pt x="371627" y="532955"/>
                  </a:moveTo>
                  <a:lnTo>
                    <a:pt x="365899" y="532955"/>
                  </a:lnTo>
                  <a:lnTo>
                    <a:pt x="367131" y="537743"/>
                  </a:lnTo>
                  <a:lnTo>
                    <a:pt x="370611" y="540143"/>
                  </a:lnTo>
                  <a:lnTo>
                    <a:pt x="371627" y="532955"/>
                  </a:lnTo>
                  <a:close/>
                </a:path>
                <a:path w="1226184" h="586740">
                  <a:moveTo>
                    <a:pt x="385406" y="487807"/>
                  </a:moveTo>
                  <a:lnTo>
                    <a:pt x="381317" y="490689"/>
                  </a:lnTo>
                  <a:lnTo>
                    <a:pt x="377990" y="494322"/>
                  </a:lnTo>
                  <a:lnTo>
                    <a:pt x="382816" y="492188"/>
                  </a:lnTo>
                  <a:lnTo>
                    <a:pt x="385406" y="487807"/>
                  </a:lnTo>
                  <a:close/>
                </a:path>
                <a:path w="1226184" h="586740">
                  <a:moveTo>
                    <a:pt x="401993" y="570509"/>
                  </a:moveTo>
                  <a:lnTo>
                    <a:pt x="396405" y="571309"/>
                  </a:lnTo>
                  <a:lnTo>
                    <a:pt x="389204" y="569709"/>
                  </a:lnTo>
                  <a:lnTo>
                    <a:pt x="388416" y="574509"/>
                  </a:lnTo>
                  <a:lnTo>
                    <a:pt x="394004" y="573709"/>
                  </a:lnTo>
                  <a:lnTo>
                    <a:pt x="401193" y="575310"/>
                  </a:lnTo>
                  <a:lnTo>
                    <a:pt x="401993" y="570509"/>
                  </a:lnTo>
                  <a:close/>
                </a:path>
                <a:path w="1226184" h="586740">
                  <a:moveTo>
                    <a:pt x="409994" y="160515"/>
                  </a:moveTo>
                  <a:lnTo>
                    <a:pt x="404393" y="160515"/>
                  </a:lnTo>
                  <a:lnTo>
                    <a:pt x="397205" y="158915"/>
                  </a:lnTo>
                  <a:lnTo>
                    <a:pt x="396405" y="164515"/>
                  </a:lnTo>
                  <a:lnTo>
                    <a:pt x="401993" y="163715"/>
                  </a:lnTo>
                  <a:lnTo>
                    <a:pt x="409194" y="165303"/>
                  </a:lnTo>
                  <a:lnTo>
                    <a:pt x="409994" y="160515"/>
                  </a:lnTo>
                  <a:close/>
                </a:path>
                <a:path w="1226184" h="586740">
                  <a:moveTo>
                    <a:pt x="419582" y="416267"/>
                  </a:moveTo>
                  <a:lnTo>
                    <a:pt x="412051" y="415594"/>
                  </a:lnTo>
                  <a:lnTo>
                    <a:pt x="413880" y="419265"/>
                  </a:lnTo>
                  <a:lnTo>
                    <a:pt x="418566" y="421436"/>
                  </a:lnTo>
                  <a:lnTo>
                    <a:pt x="419582" y="416267"/>
                  </a:lnTo>
                  <a:close/>
                </a:path>
                <a:path w="1226184" h="586740">
                  <a:moveTo>
                    <a:pt x="437159" y="153327"/>
                  </a:moveTo>
                  <a:lnTo>
                    <a:pt x="431431" y="148043"/>
                  </a:lnTo>
                  <a:lnTo>
                    <a:pt x="430263" y="151828"/>
                  </a:lnTo>
                  <a:lnTo>
                    <a:pt x="432549" y="156349"/>
                  </a:lnTo>
                  <a:lnTo>
                    <a:pt x="437159" y="153327"/>
                  </a:lnTo>
                  <a:close/>
                </a:path>
                <a:path w="1226184" h="586740">
                  <a:moveTo>
                    <a:pt x="442760" y="430644"/>
                  </a:moveTo>
                  <a:lnTo>
                    <a:pt x="435229" y="429971"/>
                  </a:lnTo>
                  <a:lnTo>
                    <a:pt x="437057" y="433641"/>
                  </a:lnTo>
                  <a:lnTo>
                    <a:pt x="441744" y="435813"/>
                  </a:lnTo>
                  <a:lnTo>
                    <a:pt x="442760" y="430644"/>
                  </a:lnTo>
                  <a:close/>
                </a:path>
                <a:path w="1226184" h="586740">
                  <a:moveTo>
                    <a:pt x="454748" y="463423"/>
                  </a:moveTo>
                  <a:lnTo>
                    <a:pt x="451548" y="460222"/>
                  </a:lnTo>
                  <a:lnTo>
                    <a:pt x="450913" y="450723"/>
                  </a:lnTo>
                  <a:lnTo>
                    <a:pt x="448246" y="456717"/>
                  </a:lnTo>
                  <a:lnTo>
                    <a:pt x="447840" y="465277"/>
                  </a:lnTo>
                  <a:lnTo>
                    <a:pt x="453948" y="463423"/>
                  </a:lnTo>
                  <a:lnTo>
                    <a:pt x="454748" y="463423"/>
                  </a:lnTo>
                  <a:close/>
                </a:path>
                <a:path w="1226184" h="586740">
                  <a:moveTo>
                    <a:pt x="468337" y="261213"/>
                  </a:moveTo>
                  <a:lnTo>
                    <a:pt x="463537" y="261213"/>
                  </a:lnTo>
                  <a:lnTo>
                    <a:pt x="461137" y="254825"/>
                  </a:lnTo>
                  <a:lnTo>
                    <a:pt x="459536" y="261213"/>
                  </a:lnTo>
                  <a:lnTo>
                    <a:pt x="459536" y="265214"/>
                  </a:lnTo>
                  <a:lnTo>
                    <a:pt x="466737" y="266014"/>
                  </a:lnTo>
                  <a:lnTo>
                    <a:pt x="468337" y="261213"/>
                  </a:lnTo>
                  <a:close/>
                </a:path>
                <a:path w="1226184" h="586740">
                  <a:moveTo>
                    <a:pt x="484390" y="585647"/>
                  </a:moveTo>
                  <a:lnTo>
                    <a:pt x="482955" y="586600"/>
                  </a:lnTo>
                  <a:lnTo>
                    <a:pt x="483806" y="586600"/>
                  </a:lnTo>
                  <a:lnTo>
                    <a:pt x="484390" y="585647"/>
                  </a:lnTo>
                  <a:close/>
                </a:path>
                <a:path w="1226184" h="586740">
                  <a:moveTo>
                    <a:pt x="489115" y="346735"/>
                  </a:moveTo>
                  <a:lnTo>
                    <a:pt x="486714" y="341934"/>
                  </a:lnTo>
                  <a:lnTo>
                    <a:pt x="482561" y="342125"/>
                  </a:lnTo>
                  <a:lnTo>
                    <a:pt x="476923" y="340436"/>
                  </a:lnTo>
                  <a:lnTo>
                    <a:pt x="472782" y="340702"/>
                  </a:lnTo>
                  <a:lnTo>
                    <a:pt x="473125" y="346735"/>
                  </a:lnTo>
                  <a:lnTo>
                    <a:pt x="475526" y="345135"/>
                  </a:lnTo>
                  <a:lnTo>
                    <a:pt x="477926" y="344335"/>
                  </a:lnTo>
                  <a:lnTo>
                    <a:pt x="479526" y="347535"/>
                  </a:lnTo>
                  <a:lnTo>
                    <a:pt x="477926" y="349923"/>
                  </a:lnTo>
                  <a:lnTo>
                    <a:pt x="473125" y="352323"/>
                  </a:lnTo>
                  <a:lnTo>
                    <a:pt x="475526" y="355523"/>
                  </a:lnTo>
                  <a:lnTo>
                    <a:pt x="480314" y="350723"/>
                  </a:lnTo>
                  <a:lnTo>
                    <a:pt x="489115" y="346735"/>
                  </a:lnTo>
                  <a:close/>
                </a:path>
                <a:path w="1226184" h="586740">
                  <a:moveTo>
                    <a:pt x="510692" y="449834"/>
                  </a:moveTo>
                  <a:lnTo>
                    <a:pt x="502818" y="449160"/>
                  </a:lnTo>
                  <a:lnTo>
                    <a:pt x="504698" y="452831"/>
                  </a:lnTo>
                  <a:lnTo>
                    <a:pt x="509562" y="455002"/>
                  </a:lnTo>
                  <a:lnTo>
                    <a:pt x="510692" y="449834"/>
                  </a:lnTo>
                  <a:close/>
                </a:path>
                <a:path w="1226184" h="586740">
                  <a:moveTo>
                    <a:pt x="542658" y="300380"/>
                  </a:moveTo>
                  <a:lnTo>
                    <a:pt x="537260" y="295541"/>
                  </a:lnTo>
                  <a:lnTo>
                    <a:pt x="536067" y="299478"/>
                  </a:lnTo>
                  <a:lnTo>
                    <a:pt x="538162" y="303860"/>
                  </a:lnTo>
                  <a:lnTo>
                    <a:pt x="542658" y="300380"/>
                  </a:lnTo>
                  <a:close/>
                </a:path>
                <a:path w="1226184" h="586740">
                  <a:moveTo>
                    <a:pt x="554837" y="382651"/>
                  </a:moveTo>
                  <a:lnTo>
                    <a:pt x="550748" y="385495"/>
                  </a:lnTo>
                  <a:lnTo>
                    <a:pt x="547420" y="388937"/>
                  </a:lnTo>
                  <a:lnTo>
                    <a:pt x="552246" y="386689"/>
                  </a:lnTo>
                  <a:lnTo>
                    <a:pt x="554837" y="382651"/>
                  </a:lnTo>
                  <a:close/>
                </a:path>
                <a:path w="1226184" h="586740">
                  <a:moveTo>
                    <a:pt x="561835" y="165303"/>
                  </a:moveTo>
                  <a:lnTo>
                    <a:pt x="556247" y="166103"/>
                  </a:lnTo>
                  <a:lnTo>
                    <a:pt x="549046" y="164515"/>
                  </a:lnTo>
                  <a:lnTo>
                    <a:pt x="548259" y="169303"/>
                  </a:lnTo>
                  <a:lnTo>
                    <a:pt x="553847" y="168503"/>
                  </a:lnTo>
                  <a:lnTo>
                    <a:pt x="561035" y="170103"/>
                  </a:lnTo>
                  <a:lnTo>
                    <a:pt x="561835" y="165303"/>
                  </a:lnTo>
                  <a:close/>
                </a:path>
                <a:path w="1226184" h="586740">
                  <a:moveTo>
                    <a:pt x="565035" y="301180"/>
                  </a:moveTo>
                  <a:lnTo>
                    <a:pt x="558647" y="300380"/>
                  </a:lnTo>
                  <a:lnTo>
                    <a:pt x="557847" y="293979"/>
                  </a:lnTo>
                  <a:lnTo>
                    <a:pt x="552246" y="292379"/>
                  </a:lnTo>
                  <a:lnTo>
                    <a:pt x="551891" y="298932"/>
                  </a:lnTo>
                  <a:lnTo>
                    <a:pt x="555942" y="303974"/>
                  </a:lnTo>
                  <a:lnTo>
                    <a:pt x="561352" y="305422"/>
                  </a:lnTo>
                  <a:lnTo>
                    <a:pt x="565035" y="301180"/>
                  </a:lnTo>
                  <a:close/>
                </a:path>
                <a:path w="1226184" h="586740">
                  <a:moveTo>
                    <a:pt x="588213" y="158115"/>
                  </a:moveTo>
                  <a:lnTo>
                    <a:pt x="583412" y="158915"/>
                  </a:lnTo>
                  <a:lnTo>
                    <a:pt x="576224" y="157314"/>
                  </a:lnTo>
                  <a:lnTo>
                    <a:pt x="574624" y="162115"/>
                  </a:lnTo>
                  <a:lnTo>
                    <a:pt x="580224" y="161315"/>
                  </a:lnTo>
                  <a:lnTo>
                    <a:pt x="587413" y="162915"/>
                  </a:lnTo>
                  <a:lnTo>
                    <a:pt x="588213" y="158115"/>
                  </a:lnTo>
                  <a:close/>
                </a:path>
                <a:path w="1226184" h="586740">
                  <a:moveTo>
                    <a:pt x="592213" y="390690"/>
                  </a:moveTo>
                  <a:lnTo>
                    <a:pt x="589813" y="382701"/>
                  </a:lnTo>
                  <a:lnTo>
                    <a:pt x="585012" y="385089"/>
                  </a:lnTo>
                  <a:lnTo>
                    <a:pt x="577024" y="382701"/>
                  </a:lnTo>
                  <a:lnTo>
                    <a:pt x="579424" y="389890"/>
                  </a:lnTo>
                  <a:lnTo>
                    <a:pt x="583412" y="387489"/>
                  </a:lnTo>
                  <a:lnTo>
                    <a:pt x="592213" y="390690"/>
                  </a:lnTo>
                  <a:close/>
                </a:path>
                <a:path w="1226184" h="586740">
                  <a:moveTo>
                    <a:pt x="596099" y="320687"/>
                  </a:moveTo>
                  <a:lnTo>
                    <a:pt x="588810" y="316966"/>
                  </a:lnTo>
                  <a:lnTo>
                    <a:pt x="579424" y="316534"/>
                  </a:lnTo>
                  <a:lnTo>
                    <a:pt x="575424" y="319557"/>
                  </a:lnTo>
                  <a:lnTo>
                    <a:pt x="581558" y="320357"/>
                  </a:lnTo>
                  <a:lnTo>
                    <a:pt x="583717" y="325348"/>
                  </a:lnTo>
                  <a:lnTo>
                    <a:pt x="586333" y="329450"/>
                  </a:lnTo>
                  <a:lnTo>
                    <a:pt x="593813" y="327545"/>
                  </a:lnTo>
                  <a:lnTo>
                    <a:pt x="596099" y="320687"/>
                  </a:lnTo>
                  <a:close/>
                </a:path>
                <a:path w="1226184" h="586740">
                  <a:moveTo>
                    <a:pt x="611111" y="323164"/>
                  </a:moveTo>
                  <a:lnTo>
                    <a:pt x="606996" y="326047"/>
                  </a:lnTo>
                  <a:lnTo>
                    <a:pt x="603478" y="329692"/>
                  </a:lnTo>
                  <a:lnTo>
                    <a:pt x="608190" y="327545"/>
                  </a:lnTo>
                  <a:lnTo>
                    <a:pt x="611111" y="323164"/>
                  </a:lnTo>
                  <a:close/>
                </a:path>
                <a:path w="1226184" h="586740">
                  <a:moveTo>
                    <a:pt x="644956" y="327545"/>
                  </a:moveTo>
                  <a:lnTo>
                    <a:pt x="639368" y="321957"/>
                  </a:lnTo>
                  <a:lnTo>
                    <a:pt x="633768" y="318757"/>
                  </a:lnTo>
                  <a:lnTo>
                    <a:pt x="626579" y="319557"/>
                  </a:lnTo>
                  <a:lnTo>
                    <a:pt x="632167" y="327545"/>
                  </a:lnTo>
                  <a:lnTo>
                    <a:pt x="637768" y="331546"/>
                  </a:lnTo>
                  <a:lnTo>
                    <a:pt x="644956" y="327545"/>
                  </a:lnTo>
                  <a:close/>
                </a:path>
                <a:path w="1226184" h="586740">
                  <a:moveTo>
                    <a:pt x="656094" y="224739"/>
                  </a:moveTo>
                  <a:lnTo>
                    <a:pt x="654748" y="220954"/>
                  </a:lnTo>
                  <a:lnTo>
                    <a:pt x="648906" y="220916"/>
                  </a:lnTo>
                  <a:lnTo>
                    <a:pt x="645756" y="228447"/>
                  </a:lnTo>
                  <a:lnTo>
                    <a:pt x="656094" y="224739"/>
                  </a:lnTo>
                  <a:close/>
                </a:path>
                <a:path w="1226184" h="586740">
                  <a:moveTo>
                    <a:pt x="660146" y="312369"/>
                  </a:moveTo>
                  <a:lnTo>
                    <a:pt x="657745" y="309968"/>
                  </a:lnTo>
                  <a:lnTo>
                    <a:pt x="656145" y="307568"/>
                  </a:lnTo>
                  <a:lnTo>
                    <a:pt x="654545" y="305968"/>
                  </a:lnTo>
                  <a:lnTo>
                    <a:pt x="651344" y="308368"/>
                  </a:lnTo>
                  <a:lnTo>
                    <a:pt x="647357" y="310769"/>
                  </a:lnTo>
                  <a:lnTo>
                    <a:pt x="644156" y="313169"/>
                  </a:lnTo>
                  <a:lnTo>
                    <a:pt x="648157" y="319557"/>
                  </a:lnTo>
                  <a:lnTo>
                    <a:pt x="653745" y="318757"/>
                  </a:lnTo>
                  <a:lnTo>
                    <a:pt x="660146" y="312369"/>
                  </a:lnTo>
                  <a:close/>
                </a:path>
                <a:path w="1226184" h="586740">
                  <a:moveTo>
                    <a:pt x="673735" y="673"/>
                  </a:moveTo>
                  <a:lnTo>
                    <a:pt x="666203" y="0"/>
                  </a:lnTo>
                  <a:lnTo>
                    <a:pt x="668032" y="3670"/>
                  </a:lnTo>
                  <a:lnTo>
                    <a:pt x="672719" y="5842"/>
                  </a:lnTo>
                  <a:lnTo>
                    <a:pt x="673735" y="673"/>
                  </a:lnTo>
                  <a:close/>
                </a:path>
                <a:path w="1226184" h="586740">
                  <a:moveTo>
                    <a:pt x="681723" y="150926"/>
                  </a:moveTo>
                  <a:lnTo>
                    <a:pt x="676922" y="146126"/>
                  </a:lnTo>
                  <a:lnTo>
                    <a:pt x="672934" y="138137"/>
                  </a:lnTo>
                  <a:lnTo>
                    <a:pt x="667334" y="140538"/>
                  </a:lnTo>
                  <a:lnTo>
                    <a:pt x="670483" y="146202"/>
                  </a:lnTo>
                  <a:lnTo>
                    <a:pt x="672134" y="150520"/>
                  </a:lnTo>
                  <a:lnTo>
                    <a:pt x="674979" y="152450"/>
                  </a:lnTo>
                  <a:lnTo>
                    <a:pt x="681723" y="150926"/>
                  </a:lnTo>
                  <a:close/>
                </a:path>
                <a:path w="1226184" h="586740">
                  <a:moveTo>
                    <a:pt x="688111" y="105371"/>
                  </a:moveTo>
                  <a:lnTo>
                    <a:pt x="685711" y="101371"/>
                  </a:lnTo>
                  <a:lnTo>
                    <a:pt x="681723" y="104571"/>
                  </a:lnTo>
                  <a:lnTo>
                    <a:pt x="674522" y="107759"/>
                  </a:lnTo>
                  <a:lnTo>
                    <a:pt x="677722" y="112560"/>
                  </a:lnTo>
                  <a:lnTo>
                    <a:pt x="681723" y="108559"/>
                  </a:lnTo>
                  <a:lnTo>
                    <a:pt x="688111" y="105371"/>
                  </a:lnTo>
                  <a:close/>
                </a:path>
                <a:path w="1226184" h="586740">
                  <a:moveTo>
                    <a:pt x="688911" y="192481"/>
                  </a:moveTo>
                  <a:lnTo>
                    <a:pt x="687311" y="182892"/>
                  </a:lnTo>
                  <a:lnTo>
                    <a:pt x="686511" y="182892"/>
                  </a:lnTo>
                  <a:lnTo>
                    <a:pt x="682523" y="191681"/>
                  </a:lnTo>
                  <a:lnTo>
                    <a:pt x="677672" y="190119"/>
                  </a:lnTo>
                  <a:lnTo>
                    <a:pt x="679119" y="192379"/>
                  </a:lnTo>
                  <a:lnTo>
                    <a:pt x="683869" y="194487"/>
                  </a:lnTo>
                  <a:lnTo>
                    <a:pt x="688911" y="192481"/>
                  </a:lnTo>
                  <a:close/>
                </a:path>
                <a:path w="1226184" h="586740">
                  <a:moveTo>
                    <a:pt x="696112" y="94183"/>
                  </a:moveTo>
                  <a:lnTo>
                    <a:pt x="690257" y="93726"/>
                  </a:lnTo>
                  <a:lnTo>
                    <a:pt x="691311" y="98374"/>
                  </a:lnTo>
                  <a:lnTo>
                    <a:pt x="694753" y="100926"/>
                  </a:lnTo>
                  <a:lnTo>
                    <a:pt x="696112" y="94183"/>
                  </a:lnTo>
                  <a:close/>
                </a:path>
                <a:path w="1226184" h="586740">
                  <a:moveTo>
                    <a:pt x="704100" y="172504"/>
                  </a:moveTo>
                  <a:lnTo>
                    <a:pt x="701700" y="167703"/>
                  </a:lnTo>
                  <a:lnTo>
                    <a:pt x="697699" y="170903"/>
                  </a:lnTo>
                  <a:lnTo>
                    <a:pt x="692111" y="166903"/>
                  </a:lnTo>
                  <a:lnTo>
                    <a:pt x="694512" y="172504"/>
                  </a:lnTo>
                  <a:lnTo>
                    <a:pt x="697699" y="175704"/>
                  </a:lnTo>
                  <a:lnTo>
                    <a:pt x="704100" y="172504"/>
                  </a:lnTo>
                  <a:close/>
                </a:path>
                <a:path w="1226184" h="586740">
                  <a:moveTo>
                    <a:pt x="717867" y="228053"/>
                  </a:moveTo>
                  <a:lnTo>
                    <a:pt x="713790" y="230949"/>
                  </a:lnTo>
                  <a:lnTo>
                    <a:pt x="710450" y="234581"/>
                  </a:lnTo>
                  <a:lnTo>
                    <a:pt x="715289" y="232448"/>
                  </a:lnTo>
                  <a:lnTo>
                    <a:pt x="717867" y="228053"/>
                  </a:lnTo>
                  <a:close/>
                </a:path>
                <a:path w="1226184" h="586740">
                  <a:moveTo>
                    <a:pt x="725678" y="199669"/>
                  </a:moveTo>
                  <a:lnTo>
                    <a:pt x="720077" y="200469"/>
                  </a:lnTo>
                  <a:lnTo>
                    <a:pt x="718489" y="194081"/>
                  </a:lnTo>
                  <a:lnTo>
                    <a:pt x="716889" y="199669"/>
                  </a:lnTo>
                  <a:lnTo>
                    <a:pt x="716889" y="203669"/>
                  </a:lnTo>
                  <a:lnTo>
                    <a:pt x="724077" y="204470"/>
                  </a:lnTo>
                  <a:lnTo>
                    <a:pt x="725678" y="199669"/>
                  </a:lnTo>
                  <a:close/>
                </a:path>
                <a:path w="1226184" h="586740">
                  <a:moveTo>
                    <a:pt x="747255" y="205270"/>
                  </a:moveTo>
                  <a:lnTo>
                    <a:pt x="741591" y="204812"/>
                  </a:lnTo>
                  <a:lnTo>
                    <a:pt x="736663" y="201574"/>
                  </a:lnTo>
                  <a:lnTo>
                    <a:pt x="732650" y="199986"/>
                  </a:lnTo>
                  <a:lnTo>
                    <a:pt x="729678" y="204470"/>
                  </a:lnTo>
                  <a:lnTo>
                    <a:pt x="733323" y="206730"/>
                  </a:lnTo>
                  <a:lnTo>
                    <a:pt x="739063" y="209372"/>
                  </a:lnTo>
                  <a:lnTo>
                    <a:pt x="744512" y="209753"/>
                  </a:lnTo>
                  <a:lnTo>
                    <a:pt x="747255" y="205270"/>
                  </a:lnTo>
                  <a:close/>
                </a:path>
                <a:path w="1226184" h="586740">
                  <a:moveTo>
                    <a:pt x="751433" y="496481"/>
                  </a:moveTo>
                  <a:lnTo>
                    <a:pt x="747356" y="499186"/>
                  </a:lnTo>
                  <a:lnTo>
                    <a:pt x="744016" y="502780"/>
                  </a:lnTo>
                  <a:lnTo>
                    <a:pt x="748855" y="500976"/>
                  </a:lnTo>
                  <a:lnTo>
                    <a:pt x="751433" y="496481"/>
                  </a:lnTo>
                  <a:close/>
                </a:path>
                <a:path w="1226184" h="586740">
                  <a:moveTo>
                    <a:pt x="760844" y="533742"/>
                  </a:moveTo>
                  <a:lnTo>
                    <a:pt x="756793" y="530263"/>
                  </a:lnTo>
                  <a:lnTo>
                    <a:pt x="754253" y="534644"/>
                  </a:lnTo>
                  <a:lnTo>
                    <a:pt x="755002" y="538581"/>
                  </a:lnTo>
                  <a:lnTo>
                    <a:pt x="760844" y="533742"/>
                  </a:lnTo>
                  <a:close/>
                </a:path>
                <a:path w="1226184" h="586740">
                  <a:moveTo>
                    <a:pt x="762508" y="143560"/>
                  </a:moveTo>
                  <a:lnTo>
                    <a:pt x="761339" y="139738"/>
                  </a:lnTo>
                  <a:lnTo>
                    <a:pt x="755535" y="139509"/>
                  </a:lnTo>
                  <a:lnTo>
                    <a:pt x="752055" y="146926"/>
                  </a:lnTo>
                  <a:lnTo>
                    <a:pt x="762508" y="143560"/>
                  </a:lnTo>
                  <a:close/>
                </a:path>
                <a:path w="1226184" h="586740">
                  <a:moveTo>
                    <a:pt x="791210" y="119748"/>
                  </a:moveTo>
                  <a:lnTo>
                    <a:pt x="790092" y="114579"/>
                  </a:lnTo>
                  <a:lnTo>
                    <a:pt x="788809" y="119151"/>
                  </a:lnTo>
                  <a:lnTo>
                    <a:pt x="788746" y="124028"/>
                  </a:lnTo>
                  <a:lnTo>
                    <a:pt x="791210" y="119748"/>
                  </a:lnTo>
                  <a:close/>
                </a:path>
                <a:path w="1226184" h="586740">
                  <a:moveTo>
                    <a:pt x="796010" y="105371"/>
                  </a:moveTo>
                  <a:lnTo>
                    <a:pt x="793648" y="97497"/>
                  </a:lnTo>
                  <a:lnTo>
                    <a:pt x="788517" y="98171"/>
                  </a:lnTo>
                  <a:lnTo>
                    <a:pt x="787133" y="102450"/>
                  </a:lnTo>
                  <a:lnTo>
                    <a:pt x="796010" y="105371"/>
                  </a:lnTo>
                  <a:close/>
                </a:path>
                <a:path w="1226184" h="586740">
                  <a:moveTo>
                    <a:pt x="798410" y="134937"/>
                  </a:moveTo>
                  <a:lnTo>
                    <a:pt x="790879" y="134264"/>
                  </a:lnTo>
                  <a:lnTo>
                    <a:pt x="792708" y="137934"/>
                  </a:lnTo>
                  <a:lnTo>
                    <a:pt x="797394" y="140106"/>
                  </a:lnTo>
                  <a:lnTo>
                    <a:pt x="798410" y="134937"/>
                  </a:lnTo>
                  <a:close/>
                </a:path>
                <a:path w="1226184" h="586740">
                  <a:moveTo>
                    <a:pt x="815187" y="408266"/>
                  </a:moveTo>
                  <a:lnTo>
                    <a:pt x="811149" y="404787"/>
                  </a:lnTo>
                  <a:lnTo>
                    <a:pt x="808596" y="409168"/>
                  </a:lnTo>
                  <a:lnTo>
                    <a:pt x="809345" y="413105"/>
                  </a:lnTo>
                  <a:lnTo>
                    <a:pt x="815187" y="408266"/>
                  </a:lnTo>
                  <a:close/>
                </a:path>
                <a:path w="1226184" h="586740">
                  <a:moveTo>
                    <a:pt x="920686" y="333946"/>
                  </a:moveTo>
                  <a:lnTo>
                    <a:pt x="915885" y="333946"/>
                  </a:lnTo>
                  <a:lnTo>
                    <a:pt x="914285" y="327545"/>
                  </a:lnTo>
                  <a:lnTo>
                    <a:pt x="911898" y="333946"/>
                  </a:lnTo>
                  <a:lnTo>
                    <a:pt x="911898" y="337934"/>
                  </a:lnTo>
                  <a:lnTo>
                    <a:pt x="919086" y="338734"/>
                  </a:lnTo>
                  <a:lnTo>
                    <a:pt x="920686" y="333946"/>
                  </a:lnTo>
                  <a:close/>
                </a:path>
                <a:path w="1226184" h="586740">
                  <a:moveTo>
                    <a:pt x="999007" y="291579"/>
                  </a:moveTo>
                  <a:lnTo>
                    <a:pt x="992822" y="284391"/>
                  </a:lnTo>
                  <a:lnTo>
                    <a:pt x="990320" y="288594"/>
                  </a:lnTo>
                  <a:lnTo>
                    <a:pt x="992149" y="294284"/>
                  </a:lnTo>
                  <a:lnTo>
                    <a:pt x="999007" y="291579"/>
                  </a:lnTo>
                  <a:close/>
                </a:path>
                <a:path w="1226184" h="586740">
                  <a:moveTo>
                    <a:pt x="1011872" y="586600"/>
                  </a:moveTo>
                  <a:lnTo>
                    <a:pt x="1007999" y="582815"/>
                  </a:lnTo>
                  <a:lnTo>
                    <a:pt x="1006805" y="586600"/>
                  </a:lnTo>
                  <a:lnTo>
                    <a:pt x="1011872" y="586600"/>
                  </a:lnTo>
                  <a:close/>
                </a:path>
                <a:path w="1226184" h="586740">
                  <a:moveTo>
                    <a:pt x="1035773" y="74993"/>
                  </a:moveTo>
                  <a:lnTo>
                    <a:pt x="1033373" y="71005"/>
                  </a:lnTo>
                  <a:lnTo>
                    <a:pt x="1029373" y="74993"/>
                  </a:lnTo>
                  <a:lnTo>
                    <a:pt x="1022985" y="78193"/>
                  </a:lnTo>
                  <a:lnTo>
                    <a:pt x="1025385" y="82194"/>
                  </a:lnTo>
                  <a:lnTo>
                    <a:pt x="1029373" y="78193"/>
                  </a:lnTo>
                  <a:lnTo>
                    <a:pt x="1035773" y="74993"/>
                  </a:lnTo>
                  <a:close/>
                </a:path>
                <a:path w="1226184" h="586740">
                  <a:moveTo>
                    <a:pt x="1056652" y="337845"/>
                  </a:moveTo>
                  <a:lnTo>
                    <a:pt x="1053909" y="334137"/>
                  </a:lnTo>
                  <a:lnTo>
                    <a:pt x="1046162" y="338734"/>
                  </a:lnTo>
                  <a:lnTo>
                    <a:pt x="1054138" y="341998"/>
                  </a:lnTo>
                  <a:lnTo>
                    <a:pt x="1056652" y="337845"/>
                  </a:lnTo>
                  <a:close/>
                </a:path>
                <a:path w="1226184" h="586740">
                  <a:moveTo>
                    <a:pt x="1070940" y="487387"/>
                  </a:moveTo>
                  <a:lnTo>
                    <a:pt x="1066139" y="487387"/>
                  </a:lnTo>
                  <a:lnTo>
                    <a:pt x="1064539" y="480999"/>
                  </a:lnTo>
                  <a:lnTo>
                    <a:pt x="1062139" y="487387"/>
                  </a:lnTo>
                  <a:lnTo>
                    <a:pt x="1062139" y="491388"/>
                  </a:lnTo>
                  <a:lnTo>
                    <a:pt x="1069340" y="492188"/>
                  </a:lnTo>
                  <a:lnTo>
                    <a:pt x="1070940" y="487387"/>
                  </a:lnTo>
                  <a:close/>
                </a:path>
                <a:path w="1226184" h="586740">
                  <a:moveTo>
                    <a:pt x="1088517" y="504177"/>
                  </a:moveTo>
                  <a:lnTo>
                    <a:pt x="1082929" y="503377"/>
                  </a:lnTo>
                  <a:lnTo>
                    <a:pt x="1078928" y="496189"/>
                  </a:lnTo>
                  <a:lnTo>
                    <a:pt x="1074928" y="503377"/>
                  </a:lnTo>
                  <a:lnTo>
                    <a:pt x="1080528" y="504177"/>
                  </a:lnTo>
                  <a:lnTo>
                    <a:pt x="1085316" y="511365"/>
                  </a:lnTo>
                  <a:lnTo>
                    <a:pt x="1088517" y="504177"/>
                  </a:lnTo>
                  <a:close/>
                </a:path>
                <a:path w="1226184" h="586740">
                  <a:moveTo>
                    <a:pt x="1102398" y="246494"/>
                  </a:moveTo>
                  <a:lnTo>
                    <a:pt x="1098003" y="244132"/>
                  </a:lnTo>
                  <a:lnTo>
                    <a:pt x="1094079" y="246722"/>
                  </a:lnTo>
                  <a:lnTo>
                    <a:pt x="1098905" y="254025"/>
                  </a:lnTo>
                  <a:lnTo>
                    <a:pt x="1102398" y="246494"/>
                  </a:lnTo>
                  <a:close/>
                </a:path>
                <a:path w="1226184" h="586740">
                  <a:moveTo>
                    <a:pt x="1113294" y="341934"/>
                  </a:moveTo>
                  <a:lnTo>
                    <a:pt x="1109294" y="337934"/>
                  </a:lnTo>
                  <a:lnTo>
                    <a:pt x="1103706" y="336346"/>
                  </a:lnTo>
                  <a:lnTo>
                    <a:pt x="1103706" y="343535"/>
                  </a:lnTo>
                  <a:lnTo>
                    <a:pt x="1106893" y="347535"/>
                  </a:lnTo>
                  <a:lnTo>
                    <a:pt x="1112494" y="349123"/>
                  </a:lnTo>
                  <a:lnTo>
                    <a:pt x="1113294" y="341934"/>
                  </a:lnTo>
                  <a:close/>
                </a:path>
                <a:path w="1226184" h="586740">
                  <a:moveTo>
                    <a:pt x="1127683" y="529755"/>
                  </a:moveTo>
                  <a:lnTo>
                    <a:pt x="1122883" y="530555"/>
                  </a:lnTo>
                  <a:lnTo>
                    <a:pt x="1120482" y="524154"/>
                  </a:lnTo>
                  <a:lnTo>
                    <a:pt x="1118882" y="529755"/>
                  </a:lnTo>
                  <a:lnTo>
                    <a:pt x="1118882" y="533742"/>
                  </a:lnTo>
                  <a:lnTo>
                    <a:pt x="1126083" y="534543"/>
                  </a:lnTo>
                  <a:lnTo>
                    <a:pt x="1127683" y="529755"/>
                  </a:lnTo>
                  <a:close/>
                </a:path>
                <a:path w="1226184" h="586740">
                  <a:moveTo>
                    <a:pt x="1139672" y="333146"/>
                  </a:moveTo>
                  <a:lnTo>
                    <a:pt x="1135735" y="329666"/>
                  </a:lnTo>
                  <a:lnTo>
                    <a:pt x="1133373" y="334048"/>
                  </a:lnTo>
                  <a:lnTo>
                    <a:pt x="1134160" y="337972"/>
                  </a:lnTo>
                  <a:lnTo>
                    <a:pt x="1139672" y="333146"/>
                  </a:lnTo>
                  <a:close/>
                </a:path>
                <a:path w="1226184" h="586740">
                  <a:moveTo>
                    <a:pt x="1191120" y="252120"/>
                  </a:moveTo>
                  <a:lnTo>
                    <a:pt x="1186802" y="248716"/>
                  </a:lnTo>
                  <a:lnTo>
                    <a:pt x="1178826" y="252425"/>
                  </a:lnTo>
                  <a:lnTo>
                    <a:pt x="1189278" y="255689"/>
                  </a:lnTo>
                  <a:lnTo>
                    <a:pt x="1191120" y="252120"/>
                  </a:lnTo>
                  <a:close/>
                </a:path>
                <a:path w="1226184" h="586740">
                  <a:moveTo>
                    <a:pt x="1198803" y="514565"/>
                  </a:moveTo>
                  <a:lnTo>
                    <a:pt x="1198118" y="508114"/>
                  </a:lnTo>
                  <a:lnTo>
                    <a:pt x="1194511" y="512673"/>
                  </a:lnTo>
                  <a:lnTo>
                    <a:pt x="1191056" y="520979"/>
                  </a:lnTo>
                  <a:lnTo>
                    <a:pt x="1190815" y="525754"/>
                  </a:lnTo>
                  <a:lnTo>
                    <a:pt x="1196416" y="525754"/>
                  </a:lnTo>
                  <a:lnTo>
                    <a:pt x="1198803" y="515366"/>
                  </a:lnTo>
                  <a:lnTo>
                    <a:pt x="1198803" y="514565"/>
                  </a:lnTo>
                  <a:close/>
                </a:path>
                <a:path w="1226184" h="586740">
                  <a:moveTo>
                    <a:pt x="1225981" y="428256"/>
                  </a:moveTo>
                  <a:lnTo>
                    <a:pt x="1223581" y="424256"/>
                  </a:lnTo>
                  <a:lnTo>
                    <a:pt x="1221181" y="425856"/>
                  </a:lnTo>
                  <a:lnTo>
                    <a:pt x="1218793" y="426656"/>
                  </a:lnTo>
                  <a:lnTo>
                    <a:pt x="1217193" y="423456"/>
                  </a:lnTo>
                  <a:lnTo>
                    <a:pt x="1209992" y="428256"/>
                  </a:lnTo>
                  <a:lnTo>
                    <a:pt x="1212545" y="434886"/>
                  </a:lnTo>
                  <a:lnTo>
                    <a:pt x="1216596" y="440537"/>
                  </a:lnTo>
                  <a:lnTo>
                    <a:pt x="1220343" y="441845"/>
                  </a:lnTo>
                  <a:lnTo>
                    <a:pt x="1221981" y="435444"/>
                  </a:lnTo>
                  <a:lnTo>
                    <a:pt x="1219593" y="437045"/>
                  </a:lnTo>
                  <a:lnTo>
                    <a:pt x="1217193" y="437845"/>
                  </a:lnTo>
                  <a:lnTo>
                    <a:pt x="1215593" y="434644"/>
                  </a:lnTo>
                  <a:lnTo>
                    <a:pt x="1219593" y="431444"/>
                  </a:lnTo>
                  <a:lnTo>
                    <a:pt x="1225981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44976" y="9390176"/>
              <a:ext cx="1206500" cy="898525"/>
            </a:xfrm>
            <a:custGeom>
              <a:avLst/>
              <a:gdLst/>
              <a:ahLst/>
              <a:cxnLst/>
              <a:rect l="l" t="t" r="r" b="b"/>
              <a:pathLst>
                <a:path w="1206500" h="898525">
                  <a:moveTo>
                    <a:pt x="6400" y="431571"/>
                  </a:moveTo>
                  <a:lnTo>
                    <a:pt x="4800" y="426783"/>
                  </a:lnTo>
                  <a:lnTo>
                    <a:pt x="4800" y="420382"/>
                  </a:lnTo>
                  <a:lnTo>
                    <a:pt x="0" y="420382"/>
                  </a:lnTo>
                  <a:lnTo>
                    <a:pt x="1600" y="425183"/>
                  </a:lnTo>
                  <a:lnTo>
                    <a:pt x="800" y="431571"/>
                  </a:lnTo>
                  <a:lnTo>
                    <a:pt x="6400" y="431571"/>
                  </a:lnTo>
                  <a:close/>
                </a:path>
                <a:path w="1206500" h="898525">
                  <a:moveTo>
                    <a:pt x="59309" y="255384"/>
                  </a:moveTo>
                  <a:lnTo>
                    <a:pt x="54851" y="255054"/>
                  </a:lnTo>
                  <a:lnTo>
                    <a:pt x="50546" y="257860"/>
                  </a:lnTo>
                  <a:lnTo>
                    <a:pt x="55156" y="261340"/>
                  </a:lnTo>
                  <a:lnTo>
                    <a:pt x="59309" y="255384"/>
                  </a:lnTo>
                  <a:close/>
                </a:path>
                <a:path w="1206500" h="898525">
                  <a:moveTo>
                    <a:pt x="87922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22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22" y="581825"/>
                  </a:lnTo>
                  <a:close/>
                </a:path>
                <a:path w="1206500" h="898525">
                  <a:moveTo>
                    <a:pt x="87922" y="278130"/>
                  </a:moveTo>
                  <a:lnTo>
                    <a:pt x="80721" y="277329"/>
                  </a:lnTo>
                  <a:lnTo>
                    <a:pt x="76733" y="278130"/>
                  </a:lnTo>
                  <a:lnTo>
                    <a:pt x="76733" y="285318"/>
                  </a:lnTo>
                  <a:lnTo>
                    <a:pt x="82321" y="285318"/>
                  </a:lnTo>
                  <a:lnTo>
                    <a:pt x="81521" y="281317"/>
                  </a:lnTo>
                  <a:lnTo>
                    <a:pt x="87922" y="278130"/>
                  </a:lnTo>
                  <a:close/>
                </a:path>
                <a:path w="1206500" h="898525">
                  <a:moveTo>
                    <a:pt x="91490" y="399351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21" y="398005"/>
                  </a:lnTo>
                  <a:lnTo>
                    <a:pt x="91490" y="399351"/>
                  </a:lnTo>
                  <a:close/>
                </a:path>
                <a:path w="1206500" h="898525">
                  <a:moveTo>
                    <a:pt x="94310" y="296506"/>
                  </a:moveTo>
                  <a:lnTo>
                    <a:pt x="86321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22" y="305295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206500" h="898525">
                  <a:moveTo>
                    <a:pt x="95173" y="586117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15" y="587819"/>
                  </a:lnTo>
                  <a:lnTo>
                    <a:pt x="95173" y="586117"/>
                  </a:lnTo>
                  <a:close/>
                </a:path>
                <a:path w="1206500" h="898525">
                  <a:moveTo>
                    <a:pt x="98958" y="27914"/>
                  </a:moveTo>
                  <a:lnTo>
                    <a:pt x="96913" y="23177"/>
                  </a:lnTo>
                  <a:lnTo>
                    <a:pt x="92760" y="18427"/>
                  </a:lnTo>
                  <a:lnTo>
                    <a:pt x="89522" y="17576"/>
                  </a:lnTo>
                  <a:lnTo>
                    <a:pt x="86321" y="21577"/>
                  </a:lnTo>
                  <a:lnTo>
                    <a:pt x="94310" y="27965"/>
                  </a:lnTo>
                  <a:lnTo>
                    <a:pt x="95910" y="28765"/>
                  </a:lnTo>
                  <a:lnTo>
                    <a:pt x="98958" y="27914"/>
                  </a:lnTo>
                  <a:close/>
                </a:path>
                <a:path w="1206500" h="898525">
                  <a:moveTo>
                    <a:pt x="104533" y="98717"/>
                  </a:moveTo>
                  <a:lnTo>
                    <a:pt x="99402" y="97396"/>
                  </a:lnTo>
                  <a:lnTo>
                    <a:pt x="95326" y="98933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206500" h="898525">
                  <a:moveTo>
                    <a:pt x="118287" y="386816"/>
                  </a:moveTo>
                  <a:lnTo>
                    <a:pt x="115087" y="382828"/>
                  </a:lnTo>
                  <a:lnTo>
                    <a:pt x="108699" y="381228"/>
                  </a:lnTo>
                  <a:lnTo>
                    <a:pt x="108699" y="388416"/>
                  </a:lnTo>
                  <a:lnTo>
                    <a:pt x="111899" y="392417"/>
                  </a:lnTo>
                  <a:lnTo>
                    <a:pt x="117487" y="394017"/>
                  </a:lnTo>
                  <a:lnTo>
                    <a:pt x="118287" y="386816"/>
                  </a:lnTo>
                  <a:close/>
                </a:path>
                <a:path w="1206500" h="898525">
                  <a:moveTo>
                    <a:pt x="140665" y="382028"/>
                  </a:moveTo>
                  <a:lnTo>
                    <a:pt x="135077" y="382828"/>
                  </a:lnTo>
                  <a:lnTo>
                    <a:pt x="127876" y="381228"/>
                  </a:lnTo>
                  <a:lnTo>
                    <a:pt x="127076" y="386016"/>
                  </a:lnTo>
                  <a:lnTo>
                    <a:pt x="132676" y="385216"/>
                  </a:lnTo>
                  <a:lnTo>
                    <a:pt x="139865" y="386816"/>
                  </a:lnTo>
                  <a:lnTo>
                    <a:pt x="140665" y="382028"/>
                  </a:lnTo>
                  <a:close/>
                </a:path>
                <a:path w="1206500" h="898525">
                  <a:moveTo>
                    <a:pt x="158927" y="685444"/>
                  </a:moveTo>
                  <a:lnTo>
                    <a:pt x="155054" y="682523"/>
                  </a:lnTo>
                  <a:lnTo>
                    <a:pt x="155854" y="676935"/>
                  </a:lnTo>
                  <a:lnTo>
                    <a:pt x="155054" y="666546"/>
                  </a:lnTo>
                  <a:lnTo>
                    <a:pt x="151053" y="674535"/>
                  </a:lnTo>
                  <a:lnTo>
                    <a:pt x="150774" y="681062"/>
                  </a:lnTo>
                  <a:lnTo>
                    <a:pt x="155448" y="684822"/>
                  </a:lnTo>
                  <a:lnTo>
                    <a:pt x="158927" y="685444"/>
                  </a:lnTo>
                  <a:close/>
                </a:path>
                <a:path w="1206500" h="898525">
                  <a:moveTo>
                    <a:pt x="160223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54" y="728091"/>
                  </a:lnTo>
                  <a:lnTo>
                    <a:pt x="160223" y="729437"/>
                  </a:lnTo>
                  <a:close/>
                </a:path>
                <a:path w="1206500" h="898525">
                  <a:moveTo>
                    <a:pt x="211797" y="388416"/>
                  </a:moveTo>
                  <a:lnTo>
                    <a:pt x="206997" y="389216"/>
                  </a:lnTo>
                  <a:lnTo>
                    <a:pt x="205397" y="382828"/>
                  </a:lnTo>
                  <a:lnTo>
                    <a:pt x="203009" y="388416"/>
                  </a:lnTo>
                  <a:lnTo>
                    <a:pt x="203009" y="392417"/>
                  </a:lnTo>
                  <a:lnTo>
                    <a:pt x="210197" y="393217"/>
                  </a:lnTo>
                  <a:lnTo>
                    <a:pt x="211797" y="388416"/>
                  </a:lnTo>
                  <a:close/>
                </a:path>
                <a:path w="1206500" h="898525">
                  <a:moveTo>
                    <a:pt x="221386" y="372427"/>
                  </a:moveTo>
                  <a:lnTo>
                    <a:pt x="216585" y="373227"/>
                  </a:lnTo>
                  <a:lnTo>
                    <a:pt x="214998" y="366839"/>
                  </a:lnTo>
                  <a:lnTo>
                    <a:pt x="212598" y="372427"/>
                  </a:lnTo>
                  <a:lnTo>
                    <a:pt x="212598" y="376428"/>
                  </a:lnTo>
                  <a:lnTo>
                    <a:pt x="219786" y="377228"/>
                  </a:lnTo>
                  <a:lnTo>
                    <a:pt x="221386" y="372427"/>
                  </a:lnTo>
                  <a:close/>
                </a:path>
                <a:path w="1206500" h="898525">
                  <a:moveTo>
                    <a:pt x="237375" y="431571"/>
                  </a:moveTo>
                  <a:lnTo>
                    <a:pt x="233375" y="428383"/>
                  </a:lnTo>
                  <a:lnTo>
                    <a:pt x="227774" y="425983"/>
                  </a:lnTo>
                  <a:lnTo>
                    <a:pt x="227774" y="433171"/>
                  </a:lnTo>
                  <a:lnTo>
                    <a:pt x="230974" y="437172"/>
                  </a:lnTo>
                  <a:lnTo>
                    <a:pt x="236575" y="438772"/>
                  </a:lnTo>
                  <a:lnTo>
                    <a:pt x="237375" y="431571"/>
                  </a:lnTo>
                  <a:close/>
                </a:path>
                <a:path w="1206500" h="898525">
                  <a:moveTo>
                    <a:pt x="239001" y="528828"/>
                  </a:moveTo>
                  <a:lnTo>
                    <a:pt x="235077" y="525678"/>
                  </a:lnTo>
                  <a:lnTo>
                    <a:pt x="230682" y="523430"/>
                  </a:lnTo>
                  <a:lnTo>
                    <a:pt x="234175" y="527481"/>
                  </a:lnTo>
                  <a:lnTo>
                    <a:pt x="239001" y="528828"/>
                  </a:lnTo>
                  <a:close/>
                </a:path>
                <a:path w="1206500" h="898525">
                  <a:moveTo>
                    <a:pt x="245364" y="191808"/>
                  </a:moveTo>
                  <a:lnTo>
                    <a:pt x="243763" y="187807"/>
                  </a:lnTo>
                  <a:lnTo>
                    <a:pt x="244563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64" y="191808"/>
                  </a:lnTo>
                  <a:close/>
                </a:path>
                <a:path w="1206500" h="898525">
                  <a:moveTo>
                    <a:pt x="262940" y="434771"/>
                  </a:moveTo>
                  <a:lnTo>
                    <a:pt x="254952" y="431571"/>
                  </a:lnTo>
                  <a:lnTo>
                    <a:pt x="254152" y="436372"/>
                  </a:lnTo>
                  <a:lnTo>
                    <a:pt x="246164" y="440372"/>
                  </a:lnTo>
                  <a:lnTo>
                    <a:pt x="254152" y="443560"/>
                  </a:lnTo>
                  <a:lnTo>
                    <a:pt x="254952" y="438772"/>
                  </a:lnTo>
                  <a:lnTo>
                    <a:pt x="262940" y="434771"/>
                  </a:lnTo>
                  <a:close/>
                </a:path>
                <a:path w="1206500" h="898525">
                  <a:moveTo>
                    <a:pt x="269976" y="763663"/>
                  </a:moveTo>
                  <a:lnTo>
                    <a:pt x="264845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76" y="763663"/>
                  </a:lnTo>
                  <a:close/>
                </a:path>
                <a:path w="1206500" h="898525">
                  <a:moveTo>
                    <a:pt x="271576" y="96316"/>
                  </a:moveTo>
                  <a:lnTo>
                    <a:pt x="266446" y="95008"/>
                  </a:lnTo>
                  <a:lnTo>
                    <a:pt x="262356" y="96545"/>
                  </a:lnTo>
                  <a:lnTo>
                    <a:pt x="268541" y="100698"/>
                  </a:lnTo>
                  <a:lnTo>
                    <a:pt x="271576" y="96316"/>
                  </a:lnTo>
                  <a:close/>
                </a:path>
                <a:path w="1206500" h="898525">
                  <a:moveTo>
                    <a:pt x="277164" y="170637"/>
                  </a:moveTo>
                  <a:lnTo>
                    <a:pt x="272034" y="169329"/>
                  </a:lnTo>
                  <a:lnTo>
                    <a:pt x="267957" y="170865"/>
                  </a:lnTo>
                  <a:lnTo>
                    <a:pt x="274129" y="175031"/>
                  </a:lnTo>
                  <a:lnTo>
                    <a:pt x="277164" y="170637"/>
                  </a:lnTo>
                  <a:close/>
                </a:path>
                <a:path w="1206500" h="898525">
                  <a:moveTo>
                    <a:pt x="278130" y="199009"/>
                  </a:moveTo>
                  <a:lnTo>
                    <a:pt x="273329" y="199796"/>
                  </a:lnTo>
                  <a:lnTo>
                    <a:pt x="266941" y="193408"/>
                  </a:lnTo>
                  <a:lnTo>
                    <a:pt x="265341" y="201396"/>
                  </a:lnTo>
                  <a:lnTo>
                    <a:pt x="270941" y="201396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206500" h="898525">
                  <a:moveTo>
                    <a:pt x="278930" y="800"/>
                  </a:moveTo>
                  <a:lnTo>
                    <a:pt x="271741" y="0"/>
                  </a:lnTo>
                  <a:lnTo>
                    <a:pt x="266941" y="800"/>
                  </a:lnTo>
                  <a:lnTo>
                    <a:pt x="267741" y="7988"/>
                  </a:lnTo>
                  <a:lnTo>
                    <a:pt x="273329" y="7988"/>
                  </a:lnTo>
                  <a:lnTo>
                    <a:pt x="272529" y="3987"/>
                  </a:lnTo>
                  <a:lnTo>
                    <a:pt x="278930" y="800"/>
                  </a:lnTo>
                  <a:close/>
                </a:path>
                <a:path w="1206500" h="898525">
                  <a:moveTo>
                    <a:pt x="280060" y="498030"/>
                  </a:moveTo>
                  <a:lnTo>
                    <a:pt x="274929" y="493915"/>
                  </a:lnTo>
                  <a:lnTo>
                    <a:pt x="274129" y="499503"/>
                  </a:lnTo>
                  <a:lnTo>
                    <a:pt x="270141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53" y="503504"/>
                  </a:lnTo>
                  <a:lnTo>
                    <a:pt x="265341" y="505904"/>
                  </a:lnTo>
                  <a:lnTo>
                    <a:pt x="268757" y="502678"/>
                  </a:lnTo>
                  <a:lnTo>
                    <a:pt x="275831" y="500507"/>
                  </a:lnTo>
                  <a:lnTo>
                    <a:pt x="280060" y="498030"/>
                  </a:lnTo>
                  <a:close/>
                </a:path>
                <a:path w="1206500" h="898525">
                  <a:moveTo>
                    <a:pt x="299707" y="428383"/>
                  </a:moveTo>
                  <a:lnTo>
                    <a:pt x="294309" y="423545"/>
                  </a:lnTo>
                  <a:lnTo>
                    <a:pt x="293116" y="427482"/>
                  </a:lnTo>
                  <a:lnTo>
                    <a:pt x="295211" y="431863"/>
                  </a:lnTo>
                  <a:lnTo>
                    <a:pt x="299707" y="428383"/>
                  </a:lnTo>
                  <a:close/>
                </a:path>
                <a:path w="1206500" h="898525">
                  <a:moveTo>
                    <a:pt x="314464" y="566839"/>
                  </a:moveTo>
                  <a:lnTo>
                    <a:pt x="310502" y="563841"/>
                  </a:lnTo>
                  <a:lnTo>
                    <a:pt x="305930" y="561441"/>
                  </a:lnTo>
                  <a:lnTo>
                    <a:pt x="309295" y="565048"/>
                  </a:lnTo>
                  <a:lnTo>
                    <a:pt x="314464" y="566839"/>
                  </a:lnTo>
                  <a:close/>
                </a:path>
                <a:path w="1206500" h="898525">
                  <a:moveTo>
                    <a:pt x="327837" y="494461"/>
                  </a:moveTo>
                  <a:lnTo>
                    <a:pt x="323380" y="494309"/>
                  </a:lnTo>
                  <a:lnTo>
                    <a:pt x="319074" y="497166"/>
                  </a:lnTo>
                  <a:lnTo>
                    <a:pt x="323684" y="500303"/>
                  </a:lnTo>
                  <a:lnTo>
                    <a:pt x="327837" y="494461"/>
                  </a:lnTo>
                  <a:close/>
                </a:path>
                <a:path w="1206500" h="898525">
                  <a:moveTo>
                    <a:pt x="332778" y="153060"/>
                  </a:moveTo>
                  <a:lnTo>
                    <a:pt x="327685" y="151752"/>
                  </a:lnTo>
                  <a:lnTo>
                    <a:pt x="323786" y="153289"/>
                  </a:lnTo>
                  <a:lnTo>
                    <a:pt x="330073" y="157441"/>
                  </a:lnTo>
                  <a:lnTo>
                    <a:pt x="332778" y="153060"/>
                  </a:lnTo>
                  <a:close/>
                </a:path>
                <a:path w="1206500" h="898525">
                  <a:moveTo>
                    <a:pt x="334073" y="506704"/>
                  </a:moveTo>
                  <a:lnTo>
                    <a:pt x="327456" y="507809"/>
                  </a:lnTo>
                  <a:lnTo>
                    <a:pt x="323088" y="512597"/>
                  </a:lnTo>
                  <a:lnTo>
                    <a:pt x="322605" y="517829"/>
                  </a:lnTo>
                  <a:lnTo>
                    <a:pt x="327685" y="520293"/>
                  </a:lnTo>
                  <a:lnTo>
                    <a:pt x="327685" y="514692"/>
                  </a:lnTo>
                  <a:lnTo>
                    <a:pt x="333273" y="512292"/>
                  </a:lnTo>
                  <a:lnTo>
                    <a:pt x="334073" y="506704"/>
                  </a:lnTo>
                  <a:close/>
                </a:path>
                <a:path w="1206500" h="898525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67"/>
                  </a:lnTo>
                  <a:lnTo>
                    <a:pt x="329374" y="642569"/>
                  </a:lnTo>
                  <a:lnTo>
                    <a:pt x="326567" y="645261"/>
                  </a:lnTo>
                  <a:lnTo>
                    <a:pt x="330873" y="647369"/>
                  </a:lnTo>
                  <a:lnTo>
                    <a:pt x="333756" y="644474"/>
                  </a:lnTo>
                  <a:lnTo>
                    <a:pt x="338975" y="641667"/>
                  </a:lnTo>
                  <a:lnTo>
                    <a:pt x="341325" y="638708"/>
                  </a:lnTo>
                  <a:close/>
                </a:path>
                <a:path w="1206500" h="898525">
                  <a:moveTo>
                    <a:pt x="342430" y="882357"/>
                  </a:moveTo>
                  <a:lnTo>
                    <a:pt x="338874" y="878332"/>
                  </a:lnTo>
                  <a:lnTo>
                    <a:pt x="335127" y="883259"/>
                  </a:lnTo>
                  <a:lnTo>
                    <a:pt x="328079" y="887730"/>
                  </a:lnTo>
                  <a:lnTo>
                    <a:pt x="324040" y="892492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72" y="886523"/>
                  </a:lnTo>
                  <a:lnTo>
                    <a:pt x="342430" y="882357"/>
                  </a:lnTo>
                  <a:close/>
                </a:path>
                <a:path w="1206500" h="898525">
                  <a:moveTo>
                    <a:pt x="344462" y="400405"/>
                  </a:moveTo>
                  <a:lnTo>
                    <a:pt x="337273" y="397205"/>
                  </a:lnTo>
                  <a:lnTo>
                    <a:pt x="336473" y="402005"/>
                  </a:lnTo>
                  <a:lnTo>
                    <a:pt x="328485" y="406006"/>
                  </a:lnTo>
                  <a:lnTo>
                    <a:pt x="336473" y="409194"/>
                  </a:lnTo>
                  <a:lnTo>
                    <a:pt x="337273" y="404406"/>
                  </a:lnTo>
                  <a:lnTo>
                    <a:pt x="344462" y="400405"/>
                  </a:lnTo>
                  <a:close/>
                </a:path>
                <a:path w="1206500" h="898525">
                  <a:moveTo>
                    <a:pt x="344627" y="253898"/>
                  </a:moveTo>
                  <a:lnTo>
                    <a:pt x="340169" y="253746"/>
                  </a:lnTo>
                  <a:lnTo>
                    <a:pt x="335864" y="256590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206500" h="898525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07"/>
                  </a:lnTo>
                  <a:lnTo>
                    <a:pt x="349745" y="189966"/>
                  </a:lnTo>
                  <a:close/>
                </a:path>
                <a:path w="1206500" h="898525">
                  <a:moveTo>
                    <a:pt x="354850" y="417982"/>
                  </a:moveTo>
                  <a:lnTo>
                    <a:pt x="348462" y="417195"/>
                  </a:lnTo>
                  <a:lnTo>
                    <a:pt x="344462" y="417982"/>
                  </a:lnTo>
                  <a:lnTo>
                    <a:pt x="344462" y="425183"/>
                  </a:lnTo>
                  <a:lnTo>
                    <a:pt x="350062" y="425183"/>
                  </a:lnTo>
                  <a:lnTo>
                    <a:pt x="348462" y="420382"/>
                  </a:lnTo>
                  <a:lnTo>
                    <a:pt x="354850" y="417982"/>
                  </a:lnTo>
                  <a:close/>
                </a:path>
                <a:path w="1206500" h="898525">
                  <a:moveTo>
                    <a:pt x="374040" y="839978"/>
                  </a:moveTo>
                  <a:lnTo>
                    <a:pt x="366839" y="839177"/>
                  </a:lnTo>
                  <a:lnTo>
                    <a:pt x="362051" y="839978"/>
                  </a:lnTo>
                  <a:lnTo>
                    <a:pt x="362851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40" y="839978"/>
                  </a:lnTo>
                  <a:close/>
                </a:path>
                <a:path w="1206500" h="898525">
                  <a:moveTo>
                    <a:pt x="376428" y="406793"/>
                  </a:moveTo>
                  <a:lnTo>
                    <a:pt x="372389" y="403313"/>
                  </a:lnTo>
                  <a:lnTo>
                    <a:pt x="369836" y="407695"/>
                  </a:lnTo>
                  <a:lnTo>
                    <a:pt x="370586" y="411632"/>
                  </a:lnTo>
                  <a:lnTo>
                    <a:pt x="376428" y="406793"/>
                  </a:lnTo>
                  <a:close/>
                </a:path>
                <a:path w="1206500" h="898525">
                  <a:moveTo>
                    <a:pt x="385229" y="370840"/>
                  </a:moveTo>
                  <a:lnTo>
                    <a:pt x="382828" y="362038"/>
                  </a:lnTo>
                  <a:lnTo>
                    <a:pt x="376161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40" y="374027"/>
                  </a:lnTo>
                  <a:lnTo>
                    <a:pt x="374040" y="367639"/>
                  </a:lnTo>
                  <a:lnTo>
                    <a:pt x="385229" y="370840"/>
                  </a:lnTo>
                  <a:close/>
                </a:path>
                <a:path w="1206500" h="898525">
                  <a:moveTo>
                    <a:pt x="408406" y="288518"/>
                  </a:moveTo>
                  <a:lnTo>
                    <a:pt x="402805" y="289318"/>
                  </a:lnTo>
                  <a:lnTo>
                    <a:pt x="401205" y="282917"/>
                  </a:lnTo>
                  <a:lnTo>
                    <a:pt x="399605" y="288518"/>
                  </a:lnTo>
                  <a:lnTo>
                    <a:pt x="399605" y="292506"/>
                  </a:lnTo>
                  <a:lnTo>
                    <a:pt x="406806" y="293306"/>
                  </a:lnTo>
                  <a:lnTo>
                    <a:pt x="408406" y="288518"/>
                  </a:lnTo>
                  <a:close/>
                </a:path>
                <a:path w="1206500" h="898525">
                  <a:moveTo>
                    <a:pt x="438010" y="642315"/>
                  </a:moveTo>
                  <a:lnTo>
                    <a:pt x="434073" y="639165"/>
                  </a:lnTo>
                  <a:lnTo>
                    <a:pt x="429691" y="636917"/>
                  </a:lnTo>
                  <a:lnTo>
                    <a:pt x="433171" y="640969"/>
                  </a:lnTo>
                  <a:lnTo>
                    <a:pt x="438010" y="642315"/>
                  </a:lnTo>
                  <a:close/>
                </a:path>
                <a:path w="1206500" h="898525">
                  <a:moveTo>
                    <a:pt x="468337" y="463550"/>
                  </a:moveTo>
                  <a:lnTo>
                    <a:pt x="462610" y="458266"/>
                  </a:lnTo>
                  <a:lnTo>
                    <a:pt x="461441" y="462051"/>
                  </a:lnTo>
                  <a:lnTo>
                    <a:pt x="463727" y="466572"/>
                  </a:lnTo>
                  <a:lnTo>
                    <a:pt x="468337" y="463550"/>
                  </a:lnTo>
                  <a:close/>
                </a:path>
                <a:path w="1206500" h="898525">
                  <a:moveTo>
                    <a:pt x="471385" y="649643"/>
                  </a:moveTo>
                  <a:lnTo>
                    <a:pt x="465937" y="648157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09"/>
                  </a:lnTo>
                  <a:lnTo>
                    <a:pt x="470535" y="653453"/>
                  </a:lnTo>
                  <a:lnTo>
                    <a:pt x="471385" y="649643"/>
                  </a:lnTo>
                  <a:close/>
                </a:path>
                <a:path w="1206500" h="898525">
                  <a:moveTo>
                    <a:pt x="474738" y="636181"/>
                  </a:moveTo>
                  <a:lnTo>
                    <a:pt x="467537" y="635381"/>
                  </a:lnTo>
                  <a:lnTo>
                    <a:pt x="463550" y="636181"/>
                  </a:lnTo>
                  <a:lnTo>
                    <a:pt x="463550" y="643369"/>
                  </a:lnTo>
                  <a:lnTo>
                    <a:pt x="469138" y="643369"/>
                  </a:lnTo>
                  <a:lnTo>
                    <a:pt x="468337" y="638568"/>
                  </a:lnTo>
                  <a:lnTo>
                    <a:pt x="474738" y="636181"/>
                  </a:lnTo>
                  <a:close/>
                </a:path>
                <a:path w="1206500" h="898525">
                  <a:moveTo>
                    <a:pt x="494728" y="389978"/>
                  </a:moveTo>
                  <a:lnTo>
                    <a:pt x="488619" y="393115"/>
                  </a:lnTo>
                  <a:lnTo>
                    <a:pt x="482358" y="399694"/>
                  </a:lnTo>
                  <a:lnTo>
                    <a:pt x="488327" y="402005"/>
                  </a:lnTo>
                  <a:lnTo>
                    <a:pt x="488327" y="398005"/>
                  </a:lnTo>
                  <a:lnTo>
                    <a:pt x="494728" y="389978"/>
                  </a:lnTo>
                  <a:close/>
                </a:path>
                <a:path w="1206500" h="898525">
                  <a:moveTo>
                    <a:pt x="495515" y="345262"/>
                  </a:moveTo>
                  <a:lnTo>
                    <a:pt x="489788" y="340093"/>
                  </a:lnTo>
                  <a:lnTo>
                    <a:pt x="488619" y="344055"/>
                  </a:lnTo>
                  <a:lnTo>
                    <a:pt x="490905" y="348627"/>
                  </a:lnTo>
                  <a:lnTo>
                    <a:pt x="495515" y="345262"/>
                  </a:lnTo>
                  <a:close/>
                </a:path>
                <a:path w="1206500" h="898525">
                  <a:moveTo>
                    <a:pt x="502704" y="370039"/>
                  </a:moveTo>
                  <a:lnTo>
                    <a:pt x="497420" y="365201"/>
                  </a:lnTo>
                  <a:lnTo>
                    <a:pt x="496417" y="369138"/>
                  </a:lnTo>
                  <a:lnTo>
                    <a:pt x="498551" y="373519"/>
                  </a:lnTo>
                  <a:lnTo>
                    <a:pt x="502704" y="370039"/>
                  </a:lnTo>
                  <a:close/>
                </a:path>
                <a:path w="1206500" h="898525">
                  <a:moveTo>
                    <a:pt x="519493" y="190207"/>
                  </a:moveTo>
                  <a:lnTo>
                    <a:pt x="514096" y="184924"/>
                  </a:lnTo>
                  <a:lnTo>
                    <a:pt x="512902" y="188709"/>
                  </a:lnTo>
                  <a:lnTo>
                    <a:pt x="514997" y="193243"/>
                  </a:lnTo>
                  <a:lnTo>
                    <a:pt x="519493" y="190207"/>
                  </a:lnTo>
                  <a:close/>
                </a:path>
                <a:path w="1206500" h="898525">
                  <a:moveTo>
                    <a:pt x="541070" y="424383"/>
                  </a:moveTo>
                  <a:lnTo>
                    <a:pt x="535673" y="419544"/>
                  </a:lnTo>
                  <a:lnTo>
                    <a:pt x="534479" y="423481"/>
                  </a:lnTo>
                  <a:lnTo>
                    <a:pt x="536575" y="427863"/>
                  </a:lnTo>
                  <a:lnTo>
                    <a:pt x="541070" y="424383"/>
                  </a:lnTo>
                  <a:close/>
                </a:path>
                <a:path w="1206500" h="898525">
                  <a:moveTo>
                    <a:pt x="598614" y="328472"/>
                  </a:moveTo>
                  <a:lnTo>
                    <a:pt x="595249" y="325818"/>
                  </a:lnTo>
                  <a:lnTo>
                    <a:pt x="592124" y="320979"/>
                  </a:lnTo>
                  <a:lnTo>
                    <a:pt x="588835" y="318693"/>
                  </a:lnTo>
                  <a:lnTo>
                    <a:pt x="585025" y="323684"/>
                  </a:lnTo>
                  <a:lnTo>
                    <a:pt x="587425" y="323684"/>
                  </a:lnTo>
                  <a:lnTo>
                    <a:pt x="589826" y="324485"/>
                  </a:lnTo>
                  <a:lnTo>
                    <a:pt x="589026" y="327672"/>
                  </a:lnTo>
                  <a:lnTo>
                    <a:pt x="585825" y="328472"/>
                  </a:lnTo>
                  <a:lnTo>
                    <a:pt x="580224" y="327672"/>
                  </a:lnTo>
                  <a:lnTo>
                    <a:pt x="580224" y="331673"/>
                  </a:lnTo>
                  <a:lnTo>
                    <a:pt x="587425" y="331673"/>
                  </a:lnTo>
                  <a:lnTo>
                    <a:pt x="597014" y="334073"/>
                  </a:lnTo>
                  <a:lnTo>
                    <a:pt x="598614" y="328472"/>
                  </a:lnTo>
                  <a:close/>
                </a:path>
                <a:path w="1206500" h="898525">
                  <a:moveTo>
                    <a:pt x="648157" y="420382"/>
                  </a:moveTo>
                  <a:lnTo>
                    <a:pt x="643369" y="419582"/>
                  </a:lnTo>
                  <a:lnTo>
                    <a:pt x="638568" y="412394"/>
                  </a:lnTo>
                  <a:lnTo>
                    <a:pt x="634580" y="419582"/>
                  </a:lnTo>
                  <a:lnTo>
                    <a:pt x="640168" y="420382"/>
                  </a:lnTo>
                  <a:lnTo>
                    <a:pt x="644969" y="427583"/>
                  </a:lnTo>
                  <a:lnTo>
                    <a:pt x="648157" y="420382"/>
                  </a:lnTo>
                  <a:close/>
                </a:path>
                <a:path w="1206500" h="898525">
                  <a:moveTo>
                    <a:pt x="697026" y="376224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85"/>
                  </a:lnTo>
                  <a:lnTo>
                    <a:pt x="690524" y="380428"/>
                  </a:lnTo>
                  <a:lnTo>
                    <a:pt x="697026" y="376224"/>
                  </a:lnTo>
                  <a:close/>
                </a:path>
                <a:path w="1206500" h="898525">
                  <a:moveTo>
                    <a:pt x="729678" y="410794"/>
                  </a:moveTo>
                  <a:lnTo>
                    <a:pt x="728878" y="402805"/>
                  </a:lnTo>
                  <a:lnTo>
                    <a:pt x="727290" y="397205"/>
                  </a:lnTo>
                  <a:lnTo>
                    <a:pt x="721690" y="394017"/>
                  </a:lnTo>
                  <a:lnTo>
                    <a:pt x="720090" y="403606"/>
                  </a:lnTo>
                  <a:lnTo>
                    <a:pt x="721690" y="409194"/>
                  </a:lnTo>
                  <a:lnTo>
                    <a:pt x="729678" y="410794"/>
                  </a:lnTo>
                  <a:close/>
                </a:path>
                <a:path w="1206500" h="898525">
                  <a:moveTo>
                    <a:pt x="752856" y="399605"/>
                  </a:moveTo>
                  <a:lnTo>
                    <a:pt x="748068" y="398805"/>
                  </a:lnTo>
                  <a:lnTo>
                    <a:pt x="739267" y="398805"/>
                  </a:lnTo>
                  <a:lnTo>
                    <a:pt x="738479" y="406006"/>
                  </a:lnTo>
                  <a:lnTo>
                    <a:pt x="743267" y="408393"/>
                  </a:lnTo>
                  <a:lnTo>
                    <a:pt x="752055" y="407593"/>
                  </a:lnTo>
                  <a:lnTo>
                    <a:pt x="752055" y="402005"/>
                  </a:lnTo>
                  <a:lnTo>
                    <a:pt x="752856" y="399605"/>
                  </a:lnTo>
                  <a:close/>
                </a:path>
                <a:path w="1206500" h="898525">
                  <a:moveTo>
                    <a:pt x="780834" y="453948"/>
                  </a:moveTo>
                  <a:lnTo>
                    <a:pt x="775550" y="448665"/>
                  </a:lnTo>
                  <a:lnTo>
                    <a:pt x="774534" y="452450"/>
                  </a:lnTo>
                  <a:lnTo>
                    <a:pt x="776668" y="456984"/>
                  </a:lnTo>
                  <a:lnTo>
                    <a:pt x="780834" y="453948"/>
                  </a:lnTo>
                  <a:close/>
                </a:path>
                <a:path w="1206500" h="898525">
                  <a:moveTo>
                    <a:pt x="789800" y="861060"/>
                  </a:moveTo>
                  <a:lnTo>
                    <a:pt x="786422" y="864755"/>
                  </a:lnTo>
                  <a:lnTo>
                    <a:pt x="781824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52" y="867448"/>
                  </a:lnTo>
                  <a:lnTo>
                    <a:pt x="789419" y="862749"/>
                  </a:lnTo>
                  <a:lnTo>
                    <a:pt x="789800" y="861060"/>
                  </a:lnTo>
                  <a:close/>
                </a:path>
                <a:path w="1206500" h="898525">
                  <a:moveTo>
                    <a:pt x="811504" y="334873"/>
                  </a:moveTo>
                  <a:lnTo>
                    <a:pt x="807199" y="331279"/>
                  </a:lnTo>
                  <a:lnTo>
                    <a:pt x="799211" y="334873"/>
                  </a:lnTo>
                  <a:lnTo>
                    <a:pt x="809663" y="338467"/>
                  </a:lnTo>
                  <a:lnTo>
                    <a:pt x="811504" y="334873"/>
                  </a:lnTo>
                  <a:close/>
                </a:path>
                <a:path w="1206500" h="898525">
                  <a:moveTo>
                    <a:pt x="863155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55" y="324485"/>
                  </a:lnTo>
                  <a:close/>
                </a:path>
                <a:path w="1206500" h="898525">
                  <a:moveTo>
                    <a:pt x="883932" y="282117"/>
                  </a:moveTo>
                  <a:lnTo>
                    <a:pt x="877531" y="279717"/>
                  </a:lnTo>
                  <a:lnTo>
                    <a:pt x="876020" y="286169"/>
                  </a:lnTo>
                  <a:lnTo>
                    <a:pt x="874445" y="290512"/>
                  </a:lnTo>
                  <a:lnTo>
                    <a:pt x="875398" y="293662"/>
                  </a:lnTo>
                  <a:lnTo>
                    <a:pt x="881532" y="296506"/>
                  </a:lnTo>
                  <a:lnTo>
                    <a:pt x="880732" y="290918"/>
                  </a:lnTo>
                  <a:lnTo>
                    <a:pt x="883932" y="282117"/>
                  </a:lnTo>
                  <a:close/>
                </a:path>
                <a:path w="1206500" h="898525">
                  <a:moveTo>
                    <a:pt x="884732" y="321284"/>
                  </a:moveTo>
                  <a:lnTo>
                    <a:pt x="879932" y="322084"/>
                  </a:lnTo>
                  <a:lnTo>
                    <a:pt x="878332" y="315683"/>
                  </a:lnTo>
                  <a:lnTo>
                    <a:pt x="875931" y="321284"/>
                  </a:lnTo>
                  <a:lnTo>
                    <a:pt x="875931" y="325285"/>
                  </a:lnTo>
                  <a:lnTo>
                    <a:pt x="883132" y="326072"/>
                  </a:lnTo>
                  <a:lnTo>
                    <a:pt x="884732" y="321284"/>
                  </a:lnTo>
                  <a:close/>
                </a:path>
                <a:path w="1206500" h="898525">
                  <a:moveTo>
                    <a:pt x="918298" y="261340"/>
                  </a:moveTo>
                  <a:lnTo>
                    <a:pt x="913498" y="261340"/>
                  </a:lnTo>
                  <a:lnTo>
                    <a:pt x="906310" y="259740"/>
                  </a:lnTo>
                  <a:lnTo>
                    <a:pt x="904709" y="265341"/>
                  </a:lnTo>
                  <a:lnTo>
                    <a:pt x="910297" y="264541"/>
                  </a:lnTo>
                  <a:lnTo>
                    <a:pt x="917498" y="266141"/>
                  </a:lnTo>
                  <a:lnTo>
                    <a:pt x="918298" y="261340"/>
                  </a:lnTo>
                  <a:close/>
                </a:path>
                <a:path w="1206500" h="898525">
                  <a:moveTo>
                    <a:pt x="931887" y="261340"/>
                  </a:moveTo>
                  <a:lnTo>
                    <a:pt x="927950" y="257860"/>
                  </a:lnTo>
                  <a:lnTo>
                    <a:pt x="925588" y="262242"/>
                  </a:lnTo>
                  <a:lnTo>
                    <a:pt x="926376" y="266179"/>
                  </a:lnTo>
                  <a:lnTo>
                    <a:pt x="931887" y="261340"/>
                  </a:lnTo>
                  <a:close/>
                </a:path>
                <a:path w="1206500" h="898525">
                  <a:moveTo>
                    <a:pt x="950264" y="335368"/>
                  </a:moveTo>
                  <a:lnTo>
                    <a:pt x="945921" y="331965"/>
                  </a:lnTo>
                  <a:lnTo>
                    <a:pt x="938276" y="335673"/>
                  </a:lnTo>
                  <a:lnTo>
                    <a:pt x="948613" y="338924"/>
                  </a:lnTo>
                  <a:lnTo>
                    <a:pt x="950264" y="335368"/>
                  </a:lnTo>
                  <a:close/>
                </a:path>
                <a:path w="1206500" h="898525">
                  <a:moveTo>
                    <a:pt x="979830" y="177419"/>
                  </a:moveTo>
                  <a:lnTo>
                    <a:pt x="974547" y="172135"/>
                  </a:lnTo>
                  <a:lnTo>
                    <a:pt x="973543" y="175920"/>
                  </a:lnTo>
                  <a:lnTo>
                    <a:pt x="975677" y="180454"/>
                  </a:lnTo>
                  <a:lnTo>
                    <a:pt x="979830" y="177419"/>
                  </a:lnTo>
                  <a:close/>
                </a:path>
                <a:path w="1206500" h="898525">
                  <a:moveTo>
                    <a:pt x="982230" y="354050"/>
                  </a:moveTo>
                  <a:lnTo>
                    <a:pt x="976833" y="348767"/>
                  </a:lnTo>
                  <a:lnTo>
                    <a:pt x="975639" y="352552"/>
                  </a:lnTo>
                  <a:lnTo>
                    <a:pt x="977734" y="357085"/>
                  </a:lnTo>
                  <a:lnTo>
                    <a:pt x="982230" y="354050"/>
                  </a:lnTo>
                  <a:close/>
                </a:path>
                <a:path w="1206500" h="898525">
                  <a:moveTo>
                    <a:pt x="989609" y="333222"/>
                  </a:moveTo>
                  <a:lnTo>
                    <a:pt x="985532" y="336067"/>
                  </a:lnTo>
                  <a:lnTo>
                    <a:pt x="982192" y="339509"/>
                  </a:lnTo>
                  <a:lnTo>
                    <a:pt x="987031" y="337261"/>
                  </a:lnTo>
                  <a:lnTo>
                    <a:pt x="989609" y="333222"/>
                  </a:lnTo>
                  <a:close/>
                </a:path>
                <a:path w="1206500" h="898525">
                  <a:moveTo>
                    <a:pt x="1004430" y="322427"/>
                  </a:moveTo>
                  <a:lnTo>
                    <a:pt x="1000010" y="319887"/>
                  </a:lnTo>
                  <a:lnTo>
                    <a:pt x="995895" y="322427"/>
                  </a:lnTo>
                  <a:lnTo>
                    <a:pt x="1000620" y="330073"/>
                  </a:lnTo>
                  <a:lnTo>
                    <a:pt x="1004430" y="322427"/>
                  </a:lnTo>
                  <a:close/>
                </a:path>
                <a:path w="1206500" h="898525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291"/>
                  </a:lnTo>
                  <a:lnTo>
                    <a:pt x="1009408" y="884732"/>
                  </a:lnTo>
                  <a:lnTo>
                    <a:pt x="1013396" y="887933"/>
                  </a:lnTo>
                  <a:lnTo>
                    <a:pt x="1022197" y="881532"/>
                  </a:lnTo>
                  <a:lnTo>
                    <a:pt x="1022997" y="880732"/>
                  </a:lnTo>
                  <a:lnTo>
                    <a:pt x="1026934" y="875626"/>
                  </a:lnTo>
                  <a:close/>
                </a:path>
                <a:path w="1206500" h="898525">
                  <a:moveTo>
                    <a:pt x="1035773" y="450761"/>
                  </a:moveTo>
                  <a:lnTo>
                    <a:pt x="1033386" y="444360"/>
                  </a:lnTo>
                  <a:lnTo>
                    <a:pt x="1027785" y="441159"/>
                  </a:lnTo>
                  <a:lnTo>
                    <a:pt x="1026185" y="450761"/>
                  </a:lnTo>
                  <a:lnTo>
                    <a:pt x="1027785" y="456349"/>
                  </a:lnTo>
                  <a:lnTo>
                    <a:pt x="1035773" y="457949"/>
                  </a:lnTo>
                  <a:lnTo>
                    <a:pt x="1035773" y="450761"/>
                  </a:lnTo>
                  <a:close/>
                </a:path>
                <a:path w="1206500" h="898525">
                  <a:moveTo>
                    <a:pt x="1104506" y="824788"/>
                  </a:moveTo>
                  <a:lnTo>
                    <a:pt x="1102118" y="824788"/>
                  </a:lnTo>
                  <a:lnTo>
                    <a:pt x="1099718" y="823988"/>
                  </a:lnTo>
                  <a:lnTo>
                    <a:pt x="1100518" y="820788"/>
                  </a:lnTo>
                  <a:lnTo>
                    <a:pt x="1091730" y="820788"/>
                  </a:lnTo>
                  <a:lnTo>
                    <a:pt x="1089202" y="827506"/>
                  </a:lnTo>
                  <a:lnTo>
                    <a:pt x="1088326" y="834377"/>
                  </a:lnTo>
                  <a:lnTo>
                    <a:pt x="1090155" y="837653"/>
                  </a:lnTo>
                  <a:lnTo>
                    <a:pt x="1095717" y="833577"/>
                  </a:lnTo>
                  <a:lnTo>
                    <a:pt x="1093317" y="833577"/>
                  </a:lnTo>
                  <a:lnTo>
                    <a:pt x="1090930" y="832777"/>
                  </a:lnTo>
                  <a:lnTo>
                    <a:pt x="1091730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  <a:path w="1206500" h="898525">
                  <a:moveTo>
                    <a:pt x="1206017" y="443560"/>
                  </a:moveTo>
                  <a:lnTo>
                    <a:pt x="1201216" y="444360"/>
                  </a:lnTo>
                  <a:lnTo>
                    <a:pt x="1193228" y="442760"/>
                  </a:lnTo>
                  <a:lnTo>
                    <a:pt x="1192428" y="447560"/>
                  </a:lnTo>
                  <a:lnTo>
                    <a:pt x="1198016" y="446760"/>
                  </a:lnTo>
                  <a:lnTo>
                    <a:pt x="1205217" y="448360"/>
                  </a:lnTo>
                  <a:lnTo>
                    <a:pt x="1206017" y="443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11410" y="9424542"/>
              <a:ext cx="2139315" cy="862965"/>
            </a:xfrm>
            <a:custGeom>
              <a:avLst/>
              <a:gdLst/>
              <a:ahLst/>
              <a:cxnLst/>
              <a:rect l="l" t="t" r="r" b="b"/>
              <a:pathLst>
                <a:path w="2139315" h="862965">
                  <a:moveTo>
                    <a:pt x="23177" y="312496"/>
                  </a:moveTo>
                  <a:lnTo>
                    <a:pt x="17424" y="309829"/>
                  </a:lnTo>
                  <a:lnTo>
                    <a:pt x="11290" y="304393"/>
                  </a:lnTo>
                  <a:lnTo>
                    <a:pt x="5308" y="301815"/>
                  </a:lnTo>
                  <a:lnTo>
                    <a:pt x="0" y="307695"/>
                  </a:lnTo>
                  <a:lnTo>
                    <a:pt x="7556" y="308559"/>
                  </a:lnTo>
                  <a:lnTo>
                    <a:pt x="14287" y="313385"/>
                  </a:lnTo>
                  <a:lnTo>
                    <a:pt x="19672" y="316572"/>
                  </a:lnTo>
                  <a:lnTo>
                    <a:pt x="23177" y="312496"/>
                  </a:lnTo>
                  <a:close/>
                </a:path>
                <a:path w="2139315" h="862965">
                  <a:moveTo>
                    <a:pt x="203161" y="101333"/>
                  </a:moveTo>
                  <a:lnTo>
                    <a:pt x="199809" y="99898"/>
                  </a:lnTo>
                  <a:lnTo>
                    <a:pt x="192595" y="101219"/>
                  </a:lnTo>
                  <a:lnTo>
                    <a:pt x="189522" y="106299"/>
                  </a:lnTo>
                  <a:lnTo>
                    <a:pt x="189572" y="109562"/>
                  </a:lnTo>
                  <a:lnTo>
                    <a:pt x="191808" y="105498"/>
                  </a:lnTo>
                  <a:lnTo>
                    <a:pt x="197002" y="104508"/>
                  </a:lnTo>
                  <a:lnTo>
                    <a:pt x="201510" y="102997"/>
                  </a:lnTo>
                  <a:lnTo>
                    <a:pt x="203161" y="101333"/>
                  </a:lnTo>
                  <a:close/>
                </a:path>
                <a:path w="2139315" h="862965">
                  <a:moveTo>
                    <a:pt x="280530" y="257340"/>
                  </a:moveTo>
                  <a:lnTo>
                    <a:pt x="276047" y="256755"/>
                  </a:lnTo>
                  <a:lnTo>
                    <a:pt x="271640" y="253250"/>
                  </a:lnTo>
                  <a:lnTo>
                    <a:pt x="268274" y="251383"/>
                  </a:lnTo>
                  <a:lnTo>
                    <a:pt x="266941" y="255752"/>
                  </a:lnTo>
                  <a:lnTo>
                    <a:pt x="270522" y="257683"/>
                  </a:lnTo>
                  <a:lnTo>
                    <a:pt x="274637" y="261645"/>
                  </a:lnTo>
                  <a:lnTo>
                    <a:pt x="278295" y="263055"/>
                  </a:lnTo>
                  <a:lnTo>
                    <a:pt x="280530" y="257340"/>
                  </a:lnTo>
                  <a:close/>
                </a:path>
                <a:path w="2139315" h="862965">
                  <a:moveTo>
                    <a:pt x="281228" y="31153"/>
                  </a:moveTo>
                  <a:lnTo>
                    <a:pt x="276529" y="28765"/>
                  </a:lnTo>
                  <a:lnTo>
                    <a:pt x="273812" y="24866"/>
                  </a:lnTo>
                  <a:lnTo>
                    <a:pt x="266738" y="26276"/>
                  </a:lnTo>
                  <a:lnTo>
                    <a:pt x="262369" y="29337"/>
                  </a:lnTo>
                  <a:lnTo>
                    <a:pt x="267741" y="30365"/>
                  </a:lnTo>
                  <a:lnTo>
                    <a:pt x="273837" y="30226"/>
                  </a:lnTo>
                  <a:lnTo>
                    <a:pt x="279323" y="31064"/>
                  </a:lnTo>
                  <a:lnTo>
                    <a:pt x="281228" y="31153"/>
                  </a:lnTo>
                  <a:close/>
                </a:path>
                <a:path w="2139315" h="862965">
                  <a:moveTo>
                    <a:pt x="291719" y="9017"/>
                  </a:moveTo>
                  <a:lnTo>
                    <a:pt x="286118" y="6388"/>
                  </a:lnTo>
                  <a:lnTo>
                    <a:pt x="285089" y="11150"/>
                  </a:lnTo>
                  <a:lnTo>
                    <a:pt x="282028" y="16878"/>
                  </a:lnTo>
                  <a:lnTo>
                    <a:pt x="280619" y="21564"/>
                  </a:lnTo>
                  <a:lnTo>
                    <a:pt x="284518" y="23177"/>
                  </a:lnTo>
                  <a:lnTo>
                    <a:pt x="286118" y="18757"/>
                  </a:lnTo>
                  <a:lnTo>
                    <a:pt x="290118" y="13589"/>
                  </a:lnTo>
                  <a:lnTo>
                    <a:pt x="291719" y="9017"/>
                  </a:lnTo>
                  <a:close/>
                </a:path>
                <a:path w="2139315" h="862965">
                  <a:moveTo>
                    <a:pt x="417995" y="171831"/>
                  </a:moveTo>
                  <a:lnTo>
                    <a:pt x="412394" y="171831"/>
                  </a:lnTo>
                  <a:lnTo>
                    <a:pt x="413994" y="167830"/>
                  </a:lnTo>
                  <a:lnTo>
                    <a:pt x="416394" y="163842"/>
                  </a:lnTo>
                  <a:lnTo>
                    <a:pt x="409194" y="167030"/>
                  </a:lnTo>
                  <a:lnTo>
                    <a:pt x="404406" y="159842"/>
                  </a:lnTo>
                  <a:lnTo>
                    <a:pt x="403606" y="166230"/>
                  </a:lnTo>
                  <a:lnTo>
                    <a:pt x="407644" y="168910"/>
                  </a:lnTo>
                  <a:lnTo>
                    <a:pt x="411391" y="175031"/>
                  </a:lnTo>
                  <a:lnTo>
                    <a:pt x="414845" y="178142"/>
                  </a:lnTo>
                  <a:lnTo>
                    <a:pt x="417995" y="171831"/>
                  </a:lnTo>
                  <a:close/>
                </a:path>
                <a:path w="2139315" h="862965">
                  <a:moveTo>
                    <a:pt x="438772" y="206997"/>
                  </a:moveTo>
                  <a:lnTo>
                    <a:pt x="437172" y="202196"/>
                  </a:lnTo>
                  <a:lnTo>
                    <a:pt x="437172" y="195008"/>
                  </a:lnTo>
                  <a:lnTo>
                    <a:pt x="432371" y="195808"/>
                  </a:lnTo>
                  <a:lnTo>
                    <a:pt x="433971" y="200596"/>
                  </a:lnTo>
                  <a:lnTo>
                    <a:pt x="433171" y="206997"/>
                  </a:lnTo>
                  <a:lnTo>
                    <a:pt x="438772" y="206997"/>
                  </a:lnTo>
                  <a:close/>
                </a:path>
                <a:path w="2139315" h="862965">
                  <a:moveTo>
                    <a:pt x="444741" y="283121"/>
                  </a:moveTo>
                  <a:lnTo>
                    <a:pt x="440766" y="280123"/>
                  </a:lnTo>
                  <a:lnTo>
                    <a:pt x="436194" y="277723"/>
                  </a:lnTo>
                  <a:lnTo>
                    <a:pt x="439572" y="281317"/>
                  </a:lnTo>
                  <a:lnTo>
                    <a:pt x="444741" y="283121"/>
                  </a:lnTo>
                  <a:close/>
                </a:path>
                <a:path w="2139315" h="862965">
                  <a:moveTo>
                    <a:pt x="452043" y="252298"/>
                  </a:moveTo>
                  <a:lnTo>
                    <a:pt x="448259" y="249148"/>
                  </a:lnTo>
                  <a:lnTo>
                    <a:pt x="443725" y="246900"/>
                  </a:lnTo>
                  <a:lnTo>
                    <a:pt x="446760" y="250952"/>
                  </a:lnTo>
                  <a:lnTo>
                    <a:pt x="452043" y="252298"/>
                  </a:lnTo>
                  <a:close/>
                </a:path>
                <a:path w="2139315" h="862965">
                  <a:moveTo>
                    <a:pt x="477926" y="317284"/>
                  </a:moveTo>
                  <a:lnTo>
                    <a:pt x="476338" y="312496"/>
                  </a:lnTo>
                  <a:lnTo>
                    <a:pt x="476338" y="305295"/>
                  </a:lnTo>
                  <a:lnTo>
                    <a:pt x="471538" y="306095"/>
                  </a:lnTo>
                  <a:lnTo>
                    <a:pt x="473138" y="310896"/>
                  </a:lnTo>
                  <a:lnTo>
                    <a:pt x="472338" y="317284"/>
                  </a:lnTo>
                  <a:lnTo>
                    <a:pt x="477926" y="317284"/>
                  </a:lnTo>
                  <a:close/>
                </a:path>
                <a:path w="2139315" h="862965">
                  <a:moveTo>
                    <a:pt x="479526" y="141465"/>
                  </a:moveTo>
                  <a:lnTo>
                    <a:pt x="474738" y="142252"/>
                  </a:lnTo>
                  <a:lnTo>
                    <a:pt x="468337" y="135864"/>
                  </a:lnTo>
                  <a:lnTo>
                    <a:pt x="466737" y="143852"/>
                  </a:lnTo>
                  <a:lnTo>
                    <a:pt x="472338" y="143052"/>
                  </a:lnTo>
                  <a:lnTo>
                    <a:pt x="478726" y="149453"/>
                  </a:lnTo>
                  <a:lnTo>
                    <a:pt x="479526" y="141465"/>
                  </a:lnTo>
                  <a:close/>
                </a:path>
                <a:path w="2139315" h="862965">
                  <a:moveTo>
                    <a:pt x="480326" y="116687"/>
                  </a:moveTo>
                  <a:lnTo>
                    <a:pt x="472338" y="117487"/>
                  </a:lnTo>
                  <a:lnTo>
                    <a:pt x="469138" y="121475"/>
                  </a:lnTo>
                  <a:lnTo>
                    <a:pt x="468337" y="127076"/>
                  </a:lnTo>
                  <a:lnTo>
                    <a:pt x="476338" y="125476"/>
                  </a:lnTo>
                  <a:lnTo>
                    <a:pt x="478726" y="121475"/>
                  </a:lnTo>
                  <a:lnTo>
                    <a:pt x="480326" y="116687"/>
                  </a:lnTo>
                  <a:close/>
                </a:path>
                <a:path w="2139315" h="862965">
                  <a:moveTo>
                    <a:pt x="495681" y="333819"/>
                  </a:moveTo>
                  <a:lnTo>
                    <a:pt x="491223" y="333667"/>
                  </a:lnTo>
                  <a:lnTo>
                    <a:pt x="486905" y="336524"/>
                  </a:lnTo>
                  <a:lnTo>
                    <a:pt x="491515" y="339661"/>
                  </a:lnTo>
                  <a:lnTo>
                    <a:pt x="495681" y="333819"/>
                  </a:lnTo>
                  <a:close/>
                </a:path>
                <a:path w="2139315" h="862965">
                  <a:moveTo>
                    <a:pt x="496582" y="175463"/>
                  </a:moveTo>
                  <a:lnTo>
                    <a:pt x="492315" y="175120"/>
                  </a:lnTo>
                  <a:lnTo>
                    <a:pt x="488048" y="177939"/>
                  </a:lnTo>
                  <a:lnTo>
                    <a:pt x="492315" y="181419"/>
                  </a:lnTo>
                  <a:lnTo>
                    <a:pt x="496582" y="175463"/>
                  </a:lnTo>
                  <a:close/>
                </a:path>
                <a:path w="2139315" h="862965">
                  <a:moveTo>
                    <a:pt x="502704" y="0"/>
                  </a:moveTo>
                  <a:lnTo>
                    <a:pt x="494715" y="800"/>
                  </a:lnTo>
                  <a:lnTo>
                    <a:pt x="491515" y="4787"/>
                  </a:lnTo>
                  <a:lnTo>
                    <a:pt x="490715" y="10388"/>
                  </a:lnTo>
                  <a:lnTo>
                    <a:pt x="498716" y="9588"/>
                  </a:lnTo>
                  <a:lnTo>
                    <a:pt x="501904" y="5588"/>
                  </a:lnTo>
                  <a:lnTo>
                    <a:pt x="502704" y="0"/>
                  </a:lnTo>
                  <a:close/>
                </a:path>
                <a:path w="2139315" h="862965">
                  <a:moveTo>
                    <a:pt x="505104" y="453948"/>
                  </a:moveTo>
                  <a:lnTo>
                    <a:pt x="503504" y="449961"/>
                  </a:lnTo>
                  <a:lnTo>
                    <a:pt x="503504" y="442760"/>
                  </a:lnTo>
                  <a:lnTo>
                    <a:pt x="498716" y="442760"/>
                  </a:lnTo>
                  <a:lnTo>
                    <a:pt x="500303" y="447560"/>
                  </a:lnTo>
                  <a:lnTo>
                    <a:pt x="499503" y="453948"/>
                  </a:lnTo>
                  <a:lnTo>
                    <a:pt x="505104" y="453948"/>
                  </a:lnTo>
                  <a:close/>
                </a:path>
                <a:path w="2139315" h="862965">
                  <a:moveTo>
                    <a:pt x="508304" y="601814"/>
                  </a:moveTo>
                  <a:lnTo>
                    <a:pt x="501103" y="601014"/>
                  </a:lnTo>
                  <a:lnTo>
                    <a:pt x="497116" y="601814"/>
                  </a:lnTo>
                  <a:lnTo>
                    <a:pt x="497116" y="609003"/>
                  </a:lnTo>
                  <a:lnTo>
                    <a:pt x="502704" y="609003"/>
                  </a:lnTo>
                  <a:lnTo>
                    <a:pt x="501904" y="604202"/>
                  </a:lnTo>
                  <a:lnTo>
                    <a:pt x="508304" y="601814"/>
                  </a:lnTo>
                  <a:close/>
                </a:path>
                <a:path w="2139315" h="862965">
                  <a:moveTo>
                    <a:pt x="508304" y="28765"/>
                  </a:moveTo>
                  <a:lnTo>
                    <a:pt x="506704" y="23977"/>
                  </a:lnTo>
                  <a:lnTo>
                    <a:pt x="506704" y="16776"/>
                  </a:lnTo>
                  <a:lnTo>
                    <a:pt x="501904" y="17576"/>
                  </a:lnTo>
                  <a:lnTo>
                    <a:pt x="503504" y="22377"/>
                  </a:lnTo>
                  <a:lnTo>
                    <a:pt x="502704" y="28765"/>
                  </a:lnTo>
                  <a:lnTo>
                    <a:pt x="508304" y="28765"/>
                  </a:lnTo>
                  <a:close/>
                </a:path>
                <a:path w="2139315" h="862965">
                  <a:moveTo>
                    <a:pt x="518693" y="477126"/>
                  </a:moveTo>
                  <a:lnTo>
                    <a:pt x="517093" y="472338"/>
                  </a:lnTo>
                  <a:lnTo>
                    <a:pt x="517093" y="465137"/>
                  </a:lnTo>
                  <a:lnTo>
                    <a:pt x="512292" y="465937"/>
                  </a:lnTo>
                  <a:lnTo>
                    <a:pt x="513892" y="470738"/>
                  </a:lnTo>
                  <a:lnTo>
                    <a:pt x="513092" y="477126"/>
                  </a:lnTo>
                  <a:lnTo>
                    <a:pt x="518693" y="477126"/>
                  </a:lnTo>
                  <a:close/>
                </a:path>
                <a:path w="2139315" h="862965">
                  <a:moveTo>
                    <a:pt x="521893" y="86309"/>
                  </a:moveTo>
                  <a:lnTo>
                    <a:pt x="514692" y="85509"/>
                  </a:lnTo>
                  <a:lnTo>
                    <a:pt x="509905" y="86309"/>
                  </a:lnTo>
                  <a:lnTo>
                    <a:pt x="510705" y="93510"/>
                  </a:lnTo>
                  <a:lnTo>
                    <a:pt x="516293" y="93510"/>
                  </a:lnTo>
                  <a:lnTo>
                    <a:pt x="514692" y="89509"/>
                  </a:lnTo>
                  <a:lnTo>
                    <a:pt x="521893" y="86309"/>
                  </a:lnTo>
                  <a:close/>
                </a:path>
                <a:path w="2139315" h="862965">
                  <a:moveTo>
                    <a:pt x="534670" y="207797"/>
                  </a:moveTo>
                  <a:lnTo>
                    <a:pt x="529082" y="208597"/>
                  </a:lnTo>
                  <a:lnTo>
                    <a:pt x="522681" y="202196"/>
                  </a:lnTo>
                  <a:lnTo>
                    <a:pt x="521093" y="210197"/>
                  </a:lnTo>
                  <a:lnTo>
                    <a:pt x="525881" y="209397"/>
                  </a:lnTo>
                  <a:lnTo>
                    <a:pt x="532282" y="215785"/>
                  </a:lnTo>
                  <a:lnTo>
                    <a:pt x="534670" y="207797"/>
                  </a:lnTo>
                  <a:close/>
                </a:path>
                <a:path w="2139315" h="862965">
                  <a:moveTo>
                    <a:pt x="535317" y="240969"/>
                  </a:moveTo>
                  <a:lnTo>
                    <a:pt x="530174" y="239661"/>
                  </a:lnTo>
                  <a:lnTo>
                    <a:pt x="526097" y="241198"/>
                  </a:lnTo>
                  <a:lnTo>
                    <a:pt x="532282" y="245364"/>
                  </a:lnTo>
                  <a:lnTo>
                    <a:pt x="535317" y="240969"/>
                  </a:lnTo>
                  <a:close/>
                </a:path>
                <a:path w="2139315" h="862965">
                  <a:moveTo>
                    <a:pt x="541070" y="91909"/>
                  </a:moveTo>
                  <a:lnTo>
                    <a:pt x="533869" y="91109"/>
                  </a:lnTo>
                  <a:lnTo>
                    <a:pt x="529082" y="91909"/>
                  </a:lnTo>
                  <a:lnTo>
                    <a:pt x="529882" y="99098"/>
                  </a:lnTo>
                  <a:lnTo>
                    <a:pt x="535470" y="99098"/>
                  </a:lnTo>
                  <a:lnTo>
                    <a:pt x="533869" y="94310"/>
                  </a:lnTo>
                  <a:lnTo>
                    <a:pt x="541070" y="91909"/>
                  </a:lnTo>
                  <a:close/>
                </a:path>
                <a:path w="2139315" h="862965">
                  <a:moveTo>
                    <a:pt x="552424" y="391363"/>
                  </a:moveTo>
                  <a:lnTo>
                    <a:pt x="547966" y="391210"/>
                  </a:lnTo>
                  <a:lnTo>
                    <a:pt x="543648" y="394068"/>
                  </a:lnTo>
                  <a:lnTo>
                    <a:pt x="548259" y="397205"/>
                  </a:lnTo>
                  <a:lnTo>
                    <a:pt x="552424" y="391363"/>
                  </a:lnTo>
                  <a:close/>
                </a:path>
                <a:path w="2139315" h="862965">
                  <a:moveTo>
                    <a:pt x="572516" y="612749"/>
                  </a:moveTo>
                  <a:lnTo>
                    <a:pt x="568236" y="612597"/>
                  </a:lnTo>
                  <a:lnTo>
                    <a:pt x="563968" y="615442"/>
                  </a:lnTo>
                  <a:lnTo>
                    <a:pt x="568236" y="618591"/>
                  </a:lnTo>
                  <a:lnTo>
                    <a:pt x="572516" y="612749"/>
                  </a:lnTo>
                  <a:close/>
                </a:path>
                <a:path w="2139315" h="862965">
                  <a:moveTo>
                    <a:pt x="575094" y="348297"/>
                  </a:moveTo>
                  <a:lnTo>
                    <a:pt x="571550" y="344462"/>
                  </a:lnTo>
                  <a:lnTo>
                    <a:pt x="570534" y="343357"/>
                  </a:lnTo>
                  <a:lnTo>
                    <a:pt x="562229" y="339178"/>
                  </a:lnTo>
                  <a:lnTo>
                    <a:pt x="561047" y="345262"/>
                  </a:lnTo>
                  <a:lnTo>
                    <a:pt x="565048" y="344462"/>
                  </a:lnTo>
                  <a:lnTo>
                    <a:pt x="575094" y="348297"/>
                  </a:lnTo>
                  <a:close/>
                </a:path>
                <a:path w="2139315" h="862965">
                  <a:moveTo>
                    <a:pt x="581025" y="241363"/>
                  </a:moveTo>
                  <a:lnTo>
                    <a:pt x="579450" y="235762"/>
                  </a:lnTo>
                  <a:lnTo>
                    <a:pt x="573836" y="232575"/>
                  </a:lnTo>
                  <a:lnTo>
                    <a:pt x="568210" y="232371"/>
                  </a:lnTo>
                  <a:lnTo>
                    <a:pt x="566648" y="235762"/>
                  </a:lnTo>
                  <a:lnTo>
                    <a:pt x="573836" y="234962"/>
                  </a:lnTo>
                  <a:lnTo>
                    <a:pt x="572236" y="245364"/>
                  </a:lnTo>
                  <a:lnTo>
                    <a:pt x="581025" y="241363"/>
                  </a:lnTo>
                  <a:close/>
                </a:path>
                <a:path w="2139315" h="862965">
                  <a:moveTo>
                    <a:pt x="581825" y="481926"/>
                  </a:moveTo>
                  <a:lnTo>
                    <a:pt x="573036" y="480326"/>
                  </a:lnTo>
                  <a:lnTo>
                    <a:pt x="573036" y="485127"/>
                  </a:lnTo>
                  <a:lnTo>
                    <a:pt x="566648" y="490715"/>
                  </a:lnTo>
                  <a:lnTo>
                    <a:pt x="575437" y="492315"/>
                  </a:lnTo>
                  <a:lnTo>
                    <a:pt x="575437" y="487514"/>
                  </a:lnTo>
                  <a:lnTo>
                    <a:pt x="581825" y="481926"/>
                  </a:lnTo>
                  <a:close/>
                </a:path>
                <a:path w="2139315" h="862965">
                  <a:moveTo>
                    <a:pt x="602424" y="345694"/>
                  </a:moveTo>
                  <a:lnTo>
                    <a:pt x="598106" y="345363"/>
                  </a:lnTo>
                  <a:lnTo>
                    <a:pt x="593648" y="348170"/>
                  </a:lnTo>
                  <a:lnTo>
                    <a:pt x="597814" y="351650"/>
                  </a:lnTo>
                  <a:lnTo>
                    <a:pt x="602424" y="345694"/>
                  </a:lnTo>
                  <a:close/>
                </a:path>
                <a:path w="2139315" h="862965">
                  <a:moveTo>
                    <a:pt x="619391" y="552259"/>
                  </a:moveTo>
                  <a:lnTo>
                    <a:pt x="609003" y="553059"/>
                  </a:lnTo>
                  <a:lnTo>
                    <a:pt x="603402" y="556247"/>
                  </a:lnTo>
                  <a:lnTo>
                    <a:pt x="603402" y="563448"/>
                  </a:lnTo>
                  <a:lnTo>
                    <a:pt x="611403" y="561047"/>
                  </a:lnTo>
                  <a:lnTo>
                    <a:pt x="616991" y="557847"/>
                  </a:lnTo>
                  <a:lnTo>
                    <a:pt x="619391" y="552259"/>
                  </a:lnTo>
                  <a:close/>
                </a:path>
                <a:path w="2139315" h="862965">
                  <a:moveTo>
                    <a:pt x="620191" y="581025"/>
                  </a:moveTo>
                  <a:lnTo>
                    <a:pt x="617791" y="569036"/>
                  </a:lnTo>
                  <a:lnTo>
                    <a:pt x="609803" y="569836"/>
                  </a:lnTo>
                  <a:lnTo>
                    <a:pt x="608203" y="574636"/>
                  </a:lnTo>
                  <a:lnTo>
                    <a:pt x="611403" y="582625"/>
                  </a:lnTo>
                  <a:lnTo>
                    <a:pt x="614591" y="582625"/>
                  </a:lnTo>
                  <a:lnTo>
                    <a:pt x="616991" y="581825"/>
                  </a:lnTo>
                  <a:lnTo>
                    <a:pt x="620191" y="581025"/>
                  </a:lnTo>
                  <a:close/>
                </a:path>
                <a:path w="2139315" h="862965">
                  <a:moveTo>
                    <a:pt x="627545" y="333019"/>
                  </a:moveTo>
                  <a:lnTo>
                    <a:pt x="623087" y="332867"/>
                  </a:lnTo>
                  <a:lnTo>
                    <a:pt x="618782" y="335724"/>
                  </a:lnTo>
                  <a:lnTo>
                    <a:pt x="623392" y="338861"/>
                  </a:lnTo>
                  <a:lnTo>
                    <a:pt x="627545" y="333019"/>
                  </a:lnTo>
                  <a:close/>
                </a:path>
                <a:path w="2139315" h="862965">
                  <a:moveTo>
                    <a:pt x="633780" y="837577"/>
                  </a:moveTo>
                  <a:lnTo>
                    <a:pt x="623392" y="838377"/>
                  </a:lnTo>
                  <a:lnTo>
                    <a:pt x="617791" y="841578"/>
                  </a:lnTo>
                  <a:lnTo>
                    <a:pt x="617791" y="848766"/>
                  </a:lnTo>
                  <a:lnTo>
                    <a:pt x="625779" y="846366"/>
                  </a:lnTo>
                  <a:lnTo>
                    <a:pt x="632180" y="843178"/>
                  </a:lnTo>
                  <a:lnTo>
                    <a:pt x="633780" y="837577"/>
                  </a:lnTo>
                  <a:close/>
                </a:path>
                <a:path w="2139315" h="862965">
                  <a:moveTo>
                    <a:pt x="644232" y="515251"/>
                  </a:moveTo>
                  <a:lnTo>
                    <a:pt x="642569" y="510692"/>
                  </a:lnTo>
                  <a:lnTo>
                    <a:pt x="639165" y="515251"/>
                  </a:lnTo>
                  <a:lnTo>
                    <a:pt x="633374" y="514794"/>
                  </a:lnTo>
                  <a:lnTo>
                    <a:pt x="628180" y="515086"/>
                  </a:lnTo>
                  <a:lnTo>
                    <a:pt x="626579" y="521881"/>
                  </a:lnTo>
                  <a:lnTo>
                    <a:pt x="632561" y="526770"/>
                  </a:lnTo>
                  <a:lnTo>
                    <a:pt x="639673" y="522592"/>
                  </a:lnTo>
                  <a:lnTo>
                    <a:pt x="644232" y="515251"/>
                  </a:lnTo>
                  <a:close/>
                </a:path>
                <a:path w="2139315" h="862965">
                  <a:moveTo>
                    <a:pt x="669747" y="241363"/>
                  </a:moveTo>
                  <a:lnTo>
                    <a:pt x="662546" y="240563"/>
                  </a:lnTo>
                  <a:lnTo>
                    <a:pt x="657758" y="241363"/>
                  </a:lnTo>
                  <a:lnTo>
                    <a:pt x="658558" y="248551"/>
                  </a:lnTo>
                  <a:lnTo>
                    <a:pt x="664146" y="248551"/>
                  </a:lnTo>
                  <a:lnTo>
                    <a:pt x="663346" y="244563"/>
                  </a:lnTo>
                  <a:lnTo>
                    <a:pt x="669747" y="241363"/>
                  </a:lnTo>
                  <a:close/>
                </a:path>
                <a:path w="2139315" h="862965">
                  <a:moveTo>
                    <a:pt x="671220" y="417703"/>
                  </a:moveTo>
                  <a:lnTo>
                    <a:pt x="665746" y="415594"/>
                  </a:lnTo>
                  <a:lnTo>
                    <a:pt x="665746" y="420382"/>
                  </a:lnTo>
                  <a:lnTo>
                    <a:pt x="661746" y="420382"/>
                  </a:lnTo>
                  <a:lnTo>
                    <a:pt x="660146" y="417195"/>
                  </a:lnTo>
                  <a:lnTo>
                    <a:pt x="660146" y="412394"/>
                  </a:lnTo>
                  <a:lnTo>
                    <a:pt x="656158" y="413194"/>
                  </a:lnTo>
                  <a:lnTo>
                    <a:pt x="657758" y="418782"/>
                  </a:lnTo>
                  <a:lnTo>
                    <a:pt x="656958" y="428383"/>
                  </a:lnTo>
                  <a:lnTo>
                    <a:pt x="663346" y="428383"/>
                  </a:lnTo>
                  <a:lnTo>
                    <a:pt x="665073" y="424916"/>
                  </a:lnTo>
                  <a:lnTo>
                    <a:pt x="669340" y="421081"/>
                  </a:lnTo>
                  <a:lnTo>
                    <a:pt x="671220" y="417703"/>
                  </a:lnTo>
                  <a:close/>
                </a:path>
                <a:path w="2139315" h="862965">
                  <a:moveTo>
                    <a:pt x="704024" y="616204"/>
                  </a:moveTo>
                  <a:lnTo>
                    <a:pt x="698512" y="609803"/>
                  </a:lnTo>
                  <a:lnTo>
                    <a:pt x="697052" y="620026"/>
                  </a:lnTo>
                  <a:lnTo>
                    <a:pt x="701205" y="620890"/>
                  </a:lnTo>
                  <a:lnTo>
                    <a:pt x="704024" y="616204"/>
                  </a:lnTo>
                  <a:close/>
                </a:path>
                <a:path w="2139315" h="862965">
                  <a:moveTo>
                    <a:pt x="721855" y="771791"/>
                  </a:moveTo>
                  <a:lnTo>
                    <a:pt x="717397" y="771639"/>
                  </a:lnTo>
                  <a:lnTo>
                    <a:pt x="713079" y="774484"/>
                  </a:lnTo>
                  <a:lnTo>
                    <a:pt x="717689" y="777633"/>
                  </a:lnTo>
                  <a:lnTo>
                    <a:pt x="721855" y="771791"/>
                  </a:lnTo>
                  <a:close/>
                </a:path>
                <a:path w="2139315" h="862965">
                  <a:moveTo>
                    <a:pt x="723290" y="664946"/>
                  </a:moveTo>
                  <a:lnTo>
                    <a:pt x="716889" y="656958"/>
                  </a:lnTo>
                  <a:lnTo>
                    <a:pt x="720432" y="653884"/>
                  </a:lnTo>
                  <a:lnTo>
                    <a:pt x="717588" y="653961"/>
                  </a:lnTo>
                  <a:lnTo>
                    <a:pt x="713409" y="656729"/>
                  </a:lnTo>
                  <a:lnTo>
                    <a:pt x="712901" y="661746"/>
                  </a:lnTo>
                  <a:lnTo>
                    <a:pt x="723290" y="664946"/>
                  </a:lnTo>
                  <a:close/>
                </a:path>
                <a:path w="2139315" h="862965">
                  <a:moveTo>
                    <a:pt x="732790" y="740549"/>
                  </a:moveTo>
                  <a:lnTo>
                    <a:pt x="727278" y="734479"/>
                  </a:lnTo>
                  <a:lnTo>
                    <a:pt x="725817" y="744588"/>
                  </a:lnTo>
                  <a:lnTo>
                    <a:pt x="729983" y="745274"/>
                  </a:lnTo>
                  <a:lnTo>
                    <a:pt x="732790" y="740549"/>
                  </a:lnTo>
                  <a:close/>
                </a:path>
                <a:path w="2139315" h="862965">
                  <a:moveTo>
                    <a:pt x="736079" y="676935"/>
                  </a:moveTo>
                  <a:lnTo>
                    <a:pt x="729678" y="676135"/>
                  </a:lnTo>
                  <a:lnTo>
                    <a:pt x="724890" y="676935"/>
                  </a:lnTo>
                  <a:lnTo>
                    <a:pt x="725690" y="684123"/>
                  </a:lnTo>
                  <a:lnTo>
                    <a:pt x="731278" y="684123"/>
                  </a:lnTo>
                  <a:lnTo>
                    <a:pt x="729678" y="679335"/>
                  </a:lnTo>
                  <a:lnTo>
                    <a:pt x="736079" y="676935"/>
                  </a:lnTo>
                  <a:close/>
                </a:path>
                <a:path w="2139315" h="862965">
                  <a:moveTo>
                    <a:pt x="741248" y="780580"/>
                  </a:moveTo>
                  <a:lnTo>
                    <a:pt x="737273" y="777430"/>
                  </a:lnTo>
                  <a:lnTo>
                    <a:pt x="732701" y="775182"/>
                  </a:lnTo>
                  <a:lnTo>
                    <a:pt x="736079" y="779233"/>
                  </a:lnTo>
                  <a:lnTo>
                    <a:pt x="741248" y="780580"/>
                  </a:lnTo>
                  <a:close/>
                </a:path>
                <a:path w="2139315" h="862965">
                  <a:moveTo>
                    <a:pt x="757453" y="786930"/>
                  </a:moveTo>
                  <a:lnTo>
                    <a:pt x="754011" y="783894"/>
                  </a:lnTo>
                  <a:lnTo>
                    <a:pt x="747268" y="789622"/>
                  </a:lnTo>
                  <a:lnTo>
                    <a:pt x="755802" y="791311"/>
                  </a:lnTo>
                  <a:lnTo>
                    <a:pt x="757453" y="786930"/>
                  </a:lnTo>
                  <a:close/>
                </a:path>
                <a:path w="2139315" h="862965">
                  <a:moveTo>
                    <a:pt x="773633" y="668147"/>
                  </a:moveTo>
                  <a:lnTo>
                    <a:pt x="766521" y="668261"/>
                  </a:lnTo>
                  <a:lnTo>
                    <a:pt x="761644" y="667842"/>
                  </a:lnTo>
                  <a:lnTo>
                    <a:pt x="758583" y="669378"/>
                  </a:lnTo>
                  <a:lnTo>
                    <a:pt x="756856" y="675335"/>
                  </a:lnTo>
                  <a:lnTo>
                    <a:pt x="763244" y="673735"/>
                  </a:lnTo>
                  <a:lnTo>
                    <a:pt x="772833" y="674535"/>
                  </a:lnTo>
                  <a:lnTo>
                    <a:pt x="773633" y="668147"/>
                  </a:lnTo>
                  <a:close/>
                </a:path>
                <a:path w="2139315" h="862965">
                  <a:moveTo>
                    <a:pt x="797090" y="321830"/>
                  </a:moveTo>
                  <a:lnTo>
                    <a:pt x="792822" y="321678"/>
                  </a:lnTo>
                  <a:lnTo>
                    <a:pt x="788543" y="324535"/>
                  </a:lnTo>
                  <a:lnTo>
                    <a:pt x="792822" y="327672"/>
                  </a:lnTo>
                  <a:lnTo>
                    <a:pt x="797090" y="321830"/>
                  </a:lnTo>
                  <a:close/>
                </a:path>
                <a:path w="2139315" h="862965">
                  <a:moveTo>
                    <a:pt x="802411" y="701713"/>
                  </a:moveTo>
                  <a:lnTo>
                    <a:pt x="800811" y="696912"/>
                  </a:lnTo>
                  <a:lnTo>
                    <a:pt x="800811" y="689724"/>
                  </a:lnTo>
                  <a:lnTo>
                    <a:pt x="796010" y="690524"/>
                  </a:lnTo>
                  <a:lnTo>
                    <a:pt x="797610" y="695312"/>
                  </a:lnTo>
                  <a:lnTo>
                    <a:pt x="796810" y="701713"/>
                  </a:lnTo>
                  <a:lnTo>
                    <a:pt x="802411" y="701713"/>
                  </a:lnTo>
                  <a:close/>
                </a:path>
                <a:path w="2139315" h="862965">
                  <a:moveTo>
                    <a:pt x="807847" y="708977"/>
                  </a:moveTo>
                  <a:lnTo>
                    <a:pt x="802703" y="707707"/>
                  </a:lnTo>
                  <a:lnTo>
                    <a:pt x="798626" y="709422"/>
                  </a:lnTo>
                  <a:lnTo>
                    <a:pt x="804811" y="713701"/>
                  </a:lnTo>
                  <a:lnTo>
                    <a:pt x="807847" y="708977"/>
                  </a:lnTo>
                  <a:close/>
                </a:path>
                <a:path w="2139315" h="862965">
                  <a:moveTo>
                    <a:pt x="908977" y="732624"/>
                  </a:moveTo>
                  <a:lnTo>
                    <a:pt x="904709" y="732485"/>
                  </a:lnTo>
                  <a:lnTo>
                    <a:pt x="900442" y="735330"/>
                  </a:lnTo>
                  <a:lnTo>
                    <a:pt x="904709" y="738479"/>
                  </a:lnTo>
                  <a:lnTo>
                    <a:pt x="908977" y="732624"/>
                  </a:lnTo>
                  <a:close/>
                </a:path>
                <a:path w="2139315" h="862965">
                  <a:moveTo>
                    <a:pt x="1230782" y="855954"/>
                  </a:moveTo>
                  <a:lnTo>
                    <a:pt x="1228928" y="848702"/>
                  </a:lnTo>
                  <a:lnTo>
                    <a:pt x="1226096" y="842276"/>
                  </a:lnTo>
                  <a:lnTo>
                    <a:pt x="1219593" y="830389"/>
                  </a:lnTo>
                  <a:lnTo>
                    <a:pt x="1218793" y="835177"/>
                  </a:lnTo>
                  <a:lnTo>
                    <a:pt x="1211605" y="833577"/>
                  </a:lnTo>
                  <a:lnTo>
                    <a:pt x="1210005" y="837577"/>
                  </a:lnTo>
                  <a:lnTo>
                    <a:pt x="1217523" y="840117"/>
                  </a:lnTo>
                  <a:lnTo>
                    <a:pt x="1220990" y="845870"/>
                  </a:lnTo>
                  <a:lnTo>
                    <a:pt x="1224165" y="852081"/>
                  </a:lnTo>
                  <a:lnTo>
                    <a:pt x="1230782" y="855954"/>
                  </a:lnTo>
                  <a:close/>
                </a:path>
                <a:path w="2139315" h="862965">
                  <a:moveTo>
                    <a:pt x="1556994" y="827265"/>
                  </a:moveTo>
                  <a:lnTo>
                    <a:pt x="1552765" y="825995"/>
                  </a:lnTo>
                  <a:lnTo>
                    <a:pt x="1547787" y="827709"/>
                  </a:lnTo>
                  <a:lnTo>
                    <a:pt x="1551266" y="831977"/>
                  </a:lnTo>
                  <a:lnTo>
                    <a:pt x="1556994" y="827265"/>
                  </a:lnTo>
                  <a:close/>
                </a:path>
                <a:path w="2139315" h="862965">
                  <a:moveTo>
                    <a:pt x="1577644" y="855954"/>
                  </a:moveTo>
                  <a:lnTo>
                    <a:pt x="1571244" y="854367"/>
                  </a:lnTo>
                  <a:lnTo>
                    <a:pt x="1566456" y="853567"/>
                  </a:lnTo>
                  <a:lnTo>
                    <a:pt x="1564855" y="860755"/>
                  </a:lnTo>
                  <a:lnTo>
                    <a:pt x="1570443" y="862355"/>
                  </a:lnTo>
                  <a:lnTo>
                    <a:pt x="1570443" y="857554"/>
                  </a:lnTo>
                  <a:lnTo>
                    <a:pt x="1577644" y="855954"/>
                  </a:lnTo>
                  <a:close/>
                </a:path>
                <a:path w="2139315" h="862965">
                  <a:moveTo>
                    <a:pt x="1644942" y="686816"/>
                  </a:moveTo>
                  <a:lnTo>
                    <a:pt x="1640484" y="684225"/>
                  </a:lnTo>
                  <a:lnTo>
                    <a:pt x="1636166" y="684784"/>
                  </a:lnTo>
                  <a:lnTo>
                    <a:pt x="1640776" y="690524"/>
                  </a:lnTo>
                  <a:lnTo>
                    <a:pt x="1644942" y="686816"/>
                  </a:lnTo>
                  <a:close/>
                </a:path>
                <a:path w="2139315" h="862965">
                  <a:moveTo>
                    <a:pt x="1659750" y="617143"/>
                  </a:moveTo>
                  <a:lnTo>
                    <a:pt x="1659064" y="612000"/>
                  </a:lnTo>
                  <a:lnTo>
                    <a:pt x="1656422" y="606552"/>
                  </a:lnTo>
                  <a:lnTo>
                    <a:pt x="1653565" y="605002"/>
                  </a:lnTo>
                  <a:lnTo>
                    <a:pt x="1649577" y="608203"/>
                  </a:lnTo>
                  <a:lnTo>
                    <a:pt x="1655965" y="616991"/>
                  </a:lnTo>
                  <a:lnTo>
                    <a:pt x="1656765" y="617791"/>
                  </a:lnTo>
                  <a:lnTo>
                    <a:pt x="1659750" y="617143"/>
                  </a:lnTo>
                  <a:close/>
                </a:path>
                <a:path w="2139315" h="862965">
                  <a:moveTo>
                    <a:pt x="1756664" y="799211"/>
                  </a:moveTo>
                  <a:lnTo>
                    <a:pt x="1751876" y="798410"/>
                  </a:lnTo>
                  <a:lnTo>
                    <a:pt x="1751876" y="803211"/>
                  </a:lnTo>
                  <a:lnTo>
                    <a:pt x="1750275" y="810399"/>
                  </a:lnTo>
                  <a:lnTo>
                    <a:pt x="1755063" y="811199"/>
                  </a:lnTo>
                  <a:lnTo>
                    <a:pt x="1755063" y="805611"/>
                  </a:lnTo>
                  <a:lnTo>
                    <a:pt x="1756664" y="799211"/>
                  </a:lnTo>
                  <a:close/>
                </a:path>
                <a:path w="2139315" h="862965">
                  <a:moveTo>
                    <a:pt x="1785442" y="825588"/>
                  </a:moveTo>
                  <a:lnTo>
                    <a:pt x="1779841" y="824788"/>
                  </a:lnTo>
                  <a:lnTo>
                    <a:pt x="1775841" y="817600"/>
                  </a:lnTo>
                  <a:lnTo>
                    <a:pt x="1771853" y="824788"/>
                  </a:lnTo>
                  <a:lnTo>
                    <a:pt x="1776641" y="825588"/>
                  </a:lnTo>
                  <a:lnTo>
                    <a:pt x="1780641" y="832777"/>
                  </a:lnTo>
                  <a:lnTo>
                    <a:pt x="1785442" y="825588"/>
                  </a:lnTo>
                  <a:close/>
                </a:path>
                <a:path w="2139315" h="862965">
                  <a:moveTo>
                    <a:pt x="1791195" y="797217"/>
                  </a:moveTo>
                  <a:lnTo>
                    <a:pt x="1786737" y="794816"/>
                  </a:lnTo>
                  <a:lnTo>
                    <a:pt x="1782432" y="795413"/>
                  </a:lnTo>
                  <a:lnTo>
                    <a:pt x="1787029" y="800811"/>
                  </a:lnTo>
                  <a:lnTo>
                    <a:pt x="1791195" y="797217"/>
                  </a:lnTo>
                  <a:close/>
                </a:path>
                <a:path w="2139315" h="862965">
                  <a:moveTo>
                    <a:pt x="1807171" y="724484"/>
                  </a:moveTo>
                  <a:lnTo>
                    <a:pt x="1802714" y="722096"/>
                  </a:lnTo>
                  <a:lnTo>
                    <a:pt x="1798408" y="722693"/>
                  </a:lnTo>
                  <a:lnTo>
                    <a:pt x="1803019" y="728091"/>
                  </a:lnTo>
                  <a:lnTo>
                    <a:pt x="1807171" y="724484"/>
                  </a:lnTo>
                  <a:close/>
                </a:path>
                <a:path w="2139315" h="862965">
                  <a:moveTo>
                    <a:pt x="1841385" y="634580"/>
                  </a:moveTo>
                  <a:lnTo>
                    <a:pt x="1834984" y="632180"/>
                  </a:lnTo>
                  <a:lnTo>
                    <a:pt x="1830197" y="631380"/>
                  </a:lnTo>
                  <a:lnTo>
                    <a:pt x="1828596" y="638568"/>
                  </a:lnTo>
                  <a:lnTo>
                    <a:pt x="1834184" y="640168"/>
                  </a:lnTo>
                  <a:lnTo>
                    <a:pt x="1834184" y="635381"/>
                  </a:lnTo>
                  <a:lnTo>
                    <a:pt x="1841385" y="634580"/>
                  </a:lnTo>
                  <a:close/>
                </a:path>
                <a:path w="2139315" h="862965">
                  <a:moveTo>
                    <a:pt x="1850224" y="793902"/>
                  </a:moveTo>
                  <a:lnTo>
                    <a:pt x="1845576" y="791324"/>
                  </a:lnTo>
                  <a:lnTo>
                    <a:pt x="1841233" y="791883"/>
                  </a:lnTo>
                  <a:lnTo>
                    <a:pt x="1846173" y="797610"/>
                  </a:lnTo>
                  <a:lnTo>
                    <a:pt x="1850224" y="793902"/>
                  </a:lnTo>
                  <a:close/>
                </a:path>
                <a:path w="2139315" h="862965">
                  <a:moveTo>
                    <a:pt x="1883740" y="608203"/>
                  </a:moveTo>
                  <a:lnTo>
                    <a:pt x="1876094" y="608203"/>
                  </a:lnTo>
                  <a:lnTo>
                    <a:pt x="1878342" y="611797"/>
                  </a:lnTo>
                  <a:lnTo>
                    <a:pt x="1883295" y="613600"/>
                  </a:lnTo>
                  <a:lnTo>
                    <a:pt x="1883740" y="608203"/>
                  </a:lnTo>
                  <a:close/>
                </a:path>
                <a:path w="2139315" h="862965">
                  <a:moveTo>
                    <a:pt x="1887118" y="833196"/>
                  </a:moveTo>
                  <a:lnTo>
                    <a:pt x="1885442" y="829487"/>
                  </a:lnTo>
                  <a:lnTo>
                    <a:pt x="1879701" y="829818"/>
                  </a:lnTo>
                  <a:lnTo>
                    <a:pt x="1877352" y="837577"/>
                  </a:lnTo>
                  <a:lnTo>
                    <a:pt x="1887118" y="833196"/>
                  </a:lnTo>
                  <a:close/>
                </a:path>
                <a:path w="2139315" h="862965">
                  <a:moveTo>
                    <a:pt x="1906117" y="757656"/>
                  </a:moveTo>
                  <a:lnTo>
                    <a:pt x="1900529" y="752856"/>
                  </a:lnTo>
                  <a:lnTo>
                    <a:pt x="1895729" y="744867"/>
                  </a:lnTo>
                  <a:lnTo>
                    <a:pt x="1890928" y="748068"/>
                  </a:lnTo>
                  <a:lnTo>
                    <a:pt x="1894649" y="753719"/>
                  </a:lnTo>
                  <a:lnTo>
                    <a:pt x="1896732" y="757961"/>
                  </a:lnTo>
                  <a:lnTo>
                    <a:pt x="1899704" y="759637"/>
                  </a:lnTo>
                  <a:lnTo>
                    <a:pt x="1906117" y="757656"/>
                  </a:lnTo>
                  <a:close/>
                </a:path>
                <a:path w="2139315" h="862965">
                  <a:moveTo>
                    <a:pt x="1907717" y="712101"/>
                  </a:moveTo>
                  <a:lnTo>
                    <a:pt x="1904517" y="708101"/>
                  </a:lnTo>
                  <a:lnTo>
                    <a:pt x="1901317" y="711301"/>
                  </a:lnTo>
                  <a:lnTo>
                    <a:pt x="1894928" y="715302"/>
                  </a:lnTo>
                  <a:lnTo>
                    <a:pt x="1897329" y="719289"/>
                  </a:lnTo>
                  <a:lnTo>
                    <a:pt x="1901317" y="716102"/>
                  </a:lnTo>
                  <a:lnTo>
                    <a:pt x="1907717" y="712101"/>
                  </a:lnTo>
                  <a:close/>
                </a:path>
                <a:path w="2139315" h="862965">
                  <a:moveTo>
                    <a:pt x="1914906" y="699312"/>
                  </a:moveTo>
                  <a:lnTo>
                    <a:pt x="1908949" y="699655"/>
                  </a:lnTo>
                  <a:lnTo>
                    <a:pt x="1910410" y="704405"/>
                  </a:lnTo>
                  <a:lnTo>
                    <a:pt x="1914118" y="706615"/>
                  </a:lnTo>
                  <a:lnTo>
                    <a:pt x="1914906" y="699312"/>
                  </a:lnTo>
                  <a:close/>
                </a:path>
                <a:path w="2139315" h="862965">
                  <a:moveTo>
                    <a:pt x="1916506" y="798410"/>
                  </a:moveTo>
                  <a:lnTo>
                    <a:pt x="1914105" y="788822"/>
                  </a:lnTo>
                  <a:lnTo>
                    <a:pt x="1910118" y="798410"/>
                  </a:lnTo>
                  <a:lnTo>
                    <a:pt x="1905266" y="797064"/>
                  </a:lnTo>
                  <a:lnTo>
                    <a:pt x="1906714" y="799020"/>
                  </a:lnTo>
                  <a:lnTo>
                    <a:pt x="1911464" y="800658"/>
                  </a:lnTo>
                  <a:lnTo>
                    <a:pt x="1916506" y="798410"/>
                  </a:lnTo>
                  <a:close/>
                </a:path>
                <a:path w="2139315" h="862965">
                  <a:moveTo>
                    <a:pt x="1930095" y="777633"/>
                  </a:moveTo>
                  <a:lnTo>
                    <a:pt x="1926894" y="772845"/>
                  </a:lnTo>
                  <a:lnTo>
                    <a:pt x="1923694" y="776033"/>
                  </a:lnTo>
                  <a:lnTo>
                    <a:pt x="1918106" y="772845"/>
                  </a:lnTo>
                  <a:lnTo>
                    <a:pt x="1920506" y="778433"/>
                  </a:lnTo>
                  <a:lnTo>
                    <a:pt x="1923694" y="781634"/>
                  </a:lnTo>
                  <a:lnTo>
                    <a:pt x="1930095" y="777633"/>
                  </a:lnTo>
                  <a:close/>
                </a:path>
                <a:path w="2139315" h="862965">
                  <a:moveTo>
                    <a:pt x="1985543" y="743686"/>
                  </a:moveTo>
                  <a:lnTo>
                    <a:pt x="1984044" y="739978"/>
                  </a:lnTo>
                  <a:lnTo>
                    <a:pt x="1978342" y="740308"/>
                  </a:lnTo>
                  <a:lnTo>
                    <a:pt x="1975650" y="748068"/>
                  </a:lnTo>
                  <a:lnTo>
                    <a:pt x="1985543" y="743686"/>
                  </a:lnTo>
                  <a:close/>
                </a:path>
                <a:path w="2139315" h="862965">
                  <a:moveTo>
                    <a:pt x="2011616" y="717689"/>
                  </a:moveTo>
                  <a:lnTo>
                    <a:pt x="2010156" y="712978"/>
                  </a:lnTo>
                  <a:lnTo>
                    <a:pt x="2009521" y="717689"/>
                  </a:lnTo>
                  <a:lnTo>
                    <a:pt x="2009927" y="722414"/>
                  </a:lnTo>
                  <a:lnTo>
                    <a:pt x="2011616" y="717689"/>
                  </a:lnTo>
                  <a:close/>
                </a:path>
                <a:path w="2139315" h="862965">
                  <a:moveTo>
                    <a:pt x="2015604" y="703313"/>
                  </a:moveTo>
                  <a:lnTo>
                    <a:pt x="2012569" y="695667"/>
                  </a:lnTo>
                  <a:lnTo>
                    <a:pt x="2007514" y="696709"/>
                  </a:lnTo>
                  <a:lnTo>
                    <a:pt x="2006511" y="701065"/>
                  </a:lnTo>
                  <a:lnTo>
                    <a:pt x="2015604" y="703313"/>
                  </a:lnTo>
                  <a:close/>
                </a:path>
                <a:path w="2139315" h="862965">
                  <a:moveTo>
                    <a:pt x="2020404" y="732078"/>
                  </a:moveTo>
                  <a:lnTo>
                    <a:pt x="2012759" y="732078"/>
                  </a:lnTo>
                  <a:lnTo>
                    <a:pt x="2015007" y="735672"/>
                  </a:lnTo>
                  <a:lnTo>
                    <a:pt x="2019960" y="737476"/>
                  </a:lnTo>
                  <a:lnTo>
                    <a:pt x="2020404" y="732078"/>
                  </a:lnTo>
                  <a:close/>
                </a:path>
                <a:path w="2139315" h="862965">
                  <a:moveTo>
                    <a:pt x="2138692" y="771245"/>
                  </a:moveTo>
                  <a:lnTo>
                    <a:pt x="2133092" y="766445"/>
                  </a:lnTo>
                  <a:lnTo>
                    <a:pt x="2126704" y="763244"/>
                  </a:lnTo>
                  <a:lnTo>
                    <a:pt x="2120303" y="764844"/>
                  </a:lnTo>
                  <a:lnTo>
                    <a:pt x="2125903" y="772045"/>
                  </a:lnTo>
                  <a:lnTo>
                    <a:pt x="2132292" y="775233"/>
                  </a:lnTo>
                  <a:lnTo>
                    <a:pt x="2138692" y="77124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868267" y="9947224"/>
              <a:ext cx="1269365" cy="340360"/>
            </a:xfrm>
            <a:custGeom>
              <a:avLst/>
              <a:gdLst/>
              <a:ahLst/>
              <a:cxnLst/>
              <a:rect l="l" t="t" r="r" b="b"/>
              <a:pathLst>
                <a:path w="1269365" h="340359">
                  <a:moveTo>
                    <a:pt x="14185" y="110871"/>
                  </a:moveTo>
                  <a:lnTo>
                    <a:pt x="10388" y="107099"/>
                  </a:lnTo>
                  <a:lnTo>
                    <a:pt x="4787" y="103924"/>
                  </a:lnTo>
                  <a:lnTo>
                    <a:pt x="1600" y="103898"/>
                  </a:lnTo>
                  <a:lnTo>
                    <a:pt x="0" y="108699"/>
                  </a:lnTo>
                  <a:lnTo>
                    <a:pt x="10388" y="112699"/>
                  </a:lnTo>
                  <a:lnTo>
                    <a:pt x="11988" y="112699"/>
                  </a:lnTo>
                  <a:lnTo>
                    <a:pt x="14185" y="110871"/>
                  </a:lnTo>
                  <a:close/>
                </a:path>
                <a:path w="1269365" h="340359">
                  <a:moveTo>
                    <a:pt x="45872" y="175463"/>
                  </a:moveTo>
                  <a:lnTo>
                    <a:pt x="40563" y="175831"/>
                  </a:lnTo>
                  <a:lnTo>
                    <a:pt x="37338" y="178600"/>
                  </a:lnTo>
                  <a:lnTo>
                    <a:pt x="44754" y="180632"/>
                  </a:lnTo>
                  <a:lnTo>
                    <a:pt x="45872" y="175463"/>
                  </a:lnTo>
                  <a:close/>
                </a:path>
                <a:path w="1269365" h="340359">
                  <a:moveTo>
                    <a:pt x="61734" y="336816"/>
                  </a:moveTo>
                  <a:lnTo>
                    <a:pt x="57543" y="337972"/>
                  </a:lnTo>
                  <a:lnTo>
                    <a:pt x="56184" y="339775"/>
                  </a:lnTo>
                  <a:lnTo>
                    <a:pt x="60960" y="339775"/>
                  </a:lnTo>
                  <a:lnTo>
                    <a:pt x="61734" y="336816"/>
                  </a:lnTo>
                  <a:close/>
                </a:path>
                <a:path w="1269365" h="340359">
                  <a:moveTo>
                    <a:pt x="126276" y="188620"/>
                  </a:moveTo>
                  <a:lnTo>
                    <a:pt x="117487" y="189420"/>
                  </a:lnTo>
                  <a:lnTo>
                    <a:pt x="110985" y="193255"/>
                  </a:lnTo>
                  <a:lnTo>
                    <a:pt x="109893" y="199110"/>
                  </a:lnTo>
                  <a:lnTo>
                    <a:pt x="111188" y="202120"/>
                  </a:lnTo>
                  <a:lnTo>
                    <a:pt x="111887" y="197408"/>
                  </a:lnTo>
                  <a:lnTo>
                    <a:pt x="117487" y="194208"/>
                  </a:lnTo>
                  <a:lnTo>
                    <a:pt x="126276" y="188620"/>
                  </a:lnTo>
                  <a:close/>
                </a:path>
                <a:path w="1269365" h="340359">
                  <a:moveTo>
                    <a:pt x="168084" y="98818"/>
                  </a:moveTo>
                  <a:lnTo>
                    <a:pt x="163042" y="98310"/>
                  </a:lnTo>
                  <a:lnTo>
                    <a:pt x="158635" y="95110"/>
                  </a:lnTo>
                  <a:lnTo>
                    <a:pt x="152450" y="98513"/>
                  </a:lnTo>
                  <a:lnTo>
                    <a:pt x="149555" y="102806"/>
                  </a:lnTo>
                  <a:lnTo>
                    <a:pt x="155041" y="102298"/>
                  </a:lnTo>
                  <a:lnTo>
                    <a:pt x="160794" y="100444"/>
                  </a:lnTo>
                  <a:lnTo>
                    <a:pt x="166230" y="99402"/>
                  </a:lnTo>
                  <a:lnTo>
                    <a:pt x="168084" y="98818"/>
                  </a:lnTo>
                  <a:close/>
                </a:path>
                <a:path w="1269365" h="340359">
                  <a:moveTo>
                    <a:pt x="169824" y="80124"/>
                  </a:moveTo>
                  <a:lnTo>
                    <a:pt x="169760" y="75603"/>
                  </a:lnTo>
                  <a:lnTo>
                    <a:pt x="163842" y="75133"/>
                  </a:lnTo>
                  <a:lnTo>
                    <a:pt x="164592" y="79883"/>
                  </a:lnTo>
                  <a:lnTo>
                    <a:pt x="163842" y="86118"/>
                  </a:lnTo>
                  <a:lnTo>
                    <a:pt x="164287" y="90868"/>
                  </a:lnTo>
                  <a:lnTo>
                    <a:pt x="168630" y="91109"/>
                  </a:lnTo>
                  <a:lnTo>
                    <a:pt x="168109" y="86144"/>
                  </a:lnTo>
                  <a:lnTo>
                    <a:pt x="169824" y="80124"/>
                  </a:lnTo>
                  <a:close/>
                </a:path>
                <a:path w="1269365" h="340359">
                  <a:moveTo>
                    <a:pt x="172631" y="28778"/>
                  </a:moveTo>
                  <a:lnTo>
                    <a:pt x="166230" y="30378"/>
                  </a:lnTo>
                  <a:lnTo>
                    <a:pt x="163042" y="32778"/>
                  </a:lnTo>
                  <a:lnTo>
                    <a:pt x="165430" y="39166"/>
                  </a:lnTo>
                  <a:lnTo>
                    <a:pt x="171030" y="37566"/>
                  </a:lnTo>
                  <a:lnTo>
                    <a:pt x="167830" y="33566"/>
                  </a:lnTo>
                  <a:lnTo>
                    <a:pt x="172631" y="28778"/>
                  </a:lnTo>
                  <a:close/>
                </a:path>
                <a:path w="1269365" h="340359">
                  <a:moveTo>
                    <a:pt x="202184" y="120307"/>
                  </a:moveTo>
                  <a:lnTo>
                    <a:pt x="196900" y="120688"/>
                  </a:lnTo>
                  <a:lnTo>
                    <a:pt x="193865" y="123456"/>
                  </a:lnTo>
                  <a:lnTo>
                    <a:pt x="201396" y="125476"/>
                  </a:lnTo>
                  <a:lnTo>
                    <a:pt x="202184" y="120307"/>
                  </a:lnTo>
                  <a:close/>
                </a:path>
                <a:path w="1269365" h="340359">
                  <a:moveTo>
                    <a:pt x="206870" y="310642"/>
                  </a:moveTo>
                  <a:lnTo>
                    <a:pt x="204393" y="314794"/>
                  </a:lnTo>
                  <a:lnTo>
                    <a:pt x="202819" y="319405"/>
                  </a:lnTo>
                  <a:lnTo>
                    <a:pt x="206197" y="315696"/>
                  </a:lnTo>
                  <a:lnTo>
                    <a:pt x="206870" y="310642"/>
                  </a:lnTo>
                  <a:close/>
                </a:path>
                <a:path w="1269365" h="340359">
                  <a:moveTo>
                    <a:pt x="213385" y="218986"/>
                  </a:moveTo>
                  <a:lnTo>
                    <a:pt x="210185" y="214998"/>
                  </a:lnTo>
                  <a:lnTo>
                    <a:pt x="207797" y="208597"/>
                  </a:lnTo>
                  <a:lnTo>
                    <a:pt x="202996" y="210197"/>
                  </a:lnTo>
                  <a:lnTo>
                    <a:pt x="206197" y="214198"/>
                  </a:lnTo>
                  <a:lnTo>
                    <a:pt x="208597" y="220586"/>
                  </a:lnTo>
                  <a:lnTo>
                    <a:pt x="213385" y="218986"/>
                  </a:lnTo>
                  <a:close/>
                </a:path>
                <a:path w="1269365" h="340359">
                  <a:moveTo>
                    <a:pt x="235292" y="188239"/>
                  </a:moveTo>
                  <a:lnTo>
                    <a:pt x="229971" y="188620"/>
                  </a:lnTo>
                  <a:lnTo>
                    <a:pt x="226745" y="191389"/>
                  </a:lnTo>
                  <a:lnTo>
                    <a:pt x="234162" y="193421"/>
                  </a:lnTo>
                  <a:lnTo>
                    <a:pt x="235292" y="188239"/>
                  </a:lnTo>
                  <a:close/>
                </a:path>
                <a:path w="1269365" h="340359">
                  <a:moveTo>
                    <a:pt x="248551" y="222986"/>
                  </a:moveTo>
                  <a:lnTo>
                    <a:pt x="246951" y="214998"/>
                  </a:lnTo>
                  <a:lnTo>
                    <a:pt x="242163" y="217385"/>
                  </a:lnTo>
                  <a:lnTo>
                    <a:pt x="234962" y="213398"/>
                  </a:lnTo>
                  <a:lnTo>
                    <a:pt x="235762" y="221386"/>
                  </a:lnTo>
                  <a:lnTo>
                    <a:pt x="240563" y="218986"/>
                  </a:lnTo>
                  <a:lnTo>
                    <a:pt x="248551" y="222986"/>
                  </a:lnTo>
                  <a:close/>
                </a:path>
                <a:path w="1269365" h="340359">
                  <a:moveTo>
                    <a:pt x="251879" y="318262"/>
                  </a:moveTo>
                  <a:lnTo>
                    <a:pt x="251752" y="312496"/>
                  </a:lnTo>
                  <a:lnTo>
                    <a:pt x="247383" y="313321"/>
                  </a:lnTo>
                  <a:lnTo>
                    <a:pt x="241960" y="311302"/>
                  </a:lnTo>
                  <a:lnTo>
                    <a:pt x="238036" y="310476"/>
                  </a:lnTo>
                  <a:lnTo>
                    <a:pt x="238163" y="314896"/>
                  </a:lnTo>
                  <a:lnTo>
                    <a:pt x="242531" y="315417"/>
                  </a:lnTo>
                  <a:lnTo>
                    <a:pt x="247954" y="317893"/>
                  </a:lnTo>
                  <a:lnTo>
                    <a:pt x="251879" y="318262"/>
                  </a:lnTo>
                  <a:close/>
                </a:path>
                <a:path w="1269365" h="340359">
                  <a:moveTo>
                    <a:pt x="280847" y="154673"/>
                  </a:moveTo>
                  <a:lnTo>
                    <a:pt x="275526" y="155054"/>
                  </a:lnTo>
                  <a:lnTo>
                    <a:pt x="272300" y="157822"/>
                  </a:lnTo>
                  <a:lnTo>
                    <a:pt x="279717" y="159842"/>
                  </a:lnTo>
                  <a:lnTo>
                    <a:pt x="280847" y="154673"/>
                  </a:lnTo>
                  <a:close/>
                </a:path>
                <a:path w="1269365" h="340359">
                  <a:moveTo>
                    <a:pt x="310692" y="183489"/>
                  </a:moveTo>
                  <a:lnTo>
                    <a:pt x="305892" y="181724"/>
                  </a:lnTo>
                  <a:lnTo>
                    <a:pt x="300799" y="181013"/>
                  </a:lnTo>
                  <a:lnTo>
                    <a:pt x="305295" y="183819"/>
                  </a:lnTo>
                  <a:lnTo>
                    <a:pt x="310692" y="183489"/>
                  </a:lnTo>
                  <a:close/>
                </a:path>
                <a:path w="1269365" h="340359">
                  <a:moveTo>
                    <a:pt x="329476" y="245706"/>
                  </a:moveTo>
                  <a:lnTo>
                    <a:pt x="325272" y="246862"/>
                  </a:lnTo>
                  <a:lnTo>
                    <a:pt x="322275" y="250875"/>
                  </a:lnTo>
                  <a:lnTo>
                    <a:pt x="327672" y="252552"/>
                  </a:lnTo>
                  <a:lnTo>
                    <a:pt x="329476" y="245706"/>
                  </a:lnTo>
                  <a:close/>
                </a:path>
                <a:path w="1269365" h="340359">
                  <a:moveTo>
                    <a:pt x="349250" y="188620"/>
                  </a:moveTo>
                  <a:lnTo>
                    <a:pt x="343662" y="190220"/>
                  </a:lnTo>
                  <a:lnTo>
                    <a:pt x="344462" y="186220"/>
                  </a:lnTo>
                  <a:lnTo>
                    <a:pt x="344462" y="181432"/>
                  </a:lnTo>
                  <a:lnTo>
                    <a:pt x="338861" y="186220"/>
                  </a:lnTo>
                  <a:lnTo>
                    <a:pt x="331673" y="181432"/>
                  </a:lnTo>
                  <a:lnTo>
                    <a:pt x="333273" y="187820"/>
                  </a:lnTo>
                  <a:lnTo>
                    <a:pt x="338124" y="188620"/>
                  </a:lnTo>
                  <a:lnTo>
                    <a:pt x="343954" y="193014"/>
                  </a:lnTo>
                  <a:lnTo>
                    <a:pt x="348437" y="195008"/>
                  </a:lnTo>
                  <a:lnTo>
                    <a:pt x="349250" y="188620"/>
                  </a:lnTo>
                  <a:close/>
                </a:path>
                <a:path w="1269365" h="340359">
                  <a:moveTo>
                    <a:pt x="365239" y="5600"/>
                  </a:moveTo>
                  <a:lnTo>
                    <a:pt x="364439" y="0"/>
                  </a:lnTo>
                  <a:lnTo>
                    <a:pt x="357251" y="4000"/>
                  </a:lnTo>
                  <a:lnTo>
                    <a:pt x="356450" y="8001"/>
                  </a:lnTo>
                  <a:lnTo>
                    <a:pt x="357251" y="13589"/>
                  </a:lnTo>
                  <a:lnTo>
                    <a:pt x="364439" y="9601"/>
                  </a:lnTo>
                  <a:lnTo>
                    <a:pt x="365239" y="5600"/>
                  </a:lnTo>
                  <a:close/>
                </a:path>
                <a:path w="1269365" h="340359">
                  <a:moveTo>
                    <a:pt x="380428" y="24777"/>
                  </a:moveTo>
                  <a:lnTo>
                    <a:pt x="377228" y="20789"/>
                  </a:lnTo>
                  <a:lnTo>
                    <a:pt x="374027" y="14389"/>
                  </a:lnTo>
                  <a:lnTo>
                    <a:pt x="370027" y="15989"/>
                  </a:lnTo>
                  <a:lnTo>
                    <a:pt x="373227" y="19989"/>
                  </a:lnTo>
                  <a:lnTo>
                    <a:pt x="375627" y="26377"/>
                  </a:lnTo>
                  <a:lnTo>
                    <a:pt x="380428" y="24777"/>
                  </a:lnTo>
                  <a:close/>
                </a:path>
                <a:path w="1269365" h="340359">
                  <a:moveTo>
                    <a:pt x="381215" y="214198"/>
                  </a:moveTo>
                  <a:lnTo>
                    <a:pt x="378028" y="210197"/>
                  </a:lnTo>
                  <a:lnTo>
                    <a:pt x="375627" y="203809"/>
                  </a:lnTo>
                  <a:lnTo>
                    <a:pt x="370827" y="205409"/>
                  </a:lnTo>
                  <a:lnTo>
                    <a:pt x="374027" y="209397"/>
                  </a:lnTo>
                  <a:lnTo>
                    <a:pt x="376428" y="215798"/>
                  </a:lnTo>
                  <a:lnTo>
                    <a:pt x="381215" y="214198"/>
                  </a:lnTo>
                  <a:close/>
                </a:path>
                <a:path w="1269365" h="340359">
                  <a:moveTo>
                    <a:pt x="387616" y="121488"/>
                  </a:moveTo>
                  <a:lnTo>
                    <a:pt x="386816" y="115887"/>
                  </a:lnTo>
                  <a:lnTo>
                    <a:pt x="379628" y="119888"/>
                  </a:lnTo>
                  <a:lnTo>
                    <a:pt x="378828" y="123888"/>
                  </a:lnTo>
                  <a:lnTo>
                    <a:pt x="379628" y="129476"/>
                  </a:lnTo>
                  <a:lnTo>
                    <a:pt x="386016" y="126276"/>
                  </a:lnTo>
                  <a:lnTo>
                    <a:pt x="387616" y="121488"/>
                  </a:lnTo>
                  <a:close/>
                </a:path>
                <a:path w="1269365" h="340359">
                  <a:moveTo>
                    <a:pt x="387756" y="330885"/>
                  </a:moveTo>
                  <a:lnTo>
                    <a:pt x="386511" y="326085"/>
                  </a:lnTo>
                  <a:lnTo>
                    <a:pt x="383032" y="323684"/>
                  </a:lnTo>
                  <a:lnTo>
                    <a:pt x="382016" y="330885"/>
                  </a:lnTo>
                  <a:lnTo>
                    <a:pt x="387756" y="330885"/>
                  </a:lnTo>
                  <a:close/>
                </a:path>
                <a:path w="1269365" h="340359">
                  <a:moveTo>
                    <a:pt x="397205" y="147866"/>
                  </a:moveTo>
                  <a:lnTo>
                    <a:pt x="395605" y="139865"/>
                  </a:lnTo>
                  <a:lnTo>
                    <a:pt x="390817" y="142265"/>
                  </a:lnTo>
                  <a:lnTo>
                    <a:pt x="383616" y="138264"/>
                  </a:lnTo>
                  <a:lnTo>
                    <a:pt x="384416" y="146265"/>
                  </a:lnTo>
                  <a:lnTo>
                    <a:pt x="389216" y="143865"/>
                  </a:lnTo>
                  <a:lnTo>
                    <a:pt x="397205" y="147866"/>
                  </a:lnTo>
                  <a:close/>
                </a:path>
                <a:path w="1269365" h="340359">
                  <a:moveTo>
                    <a:pt x="411391" y="253022"/>
                  </a:moveTo>
                  <a:lnTo>
                    <a:pt x="406590" y="251256"/>
                  </a:lnTo>
                  <a:lnTo>
                    <a:pt x="401497" y="250545"/>
                  </a:lnTo>
                  <a:lnTo>
                    <a:pt x="405993" y="253352"/>
                  </a:lnTo>
                  <a:lnTo>
                    <a:pt x="411391" y="253022"/>
                  </a:lnTo>
                  <a:close/>
                </a:path>
                <a:path w="1269365" h="340359">
                  <a:moveTo>
                    <a:pt x="413994" y="75133"/>
                  </a:moveTo>
                  <a:lnTo>
                    <a:pt x="407593" y="76733"/>
                  </a:lnTo>
                  <a:lnTo>
                    <a:pt x="404393" y="79121"/>
                  </a:lnTo>
                  <a:lnTo>
                    <a:pt x="406793" y="85521"/>
                  </a:lnTo>
                  <a:lnTo>
                    <a:pt x="412394" y="83921"/>
                  </a:lnTo>
                  <a:lnTo>
                    <a:pt x="409194" y="79921"/>
                  </a:lnTo>
                  <a:lnTo>
                    <a:pt x="413994" y="75133"/>
                  </a:lnTo>
                  <a:close/>
                </a:path>
                <a:path w="1269365" h="340359">
                  <a:moveTo>
                    <a:pt x="415391" y="284187"/>
                  </a:moveTo>
                  <a:lnTo>
                    <a:pt x="410591" y="282422"/>
                  </a:lnTo>
                  <a:lnTo>
                    <a:pt x="405498" y="281711"/>
                  </a:lnTo>
                  <a:lnTo>
                    <a:pt x="409994" y="284530"/>
                  </a:lnTo>
                  <a:lnTo>
                    <a:pt x="415391" y="284187"/>
                  </a:lnTo>
                  <a:close/>
                </a:path>
                <a:path w="1269365" h="340359">
                  <a:moveTo>
                    <a:pt x="419138" y="260985"/>
                  </a:moveTo>
                  <a:lnTo>
                    <a:pt x="417982" y="254952"/>
                  </a:lnTo>
                  <a:lnTo>
                    <a:pt x="413740" y="256603"/>
                  </a:lnTo>
                  <a:lnTo>
                    <a:pt x="408000" y="255549"/>
                  </a:lnTo>
                  <a:lnTo>
                    <a:pt x="404050" y="255409"/>
                  </a:lnTo>
                  <a:lnTo>
                    <a:pt x="405193" y="259753"/>
                  </a:lnTo>
                  <a:lnTo>
                    <a:pt x="409448" y="259562"/>
                  </a:lnTo>
                  <a:lnTo>
                    <a:pt x="415188" y="261251"/>
                  </a:lnTo>
                  <a:lnTo>
                    <a:pt x="419138" y="260985"/>
                  </a:lnTo>
                  <a:close/>
                </a:path>
                <a:path w="1269365" h="340359">
                  <a:moveTo>
                    <a:pt x="424573" y="166243"/>
                  </a:moveTo>
                  <a:lnTo>
                    <a:pt x="420382" y="167436"/>
                  </a:lnTo>
                  <a:lnTo>
                    <a:pt x="417385" y="171640"/>
                  </a:lnTo>
                  <a:lnTo>
                    <a:pt x="422783" y="173431"/>
                  </a:lnTo>
                  <a:lnTo>
                    <a:pt x="424573" y="166243"/>
                  </a:lnTo>
                  <a:close/>
                </a:path>
                <a:path w="1269365" h="340359">
                  <a:moveTo>
                    <a:pt x="430771" y="313296"/>
                  </a:moveTo>
                  <a:lnTo>
                    <a:pt x="425488" y="311505"/>
                  </a:lnTo>
                  <a:lnTo>
                    <a:pt x="425081" y="316293"/>
                  </a:lnTo>
                  <a:lnTo>
                    <a:pt x="427507" y="319595"/>
                  </a:lnTo>
                  <a:lnTo>
                    <a:pt x="430771" y="313296"/>
                  </a:lnTo>
                  <a:close/>
                </a:path>
                <a:path w="1269365" h="340359">
                  <a:moveTo>
                    <a:pt x="433971" y="73533"/>
                  </a:moveTo>
                  <a:lnTo>
                    <a:pt x="427570" y="75133"/>
                  </a:lnTo>
                  <a:lnTo>
                    <a:pt x="424383" y="77533"/>
                  </a:lnTo>
                  <a:lnTo>
                    <a:pt x="426770" y="83921"/>
                  </a:lnTo>
                  <a:lnTo>
                    <a:pt x="432371" y="82321"/>
                  </a:lnTo>
                  <a:lnTo>
                    <a:pt x="429171" y="78333"/>
                  </a:lnTo>
                  <a:lnTo>
                    <a:pt x="433971" y="73533"/>
                  </a:lnTo>
                  <a:close/>
                </a:path>
                <a:path w="1269365" h="340359">
                  <a:moveTo>
                    <a:pt x="459549" y="305308"/>
                  </a:moveTo>
                  <a:lnTo>
                    <a:pt x="456349" y="301307"/>
                  </a:lnTo>
                  <a:lnTo>
                    <a:pt x="453948" y="294919"/>
                  </a:lnTo>
                  <a:lnTo>
                    <a:pt x="449148" y="296519"/>
                  </a:lnTo>
                  <a:lnTo>
                    <a:pt x="452348" y="300507"/>
                  </a:lnTo>
                  <a:lnTo>
                    <a:pt x="454748" y="306908"/>
                  </a:lnTo>
                  <a:lnTo>
                    <a:pt x="459549" y="305308"/>
                  </a:lnTo>
                  <a:close/>
                </a:path>
                <a:path w="1269365" h="340359">
                  <a:moveTo>
                    <a:pt x="472325" y="192620"/>
                  </a:moveTo>
                  <a:lnTo>
                    <a:pt x="470738" y="184619"/>
                  </a:lnTo>
                  <a:lnTo>
                    <a:pt x="465937" y="187020"/>
                  </a:lnTo>
                  <a:lnTo>
                    <a:pt x="458749" y="183019"/>
                  </a:lnTo>
                  <a:lnTo>
                    <a:pt x="459549" y="191020"/>
                  </a:lnTo>
                  <a:lnTo>
                    <a:pt x="464337" y="189420"/>
                  </a:lnTo>
                  <a:lnTo>
                    <a:pt x="472325" y="192620"/>
                  </a:lnTo>
                  <a:close/>
                </a:path>
                <a:path w="1269365" h="340359">
                  <a:moveTo>
                    <a:pt x="485101" y="215874"/>
                  </a:moveTo>
                  <a:lnTo>
                    <a:pt x="479818" y="216293"/>
                  </a:lnTo>
                  <a:lnTo>
                    <a:pt x="476783" y="219252"/>
                  </a:lnTo>
                  <a:lnTo>
                    <a:pt x="484314" y="221386"/>
                  </a:lnTo>
                  <a:lnTo>
                    <a:pt x="485101" y="215874"/>
                  </a:lnTo>
                  <a:close/>
                </a:path>
                <a:path w="1269365" h="340359">
                  <a:moveTo>
                    <a:pt x="485114" y="322084"/>
                  </a:moveTo>
                  <a:lnTo>
                    <a:pt x="481291" y="321437"/>
                  </a:lnTo>
                  <a:lnTo>
                    <a:pt x="482917" y="315239"/>
                  </a:lnTo>
                  <a:lnTo>
                    <a:pt x="478726" y="316395"/>
                  </a:lnTo>
                  <a:lnTo>
                    <a:pt x="475729" y="320408"/>
                  </a:lnTo>
                  <a:lnTo>
                    <a:pt x="476719" y="320725"/>
                  </a:lnTo>
                  <a:lnTo>
                    <a:pt x="468033" y="319786"/>
                  </a:lnTo>
                  <a:lnTo>
                    <a:pt x="462076" y="319506"/>
                  </a:lnTo>
                  <a:lnTo>
                    <a:pt x="465937" y="320497"/>
                  </a:lnTo>
                  <a:lnTo>
                    <a:pt x="471068" y="322872"/>
                  </a:lnTo>
                  <a:lnTo>
                    <a:pt x="478231" y="326986"/>
                  </a:lnTo>
                  <a:lnTo>
                    <a:pt x="484035" y="328244"/>
                  </a:lnTo>
                  <a:lnTo>
                    <a:pt x="485114" y="322084"/>
                  </a:lnTo>
                  <a:close/>
                </a:path>
                <a:path w="1269365" h="340359">
                  <a:moveTo>
                    <a:pt x="495503" y="210197"/>
                  </a:moveTo>
                  <a:lnTo>
                    <a:pt x="494703" y="205409"/>
                  </a:lnTo>
                  <a:lnTo>
                    <a:pt x="490715" y="207797"/>
                  </a:lnTo>
                  <a:lnTo>
                    <a:pt x="485914" y="203009"/>
                  </a:lnTo>
                  <a:lnTo>
                    <a:pt x="486714" y="208597"/>
                  </a:lnTo>
                  <a:lnTo>
                    <a:pt x="488315" y="212598"/>
                  </a:lnTo>
                  <a:lnTo>
                    <a:pt x="495503" y="210197"/>
                  </a:lnTo>
                  <a:close/>
                </a:path>
                <a:path w="1269365" h="340359">
                  <a:moveTo>
                    <a:pt x="528281" y="201409"/>
                  </a:moveTo>
                  <a:lnTo>
                    <a:pt x="524764" y="196786"/>
                  </a:lnTo>
                  <a:lnTo>
                    <a:pt x="518185" y="195618"/>
                  </a:lnTo>
                  <a:lnTo>
                    <a:pt x="512648" y="197142"/>
                  </a:lnTo>
                  <a:lnTo>
                    <a:pt x="512292" y="200609"/>
                  </a:lnTo>
                  <a:lnTo>
                    <a:pt x="516470" y="200736"/>
                  </a:lnTo>
                  <a:lnTo>
                    <a:pt x="519988" y="202806"/>
                  </a:lnTo>
                  <a:lnTo>
                    <a:pt x="523646" y="203974"/>
                  </a:lnTo>
                  <a:lnTo>
                    <a:pt x="528281" y="201409"/>
                  </a:lnTo>
                  <a:close/>
                </a:path>
                <a:path w="1269365" h="340359">
                  <a:moveTo>
                    <a:pt x="558152" y="255549"/>
                  </a:moveTo>
                  <a:lnTo>
                    <a:pt x="558038" y="251752"/>
                  </a:lnTo>
                  <a:lnTo>
                    <a:pt x="557961" y="248564"/>
                  </a:lnTo>
                  <a:lnTo>
                    <a:pt x="557911" y="246811"/>
                  </a:lnTo>
                  <a:lnTo>
                    <a:pt x="551446" y="248564"/>
                  </a:lnTo>
                  <a:lnTo>
                    <a:pt x="554647" y="251752"/>
                  </a:lnTo>
                  <a:lnTo>
                    <a:pt x="555840" y="261594"/>
                  </a:lnTo>
                  <a:lnTo>
                    <a:pt x="558152" y="255549"/>
                  </a:lnTo>
                  <a:close/>
                </a:path>
                <a:path w="1269365" h="340359">
                  <a:moveTo>
                    <a:pt x="562406" y="304190"/>
                  </a:moveTo>
                  <a:lnTo>
                    <a:pt x="561479" y="303707"/>
                  </a:lnTo>
                  <a:lnTo>
                    <a:pt x="556348" y="301015"/>
                  </a:lnTo>
                  <a:lnTo>
                    <a:pt x="546849" y="299770"/>
                  </a:lnTo>
                  <a:lnTo>
                    <a:pt x="546963" y="301015"/>
                  </a:lnTo>
                  <a:lnTo>
                    <a:pt x="547458" y="306108"/>
                  </a:lnTo>
                  <a:lnTo>
                    <a:pt x="550659" y="303707"/>
                  </a:lnTo>
                  <a:lnTo>
                    <a:pt x="551446" y="303707"/>
                  </a:lnTo>
                  <a:lnTo>
                    <a:pt x="562406" y="304190"/>
                  </a:lnTo>
                  <a:close/>
                </a:path>
                <a:path w="1269365" h="340359">
                  <a:moveTo>
                    <a:pt x="574624" y="87122"/>
                  </a:moveTo>
                  <a:lnTo>
                    <a:pt x="569836" y="91109"/>
                  </a:lnTo>
                  <a:lnTo>
                    <a:pt x="566635" y="83921"/>
                  </a:lnTo>
                  <a:lnTo>
                    <a:pt x="561848" y="86321"/>
                  </a:lnTo>
                  <a:lnTo>
                    <a:pt x="565226" y="93141"/>
                  </a:lnTo>
                  <a:lnTo>
                    <a:pt x="563143" y="99504"/>
                  </a:lnTo>
                  <a:lnTo>
                    <a:pt x="560603" y="105879"/>
                  </a:lnTo>
                  <a:lnTo>
                    <a:pt x="562648" y="112699"/>
                  </a:lnTo>
                  <a:lnTo>
                    <a:pt x="567105" y="106222"/>
                  </a:lnTo>
                  <a:lnTo>
                    <a:pt x="570128" y="99910"/>
                  </a:lnTo>
                  <a:lnTo>
                    <a:pt x="572414" y="93586"/>
                  </a:lnTo>
                  <a:lnTo>
                    <a:pt x="574624" y="87122"/>
                  </a:lnTo>
                  <a:close/>
                </a:path>
                <a:path w="1269365" h="340359">
                  <a:moveTo>
                    <a:pt x="583425" y="248564"/>
                  </a:moveTo>
                  <a:lnTo>
                    <a:pt x="581825" y="242163"/>
                  </a:lnTo>
                  <a:lnTo>
                    <a:pt x="578624" y="238975"/>
                  </a:lnTo>
                  <a:lnTo>
                    <a:pt x="572236" y="242963"/>
                  </a:lnTo>
                  <a:lnTo>
                    <a:pt x="574624" y="247764"/>
                  </a:lnTo>
                  <a:lnTo>
                    <a:pt x="577824" y="244563"/>
                  </a:lnTo>
                  <a:lnTo>
                    <a:pt x="583425" y="248564"/>
                  </a:lnTo>
                  <a:close/>
                </a:path>
                <a:path w="1269365" h="340359">
                  <a:moveTo>
                    <a:pt x="587286" y="292849"/>
                  </a:moveTo>
                  <a:lnTo>
                    <a:pt x="583120" y="294017"/>
                  </a:lnTo>
                  <a:lnTo>
                    <a:pt x="580313" y="298030"/>
                  </a:lnTo>
                  <a:lnTo>
                    <a:pt x="585812" y="299707"/>
                  </a:lnTo>
                  <a:lnTo>
                    <a:pt x="587286" y="292849"/>
                  </a:lnTo>
                  <a:close/>
                </a:path>
                <a:path w="1269365" h="340359">
                  <a:moveTo>
                    <a:pt x="605993" y="272986"/>
                  </a:moveTo>
                  <a:lnTo>
                    <a:pt x="601802" y="274332"/>
                  </a:lnTo>
                  <a:lnTo>
                    <a:pt x="598805" y="278384"/>
                  </a:lnTo>
                  <a:lnTo>
                    <a:pt x="604202" y="279730"/>
                  </a:lnTo>
                  <a:lnTo>
                    <a:pt x="605993" y="272986"/>
                  </a:lnTo>
                  <a:close/>
                </a:path>
                <a:path w="1269365" h="340359">
                  <a:moveTo>
                    <a:pt x="607529" y="258953"/>
                  </a:moveTo>
                  <a:lnTo>
                    <a:pt x="606298" y="254152"/>
                  </a:lnTo>
                  <a:lnTo>
                    <a:pt x="602818" y="251752"/>
                  </a:lnTo>
                  <a:lnTo>
                    <a:pt x="601802" y="258953"/>
                  </a:lnTo>
                  <a:lnTo>
                    <a:pt x="607529" y="258953"/>
                  </a:lnTo>
                  <a:close/>
                </a:path>
                <a:path w="1269365" h="340359">
                  <a:moveTo>
                    <a:pt x="611390" y="173431"/>
                  </a:moveTo>
                  <a:lnTo>
                    <a:pt x="604202" y="175031"/>
                  </a:lnTo>
                  <a:lnTo>
                    <a:pt x="601002" y="177431"/>
                  </a:lnTo>
                  <a:lnTo>
                    <a:pt x="603402" y="183819"/>
                  </a:lnTo>
                  <a:lnTo>
                    <a:pt x="608990" y="182232"/>
                  </a:lnTo>
                  <a:lnTo>
                    <a:pt x="606602" y="178231"/>
                  </a:lnTo>
                  <a:lnTo>
                    <a:pt x="611390" y="173431"/>
                  </a:lnTo>
                  <a:close/>
                </a:path>
                <a:path w="1269365" h="340359">
                  <a:moveTo>
                    <a:pt x="620979" y="158546"/>
                  </a:moveTo>
                  <a:lnTo>
                    <a:pt x="616788" y="156184"/>
                  </a:lnTo>
                  <a:lnTo>
                    <a:pt x="611390" y="163042"/>
                  </a:lnTo>
                  <a:lnTo>
                    <a:pt x="620382" y="163156"/>
                  </a:lnTo>
                  <a:lnTo>
                    <a:pt x="620979" y="158546"/>
                  </a:lnTo>
                  <a:close/>
                </a:path>
                <a:path w="1269365" h="340359">
                  <a:moveTo>
                    <a:pt x="667537" y="339775"/>
                  </a:moveTo>
                  <a:lnTo>
                    <a:pt x="666534" y="337273"/>
                  </a:lnTo>
                  <a:lnTo>
                    <a:pt x="662546" y="338874"/>
                  </a:lnTo>
                  <a:lnTo>
                    <a:pt x="663295" y="339775"/>
                  </a:lnTo>
                  <a:lnTo>
                    <a:pt x="667537" y="339775"/>
                  </a:lnTo>
                  <a:close/>
                </a:path>
                <a:path w="1269365" h="340359">
                  <a:moveTo>
                    <a:pt x="676922" y="147866"/>
                  </a:moveTo>
                  <a:lnTo>
                    <a:pt x="674535" y="141465"/>
                  </a:lnTo>
                  <a:lnTo>
                    <a:pt x="669734" y="139865"/>
                  </a:lnTo>
                  <a:lnTo>
                    <a:pt x="663346" y="139065"/>
                  </a:lnTo>
                  <a:lnTo>
                    <a:pt x="666534" y="146265"/>
                  </a:lnTo>
                  <a:lnTo>
                    <a:pt x="671334" y="147866"/>
                  </a:lnTo>
                  <a:lnTo>
                    <a:pt x="676922" y="147866"/>
                  </a:lnTo>
                  <a:close/>
                </a:path>
                <a:path w="1269365" h="340359">
                  <a:moveTo>
                    <a:pt x="678586" y="338277"/>
                  </a:moveTo>
                  <a:lnTo>
                    <a:pt x="672198" y="338277"/>
                  </a:lnTo>
                  <a:lnTo>
                    <a:pt x="672706" y="339775"/>
                  </a:lnTo>
                  <a:lnTo>
                    <a:pt x="678446" y="339775"/>
                  </a:lnTo>
                  <a:lnTo>
                    <a:pt x="678586" y="338277"/>
                  </a:lnTo>
                  <a:close/>
                </a:path>
                <a:path w="1269365" h="340359">
                  <a:moveTo>
                    <a:pt x="685723" y="268541"/>
                  </a:moveTo>
                  <a:lnTo>
                    <a:pt x="680923" y="262953"/>
                  </a:lnTo>
                  <a:lnTo>
                    <a:pt x="676135" y="262953"/>
                  </a:lnTo>
                  <a:lnTo>
                    <a:pt x="670534" y="264541"/>
                  </a:lnTo>
                  <a:lnTo>
                    <a:pt x="675335" y="270141"/>
                  </a:lnTo>
                  <a:lnTo>
                    <a:pt x="680923" y="270941"/>
                  </a:lnTo>
                  <a:lnTo>
                    <a:pt x="685723" y="268541"/>
                  </a:lnTo>
                  <a:close/>
                </a:path>
                <a:path w="1269365" h="340359">
                  <a:moveTo>
                    <a:pt x="700100" y="294919"/>
                  </a:moveTo>
                  <a:lnTo>
                    <a:pt x="699312" y="290118"/>
                  </a:lnTo>
                  <a:lnTo>
                    <a:pt x="695312" y="292519"/>
                  </a:lnTo>
                  <a:lnTo>
                    <a:pt x="692467" y="289217"/>
                  </a:lnTo>
                  <a:lnTo>
                    <a:pt x="694410" y="282028"/>
                  </a:lnTo>
                  <a:lnTo>
                    <a:pt x="693928" y="276047"/>
                  </a:lnTo>
                  <a:lnTo>
                    <a:pt x="685723" y="274929"/>
                  </a:lnTo>
                  <a:lnTo>
                    <a:pt x="688975" y="280987"/>
                  </a:lnTo>
                  <a:lnTo>
                    <a:pt x="687819" y="288620"/>
                  </a:lnTo>
                  <a:lnTo>
                    <a:pt x="687400" y="294601"/>
                  </a:lnTo>
                  <a:lnTo>
                    <a:pt x="692213" y="295579"/>
                  </a:lnTo>
                  <a:lnTo>
                    <a:pt x="692912" y="297319"/>
                  </a:lnTo>
                  <a:lnTo>
                    <a:pt x="700100" y="294919"/>
                  </a:lnTo>
                  <a:close/>
                </a:path>
                <a:path w="1269365" h="340359">
                  <a:moveTo>
                    <a:pt x="722477" y="298907"/>
                  </a:moveTo>
                  <a:lnTo>
                    <a:pt x="717689" y="300507"/>
                  </a:lnTo>
                  <a:lnTo>
                    <a:pt x="710501" y="295719"/>
                  </a:lnTo>
                  <a:lnTo>
                    <a:pt x="709701" y="303707"/>
                  </a:lnTo>
                  <a:lnTo>
                    <a:pt x="715289" y="302107"/>
                  </a:lnTo>
                  <a:lnTo>
                    <a:pt x="722477" y="306908"/>
                  </a:lnTo>
                  <a:lnTo>
                    <a:pt x="722477" y="298907"/>
                  </a:lnTo>
                  <a:close/>
                </a:path>
                <a:path w="1269365" h="340359">
                  <a:moveTo>
                    <a:pt x="761504" y="208940"/>
                  </a:moveTo>
                  <a:lnTo>
                    <a:pt x="757351" y="210096"/>
                  </a:lnTo>
                  <a:lnTo>
                    <a:pt x="754545" y="214109"/>
                  </a:lnTo>
                  <a:lnTo>
                    <a:pt x="760044" y="215798"/>
                  </a:lnTo>
                  <a:lnTo>
                    <a:pt x="761504" y="208940"/>
                  </a:lnTo>
                  <a:close/>
                </a:path>
                <a:path w="1269365" h="340359">
                  <a:moveTo>
                    <a:pt x="771232" y="313296"/>
                  </a:moveTo>
                  <a:lnTo>
                    <a:pt x="770432" y="308508"/>
                  </a:lnTo>
                  <a:lnTo>
                    <a:pt x="765644" y="310896"/>
                  </a:lnTo>
                  <a:lnTo>
                    <a:pt x="761644" y="305308"/>
                  </a:lnTo>
                  <a:lnTo>
                    <a:pt x="762444" y="311696"/>
                  </a:lnTo>
                  <a:lnTo>
                    <a:pt x="764044" y="315696"/>
                  </a:lnTo>
                  <a:lnTo>
                    <a:pt x="771232" y="313296"/>
                  </a:lnTo>
                  <a:close/>
                </a:path>
                <a:path w="1269365" h="340359">
                  <a:moveTo>
                    <a:pt x="806399" y="339674"/>
                  </a:moveTo>
                  <a:lnTo>
                    <a:pt x="803998" y="334073"/>
                  </a:lnTo>
                  <a:lnTo>
                    <a:pt x="800811" y="330885"/>
                  </a:lnTo>
                  <a:lnTo>
                    <a:pt x="794410" y="334873"/>
                  </a:lnTo>
                  <a:lnTo>
                    <a:pt x="796810" y="339674"/>
                  </a:lnTo>
                  <a:lnTo>
                    <a:pt x="800011" y="335673"/>
                  </a:lnTo>
                  <a:lnTo>
                    <a:pt x="806399" y="339674"/>
                  </a:lnTo>
                  <a:close/>
                </a:path>
                <a:path w="1269365" h="340359">
                  <a:moveTo>
                    <a:pt x="814158" y="305638"/>
                  </a:moveTo>
                  <a:lnTo>
                    <a:pt x="812088" y="302006"/>
                  </a:lnTo>
                  <a:lnTo>
                    <a:pt x="807186" y="300024"/>
                  </a:lnTo>
                  <a:lnTo>
                    <a:pt x="806399" y="305308"/>
                  </a:lnTo>
                  <a:lnTo>
                    <a:pt x="814158" y="305638"/>
                  </a:lnTo>
                  <a:close/>
                </a:path>
                <a:path w="1269365" h="340359">
                  <a:moveTo>
                    <a:pt x="945464" y="217385"/>
                  </a:moveTo>
                  <a:lnTo>
                    <a:pt x="938276" y="213398"/>
                  </a:lnTo>
                  <a:lnTo>
                    <a:pt x="930706" y="212775"/>
                  </a:lnTo>
                  <a:lnTo>
                    <a:pt x="926287" y="216789"/>
                  </a:lnTo>
                  <a:lnTo>
                    <a:pt x="925461" y="219913"/>
                  </a:lnTo>
                  <a:lnTo>
                    <a:pt x="928674" y="216598"/>
                  </a:lnTo>
                  <a:lnTo>
                    <a:pt x="935075" y="217385"/>
                  </a:lnTo>
                  <a:lnTo>
                    <a:pt x="945464" y="217385"/>
                  </a:lnTo>
                  <a:close/>
                </a:path>
                <a:path w="1269365" h="340359">
                  <a:moveTo>
                    <a:pt x="983830" y="338874"/>
                  </a:moveTo>
                  <a:lnTo>
                    <a:pt x="980630" y="331685"/>
                  </a:lnTo>
                  <a:lnTo>
                    <a:pt x="975880" y="326110"/>
                  </a:lnTo>
                  <a:lnTo>
                    <a:pt x="969645" y="326085"/>
                  </a:lnTo>
                  <a:lnTo>
                    <a:pt x="966685" y="327863"/>
                  </a:lnTo>
                  <a:lnTo>
                    <a:pt x="971842" y="327685"/>
                  </a:lnTo>
                  <a:lnTo>
                    <a:pt x="975829" y="332473"/>
                  </a:lnTo>
                  <a:lnTo>
                    <a:pt x="983830" y="338874"/>
                  </a:lnTo>
                  <a:close/>
                </a:path>
                <a:path w="1269365" h="340359">
                  <a:moveTo>
                    <a:pt x="983957" y="264541"/>
                  </a:moveTo>
                  <a:lnTo>
                    <a:pt x="982726" y="259753"/>
                  </a:lnTo>
                  <a:lnTo>
                    <a:pt x="979246" y="257352"/>
                  </a:lnTo>
                  <a:lnTo>
                    <a:pt x="978230" y="264541"/>
                  </a:lnTo>
                  <a:lnTo>
                    <a:pt x="983957" y="264541"/>
                  </a:lnTo>
                  <a:close/>
                </a:path>
                <a:path w="1269365" h="340359">
                  <a:moveTo>
                    <a:pt x="1036256" y="166408"/>
                  </a:moveTo>
                  <a:lnTo>
                    <a:pt x="1032573" y="163042"/>
                  </a:lnTo>
                  <a:lnTo>
                    <a:pt x="1031201" y="158534"/>
                  </a:lnTo>
                  <a:lnTo>
                    <a:pt x="1023988" y="158153"/>
                  </a:lnTo>
                  <a:lnTo>
                    <a:pt x="1018870" y="160007"/>
                  </a:lnTo>
                  <a:lnTo>
                    <a:pt x="1023785" y="162242"/>
                  </a:lnTo>
                  <a:lnTo>
                    <a:pt x="1029538" y="163830"/>
                  </a:lnTo>
                  <a:lnTo>
                    <a:pt x="1034478" y="165938"/>
                  </a:lnTo>
                  <a:lnTo>
                    <a:pt x="1036256" y="166408"/>
                  </a:lnTo>
                  <a:close/>
                </a:path>
                <a:path w="1269365" h="340359">
                  <a:moveTo>
                    <a:pt x="1052156" y="147599"/>
                  </a:moveTo>
                  <a:lnTo>
                    <a:pt x="1047762" y="143865"/>
                  </a:lnTo>
                  <a:lnTo>
                    <a:pt x="1045298" y="148501"/>
                  </a:lnTo>
                  <a:lnTo>
                    <a:pt x="1040663" y="153352"/>
                  </a:lnTo>
                  <a:lnTo>
                    <a:pt x="1037983" y="157467"/>
                  </a:lnTo>
                  <a:lnTo>
                    <a:pt x="1041361" y="159842"/>
                  </a:lnTo>
                  <a:lnTo>
                    <a:pt x="1044168" y="155663"/>
                  </a:lnTo>
                  <a:lnTo>
                    <a:pt x="1049362" y="151561"/>
                  </a:lnTo>
                  <a:lnTo>
                    <a:pt x="1052156" y="147599"/>
                  </a:lnTo>
                  <a:close/>
                </a:path>
                <a:path w="1269365" h="340359">
                  <a:moveTo>
                    <a:pt x="1054481" y="215011"/>
                  </a:moveTo>
                  <a:lnTo>
                    <a:pt x="1053350" y="211797"/>
                  </a:lnTo>
                  <a:lnTo>
                    <a:pt x="1048562" y="211797"/>
                  </a:lnTo>
                  <a:lnTo>
                    <a:pt x="1046162" y="221386"/>
                  </a:lnTo>
                  <a:lnTo>
                    <a:pt x="1046162" y="222986"/>
                  </a:lnTo>
                  <a:lnTo>
                    <a:pt x="1048639" y="224726"/>
                  </a:lnTo>
                  <a:lnTo>
                    <a:pt x="1052156" y="220687"/>
                  </a:lnTo>
                  <a:lnTo>
                    <a:pt x="1054481" y="215011"/>
                  </a:lnTo>
                  <a:close/>
                </a:path>
                <a:path w="1269365" h="340359">
                  <a:moveTo>
                    <a:pt x="1093368" y="271221"/>
                  </a:moveTo>
                  <a:lnTo>
                    <a:pt x="1088720" y="268643"/>
                  </a:lnTo>
                  <a:lnTo>
                    <a:pt x="1084376" y="269201"/>
                  </a:lnTo>
                  <a:lnTo>
                    <a:pt x="1089317" y="274929"/>
                  </a:lnTo>
                  <a:lnTo>
                    <a:pt x="1093368" y="271221"/>
                  </a:lnTo>
                  <a:close/>
                </a:path>
                <a:path w="1269365" h="340359">
                  <a:moveTo>
                    <a:pt x="1099299" y="311200"/>
                  </a:moveTo>
                  <a:lnTo>
                    <a:pt x="1096416" y="307301"/>
                  </a:lnTo>
                  <a:lnTo>
                    <a:pt x="1092784" y="304012"/>
                  </a:lnTo>
                  <a:lnTo>
                    <a:pt x="1094917" y="308508"/>
                  </a:lnTo>
                  <a:lnTo>
                    <a:pt x="1099299" y="311200"/>
                  </a:lnTo>
                  <a:close/>
                </a:path>
                <a:path w="1269365" h="340359">
                  <a:moveTo>
                    <a:pt x="1129284" y="326885"/>
                  </a:moveTo>
                  <a:lnTo>
                    <a:pt x="1121283" y="328485"/>
                  </a:lnTo>
                  <a:lnTo>
                    <a:pt x="1118095" y="320497"/>
                  </a:lnTo>
                  <a:lnTo>
                    <a:pt x="1115695" y="326085"/>
                  </a:lnTo>
                  <a:lnTo>
                    <a:pt x="1118704" y="329704"/>
                  </a:lnTo>
                  <a:lnTo>
                    <a:pt x="1120584" y="336473"/>
                  </a:lnTo>
                  <a:lnTo>
                    <a:pt x="1123226" y="340245"/>
                  </a:lnTo>
                  <a:lnTo>
                    <a:pt x="1128483" y="334873"/>
                  </a:lnTo>
                  <a:lnTo>
                    <a:pt x="1122883" y="334073"/>
                  </a:lnTo>
                  <a:lnTo>
                    <a:pt x="1126083" y="330085"/>
                  </a:lnTo>
                  <a:lnTo>
                    <a:pt x="1129284" y="326885"/>
                  </a:lnTo>
                  <a:close/>
                </a:path>
                <a:path w="1269365" h="340359">
                  <a:moveTo>
                    <a:pt x="1197216" y="320497"/>
                  </a:moveTo>
                  <a:lnTo>
                    <a:pt x="1191615" y="319697"/>
                  </a:lnTo>
                  <a:lnTo>
                    <a:pt x="1187627" y="312496"/>
                  </a:lnTo>
                  <a:lnTo>
                    <a:pt x="1183627" y="319697"/>
                  </a:lnTo>
                  <a:lnTo>
                    <a:pt x="1188427" y="320497"/>
                  </a:lnTo>
                  <a:lnTo>
                    <a:pt x="1192415" y="327685"/>
                  </a:lnTo>
                  <a:lnTo>
                    <a:pt x="1197216" y="320497"/>
                  </a:lnTo>
                  <a:close/>
                </a:path>
                <a:path w="1269365" h="340359">
                  <a:moveTo>
                    <a:pt x="1203604" y="296519"/>
                  </a:moveTo>
                  <a:lnTo>
                    <a:pt x="1195616" y="295719"/>
                  </a:lnTo>
                  <a:lnTo>
                    <a:pt x="1191615" y="298907"/>
                  </a:lnTo>
                  <a:lnTo>
                    <a:pt x="1189228" y="303707"/>
                  </a:lnTo>
                  <a:lnTo>
                    <a:pt x="1197216" y="304507"/>
                  </a:lnTo>
                  <a:lnTo>
                    <a:pt x="1201204" y="301307"/>
                  </a:lnTo>
                  <a:lnTo>
                    <a:pt x="1203604" y="296519"/>
                  </a:lnTo>
                  <a:close/>
                </a:path>
                <a:path w="1269365" h="340359">
                  <a:moveTo>
                    <a:pt x="1252359" y="277329"/>
                  </a:moveTo>
                  <a:lnTo>
                    <a:pt x="1245971" y="274929"/>
                  </a:lnTo>
                  <a:lnTo>
                    <a:pt x="1241171" y="274142"/>
                  </a:lnTo>
                  <a:lnTo>
                    <a:pt x="1239570" y="281330"/>
                  </a:lnTo>
                  <a:lnTo>
                    <a:pt x="1245171" y="282930"/>
                  </a:lnTo>
                  <a:lnTo>
                    <a:pt x="1245171" y="278930"/>
                  </a:lnTo>
                  <a:lnTo>
                    <a:pt x="1252359" y="277329"/>
                  </a:lnTo>
                  <a:close/>
                </a:path>
                <a:path w="1269365" h="340359">
                  <a:moveTo>
                    <a:pt x="1257947" y="206997"/>
                  </a:moveTo>
                  <a:lnTo>
                    <a:pt x="1252359" y="205409"/>
                  </a:lnTo>
                  <a:lnTo>
                    <a:pt x="1252359" y="210197"/>
                  </a:lnTo>
                  <a:lnTo>
                    <a:pt x="1250759" y="217385"/>
                  </a:lnTo>
                  <a:lnTo>
                    <a:pt x="1255560" y="218186"/>
                  </a:lnTo>
                  <a:lnTo>
                    <a:pt x="1255560" y="213398"/>
                  </a:lnTo>
                  <a:lnTo>
                    <a:pt x="1257947" y="206997"/>
                  </a:lnTo>
                  <a:close/>
                </a:path>
                <a:path w="1269365" h="340359">
                  <a:moveTo>
                    <a:pt x="1258747" y="189420"/>
                  </a:moveTo>
                  <a:lnTo>
                    <a:pt x="1250759" y="188620"/>
                  </a:lnTo>
                  <a:lnTo>
                    <a:pt x="1246759" y="191820"/>
                  </a:lnTo>
                  <a:lnTo>
                    <a:pt x="1244371" y="196608"/>
                  </a:lnTo>
                  <a:lnTo>
                    <a:pt x="1252359" y="197408"/>
                  </a:lnTo>
                  <a:lnTo>
                    <a:pt x="1256360" y="194208"/>
                  </a:lnTo>
                  <a:lnTo>
                    <a:pt x="1258747" y="189420"/>
                  </a:lnTo>
                  <a:close/>
                </a:path>
                <a:path w="1269365" h="340359">
                  <a:moveTo>
                    <a:pt x="1269136" y="286918"/>
                  </a:moveTo>
                  <a:lnTo>
                    <a:pt x="1262748" y="284530"/>
                  </a:lnTo>
                  <a:lnTo>
                    <a:pt x="1257947" y="283730"/>
                  </a:lnTo>
                  <a:lnTo>
                    <a:pt x="1256360" y="290918"/>
                  </a:lnTo>
                  <a:lnTo>
                    <a:pt x="1261948" y="292519"/>
                  </a:lnTo>
                  <a:lnTo>
                    <a:pt x="1261948" y="288518"/>
                  </a:lnTo>
                  <a:lnTo>
                    <a:pt x="1269136" y="28691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76649" y="9687483"/>
              <a:ext cx="1108710" cy="600075"/>
            </a:xfrm>
            <a:custGeom>
              <a:avLst/>
              <a:gdLst/>
              <a:ahLst/>
              <a:cxnLst/>
              <a:rect l="l" t="t" r="r" b="b"/>
              <a:pathLst>
                <a:path w="1108709" h="600075">
                  <a:moveTo>
                    <a:pt x="13589" y="545871"/>
                  </a:moveTo>
                  <a:lnTo>
                    <a:pt x="10388" y="539470"/>
                  </a:lnTo>
                  <a:lnTo>
                    <a:pt x="5600" y="537070"/>
                  </a:lnTo>
                  <a:lnTo>
                    <a:pt x="0" y="537070"/>
                  </a:lnTo>
                  <a:lnTo>
                    <a:pt x="3200" y="544271"/>
                  </a:lnTo>
                  <a:lnTo>
                    <a:pt x="8001" y="545871"/>
                  </a:lnTo>
                  <a:lnTo>
                    <a:pt x="13589" y="545871"/>
                  </a:lnTo>
                  <a:close/>
                </a:path>
                <a:path w="1108709" h="600075">
                  <a:moveTo>
                    <a:pt x="30378" y="531482"/>
                  </a:moveTo>
                  <a:lnTo>
                    <a:pt x="28778" y="526681"/>
                  </a:lnTo>
                  <a:lnTo>
                    <a:pt x="24777" y="529082"/>
                  </a:lnTo>
                  <a:lnTo>
                    <a:pt x="16789" y="530682"/>
                  </a:lnTo>
                  <a:lnTo>
                    <a:pt x="17589" y="534670"/>
                  </a:lnTo>
                  <a:lnTo>
                    <a:pt x="22377" y="532282"/>
                  </a:lnTo>
                  <a:lnTo>
                    <a:pt x="30378" y="531482"/>
                  </a:lnTo>
                  <a:close/>
                </a:path>
                <a:path w="1108709" h="600075">
                  <a:moveTo>
                    <a:pt x="97510" y="511505"/>
                  </a:moveTo>
                  <a:lnTo>
                    <a:pt x="96710" y="506704"/>
                  </a:lnTo>
                  <a:lnTo>
                    <a:pt x="92710" y="508304"/>
                  </a:lnTo>
                  <a:lnTo>
                    <a:pt x="87922" y="503504"/>
                  </a:lnTo>
                  <a:lnTo>
                    <a:pt x="88709" y="509905"/>
                  </a:lnTo>
                  <a:lnTo>
                    <a:pt x="90309" y="513892"/>
                  </a:lnTo>
                  <a:lnTo>
                    <a:pt x="97510" y="511505"/>
                  </a:lnTo>
                  <a:close/>
                </a:path>
                <a:path w="1108709" h="600075">
                  <a:moveTo>
                    <a:pt x="99898" y="493115"/>
                  </a:moveTo>
                  <a:lnTo>
                    <a:pt x="99110" y="488315"/>
                  </a:lnTo>
                  <a:lnTo>
                    <a:pt x="94310" y="490715"/>
                  </a:lnTo>
                  <a:lnTo>
                    <a:pt x="90309" y="485127"/>
                  </a:lnTo>
                  <a:lnTo>
                    <a:pt x="91109" y="491515"/>
                  </a:lnTo>
                  <a:lnTo>
                    <a:pt x="92710" y="495515"/>
                  </a:lnTo>
                  <a:lnTo>
                    <a:pt x="99898" y="493115"/>
                  </a:lnTo>
                  <a:close/>
                </a:path>
                <a:path w="1108709" h="600075">
                  <a:moveTo>
                    <a:pt x="141465" y="543471"/>
                  </a:moveTo>
                  <a:lnTo>
                    <a:pt x="139065" y="536270"/>
                  </a:lnTo>
                  <a:lnTo>
                    <a:pt x="134264" y="534670"/>
                  </a:lnTo>
                  <a:lnTo>
                    <a:pt x="127876" y="534670"/>
                  </a:lnTo>
                  <a:lnTo>
                    <a:pt x="131076" y="541870"/>
                  </a:lnTo>
                  <a:lnTo>
                    <a:pt x="135864" y="543471"/>
                  </a:lnTo>
                  <a:lnTo>
                    <a:pt x="141465" y="543471"/>
                  </a:lnTo>
                  <a:close/>
                </a:path>
                <a:path w="1108709" h="600075">
                  <a:moveTo>
                    <a:pt x="163842" y="529882"/>
                  </a:moveTo>
                  <a:lnTo>
                    <a:pt x="155054" y="529882"/>
                  </a:lnTo>
                  <a:lnTo>
                    <a:pt x="156654" y="534670"/>
                  </a:lnTo>
                  <a:lnTo>
                    <a:pt x="151053" y="541070"/>
                  </a:lnTo>
                  <a:lnTo>
                    <a:pt x="159842" y="541070"/>
                  </a:lnTo>
                  <a:lnTo>
                    <a:pt x="159042" y="536270"/>
                  </a:lnTo>
                  <a:lnTo>
                    <a:pt x="163842" y="529882"/>
                  </a:lnTo>
                  <a:close/>
                </a:path>
                <a:path w="1108709" h="600075">
                  <a:moveTo>
                    <a:pt x="195008" y="510705"/>
                  </a:moveTo>
                  <a:lnTo>
                    <a:pt x="187820" y="508000"/>
                  </a:lnTo>
                  <a:lnTo>
                    <a:pt x="188417" y="511898"/>
                  </a:lnTo>
                  <a:lnTo>
                    <a:pt x="192316" y="515200"/>
                  </a:lnTo>
                  <a:lnTo>
                    <a:pt x="195008" y="510705"/>
                  </a:lnTo>
                  <a:close/>
                </a:path>
                <a:path w="1108709" h="600075">
                  <a:moveTo>
                    <a:pt x="207416" y="581342"/>
                  </a:moveTo>
                  <a:lnTo>
                    <a:pt x="200609" y="579437"/>
                  </a:lnTo>
                  <a:lnTo>
                    <a:pt x="202209" y="584225"/>
                  </a:lnTo>
                  <a:lnTo>
                    <a:pt x="192608" y="582625"/>
                  </a:lnTo>
                  <a:lnTo>
                    <a:pt x="196608" y="588225"/>
                  </a:lnTo>
                  <a:lnTo>
                    <a:pt x="190220" y="594614"/>
                  </a:lnTo>
                  <a:lnTo>
                    <a:pt x="197408" y="593813"/>
                  </a:lnTo>
                  <a:lnTo>
                    <a:pt x="199148" y="589661"/>
                  </a:lnTo>
                  <a:lnTo>
                    <a:pt x="204698" y="585127"/>
                  </a:lnTo>
                  <a:lnTo>
                    <a:pt x="207416" y="581342"/>
                  </a:lnTo>
                  <a:close/>
                </a:path>
                <a:path w="1108709" h="600075">
                  <a:moveTo>
                    <a:pt x="223786" y="468337"/>
                  </a:moveTo>
                  <a:lnTo>
                    <a:pt x="214985" y="468337"/>
                  </a:lnTo>
                  <a:lnTo>
                    <a:pt x="215785" y="473138"/>
                  </a:lnTo>
                  <a:lnTo>
                    <a:pt x="210997" y="479526"/>
                  </a:lnTo>
                  <a:lnTo>
                    <a:pt x="219786" y="479526"/>
                  </a:lnTo>
                  <a:lnTo>
                    <a:pt x="218186" y="474738"/>
                  </a:lnTo>
                  <a:lnTo>
                    <a:pt x="223786" y="468337"/>
                  </a:lnTo>
                  <a:close/>
                </a:path>
                <a:path w="1108709" h="600075">
                  <a:moveTo>
                    <a:pt x="233375" y="346862"/>
                  </a:moveTo>
                  <a:lnTo>
                    <a:pt x="232575" y="342061"/>
                  </a:lnTo>
                  <a:lnTo>
                    <a:pt x="227774" y="344462"/>
                  </a:lnTo>
                  <a:lnTo>
                    <a:pt x="223786" y="338874"/>
                  </a:lnTo>
                  <a:lnTo>
                    <a:pt x="224586" y="345262"/>
                  </a:lnTo>
                  <a:lnTo>
                    <a:pt x="226174" y="349262"/>
                  </a:lnTo>
                  <a:lnTo>
                    <a:pt x="233375" y="346862"/>
                  </a:lnTo>
                  <a:close/>
                </a:path>
                <a:path w="1108709" h="600075">
                  <a:moveTo>
                    <a:pt x="234175" y="558647"/>
                  </a:moveTo>
                  <a:lnTo>
                    <a:pt x="232575" y="553859"/>
                  </a:lnTo>
                  <a:lnTo>
                    <a:pt x="228574" y="556260"/>
                  </a:lnTo>
                  <a:lnTo>
                    <a:pt x="220586" y="557847"/>
                  </a:lnTo>
                  <a:lnTo>
                    <a:pt x="221386" y="561848"/>
                  </a:lnTo>
                  <a:lnTo>
                    <a:pt x="226174" y="559447"/>
                  </a:lnTo>
                  <a:lnTo>
                    <a:pt x="234175" y="558647"/>
                  </a:lnTo>
                  <a:close/>
                </a:path>
                <a:path w="1108709" h="600075">
                  <a:moveTo>
                    <a:pt x="247764" y="425983"/>
                  </a:moveTo>
                  <a:lnTo>
                    <a:pt x="241363" y="418795"/>
                  </a:lnTo>
                  <a:lnTo>
                    <a:pt x="235813" y="421601"/>
                  </a:lnTo>
                  <a:lnTo>
                    <a:pt x="233476" y="427482"/>
                  </a:lnTo>
                  <a:lnTo>
                    <a:pt x="234289" y="432612"/>
                  </a:lnTo>
                  <a:lnTo>
                    <a:pt x="238163" y="433171"/>
                  </a:lnTo>
                  <a:lnTo>
                    <a:pt x="235775" y="426783"/>
                  </a:lnTo>
                  <a:lnTo>
                    <a:pt x="247764" y="425983"/>
                  </a:lnTo>
                  <a:close/>
                </a:path>
                <a:path w="1108709" h="600075">
                  <a:moveTo>
                    <a:pt x="255752" y="461949"/>
                  </a:moveTo>
                  <a:lnTo>
                    <a:pt x="250126" y="460146"/>
                  </a:lnTo>
                  <a:lnTo>
                    <a:pt x="249758" y="464947"/>
                  </a:lnTo>
                  <a:lnTo>
                    <a:pt x="252374" y="468236"/>
                  </a:lnTo>
                  <a:lnTo>
                    <a:pt x="255752" y="461949"/>
                  </a:lnTo>
                  <a:close/>
                </a:path>
                <a:path w="1108709" h="600075">
                  <a:moveTo>
                    <a:pt x="279146" y="532358"/>
                  </a:moveTo>
                  <a:lnTo>
                    <a:pt x="276529" y="536473"/>
                  </a:lnTo>
                  <a:lnTo>
                    <a:pt x="275107" y="540893"/>
                  </a:lnTo>
                  <a:lnTo>
                    <a:pt x="278930" y="537070"/>
                  </a:lnTo>
                  <a:lnTo>
                    <a:pt x="279146" y="532358"/>
                  </a:lnTo>
                  <a:close/>
                </a:path>
                <a:path w="1108709" h="600075">
                  <a:moveTo>
                    <a:pt x="290918" y="210197"/>
                  </a:moveTo>
                  <a:lnTo>
                    <a:pt x="283718" y="207949"/>
                  </a:lnTo>
                  <a:lnTo>
                    <a:pt x="284327" y="211988"/>
                  </a:lnTo>
                  <a:lnTo>
                    <a:pt x="288213" y="215138"/>
                  </a:lnTo>
                  <a:lnTo>
                    <a:pt x="290918" y="210197"/>
                  </a:lnTo>
                  <a:close/>
                </a:path>
                <a:path w="1108709" h="600075">
                  <a:moveTo>
                    <a:pt x="313169" y="533158"/>
                  </a:moveTo>
                  <a:lnTo>
                    <a:pt x="310692" y="537273"/>
                  </a:lnTo>
                  <a:lnTo>
                    <a:pt x="309118" y="541693"/>
                  </a:lnTo>
                  <a:lnTo>
                    <a:pt x="312496" y="537870"/>
                  </a:lnTo>
                  <a:lnTo>
                    <a:pt x="313169" y="533158"/>
                  </a:lnTo>
                  <a:close/>
                </a:path>
                <a:path w="1108709" h="600075">
                  <a:moveTo>
                    <a:pt x="337273" y="361251"/>
                  </a:moveTo>
                  <a:lnTo>
                    <a:pt x="330073" y="358660"/>
                  </a:lnTo>
                  <a:lnTo>
                    <a:pt x="330669" y="362750"/>
                  </a:lnTo>
                  <a:lnTo>
                    <a:pt x="334568" y="366077"/>
                  </a:lnTo>
                  <a:lnTo>
                    <a:pt x="337273" y="361251"/>
                  </a:lnTo>
                  <a:close/>
                </a:path>
                <a:path w="1108709" h="600075">
                  <a:moveTo>
                    <a:pt x="344462" y="501103"/>
                  </a:moveTo>
                  <a:lnTo>
                    <a:pt x="342861" y="496316"/>
                  </a:lnTo>
                  <a:lnTo>
                    <a:pt x="338074" y="498716"/>
                  </a:lnTo>
                  <a:lnTo>
                    <a:pt x="330873" y="500303"/>
                  </a:lnTo>
                  <a:lnTo>
                    <a:pt x="331673" y="504304"/>
                  </a:lnTo>
                  <a:lnTo>
                    <a:pt x="336473" y="501904"/>
                  </a:lnTo>
                  <a:lnTo>
                    <a:pt x="344462" y="501103"/>
                  </a:lnTo>
                  <a:close/>
                </a:path>
                <a:path w="1108709" h="600075">
                  <a:moveTo>
                    <a:pt x="355650" y="381228"/>
                  </a:moveTo>
                  <a:lnTo>
                    <a:pt x="348462" y="378637"/>
                  </a:lnTo>
                  <a:lnTo>
                    <a:pt x="349059" y="382727"/>
                  </a:lnTo>
                  <a:lnTo>
                    <a:pt x="352958" y="386054"/>
                  </a:lnTo>
                  <a:lnTo>
                    <a:pt x="355650" y="381228"/>
                  </a:lnTo>
                  <a:close/>
                </a:path>
                <a:path w="1108709" h="600075">
                  <a:moveTo>
                    <a:pt x="356438" y="402678"/>
                  </a:moveTo>
                  <a:lnTo>
                    <a:pt x="352158" y="407797"/>
                  </a:lnTo>
                  <a:lnTo>
                    <a:pt x="349224" y="416217"/>
                  </a:lnTo>
                  <a:lnTo>
                    <a:pt x="355587" y="416217"/>
                  </a:lnTo>
                  <a:lnTo>
                    <a:pt x="354050" y="412394"/>
                  </a:lnTo>
                  <a:lnTo>
                    <a:pt x="356438" y="402678"/>
                  </a:lnTo>
                  <a:close/>
                </a:path>
                <a:path w="1108709" h="600075">
                  <a:moveTo>
                    <a:pt x="364439" y="479526"/>
                  </a:moveTo>
                  <a:lnTo>
                    <a:pt x="357251" y="476948"/>
                  </a:lnTo>
                  <a:lnTo>
                    <a:pt x="357847" y="481025"/>
                  </a:lnTo>
                  <a:lnTo>
                    <a:pt x="361746" y="484365"/>
                  </a:lnTo>
                  <a:lnTo>
                    <a:pt x="364439" y="479526"/>
                  </a:lnTo>
                  <a:close/>
                </a:path>
                <a:path w="1108709" h="600075">
                  <a:moveTo>
                    <a:pt x="413994" y="417195"/>
                  </a:moveTo>
                  <a:lnTo>
                    <a:pt x="406806" y="414604"/>
                  </a:lnTo>
                  <a:lnTo>
                    <a:pt x="407403" y="418693"/>
                  </a:lnTo>
                  <a:lnTo>
                    <a:pt x="411302" y="422021"/>
                  </a:lnTo>
                  <a:lnTo>
                    <a:pt x="413994" y="417195"/>
                  </a:lnTo>
                  <a:close/>
                </a:path>
                <a:path w="1108709" h="600075">
                  <a:moveTo>
                    <a:pt x="422935" y="287515"/>
                  </a:moveTo>
                  <a:lnTo>
                    <a:pt x="417995" y="282117"/>
                  </a:lnTo>
                  <a:lnTo>
                    <a:pt x="413943" y="285724"/>
                  </a:lnTo>
                  <a:lnTo>
                    <a:pt x="418592" y="288112"/>
                  </a:lnTo>
                  <a:lnTo>
                    <a:pt x="422935" y="287515"/>
                  </a:lnTo>
                  <a:close/>
                </a:path>
                <a:path w="1108709" h="600075">
                  <a:moveTo>
                    <a:pt x="425183" y="313296"/>
                  </a:moveTo>
                  <a:lnTo>
                    <a:pt x="424383" y="307695"/>
                  </a:lnTo>
                  <a:lnTo>
                    <a:pt x="420230" y="306463"/>
                  </a:lnTo>
                  <a:lnTo>
                    <a:pt x="415086" y="303199"/>
                  </a:lnTo>
                  <a:lnTo>
                    <a:pt x="411010" y="302196"/>
                  </a:lnTo>
                  <a:lnTo>
                    <a:pt x="409994" y="307695"/>
                  </a:lnTo>
                  <a:lnTo>
                    <a:pt x="412394" y="306895"/>
                  </a:lnTo>
                  <a:lnTo>
                    <a:pt x="414794" y="306895"/>
                  </a:lnTo>
                  <a:lnTo>
                    <a:pt x="415594" y="310095"/>
                  </a:lnTo>
                  <a:lnTo>
                    <a:pt x="413194" y="312496"/>
                  </a:lnTo>
                  <a:lnTo>
                    <a:pt x="407593" y="313296"/>
                  </a:lnTo>
                  <a:lnTo>
                    <a:pt x="409194" y="317284"/>
                  </a:lnTo>
                  <a:lnTo>
                    <a:pt x="415594" y="314896"/>
                  </a:lnTo>
                  <a:lnTo>
                    <a:pt x="425183" y="313296"/>
                  </a:lnTo>
                  <a:close/>
                </a:path>
                <a:path w="1108709" h="600075">
                  <a:moveTo>
                    <a:pt x="441172" y="571436"/>
                  </a:moveTo>
                  <a:lnTo>
                    <a:pt x="440372" y="566648"/>
                  </a:lnTo>
                  <a:lnTo>
                    <a:pt x="435571" y="569036"/>
                  </a:lnTo>
                  <a:lnTo>
                    <a:pt x="431571" y="563448"/>
                  </a:lnTo>
                  <a:lnTo>
                    <a:pt x="432371" y="569836"/>
                  </a:lnTo>
                  <a:lnTo>
                    <a:pt x="433971" y="573836"/>
                  </a:lnTo>
                  <a:lnTo>
                    <a:pt x="441172" y="571436"/>
                  </a:lnTo>
                  <a:close/>
                </a:path>
                <a:path w="1108709" h="600075">
                  <a:moveTo>
                    <a:pt x="485127" y="449961"/>
                  </a:moveTo>
                  <a:lnTo>
                    <a:pt x="483527" y="445160"/>
                  </a:lnTo>
                  <a:lnTo>
                    <a:pt x="478726" y="447560"/>
                  </a:lnTo>
                  <a:lnTo>
                    <a:pt x="471538" y="448360"/>
                  </a:lnTo>
                  <a:lnTo>
                    <a:pt x="472338" y="453161"/>
                  </a:lnTo>
                  <a:lnTo>
                    <a:pt x="477126" y="450761"/>
                  </a:lnTo>
                  <a:lnTo>
                    <a:pt x="485127" y="449961"/>
                  </a:lnTo>
                  <a:close/>
                </a:path>
                <a:path w="1108709" h="600075">
                  <a:moveTo>
                    <a:pt x="506704" y="433171"/>
                  </a:moveTo>
                  <a:lnTo>
                    <a:pt x="505104" y="428383"/>
                  </a:lnTo>
                  <a:lnTo>
                    <a:pt x="500303" y="430784"/>
                  </a:lnTo>
                  <a:lnTo>
                    <a:pt x="493115" y="431571"/>
                  </a:lnTo>
                  <a:lnTo>
                    <a:pt x="493915" y="436372"/>
                  </a:lnTo>
                  <a:lnTo>
                    <a:pt x="498703" y="433971"/>
                  </a:lnTo>
                  <a:lnTo>
                    <a:pt x="506704" y="433171"/>
                  </a:lnTo>
                  <a:close/>
                </a:path>
                <a:path w="1108709" h="600075">
                  <a:moveTo>
                    <a:pt x="510692" y="373240"/>
                  </a:moveTo>
                  <a:lnTo>
                    <a:pt x="505104" y="374827"/>
                  </a:lnTo>
                  <a:lnTo>
                    <a:pt x="497916" y="370039"/>
                  </a:lnTo>
                  <a:lnTo>
                    <a:pt x="497916" y="378028"/>
                  </a:lnTo>
                  <a:lnTo>
                    <a:pt x="503504" y="376428"/>
                  </a:lnTo>
                  <a:lnTo>
                    <a:pt x="510692" y="381228"/>
                  </a:lnTo>
                  <a:lnTo>
                    <a:pt x="510692" y="373240"/>
                  </a:lnTo>
                  <a:close/>
                </a:path>
                <a:path w="1108709" h="600075">
                  <a:moveTo>
                    <a:pt x="517893" y="51943"/>
                  </a:moveTo>
                  <a:lnTo>
                    <a:pt x="512292" y="50355"/>
                  </a:lnTo>
                  <a:lnTo>
                    <a:pt x="512292" y="54343"/>
                  </a:lnTo>
                  <a:lnTo>
                    <a:pt x="505904" y="55943"/>
                  </a:lnTo>
                  <a:lnTo>
                    <a:pt x="511492" y="58343"/>
                  </a:lnTo>
                  <a:lnTo>
                    <a:pt x="516293" y="59143"/>
                  </a:lnTo>
                  <a:lnTo>
                    <a:pt x="517893" y="51943"/>
                  </a:lnTo>
                  <a:close/>
                </a:path>
                <a:path w="1108709" h="600075">
                  <a:moveTo>
                    <a:pt x="517969" y="351358"/>
                  </a:moveTo>
                  <a:lnTo>
                    <a:pt x="515493" y="346862"/>
                  </a:lnTo>
                  <a:lnTo>
                    <a:pt x="511225" y="344157"/>
                  </a:lnTo>
                  <a:lnTo>
                    <a:pt x="514299" y="348056"/>
                  </a:lnTo>
                  <a:lnTo>
                    <a:pt x="517969" y="351358"/>
                  </a:lnTo>
                  <a:close/>
                </a:path>
                <a:path w="1108709" h="600075">
                  <a:moveTo>
                    <a:pt x="525881" y="575437"/>
                  </a:moveTo>
                  <a:lnTo>
                    <a:pt x="518693" y="572744"/>
                  </a:lnTo>
                  <a:lnTo>
                    <a:pt x="519290" y="576630"/>
                  </a:lnTo>
                  <a:lnTo>
                    <a:pt x="523189" y="579932"/>
                  </a:lnTo>
                  <a:lnTo>
                    <a:pt x="525881" y="575437"/>
                  </a:lnTo>
                  <a:close/>
                </a:path>
                <a:path w="1108709" h="600075">
                  <a:moveTo>
                    <a:pt x="535508" y="315023"/>
                  </a:moveTo>
                  <a:lnTo>
                    <a:pt x="529577" y="309600"/>
                  </a:lnTo>
                  <a:lnTo>
                    <a:pt x="520801" y="307009"/>
                  </a:lnTo>
                  <a:lnTo>
                    <a:pt x="516293" y="309295"/>
                  </a:lnTo>
                  <a:lnTo>
                    <a:pt x="521703" y="311505"/>
                  </a:lnTo>
                  <a:lnTo>
                    <a:pt x="522389" y="316788"/>
                  </a:lnTo>
                  <a:lnTo>
                    <a:pt x="523824" y="321322"/>
                  </a:lnTo>
                  <a:lnTo>
                    <a:pt x="531482" y="321284"/>
                  </a:lnTo>
                  <a:lnTo>
                    <a:pt x="535508" y="315023"/>
                  </a:lnTo>
                  <a:close/>
                </a:path>
                <a:path w="1108709" h="600075">
                  <a:moveTo>
                    <a:pt x="539470" y="38366"/>
                  </a:moveTo>
                  <a:lnTo>
                    <a:pt x="531482" y="35166"/>
                  </a:lnTo>
                  <a:lnTo>
                    <a:pt x="530682" y="39954"/>
                  </a:lnTo>
                  <a:lnTo>
                    <a:pt x="522681" y="43954"/>
                  </a:lnTo>
                  <a:lnTo>
                    <a:pt x="530682" y="47155"/>
                  </a:lnTo>
                  <a:lnTo>
                    <a:pt x="531482" y="42354"/>
                  </a:lnTo>
                  <a:lnTo>
                    <a:pt x="539470" y="38366"/>
                  </a:lnTo>
                  <a:close/>
                </a:path>
                <a:path w="1108709" h="600075">
                  <a:moveTo>
                    <a:pt x="546658" y="567448"/>
                  </a:moveTo>
                  <a:lnTo>
                    <a:pt x="540270" y="569036"/>
                  </a:lnTo>
                  <a:lnTo>
                    <a:pt x="537070" y="564248"/>
                  </a:lnTo>
                  <a:lnTo>
                    <a:pt x="530682" y="564248"/>
                  </a:lnTo>
                  <a:lnTo>
                    <a:pt x="533514" y="570255"/>
                  </a:lnTo>
                  <a:lnTo>
                    <a:pt x="539572" y="573341"/>
                  </a:lnTo>
                  <a:lnTo>
                    <a:pt x="545172" y="572681"/>
                  </a:lnTo>
                  <a:lnTo>
                    <a:pt x="546658" y="567448"/>
                  </a:lnTo>
                  <a:close/>
                </a:path>
                <a:path w="1108709" h="600075">
                  <a:moveTo>
                    <a:pt x="557199" y="341858"/>
                  </a:moveTo>
                  <a:lnTo>
                    <a:pt x="552259" y="336473"/>
                  </a:lnTo>
                  <a:lnTo>
                    <a:pt x="548208" y="340067"/>
                  </a:lnTo>
                  <a:lnTo>
                    <a:pt x="552856" y="342468"/>
                  </a:lnTo>
                  <a:lnTo>
                    <a:pt x="557199" y="341858"/>
                  </a:lnTo>
                  <a:close/>
                </a:path>
                <a:path w="1108709" h="600075">
                  <a:moveTo>
                    <a:pt x="566648" y="1600"/>
                  </a:moveTo>
                  <a:lnTo>
                    <a:pt x="561047" y="0"/>
                  </a:lnTo>
                  <a:lnTo>
                    <a:pt x="561047" y="4800"/>
                  </a:lnTo>
                  <a:lnTo>
                    <a:pt x="554659" y="5588"/>
                  </a:lnTo>
                  <a:lnTo>
                    <a:pt x="560247" y="7988"/>
                  </a:lnTo>
                  <a:lnTo>
                    <a:pt x="565048" y="8788"/>
                  </a:lnTo>
                  <a:lnTo>
                    <a:pt x="566648" y="1600"/>
                  </a:lnTo>
                  <a:close/>
                </a:path>
                <a:path w="1108709" h="600075">
                  <a:moveTo>
                    <a:pt x="580224" y="334873"/>
                  </a:moveTo>
                  <a:lnTo>
                    <a:pt x="576237" y="327672"/>
                  </a:lnTo>
                  <a:lnTo>
                    <a:pt x="572236" y="322884"/>
                  </a:lnTo>
                  <a:lnTo>
                    <a:pt x="565048" y="322884"/>
                  </a:lnTo>
                  <a:lnTo>
                    <a:pt x="568236" y="331673"/>
                  </a:lnTo>
                  <a:lnTo>
                    <a:pt x="572236" y="336473"/>
                  </a:lnTo>
                  <a:lnTo>
                    <a:pt x="580224" y="334873"/>
                  </a:lnTo>
                  <a:close/>
                </a:path>
                <a:path w="1108709" h="600075">
                  <a:moveTo>
                    <a:pt x="599414" y="322884"/>
                  </a:moveTo>
                  <a:lnTo>
                    <a:pt x="597814" y="320484"/>
                  </a:lnTo>
                  <a:lnTo>
                    <a:pt x="597014" y="318084"/>
                  </a:lnTo>
                  <a:lnTo>
                    <a:pt x="596214" y="314896"/>
                  </a:lnTo>
                  <a:lnTo>
                    <a:pt x="591413" y="316484"/>
                  </a:lnTo>
                  <a:lnTo>
                    <a:pt x="583425" y="319684"/>
                  </a:lnTo>
                  <a:lnTo>
                    <a:pt x="585825" y="326885"/>
                  </a:lnTo>
                  <a:lnTo>
                    <a:pt x="591413" y="326885"/>
                  </a:lnTo>
                  <a:lnTo>
                    <a:pt x="599414" y="322884"/>
                  </a:lnTo>
                  <a:close/>
                </a:path>
                <a:path w="1108709" h="600075">
                  <a:moveTo>
                    <a:pt x="605434" y="599909"/>
                  </a:moveTo>
                  <a:lnTo>
                    <a:pt x="603402" y="595414"/>
                  </a:lnTo>
                  <a:lnTo>
                    <a:pt x="598690" y="592721"/>
                  </a:lnTo>
                  <a:lnTo>
                    <a:pt x="601611" y="596620"/>
                  </a:lnTo>
                  <a:lnTo>
                    <a:pt x="605434" y="599909"/>
                  </a:lnTo>
                  <a:close/>
                </a:path>
                <a:path w="1108709" h="600075">
                  <a:moveTo>
                    <a:pt x="622071" y="238747"/>
                  </a:moveTo>
                  <a:lnTo>
                    <a:pt x="621893" y="234670"/>
                  </a:lnTo>
                  <a:lnTo>
                    <a:pt x="616458" y="233133"/>
                  </a:lnTo>
                  <a:lnTo>
                    <a:pt x="611403" y="239763"/>
                  </a:lnTo>
                  <a:lnTo>
                    <a:pt x="622071" y="238747"/>
                  </a:lnTo>
                  <a:close/>
                </a:path>
                <a:path w="1108709" h="600075">
                  <a:moveTo>
                    <a:pt x="623671" y="110680"/>
                  </a:moveTo>
                  <a:lnTo>
                    <a:pt x="620191" y="106299"/>
                  </a:lnTo>
                  <a:lnTo>
                    <a:pt x="614464" y="111353"/>
                  </a:lnTo>
                  <a:lnTo>
                    <a:pt x="618693" y="112585"/>
                  </a:lnTo>
                  <a:lnTo>
                    <a:pt x="623671" y="110680"/>
                  </a:lnTo>
                  <a:close/>
                </a:path>
                <a:path w="1108709" h="600075">
                  <a:moveTo>
                    <a:pt x="646569" y="354850"/>
                  </a:moveTo>
                  <a:lnTo>
                    <a:pt x="639368" y="352158"/>
                  </a:lnTo>
                  <a:lnTo>
                    <a:pt x="639965" y="356057"/>
                  </a:lnTo>
                  <a:lnTo>
                    <a:pt x="643864" y="359346"/>
                  </a:lnTo>
                  <a:lnTo>
                    <a:pt x="646569" y="354850"/>
                  </a:lnTo>
                  <a:close/>
                </a:path>
                <a:path w="1108709" h="600075">
                  <a:moveTo>
                    <a:pt x="649757" y="420382"/>
                  </a:moveTo>
                  <a:lnTo>
                    <a:pt x="648957" y="415594"/>
                  </a:lnTo>
                  <a:lnTo>
                    <a:pt x="644169" y="417195"/>
                  </a:lnTo>
                  <a:lnTo>
                    <a:pt x="640168" y="412394"/>
                  </a:lnTo>
                  <a:lnTo>
                    <a:pt x="640969" y="418795"/>
                  </a:lnTo>
                  <a:lnTo>
                    <a:pt x="642569" y="422783"/>
                  </a:lnTo>
                  <a:lnTo>
                    <a:pt x="649757" y="420382"/>
                  </a:lnTo>
                  <a:close/>
                </a:path>
                <a:path w="1108709" h="600075">
                  <a:moveTo>
                    <a:pt x="654316" y="444106"/>
                  </a:moveTo>
                  <a:lnTo>
                    <a:pt x="651662" y="448259"/>
                  </a:lnTo>
                  <a:lnTo>
                    <a:pt x="650049" y="452869"/>
                  </a:lnTo>
                  <a:lnTo>
                    <a:pt x="653757" y="449160"/>
                  </a:lnTo>
                  <a:lnTo>
                    <a:pt x="654316" y="444106"/>
                  </a:lnTo>
                  <a:close/>
                </a:path>
                <a:path w="1108709" h="600075">
                  <a:moveTo>
                    <a:pt x="661492" y="570458"/>
                  </a:moveTo>
                  <a:lnTo>
                    <a:pt x="659345" y="565848"/>
                  </a:lnTo>
                  <a:lnTo>
                    <a:pt x="654964" y="563486"/>
                  </a:lnTo>
                  <a:lnTo>
                    <a:pt x="657847" y="567347"/>
                  </a:lnTo>
                  <a:lnTo>
                    <a:pt x="661492" y="570458"/>
                  </a:lnTo>
                  <a:close/>
                </a:path>
                <a:path w="1108709" h="600075">
                  <a:moveTo>
                    <a:pt x="664946" y="206197"/>
                  </a:moveTo>
                  <a:lnTo>
                    <a:pt x="664146" y="206197"/>
                  </a:lnTo>
                  <a:lnTo>
                    <a:pt x="657758" y="213385"/>
                  </a:lnTo>
                  <a:lnTo>
                    <a:pt x="653453" y="210388"/>
                  </a:lnTo>
                  <a:lnTo>
                    <a:pt x="653961" y="212788"/>
                  </a:lnTo>
                  <a:lnTo>
                    <a:pt x="657758" y="216090"/>
                  </a:lnTo>
                  <a:lnTo>
                    <a:pt x="663346" y="215785"/>
                  </a:lnTo>
                  <a:lnTo>
                    <a:pt x="664946" y="206197"/>
                  </a:lnTo>
                  <a:close/>
                </a:path>
                <a:path w="1108709" h="600075">
                  <a:moveTo>
                    <a:pt x="668947" y="174231"/>
                  </a:moveTo>
                  <a:lnTo>
                    <a:pt x="665746" y="168630"/>
                  </a:lnTo>
                  <a:lnTo>
                    <a:pt x="665035" y="160248"/>
                  </a:lnTo>
                  <a:lnTo>
                    <a:pt x="665746" y="157441"/>
                  </a:lnTo>
                  <a:lnTo>
                    <a:pt x="665746" y="155041"/>
                  </a:lnTo>
                  <a:lnTo>
                    <a:pt x="662546" y="155041"/>
                  </a:lnTo>
                  <a:lnTo>
                    <a:pt x="659345" y="154254"/>
                  </a:lnTo>
                  <a:lnTo>
                    <a:pt x="656958" y="154254"/>
                  </a:lnTo>
                  <a:lnTo>
                    <a:pt x="656958" y="156641"/>
                  </a:lnTo>
                  <a:lnTo>
                    <a:pt x="656158" y="159842"/>
                  </a:lnTo>
                  <a:lnTo>
                    <a:pt x="656158" y="162242"/>
                  </a:lnTo>
                  <a:lnTo>
                    <a:pt x="658926" y="162941"/>
                  </a:lnTo>
                  <a:lnTo>
                    <a:pt x="659612" y="166928"/>
                  </a:lnTo>
                  <a:lnTo>
                    <a:pt x="659853" y="171335"/>
                  </a:lnTo>
                  <a:lnTo>
                    <a:pt x="662038" y="173786"/>
                  </a:lnTo>
                  <a:lnTo>
                    <a:pt x="668947" y="174231"/>
                  </a:lnTo>
                  <a:close/>
                </a:path>
                <a:path w="1108709" h="600075">
                  <a:moveTo>
                    <a:pt x="671334" y="411594"/>
                  </a:moveTo>
                  <a:lnTo>
                    <a:pt x="665683" y="413499"/>
                  </a:lnTo>
                  <a:lnTo>
                    <a:pt x="662774" y="412978"/>
                  </a:lnTo>
                  <a:lnTo>
                    <a:pt x="664146" y="406806"/>
                  </a:lnTo>
                  <a:lnTo>
                    <a:pt x="658545" y="405206"/>
                  </a:lnTo>
                  <a:lnTo>
                    <a:pt x="659345" y="409994"/>
                  </a:lnTo>
                  <a:lnTo>
                    <a:pt x="652157" y="411594"/>
                  </a:lnTo>
                  <a:lnTo>
                    <a:pt x="655269" y="412496"/>
                  </a:lnTo>
                  <a:lnTo>
                    <a:pt x="654558" y="417995"/>
                  </a:lnTo>
                  <a:lnTo>
                    <a:pt x="658977" y="418338"/>
                  </a:lnTo>
                  <a:lnTo>
                    <a:pt x="665340" y="418388"/>
                  </a:lnTo>
                  <a:lnTo>
                    <a:pt x="670509" y="416636"/>
                  </a:lnTo>
                  <a:lnTo>
                    <a:pt x="671334" y="411594"/>
                  </a:lnTo>
                  <a:close/>
                </a:path>
                <a:path w="1108709" h="600075">
                  <a:moveTo>
                    <a:pt x="673735" y="288518"/>
                  </a:moveTo>
                  <a:lnTo>
                    <a:pt x="668147" y="286918"/>
                  </a:lnTo>
                  <a:lnTo>
                    <a:pt x="668147" y="291719"/>
                  </a:lnTo>
                  <a:lnTo>
                    <a:pt x="661746" y="292519"/>
                  </a:lnTo>
                  <a:lnTo>
                    <a:pt x="667346" y="294906"/>
                  </a:lnTo>
                  <a:lnTo>
                    <a:pt x="672134" y="295706"/>
                  </a:lnTo>
                  <a:lnTo>
                    <a:pt x="673735" y="288518"/>
                  </a:lnTo>
                  <a:close/>
                </a:path>
                <a:path w="1108709" h="600075">
                  <a:moveTo>
                    <a:pt x="681799" y="543166"/>
                  </a:moveTo>
                  <a:lnTo>
                    <a:pt x="679335" y="538670"/>
                  </a:lnTo>
                  <a:lnTo>
                    <a:pt x="675055" y="535978"/>
                  </a:lnTo>
                  <a:lnTo>
                    <a:pt x="678129" y="539877"/>
                  </a:lnTo>
                  <a:lnTo>
                    <a:pt x="681799" y="543166"/>
                  </a:lnTo>
                  <a:close/>
                </a:path>
                <a:path w="1108709" h="600075">
                  <a:moveTo>
                    <a:pt x="684123" y="199809"/>
                  </a:moveTo>
                  <a:lnTo>
                    <a:pt x="683323" y="195008"/>
                  </a:lnTo>
                  <a:lnTo>
                    <a:pt x="678535" y="197408"/>
                  </a:lnTo>
                  <a:lnTo>
                    <a:pt x="674535" y="191808"/>
                  </a:lnTo>
                  <a:lnTo>
                    <a:pt x="675335" y="198208"/>
                  </a:lnTo>
                  <a:lnTo>
                    <a:pt x="676935" y="202196"/>
                  </a:lnTo>
                  <a:lnTo>
                    <a:pt x="684123" y="199809"/>
                  </a:lnTo>
                  <a:close/>
                </a:path>
                <a:path w="1108709" h="600075">
                  <a:moveTo>
                    <a:pt x="687273" y="378421"/>
                  </a:moveTo>
                  <a:lnTo>
                    <a:pt x="684123" y="374027"/>
                  </a:lnTo>
                  <a:lnTo>
                    <a:pt x="678281" y="379095"/>
                  </a:lnTo>
                  <a:lnTo>
                    <a:pt x="682332" y="380326"/>
                  </a:lnTo>
                  <a:lnTo>
                    <a:pt x="687273" y="378421"/>
                  </a:lnTo>
                  <a:close/>
                </a:path>
                <a:path w="1108709" h="600075">
                  <a:moveTo>
                    <a:pt x="688924" y="132664"/>
                  </a:moveTo>
                  <a:lnTo>
                    <a:pt x="687324" y="127876"/>
                  </a:lnTo>
                  <a:lnTo>
                    <a:pt x="683323" y="130276"/>
                  </a:lnTo>
                  <a:lnTo>
                    <a:pt x="675335" y="131076"/>
                  </a:lnTo>
                  <a:lnTo>
                    <a:pt x="676135" y="135864"/>
                  </a:lnTo>
                  <a:lnTo>
                    <a:pt x="680923" y="133464"/>
                  </a:lnTo>
                  <a:lnTo>
                    <a:pt x="688924" y="132664"/>
                  </a:lnTo>
                  <a:close/>
                </a:path>
                <a:path w="1108709" h="600075">
                  <a:moveTo>
                    <a:pt x="700112" y="123075"/>
                  </a:moveTo>
                  <a:lnTo>
                    <a:pt x="694829" y="121285"/>
                  </a:lnTo>
                  <a:lnTo>
                    <a:pt x="694410" y="126072"/>
                  </a:lnTo>
                  <a:lnTo>
                    <a:pt x="696849" y="129374"/>
                  </a:lnTo>
                  <a:lnTo>
                    <a:pt x="700112" y="123075"/>
                  </a:lnTo>
                  <a:close/>
                </a:path>
                <a:path w="1108709" h="600075">
                  <a:moveTo>
                    <a:pt x="707301" y="27978"/>
                  </a:moveTo>
                  <a:lnTo>
                    <a:pt x="700112" y="25273"/>
                  </a:lnTo>
                  <a:lnTo>
                    <a:pt x="700709" y="29171"/>
                  </a:lnTo>
                  <a:lnTo>
                    <a:pt x="704608" y="32473"/>
                  </a:lnTo>
                  <a:lnTo>
                    <a:pt x="707301" y="27978"/>
                  </a:lnTo>
                  <a:close/>
                </a:path>
                <a:path w="1108709" h="600075">
                  <a:moveTo>
                    <a:pt x="748804" y="187718"/>
                  </a:moveTo>
                  <a:lnTo>
                    <a:pt x="748766" y="183819"/>
                  </a:lnTo>
                  <a:lnTo>
                    <a:pt x="743178" y="182321"/>
                  </a:lnTo>
                  <a:lnTo>
                    <a:pt x="737679" y="188620"/>
                  </a:lnTo>
                  <a:lnTo>
                    <a:pt x="748804" y="187718"/>
                  </a:lnTo>
                  <a:close/>
                </a:path>
                <a:path w="1108709" h="600075">
                  <a:moveTo>
                    <a:pt x="766597" y="528878"/>
                  </a:moveTo>
                  <a:lnTo>
                    <a:pt x="761644" y="523481"/>
                  </a:lnTo>
                  <a:lnTo>
                    <a:pt x="757605" y="527088"/>
                  </a:lnTo>
                  <a:lnTo>
                    <a:pt x="762254" y="529475"/>
                  </a:lnTo>
                  <a:lnTo>
                    <a:pt x="766597" y="528878"/>
                  </a:lnTo>
                  <a:close/>
                </a:path>
                <a:path w="1108709" h="600075">
                  <a:moveTo>
                    <a:pt x="784250" y="167106"/>
                  </a:moveTo>
                  <a:lnTo>
                    <a:pt x="781634" y="171234"/>
                  </a:lnTo>
                  <a:lnTo>
                    <a:pt x="780211" y="175653"/>
                  </a:lnTo>
                  <a:lnTo>
                    <a:pt x="784021" y="171831"/>
                  </a:lnTo>
                  <a:lnTo>
                    <a:pt x="784250" y="167106"/>
                  </a:lnTo>
                  <a:close/>
                </a:path>
                <a:path w="1108709" h="600075">
                  <a:moveTo>
                    <a:pt x="786422" y="188620"/>
                  </a:moveTo>
                  <a:lnTo>
                    <a:pt x="779233" y="186029"/>
                  </a:lnTo>
                  <a:lnTo>
                    <a:pt x="779830" y="190119"/>
                  </a:lnTo>
                  <a:lnTo>
                    <a:pt x="783729" y="193446"/>
                  </a:lnTo>
                  <a:lnTo>
                    <a:pt x="786422" y="188620"/>
                  </a:lnTo>
                  <a:close/>
                </a:path>
                <a:path w="1108709" h="600075">
                  <a:moveTo>
                    <a:pt x="793038" y="151523"/>
                  </a:moveTo>
                  <a:lnTo>
                    <a:pt x="788022" y="150850"/>
                  </a:lnTo>
                  <a:lnTo>
                    <a:pt x="785406" y="154673"/>
                  </a:lnTo>
                  <a:lnTo>
                    <a:pt x="792822" y="159842"/>
                  </a:lnTo>
                  <a:lnTo>
                    <a:pt x="793038" y="151523"/>
                  </a:lnTo>
                  <a:close/>
                </a:path>
                <a:path w="1108709" h="600075">
                  <a:moveTo>
                    <a:pt x="813600" y="428383"/>
                  </a:moveTo>
                  <a:lnTo>
                    <a:pt x="808685" y="424116"/>
                  </a:lnTo>
                  <a:lnTo>
                    <a:pt x="804900" y="426681"/>
                  </a:lnTo>
                  <a:lnTo>
                    <a:pt x="804265" y="432092"/>
                  </a:lnTo>
                  <a:lnTo>
                    <a:pt x="808799" y="436372"/>
                  </a:lnTo>
                  <a:lnTo>
                    <a:pt x="808799" y="432371"/>
                  </a:lnTo>
                  <a:lnTo>
                    <a:pt x="812800" y="431571"/>
                  </a:lnTo>
                  <a:lnTo>
                    <a:pt x="813600" y="428383"/>
                  </a:lnTo>
                  <a:close/>
                </a:path>
                <a:path w="1108709" h="600075">
                  <a:moveTo>
                    <a:pt x="881532" y="264541"/>
                  </a:moveTo>
                  <a:lnTo>
                    <a:pt x="877531" y="257352"/>
                  </a:lnTo>
                  <a:lnTo>
                    <a:pt x="872744" y="252552"/>
                  </a:lnTo>
                  <a:lnTo>
                    <a:pt x="866343" y="252552"/>
                  </a:lnTo>
                  <a:lnTo>
                    <a:pt x="869543" y="261340"/>
                  </a:lnTo>
                  <a:lnTo>
                    <a:pt x="873544" y="266141"/>
                  </a:lnTo>
                  <a:lnTo>
                    <a:pt x="881532" y="264541"/>
                  </a:lnTo>
                  <a:close/>
                </a:path>
                <a:path w="1108709" h="600075">
                  <a:moveTo>
                    <a:pt x="887120" y="469938"/>
                  </a:moveTo>
                  <a:lnTo>
                    <a:pt x="886320" y="465150"/>
                  </a:lnTo>
                  <a:lnTo>
                    <a:pt x="882332" y="467537"/>
                  </a:lnTo>
                  <a:lnTo>
                    <a:pt x="877531" y="462749"/>
                  </a:lnTo>
                  <a:lnTo>
                    <a:pt x="878332" y="468337"/>
                  </a:lnTo>
                  <a:lnTo>
                    <a:pt x="879932" y="472338"/>
                  </a:lnTo>
                  <a:lnTo>
                    <a:pt x="887120" y="469938"/>
                  </a:lnTo>
                  <a:close/>
                </a:path>
                <a:path w="1108709" h="600075">
                  <a:moveTo>
                    <a:pt x="939076" y="398005"/>
                  </a:moveTo>
                  <a:lnTo>
                    <a:pt x="930643" y="393623"/>
                  </a:lnTo>
                  <a:lnTo>
                    <a:pt x="930376" y="398310"/>
                  </a:lnTo>
                  <a:lnTo>
                    <a:pt x="934466" y="402844"/>
                  </a:lnTo>
                  <a:lnTo>
                    <a:pt x="939076" y="398005"/>
                  </a:lnTo>
                  <a:close/>
                </a:path>
                <a:path w="1108709" h="600075">
                  <a:moveTo>
                    <a:pt x="1014196" y="326085"/>
                  </a:moveTo>
                  <a:lnTo>
                    <a:pt x="1013980" y="317881"/>
                  </a:lnTo>
                  <a:lnTo>
                    <a:pt x="1008799" y="317385"/>
                  </a:lnTo>
                  <a:lnTo>
                    <a:pt x="1006335" y="321246"/>
                  </a:lnTo>
                  <a:lnTo>
                    <a:pt x="1014196" y="326085"/>
                  </a:lnTo>
                  <a:close/>
                </a:path>
                <a:path w="1108709" h="600075">
                  <a:moveTo>
                    <a:pt x="1032586" y="192608"/>
                  </a:moveTo>
                  <a:lnTo>
                    <a:pt x="1030986" y="187820"/>
                  </a:lnTo>
                  <a:lnTo>
                    <a:pt x="1026185" y="190207"/>
                  </a:lnTo>
                  <a:lnTo>
                    <a:pt x="1018997" y="191008"/>
                  </a:lnTo>
                  <a:lnTo>
                    <a:pt x="1019797" y="195808"/>
                  </a:lnTo>
                  <a:lnTo>
                    <a:pt x="1024585" y="193408"/>
                  </a:lnTo>
                  <a:lnTo>
                    <a:pt x="1032586" y="192608"/>
                  </a:lnTo>
                  <a:close/>
                </a:path>
                <a:path w="1108709" h="600075">
                  <a:moveTo>
                    <a:pt x="1086929" y="383628"/>
                  </a:moveTo>
                  <a:lnTo>
                    <a:pt x="1081303" y="381825"/>
                  </a:lnTo>
                  <a:lnTo>
                    <a:pt x="1080935" y="386626"/>
                  </a:lnTo>
                  <a:lnTo>
                    <a:pt x="1083551" y="389915"/>
                  </a:lnTo>
                  <a:lnTo>
                    <a:pt x="1086929" y="383628"/>
                  </a:lnTo>
                  <a:close/>
                </a:path>
                <a:path w="1108709" h="600075">
                  <a:moveTo>
                    <a:pt x="1098054" y="294347"/>
                  </a:moveTo>
                  <a:lnTo>
                    <a:pt x="1098016" y="290410"/>
                  </a:lnTo>
                  <a:lnTo>
                    <a:pt x="1092428" y="288734"/>
                  </a:lnTo>
                  <a:lnTo>
                    <a:pt x="1086929" y="294906"/>
                  </a:lnTo>
                  <a:lnTo>
                    <a:pt x="1098054" y="294347"/>
                  </a:lnTo>
                  <a:close/>
                </a:path>
                <a:path w="1108709" h="600075">
                  <a:moveTo>
                    <a:pt x="1108506" y="579437"/>
                  </a:moveTo>
                  <a:lnTo>
                    <a:pt x="1106906" y="575437"/>
                  </a:lnTo>
                  <a:lnTo>
                    <a:pt x="1104506" y="576237"/>
                  </a:lnTo>
                  <a:lnTo>
                    <a:pt x="1102118" y="576237"/>
                  </a:lnTo>
                  <a:lnTo>
                    <a:pt x="1101318" y="573036"/>
                  </a:lnTo>
                  <a:lnTo>
                    <a:pt x="1098918" y="573836"/>
                  </a:lnTo>
                  <a:lnTo>
                    <a:pt x="1095717" y="575437"/>
                  </a:lnTo>
                  <a:lnTo>
                    <a:pt x="1093317" y="576237"/>
                  </a:lnTo>
                  <a:lnTo>
                    <a:pt x="1093685" y="583133"/>
                  </a:lnTo>
                  <a:lnTo>
                    <a:pt x="1095616" y="589419"/>
                  </a:lnTo>
                  <a:lnTo>
                    <a:pt x="1098600" y="591515"/>
                  </a:lnTo>
                  <a:lnTo>
                    <a:pt x="1102118" y="585825"/>
                  </a:lnTo>
                  <a:lnTo>
                    <a:pt x="1099718" y="586625"/>
                  </a:lnTo>
                  <a:lnTo>
                    <a:pt x="1097318" y="586625"/>
                  </a:lnTo>
                  <a:lnTo>
                    <a:pt x="1096518" y="583425"/>
                  </a:lnTo>
                  <a:lnTo>
                    <a:pt x="1100518" y="581025"/>
                  </a:lnTo>
                  <a:lnTo>
                    <a:pt x="1108506" y="5794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02520" y="9534829"/>
              <a:ext cx="1079500" cy="753110"/>
            </a:xfrm>
            <a:custGeom>
              <a:avLst/>
              <a:gdLst/>
              <a:ahLst/>
              <a:cxnLst/>
              <a:rect l="l" t="t" r="r" b="b"/>
              <a:pathLst>
                <a:path w="1079500" h="753109">
                  <a:moveTo>
                    <a:pt x="12788" y="471538"/>
                  </a:moveTo>
                  <a:lnTo>
                    <a:pt x="8801" y="467550"/>
                  </a:lnTo>
                  <a:lnTo>
                    <a:pt x="4800" y="465950"/>
                  </a:lnTo>
                  <a:lnTo>
                    <a:pt x="0" y="471538"/>
                  </a:lnTo>
                  <a:lnTo>
                    <a:pt x="4000" y="474738"/>
                  </a:lnTo>
                  <a:lnTo>
                    <a:pt x="6400" y="469938"/>
                  </a:lnTo>
                  <a:lnTo>
                    <a:pt x="12788" y="471538"/>
                  </a:lnTo>
                  <a:close/>
                </a:path>
                <a:path w="1079500" h="753109">
                  <a:moveTo>
                    <a:pt x="50660" y="350113"/>
                  </a:moveTo>
                  <a:lnTo>
                    <a:pt x="49758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60" y="350113"/>
                  </a:lnTo>
                  <a:close/>
                </a:path>
                <a:path w="1079500" h="753109">
                  <a:moveTo>
                    <a:pt x="53949" y="50850"/>
                  </a:moveTo>
                  <a:lnTo>
                    <a:pt x="53555" y="37566"/>
                  </a:lnTo>
                  <a:lnTo>
                    <a:pt x="51155" y="42367"/>
                  </a:lnTo>
                  <a:lnTo>
                    <a:pt x="44754" y="37566"/>
                  </a:lnTo>
                  <a:lnTo>
                    <a:pt x="41567" y="40767"/>
                  </a:lnTo>
                  <a:lnTo>
                    <a:pt x="47459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55" y="64744"/>
                  </a:lnTo>
                  <a:lnTo>
                    <a:pt x="53555" y="57683"/>
                  </a:lnTo>
                  <a:lnTo>
                    <a:pt x="53949" y="50850"/>
                  </a:lnTo>
                  <a:close/>
                </a:path>
                <a:path w="1079500" h="753109">
                  <a:moveTo>
                    <a:pt x="81470" y="333324"/>
                  </a:moveTo>
                  <a:lnTo>
                    <a:pt x="80721" y="328676"/>
                  </a:lnTo>
                  <a:lnTo>
                    <a:pt x="78778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1079500" h="753109">
                  <a:moveTo>
                    <a:pt x="103200" y="200609"/>
                  </a:moveTo>
                  <a:lnTo>
                    <a:pt x="99771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310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1079500" h="753109">
                  <a:moveTo>
                    <a:pt x="108191" y="588276"/>
                  </a:moveTo>
                  <a:lnTo>
                    <a:pt x="107302" y="583628"/>
                  </a:lnTo>
                  <a:lnTo>
                    <a:pt x="105498" y="579285"/>
                  </a:lnTo>
                  <a:lnTo>
                    <a:pt x="105498" y="584225"/>
                  </a:lnTo>
                  <a:lnTo>
                    <a:pt x="108191" y="588276"/>
                  </a:lnTo>
                  <a:close/>
                </a:path>
                <a:path w="1079500" h="753109">
                  <a:moveTo>
                    <a:pt x="111379" y="296900"/>
                  </a:moveTo>
                  <a:lnTo>
                    <a:pt x="107899" y="292519"/>
                  </a:lnTo>
                  <a:lnTo>
                    <a:pt x="102171" y="297573"/>
                  </a:lnTo>
                  <a:lnTo>
                    <a:pt x="106400" y="298805"/>
                  </a:lnTo>
                  <a:lnTo>
                    <a:pt x="111379" y="296900"/>
                  </a:lnTo>
                  <a:close/>
                </a:path>
                <a:path w="1079500" h="753109">
                  <a:moveTo>
                    <a:pt x="123875" y="185420"/>
                  </a:moveTo>
                  <a:lnTo>
                    <a:pt x="119888" y="180632"/>
                  </a:lnTo>
                  <a:lnTo>
                    <a:pt x="115887" y="179031"/>
                  </a:lnTo>
                  <a:lnTo>
                    <a:pt x="111099" y="184619"/>
                  </a:lnTo>
                  <a:lnTo>
                    <a:pt x="115087" y="187820"/>
                  </a:lnTo>
                  <a:lnTo>
                    <a:pt x="117487" y="183819"/>
                  </a:lnTo>
                  <a:lnTo>
                    <a:pt x="123875" y="185420"/>
                  </a:lnTo>
                  <a:close/>
                </a:path>
                <a:path w="1079500" h="753109">
                  <a:moveTo>
                    <a:pt x="145757" y="329336"/>
                  </a:moveTo>
                  <a:lnTo>
                    <a:pt x="144856" y="324688"/>
                  </a:lnTo>
                  <a:lnTo>
                    <a:pt x="143065" y="320344"/>
                  </a:lnTo>
                  <a:lnTo>
                    <a:pt x="143065" y="325285"/>
                  </a:lnTo>
                  <a:lnTo>
                    <a:pt x="145757" y="329336"/>
                  </a:lnTo>
                  <a:close/>
                </a:path>
                <a:path w="1079500" h="753109">
                  <a:moveTo>
                    <a:pt x="150736" y="187731"/>
                  </a:moveTo>
                  <a:lnTo>
                    <a:pt x="147561" y="183718"/>
                  </a:lnTo>
                  <a:lnTo>
                    <a:pt x="143319" y="182562"/>
                  </a:lnTo>
                  <a:lnTo>
                    <a:pt x="145465" y="189420"/>
                  </a:lnTo>
                  <a:lnTo>
                    <a:pt x="150736" y="187731"/>
                  </a:lnTo>
                  <a:close/>
                </a:path>
                <a:path w="1079500" h="753109">
                  <a:moveTo>
                    <a:pt x="169240" y="679246"/>
                  </a:moveTo>
                  <a:lnTo>
                    <a:pt x="166243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40" y="679246"/>
                  </a:lnTo>
                  <a:close/>
                </a:path>
                <a:path w="1079500" h="753109">
                  <a:moveTo>
                    <a:pt x="202209" y="353263"/>
                  </a:moveTo>
                  <a:lnTo>
                    <a:pt x="197408" y="352463"/>
                  </a:lnTo>
                  <a:lnTo>
                    <a:pt x="197408" y="357251"/>
                  </a:lnTo>
                  <a:lnTo>
                    <a:pt x="195808" y="363651"/>
                  </a:lnTo>
                  <a:lnTo>
                    <a:pt x="200609" y="365239"/>
                  </a:lnTo>
                  <a:lnTo>
                    <a:pt x="200609" y="360451"/>
                  </a:lnTo>
                  <a:lnTo>
                    <a:pt x="202209" y="353263"/>
                  </a:lnTo>
                  <a:close/>
                </a:path>
                <a:path w="1079500" h="753109">
                  <a:moveTo>
                    <a:pt x="203149" y="345859"/>
                  </a:moveTo>
                  <a:lnTo>
                    <a:pt x="198208" y="340474"/>
                  </a:lnTo>
                  <a:lnTo>
                    <a:pt x="194157" y="344068"/>
                  </a:lnTo>
                  <a:lnTo>
                    <a:pt x="198805" y="346468"/>
                  </a:lnTo>
                  <a:lnTo>
                    <a:pt x="203149" y="345859"/>
                  </a:lnTo>
                  <a:close/>
                </a:path>
                <a:path w="1079500" h="753109">
                  <a:moveTo>
                    <a:pt x="205397" y="259753"/>
                  </a:moveTo>
                  <a:lnTo>
                    <a:pt x="200609" y="256552"/>
                  </a:lnTo>
                  <a:lnTo>
                    <a:pt x="199009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609" y="264541"/>
                  </a:lnTo>
                  <a:lnTo>
                    <a:pt x="205397" y="259753"/>
                  </a:lnTo>
                  <a:close/>
                </a:path>
                <a:path w="1079500" h="753109">
                  <a:moveTo>
                    <a:pt x="227774" y="171831"/>
                  </a:moveTo>
                  <a:lnTo>
                    <a:pt x="221386" y="167843"/>
                  </a:lnTo>
                  <a:lnTo>
                    <a:pt x="216585" y="169443"/>
                  </a:lnTo>
                  <a:lnTo>
                    <a:pt x="211797" y="172631"/>
                  </a:lnTo>
                  <a:lnTo>
                    <a:pt x="218986" y="175831"/>
                  </a:lnTo>
                  <a:lnTo>
                    <a:pt x="223786" y="175031"/>
                  </a:lnTo>
                  <a:lnTo>
                    <a:pt x="227774" y="171831"/>
                  </a:lnTo>
                  <a:close/>
                </a:path>
                <a:path w="1079500" h="753109">
                  <a:moveTo>
                    <a:pt x="234975" y="387629"/>
                  </a:moveTo>
                  <a:lnTo>
                    <a:pt x="227774" y="388416"/>
                  </a:lnTo>
                  <a:lnTo>
                    <a:pt x="218186" y="385229"/>
                  </a:lnTo>
                  <a:lnTo>
                    <a:pt x="216585" y="390817"/>
                  </a:lnTo>
                  <a:lnTo>
                    <a:pt x="223507" y="392341"/>
                  </a:lnTo>
                  <a:lnTo>
                    <a:pt x="228180" y="394017"/>
                  </a:lnTo>
                  <a:lnTo>
                    <a:pt x="231648" y="393293"/>
                  </a:lnTo>
                  <a:lnTo>
                    <a:pt x="234975" y="387629"/>
                  </a:lnTo>
                  <a:close/>
                </a:path>
                <a:path w="1079500" h="753109">
                  <a:moveTo>
                    <a:pt x="264541" y="650570"/>
                  </a:moveTo>
                  <a:lnTo>
                    <a:pt x="258953" y="648970"/>
                  </a:lnTo>
                  <a:lnTo>
                    <a:pt x="256044" y="651738"/>
                  </a:lnTo>
                  <a:lnTo>
                    <a:pt x="250761" y="654367"/>
                  </a:lnTo>
                  <a:lnTo>
                    <a:pt x="248158" y="657288"/>
                  </a:lnTo>
                  <a:lnTo>
                    <a:pt x="253352" y="660958"/>
                  </a:lnTo>
                  <a:lnTo>
                    <a:pt x="254152" y="658558"/>
                  </a:lnTo>
                  <a:lnTo>
                    <a:pt x="254152" y="656158"/>
                  </a:lnTo>
                  <a:lnTo>
                    <a:pt x="258152" y="656958"/>
                  </a:lnTo>
                  <a:lnTo>
                    <a:pt x="258953" y="660158"/>
                  </a:lnTo>
                  <a:lnTo>
                    <a:pt x="258152" y="664946"/>
                  </a:lnTo>
                  <a:lnTo>
                    <a:pt x="262140" y="665746"/>
                  </a:lnTo>
                  <a:lnTo>
                    <a:pt x="262140" y="659358"/>
                  </a:lnTo>
                  <a:lnTo>
                    <a:pt x="264541" y="650570"/>
                  </a:lnTo>
                  <a:close/>
                </a:path>
                <a:path w="1079500" h="753109">
                  <a:moveTo>
                    <a:pt x="266941" y="386829"/>
                  </a:moveTo>
                  <a:lnTo>
                    <a:pt x="261340" y="385229"/>
                  </a:lnTo>
                  <a:lnTo>
                    <a:pt x="262140" y="390017"/>
                  </a:lnTo>
                  <a:lnTo>
                    <a:pt x="254952" y="391617"/>
                  </a:lnTo>
                  <a:lnTo>
                    <a:pt x="260540" y="393217"/>
                  </a:lnTo>
                  <a:lnTo>
                    <a:pt x="265341" y="394017"/>
                  </a:lnTo>
                  <a:lnTo>
                    <a:pt x="266941" y="386829"/>
                  </a:lnTo>
                  <a:close/>
                </a:path>
                <a:path w="1079500" h="753109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41" y="414794"/>
                  </a:lnTo>
                  <a:lnTo>
                    <a:pt x="263779" y="416763"/>
                  </a:lnTo>
                  <a:lnTo>
                    <a:pt x="266446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1079500" h="753109">
                  <a:moveTo>
                    <a:pt x="274929" y="279730"/>
                  </a:moveTo>
                  <a:lnTo>
                    <a:pt x="266725" y="275907"/>
                  </a:lnTo>
                  <a:lnTo>
                    <a:pt x="263842" y="279730"/>
                  </a:lnTo>
                  <a:lnTo>
                    <a:pt x="266496" y="283552"/>
                  </a:lnTo>
                  <a:lnTo>
                    <a:pt x="274929" y="279730"/>
                  </a:lnTo>
                  <a:close/>
                </a:path>
                <a:path w="1079500" h="753109">
                  <a:moveTo>
                    <a:pt x="276821" y="748461"/>
                  </a:moveTo>
                  <a:lnTo>
                    <a:pt x="273329" y="744080"/>
                  </a:lnTo>
                  <a:lnTo>
                    <a:pt x="267601" y="749134"/>
                  </a:lnTo>
                  <a:lnTo>
                    <a:pt x="271830" y="750366"/>
                  </a:lnTo>
                  <a:lnTo>
                    <a:pt x="276821" y="748461"/>
                  </a:lnTo>
                  <a:close/>
                </a:path>
                <a:path w="1079500" h="753109">
                  <a:moveTo>
                    <a:pt x="277152" y="455129"/>
                  </a:moveTo>
                  <a:lnTo>
                    <a:pt x="273329" y="453555"/>
                  </a:lnTo>
                  <a:lnTo>
                    <a:pt x="269506" y="457377"/>
                  </a:lnTo>
                  <a:lnTo>
                    <a:pt x="273329" y="464350"/>
                  </a:lnTo>
                  <a:lnTo>
                    <a:pt x="277152" y="455129"/>
                  </a:lnTo>
                  <a:close/>
                </a:path>
                <a:path w="1079500" h="753109">
                  <a:moveTo>
                    <a:pt x="282752" y="327939"/>
                  </a:moveTo>
                  <a:lnTo>
                    <a:pt x="278930" y="326186"/>
                  </a:lnTo>
                  <a:lnTo>
                    <a:pt x="275107" y="329971"/>
                  </a:lnTo>
                  <a:lnTo>
                    <a:pt x="278930" y="337273"/>
                  </a:lnTo>
                  <a:lnTo>
                    <a:pt x="282752" y="327939"/>
                  </a:lnTo>
                  <a:close/>
                </a:path>
                <a:path w="1079500" h="753109">
                  <a:moveTo>
                    <a:pt x="284949" y="297014"/>
                  </a:moveTo>
                  <a:lnTo>
                    <a:pt x="282917" y="292519"/>
                  </a:lnTo>
                  <a:lnTo>
                    <a:pt x="278206" y="289814"/>
                  </a:lnTo>
                  <a:lnTo>
                    <a:pt x="281127" y="293712"/>
                  </a:lnTo>
                  <a:lnTo>
                    <a:pt x="284949" y="297014"/>
                  </a:lnTo>
                  <a:close/>
                </a:path>
                <a:path w="1079500" h="753109">
                  <a:moveTo>
                    <a:pt x="286067" y="294170"/>
                  </a:moveTo>
                  <a:lnTo>
                    <a:pt x="285318" y="289521"/>
                  </a:lnTo>
                  <a:lnTo>
                    <a:pt x="283375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1079500" h="753109">
                  <a:moveTo>
                    <a:pt x="303301" y="301701"/>
                  </a:moveTo>
                  <a:lnTo>
                    <a:pt x="299707" y="297307"/>
                  </a:lnTo>
                  <a:lnTo>
                    <a:pt x="294309" y="302374"/>
                  </a:lnTo>
                  <a:lnTo>
                    <a:pt x="298513" y="303606"/>
                  </a:lnTo>
                  <a:lnTo>
                    <a:pt x="303301" y="301701"/>
                  </a:lnTo>
                  <a:close/>
                </a:path>
                <a:path w="1079500" h="753109">
                  <a:moveTo>
                    <a:pt x="304101" y="742061"/>
                  </a:moveTo>
                  <a:lnTo>
                    <a:pt x="300507" y="737679"/>
                  </a:lnTo>
                  <a:lnTo>
                    <a:pt x="295109" y="742734"/>
                  </a:lnTo>
                  <a:lnTo>
                    <a:pt x="299313" y="743978"/>
                  </a:lnTo>
                  <a:lnTo>
                    <a:pt x="304101" y="742061"/>
                  </a:lnTo>
                  <a:close/>
                </a:path>
                <a:path w="1079500" h="753109">
                  <a:moveTo>
                    <a:pt x="308800" y="481063"/>
                  </a:moveTo>
                  <a:lnTo>
                    <a:pt x="307898" y="476237"/>
                  </a:lnTo>
                  <a:lnTo>
                    <a:pt x="306095" y="471855"/>
                  </a:lnTo>
                  <a:lnTo>
                    <a:pt x="306095" y="477139"/>
                  </a:lnTo>
                  <a:lnTo>
                    <a:pt x="308800" y="481063"/>
                  </a:lnTo>
                  <a:close/>
                </a:path>
                <a:path w="1079500" h="753109">
                  <a:moveTo>
                    <a:pt x="318884" y="566648"/>
                  </a:moveTo>
                  <a:lnTo>
                    <a:pt x="314667" y="560247"/>
                  </a:lnTo>
                  <a:lnTo>
                    <a:pt x="306705" y="562749"/>
                  </a:lnTo>
                  <a:lnTo>
                    <a:pt x="300228" y="569010"/>
                  </a:lnTo>
                  <a:lnTo>
                    <a:pt x="300507" y="573836"/>
                  </a:lnTo>
                  <a:lnTo>
                    <a:pt x="305066" y="570242"/>
                  </a:lnTo>
                  <a:lnTo>
                    <a:pt x="310591" y="572046"/>
                  </a:lnTo>
                  <a:lnTo>
                    <a:pt x="315683" y="572947"/>
                  </a:lnTo>
                  <a:lnTo>
                    <a:pt x="318884" y="566648"/>
                  </a:lnTo>
                  <a:close/>
                </a:path>
                <a:path w="1079500" h="753109">
                  <a:moveTo>
                    <a:pt x="330873" y="752170"/>
                  </a:moveTo>
                  <a:lnTo>
                    <a:pt x="322529" y="746226"/>
                  </a:lnTo>
                  <a:lnTo>
                    <a:pt x="325780" y="752170"/>
                  </a:lnTo>
                  <a:lnTo>
                    <a:pt x="330873" y="752170"/>
                  </a:lnTo>
                  <a:close/>
                </a:path>
                <a:path w="1079500" h="753109">
                  <a:moveTo>
                    <a:pt x="340423" y="554253"/>
                  </a:moveTo>
                  <a:lnTo>
                    <a:pt x="339674" y="549567"/>
                  </a:lnTo>
                  <a:lnTo>
                    <a:pt x="337718" y="545033"/>
                  </a:lnTo>
                  <a:lnTo>
                    <a:pt x="337273" y="549859"/>
                  </a:lnTo>
                  <a:lnTo>
                    <a:pt x="340423" y="554253"/>
                  </a:lnTo>
                  <a:close/>
                </a:path>
                <a:path w="1079500" h="753109">
                  <a:moveTo>
                    <a:pt x="350862" y="518693"/>
                  </a:moveTo>
                  <a:lnTo>
                    <a:pt x="350062" y="510705"/>
                  </a:lnTo>
                  <a:lnTo>
                    <a:pt x="341261" y="510705"/>
                  </a:lnTo>
                  <a:lnTo>
                    <a:pt x="341261" y="514692"/>
                  </a:lnTo>
                  <a:lnTo>
                    <a:pt x="340461" y="518693"/>
                  </a:lnTo>
                  <a:lnTo>
                    <a:pt x="340461" y="522693"/>
                  </a:lnTo>
                  <a:lnTo>
                    <a:pt x="348462" y="523494"/>
                  </a:lnTo>
                  <a:lnTo>
                    <a:pt x="350862" y="518693"/>
                  </a:lnTo>
                  <a:close/>
                </a:path>
                <a:path w="1079500" h="753109">
                  <a:moveTo>
                    <a:pt x="353250" y="531482"/>
                  </a:moveTo>
                  <a:lnTo>
                    <a:pt x="344462" y="531482"/>
                  </a:lnTo>
                  <a:lnTo>
                    <a:pt x="338074" y="533082"/>
                  </a:lnTo>
                  <a:lnTo>
                    <a:pt x="334873" y="538670"/>
                  </a:lnTo>
                  <a:lnTo>
                    <a:pt x="344462" y="540270"/>
                  </a:lnTo>
                  <a:lnTo>
                    <a:pt x="351650" y="538670"/>
                  </a:lnTo>
                  <a:lnTo>
                    <a:pt x="353250" y="531482"/>
                  </a:lnTo>
                  <a:close/>
                </a:path>
                <a:path w="1079500" h="753109">
                  <a:moveTo>
                    <a:pt x="359651" y="216585"/>
                  </a:moveTo>
                  <a:lnTo>
                    <a:pt x="353250" y="212598"/>
                  </a:lnTo>
                  <a:lnTo>
                    <a:pt x="348462" y="214198"/>
                  </a:lnTo>
                  <a:lnTo>
                    <a:pt x="343662" y="217385"/>
                  </a:lnTo>
                  <a:lnTo>
                    <a:pt x="350062" y="221386"/>
                  </a:lnTo>
                  <a:lnTo>
                    <a:pt x="354850" y="219786"/>
                  </a:lnTo>
                  <a:lnTo>
                    <a:pt x="359651" y="216585"/>
                  </a:lnTo>
                  <a:close/>
                </a:path>
                <a:path w="1079500" h="753109">
                  <a:moveTo>
                    <a:pt x="361467" y="164680"/>
                  </a:moveTo>
                  <a:lnTo>
                    <a:pt x="358254" y="161950"/>
                  </a:lnTo>
                  <a:lnTo>
                    <a:pt x="352933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1079500" h="753109">
                  <a:moveTo>
                    <a:pt x="365188" y="709180"/>
                  </a:moveTo>
                  <a:lnTo>
                    <a:pt x="362051" y="704913"/>
                  </a:lnTo>
                  <a:lnTo>
                    <a:pt x="356196" y="709637"/>
                  </a:lnTo>
                  <a:lnTo>
                    <a:pt x="360248" y="710907"/>
                  </a:lnTo>
                  <a:lnTo>
                    <a:pt x="365188" y="709180"/>
                  </a:lnTo>
                  <a:close/>
                </a:path>
                <a:path w="1079500" h="753109">
                  <a:moveTo>
                    <a:pt x="367639" y="199009"/>
                  </a:moveTo>
                  <a:lnTo>
                    <a:pt x="362839" y="195008"/>
                  </a:lnTo>
                  <a:lnTo>
                    <a:pt x="358851" y="193408"/>
                  </a:lnTo>
                  <a:lnTo>
                    <a:pt x="354050" y="199009"/>
                  </a:lnTo>
                  <a:lnTo>
                    <a:pt x="358051" y="202209"/>
                  </a:lnTo>
                  <a:lnTo>
                    <a:pt x="360451" y="197408"/>
                  </a:lnTo>
                  <a:lnTo>
                    <a:pt x="367639" y="199009"/>
                  </a:lnTo>
                  <a:close/>
                </a:path>
                <a:path w="1079500" h="753109">
                  <a:moveTo>
                    <a:pt x="368439" y="609003"/>
                  </a:moveTo>
                  <a:lnTo>
                    <a:pt x="360451" y="605815"/>
                  </a:lnTo>
                  <a:lnTo>
                    <a:pt x="359651" y="610603"/>
                  </a:lnTo>
                  <a:lnTo>
                    <a:pt x="351650" y="614603"/>
                  </a:lnTo>
                  <a:lnTo>
                    <a:pt x="359651" y="617804"/>
                  </a:lnTo>
                  <a:lnTo>
                    <a:pt x="360451" y="613003"/>
                  </a:lnTo>
                  <a:lnTo>
                    <a:pt x="368439" y="609003"/>
                  </a:lnTo>
                  <a:close/>
                </a:path>
                <a:path w="1079500" h="753109">
                  <a:moveTo>
                    <a:pt x="397205" y="520293"/>
                  </a:moveTo>
                  <a:lnTo>
                    <a:pt x="391033" y="517359"/>
                  </a:lnTo>
                  <a:lnTo>
                    <a:pt x="384327" y="518401"/>
                  </a:lnTo>
                  <a:lnTo>
                    <a:pt x="380466" y="521982"/>
                  </a:lnTo>
                  <a:lnTo>
                    <a:pt x="382828" y="526681"/>
                  </a:lnTo>
                  <a:lnTo>
                    <a:pt x="386816" y="521893"/>
                  </a:lnTo>
                  <a:lnTo>
                    <a:pt x="393217" y="524294"/>
                  </a:lnTo>
                  <a:lnTo>
                    <a:pt x="397205" y="520293"/>
                  </a:lnTo>
                  <a:close/>
                </a:path>
                <a:path w="1079500" h="753109">
                  <a:moveTo>
                    <a:pt x="401434" y="506742"/>
                  </a:moveTo>
                  <a:lnTo>
                    <a:pt x="398208" y="504012"/>
                  </a:lnTo>
                  <a:lnTo>
                    <a:pt x="392887" y="503821"/>
                  </a:lnTo>
                  <a:lnTo>
                    <a:pt x="394017" y="509104"/>
                  </a:lnTo>
                  <a:lnTo>
                    <a:pt x="401434" y="506742"/>
                  </a:lnTo>
                  <a:close/>
                </a:path>
                <a:path w="1079500" h="753109">
                  <a:moveTo>
                    <a:pt x="404799" y="489508"/>
                  </a:moveTo>
                  <a:lnTo>
                    <a:pt x="401205" y="485127"/>
                  </a:lnTo>
                  <a:lnTo>
                    <a:pt x="395808" y="490181"/>
                  </a:lnTo>
                  <a:lnTo>
                    <a:pt x="400011" y="491426"/>
                  </a:lnTo>
                  <a:lnTo>
                    <a:pt x="404799" y="489508"/>
                  </a:lnTo>
                  <a:close/>
                </a:path>
                <a:path w="1079500" h="753109">
                  <a:moveTo>
                    <a:pt x="410794" y="95910"/>
                  </a:moveTo>
                  <a:lnTo>
                    <a:pt x="406006" y="95110"/>
                  </a:lnTo>
                  <a:lnTo>
                    <a:pt x="406006" y="99910"/>
                  </a:lnTo>
                  <a:lnTo>
                    <a:pt x="403606" y="106299"/>
                  </a:lnTo>
                  <a:lnTo>
                    <a:pt x="409194" y="107899"/>
                  </a:lnTo>
                  <a:lnTo>
                    <a:pt x="409194" y="103098"/>
                  </a:lnTo>
                  <a:lnTo>
                    <a:pt x="410794" y="95910"/>
                  </a:lnTo>
                  <a:close/>
                </a:path>
                <a:path w="1079500" h="753109">
                  <a:moveTo>
                    <a:pt x="415594" y="251752"/>
                  </a:moveTo>
                  <a:lnTo>
                    <a:pt x="407606" y="251752"/>
                  </a:lnTo>
                  <a:lnTo>
                    <a:pt x="400405" y="253352"/>
                  </a:lnTo>
                  <a:lnTo>
                    <a:pt x="397205" y="258953"/>
                  </a:lnTo>
                  <a:lnTo>
                    <a:pt x="406806" y="260553"/>
                  </a:lnTo>
                  <a:lnTo>
                    <a:pt x="413994" y="258953"/>
                  </a:lnTo>
                  <a:lnTo>
                    <a:pt x="415594" y="251752"/>
                  </a:lnTo>
                  <a:close/>
                </a:path>
                <a:path w="1079500" h="753109">
                  <a:moveTo>
                    <a:pt x="417195" y="635381"/>
                  </a:moveTo>
                  <a:lnTo>
                    <a:pt x="412394" y="634580"/>
                  </a:lnTo>
                  <a:lnTo>
                    <a:pt x="412394" y="639381"/>
                  </a:lnTo>
                  <a:lnTo>
                    <a:pt x="409994" y="645769"/>
                  </a:lnTo>
                  <a:lnTo>
                    <a:pt x="415594" y="647369"/>
                  </a:lnTo>
                  <a:lnTo>
                    <a:pt x="415594" y="642569"/>
                  </a:lnTo>
                  <a:lnTo>
                    <a:pt x="417195" y="635381"/>
                  </a:lnTo>
                  <a:close/>
                </a:path>
                <a:path w="1079500" h="753109">
                  <a:moveTo>
                    <a:pt x="423583" y="660158"/>
                  </a:moveTo>
                  <a:lnTo>
                    <a:pt x="418795" y="659358"/>
                  </a:lnTo>
                  <a:lnTo>
                    <a:pt x="419582" y="664146"/>
                  </a:lnTo>
                  <a:lnTo>
                    <a:pt x="417195" y="671347"/>
                  </a:lnTo>
                  <a:lnTo>
                    <a:pt x="421982" y="672147"/>
                  </a:lnTo>
                  <a:lnTo>
                    <a:pt x="421982" y="667346"/>
                  </a:lnTo>
                  <a:lnTo>
                    <a:pt x="423583" y="660158"/>
                  </a:lnTo>
                  <a:close/>
                </a:path>
                <a:path w="1079500" h="753109">
                  <a:moveTo>
                    <a:pt x="467537" y="511505"/>
                  </a:moveTo>
                  <a:lnTo>
                    <a:pt x="461949" y="509905"/>
                  </a:lnTo>
                  <a:lnTo>
                    <a:pt x="461949" y="514692"/>
                  </a:lnTo>
                  <a:lnTo>
                    <a:pt x="455549" y="516293"/>
                  </a:lnTo>
                  <a:lnTo>
                    <a:pt x="461149" y="517893"/>
                  </a:lnTo>
                  <a:lnTo>
                    <a:pt x="465937" y="518693"/>
                  </a:lnTo>
                  <a:lnTo>
                    <a:pt x="467537" y="511505"/>
                  </a:lnTo>
                  <a:close/>
                </a:path>
                <a:path w="1079500" h="753109">
                  <a:moveTo>
                    <a:pt x="473036" y="492760"/>
                  </a:moveTo>
                  <a:lnTo>
                    <a:pt x="468337" y="489927"/>
                  </a:lnTo>
                  <a:lnTo>
                    <a:pt x="467982" y="495338"/>
                  </a:lnTo>
                  <a:lnTo>
                    <a:pt x="464248" y="499719"/>
                  </a:lnTo>
                  <a:lnTo>
                    <a:pt x="462153" y="503186"/>
                  </a:lnTo>
                  <a:lnTo>
                    <a:pt x="466737" y="505904"/>
                  </a:lnTo>
                  <a:lnTo>
                    <a:pt x="469239" y="502627"/>
                  </a:lnTo>
                  <a:lnTo>
                    <a:pt x="472338" y="497611"/>
                  </a:lnTo>
                  <a:lnTo>
                    <a:pt x="473036" y="492760"/>
                  </a:lnTo>
                  <a:close/>
                </a:path>
                <a:path w="1079500" h="753109">
                  <a:moveTo>
                    <a:pt x="499135" y="525233"/>
                  </a:moveTo>
                  <a:lnTo>
                    <a:pt x="497116" y="520293"/>
                  </a:lnTo>
                  <a:lnTo>
                    <a:pt x="492391" y="518045"/>
                  </a:lnTo>
                  <a:lnTo>
                    <a:pt x="495312" y="522097"/>
                  </a:lnTo>
                  <a:lnTo>
                    <a:pt x="499135" y="525233"/>
                  </a:lnTo>
                  <a:close/>
                </a:path>
                <a:path w="1079500" h="753109">
                  <a:moveTo>
                    <a:pt x="505701" y="71043"/>
                  </a:moveTo>
                  <a:lnTo>
                    <a:pt x="502704" y="67043"/>
                  </a:lnTo>
                  <a:lnTo>
                    <a:pt x="498513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1079500" h="753109">
                  <a:moveTo>
                    <a:pt x="525081" y="749668"/>
                  </a:moveTo>
                  <a:lnTo>
                    <a:pt x="519493" y="748068"/>
                  </a:lnTo>
                  <a:lnTo>
                    <a:pt x="519493" y="752170"/>
                  </a:lnTo>
                  <a:lnTo>
                    <a:pt x="524522" y="752170"/>
                  </a:lnTo>
                  <a:lnTo>
                    <a:pt x="525081" y="749668"/>
                  </a:lnTo>
                  <a:close/>
                </a:path>
                <a:path w="1079500" h="753109">
                  <a:moveTo>
                    <a:pt x="533869" y="169443"/>
                  </a:moveTo>
                  <a:lnTo>
                    <a:pt x="526122" y="165722"/>
                  </a:lnTo>
                  <a:lnTo>
                    <a:pt x="523392" y="169735"/>
                  </a:lnTo>
                  <a:lnTo>
                    <a:pt x="525894" y="173596"/>
                  </a:lnTo>
                  <a:lnTo>
                    <a:pt x="533869" y="169443"/>
                  </a:lnTo>
                  <a:close/>
                </a:path>
                <a:path w="1079500" h="753109">
                  <a:moveTo>
                    <a:pt x="539292" y="85890"/>
                  </a:moveTo>
                  <a:lnTo>
                    <a:pt x="535470" y="84315"/>
                  </a:lnTo>
                  <a:lnTo>
                    <a:pt x="531647" y="88138"/>
                  </a:lnTo>
                  <a:lnTo>
                    <a:pt x="535470" y="95110"/>
                  </a:lnTo>
                  <a:lnTo>
                    <a:pt x="539292" y="85890"/>
                  </a:lnTo>
                  <a:close/>
                </a:path>
                <a:path w="1079500" h="753109">
                  <a:moveTo>
                    <a:pt x="552259" y="8788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59" y="8788"/>
                  </a:lnTo>
                  <a:close/>
                </a:path>
                <a:path w="1079500" h="753109">
                  <a:moveTo>
                    <a:pt x="555459" y="216585"/>
                  </a:moveTo>
                  <a:lnTo>
                    <a:pt x="551459" y="213398"/>
                  </a:lnTo>
                  <a:lnTo>
                    <a:pt x="549859" y="218186"/>
                  </a:lnTo>
                  <a:lnTo>
                    <a:pt x="545058" y="222986"/>
                  </a:lnTo>
                  <a:lnTo>
                    <a:pt x="549059" y="226187"/>
                  </a:lnTo>
                  <a:lnTo>
                    <a:pt x="550659" y="221386"/>
                  </a:lnTo>
                  <a:lnTo>
                    <a:pt x="555459" y="216585"/>
                  </a:lnTo>
                  <a:close/>
                </a:path>
                <a:path w="1079500" h="753109">
                  <a:moveTo>
                    <a:pt x="568528" y="685673"/>
                  </a:moveTo>
                  <a:lnTo>
                    <a:pt x="565048" y="681736"/>
                  </a:lnTo>
                  <a:lnTo>
                    <a:pt x="559308" y="686346"/>
                  </a:lnTo>
                  <a:lnTo>
                    <a:pt x="563549" y="687425"/>
                  </a:lnTo>
                  <a:lnTo>
                    <a:pt x="568528" y="685673"/>
                  </a:lnTo>
                  <a:close/>
                </a:path>
                <a:path w="1079500" h="753109">
                  <a:moveTo>
                    <a:pt x="571106" y="664400"/>
                  </a:moveTo>
                  <a:lnTo>
                    <a:pt x="566648" y="660958"/>
                  </a:lnTo>
                  <a:lnTo>
                    <a:pt x="565048" y="666546"/>
                  </a:lnTo>
                  <a:lnTo>
                    <a:pt x="558647" y="667346"/>
                  </a:lnTo>
                  <a:lnTo>
                    <a:pt x="557047" y="672947"/>
                  </a:lnTo>
                  <a:lnTo>
                    <a:pt x="563829" y="673100"/>
                  </a:lnTo>
                  <a:lnTo>
                    <a:pt x="569341" y="669353"/>
                  </a:lnTo>
                  <a:lnTo>
                    <a:pt x="571106" y="664400"/>
                  </a:lnTo>
                  <a:close/>
                </a:path>
                <a:path w="1079500" h="753109">
                  <a:moveTo>
                    <a:pt x="574141" y="268439"/>
                  </a:moveTo>
                  <a:lnTo>
                    <a:pt x="571436" y="262140"/>
                  </a:lnTo>
                  <a:lnTo>
                    <a:pt x="563346" y="267538"/>
                  </a:lnTo>
                  <a:lnTo>
                    <a:pt x="567842" y="269938"/>
                  </a:lnTo>
                  <a:lnTo>
                    <a:pt x="574141" y="268439"/>
                  </a:lnTo>
                  <a:close/>
                </a:path>
                <a:path w="1079500" h="753109">
                  <a:moveTo>
                    <a:pt x="599033" y="626402"/>
                  </a:moveTo>
                  <a:lnTo>
                    <a:pt x="597014" y="621792"/>
                  </a:lnTo>
                  <a:lnTo>
                    <a:pt x="592289" y="619429"/>
                  </a:lnTo>
                  <a:lnTo>
                    <a:pt x="595210" y="623290"/>
                  </a:lnTo>
                  <a:lnTo>
                    <a:pt x="599033" y="626402"/>
                  </a:lnTo>
                  <a:close/>
                </a:path>
                <a:path w="1079500" h="753109">
                  <a:moveTo>
                    <a:pt x="620191" y="336473"/>
                  </a:moveTo>
                  <a:lnTo>
                    <a:pt x="614591" y="334873"/>
                  </a:lnTo>
                  <a:lnTo>
                    <a:pt x="615391" y="339674"/>
                  </a:lnTo>
                  <a:lnTo>
                    <a:pt x="608203" y="341274"/>
                  </a:lnTo>
                  <a:lnTo>
                    <a:pt x="613791" y="342861"/>
                  </a:lnTo>
                  <a:lnTo>
                    <a:pt x="618591" y="343662"/>
                  </a:lnTo>
                  <a:lnTo>
                    <a:pt x="620191" y="336473"/>
                  </a:lnTo>
                  <a:close/>
                </a:path>
                <a:path w="1079500" h="753109">
                  <a:moveTo>
                    <a:pt x="626732" y="139661"/>
                  </a:moveTo>
                  <a:lnTo>
                    <a:pt x="621792" y="134277"/>
                  </a:lnTo>
                  <a:lnTo>
                    <a:pt x="617740" y="137871"/>
                  </a:lnTo>
                  <a:lnTo>
                    <a:pt x="622388" y="140271"/>
                  </a:lnTo>
                  <a:lnTo>
                    <a:pt x="626732" y="139661"/>
                  </a:lnTo>
                  <a:close/>
                </a:path>
                <a:path w="1079500" h="753109">
                  <a:moveTo>
                    <a:pt x="628002" y="213283"/>
                  </a:moveTo>
                  <a:lnTo>
                    <a:pt x="623582" y="210693"/>
                  </a:lnTo>
                  <a:lnTo>
                    <a:pt x="619467" y="213055"/>
                  </a:lnTo>
                  <a:lnTo>
                    <a:pt x="624192" y="220586"/>
                  </a:lnTo>
                  <a:lnTo>
                    <a:pt x="628002" y="213283"/>
                  </a:lnTo>
                  <a:close/>
                </a:path>
                <a:path w="1079500" h="753109">
                  <a:moveTo>
                    <a:pt x="637768" y="159842"/>
                  </a:moveTo>
                  <a:lnTo>
                    <a:pt x="630580" y="159042"/>
                  </a:lnTo>
                  <a:lnTo>
                    <a:pt x="625779" y="162242"/>
                  </a:lnTo>
                  <a:lnTo>
                    <a:pt x="623392" y="167043"/>
                  </a:lnTo>
                  <a:lnTo>
                    <a:pt x="631380" y="167843"/>
                  </a:lnTo>
                  <a:lnTo>
                    <a:pt x="635381" y="164642"/>
                  </a:lnTo>
                  <a:lnTo>
                    <a:pt x="637768" y="159842"/>
                  </a:lnTo>
                  <a:close/>
                </a:path>
                <a:path w="1079500" h="753109">
                  <a:moveTo>
                    <a:pt x="661492" y="679945"/>
                  </a:moveTo>
                  <a:lnTo>
                    <a:pt x="659345" y="675347"/>
                  </a:lnTo>
                  <a:lnTo>
                    <a:pt x="654964" y="672985"/>
                  </a:lnTo>
                  <a:lnTo>
                    <a:pt x="657847" y="676846"/>
                  </a:lnTo>
                  <a:lnTo>
                    <a:pt x="661492" y="679945"/>
                  </a:lnTo>
                  <a:close/>
                </a:path>
                <a:path w="1079500" h="753109">
                  <a:moveTo>
                    <a:pt x="697064" y="440169"/>
                  </a:moveTo>
                  <a:lnTo>
                    <a:pt x="692124" y="434771"/>
                  </a:lnTo>
                  <a:lnTo>
                    <a:pt x="688073" y="438378"/>
                  </a:lnTo>
                  <a:lnTo>
                    <a:pt x="692721" y="440766"/>
                  </a:lnTo>
                  <a:lnTo>
                    <a:pt x="697064" y="440169"/>
                  </a:lnTo>
                  <a:close/>
                </a:path>
                <a:path w="1079500" h="753109">
                  <a:moveTo>
                    <a:pt x="830338" y="214845"/>
                  </a:moveTo>
                  <a:lnTo>
                    <a:pt x="826389" y="209397"/>
                  </a:lnTo>
                  <a:lnTo>
                    <a:pt x="825588" y="211797"/>
                  </a:lnTo>
                  <a:lnTo>
                    <a:pt x="825588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600" y="203009"/>
                  </a:lnTo>
                  <a:lnTo>
                    <a:pt x="817600" y="205397"/>
                  </a:lnTo>
                  <a:lnTo>
                    <a:pt x="813600" y="204597"/>
                  </a:lnTo>
                  <a:lnTo>
                    <a:pt x="813600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45" y="215239"/>
                  </a:lnTo>
                  <a:lnTo>
                    <a:pt x="826782" y="216395"/>
                  </a:lnTo>
                  <a:lnTo>
                    <a:pt x="830338" y="214845"/>
                  </a:lnTo>
                  <a:close/>
                </a:path>
                <a:path w="1079500" h="753109">
                  <a:moveTo>
                    <a:pt x="862584" y="497865"/>
                  </a:moveTo>
                  <a:lnTo>
                    <a:pt x="857554" y="495515"/>
                  </a:lnTo>
                  <a:lnTo>
                    <a:pt x="851687" y="494385"/>
                  </a:lnTo>
                  <a:lnTo>
                    <a:pt x="846569" y="492417"/>
                  </a:lnTo>
                  <a:lnTo>
                    <a:pt x="844740" y="491807"/>
                  </a:lnTo>
                  <a:lnTo>
                    <a:pt x="848766" y="494715"/>
                  </a:lnTo>
                  <a:lnTo>
                    <a:pt x="850480" y="499567"/>
                  </a:lnTo>
                  <a:lnTo>
                    <a:pt x="857656" y="499910"/>
                  </a:lnTo>
                  <a:lnTo>
                    <a:pt x="862584" y="497865"/>
                  </a:lnTo>
                  <a:close/>
                </a:path>
                <a:path w="1079500" h="753109">
                  <a:moveTo>
                    <a:pt x="882332" y="286918"/>
                  </a:moveTo>
                  <a:lnTo>
                    <a:pt x="875144" y="278930"/>
                  </a:lnTo>
                  <a:lnTo>
                    <a:pt x="874344" y="278130"/>
                  </a:lnTo>
                  <a:lnTo>
                    <a:pt x="868883" y="274396"/>
                  </a:lnTo>
                  <a:lnTo>
                    <a:pt x="870242" y="280035"/>
                  </a:lnTo>
                  <a:lnTo>
                    <a:pt x="874445" y="287909"/>
                  </a:lnTo>
                  <a:lnTo>
                    <a:pt x="877531" y="290918"/>
                  </a:lnTo>
                  <a:lnTo>
                    <a:pt x="882332" y="286918"/>
                  </a:lnTo>
                  <a:close/>
                </a:path>
                <a:path w="1079500" h="753109">
                  <a:moveTo>
                    <a:pt x="949464" y="349262"/>
                  </a:moveTo>
                  <a:lnTo>
                    <a:pt x="937209" y="357581"/>
                  </a:lnTo>
                  <a:lnTo>
                    <a:pt x="938974" y="360045"/>
                  </a:lnTo>
                  <a:lnTo>
                    <a:pt x="945984" y="357124"/>
                  </a:lnTo>
                  <a:lnTo>
                    <a:pt x="949464" y="349262"/>
                  </a:lnTo>
                  <a:close/>
                </a:path>
                <a:path w="1079500" h="753109">
                  <a:moveTo>
                    <a:pt x="989711" y="736968"/>
                  </a:moveTo>
                  <a:lnTo>
                    <a:pt x="986231" y="738479"/>
                  </a:lnTo>
                  <a:lnTo>
                    <a:pt x="980490" y="740448"/>
                  </a:lnTo>
                  <a:lnTo>
                    <a:pt x="972146" y="742276"/>
                  </a:lnTo>
                  <a:lnTo>
                    <a:pt x="967232" y="744994"/>
                  </a:lnTo>
                  <a:lnTo>
                    <a:pt x="971842" y="749668"/>
                  </a:lnTo>
                  <a:lnTo>
                    <a:pt x="977798" y="746239"/>
                  </a:lnTo>
                  <a:lnTo>
                    <a:pt x="985329" y="740778"/>
                  </a:lnTo>
                  <a:lnTo>
                    <a:pt x="989711" y="736968"/>
                  </a:lnTo>
                  <a:close/>
                </a:path>
                <a:path w="1079500" h="753109">
                  <a:moveTo>
                    <a:pt x="1022997" y="551459"/>
                  </a:moveTo>
                  <a:lnTo>
                    <a:pt x="1016812" y="548995"/>
                  </a:lnTo>
                  <a:lnTo>
                    <a:pt x="1010704" y="546074"/>
                  </a:lnTo>
                  <a:lnTo>
                    <a:pt x="1005344" y="542251"/>
                  </a:lnTo>
                  <a:lnTo>
                    <a:pt x="1001407" y="537083"/>
                  </a:lnTo>
                  <a:lnTo>
                    <a:pt x="999820" y="543471"/>
                  </a:lnTo>
                  <a:lnTo>
                    <a:pt x="993419" y="543471"/>
                  </a:lnTo>
                  <a:lnTo>
                    <a:pt x="991819" y="549071"/>
                  </a:lnTo>
                  <a:lnTo>
                    <a:pt x="1000963" y="546747"/>
                  </a:lnTo>
                  <a:lnTo>
                    <a:pt x="1008608" y="550265"/>
                  </a:lnTo>
                  <a:lnTo>
                    <a:pt x="1015644" y="553783"/>
                  </a:lnTo>
                  <a:lnTo>
                    <a:pt x="1022997" y="551459"/>
                  </a:lnTo>
                  <a:close/>
                </a:path>
                <a:path w="1079500" h="753109">
                  <a:moveTo>
                    <a:pt x="1079233" y="743204"/>
                  </a:moveTo>
                  <a:lnTo>
                    <a:pt x="1074940" y="740879"/>
                  </a:lnTo>
                  <a:lnTo>
                    <a:pt x="1072489" y="743648"/>
                  </a:lnTo>
                  <a:lnTo>
                    <a:pt x="1067346" y="746277"/>
                  </a:lnTo>
                  <a:lnTo>
                    <a:pt x="1064602" y="749198"/>
                  </a:lnTo>
                  <a:lnTo>
                    <a:pt x="1069340" y="752868"/>
                  </a:lnTo>
                  <a:lnTo>
                    <a:pt x="1071346" y="748741"/>
                  </a:lnTo>
                  <a:lnTo>
                    <a:pt x="1076337" y="745667"/>
                  </a:lnTo>
                  <a:lnTo>
                    <a:pt x="1079233" y="74320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091433" y="9428962"/>
              <a:ext cx="943610" cy="858519"/>
            </a:xfrm>
            <a:custGeom>
              <a:avLst/>
              <a:gdLst/>
              <a:ahLst/>
              <a:cxnLst/>
              <a:rect l="l" t="t" r="r" b="b"/>
              <a:pathLst>
                <a:path w="943609" h="858520">
                  <a:moveTo>
                    <a:pt x="8788" y="256120"/>
                  </a:moveTo>
                  <a:lnTo>
                    <a:pt x="7188" y="251333"/>
                  </a:lnTo>
                  <a:lnTo>
                    <a:pt x="800" y="255320"/>
                  </a:lnTo>
                  <a:lnTo>
                    <a:pt x="0" y="260121"/>
                  </a:lnTo>
                  <a:lnTo>
                    <a:pt x="1600" y="264909"/>
                  </a:lnTo>
                  <a:lnTo>
                    <a:pt x="7188" y="260921"/>
                  </a:lnTo>
                  <a:lnTo>
                    <a:pt x="8788" y="256120"/>
                  </a:lnTo>
                  <a:close/>
                </a:path>
                <a:path w="943609" h="858520">
                  <a:moveTo>
                    <a:pt x="72377" y="0"/>
                  </a:moveTo>
                  <a:lnTo>
                    <a:pt x="67132" y="977"/>
                  </a:lnTo>
                  <a:lnTo>
                    <a:pt x="64287" y="4051"/>
                  </a:lnTo>
                  <a:lnTo>
                    <a:pt x="71932" y="5168"/>
                  </a:lnTo>
                  <a:lnTo>
                    <a:pt x="72377" y="0"/>
                  </a:lnTo>
                  <a:close/>
                </a:path>
                <a:path w="943609" h="858520">
                  <a:moveTo>
                    <a:pt x="85750" y="355625"/>
                  </a:moveTo>
                  <a:lnTo>
                    <a:pt x="82321" y="350431"/>
                  </a:lnTo>
                  <a:lnTo>
                    <a:pt x="78892" y="353377"/>
                  </a:lnTo>
                  <a:lnTo>
                    <a:pt x="72923" y="354228"/>
                  </a:lnTo>
                  <a:lnTo>
                    <a:pt x="69062" y="355371"/>
                  </a:lnTo>
                  <a:lnTo>
                    <a:pt x="71932" y="359219"/>
                  </a:lnTo>
                  <a:lnTo>
                    <a:pt x="76136" y="357619"/>
                  </a:lnTo>
                  <a:lnTo>
                    <a:pt x="82219" y="357225"/>
                  </a:lnTo>
                  <a:lnTo>
                    <a:pt x="85750" y="355625"/>
                  </a:lnTo>
                  <a:close/>
                </a:path>
                <a:path w="943609" h="858520">
                  <a:moveTo>
                    <a:pt x="94310" y="97078"/>
                  </a:moveTo>
                  <a:lnTo>
                    <a:pt x="91109" y="93078"/>
                  </a:lnTo>
                  <a:lnTo>
                    <a:pt x="87909" y="86690"/>
                  </a:lnTo>
                  <a:lnTo>
                    <a:pt x="83121" y="89890"/>
                  </a:lnTo>
                  <a:lnTo>
                    <a:pt x="86321" y="93078"/>
                  </a:lnTo>
                  <a:lnTo>
                    <a:pt x="89509" y="99479"/>
                  </a:lnTo>
                  <a:lnTo>
                    <a:pt x="94310" y="97078"/>
                  </a:lnTo>
                  <a:close/>
                </a:path>
                <a:path w="943609" h="858520">
                  <a:moveTo>
                    <a:pt x="112344" y="64617"/>
                  </a:moveTo>
                  <a:lnTo>
                    <a:pt x="107099" y="65405"/>
                  </a:lnTo>
                  <a:lnTo>
                    <a:pt x="104241" y="68440"/>
                  </a:lnTo>
                  <a:lnTo>
                    <a:pt x="111887" y="69900"/>
                  </a:lnTo>
                  <a:lnTo>
                    <a:pt x="112344" y="64617"/>
                  </a:lnTo>
                  <a:close/>
                </a:path>
                <a:path w="943609" h="858520">
                  <a:moveTo>
                    <a:pt x="129476" y="97878"/>
                  </a:moveTo>
                  <a:lnTo>
                    <a:pt x="127876" y="89890"/>
                  </a:lnTo>
                  <a:lnTo>
                    <a:pt x="123075" y="92278"/>
                  </a:lnTo>
                  <a:lnTo>
                    <a:pt x="114287" y="89090"/>
                  </a:lnTo>
                  <a:lnTo>
                    <a:pt x="116687" y="97078"/>
                  </a:lnTo>
                  <a:lnTo>
                    <a:pt x="121475" y="94678"/>
                  </a:lnTo>
                  <a:lnTo>
                    <a:pt x="129476" y="97878"/>
                  </a:lnTo>
                  <a:close/>
                </a:path>
                <a:path w="943609" h="858520">
                  <a:moveTo>
                    <a:pt x="163918" y="675119"/>
                  </a:moveTo>
                  <a:lnTo>
                    <a:pt x="162242" y="670915"/>
                  </a:lnTo>
                  <a:lnTo>
                    <a:pt x="162788" y="666026"/>
                  </a:lnTo>
                  <a:lnTo>
                    <a:pt x="156451" y="662927"/>
                  </a:lnTo>
                  <a:lnTo>
                    <a:pt x="151003" y="662825"/>
                  </a:lnTo>
                  <a:lnTo>
                    <a:pt x="154254" y="666915"/>
                  </a:lnTo>
                  <a:lnTo>
                    <a:pt x="158864" y="670356"/>
                  </a:lnTo>
                  <a:lnTo>
                    <a:pt x="162445" y="674014"/>
                  </a:lnTo>
                  <a:lnTo>
                    <a:pt x="163918" y="675119"/>
                  </a:lnTo>
                  <a:close/>
                </a:path>
                <a:path w="943609" h="858520">
                  <a:moveTo>
                    <a:pt x="172085" y="397903"/>
                  </a:moveTo>
                  <a:lnTo>
                    <a:pt x="170230" y="391985"/>
                  </a:lnTo>
                  <a:lnTo>
                    <a:pt x="162979" y="393077"/>
                  </a:lnTo>
                  <a:lnTo>
                    <a:pt x="153543" y="395287"/>
                  </a:lnTo>
                  <a:lnTo>
                    <a:pt x="147866" y="397052"/>
                  </a:lnTo>
                  <a:lnTo>
                    <a:pt x="151853" y="396786"/>
                  </a:lnTo>
                  <a:lnTo>
                    <a:pt x="158089" y="397154"/>
                  </a:lnTo>
                  <a:lnTo>
                    <a:pt x="166433" y="398589"/>
                  </a:lnTo>
                  <a:lnTo>
                    <a:pt x="172085" y="397903"/>
                  </a:lnTo>
                  <a:close/>
                </a:path>
                <a:path w="943609" h="858520">
                  <a:moveTo>
                    <a:pt x="192608" y="742848"/>
                  </a:moveTo>
                  <a:lnTo>
                    <a:pt x="186220" y="745248"/>
                  </a:lnTo>
                  <a:lnTo>
                    <a:pt x="183019" y="747636"/>
                  </a:lnTo>
                  <a:lnTo>
                    <a:pt x="187020" y="754037"/>
                  </a:lnTo>
                  <a:lnTo>
                    <a:pt x="191808" y="751636"/>
                  </a:lnTo>
                  <a:lnTo>
                    <a:pt x="187820" y="748436"/>
                  </a:lnTo>
                  <a:lnTo>
                    <a:pt x="192608" y="742848"/>
                  </a:lnTo>
                  <a:close/>
                </a:path>
                <a:path w="943609" h="858520">
                  <a:moveTo>
                    <a:pt x="245808" y="640054"/>
                  </a:moveTo>
                  <a:lnTo>
                    <a:pt x="240563" y="640842"/>
                  </a:lnTo>
                  <a:lnTo>
                    <a:pt x="237718" y="643877"/>
                  </a:lnTo>
                  <a:lnTo>
                    <a:pt x="245364" y="645337"/>
                  </a:lnTo>
                  <a:lnTo>
                    <a:pt x="245808" y="640054"/>
                  </a:lnTo>
                  <a:close/>
                </a:path>
                <a:path w="943609" h="858520">
                  <a:moveTo>
                    <a:pt x="247891" y="403186"/>
                  </a:moveTo>
                  <a:lnTo>
                    <a:pt x="243065" y="401878"/>
                  </a:lnTo>
                  <a:lnTo>
                    <a:pt x="237782" y="401612"/>
                  </a:lnTo>
                  <a:lnTo>
                    <a:pt x="242163" y="403974"/>
                  </a:lnTo>
                  <a:lnTo>
                    <a:pt x="247891" y="403186"/>
                  </a:lnTo>
                  <a:close/>
                </a:path>
                <a:path w="943609" h="858520">
                  <a:moveTo>
                    <a:pt x="271424" y="614984"/>
                  </a:moveTo>
                  <a:lnTo>
                    <a:pt x="266433" y="613676"/>
                  </a:lnTo>
                  <a:lnTo>
                    <a:pt x="261302" y="613410"/>
                  </a:lnTo>
                  <a:lnTo>
                    <a:pt x="266141" y="615772"/>
                  </a:lnTo>
                  <a:lnTo>
                    <a:pt x="271424" y="614984"/>
                  </a:lnTo>
                  <a:close/>
                </a:path>
                <a:path w="943609" h="858520">
                  <a:moveTo>
                    <a:pt x="293306" y="845947"/>
                  </a:moveTo>
                  <a:lnTo>
                    <a:pt x="290918" y="844346"/>
                  </a:lnTo>
                  <a:lnTo>
                    <a:pt x="287718" y="839546"/>
                  </a:lnTo>
                  <a:lnTo>
                    <a:pt x="280517" y="844346"/>
                  </a:lnTo>
                  <a:lnTo>
                    <a:pt x="282917" y="845947"/>
                  </a:lnTo>
                  <a:lnTo>
                    <a:pt x="286118" y="850734"/>
                  </a:lnTo>
                  <a:lnTo>
                    <a:pt x="293306" y="845947"/>
                  </a:lnTo>
                  <a:close/>
                </a:path>
                <a:path w="943609" h="858520">
                  <a:moveTo>
                    <a:pt x="311683" y="336270"/>
                  </a:moveTo>
                  <a:lnTo>
                    <a:pt x="307594" y="337845"/>
                  </a:lnTo>
                  <a:lnTo>
                    <a:pt x="305155" y="342112"/>
                  </a:lnTo>
                  <a:lnTo>
                    <a:pt x="310896" y="343242"/>
                  </a:lnTo>
                  <a:lnTo>
                    <a:pt x="311683" y="336270"/>
                  </a:lnTo>
                  <a:close/>
                </a:path>
                <a:path w="943609" h="858520">
                  <a:moveTo>
                    <a:pt x="325285" y="350431"/>
                  </a:moveTo>
                  <a:lnTo>
                    <a:pt x="322884" y="344830"/>
                  </a:lnTo>
                  <a:lnTo>
                    <a:pt x="317500" y="348894"/>
                  </a:lnTo>
                  <a:lnTo>
                    <a:pt x="315785" y="355130"/>
                  </a:lnTo>
                  <a:lnTo>
                    <a:pt x="317830" y="360006"/>
                  </a:lnTo>
                  <a:lnTo>
                    <a:pt x="323684" y="360019"/>
                  </a:lnTo>
                  <a:lnTo>
                    <a:pt x="320484" y="354431"/>
                  </a:lnTo>
                  <a:lnTo>
                    <a:pt x="325285" y="350431"/>
                  </a:lnTo>
                  <a:close/>
                </a:path>
                <a:path w="943609" h="858520">
                  <a:moveTo>
                    <a:pt x="333756" y="406501"/>
                  </a:moveTo>
                  <a:lnTo>
                    <a:pt x="328777" y="405371"/>
                  </a:lnTo>
                  <a:lnTo>
                    <a:pt x="323646" y="405155"/>
                  </a:lnTo>
                  <a:lnTo>
                    <a:pt x="328472" y="407174"/>
                  </a:lnTo>
                  <a:lnTo>
                    <a:pt x="333756" y="406501"/>
                  </a:lnTo>
                  <a:close/>
                </a:path>
                <a:path w="943609" h="858520">
                  <a:moveTo>
                    <a:pt x="355638" y="854163"/>
                  </a:moveTo>
                  <a:lnTo>
                    <a:pt x="351548" y="855738"/>
                  </a:lnTo>
                  <a:lnTo>
                    <a:pt x="350240" y="858037"/>
                  </a:lnTo>
                  <a:lnTo>
                    <a:pt x="355193" y="858037"/>
                  </a:lnTo>
                  <a:lnTo>
                    <a:pt x="355638" y="854163"/>
                  </a:lnTo>
                  <a:close/>
                </a:path>
                <a:path w="943609" h="858520">
                  <a:moveTo>
                    <a:pt x="356450" y="300075"/>
                  </a:moveTo>
                  <a:lnTo>
                    <a:pt x="353288" y="294411"/>
                  </a:lnTo>
                  <a:lnTo>
                    <a:pt x="352158" y="286499"/>
                  </a:lnTo>
                  <a:lnTo>
                    <a:pt x="349364" y="280974"/>
                  </a:lnTo>
                  <a:lnTo>
                    <a:pt x="341261" y="282498"/>
                  </a:lnTo>
                  <a:lnTo>
                    <a:pt x="346329" y="287604"/>
                  </a:lnTo>
                  <a:lnTo>
                    <a:pt x="348259" y="295186"/>
                  </a:lnTo>
                  <a:lnTo>
                    <a:pt x="350481" y="300812"/>
                  </a:lnTo>
                  <a:lnTo>
                    <a:pt x="356450" y="300075"/>
                  </a:lnTo>
                  <a:close/>
                </a:path>
                <a:path w="943609" h="858520">
                  <a:moveTo>
                    <a:pt x="386473" y="601700"/>
                  </a:moveTo>
                  <a:lnTo>
                    <a:pt x="381228" y="602488"/>
                  </a:lnTo>
                  <a:lnTo>
                    <a:pt x="378371" y="605523"/>
                  </a:lnTo>
                  <a:lnTo>
                    <a:pt x="386016" y="606983"/>
                  </a:lnTo>
                  <a:lnTo>
                    <a:pt x="386473" y="601700"/>
                  </a:lnTo>
                  <a:close/>
                </a:path>
                <a:path w="943609" h="858520">
                  <a:moveTo>
                    <a:pt x="473138" y="851535"/>
                  </a:moveTo>
                  <a:lnTo>
                    <a:pt x="464337" y="853935"/>
                  </a:lnTo>
                  <a:lnTo>
                    <a:pt x="466737" y="858037"/>
                  </a:lnTo>
                  <a:lnTo>
                    <a:pt x="470535" y="858037"/>
                  </a:lnTo>
                  <a:lnTo>
                    <a:pt x="473138" y="851535"/>
                  </a:lnTo>
                  <a:close/>
                </a:path>
                <a:path w="943609" h="858520">
                  <a:moveTo>
                    <a:pt x="477926" y="832358"/>
                  </a:moveTo>
                  <a:lnTo>
                    <a:pt x="470738" y="833958"/>
                  </a:lnTo>
                  <a:lnTo>
                    <a:pt x="467537" y="836358"/>
                  </a:lnTo>
                  <a:lnTo>
                    <a:pt x="470738" y="842746"/>
                  </a:lnTo>
                  <a:lnTo>
                    <a:pt x="476326" y="840346"/>
                  </a:lnTo>
                  <a:lnTo>
                    <a:pt x="473138" y="837158"/>
                  </a:lnTo>
                  <a:lnTo>
                    <a:pt x="477926" y="832358"/>
                  </a:lnTo>
                  <a:close/>
                </a:path>
                <a:path w="943609" h="858520">
                  <a:moveTo>
                    <a:pt x="493864" y="790854"/>
                  </a:moveTo>
                  <a:lnTo>
                    <a:pt x="493115" y="786206"/>
                  </a:lnTo>
                  <a:lnTo>
                    <a:pt x="491159" y="781862"/>
                  </a:lnTo>
                  <a:lnTo>
                    <a:pt x="490715" y="786803"/>
                  </a:lnTo>
                  <a:lnTo>
                    <a:pt x="493864" y="790854"/>
                  </a:lnTo>
                  <a:close/>
                </a:path>
                <a:path w="943609" h="858520">
                  <a:moveTo>
                    <a:pt x="512521" y="612609"/>
                  </a:moveTo>
                  <a:lnTo>
                    <a:pt x="509295" y="609879"/>
                  </a:lnTo>
                  <a:lnTo>
                    <a:pt x="503974" y="609688"/>
                  </a:lnTo>
                  <a:lnTo>
                    <a:pt x="505104" y="614972"/>
                  </a:lnTo>
                  <a:lnTo>
                    <a:pt x="512521" y="612609"/>
                  </a:lnTo>
                  <a:close/>
                </a:path>
                <a:path w="943609" h="858520">
                  <a:moveTo>
                    <a:pt x="514172" y="816305"/>
                  </a:moveTo>
                  <a:lnTo>
                    <a:pt x="511492" y="811580"/>
                  </a:lnTo>
                  <a:lnTo>
                    <a:pt x="507758" y="813714"/>
                  </a:lnTo>
                  <a:lnTo>
                    <a:pt x="502602" y="817270"/>
                  </a:lnTo>
                  <a:lnTo>
                    <a:pt x="499694" y="821575"/>
                  </a:lnTo>
                  <a:lnTo>
                    <a:pt x="502704" y="825969"/>
                  </a:lnTo>
                  <a:lnTo>
                    <a:pt x="505421" y="821245"/>
                  </a:lnTo>
                  <a:lnTo>
                    <a:pt x="510692" y="818769"/>
                  </a:lnTo>
                  <a:lnTo>
                    <a:pt x="514172" y="816305"/>
                  </a:lnTo>
                  <a:close/>
                </a:path>
                <a:path w="943609" h="858520">
                  <a:moveTo>
                    <a:pt x="516293" y="629361"/>
                  </a:moveTo>
                  <a:lnTo>
                    <a:pt x="509892" y="630961"/>
                  </a:lnTo>
                  <a:lnTo>
                    <a:pt x="506704" y="633349"/>
                  </a:lnTo>
                  <a:lnTo>
                    <a:pt x="509892" y="639749"/>
                  </a:lnTo>
                  <a:lnTo>
                    <a:pt x="515493" y="637349"/>
                  </a:lnTo>
                  <a:lnTo>
                    <a:pt x="511492" y="634149"/>
                  </a:lnTo>
                  <a:lnTo>
                    <a:pt x="516293" y="629361"/>
                  </a:lnTo>
                  <a:close/>
                </a:path>
                <a:path w="943609" h="858520">
                  <a:moveTo>
                    <a:pt x="526681" y="807580"/>
                  </a:moveTo>
                  <a:lnTo>
                    <a:pt x="521881" y="802792"/>
                  </a:lnTo>
                  <a:lnTo>
                    <a:pt x="517893" y="801192"/>
                  </a:lnTo>
                  <a:lnTo>
                    <a:pt x="513092" y="806780"/>
                  </a:lnTo>
                  <a:lnTo>
                    <a:pt x="517093" y="809980"/>
                  </a:lnTo>
                  <a:lnTo>
                    <a:pt x="519480" y="805980"/>
                  </a:lnTo>
                  <a:lnTo>
                    <a:pt x="526681" y="807580"/>
                  </a:lnTo>
                  <a:close/>
                </a:path>
                <a:path w="943609" h="858520">
                  <a:moveTo>
                    <a:pt x="567664" y="854316"/>
                  </a:moveTo>
                  <a:lnTo>
                    <a:pt x="564438" y="851535"/>
                  </a:lnTo>
                  <a:lnTo>
                    <a:pt x="559117" y="851166"/>
                  </a:lnTo>
                  <a:lnTo>
                    <a:pt x="560247" y="856335"/>
                  </a:lnTo>
                  <a:lnTo>
                    <a:pt x="567664" y="854316"/>
                  </a:lnTo>
                  <a:close/>
                </a:path>
                <a:path w="943609" h="858520">
                  <a:moveTo>
                    <a:pt x="586625" y="569417"/>
                  </a:moveTo>
                  <a:lnTo>
                    <a:pt x="582625" y="565416"/>
                  </a:lnTo>
                  <a:lnTo>
                    <a:pt x="578624" y="563816"/>
                  </a:lnTo>
                  <a:lnTo>
                    <a:pt x="573836" y="569417"/>
                  </a:lnTo>
                  <a:lnTo>
                    <a:pt x="577824" y="572617"/>
                  </a:lnTo>
                  <a:lnTo>
                    <a:pt x="579424" y="567817"/>
                  </a:lnTo>
                  <a:lnTo>
                    <a:pt x="586625" y="569417"/>
                  </a:lnTo>
                  <a:close/>
                </a:path>
                <a:path w="943609" h="858520">
                  <a:moveTo>
                    <a:pt x="591413" y="409575"/>
                  </a:moveTo>
                  <a:lnTo>
                    <a:pt x="588124" y="406501"/>
                  </a:lnTo>
                  <a:lnTo>
                    <a:pt x="587222" y="401180"/>
                  </a:lnTo>
                  <a:lnTo>
                    <a:pt x="586016" y="397662"/>
                  </a:lnTo>
                  <a:lnTo>
                    <a:pt x="581825" y="399986"/>
                  </a:lnTo>
                  <a:lnTo>
                    <a:pt x="583438" y="403504"/>
                  </a:lnTo>
                  <a:lnTo>
                    <a:pt x="583920" y="408978"/>
                  </a:lnTo>
                  <a:lnTo>
                    <a:pt x="585762" y="412343"/>
                  </a:lnTo>
                  <a:lnTo>
                    <a:pt x="591413" y="409575"/>
                  </a:lnTo>
                  <a:close/>
                </a:path>
                <a:path w="943609" h="858520">
                  <a:moveTo>
                    <a:pt x="597103" y="733780"/>
                  </a:moveTo>
                  <a:lnTo>
                    <a:pt x="588213" y="730859"/>
                  </a:lnTo>
                  <a:lnTo>
                    <a:pt x="590575" y="738720"/>
                  </a:lnTo>
                  <a:lnTo>
                    <a:pt x="595706" y="738047"/>
                  </a:lnTo>
                  <a:lnTo>
                    <a:pt x="597103" y="733780"/>
                  </a:lnTo>
                  <a:close/>
                </a:path>
                <a:path w="943609" h="858520">
                  <a:moveTo>
                    <a:pt x="627380" y="776414"/>
                  </a:moveTo>
                  <a:lnTo>
                    <a:pt x="625779" y="771613"/>
                  </a:lnTo>
                  <a:lnTo>
                    <a:pt x="619391" y="775614"/>
                  </a:lnTo>
                  <a:lnTo>
                    <a:pt x="618591" y="780415"/>
                  </a:lnTo>
                  <a:lnTo>
                    <a:pt x="620191" y="785202"/>
                  </a:lnTo>
                  <a:lnTo>
                    <a:pt x="626579" y="781215"/>
                  </a:lnTo>
                  <a:lnTo>
                    <a:pt x="627380" y="776414"/>
                  </a:lnTo>
                  <a:close/>
                </a:path>
                <a:path w="943609" h="858520">
                  <a:moveTo>
                    <a:pt x="628180" y="708482"/>
                  </a:moveTo>
                  <a:lnTo>
                    <a:pt x="623379" y="705281"/>
                  </a:lnTo>
                  <a:lnTo>
                    <a:pt x="621792" y="710082"/>
                  </a:lnTo>
                  <a:lnTo>
                    <a:pt x="616991" y="714870"/>
                  </a:lnTo>
                  <a:lnTo>
                    <a:pt x="620991" y="718070"/>
                  </a:lnTo>
                  <a:lnTo>
                    <a:pt x="622579" y="713270"/>
                  </a:lnTo>
                  <a:lnTo>
                    <a:pt x="628180" y="708482"/>
                  </a:lnTo>
                  <a:close/>
                </a:path>
                <a:path w="943609" h="858520">
                  <a:moveTo>
                    <a:pt x="632980" y="847547"/>
                  </a:moveTo>
                  <a:lnTo>
                    <a:pt x="626579" y="843546"/>
                  </a:lnTo>
                  <a:lnTo>
                    <a:pt x="621792" y="845947"/>
                  </a:lnTo>
                  <a:lnTo>
                    <a:pt x="618591" y="853935"/>
                  </a:lnTo>
                  <a:lnTo>
                    <a:pt x="620991" y="855535"/>
                  </a:lnTo>
                  <a:lnTo>
                    <a:pt x="624179" y="856335"/>
                  </a:lnTo>
                  <a:lnTo>
                    <a:pt x="626579" y="857935"/>
                  </a:lnTo>
                  <a:lnTo>
                    <a:pt x="628180" y="854735"/>
                  </a:lnTo>
                  <a:lnTo>
                    <a:pt x="630580" y="850734"/>
                  </a:lnTo>
                  <a:lnTo>
                    <a:pt x="632980" y="847547"/>
                  </a:lnTo>
                  <a:close/>
                </a:path>
                <a:path w="943609" h="858520">
                  <a:moveTo>
                    <a:pt x="632980" y="682904"/>
                  </a:moveTo>
                  <a:lnTo>
                    <a:pt x="628980" y="679704"/>
                  </a:lnTo>
                  <a:lnTo>
                    <a:pt x="627380" y="684504"/>
                  </a:lnTo>
                  <a:lnTo>
                    <a:pt x="622579" y="689305"/>
                  </a:lnTo>
                  <a:lnTo>
                    <a:pt x="626579" y="692492"/>
                  </a:lnTo>
                  <a:lnTo>
                    <a:pt x="628180" y="687705"/>
                  </a:lnTo>
                  <a:lnTo>
                    <a:pt x="632980" y="682904"/>
                  </a:lnTo>
                  <a:close/>
                </a:path>
                <a:path w="943609" h="858520">
                  <a:moveTo>
                    <a:pt x="644956" y="247332"/>
                  </a:moveTo>
                  <a:lnTo>
                    <a:pt x="639368" y="240944"/>
                  </a:lnTo>
                  <a:lnTo>
                    <a:pt x="633145" y="237553"/>
                  </a:lnTo>
                  <a:lnTo>
                    <a:pt x="627380" y="239636"/>
                  </a:lnTo>
                  <a:lnTo>
                    <a:pt x="625208" y="242176"/>
                  </a:lnTo>
                  <a:lnTo>
                    <a:pt x="629780" y="240144"/>
                  </a:lnTo>
                  <a:lnTo>
                    <a:pt x="634568" y="243332"/>
                  </a:lnTo>
                  <a:lnTo>
                    <a:pt x="644956" y="247332"/>
                  </a:lnTo>
                  <a:close/>
                </a:path>
                <a:path w="943609" h="858520">
                  <a:moveTo>
                    <a:pt x="645756" y="834758"/>
                  </a:moveTo>
                  <a:lnTo>
                    <a:pt x="637768" y="829157"/>
                  </a:lnTo>
                  <a:lnTo>
                    <a:pt x="630580" y="828357"/>
                  </a:lnTo>
                  <a:lnTo>
                    <a:pt x="625779" y="833958"/>
                  </a:lnTo>
                  <a:lnTo>
                    <a:pt x="633768" y="837158"/>
                  </a:lnTo>
                  <a:lnTo>
                    <a:pt x="640168" y="838758"/>
                  </a:lnTo>
                  <a:lnTo>
                    <a:pt x="645756" y="834758"/>
                  </a:lnTo>
                  <a:close/>
                </a:path>
                <a:path w="943609" h="858520">
                  <a:moveTo>
                    <a:pt x="651002" y="790422"/>
                  </a:moveTo>
                  <a:lnTo>
                    <a:pt x="645756" y="791400"/>
                  </a:lnTo>
                  <a:lnTo>
                    <a:pt x="642912" y="794473"/>
                  </a:lnTo>
                  <a:lnTo>
                    <a:pt x="650557" y="795591"/>
                  </a:lnTo>
                  <a:lnTo>
                    <a:pt x="651002" y="790422"/>
                  </a:lnTo>
                  <a:close/>
                </a:path>
                <a:path w="943609" h="858520">
                  <a:moveTo>
                    <a:pt x="665746" y="759625"/>
                  </a:moveTo>
                  <a:lnTo>
                    <a:pt x="660146" y="753237"/>
                  </a:lnTo>
                  <a:lnTo>
                    <a:pt x="656945" y="757237"/>
                  </a:lnTo>
                  <a:lnTo>
                    <a:pt x="648157" y="757237"/>
                  </a:lnTo>
                  <a:lnTo>
                    <a:pt x="653757" y="763625"/>
                  </a:lnTo>
                  <a:lnTo>
                    <a:pt x="656945" y="759625"/>
                  </a:lnTo>
                  <a:lnTo>
                    <a:pt x="665746" y="759625"/>
                  </a:lnTo>
                  <a:close/>
                </a:path>
                <a:path w="943609" h="858520">
                  <a:moveTo>
                    <a:pt x="680923" y="357619"/>
                  </a:moveTo>
                  <a:lnTo>
                    <a:pt x="676135" y="354431"/>
                  </a:lnTo>
                  <a:lnTo>
                    <a:pt x="675335" y="346430"/>
                  </a:lnTo>
                  <a:lnTo>
                    <a:pt x="668934" y="351231"/>
                  </a:lnTo>
                  <a:lnTo>
                    <a:pt x="672934" y="353631"/>
                  </a:lnTo>
                  <a:lnTo>
                    <a:pt x="673735" y="361619"/>
                  </a:lnTo>
                  <a:lnTo>
                    <a:pt x="680923" y="357619"/>
                  </a:lnTo>
                  <a:close/>
                </a:path>
                <a:path w="943609" h="858520">
                  <a:moveTo>
                    <a:pt x="692912" y="817168"/>
                  </a:moveTo>
                  <a:lnTo>
                    <a:pt x="687095" y="818515"/>
                  </a:lnTo>
                  <a:lnTo>
                    <a:pt x="682929" y="814679"/>
                  </a:lnTo>
                  <a:lnTo>
                    <a:pt x="678751" y="811885"/>
                  </a:lnTo>
                  <a:lnTo>
                    <a:pt x="672934" y="816368"/>
                  </a:lnTo>
                  <a:lnTo>
                    <a:pt x="674039" y="823696"/>
                  </a:lnTo>
                  <a:lnTo>
                    <a:pt x="682320" y="824560"/>
                  </a:lnTo>
                  <a:lnTo>
                    <a:pt x="690918" y="821550"/>
                  </a:lnTo>
                  <a:lnTo>
                    <a:pt x="692912" y="817168"/>
                  </a:lnTo>
                  <a:close/>
                </a:path>
                <a:path w="943609" h="858520">
                  <a:moveTo>
                    <a:pt x="693140" y="437921"/>
                  </a:moveTo>
                  <a:lnTo>
                    <a:pt x="689914" y="435152"/>
                  </a:lnTo>
                  <a:lnTo>
                    <a:pt x="684593" y="434771"/>
                  </a:lnTo>
                  <a:lnTo>
                    <a:pt x="685723" y="439940"/>
                  </a:lnTo>
                  <a:lnTo>
                    <a:pt x="693140" y="437921"/>
                  </a:lnTo>
                  <a:close/>
                </a:path>
                <a:path w="943609" h="858520">
                  <a:moveTo>
                    <a:pt x="699109" y="333565"/>
                  </a:moveTo>
                  <a:lnTo>
                    <a:pt x="696112" y="329552"/>
                  </a:lnTo>
                  <a:lnTo>
                    <a:pt x="691921" y="328383"/>
                  </a:lnTo>
                  <a:lnTo>
                    <a:pt x="693712" y="335241"/>
                  </a:lnTo>
                  <a:lnTo>
                    <a:pt x="699109" y="333565"/>
                  </a:lnTo>
                  <a:close/>
                </a:path>
                <a:path w="943609" h="858520">
                  <a:moveTo>
                    <a:pt x="699604" y="525513"/>
                  </a:moveTo>
                  <a:lnTo>
                    <a:pt x="698703" y="520865"/>
                  </a:lnTo>
                  <a:lnTo>
                    <a:pt x="696912" y="516521"/>
                  </a:lnTo>
                  <a:lnTo>
                    <a:pt x="696912" y="521462"/>
                  </a:lnTo>
                  <a:lnTo>
                    <a:pt x="699604" y="525513"/>
                  </a:lnTo>
                  <a:close/>
                </a:path>
                <a:path w="943609" h="858520">
                  <a:moveTo>
                    <a:pt x="703529" y="594563"/>
                  </a:moveTo>
                  <a:lnTo>
                    <a:pt x="700303" y="591794"/>
                  </a:lnTo>
                  <a:lnTo>
                    <a:pt x="694982" y="591413"/>
                  </a:lnTo>
                  <a:lnTo>
                    <a:pt x="696112" y="596595"/>
                  </a:lnTo>
                  <a:lnTo>
                    <a:pt x="703529" y="594563"/>
                  </a:lnTo>
                  <a:close/>
                </a:path>
                <a:path w="943609" h="858520">
                  <a:moveTo>
                    <a:pt x="706729" y="672096"/>
                  </a:moveTo>
                  <a:lnTo>
                    <a:pt x="703503" y="669315"/>
                  </a:lnTo>
                  <a:lnTo>
                    <a:pt x="698182" y="668947"/>
                  </a:lnTo>
                  <a:lnTo>
                    <a:pt x="699312" y="674116"/>
                  </a:lnTo>
                  <a:lnTo>
                    <a:pt x="706729" y="672096"/>
                  </a:lnTo>
                  <a:close/>
                </a:path>
                <a:path w="943609" h="858520">
                  <a:moveTo>
                    <a:pt x="708901" y="561428"/>
                  </a:moveTo>
                  <a:lnTo>
                    <a:pt x="704100" y="558228"/>
                  </a:lnTo>
                  <a:lnTo>
                    <a:pt x="702500" y="563016"/>
                  </a:lnTo>
                  <a:lnTo>
                    <a:pt x="697712" y="567817"/>
                  </a:lnTo>
                  <a:lnTo>
                    <a:pt x="701700" y="571017"/>
                  </a:lnTo>
                  <a:lnTo>
                    <a:pt x="703300" y="567016"/>
                  </a:lnTo>
                  <a:lnTo>
                    <a:pt x="708901" y="561428"/>
                  </a:lnTo>
                  <a:close/>
                </a:path>
                <a:path w="943609" h="858520">
                  <a:moveTo>
                    <a:pt x="726782" y="506666"/>
                  </a:moveTo>
                  <a:lnTo>
                    <a:pt x="725881" y="501980"/>
                  </a:lnTo>
                  <a:lnTo>
                    <a:pt x="724090" y="497446"/>
                  </a:lnTo>
                  <a:lnTo>
                    <a:pt x="724090" y="502285"/>
                  </a:lnTo>
                  <a:lnTo>
                    <a:pt x="726782" y="506666"/>
                  </a:lnTo>
                  <a:close/>
                </a:path>
                <a:path w="943609" h="858520">
                  <a:moveTo>
                    <a:pt x="741616" y="391579"/>
                  </a:moveTo>
                  <a:lnTo>
                    <a:pt x="740867" y="386892"/>
                  </a:lnTo>
                  <a:lnTo>
                    <a:pt x="738924" y="382358"/>
                  </a:lnTo>
                  <a:lnTo>
                    <a:pt x="738466" y="387197"/>
                  </a:lnTo>
                  <a:lnTo>
                    <a:pt x="741616" y="391579"/>
                  </a:lnTo>
                  <a:close/>
                </a:path>
                <a:path w="943609" h="858520">
                  <a:moveTo>
                    <a:pt x="747064" y="273621"/>
                  </a:moveTo>
                  <a:lnTo>
                    <a:pt x="744067" y="269608"/>
                  </a:lnTo>
                  <a:lnTo>
                    <a:pt x="739863" y="268452"/>
                  </a:lnTo>
                  <a:lnTo>
                    <a:pt x="741667" y="275310"/>
                  </a:lnTo>
                  <a:lnTo>
                    <a:pt x="747064" y="273621"/>
                  </a:lnTo>
                  <a:close/>
                </a:path>
                <a:path w="943609" h="858520">
                  <a:moveTo>
                    <a:pt x="750074" y="235889"/>
                  </a:moveTo>
                  <a:lnTo>
                    <a:pt x="748055" y="231343"/>
                  </a:lnTo>
                  <a:lnTo>
                    <a:pt x="748614" y="226453"/>
                  </a:lnTo>
                  <a:lnTo>
                    <a:pt x="742264" y="223354"/>
                  </a:lnTo>
                  <a:lnTo>
                    <a:pt x="736815" y="223253"/>
                  </a:lnTo>
                  <a:lnTo>
                    <a:pt x="740067" y="227355"/>
                  </a:lnTo>
                  <a:lnTo>
                    <a:pt x="744804" y="230898"/>
                  </a:lnTo>
                  <a:lnTo>
                    <a:pt x="748563" y="234746"/>
                  </a:lnTo>
                  <a:lnTo>
                    <a:pt x="750074" y="235889"/>
                  </a:lnTo>
                  <a:close/>
                </a:path>
                <a:path w="943609" h="858520">
                  <a:moveTo>
                    <a:pt x="754253" y="353542"/>
                  </a:moveTo>
                  <a:lnTo>
                    <a:pt x="751255" y="349529"/>
                  </a:lnTo>
                  <a:lnTo>
                    <a:pt x="747064" y="348373"/>
                  </a:lnTo>
                  <a:lnTo>
                    <a:pt x="748855" y="355231"/>
                  </a:lnTo>
                  <a:lnTo>
                    <a:pt x="754253" y="353542"/>
                  </a:lnTo>
                  <a:close/>
                </a:path>
                <a:path w="943609" h="858520">
                  <a:moveTo>
                    <a:pt x="754430" y="652589"/>
                  </a:moveTo>
                  <a:lnTo>
                    <a:pt x="754253" y="646137"/>
                  </a:lnTo>
                  <a:lnTo>
                    <a:pt x="750785" y="637895"/>
                  </a:lnTo>
                  <a:lnTo>
                    <a:pt x="745667" y="641350"/>
                  </a:lnTo>
                  <a:lnTo>
                    <a:pt x="745667" y="642150"/>
                  </a:lnTo>
                  <a:lnTo>
                    <a:pt x="749655" y="643737"/>
                  </a:lnTo>
                  <a:lnTo>
                    <a:pt x="754430" y="652589"/>
                  </a:lnTo>
                  <a:close/>
                </a:path>
                <a:path w="943609" h="858520">
                  <a:moveTo>
                    <a:pt x="755256" y="453529"/>
                  </a:moveTo>
                  <a:lnTo>
                    <a:pt x="750455" y="450329"/>
                  </a:lnTo>
                  <a:lnTo>
                    <a:pt x="748855" y="455129"/>
                  </a:lnTo>
                  <a:lnTo>
                    <a:pt x="744067" y="459917"/>
                  </a:lnTo>
                  <a:lnTo>
                    <a:pt x="748055" y="463118"/>
                  </a:lnTo>
                  <a:lnTo>
                    <a:pt x="750455" y="459130"/>
                  </a:lnTo>
                  <a:lnTo>
                    <a:pt x="755256" y="453529"/>
                  </a:lnTo>
                  <a:close/>
                </a:path>
                <a:path w="943609" h="858520">
                  <a:moveTo>
                    <a:pt x="760844" y="418363"/>
                  </a:moveTo>
                  <a:lnTo>
                    <a:pt x="752856" y="415963"/>
                  </a:lnTo>
                  <a:lnTo>
                    <a:pt x="753656" y="407174"/>
                  </a:lnTo>
                  <a:lnTo>
                    <a:pt x="748855" y="411975"/>
                  </a:lnTo>
                  <a:lnTo>
                    <a:pt x="750316" y="416458"/>
                  </a:lnTo>
                  <a:lnTo>
                    <a:pt x="749160" y="423265"/>
                  </a:lnTo>
                  <a:lnTo>
                    <a:pt x="749642" y="427812"/>
                  </a:lnTo>
                  <a:lnTo>
                    <a:pt x="756056" y="425551"/>
                  </a:lnTo>
                  <a:lnTo>
                    <a:pt x="752055" y="422363"/>
                  </a:lnTo>
                  <a:lnTo>
                    <a:pt x="756856" y="419963"/>
                  </a:lnTo>
                  <a:lnTo>
                    <a:pt x="760844" y="418363"/>
                  </a:lnTo>
                  <a:close/>
                </a:path>
                <a:path w="943609" h="858520">
                  <a:moveTo>
                    <a:pt x="772820" y="225399"/>
                  </a:moveTo>
                  <a:lnTo>
                    <a:pt x="770432" y="220154"/>
                  </a:lnTo>
                  <a:lnTo>
                    <a:pt x="766191" y="223266"/>
                  </a:lnTo>
                  <a:lnTo>
                    <a:pt x="759853" y="225856"/>
                  </a:lnTo>
                  <a:lnTo>
                    <a:pt x="755599" y="228587"/>
                  </a:lnTo>
                  <a:lnTo>
                    <a:pt x="757656" y="232143"/>
                  </a:lnTo>
                  <a:lnTo>
                    <a:pt x="762012" y="229603"/>
                  </a:lnTo>
                  <a:lnTo>
                    <a:pt x="768540" y="227952"/>
                  </a:lnTo>
                  <a:lnTo>
                    <a:pt x="772820" y="225399"/>
                  </a:lnTo>
                  <a:close/>
                </a:path>
                <a:path w="943609" h="858520">
                  <a:moveTo>
                    <a:pt x="777062" y="666496"/>
                  </a:moveTo>
                  <a:lnTo>
                    <a:pt x="773836" y="663727"/>
                  </a:lnTo>
                  <a:lnTo>
                    <a:pt x="768515" y="663346"/>
                  </a:lnTo>
                  <a:lnTo>
                    <a:pt x="769645" y="668515"/>
                  </a:lnTo>
                  <a:lnTo>
                    <a:pt x="777062" y="666496"/>
                  </a:lnTo>
                  <a:close/>
                </a:path>
                <a:path w="943609" h="858520">
                  <a:moveTo>
                    <a:pt x="779462" y="762431"/>
                  </a:moveTo>
                  <a:lnTo>
                    <a:pt x="776033" y="757237"/>
                  </a:lnTo>
                  <a:lnTo>
                    <a:pt x="774433" y="759625"/>
                  </a:lnTo>
                  <a:lnTo>
                    <a:pt x="772833" y="761225"/>
                  </a:lnTo>
                  <a:lnTo>
                    <a:pt x="769645" y="758825"/>
                  </a:lnTo>
                  <a:lnTo>
                    <a:pt x="770432" y="755637"/>
                  </a:lnTo>
                  <a:lnTo>
                    <a:pt x="774433" y="752436"/>
                  </a:lnTo>
                  <a:lnTo>
                    <a:pt x="770432" y="750036"/>
                  </a:lnTo>
                  <a:lnTo>
                    <a:pt x="768045" y="755637"/>
                  </a:lnTo>
                  <a:lnTo>
                    <a:pt x="760844" y="762025"/>
                  </a:lnTo>
                  <a:lnTo>
                    <a:pt x="765644" y="766025"/>
                  </a:lnTo>
                  <a:lnTo>
                    <a:pt x="769848" y="764425"/>
                  </a:lnTo>
                  <a:lnTo>
                    <a:pt x="775931" y="764032"/>
                  </a:lnTo>
                  <a:lnTo>
                    <a:pt x="779462" y="762431"/>
                  </a:lnTo>
                  <a:close/>
                </a:path>
                <a:path w="943609" h="858520">
                  <a:moveTo>
                    <a:pt x="798207" y="546950"/>
                  </a:moveTo>
                  <a:lnTo>
                    <a:pt x="795210" y="542937"/>
                  </a:lnTo>
                  <a:lnTo>
                    <a:pt x="791019" y="541782"/>
                  </a:lnTo>
                  <a:lnTo>
                    <a:pt x="792810" y="548640"/>
                  </a:lnTo>
                  <a:lnTo>
                    <a:pt x="798207" y="546950"/>
                  </a:lnTo>
                  <a:close/>
                </a:path>
                <a:path w="943609" h="858520">
                  <a:moveTo>
                    <a:pt x="805027" y="671296"/>
                  </a:moveTo>
                  <a:lnTo>
                    <a:pt x="801801" y="668515"/>
                  </a:lnTo>
                  <a:lnTo>
                    <a:pt x="796493" y="668147"/>
                  </a:lnTo>
                  <a:lnTo>
                    <a:pt x="797610" y="673315"/>
                  </a:lnTo>
                  <a:lnTo>
                    <a:pt x="805027" y="671296"/>
                  </a:lnTo>
                  <a:close/>
                </a:path>
                <a:path w="943609" h="858520">
                  <a:moveTo>
                    <a:pt x="814616" y="473544"/>
                  </a:moveTo>
                  <a:lnTo>
                    <a:pt x="811403" y="470814"/>
                  </a:lnTo>
                  <a:lnTo>
                    <a:pt x="806081" y="470623"/>
                  </a:lnTo>
                  <a:lnTo>
                    <a:pt x="807199" y="475907"/>
                  </a:lnTo>
                  <a:lnTo>
                    <a:pt x="814616" y="473544"/>
                  </a:lnTo>
                  <a:close/>
                </a:path>
                <a:path w="943609" h="858520">
                  <a:moveTo>
                    <a:pt x="818388" y="204978"/>
                  </a:moveTo>
                  <a:lnTo>
                    <a:pt x="814400" y="200177"/>
                  </a:lnTo>
                  <a:lnTo>
                    <a:pt x="810399" y="198577"/>
                  </a:lnTo>
                  <a:lnTo>
                    <a:pt x="805599" y="204177"/>
                  </a:lnTo>
                  <a:lnTo>
                    <a:pt x="809599" y="207365"/>
                  </a:lnTo>
                  <a:lnTo>
                    <a:pt x="811199" y="203377"/>
                  </a:lnTo>
                  <a:lnTo>
                    <a:pt x="818388" y="204978"/>
                  </a:lnTo>
                  <a:close/>
                </a:path>
                <a:path w="943609" h="858520">
                  <a:moveTo>
                    <a:pt x="820788" y="520661"/>
                  </a:moveTo>
                  <a:lnTo>
                    <a:pt x="815987" y="517461"/>
                  </a:lnTo>
                  <a:lnTo>
                    <a:pt x="815200" y="509473"/>
                  </a:lnTo>
                  <a:lnTo>
                    <a:pt x="808799" y="514273"/>
                  </a:lnTo>
                  <a:lnTo>
                    <a:pt x="813600" y="517461"/>
                  </a:lnTo>
                  <a:lnTo>
                    <a:pt x="813600" y="525462"/>
                  </a:lnTo>
                  <a:lnTo>
                    <a:pt x="820788" y="520661"/>
                  </a:lnTo>
                  <a:close/>
                </a:path>
                <a:path w="943609" h="858520">
                  <a:moveTo>
                    <a:pt x="826389" y="438340"/>
                  </a:moveTo>
                  <a:lnTo>
                    <a:pt x="821588" y="435152"/>
                  </a:lnTo>
                  <a:lnTo>
                    <a:pt x="820788" y="427151"/>
                  </a:lnTo>
                  <a:lnTo>
                    <a:pt x="814400" y="431952"/>
                  </a:lnTo>
                  <a:lnTo>
                    <a:pt x="818388" y="434352"/>
                  </a:lnTo>
                  <a:lnTo>
                    <a:pt x="819188" y="442341"/>
                  </a:lnTo>
                  <a:lnTo>
                    <a:pt x="826389" y="438340"/>
                  </a:lnTo>
                  <a:close/>
                </a:path>
                <a:path w="943609" h="858520">
                  <a:moveTo>
                    <a:pt x="836269" y="569518"/>
                  </a:moveTo>
                  <a:lnTo>
                    <a:pt x="834174" y="563422"/>
                  </a:lnTo>
                  <a:lnTo>
                    <a:pt x="829983" y="559727"/>
                  </a:lnTo>
                  <a:lnTo>
                    <a:pt x="826389" y="561428"/>
                  </a:lnTo>
                  <a:lnTo>
                    <a:pt x="828522" y="564451"/>
                  </a:lnTo>
                  <a:lnTo>
                    <a:pt x="828484" y="568223"/>
                  </a:lnTo>
                  <a:lnTo>
                    <a:pt x="829195" y="571982"/>
                  </a:lnTo>
                  <a:lnTo>
                    <a:pt x="833577" y="575005"/>
                  </a:lnTo>
                  <a:lnTo>
                    <a:pt x="836269" y="569518"/>
                  </a:lnTo>
                  <a:close/>
                </a:path>
                <a:path w="943609" h="858520">
                  <a:moveTo>
                    <a:pt x="842365" y="418363"/>
                  </a:moveTo>
                  <a:lnTo>
                    <a:pt x="835977" y="414362"/>
                  </a:lnTo>
                  <a:lnTo>
                    <a:pt x="831176" y="415963"/>
                  </a:lnTo>
                  <a:lnTo>
                    <a:pt x="826389" y="419163"/>
                  </a:lnTo>
                  <a:lnTo>
                    <a:pt x="833577" y="423164"/>
                  </a:lnTo>
                  <a:lnTo>
                    <a:pt x="838365" y="422363"/>
                  </a:lnTo>
                  <a:lnTo>
                    <a:pt x="842365" y="418363"/>
                  </a:lnTo>
                  <a:close/>
                </a:path>
                <a:path w="943609" h="858520">
                  <a:moveTo>
                    <a:pt x="895908" y="419963"/>
                  </a:moveTo>
                  <a:lnTo>
                    <a:pt x="891120" y="415163"/>
                  </a:lnTo>
                  <a:lnTo>
                    <a:pt x="887120" y="413562"/>
                  </a:lnTo>
                  <a:lnTo>
                    <a:pt x="882332" y="419163"/>
                  </a:lnTo>
                  <a:lnTo>
                    <a:pt x="886320" y="422363"/>
                  </a:lnTo>
                  <a:lnTo>
                    <a:pt x="888720" y="418363"/>
                  </a:lnTo>
                  <a:lnTo>
                    <a:pt x="895908" y="419963"/>
                  </a:lnTo>
                  <a:close/>
                </a:path>
                <a:path w="943609" h="858520">
                  <a:moveTo>
                    <a:pt x="901509" y="626160"/>
                  </a:moveTo>
                  <a:lnTo>
                    <a:pt x="896708" y="621360"/>
                  </a:lnTo>
                  <a:lnTo>
                    <a:pt x="892721" y="619772"/>
                  </a:lnTo>
                  <a:lnTo>
                    <a:pt x="887920" y="625360"/>
                  </a:lnTo>
                  <a:lnTo>
                    <a:pt x="891921" y="628561"/>
                  </a:lnTo>
                  <a:lnTo>
                    <a:pt x="894321" y="624560"/>
                  </a:lnTo>
                  <a:lnTo>
                    <a:pt x="901509" y="626160"/>
                  </a:lnTo>
                  <a:close/>
                </a:path>
                <a:path w="943609" h="858520">
                  <a:moveTo>
                    <a:pt x="907097" y="435152"/>
                  </a:moveTo>
                  <a:lnTo>
                    <a:pt x="902309" y="430352"/>
                  </a:lnTo>
                  <a:lnTo>
                    <a:pt x="898309" y="428752"/>
                  </a:lnTo>
                  <a:lnTo>
                    <a:pt x="893521" y="434352"/>
                  </a:lnTo>
                  <a:lnTo>
                    <a:pt x="897509" y="437540"/>
                  </a:lnTo>
                  <a:lnTo>
                    <a:pt x="899909" y="433552"/>
                  </a:lnTo>
                  <a:lnTo>
                    <a:pt x="907097" y="435152"/>
                  </a:lnTo>
                  <a:close/>
                </a:path>
                <a:path w="943609" h="858520">
                  <a:moveTo>
                    <a:pt x="932675" y="357619"/>
                  </a:moveTo>
                  <a:lnTo>
                    <a:pt x="927887" y="354431"/>
                  </a:lnTo>
                  <a:lnTo>
                    <a:pt x="926287" y="359219"/>
                  </a:lnTo>
                  <a:lnTo>
                    <a:pt x="921486" y="364020"/>
                  </a:lnTo>
                  <a:lnTo>
                    <a:pt x="925487" y="367220"/>
                  </a:lnTo>
                  <a:lnTo>
                    <a:pt x="927887" y="363220"/>
                  </a:lnTo>
                  <a:lnTo>
                    <a:pt x="932675" y="357619"/>
                  </a:lnTo>
                  <a:close/>
                </a:path>
                <a:path w="943609" h="858520">
                  <a:moveTo>
                    <a:pt x="941463" y="343242"/>
                  </a:moveTo>
                  <a:lnTo>
                    <a:pt x="935075" y="339242"/>
                  </a:lnTo>
                  <a:lnTo>
                    <a:pt x="930275" y="340842"/>
                  </a:lnTo>
                  <a:lnTo>
                    <a:pt x="925487" y="344043"/>
                  </a:lnTo>
                  <a:lnTo>
                    <a:pt x="931875" y="347230"/>
                  </a:lnTo>
                  <a:lnTo>
                    <a:pt x="936675" y="346430"/>
                  </a:lnTo>
                  <a:lnTo>
                    <a:pt x="941463" y="343242"/>
                  </a:lnTo>
                  <a:close/>
                </a:path>
                <a:path w="943609" h="858520">
                  <a:moveTo>
                    <a:pt x="943292" y="763206"/>
                  </a:moveTo>
                  <a:lnTo>
                    <a:pt x="940066" y="760425"/>
                  </a:lnTo>
                  <a:lnTo>
                    <a:pt x="934745" y="760056"/>
                  </a:lnTo>
                  <a:lnTo>
                    <a:pt x="935875" y="765225"/>
                  </a:lnTo>
                  <a:lnTo>
                    <a:pt x="943292" y="76320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080841" y="9295066"/>
              <a:ext cx="2186940" cy="992505"/>
            </a:xfrm>
            <a:custGeom>
              <a:avLst/>
              <a:gdLst/>
              <a:ahLst/>
              <a:cxnLst/>
              <a:rect l="l" t="t" r="r" b="b"/>
              <a:pathLst>
                <a:path w="2186940" h="992504">
                  <a:moveTo>
                    <a:pt x="15392" y="208597"/>
                  </a:moveTo>
                  <a:lnTo>
                    <a:pt x="6591" y="210197"/>
                  </a:lnTo>
                  <a:lnTo>
                    <a:pt x="457" y="214363"/>
                  </a:lnTo>
                  <a:lnTo>
                    <a:pt x="0" y="220179"/>
                  </a:lnTo>
                  <a:lnTo>
                    <a:pt x="1651" y="223012"/>
                  </a:lnTo>
                  <a:lnTo>
                    <a:pt x="1803" y="218186"/>
                  </a:lnTo>
                  <a:lnTo>
                    <a:pt x="7391" y="214985"/>
                  </a:lnTo>
                  <a:lnTo>
                    <a:pt x="15392" y="208597"/>
                  </a:lnTo>
                  <a:close/>
                </a:path>
                <a:path w="2186940" h="992504">
                  <a:moveTo>
                    <a:pt x="44157" y="45554"/>
                  </a:moveTo>
                  <a:lnTo>
                    <a:pt x="37769" y="47955"/>
                  </a:lnTo>
                  <a:lnTo>
                    <a:pt x="34569" y="50355"/>
                  </a:lnTo>
                  <a:lnTo>
                    <a:pt x="37769" y="56743"/>
                  </a:lnTo>
                  <a:lnTo>
                    <a:pt x="43357" y="54343"/>
                  </a:lnTo>
                  <a:lnTo>
                    <a:pt x="40157" y="50355"/>
                  </a:lnTo>
                  <a:lnTo>
                    <a:pt x="44157" y="45554"/>
                  </a:lnTo>
                  <a:close/>
                </a:path>
                <a:path w="2186940" h="992504">
                  <a:moveTo>
                    <a:pt x="46824" y="115620"/>
                  </a:moveTo>
                  <a:lnTo>
                    <a:pt x="41757" y="115887"/>
                  </a:lnTo>
                  <a:lnTo>
                    <a:pt x="37261" y="113372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52" y="117792"/>
                  </a:lnTo>
                  <a:lnTo>
                    <a:pt x="46824" y="115620"/>
                  </a:lnTo>
                  <a:close/>
                </a:path>
                <a:path w="2186940" h="992504">
                  <a:moveTo>
                    <a:pt x="46863" y="96405"/>
                  </a:moveTo>
                  <a:lnTo>
                    <a:pt x="45999" y="91694"/>
                  </a:lnTo>
                  <a:lnTo>
                    <a:pt x="39370" y="91109"/>
                  </a:lnTo>
                  <a:lnTo>
                    <a:pt x="40830" y="95973"/>
                  </a:lnTo>
                  <a:lnTo>
                    <a:pt x="40868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63" y="96405"/>
                  </a:lnTo>
                  <a:close/>
                </a:path>
                <a:path w="2186940" h="992504">
                  <a:moveTo>
                    <a:pt x="82969" y="133896"/>
                  </a:moveTo>
                  <a:lnTo>
                    <a:pt x="77724" y="134874"/>
                  </a:lnTo>
                  <a:lnTo>
                    <a:pt x="74879" y="137947"/>
                  </a:lnTo>
                  <a:lnTo>
                    <a:pt x="82524" y="139065"/>
                  </a:lnTo>
                  <a:lnTo>
                    <a:pt x="82969" y="133896"/>
                  </a:lnTo>
                  <a:close/>
                </a:path>
                <a:path w="2186940" h="992504">
                  <a:moveTo>
                    <a:pt x="154000" y="325704"/>
                  </a:moveTo>
                  <a:lnTo>
                    <a:pt x="153657" y="319684"/>
                  </a:lnTo>
                  <a:lnTo>
                    <a:pt x="149059" y="321094"/>
                  </a:lnTo>
                  <a:lnTo>
                    <a:pt x="143256" y="319582"/>
                  </a:lnTo>
                  <a:lnTo>
                    <a:pt x="139268" y="319125"/>
                  </a:lnTo>
                  <a:lnTo>
                    <a:pt x="140068" y="323684"/>
                  </a:lnTo>
                  <a:lnTo>
                    <a:pt x="144208" y="323964"/>
                  </a:lnTo>
                  <a:lnTo>
                    <a:pt x="149860" y="325882"/>
                  </a:lnTo>
                  <a:lnTo>
                    <a:pt x="154000" y="325704"/>
                  </a:lnTo>
                  <a:close/>
                </a:path>
                <a:path w="2186940" h="992504">
                  <a:moveTo>
                    <a:pt x="164934" y="160959"/>
                  </a:moveTo>
                  <a:lnTo>
                    <a:pt x="159842" y="161747"/>
                  </a:lnTo>
                  <a:lnTo>
                    <a:pt x="156845" y="164782"/>
                  </a:lnTo>
                  <a:lnTo>
                    <a:pt x="164045" y="166243"/>
                  </a:lnTo>
                  <a:lnTo>
                    <a:pt x="164934" y="160959"/>
                  </a:lnTo>
                  <a:close/>
                </a:path>
                <a:path w="2186940" h="992504">
                  <a:moveTo>
                    <a:pt x="198094" y="187032"/>
                  </a:moveTo>
                  <a:lnTo>
                    <a:pt x="193116" y="185724"/>
                  </a:lnTo>
                  <a:lnTo>
                    <a:pt x="187985" y="185458"/>
                  </a:lnTo>
                  <a:lnTo>
                    <a:pt x="192811" y="187820"/>
                  </a:lnTo>
                  <a:lnTo>
                    <a:pt x="198094" y="187032"/>
                  </a:lnTo>
                  <a:close/>
                </a:path>
                <a:path w="2186940" h="992504">
                  <a:moveTo>
                    <a:pt x="223621" y="247180"/>
                  </a:moveTo>
                  <a:lnTo>
                    <a:pt x="219684" y="248754"/>
                  </a:lnTo>
                  <a:lnTo>
                    <a:pt x="217106" y="253022"/>
                  </a:lnTo>
                  <a:lnTo>
                    <a:pt x="222377" y="254152"/>
                  </a:lnTo>
                  <a:lnTo>
                    <a:pt x="223621" y="247180"/>
                  </a:lnTo>
                  <a:close/>
                </a:path>
                <a:path w="2186940" h="992504">
                  <a:moveTo>
                    <a:pt x="233578" y="4800"/>
                  </a:moveTo>
                  <a:lnTo>
                    <a:pt x="231978" y="0"/>
                  </a:lnTo>
                  <a:lnTo>
                    <a:pt x="225577" y="4000"/>
                  </a:lnTo>
                  <a:lnTo>
                    <a:pt x="224777" y="8788"/>
                  </a:lnTo>
                  <a:lnTo>
                    <a:pt x="226377" y="13589"/>
                  </a:lnTo>
                  <a:lnTo>
                    <a:pt x="232778" y="9588"/>
                  </a:lnTo>
                  <a:lnTo>
                    <a:pt x="233578" y="4800"/>
                  </a:lnTo>
                  <a:close/>
                </a:path>
                <a:path w="2186940" h="992504">
                  <a:moveTo>
                    <a:pt x="237566" y="187820"/>
                  </a:moveTo>
                  <a:lnTo>
                    <a:pt x="231978" y="190220"/>
                  </a:lnTo>
                  <a:lnTo>
                    <a:pt x="231978" y="181419"/>
                  </a:lnTo>
                  <a:lnTo>
                    <a:pt x="226377" y="187020"/>
                  </a:lnTo>
                  <a:lnTo>
                    <a:pt x="218389" y="183019"/>
                  </a:lnTo>
                  <a:lnTo>
                    <a:pt x="220789" y="188620"/>
                  </a:lnTo>
                  <a:lnTo>
                    <a:pt x="225882" y="189611"/>
                  </a:lnTo>
                  <a:lnTo>
                    <a:pt x="232168" y="193611"/>
                  </a:lnTo>
                  <a:lnTo>
                    <a:pt x="236969" y="194906"/>
                  </a:lnTo>
                  <a:lnTo>
                    <a:pt x="237566" y="187820"/>
                  </a:lnTo>
                  <a:close/>
                </a:path>
                <a:path w="2186940" h="992504">
                  <a:moveTo>
                    <a:pt x="240233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33" y="787768"/>
                  </a:lnTo>
                  <a:close/>
                </a:path>
                <a:path w="2186940" h="992504">
                  <a:moveTo>
                    <a:pt x="250355" y="22377"/>
                  </a:moveTo>
                  <a:lnTo>
                    <a:pt x="246354" y="19177"/>
                  </a:lnTo>
                  <a:lnTo>
                    <a:pt x="243166" y="12788"/>
                  </a:lnTo>
                  <a:lnTo>
                    <a:pt x="239166" y="15189"/>
                  </a:lnTo>
                  <a:lnTo>
                    <a:pt x="242366" y="18376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2186940" h="992504">
                  <a:moveTo>
                    <a:pt x="263436" y="945578"/>
                  </a:moveTo>
                  <a:lnTo>
                    <a:pt x="260248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36" y="945578"/>
                  </a:lnTo>
                  <a:close/>
                </a:path>
                <a:path w="2186940" h="992504">
                  <a:moveTo>
                    <a:pt x="267931" y="118287"/>
                  </a:moveTo>
                  <a:lnTo>
                    <a:pt x="266344" y="113487"/>
                  </a:lnTo>
                  <a:lnTo>
                    <a:pt x="259943" y="117487"/>
                  </a:lnTo>
                  <a:lnTo>
                    <a:pt x="259143" y="122275"/>
                  </a:lnTo>
                  <a:lnTo>
                    <a:pt x="260743" y="127076"/>
                  </a:lnTo>
                  <a:lnTo>
                    <a:pt x="267144" y="123075"/>
                  </a:lnTo>
                  <a:lnTo>
                    <a:pt x="267931" y="118287"/>
                  </a:lnTo>
                  <a:close/>
                </a:path>
                <a:path w="2186940" h="992504">
                  <a:moveTo>
                    <a:pt x="271932" y="210997"/>
                  </a:moveTo>
                  <a:lnTo>
                    <a:pt x="267931" y="207797"/>
                  </a:lnTo>
                  <a:lnTo>
                    <a:pt x="264744" y="201409"/>
                  </a:lnTo>
                  <a:lnTo>
                    <a:pt x="260743" y="203796"/>
                  </a:lnTo>
                  <a:lnTo>
                    <a:pt x="263944" y="206997"/>
                  </a:lnTo>
                  <a:lnTo>
                    <a:pt x="267144" y="213398"/>
                  </a:lnTo>
                  <a:lnTo>
                    <a:pt x="271932" y="210997"/>
                  </a:lnTo>
                  <a:close/>
                </a:path>
                <a:path w="2186940" h="992504">
                  <a:moveTo>
                    <a:pt x="280720" y="143065"/>
                  </a:moveTo>
                  <a:lnTo>
                    <a:pt x="279133" y="135864"/>
                  </a:lnTo>
                  <a:lnTo>
                    <a:pt x="274332" y="138264"/>
                  </a:lnTo>
                  <a:lnTo>
                    <a:pt x="265544" y="135064"/>
                  </a:lnTo>
                  <a:lnTo>
                    <a:pt x="267931" y="143065"/>
                  </a:lnTo>
                  <a:lnTo>
                    <a:pt x="271932" y="140665"/>
                  </a:lnTo>
                  <a:lnTo>
                    <a:pt x="280720" y="143065"/>
                  </a:lnTo>
                  <a:close/>
                </a:path>
                <a:path w="2186940" h="992504">
                  <a:moveTo>
                    <a:pt x="289521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21" y="78320"/>
                  </a:lnTo>
                  <a:lnTo>
                    <a:pt x="284721" y="75133"/>
                  </a:lnTo>
                  <a:lnTo>
                    <a:pt x="289521" y="69532"/>
                  </a:lnTo>
                  <a:close/>
                </a:path>
                <a:path w="2186940" h="992504">
                  <a:moveTo>
                    <a:pt x="305993" y="246976"/>
                  </a:moveTo>
                  <a:lnTo>
                    <a:pt x="301002" y="245656"/>
                  </a:lnTo>
                  <a:lnTo>
                    <a:pt x="295871" y="245402"/>
                  </a:lnTo>
                  <a:lnTo>
                    <a:pt x="300710" y="247764"/>
                  </a:lnTo>
                  <a:lnTo>
                    <a:pt x="305993" y="246976"/>
                  </a:lnTo>
                  <a:close/>
                </a:path>
                <a:path w="2186940" h="992504">
                  <a:moveTo>
                    <a:pt x="309130" y="159270"/>
                  </a:moveTo>
                  <a:lnTo>
                    <a:pt x="305206" y="160845"/>
                  </a:lnTo>
                  <a:lnTo>
                    <a:pt x="302615" y="165112"/>
                  </a:lnTo>
                  <a:lnTo>
                    <a:pt x="307898" y="166243"/>
                  </a:lnTo>
                  <a:lnTo>
                    <a:pt x="309130" y="159270"/>
                  </a:lnTo>
                  <a:close/>
                </a:path>
                <a:path w="2186940" h="992504">
                  <a:moveTo>
                    <a:pt x="309499" y="66332"/>
                  </a:moveTo>
                  <a:lnTo>
                    <a:pt x="302298" y="68732"/>
                  </a:lnTo>
                  <a:lnTo>
                    <a:pt x="299110" y="71132"/>
                  </a:lnTo>
                  <a:lnTo>
                    <a:pt x="303098" y="77520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99" y="66332"/>
                  </a:lnTo>
                  <a:close/>
                </a:path>
                <a:path w="2186940" h="992504">
                  <a:moveTo>
                    <a:pt x="310299" y="390017"/>
                  </a:moveTo>
                  <a:lnTo>
                    <a:pt x="303898" y="392417"/>
                  </a:lnTo>
                  <a:lnTo>
                    <a:pt x="300710" y="394817"/>
                  </a:lnTo>
                  <a:lnTo>
                    <a:pt x="303898" y="401205"/>
                  </a:lnTo>
                  <a:lnTo>
                    <a:pt x="309499" y="398805"/>
                  </a:lnTo>
                  <a:lnTo>
                    <a:pt x="306298" y="395617"/>
                  </a:lnTo>
                  <a:lnTo>
                    <a:pt x="310299" y="390017"/>
                  </a:lnTo>
                  <a:close/>
                </a:path>
                <a:path w="2186940" h="992504">
                  <a:moveTo>
                    <a:pt x="313182" y="277342"/>
                  </a:moveTo>
                  <a:lnTo>
                    <a:pt x="308203" y="276034"/>
                  </a:lnTo>
                  <a:lnTo>
                    <a:pt x="303060" y="275767"/>
                  </a:lnTo>
                  <a:lnTo>
                    <a:pt x="307898" y="278130"/>
                  </a:lnTo>
                  <a:lnTo>
                    <a:pt x="313182" y="277342"/>
                  </a:lnTo>
                  <a:close/>
                </a:path>
                <a:path w="2186940" h="992504">
                  <a:moveTo>
                    <a:pt x="359041" y="294906"/>
                  </a:moveTo>
                  <a:lnTo>
                    <a:pt x="355854" y="290918"/>
                  </a:lnTo>
                  <a:lnTo>
                    <a:pt x="352653" y="284518"/>
                  </a:lnTo>
                  <a:lnTo>
                    <a:pt x="347853" y="287718"/>
                  </a:lnTo>
                  <a:lnTo>
                    <a:pt x="351053" y="290918"/>
                  </a:lnTo>
                  <a:lnTo>
                    <a:pt x="354253" y="297307"/>
                  </a:lnTo>
                  <a:lnTo>
                    <a:pt x="359041" y="294906"/>
                  </a:lnTo>
                  <a:close/>
                </a:path>
                <a:path w="2186940" h="992504">
                  <a:moveTo>
                    <a:pt x="359841" y="181419"/>
                  </a:moveTo>
                  <a:lnTo>
                    <a:pt x="358254" y="174231"/>
                  </a:lnTo>
                  <a:lnTo>
                    <a:pt x="353453" y="176631"/>
                  </a:lnTo>
                  <a:lnTo>
                    <a:pt x="344665" y="173431"/>
                  </a:lnTo>
                  <a:lnTo>
                    <a:pt x="347065" y="181419"/>
                  </a:lnTo>
                  <a:lnTo>
                    <a:pt x="351853" y="179031"/>
                  </a:lnTo>
                  <a:lnTo>
                    <a:pt x="359841" y="181419"/>
                  </a:lnTo>
                  <a:close/>
                </a:path>
                <a:path w="2186940" h="992504">
                  <a:moveTo>
                    <a:pt x="374053" y="968425"/>
                  </a:moveTo>
                  <a:lnTo>
                    <a:pt x="369239" y="965060"/>
                  </a:lnTo>
                  <a:lnTo>
                    <a:pt x="360527" y="961682"/>
                  </a:lnTo>
                  <a:lnTo>
                    <a:pt x="355854" y="961453"/>
                  </a:lnTo>
                  <a:lnTo>
                    <a:pt x="355053" y="966254"/>
                  </a:lnTo>
                  <a:lnTo>
                    <a:pt x="366242" y="968654"/>
                  </a:lnTo>
                  <a:lnTo>
                    <a:pt x="367042" y="968654"/>
                  </a:lnTo>
                  <a:lnTo>
                    <a:pt x="374053" y="968425"/>
                  </a:lnTo>
                  <a:close/>
                </a:path>
                <a:path w="2186940" h="992504">
                  <a:moveTo>
                    <a:pt x="374688" y="203314"/>
                  </a:moveTo>
                  <a:lnTo>
                    <a:pt x="369443" y="204101"/>
                  </a:lnTo>
                  <a:lnTo>
                    <a:pt x="366585" y="207137"/>
                  </a:lnTo>
                  <a:lnTo>
                    <a:pt x="374230" y="208597"/>
                  </a:lnTo>
                  <a:lnTo>
                    <a:pt x="374688" y="203314"/>
                  </a:lnTo>
                  <a:close/>
                </a:path>
                <a:path w="2186940" h="992504">
                  <a:moveTo>
                    <a:pt x="383349" y="302336"/>
                  </a:moveTo>
                  <a:lnTo>
                    <a:pt x="379222" y="303898"/>
                  </a:lnTo>
                  <a:lnTo>
                    <a:pt x="376605" y="308178"/>
                  </a:lnTo>
                  <a:lnTo>
                    <a:pt x="382219" y="309295"/>
                  </a:lnTo>
                  <a:lnTo>
                    <a:pt x="383349" y="302336"/>
                  </a:lnTo>
                  <a:close/>
                </a:path>
                <a:path w="2186940" h="992504">
                  <a:moveTo>
                    <a:pt x="416585" y="185420"/>
                  </a:moveTo>
                  <a:lnTo>
                    <a:pt x="412292" y="181051"/>
                  </a:lnTo>
                  <a:lnTo>
                    <a:pt x="405599" y="180428"/>
                  </a:lnTo>
                  <a:lnTo>
                    <a:pt x="400405" y="182499"/>
                  </a:lnTo>
                  <a:lnTo>
                    <a:pt x="400608" y="186220"/>
                  </a:lnTo>
                  <a:lnTo>
                    <a:pt x="404901" y="185420"/>
                  </a:lnTo>
                  <a:lnTo>
                    <a:pt x="408597" y="187020"/>
                  </a:lnTo>
                  <a:lnTo>
                    <a:pt x="412292" y="188010"/>
                  </a:lnTo>
                  <a:lnTo>
                    <a:pt x="416585" y="185420"/>
                  </a:lnTo>
                  <a:close/>
                </a:path>
                <a:path w="2186940" h="992504">
                  <a:moveTo>
                    <a:pt x="448564" y="407606"/>
                  </a:moveTo>
                  <a:lnTo>
                    <a:pt x="444563" y="404406"/>
                  </a:lnTo>
                  <a:lnTo>
                    <a:pt x="441363" y="398005"/>
                  </a:lnTo>
                  <a:lnTo>
                    <a:pt x="437375" y="400405"/>
                  </a:lnTo>
                  <a:lnTo>
                    <a:pt x="440563" y="403606"/>
                  </a:lnTo>
                  <a:lnTo>
                    <a:pt x="443763" y="409994"/>
                  </a:lnTo>
                  <a:lnTo>
                    <a:pt x="448564" y="407606"/>
                  </a:lnTo>
                  <a:close/>
                </a:path>
                <a:path w="2186940" h="992504">
                  <a:moveTo>
                    <a:pt x="461340" y="331901"/>
                  </a:moveTo>
                  <a:lnTo>
                    <a:pt x="457250" y="333476"/>
                  </a:lnTo>
                  <a:lnTo>
                    <a:pt x="454812" y="337743"/>
                  </a:lnTo>
                  <a:lnTo>
                    <a:pt x="460552" y="338874"/>
                  </a:lnTo>
                  <a:lnTo>
                    <a:pt x="461340" y="331901"/>
                  </a:lnTo>
                  <a:close/>
                </a:path>
                <a:path w="2186940" h="992504">
                  <a:moveTo>
                    <a:pt x="461683" y="283997"/>
                  </a:moveTo>
                  <a:lnTo>
                    <a:pt x="455256" y="281520"/>
                  </a:lnTo>
                  <a:lnTo>
                    <a:pt x="445681" y="281152"/>
                  </a:lnTo>
                  <a:lnTo>
                    <a:pt x="446963" y="286918"/>
                  </a:lnTo>
                  <a:lnTo>
                    <a:pt x="447763" y="286918"/>
                  </a:lnTo>
                  <a:lnTo>
                    <a:pt x="450151" y="284518"/>
                  </a:lnTo>
                  <a:lnTo>
                    <a:pt x="450951" y="284518"/>
                  </a:lnTo>
                  <a:lnTo>
                    <a:pt x="461683" y="283997"/>
                  </a:lnTo>
                  <a:close/>
                </a:path>
                <a:path w="2186940" h="992504">
                  <a:moveTo>
                    <a:pt x="466140" y="988631"/>
                  </a:moveTo>
                  <a:lnTo>
                    <a:pt x="463740" y="987031"/>
                  </a:lnTo>
                  <a:lnTo>
                    <a:pt x="460552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604" y="990777"/>
                  </a:lnTo>
                  <a:lnTo>
                    <a:pt x="449961" y="991933"/>
                  </a:lnTo>
                  <a:lnTo>
                    <a:pt x="452094" y="991933"/>
                  </a:lnTo>
                  <a:lnTo>
                    <a:pt x="450964" y="990231"/>
                  </a:lnTo>
                  <a:lnTo>
                    <a:pt x="450164" y="988631"/>
                  </a:lnTo>
                  <a:lnTo>
                    <a:pt x="453351" y="987031"/>
                  </a:lnTo>
                  <a:lnTo>
                    <a:pt x="456552" y="991031"/>
                  </a:lnTo>
                  <a:lnTo>
                    <a:pt x="457009" y="991933"/>
                  </a:lnTo>
                  <a:lnTo>
                    <a:pt x="463740" y="991933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2186940" h="992504">
                  <a:moveTo>
                    <a:pt x="471741" y="422783"/>
                  </a:moveTo>
                  <a:lnTo>
                    <a:pt x="467741" y="418795"/>
                  </a:lnTo>
                  <a:lnTo>
                    <a:pt x="464540" y="413194"/>
                  </a:lnTo>
                  <a:lnTo>
                    <a:pt x="460552" y="415594"/>
                  </a:lnTo>
                  <a:lnTo>
                    <a:pt x="463740" y="418795"/>
                  </a:lnTo>
                  <a:lnTo>
                    <a:pt x="466940" y="425183"/>
                  </a:lnTo>
                  <a:lnTo>
                    <a:pt x="471741" y="422783"/>
                  </a:lnTo>
                  <a:close/>
                </a:path>
                <a:path w="2186940" h="992504">
                  <a:moveTo>
                    <a:pt x="484847" y="270357"/>
                  </a:moveTo>
                  <a:lnTo>
                    <a:pt x="480733" y="271932"/>
                  </a:lnTo>
                  <a:lnTo>
                    <a:pt x="478104" y="276199"/>
                  </a:lnTo>
                  <a:lnTo>
                    <a:pt x="483730" y="277329"/>
                  </a:lnTo>
                  <a:lnTo>
                    <a:pt x="484847" y="270357"/>
                  </a:lnTo>
                  <a:close/>
                </a:path>
                <a:path w="2186940" h="992504">
                  <a:moveTo>
                    <a:pt x="491401" y="559460"/>
                  </a:moveTo>
                  <a:lnTo>
                    <a:pt x="486422" y="558152"/>
                  </a:lnTo>
                  <a:lnTo>
                    <a:pt x="481291" y="557898"/>
                  </a:lnTo>
                  <a:lnTo>
                    <a:pt x="486117" y="560247"/>
                  </a:lnTo>
                  <a:lnTo>
                    <a:pt x="491401" y="559460"/>
                  </a:lnTo>
                  <a:close/>
                </a:path>
                <a:path w="2186940" h="992504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19" y="159042"/>
                  </a:lnTo>
                  <a:lnTo>
                    <a:pt x="491718" y="155054"/>
                  </a:lnTo>
                  <a:lnTo>
                    <a:pt x="496506" y="150253"/>
                  </a:lnTo>
                  <a:close/>
                </a:path>
                <a:path w="2186940" h="992504">
                  <a:moveTo>
                    <a:pt x="501294" y="249580"/>
                  </a:moveTo>
                  <a:lnTo>
                    <a:pt x="497205" y="251155"/>
                  </a:lnTo>
                  <a:lnTo>
                    <a:pt x="494779" y="255422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2186940" h="992504">
                  <a:moveTo>
                    <a:pt x="521284" y="538670"/>
                  </a:moveTo>
                  <a:lnTo>
                    <a:pt x="514096" y="541070"/>
                  </a:lnTo>
                  <a:lnTo>
                    <a:pt x="510895" y="543471"/>
                  </a:lnTo>
                  <a:lnTo>
                    <a:pt x="514896" y="549859"/>
                  </a:lnTo>
                  <a:lnTo>
                    <a:pt x="519684" y="547458"/>
                  </a:lnTo>
                  <a:lnTo>
                    <a:pt x="516496" y="544271"/>
                  </a:lnTo>
                  <a:lnTo>
                    <a:pt x="521284" y="538670"/>
                  </a:lnTo>
                  <a:close/>
                </a:path>
                <a:path w="2186940" h="992504">
                  <a:moveTo>
                    <a:pt x="529285" y="566648"/>
                  </a:moveTo>
                  <a:lnTo>
                    <a:pt x="526084" y="562165"/>
                  </a:lnTo>
                  <a:lnTo>
                    <a:pt x="525881" y="556552"/>
                  </a:lnTo>
                  <a:lnTo>
                    <a:pt x="524789" y="552602"/>
                  </a:lnTo>
                  <a:lnTo>
                    <a:pt x="518883" y="553059"/>
                  </a:lnTo>
                  <a:lnTo>
                    <a:pt x="519506" y="557314"/>
                  </a:lnTo>
                  <a:lnTo>
                    <a:pt x="520788" y="563156"/>
                  </a:lnTo>
                  <a:lnTo>
                    <a:pt x="523722" y="567334"/>
                  </a:lnTo>
                  <a:lnTo>
                    <a:pt x="529285" y="566648"/>
                  </a:lnTo>
                  <a:close/>
                </a:path>
                <a:path w="2186940" h="992504">
                  <a:moveTo>
                    <a:pt x="530872" y="402005"/>
                  </a:moveTo>
                  <a:lnTo>
                    <a:pt x="522884" y="404406"/>
                  </a:lnTo>
                  <a:lnTo>
                    <a:pt x="525284" y="408406"/>
                  </a:lnTo>
                  <a:lnTo>
                    <a:pt x="522884" y="415594"/>
                  </a:lnTo>
                  <a:lnTo>
                    <a:pt x="530872" y="413994"/>
                  </a:lnTo>
                  <a:lnTo>
                    <a:pt x="527685" y="409206"/>
                  </a:lnTo>
                  <a:lnTo>
                    <a:pt x="530872" y="402005"/>
                  </a:lnTo>
                  <a:close/>
                </a:path>
                <a:path w="2186940" h="992504">
                  <a:moveTo>
                    <a:pt x="580923" y="311899"/>
                  </a:moveTo>
                  <a:lnTo>
                    <a:pt x="580745" y="308025"/>
                  </a:lnTo>
                  <a:lnTo>
                    <a:pt x="574040" y="308495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39" y="314096"/>
                  </a:lnTo>
                  <a:lnTo>
                    <a:pt x="570839" y="312496"/>
                  </a:lnTo>
                  <a:lnTo>
                    <a:pt x="567639" y="307695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39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2186940" h="992504">
                  <a:moveTo>
                    <a:pt x="584746" y="523709"/>
                  </a:moveTo>
                  <a:lnTo>
                    <a:pt x="580631" y="525284"/>
                  </a:lnTo>
                  <a:lnTo>
                    <a:pt x="578002" y="529551"/>
                  </a:lnTo>
                  <a:lnTo>
                    <a:pt x="583628" y="530682"/>
                  </a:lnTo>
                  <a:lnTo>
                    <a:pt x="584746" y="523709"/>
                  </a:lnTo>
                  <a:close/>
                </a:path>
                <a:path w="2186940" h="992504">
                  <a:moveTo>
                    <a:pt x="598805" y="456349"/>
                  </a:moveTo>
                  <a:lnTo>
                    <a:pt x="598017" y="450761"/>
                  </a:lnTo>
                  <a:lnTo>
                    <a:pt x="588416" y="454761"/>
                  </a:lnTo>
                  <a:lnTo>
                    <a:pt x="584428" y="460349"/>
                  </a:lnTo>
                  <a:lnTo>
                    <a:pt x="588416" y="466750"/>
                  </a:lnTo>
                  <a:lnTo>
                    <a:pt x="594817" y="461149"/>
                  </a:lnTo>
                  <a:lnTo>
                    <a:pt x="598805" y="456349"/>
                  </a:lnTo>
                  <a:close/>
                </a:path>
                <a:path w="2186940" h="992504">
                  <a:moveTo>
                    <a:pt x="602945" y="406781"/>
                  </a:moveTo>
                  <a:lnTo>
                    <a:pt x="599605" y="403606"/>
                  </a:lnTo>
                  <a:lnTo>
                    <a:pt x="598106" y="408914"/>
                  </a:lnTo>
                  <a:lnTo>
                    <a:pt x="592416" y="410692"/>
                  </a:lnTo>
                  <a:lnTo>
                    <a:pt x="587921" y="412940"/>
                  </a:lnTo>
                  <a:lnTo>
                    <a:pt x="590016" y="419595"/>
                  </a:lnTo>
                  <a:lnTo>
                    <a:pt x="597928" y="421817"/>
                  </a:lnTo>
                  <a:lnTo>
                    <a:pt x="602310" y="415188"/>
                  </a:lnTo>
                  <a:lnTo>
                    <a:pt x="602945" y="406781"/>
                  </a:lnTo>
                  <a:close/>
                </a:path>
                <a:path w="2186940" h="992504">
                  <a:moveTo>
                    <a:pt x="612355" y="793191"/>
                  </a:moveTo>
                  <a:lnTo>
                    <a:pt x="607301" y="794118"/>
                  </a:lnTo>
                  <a:lnTo>
                    <a:pt x="603592" y="798804"/>
                  </a:lnTo>
                  <a:lnTo>
                    <a:pt x="609993" y="801611"/>
                  </a:lnTo>
                  <a:lnTo>
                    <a:pt x="612355" y="793191"/>
                  </a:lnTo>
                  <a:close/>
                </a:path>
                <a:path w="2186940" h="992504">
                  <a:moveTo>
                    <a:pt x="612394" y="474738"/>
                  </a:moveTo>
                  <a:lnTo>
                    <a:pt x="609993" y="471538"/>
                  </a:lnTo>
                  <a:lnTo>
                    <a:pt x="606806" y="468337"/>
                  </a:lnTo>
                  <a:lnTo>
                    <a:pt x="604405" y="465150"/>
                  </a:lnTo>
                  <a:lnTo>
                    <a:pt x="598017" y="469138"/>
                  </a:lnTo>
                  <a:lnTo>
                    <a:pt x="598805" y="474738"/>
                  </a:lnTo>
                  <a:lnTo>
                    <a:pt x="605205" y="480326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2186940" h="992504">
                  <a:moveTo>
                    <a:pt x="649147" y="171259"/>
                  </a:moveTo>
                  <a:lnTo>
                    <a:pt x="645071" y="172834"/>
                  </a:lnTo>
                  <a:lnTo>
                    <a:pt x="642632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2186940" h="992504">
                  <a:moveTo>
                    <a:pt x="704405" y="473887"/>
                  </a:moveTo>
                  <a:lnTo>
                    <a:pt x="696315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2186940" h="992504">
                  <a:moveTo>
                    <a:pt x="712495" y="848677"/>
                  </a:moveTo>
                  <a:lnTo>
                    <a:pt x="711898" y="844080"/>
                  </a:lnTo>
                  <a:lnTo>
                    <a:pt x="707097" y="842619"/>
                  </a:lnTo>
                  <a:lnTo>
                    <a:pt x="703503" y="850366"/>
                  </a:lnTo>
                  <a:lnTo>
                    <a:pt x="712495" y="848677"/>
                  </a:lnTo>
                  <a:close/>
                </a:path>
                <a:path w="2186940" h="992504">
                  <a:moveTo>
                    <a:pt x="745070" y="509905"/>
                  </a:moveTo>
                  <a:lnTo>
                    <a:pt x="734682" y="505904"/>
                  </a:lnTo>
                  <a:lnTo>
                    <a:pt x="736917" y="501269"/>
                  </a:lnTo>
                  <a:lnTo>
                    <a:pt x="734580" y="502412"/>
                  </a:lnTo>
                  <a:lnTo>
                    <a:pt x="732091" y="506691"/>
                  </a:lnTo>
                  <a:lnTo>
                    <a:pt x="733882" y="511505"/>
                  </a:lnTo>
                  <a:lnTo>
                    <a:pt x="744270" y="509905"/>
                  </a:lnTo>
                  <a:lnTo>
                    <a:pt x="745070" y="509905"/>
                  </a:lnTo>
                  <a:close/>
                </a:path>
                <a:path w="2186940" h="992504">
                  <a:moveTo>
                    <a:pt x="746658" y="707313"/>
                  </a:moveTo>
                  <a:lnTo>
                    <a:pt x="745871" y="701713"/>
                  </a:lnTo>
                  <a:lnTo>
                    <a:pt x="736269" y="705713"/>
                  </a:lnTo>
                  <a:lnTo>
                    <a:pt x="732282" y="711301"/>
                  </a:lnTo>
                  <a:lnTo>
                    <a:pt x="736269" y="717702"/>
                  </a:lnTo>
                  <a:lnTo>
                    <a:pt x="742670" y="712901"/>
                  </a:lnTo>
                  <a:lnTo>
                    <a:pt x="746658" y="707313"/>
                  </a:lnTo>
                  <a:close/>
                </a:path>
                <a:path w="2186940" h="992504">
                  <a:moveTo>
                    <a:pt x="761847" y="515493"/>
                  </a:moveTo>
                  <a:lnTo>
                    <a:pt x="755459" y="517893"/>
                  </a:lnTo>
                  <a:lnTo>
                    <a:pt x="752259" y="520293"/>
                  </a:lnTo>
                  <a:lnTo>
                    <a:pt x="755459" y="526681"/>
                  </a:lnTo>
                  <a:lnTo>
                    <a:pt x="761047" y="524281"/>
                  </a:lnTo>
                  <a:lnTo>
                    <a:pt x="757847" y="520293"/>
                  </a:lnTo>
                  <a:lnTo>
                    <a:pt x="761847" y="515493"/>
                  </a:lnTo>
                  <a:close/>
                </a:path>
                <a:path w="2186940" h="992504">
                  <a:moveTo>
                    <a:pt x="762749" y="911504"/>
                  </a:moveTo>
                  <a:lnTo>
                    <a:pt x="754659" y="907910"/>
                  </a:lnTo>
                  <a:lnTo>
                    <a:pt x="758253" y="917803"/>
                  </a:lnTo>
                  <a:lnTo>
                    <a:pt x="762444" y="916901"/>
                  </a:lnTo>
                  <a:lnTo>
                    <a:pt x="762749" y="911504"/>
                  </a:lnTo>
                  <a:close/>
                </a:path>
                <a:path w="2186940" h="992504">
                  <a:moveTo>
                    <a:pt x="789127" y="574586"/>
                  </a:moveTo>
                  <a:lnTo>
                    <a:pt x="781024" y="571436"/>
                  </a:lnTo>
                  <a:lnTo>
                    <a:pt x="784631" y="580885"/>
                  </a:lnTo>
                  <a:lnTo>
                    <a:pt x="788822" y="579831"/>
                  </a:lnTo>
                  <a:lnTo>
                    <a:pt x="789127" y="574586"/>
                  </a:lnTo>
                  <a:close/>
                </a:path>
                <a:path w="2186940" h="992504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34" y="497916"/>
                  </a:lnTo>
                  <a:lnTo>
                    <a:pt x="778738" y="500430"/>
                  </a:lnTo>
                  <a:lnTo>
                    <a:pt x="780237" y="506704"/>
                  </a:lnTo>
                  <a:lnTo>
                    <a:pt x="785025" y="501904"/>
                  </a:lnTo>
                  <a:lnTo>
                    <a:pt x="793813" y="498716"/>
                  </a:lnTo>
                  <a:close/>
                </a:path>
                <a:path w="2186940" h="992504">
                  <a:moveTo>
                    <a:pt x="794143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43" y="606831"/>
                  </a:lnTo>
                  <a:close/>
                </a:path>
                <a:path w="2186940" h="992504">
                  <a:moveTo>
                    <a:pt x="815530" y="606729"/>
                  </a:moveTo>
                  <a:lnTo>
                    <a:pt x="810704" y="605612"/>
                  </a:lnTo>
                  <a:lnTo>
                    <a:pt x="805421" y="605383"/>
                  </a:lnTo>
                  <a:lnTo>
                    <a:pt x="809802" y="607402"/>
                  </a:lnTo>
                  <a:lnTo>
                    <a:pt x="815530" y="606729"/>
                  </a:lnTo>
                  <a:close/>
                </a:path>
                <a:path w="2186940" h="992504">
                  <a:moveTo>
                    <a:pt x="832980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91" y="504304"/>
                  </a:lnTo>
                  <a:lnTo>
                    <a:pt x="824992" y="507504"/>
                  </a:lnTo>
                  <a:lnTo>
                    <a:pt x="828179" y="513892"/>
                  </a:lnTo>
                  <a:lnTo>
                    <a:pt x="832980" y="511505"/>
                  </a:lnTo>
                  <a:close/>
                </a:path>
                <a:path w="2186940" h="992504">
                  <a:moveTo>
                    <a:pt x="833983" y="610870"/>
                  </a:moveTo>
                  <a:lnTo>
                    <a:pt x="833374" y="606107"/>
                  </a:lnTo>
                  <a:lnTo>
                    <a:pt x="828586" y="604799"/>
                  </a:lnTo>
                  <a:lnTo>
                    <a:pt x="824992" y="613003"/>
                  </a:lnTo>
                  <a:lnTo>
                    <a:pt x="833983" y="610870"/>
                  </a:lnTo>
                  <a:close/>
                </a:path>
                <a:path w="2186940" h="992504">
                  <a:moveTo>
                    <a:pt x="841870" y="515924"/>
                  </a:moveTo>
                  <a:lnTo>
                    <a:pt x="836777" y="516890"/>
                  </a:lnTo>
                  <a:lnTo>
                    <a:pt x="833780" y="519963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2186940" h="992504">
                  <a:moveTo>
                    <a:pt x="854557" y="831989"/>
                  </a:moveTo>
                  <a:lnTo>
                    <a:pt x="850557" y="827989"/>
                  </a:lnTo>
                  <a:lnTo>
                    <a:pt x="847369" y="821601"/>
                  </a:lnTo>
                  <a:lnTo>
                    <a:pt x="843368" y="824788"/>
                  </a:lnTo>
                  <a:lnTo>
                    <a:pt x="846569" y="827989"/>
                  </a:lnTo>
                  <a:lnTo>
                    <a:pt x="849757" y="834390"/>
                  </a:lnTo>
                  <a:lnTo>
                    <a:pt x="854557" y="831989"/>
                  </a:lnTo>
                  <a:close/>
                </a:path>
                <a:path w="2186940" h="992504">
                  <a:moveTo>
                    <a:pt x="944397" y="496887"/>
                  </a:moveTo>
                  <a:lnTo>
                    <a:pt x="940269" y="498309"/>
                  </a:lnTo>
                  <a:lnTo>
                    <a:pt x="937653" y="502729"/>
                  </a:lnTo>
                  <a:lnTo>
                    <a:pt x="943267" y="504304"/>
                  </a:lnTo>
                  <a:lnTo>
                    <a:pt x="944397" y="496887"/>
                  </a:lnTo>
                  <a:close/>
                </a:path>
                <a:path w="2186940" h="992504">
                  <a:moveTo>
                    <a:pt x="1995995" y="670420"/>
                  </a:moveTo>
                  <a:lnTo>
                    <a:pt x="1992934" y="666153"/>
                  </a:lnTo>
                  <a:lnTo>
                    <a:pt x="1987918" y="662482"/>
                  </a:lnTo>
                  <a:lnTo>
                    <a:pt x="1984641" y="662546"/>
                  </a:lnTo>
                  <a:lnTo>
                    <a:pt x="1982241" y="666546"/>
                  </a:lnTo>
                  <a:lnTo>
                    <a:pt x="1991829" y="672147"/>
                  </a:lnTo>
                  <a:lnTo>
                    <a:pt x="1993430" y="672147"/>
                  </a:lnTo>
                  <a:lnTo>
                    <a:pt x="1995995" y="670420"/>
                  </a:lnTo>
                  <a:close/>
                </a:path>
                <a:path w="2186940" h="992504">
                  <a:moveTo>
                    <a:pt x="2005368" y="900252"/>
                  </a:moveTo>
                  <a:lnTo>
                    <a:pt x="2001024" y="900823"/>
                  </a:lnTo>
                  <a:lnTo>
                    <a:pt x="1997278" y="904532"/>
                  </a:lnTo>
                  <a:lnTo>
                    <a:pt x="2002218" y="907110"/>
                  </a:lnTo>
                  <a:lnTo>
                    <a:pt x="2005368" y="900252"/>
                  </a:lnTo>
                  <a:close/>
                </a:path>
                <a:path w="2186940" h="992504">
                  <a:moveTo>
                    <a:pt x="2016125" y="738784"/>
                  </a:moveTo>
                  <a:lnTo>
                    <a:pt x="2010918" y="738378"/>
                  </a:lnTo>
                  <a:lnTo>
                    <a:pt x="2007349" y="740816"/>
                  </a:lnTo>
                  <a:lnTo>
                    <a:pt x="2014207" y="744067"/>
                  </a:lnTo>
                  <a:lnTo>
                    <a:pt x="2016125" y="738784"/>
                  </a:lnTo>
                  <a:close/>
                </a:path>
                <a:path w="2186940" h="992504">
                  <a:moveTo>
                    <a:pt x="2038184" y="918298"/>
                  </a:moveTo>
                  <a:lnTo>
                    <a:pt x="2031796" y="918298"/>
                  </a:lnTo>
                  <a:lnTo>
                    <a:pt x="2027796" y="919899"/>
                  </a:lnTo>
                  <a:lnTo>
                    <a:pt x="2029396" y="927087"/>
                  </a:lnTo>
                  <a:lnTo>
                    <a:pt x="2034984" y="926299"/>
                  </a:lnTo>
                  <a:lnTo>
                    <a:pt x="2032596" y="922299"/>
                  </a:lnTo>
                  <a:lnTo>
                    <a:pt x="2038184" y="918298"/>
                  </a:lnTo>
                  <a:close/>
                </a:path>
                <a:path w="2186940" h="992504">
                  <a:moveTo>
                    <a:pt x="2048573" y="934288"/>
                  </a:moveTo>
                  <a:lnTo>
                    <a:pt x="2040585" y="936688"/>
                  </a:lnTo>
                  <a:lnTo>
                    <a:pt x="2038985" y="940676"/>
                  </a:lnTo>
                  <a:lnTo>
                    <a:pt x="2038985" y="946277"/>
                  </a:lnTo>
                  <a:lnTo>
                    <a:pt x="2046173" y="944676"/>
                  </a:lnTo>
                  <a:lnTo>
                    <a:pt x="2048573" y="939876"/>
                  </a:lnTo>
                  <a:lnTo>
                    <a:pt x="2048573" y="934288"/>
                  </a:lnTo>
                  <a:close/>
                </a:path>
                <a:path w="2186940" h="992504">
                  <a:moveTo>
                    <a:pt x="2139086" y="954570"/>
                  </a:moveTo>
                  <a:lnTo>
                    <a:pt x="2136317" y="950328"/>
                  </a:lnTo>
                  <a:lnTo>
                    <a:pt x="2132495" y="954265"/>
                  </a:lnTo>
                  <a:lnTo>
                    <a:pt x="2138565" y="958646"/>
                  </a:lnTo>
                  <a:lnTo>
                    <a:pt x="2139086" y="954570"/>
                  </a:lnTo>
                  <a:close/>
                </a:path>
                <a:path w="2186940" h="992504">
                  <a:moveTo>
                    <a:pt x="2169261" y="963853"/>
                  </a:moveTo>
                  <a:lnTo>
                    <a:pt x="2165261" y="959866"/>
                  </a:lnTo>
                  <a:lnTo>
                    <a:pt x="2156472" y="968654"/>
                  </a:lnTo>
                  <a:lnTo>
                    <a:pt x="2153069" y="974534"/>
                  </a:lnTo>
                  <a:lnTo>
                    <a:pt x="2158669" y="972553"/>
                  </a:lnTo>
                  <a:lnTo>
                    <a:pt x="2166353" y="967422"/>
                  </a:lnTo>
                  <a:lnTo>
                    <a:pt x="2169261" y="963853"/>
                  </a:lnTo>
                  <a:close/>
                </a:path>
                <a:path w="2186940" h="992504">
                  <a:moveTo>
                    <a:pt x="2186838" y="909510"/>
                  </a:moveTo>
                  <a:lnTo>
                    <a:pt x="2186038" y="906310"/>
                  </a:lnTo>
                  <a:lnTo>
                    <a:pt x="2186038" y="903909"/>
                  </a:lnTo>
                  <a:lnTo>
                    <a:pt x="2182838" y="903909"/>
                  </a:lnTo>
                  <a:lnTo>
                    <a:pt x="2180450" y="904709"/>
                  </a:lnTo>
                  <a:lnTo>
                    <a:pt x="2177250" y="904709"/>
                  </a:lnTo>
                  <a:lnTo>
                    <a:pt x="2177250" y="910310"/>
                  </a:lnTo>
                  <a:lnTo>
                    <a:pt x="2178050" y="912710"/>
                  </a:lnTo>
                  <a:lnTo>
                    <a:pt x="2181250" y="912710"/>
                  </a:lnTo>
                  <a:lnTo>
                    <a:pt x="2183638" y="911910"/>
                  </a:lnTo>
                  <a:lnTo>
                    <a:pt x="2186838" y="911910"/>
                  </a:lnTo>
                  <a:lnTo>
                    <a:pt x="2186838" y="9095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393907" y="9884892"/>
              <a:ext cx="896619" cy="403225"/>
            </a:xfrm>
            <a:custGeom>
              <a:avLst/>
              <a:gdLst/>
              <a:ahLst/>
              <a:cxnLst/>
              <a:rect l="l" t="t" r="r" b="b"/>
              <a:pathLst>
                <a:path w="896619" h="403225">
                  <a:moveTo>
                    <a:pt x="9220" y="159651"/>
                  </a:moveTo>
                  <a:lnTo>
                    <a:pt x="6629" y="155041"/>
                  </a:lnTo>
                  <a:lnTo>
                    <a:pt x="0" y="158978"/>
                  </a:lnTo>
                  <a:lnTo>
                    <a:pt x="3937" y="160743"/>
                  </a:lnTo>
                  <a:lnTo>
                    <a:pt x="9220" y="159651"/>
                  </a:lnTo>
                  <a:close/>
                </a:path>
                <a:path w="896619" h="403225">
                  <a:moveTo>
                    <a:pt x="71361" y="394804"/>
                  </a:moveTo>
                  <a:lnTo>
                    <a:pt x="66573" y="396405"/>
                  </a:lnTo>
                  <a:lnTo>
                    <a:pt x="59385" y="391617"/>
                  </a:lnTo>
                  <a:lnTo>
                    <a:pt x="59385" y="399605"/>
                  </a:lnTo>
                  <a:lnTo>
                    <a:pt x="64173" y="398005"/>
                  </a:lnTo>
                  <a:lnTo>
                    <a:pt x="71361" y="402805"/>
                  </a:lnTo>
                  <a:lnTo>
                    <a:pt x="71361" y="394804"/>
                  </a:lnTo>
                  <a:close/>
                </a:path>
                <a:path w="896619" h="403225">
                  <a:moveTo>
                    <a:pt x="89750" y="227774"/>
                  </a:moveTo>
                  <a:lnTo>
                    <a:pt x="84950" y="226174"/>
                  </a:lnTo>
                  <a:lnTo>
                    <a:pt x="84150" y="230974"/>
                  </a:lnTo>
                  <a:lnTo>
                    <a:pt x="80962" y="237363"/>
                  </a:lnTo>
                  <a:lnTo>
                    <a:pt x="86550" y="238963"/>
                  </a:lnTo>
                  <a:lnTo>
                    <a:pt x="86550" y="234162"/>
                  </a:lnTo>
                  <a:lnTo>
                    <a:pt x="89750" y="227774"/>
                  </a:lnTo>
                  <a:close/>
                </a:path>
                <a:path w="896619" h="403225">
                  <a:moveTo>
                    <a:pt x="91617" y="220256"/>
                  </a:moveTo>
                  <a:lnTo>
                    <a:pt x="87350" y="214185"/>
                  </a:lnTo>
                  <a:lnTo>
                    <a:pt x="83083" y="217106"/>
                  </a:lnTo>
                  <a:lnTo>
                    <a:pt x="87350" y="220179"/>
                  </a:lnTo>
                  <a:lnTo>
                    <a:pt x="91617" y="220256"/>
                  </a:lnTo>
                  <a:close/>
                </a:path>
                <a:path w="896619" h="403225">
                  <a:moveTo>
                    <a:pt x="116128" y="266141"/>
                  </a:moveTo>
                  <a:lnTo>
                    <a:pt x="108927" y="265341"/>
                  </a:lnTo>
                  <a:lnTo>
                    <a:pt x="100139" y="261340"/>
                  </a:lnTo>
                  <a:lnTo>
                    <a:pt x="97739" y="266141"/>
                  </a:lnTo>
                  <a:lnTo>
                    <a:pt x="104101" y="269062"/>
                  </a:lnTo>
                  <a:lnTo>
                    <a:pt x="108432" y="271526"/>
                  </a:lnTo>
                  <a:lnTo>
                    <a:pt x="112014" y="271310"/>
                  </a:lnTo>
                  <a:lnTo>
                    <a:pt x="116128" y="266141"/>
                  </a:lnTo>
                  <a:close/>
                </a:path>
                <a:path w="896619" h="403225">
                  <a:moveTo>
                    <a:pt x="140093" y="354050"/>
                  </a:moveTo>
                  <a:lnTo>
                    <a:pt x="136906" y="347662"/>
                  </a:lnTo>
                  <a:lnTo>
                    <a:pt x="132105" y="342861"/>
                  </a:lnTo>
                  <a:lnTo>
                    <a:pt x="124917" y="342061"/>
                  </a:lnTo>
                  <a:lnTo>
                    <a:pt x="128117" y="350850"/>
                  </a:lnTo>
                  <a:lnTo>
                    <a:pt x="132105" y="355650"/>
                  </a:lnTo>
                  <a:lnTo>
                    <a:pt x="140093" y="354050"/>
                  </a:lnTo>
                  <a:close/>
                </a:path>
                <a:path w="896619" h="403225">
                  <a:moveTo>
                    <a:pt x="148894" y="270129"/>
                  </a:moveTo>
                  <a:lnTo>
                    <a:pt x="143294" y="267741"/>
                  </a:lnTo>
                  <a:lnTo>
                    <a:pt x="142494" y="272529"/>
                  </a:lnTo>
                  <a:lnTo>
                    <a:pt x="135305" y="272529"/>
                  </a:lnTo>
                  <a:lnTo>
                    <a:pt x="141693" y="275729"/>
                  </a:lnTo>
                  <a:lnTo>
                    <a:pt x="145694" y="276529"/>
                  </a:lnTo>
                  <a:lnTo>
                    <a:pt x="148894" y="270129"/>
                  </a:lnTo>
                  <a:close/>
                </a:path>
                <a:path w="896619" h="403225">
                  <a:moveTo>
                    <a:pt x="150495" y="294106"/>
                  </a:moveTo>
                  <a:lnTo>
                    <a:pt x="142494" y="287718"/>
                  </a:lnTo>
                  <a:lnTo>
                    <a:pt x="141693" y="288518"/>
                  </a:lnTo>
                  <a:lnTo>
                    <a:pt x="144894" y="297307"/>
                  </a:lnTo>
                  <a:lnTo>
                    <a:pt x="140042" y="298716"/>
                  </a:lnTo>
                  <a:lnTo>
                    <a:pt x="142595" y="299605"/>
                  </a:lnTo>
                  <a:lnTo>
                    <a:pt x="147701" y="298538"/>
                  </a:lnTo>
                  <a:lnTo>
                    <a:pt x="150495" y="294106"/>
                  </a:lnTo>
                  <a:close/>
                </a:path>
                <a:path w="896619" h="403225">
                  <a:moveTo>
                    <a:pt x="159283" y="342861"/>
                  </a:moveTo>
                  <a:lnTo>
                    <a:pt x="157683" y="339661"/>
                  </a:lnTo>
                  <a:lnTo>
                    <a:pt x="156883" y="337261"/>
                  </a:lnTo>
                  <a:lnTo>
                    <a:pt x="155282" y="335673"/>
                  </a:lnTo>
                  <a:lnTo>
                    <a:pt x="146951" y="339001"/>
                  </a:lnTo>
                  <a:lnTo>
                    <a:pt x="147091" y="338772"/>
                  </a:lnTo>
                  <a:lnTo>
                    <a:pt x="143497" y="336562"/>
                  </a:lnTo>
                  <a:lnTo>
                    <a:pt x="139001" y="339902"/>
                  </a:lnTo>
                  <a:lnTo>
                    <a:pt x="141693" y="347662"/>
                  </a:lnTo>
                  <a:lnTo>
                    <a:pt x="144348" y="343293"/>
                  </a:lnTo>
                  <a:lnTo>
                    <a:pt x="145694" y="346862"/>
                  </a:lnTo>
                  <a:lnTo>
                    <a:pt x="151282" y="347662"/>
                  </a:lnTo>
                  <a:lnTo>
                    <a:pt x="159283" y="342861"/>
                  </a:lnTo>
                  <a:close/>
                </a:path>
                <a:path w="896619" h="403225">
                  <a:moveTo>
                    <a:pt x="173469" y="213639"/>
                  </a:moveTo>
                  <a:lnTo>
                    <a:pt x="169875" y="211391"/>
                  </a:lnTo>
                  <a:lnTo>
                    <a:pt x="165379" y="214541"/>
                  </a:lnTo>
                  <a:lnTo>
                    <a:pt x="168071" y="222173"/>
                  </a:lnTo>
                  <a:lnTo>
                    <a:pt x="173469" y="213639"/>
                  </a:lnTo>
                  <a:close/>
                </a:path>
                <a:path w="896619" h="403225">
                  <a:moveTo>
                    <a:pt x="173672" y="164630"/>
                  </a:moveTo>
                  <a:lnTo>
                    <a:pt x="166141" y="159918"/>
                  </a:lnTo>
                  <a:lnTo>
                    <a:pt x="162572" y="163436"/>
                  </a:lnTo>
                  <a:lnTo>
                    <a:pt x="164566" y="167563"/>
                  </a:lnTo>
                  <a:lnTo>
                    <a:pt x="173672" y="164630"/>
                  </a:lnTo>
                  <a:close/>
                </a:path>
                <a:path w="896619" h="403225">
                  <a:moveTo>
                    <a:pt x="180492" y="183172"/>
                  </a:moveTo>
                  <a:lnTo>
                    <a:pt x="179260" y="178219"/>
                  </a:lnTo>
                  <a:lnTo>
                    <a:pt x="174879" y="175082"/>
                  </a:lnTo>
                  <a:lnTo>
                    <a:pt x="177165" y="179425"/>
                  </a:lnTo>
                  <a:lnTo>
                    <a:pt x="180492" y="183172"/>
                  </a:lnTo>
                  <a:close/>
                </a:path>
                <a:path w="896619" h="403225">
                  <a:moveTo>
                    <a:pt x="198285" y="190817"/>
                  </a:moveTo>
                  <a:lnTo>
                    <a:pt x="195249" y="186220"/>
                  </a:lnTo>
                  <a:lnTo>
                    <a:pt x="189064" y="190144"/>
                  </a:lnTo>
                  <a:lnTo>
                    <a:pt x="193141" y="191909"/>
                  </a:lnTo>
                  <a:lnTo>
                    <a:pt x="198285" y="190817"/>
                  </a:lnTo>
                  <a:close/>
                </a:path>
                <a:path w="896619" h="403225">
                  <a:moveTo>
                    <a:pt x="207238" y="373227"/>
                  </a:moveTo>
                  <a:lnTo>
                    <a:pt x="200152" y="370535"/>
                  </a:lnTo>
                  <a:lnTo>
                    <a:pt x="200939" y="374434"/>
                  </a:lnTo>
                  <a:lnTo>
                    <a:pt x="204876" y="377723"/>
                  </a:lnTo>
                  <a:lnTo>
                    <a:pt x="207238" y="373227"/>
                  </a:lnTo>
                  <a:close/>
                </a:path>
                <a:path w="896619" h="403225">
                  <a:moveTo>
                    <a:pt x="254914" y="400050"/>
                  </a:moveTo>
                  <a:lnTo>
                    <a:pt x="252793" y="394804"/>
                  </a:lnTo>
                  <a:lnTo>
                    <a:pt x="251193" y="398005"/>
                  </a:lnTo>
                  <a:lnTo>
                    <a:pt x="247192" y="397205"/>
                  </a:lnTo>
                  <a:lnTo>
                    <a:pt x="244792" y="399605"/>
                  </a:lnTo>
                  <a:lnTo>
                    <a:pt x="245872" y="402107"/>
                  </a:lnTo>
                  <a:lnTo>
                    <a:pt x="253428" y="402107"/>
                  </a:lnTo>
                  <a:lnTo>
                    <a:pt x="254914" y="400050"/>
                  </a:lnTo>
                  <a:close/>
                </a:path>
                <a:path w="896619" h="403225">
                  <a:moveTo>
                    <a:pt x="267474" y="390626"/>
                  </a:moveTo>
                  <a:lnTo>
                    <a:pt x="264782" y="386016"/>
                  </a:lnTo>
                  <a:lnTo>
                    <a:pt x="258483" y="389953"/>
                  </a:lnTo>
                  <a:lnTo>
                    <a:pt x="262382" y="391718"/>
                  </a:lnTo>
                  <a:lnTo>
                    <a:pt x="267474" y="390626"/>
                  </a:lnTo>
                  <a:close/>
                </a:path>
                <a:path w="896619" h="403225">
                  <a:moveTo>
                    <a:pt x="317525" y="156641"/>
                  </a:moveTo>
                  <a:lnTo>
                    <a:pt x="308737" y="155841"/>
                  </a:lnTo>
                  <a:lnTo>
                    <a:pt x="302336" y="156641"/>
                  </a:lnTo>
                  <a:lnTo>
                    <a:pt x="298348" y="160642"/>
                  </a:lnTo>
                  <a:lnTo>
                    <a:pt x="307936" y="163842"/>
                  </a:lnTo>
                  <a:lnTo>
                    <a:pt x="314325" y="163842"/>
                  </a:lnTo>
                  <a:lnTo>
                    <a:pt x="317525" y="156641"/>
                  </a:lnTo>
                  <a:close/>
                </a:path>
                <a:path w="896619" h="403225">
                  <a:moveTo>
                    <a:pt x="333159" y="402107"/>
                  </a:moveTo>
                  <a:lnTo>
                    <a:pt x="330314" y="399605"/>
                  </a:lnTo>
                  <a:lnTo>
                    <a:pt x="329615" y="402107"/>
                  </a:lnTo>
                  <a:lnTo>
                    <a:pt x="333159" y="402107"/>
                  </a:lnTo>
                  <a:close/>
                </a:path>
                <a:path w="896619" h="403225">
                  <a:moveTo>
                    <a:pt x="338302" y="1600"/>
                  </a:moveTo>
                  <a:lnTo>
                    <a:pt x="333502" y="0"/>
                  </a:lnTo>
                  <a:lnTo>
                    <a:pt x="332714" y="5588"/>
                  </a:lnTo>
                  <a:lnTo>
                    <a:pt x="329514" y="11188"/>
                  </a:lnTo>
                  <a:lnTo>
                    <a:pt x="335102" y="12788"/>
                  </a:lnTo>
                  <a:lnTo>
                    <a:pt x="335102" y="7988"/>
                  </a:lnTo>
                  <a:lnTo>
                    <a:pt x="338302" y="1600"/>
                  </a:lnTo>
                  <a:close/>
                </a:path>
                <a:path w="896619" h="403225">
                  <a:moveTo>
                    <a:pt x="342099" y="332041"/>
                  </a:moveTo>
                  <a:lnTo>
                    <a:pt x="339102" y="328079"/>
                  </a:lnTo>
                  <a:lnTo>
                    <a:pt x="334911" y="327101"/>
                  </a:lnTo>
                  <a:lnTo>
                    <a:pt x="336702" y="334073"/>
                  </a:lnTo>
                  <a:lnTo>
                    <a:pt x="342099" y="332041"/>
                  </a:lnTo>
                  <a:close/>
                </a:path>
                <a:path w="896619" h="403225">
                  <a:moveTo>
                    <a:pt x="344017" y="256146"/>
                  </a:moveTo>
                  <a:lnTo>
                    <a:pt x="340702" y="250952"/>
                  </a:lnTo>
                  <a:lnTo>
                    <a:pt x="337273" y="253898"/>
                  </a:lnTo>
                  <a:lnTo>
                    <a:pt x="331304" y="254749"/>
                  </a:lnTo>
                  <a:lnTo>
                    <a:pt x="327444" y="255892"/>
                  </a:lnTo>
                  <a:lnTo>
                    <a:pt x="330314" y="259740"/>
                  </a:lnTo>
                  <a:lnTo>
                    <a:pt x="334187" y="258140"/>
                  </a:lnTo>
                  <a:lnTo>
                    <a:pt x="340296" y="257746"/>
                  </a:lnTo>
                  <a:lnTo>
                    <a:pt x="344017" y="256146"/>
                  </a:lnTo>
                  <a:close/>
                </a:path>
                <a:path w="896619" h="403225">
                  <a:moveTo>
                    <a:pt x="420458" y="356501"/>
                  </a:moveTo>
                  <a:lnTo>
                    <a:pt x="419519" y="351853"/>
                  </a:lnTo>
                  <a:lnTo>
                    <a:pt x="417537" y="347510"/>
                  </a:lnTo>
                  <a:lnTo>
                    <a:pt x="417423" y="352450"/>
                  </a:lnTo>
                  <a:lnTo>
                    <a:pt x="420458" y="356501"/>
                  </a:lnTo>
                  <a:close/>
                </a:path>
                <a:path w="896619" h="403225">
                  <a:moveTo>
                    <a:pt x="422922" y="57238"/>
                  </a:moveTo>
                  <a:lnTo>
                    <a:pt x="422529" y="50558"/>
                  </a:lnTo>
                  <a:lnTo>
                    <a:pt x="422224" y="43954"/>
                  </a:lnTo>
                  <a:lnTo>
                    <a:pt x="419823" y="48755"/>
                  </a:lnTo>
                  <a:lnTo>
                    <a:pt x="413423" y="43954"/>
                  </a:lnTo>
                  <a:lnTo>
                    <a:pt x="410235" y="47155"/>
                  </a:lnTo>
                  <a:lnTo>
                    <a:pt x="416128" y="52362"/>
                  </a:lnTo>
                  <a:lnTo>
                    <a:pt x="416623" y="58839"/>
                  </a:lnTo>
                  <a:lnTo>
                    <a:pt x="416521" y="65468"/>
                  </a:lnTo>
                  <a:lnTo>
                    <a:pt x="420624" y="71132"/>
                  </a:lnTo>
                  <a:lnTo>
                    <a:pt x="422554" y="64071"/>
                  </a:lnTo>
                  <a:lnTo>
                    <a:pt x="422922" y="57238"/>
                  </a:lnTo>
                  <a:close/>
                </a:path>
                <a:path w="896619" h="403225">
                  <a:moveTo>
                    <a:pt x="430796" y="297967"/>
                  </a:moveTo>
                  <a:lnTo>
                    <a:pt x="428612" y="291706"/>
                  </a:lnTo>
                  <a:lnTo>
                    <a:pt x="421360" y="292798"/>
                  </a:lnTo>
                  <a:lnTo>
                    <a:pt x="411924" y="295008"/>
                  </a:lnTo>
                  <a:lnTo>
                    <a:pt x="406247" y="296773"/>
                  </a:lnTo>
                  <a:lnTo>
                    <a:pt x="410235" y="296506"/>
                  </a:lnTo>
                  <a:lnTo>
                    <a:pt x="416585" y="296989"/>
                  </a:lnTo>
                  <a:lnTo>
                    <a:pt x="425119" y="298602"/>
                  </a:lnTo>
                  <a:lnTo>
                    <a:pt x="430796" y="297967"/>
                  </a:lnTo>
                  <a:close/>
                </a:path>
                <a:path w="896619" h="403225">
                  <a:moveTo>
                    <a:pt x="439801" y="277329"/>
                  </a:moveTo>
                  <a:lnTo>
                    <a:pt x="435800" y="270929"/>
                  </a:lnTo>
                  <a:lnTo>
                    <a:pt x="431012" y="266141"/>
                  </a:lnTo>
                  <a:lnTo>
                    <a:pt x="424611" y="265341"/>
                  </a:lnTo>
                  <a:lnTo>
                    <a:pt x="427812" y="274129"/>
                  </a:lnTo>
                  <a:lnTo>
                    <a:pt x="431812" y="278930"/>
                  </a:lnTo>
                  <a:lnTo>
                    <a:pt x="439801" y="277329"/>
                  </a:lnTo>
                  <a:close/>
                </a:path>
                <a:path w="896619" h="403225">
                  <a:moveTo>
                    <a:pt x="447789" y="91909"/>
                  </a:moveTo>
                  <a:lnTo>
                    <a:pt x="440715" y="87185"/>
                  </a:lnTo>
                  <a:lnTo>
                    <a:pt x="437299" y="90703"/>
                  </a:lnTo>
                  <a:lnTo>
                    <a:pt x="439140" y="94830"/>
                  </a:lnTo>
                  <a:lnTo>
                    <a:pt x="447789" y="91909"/>
                  </a:lnTo>
                  <a:close/>
                </a:path>
                <a:path w="896619" h="403225">
                  <a:moveTo>
                    <a:pt x="451294" y="339255"/>
                  </a:moveTo>
                  <a:lnTo>
                    <a:pt x="450392" y="334568"/>
                  </a:lnTo>
                  <a:lnTo>
                    <a:pt x="448589" y="330034"/>
                  </a:lnTo>
                  <a:lnTo>
                    <a:pt x="448589" y="334873"/>
                  </a:lnTo>
                  <a:lnTo>
                    <a:pt x="451294" y="339255"/>
                  </a:lnTo>
                  <a:close/>
                </a:path>
                <a:path w="896619" h="403225">
                  <a:moveTo>
                    <a:pt x="466775" y="10299"/>
                  </a:moveTo>
                  <a:lnTo>
                    <a:pt x="463181" y="8089"/>
                  </a:lnTo>
                  <a:lnTo>
                    <a:pt x="458685" y="11430"/>
                  </a:lnTo>
                  <a:lnTo>
                    <a:pt x="461378" y="19177"/>
                  </a:lnTo>
                  <a:lnTo>
                    <a:pt x="466775" y="10299"/>
                  </a:lnTo>
                  <a:close/>
                </a:path>
                <a:path w="896619" h="403225">
                  <a:moveTo>
                    <a:pt x="471284" y="195135"/>
                  </a:moveTo>
                  <a:lnTo>
                    <a:pt x="469379" y="188607"/>
                  </a:lnTo>
                  <a:lnTo>
                    <a:pt x="460717" y="192887"/>
                  </a:lnTo>
                  <a:lnTo>
                    <a:pt x="464883" y="195808"/>
                  </a:lnTo>
                  <a:lnTo>
                    <a:pt x="471284" y="195135"/>
                  </a:lnTo>
                  <a:close/>
                </a:path>
                <a:path w="896619" h="403225">
                  <a:moveTo>
                    <a:pt x="472541" y="212636"/>
                  </a:moveTo>
                  <a:lnTo>
                    <a:pt x="472376" y="206197"/>
                  </a:lnTo>
                  <a:lnTo>
                    <a:pt x="468896" y="197954"/>
                  </a:lnTo>
                  <a:lnTo>
                    <a:pt x="463778" y="201396"/>
                  </a:lnTo>
                  <a:lnTo>
                    <a:pt x="463778" y="202196"/>
                  </a:lnTo>
                  <a:lnTo>
                    <a:pt x="467779" y="203796"/>
                  </a:lnTo>
                  <a:lnTo>
                    <a:pt x="472541" y="212636"/>
                  </a:lnTo>
                  <a:close/>
                </a:path>
                <a:path w="896619" h="403225">
                  <a:moveTo>
                    <a:pt x="493344" y="191008"/>
                  </a:moveTo>
                  <a:lnTo>
                    <a:pt x="487756" y="186220"/>
                  </a:lnTo>
                  <a:lnTo>
                    <a:pt x="484555" y="184619"/>
                  </a:lnTo>
                  <a:lnTo>
                    <a:pt x="479767" y="190207"/>
                  </a:lnTo>
                  <a:lnTo>
                    <a:pt x="483755" y="193408"/>
                  </a:lnTo>
                  <a:lnTo>
                    <a:pt x="486156" y="189407"/>
                  </a:lnTo>
                  <a:lnTo>
                    <a:pt x="493344" y="191008"/>
                  </a:lnTo>
                  <a:close/>
                </a:path>
                <a:path w="896619" h="403225">
                  <a:moveTo>
                    <a:pt x="506133" y="269328"/>
                  </a:moveTo>
                  <a:lnTo>
                    <a:pt x="500545" y="266941"/>
                  </a:lnTo>
                  <a:lnTo>
                    <a:pt x="499745" y="271729"/>
                  </a:lnTo>
                  <a:lnTo>
                    <a:pt x="492556" y="271729"/>
                  </a:lnTo>
                  <a:lnTo>
                    <a:pt x="498944" y="274929"/>
                  </a:lnTo>
                  <a:lnTo>
                    <a:pt x="502945" y="275729"/>
                  </a:lnTo>
                  <a:lnTo>
                    <a:pt x="506133" y="269328"/>
                  </a:lnTo>
                  <a:close/>
                </a:path>
                <a:path w="896619" h="403225">
                  <a:moveTo>
                    <a:pt x="515683" y="334924"/>
                  </a:moveTo>
                  <a:lnTo>
                    <a:pt x="514934" y="330276"/>
                  </a:lnTo>
                  <a:lnTo>
                    <a:pt x="512978" y="325932"/>
                  </a:lnTo>
                  <a:lnTo>
                    <a:pt x="512533" y="330873"/>
                  </a:lnTo>
                  <a:lnTo>
                    <a:pt x="515683" y="334924"/>
                  </a:lnTo>
                  <a:close/>
                </a:path>
                <a:path w="896619" h="403225">
                  <a:moveTo>
                    <a:pt x="519518" y="193319"/>
                  </a:moveTo>
                  <a:lnTo>
                    <a:pt x="516521" y="189306"/>
                  </a:lnTo>
                  <a:lnTo>
                    <a:pt x="512330" y="188150"/>
                  </a:lnTo>
                  <a:lnTo>
                    <a:pt x="514134" y="195008"/>
                  </a:lnTo>
                  <a:lnTo>
                    <a:pt x="519518" y="193319"/>
                  </a:lnTo>
                  <a:close/>
                </a:path>
                <a:path w="896619" h="403225">
                  <a:moveTo>
                    <a:pt x="533793" y="148526"/>
                  </a:moveTo>
                  <a:lnTo>
                    <a:pt x="530009" y="145453"/>
                  </a:lnTo>
                  <a:lnTo>
                    <a:pt x="525475" y="147180"/>
                  </a:lnTo>
                  <a:lnTo>
                    <a:pt x="528510" y="155041"/>
                  </a:lnTo>
                  <a:lnTo>
                    <a:pt x="533793" y="148526"/>
                  </a:lnTo>
                  <a:close/>
                </a:path>
                <a:path w="896619" h="403225">
                  <a:moveTo>
                    <a:pt x="544322" y="75603"/>
                  </a:moveTo>
                  <a:lnTo>
                    <a:pt x="540499" y="69532"/>
                  </a:lnTo>
                  <a:lnTo>
                    <a:pt x="535787" y="72453"/>
                  </a:lnTo>
                  <a:lnTo>
                    <a:pt x="539902" y="75526"/>
                  </a:lnTo>
                  <a:lnTo>
                    <a:pt x="544322" y="75603"/>
                  </a:lnTo>
                  <a:close/>
                </a:path>
                <a:path w="896619" h="403225">
                  <a:moveTo>
                    <a:pt x="552488" y="96697"/>
                  </a:moveTo>
                  <a:lnTo>
                    <a:pt x="544499" y="95110"/>
                  </a:lnTo>
                  <a:lnTo>
                    <a:pt x="540499" y="97497"/>
                  </a:lnTo>
                  <a:lnTo>
                    <a:pt x="537311" y="102298"/>
                  </a:lnTo>
                  <a:lnTo>
                    <a:pt x="544499" y="103898"/>
                  </a:lnTo>
                  <a:lnTo>
                    <a:pt x="549300" y="101498"/>
                  </a:lnTo>
                  <a:lnTo>
                    <a:pt x="552488" y="96697"/>
                  </a:lnTo>
                  <a:close/>
                </a:path>
                <a:path w="896619" h="403225">
                  <a:moveTo>
                    <a:pt x="564299" y="382612"/>
                  </a:moveTo>
                  <a:lnTo>
                    <a:pt x="560489" y="376428"/>
                  </a:lnTo>
                  <a:lnTo>
                    <a:pt x="555764" y="379691"/>
                  </a:lnTo>
                  <a:lnTo>
                    <a:pt x="559879" y="382727"/>
                  </a:lnTo>
                  <a:lnTo>
                    <a:pt x="564299" y="382612"/>
                  </a:lnTo>
                  <a:close/>
                </a:path>
                <a:path w="896619" h="403225">
                  <a:moveTo>
                    <a:pt x="574065" y="336473"/>
                  </a:moveTo>
                  <a:lnTo>
                    <a:pt x="573849" y="328269"/>
                  </a:lnTo>
                  <a:lnTo>
                    <a:pt x="568680" y="327774"/>
                  </a:lnTo>
                  <a:lnTo>
                    <a:pt x="566204" y="331635"/>
                  </a:lnTo>
                  <a:lnTo>
                    <a:pt x="574065" y="336473"/>
                  </a:lnTo>
                  <a:close/>
                </a:path>
                <a:path w="896619" h="403225">
                  <a:moveTo>
                    <a:pt x="574865" y="264541"/>
                  </a:moveTo>
                  <a:lnTo>
                    <a:pt x="570077" y="262140"/>
                  </a:lnTo>
                  <a:lnTo>
                    <a:pt x="568477" y="266941"/>
                  </a:lnTo>
                  <a:lnTo>
                    <a:pt x="563676" y="271729"/>
                  </a:lnTo>
                  <a:lnTo>
                    <a:pt x="567677" y="274929"/>
                  </a:lnTo>
                  <a:lnTo>
                    <a:pt x="569277" y="270129"/>
                  </a:lnTo>
                  <a:lnTo>
                    <a:pt x="574865" y="264541"/>
                  </a:lnTo>
                  <a:close/>
                </a:path>
                <a:path w="896619" h="403225">
                  <a:moveTo>
                    <a:pt x="588454" y="202196"/>
                  </a:moveTo>
                  <a:lnTo>
                    <a:pt x="586854" y="197408"/>
                  </a:lnTo>
                  <a:lnTo>
                    <a:pt x="582066" y="199796"/>
                  </a:lnTo>
                  <a:lnTo>
                    <a:pt x="574865" y="201396"/>
                  </a:lnTo>
                  <a:lnTo>
                    <a:pt x="576465" y="206197"/>
                  </a:lnTo>
                  <a:lnTo>
                    <a:pt x="580466" y="203796"/>
                  </a:lnTo>
                  <a:lnTo>
                    <a:pt x="588454" y="202196"/>
                  </a:lnTo>
                  <a:close/>
                </a:path>
                <a:path w="896619" h="403225">
                  <a:moveTo>
                    <a:pt x="597242" y="177419"/>
                  </a:moveTo>
                  <a:lnTo>
                    <a:pt x="590854" y="173431"/>
                  </a:lnTo>
                  <a:lnTo>
                    <a:pt x="586054" y="175031"/>
                  </a:lnTo>
                  <a:lnTo>
                    <a:pt x="581266" y="178219"/>
                  </a:lnTo>
                  <a:lnTo>
                    <a:pt x="587654" y="181419"/>
                  </a:lnTo>
                  <a:lnTo>
                    <a:pt x="592455" y="180619"/>
                  </a:lnTo>
                  <a:lnTo>
                    <a:pt x="597242" y="177419"/>
                  </a:lnTo>
                  <a:close/>
                </a:path>
                <a:path w="896619" h="403225">
                  <a:moveTo>
                    <a:pt x="614032" y="199796"/>
                  </a:moveTo>
                  <a:lnTo>
                    <a:pt x="610870" y="194132"/>
                  </a:lnTo>
                  <a:lnTo>
                    <a:pt x="609739" y="186220"/>
                  </a:lnTo>
                  <a:lnTo>
                    <a:pt x="606945" y="180695"/>
                  </a:lnTo>
                  <a:lnTo>
                    <a:pt x="598843" y="182219"/>
                  </a:lnTo>
                  <a:lnTo>
                    <a:pt x="604253" y="186994"/>
                  </a:lnTo>
                  <a:lnTo>
                    <a:pt x="606132" y="194602"/>
                  </a:lnTo>
                  <a:lnTo>
                    <a:pt x="608177" y="200431"/>
                  </a:lnTo>
                  <a:lnTo>
                    <a:pt x="614032" y="199796"/>
                  </a:lnTo>
                  <a:close/>
                </a:path>
                <a:path w="896619" h="403225">
                  <a:moveTo>
                    <a:pt x="648398" y="392417"/>
                  </a:moveTo>
                  <a:lnTo>
                    <a:pt x="642772" y="390613"/>
                  </a:lnTo>
                  <a:lnTo>
                    <a:pt x="642404" y="395414"/>
                  </a:lnTo>
                  <a:lnTo>
                    <a:pt x="645020" y="398703"/>
                  </a:lnTo>
                  <a:lnTo>
                    <a:pt x="648398" y="392417"/>
                  </a:lnTo>
                  <a:close/>
                </a:path>
                <a:path w="896619" h="403225">
                  <a:moveTo>
                    <a:pt x="657009" y="302806"/>
                  </a:moveTo>
                  <a:lnTo>
                    <a:pt x="656793" y="298907"/>
                  </a:lnTo>
                  <a:lnTo>
                    <a:pt x="655408" y="298551"/>
                  </a:lnTo>
                  <a:lnTo>
                    <a:pt x="654786" y="294614"/>
                  </a:lnTo>
                  <a:lnTo>
                    <a:pt x="652843" y="290080"/>
                  </a:lnTo>
                  <a:lnTo>
                    <a:pt x="652386" y="294906"/>
                  </a:lnTo>
                  <a:lnTo>
                    <a:pt x="654888" y="298411"/>
                  </a:lnTo>
                  <a:lnTo>
                    <a:pt x="651167" y="297408"/>
                  </a:lnTo>
                  <a:lnTo>
                    <a:pt x="645998" y="303695"/>
                  </a:lnTo>
                  <a:lnTo>
                    <a:pt x="657009" y="302806"/>
                  </a:lnTo>
                  <a:close/>
                </a:path>
                <a:path w="896619" h="403225">
                  <a:moveTo>
                    <a:pt x="682929" y="80594"/>
                  </a:moveTo>
                  <a:lnTo>
                    <a:pt x="679869" y="76327"/>
                  </a:lnTo>
                  <a:lnTo>
                    <a:pt x="674852" y="72656"/>
                  </a:lnTo>
                  <a:lnTo>
                    <a:pt x="671576" y="72720"/>
                  </a:lnTo>
                  <a:lnTo>
                    <a:pt x="669175" y="76720"/>
                  </a:lnTo>
                  <a:lnTo>
                    <a:pt x="678764" y="82321"/>
                  </a:lnTo>
                  <a:lnTo>
                    <a:pt x="680364" y="82321"/>
                  </a:lnTo>
                  <a:lnTo>
                    <a:pt x="682929" y="80594"/>
                  </a:lnTo>
                  <a:close/>
                </a:path>
                <a:path w="896619" h="403225">
                  <a:moveTo>
                    <a:pt x="697941" y="162242"/>
                  </a:moveTo>
                  <a:lnTo>
                    <a:pt x="692353" y="159842"/>
                  </a:lnTo>
                  <a:lnTo>
                    <a:pt x="691553" y="164630"/>
                  </a:lnTo>
                  <a:lnTo>
                    <a:pt x="684364" y="164630"/>
                  </a:lnTo>
                  <a:lnTo>
                    <a:pt x="690753" y="167830"/>
                  </a:lnTo>
                  <a:lnTo>
                    <a:pt x="694753" y="168630"/>
                  </a:lnTo>
                  <a:lnTo>
                    <a:pt x="697941" y="162242"/>
                  </a:lnTo>
                  <a:close/>
                </a:path>
                <a:path w="896619" h="403225">
                  <a:moveTo>
                    <a:pt x="721118" y="152654"/>
                  </a:moveTo>
                  <a:lnTo>
                    <a:pt x="713930" y="147853"/>
                  </a:lnTo>
                  <a:lnTo>
                    <a:pt x="711530" y="151853"/>
                  </a:lnTo>
                  <a:lnTo>
                    <a:pt x="703541" y="155041"/>
                  </a:lnTo>
                  <a:lnTo>
                    <a:pt x="710730" y="159842"/>
                  </a:lnTo>
                  <a:lnTo>
                    <a:pt x="713130" y="155041"/>
                  </a:lnTo>
                  <a:lnTo>
                    <a:pt x="721118" y="152654"/>
                  </a:lnTo>
                  <a:close/>
                </a:path>
                <a:path w="896619" h="403225">
                  <a:moveTo>
                    <a:pt x="728319" y="221386"/>
                  </a:moveTo>
                  <a:lnTo>
                    <a:pt x="721918" y="217385"/>
                  </a:lnTo>
                  <a:lnTo>
                    <a:pt x="717130" y="218986"/>
                  </a:lnTo>
                  <a:lnTo>
                    <a:pt x="712330" y="222173"/>
                  </a:lnTo>
                  <a:lnTo>
                    <a:pt x="718731" y="226174"/>
                  </a:lnTo>
                  <a:lnTo>
                    <a:pt x="724319" y="225374"/>
                  </a:lnTo>
                  <a:lnTo>
                    <a:pt x="728319" y="221386"/>
                  </a:lnTo>
                  <a:close/>
                </a:path>
                <a:path w="896619" h="403225">
                  <a:moveTo>
                    <a:pt x="733856" y="177812"/>
                  </a:moveTo>
                  <a:lnTo>
                    <a:pt x="730719" y="171831"/>
                  </a:lnTo>
                  <a:lnTo>
                    <a:pt x="729919" y="174231"/>
                  </a:lnTo>
                  <a:lnTo>
                    <a:pt x="728319" y="176618"/>
                  </a:lnTo>
                  <a:lnTo>
                    <a:pt x="725119" y="175031"/>
                  </a:lnTo>
                  <a:lnTo>
                    <a:pt x="725119" y="171323"/>
                  </a:lnTo>
                  <a:lnTo>
                    <a:pt x="730935" y="169468"/>
                  </a:lnTo>
                  <a:lnTo>
                    <a:pt x="727722" y="166738"/>
                  </a:lnTo>
                  <a:lnTo>
                    <a:pt x="726871" y="166712"/>
                  </a:lnTo>
                  <a:lnTo>
                    <a:pt x="728319" y="163842"/>
                  </a:lnTo>
                  <a:lnTo>
                    <a:pt x="723519" y="162242"/>
                  </a:lnTo>
                  <a:lnTo>
                    <a:pt x="722718" y="164630"/>
                  </a:lnTo>
                  <a:lnTo>
                    <a:pt x="721118" y="167030"/>
                  </a:lnTo>
                  <a:lnTo>
                    <a:pt x="717931" y="165430"/>
                  </a:lnTo>
                  <a:lnTo>
                    <a:pt x="717931" y="167830"/>
                  </a:lnTo>
                  <a:lnTo>
                    <a:pt x="717130" y="171030"/>
                  </a:lnTo>
                  <a:lnTo>
                    <a:pt x="716330" y="173431"/>
                  </a:lnTo>
                  <a:lnTo>
                    <a:pt x="723074" y="176885"/>
                  </a:lnTo>
                  <a:lnTo>
                    <a:pt x="730110" y="178917"/>
                  </a:lnTo>
                  <a:lnTo>
                    <a:pt x="733856" y="177812"/>
                  </a:lnTo>
                  <a:close/>
                </a:path>
                <a:path w="896619" h="403225">
                  <a:moveTo>
                    <a:pt x="736307" y="203796"/>
                  </a:moveTo>
                  <a:lnTo>
                    <a:pt x="731520" y="199796"/>
                  </a:lnTo>
                  <a:lnTo>
                    <a:pt x="728319" y="198208"/>
                  </a:lnTo>
                  <a:lnTo>
                    <a:pt x="723519" y="203796"/>
                  </a:lnTo>
                  <a:lnTo>
                    <a:pt x="727519" y="206997"/>
                  </a:lnTo>
                  <a:lnTo>
                    <a:pt x="729119" y="202196"/>
                  </a:lnTo>
                  <a:lnTo>
                    <a:pt x="736307" y="203796"/>
                  </a:lnTo>
                  <a:close/>
                </a:path>
                <a:path w="896619" h="403225">
                  <a:moveTo>
                    <a:pt x="753897" y="119875"/>
                  </a:moveTo>
                  <a:lnTo>
                    <a:pt x="748296" y="117487"/>
                  </a:lnTo>
                  <a:lnTo>
                    <a:pt x="748296" y="121475"/>
                  </a:lnTo>
                  <a:lnTo>
                    <a:pt x="741108" y="122275"/>
                  </a:lnTo>
                  <a:lnTo>
                    <a:pt x="746696" y="125476"/>
                  </a:lnTo>
                  <a:lnTo>
                    <a:pt x="750697" y="126276"/>
                  </a:lnTo>
                  <a:lnTo>
                    <a:pt x="753897" y="119875"/>
                  </a:lnTo>
                  <a:close/>
                </a:path>
                <a:path w="896619" h="403225">
                  <a:moveTo>
                    <a:pt x="773074" y="257340"/>
                  </a:moveTo>
                  <a:lnTo>
                    <a:pt x="767473" y="247751"/>
                  </a:lnTo>
                  <a:lnTo>
                    <a:pt x="766673" y="246951"/>
                  </a:lnTo>
                  <a:lnTo>
                    <a:pt x="761758" y="242430"/>
                  </a:lnTo>
                  <a:lnTo>
                    <a:pt x="762088" y="247954"/>
                  </a:lnTo>
                  <a:lnTo>
                    <a:pt x="765111" y="256171"/>
                  </a:lnTo>
                  <a:lnTo>
                    <a:pt x="768273" y="259740"/>
                  </a:lnTo>
                  <a:lnTo>
                    <a:pt x="773074" y="257340"/>
                  </a:lnTo>
                  <a:close/>
                </a:path>
                <a:path w="896619" h="403225">
                  <a:moveTo>
                    <a:pt x="780262" y="172631"/>
                  </a:moveTo>
                  <a:lnTo>
                    <a:pt x="771474" y="172631"/>
                  </a:lnTo>
                  <a:lnTo>
                    <a:pt x="764628" y="175323"/>
                  </a:lnTo>
                  <a:lnTo>
                    <a:pt x="762889" y="181025"/>
                  </a:lnTo>
                  <a:lnTo>
                    <a:pt x="763828" y="184315"/>
                  </a:lnTo>
                  <a:lnTo>
                    <a:pt x="765086" y="179819"/>
                  </a:lnTo>
                  <a:lnTo>
                    <a:pt x="770674" y="177419"/>
                  </a:lnTo>
                  <a:lnTo>
                    <a:pt x="780262" y="172631"/>
                  </a:lnTo>
                  <a:close/>
                </a:path>
                <a:path w="896619" h="403225">
                  <a:moveTo>
                    <a:pt x="791756" y="235585"/>
                  </a:moveTo>
                  <a:lnTo>
                    <a:pt x="789051" y="230974"/>
                  </a:lnTo>
                  <a:lnTo>
                    <a:pt x="782764" y="234899"/>
                  </a:lnTo>
                  <a:lnTo>
                    <a:pt x="786663" y="236664"/>
                  </a:lnTo>
                  <a:lnTo>
                    <a:pt x="791756" y="235585"/>
                  </a:lnTo>
                  <a:close/>
                </a:path>
                <a:path w="896619" h="403225">
                  <a:moveTo>
                    <a:pt x="825817" y="285318"/>
                  </a:moveTo>
                  <a:lnTo>
                    <a:pt x="823417" y="284518"/>
                  </a:lnTo>
                  <a:lnTo>
                    <a:pt x="820229" y="283718"/>
                  </a:lnTo>
                  <a:lnTo>
                    <a:pt x="817029" y="283718"/>
                  </a:lnTo>
                  <a:lnTo>
                    <a:pt x="817029" y="286118"/>
                  </a:lnTo>
                  <a:lnTo>
                    <a:pt x="816229" y="289318"/>
                  </a:lnTo>
                  <a:lnTo>
                    <a:pt x="815428" y="291706"/>
                  </a:lnTo>
                  <a:lnTo>
                    <a:pt x="818629" y="291706"/>
                  </a:lnTo>
                  <a:lnTo>
                    <a:pt x="821029" y="292506"/>
                  </a:lnTo>
                  <a:lnTo>
                    <a:pt x="824217" y="293306"/>
                  </a:lnTo>
                  <a:lnTo>
                    <a:pt x="824217" y="290918"/>
                  </a:lnTo>
                  <a:lnTo>
                    <a:pt x="825017" y="287718"/>
                  </a:lnTo>
                  <a:lnTo>
                    <a:pt x="825817" y="285318"/>
                  </a:lnTo>
                  <a:close/>
                </a:path>
                <a:path w="896619" h="403225">
                  <a:moveTo>
                    <a:pt x="829017" y="327672"/>
                  </a:moveTo>
                  <a:lnTo>
                    <a:pt x="815759" y="333971"/>
                  </a:lnTo>
                  <a:lnTo>
                    <a:pt x="817029" y="336664"/>
                  </a:lnTo>
                  <a:lnTo>
                    <a:pt x="824293" y="334873"/>
                  </a:lnTo>
                  <a:lnTo>
                    <a:pt x="829017" y="327672"/>
                  </a:lnTo>
                  <a:close/>
                </a:path>
                <a:path w="896619" h="403225">
                  <a:moveTo>
                    <a:pt x="836460" y="90220"/>
                  </a:moveTo>
                  <a:lnTo>
                    <a:pt x="831418" y="88709"/>
                  </a:lnTo>
                  <a:lnTo>
                    <a:pt x="827913" y="85496"/>
                  </a:lnTo>
                  <a:lnTo>
                    <a:pt x="821423" y="88214"/>
                  </a:lnTo>
                  <a:lnTo>
                    <a:pt x="817930" y="91973"/>
                  </a:lnTo>
                  <a:lnTo>
                    <a:pt x="823417" y="91909"/>
                  </a:lnTo>
                  <a:lnTo>
                    <a:pt x="829170" y="90843"/>
                  </a:lnTo>
                  <a:lnTo>
                    <a:pt x="834605" y="90614"/>
                  </a:lnTo>
                  <a:lnTo>
                    <a:pt x="836460" y="90220"/>
                  </a:lnTo>
                  <a:close/>
                </a:path>
                <a:path w="896619" h="403225">
                  <a:moveTo>
                    <a:pt x="842200" y="67144"/>
                  </a:moveTo>
                  <a:lnTo>
                    <a:pt x="836206" y="65532"/>
                  </a:lnTo>
                  <a:lnTo>
                    <a:pt x="836129" y="70510"/>
                  </a:lnTo>
                  <a:lnTo>
                    <a:pt x="834415" y="76619"/>
                  </a:lnTo>
                  <a:lnTo>
                    <a:pt x="834186" y="81381"/>
                  </a:lnTo>
                  <a:lnTo>
                    <a:pt x="838606" y="82321"/>
                  </a:lnTo>
                  <a:lnTo>
                    <a:pt x="838911" y="77558"/>
                  </a:lnTo>
                  <a:lnTo>
                    <a:pt x="841603" y="71831"/>
                  </a:lnTo>
                  <a:lnTo>
                    <a:pt x="842200" y="67144"/>
                  </a:lnTo>
                  <a:close/>
                </a:path>
                <a:path w="896619" h="403225">
                  <a:moveTo>
                    <a:pt x="849795" y="307695"/>
                  </a:moveTo>
                  <a:lnTo>
                    <a:pt x="846505" y="304507"/>
                  </a:lnTo>
                  <a:lnTo>
                    <a:pt x="845604" y="299008"/>
                  </a:lnTo>
                  <a:lnTo>
                    <a:pt x="844397" y="295440"/>
                  </a:lnTo>
                  <a:lnTo>
                    <a:pt x="840206" y="298107"/>
                  </a:lnTo>
                  <a:lnTo>
                    <a:pt x="841819" y="301739"/>
                  </a:lnTo>
                  <a:lnTo>
                    <a:pt x="842302" y="307390"/>
                  </a:lnTo>
                  <a:lnTo>
                    <a:pt x="844143" y="310807"/>
                  </a:lnTo>
                  <a:lnTo>
                    <a:pt x="849795" y="307695"/>
                  </a:lnTo>
                  <a:close/>
                </a:path>
                <a:path w="896619" h="403225">
                  <a:moveTo>
                    <a:pt x="852995" y="21577"/>
                  </a:moveTo>
                  <a:lnTo>
                    <a:pt x="846594" y="21577"/>
                  </a:lnTo>
                  <a:lnTo>
                    <a:pt x="842606" y="23177"/>
                  </a:lnTo>
                  <a:lnTo>
                    <a:pt x="844207" y="30365"/>
                  </a:lnTo>
                  <a:lnTo>
                    <a:pt x="849795" y="29565"/>
                  </a:lnTo>
                  <a:lnTo>
                    <a:pt x="847394" y="25577"/>
                  </a:lnTo>
                  <a:lnTo>
                    <a:pt x="852995" y="21577"/>
                  </a:lnTo>
                  <a:close/>
                </a:path>
                <a:path w="896619" h="403225">
                  <a:moveTo>
                    <a:pt x="861783" y="214985"/>
                  </a:moveTo>
                  <a:lnTo>
                    <a:pt x="859383" y="210985"/>
                  </a:lnTo>
                  <a:lnTo>
                    <a:pt x="857783" y="203796"/>
                  </a:lnTo>
                  <a:lnTo>
                    <a:pt x="852995" y="205397"/>
                  </a:lnTo>
                  <a:lnTo>
                    <a:pt x="855395" y="209397"/>
                  </a:lnTo>
                  <a:lnTo>
                    <a:pt x="856996" y="215785"/>
                  </a:lnTo>
                  <a:lnTo>
                    <a:pt x="861783" y="214985"/>
                  </a:lnTo>
                  <a:close/>
                </a:path>
                <a:path w="896619" h="403225">
                  <a:moveTo>
                    <a:pt x="866775" y="116535"/>
                  </a:moveTo>
                  <a:lnTo>
                    <a:pt x="861390" y="116078"/>
                  </a:lnTo>
                  <a:lnTo>
                    <a:pt x="857783" y="118325"/>
                  </a:lnTo>
                  <a:lnTo>
                    <a:pt x="864984" y="121475"/>
                  </a:lnTo>
                  <a:lnTo>
                    <a:pt x="866775" y="116535"/>
                  </a:lnTo>
                  <a:close/>
                </a:path>
                <a:path w="896619" h="403225">
                  <a:moveTo>
                    <a:pt x="873569" y="75831"/>
                  </a:moveTo>
                  <a:lnTo>
                    <a:pt x="870572" y="71831"/>
                  </a:lnTo>
                  <a:lnTo>
                    <a:pt x="866381" y="70662"/>
                  </a:lnTo>
                  <a:lnTo>
                    <a:pt x="868184" y="77520"/>
                  </a:lnTo>
                  <a:lnTo>
                    <a:pt x="873569" y="75831"/>
                  </a:lnTo>
                  <a:close/>
                </a:path>
                <a:path w="896619" h="403225">
                  <a:moveTo>
                    <a:pt x="884961" y="312496"/>
                  </a:moveTo>
                  <a:lnTo>
                    <a:pt x="880021" y="312610"/>
                  </a:lnTo>
                  <a:lnTo>
                    <a:pt x="874776" y="309892"/>
                  </a:lnTo>
                  <a:lnTo>
                    <a:pt x="871029" y="308673"/>
                  </a:lnTo>
                  <a:lnTo>
                    <a:pt x="870572" y="313296"/>
                  </a:lnTo>
                  <a:lnTo>
                    <a:pt x="874623" y="314515"/>
                  </a:lnTo>
                  <a:lnTo>
                    <a:pt x="879563" y="317690"/>
                  </a:lnTo>
                  <a:lnTo>
                    <a:pt x="883615" y="318465"/>
                  </a:lnTo>
                  <a:lnTo>
                    <a:pt x="884961" y="312496"/>
                  </a:lnTo>
                  <a:close/>
                </a:path>
                <a:path w="896619" h="403225">
                  <a:moveTo>
                    <a:pt x="888009" y="188125"/>
                  </a:moveTo>
                  <a:lnTo>
                    <a:pt x="882764" y="187718"/>
                  </a:lnTo>
                  <a:lnTo>
                    <a:pt x="879017" y="190144"/>
                  </a:lnTo>
                  <a:lnTo>
                    <a:pt x="885761" y="193408"/>
                  </a:lnTo>
                  <a:lnTo>
                    <a:pt x="888009" y="188125"/>
                  </a:lnTo>
                  <a:close/>
                </a:path>
                <a:path w="896619" h="403225">
                  <a:moveTo>
                    <a:pt x="894092" y="138303"/>
                  </a:moveTo>
                  <a:lnTo>
                    <a:pt x="890727" y="136474"/>
                  </a:lnTo>
                  <a:lnTo>
                    <a:pt x="884961" y="138557"/>
                  </a:lnTo>
                  <a:lnTo>
                    <a:pt x="882789" y="141097"/>
                  </a:lnTo>
                  <a:lnTo>
                    <a:pt x="887361" y="139065"/>
                  </a:lnTo>
                  <a:lnTo>
                    <a:pt x="892162" y="142252"/>
                  </a:lnTo>
                  <a:lnTo>
                    <a:pt x="894092" y="142849"/>
                  </a:lnTo>
                  <a:lnTo>
                    <a:pt x="894092" y="138303"/>
                  </a:lnTo>
                  <a:close/>
                </a:path>
                <a:path w="896619" h="403225">
                  <a:moveTo>
                    <a:pt x="896150" y="215785"/>
                  </a:moveTo>
                  <a:lnTo>
                    <a:pt x="890562" y="217385"/>
                  </a:lnTo>
                  <a:lnTo>
                    <a:pt x="883361" y="212585"/>
                  </a:lnTo>
                  <a:lnTo>
                    <a:pt x="883361" y="220586"/>
                  </a:lnTo>
                  <a:lnTo>
                    <a:pt x="888161" y="218986"/>
                  </a:lnTo>
                  <a:lnTo>
                    <a:pt x="895350" y="223774"/>
                  </a:lnTo>
                  <a:lnTo>
                    <a:pt x="896150" y="21578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574960" y="9851326"/>
              <a:ext cx="1167765" cy="437515"/>
            </a:xfrm>
            <a:custGeom>
              <a:avLst/>
              <a:gdLst/>
              <a:ahLst/>
              <a:cxnLst/>
              <a:rect l="l" t="t" r="r" b="b"/>
              <a:pathLst>
                <a:path w="1167765" h="437515">
                  <a:moveTo>
                    <a:pt x="8788" y="394804"/>
                  </a:moveTo>
                  <a:lnTo>
                    <a:pt x="1587" y="397205"/>
                  </a:lnTo>
                  <a:lnTo>
                    <a:pt x="0" y="401205"/>
                  </a:lnTo>
                  <a:lnTo>
                    <a:pt x="0" y="406793"/>
                  </a:lnTo>
                  <a:lnTo>
                    <a:pt x="7188" y="404406"/>
                  </a:lnTo>
                  <a:lnTo>
                    <a:pt x="8788" y="400405"/>
                  </a:lnTo>
                  <a:lnTo>
                    <a:pt x="8788" y="394804"/>
                  </a:lnTo>
                  <a:close/>
                </a:path>
                <a:path w="1167765" h="437515">
                  <a:moveTo>
                    <a:pt x="66484" y="63119"/>
                  </a:moveTo>
                  <a:lnTo>
                    <a:pt x="63334" y="59042"/>
                  </a:lnTo>
                  <a:lnTo>
                    <a:pt x="58089" y="55410"/>
                  </a:lnTo>
                  <a:lnTo>
                    <a:pt x="54343" y="55143"/>
                  </a:lnTo>
                  <a:lnTo>
                    <a:pt x="52743" y="59944"/>
                  </a:lnTo>
                  <a:lnTo>
                    <a:pt x="62331" y="64731"/>
                  </a:lnTo>
                  <a:lnTo>
                    <a:pt x="63931" y="64731"/>
                  </a:lnTo>
                  <a:lnTo>
                    <a:pt x="66484" y="63119"/>
                  </a:lnTo>
                  <a:close/>
                </a:path>
                <a:path w="1167765" h="437515">
                  <a:moveTo>
                    <a:pt x="83527" y="292849"/>
                  </a:moveTo>
                  <a:lnTo>
                    <a:pt x="79222" y="293408"/>
                  </a:lnTo>
                  <a:lnTo>
                    <a:pt x="75653" y="297116"/>
                  </a:lnTo>
                  <a:lnTo>
                    <a:pt x="80721" y="299707"/>
                  </a:lnTo>
                  <a:lnTo>
                    <a:pt x="83527" y="292849"/>
                  </a:lnTo>
                  <a:close/>
                </a:path>
                <a:path w="1167765" h="437515">
                  <a:moveTo>
                    <a:pt x="89014" y="131025"/>
                  </a:moveTo>
                  <a:lnTo>
                    <a:pt x="83807" y="130771"/>
                  </a:lnTo>
                  <a:lnTo>
                    <a:pt x="80251" y="133057"/>
                  </a:lnTo>
                  <a:lnTo>
                    <a:pt x="87109" y="135864"/>
                  </a:lnTo>
                  <a:lnTo>
                    <a:pt x="89014" y="131025"/>
                  </a:lnTo>
                  <a:close/>
                </a:path>
                <a:path w="1167765" h="437515">
                  <a:moveTo>
                    <a:pt x="116674" y="309295"/>
                  </a:moveTo>
                  <a:lnTo>
                    <a:pt x="110286" y="310896"/>
                  </a:lnTo>
                  <a:lnTo>
                    <a:pt x="105486" y="312496"/>
                  </a:lnTo>
                  <a:lnTo>
                    <a:pt x="107886" y="318884"/>
                  </a:lnTo>
                  <a:lnTo>
                    <a:pt x="113487" y="318084"/>
                  </a:lnTo>
                  <a:lnTo>
                    <a:pt x="111086" y="314083"/>
                  </a:lnTo>
                  <a:lnTo>
                    <a:pt x="116674" y="309295"/>
                  </a:lnTo>
                  <a:close/>
                </a:path>
                <a:path w="1167765" h="437515">
                  <a:moveTo>
                    <a:pt x="127063" y="326072"/>
                  </a:moveTo>
                  <a:lnTo>
                    <a:pt x="119875" y="328472"/>
                  </a:lnTo>
                  <a:lnTo>
                    <a:pt x="118275" y="332473"/>
                  </a:lnTo>
                  <a:lnTo>
                    <a:pt x="118275" y="338061"/>
                  </a:lnTo>
                  <a:lnTo>
                    <a:pt x="125476" y="335673"/>
                  </a:lnTo>
                  <a:lnTo>
                    <a:pt x="127063" y="330873"/>
                  </a:lnTo>
                  <a:lnTo>
                    <a:pt x="127063" y="326072"/>
                  </a:lnTo>
                  <a:close/>
                </a:path>
                <a:path w="1167765" h="437515">
                  <a:moveTo>
                    <a:pt x="149821" y="426427"/>
                  </a:moveTo>
                  <a:lnTo>
                    <a:pt x="145249" y="424180"/>
                  </a:lnTo>
                  <a:lnTo>
                    <a:pt x="140385" y="422833"/>
                  </a:lnTo>
                  <a:lnTo>
                    <a:pt x="144653" y="425983"/>
                  </a:lnTo>
                  <a:lnTo>
                    <a:pt x="149821" y="426427"/>
                  </a:lnTo>
                  <a:close/>
                </a:path>
                <a:path w="1167765" h="437515">
                  <a:moveTo>
                    <a:pt x="210985" y="252552"/>
                  </a:moveTo>
                  <a:lnTo>
                    <a:pt x="208584" y="248551"/>
                  </a:lnTo>
                  <a:lnTo>
                    <a:pt x="206197" y="241363"/>
                  </a:lnTo>
                  <a:lnTo>
                    <a:pt x="201396" y="242963"/>
                  </a:lnTo>
                  <a:lnTo>
                    <a:pt x="204597" y="246951"/>
                  </a:lnTo>
                  <a:lnTo>
                    <a:pt x="206197" y="254152"/>
                  </a:lnTo>
                  <a:lnTo>
                    <a:pt x="210985" y="252552"/>
                  </a:lnTo>
                  <a:close/>
                </a:path>
                <a:path w="1167765" h="437515">
                  <a:moveTo>
                    <a:pt x="234962" y="0"/>
                  </a:moveTo>
                  <a:lnTo>
                    <a:pt x="228574" y="800"/>
                  </a:lnTo>
                  <a:lnTo>
                    <a:pt x="223774" y="2387"/>
                  </a:lnTo>
                  <a:lnTo>
                    <a:pt x="226174" y="8788"/>
                  </a:lnTo>
                  <a:lnTo>
                    <a:pt x="231762" y="7988"/>
                  </a:lnTo>
                  <a:lnTo>
                    <a:pt x="229374" y="3987"/>
                  </a:lnTo>
                  <a:lnTo>
                    <a:pt x="234962" y="0"/>
                  </a:lnTo>
                  <a:close/>
                </a:path>
                <a:path w="1167765" h="437515">
                  <a:moveTo>
                    <a:pt x="250151" y="192608"/>
                  </a:moveTo>
                  <a:lnTo>
                    <a:pt x="246951" y="188607"/>
                  </a:lnTo>
                  <a:lnTo>
                    <a:pt x="245351" y="182219"/>
                  </a:lnTo>
                  <a:lnTo>
                    <a:pt x="240563" y="183019"/>
                  </a:lnTo>
                  <a:lnTo>
                    <a:pt x="243751" y="187007"/>
                  </a:lnTo>
                  <a:lnTo>
                    <a:pt x="245351" y="194208"/>
                  </a:lnTo>
                  <a:lnTo>
                    <a:pt x="250151" y="192608"/>
                  </a:lnTo>
                  <a:close/>
                </a:path>
                <a:path w="1167765" h="437515">
                  <a:moveTo>
                    <a:pt x="251942" y="94272"/>
                  </a:moveTo>
                  <a:lnTo>
                    <a:pt x="246545" y="94005"/>
                  </a:lnTo>
                  <a:lnTo>
                    <a:pt x="242951" y="96291"/>
                  </a:lnTo>
                  <a:lnTo>
                    <a:pt x="250151" y="99098"/>
                  </a:lnTo>
                  <a:lnTo>
                    <a:pt x="251942" y="94272"/>
                  </a:lnTo>
                  <a:close/>
                </a:path>
                <a:path w="1167765" h="437515">
                  <a:moveTo>
                    <a:pt x="275120" y="165392"/>
                  </a:moveTo>
                  <a:lnTo>
                    <a:pt x="269722" y="165138"/>
                  </a:lnTo>
                  <a:lnTo>
                    <a:pt x="266128" y="167424"/>
                  </a:lnTo>
                  <a:lnTo>
                    <a:pt x="273329" y="170230"/>
                  </a:lnTo>
                  <a:lnTo>
                    <a:pt x="275120" y="165392"/>
                  </a:lnTo>
                  <a:close/>
                </a:path>
                <a:path w="1167765" h="437515">
                  <a:moveTo>
                    <a:pt x="283718" y="193408"/>
                  </a:moveTo>
                  <a:lnTo>
                    <a:pt x="278917" y="195008"/>
                  </a:lnTo>
                  <a:lnTo>
                    <a:pt x="271729" y="190207"/>
                  </a:lnTo>
                  <a:lnTo>
                    <a:pt x="271729" y="198196"/>
                  </a:lnTo>
                  <a:lnTo>
                    <a:pt x="276517" y="196608"/>
                  </a:lnTo>
                  <a:lnTo>
                    <a:pt x="283718" y="200596"/>
                  </a:lnTo>
                  <a:lnTo>
                    <a:pt x="283718" y="193408"/>
                  </a:lnTo>
                  <a:close/>
                </a:path>
                <a:path w="1167765" h="437515">
                  <a:moveTo>
                    <a:pt x="296506" y="382816"/>
                  </a:moveTo>
                  <a:lnTo>
                    <a:pt x="294106" y="375627"/>
                  </a:lnTo>
                  <a:lnTo>
                    <a:pt x="286905" y="379628"/>
                  </a:lnTo>
                  <a:lnTo>
                    <a:pt x="282117" y="383616"/>
                  </a:lnTo>
                  <a:lnTo>
                    <a:pt x="282117" y="390017"/>
                  </a:lnTo>
                  <a:lnTo>
                    <a:pt x="291706" y="386816"/>
                  </a:lnTo>
                  <a:lnTo>
                    <a:pt x="296506" y="382816"/>
                  </a:lnTo>
                  <a:close/>
                </a:path>
                <a:path w="1167765" h="437515">
                  <a:moveTo>
                    <a:pt x="314883" y="185420"/>
                  </a:moveTo>
                  <a:lnTo>
                    <a:pt x="313423" y="175183"/>
                  </a:lnTo>
                  <a:lnTo>
                    <a:pt x="309194" y="175526"/>
                  </a:lnTo>
                  <a:lnTo>
                    <a:pt x="307797" y="180809"/>
                  </a:lnTo>
                  <a:lnTo>
                    <a:pt x="314883" y="185420"/>
                  </a:lnTo>
                  <a:close/>
                </a:path>
                <a:path w="1167765" h="437515">
                  <a:moveTo>
                    <a:pt x="324789" y="137083"/>
                  </a:moveTo>
                  <a:lnTo>
                    <a:pt x="319582" y="136867"/>
                  </a:lnTo>
                  <a:lnTo>
                    <a:pt x="316014" y="139331"/>
                  </a:lnTo>
                  <a:lnTo>
                    <a:pt x="322872" y="142252"/>
                  </a:lnTo>
                  <a:lnTo>
                    <a:pt x="324789" y="137083"/>
                  </a:lnTo>
                  <a:close/>
                </a:path>
                <a:path w="1167765" h="437515">
                  <a:moveTo>
                    <a:pt x="350761" y="169075"/>
                  </a:moveTo>
                  <a:lnTo>
                    <a:pt x="346151" y="166827"/>
                  </a:lnTo>
                  <a:lnTo>
                    <a:pt x="341096" y="165481"/>
                  </a:lnTo>
                  <a:lnTo>
                    <a:pt x="345249" y="168630"/>
                  </a:lnTo>
                  <a:lnTo>
                    <a:pt x="350761" y="169075"/>
                  </a:lnTo>
                  <a:close/>
                </a:path>
                <a:path w="1167765" h="437515">
                  <a:moveTo>
                    <a:pt x="353250" y="250151"/>
                  </a:moveTo>
                  <a:lnTo>
                    <a:pt x="344474" y="250494"/>
                  </a:lnTo>
                  <a:lnTo>
                    <a:pt x="344258" y="255244"/>
                  </a:lnTo>
                  <a:lnTo>
                    <a:pt x="348526" y="257454"/>
                  </a:lnTo>
                  <a:lnTo>
                    <a:pt x="353250" y="250151"/>
                  </a:lnTo>
                  <a:close/>
                </a:path>
                <a:path w="1167765" h="437515">
                  <a:moveTo>
                    <a:pt x="361645" y="232905"/>
                  </a:moveTo>
                  <a:lnTo>
                    <a:pt x="357339" y="233464"/>
                  </a:lnTo>
                  <a:lnTo>
                    <a:pt x="353783" y="237172"/>
                  </a:lnTo>
                  <a:lnTo>
                    <a:pt x="358838" y="239763"/>
                  </a:lnTo>
                  <a:lnTo>
                    <a:pt x="361645" y="232905"/>
                  </a:lnTo>
                  <a:close/>
                </a:path>
                <a:path w="1167765" h="437515">
                  <a:moveTo>
                    <a:pt x="411594" y="390017"/>
                  </a:moveTo>
                  <a:lnTo>
                    <a:pt x="405193" y="391617"/>
                  </a:lnTo>
                  <a:lnTo>
                    <a:pt x="400392" y="393217"/>
                  </a:lnTo>
                  <a:lnTo>
                    <a:pt x="402793" y="399605"/>
                  </a:lnTo>
                  <a:lnTo>
                    <a:pt x="408393" y="398805"/>
                  </a:lnTo>
                  <a:lnTo>
                    <a:pt x="405993" y="394804"/>
                  </a:lnTo>
                  <a:lnTo>
                    <a:pt x="411594" y="390017"/>
                  </a:lnTo>
                  <a:close/>
                </a:path>
                <a:path w="1167765" h="437515">
                  <a:moveTo>
                    <a:pt x="417182" y="207797"/>
                  </a:moveTo>
                  <a:lnTo>
                    <a:pt x="413981" y="203796"/>
                  </a:lnTo>
                  <a:lnTo>
                    <a:pt x="412381" y="196608"/>
                  </a:lnTo>
                  <a:lnTo>
                    <a:pt x="407593" y="198196"/>
                  </a:lnTo>
                  <a:lnTo>
                    <a:pt x="410794" y="202196"/>
                  </a:lnTo>
                  <a:lnTo>
                    <a:pt x="412381" y="209397"/>
                  </a:lnTo>
                  <a:lnTo>
                    <a:pt x="417182" y="207797"/>
                  </a:lnTo>
                  <a:close/>
                </a:path>
                <a:path w="1167765" h="437515">
                  <a:moveTo>
                    <a:pt x="418439" y="182410"/>
                  </a:moveTo>
                  <a:lnTo>
                    <a:pt x="411594" y="179819"/>
                  </a:lnTo>
                  <a:lnTo>
                    <a:pt x="409676" y="184873"/>
                  </a:lnTo>
                  <a:lnTo>
                    <a:pt x="414883" y="184912"/>
                  </a:lnTo>
                  <a:lnTo>
                    <a:pt x="418439" y="182410"/>
                  </a:lnTo>
                  <a:close/>
                </a:path>
                <a:path w="1167765" h="437515">
                  <a:moveTo>
                    <a:pt x="435559" y="111887"/>
                  </a:moveTo>
                  <a:lnTo>
                    <a:pt x="428371" y="114287"/>
                  </a:lnTo>
                  <a:lnTo>
                    <a:pt x="426770" y="118275"/>
                  </a:lnTo>
                  <a:lnTo>
                    <a:pt x="426770" y="123875"/>
                  </a:lnTo>
                  <a:lnTo>
                    <a:pt x="433971" y="121475"/>
                  </a:lnTo>
                  <a:lnTo>
                    <a:pt x="435559" y="116687"/>
                  </a:lnTo>
                  <a:lnTo>
                    <a:pt x="435559" y="111887"/>
                  </a:lnTo>
                  <a:close/>
                </a:path>
                <a:path w="1167765" h="437515">
                  <a:moveTo>
                    <a:pt x="439559" y="201396"/>
                  </a:moveTo>
                  <a:lnTo>
                    <a:pt x="438759" y="195808"/>
                  </a:lnTo>
                  <a:lnTo>
                    <a:pt x="431571" y="198196"/>
                  </a:lnTo>
                  <a:lnTo>
                    <a:pt x="429971" y="202996"/>
                  </a:lnTo>
                  <a:lnTo>
                    <a:pt x="430771" y="208597"/>
                  </a:lnTo>
                  <a:lnTo>
                    <a:pt x="437159" y="205397"/>
                  </a:lnTo>
                  <a:lnTo>
                    <a:pt x="439559" y="201396"/>
                  </a:lnTo>
                  <a:close/>
                </a:path>
                <a:path w="1167765" h="437515">
                  <a:moveTo>
                    <a:pt x="441413" y="318706"/>
                  </a:moveTo>
                  <a:lnTo>
                    <a:pt x="435559" y="314883"/>
                  </a:lnTo>
                  <a:lnTo>
                    <a:pt x="431520" y="322757"/>
                  </a:lnTo>
                  <a:lnTo>
                    <a:pt x="436765" y="322681"/>
                  </a:lnTo>
                  <a:lnTo>
                    <a:pt x="441413" y="318706"/>
                  </a:lnTo>
                  <a:close/>
                </a:path>
                <a:path w="1167765" h="437515">
                  <a:moveTo>
                    <a:pt x="441528" y="280974"/>
                  </a:moveTo>
                  <a:lnTo>
                    <a:pt x="436968" y="278726"/>
                  </a:lnTo>
                  <a:lnTo>
                    <a:pt x="432092" y="277380"/>
                  </a:lnTo>
                  <a:lnTo>
                    <a:pt x="436359" y="280517"/>
                  </a:lnTo>
                  <a:lnTo>
                    <a:pt x="441528" y="280974"/>
                  </a:lnTo>
                  <a:close/>
                </a:path>
                <a:path w="1167765" h="437515">
                  <a:moveTo>
                    <a:pt x="441528" y="249796"/>
                  </a:moveTo>
                  <a:lnTo>
                    <a:pt x="436968" y="247548"/>
                  </a:lnTo>
                  <a:lnTo>
                    <a:pt x="432092" y="246202"/>
                  </a:lnTo>
                  <a:lnTo>
                    <a:pt x="436359" y="249351"/>
                  </a:lnTo>
                  <a:lnTo>
                    <a:pt x="441528" y="249796"/>
                  </a:lnTo>
                  <a:close/>
                </a:path>
                <a:path w="1167765" h="437515">
                  <a:moveTo>
                    <a:pt x="441960" y="143852"/>
                  </a:moveTo>
                  <a:lnTo>
                    <a:pt x="441159" y="135864"/>
                  </a:lnTo>
                  <a:lnTo>
                    <a:pt x="436359" y="137464"/>
                  </a:lnTo>
                  <a:lnTo>
                    <a:pt x="429171" y="132664"/>
                  </a:lnTo>
                  <a:lnTo>
                    <a:pt x="429171" y="140652"/>
                  </a:lnTo>
                  <a:lnTo>
                    <a:pt x="434759" y="139065"/>
                  </a:lnTo>
                  <a:lnTo>
                    <a:pt x="441960" y="143852"/>
                  </a:lnTo>
                  <a:close/>
                </a:path>
                <a:path w="1167765" h="437515">
                  <a:moveTo>
                    <a:pt x="459536" y="254952"/>
                  </a:moveTo>
                  <a:lnTo>
                    <a:pt x="458978" y="246519"/>
                  </a:lnTo>
                  <a:lnTo>
                    <a:pt x="453847" y="246253"/>
                  </a:lnTo>
                  <a:lnTo>
                    <a:pt x="451561" y="250342"/>
                  </a:lnTo>
                  <a:lnTo>
                    <a:pt x="459536" y="254952"/>
                  </a:lnTo>
                  <a:close/>
                </a:path>
                <a:path w="1167765" h="437515">
                  <a:moveTo>
                    <a:pt x="465899" y="165087"/>
                  </a:moveTo>
                  <a:lnTo>
                    <a:pt x="461441" y="165836"/>
                  </a:lnTo>
                  <a:lnTo>
                    <a:pt x="458025" y="169583"/>
                  </a:lnTo>
                  <a:lnTo>
                    <a:pt x="463537" y="171831"/>
                  </a:lnTo>
                  <a:lnTo>
                    <a:pt x="465899" y="165087"/>
                  </a:lnTo>
                  <a:close/>
                </a:path>
                <a:path w="1167765" h="437515">
                  <a:moveTo>
                    <a:pt x="482714" y="306895"/>
                  </a:moveTo>
                  <a:lnTo>
                    <a:pt x="479526" y="302895"/>
                  </a:lnTo>
                  <a:lnTo>
                    <a:pt x="477926" y="295706"/>
                  </a:lnTo>
                  <a:lnTo>
                    <a:pt x="473125" y="297307"/>
                  </a:lnTo>
                  <a:lnTo>
                    <a:pt x="476326" y="301307"/>
                  </a:lnTo>
                  <a:lnTo>
                    <a:pt x="477926" y="308495"/>
                  </a:lnTo>
                  <a:lnTo>
                    <a:pt x="482714" y="306895"/>
                  </a:lnTo>
                  <a:close/>
                </a:path>
                <a:path w="1167765" h="437515">
                  <a:moveTo>
                    <a:pt x="503910" y="319671"/>
                  </a:moveTo>
                  <a:lnTo>
                    <a:pt x="499605" y="320382"/>
                  </a:lnTo>
                  <a:lnTo>
                    <a:pt x="496036" y="323938"/>
                  </a:lnTo>
                  <a:lnTo>
                    <a:pt x="501103" y="326072"/>
                  </a:lnTo>
                  <a:lnTo>
                    <a:pt x="503910" y="319671"/>
                  </a:lnTo>
                  <a:close/>
                </a:path>
                <a:path w="1167765" h="437515">
                  <a:moveTo>
                    <a:pt x="509892" y="189407"/>
                  </a:moveTo>
                  <a:lnTo>
                    <a:pt x="505091" y="191008"/>
                  </a:lnTo>
                  <a:lnTo>
                    <a:pt x="497903" y="186220"/>
                  </a:lnTo>
                  <a:lnTo>
                    <a:pt x="497903" y="194208"/>
                  </a:lnTo>
                  <a:lnTo>
                    <a:pt x="502704" y="192608"/>
                  </a:lnTo>
                  <a:lnTo>
                    <a:pt x="509892" y="196608"/>
                  </a:lnTo>
                  <a:lnTo>
                    <a:pt x="509892" y="189407"/>
                  </a:lnTo>
                  <a:close/>
                </a:path>
                <a:path w="1167765" h="437515">
                  <a:moveTo>
                    <a:pt x="519684" y="221005"/>
                  </a:moveTo>
                  <a:lnTo>
                    <a:pt x="514286" y="220776"/>
                  </a:lnTo>
                  <a:lnTo>
                    <a:pt x="510692" y="223253"/>
                  </a:lnTo>
                  <a:lnTo>
                    <a:pt x="517880" y="226174"/>
                  </a:lnTo>
                  <a:lnTo>
                    <a:pt x="519684" y="221005"/>
                  </a:lnTo>
                  <a:close/>
                </a:path>
                <a:path w="1167765" h="437515">
                  <a:moveTo>
                    <a:pt x="520280" y="364439"/>
                  </a:moveTo>
                  <a:lnTo>
                    <a:pt x="517880" y="357251"/>
                  </a:lnTo>
                  <a:lnTo>
                    <a:pt x="512292" y="358851"/>
                  </a:lnTo>
                  <a:lnTo>
                    <a:pt x="514680" y="362839"/>
                  </a:lnTo>
                  <a:lnTo>
                    <a:pt x="509092" y="366839"/>
                  </a:lnTo>
                  <a:lnTo>
                    <a:pt x="516280" y="366039"/>
                  </a:lnTo>
                  <a:lnTo>
                    <a:pt x="520280" y="364439"/>
                  </a:lnTo>
                  <a:close/>
                </a:path>
                <a:path w="1167765" h="437515">
                  <a:moveTo>
                    <a:pt x="541858" y="435571"/>
                  </a:moveTo>
                  <a:lnTo>
                    <a:pt x="539457" y="430771"/>
                  </a:lnTo>
                  <a:lnTo>
                    <a:pt x="537857" y="424383"/>
                  </a:lnTo>
                  <a:lnTo>
                    <a:pt x="532269" y="425983"/>
                  </a:lnTo>
                  <a:lnTo>
                    <a:pt x="535470" y="429971"/>
                  </a:lnTo>
                  <a:lnTo>
                    <a:pt x="537057" y="437172"/>
                  </a:lnTo>
                  <a:lnTo>
                    <a:pt x="541858" y="435571"/>
                  </a:lnTo>
                  <a:close/>
                </a:path>
                <a:path w="1167765" h="437515">
                  <a:moveTo>
                    <a:pt x="572985" y="364096"/>
                  </a:moveTo>
                  <a:lnTo>
                    <a:pt x="568528" y="364845"/>
                  </a:lnTo>
                  <a:lnTo>
                    <a:pt x="565124" y="368579"/>
                  </a:lnTo>
                  <a:lnTo>
                    <a:pt x="570636" y="370827"/>
                  </a:lnTo>
                  <a:lnTo>
                    <a:pt x="572985" y="364096"/>
                  </a:lnTo>
                  <a:close/>
                </a:path>
                <a:path w="1167765" h="437515">
                  <a:moveTo>
                    <a:pt x="599401" y="171831"/>
                  </a:moveTo>
                  <a:lnTo>
                    <a:pt x="597001" y="164630"/>
                  </a:lnTo>
                  <a:lnTo>
                    <a:pt x="591413" y="166230"/>
                  </a:lnTo>
                  <a:lnTo>
                    <a:pt x="593813" y="170230"/>
                  </a:lnTo>
                  <a:lnTo>
                    <a:pt x="588213" y="174231"/>
                  </a:lnTo>
                  <a:lnTo>
                    <a:pt x="595401" y="173431"/>
                  </a:lnTo>
                  <a:lnTo>
                    <a:pt x="599401" y="171831"/>
                  </a:lnTo>
                  <a:close/>
                </a:path>
                <a:path w="1167765" h="437515">
                  <a:moveTo>
                    <a:pt x="608990" y="143852"/>
                  </a:moveTo>
                  <a:lnTo>
                    <a:pt x="600202" y="143852"/>
                  </a:lnTo>
                  <a:lnTo>
                    <a:pt x="601802" y="148653"/>
                  </a:lnTo>
                  <a:lnTo>
                    <a:pt x="597001" y="155841"/>
                  </a:lnTo>
                  <a:lnTo>
                    <a:pt x="605790" y="155041"/>
                  </a:lnTo>
                  <a:lnTo>
                    <a:pt x="604202" y="150253"/>
                  </a:lnTo>
                  <a:lnTo>
                    <a:pt x="608990" y="143852"/>
                  </a:lnTo>
                  <a:close/>
                </a:path>
                <a:path w="1167765" h="437515">
                  <a:moveTo>
                    <a:pt x="612990" y="408393"/>
                  </a:moveTo>
                  <a:lnTo>
                    <a:pt x="612190" y="403606"/>
                  </a:lnTo>
                  <a:lnTo>
                    <a:pt x="607390" y="405193"/>
                  </a:lnTo>
                  <a:lnTo>
                    <a:pt x="603402" y="400405"/>
                  </a:lnTo>
                  <a:lnTo>
                    <a:pt x="604202" y="406793"/>
                  </a:lnTo>
                  <a:lnTo>
                    <a:pt x="605790" y="410794"/>
                  </a:lnTo>
                  <a:lnTo>
                    <a:pt x="612990" y="408393"/>
                  </a:lnTo>
                  <a:close/>
                </a:path>
                <a:path w="1167765" h="437515">
                  <a:moveTo>
                    <a:pt x="615391" y="105498"/>
                  </a:moveTo>
                  <a:lnTo>
                    <a:pt x="612990" y="98298"/>
                  </a:lnTo>
                  <a:lnTo>
                    <a:pt x="607390" y="99898"/>
                  </a:lnTo>
                  <a:lnTo>
                    <a:pt x="609790" y="103898"/>
                  </a:lnTo>
                  <a:lnTo>
                    <a:pt x="604202" y="108686"/>
                  </a:lnTo>
                  <a:lnTo>
                    <a:pt x="611390" y="107086"/>
                  </a:lnTo>
                  <a:lnTo>
                    <a:pt x="615391" y="105498"/>
                  </a:lnTo>
                  <a:close/>
                </a:path>
                <a:path w="1167765" h="437515">
                  <a:moveTo>
                    <a:pt x="636130" y="156286"/>
                  </a:moveTo>
                  <a:lnTo>
                    <a:pt x="629767" y="153441"/>
                  </a:lnTo>
                  <a:lnTo>
                    <a:pt x="631367" y="158242"/>
                  </a:lnTo>
                  <a:lnTo>
                    <a:pt x="627380" y="159042"/>
                  </a:lnTo>
                  <a:lnTo>
                    <a:pt x="624979" y="155041"/>
                  </a:lnTo>
                  <a:lnTo>
                    <a:pt x="622579" y="148653"/>
                  </a:lnTo>
                  <a:lnTo>
                    <a:pt x="617778" y="149453"/>
                  </a:lnTo>
                  <a:lnTo>
                    <a:pt x="619379" y="154241"/>
                  </a:lnTo>
                  <a:lnTo>
                    <a:pt x="615391" y="155041"/>
                  </a:lnTo>
                  <a:lnTo>
                    <a:pt x="616978" y="157441"/>
                  </a:lnTo>
                  <a:lnTo>
                    <a:pt x="617778" y="159842"/>
                  </a:lnTo>
                  <a:lnTo>
                    <a:pt x="619379" y="162242"/>
                  </a:lnTo>
                  <a:lnTo>
                    <a:pt x="626960" y="161645"/>
                  </a:lnTo>
                  <a:lnTo>
                    <a:pt x="633869" y="159334"/>
                  </a:lnTo>
                  <a:lnTo>
                    <a:pt x="636130" y="156286"/>
                  </a:lnTo>
                  <a:close/>
                </a:path>
                <a:path w="1167765" h="437515">
                  <a:moveTo>
                    <a:pt x="639826" y="413385"/>
                  </a:moveTo>
                  <a:lnTo>
                    <a:pt x="632968" y="410794"/>
                  </a:lnTo>
                  <a:lnTo>
                    <a:pt x="631063" y="415848"/>
                  </a:lnTo>
                  <a:lnTo>
                    <a:pt x="636270" y="415886"/>
                  </a:lnTo>
                  <a:lnTo>
                    <a:pt x="639826" y="413385"/>
                  </a:lnTo>
                  <a:close/>
                </a:path>
                <a:path w="1167765" h="437515">
                  <a:moveTo>
                    <a:pt x="667334" y="270129"/>
                  </a:moveTo>
                  <a:lnTo>
                    <a:pt x="659803" y="267881"/>
                  </a:lnTo>
                  <a:lnTo>
                    <a:pt x="660438" y="271932"/>
                  </a:lnTo>
                  <a:lnTo>
                    <a:pt x="664527" y="275082"/>
                  </a:lnTo>
                  <a:lnTo>
                    <a:pt x="667334" y="270129"/>
                  </a:lnTo>
                  <a:close/>
                </a:path>
                <a:path w="1167765" h="437515">
                  <a:moveTo>
                    <a:pt x="716889" y="420382"/>
                  </a:moveTo>
                  <a:lnTo>
                    <a:pt x="709803" y="417690"/>
                  </a:lnTo>
                  <a:lnTo>
                    <a:pt x="710590" y="421589"/>
                  </a:lnTo>
                  <a:lnTo>
                    <a:pt x="714527" y="424878"/>
                  </a:lnTo>
                  <a:lnTo>
                    <a:pt x="716889" y="420382"/>
                  </a:lnTo>
                  <a:close/>
                </a:path>
                <a:path w="1167765" h="437515">
                  <a:moveTo>
                    <a:pt x="720458" y="168948"/>
                  </a:moveTo>
                  <a:lnTo>
                    <a:pt x="715289" y="167030"/>
                  </a:lnTo>
                  <a:lnTo>
                    <a:pt x="712812" y="173659"/>
                  </a:lnTo>
                  <a:lnTo>
                    <a:pt x="717080" y="172732"/>
                  </a:lnTo>
                  <a:lnTo>
                    <a:pt x="720458" y="168948"/>
                  </a:lnTo>
                  <a:close/>
                </a:path>
                <a:path w="1167765" h="437515">
                  <a:moveTo>
                    <a:pt x="720877" y="197408"/>
                  </a:moveTo>
                  <a:lnTo>
                    <a:pt x="709688" y="192608"/>
                  </a:lnTo>
                  <a:lnTo>
                    <a:pt x="708888" y="192608"/>
                  </a:lnTo>
                  <a:lnTo>
                    <a:pt x="701738" y="191744"/>
                  </a:lnTo>
                  <a:lnTo>
                    <a:pt x="705599" y="195910"/>
                  </a:lnTo>
                  <a:lnTo>
                    <a:pt x="713498" y="200812"/>
                  </a:lnTo>
                  <a:lnTo>
                    <a:pt x="718489" y="202196"/>
                  </a:lnTo>
                  <a:lnTo>
                    <a:pt x="720877" y="197408"/>
                  </a:lnTo>
                  <a:close/>
                </a:path>
                <a:path w="1167765" h="437515">
                  <a:moveTo>
                    <a:pt x="756208" y="426046"/>
                  </a:moveTo>
                  <a:lnTo>
                    <a:pt x="752055" y="422783"/>
                  </a:lnTo>
                  <a:lnTo>
                    <a:pt x="746544" y="422668"/>
                  </a:lnTo>
                  <a:lnTo>
                    <a:pt x="751154" y="424878"/>
                  </a:lnTo>
                  <a:lnTo>
                    <a:pt x="756208" y="426046"/>
                  </a:lnTo>
                  <a:close/>
                </a:path>
                <a:path w="1167765" h="437515">
                  <a:moveTo>
                    <a:pt x="784821" y="195808"/>
                  </a:moveTo>
                  <a:lnTo>
                    <a:pt x="783221" y="193408"/>
                  </a:lnTo>
                  <a:lnTo>
                    <a:pt x="782421" y="191008"/>
                  </a:lnTo>
                  <a:lnTo>
                    <a:pt x="780821" y="188607"/>
                  </a:lnTo>
                  <a:lnTo>
                    <a:pt x="777621" y="190207"/>
                  </a:lnTo>
                  <a:lnTo>
                    <a:pt x="772833" y="191808"/>
                  </a:lnTo>
                  <a:lnTo>
                    <a:pt x="774433" y="194208"/>
                  </a:lnTo>
                  <a:lnTo>
                    <a:pt x="775233" y="196608"/>
                  </a:lnTo>
                  <a:lnTo>
                    <a:pt x="776820" y="198996"/>
                  </a:lnTo>
                  <a:lnTo>
                    <a:pt x="779221" y="198196"/>
                  </a:lnTo>
                  <a:lnTo>
                    <a:pt x="782421" y="196608"/>
                  </a:lnTo>
                  <a:lnTo>
                    <a:pt x="784821" y="195808"/>
                  </a:lnTo>
                  <a:close/>
                </a:path>
                <a:path w="1167765" h="437515">
                  <a:moveTo>
                    <a:pt x="786079" y="400596"/>
                  </a:moveTo>
                  <a:lnTo>
                    <a:pt x="779221" y="398005"/>
                  </a:lnTo>
                  <a:lnTo>
                    <a:pt x="777316" y="403059"/>
                  </a:lnTo>
                  <a:lnTo>
                    <a:pt x="782523" y="403098"/>
                  </a:lnTo>
                  <a:lnTo>
                    <a:pt x="786079" y="400596"/>
                  </a:lnTo>
                  <a:close/>
                </a:path>
                <a:path w="1167765" h="437515">
                  <a:moveTo>
                    <a:pt x="803198" y="370039"/>
                  </a:moveTo>
                  <a:lnTo>
                    <a:pt x="802398" y="364439"/>
                  </a:lnTo>
                  <a:lnTo>
                    <a:pt x="798372" y="363664"/>
                  </a:lnTo>
                  <a:lnTo>
                    <a:pt x="793508" y="360641"/>
                  </a:lnTo>
                  <a:lnTo>
                    <a:pt x="789698" y="359714"/>
                  </a:lnTo>
                  <a:lnTo>
                    <a:pt x="788809" y="365239"/>
                  </a:lnTo>
                  <a:lnTo>
                    <a:pt x="791210" y="364439"/>
                  </a:lnTo>
                  <a:lnTo>
                    <a:pt x="793610" y="364439"/>
                  </a:lnTo>
                  <a:lnTo>
                    <a:pt x="794410" y="367639"/>
                  </a:lnTo>
                  <a:lnTo>
                    <a:pt x="792010" y="370039"/>
                  </a:lnTo>
                  <a:lnTo>
                    <a:pt x="786422" y="370827"/>
                  </a:lnTo>
                  <a:lnTo>
                    <a:pt x="788009" y="374827"/>
                  </a:lnTo>
                  <a:lnTo>
                    <a:pt x="793610" y="371627"/>
                  </a:lnTo>
                  <a:lnTo>
                    <a:pt x="803198" y="370039"/>
                  </a:lnTo>
                  <a:close/>
                </a:path>
                <a:path w="1167765" h="437515">
                  <a:moveTo>
                    <a:pt x="812774" y="229006"/>
                  </a:moveTo>
                  <a:lnTo>
                    <a:pt x="811987" y="220586"/>
                  </a:lnTo>
                  <a:lnTo>
                    <a:pt x="805357" y="233286"/>
                  </a:lnTo>
                  <a:lnTo>
                    <a:pt x="808101" y="234670"/>
                  </a:lnTo>
                  <a:lnTo>
                    <a:pt x="812774" y="229006"/>
                  </a:lnTo>
                  <a:close/>
                </a:path>
                <a:path w="1167765" h="437515">
                  <a:moveTo>
                    <a:pt x="814400" y="388924"/>
                  </a:moveTo>
                  <a:lnTo>
                    <a:pt x="808799" y="389216"/>
                  </a:lnTo>
                  <a:lnTo>
                    <a:pt x="803046" y="390842"/>
                  </a:lnTo>
                  <a:lnTo>
                    <a:pt x="797610" y="391414"/>
                  </a:lnTo>
                  <a:lnTo>
                    <a:pt x="795756" y="391693"/>
                  </a:lnTo>
                  <a:lnTo>
                    <a:pt x="800798" y="392417"/>
                  </a:lnTo>
                  <a:lnTo>
                    <a:pt x="804633" y="395846"/>
                  </a:lnTo>
                  <a:lnTo>
                    <a:pt x="811098" y="392912"/>
                  </a:lnTo>
                  <a:lnTo>
                    <a:pt x="814400" y="388924"/>
                  </a:lnTo>
                  <a:close/>
                </a:path>
                <a:path w="1167765" h="437515">
                  <a:moveTo>
                    <a:pt x="861542" y="307695"/>
                  </a:moveTo>
                  <a:lnTo>
                    <a:pt x="859142" y="300507"/>
                  </a:lnTo>
                  <a:lnTo>
                    <a:pt x="853554" y="302094"/>
                  </a:lnTo>
                  <a:lnTo>
                    <a:pt x="855941" y="306095"/>
                  </a:lnTo>
                  <a:lnTo>
                    <a:pt x="850353" y="310896"/>
                  </a:lnTo>
                  <a:lnTo>
                    <a:pt x="857542" y="309295"/>
                  </a:lnTo>
                  <a:lnTo>
                    <a:pt x="861542" y="307695"/>
                  </a:lnTo>
                  <a:close/>
                </a:path>
                <a:path w="1167765" h="437515">
                  <a:moveTo>
                    <a:pt x="914209" y="369481"/>
                  </a:moveTo>
                  <a:lnTo>
                    <a:pt x="908100" y="364236"/>
                  </a:lnTo>
                  <a:lnTo>
                    <a:pt x="899274" y="361696"/>
                  </a:lnTo>
                  <a:lnTo>
                    <a:pt x="895108" y="363639"/>
                  </a:lnTo>
                  <a:lnTo>
                    <a:pt x="900518" y="365848"/>
                  </a:lnTo>
                  <a:lnTo>
                    <a:pt x="901204" y="371132"/>
                  </a:lnTo>
                  <a:lnTo>
                    <a:pt x="902639" y="375666"/>
                  </a:lnTo>
                  <a:lnTo>
                    <a:pt x="910297" y="375627"/>
                  </a:lnTo>
                  <a:lnTo>
                    <a:pt x="914209" y="369481"/>
                  </a:lnTo>
                  <a:close/>
                </a:path>
                <a:path w="1167765" h="437515">
                  <a:moveTo>
                    <a:pt x="916686" y="415594"/>
                  </a:moveTo>
                  <a:lnTo>
                    <a:pt x="914285" y="408393"/>
                  </a:lnTo>
                  <a:lnTo>
                    <a:pt x="908697" y="409994"/>
                  </a:lnTo>
                  <a:lnTo>
                    <a:pt x="911098" y="413994"/>
                  </a:lnTo>
                  <a:lnTo>
                    <a:pt x="905497" y="418782"/>
                  </a:lnTo>
                  <a:lnTo>
                    <a:pt x="912698" y="417182"/>
                  </a:lnTo>
                  <a:lnTo>
                    <a:pt x="916686" y="415594"/>
                  </a:lnTo>
                  <a:close/>
                </a:path>
                <a:path w="1167765" h="437515">
                  <a:moveTo>
                    <a:pt x="918667" y="373875"/>
                  </a:moveTo>
                  <a:lnTo>
                    <a:pt x="913485" y="371627"/>
                  </a:lnTo>
                  <a:lnTo>
                    <a:pt x="911021" y="378371"/>
                  </a:lnTo>
                  <a:lnTo>
                    <a:pt x="915289" y="377621"/>
                  </a:lnTo>
                  <a:lnTo>
                    <a:pt x="918667" y="373875"/>
                  </a:lnTo>
                  <a:close/>
                </a:path>
                <a:path w="1167765" h="437515">
                  <a:moveTo>
                    <a:pt x="983818" y="364439"/>
                  </a:moveTo>
                  <a:lnTo>
                    <a:pt x="976680" y="364629"/>
                  </a:lnTo>
                  <a:lnTo>
                    <a:pt x="969835" y="364744"/>
                  </a:lnTo>
                  <a:lnTo>
                    <a:pt x="963587" y="364096"/>
                  </a:lnTo>
                  <a:lnTo>
                    <a:pt x="958253" y="362038"/>
                  </a:lnTo>
                  <a:lnTo>
                    <a:pt x="959840" y="367639"/>
                  </a:lnTo>
                  <a:lnTo>
                    <a:pt x="955052" y="370827"/>
                  </a:lnTo>
                  <a:lnTo>
                    <a:pt x="955852" y="376428"/>
                  </a:lnTo>
                  <a:lnTo>
                    <a:pt x="962469" y="370395"/>
                  </a:lnTo>
                  <a:lnTo>
                    <a:pt x="971029" y="370128"/>
                  </a:lnTo>
                  <a:lnTo>
                    <a:pt x="972032" y="370116"/>
                  </a:lnTo>
                  <a:lnTo>
                    <a:pt x="962240" y="374027"/>
                  </a:lnTo>
                  <a:lnTo>
                    <a:pt x="964641" y="380428"/>
                  </a:lnTo>
                  <a:lnTo>
                    <a:pt x="970229" y="381228"/>
                  </a:lnTo>
                  <a:lnTo>
                    <a:pt x="978230" y="376428"/>
                  </a:lnTo>
                  <a:lnTo>
                    <a:pt x="976630" y="373227"/>
                  </a:lnTo>
                  <a:lnTo>
                    <a:pt x="975829" y="370827"/>
                  </a:lnTo>
                  <a:lnTo>
                    <a:pt x="975067" y="370078"/>
                  </a:lnTo>
                  <a:lnTo>
                    <a:pt x="979004" y="370027"/>
                  </a:lnTo>
                  <a:lnTo>
                    <a:pt x="983818" y="364439"/>
                  </a:lnTo>
                  <a:close/>
                </a:path>
                <a:path w="1167765" h="437515">
                  <a:moveTo>
                    <a:pt x="998499" y="290817"/>
                  </a:moveTo>
                  <a:lnTo>
                    <a:pt x="998308" y="286918"/>
                  </a:lnTo>
                  <a:lnTo>
                    <a:pt x="992873" y="285419"/>
                  </a:lnTo>
                  <a:lnTo>
                    <a:pt x="987818" y="291706"/>
                  </a:lnTo>
                  <a:lnTo>
                    <a:pt x="998499" y="290817"/>
                  </a:lnTo>
                  <a:close/>
                </a:path>
                <a:path w="1167765" h="437515">
                  <a:moveTo>
                    <a:pt x="1040561" y="258140"/>
                  </a:moveTo>
                  <a:lnTo>
                    <a:pt x="1039761" y="257340"/>
                  </a:lnTo>
                  <a:lnTo>
                    <a:pt x="1033373" y="265341"/>
                  </a:lnTo>
                  <a:lnTo>
                    <a:pt x="1029081" y="262788"/>
                  </a:lnTo>
                  <a:lnTo>
                    <a:pt x="1029576" y="265341"/>
                  </a:lnTo>
                  <a:lnTo>
                    <a:pt x="1033373" y="268478"/>
                  </a:lnTo>
                  <a:lnTo>
                    <a:pt x="1038961" y="267728"/>
                  </a:lnTo>
                  <a:lnTo>
                    <a:pt x="1040561" y="258140"/>
                  </a:lnTo>
                  <a:close/>
                </a:path>
                <a:path w="1167765" h="437515">
                  <a:moveTo>
                    <a:pt x="1043762" y="225374"/>
                  </a:moveTo>
                  <a:lnTo>
                    <a:pt x="1040561" y="219786"/>
                  </a:lnTo>
                  <a:lnTo>
                    <a:pt x="1038961" y="210985"/>
                  </a:lnTo>
                  <a:lnTo>
                    <a:pt x="1032573" y="211785"/>
                  </a:lnTo>
                  <a:lnTo>
                    <a:pt x="1034097" y="218186"/>
                  </a:lnTo>
                  <a:lnTo>
                    <a:pt x="1034567" y="222783"/>
                  </a:lnTo>
                  <a:lnTo>
                    <a:pt x="1036840" y="225272"/>
                  </a:lnTo>
                  <a:lnTo>
                    <a:pt x="1043762" y="225374"/>
                  </a:lnTo>
                  <a:close/>
                </a:path>
                <a:path w="1167765" h="437515">
                  <a:moveTo>
                    <a:pt x="1056551" y="363639"/>
                  </a:moveTo>
                  <a:lnTo>
                    <a:pt x="1055751" y="360438"/>
                  </a:lnTo>
                  <a:lnTo>
                    <a:pt x="1049121" y="359117"/>
                  </a:lnTo>
                  <a:lnTo>
                    <a:pt x="1047064" y="363042"/>
                  </a:lnTo>
                  <a:lnTo>
                    <a:pt x="1049350" y="367855"/>
                  </a:lnTo>
                  <a:lnTo>
                    <a:pt x="1055751" y="369239"/>
                  </a:lnTo>
                  <a:lnTo>
                    <a:pt x="1053350" y="366039"/>
                  </a:lnTo>
                  <a:lnTo>
                    <a:pt x="1056551" y="363639"/>
                  </a:lnTo>
                  <a:close/>
                </a:path>
                <a:path w="1167765" h="437515">
                  <a:moveTo>
                    <a:pt x="1059751" y="250952"/>
                  </a:moveTo>
                  <a:lnTo>
                    <a:pt x="1058951" y="246151"/>
                  </a:lnTo>
                  <a:lnTo>
                    <a:pt x="1054150" y="248551"/>
                  </a:lnTo>
                  <a:lnTo>
                    <a:pt x="1050150" y="243763"/>
                  </a:lnTo>
                  <a:lnTo>
                    <a:pt x="1050950" y="249351"/>
                  </a:lnTo>
                  <a:lnTo>
                    <a:pt x="1052550" y="253352"/>
                  </a:lnTo>
                  <a:lnTo>
                    <a:pt x="1059751" y="250952"/>
                  </a:lnTo>
                  <a:close/>
                </a:path>
                <a:path w="1167765" h="437515">
                  <a:moveTo>
                    <a:pt x="1062939" y="183019"/>
                  </a:moveTo>
                  <a:lnTo>
                    <a:pt x="1061339" y="178219"/>
                  </a:lnTo>
                  <a:lnTo>
                    <a:pt x="1056551" y="180619"/>
                  </a:lnTo>
                  <a:lnTo>
                    <a:pt x="1049362" y="182219"/>
                  </a:lnTo>
                  <a:lnTo>
                    <a:pt x="1050950" y="187007"/>
                  </a:lnTo>
                  <a:lnTo>
                    <a:pt x="1054950" y="184619"/>
                  </a:lnTo>
                  <a:lnTo>
                    <a:pt x="1062939" y="183019"/>
                  </a:lnTo>
                  <a:close/>
                </a:path>
                <a:path w="1167765" h="437515">
                  <a:moveTo>
                    <a:pt x="1073327" y="173431"/>
                  </a:moveTo>
                  <a:lnTo>
                    <a:pt x="1068158" y="172072"/>
                  </a:lnTo>
                  <a:lnTo>
                    <a:pt x="1067943" y="177025"/>
                  </a:lnTo>
                  <a:lnTo>
                    <a:pt x="1070406" y="180174"/>
                  </a:lnTo>
                  <a:lnTo>
                    <a:pt x="1073327" y="173431"/>
                  </a:lnTo>
                  <a:close/>
                </a:path>
                <a:path w="1167765" h="437515">
                  <a:moveTo>
                    <a:pt x="1078128" y="78320"/>
                  </a:moveTo>
                  <a:lnTo>
                    <a:pt x="1070597" y="76073"/>
                  </a:lnTo>
                  <a:lnTo>
                    <a:pt x="1071232" y="80124"/>
                  </a:lnTo>
                  <a:lnTo>
                    <a:pt x="1075321" y="83261"/>
                  </a:lnTo>
                  <a:lnTo>
                    <a:pt x="1078128" y="78320"/>
                  </a:lnTo>
                  <a:close/>
                </a:path>
                <a:path w="1167765" h="437515">
                  <a:moveTo>
                    <a:pt x="1124305" y="237261"/>
                  </a:moveTo>
                  <a:lnTo>
                    <a:pt x="1124077" y="233362"/>
                  </a:lnTo>
                  <a:lnTo>
                    <a:pt x="1118463" y="231863"/>
                  </a:lnTo>
                  <a:lnTo>
                    <a:pt x="1113294" y="238163"/>
                  </a:lnTo>
                  <a:lnTo>
                    <a:pt x="1124305" y="237261"/>
                  </a:lnTo>
                  <a:close/>
                </a:path>
                <a:path w="1167765" h="437515">
                  <a:moveTo>
                    <a:pt x="1159179" y="215861"/>
                  </a:moveTo>
                  <a:lnTo>
                    <a:pt x="1156754" y="219976"/>
                  </a:lnTo>
                  <a:lnTo>
                    <a:pt x="1155369" y="224396"/>
                  </a:lnTo>
                  <a:lnTo>
                    <a:pt x="1158849" y="220586"/>
                  </a:lnTo>
                  <a:lnTo>
                    <a:pt x="1159179" y="215861"/>
                  </a:lnTo>
                  <a:close/>
                </a:path>
                <a:path w="1167765" h="437515">
                  <a:moveTo>
                    <a:pt x="1161249" y="237363"/>
                  </a:moveTo>
                  <a:lnTo>
                    <a:pt x="1154163" y="235115"/>
                  </a:lnTo>
                  <a:lnTo>
                    <a:pt x="1154950" y="239166"/>
                  </a:lnTo>
                  <a:lnTo>
                    <a:pt x="1158887" y="242303"/>
                  </a:lnTo>
                  <a:lnTo>
                    <a:pt x="1161249" y="237363"/>
                  </a:lnTo>
                  <a:close/>
                </a:path>
                <a:path w="1167765" h="437515">
                  <a:moveTo>
                    <a:pt x="1167638" y="208597"/>
                  </a:moveTo>
                  <a:lnTo>
                    <a:pt x="1167409" y="200393"/>
                  </a:lnTo>
                  <a:lnTo>
                    <a:pt x="1162240" y="199898"/>
                  </a:lnTo>
                  <a:lnTo>
                    <a:pt x="1159776" y="203758"/>
                  </a:lnTo>
                  <a:lnTo>
                    <a:pt x="1167638" y="20859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196932" y="9821748"/>
              <a:ext cx="1172845" cy="465455"/>
            </a:xfrm>
            <a:custGeom>
              <a:avLst/>
              <a:gdLst/>
              <a:ahLst/>
              <a:cxnLst/>
              <a:rect l="l" t="t" r="r" b="b"/>
              <a:pathLst>
                <a:path w="1172844" h="465454">
                  <a:moveTo>
                    <a:pt x="9588" y="145465"/>
                  </a:moveTo>
                  <a:lnTo>
                    <a:pt x="4787" y="144665"/>
                  </a:lnTo>
                  <a:lnTo>
                    <a:pt x="4787" y="138264"/>
                  </a:lnTo>
                  <a:lnTo>
                    <a:pt x="800" y="143065"/>
                  </a:lnTo>
                  <a:lnTo>
                    <a:pt x="0" y="147066"/>
                  </a:lnTo>
                  <a:lnTo>
                    <a:pt x="6388" y="150253"/>
                  </a:lnTo>
                  <a:lnTo>
                    <a:pt x="9588" y="145465"/>
                  </a:lnTo>
                  <a:close/>
                </a:path>
                <a:path w="1172844" h="465454">
                  <a:moveTo>
                    <a:pt x="95897" y="193408"/>
                  </a:moveTo>
                  <a:lnTo>
                    <a:pt x="92976" y="189026"/>
                  </a:lnTo>
                  <a:lnTo>
                    <a:pt x="89306" y="192519"/>
                  </a:lnTo>
                  <a:lnTo>
                    <a:pt x="88938" y="196443"/>
                  </a:lnTo>
                  <a:lnTo>
                    <a:pt x="95897" y="193408"/>
                  </a:lnTo>
                  <a:close/>
                </a:path>
                <a:path w="1172844" h="465454">
                  <a:moveTo>
                    <a:pt x="135064" y="8001"/>
                  </a:moveTo>
                  <a:lnTo>
                    <a:pt x="132664" y="3200"/>
                  </a:lnTo>
                  <a:lnTo>
                    <a:pt x="128676" y="0"/>
                  </a:lnTo>
                  <a:lnTo>
                    <a:pt x="125476" y="6400"/>
                  </a:lnTo>
                  <a:lnTo>
                    <a:pt x="127876" y="11188"/>
                  </a:lnTo>
                  <a:lnTo>
                    <a:pt x="132664" y="14389"/>
                  </a:lnTo>
                  <a:lnTo>
                    <a:pt x="135064" y="8001"/>
                  </a:lnTo>
                  <a:close/>
                </a:path>
                <a:path w="1172844" h="465454">
                  <a:moveTo>
                    <a:pt x="157441" y="9588"/>
                  </a:moveTo>
                  <a:lnTo>
                    <a:pt x="152641" y="8801"/>
                  </a:lnTo>
                  <a:lnTo>
                    <a:pt x="146253" y="4800"/>
                  </a:lnTo>
                  <a:lnTo>
                    <a:pt x="143052" y="9588"/>
                  </a:lnTo>
                  <a:lnTo>
                    <a:pt x="148653" y="10388"/>
                  </a:lnTo>
                  <a:lnTo>
                    <a:pt x="155041" y="13589"/>
                  </a:lnTo>
                  <a:lnTo>
                    <a:pt x="157441" y="9588"/>
                  </a:lnTo>
                  <a:close/>
                </a:path>
                <a:path w="1172844" h="465454">
                  <a:moveTo>
                    <a:pt x="169430" y="224586"/>
                  </a:moveTo>
                  <a:lnTo>
                    <a:pt x="166509" y="220205"/>
                  </a:lnTo>
                  <a:lnTo>
                    <a:pt x="162839" y="223685"/>
                  </a:lnTo>
                  <a:lnTo>
                    <a:pt x="162458" y="227622"/>
                  </a:lnTo>
                  <a:lnTo>
                    <a:pt x="169430" y="224586"/>
                  </a:lnTo>
                  <a:close/>
                </a:path>
                <a:path w="1172844" h="465454">
                  <a:moveTo>
                    <a:pt x="171831" y="255752"/>
                  </a:moveTo>
                  <a:lnTo>
                    <a:pt x="167030" y="254952"/>
                  </a:lnTo>
                  <a:lnTo>
                    <a:pt x="160642" y="251752"/>
                  </a:lnTo>
                  <a:lnTo>
                    <a:pt x="157441" y="255752"/>
                  </a:lnTo>
                  <a:lnTo>
                    <a:pt x="163042" y="256552"/>
                  </a:lnTo>
                  <a:lnTo>
                    <a:pt x="169430" y="259753"/>
                  </a:lnTo>
                  <a:lnTo>
                    <a:pt x="171831" y="255752"/>
                  </a:lnTo>
                  <a:close/>
                </a:path>
                <a:path w="1172844" h="465454">
                  <a:moveTo>
                    <a:pt x="179019" y="171831"/>
                  </a:moveTo>
                  <a:lnTo>
                    <a:pt x="176098" y="167119"/>
                  </a:lnTo>
                  <a:lnTo>
                    <a:pt x="172427" y="170637"/>
                  </a:lnTo>
                  <a:lnTo>
                    <a:pt x="172046" y="174752"/>
                  </a:lnTo>
                  <a:lnTo>
                    <a:pt x="179019" y="171831"/>
                  </a:lnTo>
                  <a:close/>
                </a:path>
                <a:path w="1172844" h="465454">
                  <a:moveTo>
                    <a:pt x="183819" y="432384"/>
                  </a:moveTo>
                  <a:lnTo>
                    <a:pt x="179019" y="431584"/>
                  </a:lnTo>
                  <a:lnTo>
                    <a:pt x="179019" y="424383"/>
                  </a:lnTo>
                  <a:lnTo>
                    <a:pt x="175018" y="429983"/>
                  </a:lnTo>
                  <a:lnTo>
                    <a:pt x="174231" y="433984"/>
                  </a:lnTo>
                  <a:lnTo>
                    <a:pt x="180619" y="437172"/>
                  </a:lnTo>
                  <a:lnTo>
                    <a:pt x="183819" y="432384"/>
                  </a:lnTo>
                  <a:close/>
                </a:path>
                <a:path w="1172844" h="465454">
                  <a:moveTo>
                    <a:pt x="201396" y="237375"/>
                  </a:moveTo>
                  <a:lnTo>
                    <a:pt x="194208" y="232575"/>
                  </a:lnTo>
                  <a:lnTo>
                    <a:pt x="191808" y="237375"/>
                  </a:lnTo>
                  <a:lnTo>
                    <a:pt x="183819" y="239763"/>
                  </a:lnTo>
                  <a:lnTo>
                    <a:pt x="190207" y="244563"/>
                  </a:lnTo>
                  <a:lnTo>
                    <a:pt x="192608" y="239763"/>
                  </a:lnTo>
                  <a:lnTo>
                    <a:pt x="201396" y="237375"/>
                  </a:lnTo>
                  <a:close/>
                </a:path>
                <a:path w="1172844" h="465454">
                  <a:moveTo>
                    <a:pt x="206197" y="436372"/>
                  </a:moveTo>
                  <a:lnTo>
                    <a:pt x="203796" y="431584"/>
                  </a:lnTo>
                  <a:lnTo>
                    <a:pt x="198996" y="428383"/>
                  </a:lnTo>
                  <a:lnTo>
                    <a:pt x="195808" y="434771"/>
                  </a:lnTo>
                  <a:lnTo>
                    <a:pt x="198196" y="439572"/>
                  </a:lnTo>
                  <a:lnTo>
                    <a:pt x="202996" y="442772"/>
                  </a:lnTo>
                  <a:lnTo>
                    <a:pt x="206197" y="436372"/>
                  </a:lnTo>
                  <a:close/>
                </a:path>
                <a:path w="1172844" h="465454">
                  <a:moveTo>
                    <a:pt x="219722" y="170522"/>
                  </a:moveTo>
                  <a:lnTo>
                    <a:pt x="214884" y="172135"/>
                  </a:lnTo>
                  <a:lnTo>
                    <a:pt x="210502" y="174790"/>
                  </a:lnTo>
                  <a:lnTo>
                    <a:pt x="215785" y="174231"/>
                  </a:lnTo>
                  <a:lnTo>
                    <a:pt x="219722" y="170522"/>
                  </a:lnTo>
                  <a:close/>
                </a:path>
                <a:path w="1172844" h="465454">
                  <a:moveTo>
                    <a:pt x="224574" y="33566"/>
                  </a:moveTo>
                  <a:lnTo>
                    <a:pt x="218986" y="32766"/>
                  </a:lnTo>
                  <a:lnTo>
                    <a:pt x="219786" y="26377"/>
                  </a:lnTo>
                  <a:lnTo>
                    <a:pt x="215785" y="31178"/>
                  </a:lnTo>
                  <a:lnTo>
                    <a:pt x="214985" y="35166"/>
                  </a:lnTo>
                  <a:lnTo>
                    <a:pt x="221373" y="38366"/>
                  </a:lnTo>
                  <a:lnTo>
                    <a:pt x="224574" y="33566"/>
                  </a:lnTo>
                  <a:close/>
                </a:path>
                <a:path w="1172844" h="465454">
                  <a:moveTo>
                    <a:pt x="235762" y="81521"/>
                  </a:moveTo>
                  <a:lnTo>
                    <a:pt x="233362" y="77533"/>
                  </a:lnTo>
                  <a:lnTo>
                    <a:pt x="228574" y="74333"/>
                  </a:lnTo>
                  <a:lnTo>
                    <a:pt x="225374" y="80721"/>
                  </a:lnTo>
                  <a:lnTo>
                    <a:pt x="227774" y="85521"/>
                  </a:lnTo>
                  <a:lnTo>
                    <a:pt x="232562" y="88722"/>
                  </a:lnTo>
                  <a:lnTo>
                    <a:pt x="235762" y="81521"/>
                  </a:lnTo>
                  <a:close/>
                </a:path>
                <a:path w="1172844" h="465454">
                  <a:moveTo>
                    <a:pt x="238163" y="20777"/>
                  </a:moveTo>
                  <a:lnTo>
                    <a:pt x="233362" y="19989"/>
                  </a:lnTo>
                  <a:lnTo>
                    <a:pt x="234162" y="13589"/>
                  </a:lnTo>
                  <a:lnTo>
                    <a:pt x="229374" y="18389"/>
                  </a:lnTo>
                  <a:lnTo>
                    <a:pt x="228574" y="22377"/>
                  </a:lnTo>
                  <a:lnTo>
                    <a:pt x="234962" y="25577"/>
                  </a:lnTo>
                  <a:lnTo>
                    <a:pt x="238163" y="20777"/>
                  </a:lnTo>
                  <a:close/>
                </a:path>
                <a:path w="1172844" h="465454">
                  <a:moveTo>
                    <a:pt x="258940" y="91109"/>
                  </a:moveTo>
                  <a:lnTo>
                    <a:pt x="252552" y="85521"/>
                  </a:lnTo>
                  <a:lnTo>
                    <a:pt x="250151" y="90309"/>
                  </a:lnTo>
                  <a:lnTo>
                    <a:pt x="242163" y="92710"/>
                  </a:lnTo>
                  <a:lnTo>
                    <a:pt x="248551" y="97510"/>
                  </a:lnTo>
                  <a:lnTo>
                    <a:pt x="250952" y="93510"/>
                  </a:lnTo>
                  <a:lnTo>
                    <a:pt x="258940" y="91109"/>
                  </a:lnTo>
                  <a:close/>
                </a:path>
                <a:path w="1172844" h="465454">
                  <a:moveTo>
                    <a:pt x="282117" y="211797"/>
                  </a:moveTo>
                  <a:lnTo>
                    <a:pt x="278638" y="205613"/>
                  </a:lnTo>
                  <a:lnTo>
                    <a:pt x="276428" y="209092"/>
                  </a:lnTo>
                  <a:lnTo>
                    <a:pt x="277063" y="213931"/>
                  </a:lnTo>
                  <a:lnTo>
                    <a:pt x="282117" y="211797"/>
                  </a:lnTo>
                  <a:close/>
                </a:path>
                <a:path w="1172844" h="465454">
                  <a:moveTo>
                    <a:pt x="294906" y="151053"/>
                  </a:moveTo>
                  <a:lnTo>
                    <a:pt x="290106" y="149453"/>
                  </a:lnTo>
                  <a:lnTo>
                    <a:pt x="282917" y="146265"/>
                  </a:lnTo>
                  <a:lnTo>
                    <a:pt x="280517" y="151053"/>
                  </a:lnTo>
                  <a:lnTo>
                    <a:pt x="286118" y="151853"/>
                  </a:lnTo>
                  <a:lnTo>
                    <a:pt x="292506" y="155054"/>
                  </a:lnTo>
                  <a:lnTo>
                    <a:pt x="294906" y="151053"/>
                  </a:lnTo>
                  <a:close/>
                </a:path>
                <a:path w="1172844" h="465454">
                  <a:moveTo>
                    <a:pt x="296506" y="95110"/>
                  </a:moveTo>
                  <a:lnTo>
                    <a:pt x="292569" y="88925"/>
                  </a:lnTo>
                  <a:lnTo>
                    <a:pt x="290207" y="92417"/>
                  </a:lnTo>
                  <a:lnTo>
                    <a:pt x="290995" y="97243"/>
                  </a:lnTo>
                  <a:lnTo>
                    <a:pt x="296506" y="95110"/>
                  </a:lnTo>
                  <a:close/>
                </a:path>
                <a:path w="1172844" h="465454">
                  <a:moveTo>
                    <a:pt x="345198" y="161378"/>
                  </a:moveTo>
                  <a:lnTo>
                    <a:pt x="340360" y="163144"/>
                  </a:lnTo>
                  <a:lnTo>
                    <a:pt x="335978" y="165658"/>
                  </a:lnTo>
                  <a:lnTo>
                    <a:pt x="341261" y="164642"/>
                  </a:lnTo>
                  <a:lnTo>
                    <a:pt x="345198" y="161378"/>
                  </a:lnTo>
                  <a:close/>
                </a:path>
                <a:path w="1172844" h="465454">
                  <a:moveTo>
                    <a:pt x="347649" y="79121"/>
                  </a:moveTo>
                  <a:lnTo>
                    <a:pt x="341261" y="73533"/>
                  </a:lnTo>
                  <a:lnTo>
                    <a:pt x="338861" y="78320"/>
                  </a:lnTo>
                  <a:lnTo>
                    <a:pt x="330873" y="80721"/>
                  </a:lnTo>
                  <a:lnTo>
                    <a:pt x="337261" y="85521"/>
                  </a:lnTo>
                  <a:lnTo>
                    <a:pt x="339661" y="81521"/>
                  </a:lnTo>
                  <a:lnTo>
                    <a:pt x="347649" y="79121"/>
                  </a:lnTo>
                  <a:close/>
                </a:path>
                <a:path w="1172844" h="465454">
                  <a:moveTo>
                    <a:pt x="370763" y="182168"/>
                  </a:moveTo>
                  <a:lnTo>
                    <a:pt x="365937" y="183921"/>
                  </a:lnTo>
                  <a:lnTo>
                    <a:pt x="361556" y="186436"/>
                  </a:lnTo>
                  <a:lnTo>
                    <a:pt x="366839" y="185420"/>
                  </a:lnTo>
                  <a:lnTo>
                    <a:pt x="370763" y="182168"/>
                  </a:lnTo>
                  <a:close/>
                </a:path>
                <a:path w="1172844" h="465454">
                  <a:moveTo>
                    <a:pt x="376428" y="93510"/>
                  </a:moveTo>
                  <a:lnTo>
                    <a:pt x="373837" y="89128"/>
                  </a:lnTo>
                  <a:lnTo>
                    <a:pt x="370128" y="92608"/>
                  </a:lnTo>
                  <a:lnTo>
                    <a:pt x="369570" y="96545"/>
                  </a:lnTo>
                  <a:lnTo>
                    <a:pt x="376428" y="93510"/>
                  </a:lnTo>
                  <a:close/>
                </a:path>
                <a:path w="1172844" h="465454">
                  <a:moveTo>
                    <a:pt x="416382" y="425983"/>
                  </a:moveTo>
                  <a:lnTo>
                    <a:pt x="409943" y="425094"/>
                  </a:lnTo>
                  <a:lnTo>
                    <a:pt x="402602" y="421297"/>
                  </a:lnTo>
                  <a:lnTo>
                    <a:pt x="396151" y="420027"/>
                  </a:lnTo>
                  <a:lnTo>
                    <a:pt x="392404" y="426783"/>
                  </a:lnTo>
                  <a:lnTo>
                    <a:pt x="399757" y="425767"/>
                  </a:lnTo>
                  <a:lnTo>
                    <a:pt x="407390" y="428790"/>
                  </a:lnTo>
                  <a:lnTo>
                    <a:pt x="413537" y="430606"/>
                  </a:lnTo>
                  <a:lnTo>
                    <a:pt x="416382" y="425983"/>
                  </a:lnTo>
                  <a:close/>
                </a:path>
                <a:path w="1172844" h="465454">
                  <a:moveTo>
                    <a:pt x="419582" y="171030"/>
                  </a:moveTo>
                  <a:lnTo>
                    <a:pt x="413981" y="170230"/>
                  </a:lnTo>
                  <a:lnTo>
                    <a:pt x="407593" y="167043"/>
                  </a:lnTo>
                  <a:lnTo>
                    <a:pt x="405193" y="171030"/>
                  </a:lnTo>
                  <a:lnTo>
                    <a:pt x="410794" y="171831"/>
                  </a:lnTo>
                  <a:lnTo>
                    <a:pt x="417182" y="175031"/>
                  </a:lnTo>
                  <a:lnTo>
                    <a:pt x="419582" y="171030"/>
                  </a:lnTo>
                  <a:close/>
                </a:path>
                <a:path w="1172844" h="465454">
                  <a:moveTo>
                    <a:pt x="444360" y="282930"/>
                  </a:moveTo>
                  <a:lnTo>
                    <a:pt x="439559" y="282130"/>
                  </a:lnTo>
                  <a:lnTo>
                    <a:pt x="440359" y="274929"/>
                  </a:lnTo>
                  <a:lnTo>
                    <a:pt x="435571" y="280530"/>
                  </a:lnTo>
                  <a:lnTo>
                    <a:pt x="434771" y="284530"/>
                  </a:lnTo>
                  <a:lnTo>
                    <a:pt x="441159" y="287718"/>
                  </a:lnTo>
                  <a:lnTo>
                    <a:pt x="444360" y="282930"/>
                  </a:lnTo>
                  <a:close/>
                </a:path>
                <a:path w="1172844" h="465454">
                  <a:moveTo>
                    <a:pt x="447560" y="171030"/>
                  </a:moveTo>
                  <a:lnTo>
                    <a:pt x="443953" y="164858"/>
                  </a:lnTo>
                  <a:lnTo>
                    <a:pt x="441566" y="168338"/>
                  </a:lnTo>
                  <a:lnTo>
                    <a:pt x="442163" y="173177"/>
                  </a:lnTo>
                  <a:lnTo>
                    <a:pt x="447560" y="171030"/>
                  </a:lnTo>
                  <a:close/>
                </a:path>
                <a:path w="1172844" h="465454">
                  <a:moveTo>
                    <a:pt x="491109" y="422275"/>
                  </a:moveTo>
                  <a:lnTo>
                    <a:pt x="486321" y="423887"/>
                  </a:lnTo>
                  <a:lnTo>
                    <a:pt x="482117" y="426542"/>
                  </a:lnTo>
                  <a:lnTo>
                    <a:pt x="487514" y="425983"/>
                  </a:lnTo>
                  <a:lnTo>
                    <a:pt x="491109" y="422275"/>
                  </a:lnTo>
                  <a:close/>
                </a:path>
                <a:path w="1172844" h="465454">
                  <a:moveTo>
                    <a:pt x="495350" y="108064"/>
                  </a:moveTo>
                  <a:lnTo>
                    <a:pt x="488619" y="109397"/>
                  </a:lnTo>
                  <a:lnTo>
                    <a:pt x="480529" y="114185"/>
                  </a:lnTo>
                  <a:lnTo>
                    <a:pt x="485114" y="118287"/>
                  </a:lnTo>
                  <a:lnTo>
                    <a:pt x="485914" y="118287"/>
                  </a:lnTo>
                  <a:lnTo>
                    <a:pt x="486714" y="114287"/>
                  </a:lnTo>
                  <a:lnTo>
                    <a:pt x="495350" y="108064"/>
                  </a:lnTo>
                  <a:close/>
                </a:path>
                <a:path w="1172844" h="465454">
                  <a:moveTo>
                    <a:pt x="504304" y="339674"/>
                  </a:moveTo>
                  <a:lnTo>
                    <a:pt x="500367" y="333489"/>
                  </a:lnTo>
                  <a:lnTo>
                    <a:pt x="498005" y="336969"/>
                  </a:lnTo>
                  <a:lnTo>
                    <a:pt x="498792" y="341807"/>
                  </a:lnTo>
                  <a:lnTo>
                    <a:pt x="504304" y="339674"/>
                  </a:lnTo>
                  <a:close/>
                </a:path>
                <a:path w="1172844" h="465454">
                  <a:moveTo>
                    <a:pt x="509892" y="91109"/>
                  </a:moveTo>
                  <a:lnTo>
                    <a:pt x="505955" y="84823"/>
                  </a:lnTo>
                  <a:lnTo>
                    <a:pt x="503593" y="88112"/>
                  </a:lnTo>
                  <a:lnTo>
                    <a:pt x="504380" y="92913"/>
                  </a:lnTo>
                  <a:lnTo>
                    <a:pt x="509892" y="91109"/>
                  </a:lnTo>
                  <a:close/>
                </a:path>
                <a:path w="1172844" h="465454">
                  <a:moveTo>
                    <a:pt x="509892" y="64744"/>
                  </a:moveTo>
                  <a:lnTo>
                    <a:pt x="505955" y="58559"/>
                  </a:lnTo>
                  <a:lnTo>
                    <a:pt x="503593" y="62039"/>
                  </a:lnTo>
                  <a:lnTo>
                    <a:pt x="504380" y="66878"/>
                  </a:lnTo>
                  <a:lnTo>
                    <a:pt x="509892" y="64744"/>
                  </a:lnTo>
                  <a:close/>
                </a:path>
                <a:path w="1172844" h="465454">
                  <a:moveTo>
                    <a:pt x="525081" y="346862"/>
                  </a:moveTo>
                  <a:lnTo>
                    <a:pt x="519480" y="343662"/>
                  </a:lnTo>
                  <a:lnTo>
                    <a:pt x="520280" y="338074"/>
                  </a:lnTo>
                  <a:lnTo>
                    <a:pt x="515493" y="334873"/>
                  </a:lnTo>
                  <a:lnTo>
                    <a:pt x="513168" y="341020"/>
                  </a:lnTo>
                  <a:lnTo>
                    <a:pt x="515493" y="346862"/>
                  </a:lnTo>
                  <a:lnTo>
                    <a:pt x="520204" y="349707"/>
                  </a:lnTo>
                  <a:lnTo>
                    <a:pt x="525081" y="346862"/>
                  </a:lnTo>
                  <a:close/>
                </a:path>
                <a:path w="1172844" h="465454">
                  <a:moveTo>
                    <a:pt x="529069" y="153454"/>
                  </a:moveTo>
                  <a:lnTo>
                    <a:pt x="525589" y="147154"/>
                  </a:lnTo>
                  <a:lnTo>
                    <a:pt x="523379" y="150456"/>
                  </a:lnTo>
                  <a:lnTo>
                    <a:pt x="524014" y="155257"/>
                  </a:lnTo>
                  <a:lnTo>
                    <a:pt x="529069" y="153454"/>
                  </a:lnTo>
                  <a:close/>
                </a:path>
                <a:path w="1172844" h="465454">
                  <a:moveTo>
                    <a:pt x="545058" y="182219"/>
                  </a:moveTo>
                  <a:lnTo>
                    <a:pt x="536270" y="182219"/>
                  </a:lnTo>
                  <a:lnTo>
                    <a:pt x="529424" y="185254"/>
                  </a:lnTo>
                  <a:lnTo>
                    <a:pt x="527672" y="190919"/>
                  </a:lnTo>
                  <a:lnTo>
                    <a:pt x="528624" y="194030"/>
                  </a:lnTo>
                  <a:lnTo>
                    <a:pt x="529869" y="189420"/>
                  </a:lnTo>
                  <a:lnTo>
                    <a:pt x="535470" y="187820"/>
                  </a:lnTo>
                  <a:lnTo>
                    <a:pt x="545058" y="182219"/>
                  </a:lnTo>
                  <a:close/>
                </a:path>
                <a:path w="1172844" h="465454">
                  <a:moveTo>
                    <a:pt x="563041" y="379463"/>
                  </a:moveTo>
                  <a:lnTo>
                    <a:pt x="558241" y="381025"/>
                  </a:lnTo>
                  <a:lnTo>
                    <a:pt x="554050" y="383501"/>
                  </a:lnTo>
                  <a:lnTo>
                    <a:pt x="559447" y="382828"/>
                  </a:lnTo>
                  <a:lnTo>
                    <a:pt x="563041" y="379463"/>
                  </a:lnTo>
                  <a:close/>
                </a:path>
                <a:path w="1172844" h="465454">
                  <a:moveTo>
                    <a:pt x="563435" y="215798"/>
                  </a:moveTo>
                  <a:lnTo>
                    <a:pt x="557847" y="214198"/>
                  </a:lnTo>
                  <a:lnTo>
                    <a:pt x="551446" y="210997"/>
                  </a:lnTo>
                  <a:lnTo>
                    <a:pt x="549059" y="215798"/>
                  </a:lnTo>
                  <a:lnTo>
                    <a:pt x="554647" y="216585"/>
                  </a:lnTo>
                  <a:lnTo>
                    <a:pt x="561047" y="219786"/>
                  </a:lnTo>
                  <a:lnTo>
                    <a:pt x="563435" y="215798"/>
                  </a:lnTo>
                  <a:close/>
                </a:path>
                <a:path w="1172844" h="465454">
                  <a:moveTo>
                    <a:pt x="591413" y="214998"/>
                  </a:moveTo>
                  <a:lnTo>
                    <a:pt x="586613" y="214198"/>
                  </a:lnTo>
                  <a:lnTo>
                    <a:pt x="579424" y="210997"/>
                  </a:lnTo>
                  <a:lnTo>
                    <a:pt x="577024" y="214998"/>
                  </a:lnTo>
                  <a:lnTo>
                    <a:pt x="582625" y="215798"/>
                  </a:lnTo>
                  <a:lnTo>
                    <a:pt x="589013" y="218986"/>
                  </a:lnTo>
                  <a:lnTo>
                    <a:pt x="591413" y="214998"/>
                  </a:lnTo>
                  <a:close/>
                </a:path>
                <a:path w="1172844" h="465454">
                  <a:moveTo>
                    <a:pt x="598855" y="98564"/>
                  </a:moveTo>
                  <a:lnTo>
                    <a:pt x="593813" y="97510"/>
                  </a:lnTo>
                  <a:lnTo>
                    <a:pt x="590308" y="93967"/>
                  </a:lnTo>
                  <a:lnTo>
                    <a:pt x="583819" y="96710"/>
                  </a:lnTo>
                  <a:lnTo>
                    <a:pt x="580326" y="100660"/>
                  </a:lnTo>
                  <a:lnTo>
                    <a:pt x="585812" y="100711"/>
                  </a:lnTo>
                  <a:lnTo>
                    <a:pt x="591566" y="99199"/>
                  </a:lnTo>
                  <a:lnTo>
                    <a:pt x="597001" y="98806"/>
                  </a:lnTo>
                  <a:lnTo>
                    <a:pt x="598855" y="98564"/>
                  </a:lnTo>
                  <a:close/>
                </a:path>
                <a:path w="1172844" h="465454">
                  <a:moveTo>
                    <a:pt x="613791" y="75133"/>
                  </a:moveTo>
                  <a:lnTo>
                    <a:pt x="611581" y="71970"/>
                  </a:lnTo>
                  <a:lnTo>
                    <a:pt x="609892" y="66636"/>
                  </a:lnTo>
                  <a:lnTo>
                    <a:pt x="607161" y="63550"/>
                  </a:lnTo>
                  <a:lnTo>
                    <a:pt x="601802" y="67132"/>
                  </a:lnTo>
                  <a:lnTo>
                    <a:pt x="605002" y="67932"/>
                  </a:lnTo>
                  <a:lnTo>
                    <a:pt x="606602" y="68732"/>
                  </a:lnTo>
                  <a:lnTo>
                    <a:pt x="605002" y="71932"/>
                  </a:lnTo>
                  <a:lnTo>
                    <a:pt x="601802" y="71932"/>
                  </a:lnTo>
                  <a:lnTo>
                    <a:pt x="597001" y="69532"/>
                  </a:lnTo>
                  <a:lnTo>
                    <a:pt x="595414" y="73533"/>
                  </a:lnTo>
                  <a:lnTo>
                    <a:pt x="597027" y="73939"/>
                  </a:lnTo>
                  <a:lnTo>
                    <a:pt x="597395" y="78511"/>
                  </a:lnTo>
                  <a:lnTo>
                    <a:pt x="595909" y="84620"/>
                  </a:lnTo>
                  <a:lnTo>
                    <a:pt x="595769" y="89382"/>
                  </a:lnTo>
                  <a:lnTo>
                    <a:pt x="600202" y="90309"/>
                  </a:lnTo>
                  <a:lnTo>
                    <a:pt x="600824" y="85559"/>
                  </a:lnTo>
                  <a:lnTo>
                    <a:pt x="603402" y="79819"/>
                  </a:lnTo>
                  <a:lnTo>
                    <a:pt x="603542" y="76085"/>
                  </a:lnTo>
                  <a:lnTo>
                    <a:pt x="610590" y="79921"/>
                  </a:lnTo>
                  <a:lnTo>
                    <a:pt x="613791" y="75133"/>
                  </a:lnTo>
                  <a:close/>
                </a:path>
                <a:path w="1172844" h="465454">
                  <a:moveTo>
                    <a:pt x="633768" y="176631"/>
                  </a:moveTo>
                  <a:lnTo>
                    <a:pt x="628980" y="174231"/>
                  </a:lnTo>
                  <a:lnTo>
                    <a:pt x="626579" y="166243"/>
                  </a:lnTo>
                  <a:lnTo>
                    <a:pt x="620979" y="172631"/>
                  </a:lnTo>
                  <a:lnTo>
                    <a:pt x="625779" y="175031"/>
                  </a:lnTo>
                  <a:lnTo>
                    <a:pt x="628180" y="182219"/>
                  </a:lnTo>
                  <a:lnTo>
                    <a:pt x="633768" y="176631"/>
                  </a:lnTo>
                  <a:close/>
                </a:path>
                <a:path w="1172844" h="465454">
                  <a:moveTo>
                    <a:pt x="653745" y="319684"/>
                  </a:moveTo>
                  <a:lnTo>
                    <a:pt x="648804" y="319811"/>
                  </a:lnTo>
                  <a:lnTo>
                    <a:pt x="643559" y="317093"/>
                  </a:lnTo>
                  <a:lnTo>
                    <a:pt x="639813" y="315874"/>
                  </a:lnTo>
                  <a:lnTo>
                    <a:pt x="639368" y="320484"/>
                  </a:lnTo>
                  <a:lnTo>
                    <a:pt x="643521" y="321602"/>
                  </a:lnTo>
                  <a:lnTo>
                    <a:pt x="648652" y="324586"/>
                  </a:lnTo>
                  <a:lnTo>
                    <a:pt x="652741" y="325323"/>
                  </a:lnTo>
                  <a:lnTo>
                    <a:pt x="653745" y="319684"/>
                  </a:lnTo>
                  <a:close/>
                </a:path>
                <a:path w="1172844" h="465454">
                  <a:moveTo>
                    <a:pt x="694448" y="315633"/>
                  </a:moveTo>
                  <a:lnTo>
                    <a:pt x="689610" y="317398"/>
                  </a:lnTo>
                  <a:lnTo>
                    <a:pt x="685228" y="319900"/>
                  </a:lnTo>
                  <a:lnTo>
                    <a:pt x="690511" y="318897"/>
                  </a:lnTo>
                  <a:lnTo>
                    <a:pt x="694448" y="315633"/>
                  </a:lnTo>
                  <a:close/>
                </a:path>
                <a:path w="1172844" h="465454">
                  <a:moveTo>
                    <a:pt x="710488" y="290918"/>
                  </a:moveTo>
                  <a:lnTo>
                    <a:pt x="705700" y="289318"/>
                  </a:lnTo>
                  <a:lnTo>
                    <a:pt x="705700" y="282930"/>
                  </a:lnTo>
                  <a:lnTo>
                    <a:pt x="701700" y="288518"/>
                  </a:lnTo>
                  <a:lnTo>
                    <a:pt x="700900" y="292519"/>
                  </a:lnTo>
                  <a:lnTo>
                    <a:pt x="707301" y="295719"/>
                  </a:lnTo>
                  <a:lnTo>
                    <a:pt x="710488" y="290918"/>
                  </a:lnTo>
                  <a:close/>
                </a:path>
                <a:path w="1172844" h="465454">
                  <a:moveTo>
                    <a:pt x="716089" y="174231"/>
                  </a:moveTo>
                  <a:lnTo>
                    <a:pt x="711288" y="169443"/>
                  </a:lnTo>
                  <a:lnTo>
                    <a:pt x="707301" y="178231"/>
                  </a:lnTo>
                  <a:lnTo>
                    <a:pt x="707301" y="184619"/>
                  </a:lnTo>
                  <a:lnTo>
                    <a:pt x="714489" y="187820"/>
                  </a:lnTo>
                  <a:lnTo>
                    <a:pt x="716089" y="180632"/>
                  </a:lnTo>
                  <a:lnTo>
                    <a:pt x="716089" y="174231"/>
                  </a:lnTo>
                  <a:close/>
                </a:path>
                <a:path w="1172844" h="465454">
                  <a:moveTo>
                    <a:pt x="729678" y="301307"/>
                  </a:moveTo>
                  <a:lnTo>
                    <a:pt x="724357" y="299326"/>
                  </a:lnTo>
                  <a:lnTo>
                    <a:pt x="720686" y="295021"/>
                  </a:lnTo>
                  <a:lnTo>
                    <a:pt x="717308" y="292658"/>
                  </a:lnTo>
                  <a:lnTo>
                    <a:pt x="712889" y="296506"/>
                  </a:lnTo>
                  <a:lnTo>
                    <a:pt x="715962" y="299288"/>
                  </a:lnTo>
                  <a:lnTo>
                    <a:pt x="720686" y="303110"/>
                  </a:lnTo>
                  <a:lnTo>
                    <a:pt x="725703" y="304825"/>
                  </a:lnTo>
                  <a:lnTo>
                    <a:pt x="729678" y="301307"/>
                  </a:lnTo>
                  <a:close/>
                </a:path>
                <a:path w="1172844" h="465454">
                  <a:moveTo>
                    <a:pt x="740067" y="183019"/>
                  </a:moveTo>
                  <a:lnTo>
                    <a:pt x="736066" y="181432"/>
                  </a:lnTo>
                  <a:lnTo>
                    <a:pt x="731278" y="180632"/>
                  </a:lnTo>
                  <a:lnTo>
                    <a:pt x="727278" y="179031"/>
                  </a:lnTo>
                  <a:lnTo>
                    <a:pt x="724077" y="186220"/>
                  </a:lnTo>
                  <a:lnTo>
                    <a:pt x="728078" y="189420"/>
                  </a:lnTo>
                  <a:lnTo>
                    <a:pt x="736866" y="191020"/>
                  </a:lnTo>
                  <a:lnTo>
                    <a:pt x="737666" y="187820"/>
                  </a:lnTo>
                  <a:lnTo>
                    <a:pt x="739267" y="185420"/>
                  </a:lnTo>
                  <a:lnTo>
                    <a:pt x="740067" y="183019"/>
                  </a:lnTo>
                  <a:close/>
                </a:path>
                <a:path w="1172844" h="465454">
                  <a:moveTo>
                    <a:pt x="751255" y="242163"/>
                  </a:moveTo>
                  <a:lnTo>
                    <a:pt x="747661" y="235991"/>
                  </a:lnTo>
                  <a:lnTo>
                    <a:pt x="745261" y="239471"/>
                  </a:lnTo>
                  <a:lnTo>
                    <a:pt x="745858" y="244297"/>
                  </a:lnTo>
                  <a:lnTo>
                    <a:pt x="751255" y="242163"/>
                  </a:lnTo>
                  <a:close/>
                </a:path>
                <a:path w="1172844" h="465454">
                  <a:moveTo>
                    <a:pt x="766445" y="207797"/>
                  </a:moveTo>
                  <a:lnTo>
                    <a:pt x="761644" y="209397"/>
                  </a:lnTo>
                  <a:lnTo>
                    <a:pt x="762444" y="204597"/>
                  </a:lnTo>
                  <a:lnTo>
                    <a:pt x="763244" y="200609"/>
                  </a:lnTo>
                  <a:lnTo>
                    <a:pt x="756843" y="204597"/>
                  </a:lnTo>
                  <a:lnTo>
                    <a:pt x="750455" y="199009"/>
                  </a:lnTo>
                  <a:lnTo>
                    <a:pt x="751255" y="205397"/>
                  </a:lnTo>
                  <a:lnTo>
                    <a:pt x="755650" y="207238"/>
                  </a:lnTo>
                  <a:lnTo>
                    <a:pt x="760641" y="212293"/>
                  </a:lnTo>
                  <a:lnTo>
                    <a:pt x="764743" y="214503"/>
                  </a:lnTo>
                  <a:lnTo>
                    <a:pt x="766445" y="207797"/>
                  </a:lnTo>
                  <a:close/>
                </a:path>
                <a:path w="1172844" h="465454">
                  <a:moveTo>
                    <a:pt x="807199" y="23177"/>
                  </a:moveTo>
                  <a:lnTo>
                    <a:pt x="800011" y="25577"/>
                  </a:lnTo>
                  <a:lnTo>
                    <a:pt x="798410" y="29578"/>
                  </a:lnTo>
                  <a:lnTo>
                    <a:pt x="798410" y="35166"/>
                  </a:lnTo>
                  <a:lnTo>
                    <a:pt x="805599" y="32766"/>
                  </a:lnTo>
                  <a:lnTo>
                    <a:pt x="807199" y="27978"/>
                  </a:lnTo>
                  <a:lnTo>
                    <a:pt x="807199" y="23177"/>
                  </a:lnTo>
                  <a:close/>
                </a:path>
                <a:path w="1172844" h="465454">
                  <a:moveTo>
                    <a:pt x="816495" y="136169"/>
                  </a:moveTo>
                  <a:lnTo>
                    <a:pt x="813460" y="131787"/>
                  </a:lnTo>
                  <a:lnTo>
                    <a:pt x="804799" y="133477"/>
                  </a:lnTo>
                  <a:lnTo>
                    <a:pt x="813676" y="139204"/>
                  </a:lnTo>
                  <a:lnTo>
                    <a:pt x="816495" y="136169"/>
                  </a:lnTo>
                  <a:close/>
                </a:path>
                <a:path w="1172844" h="465454">
                  <a:moveTo>
                    <a:pt x="819188" y="49555"/>
                  </a:moveTo>
                  <a:lnTo>
                    <a:pt x="816787" y="44754"/>
                  </a:lnTo>
                  <a:lnTo>
                    <a:pt x="815187" y="38366"/>
                  </a:lnTo>
                  <a:lnTo>
                    <a:pt x="809599" y="39966"/>
                  </a:lnTo>
                  <a:lnTo>
                    <a:pt x="812787" y="43954"/>
                  </a:lnTo>
                  <a:lnTo>
                    <a:pt x="814387" y="51155"/>
                  </a:lnTo>
                  <a:lnTo>
                    <a:pt x="819188" y="49555"/>
                  </a:lnTo>
                  <a:close/>
                </a:path>
                <a:path w="1172844" h="465454">
                  <a:moveTo>
                    <a:pt x="846366" y="103098"/>
                  </a:moveTo>
                  <a:lnTo>
                    <a:pt x="839965" y="103898"/>
                  </a:lnTo>
                  <a:lnTo>
                    <a:pt x="835177" y="105498"/>
                  </a:lnTo>
                  <a:lnTo>
                    <a:pt x="837565" y="111899"/>
                  </a:lnTo>
                  <a:lnTo>
                    <a:pt x="843165" y="111099"/>
                  </a:lnTo>
                  <a:lnTo>
                    <a:pt x="840765" y="107099"/>
                  </a:lnTo>
                  <a:lnTo>
                    <a:pt x="846366" y="103098"/>
                  </a:lnTo>
                  <a:close/>
                </a:path>
                <a:path w="1172844" h="465454">
                  <a:moveTo>
                    <a:pt x="852754" y="461949"/>
                  </a:moveTo>
                  <a:lnTo>
                    <a:pt x="850392" y="465251"/>
                  </a:lnTo>
                  <a:lnTo>
                    <a:pt x="852754" y="465251"/>
                  </a:lnTo>
                  <a:lnTo>
                    <a:pt x="852754" y="461949"/>
                  </a:lnTo>
                  <a:close/>
                </a:path>
                <a:path w="1172844" h="465454">
                  <a:moveTo>
                    <a:pt x="866343" y="103898"/>
                  </a:moveTo>
                  <a:lnTo>
                    <a:pt x="859942" y="105498"/>
                  </a:lnTo>
                  <a:lnTo>
                    <a:pt x="855154" y="107099"/>
                  </a:lnTo>
                  <a:lnTo>
                    <a:pt x="857554" y="113487"/>
                  </a:lnTo>
                  <a:lnTo>
                    <a:pt x="863142" y="112687"/>
                  </a:lnTo>
                  <a:lnTo>
                    <a:pt x="860742" y="108699"/>
                  </a:lnTo>
                  <a:lnTo>
                    <a:pt x="866343" y="103898"/>
                  </a:lnTo>
                  <a:close/>
                </a:path>
                <a:path w="1172844" h="465454">
                  <a:moveTo>
                    <a:pt x="887920" y="218986"/>
                  </a:moveTo>
                  <a:lnTo>
                    <a:pt x="883119" y="220586"/>
                  </a:lnTo>
                  <a:lnTo>
                    <a:pt x="875931" y="215798"/>
                  </a:lnTo>
                  <a:lnTo>
                    <a:pt x="875931" y="223786"/>
                  </a:lnTo>
                  <a:lnTo>
                    <a:pt x="880732" y="222186"/>
                  </a:lnTo>
                  <a:lnTo>
                    <a:pt x="887920" y="226187"/>
                  </a:lnTo>
                  <a:lnTo>
                    <a:pt x="887920" y="218986"/>
                  </a:lnTo>
                  <a:close/>
                </a:path>
                <a:path w="1172844" h="465454">
                  <a:moveTo>
                    <a:pt x="943063" y="241363"/>
                  </a:moveTo>
                  <a:lnTo>
                    <a:pt x="940003" y="236385"/>
                  </a:lnTo>
                  <a:lnTo>
                    <a:pt x="933577" y="234480"/>
                  </a:lnTo>
                  <a:lnTo>
                    <a:pt x="927887" y="235407"/>
                  </a:lnTo>
                  <a:lnTo>
                    <a:pt x="927074" y="238975"/>
                  </a:lnTo>
                  <a:lnTo>
                    <a:pt x="931037" y="239229"/>
                  </a:lnTo>
                  <a:lnTo>
                    <a:pt x="934173" y="241668"/>
                  </a:lnTo>
                  <a:lnTo>
                    <a:pt x="937755" y="243357"/>
                  </a:lnTo>
                  <a:lnTo>
                    <a:pt x="943063" y="241363"/>
                  </a:lnTo>
                  <a:close/>
                </a:path>
                <a:path w="1172844" h="465454">
                  <a:moveTo>
                    <a:pt x="944664" y="448360"/>
                  </a:moveTo>
                  <a:lnTo>
                    <a:pt x="941070" y="440385"/>
                  </a:lnTo>
                  <a:lnTo>
                    <a:pt x="937475" y="443865"/>
                  </a:lnTo>
                  <a:lnTo>
                    <a:pt x="937475" y="449605"/>
                  </a:lnTo>
                  <a:lnTo>
                    <a:pt x="944664" y="448360"/>
                  </a:lnTo>
                  <a:close/>
                </a:path>
                <a:path w="1172844" h="465454">
                  <a:moveTo>
                    <a:pt x="949159" y="172440"/>
                  </a:moveTo>
                  <a:lnTo>
                    <a:pt x="946124" y="167868"/>
                  </a:lnTo>
                  <a:lnTo>
                    <a:pt x="937475" y="169443"/>
                  </a:lnTo>
                  <a:lnTo>
                    <a:pt x="946353" y="175501"/>
                  </a:lnTo>
                  <a:lnTo>
                    <a:pt x="949159" y="172440"/>
                  </a:lnTo>
                  <a:close/>
                </a:path>
                <a:path w="1172844" h="465454">
                  <a:moveTo>
                    <a:pt x="959523" y="345262"/>
                  </a:moveTo>
                  <a:lnTo>
                    <a:pt x="956754" y="343369"/>
                  </a:lnTo>
                  <a:lnTo>
                    <a:pt x="947699" y="340880"/>
                  </a:lnTo>
                  <a:lnTo>
                    <a:pt x="947813" y="345262"/>
                  </a:lnTo>
                  <a:lnTo>
                    <a:pt x="951852" y="345262"/>
                  </a:lnTo>
                  <a:lnTo>
                    <a:pt x="959523" y="345262"/>
                  </a:lnTo>
                  <a:close/>
                </a:path>
                <a:path w="1172844" h="465454">
                  <a:moveTo>
                    <a:pt x="962355" y="347205"/>
                  </a:moveTo>
                  <a:lnTo>
                    <a:pt x="961859" y="346862"/>
                  </a:lnTo>
                  <a:lnTo>
                    <a:pt x="960501" y="346862"/>
                  </a:lnTo>
                  <a:lnTo>
                    <a:pt x="962355" y="347205"/>
                  </a:lnTo>
                  <a:close/>
                </a:path>
                <a:path w="1172844" h="465454">
                  <a:moveTo>
                    <a:pt x="974229" y="198208"/>
                  </a:moveTo>
                  <a:lnTo>
                    <a:pt x="970635" y="192024"/>
                  </a:lnTo>
                  <a:lnTo>
                    <a:pt x="968235" y="195516"/>
                  </a:lnTo>
                  <a:lnTo>
                    <a:pt x="968844" y="200342"/>
                  </a:lnTo>
                  <a:lnTo>
                    <a:pt x="974229" y="198208"/>
                  </a:lnTo>
                  <a:close/>
                </a:path>
                <a:path w="1172844" h="465454">
                  <a:moveTo>
                    <a:pt x="987755" y="180568"/>
                  </a:moveTo>
                  <a:lnTo>
                    <a:pt x="982929" y="182321"/>
                  </a:lnTo>
                  <a:lnTo>
                    <a:pt x="978547" y="184835"/>
                  </a:lnTo>
                  <a:lnTo>
                    <a:pt x="983818" y="183819"/>
                  </a:lnTo>
                  <a:lnTo>
                    <a:pt x="987755" y="180568"/>
                  </a:lnTo>
                  <a:close/>
                </a:path>
                <a:path w="1172844" h="465454">
                  <a:moveTo>
                    <a:pt x="988580" y="338861"/>
                  </a:moveTo>
                  <a:lnTo>
                    <a:pt x="984123" y="339572"/>
                  </a:lnTo>
                  <a:lnTo>
                    <a:pt x="980719" y="343128"/>
                  </a:lnTo>
                  <a:lnTo>
                    <a:pt x="986218" y="345262"/>
                  </a:lnTo>
                  <a:lnTo>
                    <a:pt x="988580" y="338861"/>
                  </a:lnTo>
                  <a:close/>
                </a:path>
                <a:path w="1172844" h="465454">
                  <a:moveTo>
                    <a:pt x="995807" y="298907"/>
                  </a:moveTo>
                  <a:lnTo>
                    <a:pt x="991019" y="294119"/>
                  </a:lnTo>
                  <a:lnTo>
                    <a:pt x="987018" y="302907"/>
                  </a:lnTo>
                  <a:lnTo>
                    <a:pt x="987018" y="309295"/>
                  </a:lnTo>
                  <a:lnTo>
                    <a:pt x="994219" y="312496"/>
                  </a:lnTo>
                  <a:lnTo>
                    <a:pt x="995807" y="305308"/>
                  </a:lnTo>
                  <a:lnTo>
                    <a:pt x="995807" y="298907"/>
                  </a:lnTo>
                  <a:close/>
                </a:path>
                <a:path w="1172844" h="465454">
                  <a:moveTo>
                    <a:pt x="1009815" y="321627"/>
                  </a:moveTo>
                  <a:lnTo>
                    <a:pt x="1005497" y="322186"/>
                  </a:lnTo>
                  <a:lnTo>
                    <a:pt x="1001941" y="325894"/>
                  </a:lnTo>
                  <a:lnTo>
                    <a:pt x="1006995" y="328485"/>
                  </a:lnTo>
                  <a:lnTo>
                    <a:pt x="1009815" y="321627"/>
                  </a:lnTo>
                  <a:close/>
                </a:path>
                <a:path w="1172844" h="465454">
                  <a:moveTo>
                    <a:pt x="1028585" y="223786"/>
                  </a:moveTo>
                  <a:lnTo>
                    <a:pt x="1022184" y="224586"/>
                  </a:lnTo>
                  <a:lnTo>
                    <a:pt x="1017397" y="226187"/>
                  </a:lnTo>
                  <a:lnTo>
                    <a:pt x="1019784" y="232575"/>
                  </a:lnTo>
                  <a:lnTo>
                    <a:pt x="1025385" y="231775"/>
                  </a:lnTo>
                  <a:lnTo>
                    <a:pt x="1022985" y="227774"/>
                  </a:lnTo>
                  <a:lnTo>
                    <a:pt x="1028585" y="223786"/>
                  </a:lnTo>
                  <a:close/>
                </a:path>
                <a:path w="1172844" h="465454">
                  <a:moveTo>
                    <a:pt x="1057935" y="432015"/>
                  </a:moveTo>
                  <a:lnTo>
                    <a:pt x="1054455" y="428688"/>
                  </a:lnTo>
                  <a:lnTo>
                    <a:pt x="1049616" y="429996"/>
                  </a:lnTo>
                  <a:lnTo>
                    <a:pt x="1051763" y="437972"/>
                  </a:lnTo>
                  <a:lnTo>
                    <a:pt x="1057935" y="432015"/>
                  </a:lnTo>
                  <a:close/>
                </a:path>
                <a:path w="1172844" h="465454">
                  <a:moveTo>
                    <a:pt x="1073137" y="394550"/>
                  </a:moveTo>
                  <a:lnTo>
                    <a:pt x="1066939" y="393217"/>
                  </a:lnTo>
                  <a:lnTo>
                    <a:pt x="1068539" y="398018"/>
                  </a:lnTo>
                  <a:lnTo>
                    <a:pt x="1064539" y="398818"/>
                  </a:lnTo>
                  <a:lnTo>
                    <a:pt x="1062151" y="396417"/>
                  </a:lnTo>
                  <a:lnTo>
                    <a:pt x="1060551" y="391617"/>
                  </a:lnTo>
                  <a:lnTo>
                    <a:pt x="1056551" y="393217"/>
                  </a:lnTo>
                  <a:lnTo>
                    <a:pt x="1059751" y="398818"/>
                  </a:lnTo>
                  <a:lnTo>
                    <a:pt x="1061351" y="407606"/>
                  </a:lnTo>
                  <a:lnTo>
                    <a:pt x="1067739" y="406806"/>
                  </a:lnTo>
                  <a:lnTo>
                    <a:pt x="1068743" y="403225"/>
                  </a:lnTo>
                  <a:lnTo>
                    <a:pt x="1072134" y="398513"/>
                  </a:lnTo>
                  <a:lnTo>
                    <a:pt x="1073137" y="394550"/>
                  </a:lnTo>
                  <a:close/>
                </a:path>
                <a:path w="1172844" h="465454">
                  <a:moveTo>
                    <a:pt x="1141463" y="460654"/>
                  </a:moveTo>
                  <a:lnTo>
                    <a:pt x="1138389" y="456272"/>
                  </a:lnTo>
                  <a:lnTo>
                    <a:pt x="1130084" y="457949"/>
                  </a:lnTo>
                  <a:lnTo>
                    <a:pt x="1138847" y="463689"/>
                  </a:lnTo>
                  <a:lnTo>
                    <a:pt x="1141463" y="460654"/>
                  </a:lnTo>
                  <a:close/>
                </a:path>
                <a:path w="1172844" h="465454">
                  <a:moveTo>
                    <a:pt x="1162050" y="342074"/>
                  </a:moveTo>
                  <a:lnTo>
                    <a:pt x="1157249" y="341274"/>
                  </a:lnTo>
                  <a:lnTo>
                    <a:pt x="1150061" y="338074"/>
                  </a:lnTo>
                  <a:lnTo>
                    <a:pt x="1147660" y="342074"/>
                  </a:lnTo>
                  <a:lnTo>
                    <a:pt x="1153261" y="342861"/>
                  </a:lnTo>
                  <a:lnTo>
                    <a:pt x="1159649" y="346062"/>
                  </a:lnTo>
                  <a:lnTo>
                    <a:pt x="1162050" y="342074"/>
                  </a:lnTo>
                  <a:close/>
                </a:path>
                <a:path w="1172844" h="465454">
                  <a:moveTo>
                    <a:pt x="1172845" y="275386"/>
                  </a:moveTo>
                  <a:lnTo>
                    <a:pt x="1168539" y="276136"/>
                  </a:lnTo>
                  <a:lnTo>
                    <a:pt x="1164983" y="279882"/>
                  </a:lnTo>
                  <a:lnTo>
                    <a:pt x="1170038" y="282130"/>
                  </a:lnTo>
                  <a:lnTo>
                    <a:pt x="1172845" y="27538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176650" y="9448520"/>
              <a:ext cx="1046480" cy="805180"/>
            </a:xfrm>
            <a:custGeom>
              <a:avLst/>
              <a:gdLst/>
              <a:ahLst/>
              <a:cxnLst/>
              <a:rect l="l" t="t" r="r" b="b"/>
              <a:pathLst>
                <a:path w="1046480" h="805179">
                  <a:moveTo>
                    <a:pt x="9893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304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96" y="254533"/>
                  </a:lnTo>
                  <a:lnTo>
                    <a:pt x="9893" y="248551"/>
                  </a:lnTo>
                  <a:close/>
                </a:path>
                <a:path w="1046480" h="805179">
                  <a:moveTo>
                    <a:pt x="43103" y="378244"/>
                  </a:moveTo>
                  <a:lnTo>
                    <a:pt x="41452" y="374535"/>
                  </a:lnTo>
                  <a:lnTo>
                    <a:pt x="36817" y="372173"/>
                  </a:lnTo>
                  <a:lnTo>
                    <a:pt x="35458" y="377228"/>
                  </a:lnTo>
                  <a:lnTo>
                    <a:pt x="43103" y="378244"/>
                  </a:lnTo>
                  <a:close/>
                </a:path>
                <a:path w="1046480" h="805179">
                  <a:moveTo>
                    <a:pt x="66636" y="560247"/>
                  </a:moveTo>
                  <a:lnTo>
                    <a:pt x="63030" y="557072"/>
                  </a:lnTo>
                  <a:lnTo>
                    <a:pt x="59944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511" y="554405"/>
                  </a:lnTo>
                  <a:lnTo>
                    <a:pt x="59347" y="559447"/>
                  </a:lnTo>
                  <a:lnTo>
                    <a:pt x="63030" y="562698"/>
                  </a:lnTo>
                  <a:lnTo>
                    <a:pt x="66636" y="560247"/>
                  </a:lnTo>
                  <a:close/>
                </a:path>
                <a:path w="1046480" h="805179">
                  <a:moveTo>
                    <a:pt x="72453" y="566686"/>
                  </a:moveTo>
                  <a:lnTo>
                    <a:pt x="68237" y="569036"/>
                  </a:lnTo>
                  <a:lnTo>
                    <a:pt x="62788" y="569620"/>
                  </a:lnTo>
                  <a:lnTo>
                    <a:pt x="60642" y="576033"/>
                  </a:lnTo>
                  <a:lnTo>
                    <a:pt x="61493" y="580948"/>
                  </a:lnTo>
                  <a:lnTo>
                    <a:pt x="65036" y="577037"/>
                  </a:lnTo>
                  <a:lnTo>
                    <a:pt x="68008" y="572185"/>
                  </a:lnTo>
                  <a:lnTo>
                    <a:pt x="71424" y="568236"/>
                  </a:lnTo>
                  <a:lnTo>
                    <a:pt x="72453" y="566686"/>
                  </a:lnTo>
                  <a:close/>
                </a:path>
                <a:path w="1046480" h="805179">
                  <a:moveTo>
                    <a:pt x="86614" y="377228"/>
                  </a:moveTo>
                  <a:lnTo>
                    <a:pt x="84213" y="370827"/>
                  </a:lnTo>
                  <a:lnTo>
                    <a:pt x="81813" y="367639"/>
                  </a:lnTo>
                  <a:lnTo>
                    <a:pt x="74625" y="370827"/>
                  </a:lnTo>
                  <a:lnTo>
                    <a:pt x="77025" y="375627"/>
                  </a:lnTo>
                  <a:lnTo>
                    <a:pt x="81013" y="373227"/>
                  </a:lnTo>
                  <a:lnTo>
                    <a:pt x="86614" y="377228"/>
                  </a:lnTo>
                  <a:close/>
                </a:path>
                <a:path w="1046480" h="805179">
                  <a:moveTo>
                    <a:pt x="90639" y="496189"/>
                  </a:moveTo>
                  <a:lnTo>
                    <a:pt x="89814" y="491312"/>
                  </a:lnTo>
                  <a:lnTo>
                    <a:pt x="86588" y="488543"/>
                  </a:lnTo>
                  <a:lnTo>
                    <a:pt x="85013" y="495515"/>
                  </a:lnTo>
                  <a:lnTo>
                    <a:pt x="90639" y="496189"/>
                  </a:lnTo>
                  <a:close/>
                </a:path>
                <a:path w="1046480" h="805179">
                  <a:moveTo>
                    <a:pt x="104990" y="659345"/>
                  </a:moveTo>
                  <a:lnTo>
                    <a:pt x="99402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1003" y="674535"/>
                  </a:lnTo>
                  <a:lnTo>
                    <a:pt x="102603" y="668947"/>
                  </a:lnTo>
                  <a:lnTo>
                    <a:pt x="104990" y="659345"/>
                  </a:lnTo>
                  <a:close/>
                </a:path>
                <a:path w="1046480" h="805179">
                  <a:moveTo>
                    <a:pt x="118770" y="511111"/>
                  </a:moveTo>
                  <a:lnTo>
                    <a:pt x="116179" y="515493"/>
                  </a:lnTo>
                  <a:lnTo>
                    <a:pt x="116751" y="520319"/>
                  </a:lnTo>
                  <a:lnTo>
                    <a:pt x="118287" y="515797"/>
                  </a:lnTo>
                  <a:lnTo>
                    <a:pt x="118770" y="511111"/>
                  </a:lnTo>
                  <a:close/>
                </a:path>
                <a:path w="1046480" h="805179">
                  <a:moveTo>
                    <a:pt x="119849" y="229247"/>
                  </a:moveTo>
                  <a:lnTo>
                    <a:pt x="119176" y="224370"/>
                  </a:lnTo>
                  <a:lnTo>
                    <a:pt x="115811" y="221602"/>
                  </a:lnTo>
                  <a:lnTo>
                    <a:pt x="113792" y="228574"/>
                  </a:lnTo>
                  <a:lnTo>
                    <a:pt x="119849" y="229247"/>
                  </a:lnTo>
                  <a:close/>
                </a:path>
                <a:path w="1046480" h="805179">
                  <a:moveTo>
                    <a:pt x="128193" y="626452"/>
                  </a:moveTo>
                  <a:lnTo>
                    <a:pt x="127368" y="621588"/>
                  </a:lnTo>
                  <a:lnTo>
                    <a:pt x="124155" y="618820"/>
                  </a:lnTo>
                  <a:lnTo>
                    <a:pt x="122580" y="625779"/>
                  </a:lnTo>
                  <a:lnTo>
                    <a:pt x="128193" y="626452"/>
                  </a:lnTo>
                  <a:close/>
                </a:path>
                <a:path w="1046480" h="805179">
                  <a:moveTo>
                    <a:pt x="180416" y="273735"/>
                  </a:moveTo>
                  <a:lnTo>
                    <a:pt x="177723" y="278130"/>
                  </a:lnTo>
                  <a:lnTo>
                    <a:pt x="178625" y="282956"/>
                  </a:lnTo>
                  <a:lnTo>
                    <a:pt x="180124" y="278422"/>
                  </a:lnTo>
                  <a:lnTo>
                    <a:pt x="180416" y="273735"/>
                  </a:lnTo>
                  <a:close/>
                </a:path>
                <a:path w="1046480" h="805179">
                  <a:moveTo>
                    <a:pt x="216268" y="271348"/>
                  </a:moveTo>
                  <a:lnTo>
                    <a:pt x="213690" y="275729"/>
                  </a:lnTo>
                  <a:lnTo>
                    <a:pt x="214249" y="280555"/>
                  </a:lnTo>
                  <a:lnTo>
                    <a:pt x="215785" y="276021"/>
                  </a:lnTo>
                  <a:lnTo>
                    <a:pt x="216268" y="271348"/>
                  </a:lnTo>
                  <a:close/>
                </a:path>
                <a:path w="1046480" h="805179">
                  <a:moveTo>
                    <a:pt x="276212" y="293039"/>
                  </a:moveTo>
                  <a:lnTo>
                    <a:pt x="273634" y="297307"/>
                  </a:lnTo>
                  <a:lnTo>
                    <a:pt x="274193" y="302475"/>
                  </a:lnTo>
                  <a:lnTo>
                    <a:pt x="275729" y="297903"/>
                  </a:lnTo>
                  <a:lnTo>
                    <a:pt x="276212" y="293039"/>
                  </a:lnTo>
                  <a:close/>
                </a:path>
                <a:path w="1046480" h="805179">
                  <a:moveTo>
                    <a:pt x="276783" y="529247"/>
                  </a:moveTo>
                  <a:lnTo>
                    <a:pt x="272834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81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45" y="533069"/>
                  </a:lnTo>
                  <a:lnTo>
                    <a:pt x="264629" y="530898"/>
                  </a:lnTo>
                  <a:lnTo>
                    <a:pt x="272135" y="530682"/>
                  </a:lnTo>
                  <a:lnTo>
                    <a:pt x="276783" y="529247"/>
                  </a:lnTo>
                  <a:close/>
                </a:path>
                <a:path w="1046480" h="805179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25" y="681634"/>
                  </a:lnTo>
                  <a:lnTo>
                    <a:pt x="276682" y="683437"/>
                  </a:lnTo>
                  <a:lnTo>
                    <a:pt x="280022" y="686523"/>
                  </a:lnTo>
                  <a:lnTo>
                    <a:pt x="283413" y="683996"/>
                  </a:lnTo>
                  <a:lnTo>
                    <a:pt x="289217" y="682523"/>
                  </a:lnTo>
                  <a:lnTo>
                    <a:pt x="292608" y="680453"/>
                  </a:lnTo>
                  <a:close/>
                </a:path>
                <a:path w="1046480" h="805179">
                  <a:moveTo>
                    <a:pt x="298234" y="160832"/>
                  </a:moveTo>
                  <a:lnTo>
                    <a:pt x="292011" y="162242"/>
                  </a:lnTo>
                  <a:lnTo>
                    <a:pt x="294411" y="165430"/>
                  </a:lnTo>
                  <a:lnTo>
                    <a:pt x="294487" y="175387"/>
                  </a:lnTo>
                  <a:lnTo>
                    <a:pt x="297408" y="169532"/>
                  </a:lnTo>
                  <a:lnTo>
                    <a:pt x="298234" y="160832"/>
                  </a:lnTo>
                  <a:close/>
                </a:path>
                <a:path w="1046480" h="805179">
                  <a:moveTo>
                    <a:pt x="319366" y="708520"/>
                  </a:moveTo>
                  <a:lnTo>
                    <a:pt x="316788" y="712901"/>
                  </a:lnTo>
                  <a:lnTo>
                    <a:pt x="317347" y="717727"/>
                  </a:lnTo>
                  <a:lnTo>
                    <a:pt x="318884" y="713193"/>
                  </a:lnTo>
                  <a:lnTo>
                    <a:pt x="319366" y="708520"/>
                  </a:lnTo>
                  <a:close/>
                </a:path>
                <a:path w="1046480" h="805179">
                  <a:moveTo>
                    <a:pt x="323164" y="748703"/>
                  </a:moveTo>
                  <a:lnTo>
                    <a:pt x="322376" y="743267"/>
                  </a:lnTo>
                  <a:lnTo>
                    <a:pt x="318338" y="743864"/>
                  </a:lnTo>
                  <a:lnTo>
                    <a:pt x="312191" y="745070"/>
                  </a:lnTo>
                  <a:lnTo>
                    <a:pt x="307543" y="747763"/>
                  </a:lnTo>
                  <a:lnTo>
                    <a:pt x="308000" y="752856"/>
                  </a:lnTo>
                  <a:lnTo>
                    <a:pt x="313055" y="749681"/>
                  </a:lnTo>
                  <a:lnTo>
                    <a:pt x="319087" y="749566"/>
                  </a:lnTo>
                  <a:lnTo>
                    <a:pt x="323164" y="748703"/>
                  </a:lnTo>
                  <a:close/>
                </a:path>
                <a:path w="1046480" h="805179">
                  <a:moveTo>
                    <a:pt x="323176" y="164630"/>
                  </a:moveTo>
                  <a:lnTo>
                    <a:pt x="320776" y="158242"/>
                  </a:lnTo>
                  <a:lnTo>
                    <a:pt x="318389" y="155041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88" y="159842"/>
                  </a:lnTo>
                  <a:lnTo>
                    <a:pt x="323176" y="164630"/>
                  </a:lnTo>
                  <a:close/>
                </a:path>
                <a:path w="1046480" h="805179">
                  <a:moveTo>
                    <a:pt x="331177" y="3987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89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39" y="20929"/>
                  </a:lnTo>
                  <a:lnTo>
                    <a:pt x="316788" y="27965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77" y="3987"/>
                  </a:lnTo>
                  <a:close/>
                </a:path>
                <a:path w="1046480" h="805179">
                  <a:moveTo>
                    <a:pt x="338366" y="745667"/>
                  </a:moveTo>
                  <a:lnTo>
                    <a:pt x="336765" y="739267"/>
                  </a:lnTo>
                  <a:lnTo>
                    <a:pt x="334365" y="736079"/>
                  </a:lnTo>
                  <a:lnTo>
                    <a:pt x="327177" y="739267"/>
                  </a:lnTo>
                  <a:lnTo>
                    <a:pt x="329577" y="744067"/>
                  </a:lnTo>
                  <a:lnTo>
                    <a:pt x="333565" y="741667"/>
                  </a:lnTo>
                  <a:lnTo>
                    <a:pt x="338366" y="745667"/>
                  </a:lnTo>
                  <a:close/>
                </a:path>
                <a:path w="1046480" h="805179">
                  <a:moveTo>
                    <a:pt x="343458" y="573557"/>
                  </a:moveTo>
                  <a:lnTo>
                    <a:pt x="340766" y="577837"/>
                  </a:lnTo>
                  <a:lnTo>
                    <a:pt x="341655" y="583006"/>
                  </a:lnTo>
                  <a:lnTo>
                    <a:pt x="343154" y="578434"/>
                  </a:lnTo>
                  <a:lnTo>
                    <a:pt x="343458" y="573557"/>
                  </a:lnTo>
                  <a:close/>
                </a:path>
                <a:path w="1046480" h="805179">
                  <a:moveTo>
                    <a:pt x="345579" y="176961"/>
                  </a:moveTo>
                  <a:lnTo>
                    <a:pt x="344754" y="172123"/>
                  </a:lnTo>
                  <a:lnTo>
                    <a:pt x="341541" y="169545"/>
                  </a:lnTo>
                  <a:lnTo>
                    <a:pt x="339966" y="176618"/>
                  </a:lnTo>
                  <a:lnTo>
                    <a:pt x="345579" y="176961"/>
                  </a:lnTo>
                  <a:close/>
                </a:path>
                <a:path w="1046480" h="805179">
                  <a:moveTo>
                    <a:pt x="350202" y="495122"/>
                  </a:moveTo>
                  <a:lnTo>
                    <a:pt x="347954" y="499503"/>
                  </a:lnTo>
                  <a:lnTo>
                    <a:pt x="348399" y="504342"/>
                  </a:lnTo>
                  <a:lnTo>
                    <a:pt x="349758" y="499808"/>
                  </a:lnTo>
                  <a:lnTo>
                    <a:pt x="350202" y="495122"/>
                  </a:lnTo>
                  <a:close/>
                </a:path>
                <a:path w="1046480" h="805179">
                  <a:moveTo>
                    <a:pt x="353656" y="804557"/>
                  </a:moveTo>
                  <a:lnTo>
                    <a:pt x="352056" y="800811"/>
                  </a:lnTo>
                  <a:lnTo>
                    <a:pt x="347599" y="798271"/>
                  </a:lnTo>
                  <a:lnTo>
                    <a:pt x="346354" y="803211"/>
                  </a:lnTo>
                  <a:lnTo>
                    <a:pt x="353656" y="804557"/>
                  </a:lnTo>
                  <a:close/>
                </a:path>
                <a:path w="1046480" h="805179">
                  <a:moveTo>
                    <a:pt x="360743" y="263740"/>
                  </a:moveTo>
                  <a:lnTo>
                    <a:pt x="358343" y="258940"/>
                  </a:lnTo>
                  <a:lnTo>
                    <a:pt x="354342" y="262140"/>
                  </a:lnTo>
                  <a:lnTo>
                    <a:pt x="347154" y="265341"/>
                  </a:lnTo>
                  <a:lnTo>
                    <a:pt x="349554" y="269328"/>
                  </a:lnTo>
                  <a:lnTo>
                    <a:pt x="353555" y="266141"/>
                  </a:lnTo>
                  <a:lnTo>
                    <a:pt x="360743" y="263740"/>
                  </a:lnTo>
                  <a:close/>
                </a:path>
                <a:path w="1046480" h="805179">
                  <a:moveTo>
                    <a:pt x="408698" y="575437"/>
                  </a:moveTo>
                  <a:lnTo>
                    <a:pt x="404850" y="570369"/>
                  </a:lnTo>
                  <a:lnTo>
                    <a:pt x="398310" y="568540"/>
                  </a:lnTo>
                  <a:lnTo>
                    <a:pt x="392963" y="570153"/>
                  </a:lnTo>
                  <a:lnTo>
                    <a:pt x="392709" y="575437"/>
                  </a:lnTo>
                  <a:lnTo>
                    <a:pt x="399110" y="573036"/>
                  </a:lnTo>
                  <a:lnTo>
                    <a:pt x="403098" y="577037"/>
                  </a:lnTo>
                  <a:lnTo>
                    <a:pt x="408698" y="575437"/>
                  </a:lnTo>
                  <a:close/>
                </a:path>
                <a:path w="1046480" h="805179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98" y="428371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046480" h="805179">
                  <a:moveTo>
                    <a:pt x="418579" y="317804"/>
                  </a:moveTo>
                  <a:lnTo>
                    <a:pt x="415886" y="322084"/>
                  </a:lnTo>
                  <a:lnTo>
                    <a:pt x="416788" y="327253"/>
                  </a:lnTo>
                  <a:lnTo>
                    <a:pt x="418287" y="322681"/>
                  </a:lnTo>
                  <a:lnTo>
                    <a:pt x="418579" y="317804"/>
                  </a:lnTo>
                  <a:close/>
                </a:path>
                <a:path w="1046480" h="805179">
                  <a:moveTo>
                    <a:pt x="419201" y="564794"/>
                  </a:moveTo>
                  <a:lnTo>
                    <a:pt x="417588" y="561047"/>
                  </a:lnTo>
                  <a:lnTo>
                    <a:pt x="413131" y="558495"/>
                  </a:lnTo>
                  <a:lnTo>
                    <a:pt x="411886" y="563448"/>
                  </a:lnTo>
                  <a:lnTo>
                    <a:pt x="419201" y="564794"/>
                  </a:lnTo>
                  <a:close/>
                </a:path>
                <a:path w="1046480" h="805179">
                  <a:moveTo>
                    <a:pt x="423875" y="193408"/>
                  </a:moveTo>
                  <a:lnTo>
                    <a:pt x="419887" y="187007"/>
                  </a:lnTo>
                  <a:lnTo>
                    <a:pt x="414286" y="186220"/>
                  </a:lnTo>
                  <a:lnTo>
                    <a:pt x="408698" y="187807"/>
                  </a:lnTo>
                  <a:lnTo>
                    <a:pt x="412686" y="194208"/>
                  </a:lnTo>
                  <a:lnTo>
                    <a:pt x="417487" y="195008"/>
                  </a:lnTo>
                  <a:lnTo>
                    <a:pt x="423875" y="193408"/>
                  </a:lnTo>
                  <a:close/>
                </a:path>
                <a:path w="1046480" h="805179">
                  <a:moveTo>
                    <a:pt x="463042" y="361238"/>
                  </a:moveTo>
                  <a:lnTo>
                    <a:pt x="458241" y="360438"/>
                  </a:lnTo>
                  <a:lnTo>
                    <a:pt x="459041" y="354050"/>
                  </a:lnTo>
                  <a:lnTo>
                    <a:pt x="454253" y="358851"/>
                  </a:lnTo>
                  <a:lnTo>
                    <a:pt x="453453" y="362839"/>
                  </a:lnTo>
                  <a:lnTo>
                    <a:pt x="459841" y="366039"/>
                  </a:lnTo>
                  <a:lnTo>
                    <a:pt x="463042" y="361238"/>
                  </a:lnTo>
                  <a:close/>
                </a:path>
                <a:path w="1046480" h="805179">
                  <a:moveTo>
                    <a:pt x="477431" y="696912"/>
                  </a:moveTo>
                  <a:lnTo>
                    <a:pt x="475030" y="692912"/>
                  </a:lnTo>
                  <a:lnTo>
                    <a:pt x="471030" y="696112"/>
                  </a:lnTo>
                  <a:lnTo>
                    <a:pt x="463842" y="699312"/>
                  </a:lnTo>
                  <a:lnTo>
                    <a:pt x="466242" y="703313"/>
                  </a:lnTo>
                  <a:lnTo>
                    <a:pt x="470230" y="700112"/>
                  </a:lnTo>
                  <a:lnTo>
                    <a:pt x="477431" y="696912"/>
                  </a:lnTo>
                  <a:close/>
                </a:path>
                <a:path w="1046480" h="805179">
                  <a:moveTo>
                    <a:pt x="487019" y="758456"/>
                  </a:moveTo>
                  <a:lnTo>
                    <a:pt x="485419" y="750468"/>
                  </a:lnTo>
                  <a:lnTo>
                    <a:pt x="480618" y="752856"/>
                  </a:lnTo>
                  <a:lnTo>
                    <a:pt x="472630" y="749668"/>
                  </a:lnTo>
                  <a:lnTo>
                    <a:pt x="474230" y="757656"/>
                  </a:lnTo>
                  <a:lnTo>
                    <a:pt x="479031" y="755256"/>
                  </a:lnTo>
                  <a:lnTo>
                    <a:pt x="487019" y="758456"/>
                  </a:lnTo>
                  <a:close/>
                </a:path>
                <a:path w="1046480" h="805179">
                  <a:moveTo>
                    <a:pt x="494207" y="676935"/>
                  </a:moveTo>
                  <a:lnTo>
                    <a:pt x="492607" y="672134"/>
                  </a:lnTo>
                  <a:lnTo>
                    <a:pt x="488619" y="675335"/>
                  </a:lnTo>
                  <a:lnTo>
                    <a:pt x="481418" y="678535"/>
                  </a:lnTo>
                  <a:lnTo>
                    <a:pt x="483819" y="682523"/>
                  </a:lnTo>
                  <a:lnTo>
                    <a:pt x="487019" y="679335"/>
                  </a:lnTo>
                  <a:lnTo>
                    <a:pt x="494207" y="676935"/>
                  </a:lnTo>
                  <a:close/>
                </a:path>
                <a:path w="1046480" h="805179">
                  <a:moveTo>
                    <a:pt x="506196" y="556247"/>
                  </a:moveTo>
                  <a:lnTo>
                    <a:pt x="503796" y="549859"/>
                  </a:lnTo>
                  <a:lnTo>
                    <a:pt x="501408" y="546658"/>
                  </a:lnTo>
                  <a:lnTo>
                    <a:pt x="494207" y="549859"/>
                  </a:lnTo>
                  <a:lnTo>
                    <a:pt x="496608" y="554659"/>
                  </a:lnTo>
                  <a:lnTo>
                    <a:pt x="500608" y="552259"/>
                  </a:lnTo>
                  <a:lnTo>
                    <a:pt x="506196" y="556247"/>
                  </a:lnTo>
                  <a:close/>
                </a:path>
                <a:path w="1046480" h="805179">
                  <a:moveTo>
                    <a:pt x="519785" y="286918"/>
                  </a:moveTo>
                  <a:lnTo>
                    <a:pt x="515785" y="280517"/>
                  </a:lnTo>
                  <a:lnTo>
                    <a:pt x="510197" y="279717"/>
                  </a:lnTo>
                  <a:lnTo>
                    <a:pt x="504596" y="281317"/>
                  </a:lnTo>
                  <a:lnTo>
                    <a:pt x="508596" y="287718"/>
                  </a:lnTo>
                  <a:lnTo>
                    <a:pt x="514184" y="288518"/>
                  </a:lnTo>
                  <a:lnTo>
                    <a:pt x="519785" y="286918"/>
                  </a:lnTo>
                  <a:close/>
                </a:path>
                <a:path w="1046480" h="805179">
                  <a:moveTo>
                    <a:pt x="534974" y="274929"/>
                  </a:moveTo>
                  <a:lnTo>
                    <a:pt x="533374" y="268528"/>
                  </a:lnTo>
                  <a:lnTo>
                    <a:pt x="530974" y="265341"/>
                  </a:lnTo>
                  <a:lnTo>
                    <a:pt x="523786" y="268528"/>
                  </a:lnTo>
                  <a:lnTo>
                    <a:pt x="526173" y="273329"/>
                  </a:lnTo>
                  <a:lnTo>
                    <a:pt x="529374" y="270929"/>
                  </a:lnTo>
                  <a:lnTo>
                    <a:pt x="534974" y="274929"/>
                  </a:lnTo>
                  <a:close/>
                </a:path>
                <a:path w="1046480" h="805179">
                  <a:moveTo>
                    <a:pt x="546608" y="241566"/>
                  </a:moveTo>
                  <a:lnTo>
                    <a:pt x="544957" y="237858"/>
                  </a:lnTo>
                  <a:lnTo>
                    <a:pt x="540308" y="235508"/>
                  </a:lnTo>
                  <a:lnTo>
                    <a:pt x="538962" y="240563"/>
                  </a:lnTo>
                  <a:lnTo>
                    <a:pt x="546608" y="241566"/>
                  </a:lnTo>
                  <a:close/>
                </a:path>
                <a:path w="1046480" h="805179">
                  <a:moveTo>
                    <a:pt x="565785" y="696658"/>
                  </a:moveTo>
                  <a:lnTo>
                    <a:pt x="564146" y="692912"/>
                  </a:lnTo>
                  <a:lnTo>
                    <a:pt x="559498" y="690372"/>
                  </a:lnTo>
                  <a:lnTo>
                    <a:pt x="558152" y="695312"/>
                  </a:lnTo>
                  <a:lnTo>
                    <a:pt x="565785" y="696658"/>
                  </a:lnTo>
                  <a:close/>
                </a:path>
                <a:path w="1046480" h="805179">
                  <a:moveTo>
                    <a:pt x="599351" y="625881"/>
                  </a:moveTo>
                  <a:lnTo>
                    <a:pt x="597712" y="621982"/>
                  </a:lnTo>
                  <a:lnTo>
                    <a:pt x="593064" y="619594"/>
                  </a:lnTo>
                  <a:lnTo>
                    <a:pt x="591718" y="624979"/>
                  </a:lnTo>
                  <a:lnTo>
                    <a:pt x="599351" y="625881"/>
                  </a:lnTo>
                  <a:close/>
                </a:path>
                <a:path w="1046480" h="805179">
                  <a:moveTo>
                    <a:pt x="600506" y="295706"/>
                  </a:moveTo>
                  <a:lnTo>
                    <a:pt x="596569" y="289077"/>
                  </a:lnTo>
                  <a:lnTo>
                    <a:pt x="594207" y="292404"/>
                  </a:lnTo>
                  <a:lnTo>
                    <a:pt x="594995" y="297395"/>
                  </a:lnTo>
                  <a:lnTo>
                    <a:pt x="600506" y="295706"/>
                  </a:lnTo>
                  <a:close/>
                </a:path>
                <a:path w="1046480" h="805179">
                  <a:moveTo>
                    <a:pt x="619683" y="597814"/>
                  </a:moveTo>
                  <a:lnTo>
                    <a:pt x="618083" y="593813"/>
                  </a:lnTo>
                  <a:lnTo>
                    <a:pt x="614095" y="597014"/>
                  </a:lnTo>
                  <a:lnTo>
                    <a:pt x="606894" y="600214"/>
                  </a:lnTo>
                  <a:lnTo>
                    <a:pt x="609295" y="604202"/>
                  </a:lnTo>
                  <a:lnTo>
                    <a:pt x="612495" y="601002"/>
                  </a:lnTo>
                  <a:lnTo>
                    <a:pt x="619683" y="597814"/>
                  </a:lnTo>
                  <a:close/>
                </a:path>
                <a:path w="1046480" h="805179">
                  <a:moveTo>
                    <a:pt x="631063" y="552665"/>
                  </a:moveTo>
                  <a:lnTo>
                    <a:pt x="628472" y="557047"/>
                  </a:lnTo>
                  <a:lnTo>
                    <a:pt x="629043" y="561886"/>
                  </a:lnTo>
                  <a:lnTo>
                    <a:pt x="630580" y="557352"/>
                  </a:lnTo>
                  <a:lnTo>
                    <a:pt x="631063" y="552665"/>
                  </a:lnTo>
                  <a:close/>
                </a:path>
                <a:path w="1046480" h="805179">
                  <a:moveTo>
                    <a:pt x="663943" y="547077"/>
                  </a:moveTo>
                  <a:lnTo>
                    <a:pt x="661250" y="551459"/>
                  </a:lnTo>
                  <a:lnTo>
                    <a:pt x="662139" y="556285"/>
                  </a:lnTo>
                  <a:lnTo>
                    <a:pt x="663638" y="551751"/>
                  </a:lnTo>
                  <a:lnTo>
                    <a:pt x="663943" y="547077"/>
                  </a:lnTo>
                  <a:close/>
                </a:path>
                <a:path w="1046480" h="805179">
                  <a:moveTo>
                    <a:pt x="664552" y="480542"/>
                  </a:moveTo>
                  <a:lnTo>
                    <a:pt x="662940" y="476834"/>
                  </a:lnTo>
                  <a:lnTo>
                    <a:pt x="658482" y="474472"/>
                  </a:lnTo>
                  <a:lnTo>
                    <a:pt x="657250" y="479526"/>
                  </a:lnTo>
                  <a:lnTo>
                    <a:pt x="664552" y="480542"/>
                  </a:lnTo>
                  <a:close/>
                </a:path>
                <a:path w="1046480" h="805179">
                  <a:moveTo>
                    <a:pt x="693216" y="390817"/>
                  </a:moveTo>
                  <a:lnTo>
                    <a:pt x="684428" y="392417"/>
                  </a:lnTo>
                  <a:lnTo>
                    <a:pt x="686816" y="397205"/>
                  </a:lnTo>
                  <a:lnTo>
                    <a:pt x="683628" y="404406"/>
                  </a:lnTo>
                  <a:lnTo>
                    <a:pt x="691616" y="402805"/>
                  </a:lnTo>
                  <a:lnTo>
                    <a:pt x="689216" y="398005"/>
                  </a:lnTo>
                  <a:lnTo>
                    <a:pt x="693216" y="390817"/>
                  </a:lnTo>
                  <a:close/>
                </a:path>
                <a:path w="1046480" h="805179">
                  <a:moveTo>
                    <a:pt x="696404" y="366039"/>
                  </a:moveTo>
                  <a:lnTo>
                    <a:pt x="694016" y="362038"/>
                  </a:lnTo>
                  <a:lnTo>
                    <a:pt x="690016" y="365239"/>
                  </a:lnTo>
                  <a:lnTo>
                    <a:pt x="682828" y="368439"/>
                  </a:lnTo>
                  <a:lnTo>
                    <a:pt x="685215" y="372427"/>
                  </a:lnTo>
                  <a:lnTo>
                    <a:pt x="689216" y="369239"/>
                  </a:lnTo>
                  <a:lnTo>
                    <a:pt x="696404" y="366039"/>
                  </a:lnTo>
                  <a:close/>
                </a:path>
                <a:path w="1046480" h="805179">
                  <a:moveTo>
                    <a:pt x="707618" y="620864"/>
                  </a:moveTo>
                  <a:lnTo>
                    <a:pt x="706805" y="615988"/>
                  </a:lnTo>
                  <a:lnTo>
                    <a:pt x="703580" y="613219"/>
                  </a:lnTo>
                  <a:lnTo>
                    <a:pt x="702005" y="620191"/>
                  </a:lnTo>
                  <a:lnTo>
                    <a:pt x="707618" y="620864"/>
                  </a:lnTo>
                  <a:close/>
                </a:path>
                <a:path w="1046480" h="805179">
                  <a:moveTo>
                    <a:pt x="713701" y="520039"/>
                  </a:moveTo>
                  <a:lnTo>
                    <a:pt x="713092" y="512292"/>
                  </a:lnTo>
                  <a:lnTo>
                    <a:pt x="708139" y="505155"/>
                  </a:lnTo>
                  <a:lnTo>
                    <a:pt x="702805" y="504304"/>
                  </a:lnTo>
                  <a:lnTo>
                    <a:pt x="705434" y="509308"/>
                  </a:lnTo>
                  <a:lnTo>
                    <a:pt x="702310" y="513791"/>
                  </a:lnTo>
                  <a:lnTo>
                    <a:pt x="700214" y="518121"/>
                  </a:lnTo>
                  <a:lnTo>
                    <a:pt x="703046" y="520357"/>
                  </a:lnTo>
                  <a:lnTo>
                    <a:pt x="699604" y="521881"/>
                  </a:lnTo>
                  <a:lnTo>
                    <a:pt x="702005" y="525881"/>
                  </a:lnTo>
                  <a:lnTo>
                    <a:pt x="706005" y="522681"/>
                  </a:lnTo>
                  <a:lnTo>
                    <a:pt x="713701" y="520039"/>
                  </a:lnTo>
                  <a:close/>
                </a:path>
                <a:path w="1046480" h="805179">
                  <a:moveTo>
                    <a:pt x="719607" y="389890"/>
                  </a:moveTo>
                  <a:lnTo>
                    <a:pt x="718794" y="385025"/>
                  </a:lnTo>
                  <a:lnTo>
                    <a:pt x="715568" y="382244"/>
                  </a:lnTo>
                  <a:lnTo>
                    <a:pt x="713994" y="389216"/>
                  </a:lnTo>
                  <a:lnTo>
                    <a:pt x="719607" y="389890"/>
                  </a:lnTo>
                  <a:close/>
                </a:path>
                <a:path w="1046480" h="805179">
                  <a:moveTo>
                    <a:pt x="720407" y="215658"/>
                  </a:moveTo>
                  <a:lnTo>
                    <a:pt x="719582" y="210794"/>
                  </a:lnTo>
                  <a:lnTo>
                    <a:pt x="716368" y="208013"/>
                  </a:lnTo>
                  <a:lnTo>
                    <a:pt x="714794" y="214985"/>
                  </a:lnTo>
                  <a:lnTo>
                    <a:pt x="720407" y="215658"/>
                  </a:lnTo>
                  <a:close/>
                </a:path>
                <a:path w="1046480" h="805179">
                  <a:moveTo>
                    <a:pt x="732561" y="449567"/>
                  </a:moveTo>
                  <a:lnTo>
                    <a:pt x="729983" y="453948"/>
                  </a:lnTo>
                  <a:lnTo>
                    <a:pt x="730542" y="458787"/>
                  </a:lnTo>
                  <a:lnTo>
                    <a:pt x="732078" y="454253"/>
                  </a:lnTo>
                  <a:lnTo>
                    <a:pt x="732561" y="449567"/>
                  </a:lnTo>
                  <a:close/>
                </a:path>
                <a:path w="1046480" h="805179">
                  <a:moveTo>
                    <a:pt x="741172" y="594614"/>
                  </a:moveTo>
                  <a:lnTo>
                    <a:pt x="732370" y="596214"/>
                  </a:lnTo>
                  <a:lnTo>
                    <a:pt x="734771" y="600214"/>
                  </a:lnTo>
                  <a:lnTo>
                    <a:pt x="731570" y="607402"/>
                  </a:lnTo>
                  <a:lnTo>
                    <a:pt x="739571" y="606602"/>
                  </a:lnTo>
                  <a:lnTo>
                    <a:pt x="737171" y="601802"/>
                  </a:lnTo>
                  <a:lnTo>
                    <a:pt x="741172" y="594614"/>
                  </a:lnTo>
                  <a:close/>
                </a:path>
                <a:path w="1046480" h="805179">
                  <a:moveTo>
                    <a:pt x="757262" y="561594"/>
                  </a:moveTo>
                  <a:lnTo>
                    <a:pt x="755650" y="557847"/>
                  </a:lnTo>
                  <a:lnTo>
                    <a:pt x="751192" y="555307"/>
                  </a:lnTo>
                  <a:lnTo>
                    <a:pt x="749960" y="560247"/>
                  </a:lnTo>
                  <a:lnTo>
                    <a:pt x="757262" y="561594"/>
                  </a:lnTo>
                  <a:close/>
                </a:path>
                <a:path w="1046480" h="805179">
                  <a:moveTo>
                    <a:pt x="760018" y="429056"/>
                  </a:moveTo>
                  <a:lnTo>
                    <a:pt x="759345" y="424180"/>
                  </a:lnTo>
                  <a:lnTo>
                    <a:pt x="755980" y="421411"/>
                  </a:lnTo>
                  <a:lnTo>
                    <a:pt x="753948" y="428371"/>
                  </a:lnTo>
                  <a:lnTo>
                    <a:pt x="760018" y="429056"/>
                  </a:lnTo>
                  <a:close/>
                </a:path>
                <a:path w="1046480" h="805179">
                  <a:moveTo>
                    <a:pt x="785126" y="521881"/>
                  </a:moveTo>
                  <a:lnTo>
                    <a:pt x="776325" y="523481"/>
                  </a:lnTo>
                  <a:lnTo>
                    <a:pt x="778725" y="528281"/>
                  </a:lnTo>
                  <a:lnTo>
                    <a:pt x="775538" y="535470"/>
                  </a:lnTo>
                  <a:lnTo>
                    <a:pt x="783526" y="533869"/>
                  </a:lnTo>
                  <a:lnTo>
                    <a:pt x="781126" y="529082"/>
                  </a:lnTo>
                  <a:lnTo>
                    <a:pt x="785126" y="521881"/>
                  </a:lnTo>
                  <a:close/>
                </a:path>
                <a:path w="1046480" h="805179">
                  <a:moveTo>
                    <a:pt x="791540" y="354723"/>
                  </a:moveTo>
                  <a:lnTo>
                    <a:pt x="790714" y="349859"/>
                  </a:lnTo>
                  <a:lnTo>
                    <a:pt x="787501" y="347078"/>
                  </a:lnTo>
                  <a:lnTo>
                    <a:pt x="785926" y="354050"/>
                  </a:lnTo>
                  <a:lnTo>
                    <a:pt x="791540" y="354723"/>
                  </a:lnTo>
                  <a:close/>
                </a:path>
                <a:path w="1046480" h="805179">
                  <a:moveTo>
                    <a:pt x="795134" y="172516"/>
                  </a:moveTo>
                  <a:lnTo>
                    <a:pt x="794715" y="169430"/>
                  </a:lnTo>
                  <a:lnTo>
                    <a:pt x="789114" y="168630"/>
                  </a:lnTo>
                  <a:lnTo>
                    <a:pt x="785926" y="178219"/>
                  </a:lnTo>
                  <a:lnTo>
                    <a:pt x="785926" y="179819"/>
                  </a:lnTo>
                  <a:lnTo>
                    <a:pt x="788200" y="181686"/>
                  </a:lnTo>
                  <a:lnTo>
                    <a:pt x="792111" y="177927"/>
                  </a:lnTo>
                  <a:lnTo>
                    <a:pt x="795134" y="172516"/>
                  </a:lnTo>
                  <a:close/>
                </a:path>
                <a:path w="1046480" h="805179">
                  <a:moveTo>
                    <a:pt x="809104" y="523481"/>
                  </a:moveTo>
                  <a:lnTo>
                    <a:pt x="805103" y="517093"/>
                  </a:lnTo>
                  <a:lnTo>
                    <a:pt x="799503" y="516293"/>
                  </a:lnTo>
                  <a:lnTo>
                    <a:pt x="793915" y="517893"/>
                  </a:lnTo>
                  <a:lnTo>
                    <a:pt x="797915" y="524281"/>
                  </a:lnTo>
                  <a:lnTo>
                    <a:pt x="802703" y="525081"/>
                  </a:lnTo>
                  <a:lnTo>
                    <a:pt x="809104" y="523481"/>
                  </a:lnTo>
                  <a:close/>
                </a:path>
                <a:path w="1046480" h="805179">
                  <a:moveTo>
                    <a:pt x="889025" y="513092"/>
                  </a:moveTo>
                  <a:lnTo>
                    <a:pt x="878624" y="514692"/>
                  </a:lnTo>
                  <a:lnTo>
                    <a:pt x="877785" y="509930"/>
                  </a:lnTo>
                  <a:lnTo>
                    <a:pt x="876630" y="512000"/>
                  </a:lnTo>
                  <a:lnTo>
                    <a:pt x="877277" y="516597"/>
                  </a:lnTo>
                  <a:lnTo>
                    <a:pt x="881824" y="519493"/>
                  </a:lnTo>
                  <a:lnTo>
                    <a:pt x="889025" y="513092"/>
                  </a:lnTo>
                  <a:close/>
                </a:path>
                <a:path w="1046480" h="805179">
                  <a:moveTo>
                    <a:pt x="889025" y="321284"/>
                  </a:moveTo>
                  <a:lnTo>
                    <a:pt x="886625" y="315683"/>
                  </a:lnTo>
                  <a:lnTo>
                    <a:pt x="884224" y="312496"/>
                  </a:lnTo>
                  <a:lnTo>
                    <a:pt x="877036" y="315683"/>
                  </a:lnTo>
                  <a:lnTo>
                    <a:pt x="879424" y="320484"/>
                  </a:lnTo>
                  <a:lnTo>
                    <a:pt x="883424" y="317284"/>
                  </a:lnTo>
                  <a:lnTo>
                    <a:pt x="889025" y="321284"/>
                  </a:lnTo>
                  <a:close/>
                </a:path>
                <a:path w="1046480" h="805179">
                  <a:moveTo>
                    <a:pt x="911402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202" y="520293"/>
                  </a:lnTo>
                  <a:lnTo>
                    <a:pt x="911402" y="515493"/>
                  </a:lnTo>
                  <a:close/>
                </a:path>
                <a:path w="1046480" h="805179">
                  <a:moveTo>
                    <a:pt x="921791" y="477126"/>
                  </a:moveTo>
                  <a:lnTo>
                    <a:pt x="916990" y="473938"/>
                  </a:lnTo>
                  <a:lnTo>
                    <a:pt x="913485" y="479590"/>
                  </a:lnTo>
                  <a:lnTo>
                    <a:pt x="910501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91" y="477126"/>
                  </a:lnTo>
                  <a:close/>
                </a:path>
                <a:path w="1046480" h="805179">
                  <a:moveTo>
                    <a:pt x="933780" y="494715"/>
                  </a:moveTo>
                  <a:lnTo>
                    <a:pt x="929779" y="488315"/>
                  </a:lnTo>
                  <a:lnTo>
                    <a:pt x="924179" y="487514"/>
                  </a:lnTo>
                  <a:lnTo>
                    <a:pt x="918591" y="489115"/>
                  </a:lnTo>
                  <a:lnTo>
                    <a:pt x="922591" y="495515"/>
                  </a:lnTo>
                  <a:lnTo>
                    <a:pt x="928179" y="496316"/>
                  </a:lnTo>
                  <a:lnTo>
                    <a:pt x="933780" y="494715"/>
                  </a:lnTo>
                  <a:close/>
                </a:path>
                <a:path w="1046480" h="805179">
                  <a:moveTo>
                    <a:pt x="961745" y="466737"/>
                  </a:moveTo>
                  <a:lnTo>
                    <a:pt x="956957" y="465137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046480" h="805179">
                  <a:moveTo>
                    <a:pt x="969441" y="545668"/>
                  </a:moveTo>
                  <a:lnTo>
                    <a:pt x="966406" y="541096"/>
                  </a:lnTo>
                  <a:lnTo>
                    <a:pt x="957757" y="542671"/>
                  </a:lnTo>
                  <a:lnTo>
                    <a:pt x="966635" y="548728"/>
                  </a:lnTo>
                  <a:lnTo>
                    <a:pt x="969441" y="545668"/>
                  </a:lnTo>
                  <a:close/>
                </a:path>
                <a:path w="1046480" h="805179">
                  <a:moveTo>
                    <a:pt x="974534" y="469938"/>
                  </a:moveTo>
                  <a:lnTo>
                    <a:pt x="971613" y="465556"/>
                  </a:lnTo>
                  <a:lnTo>
                    <a:pt x="967943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046480" h="805179">
                  <a:moveTo>
                    <a:pt x="1025931" y="547103"/>
                  </a:moveTo>
                  <a:lnTo>
                    <a:pt x="1022489" y="543763"/>
                  </a:lnTo>
                  <a:lnTo>
                    <a:pt x="1017841" y="545071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046480" h="805179">
                  <a:moveTo>
                    <a:pt x="1046467" y="401205"/>
                  </a:moveTo>
                  <a:lnTo>
                    <a:pt x="1042974" y="395020"/>
                  </a:lnTo>
                  <a:lnTo>
                    <a:pt x="1040765" y="398500"/>
                  </a:lnTo>
                  <a:lnTo>
                    <a:pt x="1041412" y="403339"/>
                  </a:lnTo>
                  <a:lnTo>
                    <a:pt x="1046467" y="40120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106622" y="9264700"/>
              <a:ext cx="1003935" cy="1016000"/>
            </a:xfrm>
            <a:custGeom>
              <a:avLst/>
              <a:gdLst/>
              <a:ahLst/>
              <a:cxnLst/>
              <a:rect l="l" t="t" r="r" b="b"/>
              <a:pathLst>
                <a:path w="1003934" h="1016000">
                  <a:moveTo>
                    <a:pt x="7073" y="272707"/>
                  </a:moveTo>
                  <a:lnTo>
                    <a:pt x="6896" y="268732"/>
                  </a:lnTo>
                  <a:lnTo>
                    <a:pt x="3251" y="265061"/>
                  </a:lnTo>
                  <a:lnTo>
                    <a:pt x="0" y="269328"/>
                  </a:lnTo>
                  <a:lnTo>
                    <a:pt x="7073" y="272707"/>
                  </a:lnTo>
                  <a:close/>
                </a:path>
                <a:path w="1003934" h="1016000">
                  <a:moveTo>
                    <a:pt x="22377" y="140652"/>
                  </a:moveTo>
                  <a:lnTo>
                    <a:pt x="18376" y="142252"/>
                  </a:lnTo>
                  <a:lnTo>
                    <a:pt x="16776" y="139065"/>
                  </a:lnTo>
                  <a:lnTo>
                    <a:pt x="12788" y="139065"/>
                  </a:lnTo>
                  <a:lnTo>
                    <a:pt x="10350" y="144818"/>
                  </a:lnTo>
                  <a:lnTo>
                    <a:pt x="14287" y="147358"/>
                  </a:lnTo>
                  <a:lnTo>
                    <a:pt x="19862" y="146138"/>
                  </a:lnTo>
                  <a:lnTo>
                    <a:pt x="22377" y="140652"/>
                  </a:lnTo>
                  <a:close/>
                </a:path>
                <a:path w="1003934" h="1016000">
                  <a:moveTo>
                    <a:pt x="31330" y="421233"/>
                  </a:moveTo>
                  <a:lnTo>
                    <a:pt x="27165" y="424383"/>
                  </a:lnTo>
                  <a:lnTo>
                    <a:pt x="26162" y="429323"/>
                  </a:lnTo>
                  <a:lnTo>
                    <a:pt x="29273" y="425577"/>
                  </a:lnTo>
                  <a:lnTo>
                    <a:pt x="31330" y="421233"/>
                  </a:lnTo>
                  <a:close/>
                </a:path>
                <a:path w="1003934" h="1016000">
                  <a:moveTo>
                    <a:pt x="49542" y="278130"/>
                  </a:moveTo>
                  <a:lnTo>
                    <a:pt x="47955" y="274129"/>
                  </a:lnTo>
                  <a:lnTo>
                    <a:pt x="39954" y="274929"/>
                  </a:lnTo>
                  <a:lnTo>
                    <a:pt x="40754" y="280517"/>
                  </a:lnTo>
                  <a:lnTo>
                    <a:pt x="45554" y="278917"/>
                  </a:lnTo>
                  <a:lnTo>
                    <a:pt x="48742" y="285318"/>
                  </a:lnTo>
                  <a:lnTo>
                    <a:pt x="49542" y="278130"/>
                  </a:lnTo>
                  <a:close/>
                </a:path>
                <a:path w="1003934" h="1016000">
                  <a:moveTo>
                    <a:pt x="103898" y="522681"/>
                  </a:moveTo>
                  <a:lnTo>
                    <a:pt x="96202" y="517359"/>
                  </a:lnTo>
                  <a:lnTo>
                    <a:pt x="94500" y="509498"/>
                  </a:lnTo>
                  <a:lnTo>
                    <a:pt x="93103" y="502234"/>
                  </a:lnTo>
                  <a:lnTo>
                    <a:pt x="86309" y="498703"/>
                  </a:lnTo>
                  <a:lnTo>
                    <a:pt x="87909" y="506704"/>
                  </a:lnTo>
                  <a:lnTo>
                    <a:pt x="91109" y="515493"/>
                  </a:lnTo>
                  <a:lnTo>
                    <a:pt x="87909" y="522681"/>
                  </a:lnTo>
                  <a:lnTo>
                    <a:pt x="93510" y="520280"/>
                  </a:lnTo>
                  <a:lnTo>
                    <a:pt x="98298" y="524281"/>
                  </a:lnTo>
                  <a:lnTo>
                    <a:pt x="103898" y="522681"/>
                  </a:lnTo>
                  <a:close/>
                </a:path>
                <a:path w="1003934" h="1016000">
                  <a:moveTo>
                    <a:pt x="134162" y="150545"/>
                  </a:moveTo>
                  <a:lnTo>
                    <a:pt x="132029" y="146913"/>
                  </a:lnTo>
                  <a:lnTo>
                    <a:pt x="127876" y="152641"/>
                  </a:lnTo>
                  <a:lnTo>
                    <a:pt x="133146" y="155232"/>
                  </a:lnTo>
                  <a:lnTo>
                    <a:pt x="134162" y="150545"/>
                  </a:lnTo>
                  <a:close/>
                </a:path>
                <a:path w="1003934" h="1016000">
                  <a:moveTo>
                    <a:pt x="142252" y="702513"/>
                  </a:moveTo>
                  <a:lnTo>
                    <a:pt x="137820" y="701332"/>
                  </a:lnTo>
                  <a:lnTo>
                    <a:pt x="131368" y="700316"/>
                  </a:lnTo>
                  <a:lnTo>
                    <a:pt x="125958" y="701382"/>
                  </a:lnTo>
                  <a:lnTo>
                    <a:pt x="124675" y="706501"/>
                  </a:lnTo>
                  <a:lnTo>
                    <a:pt x="130124" y="705205"/>
                  </a:lnTo>
                  <a:lnTo>
                    <a:pt x="135864" y="706907"/>
                  </a:lnTo>
                  <a:lnTo>
                    <a:pt x="140411" y="707402"/>
                  </a:lnTo>
                  <a:lnTo>
                    <a:pt x="142252" y="702513"/>
                  </a:lnTo>
                  <a:close/>
                </a:path>
                <a:path w="1003934" h="1016000">
                  <a:moveTo>
                    <a:pt x="148640" y="655434"/>
                  </a:moveTo>
                  <a:lnTo>
                    <a:pt x="144551" y="650163"/>
                  </a:lnTo>
                  <a:lnTo>
                    <a:pt x="139725" y="647890"/>
                  </a:lnTo>
                  <a:lnTo>
                    <a:pt x="140652" y="652957"/>
                  </a:lnTo>
                  <a:lnTo>
                    <a:pt x="143433" y="657999"/>
                  </a:lnTo>
                  <a:lnTo>
                    <a:pt x="144856" y="662749"/>
                  </a:lnTo>
                  <a:lnTo>
                    <a:pt x="145376" y="664197"/>
                  </a:lnTo>
                  <a:lnTo>
                    <a:pt x="145453" y="659345"/>
                  </a:lnTo>
                  <a:lnTo>
                    <a:pt x="148640" y="655434"/>
                  </a:lnTo>
                  <a:close/>
                </a:path>
                <a:path w="1003934" h="1016000">
                  <a:moveTo>
                    <a:pt x="148653" y="765048"/>
                  </a:moveTo>
                  <a:lnTo>
                    <a:pt x="145059" y="761377"/>
                  </a:lnTo>
                  <a:lnTo>
                    <a:pt x="141452" y="765644"/>
                  </a:lnTo>
                  <a:lnTo>
                    <a:pt x="148653" y="769023"/>
                  </a:lnTo>
                  <a:lnTo>
                    <a:pt x="148653" y="765048"/>
                  </a:lnTo>
                  <a:close/>
                </a:path>
                <a:path w="1003934" h="1016000">
                  <a:moveTo>
                    <a:pt x="150406" y="667854"/>
                  </a:moveTo>
                  <a:lnTo>
                    <a:pt x="146253" y="671334"/>
                  </a:lnTo>
                  <a:lnTo>
                    <a:pt x="145237" y="676173"/>
                  </a:lnTo>
                  <a:lnTo>
                    <a:pt x="148348" y="672236"/>
                  </a:lnTo>
                  <a:lnTo>
                    <a:pt x="150406" y="667854"/>
                  </a:lnTo>
                  <a:close/>
                </a:path>
                <a:path w="1003934" h="1016000">
                  <a:moveTo>
                    <a:pt x="155841" y="702513"/>
                  </a:moveTo>
                  <a:lnTo>
                    <a:pt x="154241" y="698512"/>
                  </a:lnTo>
                  <a:lnTo>
                    <a:pt x="146253" y="699312"/>
                  </a:lnTo>
                  <a:lnTo>
                    <a:pt x="147053" y="704900"/>
                  </a:lnTo>
                  <a:lnTo>
                    <a:pt x="151841" y="703313"/>
                  </a:lnTo>
                  <a:lnTo>
                    <a:pt x="155841" y="708901"/>
                  </a:lnTo>
                  <a:lnTo>
                    <a:pt x="155841" y="702513"/>
                  </a:lnTo>
                  <a:close/>
                </a:path>
                <a:path w="1003934" h="1016000">
                  <a:moveTo>
                    <a:pt x="174383" y="215493"/>
                  </a:moveTo>
                  <a:lnTo>
                    <a:pt x="170230" y="218986"/>
                  </a:lnTo>
                  <a:lnTo>
                    <a:pt x="169214" y="223812"/>
                  </a:lnTo>
                  <a:lnTo>
                    <a:pt x="172326" y="219875"/>
                  </a:lnTo>
                  <a:lnTo>
                    <a:pt x="174383" y="215493"/>
                  </a:lnTo>
                  <a:close/>
                </a:path>
                <a:path w="1003934" h="1016000">
                  <a:moveTo>
                    <a:pt x="209219" y="223824"/>
                  </a:moveTo>
                  <a:lnTo>
                    <a:pt x="205397" y="226974"/>
                  </a:lnTo>
                  <a:lnTo>
                    <a:pt x="204266" y="231914"/>
                  </a:lnTo>
                  <a:lnTo>
                    <a:pt x="207187" y="228168"/>
                  </a:lnTo>
                  <a:lnTo>
                    <a:pt x="209219" y="223824"/>
                  </a:lnTo>
                  <a:close/>
                </a:path>
                <a:path w="1003934" h="1016000">
                  <a:moveTo>
                    <a:pt x="221538" y="548309"/>
                  </a:moveTo>
                  <a:lnTo>
                    <a:pt x="217385" y="551459"/>
                  </a:lnTo>
                  <a:lnTo>
                    <a:pt x="216369" y="556399"/>
                  </a:lnTo>
                  <a:lnTo>
                    <a:pt x="219481" y="552653"/>
                  </a:lnTo>
                  <a:lnTo>
                    <a:pt x="221538" y="548309"/>
                  </a:lnTo>
                  <a:close/>
                </a:path>
                <a:path w="1003934" h="1016000">
                  <a:moveTo>
                    <a:pt x="228117" y="346354"/>
                  </a:moveTo>
                  <a:lnTo>
                    <a:pt x="227774" y="340461"/>
                  </a:lnTo>
                  <a:lnTo>
                    <a:pt x="223177" y="341414"/>
                  </a:lnTo>
                  <a:lnTo>
                    <a:pt x="217385" y="339661"/>
                  </a:lnTo>
                  <a:lnTo>
                    <a:pt x="213385" y="339115"/>
                  </a:lnTo>
                  <a:lnTo>
                    <a:pt x="214185" y="343662"/>
                  </a:lnTo>
                  <a:lnTo>
                    <a:pt x="218325" y="344055"/>
                  </a:lnTo>
                  <a:lnTo>
                    <a:pt x="223977" y="346252"/>
                  </a:lnTo>
                  <a:lnTo>
                    <a:pt x="228117" y="346354"/>
                  </a:lnTo>
                  <a:close/>
                </a:path>
                <a:path w="1003934" h="1016000">
                  <a:moveTo>
                    <a:pt x="255905" y="475932"/>
                  </a:moveTo>
                  <a:lnTo>
                    <a:pt x="251752" y="479526"/>
                  </a:lnTo>
                  <a:lnTo>
                    <a:pt x="250736" y="484022"/>
                  </a:lnTo>
                  <a:lnTo>
                    <a:pt x="253847" y="480123"/>
                  </a:lnTo>
                  <a:lnTo>
                    <a:pt x="255905" y="475932"/>
                  </a:lnTo>
                  <a:close/>
                </a:path>
                <a:path w="1003934" h="1016000">
                  <a:moveTo>
                    <a:pt x="257848" y="262991"/>
                  </a:moveTo>
                  <a:lnTo>
                    <a:pt x="254139" y="266141"/>
                  </a:lnTo>
                  <a:lnTo>
                    <a:pt x="252679" y="271081"/>
                  </a:lnTo>
                  <a:lnTo>
                    <a:pt x="255638" y="267335"/>
                  </a:lnTo>
                  <a:lnTo>
                    <a:pt x="257848" y="262991"/>
                  </a:lnTo>
                  <a:close/>
                </a:path>
                <a:path w="1003934" h="1016000">
                  <a:moveTo>
                    <a:pt x="282917" y="569036"/>
                  </a:moveTo>
                  <a:lnTo>
                    <a:pt x="281101" y="563118"/>
                  </a:lnTo>
                  <a:lnTo>
                    <a:pt x="275628" y="559447"/>
                  </a:lnTo>
                  <a:lnTo>
                    <a:pt x="269989" y="559371"/>
                  </a:lnTo>
                  <a:lnTo>
                    <a:pt x="267728" y="564248"/>
                  </a:lnTo>
                  <a:lnTo>
                    <a:pt x="274129" y="564248"/>
                  </a:lnTo>
                  <a:lnTo>
                    <a:pt x="276517" y="569036"/>
                  </a:lnTo>
                  <a:lnTo>
                    <a:pt x="282917" y="569036"/>
                  </a:lnTo>
                  <a:close/>
                </a:path>
                <a:path w="1003934" h="1016000">
                  <a:moveTo>
                    <a:pt x="286918" y="412394"/>
                  </a:moveTo>
                  <a:lnTo>
                    <a:pt x="280111" y="410324"/>
                  </a:lnTo>
                  <a:lnTo>
                    <a:pt x="270827" y="408393"/>
                  </a:lnTo>
                  <a:lnTo>
                    <a:pt x="264998" y="407670"/>
                  </a:lnTo>
                  <a:lnTo>
                    <a:pt x="268528" y="409194"/>
                  </a:lnTo>
                  <a:lnTo>
                    <a:pt x="273761" y="412280"/>
                  </a:lnTo>
                  <a:lnTo>
                    <a:pt x="280416" y="417093"/>
                  </a:lnTo>
                  <a:lnTo>
                    <a:pt x="285724" y="418744"/>
                  </a:lnTo>
                  <a:lnTo>
                    <a:pt x="286918" y="412394"/>
                  </a:lnTo>
                  <a:close/>
                </a:path>
                <a:path w="1003934" h="1016000">
                  <a:moveTo>
                    <a:pt x="296049" y="562711"/>
                  </a:moveTo>
                  <a:lnTo>
                    <a:pt x="295910" y="558546"/>
                  </a:lnTo>
                  <a:lnTo>
                    <a:pt x="292455" y="554837"/>
                  </a:lnTo>
                  <a:lnTo>
                    <a:pt x="289306" y="559447"/>
                  </a:lnTo>
                  <a:lnTo>
                    <a:pt x="296049" y="562711"/>
                  </a:lnTo>
                  <a:close/>
                </a:path>
                <a:path w="1003934" h="1016000">
                  <a:moveTo>
                    <a:pt x="303695" y="704900"/>
                  </a:moveTo>
                  <a:lnTo>
                    <a:pt x="302895" y="700112"/>
                  </a:lnTo>
                  <a:lnTo>
                    <a:pt x="298107" y="701713"/>
                  </a:lnTo>
                  <a:lnTo>
                    <a:pt x="290106" y="702513"/>
                  </a:lnTo>
                  <a:lnTo>
                    <a:pt x="290906" y="707301"/>
                  </a:lnTo>
                  <a:lnTo>
                    <a:pt x="295706" y="705700"/>
                  </a:lnTo>
                  <a:lnTo>
                    <a:pt x="303695" y="704900"/>
                  </a:lnTo>
                  <a:close/>
                </a:path>
                <a:path w="1003934" h="1016000">
                  <a:moveTo>
                    <a:pt x="325869" y="144475"/>
                  </a:moveTo>
                  <a:lnTo>
                    <a:pt x="319684" y="143852"/>
                  </a:lnTo>
                  <a:lnTo>
                    <a:pt x="318884" y="143852"/>
                  </a:lnTo>
                  <a:lnTo>
                    <a:pt x="320484" y="147853"/>
                  </a:lnTo>
                  <a:lnTo>
                    <a:pt x="316979" y="157111"/>
                  </a:lnTo>
                  <a:lnTo>
                    <a:pt x="321881" y="152450"/>
                  </a:lnTo>
                  <a:lnTo>
                    <a:pt x="325869" y="144475"/>
                  </a:lnTo>
                  <a:close/>
                </a:path>
                <a:path w="1003934" h="1016000">
                  <a:moveTo>
                    <a:pt x="326872" y="685723"/>
                  </a:moveTo>
                  <a:lnTo>
                    <a:pt x="322072" y="687324"/>
                  </a:lnTo>
                  <a:lnTo>
                    <a:pt x="314083" y="688124"/>
                  </a:lnTo>
                  <a:lnTo>
                    <a:pt x="314883" y="692912"/>
                  </a:lnTo>
                  <a:lnTo>
                    <a:pt x="319684" y="691324"/>
                  </a:lnTo>
                  <a:lnTo>
                    <a:pt x="326872" y="690524"/>
                  </a:lnTo>
                  <a:lnTo>
                    <a:pt x="326872" y="685723"/>
                  </a:lnTo>
                  <a:close/>
                </a:path>
                <a:path w="1003934" h="1016000">
                  <a:moveTo>
                    <a:pt x="348449" y="260540"/>
                  </a:moveTo>
                  <a:lnTo>
                    <a:pt x="347649" y="255739"/>
                  </a:lnTo>
                  <a:lnTo>
                    <a:pt x="342861" y="257340"/>
                  </a:lnTo>
                  <a:lnTo>
                    <a:pt x="334860" y="258140"/>
                  </a:lnTo>
                  <a:lnTo>
                    <a:pt x="335661" y="262940"/>
                  </a:lnTo>
                  <a:lnTo>
                    <a:pt x="341261" y="260540"/>
                  </a:lnTo>
                  <a:lnTo>
                    <a:pt x="348449" y="260540"/>
                  </a:lnTo>
                  <a:close/>
                </a:path>
                <a:path w="1003934" h="1016000">
                  <a:moveTo>
                    <a:pt x="349250" y="148653"/>
                  </a:moveTo>
                  <a:lnTo>
                    <a:pt x="347649" y="144653"/>
                  </a:lnTo>
                  <a:lnTo>
                    <a:pt x="339661" y="145453"/>
                  </a:lnTo>
                  <a:lnTo>
                    <a:pt x="340461" y="151053"/>
                  </a:lnTo>
                  <a:lnTo>
                    <a:pt x="345249" y="149453"/>
                  </a:lnTo>
                  <a:lnTo>
                    <a:pt x="348449" y="155041"/>
                  </a:lnTo>
                  <a:lnTo>
                    <a:pt x="349250" y="148653"/>
                  </a:lnTo>
                  <a:close/>
                </a:path>
                <a:path w="1003934" h="1016000">
                  <a:moveTo>
                    <a:pt x="366128" y="169125"/>
                  </a:moveTo>
                  <a:lnTo>
                    <a:pt x="364147" y="165646"/>
                  </a:lnTo>
                  <a:lnTo>
                    <a:pt x="360438" y="171831"/>
                  </a:lnTo>
                  <a:lnTo>
                    <a:pt x="365277" y="173964"/>
                  </a:lnTo>
                  <a:lnTo>
                    <a:pt x="366128" y="169125"/>
                  </a:lnTo>
                  <a:close/>
                </a:path>
                <a:path w="1003934" h="1016000">
                  <a:moveTo>
                    <a:pt x="382016" y="573836"/>
                  </a:moveTo>
                  <a:lnTo>
                    <a:pt x="380415" y="569836"/>
                  </a:lnTo>
                  <a:lnTo>
                    <a:pt x="373227" y="570636"/>
                  </a:lnTo>
                  <a:lnTo>
                    <a:pt x="373227" y="576237"/>
                  </a:lnTo>
                  <a:lnTo>
                    <a:pt x="378028" y="574636"/>
                  </a:lnTo>
                  <a:lnTo>
                    <a:pt x="381215" y="581025"/>
                  </a:lnTo>
                  <a:lnTo>
                    <a:pt x="382016" y="573836"/>
                  </a:lnTo>
                  <a:close/>
                </a:path>
                <a:path w="1003934" h="1016000">
                  <a:moveTo>
                    <a:pt x="383781" y="329323"/>
                  </a:moveTo>
                  <a:lnTo>
                    <a:pt x="379615" y="332473"/>
                  </a:lnTo>
                  <a:lnTo>
                    <a:pt x="378612" y="337413"/>
                  </a:lnTo>
                  <a:lnTo>
                    <a:pt x="381723" y="333667"/>
                  </a:lnTo>
                  <a:lnTo>
                    <a:pt x="383781" y="329323"/>
                  </a:lnTo>
                  <a:close/>
                </a:path>
                <a:path w="1003934" h="1016000">
                  <a:moveTo>
                    <a:pt x="387159" y="731342"/>
                  </a:moveTo>
                  <a:lnTo>
                    <a:pt x="387019" y="727189"/>
                  </a:lnTo>
                  <a:lnTo>
                    <a:pt x="383565" y="723480"/>
                  </a:lnTo>
                  <a:lnTo>
                    <a:pt x="380415" y="728078"/>
                  </a:lnTo>
                  <a:lnTo>
                    <a:pt x="387159" y="731342"/>
                  </a:lnTo>
                  <a:close/>
                </a:path>
                <a:path w="1003934" h="1016000">
                  <a:moveTo>
                    <a:pt x="413181" y="5588"/>
                  </a:moveTo>
                  <a:lnTo>
                    <a:pt x="407593" y="7188"/>
                  </a:lnTo>
                  <a:lnTo>
                    <a:pt x="406793" y="0"/>
                  </a:lnTo>
                  <a:lnTo>
                    <a:pt x="401993" y="0"/>
                  </a:lnTo>
                  <a:lnTo>
                    <a:pt x="401828" y="7112"/>
                  </a:lnTo>
                  <a:lnTo>
                    <a:pt x="397002" y="11988"/>
                  </a:lnTo>
                  <a:lnTo>
                    <a:pt x="391883" y="16852"/>
                  </a:lnTo>
                  <a:lnTo>
                    <a:pt x="390804" y="23977"/>
                  </a:lnTo>
                  <a:lnTo>
                    <a:pt x="397675" y="19977"/>
                  </a:lnTo>
                  <a:lnTo>
                    <a:pt x="403199" y="15379"/>
                  </a:lnTo>
                  <a:lnTo>
                    <a:pt x="408114" y="10490"/>
                  </a:lnTo>
                  <a:lnTo>
                    <a:pt x="413181" y="5588"/>
                  </a:lnTo>
                  <a:close/>
                </a:path>
                <a:path w="1003934" h="1016000">
                  <a:moveTo>
                    <a:pt x="432371" y="213385"/>
                  </a:moveTo>
                  <a:lnTo>
                    <a:pt x="430771" y="206997"/>
                  </a:lnTo>
                  <a:lnTo>
                    <a:pt x="425970" y="204597"/>
                  </a:lnTo>
                  <a:lnTo>
                    <a:pt x="420382" y="203796"/>
                  </a:lnTo>
                  <a:lnTo>
                    <a:pt x="421982" y="210185"/>
                  </a:lnTo>
                  <a:lnTo>
                    <a:pt x="426770" y="212585"/>
                  </a:lnTo>
                  <a:lnTo>
                    <a:pt x="432371" y="213385"/>
                  </a:lnTo>
                  <a:close/>
                </a:path>
                <a:path w="1003934" h="1016000">
                  <a:moveTo>
                    <a:pt x="444703" y="674598"/>
                  </a:moveTo>
                  <a:lnTo>
                    <a:pt x="444550" y="670445"/>
                  </a:lnTo>
                  <a:lnTo>
                    <a:pt x="441109" y="666737"/>
                  </a:lnTo>
                  <a:lnTo>
                    <a:pt x="437959" y="671334"/>
                  </a:lnTo>
                  <a:lnTo>
                    <a:pt x="444703" y="674598"/>
                  </a:lnTo>
                  <a:close/>
                </a:path>
                <a:path w="1003934" h="1016000">
                  <a:moveTo>
                    <a:pt x="473925" y="654558"/>
                  </a:moveTo>
                  <a:lnTo>
                    <a:pt x="473125" y="649757"/>
                  </a:lnTo>
                  <a:lnTo>
                    <a:pt x="468337" y="651357"/>
                  </a:lnTo>
                  <a:lnTo>
                    <a:pt x="460336" y="652157"/>
                  </a:lnTo>
                  <a:lnTo>
                    <a:pt x="461137" y="656958"/>
                  </a:lnTo>
                  <a:lnTo>
                    <a:pt x="465937" y="654558"/>
                  </a:lnTo>
                  <a:lnTo>
                    <a:pt x="473925" y="654558"/>
                  </a:lnTo>
                  <a:close/>
                </a:path>
                <a:path w="1003934" h="1016000">
                  <a:moveTo>
                    <a:pt x="485914" y="1008608"/>
                  </a:moveTo>
                  <a:lnTo>
                    <a:pt x="481914" y="1002220"/>
                  </a:lnTo>
                  <a:lnTo>
                    <a:pt x="476326" y="1003020"/>
                  </a:lnTo>
                  <a:lnTo>
                    <a:pt x="469925" y="1008608"/>
                  </a:lnTo>
                  <a:lnTo>
                    <a:pt x="471525" y="1011008"/>
                  </a:lnTo>
                  <a:lnTo>
                    <a:pt x="473125" y="1012609"/>
                  </a:lnTo>
                  <a:lnTo>
                    <a:pt x="474726" y="1015796"/>
                  </a:lnTo>
                  <a:lnTo>
                    <a:pt x="478726" y="1013409"/>
                  </a:lnTo>
                  <a:lnTo>
                    <a:pt x="481914" y="1011008"/>
                  </a:lnTo>
                  <a:lnTo>
                    <a:pt x="485914" y="1008608"/>
                  </a:lnTo>
                  <a:close/>
                </a:path>
                <a:path w="1003934" h="1016000">
                  <a:moveTo>
                    <a:pt x="489915" y="330873"/>
                  </a:moveTo>
                  <a:lnTo>
                    <a:pt x="488315" y="324485"/>
                  </a:lnTo>
                  <a:lnTo>
                    <a:pt x="483514" y="322084"/>
                  </a:lnTo>
                  <a:lnTo>
                    <a:pt x="477926" y="321284"/>
                  </a:lnTo>
                  <a:lnTo>
                    <a:pt x="479526" y="327672"/>
                  </a:lnTo>
                  <a:lnTo>
                    <a:pt x="484314" y="330073"/>
                  </a:lnTo>
                  <a:lnTo>
                    <a:pt x="489915" y="330873"/>
                  </a:lnTo>
                  <a:close/>
                </a:path>
                <a:path w="1003934" h="1016000">
                  <a:moveTo>
                    <a:pt x="500126" y="614997"/>
                  </a:moveTo>
                  <a:lnTo>
                    <a:pt x="496303" y="618591"/>
                  </a:lnTo>
                  <a:lnTo>
                    <a:pt x="495185" y="623087"/>
                  </a:lnTo>
                  <a:lnTo>
                    <a:pt x="498106" y="619188"/>
                  </a:lnTo>
                  <a:lnTo>
                    <a:pt x="500126" y="614997"/>
                  </a:lnTo>
                  <a:close/>
                </a:path>
                <a:path w="1003934" h="1016000">
                  <a:moveTo>
                    <a:pt x="500265" y="385419"/>
                  </a:moveTo>
                  <a:lnTo>
                    <a:pt x="492315" y="383616"/>
                  </a:lnTo>
                  <a:lnTo>
                    <a:pt x="494868" y="389915"/>
                  </a:lnTo>
                  <a:lnTo>
                    <a:pt x="493014" y="397408"/>
                  </a:lnTo>
                  <a:lnTo>
                    <a:pt x="492201" y="403402"/>
                  </a:lnTo>
                  <a:lnTo>
                    <a:pt x="497903" y="405193"/>
                  </a:lnTo>
                  <a:lnTo>
                    <a:pt x="497586" y="398907"/>
                  </a:lnTo>
                  <a:lnTo>
                    <a:pt x="500202" y="391414"/>
                  </a:lnTo>
                  <a:lnTo>
                    <a:pt x="500265" y="385419"/>
                  </a:lnTo>
                  <a:close/>
                </a:path>
                <a:path w="1003934" h="1016000">
                  <a:moveTo>
                    <a:pt x="503504" y="1002220"/>
                  </a:moveTo>
                  <a:lnTo>
                    <a:pt x="498703" y="994219"/>
                  </a:lnTo>
                  <a:lnTo>
                    <a:pt x="493102" y="990231"/>
                  </a:lnTo>
                  <a:lnTo>
                    <a:pt x="485914" y="993419"/>
                  </a:lnTo>
                  <a:lnTo>
                    <a:pt x="490715" y="999820"/>
                  </a:lnTo>
                  <a:lnTo>
                    <a:pt x="496303" y="1003020"/>
                  </a:lnTo>
                  <a:lnTo>
                    <a:pt x="503504" y="1002220"/>
                  </a:lnTo>
                  <a:close/>
                </a:path>
                <a:path w="1003934" h="1016000">
                  <a:moveTo>
                    <a:pt x="509892" y="317284"/>
                  </a:moveTo>
                  <a:lnTo>
                    <a:pt x="508292" y="313283"/>
                  </a:lnTo>
                  <a:lnTo>
                    <a:pt x="500303" y="314083"/>
                  </a:lnTo>
                  <a:lnTo>
                    <a:pt x="501103" y="319684"/>
                  </a:lnTo>
                  <a:lnTo>
                    <a:pt x="505891" y="318084"/>
                  </a:lnTo>
                  <a:lnTo>
                    <a:pt x="509092" y="323684"/>
                  </a:lnTo>
                  <a:lnTo>
                    <a:pt x="509892" y="317284"/>
                  </a:lnTo>
                  <a:close/>
                </a:path>
                <a:path w="1003934" h="1016000">
                  <a:moveTo>
                    <a:pt x="531825" y="295770"/>
                  </a:moveTo>
                  <a:lnTo>
                    <a:pt x="531672" y="291617"/>
                  </a:lnTo>
                  <a:lnTo>
                    <a:pt x="528218" y="287896"/>
                  </a:lnTo>
                  <a:lnTo>
                    <a:pt x="525081" y="292506"/>
                  </a:lnTo>
                  <a:lnTo>
                    <a:pt x="531825" y="295770"/>
                  </a:lnTo>
                  <a:close/>
                </a:path>
                <a:path w="1003934" h="1016000">
                  <a:moveTo>
                    <a:pt x="534035" y="619442"/>
                  </a:moveTo>
                  <a:lnTo>
                    <a:pt x="529869" y="622592"/>
                  </a:lnTo>
                  <a:lnTo>
                    <a:pt x="528866" y="627532"/>
                  </a:lnTo>
                  <a:lnTo>
                    <a:pt x="531964" y="623785"/>
                  </a:lnTo>
                  <a:lnTo>
                    <a:pt x="534035" y="619442"/>
                  </a:lnTo>
                  <a:close/>
                </a:path>
                <a:path w="1003934" h="1016000">
                  <a:moveTo>
                    <a:pt x="553847" y="1005408"/>
                  </a:moveTo>
                  <a:lnTo>
                    <a:pt x="547839" y="1004265"/>
                  </a:lnTo>
                  <a:lnTo>
                    <a:pt x="545960" y="999223"/>
                  </a:lnTo>
                  <a:lnTo>
                    <a:pt x="543623" y="995070"/>
                  </a:lnTo>
                  <a:lnTo>
                    <a:pt x="536270" y="996619"/>
                  </a:lnTo>
                  <a:lnTo>
                    <a:pt x="533844" y="1003388"/>
                  </a:lnTo>
                  <a:lnTo>
                    <a:pt x="540867" y="1007605"/>
                  </a:lnTo>
                  <a:lnTo>
                    <a:pt x="549973" y="1008532"/>
                  </a:lnTo>
                  <a:lnTo>
                    <a:pt x="553847" y="1005408"/>
                  </a:lnTo>
                  <a:close/>
                </a:path>
                <a:path w="1003934" h="1016000">
                  <a:moveTo>
                    <a:pt x="558190" y="557110"/>
                  </a:moveTo>
                  <a:lnTo>
                    <a:pt x="558050" y="552958"/>
                  </a:lnTo>
                  <a:lnTo>
                    <a:pt x="554596" y="549249"/>
                  </a:lnTo>
                  <a:lnTo>
                    <a:pt x="551446" y="553859"/>
                  </a:lnTo>
                  <a:lnTo>
                    <a:pt x="558190" y="557110"/>
                  </a:lnTo>
                  <a:close/>
                </a:path>
                <a:path w="1003934" h="1016000">
                  <a:moveTo>
                    <a:pt x="589813" y="608203"/>
                  </a:moveTo>
                  <a:lnTo>
                    <a:pt x="589013" y="603402"/>
                  </a:lnTo>
                  <a:lnTo>
                    <a:pt x="584212" y="605002"/>
                  </a:lnTo>
                  <a:lnTo>
                    <a:pt x="576224" y="605802"/>
                  </a:lnTo>
                  <a:lnTo>
                    <a:pt x="577024" y="610603"/>
                  </a:lnTo>
                  <a:lnTo>
                    <a:pt x="582625" y="609003"/>
                  </a:lnTo>
                  <a:lnTo>
                    <a:pt x="589813" y="608203"/>
                  </a:lnTo>
                  <a:close/>
                </a:path>
                <a:path w="1003934" h="1016000">
                  <a:moveTo>
                    <a:pt x="616534" y="661123"/>
                  </a:moveTo>
                  <a:lnTo>
                    <a:pt x="616381" y="657148"/>
                  </a:lnTo>
                  <a:lnTo>
                    <a:pt x="612940" y="653478"/>
                  </a:lnTo>
                  <a:lnTo>
                    <a:pt x="609790" y="657758"/>
                  </a:lnTo>
                  <a:lnTo>
                    <a:pt x="616534" y="661123"/>
                  </a:lnTo>
                  <a:close/>
                </a:path>
                <a:path w="1003934" h="1016000">
                  <a:moveTo>
                    <a:pt x="616991" y="480326"/>
                  </a:moveTo>
                  <a:lnTo>
                    <a:pt x="608190" y="479526"/>
                  </a:lnTo>
                  <a:lnTo>
                    <a:pt x="608990" y="484327"/>
                  </a:lnTo>
                  <a:lnTo>
                    <a:pt x="603402" y="490715"/>
                  </a:lnTo>
                  <a:lnTo>
                    <a:pt x="611390" y="491515"/>
                  </a:lnTo>
                  <a:lnTo>
                    <a:pt x="610590" y="486714"/>
                  </a:lnTo>
                  <a:lnTo>
                    <a:pt x="616991" y="480326"/>
                  </a:lnTo>
                  <a:close/>
                </a:path>
                <a:path w="1003934" h="1016000">
                  <a:moveTo>
                    <a:pt x="628980" y="458749"/>
                  </a:moveTo>
                  <a:lnTo>
                    <a:pt x="628180" y="453948"/>
                  </a:lnTo>
                  <a:lnTo>
                    <a:pt x="623379" y="455549"/>
                  </a:lnTo>
                  <a:lnTo>
                    <a:pt x="615391" y="456349"/>
                  </a:lnTo>
                  <a:lnTo>
                    <a:pt x="616191" y="461149"/>
                  </a:lnTo>
                  <a:lnTo>
                    <a:pt x="620979" y="458749"/>
                  </a:lnTo>
                  <a:lnTo>
                    <a:pt x="628980" y="458749"/>
                  </a:lnTo>
                  <a:close/>
                </a:path>
                <a:path w="1003934" h="1016000">
                  <a:moveTo>
                    <a:pt x="633133" y="547966"/>
                  </a:moveTo>
                  <a:lnTo>
                    <a:pt x="628980" y="551459"/>
                  </a:lnTo>
                  <a:lnTo>
                    <a:pt x="627964" y="556285"/>
                  </a:lnTo>
                  <a:lnTo>
                    <a:pt x="631075" y="552361"/>
                  </a:lnTo>
                  <a:lnTo>
                    <a:pt x="633133" y="547966"/>
                  </a:lnTo>
                  <a:close/>
                </a:path>
                <a:path w="1003934" h="1016000">
                  <a:moveTo>
                    <a:pt x="643458" y="483019"/>
                  </a:moveTo>
                  <a:lnTo>
                    <a:pt x="641477" y="479386"/>
                  </a:lnTo>
                  <a:lnTo>
                    <a:pt x="637768" y="485127"/>
                  </a:lnTo>
                  <a:lnTo>
                    <a:pt x="642594" y="487705"/>
                  </a:lnTo>
                  <a:lnTo>
                    <a:pt x="643458" y="483019"/>
                  </a:lnTo>
                  <a:close/>
                </a:path>
                <a:path w="1003934" h="1016000">
                  <a:moveTo>
                    <a:pt x="656945" y="632180"/>
                  </a:moveTo>
                  <a:lnTo>
                    <a:pt x="648157" y="631380"/>
                  </a:lnTo>
                  <a:lnTo>
                    <a:pt x="648957" y="636168"/>
                  </a:lnTo>
                  <a:lnTo>
                    <a:pt x="643356" y="642569"/>
                  </a:lnTo>
                  <a:lnTo>
                    <a:pt x="651357" y="643369"/>
                  </a:lnTo>
                  <a:lnTo>
                    <a:pt x="650557" y="638568"/>
                  </a:lnTo>
                  <a:lnTo>
                    <a:pt x="656945" y="632180"/>
                  </a:lnTo>
                  <a:close/>
                </a:path>
                <a:path w="1003934" h="1016000">
                  <a:moveTo>
                    <a:pt x="657847" y="585241"/>
                  </a:moveTo>
                  <a:lnTo>
                    <a:pt x="652945" y="585825"/>
                  </a:lnTo>
                  <a:lnTo>
                    <a:pt x="652907" y="589737"/>
                  </a:lnTo>
                  <a:lnTo>
                    <a:pt x="650748" y="594918"/>
                  </a:lnTo>
                  <a:lnTo>
                    <a:pt x="650697" y="598741"/>
                  </a:lnTo>
                  <a:lnTo>
                    <a:pt x="656945" y="598614"/>
                  </a:lnTo>
                  <a:lnTo>
                    <a:pt x="655650" y="594258"/>
                  </a:lnTo>
                  <a:lnTo>
                    <a:pt x="657352" y="588924"/>
                  </a:lnTo>
                  <a:lnTo>
                    <a:pt x="657847" y="585241"/>
                  </a:lnTo>
                  <a:close/>
                </a:path>
                <a:path w="1003934" h="1016000">
                  <a:moveTo>
                    <a:pt x="658545" y="979043"/>
                  </a:moveTo>
                  <a:lnTo>
                    <a:pt x="656145" y="975842"/>
                  </a:lnTo>
                  <a:lnTo>
                    <a:pt x="651357" y="979843"/>
                  </a:lnTo>
                  <a:lnTo>
                    <a:pt x="641756" y="983030"/>
                  </a:lnTo>
                  <a:lnTo>
                    <a:pt x="644156" y="988631"/>
                  </a:lnTo>
                  <a:lnTo>
                    <a:pt x="648309" y="988568"/>
                  </a:lnTo>
                  <a:lnTo>
                    <a:pt x="653948" y="990523"/>
                  </a:lnTo>
                  <a:lnTo>
                    <a:pt x="658101" y="990536"/>
                  </a:lnTo>
                  <a:lnTo>
                    <a:pt x="657745" y="984631"/>
                  </a:lnTo>
                  <a:lnTo>
                    <a:pt x="655345" y="986231"/>
                  </a:lnTo>
                  <a:lnTo>
                    <a:pt x="652945" y="987031"/>
                  </a:lnTo>
                  <a:lnTo>
                    <a:pt x="651357" y="983830"/>
                  </a:lnTo>
                  <a:lnTo>
                    <a:pt x="653745" y="981430"/>
                  </a:lnTo>
                  <a:lnTo>
                    <a:pt x="658545" y="979043"/>
                  </a:lnTo>
                  <a:close/>
                </a:path>
                <a:path w="1003934" h="1016000">
                  <a:moveTo>
                    <a:pt x="667232" y="531977"/>
                  </a:moveTo>
                  <a:lnTo>
                    <a:pt x="665099" y="528497"/>
                  </a:lnTo>
                  <a:lnTo>
                    <a:pt x="660946" y="534670"/>
                  </a:lnTo>
                  <a:lnTo>
                    <a:pt x="666229" y="536803"/>
                  </a:lnTo>
                  <a:lnTo>
                    <a:pt x="667232" y="531977"/>
                  </a:lnTo>
                  <a:close/>
                </a:path>
                <a:path w="1003934" h="1016000">
                  <a:moveTo>
                    <a:pt x="678522" y="640969"/>
                  </a:moveTo>
                  <a:lnTo>
                    <a:pt x="676922" y="634580"/>
                  </a:lnTo>
                  <a:lnTo>
                    <a:pt x="672134" y="632180"/>
                  </a:lnTo>
                  <a:lnTo>
                    <a:pt x="666534" y="631380"/>
                  </a:lnTo>
                  <a:lnTo>
                    <a:pt x="668134" y="637768"/>
                  </a:lnTo>
                  <a:lnTo>
                    <a:pt x="672934" y="640168"/>
                  </a:lnTo>
                  <a:lnTo>
                    <a:pt x="678522" y="640969"/>
                  </a:lnTo>
                  <a:close/>
                </a:path>
                <a:path w="1003934" h="1016000">
                  <a:moveTo>
                    <a:pt x="691134" y="867333"/>
                  </a:moveTo>
                  <a:lnTo>
                    <a:pt x="684923" y="868743"/>
                  </a:lnTo>
                  <a:lnTo>
                    <a:pt x="687311" y="871943"/>
                  </a:lnTo>
                  <a:lnTo>
                    <a:pt x="687387" y="881900"/>
                  </a:lnTo>
                  <a:lnTo>
                    <a:pt x="690308" y="876033"/>
                  </a:lnTo>
                  <a:lnTo>
                    <a:pt x="691134" y="867333"/>
                  </a:lnTo>
                  <a:close/>
                </a:path>
                <a:path w="1003934" h="1016000">
                  <a:moveTo>
                    <a:pt x="701459" y="903655"/>
                  </a:moveTo>
                  <a:lnTo>
                    <a:pt x="699998" y="899909"/>
                  </a:lnTo>
                  <a:lnTo>
                    <a:pt x="695401" y="897369"/>
                  </a:lnTo>
                  <a:lnTo>
                    <a:pt x="693712" y="902309"/>
                  </a:lnTo>
                  <a:lnTo>
                    <a:pt x="701459" y="903655"/>
                  </a:lnTo>
                  <a:close/>
                </a:path>
                <a:path w="1003934" h="1016000">
                  <a:moveTo>
                    <a:pt x="706399" y="318579"/>
                  </a:moveTo>
                  <a:lnTo>
                    <a:pt x="704265" y="315099"/>
                  </a:lnTo>
                  <a:lnTo>
                    <a:pt x="700100" y="321284"/>
                  </a:lnTo>
                  <a:lnTo>
                    <a:pt x="705383" y="323418"/>
                  </a:lnTo>
                  <a:lnTo>
                    <a:pt x="706399" y="318579"/>
                  </a:lnTo>
                  <a:close/>
                </a:path>
                <a:path w="1003934" h="1016000">
                  <a:moveTo>
                    <a:pt x="723379" y="471233"/>
                  </a:moveTo>
                  <a:lnTo>
                    <a:pt x="721398" y="467753"/>
                  </a:lnTo>
                  <a:lnTo>
                    <a:pt x="717689" y="473938"/>
                  </a:lnTo>
                  <a:lnTo>
                    <a:pt x="722515" y="476072"/>
                  </a:lnTo>
                  <a:lnTo>
                    <a:pt x="723379" y="471233"/>
                  </a:lnTo>
                  <a:close/>
                </a:path>
                <a:path w="1003934" h="1016000">
                  <a:moveTo>
                    <a:pt x="723849" y="919314"/>
                  </a:moveTo>
                  <a:lnTo>
                    <a:pt x="722376" y="915593"/>
                  </a:lnTo>
                  <a:lnTo>
                    <a:pt x="717778" y="913244"/>
                  </a:lnTo>
                  <a:lnTo>
                    <a:pt x="716089" y="918298"/>
                  </a:lnTo>
                  <a:lnTo>
                    <a:pt x="723849" y="919314"/>
                  </a:lnTo>
                  <a:close/>
                </a:path>
                <a:path w="1003934" h="1016000">
                  <a:moveTo>
                    <a:pt x="782421" y="473938"/>
                  </a:moveTo>
                  <a:lnTo>
                    <a:pt x="780821" y="465937"/>
                  </a:lnTo>
                  <a:lnTo>
                    <a:pt x="776414" y="460019"/>
                  </a:lnTo>
                  <a:lnTo>
                    <a:pt x="770140" y="459346"/>
                  </a:lnTo>
                  <a:lnTo>
                    <a:pt x="767003" y="460768"/>
                  </a:lnTo>
                  <a:lnTo>
                    <a:pt x="772033" y="461149"/>
                  </a:lnTo>
                  <a:lnTo>
                    <a:pt x="775233" y="465937"/>
                  </a:lnTo>
                  <a:lnTo>
                    <a:pt x="782421" y="473938"/>
                  </a:lnTo>
                  <a:close/>
                </a:path>
                <a:path w="1003934" h="1016000">
                  <a:moveTo>
                    <a:pt x="792010" y="302094"/>
                  </a:moveTo>
                  <a:lnTo>
                    <a:pt x="787222" y="299707"/>
                  </a:lnTo>
                  <a:lnTo>
                    <a:pt x="780021" y="307695"/>
                  </a:lnTo>
                  <a:lnTo>
                    <a:pt x="780021" y="309295"/>
                  </a:lnTo>
                  <a:lnTo>
                    <a:pt x="781786" y="311873"/>
                  </a:lnTo>
                  <a:lnTo>
                    <a:pt x="786917" y="309587"/>
                  </a:lnTo>
                  <a:lnTo>
                    <a:pt x="791603" y="305358"/>
                  </a:lnTo>
                  <a:lnTo>
                    <a:pt x="792010" y="302094"/>
                  </a:lnTo>
                  <a:close/>
                </a:path>
                <a:path w="1003934" h="1016000">
                  <a:moveTo>
                    <a:pt x="802005" y="833678"/>
                  </a:moveTo>
                  <a:lnTo>
                    <a:pt x="799833" y="828802"/>
                  </a:lnTo>
                  <a:lnTo>
                    <a:pt x="796010" y="828789"/>
                  </a:lnTo>
                  <a:lnTo>
                    <a:pt x="796239" y="832624"/>
                  </a:lnTo>
                  <a:lnTo>
                    <a:pt x="794207" y="836079"/>
                  </a:lnTo>
                  <a:lnTo>
                    <a:pt x="793089" y="839685"/>
                  </a:lnTo>
                  <a:lnTo>
                    <a:pt x="796010" y="843965"/>
                  </a:lnTo>
                  <a:lnTo>
                    <a:pt x="801179" y="839914"/>
                  </a:lnTo>
                  <a:lnTo>
                    <a:pt x="802005" y="833678"/>
                  </a:lnTo>
                  <a:close/>
                </a:path>
                <a:path w="1003934" h="1016000">
                  <a:moveTo>
                    <a:pt x="804799" y="673735"/>
                  </a:moveTo>
                  <a:lnTo>
                    <a:pt x="799211" y="668947"/>
                  </a:lnTo>
                  <a:lnTo>
                    <a:pt x="803998" y="661746"/>
                  </a:lnTo>
                  <a:lnTo>
                    <a:pt x="797610" y="663346"/>
                  </a:lnTo>
                  <a:lnTo>
                    <a:pt x="796709" y="668197"/>
                  </a:lnTo>
                  <a:lnTo>
                    <a:pt x="792213" y="673938"/>
                  </a:lnTo>
                  <a:lnTo>
                    <a:pt x="790409" y="678180"/>
                  </a:lnTo>
                  <a:lnTo>
                    <a:pt x="797610" y="678535"/>
                  </a:lnTo>
                  <a:lnTo>
                    <a:pt x="795210" y="673735"/>
                  </a:lnTo>
                  <a:lnTo>
                    <a:pt x="804799" y="673735"/>
                  </a:lnTo>
                  <a:close/>
                </a:path>
                <a:path w="1003934" h="1016000">
                  <a:moveTo>
                    <a:pt x="827176" y="467537"/>
                  </a:moveTo>
                  <a:lnTo>
                    <a:pt x="825576" y="463537"/>
                  </a:lnTo>
                  <a:lnTo>
                    <a:pt x="817587" y="464337"/>
                  </a:lnTo>
                  <a:lnTo>
                    <a:pt x="818388" y="469938"/>
                  </a:lnTo>
                  <a:lnTo>
                    <a:pt x="823175" y="468337"/>
                  </a:lnTo>
                  <a:lnTo>
                    <a:pt x="826376" y="473938"/>
                  </a:lnTo>
                  <a:lnTo>
                    <a:pt x="827176" y="467537"/>
                  </a:lnTo>
                  <a:close/>
                </a:path>
                <a:path w="1003934" h="1016000">
                  <a:moveTo>
                    <a:pt x="831977" y="917498"/>
                  </a:moveTo>
                  <a:lnTo>
                    <a:pt x="830376" y="911098"/>
                  </a:lnTo>
                  <a:lnTo>
                    <a:pt x="827976" y="907910"/>
                  </a:lnTo>
                  <a:lnTo>
                    <a:pt x="820788" y="911098"/>
                  </a:lnTo>
                  <a:lnTo>
                    <a:pt x="823175" y="915898"/>
                  </a:lnTo>
                  <a:lnTo>
                    <a:pt x="826376" y="913498"/>
                  </a:lnTo>
                  <a:lnTo>
                    <a:pt x="831977" y="917498"/>
                  </a:lnTo>
                  <a:close/>
                </a:path>
                <a:path w="1003934" h="1016000">
                  <a:moveTo>
                    <a:pt x="885507" y="497179"/>
                  </a:moveTo>
                  <a:lnTo>
                    <a:pt x="881430" y="491909"/>
                  </a:lnTo>
                  <a:lnTo>
                    <a:pt x="876592" y="489635"/>
                  </a:lnTo>
                  <a:lnTo>
                    <a:pt x="877531" y="494715"/>
                  </a:lnTo>
                  <a:lnTo>
                    <a:pt x="879957" y="499414"/>
                  </a:lnTo>
                  <a:lnTo>
                    <a:pt x="881430" y="504202"/>
                  </a:lnTo>
                  <a:lnTo>
                    <a:pt x="882142" y="505841"/>
                  </a:lnTo>
                  <a:lnTo>
                    <a:pt x="882319" y="501103"/>
                  </a:lnTo>
                  <a:lnTo>
                    <a:pt x="885507" y="497179"/>
                  </a:lnTo>
                  <a:close/>
                </a:path>
                <a:path w="1003934" h="1016000">
                  <a:moveTo>
                    <a:pt x="908697" y="500303"/>
                  </a:moveTo>
                  <a:lnTo>
                    <a:pt x="903249" y="501294"/>
                  </a:lnTo>
                  <a:lnTo>
                    <a:pt x="896315" y="501002"/>
                  </a:lnTo>
                  <a:lnTo>
                    <a:pt x="891159" y="501764"/>
                  </a:lnTo>
                  <a:lnTo>
                    <a:pt x="891120" y="505904"/>
                  </a:lnTo>
                  <a:lnTo>
                    <a:pt x="896442" y="505028"/>
                  </a:lnTo>
                  <a:lnTo>
                    <a:pt x="903198" y="506095"/>
                  </a:lnTo>
                  <a:lnTo>
                    <a:pt x="908316" y="505675"/>
                  </a:lnTo>
                  <a:lnTo>
                    <a:pt x="908697" y="500303"/>
                  </a:lnTo>
                  <a:close/>
                </a:path>
                <a:path w="1003934" h="1016000">
                  <a:moveTo>
                    <a:pt x="925487" y="729678"/>
                  </a:moveTo>
                  <a:lnTo>
                    <a:pt x="923086" y="724090"/>
                  </a:lnTo>
                  <a:lnTo>
                    <a:pt x="920686" y="720890"/>
                  </a:lnTo>
                  <a:lnTo>
                    <a:pt x="913498" y="724090"/>
                  </a:lnTo>
                  <a:lnTo>
                    <a:pt x="915885" y="728878"/>
                  </a:lnTo>
                  <a:lnTo>
                    <a:pt x="919886" y="725690"/>
                  </a:lnTo>
                  <a:lnTo>
                    <a:pt x="925487" y="729678"/>
                  </a:lnTo>
                  <a:close/>
                </a:path>
                <a:path w="1003934" h="1016000">
                  <a:moveTo>
                    <a:pt x="927874" y="748068"/>
                  </a:moveTo>
                  <a:lnTo>
                    <a:pt x="926274" y="741667"/>
                  </a:lnTo>
                  <a:lnTo>
                    <a:pt x="923886" y="738479"/>
                  </a:lnTo>
                  <a:lnTo>
                    <a:pt x="916686" y="741667"/>
                  </a:lnTo>
                  <a:lnTo>
                    <a:pt x="919086" y="746467"/>
                  </a:lnTo>
                  <a:lnTo>
                    <a:pt x="922286" y="744067"/>
                  </a:lnTo>
                  <a:lnTo>
                    <a:pt x="927874" y="748068"/>
                  </a:lnTo>
                  <a:close/>
                </a:path>
                <a:path w="1003934" h="1016000">
                  <a:moveTo>
                    <a:pt x="988618" y="688924"/>
                  </a:moveTo>
                  <a:lnTo>
                    <a:pt x="986218" y="684923"/>
                  </a:lnTo>
                  <a:lnTo>
                    <a:pt x="982230" y="688124"/>
                  </a:lnTo>
                  <a:lnTo>
                    <a:pt x="975029" y="691324"/>
                  </a:lnTo>
                  <a:lnTo>
                    <a:pt x="977430" y="695312"/>
                  </a:lnTo>
                  <a:lnTo>
                    <a:pt x="981430" y="691324"/>
                  </a:lnTo>
                  <a:lnTo>
                    <a:pt x="988618" y="688924"/>
                  </a:lnTo>
                  <a:close/>
                </a:path>
                <a:path w="1003934" h="1016000">
                  <a:moveTo>
                    <a:pt x="1003808" y="678535"/>
                  </a:moveTo>
                  <a:lnTo>
                    <a:pt x="999807" y="672134"/>
                  </a:lnTo>
                  <a:lnTo>
                    <a:pt x="994206" y="671334"/>
                  </a:lnTo>
                  <a:lnTo>
                    <a:pt x="988618" y="672934"/>
                  </a:lnTo>
                  <a:lnTo>
                    <a:pt x="992619" y="679335"/>
                  </a:lnTo>
                  <a:lnTo>
                    <a:pt x="998207" y="680135"/>
                  </a:lnTo>
                  <a:lnTo>
                    <a:pt x="1003808" y="67853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103422" y="9246311"/>
              <a:ext cx="2186305" cy="968375"/>
            </a:xfrm>
            <a:custGeom>
              <a:avLst/>
              <a:gdLst/>
              <a:ahLst/>
              <a:cxnLst/>
              <a:rect l="l" t="t" r="r" b="b"/>
              <a:pathLst>
                <a:path w="2186305" h="968375">
                  <a:moveTo>
                    <a:pt x="11430" y="390169"/>
                  </a:moveTo>
                  <a:lnTo>
                    <a:pt x="9296" y="383832"/>
                  </a:lnTo>
                  <a:lnTo>
                    <a:pt x="5511" y="380187"/>
                  </a:lnTo>
                  <a:lnTo>
                    <a:pt x="4800" y="385229"/>
                  </a:lnTo>
                  <a:lnTo>
                    <a:pt x="5511" y="390740"/>
                  </a:lnTo>
                  <a:lnTo>
                    <a:pt x="5092" y="395820"/>
                  </a:lnTo>
                  <a:lnTo>
                    <a:pt x="5130" y="397586"/>
                  </a:lnTo>
                  <a:lnTo>
                    <a:pt x="7188" y="393217"/>
                  </a:lnTo>
                  <a:lnTo>
                    <a:pt x="11430" y="390169"/>
                  </a:lnTo>
                  <a:close/>
                </a:path>
                <a:path w="2186305" h="968375">
                  <a:moveTo>
                    <a:pt x="15189" y="250964"/>
                  </a:moveTo>
                  <a:lnTo>
                    <a:pt x="9779" y="243662"/>
                  </a:lnTo>
                  <a:lnTo>
                    <a:pt x="10883" y="235775"/>
                  </a:lnTo>
                  <a:lnTo>
                    <a:pt x="12153" y="228485"/>
                  </a:lnTo>
                  <a:lnTo>
                    <a:pt x="7188" y="222986"/>
                  </a:lnTo>
                  <a:lnTo>
                    <a:pt x="6388" y="231775"/>
                  </a:lnTo>
                  <a:lnTo>
                    <a:pt x="6388" y="240563"/>
                  </a:lnTo>
                  <a:lnTo>
                    <a:pt x="0" y="246164"/>
                  </a:lnTo>
                  <a:lnTo>
                    <a:pt x="6388" y="245364"/>
                  </a:lnTo>
                  <a:lnTo>
                    <a:pt x="8788" y="250964"/>
                  </a:lnTo>
                  <a:lnTo>
                    <a:pt x="15189" y="250964"/>
                  </a:lnTo>
                  <a:close/>
                </a:path>
                <a:path w="2186305" h="968375">
                  <a:moveTo>
                    <a:pt x="198208" y="116687"/>
                  </a:moveTo>
                  <a:lnTo>
                    <a:pt x="193484" y="116560"/>
                  </a:lnTo>
                  <a:lnTo>
                    <a:pt x="188607" y="113296"/>
                  </a:lnTo>
                  <a:lnTo>
                    <a:pt x="184937" y="111518"/>
                  </a:lnTo>
                  <a:lnTo>
                    <a:pt x="183819" y="115887"/>
                  </a:lnTo>
                  <a:lnTo>
                    <a:pt x="188087" y="117246"/>
                  </a:lnTo>
                  <a:lnTo>
                    <a:pt x="192811" y="120789"/>
                  </a:lnTo>
                  <a:lnTo>
                    <a:pt x="196634" y="122072"/>
                  </a:lnTo>
                  <a:lnTo>
                    <a:pt x="198208" y="116687"/>
                  </a:lnTo>
                  <a:close/>
                </a:path>
                <a:path w="2186305" h="968375">
                  <a:moveTo>
                    <a:pt x="202996" y="824801"/>
                  </a:moveTo>
                  <a:lnTo>
                    <a:pt x="201396" y="817600"/>
                  </a:lnTo>
                  <a:lnTo>
                    <a:pt x="195808" y="816800"/>
                  </a:lnTo>
                  <a:lnTo>
                    <a:pt x="187820" y="820000"/>
                  </a:lnTo>
                  <a:lnTo>
                    <a:pt x="188607" y="823201"/>
                  </a:lnTo>
                  <a:lnTo>
                    <a:pt x="190207" y="827989"/>
                  </a:lnTo>
                  <a:lnTo>
                    <a:pt x="194208" y="827189"/>
                  </a:lnTo>
                  <a:lnTo>
                    <a:pt x="199009" y="825601"/>
                  </a:lnTo>
                  <a:lnTo>
                    <a:pt x="202996" y="824801"/>
                  </a:lnTo>
                  <a:close/>
                </a:path>
                <a:path w="2186305" h="968375">
                  <a:moveTo>
                    <a:pt x="222186" y="824801"/>
                  </a:moveTo>
                  <a:lnTo>
                    <a:pt x="220586" y="815200"/>
                  </a:lnTo>
                  <a:lnTo>
                    <a:pt x="216585" y="810412"/>
                  </a:lnTo>
                  <a:lnTo>
                    <a:pt x="208597" y="811212"/>
                  </a:lnTo>
                  <a:lnTo>
                    <a:pt x="210997" y="818400"/>
                  </a:lnTo>
                  <a:lnTo>
                    <a:pt x="214985" y="823201"/>
                  </a:lnTo>
                  <a:lnTo>
                    <a:pt x="222186" y="824801"/>
                  </a:lnTo>
                  <a:close/>
                </a:path>
                <a:path w="2186305" h="968375">
                  <a:moveTo>
                    <a:pt x="228574" y="202209"/>
                  </a:moveTo>
                  <a:lnTo>
                    <a:pt x="222580" y="198018"/>
                  </a:lnTo>
                  <a:lnTo>
                    <a:pt x="214185" y="193319"/>
                  </a:lnTo>
                  <a:lnTo>
                    <a:pt x="208788" y="190855"/>
                  </a:lnTo>
                  <a:lnTo>
                    <a:pt x="211785" y="193421"/>
                  </a:lnTo>
                  <a:lnTo>
                    <a:pt x="215531" y="198043"/>
                  </a:lnTo>
                  <a:lnTo>
                    <a:pt x="220179" y="204698"/>
                  </a:lnTo>
                  <a:lnTo>
                    <a:pt x="224828" y="207911"/>
                  </a:lnTo>
                  <a:lnTo>
                    <a:pt x="228574" y="202209"/>
                  </a:lnTo>
                  <a:close/>
                </a:path>
                <a:path w="2186305" h="968375">
                  <a:moveTo>
                    <a:pt x="269328" y="842378"/>
                  </a:moveTo>
                  <a:lnTo>
                    <a:pt x="264287" y="839470"/>
                  </a:lnTo>
                  <a:lnTo>
                    <a:pt x="264337" y="834085"/>
                  </a:lnTo>
                  <a:lnTo>
                    <a:pt x="263486" y="829449"/>
                  </a:lnTo>
                  <a:lnTo>
                    <a:pt x="255752" y="828789"/>
                  </a:lnTo>
                  <a:lnTo>
                    <a:pt x="250571" y="834618"/>
                  </a:lnTo>
                  <a:lnTo>
                    <a:pt x="255651" y="840676"/>
                  </a:lnTo>
                  <a:lnTo>
                    <a:pt x="264172" y="844194"/>
                  </a:lnTo>
                  <a:lnTo>
                    <a:pt x="269328" y="842378"/>
                  </a:lnTo>
                  <a:close/>
                </a:path>
                <a:path w="2186305" h="968375">
                  <a:moveTo>
                    <a:pt x="295706" y="776846"/>
                  </a:moveTo>
                  <a:lnTo>
                    <a:pt x="290906" y="777646"/>
                  </a:lnTo>
                  <a:lnTo>
                    <a:pt x="283718" y="772045"/>
                  </a:lnTo>
                  <a:lnTo>
                    <a:pt x="282917" y="780046"/>
                  </a:lnTo>
                  <a:lnTo>
                    <a:pt x="287718" y="779246"/>
                  </a:lnTo>
                  <a:lnTo>
                    <a:pt x="294106" y="784834"/>
                  </a:lnTo>
                  <a:lnTo>
                    <a:pt x="295706" y="776846"/>
                  </a:lnTo>
                  <a:close/>
                </a:path>
                <a:path w="2186305" h="968375">
                  <a:moveTo>
                    <a:pt x="376428" y="850366"/>
                  </a:moveTo>
                  <a:lnTo>
                    <a:pt x="375627" y="846378"/>
                  </a:lnTo>
                  <a:lnTo>
                    <a:pt x="369239" y="848779"/>
                  </a:lnTo>
                  <a:lnTo>
                    <a:pt x="359638" y="848779"/>
                  </a:lnTo>
                  <a:lnTo>
                    <a:pt x="359638" y="854367"/>
                  </a:lnTo>
                  <a:lnTo>
                    <a:pt x="363918" y="855738"/>
                  </a:lnTo>
                  <a:lnTo>
                    <a:pt x="368630" y="859358"/>
                  </a:lnTo>
                  <a:lnTo>
                    <a:pt x="372452" y="860882"/>
                  </a:lnTo>
                  <a:lnTo>
                    <a:pt x="374027" y="855967"/>
                  </a:lnTo>
                  <a:lnTo>
                    <a:pt x="368439" y="855967"/>
                  </a:lnTo>
                  <a:lnTo>
                    <a:pt x="368439" y="852766"/>
                  </a:lnTo>
                  <a:lnTo>
                    <a:pt x="371627" y="850366"/>
                  </a:lnTo>
                  <a:lnTo>
                    <a:pt x="376428" y="850366"/>
                  </a:lnTo>
                  <a:close/>
                </a:path>
                <a:path w="2186305" h="968375">
                  <a:moveTo>
                    <a:pt x="390359" y="749731"/>
                  </a:moveTo>
                  <a:lnTo>
                    <a:pt x="390220" y="745578"/>
                  </a:lnTo>
                  <a:lnTo>
                    <a:pt x="386765" y="741870"/>
                  </a:lnTo>
                  <a:lnTo>
                    <a:pt x="383616" y="746467"/>
                  </a:lnTo>
                  <a:lnTo>
                    <a:pt x="390359" y="749731"/>
                  </a:lnTo>
                  <a:close/>
                </a:path>
                <a:path w="2186305" h="968375">
                  <a:moveTo>
                    <a:pt x="439420" y="241071"/>
                  </a:moveTo>
                  <a:lnTo>
                    <a:pt x="432371" y="236575"/>
                  </a:lnTo>
                  <a:lnTo>
                    <a:pt x="432333" y="243433"/>
                  </a:lnTo>
                  <a:lnTo>
                    <a:pt x="427875" y="250063"/>
                  </a:lnTo>
                  <a:lnTo>
                    <a:pt x="425069" y="255346"/>
                  </a:lnTo>
                  <a:lnTo>
                    <a:pt x="429971" y="258152"/>
                  </a:lnTo>
                  <a:lnTo>
                    <a:pt x="431927" y="252755"/>
                  </a:lnTo>
                  <a:lnTo>
                    <a:pt x="437172" y="246761"/>
                  </a:lnTo>
                  <a:lnTo>
                    <a:pt x="439420" y="241071"/>
                  </a:lnTo>
                  <a:close/>
                </a:path>
                <a:path w="2186305" h="968375">
                  <a:moveTo>
                    <a:pt x="444715" y="791400"/>
                  </a:moveTo>
                  <a:lnTo>
                    <a:pt x="444563" y="787438"/>
                  </a:lnTo>
                  <a:lnTo>
                    <a:pt x="441109" y="783767"/>
                  </a:lnTo>
                  <a:lnTo>
                    <a:pt x="437972" y="788035"/>
                  </a:lnTo>
                  <a:lnTo>
                    <a:pt x="444715" y="791400"/>
                  </a:lnTo>
                  <a:close/>
                </a:path>
                <a:path w="2186305" h="968375">
                  <a:moveTo>
                    <a:pt x="448157" y="753935"/>
                  </a:moveTo>
                  <a:lnTo>
                    <a:pt x="441960" y="752868"/>
                  </a:lnTo>
                  <a:lnTo>
                    <a:pt x="441159" y="752868"/>
                  </a:lnTo>
                  <a:lnTo>
                    <a:pt x="442760" y="756869"/>
                  </a:lnTo>
                  <a:lnTo>
                    <a:pt x="439267" y="766584"/>
                  </a:lnTo>
                  <a:lnTo>
                    <a:pt x="444157" y="762063"/>
                  </a:lnTo>
                  <a:lnTo>
                    <a:pt x="448157" y="753935"/>
                  </a:lnTo>
                  <a:close/>
                </a:path>
                <a:path w="2186305" h="968375">
                  <a:moveTo>
                    <a:pt x="459892" y="812977"/>
                  </a:moveTo>
                  <a:lnTo>
                    <a:pt x="459740" y="809015"/>
                  </a:lnTo>
                  <a:lnTo>
                    <a:pt x="456298" y="805345"/>
                  </a:lnTo>
                  <a:lnTo>
                    <a:pt x="453148" y="809612"/>
                  </a:lnTo>
                  <a:lnTo>
                    <a:pt x="459892" y="812977"/>
                  </a:lnTo>
                  <a:close/>
                </a:path>
                <a:path w="2186305" h="968375">
                  <a:moveTo>
                    <a:pt x="487070" y="967917"/>
                  </a:moveTo>
                  <a:lnTo>
                    <a:pt x="486918" y="963764"/>
                  </a:lnTo>
                  <a:lnTo>
                    <a:pt x="483476" y="960056"/>
                  </a:lnTo>
                  <a:lnTo>
                    <a:pt x="480326" y="964653"/>
                  </a:lnTo>
                  <a:lnTo>
                    <a:pt x="487070" y="967917"/>
                  </a:lnTo>
                  <a:close/>
                </a:path>
                <a:path w="2186305" h="968375">
                  <a:moveTo>
                    <a:pt x="517004" y="477329"/>
                  </a:moveTo>
                  <a:lnTo>
                    <a:pt x="512292" y="476338"/>
                  </a:lnTo>
                  <a:lnTo>
                    <a:pt x="510705" y="480021"/>
                  </a:lnTo>
                  <a:lnTo>
                    <a:pt x="506793" y="484225"/>
                  </a:lnTo>
                  <a:lnTo>
                    <a:pt x="505434" y="487692"/>
                  </a:lnTo>
                  <a:lnTo>
                    <a:pt x="511492" y="489127"/>
                  </a:lnTo>
                  <a:lnTo>
                    <a:pt x="511733" y="484987"/>
                  </a:lnTo>
                  <a:lnTo>
                    <a:pt x="515188" y="480631"/>
                  </a:lnTo>
                  <a:lnTo>
                    <a:pt x="517004" y="477329"/>
                  </a:lnTo>
                  <a:close/>
                </a:path>
                <a:path w="2186305" h="968375">
                  <a:moveTo>
                    <a:pt x="552958" y="715797"/>
                  </a:moveTo>
                  <a:lnTo>
                    <a:pt x="550811" y="712317"/>
                  </a:lnTo>
                  <a:lnTo>
                    <a:pt x="546658" y="718502"/>
                  </a:lnTo>
                  <a:lnTo>
                    <a:pt x="551942" y="720636"/>
                  </a:lnTo>
                  <a:lnTo>
                    <a:pt x="552958" y="715797"/>
                  </a:lnTo>
                  <a:close/>
                </a:path>
                <a:path w="2186305" h="968375">
                  <a:moveTo>
                    <a:pt x="563448" y="837590"/>
                  </a:moveTo>
                  <a:lnTo>
                    <a:pt x="561848" y="833589"/>
                  </a:lnTo>
                  <a:lnTo>
                    <a:pt x="554647" y="834390"/>
                  </a:lnTo>
                  <a:lnTo>
                    <a:pt x="554647" y="839978"/>
                  </a:lnTo>
                  <a:lnTo>
                    <a:pt x="559447" y="838377"/>
                  </a:lnTo>
                  <a:lnTo>
                    <a:pt x="562648" y="843978"/>
                  </a:lnTo>
                  <a:lnTo>
                    <a:pt x="563448" y="837590"/>
                  </a:lnTo>
                  <a:close/>
                </a:path>
                <a:path w="2186305" h="968375">
                  <a:moveTo>
                    <a:pt x="564146" y="755167"/>
                  </a:moveTo>
                  <a:lnTo>
                    <a:pt x="563880" y="749884"/>
                  </a:lnTo>
                  <a:lnTo>
                    <a:pt x="560247" y="748868"/>
                  </a:lnTo>
                  <a:lnTo>
                    <a:pt x="561848" y="755269"/>
                  </a:lnTo>
                  <a:lnTo>
                    <a:pt x="549859" y="755269"/>
                  </a:lnTo>
                  <a:lnTo>
                    <a:pt x="555447" y="763257"/>
                  </a:lnTo>
                  <a:lnTo>
                    <a:pt x="561251" y="760895"/>
                  </a:lnTo>
                  <a:lnTo>
                    <a:pt x="564146" y="755167"/>
                  </a:lnTo>
                  <a:close/>
                </a:path>
                <a:path w="2186305" h="968375">
                  <a:moveTo>
                    <a:pt x="593013" y="705713"/>
                  </a:moveTo>
                  <a:lnTo>
                    <a:pt x="584225" y="704913"/>
                  </a:lnTo>
                  <a:lnTo>
                    <a:pt x="585025" y="709714"/>
                  </a:lnTo>
                  <a:lnTo>
                    <a:pt x="579424" y="715302"/>
                  </a:lnTo>
                  <a:lnTo>
                    <a:pt x="587413" y="716902"/>
                  </a:lnTo>
                  <a:lnTo>
                    <a:pt x="586625" y="712101"/>
                  </a:lnTo>
                  <a:lnTo>
                    <a:pt x="593013" y="705713"/>
                  </a:lnTo>
                  <a:close/>
                </a:path>
                <a:path w="2186305" h="968375">
                  <a:moveTo>
                    <a:pt x="628180" y="593826"/>
                  </a:moveTo>
                  <a:lnTo>
                    <a:pt x="620991" y="593826"/>
                  </a:lnTo>
                  <a:lnTo>
                    <a:pt x="618655" y="597649"/>
                  </a:lnTo>
                  <a:lnTo>
                    <a:pt x="612495" y="601611"/>
                  </a:lnTo>
                  <a:lnTo>
                    <a:pt x="609180" y="605282"/>
                  </a:lnTo>
                  <a:lnTo>
                    <a:pt x="615391" y="608203"/>
                  </a:lnTo>
                  <a:lnTo>
                    <a:pt x="615391" y="602615"/>
                  </a:lnTo>
                  <a:lnTo>
                    <a:pt x="619391" y="604215"/>
                  </a:lnTo>
                  <a:lnTo>
                    <a:pt x="624179" y="605815"/>
                  </a:lnTo>
                  <a:lnTo>
                    <a:pt x="620991" y="599414"/>
                  </a:lnTo>
                  <a:lnTo>
                    <a:pt x="628180" y="593826"/>
                  </a:lnTo>
                  <a:close/>
                </a:path>
                <a:path w="2186305" h="968375">
                  <a:moveTo>
                    <a:pt x="675335" y="402005"/>
                  </a:moveTo>
                  <a:lnTo>
                    <a:pt x="673315" y="395160"/>
                  </a:lnTo>
                  <a:lnTo>
                    <a:pt x="667639" y="392722"/>
                  </a:lnTo>
                  <a:lnTo>
                    <a:pt x="664210" y="393128"/>
                  </a:lnTo>
                  <a:lnTo>
                    <a:pt x="668934" y="394817"/>
                  </a:lnTo>
                  <a:lnTo>
                    <a:pt x="669734" y="400418"/>
                  </a:lnTo>
                  <a:lnTo>
                    <a:pt x="674535" y="409206"/>
                  </a:lnTo>
                  <a:lnTo>
                    <a:pt x="675335" y="402005"/>
                  </a:lnTo>
                  <a:close/>
                </a:path>
                <a:path w="2186305" h="968375">
                  <a:moveTo>
                    <a:pt x="714489" y="706513"/>
                  </a:moveTo>
                  <a:lnTo>
                    <a:pt x="712889" y="702513"/>
                  </a:lnTo>
                  <a:lnTo>
                    <a:pt x="704900" y="703313"/>
                  </a:lnTo>
                  <a:lnTo>
                    <a:pt x="705700" y="708914"/>
                  </a:lnTo>
                  <a:lnTo>
                    <a:pt x="710501" y="707313"/>
                  </a:lnTo>
                  <a:lnTo>
                    <a:pt x="714489" y="712901"/>
                  </a:lnTo>
                  <a:lnTo>
                    <a:pt x="714489" y="706513"/>
                  </a:lnTo>
                  <a:close/>
                </a:path>
                <a:path w="2186305" h="968375">
                  <a:moveTo>
                    <a:pt x="718489" y="688124"/>
                  </a:moveTo>
                  <a:lnTo>
                    <a:pt x="716889" y="684136"/>
                  </a:lnTo>
                  <a:lnTo>
                    <a:pt x="708901" y="684936"/>
                  </a:lnTo>
                  <a:lnTo>
                    <a:pt x="709701" y="690524"/>
                  </a:lnTo>
                  <a:lnTo>
                    <a:pt x="714489" y="688924"/>
                  </a:lnTo>
                  <a:lnTo>
                    <a:pt x="717689" y="694524"/>
                  </a:lnTo>
                  <a:lnTo>
                    <a:pt x="718489" y="688124"/>
                  </a:lnTo>
                  <a:close/>
                </a:path>
                <a:path w="2186305" h="968375">
                  <a:moveTo>
                    <a:pt x="763485" y="462902"/>
                  </a:moveTo>
                  <a:lnTo>
                    <a:pt x="761352" y="456552"/>
                  </a:lnTo>
                  <a:lnTo>
                    <a:pt x="757567" y="452907"/>
                  </a:lnTo>
                  <a:lnTo>
                    <a:pt x="756856" y="457962"/>
                  </a:lnTo>
                  <a:lnTo>
                    <a:pt x="757567" y="463473"/>
                  </a:lnTo>
                  <a:lnTo>
                    <a:pt x="757148" y="468541"/>
                  </a:lnTo>
                  <a:lnTo>
                    <a:pt x="757186" y="470319"/>
                  </a:lnTo>
                  <a:lnTo>
                    <a:pt x="759244" y="465950"/>
                  </a:lnTo>
                  <a:lnTo>
                    <a:pt x="763485" y="462902"/>
                  </a:lnTo>
                  <a:close/>
                </a:path>
                <a:path w="2186305" h="968375">
                  <a:moveTo>
                    <a:pt x="784021" y="472338"/>
                  </a:moveTo>
                  <a:lnTo>
                    <a:pt x="778573" y="471665"/>
                  </a:lnTo>
                  <a:lnTo>
                    <a:pt x="772134" y="469341"/>
                  </a:lnTo>
                  <a:lnTo>
                    <a:pt x="767054" y="468515"/>
                  </a:lnTo>
                  <a:lnTo>
                    <a:pt x="765644" y="472338"/>
                  </a:lnTo>
                  <a:lnTo>
                    <a:pt x="770763" y="473468"/>
                  </a:lnTo>
                  <a:lnTo>
                    <a:pt x="776630" y="476542"/>
                  </a:lnTo>
                  <a:lnTo>
                    <a:pt x="781596" y="477507"/>
                  </a:lnTo>
                  <a:lnTo>
                    <a:pt x="784021" y="472338"/>
                  </a:lnTo>
                  <a:close/>
                </a:path>
                <a:path w="2186305" h="968375">
                  <a:moveTo>
                    <a:pt x="792022" y="670547"/>
                  </a:moveTo>
                  <a:lnTo>
                    <a:pt x="787222" y="672147"/>
                  </a:lnTo>
                  <a:lnTo>
                    <a:pt x="779233" y="672947"/>
                  </a:lnTo>
                  <a:lnTo>
                    <a:pt x="780034" y="677735"/>
                  </a:lnTo>
                  <a:lnTo>
                    <a:pt x="784821" y="675347"/>
                  </a:lnTo>
                  <a:lnTo>
                    <a:pt x="792022" y="675347"/>
                  </a:lnTo>
                  <a:lnTo>
                    <a:pt x="792022" y="670547"/>
                  </a:lnTo>
                  <a:close/>
                </a:path>
                <a:path w="2186305" h="968375">
                  <a:moveTo>
                    <a:pt x="809599" y="669747"/>
                  </a:moveTo>
                  <a:lnTo>
                    <a:pt x="807999" y="663359"/>
                  </a:lnTo>
                  <a:lnTo>
                    <a:pt x="803211" y="660958"/>
                  </a:lnTo>
                  <a:lnTo>
                    <a:pt x="797610" y="660158"/>
                  </a:lnTo>
                  <a:lnTo>
                    <a:pt x="800011" y="667346"/>
                  </a:lnTo>
                  <a:lnTo>
                    <a:pt x="803998" y="669747"/>
                  </a:lnTo>
                  <a:lnTo>
                    <a:pt x="809599" y="669747"/>
                  </a:lnTo>
                  <a:close/>
                </a:path>
                <a:path w="2186305" h="968375">
                  <a:moveTo>
                    <a:pt x="1734286" y="362051"/>
                  </a:moveTo>
                  <a:lnTo>
                    <a:pt x="1724393" y="357670"/>
                  </a:lnTo>
                  <a:lnTo>
                    <a:pt x="1722297" y="361149"/>
                  </a:lnTo>
                  <a:lnTo>
                    <a:pt x="1726196" y="365086"/>
                  </a:lnTo>
                  <a:lnTo>
                    <a:pt x="1734286" y="362051"/>
                  </a:lnTo>
                  <a:close/>
                </a:path>
                <a:path w="2186305" h="968375">
                  <a:moveTo>
                    <a:pt x="1738274" y="478739"/>
                  </a:moveTo>
                  <a:lnTo>
                    <a:pt x="1733486" y="478739"/>
                  </a:lnTo>
                  <a:lnTo>
                    <a:pt x="1726285" y="476338"/>
                  </a:lnTo>
                  <a:lnTo>
                    <a:pt x="1724698" y="481126"/>
                  </a:lnTo>
                  <a:lnTo>
                    <a:pt x="1730286" y="481126"/>
                  </a:lnTo>
                  <a:lnTo>
                    <a:pt x="1737487" y="483527"/>
                  </a:lnTo>
                  <a:lnTo>
                    <a:pt x="1738274" y="478739"/>
                  </a:lnTo>
                  <a:close/>
                </a:path>
                <a:path w="2186305" h="968375">
                  <a:moveTo>
                    <a:pt x="1788833" y="285330"/>
                  </a:moveTo>
                  <a:lnTo>
                    <a:pt x="1788528" y="281279"/>
                  </a:lnTo>
                  <a:lnTo>
                    <a:pt x="1782241" y="285330"/>
                  </a:lnTo>
                  <a:lnTo>
                    <a:pt x="1785835" y="289369"/>
                  </a:lnTo>
                  <a:lnTo>
                    <a:pt x="1788833" y="285330"/>
                  </a:lnTo>
                  <a:close/>
                </a:path>
                <a:path w="2186305" h="968375">
                  <a:moveTo>
                    <a:pt x="1818144" y="376199"/>
                  </a:moveTo>
                  <a:lnTo>
                    <a:pt x="1814207" y="368439"/>
                  </a:lnTo>
                  <a:lnTo>
                    <a:pt x="1809826" y="375526"/>
                  </a:lnTo>
                  <a:lnTo>
                    <a:pt x="1813902" y="378333"/>
                  </a:lnTo>
                  <a:lnTo>
                    <a:pt x="1818144" y="376199"/>
                  </a:lnTo>
                  <a:close/>
                </a:path>
                <a:path w="2186305" h="968375">
                  <a:moveTo>
                    <a:pt x="1818995" y="278930"/>
                  </a:moveTo>
                  <a:lnTo>
                    <a:pt x="1815807" y="274929"/>
                  </a:lnTo>
                  <a:lnTo>
                    <a:pt x="1811007" y="272542"/>
                  </a:lnTo>
                  <a:lnTo>
                    <a:pt x="1810207" y="279730"/>
                  </a:lnTo>
                  <a:lnTo>
                    <a:pt x="1812607" y="283730"/>
                  </a:lnTo>
                  <a:lnTo>
                    <a:pt x="1818195" y="286118"/>
                  </a:lnTo>
                  <a:lnTo>
                    <a:pt x="1818995" y="278930"/>
                  </a:lnTo>
                  <a:close/>
                </a:path>
                <a:path w="2186305" h="968375">
                  <a:moveTo>
                    <a:pt x="1826196" y="87922"/>
                  </a:moveTo>
                  <a:lnTo>
                    <a:pt x="1818195" y="86321"/>
                  </a:lnTo>
                  <a:lnTo>
                    <a:pt x="1816608" y="91109"/>
                  </a:lnTo>
                  <a:lnTo>
                    <a:pt x="1821395" y="91109"/>
                  </a:lnTo>
                  <a:lnTo>
                    <a:pt x="1822996" y="97510"/>
                  </a:lnTo>
                  <a:lnTo>
                    <a:pt x="1825396" y="91909"/>
                  </a:lnTo>
                  <a:lnTo>
                    <a:pt x="1826196" y="87922"/>
                  </a:lnTo>
                  <a:close/>
                </a:path>
                <a:path w="2186305" h="968375">
                  <a:moveTo>
                    <a:pt x="1866150" y="122288"/>
                  </a:moveTo>
                  <a:lnTo>
                    <a:pt x="1860562" y="121488"/>
                  </a:lnTo>
                  <a:lnTo>
                    <a:pt x="1856562" y="113487"/>
                  </a:lnTo>
                  <a:lnTo>
                    <a:pt x="1852561" y="120688"/>
                  </a:lnTo>
                  <a:lnTo>
                    <a:pt x="1858162" y="122288"/>
                  </a:lnTo>
                  <a:lnTo>
                    <a:pt x="1861362" y="129476"/>
                  </a:lnTo>
                  <a:lnTo>
                    <a:pt x="1866150" y="122288"/>
                  </a:lnTo>
                  <a:close/>
                </a:path>
                <a:path w="2186305" h="968375">
                  <a:moveTo>
                    <a:pt x="1876539" y="289318"/>
                  </a:moveTo>
                  <a:lnTo>
                    <a:pt x="1868563" y="285165"/>
                  </a:lnTo>
                  <a:lnTo>
                    <a:pt x="1865452" y="289026"/>
                  </a:lnTo>
                  <a:lnTo>
                    <a:pt x="1867890" y="293027"/>
                  </a:lnTo>
                  <a:lnTo>
                    <a:pt x="1876539" y="289318"/>
                  </a:lnTo>
                  <a:close/>
                </a:path>
                <a:path w="2186305" h="968375">
                  <a:moveTo>
                    <a:pt x="1877339" y="135877"/>
                  </a:moveTo>
                  <a:lnTo>
                    <a:pt x="1869351" y="134277"/>
                  </a:lnTo>
                  <a:lnTo>
                    <a:pt x="1867750" y="139065"/>
                  </a:lnTo>
                  <a:lnTo>
                    <a:pt x="1873351" y="139065"/>
                  </a:lnTo>
                  <a:lnTo>
                    <a:pt x="1874151" y="146265"/>
                  </a:lnTo>
                  <a:lnTo>
                    <a:pt x="1876539" y="139865"/>
                  </a:lnTo>
                  <a:lnTo>
                    <a:pt x="1877339" y="135877"/>
                  </a:lnTo>
                  <a:close/>
                </a:path>
                <a:path w="2186305" h="968375">
                  <a:moveTo>
                    <a:pt x="1904517" y="490728"/>
                  </a:moveTo>
                  <a:lnTo>
                    <a:pt x="1903717" y="485127"/>
                  </a:lnTo>
                  <a:lnTo>
                    <a:pt x="1895729" y="482727"/>
                  </a:lnTo>
                  <a:lnTo>
                    <a:pt x="1894928" y="490728"/>
                  </a:lnTo>
                  <a:lnTo>
                    <a:pt x="1896529" y="497116"/>
                  </a:lnTo>
                  <a:lnTo>
                    <a:pt x="1902117" y="500316"/>
                  </a:lnTo>
                  <a:lnTo>
                    <a:pt x="1904517" y="490728"/>
                  </a:lnTo>
                  <a:close/>
                </a:path>
                <a:path w="2186305" h="968375">
                  <a:moveTo>
                    <a:pt x="1920328" y="621563"/>
                  </a:moveTo>
                  <a:lnTo>
                    <a:pt x="1916506" y="613803"/>
                  </a:lnTo>
                  <a:lnTo>
                    <a:pt x="1911781" y="620877"/>
                  </a:lnTo>
                  <a:lnTo>
                    <a:pt x="1915909" y="623697"/>
                  </a:lnTo>
                  <a:lnTo>
                    <a:pt x="1920328" y="621563"/>
                  </a:lnTo>
                  <a:close/>
                </a:path>
                <a:path w="2186305" h="968375">
                  <a:moveTo>
                    <a:pt x="1925688" y="769556"/>
                  </a:moveTo>
                  <a:lnTo>
                    <a:pt x="1924189" y="765022"/>
                  </a:lnTo>
                  <a:lnTo>
                    <a:pt x="1919706" y="768057"/>
                  </a:lnTo>
                  <a:lnTo>
                    <a:pt x="1924189" y="773328"/>
                  </a:lnTo>
                  <a:lnTo>
                    <a:pt x="1925688" y="769556"/>
                  </a:lnTo>
                  <a:close/>
                </a:path>
                <a:path w="2186305" h="968375">
                  <a:moveTo>
                    <a:pt x="1925891" y="344068"/>
                  </a:moveTo>
                  <a:lnTo>
                    <a:pt x="1924850" y="338226"/>
                  </a:lnTo>
                  <a:lnTo>
                    <a:pt x="1918106" y="340474"/>
                  </a:lnTo>
                  <a:lnTo>
                    <a:pt x="1923046" y="348107"/>
                  </a:lnTo>
                  <a:lnTo>
                    <a:pt x="1925891" y="344068"/>
                  </a:lnTo>
                  <a:close/>
                </a:path>
                <a:path w="2186305" h="968375">
                  <a:moveTo>
                    <a:pt x="1935835" y="605726"/>
                  </a:moveTo>
                  <a:lnTo>
                    <a:pt x="1930895" y="607415"/>
                  </a:lnTo>
                  <a:lnTo>
                    <a:pt x="1927745" y="611339"/>
                  </a:lnTo>
                  <a:lnTo>
                    <a:pt x="1932089" y="608914"/>
                  </a:lnTo>
                  <a:lnTo>
                    <a:pt x="1935835" y="605726"/>
                  </a:lnTo>
                  <a:close/>
                </a:path>
                <a:path w="2186305" h="968375">
                  <a:moveTo>
                    <a:pt x="1943074" y="46253"/>
                  </a:moveTo>
                  <a:lnTo>
                    <a:pt x="1941423" y="41719"/>
                  </a:lnTo>
                  <a:lnTo>
                    <a:pt x="1936483" y="44754"/>
                  </a:lnTo>
                  <a:lnTo>
                    <a:pt x="1941423" y="50038"/>
                  </a:lnTo>
                  <a:lnTo>
                    <a:pt x="1943074" y="46253"/>
                  </a:lnTo>
                  <a:close/>
                </a:path>
                <a:path w="2186305" h="968375">
                  <a:moveTo>
                    <a:pt x="1943874" y="593725"/>
                  </a:moveTo>
                  <a:lnTo>
                    <a:pt x="1942223" y="589191"/>
                  </a:lnTo>
                  <a:lnTo>
                    <a:pt x="1937283" y="592226"/>
                  </a:lnTo>
                  <a:lnTo>
                    <a:pt x="1942223" y="597509"/>
                  </a:lnTo>
                  <a:lnTo>
                    <a:pt x="1943874" y="593725"/>
                  </a:lnTo>
                  <a:close/>
                </a:path>
                <a:path w="2186305" h="968375">
                  <a:moveTo>
                    <a:pt x="1979637" y="613803"/>
                  </a:moveTo>
                  <a:lnTo>
                    <a:pt x="1969414" y="609752"/>
                  </a:lnTo>
                  <a:lnTo>
                    <a:pt x="1967357" y="613206"/>
                  </a:lnTo>
                  <a:lnTo>
                    <a:pt x="1971433" y="616953"/>
                  </a:lnTo>
                  <a:lnTo>
                    <a:pt x="1979637" y="613803"/>
                  </a:lnTo>
                  <a:close/>
                </a:path>
                <a:path w="2186305" h="968375">
                  <a:moveTo>
                    <a:pt x="1983333" y="688124"/>
                  </a:moveTo>
                  <a:lnTo>
                    <a:pt x="1982851" y="684085"/>
                  </a:lnTo>
                  <a:lnTo>
                    <a:pt x="1976450" y="688124"/>
                  </a:lnTo>
                  <a:lnTo>
                    <a:pt x="1980374" y="692175"/>
                  </a:lnTo>
                  <a:lnTo>
                    <a:pt x="1983333" y="688124"/>
                  </a:lnTo>
                  <a:close/>
                </a:path>
                <a:path w="2186305" h="968375">
                  <a:moveTo>
                    <a:pt x="2001215" y="7200"/>
                  </a:moveTo>
                  <a:lnTo>
                    <a:pt x="1998027" y="7200"/>
                  </a:lnTo>
                  <a:lnTo>
                    <a:pt x="1995627" y="6400"/>
                  </a:lnTo>
                  <a:lnTo>
                    <a:pt x="1992426" y="6400"/>
                  </a:lnTo>
                  <a:lnTo>
                    <a:pt x="1991626" y="8801"/>
                  </a:lnTo>
                  <a:lnTo>
                    <a:pt x="1991626" y="11988"/>
                  </a:lnTo>
                  <a:lnTo>
                    <a:pt x="1990826" y="14389"/>
                  </a:lnTo>
                  <a:lnTo>
                    <a:pt x="1994027" y="14389"/>
                  </a:lnTo>
                  <a:lnTo>
                    <a:pt x="1996427" y="15189"/>
                  </a:lnTo>
                  <a:lnTo>
                    <a:pt x="1999627" y="15189"/>
                  </a:lnTo>
                  <a:lnTo>
                    <a:pt x="2000415" y="12788"/>
                  </a:lnTo>
                  <a:lnTo>
                    <a:pt x="2000415" y="9588"/>
                  </a:lnTo>
                  <a:lnTo>
                    <a:pt x="2001215" y="7200"/>
                  </a:lnTo>
                  <a:close/>
                </a:path>
                <a:path w="2186305" h="968375">
                  <a:moveTo>
                    <a:pt x="2003615" y="687336"/>
                  </a:moveTo>
                  <a:lnTo>
                    <a:pt x="1998827" y="687336"/>
                  </a:lnTo>
                  <a:lnTo>
                    <a:pt x="1991626" y="684936"/>
                  </a:lnTo>
                  <a:lnTo>
                    <a:pt x="1990026" y="689724"/>
                  </a:lnTo>
                  <a:lnTo>
                    <a:pt x="1995627" y="689724"/>
                  </a:lnTo>
                  <a:lnTo>
                    <a:pt x="2002815" y="692124"/>
                  </a:lnTo>
                  <a:lnTo>
                    <a:pt x="2003615" y="687336"/>
                  </a:lnTo>
                  <a:close/>
                </a:path>
                <a:path w="2186305" h="968375">
                  <a:moveTo>
                    <a:pt x="2009216" y="302907"/>
                  </a:moveTo>
                  <a:lnTo>
                    <a:pt x="2001215" y="301307"/>
                  </a:lnTo>
                  <a:lnTo>
                    <a:pt x="1999627" y="306108"/>
                  </a:lnTo>
                  <a:lnTo>
                    <a:pt x="2005215" y="306108"/>
                  </a:lnTo>
                  <a:lnTo>
                    <a:pt x="2006015" y="312496"/>
                  </a:lnTo>
                  <a:lnTo>
                    <a:pt x="2008416" y="306908"/>
                  </a:lnTo>
                  <a:lnTo>
                    <a:pt x="2009216" y="302907"/>
                  </a:lnTo>
                  <a:close/>
                </a:path>
                <a:path w="2186305" h="968375">
                  <a:moveTo>
                    <a:pt x="2024646" y="546100"/>
                  </a:moveTo>
                  <a:lnTo>
                    <a:pt x="2018804" y="545871"/>
                  </a:lnTo>
                  <a:lnTo>
                    <a:pt x="2019249" y="552843"/>
                  </a:lnTo>
                  <a:lnTo>
                    <a:pt x="2022995" y="550659"/>
                  </a:lnTo>
                  <a:lnTo>
                    <a:pt x="2024646" y="546100"/>
                  </a:lnTo>
                  <a:close/>
                </a:path>
                <a:path w="2186305" h="968375">
                  <a:moveTo>
                    <a:pt x="2036978" y="664349"/>
                  </a:moveTo>
                  <a:lnTo>
                    <a:pt x="2036432" y="661276"/>
                  </a:lnTo>
                  <a:lnTo>
                    <a:pt x="2030793" y="657758"/>
                  </a:lnTo>
                  <a:lnTo>
                    <a:pt x="2030793" y="664159"/>
                  </a:lnTo>
                  <a:lnTo>
                    <a:pt x="2027593" y="672947"/>
                  </a:lnTo>
                  <a:lnTo>
                    <a:pt x="2032393" y="674547"/>
                  </a:lnTo>
                  <a:lnTo>
                    <a:pt x="2034832" y="668324"/>
                  </a:lnTo>
                  <a:lnTo>
                    <a:pt x="2036978" y="664349"/>
                  </a:lnTo>
                  <a:close/>
                </a:path>
                <a:path w="2186305" h="968375">
                  <a:moveTo>
                    <a:pt x="2040382" y="629793"/>
                  </a:moveTo>
                  <a:lnTo>
                    <a:pt x="2032393" y="628192"/>
                  </a:lnTo>
                  <a:lnTo>
                    <a:pt x="2030793" y="632980"/>
                  </a:lnTo>
                  <a:lnTo>
                    <a:pt x="2035581" y="632980"/>
                  </a:lnTo>
                  <a:lnTo>
                    <a:pt x="2036381" y="640181"/>
                  </a:lnTo>
                  <a:lnTo>
                    <a:pt x="2039581" y="633780"/>
                  </a:lnTo>
                  <a:lnTo>
                    <a:pt x="2040382" y="629793"/>
                  </a:lnTo>
                  <a:close/>
                </a:path>
                <a:path w="2186305" h="968375">
                  <a:moveTo>
                    <a:pt x="2049272" y="10198"/>
                  </a:moveTo>
                  <a:lnTo>
                    <a:pt x="2046757" y="3606"/>
                  </a:lnTo>
                  <a:lnTo>
                    <a:pt x="2038781" y="0"/>
                  </a:lnTo>
                  <a:lnTo>
                    <a:pt x="2046541" y="11696"/>
                  </a:lnTo>
                  <a:lnTo>
                    <a:pt x="2049272" y="10198"/>
                  </a:lnTo>
                  <a:close/>
                </a:path>
                <a:path w="2186305" h="968375">
                  <a:moveTo>
                    <a:pt x="2063559" y="214998"/>
                  </a:moveTo>
                  <a:lnTo>
                    <a:pt x="2059559" y="212598"/>
                  </a:lnTo>
                  <a:lnTo>
                    <a:pt x="2054771" y="206197"/>
                  </a:lnTo>
                  <a:lnTo>
                    <a:pt x="2050770" y="209397"/>
                  </a:lnTo>
                  <a:lnTo>
                    <a:pt x="2054771" y="212598"/>
                  </a:lnTo>
                  <a:lnTo>
                    <a:pt x="2059559" y="218186"/>
                  </a:lnTo>
                  <a:lnTo>
                    <a:pt x="2063559" y="214998"/>
                  </a:lnTo>
                  <a:close/>
                </a:path>
                <a:path w="2186305" h="968375">
                  <a:moveTo>
                    <a:pt x="2117102" y="627392"/>
                  </a:moveTo>
                  <a:lnTo>
                    <a:pt x="2107209" y="623341"/>
                  </a:lnTo>
                  <a:lnTo>
                    <a:pt x="2105113" y="626795"/>
                  </a:lnTo>
                  <a:lnTo>
                    <a:pt x="2109012" y="630542"/>
                  </a:lnTo>
                  <a:lnTo>
                    <a:pt x="2117102" y="627392"/>
                  </a:lnTo>
                  <a:close/>
                </a:path>
                <a:path w="2186305" h="968375">
                  <a:moveTo>
                    <a:pt x="2117102" y="421195"/>
                  </a:moveTo>
                  <a:lnTo>
                    <a:pt x="2109012" y="424230"/>
                  </a:lnTo>
                  <a:lnTo>
                    <a:pt x="2110511" y="428688"/>
                  </a:lnTo>
                  <a:lnTo>
                    <a:pt x="2115312" y="429399"/>
                  </a:lnTo>
                  <a:lnTo>
                    <a:pt x="2117102" y="421195"/>
                  </a:lnTo>
                  <a:close/>
                </a:path>
                <a:path w="2186305" h="968375">
                  <a:moveTo>
                    <a:pt x="2120506" y="241871"/>
                  </a:moveTo>
                  <a:lnTo>
                    <a:pt x="2120201" y="238010"/>
                  </a:lnTo>
                  <a:lnTo>
                    <a:pt x="2113902" y="242163"/>
                  </a:lnTo>
                  <a:lnTo>
                    <a:pt x="2117509" y="245872"/>
                  </a:lnTo>
                  <a:lnTo>
                    <a:pt x="2120506" y="241871"/>
                  </a:lnTo>
                  <a:close/>
                </a:path>
                <a:path w="2186305" h="968375">
                  <a:moveTo>
                    <a:pt x="2124748" y="514121"/>
                  </a:moveTo>
                  <a:lnTo>
                    <a:pt x="2117102" y="513905"/>
                  </a:lnTo>
                  <a:lnTo>
                    <a:pt x="2117560" y="519074"/>
                  </a:lnTo>
                  <a:lnTo>
                    <a:pt x="2122500" y="517499"/>
                  </a:lnTo>
                  <a:lnTo>
                    <a:pt x="2124748" y="514121"/>
                  </a:lnTo>
                  <a:close/>
                </a:path>
                <a:path w="2186305" h="968375">
                  <a:moveTo>
                    <a:pt x="2136292" y="119087"/>
                  </a:moveTo>
                  <a:lnTo>
                    <a:pt x="2131009" y="110324"/>
                  </a:lnTo>
                  <a:lnTo>
                    <a:pt x="2126996" y="111899"/>
                  </a:lnTo>
                  <a:lnTo>
                    <a:pt x="2127631" y="117068"/>
                  </a:lnTo>
                  <a:lnTo>
                    <a:pt x="2136292" y="119087"/>
                  </a:lnTo>
                  <a:close/>
                </a:path>
                <a:path w="2186305" h="968375">
                  <a:moveTo>
                    <a:pt x="2138261" y="425742"/>
                  </a:moveTo>
                  <a:lnTo>
                    <a:pt x="2133092" y="424383"/>
                  </a:lnTo>
                  <a:lnTo>
                    <a:pt x="2127923" y="425742"/>
                  </a:lnTo>
                  <a:lnTo>
                    <a:pt x="2133092" y="426186"/>
                  </a:lnTo>
                  <a:lnTo>
                    <a:pt x="2138261" y="425742"/>
                  </a:lnTo>
                  <a:close/>
                </a:path>
                <a:path w="2186305" h="968375">
                  <a:moveTo>
                    <a:pt x="2139480" y="528281"/>
                  </a:moveTo>
                  <a:lnTo>
                    <a:pt x="2135492" y="525894"/>
                  </a:lnTo>
                  <a:lnTo>
                    <a:pt x="2130691" y="519493"/>
                  </a:lnTo>
                  <a:lnTo>
                    <a:pt x="2126691" y="522693"/>
                  </a:lnTo>
                  <a:lnTo>
                    <a:pt x="2130691" y="525894"/>
                  </a:lnTo>
                  <a:lnTo>
                    <a:pt x="2134692" y="531482"/>
                  </a:lnTo>
                  <a:lnTo>
                    <a:pt x="2139480" y="528281"/>
                  </a:lnTo>
                  <a:close/>
                </a:path>
                <a:path w="2186305" h="968375">
                  <a:moveTo>
                    <a:pt x="2145080" y="9588"/>
                  </a:moveTo>
                  <a:lnTo>
                    <a:pt x="2137079" y="8001"/>
                  </a:lnTo>
                  <a:lnTo>
                    <a:pt x="2135492" y="12788"/>
                  </a:lnTo>
                  <a:lnTo>
                    <a:pt x="2140280" y="12788"/>
                  </a:lnTo>
                  <a:lnTo>
                    <a:pt x="2141880" y="19189"/>
                  </a:lnTo>
                  <a:lnTo>
                    <a:pt x="2144280" y="13589"/>
                  </a:lnTo>
                  <a:lnTo>
                    <a:pt x="2145080" y="9588"/>
                  </a:lnTo>
                  <a:close/>
                </a:path>
                <a:path w="2186305" h="968375">
                  <a:moveTo>
                    <a:pt x="2154466" y="415823"/>
                  </a:moveTo>
                  <a:lnTo>
                    <a:pt x="2149068" y="415594"/>
                  </a:lnTo>
                  <a:lnTo>
                    <a:pt x="2149068" y="422567"/>
                  </a:lnTo>
                  <a:lnTo>
                    <a:pt x="2152675" y="420395"/>
                  </a:lnTo>
                  <a:lnTo>
                    <a:pt x="2154466" y="415823"/>
                  </a:lnTo>
                  <a:close/>
                </a:path>
                <a:path w="2186305" h="968375">
                  <a:moveTo>
                    <a:pt x="2154872" y="513295"/>
                  </a:moveTo>
                  <a:lnTo>
                    <a:pt x="2153221" y="508584"/>
                  </a:lnTo>
                  <a:lnTo>
                    <a:pt x="2148268" y="511505"/>
                  </a:lnTo>
                  <a:lnTo>
                    <a:pt x="2153221" y="517118"/>
                  </a:lnTo>
                  <a:lnTo>
                    <a:pt x="2154872" y="513295"/>
                  </a:lnTo>
                  <a:close/>
                </a:path>
                <a:path w="2186305" h="968375">
                  <a:moveTo>
                    <a:pt x="2175446" y="453161"/>
                  </a:moveTo>
                  <a:lnTo>
                    <a:pt x="2172030" y="450646"/>
                  </a:lnTo>
                  <a:lnTo>
                    <a:pt x="2166658" y="447471"/>
                  </a:lnTo>
                  <a:lnTo>
                    <a:pt x="2161286" y="446532"/>
                  </a:lnTo>
                  <a:lnTo>
                    <a:pt x="2159876" y="448284"/>
                  </a:lnTo>
                  <a:lnTo>
                    <a:pt x="2158466" y="448868"/>
                  </a:lnTo>
                  <a:lnTo>
                    <a:pt x="2158581" y="449872"/>
                  </a:lnTo>
                  <a:lnTo>
                    <a:pt x="2157869" y="450761"/>
                  </a:lnTo>
                  <a:lnTo>
                    <a:pt x="2158708" y="450875"/>
                  </a:lnTo>
                  <a:lnTo>
                    <a:pt x="2159139" y="454228"/>
                  </a:lnTo>
                  <a:lnTo>
                    <a:pt x="2167458" y="456361"/>
                  </a:lnTo>
                  <a:lnTo>
                    <a:pt x="2165616" y="453136"/>
                  </a:lnTo>
                  <a:lnTo>
                    <a:pt x="2168156" y="455256"/>
                  </a:lnTo>
                  <a:lnTo>
                    <a:pt x="2171916" y="457390"/>
                  </a:lnTo>
                  <a:lnTo>
                    <a:pt x="2175446" y="453161"/>
                  </a:lnTo>
                  <a:close/>
                </a:path>
                <a:path w="2186305" h="968375">
                  <a:moveTo>
                    <a:pt x="2182672" y="525564"/>
                  </a:moveTo>
                  <a:lnTo>
                    <a:pt x="2180247" y="519493"/>
                  </a:lnTo>
                  <a:lnTo>
                    <a:pt x="2176246" y="525094"/>
                  </a:lnTo>
                  <a:lnTo>
                    <a:pt x="2167458" y="529882"/>
                  </a:lnTo>
                  <a:lnTo>
                    <a:pt x="2170646" y="533882"/>
                  </a:lnTo>
                  <a:lnTo>
                    <a:pt x="2176754" y="530504"/>
                  </a:lnTo>
                  <a:lnTo>
                    <a:pt x="2181136" y="528485"/>
                  </a:lnTo>
                  <a:lnTo>
                    <a:pt x="2182672" y="525564"/>
                  </a:lnTo>
                  <a:close/>
                </a:path>
                <a:path w="2186305" h="968375">
                  <a:moveTo>
                    <a:pt x="2184577" y="453859"/>
                  </a:moveTo>
                  <a:lnTo>
                    <a:pt x="2181047" y="453161"/>
                  </a:lnTo>
                  <a:lnTo>
                    <a:pt x="2179447" y="457949"/>
                  </a:lnTo>
                  <a:lnTo>
                    <a:pt x="2184235" y="457949"/>
                  </a:lnTo>
                  <a:lnTo>
                    <a:pt x="2184577" y="460616"/>
                  </a:lnTo>
                  <a:lnTo>
                    <a:pt x="2184577" y="453859"/>
                  </a:lnTo>
                  <a:close/>
                </a:path>
                <a:path w="2186305" h="968375">
                  <a:moveTo>
                    <a:pt x="2184577" y="307365"/>
                  </a:moveTo>
                  <a:lnTo>
                    <a:pt x="2181047" y="310896"/>
                  </a:lnTo>
                  <a:lnTo>
                    <a:pt x="2177846" y="316496"/>
                  </a:lnTo>
                  <a:lnTo>
                    <a:pt x="2180247" y="322884"/>
                  </a:lnTo>
                  <a:lnTo>
                    <a:pt x="2184577" y="319862"/>
                  </a:lnTo>
                  <a:lnTo>
                    <a:pt x="2184577" y="307365"/>
                  </a:lnTo>
                  <a:close/>
                </a:path>
                <a:path w="2186305" h="968375">
                  <a:moveTo>
                    <a:pt x="2184577" y="120523"/>
                  </a:moveTo>
                  <a:lnTo>
                    <a:pt x="2181847" y="122288"/>
                  </a:lnTo>
                  <a:lnTo>
                    <a:pt x="2184577" y="125361"/>
                  </a:lnTo>
                  <a:lnTo>
                    <a:pt x="2184577" y="120523"/>
                  </a:lnTo>
                  <a:close/>
                </a:path>
                <a:path w="2186305" h="968375">
                  <a:moveTo>
                    <a:pt x="2185835" y="562648"/>
                  </a:moveTo>
                  <a:lnTo>
                    <a:pt x="2181047" y="560260"/>
                  </a:lnTo>
                  <a:lnTo>
                    <a:pt x="2172246" y="560260"/>
                  </a:lnTo>
                  <a:lnTo>
                    <a:pt x="2172246" y="563448"/>
                  </a:lnTo>
                  <a:lnTo>
                    <a:pt x="2170646" y="568248"/>
                  </a:lnTo>
                  <a:lnTo>
                    <a:pt x="2175446" y="569048"/>
                  </a:lnTo>
                  <a:lnTo>
                    <a:pt x="2179447" y="569048"/>
                  </a:lnTo>
                  <a:lnTo>
                    <a:pt x="2184235" y="569849"/>
                  </a:lnTo>
                  <a:lnTo>
                    <a:pt x="2185835" y="56264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610582" y="9101454"/>
              <a:ext cx="677545" cy="1090930"/>
            </a:xfrm>
            <a:custGeom>
              <a:avLst/>
              <a:gdLst/>
              <a:ahLst/>
              <a:cxnLst/>
              <a:rect l="l" t="t" r="r" b="b"/>
              <a:pathLst>
                <a:path w="677544" h="1090929">
                  <a:moveTo>
                    <a:pt x="8991" y="264337"/>
                  </a:moveTo>
                  <a:lnTo>
                    <a:pt x="4940" y="260743"/>
                  </a:lnTo>
                  <a:lnTo>
                    <a:pt x="0" y="266141"/>
                  </a:lnTo>
                  <a:lnTo>
                    <a:pt x="4343" y="266738"/>
                  </a:lnTo>
                  <a:lnTo>
                    <a:pt x="8991" y="264337"/>
                  </a:lnTo>
                  <a:close/>
                </a:path>
                <a:path w="677544" h="1090929">
                  <a:moveTo>
                    <a:pt x="69735" y="684276"/>
                  </a:moveTo>
                  <a:lnTo>
                    <a:pt x="65684" y="680339"/>
                  </a:lnTo>
                  <a:lnTo>
                    <a:pt x="60744" y="685838"/>
                  </a:lnTo>
                  <a:lnTo>
                    <a:pt x="65087" y="686625"/>
                  </a:lnTo>
                  <a:lnTo>
                    <a:pt x="69735" y="684276"/>
                  </a:lnTo>
                  <a:close/>
                </a:path>
                <a:path w="677544" h="1090929">
                  <a:moveTo>
                    <a:pt x="107048" y="300964"/>
                  </a:moveTo>
                  <a:lnTo>
                    <a:pt x="101650" y="295910"/>
                  </a:lnTo>
                  <a:lnTo>
                    <a:pt x="98056" y="300291"/>
                  </a:lnTo>
                  <a:lnTo>
                    <a:pt x="102844" y="302209"/>
                  </a:lnTo>
                  <a:lnTo>
                    <a:pt x="107048" y="300964"/>
                  </a:lnTo>
                  <a:close/>
                </a:path>
                <a:path w="677544" h="1090929">
                  <a:moveTo>
                    <a:pt x="108038" y="308698"/>
                  </a:moveTo>
                  <a:lnTo>
                    <a:pt x="102450" y="308698"/>
                  </a:lnTo>
                  <a:lnTo>
                    <a:pt x="103251" y="313499"/>
                  </a:lnTo>
                  <a:lnTo>
                    <a:pt x="102450" y="319887"/>
                  </a:lnTo>
                  <a:lnTo>
                    <a:pt x="108038" y="320687"/>
                  </a:lnTo>
                  <a:lnTo>
                    <a:pt x="106438" y="315887"/>
                  </a:lnTo>
                  <a:lnTo>
                    <a:pt x="108038" y="308698"/>
                  </a:lnTo>
                  <a:close/>
                </a:path>
                <a:path w="677544" h="1090929">
                  <a:moveTo>
                    <a:pt x="144805" y="339064"/>
                  </a:moveTo>
                  <a:lnTo>
                    <a:pt x="138417" y="339864"/>
                  </a:lnTo>
                  <a:lnTo>
                    <a:pt x="128016" y="338277"/>
                  </a:lnTo>
                  <a:lnTo>
                    <a:pt x="127228" y="343865"/>
                  </a:lnTo>
                  <a:lnTo>
                    <a:pt x="134239" y="344805"/>
                  </a:lnTo>
                  <a:lnTo>
                    <a:pt x="139014" y="345960"/>
                  </a:lnTo>
                  <a:lnTo>
                    <a:pt x="142278" y="344881"/>
                  </a:lnTo>
                  <a:lnTo>
                    <a:pt x="144805" y="339064"/>
                  </a:lnTo>
                  <a:close/>
                </a:path>
                <a:path w="677544" h="1090929">
                  <a:moveTo>
                    <a:pt x="167982" y="226377"/>
                  </a:moveTo>
                  <a:lnTo>
                    <a:pt x="159550" y="223570"/>
                  </a:lnTo>
                  <a:lnTo>
                    <a:pt x="157492" y="227876"/>
                  </a:lnTo>
                  <a:lnTo>
                    <a:pt x="160680" y="231432"/>
                  </a:lnTo>
                  <a:lnTo>
                    <a:pt x="167982" y="226377"/>
                  </a:lnTo>
                  <a:close/>
                </a:path>
                <a:path w="677544" h="1090929">
                  <a:moveTo>
                    <a:pt x="176771" y="333476"/>
                  </a:moveTo>
                  <a:lnTo>
                    <a:pt x="171183" y="332676"/>
                  </a:lnTo>
                  <a:lnTo>
                    <a:pt x="171983" y="337477"/>
                  </a:lnTo>
                  <a:lnTo>
                    <a:pt x="164782" y="339864"/>
                  </a:lnTo>
                  <a:lnTo>
                    <a:pt x="171983" y="340664"/>
                  </a:lnTo>
                  <a:lnTo>
                    <a:pt x="175971" y="340664"/>
                  </a:lnTo>
                  <a:lnTo>
                    <a:pt x="176771" y="333476"/>
                  </a:lnTo>
                  <a:close/>
                </a:path>
                <a:path w="677544" h="1090929">
                  <a:moveTo>
                    <a:pt x="180492" y="242417"/>
                  </a:moveTo>
                  <a:lnTo>
                    <a:pt x="177571" y="238366"/>
                  </a:lnTo>
                  <a:lnTo>
                    <a:pt x="172847" y="236118"/>
                  </a:lnTo>
                  <a:lnTo>
                    <a:pt x="176377" y="239572"/>
                  </a:lnTo>
                  <a:lnTo>
                    <a:pt x="180492" y="242417"/>
                  </a:lnTo>
                  <a:close/>
                </a:path>
                <a:path w="677544" h="1090929">
                  <a:moveTo>
                    <a:pt x="183349" y="273456"/>
                  </a:moveTo>
                  <a:lnTo>
                    <a:pt x="179273" y="272338"/>
                  </a:lnTo>
                  <a:lnTo>
                    <a:pt x="175933" y="276606"/>
                  </a:lnTo>
                  <a:lnTo>
                    <a:pt x="180771" y="283121"/>
                  </a:lnTo>
                  <a:lnTo>
                    <a:pt x="183349" y="273456"/>
                  </a:lnTo>
                  <a:close/>
                </a:path>
                <a:path w="677544" h="1090929">
                  <a:moveTo>
                    <a:pt x="189560" y="773049"/>
                  </a:moveTo>
                  <a:lnTo>
                    <a:pt x="183972" y="772248"/>
                  </a:lnTo>
                  <a:lnTo>
                    <a:pt x="184772" y="777036"/>
                  </a:lnTo>
                  <a:lnTo>
                    <a:pt x="178371" y="779437"/>
                  </a:lnTo>
                  <a:lnTo>
                    <a:pt x="184772" y="780237"/>
                  </a:lnTo>
                  <a:lnTo>
                    <a:pt x="188760" y="780237"/>
                  </a:lnTo>
                  <a:lnTo>
                    <a:pt x="189560" y="773049"/>
                  </a:lnTo>
                  <a:close/>
                </a:path>
                <a:path w="677544" h="1090929">
                  <a:moveTo>
                    <a:pt x="196938" y="399732"/>
                  </a:moveTo>
                  <a:lnTo>
                    <a:pt x="192862" y="398614"/>
                  </a:lnTo>
                  <a:lnTo>
                    <a:pt x="189522" y="402882"/>
                  </a:lnTo>
                  <a:lnTo>
                    <a:pt x="194360" y="409397"/>
                  </a:lnTo>
                  <a:lnTo>
                    <a:pt x="196938" y="399732"/>
                  </a:lnTo>
                  <a:close/>
                </a:path>
                <a:path w="677544" h="1090929">
                  <a:moveTo>
                    <a:pt x="199999" y="244703"/>
                  </a:moveTo>
                  <a:lnTo>
                    <a:pt x="195961" y="240766"/>
                  </a:lnTo>
                  <a:lnTo>
                    <a:pt x="191008" y="246278"/>
                  </a:lnTo>
                  <a:lnTo>
                    <a:pt x="195351" y="247065"/>
                  </a:lnTo>
                  <a:lnTo>
                    <a:pt x="199999" y="244703"/>
                  </a:lnTo>
                  <a:close/>
                </a:path>
                <a:path w="677544" h="1090929">
                  <a:moveTo>
                    <a:pt x="213537" y="594817"/>
                  </a:moveTo>
                  <a:lnTo>
                    <a:pt x="207149" y="594017"/>
                  </a:lnTo>
                  <a:lnTo>
                    <a:pt x="204851" y="597242"/>
                  </a:lnTo>
                  <a:lnTo>
                    <a:pt x="200152" y="600608"/>
                  </a:lnTo>
                  <a:lnTo>
                    <a:pt x="198158" y="603681"/>
                  </a:lnTo>
                  <a:lnTo>
                    <a:pt x="203949" y="606005"/>
                  </a:lnTo>
                  <a:lnTo>
                    <a:pt x="203949" y="601218"/>
                  </a:lnTo>
                  <a:lnTo>
                    <a:pt x="207937" y="602018"/>
                  </a:lnTo>
                  <a:lnTo>
                    <a:pt x="208737" y="605205"/>
                  </a:lnTo>
                  <a:lnTo>
                    <a:pt x="208737" y="610006"/>
                  </a:lnTo>
                  <a:lnTo>
                    <a:pt x="212737" y="610006"/>
                  </a:lnTo>
                  <a:lnTo>
                    <a:pt x="211937" y="604405"/>
                  </a:lnTo>
                  <a:lnTo>
                    <a:pt x="213537" y="594817"/>
                  </a:lnTo>
                  <a:close/>
                </a:path>
                <a:path w="677544" h="1090929">
                  <a:moveTo>
                    <a:pt x="240068" y="690664"/>
                  </a:moveTo>
                  <a:lnTo>
                    <a:pt x="235915" y="686727"/>
                  </a:lnTo>
                  <a:lnTo>
                    <a:pt x="231305" y="692238"/>
                  </a:lnTo>
                  <a:lnTo>
                    <a:pt x="235610" y="693026"/>
                  </a:lnTo>
                  <a:lnTo>
                    <a:pt x="240068" y="690664"/>
                  </a:lnTo>
                  <a:close/>
                </a:path>
                <a:path w="677544" h="1090929">
                  <a:moveTo>
                    <a:pt x="266331" y="680732"/>
                  </a:moveTo>
                  <a:lnTo>
                    <a:pt x="262293" y="677138"/>
                  </a:lnTo>
                  <a:lnTo>
                    <a:pt x="257340" y="682536"/>
                  </a:lnTo>
                  <a:lnTo>
                    <a:pt x="261696" y="683133"/>
                  </a:lnTo>
                  <a:lnTo>
                    <a:pt x="266331" y="680732"/>
                  </a:lnTo>
                  <a:close/>
                </a:path>
                <a:path w="677544" h="1090929">
                  <a:moveTo>
                    <a:pt x="275882" y="26581"/>
                  </a:moveTo>
                  <a:lnTo>
                    <a:pt x="270281" y="26581"/>
                  </a:lnTo>
                  <a:lnTo>
                    <a:pt x="271881" y="31369"/>
                  </a:lnTo>
                  <a:lnTo>
                    <a:pt x="270281" y="38569"/>
                  </a:lnTo>
                  <a:lnTo>
                    <a:pt x="275882" y="38569"/>
                  </a:lnTo>
                  <a:lnTo>
                    <a:pt x="274281" y="33769"/>
                  </a:lnTo>
                  <a:lnTo>
                    <a:pt x="275882" y="26581"/>
                  </a:lnTo>
                  <a:close/>
                </a:path>
                <a:path w="677544" h="1090929">
                  <a:moveTo>
                    <a:pt x="279869" y="454152"/>
                  </a:moveTo>
                  <a:lnTo>
                    <a:pt x="277469" y="446163"/>
                  </a:lnTo>
                  <a:lnTo>
                    <a:pt x="271881" y="446163"/>
                  </a:lnTo>
                  <a:lnTo>
                    <a:pt x="268681" y="446963"/>
                  </a:lnTo>
                  <a:lnTo>
                    <a:pt x="268681" y="450964"/>
                  </a:lnTo>
                  <a:lnTo>
                    <a:pt x="269481" y="454952"/>
                  </a:lnTo>
                  <a:lnTo>
                    <a:pt x="269481" y="458952"/>
                  </a:lnTo>
                  <a:lnTo>
                    <a:pt x="277469" y="458952"/>
                  </a:lnTo>
                  <a:lnTo>
                    <a:pt x="279869" y="454152"/>
                  </a:lnTo>
                  <a:close/>
                </a:path>
                <a:path w="677544" h="1090929">
                  <a:moveTo>
                    <a:pt x="283070" y="466140"/>
                  </a:moveTo>
                  <a:lnTo>
                    <a:pt x="275082" y="466940"/>
                  </a:lnTo>
                  <a:lnTo>
                    <a:pt x="268681" y="470141"/>
                  </a:lnTo>
                  <a:lnTo>
                    <a:pt x="265480" y="475742"/>
                  </a:lnTo>
                  <a:lnTo>
                    <a:pt x="275882" y="475742"/>
                  </a:lnTo>
                  <a:lnTo>
                    <a:pt x="282270" y="473341"/>
                  </a:lnTo>
                  <a:lnTo>
                    <a:pt x="283070" y="466140"/>
                  </a:lnTo>
                  <a:close/>
                </a:path>
                <a:path w="677544" h="1090929">
                  <a:moveTo>
                    <a:pt x="299046" y="687527"/>
                  </a:moveTo>
                  <a:lnTo>
                    <a:pt x="298259" y="686727"/>
                  </a:lnTo>
                  <a:lnTo>
                    <a:pt x="294259" y="687527"/>
                  </a:lnTo>
                  <a:lnTo>
                    <a:pt x="284886" y="682802"/>
                  </a:lnTo>
                  <a:lnTo>
                    <a:pt x="288861" y="688124"/>
                  </a:lnTo>
                  <a:lnTo>
                    <a:pt x="296735" y="693153"/>
                  </a:lnTo>
                  <a:lnTo>
                    <a:pt x="299046" y="687527"/>
                  </a:lnTo>
                  <a:close/>
                </a:path>
                <a:path w="677544" h="1090929">
                  <a:moveTo>
                    <a:pt x="299847" y="935291"/>
                  </a:moveTo>
                  <a:lnTo>
                    <a:pt x="294259" y="934491"/>
                  </a:lnTo>
                  <a:lnTo>
                    <a:pt x="295059" y="939279"/>
                  </a:lnTo>
                  <a:lnTo>
                    <a:pt x="287858" y="940879"/>
                  </a:lnTo>
                  <a:lnTo>
                    <a:pt x="295059" y="942479"/>
                  </a:lnTo>
                  <a:lnTo>
                    <a:pt x="299046" y="942479"/>
                  </a:lnTo>
                  <a:lnTo>
                    <a:pt x="299847" y="935291"/>
                  </a:lnTo>
                  <a:close/>
                </a:path>
                <a:path w="677544" h="1090929">
                  <a:moveTo>
                    <a:pt x="303847" y="181622"/>
                  </a:moveTo>
                  <a:lnTo>
                    <a:pt x="295859" y="182422"/>
                  </a:lnTo>
                  <a:lnTo>
                    <a:pt x="288658" y="184823"/>
                  </a:lnTo>
                  <a:lnTo>
                    <a:pt x="286270" y="191211"/>
                  </a:lnTo>
                  <a:lnTo>
                    <a:pt x="296659" y="191211"/>
                  </a:lnTo>
                  <a:lnTo>
                    <a:pt x="303047" y="188810"/>
                  </a:lnTo>
                  <a:lnTo>
                    <a:pt x="303847" y="181622"/>
                  </a:lnTo>
                  <a:close/>
                </a:path>
                <a:path w="677544" h="1090929">
                  <a:moveTo>
                    <a:pt x="310235" y="541274"/>
                  </a:moveTo>
                  <a:lnTo>
                    <a:pt x="302247" y="538873"/>
                  </a:lnTo>
                  <a:lnTo>
                    <a:pt x="301447" y="543674"/>
                  </a:lnTo>
                  <a:lnTo>
                    <a:pt x="295059" y="549262"/>
                  </a:lnTo>
                  <a:lnTo>
                    <a:pt x="303047" y="550862"/>
                  </a:lnTo>
                  <a:lnTo>
                    <a:pt x="303047" y="546061"/>
                  </a:lnTo>
                  <a:lnTo>
                    <a:pt x="310235" y="541274"/>
                  </a:lnTo>
                  <a:close/>
                </a:path>
                <a:path w="677544" h="1090929">
                  <a:moveTo>
                    <a:pt x="318236" y="1007211"/>
                  </a:moveTo>
                  <a:lnTo>
                    <a:pt x="312635" y="1007211"/>
                  </a:lnTo>
                  <a:lnTo>
                    <a:pt x="313436" y="1012012"/>
                  </a:lnTo>
                  <a:lnTo>
                    <a:pt x="312635" y="1019200"/>
                  </a:lnTo>
                  <a:lnTo>
                    <a:pt x="318236" y="1019200"/>
                  </a:lnTo>
                  <a:lnTo>
                    <a:pt x="316636" y="1014412"/>
                  </a:lnTo>
                  <a:lnTo>
                    <a:pt x="318236" y="1007211"/>
                  </a:lnTo>
                  <a:close/>
                </a:path>
                <a:path w="677544" h="1090929">
                  <a:moveTo>
                    <a:pt x="318236" y="942479"/>
                  </a:moveTo>
                  <a:lnTo>
                    <a:pt x="312635" y="941679"/>
                  </a:lnTo>
                  <a:lnTo>
                    <a:pt x="313436" y="946480"/>
                  </a:lnTo>
                  <a:lnTo>
                    <a:pt x="306247" y="948067"/>
                  </a:lnTo>
                  <a:lnTo>
                    <a:pt x="313436" y="949667"/>
                  </a:lnTo>
                  <a:lnTo>
                    <a:pt x="317436" y="949667"/>
                  </a:lnTo>
                  <a:lnTo>
                    <a:pt x="318236" y="942479"/>
                  </a:lnTo>
                  <a:close/>
                </a:path>
                <a:path w="677544" h="1090929">
                  <a:moveTo>
                    <a:pt x="320763" y="794092"/>
                  </a:moveTo>
                  <a:lnTo>
                    <a:pt x="315036" y="789025"/>
                  </a:lnTo>
                  <a:lnTo>
                    <a:pt x="311556" y="793407"/>
                  </a:lnTo>
                  <a:lnTo>
                    <a:pt x="316534" y="795324"/>
                  </a:lnTo>
                  <a:lnTo>
                    <a:pt x="320763" y="794092"/>
                  </a:lnTo>
                  <a:close/>
                </a:path>
                <a:path w="677544" h="1090929">
                  <a:moveTo>
                    <a:pt x="321589" y="640778"/>
                  </a:moveTo>
                  <a:lnTo>
                    <a:pt x="317436" y="637184"/>
                  </a:lnTo>
                  <a:lnTo>
                    <a:pt x="312826" y="642569"/>
                  </a:lnTo>
                  <a:lnTo>
                    <a:pt x="317131" y="643166"/>
                  </a:lnTo>
                  <a:lnTo>
                    <a:pt x="321589" y="640778"/>
                  </a:lnTo>
                  <a:close/>
                </a:path>
                <a:path w="677544" h="1090929">
                  <a:moveTo>
                    <a:pt x="322224" y="825792"/>
                  </a:moveTo>
                  <a:lnTo>
                    <a:pt x="316636" y="825792"/>
                  </a:lnTo>
                  <a:lnTo>
                    <a:pt x="311835" y="819404"/>
                  </a:lnTo>
                  <a:lnTo>
                    <a:pt x="308648" y="826592"/>
                  </a:lnTo>
                  <a:lnTo>
                    <a:pt x="314236" y="826592"/>
                  </a:lnTo>
                  <a:lnTo>
                    <a:pt x="319836" y="832980"/>
                  </a:lnTo>
                  <a:lnTo>
                    <a:pt x="322224" y="825792"/>
                  </a:lnTo>
                  <a:close/>
                </a:path>
                <a:path w="677544" h="1090929">
                  <a:moveTo>
                    <a:pt x="327025" y="1027201"/>
                  </a:moveTo>
                  <a:lnTo>
                    <a:pt x="319836" y="1027201"/>
                  </a:lnTo>
                  <a:lnTo>
                    <a:pt x="315836" y="1031189"/>
                  </a:lnTo>
                  <a:lnTo>
                    <a:pt x="314236" y="1035989"/>
                  </a:lnTo>
                  <a:lnTo>
                    <a:pt x="322224" y="1035989"/>
                  </a:lnTo>
                  <a:lnTo>
                    <a:pt x="325424" y="1031989"/>
                  </a:lnTo>
                  <a:lnTo>
                    <a:pt x="327025" y="1027201"/>
                  </a:lnTo>
                  <a:close/>
                </a:path>
                <a:path w="677544" h="1090929">
                  <a:moveTo>
                    <a:pt x="328676" y="418134"/>
                  </a:moveTo>
                  <a:lnTo>
                    <a:pt x="324624" y="414197"/>
                  </a:lnTo>
                  <a:lnTo>
                    <a:pt x="319684" y="419709"/>
                  </a:lnTo>
                  <a:lnTo>
                    <a:pt x="324027" y="420484"/>
                  </a:lnTo>
                  <a:lnTo>
                    <a:pt x="328676" y="418134"/>
                  </a:lnTo>
                  <a:close/>
                </a:path>
                <a:path w="677544" h="1090929">
                  <a:moveTo>
                    <a:pt x="351053" y="860894"/>
                  </a:moveTo>
                  <a:lnTo>
                    <a:pt x="347002" y="856957"/>
                  </a:lnTo>
                  <a:lnTo>
                    <a:pt x="342061" y="862469"/>
                  </a:lnTo>
                  <a:lnTo>
                    <a:pt x="346405" y="863257"/>
                  </a:lnTo>
                  <a:lnTo>
                    <a:pt x="351053" y="860894"/>
                  </a:lnTo>
                  <a:close/>
                </a:path>
                <a:path w="677544" h="1090929">
                  <a:moveTo>
                    <a:pt x="362991" y="560451"/>
                  </a:moveTo>
                  <a:lnTo>
                    <a:pt x="357390" y="560451"/>
                  </a:lnTo>
                  <a:lnTo>
                    <a:pt x="358190" y="565251"/>
                  </a:lnTo>
                  <a:lnTo>
                    <a:pt x="357390" y="572439"/>
                  </a:lnTo>
                  <a:lnTo>
                    <a:pt x="362991" y="572439"/>
                  </a:lnTo>
                  <a:lnTo>
                    <a:pt x="361391" y="567651"/>
                  </a:lnTo>
                  <a:lnTo>
                    <a:pt x="362991" y="560451"/>
                  </a:lnTo>
                  <a:close/>
                </a:path>
                <a:path w="677544" h="1090929">
                  <a:moveTo>
                    <a:pt x="363791" y="913701"/>
                  </a:moveTo>
                  <a:lnTo>
                    <a:pt x="356590" y="913701"/>
                  </a:lnTo>
                  <a:lnTo>
                    <a:pt x="352602" y="917702"/>
                  </a:lnTo>
                  <a:lnTo>
                    <a:pt x="351002" y="922502"/>
                  </a:lnTo>
                  <a:lnTo>
                    <a:pt x="358990" y="922502"/>
                  </a:lnTo>
                  <a:lnTo>
                    <a:pt x="362191" y="918502"/>
                  </a:lnTo>
                  <a:lnTo>
                    <a:pt x="363791" y="913701"/>
                  </a:lnTo>
                  <a:close/>
                </a:path>
                <a:path w="677544" h="1090929">
                  <a:moveTo>
                    <a:pt x="366991" y="896924"/>
                  </a:moveTo>
                  <a:lnTo>
                    <a:pt x="362191" y="896924"/>
                  </a:lnTo>
                  <a:lnTo>
                    <a:pt x="356590" y="890524"/>
                  </a:lnTo>
                  <a:lnTo>
                    <a:pt x="353402" y="897724"/>
                  </a:lnTo>
                  <a:lnTo>
                    <a:pt x="358990" y="897724"/>
                  </a:lnTo>
                  <a:lnTo>
                    <a:pt x="364591" y="904113"/>
                  </a:lnTo>
                  <a:lnTo>
                    <a:pt x="366991" y="896924"/>
                  </a:lnTo>
                  <a:close/>
                </a:path>
                <a:path w="677544" h="1090929">
                  <a:moveTo>
                    <a:pt x="371030" y="703453"/>
                  </a:moveTo>
                  <a:lnTo>
                    <a:pt x="366991" y="699516"/>
                  </a:lnTo>
                  <a:lnTo>
                    <a:pt x="362038" y="705027"/>
                  </a:lnTo>
                  <a:lnTo>
                    <a:pt x="366382" y="705815"/>
                  </a:lnTo>
                  <a:lnTo>
                    <a:pt x="371030" y="703453"/>
                  </a:lnTo>
                  <a:close/>
                </a:path>
                <a:path w="677544" h="1090929">
                  <a:moveTo>
                    <a:pt x="373380" y="584428"/>
                  </a:moveTo>
                  <a:lnTo>
                    <a:pt x="367779" y="584428"/>
                  </a:lnTo>
                  <a:lnTo>
                    <a:pt x="368579" y="589229"/>
                  </a:lnTo>
                  <a:lnTo>
                    <a:pt x="367779" y="596417"/>
                  </a:lnTo>
                  <a:lnTo>
                    <a:pt x="373380" y="596417"/>
                  </a:lnTo>
                  <a:lnTo>
                    <a:pt x="371779" y="591616"/>
                  </a:lnTo>
                  <a:lnTo>
                    <a:pt x="373380" y="584428"/>
                  </a:lnTo>
                  <a:close/>
                </a:path>
                <a:path w="677544" h="1090929">
                  <a:moveTo>
                    <a:pt x="378472" y="248056"/>
                  </a:moveTo>
                  <a:lnTo>
                    <a:pt x="377088" y="244678"/>
                  </a:lnTo>
                  <a:lnTo>
                    <a:pt x="370979" y="247954"/>
                  </a:lnTo>
                  <a:lnTo>
                    <a:pt x="374180" y="248754"/>
                  </a:lnTo>
                  <a:lnTo>
                    <a:pt x="376580" y="249555"/>
                  </a:lnTo>
                  <a:lnTo>
                    <a:pt x="374980" y="252755"/>
                  </a:lnTo>
                  <a:lnTo>
                    <a:pt x="369379" y="252755"/>
                  </a:lnTo>
                  <a:lnTo>
                    <a:pt x="362191" y="250355"/>
                  </a:lnTo>
                  <a:lnTo>
                    <a:pt x="360591" y="255155"/>
                  </a:lnTo>
                  <a:lnTo>
                    <a:pt x="363791" y="255955"/>
                  </a:lnTo>
                  <a:lnTo>
                    <a:pt x="366191" y="256755"/>
                  </a:lnTo>
                  <a:lnTo>
                    <a:pt x="364591" y="259943"/>
                  </a:lnTo>
                  <a:lnTo>
                    <a:pt x="367779" y="259943"/>
                  </a:lnTo>
                  <a:lnTo>
                    <a:pt x="370179" y="260743"/>
                  </a:lnTo>
                  <a:lnTo>
                    <a:pt x="373380" y="260743"/>
                  </a:lnTo>
                  <a:lnTo>
                    <a:pt x="376707" y="254584"/>
                  </a:lnTo>
                  <a:lnTo>
                    <a:pt x="378472" y="248056"/>
                  </a:lnTo>
                  <a:close/>
                </a:path>
                <a:path w="677544" h="1090929">
                  <a:moveTo>
                    <a:pt x="382968" y="723493"/>
                  </a:moveTo>
                  <a:lnTo>
                    <a:pt x="377380" y="723493"/>
                  </a:lnTo>
                  <a:lnTo>
                    <a:pt x="378968" y="728294"/>
                  </a:lnTo>
                  <a:lnTo>
                    <a:pt x="377380" y="735482"/>
                  </a:lnTo>
                  <a:lnTo>
                    <a:pt x="382968" y="735482"/>
                  </a:lnTo>
                  <a:lnTo>
                    <a:pt x="381368" y="730681"/>
                  </a:lnTo>
                  <a:lnTo>
                    <a:pt x="382968" y="723493"/>
                  </a:lnTo>
                  <a:close/>
                </a:path>
                <a:path w="677544" h="1090929">
                  <a:moveTo>
                    <a:pt x="394157" y="431774"/>
                  </a:moveTo>
                  <a:lnTo>
                    <a:pt x="388569" y="430974"/>
                  </a:lnTo>
                  <a:lnTo>
                    <a:pt x="389369" y="435775"/>
                  </a:lnTo>
                  <a:lnTo>
                    <a:pt x="382168" y="438175"/>
                  </a:lnTo>
                  <a:lnTo>
                    <a:pt x="389369" y="438975"/>
                  </a:lnTo>
                  <a:lnTo>
                    <a:pt x="393357" y="438975"/>
                  </a:lnTo>
                  <a:lnTo>
                    <a:pt x="394157" y="431774"/>
                  </a:lnTo>
                  <a:close/>
                </a:path>
                <a:path w="677544" h="1090929">
                  <a:moveTo>
                    <a:pt x="396951" y="417296"/>
                  </a:moveTo>
                  <a:lnTo>
                    <a:pt x="396836" y="412356"/>
                  </a:lnTo>
                  <a:lnTo>
                    <a:pt x="391756" y="410197"/>
                  </a:lnTo>
                  <a:lnTo>
                    <a:pt x="391998" y="415848"/>
                  </a:lnTo>
                  <a:lnTo>
                    <a:pt x="388861" y="420585"/>
                  </a:lnTo>
                  <a:lnTo>
                    <a:pt x="387375" y="424141"/>
                  </a:lnTo>
                  <a:lnTo>
                    <a:pt x="392557" y="426186"/>
                  </a:lnTo>
                  <a:lnTo>
                    <a:pt x="394677" y="422681"/>
                  </a:lnTo>
                  <a:lnTo>
                    <a:pt x="396951" y="417296"/>
                  </a:lnTo>
                  <a:close/>
                </a:path>
                <a:path w="677544" h="1090929">
                  <a:moveTo>
                    <a:pt x="401535" y="1270"/>
                  </a:moveTo>
                  <a:lnTo>
                    <a:pt x="397459" y="0"/>
                  </a:lnTo>
                  <a:lnTo>
                    <a:pt x="394119" y="4419"/>
                  </a:lnTo>
                  <a:lnTo>
                    <a:pt x="398957" y="11391"/>
                  </a:lnTo>
                  <a:lnTo>
                    <a:pt x="401535" y="1270"/>
                  </a:lnTo>
                  <a:close/>
                </a:path>
                <a:path w="677544" h="1090929">
                  <a:moveTo>
                    <a:pt x="403021" y="796721"/>
                  </a:moveTo>
                  <a:lnTo>
                    <a:pt x="400558" y="792226"/>
                  </a:lnTo>
                  <a:lnTo>
                    <a:pt x="395376" y="790422"/>
                  </a:lnTo>
                  <a:lnTo>
                    <a:pt x="398754" y="794029"/>
                  </a:lnTo>
                  <a:lnTo>
                    <a:pt x="403021" y="796721"/>
                  </a:lnTo>
                  <a:close/>
                </a:path>
                <a:path w="677544" h="1090929">
                  <a:moveTo>
                    <a:pt x="408546" y="84924"/>
                  </a:moveTo>
                  <a:lnTo>
                    <a:pt x="400456" y="82105"/>
                  </a:lnTo>
                  <a:lnTo>
                    <a:pt x="398360" y="86423"/>
                  </a:lnTo>
                  <a:lnTo>
                    <a:pt x="401358" y="89979"/>
                  </a:lnTo>
                  <a:lnTo>
                    <a:pt x="408546" y="84924"/>
                  </a:lnTo>
                  <a:close/>
                </a:path>
                <a:path w="677544" h="1090929">
                  <a:moveTo>
                    <a:pt x="409346" y="837780"/>
                  </a:moveTo>
                  <a:lnTo>
                    <a:pt x="403745" y="837780"/>
                  </a:lnTo>
                  <a:lnTo>
                    <a:pt x="404545" y="842581"/>
                  </a:lnTo>
                  <a:lnTo>
                    <a:pt x="403745" y="848969"/>
                  </a:lnTo>
                  <a:lnTo>
                    <a:pt x="409346" y="849769"/>
                  </a:lnTo>
                  <a:lnTo>
                    <a:pt x="407746" y="844969"/>
                  </a:lnTo>
                  <a:lnTo>
                    <a:pt x="409346" y="837780"/>
                  </a:lnTo>
                  <a:close/>
                </a:path>
                <a:path w="677544" h="1090929">
                  <a:moveTo>
                    <a:pt x="414553" y="767156"/>
                  </a:moveTo>
                  <a:lnTo>
                    <a:pt x="411746" y="762660"/>
                  </a:lnTo>
                  <a:lnTo>
                    <a:pt x="406679" y="760857"/>
                  </a:lnTo>
                  <a:lnTo>
                    <a:pt x="410248" y="764451"/>
                  </a:lnTo>
                  <a:lnTo>
                    <a:pt x="414553" y="767156"/>
                  </a:lnTo>
                  <a:close/>
                </a:path>
                <a:path w="677544" h="1090929">
                  <a:moveTo>
                    <a:pt x="427456" y="441528"/>
                  </a:moveTo>
                  <a:lnTo>
                    <a:pt x="424522" y="437375"/>
                  </a:lnTo>
                  <a:lnTo>
                    <a:pt x="419811" y="435457"/>
                  </a:lnTo>
                  <a:lnTo>
                    <a:pt x="423329" y="438873"/>
                  </a:lnTo>
                  <a:lnTo>
                    <a:pt x="427456" y="441528"/>
                  </a:lnTo>
                  <a:close/>
                </a:path>
                <a:path w="677544" h="1090929">
                  <a:moveTo>
                    <a:pt x="459422" y="900277"/>
                  </a:moveTo>
                  <a:lnTo>
                    <a:pt x="456501" y="896124"/>
                  </a:lnTo>
                  <a:lnTo>
                    <a:pt x="451777" y="894219"/>
                  </a:lnTo>
                  <a:lnTo>
                    <a:pt x="455295" y="897623"/>
                  </a:lnTo>
                  <a:lnTo>
                    <a:pt x="459422" y="900277"/>
                  </a:lnTo>
                  <a:close/>
                </a:path>
                <a:path w="677544" h="1090929">
                  <a:moveTo>
                    <a:pt x="462889" y="206400"/>
                  </a:moveTo>
                  <a:lnTo>
                    <a:pt x="459689" y="202399"/>
                  </a:lnTo>
                  <a:lnTo>
                    <a:pt x="450100" y="208000"/>
                  </a:lnTo>
                  <a:lnTo>
                    <a:pt x="449300" y="208800"/>
                  </a:lnTo>
                  <a:lnTo>
                    <a:pt x="444677" y="213487"/>
                  </a:lnTo>
                  <a:lnTo>
                    <a:pt x="450697" y="212699"/>
                  </a:lnTo>
                  <a:lnTo>
                    <a:pt x="459422" y="209359"/>
                  </a:lnTo>
                  <a:lnTo>
                    <a:pt x="462889" y="206400"/>
                  </a:lnTo>
                  <a:close/>
                </a:path>
                <a:path w="677544" h="1090929">
                  <a:moveTo>
                    <a:pt x="463296" y="177647"/>
                  </a:moveTo>
                  <a:lnTo>
                    <a:pt x="459689" y="172034"/>
                  </a:lnTo>
                  <a:lnTo>
                    <a:pt x="452501" y="178104"/>
                  </a:lnTo>
                  <a:lnTo>
                    <a:pt x="457301" y="179832"/>
                  </a:lnTo>
                  <a:lnTo>
                    <a:pt x="463296" y="177647"/>
                  </a:lnTo>
                  <a:close/>
                </a:path>
                <a:path w="677544" h="1090929">
                  <a:moveTo>
                    <a:pt x="473417" y="933145"/>
                  </a:moveTo>
                  <a:lnTo>
                    <a:pt x="467690" y="928090"/>
                  </a:lnTo>
                  <a:lnTo>
                    <a:pt x="464197" y="932472"/>
                  </a:lnTo>
                  <a:lnTo>
                    <a:pt x="469188" y="934389"/>
                  </a:lnTo>
                  <a:lnTo>
                    <a:pt x="473417" y="933145"/>
                  </a:lnTo>
                  <a:close/>
                </a:path>
                <a:path w="677544" h="1090929">
                  <a:moveTo>
                    <a:pt x="474129" y="828929"/>
                  </a:moveTo>
                  <a:lnTo>
                    <a:pt x="470077" y="824992"/>
                  </a:lnTo>
                  <a:lnTo>
                    <a:pt x="465137" y="830503"/>
                  </a:lnTo>
                  <a:lnTo>
                    <a:pt x="469480" y="831291"/>
                  </a:lnTo>
                  <a:lnTo>
                    <a:pt x="474129" y="828929"/>
                  </a:lnTo>
                  <a:close/>
                </a:path>
                <a:path w="677544" h="1090929">
                  <a:moveTo>
                    <a:pt x="486067" y="661149"/>
                  </a:moveTo>
                  <a:lnTo>
                    <a:pt x="480479" y="660361"/>
                  </a:lnTo>
                  <a:lnTo>
                    <a:pt x="481266" y="665149"/>
                  </a:lnTo>
                  <a:lnTo>
                    <a:pt x="474878" y="666750"/>
                  </a:lnTo>
                  <a:lnTo>
                    <a:pt x="481266" y="668350"/>
                  </a:lnTo>
                  <a:lnTo>
                    <a:pt x="485267" y="668350"/>
                  </a:lnTo>
                  <a:lnTo>
                    <a:pt x="486067" y="661149"/>
                  </a:lnTo>
                  <a:close/>
                </a:path>
                <a:path w="677544" h="1090929">
                  <a:moveTo>
                    <a:pt x="496252" y="43624"/>
                  </a:moveTo>
                  <a:lnTo>
                    <a:pt x="490867" y="38569"/>
                  </a:lnTo>
                  <a:lnTo>
                    <a:pt x="487260" y="42951"/>
                  </a:lnTo>
                  <a:lnTo>
                    <a:pt x="492061" y="44856"/>
                  </a:lnTo>
                  <a:lnTo>
                    <a:pt x="496252" y="43624"/>
                  </a:lnTo>
                  <a:close/>
                </a:path>
                <a:path w="677544" h="1090929">
                  <a:moveTo>
                    <a:pt x="508279" y="116433"/>
                  </a:moveTo>
                  <a:lnTo>
                    <a:pt x="503745" y="114490"/>
                  </a:lnTo>
                  <a:lnTo>
                    <a:pt x="499960" y="117335"/>
                  </a:lnTo>
                  <a:lnTo>
                    <a:pt x="505244" y="124079"/>
                  </a:lnTo>
                  <a:lnTo>
                    <a:pt x="508279" y="116433"/>
                  </a:lnTo>
                  <a:close/>
                </a:path>
                <a:path w="677544" h="1090929">
                  <a:moveTo>
                    <a:pt x="510044" y="61747"/>
                  </a:moveTo>
                  <a:lnTo>
                    <a:pt x="502856" y="62534"/>
                  </a:lnTo>
                  <a:lnTo>
                    <a:pt x="498856" y="65735"/>
                  </a:lnTo>
                  <a:lnTo>
                    <a:pt x="497255" y="70535"/>
                  </a:lnTo>
                  <a:lnTo>
                    <a:pt x="505244" y="70535"/>
                  </a:lnTo>
                  <a:lnTo>
                    <a:pt x="508444" y="66535"/>
                  </a:lnTo>
                  <a:lnTo>
                    <a:pt x="510044" y="61747"/>
                  </a:lnTo>
                  <a:close/>
                </a:path>
                <a:path w="677544" h="1090929">
                  <a:moveTo>
                    <a:pt x="510844" y="1083144"/>
                  </a:moveTo>
                  <a:lnTo>
                    <a:pt x="505244" y="1082344"/>
                  </a:lnTo>
                  <a:lnTo>
                    <a:pt x="506044" y="1087132"/>
                  </a:lnTo>
                  <a:lnTo>
                    <a:pt x="499656" y="1088732"/>
                  </a:lnTo>
                  <a:lnTo>
                    <a:pt x="506044" y="1090333"/>
                  </a:lnTo>
                  <a:lnTo>
                    <a:pt x="510044" y="1090333"/>
                  </a:lnTo>
                  <a:lnTo>
                    <a:pt x="510844" y="1083144"/>
                  </a:lnTo>
                  <a:close/>
                </a:path>
                <a:path w="677544" h="1090929">
                  <a:moveTo>
                    <a:pt x="518858" y="570433"/>
                  </a:moveTo>
                  <a:lnTo>
                    <a:pt x="514045" y="567651"/>
                  </a:lnTo>
                  <a:lnTo>
                    <a:pt x="514045" y="573239"/>
                  </a:lnTo>
                  <a:lnTo>
                    <a:pt x="507644" y="574840"/>
                  </a:lnTo>
                  <a:lnTo>
                    <a:pt x="506044" y="580428"/>
                  </a:lnTo>
                  <a:lnTo>
                    <a:pt x="512914" y="579894"/>
                  </a:lnTo>
                  <a:lnTo>
                    <a:pt x="517842" y="575538"/>
                  </a:lnTo>
                  <a:lnTo>
                    <a:pt x="518858" y="570433"/>
                  </a:lnTo>
                  <a:close/>
                </a:path>
                <a:path w="677544" h="1090929">
                  <a:moveTo>
                    <a:pt x="519633" y="239166"/>
                  </a:moveTo>
                  <a:lnTo>
                    <a:pt x="514045" y="238366"/>
                  </a:lnTo>
                  <a:lnTo>
                    <a:pt x="514045" y="243166"/>
                  </a:lnTo>
                  <a:lnTo>
                    <a:pt x="507644" y="245567"/>
                  </a:lnTo>
                  <a:lnTo>
                    <a:pt x="514845" y="246367"/>
                  </a:lnTo>
                  <a:lnTo>
                    <a:pt x="518833" y="246367"/>
                  </a:lnTo>
                  <a:lnTo>
                    <a:pt x="519633" y="239166"/>
                  </a:lnTo>
                  <a:close/>
                </a:path>
                <a:path w="677544" h="1090929">
                  <a:moveTo>
                    <a:pt x="519684" y="592023"/>
                  </a:moveTo>
                  <a:lnTo>
                    <a:pt x="515632" y="588429"/>
                  </a:lnTo>
                  <a:lnTo>
                    <a:pt x="510692" y="593826"/>
                  </a:lnTo>
                  <a:lnTo>
                    <a:pt x="515035" y="594423"/>
                  </a:lnTo>
                  <a:lnTo>
                    <a:pt x="519684" y="592023"/>
                  </a:lnTo>
                  <a:close/>
                </a:path>
                <a:path w="677544" h="1090929">
                  <a:moveTo>
                    <a:pt x="526961" y="995845"/>
                  </a:moveTo>
                  <a:lnTo>
                    <a:pt x="521233" y="991235"/>
                  </a:lnTo>
                  <a:lnTo>
                    <a:pt x="517753" y="995159"/>
                  </a:lnTo>
                  <a:lnTo>
                    <a:pt x="522732" y="996924"/>
                  </a:lnTo>
                  <a:lnTo>
                    <a:pt x="526961" y="995845"/>
                  </a:lnTo>
                  <a:close/>
                </a:path>
                <a:path w="677544" h="1090929">
                  <a:moveTo>
                    <a:pt x="530961" y="921512"/>
                  </a:moveTo>
                  <a:lnTo>
                    <a:pt x="525233" y="916901"/>
                  </a:lnTo>
                  <a:lnTo>
                    <a:pt x="521741" y="920838"/>
                  </a:lnTo>
                  <a:lnTo>
                    <a:pt x="526732" y="922604"/>
                  </a:lnTo>
                  <a:lnTo>
                    <a:pt x="530961" y="921512"/>
                  </a:lnTo>
                  <a:close/>
                </a:path>
                <a:path w="677544" h="1090929">
                  <a:moveTo>
                    <a:pt x="537222" y="891324"/>
                  </a:moveTo>
                  <a:lnTo>
                    <a:pt x="531622" y="891324"/>
                  </a:lnTo>
                  <a:lnTo>
                    <a:pt x="526034" y="884936"/>
                  </a:lnTo>
                  <a:lnTo>
                    <a:pt x="523633" y="892124"/>
                  </a:lnTo>
                  <a:lnTo>
                    <a:pt x="529221" y="892124"/>
                  </a:lnTo>
                  <a:lnTo>
                    <a:pt x="534822" y="898525"/>
                  </a:lnTo>
                  <a:lnTo>
                    <a:pt x="537222" y="891324"/>
                  </a:lnTo>
                  <a:close/>
                </a:path>
                <a:path w="677544" h="1090929">
                  <a:moveTo>
                    <a:pt x="540943" y="529450"/>
                  </a:moveTo>
                  <a:lnTo>
                    <a:pt x="538022" y="525284"/>
                  </a:lnTo>
                  <a:lnTo>
                    <a:pt x="533298" y="523379"/>
                  </a:lnTo>
                  <a:lnTo>
                    <a:pt x="536816" y="526783"/>
                  </a:lnTo>
                  <a:lnTo>
                    <a:pt x="540943" y="529450"/>
                  </a:lnTo>
                  <a:close/>
                </a:path>
                <a:path w="677544" h="1090929">
                  <a:moveTo>
                    <a:pt x="542112" y="155054"/>
                  </a:moveTo>
                  <a:lnTo>
                    <a:pt x="539597" y="148463"/>
                  </a:lnTo>
                  <a:lnTo>
                    <a:pt x="531622" y="144856"/>
                  </a:lnTo>
                  <a:lnTo>
                    <a:pt x="539381" y="156552"/>
                  </a:lnTo>
                  <a:lnTo>
                    <a:pt x="542112" y="155054"/>
                  </a:lnTo>
                  <a:close/>
                </a:path>
                <a:path w="677544" h="1090929">
                  <a:moveTo>
                    <a:pt x="558393" y="775639"/>
                  </a:moveTo>
                  <a:lnTo>
                    <a:pt x="556717" y="771144"/>
                  </a:lnTo>
                  <a:lnTo>
                    <a:pt x="551599" y="769048"/>
                  </a:lnTo>
                  <a:lnTo>
                    <a:pt x="545211" y="777036"/>
                  </a:lnTo>
                  <a:lnTo>
                    <a:pt x="546011" y="777036"/>
                  </a:lnTo>
                  <a:lnTo>
                    <a:pt x="555599" y="773849"/>
                  </a:lnTo>
                  <a:lnTo>
                    <a:pt x="557669" y="778040"/>
                  </a:lnTo>
                  <a:lnTo>
                    <a:pt x="558393" y="775639"/>
                  </a:lnTo>
                  <a:close/>
                </a:path>
                <a:path w="677544" h="1090929">
                  <a:moveTo>
                    <a:pt x="561187" y="902512"/>
                  </a:moveTo>
                  <a:lnTo>
                    <a:pt x="555599" y="902512"/>
                  </a:lnTo>
                  <a:lnTo>
                    <a:pt x="556399" y="907313"/>
                  </a:lnTo>
                  <a:lnTo>
                    <a:pt x="555599" y="914501"/>
                  </a:lnTo>
                  <a:lnTo>
                    <a:pt x="561187" y="914501"/>
                  </a:lnTo>
                  <a:lnTo>
                    <a:pt x="559600" y="909713"/>
                  </a:lnTo>
                  <a:lnTo>
                    <a:pt x="561187" y="902512"/>
                  </a:lnTo>
                  <a:close/>
                </a:path>
                <a:path w="677544" h="1090929">
                  <a:moveTo>
                    <a:pt x="580377" y="806615"/>
                  </a:moveTo>
                  <a:lnTo>
                    <a:pt x="576681" y="804430"/>
                  </a:lnTo>
                  <a:lnTo>
                    <a:pt x="572985" y="799922"/>
                  </a:lnTo>
                  <a:lnTo>
                    <a:pt x="569582" y="797953"/>
                  </a:lnTo>
                  <a:lnTo>
                    <a:pt x="566788" y="803414"/>
                  </a:lnTo>
                  <a:lnTo>
                    <a:pt x="571385" y="804583"/>
                  </a:lnTo>
                  <a:lnTo>
                    <a:pt x="575373" y="808609"/>
                  </a:lnTo>
                  <a:lnTo>
                    <a:pt x="578472" y="810831"/>
                  </a:lnTo>
                  <a:lnTo>
                    <a:pt x="580377" y="806615"/>
                  </a:lnTo>
                  <a:close/>
                </a:path>
                <a:path w="677544" h="1090929">
                  <a:moveTo>
                    <a:pt x="610539" y="332943"/>
                  </a:moveTo>
                  <a:lnTo>
                    <a:pt x="605155" y="327875"/>
                  </a:lnTo>
                  <a:lnTo>
                    <a:pt x="601548" y="332270"/>
                  </a:lnTo>
                  <a:lnTo>
                    <a:pt x="606348" y="334175"/>
                  </a:lnTo>
                  <a:lnTo>
                    <a:pt x="610539" y="332943"/>
                  </a:lnTo>
                  <a:close/>
                </a:path>
                <a:path w="677544" h="1090929">
                  <a:moveTo>
                    <a:pt x="611263" y="574535"/>
                  </a:moveTo>
                  <a:lnTo>
                    <a:pt x="608342" y="570039"/>
                  </a:lnTo>
                  <a:lnTo>
                    <a:pt x="603631" y="568248"/>
                  </a:lnTo>
                  <a:lnTo>
                    <a:pt x="607148" y="571842"/>
                  </a:lnTo>
                  <a:lnTo>
                    <a:pt x="611263" y="574535"/>
                  </a:lnTo>
                  <a:close/>
                </a:path>
                <a:path w="677544" h="1090929">
                  <a:moveTo>
                    <a:pt x="639102" y="959281"/>
                  </a:moveTo>
                  <a:lnTo>
                    <a:pt x="636320" y="963256"/>
                  </a:lnTo>
                  <a:lnTo>
                    <a:pt x="631012" y="963676"/>
                  </a:lnTo>
                  <a:lnTo>
                    <a:pt x="626224" y="964755"/>
                  </a:lnTo>
                  <a:lnTo>
                    <a:pt x="624293" y="966292"/>
                  </a:lnTo>
                  <a:lnTo>
                    <a:pt x="627532" y="968057"/>
                  </a:lnTo>
                  <a:lnTo>
                    <a:pt x="635088" y="967524"/>
                  </a:lnTo>
                  <a:lnTo>
                    <a:pt x="638822" y="962660"/>
                  </a:lnTo>
                  <a:lnTo>
                    <a:pt x="639102" y="959281"/>
                  </a:lnTo>
                  <a:close/>
                </a:path>
                <a:path w="677544" h="1090929">
                  <a:moveTo>
                    <a:pt x="669886" y="86512"/>
                  </a:moveTo>
                  <a:lnTo>
                    <a:pt x="664286" y="85712"/>
                  </a:lnTo>
                  <a:lnTo>
                    <a:pt x="665086" y="90512"/>
                  </a:lnTo>
                  <a:lnTo>
                    <a:pt x="657898" y="92913"/>
                  </a:lnTo>
                  <a:lnTo>
                    <a:pt x="665086" y="93713"/>
                  </a:lnTo>
                  <a:lnTo>
                    <a:pt x="669086" y="93713"/>
                  </a:lnTo>
                  <a:lnTo>
                    <a:pt x="669886" y="86512"/>
                  </a:lnTo>
                  <a:close/>
                </a:path>
                <a:path w="677544" h="1090929">
                  <a:moveTo>
                    <a:pt x="677418" y="75641"/>
                  </a:moveTo>
                  <a:lnTo>
                    <a:pt x="673087" y="78524"/>
                  </a:lnTo>
                  <a:lnTo>
                    <a:pt x="677418" y="79311"/>
                  </a:lnTo>
                  <a:lnTo>
                    <a:pt x="677418" y="756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254283" y="9223933"/>
              <a:ext cx="1016635" cy="929640"/>
            </a:xfrm>
            <a:custGeom>
              <a:avLst/>
              <a:gdLst/>
              <a:ahLst/>
              <a:cxnLst/>
              <a:rect l="l" t="t" r="r" b="b"/>
              <a:pathLst>
                <a:path w="1016634" h="929640">
                  <a:moveTo>
                    <a:pt x="13589" y="331673"/>
                  </a:moveTo>
                  <a:lnTo>
                    <a:pt x="8788" y="329285"/>
                  </a:lnTo>
                  <a:lnTo>
                    <a:pt x="3200" y="324485"/>
                  </a:lnTo>
                  <a:lnTo>
                    <a:pt x="0" y="328485"/>
                  </a:lnTo>
                  <a:lnTo>
                    <a:pt x="4800" y="330085"/>
                  </a:lnTo>
                  <a:lnTo>
                    <a:pt x="10388" y="334873"/>
                  </a:lnTo>
                  <a:lnTo>
                    <a:pt x="13589" y="331673"/>
                  </a:lnTo>
                  <a:close/>
                </a:path>
                <a:path w="1016634" h="929640">
                  <a:moveTo>
                    <a:pt x="62344" y="223786"/>
                  </a:moveTo>
                  <a:lnTo>
                    <a:pt x="55257" y="216255"/>
                  </a:lnTo>
                  <a:lnTo>
                    <a:pt x="51854" y="218694"/>
                  </a:lnTo>
                  <a:lnTo>
                    <a:pt x="53682" y="223672"/>
                  </a:lnTo>
                  <a:lnTo>
                    <a:pt x="62344" y="223786"/>
                  </a:lnTo>
                  <a:close/>
                </a:path>
                <a:path w="1016634" h="929640">
                  <a:moveTo>
                    <a:pt x="132664" y="260553"/>
                  </a:moveTo>
                  <a:lnTo>
                    <a:pt x="125133" y="265150"/>
                  </a:lnTo>
                  <a:lnTo>
                    <a:pt x="127571" y="269240"/>
                  </a:lnTo>
                  <a:lnTo>
                    <a:pt x="132562" y="268973"/>
                  </a:lnTo>
                  <a:lnTo>
                    <a:pt x="132664" y="260553"/>
                  </a:lnTo>
                  <a:close/>
                </a:path>
                <a:path w="1016634" h="929640">
                  <a:moveTo>
                    <a:pt x="148412" y="171399"/>
                  </a:moveTo>
                  <a:lnTo>
                    <a:pt x="140665" y="172631"/>
                  </a:lnTo>
                  <a:lnTo>
                    <a:pt x="142341" y="177914"/>
                  </a:lnTo>
                  <a:lnTo>
                    <a:pt x="146951" y="175336"/>
                  </a:lnTo>
                  <a:lnTo>
                    <a:pt x="148412" y="171399"/>
                  </a:lnTo>
                  <a:close/>
                </a:path>
                <a:path w="1016634" h="929640">
                  <a:moveTo>
                    <a:pt x="160642" y="400405"/>
                  </a:moveTo>
                  <a:lnTo>
                    <a:pt x="154241" y="395617"/>
                  </a:lnTo>
                  <a:lnTo>
                    <a:pt x="150253" y="402805"/>
                  </a:lnTo>
                  <a:lnTo>
                    <a:pt x="148653" y="408406"/>
                  </a:lnTo>
                  <a:lnTo>
                    <a:pt x="151853" y="413994"/>
                  </a:lnTo>
                  <a:lnTo>
                    <a:pt x="158242" y="406806"/>
                  </a:lnTo>
                  <a:lnTo>
                    <a:pt x="160642" y="400405"/>
                  </a:lnTo>
                  <a:close/>
                </a:path>
                <a:path w="1016634" h="929640">
                  <a:moveTo>
                    <a:pt x="178219" y="181419"/>
                  </a:moveTo>
                  <a:lnTo>
                    <a:pt x="176618" y="176631"/>
                  </a:lnTo>
                  <a:lnTo>
                    <a:pt x="173431" y="172631"/>
                  </a:lnTo>
                  <a:lnTo>
                    <a:pt x="168630" y="178231"/>
                  </a:lnTo>
                  <a:lnTo>
                    <a:pt x="170230" y="183019"/>
                  </a:lnTo>
                  <a:lnTo>
                    <a:pt x="173431" y="187820"/>
                  </a:lnTo>
                  <a:lnTo>
                    <a:pt x="178219" y="181419"/>
                  </a:lnTo>
                  <a:close/>
                </a:path>
                <a:path w="1016634" h="929640">
                  <a:moveTo>
                    <a:pt x="224574" y="212598"/>
                  </a:moveTo>
                  <a:lnTo>
                    <a:pt x="219748" y="206082"/>
                  </a:lnTo>
                  <a:lnTo>
                    <a:pt x="215290" y="208394"/>
                  </a:lnTo>
                  <a:lnTo>
                    <a:pt x="215468" y="212813"/>
                  </a:lnTo>
                  <a:lnTo>
                    <a:pt x="224574" y="212598"/>
                  </a:lnTo>
                  <a:close/>
                </a:path>
                <a:path w="1016634" h="929640">
                  <a:moveTo>
                    <a:pt x="246265" y="275831"/>
                  </a:moveTo>
                  <a:lnTo>
                    <a:pt x="238963" y="274929"/>
                  </a:lnTo>
                  <a:lnTo>
                    <a:pt x="240195" y="283921"/>
                  </a:lnTo>
                  <a:lnTo>
                    <a:pt x="244652" y="281533"/>
                  </a:lnTo>
                  <a:lnTo>
                    <a:pt x="246265" y="275831"/>
                  </a:lnTo>
                  <a:close/>
                </a:path>
                <a:path w="1016634" h="929640">
                  <a:moveTo>
                    <a:pt x="270929" y="10388"/>
                  </a:moveTo>
                  <a:lnTo>
                    <a:pt x="265341" y="5600"/>
                  </a:lnTo>
                  <a:lnTo>
                    <a:pt x="261340" y="9588"/>
                  </a:lnTo>
                  <a:lnTo>
                    <a:pt x="265341" y="11988"/>
                  </a:lnTo>
                  <a:lnTo>
                    <a:pt x="263740" y="18389"/>
                  </a:lnTo>
                  <a:lnTo>
                    <a:pt x="268528" y="14389"/>
                  </a:lnTo>
                  <a:lnTo>
                    <a:pt x="270929" y="10388"/>
                  </a:lnTo>
                  <a:close/>
                </a:path>
                <a:path w="1016634" h="929640">
                  <a:moveTo>
                    <a:pt x="291706" y="56743"/>
                  </a:moveTo>
                  <a:lnTo>
                    <a:pt x="287718" y="53555"/>
                  </a:lnTo>
                  <a:lnTo>
                    <a:pt x="287718" y="45554"/>
                  </a:lnTo>
                  <a:lnTo>
                    <a:pt x="280517" y="50355"/>
                  </a:lnTo>
                  <a:lnTo>
                    <a:pt x="284518" y="53555"/>
                  </a:lnTo>
                  <a:lnTo>
                    <a:pt x="284518" y="61544"/>
                  </a:lnTo>
                  <a:lnTo>
                    <a:pt x="291706" y="56743"/>
                  </a:lnTo>
                  <a:close/>
                </a:path>
                <a:path w="1016634" h="929640">
                  <a:moveTo>
                    <a:pt x="294906" y="73533"/>
                  </a:moveTo>
                  <a:lnTo>
                    <a:pt x="289318" y="68732"/>
                  </a:lnTo>
                  <a:lnTo>
                    <a:pt x="285318" y="72732"/>
                  </a:lnTo>
                  <a:lnTo>
                    <a:pt x="290118" y="75133"/>
                  </a:lnTo>
                  <a:lnTo>
                    <a:pt x="287718" y="81521"/>
                  </a:lnTo>
                  <a:lnTo>
                    <a:pt x="292506" y="77533"/>
                  </a:lnTo>
                  <a:lnTo>
                    <a:pt x="294906" y="73533"/>
                  </a:lnTo>
                  <a:close/>
                </a:path>
                <a:path w="1016634" h="929640">
                  <a:moveTo>
                    <a:pt x="339661" y="275729"/>
                  </a:moveTo>
                  <a:lnTo>
                    <a:pt x="334073" y="270941"/>
                  </a:lnTo>
                  <a:lnTo>
                    <a:pt x="330073" y="274929"/>
                  </a:lnTo>
                  <a:lnTo>
                    <a:pt x="334073" y="277329"/>
                  </a:lnTo>
                  <a:lnTo>
                    <a:pt x="331673" y="283730"/>
                  </a:lnTo>
                  <a:lnTo>
                    <a:pt x="337261" y="279730"/>
                  </a:lnTo>
                  <a:lnTo>
                    <a:pt x="339661" y="275729"/>
                  </a:lnTo>
                  <a:close/>
                </a:path>
                <a:path w="1016634" h="929640">
                  <a:moveTo>
                    <a:pt x="376567" y="518706"/>
                  </a:moveTo>
                  <a:lnTo>
                    <a:pt x="370827" y="519493"/>
                  </a:lnTo>
                  <a:lnTo>
                    <a:pt x="372745" y="526122"/>
                  </a:lnTo>
                  <a:lnTo>
                    <a:pt x="375932" y="523392"/>
                  </a:lnTo>
                  <a:lnTo>
                    <a:pt x="376567" y="518706"/>
                  </a:lnTo>
                  <a:close/>
                </a:path>
                <a:path w="1016634" h="929640">
                  <a:moveTo>
                    <a:pt x="396900" y="12915"/>
                  </a:moveTo>
                  <a:lnTo>
                    <a:pt x="391617" y="13589"/>
                  </a:lnTo>
                  <a:lnTo>
                    <a:pt x="393077" y="20561"/>
                  </a:lnTo>
                  <a:lnTo>
                    <a:pt x="396113" y="17780"/>
                  </a:lnTo>
                  <a:lnTo>
                    <a:pt x="396900" y="12915"/>
                  </a:lnTo>
                  <a:close/>
                </a:path>
                <a:path w="1016634" h="929640">
                  <a:moveTo>
                    <a:pt x="421982" y="476338"/>
                  </a:moveTo>
                  <a:lnTo>
                    <a:pt x="419836" y="472833"/>
                  </a:lnTo>
                  <a:lnTo>
                    <a:pt x="416191" y="468045"/>
                  </a:lnTo>
                  <a:lnTo>
                    <a:pt x="411645" y="465213"/>
                  </a:lnTo>
                  <a:lnTo>
                    <a:pt x="406793" y="467550"/>
                  </a:lnTo>
                  <a:lnTo>
                    <a:pt x="411873" y="470496"/>
                  </a:lnTo>
                  <a:lnTo>
                    <a:pt x="414388" y="475538"/>
                  </a:lnTo>
                  <a:lnTo>
                    <a:pt x="416915" y="478790"/>
                  </a:lnTo>
                  <a:lnTo>
                    <a:pt x="421982" y="476338"/>
                  </a:lnTo>
                  <a:close/>
                </a:path>
                <a:path w="1016634" h="929640">
                  <a:moveTo>
                    <a:pt x="433171" y="482727"/>
                  </a:moveTo>
                  <a:lnTo>
                    <a:pt x="427570" y="477939"/>
                  </a:lnTo>
                  <a:lnTo>
                    <a:pt x="423583" y="481926"/>
                  </a:lnTo>
                  <a:lnTo>
                    <a:pt x="427570" y="484327"/>
                  </a:lnTo>
                  <a:lnTo>
                    <a:pt x="425983" y="490728"/>
                  </a:lnTo>
                  <a:lnTo>
                    <a:pt x="430771" y="486727"/>
                  </a:lnTo>
                  <a:lnTo>
                    <a:pt x="433171" y="482727"/>
                  </a:lnTo>
                  <a:close/>
                </a:path>
                <a:path w="1016634" h="929640">
                  <a:moveTo>
                    <a:pt x="455345" y="459320"/>
                  </a:moveTo>
                  <a:lnTo>
                    <a:pt x="449961" y="458749"/>
                  </a:lnTo>
                  <a:lnTo>
                    <a:pt x="445465" y="461340"/>
                  </a:lnTo>
                  <a:lnTo>
                    <a:pt x="450557" y="460857"/>
                  </a:lnTo>
                  <a:lnTo>
                    <a:pt x="455345" y="459320"/>
                  </a:lnTo>
                  <a:close/>
                </a:path>
                <a:path w="1016634" h="929640">
                  <a:moveTo>
                    <a:pt x="466737" y="4800"/>
                  </a:moveTo>
                  <a:lnTo>
                    <a:pt x="459549" y="0"/>
                  </a:lnTo>
                  <a:lnTo>
                    <a:pt x="454748" y="7200"/>
                  </a:lnTo>
                  <a:lnTo>
                    <a:pt x="461937" y="11988"/>
                  </a:lnTo>
                  <a:lnTo>
                    <a:pt x="466737" y="4800"/>
                  </a:lnTo>
                  <a:close/>
                </a:path>
                <a:path w="1016634" h="929640">
                  <a:moveTo>
                    <a:pt x="469696" y="259308"/>
                  </a:moveTo>
                  <a:lnTo>
                    <a:pt x="461937" y="260553"/>
                  </a:lnTo>
                  <a:lnTo>
                    <a:pt x="463626" y="265836"/>
                  </a:lnTo>
                  <a:lnTo>
                    <a:pt x="468236" y="263245"/>
                  </a:lnTo>
                  <a:lnTo>
                    <a:pt x="469696" y="259308"/>
                  </a:lnTo>
                  <a:close/>
                </a:path>
                <a:path w="1016634" h="929640">
                  <a:moveTo>
                    <a:pt x="477126" y="617004"/>
                  </a:moveTo>
                  <a:lnTo>
                    <a:pt x="473125" y="613803"/>
                  </a:lnTo>
                  <a:lnTo>
                    <a:pt x="473125" y="605815"/>
                  </a:lnTo>
                  <a:lnTo>
                    <a:pt x="465937" y="610603"/>
                  </a:lnTo>
                  <a:lnTo>
                    <a:pt x="469938" y="613003"/>
                  </a:lnTo>
                  <a:lnTo>
                    <a:pt x="470738" y="621792"/>
                  </a:lnTo>
                  <a:lnTo>
                    <a:pt x="477126" y="617004"/>
                  </a:lnTo>
                  <a:close/>
                </a:path>
                <a:path w="1016634" h="929640">
                  <a:moveTo>
                    <a:pt x="531469" y="585825"/>
                  </a:moveTo>
                  <a:lnTo>
                    <a:pt x="526681" y="583438"/>
                  </a:lnTo>
                  <a:lnTo>
                    <a:pt x="521081" y="578637"/>
                  </a:lnTo>
                  <a:lnTo>
                    <a:pt x="517893" y="582637"/>
                  </a:lnTo>
                  <a:lnTo>
                    <a:pt x="522681" y="584225"/>
                  </a:lnTo>
                  <a:lnTo>
                    <a:pt x="528281" y="589026"/>
                  </a:lnTo>
                  <a:lnTo>
                    <a:pt x="531469" y="585825"/>
                  </a:lnTo>
                  <a:close/>
                </a:path>
                <a:path w="1016634" h="929640">
                  <a:moveTo>
                    <a:pt x="542658" y="234175"/>
                  </a:moveTo>
                  <a:lnTo>
                    <a:pt x="533069" y="230174"/>
                  </a:lnTo>
                  <a:lnTo>
                    <a:pt x="538670" y="238175"/>
                  </a:lnTo>
                  <a:lnTo>
                    <a:pt x="534352" y="241033"/>
                  </a:lnTo>
                  <a:lnTo>
                    <a:pt x="537070" y="241261"/>
                  </a:lnTo>
                  <a:lnTo>
                    <a:pt x="541591" y="238963"/>
                  </a:lnTo>
                  <a:lnTo>
                    <a:pt x="542658" y="234175"/>
                  </a:lnTo>
                  <a:close/>
                </a:path>
                <a:path w="1016634" h="929640">
                  <a:moveTo>
                    <a:pt x="558647" y="592226"/>
                  </a:moveTo>
                  <a:lnTo>
                    <a:pt x="553847" y="589826"/>
                  </a:lnTo>
                  <a:lnTo>
                    <a:pt x="548259" y="585025"/>
                  </a:lnTo>
                  <a:lnTo>
                    <a:pt x="545058" y="589026"/>
                  </a:lnTo>
                  <a:lnTo>
                    <a:pt x="549859" y="590626"/>
                  </a:lnTo>
                  <a:lnTo>
                    <a:pt x="555447" y="595414"/>
                  </a:lnTo>
                  <a:lnTo>
                    <a:pt x="558647" y="592226"/>
                  </a:lnTo>
                  <a:close/>
                </a:path>
                <a:path w="1016634" h="929640">
                  <a:moveTo>
                    <a:pt x="566775" y="656285"/>
                  </a:moveTo>
                  <a:lnTo>
                    <a:pt x="561047" y="656958"/>
                  </a:lnTo>
                  <a:lnTo>
                    <a:pt x="562952" y="663930"/>
                  </a:lnTo>
                  <a:lnTo>
                    <a:pt x="566140" y="661162"/>
                  </a:lnTo>
                  <a:lnTo>
                    <a:pt x="566775" y="656285"/>
                  </a:lnTo>
                  <a:close/>
                </a:path>
                <a:path w="1016634" h="929640">
                  <a:moveTo>
                    <a:pt x="575919" y="213156"/>
                  </a:moveTo>
                  <a:lnTo>
                    <a:pt x="570636" y="212598"/>
                  </a:lnTo>
                  <a:lnTo>
                    <a:pt x="565797" y="215176"/>
                  </a:lnTo>
                  <a:lnTo>
                    <a:pt x="570941" y="214693"/>
                  </a:lnTo>
                  <a:lnTo>
                    <a:pt x="575919" y="213156"/>
                  </a:lnTo>
                  <a:close/>
                </a:path>
                <a:path w="1016634" h="929640">
                  <a:moveTo>
                    <a:pt x="586041" y="176987"/>
                  </a:moveTo>
                  <a:lnTo>
                    <a:pt x="578624" y="178231"/>
                  </a:lnTo>
                  <a:lnTo>
                    <a:pt x="580199" y="183515"/>
                  </a:lnTo>
                  <a:lnTo>
                    <a:pt x="584619" y="180924"/>
                  </a:lnTo>
                  <a:lnTo>
                    <a:pt x="586041" y="176987"/>
                  </a:lnTo>
                  <a:close/>
                </a:path>
                <a:path w="1016634" h="929640">
                  <a:moveTo>
                    <a:pt x="596214" y="61544"/>
                  </a:moveTo>
                  <a:lnTo>
                    <a:pt x="590613" y="56743"/>
                  </a:lnTo>
                  <a:lnTo>
                    <a:pt x="586625" y="60744"/>
                  </a:lnTo>
                  <a:lnTo>
                    <a:pt x="590613" y="63144"/>
                  </a:lnTo>
                  <a:lnTo>
                    <a:pt x="589013" y="69532"/>
                  </a:lnTo>
                  <a:lnTo>
                    <a:pt x="593813" y="65544"/>
                  </a:lnTo>
                  <a:lnTo>
                    <a:pt x="596214" y="61544"/>
                  </a:lnTo>
                  <a:close/>
                </a:path>
                <a:path w="1016634" h="929640">
                  <a:moveTo>
                    <a:pt x="600011" y="428142"/>
                  </a:moveTo>
                  <a:lnTo>
                    <a:pt x="594614" y="427583"/>
                  </a:lnTo>
                  <a:lnTo>
                    <a:pt x="590118" y="430174"/>
                  </a:lnTo>
                  <a:lnTo>
                    <a:pt x="595210" y="429679"/>
                  </a:lnTo>
                  <a:lnTo>
                    <a:pt x="600011" y="428142"/>
                  </a:lnTo>
                  <a:close/>
                </a:path>
                <a:path w="1016634" h="929640">
                  <a:moveTo>
                    <a:pt x="611390" y="382828"/>
                  </a:moveTo>
                  <a:lnTo>
                    <a:pt x="605955" y="377240"/>
                  </a:lnTo>
                  <a:lnTo>
                    <a:pt x="598411" y="380733"/>
                  </a:lnTo>
                  <a:lnTo>
                    <a:pt x="592963" y="387667"/>
                  </a:lnTo>
                  <a:lnTo>
                    <a:pt x="593813" y="392417"/>
                  </a:lnTo>
                  <a:lnTo>
                    <a:pt x="597903" y="388112"/>
                  </a:lnTo>
                  <a:lnTo>
                    <a:pt x="603808" y="389128"/>
                  </a:lnTo>
                  <a:lnTo>
                    <a:pt x="609092" y="389382"/>
                  </a:lnTo>
                  <a:lnTo>
                    <a:pt x="611390" y="382828"/>
                  </a:lnTo>
                  <a:close/>
                </a:path>
                <a:path w="1016634" h="929640">
                  <a:moveTo>
                    <a:pt x="627570" y="479056"/>
                  </a:moveTo>
                  <a:lnTo>
                    <a:pt x="626681" y="472744"/>
                  </a:lnTo>
                  <a:lnTo>
                    <a:pt x="622947" y="468820"/>
                  </a:lnTo>
                  <a:lnTo>
                    <a:pt x="617791" y="470738"/>
                  </a:lnTo>
                  <a:lnTo>
                    <a:pt x="622579" y="474738"/>
                  </a:lnTo>
                  <a:lnTo>
                    <a:pt x="620191" y="480339"/>
                  </a:lnTo>
                  <a:lnTo>
                    <a:pt x="624179" y="484327"/>
                  </a:lnTo>
                  <a:lnTo>
                    <a:pt x="627570" y="479056"/>
                  </a:lnTo>
                  <a:close/>
                </a:path>
                <a:path w="1016634" h="929640">
                  <a:moveTo>
                    <a:pt x="636168" y="672947"/>
                  </a:moveTo>
                  <a:lnTo>
                    <a:pt x="628980" y="672947"/>
                  </a:lnTo>
                  <a:lnTo>
                    <a:pt x="631380" y="662559"/>
                  </a:lnTo>
                  <a:lnTo>
                    <a:pt x="622579" y="665746"/>
                  </a:lnTo>
                  <a:lnTo>
                    <a:pt x="623239" y="671601"/>
                  </a:lnTo>
                  <a:lnTo>
                    <a:pt x="628472" y="675347"/>
                  </a:lnTo>
                  <a:lnTo>
                    <a:pt x="634161" y="676097"/>
                  </a:lnTo>
                  <a:lnTo>
                    <a:pt x="636168" y="672947"/>
                  </a:lnTo>
                  <a:close/>
                </a:path>
                <a:path w="1016634" h="929640">
                  <a:moveTo>
                    <a:pt x="641896" y="480809"/>
                  </a:moveTo>
                  <a:lnTo>
                    <a:pt x="636168" y="481926"/>
                  </a:lnTo>
                  <a:lnTo>
                    <a:pt x="638086" y="488454"/>
                  </a:lnTo>
                  <a:lnTo>
                    <a:pt x="641261" y="485533"/>
                  </a:lnTo>
                  <a:lnTo>
                    <a:pt x="641896" y="480809"/>
                  </a:lnTo>
                  <a:close/>
                </a:path>
                <a:path w="1016634" h="929640">
                  <a:moveTo>
                    <a:pt x="650697" y="657085"/>
                  </a:moveTo>
                  <a:lnTo>
                    <a:pt x="644956" y="657758"/>
                  </a:lnTo>
                  <a:lnTo>
                    <a:pt x="646874" y="664730"/>
                  </a:lnTo>
                  <a:lnTo>
                    <a:pt x="650062" y="661949"/>
                  </a:lnTo>
                  <a:lnTo>
                    <a:pt x="650697" y="657085"/>
                  </a:lnTo>
                  <a:close/>
                </a:path>
                <a:path w="1016634" h="929640">
                  <a:moveTo>
                    <a:pt x="681418" y="403263"/>
                  </a:moveTo>
                  <a:lnTo>
                    <a:pt x="676135" y="402805"/>
                  </a:lnTo>
                  <a:lnTo>
                    <a:pt x="671296" y="405053"/>
                  </a:lnTo>
                  <a:lnTo>
                    <a:pt x="676427" y="404609"/>
                  </a:lnTo>
                  <a:lnTo>
                    <a:pt x="681418" y="403263"/>
                  </a:lnTo>
                  <a:close/>
                </a:path>
                <a:path w="1016634" h="929640">
                  <a:moveTo>
                    <a:pt x="683006" y="89636"/>
                  </a:moveTo>
                  <a:lnTo>
                    <a:pt x="677735" y="90309"/>
                  </a:lnTo>
                  <a:lnTo>
                    <a:pt x="679196" y="97282"/>
                  </a:lnTo>
                  <a:lnTo>
                    <a:pt x="682218" y="94513"/>
                  </a:lnTo>
                  <a:lnTo>
                    <a:pt x="683006" y="89636"/>
                  </a:lnTo>
                  <a:close/>
                </a:path>
                <a:path w="1016634" h="929640">
                  <a:moveTo>
                    <a:pt x="686523" y="667346"/>
                  </a:moveTo>
                  <a:lnTo>
                    <a:pt x="681723" y="664946"/>
                  </a:lnTo>
                  <a:lnTo>
                    <a:pt x="676135" y="660158"/>
                  </a:lnTo>
                  <a:lnTo>
                    <a:pt x="672934" y="664159"/>
                  </a:lnTo>
                  <a:lnTo>
                    <a:pt x="677735" y="666546"/>
                  </a:lnTo>
                  <a:lnTo>
                    <a:pt x="682523" y="671347"/>
                  </a:lnTo>
                  <a:lnTo>
                    <a:pt x="686523" y="667346"/>
                  </a:lnTo>
                  <a:close/>
                </a:path>
                <a:path w="1016634" h="929640">
                  <a:moveTo>
                    <a:pt x="688124" y="551459"/>
                  </a:moveTo>
                  <a:lnTo>
                    <a:pt x="682523" y="546671"/>
                  </a:lnTo>
                  <a:lnTo>
                    <a:pt x="678522" y="550659"/>
                  </a:lnTo>
                  <a:lnTo>
                    <a:pt x="682523" y="553059"/>
                  </a:lnTo>
                  <a:lnTo>
                    <a:pt x="680923" y="558660"/>
                  </a:lnTo>
                  <a:lnTo>
                    <a:pt x="685723" y="555459"/>
                  </a:lnTo>
                  <a:lnTo>
                    <a:pt x="688124" y="551459"/>
                  </a:lnTo>
                  <a:close/>
                </a:path>
                <a:path w="1016634" h="929640">
                  <a:moveTo>
                    <a:pt x="700214" y="748322"/>
                  </a:moveTo>
                  <a:lnTo>
                    <a:pt x="692912" y="749668"/>
                  </a:lnTo>
                  <a:lnTo>
                    <a:pt x="694156" y="754608"/>
                  </a:lnTo>
                  <a:lnTo>
                    <a:pt x="698614" y="752068"/>
                  </a:lnTo>
                  <a:lnTo>
                    <a:pt x="700214" y="748322"/>
                  </a:lnTo>
                  <a:close/>
                </a:path>
                <a:path w="1016634" h="929640">
                  <a:moveTo>
                    <a:pt x="704900" y="126276"/>
                  </a:moveTo>
                  <a:lnTo>
                    <a:pt x="699312" y="121488"/>
                  </a:lnTo>
                  <a:lnTo>
                    <a:pt x="695312" y="125476"/>
                  </a:lnTo>
                  <a:lnTo>
                    <a:pt x="700112" y="127876"/>
                  </a:lnTo>
                  <a:lnTo>
                    <a:pt x="697712" y="134277"/>
                  </a:lnTo>
                  <a:lnTo>
                    <a:pt x="702500" y="130276"/>
                  </a:lnTo>
                  <a:lnTo>
                    <a:pt x="704900" y="126276"/>
                  </a:lnTo>
                  <a:close/>
                </a:path>
                <a:path w="1016634" h="929640">
                  <a:moveTo>
                    <a:pt x="732561" y="663117"/>
                  </a:moveTo>
                  <a:lnTo>
                    <a:pt x="727278" y="662559"/>
                  </a:lnTo>
                  <a:lnTo>
                    <a:pt x="722452" y="665137"/>
                  </a:lnTo>
                  <a:lnTo>
                    <a:pt x="727583" y="664654"/>
                  </a:lnTo>
                  <a:lnTo>
                    <a:pt x="732561" y="663117"/>
                  </a:lnTo>
                  <a:close/>
                </a:path>
                <a:path w="1016634" h="929640">
                  <a:moveTo>
                    <a:pt x="733679" y="772845"/>
                  </a:moveTo>
                  <a:lnTo>
                    <a:pt x="728878" y="766457"/>
                  </a:lnTo>
                  <a:lnTo>
                    <a:pt x="725678" y="769645"/>
                  </a:lnTo>
                  <a:lnTo>
                    <a:pt x="716889" y="769645"/>
                  </a:lnTo>
                  <a:lnTo>
                    <a:pt x="721690" y="776846"/>
                  </a:lnTo>
                  <a:lnTo>
                    <a:pt x="724877" y="772845"/>
                  </a:lnTo>
                  <a:lnTo>
                    <a:pt x="733679" y="772845"/>
                  </a:lnTo>
                  <a:close/>
                </a:path>
                <a:path w="1016634" h="929640">
                  <a:moveTo>
                    <a:pt x="751738" y="689038"/>
                  </a:moveTo>
                  <a:lnTo>
                    <a:pt x="746455" y="688924"/>
                  </a:lnTo>
                  <a:lnTo>
                    <a:pt x="741629" y="691070"/>
                  </a:lnTo>
                  <a:lnTo>
                    <a:pt x="746760" y="690422"/>
                  </a:lnTo>
                  <a:lnTo>
                    <a:pt x="751738" y="689038"/>
                  </a:lnTo>
                  <a:close/>
                </a:path>
                <a:path w="1016634" h="929640">
                  <a:moveTo>
                    <a:pt x="776516" y="765784"/>
                  </a:moveTo>
                  <a:lnTo>
                    <a:pt x="771232" y="766457"/>
                  </a:lnTo>
                  <a:lnTo>
                    <a:pt x="772693" y="773417"/>
                  </a:lnTo>
                  <a:lnTo>
                    <a:pt x="775728" y="770648"/>
                  </a:lnTo>
                  <a:lnTo>
                    <a:pt x="776516" y="765784"/>
                  </a:lnTo>
                  <a:close/>
                </a:path>
                <a:path w="1016634" h="929640">
                  <a:moveTo>
                    <a:pt x="789622" y="758456"/>
                  </a:moveTo>
                  <a:lnTo>
                    <a:pt x="786028" y="755421"/>
                  </a:lnTo>
                  <a:lnTo>
                    <a:pt x="783031" y="749173"/>
                  </a:lnTo>
                  <a:lnTo>
                    <a:pt x="779729" y="745756"/>
                  </a:lnTo>
                  <a:lnTo>
                    <a:pt x="775233" y="751268"/>
                  </a:lnTo>
                  <a:lnTo>
                    <a:pt x="780821" y="751268"/>
                  </a:lnTo>
                  <a:lnTo>
                    <a:pt x="776033" y="759256"/>
                  </a:lnTo>
                  <a:lnTo>
                    <a:pt x="784021" y="756856"/>
                  </a:lnTo>
                  <a:lnTo>
                    <a:pt x="788022" y="764857"/>
                  </a:lnTo>
                  <a:lnTo>
                    <a:pt x="789622" y="758456"/>
                  </a:lnTo>
                  <a:close/>
                </a:path>
                <a:path w="1016634" h="929640">
                  <a:moveTo>
                    <a:pt x="796010" y="19989"/>
                  </a:moveTo>
                  <a:lnTo>
                    <a:pt x="792810" y="17589"/>
                  </a:lnTo>
                  <a:lnTo>
                    <a:pt x="793610" y="14389"/>
                  </a:lnTo>
                  <a:lnTo>
                    <a:pt x="791222" y="11988"/>
                  </a:lnTo>
                  <a:lnTo>
                    <a:pt x="784885" y="13804"/>
                  </a:lnTo>
                  <a:lnTo>
                    <a:pt x="785520" y="18084"/>
                  </a:lnTo>
                  <a:lnTo>
                    <a:pt x="790206" y="21323"/>
                  </a:lnTo>
                  <a:lnTo>
                    <a:pt x="796010" y="19989"/>
                  </a:lnTo>
                  <a:close/>
                </a:path>
                <a:path w="1016634" h="929640">
                  <a:moveTo>
                    <a:pt x="800811" y="716102"/>
                  </a:moveTo>
                  <a:lnTo>
                    <a:pt x="796010" y="713701"/>
                  </a:lnTo>
                  <a:lnTo>
                    <a:pt x="790422" y="708914"/>
                  </a:lnTo>
                  <a:lnTo>
                    <a:pt x="787222" y="712901"/>
                  </a:lnTo>
                  <a:lnTo>
                    <a:pt x="792010" y="715302"/>
                  </a:lnTo>
                  <a:lnTo>
                    <a:pt x="797610" y="720102"/>
                  </a:lnTo>
                  <a:lnTo>
                    <a:pt x="800811" y="716102"/>
                  </a:lnTo>
                  <a:close/>
                </a:path>
                <a:path w="1016634" h="929640">
                  <a:moveTo>
                    <a:pt x="821728" y="656285"/>
                  </a:moveTo>
                  <a:lnTo>
                    <a:pt x="815987" y="656958"/>
                  </a:lnTo>
                  <a:lnTo>
                    <a:pt x="817905" y="663930"/>
                  </a:lnTo>
                  <a:lnTo>
                    <a:pt x="821093" y="661162"/>
                  </a:lnTo>
                  <a:lnTo>
                    <a:pt x="821728" y="656285"/>
                  </a:lnTo>
                  <a:close/>
                </a:path>
                <a:path w="1016634" h="929640">
                  <a:moveTo>
                    <a:pt x="823188" y="781634"/>
                  </a:moveTo>
                  <a:lnTo>
                    <a:pt x="818388" y="775246"/>
                  </a:lnTo>
                  <a:lnTo>
                    <a:pt x="814400" y="779246"/>
                  </a:lnTo>
                  <a:lnTo>
                    <a:pt x="805599" y="779246"/>
                  </a:lnTo>
                  <a:lnTo>
                    <a:pt x="811199" y="785634"/>
                  </a:lnTo>
                  <a:lnTo>
                    <a:pt x="814400" y="781634"/>
                  </a:lnTo>
                  <a:lnTo>
                    <a:pt x="823188" y="781634"/>
                  </a:lnTo>
                  <a:close/>
                </a:path>
                <a:path w="1016634" h="929640">
                  <a:moveTo>
                    <a:pt x="835177" y="796023"/>
                  </a:moveTo>
                  <a:lnTo>
                    <a:pt x="833577" y="791222"/>
                  </a:lnTo>
                  <a:lnTo>
                    <a:pt x="830376" y="787234"/>
                  </a:lnTo>
                  <a:lnTo>
                    <a:pt x="826376" y="793623"/>
                  </a:lnTo>
                  <a:lnTo>
                    <a:pt x="827176" y="798423"/>
                  </a:lnTo>
                  <a:lnTo>
                    <a:pt x="830376" y="802411"/>
                  </a:lnTo>
                  <a:lnTo>
                    <a:pt x="835177" y="796023"/>
                  </a:lnTo>
                  <a:close/>
                </a:path>
                <a:path w="1016634" h="929640">
                  <a:moveTo>
                    <a:pt x="837374" y="173202"/>
                  </a:moveTo>
                  <a:lnTo>
                    <a:pt x="831977" y="172631"/>
                  </a:lnTo>
                  <a:lnTo>
                    <a:pt x="827481" y="175221"/>
                  </a:lnTo>
                  <a:lnTo>
                    <a:pt x="832573" y="174726"/>
                  </a:lnTo>
                  <a:lnTo>
                    <a:pt x="837374" y="173202"/>
                  </a:lnTo>
                  <a:close/>
                </a:path>
                <a:path w="1016634" h="929640">
                  <a:moveTo>
                    <a:pt x="854151" y="202768"/>
                  </a:moveTo>
                  <a:lnTo>
                    <a:pt x="848766" y="202209"/>
                  </a:lnTo>
                  <a:lnTo>
                    <a:pt x="844270" y="204787"/>
                  </a:lnTo>
                  <a:lnTo>
                    <a:pt x="849363" y="204304"/>
                  </a:lnTo>
                  <a:lnTo>
                    <a:pt x="854151" y="202768"/>
                  </a:lnTo>
                  <a:close/>
                </a:path>
                <a:path w="1016634" h="929640">
                  <a:moveTo>
                    <a:pt x="854951" y="261912"/>
                  </a:moveTo>
                  <a:lnTo>
                    <a:pt x="849553" y="261353"/>
                  </a:lnTo>
                  <a:lnTo>
                    <a:pt x="845058" y="263931"/>
                  </a:lnTo>
                  <a:lnTo>
                    <a:pt x="850163" y="263448"/>
                  </a:lnTo>
                  <a:lnTo>
                    <a:pt x="854951" y="261912"/>
                  </a:lnTo>
                  <a:close/>
                </a:path>
                <a:path w="1016634" h="929640">
                  <a:moveTo>
                    <a:pt x="864501" y="98552"/>
                  </a:moveTo>
                  <a:lnTo>
                    <a:pt x="856754" y="99910"/>
                  </a:lnTo>
                  <a:lnTo>
                    <a:pt x="858443" y="104851"/>
                  </a:lnTo>
                  <a:lnTo>
                    <a:pt x="863041" y="102298"/>
                  </a:lnTo>
                  <a:lnTo>
                    <a:pt x="864501" y="98552"/>
                  </a:lnTo>
                  <a:close/>
                </a:path>
                <a:path w="1016634" h="929640">
                  <a:moveTo>
                    <a:pt x="875626" y="709015"/>
                  </a:moveTo>
                  <a:lnTo>
                    <a:pt x="870343" y="708914"/>
                  </a:lnTo>
                  <a:lnTo>
                    <a:pt x="865505" y="711047"/>
                  </a:lnTo>
                  <a:lnTo>
                    <a:pt x="870635" y="710412"/>
                  </a:lnTo>
                  <a:lnTo>
                    <a:pt x="875626" y="709015"/>
                  </a:lnTo>
                  <a:close/>
                </a:path>
                <a:path w="1016634" h="929640">
                  <a:moveTo>
                    <a:pt x="885329" y="392176"/>
                  </a:moveTo>
                  <a:lnTo>
                    <a:pt x="879932" y="391617"/>
                  </a:lnTo>
                  <a:lnTo>
                    <a:pt x="875436" y="394208"/>
                  </a:lnTo>
                  <a:lnTo>
                    <a:pt x="880529" y="393712"/>
                  </a:lnTo>
                  <a:lnTo>
                    <a:pt x="885329" y="392176"/>
                  </a:lnTo>
                  <a:close/>
                </a:path>
                <a:path w="1016634" h="929640">
                  <a:moveTo>
                    <a:pt x="894092" y="914882"/>
                  </a:moveTo>
                  <a:lnTo>
                    <a:pt x="890320" y="912710"/>
                  </a:lnTo>
                  <a:lnTo>
                    <a:pt x="888136" y="917244"/>
                  </a:lnTo>
                  <a:lnTo>
                    <a:pt x="883627" y="921994"/>
                  </a:lnTo>
                  <a:lnTo>
                    <a:pt x="881659" y="926312"/>
                  </a:lnTo>
                  <a:lnTo>
                    <a:pt x="887120" y="929487"/>
                  </a:lnTo>
                  <a:lnTo>
                    <a:pt x="888746" y="924623"/>
                  </a:lnTo>
                  <a:lnTo>
                    <a:pt x="892314" y="919302"/>
                  </a:lnTo>
                  <a:lnTo>
                    <a:pt x="894092" y="914882"/>
                  </a:lnTo>
                  <a:close/>
                </a:path>
                <a:path w="1016634" h="929640">
                  <a:moveTo>
                    <a:pt x="912241" y="909497"/>
                  </a:moveTo>
                  <a:lnTo>
                    <a:pt x="907097" y="907910"/>
                  </a:lnTo>
                  <a:lnTo>
                    <a:pt x="901230" y="907478"/>
                  </a:lnTo>
                  <a:lnTo>
                    <a:pt x="896112" y="906221"/>
                  </a:lnTo>
                  <a:lnTo>
                    <a:pt x="894295" y="906005"/>
                  </a:lnTo>
                  <a:lnTo>
                    <a:pt x="898309" y="908710"/>
                  </a:lnTo>
                  <a:lnTo>
                    <a:pt x="900353" y="912977"/>
                  </a:lnTo>
                  <a:lnTo>
                    <a:pt x="907503" y="912215"/>
                  </a:lnTo>
                  <a:lnTo>
                    <a:pt x="912241" y="909497"/>
                  </a:lnTo>
                  <a:close/>
                </a:path>
                <a:path w="1016634" h="929640">
                  <a:moveTo>
                    <a:pt x="912812" y="718058"/>
                  </a:moveTo>
                  <a:lnTo>
                    <a:pt x="905510" y="719302"/>
                  </a:lnTo>
                  <a:lnTo>
                    <a:pt x="906741" y="724585"/>
                  </a:lnTo>
                  <a:lnTo>
                    <a:pt x="911199" y="721995"/>
                  </a:lnTo>
                  <a:lnTo>
                    <a:pt x="912812" y="718058"/>
                  </a:lnTo>
                  <a:close/>
                </a:path>
                <a:path w="1016634" h="929640">
                  <a:moveTo>
                    <a:pt x="919086" y="652957"/>
                  </a:moveTo>
                  <a:lnTo>
                    <a:pt x="914298" y="646569"/>
                  </a:lnTo>
                  <a:lnTo>
                    <a:pt x="910297" y="650570"/>
                  </a:lnTo>
                  <a:lnTo>
                    <a:pt x="901509" y="650570"/>
                  </a:lnTo>
                  <a:lnTo>
                    <a:pt x="907097" y="656958"/>
                  </a:lnTo>
                  <a:lnTo>
                    <a:pt x="910297" y="652957"/>
                  </a:lnTo>
                  <a:lnTo>
                    <a:pt x="919086" y="652957"/>
                  </a:lnTo>
                  <a:close/>
                </a:path>
                <a:path w="1016634" h="929640">
                  <a:moveTo>
                    <a:pt x="921486" y="318897"/>
                  </a:moveTo>
                  <a:lnTo>
                    <a:pt x="916698" y="316496"/>
                  </a:lnTo>
                  <a:lnTo>
                    <a:pt x="911098" y="311696"/>
                  </a:lnTo>
                  <a:lnTo>
                    <a:pt x="907897" y="315696"/>
                  </a:lnTo>
                  <a:lnTo>
                    <a:pt x="912698" y="317296"/>
                  </a:lnTo>
                  <a:lnTo>
                    <a:pt x="917486" y="322084"/>
                  </a:lnTo>
                  <a:lnTo>
                    <a:pt x="921486" y="318897"/>
                  </a:lnTo>
                  <a:close/>
                </a:path>
                <a:path w="1016634" h="929640">
                  <a:moveTo>
                    <a:pt x="936675" y="684136"/>
                  </a:moveTo>
                  <a:lnTo>
                    <a:pt x="932980" y="681951"/>
                  </a:lnTo>
                  <a:lnTo>
                    <a:pt x="929284" y="677443"/>
                  </a:lnTo>
                  <a:lnTo>
                    <a:pt x="925880" y="675474"/>
                  </a:lnTo>
                  <a:lnTo>
                    <a:pt x="923086" y="680935"/>
                  </a:lnTo>
                  <a:lnTo>
                    <a:pt x="927684" y="682104"/>
                  </a:lnTo>
                  <a:lnTo>
                    <a:pt x="931672" y="686130"/>
                  </a:lnTo>
                  <a:lnTo>
                    <a:pt x="934770" y="688352"/>
                  </a:lnTo>
                  <a:lnTo>
                    <a:pt x="936675" y="684136"/>
                  </a:lnTo>
                  <a:close/>
                </a:path>
                <a:path w="1016634" h="929640">
                  <a:moveTo>
                    <a:pt x="936790" y="669201"/>
                  </a:moveTo>
                  <a:lnTo>
                    <a:pt x="929474" y="670547"/>
                  </a:lnTo>
                  <a:lnTo>
                    <a:pt x="930719" y="675487"/>
                  </a:lnTo>
                  <a:lnTo>
                    <a:pt x="935177" y="672947"/>
                  </a:lnTo>
                  <a:lnTo>
                    <a:pt x="936790" y="669201"/>
                  </a:lnTo>
                  <a:close/>
                </a:path>
                <a:path w="1016634" h="929640">
                  <a:moveTo>
                    <a:pt x="948664" y="642569"/>
                  </a:moveTo>
                  <a:lnTo>
                    <a:pt x="943864" y="640181"/>
                  </a:lnTo>
                  <a:lnTo>
                    <a:pt x="938276" y="635381"/>
                  </a:lnTo>
                  <a:lnTo>
                    <a:pt x="935075" y="639381"/>
                  </a:lnTo>
                  <a:lnTo>
                    <a:pt x="939876" y="641769"/>
                  </a:lnTo>
                  <a:lnTo>
                    <a:pt x="945464" y="646569"/>
                  </a:lnTo>
                  <a:lnTo>
                    <a:pt x="948664" y="642569"/>
                  </a:lnTo>
                  <a:close/>
                </a:path>
                <a:path w="1016634" h="929640">
                  <a:moveTo>
                    <a:pt x="960653" y="460349"/>
                  </a:moveTo>
                  <a:lnTo>
                    <a:pt x="959053" y="455561"/>
                  </a:lnTo>
                  <a:lnTo>
                    <a:pt x="955852" y="451561"/>
                  </a:lnTo>
                  <a:lnTo>
                    <a:pt x="951064" y="457161"/>
                  </a:lnTo>
                  <a:lnTo>
                    <a:pt x="951852" y="461949"/>
                  </a:lnTo>
                  <a:lnTo>
                    <a:pt x="955852" y="466750"/>
                  </a:lnTo>
                  <a:lnTo>
                    <a:pt x="960653" y="460349"/>
                  </a:lnTo>
                  <a:close/>
                </a:path>
                <a:path w="1016634" h="929640">
                  <a:moveTo>
                    <a:pt x="981430" y="466750"/>
                  </a:moveTo>
                  <a:lnTo>
                    <a:pt x="975829" y="461949"/>
                  </a:lnTo>
                  <a:lnTo>
                    <a:pt x="971842" y="465950"/>
                  </a:lnTo>
                  <a:lnTo>
                    <a:pt x="976630" y="468350"/>
                  </a:lnTo>
                  <a:lnTo>
                    <a:pt x="974229" y="474738"/>
                  </a:lnTo>
                  <a:lnTo>
                    <a:pt x="979030" y="470738"/>
                  </a:lnTo>
                  <a:lnTo>
                    <a:pt x="981430" y="466750"/>
                  </a:lnTo>
                  <a:close/>
                </a:path>
                <a:path w="1016634" h="929640">
                  <a:moveTo>
                    <a:pt x="996403" y="229247"/>
                  </a:moveTo>
                  <a:lnTo>
                    <a:pt x="992619" y="224586"/>
                  </a:lnTo>
                  <a:lnTo>
                    <a:pt x="991019" y="227774"/>
                  </a:lnTo>
                  <a:lnTo>
                    <a:pt x="990219" y="227774"/>
                  </a:lnTo>
                  <a:lnTo>
                    <a:pt x="980592" y="231660"/>
                  </a:lnTo>
                  <a:lnTo>
                    <a:pt x="987526" y="231876"/>
                  </a:lnTo>
                  <a:lnTo>
                    <a:pt x="996403" y="229247"/>
                  </a:lnTo>
                  <a:close/>
                </a:path>
                <a:path w="1016634" h="929640">
                  <a:moveTo>
                    <a:pt x="999236" y="715670"/>
                  </a:moveTo>
                  <a:lnTo>
                    <a:pt x="991819" y="716902"/>
                  </a:lnTo>
                  <a:lnTo>
                    <a:pt x="993394" y="722185"/>
                  </a:lnTo>
                  <a:lnTo>
                    <a:pt x="997813" y="719594"/>
                  </a:lnTo>
                  <a:lnTo>
                    <a:pt x="999236" y="715670"/>
                  </a:lnTo>
                  <a:close/>
                </a:path>
                <a:path w="1016634" h="929640">
                  <a:moveTo>
                    <a:pt x="1004836" y="269595"/>
                  </a:moveTo>
                  <a:lnTo>
                    <a:pt x="997407" y="270941"/>
                  </a:lnTo>
                  <a:lnTo>
                    <a:pt x="998982" y="275882"/>
                  </a:lnTo>
                  <a:lnTo>
                    <a:pt x="1003401" y="273342"/>
                  </a:lnTo>
                  <a:lnTo>
                    <a:pt x="1004836" y="269595"/>
                  </a:lnTo>
                  <a:close/>
                </a:path>
                <a:path w="1016634" h="929640">
                  <a:moveTo>
                    <a:pt x="1010196" y="244563"/>
                  </a:moveTo>
                  <a:lnTo>
                    <a:pt x="1004608" y="239763"/>
                  </a:lnTo>
                  <a:lnTo>
                    <a:pt x="1000607" y="243763"/>
                  </a:lnTo>
                  <a:lnTo>
                    <a:pt x="1005408" y="245364"/>
                  </a:lnTo>
                  <a:lnTo>
                    <a:pt x="1003007" y="251752"/>
                  </a:lnTo>
                  <a:lnTo>
                    <a:pt x="1007808" y="248564"/>
                  </a:lnTo>
                  <a:lnTo>
                    <a:pt x="1010196" y="244563"/>
                  </a:lnTo>
                  <a:close/>
                </a:path>
                <a:path w="1016634" h="929640">
                  <a:moveTo>
                    <a:pt x="1015936" y="463677"/>
                  </a:moveTo>
                  <a:lnTo>
                    <a:pt x="1010196" y="464350"/>
                  </a:lnTo>
                  <a:lnTo>
                    <a:pt x="1012113" y="471322"/>
                  </a:lnTo>
                  <a:lnTo>
                    <a:pt x="1015301" y="468541"/>
                  </a:lnTo>
                  <a:lnTo>
                    <a:pt x="1015936" y="463677"/>
                  </a:lnTo>
                  <a:close/>
                </a:path>
                <a:path w="1016634" h="929640">
                  <a:moveTo>
                    <a:pt x="1016596" y="342074"/>
                  </a:moveTo>
                  <a:lnTo>
                    <a:pt x="1014996" y="337273"/>
                  </a:lnTo>
                  <a:lnTo>
                    <a:pt x="1011796" y="333273"/>
                  </a:lnTo>
                  <a:lnTo>
                    <a:pt x="1007808" y="338874"/>
                  </a:lnTo>
                  <a:lnTo>
                    <a:pt x="1008595" y="343662"/>
                  </a:lnTo>
                  <a:lnTo>
                    <a:pt x="1011796" y="348462"/>
                  </a:lnTo>
                  <a:lnTo>
                    <a:pt x="1016596" y="34207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976153" y="9235922"/>
              <a:ext cx="1311910" cy="1043305"/>
            </a:xfrm>
            <a:custGeom>
              <a:avLst/>
              <a:gdLst/>
              <a:ahLst/>
              <a:cxnLst/>
              <a:rect l="l" t="t" r="r" b="b"/>
              <a:pathLst>
                <a:path w="1311909" h="1043304">
                  <a:moveTo>
                    <a:pt x="30378" y="489927"/>
                  </a:moveTo>
                  <a:lnTo>
                    <a:pt x="24587" y="484733"/>
                  </a:lnTo>
                  <a:lnTo>
                    <a:pt x="18288" y="480733"/>
                  </a:lnTo>
                  <a:lnTo>
                    <a:pt x="11836" y="477329"/>
                  </a:lnTo>
                  <a:lnTo>
                    <a:pt x="5600" y="473938"/>
                  </a:lnTo>
                  <a:lnTo>
                    <a:pt x="8001" y="478739"/>
                  </a:lnTo>
                  <a:lnTo>
                    <a:pt x="0" y="480326"/>
                  </a:lnTo>
                  <a:lnTo>
                    <a:pt x="1600" y="485127"/>
                  </a:lnTo>
                  <a:lnTo>
                    <a:pt x="9474" y="483628"/>
                  </a:lnTo>
                  <a:lnTo>
                    <a:pt x="15989" y="486930"/>
                  </a:lnTo>
                  <a:lnTo>
                    <a:pt x="22504" y="490524"/>
                  </a:lnTo>
                  <a:lnTo>
                    <a:pt x="30378" y="489927"/>
                  </a:lnTo>
                  <a:close/>
                </a:path>
                <a:path w="1311909" h="1043304">
                  <a:moveTo>
                    <a:pt x="178231" y="497916"/>
                  </a:moveTo>
                  <a:lnTo>
                    <a:pt x="171831" y="499516"/>
                  </a:lnTo>
                  <a:lnTo>
                    <a:pt x="167843" y="501116"/>
                  </a:lnTo>
                  <a:lnTo>
                    <a:pt x="170230" y="508304"/>
                  </a:lnTo>
                  <a:lnTo>
                    <a:pt x="175831" y="506704"/>
                  </a:lnTo>
                  <a:lnTo>
                    <a:pt x="173431" y="502716"/>
                  </a:lnTo>
                  <a:lnTo>
                    <a:pt x="178231" y="497916"/>
                  </a:lnTo>
                  <a:close/>
                </a:path>
                <a:path w="1311909" h="1043304">
                  <a:moveTo>
                    <a:pt x="187248" y="525894"/>
                  </a:moveTo>
                  <a:lnTo>
                    <a:pt x="181229" y="522592"/>
                  </a:lnTo>
                  <a:lnTo>
                    <a:pt x="171907" y="520928"/>
                  </a:lnTo>
                  <a:lnTo>
                    <a:pt x="172631" y="526681"/>
                  </a:lnTo>
                  <a:lnTo>
                    <a:pt x="172631" y="527481"/>
                  </a:lnTo>
                  <a:lnTo>
                    <a:pt x="175831" y="525094"/>
                  </a:lnTo>
                  <a:lnTo>
                    <a:pt x="176631" y="525094"/>
                  </a:lnTo>
                  <a:lnTo>
                    <a:pt x="187248" y="525894"/>
                  </a:lnTo>
                  <a:close/>
                </a:path>
                <a:path w="1311909" h="1043304">
                  <a:moveTo>
                    <a:pt x="194538" y="479044"/>
                  </a:moveTo>
                  <a:lnTo>
                    <a:pt x="189217" y="479234"/>
                  </a:lnTo>
                  <a:lnTo>
                    <a:pt x="185991" y="481965"/>
                  </a:lnTo>
                  <a:lnTo>
                    <a:pt x="193408" y="484327"/>
                  </a:lnTo>
                  <a:lnTo>
                    <a:pt x="194538" y="479044"/>
                  </a:lnTo>
                  <a:close/>
                </a:path>
                <a:path w="1311909" h="1043304">
                  <a:moveTo>
                    <a:pt x="222186" y="415594"/>
                  </a:moveTo>
                  <a:lnTo>
                    <a:pt x="221386" y="410006"/>
                  </a:lnTo>
                  <a:lnTo>
                    <a:pt x="214198" y="413194"/>
                  </a:lnTo>
                  <a:lnTo>
                    <a:pt x="212598" y="417195"/>
                  </a:lnTo>
                  <a:lnTo>
                    <a:pt x="213398" y="422783"/>
                  </a:lnTo>
                  <a:lnTo>
                    <a:pt x="220586" y="420395"/>
                  </a:lnTo>
                  <a:lnTo>
                    <a:pt x="222186" y="415594"/>
                  </a:lnTo>
                  <a:close/>
                </a:path>
                <a:path w="1311909" h="1043304">
                  <a:moveTo>
                    <a:pt x="226847" y="691286"/>
                  </a:moveTo>
                  <a:lnTo>
                    <a:pt x="221488" y="691629"/>
                  </a:lnTo>
                  <a:lnTo>
                    <a:pt x="218071" y="694207"/>
                  </a:lnTo>
                  <a:lnTo>
                    <a:pt x="225386" y="696125"/>
                  </a:lnTo>
                  <a:lnTo>
                    <a:pt x="226847" y="691286"/>
                  </a:lnTo>
                  <a:close/>
                </a:path>
                <a:path w="1311909" h="1043304">
                  <a:moveTo>
                    <a:pt x="244957" y="799820"/>
                  </a:moveTo>
                  <a:lnTo>
                    <a:pt x="242646" y="794994"/>
                  </a:lnTo>
                  <a:lnTo>
                    <a:pt x="236575" y="793623"/>
                  </a:lnTo>
                  <a:lnTo>
                    <a:pt x="238175" y="796823"/>
                  </a:lnTo>
                  <a:lnTo>
                    <a:pt x="235775" y="799223"/>
                  </a:lnTo>
                  <a:lnTo>
                    <a:pt x="236575" y="802411"/>
                  </a:lnTo>
                  <a:lnTo>
                    <a:pt x="243090" y="803744"/>
                  </a:lnTo>
                  <a:lnTo>
                    <a:pt x="244957" y="799820"/>
                  </a:lnTo>
                  <a:close/>
                </a:path>
                <a:path w="1311909" h="1043304">
                  <a:moveTo>
                    <a:pt x="247675" y="75590"/>
                  </a:moveTo>
                  <a:lnTo>
                    <a:pt x="244068" y="71628"/>
                  </a:lnTo>
                  <a:lnTo>
                    <a:pt x="238506" y="68427"/>
                  </a:lnTo>
                  <a:lnTo>
                    <a:pt x="234975" y="68732"/>
                  </a:lnTo>
                  <a:lnTo>
                    <a:pt x="233375" y="73533"/>
                  </a:lnTo>
                  <a:lnTo>
                    <a:pt x="243763" y="77520"/>
                  </a:lnTo>
                  <a:lnTo>
                    <a:pt x="245364" y="77520"/>
                  </a:lnTo>
                  <a:lnTo>
                    <a:pt x="247675" y="75590"/>
                  </a:lnTo>
                  <a:close/>
                </a:path>
                <a:path w="1311909" h="1043304">
                  <a:moveTo>
                    <a:pt x="276860" y="140982"/>
                  </a:moveTo>
                  <a:lnTo>
                    <a:pt x="271538" y="141160"/>
                  </a:lnTo>
                  <a:lnTo>
                    <a:pt x="268312" y="143903"/>
                  </a:lnTo>
                  <a:lnTo>
                    <a:pt x="275729" y="146265"/>
                  </a:lnTo>
                  <a:lnTo>
                    <a:pt x="276860" y="140982"/>
                  </a:lnTo>
                  <a:close/>
                </a:path>
                <a:path w="1311909" h="1043304">
                  <a:moveTo>
                    <a:pt x="286207" y="302450"/>
                  </a:moveTo>
                  <a:lnTo>
                    <a:pt x="281825" y="303606"/>
                  </a:lnTo>
                  <a:lnTo>
                    <a:pt x="278790" y="307619"/>
                  </a:lnTo>
                  <a:lnTo>
                    <a:pt x="284518" y="309295"/>
                  </a:lnTo>
                  <a:lnTo>
                    <a:pt x="286207" y="302450"/>
                  </a:lnTo>
                  <a:close/>
                </a:path>
                <a:path w="1311909" h="1043304">
                  <a:moveTo>
                    <a:pt x="291515" y="643369"/>
                  </a:moveTo>
                  <a:lnTo>
                    <a:pt x="286727" y="641578"/>
                  </a:lnTo>
                  <a:lnTo>
                    <a:pt x="281622" y="640676"/>
                  </a:lnTo>
                  <a:lnTo>
                    <a:pt x="286118" y="643369"/>
                  </a:lnTo>
                  <a:lnTo>
                    <a:pt x="291515" y="643369"/>
                  </a:lnTo>
                  <a:close/>
                </a:path>
                <a:path w="1311909" h="1043304">
                  <a:moveTo>
                    <a:pt x="292315" y="610489"/>
                  </a:moveTo>
                  <a:lnTo>
                    <a:pt x="287515" y="608507"/>
                  </a:lnTo>
                  <a:lnTo>
                    <a:pt x="282422" y="607568"/>
                  </a:lnTo>
                  <a:lnTo>
                    <a:pt x="286918" y="610603"/>
                  </a:lnTo>
                  <a:lnTo>
                    <a:pt x="292315" y="610489"/>
                  </a:lnTo>
                  <a:close/>
                </a:path>
                <a:path w="1311909" h="1043304">
                  <a:moveTo>
                    <a:pt x="294919" y="485127"/>
                  </a:moveTo>
                  <a:lnTo>
                    <a:pt x="292519" y="481126"/>
                  </a:lnTo>
                  <a:lnTo>
                    <a:pt x="290118" y="474738"/>
                  </a:lnTo>
                  <a:lnTo>
                    <a:pt x="284518" y="476338"/>
                  </a:lnTo>
                  <a:lnTo>
                    <a:pt x="287718" y="480326"/>
                  </a:lnTo>
                  <a:lnTo>
                    <a:pt x="290118" y="486727"/>
                  </a:lnTo>
                  <a:lnTo>
                    <a:pt x="294919" y="485127"/>
                  </a:lnTo>
                  <a:close/>
                </a:path>
                <a:path w="1311909" h="1043304">
                  <a:moveTo>
                    <a:pt x="321284" y="316496"/>
                  </a:moveTo>
                  <a:lnTo>
                    <a:pt x="314896" y="318096"/>
                  </a:lnTo>
                  <a:lnTo>
                    <a:pt x="310896" y="319684"/>
                  </a:lnTo>
                  <a:lnTo>
                    <a:pt x="313296" y="326885"/>
                  </a:lnTo>
                  <a:lnTo>
                    <a:pt x="318884" y="325285"/>
                  </a:lnTo>
                  <a:lnTo>
                    <a:pt x="315696" y="321284"/>
                  </a:lnTo>
                  <a:lnTo>
                    <a:pt x="321284" y="316496"/>
                  </a:lnTo>
                  <a:close/>
                </a:path>
                <a:path w="1311909" h="1043304">
                  <a:moveTo>
                    <a:pt x="322681" y="558203"/>
                  </a:moveTo>
                  <a:lnTo>
                    <a:pt x="317893" y="556260"/>
                  </a:lnTo>
                  <a:lnTo>
                    <a:pt x="312801" y="555510"/>
                  </a:lnTo>
                  <a:lnTo>
                    <a:pt x="317296" y="558660"/>
                  </a:lnTo>
                  <a:lnTo>
                    <a:pt x="322681" y="558203"/>
                  </a:lnTo>
                  <a:close/>
                </a:path>
                <a:path w="1311909" h="1043304">
                  <a:moveTo>
                    <a:pt x="329412" y="650684"/>
                  </a:moveTo>
                  <a:lnTo>
                    <a:pt x="323684" y="651370"/>
                  </a:lnTo>
                  <a:lnTo>
                    <a:pt x="325589" y="658329"/>
                  </a:lnTo>
                  <a:lnTo>
                    <a:pt x="328777" y="655561"/>
                  </a:lnTo>
                  <a:lnTo>
                    <a:pt x="329412" y="650684"/>
                  </a:lnTo>
                  <a:close/>
                </a:path>
                <a:path w="1311909" h="1043304">
                  <a:moveTo>
                    <a:pt x="333273" y="332473"/>
                  </a:moveTo>
                  <a:lnTo>
                    <a:pt x="326085" y="335673"/>
                  </a:lnTo>
                  <a:lnTo>
                    <a:pt x="324485" y="339674"/>
                  </a:lnTo>
                  <a:lnTo>
                    <a:pt x="325285" y="345262"/>
                  </a:lnTo>
                  <a:lnTo>
                    <a:pt x="331673" y="342061"/>
                  </a:lnTo>
                  <a:lnTo>
                    <a:pt x="333273" y="337273"/>
                  </a:lnTo>
                  <a:lnTo>
                    <a:pt x="333273" y="332473"/>
                  </a:lnTo>
                  <a:close/>
                </a:path>
                <a:path w="1311909" h="1043304">
                  <a:moveTo>
                    <a:pt x="365048" y="430669"/>
                  </a:moveTo>
                  <a:lnTo>
                    <a:pt x="360248" y="428688"/>
                  </a:lnTo>
                  <a:lnTo>
                    <a:pt x="355155" y="427748"/>
                  </a:lnTo>
                  <a:lnTo>
                    <a:pt x="359651" y="430784"/>
                  </a:lnTo>
                  <a:lnTo>
                    <a:pt x="365048" y="430669"/>
                  </a:lnTo>
                  <a:close/>
                </a:path>
                <a:path w="1311909" h="1043304">
                  <a:moveTo>
                    <a:pt x="379831" y="777862"/>
                  </a:moveTo>
                  <a:lnTo>
                    <a:pt x="375627" y="778840"/>
                  </a:lnTo>
                  <a:lnTo>
                    <a:pt x="372630" y="782815"/>
                  </a:lnTo>
                  <a:lnTo>
                    <a:pt x="378028" y="784834"/>
                  </a:lnTo>
                  <a:lnTo>
                    <a:pt x="379831" y="777862"/>
                  </a:lnTo>
                  <a:close/>
                </a:path>
                <a:path w="1311909" h="1043304">
                  <a:moveTo>
                    <a:pt x="382828" y="737679"/>
                  </a:moveTo>
                  <a:lnTo>
                    <a:pt x="376428" y="738479"/>
                  </a:lnTo>
                  <a:lnTo>
                    <a:pt x="372440" y="740079"/>
                  </a:lnTo>
                  <a:lnTo>
                    <a:pt x="374840" y="747268"/>
                  </a:lnTo>
                  <a:lnTo>
                    <a:pt x="380428" y="745667"/>
                  </a:lnTo>
                  <a:lnTo>
                    <a:pt x="378028" y="741680"/>
                  </a:lnTo>
                  <a:lnTo>
                    <a:pt x="382828" y="737679"/>
                  </a:lnTo>
                  <a:close/>
                </a:path>
                <a:path w="1311909" h="1043304">
                  <a:moveTo>
                    <a:pt x="391160" y="519137"/>
                  </a:moveTo>
                  <a:lnTo>
                    <a:pt x="390817" y="510705"/>
                  </a:lnTo>
                  <a:lnTo>
                    <a:pt x="383743" y="515315"/>
                  </a:lnTo>
                  <a:lnTo>
                    <a:pt x="386321" y="519391"/>
                  </a:lnTo>
                  <a:lnTo>
                    <a:pt x="391160" y="519137"/>
                  </a:lnTo>
                  <a:close/>
                </a:path>
                <a:path w="1311909" h="1043304">
                  <a:moveTo>
                    <a:pt x="412889" y="511149"/>
                  </a:moveTo>
                  <a:lnTo>
                    <a:pt x="407606" y="510705"/>
                  </a:lnTo>
                  <a:lnTo>
                    <a:pt x="402767" y="512953"/>
                  </a:lnTo>
                  <a:lnTo>
                    <a:pt x="407898" y="512495"/>
                  </a:lnTo>
                  <a:lnTo>
                    <a:pt x="412889" y="511149"/>
                  </a:lnTo>
                  <a:close/>
                </a:path>
                <a:path w="1311909" h="1043304">
                  <a:moveTo>
                    <a:pt x="419811" y="600468"/>
                  </a:moveTo>
                  <a:lnTo>
                    <a:pt x="412394" y="601814"/>
                  </a:lnTo>
                  <a:lnTo>
                    <a:pt x="413969" y="606755"/>
                  </a:lnTo>
                  <a:lnTo>
                    <a:pt x="418388" y="604215"/>
                  </a:lnTo>
                  <a:lnTo>
                    <a:pt x="419811" y="600468"/>
                  </a:lnTo>
                  <a:close/>
                </a:path>
                <a:path w="1311909" h="1043304">
                  <a:moveTo>
                    <a:pt x="426123" y="498043"/>
                  </a:moveTo>
                  <a:lnTo>
                    <a:pt x="420395" y="498716"/>
                  </a:lnTo>
                  <a:lnTo>
                    <a:pt x="422300" y="505688"/>
                  </a:lnTo>
                  <a:lnTo>
                    <a:pt x="425488" y="502907"/>
                  </a:lnTo>
                  <a:lnTo>
                    <a:pt x="426123" y="498043"/>
                  </a:lnTo>
                  <a:close/>
                </a:path>
                <a:path w="1311909" h="1043304">
                  <a:moveTo>
                    <a:pt x="437172" y="611403"/>
                  </a:moveTo>
                  <a:lnTo>
                    <a:pt x="432371" y="609003"/>
                  </a:lnTo>
                  <a:lnTo>
                    <a:pt x="426783" y="604215"/>
                  </a:lnTo>
                  <a:lnTo>
                    <a:pt x="423583" y="608203"/>
                  </a:lnTo>
                  <a:lnTo>
                    <a:pt x="428383" y="610603"/>
                  </a:lnTo>
                  <a:lnTo>
                    <a:pt x="433971" y="615403"/>
                  </a:lnTo>
                  <a:lnTo>
                    <a:pt x="437172" y="611403"/>
                  </a:lnTo>
                  <a:close/>
                </a:path>
                <a:path w="1311909" h="1043304">
                  <a:moveTo>
                    <a:pt x="442772" y="190220"/>
                  </a:moveTo>
                  <a:lnTo>
                    <a:pt x="439572" y="186220"/>
                  </a:lnTo>
                  <a:lnTo>
                    <a:pt x="437172" y="179031"/>
                  </a:lnTo>
                  <a:lnTo>
                    <a:pt x="432371" y="181419"/>
                  </a:lnTo>
                  <a:lnTo>
                    <a:pt x="435571" y="185420"/>
                  </a:lnTo>
                  <a:lnTo>
                    <a:pt x="437972" y="191820"/>
                  </a:lnTo>
                  <a:lnTo>
                    <a:pt x="442772" y="190220"/>
                  </a:lnTo>
                  <a:close/>
                </a:path>
                <a:path w="1311909" h="1043304">
                  <a:moveTo>
                    <a:pt x="444360" y="842378"/>
                  </a:moveTo>
                  <a:lnTo>
                    <a:pt x="437972" y="843978"/>
                  </a:lnTo>
                  <a:lnTo>
                    <a:pt x="433971" y="845578"/>
                  </a:lnTo>
                  <a:lnTo>
                    <a:pt x="436372" y="852766"/>
                  </a:lnTo>
                  <a:lnTo>
                    <a:pt x="441972" y="851166"/>
                  </a:lnTo>
                  <a:lnTo>
                    <a:pt x="438772" y="847178"/>
                  </a:lnTo>
                  <a:lnTo>
                    <a:pt x="444360" y="842378"/>
                  </a:lnTo>
                  <a:close/>
                </a:path>
                <a:path w="1311909" h="1043304">
                  <a:moveTo>
                    <a:pt x="448360" y="534682"/>
                  </a:moveTo>
                  <a:lnTo>
                    <a:pt x="441286" y="527151"/>
                  </a:lnTo>
                  <a:lnTo>
                    <a:pt x="437870" y="529590"/>
                  </a:lnTo>
                  <a:lnTo>
                    <a:pt x="439712" y="534568"/>
                  </a:lnTo>
                  <a:lnTo>
                    <a:pt x="448360" y="534682"/>
                  </a:lnTo>
                  <a:close/>
                </a:path>
                <a:path w="1311909" h="1043304">
                  <a:moveTo>
                    <a:pt x="479272" y="600036"/>
                  </a:moveTo>
                  <a:lnTo>
                    <a:pt x="475538" y="594626"/>
                  </a:lnTo>
                  <a:lnTo>
                    <a:pt x="472338" y="600214"/>
                  </a:lnTo>
                  <a:lnTo>
                    <a:pt x="465150" y="606602"/>
                  </a:lnTo>
                  <a:lnTo>
                    <a:pt x="469938" y="610603"/>
                  </a:lnTo>
                  <a:lnTo>
                    <a:pt x="474751" y="606082"/>
                  </a:lnTo>
                  <a:lnTo>
                    <a:pt x="478434" y="603211"/>
                  </a:lnTo>
                  <a:lnTo>
                    <a:pt x="479272" y="600036"/>
                  </a:lnTo>
                  <a:close/>
                </a:path>
                <a:path w="1311909" h="1043304">
                  <a:moveTo>
                    <a:pt x="495515" y="573036"/>
                  </a:moveTo>
                  <a:lnTo>
                    <a:pt x="489915" y="568248"/>
                  </a:lnTo>
                  <a:lnTo>
                    <a:pt x="485927" y="572236"/>
                  </a:lnTo>
                  <a:lnTo>
                    <a:pt x="490715" y="573836"/>
                  </a:lnTo>
                  <a:lnTo>
                    <a:pt x="488327" y="580237"/>
                  </a:lnTo>
                  <a:lnTo>
                    <a:pt x="493115" y="577037"/>
                  </a:lnTo>
                  <a:lnTo>
                    <a:pt x="495515" y="573036"/>
                  </a:lnTo>
                  <a:close/>
                </a:path>
                <a:path w="1311909" h="1043304">
                  <a:moveTo>
                    <a:pt x="512165" y="746785"/>
                  </a:moveTo>
                  <a:lnTo>
                    <a:pt x="506806" y="746975"/>
                  </a:lnTo>
                  <a:lnTo>
                    <a:pt x="503389" y="749706"/>
                  </a:lnTo>
                  <a:lnTo>
                    <a:pt x="510705" y="752068"/>
                  </a:lnTo>
                  <a:lnTo>
                    <a:pt x="512165" y="746785"/>
                  </a:lnTo>
                  <a:close/>
                </a:path>
                <a:path w="1311909" h="1043304">
                  <a:moveTo>
                    <a:pt x="519798" y="579120"/>
                  </a:moveTo>
                  <a:lnTo>
                    <a:pt x="516293" y="575437"/>
                  </a:lnTo>
                  <a:lnTo>
                    <a:pt x="506704" y="579437"/>
                  </a:lnTo>
                  <a:lnTo>
                    <a:pt x="506704" y="580237"/>
                  </a:lnTo>
                  <a:lnTo>
                    <a:pt x="517893" y="581037"/>
                  </a:lnTo>
                  <a:lnTo>
                    <a:pt x="517525" y="585889"/>
                  </a:lnTo>
                  <a:lnTo>
                    <a:pt x="519188" y="583933"/>
                  </a:lnTo>
                  <a:lnTo>
                    <a:pt x="519798" y="579120"/>
                  </a:lnTo>
                  <a:close/>
                </a:path>
                <a:path w="1311909" h="1043304">
                  <a:moveTo>
                    <a:pt x="529082" y="956665"/>
                  </a:moveTo>
                  <a:lnTo>
                    <a:pt x="528281" y="954265"/>
                  </a:lnTo>
                  <a:lnTo>
                    <a:pt x="525081" y="949477"/>
                  </a:lnTo>
                  <a:lnTo>
                    <a:pt x="522693" y="951077"/>
                  </a:lnTo>
                  <a:lnTo>
                    <a:pt x="519493" y="951865"/>
                  </a:lnTo>
                  <a:lnTo>
                    <a:pt x="517093" y="953465"/>
                  </a:lnTo>
                  <a:lnTo>
                    <a:pt x="517893" y="955865"/>
                  </a:lnTo>
                  <a:lnTo>
                    <a:pt x="521093" y="960666"/>
                  </a:lnTo>
                  <a:lnTo>
                    <a:pt x="523481" y="959866"/>
                  </a:lnTo>
                  <a:lnTo>
                    <a:pt x="525881" y="958265"/>
                  </a:lnTo>
                  <a:lnTo>
                    <a:pt x="529082" y="956665"/>
                  </a:lnTo>
                  <a:close/>
                </a:path>
                <a:path w="1311909" h="1043304">
                  <a:moveTo>
                    <a:pt x="541337" y="725576"/>
                  </a:moveTo>
                  <a:lnTo>
                    <a:pt x="536575" y="723595"/>
                  </a:lnTo>
                  <a:lnTo>
                    <a:pt x="531672" y="722655"/>
                  </a:lnTo>
                  <a:lnTo>
                    <a:pt x="536270" y="725690"/>
                  </a:lnTo>
                  <a:lnTo>
                    <a:pt x="541337" y="725576"/>
                  </a:lnTo>
                  <a:close/>
                </a:path>
                <a:path w="1311909" h="1043304">
                  <a:moveTo>
                    <a:pt x="548970" y="512305"/>
                  </a:moveTo>
                  <a:lnTo>
                    <a:pt x="544372" y="510501"/>
                  </a:lnTo>
                  <a:lnTo>
                    <a:pt x="539305" y="509600"/>
                  </a:lnTo>
                  <a:lnTo>
                    <a:pt x="543471" y="512305"/>
                  </a:lnTo>
                  <a:lnTo>
                    <a:pt x="548970" y="512305"/>
                  </a:lnTo>
                  <a:close/>
                </a:path>
                <a:path w="1311909" h="1043304">
                  <a:moveTo>
                    <a:pt x="567448" y="600214"/>
                  </a:moveTo>
                  <a:lnTo>
                    <a:pt x="560247" y="592683"/>
                  </a:lnTo>
                  <a:lnTo>
                    <a:pt x="556653" y="595122"/>
                  </a:lnTo>
                  <a:lnTo>
                    <a:pt x="558457" y="600100"/>
                  </a:lnTo>
                  <a:lnTo>
                    <a:pt x="567448" y="600214"/>
                  </a:lnTo>
                  <a:close/>
                </a:path>
                <a:path w="1311909" h="1043304">
                  <a:moveTo>
                    <a:pt x="589216" y="972870"/>
                  </a:moveTo>
                  <a:lnTo>
                    <a:pt x="585025" y="973848"/>
                  </a:lnTo>
                  <a:lnTo>
                    <a:pt x="582028" y="977823"/>
                  </a:lnTo>
                  <a:lnTo>
                    <a:pt x="587425" y="979843"/>
                  </a:lnTo>
                  <a:lnTo>
                    <a:pt x="589216" y="972870"/>
                  </a:lnTo>
                  <a:close/>
                </a:path>
                <a:path w="1311909" h="1043304">
                  <a:moveTo>
                    <a:pt x="596277" y="31381"/>
                  </a:moveTo>
                  <a:lnTo>
                    <a:pt x="589026" y="31965"/>
                  </a:lnTo>
                  <a:lnTo>
                    <a:pt x="591426" y="33566"/>
                  </a:lnTo>
                  <a:lnTo>
                    <a:pt x="593013" y="35166"/>
                  </a:lnTo>
                  <a:lnTo>
                    <a:pt x="590626" y="37566"/>
                  </a:lnTo>
                  <a:lnTo>
                    <a:pt x="585825" y="35966"/>
                  </a:lnTo>
                  <a:lnTo>
                    <a:pt x="580224" y="31178"/>
                  </a:lnTo>
                  <a:lnTo>
                    <a:pt x="577037" y="34366"/>
                  </a:lnTo>
                  <a:lnTo>
                    <a:pt x="579437" y="35966"/>
                  </a:lnTo>
                  <a:lnTo>
                    <a:pt x="581025" y="37566"/>
                  </a:lnTo>
                  <a:lnTo>
                    <a:pt x="578637" y="39966"/>
                  </a:lnTo>
                  <a:lnTo>
                    <a:pt x="585825" y="44754"/>
                  </a:lnTo>
                  <a:lnTo>
                    <a:pt x="591604" y="40398"/>
                  </a:lnTo>
                  <a:lnTo>
                    <a:pt x="596112" y="35064"/>
                  </a:lnTo>
                  <a:lnTo>
                    <a:pt x="596277" y="31381"/>
                  </a:lnTo>
                  <a:close/>
                </a:path>
                <a:path w="1311909" h="1043304">
                  <a:moveTo>
                    <a:pt x="633577" y="526681"/>
                  </a:moveTo>
                  <a:lnTo>
                    <a:pt x="628777" y="524891"/>
                  </a:lnTo>
                  <a:lnTo>
                    <a:pt x="623684" y="523989"/>
                  </a:lnTo>
                  <a:lnTo>
                    <a:pt x="628180" y="526681"/>
                  </a:lnTo>
                  <a:lnTo>
                    <a:pt x="633577" y="526681"/>
                  </a:lnTo>
                  <a:close/>
                </a:path>
                <a:path w="1311909" h="1043304">
                  <a:moveTo>
                    <a:pt x="657275" y="726808"/>
                  </a:moveTo>
                  <a:lnTo>
                    <a:pt x="651954" y="726986"/>
                  </a:lnTo>
                  <a:lnTo>
                    <a:pt x="648741" y="729729"/>
                  </a:lnTo>
                  <a:lnTo>
                    <a:pt x="656158" y="732091"/>
                  </a:lnTo>
                  <a:lnTo>
                    <a:pt x="657275" y="726808"/>
                  </a:lnTo>
                  <a:close/>
                </a:path>
                <a:path w="1311909" h="1043304">
                  <a:moveTo>
                    <a:pt x="659358" y="569048"/>
                  </a:moveTo>
                  <a:lnTo>
                    <a:pt x="656158" y="564248"/>
                  </a:lnTo>
                  <a:lnTo>
                    <a:pt x="648169" y="561047"/>
                  </a:lnTo>
                  <a:lnTo>
                    <a:pt x="646569" y="563448"/>
                  </a:lnTo>
                  <a:lnTo>
                    <a:pt x="644969" y="565048"/>
                  </a:lnTo>
                  <a:lnTo>
                    <a:pt x="643369" y="568248"/>
                  </a:lnTo>
                  <a:lnTo>
                    <a:pt x="647369" y="569849"/>
                  </a:lnTo>
                  <a:lnTo>
                    <a:pt x="650557" y="572236"/>
                  </a:lnTo>
                  <a:lnTo>
                    <a:pt x="654558" y="574636"/>
                  </a:lnTo>
                  <a:lnTo>
                    <a:pt x="659358" y="569048"/>
                  </a:lnTo>
                  <a:close/>
                </a:path>
                <a:path w="1311909" h="1043304">
                  <a:moveTo>
                    <a:pt x="676135" y="573036"/>
                  </a:moveTo>
                  <a:lnTo>
                    <a:pt x="669747" y="568248"/>
                  </a:lnTo>
                  <a:lnTo>
                    <a:pt x="665746" y="575437"/>
                  </a:lnTo>
                  <a:lnTo>
                    <a:pt x="664146" y="581837"/>
                  </a:lnTo>
                  <a:lnTo>
                    <a:pt x="667346" y="586625"/>
                  </a:lnTo>
                  <a:lnTo>
                    <a:pt x="673735" y="579437"/>
                  </a:lnTo>
                  <a:lnTo>
                    <a:pt x="676135" y="573036"/>
                  </a:lnTo>
                  <a:close/>
                </a:path>
                <a:path w="1311909" h="1043304">
                  <a:moveTo>
                    <a:pt x="691095" y="618566"/>
                  </a:moveTo>
                  <a:lnTo>
                    <a:pt x="686523" y="613003"/>
                  </a:lnTo>
                  <a:lnTo>
                    <a:pt x="678510" y="613397"/>
                  </a:lnTo>
                  <a:lnTo>
                    <a:pt x="676935" y="620991"/>
                  </a:lnTo>
                  <a:lnTo>
                    <a:pt x="679551" y="629183"/>
                  </a:lnTo>
                  <a:lnTo>
                    <a:pt x="684123" y="631380"/>
                  </a:lnTo>
                  <a:lnTo>
                    <a:pt x="683158" y="625817"/>
                  </a:lnTo>
                  <a:lnTo>
                    <a:pt x="687730" y="622198"/>
                  </a:lnTo>
                  <a:lnTo>
                    <a:pt x="691095" y="618566"/>
                  </a:lnTo>
                  <a:close/>
                </a:path>
                <a:path w="1311909" h="1043304">
                  <a:moveTo>
                    <a:pt x="692124" y="29578"/>
                  </a:moveTo>
                  <a:lnTo>
                    <a:pt x="691324" y="24777"/>
                  </a:lnTo>
                  <a:lnTo>
                    <a:pt x="679335" y="26377"/>
                  </a:lnTo>
                  <a:lnTo>
                    <a:pt x="678535" y="26377"/>
                  </a:lnTo>
                  <a:lnTo>
                    <a:pt x="672007" y="29006"/>
                  </a:lnTo>
                  <a:lnTo>
                    <a:pt x="677837" y="30670"/>
                  </a:lnTo>
                  <a:lnTo>
                    <a:pt x="687412" y="30988"/>
                  </a:lnTo>
                  <a:lnTo>
                    <a:pt x="692124" y="29578"/>
                  </a:lnTo>
                  <a:close/>
                </a:path>
                <a:path w="1311909" h="1043304">
                  <a:moveTo>
                    <a:pt x="701713" y="1032586"/>
                  </a:moveTo>
                  <a:lnTo>
                    <a:pt x="694512" y="1034186"/>
                  </a:lnTo>
                  <a:lnTo>
                    <a:pt x="690524" y="1035786"/>
                  </a:lnTo>
                  <a:lnTo>
                    <a:pt x="692924" y="1042987"/>
                  </a:lnTo>
                  <a:lnTo>
                    <a:pt x="698512" y="1041387"/>
                  </a:lnTo>
                  <a:lnTo>
                    <a:pt x="696112" y="1037386"/>
                  </a:lnTo>
                  <a:lnTo>
                    <a:pt x="701713" y="1032586"/>
                  </a:lnTo>
                  <a:close/>
                </a:path>
                <a:path w="1311909" h="1043304">
                  <a:moveTo>
                    <a:pt x="705700" y="985443"/>
                  </a:moveTo>
                  <a:lnTo>
                    <a:pt x="696912" y="985443"/>
                  </a:lnTo>
                  <a:lnTo>
                    <a:pt x="699312" y="990231"/>
                  </a:lnTo>
                  <a:lnTo>
                    <a:pt x="694512" y="997432"/>
                  </a:lnTo>
                  <a:lnTo>
                    <a:pt x="703313" y="996632"/>
                  </a:lnTo>
                  <a:lnTo>
                    <a:pt x="701713" y="992632"/>
                  </a:lnTo>
                  <a:lnTo>
                    <a:pt x="705700" y="985443"/>
                  </a:lnTo>
                  <a:close/>
                </a:path>
                <a:path w="1311909" h="1043304">
                  <a:moveTo>
                    <a:pt x="713701" y="966254"/>
                  </a:moveTo>
                  <a:lnTo>
                    <a:pt x="707301" y="967854"/>
                  </a:lnTo>
                  <a:lnTo>
                    <a:pt x="703313" y="969454"/>
                  </a:lnTo>
                  <a:lnTo>
                    <a:pt x="705700" y="976642"/>
                  </a:lnTo>
                  <a:lnTo>
                    <a:pt x="711301" y="975042"/>
                  </a:lnTo>
                  <a:lnTo>
                    <a:pt x="708101" y="971054"/>
                  </a:lnTo>
                  <a:lnTo>
                    <a:pt x="713701" y="966254"/>
                  </a:lnTo>
                  <a:close/>
                </a:path>
                <a:path w="1311909" h="1043304">
                  <a:moveTo>
                    <a:pt x="733018" y="856094"/>
                  </a:moveTo>
                  <a:lnTo>
                    <a:pt x="727290" y="856767"/>
                  </a:lnTo>
                  <a:lnTo>
                    <a:pt x="729195" y="863727"/>
                  </a:lnTo>
                  <a:lnTo>
                    <a:pt x="732383" y="860958"/>
                  </a:lnTo>
                  <a:lnTo>
                    <a:pt x="733018" y="856094"/>
                  </a:lnTo>
                  <a:close/>
                </a:path>
                <a:path w="1311909" h="1043304">
                  <a:moveTo>
                    <a:pt x="753656" y="706513"/>
                  </a:moveTo>
                  <a:lnTo>
                    <a:pt x="747268" y="703313"/>
                  </a:lnTo>
                  <a:lnTo>
                    <a:pt x="740867" y="696925"/>
                  </a:lnTo>
                  <a:lnTo>
                    <a:pt x="736079" y="700913"/>
                  </a:lnTo>
                  <a:lnTo>
                    <a:pt x="737463" y="704456"/>
                  </a:lnTo>
                  <a:lnTo>
                    <a:pt x="737577" y="710006"/>
                  </a:lnTo>
                  <a:lnTo>
                    <a:pt x="739330" y="713613"/>
                  </a:lnTo>
                  <a:lnTo>
                    <a:pt x="745667" y="711301"/>
                  </a:lnTo>
                  <a:lnTo>
                    <a:pt x="743267" y="709714"/>
                  </a:lnTo>
                  <a:lnTo>
                    <a:pt x="741667" y="708113"/>
                  </a:lnTo>
                  <a:lnTo>
                    <a:pt x="744067" y="705713"/>
                  </a:lnTo>
                  <a:lnTo>
                    <a:pt x="747268" y="706513"/>
                  </a:lnTo>
                  <a:lnTo>
                    <a:pt x="751255" y="709714"/>
                  </a:lnTo>
                  <a:lnTo>
                    <a:pt x="753656" y="706513"/>
                  </a:lnTo>
                  <a:close/>
                </a:path>
                <a:path w="1311909" h="1043304">
                  <a:moveTo>
                    <a:pt x="781634" y="769645"/>
                  </a:moveTo>
                  <a:lnTo>
                    <a:pt x="775233" y="771245"/>
                  </a:lnTo>
                  <a:lnTo>
                    <a:pt x="771245" y="772845"/>
                  </a:lnTo>
                  <a:lnTo>
                    <a:pt x="773645" y="780034"/>
                  </a:lnTo>
                  <a:lnTo>
                    <a:pt x="779233" y="778446"/>
                  </a:lnTo>
                  <a:lnTo>
                    <a:pt x="776033" y="774446"/>
                  </a:lnTo>
                  <a:lnTo>
                    <a:pt x="781634" y="769645"/>
                  </a:lnTo>
                  <a:close/>
                </a:path>
                <a:path w="1311909" h="1043304">
                  <a:moveTo>
                    <a:pt x="788162" y="6413"/>
                  </a:moveTo>
                  <a:lnTo>
                    <a:pt x="782434" y="0"/>
                  </a:lnTo>
                  <a:lnTo>
                    <a:pt x="784339" y="13830"/>
                  </a:lnTo>
                  <a:lnTo>
                    <a:pt x="787527" y="13487"/>
                  </a:lnTo>
                  <a:lnTo>
                    <a:pt x="788162" y="6413"/>
                  </a:lnTo>
                  <a:close/>
                </a:path>
                <a:path w="1311909" h="1043304">
                  <a:moveTo>
                    <a:pt x="840117" y="733806"/>
                  </a:moveTo>
                  <a:lnTo>
                    <a:pt x="834377" y="734479"/>
                  </a:lnTo>
                  <a:lnTo>
                    <a:pt x="836295" y="741451"/>
                  </a:lnTo>
                  <a:lnTo>
                    <a:pt x="839470" y="738682"/>
                  </a:lnTo>
                  <a:lnTo>
                    <a:pt x="840117" y="733806"/>
                  </a:lnTo>
                  <a:close/>
                </a:path>
                <a:path w="1311909" h="1043304">
                  <a:moveTo>
                    <a:pt x="846353" y="884097"/>
                  </a:moveTo>
                  <a:lnTo>
                    <a:pt x="838377" y="879944"/>
                  </a:lnTo>
                  <a:lnTo>
                    <a:pt x="838936" y="887920"/>
                  </a:lnTo>
                  <a:lnTo>
                    <a:pt x="844067" y="888034"/>
                  </a:lnTo>
                  <a:lnTo>
                    <a:pt x="846353" y="884097"/>
                  </a:lnTo>
                  <a:close/>
                </a:path>
                <a:path w="1311909" h="1043304">
                  <a:moveTo>
                    <a:pt x="847305" y="709028"/>
                  </a:moveTo>
                  <a:lnTo>
                    <a:pt x="841578" y="709714"/>
                  </a:lnTo>
                  <a:lnTo>
                    <a:pt x="843483" y="716673"/>
                  </a:lnTo>
                  <a:lnTo>
                    <a:pt x="846670" y="713905"/>
                  </a:lnTo>
                  <a:lnTo>
                    <a:pt x="847305" y="709028"/>
                  </a:lnTo>
                  <a:close/>
                </a:path>
                <a:path w="1311909" h="1043304">
                  <a:moveTo>
                    <a:pt x="870343" y="930287"/>
                  </a:moveTo>
                  <a:lnTo>
                    <a:pt x="869543" y="925499"/>
                  </a:lnTo>
                  <a:lnTo>
                    <a:pt x="862355" y="928687"/>
                  </a:lnTo>
                  <a:lnTo>
                    <a:pt x="860755" y="932688"/>
                  </a:lnTo>
                  <a:lnTo>
                    <a:pt x="861555" y="938288"/>
                  </a:lnTo>
                  <a:lnTo>
                    <a:pt x="868743" y="935088"/>
                  </a:lnTo>
                  <a:lnTo>
                    <a:pt x="870343" y="930287"/>
                  </a:lnTo>
                  <a:close/>
                </a:path>
                <a:path w="1311909" h="1043304">
                  <a:moveTo>
                    <a:pt x="875614" y="693928"/>
                  </a:moveTo>
                  <a:lnTo>
                    <a:pt x="871943" y="688924"/>
                  </a:lnTo>
                  <a:lnTo>
                    <a:pt x="870343" y="692124"/>
                  </a:lnTo>
                  <a:lnTo>
                    <a:pt x="869543" y="692124"/>
                  </a:lnTo>
                  <a:lnTo>
                    <a:pt x="859574" y="696125"/>
                  </a:lnTo>
                  <a:lnTo>
                    <a:pt x="866546" y="696518"/>
                  </a:lnTo>
                  <a:lnTo>
                    <a:pt x="875614" y="693928"/>
                  </a:lnTo>
                  <a:close/>
                </a:path>
                <a:path w="1311909" h="1043304">
                  <a:moveTo>
                    <a:pt x="882180" y="141960"/>
                  </a:moveTo>
                  <a:lnTo>
                    <a:pt x="877531" y="144665"/>
                  </a:lnTo>
                  <a:lnTo>
                    <a:pt x="873417" y="148704"/>
                  </a:lnTo>
                  <a:lnTo>
                    <a:pt x="869149" y="151853"/>
                  </a:lnTo>
                  <a:lnTo>
                    <a:pt x="867867" y="153200"/>
                  </a:lnTo>
                  <a:lnTo>
                    <a:pt x="872744" y="151853"/>
                  </a:lnTo>
                  <a:lnTo>
                    <a:pt x="877989" y="152755"/>
                  </a:lnTo>
                  <a:lnTo>
                    <a:pt x="881735" y="147053"/>
                  </a:lnTo>
                  <a:lnTo>
                    <a:pt x="882180" y="141960"/>
                  </a:lnTo>
                  <a:close/>
                </a:path>
                <a:path w="1311909" h="1043304">
                  <a:moveTo>
                    <a:pt x="887133" y="824801"/>
                  </a:moveTo>
                  <a:lnTo>
                    <a:pt x="881532" y="820000"/>
                  </a:lnTo>
                  <a:lnTo>
                    <a:pt x="877531" y="824001"/>
                  </a:lnTo>
                  <a:lnTo>
                    <a:pt x="882332" y="826389"/>
                  </a:lnTo>
                  <a:lnTo>
                    <a:pt x="879932" y="832789"/>
                  </a:lnTo>
                  <a:lnTo>
                    <a:pt x="884732" y="828789"/>
                  </a:lnTo>
                  <a:lnTo>
                    <a:pt x="887133" y="824801"/>
                  </a:lnTo>
                  <a:close/>
                </a:path>
                <a:path w="1311909" h="1043304">
                  <a:moveTo>
                    <a:pt x="956627" y="770597"/>
                  </a:moveTo>
                  <a:lnTo>
                    <a:pt x="955065" y="767257"/>
                  </a:lnTo>
                  <a:lnTo>
                    <a:pt x="951572" y="769251"/>
                  </a:lnTo>
                  <a:lnTo>
                    <a:pt x="947572" y="768845"/>
                  </a:lnTo>
                  <a:lnTo>
                    <a:pt x="943711" y="769048"/>
                  </a:lnTo>
                  <a:lnTo>
                    <a:pt x="940676" y="772845"/>
                  </a:lnTo>
                  <a:lnTo>
                    <a:pt x="946289" y="775792"/>
                  </a:lnTo>
                  <a:lnTo>
                    <a:pt x="952665" y="774242"/>
                  </a:lnTo>
                  <a:lnTo>
                    <a:pt x="956627" y="770597"/>
                  </a:lnTo>
                  <a:close/>
                </a:path>
                <a:path w="1311909" h="1043304">
                  <a:moveTo>
                    <a:pt x="1011008" y="38366"/>
                  </a:moveTo>
                  <a:lnTo>
                    <a:pt x="1005141" y="41783"/>
                  </a:lnTo>
                  <a:lnTo>
                    <a:pt x="999413" y="45364"/>
                  </a:lnTo>
                  <a:lnTo>
                    <a:pt x="993698" y="48031"/>
                  </a:lnTo>
                  <a:lnTo>
                    <a:pt x="987831" y="48755"/>
                  </a:lnTo>
                  <a:lnTo>
                    <a:pt x="992619" y="52755"/>
                  </a:lnTo>
                  <a:lnTo>
                    <a:pt x="990219" y="58343"/>
                  </a:lnTo>
                  <a:lnTo>
                    <a:pt x="994219" y="62344"/>
                  </a:lnTo>
                  <a:lnTo>
                    <a:pt x="996505" y="53644"/>
                  </a:lnTo>
                  <a:lnTo>
                    <a:pt x="1003515" y="49149"/>
                  </a:lnTo>
                  <a:lnTo>
                    <a:pt x="1010069" y="45262"/>
                  </a:lnTo>
                  <a:lnTo>
                    <a:pt x="1011008" y="38366"/>
                  </a:lnTo>
                  <a:close/>
                </a:path>
                <a:path w="1311909" h="1043304">
                  <a:moveTo>
                    <a:pt x="1011809" y="760857"/>
                  </a:moveTo>
                  <a:lnTo>
                    <a:pt x="1007008" y="754468"/>
                  </a:lnTo>
                  <a:lnTo>
                    <a:pt x="1003808" y="757656"/>
                  </a:lnTo>
                  <a:lnTo>
                    <a:pt x="995019" y="757656"/>
                  </a:lnTo>
                  <a:lnTo>
                    <a:pt x="999820" y="764857"/>
                  </a:lnTo>
                  <a:lnTo>
                    <a:pt x="1003007" y="760857"/>
                  </a:lnTo>
                  <a:lnTo>
                    <a:pt x="1011809" y="760857"/>
                  </a:lnTo>
                  <a:close/>
                </a:path>
                <a:path w="1311909" h="1043304">
                  <a:moveTo>
                    <a:pt x="1094917" y="840778"/>
                  </a:moveTo>
                  <a:lnTo>
                    <a:pt x="1089329" y="835990"/>
                  </a:lnTo>
                  <a:lnTo>
                    <a:pt x="1085329" y="839978"/>
                  </a:lnTo>
                  <a:lnTo>
                    <a:pt x="1089329" y="841578"/>
                  </a:lnTo>
                  <a:lnTo>
                    <a:pt x="1086929" y="847966"/>
                  </a:lnTo>
                  <a:lnTo>
                    <a:pt x="1092530" y="844778"/>
                  </a:lnTo>
                  <a:lnTo>
                    <a:pt x="1094917" y="840778"/>
                  </a:lnTo>
                  <a:close/>
                </a:path>
                <a:path w="1311909" h="1043304">
                  <a:moveTo>
                    <a:pt x="1111707" y="831189"/>
                  </a:moveTo>
                  <a:lnTo>
                    <a:pt x="1106106" y="826389"/>
                  </a:lnTo>
                  <a:lnTo>
                    <a:pt x="1102118" y="830389"/>
                  </a:lnTo>
                  <a:lnTo>
                    <a:pt x="1106906" y="832789"/>
                  </a:lnTo>
                  <a:lnTo>
                    <a:pt x="1104506" y="839177"/>
                  </a:lnTo>
                  <a:lnTo>
                    <a:pt x="1109306" y="835190"/>
                  </a:lnTo>
                  <a:lnTo>
                    <a:pt x="1111707" y="831189"/>
                  </a:lnTo>
                  <a:close/>
                </a:path>
                <a:path w="1311909" h="1043304">
                  <a:moveTo>
                    <a:pt x="1126096" y="709714"/>
                  </a:moveTo>
                  <a:lnTo>
                    <a:pt x="1121295" y="704913"/>
                  </a:lnTo>
                  <a:lnTo>
                    <a:pt x="1116571" y="705789"/>
                  </a:lnTo>
                  <a:lnTo>
                    <a:pt x="1109306" y="704113"/>
                  </a:lnTo>
                  <a:lnTo>
                    <a:pt x="1104442" y="704240"/>
                  </a:lnTo>
                  <a:lnTo>
                    <a:pt x="1106906" y="710501"/>
                  </a:lnTo>
                  <a:lnTo>
                    <a:pt x="1110107" y="707313"/>
                  </a:lnTo>
                  <a:lnTo>
                    <a:pt x="1112507" y="711301"/>
                  </a:lnTo>
                  <a:lnTo>
                    <a:pt x="1114107" y="715302"/>
                  </a:lnTo>
                  <a:lnTo>
                    <a:pt x="1116495" y="708113"/>
                  </a:lnTo>
                  <a:lnTo>
                    <a:pt x="1126096" y="709714"/>
                  </a:lnTo>
                  <a:close/>
                </a:path>
                <a:path w="1311909" h="1043304">
                  <a:moveTo>
                    <a:pt x="1146200" y="555980"/>
                  </a:moveTo>
                  <a:lnTo>
                    <a:pt x="1143673" y="552259"/>
                  </a:lnTo>
                  <a:lnTo>
                    <a:pt x="1139571" y="553288"/>
                  </a:lnTo>
                  <a:lnTo>
                    <a:pt x="1133589" y="553262"/>
                  </a:lnTo>
                  <a:lnTo>
                    <a:pt x="1129855" y="554736"/>
                  </a:lnTo>
                  <a:lnTo>
                    <a:pt x="1132484" y="560260"/>
                  </a:lnTo>
                  <a:lnTo>
                    <a:pt x="1136256" y="557428"/>
                  </a:lnTo>
                  <a:lnTo>
                    <a:pt x="1142276" y="556856"/>
                  </a:lnTo>
                  <a:lnTo>
                    <a:pt x="1146200" y="555980"/>
                  </a:lnTo>
                  <a:close/>
                </a:path>
                <a:path w="1311909" h="1043304">
                  <a:moveTo>
                    <a:pt x="1173238" y="872744"/>
                  </a:moveTo>
                  <a:lnTo>
                    <a:pt x="1168450" y="870356"/>
                  </a:lnTo>
                  <a:lnTo>
                    <a:pt x="1162850" y="865555"/>
                  </a:lnTo>
                  <a:lnTo>
                    <a:pt x="1159662" y="869556"/>
                  </a:lnTo>
                  <a:lnTo>
                    <a:pt x="1164450" y="871143"/>
                  </a:lnTo>
                  <a:lnTo>
                    <a:pt x="1170051" y="876744"/>
                  </a:lnTo>
                  <a:lnTo>
                    <a:pt x="1173238" y="872744"/>
                  </a:lnTo>
                  <a:close/>
                </a:path>
                <a:path w="1311909" h="1043304">
                  <a:moveTo>
                    <a:pt x="1174838" y="174231"/>
                  </a:moveTo>
                  <a:lnTo>
                    <a:pt x="1173988" y="167678"/>
                  </a:lnTo>
                  <a:lnTo>
                    <a:pt x="1172248" y="158953"/>
                  </a:lnTo>
                  <a:lnTo>
                    <a:pt x="1170800" y="153670"/>
                  </a:lnTo>
                  <a:lnTo>
                    <a:pt x="1170851" y="157454"/>
                  </a:lnTo>
                  <a:lnTo>
                    <a:pt x="1170127" y="163334"/>
                  </a:lnTo>
                  <a:lnTo>
                    <a:pt x="1168044" y="170929"/>
                  </a:lnTo>
                  <a:lnTo>
                    <a:pt x="1168374" y="175996"/>
                  </a:lnTo>
                  <a:lnTo>
                    <a:pt x="1174838" y="174231"/>
                  </a:lnTo>
                  <a:close/>
                </a:path>
                <a:path w="1311909" h="1043304">
                  <a:moveTo>
                    <a:pt x="1190828" y="879144"/>
                  </a:moveTo>
                  <a:lnTo>
                    <a:pt x="1189228" y="874344"/>
                  </a:lnTo>
                  <a:lnTo>
                    <a:pt x="1186027" y="870356"/>
                  </a:lnTo>
                  <a:lnTo>
                    <a:pt x="1181239" y="875944"/>
                  </a:lnTo>
                  <a:lnTo>
                    <a:pt x="1182839" y="880745"/>
                  </a:lnTo>
                  <a:lnTo>
                    <a:pt x="1186027" y="885532"/>
                  </a:lnTo>
                  <a:lnTo>
                    <a:pt x="1190828" y="879144"/>
                  </a:lnTo>
                  <a:close/>
                </a:path>
                <a:path w="1311909" h="1043304">
                  <a:moveTo>
                    <a:pt x="1224394" y="96710"/>
                  </a:moveTo>
                  <a:lnTo>
                    <a:pt x="1221562" y="93179"/>
                  </a:lnTo>
                  <a:lnTo>
                    <a:pt x="1220901" y="87617"/>
                  </a:lnTo>
                  <a:lnTo>
                    <a:pt x="1219784" y="84010"/>
                  </a:lnTo>
                  <a:lnTo>
                    <a:pt x="1215605" y="86321"/>
                  </a:lnTo>
                  <a:lnTo>
                    <a:pt x="1217091" y="90297"/>
                  </a:lnTo>
                  <a:lnTo>
                    <a:pt x="1217295" y="96012"/>
                  </a:lnTo>
                  <a:lnTo>
                    <a:pt x="1218857" y="99466"/>
                  </a:lnTo>
                  <a:lnTo>
                    <a:pt x="1224394" y="96710"/>
                  </a:lnTo>
                  <a:close/>
                </a:path>
                <a:path w="1311909" h="1043304">
                  <a:moveTo>
                    <a:pt x="1285595" y="344779"/>
                  </a:moveTo>
                  <a:lnTo>
                    <a:pt x="1284338" y="337273"/>
                  </a:lnTo>
                  <a:lnTo>
                    <a:pt x="1278509" y="341744"/>
                  </a:lnTo>
                  <a:lnTo>
                    <a:pt x="1270152" y="343065"/>
                  </a:lnTo>
                  <a:lnTo>
                    <a:pt x="1263878" y="344690"/>
                  </a:lnTo>
                  <a:lnTo>
                    <a:pt x="1264348" y="350062"/>
                  </a:lnTo>
                  <a:lnTo>
                    <a:pt x="1270736" y="347497"/>
                  </a:lnTo>
                  <a:lnTo>
                    <a:pt x="1279436" y="346964"/>
                  </a:lnTo>
                  <a:lnTo>
                    <a:pt x="1285595" y="344779"/>
                  </a:lnTo>
                  <a:close/>
                </a:path>
                <a:path w="1311909" h="1043304">
                  <a:moveTo>
                    <a:pt x="1311846" y="607314"/>
                  </a:moveTo>
                  <a:lnTo>
                    <a:pt x="1310703" y="609003"/>
                  </a:lnTo>
                  <a:lnTo>
                    <a:pt x="1305915" y="617804"/>
                  </a:lnTo>
                  <a:lnTo>
                    <a:pt x="1311846" y="613841"/>
                  </a:lnTo>
                  <a:lnTo>
                    <a:pt x="1311846" y="6073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125315" y="9212745"/>
              <a:ext cx="1085850" cy="1016635"/>
            </a:xfrm>
            <a:custGeom>
              <a:avLst/>
              <a:gdLst/>
              <a:ahLst/>
              <a:cxnLst/>
              <a:rect l="l" t="t" r="r" b="b"/>
              <a:pathLst>
                <a:path w="1085850" h="1016634">
                  <a:moveTo>
                    <a:pt x="9131" y="672236"/>
                  </a:moveTo>
                  <a:lnTo>
                    <a:pt x="2692" y="672147"/>
                  </a:lnTo>
                  <a:lnTo>
                    <a:pt x="3289" y="676275"/>
                  </a:lnTo>
                  <a:lnTo>
                    <a:pt x="901" y="681240"/>
                  </a:lnTo>
                  <a:lnTo>
                    <a:pt x="0" y="684847"/>
                  </a:lnTo>
                  <a:lnTo>
                    <a:pt x="5092" y="684936"/>
                  </a:lnTo>
                  <a:lnTo>
                    <a:pt x="5842" y="680796"/>
                  </a:lnTo>
                  <a:lnTo>
                    <a:pt x="8686" y="675843"/>
                  </a:lnTo>
                  <a:lnTo>
                    <a:pt x="9131" y="672236"/>
                  </a:lnTo>
                  <a:close/>
                </a:path>
                <a:path w="1085850" h="1016634">
                  <a:moveTo>
                    <a:pt x="94068" y="627405"/>
                  </a:moveTo>
                  <a:lnTo>
                    <a:pt x="87414" y="625792"/>
                  </a:lnTo>
                  <a:lnTo>
                    <a:pt x="84404" y="631786"/>
                  </a:lnTo>
                  <a:lnTo>
                    <a:pt x="81318" y="640181"/>
                  </a:lnTo>
                  <a:lnTo>
                    <a:pt x="79883" y="645566"/>
                  </a:lnTo>
                  <a:lnTo>
                    <a:pt x="81813" y="642569"/>
                  </a:lnTo>
                  <a:lnTo>
                    <a:pt x="85496" y="637819"/>
                  </a:lnTo>
                  <a:lnTo>
                    <a:pt x="91503" y="632079"/>
                  </a:lnTo>
                  <a:lnTo>
                    <a:pt x="94068" y="627405"/>
                  </a:lnTo>
                  <a:close/>
                </a:path>
                <a:path w="1085850" h="1016634">
                  <a:moveTo>
                    <a:pt x="101790" y="432384"/>
                  </a:moveTo>
                  <a:lnTo>
                    <a:pt x="95123" y="431749"/>
                  </a:lnTo>
                  <a:lnTo>
                    <a:pt x="87414" y="428485"/>
                  </a:lnTo>
                  <a:lnTo>
                    <a:pt x="80886" y="427774"/>
                  </a:lnTo>
                  <a:lnTo>
                    <a:pt x="77812" y="434771"/>
                  </a:lnTo>
                  <a:lnTo>
                    <a:pt x="85382" y="433171"/>
                  </a:lnTo>
                  <a:lnTo>
                    <a:pt x="93408" y="435673"/>
                  </a:lnTo>
                  <a:lnTo>
                    <a:pt x="99618" y="437134"/>
                  </a:lnTo>
                  <a:lnTo>
                    <a:pt x="101790" y="432384"/>
                  </a:lnTo>
                  <a:close/>
                </a:path>
                <a:path w="1085850" h="1016634">
                  <a:moveTo>
                    <a:pt x="188912" y="810412"/>
                  </a:moveTo>
                  <a:lnTo>
                    <a:pt x="187312" y="804811"/>
                  </a:lnTo>
                  <a:lnTo>
                    <a:pt x="180581" y="811428"/>
                  </a:lnTo>
                  <a:lnTo>
                    <a:pt x="171831" y="812203"/>
                  </a:lnTo>
                  <a:lnTo>
                    <a:pt x="163817" y="812685"/>
                  </a:lnTo>
                  <a:lnTo>
                    <a:pt x="159334" y="818400"/>
                  </a:lnTo>
                  <a:lnTo>
                    <a:pt x="166039" y="817626"/>
                  </a:lnTo>
                  <a:lnTo>
                    <a:pt x="172821" y="817003"/>
                  </a:lnTo>
                  <a:lnTo>
                    <a:pt x="179451" y="817283"/>
                  </a:lnTo>
                  <a:lnTo>
                    <a:pt x="185712" y="819200"/>
                  </a:lnTo>
                  <a:lnTo>
                    <a:pt x="183311" y="813600"/>
                  </a:lnTo>
                  <a:lnTo>
                    <a:pt x="188912" y="810412"/>
                  </a:lnTo>
                  <a:close/>
                </a:path>
                <a:path w="1085850" h="1016634">
                  <a:moveTo>
                    <a:pt x="207289" y="179832"/>
                  </a:moveTo>
                  <a:lnTo>
                    <a:pt x="198501" y="180632"/>
                  </a:lnTo>
                  <a:lnTo>
                    <a:pt x="192011" y="183654"/>
                  </a:lnTo>
                  <a:lnTo>
                    <a:pt x="190906" y="189318"/>
                  </a:lnTo>
                  <a:lnTo>
                    <a:pt x="192201" y="192430"/>
                  </a:lnTo>
                  <a:lnTo>
                    <a:pt x="192900" y="187820"/>
                  </a:lnTo>
                  <a:lnTo>
                    <a:pt x="198501" y="185420"/>
                  </a:lnTo>
                  <a:lnTo>
                    <a:pt x="207289" y="179832"/>
                  </a:lnTo>
                  <a:close/>
                </a:path>
                <a:path w="1085850" h="1016634">
                  <a:moveTo>
                    <a:pt x="253098" y="91960"/>
                  </a:moveTo>
                  <a:lnTo>
                    <a:pt x="248056" y="91109"/>
                  </a:lnTo>
                  <a:lnTo>
                    <a:pt x="243992" y="88252"/>
                  </a:lnTo>
                  <a:lnTo>
                    <a:pt x="237756" y="91617"/>
                  </a:lnTo>
                  <a:lnTo>
                    <a:pt x="234670" y="95719"/>
                  </a:lnTo>
                  <a:lnTo>
                    <a:pt x="240055" y="95110"/>
                  </a:lnTo>
                  <a:lnTo>
                    <a:pt x="245808" y="93357"/>
                  </a:lnTo>
                  <a:lnTo>
                    <a:pt x="251244" y="92506"/>
                  </a:lnTo>
                  <a:lnTo>
                    <a:pt x="253098" y="91960"/>
                  </a:lnTo>
                  <a:close/>
                </a:path>
                <a:path w="1085850" h="1016634">
                  <a:moveTo>
                    <a:pt x="255447" y="72834"/>
                  </a:moveTo>
                  <a:lnTo>
                    <a:pt x="255219" y="68072"/>
                  </a:lnTo>
                  <a:lnTo>
                    <a:pt x="248843" y="67132"/>
                  </a:lnTo>
                  <a:lnTo>
                    <a:pt x="249936" y="72237"/>
                  </a:lnTo>
                  <a:lnTo>
                    <a:pt x="249148" y="78524"/>
                  </a:lnTo>
                  <a:lnTo>
                    <a:pt x="249415" y="83324"/>
                  </a:lnTo>
                  <a:lnTo>
                    <a:pt x="253644" y="83921"/>
                  </a:lnTo>
                  <a:lnTo>
                    <a:pt x="253568" y="78943"/>
                  </a:lnTo>
                  <a:lnTo>
                    <a:pt x="255447" y="72834"/>
                  </a:lnTo>
                  <a:close/>
                </a:path>
                <a:path w="1085850" h="1016634">
                  <a:moveTo>
                    <a:pt x="260832" y="21577"/>
                  </a:moveTo>
                  <a:lnTo>
                    <a:pt x="254444" y="23177"/>
                  </a:lnTo>
                  <a:lnTo>
                    <a:pt x="250444" y="24777"/>
                  </a:lnTo>
                  <a:lnTo>
                    <a:pt x="252844" y="31965"/>
                  </a:lnTo>
                  <a:lnTo>
                    <a:pt x="258445" y="30378"/>
                  </a:lnTo>
                  <a:lnTo>
                    <a:pt x="255244" y="26377"/>
                  </a:lnTo>
                  <a:lnTo>
                    <a:pt x="260832" y="21577"/>
                  </a:lnTo>
                  <a:close/>
                </a:path>
                <a:path w="1085850" h="1016634">
                  <a:moveTo>
                    <a:pt x="285940" y="114604"/>
                  </a:moveTo>
                  <a:lnTo>
                    <a:pt x="280619" y="114795"/>
                  </a:lnTo>
                  <a:lnTo>
                    <a:pt x="277393" y="117525"/>
                  </a:lnTo>
                  <a:lnTo>
                    <a:pt x="284810" y="119888"/>
                  </a:lnTo>
                  <a:lnTo>
                    <a:pt x="285940" y="114604"/>
                  </a:lnTo>
                  <a:close/>
                </a:path>
                <a:path w="1085850" h="1016634">
                  <a:moveTo>
                    <a:pt x="293611" y="213398"/>
                  </a:moveTo>
                  <a:lnTo>
                    <a:pt x="290410" y="209397"/>
                  </a:lnTo>
                  <a:lnTo>
                    <a:pt x="288010" y="202209"/>
                  </a:lnTo>
                  <a:lnTo>
                    <a:pt x="283210" y="204597"/>
                  </a:lnTo>
                  <a:lnTo>
                    <a:pt x="286410" y="208597"/>
                  </a:lnTo>
                  <a:lnTo>
                    <a:pt x="288810" y="214998"/>
                  </a:lnTo>
                  <a:lnTo>
                    <a:pt x="293611" y="213398"/>
                  </a:lnTo>
                  <a:close/>
                </a:path>
                <a:path w="1085850" h="1016634">
                  <a:moveTo>
                    <a:pt x="315963" y="183337"/>
                  </a:moveTo>
                  <a:lnTo>
                    <a:pt x="310794" y="183527"/>
                  </a:lnTo>
                  <a:lnTo>
                    <a:pt x="307416" y="186258"/>
                  </a:lnTo>
                  <a:lnTo>
                    <a:pt x="314388" y="188620"/>
                  </a:lnTo>
                  <a:lnTo>
                    <a:pt x="315963" y="183337"/>
                  </a:lnTo>
                  <a:close/>
                </a:path>
                <a:path w="1085850" h="1016634">
                  <a:moveTo>
                    <a:pt x="327977" y="307695"/>
                  </a:moveTo>
                  <a:lnTo>
                    <a:pt x="323596" y="308521"/>
                  </a:lnTo>
                  <a:lnTo>
                    <a:pt x="318185" y="306501"/>
                  </a:lnTo>
                  <a:lnTo>
                    <a:pt x="314261" y="305676"/>
                  </a:lnTo>
                  <a:lnTo>
                    <a:pt x="314388" y="310095"/>
                  </a:lnTo>
                  <a:lnTo>
                    <a:pt x="318300" y="310629"/>
                  </a:lnTo>
                  <a:lnTo>
                    <a:pt x="323570" y="313093"/>
                  </a:lnTo>
                  <a:lnTo>
                    <a:pt x="327647" y="313474"/>
                  </a:lnTo>
                  <a:lnTo>
                    <a:pt x="327977" y="307695"/>
                  </a:lnTo>
                  <a:close/>
                </a:path>
                <a:path w="1085850" h="1016634">
                  <a:moveTo>
                    <a:pt x="327977" y="218186"/>
                  </a:moveTo>
                  <a:lnTo>
                    <a:pt x="327177" y="210997"/>
                  </a:lnTo>
                  <a:lnTo>
                    <a:pt x="322376" y="212598"/>
                  </a:lnTo>
                  <a:lnTo>
                    <a:pt x="314388" y="208597"/>
                  </a:lnTo>
                  <a:lnTo>
                    <a:pt x="315188" y="216585"/>
                  </a:lnTo>
                  <a:lnTo>
                    <a:pt x="320776" y="214198"/>
                  </a:lnTo>
                  <a:lnTo>
                    <a:pt x="327977" y="218186"/>
                  </a:lnTo>
                  <a:close/>
                </a:path>
                <a:path w="1085850" h="1016634">
                  <a:moveTo>
                    <a:pt x="344208" y="940549"/>
                  </a:moveTo>
                  <a:lnTo>
                    <a:pt x="341363" y="939380"/>
                  </a:lnTo>
                  <a:lnTo>
                    <a:pt x="337007" y="945261"/>
                  </a:lnTo>
                  <a:lnTo>
                    <a:pt x="338366" y="953465"/>
                  </a:lnTo>
                  <a:lnTo>
                    <a:pt x="344208" y="940549"/>
                  </a:lnTo>
                  <a:close/>
                </a:path>
                <a:path w="1085850" h="1016634">
                  <a:moveTo>
                    <a:pt x="345008" y="781685"/>
                  </a:moveTo>
                  <a:lnTo>
                    <a:pt x="339953" y="780834"/>
                  </a:lnTo>
                  <a:lnTo>
                    <a:pt x="335902" y="777976"/>
                  </a:lnTo>
                  <a:lnTo>
                    <a:pt x="329666" y="781342"/>
                  </a:lnTo>
                  <a:lnTo>
                    <a:pt x="326580" y="785444"/>
                  </a:lnTo>
                  <a:lnTo>
                    <a:pt x="331965" y="784834"/>
                  </a:lnTo>
                  <a:lnTo>
                    <a:pt x="337705" y="783082"/>
                  </a:lnTo>
                  <a:lnTo>
                    <a:pt x="343154" y="782231"/>
                  </a:lnTo>
                  <a:lnTo>
                    <a:pt x="345008" y="781685"/>
                  </a:lnTo>
                  <a:close/>
                </a:path>
                <a:path w="1085850" h="1016634">
                  <a:moveTo>
                    <a:pt x="363004" y="151371"/>
                  </a:moveTo>
                  <a:lnTo>
                    <a:pt x="357644" y="151549"/>
                  </a:lnTo>
                  <a:lnTo>
                    <a:pt x="354228" y="154292"/>
                  </a:lnTo>
                  <a:lnTo>
                    <a:pt x="361543" y="156654"/>
                  </a:lnTo>
                  <a:lnTo>
                    <a:pt x="363004" y="151371"/>
                  </a:lnTo>
                  <a:close/>
                </a:path>
                <a:path w="1085850" h="1016634">
                  <a:moveTo>
                    <a:pt x="391706" y="181419"/>
                  </a:moveTo>
                  <a:lnTo>
                    <a:pt x="386918" y="179628"/>
                  </a:lnTo>
                  <a:lnTo>
                    <a:pt x="381812" y="178727"/>
                  </a:lnTo>
                  <a:lnTo>
                    <a:pt x="386308" y="181419"/>
                  </a:lnTo>
                  <a:lnTo>
                    <a:pt x="391706" y="181419"/>
                  </a:lnTo>
                  <a:close/>
                </a:path>
                <a:path w="1085850" h="1016634">
                  <a:moveTo>
                    <a:pt x="408432" y="243992"/>
                  </a:moveTo>
                  <a:lnTo>
                    <a:pt x="404190" y="244957"/>
                  </a:lnTo>
                  <a:lnTo>
                    <a:pt x="401015" y="248932"/>
                  </a:lnTo>
                  <a:lnTo>
                    <a:pt x="406298" y="250952"/>
                  </a:lnTo>
                  <a:lnTo>
                    <a:pt x="408432" y="243992"/>
                  </a:lnTo>
                  <a:close/>
                </a:path>
                <a:path w="1085850" h="1016634">
                  <a:moveTo>
                    <a:pt x="430276" y="187820"/>
                  </a:moveTo>
                  <a:lnTo>
                    <a:pt x="425475" y="189420"/>
                  </a:lnTo>
                  <a:lnTo>
                    <a:pt x="425475" y="185420"/>
                  </a:lnTo>
                  <a:lnTo>
                    <a:pt x="426275" y="180632"/>
                  </a:lnTo>
                  <a:lnTo>
                    <a:pt x="419874" y="185420"/>
                  </a:lnTo>
                  <a:lnTo>
                    <a:pt x="412686" y="179832"/>
                  </a:lnTo>
                  <a:lnTo>
                    <a:pt x="414286" y="186220"/>
                  </a:lnTo>
                  <a:lnTo>
                    <a:pt x="419036" y="187477"/>
                  </a:lnTo>
                  <a:lnTo>
                    <a:pt x="424675" y="192112"/>
                  </a:lnTo>
                  <a:lnTo>
                    <a:pt x="429120" y="194195"/>
                  </a:lnTo>
                  <a:lnTo>
                    <a:pt x="430276" y="187820"/>
                  </a:lnTo>
                  <a:close/>
                </a:path>
                <a:path w="1085850" h="1016634">
                  <a:moveTo>
                    <a:pt x="450430" y="977290"/>
                  </a:moveTo>
                  <a:lnTo>
                    <a:pt x="446252" y="973455"/>
                  </a:lnTo>
                  <a:lnTo>
                    <a:pt x="437883" y="969010"/>
                  </a:lnTo>
                  <a:lnTo>
                    <a:pt x="432663" y="967854"/>
                  </a:lnTo>
                  <a:lnTo>
                    <a:pt x="431063" y="972654"/>
                  </a:lnTo>
                  <a:lnTo>
                    <a:pt x="442264" y="976642"/>
                  </a:lnTo>
                  <a:lnTo>
                    <a:pt x="443052" y="976642"/>
                  </a:lnTo>
                  <a:lnTo>
                    <a:pt x="450430" y="977290"/>
                  </a:lnTo>
                  <a:close/>
                </a:path>
                <a:path w="1085850" h="1016634">
                  <a:moveTo>
                    <a:pt x="454240" y="4800"/>
                  </a:moveTo>
                  <a:lnTo>
                    <a:pt x="453453" y="0"/>
                  </a:lnTo>
                  <a:lnTo>
                    <a:pt x="446252" y="3200"/>
                  </a:lnTo>
                  <a:lnTo>
                    <a:pt x="444652" y="7200"/>
                  </a:lnTo>
                  <a:lnTo>
                    <a:pt x="445452" y="12788"/>
                  </a:lnTo>
                  <a:lnTo>
                    <a:pt x="452653" y="9588"/>
                  </a:lnTo>
                  <a:lnTo>
                    <a:pt x="454240" y="4800"/>
                  </a:lnTo>
                  <a:close/>
                </a:path>
                <a:path w="1085850" h="1016634">
                  <a:moveTo>
                    <a:pt x="461441" y="214198"/>
                  </a:moveTo>
                  <a:lnTo>
                    <a:pt x="458241" y="210197"/>
                  </a:lnTo>
                  <a:lnTo>
                    <a:pt x="455841" y="203809"/>
                  </a:lnTo>
                  <a:lnTo>
                    <a:pt x="451053" y="205397"/>
                  </a:lnTo>
                  <a:lnTo>
                    <a:pt x="454240" y="209397"/>
                  </a:lnTo>
                  <a:lnTo>
                    <a:pt x="456641" y="215785"/>
                  </a:lnTo>
                  <a:lnTo>
                    <a:pt x="461441" y="214198"/>
                  </a:lnTo>
                  <a:close/>
                </a:path>
                <a:path w="1085850" h="1016634">
                  <a:moveTo>
                    <a:pt x="467829" y="25577"/>
                  </a:moveTo>
                  <a:lnTo>
                    <a:pt x="464642" y="21577"/>
                  </a:lnTo>
                  <a:lnTo>
                    <a:pt x="462241" y="14389"/>
                  </a:lnTo>
                  <a:lnTo>
                    <a:pt x="457441" y="16789"/>
                  </a:lnTo>
                  <a:lnTo>
                    <a:pt x="460641" y="20777"/>
                  </a:lnTo>
                  <a:lnTo>
                    <a:pt x="463042" y="27178"/>
                  </a:lnTo>
                  <a:lnTo>
                    <a:pt x="467829" y="25577"/>
                  </a:lnTo>
                  <a:close/>
                </a:path>
                <a:path w="1085850" h="1016634">
                  <a:moveTo>
                    <a:pt x="471030" y="117487"/>
                  </a:moveTo>
                  <a:lnTo>
                    <a:pt x="463842" y="120688"/>
                  </a:lnTo>
                  <a:lnTo>
                    <a:pt x="462241" y="124675"/>
                  </a:lnTo>
                  <a:lnTo>
                    <a:pt x="463042" y="130276"/>
                  </a:lnTo>
                  <a:lnTo>
                    <a:pt x="469430" y="127076"/>
                  </a:lnTo>
                  <a:lnTo>
                    <a:pt x="471030" y="122288"/>
                  </a:lnTo>
                  <a:lnTo>
                    <a:pt x="471030" y="117487"/>
                  </a:lnTo>
                  <a:close/>
                </a:path>
                <a:path w="1085850" h="1016634">
                  <a:moveTo>
                    <a:pt x="473163" y="477354"/>
                  </a:moveTo>
                  <a:lnTo>
                    <a:pt x="468934" y="478332"/>
                  </a:lnTo>
                  <a:lnTo>
                    <a:pt x="465747" y="482307"/>
                  </a:lnTo>
                  <a:lnTo>
                    <a:pt x="471030" y="484327"/>
                  </a:lnTo>
                  <a:lnTo>
                    <a:pt x="473163" y="477354"/>
                  </a:lnTo>
                  <a:close/>
                </a:path>
                <a:path w="1085850" h="1016634">
                  <a:moveTo>
                    <a:pt x="473430" y="396417"/>
                  </a:moveTo>
                  <a:lnTo>
                    <a:pt x="467029" y="398018"/>
                  </a:lnTo>
                  <a:lnTo>
                    <a:pt x="463042" y="399618"/>
                  </a:lnTo>
                  <a:lnTo>
                    <a:pt x="465429" y="406806"/>
                  </a:lnTo>
                  <a:lnTo>
                    <a:pt x="471030" y="405206"/>
                  </a:lnTo>
                  <a:lnTo>
                    <a:pt x="467829" y="401205"/>
                  </a:lnTo>
                  <a:lnTo>
                    <a:pt x="473430" y="396417"/>
                  </a:lnTo>
                  <a:close/>
                </a:path>
                <a:path w="1085850" h="1016634">
                  <a:moveTo>
                    <a:pt x="479818" y="148653"/>
                  </a:moveTo>
                  <a:lnTo>
                    <a:pt x="479018" y="140665"/>
                  </a:lnTo>
                  <a:lnTo>
                    <a:pt x="474230" y="142265"/>
                  </a:lnTo>
                  <a:lnTo>
                    <a:pt x="466229" y="138264"/>
                  </a:lnTo>
                  <a:lnTo>
                    <a:pt x="467029" y="146265"/>
                  </a:lnTo>
                  <a:lnTo>
                    <a:pt x="471830" y="144665"/>
                  </a:lnTo>
                  <a:lnTo>
                    <a:pt x="479818" y="148653"/>
                  </a:lnTo>
                  <a:close/>
                </a:path>
                <a:path w="1085850" h="1016634">
                  <a:moveTo>
                    <a:pt x="484619" y="493115"/>
                  </a:moveTo>
                  <a:lnTo>
                    <a:pt x="483019" y="487527"/>
                  </a:lnTo>
                  <a:lnTo>
                    <a:pt x="477266" y="490562"/>
                  </a:lnTo>
                  <a:lnTo>
                    <a:pt x="474726" y="496214"/>
                  </a:lnTo>
                  <a:lnTo>
                    <a:pt x="475932" y="501129"/>
                  </a:lnTo>
                  <a:lnTo>
                    <a:pt x="481418" y="501916"/>
                  </a:lnTo>
                  <a:lnTo>
                    <a:pt x="479818" y="496316"/>
                  </a:lnTo>
                  <a:lnTo>
                    <a:pt x="484619" y="493115"/>
                  </a:lnTo>
                  <a:close/>
                </a:path>
                <a:path w="1085850" h="1016634">
                  <a:moveTo>
                    <a:pt x="490016" y="254152"/>
                  </a:moveTo>
                  <a:lnTo>
                    <a:pt x="485216" y="252361"/>
                  </a:lnTo>
                  <a:lnTo>
                    <a:pt x="480123" y="251460"/>
                  </a:lnTo>
                  <a:lnTo>
                    <a:pt x="484619" y="254152"/>
                  </a:lnTo>
                  <a:lnTo>
                    <a:pt x="490016" y="254152"/>
                  </a:lnTo>
                  <a:close/>
                </a:path>
                <a:path w="1085850" h="1016634">
                  <a:moveTo>
                    <a:pt x="492518" y="285318"/>
                  </a:moveTo>
                  <a:lnTo>
                    <a:pt x="487908" y="283527"/>
                  </a:lnTo>
                  <a:lnTo>
                    <a:pt x="482854" y="282625"/>
                  </a:lnTo>
                  <a:lnTo>
                    <a:pt x="487019" y="285318"/>
                  </a:lnTo>
                  <a:lnTo>
                    <a:pt x="492518" y="285318"/>
                  </a:lnTo>
                  <a:close/>
                </a:path>
                <a:path w="1085850" h="1016634">
                  <a:moveTo>
                    <a:pt x="499795" y="76733"/>
                  </a:moveTo>
                  <a:lnTo>
                    <a:pt x="493407" y="77533"/>
                  </a:lnTo>
                  <a:lnTo>
                    <a:pt x="489407" y="79121"/>
                  </a:lnTo>
                  <a:lnTo>
                    <a:pt x="491807" y="86321"/>
                  </a:lnTo>
                  <a:lnTo>
                    <a:pt x="497408" y="84721"/>
                  </a:lnTo>
                  <a:lnTo>
                    <a:pt x="495007" y="81521"/>
                  </a:lnTo>
                  <a:lnTo>
                    <a:pt x="499795" y="76733"/>
                  </a:lnTo>
                  <a:close/>
                </a:path>
                <a:path w="1085850" h="1016634">
                  <a:moveTo>
                    <a:pt x="505929" y="168059"/>
                  </a:moveTo>
                  <a:lnTo>
                    <a:pt x="501700" y="169037"/>
                  </a:lnTo>
                  <a:lnTo>
                    <a:pt x="498513" y="173012"/>
                  </a:lnTo>
                  <a:lnTo>
                    <a:pt x="503796" y="175031"/>
                  </a:lnTo>
                  <a:lnTo>
                    <a:pt x="505929" y="168059"/>
                  </a:lnTo>
                  <a:close/>
                </a:path>
                <a:path w="1085850" h="1016634">
                  <a:moveTo>
                    <a:pt x="519785" y="75933"/>
                  </a:moveTo>
                  <a:lnTo>
                    <a:pt x="513384" y="77533"/>
                  </a:lnTo>
                  <a:lnTo>
                    <a:pt x="509397" y="79121"/>
                  </a:lnTo>
                  <a:lnTo>
                    <a:pt x="511784" y="86321"/>
                  </a:lnTo>
                  <a:lnTo>
                    <a:pt x="517385" y="84721"/>
                  </a:lnTo>
                  <a:lnTo>
                    <a:pt x="514985" y="80721"/>
                  </a:lnTo>
                  <a:lnTo>
                    <a:pt x="519785" y="75933"/>
                  </a:lnTo>
                  <a:close/>
                </a:path>
                <a:path w="1085850" h="1016634">
                  <a:moveTo>
                    <a:pt x="535762" y="308495"/>
                  </a:moveTo>
                  <a:lnTo>
                    <a:pt x="532574" y="304507"/>
                  </a:lnTo>
                  <a:lnTo>
                    <a:pt x="530974" y="297307"/>
                  </a:lnTo>
                  <a:lnTo>
                    <a:pt x="525373" y="299707"/>
                  </a:lnTo>
                  <a:lnTo>
                    <a:pt x="528574" y="303707"/>
                  </a:lnTo>
                  <a:lnTo>
                    <a:pt x="530974" y="310095"/>
                  </a:lnTo>
                  <a:lnTo>
                    <a:pt x="535762" y="308495"/>
                  </a:lnTo>
                  <a:close/>
                </a:path>
                <a:path w="1085850" h="1016634">
                  <a:moveTo>
                    <a:pt x="538162" y="1009408"/>
                  </a:moveTo>
                  <a:lnTo>
                    <a:pt x="537362" y="1007021"/>
                  </a:lnTo>
                  <a:lnTo>
                    <a:pt x="534162" y="1002220"/>
                  </a:lnTo>
                  <a:lnTo>
                    <a:pt x="526707" y="1003388"/>
                  </a:lnTo>
                  <a:lnTo>
                    <a:pt x="520077" y="1006119"/>
                  </a:lnTo>
                  <a:lnTo>
                    <a:pt x="518096" y="1009307"/>
                  </a:lnTo>
                  <a:lnTo>
                    <a:pt x="524573" y="1011809"/>
                  </a:lnTo>
                  <a:lnTo>
                    <a:pt x="522973" y="1009408"/>
                  </a:lnTo>
                  <a:lnTo>
                    <a:pt x="522173" y="1007021"/>
                  </a:lnTo>
                  <a:lnTo>
                    <a:pt x="526173" y="1006221"/>
                  </a:lnTo>
                  <a:lnTo>
                    <a:pt x="529374" y="1010208"/>
                  </a:lnTo>
                  <a:lnTo>
                    <a:pt x="530974" y="1016609"/>
                  </a:lnTo>
                  <a:lnTo>
                    <a:pt x="536562" y="1015009"/>
                  </a:lnTo>
                  <a:lnTo>
                    <a:pt x="534962" y="1012609"/>
                  </a:lnTo>
                  <a:lnTo>
                    <a:pt x="534162" y="1010208"/>
                  </a:lnTo>
                  <a:lnTo>
                    <a:pt x="538162" y="1009408"/>
                  </a:lnTo>
                  <a:close/>
                </a:path>
                <a:path w="1085850" h="1016634">
                  <a:moveTo>
                    <a:pt x="553351" y="196608"/>
                  </a:moveTo>
                  <a:lnTo>
                    <a:pt x="552551" y="188620"/>
                  </a:lnTo>
                  <a:lnTo>
                    <a:pt x="547751" y="190220"/>
                  </a:lnTo>
                  <a:lnTo>
                    <a:pt x="539762" y="186220"/>
                  </a:lnTo>
                  <a:lnTo>
                    <a:pt x="540562" y="194208"/>
                  </a:lnTo>
                  <a:lnTo>
                    <a:pt x="545350" y="192608"/>
                  </a:lnTo>
                  <a:lnTo>
                    <a:pt x="553351" y="196608"/>
                  </a:lnTo>
                  <a:close/>
                </a:path>
                <a:path w="1085850" h="1016634">
                  <a:moveTo>
                    <a:pt x="558342" y="319112"/>
                  </a:moveTo>
                  <a:lnTo>
                    <a:pt x="554151" y="320090"/>
                  </a:lnTo>
                  <a:lnTo>
                    <a:pt x="551154" y="324065"/>
                  </a:lnTo>
                  <a:lnTo>
                    <a:pt x="556539" y="326085"/>
                  </a:lnTo>
                  <a:lnTo>
                    <a:pt x="558342" y="319112"/>
                  </a:lnTo>
                  <a:close/>
                </a:path>
                <a:path w="1085850" h="1016634">
                  <a:moveTo>
                    <a:pt x="564857" y="219633"/>
                  </a:moveTo>
                  <a:lnTo>
                    <a:pt x="559536" y="219786"/>
                  </a:lnTo>
                  <a:lnTo>
                    <a:pt x="556323" y="222338"/>
                  </a:lnTo>
                  <a:lnTo>
                    <a:pt x="563740" y="224586"/>
                  </a:lnTo>
                  <a:lnTo>
                    <a:pt x="564857" y="219633"/>
                  </a:lnTo>
                  <a:close/>
                </a:path>
                <a:path w="1085850" h="1016634">
                  <a:moveTo>
                    <a:pt x="607695" y="431584"/>
                  </a:moveTo>
                  <a:lnTo>
                    <a:pt x="604494" y="427583"/>
                  </a:lnTo>
                  <a:lnTo>
                    <a:pt x="602094" y="420395"/>
                  </a:lnTo>
                  <a:lnTo>
                    <a:pt x="597306" y="422783"/>
                  </a:lnTo>
                  <a:lnTo>
                    <a:pt x="600506" y="426783"/>
                  </a:lnTo>
                  <a:lnTo>
                    <a:pt x="602894" y="433184"/>
                  </a:lnTo>
                  <a:lnTo>
                    <a:pt x="607695" y="431584"/>
                  </a:lnTo>
                  <a:close/>
                </a:path>
                <a:path w="1085850" h="1016634">
                  <a:moveTo>
                    <a:pt x="608495" y="206997"/>
                  </a:moveTo>
                  <a:lnTo>
                    <a:pt x="604989" y="201917"/>
                  </a:lnTo>
                  <a:lnTo>
                    <a:pt x="598398" y="200507"/>
                  </a:lnTo>
                  <a:lnTo>
                    <a:pt x="592874" y="201942"/>
                  </a:lnTo>
                  <a:lnTo>
                    <a:pt x="592505" y="205397"/>
                  </a:lnTo>
                  <a:lnTo>
                    <a:pt x="598906" y="203009"/>
                  </a:lnTo>
                  <a:lnTo>
                    <a:pt x="601306" y="213398"/>
                  </a:lnTo>
                  <a:lnTo>
                    <a:pt x="608495" y="206997"/>
                  </a:lnTo>
                  <a:close/>
                </a:path>
                <a:path w="1085850" h="1016634">
                  <a:moveTo>
                    <a:pt x="627468" y="586625"/>
                  </a:moveTo>
                  <a:lnTo>
                    <a:pt x="622681" y="584835"/>
                  </a:lnTo>
                  <a:lnTo>
                    <a:pt x="617588" y="583933"/>
                  </a:lnTo>
                  <a:lnTo>
                    <a:pt x="622084" y="586625"/>
                  </a:lnTo>
                  <a:lnTo>
                    <a:pt x="627468" y="586625"/>
                  </a:lnTo>
                  <a:close/>
                </a:path>
                <a:path w="1085850" h="1016634">
                  <a:moveTo>
                    <a:pt x="627672" y="449160"/>
                  </a:moveTo>
                  <a:lnTo>
                    <a:pt x="624484" y="445173"/>
                  </a:lnTo>
                  <a:lnTo>
                    <a:pt x="622884" y="438772"/>
                  </a:lnTo>
                  <a:lnTo>
                    <a:pt x="617283" y="440372"/>
                  </a:lnTo>
                  <a:lnTo>
                    <a:pt x="620483" y="444373"/>
                  </a:lnTo>
                  <a:lnTo>
                    <a:pt x="622884" y="450761"/>
                  </a:lnTo>
                  <a:lnTo>
                    <a:pt x="627672" y="449160"/>
                  </a:lnTo>
                  <a:close/>
                </a:path>
                <a:path w="1085850" h="1016634">
                  <a:moveTo>
                    <a:pt x="631405" y="357593"/>
                  </a:moveTo>
                  <a:lnTo>
                    <a:pt x="627176" y="358749"/>
                  </a:lnTo>
                  <a:lnTo>
                    <a:pt x="623989" y="362762"/>
                  </a:lnTo>
                  <a:lnTo>
                    <a:pt x="629272" y="364451"/>
                  </a:lnTo>
                  <a:lnTo>
                    <a:pt x="631405" y="357593"/>
                  </a:lnTo>
                  <a:close/>
                </a:path>
                <a:path w="1085850" h="1016634">
                  <a:moveTo>
                    <a:pt x="638289" y="310451"/>
                  </a:moveTo>
                  <a:lnTo>
                    <a:pt x="632269" y="307098"/>
                  </a:lnTo>
                  <a:lnTo>
                    <a:pt x="622960" y="305257"/>
                  </a:lnTo>
                  <a:lnTo>
                    <a:pt x="623684" y="310896"/>
                  </a:lnTo>
                  <a:lnTo>
                    <a:pt x="623684" y="311696"/>
                  </a:lnTo>
                  <a:lnTo>
                    <a:pt x="626872" y="309295"/>
                  </a:lnTo>
                  <a:lnTo>
                    <a:pt x="627672" y="309295"/>
                  </a:lnTo>
                  <a:lnTo>
                    <a:pt x="638289" y="310451"/>
                  </a:lnTo>
                  <a:close/>
                </a:path>
                <a:path w="1085850" h="1016634">
                  <a:moveTo>
                    <a:pt x="659638" y="570649"/>
                  </a:moveTo>
                  <a:lnTo>
                    <a:pt x="653249" y="571449"/>
                  </a:lnTo>
                  <a:lnTo>
                    <a:pt x="649249" y="573036"/>
                  </a:lnTo>
                  <a:lnTo>
                    <a:pt x="651649" y="580237"/>
                  </a:lnTo>
                  <a:lnTo>
                    <a:pt x="657250" y="578637"/>
                  </a:lnTo>
                  <a:lnTo>
                    <a:pt x="654850" y="574636"/>
                  </a:lnTo>
                  <a:lnTo>
                    <a:pt x="659638" y="570649"/>
                  </a:lnTo>
                  <a:close/>
                </a:path>
                <a:path w="1085850" h="1016634">
                  <a:moveTo>
                    <a:pt x="663727" y="299935"/>
                  </a:moveTo>
                  <a:lnTo>
                    <a:pt x="659345" y="300913"/>
                  </a:lnTo>
                  <a:lnTo>
                    <a:pt x="656310" y="304876"/>
                  </a:lnTo>
                  <a:lnTo>
                    <a:pt x="662038" y="306908"/>
                  </a:lnTo>
                  <a:lnTo>
                    <a:pt x="663727" y="299935"/>
                  </a:lnTo>
                  <a:close/>
                </a:path>
                <a:path w="1085850" h="1016634">
                  <a:moveTo>
                    <a:pt x="664438" y="598614"/>
                  </a:moveTo>
                  <a:lnTo>
                    <a:pt x="661606" y="593902"/>
                  </a:lnTo>
                  <a:lnTo>
                    <a:pt x="662139" y="588429"/>
                  </a:lnTo>
                  <a:lnTo>
                    <a:pt x="661631" y="584454"/>
                  </a:lnTo>
                  <a:lnTo>
                    <a:pt x="655650" y="584225"/>
                  </a:lnTo>
                  <a:lnTo>
                    <a:pt x="655891" y="588048"/>
                  </a:lnTo>
                  <a:lnTo>
                    <a:pt x="656450" y="593826"/>
                  </a:lnTo>
                  <a:lnTo>
                    <a:pt x="658799" y="598385"/>
                  </a:lnTo>
                  <a:lnTo>
                    <a:pt x="664438" y="598614"/>
                  </a:lnTo>
                  <a:close/>
                </a:path>
                <a:path w="1085850" h="1016634">
                  <a:moveTo>
                    <a:pt x="683361" y="281203"/>
                  </a:moveTo>
                  <a:lnTo>
                    <a:pt x="679119" y="282321"/>
                  </a:lnTo>
                  <a:lnTo>
                    <a:pt x="675944" y="286143"/>
                  </a:lnTo>
                  <a:lnTo>
                    <a:pt x="681228" y="287718"/>
                  </a:lnTo>
                  <a:lnTo>
                    <a:pt x="683361" y="281203"/>
                  </a:lnTo>
                  <a:close/>
                </a:path>
                <a:path w="1085850" h="1016634">
                  <a:moveTo>
                    <a:pt x="690016" y="436372"/>
                  </a:moveTo>
                  <a:lnTo>
                    <a:pt x="681228" y="436372"/>
                  </a:lnTo>
                  <a:lnTo>
                    <a:pt x="683615" y="441172"/>
                  </a:lnTo>
                  <a:lnTo>
                    <a:pt x="678827" y="448360"/>
                  </a:lnTo>
                  <a:lnTo>
                    <a:pt x="687616" y="447560"/>
                  </a:lnTo>
                  <a:lnTo>
                    <a:pt x="686015" y="442772"/>
                  </a:lnTo>
                  <a:lnTo>
                    <a:pt x="690016" y="436372"/>
                  </a:lnTo>
                  <a:close/>
                </a:path>
                <a:path w="1085850" h="1016634">
                  <a:moveTo>
                    <a:pt x="692416" y="182219"/>
                  </a:moveTo>
                  <a:lnTo>
                    <a:pt x="686015" y="183019"/>
                  </a:lnTo>
                  <a:lnTo>
                    <a:pt x="682015" y="184619"/>
                  </a:lnTo>
                  <a:lnTo>
                    <a:pt x="684415" y="191820"/>
                  </a:lnTo>
                  <a:lnTo>
                    <a:pt x="690016" y="190220"/>
                  </a:lnTo>
                  <a:lnTo>
                    <a:pt x="687616" y="187020"/>
                  </a:lnTo>
                  <a:lnTo>
                    <a:pt x="692416" y="182219"/>
                  </a:lnTo>
                  <a:close/>
                </a:path>
                <a:path w="1085850" h="1016634">
                  <a:moveTo>
                    <a:pt x="712901" y="833488"/>
                  </a:moveTo>
                  <a:lnTo>
                    <a:pt x="707694" y="833780"/>
                  </a:lnTo>
                  <a:lnTo>
                    <a:pt x="703237" y="837984"/>
                  </a:lnTo>
                  <a:lnTo>
                    <a:pt x="709193" y="841578"/>
                  </a:lnTo>
                  <a:lnTo>
                    <a:pt x="712901" y="833488"/>
                  </a:lnTo>
                  <a:close/>
                </a:path>
                <a:path w="1085850" h="1016634">
                  <a:moveTo>
                    <a:pt x="725271" y="562876"/>
                  </a:moveTo>
                  <a:lnTo>
                    <a:pt x="720877" y="563854"/>
                  </a:lnTo>
                  <a:lnTo>
                    <a:pt x="717842" y="567817"/>
                  </a:lnTo>
                  <a:lnTo>
                    <a:pt x="723582" y="569849"/>
                  </a:lnTo>
                  <a:lnTo>
                    <a:pt x="725271" y="562876"/>
                  </a:lnTo>
                  <a:close/>
                </a:path>
                <a:path w="1085850" h="1016634">
                  <a:moveTo>
                    <a:pt x="742289" y="969772"/>
                  </a:moveTo>
                  <a:lnTo>
                    <a:pt x="736968" y="969949"/>
                  </a:lnTo>
                  <a:lnTo>
                    <a:pt x="733742" y="972693"/>
                  </a:lnTo>
                  <a:lnTo>
                    <a:pt x="741159" y="975042"/>
                  </a:lnTo>
                  <a:lnTo>
                    <a:pt x="742289" y="969772"/>
                  </a:lnTo>
                  <a:close/>
                </a:path>
                <a:path w="1085850" h="1016634">
                  <a:moveTo>
                    <a:pt x="749160" y="497916"/>
                  </a:moveTo>
                  <a:lnTo>
                    <a:pt x="748360" y="491528"/>
                  </a:lnTo>
                  <a:lnTo>
                    <a:pt x="738759" y="495515"/>
                  </a:lnTo>
                  <a:lnTo>
                    <a:pt x="734771" y="499516"/>
                  </a:lnTo>
                  <a:lnTo>
                    <a:pt x="737171" y="506704"/>
                  </a:lnTo>
                  <a:lnTo>
                    <a:pt x="744359" y="502716"/>
                  </a:lnTo>
                  <a:lnTo>
                    <a:pt x="749160" y="497916"/>
                  </a:lnTo>
                  <a:close/>
                </a:path>
                <a:path w="1085850" h="1016634">
                  <a:moveTo>
                    <a:pt x="753198" y="349351"/>
                  </a:moveTo>
                  <a:lnTo>
                    <a:pt x="746760" y="349262"/>
                  </a:lnTo>
                  <a:lnTo>
                    <a:pt x="748360" y="351663"/>
                  </a:lnTo>
                  <a:lnTo>
                    <a:pt x="749160" y="354050"/>
                  </a:lnTo>
                  <a:lnTo>
                    <a:pt x="745159" y="354850"/>
                  </a:lnTo>
                  <a:lnTo>
                    <a:pt x="742759" y="352463"/>
                  </a:lnTo>
                  <a:lnTo>
                    <a:pt x="741159" y="347662"/>
                  </a:lnTo>
                  <a:lnTo>
                    <a:pt x="737171" y="349262"/>
                  </a:lnTo>
                  <a:lnTo>
                    <a:pt x="740359" y="354850"/>
                  </a:lnTo>
                  <a:lnTo>
                    <a:pt x="742759" y="363651"/>
                  </a:lnTo>
                  <a:lnTo>
                    <a:pt x="749160" y="362051"/>
                  </a:lnTo>
                  <a:lnTo>
                    <a:pt x="749909" y="357911"/>
                  </a:lnTo>
                  <a:lnTo>
                    <a:pt x="752754" y="352958"/>
                  </a:lnTo>
                  <a:lnTo>
                    <a:pt x="753198" y="349351"/>
                  </a:lnTo>
                  <a:close/>
                </a:path>
                <a:path w="1085850" h="1016634">
                  <a:moveTo>
                    <a:pt x="759548" y="520293"/>
                  </a:moveTo>
                  <a:lnTo>
                    <a:pt x="757148" y="516293"/>
                  </a:lnTo>
                  <a:lnTo>
                    <a:pt x="755548" y="513105"/>
                  </a:lnTo>
                  <a:lnTo>
                    <a:pt x="753148" y="509104"/>
                  </a:lnTo>
                  <a:lnTo>
                    <a:pt x="745959" y="511505"/>
                  </a:lnTo>
                  <a:lnTo>
                    <a:pt x="745959" y="517093"/>
                  </a:lnTo>
                  <a:lnTo>
                    <a:pt x="751547" y="523494"/>
                  </a:lnTo>
                  <a:lnTo>
                    <a:pt x="754748" y="521893"/>
                  </a:lnTo>
                  <a:lnTo>
                    <a:pt x="757148" y="520293"/>
                  </a:lnTo>
                  <a:lnTo>
                    <a:pt x="759548" y="520293"/>
                  </a:lnTo>
                  <a:close/>
                </a:path>
                <a:path w="1085850" h="1016634">
                  <a:moveTo>
                    <a:pt x="803706" y="896620"/>
                  </a:moveTo>
                  <a:lnTo>
                    <a:pt x="799211" y="894791"/>
                  </a:lnTo>
                  <a:lnTo>
                    <a:pt x="794715" y="902322"/>
                  </a:lnTo>
                  <a:lnTo>
                    <a:pt x="803706" y="901306"/>
                  </a:lnTo>
                  <a:lnTo>
                    <a:pt x="803706" y="896620"/>
                  </a:lnTo>
                  <a:close/>
                </a:path>
                <a:path w="1085850" h="1016634">
                  <a:moveTo>
                    <a:pt x="841260" y="222415"/>
                  </a:moveTo>
                  <a:lnTo>
                    <a:pt x="837069" y="223380"/>
                  </a:lnTo>
                  <a:lnTo>
                    <a:pt x="834072" y="227355"/>
                  </a:lnTo>
                  <a:lnTo>
                    <a:pt x="839470" y="229374"/>
                  </a:lnTo>
                  <a:lnTo>
                    <a:pt x="841260" y="222415"/>
                  </a:lnTo>
                  <a:close/>
                </a:path>
                <a:path w="1085850" h="1016634">
                  <a:moveTo>
                    <a:pt x="843915" y="969619"/>
                  </a:moveTo>
                  <a:lnTo>
                    <a:pt x="836269" y="965454"/>
                  </a:lnTo>
                  <a:lnTo>
                    <a:pt x="838517" y="975233"/>
                  </a:lnTo>
                  <a:lnTo>
                    <a:pt x="842860" y="974750"/>
                  </a:lnTo>
                  <a:lnTo>
                    <a:pt x="843915" y="969619"/>
                  </a:lnTo>
                  <a:close/>
                </a:path>
                <a:path w="1085850" h="1016634">
                  <a:moveTo>
                    <a:pt x="851103" y="528561"/>
                  </a:moveTo>
                  <a:lnTo>
                    <a:pt x="843457" y="524294"/>
                  </a:lnTo>
                  <a:lnTo>
                    <a:pt x="845705" y="534403"/>
                  </a:lnTo>
                  <a:lnTo>
                    <a:pt x="850049" y="533882"/>
                  </a:lnTo>
                  <a:lnTo>
                    <a:pt x="851103" y="528561"/>
                  </a:lnTo>
                  <a:close/>
                </a:path>
                <a:path w="1085850" h="1016634">
                  <a:moveTo>
                    <a:pt x="858647" y="765657"/>
                  </a:moveTo>
                  <a:lnTo>
                    <a:pt x="857846" y="759256"/>
                  </a:lnTo>
                  <a:lnTo>
                    <a:pt x="848258" y="763257"/>
                  </a:lnTo>
                  <a:lnTo>
                    <a:pt x="844257" y="767257"/>
                  </a:lnTo>
                  <a:lnTo>
                    <a:pt x="846658" y="774446"/>
                  </a:lnTo>
                  <a:lnTo>
                    <a:pt x="853846" y="770445"/>
                  </a:lnTo>
                  <a:lnTo>
                    <a:pt x="858647" y="765657"/>
                  </a:lnTo>
                  <a:close/>
                </a:path>
                <a:path w="1085850" h="1016634">
                  <a:moveTo>
                    <a:pt x="901801" y="577037"/>
                  </a:moveTo>
                  <a:lnTo>
                    <a:pt x="895413" y="578637"/>
                  </a:lnTo>
                  <a:lnTo>
                    <a:pt x="891413" y="580237"/>
                  </a:lnTo>
                  <a:lnTo>
                    <a:pt x="893813" y="587425"/>
                  </a:lnTo>
                  <a:lnTo>
                    <a:pt x="899401" y="585825"/>
                  </a:lnTo>
                  <a:lnTo>
                    <a:pt x="897013" y="581837"/>
                  </a:lnTo>
                  <a:lnTo>
                    <a:pt x="901801" y="577037"/>
                  </a:lnTo>
                  <a:close/>
                </a:path>
                <a:path w="1085850" h="1016634">
                  <a:moveTo>
                    <a:pt x="919924" y="672020"/>
                  </a:moveTo>
                  <a:lnTo>
                    <a:pt x="915695" y="673138"/>
                  </a:lnTo>
                  <a:lnTo>
                    <a:pt x="912507" y="676960"/>
                  </a:lnTo>
                  <a:lnTo>
                    <a:pt x="917790" y="678535"/>
                  </a:lnTo>
                  <a:lnTo>
                    <a:pt x="919924" y="672020"/>
                  </a:lnTo>
                  <a:close/>
                </a:path>
                <a:path w="1085850" h="1016634">
                  <a:moveTo>
                    <a:pt x="920292" y="638848"/>
                  </a:moveTo>
                  <a:lnTo>
                    <a:pt x="912990" y="634580"/>
                  </a:lnTo>
                  <a:lnTo>
                    <a:pt x="915123" y="644702"/>
                  </a:lnTo>
                  <a:lnTo>
                    <a:pt x="919289" y="644169"/>
                  </a:lnTo>
                  <a:lnTo>
                    <a:pt x="920292" y="638848"/>
                  </a:lnTo>
                  <a:close/>
                </a:path>
                <a:path w="1085850" h="1016634">
                  <a:moveTo>
                    <a:pt x="936167" y="564248"/>
                  </a:moveTo>
                  <a:lnTo>
                    <a:pt x="934567" y="559460"/>
                  </a:lnTo>
                  <a:lnTo>
                    <a:pt x="927722" y="561200"/>
                  </a:lnTo>
                  <a:lnTo>
                    <a:pt x="922985" y="562051"/>
                  </a:lnTo>
                  <a:lnTo>
                    <a:pt x="920635" y="564400"/>
                  </a:lnTo>
                  <a:lnTo>
                    <a:pt x="920978" y="570649"/>
                  </a:lnTo>
                  <a:lnTo>
                    <a:pt x="926579" y="566648"/>
                  </a:lnTo>
                  <a:lnTo>
                    <a:pt x="936167" y="564248"/>
                  </a:lnTo>
                  <a:close/>
                </a:path>
                <a:path w="1085850" h="1016634">
                  <a:moveTo>
                    <a:pt x="941565" y="674547"/>
                  </a:moveTo>
                  <a:lnTo>
                    <a:pt x="936764" y="672744"/>
                  </a:lnTo>
                  <a:lnTo>
                    <a:pt x="931672" y="671842"/>
                  </a:lnTo>
                  <a:lnTo>
                    <a:pt x="936167" y="674547"/>
                  </a:lnTo>
                  <a:lnTo>
                    <a:pt x="941565" y="674547"/>
                  </a:lnTo>
                  <a:close/>
                </a:path>
                <a:path w="1085850" h="1016634">
                  <a:moveTo>
                    <a:pt x="946556" y="902322"/>
                  </a:moveTo>
                  <a:lnTo>
                    <a:pt x="943368" y="898321"/>
                  </a:lnTo>
                  <a:lnTo>
                    <a:pt x="940968" y="891933"/>
                  </a:lnTo>
                  <a:lnTo>
                    <a:pt x="936167" y="893533"/>
                  </a:lnTo>
                  <a:lnTo>
                    <a:pt x="939368" y="897521"/>
                  </a:lnTo>
                  <a:lnTo>
                    <a:pt x="941768" y="903922"/>
                  </a:lnTo>
                  <a:lnTo>
                    <a:pt x="946556" y="902322"/>
                  </a:lnTo>
                  <a:close/>
                </a:path>
                <a:path w="1085850" h="1016634">
                  <a:moveTo>
                    <a:pt x="959243" y="676338"/>
                  </a:moveTo>
                  <a:lnTo>
                    <a:pt x="954938" y="674319"/>
                  </a:lnTo>
                  <a:lnTo>
                    <a:pt x="950556" y="681736"/>
                  </a:lnTo>
                  <a:lnTo>
                    <a:pt x="959205" y="681062"/>
                  </a:lnTo>
                  <a:lnTo>
                    <a:pt x="959243" y="676338"/>
                  </a:lnTo>
                  <a:close/>
                </a:path>
                <a:path w="1085850" h="1016634">
                  <a:moveTo>
                    <a:pt x="972934" y="581837"/>
                  </a:moveTo>
                  <a:lnTo>
                    <a:pt x="970534" y="577837"/>
                  </a:lnTo>
                  <a:lnTo>
                    <a:pt x="968133" y="571449"/>
                  </a:lnTo>
                  <a:lnTo>
                    <a:pt x="962545" y="573036"/>
                  </a:lnTo>
                  <a:lnTo>
                    <a:pt x="965746" y="577037"/>
                  </a:lnTo>
                  <a:lnTo>
                    <a:pt x="968133" y="583438"/>
                  </a:lnTo>
                  <a:lnTo>
                    <a:pt x="972934" y="581837"/>
                  </a:lnTo>
                  <a:close/>
                </a:path>
                <a:path w="1085850" h="1016634">
                  <a:moveTo>
                    <a:pt x="980897" y="587743"/>
                  </a:moveTo>
                  <a:lnTo>
                    <a:pt x="975728" y="587933"/>
                  </a:lnTo>
                  <a:lnTo>
                    <a:pt x="972362" y="590664"/>
                  </a:lnTo>
                  <a:lnTo>
                    <a:pt x="979322" y="593026"/>
                  </a:lnTo>
                  <a:lnTo>
                    <a:pt x="980897" y="587743"/>
                  </a:lnTo>
                  <a:close/>
                </a:path>
                <a:path w="1085850" h="1016634">
                  <a:moveTo>
                    <a:pt x="1085354" y="581710"/>
                  </a:moveTo>
                  <a:lnTo>
                    <a:pt x="1081125" y="582828"/>
                  </a:lnTo>
                  <a:lnTo>
                    <a:pt x="1077937" y="586651"/>
                  </a:lnTo>
                  <a:lnTo>
                    <a:pt x="1083221" y="588225"/>
                  </a:lnTo>
                  <a:lnTo>
                    <a:pt x="1085354" y="5817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682047" y="9116047"/>
              <a:ext cx="1329690" cy="755015"/>
            </a:xfrm>
            <a:custGeom>
              <a:avLst/>
              <a:gdLst/>
              <a:ahLst/>
              <a:cxnLst/>
              <a:rect l="l" t="t" r="r" b="b"/>
              <a:pathLst>
                <a:path w="1329690" h="755015">
                  <a:moveTo>
                    <a:pt x="14389" y="497903"/>
                  </a:moveTo>
                  <a:lnTo>
                    <a:pt x="8788" y="497103"/>
                  </a:lnTo>
                  <a:lnTo>
                    <a:pt x="2400" y="493915"/>
                  </a:lnTo>
                  <a:lnTo>
                    <a:pt x="0" y="497903"/>
                  </a:lnTo>
                  <a:lnTo>
                    <a:pt x="5600" y="498703"/>
                  </a:lnTo>
                  <a:lnTo>
                    <a:pt x="11988" y="501904"/>
                  </a:lnTo>
                  <a:lnTo>
                    <a:pt x="14389" y="497903"/>
                  </a:lnTo>
                  <a:close/>
                </a:path>
                <a:path w="1329690" h="755015">
                  <a:moveTo>
                    <a:pt x="30378" y="382016"/>
                  </a:moveTo>
                  <a:lnTo>
                    <a:pt x="21602" y="376288"/>
                  </a:lnTo>
                  <a:lnTo>
                    <a:pt x="18986" y="379323"/>
                  </a:lnTo>
                  <a:lnTo>
                    <a:pt x="22059" y="383705"/>
                  </a:lnTo>
                  <a:lnTo>
                    <a:pt x="30378" y="382016"/>
                  </a:lnTo>
                  <a:close/>
                </a:path>
                <a:path w="1329690" h="755015">
                  <a:moveTo>
                    <a:pt x="98882" y="310362"/>
                  </a:moveTo>
                  <a:lnTo>
                    <a:pt x="91909" y="313283"/>
                  </a:lnTo>
                  <a:lnTo>
                    <a:pt x="94830" y="318008"/>
                  </a:lnTo>
                  <a:lnTo>
                    <a:pt x="98501" y="314490"/>
                  </a:lnTo>
                  <a:lnTo>
                    <a:pt x="98882" y="310362"/>
                  </a:lnTo>
                  <a:close/>
                </a:path>
                <a:path w="1329690" h="755015">
                  <a:moveTo>
                    <a:pt x="111277" y="408381"/>
                  </a:moveTo>
                  <a:lnTo>
                    <a:pt x="108699" y="400405"/>
                  </a:lnTo>
                  <a:lnTo>
                    <a:pt x="102958" y="406361"/>
                  </a:lnTo>
                  <a:lnTo>
                    <a:pt x="106603" y="409689"/>
                  </a:lnTo>
                  <a:lnTo>
                    <a:pt x="111277" y="408381"/>
                  </a:lnTo>
                  <a:close/>
                </a:path>
                <a:path w="1329690" h="755015">
                  <a:moveTo>
                    <a:pt x="129476" y="312483"/>
                  </a:moveTo>
                  <a:lnTo>
                    <a:pt x="127076" y="308495"/>
                  </a:lnTo>
                  <a:lnTo>
                    <a:pt x="122288" y="305295"/>
                  </a:lnTo>
                  <a:lnTo>
                    <a:pt x="119888" y="311696"/>
                  </a:lnTo>
                  <a:lnTo>
                    <a:pt x="122288" y="316484"/>
                  </a:lnTo>
                  <a:lnTo>
                    <a:pt x="127076" y="319684"/>
                  </a:lnTo>
                  <a:lnTo>
                    <a:pt x="129476" y="312483"/>
                  </a:lnTo>
                  <a:close/>
                </a:path>
                <a:path w="1329690" h="755015">
                  <a:moveTo>
                    <a:pt x="170230" y="125476"/>
                  </a:moveTo>
                  <a:lnTo>
                    <a:pt x="163042" y="122275"/>
                  </a:lnTo>
                  <a:lnTo>
                    <a:pt x="160642" y="127076"/>
                  </a:lnTo>
                  <a:lnTo>
                    <a:pt x="165442" y="127876"/>
                  </a:lnTo>
                  <a:lnTo>
                    <a:pt x="165442" y="134264"/>
                  </a:lnTo>
                  <a:lnTo>
                    <a:pt x="169430" y="129463"/>
                  </a:lnTo>
                  <a:lnTo>
                    <a:pt x="170230" y="125476"/>
                  </a:lnTo>
                  <a:close/>
                </a:path>
                <a:path w="1329690" h="755015">
                  <a:moveTo>
                    <a:pt x="175831" y="528281"/>
                  </a:moveTo>
                  <a:lnTo>
                    <a:pt x="168630" y="525081"/>
                  </a:lnTo>
                  <a:lnTo>
                    <a:pt x="167043" y="532269"/>
                  </a:lnTo>
                  <a:lnTo>
                    <a:pt x="167043" y="538670"/>
                  </a:lnTo>
                  <a:lnTo>
                    <a:pt x="171831" y="543458"/>
                  </a:lnTo>
                  <a:lnTo>
                    <a:pt x="175831" y="534670"/>
                  </a:lnTo>
                  <a:lnTo>
                    <a:pt x="175831" y="528281"/>
                  </a:lnTo>
                  <a:close/>
                </a:path>
                <a:path w="1329690" h="755015">
                  <a:moveTo>
                    <a:pt x="183819" y="331673"/>
                  </a:moveTo>
                  <a:lnTo>
                    <a:pt x="176961" y="326390"/>
                  </a:lnTo>
                  <a:lnTo>
                    <a:pt x="173329" y="329577"/>
                  </a:lnTo>
                  <a:lnTo>
                    <a:pt x="174942" y="333806"/>
                  </a:lnTo>
                  <a:lnTo>
                    <a:pt x="183819" y="331673"/>
                  </a:lnTo>
                  <a:close/>
                </a:path>
                <a:path w="1329690" h="755015">
                  <a:moveTo>
                    <a:pt x="203796" y="165430"/>
                  </a:moveTo>
                  <a:lnTo>
                    <a:pt x="199009" y="163029"/>
                  </a:lnTo>
                  <a:lnTo>
                    <a:pt x="196608" y="155041"/>
                  </a:lnTo>
                  <a:lnTo>
                    <a:pt x="191008" y="161442"/>
                  </a:lnTo>
                  <a:lnTo>
                    <a:pt x="195808" y="163029"/>
                  </a:lnTo>
                  <a:lnTo>
                    <a:pt x="198208" y="171030"/>
                  </a:lnTo>
                  <a:lnTo>
                    <a:pt x="203796" y="165430"/>
                  </a:lnTo>
                  <a:close/>
                </a:path>
                <a:path w="1329690" h="755015">
                  <a:moveTo>
                    <a:pt x="211797" y="180619"/>
                  </a:moveTo>
                  <a:lnTo>
                    <a:pt x="204597" y="177419"/>
                  </a:lnTo>
                  <a:lnTo>
                    <a:pt x="202196" y="182219"/>
                  </a:lnTo>
                  <a:lnTo>
                    <a:pt x="206997" y="183019"/>
                  </a:lnTo>
                  <a:lnTo>
                    <a:pt x="206997" y="189407"/>
                  </a:lnTo>
                  <a:lnTo>
                    <a:pt x="210997" y="184619"/>
                  </a:lnTo>
                  <a:lnTo>
                    <a:pt x="211797" y="180619"/>
                  </a:lnTo>
                  <a:close/>
                </a:path>
                <a:path w="1329690" h="755015">
                  <a:moveTo>
                    <a:pt x="222986" y="387286"/>
                  </a:moveTo>
                  <a:lnTo>
                    <a:pt x="215785" y="388416"/>
                  </a:lnTo>
                  <a:lnTo>
                    <a:pt x="219379" y="396735"/>
                  </a:lnTo>
                  <a:lnTo>
                    <a:pt x="222986" y="393204"/>
                  </a:lnTo>
                  <a:lnTo>
                    <a:pt x="222986" y="387286"/>
                  </a:lnTo>
                  <a:close/>
                </a:path>
                <a:path w="1329690" h="755015">
                  <a:moveTo>
                    <a:pt x="292912" y="101790"/>
                  </a:moveTo>
                  <a:lnTo>
                    <a:pt x="292087" y="96964"/>
                  </a:lnTo>
                  <a:lnTo>
                    <a:pt x="286918" y="99098"/>
                  </a:lnTo>
                  <a:lnTo>
                    <a:pt x="290741" y="105283"/>
                  </a:lnTo>
                  <a:lnTo>
                    <a:pt x="292912" y="101790"/>
                  </a:lnTo>
                  <a:close/>
                </a:path>
                <a:path w="1329690" h="755015">
                  <a:moveTo>
                    <a:pt x="312496" y="364439"/>
                  </a:moveTo>
                  <a:lnTo>
                    <a:pt x="305295" y="361238"/>
                  </a:lnTo>
                  <a:lnTo>
                    <a:pt x="302907" y="366039"/>
                  </a:lnTo>
                  <a:lnTo>
                    <a:pt x="307695" y="366839"/>
                  </a:lnTo>
                  <a:lnTo>
                    <a:pt x="307695" y="374027"/>
                  </a:lnTo>
                  <a:lnTo>
                    <a:pt x="311696" y="368439"/>
                  </a:lnTo>
                  <a:lnTo>
                    <a:pt x="312496" y="364439"/>
                  </a:lnTo>
                  <a:close/>
                </a:path>
                <a:path w="1329690" h="755015">
                  <a:moveTo>
                    <a:pt x="357251" y="71920"/>
                  </a:moveTo>
                  <a:lnTo>
                    <a:pt x="354050" y="71120"/>
                  </a:lnTo>
                  <a:lnTo>
                    <a:pt x="351650" y="70332"/>
                  </a:lnTo>
                  <a:lnTo>
                    <a:pt x="348462" y="69532"/>
                  </a:lnTo>
                  <a:lnTo>
                    <a:pt x="346862" y="74320"/>
                  </a:lnTo>
                  <a:lnTo>
                    <a:pt x="346062" y="77520"/>
                  </a:lnTo>
                  <a:lnTo>
                    <a:pt x="349262" y="78320"/>
                  </a:lnTo>
                  <a:lnTo>
                    <a:pt x="351650" y="79121"/>
                  </a:lnTo>
                  <a:lnTo>
                    <a:pt x="354850" y="79921"/>
                  </a:lnTo>
                  <a:lnTo>
                    <a:pt x="355650" y="77520"/>
                  </a:lnTo>
                  <a:lnTo>
                    <a:pt x="356450" y="74320"/>
                  </a:lnTo>
                  <a:lnTo>
                    <a:pt x="357251" y="71920"/>
                  </a:lnTo>
                  <a:close/>
                </a:path>
                <a:path w="1329690" h="755015">
                  <a:moveTo>
                    <a:pt x="418884" y="594118"/>
                  </a:moveTo>
                  <a:lnTo>
                    <a:pt x="418249" y="589280"/>
                  </a:lnTo>
                  <a:lnTo>
                    <a:pt x="413194" y="591413"/>
                  </a:lnTo>
                  <a:lnTo>
                    <a:pt x="416674" y="597598"/>
                  </a:lnTo>
                  <a:lnTo>
                    <a:pt x="418884" y="594118"/>
                  </a:lnTo>
                  <a:close/>
                </a:path>
                <a:path w="1329690" h="755015">
                  <a:moveTo>
                    <a:pt x="433412" y="316763"/>
                  </a:moveTo>
                  <a:lnTo>
                    <a:pt x="426783" y="319684"/>
                  </a:lnTo>
                  <a:lnTo>
                    <a:pt x="429590" y="324408"/>
                  </a:lnTo>
                  <a:lnTo>
                    <a:pt x="433070" y="320878"/>
                  </a:lnTo>
                  <a:lnTo>
                    <a:pt x="433412" y="316763"/>
                  </a:lnTo>
                  <a:close/>
                </a:path>
                <a:path w="1329690" h="755015">
                  <a:moveTo>
                    <a:pt x="449961" y="537870"/>
                  </a:moveTo>
                  <a:lnTo>
                    <a:pt x="447217" y="535101"/>
                  </a:lnTo>
                  <a:lnTo>
                    <a:pt x="442468" y="531279"/>
                  </a:lnTo>
                  <a:lnTo>
                    <a:pt x="437261" y="529551"/>
                  </a:lnTo>
                  <a:lnTo>
                    <a:pt x="433171" y="533069"/>
                  </a:lnTo>
                  <a:lnTo>
                    <a:pt x="438607" y="534720"/>
                  </a:lnTo>
                  <a:lnTo>
                    <a:pt x="442468" y="539064"/>
                  </a:lnTo>
                  <a:lnTo>
                    <a:pt x="445871" y="541616"/>
                  </a:lnTo>
                  <a:lnTo>
                    <a:pt x="449961" y="537870"/>
                  </a:lnTo>
                  <a:close/>
                </a:path>
                <a:path w="1329690" h="755015">
                  <a:moveTo>
                    <a:pt x="462749" y="541070"/>
                  </a:moveTo>
                  <a:lnTo>
                    <a:pt x="455549" y="537870"/>
                  </a:lnTo>
                  <a:lnTo>
                    <a:pt x="453148" y="542658"/>
                  </a:lnTo>
                  <a:lnTo>
                    <a:pt x="457949" y="544258"/>
                  </a:lnTo>
                  <a:lnTo>
                    <a:pt x="457949" y="550659"/>
                  </a:lnTo>
                  <a:lnTo>
                    <a:pt x="461949" y="545058"/>
                  </a:lnTo>
                  <a:lnTo>
                    <a:pt x="462749" y="541070"/>
                  </a:lnTo>
                  <a:close/>
                </a:path>
                <a:path w="1329690" h="755015">
                  <a:moveTo>
                    <a:pt x="477735" y="513334"/>
                  </a:moveTo>
                  <a:lnTo>
                    <a:pt x="472338" y="513892"/>
                  </a:lnTo>
                  <a:lnTo>
                    <a:pt x="468744" y="517601"/>
                  </a:lnTo>
                  <a:lnTo>
                    <a:pt x="473532" y="515988"/>
                  </a:lnTo>
                  <a:lnTo>
                    <a:pt x="477735" y="513334"/>
                  </a:lnTo>
                  <a:close/>
                </a:path>
                <a:path w="1329690" h="755015">
                  <a:moveTo>
                    <a:pt x="498703" y="95897"/>
                  </a:moveTo>
                  <a:lnTo>
                    <a:pt x="491515" y="92710"/>
                  </a:lnTo>
                  <a:lnTo>
                    <a:pt x="489115" y="97497"/>
                  </a:lnTo>
                  <a:lnTo>
                    <a:pt x="493915" y="98298"/>
                  </a:lnTo>
                  <a:lnTo>
                    <a:pt x="493915" y="104698"/>
                  </a:lnTo>
                  <a:lnTo>
                    <a:pt x="497916" y="99898"/>
                  </a:lnTo>
                  <a:lnTo>
                    <a:pt x="498703" y="95897"/>
                  </a:lnTo>
                  <a:close/>
                </a:path>
                <a:path w="1329690" h="755015">
                  <a:moveTo>
                    <a:pt x="521779" y="209219"/>
                  </a:moveTo>
                  <a:lnTo>
                    <a:pt x="514692" y="212585"/>
                  </a:lnTo>
                  <a:lnTo>
                    <a:pt x="517956" y="216852"/>
                  </a:lnTo>
                  <a:lnTo>
                    <a:pt x="521589" y="213182"/>
                  </a:lnTo>
                  <a:lnTo>
                    <a:pt x="521779" y="209219"/>
                  </a:lnTo>
                  <a:close/>
                </a:path>
                <a:path w="1329690" h="755015">
                  <a:moveTo>
                    <a:pt x="522376" y="246392"/>
                  </a:moveTo>
                  <a:lnTo>
                    <a:pt x="517093" y="246951"/>
                  </a:lnTo>
                  <a:lnTo>
                    <a:pt x="513156" y="250659"/>
                  </a:lnTo>
                  <a:lnTo>
                    <a:pt x="517994" y="249047"/>
                  </a:lnTo>
                  <a:lnTo>
                    <a:pt x="522376" y="246392"/>
                  </a:lnTo>
                  <a:close/>
                </a:path>
                <a:path w="1329690" h="755015">
                  <a:moveTo>
                    <a:pt x="544258" y="660146"/>
                  </a:moveTo>
                  <a:lnTo>
                    <a:pt x="539470" y="657745"/>
                  </a:lnTo>
                  <a:lnTo>
                    <a:pt x="537070" y="649757"/>
                  </a:lnTo>
                  <a:lnTo>
                    <a:pt x="531482" y="656158"/>
                  </a:lnTo>
                  <a:lnTo>
                    <a:pt x="536270" y="657745"/>
                  </a:lnTo>
                  <a:lnTo>
                    <a:pt x="538670" y="665746"/>
                  </a:lnTo>
                  <a:lnTo>
                    <a:pt x="544258" y="660146"/>
                  </a:lnTo>
                  <a:close/>
                </a:path>
                <a:path w="1329690" h="755015">
                  <a:moveTo>
                    <a:pt x="587425" y="616191"/>
                  </a:moveTo>
                  <a:lnTo>
                    <a:pt x="581825" y="615391"/>
                  </a:lnTo>
                  <a:lnTo>
                    <a:pt x="575437" y="612190"/>
                  </a:lnTo>
                  <a:lnTo>
                    <a:pt x="573036" y="616191"/>
                  </a:lnTo>
                  <a:lnTo>
                    <a:pt x="578624" y="616991"/>
                  </a:lnTo>
                  <a:lnTo>
                    <a:pt x="585025" y="620191"/>
                  </a:lnTo>
                  <a:lnTo>
                    <a:pt x="587425" y="616191"/>
                  </a:lnTo>
                  <a:close/>
                </a:path>
                <a:path w="1329690" h="755015">
                  <a:moveTo>
                    <a:pt x="591019" y="106286"/>
                  </a:moveTo>
                  <a:lnTo>
                    <a:pt x="590194" y="101650"/>
                  </a:lnTo>
                  <a:lnTo>
                    <a:pt x="585025" y="103898"/>
                  </a:lnTo>
                  <a:lnTo>
                    <a:pt x="588848" y="109740"/>
                  </a:lnTo>
                  <a:lnTo>
                    <a:pt x="591019" y="106286"/>
                  </a:lnTo>
                  <a:close/>
                </a:path>
                <a:path w="1329690" h="755015">
                  <a:moveTo>
                    <a:pt x="607885" y="447789"/>
                  </a:moveTo>
                  <a:lnTo>
                    <a:pt x="602602" y="448360"/>
                  </a:lnTo>
                  <a:lnTo>
                    <a:pt x="598678" y="452069"/>
                  </a:lnTo>
                  <a:lnTo>
                    <a:pt x="603504" y="450456"/>
                  </a:lnTo>
                  <a:lnTo>
                    <a:pt x="607885" y="447789"/>
                  </a:lnTo>
                  <a:close/>
                </a:path>
                <a:path w="1329690" h="755015">
                  <a:moveTo>
                    <a:pt x="615391" y="616191"/>
                  </a:moveTo>
                  <a:lnTo>
                    <a:pt x="609803" y="615391"/>
                  </a:lnTo>
                  <a:lnTo>
                    <a:pt x="603402" y="612190"/>
                  </a:lnTo>
                  <a:lnTo>
                    <a:pt x="601002" y="616191"/>
                  </a:lnTo>
                  <a:lnTo>
                    <a:pt x="606602" y="616991"/>
                  </a:lnTo>
                  <a:lnTo>
                    <a:pt x="612990" y="620191"/>
                  </a:lnTo>
                  <a:lnTo>
                    <a:pt x="615391" y="616191"/>
                  </a:lnTo>
                  <a:close/>
                </a:path>
                <a:path w="1329690" h="755015">
                  <a:moveTo>
                    <a:pt x="621792" y="131064"/>
                  </a:moveTo>
                  <a:lnTo>
                    <a:pt x="614591" y="127876"/>
                  </a:lnTo>
                  <a:lnTo>
                    <a:pt x="612203" y="132664"/>
                  </a:lnTo>
                  <a:lnTo>
                    <a:pt x="616991" y="134264"/>
                  </a:lnTo>
                  <a:lnTo>
                    <a:pt x="616991" y="140652"/>
                  </a:lnTo>
                  <a:lnTo>
                    <a:pt x="620991" y="135064"/>
                  </a:lnTo>
                  <a:lnTo>
                    <a:pt x="621792" y="131064"/>
                  </a:lnTo>
                  <a:close/>
                </a:path>
                <a:path w="1329690" h="755015">
                  <a:moveTo>
                    <a:pt x="642162" y="680427"/>
                  </a:moveTo>
                  <a:lnTo>
                    <a:pt x="641337" y="675601"/>
                  </a:lnTo>
                  <a:lnTo>
                    <a:pt x="636168" y="677735"/>
                  </a:lnTo>
                  <a:lnTo>
                    <a:pt x="639991" y="683907"/>
                  </a:lnTo>
                  <a:lnTo>
                    <a:pt x="642162" y="680427"/>
                  </a:lnTo>
                  <a:close/>
                </a:path>
                <a:path w="1329690" h="755015">
                  <a:moveTo>
                    <a:pt x="649109" y="489712"/>
                  </a:moveTo>
                  <a:lnTo>
                    <a:pt x="646366" y="483920"/>
                  </a:lnTo>
                  <a:lnTo>
                    <a:pt x="641515" y="481126"/>
                  </a:lnTo>
                  <a:lnTo>
                    <a:pt x="636968" y="484327"/>
                  </a:lnTo>
                  <a:lnTo>
                    <a:pt x="642569" y="486714"/>
                  </a:lnTo>
                  <a:lnTo>
                    <a:pt x="641769" y="493115"/>
                  </a:lnTo>
                  <a:lnTo>
                    <a:pt x="647357" y="495515"/>
                  </a:lnTo>
                  <a:lnTo>
                    <a:pt x="649109" y="489712"/>
                  </a:lnTo>
                  <a:close/>
                </a:path>
                <a:path w="1329690" h="755015">
                  <a:moveTo>
                    <a:pt x="664248" y="493407"/>
                  </a:moveTo>
                  <a:lnTo>
                    <a:pt x="663613" y="488581"/>
                  </a:lnTo>
                  <a:lnTo>
                    <a:pt x="658545" y="490715"/>
                  </a:lnTo>
                  <a:lnTo>
                    <a:pt x="662038" y="496900"/>
                  </a:lnTo>
                  <a:lnTo>
                    <a:pt x="664248" y="493407"/>
                  </a:lnTo>
                  <a:close/>
                </a:path>
                <a:path w="1329690" h="755015">
                  <a:moveTo>
                    <a:pt x="679132" y="403834"/>
                  </a:moveTo>
                  <a:lnTo>
                    <a:pt x="673735" y="404393"/>
                  </a:lnTo>
                  <a:lnTo>
                    <a:pt x="670140" y="408114"/>
                  </a:lnTo>
                  <a:lnTo>
                    <a:pt x="674928" y="406501"/>
                  </a:lnTo>
                  <a:lnTo>
                    <a:pt x="679132" y="403834"/>
                  </a:lnTo>
                  <a:close/>
                </a:path>
                <a:path w="1329690" h="755015">
                  <a:moveTo>
                    <a:pt x="679335" y="6388"/>
                  </a:moveTo>
                  <a:lnTo>
                    <a:pt x="675335" y="4787"/>
                  </a:lnTo>
                  <a:lnTo>
                    <a:pt x="675335" y="1600"/>
                  </a:lnTo>
                  <a:lnTo>
                    <a:pt x="672134" y="0"/>
                  </a:lnTo>
                  <a:lnTo>
                    <a:pt x="666737" y="3124"/>
                  </a:lnTo>
                  <a:lnTo>
                    <a:pt x="668540" y="7086"/>
                  </a:lnTo>
                  <a:lnTo>
                    <a:pt x="673938" y="9093"/>
                  </a:lnTo>
                  <a:lnTo>
                    <a:pt x="679335" y="6388"/>
                  </a:lnTo>
                  <a:close/>
                </a:path>
                <a:path w="1329690" h="755015">
                  <a:moveTo>
                    <a:pt x="723988" y="661250"/>
                  </a:moveTo>
                  <a:lnTo>
                    <a:pt x="723201" y="656412"/>
                  </a:lnTo>
                  <a:lnTo>
                    <a:pt x="717689" y="658545"/>
                  </a:lnTo>
                  <a:lnTo>
                    <a:pt x="721626" y="664730"/>
                  </a:lnTo>
                  <a:lnTo>
                    <a:pt x="723988" y="661250"/>
                  </a:lnTo>
                  <a:close/>
                </a:path>
                <a:path w="1329690" h="755015">
                  <a:moveTo>
                    <a:pt x="728078" y="545058"/>
                  </a:moveTo>
                  <a:lnTo>
                    <a:pt x="720890" y="541870"/>
                  </a:lnTo>
                  <a:lnTo>
                    <a:pt x="718489" y="546658"/>
                  </a:lnTo>
                  <a:lnTo>
                    <a:pt x="723290" y="547458"/>
                  </a:lnTo>
                  <a:lnTo>
                    <a:pt x="723290" y="554647"/>
                  </a:lnTo>
                  <a:lnTo>
                    <a:pt x="727278" y="549059"/>
                  </a:lnTo>
                  <a:lnTo>
                    <a:pt x="728078" y="545058"/>
                  </a:lnTo>
                  <a:close/>
                </a:path>
                <a:path w="1329690" h="755015">
                  <a:moveTo>
                    <a:pt x="760844" y="657745"/>
                  </a:moveTo>
                  <a:lnTo>
                    <a:pt x="755256" y="656958"/>
                  </a:lnTo>
                  <a:lnTo>
                    <a:pt x="748868" y="653757"/>
                  </a:lnTo>
                  <a:lnTo>
                    <a:pt x="746467" y="657745"/>
                  </a:lnTo>
                  <a:lnTo>
                    <a:pt x="751255" y="658545"/>
                  </a:lnTo>
                  <a:lnTo>
                    <a:pt x="757656" y="661746"/>
                  </a:lnTo>
                  <a:lnTo>
                    <a:pt x="760844" y="657745"/>
                  </a:lnTo>
                  <a:close/>
                </a:path>
                <a:path w="1329690" h="755015">
                  <a:moveTo>
                    <a:pt x="763739" y="144094"/>
                  </a:moveTo>
                  <a:lnTo>
                    <a:pt x="758456" y="144653"/>
                  </a:lnTo>
                  <a:lnTo>
                    <a:pt x="754519" y="148361"/>
                  </a:lnTo>
                  <a:lnTo>
                    <a:pt x="759345" y="146748"/>
                  </a:lnTo>
                  <a:lnTo>
                    <a:pt x="763739" y="144094"/>
                  </a:lnTo>
                  <a:close/>
                </a:path>
                <a:path w="1329690" h="755015">
                  <a:moveTo>
                    <a:pt x="767816" y="65354"/>
                  </a:moveTo>
                  <a:lnTo>
                    <a:pt x="760844" y="68732"/>
                  </a:lnTo>
                  <a:lnTo>
                    <a:pt x="763778" y="72999"/>
                  </a:lnTo>
                  <a:lnTo>
                    <a:pt x="767448" y="69329"/>
                  </a:lnTo>
                  <a:lnTo>
                    <a:pt x="767816" y="65354"/>
                  </a:lnTo>
                  <a:close/>
                </a:path>
                <a:path w="1329690" h="755015">
                  <a:moveTo>
                    <a:pt x="787819" y="168529"/>
                  </a:moveTo>
                  <a:lnTo>
                    <a:pt x="782434" y="169430"/>
                  </a:lnTo>
                  <a:lnTo>
                    <a:pt x="778827" y="173024"/>
                  </a:lnTo>
                  <a:lnTo>
                    <a:pt x="783628" y="171234"/>
                  </a:lnTo>
                  <a:lnTo>
                    <a:pt x="787819" y="168529"/>
                  </a:lnTo>
                  <a:close/>
                </a:path>
                <a:path w="1329690" h="755015">
                  <a:moveTo>
                    <a:pt x="796696" y="732243"/>
                  </a:moveTo>
                  <a:lnTo>
                    <a:pt x="789622" y="735279"/>
                  </a:lnTo>
                  <a:lnTo>
                    <a:pt x="792886" y="739660"/>
                  </a:lnTo>
                  <a:lnTo>
                    <a:pt x="796518" y="736180"/>
                  </a:lnTo>
                  <a:lnTo>
                    <a:pt x="796696" y="732243"/>
                  </a:lnTo>
                  <a:close/>
                </a:path>
                <a:path w="1329690" h="755015">
                  <a:moveTo>
                    <a:pt x="803694" y="642010"/>
                  </a:moveTo>
                  <a:lnTo>
                    <a:pt x="798410" y="642569"/>
                  </a:lnTo>
                  <a:lnTo>
                    <a:pt x="794473" y="646277"/>
                  </a:lnTo>
                  <a:lnTo>
                    <a:pt x="799312" y="644664"/>
                  </a:lnTo>
                  <a:lnTo>
                    <a:pt x="803694" y="642010"/>
                  </a:lnTo>
                  <a:close/>
                </a:path>
                <a:path w="1329690" h="755015">
                  <a:moveTo>
                    <a:pt x="806094" y="225272"/>
                  </a:moveTo>
                  <a:lnTo>
                    <a:pt x="800811" y="226174"/>
                  </a:lnTo>
                  <a:lnTo>
                    <a:pt x="796874" y="229768"/>
                  </a:lnTo>
                  <a:lnTo>
                    <a:pt x="801712" y="227977"/>
                  </a:lnTo>
                  <a:lnTo>
                    <a:pt x="806094" y="225272"/>
                  </a:lnTo>
                  <a:close/>
                </a:path>
                <a:path w="1329690" h="755015">
                  <a:moveTo>
                    <a:pt x="829271" y="662444"/>
                  </a:moveTo>
                  <a:lnTo>
                    <a:pt x="823988" y="663346"/>
                  </a:lnTo>
                  <a:lnTo>
                    <a:pt x="820051" y="666940"/>
                  </a:lnTo>
                  <a:lnTo>
                    <a:pt x="824890" y="665149"/>
                  </a:lnTo>
                  <a:lnTo>
                    <a:pt x="829271" y="662444"/>
                  </a:lnTo>
                  <a:close/>
                </a:path>
                <a:path w="1329690" h="755015">
                  <a:moveTo>
                    <a:pt x="835977" y="747268"/>
                  </a:moveTo>
                  <a:lnTo>
                    <a:pt x="829576" y="742467"/>
                  </a:lnTo>
                  <a:lnTo>
                    <a:pt x="827189" y="746467"/>
                  </a:lnTo>
                  <a:lnTo>
                    <a:pt x="819188" y="748868"/>
                  </a:lnTo>
                  <a:lnTo>
                    <a:pt x="825588" y="754456"/>
                  </a:lnTo>
                  <a:lnTo>
                    <a:pt x="827989" y="749655"/>
                  </a:lnTo>
                  <a:lnTo>
                    <a:pt x="835977" y="747268"/>
                  </a:lnTo>
                  <a:close/>
                </a:path>
                <a:path w="1329690" h="755015">
                  <a:moveTo>
                    <a:pt x="873226" y="343560"/>
                  </a:moveTo>
                  <a:lnTo>
                    <a:pt x="867943" y="344462"/>
                  </a:lnTo>
                  <a:lnTo>
                    <a:pt x="864006" y="348056"/>
                  </a:lnTo>
                  <a:lnTo>
                    <a:pt x="868845" y="346252"/>
                  </a:lnTo>
                  <a:lnTo>
                    <a:pt x="873226" y="343560"/>
                  </a:lnTo>
                  <a:close/>
                </a:path>
                <a:path w="1329690" h="755015">
                  <a:moveTo>
                    <a:pt x="876338" y="735571"/>
                  </a:moveTo>
                  <a:lnTo>
                    <a:pt x="875512" y="730745"/>
                  </a:lnTo>
                  <a:lnTo>
                    <a:pt x="870343" y="732878"/>
                  </a:lnTo>
                  <a:lnTo>
                    <a:pt x="874166" y="739063"/>
                  </a:lnTo>
                  <a:lnTo>
                    <a:pt x="876338" y="735571"/>
                  </a:lnTo>
                  <a:close/>
                </a:path>
                <a:path w="1329690" h="755015">
                  <a:moveTo>
                    <a:pt x="884732" y="676935"/>
                  </a:moveTo>
                  <a:lnTo>
                    <a:pt x="879132" y="676135"/>
                  </a:lnTo>
                  <a:lnTo>
                    <a:pt x="872744" y="672934"/>
                  </a:lnTo>
                  <a:lnTo>
                    <a:pt x="870343" y="676935"/>
                  </a:lnTo>
                  <a:lnTo>
                    <a:pt x="875931" y="677735"/>
                  </a:lnTo>
                  <a:lnTo>
                    <a:pt x="882332" y="680923"/>
                  </a:lnTo>
                  <a:lnTo>
                    <a:pt x="884732" y="676935"/>
                  </a:lnTo>
                  <a:close/>
                </a:path>
                <a:path w="1329690" h="755015">
                  <a:moveTo>
                    <a:pt x="886320" y="263740"/>
                  </a:moveTo>
                  <a:lnTo>
                    <a:pt x="880732" y="262940"/>
                  </a:lnTo>
                  <a:lnTo>
                    <a:pt x="874331" y="259740"/>
                  </a:lnTo>
                  <a:lnTo>
                    <a:pt x="871943" y="263740"/>
                  </a:lnTo>
                  <a:lnTo>
                    <a:pt x="876731" y="264541"/>
                  </a:lnTo>
                  <a:lnTo>
                    <a:pt x="883932" y="268528"/>
                  </a:lnTo>
                  <a:lnTo>
                    <a:pt x="886320" y="263740"/>
                  </a:lnTo>
                  <a:close/>
                </a:path>
                <a:path w="1329690" h="755015">
                  <a:moveTo>
                    <a:pt x="888326" y="618096"/>
                  </a:moveTo>
                  <a:lnTo>
                    <a:pt x="887501" y="613257"/>
                  </a:lnTo>
                  <a:lnTo>
                    <a:pt x="882332" y="615391"/>
                  </a:lnTo>
                  <a:lnTo>
                    <a:pt x="886155" y="621576"/>
                  </a:lnTo>
                  <a:lnTo>
                    <a:pt x="888326" y="618096"/>
                  </a:lnTo>
                  <a:close/>
                </a:path>
                <a:path w="1329690" h="755015">
                  <a:moveTo>
                    <a:pt x="924687" y="734479"/>
                  </a:moveTo>
                  <a:lnTo>
                    <a:pt x="918298" y="729678"/>
                  </a:lnTo>
                  <a:lnTo>
                    <a:pt x="915898" y="733679"/>
                  </a:lnTo>
                  <a:lnTo>
                    <a:pt x="907910" y="736079"/>
                  </a:lnTo>
                  <a:lnTo>
                    <a:pt x="914298" y="741667"/>
                  </a:lnTo>
                  <a:lnTo>
                    <a:pt x="916698" y="736879"/>
                  </a:lnTo>
                  <a:lnTo>
                    <a:pt x="924687" y="734479"/>
                  </a:lnTo>
                  <a:close/>
                </a:path>
                <a:path w="1329690" h="755015">
                  <a:moveTo>
                    <a:pt x="932916" y="159270"/>
                  </a:moveTo>
                  <a:lnTo>
                    <a:pt x="927887" y="155041"/>
                  </a:lnTo>
                  <a:lnTo>
                    <a:pt x="927087" y="155041"/>
                  </a:lnTo>
                  <a:lnTo>
                    <a:pt x="926287" y="159042"/>
                  </a:lnTo>
                  <a:lnTo>
                    <a:pt x="918108" y="165608"/>
                  </a:lnTo>
                  <a:lnTo>
                    <a:pt x="924991" y="164236"/>
                  </a:lnTo>
                  <a:lnTo>
                    <a:pt x="932916" y="159270"/>
                  </a:lnTo>
                  <a:close/>
                </a:path>
                <a:path w="1329690" h="755015">
                  <a:moveTo>
                    <a:pt x="941476" y="745667"/>
                  </a:moveTo>
                  <a:lnTo>
                    <a:pt x="939076" y="741667"/>
                  </a:lnTo>
                  <a:lnTo>
                    <a:pt x="934275" y="738466"/>
                  </a:lnTo>
                  <a:lnTo>
                    <a:pt x="931087" y="744867"/>
                  </a:lnTo>
                  <a:lnTo>
                    <a:pt x="933475" y="748868"/>
                  </a:lnTo>
                  <a:lnTo>
                    <a:pt x="939076" y="752856"/>
                  </a:lnTo>
                  <a:lnTo>
                    <a:pt x="941476" y="745667"/>
                  </a:lnTo>
                  <a:close/>
                </a:path>
                <a:path w="1329690" h="755015">
                  <a:moveTo>
                    <a:pt x="950264" y="170230"/>
                  </a:moveTo>
                  <a:lnTo>
                    <a:pt x="943063" y="167030"/>
                  </a:lnTo>
                  <a:lnTo>
                    <a:pt x="940676" y="171831"/>
                  </a:lnTo>
                  <a:lnTo>
                    <a:pt x="945464" y="173431"/>
                  </a:lnTo>
                  <a:lnTo>
                    <a:pt x="945464" y="179819"/>
                  </a:lnTo>
                  <a:lnTo>
                    <a:pt x="949464" y="174231"/>
                  </a:lnTo>
                  <a:lnTo>
                    <a:pt x="950264" y="170230"/>
                  </a:lnTo>
                  <a:close/>
                </a:path>
                <a:path w="1329690" h="755015">
                  <a:moveTo>
                    <a:pt x="952436" y="196075"/>
                  </a:moveTo>
                  <a:lnTo>
                    <a:pt x="945464" y="198996"/>
                  </a:lnTo>
                  <a:lnTo>
                    <a:pt x="948385" y="203720"/>
                  </a:lnTo>
                  <a:lnTo>
                    <a:pt x="952055" y="200202"/>
                  </a:lnTo>
                  <a:lnTo>
                    <a:pt x="952436" y="196075"/>
                  </a:lnTo>
                  <a:close/>
                </a:path>
                <a:path w="1329690" h="755015">
                  <a:moveTo>
                    <a:pt x="954747" y="651256"/>
                  </a:moveTo>
                  <a:lnTo>
                    <a:pt x="949464" y="652157"/>
                  </a:lnTo>
                  <a:lnTo>
                    <a:pt x="945527" y="655751"/>
                  </a:lnTo>
                  <a:lnTo>
                    <a:pt x="950366" y="653961"/>
                  </a:lnTo>
                  <a:lnTo>
                    <a:pt x="954747" y="651256"/>
                  </a:lnTo>
                  <a:close/>
                </a:path>
                <a:path w="1329690" h="755015">
                  <a:moveTo>
                    <a:pt x="964653" y="390817"/>
                  </a:moveTo>
                  <a:lnTo>
                    <a:pt x="962253" y="386816"/>
                  </a:lnTo>
                  <a:lnTo>
                    <a:pt x="957453" y="383616"/>
                  </a:lnTo>
                  <a:lnTo>
                    <a:pt x="955052" y="390017"/>
                  </a:lnTo>
                  <a:lnTo>
                    <a:pt x="957453" y="394804"/>
                  </a:lnTo>
                  <a:lnTo>
                    <a:pt x="962253" y="398005"/>
                  </a:lnTo>
                  <a:lnTo>
                    <a:pt x="964653" y="390817"/>
                  </a:lnTo>
                  <a:close/>
                </a:path>
                <a:path w="1329690" h="755015">
                  <a:moveTo>
                    <a:pt x="979830" y="586625"/>
                  </a:moveTo>
                  <a:lnTo>
                    <a:pt x="973442" y="581825"/>
                  </a:lnTo>
                  <a:lnTo>
                    <a:pt x="971042" y="586625"/>
                  </a:lnTo>
                  <a:lnTo>
                    <a:pt x="963053" y="588225"/>
                  </a:lnTo>
                  <a:lnTo>
                    <a:pt x="969441" y="593813"/>
                  </a:lnTo>
                  <a:lnTo>
                    <a:pt x="971842" y="589013"/>
                  </a:lnTo>
                  <a:lnTo>
                    <a:pt x="979830" y="586625"/>
                  </a:lnTo>
                  <a:close/>
                </a:path>
                <a:path w="1329690" h="755015">
                  <a:moveTo>
                    <a:pt x="984631" y="262940"/>
                  </a:moveTo>
                  <a:lnTo>
                    <a:pt x="982230" y="258940"/>
                  </a:lnTo>
                  <a:lnTo>
                    <a:pt x="977430" y="255739"/>
                  </a:lnTo>
                  <a:lnTo>
                    <a:pt x="975042" y="262940"/>
                  </a:lnTo>
                  <a:lnTo>
                    <a:pt x="977430" y="266928"/>
                  </a:lnTo>
                  <a:lnTo>
                    <a:pt x="982230" y="270129"/>
                  </a:lnTo>
                  <a:lnTo>
                    <a:pt x="984631" y="262940"/>
                  </a:lnTo>
                  <a:close/>
                </a:path>
                <a:path w="1329690" h="755015">
                  <a:moveTo>
                    <a:pt x="987031" y="391617"/>
                  </a:moveTo>
                  <a:lnTo>
                    <a:pt x="979830" y="388416"/>
                  </a:lnTo>
                  <a:lnTo>
                    <a:pt x="977430" y="393204"/>
                  </a:lnTo>
                  <a:lnTo>
                    <a:pt x="982230" y="394804"/>
                  </a:lnTo>
                  <a:lnTo>
                    <a:pt x="982230" y="401205"/>
                  </a:lnTo>
                  <a:lnTo>
                    <a:pt x="986231" y="395605"/>
                  </a:lnTo>
                  <a:lnTo>
                    <a:pt x="987031" y="391617"/>
                  </a:lnTo>
                  <a:close/>
                </a:path>
                <a:path w="1329690" h="755015">
                  <a:moveTo>
                    <a:pt x="993190" y="651179"/>
                  </a:moveTo>
                  <a:lnTo>
                    <a:pt x="986231" y="654558"/>
                  </a:lnTo>
                  <a:lnTo>
                    <a:pt x="989152" y="658825"/>
                  </a:lnTo>
                  <a:lnTo>
                    <a:pt x="992822" y="655154"/>
                  </a:lnTo>
                  <a:lnTo>
                    <a:pt x="993190" y="651179"/>
                  </a:lnTo>
                  <a:close/>
                </a:path>
                <a:path w="1329690" h="755015">
                  <a:moveTo>
                    <a:pt x="1001991" y="597966"/>
                  </a:moveTo>
                  <a:lnTo>
                    <a:pt x="995019" y="601002"/>
                  </a:lnTo>
                  <a:lnTo>
                    <a:pt x="997940" y="605396"/>
                  </a:lnTo>
                  <a:lnTo>
                    <a:pt x="1001610" y="601903"/>
                  </a:lnTo>
                  <a:lnTo>
                    <a:pt x="1001991" y="597966"/>
                  </a:lnTo>
                  <a:close/>
                </a:path>
                <a:path w="1329690" h="755015">
                  <a:moveTo>
                    <a:pt x="1006208" y="569836"/>
                  </a:moveTo>
                  <a:lnTo>
                    <a:pt x="1000607" y="569036"/>
                  </a:lnTo>
                  <a:lnTo>
                    <a:pt x="994219" y="565835"/>
                  </a:lnTo>
                  <a:lnTo>
                    <a:pt x="991819" y="569836"/>
                  </a:lnTo>
                  <a:lnTo>
                    <a:pt x="996619" y="570636"/>
                  </a:lnTo>
                  <a:lnTo>
                    <a:pt x="1003808" y="573836"/>
                  </a:lnTo>
                  <a:lnTo>
                    <a:pt x="1006208" y="569836"/>
                  </a:lnTo>
                  <a:close/>
                </a:path>
                <a:path w="1329690" h="755015">
                  <a:moveTo>
                    <a:pt x="1019695" y="385521"/>
                  </a:moveTo>
                  <a:lnTo>
                    <a:pt x="1018908" y="380682"/>
                  </a:lnTo>
                  <a:lnTo>
                    <a:pt x="1013396" y="382816"/>
                  </a:lnTo>
                  <a:lnTo>
                    <a:pt x="1017333" y="389001"/>
                  </a:lnTo>
                  <a:lnTo>
                    <a:pt x="1019695" y="385521"/>
                  </a:lnTo>
                  <a:close/>
                </a:path>
                <a:path w="1329690" h="755015">
                  <a:moveTo>
                    <a:pt x="1051763" y="303695"/>
                  </a:moveTo>
                  <a:lnTo>
                    <a:pt x="1048258" y="298615"/>
                  </a:lnTo>
                  <a:lnTo>
                    <a:pt x="1041666" y="297205"/>
                  </a:lnTo>
                  <a:lnTo>
                    <a:pt x="1036142" y="298640"/>
                  </a:lnTo>
                  <a:lnTo>
                    <a:pt x="1035773" y="302094"/>
                  </a:lnTo>
                  <a:lnTo>
                    <a:pt x="1042174" y="299707"/>
                  </a:lnTo>
                  <a:lnTo>
                    <a:pt x="1044575" y="310095"/>
                  </a:lnTo>
                  <a:lnTo>
                    <a:pt x="1051763" y="303695"/>
                  </a:lnTo>
                  <a:close/>
                </a:path>
                <a:path w="1329690" h="755015">
                  <a:moveTo>
                    <a:pt x="1075969" y="628002"/>
                  </a:moveTo>
                  <a:lnTo>
                    <a:pt x="1069340" y="631380"/>
                  </a:lnTo>
                  <a:lnTo>
                    <a:pt x="1072159" y="635647"/>
                  </a:lnTo>
                  <a:lnTo>
                    <a:pt x="1075639" y="631977"/>
                  </a:lnTo>
                  <a:lnTo>
                    <a:pt x="1075969" y="628002"/>
                  </a:lnTo>
                  <a:close/>
                </a:path>
                <a:path w="1329690" h="755015">
                  <a:moveTo>
                    <a:pt x="1087729" y="85509"/>
                  </a:moveTo>
                  <a:lnTo>
                    <a:pt x="1082128" y="83908"/>
                  </a:lnTo>
                  <a:lnTo>
                    <a:pt x="1086129" y="77520"/>
                  </a:lnTo>
                  <a:lnTo>
                    <a:pt x="1082128" y="75120"/>
                  </a:lnTo>
                  <a:lnTo>
                    <a:pt x="1077264" y="81635"/>
                  </a:lnTo>
                  <a:lnTo>
                    <a:pt x="1070140" y="83515"/>
                  </a:lnTo>
                  <a:lnTo>
                    <a:pt x="1063028" y="84785"/>
                  </a:lnTo>
                  <a:lnTo>
                    <a:pt x="1058151" y="89509"/>
                  </a:lnTo>
                  <a:lnTo>
                    <a:pt x="1066152" y="89890"/>
                  </a:lnTo>
                  <a:lnTo>
                    <a:pt x="1073543" y="89014"/>
                  </a:lnTo>
                  <a:lnTo>
                    <a:pt x="1080630" y="87376"/>
                  </a:lnTo>
                  <a:lnTo>
                    <a:pt x="1087729" y="85509"/>
                  </a:lnTo>
                  <a:close/>
                </a:path>
                <a:path w="1329690" h="755015">
                  <a:moveTo>
                    <a:pt x="1151432" y="490537"/>
                  </a:moveTo>
                  <a:lnTo>
                    <a:pt x="1144473" y="493915"/>
                  </a:lnTo>
                  <a:lnTo>
                    <a:pt x="1147394" y="498182"/>
                  </a:lnTo>
                  <a:lnTo>
                    <a:pt x="1151064" y="494512"/>
                  </a:lnTo>
                  <a:lnTo>
                    <a:pt x="1151432" y="490537"/>
                  </a:lnTo>
                  <a:close/>
                </a:path>
                <a:path w="1329690" h="755015">
                  <a:moveTo>
                    <a:pt x="1166050" y="676135"/>
                  </a:moveTo>
                  <a:lnTo>
                    <a:pt x="1158862" y="672934"/>
                  </a:lnTo>
                  <a:lnTo>
                    <a:pt x="1156462" y="677735"/>
                  </a:lnTo>
                  <a:lnTo>
                    <a:pt x="1161249" y="678535"/>
                  </a:lnTo>
                  <a:lnTo>
                    <a:pt x="1160449" y="684923"/>
                  </a:lnTo>
                  <a:lnTo>
                    <a:pt x="1165250" y="680135"/>
                  </a:lnTo>
                  <a:lnTo>
                    <a:pt x="1166050" y="676135"/>
                  </a:lnTo>
                  <a:close/>
                </a:path>
                <a:path w="1329690" h="755015">
                  <a:moveTo>
                    <a:pt x="1203502" y="546493"/>
                  </a:moveTo>
                  <a:lnTo>
                    <a:pt x="1200416" y="542658"/>
                  </a:lnTo>
                  <a:lnTo>
                    <a:pt x="1198664" y="547954"/>
                  </a:lnTo>
                  <a:lnTo>
                    <a:pt x="1193025" y="549059"/>
                  </a:lnTo>
                  <a:lnTo>
                    <a:pt x="1188275" y="550760"/>
                  </a:lnTo>
                  <a:lnTo>
                    <a:pt x="1189228" y="557847"/>
                  </a:lnTo>
                  <a:lnTo>
                    <a:pt x="1196479" y="560755"/>
                  </a:lnTo>
                  <a:lnTo>
                    <a:pt x="1201712" y="554748"/>
                  </a:lnTo>
                  <a:lnTo>
                    <a:pt x="1203502" y="546493"/>
                  </a:lnTo>
                  <a:close/>
                </a:path>
                <a:path w="1329690" h="755015">
                  <a:moveTo>
                    <a:pt x="1232382" y="523481"/>
                  </a:moveTo>
                  <a:lnTo>
                    <a:pt x="1229982" y="518693"/>
                  </a:lnTo>
                  <a:lnTo>
                    <a:pt x="1218793" y="522681"/>
                  </a:lnTo>
                  <a:lnTo>
                    <a:pt x="1217993" y="523481"/>
                  </a:lnTo>
                  <a:lnTo>
                    <a:pt x="1217879" y="526288"/>
                  </a:lnTo>
                  <a:lnTo>
                    <a:pt x="1223695" y="526783"/>
                  </a:lnTo>
                  <a:lnTo>
                    <a:pt x="1230249" y="525614"/>
                  </a:lnTo>
                  <a:lnTo>
                    <a:pt x="1232382" y="523481"/>
                  </a:lnTo>
                  <a:close/>
                </a:path>
                <a:path w="1329690" h="755015">
                  <a:moveTo>
                    <a:pt x="1329093" y="666546"/>
                  </a:moveTo>
                  <a:lnTo>
                    <a:pt x="1320292" y="660946"/>
                  </a:lnTo>
                  <a:lnTo>
                    <a:pt x="1323187" y="656882"/>
                  </a:lnTo>
                  <a:lnTo>
                    <a:pt x="1320698" y="657745"/>
                  </a:lnTo>
                  <a:lnTo>
                    <a:pt x="1317599" y="661619"/>
                  </a:lnTo>
                  <a:lnTo>
                    <a:pt x="1318691" y="666546"/>
                  </a:lnTo>
                  <a:lnTo>
                    <a:pt x="1329093" y="66654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455072" y="9110446"/>
              <a:ext cx="1362075" cy="921385"/>
            </a:xfrm>
            <a:custGeom>
              <a:avLst/>
              <a:gdLst/>
              <a:ahLst/>
              <a:cxnLst/>
              <a:rect l="l" t="t" r="r" b="b"/>
              <a:pathLst>
                <a:path w="1362075" h="921384">
                  <a:moveTo>
                    <a:pt x="11188" y="744867"/>
                  </a:moveTo>
                  <a:lnTo>
                    <a:pt x="9588" y="739279"/>
                  </a:lnTo>
                  <a:lnTo>
                    <a:pt x="6400" y="736079"/>
                  </a:lnTo>
                  <a:lnTo>
                    <a:pt x="0" y="740079"/>
                  </a:lnTo>
                  <a:lnTo>
                    <a:pt x="2400" y="744867"/>
                  </a:lnTo>
                  <a:lnTo>
                    <a:pt x="5600" y="741680"/>
                  </a:lnTo>
                  <a:lnTo>
                    <a:pt x="11188" y="744867"/>
                  </a:lnTo>
                  <a:close/>
                </a:path>
                <a:path w="1362075" h="921384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097"/>
                  </a:lnTo>
                  <a:lnTo>
                    <a:pt x="44754" y="631380"/>
                  </a:lnTo>
                  <a:lnTo>
                    <a:pt x="52171" y="631723"/>
                  </a:lnTo>
                  <a:close/>
                </a:path>
                <a:path w="1362075" h="921384">
                  <a:moveTo>
                    <a:pt x="63144" y="739279"/>
                  </a:moveTo>
                  <a:lnTo>
                    <a:pt x="60744" y="732078"/>
                  </a:lnTo>
                  <a:lnTo>
                    <a:pt x="55943" y="734479"/>
                  </a:lnTo>
                  <a:lnTo>
                    <a:pt x="47955" y="732878"/>
                  </a:lnTo>
                  <a:lnTo>
                    <a:pt x="50355" y="740079"/>
                  </a:lnTo>
                  <a:lnTo>
                    <a:pt x="54343" y="736879"/>
                  </a:lnTo>
                  <a:lnTo>
                    <a:pt x="63144" y="739279"/>
                  </a:lnTo>
                  <a:close/>
                </a:path>
                <a:path w="1362075" h="921384">
                  <a:moveTo>
                    <a:pt x="63144" y="569048"/>
                  </a:moveTo>
                  <a:lnTo>
                    <a:pt x="61544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55" y="568248"/>
                  </a:lnTo>
                  <a:lnTo>
                    <a:pt x="54343" y="572236"/>
                  </a:lnTo>
                  <a:lnTo>
                    <a:pt x="55943" y="574636"/>
                  </a:lnTo>
                  <a:lnTo>
                    <a:pt x="58343" y="572236"/>
                  </a:lnTo>
                  <a:lnTo>
                    <a:pt x="63144" y="569048"/>
                  </a:lnTo>
                  <a:close/>
                </a:path>
                <a:path w="1362075" h="921384">
                  <a:moveTo>
                    <a:pt x="84721" y="742480"/>
                  </a:moveTo>
                  <a:lnTo>
                    <a:pt x="82321" y="736079"/>
                  </a:lnTo>
                  <a:lnTo>
                    <a:pt x="79121" y="732878"/>
                  </a:lnTo>
                  <a:lnTo>
                    <a:pt x="72732" y="736879"/>
                  </a:lnTo>
                  <a:lnTo>
                    <a:pt x="75133" y="741680"/>
                  </a:lnTo>
                  <a:lnTo>
                    <a:pt x="79121" y="738479"/>
                  </a:lnTo>
                  <a:lnTo>
                    <a:pt x="84721" y="742480"/>
                  </a:lnTo>
                  <a:close/>
                </a:path>
                <a:path w="1362075" h="921384">
                  <a:moveTo>
                    <a:pt x="160642" y="873544"/>
                  </a:moveTo>
                  <a:lnTo>
                    <a:pt x="155841" y="867956"/>
                  </a:lnTo>
                  <a:lnTo>
                    <a:pt x="151053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21384">
                  <a:moveTo>
                    <a:pt x="160642" y="474738"/>
                  </a:moveTo>
                  <a:lnTo>
                    <a:pt x="158242" y="468337"/>
                  </a:lnTo>
                  <a:lnTo>
                    <a:pt x="155054" y="465150"/>
                  </a:lnTo>
                  <a:lnTo>
                    <a:pt x="148653" y="469138"/>
                  </a:lnTo>
                  <a:lnTo>
                    <a:pt x="151053" y="473938"/>
                  </a:lnTo>
                  <a:lnTo>
                    <a:pt x="154254" y="470738"/>
                  </a:lnTo>
                  <a:lnTo>
                    <a:pt x="160642" y="474738"/>
                  </a:lnTo>
                  <a:close/>
                </a:path>
                <a:path w="1362075" h="921384">
                  <a:moveTo>
                    <a:pt x="169430" y="277329"/>
                  </a:moveTo>
                  <a:lnTo>
                    <a:pt x="166243" y="280530"/>
                  </a:lnTo>
                  <a:lnTo>
                    <a:pt x="163042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42" y="286321"/>
                  </a:lnTo>
                  <a:lnTo>
                    <a:pt x="169278" y="283095"/>
                  </a:lnTo>
                  <a:lnTo>
                    <a:pt x="169430" y="277329"/>
                  </a:lnTo>
                  <a:close/>
                </a:path>
                <a:path w="1362075" h="921384">
                  <a:moveTo>
                    <a:pt x="202996" y="835977"/>
                  </a:moveTo>
                  <a:lnTo>
                    <a:pt x="194233" y="838796"/>
                  </a:lnTo>
                  <a:lnTo>
                    <a:pt x="195211" y="843470"/>
                  </a:lnTo>
                  <a:lnTo>
                    <a:pt x="200075" y="844410"/>
                  </a:lnTo>
                  <a:lnTo>
                    <a:pt x="202996" y="835977"/>
                  </a:lnTo>
                  <a:close/>
                </a:path>
                <a:path w="1362075" h="921384">
                  <a:moveTo>
                    <a:pt x="216344" y="403148"/>
                  </a:moveTo>
                  <a:lnTo>
                    <a:pt x="214287" y="399516"/>
                  </a:lnTo>
                  <a:lnTo>
                    <a:pt x="209384" y="397522"/>
                  </a:lnTo>
                  <a:lnTo>
                    <a:pt x="208597" y="402805"/>
                  </a:lnTo>
                  <a:lnTo>
                    <a:pt x="216344" y="403148"/>
                  </a:lnTo>
                  <a:close/>
                </a:path>
                <a:path w="1362075" h="921384">
                  <a:moveTo>
                    <a:pt x="259740" y="398018"/>
                  </a:moveTo>
                  <a:lnTo>
                    <a:pt x="257352" y="391617"/>
                  </a:lnTo>
                  <a:lnTo>
                    <a:pt x="254152" y="388416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21384">
                  <a:moveTo>
                    <a:pt x="276555" y="515607"/>
                  </a:moveTo>
                  <a:lnTo>
                    <a:pt x="275132" y="510997"/>
                  </a:lnTo>
                  <a:lnTo>
                    <a:pt x="271602" y="508635"/>
                  </a:lnTo>
                  <a:lnTo>
                    <a:pt x="270929" y="515493"/>
                  </a:lnTo>
                  <a:lnTo>
                    <a:pt x="276555" y="515607"/>
                  </a:lnTo>
                  <a:close/>
                </a:path>
                <a:path w="1362075" h="921384">
                  <a:moveTo>
                    <a:pt x="276555" y="247764"/>
                  </a:moveTo>
                  <a:lnTo>
                    <a:pt x="275132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55" y="247764"/>
                  </a:lnTo>
                  <a:close/>
                </a:path>
                <a:path w="1362075" h="921384">
                  <a:moveTo>
                    <a:pt x="306095" y="533082"/>
                  </a:moveTo>
                  <a:lnTo>
                    <a:pt x="305943" y="528358"/>
                  </a:lnTo>
                  <a:lnTo>
                    <a:pt x="303707" y="533082"/>
                  </a:lnTo>
                  <a:lnTo>
                    <a:pt x="305054" y="537794"/>
                  </a:lnTo>
                  <a:lnTo>
                    <a:pt x="306095" y="533082"/>
                  </a:lnTo>
                  <a:close/>
                </a:path>
                <a:path w="1362075" h="921384">
                  <a:moveTo>
                    <a:pt x="327812" y="641883"/>
                  </a:moveTo>
                  <a:lnTo>
                    <a:pt x="326580" y="637273"/>
                  </a:lnTo>
                  <a:lnTo>
                    <a:pt x="323100" y="634923"/>
                  </a:lnTo>
                  <a:lnTo>
                    <a:pt x="322084" y="641769"/>
                  </a:lnTo>
                  <a:lnTo>
                    <a:pt x="327812" y="641883"/>
                  </a:lnTo>
                  <a:close/>
                </a:path>
                <a:path w="1362075" h="921384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21384">
                  <a:moveTo>
                    <a:pt x="374434" y="817905"/>
                  </a:moveTo>
                  <a:lnTo>
                    <a:pt x="373608" y="813066"/>
                  </a:lnTo>
                  <a:lnTo>
                    <a:pt x="368439" y="815200"/>
                  </a:lnTo>
                  <a:lnTo>
                    <a:pt x="372262" y="821385"/>
                  </a:lnTo>
                  <a:lnTo>
                    <a:pt x="374434" y="817905"/>
                  </a:lnTo>
                  <a:close/>
                </a:path>
                <a:path w="1362075" h="921384">
                  <a:moveTo>
                    <a:pt x="377228" y="285318"/>
                  </a:moveTo>
                  <a:lnTo>
                    <a:pt x="377075" y="280606"/>
                  </a:lnTo>
                  <a:lnTo>
                    <a:pt x="374827" y="285318"/>
                  </a:lnTo>
                  <a:lnTo>
                    <a:pt x="376174" y="290042"/>
                  </a:lnTo>
                  <a:lnTo>
                    <a:pt x="377228" y="285318"/>
                  </a:lnTo>
                  <a:close/>
                </a:path>
                <a:path w="1362075" h="921384">
                  <a:moveTo>
                    <a:pt x="394995" y="671449"/>
                  </a:moveTo>
                  <a:lnTo>
                    <a:pt x="392417" y="663346"/>
                  </a:lnTo>
                  <a:lnTo>
                    <a:pt x="386676" y="669645"/>
                  </a:lnTo>
                  <a:lnTo>
                    <a:pt x="390321" y="672947"/>
                  </a:lnTo>
                  <a:lnTo>
                    <a:pt x="394995" y="671449"/>
                  </a:lnTo>
                  <a:close/>
                </a:path>
                <a:path w="1362075" h="921384">
                  <a:moveTo>
                    <a:pt x="413346" y="658342"/>
                  </a:moveTo>
                  <a:lnTo>
                    <a:pt x="408393" y="659358"/>
                  </a:lnTo>
                  <a:lnTo>
                    <a:pt x="404355" y="662609"/>
                  </a:lnTo>
                  <a:lnTo>
                    <a:pt x="409003" y="660857"/>
                  </a:lnTo>
                  <a:lnTo>
                    <a:pt x="413346" y="658342"/>
                  </a:lnTo>
                  <a:close/>
                </a:path>
                <a:path w="1362075" h="921384">
                  <a:moveTo>
                    <a:pt x="423684" y="647661"/>
                  </a:moveTo>
                  <a:lnTo>
                    <a:pt x="423049" y="642835"/>
                  </a:lnTo>
                  <a:lnTo>
                    <a:pt x="417982" y="644969"/>
                  </a:lnTo>
                  <a:lnTo>
                    <a:pt x="421474" y="651154"/>
                  </a:lnTo>
                  <a:lnTo>
                    <a:pt x="423684" y="647661"/>
                  </a:lnTo>
                  <a:close/>
                </a:path>
                <a:path w="1362075" h="921384">
                  <a:moveTo>
                    <a:pt x="438772" y="301612"/>
                  </a:moveTo>
                  <a:lnTo>
                    <a:pt x="438619" y="296926"/>
                  </a:lnTo>
                  <a:lnTo>
                    <a:pt x="436372" y="301307"/>
                  </a:lnTo>
                  <a:lnTo>
                    <a:pt x="437718" y="306133"/>
                  </a:lnTo>
                  <a:lnTo>
                    <a:pt x="438772" y="301612"/>
                  </a:lnTo>
                  <a:close/>
                </a:path>
                <a:path w="1362075" h="921384">
                  <a:moveTo>
                    <a:pt x="446201" y="742632"/>
                  </a:moveTo>
                  <a:lnTo>
                    <a:pt x="439572" y="745667"/>
                  </a:lnTo>
                  <a:lnTo>
                    <a:pt x="442379" y="750049"/>
                  </a:lnTo>
                  <a:lnTo>
                    <a:pt x="445858" y="746569"/>
                  </a:lnTo>
                  <a:lnTo>
                    <a:pt x="446201" y="742632"/>
                  </a:lnTo>
                  <a:close/>
                </a:path>
                <a:path w="1362075" h="921384">
                  <a:moveTo>
                    <a:pt x="452653" y="155244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60" y="155054"/>
                  </a:lnTo>
                  <a:lnTo>
                    <a:pt x="449961" y="155854"/>
                  </a:lnTo>
                  <a:lnTo>
                    <a:pt x="448360" y="159042"/>
                  </a:lnTo>
                  <a:lnTo>
                    <a:pt x="443560" y="158242"/>
                  </a:lnTo>
                  <a:lnTo>
                    <a:pt x="436372" y="154254"/>
                  </a:lnTo>
                  <a:lnTo>
                    <a:pt x="433171" y="159842"/>
                  </a:lnTo>
                  <a:lnTo>
                    <a:pt x="436372" y="160642"/>
                  </a:lnTo>
                  <a:lnTo>
                    <a:pt x="437972" y="161442"/>
                  </a:lnTo>
                  <a:lnTo>
                    <a:pt x="436372" y="164642"/>
                  </a:lnTo>
                  <a:lnTo>
                    <a:pt x="439572" y="165442"/>
                  </a:lnTo>
                  <a:lnTo>
                    <a:pt x="440766" y="165849"/>
                  </a:lnTo>
                  <a:lnTo>
                    <a:pt x="442760" y="167843"/>
                  </a:lnTo>
                  <a:lnTo>
                    <a:pt x="443953" y="177673"/>
                  </a:lnTo>
                  <a:lnTo>
                    <a:pt x="446265" y="171627"/>
                  </a:lnTo>
                  <a:lnTo>
                    <a:pt x="446151" y="167843"/>
                  </a:lnTo>
                  <a:lnTo>
                    <a:pt x="446100" y="165900"/>
                  </a:lnTo>
                  <a:lnTo>
                    <a:pt x="449770" y="161442"/>
                  </a:lnTo>
                  <a:lnTo>
                    <a:pt x="452653" y="155244"/>
                  </a:lnTo>
                  <a:close/>
                </a:path>
                <a:path w="1362075" h="921384">
                  <a:moveTo>
                    <a:pt x="454748" y="672947"/>
                  </a:moveTo>
                  <a:lnTo>
                    <a:pt x="445643" y="667207"/>
                  </a:lnTo>
                  <a:lnTo>
                    <a:pt x="443064" y="670242"/>
                  </a:lnTo>
                  <a:lnTo>
                    <a:pt x="446328" y="674624"/>
                  </a:lnTo>
                  <a:lnTo>
                    <a:pt x="454748" y="672947"/>
                  </a:lnTo>
                  <a:close/>
                </a:path>
                <a:path w="1362075" h="921384">
                  <a:moveTo>
                    <a:pt x="461949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60" y="2400"/>
                  </a:lnTo>
                  <a:lnTo>
                    <a:pt x="452539" y="9220"/>
                  </a:lnTo>
                  <a:lnTo>
                    <a:pt x="450456" y="15582"/>
                  </a:lnTo>
                  <a:lnTo>
                    <a:pt x="447916" y="21958"/>
                  </a:lnTo>
                  <a:lnTo>
                    <a:pt x="449961" y="28778"/>
                  </a:lnTo>
                  <a:lnTo>
                    <a:pt x="454418" y="22301"/>
                  </a:lnTo>
                  <a:lnTo>
                    <a:pt x="457454" y="15989"/>
                  </a:lnTo>
                  <a:lnTo>
                    <a:pt x="459740" y="9664"/>
                  </a:lnTo>
                  <a:lnTo>
                    <a:pt x="461949" y="3200"/>
                  </a:lnTo>
                  <a:close/>
                </a:path>
                <a:path w="1362075" h="921384">
                  <a:moveTo>
                    <a:pt x="466737" y="748868"/>
                  </a:moveTo>
                  <a:lnTo>
                    <a:pt x="461149" y="748068"/>
                  </a:lnTo>
                  <a:lnTo>
                    <a:pt x="454748" y="744867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21384">
                  <a:moveTo>
                    <a:pt x="471538" y="163842"/>
                  </a:moveTo>
                  <a:lnTo>
                    <a:pt x="469138" y="158242"/>
                  </a:lnTo>
                  <a:lnTo>
                    <a:pt x="465937" y="155054"/>
                  </a:lnTo>
                  <a:lnTo>
                    <a:pt x="459549" y="159042"/>
                  </a:lnTo>
                  <a:lnTo>
                    <a:pt x="461949" y="163842"/>
                  </a:lnTo>
                  <a:lnTo>
                    <a:pt x="465937" y="160642"/>
                  </a:lnTo>
                  <a:lnTo>
                    <a:pt x="471538" y="163842"/>
                  </a:lnTo>
                  <a:close/>
                </a:path>
                <a:path w="1362075" h="921384">
                  <a:moveTo>
                    <a:pt x="495642" y="175031"/>
                  </a:moveTo>
                  <a:lnTo>
                    <a:pt x="494411" y="170230"/>
                  </a:lnTo>
                  <a:lnTo>
                    <a:pt x="490931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21384">
                  <a:moveTo>
                    <a:pt x="502958" y="728395"/>
                  </a:moveTo>
                  <a:lnTo>
                    <a:pt x="497903" y="724090"/>
                  </a:lnTo>
                  <a:lnTo>
                    <a:pt x="497116" y="729691"/>
                  </a:lnTo>
                  <a:lnTo>
                    <a:pt x="491515" y="737679"/>
                  </a:lnTo>
                  <a:lnTo>
                    <a:pt x="497116" y="740879"/>
                  </a:lnTo>
                  <a:lnTo>
                    <a:pt x="500151" y="735215"/>
                  </a:lnTo>
                  <a:lnTo>
                    <a:pt x="502907" y="731583"/>
                  </a:lnTo>
                  <a:lnTo>
                    <a:pt x="502958" y="728395"/>
                  </a:lnTo>
                  <a:close/>
                </a:path>
                <a:path w="1362075" h="921384">
                  <a:moveTo>
                    <a:pt x="511492" y="697712"/>
                  </a:moveTo>
                  <a:lnTo>
                    <a:pt x="504304" y="694524"/>
                  </a:lnTo>
                  <a:lnTo>
                    <a:pt x="501904" y="699312"/>
                  </a:lnTo>
                  <a:lnTo>
                    <a:pt x="506704" y="700112"/>
                  </a:lnTo>
                  <a:lnTo>
                    <a:pt x="506704" y="706513"/>
                  </a:lnTo>
                  <a:lnTo>
                    <a:pt x="510692" y="701713"/>
                  </a:lnTo>
                  <a:lnTo>
                    <a:pt x="511492" y="697712"/>
                  </a:lnTo>
                  <a:close/>
                </a:path>
                <a:path w="1362075" h="921384">
                  <a:moveTo>
                    <a:pt x="520280" y="259753"/>
                  </a:moveTo>
                  <a:lnTo>
                    <a:pt x="517093" y="255752"/>
                  </a:lnTo>
                  <a:lnTo>
                    <a:pt x="513892" y="259753"/>
                  </a:lnTo>
                  <a:lnTo>
                    <a:pt x="506704" y="262940"/>
                  </a:lnTo>
                  <a:lnTo>
                    <a:pt x="509892" y="266941"/>
                  </a:lnTo>
                  <a:lnTo>
                    <a:pt x="513092" y="262940"/>
                  </a:lnTo>
                  <a:lnTo>
                    <a:pt x="520280" y="259753"/>
                  </a:lnTo>
                  <a:close/>
                </a:path>
                <a:path w="1362075" h="921384">
                  <a:moveTo>
                    <a:pt x="534670" y="495515"/>
                  </a:moveTo>
                  <a:lnTo>
                    <a:pt x="534517" y="490791"/>
                  </a:lnTo>
                  <a:lnTo>
                    <a:pt x="532269" y="495515"/>
                  </a:lnTo>
                  <a:lnTo>
                    <a:pt x="533628" y="500240"/>
                  </a:lnTo>
                  <a:lnTo>
                    <a:pt x="534670" y="495515"/>
                  </a:lnTo>
                  <a:close/>
                </a:path>
                <a:path w="1362075" h="921384">
                  <a:moveTo>
                    <a:pt x="536968" y="702017"/>
                  </a:moveTo>
                  <a:lnTo>
                    <a:pt x="536130" y="697407"/>
                  </a:lnTo>
                  <a:lnTo>
                    <a:pt x="531482" y="694524"/>
                  </a:lnTo>
                  <a:lnTo>
                    <a:pt x="524281" y="701713"/>
                  </a:lnTo>
                  <a:lnTo>
                    <a:pt x="534670" y="699312"/>
                  </a:lnTo>
                  <a:lnTo>
                    <a:pt x="535863" y="704075"/>
                  </a:lnTo>
                  <a:lnTo>
                    <a:pt x="536968" y="702017"/>
                  </a:lnTo>
                  <a:close/>
                </a:path>
                <a:path w="1362075" h="921384">
                  <a:moveTo>
                    <a:pt x="537070" y="574636"/>
                  </a:moveTo>
                  <a:lnTo>
                    <a:pt x="536917" y="569912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21384">
                  <a:moveTo>
                    <a:pt x="544258" y="126276"/>
                  </a:moveTo>
                  <a:lnTo>
                    <a:pt x="541070" y="121488"/>
                  </a:lnTo>
                  <a:lnTo>
                    <a:pt x="530682" y="125476"/>
                  </a:lnTo>
                  <a:lnTo>
                    <a:pt x="529882" y="126276"/>
                  </a:lnTo>
                  <a:lnTo>
                    <a:pt x="524256" y="130327"/>
                  </a:lnTo>
                  <a:lnTo>
                    <a:pt x="530479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21384">
                  <a:moveTo>
                    <a:pt x="573836" y="183819"/>
                  </a:moveTo>
                  <a:lnTo>
                    <a:pt x="569036" y="178231"/>
                  </a:lnTo>
                  <a:lnTo>
                    <a:pt x="564248" y="178231"/>
                  </a:lnTo>
                  <a:lnTo>
                    <a:pt x="558647" y="179832"/>
                  </a:lnTo>
                  <a:lnTo>
                    <a:pt x="563448" y="185420"/>
                  </a:lnTo>
                  <a:lnTo>
                    <a:pt x="569036" y="186220"/>
                  </a:lnTo>
                  <a:lnTo>
                    <a:pt x="573836" y="183819"/>
                  </a:lnTo>
                  <a:close/>
                </a:path>
                <a:path w="1362075" h="921384">
                  <a:moveTo>
                    <a:pt x="583628" y="308571"/>
                  </a:moveTo>
                  <a:lnTo>
                    <a:pt x="581825" y="313296"/>
                  </a:lnTo>
                  <a:lnTo>
                    <a:pt x="582726" y="318020"/>
                  </a:lnTo>
                  <a:lnTo>
                    <a:pt x="583628" y="313296"/>
                  </a:lnTo>
                  <a:lnTo>
                    <a:pt x="583628" y="308571"/>
                  </a:lnTo>
                  <a:close/>
                </a:path>
                <a:path w="1362075" h="921384">
                  <a:moveTo>
                    <a:pt x="588225" y="707313"/>
                  </a:moveTo>
                  <a:lnTo>
                    <a:pt x="579120" y="701573"/>
                  </a:lnTo>
                  <a:lnTo>
                    <a:pt x="576529" y="704608"/>
                  </a:lnTo>
                  <a:lnTo>
                    <a:pt x="579793" y="708990"/>
                  </a:lnTo>
                  <a:lnTo>
                    <a:pt x="588225" y="707313"/>
                  </a:lnTo>
                  <a:close/>
                </a:path>
                <a:path w="1362075" h="921384">
                  <a:moveTo>
                    <a:pt x="631278" y="87617"/>
                  </a:moveTo>
                  <a:lnTo>
                    <a:pt x="629894" y="80759"/>
                  </a:lnTo>
                  <a:lnTo>
                    <a:pt x="622592" y="75933"/>
                  </a:lnTo>
                  <a:lnTo>
                    <a:pt x="628319" y="88633"/>
                  </a:lnTo>
                  <a:lnTo>
                    <a:pt x="631278" y="87617"/>
                  </a:lnTo>
                  <a:close/>
                </a:path>
                <a:path w="1362075" h="921384">
                  <a:moveTo>
                    <a:pt x="668147" y="653757"/>
                  </a:moveTo>
                  <a:lnTo>
                    <a:pt x="664146" y="649770"/>
                  </a:lnTo>
                  <a:lnTo>
                    <a:pt x="655358" y="648970"/>
                  </a:lnTo>
                  <a:lnTo>
                    <a:pt x="653757" y="651370"/>
                  </a:lnTo>
                  <a:lnTo>
                    <a:pt x="652957" y="653757"/>
                  </a:lnTo>
                  <a:lnTo>
                    <a:pt x="652957" y="656158"/>
                  </a:lnTo>
                  <a:lnTo>
                    <a:pt x="656945" y="657758"/>
                  </a:lnTo>
                  <a:lnTo>
                    <a:pt x="661746" y="658558"/>
                  </a:lnTo>
                  <a:lnTo>
                    <a:pt x="665746" y="660158"/>
                  </a:lnTo>
                  <a:lnTo>
                    <a:pt x="668147" y="653757"/>
                  </a:lnTo>
                  <a:close/>
                </a:path>
                <a:path w="1362075" h="921384">
                  <a:moveTo>
                    <a:pt x="680123" y="268541"/>
                  </a:moveTo>
                  <a:lnTo>
                    <a:pt x="675335" y="262940"/>
                  </a:lnTo>
                  <a:lnTo>
                    <a:pt x="670534" y="262940"/>
                  </a:lnTo>
                  <a:lnTo>
                    <a:pt x="664946" y="264541"/>
                  </a:lnTo>
                  <a:lnTo>
                    <a:pt x="669734" y="270141"/>
                  </a:lnTo>
                  <a:lnTo>
                    <a:pt x="675335" y="270141"/>
                  </a:lnTo>
                  <a:lnTo>
                    <a:pt x="680123" y="268541"/>
                  </a:lnTo>
                  <a:close/>
                </a:path>
                <a:path w="1362075" h="921384">
                  <a:moveTo>
                    <a:pt x="684923" y="654558"/>
                  </a:moveTo>
                  <a:lnTo>
                    <a:pt x="677735" y="651370"/>
                  </a:lnTo>
                  <a:lnTo>
                    <a:pt x="676135" y="658558"/>
                  </a:lnTo>
                  <a:lnTo>
                    <a:pt x="676135" y="664946"/>
                  </a:lnTo>
                  <a:lnTo>
                    <a:pt x="680923" y="669747"/>
                  </a:lnTo>
                  <a:lnTo>
                    <a:pt x="684923" y="660958"/>
                  </a:lnTo>
                  <a:lnTo>
                    <a:pt x="684923" y="654558"/>
                  </a:lnTo>
                  <a:close/>
                </a:path>
                <a:path w="1362075" h="921384">
                  <a:moveTo>
                    <a:pt x="694512" y="254952"/>
                  </a:moveTo>
                  <a:lnTo>
                    <a:pt x="692111" y="248564"/>
                  </a:lnTo>
                  <a:lnTo>
                    <a:pt x="688924" y="245364"/>
                  </a:lnTo>
                  <a:lnTo>
                    <a:pt x="682523" y="249351"/>
                  </a:lnTo>
                  <a:lnTo>
                    <a:pt x="684923" y="254152"/>
                  </a:lnTo>
                  <a:lnTo>
                    <a:pt x="688924" y="250952"/>
                  </a:lnTo>
                  <a:lnTo>
                    <a:pt x="694512" y="254952"/>
                  </a:lnTo>
                  <a:close/>
                </a:path>
                <a:path w="1362075" h="921384">
                  <a:moveTo>
                    <a:pt x="702386" y="220230"/>
                  </a:moveTo>
                  <a:lnTo>
                    <a:pt x="700506" y="216789"/>
                  </a:lnTo>
                  <a:lnTo>
                    <a:pt x="695642" y="214845"/>
                  </a:lnTo>
                  <a:lnTo>
                    <a:pt x="694512" y="219786"/>
                  </a:lnTo>
                  <a:lnTo>
                    <a:pt x="702386" y="220230"/>
                  </a:lnTo>
                  <a:close/>
                </a:path>
                <a:path w="1362075" h="921384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710" y="707148"/>
                  </a:lnTo>
                  <a:lnTo>
                    <a:pt x="709701" y="708113"/>
                  </a:lnTo>
                  <a:lnTo>
                    <a:pt x="707174" y="703097"/>
                  </a:lnTo>
                  <a:lnTo>
                    <a:pt x="710501" y="698614"/>
                  </a:lnTo>
                  <a:lnTo>
                    <a:pt x="712622" y="694283"/>
                  </a:lnTo>
                  <a:close/>
                </a:path>
                <a:path w="1362075" h="921384">
                  <a:moveTo>
                    <a:pt x="759752" y="192811"/>
                  </a:moveTo>
                  <a:lnTo>
                    <a:pt x="758812" y="187896"/>
                  </a:lnTo>
                  <a:lnTo>
                    <a:pt x="755256" y="191808"/>
                  </a:lnTo>
                  <a:lnTo>
                    <a:pt x="752741" y="196773"/>
                  </a:lnTo>
                  <a:lnTo>
                    <a:pt x="749554" y="200901"/>
                  </a:lnTo>
                  <a:lnTo>
                    <a:pt x="748626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52" y="192811"/>
                  </a:lnTo>
                  <a:close/>
                </a:path>
                <a:path w="1362075" h="921384">
                  <a:moveTo>
                    <a:pt x="798410" y="763257"/>
                  </a:moveTo>
                  <a:lnTo>
                    <a:pt x="792022" y="762457"/>
                  </a:lnTo>
                  <a:lnTo>
                    <a:pt x="783221" y="757656"/>
                  </a:lnTo>
                  <a:lnTo>
                    <a:pt x="780034" y="762457"/>
                  </a:lnTo>
                  <a:lnTo>
                    <a:pt x="782574" y="765606"/>
                  </a:lnTo>
                  <a:lnTo>
                    <a:pt x="784225" y="770851"/>
                  </a:lnTo>
                  <a:lnTo>
                    <a:pt x="786777" y="773696"/>
                  </a:lnTo>
                  <a:lnTo>
                    <a:pt x="792022" y="769645"/>
                  </a:lnTo>
                  <a:lnTo>
                    <a:pt x="788822" y="768845"/>
                  </a:lnTo>
                  <a:lnTo>
                    <a:pt x="787222" y="768045"/>
                  </a:lnTo>
                  <a:lnTo>
                    <a:pt x="788822" y="764857"/>
                  </a:lnTo>
                  <a:lnTo>
                    <a:pt x="792022" y="764857"/>
                  </a:lnTo>
                  <a:lnTo>
                    <a:pt x="796810" y="767245"/>
                  </a:lnTo>
                  <a:lnTo>
                    <a:pt x="798410" y="763257"/>
                  </a:lnTo>
                  <a:close/>
                </a:path>
                <a:path w="1362075" h="921384">
                  <a:moveTo>
                    <a:pt x="822490" y="917803"/>
                  </a:moveTo>
                  <a:lnTo>
                    <a:pt x="821855" y="912964"/>
                  </a:lnTo>
                  <a:lnTo>
                    <a:pt x="816787" y="915111"/>
                  </a:lnTo>
                  <a:lnTo>
                    <a:pt x="820280" y="921283"/>
                  </a:lnTo>
                  <a:lnTo>
                    <a:pt x="822490" y="917803"/>
                  </a:lnTo>
                  <a:close/>
                </a:path>
                <a:path w="1362075" h="921384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77" y="80721"/>
                  </a:lnTo>
                  <a:lnTo>
                    <a:pt x="843965" y="83921"/>
                  </a:lnTo>
                  <a:lnTo>
                    <a:pt x="843559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21384">
                  <a:moveTo>
                    <a:pt x="872413" y="178333"/>
                  </a:moveTo>
                  <a:lnTo>
                    <a:pt x="871143" y="173736"/>
                  </a:lnTo>
                  <a:lnTo>
                    <a:pt x="867473" y="171373"/>
                  </a:lnTo>
                  <a:lnTo>
                    <a:pt x="866343" y="178231"/>
                  </a:lnTo>
                  <a:lnTo>
                    <a:pt x="872413" y="178333"/>
                  </a:lnTo>
                  <a:close/>
                </a:path>
                <a:path w="1362075" h="921384">
                  <a:moveTo>
                    <a:pt x="890219" y="748372"/>
                  </a:moveTo>
                  <a:lnTo>
                    <a:pt x="889431" y="743534"/>
                  </a:lnTo>
                  <a:lnTo>
                    <a:pt x="883932" y="745667"/>
                  </a:lnTo>
                  <a:lnTo>
                    <a:pt x="887857" y="751852"/>
                  </a:lnTo>
                  <a:lnTo>
                    <a:pt x="890219" y="748372"/>
                  </a:lnTo>
                  <a:close/>
                </a:path>
                <a:path w="1362075" h="921384">
                  <a:moveTo>
                    <a:pt x="890714" y="773938"/>
                  </a:moveTo>
                  <a:lnTo>
                    <a:pt x="889901" y="769112"/>
                  </a:lnTo>
                  <a:lnTo>
                    <a:pt x="884732" y="771245"/>
                  </a:lnTo>
                  <a:lnTo>
                    <a:pt x="888542" y="777430"/>
                  </a:lnTo>
                  <a:lnTo>
                    <a:pt x="890714" y="773938"/>
                  </a:lnTo>
                  <a:close/>
                </a:path>
                <a:path w="1362075" h="921384">
                  <a:moveTo>
                    <a:pt x="912939" y="721474"/>
                  </a:moveTo>
                  <a:lnTo>
                    <a:pt x="907897" y="717702"/>
                  </a:lnTo>
                  <a:lnTo>
                    <a:pt x="907110" y="717702"/>
                  </a:lnTo>
                  <a:lnTo>
                    <a:pt x="906310" y="721690"/>
                  </a:lnTo>
                  <a:lnTo>
                    <a:pt x="898131" y="727811"/>
                  </a:lnTo>
                  <a:lnTo>
                    <a:pt x="905002" y="726287"/>
                  </a:lnTo>
                  <a:lnTo>
                    <a:pt x="912939" y="721474"/>
                  </a:lnTo>
                  <a:close/>
                </a:path>
                <a:path w="1362075" h="921384">
                  <a:moveTo>
                    <a:pt x="942251" y="129146"/>
                  </a:moveTo>
                  <a:lnTo>
                    <a:pt x="941476" y="126276"/>
                  </a:lnTo>
                  <a:lnTo>
                    <a:pt x="936675" y="126276"/>
                  </a:lnTo>
                  <a:lnTo>
                    <a:pt x="934275" y="135864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77" y="134874"/>
                  </a:lnTo>
                  <a:lnTo>
                    <a:pt x="942251" y="129146"/>
                  </a:lnTo>
                  <a:close/>
                </a:path>
                <a:path w="1362075" h="921384">
                  <a:moveTo>
                    <a:pt x="962253" y="845578"/>
                  </a:moveTo>
                  <a:lnTo>
                    <a:pt x="955052" y="842378"/>
                  </a:lnTo>
                  <a:lnTo>
                    <a:pt x="952665" y="847166"/>
                  </a:lnTo>
                  <a:lnTo>
                    <a:pt x="957453" y="847966"/>
                  </a:lnTo>
                  <a:lnTo>
                    <a:pt x="956652" y="854367"/>
                  </a:lnTo>
                  <a:lnTo>
                    <a:pt x="961453" y="849566"/>
                  </a:lnTo>
                  <a:lnTo>
                    <a:pt x="962253" y="845578"/>
                  </a:lnTo>
                  <a:close/>
                </a:path>
                <a:path w="1362075" h="921384">
                  <a:moveTo>
                    <a:pt x="1012698" y="776262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211" y="776643"/>
                  </a:lnTo>
                  <a:lnTo>
                    <a:pt x="999413" y="778141"/>
                  </a:lnTo>
                  <a:lnTo>
                    <a:pt x="997419" y="783234"/>
                  </a:lnTo>
                  <a:lnTo>
                    <a:pt x="1003909" y="784212"/>
                  </a:lnTo>
                  <a:lnTo>
                    <a:pt x="1009802" y="780834"/>
                  </a:lnTo>
                  <a:lnTo>
                    <a:pt x="1012698" y="776262"/>
                  </a:lnTo>
                  <a:close/>
                </a:path>
                <a:path w="1362075" h="921384">
                  <a:moveTo>
                    <a:pt x="1051763" y="147853"/>
                  </a:moveTo>
                  <a:lnTo>
                    <a:pt x="1049261" y="141770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74" y="132676"/>
                  </a:lnTo>
                  <a:lnTo>
                    <a:pt x="1043673" y="138417"/>
                  </a:lnTo>
                  <a:lnTo>
                    <a:pt x="1043774" y="146253"/>
                  </a:lnTo>
                  <a:lnTo>
                    <a:pt x="1045667" y="151104"/>
                  </a:lnTo>
                  <a:lnTo>
                    <a:pt x="1051763" y="147853"/>
                  </a:lnTo>
                  <a:close/>
                </a:path>
                <a:path w="1362075" h="921384">
                  <a:moveTo>
                    <a:pt x="1062951" y="752868"/>
                  </a:moveTo>
                  <a:lnTo>
                    <a:pt x="1056551" y="748068"/>
                  </a:lnTo>
                  <a:lnTo>
                    <a:pt x="1054163" y="752068"/>
                  </a:lnTo>
                  <a:lnTo>
                    <a:pt x="1046162" y="754468"/>
                  </a:lnTo>
                  <a:lnTo>
                    <a:pt x="1052563" y="760056"/>
                  </a:lnTo>
                  <a:lnTo>
                    <a:pt x="1054963" y="755256"/>
                  </a:lnTo>
                  <a:lnTo>
                    <a:pt x="1062951" y="752868"/>
                  </a:lnTo>
                  <a:close/>
                </a:path>
                <a:path w="1362075" h="921384">
                  <a:moveTo>
                    <a:pt x="1076540" y="61544"/>
                  </a:moveTo>
                  <a:lnTo>
                    <a:pt x="1072984" y="58826"/>
                  </a:lnTo>
                  <a:lnTo>
                    <a:pt x="1070940" y="53644"/>
                  </a:lnTo>
                  <a:lnTo>
                    <a:pt x="1068895" y="50419"/>
                  </a:lnTo>
                  <a:lnTo>
                    <a:pt x="1065352" y="53543"/>
                  </a:lnTo>
                  <a:lnTo>
                    <a:pt x="1067879" y="56705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40" y="61544"/>
                  </a:lnTo>
                  <a:close/>
                </a:path>
                <a:path w="1362075" h="921384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95" y="529882"/>
                  </a:lnTo>
                  <a:lnTo>
                    <a:pt x="1124572" y="526351"/>
                  </a:lnTo>
                  <a:lnTo>
                    <a:pt x="1129982" y="524383"/>
                  </a:lnTo>
                  <a:lnTo>
                    <a:pt x="1133436" y="522579"/>
                  </a:lnTo>
                  <a:close/>
                </a:path>
                <a:path w="1362075" h="921384">
                  <a:moveTo>
                    <a:pt x="1158062" y="675335"/>
                  </a:moveTo>
                  <a:lnTo>
                    <a:pt x="1152461" y="672147"/>
                  </a:lnTo>
                  <a:lnTo>
                    <a:pt x="1148219" y="674433"/>
                  </a:lnTo>
                  <a:lnTo>
                    <a:pt x="1140675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72" y="676935"/>
                  </a:lnTo>
                  <a:lnTo>
                    <a:pt x="1145273" y="680935"/>
                  </a:lnTo>
                  <a:lnTo>
                    <a:pt x="1148461" y="684136"/>
                  </a:lnTo>
                  <a:lnTo>
                    <a:pt x="1149261" y="676935"/>
                  </a:lnTo>
                  <a:lnTo>
                    <a:pt x="1158062" y="675335"/>
                  </a:lnTo>
                  <a:close/>
                </a:path>
                <a:path w="1362075" h="921384">
                  <a:moveTo>
                    <a:pt x="1166050" y="809612"/>
                  </a:moveTo>
                  <a:lnTo>
                    <a:pt x="1158849" y="806411"/>
                  </a:lnTo>
                  <a:lnTo>
                    <a:pt x="1156462" y="811212"/>
                  </a:lnTo>
                  <a:lnTo>
                    <a:pt x="1161249" y="812012"/>
                  </a:lnTo>
                  <a:lnTo>
                    <a:pt x="1161249" y="819200"/>
                  </a:lnTo>
                  <a:lnTo>
                    <a:pt x="1165250" y="813600"/>
                  </a:lnTo>
                  <a:lnTo>
                    <a:pt x="1166050" y="809612"/>
                  </a:lnTo>
                  <a:close/>
                </a:path>
                <a:path w="1362075" h="921384">
                  <a:moveTo>
                    <a:pt x="1179639" y="796823"/>
                  </a:moveTo>
                  <a:lnTo>
                    <a:pt x="1172438" y="793623"/>
                  </a:lnTo>
                  <a:lnTo>
                    <a:pt x="1170038" y="798423"/>
                  </a:lnTo>
                  <a:lnTo>
                    <a:pt x="1175639" y="799223"/>
                  </a:lnTo>
                  <a:lnTo>
                    <a:pt x="1174838" y="805611"/>
                  </a:lnTo>
                  <a:lnTo>
                    <a:pt x="1178839" y="800823"/>
                  </a:lnTo>
                  <a:lnTo>
                    <a:pt x="1179639" y="796823"/>
                  </a:lnTo>
                  <a:close/>
                </a:path>
                <a:path w="1362075" h="921384">
                  <a:moveTo>
                    <a:pt x="1206969" y="285242"/>
                  </a:moveTo>
                  <a:lnTo>
                    <a:pt x="1203617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307" y="290385"/>
                  </a:lnTo>
                  <a:lnTo>
                    <a:pt x="1188427" y="294906"/>
                  </a:lnTo>
                  <a:lnTo>
                    <a:pt x="1193609" y="291388"/>
                  </a:lnTo>
                  <a:lnTo>
                    <a:pt x="1201712" y="288925"/>
                  </a:lnTo>
                  <a:lnTo>
                    <a:pt x="1206969" y="285242"/>
                  </a:lnTo>
                  <a:close/>
                </a:path>
                <a:path w="1362075" h="921384">
                  <a:moveTo>
                    <a:pt x="1251559" y="821601"/>
                  </a:moveTo>
                  <a:lnTo>
                    <a:pt x="1245971" y="820801"/>
                  </a:lnTo>
                  <a:lnTo>
                    <a:pt x="1239570" y="817600"/>
                  </a:lnTo>
                  <a:lnTo>
                    <a:pt x="1237183" y="821601"/>
                  </a:lnTo>
                  <a:lnTo>
                    <a:pt x="1242771" y="822401"/>
                  </a:lnTo>
                  <a:lnTo>
                    <a:pt x="1249172" y="825588"/>
                  </a:lnTo>
                  <a:lnTo>
                    <a:pt x="1251559" y="821601"/>
                  </a:lnTo>
                  <a:close/>
                </a:path>
                <a:path w="1362075" h="921384">
                  <a:moveTo>
                    <a:pt x="1269949" y="823201"/>
                  </a:moveTo>
                  <a:lnTo>
                    <a:pt x="1267548" y="819200"/>
                  </a:lnTo>
                  <a:lnTo>
                    <a:pt x="1262748" y="816000"/>
                  </a:lnTo>
                  <a:lnTo>
                    <a:pt x="1260360" y="823201"/>
                  </a:lnTo>
                  <a:lnTo>
                    <a:pt x="1262748" y="827189"/>
                  </a:lnTo>
                  <a:lnTo>
                    <a:pt x="1267548" y="830389"/>
                  </a:lnTo>
                  <a:lnTo>
                    <a:pt x="1269949" y="823201"/>
                  </a:lnTo>
                  <a:close/>
                </a:path>
                <a:path w="1362075" h="921384">
                  <a:moveTo>
                    <a:pt x="1313840" y="530644"/>
                  </a:moveTo>
                  <a:lnTo>
                    <a:pt x="1310411" y="525792"/>
                  </a:lnTo>
                  <a:lnTo>
                    <a:pt x="1307122" y="524370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14" y="537476"/>
                  </a:lnTo>
                  <a:lnTo>
                    <a:pt x="1308214" y="539521"/>
                  </a:lnTo>
                  <a:lnTo>
                    <a:pt x="1311503" y="537070"/>
                  </a:lnTo>
                  <a:lnTo>
                    <a:pt x="1313840" y="530644"/>
                  </a:lnTo>
                  <a:close/>
                </a:path>
                <a:path w="1362075" h="921384">
                  <a:moveTo>
                    <a:pt x="1351165" y="626783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31"/>
                  </a:lnTo>
                  <a:lnTo>
                    <a:pt x="1340980" y="634580"/>
                  </a:lnTo>
                  <a:lnTo>
                    <a:pt x="1340040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83"/>
                  </a:lnTo>
                  <a:close/>
                </a:path>
                <a:path w="1362075" h="921384">
                  <a:moveTo>
                    <a:pt x="1361859" y="651370"/>
                  </a:moveTo>
                  <a:lnTo>
                    <a:pt x="1357223" y="648411"/>
                  </a:lnTo>
                  <a:lnTo>
                    <a:pt x="1352969" y="643369"/>
                  </a:lnTo>
                  <a:lnTo>
                    <a:pt x="1349159" y="640130"/>
                  </a:lnTo>
                  <a:lnTo>
                    <a:pt x="1345869" y="642569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36" y="654481"/>
                  </a:lnTo>
                  <a:lnTo>
                    <a:pt x="1361859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503827" y="9282277"/>
              <a:ext cx="1066165" cy="955040"/>
            </a:xfrm>
            <a:custGeom>
              <a:avLst/>
              <a:gdLst/>
              <a:ahLst/>
              <a:cxnLst/>
              <a:rect l="l" t="t" r="r" b="b"/>
              <a:pathLst>
                <a:path w="1066165" h="955040">
                  <a:moveTo>
                    <a:pt x="15976" y="545071"/>
                  </a:moveTo>
                  <a:lnTo>
                    <a:pt x="13322" y="538899"/>
                  </a:lnTo>
                  <a:lnTo>
                    <a:pt x="9093" y="533476"/>
                  </a:lnTo>
                  <a:lnTo>
                    <a:pt x="5308" y="532257"/>
                  </a:lnTo>
                  <a:lnTo>
                    <a:pt x="4000" y="538670"/>
                  </a:lnTo>
                  <a:lnTo>
                    <a:pt x="6388" y="537870"/>
                  </a:lnTo>
                  <a:lnTo>
                    <a:pt x="8788" y="536282"/>
                  </a:lnTo>
                  <a:lnTo>
                    <a:pt x="10388" y="539470"/>
                  </a:lnTo>
                  <a:lnTo>
                    <a:pt x="6388" y="543471"/>
                  </a:lnTo>
                  <a:lnTo>
                    <a:pt x="0" y="546671"/>
                  </a:lnTo>
                  <a:lnTo>
                    <a:pt x="2400" y="549859"/>
                  </a:lnTo>
                  <a:lnTo>
                    <a:pt x="4787" y="549059"/>
                  </a:lnTo>
                  <a:lnTo>
                    <a:pt x="7188" y="547471"/>
                  </a:lnTo>
                  <a:lnTo>
                    <a:pt x="8788" y="550659"/>
                  </a:lnTo>
                  <a:lnTo>
                    <a:pt x="11188" y="548271"/>
                  </a:lnTo>
                  <a:lnTo>
                    <a:pt x="15976" y="545071"/>
                  </a:lnTo>
                  <a:close/>
                </a:path>
                <a:path w="1066165" h="955040">
                  <a:moveTo>
                    <a:pt x="31165" y="447560"/>
                  </a:moveTo>
                  <a:lnTo>
                    <a:pt x="25577" y="447560"/>
                  </a:lnTo>
                  <a:lnTo>
                    <a:pt x="23977" y="457949"/>
                  </a:lnTo>
                  <a:lnTo>
                    <a:pt x="23977" y="458749"/>
                  </a:lnTo>
                  <a:lnTo>
                    <a:pt x="24879" y="465543"/>
                  </a:lnTo>
                  <a:lnTo>
                    <a:pt x="28168" y="460946"/>
                  </a:lnTo>
                  <a:lnTo>
                    <a:pt x="31165" y="452462"/>
                  </a:lnTo>
                  <a:lnTo>
                    <a:pt x="31165" y="447560"/>
                  </a:lnTo>
                  <a:close/>
                </a:path>
                <a:path w="1066165" h="955040">
                  <a:moveTo>
                    <a:pt x="42456" y="359854"/>
                  </a:moveTo>
                  <a:lnTo>
                    <a:pt x="35382" y="357301"/>
                  </a:lnTo>
                  <a:lnTo>
                    <a:pt x="27165" y="360451"/>
                  </a:lnTo>
                  <a:lnTo>
                    <a:pt x="41897" y="362699"/>
                  </a:lnTo>
                  <a:lnTo>
                    <a:pt x="42456" y="359854"/>
                  </a:lnTo>
                  <a:close/>
                </a:path>
                <a:path w="1066165" h="955040">
                  <a:moveTo>
                    <a:pt x="93637" y="726490"/>
                  </a:moveTo>
                  <a:lnTo>
                    <a:pt x="92405" y="721690"/>
                  </a:lnTo>
                  <a:lnTo>
                    <a:pt x="88925" y="719302"/>
                  </a:lnTo>
                  <a:lnTo>
                    <a:pt x="87909" y="726490"/>
                  </a:lnTo>
                  <a:lnTo>
                    <a:pt x="93637" y="726490"/>
                  </a:lnTo>
                  <a:close/>
                </a:path>
                <a:path w="1066165" h="955040">
                  <a:moveTo>
                    <a:pt x="118275" y="810412"/>
                  </a:moveTo>
                  <a:lnTo>
                    <a:pt x="107937" y="814451"/>
                  </a:lnTo>
                  <a:lnTo>
                    <a:pt x="109296" y="818197"/>
                  </a:lnTo>
                  <a:lnTo>
                    <a:pt x="115138" y="818057"/>
                  </a:lnTo>
                  <a:lnTo>
                    <a:pt x="118275" y="810412"/>
                  </a:lnTo>
                  <a:close/>
                </a:path>
                <a:path w="1066165" h="955040">
                  <a:moveTo>
                    <a:pt x="153441" y="193408"/>
                  </a:moveTo>
                  <a:lnTo>
                    <a:pt x="145376" y="188899"/>
                  </a:lnTo>
                  <a:lnTo>
                    <a:pt x="142862" y="181330"/>
                  </a:lnTo>
                  <a:lnTo>
                    <a:pt x="140639" y="174193"/>
                  </a:lnTo>
                  <a:lnTo>
                    <a:pt x="133464" y="171030"/>
                  </a:lnTo>
                  <a:lnTo>
                    <a:pt x="135890" y="177025"/>
                  </a:lnTo>
                  <a:lnTo>
                    <a:pt x="137858" y="183019"/>
                  </a:lnTo>
                  <a:lnTo>
                    <a:pt x="138633" y="189014"/>
                  </a:lnTo>
                  <a:lnTo>
                    <a:pt x="137464" y="195008"/>
                  </a:lnTo>
                  <a:lnTo>
                    <a:pt x="143052" y="191820"/>
                  </a:lnTo>
                  <a:lnTo>
                    <a:pt x="147853" y="195808"/>
                  </a:lnTo>
                  <a:lnTo>
                    <a:pt x="153441" y="193408"/>
                  </a:lnTo>
                  <a:close/>
                </a:path>
                <a:path w="1066165" h="955040">
                  <a:moveTo>
                    <a:pt x="154241" y="664146"/>
                  </a:moveTo>
                  <a:lnTo>
                    <a:pt x="145478" y="666965"/>
                  </a:lnTo>
                  <a:lnTo>
                    <a:pt x="146456" y="671639"/>
                  </a:lnTo>
                  <a:lnTo>
                    <a:pt x="151320" y="672579"/>
                  </a:lnTo>
                  <a:lnTo>
                    <a:pt x="154241" y="664146"/>
                  </a:lnTo>
                  <a:close/>
                </a:path>
                <a:path w="1066165" h="955040">
                  <a:moveTo>
                    <a:pt x="185610" y="761961"/>
                  </a:moveTo>
                  <a:lnTo>
                    <a:pt x="176618" y="759256"/>
                  </a:lnTo>
                  <a:lnTo>
                    <a:pt x="179324" y="767346"/>
                  </a:lnTo>
                  <a:lnTo>
                    <a:pt x="184416" y="766457"/>
                  </a:lnTo>
                  <a:lnTo>
                    <a:pt x="185610" y="761961"/>
                  </a:lnTo>
                  <a:close/>
                </a:path>
                <a:path w="1066165" h="955040">
                  <a:moveTo>
                    <a:pt x="213487" y="320802"/>
                  </a:moveTo>
                  <a:lnTo>
                    <a:pt x="208788" y="315798"/>
                  </a:lnTo>
                  <a:lnTo>
                    <a:pt x="203796" y="313931"/>
                  </a:lnTo>
                  <a:lnTo>
                    <a:pt x="205397" y="318884"/>
                  </a:lnTo>
                  <a:lnTo>
                    <a:pt x="208407" y="323596"/>
                  </a:lnTo>
                  <a:lnTo>
                    <a:pt x="210286" y="328383"/>
                  </a:lnTo>
                  <a:lnTo>
                    <a:pt x="211124" y="330022"/>
                  </a:lnTo>
                  <a:lnTo>
                    <a:pt x="210985" y="325285"/>
                  </a:lnTo>
                  <a:lnTo>
                    <a:pt x="213487" y="320802"/>
                  </a:lnTo>
                  <a:close/>
                </a:path>
                <a:path w="1066165" h="955040">
                  <a:moveTo>
                    <a:pt x="218186" y="888733"/>
                  </a:moveTo>
                  <a:lnTo>
                    <a:pt x="214985" y="884732"/>
                  </a:lnTo>
                  <a:lnTo>
                    <a:pt x="211785" y="888733"/>
                  </a:lnTo>
                  <a:lnTo>
                    <a:pt x="204597" y="891933"/>
                  </a:lnTo>
                  <a:lnTo>
                    <a:pt x="207797" y="895921"/>
                  </a:lnTo>
                  <a:lnTo>
                    <a:pt x="211785" y="892733"/>
                  </a:lnTo>
                  <a:lnTo>
                    <a:pt x="218186" y="888733"/>
                  </a:lnTo>
                  <a:close/>
                </a:path>
                <a:path w="1066165" h="955040">
                  <a:moveTo>
                    <a:pt x="232638" y="671652"/>
                  </a:moveTo>
                  <a:lnTo>
                    <a:pt x="231368" y="667054"/>
                  </a:lnTo>
                  <a:lnTo>
                    <a:pt x="225894" y="663790"/>
                  </a:lnTo>
                  <a:lnTo>
                    <a:pt x="222973" y="669747"/>
                  </a:lnTo>
                  <a:lnTo>
                    <a:pt x="232638" y="671652"/>
                  </a:lnTo>
                  <a:close/>
                </a:path>
                <a:path w="1066165" h="955040">
                  <a:moveTo>
                    <a:pt x="258495" y="5702"/>
                  </a:moveTo>
                  <a:lnTo>
                    <a:pt x="257340" y="0"/>
                  </a:lnTo>
                  <a:lnTo>
                    <a:pt x="253098" y="1651"/>
                  </a:lnTo>
                  <a:lnTo>
                    <a:pt x="247357" y="596"/>
                  </a:lnTo>
                  <a:lnTo>
                    <a:pt x="243408" y="457"/>
                  </a:lnTo>
                  <a:lnTo>
                    <a:pt x="244551" y="4800"/>
                  </a:lnTo>
                  <a:lnTo>
                    <a:pt x="248805" y="4495"/>
                  </a:lnTo>
                  <a:lnTo>
                    <a:pt x="254546" y="5994"/>
                  </a:lnTo>
                  <a:lnTo>
                    <a:pt x="258495" y="5702"/>
                  </a:lnTo>
                  <a:close/>
                </a:path>
                <a:path w="1066165" h="955040">
                  <a:moveTo>
                    <a:pt x="258940" y="591426"/>
                  </a:moveTo>
                  <a:lnTo>
                    <a:pt x="256540" y="585025"/>
                  </a:lnTo>
                  <a:lnTo>
                    <a:pt x="253352" y="581837"/>
                  </a:lnTo>
                  <a:lnTo>
                    <a:pt x="246951" y="585825"/>
                  </a:lnTo>
                  <a:lnTo>
                    <a:pt x="249351" y="590626"/>
                  </a:lnTo>
                  <a:lnTo>
                    <a:pt x="253352" y="587425"/>
                  </a:lnTo>
                  <a:lnTo>
                    <a:pt x="258940" y="591426"/>
                  </a:lnTo>
                  <a:close/>
                </a:path>
                <a:path w="1066165" h="955040">
                  <a:moveTo>
                    <a:pt x="324472" y="66332"/>
                  </a:moveTo>
                  <a:lnTo>
                    <a:pt x="317093" y="65074"/>
                  </a:lnTo>
                  <a:lnTo>
                    <a:pt x="307390" y="64046"/>
                  </a:lnTo>
                  <a:lnTo>
                    <a:pt x="301434" y="63754"/>
                  </a:lnTo>
                  <a:lnTo>
                    <a:pt x="305295" y="64744"/>
                  </a:lnTo>
                  <a:lnTo>
                    <a:pt x="310883" y="67119"/>
                  </a:lnTo>
                  <a:lnTo>
                    <a:pt x="318185" y="71234"/>
                  </a:lnTo>
                  <a:lnTo>
                    <a:pt x="323837" y="72491"/>
                  </a:lnTo>
                  <a:lnTo>
                    <a:pt x="324472" y="66332"/>
                  </a:lnTo>
                  <a:close/>
                </a:path>
                <a:path w="1066165" h="955040">
                  <a:moveTo>
                    <a:pt x="342061" y="787234"/>
                  </a:moveTo>
                  <a:lnTo>
                    <a:pt x="336461" y="779233"/>
                  </a:lnTo>
                  <a:lnTo>
                    <a:pt x="330073" y="776046"/>
                  </a:lnTo>
                  <a:lnTo>
                    <a:pt x="323672" y="780034"/>
                  </a:lnTo>
                  <a:lnTo>
                    <a:pt x="329272" y="785634"/>
                  </a:lnTo>
                  <a:lnTo>
                    <a:pt x="335661" y="788835"/>
                  </a:lnTo>
                  <a:lnTo>
                    <a:pt x="342061" y="787234"/>
                  </a:lnTo>
                  <a:close/>
                </a:path>
                <a:path w="1066165" h="955040">
                  <a:moveTo>
                    <a:pt x="447776" y="824331"/>
                  </a:moveTo>
                  <a:lnTo>
                    <a:pt x="445757" y="820699"/>
                  </a:lnTo>
                  <a:lnTo>
                    <a:pt x="441032" y="818718"/>
                  </a:lnTo>
                  <a:lnTo>
                    <a:pt x="440359" y="824001"/>
                  </a:lnTo>
                  <a:lnTo>
                    <a:pt x="447776" y="824331"/>
                  </a:lnTo>
                  <a:close/>
                </a:path>
                <a:path w="1066165" h="955040">
                  <a:moveTo>
                    <a:pt x="450151" y="834796"/>
                  </a:moveTo>
                  <a:lnTo>
                    <a:pt x="448360" y="839177"/>
                  </a:lnTo>
                  <a:lnTo>
                    <a:pt x="449249" y="844016"/>
                  </a:lnTo>
                  <a:lnTo>
                    <a:pt x="450151" y="839482"/>
                  </a:lnTo>
                  <a:lnTo>
                    <a:pt x="450151" y="834796"/>
                  </a:lnTo>
                  <a:close/>
                </a:path>
                <a:path w="1066165" h="955040">
                  <a:moveTo>
                    <a:pt x="452551" y="856157"/>
                  </a:moveTo>
                  <a:lnTo>
                    <a:pt x="443560" y="853567"/>
                  </a:lnTo>
                  <a:lnTo>
                    <a:pt x="446252" y="861326"/>
                  </a:lnTo>
                  <a:lnTo>
                    <a:pt x="451358" y="860463"/>
                  </a:lnTo>
                  <a:lnTo>
                    <a:pt x="452551" y="856157"/>
                  </a:lnTo>
                  <a:close/>
                </a:path>
                <a:path w="1066165" h="955040">
                  <a:moveTo>
                    <a:pt x="478726" y="538670"/>
                  </a:moveTo>
                  <a:lnTo>
                    <a:pt x="478574" y="533958"/>
                  </a:lnTo>
                  <a:lnTo>
                    <a:pt x="476326" y="538670"/>
                  </a:lnTo>
                  <a:lnTo>
                    <a:pt x="477672" y="543394"/>
                  </a:lnTo>
                  <a:lnTo>
                    <a:pt x="478726" y="538670"/>
                  </a:lnTo>
                  <a:close/>
                </a:path>
                <a:path w="1066165" h="955040">
                  <a:moveTo>
                    <a:pt x="485914" y="810412"/>
                  </a:moveTo>
                  <a:lnTo>
                    <a:pt x="475576" y="814451"/>
                  </a:lnTo>
                  <a:lnTo>
                    <a:pt x="476923" y="818197"/>
                  </a:lnTo>
                  <a:lnTo>
                    <a:pt x="482765" y="818057"/>
                  </a:lnTo>
                  <a:lnTo>
                    <a:pt x="485914" y="810412"/>
                  </a:lnTo>
                  <a:close/>
                </a:path>
                <a:path w="1066165" h="955040">
                  <a:moveTo>
                    <a:pt x="487057" y="573925"/>
                  </a:moveTo>
                  <a:lnTo>
                    <a:pt x="485914" y="569048"/>
                  </a:lnTo>
                  <a:lnTo>
                    <a:pt x="481545" y="569887"/>
                  </a:lnTo>
                  <a:lnTo>
                    <a:pt x="475526" y="571538"/>
                  </a:lnTo>
                  <a:lnTo>
                    <a:pt x="471309" y="574548"/>
                  </a:lnTo>
                  <a:lnTo>
                    <a:pt x="472325" y="579437"/>
                  </a:lnTo>
                  <a:lnTo>
                    <a:pt x="477037" y="575906"/>
                  </a:lnTo>
                  <a:lnTo>
                    <a:pt x="483019" y="575144"/>
                  </a:lnTo>
                  <a:lnTo>
                    <a:pt x="487057" y="573925"/>
                  </a:lnTo>
                  <a:close/>
                </a:path>
                <a:path w="1066165" h="955040">
                  <a:moveTo>
                    <a:pt x="501904" y="569849"/>
                  </a:moveTo>
                  <a:lnTo>
                    <a:pt x="499503" y="563448"/>
                  </a:lnTo>
                  <a:lnTo>
                    <a:pt x="496303" y="560247"/>
                  </a:lnTo>
                  <a:lnTo>
                    <a:pt x="489915" y="564248"/>
                  </a:lnTo>
                  <a:lnTo>
                    <a:pt x="492315" y="569048"/>
                  </a:lnTo>
                  <a:lnTo>
                    <a:pt x="496303" y="565848"/>
                  </a:lnTo>
                  <a:lnTo>
                    <a:pt x="501904" y="569849"/>
                  </a:lnTo>
                  <a:close/>
                </a:path>
                <a:path w="1066165" h="955040">
                  <a:moveTo>
                    <a:pt x="523240" y="626922"/>
                  </a:moveTo>
                  <a:lnTo>
                    <a:pt x="521182" y="623290"/>
                  </a:lnTo>
                  <a:lnTo>
                    <a:pt x="516280" y="621309"/>
                  </a:lnTo>
                  <a:lnTo>
                    <a:pt x="515493" y="626592"/>
                  </a:lnTo>
                  <a:lnTo>
                    <a:pt x="523240" y="626922"/>
                  </a:lnTo>
                  <a:close/>
                </a:path>
                <a:path w="1066165" h="955040">
                  <a:moveTo>
                    <a:pt x="533768" y="25476"/>
                  </a:moveTo>
                  <a:lnTo>
                    <a:pt x="533285" y="19494"/>
                  </a:lnTo>
                  <a:lnTo>
                    <a:pt x="525081" y="18389"/>
                  </a:lnTo>
                  <a:lnTo>
                    <a:pt x="528447" y="24434"/>
                  </a:lnTo>
                  <a:lnTo>
                    <a:pt x="527481" y="32067"/>
                  </a:lnTo>
                  <a:lnTo>
                    <a:pt x="527100" y="38049"/>
                  </a:lnTo>
                  <a:lnTo>
                    <a:pt x="532269" y="39166"/>
                  </a:lnTo>
                  <a:lnTo>
                    <a:pt x="531710" y="33108"/>
                  </a:lnTo>
                  <a:lnTo>
                    <a:pt x="533768" y="25476"/>
                  </a:lnTo>
                  <a:close/>
                </a:path>
                <a:path w="1066165" h="955040">
                  <a:moveTo>
                    <a:pt x="545058" y="788835"/>
                  </a:moveTo>
                  <a:lnTo>
                    <a:pt x="542658" y="782434"/>
                  </a:lnTo>
                  <a:lnTo>
                    <a:pt x="539470" y="779233"/>
                  </a:lnTo>
                  <a:lnTo>
                    <a:pt x="533069" y="783234"/>
                  </a:lnTo>
                  <a:lnTo>
                    <a:pt x="535470" y="788035"/>
                  </a:lnTo>
                  <a:lnTo>
                    <a:pt x="538670" y="784834"/>
                  </a:lnTo>
                  <a:lnTo>
                    <a:pt x="545058" y="788835"/>
                  </a:lnTo>
                  <a:close/>
                </a:path>
                <a:path w="1066165" h="955040">
                  <a:moveTo>
                    <a:pt x="549986" y="861555"/>
                  </a:moveTo>
                  <a:lnTo>
                    <a:pt x="548754" y="856767"/>
                  </a:lnTo>
                  <a:lnTo>
                    <a:pt x="545274" y="854367"/>
                  </a:lnTo>
                  <a:lnTo>
                    <a:pt x="544258" y="861555"/>
                  </a:lnTo>
                  <a:lnTo>
                    <a:pt x="549986" y="861555"/>
                  </a:lnTo>
                  <a:close/>
                </a:path>
                <a:path w="1066165" h="955040">
                  <a:moveTo>
                    <a:pt x="553046" y="393217"/>
                  </a:moveTo>
                  <a:lnTo>
                    <a:pt x="548424" y="388518"/>
                  </a:lnTo>
                  <a:lnTo>
                    <a:pt x="541756" y="387426"/>
                  </a:lnTo>
                  <a:lnTo>
                    <a:pt x="536752" y="389623"/>
                  </a:lnTo>
                  <a:lnTo>
                    <a:pt x="537070" y="394817"/>
                  </a:lnTo>
                  <a:lnTo>
                    <a:pt x="542658" y="391617"/>
                  </a:lnTo>
                  <a:lnTo>
                    <a:pt x="547458" y="395617"/>
                  </a:lnTo>
                  <a:lnTo>
                    <a:pt x="553046" y="393217"/>
                  </a:lnTo>
                  <a:close/>
                </a:path>
                <a:path w="1066165" h="955040">
                  <a:moveTo>
                    <a:pt x="562063" y="382371"/>
                  </a:moveTo>
                  <a:lnTo>
                    <a:pt x="560044" y="378726"/>
                  </a:lnTo>
                  <a:lnTo>
                    <a:pt x="555320" y="376745"/>
                  </a:lnTo>
                  <a:lnTo>
                    <a:pt x="554647" y="382028"/>
                  </a:lnTo>
                  <a:lnTo>
                    <a:pt x="562063" y="382371"/>
                  </a:lnTo>
                  <a:close/>
                </a:path>
                <a:path w="1066165" h="955040">
                  <a:moveTo>
                    <a:pt x="565035" y="846378"/>
                  </a:moveTo>
                  <a:lnTo>
                    <a:pt x="561848" y="842378"/>
                  </a:lnTo>
                  <a:lnTo>
                    <a:pt x="558647" y="846378"/>
                  </a:lnTo>
                  <a:lnTo>
                    <a:pt x="551446" y="849566"/>
                  </a:lnTo>
                  <a:lnTo>
                    <a:pt x="554647" y="853567"/>
                  </a:lnTo>
                  <a:lnTo>
                    <a:pt x="557847" y="850366"/>
                  </a:lnTo>
                  <a:lnTo>
                    <a:pt x="565035" y="846378"/>
                  </a:lnTo>
                  <a:close/>
                </a:path>
                <a:path w="1066165" h="955040">
                  <a:moveTo>
                    <a:pt x="571436" y="813600"/>
                  </a:moveTo>
                  <a:lnTo>
                    <a:pt x="567829" y="808062"/>
                  </a:lnTo>
                  <a:lnTo>
                    <a:pt x="565937" y="804011"/>
                  </a:lnTo>
                  <a:lnTo>
                    <a:pt x="563003" y="802373"/>
                  </a:lnTo>
                  <a:lnTo>
                    <a:pt x="556247" y="804011"/>
                  </a:lnTo>
                  <a:lnTo>
                    <a:pt x="561047" y="808812"/>
                  </a:lnTo>
                  <a:lnTo>
                    <a:pt x="565035" y="816800"/>
                  </a:lnTo>
                  <a:lnTo>
                    <a:pt x="571436" y="813600"/>
                  </a:lnTo>
                  <a:close/>
                </a:path>
                <a:path w="1066165" h="955040">
                  <a:moveTo>
                    <a:pt x="578053" y="954608"/>
                  </a:moveTo>
                  <a:lnTo>
                    <a:pt x="576033" y="950976"/>
                  </a:lnTo>
                  <a:lnTo>
                    <a:pt x="571309" y="948982"/>
                  </a:lnTo>
                  <a:lnTo>
                    <a:pt x="570636" y="954265"/>
                  </a:lnTo>
                  <a:lnTo>
                    <a:pt x="578053" y="954608"/>
                  </a:lnTo>
                  <a:close/>
                </a:path>
                <a:path w="1066165" h="955040">
                  <a:moveTo>
                    <a:pt x="587413" y="640969"/>
                  </a:moveTo>
                  <a:lnTo>
                    <a:pt x="582625" y="634580"/>
                  </a:lnTo>
                  <a:lnTo>
                    <a:pt x="577024" y="636181"/>
                  </a:lnTo>
                  <a:lnTo>
                    <a:pt x="571436" y="642569"/>
                  </a:lnTo>
                  <a:lnTo>
                    <a:pt x="573036" y="644169"/>
                  </a:lnTo>
                  <a:lnTo>
                    <a:pt x="574624" y="646569"/>
                  </a:lnTo>
                  <a:lnTo>
                    <a:pt x="577024" y="648970"/>
                  </a:lnTo>
                  <a:lnTo>
                    <a:pt x="580224" y="646569"/>
                  </a:lnTo>
                  <a:lnTo>
                    <a:pt x="584225" y="643369"/>
                  </a:lnTo>
                  <a:lnTo>
                    <a:pt x="587413" y="640969"/>
                  </a:lnTo>
                  <a:close/>
                </a:path>
                <a:path w="1066165" h="955040">
                  <a:moveTo>
                    <a:pt x="589013" y="724890"/>
                  </a:moveTo>
                  <a:lnTo>
                    <a:pt x="578675" y="728941"/>
                  </a:lnTo>
                  <a:lnTo>
                    <a:pt x="580021" y="732688"/>
                  </a:lnTo>
                  <a:lnTo>
                    <a:pt x="585863" y="732536"/>
                  </a:lnTo>
                  <a:lnTo>
                    <a:pt x="589013" y="724890"/>
                  </a:lnTo>
                  <a:close/>
                </a:path>
                <a:path w="1066165" h="955040">
                  <a:moveTo>
                    <a:pt x="603402" y="632980"/>
                  </a:moveTo>
                  <a:lnTo>
                    <a:pt x="597801" y="624992"/>
                  </a:lnTo>
                  <a:lnTo>
                    <a:pt x="591413" y="621792"/>
                  </a:lnTo>
                  <a:lnTo>
                    <a:pt x="585025" y="625792"/>
                  </a:lnTo>
                  <a:lnTo>
                    <a:pt x="591413" y="631380"/>
                  </a:lnTo>
                  <a:lnTo>
                    <a:pt x="597001" y="634580"/>
                  </a:lnTo>
                  <a:lnTo>
                    <a:pt x="603402" y="632980"/>
                  </a:lnTo>
                  <a:close/>
                </a:path>
                <a:path w="1066165" h="955040">
                  <a:moveTo>
                    <a:pt x="634568" y="508304"/>
                  </a:moveTo>
                  <a:lnTo>
                    <a:pt x="631367" y="504304"/>
                  </a:lnTo>
                  <a:lnTo>
                    <a:pt x="628180" y="508304"/>
                  </a:lnTo>
                  <a:lnTo>
                    <a:pt x="620979" y="511505"/>
                  </a:lnTo>
                  <a:lnTo>
                    <a:pt x="624179" y="515493"/>
                  </a:lnTo>
                  <a:lnTo>
                    <a:pt x="628180" y="511505"/>
                  </a:lnTo>
                  <a:lnTo>
                    <a:pt x="634568" y="508304"/>
                  </a:lnTo>
                  <a:close/>
                </a:path>
                <a:path w="1066165" h="955040">
                  <a:moveTo>
                    <a:pt x="648157" y="365239"/>
                  </a:moveTo>
                  <a:lnTo>
                    <a:pt x="645756" y="359651"/>
                  </a:lnTo>
                  <a:lnTo>
                    <a:pt x="642556" y="356450"/>
                  </a:lnTo>
                  <a:lnTo>
                    <a:pt x="636168" y="360451"/>
                  </a:lnTo>
                  <a:lnTo>
                    <a:pt x="638568" y="365239"/>
                  </a:lnTo>
                  <a:lnTo>
                    <a:pt x="641769" y="362051"/>
                  </a:lnTo>
                  <a:lnTo>
                    <a:pt x="648157" y="365239"/>
                  </a:lnTo>
                  <a:close/>
                </a:path>
                <a:path w="1066165" h="955040">
                  <a:moveTo>
                    <a:pt x="648957" y="486727"/>
                  </a:moveTo>
                  <a:lnTo>
                    <a:pt x="646557" y="481926"/>
                  </a:lnTo>
                  <a:lnTo>
                    <a:pt x="643356" y="485927"/>
                  </a:lnTo>
                  <a:lnTo>
                    <a:pt x="636168" y="489127"/>
                  </a:lnTo>
                  <a:lnTo>
                    <a:pt x="639368" y="493115"/>
                  </a:lnTo>
                  <a:lnTo>
                    <a:pt x="642556" y="489927"/>
                  </a:lnTo>
                  <a:lnTo>
                    <a:pt x="648957" y="486727"/>
                  </a:lnTo>
                  <a:close/>
                </a:path>
                <a:path w="1066165" h="955040">
                  <a:moveTo>
                    <a:pt x="651357" y="568248"/>
                  </a:moveTo>
                  <a:lnTo>
                    <a:pt x="648957" y="561047"/>
                  </a:lnTo>
                  <a:lnTo>
                    <a:pt x="644156" y="563448"/>
                  </a:lnTo>
                  <a:lnTo>
                    <a:pt x="636168" y="561848"/>
                  </a:lnTo>
                  <a:lnTo>
                    <a:pt x="638568" y="569048"/>
                  </a:lnTo>
                  <a:lnTo>
                    <a:pt x="642556" y="566648"/>
                  </a:lnTo>
                  <a:lnTo>
                    <a:pt x="651357" y="568248"/>
                  </a:lnTo>
                  <a:close/>
                </a:path>
                <a:path w="1066165" h="955040">
                  <a:moveTo>
                    <a:pt x="712889" y="216585"/>
                  </a:moveTo>
                  <a:lnTo>
                    <a:pt x="710895" y="212585"/>
                  </a:lnTo>
                  <a:lnTo>
                    <a:pt x="711898" y="207302"/>
                  </a:lnTo>
                  <a:lnTo>
                    <a:pt x="712000" y="203669"/>
                  </a:lnTo>
                  <a:lnTo>
                    <a:pt x="707301" y="204597"/>
                  </a:lnTo>
                  <a:lnTo>
                    <a:pt x="707504" y="208610"/>
                  </a:lnTo>
                  <a:lnTo>
                    <a:pt x="705904" y="213893"/>
                  </a:lnTo>
                  <a:lnTo>
                    <a:pt x="706399" y="217525"/>
                  </a:lnTo>
                  <a:lnTo>
                    <a:pt x="712889" y="216585"/>
                  </a:lnTo>
                  <a:close/>
                </a:path>
                <a:path w="1066165" h="955040">
                  <a:moveTo>
                    <a:pt x="722249" y="499846"/>
                  </a:moveTo>
                  <a:lnTo>
                    <a:pt x="720191" y="496214"/>
                  </a:lnTo>
                  <a:lnTo>
                    <a:pt x="715276" y="494233"/>
                  </a:lnTo>
                  <a:lnTo>
                    <a:pt x="714489" y="499516"/>
                  </a:lnTo>
                  <a:lnTo>
                    <a:pt x="722249" y="499846"/>
                  </a:lnTo>
                  <a:close/>
                </a:path>
                <a:path w="1066165" h="955040">
                  <a:moveTo>
                    <a:pt x="748284" y="426326"/>
                  </a:moveTo>
                  <a:lnTo>
                    <a:pt x="746264" y="422694"/>
                  </a:lnTo>
                  <a:lnTo>
                    <a:pt x="741540" y="420700"/>
                  </a:lnTo>
                  <a:lnTo>
                    <a:pt x="740867" y="425983"/>
                  </a:lnTo>
                  <a:lnTo>
                    <a:pt x="748284" y="426326"/>
                  </a:lnTo>
                  <a:close/>
                </a:path>
                <a:path w="1066165" h="955040">
                  <a:moveTo>
                    <a:pt x="756742" y="607847"/>
                  </a:moveTo>
                  <a:lnTo>
                    <a:pt x="756056" y="602615"/>
                  </a:lnTo>
                  <a:lnTo>
                    <a:pt x="753656" y="603415"/>
                  </a:lnTo>
                  <a:lnTo>
                    <a:pt x="751255" y="605015"/>
                  </a:lnTo>
                  <a:lnTo>
                    <a:pt x="749655" y="601814"/>
                  </a:lnTo>
                  <a:lnTo>
                    <a:pt x="752055" y="598614"/>
                  </a:lnTo>
                  <a:lnTo>
                    <a:pt x="756056" y="596214"/>
                  </a:lnTo>
                  <a:lnTo>
                    <a:pt x="753656" y="593026"/>
                  </a:lnTo>
                  <a:lnTo>
                    <a:pt x="748855" y="597014"/>
                  </a:lnTo>
                  <a:lnTo>
                    <a:pt x="739267" y="601814"/>
                  </a:lnTo>
                  <a:lnTo>
                    <a:pt x="742467" y="606602"/>
                  </a:lnTo>
                  <a:lnTo>
                    <a:pt x="746721" y="606323"/>
                  </a:lnTo>
                  <a:lnTo>
                    <a:pt x="752551" y="607910"/>
                  </a:lnTo>
                  <a:lnTo>
                    <a:pt x="756742" y="607847"/>
                  </a:lnTo>
                  <a:close/>
                </a:path>
                <a:path w="1066165" h="955040">
                  <a:moveTo>
                    <a:pt x="765644" y="396417"/>
                  </a:moveTo>
                  <a:lnTo>
                    <a:pt x="762444" y="392417"/>
                  </a:lnTo>
                  <a:lnTo>
                    <a:pt x="759244" y="396417"/>
                  </a:lnTo>
                  <a:lnTo>
                    <a:pt x="752055" y="399605"/>
                  </a:lnTo>
                  <a:lnTo>
                    <a:pt x="755256" y="403606"/>
                  </a:lnTo>
                  <a:lnTo>
                    <a:pt x="758444" y="399605"/>
                  </a:lnTo>
                  <a:lnTo>
                    <a:pt x="765644" y="396417"/>
                  </a:lnTo>
                  <a:close/>
                </a:path>
                <a:path w="1066165" h="955040">
                  <a:moveTo>
                    <a:pt x="771436" y="350469"/>
                  </a:moveTo>
                  <a:lnTo>
                    <a:pt x="769632" y="354850"/>
                  </a:lnTo>
                  <a:lnTo>
                    <a:pt x="770534" y="359689"/>
                  </a:lnTo>
                  <a:lnTo>
                    <a:pt x="771436" y="355155"/>
                  </a:lnTo>
                  <a:lnTo>
                    <a:pt x="771436" y="350469"/>
                  </a:lnTo>
                  <a:close/>
                </a:path>
                <a:path w="1066165" h="955040">
                  <a:moveTo>
                    <a:pt x="776325" y="490524"/>
                  </a:moveTo>
                  <a:lnTo>
                    <a:pt x="776224" y="486727"/>
                  </a:lnTo>
                  <a:lnTo>
                    <a:pt x="776135" y="483527"/>
                  </a:lnTo>
                  <a:lnTo>
                    <a:pt x="776097" y="481787"/>
                  </a:lnTo>
                  <a:lnTo>
                    <a:pt x="769632" y="483527"/>
                  </a:lnTo>
                  <a:lnTo>
                    <a:pt x="772833" y="486727"/>
                  </a:lnTo>
                  <a:lnTo>
                    <a:pt x="774014" y="496570"/>
                  </a:lnTo>
                  <a:lnTo>
                    <a:pt x="776325" y="490524"/>
                  </a:lnTo>
                  <a:close/>
                </a:path>
                <a:path w="1066165" h="955040">
                  <a:moveTo>
                    <a:pt x="790295" y="516636"/>
                  </a:moveTo>
                  <a:lnTo>
                    <a:pt x="788416" y="513003"/>
                  </a:lnTo>
                  <a:lnTo>
                    <a:pt x="783551" y="511009"/>
                  </a:lnTo>
                  <a:lnTo>
                    <a:pt x="782421" y="516293"/>
                  </a:lnTo>
                  <a:lnTo>
                    <a:pt x="790295" y="516636"/>
                  </a:lnTo>
                  <a:close/>
                </a:path>
                <a:path w="1066165" h="955040">
                  <a:moveTo>
                    <a:pt x="797369" y="275272"/>
                  </a:moveTo>
                  <a:lnTo>
                    <a:pt x="795312" y="271640"/>
                  </a:lnTo>
                  <a:lnTo>
                    <a:pt x="790409" y="269646"/>
                  </a:lnTo>
                  <a:lnTo>
                    <a:pt x="789622" y="274929"/>
                  </a:lnTo>
                  <a:lnTo>
                    <a:pt x="797369" y="275272"/>
                  </a:lnTo>
                  <a:close/>
                </a:path>
                <a:path w="1066165" h="955040">
                  <a:moveTo>
                    <a:pt x="803998" y="346062"/>
                  </a:moveTo>
                  <a:lnTo>
                    <a:pt x="803859" y="341337"/>
                  </a:lnTo>
                  <a:lnTo>
                    <a:pt x="801611" y="346062"/>
                  </a:lnTo>
                  <a:lnTo>
                    <a:pt x="802957" y="350786"/>
                  </a:lnTo>
                  <a:lnTo>
                    <a:pt x="803998" y="346062"/>
                  </a:lnTo>
                  <a:close/>
                </a:path>
                <a:path w="1066165" h="955040">
                  <a:moveTo>
                    <a:pt x="814273" y="530225"/>
                  </a:moveTo>
                  <a:lnTo>
                    <a:pt x="812393" y="526592"/>
                  </a:lnTo>
                  <a:lnTo>
                    <a:pt x="807529" y="524598"/>
                  </a:lnTo>
                  <a:lnTo>
                    <a:pt x="806399" y="529882"/>
                  </a:lnTo>
                  <a:lnTo>
                    <a:pt x="814273" y="530225"/>
                  </a:lnTo>
                  <a:close/>
                </a:path>
                <a:path w="1066165" h="955040">
                  <a:moveTo>
                    <a:pt x="815987" y="195808"/>
                  </a:moveTo>
                  <a:lnTo>
                    <a:pt x="812800" y="191820"/>
                  </a:lnTo>
                  <a:lnTo>
                    <a:pt x="815187" y="183819"/>
                  </a:lnTo>
                  <a:lnTo>
                    <a:pt x="807199" y="186220"/>
                  </a:lnTo>
                  <a:lnTo>
                    <a:pt x="810399" y="190220"/>
                  </a:lnTo>
                  <a:lnTo>
                    <a:pt x="807999" y="198208"/>
                  </a:lnTo>
                  <a:lnTo>
                    <a:pt x="815987" y="195808"/>
                  </a:lnTo>
                  <a:close/>
                </a:path>
                <a:path w="1066165" h="955040">
                  <a:moveTo>
                    <a:pt x="815987" y="159042"/>
                  </a:moveTo>
                  <a:lnTo>
                    <a:pt x="813587" y="154254"/>
                  </a:lnTo>
                  <a:lnTo>
                    <a:pt x="810399" y="158242"/>
                  </a:lnTo>
                  <a:lnTo>
                    <a:pt x="803198" y="161442"/>
                  </a:lnTo>
                  <a:lnTo>
                    <a:pt x="806399" y="165442"/>
                  </a:lnTo>
                  <a:lnTo>
                    <a:pt x="809599" y="162242"/>
                  </a:lnTo>
                  <a:lnTo>
                    <a:pt x="815987" y="159042"/>
                  </a:lnTo>
                  <a:close/>
                </a:path>
                <a:path w="1066165" h="955040">
                  <a:moveTo>
                    <a:pt x="823988" y="81521"/>
                  </a:moveTo>
                  <a:lnTo>
                    <a:pt x="820788" y="74333"/>
                  </a:lnTo>
                  <a:lnTo>
                    <a:pt x="816038" y="68757"/>
                  </a:lnTo>
                  <a:lnTo>
                    <a:pt x="809802" y="68732"/>
                  </a:lnTo>
                  <a:lnTo>
                    <a:pt x="806843" y="70510"/>
                  </a:lnTo>
                  <a:lnTo>
                    <a:pt x="811999" y="70332"/>
                  </a:lnTo>
                  <a:lnTo>
                    <a:pt x="815987" y="75133"/>
                  </a:lnTo>
                  <a:lnTo>
                    <a:pt x="823988" y="81521"/>
                  </a:lnTo>
                  <a:close/>
                </a:path>
                <a:path w="1066165" h="955040">
                  <a:moveTo>
                    <a:pt x="842391" y="179832"/>
                  </a:moveTo>
                  <a:lnTo>
                    <a:pt x="840968" y="175031"/>
                  </a:lnTo>
                  <a:lnTo>
                    <a:pt x="837450" y="172631"/>
                  </a:lnTo>
                  <a:lnTo>
                    <a:pt x="836764" y="179832"/>
                  </a:lnTo>
                  <a:lnTo>
                    <a:pt x="842391" y="179832"/>
                  </a:lnTo>
                  <a:close/>
                </a:path>
                <a:path w="1066165" h="955040">
                  <a:moveTo>
                    <a:pt x="849553" y="310095"/>
                  </a:moveTo>
                  <a:lnTo>
                    <a:pt x="846366" y="306108"/>
                  </a:lnTo>
                  <a:lnTo>
                    <a:pt x="843165" y="310095"/>
                  </a:lnTo>
                  <a:lnTo>
                    <a:pt x="835977" y="313296"/>
                  </a:lnTo>
                  <a:lnTo>
                    <a:pt x="839165" y="317296"/>
                  </a:lnTo>
                  <a:lnTo>
                    <a:pt x="843165" y="313296"/>
                  </a:lnTo>
                  <a:lnTo>
                    <a:pt x="849553" y="310095"/>
                  </a:lnTo>
                  <a:close/>
                </a:path>
                <a:path w="1066165" h="955040">
                  <a:moveTo>
                    <a:pt x="855294" y="410908"/>
                  </a:moveTo>
                  <a:lnTo>
                    <a:pt x="854049" y="406298"/>
                  </a:lnTo>
                  <a:lnTo>
                    <a:pt x="850569" y="403948"/>
                  </a:lnTo>
                  <a:lnTo>
                    <a:pt x="849553" y="410794"/>
                  </a:lnTo>
                  <a:lnTo>
                    <a:pt x="855294" y="410908"/>
                  </a:lnTo>
                  <a:close/>
                </a:path>
                <a:path w="1066165" h="955040">
                  <a:moveTo>
                    <a:pt x="861542" y="242963"/>
                  </a:moveTo>
                  <a:lnTo>
                    <a:pt x="861390" y="238239"/>
                  </a:lnTo>
                  <a:lnTo>
                    <a:pt x="859142" y="242963"/>
                  </a:lnTo>
                  <a:lnTo>
                    <a:pt x="860501" y="247688"/>
                  </a:lnTo>
                  <a:lnTo>
                    <a:pt x="861542" y="242963"/>
                  </a:lnTo>
                  <a:close/>
                </a:path>
                <a:path w="1066165" h="955040">
                  <a:moveTo>
                    <a:pt x="886320" y="394017"/>
                  </a:moveTo>
                  <a:lnTo>
                    <a:pt x="883119" y="390017"/>
                  </a:lnTo>
                  <a:lnTo>
                    <a:pt x="885520" y="382028"/>
                  </a:lnTo>
                  <a:lnTo>
                    <a:pt x="877531" y="384429"/>
                  </a:lnTo>
                  <a:lnTo>
                    <a:pt x="880732" y="388416"/>
                  </a:lnTo>
                  <a:lnTo>
                    <a:pt x="878332" y="395617"/>
                  </a:lnTo>
                  <a:lnTo>
                    <a:pt x="886320" y="394017"/>
                  </a:lnTo>
                  <a:close/>
                </a:path>
                <a:path w="1066165" h="955040">
                  <a:moveTo>
                    <a:pt x="886460" y="215785"/>
                  </a:moveTo>
                  <a:lnTo>
                    <a:pt x="885228" y="210997"/>
                  </a:lnTo>
                  <a:lnTo>
                    <a:pt x="881735" y="208597"/>
                  </a:lnTo>
                  <a:lnTo>
                    <a:pt x="880732" y="215785"/>
                  </a:lnTo>
                  <a:lnTo>
                    <a:pt x="886460" y="215785"/>
                  </a:lnTo>
                  <a:close/>
                </a:path>
                <a:path w="1066165" h="955040">
                  <a:moveTo>
                    <a:pt x="898182" y="347649"/>
                  </a:moveTo>
                  <a:lnTo>
                    <a:pt x="896315" y="344170"/>
                  </a:lnTo>
                  <a:lnTo>
                    <a:pt x="891438" y="342036"/>
                  </a:lnTo>
                  <a:lnTo>
                    <a:pt x="890320" y="346862"/>
                  </a:lnTo>
                  <a:lnTo>
                    <a:pt x="898182" y="347649"/>
                  </a:lnTo>
                  <a:close/>
                </a:path>
                <a:path w="1066165" h="955040">
                  <a:moveTo>
                    <a:pt x="909523" y="138722"/>
                  </a:moveTo>
                  <a:lnTo>
                    <a:pt x="908100" y="134073"/>
                  </a:lnTo>
                  <a:lnTo>
                    <a:pt x="904582" y="131521"/>
                  </a:lnTo>
                  <a:lnTo>
                    <a:pt x="903909" y="138264"/>
                  </a:lnTo>
                  <a:lnTo>
                    <a:pt x="909523" y="138722"/>
                  </a:lnTo>
                  <a:close/>
                </a:path>
                <a:path w="1066165" h="955040">
                  <a:moveTo>
                    <a:pt x="910056" y="660488"/>
                  </a:moveTo>
                  <a:lnTo>
                    <a:pt x="907999" y="656856"/>
                  </a:lnTo>
                  <a:lnTo>
                    <a:pt x="903097" y="654875"/>
                  </a:lnTo>
                  <a:lnTo>
                    <a:pt x="902309" y="660158"/>
                  </a:lnTo>
                  <a:lnTo>
                    <a:pt x="910056" y="660488"/>
                  </a:lnTo>
                  <a:close/>
                </a:path>
                <a:path w="1066165" h="955040">
                  <a:moveTo>
                    <a:pt x="922286" y="518693"/>
                  </a:moveTo>
                  <a:lnTo>
                    <a:pt x="919886" y="512305"/>
                  </a:lnTo>
                  <a:lnTo>
                    <a:pt x="916686" y="509104"/>
                  </a:lnTo>
                  <a:lnTo>
                    <a:pt x="910297" y="513105"/>
                  </a:lnTo>
                  <a:lnTo>
                    <a:pt x="912698" y="517893"/>
                  </a:lnTo>
                  <a:lnTo>
                    <a:pt x="915885" y="514692"/>
                  </a:lnTo>
                  <a:lnTo>
                    <a:pt x="922286" y="518693"/>
                  </a:lnTo>
                  <a:close/>
                </a:path>
                <a:path w="1066165" h="955040">
                  <a:moveTo>
                    <a:pt x="922286" y="318096"/>
                  </a:moveTo>
                  <a:lnTo>
                    <a:pt x="919086" y="314096"/>
                  </a:lnTo>
                  <a:lnTo>
                    <a:pt x="921486" y="306108"/>
                  </a:lnTo>
                  <a:lnTo>
                    <a:pt x="913498" y="308495"/>
                  </a:lnTo>
                  <a:lnTo>
                    <a:pt x="915885" y="312496"/>
                  </a:lnTo>
                  <a:lnTo>
                    <a:pt x="913498" y="320484"/>
                  </a:lnTo>
                  <a:lnTo>
                    <a:pt x="922286" y="318096"/>
                  </a:lnTo>
                  <a:close/>
                </a:path>
                <a:path w="1066165" h="955040">
                  <a:moveTo>
                    <a:pt x="928776" y="95427"/>
                  </a:moveTo>
                  <a:lnTo>
                    <a:pt x="924090" y="90411"/>
                  </a:lnTo>
                  <a:lnTo>
                    <a:pt x="919086" y="88557"/>
                  </a:lnTo>
                  <a:lnTo>
                    <a:pt x="920686" y="93510"/>
                  </a:lnTo>
                  <a:lnTo>
                    <a:pt x="923810" y="98107"/>
                  </a:lnTo>
                  <a:lnTo>
                    <a:pt x="925880" y="102704"/>
                  </a:lnTo>
                  <a:lnTo>
                    <a:pt x="926757" y="104305"/>
                  </a:lnTo>
                  <a:lnTo>
                    <a:pt x="926287" y="99910"/>
                  </a:lnTo>
                  <a:lnTo>
                    <a:pt x="928776" y="95427"/>
                  </a:lnTo>
                  <a:close/>
                </a:path>
                <a:path w="1066165" h="955040">
                  <a:moveTo>
                    <a:pt x="944664" y="304507"/>
                  </a:moveTo>
                  <a:lnTo>
                    <a:pt x="939863" y="298907"/>
                  </a:lnTo>
                  <a:lnTo>
                    <a:pt x="935075" y="298907"/>
                  </a:lnTo>
                  <a:lnTo>
                    <a:pt x="929474" y="300507"/>
                  </a:lnTo>
                  <a:lnTo>
                    <a:pt x="934275" y="306108"/>
                  </a:lnTo>
                  <a:lnTo>
                    <a:pt x="939863" y="306908"/>
                  </a:lnTo>
                  <a:lnTo>
                    <a:pt x="944664" y="304507"/>
                  </a:lnTo>
                  <a:close/>
                </a:path>
                <a:path w="1066165" h="955040">
                  <a:moveTo>
                    <a:pt x="952652" y="95910"/>
                  </a:moveTo>
                  <a:lnTo>
                    <a:pt x="947559" y="97599"/>
                  </a:lnTo>
                  <a:lnTo>
                    <a:pt x="940663" y="98005"/>
                  </a:lnTo>
                  <a:lnTo>
                    <a:pt x="935570" y="99161"/>
                  </a:lnTo>
                  <a:lnTo>
                    <a:pt x="935875" y="103098"/>
                  </a:lnTo>
                  <a:lnTo>
                    <a:pt x="940854" y="101981"/>
                  </a:lnTo>
                  <a:lnTo>
                    <a:pt x="947559" y="102501"/>
                  </a:lnTo>
                  <a:lnTo>
                    <a:pt x="952614" y="101523"/>
                  </a:lnTo>
                  <a:lnTo>
                    <a:pt x="952652" y="95910"/>
                  </a:lnTo>
                  <a:close/>
                </a:path>
                <a:path w="1066165" h="955040">
                  <a:moveTo>
                    <a:pt x="994219" y="322884"/>
                  </a:moveTo>
                  <a:lnTo>
                    <a:pt x="991819" y="317296"/>
                  </a:lnTo>
                  <a:lnTo>
                    <a:pt x="988618" y="314096"/>
                  </a:lnTo>
                  <a:lnTo>
                    <a:pt x="982230" y="318096"/>
                  </a:lnTo>
                  <a:lnTo>
                    <a:pt x="984618" y="322884"/>
                  </a:lnTo>
                  <a:lnTo>
                    <a:pt x="988618" y="319684"/>
                  </a:lnTo>
                  <a:lnTo>
                    <a:pt x="994219" y="322884"/>
                  </a:lnTo>
                  <a:close/>
                </a:path>
                <a:path w="1066165" h="955040">
                  <a:moveTo>
                    <a:pt x="999007" y="341274"/>
                  </a:moveTo>
                  <a:lnTo>
                    <a:pt x="996607" y="334873"/>
                  </a:lnTo>
                  <a:lnTo>
                    <a:pt x="993419" y="331673"/>
                  </a:lnTo>
                  <a:lnTo>
                    <a:pt x="987018" y="335673"/>
                  </a:lnTo>
                  <a:lnTo>
                    <a:pt x="989418" y="340474"/>
                  </a:lnTo>
                  <a:lnTo>
                    <a:pt x="992619" y="337273"/>
                  </a:lnTo>
                  <a:lnTo>
                    <a:pt x="999007" y="341274"/>
                  </a:lnTo>
                  <a:close/>
                </a:path>
                <a:path w="1066165" h="955040">
                  <a:moveTo>
                    <a:pt x="1003007" y="96710"/>
                  </a:moveTo>
                  <a:lnTo>
                    <a:pt x="1000607" y="90309"/>
                  </a:lnTo>
                  <a:lnTo>
                    <a:pt x="997407" y="87122"/>
                  </a:lnTo>
                  <a:lnTo>
                    <a:pt x="991019" y="91109"/>
                  </a:lnTo>
                  <a:lnTo>
                    <a:pt x="993419" y="95910"/>
                  </a:lnTo>
                  <a:lnTo>
                    <a:pt x="996607" y="92710"/>
                  </a:lnTo>
                  <a:lnTo>
                    <a:pt x="1003007" y="96710"/>
                  </a:lnTo>
                  <a:close/>
                </a:path>
                <a:path w="1066165" h="955040">
                  <a:moveTo>
                    <a:pt x="1052550" y="276529"/>
                  </a:moveTo>
                  <a:lnTo>
                    <a:pt x="1049362" y="272542"/>
                  </a:lnTo>
                  <a:lnTo>
                    <a:pt x="1046162" y="276529"/>
                  </a:lnTo>
                  <a:lnTo>
                    <a:pt x="1038974" y="279730"/>
                  </a:lnTo>
                  <a:lnTo>
                    <a:pt x="1042162" y="283730"/>
                  </a:lnTo>
                  <a:lnTo>
                    <a:pt x="1046162" y="279730"/>
                  </a:lnTo>
                  <a:lnTo>
                    <a:pt x="1052550" y="276529"/>
                  </a:lnTo>
                  <a:close/>
                </a:path>
                <a:path w="1066165" h="955040">
                  <a:moveTo>
                    <a:pt x="1066139" y="264541"/>
                  </a:moveTo>
                  <a:lnTo>
                    <a:pt x="1061351" y="258953"/>
                  </a:lnTo>
                  <a:lnTo>
                    <a:pt x="1056551" y="258953"/>
                  </a:lnTo>
                  <a:lnTo>
                    <a:pt x="1050963" y="260553"/>
                  </a:lnTo>
                  <a:lnTo>
                    <a:pt x="1055751" y="266141"/>
                  </a:lnTo>
                  <a:lnTo>
                    <a:pt x="1060551" y="266941"/>
                  </a:lnTo>
                  <a:lnTo>
                    <a:pt x="1066139" y="26454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136988" y="8985770"/>
              <a:ext cx="1319530" cy="1068705"/>
            </a:xfrm>
            <a:custGeom>
              <a:avLst/>
              <a:gdLst/>
              <a:ahLst/>
              <a:cxnLst/>
              <a:rect l="l" t="t" r="r" b="b"/>
              <a:pathLst>
                <a:path w="1319530" h="1068704">
                  <a:moveTo>
                    <a:pt x="9588" y="534670"/>
                  </a:moveTo>
                  <a:lnTo>
                    <a:pt x="7988" y="530682"/>
                  </a:lnTo>
                  <a:lnTo>
                    <a:pt x="0" y="531482"/>
                  </a:lnTo>
                  <a:lnTo>
                    <a:pt x="800" y="537070"/>
                  </a:lnTo>
                  <a:lnTo>
                    <a:pt x="4800" y="535470"/>
                  </a:lnTo>
                  <a:lnTo>
                    <a:pt x="8788" y="541070"/>
                  </a:lnTo>
                  <a:lnTo>
                    <a:pt x="9588" y="534670"/>
                  </a:lnTo>
                  <a:close/>
                </a:path>
                <a:path w="1319530" h="1068704">
                  <a:moveTo>
                    <a:pt x="57543" y="813600"/>
                  </a:moveTo>
                  <a:lnTo>
                    <a:pt x="46647" y="813828"/>
                  </a:lnTo>
                  <a:lnTo>
                    <a:pt x="46456" y="817803"/>
                  </a:lnTo>
                  <a:lnTo>
                    <a:pt x="51816" y="819670"/>
                  </a:lnTo>
                  <a:lnTo>
                    <a:pt x="57543" y="813600"/>
                  </a:lnTo>
                  <a:close/>
                </a:path>
                <a:path w="1319530" h="1068704">
                  <a:moveTo>
                    <a:pt x="59944" y="545071"/>
                  </a:moveTo>
                  <a:lnTo>
                    <a:pt x="54343" y="545871"/>
                  </a:lnTo>
                  <a:lnTo>
                    <a:pt x="47955" y="541070"/>
                  </a:lnTo>
                  <a:lnTo>
                    <a:pt x="47155" y="549059"/>
                  </a:lnTo>
                  <a:lnTo>
                    <a:pt x="51955" y="548259"/>
                  </a:lnTo>
                  <a:lnTo>
                    <a:pt x="59143" y="553059"/>
                  </a:lnTo>
                  <a:lnTo>
                    <a:pt x="59944" y="545071"/>
                  </a:lnTo>
                  <a:close/>
                </a:path>
                <a:path w="1319530" h="1068704">
                  <a:moveTo>
                    <a:pt x="69430" y="722985"/>
                  </a:moveTo>
                  <a:lnTo>
                    <a:pt x="67068" y="719505"/>
                  </a:lnTo>
                  <a:lnTo>
                    <a:pt x="63144" y="725690"/>
                  </a:lnTo>
                  <a:lnTo>
                    <a:pt x="68643" y="727824"/>
                  </a:lnTo>
                  <a:lnTo>
                    <a:pt x="69430" y="722985"/>
                  </a:lnTo>
                  <a:close/>
                </a:path>
                <a:path w="1319530" h="1068704">
                  <a:moveTo>
                    <a:pt x="78320" y="557060"/>
                  </a:moveTo>
                  <a:lnTo>
                    <a:pt x="76720" y="553059"/>
                  </a:lnTo>
                  <a:lnTo>
                    <a:pt x="68732" y="553859"/>
                  </a:lnTo>
                  <a:lnTo>
                    <a:pt x="69532" y="559447"/>
                  </a:lnTo>
                  <a:lnTo>
                    <a:pt x="74333" y="557847"/>
                  </a:lnTo>
                  <a:lnTo>
                    <a:pt x="78320" y="563448"/>
                  </a:lnTo>
                  <a:lnTo>
                    <a:pt x="78320" y="557060"/>
                  </a:lnTo>
                  <a:close/>
                </a:path>
                <a:path w="1319530" h="1068704">
                  <a:moveTo>
                    <a:pt x="92481" y="449681"/>
                  </a:moveTo>
                  <a:lnTo>
                    <a:pt x="92113" y="445566"/>
                  </a:lnTo>
                  <a:lnTo>
                    <a:pt x="88442" y="442036"/>
                  </a:lnTo>
                  <a:lnTo>
                    <a:pt x="85521" y="446760"/>
                  </a:lnTo>
                  <a:lnTo>
                    <a:pt x="92481" y="449681"/>
                  </a:lnTo>
                  <a:close/>
                </a:path>
                <a:path w="1319530" h="1068704">
                  <a:moveTo>
                    <a:pt x="95910" y="711301"/>
                  </a:moveTo>
                  <a:lnTo>
                    <a:pt x="93510" y="704913"/>
                  </a:lnTo>
                  <a:lnTo>
                    <a:pt x="88709" y="702513"/>
                  </a:lnTo>
                  <a:lnTo>
                    <a:pt x="83121" y="702513"/>
                  </a:lnTo>
                  <a:lnTo>
                    <a:pt x="85521" y="708901"/>
                  </a:lnTo>
                  <a:lnTo>
                    <a:pt x="90309" y="711301"/>
                  </a:lnTo>
                  <a:lnTo>
                    <a:pt x="95910" y="711301"/>
                  </a:lnTo>
                  <a:close/>
                </a:path>
                <a:path w="1319530" h="1068704">
                  <a:moveTo>
                    <a:pt x="118287" y="921499"/>
                  </a:moveTo>
                  <a:lnTo>
                    <a:pt x="117487" y="915898"/>
                  </a:lnTo>
                  <a:lnTo>
                    <a:pt x="112687" y="918298"/>
                  </a:lnTo>
                  <a:lnTo>
                    <a:pt x="105498" y="919099"/>
                  </a:lnTo>
                  <a:lnTo>
                    <a:pt x="106299" y="923899"/>
                  </a:lnTo>
                  <a:lnTo>
                    <a:pt x="111086" y="922299"/>
                  </a:lnTo>
                  <a:lnTo>
                    <a:pt x="118287" y="921499"/>
                  </a:lnTo>
                  <a:close/>
                </a:path>
                <a:path w="1319530" h="1068704">
                  <a:moveTo>
                    <a:pt x="127876" y="395617"/>
                  </a:moveTo>
                  <a:lnTo>
                    <a:pt x="127076" y="392417"/>
                  </a:lnTo>
                  <a:lnTo>
                    <a:pt x="125476" y="387616"/>
                  </a:lnTo>
                  <a:lnTo>
                    <a:pt x="122275" y="388416"/>
                  </a:lnTo>
                  <a:lnTo>
                    <a:pt x="119888" y="389216"/>
                  </a:lnTo>
                  <a:lnTo>
                    <a:pt x="116687" y="390017"/>
                  </a:lnTo>
                  <a:lnTo>
                    <a:pt x="118287" y="394817"/>
                  </a:lnTo>
                  <a:lnTo>
                    <a:pt x="119087" y="398005"/>
                  </a:lnTo>
                  <a:lnTo>
                    <a:pt x="122275" y="397205"/>
                  </a:lnTo>
                  <a:lnTo>
                    <a:pt x="124675" y="396417"/>
                  </a:lnTo>
                  <a:lnTo>
                    <a:pt x="127876" y="395617"/>
                  </a:lnTo>
                  <a:close/>
                </a:path>
                <a:path w="1319530" h="1068704">
                  <a:moveTo>
                    <a:pt x="139522" y="791933"/>
                  </a:moveTo>
                  <a:lnTo>
                    <a:pt x="132664" y="786434"/>
                  </a:lnTo>
                  <a:lnTo>
                    <a:pt x="131660" y="794854"/>
                  </a:lnTo>
                  <a:lnTo>
                    <a:pt x="136563" y="795718"/>
                  </a:lnTo>
                  <a:lnTo>
                    <a:pt x="139522" y="791933"/>
                  </a:lnTo>
                  <a:close/>
                </a:path>
                <a:path w="1319530" h="1068704">
                  <a:moveTo>
                    <a:pt x="149453" y="690524"/>
                  </a:moveTo>
                  <a:lnTo>
                    <a:pt x="140690" y="690079"/>
                  </a:lnTo>
                  <a:lnTo>
                    <a:pt x="139865" y="694715"/>
                  </a:lnTo>
                  <a:lnTo>
                    <a:pt x="143827" y="697268"/>
                  </a:lnTo>
                  <a:lnTo>
                    <a:pt x="149453" y="690524"/>
                  </a:lnTo>
                  <a:close/>
                </a:path>
                <a:path w="1319530" h="1068704">
                  <a:moveTo>
                    <a:pt x="220484" y="719594"/>
                  </a:moveTo>
                  <a:lnTo>
                    <a:pt x="216623" y="714692"/>
                  </a:lnTo>
                  <a:lnTo>
                    <a:pt x="211785" y="719289"/>
                  </a:lnTo>
                  <a:lnTo>
                    <a:pt x="220002" y="724357"/>
                  </a:lnTo>
                  <a:lnTo>
                    <a:pt x="220484" y="719594"/>
                  </a:lnTo>
                  <a:close/>
                </a:path>
                <a:path w="1319530" h="1068704">
                  <a:moveTo>
                    <a:pt x="257340" y="334073"/>
                  </a:moveTo>
                  <a:lnTo>
                    <a:pt x="255752" y="330073"/>
                  </a:lnTo>
                  <a:lnTo>
                    <a:pt x="247751" y="330873"/>
                  </a:lnTo>
                  <a:lnTo>
                    <a:pt x="248551" y="336473"/>
                  </a:lnTo>
                  <a:lnTo>
                    <a:pt x="252552" y="334873"/>
                  </a:lnTo>
                  <a:lnTo>
                    <a:pt x="256552" y="340461"/>
                  </a:lnTo>
                  <a:lnTo>
                    <a:pt x="257340" y="334073"/>
                  </a:lnTo>
                  <a:close/>
                </a:path>
                <a:path w="1319530" h="1068704">
                  <a:moveTo>
                    <a:pt x="274929" y="868743"/>
                  </a:moveTo>
                  <a:lnTo>
                    <a:pt x="272529" y="859955"/>
                  </a:lnTo>
                  <a:lnTo>
                    <a:pt x="268541" y="854367"/>
                  </a:lnTo>
                  <a:lnTo>
                    <a:pt x="260540" y="855967"/>
                  </a:lnTo>
                  <a:lnTo>
                    <a:pt x="263740" y="863155"/>
                  </a:lnTo>
                  <a:lnTo>
                    <a:pt x="267741" y="867956"/>
                  </a:lnTo>
                  <a:lnTo>
                    <a:pt x="274929" y="868743"/>
                  </a:lnTo>
                  <a:close/>
                </a:path>
                <a:path w="1319530" h="1068704">
                  <a:moveTo>
                    <a:pt x="277329" y="652157"/>
                  </a:moveTo>
                  <a:lnTo>
                    <a:pt x="275729" y="648169"/>
                  </a:lnTo>
                  <a:lnTo>
                    <a:pt x="267741" y="648970"/>
                  </a:lnTo>
                  <a:lnTo>
                    <a:pt x="268541" y="654558"/>
                  </a:lnTo>
                  <a:lnTo>
                    <a:pt x="273329" y="652957"/>
                  </a:lnTo>
                  <a:lnTo>
                    <a:pt x="277329" y="658558"/>
                  </a:lnTo>
                  <a:lnTo>
                    <a:pt x="277329" y="652157"/>
                  </a:lnTo>
                  <a:close/>
                </a:path>
                <a:path w="1319530" h="1068704">
                  <a:moveTo>
                    <a:pt x="337045" y="293154"/>
                  </a:moveTo>
                  <a:lnTo>
                    <a:pt x="336664" y="289217"/>
                  </a:lnTo>
                  <a:lnTo>
                    <a:pt x="332994" y="285737"/>
                  </a:lnTo>
                  <a:lnTo>
                    <a:pt x="330073" y="290118"/>
                  </a:lnTo>
                  <a:lnTo>
                    <a:pt x="337045" y="293154"/>
                  </a:lnTo>
                  <a:close/>
                </a:path>
                <a:path w="1319530" h="1068704">
                  <a:moveTo>
                    <a:pt x="344462" y="160642"/>
                  </a:moveTo>
                  <a:lnTo>
                    <a:pt x="340461" y="161442"/>
                  </a:lnTo>
                  <a:lnTo>
                    <a:pt x="338861" y="159042"/>
                  </a:lnTo>
                  <a:lnTo>
                    <a:pt x="334873" y="159042"/>
                  </a:lnTo>
                  <a:lnTo>
                    <a:pt x="332879" y="165023"/>
                  </a:lnTo>
                  <a:lnTo>
                    <a:pt x="336969" y="167335"/>
                  </a:lnTo>
                  <a:lnTo>
                    <a:pt x="342404" y="165900"/>
                  </a:lnTo>
                  <a:lnTo>
                    <a:pt x="344462" y="160642"/>
                  </a:lnTo>
                  <a:close/>
                </a:path>
                <a:path w="1319530" h="1068704">
                  <a:moveTo>
                    <a:pt x="345363" y="548767"/>
                  </a:moveTo>
                  <a:lnTo>
                    <a:pt x="343154" y="545274"/>
                  </a:lnTo>
                  <a:lnTo>
                    <a:pt x="339661" y="551459"/>
                  </a:lnTo>
                  <a:lnTo>
                    <a:pt x="344716" y="553593"/>
                  </a:lnTo>
                  <a:lnTo>
                    <a:pt x="345363" y="548767"/>
                  </a:lnTo>
                  <a:close/>
                </a:path>
                <a:path w="1319530" h="1068704">
                  <a:moveTo>
                    <a:pt x="348551" y="413689"/>
                  </a:moveTo>
                  <a:lnTo>
                    <a:pt x="346341" y="410210"/>
                  </a:lnTo>
                  <a:lnTo>
                    <a:pt x="342861" y="416394"/>
                  </a:lnTo>
                  <a:lnTo>
                    <a:pt x="347916" y="418528"/>
                  </a:lnTo>
                  <a:lnTo>
                    <a:pt x="348551" y="413689"/>
                  </a:lnTo>
                  <a:close/>
                </a:path>
                <a:path w="1319530" h="1068704">
                  <a:moveTo>
                    <a:pt x="370433" y="440080"/>
                  </a:moveTo>
                  <a:lnTo>
                    <a:pt x="366839" y="443560"/>
                  </a:lnTo>
                  <a:lnTo>
                    <a:pt x="365937" y="448398"/>
                  </a:lnTo>
                  <a:lnTo>
                    <a:pt x="368630" y="444461"/>
                  </a:lnTo>
                  <a:lnTo>
                    <a:pt x="370433" y="440080"/>
                  </a:lnTo>
                  <a:close/>
                </a:path>
                <a:path w="1319530" h="1068704">
                  <a:moveTo>
                    <a:pt x="380428" y="297307"/>
                  </a:moveTo>
                  <a:lnTo>
                    <a:pt x="378828" y="293306"/>
                  </a:lnTo>
                  <a:lnTo>
                    <a:pt x="370840" y="294106"/>
                  </a:lnTo>
                  <a:lnTo>
                    <a:pt x="371627" y="299707"/>
                  </a:lnTo>
                  <a:lnTo>
                    <a:pt x="375627" y="297307"/>
                  </a:lnTo>
                  <a:lnTo>
                    <a:pt x="379628" y="302907"/>
                  </a:lnTo>
                  <a:lnTo>
                    <a:pt x="380428" y="297307"/>
                  </a:lnTo>
                  <a:close/>
                </a:path>
                <a:path w="1319530" h="1068704">
                  <a:moveTo>
                    <a:pt x="456742" y="164338"/>
                  </a:moveTo>
                  <a:lnTo>
                    <a:pt x="454355" y="160858"/>
                  </a:lnTo>
                  <a:lnTo>
                    <a:pt x="450761" y="167030"/>
                  </a:lnTo>
                  <a:lnTo>
                    <a:pt x="456145" y="169176"/>
                  </a:lnTo>
                  <a:lnTo>
                    <a:pt x="456742" y="164338"/>
                  </a:lnTo>
                  <a:close/>
                </a:path>
                <a:path w="1319530" h="1068704">
                  <a:moveTo>
                    <a:pt x="496316" y="715302"/>
                  </a:moveTo>
                  <a:lnTo>
                    <a:pt x="491883" y="714362"/>
                  </a:lnTo>
                  <a:lnTo>
                    <a:pt x="485521" y="713803"/>
                  </a:lnTo>
                  <a:lnTo>
                    <a:pt x="480352" y="715187"/>
                  </a:lnTo>
                  <a:lnTo>
                    <a:pt x="479526" y="720090"/>
                  </a:lnTo>
                  <a:lnTo>
                    <a:pt x="485406" y="718781"/>
                  </a:lnTo>
                  <a:lnTo>
                    <a:pt x="491210" y="720394"/>
                  </a:lnTo>
                  <a:lnTo>
                    <a:pt x="495376" y="720661"/>
                  </a:lnTo>
                  <a:lnTo>
                    <a:pt x="496316" y="715302"/>
                  </a:lnTo>
                  <a:close/>
                </a:path>
                <a:path w="1319530" h="1068704">
                  <a:moveTo>
                    <a:pt x="501040" y="227495"/>
                  </a:moveTo>
                  <a:lnTo>
                    <a:pt x="497103" y="230974"/>
                  </a:lnTo>
                  <a:lnTo>
                    <a:pt x="496316" y="235800"/>
                  </a:lnTo>
                  <a:lnTo>
                    <a:pt x="499211" y="231876"/>
                  </a:lnTo>
                  <a:lnTo>
                    <a:pt x="501040" y="227495"/>
                  </a:lnTo>
                  <a:close/>
                </a:path>
                <a:path w="1319530" h="1068704">
                  <a:moveTo>
                    <a:pt x="503440" y="680643"/>
                  </a:moveTo>
                  <a:lnTo>
                    <a:pt x="499503" y="684136"/>
                  </a:lnTo>
                  <a:lnTo>
                    <a:pt x="498716" y="688962"/>
                  </a:lnTo>
                  <a:lnTo>
                    <a:pt x="501599" y="685025"/>
                  </a:lnTo>
                  <a:lnTo>
                    <a:pt x="503440" y="680643"/>
                  </a:lnTo>
                  <a:close/>
                </a:path>
                <a:path w="1319530" h="1068704">
                  <a:moveTo>
                    <a:pt x="508076" y="781469"/>
                  </a:moveTo>
                  <a:lnTo>
                    <a:pt x="507695" y="777532"/>
                  </a:lnTo>
                  <a:lnTo>
                    <a:pt x="504024" y="774052"/>
                  </a:lnTo>
                  <a:lnTo>
                    <a:pt x="501103" y="778433"/>
                  </a:lnTo>
                  <a:lnTo>
                    <a:pt x="508076" y="781469"/>
                  </a:lnTo>
                  <a:close/>
                </a:path>
                <a:path w="1319530" h="1068704">
                  <a:moveTo>
                    <a:pt x="511492" y="715302"/>
                  </a:moveTo>
                  <a:lnTo>
                    <a:pt x="509892" y="711301"/>
                  </a:lnTo>
                  <a:lnTo>
                    <a:pt x="501904" y="712101"/>
                  </a:lnTo>
                  <a:lnTo>
                    <a:pt x="502704" y="717702"/>
                  </a:lnTo>
                  <a:lnTo>
                    <a:pt x="507504" y="716102"/>
                  </a:lnTo>
                  <a:lnTo>
                    <a:pt x="511492" y="721690"/>
                  </a:lnTo>
                  <a:lnTo>
                    <a:pt x="511492" y="715302"/>
                  </a:lnTo>
                  <a:close/>
                </a:path>
                <a:path w="1319530" h="1068704">
                  <a:moveTo>
                    <a:pt x="536206" y="233997"/>
                  </a:moveTo>
                  <a:lnTo>
                    <a:pt x="532269" y="237363"/>
                  </a:lnTo>
                  <a:lnTo>
                    <a:pt x="531482" y="242531"/>
                  </a:lnTo>
                  <a:lnTo>
                    <a:pt x="534377" y="238569"/>
                  </a:lnTo>
                  <a:lnTo>
                    <a:pt x="536206" y="233997"/>
                  </a:lnTo>
                  <a:close/>
                </a:path>
                <a:path w="1319530" h="1068704">
                  <a:moveTo>
                    <a:pt x="567372" y="557568"/>
                  </a:moveTo>
                  <a:lnTo>
                    <a:pt x="563448" y="561047"/>
                  </a:lnTo>
                  <a:lnTo>
                    <a:pt x="562660" y="565886"/>
                  </a:lnTo>
                  <a:lnTo>
                    <a:pt x="565543" y="561949"/>
                  </a:lnTo>
                  <a:lnTo>
                    <a:pt x="567372" y="557568"/>
                  </a:lnTo>
                  <a:close/>
                </a:path>
                <a:path w="1319530" h="1068704">
                  <a:moveTo>
                    <a:pt x="587019" y="270649"/>
                  </a:moveTo>
                  <a:lnTo>
                    <a:pt x="583425" y="274129"/>
                  </a:lnTo>
                  <a:lnTo>
                    <a:pt x="582523" y="278968"/>
                  </a:lnTo>
                  <a:lnTo>
                    <a:pt x="585216" y="275031"/>
                  </a:lnTo>
                  <a:lnTo>
                    <a:pt x="587019" y="270649"/>
                  </a:lnTo>
                  <a:close/>
                </a:path>
                <a:path w="1319530" h="1068704">
                  <a:moveTo>
                    <a:pt x="597408" y="483349"/>
                  </a:moveTo>
                  <a:lnTo>
                    <a:pt x="593813" y="486727"/>
                  </a:lnTo>
                  <a:lnTo>
                    <a:pt x="592912" y="491896"/>
                  </a:lnTo>
                  <a:lnTo>
                    <a:pt x="595617" y="487921"/>
                  </a:lnTo>
                  <a:lnTo>
                    <a:pt x="597408" y="483349"/>
                  </a:lnTo>
                  <a:close/>
                </a:path>
                <a:path w="1319530" h="1068704">
                  <a:moveTo>
                    <a:pt x="629780" y="575437"/>
                  </a:moveTo>
                  <a:lnTo>
                    <a:pt x="627519" y="569302"/>
                  </a:lnTo>
                  <a:lnTo>
                    <a:pt x="621880" y="565950"/>
                  </a:lnTo>
                  <a:lnTo>
                    <a:pt x="616407" y="566331"/>
                  </a:lnTo>
                  <a:lnTo>
                    <a:pt x="614591" y="571436"/>
                  </a:lnTo>
                  <a:lnTo>
                    <a:pt x="620991" y="570636"/>
                  </a:lnTo>
                  <a:lnTo>
                    <a:pt x="624179" y="575437"/>
                  </a:lnTo>
                  <a:lnTo>
                    <a:pt x="629780" y="575437"/>
                  </a:lnTo>
                  <a:close/>
                </a:path>
                <a:path w="1319530" h="1068704">
                  <a:moveTo>
                    <a:pt x="643026" y="568083"/>
                  </a:moveTo>
                  <a:lnTo>
                    <a:pt x="642467" y="564146"/>
                  </a:lnTo>
                  <a:lnTo>
                    <a:pt x="638759" y="560666"/>
                  </a:lnTo>
                  <a:lnTo>
                    <a:pt x="636168" y="565048"/>
                  </a:lnTo>
                  <a:lnTo>
                    <a:pt x="643026" y="568083"/>
                  </a:lnTo>
                  <a:close/>
                </a:path>
                <a:path w="1319530" h="1068704">
                  <a:moveTo>
                    <a:pt x="647954" y="149059"/>
                  </a:moveTo>
                  <a:lnTo>
                    <a:pt x="640969" y="148653"/>
                  </a:lnTo>
                  <a:lnTo>
                    <a:pt x="642569" y="152654"/>
                  </a:lnTo>
                  <a:lnTo>
                    <a:pt x="640067" y="162140"/>
                  </a:lnTo>
                  <a:lnTo>
                    <a:pt x="644766" y="157251"/>
                  </a:lnTo>
                  <a:lnTo>
                    <a:pt x="647954" y="149059"/>
                  </a:lnTo>
                  <a:close/>
                </a:path>
                <a:path w="1319530" h="1068704">
                  <a:moveTo>
                    <a:pt x="650557" y="763257"/>
                  </a:moveTo>
                  <a:lnTo>
                    <a:pt x="644956" y="764057"/>
                  </a:lnTo>
                  <a:lnTo>
                    <a:pt x="638568" y="759256"/>
                  </a:lnTo>
                  <a:lnTo>
                    <a:pt x="637768" y="767245"/>
                  </a:lnTo>
                  <a:lnTo>
                    <a:pt x="643369" y="766445"/>
                  </a:lnTo>
                  <a:lnTo>
                    <a:pt x="649757" y="771245"/>
                  </a:lnTo>
                  <a:lnTo>
                    <a:pt x="650557" y="763257"/>
                  </a:lnTo>
                  <a:close/>
                </a:path>
                <a:path w="1319530" h="1068704">
                  <a:moveTo>
                    <a:pt x="658545" y="709701"/>
                  </a:moveTo>
                  <a:lnTo>
                    <a:pt x="657745" y="704913"/>
                  </a:lnTo>
                  <a:lnTo>
                    <a:pt x="652957" y="707301"/>
                  </a:lnTo>
                  <a:lnTo>
                    <a:pt x="645756" y="708101"/>
                  </a:lnTo>
                  <a:lnTo>
                    <a:pt x="646557" y="712901"/>
                  </a:lnTo>
                  <a:lnTo>
                    <a:pt x="651357" y="711301"/>
                  </a:lnTo>
                  <a:lnTo>
                    <a:pt x="658545" y="709701"/>
                  </a:lnTo>
                  <a:close/>
                </a:path>
                <a:path w="1319530" h="1068704">
                  <a:moveTo>
                    <a:pt x="671334" y="152654"/>
                  </a:moveTo>
                  <a:lnTo>
                    <a:pt x="669734" y="148653"/>
                  </a:lnTo>
                  <a:lnTo>
                    <a:pt x="661746" y="149453"/>
                  </a:lnTo>
                  <a:lnTo>
                    <a:pt x="662546" y="155041"/>
                  </a:lnTo>
                  <a:lnTo>
                    <a:pt x="667346" y="153454"/>
                  </a:lnTo>
                  <a:lnTo>
                    <a:pt x="671334" y="159042"/>
                  </a:lnTo>
                  <a:lnTo>
                    <a:pt x="671334" y="152654"/>
                  </a:lnTo>
                  <a:close/>
                </a:path>
                <a:path w="1319530" h="1068704">
                  <a:moveTo>
                    <a:pt x="677735" y="263740"/>
                  </a:moveTo>
                  <a:lnTo>
                    <a:pt x="676135" y="258940"/>
                  </a:lnTo>
                  <a:lnTo>
                    <a:pt x="671334" y="261340"/>
                  </a:lnTo>
                  <a:lnTo>
                    <a:pt x="664146" y="262140"/>
                  </a:lnTo>
                  <a:lnTo>
                    <a:pt x="664946" y="266941"/>
                  </a:lnTo>
                  <a:lnTo>
                    <a:pt x="669734" y="264541"/>
                  </a:lnTo>
                  <a:lnTo>
                    <a:pt x="677735" y="263740"/>
                  </a:lnTo>
                  <a:close/>
                </a:path>
                <a:path w="1319530" h="1068704">
                  <a:moveTo>
                    <a:pt x="681723" y="694524"/>
                  </a:moveTo>
                  <a:lnTo>
                    <a:pt x="680123" y="689724"/>
                  </a:lnTo>
                  <a:lnTo>
                    <a:pt x="675335" y="692124"/>
                  </a:lnTo>
                  <a:lnTo>
                    <a:pt x="668134" y="692924"/>
                  </a:lnTo>
                  <a:lnTo>
                    <a:pt x="668934" y="697712"/>
                  </a:lnTo>
                  <a:lnTo>
                    <a:pt x="673735" y="695325"/>
                  </a:lnTo>
                  <a:lnTo>
                    <a:pt x="681723" y="694524"/>
                  </a:lnTo>
                  <a:close/>
                </a:path>
                <a:path w="1319530" h="1068704">
                  <a:moveTo>
                    <a:pt x="689813" y="171526"/>
                  </a:moveTo>
                  <a:lnTo>
                    <a:pt x="687603" y="168046"/>
                  </a:lnTo>
                  <a:lnTo>
                    <a:pt x="684123" y="174231"/>
                  </a:lnTo>
                  <a:lnTo>
                    <a:pt x="689178" y="176364"/>
                  </a:lnTo>
                  <a:lnTo>
                    <a:pt x="689813" y="171526"/>
                  </a:lnTo>
                  <a:close/>
                </a:path>
                <a:path w="1319530" h="1068704">
                  <a:moveTo>
                    <a:pt x="716826" y="330695"/>
                  </a:moveTo>
                  <a:lnTo>
                    <a:pt x="712901" y="334073"/>
                  </a:lnTo>
                  <a:lnTo>
                    <a:pt x="712114" y="339242"/>
                  </a:lnTo>
                  <a:lnTo>
                    <a:pt x="714997" y="335267"/>
                  </a:lnTo>
                  <a:lnTo>
                    <a:pt x="716826" y="330695"/>
                  </a:lnTo>
                  <a:close/>
                </a:path>
                <a:path w="1319530" h="1068704">
                  <a:moveTo>
                    <a:pt x="726478" y="6388"/>
                  </a:moveTo>
                  <a:lnTo>
                    <a:pt x="720890" y="7988"/>
                  </a:lnTo>
                  <a:lnTo>
                    <a:pt x="720090" y="0"/>
                  </a:lnTo>
                  <a:lnTo>
                    <a:pt x="715289" y="800"/>
                  </a:lnTo>
                  <a:lnTo>
                    <a:pt x="715581" y="8153"/>
                  </a:lnTo>
                  <a:lnTo>
                    <a:pt x="710996" y="13487"/>
                  </a:lnTo>
                  <a:lnTo>
                    <a:pt x="705967" y="18669"/>
                  </a:lnTo>
                  <a:lnTo>
                    <a:pt x="704900" y="25577"/>
                  </a:lnTo>
                  <a:lnTo>
                    <a:pt x="711758" y="21450"/>
                  </a:lnTo>
                  <a:lnTo>
                    <a:pt x="717194" y="16586"/>
                  </a:lnTo>
                  <a:lnTo>
                    <a:pt x="726478" y="6388"/>
                  </a:lnTo>
                  <a:close/>
                </a:path>
                <a:path w="1319530" h="1068704">
                  <a:moveTo>
                    <a:pt x="729678" y="576237"/>
                  </a:moveTo>
                  <a:lnTo>
                    <a:pt x="728078" y="572236"/>
                  </a:lnTo>
                  <a:lnTo>
                    <a:pt x="720090" y="573036"/>
                  </a:lnTo>
                  <a:lnTo>
                    <a:pt x="720890" y="578637"/>
                  </a:lnTo>
                  <a:lnTo>
                    <a:pt x="724877" y="576237"/>
                  </a:lnTo>
                  <a:lnTo>
                    <a:pt x="728878" y="581825"/>
                  </a:lnTo>
                  <a:lnTo>
                    <a:pt x="729678" y="576237"/>
                  </a:lnTo>
                  <a:close/>
                </a:path>
                <a:path w="1319530" h="1068704">
                  <a:moveTo>
                    <a:pt x="743839" y="731926"/>
                  </a:moveTo>
                  <a:lnTo>
                    <a:pt x="743470" y="727989"/>
                  </a:lnTo>
                  <a:lnTo>
                    <a:pt x="739787" y="724496"/>
                  </a:lnTo>
                  <a:lnTo>
                    <a:pt x="736866" y="728891"/>
                  </a:lnTo>
                  <a:lnTo>
                    <a:pt x="743839" y="731926"/>
                  </a:lnTo>
                  <a:close/>
                </a:path>
                <a:path w="1319530" h="1068704">
                  <a:moveTo>
                    <a:pt x="758456" y="211797"/>
                  </a:moveTo>
                  <a:lnTo>
                    <a:pt x="756056" y="205397"/>
                  </a:lnTo>
                  <a:lnTo>
                    <a:pt x="751255" y="202996"/>
                  </a:lnTo>
                  <a:lnTo>
                    <a:pt x="745667" y="202996"/>
                  </a:lnTo>
                  <a:lnTo>
                    <a:pt x="748055" y="210197"/>
                  </a:lnTo>
                  <a:lnTo>
                    <a:pt x="752856" y="212598"/>
                  </a:lnTo>
                  <a:lnTo>
                    <a:pt x="758456" y="211797"/>
                  </a:lnTo>
                  <a:close/>
                </a:path>
                <a:path w="1319530" h="1068704">
                  <a:moveTo>
                    <a:pt x="797382" y="672668"/>
                  </a:moveTo>
                  <a:lnTo>
                    <a:pt x="797013" y="668540"/>
                  </a:lnTo>
                  <a:lnTo>
                    <a:pt x="793343" y="665022"/>
                  </a:lnTo>
                  <a:lnTo>
                    <a:pt x="790422" y="669747"/>
                  </a:lnTo>
                  <a:lnTo>
                    <a:pt x="797382" y="672668"/>
                  </a:lnTo>
                  <a:close/>
                </a:path>
                <a:path w="1319530" h="1068704">
                  <a:moveTo>
                    <a:pt x="823188" y="326885"/>
                  </a:moveTo>
                  <a:lnTo>
                    <a:pt x="820788" y="320484"/>
                  </a:lnTo>
                  <a:lnTo>
                    <a:pt x="815987" y="318084"/>
                  </a:lnTo>
                  <a:lnTo>
                    <a:pt x="810399" y="318084"/>
                  </a:lnTo>
                  <a:lnTo>
                    <a:pt x="812800" y="324485"/>
                  </a:lnTo>
                  <a:lnTo>
                    <a:pt x="817587" y="326885"/>
                  </a:lnTo>
                  <a:lnTo>
                    <a:pt x="823188" y="326885"/>
                  </a:lnTo>
                  <a:close/>
                </a:path>
                <a:path w="1319530" h="1068704">
                  <a:moveTo>
                    <a:pt x="825588" y="650557"/>
                  </a:moveTo>
                  <a:lnTo>
                    <a:pt x="824788" y="645769"/>
                  </a:lnTo>
                  <a:lnTo>
                    <a:pt x="819988" y="648169"/>
                  </a:lnTo>
                  <a:lnTo>
                    <a:pt x="812800" y="648970"/>
                  </a:lnTo>
                  <a:lnTo>
                    <a:pt x="813600" y="653757"/>
                  </a:lnTo>
                  <a:lnTo>
                    <a:pt x="818388" y="651357"/>
                  </a:lnTo>
                  <a:lnTo>
                    <a:pt x="825588" y="650557"/>
                  </a:lnTo>
                  <a:close/>
                </a:path>
                <a:path w="1319530" h="1068704">
                  <a:moveTo>
                    <a:pt x="841565" y="312496"/>
                  </a:moveTo>
                  <a:lnTo>
                    <a:pt x="839965" y="308495"/>
                  </a:lnTo>
                  <a:lnTo>
                    <a:pt x="831977" y="309295"/>
                  </a:lnTo>
                  <a:lnTo>
                    <a:pt x="832777" y="314896"/>
                  </a:lnTo>
                  <a:lnTo>
                    <a:pt x="837577" y="313296"/>
                  </a:lnTo>
                  <a:lnTo>
                    <a:pt x="841565" y="318884"/>
                  </a:lnTo>
                  <a:lnTo>
                    <a:pt x="841565" y="312496"/>
                  </a:lnTo>
                  <a:close/>
                </a:path>
                <a:path w="1319530" h="1068704">
                  <a:moveTo>
                    <a:pt x="849960" y="610311"/>
                  </a:moveTo>
                  <a:lnTo>
                    <a:pt x="846366" y="613803"/>
                  </a:lnTo>
                  <a:lnTo>
                    <a:pt x="845464" y="618629"/>
                  </a:lnTo>
                  <a:lnTo>
                    <a:pt x="848156" y="614692"/>
                  </a:lnTo>
                  <a:lnTo>
                    <a:pt x="849960" y="610311"/>
                  </a:lnTo>
                  <a:close/>
                </a:path>
                <a:path w="1319530" h="1068704">
                  <a:moveTo>
                    <a:pt x="862926" y="289839"/>
                  </a:moveTo>
                  <a:lnTo>
                    <a:pt x="862545" y="285724"/>
                  </a:lnTo>
                  <a:lnTo>
                    <a:pt x="858875" y="282194"/>
                  </a:lnTo>
                  <a:lnTo>
                    <a:pt x="855954" y="286918"/>
                  </a:lnTo>
                  <a:lnTo>
                    <a:pt x="862926" y="289839"/>
                  </a:lnTo>
                  <a:close/>
                </a:path>
                <a:path w="1319530" h="1068704">
                  <a:moveTo>
                    <a:pt x="883869" y="612825"/>
                  </a:moveTo>
                  <a:lnTo>
                    <a:pt x="879932" y="616191"/>
                  </a:lnTo>
                  <a:lnTo>
                    <a:pt x="879144" y="621360"/>
                  </a:lnTo>
                  <a:lnTo>
                    <a:pt x="882027" y="617397"/>
                  </a:lnTo>
                  <a:lnTo>
                    <a:pt x="883869" y="612825"/>
                  </a:lnTo>
                  <a:close/>
                </a:path>
                <a:path w="1319530" h="1068704">
                  <a:moveTo>
                    <a:pt x="904367" y="549592"/>
                  </a:moveTo>
                  <a:lnTo>
                    <a:pt x="903808" y="545465"/>
                  </a:lnTo>
                  <a:lnTo>
                    <a:pt x="900099" y="541947"/>
                  </a:lnTo>
                  <a:lnTo>
                    <a:pt x="897509" y="546658"/>
                  </a:lnTo>
                  <a:lnTo>
                    <a:pt x="904367" y="549592"/>
                  </a:lnTo>
                  <a:close/>
                </a:path>
                <a:path w="1319530" h="1068704">
                  <a:moveTo>
                    <a:pt x="925537" y="1060983"/>
                  </a:moveTo>
                  <a:lnTo>
                    <a:pt x="924090" y="1058760"/>
                  </a:lnTo>
                  <a:lnTo>
                    <a:pt x="919340" y="1056843"/>
                  </a:lnTo>
                  <a:lnTo>
                    <a:pt x="914298" y="1058964"/>
                  </a:lnTo>
                  <a:lnTo>
                    <a:pt x="915898" y="1068552"/>
                  </a:lnTo>
                  <a:lnTo>
                    <a:pt x="916698" y="1068552"/>
                  </a:lnTo>
                  <a:lnTo>
                    <a:pt x="920686" y="1059764"/>
                  </a:lnTo>
                  <a:lnTo>
                    <a:pt x="925537" y="1060983"/>
                  </a:lnTo>
                  <a:close/>
                </a:path>
                <a:path w="1319530" h="1068704">
                  <a:moveTo>
                    <a:pt x="939076" y="599414"/>
                  </a:moveTo>
                  <a:lnTo>
                    <a:pt x="937475" y="594614"/>
                  </a:lnTo>
                  <a:lnTo>
                    <a:pt x="932675" y="597014"/>
                  </a:lnTo>
                  <a:lnTo>
                    <a:pt x="925487" y="597814"/>
                  </a:lnTo>
                  <a:lnTo>
                    <a:pt x="926287" y="602615"/>
                  </a:lnTo>
                  <a:lnTo>
                    <a:pt x="931075" y="600214"/>
                  </a:lnTo>
                  <a:lnTo>
                    <a:pt x="939076" y="599414"/>
                  </a:lnTo>
                  <a:close/>
                </a:path>
                <a:path w="1319530" h="1068704">
                  <a:moveTo>
                    <a:pt x="958253" y="470738"/>
                  </a:moveTo>
                  <a:lnTo>
                    <a:pt x="949464" y="469938"/>
                  </a:lnTo>
                  <a:lnTo>
                    <a:pt x="951064" y="474738"/>
                  </a:lnTo>
                  <a:lnTo>
                    <a:pt x="945464" y="481126"/>
                  </a:lnTo>
                  <a:lnTo>
                    <a:pt x="953452" y="481926"/>
                  </a:lnTo>
                  <a:lnTo>
                    <a:pt x="952652" y="477126"/>
                  </a:lnTo>
                  <a:lnTo>
                    <a:pt x="958253" y="470738"/>
                  </a:lnTo>
                  <a:close/>
                </a:path>
                <a:path w="1319530" h="1068704">
                  <a:moveTo>
                    <a:pt x="968413" y="651090"/>
                  </a:moveTo>
                  <a:lnTo>
                    <a:pt x="968044" y="646963"/>
                  </a:lnTo>
                  <a:lnTo>
                    <a:pt x="964374" y="643445"/>
                  </a:lnTo>
                  <a:lnTo>
                    <a:pt x="961453" y="648169"/>
                  </a:lnTo>
                  <a:lnTo>
                    <a:pt x="968413" y="651090"/>
                  </a:lnTo>
                  <a:close/>
                </a:path>
                <a:path w="1319530" h="1068704">
                  <a:moveTo>
                    <a:pt x="969441" y="447560"/>
                  </a:moveTo>
                  <a:lnTo>
                    <a:pt x="967841" y="442760"/>
                  </a:lnTo>
                  <a:lnTo>
                    <a:pt x="963053" y="445160"/>
                  </a:lnTo>
                  <a:lnTo>
                    <a:pt x="955852" y="445960"/>
                  </a:lnTo>
                  <a:lnTo>
                    <a:pt x="956652" y="450761"/>
                  </a:lnTo>
                  <a:lnTo>
                    <a:pt x="961453" y="448360"/>
                  </a:lnTo>
                  <a:lnTo>
                    <a:pt x="969441" y="447560"/>
                  </a:lnTo>
                  <a:close/>
                </a:path>
                <a:path w="1319530" h="1068704">
                  <a:moveTo>
                    <a:pt x="978636" y="536790"/>
                  </a:moveTo>
                  <a:lnTo>
                    <a:pt x="975029" y="540270"/>
                  </a:lnTo>
                  <a:lnTo>
                    <a:pt x="974140" y="545109"/>
                  </a:lnTo>
                  <a:lnTo>
                    <a:pt x="976833" y="541172"/>
                  </a:lnTo>
                  <a:lnTo>
                    <a:pt x="978636" y="536790"/>
                  </a:lnTo>
                  <a:close/>
                </a:path>
                <a:path w="1319530" h="1068704">
                  <a:moveTo>
                    <a:pt x="985329" y="471233"/>
                  </a:moveTo>
                  <a:lnTo>
                    <a:pt x="982967" y="467753"/>
                  </a:lnTo>
                  <a:lnTo>
                    <a:pt x="979030" y="473938"/>
                  </a:lnTo>
                  <a:lnTo>
                    <a:pt x="984542" y="476072"/>
                  </a:lnTo>
                  <a:lnTo>
                    <a:pt x="985329" y="471233"/>
                  </a:lnTo>
                  <a:close/>
                </a:path>
                <a:path w="1319530" h="1068704">
                  <a:moveTo>
                    <a:pt x="1007008" y="620191"/>
                  </a:moveTo>
                  <a:lnTo>
                    <a:pt x="998207" y="619391"/>
                  </a:lnTo>
                  <a:lnTo>
                    <a:pt x="999807" y="624192"/>
                  </a:lnTo>
                  <a:lnTo>
                    <a:pt x="994219" y="630580"/>
                  </a:lnTo>
                  <a:lnTo>
                    <a:pt x="1002207" y="631380"/>
                  </a:lnTo>
                  <a:lnTo>
                    <a:pt x="1001407" y="626579"/>
                  </a:lnTo>
                  <a:lnTo>
                    <a:pt x="1007008" y="620191"/>
                  </a:lnTo>
                  <a:close/>
                </a:path>
                <a:path w="1319530" h="1068704">
                  <a:moveTo>
                    <a:pt x="1011897" y="519188"/>
                  </a:moveTo>
                  <a:lnTo>
                    <a:pt x="1009688" y="515708"/>
                  </a:lnTo>
                  <a:lnTo>
                    <a:pt x="1006208" y="521893"/>
                  </a:lnTo>
                  <a:lnTo>
                    <a:pt x="1011262" y="524027"/>
                  </a:lnTo>
                  <a:lnTo>
                    <a:pt x="1011897" y="519188"/>
                  </a:lnTo>
                  <a:close/>
                </a:path>
                <a:path w="1319530" h="1068704">
                  <a:moveTo>
                    <a:pt x="1021384" y="927887"/>
                  </a:moveTo>
                  <a:lnTo>
                    <a:pt x="1015479" y="927442"/>
                  </a:lnTo>
                  <a:lnTo>
                    <a:pt x="1013104" y="922502"/>
                  </a:lnTo>
                  <a:lnTo>
                    <a:pt x="1010259" y="918451"/>
                  </a:lnTo>
                  <a:lnTo>
                    <a:pt x="1003007" y="920699"/>
                  </a:lnTo>
                  <a:lnTo>
                    <a:pt x="1001166" y="927887"/>
                  </a:lnTo>
                  <a:lnTo>
                    <a:pt x="1008608" y="931481"/>
                  </a:lnTo>
                  <a:lnTo>
                    <a:pt x="1017841" y="931481"/>
                  </a:lnTo>
                  <a:lnTo>
                    <a:pt x="1021384" y="927887"/>
                  </a:lnTo>
                  <a:close/>
                </a:path>
                <a:path w="1319530" h="1068704">
                  <a:moveTo>
                    <a:pt x="1029385" y="626592"/>
                  </a:moveTo>
                  <a:lnTo>
                    <a:pt x="1026985" y="620191"/>
                  </a:lnTo>
                  <a:lnTo>
                    <a:pt x="1022184" y="617791"/>
                  </a:lnTo>
                  <a:lnTo>
                    <a:pt x="1016596" y="617791"/>
                  </a:lnTo>
                  <a:lnTo>
                    <a:pt x="1018997" y="624992"/>
                  </a:lnTo>
                  <a:lnTo>
                    <a:pt x="1023785" y="627380"/>
                  </a:lnTo>
                  <a:lnTo>
                    <a:pt x="1029385" y="626592"/>
                  </a:lnTo>
                  <a:close/>
                </a:path>
                <a:path w="1319530" h="1068704">
                  <a:moveTo>
                    <a:pt x="1038072" y="304203"/>
                  </a:moveTo>
                  <a:lnTo>
                    <a:pt x="1035710" y="300723"/>
                  </a:lnTo>
                  <a:lnTo>
                    <a:pt x="1031786" y="306895"/>
                  </a:lnTo>
                  <a:lnTo>
                    <a:pt x="1037285" y="309029"/>
                  </a:lnTo>
                  <a:lnTo>
                    <a:pt x="1038072" y="304203"/>
                  </a:lnTo>
                  <a:close/>
                </a:path>
                <a:path w="1319530" h="1068704">
                  <a:moveTo>
                    <a:pt x="1064450" y="456057"/>
                  </a:moveTo>
                  <a:lnTo>
                    <a:pt x="1062088" y="452564"/>
                  </a:lnTo>
                  <a:lnTo>
                    <a:pt x="1058151" y="458749"/>
                  </a:lnTo>
                  <a:lnTo>
                    <a:pt x="1063663" y="460883"/>
                  </a:lnTo>
                  <a:lnTo>
                    <a:pt x="1064450" y="456057"/>
                  </a:lnTo>
                  <a:close/>
                </a:path>
                <a:path w="1319530" h="1068704">
                  <a:moveTo>
                    <a:pt x="1122248" y="286766"/>
                  </a:moveTo>
                  <a:lnTo>
                    <a:pt x="1122095" y="283718"/>
                  </a:lnTo>
                  <a:lnTo>
                    <a:pt x="1117295" y="282117"/>
                  </a:lnTo>
                  <a:lnTo>
                    <a:pt x="1110907" y="290118"/>
                  </a:lnTo>
                  <a:lnTo>
                    <a:pt x="1110907" y="291719"/>
                  </a:lnTo>
                  <a:lnTo>
                    <a:pt x="1112989" y="294055"/>
                  </a:lnTo>
                  <a:lnTo>
                    <a:pt x="1117993" y="291312"/>
                  </a:lnTo>
                  <a:lnTo>
                    <a:pt x="1122248" y="286766"/>
                  </a:lnTo>
                  <a:close/>
                </a:path>
                <a:path w="1319530" h="1068704">
                  <a:moveTo>
                    <a:pt x="1167650" y="447560"/>
                  </a:moveTo>
                  <a:lnTo>
                    <a:pt x="1166050" y="443560"/>
                  </a:lnTo>
                  <a:lnTo>
                    <a:pt x="1158049" y="444360"/>
                  </a:lnTo>
                  <a:lnTo>
                    <a:pt x="1158849" y="449961"/>
                  </a:lnTo>
                  <a:lnTo>
                    <a:pt x="1163650" y="448360"/>
                  </a:lnTo>
                  <a:lnTo>
                    <a:pt x="1167650" y="453161"/>
                  </a:lnTo>
                  <a:lnTo>
                    <a:pt x="1167650" y="447560"/>
                  </a:lnTo>
                  <a:close/>
                </a:path>
                <a:path w="1319530" h="1068704">
                  <a:moveTo>
                    <a:pt x="1235583" y="575437"/>
                  </a:moveTo>
                  <a:lnTo>
                    <a:pt x="1229182" y="570636"/>
                  </a:lnTo>
                  <a:lnTo>
                    <a:pt x="1233182" y="563448"/>
                  </a:lnTo>
                  <a:lnTo>
                    <a:pt x="1226781" y="565848"/>
                  </a:lnTo>
                  <a:lnTo>
                    <a:pt x="1226248" y="570128"/>
                  </a:lnTo>
                  <a:lnTo>
                    <a:pt x="1222489" y="576135"/>
                  </a:lnTo>
                  <a:lnTo>
                    <a:pt x="1221282" y="580796"/>
                  </a:lnTo>
                  <a:lnTo>
                    <a:pt x="1228382" y="581025"/>
                  </a:lnTo>
                  <a:lnTo>
                    <a:pt x="1225981" y="576237"/>
                  </a:lnTo>
                  <a:lnTo>
                    <a:pt x="1230782" y="576237"/>
                  </a:lnTo>
                  <a:lnTo>
                    <a:pt x="1235583" y="575437"/>
                  </a:lnTo>
                  <a:close/>
                </a:path>
                <a:path w="1319530" h="1068704">
                  <a:moveTo>
                    <a:pt x="1249260" y="733882"/>
                  </a:moveTo>
                  <a:lnTo>
                    <a:pt x="1246733" y="729234"/>
                  </a:lnTo>
                  <a:lnTo>
                    <a:pt x="1242771" y="729691"/>
                  </a:lnTo>
                  <a:lnTo>
                    <a:pt x="1243584" y="733615"/>
                  </a:lnTo>
                  <a:lnTo>
                    <a:pt x="1242072" y="737184"/>
                  </a:lnTo>
                  <a:lnTo>
                    <a:pt x="1241310" y="740587"/>
                  </a:lnTo>
                  <a:lnTo>
                    <a:pt x="1244371" y="744067"/>
                  </a:lnTo>
                  <a:lnTo>
                    <a:pt x="1248956" y="740029"/>
                  </a:lnTo>
                  <a:lnTo>
                    <a:pt x="1249260" y="733882"/>
                  </a:lnTo>
                  <a:close/>
                </a:path>
                <a:path w="1319530" h="1068704">
                  <a:moveTo>
                    <a:pt x="1319491" y="392417"/>
                  </a:moveTo>
                  <a:lnTo>
                    <a:pt x="1314399" y="394106"/>
                  </a:lnTo>
                  <a:lnTo>
                    <a:pt x="1307503" y="394512"/>
                  </a:lnTo>
                  <a:lnTo>
                    <a:pt x="1302410" y="395668"/>
                  </a:lnTo>
                  <a:lnTo>
                    <a:pt x="1302715" y="399605"/>
                  </a:lnTo>
                  <a:lnTo>
                    <a:pt x="1307693" y="398487"/>
                  </a:lnTo>
                  <a:lnTo>
                    <a:pt x="1314399" y="399008"/>
                  </a:lnTo>
                  <a:lnTo>
                    <a:pt x="1319453" y="398030"/>
                  </a:lnTo>
                  <a:lnTo>
                    <a:pt x="1319491" y="39241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191331" y="8709240"/>
              <a:ext cx="1104265" cy="1381760"/>
            </a:xfrm>
            <a:custGeom>
              <a:avLst/>
              <a:gdLst/>
              <a:ahLst/>
              <a:cxnLst/>
              <a:rect l="l" t="t" r="r" b="b"/>
              <a:pathLst>
                <a:path w="1104265" h="1381759">
                  <a:moveTo>
                    <a:pt x="15989" y="810412"/>
                  </a:moveTo>
                  <a:lnTo>
                    <a:pt x="15735" y="803389"/>
                  </a:lnTo>
                  <a:lnTo>
                    <a:pt x="13995" y="796823"/>
                  </a:lnTo>
                  <a:lnTo>
                    <a:pt x="11049" y="794448"/>
                  </a:lnTo>
                  <a:lnTo>
                    <a:pt x="7200" y="800011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11"/>
                  </a:lnTo>
                  <a:lnTo>
                    <a:pt x="8001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400" y="809612"/>
                  </a:lnTo>
                  <a:lnTo>
                    <a:pt x="7200" y="812800"/>
                  </a:lnTo>
                  <a:lnTo>
                    <a:pt x="10388" y="811999"/>
                  </a:lnTo>
                  <a:lnTo>
                    <a:pt x="12788" y="811199"/>
                  </a:lnTo>
                  <a:lnTo>
                    <a:pt x="15989" y="810412"/>
                  </a:lnTo>
                  <a:close/>
                </a:path>
                <a:path w="1104265" h="1381759">
                  <a:moveTo>
                    <a:pt x="68732" y="724090"/>
                  </a:moveTo>
                  <a:lnTo>
                    <a:pt x="63944" y="721690"/>
                  </a:lnTo>
                  <a:lnTo>
                    <a:pt x="58343" y="731278"/>
                  </a:lnTo>
                  <a:lnTo>
                    <a:pt x="57543" y="732078"/>
                  </a:lnTo>
                  <a:lnTo>
                    <a:pt x="56032" y="738479"/>
                  </a:lnTo>
                  <a:lnTo>
                    <a:pt x="61048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104265" h="1381759">
                  <a:moveTo>
                    <a:pt x="115392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92" y="646569"/>
                  </a:lnTo>
                  <a:close/>
                </a:path>
                <a:path w="1104265" h="1381759">
                  <a:moveTo>
                    <a:pt x="286118" y="529082"/>
                  </a:moveTo>
                  <a:lnTo>
                    <a:pt x="280123" y="522135"/>
                  </a:lnTo>
                  <a:lnTo>
                    <a:pt x="280720" y="514299"/>
                  </a:lnTo>
                  <a:lnTo>
                    <a:pt x="281622" y="507047"/>
                  </a:lnTo>
                  <a:lnTo>
                    <a:pt x="276529" y="501904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41" y="525081"/>
                  </a:lnTo>
                  <a:lnTo>
                    <a:pt x="277329" y="524281"/>
                  </a:lnTo>
                  <a:lnTo>
                    <a:pt x="279730" y="529082"/>
                  </a:lnTo>
                  <a:lnTo>
                    <a:pt x="286118" y="529082"/>
                  </a:lnTo>
                  <a:close/>
                </a:path>
                <a:path w="1104265" h="1381759">
                  <a:moveTo>
                    <a:pt x="289445" y="668756"/>
                  </a:moveTo>
                  <a:lnTo>
                    <a:pt x="287121" y="662457"/>
                  </a:lnTo>
                  <a:lnTo>
                    <a:pt x="283298" y="658990"/>
                  </a:lnTo>
                  <a:lnTo>
                    <a:pt x="282917" y="664146"/>
                  </a:lnTo>
                  <a:lnTo>
                    <a:pt x="283743" y="669671"/>
                  </a:lnTo>
                  <a:lnTo>
                    <a:pt x="283527" y="674738"/>
                  </a:lnTo>
                  <a:lnTo>
                    <a:pt x="283603" y="676516"/>
                  </a:lnTo>
                  <a:lnTo>
                    <a:pt x="285318" y="672147"/>
                  </a:lnTo>
                  <a:lnTo>
                    <a:pt x="289445" y="668756"/>
                  </a:lnTo>
                  <a:close/>
                </a:path>
                <a:path w="1104265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59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104265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104265" h="1381759">
                  <a:moveTo>
                    <a:pt x="303479" y="1216240"/>
                  </a:moveTo>
                  <a:lnTo>
                    <a:pt x="303098" y="1212316"/>
                  </a:lnTo>
                  <a:lnTo>
                    <a:pt x="299427" y="1208824"/>
                  </a:lnTo>
                  <a:lnTo>
                    <a:pt x="296506" y="1213218"/>
                  </a:lnTo>
                  <a:lnTo>
                    <a:pt x="303479" y="1216240"/>
                  </a:lnTo>
                  <a:close/>
                </a:path>
                <a:path w="1104265" h="1381759">
                  <a:moveTo>
                    <a:pt x="344462" y="1215605"/>
                  </a:moveTo>
                  <a:lnTo>
                    <a:pt x="333565" y="1216177"/>
                  </a:lnTo>
                  <a:lnTo>
                    <a:pt x="333375" y="1220101"/>
                  </a:lnTo>
                  <a:lnTo>
                    <a:pt x="338734" y="1221790"/>
                  </a:lnTo>
                  <a:lnTo>
                    <a:pt x="344462" y="1215605"/>
                  </a:lnTo>
                  <a:close/>
                </a:path>
                <a:path w="1104265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24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104265" h="1381759">
                  <a:moveTo>
                    <a:pt x="383730" y="1280845"/>
                  </a:moveTo>
                  <a:lnTo>
                    <a:pt x="381508" y="1277366"/>
                  </a:lnTo>
                  <a:lnTo>
                    <a:pt x="378028" y="1283538"/>
                  </a:lnTo>
                  <a:lnTo>
                    <a:pt x="383082" y="1285684"/>
                  </a:lnTo>
                  <a:lnTo>
                    <a:pt x="383730" y="1280845"/>
                  </a:lnTo>
                  <a:close/>
                </a:path>
                <a:path w="1104265" h="1381759">
                  <a:moveTo>
                    <a:pt x="402805" y="1276350"/>
                  </a:moveTo>
                  <a:lnTo>
                    <a:pt x="402005" y="1271549"/>
                  </a:lnTo>
                  <a:lnTo>
                    <a:pt x="397205" y="1273949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17" y="1277950"/>
                  </a:lnTo>
                  <a:lnTo>
                    <a:pt x="402805" y="1276350"/>
                  </a:lnTo>
                  <a:close/>
                </a:path>
                <a:path w="1104265" h="1381759">
                  <a:moveTo>
                    <a:pt x="408393" y="1210017"/>
                  </a:moveTo>
                  <a:lnTo>
                    <a:pt x="406806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406" y="1210017"/>
                  </a:lnTo>
                  <a:lnTo>
                    <a:pt x="408393" y="1215605"/>
                  </a:lnTo>
                  <a:lnTo>
                    <a:pt x="408393" y="1210017"/>
                  </a:lnTo>
                  <a:close/>
                </a:path>
                <a:path w="1104265" h="1381759">
                  <a:moveTo>
                    <a:pt x="421982" y="1248371"/>
                  </a:moveTo>
                  <a:lnTo>
                    <a:pt x="421386" y="1241742"/>
                  </a:lnTo>
                  <a:lnTo>
                    <a:pt x="421386" y="1237284"/>
                  </a:lnTo>
                  <a:lnTo>
                    <a:pt x="419290" y="1234782"/>
                  </a:lnTo>
                  <a:lnTo>
                    <a:pt x="412394" y="1233995"/>
                  </a:lnTo>
                  <a:lnTo>
                    <a:pt x="414794" y="1239583"/>
                  </a:lnTo>
                  <a:lnTo>
                    <a:pt x="415594" y="1249172"/>
                  </a:lnTo>
                  <a:lnTo>
                    <a:pt x="421982" y="1248371"/>
                  </a:lnTo>
                  <a:close/>
                </a:path>
                <a:path w="1104265" h="1381759">
                  <a:moveTo>
                    <a:pt x="429945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28"/>
                  </a:lnTo>
                  <a:lnTo>
                    <a:pt x="418795" y="1202029"/>
                  </a:lnTo>
                  <a:lnTo>
                    <a:pt x="418795" y="1202817"/>
                  </a:lnTo>
                  <a:lnTo>
                    <a:pt x="425983" y="1195628"/>
                  </a:lnTo>
                  <a:lnTo>
                    <a:pt x="429945" y="1198968"/>
                  </a:lnTo>
                  <a:close/>
                </a:path>
                <a:path w="1104265" h="1381759">
                  <a:moveTo>
                    <a:pt x="460349" y="386016"/>
                  </a:moveTo>
                  <a:lnTo>
                    <a:pt x="455510" y="386016"/>
                  </a:lnTo>
                  <a:lnTo>
                    <a:pt x="450456" y="383019"/>
                  </a:lnTo>
                  <a:lnTo>
                    <a:pt x="446747" y="381520"/>
                  </a:lnTo>
                  <a:lnTo>
                    <a:pt x="445960" y="386016"/>
                  </a:lnTo>
                  <a:lnTo>
                    <a:pt x="449897" y="386918"/>
                  </a:lnTo>
                  <a:lnTo>
                    <a:pt x="454660" y="390220"/>
                  </a:lnTo>
                  <a:lnTo>
                    <a:pt x="458660" y="391414"/>
                  </a:lnTo>
                  <a:lnTo>
                    <a:pt x="460349" y="386016"/>
                  </a:lnTo>
                  <a:close/>
                </a:path>
                <a:path w="1104265" h="1381759">
                  <a:moveTo>
                    <a:pt x="461949" y="32766"/>
                  </a:moveTo>
                  <a:lnTo>
                    <a:pt x="453948" y="32766"/>
                  </a:lnTo>
                  <a:lnTo>
                    <a:pt x="450761" y="36766"/>
                  </a:lnTo>
                  <a:lnTo>
                    <a:pt x="449160" y="41554"/>
                  </a:lnTo>
                  <a:lnTo>
                    <a:pt x="457149" y="41554"/>
                  </a:lnTo>
                  <a:lnTo>
                    <a:pt x="460349" y="37566"/>
                  </a:lnTo>
                  <a:lnTo>
                    <a:pt x="461949" y="32766"/>
                  </a:lnTo>
                  <a:close/>
                </a:path>
                <a:path w="1104265" h="1381759">
                  <a:moveTo>
                    <a:pt x="474738" y="1172451"/>
                  </a:moveTo>
                  <a:lnTo>
                    <a:pt x="463384" y="1172679"/>
                  </a:lnTo>
                  <a:lnTo>
                    <a:pt x="463042" y="1176642"/>
                  </a:lnTo>
                  <a:lnTo>
                    <a:pt x="468553" y="1178521"/>
                  </a:lnTo>
                  <a:lnTo>
                    <a:pt x="474738" y="1172451"/>
                  </a:lnTo>
                  <a:close/>
                </a:path>
                <a:path w="1104265" h="1381759">
                  <a:moveTo>
                    <a:pt x="494715" y="470738"/>
                  </a:moveTo>
                  <a:lnTo>
                    <a:pt x="488721" y="466788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27" y="472732"/>
                  </a:lnTo>
                  <a:lnTo>
                    <a:pt x="492086" y="476008"/>
                  </a:lnTo>
                  <a:lnTo>
                    <a:pt x="494715" y="470738"/>
                  </a:lnTo>
                  <a:close/>
                </a:path>
                <a:path w="1104265" h="1381759">
                  <a:moveTo>
                    <a:pt x="506704" y="1093330"/>
                  </a:moveTo>
                  <a:lnTo>
                    <a:pt x="505104" y="1086142"/>
                  </a:lnTo>
                  <a:lnTo>
                    <a:pt x="499503" y="1085342"/>
                  </a:lnTo>
                  <a:lnTo>
                    <a:pt x="491515" y="1089329"/>
                  </a:lnTo>
                  <a:lnTo>
                    <a:pt x="493115" y="1094130"/>
                  </a:lnTo>
                  <a:lnTo>
                    <a:pt x="493915" y="1097330"/>
                  </a:lnTo>
                  <a:lnTo>
                    <a:pt x="497916" y="1095730"/>
                  </a:lnTo>
                  <a:lnTo>
                    <a:pt x="502704" y="1094930"/>
                  </a:lnTo>
                  <a:lnTo>
                    <a:pt x="506704" y="1093330"/>
                  </a:lnTo>
                  <a:close/>
                </a:path>
                <a:path w="1104265" h="1381759">
                  <a:moveTo>
                    <a:pt x="525881" y="1091730"/>
                  </a:moveTo>
                  <a:lnTo>
                    <a:pt x="523481" y="1082941"/>
                  </a:lnTo>
                  <a:lnTo>
                    <a:pt x="519493" y="1077341"/>
                  </a:lnTo>
                  <a:lnTo>
                    <a:pt x="511492" y="1078941"/>
                  </a:lnTo>
                  <a:lnTo>
                    <a:pt x="514692" y="1086142"/>
                  </a:lnTo>
                  <a:lnTo>
                    <a:pt x="518693" y="1090930"/>
                  </a:lnTo>
                  <a:lnTo>
                    <a:pt x="525881" y="1091730"/>
                  </a:lnTo>
                  <a:close/>
                </a:path>
                <a:path w="1104265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54" y="303796"/>
                  </a:lnTo>
                  <a:lnTo>
                    <a:pt x="563245" y="302717"/>
                  </a:lnTo>
                  <a:close/>
                </a:path>
                <a:path w="1104265" h="1381759">
                  <a:moveTo>
                    <a:pt x="565124" y="544423"/>
                  </a:moveTo>
                  <a:lnTo>
                    <a:pt x="562648" y="540270"/>
                  </a:lnTo>
                  <a:lnTo>
                    <a:pt x="557479" y="538365"/>
                  </a:lnTo>
                  <a:lnTo>
                    <a:pt x="560844" y="541769"/>
                  </a:lnTo>
                  <a:lnTo>
                    <a:pt x="565124" y="544423"/>
                  </a:lnTo>
                  <a:close/>
                </a:path>
                <a:path w="1104265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47" y="1099820"/>
                  </a:lnTo>
                  <a:lnTo>
                    <a:pt x="567207" y="1095235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104265" h="1381759">
                  <a:moveTo>
                    <a:pt x="596214" y="1039787"/>
                  </a:moveTo>
                  <a:lnTo>
                    <a:pt x="590613" y="1040587"/>
                  </a:lnTo>
                  <a:lnTo>
                    <a:pt x="584225" y="1035786"/>
                  </a:lnTo>
                  <a:lnTo>
                    <a:pt x="583425" y="1043774"/>
                  </a:lnTo>
                  <a:lnTo>
                    <a:pt x="589026" y="1042974"/>
                  </a:lnTo>
                  <a:lnTo>
                    <a:pt x="595414" y="1047775"/>
                  </a:lnTo>
                  <a:lnTo>
                    <a:pt x="596214" y="1039787"/>
                  </a:lnTo>
                  <a:close/>
                </a:path>
                <a:path w="1104265" h="1381759">
                  <a:moveTo>
                    <a:pt x="620991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803" y="62344"/>
                  </a:lnTo>
                  <a:lnTo>
                    <a:pt x="616191" y="63931"/>
                  </a:lnTo>
                  <a:lnTo>
                    <a:pt x="620191" y="63931"/>
                  </a:lnTo>
                  <a:lnTo>
                    <a:pt x="620991" y="56743"/>
                  </a:lnTo>
                  <a:close/>
                </a:path>
                <a:path w="1104265" h="1381759">
                  <a:moveTo>
                    <a:pt x="640168" y="40754"/>
                  </a:moveTo>
                  <a:lnTo>
                    <a:pt x="632180" y="38366"/>
                  </a:lnTo>
                  <a:lnTo>
                    <a:pt x="632180" y="43154"/>
                  </a:lnTo>
                  <a:lnTo>
                    <a:pt x="624979" y="47955"/>
                  </a:lnTo>
                  <a:lnTo>
                    <a:pt x="632980" y="50355"/>
                  </a:lnTo>
                  <a:lnTo>
                    <a:pt x="632980" y="45554"/>
                  </a:lnTo>
                  <a:lnTo>
                    <a:pt x="640168" y="40754"/>
                  </a:lnTo>
                  <a:close/>
                </a:path>
                <a:path w="1104265" h="1381759">
                  <a:moveTo>
                    <a:pt x="649757" y="1057363"/>
                  </a:moveTo>
                  <a:lnTo>
                    <a:pt x="642569" y="1050175"/>
                  </a:lnTo>
                  <a:lnTo>
                    <a:pt x="640969" y="1049375"/>
                  </a:lnTo>
                  <a:lnTo>
                    <a:pt x="638022" y="1050340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69" y="1061364"/>
                  </a:lnTo>
                  <a:lnTo>
                    <a:pt x="649757" y="1057363"/>
                  </a:lnTo>
                  <a:close/>
                </a:path>
                <a:path w="1104265" h="1381759">
                  <a:moveTo>
                    <a:pt x="649897" y="980097"/>
                  </a:moveTo>
                  <a:lnTo>
                    <a:pt x="644169" y="975042"/>
                  </a:lnTo>
                  <a:lnTo>
                    <a:pt x="640676" y="979424"/>
                  </a:lnTo>
                  <a:lnTo>
                    <a:pt x="645668" y="981341"/>
                  </a:lnTo>
                  <a:lnTo>
                    <a:pt x="649897" y="980097"/>
                  </a:lnTo>
                  <a:close/>
                </a:path>
                <a:path w="1104265" h="1381759">
                  <a:moveTo>
                    <a:pt x="661746" y="800"/>
                  </a:moveTo>
                  <a:lnTo>
                    <a:pt x="656158" y="0"/>
                  </a:lnTo>
                  <a:lnTo>
                    <a:pt x="656958" y="4000"/>
                  </a:lnTo>
                  <a:lnTo>
                    <a:pt x="649757" y="6388"/>
                  </a:lnTo>
                  <a:lnTo>
                    <a:pt x="656958" y="7988"/>
                  </a:lnTo>
                  <a:lnTo>
                    <a:pt x="660946" y="7988"/>
                  </a:lnTo>
                  <a:lnTo>
                    <a:pt x="661746" y="800"/>
                  </a:lnTo>
                  <a:close/>
                </a:path>
                <a:path w="1104265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52" y="350253"/>
                  </a:lnTo>
                  <a:lnTo>
                    <a:pt x="667067" y="352958"/>
                  </a:lnTo>
                  <a:close/>
                </a:path>
                <a:path w="1104265" h="1381759">
                  <a:moveTo>
                    <a:pt x="681723" y="1109319"/>
                  </a:moveTo>
                  <a:lnTo>
                    <a:pt x="680135" y="1105319"/>
                  </a:lnTo>
                  <a:lnTo>
                    <a:pt x="674535" y="1107719"/>
                  </a:lnTo>
                  <a:lnTo>
                    <a:pt x="664146" y="1108519"/>
                  </a:lnTo>
                  <a:lnTo>
                    <a:pt x="664946" y="1114107"/>
                  </a:lnTo>
                  <a:lnTo>
                    <a:pt x="669315" y="1115453"/>
                  </a:lnTo>
                  <a:lnTo>
                    <a:pt x="674141" y="1118908"/>
                  </a:lnTo>
                  <a:lnTo>
                    <a:pt x="677760" y="1119949"/>
                  </a:lnTo>
                  <a:lnTo>
                    <a:pt x="678535" y="1114107"/>
                  </a:lnTo>
                  <a:lnTo>
                    <a:pt x="676135" y="1114907"/>
                  </a:lnTo>
                  <a:lnTo>
                    <a:pt x="673735" y="1114907"/>
                  </a:lnTo>
                  <a:lnTo>
                    <a:pt x="672934" y="1111707"/>
                  </a:lnTo>
                  <a:lnTo>
                    <a:pt x="676135" y="1110107"/>
                  </a:lnTo>
                  <a:lnTo>
                    <a:pt x="681723" y="1109319"/>
                  </a:lnTo>
                  <a:close/>
                </a:path>
                <a:path w="1104265" h="1381759">
                  <a:moveTo>
                    <a:pt x="687324" y="775246"/>
                  </a:moveTo>
                  <a:lnTo>
                    <a:pt x="680135" y="775246"/>
                  </a:lnTo>
                  <a:lnTo>
                    <a:pt x="676135" y="779233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104265" h="1381759">
                  <a:moveTo>
                    <a:pt x="690524" y="796823"/>
                  </a:moveTo>
                  <a:lnTo>
                    <a:pt x="684923" y="796023"/>
                  </a:lnTo>
                  <a:lnTo>
                    <a:pt x="684923" y="800811"/>
                  </a:lnTo>
                  <a:lnTo>
                    <a:pt x="678535" y="802411"/>
                  </a:lnTo>
                  <a:lnTo>
                    <a:pt x="685723" y="804011"/>
                  </a:lnTo>
                  <a:lnTo>
                    <a:pt x="689724" y="804011"/>
                  </a:lnTo>
                  <a:lnTo>
                    <a:pt x="690524" y="796823"/>
                  </a:lnTo>
                  <a:close/>
                </a:path>
                <a:path w="1104265" h="1381759">
                  <a:moveTo>
                    <a:pt x="696645" y="688289"/>
                  </a:moveTo>
                  <a:lnTo>
                    <a:pt x="693712" y="684136"/>
                  </a:lnTo>
                  <a:lnTo>
                    <a:pt x="689000" y="682218"/>
                  </a:lnTo>
                  <a:lnTo>
                    <a:pt x="692518" y="685634"/>
                  </a:lnTo>
                  <a:lnTo>
                    <a:pt x="696645" y="688289"/>
                  </a:lnTo>
                  <a:close/>
                </a:path>
                <a:path w="1104265" h="1381759">
                  <a:moveTo>
                    <a:pt x="704710" y="339128"/>
                  </a:moveTo>
                  <a:lnTo>
                    <a:pt x="699312" y="334073"/>
                  </a:lnTo>
                  <a:lnTo>
                    <a:pt x="695718" y="338455"/>
                  </a:lnTo>
                  <a:lnTo>
                    <a:pt x="700506" y="340372"/>
                  </a:lnTo>
                  <a:lnTo>
                    <a:pt x="704710" y="339128"/>
                  </a:lnTo>
                  <a:close/>
                </a:path>
                <a:path w="1104265" h="1381759">
                  <a:moveTo>
                    <a:pt x="708875" y="497751"/>
                  </a:moveTo>
                  <a:lnTo>
                    <a:pt x="701713" y="493915"/>
                  </a:lnTo>
                  <a:lnTo>
                    <a:pt x="701802" y="500900"/>
                  </a:lnTo>
                  <a:lnTo>
                    <a:pt x="697611" y="507796"/>
                  </a:lnTo>
                  <a:lnTo>
                    <a:pt x="695083" y="513359"/>
                  </a:lnTo>
                  <a:lnTo>
                    <a:pt x="700112" y="516293"/>
                  </a:lnTo>
                  <a:lnTo>
                    <a:pt x="701929" y="510209"/>
                  </a:lnTo>
                  <a:lnTo>
                    <a:pt x="706907" y="503605"/>
                  </a:lnTo>
                  <a:lnTo>
                    <a:pt x="708875" y="497751"/>
                  </a:lnTo>
                  <a:close/>
                </a:path>
                <a:path w="1104265" h="1381759">
                  <a:moveTo>
                    <a:pt x="712952" y="826795"/>
                  </a:moveTo>
                  <a:lnTo>
                    <a:pt x="708901" y="823188"/>
                  </a:lnTo>
                  <a:lnTo>
                    <a:pt x="703961" y="828586"/>
                  </a:lnTo>
                  <a:lnTo>
                    <a:pt x="708304" y="829183"/>
                  </a:lnTo>
                  <a:lnTo>
                    <a:pt x="712952" y="826795"/>
                  </a:lnTo>
                  <a:close/>
                </a:path>
                <a:path w="1104265" h="1381759">
                  <a:moveTo>
                    <a:pt x="734529" y="101434"/>
                  </a:moveTo>
                  <a:lnTo>
                    <a:pt x="730478" y="97510"/>
                  </a:lnTo>
                  <a:lnTo>
                    <a:pt x="725538" y="103009"/>
                  </a:lnTo>
                  <a:lnTo>
                    <a:pt x="729881" y="103797"/>
                  </a:lnTo>
                  <a:lnTo>
                    <a:pt x="734529" y="101434"/>
                  </a:lnTo>
                  <a:close/>
                </a:path>
                <a:path w="1104265" h="1381759">
                  <a:moveTo>
                    <a:pt x="746125" y="1047496"/>
                  </a:moveTo>
                  <a:lnTo>
                    <a:pt x="745566" y="1043381"/>
                  </a:lnTo>
                  <a:lnTo>
                    <a:pt x="741857" y="1039863"/>
                  </a:lnTo>
                  <a:lnTo>
                    <a:pt x="739267" y="1044575"/>
                  </a:lnTo>
                  <a:lnTo>
                    <a:pt x="746125" y="1047496"/>
                  </a:lnTo>
                  <a:close/>
                </a:path>
                <a:path w="1104265" h="1381759">
                  <a:moveTo>
                    <a:pt x="746721" y="1009815"/>
                  </a:moveTo>
                  <a:lnTo>
                    <a:pt x="740067" y="1009408"/>
                  </a:lnTo>
                  <a:lnTo>
                    <a:pt x="741667" y="1013409"/>
                  </a:lnTo>
                  <a:lnTo>
                    <a:pt x="739063" y="1022896"/>
                  </a:lnTo>
                  <a:lnTo>
                    <a:pt x="743572" y="1018006"/>
                  </a:lnTo>
                  <a:lnTo>
                    <a:pt x="746721" y="1009815"/>
                  </a:lnTo>
                  <a:close/>
                </a:path>
                <a:path w="1104265" h="1381759">
                  <a:moveTo>
                    <a:pt x="763028" y="1068273"/>
                  </a:moveTo>
                  <a:lnTo>
                    <a:pt x="762647" y="1064158"/>
                  </a:lnTo>
                  <a:lnTo>
                    <a:pt x="758977" y="1060640"/>
                  </a:lnTo>
                  <a:lnTo>
                    <a:pt x="756056" y="1065352"/>
                  </a:lnTo>
                  <a:lnTo>
                    <a:pt x="763028" y="1068273"/>
                  </a:lnTo>
                  <a:close/>
                </a:path>
                <a:path w="1104265" h="1381759">
                  <a:moveTo>
                    <a:pt x="782434" y="658558"/>
                  </a:moveTo>
                  <a:lnTo>
                    <a:pt x="776833" y="658558"/>
                  </a:lnTo>
                  <a:lnTo>
                    <a:pt x="778433" y="663346"/>
                  </a:lnTo>
                  <a:lnTo>
                    <a:pt x="777633" y="669747"/>
                  </a:lnTo>
                  <a:lnTo>
                    <a:pt x="782434" y="670547"/>
                  </a:lnTo>
                  <a:lnTo>
                    <a:pt x="780834" y="665746"/>
                  </a:lnTo>
                  <a:lnTo>
                    <a:pt x="782434" y="658558"/>
                  </a:lnTo>
                  <a:close/>
                </a:path>
                <a:path w="1104265" h="1381759">
                  <a:moveTo>
                    <a:pt x="784021" y="145453"/>
                  </a:moveTo>
                  <a:lnTo>
                    <a:pt x="783234" y="142265"/>
                  </a:lnTo>
                  <a:lnTo>
                    <a:pt x="783234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53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53"/>
                  </a:lnTo>
                  <a:close/>
                </a:path>
                <a:path w="1104265" h="1381759">
                  <a:moveTo>
                    <a:pt x="792429" y="587590"/>
                  </a:moveTo>
                  <a:lnTo>
                    <a:pt x="789622" y="583425"/>
                  </a:lnTo>
                  <a:lnTo>
                    <a:pt x="784567" y="581520"/>
                  </a:lnTo>
                  <a:lnTo>
                    <a:pt x="788123" y="584923"/>
                  </a:lnTo>
                  <a:lnTo>
                    <a:pt x="792429" y="587590"/>
                  </a:lnTo>
                  <a:close/>
                </a:path>
                <a:path w="1104265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43" y="1214081"/>
                  </a:lnTo>
                  <a:lnTo>
                    <a:pt x="792022" y="1218806"/>
                  </a:lnTo>
                  <a:lnTo>
                    <a:pt x="798982" y="1221727"/>
                  </a:lnTo>
                  <a:close/>
                </a:path>
                <a:path w="1104265" h="1381759">
                  <a:moveTo>
                    <a:pt x="800049" y="730338"/>
                  </a:moveTo>
                  <a:lnTo>
                    <a:pt x="795223" y="729691"/>
                  </a:lnTo>
                  <a:lnTo>
                    <a:pt x="793750" y="733031"/>
                  </a:lnTo>
                  <a:lnTo>
                    <a:pt x="790117" y="737273"/>
                  </a:lnTo>
                  <a:lnTo>
                    <a:pt x="789038" y="740930"/>
                  </a:lnTo>
                  <a:lnTo>
                    <a:pt x="795223" y="742467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104265" h="1381759">
                  <a:moveTo>
                    <a:pt x="811999" y="270929"/>
                  </a:moveTo>
                  <a:lnTo>
                    <a:pt x="806411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29"/>
                  </a:lnTo>
                  <a:close/>
                </a:path>
                <a:path w="1104265" h="1381759">
                  <a:moveTo>
                    <a:pt x="820788" y="389216"/>
                  </a:moveTo>
                  <a:lnTo>
                    <a:pt x="815200" y="388416"/>
                  </a:lnTo>
                  <a:lnTo>
                    <a:pt x="816000" y="393217"/>
                  </a:lnTo>
                  <a:lnTo>
                    <a:pt x="808799" y="395617"/>
                  </a:lnTo>
                  <a:lnTo>
                    <a:pt x="816000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104265" h="1381759">
                  <a:moveTo>
                    <a:pt x="823988" y="745667"/>
                  </a:moveTo>
                  <a:lnTo>
                    <a:pt x="816000" y="746467"/>
                  </a:lnTo>
                  <a:lnTo>
                    <a:pt x="812800" y="749668"/>
                  </a:lnTo>
                  <a:lnTo>
                    <a:pt x="811199" y="754456"/>
                  </a:lnTo>
                  <a:lnTo>
                    <a:pt x="819188" y="754456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104265" h="1381759">
                  <a:moveTo>
                    <a:pt x="839228" y="358101"/>
                  </a:moveTo>
                  <a:lnTo>
                    <a:pt x="835177" y="354050"/>
                  </a:lnTo>
                  <a:lnTo>
                    <a:pt x="830237" y="359892"/>
                  </a:lnTo>
                  <a:lnTo>
                    <a:pt x="834580" y="360641"/>
                  </a:lnTo>
                  <a:lnTo>
                    <a:pt x="839228" y="358101"/>
                  </a:lnTo>
                  <a:close/>
                </a:path>
                <a:path w="1104265" h="1381759">
                  <a:moveTo>
                    <a:pt x="843241" y="551624"/>
                  </a:moveTo>
                  <a:lnTo>
                    <a:pt x="840778" y="547458"/>
                  </a:lnTo>
                  <a:lnTo>
                    <a:pt x="835596" y="545553"/>
                  </a:lnTo>
                  <a:lnTo>
                    <a:pt x="838974" y="548957"/>
                  </a:lnTo>
                  <a:lnTo>
                    <a:pt x="843241" y="551624"/>
                  </a:lnTo>
                  <a:close/>
                </a:path>
                <a:path w="1104265" h="1381759">
                  <a:moveTo>
                    <a:pt x="849668" y="966749"/>
                  </a:moveTo>
                  <a:lnTo>
                    <a:pt x="847458" y="963269"/>
                  </a:lnTo>
                  <a:lnTo>
                    <a:pt x="843965" y="969454"/>
                  </a:lnTo>
                  <a:lnTo>
                    <a:pt x="849020" y="971588"/>
                  </a:lnTo>
                  <a:lnTo>
                    <a:pt x="849668" y="966749"/>
                  </a:lnTo>
                  <a:close/>
                </a:path>
                <a:path w="1104265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60" y="519087"/>
                  </a:lnTo>
                  <a:lnTo>
                    <a:pt x="858875" y="521944"/>
                  </a:lnTo>
                  <a:close/>
                </a:path>
                <a:path w="1104265" h="1381759">
                  <a:moveTo>
                    <a:pt x="863447" y="1006119"/>
                  </a:moveTo>
                  <a:lnTo>
                    <a:pt x="862914" y="1000836"/>
                  </a:lnTo>
                  <a:lnTo>
                    <a:pt x="859155" y="999820"/>
                  </a:lnTo>
                  <a:lnTo>
                    <a:pt x="860755" y="1005420"/>
                  </a:lnTo>
                  <a:lnTo>
                    <a:pt x="849566" y="1005420"/>
                  </a:lnTo>
                  <a:lnTo>
                    <a:pt x="855154" y="1014209"/>
                  </a:lnTo>
                  <a:lnTo>
                    <a:pt x="860844" y="1011847"/>
                  </a:lnTo>
                  <a:lnTo>
                    <a:pt x="863447" y="1006119"/>
                  </a:lnTo>
                  <a:close/>
                </a:path>
                <a:path w="1104265" h="1381759">
                  <a:moveTo>
                    <a:pt x="867943" y="1087729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55" y="1090129"/>
                  </a:lnTo>
                  <a:lnTo>
                    <a:pt x="863155" y="1088529"/>
                  </a:lnTo>
                  <a:lnTo>
                    <a:pt x="867143" y="1094130"/>
                  </a:lnTo>
                  <a:lnTo>
                    <a:pt x="867943" y="1087729"/>
                  </a:lnTo>
                  <a:close/>
                </a:path>
                <a:path w="1104265" h="1381759">
                  <a:moveTo>
                    <a:pt x="875271" y="702437"/>
                  </a:moveTo>
                  <a:lnTo>
                    <a:pt x="869543" y="697712"/>
                  </a:lnTo>
                  <a:lnTo>
                    <a:pt x="866063" y="701992"/>
                  </a:lnTo>
                  <a:lnTo>
                    <a:pt x="871042" y="703707"/>
                  </a:lnTo>
                  <a:lnTo>
                    <a:pt x="875271" y="702437"/>
                  </a:lnTo>
                  <a:close/>
                </a:path>
                <a:path w="1104265" h="1381759">
                  <a:moveTo>
                    <a:pt x="889520" y="955065"/>
                  </a:moveTo>
                  <a:lnTo>
                    <a:pt x="880732" y="954265"/>
                  </a:lnTo>
                  <a:lnTo>
                    <a:pt x="881532" y="959065"/>
                  </a:lnTo>
                  <a:lnTo>
                    <a:pt x="875931" y="965454"/>
                  </a:lnTo>
                  <a:lnTo>
                    <a:pt x="884732" y="966254"/>
                  </a:lnTo>
                  <a:lnTo>
                    <a:pt x="883932" y="961453"/>
                  </a:lnTo>
                  <a:lnTo>
                    <a:pt x="889520" y="955065"/>
                  </a:lnTo>
                  <a:close/>
                </a:path>
                <a:path w="1104265" h="1381759">
                  <a:moveTo>
                    <a:pt x="900709" y="684923"/>
                  </a:moveTo>
                  <a:lnTo>
                    <a:pt x="895121" y="684136"/>
                  </a:lnTo>
                  <a:lnTo>
                    <a:pt x="895921" y="688124"/>
                  </a:lnTo>
                  <a:lnTo>
                    <a:pt x="889520" y="690524"/>
                  </a:lnTo>
                  <a:lnTo>
                    <a:pt x="895921" y="692124"/>
                  </a:lnTo>
                  <a:lnTo>
                    <a:pt x="899909" y="692124"/>
                  </a:lnTo>
                  <a:lnTo>
                    <a:pt x="900709" y="684923"/>
                  </a:lnTo>
                  <a:close/>
                </a:path>
                <a:path w="1104265" h="1381759">
                  <a:moveTo>
                    <a:pt x="907910" y="666546"/>
                  </a:moveTo>
                  <a:lnTo>
                    <a:pt x="907110" y="665746"/>
                  </a:lnTo>
                  <a:lnTo>
                    <a:pt x="903109" y="666546"/>
                  </a:lnTo>
                  <a:lnTo>
                    <a:pt x="893749" y="661822"/>
                  </a:lnTo>
                  <a:lnTo>
                    <a:pt x="897712" y="667143"/>
                  </a:lnTo>
                  <a:lnTo>
                    <a:pt x="905586" y="672172"/>
                  </a:lnTo>
                  <a:lnTo>
                    <a:pt x="907910" y="666546"/>
                  </a:lnTo>
                  <a:close/>
                </a:path>
                <a:path w="1104265" h="1381759">
                  <a:moveTo>
                    <a:pt x="917498" y="841578"/>
                  </a:moveTo>
                  <a:lnTo>
                    <a:pt x="910297" y="841578"/>
                  </a:lnTo>
                  <a:lnTo>
                    <a:pt x="908431" y="845515"/>
                  </a:lnTo>
                  <a:lnTo>
                    <a:pt x="902512" y="849668"/>
                  </a:lnTo>
                  <a:lnTo>
                    <a:pt x="899287" y="853376"/>
                  </a:lnTo>
                  <a:lnTo>
                    <a:pt x="905510" y="855967"/>
                  </a:lnTo>
                  <a:lnTo>
                    <a:pt x="904709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66"/>
                  </a:lnTo>
                  <a:lnTo>
                    <a:pt x="917498" y="841578"/>
                  </a:lnTo>
                  <a:close/>
                </a:path>
                <a:path w="1104265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82" y="498017"/>
                  </a:lnTo>
                  <a:lnTo>
                    <a:pt x="940473" y="496925"/>
                  </a:lnTo>
                  <a:close/>
                </a:path>
                <a:path w="1104265" h="1381759">
                  <a:moveTo>
                    <a:pt x="953465" y="646569"/>
                  </a:moveTo>
                  <a:lnTo>
                    <a:pt x="950988" y="640283"/>
                  </a:lnTo>
                  <a:lnTo>
                    <a:pt x="945070" y="638276"/>
                  </a:lnTo>
                  <a:lnTo>
                    <a:pt x="941552" y="638810"/>
                  </a:lnTo>
                  <a:lnTo>
                    <a:pt x="946264" y="640168"/>
                  </a:lnTo>
                  <a:lnTo>
                    <a:pt x="947864" y="645769"/>
                  </a:lnTo>
                  <a:lnTo>
                    <a:pt x="952665" y="654558"/>
                  </a:lnTo>
                  <a:lnTo>
                    <a:pt x="953465" y="646569"/>
                  </a:lnTo>
                  <a:close/>
                </a:path>
                <a:path w="1104265" h="1381759">
                  <a:moveTo>
                    <a:pt x="971842" y="390817"/>
                  </a:moveTo>
                  <a:lnTo>
                    <a:pt x="966381" y="387578"/>
                  </a:lnTo>
                  <a:lnTo>
                    <a:pt x="962952" y="390715"/>
                  </a:lnTo>
                  <a:lnTo>
                    <a:pt x="962964" y="396100"/>
                  </a:lnTo>
                  <a:lnTo>
                    <a:pt x="967841" y="399605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104265" h="1381759">
                  <a:moveTo>
                    <a:pt x="1011008" y="949464"/>
                  </a:moveTo>
                  <a:lnTo>
                    <a:pt x="1009408" y="945476"/>
                  </a:lnTo>
                  <a:lnTo>
                    <a:pt x="1001407" y="946277"/>
                  </a:lnTo>
                  <a:lnTo>
                    <a:pt x="1002207" y="951865"/>
                  </a:lnTo>
                  <a:lnTo>
                    <a:pt x="1006208" y="950264"/>
                  </a:lnTo>
                  <a:lnTo>
                    <a:pt x="1010208" y="955865"/>
                  </a:lnTo>
                  <a:lnTo>
                    <a:pt x="1011008" y="949464"/>
                  </a:lnTo>
                  <a:close/>
                </a:path>
                <a:path w="1104265" h="1381759">
                  <a:moveTo>
                    <a:pt x="1013396" y="931087"/>
                  </a:moveTo>
                  <a:lnTo>
                    <a:pt x="1011796" y="927087"/>
                  </a:lnTo>
                  <a:lnTo>
                    <a:pt x="1003808" y="927887"/>
                  </a:lnTo>
                  <a:lnTo>
                    <a:pt x="1004608" y="933488"/>
                  </a:lnTo>
                  <a:lnTo>
                    <a:pt x="1009408" y="931887"/>
                  </a:lnTo>
                  <a:lnTo>
                    <a:pt x="1013396" y="937488"/>
                  </a:lnTo>
                  <a:lnTo>
                    <a:pt x="1013396" y="931087"/>
                  </a:lnTo>
                  <a:close/>
                </a:path>
                <a:path w="1104265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67" y="693356"/>
                  </a:lnTo>
                  <a:lnTo>
                    <a:pt x="1038174" y="698512"/>
                  </a:lnTo>
                  <a:lnTo>
                    <a:pt x="1039126" y="704037"/>
                  </a:lnTo>
                  <a:lnTo>
                    <a:pt x="1039177" y="709104"/>
                  </a:lnTo>
                  <a:lnTo>
                    <a:pt x="1039520" y="710882"/>
                  </a:lnTo>
                  <a:lnTo>
                    <a:pt x="1041374" y="706513"/>
                  </a:lnTo>
                  <a:lnTo>
                    <a:pt x="1045032" y="703122"/>
                  </a:lnTo>
                  <a:close/>
                </a:path>
                <a:path w="1104265" h="1381759">
                  <a:moveTo>
                    <a:pt x="1045375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52" y="756373"/>
                  </a:lnTo>
                  <a:lnTo>
                    <a:pt x="1022197" y="753668"/>
                  </a:lnTo>
                  <a:lnTo>
                    <a:pt x="1025131" y="760780"/>
                  </a:lnTo>
                  <a:lnTo>
                    <a:pt x="1028890" y="766851"/>
                  </a:lnTo>
                  <a:lnTo>
                    <a:pt x="1033094" y="772325"/>
                  </a:lnTo>
                  <a:lnTo>
                    <a:pt x="1037374" y="777633"/>
                  </a:lnTo>
                  <a:lnTo>
                    <a:pt x="1036574" y="772045"/>
                  </a:lnTo>
                  <a:lnTo>
                    <a:pt x="1044575" y="773645"/>
                  </a:lnTo>
                  <a:lnTo>
                    <a:pt x="1045375" y="768845"/>
                  </a:lnTo>
                  <a:close/>
                </a:path>
                <a:path w="1104265" h="1381759">
                  <a:moveTo>
                    <a:pt x="1066152" y="711301"/>
                  </a:moveTo>
                  <a:lnTo>
                    <a:pt x="1060577" y="711212"/>
                  </a:lnTo>
                  <a:lnTo>
                    <a:pt x="1053960" y="709409"/>
                  </a:lnTo>
                  <a:lnTo>
                    <a:pt x="1048842" y="708939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69" y="717054"/>
                  </a:lnTo>
                  <a:lnTo>
                    <a:pt x="1066152" y="711301"/>
                  </a:lnTo>
                  <a:close/>
                </a:path>
                <a:path w="1104265" h="1381759">
                  <a:moveTo>
                    <a:pt x="1086129" y="914311"/>
                  </a:moveTo>
                  <a:lnTo>
                    <a:pt x="1085329" y="908710"/>
                  </a:lnTo>
                  <a:lnTo>
                    <a:pt x="1080528" y="911110"/>
                  </a:lnTo>
                  <a:lnTo>
                    <a:pt x="1073340" y="911910"/>
                  </a:lnTo>
                  <a:lnTo>
                    <a:pt x="1074140" y="916698"/>
                  </a:lnTo>
                  <a:lnTo>
                    <a:pt x="1078941" y="915098"/>
                  </a:lnTo>
                  <a:lnTo>
                    <a:pt x="1086129" y="914311"/>
                  </a:lnTo>
                  <a:close/>
                </a:path>
                <a:path w="1104265" h="1381759">
                  <a:moveTo>
                    <a:pt x="1103706" y="907910"/>
                  </a:moveTo>
                  <a:lnTo>
                    <a:pt x="1101318" y="901522"/>
                  </a:lnTo>
                  <a:lnTo>
                    <a:pt x="1096518" y="899121"/>
                  </a:lnTo>
                  <a:lnTo>
                    <a:pt x="1090930" y="899121"/>
                  </a:lnTo>
                  <a:lnTo>
                    <a:pt x="1093317" y="905510"/>
                  </a:lnTo>
                  <a:lnTo>
                    <a:pt x="1098118" y="907910"/>
                  </a:lnTo>
                  <a:lnTo>
                    <a:pt x="1103706" y="9079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144036" y="8680068"/>
              <a:ext cx="1035685" cy="1090295"/>
            </a:xfrm>
            <a:custGeom>
              <a:avLst/>
              <a:gdLst/>
              <a:ahLst/>
              <a:cxnLst/>
              <a:rect l="l" t="t" r="r" b="b"/>
              <a:pathLst>
                <a:path w="1035684" h="1090295">
                  <a:moveTo>
                    <a:pt x="8991" y="266141"/>
                  </a:moveTo>
                  <a:lnTo>
                    <a:pt x="4940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1035684" h="1090295">
                  <a:moveTo>
                    <a:pt x="71437" y="685723"/>
                  </a:moveTo>
                  <a:lnTo>
                    <a:pt x="67284" y="682129"/>
                  </a:lnTo>
                  <a:lnTo>
                    <a:pt x="62674" y="687527"/>
                  </a:lnTo>
                  <a:lnTo>
                    <a:pt x="66979" y="688124"/>
                  </a:lnTo>
                  <a:lnTo>
                    <a:pt x="71437" y="685723"/>
                  </a:lnTo>
                  <a:close/>
                </a:path>
                <a:path w="1035684" h="1090295">
                  <a:moveTo>
                    <a:pt x="107035" y="302323"/>
                  </a:moveTo>
                  <a:lnTo>
                    <a:pt x="101650" y="297713"/>
                  </a:lnTo>
                  <a:lnTo>
                    <a:pt x="98044" y="301637"/>
                  </a:lnTo>
                  <a:lnTo>
                    <a:pt x="102844" y="303403"/>
                  </a:lnTo>
                  <a:lnTo>
                    <a:pt x="107035" y="302323"/>
                  </a:lnTo>
                  <a:close/>
                </a:path>
                <a:path w="1035684" h="1090295">
                  <a:moveTo>
                    <a:pt x="144805" y="340067"/>
                  </a:moveTo>
                  <a:lnTo>
                    <a:pt x="138404" y="340868"/>
                  </a:lnTo>
                  <a:lnTo>
                    <a:pt x="128016" y="339267"/>
                  </a:lnTo>
                  <a:lnTo>
                    <a:pt x="127215" y="345668"/>
                  </a:lnTo>
                  <a:lnTo>
                    <a:pt x="134239" y="346138"/>
                  </a:lnTo>
                  <a:lnTo>
                    <a:pt x="139014" y="347065"/>
                  </a:lnTo>
                  <a:lnTo>
                    <a:pt x="142278" y="345884"/>
                  </a:lnTo>
                  <a:lnTo>
                    <a:pt x="144805" y="340067"/>
                  </a:lnTo>
                  <a:close/>
                </a:path>
                <a:path w="1035684" h="1090295">
                  <a:moveTo>
                    <a:pt x="167982" y="227380"/>
                  </a:moveTo>
                  <a:lnTo>
                    <a:pt x="159435" y="224904"/>
                  </a:lnTo>
                  <a:lnTo>
                    <a:pt x="157187" y="229171"/>
                  </a:lnTo>
                  <a:lnTo>
                    <a:pt x="160337" y="232549"/>
                  </a:lnTo>
                  <a:lnTo>
                    <a:pt x="167982" y="227380"/>
                  </a:lnTo>
                  <a:close/>
                </a:path>
                <a:path w="1035684" h="1090295">
                  <a:moveTo>
                    <a:pt x="176771" y="334467"/>
                  </a:moveTo>
                  <a:lnTo>
                    <a:pt x="171170" y="333679"/>
                  </a:lnTo>
                  <a:lnTo>
                    <a:pt x="171970" y="338467"/>
                  </a:lnTo>
                  <a:lnTo>
                    <a:pt x="165582" y="340868"/>
                  </a:lnTo>
                  <a:lnTo>
                    <a:pt x="171970" y="341668"/>
                  </a:lnTo>
                  <a:lnTo>
                    <a:pt x="175971" y="341668"/>
                  </a:lnTo>
                  <a:lnTo>
                    <a:pt x="176771" y="334467"/>
                  </a:lnTo>
                  <a:close/>
                </a:path>
                <a:path w="1035684" h="1090295">
                  <a:moveTo>
                    <a:pt x="180378" y="243408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78" y="243408"/>
                  </a:lnTo>
                  <a:close/>
                </a:path>
                <a:path w="1035684" h="1090295">
                  <a:moveTo>
                    <a:pt x="183349" y="274116"/>
                  </a:moveTo>
                  <a:lnTo>
                    <a:pt x="179273" y="273037"/>
                  </a:lnTo>
                  <a:lnTo>
                    <a:pt x="175933" y="277495"/>
                  </a:lnTo>
                  <a:lnTo>
                    <a:pt x="180771" y="284124"/>
                  </a:lnTo>
                  <a:lnTo>
                    <a:pt x="183349" y="274116"/>
                  </a:lnTo>
                  <a:close/>
                </a:path>
                <a:path w="1035684" h="1090295">
                  <a:moveTo>
                    <a:pt x="191960" y="774039"/>
                  </a:moveTo>
                  <a:lnTo>
                    <a:pt x="186359" y="773239"/>
                  </a:lnTo>
                  <a:lnTo>
                    <a:pt x="187159" y="778040"/>
                  </a:lnTo>
                  <a:lnTo>
                    <a:pt x="179971" y="779640"/>
                  </a:lnTo>
                  <a:lnTo>
                    <a:pt x="187159" y="781240"/>
                  </a:lnTo>
                  <a:lnTo>
                    <a:pt x="191160" y="781240"/>
                  </a:lnTo>
                  <a:lnTo>
                    <a:pt x="191960" y="774039"/>
                  </a:lnTo>
                  <a:close/>
                </a:path>
                <a:path w="1035684" h="1090295">
                  <a:moveTo>
                    <a:pt x="197281" y="400735"/>
                  </a:moveTo>
                  <a:lnTo>
                    <a:pt x="193052" y="399605"/>
                  </a:lnTo>
                  <a:lnTo>
                    <a:pt x="189865" y="403885"/>
                  </a:lnTo>
                  <a:lnTo>
                    <a:pt x="195148" y="410400"/>
                  </a:lnTo>
                  <a:lnTo>
                    <a:pt x="197281" y="400735"/>
                  </a:lnTo>
                  <a:close/>
                </a:path>
                <a:path w="1035684" h="1090295">
                  <a:moveTo>
                    <a:pt x="199999" y="245694"/>
                  </a:moveTo>
                  <a:lnTo>
                    <a:pt x="195948" y="241769"/>
                  </a:lnTo>
                  <a:lnTo>
                    <a:pt x="191008" y="247269"/>
                  </a:lnTo>
                  <a:lnTo>
                    <a:pt x="195351" y="248056"/>
                  </a:lnTo>
                  <a:lnTo>
                    <a:pt x="199999" y="245694"/>
                  </a:lnTo>
                  <a:close/>
                </a:path>
                <a:path w="1035684" h="1090295">
                  <a:moveTo>
                    <a:pt x="215138" y="595820"/>
                  </a:moveTo>
                  <a:lnTo>
                    <a:pt x="208737" y="595020"/>
                  </a:lnTo>
                  <a:lnTo>
                    <a:pt x="206438" y="598246"/>
                  </a:lnTo>
                  <a:lnTo>
                    <a:pt x="201752" y="601611"/>
                  </a:lnTo>
                  <a:lnTo>
                    <a:pt x="199745" y="604685"/>
                  </a:lnTo>
                  <a:lnTo>
                    <a:pt x="205536" y="607009"/>
                  </a:lnTo>
                  <a:lnTo>
                    <a:pt x="205536" y="602208"/>
                  </a:lnTo>
                  <a:lnTo>
                    <a:pt x="209537" y="603008"/>
                  </a:lnTo>
                  <a:lnTo>
                    <a:pt x="210337" y="606209"/>
                  </a:lnTo>
                  <a:lnTo>
                    <a:pt x="210337" y="610997"/>
                  </a:lnTo>
                  <a:lnTo>
                    <a:pt x="214337" y="610997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1035684" h="1090295">
                  <a:moveTo>
                    <a:pt x="242354" y="691324"/>
                  </a:moveTo>
                  <a:lnTo>
                    <a:pt x="238315" y="687730"/>
                  </a:lnTo>
                  <a:lnTo>
                    <a:pt x="233362" y="693127"/>
                  </a:lnTo>
                  <a:lnTo>
                    <a:pt x="237705" y="693724"/>
                  </a:lnTo>
                  <a:lnTo>
                    <a:pt x="242354" y="691324"/>
                  </a:lnTo>
                  <a:close/>
                </a:path>
                <a:path w="1035684" h="1090295">
                  <a:moveTo>
                    <a:pt x="268046" y="681736"/>
                  </a:moveTo>
                  <a:lnTo>
                    <a:pt x="263880" y="678141"/>
                  </a:lnTo>
                  <a:lnTo>
                    <a:pt x="259270" y="683526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1035684" h="1090295">
                  <a:moveTo>
                    <a:pt x="275069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69" y="39560"/>
                  </a:lnTo>
                  <a:lnTo>
                    <a:pt x="273469" y="34772"/>
                  </a:lnTo>
                  <a:lnTo>
                    <a:pt x="275069" y="27571"/>
                  </a:lnTo>
                  <a:close/>
                </a:path>
                <a:path w="1035684" h="1090295">
                  <a:moveTo>
                    <a:pt x="280670" y="454355"/>
                  </a:moveTo>
                  <a:lnTo>
                    <a:pt x="278269" y="446366"/>
                  </a:lnTo>
                  <a:lnTo>
                    <a:pt x="275069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54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69" y="459155"/>
                  </a:lnTo>
                  <a:lnTo>
                    <a:pt x="280670" y="454355"/>
                  </a:lnTo>
                  <a:close/>
                </a:path>
                <a:path w="1035684" h="1090295">
                  <a:moveTo>
                    <a:pt x="283870" y="467144"/>
                  </a:moveTo>
                  <a:lnTo>
                    <a:pt x="275869" y="467944"/>
                  </a:lnTo>
                  <a:lnTo>
                    <a:pt x="269481" y="470344"/>
                  </a:lnTo>
                  <a:lnTo>
                    <a:pt x="266280" y="476732"/>
                  </a:lnTo>
                  <a:lnTo>
                    <a:pt x="276669" y="476732"/>
                  </a:lnTo>
                  <a:lnTo>
                    <a:pt x="283070" y="474332"/>
                  </a:lnTo>
                  <a:lnTo>
                    <a:pt x="283870" y="467144"/>
                  </a:lnTo>
                  <a:close/>
                </a:path>
                <a:path w="1035684" h="1090295">
                  <a:moveTo>
                    <a:pt x="301447" y="687730"/>
                  </a:moveTo>
                  <a:lnTo>
                    <a:pt x="300647" y="686930"/>
                  </a:lnTo>
                  <a:lnTo>
                    <a:pt x="296646" y="687730"/>
                  </a:lnTo>
                  <a:lnTo>
                    <a:pt x="286943" y="683006"/>
                  </a:lnTo>
                  <a:lnTo>
                    <a:pt x="290957" y="688327"/>
                  </a:lnTo>
                  <a:lnTo>
                    <a:pt x="299008" y="693343"/>
                  </a:lnTo>
                  <a:lnTo>
                    <a:pt x="301447" y="687730"/>
                  </a:lnTo>
                  <a:close/>
                </a:path>
                <a:path w="1035684" h="1090295">
                  <a:moveTo>
                    <a:pt x="302247" y="935482"/>
                  </a:moveTo>
                  <a:lnTo>
                    <a:pt x="296646" y="934681"/>
                  </a:lnTo>
                  <a:lnTo>
                    <a:pt x="297446" y="939482"/>
                  </a:lnTo>
                  <a:lnTo>
                    <a:pt x="291058" y="941882"/>
                  </a:lnTo>
                  <a:lnTo>
                    <a:pt x="297446" y="942682"/>
                  </a:lnTo>
                  <a:lnTo>
                    <a:pt x="301447" y="942682"/>
                  </a:lnTo>
                  <a:lnTo>
                    <a:pt x="302247" y="935482"/>
                  </a:lnTo>
                  <a:close/>
                </a:path>
                <a:path w="1035684" h="1090295">
                  <a:moveTo>
                    <a:pt x="303047" y="181825"/>
                  </a:moveTo>
                  <a:lnTo>
                    <a:pt x="295059" y="182626"/>
                  </a:lnTo>
                  <a:lnTo>
                    <a:pt x="288658" y="185013"/>
                  </a:lnTo>
                  <a:lnTo>
                    <a:pt x="285457" y="191414"/>
                  </a:lnTo>
                  <a:lnTo>
                    <a:pt x="295846" y="191414"/>
                  </a:lnTo>
                  <a:lnTo>
                    <a:pt x="302247" y="189014"/>
                  </a:lnTo>
                  <a:lnTo>
                    <a:pt x="303047" y="181825"/>
                  </a:lnTo>
                  <a:close/>
                </a:path>
                <a:path w="1035684" h="1090295">
                  <a:moveTo>
                    <a:pt x="311035" y="542264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46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35" y="542264"/>
                  </a:lnTo>
                  <a:close/>
                </a:path>
                <a:path w="1035684" h="1090295">
                  <a:moveTo>
                    <a:pt x="320624" y="942682"/>
                  </a:moveTo>
                  <a:lnTo>
                    <a:pt x="315036" y="941882"/>
                  </a:lnTo>
                  <a:lnTo>
                    <a:pt x="315836" y="946670"/>
                  </a:lnTo>
                  <a:lnTo>
                    <a:pt x="309435" y="949071"/>
                  </a:lnTo>
                  <a:lnTo>
                    <a:pt x="315836" y="949871"/>
                  </a:lnTo>
                  <a:lnTo>
                    <a:pt x="319824" y="949871"/>
                  </a:lnTo>
                  <a:lnTo>
                    <a:pt x="320624" y="942682"/>
                  </a:lnTo>
                  <a:close/>
                </a:path>
                <a:path w="1035684" h="1090295">
                  <a:moveTo>
                    <a:pt x="321424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24" y="1019403"/>
                  </a:lnTo>
                  <a:lnTo>
                    <a:pt x="319824" y="1014603"/>
                  </a:lnTo>
                  <a:lnTo>
                    <a:pt x="321424" y="1007414"/>
                  </a:lnTo>
                  <a:close/>
                </a:path>
                <a:path w="1035684" h="1090295">
                  <a:moveTo>
                    <a:pt x="323164" y="794639"/>
                  </a:moveTo>
                  <a:lnTo>
                    <a:pt x="317436" y="790028"/>
                  </a:lnTo>
                  <a:lnTo>
                    <a:pt x="313944" y="793965"/>
                  </a:lnTo>
                  <a:lnTo>
                    <a:pt x="318935" y="795718"/>
                  </a:lnTo>
                  <a:lnTo>
                    <a:pt x="323164" y="794639"/>
                  </a:lnTo>
                  <a:close/>
                </a:path>
                <a:path w="1035684" h="1090295">
                  <a:moveTo>
                    <a:pt x="323189" y="640969"/>
                  </a:moveTo>
                  <a:lnTo>
                    <a:pt x="319024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69"/>
                  </a:lnTo>
                  <a:close/>
                </a:path>
                <a:path w="1035684" h="1090295">
                  <a:moveTo>
                    <a:pt x="324624" y="825995"/>
                  </a:moveTo>
                  <a:lnTo>
                    <a:pt x="319024" y="825995"/>
                  </a:lnTo>
                  <a:lnTo>
                    <a:pt x="314236" y="819594"/>
                  </a:lnTo>
                  <a:lnTo>
                    <a:pt x="311035" y="826795"/>
                  </a:lnTo>
                  <a:lnTo>
                    <a:pt x="316636" y="826795"/>
                  </a:lnTo>
                  <a:lnTo>
                    <a:pt x="322224" y="833183"/>
                  </a:lnTo>
                  <a:lnTo>
                    <a:pt x="324624" y="825995"/>
                  </a:lnTo>
                  <a:close/>
                </a:path>
                <a:path w="1035684" h="1090295">
                  <a:moveTo>
                    <a:pt x="329120" y="418439"/>
                  </a:moveTo>
                  <a:lnTo>
                    <a:pt x="324624" y="414401"/>
                  </a:lnTo>
                  <a:lnTo>
                    <a:pt x="320128" y="420243"/>
                  </a:lnTo>
                  <a:lnTo>
                    <a:pt x="324624" y="420992"/>
                  </a:lnTo>
                  <a:lnTo>
                    <a:pt x="329120" y="418439"/>
                  </a:lnTo>
                  <a:close/>
                </a:path>
                <a:path w="1035684" h="1090295">
                  <a:moveTo>
                    <a:pt x="331012" y="1027391"/>
                  </a:moveTo>
                  <a:lnTo>
                    <a:pt x="323024" y="1027391"/>
                  </a:lnTo>
                  <a:lnTo>
                    <a:pt x="319824" y="1031392"/>
                  </a:lnTo>
                  <a:lnTo>
                    <a:pt x="318236" y="1036180"/>
                  </a:lnTo>
                  <a:lnTo>
                    <a:pt x="326224" y="1036180"/>
                  </a:lnTo>
                  <a:lnTo>
                    <a:pt x="329425" y="1032192"/>
                  </a:lnTo>
                  <a:lnTo>
                    <a:pt x="331012" y="1027391"/>
                  </a:lnTo>
                  <a:close/>
                </a:path>
                <a:path w="1035684" h="1090295">
                  <a:moveTo>
                    <a:pt x="353441" y="861212"/>
                  </a:moveTo>
                  <a:lnTo>
                    <a:pt x="349402" y="857161"/>
                  </a:lnTo>
                  <a:lnTo>
                    <a:pt x="344449" y="863003"/>
                  </a:lnTo>
                  <a:lnTo>
                    <a:pt x="348805" y="863752"/>
                  </a:lnTo>
                  <a:lnTo>
                    <a:pt x="353441" y="861212"/>
                  </a:lnTo>
                  <a:close/>
                </a:path>
                <a:path w="1035684" h="1090295">
                  <a:moveTo>
                    <a:pt x="363791" y="560654"/>
                  </a:moveTo>
                  <a:lnTo>
                    <a:pt x="358190" y="560654"/>
                  </a:lnTo>
                  <a:lnTo>
                    <a:pt x="359791" y="565442"/>
                  </a:lnTo>
                  <a:lnTo>
                    <a:pt x="358190" y="572643"/>
                  </a:lnTo>
                  <a:lnTo>
                    <a:pt x="363791" y="572643"/>
                  </a:lnTo>
                  <a:lnTo>
                    <a:pt x="362191" y="567842"/>
                  </a:lnTo>
                  <a:lnTo>
                    <a:pt x="363791" y="560654"/>
                  </a:lnTo>
                  <a:close/>
                </a:path>
                <a:path w="1035684" h="1090295">
                  <a:moveTo>
                    <a:pt x="366979" y="913904"/>
                  </a:moveTo>
                  <a:lnTo>
                    <a:pt x="358990" y="913904"/>
                  </a:lnTo>
                  <a:lnTo>
                    <a:pt x="355790" y="917905"/>
                  </a:lnTo>
                  <a:lnTo>
                    <a:pt x="354190" y="922693"/>
                  </a:lnTo>
                  <a:lnTo>
                    <a:pt x="362191" y="922693"/>
                  </a:lnTo>
                  <a:lnTo>
                    <a:pt x="365379" y="918705"/>
                  </a:lnTo>
                  <a:lnTo>
                    <a:pt x="366979" y="913904"/>
                  </a:lnTo>
                  <a:close/>
                </a:path>
                <a:path w="1035684" h="1090295">
                  <a:moveTo>
                    <a:pt x="370179" y="897128"/>
                  </a:moveTo>
                  <a:lnTo>
                    <a:pt x="364578" y="897128"/>
                  </a:lnTo>
                  <a:lnTo>
                    <a:pt x="359791" y="890727"/>
                  </a:lnTo>
                  <a:lnTo>
                    <a:pt x="356590" y="897915"/>
                  </a:lnTo>
                  <a:lnTo>
                    <a:pt x="362191" y="897915"/>
                  </a:lnTo>
                  <a:lnTo>
                    <a:pt x="367779" y="904316"/>
                  </a:lnTo>
                  <a:lnTo>
                    <a:pt x="370179" y="897128"/>
                  </a:lnTo>
                  <a:close/>
                </a:path>
                <a:path w="1035684" h="1090295">
                  <a:moveTo>
                    <a:pt x="372630" y="703643"/>
                  </a:moveTo>
                  <a:lnTo>
                    <a:pt x="368579" y="699719"/>
                  </a:lnTo>
                  <a:lnTo>
                    <a:pt x="363639" y="705218"/>
                  </a:lnTo>
                  <a:lnTo>
                    <a:pt x="367982" y="706005"/>
                  </a:lnTo>
                  <a:lnTo>
                    <a:pt x="372630" y="703643"/>
                  </a:lnTo>
                  <a:close/>
                </a:path>
                <a:path w="1035684" h="1090295">
                  <a:moveTo>
                    <a:pt x="374980" y="584631"/>
                  </a:moveTo>
                  <a:lnTo>
                    <a:pt x="369379" y="584631"/>
                  </a:lnTo>
                  <a:lnTo>
                    <a:pt x="370179" y="589419"/>
                  </a:lnTo>
                  <a:lnTo>
                    <a:pt x="369379" y="596620"/>
                  </a:lnTo>
                  <a:lnTo>
                    <a:pt x="374980" y="596620"/>
                  </a:lnTo>
                  <a:lnTo>
                    <a:pt x="373380" y="591820"/>
                  </a:lnTo>
                  <a:lnTo>
                    <a:pt x="374980" y="584631"/>
                  </a:lnTo>
                  <a:close/>
                </a:path>
                <a:path w="1035684" h="1090295">
                  <a:moveTo>
                    <a:pt x="385368" y="723696"/>
                  </a:moveTo>
                  <a:lnTo>
                    <a:pt x="379768" y="723696"/>
                  </a:lnTo>
                  <a:lnTo>
                    <a:pt x="380568" y="728484"/>
                  </a:lnTo>
                  <a:lnTo>
                    <a:pt x="379768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1035684" h="1090295">
                  <a:moveTo>
                    <a:pt x="394157" y="431977"/>
                  </a:moveTo>
                  <a:lnTo>
                    <a:pt x="388556" y="431177"/>
                  </a:lnTo>
                  <a:lnTo>
                    <a:pt x="389356" y="435978"/>
                  </a:lnTo>
                  <a:lnTo>
                    <a:pt x="382968" y="438365"/>
                  </a:lnTo>
                  <a:lnTo>
                    <a:pt x="389356" y="439166"/>
                  </a:lnTo>
                  <a:lnTo>
                    <a:pt x="393357" y="439166"/>
                  </a:lnTo>
                  <a:lnTo>
                    <a:pt x="394157" y="431977"/>
                  </a:lnTo>
                  <a:close/>
                </a:path>
                <a:path w="1035684" h="1090295">
                  <a:moveTo>
                    <a:pt x="397052" y="417487"/>
                  </a:moveTo>
                  <a:lnTo>
                    <a:pt x="396836" y="412559"/>
                  </a:lnTo>
                  <a:lnTo>
                    <a:pt x="391756" y="410400"/>
                  </a:lnTo>
                  <a:lnTo>
                    <a:pt x="392125" y="415709"/>
                  </a:lnTo>
                  <a:lnTo>
                    <a:pt x="389255" y="420484"/>
                  </a:lnTo>
                  <a:lnTo>
                    <a:pt x="388048" y="424218"/>
                  </a:lnTo>
                  <a:lnTo>
                    <a:pt x="393357" y="426377"/>
                  </a:lnTo>
                  <a:lnTo>
                    <a:pt x="395020" y="422871"/>
                  </a:lnTo>
                  <a:lnTo>
                    <a:pt x="397052" y="417487"/>
                  </a:lnTo>
                  <a:close/>
                </a:path>
                <a:path w="1035684" h="1090295">
                  <a:moveTo>
                    <a:pt x="399935" y="1130"/>
                  </a:moveTo>
                  <a:lnTo>
                    <a:pt x="395859" y="0"/>
                  </a:lnTo>
                  <a:lnTo>
                    <a:pt x="392518" y="4267"/>
                  </a:lnTo>
                  <a:lnTo>
                    <a:pt x="397357" y="10795"/>
                  </a:lnTo>
                  <a:lnTo>
                    <a:pt x="399935" y="1130"/>
                  </a:lnTo>
                  <a:close/>
                </a:path>
                <a:path w="1035684" h="1090295">
                  <a:moveTo>
                    <a:pt x="405422" y="796582"/>
                  </a:moveTo>
                  <a:lnTo>
                    <a:pt x="402945" y="792429"/>
                  </a:lnTo>
                  <a:lnTo>
                    <a:pt x="397776" y="790511"/>
                  </a:lnTo>
                  <a:lnTo>
                    <a:pt x="401154" y="793927"/>
                  </a:lnTo>
                  <a:lnTo>
                    <a:pt x="405422" y="796582"/>
                  </a:lnTo>
                  <a:close/>
                </a:path>
                <a:path w="1035684" h="1090295">
                  <a:moveTo>
                    <a:pt x="407746" y="84315"/>
                  </a:moveTo>
                  <a:lnTo>
                    <a:pt x="399199" y="81851"/>
                  </a:lnTo>
                  <a:lnTo>
                    <a:pt x="396951" y="86118"/>
                  </a:lnTo>
                  <a:lnTo>
                    <a:pt x="400100" y="89484"/>
                  </a:lnTo>
                  <a:lnTo>
                    <a:pt x="407746" y="84315"/>
                  </a:lnTo>
                  <a:close/>
                </a:path>
                <a:path w="1035684" h="1090295">
                  <a:moveTo>
                    <a:pt x="411734" y="837184"/>
                  </a:moveTo>
                  <a:lnTo>
                    <a:pt x="406146" y="837184"/>
                  </a:lnTo>
                  <a:lnTo>
                    <a:pt x="406946" y="841971"/>
                  </a:lnTo>
                  <a:lnTo>
                    <a:pt x="406146" y="849172"/>
                  </a:lnTo>
                  <a:lnTo>
                    <a:pt x="411734" y="849172"/>
                  </a:lnTo>
                  <a:lnTo>
                    <a:pt x="410133" y="844372"/>
                  </a:lnTo>
                  <a:lnTo>
                    <a:pt x="411734" y="837184"/>
                  </a:lnTo>
                  <a:close/>
                </a:path>
                <a:path w="1035684" h="1090295">
                  <a:moveTo>
                    <a:pt x="416610" y="767016"/>
                  </a:moveTo>
                  <a:lnTo>
                    <a:pt x="414134" y="762850"/>
                  </a:lnTo>
                  <a:lnTo>
                    <a:pt x="408965" y="760945"/>
                  </a:lnTo>
                  <a:lnTo>
                    <a:pt x="412343" y="764349"/>
                  </a:lnTo>
                  <a:lnTo>
                    <a:pt x="416610" y="767016"/>
                  </a:lnTo>
                  <a:close/>
                </a:path>
                <a:path w="1035684" h="1090295">
                  <a:moveTo>
                    <a:pt x="428129" y="441617"/>
                  </a:moveTo>
                  <a:lnTo>
                    <a:pt x="425323" y="437578"/>
                  </a:lnTo>
                  <a:lnTo>
                    <a:pt x="420268" y="435330"/>
                  </a:lnTo>
                  <a:lnTo>
                    <a:pt x="423824" y="438772"/>
                  </a:lnTo>
                  <a:lnTo>
                    <a:pt x="428129" y="441617"/>
                  </a:lnTo>
                  <a:close/>
                </a:path>
                <a:path w="1035684" h="1090295">
                  <a:moveTo>
                    <a:pt x="462483" y="177507"/>
                  </a:moveTo>
                  <a:lnTo>
                    <a:pt x="458889" y="171437"/>
                  </a:lnTo>
                  <a:lnTo>
                    <a:pt x="451700" y="177952"/>
                  </a:lnTo>
                  <a:lnTo>
                    <a:pt x="456488" y="179819"/>
                  </a:lnTo>
                  <a:lnTo>
                    <a:pt x="462483" y="177507"/>
                  </a:lnTo>
                  <a:close/>
                </a:path>
                <a:path w="1035684" h="1090295">
                  <a:moveTo>
                    <a:pt x="462495" y="900023"/>
                  </a:moveTo>
                  <a:lnTo>
                    <a:pt x="459689" y="895527"/>
                  </a:lnTo>
                  <a:lnTo>
                    <a:pt x="454634" y="893724"/>
                  </a:lnTo>
                  <a:lnTo>
                    <a:pt x="458190" y="897318"/>
                  </a:lnTo>
                  <a:lnTo>
                    <a:pt x="462495" y="900023"/>
                  </a:lnTo>
                  <a:close/>
                </a:path>
                <a:path w="1035684" h="1090295">
                  <a:moveTo>
                    <a:pt x="476529" y="828789"/>
                  </a:moveTo>
                  <a:lnTo>
                    <a:pt x="472478" y="825195"/>
                  </a:lnTo>
                  <a:lnTo>
                    <a:pt x="467537" y="830592"/>
                  </a:lnTo>
                  <a:lnTo>
                    <a:pt x="471881" y="831189"/>
                  </a:lnTo>
                  <a:lnTo>
                    <a:pt x="476529" y="828789"/>
                  </a:lnTo>
                  <a:close/>
                </a:path>
                <a:path w="1035684" h="1090295">
                  <a:moveTo>
                    <a:pt x="476605" y="932903"/>
                  </a:moveTo>
                  <a:lnTo>
                    <a:pt x="470877" y="928293"/>
                  </a:lnTo>
                  <a:lnTo>
                    <a:pt x="467398" y="932230"/>
                  </a:lnTo>
                  <a:lnTo>
                    <a:pt x="472376" y="933983"/>
                  </a:lnTo>
                  <a:lnTo>
                    <a:pt x="476605" y="932903"/>
                  </a:lnTo>
                  <a:close/>
                </a:path>
                <a:path w="1035684" h="1090295">
                  <a:moveTo>
                    <a:pt x="487667" y="660552"/>
                  </a:moveTo>
                  <a:lnTo>
                    <a:pt x="482066" y="659752"/>
                  </a:lnTo>
                  <a:lnTo>
                    <a:pt x="482866" y="664552"/>
                  </a:lnTo>
                  <a:lnTo>
                    <a:pt x="476478" y="666953"/>
                  </a:lnTo>
                  <a:lnTo>
                    <a:pt x="482866" y="667753"/>
                  </a:lnTo>
                  <a:lnTo>
                    <a:pt x="486867" y="667753"/>
                  </a:lnTo>
                  <a:lnTo>
                    <a:pt x="487667" y="660552"/>
                  </a:lnTo>
                  <a:close/>
                </a:path>
                <a:path w="1035684" h="1090295">
                  <a:moveTo>
                    <a:pt x="494995" y="43014"/>
                  </a:moveTo>
                  <a:lnTo>
                    <a:pt x="489267" y="37960"/>
                  </a:lnTo>
                  <a:lnTo>
                    <a:pt x="485775" y="42341"/>
                  </a:lnTo>
                  <a:lnTo>
                    <a:pt x="490766" y="44259"/>
                  </a:lnTo>
                  <a:lnTo>
                    <a:pt x="494995" y="43014"/>
                  </a:lnTo>
                  <a:close/>
                </a:path>
                <a:path w="1035684" h="1090295">
                  <a:moveTo>
                    <a:pt x="507365" y="115836"/>
                  </a:moveTo>
                  <a:lnTo>
                    <a:pt x="502653" y="113893"/>
                  </a:lnTo>
                  <a:lnTo>
                    <a:pt x="498830" y="116738"/>
                  </a:lnTo>
                  <a:lnTo>
                    <a:pt x="504444" y="123482"/>
                  </a:lnTo>
                  <a:lnTo>
                    <a:pt x="507365" y="115836"/>
                  </a:lnTo>
                  <a:close/>
                </a:path>
                <a:path w="1035684" h="1090295">
                  <a:moveTo>
                    <a:pt x="509244" y="61937"/>
                  </a:moveTo>
                  <a:lnTo>
                    <a:pt x="501243" y="61937"/>
                  </a:lnTo>
                  <a:lnTo>
                    <a:pt x="498055" y="65938"/>
                  </a:lnTo>
                  <a:lnTo>
                    <a:pt x="496455" y="70726"/>
                  </a:lnTo>
                  <a:lnTo>
                    <a:pt x="504444" y="70726"/>
                  </a:lnTo>
                  <a:lnTo>
                    <a:pt x="507644" y="66738"/>
                  </a:lnTo>
                  <a:lnTo>
                    <a:pt x="509244" y="61937"/>
                  </a:lnTo>
                  <a:close/>
                </a:path>
                <a:path w="1035684" h="1090295">
                  <a:moveTo>
                    <a:pt x="514832" y="1082535"/>
                  </a:moveTo>
                  <a:lnTo>
                    <a:pt x="509244" y="1081747"/>
                  </a:lnTo>
                  <a:lnTo>
                    <a:pt x="510044" y="1086535"/>
                  </a:lnTo>
                  <a:lnTo>
                    <a:pt x="503643" y="1088936"/>
                  </a:lnTo>
                  <a:lnTo>
                    <a:pt x="510044" y="1089736"/>
                  </a:lnTo>
                  <a:lnTo>
                    <a:pt x="514032" y="1089736"/>
                  </a:lnTo>
                  <a:lnTo>
                    <a:pt x="514832" y="1082535"/>
                  </a:lnTo>
                  <a:close/>
                </a:path>
                <a:path w="1035684" h="1090295">
                  <a:moveTo>
                    <a:pt x="518833" y="239369"/>
                  </a:moveTo>
                  <a:lnTo>
                    <a:pt x="513232" y="238569"/>
                  </a:lnTo>
                  <a:lnTo>
                    <a:pt x="514032" y="242557"/>
                  </a:lnTo>
                  <a:lnTo>
                    <a:pt x="506844" y="244957"/>
                  </a:lnTo>
                  <a:lnTo>
                    <a:pt x="514032" y="246557"/>
                  </a:lnTo>
                  <a:lnTo>
                    <a:pt x="518033" y="246557"/>
                  </a:lnTo>
                  <a:lnTo>
                    <a:pt x="518833" y="239369"/>
                  </a:lnTo>
                  <a:close/>
                </a:path>
                <a:path w="1035684" h="1090295">
                  <a:moveTo>
                    <a:pt x="520458" y="569836"/>
                  </a:moveTo>
                  <a:lnTo>
                    <a:pt x="515632" y="567042"/>
                  </a:lnTo>
                  <a:lnTo>
                    <a:pt x="514832" y="573443"/>
                  </a:lnTo>
                  <a:lnTo>
                    <a:pt x="508444" y="575043"/>
                  </a:lnTo>
                  <a:lnTo>
                    <a:pt x="507644" y="579831"/>
                  </a:lnTo>
                  <a:lnTo>
                    <a:pt x="514515" y="579297"/>
                  </a:lnTo>
                  <a:lnTo>
                    <a:pt x="519430" y="574941"/>
                  </a:lnTo>
                  <a:lnTo>
                    <a:pt x="520458" y="569836"/>
                  </a:lnTo>
                  <a:close/>
                </a:path>
                <a:path w="1035684" h="1090295">
                  <a:moveTo>
                    <a:pt x="521284" y="591426"/>
                  </a:moveTo>
                  <a:lnTo>
                    <a:pt x="517232" y="587819"/>
                  </a:lnTo>
                  <a:lnTo>
                    <a:pt x="512292" y="593217"/>
                  </a:lnTo>
                  <a:lnTo>
                    <a:pt x="516636" y="593813"/>
                  </a:lnTo>
                  <a:lnTo>
                    <a:pt x="521284" y="591426"/>
                  </a:lnTo>
                  <a:close/>
                </a:path>
                <a:path w="1035684" h="1090295">
                  <a:moveTo>
                    <a:pt x="530618" y="995235"/>
                  </a:moveTo>
                  <a:lnTo>
                    <a:pt x="525221" y="990625"/>
                  </a:lnTo>
                  <a:lnTo>
                    <a:pt x="521627" y="994562"/>
                  </a:lnTo>
                  <a:lnTo>
                    <a:pt x="526427" y="996327"/>
                  </a:lnTo>
                  <a:lnTo>
                    <a:pt x="530618" y="995235"/>
                  </a:lnTo>
                  <a:close/>
                </a:path>
                <a:path w="1035684" h="1090295">
                  <a:moveTo>
                    <a:pt x="533819" y="920915"/>
                  </a:moveTo>
                  <a:lnTo>
                    <a:pt x="528421" y="916305"/>
                  </a:lnTo>
                  <a:lnTo>
                    <a:pt x="524827" y="920242"/>
                  </a:lnTo>
                  <a:lnTo>
                    <a:pt x="529615" y="921994"/>
                  </a:lnTo>
                  <a:lnTo>
                    <a:pt x="533819" y="920915"/>
                  </a:lnTo>
                  <a:close/>
                </a:path>
                <a:path w="1035684" h="1090295">
                  <a:moveTo>
                    <a:pt x="539610" y="890727"/>
                  </a:moveTo>
                  <a:lnTo>
                    <a:pt x="534822" y="890727"/>
                  </a:lnTo>
                  <a:lnTo>
                    <a:pt x="529221" y="884339"/>
                  </a:lnTo>
                  <a:lnTo>
                    <a:pt x="526021" y="891527"/>
                  </a:lnTo>
                  <a:lnTo>
                    <a:pt x="531622" y="891527"/>
                  </a:lnTo>
                  <a:lnTo>
                    <a:pt x="537210" y="897915"/>
                  </a:lnTo>
                  <a:lnTo>
                    <a:pt x="539610" y="890727"/>
                  </a:lnTo>
                  <a:close/>
                </a:path>
                <a:path w="1035684" h="1090295">
                  <a:moveTo>
                    <a:pt x="541731" y="528840"/>
                  </a:moveTo>
                  <a:lnTo>
                    <a:pt x="538810" y="524687"/>
                  </a:lnTo>
                  <a:lnTo>
                    <a:pt x="534085" y="522770"/>
                  </a:lnTo>
                  <a:lnTo>
                    <a:pt x="537616" y="526186"/>
                  </a:lnTo>
                  <a:lnTo>
                    <a:pt x="541731" y="528840"/>
                  </a:lnTo>
                  <a:close/>
                </a:path>
                <a:path w="1035684" h="109029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090"/>
                  </a:lnTo>
                  <a:lnTo>
                    <a:pt x="541642" y="1027887"/>
                  </a:lnTo>
                  <a:lnTo>
                    <a:pt x="546011" y="1030592"/>
                  </a:lnTo>
                  <a:lnTo>
                    <a:pt x="548386" y="1034846"/>
                  </a:lnTo>
                  <a:lnTo>
                    <a:pt x="555498" y="1034084"/>
                  </a:lnTo>
                  <a:lnTo>
                    <a:pt x="560057" y="1031379"/>
                  </a:lnTo>
                  <a:close/>
                </a:path>
                <a:path w="1035684" h="1090295">
                  <a:moveTo>
                    <a:pt x="564388" y="901915"/>
                  </a:moveTo>
                  <a:lnTo>
                    <a:pt x="558787" y="901915"/>
                  </a:lnTo>
                  <a:lnTo>
                    <a:pt x="559587" y="906716"/>
                  </a:lnTo>
                  <a:lnTo>
                    <a:pt x="558787" y="913904"/>
                  </a:lnTo>
                  <a:lnTo>
                    <a:pt x="564388" y="913904"/>
                  </a:lnTo>
                  <a:lnTo>
                    <a:pt x="562787" y="909116"/>
                  </a:lnTo>
                  <a:lnTo>
                    <a:pt x="564388" y="901915"/>
                  </a:lnTo>
                  <a:close/>
                </a:path>
                <a:path w="1035684" h="1090295">
                  <a:moveTo>
                    <a:pt x="582764" y="806005"/>
                  </a:moveTo>
                  <a:lnTo>
                    <a:pt x="579069" y="803821"/>
                  </a:lnTo>
                  <a:lnTo>
                    <a:pt x="575373" y="799312"/>
                  </a:lnTo>
                  <a:lnTo>
                    <a:pt x="571982" y="797356"/>
                  </a:lnTo>
                  <a:lnTo>
                    <a:pt x="569188" y="802817"/>
                  </a:lnTo>
                  <a:lnTo>
                    <a:pt x="573773" y="803986"/>
                  </a:lnTo>
                  <a:lnTo>
                    <a:pt x="577773" y="808012"/>
                  </a:lnTo>
                  <a:lnTo>
                    <a:pt x="580872" y="810234"/>
                  </a:lnTo>
                  <a:lnTo>
                    <a:pt x="582764" y="806005"/>
                  </a:lnTo>
                  <a:close/>
                </a:path>
                <a:path w="1035684" h="1090295">
                  <a:moveTo>
                    <a:pt x="642302" y="958684"/>
                  </a:moveTo>
                  <a:lnTo>
                    <a:pt x="639508" y="962660"/>
                  </a:lnTo>
                  <a:lnTo>
                    <a:pt x="634199" y="962952"/>
                  </a:lnTo>
                  <a:lnTo>
                    <a:pt x="629424" y="963853"/>
                  </a:lnTo>
                  <a:lnTo>
                    <a:pt x="627481" y="965352"/>
                  </a:lnTo>
                  <a:lnTo>
                    <a:pt x="630720" y="967447"/>
                  </a:lnTo>
                  <a:lnTo>
                    <a:pt x="638276" y="966927"/>
                  </a:lnTo>
                  <a:lnTo>
                    <a:pt x="642010" y="962063"/>
                  </a:lnTo>
                  <a:lnTo>
                    <a:pt x="642302" y="958684"/>
                  </a:lnTo>
                  <a:close/>
                </a:path>
                <a:path w="1035684" h="1090295">
                  <a:moveTo>
                    <a:pt x="708304" y="91617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52" y="90716"/>
                  </a:lnTo>
                  <a:lnTo>
                    <a:pt x="697852" y="85915"/>
                  </a:lnTo>
                  <a:lnTo>
                    <a:pt x="698652" y="78727"/>
                  </a:lnTo>
                  <a:lnTo>
                    <a:pt x="693864" y="79527"/>
                  </a:lnTo>
                  <a:lnTo>
                    <a:pt x="693864" y="84315"/>
                  </a:lnTo>
                  <a:lnTo>
                    <a:pt x="689864" y="83515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41" y="93345"/>
                  </a:lnTo>
                  <a:lnTo>
                    <a:pt x="705142" y="93611"/>
                  </a:lnTo>
                  <a:lnTo>
                    <a:pt x="708304" y="91617"/>
                  </a:lnTo>
                  <a:close/>
                </a:path>
                <a:path w="1035684" h="1090295">
                  <a:moveTo>
                    <a:pt x="770585" y="156248"/>
                  </a:moveTo>
                  <a:lnTo>
                    <a:pt x="762596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694" y="150355"/>
                  </a:lnTo>
                  <a:lnTo>
                    <a:pt x="763257" y="157581"/>
                  </a:lnTo>
                  <a:lnTo>
                    <a:pt x="767384" y="160248"/>
                  </a:lnTo>
                  <a:lnTo>
                    <a:pt x="770585" y="156248"/>
                  </a:lnTo>
                  <a:close/>
                </a:path>
                <a:path w="1035684" h="1090295">
                  <a:moveTo>
                    <a:pt x="783031" y="367233"/>
                  </a:moveTo>
                  <a:lnTo>
                    <a:pt x="777773" y="365645"/>
                  </a:lnTo>
                  <a:lnTo>
                    <a:pt x="771791" y="365201"/>
                  </a:lnTo>
                  <a:lnTo>
                    <a:pt x="766483" y="363943"/>
                  </a:lnTo>
                  <a:lnTo>
                    <a:pt x="764628" y="363728"/>
                  </a:lnTo>
                  <a:lnTo>
                    <a:pt x="768985" y="366445"/>
                  </a:lnTo>
                  <a:lnTo>
                    <a:pt x="771372" y="370700"/>
                  </a:lnTo>
                  <a:lnTo>
                    <a:pt x="778471" y="369938"/>
                  </a:lnTo>
                  <a:lnTo>
                    <a:pt x="783031" y="367233"/>
                  </a:lnTo>
                  <a:close/>
                </a:path>
                <a:path w="1035684" h="1090295">
                  <a:moveTo>
                    <a:pt x="846505" y="208991"/>
                  </a:moveTo>
                  <a:lnTo>
                    <a:pt x="835939" y="218554"/>
                  </a:lnTo>
                  <a:lnTo>
                    <a:pt x="838111" y="220687"/>
                  </a:lnTo>
                  <a:lnTo>
                    <a:pt x="844486" y="216979"/>
                  </a:lnTo>
                  <a:lnTo>
                    <a:pt x="846505" y="208991"/>
                  </a:lnTo>
                  <a:close/>
                </a:path>
                <a:path w="1035684" h="1090295">
                  <a:moveTo>
                    <a:pt x="853706" y="780440"/>
                  </a:moveTo>
                  <a:lnTo>
                    <a:pt x="846480" y="778992"/>
                  </a:lnTo>
                  <a:lnTo>
                    <a:pt x="840308" y="773645"/>
                  </a:lnTo>
                  <a:lnTo>
                    <a:pt x="835050" y="770102"/>
                  </a:lnTo>
                  <a:lnTo>
                    <a:pt x="830529" y="774039"/>
                  </a:lnTo>
                  <a:lnTo>
                    <a:pt x="836396" y="776846"/>
                  </a:lnTo>
                  <a:lnTo>
                    <a:pt x="842111" y="782637"/>
                  </a:lnTo>
                  <a:lnTo>
                    <a:pt x="847826" y="785736"/>
                  </a:lnTo>
                  <a:lnTo>
                    <a:pt x="853706" y="780440"/>
                  </a:lnTo>
                  <a:close/>
                </a:path>
                <a:path w="1035684" h="1090295">
                  <a:moveTo>
                    <a:pt x="945476" y="587375"/>
                  </a:moveTo>
                  <a:lnTo>
                    <a:pt x="942416" y="589419"/>
                  </a:lnTo>
                  <a:lnTo>
                    <a:pt x="937158" y="592315"/>
                  </a:lnTo>
                  <a:lnTo>
                    <a:pt x="929132" y="595223"/>
                  </a:lnTo>
                  <a:lnTo>
                    <a:pt x="924547" y="598411"/>
                  </a:lnTo>
                  <a:lnTo>
                    <a:pt x="929627" y="602208"/>
                  </a:lnTo>
                  <a:lnTo>
                    <a:pt x="935113" y="597966"/>
                  </a:lnTo>
                  <a:lnTo>
                    <a:pt x="941717" y="591616"/>
                  </a:lnTo>
                  <a:lnTo>
                    <a:pt x="945476" y="587375"/>
                  </a:lnTo>
                  <a:close/>
                </a:path>
                <a:path w="1035684" h="1090295">
                  <a:moveTo>
                    <a:pt x="950404" y="400011"/>
                  </a:moveTo>
                  <a:lnTo>
                    <a:pt x="944092" y="397929"/>
                  </a:lnTo>
                  <a:lnTo>
                    <a:pt x="937615" y="395909"/>
                  </a:lnTo>
                  <a:lnTo>
                    <a:pt x="931748" y="393153"/>
                  </a:lnTo>
                  <a:lnTo>
                    <a:pt x="927227" y="388823"/>
                  </a:lnTo>
                  <a:lnTo>
                    <a:pt x="926426" y="394411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25" y="398208"/>
                  </a:lnTo>
                  <a:lnTo>
                    <a:pt x="936015" y="400812"/>
                  </a:lnTo>
                  <a:lnTo>
                    <a:pt x="943508" y="403402"/>
                  </a:lnTo>
                  <a:lnTo>
                    <a:pt x="950404" y="400011"/>
                  </a:lnTo>
                  <a:close/>
                </a:path>
                <a:path w="1035684" h="1090295">
                  <a:moveTo>
                    <a:pt x="1035570" y="581723"/>
                  </a:moveTo>
                  <a:lnTo>
                    <a:pt x="1031125" y="579831"/>
                  </a:lnTo>
                  <a:lnTo>
                    <a:pt x="1028827" y="583069"/>
                  </a:lnTo>
                  <a:lnTo>
                    <a:pt x="1024128" y="586524"/>
                  </a:lnTo>
                  <a:lnTo>
                    <a:pt x="1022134" y="589838"/>
                  </a:lnTo>
                  <a:lnTo>
                    <a:pt x="1027925" y="592620"/>
                  </a:lnTo>
                  <a:lnTo>
                    <a:pt x="1028877" y="588492"/>
                  </a:lnTo>
                  <a:lnTo>
                    <a:pt x="1033119" y="584733"/>
                  </a:lnTo>
                  <a:lnTo>
                    <a:pt x="1035570" y="58172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320808" y="9033725"/>
              <a:ext cx="1969770" cy="1016635"/>
            </a:xfrm>
            <a:custGeom>
              <a:avLst/>
              <a:gdLst/>
              <a:ahLst/>
              <a:cxnLst/>
              <a:rect l="l" t="t" r="r" b="b"/>
              <a:pathLst>
                <a:path w="1969769" h="1016634">
                  <a:moveTo>
                    <a:pt x="9588" y="3987"/>
                  </a:moveTo>
                  <a:lnTo>
                    <a:pt x="0" y="0"/>
                  </a:lnTo>
                  <a:lnTo>
                    <a:pt x="5588" y="7988"/>
                  </a:lnTo>
                  <a:lnTo>
                    <a:pt x="1270" y="10845"/>
                  </a:lnTo>
                  <a:lnTo>
                    <a:pt x="4000" y="11087"/>
                  </a:lnTo>
                  <a:lnTo>
                    <a:pt x="8521" y="8775"/>
                  </a:lnTo>
                  <a:lnTo>
                    <a:pt x="9588" y="3987"/>
                  </a:lnTo>
                  <a:close/>
                </a:path>
                <a:path w="1969769" h="1016634">
                  <a:moveTo>
                    <a:pt x="79121" y="151853"/>
                  </a:moveTo>
                  <a:lnTo>
                    <a:pt x="73672" y="146265"/>
                  </a:lnTo>
                  <a:lnTo>
                    <a:pt x="66128" y="149745"/>
                  </a:lnTo>
                  <a:lnTo>
                    <a:pt x="60693" y="156679"/>
                  </a:lnTo>
                  <a:lnTo>
                    <a:pt x="61544" y="161442"/>
                  </a:lnTo>
                  <a:lnTo>
                    <a:pt x="65633" y="157137"/>
                  </a:lnTo>
                  <a:lnTo>
                    <a:pt x="71526" y="158140"/>
                  </a:lnTo>
                  <a:lnTo>
                    <a:pt x="76822" y="158407"/>
                  </a:lnTo>
                  <a:lnTo>
                    <a:pt x="79121" y="151853"/>
                  </a:lnTo>
                  <a:close/>
                </a:path>
                <a:path w="1969769" h="1016634">
                  <a:moveTo>
                    <a:pt x="105498" y="441960"/>
                  </a:moveTo>
                  <a:lnTo>
                    <a:pt x="98298" y="442760"/>
                  </a:lnTo>
                  <a:lnTo>
                    <a:pt x="100698" y="432371"/>
                  </a:lnTo>
                  <a:lnTo>
                    <a:pt x="91109" y="434771"/>
                  </a:lnTo>
                  <a:lnTo>
                    <a:pt x="92227" y="440613"/>
                  </a:lnTo>
                  <a:lnTo>
                    <a:pt x="97701" y="444360"/>
                  </a:lnTo>
                  <a:lnTo>
                    <a:pt x="103466" y="445109"/>
                  </a:lnTo>
                  <a:lnTo>
                    <a:pt x="105498" y="441960"/>
                  </a:lnTo>
                  <a:close/>
                </a:path>
                <a:path w="1969769" h="1016634">
                  <a:moveTo>
                    <a:pt x="258940" y="527481"/>
                  </a:moveTo>
                  <a:lnTo>
                    <a:pt x="255346" y="524332"/>
                  </a:lnTo>
                  <a:lnTo>
                    <a:pt x="252349" y="517893"/>
                  </a:lnTo>
                  <a:lnTo>
                    <a:pt x="249047" y="514438"/>
                  </a:lnTo>
                  <a:lnTo>
                    <a:pt x="244551" y="520293"/>
                  </a:lnTo>
                  <a:lnTo>
                    <a:pt x="250151" y="520293"/>
                  </a:lnTo>
                  <a:lnTo>
                    <a:pt x="245351" y="528281"/>
                  </a:lnTo>
                  <a:lnTo>
                    <a:pt x="253352" y="525881"/>
                  </a:lnTo>
                  <a:lnTo>
                    <a:pt x="257340" y="533869"/>
                  </a:lnTo>
                  <a:lnTo>
                    <a:pt x="258940" y="527481"/>
                  </a:lnTo>
                  <a:close/>
                </a:path>
                <a:path w="1969769" h="1016634">
                  <a:moveTo>
                    <a:pt x="364210" y="683107"/>
                  </a:moveTo>
                  <a:lnTo>
                    <a:pt x="360438" y="680935"/>
                  </a:lnTo>
                  <a:lnTo>
                    <a:pt x="358254" y="685469"/>
                  </a:lnTo>
                  <a:lnTo>
                    <a:pt x="353745" y="690219"/>
                  </a:lnTo>
                  <a:lnTo>
                    <a:pt x="351790" y="694524"/>
                  </a:lnTo>
                  <a:lnTo>
                    <a:pt x="357251" y="697712"/>
                  </a:lnTo>
                  <a:lnTo>
                    <a:pt x="358863" y="692848"/>
                  </a:lnTo>
                  <a:lnTo>
                    <a:pt x="362445" y="687527"/>
                  </a:lnTo>
                  <a:lnTo>
                    <a:pt x="364210" y="683107"/>
                  </a:lnTo>
                  <a:close/>
                </a:path>
                <a:path w="1969769" h="1016634">
                  <a:moveTo>
                    <a:pt x="383286" y="677722"/>
                  </a:moveTo>
                  <a:lnTo>
                    <a:pt x="378028" y="676135"/>
                  </a:lnTo>
                  <a:lnTo>
                    <a:pt x="372046" y="675703"/>
                  </a:lnTo>
                  <a:lnTo>
                    <a:pt x="366737" y="674433"/>
                  </a:lnTo>
                  <a:lnTo>
                    <a:pt x="364871" y="674230"/>
                  </a:lnTo>
                  <a:lnTo>
                    <a:pt x="369239" y="676935"/>
                  </a:lnTo>
                  <a:lnTo>
                    <a:pt x="371614" y="681189"/>
                  </a:lnTo>
                  <a:lnTo>
                    <a:pt x="378726" y="680427"/>
                  </a:lnTo>
                  <a:lnTo>
                    <a:pt x="383286" y="677722"/>
                  </a:lnTo>
                  <a:close/>
                </a:path>
                <a:path w="1969769" h="1016634">
                  <a:moveTo>
                    <a:pt x="1485265" y="363283"/>
                  </a:moveTo>
                  <a:lnTo>
                    <a:pt x="1480032" y="361340"/>
                  </a:lnTo>
                  <a:lnTo>
                    <a:pt x="1473454" y="360756"/>
                  </a:lnTo>
                  <a:lnTo>
                    <a:pt x="1470545" y="362038"/>
                  </a:lnTo>
                  <a:lnTo>
                    <a:pt x="1471345" y="366839"/>
                  </a:lnTo>
                  <a:lnTo>
                    <a:pt x="1482534" y="366839"/>
                  </a:lnTo>
                  <a:lnTo>
                    <a:pt x="1484134" y="366039"/>
                  </a:lnTo>
                  <a:lnTo>
                    <a:pt x="1485265" y="363283"/>
                  </a:lnTo>
                  <a:close/>
                </a:path>
                <a:path w="1969769" h="1016634">
                  <a:moveTo>
                    <a:pt x="1494523" y="823988"/>
                  </a:moveTo>
                  <a:lnTo>
                    <a:pt x="1486865" y="821791"/>
                  </a:lnTo>
                  <a:lnTo>
                    <a:pt x="1479435" y="820788"/>
                  </a:lnTo>
                  <a:lnTo>
                    <a:pt x="1464945" y="820000"/>
                  </a:lnTo>
                  <a:lnTo>
                    <a:pt x="1469745" y="823188"/>
                  </a:lnTo>
                  <a:lnTo>
                    <a:pt x="1464144" y="827989"/>
                  </a:lnTo>
                  <a:lnTo>
                    <a:pt x="1467345" y="831189"/>
                  </a:lnTo>
                  <a:lnTo>
                    <a:pt x="1473949" y="826693"/>
                  </a:lnTo>
                  <a:lnTo>
                    <a:pt x="1481239" y="826985"/>
                  </a:lnTo>
                  <a:lnTo>
                    <a:pt x="1488363" y="827582"/>
                  </a:lnTo>
                  <a:lnTo>
                    <a:pt x="1494523" y="823988"/>
                  </a:lnTo>
                  <a:close/>
                </a:path>
                <a:path w="1969769" h="1016634">
                  <a:moveTo>
                    <a:pt x="1544866" y="414794"/>
                  </a:moveTo>
                  <a:lnTo>
                    <a:pt x="1543519" y="409841"/>
                  </a:lnTo>
                  <a:lnTo>
                    <a:pt x="1538871" y="412394"/>
                  </a:lnTo>
                  <a:lnTo>
                    <a:pt x="1537233" y="416140"/>
                  </a:lnTo>
                  <a:lnTo>
                    <a:pt x="1544866" y="414794"/>
                  </a:lnTo>
                  <a:close/>
                </a:path>
                <a:path w="1969769" h="1016634">
                  <a:moveTo>
                    <a:pt x="1593621" y="236562"/>
                  </a:moveTo>
                  <a:lnTo>
                    <a:pt x="1589620" y="234162"/>
                  </a:lnTo>
                  <a:lnTo>
                    <a:pt x="1592021" y="227774"/>
                  </a:lnTo>
                  <a:lnTo>
                    <a:pt x="1586433" y="231775"/>
                  </a:lnTo>
                  <a:lnTo>
                    <a:pt x="1584032" y="234962"/>
                  </a:lnTo>
                  <a:lnTo>
                    <a:pt x="1589620" y="240563"/>
                  </a:lnTo>
                  <a:lnTo>
                    <a:pt x="1593621" y="236562"/>
                  </a:lnTo>
                  <a:close/>
                </a:path>
                <a:path w="1969769" h="1016634">
                  <a:moveTo>
                    <a:pt x="1630387" y="682523"/>
                  </a:moveTo>
                  <a:lnTo>
                    <a:pt x="1629587" y="677735"/>
                  </a:lnTo>
                  <a:lnTo>
                    <a:pt x="1626387" y="672934"/>
                  </a:lnTo>
                  <a:lnTo>
                    <a:pt x="1622399" y="679335"/>
                  </a:lnTo>
                  <a:lnTo>
                    <a:pt x="1623187" y="684123"/>
                  </a:lnTo>
                  <a:lnTo>
                    <a:pt x="1626387" y="688124"/>
                  </a:lnTo>
                  <a:lnTo>
                    <a:pt x="1630387" y="682523"/>
                  </a:lnTo>
                  <a:close/>
                </a:path>
                <a:path w="1969769" h="1016634">
                  <a:moveTo>
                    <a:pt x="1632788" y="557047"/>
                  </a:moveTo>
                  <a:lnTo>
                    <a:pt x="1631213" y="550087"/>
                  </a:lnTo>
                  <a:lnTo>
                    <a:pt x="1627987" y="552856"/>
                  </a:lnTo>
                  <a:lnTo>
                    <a:pt x="1627162" y="557720"/>
                  </a:lnTo>
                  <a:lnTo>
                    <a:pt x="1632788" y="557047"/>
                  </a:lnTo>
                  <a:close/>
                </a:path>
                <a:path w="1969769" h="1016634">
                  <a:moveTo>
                    <a:pt x="1633588" y="777633"/>
                  </a:moveTo>
                  <a:lnTo>
                    <a:pt x="1629587" y="776033"/>
                  </a:lnTo>
                  <a:lnTo>
                    <a:pt x="1631988" y="769645"/>
                  </a:lnTo>
                  <a:lnTo>
                    <a:pt x="1626387" y="772845"/>
                  </a:lnTo>
                  <a:lnTo>
                    <a:pt x="1623987" y="776033"/>
                  </a:lnTo>
                  <a:lnTo>
                    <a:pt x="1629587" y="781634"/>
                  </a:lnTo>
                  <a:lnTo>
                    <a:pt x="1633588" y="777633"/>
                  </a:lnTo>
                  <a:close/>
                </a:path>
                <a:path w="1969769" h="1016634">
                  <a:moveTo>
                    <a:pt x="1638376" y="750468"/>
                  </a:moveTo>
                  <a:lnTo>
                    <a:pt x="1637030" y="745401"/>
                  </a:lnTo>
                  <a:lnTo>
                    <a:pt x="1632381" y="747763"/>
                  </a:lnTo>
                  <a:lnTo>
                    <a:pt x="1630730" y="751471"/>
                  </a:lnTo>
                  <a:lnTo>
                    <a:pt x="1638376" y="750468"/>
                  </a:lnTo>
                  <a:close/>
                </a:path>
                <a:path w="1969769" h="1016634">
                  <a:moveTo>
                    <a:pt x="1653133" y="790651"/>
                  </a:moveTo>
                  <a:lnTo>
                    <a:pt x="1646174" y="790028"/>
                  </a:lnTo>
                  <a:lnTo>
                    <a:pt x="1637106" y="792391"/>
                  </a:lnTo>
                  <a:lnTo>
                    <a:pt x="1640776" y="797610"/>
                  </a:lnTo>
                  <a:lnTo>
                    <a:pt x="1642376" y="794423"/>
                  </a:lnTo>
                  <a:lnTo>
                    <a:pt x="1643176" y="794423"/>
                  </a:lnTo>
                  <a:lnTo>
                    <a:pt x="1653133" y="790651"/>
                  </a:lnTo>
                  <a:close/>
                </a:path>
                <a:path w="1969769" h="1016634">
                  <a:moveTo>
                    <a:pt x="1661553" y="305295"/>
                  </a:moveTo>
                  <a:lnTo>
                    <a:pt x="1660207" y="299897"/>
                  </a:lnTo>
                  <a:lnTo>
                    <a:pt x="1655559" y="302298"/>
                  </a:lnTo>
                  <a:lnTo>
                    <a:pt x="1653908" y="306197"/>
                  </a:lnTo>
                  <a:lnTo>
                    <a:pt x="1661553" y="305295"/>
                  </a:lnTo>
                  <a:close/>
                </a:path>
                <a:path w="1969769" h="1016634">
                  <a:moveTo>
                    <a:pt x="1671142" y="557047"/>
                  </a:moveTo>
                  <a:lnTo>
                    <a:pt x="1667154" y="554659"/>
                  </a:lnTo>
                  <a:lnTo>
                    <a:pt x="1669542" y="548259"/>
                  </a:lnTo>
                  <a:lnTo>
                    <a:pt x="1663954" y="552259"/>
                  </a:lnTo>
                  <a:lnTo>
                    <a:pt x="1661553" y="555459"/>
                  </a:lnTo>
                  <a:lnTo>
                    <a:pt x="1667154" y="561047"/>
                  </a:lnTo>
                  <a:lnTo>
                    <a:pt x="1671142" y="557047"/>
                  </a:lnTo>
                  <a:close/>
                </a:path>
                <a:path w="1969769" h="1016634">
                  <a:moveTo>
                    <a:pt x="1691132" y="924687"/>
                  </a:moveTo>
                  <a:lnTo>
                    <a:pt x="1689747" y="921156"/>
                  </a:lnTo>
                  <a:lnTo>
                    <a:pt x="1689722" y="915606"/>
                  </a:lnTo>
                  <a:lnTo>
                    <a:pt x="1688198" y="911987"/>
                  </a:lnTo>
                  <a:lnTo>
                    <a:pt x="1682330" y="914298"/>
                  </a:lnTo>
                  <a:lnTo>
                    <a:pt x="1685391" y="917841"/>
                  </a:lnTo>
                  <a:lnTo>
                    <a:pt x="1685836" y="923391"/>
                  </a:lnTo>
                  <a:lnTo>
                    <a:pt x="1686712" y="926998"/>
                  </a:lnTo>
                  <a:lnTo>
                    <a:pt x="1691132" y="924687"/>
                  </a:lnTo>
                  <a:close/>
                </a:path>
                <a:path w="1969769" h="1016634">
                  <a:moveTo>
                    <a:pt x="1697520" y="683323"/>
                  </a:moveTo>
                  <a:lnTo>
                    <a:pt x="1691919" y="683323"/>
                  </a:lnTo>
                  <a:lnTo>
                    <a:pt x="1684731" y="680135"/>
                  </a:lnTo>
                  <a:lnTo>
                    <a:pt x="1683131" y="684923"/>
                  </a:lnTo>
                  <a:lnTo>
                    <a:pt x="1687931" y="684923"/>
                  </a:lnTo>
                  <a:lnTo>
                    <a:pt x="1695119" y="687324"/>
                  </a:lnTo>
                  <a:lnTo>
                    <a:pt x="1697520" y="683323"/>
                  </a:lnTo>
                  <a:close/>
                </a:path>
                <a:path w="1969769" h="1016634">
                  <a:moveTo>
                    <a:pt x="1699920" y="566648"/>
                  </a:moveTo>
                  <a:lnTo>
                    <a:pt x="1691335" y="562368"/>
                  </a:lnTo>
                  <a:lnTo>
                    <a:pt x="1691132" y="561047"/>
                  </a:lnTo>
                  <a:lnTo>
                    <a:pt x="1687131" y="557047"/>
                  </a:lnTo>
                  <a:lnTo>
                    <a:pt x="1683131" y="563448"/>
                  </a:lnTo>
                  <a:lnTo>
                    <a:pt x="1683931" y="568236"/>
                  </a:lnTo>
                  <a:lnTo>
                    <a:pt x="1687131" y="572236"/>
                  </a:lnTo>
                  <a:lnTo>
                    <a:pt x="1690382" y="567893"/>
                  </a:lnTo>
                  <a:lnTo>
                    <a:pt x="1691601" y="569226"/>
                  </a:lnTo>
                  <a:lnTo>
                    <a:pt x="1699920" y="566648"/>
                  </a:lnTo>
                  <a:close/>
                </a:path>
                <a:path w="1969769" h="1016634">
                  <a:moveTo>
                    <a:pt x="1715096" y="384416"/>
                  </a:moveTo>
                  <a:lnTo>
                    <a:pt x="1710309" y="382028"/>
                  </a:lnTo>
                  <a:lnTo>
                    <a:pt x="1705508" y="377228"/>
                  </a:lnTo>
                  <a:lnTo>
                    <a:pt x="1701520" y="380428"/>
                  </a:lnTo>
                  <a:lnTo>
                    <a:pt x="1706308" y="382828"/>
                  </a:lnTo>
                  <a:lnTo>
                    <a:pt x="1711909" y="387616"/>
                  </a:lnTo>
                  <a:lnTo>
                    <a:pt x="1715096" y="384416"/>
                  </a:lnTo>
                  <a:close/>
                </a:path>
                <a:path w="1969769" h="1016634">
                  <a:moveTo>
                    <a:pt x="1722297" y="354050"/>
                  </a:moveTo>
                  <a:lnTo>
                    <a:pt x="1720951" y="348996"/>
                  </a:lnTo>
                  <a:lnTo>
                    <a:pt x="1716303" y="351358"/>
                  </a:lnTo>
                  <a:lnTo>
                    <a:pt x="1714652" y="355066"/>
                  </a:lnTo>
                  <a:lnTo>
                    <a:pt x="1722297" y="354050"/>
                  </a:lnTo>
                  <a:close/>
                </a:path>
                <a:path w="1969769" h="1016634">
                  <a:moveTo>
                    <a:pt x="1729486" y="709701"/>
                  </a:moveTo>
                  <a:lnTo>
                    <a:pt x="1724698" y="707301"/>
                  </a:lnTo>
                  <a:lnTo>
                    <a:pt x="1719897" y="701713"/>
                  </a:lnTo>
                  <a:lnTo>
                    <a:pt x="1715897" y="705700"/>
                  </a:lnTo>
                  <a:lnTo>
                    <a:pt x="1720697" y="708101"/>
                  </a:lnTo>
                  <a:lnTo>
                    <a:pt x="1726285" y="712901"/>
                  </a:lnTo>
                  <a:lnTo>
                    <a:pt x="1729486" y="709701"/>
                  </a:lnTo>
                  <a:close/>
                </a:path>
                <a:path w="1969769" h="1016634">
                  <a:moveTo>
                    <a:pt x="1748663" y="374827"/>
                  </a:moveTo>
                  <a:lnTo>
                    <a:pt x="1744675" y="367639"/>
                  </a:lnTo>
                  <a:lnTo>
                    <a:pt x="1740674" y="371627"/>
                  </a:lnTo>
                  <a:lnTo>
                    <a:pt x="1731886" y="371627"/>
                  </a:lnTo>
                  <a:lnTo>
                    <a:pt x="1736686" y="378028"/>
                  </a:lnTo>
                  <a:lnTo>
                    <a:pt x="1739874" y="374827"/>
                  </a:lnTo>
                  <a:lnTo>
                    <a:pt x="1748663" y="374827"/>
                  </a:lnTo>
                  <a:close/>
                </a:path>
                <a:path w="1969769" h="1016634">
                  <a:moveTo>
                    <a:pt x="1748663" y="305295"/>
                  </a:moveTo>
                  <a:lnTo>
                    <a:pt x="1746986" y="300240"/>
                  </a:lnTo>
                  <a:lnTo>
                    <a:pt x="1742376" y="302602"/>
                  </a:lnTo>
                  <a:lnTo>
                    <a:pt x="1740916" y="306311"/>
                  </a:lnTo>
                  <a:lnTo>
                    <a:pt x="1748663" y="305295"/>
                  </a:lnTo>
                  <a:close/>
                </a:path>
                <a:path w="1969769" h="1016634">
                  <a:moveTo>
                    <a:pt x="1756664" y="137464"/>
                  </a:moveTo>
                  <a:lnTo>
                    <a:pt x="1755863" y="132664"/>
                  </a:lnTo>
                  <a:lnTo>
                    <a:pt x="1752663" y="127876"/>
                  </a:lnTo>
                  <a:lnTo>
                    <a:pt x="1748663" y="134264"/>
                  </a:lnTo>
                  <a:lnTo>
                    <a:pt x="1749463" y="139065"/>
                  </a:lnTo>
                  <a:lnTo>
                    <a:pt x="1752663" y="143052"/>
                  </a:lnTo>
                  <a:lnTo>
                    <a:pt x="1756664" y="137464"/>
                  </a:lnTo>
                  <a:close/>
                </a:path>
                <a:path w="1969769" h="1016634">
                  <a:moveTo>
                    <a:pt x="1760054" y="492912"/>
                  </a:moveTo>
                  <a:lnTo>
                    <a:pt x="1759978" y="488721"/>
                  </a:lnTo>
                  <a:lnTo>
                    <a:pt x="1753463" y="492315"/>
                  </a:lnTo>
                  <a:lnTo>
                    <a:pt x="1756841" y="496811"/>
                  </a:lnTo>
                  <a:lnTo>
                    <a:pt x="1760054" y="492912"/>
                  </a:lnTo>
                  <a:close/>
                </a:path>
                <a:path w="1969769" h="1016634">
                  <a:moveTo>
                    <a:pt x="1764690" y="631418"/>
                  </a:moveTo>
                  <a:lnTo>
                    <a:pt x="1759559" y="631685"/>
                  </a:lnTo>
                  <a:lnTo>
                    <a:pt x="1754581" y="632993"/>
                  </a:lnTo>
                  <a:lnTo>
                    <a:pt x="1759851" y="633780"/>
                  </a:lnTo>
                  <a:lnTo>
                    <a:pt x="1764690" y="631418"/>
                  </a:lnTo>
                  <a:close/>
                </a:path>
                <a:path w="1969769" h="1016634">
                  <a:moveTo>
                    <a:pt x="1771040" y="926287"/>
                  </a:moveTo>
                  <a:lnTo>
                    <a:pt x="1769808" y="921232"/>
                  </a:lnTo>
                  <a:lnTo>
                    <a:pt x="1765350" y="923594"/>
                  </a:lnTo>
                  <a:lnTo>
                    <a:pt x="1763737" y="927303"/>
                  </a:lnTo>
                  <a:lnTo>
                    <a:pt x="1771040" y="926287"/>
                  </a:lnTo>
                  <a:close/>
                </a:path>
                <a:path w="1969769" h="1016634">
                  <a:moveTo>
                    <a:pt x="1778241" y="144653"/>
                  </a:moveTo>
                  <a:lnTo>
                    <a:pt x="1773440" y="142252"/>
                  </a:lnTo>
                  <a:lnTo>
                    <a:pt x="1768652" y="137464"/>
                  </a:lnTo>
                  <a:lnTo>
                    <a:pt x="1764652" y="140665"/>
                  </a:lnTo>
                  <a:lnTo>
                    <a:pt x="1769452" y="143052"/>
                  </a:lnTo>
                  <a:lnTo>
                    <a:pt x="1775040" y="147853"/>
                  </a:lnTo>
                  <a:lnTo>
                    <a:pt x="1778241" y="144653"/>
                  </a:lnTo>
                  <a:close/>
                </a:path>
                <a:path w="1969769" h="1016634">
                  <a:moveTo>
                    <a:pt x="1783207" y="585012"/>
                  </a:moveTo>
                  <a:lnTo>
                    <a:pt x="1779841" y="577037"/>
                  </a:lnTo>
                  <a:lnTo>
                    <a:pt x="1774672" y="583882"/>
                  </a:lnTo>
                  <a:lnTo>
                    <a:pt x="1778635" y="586917"/>
                  </a:lnTo>
                  <a:lnTo>
                    <a:pt x="1783207" y="585012"/>
                  </a:lnTo>
                  <a:close/>
                </a:path>
                <a:path w="1969769" h="1016634">
                  <a:moveTo>
                    <a:pt x="1787423" y="315036"/>
                  </a:moveTo>
                  <a:lnTo>
                    <a:pt x="1782140" y="315493"/>
                  </a:lnTo>
                  <a:lnTo>
                    <a:pt x="1777301" y="316839"/>
                  </a:lnTo>
                  <a:lnTo>
                    <a:pt x="1783029" y="317284"/>
                  </a:lnTo>
                  <a:lnTo>
                    <a:pt x="1787423" y="315036"/>
                  </a:lnTo>
                  <a:close/>
                </a:path>
                <a:path w="1969769" h="1016634">
                  <a:moveTo>
                    <a:pt x="1788668" y="821740"/>
                  </a:moveTo>
                  <a:lnTo>
                    <a:pt x="1783537" y="822198"/>
                  </a:lnTo>
                  <a:lnTo>
                    <a:pt x="1778546" y="823544"/>
                  </a:lnTo>
                  <a:lnTo>
                    <a:pt x="1783829" y="823988"/>
                  </a:lnTo>
                  <a:lnTo>
                    <a:pt x="1788668" y="821740"/>
                  </a:lnTo>
                  <a:close/>
                </a:path>
                <a:path w="1969769" h="1016634">
                  <a:moveTo>
                    <a:pt x="1790268" y="762596"/>
                  </a:moveTo>
                  <a:lnTo>
                    <a:pt x="1785137" y="763054"/>
                  </a:lnTo>
                  <a:lnTo>
                    <a:pt x="1780146" y="764400"/>
                  </a:lnTo>
                  <a:lnTo>
                    <a:pt x="1785429" y="764844"/>
                  </a:lnTo>
                  <a:lnTo>
                    <a:pt x="1790268" y="762596"/>
                  </a:lnTo>
                  <a:close/>
                </a:path>
                <a:path w="1969769" h="1016634">
                  <a:moveTo>
                    <a:pt x="1791030" y="488315"/>
                  </a:moveTo>
                  <a:lnTo>
                    <a:pt x="1787829" y="483527"/>
                  </a:lnTo>
                  <a:lnTo>
                    <a:pt x="1783029" y="481126"/>
                  </a:lnTo>
                  <a:lnTo>
                    <a:pt x="1781441" y="488315"/>
                  </a:lnTo>
                  <a:lnTo>
                    <a:pt x="1783829" y="492315"/>
                  </a:lnTo>
                  <a:lnTo>
                    <a:pt x="1789430" y="494715"/>
                  </a:lnTo>
                  <a:lnTo>
                    <a:pt x="1791030" y="488315"/>
                  </a:lnTo>
                  <a:close/>
                </a:path>
                <a:path w="1969769" h="1016634">
                  <a:moveTo>
                    <a:pt x="1803857" y="852004"/>
                  </a:moveTo>
                  <a:lnTo>
                    <a:pt x="1798713" y="852258"/>
                  </a:lnTo>
                  <a:lnTo>
                    <a:pt x="1793735" y="853579"/>
                  </a:lnTo>
                  <a:lnTo>
                    <a:pt x="1799018" y="854367"/>
                  </a:lnTo>
                  <a:lnTo>
                    <a:pt x="1803857" y="852004"/>
                  </a:lnTo>
                  <a:close/>
                </a:path>
                <a:path w="1969769" h="1016634">
                  <a:moveTo>
                    <a:pt x="1810207" y="298107"/>
                  </a:moveTo>
                  <a:lnTo>
                    <a:pt x="1803019" y="295706"/>
                  </a:lnTo>
                  <a:lnTo>
                    <a:pt x="1800618" y="300507"/>
                  </a:lnTo>
                  <a:lnTo>
                    <a:pt x="1805406" y="301307"/>
                  </a:lnTo>
                  <a:lnTo>
                    <a:pt x="1806206" y="307695"/>
                  </a:lnTo>
                  <a:lnTo>
                    <a:pt x="1809407" y="302107"/>
                  </a:lnTo>
                  <a:lnTo>
                    <a:pt x="1810207" y="298107"/>
                  </a:lnTo>
                  <a:close/>
                </a:path>
                <a:path w="1969769" h="1016634">
                  <a:moveTo>
                    <a:pt x="1830184" y="234162"/>
                  </a:moveTo>
                  <a:lnTo>
                    <a:pt x="1829384" y="229374"/>
                  </a:lnTo>
                  <a:lnTo>
                    <a:pt x="1825396" y="224574"/>
                  </a:lnTo>
                  <a:lnTo>
                    <a:pt x="1821395" y="230974"/>
                  </a:lnTo>
                  <a:lnTo>
                    <a:pt x="1822196" y="235762"/>
                  </a:lnTo>
                  <a:lnTo>
                    <a:pt x="1825396" y="239763"/>
                  </a:lnTo>
                  <a:lnTo>
                    <a:pt x="1830184" y="234162"/>
                  </a:lnTo>
                  <a:close/>
                </a:path>
                <a:path w="1969769" h="1016634">
                  <a:moveTo>
                    <a:pt x="1834184" y="185420"/>
                  </a:moveTo>
                  <a:lnTo>
                    <a:pt x="1830184" y="183019"/>
                  </a:lnTo>
                  <a:lnTo>
                    <a:pt x="1832584" y="176618"/>
                  </a:lnTo>
                  <a:lnTo>
                    <a:pt x="1826996" y="180619"/>
                  </a:lnTo>
                  <a:lnTo>
                    <a:pt x="1824596" y="183819"/>
                  </a:lnTo>
                  <a:lnTo>
                    <a:pt x="1830184" y="189407"/>
                  </a:lnTo>
                  <a:lnTo>
                    <a:pt x="1834184" y="185420"/>
                  </a:lnTo>
                  <a:close/>
                </a:path>
                <a:path w="1969769" h="1016634">
                  <a:moveTo>
                    <a:pt x="1834984" y="370840"/>
                  </a:moveTo>
                  <a:lnTo>
                    <a:pt x="1833295" y="364197"/>
                  </a:lnTo>
                  <a:lnTo>
                    <a:pt x="1829892" y="366941"/>
                  </a:lnTo>
                  <a:lnTo>
                    <a:pt x="1829028" y="371627"/>
                  </a:lnTo>
                  <a:lnTo>
                    <a:pt x="1834984" y="370840"/>
                  </a:lnTo>
                  <a:close/>
                </a:path>
                <a:path w="1969769" h="1016634">
                  <a:moveTo>
                    <a:pt x="1839823" y="1014793"/>
                  </a:moveTo>
                  <a:lnTo>
                    <a:pt x="1839379" y="1010513"/>
                  </a:lnTo>
                  <a:lnTo>
                    <a:pt x="1834730" y="1007275"/>
                  </a:lnTo>
                  <a:lnTo>
                    <a:pt x="1828584" y="1008608"/>
                  </a:lnTo>
                  <a:lnTo>
                    <a:pt x="1832584" y="1011008"/>
                  </a:lnTo>
                  <a:lnTo>
                    <a:pt x="1830984" y="1014209"/>
                  </a:lnTo>
                  <a:lnTo>
                    <a:pt x="1833384" y="1016596"/>
                  </a:lnTo>
                  <a:lnTo>
                    <a:pt x="1839823" y="1014793"/>
                  </a:lnTo>
                  <a:close/>
                </a:path>
                <a:path w="1969769" h="1016634">
                  <a:moveTo>
                    <a:pt x="1846973" y="501904"/>
                  </a:moveTo>
                  <a:lnTo>
                    <a:pt x="1839556" y="497179"/>
                  </a:lnTo>
                  <a:lnTo>
                    <a:pt x="1836178" y="500710"/>
                  </a:lnTo>
                  <a:lnTo>
                    <a:pt x="1838210" y="504825"/>
                  </a:lnTo>
                  <a:lnTo>
                    <a:pt x="1846973" y="501904"/>
                  </a:lnTo>
                  <a:close/>
                </a:path>
                <a:path w="1969769" h="1016634">
                  <a:moveTo>
                    <a:pt x="1846973" y="334073"/>
                  </a:moveTo>
                  <a:lnTo>
                    <a:pt x="1842173" y="332473"/>
                  </a:lnTo>
                  <a:lnTo>
                    <a:pt x="1838985" y="325285"/>
                  </a:lnTo>
                  <a:lnTo>
                    <a:pt x="1834184" y="331673"/>
                  </a:lnTo>
                  <a:lnTo>
                    <a:pt x="1839772" y="333273"/>
                  </a:lnTo>
                  <a:lnTo>
                    <a:pt x="1842973" y="341261"/>
                  </a:lnTo>
                  <a:lnTo>
                    <a:pt x="1846973" y="334073"/>
                  </a:lnTo>
                  <a:close/>
                </a:path>
                <a:path w="1969769" h="1016634">
                  <a:moveTo>
                    <a:pt x="1850174" y="249351"/>
                  </a:moveTo>
                  <a:lnTo>
                    <a:pt x="1845373" y="242163"/>
                  </a:lnTo>
                  <a:lnTo>
                    <a:pt x="1841373" y="246151"/>
                  </a:lnTo>
                  <a:lnTo>
                    <a:pt x="1832584" y="246151"/>
                  </a:lnTo>
                  <a:lnTo>
                    <a:pt x="1837385" y="252552"/>
                  </a:lnTo>
                  <a:lnTo>
                    <a:pt x="1841373" y="249351"/>
                  </a:lnTo>
                  <a:lnTo>
                    <a:pt x="1850174" y="249351"/>
                  </a:lnTo>
                  <a:close/>
                </a:path>
                <a:path w="1969769" h="1016634">
                  <a:moveTo>
                    <a:pt x="1851761" y="176618"/>
                  </a:moveTo>
                  <a:lnTo>
                    <a:pt x="1847773" y="174231"/>
                  </a:lnTo>
                  <a:lnTo>
                    <a:pt x="1850174" y="168630"/>
                  </a:lnTo>
                  <a:lnTo>
                    <a:pt x="1844573" y="171831"/>
                  </a:lnTo>
                  <a:lnTo>
                    <a:pt x="1842173" y="175031"/>
                  </a:lnTo>
                  <a:lnTo>
                    <a:pt x="1847773" y="180619"/>
                  </a:lnTo>
                  <a:lnTo>
                    <a:pt x="1851761" y="176618"/>
                  </a:lnTo>
                  <a:close/>
                </a:path>
                <a:path w="1969769" h="1016634">
                  <a:moveTo>
                    <a:pt x="1858162" y="349250"/>
                  </a:moveTo>
                  <a:lnTo>
                    <a:pt x="1850961" y="346862"/>
                  </a:lnTo>
                  <a:lnTo>
                    <a:pt x="1848573" y="351650"/>
                  </a:lnTo>
                  <a:lnTo>
                    <a:pt x="1853361" y="351650"/>
                  </a:lnTo>
                  <a:lnTo>
                    <a:pt x="1854161" y="358851"/>
                  </a:lnTo>
                  <a:lnTo>
                    <a:pt x="1857362" y="353250"/>
                  </a:lnTo>
                  <a:lnTo>
                    <a:pt x="1858162" y="349250"/>
                  </a:lnTo>
                  <a:close/>
                </a:path>
                <a:path w="1969769" h="1016634">
                  <a:moveTo>
                    <a:pt x="1862150" y="704913"/>
                  </a:moveTo>
                  <a:lnTo>
                    <a:pt x="1860562" y="698512"/>
                  </a:lnTo>
                  <a:lnTo>
                    <a:pt x="1853361" y="696112"/>
                  </a:lnTo>
                  <a:lnTo>
                    <a:pt x="1852561" y="703313"/>
                  </a:lnTo>
                  <a:lnTo>
                    <a:pt x="1853361" y="709701"/>
                  </a:lnTo>
                  <a:lnTo>
                    <a:pt x="1858162" y="713701"/>
                  </a:lnTo>
                  <a:lnTo>
                    <a:pt x="1862150" y="704913"/>
                  </a:lnTo>
                  <a:close/>
                </a:path>
                <a:path w="1969769" h="1016634">
                  <a:moveTo>
                    <a:pt x="1864156" y="983538"/>
                  </a:moveTo>
                  <a:lnTo>
                    <a:pt x="1862886" y="978852"/>
                  </a:lnTo>
                  <a:lnTo>
                    <a:pt x="1858162" y="981430"/>
                  </a:lnTo>
                  <a:lnTo>
                    <a:pt x="1862429" y="987171"/>
                  </a:lnTo>
                  <a:lnTo>
                    <a:pt x="1864156" y="983538"/>
                  </a:lnTo>
                  <a:close/>
                </a:path>
                <a:path w="1969769" h="1016634">
                  <a:moveTo>
                    <a:pt x="1868385" y="835964"/>
                  </a:moveTo>
                  <a:lnTo>
                    <a:pt x="1865350" y="827989"/>
                  </a:lnTo>
                  <a:lnTo>
                    <a:pt x="1860067" y="834847"/>
                  </a:lnTo>
                  <a:lnTo>
                    <a:pt x="1863852" y="837882"/>
                  </a:lnTo>
                  <a:lnTo>
                    <a:pt x="1868385" y="835964"/>
                  </a:lnTo>
                  <a:close/>
                </a:path>
                <a:path w="1969769" h="1016634">
                  <a:moveTo>
                    <a:pt x="1869046" y="316890"/>
                  </a:moveTo>
                  <a:lnTo>
                    <a:pt x="1867789" y="313537"/>
                  </a:lnTo>
                  <a:lnTo>
                    <a:pt x="1864144" y="315214"/>
                  </a:lnTo>
                  <a:lnTo>
                    <a:pt x="1861362" y="314096"/>
                  </a:lnTo>
                  <a:lnTo>
                    <a:pt x="1855762" y="308495"/>
                  </a:lnTo>
                  <a:lnTo>
                    <a:pt x="1851761" y="311696"/>
                  </a:lnTo>
                  <a:lnTo>
                    <a:pt x="1856562" y="314096"/>
                  </a:lnTo>
                  <a:lnTo>
                    <a:pt x="1862150" y="318884"/>
                  </a:lnTo>
                  <a:lnTo>
                    <a:pt x="1863750" y="317284"/>
                  </a:lnTo>
                  <a:lnTo>
                    <a:pt x="1866150" y="318084"/>
                  </a:lnTo>
                  <a:lnTo>
                    <a:pt x="1864550" y="321284"/>
                  </a:lnTo>
                  <a:lnTo>
                    <a:pt x="1858962" y="320484"/>
                  </a:lnTo>
                  <a:lnTo>
                    <a:pt x="1851761" y="318084"/>
                  </a:lnTo>
                  <a:lnTo>
                    <a:pt x="1850961" y="322884"/>
                  </a:lnTo>
                  <a:lnTo>
                    <a:pt x="1855762" y="324485"/>
                  </a:lnTo>
                  <a:lnTo>
                    <a:pt x="1854161" y="327672"/>
                  </a:lnTo>
                  <a:lnTo>
                    <a:pt x="1857362" y="328472"/>
                  </a:lnTo>
                  <a:lnTo>
                    <a:pt x="1859762" y="328472"/>
                  </a:lnTo>
                  <a:lnTo>
                    <a:pt x="1862950" y="329272"/>
                  </a:lnTo>
                  <a:lnTo>
                    <a:pt x="1866861" y="323227"/>
                  </a:lnTo>
                  <a:lnTo>
                    <a:pt x="1869046" y="316890"/>
                  </a:lnTo>
                  <a:close/>
                </a:path>
                <a:path w="1969769" h="1016634">
                  <a:moveTo>
                    <a:pt x="1884540" y="262940"/>
                  </a:moveTo>
                  <a:lnTo>
                    <a:pt x="1882965" y="255968"/>
                  </a:lnTo>
                  <a:lnTo>
                    <a:pt x="1879739" y="258749"/>
                  </a:lnTo>
                  <a:lnTo>
                    <a:pt x="1878914" y="263613"/>
                  </a:lnTo>
                  <a:lnTo>
                    <a:pt x="1884540" y="262940"/>
                  </a:lnTo>
                  <a:close/>
                </a:path>
                <a:path w="1969769" h="1016634">
                  <a:moveTo>
                    <a:pt x="1884908" y="820928"/>
                  </a:moveTo>
                  <a:lnTo>
                    <a:pt x="1879739" y="822388"/>
                  </a:lnTo>
                  <a:lnTo>
                    <a:pt x="1876361" y="826096"/>
                  </a:lnTo>
                  <a:lnTo>
                    <a:pt x="1880933" y="823887"/>
                  </a:lnTo>
                  <a:lnTo>
                    <a:pt x="1884908" y="820928"/>
                  </a:lnTo>
                  <a:close/>
                </a:path>
                <a:path w="1969769" h="1016634">
                  <a:moveTo>
                    <a:pt x="1892820" y="559346"/>
                  </a:moveTo>
                  <a:lnTo>
                    <a:pt x="1892185" y="553542"/>
                  </a:lnTo>
                  <a:lnTo>
                    <a:pt x="1885327" y="555459"/>
                  </a:lnTo>
                  <a:lnTo>
                    <a:pt x="1889721" y="563206"/>
                  </a:lnTo>
                  <a:lnTo>
                    <a:pt x="1892820" y="559346"/>
                  </a:lnTo>
                  <a:close/>
                </a:path>
                <a:path w="1969769" h="1016634">
                  <a:moveTo>
                    <a:pt x="1894027" y="809307"/>
                  </a:moveTo>
                  <a:lnTo>
                    <a:pt x="1892782" y="804621"/>
                  </a:lnTo>
                  <a:lnTo>
                    <a:pt x="1887728" y="807212"/>
                  </a:lnTo>
                  <a:lnTo>
                    <a:pt x="1892109" y="812939"/>
                  </a:lnTo>
                  <a:lnTo>
                    <a:pt x="1894027" y="809307"/>
                  </a:lnTo>
                  <a:close/>
                </a:path>
                <a:path w="1969769" h="1016634">
                  <a:moveTo>
                    <a:pt x="1910943" y="339699"/>
                  </a:moveTo>
                  <a:lnTo>
                    <a:pt x="1905812" y="339966"/>
                  </a:lnTo>
                  <a:lnTo>
                    <a:pt x="1900834" y="341274"/>
                  </a:lnTo>
                  <a:lnTo>
                    <a:pt x="1906117" y="342061"/>
                  </a:lnTo>
                  <a:lnTo>
                    <a:pt x="1910943" y="339699"/>
                  </a:lnTo>
                  <a:close/>
                </a:path>
                <a:path w="1969769" h="1016634">
                  <a:moveTo>
                    <a:pt x="1917306" y="971042"/>
                  </a:moveTo>
                  <a:lnTo>
                    <a:pt x="1913305" y="967054"/>
                  </a:lnTo>
                  <a:lnTo>
                    <a:pt x="1915706" y="961453"/>
                  </a:lnTo>
                  <a:lnTo>
                    <a:pt x="1911705" y="957465"/>
                  </a:lnTo>
                  <a:lnTo>
                    <a:pt x="1909406" y="965695"/>
                  </a:lnTo>
                  <a:lnTo>
                    <a:pt x="1902320" y="969949"/>
                  </a:lnTo>
                  <a:lnTo>
                    <a:pt x="1895525" y="973759"/>
                  </a:lnTo>
                  <a:lnTo>
                    <a:pt x="1894128" y="980643"/>
                  </a:lnTo>
                  <a:lnTo>
                    <a:pt x="1899653" y="976896"/>
                  </a:lnTo>
                  <a:lnTo>
                    <a:pt x="1905419" y="973442"/>
                  </a:lnTo>
                  <a:lnTo>
                    <a:pt x="1911324" y="971194"/>
                  </a:lnTo>
                  <a:lnTo>
                    <a:pt x="1917306" y="971042"/>
                  </a:lnTo>
                  <a:close/>
                </a:path>
                <a:path w="1969769" h="1016634">
                  <a:moveTo>
                    <a:pt x="1927694" y="831189"/>
                  </a:moveTo>
                  <a:lnTo>
                    <a:pt x="1918030" y="826350"/>
                  </a:lnTo>
                  <a:lnTo>
                    <a:pt x="1915706" y="829691"/>
                  </a:lnTo>
                  <a:lnTo>
                    <a:pt x="1919376" y="833767"/>
                  </a:lnTo>
                  <a:lnTo>
                    <a:pt x="1927694" y="831189"/>
                  </a:lnTo>
                  <a:close/>
                </a:path>
                <a:path w="1969769" h="1016634">
                  <a:moveTo>
                    <a:pt x="1928533" y="366077"/>
                  </a:moveTo>
                  <a:lnTo>
                    <a:pt x="1923389" y="366344"/>
                  </a:lnTo>
                  <a:lnTo>
                    <a:pt x="1918411" y="367652"/>
                  </a:lnTo>
                  <a:lnTo>
                    <a:pt x="1923694" y="368439"/>
                  </a:lnTo>
                  <a:lnTo>
                    <a:pt x="1928533" y="366077"/>
                  </a:lnTo>
                  <a:close/>
                </a:path>
                <a:path w="1969769" h="1016634">
                  <a:moveTo>
                    <a:pt x="1934083" y="906310"/>
                  </a:moveTo>
                  <a:lnTo>
                    <a:pt x="1930095" y="903909"/>
                  </a:lnTo>
                  <a:lnTo>
                    <a:pt x="1932482" y="897521"/>
                  </a:lnTo>
                  <a:lnTo>
                    <a:pt x="1926894" y="901509"/>
                  </a:lnTo>
                  <a:lnTo>
                    <a:pt x="1926412" y="902144"/>
                  </a:lnTo>
                  <a:lnTo>
                    <a:pt x="1920494" y="905510"/>
                  </a:lnTo>
                  <a:lnTo>
                    <a:pt x="1923872" y="909675"/>
                  </a:lnTo>
                  <a:lnTo>
                    <a:pt x="1926412" y="906640"/>
                  </a:lnTo>
                  <a:lnTo>
                    <a:pt x="1930095" y="910310"/>
                  </a:lnTo>
                  <a:lnTo>
                    <a:pt x="1934083" y="906310"/>
                  </a:lnTo>
                  <a:close/>
                </a:path>
                <a:path w="1969769" h="1016634">
                  <a:moveTo>
                    <a:pt x="1938883" y="261340"/>
                  </a:moveTo>
                  <a:lnTo>
                    <a:pt x="1934083" y="254152"/>
                  </a:lnTo>
                  <a:lnTo>
                    <a:pt x="1930095" y="258140"/>
                  </a:lnTo>
                  <a:lnTo>
                    <a:pt x="1928431" y="258140"/>
                  </a:lnTo>
                  <a:lnTo>
                    <a:pt x="1928266" y="258140"/>
                  </a:lnTo>
                  <a:lnTo>
                    <a:pt x="1921294" y="258140"/>
                  </a:lnTo>
                  <a:lnTo>
                    <a:pt x="1926094" y="264541"/>
                  </a:lnTo>
                  <a:lnTo>
                    <a:pt x="1926348" y="264337"/>
                  </a:lnTo>
                  <a:lnTo>
                    <a:pt x="1927961" y="266611"/>
                  </a:lnTo>
                  <a:lnTo>
                    <a:pt x="1929688" y="262940"/>
                  </a:lnTo>
                  <a:lnTo>
                    <a:pt x="1929409" y="261886"/>
                  </a:lnTo>
                  <a:lnTo>
                    <a:pt x="1930095" y="261340"/>
                  </a:lnTo>
                  <a:lnTo>
                    <a:pt x="1938883" y="261340"/>
                  </a:lnTo>
                  <a:close/>
                </a:path>
                <a:path w="1969769" h="1016634">
                  <a:moveTo>
                    <a:pt x="1948472" y="906310"/>
                  </a:moveTo>
                  <a:lnTo>
                    <a:pt x="1942871" y="906310"/>
                  </a:lnTo>
                  <a:lnTo>
                    <a:pt x="1935683" y="903109"/>
                  </a:lnTo>
                  <a:lnTo>
                    <a:pt x="1934083" y="907910"/>
                  </a:lnTo>
                  <a:lnTo>
                    <a:pt x="1938883" y="908710"/>
                  </a:lnTo>
                  <a:lnTo>
                    <a:pt x="1946071" y="911110"/>
                  </a:lnTo>
                  <a:lnTo>
                    <a:pt x="1948472" y="906310"/>
                  </a:lnTo>
                  <a:close/>
                </a:path>
                <a:path w="1969769" h="1016634">
                  <a:moveTo>
                    <a:pt x="1950872" y="941476"/>
                  </a:moveTo>
                  <a:lnTo>
                    <a:pt x="1949183" y="934504"/>
                  </a:lnTo>
                  <a:lnTo>
                    <a:pt x="1945779" y="937285"/>
                  </a:lnTo>
                  <a:lnTo>
                    <a:pt x="1944916" y="942149"/>
                  </a:lnTo>
                  <a:lnTo>
                    <a:pt x="1950872" y="941476"/>
                  </a:lnTo>
                  <a:close/>
                </a:path>
                <a:path w="1969769" h="1016634">
                  <a:moveTo>
                    <a:pt x="1962061" y="282917"/>
                  </a:moveTo>
                  <a:lnTo>
                    <a:pt x="1960714" y="277520"/>
                  </a:lnTo>
                  <a:lnTo>
                    <a:pt x="1956460" y="279717"/>
                  </a:lnTo>
                  <a:lnTo>
                    <a:pt x="1953260" y="275729"/>
                  </a:lnTo>
                  <a:lnTo>
                    <a:pt x="1942871" y="280517"/>
                  </a:lnTo>
                  <a:lnTo>
                    <a:pt x="1942071" y="281317"/>
                  </a:lnTo>
                  <a:lnTo>
                    <a:pt x="1936686" y="285788"/>
                  </a:lnTo>
                  <a:lnTo>
                    <a:pt x="1942680" y="285318"/>
                  </a:lnTo>
                  <a:lnTo>
                    <a:pt x="1951964" y="282448"/>
                  </a:lnTo>
                  <a:lnTo>
                    <a:pt x="1956041" y="279971"/>
                  </a:lnTo>
                  <a:lnTo>
                    <a:pt x="1954415" y="283819"/>
                  </a:lnTo>
                  <a:lnTo>
                    <a:pt x="1962061" y="282917"/>
                  </a:lnTo>
                  <a:close/>
                </a:path>
                <a:path w="1969769" h="1016634">
                  <a:moveTo>
                    <a:pt x="1967191" y="362254"/>
                  </a:moveTo>
                  <a:lnTo>
                    <a:pt x="1964461" y="364439"/>
                  </a:lnTo>
                  <a:lnTo>
                    <a:pt x="1967191" y="365810"/>
                  </a:lnTo>
                  <a:lnTo>
                    <a:pt x="1967191" y="362254"/>
                  </a:lnTo>
                  <a:close/>
                </a:path>
                <a:path w="1969769" h="1016634">
                  <a:moveTo>
                    <a:pt x="1968449" y="481926"/>
                  </a:moveTo>
                  <a:lnTo>
                    <a:pt x="1963661" y="479526"/>
                  </a:lnTo>
                  <a:lnTo>
                    <a:pt x="1966048" y="473138"/>
                  </a:lnTo>
                  <a:lnTo>
                    <a:pt x="1961261" y="477126"/>
                  </a:lnTo>
                  <a:lnTo>
                    <a:pt x="1958860" y="480326"/>
                  </a:lnTo>
                  <a:lnTo>
                    <a:pt x="1964461" y="485927"/>
                  </a:lnTo>
                  <a:lnTo>
                    <a:pt x="1968449" y="481926"/>
                  </a:lnTo>
                  <a:close/>
                </a:path>
                <a:path w="1969769" h="1016634">
                  <a:moveTo>
                    <a:pt x="1969287" y="627532"/>
                  </a:moveTo>
                  <a:lnTo>
                    <a:pt x="1964156" y="627976"/>
                  </a:lnTo>
                  <a:lnTo>
                    <a:pt x="1959178" y="629335"/>
                  </a:lnTo>
                  <a:lnTo>
                    <a:pt x="1964461" y="629780"/>
                  </a:lnTo>
                  <a:lnTo>
                    <a:pt x="1969287" y="62753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538801" y="9195168"/>
              <a:ext cx="749300" cy="1051560"/>
            </a:xfrm>
            <a:custGeom>
              <a:avLst/>
              <a:gdLst/>
              <a:ahLst/>
              <a:cxnLst/>
              <a:rect l="l" t="t" r="r" b="b"/>
              <a:pathLst>
                <a:path w="749300" h="1051559">
                  <a:moveTo>
                    <a:pt x="11188" y="210185"/>
                  </a:moveTo>
                  <a:lnTo>
                    <a:pt x="7988" y="206197"/>
                  </a:lnTo>
                  <a:lnTo>
                    <a:pt x="4800" y="199796"/>
                  </a:lnTo>
                  <a:lnTo>
                    <a:pt x="0" y="202196"/>
                  </a:lnTo>
                  <a:lnTo>
                    <a:pt x="4000" y="205397"/>
                  </a:lnTo>
                  <a:lnTo>
                    <a:pt x="6388" y="211785"/>
                  </a:lnTo>
                  <a:lnTo>
                    <a:pt x="11188" y="210185"/>
                  </a:lnTo>
                  <a:close/>
                </a:path>
                <a:path w="749300" h="1051559">
                  <a:moveTo>
                    <a:pt x="41592" y="429831"/>
                  </a:moveTo>
                  <a:lnTo>
                    <a:pt x="36766" y="427583"/>
                  </a:lnTo>
                  <a:lnTo>
                    <a:pt x="31483" y="428028"/>
                  </a:lnTo>
                  <a:lnTo>
                    <a:pt x="36461" y="429374"/>
                  </a:lnTo>
                  <a:lnTo>
                    <a:pt x="41592" y="429831"/>
                  </a:lnTo>
                  <a:close/>
                </a:path>
                <a:path w="749300" h="1051559">
                  <a:moveTo>
                    <a:pt x="59855" y="422643"/>
                  </a:moveTo>
                  <a:lnTo>
                    <a:pt x="54343" y="421182"/>
                  </a:lnTo>
                  <a:lnTo>
                    <a:pt x="52882" y="428269"/>
                  </a:lnTo>
                  <a:lnTo>
                    <a:pt x="57048" y="426885"/>
                  </a:lnTo>
                  <a:lnTo>
                    <a:pt x="59855" y="422643"/>
                  </a:lnTo>
                  <a:close/>
                </a:path>
                <a:path w="749300" h="1051559">
                  <a:moveTo>
                    <a:pt x="102298" y="128676"/>
                  </a:moveTo>
                  <a:lnTo>
                    <a:pt x="99034" y="118783"/>
                  </a:lnTo>
                  <a:lnTo>
                    <a:pt x="94805" y="119684"/>
                  </a:lnTo>
                  <a:lnTo>
                    <a:pt x="94322" y="125069"/>
                  </a:lnTo>
                  <a:lnTo>
                    <a:pt x="102298" y="128676"/>
                  </a:lnTo>
                  <a:close/>
                </a:path>
                <a:path w="749300" h="1051559">
                  <a:moveTo>
                    <a:pt x="116687" y="326072"/>
                  </a:moveTo>
                  <a:lnTo>
                    <a:pt x="113487" y="319684"/>
                  </a:lnTo>
                  <a:lnTo>
                    <a:pt x="107099" y="324485"/>
                  </a:lnTo>
                  <a:lnTo>
                    <a:pt x="103098" y="329272"/>
                  </a:lnTo>
                  <a:lnTo>
                    <a:pt x="103898" y="335673"/>
                  </a:lnTo>
                  <a:lnTo>
                    <a:pt x="112687" y="331673"/>
                  </a:lnTo>
                  <a:lnTo>
                    <a:pt x="116687" y="326072"/>
                  </a:lnTo>
                  <a:close/>
                </a:path>
                <a:path w="749300" h="1051559">
                  <a:moveTo>
                    <a:pt x="145453" y="567436"/>
                  </a:moveTo>
                  <a:lnTo>
                    <a:pt x="142303" y="557885"/>
                  </a:lnTo>
                  <a:lnTo>
                    <a:pt x="138264" y="558749"/>
                  </a:lnTo>
                  <a:lnTo>
                    <a:pt x="137807" y="563956"/>
                  </a:lnTo>
                  <a:lnTo>
                    <a:pt x="145453" y="567436"/>
                  </a:lnTo>
                  <a:close/>
                </a:path>
                <a:path w="749300" h="1051559">
                  <a:moveTo>
                    <a:pt x="151053" y="187020"/>
                  </a:moveTo>
                  <a:lnTo>
                    <a:pt x="142392" y="188810"/>
                  </a:lnTo>
                  <a:lnTo>
                    <a:pt x="142963" y="193611"/>
                  </a:lnTo>
                  <a:lnTo>
                    <a:pt x="147561" y="195110"/>
                  </a:lnTo>
                  <a:lnTo>
                    <a:pt x="151053" y="187020"/>
                  </a:lnTo>
                  <a:close/>
                </a:path>
                <a:path w="749300" h="1051559">
                  <a:moveTo>
                    <a:pt x="203796" y="110947"/>
                  </a:moveTo>
                  <a:lnTo>
                    <a:pt x="196608" y="109486"/>
                  </a:lnTo>
                  <a:lnTo>
                    <a:pt x="195707" y="114769"/>
                  </a:lnTo>
                  <a:lnTo>
                    <a:pt x="200799" y="113982"/>
                  </a:lnTo>
                  <a:lnTo>
                    <a:pt x="203796" y="110947"/>
                  </a:lnTo>
                  <a:close/>
                </a:path>
                <a:path w="749300" h="1051559">
                  <a:moveTo>
                    <a:pt x="227774" y="125476"/>
                  </a:moveTo>
                  <a:lnTo>
                    <a:pt x="226174" y="120675"/>
                  </a:lnTo>
                  <a:lnTo>
                    <a:pt x="219786" y="124675"/>
                  </a:lnTo>
                  <a:lnTo>
                    <a:pt x="218186" y="129476"/>
                  </a:lnTo>
                  <a:lnTo>
                    <a:pt x="219786" y="134264"/>
                  </a:lnTo>
                  <a:lnTo>
                    <a:pt x="226974" y="130263"/>
                  </a:lnTo>
                  <a:lnTo>
                    <a:pt x="227774" y="125476"/>
                  </a:lnTo>
                  <a:close/>
                </a:path>
                <a:path w="749300" h="1051559">
                  <a:moveTo>
                    <a:pt x="244563" y="571436"/>
                  </a:moveTo>
                  <a:lnTo>
                    <a:pt x="243763" y="566635"/>
                  </a:lnTo>
                  <a:lnTo>
                    <a:pt x="237363" y="560247"/>
                  </a:lnTo>
                  <a:lnTo>
                    <a:pt x="230174" y="565048"/>
                  </a:lnTo>
                  <a:lnTo>
                    <a:pt x="232575" y="569036"/>
                  </a:lnTo>
                  <a:lnTo>
                    <a:pt x="237363" y="575437"/>
                  </a:lnTo>
                  <a:lnTo>
                    <a:pt x="244563" y="571436"/>
                  </a:lnTo>
                  <a:close/>
                </a:path>
                <a:path w="749300" h="1051559">
                  <a:moveTo>
                    <a:pt x="249250" y="242112"/>
                  </a:moveTo>
                  <a:lnTo>
                    <a:pt x="242963" y="238963"/>
                  </a:lnTo>
                  <a:lnTo>
                    <a:pt x="240258" y="247510"/>
                  </a:lnTo>
                  <a:lnTo>
                    <a:pt x="245351" y="246761"/>
                  </a:lnTo>
                  <a:lnTo>
                    <a:pt x="249250" y="242112"/>
                  </a:lnTo>
                  <a:close/>
                </a:path>
                <a:path w="749300" h="1051559">
                  <a:moveTo>
                    <a:pt x="256552" y="581025"/>
                  </a:moveTo>
                  <a:lnTo>
                    <a:pt x="253352" y="574636"/>
                  </a:lnTo>
                  <a:lnTo>
                    <a:pt x="246951" y="579424"/>
                  </a:lnTo>
                  <a:lnTo>
                    <a:pt x="242963" y="585025"/>
                  </a:lnTo>
                  <a:lnTo>
                    <a:pt x="243763" y="590613"/>
                  </a:lnTo>
                  <a:lnTo>
                    <a:pt x="252552" y="586625"/>
                  </a:lnTo>
                  <a:lnTo>
                    <a:pt x="256552" y="581025"/>
                  </a:lnTo>
                  <a:close/>
                </a:path>
                <a:path w="749300" h="1051559">
                  <a:moveTo>
                    <a:pt x="256552" y="176618"/>
                  </a:moveTo>
                  <a:lnTo>
                    <a:pt x="254520" y="168198"/>
                  </a:lnTo>
                  <a:lnTo>
                    <a:pt x="249351" y="168529"/>
                  </a:lnTo>
                  <a:lnTo>
                    <a:pt x="247777" y="172910"/>
                  </a:lnTo>
                  <a:lnTo>
                    <a:pt x="256552" y="176618"/>
                  </a:lnTo>
                  <a:close/>
                </a:path>
                <a:path w="749300" h="1051559">
                  <a:moveTo>
                    <a:pt x="266166" y="512152"/>
                  </a:moveTo>
                  <a:lnTo>
                    <a:pt x="260540" y="510692"/>
                  </a:lnTo>
                  <a:lnTo>
                    <a:pt x="259422" y="517779"/>
                  </a:lnTo>
                  <a:lnTo>
                    <a:pt x="263537" y="516394"/>
                  </a:lnTo>
                  <a:lnTo>
                    <a:pt x="266166" y="512152"/>
                  </a:lnTo>
                  <a:close/>
                </a:path>
                <a:path w="749300" h="1051559">
                  <a:moveTo>
                    <a:pt x="272529" y="731278"/>
                  </a:moveTo>
                  <a:lnTo>
                    <a:pt x="268528" y="726490"/>
                  </a:lnTo>
                  <a:lnTo>
                    <a:pt x="264541" y="717689"/>
                  </a:lnTo>
                  <a:lnTo>
                    <a:pt x="258940" y="720090"/>
                  </a:lnTo>
                  <a:lnTo>
                    <a:pt x="258445" y="723988"/>
                  </a:lnTo>
                  <a:lnTo>
                    <a:pt x="256146" y="729081"/>
                  </a:lnTo>
                  <a:lnTo>
                    <a:pt x="256247" y="732675"/>
                  </a:lnTo>
                  <a:lnTo>
                    <a:pt x="262940" y="732078"/>
                  </a:lnTo>
                  <a:lnTo>
                    <a:pt x="261340" y="729678"/>
                  </a:lnTo>
                  <a:lnTo>
                    <a:pt x="259740" y="728078"/>
                  </a:lnTo>
                  <a:lnTo>
                    <a:pt x="263740" y="726490"/>
                  </a:lnTo>
                  <a:lnTo>
                    <a:pt x="266941" y="728878"/>
                  </a:lnTo>
                  <a:lnTo>
                    <a:pt x="268528" y="733679"/>
                  </a:lnTo>
                  <a:lnTo>
                    <a:pt x="272529" y="731278"/>
                  </a:lnTo>
                  <a:close/>
                </a:path>
                <a:path w="749300" h="1051559">
                  <a:moveTo>
                    <a:pt x="318884" y="627380"/>
                  </a:moveTo>
                  <a:lnTo>
                    <a:pt x="310095" y="628980"/>
                  </a:lnTo>
                  <a:lnTo>
                    <a:pt x="312496" y="632980"/>
                  </a:lnTo>
                  <a:lnTo>
                    <a:pt x="308495" y="640969"/>
                  </a:lnTo>
                  <a:lnTo>
                    <a:pt x="317284" y="639368"/>
                  </a:lnTo>
                  <a:lnTo>
                    <a:pt x="314883" y="634580"/>
                  </a:lnTo>
                  <a:lnTo>
                    <a:pt x="318884" y="627380"/>
                  </a:lnTo>
                  <a:close/>
                </a:path>
                <a:path w="749300" h="1051559">
                  <a:moveTo>
                    <a:pt x="326072" y="489915"/>
                  </a:moveTo>
                  <a:lnTo>
                    <a:pt x="325462" y="485990"/>
                  </a:lnTo>
                  <a:lnTo>
                    <a:pt x="324180" y="480123"/>
                  </a:lnTo>
                  <a:lnTo>
                    <a:pt x="321246" y="475754"/>
                  </a:lnTo>
                  <a:lnTo>
                    <a:pt x="315683" y="476326"/>
                  </a:lnTo>
                  <a:lnTo>
                    <a:pt x="318884" y="480809"/>
                  </a:lnTo>
                  <a:lnTo>
                    <a:pt x="319087" y="486422"/>
                  </a:lnTo>
                  <a:lnTo>
                    <a:pt x="320179" y="490385"/>
                  </a:lnTo>
                  <a:lnTo>
                    <a:pt x="326072" y="489915"/>
                  </a:lnTo>
                  <a:close/>
                </a:path>
                <a:path w="749300" h="1051559">
                  <a:moveTo>
                    <a:pt x="333273" y="500303"/>
                  </a:moveTo>
                  <a:lnTo>
                    <a:pt x="330073" y="493115"/>
                  </a:lnTo>
                  <a:lnTo>
                    <a:pt x="324485" y="495515"/>
                  </a:lnTo>
                  <a:lnTo>
                    <a:pt x="327672" y="499503"/>
                  </a:lnTo>
                  <a:lnTo>
                    <a:pt x="322884" y="504304"/>
                  </a:lnTo>
                  <a:lnTo>
                    <a:pt x="329272" y="501904"/>
                  </a:lnTo>
                  <a:lnTo>
                    <a:pt x="333273" y="500303"/>
                  </a:lnTo>
                  <a:close/>
                </a:path>
                <a:path w="749300" h="1051559">
                  <a:moveTo>
                    <a:pt x="334873" y="276529"/>
                  </a:moveTo>
                  <a:lnTo>
                    <a:pt x="331673" y="269328"/>
                  </a:lnTo>
                  <a:lnTo>
                    <a:pt x="326072" y="271729"/>
                  </a:lnTo>
                  <a:lnTo>
                    <a:pt x="329272" y="274929"/>
                  </a:lnTo>
                  <a:lnTo>
                    <a:pt x="325272" y="279717"/>
                  </a:lnTo>
                  <a:lnTo>
                    <a:pt x="330873" y="278130"/>
                  </a:lnTo>
                  <a:lnTo>
                    <a:pt x="334873" y="276529"/>
                  </a:lnTo>
                  <a:close/>
                </a:path>
                <a:path w="749300" h="1051559">
                  <a:moveTo>
                    <a:pt x="340487" y="788238"/>
                  </a:moveTo>
                  <a:lnTo>
                    <a:pt x="334873" y="787222"/>
                  </a:lnTo>
                  <a:lnTo>
                    <a:pt x="333743" y="793851"/>
                  </a:lnTo>
                  <a:lnTo>
                    <a:pt x="337870" y="792327"/>
                  </a:lnTo>
                  <a:lnTo>
                    <a:pt x="340487" y="788238"/>
                  </a:lnTo>
                  <a:close/>
                </a:path>
                <a:path w="749300" h="1051559">
                  <a:moveTo>
                    <a:pt x="357276" y="767905"/>
                  </a:moveTo>
                  <a:lnTo>
                    <a:pt x="351650" y="766445"/>
                  </a:lnTo>
                  <a:lnTo>
                    <a:pt x="350532" y="773531"/>
                  </a:lnTo>
                  <a:lnTo>
                    <a:pt x="354647" y="772147"/>
                  </a:lnTo>
                  <a:lnTo>
                    <a:pt x="357276" y="767905"/>
                  </a:lnTo>
                  <a:close/>
                </a:path>
                <a:path w="749300" h="1051559">
                  <a:moveTo>
                    <a:pt x="364032" y="486575"/>
                  </a:moveTo>
                  <a:lnTo>
                    <a:pt x="359638" y="484327"/>
                  </a:lnTo>
                  <a:lnTo>
                    <a:pt x="353910" y="484771"/>
                  </a:lnTo>
                  <a:lnTo>
                    <a:pt x="358749" y="486117"/>
                  </a:lnTo>
                  <a:lnTo>
                    <a:pt x="364032" y="486575"/>
                  </a:lnTo>
                  <a:close/>
                </a:path>
                <a:path w="749300" h="1051559">
                  <a:moveTo>
                    <a:pt x="380428" y="629780"/>
                  </a:moveTo>
                  <a:lnTo>
                    <a:pt x="377228" y="625779"/>
                  </a:lnTo>
                  <a:lnTo>
                    <a:pt x="374027" y="619391"/>
                  </a:lnTo>
                  <a:lnTo>
                    <a:pt x="369239" y="621792"/>
                  </a:lnTo>
                  <a:lnTo>
                    <a:pt x="372427" y="624979"/>
                  </a:lnTo>
                  <a:lnTo>
                    <a:pt x="375627" y="631380"/>
                  </a:lnTo>
                  <a:lnTo>
                    <a:pt x="380428" y="629780"/>
                  </a:lnTo>
                  <a:close/>
                </a:path>
                <a:path w="749300" h="1051559">
                  <a:moveTo>
                    <a:pt x="380428" y="74320"/>
                  </a:moveTo>
                  <a:lnTo>
                    <a:pt x="377228" y="67132"/>
                  </a:lnTo>
                  <a:lnTo>
                    <a:pt x="371627" y="69532"/>
                  </a:lnTo>
                  <a:lnTo>
                    <a:pt x="374827" y="73520"/>
                  </a:lnTo>
                  <a:lnTo>
                    <a:pt x="370039" y="78320"/>
                  </a:lnTo>
                  <a:lnTo>
                    <a:pt x="376428" y="76720"/>
                  </a:lnTo>
                  <a:lnTo>
                    <a:pt x="380428" y="74320"/>
                  </a:lnTo>
                  <a:close/>
                </a:path>
                <a:path w="749300" h="1051559">
                  <a:moveTo>
                    <a:pt x="382841" y="707161"/>
                  </a:moveTo>
                  <a:lnTo>
                    <a:pt x="377228" y="705700"/>
                  </a:lnTo>
                  <a:lnTo>
                    <a:pt x="376097" y="712787"/>
                  </a:lnTo>
                  <a:lnTo>
                    <a:pt x="380225" y="711403"/>
                  </a:lnTo>
                  <a:lnTo>
                    <a:pt x="382841" y="707161"/>
                  </a:lnTo>
                  <a:close/>
                </a:path>
                <a:path w="749300" h="1051559">
                  <a:moveTo>
                    <a:pt x="385216" y="45554"/>
                  </a:moveTo>
                  <a:lnTo>
                    <a:pt x="376428" y="47155"/>
                  </a:lnTo>
                  <a:lnTo>
                    <a:pt x="378828" y="51142"/>
                  </a:lnTo>
                  <a:lnTo>
                    <a:pt x="375627" y="58343"/>
                  </a:lnTo>
                  <a:lnTo>
                    <a:pt x="383616" y="57543"/>
                  </a:lnTo>
                  <a:lnTo>
                    <a:pt x="381228" y="52743"/>
                  </a:lnTo>
                  <a:lnTo>
                    <a:pt x="385216" y="45554"/>
                  </a:lnTo>
                  <a:close/>
                </a:path>
                <a:path w="749300" h="1051559">
                  <a:moveTo>
                    <a:pt x="385216" y="7188"/>
                  </a:moveTo>
                  <a:lnTo>
                    <a:pt x="382016" y="0"/>
                  </a:lnTo>
                  <a:lnTo>
                    <a:pt x="376428" y="2400"/>
                  </a:lnTo>
                  <a:lnTo>
                    <a:pt x="379628" y="5588"/>
                  </a:lnTo>
                  <a:lnTo>
                    <a:pt x="374827" y="11188"/>
                  </a:lnTo>
                  <a:lnTo>
                    <a:pt x="381228" y="8788"/>
                  </a:lnTo>
                  <a:lnTo>
                    <a:pt x="385216" y="7188"/>
                  </a:lnTo>
                  <a:close/>
                </a:path>
                <a:path w="749300" h="1051559">
                  <a:moveTo>
                    <a:pt x="390499" y="763981"/>
                  </a:moveTo>
                  <a:lnTo>
                    <a:pt x="389216" y="757656"/>
                  </a:lnTo>
                  <a:lnTo>
                    <a:pt x="388416" y="757656"/>
                  </a:lnTo>
                  <a:lnTo>
                    <a:pt x="386016" y="760056"/>
                  </a:lnTo>
                  <a:lnTo>
                    <a:pt x="385216" y="760056"/>
                  </a:lnTo>
                  <a:lnTo>
                    <a:pt x="374497" y="760463"/>
                  </a:lnTo>
                  <a:lnTo>
                    <a:pt x="380923" y="763346"/>
                  </a:lnTo>
                  <a:lnTo>
                    <a:pt x="390499" y="763981"/>
                  </a:lnTo>
                  <a:close/>
                </a:path>
                <a:path w="749300" h="1051559">
                  <a:moveTo>
                    <a:pt x="398005" y="124675"/>
                  </a:moveTo>
                  <a:lnTo>
                    <a:pt x="395681" y="120205"/>
                  </a:lnTo>
                  <a:lnTo>
                    <a:pt x="394411" y="114084"/>
                  </a:lnTo>
                  <a:lnTo>
                    <a:pt x="391934" y="110058"/>
                  </a:lnTo>
                  <a:lnTo>
                    <a:pt x="386016" y="111887"/>
                  </a:lnTo>
                  <a:lnTo>
                    <a:pt x="388899" y="115912"/>
                  </a:lnTo>
                  <a:lnTo>
                    <a:pt x="391109" y="121881"/>
                  </a:lnTo>
                  <a:lnTo>
                    <a:pt x="393776" y="126047"/>
                  </a:lnTo>
                  <a:lnTo>
                    <a:pt x="398005" y="124675"/>
                  </a:lnTo>
                  <a:close/>
                </a:path>
                <a:path w="749300" h="1051559">
                  <a:moveTo>
                    <a:pt x="401612" y="131991"/>
                  </a:moveTo>
                  <a:lnTo>
                    <a:pt x="396405" y="133464"/>
                  </a:lnTo>
                  <a:lnTo>
                    <a:pt x="391502" y="132105"/>
                  </a:lnTo>
                  <a:lnTo>
                    <a:pt x="387718" y="137566"/>
                  </a:lnTo>
                  <a:lnTo>
                    <a:pt x="387083" y="142570"/>
                  </a:lnTo>
                  <a:lnTo>
                    <a:pt x="391617" y="139865"/>
                  </a:lnTo>
                  <a:lnTo>
                    <a:pt x="395846" y="135940"/>
                  </a:lnTo>
                  <a:lnTo>
                    <a:pt x="400304" y="133070"/>
                  </a:lnTo>
                  <a:lnTo>
                    <a:pt x="401612" y="131991"/>
                  </a:lnTo>
                  <a:close/>
                </a:path>
                <a:path w="749300" h="1051559">
                  <a:moveTo>
                    <a:pt x="402805" y="645769"/>
                  </a:moveTo>
                  <a:lnTo>
                    <a:pt x="399605" y="641769"/>
                  </a:lnTo>
                  <a:lnTo>
                    <a:pt x="396405" y="635381"/>
                  </a:lnTo>
                  <a:lnTo>
                    <a:pt x="391617" y="637768"/>
                  </a:lnTo>
                  <a:lnTo>
                    <a:pt x="394804" y="640969"/>
                  </a:lnTo>
                  <a:lnTo>
                    <a:pt x="398005" y="647357"/>
                  </a:lnTo>
                  <a:lnTo>
                    <a:pt x="402805" y="645769"/>
                  </a:lnTo>
                  <a:close/>
                </a:path>
                <a:path w="749300" h="1051559">
                  <a:moveTo>
                    <a:pt x="404406" y="229374"/>
                  </a:moveTo>
                  <a:lnTo>
                    <a:pt x="397205" y="234162"/>
                  </a:lnTo>
                  <a:lnTo>
                    <a:pt x="392912" y="239585"/>
                  </a:lnTo>
                  <a:lnTo>
                    <a:pt x="394614" y="245160"/>
                  </a:lnTo>
                  <a:lnTo>
                    <a:pt x="397205" y="247434"/>
                  </a:lnTo>
                  <a:lnTo>
                    <a:pt x="395605" y="242963"/>
                  </a:lnTo>
                  <a:lnTo>
                    <a:pt x="398805" y="238163"/>
                  </a:lnTo>
                  <a:lnTo>
                    <a:pt x="404406" y="229374"/>
                  </a:lnTo>
                  <a:close/>
                </a:path>
                <a:path w="749300" h="1051559">
                  <a:moveTo>
                    <a:pt x="435241" y="503948"/>
                  </a:moveTo>
                  <a:lnTo>
                    <a:pt x="434771" y="498703"/>
                  </a:lnTo>
                  <a:lnTo>
                    <a:pt x="428498" y="500811"/>
                  </a:lnTo>
                  <a:lnTo>
                    <a:pt x="419989" y="501103"/>
                  </a:lnTo>
                  <a:lnTo>
                    <a:pt x="413867" y="503199"/>
                  </a:lnTo>
                  <a:lnTo>
                    <a:pt x="414794" y="510692"/>
                  </a:lnTo>
                  <a:lnTo>
                    <a:pt x="420611" y="506349"/>
                  </a:lnTo>
                  <a:lnTo>
                    <a:pt x="428980" y="505307"/>
                  </a:lnTo>
                  <a:lnTo>
                    <a:pt x="435241" y="503948"/>
                  </a:lnTo>
                  <a:close/>
                </a:path>
                <a:path w="749300" h="1051559">
                  <a:moveTo>
                    <a:pt x="459917" y="738339"/>
                  </a:moveTo>
                  <a:lnTo>
                    <a:pt x="454748" y="736879"/>
                  </a:lnTo>
                  <a:lnTo>
                    <a:pt x="453174" y="743953"/>
                  </a:lnTo>
                  <a:lnTo>
                    <a:pt x="457149" y="742569"/>
                  </a:lnTo>
                  <a:lnTo>
                    <a:pt x="459917" y="738339"/>
                  </a:lnTo>
                  <a:close/>
                </a:path>
                <a:path w="749300" h="1051559">
                  <a:moveTo>
                    <a:pt x="461594" y="307441"/>
                  </a:moveTo>
                  <a:lnTo>
                    <a:pt x="453948" y="306095"/>
                  </a:lnTo>
                  <a:lnTo>
                    <a:pt x="453504" y="311048"/>
                  </a:lnTo>
                  <a:lnTo>
                    <a:pt x="458749" y="310299"/>
                  </a:lnTo>
                  <a:lnTo>
                    <a:pt x="461594" y="307441"/>
                  </a:lnTo>
                  <a:close/>
                </a:path>
                <a:path w="749300" h="1051559">
                  <a:moveTo>
                    <a:pt x="466394" y="839838"/>
                  </a:moveTo>
                  <a:lnTo>
                    <a:pt x="458749" y="838377"/>
                  </a:lnTo>
                  <a:lnTo>
                    <a:pt x="458292" y="843661"/>
                  </a:lnTo>
                  <a:lnTo>
                    <a:pt x="463537" y="842873"/>
                  </a:lnTo>
                  <a:lnTo>
                    <a:pt x="466394" y="839838"/>
                  </a:lnTo>
                  <a:close/>
                </a:path>
                <a:path w="749300" h="1051559">
                  <a:moveTo>
                    <a:pt x="486714" y="874344"/>
                  </a:moveTo>
                  <a:lnTo>
                    <a:pt x="485114" y="866343"/>
                  </a:lnTo>
                  <a:lnTo>
                    <a:pt x="480326" y="868743"/>
                  </a:lnTo>
                  <a:lnTo>
                    <a:pt x="472338" y="865555"/>
                  </a:lnTo>
                  <a:lnTo>
                    <a:pt x="473925" y="873544"/>
                  </a:lnTo>
                  <a:lnTo>
                    <a:pt x="478726" y="871143"/>
                  </a:lnTo>
                  <a:lnTo>
                    <a:pt x="486714" y="874344"/>
                  </a:lnTo>
                  <a:close/>
                </a:path>
                <a:path w="749300" h="1051559">
                  <a:moveTo>
                    <a:pt x="488315" y="760857"/>
                  </a:moveTo>
                  <a:lnTo>
                    <a:pt x="485114" y="756856"/>
                  </a:lnTo>
                  <a:lnTo>
                    <a:pt x="481926" y="750468"/>
                  </a:lnTo>
                  <a:lnTo>
                    <a:pt x="477126" y="752856"/>
                  </a:lnTo>
                  <a:lnTo>
                    <a:pt x="480326" y="756856"/>
                  </a:lnTo>
                  <a:lnTo>
                    <a:pt x="483527" y="763244"/>
                  </a:lnTo>
                  <a:lnTo>
                    <a:pt x="488315" y="760857"/>
                  </a:lnTo>
                  <a:close/>
                </a:path>
                <a:path w="749300" h="1051559">
                  <a:moveTo>
                    <a:pt x="499529" y="54203"/>
                  </a:moveTo>
                  <a:lnTo>
                    <a:pt x="493915" y="52743"/>
                  </a:lnTo>
                  <a:lnTo>
                    <a:pt x="492785" y="59829"/>
                  </a:lnTo>
                  <a:lnTo>
                    <a:pt x="496912" y="58445"/>
                  </a:lnTo>
                  <a:lnTo>
                    <a:pt x="499529" y="54203"/>
                  </a:lnTo>
                  <a:close/>
                </a:path>
                <a:path w="749300" h="1051559">
                  <a:moveTo>
                    <a:pt x="510400" y="509066"/>
                  </a:moveTo>
                  <a:lnTo>
                    <a:pt x="505904" y="506704"/>
                  </a:lnTo>
                  <a:lnTo>
                    <a:pt x="500507" y="507492"/>
                  </a:lnTo>
                  <a:lnTo>
                    <a:pt x="505294" y="508800"/>
                  </a:lnTo>
                  <a:lnTo>
                    <a:pt x="510400" y="509066"/>
                  </a:lnTo>
                  <a:close/>
                </a:path>
                <a:path w="749300" h="1051559">
                  <a:moveTo>
                    <a:pt x="515785" y="559854"/>
                  </a:moveTo>
                  <a:lnTo>
                    <a:pt x="514032" y="555002"/>
                  </a:lnTo>
                  <a:lnTo>
                    <a:pt x="508292" y="554659"/>
                  </a:lnTo>
                  <a:lnTo>
                    <a:pt x="511492" y="560247"/>
                  </a:lnTo>
                  <a:lnTo>
                    <a:pt x="506704" y="564248"/>
                  </a:lnTo>
                  <a:lnTo>
                    <a:pt x="508292" y="569836"/>
                  </a:lnTo>
                  <a:lnTo>
                    <a:pt x="513803" y="565899"/>
                  </a:lnTo>
                  <a:lnTo>
                    <a:pt x="515785" y="559854"/>
                  </a:lnTo>
                  <a:close/>
                </a:path>
                <a:path w="749300" h="1051559">
                  <a:moveTo>
                    <a:pt x="524078" y="680834"/>
                  </a:moveTo>
                  <a:lnTo>
                    <a:pt x="523887" y="675627"/>
                  </a:lnTo>
                  <a:lnTo>
                    <a:pt x="517093" y="676935"/>
                  </a:lnTo>
                  <a:lnTo>
                    <a:pt x="517359" y="683488"/>
                  </a:lnTo>
                  <a:lnTo>
                    <a:pt x="518693" y="692213"/>
                  </a:lnTo>
                  <a:lnTo>
                    <a:pt x="520014" y="697496"/>
                  </a:lnTo>
                  <a:lnTo>
                    <a:pt x="520280" y="693712"/>
                  </a:lnTo>
                  <a:lnTo>
                    <a:pt x="521589" y="688289"/>
                  </a:lnTo>
                  <a:lnTo>
                    <a:pt x="524078" y="680834"/>
                  </a:lnTo>
                  <a:close/>
                </a:path>
                <a:path w="749300" h="1051559">
                  <a:moveTo>
                    <a:pt x="526707" y="572897"/>
                  </a:moveTo>
                  <a:lnTo>
                    <a:pt x="521081" y="571436"/>
                  </a:lnTo>
                  <a:lnTo>
                    <a:pt x="519963" y="578523"/>
                  </a:lnTo>
                  <a:lnTo>
                    <a:pt x="524078" y="577126"/>
                  </a:lnTo>
                  <a:lnTo>
                    <a:pt x="526707" y="572897"/>
                  </a:lnTo>
                  <a:close/>
                </a:path>
                <a:path w="749300" h="1051559">
                  <a:moveTo>
                    <a:pt x="529107" y="883793"/>
                  </a:moveTo>
                  <a:lnTo>
                    <a:pt x="523481" y="882332"/>
                  </a:lnTo>
                  <a:lnTo>
                    <a:pt x="522363" y="889419"/>
                  </a:lnTo>
                  <a:lnTo>
                    <a:pt x="526478" y="888022"/>
                  </a:lnTo>
                  <a:lnTo>
                    <a:pt x="529107" y="883793"/>
                  </a:lnTo>
                  <a:close/>
                </a:path>
                <a:path w="749300" h="1051559">
                  <a:moveTo>
                    <a:pt x="529882" y="978242"/>
                  </a:moveTo>
                  <a:lnTo>
                    <a:pt x="526681" y="971042"/>
                  </a:lnTo>
                  <a:lnTo>
                    <a:pt x="521081" y="973442"/>
                  </a:lnTo>
                  <a:lnTo>
                    <a:pt x="524281" y="976642"/>
                  </a:lnTo>
                  <a:lnTo>
                    <a:pt x="519480" y="982230"/>
                  </a:lnTo>
                  <a:lnTo>
                    <a:pt x="525881" y="979843"/>
                  </a:lnTo>
                  <a:lnTo>
                    <a:pt x="529882" y="978242"/>
                  </a:lnTo>
                  <a:close/>
                </a:path>
                <a:path w="749300" h="1051559">
                  <a:moveTo>
                    <a:pt x="532307" y="773137"/>
                  </a:moveTo>
                  <a:lnTo>
                    <a:pt x="527481" y="770445"/>
                  </a:lnTo>
                  <a:lnTo>
                    <a:pt x="522198" y="771347"/>
                  </a:lnTo>
                  <a:lnTo>
                    <a:pt x="527177" y="772845"/>
                  </a:lnTo>
                  <a:lnTo>
                    <a:pt x="532307" y="773137"/>
                  </a:lnTo>
                  <a:close/>
                </a:path>
                <a:path w="749300" h="1051559">
                  <a:moveTo>
                    <a:pt x="538708" y="803859"/>
                  </a:moveTo>
                  <a:lnTo>
                    <a:pt x="533869" y="801611"/>
                  </a:lnTo>
                  <a:lnTo>
                    <a:pt x="528586" y="802055"/>
                  </a:lnTo>
                  <a:lnTo>
                    <a:pt x="533577" y="803414"/>
                  </a:lnTo>
                  <a:lnTo>
                    <a:pt x="538708" y="803859"/>
                  </a:lnTo>
                  <a:close/>
                </a:path>
                <a:path w="749300" h="1051559">
                  <a:moveTo>
                    <a:pt x="539470" y="654558"/>
                  </a:moveTo>
                  <a:lnTo>
                    <a:pt x="536270" y="647357"/>
                  </a:lnTo>
                  <a:lnTo>
                    <a:pt x="530669" y="649757"/>
                  </a:lnTo>
                  <a:lnTo>
                    <a:pt x="533869" y="653757"/>
                  </a:lnTo>
                  <a:lnTo>
                    <a:pt x="529082" y="658558"/>
                  </a:lnTo>
                  <a:lnTo>
                    <a:pt x="535470" y="656158"/>
                  </a:lnTo>
                  <a:lnTo>
                    <a:pt x="539470" y="654558"/>
                  </a:lnTo>
                  <a:close/>
                </a:path>
                <a:path w="749300" h="1051559">
                  <a:moveTo>
                    <a:pt x="549859" y="975842"/>
                  </a:moveTo>
                  <a:lnTo>
                    <a:pt x="546658" y="968654"/>
                  </a:lnTo>
                  <a:lnTo>
                    <a:pt x="541070" y="971042"/>
                  </a:lnTo>
                  <a:lnTo>
                    <a:pt x="544258" y="974242"/>
                  </a:lnTo>
                  <a:lnTo>
                    <a:pt x="539470" y="979843"/>
                  </a:lnTo>
                  <a:lnTo>
                    <a:pt x="545858" y="977442"/>
                  </a:lnTo>
                  <a:lnTo>
                    <a:pt x="549859" y="975842"/>
                  </a:lnTo>
                  <a:close/>
                </a:path>
                <a:path w="749300" h="1051559">
                  <a:moveTo>
                    <a:pt x="565035" y="915098"/>
                  </a:moveTo>
                  <a:lnTo>
                    <a:pt x="563448" y="907110"/>
                  </a:lnTo>
                  <a:lnTo>
                    <a:pt x="558647" y="909510"/>
                  </a:lnTo>
                  <a:lnTo>
                    <a:pt x="550659" y="906310"/>
                  </a:lnTo>
                  <a:lnTo>
                    <a:pt x="552259" y="914298"/>
                  </a:lnTo>
                  <a:lnTo>
                    <a:pt x="557047" y="911898"/>
                  </a:lnTo>
                  <a:lnTo>
                    <a:pt x="565035" y="915098"/>
                  </a:lnTo>
                  <a:close/>
                </a:path>
                <a:path w="749300" h="1051559">
                  <a:moveTo>
                    <a:pt x="567436" y="71132"/>
                  </a:moveTo>
                  <a:lnTo>
                    <a:pt x="565835" y="69532"/>
                  </a:lnTo>
                  <a:lnTo>
                    <a:pt x="562648" y="64731"/>
                  </a:lnTo>
                  <a:lnTo>
                    <a:pt x="555447" y="69532"/>
                  </a:lnTo>
                  <a:lnTo>
                    <a:pt x="557047" y="71132"/>
                  </a:lnTo>
                  <a:lnTo>
                    <a:pt x="560247" y="75920"/>
                  </a:lnTo>
                  <a:lnTo>
                    <a:pt x="567436" y="71132"/>
                  </a:lnTo>
                  <a:close/>
                </a:path>
                <a:path w="749300" h="1051559">
                  <a:moveTo>
                    <a:pt x="571436" y="927887"/>
                  </a:moveTo>
                  <a:lnTo>
                    <a:pt x="569836" y="923099"/>
                  </a:lnTo>
                  <a:lnTo>
                    <a:pt x="563448" y="927087"/>
                  </a:lnTo>
                  <a:lnTo>
                    <a:pt x="562648" y="931087"/>
                  </a:lnTo>
                  <a:lnTo>
                    <a:pt x="563448" y="936675"/>
                  </a:lnTo>
                  <a:lnTo>
                    <a:pt x="570636" y="932688"/>
                  </a:lnTo>
                  <a:lnTo>
                    <a:pt x="571436" y="927887"/>
                  </a:lnTo>
                  <a:close/>
                </a:path>
                <a:path w="749300" h="1051559">
                  <a:moveTo>
                    <a:pt x="573036" y="846366"/>
                  </a:moveTo>
                  <a:lnTo>
                    <a:pt x="569836" y="842378"/>
                  </a:lnTo>
                  <a:lnTo>
                    <a:pt x="566635" y="835977"/>
                  </a:lnTo>
                  <a:lnTo>
                    <a:pt x="561848" y="838377"/>
                  </a:lnTo>
                  <a:lnTo>
                    <a:pt x="565035" y="842378"/>
                  </a:lnTo>
                  <a:lnTo>
                    <a:pt x="568236" y="848766"/>
                  </a:lnTo>
                  <a:lnTo>
                    <a:pt x="573036" y="846366"/>
                  </a:lnTo>
                  <a:close/>
                </a:path>
                <a:path w="749300" h="1051559">
                  <a:moveTo>
                    <a:pt x="577265" y="298373"/>
                  </a:moveTo>
                  <a:lnTo>
                    <a:pt x="574636" y="292506"/>
                  </a:lnTo>
                  <a:lnTo>
                    <a:pt x="570966" y="295224"/>
                  </a:lnTo>
                  <a:lnTo>
                    <a:pt x="565137" y="295605"/>
                  </a:lnTo>
                  <a:lnTo>
                    <a:pt x="561251" y="296443"/>
                  </a:lnTo>
                  <a:lnTo>
                    <a:pt x="563448" y="300507"/>
                  </a:lnTo>
                  <a:lnTo>
                    <a:pt x="567550" y="299593"/>
                  </a:lnTo>
                  <a:lnTo>
                    <a:pt x="573532" y="299808"/>
                  </a:lnTo>
                  <a:lnTo>
                    <a:pt x="577265" y="298373"/>
                  </a:lnTo>
                  <a:close/>
                </a:path>
                <a:path w="749300" h="1051559">
                  <a:moveTo>
                    <a:pt x="579132" y="302755"/>
                  </a:moveTo>
                  <a:lnTo>
                    <a:pt x="574636" y="300507"/>
                  </a:lnTo>
                  <a:lnTo>
                    <a:pt x="569239" y="300951"/>
                  </a:lnTo>
                  <a:lnTo>
                    <a:pt x="574027" y="302298"/>
                  </a:lnTo>
                  <a:lnTo>
                    <a:pt x="579132" y="302755"/>
                  </a:lnTo>
                  <a:close/>
                </a:path>
                <a:path w="749300" h="1051559">
                  <a:moveTo>
                    <a:pt x="588213" y="1035786"/>
                  </a:moveTo>
                  <a:lnTo>
                    <a:pt x="585025" y="1031786"/>
                  </a:lnTo>
                  <a:lnTo>
                    <a:pt x="581825" y="1025398"/>
                  </a:lnTo>
                  <a:lnTo>
                    <a:pt x="577024" y="1027785"/>
                  </a:lnTo>
                  <a:lnTo>
                    <a:pt x="581025" y="1030986"/>
                  </a:lnTo>
                  <a:lnTo>
                    <a:pt x="583425" y="1037386"/>
                  </a:lnTo>
                  <a:lnTo>
                    <a:pt x="588213" y="1035786"/>
                  </a:lnTo>
                  <a:close/>
                </a:path>
                <a:path w="749300" h="1051559">
                  <a:moveTo>
                    <a:pt x="595909" y="515340"/>
                  </a:moveTo>
                  <a:lnTo>
                    <a:pt x="591413" y="513092"/>
                  </a:lnTo>
                  <a:lnTo>
                    <a:pt x="586016" y="513549"/>
                  </a:lnTo>
                  <a:lnTo>
                    <a:pt x="590816" y="514896"/>
                  </a:lnTo>
                  <a:lnTo>
                    <a:pt x="595909" y="515340"/>
                  </a:lnTo>
                  <a:close/>
                </a:path>
                <a:path w="749300" h="1051559">
                  <a:moveTo>
                    <a:pt x="602602" y="1042174"/>
                  </a:moveTo>
                  <a:lnTo>
                    <a:pt x="601002" y="1037386"/>
                  </a:lnTo>
                  <a:lnTo>
                    <a:pt x="594614" y="1041374"/>
                  </a:lnTo>
                  <a:lnTo>
                    <a:pt x="593013" y="1046175"/>
                  </a:lnTo>
                  <a:lnTo>
                    <a:pt x="594614" y="1050963"/>
                  </a:lnTo>
                  <a:lnTo>
                    <a:pt x="601802" y="1046975"/>
                  </a:lnTo>
                  <a:lnTo>
                    <a:pt x="602602" y="1042174"/>
                  </a:lnTo>
                  <a:close/>
                </a:path>
                <a:path w="749300" h="1051559">
                  <a:moveTo>
                    <a:pt x="603846" y="273189"/>
                  </a:moveTo>
                  <a:lnTo>
                    <a:pt x="596214" y="271729"/>
                  </a:lnTo>
                  <a:lnTo>
                    <a:pt x="595757" y="277012"/>
                  </a:lnTo>
                  <a:lnTo>
                    <a:pt x="601002" y="276225"/>
                  </a:lnTo>
                  <a:lnTo>
                    <a:pt x="603846" y="273189"/>
                  </a:lnTo>
                  <a:close/>
                </a:path>
                <a:path w="749300" h="1051559">
                  <a:moveTo>
                    <a:pt x="609409" y="149656"/>
                  </a:moveTo>
                  <a:lnTo>
                    <a:pt x="607402" y="143052"/>
                  </a:lnTo>
                  <a:lnTo>
                    <a:pt x="603402" y="146253"/>
                  </a:lnTo>
                  <a:lnTo>
                    <a:pt x="600202" y="138264"/>
                  </a:lnTo>
                  <a:lnTo>
                    <a:pt x="597014" y="145453"/>
                  </a:lnTo>
                  <a:lnTo>
                    <a:pt x="588213" y="143852"/>
                  </a:lnTo>
                  <a:lnTo>
                    <a:pt x="592213" y="148653"/>
                  </a:lnTo>
                  <a:lnTo>
                    <a:pt x="596950" y="147891"/>
                  </a:lnTo>
                  <a:lnTo>
                    <a:pt x="604304" y="149745"/>
                  </a:lnTo>
                  <a:lnTo>
                    <a:pt x="609409" y="149656"/>
                  </a:lnTo>
                  <a:close/>
                </a:path>
                <a:path w="749300" h="1051559">
                  <a:moveTo>
                    <a:pt x="617816" y="798741"/>
                  </a:moveTo>
                  <a:lnTo>
                    <a:pt x="612190" y="797610"/>
                  </a:lnTo>
                  <a:lnTo>
                    <a:pt x="611073" y="804583"/>
                  </a:lnTo>
                  <a:lnTo>
                    <a:pt x="615188" y="803008"/>
                  </a:lnTo>
                  <a:lnTo>
                    <a:pt x="617816" y="798741"/>
                  </a:lnTo>
                  <a:close/>
                </a:path>
                <a:path w="749300" h="1051559">
                  <a:moveTo>
                    <a:pt x="644994" y="867003"/>
                  </a:moveTo>
                  <a:lnTo>
                    <a:pt x="640168" y="864755"/>
                  </a:lnTo>
                  <a:lnTo>
                    <a:pt x="634885" y="865200"/>
                  </a:lnTo>
                  <a:lnTo>
                    <a:pt x="639864" y="866546"/>
                  </a:lnTo>
                  <a:lnTo>
                    <a:pt x="644994" y="867003"/>
                  </a:lnTo>
                  <a:close/>
                </a:path>
                <a:path w="749300" h="1051559">
                  <a:moveTo>
                    <a:pt x="662546" y="171030"/>
                  </a:moveTo>
                  <a:lnTo>
                    <a:pt x="659345" y="163842"/>
                  </a:lnTo>
                  <a:lnTo>
                    <a:pt x="653757" y="166230"/>
                  </a:lnTo>
                  <a:lnTo>
                    <a:pt x="656945" y="170230"/>
                  </a:lnTo>
                  <a:lnTo>
                    <a:pt x="652157" y="175031"/>
                  </a:lnTo>
                  <a:lnTo>
                    <a:pt x="658545" y="172631"/>
                  </a:lnTo>
                  <a:lnTo>
                    <a:pt x="662546" y="171030"/>
                  </a:lnTo>
                  <a:close/>
                </a:path>
                <a:path w="749300" h="1051559">
                  <a:moveTo>
                    <a:pt x="674865" y="888479"/>
                  </a:moveTo>
                  <a:lnTo>
                    <a:pt x="667334" y="887133"/>
                  </a:lnTo>
                  <a:lnTo>
                    <a:pt x="666559" y="892073"/>
                  </a:lnTo>
                  <a:lnTo>
                    <a:pt x="671830" y="891324"/>
                  </a:lnTo>
                  <a:lnTo>
                    <a:pt x="674865" y="888479"/>
                  </a:lnTo>
                  <a:close/>
                </a:path>
                <a:path w="749300" h="1051559">
                  <a:moveTo>
                    <a:pt x="699312" y="809599"/>
                  </a:moveTo>
                  <a:lnTo>
                    <a:pt x="695312" y="805611"/>
                  </a:lnTo>
                  <a:lnTo>
                    <a:pt x="697712" y="800011"/>
                  </a:lnTo>
                  <a:lnTo>
                    <a:pt x="693712" y="796023"/>
                  </a:lnTo>
                  <a:lnTo>
                    <a:pt x="691413" y="804252"/>
                  </a:lnTo>
                  <a:lnTo>
                    <a:pt x="684326" y="808507"/>
                  </a:lnTo>
                  <a:lnTo>
                    <a:pt x="677532" y="812317"/>
                  </a:lnTo>
                  <a:lnTo>
                    <a:pt x="676135" y="819200"/>
                  </a:lnTo>
                  <a:lnTo>
                    <a:pt x="681659" y="815454"/>
                  </a:lnTo>
                  <a:lnTo>
                    <a:pt x="687425" y="811999"/>
                  </a:lnTo>
                  <a:lnTo>
                    <a:pt x="693331" y="809752"/>
                  </a:lnTo>
                  <a:lnTo>
                    <a:pt x="699312" y="809599"/>
                  </a:lnTo>
                  <a:close/>
                </a:path>
                <a:path w="749300" h="1051559">
                  <a:moveTo>
                    <a:pt x="708101" y="831189"/>
                  </a:moveTo>
                  <a:lnTo>
                    <a:pt x="706501" y="823188"/>
                  </a:lnTo>
                  <a:lnTo>
                    <a:pt x="701700" y="824788"/>
                  </a:lnTo>
                  <a:lnTo>
                    <a:pt x="693712" y="822388"/>
                  </a:lnTo>
                  <a:lnTo>
                    <a:pt x="695312" y="830389"/>
                  </a:lnTo>
                  <a:lnTo>
                    <a:pt x="700112" y="827989"/>
                  </a:lnTo>
                  <a:lnTo>
                    <a:pt x="708101" y="831189"/>
                  </a:lnTo>
                  <a:close/>
                </a:path>
                <a:path w="749300" h="1051559">
                  <a:moveTo>
                    <a:pt x="718032" y="851827"/>
                  </a:moveTo>
                  <a:lnTo>
                    <a:pt x="710501" y="850366"/>
                  </a:lnTo>
                  <a:lnTo>
                    <a:pt x="709714" y="855649"/>
                  </a:lnTo>
                  <a:lnTo>
                    <a:pt x="714997" y="854862"/>
                  </a:lnTo>
                  <a:lnTo>
                    <a:pt x="718032" y="851827"/>
                  </a:lnTo>
                  <a:close/>
                </a:path>
                <a:path w="749300" h="1051559">
                  <a:moveTo>
                    <a:pt x="730504" y="227634"/>
                  </a:moveTo>
                  <a:lnTo>
                    <a:pt x="724877" y="226174"/>
                  </a:lnTo>
                  <a:lnTo>
                    <a:pt x="723760" y="233260"/>
                  </a:lnTo>
                  <a:lnTo>
                    <a:pt x="727875" y="231863"/>
                  </a:lnTo>
                  <a:lnTo>
                    <a:pt x="730504" y="227634"/>
                  </a:lnTo>
                  <a:close/>
                </a:path>
                <a:path w="749300" h="1051559">
                  <a:moveTo>
                    <a:pt x="735266" y="270129"/>
                  </a:moveTo>
                  <a:lnTo>
                    <a:pt x="732078" y="262940"/>
                  </a:lnTo>
                  <a:lnTo>
                    <a:pt x="726478" y="265341"/>
                  </a:lnTo>
                  <a:lnTo>
                    <a:pt x="729678" y="268528"/>
                  </a:lnTo>
                  <a:lnTo>
                    <a:pt x="724877" y="273329"/>
                  </a:lnTo>
                  <a:lnTo>
                    <a:pt x="731278" y="271729"/>
                  </a:lnTo>
                  <a:lnTo>
                    <a:pt x="735266" y="270129"/>
                  </a:lnTo>
                  <a:close/>
                </a:path>
                <a:path w="749300" h="1051559">
                  <a:moveTo>
                    <a:pt x="740067" y="831977"/>
                  </a:moveTo>
                  <a:lnTo>
                    <a:pt x="736866" y="827989"/>
                  </a:lnTo>
                  <a:lnTo>
                    <a:pt x="733679" y="821588"/>
                  </a:lnTo>
                  <a:lnTo>
                    <a:pt x="728878" y="823988"/>
                  </a:lnTo>
                  <a:lnTo>
                    <a:pt x="732078" y="827189"/>
                  </a:lnTo>
                  <a:lnTo>
                    <a:pt x="735266" y="833577"/>
                  </a:lnTo>
                  <a:lnTo>
                    <a:pt x="740067" y="831977"/>
                  </a:lnTo>
                  <a:close/>
                </a:path>
                <a:path w="749300" h="1051559">
                  <a:moveTo>
                    <a:pt x="749198" y="916114"/>
                  </a:moveTo>
                  <a:lnTo>
                    <a:pt x="748055" y="915898"/>
                  </a:lnTo>
                  <a:lnTo>
                    <a:pt x="747610" y="921181"/>
                  </a:lnTo>
                  <a:lnTo>
                    <a:pt x="749198" y="920940"/>
                  </a:lnTo>
                  <a:lnTo>
                    <a:pt x="749198" y="9161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189551" y="9161602"/>
              <a:ext cx="1098550" cy="927100"/>
            </a:xfrm>
            <a:custGeom>
              <a:avLst/>
              <a:gdLst/>
              <a:ahLst/>
              <a:cxnLst/>
              <a:rect l="l" t="t" r="r" b="b"/>
              <a:pathLst>
                <a:path w="1098550" h="927100">
                  <a:moveTo>
                    <a:pt x="9588" y="574636"/>
                  </a:moveTo>
                  <a:lnTo>
                    <a:pt x="8788" y="568236"/>
                  </a:lnTo>
                  <a:lnTo>
                    <a:pt x="7188" y="564248"/>
                  </a:lnTo>
                  <a:lnTo>
                    <a:pt x="0" y="566635"/>
                  </a:lnTo>
                  <a:lnTo>
                    <a:pt x="800" y="571436"/>
                  </a:lnTo>
                  <a:lnTo>
                    <a:pt x="5588" y="569836"/>
                  </a:lnTo>
                  <a:lnTo>
                    <a:pt x="9588" y="574636"/>
                  </a:lnTo>
                  <a:close/>
                </a:path>
                <a:path w="1098550" h="927100">
                  <a:moveTo>
                    <a:pt x="60731" y="576237"/>
                  </a:moveTo>
                  <a:lnTo>
                    <a:pt x="55143" y="577824"/>
                  </a:lnTo>
                  <a:lnTo>
                    <a:pt x="47942" y="573036"/>
                  </a:lnTo>
                  <a:lnTo>
                    <a:pt x="47942" y="581025"/>
                  </a:lnTo>
                  <a:lnTo>
                    <a:pt x="53543" y="580224"/>
                  </a:lnTo>
                  <a:lnTo>
                    <a:pt x="60731" y="584225"/>
                  </a:lnTo>
                  <a:lnTo>
                    <a:pt x="60731" y="576237"/>
                  </a:lnTo>
                  <a:close/>
                </a:path>
                <a:path w="1098550" h="927100">
                  <a:moveTo>
                    <a:pt x="73520" y="844765"/>
                  </a:moveTo>
                  <a:lnTo>
                    <a:pt x="62852" y="845781"/>
                  </a:lnTo>
                  <a:lnTo>
                    <a:pt x="63030" y="849858"/>
                  </a:lnTo>
                  <a:lnTo>
                    <a:pt x="68465" y="851395"/>
                  </a:lnTo>
                  <a:lnTo>
                    <a:pt x="73520" y="844765"/>
                  </a:lnTo>
                  <a:close/>
                </a:path>
                <a:path w="1098550" h="92710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32" y="585825"/>
                  </a:lnTo>
                  <a:lnTo>
                    <a:pt x="71120" y="590613"/>
                  </a:lnTo>
                  <a:lnTo>
                    <a:pt x="75920" y="588225"/>
                  </a:lnTo>
                  <a:lnTo>
                    <a:pt x="79921" y="593813"/>
                  </a:lnTo>
                  <a:close/>
                </a:path>
                <a:path w="1098550" h="927100">
                  <a:moveTo>
                    <a:pt x="80810" y="753554"/>
                  </a:moveTo>
                  <a:lnTo>
                    <a:pt x="78384" y="750227"/>
                  </a:lnTo>
                  <a:lnTo>
                    <a:pt x="75120" y="756856"/>
                  </a:lnTo>
                  <a:lnTo>
                    <a:pt x="80403" y="758545"/>
                  </a:lnTo>
                  <a:lnTo>
                    <a:pt x="80810" y="753554"/>
                  </a:lnTo>
                  <a:close/>
                </a:path>
                <a:path w="1098550" h="927100">
                  <a:moveTo>
                    <a:pt x="87909" y="479717"/>
                  </a:moveTo>
                  <a:lnTo>
                    <a:pt x="87312" y="475627"/>
                  </a:lnTo>
                  <a:lnTo>
                    <a:pt x="83413" y="472300"/>
                  </a:lnTo>
                  <a:lnTo>
                    <a:pt x="80721" y="477126"/>
                  </a:lnTo>
                  <a:lnTo>
                    <a:pt x="87909" y="479717"/>
                  </a:lnTo>
                  <a:close/>
                </a:path>
                <a:path w="1098550" h="927100">
                  <a:moveTo>
                    <a:pt x="107086" y="740867"/>
                  </a:moveTo>
                  <a:lnTo>
                    <a:pt x="103898" y="733679"/>
                  </a:lnTo>
                  <a:lnTo>
                    <a:pt x="99098" y="732078"/>
                  </a:lnTo>
                  <a:lnTo>
                    <a:pt x="93497" y="732078"/>
                  </a:lnTo>
                  <a:lnTo>
                    <a:pt x="95897" y="739267"/>
                  </a:lnTo>
                  <a:lnTo>
                    <a:pt x="100698" y="740867"/>
                  </a:lnTo>
                  <a:lnTo>
                    <a:pt x="107086" y="740867"/>
                  </a:lnTo>
                  <a:close/>
                </a:path>
                <a:path w="1098550" h="927100">
                  <a:moveTo>
                    <a:pt x="119875" y="423583"/>
                  </a:moveTo>
                  <a:lnTo>
                    <a:pt x="119075" y="420382"/>
                  </a:lnTo>
                  <a:lnTo>
                    <a:pt x="117475" y="417982"/>
                  </a:lnTo>
                  <a:lnTo>
                    <a:pt x="116674" y="415594"/>
                  </a:lnTo>
                  <a:lnTo>
                    <a:pt x="114287" y="417182"/>
                  </a:lnTo>
                  <a:lnTo>
                    <a:pt x="111086" y="417982"/>
                  </a:lnTo>
                  <a:lnTo>
                    <a:pt x="108686" y="418782"/>
                  </a:lnTo>
                  <a:lnTo>
                    <a:pt x="109486" y="421182"/>
                  </a:lnTo>
                  <a:lnTo>
                    <a:pt x="111086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75" y="424383"/>
                  </a:lnTo>
                  <a:lnTo>
                    <a:pt x="119875" y="423583"/>
                  </a:lnTo>
                  <a:close/>
                </a:path>
                <a:path w="1098550" h="927100">
                  <a:moveTo>
                    <a:pt x="154800" y="819569"/>
                  </a:moveTo>
                  <a:lnTo>
                    <a:pt x="147053" y="814400"/>
                  </a:lnTo>
                  <a:lnTo>
                    <a:pt x="146939" y="822718"/>
                  </a:lnTo>
                  <a:lnTo>
                    <a:pt x="152146" y="823391"/>
                  </a:lnTo>
                  <a:lnTo>
                    <a:pt x="154800" y="819569"/>
                  </a:lnTo>
                  <a:close/>
                </a:path>
                <a:path w="1098550" h="927100">
                  <a:moveTo>
                    <a:pt x="159042" y="717689"/>
                  </a:moveTo>
                  <a:lnTo>
                    <a:pt x="150050" y="717575"/>
                  </a:lnTo>
                  <a:lnTo>
                    <a:pt x="149453" y="722185"/>
                  </a:lnTo>
                  <a:lnTo>
                    <a:pt x="153644" y="724547"/>
                  </a:lnTo>
                  <a:lnTo>
                    <a:pt x="159042" y="717689"/>
                  </a:lnTo>
                  <a:close/>
                </a:path>
                <a:path w="1098550" h="927100">
                  <a:moveTo>
                    <a:pt x="231165" y="742962"/>
                  </a:moveTo>
                  <a:lnTo>
                    <a:pt x="227126" y="738441"/>
                  </a:lnTo>
                  <a:lnTo>
                    <a:pt x="222173" y="743267"/>
                  </a:lnTo>
                  <a:lnTo>
                    <a:pt x="230720" y="747649"/>
                  </a:lnTo>
                  <a:lnTo>
                    <a:pt x="231165" y="742962"/>
                  </a:lnTo>
                  <a:close/>
                </a:path>
                <a:path w="1098550" h="927100">
                  <a:moveTo>
                    <a:pt x="246151" y="362839"/>
                  </a:moveTo>
                  <a:lnTo>
                    <a:pt x="245351" y="356450"/>
                  </a:lnTo>
                  <a:lnTo>
                    <a:pt x="243751" y="352450"/>
                  </a:lnTo>
                  <a:lnTo>
                    <a:pt x="236562" y="354850"/>
                  </a:lnTo>
                  <a:lnTo>
                    <a:pt x="237363" y="359638"/>
                  </a:lnTo>
                  <a:lnTo>
                    <a:pt x="241350" y="357251"/>
                  </a:lnTo>
                  <a:lnTo>
                    <a:pt x="246151" y="362839"/>
                  </a:lnTo>
                  <a:close/>
                </a:path>
                <a:path w="1098550" h="927100">
                  <a:moveTo>
                    <a:pt x="254965" y="562165"/>
                  </a:moveTo>
                  <a:lnTo>
                    <a:pt x="249351" y="561047"/>
                  </a:lnTo>
                  <a:lnTo>
                    <a:pt x="248221" y="568020"/>
                  </a:lnTo>
                  <a:lnTo>
                    <a:pt x="252349" y="566445"/>
                  </a:lnTo>
                  <a:lnTo>
                    <a:pt x="254965" y="562165"/>
                  </a:lnTo>
                  <a:close/>
                </a:path>
                <a:path w="1098550" h="927100">
                  <a:moveTo>
                    <a:pt x="284518" y="679335"/>
                  </a:moveTo>
                  <a:lnTo>
                    <a:pt x="283718" y="672934"/>
                  </a:lnTo>
                  <a:lnTo>
                    <a:pt x="282117" y="668947"/>
                  </a:lnTo>
                  <a:lnTo>
                    <a:pt x="274929" y="671334"/>
                  </a:lnTo>
                  <a:lnTo>
                    <a:pt x="275717" y="676135"/>
                  </a:lnTo>
                  <a:lnTo>
                    <a:pt x="279717" y="673735"/>
                  </a:lnTo>
                  <a:lnTo>
                    <a:pt x="284518" y="679335"/>
                  </a:lnTo>
                  <a:close/>
                </a:path>
                <a:path w="1098550" h="927100">
                  <a:moveTo>
                    <a:pt x="322872" y="179019"/>
                  </a:moveTo>
                  <a:lnTo>
                    <a:pt x="318884" y="180619"/>
                  </a:lnTo>
                  <a:lnTo>
                    <a:pt x="317284" y="177419"/>
                  </a:lnTo>
                  <a:lnTo>
                    <a:pt x="313283" y="178219"/>
                  </a:lnTo>
                  <a:lnTo>
                    <a:pt x="311416" y="183743"/>
                  </a:lnTo>
                  <a:lnTo>
                    <a:pt x="315683" y="185813"/>
                  </a:lnTo>
                  <a:lnTo>
                    <a:pt x="321157" y="184289"/>
                  </a:lnTo>
                  <a:lnTo>
                    <a:pt x="322872" y="179019"/>
                  </a:lnTo>
                  <a:close/>
                </a:path>
                <a:path w="1098550" h="927100">
                  <a:moveTo>
                    <a:pt x="323672" y="311873"/>
                  </a:moveTo>
                  <a:lnTo>
                    <a:pt x="323075" y="307797"/>
                  </a:lnTo>
                  <a:lnTo>
                    <a:pt x="319176" y="304457"/>
                  </a:lnTo>
                  <a:lnTo>
                    <a:pt x="316484" y="309295"/>
                  </a:lnTo>
                  <a:lnTo>
                    <a:pt x="323672" y="311873"/>
                  </a:lnTo>
                  <a:close/>
                </a:path>
                <a:path w="1098550" h="927100">
                  <a:moveTo>
                    <a:pt x="341655" y="430974"/>
                  </a:moveTo>
                  <a:lnTo>
                    <a:pt x="339039" y="427672"/>
                  </a:lnTo>
                  <a:lnTo>
                    <a:pt x="335661" y="433971"/>
                  </a:lnTo>
                  <a:lnTo>
                    <a:pt x="341287" y="435775"/>
                  </a:lnTo>
                  <a:lnTo>
                    <a:pt x="341655" y="430974"/>
                  </a:lnTo>
                  <a:close/>
                </a:path>
                <a:path w="1098550" h="927100">
                  <a:moveTo>
                    <a:pt x="346151" y="566039"/>
                  </a:moveTo>
                  <a:lnTo>
                    <a:pt x="343712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51" y="566039"/>
                  </a:lnTo>
                  <a:close/>
                </a:path>
                <a:path w="1098550" h="927100">
                  <a:moveTo>
                    <a:pt x="359638" y="548005"/>
                  </a:moveTo>
                  <a:lnTo>
                    <a:pt x="352450" y="546658"/>
                  </a:lnTo>
                  <a:lnTo>
                    <a:pt x="351548" y="551611"/>
                  </a:lnTo>
                  <a:lnTo>
                    <a:pt x="356641" y="550862"/>
                  </a:lnTo>
                  <a:lnTo>
                    <a:pt x="359638" y="548005"/>
                  </a:lnTo>
                  <a:close/>
                </a:path>
                <a:path w="1098550" h="927100">
                  <a:moveTo>
                    <a:pt x="366826" y="319684"/>
                  </a:moveTo>
                  <a:lnTo>
                    <a:pt x="366039" y="313283"/>
                  </a:lnTo>
                  <a:lnTo>
                    <a:pt x="364439" y="309295"/>
                  </a:lnTo>
                  <a:lnTo>
                    <a:pt x="357238" y="311696"/>
                  </a:lnTo>
                  <a:lnTo>
                    <a:pt x="358038" y="316484"/>
                  </a:lnTo>
                  <a:lnTo>
                    <a:pt x="362038" y="314083"/>
                  </a:lnTo>
                  <a:lnTo>
                    <a:pt x="366826" y="319684"/>
                  </a:lnTo>
                  <a:close/>
                </a:path>
                <a:path w="1098550" h="927100">
                  <a:moveTo>
                    <a:pt x="370827" y="564248"/>
                  </a:moveTo>
                  <a:lnTo>
                    <a:pt x="367626" y="560247"/>
                  </a:lnTo>
                  <a:lnTo>
                    <a:pt x="364439" y="553859"/>
                  </a:lnTo>
                  <a:lnTo>
                    <a:pt x="359638" y="556247"/>
                  </a:lnTo>
                  <a:lnTo>
                    <a:pt x="362839" y="560247"/>
                  </a:lnTo>
                  <a:lnTo>
                    <a:pt x="366039" y="566635"/>
                  </a:lnTo>
                  <a:lnTo>
                    <a:pt x="370827" y="564248"/>
                  </a:lnTo>
                  <a:close/>
                </a:path>
                <a:path w="1098550" h="927100">
                  <a:moveTo>
                    <a:pt x="370827" y="455549"/>
                  </a:moveTo>
                  <a:lnTo>
                    <a:pt x="362178" y="456895"/>
                  </a:lnTo>
                  <a:lnTo>
                    <a:pt x="362432" y="459117"/>
                  </a:lnTo>
                  <a:lnTo>
                    <a:pt x="361238" y="460349"/>
                  </a:lnTo>
                  <a:lnTo>
                    <a:pt x="360680" y="465061"/>
                  </a:lnTo>
                  <a:lnTo>
                    <a:pt x="362902" y="461606"/>
                  </a:lnTo>
                  <a:lnTo>
                    <a:pt x="367347" y="463194"/>
                  </a:lnTo>
                  <a:lnTo>
                    <a:pt x="370827" y="455549"/>
                  </a:lnTo>
                  <a:close/>
                </a:path>
                <a:path w="1098550" h="927100">
                  <a:moveTo>
                    <a:pt x="390842" y="463397"/>
                  </a:moveTo>
                  <a:lnTo>
                    <a:pt x="386016" y="461149"/>
                  </a:lnTo>
                  <a:lnTo>
                    <a:pt x="380733" y="461594"/>
                  </a:lnTo>
                  <a:lnTo>
                    <a:pt x="385711" y="462940"/>
                  </a:lnTo>
                  <a:lnTo>
                    <a:pt x="390842" y="463397"/>
                  </a:lnTo>
                  <a:close/>
                </a:path>
                <a:path w="1098550" h="927100">
                  <a:moveTo>
                    <a:pt x="413181" y="497903"/>
                  </a:moveTo>
                  <a:lnTo>
                    <a:pt x="410044" y="488353"/>
                  </a:lnTo>
                  <a:lnTo>
                    <a:pt x="405993" y="489216"/>
                  </a:lnTo>
                  <a:lnTo>
                    <a:pt x="405549" y="494423"/>
                  </a:lnTo>
                  <a:lnTo>
                    <a:pt x="413181" y="497903"/>
                  </a:lnTo>
                  <a:close/>
                </a:path>
                <a:path w="1098550" h="927100">
                  <a:moveTo>
                    <a:pt x="414350" y="568909"/>
                  </a:moveTo>
                  <a:lnTo>
                    <a:pt x="413181" y="562648"/>
                  </a:lnTo>
                  <a:lnTo>
                    <a:pt x="407593" y="566635"/>
                  </a:lnTo>
                  <a:lnTo>
                    <a:pt x="398005" y="570636"/>
                  </a:lnTo>
                  <a:lnTo>
                    <a:pt x="401193" y="575437"/>
                  </a:lnTo>
                  <a:lnTo>
                    <a:pt x="407682" y="572757"/>
                  </a:lnTo>
                  <a:lnTo>
                    <a:pt x="412292" y="571436"/>
                  </a:lnTo>
                  <a:lnTo>
                    <a:pt x="414350" y="568909"/>
                  </a:lnTo>
                  <a:close/>
                </a:path>
                <a:path w="1098550" h="927100">
                  <a:moveTo>
                    <a:pt x="435660" y="177317"/>
                  </a:moveTo>
                  <a:lnTo>
                    <a:pt x="433235" y="173990"/>
                  </a:lnTo>
                  <a:lnTo>
                    <a:pt x="429971" y="180619"/>
                  </a:lnTo>
                  <a:lnTo>
                    <a:pt x="435254" y="182308"/>
                  </a:lnTo>
                  <a:lnTo>
                    <a:pt x="435660" y="177317"/>
                  </a:lnTo>
                  <a:close/>
                </a:path>
                <a:path w="1098550" h="927100">
                  <a:moveTo>
                    <a:pt x="441159" y="550659"/>
                  </a:moveTo>
                  <a:lnTo>
                    <a:pt x="437959" y="543458"/>
                  </a:lnTo>
                  <a:lnTo>
                    <a:pt x="432371" y="545858"/>
                  </a:lnTo>
                  <a:lnTo>
                    <a:pt x="435559" y="549059"/>
                  </a:lnTo>
                  <a:lnTo>
                    <a:pt x="430771" y="554647"/>
                  </a:lnTo>
                  <a:lnTo>
                    <a:pt x="437159" y="552259"/>
                  </a:lnTo>
                  <a:lnTo>
                    <a:pt x="441159" y="550659"/>
                  </a:lnTo>
                  <a:close/>
                </a:path>
                <a:path w="1098550" h="927100">
                  <a:moveTo>
                    <a:pt x="460527" y="564146"/>
                  </a:moveTo>
                  <a:lnTo>
                    <a:pt x="458736" y="559447"/>
                  </a:lnTo>
                  <a:lnTo>
                    <a:pt x="448348" y="560247"/>
                  </a:lnTo>
                  <a:lnTo>
                    <a:pt x="457936" y="565048"/>
                  </a:lnTo>
                  <a:lnTo>
                    <a:pt x="455701" y="569341"/>
                  </a:lnTo>
                  <a:lnTo>
                    <a:pt x="458038" y="568236"/>
                  </a:lnTo>
                  <a:lnTo>
                    <a:pt x="460527" y="564146"/>
                  </a:lnTo>
                  <a:close/>
                </a:path>
                <a:path w="1098550" h="927100">
                  <a:moveTo>
                    <a:pt x="483235" y="238340"/>
                  </a:moveTo>
                  <a:lnTo>
                    <a:pt x="479526" y="242163"/>
                  </a:lnTo>
                  <a:lnTo>
                    <a:pt x="478955" y="246875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098550" h="927100">
                  <a:moveTo>
                    <a:pt x="507492" y="725690"/>
                  </a:moveTo>
                  <a:lnTo>
                    <a:pt x="503072" y="724877"/>
                  </a:lnTo>
                  <a:lnTo>
                    <a:pt x="496709" y="724585"/>
                  </a:lnTo>
                  <a:lnTo>
                    <a:pt x="491540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492" y="725690"/>
                  </a:lnTo>
                  <a:close/>
                </a:path>
                <a:path w="1098550" h="927100">
                  <a:moveTo>
                    <a:pt x="512000" y="690003"/>
                  </a:moveTo>
                  <a:lnTo>
                    <a:pt x="508292" y="693712"/>
                  </a:lnTo>
                  <a:lnTo>
                    <a:pt x="507733" y="698779"/>
                  </a:lnTo>
                  <a:lnTo>
                    <a:pt x="510387" y="694613"/>
                  </a:lnTo>
                  <a:lnTo>
                    <a:pt x="512000" y="690003"/>
                  </a:lnTo>
                  <a:close/>
                </a:path>
                <a:path w="1098550" h="927100">
                  <a:moveTo>
                    <a:pt x="518858" y="243128"/>
                  </a:moveTo>
                  <a:lnTo>
                    <a:pt x="515480" y="246951"/>
                  </a:lnTo>
                  <a:lnTo>
                    <a:pt x="514807" y="251675"/>
                  </a:lnTo>
                  <a:lnTo>
                    <a:pt x="517283" y="247548"/>
                  </a:lnTo>
                  <a:lnTo>
                    <a:pt x="518858" y="243128"/>
                  </a:lnTo>
                  <a:close/>
                </a:path>
                <a:path w="1098550" h="927100">
                  <a:moveTo>
                    <a:pt x="521881" y="730478"/>
                  </a:moveTo>
                  <a:lnTo>
                    <a:pt x="521081" y="724090"/>
                  </a:lnTo>
                  <a:lnTo>
                    <a:pt x="519480" y="720090"/>
                  </a:lnTo>
                  <a:lnTo>
                    <a:pt x="512292" y="722490"/>
                  </a:lnTo>
                  <a:lnTo>
                    <a:pt x="513092" y="727278"/>
                  </a:lnTo>
                  <a:lnTo>
                    <a:pt x="517080" y="725690"/>
                  </a:lnTo>
                  <a:lnTo>
                    <a:pt x="521881" y="730478"/>
                  </a:lnTo>
                  <a:close/>
                </a:path>
                <a:path w="1098550" h="927100">
                  <a:moveTo>
                    <a:pt x="539038" y="895781"/>
                  </a:moveTo>
                  <a:lnTo>
                    <a:pt x="533869" y="894321"/>
                  </a:lnTo>
                  <a:lnTo>
                    <a:pt x="532295" y="901395"/>
                  </a:lnTo>
                  <a:lnTo>
                    <a:pt x="536270" y="900010"/>
                  </a:lnTo>
                  <a:lnTo>
                    <a:pt x="539038" y="895781"/>
                  </a:lnTo>
                  <a:close/>
                </a:path>
                <a:path w="1098550" h="927100">
                  <a:moveTo>
                    <a:pt x="568744" y="564413"/>
                  </a:moveTo>
                  <a:lnTo>
                    <a:pt x="565035" y="568236"/>
                  </a:lnTo>
                  <a:lnTo>
                    <a:pt x="564476" y="572960"/>
                  </a:lnTo>
                  <a:lnTo>
                    <a:pt x="567131" y="568833"/>
                  </a:lnTo>
                  <a:lnTo>
                    <a:pt x="568744" y="564413"/>
                  </a:lnTo>
                  <a:close/>
                </a:path>
                <a:path w="1098550" h="927100">
                  <a:moveTo>
                    <a:pt x="571601" y="276809"/>
                  </a:moveTo>
                  <a:lnTo>
                    <a:pt x="568236" y="280517"/>
                  </a:lnTo>
                  <a:lnTo>
                    <a:pt x="567563" y="285584"/>
                  </a:lnTo>
                  <a:lnTo>
                    <a:pt x="570026" y="281419"/>
                  </a:lnTo>
                  <a:lnTo>
                    <a:pt x="571601" y="276809"/>
                  </a:lnTo>
                  <a:close/>
                </a:path>
                <a:path w="1098550" h="927100">
                  <a:moveTo>
                    <a:pt x="594321" y="488937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09" y="493509"/>
                  </a:lnTo>
                  <a:lnTo>
                    <a:pt x="594321" y="488937"/>
                  </a:lnTo>
                  <a:close/>
                </a:path>
                <a:path w="1098550" h="927100">
                  <a:moveTo>
                    <a:pt x="601052" y="662343"/>
                  </a:moveTo>
                  <a:lnTo>
                    <a:pt x="599401" y="655358"/>
                  </a:lnTo>
                  <a:lnTo>
                    <a:pt x="591718" y="652678"/>
                  </a:lnTo>
                  <a:lnTo>
                    <a:pt x="587121" y="659155"/>
                  </a:lnTo>
                  <a:lnTo>
                    <a:pt x="586257" y="667715"/>
                  </a:lnTo>
                  <a:lnTo>
                    <a:pt x="589813" y="671334"/>
                  </a:lnTo>
                  <a:lnTo>
                    <a:pt x="590867" y="666140"/>
                  </a:lnTo>
                  <a:lnTo>
                    <a:pt x="596404" y="664540"/>
                  </a:lnTo>
                  <a:lnTo>
                    <a:pt x="601052" y="662343"/>
                  </a:lnTo>
                  <a:close/>
                </a:path>
                <a:path w="1098550" h="927100">
                  <a:moveTo>
                    <a:pt x="625462" y="152019"/>
                  </a:moveTo>
                  <a:lnTo>
                    <a:pt x="618655" y="152019"/>
                  </a:lnTo>
                  <a:lnTo>
                    <a:pt x="620179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62" y="152019"/>
                  </a:lnTo>
                  <a:close/>
                </a:path>
                <a:path w="1098550" h="927100">
                  <a:moveTo>
                    <a:pt x="632167" y="579424"/>
                  </a:moveTo>
                  <a:lnTo>
                    <a:pt x="629335" y="573417"/>
                  </a:lnTo>
                  <a:lnTo>
                    <a:pt x="623277" y="570331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79" y="574636"/>
                  </a:lnTo>
                  <a:lnTo>
                    <a:pt x="625779" y="579424"/>
                  </a:lnTo>
                  <a:lnTo>
                    <a:pt x="632167" y="579424"/>
                  </a:lnTo>
                  <a:close/>
                </a:path>
                <a:path w="1098550" h="927100">
                  <a:moveTo>
                    <a:pt x="644156" y="570941"/>
                  </a:moveTo>
                  <a:lnTo>
                    <a:pt x="643559" y="567042"/>
                  </a:lnTo>
                  <a:lnTo>
                    <a:pt x="639660" y="563740"/>
                  </a:lnTo>
                  <a:lnTo>
                    <a:pt x="636968" y="568236"/>
                  </a:lnTo>
                  <a:lnTo>
                    <a:pt x="644156" y="570941"/>
                  </a:lnTo>
                  <a:close/>
                </a:path>
                <a:path w="1098550" h="927100">
                  <a:moveTo>
                    <a:pt x="648957" y="160642"/>
                  </a:moveTo>
                  <a:lnTo>
                    <a:pt x="648157" y="154241"/>
                  </a:lnTo>
                  <a:lnTo>
                    <a:pt x="646557" y="150253"/>
                  </a:lnTo>
                  <a:lnTo>
                    <a:pt x="639368" y="152641"/>
                  </a:lnTo>
                  <a:lnTo>
                    <a:pt x="640156" y="157441"/>
                  </a:lnTo>
                  <a:lnTo>
                    <a:pt x="644956" y="155841"/>
                  </a:lnTo>
                  <a:lnTo>
                    <a:pt x="648957" y="160642"/>
                  </a:lnTo>
                  <a:close/>
                </a:path>
                <a:path w="1098550" h="927100">
                  <a:moveTo>
                    <a:pt x="661746" y="265341"/>
                  </a:moveTo>
                  <a:lnTo>
                    <a:pt x="660146" y="261340"/>
                  </a:lnTo>
                  <a:lnTo>
                    <a:pt x="655345" y="263740"/>
                  </a:lnTo>
                  <a:lnTo>
                    <a:pt x="647357" y="264541"/>
                  </a:lnTo>
                  <a:lnTo>
                    <a:pt x="648957" y="269328"/>
                  </a:lnTo>
                  <a:lnTo>
                    <a:pt x="653745" y="266928"/>
                  </a:lnTo>
                  <a:lnTo>
                    <a:pt x="661746" y="265341"/>
                  </a:lnTo>
                  <a:close/>
                </a:path>
                <a:path w="1098550" h="927100">
                  <a:moveTo>
                    <a:pt x="668235" y="173329"/>
                  </a:moveTo>
                  <a:lnTo>
                    <a:pt x="665797" y="169989"/>
                  </a:lnTo>
                  <a:lnTo>
                    <a:pt x="662546" y="176618"/>
                  </a:lnTo>
                  <a:lnTo>
                    <a:pt x="667816" y="178308"/>
                  </a:lnTo>
                  <a:lnTo>
                    <a:pt x="668235" y="173329"/>
                  </a:lnTo>
                  <a:close/>
                </a:path>
                <a:path w="1098550" h="927100">
                  <a:moveTo>
                    <a:pt x="694512" y="923086"/>
                  </a:moveTo>
                  <a:lnTo>
                    <a:pt x="691311" y="915898"/>
                  </a:lnTo>
                  <a:lnTo>
                    <a:pt x="685711" y="918298"/>
                  </a:lnTo>
                  <a:lnTo>
                    <a:pt x="688911" y="922286"/>
                  </a:lnTo>
                  <a:lnTo>
                    <a:pt x="684923" y="927087"/>
                  </a:lnTo>
                  <a:lnTo>
                    <a:pt x="690511" y="925487"/>
                  </a:lnTo>
                  <a:lnTo>
                    <a:pt x="694512" y="923086"/>
                  </a:lnTo>
                  <a:close/>
                </a:path>
                <a:path w="1098550" h="927100">
                  <a:moveTo>
                    <a:pt x="695312" y="5588"/>
                  </a:moveTo>
                  <a:lnTo>
                    <a:pt x="690511" y="7188"/>
                  </a:lnTo>
                  <a:lnTo>
                    <a:pt x="688911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18" y="14185"/>
                  </a:lnTo>
                  <a:lnTo>
                    <a:pt x="675919" y="19456"/>
                  </a:lnTo>
                  <a:lnTo>
                    <a:pt x="675322" y="26365"/>
                  </a:lnTo>
                  <a:lnTo>
                    <a:pt x="681596" y="21437"/>
                  </a:lnTo>
                  <a:lnTo>
                    <a:pt x="686511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098550" h="927100">
                  <a:moveTo>
                    <a:pt x="704608" y="330365"/>
                  </a:moveTo>
                  <a:lnTo>
                    <a:pt x="700900" y="334073"/>
                  </a:lnTo>
                  <a:lnTo>
                    <a:pt x="700341" y="339128"/>
                  </a:lnTo>
                  <a:lnTo>
                    <a:pt x="702995" y="334962"/>
                  </a:lnTo>
                  <a:lnTo>
                    <a:pt x="704608" y="330365"/>
                  </a:lnTo>
                  <a:close/>
                </a:path>
                <a:path w="1098550" h="927100">
                  <a:moveTo>
                    <a:pt x="731266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77" y="573036"/>
                  </a:lnTo>
                  <a:lnTo>
                    <a:pt x="722477" y="577824"/>
                  </a:lnTo>
                  <a:lnTo>
                    <a:pt x="727278" y="575437"/>
                  </a:lnTo>
                  <a:lnTo>
                    <a:pt x="731266" y="581025"/>
                  </a:lnTo>
                  <a:close/>
                </a:path>
                <a:path w="1098550" h="927100">
                  <a:moveTo>
                    <a:pt x="739267" y="210985"/>
                  </a:moveTo>
                  <a:lnTo>
                    <a:pt x="736866" y="203796"/>
                  </a:lnTo>
                  <a:lnTo>
                    <a:pt x="732066" y="202196"/>
                  </a:lnTo>
                  <a:lnTo>
                    <a:pt x="726478" y="202196"/>
                  </a:lnTo>
                  <a:lnTo>
                    <a:pt x="728878" y="208597"/>
                  </a:lnTo>
                  <a:lnTo>
                    <a:pt x="733666" y="210185"/>
                  </a:lnTo>
                  <a:lnTo>
                    <a:pt x="739267" y="210985"/>
                  </a:lnTo>
                  <a:close/>
                </a:path>
                <a:path w="1098550" h="927100">
                  <a:moveTo>
                    <a:pt x="762990" y="87363"/>
                  </a:moveTo>
                  <a:lnTo>
                    <a:pt x="756043" y="85509"/>
                  </a:lnTo>
                  <a:lnTo>
                    <a:pt x="757643" y="87909"/>
                  </a:lnTo>
                  <a:lnTo>
                    <a:pt x="759244" y="89509"/>
                  </a:lnTo>
                  <a:lnTo>
                    <a:pt x="755243" y="91109"/>
                  </a:lnTo>
                  <a:lnTo>
                    <a:pt x="752055" y="87909"/>
                  </a:lnTo>
                  <a:lnTo>
                    <a:pt x="748855" y="81521"/>
                  </a:lnTo>
                  <a:lnTo>
                    <a:pt x="743254" y="83108"/>
                  </a:lnTo>
                  <a:lnTo>
                    <a:pt x="744855" y="85509"/>
                  </a:lnTo>
                  <a:lnTo>
                    <a:pt x="746455" y="87109"/>
                  </a:lnTo>
                  <a:lnTo>
                    <a:pt x="742467" y="88709"/>
                  </a:lnTo>
                  <a:lnTo>
                    <a:pt x="747255" y="95897"/>
                  </a:lnTo>
                  <a:lnTo>
                    <a:pt x="754697" y="94056"/>
                  </a:lnTo>
                  <a:lnTo>
                    <a:pt x="761238" y="90703"/>
                  </a:lnTo>
                  <a:lnTo>
                    <a:pt x="762990" y="87363"/>
                  </a:lnTo>
                  <a:close/>
                </a:path>
                <a:path w="1098550" h="927100">
                  <a:moveTo>
                    <a:pt x="780910" y="897115"/>
                  </a:moveTo>
                  <a:lnTo>
                    <a:pt x="780821" y="893521"/>
                  </a:lnTo>
                  <a:lnTo>
                    <a:pt x="775233" y="896721"/>
                  </a:lnTo>
                  <a:lnTo>
                    <a:pt x="772033" y="887133"/>
                  </a:lnTo>
                  <a:lnTo>
                    <a:pt x="764844" y="893521"/>
                  </a:lnTo>
                  <a:lnTo>
                    <a:pt x="768794" y="898017"/>
                  </a:lnTo>
                  <a:lnTo>
                    <a:pt x="775525" y="898918"/>
                  </a:lnTo>
                  <a:lnTo>
                    <a:pt x="780910" y="897115"/>
                  </a:lnTo>
                  <a:close/>
                </a:path>
                <a:path w="1098550" h="927100">
                  <a:moveTo>
                    <a:pt x="810399" y="322084"/>
                  </a:moveTo>
                  <a:lnTo>
                    <a:pt x="807999" y="314883"/>
                  </a:lnTo>
                  <a:lnTo>
                    <a:pt x="803198" y="313283"/>
                  </a:lnTo>
                  <a:lnTo>
                    <a:pt x="797610" y="313283"/>
                  </a:lnTo>
                  <a:lnTo>
                    <a:pt x="799998" y="319684"/>
                  </a:lnTo>
                  <a:lnTo>
                    <a:pt x="804799" y="321284"/>
                  </a:lnTo>
                  <a:lnTo>
                    <a:pt x="810399" y="322084"/>
                  </a:lnTo>
                  <a:close/>
                </a:path>
                <a:path w="1098550" h="927100">
                  <a:moveTo>
                    <a:pt x="828776" y="312496"/>
                  </a:moveTo>
                  <a:lnTo>
                    <a:pt x="827976" y="306095"/>
                  </a:lnTo>
                  <a:lnTo>
                    <a:pt x="826376" y="302094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76" y="307695"/>
                  </a:lnTo>
                  <a:lnTo>
                    <a:pt x="828776" y="312496"/>
                  </a:lnTo>
                  <a:close/>
                </a:path>
                <a:path w="1098550" h="927100">
                  <a:moveTo>
                    <a:pt x="847953" y="282422"/>
                  </a:moveTo>
                  <a:lnTo>
                    <a:pt x="847356" y="278523"/>
                  </a:lnTo>
                  <a:lnTo>
                    <a:pt x="843457" y="275221"/>
                  </a:lnTo>
                  <a:lnTo>
                    <a:pt x="840765" y="279717"/>
                  </a:lnTo>
                  <a:lnTo>
                    <a:pt x="847953" y="282422"/>
                  </a:lnTo>
                  <a:close/>
                </a:path>
                <a:path w="1098550" h="92710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28" y="112585"/>
                  </a:lnTo>
                  <a:lnTo>
                    <a:pt x="839063" y="116078"/>
                  </a:lnTo>
                  <a:lnTo>
                    <a:pt x="847750" y="119875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098550" h="927100">
                  <a:moveTo>
                    <a:pt x="853732" y="603224"/>
                  </a:moveTo>
                  <a:lnTo>
                    <a:pt x="850353" y="606602"/>
                  </a:lnTo>
                  <a:lnTo>
                    <a:pt x="849680" y="611771"/>
                  </a:lnTo>
                  <a:lnTo>
                    <a:pt x="852157" y="607796"/>
                  </a:lnTo>
                  <a:lnTo>
                    <a:pt x="853732" y="603224"/>
                  </a:lnTo>
                  <a:close/>
                </a:path>
                <a:path w="1098550" h="927100">
                  <a:moveTo>
                    <a:pt x="887628" y="604380"/>
                  </a:moveTo>
                  <a:lnTo>
                    <a:pt x="883920" y="608203"/>
                  </a:lnTo>
                  <a:lnTo>
                    <a:pt x="883361" y="612914"/>
                  </a:lnTo>
                  <a:lnTo>
                    <a:pt x="886015" y="608799"/>
                  </a:lnTo>
                  <a:lnTo>
                    <a:pt x="887628" y="604380"/>
                  </a:lnTo>
                  <a:close/>
                </a:path>
                <a:path w="1098550" h="927100">
                  <a:moveTo>
                    <a:pt x="904252" y="539762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62"/>
                  </a:lnTo>
                  <a:close/>
                </a:path>
                <a:path w="1098550" h="927100">
                  <a:moveTo>
                    <a:pt x="950442" y="133451"/>
                  </a:moveTo>
                  <a:lnTo>
                    <a:pt x="947851" y="125476"/>
                  </a:lnTo>
                  <a:lnTo>
                    <a:pt x="943927" y="138620"/>
                  </a:lnTo>
                  <a:lnTo>
                    <a:pt x="946962" y="139560"/>
                  </a:lnTo>
                  <a:lnTo>
                    <a:pt x="950442" y="133451"/>
                  </a:lnTo>
                  <a:close/>
                </a:path>
                <a:path w="1098550" h="927100">
                  <a:moveTo>
                    <a:pt x="954252" y="457949"/>
                  </a:moveTo>
                  <a:lnTo>
                    <a:pt x="945464" y="457949"/>
                  </a:lnTo>
                  <a:lnTo>
                    <a:pt x="946264" y="462737"/>
                  </a:lnTo>
                  <a:lnTo>
                    <a:pt x="941463" y="469938"/>
                  </a:lnTo>
                  <a:lnTo>
                    <a:pt x="950252" y="469138"/>
                  </a:lnTo>
                  <a:lnTo>
                    <a:pt x="948651" y="464337"/>
                  </a:lnTo>
                  <a:lnTo>
                    <a:pt x="954252" y="457949"/>
                  </a:lnTo>
                  <a:close/>
                </a:path>
                <a:path w="1098550" h="927100">
                  <a:moveTo>
                    <a:pt x="963041" y="902309"/>
                  </a:moveTo>
                  <a:lnTo>
                    <a:pt x="960640" y="895921"/>
                  </a:lnTo>
                  <a:lnTo>
                    <a:pt x="955675" y="895261"/>
                  </a:lnTo>
                  <a:lnTo>
                    <a:pt x="949655" y="891222"/>
                  </a:lnTo>
                  <a:lnTo>
                    <a:pt x="945134" y="889736"/>
                  </a:lnTo>
                  <a:lnTo>
                    <a:pt x="944664" y="896721"/>
                  </a:lnTo>
                  <a:lnTo>
                    <a:pt x="949452" y="894321"/>
                  </a:lnTo>
                  <a:lnTo>
                    <a:pt x="949452" y="903109"/>
                  </a:lnTo>
                  <a:lnTo>
                    <a:pt x="955052" y="897521"/>
                  </a:lnTo>
                  <a:lnTo>
                    <a:pt x="963041" y="902309"/>
                  </a:lnTo>
                  <a:close/>
                </a:path>
                <a:path w="1098550" h="927100">
                  <a:moveTo>
                    <a:pt x="963041" y="434771"/>
                  </a:moveTo>
                  <a:lnTo>
                    <a:pt x="962240" y="430771"/>
                  </a:lnTo>
                  <a:lnTo>
                    <a:pt x="957453" y="433171"/>
                  </a:lnTo>
                  <a:lnTo>
                    <a:pt x="949452" y="433971"/>
                  </a:lnTo>
                  <a:lnTo>
                    <a:pt x="951052" y="438772"/>
                  </a:lnTo>
                  <a:lnTo>
                    <a:pt x="955852" y="436372"/>
                  </a:lnTo>
                  <a:lnTo>
                    <a:pt x="963041" y="434771"/>
                  </a:lnTo>
                  <a:close/>
                </a:path>
                <a:path w="1098550" h="927100">
                  <a:moveTo>
                    <a:pt x="977938" y="523659"/>
                  </a:moveTo>
                  <a:lnTo>
                    <a:pt x="974229" y="527481"/>
                  </a:lnTo>
                  <a:lnTo>
                    <a:pt x="973670" y="532206"/>
                  </a:lnTo>
                  <a:lnTo>
                    <a:pt x="976325" y="528078"/>
                  </a:lnTo>
                  <a:lnTo>
                    <a:pt x="977938" y="523659"/>
                  </a:lnTo>
                  <a:close/>
                </a:path>
                <a:path w="1098550" h="927100">
                  <a:moveTo>
                    <a:pt x="979512" y="291680"/>
                  </a:moveTo>
                  <a:lnTo>
                    <a:pt x="974229" y="292506"/>
                  </a:lnTo>
                  <a:lnTo>
                    <a:pt x="968946" y="294830"/>
                  </a:lnTo>
                  <a:lnTo>
                    <a:pt x="963739" y="296100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194" y="299923"/>
                  </a:lnTo>
                  <a:lnTo>
                    <a:pt x="976934" y="296100"/>
                  </a:lnTo>
                  <a:lnTo>
                    <a:pt x="979512" y="291680"/>
                  </a:lnTo>
                  <a:close/>
                </a:path>
                <a:path w="1098550" h="927100">
                  <a:moveTo>
                    <a:pt x="980719" y="457847"/>
                  </a:moveTo>
                  <a:lnTo>
                    <a:pt x="978293" y="454507"/>
                  </a:lnTo>
                  <a:lnTo>
                    <a:pt x="975029" y="461149"/>
                  </a:lnTo>
                  <a:lnTo>
                    <a:pt x="980313" y="462826"/>
                  </a:lnTo>
                  <a:lnTo>
                    <a:pt x="980719" y="457847"/>
                  </a:lnTo>
                  <a:close/>
                </a:path>
                <a:path w="1098550" h="927100">
                  <a:moveTo>
                    <a:pt x="1010297" y="504507"/>
                  </a:moveTo>
                  <a:lnTo>
                    <a:pt x="1007859" y="501205"/>
                  </a:lnTo>
                  <a:lnTo>
                    <a:pt x="1004608" y="507504"/>
                  </a:lnTo>
                  <a:lnTo>
                    <a:pt x="1009878" y="509295"/>
                  </a:lnTo>
                  <a:lnTo>
                    <a:pt x="1010297" y="504507"/>
                  </a:lnTo>
                  <a:close/>
                </a:path>
                <a:path w="1098550" h="927100">
                  <a:moveTo>
                    <a:pt x="1023886" y="288213"/>
                  </a:moveTo>
                  <a:lnTo>
                    <a:pt x="1021448" y="284734"/>
                  </a:lnTo>
                  <a:lnTo>
                    <a:pt x="1018184" y="290906"/>
                  </a:lnTo>
                  <a:lnTo>
                    <a:pt x="1023467" y="293052"/>
                  </a:lnTo>
                  <a:lnTo>
                    <a:pt x="1023886" y="288213"/>
                  </a:lnTo>
                  <a:close/>
                </a:path>
                <a:path w="1098550" h="927100">
                  <a:moveTo>
                    <a:pt x="1046619" y="767791"/>
                  </a:moveTo>
                  <a:lnTo>
                    <a:pt x="1046162" y="763244"/>
                  </a:lnTo>
                  <a:lnTo>
                    <a:pt x="1042009" y="762850"/>
                  </a:lnTo>
                  <a:lnTo>
                    <a:pt x="1036370" y="760653"/>
                  </a:lnTo>
                  <a:lnTo>
                    <a:pt x="1032230" y="760552"/>
                  </a:lnTo>
                  <a:lnTo>
                    <a:pt x="1032573" y="766445"/>
                  </a:lnTo>
                  <a:lnTo>
                    <a:pt x="1037056" y="765492"/>
                  </a:lnTo>
                  <a:lnTo>
                    <a:pt x="1042670" y="767245"/>
                  </a:lnTo>
                  <a:lnTo>
                    <a:pt x="1046619" y="767791"/>
                  </a:lnTo>
                  <a:close/>
                </a:path>
                <a:path w="1098550" h="92710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50" y="441960"/>
                  </a:lnTo>
                  <a:lnTo>
                    <a:pt x="1058633" y="443649"/>
                  </a:lnTo>
                  <a:lnTo>
                    <a:pt x="1059053" y="438670"/>
                  </a:lnTo>
                  <a:close/>
                </a:path>
                <a:path w="1098550" h="927100">
                  <a:moveTo>
                    <a:pt x="1098448" y="267093"/>
                  </a:moveTo>
                  <a:lnTo>
                    <a:pt x="1096518" y="270129"/>
                  </a:lnTo>
                  <a:lnTo>
                    <a:pt x="1096518" y="271729"/>
                  </a:lnTo>
                  <a:lnTo>
                    <a:pt x="1098029" y="274408"/>
                  </a:lnTo>
                  <a:lnTo>
                    <a:pt x="1098448" y="274167"/>
                  </a:lnTo>
                  <a:lnTo>
                    <a:pt x="1098448" y="26709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7196397" y="9276854"/>
              <a:ext cx="1092200" cy="1002665"/>
            </a:xfrm>
            <a:custGeom>
              <a:avLst/>
              <a:gdLst/>
              <a:ahLst/>
              <a:cxnLst/>
              <a:rect l="l" t="t" r="r" b="b"/>
              <a:pathLst>
                <a:path w="1092200" h="1002665">
                  <a:moveTo>
                    <a:pt x="6731" y="652792"/>
                  </a:moveTo>
                  <a:lnTo>
                    <a:pt x="0" y="649414"/>
                  </a:lnTo>
                  <a:lnTo>
                    <a:pt x="139" y="653389"/>
                  </a:lnTo>
                  <a:lnTo>
                    <a:pt x="3594" y="657059"/>
                  </a:lnTo>
                  <a:lnTo>
                    <a:pt x="6731" y="652792"/>
                  </a:lnTo>
                  <a:close/>
                </a:path>
                <a:path w="1092200" h="1002665">
                  <a:moveTo>
                    <a:pt x="63487" y="448995"/>
                  </a:moveTo>
                  <a:lnTo>
                    <a:pt x="63119" y="442429"/>
                  </a:lnTo>
                  <a:lnTo>
                    <a:pt x="61188" y="436105"/>
                  </a:lnTo>
                  <a:lnTo>
                    <a:pt x="58204" y="433819"/>
                  </a:lnTo>
                  <a:lnTo>
                    <a:pt x="54686" y="439394"/>
                  </a:lnTo>
                  <a:lnTo>
                    <a:pt x="57086" y="438607"/>
                  </a:lnTo>
                  <a:lnTo>
                    <a:pt x="59486" y="438607"/>
                  </a:lnTo>
                  <a:lnTo>
                    <a:pt x="60286" y="441794"/>
                  </a:lnTo>
                  <a:lnTo>
                    <a:pt x="55486" y="444195"/>
                  </a:lnTo>
                  <a:lnTo>
                    <a:pt x="47498" y="444995"/>
                  </a:lnTo>
                  <a:lnTo>
                    <a:pt x="49898" y="449795"/>
                  </a:lnTo>
                  <a:lnTo>
                    <a:pt x="52298" y="448995"/>
                  </a:lnTo>
                  <a:lnTo>
                    <a:pt x="54686" y="448995"/>
                  </a:lnTo>
                  <a:lnTo>
                    <a:pt x="55486" y="452183"/>
                  </a:lnTo>
                  <a:lnTo>
                    <a:pt x="57886" y="450583"/>
                  </a:lnTo>
                  <a:lnTo>
                    <a:pt x="61087" y="449795"/>
                  </a:lnTo>
                  <a:lnTo>
                    <a:pt x="63487" y="448995"/>
                  </a:lnTo>
                  <a:close/>
                </a:path>
                <a:path w="1092200" h="1002665">
                  <a:moveTo>
                    <a:pt x="112229" y="361873"/>
                  </a:moveTo>
                  <a:lnTo>
                    <a:pt x="106641" y="359473"/>
                  </a:lnTo>
                  <a:lnTo>
                    <a:pt x="101041" y="369074"/>
                  </a:lnTo>
                  <a:lnTo>
                    <a:pt x="101041" y="369874"/>
                  </a:lnTo>
                  <a:lnTo>
                    <a:pt x="99872" y="376148"/>
                  </a:lnTo>
                  <a:lnTo>
                    <a:pt x="104838" y="372770"/>
                  </a:lnTo>
                  <a:lnTo>
                    <a:pt x="110705" y="365937"/>
                  </a:lnTo>
                  <a:lnTo>
                    <a:pt x="112229" y="361873"/>
                  </a:lnTo>
                  <a:close/>
                </a:path>
                <a:path w="1092200" h="1002665">
                  <a:moveTo>
                    <a:pt x="113030" y="740702"/>
                  </a:moveTo>
                  <a:lnTo>
                    <a:pt x="110629" y="733513"/>
                  </a:lnTo>
                  <a:lnTo>
                    <a:pt x="106641" y="731113"/>
                  </a:lnTo>
                  <a:lnTo>
                    <a:pt x="101041" y="731113"/>
                  </a:lnTo>
                  <a:lnTo>
                    <a:pt x="102641" y="738301"/>
                  </a:lnTo>
                  <a:lnTo>
                    <a:pt x="107442" y="740702"/>
                  </a:lnTo>
                  <a:lnTo>
                    <a:pt x="113030" y="740702"/>
                  </a:lnTo>
                  <a:close/>
                </a:path>
                <a:path w="1092200" h="1002665">
                  <a:moveTo>
                    <a:pt x="134607" y="834212"/>
                  </a:moveTo>
                  <a:lnTo>
                    <a:pt x="133807" y="829424"/>
                  </a:lnTo>
                  <a:lnTo>
                    <a:pt x="129019" y="831811"/>
                  </a:lnTo>
                  <a:lnTo>
                    <a:pt x="121018" y="832612"/>
                  </a:lnTo>
                  <a:lnTo>
                    <a:pt x="122618" y="837412"/>
                  </a:lnTo>
                  <a:lnTo>
                    <a:pt x="126619" y="835012"/>
                  </a:lnTo>
                  <a:lnTo>
                    <a:pt x="134607" y="834212"/>
                  </a:lnTo>
                  <a:close/>
                </a:path>
                <a:path w="1092200" h="1002665">
                  <a:moveTo>
                    <a:pt x="144995" y="919734"/>
                  </a:moveTo>
                  <a:lnTo>
                    <a:pt x="138023" y="923721"/>
                  </a:lnTo>
                  <a:lnTo>
                    <a:pt x="132308" y="928319"/>
                  </a:lnTo>
                  <a:lnTo>
                    <a:pt x="127355" y="933221"/>
                  </a:lnTo>
                  <a:lnTo>
                    <a:pt x="122618" y="938110"/>
                  </a:lnTo>
                  <a:lnTo>
                    <a:pt x="128219" y="936510"/>
                  </a:lnTo>
                  <a:lnTo>
                    <a:pt x="129019" y="943711"/>
                  </a:lnTo>
                  <a:lnTo>
                    <a:pt x="133807" y="943711"/>
                  </a:lnTo>
                  <a:lnTo>
                    <a:pt x="133540" y="936472"/>
                  </a:lnTo>
                  <a:lnTo>
                    <a:pt x="138201" y="931418"/>
                  </a:lnTo>
                  <a:lnTo>
                    <a:pt x="143471" y="926515"/>
                  </a:lnTo>
                  <a:lnTo>
                    <a:pt x="144995" y="919734"/>
                  </a:lnTo>
                  <a:close/>
                </a:path>
                <a:path w="1092200" h="1002665">
                  <a:moveTo>
                    <a:pt x="153593" y="281051"/>
                  </a:moveTo>
                  <a:lnTo>
                    <a:pt x="147828" y="276593"/>
                  </a:lnTo>
                  <a:lnTo>
                    <a:pt x="138607" y="277164"/>
                  </a:lnTo>
                  <a:lnTo>
                    <a:pt x="151866" y="283565"/>
                  </a:lnTo>
                  <a:lnTo>
                    <a:pt x="153593" y="281051"/>
                  </a:lnTo>
                  <a:close/>
                </a:path>
                <a:path w="1092200" h="1002665">
                  <a:moveTo>
                    <a:pt x="173774" y="771880"/>
                  </a:moveTo>
                  <a:lnTo>
                    <a:pt x="168490" y="769289"/>
                  </a:lnTo>
                  <a:lnTo>
                    <a:pt x="167474" y="773976"/>
                  </a:lnTo>
                  <a:lnTo>
                    <a:pt x="169608" y="777608"/>
                  </a:lnTo>
                  <a:lnTo>
                    <a:pt x="173774" y="771880"/>
                  </a:lnTo>
                  <a:close/>
                </a:path>
                <a:path w="1092200" h="1002665">
                  <a:moveTo>
                    <a:pt x="194551" y="797445"/>
                  </a:moveTo>
                  <a:lnTo>
                    <a:pt x="193751" y="791857"/>
                  </a:lnTo>
                  <a:lnTo>
                    <a:pt x="188963" y="793457"/>
                  </a:lnTo>
                  <a:lnTo>
                    <a:pt x="184962" y="787857"/>
                  </a:lnTo>
                  <a:lnTo>
                    <a:pt x="184962" y="794258"/>
                  </a:lnTo>
                  <a:lnTo>
                    <a:pt x="186563" y="798245"/>
                  </a:lnTo>
                  <a:lnTo>
                    <a:pt x="194551" y="797445"/>
                  </a:lnTo>
                  <a:close/>
                </a:path>
                <a:path w="1092200" h="1002665">
                  <a:moveTo>
                    <a:pt x="196951" y="684758"/>
                  </a:moveTo>
                  <a:lnTo>
                    <a:pt x="196151" y="679970"/>
                  </a:lnTo>
                  <a:lnTo>
                    <a:pt x="191350" y="682358"/>
                  </a:lnTo>
                  <a:lnTo>
                    <a:pt x="184162" y="683158"/>
                  </a:lnTo>
                  <a:lnTo>
                    <a:pt x="184162" y="687158"/>
                  </a:lnTo>
                  <a:lnTo>
                    <a:pt x="188963" y="685558"/>
                  </a:lnTo>
                  <a:lnTo>
                    <a:pt x="196951" y="684758"/>
                  </a:lnTo>
                  <a:close/>
                </a:path>
                <a:path w="1092200" h="1002665">
                  <a:moveTo>
                    <a:pt x="216446" y="785787"/>
                  </a:moveTo>
                  <a:lnTo>
                    <a:pt x="211632" y="790460"/>
                  </a:lnTo>
                  <a:lnTo>
                    <a:pt x="207873" y="798423"/>
                  </a:lnTo>
                  <a:lnTo>
                    <a:pt x="214528" y="799045"/>
                  </a:lnTo>
                  <a:lnTo>
                    <a:pt x="212928" y="795058"/>
                  </a:lnTo>
                  <a:lnTo>
                    <a:pt x="216446" y="785787"/>
                  </a:lnTo>
                  <a:close/>
                </a:path>
                <a:path w="1092200" h="1002665">
                  <a:moveTo>
                    <a:pt x="279590" y="671131"/>
                  </a:moveTo>
                  <a:lnTo>
                    <a:pt x="276669" y="675068"/>
                  </a:lnTo>
                  <a:lnTo>
                    <a:pt x="274650" y="679450"/>
                  </a:lnTo>
                  <a:lnTo>
                    <a:pt x="278472" y="675970"/>
                  </a:lnTo>
                  <a:lnTo>
                    <a:pt x="279590" y="671131"/>
                  </a:lnTo>
                  <a:close/>
                </a:path>
                <a:path w="1092200" h="1002665">
                  <a:moveTo>
                    <a:pt x="287261" y="774268"/>
                  </a:moveTo>
                  <a:lnTo>
                    <a:pt x="284060" y="765479"/>
                  </a:lnTo>
                  <a:lnTo>
                    <a:pt x="280073" y="760691"/>
                  </a:lnTo>
                  <a:lnTo>
                    <a:pt x="272072" y="762279"/>
                  </a:lnTo>
                  <a:lnTo>
                    <a:pt x="276072" y="768680"/>
                  </a:lnTo>
                  <a:lnTo>
                    <a:pt x="280860" y="773468"/>
                  </a:lnTo>
                  <a:lnTo>
                    <a:pt x="287261" y="774268"/>
                  </a:lnTo>
                  <a:close/>
                </a:path>
                <a:path w="1092200" h="1002665">
                  <a:moveTo>
                    <a:pt x="316826" y="155676"/>
                  </a:moveTo>
                  <a:lnTo>
                    <a:pt x="310692" y="149085"/>
                  </a:lnTo>
                  <a:lnTo>
                    <a:pt x="310934" y="141287"/>
                  </a:lnTo>
                  <a:lnTo>
                    <a:pt x="311327" y="134099"/>
                  </a:lnTo>
                  <a:lnTo>
                    <a:pt x="305638" y="129298"/>
                  </a:lnTo>
                  <a:lnTo>
                    <a:pt x="305638" y="137299"/>
                  </a:lnTo>
                  <a:lnTo>
                    <a:pt x="307238" y="146088"/>
                  </a:lnTo>
                  <a:lnTo>
                    <a:pt x="300850" y="152476"/>
                  </a:lnTo>
                  <a:lnTo>
                    <a:pt x="307238" y="151676"/>
                  </a:lnTo>
                  <a:lnTo>
                    <a:pt x="310438" y="156476"/>
                  </a:lnTo>
                  <a:lnTo>
                    <a:pt x="316826" y="155676"/>
                  </a:lnTo>
                  <a:close/>
                </a:path>
                <a:path w="1092200" h="1002665">
                  <a:moveTo>
                    <a:pt x="328345" y="709498"/>
                  </a:moveTo>
                  <a:lnTo>
                    <a:pt x="325424" y="713435"/>
                  </a:lnTo>
                  <a:lnTo>
                    <a:pt x="323392" y="717816"/>
                  </a:lnTo>
                  <a:lnTo>
                    <a:pt x="327215" y="714336"/>
                  </a:lnTo>
                  <a:lnTo>
                    <a:pt x="328345" y="709498"/>
                  </a:lnTo>
                  <a:close/>
                </a:path>
                <a:path w="1092200" h="1002665">
                  <a:moveTo>
                    <a:pt x="328701" y="295135"/>
                  </a:moveTo>
                  <a:lnTo>
                    <a:pt x="325920" y="289052"/>
                  </a:lnTo>
                  <a:lnTo>
                    <a:pt x="321792" y="285813"/>
                  </a:lnTo>
                  <a:lnTo>
                    <a:pt x="321627" y="290741"/>
                  </a:lnTo>
                  <a:lnTo>
                    <a:pt x="323024" y="296265"/>
                  </a:lnTo>
                  <a:lnTo>
                    <a:pt x="323227" y="301332"/>
                  </a:lnTo>
                  <a:lnTo>
                    <a:pt x="323418" y="303110"/>
                  </a:lnTo>
                  <a:lnTo>
                    <a:pt x="324827" y="298742"/>
                  </a:lnTo>
                  <a:lnTo>
                    <a:pt x="328701" y="295135"/>
                  </a:lnTo>
                  <a:close/>
                </a:path>
                <a:path w="1092200" h="1002665">
                  <a:moveTo>
                    <a:pt x="363512" y="717486"/>
                  </a:moveTo>
                  <a:lnTo>
                    <a:pt x="360591" y="721423"/>
                  </a:lnTo>
                  <a:lnTo>
                    <a:pt x="358559" y="725805"/>
                  </a:lnTo>
                  <a:lnTo>
                    <a:pt x="362381" y="722325"/>
                  </a:lnTo>
                  <a:lnTo>
                    <a:pt x="363512" y="717486"/>
                  </a:lnTo>
                  <a:close/>
                </a:path>
                <a:path w="1092200" h="1002665">
                  <a:moveTo>
                    <a:pt x="367741" y="872147"/>
                  </a:moveTo>
                  <a:lnTo>
                    <a:pt x="359981" y="866978"/>
                  </a:lnTo>
                  <a:lnTo>
                    <a:pt x="359879" y="875296"/>
                  </a:lnTo>
                  <a:lnTo>
                    <a:pt x="365086" y="875969"/>
                  </a:lnTo>
                  <a:lnTo>
                    <a:pt x="367741" y="872147"/>
                  </a:lnTo>
                  <a:close/>
                </a:path>
                <a:path w="1092200" h="1002665">
                  <a:moveTo>
                    <a:pt x="372948" y="851281"/>
                  </a:moveTo>
                  <a:lnTo>
                    <a:pt x="369582" y="854989"/>
                  </a:lnTo>
                  <a:lnTo>
                    <a:pt x="368909" y="860056"/>
                  </a:lnTo>
                  <a:lnTo>
                    <a:pt x="371373" y="855891"/>
                  </a:lnTo>
                  <a:lnTo>
                    <a:pt x="372948" y="851281"/>
                  </a:lnTo>
                  <a:close/>
                </a:path>
                <a:path w="1092200" h="1002665">
                  <a:moveTo>
                    <a:pt x="374370" y="840790"/>
                  </a:moveTo>
                  <a:lnTo>
                    <a:pt x="373773" y="836714"/>
                  </a:lnTo>
                  <a:lnTo>
                    <a:pt x="369874" y="833374"/>
                  </a:lnTo>
                  <a:lnTo>
                    <a:pt x="367182" y="838212"/>
                  </a:lnTo>
                  <a:lnTo>
                    <a:pt x="374370" y="840790"/>
                  </a:lnTo>
                  <a:close/>
                </a:path>
                <a:path w="1092200" h="1002665">
                  <a:moveTo>
                    <a:pt x="405536" y="787857"/>
                  </a:moveTo>
                  <a:lnTo>
                    <a:pt x="400367" y="785723"/>
                  </a:lnTo>
                  <a:lnTo>
                    <a:pt x="399554" y="790562"/>
                  </a:lnTo>
                  <a:lnTo>
                    <a:pt x="401726" y="794042"/>
                  </a:lnTo>
                  <a:lnTo>
                    <a:pt x="405536" y="787857"/>
                  </a:lnTo>
                  <a:close/>
                </a:path>
                <a:path w="1092200" h="1002665">
                  <a:moveTo>
                    <a:pt x="415137" y="839012"/>
                  </a:moveTo>
                  <a:lnTo>
                    <a:pt x="404012" y="839571"/>
                  </a:lnTo>
                  <a:lnTo>
                    <a:pt x="404037" y="843508"/>
                  </a:lnTo>
                  <a:lnTo>
                    <a:pt x="409625" y="845185"/>
                  </a:lnTo>
                  <a:lnTo>
                    <a:pt x="415137" y="839012"/>
                  </a:lnTo>
                  <a:close/>
                </a:path>
                <a:path w="1092200" h="1002665">
                  <a:moveTo>
                    <a:pt x="451891" y="1002233"/>
                  </a:moveTo>
                  <a:lnTo>
                    <a:pt x="451294" y="998156"/>
                  </a:lnTo>
                  <a:lnTo>
                    <a:pt x="447395" y="994816"/>
                  </a:lnTo>
                  <a:lnTo>
                    <a:pt x="444703" y="999655"/>
                  </a:lnTo>
                  <a:lnTo>
                    <a:pt x="451891" y="1002233"/>
                  </a:lnTo>
                  <a:close/>
                </a:path>
                <a:path w="1092200" h="1002665">
                  <a:moveTo>
                    <a:pt x="458393" y="901547"/>
                  </a:moveTo>
                  <a:lnTo>
                    <a:pt x="455955" y="898245"/>
                  </a:lnTo>
                  <a:lnTo>
                    <a:pt x="452691" y="904544"/>
                  </a:lnTo>
                  <a:lnTo>
                    <a:pt x="457974" y="906348"/>
                  </a:lnTo>
                  <a:lnTo>
                    <a:pt x="458393" y="901547"/>
                  </a:lnTo>
                  <a:close/>
                </a:path>
                <a:path w="1092200" h="1002665">
                  <a:moveTo>
                    <a:pt x="477469" y="896556"/>
                  </a:moveTo>
                  <a:lnTo>
                    <a:pt x="476669" y="891755"/>
                  </a:lnTo>
                  <a:lnTo>
                    <a:pt x="471881" y="894156"/>
                  </a:lnTo>
                  <a:lnTo>
                    <a:pt x="463880" y="894956"/>
                  </a:lnTo>
                  <a:lnTo>
                    <a:pt x="465480" y="899744"/>
                  </a:lnTo>
                  <a:lnTo>
                    <a:pt x="469480" y="897356"/>
                  </a:lnTo>
                  <a:lnTo>
                    <a:pt x="477469" y="896556"/>
                  </a:lnTo>
                  <a:close/>
                </a:path>
                <a:path w="1092200" h="1002665">
                  <a:moveTo>
                    <a:pt x="479069" y="835812"/>
                  </a:moveTo>
                  <a:lnTo>
                    <a:pt x="478269" y="829424"/>
                  </a:lnTo>
                  <a:lnTo>
                    <a:pt x="476669" y="825423"/>
                  </a:lnTo>
                  <a:lnTo>
                    <a:pt x="469480" y="827824"/>
                  </a:lnTo>
                  <a:lnTo>
                    <a:pt x="470281" y="832612"/>
                  </a:lnTo>
                  <a:lnTo>
                    <a:pt x="474268" y="830211"/>
                  </a:lnTo>
                  <a:lnTo>
                    <a:pt x="479069" y="835812"/>
                  </a:lnTo>
                  <a:close/>
                </a:path>
                <a:path w="1092200" h="1002665">
                  <a:moveTo>
                    <a:pt x="483069" y="3822"/>
                  </a:moveTo>
                  <a:lnTo>
                    <a:pt x="478116" y="3949"/>
                  </a:lnTo>
                  <a:lnTo>
                    <a:pt x="472871" y="1231"/>
                  </a:lnTo>
                  <a:lnTo>
                    <a:pt x="469125" y="0"/>
                  </a:lnTo>
                  <a:lnTo>
                    <a:pt x="468680" y="4622"/>
                  </a:lnTo>
                  <a:lnTo>
                    <a:pt x="472833" y="5511"/>
                  </a:lnTo>
                  <a:lnTo>
                    <a:pt x="477977" y="8724"/>
                  </a:lnTo>
                  <a:lnTo>
                    <a:pt x="482053" y="9677"/>
                  </a:lnTo>
                  <a:lnTo>
                    <a:pt x="483069" y="3822"/>
                  </a:lnTo>
                  <a:close/>
                </a:path>
                <a:path w="1092200" h="1002665">
                  <a:moveTo>
                    <a:pt x="492658" y="664781"/>
                  </a:moveTo>
                  <a:lnTo>
                    <a:pt x="491858" y="659180"/>
                  </a:lnTo>
                  <a:lnTo>
                    <a:pt x="487057" y="660781"/>
                  </a:lnTo>
                  <a:lnTo>
                    <a:pt x="483069" y="655193"/>
                  </a:lnTo>
                  <a:lnTo>
                    <a:pt x="483069" y="661581"/>
                  </a:lnTo>
                  <a:lnTo>
                    <a:pt x="484670" y="665581"/>
                  </a:lnTo>
                  <a:lnTo>
                    <a:pt x="492658" y="664781"/>
                  </a:lnTo>
                  <a:close/>
                </a:path>
                <a:path w="1092200" h="1002665">
                  <a:moveTo>
                    <a:pt x="494258" y="866978"/>
                  </a:moveTo>
                  <a:lnTo>
                    <a:pt x="493191" y="860704"/>
                  </a:lnTo>
                  <a:lnTo>
                    <a:pt x="492950" y="856297"/>
                  </a:lnTo>
                  <a:lnTo>
                    <a:pt x="490766" y="853833"/>
                  </a:lnTo>
                  <a:lnTo>
                    <a:pt x="483870" y="853389"/>
                  </a:lnTo>
                  <a:lnTo>
                    <a:pt x="487057" y="858989"/>
                  </a:lnTo>
                  <a:lnTo>
                    <a:pt x="488657" y="868578"/>
                  </a:lnTo>
                  <a:lnTo>
                    <a:pt x="494258" y="866978"/>
                  </a:lnTo>
                  <a:close/>
                </a:path>
                <a:path w="1092200" h="1002665">
                  <a:moveTo>
                    <a:pt x="500151" y="817232"/>
                  </a:moveTo>
                  <a:lnTo>
                    <a:pt x="499643" y="814832"/>
                  </a:lnTo>
                  <a:lnTo>
                    <a:pt x="495858" y="811530"/>
                  </a:lnTo>
                  <a:lnTo>
                    <a:pt x="490258" y="811834"/>
                  </a:lnTo>
                  <a:lnTo>
                    <a:pt x="488657" y="821423"/>
                  </a:lnTo>
                  <a:lnTo>
                    <a:pt x="495858" y="814235"/>
                  </a:lnTo>
                  <a:lnTo>
                    <a:pt x="500151" y="817232"/>
                  </a:lnTo>
                  <a:close/>
                </a:path>
                <a:path w="1092200" h="1002665">
                  <a:moveTo>
                    <a:pt x="515035" y="676160"/>
                  </a:moveTo>
                  <a:lnTo>
                    <a:pt x="514438" y="672071"/>
                  </a:lnTo>
                  <a:lnTo>
                    <a:pt x="510540" y="668743"/>
                  </a:lnTo>
                  <a:lnTo>
                    <a:pt x="507847" y="673569"/>
                  </a:lnTo>
                  <a:lnTo>
                    <a:pt x="515035" y="676160"/>
                  </a:lnTo>
                  <a:close/>
                </a:path>
                <a:path w="1092200" h="1002665">
                  <a:moveTo>
                    <a:pt x="523024" y="86944"/>
                  </a:moveTo>
                  <a:lnTo>
                    <a:pt x="516458" y="83578"/>
                  </a:lnTo>
                  <a:lnTo>
                    <a:pt x="507644" y="79756"/>
                  </a:lnTo>
                  <a:lnTo>
                    <a:pt x="502119" y="77724"/>
                  </a:lnTo>
                  <a:lnTo>
                    <a:pt x="505447" y="79756"/>
                  </a:lnTo>
                  <a:lnTo>
                    <a:pt x="509993" y="83350"/>
                  </a:lnTo>
                  <a:lnTo>
                    <a:pt x="515429" y="89344"/>
                  </a:lnTo>
                  <a:lnTo>
                    <a:pt x="520280" y="92341"/>
                  </a:lnTo>
                  <a:lnTo>
                    <a:pt x="523024" y="86944"/>
                  </a:lnTo>
                  <a:close/>
                </a:path>
                <a:path w="1092200" h="1002665">
                  <a:moveTo>
                    <a:pt x="523862" y="794893"/>
                  </a:moveTo>
                  <a:lnTo>
                    <a:pt x="519925" y="792353"/>
                  </a:lnTo>
                  <a:lnTo>
                    <a:pt x="514350" y="793572"/>
                  </a:lnTo>
                  <a:lnTo>
                    <a:pt x="511835" y="799045"/>
                  </a:lnTo>
                  <a:lnTo>
                    <a:pt x="515835" y="797445"/>
                  </a:lnTo>
                  <a:lnTo>
                    <a:pt x="517436" y="800646"/>
                  </a:lnTo>
                  <a:lnTo>
                    <a:pt x="521423" y="800646"/>
                  </a:lnTo>
                  <a:lnTo>
                    <a:pt x="523862" y="794893"/>
                  </a:lnTo>
                  <a:close/>
                </a:path>
                <a:path w="1092200" h="1002665">
                  <a:moveTo>
                    <a:pt x="525424" y="543293"/>
                  </a:moveTo>
                  <a:lnTo>
                    <a:pt x="520255" y="541159"/>
                  </a:lnTo>
                  <a:lnTo>
                    <a:pt x="519430" y="545998"/>
                  </a:lnTo>
                  <a:lnTo>
                    <a:pt x="521601" y="549478"/>
                  </a:lnTo>
                  <a:lnTo>
                    <a:pt x="525424" y="543293"/>
                  </a:lnTo>
                  <a:close/>
                </a:path>
                <a:path w="1092200" h="1002665">
                  <a:moveTo>
                    <a:pt x="531812" y="669569"/>
                  </a:moveTo>
                  <a:lnTo>
                    <a:pt x="525068" y="666648"/>
                  </a:lnTo>
                  <a:lnTo>
                    <a:pt x="525221" y="670775"/>
                  </a:lnTo>
                  <a:lnTo>
                    <a:pt x="528675" y="674293"/>
                  </a:lnTo>
                  <a:lnTo>
                    <a:pt x="531812" y="669569"/>
                  </a:lnTo>
                  <a:close/>
                </a:path>
                <a:path w="1092200" h="1002665">
                  <a:moveTo>
                    <a:pt x="542201" y="788657"/>
                  </a:moveTo>
                  <a:lnTo>
                    <a:pt x="531418" y="789559"/>
                  </a:lnTo>
                  <a:lnTo>
                    <a:pt x="531418" y="793457"/>
                  </a:lnTo>
                  <a:lnTo>
                    <a:pt x="536816" y="794956"/>
                  </a:lnTo>
                  <a:lnTo>
                    <a:pt x="542201" y="788657"/>
                  </a:lnTo>
                  <a:close/>
                </a:path>
                <a:path w="1092200" h="1002665">
                  <a:moveTo>
                    <a:pt x="570979" y="707936"/>
                  </a:moveTo>
                  <a:lnTo>
                    <a:pt x="568579" y="700747"/>
                  </a:lnTo>
                  <a:lnTo>
                    <a:pt x="562991" y="700747"/>
                  </a:lnTo>
                  <a:lnTo>
                    <a:pt x="554990" y="704735"/>
                  </a:lnTo>
                  <a:lnTo>
                    <a:pt x="555790" y="707136"/>
                  </a:lnTo>
                  <a:lnTo>
                    <a:pt x="557390" y="710336"/>
                  </a:lnTo>
                  <a:lnTo>
                    <a:pt x="558190" y="712736"/>
                  </a:lnTo>
                  <a:lnTo>
                    <a:pt x="562991" y="711136"/>
                  </a:lnTo>
                  <a:lnTo>
                    <a:pt x="570979" y="707936"/>
                  </a:lnTo>
                  <a:close/>
                </a:path>
                <a:path w="1092200" h="1002665">
                  <a:moveTo>
                    <a:pt x="589356" y="705535"/>
                  </a:moveTo>
                  <a:lnTo>
                    <a:pt x="586168" y="696747"/>
                  </a:lnTo>
                  <a:lnTo>
                    <a:pt x="582168" y="691959"/>
                  </a:lnTo>
                  <a:lnTo>
                    <a:pt x="574179" y="693547"/>
                  </a:lnTo>
                  <a:lnTo>
                    <a:pt x="577367" y="700747"/>
                  </a:lnTo>
                  <a:lnTo>
                    <a:pt x="582168" y="705535"/>
                  </a:lnTo>
                  <a:lnTo>
                    <a:pt x="589356" y="705535"/>
                  </a:lnTo>
                  <a:close/>
                </a:path>
                <a:path w="1092200" h="1002665">
                  <a:moveTo>
                    <a:pt x="616534" y="632015"/>
                  </a:moveTo>
                  <a:lnTo>
                    <a:pt x="615734" y="626414"/>
                  </a:lnTo>
                  <a:lnTo>
                    <a:pt x="611733" y="628015"/>
                  </a:lnTo>
                  <a:lnTo>
                    <a:pt x="607745" y="622427"/>
                  </a:lnTo>
                  <a:lnTo>
                    <a:pt x="606945" y="628815"/>
                  </a:lnTo>
                  <a:lnTo>
                    <a:pt x="608545" y="632815"/>
                  </a:lnTo>
                  <a:lnTo>
                    <a:pt x="616534" y="632015"/>
                  </a:lnTo>
                  <a:close/>
                </a:path>
                <a:path w="1092200" h="1002665">
                  <a:moveTo>
                    <a:pt x="638111" y="719124"/>
                  </a:moveTo>
                  <a:lnTo>
                    <a:pt x="632371" y="716915"/>
                  </a:lnTo>
                  <a:lnTo>
                    <a:pt x="631723" y="711631"/>
                  </a:lnTo>
                  <a:lnTo>
                    <a:pt x="630466" y="707097"/>
                  </a:lnTo>
                  <a:lnTo>
                    <a:pt x="622922" y="707136"/>
                  </a:lnTo>
                  <a:lnTo>
                    <a:pt x="618896" y="713397"/>
                  </a:lnTo>
                  <a:lnTo>
                    <a:pt x="624827" y="718832"/>
                  </a:lnTo>
                  <a:lnTo>
                    <a:pt x="633603" y="721410"/>
                  </a:lnTo>
                  <a:lnTo>
                    <a:pt x="638111" y="719124"/>
                  </a:lnTo>
                  <a:close/>
                </a:path>
                <a:path w="1092200" h="1002665">
                  <a:moveTo>
                    <a:pt x="657288" y="650392"/>
                  </a:moveTo>
                  <a:lnTo>
                    <a:pt x="651700" y="651992"/>
                  </a:lnTo>
                  <a:lnTo>
                    <a:pt x="644512" y="647192"/>
                  </a:lnTo>
                  <a:lnTo>
                    <a:pt x="644512" y="655193"/>
                  </a:lnTo>
                  <a:lnTo>
                    <a:pt x="649300" y="654392"/>
                  </a:lnTo>
                  <a:lnTo>
                    <a:pt x="656488" y="658380"/>
                  </a:lnTo>
                  <a:lnTo>
                    <a:pt x="657288" y="650392"/>
                  </a:lnTo>
                  <a:close/>
                </a:path>
                <a:path w="1092200" h="1002665">
                  <a:moveTo>
                    <a:pt x="662089" y="596849"/>
                  </a:moveTo>
                  <a:lnTo>
                    <a:pt x="660488" y="592848"/>
                  </a:lnTo>
                  <a:lnTo>
                    <a:pt x="655701" y="595249"/>
                  </a:lnTo>
                  <a:lnTo>
                    <a:pt x="647700" y="596049"/>
                  </a:lnTo>
                  <a:lnTo>
                    <a:pt x="649300" y="600837"/>
                  </a:lnTo>
                  <a:lnTo>
                    <a:pt x="654100" y="598449"/>
                  </a:lnTo>
                  <a:lnTo>
                    <a:pt x="662089" y="596849"/>
                  </a:lnTo>
                  <a:close/>
                </a:path>
                <a:path w="1092200" h="1002665">
                  <a:moveTo>
                    <a:pt x="683666" y="580059"/>
                  </a:moveTo>
                  <a:lnTo>
                    <a:pt x="682866" y="576072"/>
                  </a:lnTo>
                  <a:lnTo>
                    <a:pt x="678078" y="578459"/>
                  </a:lnTo>
                  <a:lnTo>
                    <a:pt x="670077" y="579259"/>
                  </a:lnTo>
                  <a:lnTo>
                    <a:pt x="671677" y="584060"/>
                  </a:lnTo>
                  <a:lnTo>
                    <a:pt x="675678" y="581660"/>
                  </a:lnTo>
                  <a:lnTo>
                    <a:pt x="683666" y="580059"/>
                  </a:lnTo>
                  <a:close/>
                </a:path>
                <a:path w="1092200" h="1002665">
                  <a:moveTo>
                    <a:pt x="737323" y="104025"/>
                  </a:moveTo>
                  <a:lnTo>
                    <a:pt x="730021" y="100533"/>
                  </a:lnTo>
                  <a:lnTo>
                    <a:pt x="730694" y="107175"/>
                  </a:lnTo>
                  <a:lnTo>
                    <a:pt x="727024" y="114122"/>
                  </a:lnTo>
                  <a:lnTo>
                    <a:pt x="724852" y="119862"/>
                  </a:lnTo>
                  <a:lnTo>
                    <a:pt x="730021" y="122910"/>
                  </a:lnTo>
                  <a:lnTo>
                    <a:pt x="731253" y="116713"/>
                  </a:lnTo>
                  <a:lnTo>
                    <a:pt x="735711" y="109918"/>
                  </a:lnTo>
                  <a:lnTo>
                    <a:pt x="737323" y="104025"/>
                  </a:lnTo>
                  <a:close/>
                </a:path>
                <a:path w="1092200" h="1002665">
                  <a:moveTo>
                    <a:pt x="746810" y="715924"/>
                  </a:moveTo>
                  <a:lnTo>
                    <a:pt x="745210" y="711936"/>
                  </a:lnTo>
                  <a:lnTo>
                    <a:pt x="738809" y="714336"/>
                  </a:lnTo>
                  <a:lnTo>
                    <a:pt x="729221" y="715924"/>
                  </a:lnTo>
                  <a:lnTo>
                    <a:pt x="730021" y="721525"/>
                  </a:lnTo>
                  <a:lnTo>
                    <a:pt x="734072" y="722757"/>
                  </a:lnTo>
                  <a:lnTo>
                    <a:pt x="739013" y="726020"/>
                  </a:lnTo>
                  <a:lnTo>
                    <a:pt x="743064" y="727036"/>
                  </a:lnTo>
                  <a:lnTo>
                    <a:pt x="744410" y="721525"/>
                  </a:lnTo>
                  <a:lnTo>
                    <a:pt x="742010" y="722325"/>
                  </a:lnTo>
                  <a:lnTo>
                    <a:pt x="739609" y="722325"/>
                  </a:lnTo>
                  <a:lnTo>
                    <a:pt x="738809" y="719124"/>
                  </a:lnTo>
                  <a:lnTo>
                    <a:pt x="741210" y="716724"/>
                  </a:lnTo>
                  <a:lnTo>
                    <a:pt x="746810" y="715924"/>
                  </a:lnTo>
                  <a:close/>
                </a:path>
                <a:path w="1092200" h="1002665">
                  <a:moveTo>
                    <a:pt x="747598" y="614616"/>
                  </a:moveTo>
                  <a:lnTo>
                    <a:pt x="747001" y="610527"/>
                  </a:lnTo>
                  <a:lnTo>
                    <a:pt x="743102" y="607199"/>
                  </a:lnTo>
                  <a:lnTo>
                    <a:pt x="740410" y="612025"/>
                  </a:lnTo>
                  <a:lnTo>
                    <a:pt x="747598" y="614616"/>
                  </a:lnTo>
                  <a:close/>
                </a:path>
                <a:path w="1092200" h="1002665">
                  <a:moveTo>
                    <a:pt x="749998" y="579259"/>
                  </a:moveTo>
                  <a:lnTo>
                    <a:pt x="749198" y="576072"/>
                  </a:lnTo>
                  <a:lnTo>
                    <a:pt x="747598" y="571271"/>
                  </a:lnTo>
                  <a:lnTo>
                    <a:pt x="744410" y="572071"/>
                  </a:lnTo>
                  <a:lnTo>
                    <a:pt x="742010" y="572871"/>
                  </a:lnTo>
                  <a:lnTo>
                    <a:pt x="738809" y="573671"/>
                  </a:lnTo>
                  <a:lnTo>
                    <a:pt x="739609" y="576072"/>
                  </a:lnTo>
                  <a:lnTo>
                    <a:pt x="740410" y="579259"/>
                  </a:lnTo>
                  <a:lnTo>
                    <a:pt x="741210" y="581660"/>
                  </a:lnTo>
                  <a:lnTo>
                    <a:pt x="744410" y="580859"/>
                  </a:lnTo>
                  <a:lnTo>
                    <a:pt x="746810" y="580059"/>
                  </a:lnTo>
                  <a:lnTo>
                    <a:pt x="749998" y="579259"/>
                  </a:lnTo>
                  <a:close/>
                </a:path>
                <a:path w="1092200" h="1002665">
                  <a:moveTo>
                    <a:pt x="783564" y="523316"/>
                  </a:moveTo>
                  <a:lnTo>
                    <a:pt x="776935" y="519950"/>
                  </a:lnTo>
                  <a:lnTo>
                    <a:pt x="777278" y="523913"/>
                  </a:lnTo>
                  <a:lnTo>
                    <a:pt x="780757" y="527583"/>
                  </a:lnTo>
                  <a:lnTo>
                    <a:pt x="783564" y="523316"/>
                  </a:lnTo>
                  <a:close/>
                </a:path>
                <a:path w="1092200" h="1002665">
                  <a:moveTo>
                    <a:pt x="797953" y="552386"/>
                  </a:moveTo>
                  <a:lnTo>
                    <a:pt x="797356" y="548487"/>
                  </a:lnTo>
                  <a:lnTo>
                    <a:pt x="793457" y="545198"/>
                  </a:lnTo>
                  <a:lnTo>
                    <a:pt x="790765" y="549694"/>
                  </a:lnTo>
                  <a:lnTo>
                    <a:pt x="797953" y="552386"/>
                  </a:lnTo>
                  <a:close/>
                </a:path>
                <a:path w="1092200" h="1002665">
                  <a:moveTo>
                    <a:pt x="805180" y="613003"/>
                  </a:moveTo>
                  <a:lnTo>
                    <a:pt x="798817" y="613003"/>
                  </a:lnTo>
                  <a:lnTo>
                    <a:pt x="800354" y="616826"/>
                  </a:lnTo>
                  <a:lnTo>
                    <a:pt x="797966" y="626541"/>
                  </a:lnTo>
                  <a:lnTo>
                    <a:pt x="802246" y="621423"/>
                  </a:lnTo>
                  <a:lnTo>
                    <a:pt x="805180" y="613003"/>
                  </a:lnTo>
                  <a:close/>
                </a:path>
                <a:path w="1092200" h="1002665">
                  <a:moveTo>
                    <a:pt x="806742" y="650697"/>
                  </a:moveTo>
                  <a:lnTo>
                    <a:pt x="806145" y="646798"/>
                  </a:lnTo>
                  <a:lnTo>
                    <a:pt x="802246" y="643496"/>
                  </a:lnTo>
                  <a:lnTo>
                    <a:pt x="799553" y="647992"/>
                  </a:lnTo>
                  <a:lnTo>
                    <a:pt x="806742" y="650697"/>
                  </a:lnTo>
                  <a:close/>
                </a:path>
                <a:path w="1092200" h="1002665">
                  <a:moveTo>
                    <a:pt x="824331" y="670674"/>
                  </a:moveTo>
                  <a:lnTo>
                    <a:pt x="823734" y="666775"/>
                  </a:lnTo>
                  <a:lnTo>
                    <a:pt x="819835" y="663486"/>
                  </a:lnTo>
                  <a:lnTo>
                    <a:pt x="817130" y="667981"/>
                  </a:lnTo>
                  <a:lnTo>
                    <a:pt x="824331" y="670674"/>
                  </a:lnTo>
                  <a:close/>
                </a:path>
                <a:path w="1092200" h="1002665">
                  <a:moveTo>
                    <a:pt x="825131" y="529717"/>
                  </a:moveTo>
                  <a:lnTo>
                    <a:pt x="824331" y="524916"/>
                  </a:lnTo>
                  <a:lnTo>
                    <a:pt x="819531" y="527316"/>
                  </a:lnTo>
                  <a:lnTo>
                    <a:pt x="811542" y="528116"/>
                  </a:lnTo>
                  <a:lnTo>
                    <a:pt x="813142" y="532904"/>
                  </a:lnTo>
                  <a:lnTo>
                    <a:pt x="817130" y="531304"/>
                  </a:lnTo>
                  <a:lnTo>
                    <a:pt x="825131" y="529717"/>
                  </a:lnTo>
                  <a:close/>
                </a:path>
                <a:path w="1092200" h="1002665">
                  <a:moveTo>
                    <a:pt x="841959" y="331012"/>
                  </a:moveTo>
                  <a:lnTo>
                    <a:pt x="837120" y="330708"/>
                  </a:lnTo>
                  <a:lnTo>
                    <a:pt x="836117" y="334619"/>
                  </a:lnTo>
                  <a:lnTo>
                    <a:pt x="832713" y="339204"/>
                  </a:lnTo>
                  <a:lnTo>
                    <a:pt x="831723" y="342734"/>
                  </a:lnTo>
                  <a:lnTo>
                    <a:pt x="837920" y="343496"/>
                  </a:lnTo>
                  <a:lnTo>
                    <a:pt x="837565" y="339140"/>
                  </a:lnTo>
                  <a:lnTo>
                    <a:pt x="840511" y="334403"/>
                  </a:lnTo>
                  <a:lnTo>
                    <a:pt x="841959" y="331012"/>
                  </a:lnTo>
                  <a:close/>
                </a:path>
                <a:path w="1092200" h="1002665">
                  <a:moveTo>
                    <a:pt x="869429" y="822413"/>
                  </a:moveTo>
                  <a:lnTo>
                    <a:pt x="868680" y="818324"/>
                  </a:lnTo>
                  <a:lnTo>
                    <a:pt x="864933" y="814997"/>
                  </a:lnTo>
                  <a:lnTo>
                    <a:pt x="862685" y="819823"/>
                  </a:lnTo>
                  <a:lnTo>
                    <a:pt x="869429" y="822413"/>
                  </a:lnTo>
                  <a:close/>
                </a:path>
                <a:path w="1092200" h="1002665">
                  <a:moveTo>
                    <a:pt x="873874" y="441794"/>
                  </a:moveTo>
                  <a:lnTo>
                    <a:pt x="873074" y="436206"/>
                  </a:lnTo>
                  <a:lnTo>
                    <a:pt x="868286" y="437807"/>
                  </a:lnTo>
                  <a:lnTo>
                    <a:pt x="864285" y="432206"/>
                  </a:lnTo>
                  <a:lnTo>
                    <a:pt x="864285" y="438607"/>
                  </a:lnTo>
                  <a:lnTo>
                    <a:pt x="865886" y="442595"/>
                  </a:lnTo>
                  <a:lnTo>
                    <a:pt x="873874" y="441794"/>
                  </a:lnTo>
                  <a:close/>
                </a:path>
                <a:path w="1092200" h="1002665">
                  <a:moveTo>
                    <a:pt x="880783" y="489127"/>
                  </a:moveTo>
                  <a:lnTo>
                    <a:pt x="877074" y="492950"/>
                  </a:lnTo>
                  <a:lnTo>
                    <a:pt x="876515" y="497662"/>
                  </a:lnTo>
                  <a:lnTo>
                    <a:pt x="879170" y="493547"/>
                  </a:lnTo>
                  <a:lnTo>
                    <a:pt x="880783" y="489127"/>
                  </a:lnTo>
                  <a:close/>
                </a:path>
                <a:path w="1092200" h="1002665">
                  <a:moveTo>
                    <a:pt x="905446" y="565073"/>
                  </a:moveTo>
                  <a:lnTo>
                    <a:pt x="902830" y="561784"/>
                  </a:lnTo>
                  <a:lnTo>
                    <a:pt x="899452" y="568071"/>
                  </a:lnTo>
                  <a:lnTo>
                    <a:pt x="905078" y="569874"/>
                  </a:lnTo>
                  <a:lnTo>
                    <a:pt x="905446" y="565073"/>
                  </a:lnTo>
                  <a:close/>
                </a:path>
                <a:path w="1092200" h="1002665">
                  <a:moveTo>
                    <a:pt x="921727" y="603338"/>
                  </a:moveTo>
                  <a:lnTo>
                    <a:pt x="920915" y="598208"/>
                  </a:lnTo>
                  <a:lnTo>
                    <a:pt x="917041" y="597649"/>
                  </a:lnTo>
                  <a:lnTo>
                    <a:pt x="918629" y="603237"/>
                  </a:lnTo>
                  <a:lnTo>
                    <a:pt x="907440" y="604037"/>
                  </a:lnTo>
                  <a:lnTo>
                    <a:pt x="913841" y="612025"/>
                  </a:lnTo>
                  <a:lnTo>
                    <a:pt x="919391" y="609219"/>
                  </a:lnTo>
                  <a:lnTo>
                    <a:pt x="921727" y="603338"/>
                  </a:lnTo>
                  <a:close/>
                </a:path>
                <a:path w="1092200" h="1002665">
                  <a:moveTo>
                    <a:pt x="930617" y="691159"/>
                  </a:moveTo>
                  <a:lnTo>
                    <a:pt x="929817" y="684758"/>
                  </a:lnTo>
                  <a:lnTo>
                    <a:pt x="928230" y="680758"/>
                  </a:lnTo>
                  <a:lnTo>
                    <a:pt x="921029" y="683158"/>
                  </a:lnTo>
                  <a:lnTo>
                    <a:pt x="921829" y="687959"/>
                  </a:lnTo>
                  <a:lnTo>
                    <a:pt x="925830" y="686358"/>
                  </a:lnTo>
                  <a:lnTo>
                    <a:pt x="930617" y="691159"/>
                  </a:lnTo>
                  <a:close/>
                </a:path>
                <a:path w="1092200" h="1002665">
                  <a:moveTo>
                    <a:pt x="934618" y="472973"/>
                  </a:moveTo>
                  <a:lnTo>
                    <a:pt x="933818" y="468172"/>
                  </a:lnTo>
                  <a:lnTo>
                    <a:pt x="929030" y="470573"/>
                  </a:lnTo>
                  <a:lnTo>
                    <a:pt x="921029" y="471373"/>
                  </a:lnTo>
                  <a:lnTo>
                    <a:pt x="922629" y="476161"/>
                  </a:lnTo>
                  <a:lnTo>
                    <a:pt x="927430" y="473760"/>
                  </a:lnTo>
                  <a:lnTo>
                    <a:pt x="934618" y="472973"/>
                  </a:lnTo>
                  <a:close/>
                </a:path>
                <a:path w="1092200" h="1002665">
                  <a:moveTo>
                    <a:pt x="944206" y="551294"/>
                  </a:moveTo>
                  <a:lnTo>
                    <a:pt x="935418" y="551294"/>
                  </a:lnTo>
                  <a:lnTo>
                    <a:pt x="937018" y="556082"/>
                  </a:lnTo>
                  <a:lnTo>
                    <a:pt x="931418" y="562483"/>
                  </a:lnTo>
                  <a:lnTo>
                    <a:pt x="940219" y="562483"/>
                  </a:lnTo>
                  <a:lnTo>
                    <a:pt x="938618" y="557682"/>
                  </a:lnTo>
                  <a:lnTo>
                    <a:pt x="944206" y="551294"/>
                  </a:lnTo>
                  <a:close/>
                </a:path>
                <a:path w="1092200" h="1002665">
                  <a:moveTo>
                    <a:pt x="965784" y="436206"/>
                  </a:moveTo>
                  <a:lnTo>
                    <a:pt x="958596" y="437007"/>
                  </a:lnTo>
                  <a:lnTo>
                    <a:pt x="956856" y="441159"/>
                  </a:lnTo>
                  <a:lnTo>
                    <a:pt x="951306" y="445693"/>
                  </a:lnTo>
                  <a:lnTo>
                    <a:pt x="948588" y="449478"/>
                  </a:lnTo>
                  <a:lnTo>
                    <a:pt x="955395" y="451383"/>
                  </a:lnTo>
                  <a:lnTo>
                    <a:pt x="953795" y="446595"/>
                  </a:lnTo>
                  <a:lnTo>
                    <a:pt x="963396" y="448195"/>
                  </a:lnTo>
                  <a:lnTo>
                    <a:pt x="959396" y="442595"/>
                  </a:lnTo>
                  <a:lnTo>
                    <a:pt x="965784" y="436206"/>
                  </a:lnTo>
                  <a:close/>
                </a:path>
                <a:path w="1092200" h="1002665">
                  <a:moveTo>
                    <a:pt x="967740" y="522706"/>
                  </a:moveTo>
                  <a:lnTo>
                    <a:pt x="966990" y="518617"/>
                  </a:lnTo>
                  <a:lnTo>
                    <a:pt x="963244" y="515289"/>
                  </a:lnTo>
                  <a:lnTo>
                    <a:pt x="960996" y="520115"/>
                  </a:lnTo>
                  <a:lnTo>
                    <a:pt x="967740" y="522706"/>
                  </a:lnTo>
                  <a:close/>
                </a:path>
                <a:path w="1092200" h="1002665">
                  <a:moveTo>
                    <a:pt x="990561" y="241198"/>
                  </a:moveTo>
                  <a:lnTo>
                    <a:pt x="988085" y="234683"/>
                  </a:lnTo>
                  <a:lnTo>
                    <a:pt x="982167" y="232905"/>
                  </a:lnTo>
                  <a:lnTo>
                    <a:pt x="978649" y="233667"/>
                  </a:lnTo>
                  <a:lnTo>
                    <a:pt x="983373" y="234797"/>
                  </a:lnTo>
                  <a:lnTo>
                    <a:pt x="984973" y="239598"/>
                  </a:lnTo>
                  <a:lnTo>
                    <a:pt x="990561" y="248386"/>
                  </a:lnTo>
                  <a:lnTo>
                    <a:pt x="990561" y="241198"/>
                  </a:lnTo>
                  <a:close/>
                </a:path>
                <a:path w="1092200" h="1002665">
                  <a:moveTo>
                    <a:pt x="1004150" y="489750"/>
                  </a:moveTo>
                  <a:lnTo>
                    <a:pt x="995362" y="489750"/>
                  </a:lnTo>
                  <a:lnTo>
                    <a:pt x="996962" y="494550"/>
                  </a:lnTo>
                  <a:lnTo>
                    <a:pt x="992162" y="500938"/>
                  </a:lnTo>
                  <a:lnTo>
                    <a:pt x="1000150" y="500938"/>
                  </a:lnTo>
                  <a:lnTo>
                    <a:pt x="998550" y="496150"/>
                  </a:lnTo>
                  <a:lnTo>
                    <a:pt x="1004150" y="489750"/>
                  </a:lnTo>
                  <a:close/>
                </a:path>
                <a:path w="1092200" h="1002665">
                  <a:moveTo>
                    <a:pt x="1026528" y="496150"/>
                  </a:moveTo>
                  <a:lnTo>
                    <a:pt x="1024128" y="488950"/>
                  </a:lnTo>
                  <a:lnTo>
                    <a:pt x="1019340" y="487349"/>
                  </a:lnTo>
                  <a:lnTo>
                    <a:pt x="1013739" y="487349"/>
                  </a:lnTo>
                  <a:lnTo>
                    <a:pt x="1016939" y="494550"/>
                  </a:lnTo>
                  <a:lnTo>
                    <a:pt x="1021727" y="496150"/>
                  </a:lnTo>
                  <a:lnTo>
                    <a:pt x="1026528" y="496150"/>
                  </a:lnTo>
                  <a:close/>
                </a:path>
                <a:path w="1092200" h="1002665">
                  <a:moveTo>
                    <a:pt x="1065695" y="546493"/>
                  </a:moveTo>
                  <a:lnTo>
                    <a:pt x="1064895" y="540105"/>
                  </a:lnTo>
                  <a:lnTo>
                    <a:pt x="1063294" y="536105"/>
                  </a:lnTo>
                  <a:lnTo>
                    <a:pt x="1056093" y="538505"/>
                  </a:lnTo>
                  <a:lnTo>
                    <a:pt x="1056894" y="543293"/>
                  </a:lnTo>
                  <a:lnTo>
                    <a:pt x="1060894" y="540905"/>
                  </a:lnTo>
                  <a:lnTo>
                    <a:pt x="1065695" y="546493"/>
                  </a:lnTo>
                  <a:close/>
                </a:path>
                <a:path w="1092200" h="1002665">
                  <a:moveTo>
                    <a:pt x="1067282" y="528116"/>
                  </a:moveTo>
                  <a:lnTo>
                    <a:pt x="1066482" y="521716"/>
                  </a:lnTo>
                  <a:lnTo>
                    <a:pt x="1064895" y="517728"/>
                  </a:lnTo>
                  <a:lnTo>
                    <a:pt x="1057694" y="520115"/>
                  </a:lnTo>
                  <a:lnTo>
                    <a:pt x="1058494" y="524916"/>
                  </a:lnTo>
                  <a:lnTo>
                    <a:pt x="1063294" y="522516"/>
                  </a:lnTo>
                  <a:lnTo>
                    <a:pt x="1067282" y="528116"/>
                  </a:lnTo>
                  <a:close/>
                </a:path>
                <a:path w="1092200" h="1002665">
                  <a:moveTo>
                    <a:pt x="1085557" y="292735"/>
                  </a:moveTo>
                  <a:lnTo>
                    <a:pt x="1082776" y="286651"/>
                  </a:lnTo>
                  <a:lnTo>
                    <a:pt x="1078636" y="283413"/>
                  </a:lnTo>
                  <a:lnTo>
                    <a:pt x="1078471" y="288353"/>
                  </a:lnTo>
                  <a:lnTo>
                    <a:pt x="1079538" y="293865"/>
                  </a:lnTo>
                  <a:lnTo>
                    <a:pt x="1079779" y="298932"/>
                  </a:lnTo>
                  <a:lnTo>
                    <a:pt x="1080160" y="300710"/>
                  </a:lnTo>
                  <a:lnTo>
                    <a:pt x="1081671" y="296341"/>
                  </a:lnTo>
                  <a:lnTo>
                    <a:pt x="1085557" y="292735"/>
                  </a:lnTo>
                  <a:close/>
                </a:path>
                <a:path w="1092200" h="1002665">
                  <a:moveTo>
                    <a:pt x="1091603" y="298881"/>
                  </a:moveTo>
                  <a:lnTo>
                    <a:pt x="1089939" y="298767"/>
                  </a:lnTo>
                  <a:lnTo>
                    <a:pt x="1088872" y="302729"/>
                  </a:lnTo>
                  <a:lnTo>
                    <a:pt x="1091603" y="302768"/>
                  </a:lnTo>
                  <a:lnTo>
                    <a:pt x="1091603" y="2988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899432" y="9224200"/>
              <a:ext cx="1137920" cy="709930"/>
            </a:xfrm>
            <a:custGeom>
              <a:avLst/>
              <a:gdLst/>
              <a:ahLst/>
              <a:cxnLst/>
              <a:rect l="l" t="t" r="r" b="b"/>
              <a:pathLst>
                <a:path w="1137919" h="709929">
                  <a:moveTo>
                    <a:pt x="9588" y="536016"/>
                  </a:moveTo>
                  <a:lnTo>
                    <a:pt x="8788" y="530415"/>
                  </a:lnTo>
                  <a:lnTo>
                    <a:pt x="4000" y="532015"/>
                  </a:lnTo>
                  <a:lnTo>
                    <a:pt x="0" y="526415"/>
                  </a:lnTo>
                  <a:lnTo>
                    <a:pt x="0" y="532815"/>
                  </a:lnTo>
                  <a:lnTo>
                    <a:pt x="1600" y="536816"/>
                  </a:lnTo>
                  <a:lnTo>
                    <a:pt x="9588" y="536016"/>
                  </a:lnTo>
                  <a:close/>
                </a:path>
                <a:path w="1137919" h="709929">
                  <a:moveTo>
                    <a:pt x="30365" y="358584"/>
                  </a:moveTo>
                  <a:lnTo>
                    <a:pt x="27978" y="352196"/>
                  </a:lnTo>
                  <a:lnTo>
                    <a:pt x="23177" y="349796"/>
                  </a:lnTo>
                  <a:lnTo>
                    <a:pt x="18389" y="348996"/>
                  </a:lnTo>
                  <a:lnTo>
                    <a:pt x="19977" y="356184"/>
                  </a:lnTo>
                  <a:lnTo>
                    <a:pt x="24777" y="358584"/>
                  </a:lnTo>
                  <a:lnTo>
                    <a:pt x="30365" y="358584"/>
                  </a:lnTo>
                  <a:close/>
                </a:path>
                <a:path w="1137919" h="709929">
                  <a:moveTo>
                    <a:pt x="48755" y="691057"/>
                  </a:moveTo>
                  <a:lnTo>
                    <a:pt x="47104" y="688479"/>
                  </a:lnTo>
                  <a:lnTo>
                    <a:pt x="42164" y="690765"/>
                  </a:lnTo>
                  <a:lnTo>
                    <a:pt x="37515" y="694994"/>
                  </a:lnTo>
                  <a:lnTo>
                    <a:pt x="36766" y="698258"/>
                  </a:lnTo>
                  <a:lnTo>
                    <a:pt x="41567" y="700646"/>
                  </a:lnTo>
                  <a:lnTo>
                    <a:pt x="48755" y="692658"/>
                  </a:lnTo>
                  <a:lnTo>
                    <a:pt x="48755" y="691057"/>
                  </a:lnTo>
                  <a:close/>
                </a:path>
                <a:path w="1137919" h="709929">
                  <a:moveTo>
                    <a:pt x="48755" y="345795"/>
                  </a:moveTo>
                  <a:lnTo>
                    <a:pt x="47955" y="341007"/>
                  </a:lnTo>
                  <a:lnTo>
                    <a:pt x="43154" y="343395"/>
                  </a:lnTo>
                  <a:lnTo>
                    <a:pt x="35166" y="343395"/>
                  </a:lnTo>
                  <a:lnTo>
                    <a:pt x="35966" y="348195"/>
                  </a:lnTo>
                  <a:lnTo>
                    <a:pt x="40767" y="346595"/>
                  </a:lnTo>
                  <a:lnTo>
                    <a:pt x="48755" y="345795"/>
                  </a:lnTo>
                  <a:close/>
                </a:path>
                <a:path w="1137919" h="709929">
                  <a:moveTo>
                    <a:pt x="109499" y="525627"/>
                  </a:moveTo>
                  <a:lnTo>
                    <a:pt x="104216" y="523481"/>
                  </a:lnTo>
                  <a:lnTo>
                    <a:pt x="103200" y="528320"/>
                  </a:lnTo>
                  <a:lnTo>
                    <a:pt x="105333" y="531799"/>
                  </a:lnTo>
                  <a:lnTo>
                    <a:pt x="109499" y="525627"/>
                  </a:lnTo>
                  <a:close/>
                </a:path>
                <a:path w="1137919" h="709929">
                  <a:moveTo>
                    <a:pt x="118287" y="333006"/>
                  </a:moveTo>
                  <a:lnTo>
                    <a:pt x="117487" y="327418"/>
                  </a:lnTo>
                  <a:lnTo>
                    <a:pt x="112687" y="329018"/>
                  </a:lnTo>
                  <a:lnTo>
                    <a:pt x="109499" y="323418"/>
                  </a:lnTo>
                  <a:lnTo>
                    <a:pt x="108699" y="329819"/>
                  </a:lnTo>
                  <a:lnTo>
                    <a:pt x="110286" y="333806"/>
                  </a:lnTo>
                  <a:lnTo>
                    <a:pt x="118287" y="333006"/>
                  </a:lnTo>
                  <a:close/>
                </a:path>
                <a:path w="1137919" h="709929">
                  <a:moveTo>
                    <a:pt x="122275" y="314629"/>
                  </a:moveTo>
                  <a:lnTo>
                    <a:pt x="121475" y="309029"/>
                  </a:lnTo>
                  <a:lnTo>
                    <a:pt x="116687" y="310629"/>
                  </a:lnTo>
                  <a:lnTo>
                    <a:pt x="112687" y="305041"/>
                  </a:lnTo>
                  <a:lnTo>
                    <a:pt x="112687" y="311429"/>
                  </a:lnTo>
                  <a:lnTo>
                    <a:pt x="114287" y="315429"/>
                  </a:lnTo>
                  <a:lnTo>
                    <a:pt x="122275" y="314629"/>
                  </a:lnTo>
                  <a:close/>
                </a:path>
                <a:path w="1137919" h="709929">
                  <a:moveTo>
                    <a:pt x="128676" y="678268"/>
                  </a:moveTo>
                  <a:lnTo>
                    <a:pt x="123393" y="676135"/>
                  </a:lnTo>
                  <a:lnTo>
                    <a:pt x="122377" y="680974"/>
                  </a:lnTo>
                  <a:lnTo>
                    <a:pt x="124510" y="684453"/>
                  </a:lnTo>
                  <a:lnTo>
                    <a:pt x="128676" y="678268"/>
                  </a:lnTo>
                  <a:close/>
                </a:path>
                <a:path w="1137919" h="709929">
                  <a:moveTo>
                    <a:pt x="158242" y="368173"/>
                  </a:moveTo>
                  <a:lnTo>
                    <a:pt x="156641" y="360984"/>
                  </a:lnTo>
                  <a:lnTo>
                    <a:pt x="151853" y="358584"/>
                  </a:lnTo>
                  <a:lnTo>
                    <a:pt x="146253" y="358584"/>
                  </a:lnTo>
                  <a:lnTo>
                    <a:pt x="147853" y="365772"/>
                  </a:lnTo>
                  <a:lnTo>
                    <a:pt x="152654" y="368173"/>
                  </a:lnTo>
                  <a:lnTo>
                    <a:pt x="158242" y="368173"/>
                  </a:lnTo>
                  <a:close/>
                </a:path>
                <a:path w="1137919" h="709929">
                  <a:moveTo>
                    <a:pt x="164642" y="464083"/>
                  </a:moveTo>
                  <a:lnTo>
                    <a:pt x="159473" y="461949"/>
                  </a:lnTo>
                  <a:lnTo>
                    <a:pt x="158648" y="466775"/>
                  </a:lnTo>
                  <a:lnTo>
                    <a:pt x="160820" y="470268"/>
                  </a:lnTo>
                  <a:lnTo>
                    <a:pt x="164642" y="464083"/>
                  </a:lnTo>
                  <a:close/>
                </a:path>
                <a:path w="1137919" h="709929">
                  <a:moveTo>
                    <a:pt x="181419" y="356184"/>
                  </a:moveTo>
                  <a:lnTo>
                    <a:pt x="172631" y="355384"/>
                  </a:lnTo>
                  <a:lnTo>
                    <a:pt x="173431" y="360184"/>
                  </a:lnTo>
                  <a:lnTo>
                    <a:pt x="167830" y="366572"/>
                  </a:lnTo>
                  <a:lnTo>
                    <a:pt x="176631" y="367372"/>
                  </a:lnTo>
                  <a:lnTo>
                    <a:pt x="175831" y="362585"/>
                  </a:lnTo>
                  <a:lnTo>
                    <a:pt x="181419" y="356184"/>
                  </a:lnTo>
                  <a:close/>
                </a:path>
                <a:path w="1137919" h="709929">
                  <a:moveTo>
                    <a:pt x="189420" y="513638"/>
                  </a:moveTo>
                  <a:lnTo>
                    <a:pt x="184137" y="511492"/>
                  </a:lnTo>
                  <a:lnTo>
                    <a:pt x="183121" y="516331"/>
                  </a:lnTo>
                  <a:lnTo>
                    <a:pt x="185254" y="519811"/>
                  </a:lnTo>
                  <a:lnTo>
                    <a:pt x="189420" y="513638"/>
                  </a:lnTo>
                  <a:close/>
                </a:path>
                <a:path w="1137919" h="709929">
                  <a:moveTo>
                    <a:pt x="197726" y="442468"/>
                  </a:moveTo>
                  <a:lnTo>
                    <a:pt x="194805" y="446405"/>
                  </a:lnTo>
                  <a:lnTo>
                    <a:pt x="192786" y="450786"/>
                  </a:lnTo>
                  <a:lnTo>
                    <a:pt x="196608" y="447294"/>
                  </a:lnTo>
                  <a:lnTo>
                    <a:pt x="197726" y="442468"/>
                  </a:lnTo>
                  <a:close/>
                </a:path>
                <a:path w="1137919" h="709929">
                  <a:moveTo>
                    <a:pt x="210997" y="542404"/>
                  </a:moveTo>
                  <a:lnTo>
                    <a:pt x="210197" y="537616"/>
                  </a:lnTo>
                  <a:lnTo>
                    <a:pt x="205397" y="540004"/>
                  </a:lnTo>
                  <a:lnTo>
                    <a:pt x="198208" y="540004"/>
                  </a:lnTo>
                  <a:lnTo>
                    <a:pt x="198208" y="544804"/>
                  </a:lnTo>
                  <a:lnTo>
                    <a:pt x="202996" y="543204"/>
                  </a:lnTo>
                  <a:lnTo>
                    <a:pt x="210997" y="542404"/>
                  </a:lnTo>
                  <a:close/>
                </a:path>
                <a:path w="1137919" h="709929">
                  <a:moveTo>
                    <a:pt x="214985" y="340207"/>
                  </a:moveTo>
                  <a:lnTo>
                    <a:pt x="207911" y="337286"/>
                  </a:lnTo>
                  <a:lnTo>
                    <a:pt x="208102" y="341401"/>
                  </a:lnTo>
                  <a:lnTo>
                    <a:pt x="211734" y="344919"/>
                  </a:lnTo>
                  <a:lnTo>
                    <a:pt x="214985" y="340207"/>
                  </a:lnTo>
                  <a:close/>
                </a:path>
                <a:path w="1137919" h="709929">
                  <a:moveTo>
                    <a:pt x="222986" y="508038"/>
                  </a:moveTo>
                  <a:lnTo>
                    <a:pt x="214185" y="506437"/>
                  </a:lnTo>
                  <a:lnTo>
                    <a:pt x="214985" y="511238"/>
                  </a:lnTo>
                  <a:lnTo>
                    <a:pt x="209397" y="517626"/>
                  </a:lnTo>
                  <a:lnTo>
                    <a:pt x="218186" y="518426"/>
                  </a:lnTo>
                  <a:lnTo>
                    <a:pt x="217385" y="513638"/>
                  </a:lnTo>
                  <a:lnTo>
                    <a:pt x="222986" y="508038"/>
                  </a:lnTo>
                  <a:close/>
                </a:path>
                <a:path w="1137919" h="709929">
                  <a:moveTo>
                    <a:pt x="247751" y="301040"/>
                  </a:moveTo>
                  <a:lnTo>
                    <a:pt x="238963" y="300240"/>
                  </a:lnTo>
                  <a:lnTo>
                    <a:pt x="239763" y="305041"/>
                  </a:lnTo>
                  <a:lnTo>
                    <a:pt x="234175" y="311429"/>
                  </a:lnTo>
                  <a:lnTo>
                    <a:pt x="242963" y="312229"/>
                  </a:lnTo>
                  <a:lnTo>
                    <a:pt x="242163" y="306641"/>
                  </a:lnTo>
                  <a:lnTo>
                    <a:pt x="247751" y="301040"/>
                  </a:lnTo>
                  <a:close/>
                </a:path>
                <a:path w="1137919" h="709929">
                  <a:moveTo>
                    <a:pt x="248551" y="392150"/>
                  </a:moveTo>
                  <a:lnTo>
                    <a:pt x="247751" y="387362"/>
                  </a:lnTo>
                  <a:lnTo>
                    <a:pt x="242963" y="388950"/>
                  </a:lnTo>
                  <a:lnTo>
                    <a:pt x="234975" y="389750"/>
                  </a:lnTo>
                  <a:lnTo>
                    <a:pt x="235762" y="394550"/>
                  </a:lnTo>
                  <a:lnTo>
                    <a:pt x="240563" y="392950"/>
                  </a:lnTo>
                  <a:lnTo>
                    <a:pt x="248551" y="392150"/>
                  </a:lnTo>
                  <a:close/>
                </a:path>
                <a:path w="1137919" h="709929">
                  <a:moveTo>
                    <a:pt x="271729" y="181952"/>
                  </a:moveTo>
                  <a:lnTo>
                    <a:pt x="270929" y="176364"/>
                  </a:lnTo>
                  <a:lnTo>
                    <a:pt x="266141" y="177965"/>
                  </a:lnTo>
                  <a:lnTo>
                    <a:pt x="262140" y="172364"/>
                  </a:lnTo>
                  <a:lnTo>
                    <a:pt x="262140" y="178765"/>
                  </a:lnTo>
                  <a:lnTo>
                    <a:pt x="263740" y="182753"/>
                  </a:lnTo>
                  <a:lnTo>
                    <a:pt x="271729" y="181952"/>
                  </a:lnTo>
                  <a:close/>
                </a:path>
                <a:path w="1137919" h="709929">
                  <a:moveTo>
                    <a:pt x="274129" y="444106"/>
                  </a:moveTo>
                  <a:lnTo>
                    <a:pt x="267500" y="441185"/>
                  </a:lnTo>
                  <a:lnTo>
                    <a:pt x="267843" y="445300"/>
                  </a:lnTo>
                  <a:lnTo>
                    <a:pt x="271322" y="448818"/>
                  </a:lnTo>
                  <a:lnTo>
                    <a:pt x="274129" y="444106"/>
                  </a:lnTo>
                  <a:close/>
                </a:path>
                <a:path w="1137919" h="709929">
                  <a:moveTo>
                    <a:pt x="280530" y="297840"/>
                  </a:moveTo>
                  <a:lnTo>
                    <a:pt x="275247" y="295706"/>
                  </a:lnTo>
                  <a:lnTo>
                    <a:pt x="274231" y="300545"/>
                  </a:lnTo>
                  <a:lnTo>
                    <a:pt x="276364" y="304025"/>
                  </a:lnTo>
                  <a:lnTo>
                    <a:pt x="280530" y="297840"/>
                  </a:lnTo>
                  <a:close/>
                </a:path>
                <a:path w="1137919" h="709929">
                  <a:moveTo>
                    <a:pt x="296037" y="370420"/>
                  </a:moveTo>
                  <a:lnTo>
                    <a:pt x="293116" y="374167"/>
                  </a:lnTo>
                  <a:lnTo>
                    <a:pt x="291084" y="378510"/>
                  </a:lnTo>
                  <a:lnTo>
                    <a:pt x="294906" y="375373"/>
                  </a:lnTo>
                  <a:lnTo>
                    <a:pt x="296037" y="370420"/>
                  </a:lnTo>
                  <a:close/>
                </a:path>
                <a:path w="1137919" h="709929">
                  <a:moveTo>
                    <a:pt x="303695" y="705446"/>
                  </a:moveTo>
                  <a:lnTo>
                    <a:pt x="296964" y="702068"/>
                  </a:lnTo>
                  <a:lnTo>
                    <a:pt x="297103" y="706043"/>
                  </a:lnTo>
                  <a:lnTo>
                    <a:pt x="300558" y="709714"/>
                  </a:lnTo>
                  <a:lnTo>
                    <a:pt x="303695" y="705446"/>
                  </a:lnTo>
                  <a:close/>
                </a:path>
                <a:path w="1137919" h="709929">
                  <a:moveTo>
                    <a:pt x="328472" y="683869"/>
                  </a:moveTo>
                  <a:lnTo>
                    <a:pt x="327672" y="678268"/>
                  </a:lnTo>
                  <a:lnTo>
                    <a:pt x="322884" y="679869"/>
                  </a:lnTo>
                  <a:lnTo>
                    <a:pt x="319684" y="674281"/>
                  </a:lnTo>
                  <a:lnTo>
                    <a:pt x="318884" y="680669"/>
                  </a:lnTo>
                  <a:lnTo>
                    <a:pt x="320484" y="684669"/>
                  </a:lnTo>
                  <a:lnTo>
                    <a:pt x="328472" y="683869"/>
                  </a:lnTo>
                  <a:close/>
                </a:path>
                <a:path w="1137919" h="709929">
                  <a:moveTo>
                    <a:pt x="329603" y="374421"/>
                  </a:moveTo>
                  <a:lnTo>
                    <a:pt x="326682" y="378167"/>
                  </a:lnTo>
                  <a:lnTo>
                    <a:pt x="324650" y="382511"/>
                  </a:lnTo>
                  <a:lnTo>
                    <a:pt x="328472" y="379361"/>
                  </a:lnTo>
                  <a:lnTo>
                    <a:pt x="329603" y="374421"/>
                  </a:lnTo>
                  <a:close/>
                </a:path>
                <a:path w="1137919" h="709929">
                  <a:moveTo>
                    <a:pt x="343662" y="50888"/>
                  </a:moveTo>
                  <a:lnTo>
                    <a:pt x="336918" y="47625"/>
                  </a:lnTo>
                  <a:lnTo>
                    <a:pt x="337070" y="51790"/>
                  </a:lnTo>
                  <a:lnTo>
                    <a:pt x="340512" y="55499"/>
                  </a:lnTo>
                  <a:lnTo>
                    <a:pt x="343662" y="50888"/>
                  </a:lnTo>
                  <a:close/>
                </a:path>
                <a:path w="1137919" h="709929">
                  <a:moveTo>
                    <a:pt x="350850" y="676668"/>
                  </a:moveTo>
                  <a:lnTo>
                    <a:pt x="348462" y="669480"/>
                  </a:lnTo>
                  <a:lnTo>
                    <a:pt x="344462" y="667080"/>
                  </a:lnTo>
                  <a:lnTo>
                    <a:pt x="338861" y="667080"/>
                  </a:lnTo>
                  <a:lnTo>
                    <a:pt x="340461" y="674281"/>
                  </a:lnTo>
                  <a:lnTo>
                    <a:pt x="345262" y="676668"/>
                  </a:lnTo>
                  <a:lnTo>
                    <a:pt x="350850" y="676668"/>
                  </a:lnTo>
                  <a:close/>
                </a:path>
                <a:path w="1137919" h="709929">
                  <a:moveTo>
                    <a:pt x="363639" y="344995"/>
                  </a:moveTo>
                  <a:lnTo>
                    <a:pt x="362839" y="340207"/>
                  </a:lnTo>
                  <a:lnTo>
                    <a:pt x="358051" y="342595"/>
                  </a:lnTo>
                  <a:lnTo>
                    <a:pt x="350850" y="342595"/>
                  </a:lnTo>
                  <a:lnTo>
                    <a:pt x="350850" y="347395"/>
                  </a:lnTo>
                  <a:lnTo>
                    <a:pt x="355650" y="345795"/>
                  </a:lnTo>
                  <a:lnTo>
                    <a:pt x="363639" y="344995"/>
                  </a:lnTo>
                  <a:close/>
                </a:path>
                <a:path w="1137919" h="709929">
                  <a:moveTo>
                    <a:pt x="372427" y="205930"/>
                  </a:moveTo>
                  <a:lnTo>
                    <a:pt x="365798" y="202565"/>
                  </a:lnTo>
                  <a:lnTo>
                    <a:pt x="366141" y="206540"/>
                  </a:lnTo>
                  <a:lnTo>
                    <a:pt x="369620" y="210210"/>
                  </a:lnTo>
                  <a:lnTo>
                    <a:pt x="372427" y="205930"/>
                  </a:lnTo>
                  <a:close/>
                </a:path>
                <a:path w="1137919" h="709929">
                  <a:moveTo>
                    <a:pt x="386816" y="325818"/>
                  </a:moveTo>
                  <a:lnTo>
                    <a:pt x="379742" y="322440"/>
                  </a:lnTo>
                  <a:lnTo>
                    <a:pt x="379920" y="326415"/>
                  </a:lnTo>
                  <a:lnTo>
                    <a:pt x="383565" y="330085"/>
                  </a:lnTo>
                  <a:lnTo>
                    <a:pt x="386816" y="325818"/>
                  </a:lnTo>
                  <a:close/>
                </a:path>
                <a:path w="1137919" h="709929">
                  <a:moveTo>
                    <a:pt x="387591" y="248615"/>
                  </a:moveTo>
                  <a:lnTo>
                    <a:pt x="382828" y="253288"/>
                  </a:lnTo>
                  <a:lnTo>
                    <a:pt x="379247" y="261251"/>
                  </a:lnTo>
                  <a:lnTo>
                    <a:pt x="386016" y="261874"/>
                  </a:lnTo>
                  <a:lnTo>
                    <a:pt x="384416" y="257886"/>
                  </a:lnTo>
                  <a:lnTo>
                    <a:pt x="387591" y="248615"/>
                  </a:lnTo>
                  <a:close/>
                </a:path>
                <a:path w="1137919" h="709929">
                  <a:moveTo>
                    <a:pt x="388416" y="226720"/>
                  </a:moveTo>
                  <a:lnTo>
                    <a:pt x="381673" y="223786"/>
                  </a:lnTo>
                  <a:lnTo>
                    <a:pt x="381825" y="227914"/>
                  </a:lnTo>
                  <a:lnTo>
                    <a:pt x="385267" y="231432"/>
                  </a:lnTo>
                  <a:lnTo>
                    <a:pt x="388416" y="226720"/>
                  </a:lnTo>
                  <a:close/>
                </a:path>
                <a:path w="1137919" h="709929">
                  <a:moveTo>
                    <a:pt x="442760" y="268274"/>
                  </a:moveTo>
                  <a:lnTo>
                    <a:pt x="436130" y="265010"/>
                  </a:lnTo>
                  <a:lnTo>
                    <a:pt x="436473" y="269176"/>
                  </a:lnTo>
                  <a:lnTo>
                    <a:pt x="439953" y="272884"/>
                  </a:lnTo>
                  <a:lnTo>
                    <a:pt x="442760" y="268274"/>
                  </a:lnTo>
                  <a:close/>
                </a:path>
                <a:path w="1137919" h="709929">
                  <a:moveTo>
                    <a:pt x="449478" y="658939"/>
                  </a:moveTo>
                  <a:lnTo>
                    <a:pt x="446557" y="662686"/>
                  </a:lnTo>
                  <a:lnTo>
                    <a:pt x="444538" y="667029"/>
                  </a:lnTo>
                  <a:lnTo>
                    <a:pt x="448360" y="663892"/>
                  </a:lnTo>
                  <a:lnTo>
                    <a:pt x="449478" y="658939"/>
                  </a:lnTo>
                  <a:close/>
                </a:path>
                <a:path w="1137919" h="709929">
                  <a:moveTo>
                    <a:pt x="453148" y="424916"/>
                  </a:moveTo>
                  <a:lnTo>
                    <a:pt x="452348" y="419328"/>
                  </a:lnTo>
                  <a:lnTo>
                    <a:pt x="447560" y="420928"/>
                  </a:lnTo>
                  <a:lnTo>
                    <a:pt x="444360" y="415328"/>
                  </a:lnTo>
                  <a:lnTo>
                    <a:pt x="443560" y="421728"/>
                  </a:lnTo>
                  <a:lnTo>
                    <a:pt x="445160" y="425716"/>
                  </a:lnTo>
                  <a:lnTo>
                    <a:pt x="453148" y="424916"/>
                  </a:lnTo>
                  <a:close/>
                </a:path>
                <a:path w="1137919" h="709929">
                  <a:moveTo>
                    <a:pt x="465137" y="160375"/>
                  </a:moveTo>
                  <a:lnTo>
                    <a:pt x="461314" y="158902"/>
                  </a:lnTo>
                  <a:lnTo>
                    <a:pt x="456755" y="155181"/>
                  </a:lnTo>
                  <a:lnTo>
                    <a:pt x="452780" y="153860"/>
                  </a:lnTo>
                  <a:lnTo>
                    <a:pt x="450761" y="159575"/>
                  </a:lnTo>
                  <a:lnTo>
                    <a:pt x="456349" y="159575"/>
                  </a:lnTo>
                  <a:lnTo>
                    <a:pt x="456349" y="162775"/>
                  </a:lnTo>
                  <a:lnTo>
                    <a:pt x="453148" y="164376"/>
                  </a:lnTo>
                  <a:lnTo>
                    <a:pt x="448360" y="165176"/>
                  </a:lnTo>
                  <a:lnTo>
                    <a:pt x="449160" y="169176"/>
                  </a:lnTo>
                  <a:lnTo>
                    <a:pt x="455549" y="166776"/>
                  </a:lnTo>
                  <a:lnTo>
                    <a:pt x="465137" y="165976"/>
                  </a:lnTo>
                  <a:lnTo>
                    <a:pt x="465137" y="160375"/>
                  </a:lnTo>
                  <a:close/>
                </a:path>
                <a:path w="1137919" h="709929">
                  <a:moveTo>
                    <a:pt x="509892" y="307441"/>
                  </a:moveTo>
                  <a:lnTo>
                    <a:pt x="509092" y="302641"/>
                  </a:lnTo>
                  <a:lnTo>
                    <a:pt x="504304" y="304241"/>
                  </a:lnTo>
                  <a:lnTo>
                    <a:pt x="497116" y="305041"/>
                  </a:lnTo>
                  <a:lnTo>
                    <a:pt x="497116" y="309829"/>
                  </a:lnTo>
                  <a:lnTo>
                    <a:pt x="501904" y="308229"/>
                  </a:lnTo>
                  <a:lnTo>
                    <a:pt x="509892" y="307441"/>
                  </a:lnTo>
                  <a:close/>
                </a:path>
                <a:path w="1137919" h="709929">
                  <a:moveTo>
                    <a:pt x="533069" y="292252"/>
                  </a:moveTo>
                  <a:lnTo>
                    <a:pt x="532269" y="287451"/>
                  </a:lnTo>
                  <a:lnTo>
                    <a:pt x="527481" y="289852"/>
                  </a:lnTo>
                  <a:lnTo>
                    <a:pt x="520280" y="289852"/>
                  </a:lnTo>
                  <a:lnTo>
                    <a:pt x="520280" y="294652"/>
                  </a:lnTo>
                  <a:lnTo>
                    <a:pt x="525081" y="293052"/>
                  </a:lnTo>
                  <a:lnTo>
                    <a:pt x="533069" y="292252"/>
                  </a:lnTo>
                  <a:close/>
                </a:path>
                <a:path w="1137919" h="709929">
                  <a:moveTo>
                    <a:pt x="536270" y="436105"/>
                  </a:moveTo>
                  <a:lnTo>
                    <a:pt x="529526" y="432739"/>
                  </a:lnTo>
                  <a:lnTo>
                    <a:pt x="529678" y="436714"/>
                  </a:lnTo>
                  <a:lnTo>
                    <a:pt x="533120" y="440385"/>
                  </a:lnTo>
                  <a:lnTo>
                    <a:pt x="536270" y="436105"/>
                  </a:lnTo>
                  <a:close/>
                </a:path>
                <a:path w="1137919" h="709929">
                  <a:moveTo>
                    <a:pt x="543458" y="233908"/>
                  </a:moveTo>
                  <a:lnTo>
                    <a:pt x="538670" y="234708"/>
                  </a:lnTo>
                  <a:lnTo>
                    <a:pt x="531469" y="229108"/>
                  </a:lnTo>
                  <a:lnTo>
                    <a:pt x="530682" y="237109"/>
                  </a:lnTo>
                  <a:lnTo>
                    <a:pt x="535470" y="236308"/>
                  </a:lnTo>
                  <a:lnTo>
                    <a:pt x="542671" y="241896"/>
                  </a:lnTo>
                  <a:lnTo>
                    <a:pt x="543458" y="233908"/>
                  </a:lnTo>
                  <a:close/>
                </a:path>
                <a:path w="1137919" h="709929">
                  <a:moveTo>
                    <a:pt x="557847" y="430517"/>
                  </a:moveTo>
                  <a:lnTo>
                    <a:pt x="551459" y="431317"/>
                  </a:lnTo>
                  <a:lnTo>
                    <a:pt x="549059" y="425716"/>
                  </a:lnTo>
                  <a:lnTo>
                    <a:pt x="542671" y="425716"/>
                  </a:lnTo>
                  <a:lnTo>
                    <a:pt x="544588" y="431977"/>
                  </a:lnTo>
                  <a:lnTo>
                    <a:pt x="550252" y="435610"/>
                  </a:lnTo>
                  <a:lnTo>
                    <a:pt x="555929" y="435495"/>
                  </a:lnTo>
                  <a:lnTo>
                    <a:pt x="557847" y="430517"/>
                  </a:lnTo>
                  <a:close/>
                </a:path>
                <a:path w="1137919" h="709929">
                  <a:moveTo>
                    <a:pt x="575754" y="510400"/>
                  </a:moveTo>
                  <a:lnTo>
                    <a:pt x="572833" y="514337"/>
                  </a:lnTo>
                  <a:lnTo>
                    <a:pt x="570814" y="518718"/>
                  </a:lnTo>
                  <a:lnTo>
                    <a:pt x="574636" y="515226"/>
                  </a:lnTo>
                  <a:lnTo>
                    <a:pt x="575754" y="510400"/>
                  </a:lnTo>
                  <a:close/>
                </a:path>
                <a:path w="1137919" h="709929">
                  <a:moveTo>
                    <a:pt x="609320" y="438353"/>
                  </a:moveTo>
                  <a:lnTo>
                    <a:pt x="606399" y="442099"/>
                  </a:lnTo>
                  <a:lnTo>
                    <a:pt x="604380" y="446443"/>
                  </a:lnTo>
                  <a:lnTo>
                    <a:pt x="608203" y="443306"/>
                  </a:lnTo>
                  <a:lnTo>
                    <a:pt x="609320" y="438353"/>
                  </a:lnTo>
                  <a:close/>
                </a:path>
                <a:path w="1137919" h="709929">
                  <a:moveTo>
                    <a:pt x="617791" y="201942"/>
                  </a:moveTo>
                  <a:lnTo>
                    <a:pt x="614591" y="194741"/>
                  </a:lnTo>
                  <a:lnTo>
                    <a:pt x="610603" y="189153"/>
                  </a:lnTo>
                  <a:lnTo>
                    <a:pt x="604202" y="188353"/>
                  </a:lnTo>
                  <a:lnTo>
                    <a:pt x="605802" y="197942"/>
                  </a:lnTo>
                  <a:lnTo>
                    <a:pt x="609803" y="202742"/>
                  </a:lnTo>
                  <a:lnTo>
                    <a:pt x="617791" y="201942"/>
                  </a:lnTo>
                  <a:close/>
                </a:path>
                <a:path w="1137919" h="709929">
                  <a:moveTo>
                    <a:pt x="637768" y="192354"/>
                  </a:moveTo>
                  <a:lnTo>
                    <a:pt x="636968" y="189153"/>
                  </a:lnTo>
                  <a:lnTo>
                    <a:pt x="635368" y="184353"/>
                  </a:lnTo>
                  <a:lnTo>
                    <a:pt x="631380" y="185153"/>
                  </a:lnTo>
                  <a:lnTo>
                    <a:pt x="626579" y="186753"/>
                  </a:lnTo>
                  <a:lnTo>
                    <a:pt x="622592" y="187553"/>
                  </a:lnTo>
                  <a:lnTo>
                    <a:pt x="624179" y="194741"/>
                  </a:lnTo>
                  <a:lnTo>
                    <a:pt x="629780" y="195541"/>
                  </a:lnTo>
                  <a:lnTo>
                    <a:pt x="637768" y="192354"/>
                  </a:lnTo>
                  <a:close/>
                </a:path>
                <a:path w="1137919" h="709929">
                  <a:moveTo>
                    <a:pt x="669937" y="106133"/>
                  </a:moveTo>
                  <a:lnTo>
                    <a:pt x="664616" y="104076"/>
                  </a:lnTo>
                  <a:lnTo>
                    <a:pt x="658545" y="110032"/>
                  </a:lnTo>
                  <a:lnTo>
                    <a:pt x="669569" y="110147"/>
                  </a:lnTo>
                  <a:lnTo>
                    <a:pt x="669937" y="106133"/>
                  </a:lnTo>
                  <a:close/>
                </a:path>
                <a:path w="1137919" h="709929">
                  <a:moveTo>
                    <a:pt x="677735" y="293852"/>
                  </a:moveTo>
                  <a:lnTo>
                    <a:pt x="676935" y="288251"/>
                  </a:lnTo>
                  <a:lnTo>
                    <a:pt x="672134" y="290652"/>
                  </a:lnTo>
                  <a:lnTo>
                    <a:pt x="668147" y="284264"/>
                  </a:lnTo>
                  <a:lnTo>
                    <a:pt x="668147" y="290652"/>
                  </a:lnTo>
                  <a:lnTo>
                    <a:pt x="669734" y="294652"/>
                  </a:lnTo>
                  <a:lnTo>
                    <a:pt x="677735" y="293852"/>
                  </a:lnTo>
                  <a:close/>
                </a:path>
                <a:path w="1137919" h="709929">
                  <a:moveTo>
                    <a:pt x="678853" y="317677"/>
                  </a:moveTo>
                  <a:lnTo>
                    <a:pt x="675932" y="321424"/>
                  </a:lnTo>
                  <a:lnTo>
                    <a:pt x="673912" y="325767"/>
                  </a:lnTo>
                  <a:lnTo>
                    <a:pt x="677735" y="322618"/>
                  </a:lnTo>
                  <a:lnTo>
                    <a:pt x="678853" y="317677"/>
                  </a:lnTo>
                  <a:close/>
                </a:path>
                <a:path w="1137919" h="709929">
                  <a:moveTo>
                    <a:pt x="680923" y="227507"/>
                  </a:moveTo>
                  <a:lnTo>
                    <a:pt x="674293" y="224586"/>
                  </a:lnTo>
                  <a:lnTo>
                    <a:pt x="674636" y="228714"/>
                  </a:lnTo>
                  <a:lnTo>
                    <a:pt x="678116" y="232232"/>
                  </a:lnTo>
                  <a:lnTo>
                    <a:pt x="680923" y="227507"/>
                  </a:lnTo>
                  <a:close/>
                </a:path>
                <a:path w="1137919" h="709929">
                  <a:moveTo>
                    <a:pt x="699312" y="286651"/>
                  </a:moveTo>
                  <a:lnTo>
                    <a:pt x="693864" y="288302"/>
                  </a:lnTo>
                  <a:lnTo>
                    <a:pt x="688124" y="286651"/>
                  </a:lnTo>
                  <a:lnTo>
                    <a:pt x="683577" y="286207"/>
                  </a:lnTo>
                  <a:lnTo>
                    <a:pt x="681723" y="291452"/>
                  </a:lnTo>
                  <a:lnTo>
                    <a:pt x="686155" y="292163"/>
                  </a:lnTo>
                  <a:lnTo>
                    <a:pt x="692619" y="292950"/>
                  </a:lnTo>
                  <a:lnTo>
                    <a:pt x="698017" y="291782"/>
                  </a:lnTo>
                  <a:lnTo>
                    <a:pt x="699312" y="286651"/>
                  </a:lnTo>
                  <a:close/>
                </a:path>
                <a:path w="1137919" h="709929">
                  <a:moveTo>
                    <a:pt x="724090" y="50088"/>
                  </a:moveTo>
                  <a:lnTo>
                    <a:pt x="721690" y="44488"/>
                  </a:lnTo>
                  <a:lnTo>
                    <a:pt x="720890" y="35699"/>
                  </a:lnTo>
                  <a:lnTo>
                    <a:pt x="715289" y="35699"/>
                  </a:lnTo>
                  <a:lnTo>
                    <a:pt x="715772" y="41998"/>
                  </a:lnTo>
                  <a:lnTo>
                    <a:pt x="715492" y="46494"/>
                  </a:lnTo>
                  <a:lnTo>
                    <a:pt x="717321" y="49187"/>
                  </a:lnTo>
                  <a:lnTo>
                    <a:pt x="724090" y="50088"/>
                  </a:lnTo>
                  <a:close/>
                </a:path>
                <a:path w="1137919" h="709929">
                  <a:moveTo>
                    <a:pt x="736079" y="78054"/>
                  </a:moveTo>
                  <a:lnTo>
                    <a:pt x="735279" y="72466"/>
                  </a:lnTo>
                  <a:lnTo>
                    <a:pt x="731278" y="74866"/>
                  </a:lnTo>
                  <a:lnTo>
                    <a:pt x="727278" y="68465"/>
                  </a:lnTo>
                  <a:lnTo>
                    <a:pt x="726478" y="74866"/>
                  </a:lnTo>
                  <a:lnTo>
                    <a:pt x="728078" y="78854"/>
                  </a:lnTo>
                  <a:lnTo>
                    <a:pt x="736079" y="78054"/>
                  </a:lnTo>
                  <a:close/>
                </a:path>
                <a:path w="1137919" h="709929">
                  <a:moveTo>
                    <a:pt x="748055" y="10922"/>
                  </a:moveTo>
                  <a:lnTo>
                    <a:pt x="747268" y="6134"/>
                  </a:lnTo>
                  <a:lnTo>
                    <a:pt x="742467" y="7734"/>
                  </a:lnTo>
                  <a:lnTo>
                    <a:pt x="735279" y="8534"/>
                  </a:lnTo>
                  <a:lnTo>
                    <a:pt x="735279" y="13322"/>
                  </a:lnTo>
                  <a:lnTo>
                    <a:pt x="740067" y="11722"/>
                  </a:lnTo>
                  <a:lnTo>
                    <a:pt x="748055" y="10922"/>
                  </a:lnTo>
                  <a:close/>
                </a:path>
                <a:path w="1137919" h="709929">
                  <a:moveTo>
                    <a:pt x="760044" y="2133"/>
                  </a:moveTo>
                  <a:lnTo>
                    <a:pt x="754875" y="0"/>
                  </a:lnTo>
                  <a:lnTo>
                    <a:pt x="754049" y="4826"/>
                  </a:lnTo>
                  <a:lnTo>
                    <a:pt x="756234" y="8318"/>
                  </a:lnTo>
                  <a:lnTo>
                    <a:pt x="760044" y="2133"/>
                  </a:lnTo>
                  <a:close/>
                </a:path>
                <a:path w="1137919" h="709929">
                  <a:moveTo>
                    <a:pt x="801027" y="563143"/>
                  </a:moveTo>
                  <a:lnTo>
                    <a:pt x="797915" y="567080"/>
                  </a:lnTo>
                  <a:lnTo>
                    <a:pt x="795845" y="571461"/>
                  </a:lnTo>
                  <a:lnTo>
                    <a:pt x="800011" y="567982"/>
                  </a:lnTo>
                  <a:lnTo>
                    <a:pt x="801027" y="563143"/>
                  </a:lnTo>
                  <a:close/>
                </a:path>
                <a:path w="1137919" h="709929">
                  <a:moveTo>
                    <a:pt x="802106" y="67767"/>
                  </a:moveTo>
                  <a:lnTo>
                    <a:pt x="796823" y="65709"/>
                  </a:lnTo>
                  <a:lnTo>
                    <a:pt x="790422" y="71666"/>
                  </a:lnTo>
                  <a:lnTo>
                    <a:pt x="801547" y="71780"/>
                  </a:lnTo>
                  <a:lnTo>
                    <a:pt x="802106" y="67767"/>
                  </a:lnTo>
                  <a:close/>
                </a:path>
                <a:path w="1137919" h="709929">
                  <a:moveTo>
                    <a:pt x="831977" y="461683"/>
                  </a:moveTo>
                  <a:lnTo>
                    <a:pt x="826808" y="459206"/>
                  </a:lnTo>
                  <a:lnTo>
                    <a:pt x="825982" y="464083"/>
                  </a:lnTo>
                  <a:lnTo>
                    <a:pt x="828154" y="467753"/>
                  </a:lnTo>
                  <a:lnTo>
                    <a:pt x="831977" y="461683"/>
                  </a:lnTo>
                  <a:close/>
                </a:path>
                <a:path w="1137919" h="709929">
                  <a:moveTo>
                    <a:pt x="838377" y="75666"/>
                  </a:moveTo>
                  <a:lnTo>
                    <a:pt x="831735" y="72745"/>
                  </a:lnTo>
                  <a:lnTo>
                    <a:pt x="832078" y="76860"/>
                  </a:lnTo>
                  <a:lnTo>
                    <a:pt x="835558" y="80378"/>
                  </a:lnTo>
                  <a:lnTo>
                    <a:pt x="838377" y="75666"/>
                  </a:lnTo>
                  <a:close/>
                </a:path>
                <a:path w="1137919" h="709929">
                  <a:moveTo>
                    <a:pt x="839381" y="54051"/>
                  </a:moveTo>
                  <a:lnTo>
                    <a:pt x="836269" y="57975"/>
                  </a:lnTo>
                  <a:lnTo>
                    <a:pt x="834212" y="62357"/>
                  </a:lnTo>
                  <a:lnTo>
                    <a:pt x="838377" y="58877"/>
                  </a:lnTo>
                  <a:lnTo>
                    <a:pt x="839381" y="54051"/>
                  </a:lnTo>
                  <a:close/>
                </a:path>
                <a:path w="1137919" h="709929">
                  <a:moveTo>
                    <a:pt x="849655" y="39484"/>
                  </a:moveTo>
                  <a:lnTo>
                    <a:pt x="844562" y="38404"/>
                  </a:lnTo>
                  <a:lnTo>
                    <a:pt x="841565" y="41960"/>
                  </a:lnTo>
                  <a:lnTo>
                    <a:pt x="848766" y="47688"/>
                  </a:lnTo>
                  <a:lnTo>
                    <a:pt x="849655" y="39484"/>
                  </a:lnTo>
                  <a:close/>
                </a:path>
                <a:path w="1137919" h="709929">
                  <a:moveTo>
                    <a:pt x="908697" y="366572"/>
                  </a:moveTo>
                  <a:lnTo>
                    <a:pt x="907897" y="360984"/>
                  </a:lnTo>
                  <a:lnTo>
                    <a:pt x="903109" y="362585"/>
                  </a:lnTo>
                  <a:lnTo>
                    <a:pt x="899109" y="356984"/>
                  </a:lnTo>
                  <a:lnTo>
                    <a:pt x="899109" y="363385"/>
                  </a:lnTo>
                  <a:lnTo>
                    <a:pt x="900709" y="367372"/>
                  </a:lnTo>
                  <a:lnTo>
                    <a:pt x="908697" y="366572"/>
                  </a:lnTo>
                  <a:close/>
                </a:path>
                <a:path w="1137919" h="709929">
                  <a:moveTo>
                    <a:pt x="924687" y="160375"/>
                  </a:moveTo>
                  <a:lnTo>
                    <a:pt x="922286" y="153187"/>
                  </a:lnTo>
                  <a:lnTo>
                    <a:pt x="918298" y="147586"/>
                  </a:lnTo>
                  <a:lnTo>
                    <a:pt x="911098" y="146786"/>
                  </a:lnTo>
                  <a:lnTo>
                    <a:pt x="912698" y="156387"/>
                  </a:lnTo>
                  <a:lnTo>
                    <a:pt x="916698" y="161175"/>
                  </a:lnTo>
                  <a:lnTo>
                    <a:pt x="924687" y="160375"/>
                  </a:lnTo>
                  <a:close/>
                </a:path>
                <a:path w="1137919" h="709929">
                  <a:moveTo>
                    <a:pt x="967841" y="298640"/>
                  </a:moveTo>
                  <a:lnTo>
                    <a:pt x="959751" y="293471"/>
                  </a:lnTo>
                  <a:lnTo>
                    <a:pt x="958850" y="298043"/>
                  </a:lnTo>
                  <a:lnTo>
                    <a:pt x="962444" y="302920"/>
                  </a:lnTo>
                  <a:lnTo>
                    <a:pt x="967841" y="298640"/>
                  </a:lnTo>
                  <a:close/>
                </a:path>
                <a:path w="1137919" h="709929">
                  <a:moveTo>
                    <a:pt x="1037971" y="325920"/>
                  </a:moveTo>
                  <a:lnTo>
                    <a:pt x="1034084" y="323176"/>
                  </a:lnTo>
                  <a:lnTo>
                    <a:pt x="1027785" y="329819"/>
                  </a:lnTo>
                  <a:lnTo>
                    <a:pt x="1036777" y="330606"/>
                  </a:lnTo>
                  <a:lnTo>
                    <a:pt x="1037971" y="325920"/>
                  </a:lnTo>
                  <a:close/>
                </a:path>
                <a:path w="1137919" h="709929">
                  <a:moveTo>
                    <a:pt x="1051064" y="226148"/>
                  </a:moveTo>
                  <a:lnTo>
                    <a:pt x="1045972" y="225221"/>
                  </a:lnTo>
                  <a:lnTo>
                    <a:pt x="1042974" y="228625"/>
                  </a:lnTo>
                  <a:lnTo>
                    <a:pt x="1050163" y="233908"/>
                  </a:lnTo>
                  <a:lnTo>
                    <a:pt x="1051064" y="226148"/>
                  </a:lnTo>
                  <a:close/>
                </a:path>
                <a:path w="1137919" h="709929">
                  <a:moveTo>
                    <a:pt x="1082929" y="102831"/>
                  </a:moveTo>
                  <a:lnTo>
                    <a:pt x="1082128" y="98044"/>
                  </a:lnTo>
                  <a:lnTo>
                    <a:pt x="1077341" y="99644"/>
                  </a:lnTo>
                  <a:lnTo>
                    <a:pt x="1069340" y="100444"/>
                  </a:lnTo>
                  <a:lnTo>
                    <a:pt x="1070140" y="105232"/>
                  </a:lnTo>
                  <a:lnTo>
                    <a:pt x="1074940" y="103632"/>
                  </a:lnTo>
                  <a:lnTo>
                    <a:pt x="1082929" y="102831"/>
                  </a:lnTo>
                  <a:close/>
                </a:path>
                <a:path w="1137919" h="709929">
                  <a:moveTo>
                    <a:pt x="1094917" y="320217"/>
                  </a:moveTo>
                  <a:lnTo>
                    <a:pt x="1093317" y="313829"/>
                  </a:lnTo>
                  <a:lnTo>
                    <a:pt x="1088529" y="311429"/>
                  </a:lnTo>
                  <a:lnTo>
                    <a:pt x="1082929" y="310629"/>
                  </a:lnTo>
                  <a:lnTo>
                    <a:pt x="1084529" y="317830"/>
                  </a:lnTo>
                  <a:lnTo>
                    <a:pt x="1089329" y="320217"/>
                  </a:lnTo>
                  <a:lnTo>
                    <a:pt x="1094917" y="320217"/>
                  </a:lnTo>
                  <a:close/>
                </a:path>
                <a:path w="1137919" h="709929">
                  <a:moveTo>
                    <a:pt x="1102906" y="469671"/>
                  </a:moveTo>
                  <a:lnTo>
                    <a:pt x="1102106" y="464083"/>
                  </a:lnTo>
                  <a:lnTo>
                    <a:pt x="1097318" y="465683"/>
                  </a:lnTo>
                  <a:lnTo>
                    <a:pt x="1093317" y="460082"/>
                  </a:lnTo>
                  <a:lnTo>
                    <a:pt x="1093317" y="466483"/>
                  </a:lnTo>
                  <a:lnTo>
                    <a:pt x="1094917" y="470471"/>
                  </a:lnTo>
                  <a:lnTo>
                    <a:pt x="1102906" y="469671"/>
                  </a:lnTo>
                  <a:close/>
                </a:path>
                <a:path w="1137919" h="709929">
                  <a:moveTo>
                    <a:pt x="1115695" y="297840"/>
                  </a:moveTo>
                  <a:lnTo>
                    <a:pt x="1110526" y="295706"/>
                  </a:lnTo>
                  <a:lnTo>
                    <a:pt x="1109700" y="300545"/>
                  </a:lnTo>
                  <a:lnTo>
                    <a:pt x="1111872" y="304025"/>
                  </a:lnTo>
                  <a:lnTo>
                    <a:pt x="1115695" y="297840"/>
                  </a:lnTo>
                  <a:close/>
                </a:path>
                <a:path w="1137919" h="709929">
                  <a:moveTo>
                    <a:pt x="1123696" y="475272"/>
                  </a:moveTo>
                  <a:lnTo>
                    <a:pt x="1118895" y="476072"/>
                  </a:lnTo>
                  <a:lnTo>
                    <a:pt x="1112507" y="470471"/>
                  </a:lnTo>
                  <a:lnTo>
                    <a:pt x="1110907" y="478472"/>
                  </a:lnTo>
                  <a:lnTo>
                    <a:pt x="1115695" y="477672"/>
                  </a:lnTo>
                  <a:lnTo>
                    <a:pt x="1122895" y="483260"/>
                  </a:lnTo>
                  <a:lnTo>
                    <a:pt x="1123696" y="475272"/>
                  </a:lnTo>
                  <a:close/>
                </a:path>
                <a:path w="1137919" h="709929">
                  <a:moveTo>
                    <a:pt x="1137475" y="206336"/>
                  </a:moveTo>
                  <a:lnTo>
                    <a:pt x="1132154" y="204317"/>
                  </a:lnTo>
                  <a:lnTo>
                    <a:pt x="1126083" y="209931"/>
                  </a:lnTo>
                  <a:lnTo>
                    <a:pt x="1137107" y="210159"/>
                  </a:lnTo>
                  <a:lnTo>
                    <a:pt x="1137475" y="2063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572065" y="9129458"/>
              <a:ext cx="1443355" cy="995680"/>
            </a:xfrm>
            <a:custGeom>
              <a:avLst/>
              <a:gdLst/>
              <a:ahLst/>
              <a:cxnLst/>
              <a:rect l="l" t="t" r="r" b="b"/>
              <a:pathLst>
                <a:path w="1443355" h="995679">
                  <a:moveTo>
                    <a:pt x="11684" y="502881"/>
                  </a:moveTo>
                  <a:lnTo>
                    <a:pt x="2349" y="497598"/>
                  </a:lnTo>
                  <a:lnTo>
                    <a:pt x="0" y="500786"/>
                  </a:lnTo>
                  <a:lnTo>
                    <a:pt x="3479" y="505015"/>
                  </a:lnTo>
                  <a:lnTo>
                    <a:pt x="11684" y="502881"/>
                  </a:lnTo>
                  <a:close/>
                </a:path>
                <a:path w="1443355" h="995679">
                  <a:moveTo>
                    <a:pt x="73723" y="430453"/>
                  </a:moveTo>
                  <a:lnTo>
                    <a:pt x="73685" y="426440"/>
                  </a:lnTo>
                  <a:lnTo>
                    <a:pt x="66827" y="430149"/>
                  </a:lnTo>
                  <a:lnTo>
                    <a:pt x="70307" y="434314"/>
                  </a:lnTo>
                  <a:lnTo>
                    <a:pt x="73723" y="430453"/>
                  </a:lnTo>
                  <a:close/>
                </a:path>
                <a:path w="1443355" h="995679">
                  <a:moveTo>
                    <a:pt x="93840" y="523532"/>
                  </a:moveTo>
                  <a:lnTo>
                    <a:pt x="90805" y="515670"/>
                  </a:lnTo>
                  <a:lnTo>
                    <a:pt x="85521" y="522185"/>
                  </a:lnTo>
                  <a:lnTo>
                    <a:pt x="89306" y="525259"/>
                  </a:lnTo>
                  <a:lnTo>
                    <a:pt x="93840" y="523532"/>
                  </a:lnTo>
                  <a:close/>
                </a:path>
                <a:path w="1443355" h="995679">
                  <a:moveTo>
                    <a:pt x="105194" y="426948"/>
                  </a:moveTo>
                  <a:lnTo>
                    <a:pt x="101993" y="422960"/>
                  </a:lnTo>
                  <a:lnTo>
                    <a:pt x="97193" y="419760"/>
                  </a:lnTo>
                  <a:lnTo>
                    <a:pt x="94805" y="426948"/>
                  </a:lnTo>
                  <a:lnTo>
                    <a:pt x="97993" y="430949"/>
                  </a:lnTo>
                  <a:lnTo>
                    <a:pt x="102793" y="433349"/>
                  </a:lnTo>
                  <a:lnTo>
                    <a:pt x="105194" y="426948"/>
                  </a:lnTo>
                  <a:close/>
                </a:path>
                <a:path w="1443355" h="995679">
                  <a:moveTo>
                    <a:pt x="129959" y="236740"/>
                  </a:moveTo>
                  <a:lnTo>
                    <a:pt x="122770" y="234340"/>
                  </a:lnTo>
                  <a:lnTo>
                    <a:pt x="120370" y="239141"/>
                  </a:lnTo>
                  <a:lnTo>
                    <a:pt x="125171" y="239941"/>
                  </a:lnTo>
                  <a:lnTo>
                    <a:pt x="125171" y="246329"/>
                  </a:lnTo>
                  <a:lnTo>
                    <a:pt x="129171" y="240741"/>
                  </a:lnTo>
                  <a:lnTo>
                    <a:pt x="129959" y="236740"/>
                  </a:lnTo>
                  <a:close/>
                </a:path>
                <a:path w="1443355" h="995679">
                  <a:moveTo>
                    <a:pt x="160337" y="442137"/>
                  </a:moveTo>
                  <a:lnTo>
                    <a:pt x="152920" y="437413"/>
                  </a:lnTo>
                  <a:lnTo>
                    <a:pt x="149542" y="440944"/>
                  </a:lnTo>
                  <a:lnTo>
                    <a:pt x="151574" y="445058"/>
                  </a:lnTo>
                  <a:lnTo>
                    <a:pt x="160337" y="442137"/>
                  </a:lnTo>
                  <a:close/>
                </a:path>
                <a:path w="1443355" h="995679">
                  <a:moveTo>
                    <a:pt x="165925" y="275107"/>
                  </a:moveTo>
                  <a:lnTo>
                    <a:pt x="161137" y="272707"/>
                  </a:lnTo>
                  <a:lnTo>
                    <a:pt x="157937" y="265506"/>
                  </a:lnTo>
                  <a:lnTo>
                    <a:pt x="153136" y="271907"/>
                  </a:lnTo>
                  <a:lnTo>
                    <a:pt x="157937" y="273507"/>
                  </a:lnTo>
                  <a:lnTo>
                    <a:pt x="161137" y="280695"/>
                  </a:lnTo>
                  <a:lnTo>
                    <a:pt x="165925" y="275107"/>
                  </a:lnTo>
                  <a:close/>
                </a:path>
                <a:path w="1443355" h="995679">
                  <a:moveTo>
                    <a:pt x="176314" y="288683"/>
                  </a:moveTo>
                  <a:lnTo>
                    <a:pt x="169125" y="286296"/>
                  </a:lnTo>
                  <a:lnTo>
                    <a:pt x="166725" y="291084"/>
                  </a:lnTo>
                  <a:lnTo>
                    <a:pt x="171526" y="291884"/>
                  </a:lnTo>
                  <a:lnTo>
                    <a:pt x="171526" y="299072"/>
                  </a:lnTo>
                  <a:lnTo>
                    <a:pt x="175514" y="292684"/>
                  </a:lnTo>
                  <a:lnTo>
                    <a:pt x="176314" y="288683"/>
                  </a:lnTo>
                  <a:close/>
                </a:path>
                <a:path w="1443355" h="995679">
                  <a:moveTo>
                    <a:pt x="204292" y="500380"/>
                  </a:moveTo>
                  <a:lnTo>
                    <a:pt x="203847" y="494576"/>
                  </a:lnTo>
                  <a:lnTo>
                    <a:pt x="197104" y="496481"/>
                  </a:lnTo>
                  <a:lnTo>
                    <a:pt x="201142" y="504240"/>
                  </a:lnTo>
                  <a:lnTo>
                    <a:pt x="204292" y="500380"/>
                  </a:lnTo>
                  <a:close/>
                </a:path>
                <a:path w="1443355" h="995679">
                  <a:moveTo>
                    <a:pt x="250240" y="205270"/>
                  </a:moveTo>
                  <a:lnTo>
                    <a:pt x="249199" y="200583"/>
                  </a:lnTo>
                  <a:lnTo>
                    <a:pt x="244246" y="203174"/>
                  </a:lnTo>
                  <a:lnTo>
                    <a:pt x="248297" y="208902"/>
                  </a:lnTo>
                  <a:lnTo>
                    <a:pt x="250240" y="205270"/>
                  </a:lnTo>
                  <a:close/>
                </a:path>
                <a:path w="1443355" h="995679">
                  <a:moveTo>
                    <a:pt x="291401" y="465315"/>
                  </a:moveTo>
                  <a:lnTo>
                    <a:pt x="284213" y="462915"/>
                  </a:lnTo>
                  <a:lnTo>
                    <a:pt x="281813" y="467715"/>
                  </a:lnTo>
                  <a:lnTo>
                    <a:pt x="286613" y="468515"/>
                  </a:lnTo>
                  <a:lnTo>
                    <a:pt x="287413" y="475703"/>
                  </a:lnTo>
                  <a:lnTo>
                    <a:pt x="290601" y="469315"/>
                  </a:lnTo>
                  <a:lnTo>
                    <a:pt x="291401" y="465315"/>
                  </a:lnTo>
                  <a:close/>
                </a:path>
                <a:path w="1443355" h="995679">
                  <a:moveTo>
                    <a:pt x="312178" y="170408"/>
                  </a:moveTo>
                  <a:lnTo>
                    <a:pt x="308991" y="170408"/>
                  </a:lnTo>
                  <a:lnTo>
                    <a:pt x="306590" y="169608"/>
                  </a:lnTo>
                  <a:lnTo>
                    <a:pt x="303390" y="168808"/>
                  </a:lnTo>
                  <a:lnTo>
                    <a:pt x="302590" y="172008"/>
                  </a:lnTo>
                  <a:lnTo>
                    <a:pt x="300990" y="176796"/>
                  </a:lnTo>
                  <a:lnTo>
                    <a:pt x="304190" y="176796"/>
                  </a:lnTo>
                  <a:lnTo>
                    <a:pt x="306590" y="177596"/>
                  </a:lnTo>
                  <a:lnTo>
                    <a:pt x="309791" y="178396"/>
                  </a:lnTo>
                  <a:lnTo>
                    <a:pt x="310591" y="175996"/>
                  </a:lnTo>
                  <a:lnTo>
                    <a:pt x="311391" y="172796"/>
                  </a:lnTo>
                  <a:lnTo>
                    <a:pt x="312178" y="170408"/>
                  </a:lnTo>
                  <a:close/>
                </a:path>
                <a:path w="1443355" h="995679">
                  <a:moveTo>
                    <a:pt x="392099" y="640346"/>
                  </a:moveTo>
                  <a:lnTo>
                    <a:pt x="386867" y="639686"/>
                  </a:lnTo>
                  <a:lnTo>
                    <a:pt x="380822" y="636841"/>
                  </a:lnTo>
                  <a:lnTo>
                    <a:pt x="375805" y="635965"/>
                  </a:lnTo>
                  <a:lnTo>
                    <a:pt x="373722" y="641146"/>
                  </a:lnTo>
                  <a:lnTo>
                    <a:pt x="379183" y="641350"/>
                  </a:lnTo>
                  <a:lnTo>
                    <a:pt x="385610" y="643445"/>
                  </a:lnTo>
                  <a:lnTo>
                    <a:pt x="390690" y="644182"/>
                  </a:lnTo>
                  <a:lnTo>
                    <a:pt x="392099" y="640346"/>
                  </a:lnTo>
                  <a:close/>
                </a:path>
                <a:path w="1443355" h="995679">
                  <a:moveTo>
                    <a:pt x="400900" y="655523"/>
                  </a:moveTo>
                  <a:lnTo>
                    <a:pt x="400075" y="650011"/>
                  </a:lnTo>
                  <a:lnTo>
                    <a:pt x="400304" y="644944"/>
                  </a:lnTo>
                  <a:lnTo>
                    <a:pt x="400227" y="643166"/>
                  </a:lnTo>
                  <a:lnTo>
                    <a:pt x="398500" y="647534"/>
                  </a:lnTo>
                  <a:lnTo>
                    <a:pt x="394271" y="650582"/>
                  </a:lnTo>
                  <a:lnTo>
                    <a:pt x="396405" y="656932"/>
                  </a:lnTo>
                  <a:lnTo>
                    <a:pt x="400189" y="660577"/>
                  </a:lnTo>
                  <a:lnTo>
                    <a:pt x="400900" y="655523"/>
                  </a:lnTo>
                  <a:close/>
                </a:path>
                <a:path w="1443355" h="995679">
                  <a:moveTo>
                    <a:pt x="408101" y="410108"/>
                  </a:moveTo>
                  <a:lnTo>
                    <a:pt x="401701" y="413372"/>
                  </a:lnTo>
                  <a:lnTo>
                    <a:pt x="404736" y="417969"/>
                  </a:lnTo>
                  <a:lnTo>
                    <a:pt x="407987" y="414261"/>
                  </a:lnTo>
                  <a:lnTo>
                    <a:pt x="408101" y="410108"/>
                  </a:lnTo>
                  <a:close/>
                </a:path>
                <a:path w="1443355" h="995679">
                  <a:moveTo>
                    <a:pt x="443255" y="629158"/>
                  </a:moveTo>
                  <a:lnTo>
                    <a:pt x="439940" y="626173"/>
                  </a:lnTo>
                  <a:lnTo>
                    <a:pt x="434759" y="622655"/>
                  </a:lnTo>
                  <a:lnTo>
                    <a:pt x="429425" y="621398"/>
                  </a:lnTo>
                  <a:lnTo>
                    <a:pt x="425678" y="625157"/>
                  </a:lnTo>
                  <a:lnTo>
                    <a:pt x="431228" y="626681"/>
                  </a:lnTo>
                  <a:lnTo>
                    <a:pt x="435368" y="630758"/>
                  </a:lnTo>
                  <a:lnTo>
                    <a:pt x="439051" y="633031"/>
                  </a:lnTo>
                  <a:lnTo>
                    <a:pt x="443255" y="629158"/>
                  </a:lnTo>
                  <a:close/>
                </a:path>
                <a:path w="1443355" h="995679">
                  <a:moveTo>
                    <a:pt x="455244" y="631558"/>
                  </a:moveTo>
                  <a:lnTo>
                    <a:pt x="448056" y="629158"/>
                  </a:lnTo>
                  <a:lnTo>
                    <a:pt x="445655" y="633945"/>
                  </a:lnTo>
                  <a:lnTo>
                    <a:pt x="451243" y="634746"/>
                  </a:lnTo>
                  <a:lnTo>
                    <a:pt x="451243" y="641146"/>
                  </a:lnTo>
                  <a:lnTo>
                    <a:pt x="454444" y="635546"/>
                  </a:lnTo>
                  <a:lnTo>
                    <a:pt x="455244" y="631558"/>
                  </a:lnTo>
                  <a:close/>
                </a:path>
                <a:path w="1443355" h="995679">
                  <a:moveTo>
                    <a:pt x="455244" y="184785"/>
                  </a:moveTo>
                  <a:lnTo>
                    <a:pt x="448056" y="182397"/>
                  </a:lnTo>
                  <a:lnTo>
                    <a:pt x="445655" y="187185"/>
                  </a:lnTo>
                  <a:lnTo>
                    <a:pt x="450443" y="187985"/>
                  </a:lnTo>
                  <a:lnTo>
                    <a:pt x="450443" y="194386"/>
                  </a:lnTo>
                  <a:lnTo>
                    <a:pt x="454444" y="188785"/>
                  </a:lnTo>
                  <a:lnTo>
                    <a:pt x="455244" y="184785"/>
                  </a:lnTo>
                  <a:close/>
                </a:path>
                <a:path w="1443355" h="995679">
                  <a:moveTo>
                    <a:pt x="468287" y="602805"/>
                  </a:moveTo>
                  <a:lnTo>
                    <a:pt x="463232" y="604380"/>
                  </a:lnTo>
                  <a:lnTo>
                    <a:pt x="459524" y="607745"/>
                  </a:lnTo>
                  <a:lnTo>
                    <a:pt x="464134" y="605574"/>
                  </a:lnTo>
                  <a:lnTo>
                    <a:pt x="468287" y="602805"/>
                  </a:lnTo>
                  <a:close/>
                </a:path>
                <a:path w="1443355" h="995679">
                  <a:moveTo>
                    <a:pt x="487413" y="300774"/>
                  </a:moveTo>
                  <a:lnTo>
                    <a:pt x="487337" y="296621"/>
                  </a:lnTo>
                  <a:lnTo>
                    <a:pt x="480822" y="299872"/>
                  </a:lnTo>
                  <a:lnTo>
                    <a:pt x="484187" y="304482"/>
                  </a:lnTo>
                  <a:lnTo>
                    <a:pt x="487413" y="300774"/>
                  </a:lnTo>
                  <a:close/>
                </a:path>
                <a:path w="1443355" h="995679">
                  <a:moveTo>
                    <a:pt x="490778" y="333921"/>
                  </a:moveTo>
                  <a:lnTo>
                    <a:pt x="485609" y="335038"/>
                  </a:lnTo>
                  <a:lnTo>
                    <a:pt x="482244" y="338861"/>
                  </a:lnTo>
                  <a:lnTo>
                    <a:pt x="486816" y="336842"/>
                  </a:lnTo>
                  <a:lnTo>
                    <a:pt x="490778" y="333921"/>
                  </a:lnTo>
                  <a:close/>
                </a:path>
                <a:path w="1443355" h="995679">
                  <a:moveTo>
                    <a:pt x="494347" y="719569"/>
                  </a:moveTo>
                  <a:lnTo>
                    <a:pt x="489610" y="717867"/>
                  </a:lnTo>
                  <a:lnTo>
                    <a:pt x="488010" y="712279"/>
                  </a:lnTo>
                  <a:lnTo>
                    <a:pt x="484009" y="702678"/>
                  </a:lnTo>
                  <a:lnTo>
                    <a:pt x="483209" y="711479"/>
                  </a:lnTo>
                  <a:lnTo>
                    <a:pt x="485228" y="717867"/>
                  </a:lnTo>
                  <a:lnTo>
                    <a:pt x="490905" y="720064"/>
                  </a:lnTo>
                  <a:lnTo>
                    <a:pt x="494347" y="719569"/>
                  </a:lnTo>
                  <a:close/>
                </a:path>
                <a:path w="1443355" h="995679">
                  <a:moveTo>
                    <a:pt x="546633" y="506603"/>
                  </a:moveTo>
                  <a:lnTo>
                    <a:pt x="539953" y="503682"/>
                  </a:lnTo>
                  <a:lnTo>
                    <a:pt x="539953" y="508469"/>
                  </a:lnTo>
                  <a:lnTo>
                    <a:pt x="535965" y="507669"/>
                  </a:lnTo>
                  <a:lnTo>
                    <a:pt x="531164" y="506069"/>
                  </a:lnTo>
                  <a:lnTo>
                    <a:pt x="535165" y="512470"/>
                  </a:lnTo>
                  <a:lnTo>
                    <a:pt x="527977" y="518058"/>
                  </a:lnTo>
                  <a:lnTo>
                    <a:pt x="535165" y="518058"/>
                  </a:lnTo>
                  <a:lnTo>
                    <a:pt x="537489" y="514248"/>
                  </a:lnTo>
                  <a:lnTo>
                    <a:pt x="543560" y="510273"/>
                  </a:lnTo>
                  <a:lnTo>
                    <a:pt x="546633" y="506603"/>
                  </a:lnTo>
                  <a:close/>
                </a:path>
                <a:path w="1443355" h="995679">
                  <a:moveTo>
                    <a:pt x="547852" y="189280"/>
                  </a:moveTo>
                  <a:lnTo>
                    <a:pt x="546620" y="184607"/>
                  </a:lnTo>
                  <a:lnTo>
                    <a:pt x="541553" y="187185"/>
                  </a:lnTo>
                  <a:lnTo>
                    <a:pt x="545934" y="192925"/>
                  </a:lnTo>
                  <a:lnTo>
                    <a:pt x="547852" y="189280"/>
                  </a:lnTo>
                  <a:close/>
                </a:path>
                <a:path w="1443355" h="995679">
                  <a:moveTo>
                    <a:pt x="580720" y="211963"/>
                  </a:moveTo>
                  <a:lnTo>
                    <a:pt x="573532" y="209562"/>
                  </a:lnTo>
                  <a:lnTo>
                    <a:pt x="571131" y="214363"/>
                  </a:lnTo>
                  <a:lnTo>
                    <a:pt x="576719" y="215163"/>
                  </a:lnTo>
                  <a:lnTo>
                    <a:pt x="576719" y="221551"/>
                  </a:lnTo>
                  <a:lnTo>
                    <a:pt x="579920" y="215963"/>
                  </a:lnTo>
                  <a:lnTo>
                    <a:pt x="580720" y="211963"/>
                  </a:lnTo>
                  <a:close/>
                </a:path>
                <a:path w="1443355" h="995679">
                  <a:moveTo>
                    <a:pt x="592620" y="528129"/>
                  </a:moveTo>
                  <a:lnTo>
                    <a:pt x="587108" y="529247"/>
                  </a:lnTo>
                  <a:lnTo>
                    <a:pt x="583857" y="533069"/>
                  </a:lnTo>
                  <a:lnTo>
                    <a:pt x="588606" y="531050"/>
                  </a:lnTo>
                  <a:lnTo>
                    <a:pt x="592620" y="528129"/>
                  </a:lnTo>
                  <a:close/>
                </a:path>
                <a:path w="1443355" h="995679">
                  <a:moveTo>
                    <a:pt x="603897" y="355828"/>
                  </a:moveTo>
                  <a:lnTo>
                    <a:pt x="598297" y="347827"/>
                  </a:lnTo>
                  <a:lnTo>
                    <a:pt x="592493" y="350189"/>
                  </a:lnTo>
                  <a:lnTo>
                    <a:pt x="589610" y="355917"/>
                  </a:lnTo>
                  <a:lnTo>
                    <a:pt x="589876" y="361200"/>
                  </a:lnTo>
                  <a:lnTo>
                    <a:pt x="593509" y="362216"/>
                  </a:lnTo>
                  <a:lnTo>
                    <a:pt x="591908" y="355828"/>
                  </a:lnTo>
                  <a:lnTo>
                    <a:pt x="603897" y="355828"/>
                  </a:lnTo>
                  <a:close/>
                </a:path>
                <a:path w="1443355" h="995679">
                  <a:moveTo>
                    <a:pt x="627875" y="82486"/>
                  </a:moveTo>
                  <a:lnTo>
                    <a:pt x="623074" y="81686"/>
                  </a:lnTo>
                  <a:lnTo>
                    <a:pt x="623074" y="78498"/>
                  </a:lnTo>
                  <a:lnTo>
                    <a:pt x="619874" y="76898"/>
                  </a:lnTo>
                  <a:lnTo>
                    <a:pt x="614718" y="80810"/>
                  </a:lnTo>
                  <a:lnTo>
                    <a:pt x="616978" y="84785"/>
                  </a:lnTo>
                  <a:lnTo>
                    <a:pt x="622693" y="86220"/>
                  </a:lnTo>
                  <a:lnTo>
                    <a:pt x="627875" y="82486"/>
                  </a:lnTo>
                  <a:close/>
                </a:path>
                <a:path w="1443355" h="995679">
                  <a:moveTo>
                    <a:pt x="637044" y="567537"/>
                  </a:moveTo>
                  <a:lnTo>
                    <a:pt x="633869" y="561822"/>
                  </a:lnTo>
                  <a:lnTo>
                    <a:pt x="628891" y="559396"/>
                  </a:lnTo>
                  <a:lnTo>
                    <a:pt x="624674" y="562825"/>
                  </a:lnTo>
                  <a:lnTo>
                    <a:pt x="630275" y="565213"/>
                  </a:lnTo>
                  <a:lnTo>
                    <a:pt x="630275" y="570814"/>
                  </a:lnTo>
                  <a:lnTo>
                    <a:pt x="635863" y="574014"/>
                  </a:lnTo>
                  <a:lnTo>
                    <a:pt x="637044" y="567537"/>
                  </a:lnTo>
                  <a:close/>
                </a:path>
                <a:path w="1443355" h="995679">
                  <a:moveTo>
                    <a:pt x="652195" y="623392"/>
                  </a:moveTo>
                  <a:lnTo>
                    <a:pt x="646252" y="621957"/>
                  </a:lnTo>
                  <a:lnTo>
                    <a:pt x="646010" y="626097"/>
                  </a:lnTo>
                  <a:lnTo>
                    <a:pt x="642556" y="630453"/>
                  </a:lnTo>
                  <a:lnTo>
                    <a:pt x="640753" y="633768"/>
                  </a:lnTo>
                  <a:lnTo>
                    <a:pt x="645452" y="634746"/>
                  </a:lnTo>
                  <a:lnTo>
                    <a:pt x="646709" y="631063"/>
                  </a:lnTo>
                  <a:lnTo>
                    <a:pt x="650646" y="626859"/>
                  </a:lnTo>
                  <a:lnTo>
                    <a:pt x="652195" y="623392"/>
                  </a:lnTo>
                  <a:close/>
                </a:path>
                <a:path w="1443355" h="995679">
                  <a:moveTo>
                    <a:pt x="652551" y="569709"/>
                  </a:moveTo>
                  <a:lnTo>
                    <a:pt x="651306" y="565035"/>
                  </a:lnTo>
                  <a:lnTo>
                    <a:pt x="646252" y="567613"/>
                  </a:lnTo>
                  <a:lnTo>
                    <a:pt x="650633" y="573341"/>
                  </a:lnTo>
                  <a:lnTo>
                    <a:pt x="652551" y="569709"/>
                  </a:lnTo>
                  <a:close/>
                </a:path>
                <a:path w="1443355" h="995679">
                  <a:moveTo>
                    <a:pt x="660107" y="479729"/>
                  </a:moveTo>
                  <a:lnTo>
                    <a:pt x="655040" y="481304"/>
                  </a:lnTo>
                  <a:lnTo>
                    <a:pt x="651332" y="484670"/>
                  </a:lnTo>
                  <a:lnTo>
                    <a:pt x="655942" y="482498"/>
                  </a:lnTo>
                  <a:lnTo>
                    <a:pt x="660107" y="479729"/>
                  </a:lnTo>
                  <a:close/>
                </a:path>
                <a:path w="1443355" h="995679">
                  <a:moveTo>
                    <a:pt x="671029" y="145630"/>
                  </a:moveTo>
                  <a:lnTo>
                    <a:pt x="664286" y="142367"/>
                  </a:lnTo>
                  <a:lnTo>
                    <a:pt x="664438" y="146532"/>
                  </a:lnTo>
                  <a:lnTo>
                    <a:pt x="667880" y="150241"/>
                  </a:lnTo>
                  <a:lnTo>
                    <a:pt x="671029" y="145630"/>
                  </a:lnTo>
                  <a:close/>
                </a:path>
                <a:path w="1443355" h="995679">
                  <a:moveTo>
                    <a:pt x="720585" y="617169"/>
                  </a:moveTo>
                  <a:lnTo>
                    <a:pt x="713384" y="614768"/>
                  </a:lnTo>
                  <a:lnTo>
                    <a:pt x="710984" y="619569"/>
                  </a:lnTo>
                  <a:lnTo>
                    <a:pt x="715784" y="620369"/>
                  </a:lnTo>
                  <a:lnTo>
                    <a:pt x="716584" y="626757"/>
                  </a:lnTo>
                  <a:lnTo>
                    <a:pt x="719785" y="621157"/>
                  </a:lnTo>
                  <a:lnTo>
                    <a:pt x="720585" y="617169"/>
                  </a:lnTo>
                  <a:close/>
                </a:path>
                <a:path w="1443355" h="995679">
                  <a:moveTo>
                    <a:pt x="721080" y="140335"/>
                  </a:moveTo>
                  <a:lnTo>
                    <a:pt x="721042" y="136321"/>
                  </a:lnTo>
                  <a:lnTo>
                    <a:pt x="714184" y="140030"/>
                  </a:lnTo>
                  <a:lnTo>
                    <a:pt x="717677" y="144195"/>
                  </a:lnTo>
                  <a:lnTo>
                    <a:pt x="721080" y="140335"/>
                  </a:lnTo>
                  <a:close/>
                </a:path>
                <a:path w="1443355" h="995679">
                  <a:moveTo>
                    <a:pt x="722896" y="214833"/>
                  </a:moveTo>
                  <a:lnTo>
                    <a:pt x="717384" y="215963"/>
                  </a:lnTo>
                  <a:lnTo>
                    <a:pt x="714121" y="219786"/>
                  </a:lnTo>
                  <a:lnTo>
                    <a:pt x="718883" y="217754"/>
                  </a:lnTo>
                  <a:lnTo>
                    <a:pt x="722896" y="214833"/>
                  </a:lnTo>
                  <a:close/>
                </a:path>
                <a:path w="1443355" h="995679">
                  <a:moveTo>
                    <a:pt x="735076" y="853808"/>
                  </a:moveTo>
                  <a:lnTo>
                    <a:pt x="730173" y="850544"/>
                  </a:lnTo>
                  <a:lnTo>
                    <a:pt x="728218" y="856513"/>
                  </a:lnTo>
                  <a:lnTo>
                    <a:pt x="722972" y="862926"/>
                  </a:lnTo>
                  <a:lnTo>
                    <a:pt x="720725" y="868743"/>
                  </a:lnTo>
                  <a:lnTo>
                    <a:pt x="727773" y="872921"/>
                  </a:lnTo>
                  <a:lnTo>
                    <a:pt x="727811" y="866051"/>
                  </a:lnTo>
                  <a:lnTo>
                    <a:pt x="732269" y="859332"/>
                  </a:lnTo>
                  <a:lnTo>
                    <a:pt x="735076" y="853808"/>
                  </a:lnTo>
                  <a:close/>
                </a:path>
                <a:path w="1443355" h="995679">
                  <a:moveTo>
                    <a:pt x="749261" y="237680"/>
                  </a:moveTo>
                  <a:lnTo>
                    <a:pt x="743762" y="239141"/>
                  </a:lnTo>
                  <a:lnTo>
                    <a:pt x="740498" y="242849"/>
                  </a:lnTo>
                  <a:lnTo>
                    <a:pt x="745261" y="240639"/>
                  </a:lnTo>
                  <a:lnTo>
                    <a:pt x="749261" y="237680"/>
                  </a:lnTo>
                  <a:close/>
                </a:path>
                <a:path w="1443355" h="995679">
                  <a:moveTo>
                    <a:pt x="771994" y="293154"/>
                  </a:moveTo>
                  <a:lnTo>
                    <a:pt x="766940" y="294284"/>
                  </a:lnTo>
                  <a:lnTo>
                    <a:pt x="763231" y="298107"/>
                  </a:lnTo>
                  <a:lnTo>
                    <a:pt x="767829" y="296075"/>
                  </a:lnTo>
                  <a:lnTo>
                    <a:pt x="771994" y="293154"/>
                  </a:lnTo>
                  <a:close/>
                </a:path>
                <a:path w="1443355" h="995679">
                  <a:moveTo>
                    <a:pt x="803275" y="708748"/>
                  </a:moveTo>
                  <a:lnTo>
                    <a:pt x="798106" y="709879"/>
                  </a:lnTo>
                  <a:lnTo>
                    <a:pt x="794727" y="713701"/>
                  </a:lnTo>
                  <a:lnTo>
                    <a:pt x="799299" y="711669"/>
                  </a:lnTo>
                  <a:lnTo>
                    <a:pt x="803275" y="708748"/>
                  </a:lnTo>
                  <a:close/>
                </a:path>
                <a:path w="1443355" h="995679">
                  <a:moveTo>
                    <a:pt x="830783" y="727138"/>
                  </a:moveTo>
                  <a:lnTo>
                    <a:pt x="825271" y="728256"/>
                  </a:lnTo>
                  <a:lnTo>
                    <a:pt x="822020" y="732078"/>
                  </a:lnTo>
                  <a:lnTo>
                    <a:pt x="826770" y="730059"/>
                  </a:lnTo>
                  <a:lnTo>
                    <a:pt x="830783" y="727138"/>
                  </a:lnTo>
                  <a:close/>
                </a:path>
                <a:path w="1443355" h="995679">
                  <a:moveTo>
                    <a:pt x="848372" y="406654"/>
                  </a:moveTo>
                  <a:lnTo>
                    <a:pt x="842860" y="407771"/>
                  </a:lnTo>
                  <a:lnTo>
                    <a:pt x="839597" y="411594"/>
                  </a:lnTo>
                  <a:lnTo>
                    <a:pt x="844359" y="409575"/>
                  </a:lnTo>
                  <a:lnTo>
                    <a:pt x="848372" y="406654"/>
                  </a:lnTo>
                  <a:close/>
                </a:path>
                <a:path w="1443355" h="995679">
                  <a:moveTo>
                    <a:pt x="854849" y="326250"/>
                  </a:moveTo>
                  <a:lnTo>
                    <a:pt x="849249" y="325450"/>
                  </a:lnTo>
                  <a:lnTo>
                    <a:pt x="842060" y="322249"/>
                  </a:lnTo>
                  <a:lnTo>
                    <a:pt x="840460" y="327050"/>
                  </a:lnTo>
                  <a:lnTo>
                    <a:pt x="846061" y="327850"/>
                  </a:lnTo>
                  <a:lnTo>
                    <a:pt x="853249" y="330250"/>
                  </a:lnTo>
                  <a:lnTo>
                    <a:pt x="854849" y="326250"/>
                  </a:lnTo>
                  <a:close/>
                </a:path>
                <a:path w="1443355" h="995679">
                  <a:moveTo>
                    <a:pt x="886218" y="679208"/>
                  </a:moveTo>
                  <a:lnTo>
                    <a:pt x="885012" y="674522"/>
                  </a:lnTo>
                  <a:lnTo>
                    <a:pt x="879627" y="677113"/>
                  </a:lnTo>
                  <a:lnTo>
                    <a:pt x="884123" y="682840"/>
                  </a:lnTo>
                  <a:lnTo>
                    <a:pt x="886218" y="679208"/>
                  </a:lnTo>
                  <a:close/>
                </a:path>
                <a:path w="1443355" h="995679">
                  <a:moveTo>
                    <a:pt x="892886" y="218478"/>
                  </a:moveTo>
                  <a:lnTo>
                    <a:pt x="887615" y="215163"/>
                  </a:lnTo>
                  <a:lnTo>
                    <a:pt x="886815" y="219151"/>
                  </a:lnTo>
                  <a:lnTo>
                    <a:pt x="878852" y="225729"/>
                  </a:lnTo>
                  <a:lnTo>
                    <a:pt x="885418" y="223748"/>
                  </a:lnTo>
                  <a:lnTo>
                    <a:pt x="892886" y="218478"/>
                  </a:lnTo>
                  <a:close/>
                </a:path>
                <a:path w="1443355" h="995679">
                  <a:moveTo>
                    <a:pt x="902627" y="273265"/>
                  </a:moveTo>
                  <a:lnTo>
                    <a:pt x="897204" y="267208"/>
                  </a:lnTo>
                  <a:lnTo>
                    <a:pt x="888784" y="263702"/>
                  </a:lnTo>
                  <a:lnTo>
                    <a:pt x="884415" y="265506"/>
                  </a:lnTo>
                  <a:lnTo>
                    <a:pt x="889469" y="268427"/>
                  </a:lnTo>
                  <a:lnTo>
                    <a:pt x="889419" y="273799"/>
                  </a:lnTo>
                  <a:lnTo>
                    <a:pt x="890257" y="278434"/>
                  </a:lnTo>
                  <a:lnTo>
                    <a:pt x="898004" y="279095"/>
                  </a:lnTo>
                  <a:lnTo>
                    <a:pt x="902627" y="273265"/>
                  </a:lnTo>
                  <a:close/>
                </a:path>
                <a:path w="1443355" h="995679">
                  <a:moveTo>
                    <a:pt x="911593" y="227952"/>
                  </a:moveTo>
                  <a:lnTo>
                    <a:pt x="904405" y="225552"/>
                  </a:lnTo>
                  <a:lnTo>
                    <a:pt x="902004" y="230339"/>
                  </a:lnTo>
                  <a:lnTo>
                    <a:pt x="906792" y="231140"/>
                  </a:lnTo>
                  <a:lnTo>
                    <a:pt x="907592" y="238340"/>
                  </a:lnTo>
                  <a:lnTo>
                    <a:pt x="910793" y="231940"/>
                  </a:lnTo>
                  <a:lnTo>
                    <a:pt x="911593" y="227952"/>
                  </a:lnTo>
                  <a:close/>
                </a:path>
                <a:path w="1443355" h="995679">
                  <a:moveTo>
                    <a:pt x="915606" y="253809"/>
                  </a:moveTo>
                  <a:lnTo>
                    <a:pt x="909193" y="257517"/>
                  </a:lnTo>
                  <a:lnTo>
                    <a:pt x="912228" y="261683"/>
                  </a:lnTo>
                  <a:lnTo>
                    <a:pt x="915492" y="257822"/>
                  </a:lnTo>
                  <a:lnTo>
                    <a:pt x="915606" y="253809"/>
                  </a:lnTo>
                  <a:close/>
                </a:path>
                <a:path w="1443355" h="995679">
                  <a:moveTo>
                    <a:pt x="943559" y="447738"/>
                  </a:moveTo>
                  <a:lnTo>
                    <a:pt x="940358" y="443738"/>
                  </a:lnTo>
                  <a:lnTo>
                    <a:pt x="935570" y="440537"/>
                  </a:lnTo>
                  <a:lnTo>
                    <a:pt x="933970" y="446938"/>
                  </a:lnTo>
                  <a:lnTo>
                    <a:pt x="936371" y="450926"/>
                  </a:lnTo>
                  <a:lnTo>
                    <a:pt x="941158" y="454126"/>
                  </a:lnTo>
                  <a:lnTo>
                    <a:pt x="943559" y="447738"/>
                  </a:lnTo>
                  <a:close/>
                </a:path>
                <a:path w="1443355" h="995679">
                  <a:moveTo>
                    <a:pt x="952157" y="916241"/>
                  </a:moveTo>
                  <a:lnTo>
                    <a:pt x="949159" y="913676"/>
                  </a:lnTo>
                  <a:lnTo>
                    <a:pt x="945299" y="909497"/>
                  </a:lnTo>
                  <a:lnTo>
                    <a:pt x="940460" y="902982"/>
                  </a:lnTo>
                  <a:lnTo>
                    <a:pt x="935774" y="899629"/>
                  </a:lnTo>
                  <a:lnTo>
                    <a:pt x="932370" y="904887"/>
                  </a:lnTo>
                  <a:lnTo>
                    <a:pt x="938364" y="909066"/>
                  </a:lnTo>
                  <a:lnTo>
                    <a:pt x="946759" y="913777"/>
                  </a:lnTo>
                  <a:lnTo>
                    <a:pt x="952157" y="916241"/>
                  </a:lnTo>
                  <a:close/>
                </a:path>
                <a:path w="1443355" h="995679">
                  <a:moveTo>
                    <a:pt x="953947" y="319062"/>
                  </a:moveTo>
                  <a:lnTo>
                    <a:pt x="950747" y="315061"/>
                  </a:lnTo>
                  <a:lnTo>
                    <a:pt x="945959" y="311861"/>
                  </a:lnTo>
                  <a:lnTo>
                    <a:pt x="943559" y="318262"/>
                  </a:lnTo>
                  <a:lnTo>
                    <a:pt x="945959" y="323049"/>
                  </a:lnTo>
                  <a:lnTo>
                    <a:pt x="951547" y="325450"/>
                  </a:lnTo>
                  <a:lnTo>
                    <a:pt x="953947" y="319062"/>
                  </a:lnTo>
                  <a:close/>
                </a:path>
                <a:path w="1443355" h="995679">
                  <a:moveTo>
                    <a:pt x="955014" y="707948"/>
                  </a:moveTo>
                  <a:lnTo>
                    <a:pt x="949960" y="709079"/>
                  </a:lnTo>
                  <a:lnTo>
                    <a:pt x="946238" y="712901"/>
                  </a:lnTo>
                  <a:lnTo>
                    <a:pt x="950849" y="710869"/>
                  </a:lnTo>
                  <a:lnTo>
                    <a:pt x="955014" y="707948"/>
                  </a:lnTo>
                  <a:close/>
                </a:path>
                <a:path w="1443355" h="995679">
                  <a:moveTo>
                    <a:pt x="965936" y="446938"/>
                  </a:moveTo>
                  <a:lnTo>
                    <a:pt x="958748" y="444538"/>
                  </a:lnTo>
                  <a:lnTo>
                    <a:pt x="956348" y="449326"/>
                  </a:lnTo>
                  <a:lnTo>
                    <a:pt x="961148" y="449326"/>
                  </a:lnTo>
                  <a:lnTo>
                    <a:pt x="961936" y="456526"/>
                  </a:lnTo>
                  <a:lnTo>
                    <a:pt x="965136" y="450926"/>
                  </a:lnTo>
                  <a:lnTo>
                    <a:pt x="965936" y="446938"/>
                  </a:lnTo>
                  <a:close/>
                </a:path>
                <a:path w="1443355" h="995679">
                  <a:moveTo>
                    <a:pt x="975525" y="641946"/>
                  </a:moveTo>
                  <a:lnTo>
                    <a:pt x="968336" y="637146"/>
                  </a:lnTo>
                  <a:lnTo>
                    <a:pt x="966736" y="641146"/>
                  </a:lnTo>
                  <a:lnTo>
                    <a:pt x="957948" y="644334"/>
                  </a:lnTo>
                  <a:lnTo>
                    <a:pt x="965136" y="649135"/>
                  </a:lnTo>
                  <a:lnTo>
                    <a:pt x="966736" y="644334"/>
                  </a:lnTo>
                  <a:lnTo>
                    <a:pt x="975525" y="641946"/>
                  </a:lnTo>
                  <a:close/>
                </a:path>
                <a:path w="1443355" h="995679">
                  <a:moveTo>
                    <a:pt x="977925" y="991196"/>
                  </a:moveTo>
                  <a:lnTo>
                    <a:pt x="973988" y="989838"/>
                  </a:lnTo>
                  <a:lnTo>
                    <a:pt x="969238" y="986307"/>
                  </a:lnTo>
                  <a:lnTo>
                    <a:pt x="965225" y="985024"/>
                  </a:lnTo>
                  <a:lnTo>
                    <a:pt x="963536" y="990396"/>
                  </a:lnTo>
                  <a:lnTo>
                    <a:pt x="968260" y="990866"/>
                  </a:lnTo>
                  <a:lnTo>
                    <a:pt x="973124" y="994092"/>
                  </a:lnTo>
                  <a:lnTo>
                    <a:pt x="976807" y="995680"/>
                  </a:lnTo>
                  <a:lnTo>
                    <a:pt x="977925" y="991196"/>
                  </a:lnTo>
                  <a:close/>
                </a:path>
                <a:path w="1443355" h="995679">
                  <a:moveTo>
                    <a:pt x="993305" y="708875"/>
                  </a:moveTo>
                  <a:lnTo>
                    <a:pt x="993241" y="704900"/>
                  </a:lnTo>
                  <a:lnTo>
                    <a:pt x="986713" y="708279"/>
                  </a:lnTo>
                  <a:lnTo>
                    <a:pt x="990092" y="712546"/>
                  </a:lnTo>
                  <a:lnTo>
                    <a:pt x="993305" y="708875"/>
                  </a:lnTo>
                  <a:close/>
                </a:path>
                <a:path w="1443355" h="995679">
                  <a:moveTo>
                    <a:pt x="997915" y="651027"/>
                  </a:moveTo>
                  <a:lnTo>
                    <a:pt x="991514" y="654735"/>
                  </a:lnTo>
                  <a:lnTo>
                    <a:pt x="994549" y="658888"/>
                  </a:lnTo>
                  <a:lnTo>
                    <a:pt x="997800" y="655027"/>
                  </a:lnTo>
                  <a:lnTo>
                    <a:pt x="997915" y="651027"/>
                  </a:lnTo>
                  <a:close/>
                </a:path>
                <a:path w="1443355" h="995679">
                  <a:moveTo>
                    <a:pt x="998308" y="437845"/>
                  </a:moveTo>
                  <a:lnTo>
                    <a:pt x="997254" y="433158"/>
                  </a:lnTo>
                  <a:lnTo>
                    <a:pt x="992314" y="435749"/>
                  </a:lnTo>
                  <a:lnTo>
                    <a:pt x="996353" y="441477"/>
                  </a:lnTo>
                  <a:lnTo>
                    <a:pt x="998308" y="437845"/>
                  </a:lnTo>
                  <a:close/>
                </a:path>
                <a:path w="1443355" h="995679">
                  <a:moveTo>
                    <a:pt x="999502" y="622757"/>
                  </a:moveTo>
                  <a:lnTo>
                    <a:pt x="993914" y="621957"/>
                  </a:lnTo>
                  <a:lnTo>
                    <a:pt x="986713" y="618769"/>
                  </a:lnTo>
                  <a:lnTo>
                    <a:pt x="985113" y="623557"/>
                  </a:lnTo>
                  <a:lnTo>
                    <a:pt x="990714" y="624357"/>
                  </a:lnTo>
                  <a:lnTo>
                    <a:pt x="997102" y="626757"/>
                  </a:lnTo>
                  <a:lnTo>
                    <a:pt x="999502" y="622757"/>
                  </a:lnTo>
                  <a:close/>
                </a:path>
                <a:path w="1443355" h="995679">
                  <a:moveTo>
                    <a:pt x="1041069" y="133642"/>
                  </a:moveTo>
                  <a:lnTo>
                    <a:pt x="1035469" y="132842"/>
                  </a:lnTo>
                  <a:lnTo>
                    <a:pt x="1039469" y="126441"/>
                  </a:lnTo>
                  <a:lnTo>
                    <a:pt x="1034669" y="124053"/>
                  </a:lnTo>
                  <a:lnTo>
                    <a:pt x="1030617" y="130708"/>
                  </a:lnTo>
                  <a:lnTo>
                    <a:pt x="1023785" y="132943"/>
                  </a:lnTo>
                  <a:lnTo>
                    <a:pt x="1016800" y="134721"/>
                  </a:lnTo>
                  <a:lnTo>
                    <a:pt x="1012291" y="140030"/>
                  </a:lnTo>
                  <a:lnTo>
                    <a:pt x="1020152" y="139369"/>
                  </a:lnTo>
                  <a:lnTo>
                    <a:pt x="1027277" y="137731"/>
                  </a:lnTo>
                  <a:lnTo>
                    <a:pt x="1034097" y="135648"/>
                  </a:lnTo>
                  <a:lnTo>
                    <a:pt x="1041069" y="133642"/>
                  </a:lnTo>
                  <a:close/>
                </a:path>
                <a:path w="1443355" h="995679">
                  <a:moveTo>
                    <a:pt x="1043457" y="176796"/>
                  </a:moveTo>
                  <a:lnTo>
                    <a:pt x="1042657" y="176796"/>
                  </a:lnTo>
                  <a:lnTo>
                    <a:pt x="1035469" y="183197"/>
                  </a:lnTo>
                  <a:lnTo>
                    <a:pt x="1031849" y="180314"/>
                  </a:lnTo>
                  <a:lnTo>
                    <a:pt x="1032268" y="182994"/>
                  </a:lnTo>
                  <a:lnTo>
                    <a:pt x="1035697" y="186563"/>
                  </a:lnTo>
                  <a:lnTo>
                    <a:pt x="1041069" y="186385"/>
                  </a:lnTo>
                  <a:lnTo>
                    <a:pt x="1043457" y="176796"/>
                  </a:lnTo>
                  <a:close/>
                </a:path>
                <a:path w="1443355" h="995679">
                  <a:moveTo>
                    <a:pt x="1074331" y="679805"/>
                  </a:moveTo>
                  <a:lnTo>
                    <a:pt x="1074293" y="675792"/>
                  </a:lnTo>
                  <a:lnTo>
                    <a:pt x="1067435" y="679500"/>
                  </a:lnTo>
                  <a:lnTo>
                    <a:pt x="1070927" y="683666"/>
                  </a:lnTo>
                  <a:lnTo>
                    <a:pt x="1074331" y="679805"/>
                  </a:lnTo>
                  <a:close/>
                </a:path>
                <a:path w="1443355" h="995679">
                  <a:moveTo>
                    <a:pt x="1105001" y="3365"/>
                  </a:moveTo>
                  <a:lnTo>
                    <a:pt x="1098257" y="0"/>
                  </a:lnTo>
                  <a:lnTo>
                    <a:pt x="1098410" y="3962"/>
                  </a:lnTo>
                  <a:lnTo>
                    <a:pt x="1101852" y="7632"/>
                  </a:lnTo>
                  <a:lnTo>
                    <a:pt x="1105001" y="3365"/>
                  </a:lnTo>
                  <a:close/>
                </a:path>
                <a:path w="1443355" h="995679">
                  <a:moveTo>
                    <a:pt x="1137970" y="537540"/>
                  </a:moveTo>
                  <a:lnTo>
                    <a:pt x="1137894" y="533539"/>
                  </a:lnTo>
                  <a:lnTo>
                    <a:pt x="1131379" y="537248"/>
                  </a:lnTo>
                  <a:lnTo>
                    <a:pt x="1134745" y="541401"/>
                  </a:lnTo>
                  <a:lnTo>
                    <a:pt x="1137970" y="537540"/>
                  </a:lnTo>
                  <a:close/>
                </a:path>
                <a:path w="1443355" h="995679">
                  <a:moveTo>
                    <a:pt x="1153756" y="719467"/>
                  </a:moveTo>
                  <a:lnTo>
                    <a:pt x="1153045" y="713943"/>
                  </a:lnTo>
                  <a:lnTo>
                    <a:pt x="1153452" y="708875"/>
                  </a:lnTo>
                  <a:lnTo>
                    <a:pt x="1153414" y="707097"/>
                  </a:lnTo>
                  <a:lnTo>
                    <a:pt x="1151356" y="711479"/>
                  </a:lnTo>
                  <a:lnTo>
                    <a:pt x="1147114" y="714527"/>
                  </a:lnTo>
                  <a:lnTo>
                    <a:pt x="1149261" y="720864"/>
                  </a:lnTo>
                  <a:lnTo>
                    <a:pt x="1153045" y="724509"/>
                  </a:lnTo>
                  <a:lnTo>
                    <a:pt x="1153756" y="719467"/>
                  </a:lnTo>
                  <a:close/>
                </a:path>
                <a:path w="1443355" h="995679">
                  <a:moveTo>
                    <a:pt x="1159344" y="858532"/>
                  </a:moveTo>
                  <a:lnTo>
                    <a:pt x="1152956" y="859332"/>
                  </a:lnTo>
                  <a:lnTo>
                    <a:pt x="1150556" y="853732"/>
                  </a:lnTo>
                  <a:lnTo>
                    <a:pt x="1144155" y="853732"/>
                  </a:lnTo>
                  <a:lnTo>
                    <a:pt x="1150035" y="861021"/>
                  </a:lnTo>
                  <a:lnTo>
                    <a:pt x="1149159" y="868921"/>
                  </a:lnTo>
                  <a:lnTo>
                    <a:pt x="1147978" y="876211"/>
                  </a:lnTo>
                  <a:lnTo>
                    <a:pt x="1152956" y="881710"/>
                  </a:lnTo>
                  <a:lnTo>
                    <a:pt x="1154557" y="873721"/>
                  </a:lnTo>
                  <a:lnTo>
                    <a:pt x="1153756" y="864920"/>
                  </a:lnTo>
                  <a:lnTo>
                    <a:pt x="1159344" y="858532"/>
                  </a:lnTo>
                  <a:close/>
                </a:path>
                <a:path w="1443355" h="995679">
                  <a:moveTo>
                    <a:pt x="1167333" y="717867"/>
                  </a:moveTo>
                  <a:lnTo>
                    <a:pt x="1160145" y="715467"/>
                  </a:lnTo>
                  <a:lnTo>
                    <a:pt x="1157744" y="720267"/>
                  </a:lnTo>
                  <a:lnTo>
                    <a:pt x="1163345" y="720267"/>
                  </a:lnTo>
                  <a:lnTo>
                    <a:pt x="1163345" y="727456"/>
                  </a:lnTo>
                  <a:lnTo>
                    <a:pt x="1166545" y="721868"/>
                  </a:lnTo>
                  <a:lnTo>
                    <a:pt x="1167333" y="717867"/>
                  </a:lnTo>
                  <a:close/>
                </a:path>
                <a:path w="1443355" h="995679">
                  <a:moveTo>
                    <a:pt x="1221689" y="561225"/>
                  </a:moveTo>
                  <a:lnTo>
                    <a:pt x="1218488" y="556425"/>
                  </a:lnTo>
                  <a:lnTo>
                    <a:pt x="1208100" y="561225"/>
                  </a:lnTo>
                  <a:lnTo>
                    <a:pt x="1207300" y="562025"/>
                  </a:lnTo>
                  <a:lnTo>
                    <a:pt x="1207528" y="565048"/>
                  </a:lnTo>
                  <a:lnTo>
                    <a:pt x="1213294" y="565213"/>
                  </a:lnTo>
                  <a:lnTo>
                    <a:pt x="1219657" y="563600"/>
                  </a:lnTo>
                  <a:lnTo>
                    <a:pt x="1221689" y="561225"/>
                  </a:lnTo>
                  <a:close/>
                </a:path>
                <a:path w="1443355" h="995679">
                  <a:moveTo>
                    <a:pt x="1335176" y="749833"/>
                  </a:moveTo>
                  <a:lnTo>
                    <a:pt x="1322476" y="741857"/>
                  </a:lnTo>
                  <a:lnTo>
                    <a:pt x="1320482" y="744143"/>
                  </a:lnTo>
                  <a:lnTo>
                    <a:pt x="1325841" y="749274"/>
                  </a:lnTo>
                  <a:lnTo>
                    <a:pt x="1335176" y="749833"/>
                  </a:lnTo>
                  <a:close/>
                </a:path>
                <a:path w="1443355" h="995679">
                  <a:moveTo>
                    <a:pt x="1383703" y="654253"/>
                  </a:moveTo>
                  <a:lnTo>
                    <a:pt x="1378534" y="657326"/>
                  </a:lnTo>
                  <a:lnTo>
                    <a:pt x="1371866" y="663702"/>
                  </a:lnTo>
                  <a:lnTo>
                    <a:pt x="1369542" y="667512"/>
                  </a:lnTo>
                  <a:lnTo>
                    <a:pt x="1375130" y="669912"/>
                  </a:lnTo>
                  <a:lnTo>
                    <a:pt x="1380731" y="661123"/>
                  </a:lnTo>
                  <a:lnTo>
                    <a:pt x="1381531" y="660323"/>
                  </a:lnTo>
                  <a:lnTo>
                    <a:pt x="1383703" y="654253"/>
                  </a:lnTo>
                  <a:close/>
                </a:path>
                <a:path w="1443355" h="995679">
                  <a:moveTo>
                    <a:pt x="1443062" y="589991"/>
                  </a:moveTo>
                  <a:lnTo>
                    <a:pt x="1442262" y="586003"/>
                  </a:lnTo>
                  <a:lnTo>
                    <a:pt x="1436674" y="586003"/>
                  </a:lnTo>
                  <a:lnTo>
                    <a:pt x="1436674" y="582803"/>
                  </a:lnTo>
                  <a:lnTo>
                    <a:pt x="1433474" y="583603"/>
                  </a:lnTo>
                  <a:lnTo>
                    <a:pt x="1431074" y="584403"/>
                  </a:lnTo>
                  <a:lnTo>
                    <a:pt x="1427886" y="585203"/>
                  </a:lnTo>
                  <a:lnTo>
                    <a:pt x="1427556" y="591883"/>
                  </a:lnTo>
                  <a:lnTo>
                    <a:pt x="1428877" y="598487"/>
                  </a:lnTo>
                  <a:lnTo>
                    <a:pt x="1431696" y="601040"/>
                  </a:lnTo>
                  <a:lnTo>
                    <a:pt x="1435874" y="595591"/>
                  </a:lnTo>
                  <a:lnTo>
                    <a:pt x="1430274" y="595591"/>
                  </a:lnTo>
                  <a:lnTo>
                    <a:pt x="1430274" y="592391"/>
                  </a:lnTo>
                  <a:lnTo>
                    <a:pt x="1435074" y="590791"/>
                  </a:lnTo>
                  <a:lnTo>
                    <a:pt x="1443062" y="5899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541394" y="8863495"/>
              <a:ext cx="1163955" cy="1262380"/>
            </a:xfrm>
            <a:custGeom>
              <a:avLst/>
              <a:gdLst/>
              <a:ahLst/>
              <a:cxnLst/>
              <a:rect l="l" t="t" r="r" b="b"/>
              <a:pathLst>
                <a:path w="1163955" h="1262379">
                  <a:moveTo>
                    <a:pt x="6591" y="374523"/>
                  </a:moveTo>
                  <a:lnTo>
                    <a:pt x="3365" y="370674"/>
                  </a:lnTo>
                  <a:lnTo>
                    <a:pt x="0" y="374827"/>
                  </a:lnTo>
                  <a:lnTo>
                    <a:pt x="6515" y="378536"/>
                  </a:lnTo>
                  <a:lnTo>
                    <a:pt x="6591" y="374523"/>
                  </a:lnTo>
                  <a:close/>
                </a:path>
                <a:path w="1163955" h="1262379">
                  <a:moveTo>
                    <a:pt x="35953" y="885532"/>
                  </a:moveTo>
                  <a:lnTo>
                    <a:pt x="30365" y="884732"/>
                  </a:lnTo>
                  <a:lnTo>
                    <a:pt x="23177" y="881532"/>
                  </a:lnTo>
                  <a:lnTo>
                    <a:pt x="21577" y="886333"/>
                  </a:lnTo>
                  <a:lnTo>
                    <a:pt x="27165" y="887120"/>
                  </a:lnTo>
                  <a:lnTo>
                    <a:pt x="33566" y="889520"/>
                  </a:lnTo>
                  <a:lnTo>
                    <a:pt x="35953" y="885532"/>
                  </a:lnTo>
                  <a:close/>
                </a:path>
                <a:path w="1163955" h="1262379">
                  <a:moveTo>
                    <a:pt x="48742" y="327672"/>
                  </a:moveTo>
                  <a:lnTo>
                    <a:pt x="47942" y="325272"/>
                  </a:lnTo>
                  <a:lnTo>
                    <a:pt x="47942" y="322084"/>
                  </a:lnTo>
                  <a:lnTo>
                    <a:pt x="47142" y="319684"/>
                  </a:lnTo>
                  <a:lnTo>
                    <a:pt x="43954" y="320484"/>
                  </a:lnTo>
                  <a:lnTo>
                    <a:pt x="41554" y="320484"/>
                  </a:lnTo>
                  <a:lnTo>
                    <a:pt x="38354" y="321284"/>
                  </a:lnTo>
                  <a:lnTo>
                    <a:pt x="38354" y="324472"/>
                  </a:lnTo>
                  <a:lnTo>
                    <a:pt x="39954" y="329272"/>
                  </a:lnTo>
                  <a:lnTo>
                    <a:pt x="43154" y="328472"/>
                  </a:lnTo>
                  <a:lnTo>
                    <a:pt x="45554" y="328472"/>
                  </a:lnTo>
                  <a:lnTo>
                    <a:pt x="48742" y="327672"/>
                  </a:lnTo>
                  <a:close/>
                </a:path>
                <a:path w="1163955" h="1262379">
                  <a:moveTo>
                    <a:pt x="183807" y="282117"/>
                  </a:moveTo>
                  <a:lnTo>
                    <a:pt x="183019" y="278117"/>
                  </a:lnTo>
                  <a:lnTo>
                    <a:pt x="175018" y="278117"/>
                  </a:lnTo>
                  <a:lnTo>
                    <a:pt x="175018" y="283718"/>
                  </a:lnTo>
                  <a:lnTo>
                    <a:pt x="180619" y="282117"/>
                  </a:lnTo>
                  <a:lnTo>
                    <a:pt x="183807" y="287718"/>
                  </a:lnTo>
                  <a:lnTo>
                    <a:pt x="183807" y="282117"/>
                  </a:lnTo>
                  <a:close/>
                </a:path>
                <a:path w="1163955" h="1262379">
                  <a:moveTo>
                    <a:pt x="194106" y="1189736"/>
                  </a:moveTo>
                  <a:lnTo>
                    <a:pt x="192862" y="1185049"/>
                  </a:lnTo>
                  <a:lnTo>
                    <a:pt x="187807" y="1187627"/>
                  </a:lnTo>
                  <a:lnTo>
                    <a:pt x="192189" y="1193368"/>
                  </a:lnTo>
                  <a:lnTo>
                    <a:pt x="194106" y="1189736"/>
                  </a:lnTo>
                  <a:close/>
                </a:path>
                <a:path w="1163955" h="1262379">
                  <a:moveTo>
                    <a:pt x="199796" y="911098"/>
                  </a:moveTo>
                  <a:lnTo>
                    <a:pt x="198996" y="904709"/>
                  </a:lnTo>
                  <a:lnTo>
                    <a:pt x="191808" y="902309"/>
                  </a:lnTo>
                  <a:lnTo>
                    <a:pt x="190207" y="909510"/>
                  </a:lnTo>
                  <a:lnTo>
                    <a:pt x="191008" y="915898"/>
                  </a:lnTo>
                  <a:lnTo>
                    <a:pt x="196596" y="919899"/>
                  </a:lnTo>
                  <a:lnTo>
                    <a:pt x="199796" y="911098"/>
                  </a:lnTo>
                  <a:close/>
                </a:path>
                <a:path w="1163955" h="1262379">
                  <a:moveTo>
                    <a:pt x="202476" y="1042390"/>
                  </a:moveTo>
                  <a:lnTo>
                    <a:pt x="198996" y="1034186"/>
                  </a:lnTo>
                  <a:lnTo>
                    <a:pt x="194170" y="1040815"/>
                  </a:lnTo>
                  <a:lnTo>
                    <a:pt x="198094" y="1044067"/>
                  </a:lnTo>
                  <a:lnTo>
                    <a:pt x="202476" y="1042390"/>
                  </a:lnTo>
                  <a:close/>
                </a:path>
                <a:path w="1163955" h="1262379">
                  <a:moveTo>
                    <a:pt x="218681" y="523379"/>
                  </a:moveTo>
                  <a:lnTo>
                    <a:pt x="217411" y="519849"/>
                  </a:lnTo>
                  <a:lnTo>
                    <a:pt x="210985" y="522681"/>
                  </a:lnTo>
                  <a:lnTo>
                    <a:pt x="215785" y="524281"/>
                  </a:lnTo>
                  <a:lnTo>
                    <a:pt x="214185" y="527481"/>
                  </a:lnTo>
                  <a:lnTo>
                    <a:pt x="208584" y="526681"/>
                  </a:lnTo>
                  <a:lnTo>
                    <a:pt x="201396" y="524281"/>
                  </a:lnTo>
                  <a:lnTo>
                    <a:pt x="200596" y="529082"/>
                  </a:lnTo>
                  <a:lnTo>
                    <a:pt x="205397" y="530669"/>
                  </a:lnTo>
                  <a:lnTo>
                    <a:pt x="203796" y="533869"/>
                  </a:lnTo>
                  <a:lnTo>
                    <a:pt x="206984" y="533869"/>
                  </a:lnTo>
                  <a:lnTo>
                    <a:pt x="209384" y="534670"/>
                  </a:lnTo>
                  <a:lnTo>
                    <a:pt x="212585" y="535470"/>
                  </a:lnTo>
                  <a:lnTo>
                    <a:pt x="216496" y="529767"/>
                  </a:lnTo>
                  <a:lnTo>
                    <a:pt x="218681" y="523379"/>
                  </a:lnTo>
                  <a:close/>
                </a:path>
                <a:path w="1163955" h="1262379">
                  <a:moveTo>
                    <a:pt x="219684" y="1027925"/>
                  </a:moveTo>
                  <a:lnTo>
                    <a:pt x="214185" y="1029385"/>
                  </a:lnTo>
                  <a:lnTo>
                    <a:pt x="210921" y="1033094"/>
                  </a:lnTo>
                  <a:lnTo>
                    <a:pt x="215684" y="1030884"/>
                  </a:lnTo>
                  <a:lnTo>
                    <a:pt x="219684" y="1027925"/>
                  </a:lnTo>
                  <a:close/>
                </a:path>
                <a:path w="1163955" h="1262379">
                  <a:moveTo>
                    <a:pt x="228968" y="1016304"/>
                  </a:moveTo>
                  <a:lnTo>
                    <a:pt x="227914" y="1011618"/>
                  </a:lnTo>
                  <a:lnTo>
                    <a:pt x="222973" y="1014196"/>
                  </a:lnTo>
                  <a:lnTo>
                    <a:pt x="227025" y="1019937"/>
                  </a:lnTo>
                  <a:lnTo>
                    <a:pt x="228968" y="1016304"/>
                  </a:lnTo>
                  <a:close/>
                </a:path>
                <a:path w="1163955" h="1262379">
                  <a:moveTo>
                    <a:pt x="259435" y="1113599"/>
                  </a:moveTo>
                  <a:lnTo>
                    <a:pt x="259397" y="1109599"/>
                  </a:lnTo>
                  <a:lnTo>
                    <a:pt x="252539" y="1113307"/>
                  </a:lnTo>
                  <a:lnTo>
                    <a:pt x="256032" y="1117460"/>
                  </a:lnTo>
                  <a:lnTo>
                    <a:pt x="259435" y="1113599"/>
                  </a:lnTo>
                  <a:close/>
                </a:path>
                <a:path w="1163955" h="1262379">
                  <a:moveTo>
                    <a:pt x="262140" y="1038974"/>
                  </a:moveTo>
                  <a:lnTo>
                    <a:pt x="252806" y="1034148"/>
                  </a:lnTo>
                  <a:lnTo>
                    <a:pt x="250444" y="1037475"/>
                  </a:lnTo>
                  <a:lnTo>
                    <a:pt x="253936" y="1041565"/>
                  </a:lnTo>
                  <a:lnTo>
                    <a:pt x="262140" y="1038974"/>
                  </a:lnTo>
                  <a:close/>
                </a:path>
                <a:path w="1163955" h="1262379">
                  <a:moveTo>
                    <a:pt x="265226" y="370332"/>
                  </a:moveTo>
                  <a:lnTo>
                    <a:pt x="263321" y="366699"/>
                  </a:lnTo>
                  <a:lnTo>
                    <a:pt x="258940" y="372427"/>
                  </a:lnTo>
                  <a:lnTo>
                    <a:pt x="263994" y="375018"/>
                  </a:lnTo>
                  <a:lnTo>
                    <a:pt x="265226" y="370332"/>
                  </a:lnTo>
                  <a:close/>
                </a:path>
                <a:path w="1163955" h="1262379">
                  <a:moveTo>
                    <a:pt x="269532" y="245859"/>
                  </a:moveTo>
                  <a:lnTo>
                    <a:pt x="266306" y="241998"/>
                  </a:lnTo>
                  <a:lnTo>
                    <a:pt x="262940" y="246151"/>
                  </a:lnTo>
                  <a:lnTo>
                    <a:pt x="269455" y="249859"/>
                  </a:lnTo>
                  <a:lnTo>
                    <a:pt x="269532" y="245859"/>
                  </a:lnTo>
                  <a:close/>
                </a:path>
                <a:path w="1163955" h="1262379">
                  <a:moveTo>
                    <a:pt x="279717" y="1114907"/>
                  </a:moveTo>
                  <a:lnTo>
                    <a:pt x="274129" y="1114107"/>
                  </a:lnTo>
                  <a:lnTo>
                    <a:pt x="266928" y="1110907"/>
                  </a:lnTo>
                  <a:lnTo>
                    <a:pt x="265328" y="1115707"/>
                  </a:lnTo>
                  <a:lnTo>
                    <a:pt x="270929" y="1116507"/>
                  </a:lnTo>
                  <a:lnTo>
                    <a:pt x="278117" y="1119695"/>
                  </a:lnTo>
                  <a:lnTo>
                    <a:pt x="279717" y="1114907"/>
                  </a:lnTo>
                  <a:close/>
                </a:path>
                <a:path w="1163955" h="1262379">
                  <a:moveTo>
                    <a:pt x="294106" y="119075"/>
                  </a:moveTo>
                  <a:lnTo>
                    <a:pt x="290106" y="119875"/>
                  </a:lnTo>
                  <a:lnTo>
                    <a:pt x="288505" y="116674"/>
                  </a:lnTo>
                  <a:lnTo>
                    <a:pt x="284518" y="116674"/>
                  </a:lnTo>
                  <a:lnTo>
                    <a:pt x="281520" y="122110"/>
                  </a:lnTo>
                  <a:lnTo>
                    <a:pt x="285115" y="124777"/>
                  </a:lnTo>
                  <a:lnTo>
                    <a:pt x="290804" y="123990"/>
                  </a:lnTo>
                  <a:lnTo>
                    <a:pt x="294106" y="119075"/>
                  </a:lnTo>
                  <a:close/>
                </a:path>
                <a:path w="1163955" h="1262379">
                  <a:moveTo>
                    <a:pt x="306895" y="488315"/>
                  </a:moveTo>
                  <a:lnTo>
                    <a:pt x="303695" y="483527"/>
                  </a:lnTo>
                  <a:lnTo>
                    <a:pt x="293306" y="488315"/>
                  </a:lnTo>
                  <a:lnTo>
                    <a:pt x="292506" y="489115"/>
                  </a:lnTo>
                  <a:lnTo>
                    <a:pt x="287223" y="493712"/>
                  </a:lnTo>
                  <a:lnTo>
                    <a:pt x="293408" y="493509"/>
                  </a:lnTo>
                  <a:lnTo>
                    <a:pt x="302729" y="490918"/>
                  </a:lnTo>
                  <a:lnTo>
                    <a:pt x="306895" y="488315"/>
                  </a:lnTo>
                  <a:close/>
                </a:path>
                <a:path w="1163955" h="1262379">
                  <a:moveTo>
                    <a:pt x="310883" y="258140"/>
                  </a:moveTo>
                  <a:lnTo>
                    <a:pt x="310083" y="254152"/>
                  </a:lnTo>
                  <a:lnTo>
                    <a:pt x="302094" y="254152"/>
                  </a:lnTo>
                  <a:lnTo>
                    <a:pt x="302094" y="259740"/>
                  </a:lnTo>
                  <a:lnTo>
                    <a:pt x="306895" y="258140"/>
                  </a:lnTo>
                  <a:lnTo>
                    <a:pt x="310083" y="264541"/>
                  </a:lnTo>
                  <a:lnTo>
                    <a:pt x="310883" y="258140"/>
                  </a:lnTo>
                  <a:close/>
                </a:path>
                <a:path w="1163955" h="1262379">
                  <a:moveTo>
                    <a:pt x="314985" y="1094917"/>
                  </a:moveTo>
                  <a:lnTo>
                    <a:pt x="314794" y="1091704"/>
                  </a:lnTo>
                  <a:lnTo>
                    <a:pt x="309283" y="1087729"/>
                  </a:lnTo>
                  <a:lnTo>
                    <a:pt x="308495" y="1093330"/>
                  </a:lnTo>
                  <a:lnTo>
                    <a:pt x="304495" y="1102118"/>
                  </a:lnTo>
                  <a:lnTo>
                    <a:pt x="309283" y="1104519"/>
                  </a:lnTo>
                  <a:lnTo>
                    <a:pt x="312318" y="1098740"/>
                  </a:lnTo>
                  <a:lnTo>
                    <a:pt x="314985" y="1094917"/>
                  </a:lnTo>
                  <a:close/>
                </a:path>
                <a:path w="1163955" h="1262379">
                  <a:moveTo>
                    <a:pt x="321271" y="1060551"/>
                  </a:moveTo>
                  <a:lnTo>
                    <a:pt x="314083" y="1058164"/>
                  </a:lnTo>
                  <a:lnTo>
                    <a:pt x="311683" y="1062951"/>
                  </a:lnTo>
                  <a:lnTo>
                    <a:pt x="316484" y="1062951"/>
                  </a:lnTo>
                  <a:lnTo>
                    <a:pt x="316484" y="1070152"/>
                  </a:lnTo>
                  <a:lnTo>
                    <a:pt x="320471" y="1064552"/>
                  </a:lnTo>
                  <a:lnTo>
                    <a:pt x="321271" y="1060551"/>
                  </a:lnTo>
                  <a:close/>
                </a:path>
                <a:path w="1163955" h="1262379">
                  <a:moveTo>
                    <a:pt x="346557" y="1063752"/>
                  </a:moveTo>
                  <a:lnTo>
                    <a:pt x="345338" y="1059103"/>
                  </a:lnTo>
                  <a:lnTo>
                    <a:pt x="340461" y="1056563"/>
                  </a:lnTo>
                  <a:lnTo>
                    <a:pt x="333260" y="1063752"/>
                  </a:lnTo>
                  <a:lnTo>
                    <a:pt x="334060" y="1063752"/>
                  </a:lnTo>
                  <a:lnTo>
                    <a:pt x="343649" y="1061351"/>
                  </a:lnTo>
                  <a:lnTo>
                    <a:pt x="345516" y="1065999"/>
                  </a:lnTo>
                  <a:lnTo>
                    <a:pt x="346557" y="1063752"/>
                  </a:lnTo>
                  <a:close/>
                </a:path>
                <a:path w="1163955" h="1262379">
                  <a:moveTo>
                    <a:pt x="390004" y="443763"/>
                  </a:moveTo>
                  <a:lnTo>
                    <a:pt x="388061" y="436867"/>
                  </a:lnTo>
                  <a:lnTo>
                    <a:pt x="380415" y="432371"/>
                  </a:lnTo>
                  <a:lnTo>
                    <a:pt x="387159" y="444957"/>
                  </a:lnTo>
                  <a:lnTo>
                    <a:pt x="390004" y="443763"/>
                  </a:lnTo>
                  <a:close/>
                </a:path>
                <a:path w="1163955" h="1262379">
                  <a:moveTo>
                    <a:pt x="398005" y="1064552"/>
                  </a:moveTo>
                  <a:lnTo>
                    <a:pt x="388670" y="1059268"/>
                  </a:lnTo>
                  <a:lnTo>
                    <a:pt x="386308" y="1062456"/>
                  </a:lnTo>
                  <a:lnTo>
                    <a:pt x="389801" y="1066685"/>
                  </a:lnTo>
                  <a:lnTo>
                    <a:pt x="398005" y="1064552"/>
                  </a:lnTo>
                  <a:close/>
                </a:path>
                <a:path w="1163955" h="1262379">
                  <a:moveTo>
                    <a:pt x="404596" y="134861"/>
                  </a:moveTo>
                  <a:lnTo>
                    <a:pt x="402717" y="131038"/>
                  </a:lnTo>
                  <a:lnTo>
                    <a:pt x="398005" y="136664"/>
                  </a:lnTo>
                  <a:lnTo>
                    <a:pt x="403174" y="139585"/>
                  </a:lnTo>
                  <a:lnTo>
                    <a:pt x="404596" y="134861"/>
                  </a:lnTo>
                  <a:close/>
                </a:path>
                <a:path w="1163955" h="1262379">
                  <a:moveTo>
                    <a:pt x="440296" y="202133"/>
                  </a:moveTo>
                  <a:lnTo>
                    <a:pt x="436359" y="205397"/>
                  </a:lnTo>
                  <a:lnTo>
                    <a:pt x="434682" y="210007"/>
                  </a:lnTo>
                  <a:lnTo>
                    <a:pt x="437857" y="206298"/>
                  </a:lnTo>
                  <a:lnTo>
                    <a:pt x="440296" y="202133"/>
                  </a:lnTo>
                  <a:close/>
                </a:path>
                <a:path w="1163955" h="1262379">
                  <a:moveTo>
                    <a:pt x="446951" y="953465"/>
                  </a:moveTo>
                  <a:lnTo>
                    <a:pt x="445757" y="948588"/>
                  </a:lnTo>
                  <a:lnTo>
                    <a:pt x="440359" y="951064"/>
                  </a:lnTo>
                  <a:lnTo>
                    <a:pt x="444855" y="957135"/>
                  </a:lnTo>
                  <a:lnTo>
                    <a:pt x="446951" y="953465"/>
                  </a:lnTo>
                  <a:close/>
                </a:path>
                <a:path w="1163955" h="1262379">
                  <a:moveTo>
                    <a:pt x="473125" y="1005408"/>
                  </a:moveTo>
                  <a:lnTo>
                    <a:pt x="468325" y="1002207"/>
                  </a:lnTo>
                  <a:lnTo>
                    <a:pt x="459536" y="1001420"/>
                  </a:lnTo>
                  <a:lnTo>
                    <a:pt x="459536" y="1004608"/>
                  </a:lnTo>
                  <a:lnTo>
                    <a:pt x="457936" y="1009408"/>
                  </a:lnTo>
                  <a:lnTo>
                    <a:pt x="461937" y="1011008"/>
                  </a:lnTo>
                  <a:lnTo>
                    <a:pt x="466737" y="1011809"/>
                  </a:lnTo>
                  <a:lnTo>
                    <a:pt x="470725" y="1012609"/>
                  </a:lnTo>
                  <a:lnTo>
                    <a:pt x="473125" y="1005408"/>
                  </a:lnTo>
                  <a:close/>
                </a:path>
                <a:path w="1163955" h="1262379">
                  <a:moveTo>
                    <a:pt x="474306" y="212521"/>
                  </a:moveTo>
                  <a:lnTo>
                    <a:pt x="469925" y="215785"/>
                  </a:lnTo>
                  <a:lnTo>
                    <a:pt x="468693" y="220395"/>
                  </a:lnTo>
                  <a:lnTo>
                    <a:pt x="472033" y="216687"/>
                  </a:lnTo>
                  <a:lnTo>
                    <a:pt x="474306" y="212521"/>
                  </a:lnTo>
                  <a:close/>
                </a:path>
                <a:path w="1163955" h="1262379">
                  <a:moveTo>
                    <a:pt x="490715" y="1011008"/>
                  </a:moveTo>
                  <a:lnTo>
                    <a:pt x="489915" y="1004608"/>
                  </a:lnTo>
                  <a:lnTo>
                    <a:pt x="482714" y="1002207"/>
                  </a:lnTo>
                  <a:lnTo>
                    <a:pt x="481114" y="1010208"/>
                  </a:lnTo>
                  <a:lnTo>
                    <a:pt x="481914" y="1016596"/>
                  </a:lnTo>
                  <a:lnTo>
                    <a:pt x="487514" y="1019797"/>
                  </a:lnTo>
                  <a:lnTo>
                    <a:pt x="490715" y="1011008"/>
                  </a:lnTo>
                  <a:close/>
                </a:path>
                <a:path w="1163955" h="1262379">
                  <a:moveTo>
                    <a:pt x="520217" y="254088"/>
                  </a:moveTo>
                  <a:lnTo>
                    <a:pt x="516280" y="257340"/>
                  </a:lnTo>
                  <a:lnTo>
                    <a:pt x="514604" y="261950"/>
                  </a:lnTo>
                  <a:lnTo>
                    <a:pt x="517779" y="258241"/>
                  </a:lnTo>
                  <a:lnTo>
                    <a:pt x="520217" y="254088"/>
                  </a:lnTo>
                  <a:close/>
                </a:path>
                <a:path w="1163955" h="1262379">
                  <a:moveTo>
                    <a:pt x="520941" y="1042962"/>
                  </a:moveTo>
                  <a:lnTo>
                    <a:pt x="514680" y="1038974"/>
                  </a:lnTo>
                  <a:lnTo>
                    <a:pt x="507339" y="1041946"/>
                  </a:lnTo>
                  <a:lnTo>
                    <a:pt x="508685" y="1049566"/>
                  </a:lnTo>
                  <a:lnTo>
                    <a:pt x="514235" y="1056284"/>
                  </a:lnTo>
                  <a:lnTo>
                    <a:pt x="519480" y="1056563"/>
                  </a:lnTo>
                  <a:lnTo>
                    <a:pt x="516369" y="1052131"/>
                  </a:lnTo>
                  <a:lnTo>
                    <a:pt x="519176" y="1047470"/>
                  </a:lnTo>
                  <a:lnTo>
                    <a:pt x="520941" y="1042962"/>
                  </a:lnTo>
                  <a:close/>
                </a:path>
                <a:path w="1163955" h="1262379">
                  <a:moveTo>
                    <a:pt x="527177" y="539661"/>
                  </a:moveTo>
                  <a:lnTo>
                    <a:pt x="525792" y="534746"/>
                  </a:lnTo>
                  <a:lnTo>
                    <a:pt x="522681" y="538670"/>
                  </a:lnTo>
                  <a:lnTo>
                    <a:pt x="520725" y="544080"/>
                  </a:lnTo>
                  <a:lnTo>
                    <a:pt x="517880" y="548360"/>
                  </a:lnTo>
                  <a:lnTo>
                    <a:pt x="516839" y="549795"/>
                  </a:lnTo>
                  <a:lnTo>
                    <a:pt x="520280" y="546658"/>
                  </a:lnTo>
                  <a:lnTo>
                    <a:pt x="525716" y="546087"/>
                  </a:lnTo>
                  <a:lnTo>
                    <a:pt x="527177" y="539661"/>
                  </a:lnTo>
                  <a:close/>
                </a:path>
                <a:path w="1163955" h="1262379">
                  <a:moveTo>
                    <a:pt x="577024" y="1010208"/>
                  </a:moveTo>
                  <a:lnTo>
                    <a:pt x="572223" y="1007808"/>
                  </a:lnTo>
                  <a:lnTo>
                    <a:pt x="569036" y="1000620"/>
                  </a:lnTo>
                  <a:lnTo>
                    <a:pt x="564235" y="1007008"/>
                  </a:lnTo>
                  <a:lnTo>
                    <a:pt x="569036" y="1009408"/>
                  </a:lnTo>
                  <a:lnTo>
                    <a:pt x="572223" y="1016596"/>
                  </a:lnTo>
                  <a:lnTo>
                    <a:pt x="577024" y="1010208"/>
                  </a:lnTo>
                  <a:close/>
                </a:path>
                <a:path w="1163955" h="1262379">
                  <a:moveTo>
                    <a:pt x="596455" y="140246"/>
                  </a:moveTo>
                  <a:lnTo>
                    <a:pt x="589813" y="139065"/>
                  </a:lnTo>
                  <a:lnTo>
                    <a:pt x="590613" y="143052"/>
                  </a:lnTo>
                  <a:lnTo>
                    <a:pt x="586663" y="152209"/>
                  </a:lnTo>
                  <a:lnTo>
                    <a:pt x="592010" y="147955"/>
                  </a:lnTo>
                  <a:lnTo>
                    <a:pt x="596455" y="140246"/>
                  </a:lnTo>
                  <a:close/>
                </a:path>
                <a:path w="1163955" h="1262379">
                  <a:moveTo>
                    <a:pt x="610590" y="252552"/>
                  </a:moveTo>
                  <a:lnTo>
                    <a:pt x="605790" y="254152"/>
                  </a:lnTo>
                  <a:lnTo>
                    <a:pt x="598601" y="254152"/>
                  </a:lnTo>
                  <a:lnTo>
                    <a:pt x="598601" y="258940"/>
                  </a:lnTo>
                  <a:lnTo>
                    <a:pt x="603402" y="257340"/>
                  </a:lnTo>
                  <a:lnTo>
                    <a:pt x="610590" y="257340"/>
                  </a:lnTo>
                  <a:lnTo>
                    <a:pt x="610590" y="252552"/>
                  </a:lnTo>
                  <a:close/>
                </a:path>
                <a:path w="1163955" h="1262379">
                  <a:moveTo>
                    <a:pt x="611251" y="403936"/>
                  </a:moveTo>
                  <a:lnTo>
                    <a:pt x="609790" y="397205"/>
                  </a:lnTo>
                  <a:lnTo>
                    <a:pt x="604202" y="404393"/>
                  </a:lnTo>
                  <a:lnTo>
                    <a:pt x="599401" y="412394"/>
                  </a:lnTo>
                  <a:lnTo>
                    <a:pt x="591413" y="413994"/>
                  </a:lnTo>
                  <a:lnTo>
                    <a:pt x="597801" y="416382"/>
                  </a:lnTo>
                  <a:lnTo>
                    <a:pt x="597001" y="422783"/>
                  </a:lnTo>
                  <a:lnTo>
                    <a:pt x="602602" y="425183"/>
                  </a:lnTo>
                  <a:lnTo>
                    <a:pt x="601586" y="416204"/>
                  </a:lnTo>
                  <a:lnTo>
                    <a:pt x="606488" y="409689"/>
                  </a:lnTo>
                  <a:lnTo>
                    <a:pt x="611251" y="403936"/>
                  </a:lnTo>
                  <a:close/>
                </a:path>
                <a:path w="1163955" h="1262379">
                  <a:moveTo>
                    <a:pt x="612190" y="1106106"/>
                  </a:moveTo>
                  <a:lnTo>
                    <a:pt x="605790" y="1105319"/>
                  </a:lnTo>
                  <a:lnTo>
                    <a:pt x="596201" y="1101318"/>
                  </a:lnTo>
                  <a:lnTo>
                    <a:pt x="593801" y="1106106"/>
                  </a:lnTo>
                  <a:lnTo>
                    <a:pt x="596582" y="1109256"/>
                  </a:lnTo>
                  <a:lnTo>
                    <a:pt x="598601" y="1114501"/>
                  </a:lnTo>
                  <a:lnTo>
                    <a:pt x="601230" y="1117346"/>
                  </a:lnTo>
                  <a:lnTo>
                    <a:pt x="605790" y="1113307"/>
                  </a:lnTo>
                  <a:lnTo>
                    <a:pt x="601002" y="1111707"/>
                  </a:lnTo>
                  <a:lnTo>
                    <a:pt x="602602" y="1108506"/>
                  </a:lnTo>
                  <a:lnTo>
                    <a:pt x="605790" y="1107706"/>
                  </a:lnTo>
                  <a:lnTo>
                    <a:pt x="611390" y="1110107"/>
                  </a:lnTo>
                  <a:lnTo>
                    <a:pt x="612190" y="1106106"/>
                  </a:lnTo>
                  <a:close/>
                </a:path>
                <a:path w="1163955" h="1262379">
                  <a:moveTo>
                    <a:pt x="616978" y="963853"/>
                  </a:moveTo>
                  <a:lnTo>
                    <a:pt x="611390" y="963053"/>
                  </a:lnTo>
                  <a:lnTo>
                    <a:pt x="604202" y="959853"/>
                  </a:lnTo>
                  <a:lnTo>
                    <a:pt x="602602" y="964653"/>
                  </a:lnTo>
                  <a:lnTo>
                    <a:pt x="607390" y="965454"/>
                  </a:lnTo>
                  <a:lnTo>
                    <a:pt x="614591" y="968641"/>
                  </a:lnTo>
                  <a:lnTo>
                    <a:pt x="616978" y="963853"/>
                  </a:lnTo>
                  <a:close/>
                </a:path>
                <a:path w="1163955" h="1262379">
                  <a:moveTo>
                    <a:pt x="619379" y="146253"/>
                  </a:moveTo>
                  <a:lnTo>
                    <a:pt x="618578" y="142252"/>
                  </a:lnTo>
                  <a:lnTo>
                    <a:pt x="610590" y="142252"/>
                  </a:lnTo>
                  <a:lnTo>
                    <a:pt x="610590" y="147853"/>
                  </a:lnTo>
                  <a:lnTo>
                    <a:pt x="615391" y="146253"/>
                  </a:lnTo>
                  <a:lnTo>
                    <a:pt x="618578" y="151841"/>
                  </a:lnTo>
                  <a:lnTo>
                    <a:pt x="619379" y="146253"/>
                  </a:lnTo>
                  <a:close/>
                </a:path>
                <a:path w="1163955" h="1262379">
                  <a:moveTo>
                    <a:pt x="634961" y="167335"/>
                  </a:moveTo>
                  <a:lnTo>
                    <a:pt x="633247" y="163703"/>
                  </a:lnTo>
                  <a:lnTo>
                    <a:pt x="628967" y="169430"/>
                  </a:lnTo>
                  <a:lnTo>
                    <a:pt x="633691" y="172008"/>
                  </a:lnTo>
                  <a:lnTo>
                    <a:pt x="634961" y="167335"/>
                  </a:lnTo>
                  <a:close/>
                </a:path>
                <a:path w="1163955" h="1262379">
                  <a:moveTo>
                    <a:pt x="644956" y="962253"/>
                  </a:moveTo>
                  <a:lnTo>
                    <a:pt x="639356" y="961453"/>
                  </a:lnTo>
                  <a:lnTo>
                    <a:pt x="632167" y="958253"/>
                  </a:lnTo>
                  <a:lnTo>
                    <a:pt x="630567" y="963053"/>
                  </a:lnTo>
                  <a:lnTo>
                    <a:pt x="635368" y="963053"/>
                  </a:lnTo>
                  <a:lnTo>
                    <a:pt x="642556" y="966254"/>
                  </a:lnTo>
                  <a:lnTo>
                    <a:pt x="644956" y="962253"/>
                  </a:lnTo>
                  <a:close/>
                </a:path>
                <a:path w="1163955" h="1262379">
                  <a:moveTo>
                    <a:pt x="648855" y="1258468"/>
                  </a:moveTo>
                  <a:lnTo>
                    <a:pt x="647611" y="1253782"/>
                  </a:lnTo>
                  <a:lnTo>
                    <a:pt x="642556" y="1256360"/>
                  </a:lnTo>
                  <a:lnTo>
                    <a:pt x="646938" y="1262100"/>
                  </a:lnTo>
                  <a:lnTo>
                    <a:pt x="648855" y="1258468"/>
                  </a:lnTo>
                  <a:close/>
                </a:path>
                <a:path w="1163955" h="1262379">
                  <a:moveTo>
                    <a:pt x="676529" y="1024293"/>
                  </a:moveTo>
                  <a:lnTo>
                    <a:pt x="675474" y="1019606"/>
                  </a:lnTo>
                  <a:lnTo>
                    <a:pt x="670534" y="1022197"/>
                  </a:lnTo>
                  <a:lnTo>
                    <a:pt x="674573" y="1027925"/>
                  </a:lnTo>
                  <a:lnTo>
                    <a:pt x="676529" y="1024293"/>
                  </a:lnTo>
                  <a:close/>
                </a:path>
                <a:path w="1163955" h="1262379">
                  <a:moveTo>
                    <a:pt x="692912" y="6388"/>
                  </a:moveTo>
                  <a:lnTo>
                    <a:pt x="687311" y="7188"/>
                  </a:lnTo>
                  <a:lnTo>
                    <a:pt x="687311" y="0"/>
                  </a:lnTo>
                  <a:lnTo>
                    <a:pt x="682523" y="0"/>
                  </a:lnTo>
                  <a:lnTo>
                    <a:pt x="681863" y="7442"/>
                  </a:lnTo>
                  <a:lnTo>
                    <a:pt x="676630" y="12179"/>
                  </a:lnTo>
                  <a:lnTo>
                    <a:pt x="670941" y="16624"/>
                  </a:lnTo>
                  <a:lnTo>
                    <a:pt x="668934" y="23177"/>
                  </a:lnTo>
                  <a:lnTo>
                    <a:pt x="676389" y="19761"/>
                  </a:lnTo>
                  <a:lnTo>
                    <a:pt x="682421" y="15684"/>
                  </a:lnTo>
                  <a:lnTo>
                    <a:pt x="687705" y="11150"/>
                  </a:lnTo>
                  <a:lnTo>
                    <a:pt x="692912" y="6388"/>
                  </a:lnTo>
                  <a:close/>
                </a:path>
                <a:path w="1163955" h="1262379">
                  <a:moveTo>
                    <a:pt x="697699" y="214985"/>
                  </a:moveTo>
                  <a:lnTo>
                    <a:pt x="696899" y="207797"/>
                  </a:lnTo>
                  <a:lnTo>
                    <a:pt x="692111" y="205397"/>
                  </a:lnTo>
                  <a:lnTo>
                    <a:pt x="686511" y="204597"/>
                  </a:lnTo>
                  <a:lnTo>
                    <a:pt x="688111" y="211785"/>
                  </a:lnTo>
                  <a:lnTo>
                    <a:pt x="692111" y="214185"/>
                  </a:lnTo>
                  <a:lnTo>
                    <a:pt x="697699" y="214985"/>
                  </a:lnTo>
                  <a:close/>
                </a:path>
                <a:path w="1163955" h="1262379">
                  <a:moveTo>
                    <a:pt x="702398" y="1084529"/>
                  </a:moveTo>
                  <a:lnTo>
                    <a:pt x="701167" y="1079665"/>
                  </a:lnTo>
                  <a:lnTo>
                    <a:pt x="696099" y="1082141"/>
                  </a:lnTo>
                  <a:lnTo>
                    <a:pt x="700493" y="1088199"/>
                  </a:lnTo>
                  <a:lnTo>
                    <a:pt x="702398" y="1084529"/>
                  </a:lnTo>
                  <a:close/>
                </a:path>
                <a:path w="1163955" h="1262379">
                  <a:moveTo>
                    <a:pt x="705091" y="1110411"/>
                  </a:moveTo>
                  <a:lnTo>
                    <a:pt x="703897" y="1105573"/>
                  </a:lnTo>
                  <a:lnTo>
                    <a:pt x="698500" y="1107706"/>
                  </a:lnTo>
                  <a:lnTo>
                    <a:pt x="702995" y="1113891"/>
                  </a:lnTo>
                  <a:lnTo>
                    <a:pt x="705091" y="1110411"/>
                  </a:lnTo>
                  <a:close/>
                </a:path>
                <a:path w="1163955" h="1262379">
                  <a:moveTo>
                    <a:pt x="722604" y="1056690"/>
                  </a:moveTo>
                  <a:lnTo>
                    <a:pt x="716889" y="1053363"/>
                  </a:lnTo>
                  <a:lnTo>
                    <a:pt x="716089" y="1057363"/>
                  </a:lnTo>
                  <a:lnTo>
                    <a:pt x="708571" y="1063929"/>
                  </a:lnTo>
                  <a:lnTo>
                    <a:pt x="715289" y="1061961"/>
                  </a:lnTo>
                  <a:lnTo>
                    <a:pt x="722604" y="1056690"/>
                  </a:lnTo>
                  <a:close/>
                </a:path>
                <a:path w="1163955" h="1262379">
                  <a:moveTo>
                    <a:pt x="756450" y="999020"/>
                  </a:moveTo>
                  <a:lnTo>
                    <a:pt x="755396" y="994143"/>
                  </a:lnTo>
                  <a:lnTo>
                    <a:pt x="750455" y="996619"/>
                  </a:lnTo>
                  <a:lnTo>
                    <a:pt x="754494" y="1002690"/>
                  </a:lnTo>
                  <a:lnTo>
                    <a:pt x="756450" y="999020"/>
                  </a:lnTo>
                  <a:close/>
                </a:path>
                <a:path w="1163955" h="1262379">
                  <a:moveTo>
                    <a:pt x="782421" y="1176439"/>
                  </a:moveTo>
                  <a:lnTo>
                    <a:pt x="775233" y="1174051"/>
                  </a:lnTo>
                  <a:lnTo>
                    <a:pt x="772833" y="1178839"/>
                  </a:lnTo>
                  <a:lnTo>
                    <a:pt x="777621" y="1179639"/>
                  </a:lnTo>
                  <a:lnTo>
                    <a:pt x="777621" y="1186027"/>
                  </a:lnTo>
                  <a:lnTo>
                    <a:pt x="781621" y="1180439"/>
                  </a:lnTo>
                  <a:lnTo>
                    <a:pt x="782421" y="1176439"/>
                  </a:lnTo>
                  <a:close/>
                </a:path>
                <a:path w="1163955" h="1262379">
                  <a:moveTo>
                    <a:pt x="792810" y="993419"/>
                  </a:moveTo>
                  <a:lnTo>
                    <a:pt x="787209" y="992619"/>
                  </a:lnTo>
                  <a:lnTo>
                    <a:pt x="780021" y="989431"/>
                  </a:lnTo>
                  <a:lnTo>
                    <a:pt x="778421" y="994219"/>
                  </a:lnTo>
                  <a:lnTo>
                    <a:pt x="783221" y="995019"/>
                  </a:lnTo>
                  <a:lnTo>
                    <a:pt x="790409" y="998220"/>
                  </a:lnTo>
                  <a:lnTo>
                    <a:pt x="792810" y="993419"/>
                  </a:lnTo>
                  <a:close/>
                </a:path>
                <a:path w="1163955" h="1262379">
                  <a:moveTo>
                    <a:pt x="814387" y="475526"/>
                  </a:moveTo>
                  <a:lnTo>
                    <a:pt x="811187" y="469112"/>
                  </a:lnTo>
                  <a:lnTo>
                    <a:pt x="806196" y="461340"/>
                  </a:lnTo>
                  <a:lnTo>
                    <a:pt x="802703" y="456869"/>
                  </a:lnTo>
                  <a:lnTo>
                    <a:pt x="803998" y="460349"/>
                  </a:lnTo>
                  <a:lnTo>
                    <a:pt x="805395" y="466090"/>
                  </a:lnTo>
                  <a:lnTo>
                    <a:pt x="806196" y="473925"/>
                  </a:lnTo>
                  <a:lnTo>
                    <a:pt x="808494" y="478777"/>
                  </a:lnTo>
                  <a:lnTo>
                    <a:pt x="814387" y="475526"/>
                  </a:lnTo>
                  <a:close/>
                </a:path>
                <a:path w="1163955" h="1262379">
                  <a:moveTo>
                    <a:pt x="827405" y="1103947"/>
                  </a:moveTo>
                  <a:lnTo>
                    <a:pt x="824776" y="1101318"/>
                  </a:lnTo>
                  <a:lnTo>
                    <a:pt x="822375" y="1107706"/>
                  </a:lnTo>
                  <a:lnTo>
                    <a:pt x="812787" y="1102118"/>
                  </a:lnTo>
                  <a:lnTo>
                    <a:pt x="812787" y="1111707"/>
                  </a:lnTo>
                  <a:lnTo>
                    <a:pt x="819162" y="1112215"/>
                  </a:lnTo>
                  <a:lnTo>
                    <a:pt x="824776" y="1108608"/>
                  </a:lnTo>
                  <a:lnTo>
                    <a:pt x="827405" y="1103947"/>
                  </a:lnTo>
                  <a:close/>
                </a:path>
                <a:path w="1163955" h="1262379">
                  <a:moveTo>
                    <a:pt x="831977" y="386816"/>
                  </a:moveTo>
                  <a:lnTo>
                    <a:pt x="828192" y="384124"/>
                  </a:lnTo>
                  <a:lnTo>
                    <a:pt x="825677" y="379018"/>
                  </a:lnTo>
                  <a:lnTo>
                    <a:pt x="823315" y="376021"/>
                  </a:lnTo>
                  <a:lnTo>
                    <a:pt x="819988" y="379628"/>
                  </a:lnTo>
                  <a:lnTo>
                    <a:pt x="822871" y="382765"/>
                  </a:lnTo>
                  <a:lnTo>
                    <a:pt x="825080" y="388010"/>
                  </a:lnTo>
                  <a:lnTo>
                    <a:pt x="827735" y="390867"/>
                  </a:lnTo>
                  <a:lnTo>
                    <a:pt x="831977" y="386816"/>
                  </a:lnTo>
                  <a:close/>
                </a:path>
                <a:path w="1163955" h="1262379">
                  <a:moveTo>
                    <a:pt x="834872" y="1068844"/>
                  </a:moveTo>
                  <a:lnTo>
                    <a:pt x="834834" y="1064844"/>
                  </a:lnTo>
                  <a:lnTo>
                    <a:pt x="827976" y="1068552"/>
                  </a:lnTo>
                  <a:lnTo>
                    <a:pt x="831456" y="1072705"/>
                  </a:lnTo>
                  <a:lnTo>
                    <a:pt x="834872" y="1068844"/>
                  </a:lnTo>
                  <a:close/>
                </a:path>
                <a:path w="1163955" h="1262379">
                  <a:moveTo>
                    <a:pt x="861453" y="993101"/>
                  </a:moveTo>
                  <a:lnTo>
                    <a:pt x="855941" y="994219"/>
                  </a:lnTo>
                  <a:lnTo>
                    <a:pt x="852690" y="998042"/>
                  </a:lnTo>
                  <a:lnTo>
                    <a:pt x="857440" y="996022"/>
                  </a:lnTo>
                  <a:lnTo>
                    <a:pt x="861453" y="993101"/>
                  </a:lnTo>
                  <a:close/>
                </a:path>
                <a:path w="1163955" h="1262379">
                  <a:moveTo>
                    <a:pt x="875931" y="1077341"/>
                  </a:moveTo>
                  <a:lnTo>
                    <a:pt x="868730" y="1072540"/>
                  </a:lnTo>
                  <a:lnTo>
                    <a:pt x="866343" y="1077341"/>
                  </a:lnTo>
                  <a:lnTo>
                    <a:pt x="858342" y="1080541"/>
                  </a:lnTo>
                  <a:lnTo>
                    <a:pt x="865543" y="1084529"/>
                  </a:lnTo>
                  <a:lnTo>
                    <a:pt x="867130" y="1079741"/>
                  </a:lnTo>
                  <a:lnTo>
                    <a:pt x="875931" y="1077341"/>
                  </a:lnTo>
                  <a:close/>
                </a:path>
                <a:path w="1163955" h="1262379">
                  <a:moveTo>
                    <a:pt x="914488" y="1062659"/>
                  </a:moveTo>
                  <a:lnTo>
                    <a:pt x="913295" y="1057973"/>
                  </a:lnTo>
                  <a:lnTo>
                    <a:pt x="907897" y="1060551"/>
                  </a:lnTo>
                  <a:lnTo>
                    <a:pt x="912393" y="1066292"/>
                  </a:lnTo>
                  <a:lnTo>
                    <a:pt x="914488" y="1062659"/>
                  </a:lnTo>
                  <a:close/>
                </a:path>
                <a:path w="1163955" h="1262379">
                  <a:moveTo>
                    <a:pt x="918286" y="1003808"/>
                  </a:moveTo>
                  <a:lnTo>
                    <a:pt x="912685" y="1003007"/>
                  </a:lnTo>
                  <a:lnTo>
                    <a:pt x="905497" y="999820"/>
                  </a:lnTo>
                  <a:lnTo>
                    <a:pt x="903897" y="1004608"/>
                  </a:lnTo>
                  <a:lnTo>
                    <a:pt x="909497" y="1005408"/>
                  </a:lnTo>
                  <a:lnTo>
                    <a:pt x="915885" y="1007808"/>
                  </a:lnTo>
                  <a:lnTo>
                    <a:pt x="918286" y="1003808"/>
                  </a:lnTo>
                  <a:close/>
                </a:path>
                <a:path w="1163955" h="1262379">
                  <a:moveTo>
                    <a:pt x="926896" y="842848"/>
                  </a:moveTo>
                  <a:lnTo>
                    <a:pt x="923086" y="839978"/>
                  </a:lnTo>
                  <a:lnTo>
                    <a:pt x="919708" y="842733"/>
                  </a:lnTo>
                  <a:lnTo>
                    <a:pt x="914095" y="844664"/>
                  </a:lnTo>
                  <a:lnTo>
                    <a:pt x="911174" y="847051"/>
                  </a:lnTo>
                  <a:lnTo>
                    <a:pt x="915885" y="851166"/>
                  </a:lnTo>
                  <a:lnTo>
                    <a:pt x="918362" y="847394"/>
                  </a:lnTo>
                  <a:lnTo>
                    <a:pt x="923683" y="844969"/>
                  </a:lnTo>
                  <a:lnTo>
                    <a:pt x="926896" y="842848"/>
                  </a:lnTo>
                  <a:close/>
                </a:path>
                <a:path w="1163955" h="1262379">
                  <a:moveTo>
                    <a:pt x="963041" y="1058964"/>
                  </a:moveTo>
                  <a:lnTo>
                    <a:pt x="955852" y="1054163"/>
                  </a:lnTo>
                  <a:lnTo>
                    <a:pt x="954252" y="1058164"/>
                  </a:lnTo>
                  <a:lnTo>
                    <a:pt x="945464" y="1061351"/>
                  </a:lnTo>
                  <a:lnTo>
                    <a:pt x="952652" y="1066152"/>
                  </a:lnTo>
                  <a:lnTo>
                    <a:pt x="954252" y="1061351"/>
                  </a:lnTo>
                  <a:lnTo>
                    <a:pt x="963041" y="1058964"/>
                  </a:lnTo>
                  <a:close/>
                </a:path>
                <a:path w="1163955" h="1262379">
                  <a:moveTo>
                    <a:pt x="964641" y="994219"/>
                  </a:moveTo>
                  <a:lnTo>
                    <a:pt x="958240" y="991019"/>
                  </a:lnTo>
                  <a:lnTo>
                    <a:pt x="954011" y="993546"/>
                  </a:lnTo>
                  <a:lnTo>
                    <a:pt x="946556" y="994422"/>
                  </a:lnTo>
                  <a:lnTo>
                    <a:pt x="941946" y="996200"/>
                  </a:lnTo>
                  <a:lnTo>
                    <a:pt x="946264" y="1001420"/>
                  </a:lnTo>
                  <a:lnTo>
                    <a:pt x="948651" y="996619"/>
                  </a:lnTo>
                  <a:lnTo>
                    <a:pt x="955052" y="1003007"/>
                  </a:lnTo>
                  <a:lnTo>
                    <a:pt x="955052" y="995819"/>
                  </a:lnTo>
                  <a:lnTo>
                    <a:pt x="964641" y="994219"/>
                  </a:lnTo>
                  <a:close/>
                </a:path>
                <a:path w="1163955" h="1262379">
                  <a:moveTo>
                    <a:pt x="979830" y="1068552"/>
                  </a:moveTo>
                  <a:lnTo>
                    <a:pt x="976630" y="1064552"/>
                  </a:lnTo>
                  <a:lnTo>
                    <a:pt x="971829" y="1061351"/>
                  </a:lnTo>
                  <a:lnTo>
                    <a:pt x="970229" y="1068552"/>
                  </a:lnTo>
                  <a:lnTo>
                    <a:pt x="972629" y="1072540"/>
                  </a:lnTo>
                  <a:lnTo>
                    <a:pt x="977430" y="1074940"/>
                  </a:lnTo>
                  <a:lnTo>
                    <a:pt x="979830" y="1068552"/>
                  </a:lnTo>
                  <a:close/>
                </a:path>
                <a:path w="1163955" h="1262379">
                  <a:moveTo>
                    <a:pt x="980465" y="601535"/>
                  </a:moveTo>
                  <a:lnTo>
                    <a:pt x="976630" y="594614"/>
                  </a:lnTo>
                  <a:lnTo>
                    <a:pt x="972934" y="600748"/>
                  </a:lnTo>
                  <a:lnTo>
                    <a:pt x="965644" y="604697"/>
                  </a:lnTo>
                  <a:lnTo>
                    <a:pt x="960450" y="608215"/>
                  </a:lnTo>
                  <a:lnTo>
                    <a:pt x="963041" y="612990"/>
                  </a:lnTo>
                  <a:lnTo>
                    <a:pt x="967752" y="608774"/>
                  </a:lnTo>
                  <a:lnTo>
                    <a:pt x="975525" y="605599"/>
                  </a:lnTo>
                  <a:lnTo>
                    <a:pt x="980465" y="601535"/>
                  </a:lnTo>
                  <a:close/>
                </a:path>
                <a:path w="1163955" h="1262379">
                  <a:moveTo>
                    <a:pt x="983018" y="1126896"/>
                  </a:moveTo>
                  <a:lnTo>
                    <a:pt x="975829" y="1124496"/>
                  </a:lnTo>
                  <a:lnTo>
                    <a:pt x="973429" y="1129284"/>
                  </a:lnTo>
                  <a:lnTo>
                    <a:pt x="978230" y="1130084"/>
                  </a:lnTo>
                  <a:lnTo>
                    <a:pt x="978230" y="1136484"/>
                  </a:lnTo>
                  <a:lnTo>
                    <a:pt x="982218" y="1130884"/>
                  </a:lnTo>
                  <a:lnTo>
                    <a:pt x="983018" y="1126896"/>
                  </a:lnTo>
                  <a:close/>
                </a:path>
                <a:path w="1163955" h="1262379">
                  <a:moveTo>
                    <a:pt x="995807" y="1112507"/>
                  </a:moveTo>
                  <a:lnTo>
                    <a:pt x="988618" y="1110107"/>
                  </a:lnTo>
                  <a:lnTo>
                    <a:pt x="986218" y="1114907"/>
                  </a:lnTo>
                  <a:lnTo>
                    <a:pt x="991019" y="1115707"/>
                  </a:lnTo>
                  <a:lnTo>
                    <a:pt x="991019" y="1122095"/>
                  </a:lnTo>
                  <a:lnTo>
                    <a:pt x="995006" y="1116507"/>
                  </a:lnTo>
                  <a:lnTo>
                    <a:pt x="995807" y="1112507"/>
                  </a:lnTo>
                  <a:close/>
                </a:path>
                <a:path w="1163955" h="1262379">
                  <a:moveTo>
                    <a:pt x="1069340" y="1133284"/>
                  </a:moveTo>
                  <a:lnTo>
                    <a:pt x="1063739" y="1132484"/>
                  </a:lnTo>
                  <a:lnTo>
                    <a:pt x="1056551" y="1129284"/>
                  </a:lnTo>
                  <a:lnTo>
                    <a:pt x="1054950" y="1134084"/>
                  </a:lnTo>
                  <a:lnTo>
                    <a:pt x="1059751" y="1134884"/>
                  </a:lnTo>
                  <a:lnTo>
                    <a:pt x="1066939" y="1137285"/>
                  </a:lnTo>
                  <a:lnTo>
                    <a:pt x="1069340" y="1133284"/>
                  </a:lnTo>
                  <a:close/>
                </a:path>
                <a:path w="1163955" h="1262379">
                  <a:moveTo>
                    <a:pt x="1087716" y="1134084"/>
                  </a:moveTo>
                  <a:lnTo>
                    <a:pt x="1084516" y="1130084"/>
                  </a:lnTo>
                  <a:lnTo>
                    <a:pt x="1079728" y="1126896"/>
                  </a:lnTo>
                  <a:lnTo>
                    <a:pt x="1077328" y="1133284"/>
                  </a:lnTo>
                  <a:lnTo>
                    <a:pt x="1079728" y="1138085"/>
                  </a:lnTo>
                  <a:lnTo>
                    <a:pt x="1085316" y="1140472"/>
                  </a:lnTo>
                  <a:lnTo>
                    <a:pt x="1087716" y="1134084"/>
                  </a:lnTo>
                  <a:close/>
                </a:path>
                <a:path w="1163955" h="1262379">
                  <a:moveTo>
                    <a:pt x="1107059" y="838911"/>
                  </a:moveTo>
                  <a:lnTo>
                    <a:pt x="1103198" y="834275"/>
                  </a:lnTo>
                  <a:lnTo>
                    <a:pt x="1099794" y="833094"/>
                  </a:lnTo>
                  <a:lnTo>
                    <a:pt x="1102906" y="836777"/>
                  </a:lnTo>
                  <a:lnTo>
                    <a:pt x="1101305" y="842365"/>
                  </a:lnTo>
                  <a:lnTo>
                    <a:pt x="1099705" y="851966"/>
                  </a:lnTo>
                  <a:lnTo>
                    <a:pt x="1105306" y="845566"/>
                  </a:lnTo>
                  <a:lnTo>
                    <a:pt x="1107059" y="838911"/>
                  </a:lnTo>
                  <a:close/>
                </a:path>
                <a:path w="1163955" h="1262379">
                  <a:moveTo>
                    <a:pt x="1152156" y="932078"/>
                  </a:moveTo>
                  <a:lnTo>
                    <a:pt x="1150772" y="927163"/>
                  </a:lnTo>
                  <a:lnTo>
                    <a:pt x="1147660" y="931087"/>
                  </a:lnTo>
                  <a:lnTo>
                    <a:pt x="1145260" y="936040"/>
                  </a:lnTo>
                  <a:lnTo>
                    <a:pt x="1142263" y="940168"/>
                  </a:lnTo>
                  <a:lnTo>
                    <a:pt x="1141361" y="941755"/>
                  </a:lnTo>
                  <a:lnTo>
                    <a:pt x="1145260" y="939076"/>
                  </a:lnTo>
                  <a:lnTo>
                    <a:pt x="1150696" y="938504"/>
                  </a:lnTo>
                  <a:lnTo>
                    <a:pt x="1152156" y="932078"/>
                  </a:lnTo>
                  <a:close/>
                </a:path>
                <a:path w="1163955" h="1262379">
                  <a:moveTo>
                    <a:pt x="1163637" y="955852"/>
                  </a:moveTo>
                  <a:lnTo>
                    <a:pt x="1159344" y="953033"/>
                  </a:lnTo>
                  <a:lnTo>
                    <a:pt x="1155052" y="948270"/>
                  </a:lnTo>
                  <a:lnTo>
                    <a:pt x="1151051" y="945299"/>
                  </a:lnTo>
                  <a:lnTo>
                    <a:pt x="1147660" y="947864"/>
                  </a:lnTo>
                  <a:lnTo>
                    <a:pt x="1151953" y="951026"/>
                  </a:lnTo>
                  <a:lnTo>
                    <a:pt x="1155649" y="956360"/>
                  </a:lnTo>
                  <a:lnTo>
                    <a:pt x="1159344" y="959446"/>
                  </a:lnTo>
                  <a:lnTo>
                    <a:pt x="1163637" y="95585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444684" y="9158236"/>
              <a:ext cx="1170940" cy="676910"/>
            </a:xfrm>
            <a:custGeom>
              <a:avLst/>
              <a:gdLst/>
              <a:ahLst/>
              <a:cxnLst/>
              <a:rect l="l" t="t" r="r" b="b"/>
              <a:pathLst>
                <a:path w="1170940" h="676909">
                  <a:moveTo>
                    <a:pt x="8788" y="159207"/>
                  </a:moveTo>
                  <a:lnTo>
                    <a:pt x="7988" y="155206"/>
                  </a:lnTo>
                  <a:lnTo>
                    <a:pt x="0" y="155206"/>
                  </a:lnTo>
                  <a:lnTo>
                    <a:pt x="0" y="160807"/>
                  </a:lnTo>
                  <a:lnTo>
                    <a:pt x="4800" y="159207"/>
                  </a:lnTo>
                  <a:lnTo>
                    <a:pt x="8788" y="165608"/>
                  </a:lnTo>
                  <a:lnTo>
                    <a:pt x="8788" y="159207"/>
                  </a:lnTo>
                  <a:close/>
                </a:path>
                <a:path w="1170940" h="676909">
                  <a:moveTo>
                    <a:pt x="21577" y="441337"/>
                  </a:moveTo>
                  <a:lnTo>
                    <a:pt x="10680" y="440436"/>
                  </a:lnTo>
                  <a:lnTo>
                    <a:pt x="9893" y="444334"/>
                  </a:lnTo>
                  <a:lnTo>
                    <a:pt x="14947" y="446722"/>
                  </a:lnTo>
                  <a:lnTo>
                    <a:pt x="21577" y="441337"/>
                  </a:lnTo>
                  <a:close/>
                </a:path>
                <a:path w="1170940" h="676909">
                  <a:moveTo>
                    <a:pt x="44958" y="352615"/>
                  </a:moveTo>
                  <a:lnTo>
                    <a:pt x="43078" y="348945"/>
                  </a:lnTo>
                  <a:lnTo>
                    <a:pt x="38366" y="355015"/>
                  </a:lnTo>
                  <a:lnTo>
                    <a:pt x="43535" y="357492"/>
                  </a:lnTo>
                  <a:lnTo>
                    <a:pt x="44958" y="352615"/>
                  </a:lnTo>
                  <a:close/>
                </a:path>
                <a:path w="1170940" h="676909">
                  <a:moveTo>
                    <a:pt x="57543" y="175196"/>
                  </a:moveTo>
                  <a:lnTo>
                    <a:pt x="52743" y="175196"/>
                  </a:lnTo>
                  <a:lnTo>
                    <a:pt x="46355" y="169595"/>
                  </a:lnTo>
                  <a:lnTo>
                    <a:pt x="44754" y="177596"/>
                  </a:lnTo>
                  <a:lnTo>
                    <a:pt x="50355" y="177596"/>
                  </a:lnTo>
                  <a:lnTo>
                    <a:pt x="56743" y="183184"/>
                  </a:lnTo>
                  <a:lnTo>
                    <a:pt x="57543" y="175196"/>
                  </a:lnTo>
                  <a:close/>
                </a:path>
                <a:path w="1170940" h="676909">
                  <a:moveTo>
                    <a:pt x="68732" y="554824"/>
                  </a:moveTo>
                  <a:lnTo>
                    <a:pt x="67932" y="550024"/>
                  </a:lnTo>
                  <a:lnTo>
                    <a:pt x="63144" y="551624"/>
                  </a:lnTo>
                  <a:lnTo>
                    <a:pt x="55943" y="551624"/>
                  </a:lnTo>
                  <a:lnTo>
                    <a:pt x="55943" y="556425"/>
                  </a:lnTo>
                  <a:lnTo>
                    <a:pt x="60744" y="554824"/>
                  </a:lnTo>
                  <a:lnTo>
                    <a:pt x="68732" y="554824"/>
                  </a:lnTo>
                  <a:close/>
                </a:path>
                <a:path w="1170940" h="676909">
                  <a:moveTo>
                    <a:pt x="72732" y="343827"/>
                  </a:moveTo>
                  <a:lnTo>
                    <a:pt x="71932" y="336638"/>
                  </a:lnTo>
                  <a:lnTo>
                    <a:pt x="67132" y="334238"/>
                  </a:lnTo>
                  <a:lnTo>
                    <a:pt x="61544" y="333438"/>
                  </a:lnTo>
                  <a:lnTo>
                    <a:pt x="62344" y="340626"/>
                  </a:lnTo>
                  <a:lnTo>
                    <a:pt x="67132" y="343027"/>
                  </a:lnTo>
                  <a:lnTo>
                    <a:pt x="72732" y="343827"/>
                  </a:lnTo>
                  <a:close/>
                </a:path>
                <a:path w="1170940" h="676909">
                  <a:moveTo>
                    <a:pt x="75120" y="188785"/>
                  </a:moveTo>
                  <a:lnTo>
                    <a:pt x="74333" y="184785"/>
                  </a:lnTo>
                  <a:lnTo>
                    <a:pt x="66332" y="184785"/>
                  </a:lnTo>
                  <a:lnTo>
                    <a:pt x="66332" y="190373"/>
                  </a:lnTo>
                  <a:lnTo>
                    <a:pt x="71132" y="188785"/>
                  </a:lnTo>
                  <a:lnTo>
                    <a:pt x="74333" y="195173"/>
                  </a:lnTo>
                  <a:lnTo>
                    <a:pt x="75120" y="188785"/>
                  </a:lnTo>
                  <a:close/>
                </a:path>
                <a:path w="1170940" h="676909">
                  <a:moveTo>
                    <a:pt x="105727" y="428904"/>
                  </a:moveTo>
                  <a:lnTo>
                    <a:pt x="99098" y="422948"/>
                  </a:lnTo>
                  <a:lnTo>
                    <a:pt x="97421" y="430936"/>
                  </a:lnTo>
                  <a:lnTo>
                    <a:pt x="102400" y="432244"/>
                  </a:lnTo>
                  <a:lnTo>
                    <a:pt x="105727" y="428904"/>
                  </a:lnTo>
                  <a:close/>
                </a:path>
                <a:path w="1170940" h="676909">
                  <a:moveTo>
                    <a:pt x="128676" y="329438"/>
                  </a:moveTo>
                  <a:lnTo>
                    <a:pt x="119913" y="327863"/>
                  </a:lnTo>
                  <a:lnTo>
                    <a:pt x="118478" y="332435"/>
                  </a:lnTo>
                  <a:lnTo>
                    <a:pt x="122161" y="335508"/>
                  </a:lnTo>
                  <a:lnTo>
                    <a:pt x="128676" y="329438"/>
                  </a:lnTo>
                  <a:close/>
                </a:path>
                <a:path w="1170940" h="676909">
                  <a:moveTo>
                    <a:pt x="195707" y="365810"/>
                  </a:moveTo>
                  <a:lnTo>
                    <a:pt x="192519" y="360565"/>
                  </a:lnTo>
                  <a:lnTo>
                    <a:pt x="187020" y="364604"/>
                  </a:lnTo>
                  <a:lnTo>
                    <a:pt x="194551" y="370446"/>
                  </a:lnTo>
                  <a:lnTo>
                    <a:pt x="195707" y="365810"/>
                  </a:lnTo>
                  <a:close/>
                </a:path>
                <a:path w="1170940" h="676909">
                  <a:moveTo>
                    <a:pt x="230174" y="519658"/>
                  </a:moveTo>
                  <a:lnTo>
                    <a:pt x="229374" y="510070"/>
                  </a:lnTo>
                  <a:lnTo>
                    <a:pt x="226174" y="504469"/>
                  </a:lnTo>
                  <a:lnTo>
                    <a:pt x="218186" y="505269"/>
                  </a:lnTo>
                  <a:lnTo>
                    <a:pt x="219786" y="512457"/>
                  </a:lnTo>
                  <a:lnTo>
                    <a:pt x="223774" y="518058"/>
                  </a:lnTo>
                  <a:lnTo>
                    <a:pt x="230174" y="519658"/>
                  </a:lnTo>
                  <a:close/>
                </a:path>
                <a:path w="1170940" h="676909">
                  <a:moveTo>
                    <a:pt x="259740" y="304660"/>
                  </a:moveTo>
                  <a:lnTo>
                    <a:pt x="258940" y="300672"/>
                  </a:lnTo>
                  <a:lnTo>
                    <a:pt x="250952" y="300672"/>
                  </a:lnTo>
                  <a:lnTo>
                    <a:pt x="250952" y="306260"/>
                  </a:lnTo>
                  <a:lnTo>
                    <a:pt x="256552" y="305460"/>
                  </a:lnTo>
                  <a:lnTo>
                    <a:pt x="259740" y="311061"/>
                  </a:lnTo>
                  <a:lnTo>
                    <a:pt x="259740" y="304660"/>
                  </a:lnTo>
                  <a:close/>
                </a:path>
                <a:path w="1170940" h="676909">
                  <a:moveTo>
                    <a:pt x="291261" y="628713"/>
                  </a:moveTo>
                  <a:lnTo>
                    <a:pt x="284518" y="622757"/>
                  </a:lnTo>
                  <a:lnTo>
                    <a:pt x="283171" y="630732"/>
                  </a:lnTo>
                  <a:lnTo>
                    <a:pt x="288112" y="632040"/>
                  </a:lnTo>
                  <a:lnTo>
                    <a:pt x="291261" y="628713"/>
                  </a:lnTo>
                  <a:close/>
                </a:path>
                <a:path w="1170940" h="676909">
                  <a:moveTo>
                    <a:pt x="300443" y="609104"/>
                  </a:moveTo>
                  <a:lnTo>
                    <a:pt x="296506" y="612368"/>
                  </a:lnTo>
                  <a:lnTo>
                    <a:pt x="294817" y="616978"/>
                  </a:lnTo>
                  <a:lnTo>
                    <a:pt x="298005" y="613270"/>
                  </a:lnTo>
                  <a:lnTo>
                    <a:pt x="300443" y="609104"/>
                  </a:lnTo>
                  <a:close/>
                </a:path>
                <a:path w="1170940" h="676909">
                  <a:moveTo>
                    <a:pt x="303898" y="595287"/>
                  </a:moveTo>
                  <a:lnTo>
                    <a:pt x="300672" y="591426"/>
                  </a:lnTo>
                  <a:lnTo>
                    <a:pt x="297307" y="595579"/>
                  </a:lnTo>
                  <a:lnTo>
                    <a:pt x="303822" y="599287"/>
                  </a:lnTo>
                  <a:lnTo>
                    <a:pt x="303898" y="595287"/>
                  </a:lnTo>
                  <a:close/>
                </a:path>
                <a:path w="1170940" h="676909">
                  <a:moveTo>
                    <a:pt x="341464" y="209054"/>
                  </a:moveTo>
                  <a:lnTo>
                    <a:pt x="339585" y="205422"/>
                  </a:lnTo>
                  <a:lnTo>
                    <a:pt x="334873" y="211162"/>
                  </a:lnTo>
                  <a:lnTo>
                    <a:pt x="340042" y="213741"/>
                  </a:lnTo>
                  <a:lnTo>
                    <a:pt x="341464" y="209054"/>
                  </a:lnTo>
                  <a:close/>
                </a:path>
                <a:path w="1170940" h="676909">
                  <a:moveTo>
                    <a:pt x="344462" y="603580"/>
                  </a:moveTo>
                  <a:lnTo>
                    <a:pt x="333552" y="602678"/>
                  </a:lnTo>
                  <a:lnTo>
                    <a:pt x="332765" y="606564"/>
                  </a:lnTo>
                  <a:lnTo>
                    <a:pt x="337832" y="608965"/>
                  </a:lnTo>
                  <a:lnTo>
                    <a:pt x="344462" y="603580"/>
                  </a:lnTo>
                  <a:close/>
                </a:path>
                <a:path w="1170940" h="676909">
                  <a:moveTo>
                    <a:pt x="361937" y="75590"/>
                  </a:moveTo>
                  <a:lnTo>
                    <a:pt x="360032" y="71958"/>
                  </a:lnTo>
                  <a:lnTo>
                    <a:pt x="355650" y="77685"/>
                  </a:lnTo>
                  <a:lnTo>
                    <a:pt x="360705" y="80276"/>
                  </a:lnTo>
                  <a:lnTo>
                    <a:pt x="361937" y="75590"/>
                  </a:lnTo>
                  <a:close/>
                </a:path>
                <a:path w="1170940" h="676909">
                  <a:moveTo>
                    <a:pt x="375526" y="671804"/>
                  </a:moveTo>
                  <a:lnTo>
                    <a:pt x="373621" y="668172"/>
                  </a:lnTo>
                  <a:lnTo>
                    <a:pt x="369239" y="673900"/>
                  </a:lnTo>
                  <a:lnTo>
                    <a:pt x="374294" y="676490"/>
                  </a:lnTo>
                  <a:lnTo>
                    <a:pt x="375526" y="671804"/>
                  </a:lnTo>
                  <a:close/>
                </a:path>
                <a:path w="1170940" h="676909">
                  <a:moveTo>
                    <a:pt x="380009" y="104444"/>
                  </a:moveTo>
                  <a:lnTo>
                    <a:pt x="375627" y="107264"/>
                  </a:lnTo>
                  <a:lnTo>
                    <a:pt x="374396" y="112318"/>
                  </a:lnTo>
                  <a:lnTo>
                    <a:pt x="377723" y="108762"/>
                  </a:lnTo>
                  <a:lnTo>
                    <a:pt x="380009" y="104444"/>
                  </a:lnTo>
                  <a:close/>
                </a:path>
                <a:path w="1170940" h="676909">
                  <a:moveTo>
                    <a:pt x="408393" y="603567"/>
                  </a:moveTo>
                  <a:lnTo>
                    <a:pt x="407593" y="599579"/>
                  </a:lnTo>
                  <a:lnTo>
                    <a:pt x="399605" y="599579"/>
                  </a:lnTo>
                  <a:lnTo>
                    <a:pt x="399605" y="605167"/>
                  </a:lnTo>
                  <a:lnTo>
                    <a:pt x="404406" y="604367"/>
                  </a:lnTo>
                  <a:lnTo>
                    <a:pt x="407593" y="609968"/>
                  </a:lnTo>
                  <a:lnTo>
                    <a:pt x="408393" y="603567"/>
                  </a:lnTo>
                  <a:close/>
                </a:path>
                <a:path w="1170940" h="676909">
                  <a:moveTo>
                    <a:pt x="417690" y="633145"/>
                  </a:moveTo>
                  <a:lnTo>
                    <a:pt x="415950" y="630402"/>
                  </a:lnTo>
                  <a:lnTo>
                    <a:pt x="409194" y="629145"/>
                  </a:lnTo>
                  <a:lnTo>
                    <a:pt x="411594" y="634746"/>
                  </a:lnTo>
                  <a:lnTo>
                    <a:pt x="410794" y="644334"/>
                  </a:lnTo>
                  <a:lnTo>
                    <a:pt x="417182" y="644334"/>
                  </a:lnTo>
                  <a:lnTo>
                    <a:pt x="417169" y="637692"/>
                  </a:lnTo>
                  <a:lnTo>
                    <a:pt x="417690" y="633145"/>
                  </a:lnTo>
                  <a:close/>
                </a:path>
                <a:path w="1170940" h="676909">
                  <a:moveTo>
                    <a:pt x="470738" y="390982"/>
                  </a:moveTo>
                  <a:lnTo>
                    <a:pt x="466420" y="389686"/>
                  </a:lnTo>
                  <a:lnTo>
                    <a:pt x="460146" y="388378"/>
                  </a:lnTo>
                  <a:lnTo>
                    <a:pt x="454774" y="389178"/>
                  </a:lnTo>
                  <a:lnTo>
                    <a:pt x="453148" y="394182"/>
                  </a:lnTo>
                  <a:lnTo>
                    <a:pt x="458939" y="393458"/>
                  </a:lnTo>
                  <a:lnTo>
                    <a:pt x="464642" y="395579"/>
                  </a:lnTo>
                  <a:lnTo>
                    <a:pt x="468998" y="396201"/>
                  </a:lnTo>
                  <a:lnTo>
                    <a:pt x="470738" y="390982"/>
                  </a:lnTo>
                  <a:close/>
                </a:path>
                <a:path w="1170940" h="676909">
                  <a:moveTo>
                    <a:pt x="473329" y="454621"/>
                  </a:moveTo>
                  <a:lnTo>
                    <a:pt x="470115" y="450761"/>
                  </a:lnTo>
                  <a:lnTo>
                    <a:pt x="466737" y="454914"/>
                  </a:lnTo>
                  <a:lnTo>
                    <a:pt x="473252" y="458622"/>
                  </a:lnTo>
                  <a:lnTo>
                    <a:pt x="473329" y="454621"/>
                  </a:lnTo>
                  <a:close/>
                </a:path>
                <a:path w="1170940" h="676909">
                  <a:moveTo>
                    <a:pt x="478726" y="574001"/>
                  </a:moveTo>
                  <a:lnTo>
                    <a:pt x="467931" y="573100"/>
                  </a:lnTo>
                  <a:lnTo>
                    <a:pt x="467334" y="576999"/>
                  </a:lnTo>
                  <a:lnTo>
                    <a:pt x="472427" y="579399"/>
                  </a:lnTo>
                  <a:lnTo>
                    <a:pt x="478726" y="574001"/>
                  </a:lnTo>
                  <a:close/>
                </a:path>
                <a:path w="1170940" h="676909">
                  <a:moveTo>
                    <a:pt x="481507" y="357352"/>
                  </a:moveTo>
                  <a:lnTo>
                    <a:pt x="477126" y="360616"/>
                  </a:lnTo>
                  <a:lnTo>
                    <a:pt x="475894" y="365213"/>
                  </a:lnTo>
                  <a:lnTo>
                    <a:pt x="479221" y="361505"/>
                  </a:lnTo>
                  <a:lnTo>
                    <a:pt x="481507" y="357352"/>
                  </a:lnTo>
                  <a:close/>
                </a:path>
                <a:path w="1170940" h="676909">
                  <a:moveTo>
                    <a:pt x="484327" y="392582"/>
                  </a:moveTo>
                  <a:lnTo>
                    <a:pt x="483527" y="388581"/>
                  </a:lnTo>
                  <a:lnTo>
                    <a:pt x="475526" y="388581"/>
                  </a:lnTo>
                  <a:lnTo>
                    <a:pt x="475526" y="394182"/>
                  </a:lnTo>
                  <a:lnTo>
                    <a:pt x="480326" y="393382"/>
                  </a:lnTo>
                  <a:lnTo>
                    <a:pt x="484327" y="398970"/>
                  </a:lnTo>
                  <a:lnTo>
                    <a:pt x="484327" y="392582"/>
                  </a:lnTo>
                  <a:close/>
                </a:path>
                <a:path w="1170940" h="676909">
                  <a:moveTo>
                    <a:pt x="521881" y="498881"/>
                  </a:moveTo>
                  <a:lnTo>
                    <a:pt x="520280" y="491680"/>
                  </a:lnTo>
                  <a:lnTo>
                    <a:pt x="515493" y="490080"/>
                  </a:lnTo>
                  <a:lnTo>
                    <a:pt x="506704" y="493280"/>
                  </a:lnTo>
                  <a:lnTo>
                    <a:pt x="507504" y="495681"/>
                  </a:lnTo>
                  <a:lnTo>
                    <a:pt x="508292" y="498881"/>
                  </a:lnTo>
                  <a:lnTo>
                    <a:pt x="509092" y="501269"/>
                  </a:lnTo>
                  <a:lnTo>
                    <a:pt x="513092" y="500468"/>
                  </a:lnTo>
                  <a:lnTo>
                    <a:pt x="517893" y="499681"/>
                  </a:lnTo>
                  <a:lnTo>
                    <a:pt x="521881" y="498881"/>
                  </a:lnTo>
                  <a:close/>
                </a:path>
                <a:path w="1170940" h="676909">
                  <a:moveTo>
                    <a:pt x="539470" y="499681"/>
                  </a:moveTo>
                  <a:lnTo>
                    <a:pt x="538670" y="490080"/>
                  </a:lnTo>
                  <a:lnTo>
                    <a:pt x="535470" y="484492"/>
                  </a:lnTo>
                  <a:lnTo>
                    <a:pt x="527481" y="485292"/>
                  </a:lnTo>
                  <a:lnTo>
                    <a:pt x="529882" y="492480"/>
                  </a:lnTo>
                  <a:lnTo>
                    <a:pt x="533869" y="498081"/>
                  </a:lnTo>
                  <a:lnTo>
                    <a:pt x="539470" y="499681"/>
                  </a:lnTo>
                  <a:close/>
                </a:path>
                <a:path w="1170940" h="676909">
                  <a:moveTo>
                    <a:pt x="560984" y="242265"/>
                  </a:moveTo>
                  <a:lnTo>
                    <a:pt x="557047" y="245529"/>
                  </a:lnTo>
                  <a:lnTo>
                    <a:pt x="555358" y="250126"/>
                  </a:lnTo>
                  <a:lnTo>
                    <a:pt x="558546" y="246418"/>
                  </a:lnTo>
                  <a:lnTo>
                    <a:pt x="560984" y="242265"/>
                  </a:lnTo>
                  <a:close/>
                </a:path>
                <a:path w="1170940" h="676909">
                  <a:moveTo>
                    <a:pt x="600138" y="171932"/>
                  </a:moveTo>
                  <a:lnTo>
                    <a:pt x="596214" y="175196"/>
                  </a:lnTo>
                  <a:lnTo>
                    <a:pt x="594525" y="179806"/>
                  </a:lnTo>
                  <a:lnTo>
                    <a:pt x="597712" y="176098"/>
                  </a:lnTo>
                  <a:lnTo>
                    <a:pt x="600138" y="171932"/>
                  </a:lnTo>
                  <a:close/>
                </a:path>
                <a:path w="1170940" h="676909">
                  <a:moveTo>
                    <a:pt x="616991" y="455714"/>
                  </a:moveTo>
                  <a:lnTo>
                    <a:pt x="612190" y="455714"/>
                  </a:lnTo>
                  <a:lnTo>
                    <a:pt x="605802" y="450126"/>
                  </a:lnTo>
                  <a:lnTo>
                    <a:pt x="604202" y="458114"/>
                  </a:lnTo>
                  <a:lnTo>
                    <a:pt x="609003" y="458114"/>
                  </a:lnTo>
                  <a:lnTo>
                    <a:pt x="615391" y="463715"/>
                  </a:lnTo>
                  <a:lnTo>
                    <a:pt x="616991" y="455714"/>
                  </a:lnTo>
                  <a:close/>
                </a:path>
                <a:path w="1170940" h="676909">
                  <a:moveTo>
                    <a:pt x="620991" y="267106"/>
                  </a:moveTo>
                  <a:lnTo>
                    <a:pt x="619175" y="261061"/>
                  </a:lnTo>
                  <a:lnTo>
                    <a:pt x="613689" y="257111"/>
                  </a:lnTo>
                  <a:lnTo>
                    <a:pt x="608063" y="256768"/>
                  </a:lnTo>
                  <a:lnTo>
                    <a:pt x="605802" y="261505"/>
                  </a:lnTo>
                  <a:lnTo>
                    <a:pt x="612190" y="260705"/>
                  </a:lnTo>
                  <a:lnTo>
                    <a:pt x="614591" y="266306"/>
                  </a:lnTo>
                  <a:lnTo>
                    <a:pt x="620991" y="267106"/>
                  </a:lnTo>
                  <a:close/>
                </a:path>
                <a:path w="1170940" h="676909">
                  <a:moveTo>
                    <a:pt x="632180" y="403771"/>
                  </a:moveTo>
                  <a:lnTo>
                    <a:pt x="631380" y="398970"/>
                  </a:lnTo>
                  <a:lnTo>
                    <a:pt x="626579" y="400570"/>
                  </a:lnTo>
                  <a:lnTo>
                    <a:pt x="619391" y="400570"/>
                  </a:lnTo>
                  <a:lnTo>
                    <a:pt x="619391" y="405371"/>
                  </a:lnTo>
                  <a:lnTo>
                    <a:pt x="624179" y="403771"/>
                  </a:lnTo>
                  <a:lnTo>
                    <a:pt x="632180" y="403771"/>
                  </a:lnTo>
                  <a:close/>
                </a:path>
                <a:path w="1170940" h="676909">
                  <a:moveTo>
                    <a:pt x="634276" y="256908"/>
                  </a:moveTo>
                  <a:lnTo>
                    <a:pt x="631088" y="253022"/>
                  </a:lnTo>
                  <a:lnTo>
                    <a:pt x="627380" y="257517"/>
                  </a:lnTo>
                  <a:lnTo>
                    <a:pt x="634009" y="261112"/>
                  </a:lnTo>
                  <a:lnTo>
                    <a:pt x="634276" y="256908"/>
                  </a:lnTo>
                  <a:close/>
                </a:path>
                <a:path w="1170940" h="676909">
                  <a:moveTo>
                    <a:pt x="656945" y="390982"/>
                  </a:moveTo>
                  <a:lnTo>
                    <a:pt x="656145" y="386181"/>
                  </a:lnTo>
                  <a:lnTo>
                    <a:pt x="651357" y="387781"/>
                  </a:lnTo>
                  <a:lnTo>
                    <a:pt x="644169" y="387781"/>
                  </a:lnTo>
                  <a:lnTo>
                    <a:pt x="644169" y="392582"/>
                  </a:lnTo>
                  <a:lnTo>
                    <a:pt x="648957" y="390982"/>
                  </a:lnTo>
                  <a:lnTo>
                    <a:pt x="656945" y="390982"/>
                  </a:lnTo>
                  <a:close/>
                </a:path>
                <a:path w="1170940" h="676909">
                  <a:moveTo>
                    <a:pt x="693712" y="534047"/>
                  </a:moveTo>
                  <a:lnTo>
                    <a:pt x="692912" y="530047"/>
                  </a:lnTo>
                  <a:lnTo>
                    <a:pt x="686523" y="531647"/>
                  </a:lnTo>
                  <a:lnTo>
                    <a:pt x="676135" y="531647"/>
                  </a:lnTo>
                  <a:lnTo>
                    <a:pt x="676135" y="537235"/>
                  </a:lnTo>
                  <a:lnTo>
                    <a:pt x="679843" y="538721"/>
                  </a:lnTo>
                  <a:lnTo>
                    <a:pt x="684225" y="542531"/>
                  </a:lnTo>
                  <a:lnTo>
                    <a:pt x="688162" y="544093"/>
                  </a:lnTo>
                  <a:lnTo>
                    <a:pt x="690511" y="538835"/>
                  </a:lnTo>
                  <a:lnTo>
                    <a:pt x="684923" y="538835"/>
                  </a:lnTo>
                  <a:lnTo>
                    <a:pt x="684923" y="535635"/>
                  </a:lnTo>
                  <a:lnTo>
                    <a:pt x="688124" y="534047"/>
                  </a:lnTo>
                  <a:lnTo>
                    <a:pt x="693712" y="534047"/>
                  </a:lnTo>
                  <a:close/>
                </a:path>
                <a:path w="1170940" h="676909">
                  <a:moveTo>
                    <a:pt x="713892" y="430644"/>
                  </a:moveTo>
                  <a:lnTo>
                    <a:pt x="710666" y="426783"/>
                  </a:lnTo>
                  <a:lnTo>
                    <a:pt x="707301" y="430949"/>
                  </a:lnTo>
                  <a:lnTo>
                    <a:pt x="713816" y="434657"/>
                  </a:lnTo>
                  <a:lnTo>
                    <a:pt x="713892" y="430644"/>
                  </a:lnTo>
                  <a:close/>
                </a:path>
                <a:path w="1170940" h="676909">
                  <a:moveTo>
                    <a:pt x="719289" y="277495"/>
                  </a:moveTo>
                  <a:lnTo>
                    <a:pt x="718489" y="273494"/>
                  </a:lnTo>
                  <a:lnTo>
                    <a:pt x="710501" y="273494"/>
                  </a:lnTo>
                  <a:lnTo>
                    <a:pt x="710501" y="279095"/>
                  </a:lnTo>
                  <a:lnTo>
                    <a:pt x="715289" y="278295"/>
                  </a:lnTo>
                  <a:lnTo>
                    <a:pt x="718489" y="283883"/>
                  </a:lnTo>
                  <a:lnTo>
                    <a:pt x="719289" y="277495"/>
                  </a:lnTo>
                  <a:close/>
                </a:path>
                <a:path w="1170940" h="676909">
                  <a:moveTo>
                    <a:pt x="738060" y="33324"/>
                  </a:moveTo>
                  <a:lnTo>
                    <a:pt x="733679" y="36131"/>
                  </a:lnTo>
                  <a:lnTo>
                    <a:pt x="732434" y="41186"/>
                  </a:lnTo>
                  <a:lnTo>
                    <a:pt x="735774" y="37630"/>
                  </a:lnTo>
                  <a:lnTo>
                    <a:pt x="738060" y="33324"/>
                  </a:lnTo>
                  <a:close/>
                </a:path>
                <a:path w="1170940" h="676909">
                  <a:moveTo>
                    <a:pt x="765048" y="475399"/>
                  </a:moveTo>
                  <a:lnTo>
                    <a:pt x="761822" y="471538"/>
                  </a:lnTo>
                  <a:lnTo>
                    <a:pt x="758444" y="475703"/>
                  </a:lnTo>
                  <a:lnTo>
                    <a:pt x="764971" y="479412"/>
                  </a:lnTo>
                  <a:lnTo>
                    <a:pt x="765048" y="475399"/>
                  </a:lnTo>
                  <a:close/>
                </a:path>
                <a:path w="1170940" h="676909">
                  <a:moveTo>
                    <a:pt x="770356" y="442175"/>
                  </a:moveTo>
                  <a:lnTo>
                    <a:pt x="764044" y="441337"/>
                  </a:lnTo>
                  <a:lnTo>
                    <a:pt x="764844" y="445325"/>
                  </a:lnTo>
                  <a:lnTo>
                    <a:pt x="760780" y="454367"/>
                  </a:lnTo>
                  <a:lnTo>
                    <a:pt x="765937" y="449922"/>
                  </a:lnTo>
                  <a:lnTo>
                    <a:pt x="770356" y="442175"/>
                  </a:lnTo>
                  <a:close/>
                </a:path>
                <a:path w="1170940" h="676909">
                  <a:moveTo>
                    <a:pt x="774928" y="377101"/>
                  </a:moveTo>
                  <a:lnTo>
                    <a:pt x="771753" y="373240"/>
                  </a:lnTo>
                  <a:lnTo>
                    <a:pt x="768045" y="377393"/>
                  </a:lnTo>
                  <a:lnTo>
                    <a:pt x="774674" y="381101"/>
                  </a:lnTo>
                  <a:lnTo>
                    <a:pt x="774928" y="377101"/>
                  </a:lnTo>
                  <a:close/>
                </a:path>
                <a:path w="1170940" h="676909">
                  <a:moveTo>
                    <a:pt x="778929" y="497776"/>
                  </a:moveTo>
                  <a:lnTo>
                    <a:pt x="775741" y="493915"/>
                  </a:lnTo>
                  <a:lnTo>
                    <a:pt x="772033" y="498081"/>
                  </a:lnTo>
                  <a:lnTo>
                    <a:pt x="778662" y="501789"/>
                  </a:lnTo>
                  <a:lnTo>
                    <a:pt x="778929" y="497776"/>
                  </a:lnTo>
                  <a:close/>
                </a:path>
                <a:path w="1170940" h="676909">
                  <a:moveTo>
                    <a:pt x="805599" y="363004"/>
                  </a:moveTo>
                  <a:lnTo>
                    <a:pt x="804799" y="358216"/>
                  </a:lnTo>
                  <a:lnTo>
                    <a:pt x="800011" y="359816"/>
                  </a:lnTo>
                  <a:lnTo>
                    <a:pt x="792810" y="359816"/>
                  </a:lnTo>
                  <a:lnTo>
                    <a:pt x="792810" y="364604"/>
                  </a:lnTo>
                  <a:lnTo>
                    <a:pt x="797610" y="363004"/>
                  </a:lnTo>
                  <a:lnTo>
                    <a:pt x="805599" y="363004"/>
                  </a:lnTo>
                  <a:close/>
                </a:path>
                <a:path w="1170940" h="676909">
                  <a:moveTo>
                    <a:pt x="834644" y="325031"/>
                  </a:moveTo>
                  <a:lnTo>
                    <a:pt x="830376" y="327837"/>
                  </a:lnTo>
                  <a:lnTo>
                    <a:pt x="828802" y="332905"/>
                  </a:lnTo>
                  <a:lnTo>
                    <a:pt x="832180" y="329336"/>
                  </a:lnTo>
                  <a:lnTo>
                    <a:pt x="834644" y="325031"/>
                  </a:lnTo>
                  <a:close/>
                </a:path>
                <a:path w="1170940" h="676909">
                  <a:moveTo>
                    <a:pt x="843965" y="40919"/>
                  </a:moveTo>
                  <a:lnTo>
                    <a:pt x="843165" y="33731"/>
                  </a:lnTo>
                  <a:lnTo>
                    <a:pt x="838365" y="31330"/>
                  </a:lnTo>
                  <a:lnTo>
                    <a:pt x="832777" y="30530"/>
                  </a:lnTo>
                  <a:lnTo>
                    <a:pt x="834377" y="37731"/>
                  </a:lnTo>
                  <a:lnTo>
                    <a:pt x="838365" y="40132"/>
                  </a:lnTo>
                  <a:lnTo>
                    <a:pt x="843965" y="40919"/>
                  </a:lnTo>
                  <a:close/>
                </a:path>
                <a:path w="1170940" h="676909">
                  <a:moveTo>
                    <a:pt x="864743" y="28930"/>
                  </a:moveTo>
                  <a:lnTo>
                    <a:pt x="863942" y="24942"/>
                  </a:lnTo>
                  <a:lnTo>
                    <a:pt x="855954" y="24942"/>
                  </a:lnTo>
                  <a:lnTo>
                    <a:pt x="855954" y="30530"/>
                  </a:lnTo>
                  <a:lnTo>
                    <a:pt x="860755" y="28930"/>
                  </a:lnTo>
                  <a:lnTo>
                    <a:pt x="863942" y="34531"/>
                  </a:lnTo>
                  <a:lnTo>
                    <a:pt x="864743" y="28930"/>
                  </a:lnTo>
                  <a:close/>
                </a:path>
                <a:path w="1170940" h="676909">
                  <a:moveTo>
                    <a:pt x="867879" y="331431"/>
                  </a:moveTo>
                  <a:lnTo>
                    <a:pt x="863942" y="334238"/>
                  </a:lnTo>
                  <a:lnTo>
                    <a:pt x="862253" y="339293"/>
                  </a:lnTo>
                  <a:lnTo>
                    <a:pt x="865441" y="335737"/>
                  </a:lnTo>
                  <a:lnTo>
                    <a:pt x="867879" y="331431"/>
                  </a:lnTo>
                  <a:close/>
                </a:path>
                <a:path w="1170940" h="676909">
                  <a:moveTo>
                    <a:pt x="877938" y="410464"/>
                  </a:moveTo>
                  <a:lnTo>
                    <a:pt x="876211" y="406831"/>
                  </a:lnTo>
                  <a:lnTo>
                    <a:pt x="871943" y="412559"/>
                  </a:lnTo>
                  <a:lnTo>
                    <a:pt x="876655" y="415150"/>
                  </a:lnTo>
                  <a:lnTo>
                    <a:pt x="877938" y="410464"/>
                  </a:lnTo>
                  <a:close/>
                </a:path>
                <a:path w="1170940" h="676909">
                  <a:moveTo>
                    <a:pt x="879932" y="532447"/>
                  </a:moveTo>
                  <a:lnTo>
                    <a:pt x="879132" y="528447"/>
                  </a:lnTo>
                  <a:lnTo>
                    <a:pt x="871143" y="528447"/>
                  </a:lnTo>
                  <a:lnTo>
                    <a:pt x="871143" y="534047"/>
                  </a:lnTo>
                  <a:lnTo>
                    <a:pt x="875931" y="532447"/>
                  </a:lnTo>
                  <a:lnTo>
                    <a:pt x="879132" y="538835"/>
                  </a:lnTo>
                  <a:lnTo>
                    <a:pt x="879932" y="532447"/>
                  </a:lnTo>
                  <a:close/>
                </a:path>
                <a:path w="1170940" h="676909">
                  <a:moveTo>
                    <a:pt x="888415" y="3860"/>
                  </a:moveTo>
                  <a:lnTo>
                    <a:pt x="885240" y="0"/>
                  </a:lnTo>
                  <a:lnTo>
                    <a:pt x="881532" y="4165"/>
                  </a:lnTo>
                  <a:lnTo>
                    <a:pt x="888161" y="7874"/>
                  </a:lnTo>
                  <a:lnTo>
                    <a:pt x="888415" y="3860"/>
                  </a:lnTo>
                  <a:close/>
                </a:path>
                <a:path w="1170940" h="676909">
                  <a:moveTo>
                    <a:pt x="896112" y="266801"/>
                  </a:moveTo>
                  <a:lnTo>
                    <a:pt x="892886" y="262940"/>
                  </a:lnTo>
                  <a:lnTo>
                    <a:pt x="889520" y="267106"/>
                  </a:lnTo>
                  <a:lnTo>
                    <a:pt x="896035" y="270814"/>
                  </a:lnTo>
                  <a:lnTo>
                    <a:pt x="896112" y="266801"/>
                  </a:lnTo>
                  <a:close/>
                </a:path>
                <a:path w="1170940" h="676909">
                  <a:moveTo>
                    <a:pt x="919086" y="402971"/>
                  </a:moveTo>
                  <a:lnTo>
                    <a:pt x="910297" y="401370"/>
                  </a:lnTo>
                  <a:lnTo>
                    <a:pt x="911098" y="406171"/>
                  </a:lnTo>
                  <a:lnTo>
                    <a:pt x="904709" y="411759"/>
                  </a:lnTo>
                  <a:lnTo>
                    <a:pt x="912698" y="413359"/>
                  </a:lnTo>
                  <a:lnTo>
                    <a:pt x="912698" y="408559"/>
                  </a:lnTo>
                  <a:lnTo>
                    <a:pt x="919086" y="402971"/>
                  </a:lnTo>
                  <a:close/>
                </a:path>
                <a:path w="1170940" h="676909">
                  <a:moveTo>
                    <a:pt x="924687" y="323850"/>
                  </a:moveTo>
                  <a:lnTo>
                    <a:pt x="923886" y="319049"/>
                  </a:lnTo>
                  <a:lnTo>
                    <a:pt x="919086" y="320649"/>
                  </a:lnTo>
                  <a:lnTo>
                    <a:pt x="911898" y="320649"/>
                  </a:lnTo>
                  <a:lnTo>
                    <a:pt x="911898" y="325450"/>
                  </a:lnTo>
                  <a:lnTo>
                    <a:pt x="916698" y="323850"/>
                  </a:lnTo>
                  <a:lnTo>
                    <a:pt x="924687" y="323850"/>
                  </a:lnTo>
                  <a:close/>
                </a:path>
                <a:path w="1170940" h="676909">
                  <a:moveTo>
                    <a:pt x="947559" y="374192"/>
                  </a:moveTo>
                  <a:lnTo>
                    <a:pt x="944384" y="370154"/>
                  </a:lnTo>
                  <a:lnTo>
                    <a:pt x="940676" y="374192"/>
                  </a:lnTo>
                  <a:lnTo>
                    <a:pt x="947305" y="378244"/>
                  </a:lnTo>
                  <a:lnTo>
                    <a:pt x="947559" y="374192"/>
                  </a:lnTo>
                  <a:close/>
                </a:path>
                <a:path w="1170940" h="676909">
                  <a:moveTo>
                    <a:pt x="960653" y="198374"/>
                  </a:moveTo>
                  <a:lnTo>
                    <a:pt x="951865" y="196773"/>
                  </a:lnTo>
                  <a:lnTo>
                    <a:pt x="951865" y="201561"/>
                  </a:lnTo>
                  <a:lnTo>
                    <a:pt x="945464" y="207162"/>
                  </a:lnTo>
                  <a:lnTo>
                    <a:pt x="954252" y="208762"/>
                  </a:lnTo>
                  <a:lnTo>
                    <a:pt x="954252" y="203962"/>
                  </a:lnTo>
                  <a:lnTo>
                    <a:pt x="960653" y="198374"/>
                  </a:lnTo>
                  <a:close/>
                </a:path>
                <a:path w="1170940" h="676909">
                  <a:moveTo>
                    <a:pt x="971778" y="265887"/>
                  </a:moveTo>
                  <a:lnTo>
                    <a:pt x="967841" y="268706"/>
                  </a:lnTo>
                  <a:lnTo>
                    <a:pt x="966152" y="273761"/>
                  </a:lnTo>
                  <a:lnTo>
                    <a:pt x="969340" y="270205"/>
                  </a:lnTo>
                  <a:lnTo>
                    <a:pt x="971778" y="265887"/>
                  </a:lnTo>
                  <a:close/>
                </a:path>
                <a:path w="1170940" h="676909">
                  <a:moveTo>
                    <a:pt x="973442" y="171996"/>
                  </a:moveTo>
                  <a:lnTo>
                    <a:pt x="968641" y="173596"/>
                  </a:lnTo>
                  <a:lnTo>
                    <a:pt x="961453" y="173596"/>
                  </a:lnTo>
                  <a:lnTo>
                    <a:pt x="961453" y="178384"/>
                  </a:lnTo>
                  <a:lnTo>
                    <a:pt x="966241" y="176796"/>
                  </a:lnTo>
                  <a:lnTo>
                    <a:pt x="973442" y="176796"/>
                  </a:lnTo>
                  <a:lnTo>
                    <a:pt x="973442" y="171996"/>
                  </a:lnTo>
                  <a:close/>
                </a:path>
                <a:path w="1170940" h="676909">
                  <a:moveTo>
                    <a:pt x="986929" y="201866"/>
                  </a:moveTo>
                  <a:lnTo>
                    <a:pt x="985012" y="198234"/>
                  </a:lnTo>
                  <a:lnTo>
                    <a:pt x="980630" y="203962"/>
                  </a:lnTo>
                  <a:lnTo>
                    <a:pt x="985685" y="206552"/>
                  </a:lnTo>
                  <a:lnTo>
                    <a:pt x="986929" y="201866"/>
                  </a:lnTo>
                  <a:close/>
                </a:path>
                <a:path w="1170940" h="676909">
                  <a:moveTo>
                    <a:pt x="990219" y="351815"/>
                  </a:moveTo>
                  <a:lnTo>
                    <a:pt x="981430" y="350227"/>
                  </a:lnTo>
                  <a:lnTo>
                    <a:pt x="981430" y="355015"/>
                  </a:lnTo>
                  <a:lnTo>
                    <a:pt x="975029" y="360616"/>
                  </a:lnTo>
                  <a:lnTo>
                    <a:pt x="983830" y="362204"/>
                  </a:lnTo>
                  <a:lnTo>
                    <a:pt x="983830" y="357416"/>
                  </a:lnTo>
                  <a:lnTo>
                    <a:pt x="990219" y="351815"/>
                  </a:lnTo>
                  <a:close/>
                </a:path>
                <a:path w="1170940" h="676909">
                  <a:moveTo>
                    <a:pt x="1007198" y="252222"/>
                  </a:moveTo>
                  <a:lnTo>
                    <a:pt x="1005332" y="248589"/>
                  </a:lnTo>
                  <a:lnTo>
                    <a:pt x="1000607" y="254317"/>
                  </a:lnTo>
                  <a:lnTo>
                    <a:pt x="1005776" y="256895"/>
                  </a:lnTo>
                  <a:lnTo>
                    <a:pt x="1007198" y="252222"/>
                  </a:lnTo>
                  <a:close/>
                </a:path>
                <a:path w="1170940" h="676909">
                  <a:moveTo>
                    <a:pt x="1010996" y="361416"/>
                  </a:moveTo>
                  <a:lnTo>
                    <a:pt x="1010196" y="354215"/>
                  </a:lnTo>
                  <a:lnTo>
                    <a:pt x="1005408" y="351815"/>
                  </a:lnTo>
                  <a:lnTo>
                    <a:pt x="999807" y="351015"/>
                  </a:lnTo>
                  <a:lnTo>
                    <a:pt x="1000607" y="358216"/>
                  </a:lnTo>
                  <a:lnTo>
                    <a:pt x="1005408" y="360616"/>
                  </a:lnTo>
                  <a:lnTo>
                    <a:pt x="1010996" y="361416"/>
                  </a:lnTo>
                  <a:close/>
                </a:path>
                <a:path w="1170940" h="676909">
                  <a:moveTo>
                    <a:pt x="1039774" y="410159"/>
                  </a:moveTo>
                  <a:lnTo>
                    <a:pt x="1038974" y="406171"/>
                  </a:lnTo>
                  <a:lnTo>
                    <a:pt x="1030986" y="406171"/>
                  </a:lnTo>
                  <a:lnTo>
                    <a:pt x="1030986" y="411759"/>
                  </a:lnTo>
                  <a:lnTo>
                    <a:pt x="1035773" y="410959"/>
                  </a:lnTo>
                  <a:lnTo>
                    <a:pt x="1038974" y="416560"/>
                  </a:lnTo>
                  <a:lnTo>
                    <a:pt x="1039774" y="410159"/>
                  </a:lnTo>
                  <a:close/>
                </a:path>
                <a:path w="1170940" h="676909">
                  <a:moveTo>
                    <a:pt x="1045362" y="392582"/>
                  </a:moveTo>
                  <a:lnTo>
                    <a:pt x="1044562" y="388581"/>
                  </a:lnTo>
                  <a:lnTo>
                    <a:pt x="1036574" y="388581"/>
                  </a:lnTo>
                  <a:lnTo>
                    <a:pt x="1036574" y="394182"/>
                  </a:lnTo>
                  <a:lnTo>
                    <a:pt x="1041374" y="393382"/>
                  </a:lnTo>
                  <a:lnTo>
                    <a:pt x="1044562" y="398970"/>
                  </a:lnTo>
                  <a:lnTo>
                    <a:pt x="1045362" y="392582"/>
                  </a:lnTo>
                  <a:close/>
                </a:path>
                <a:path w="1170940" h="676909">
                  <a:moveTo>
                    <a:pt x="1060754" y="41224"/>
                  </a:moveTo>
                  <a:lnTo>
                    <a:pt x="1058875" y="37592"/>
                  </a:lnTo>
                  <a:lnTo>
                    <a:pt x="1054163" y="43319"/>
                  </a:lnTo>
                  <a:lnTo>
                    <a:pt x="1059332" y="45910"/>
                  </a:lnTo>
                  <a:lnTo>
                    <a:pt x="1060754" y="41224"/>
                  </a:lnTo>
                  <a:close/>
                </a:path>
                <a:path w="1170940" h="676909">
                  <a:moveTo>
                    <a:pt x="1067346" y="194970"/>
                  </a:moveTo>
                  <a:lnTo>
                    <a:pt x="1065618" y="191147"/>
                  </a:lnTo>
                  <a:lnTo>
                    <a:pt x="1061351" y="196773"/>
                  </a:lnTo>
                  <a:lnTo>
                    <a:pt x="1066076" y="199694"/>
                  </a:lnTo>
                  <a:lnTo>
                    <a:pt x="1067346" y="194970"/>
                  </a:lnTo>
                  <a:close/>
                </a:path>
                <a:path w="1170940" h="676909">
                  <a:moveTo>
                    <a:pt x="1119695" y="383794"/>
                  </a:moveTo>
                  <a:lnTo>
                    <a:pt x="1118895" y="378993"/>
                  </a:lnTo>
                  <a:lnTo>
                    <a:pt x="1114094" y="380593"/>
                  </a:lnTo>
                  <a:lnTo>
                    <a:pt x="1106906" y="380593"/>
                  </a:lnTo>
                  <a:lnTo>
                    <a:pt x="1106906" y="385381"/>
                  </a:lnTo>
                  <a:lnTo>
                    <a:pt x="1112494" y="383794"/>
                  </a:lnTo>
                  <a:lnTo>
                    <a:pt x="1119695" y="383794"/>
                  </a:lnTo>
                  <a:close/>
                </a:path>
                <a:path w="1170940" h="676909">
                  <a:moveTo>
                    <a:pt x="1138072" y="379793"/>
                  </a:moveTo>
                  <a:lnTo>
                    <a:pt x="1137272" y="372605"/>
                  </a:lnTo>
                  <a:lnTo>
                    <a:pt x="1132484" y="370205"/>
                  </a:lnTo>
                  <a:lnTo>
                    <a:pt x="1126883" y="369404"/>
                  </a:lnTo>
                  <a:lnTo>
                    <a:pt x="1127683" y="375793"/>
                  </a:lnTo>
                  <a:lnTo>
                    <a:pt x="1132484" y="378993"/>
                  </a:lnTo>
                  <a:lnTo>
                    <a:pt x="1138072" y="379793"/>
                  </a:lnTo>
                  <a:close/>
                </a:path>
                <a:path w="1170940" h="676909">
                  <a:moveTo>
                    <a:pt x="1146860" y="30530"/>
                  </a:moveTo>
                  <a:lnTo>
                    <a:pt x="1142873" y="27343"/>
                  </a:lnTo>
                  <a:lnTo>
                    <a:pt x="1135672" y="35331"/>
                  </a:lnTo>
                  <a:lnTo>
                    <a:pt x="1134872" y="36931"/>
                  </a:lnTo>
                  <a:lnTo>
                    <a:pt x="1136307" y="39522"/>
                  </a:lnTo>
                  <a:lnTo>
                    <a:pt x="1141476" y="37325"/>
                  </a:lnTo>
                  <a:lnTo>
                    <a:pt x="1146340" y="33337"/>
                  </a:lnTo>
                  <a:lnTo>
                    <a:pt x="1146860" y="30530"/>
                  </a:lnTo>
                  <a:close/>
                </a:path>
                <a:path w="1170940" h="676909">
                  <a:moveTo>
                    <a:pt x="1170838" y="197573"/>
                  </a:moveTo>
                  <a:lnTo>
                    <a:pt x="1170038" y="193573"/>
                  </a:lnTo>
                  <a:lnTo>
                    <a:pt x="1162050" y="193573"/>
                  </a:lnTo>
                  <a:lnTo>
                    <a:pt x="1162050" y="199174"/>
                  </a:lnTo>
                  <a:lnTo>
                    <a:pt x="1166850" y="197573"/>
                  </a:lnTo>
                  <a:lnTo>
                    <a:pt x="1170038" y="203962"/>
                  </a:lnTo>
                  <a:lnTo>
                    <a:pt x="1170838" y="19757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499827" y="8624925"/>
              <a:ext cx="1071245" cy="1303655"/>
            </a:xfrm>
            <a:custGeom>
              <a:avLst/>
              <a:gdLst/>
              <a:ahLst/>
              <a:cxnLst/>
              <a:rect l="l" t="t" r="r" b="b"/>
              <a:pathLst>
                <a:path w="1071244" h="1303654">
                  <a:moveTo>
                    <a:pt x="15290" y="691083"/>
                  </a:moveTo>
                  <a:lnTo>
                    <a:pt x="14389" y="684428"/>
                  </a:lnTo>
                  <a:lnTo>
                    <a:pt x="11696" y="681812"/>
                  </a:lnTo>
                  <a:lnTo>
                    <a:pt x="7200" y="686930"/>
                  </a:lnTo>
                  <a:lnTo>
                    <a:pt x="12788" y="686930"/>
                  </a:lnTo>
                  <a:lnTo>
                    <a:pt x="12788" y="690118"/>
                  </a:lnTo>
                  <a:lnTo>
                    <a:pt x="8001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600" y="696518"/>
                  </a:lnTo>
                  <a:lnTo>
                    <a:pt x="5600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90" y="691083"/>
                  </a:lnTo>
                  <a:close/>
                </a:path>
                <a:path w="1071244" h="1303654">
                  <a:moveTo>
                    <a:pt x="78320" y="618998"/>
                  </a:moveTo>
                  <a:lnTo>
                    <a:pt x="73533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44" y="631355"/>
                  </a:lnTo>
                  <a:lnTo>
                    <a:pt x="69329" y="628777"/>
                  </a:lnTo>
                  <a:lnTo>
                    <a:pt x="76225" y="622909"/>
                  </a:lnTo>
                  <a:lnTo>
                    <a:pt x="78320" y="618998"/>
                  </a:lnTo>
                  <a:close/>
                </a:path>
                <a:path w="1071244" h="1303654">
                  <a:moveTo>
                    <a:pt x="134772" y="546468"/>
                  </a:moveTo>
                  <a:lnTo>
                    <a:pt x="129781" y="540994"/>
                  </a:lnTo>
                  <a:lnTo>
                    <a:pt x="120688" y="539864"/>
                  </a:lnTo>
                  <a:lnTo>
                    <a:pt x="132715" y="548640"/>
                  </a:lnTo>
                  <a:lnTo>
                    <a:pt x="134772" y="546468"/>
                  </a:lnTo>
                  <a:close/>
                </a:path>
                <a:path w="1071244" h="1303654">
                  <a:moveTo>
                    <a:pt x="143865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76" y="1030592"/>
                  </a:lnTo>
                  <a:lnTo>
                    <a:pt x="135864" y="1034580"/>
                  </a:lnTo>
                  <a:lnTo>
                    <a:pt x="139865" y="1035380"/>
                  </a:lnTo>
                  <a:lnTo>
                    <a:pt x="143865" y="1028992"/>
                  </a:lnTo>
                  <a:close/>
                </a:path>
                <a:path w="1071244" h="1303654">
                  <a:moveTo>
                    <a:pt x="177038" y="878865"/>
                  </a:moveTo>
                  <a:lnTo>
                    <a:pt x="174231" y="872350"/>
                  </a:lnTo>
                  <a:lnTo>
                    <a:pt x="169176" y="874814"/>
                  </a:lnTo>
                  <a:lnTo>
                    <a:pt x="172732" y="878332"/>
                  </a:lnTo>
                  <a:lnTo>
                    <a:pt x="177038" y="878865"/>
                  </a:lnTo>
                  <a:close/>
                </a:path>
                <a:path w="1071244" h="1303654">
                  <a:moveTo>
                    <a:pt x="178904" y="843153"/>
                  </a:moveTo>
                  <a:lnTo>
                    <a:pt x="178231" y="837971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904" y="843153"/>
                  </a:lnTo>
                  <a:close/>
                </a:path>
                <a:path w="1071244" h="1303654">
                  <a:moveTo>
                    <a:pt x="197815" y="955586"/>
                  </a:moveTo>
                  <a:lnTo>
                    <a:pt x="195008" y="949071"/>
                  </a:lnTo>
                  <a:lnTo>
                    <a:pt x="189953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303654">
                  <a:moveTo>
                    <a:pt x="224091" y="783780"/>
                  </a:moveTo>
                  <a:lnTo>
                    <a:pt x="222186" y="778840"/>
                  </a:lnTo>
                  <a:lnTo>
                    <a:pt x="215328" y="781977"/>
                  </a:lnTo>
                  <a:lnTo>
                    <a:pt x="218884" y="784225"/>
                  </a:lnTo>
                  <a:lnTo>
                    <a:pt x="224091" y="783780"/>
                  </a:lnTo>
                  <a:close/>
                </a:path>
                <a:path w="1071244" h="1303654">
                  <a:moveTo>
                    <a:pt x="234581" y="890054"/>
                  </a:moveTo>
                  <a:lnTo>
                    <a:pt x="231775" y="883539"/>
                  </a:lnTo>
                  <a:lnTo>
                    <a:pt x="226720" y="886002"/>
                  </a:lnTo>
                  <a:lnTo>
                    <a:pt x="230276" y="889533"/>
                  </a:lnTo>
                  <a:lnTo>
                    <a:pt x="234581" y="890054"/>
                  </a:lnTo>
                  <a:close/>
                </a:path>
                <a:path w="1071244" h="1303654">
                  <a:moveTo>
                    <a:pt x="253352" y="864349"/>
                  </a:moveTo>
                  <a:lnTo>
                    <a:pt x="249351" y="861949"/>
                  </a:lnTo>
                  <a:lnTo>
                    <a:pt x="246964" y="854760"/>
                  </a:lnTo>
                  <a:lnTo>
                    <a:pt x="240563" y="860361"/>
                  </a:lnTo>
                  <a:lnTo>
                    <a:pt x="245364" y="861949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303654">
                  <a:moveTo>
                    <a:pt x="270141" y="884326"/>
                  </a:moveTo>
                  <a:lnTo>
                    <a:pt x="265341" y="881938"/>
                  </a:lnTo>
                  <a:lnTo>
                    <a:pt x="264541" y="886726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41" y="889927"/>
                  </a:lnTo>
                  <a:lnTo>
                    <a:pt x="270141" y="884326"/>
                  </a:lnTo>
                  <a:close/>
                </a:path>
                <a:path w="1071244" h="1303654">
                  <a:moveTo>
                    <a:pt x="295414" y="1299629"/>
                  </a:moveTo>
                  <a:lnTo>
                    <a:pt x="292227" y="1295768"/>
                  </a:lnTo>
                  <a:lnTo>
                    <a:pt x="288518" y="1299921"/>
                  </a:lnTo>
                  <a:lnTo>
                    <a:pt x="295148" y="1303629"/>
                  </a:lnTo>
                  <a:lnTo>
                    <a:pt x="295414" y="1299629"/>
                  </a:lnTo>
                  <a:close/>
                </a:path>
                <a:path w="1071244" h="1303654">
                  <a:moveTo>
                    <a:pt x="304977" y="587514"/>
                  </a:moveTo>
                  <a:lnTo>
                    <a:pt x="303301" y="581126"/>
                  </a:lnTo>
                  <a:lnTo>
                    <a:pt x="299834" y="577291"/>
                  </a:lnTo>
                  <a:lnTo>
                    <a:pt x="298907" y="582231"/>
                  </a:lnTo>
                  <a:lnTo>
                    <a:pt x="299046" y="587629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507" y="590219"/>
                  </a:lnTo>
                  <a:lnTo>
                    <a:pt x="304977" y="587514"/>
                  </a:lnTo>
                  <a:close/>
                </a:path>
                <a:path w="1071244" h="1303654">
                  <a:moveTo>
                    <a:pt x="306895" y="1103312"/>
                  </a:moveTo>
                  <a:lnTo>
                    <a:pt x="303707" y="1092923"/>
                  </a:lnTo>
                  <a:lnTo>
                    <a:pt x="302907" y="1092123"/>
                  </a:lnTo>
                  <a:lnTo>
                    <a:pt x="299974" y="1092098"/>
                  </a:lnTo>
                  <a:lnTo>
                    <a:pt x="299212" y="1097318"/>
                  </a:lnTo>
                  <a:lnTo>
                    <a:pt x="300088" y="1103147"/>
                  </a:lnTo>
                  <a:lnTo>
                    <a:pt x="302107" y="1104912"/>
                  </a:lnTo>
                  <a:lnTo>
                    <a:pt x="306895" y="1103312"/>
                  </a:lnTo>
                  <a:close/>
                </a:path>
                <a:path w="1071244" h="1303654">
                  <a:moveTo>
                    <a:pt x="310896" y="634974"/>
                  </a:moveTo>
                  <a:lnTo>
                    <a:pt x="306095" y="632574"/>
                  </a:lnTo>
                  <a:lnTo>
                    <a:pt x="304507" y="637374"/>
                  </a:lnTo>
                  <a:lnTo>
                    <a:pt x="297307" y="636574"/>
                  </a:lnTo>
                  <a:lnTo>
                    <a:pt x="302907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303654">
                  <a:moveTo>
                    <a:pt x="319684" y="447954"/>
                  </a:moveTo>
                  <a:lnTo>
                    <a:pt x="314413" y="440436"/>
                  </a:lnTo>
                  <a:lnTo>
                    <a:pt x="315887" y="432777"/>
                  </a:lnTo>
                  <a:lnTo>
                    <a:pt x="317665" y="425704"/>
                  </a:lnTo>
                  <a:lnTo>
                    <a:pt x="313296" y="419989"/>
                  </a:lnTo>
                  <a:lnTo>
                    <a:pt x="310896" y="427977"/>
                  </a:lnTo>
                  <a:lnTo>
                    <a:pt x="310896" y="437565"/>
                  </a:lnTo>
                  <a:lnTo>
                    <a:pt x="304507" y="442366"/>
                  </a:lnTo>
                  <a:lnTo>
                    <a:pt x="310896" y="442366"/>
                  </a:lnTo>
                  <a:lnTo>
                    <a:pt x="313296" y="447954"/>
                  </a:lnTo>
                  <a:lnTo>
                    <a:pt x="319684" y="447954"/>
                  </a:lnTo>
                  <a:close/>
                </a:path>
                <a:path w="1071244" h="1303654">
                  <a:moveTo>
                    <a:pt x="320382" y="1205115"/>
                  </a:moveTo>
                  <a:lnTo>
                    <a:pt x="318477" y="1201483"/>
                  </a:lnTo>
                  <a:lnTo>
                    <a:pt x="314096" y="1207211"/>
                  </a:lnTo>
                  <a:lnTo>
                    <a:pt x="319151" y="1209802"/>
                  </a:lnTo>
                  <a:lnTo>
                    <a:pt x="320382" y="1205115"/>
                  </a:lnTo>
                  <a:close/>
                </a:path>
                <a:path w="1071244" h="1303654">
                  <a:moveTo>
                    <a:pt x="330073" y="391210"/>
                  </a:moveTo>
                  <a:lnTo>
                    <a:pt x="325285" y="388823"/>
                  </a:lnTo>
                  <a:lnTo>
                    <a:pt x="323684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85" y="397611"/>
                  </a:lnTo>
                  <a:lnTo>
                    <a:pt x="330073" y="391210"/>
                  </a:lnTo>
                  <a:close/>
                </a:path>
                <a:path w="1071244" h="1303654">
                  <a:moveTo>
                    <a:pt x="339661" y="1203223"/>
                  </a:moveTo>
                  <a:lnTo>
                    <a:pt x="338861" y="1198422"/>
                  </a:lnTo>
                  <a:lnTo>
                    <a:pt x="334073" y="1200023"/>
                  </a:lnTo>
                  <a:lnTo>
                    <a:pt x="326885" y="1200023"/>
                  </a:lnTo>
                  <a:lnTo>
                    <a:pt x="326885" y="1204823"/>
                  </a:lnTo>
                  <a:lnTo>
                    <a:pt x="332473" y="1203223"/>
                  </a:lnTo>
                  <a:lnTo>
                    <a:pt x="339661" y="1203223"/>
                  </a:lnTo>
                  <a:close/>
                </a:path>
                <a:path w="1071244" h="1303654">
                  <a:moveTo>
                    <a:pt x="340995" y="375069"/>
                  </a:moveTo>
                  <a:lnTo>
                    <a:pt x="337273" y="371233"/>
                  </a:lnTo>
                  <a:lnTo>
                    <a:pt x="335038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52" y="383933"/>
                  </a:lnTo>
                  <a:lnTo>
                    <a:pt x="338861" y="379730"/>
                  </a:lnTo>
                  <a:lnTo>
                    <a:pt x="340995" y="375069"/>
                  </a:lnTo>
                  <a:close/>
                </a:path>
                <a:path w="1071244" h="1303654">
                  <a:moveTo>
                    <a:pt x="342811" y="1032306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06"/>
                  </a:lnTo>
                  <a:close/>
                </a:path>
                <a:path w="1071244" h="1303654">
                  <a:moveTo>
                    <a:pt x="356209" y="413512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55" y="409397"/>
                  </a:lnTo>
                  <a:lnTo>
                    <a:pt x="356209" y="413512"/>
                  </a:lnTo>
                  <a:close/>
                </a:path>
                <a:path w="1071244" h="1303654">
                  <a:moveTo>
                    <a:pt x="372630" y="585571"/>
                  </a:moveTo>
                  <a:lnTo>
                    <a:pt x="370840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71"/>
                  </a:lnTo>
                  <a:close/>
                </a:path>
                <a:path w="1071244" h="1303654">
                  <a:moveTo>
                    <a:pt x="376631" y="1128217"/>
                  </a:moveTo>
                  <a:lnTo>
                    <a:pt x="376428" y="1125689"/>
                  </a:lnTo>
                  <a:lnTo>
                    <a:pt x="373227" y="1121968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303654">
                  <a:moveTo>
                    <a:pt x="381889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39" y="565442"/>
                  </a:lnTo>
                  <a:lnTo>
                    <a:pt x="366039" y="570242"/>
                  </a:lnTo>
                  <a:lnTo>
                    <a:pt x="372427" y="572236"/>
                  </a:lnTo>
                  <a:lnTo>
                    <a:pt x="378726" y="570039"/>
                  </a:lnTo>
                  <a:lnTo>
                    <a:pt x="381889" y="565746"/>
                  </a:lnTo>
                  <a:close/>
                </a:path>
                <a:path w="1071244" h="1303654">
                  <a:moveTo>
                    <a:pt x="420154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72"/>
                  </a:lnTo>
                  <a:lnTo>
                    <a:pt x="420154" y="536600"/>
                  </a:lnTo>
                  <a:close/>
                </a:path>
                <a:path w="1071244" h="1303654">
                  <a:moveTo>
                    <a:pt x="462749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60" y="882738"/>
                  </a:lnTo>
                  <a:lnTo>
                    <a:pt x="454748" y="886726"/>
                  </a:lnTo>
                  <a:lnTo>
                    <a:pt x="458749" y="887526"/>
                  </a:lnTo>
                  <a:lnTo>
                    <a:pt x="462749" y="881138"/>
                  </a:lnTo>
                  <a:close/>
                </a:path>
                <a:path w="1071244" h="1303654">
                  <a:moveTo>
                    <a:pt x="463423" y="604532"/>
                  </a:moveTo>
                  <a:lnTo>
                    <a:pt x="462749" y="599808"/>
                  </a:lnTo>
                  <a:lnTo>
                    <a:pt x="459371" y="595985"/>
                  </a:lnTo>
                  <a:lnTo>
                    <a:pt x="460946" y="600405"/>
                  </a:lnTo>
                  <a:lnTo>
                    <a:pt x="463423" y="604532"/>
                  </a:lnTo>
                  <a:close/>
                </a:path>
                <a:path w="1071244" h="1303654">
                  <a:moveTo>
                    <a:pt x="469785" y="917244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44"/>
                  </a:lnTo>
                  <a:close/>
                </a:path>
                <a:path w="1071244" h="1303654">
                  <a:moveTo>
                    <a:pt x="469938" y="861148"/>
                  </a:moveTo>
                  <a:lnTo>
                    <a:pt x="462749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49" y="867549"/>
                  </a:lnTo>
                  <a:lnTo>
                    <a:pt x="465937" y="865149"/>
                  </a:lnTo>
                  <a:lnTo>
                    <a:pt x="469938" y="861148"/>
                  </a:lnTo>
                  <a:close/>
                </a:path>
                <a:path w="1071244" h="1303654">
                  <a:moveTo>
                    <a:pt x="499503" y="81114"/>
                  </a:moveTo>
                  <a:lnTo>
                    <a:pt x="493217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14"/>
                  </a:lnTo>
                  <a:close/>
                </a:path>
                <a:path w="1071244" h="1303654">
                  <a:moveTo>
                    <a:pt x="507492" y="186855"/>
                  </a:moveTo>
                  <a:lnTo>
                    <a:pt x="506704" y="180225"/>
                  </a:lnTo>
                  <a:lnTo>
                    <a:pt x="497370" y="183032"/>
                  </a:lnTo>
                  <a:lnTo>
                    <a:pt x="501002" y="186512"/>
                  </a:lnTo>
                  <a:lnTo>
                    <a:pt x="507492" y="186855"/>
                  </a:lnTo>
                  <a:close/>
                </a:path>
                <a:path w="1071244" h="1303654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62" y="318922"/>
                  </a:lnTo>
                  <a:lnTo>
                    <a:pt x="496316" y="323278"/>
                  </a:lnTo>
                  <a:lnTo>
                    <a:pt x="500354" y="324764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303654">
                  <a:moveTo>
                    <a:pt x="517766" y="785609"/>
                  </a:moveTo>
                  <a:lnTo>
                    <a:pt x="517093" y="780427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303654">
                  <a:moveTo>
                    <a:pt x="530682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86" y="1040726"/>
                  </a:lnTo>
                  <a:lnTo>
                    <a:pt x="518693" y="1039380"/>
                  </a:lnTo>
                  <a:lnTo>
                    <a:pt x="513257" y="1044994"/>
                  </a:lnTo>
                  <a:lnTo>
                    <a:pt x="517791" y="1051369"/>
                  </a:lnTo>
                  <a:lnTo>
                    <a:pt x="525767" y="1055344"/>
                  </a:lnTo>
                  <a:lnTo>
                    <a:pt x="530682" y="1053769"/>
                  </a:lnTo>
                  <a:close/>
                </a:path>
                <a:path w="1071244" h="1303654">
                  <a:moveTo>
                    <a:pt x="530682" y="264134"/>
                  </a:moveTo>
                  <a:lnTo>
                    <a:pt x="525881" y="261747"/>
                  </a:lnTo>
                  <a:lnTo>
                    <a:pt x="524281" y="265734"/>
                  </a:lnTo>
                  <a:lnTo>
                    <a:pt x="517093" y="264934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82" y="264134"/>
                  </a:lnTo>
                  <a:close/>
                </a:path>
                <a:path w="1071244" h="1303654">
                  <a:moveTo>
                    <a:pt x="530910" y="2692"/>
                  </a:moveTo>
                  <a:lnTo>
                    <a:pt x="527583" y="0"/>
                  </a:lnTo>
                  <a:lnTo>
                    <a:pt x="522592" y="2692"/>
                  </a:lnTo>
                  <a:lnTo>
                    <a:pt x="524281" y="10782"/>
                  </a:lnTo>
                  <a:lnTo>
                    <a:pt x="530910" y="2692"/>
                  </a:lnTo>
                  <a:close/>
                </a:path>
                <a:path w="1071244" h="1303654">
                  <a:moveTo>
                    <a:pt x="534670" y="412000"/>
                  </a:moveTo>
                  <a:lnTo>
                    <a:pt x="528916" y="407568"/>
                  </a:lnTo>
                  <a:lnTo>
                    <a:pt x="520992" y="402399"/>
                  </a:lnTo>
                  <a:lnTo>
                    <a:pt x="515899" y="399630"/>
                  </a:lnTo>
                  <a:lnTo>
                    <a:pt x="518693" y="402399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20" y="417576"/>
                  </a:lnTo>
                  <a:lnTo>
                    <a:pt x="534670" y="412000"/>
                  </a:lnTo>
                  <a:close/>
                </a:path>
                <a:path w="1071244" h="1303654">
                  <a:moveTo>
                    <a:pt x="571855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55" y="384149"/>
                  </a:lnTo>
                  <a:close/>
                </a:path>
                <a:path w="1071244" h="1303654">
                  <a:moveTo>
                    <a:pt x="576135" y="148120"/>
                  </a:moveTo>
                  <a:lnTo>
                    <a:pt x="572833" y="144551"/>
                  </a:lnTo>
                  <a:lnTo>
                    <a:pt x="568045" y="145643"/>
                  </a:lnTo>
                  <a:lnTo>
                    <a:pt x="569836" y="153847"/>
                  </a:lnTo>
                  <a:lnTo>
                    <a:pt x="576135" y="148120"/>
                  </a:lnTo>
                  <a:close/>
                </a:path>
                <a:path w="1071244" h="1303654">
                  <a:moveTo>
                    <a:pt x="597763" y="77241"/>
                  </a:moveTo>
                  <a:lnTo>
                    <a:pt x="594614" y="70726"/>
                  </a:lnTo>
                  <a:lnTo>
                    <a:pt x="589673" y="73202"/>
                  </a:lnTo>
                  <a:lnTo>
                    <a:pt x="593420" y="76720"/>
                  </a:lnTo>
                  <a:lnTo>
                    <a:pt x="597763" y="77241"/>
                  </a:lnTo>
                  <a:close/>
                </a:path>
                <a:path w="1071244" h="1303654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25" y="102692"/>
                  </a:lnTo>
                  <a:lnTo>
                    <a:pt x="593013" y="105892"/>
                  </a:lnTo>
                  <a:lnTo>
                    <a:pt x="597814" y="103492"/>
                  </a:lnTo>
                  <a:lnTo>
                    <a:pt x="601802" y="99504"/>
                  </a:lnTo>
                  <a:close/>
                </a:path>
                <a:path w="1071244" h="1303654">
                  <a:moveTo>
                    <a:pt x="607402" y="886726"/>
                  </a:moveTo>
                  <a:lnTo>
                    <a:pt x="600214" y="883539"/>
                  </a:lnTo>
                  <a:lnTo>
                    <a:pt x="595414" y="885926"/>
                  </a:lnTo>
                  <a:lnTo>
                    <a:pt x="591413" y="889927"/>
                  </a:lnTo>
                  <a:lnTo>
                    <a:pt x="598614" y="893127"/>
                  </a:lnTo>
                  <a:lnTo>
                    <a:pt x="603402" y="890727"/>
                  </a:lnTo>
                  <a:lnTo>
                    <a:pt x="607402" y="886726"/>
                  </a:lnTo>
                  <a:close/>
                </a:path>
                <a:path w="1071244" h="1303654">
                  <a:moveTo>
                    <a:pt x="609803" y="791629"/>
                  </a:moveTo>
                  <a:lnTo>
                    <a:pt x="605002" y="789228"/>
                  </a:lnTo>
                  <a:lnTo>
                    <a:pt x="603402" y="794016"/>
                  </a:lnTo>
                  <a:lnTo>
                    <a:pt x="599414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803" y="791629"/>
                  </a:lnTo>
                  <a:close/>
                </a:path>
                <a:path w="1071244" h="1303654">
                  <a:moveTo>
                    <a:pt x="643242" y="469468"/>
                  </a:moveTo>
                  <a:lnTo>
                    <a:pt x="642569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303654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61"/>
                  </a:lnTo>
                  <a:lnTo>
                    <a:pt x="647661" y="726681"/>
                  </a:lnTo>
                  <a:lnTo>
                    <a:pt x="650316" y="730808"/>
                  </a:lnTo>
                  <a:close/>
                </a:path>
                <a:path w="1071244" h="1303654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303654">
                  <a:moveTo>
                    <a:pt x="683742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42" y="471258"/>
                  </a:lnTo>
                  <a:close/>
                </a:path>
                <a:path w="1071244" h="1303654">
                  <a:moveTo>
                    <a:pt x="705700" y="859561"/>
                  </a:moveTo>
                  <a:lnTo>
                    <a:pt x="700913" y="857161"/>
                  </a:lnTo>
                  <a:lnTo>
                    <a:pt x="699312" y="861949"/>
                  </a:lnTo>
                  <a:lnTo>
                    <a:pt x="692111" y="861148"/>
                  </a:lnTo>
                  <a:lnTo>
                    <a:pt x="697712" y="865149"/>
                  </a:lnTo>
                  <a:lnTo>
                    <a:pt x="701713" y="865949"/>
                  </a:lnTo>
                  <a:lnTo>
                    <a:pt x="705700" y="859561"/>
                  </a:lnTo>
                  <a:close/>
                </a:path>
                <a:path w="1071244" h="1303654">
                  <a:moveTo>
                    <a:pt x="713460" y="717562"/>
                  </a:moveTo>
                  <a:lnTo>
                    <a:pt x="712901" y="712495"/>
                  </a:lnTo>
                  <a:lnTo>
                    <a:pt x="709193" y="708787"/>
                  </a:lnTo>
                  <a:lnTo>
                    <a:pt x="710793" y="713397"/>
                  </a:lnTo>
                  <a:lnTo>
                    <a:pt x="713460" y="717562"/>
                  </a:lnTo>
                  <a:close/>
                </a:path>
                <a:path w="1071244" h="1303654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67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303654">
                  <a:moveTo>
                    <a:pt x="736079" y="181825"/>
                  </a:moveTo>
                  <a:lnTo>
                    <a:pt x="731278" y="179425"/>
                  </a:lnTo>
                  <a:lnTo>
                    <a:pt x="730478" y="184213"/>
                  </a:lnTo>
                  <a:lnTo>
                    <a:pt x="723290" y="183413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79" y="181825"/>
                  </a:lnTo>
                  <a:close/>
                </a:path>
                <a:path w="1071244" h="1303654">
                  <a:moveTo>
                    <a:pt x="740270" y="1187234"/>
                  </a:moveTo>
                  <a:lnTo>
                    <a:pt x="737044" y="1183195"/>
                  </a:lnTo>
                  <a:lnTo>
                    <a:pt x="733679" y="1187234"/>
                  </a:lnTo>
                  <a:lnTo>
                    <a:pt x="740194" y="1191285"/>
                  </a:lnTo>
                  <a:lnTo>
                    <a:pt x="740270" y="1187234"/>
                  </a:lnTo>
                  <a:close/>
                </a:path>
                <a:path w="1071244" h="1303654">
                  <a:moveTo>
                    <a:pt x="740740" y="696442"/>
                  </a:moveTo>
                  <a:lnTo>
                    <a:pt x="740067" y="691718"/>
                  </a:lnTo>
                  <a:lnTo>
                    <a:pt x="736701" y="687895"/>
                  </a:lnTo>
                  <a:lnTo>
                    <a:pt x="738276" y="692315"/>
                  </a:lnTo>
                  <a:lnTo>
                    <a:pt x="740740" y="696442"/>
                  </a:lnTo>
                  <a:close/>
                </a:path>
                <a:path w="1071244" h="1303654">
                  <a:moveTo>
                    <a:pt x="742645" y="463067"/>
                  </a:moveTo>
                  <a:lnTo>
                    <a:pt x="736079" y="458355"/>
                  </a:lnTo>
                  <a:lnTo>
                    <a:pt x="735558" y="465315"/>
                  </a:lnTo>
                  <a:lnTo>
                    <a:pt x="730783" y="471538"/>
                  </a:lnTo>
                  <a:lnTo>
                    <a:pt x="727646" y="476554"/>
                  </a:lnTo>
                  <a:lnTo>
                    <a:pt x="732078" y="479933"/>
                  </a:lnTo>
                  <a:lnTo>
                    <a:pt x="734504" y="474306"/>
                  </a:lnTo>
                  <a:lnTo>
                    <a:pt x="740067" y="468541"/>
                  </a:lnTo>
                  <a:lnTo>
                    <a:pt x="742645" y="463067"/>
                  </a:lnTo>
                  <a:close/>
                </a:path>
                <a:path w="1071244" h="1303654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24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303654">
                  <a:moveTo>
                    <a:pt x="766445" y="560654"/>
                  </a:moveTo>
                  <a:lnTo>
                    <a:pt x="761644" y="558253"/>
                  </a:lnTo>
                  <a:lnTo>
                    <a:pt x="760056" y="563041"/>
                  </a:lnTo>
                  <a:lnTo>
                    <a:pt x="752856" y="562241"/>
                  </a:lnTo>
                  <a:lnTo>
                    <a:pt x="758456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303654">
                  <a:moveTo>
                    <a:pt x="797128" y="540016"/>
                  </a:moveTo>
                  <a:lnTo>
                    <a:pt x="795210" y="535076"/>
                  </a:lnTo>
                  <a:lnTo>
                    <a:pt x="788365" y="538226"/>
                  </a:lnTo>
                  <a:lnTo>
                    <a:pt x="791921" y="540473"/>
                  </a:lnTo>
                  <a:lnTo>
                    <a:pt x="797128" y="540016"/>
                  </a:lnTo>
                  <a:close/>
                </a:path>
                <a:path w="1071244" h="1303654">
                  <a:moveTo>
                    <a:pt x="797610" y="992225"/>
                  </a:moveTo>
                  <a:lnTo>
                    <a:pt x="791324" y="987717"/>
                  </a:lnTo>
                  <a:lnTo>
                    <a:pt x="789825" y="981341"/>
                  </a:lnTo>
                  <a:lnTo>
                    <a:pt x="788619" y="974801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303654">
                  <a:moveTo>
                    <a:pt x="798410" y="146659"/>
                  </a:moveTo>
                  <a:lnTo>
                    <a:pt x="793623" y="144259"/>
                  </a:lnTo>
                  <a:lnTo>
                    <a:pt x="792822" y="148247"/>
                  </a:lnTo>
                  <a:lnTo>
                    <a:pt x="785622" y="148247"/>
                  </a:lnTo>
                  <a:lnTo>
                    <a:pt x="790422" y="152247"/>
                  </a:lnTo>
                  <a:lnTo>
                    <a:pt x="794423" y="153047"/>
                  </a:lnTo>
                  <a:lnTo>
                    <a:pt x="798410" y="146659"/>
                  </a:lnTo>
                  <a:close/>
                </a:path>
                <a:path w="1071244" h="1303654">
                  <a:moveTo>
                    <a:pt x="803795" y="703326"/>
                  </a:moveTo>
                  <a:lnTo>
                    <a:pt x="799211" y="702106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79" y="710539"/>
                  </a:lnTo>
                  <a:lnTo>
                    <a:pt x="801712" y="706412"/>
                  </a:lnTo>
                  <a:lnTo>
                    <a:pt x="803795" y="703326"/>
                  </a:lnTo>
                  <a:close/>
                </a:path>
                <a:path w="1071244" h="1303654">
                  <a:moveTo>
                    <a:pt x="811999" y="449554"/>
                  </a:moveTo>
                  <a:lnTo>
                    <a:pt x="807199" y="447154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4011" y="455155"/>
                  </a:lnTo>
                  <a:lnTo>
                    <a:pt x="807999" y="455955"/>
                  </a:lnTo>
                  <a:lnTo>
                    <a:pt x="811999" y="449554"/>
                  </a:lnTo>
                  <a:close/>
                </a:path>
                <a:path w="1071244" h="1303654">
                  <a:moveTo>
                    <a:pt x="819048" y="266687"/>
                  </a:moveTo>
                  <a:lnTo>
                    <a:pt x="816800" y="261747"/>
                  </a:lnTo>
                  <a:lnTo>
                    <a:pt x="810056" y="264883"/>
                  </a:lnTo>
                  <a:lnTo>
                    <a:pt x="813803" y="267131"/>
                  </a:lnTo>
                  <a:lnTo>
                    <a:pt x="819048" y="266687"/>
                  </a:lnTo>
                  <a:close/>
                </a:path>
                <a:path w="1071244" h="1303654">
                  <a:moveTo>
                    <a:pt x="826338" y="704634"/>
                  </a:moveTo>
                  <a:lnTo>
                    <a:pt x="823188" y="698119"/>
                  </a:lnTo>
                  <a:lnTo>
                    <a:pt x="818248" y="700582"/>
                  </a:lnTo>
                  <a:lnTo>
                    <a:pt x="821994" y="704113"/>
                  </a:lnTo>
                  <a:lnTo>
                    <a:pt x="826338" y="704634"/>
                  </a:lnTo>
                  <a:close/>
                </a:path>
                <a:path w="1071244" h="1303654">
                  <a:moveTo>
                    <a:pt x="831481" y="978382"/>
                  </a:moveTo>
                  <a:lnTo>
                    <a:pt x="827989" y="977036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89" y="988847"/>
                  </a:lnTo>
                  <a:lnTo>
                    <a:pt x="831380" y="983538"/>
                  </a:lnTo>
                  <a:lnTo>
                    <a:pt x="831481" y="978382"/>
                  </a:lnTo>
                  <a:close/>
                </a:path>
                <a:path w="1071244" h="1303654">
                  <a:moveTo>
                    <a:pt x="845566" y="320090"/>
                  </a:moveTo>
                  <a:lnTo>
                    <a:pt x="842365" y="319290"/>
                  </a:lnTo>
                  <a:lnTo>
                    <a:pt x="839978" y="317690"/>
                  </a:lnTo>
                  <a:lnTo>
                    <a:pt x="837577" y="316890"/>
                  </a:lnTo>
                  <a:lnTo>
                    <a:pt x="836777" y="320090"/>
                  </a:lnTo>
                  <a:lnTo>
                    <a:pt x="835177" y="322478"/>
                  </a:lnTo>
                  <a:lnTo>
                    <a:pt x="834377" y="324878"/>
                  </a:lnTo>
                  <a:lnTo>
                    <a:pt x="836777" y="326478"/>
                  </a:lnTo>
                  <a:lnTo>
                    <a:pt x="839978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78"/>
                  </a:lnTo>
                  <a:lnTo>
                    <a:pt x="845566" y="320090"/>
                  </a:lnTo>
                  <a:close/>
                </a:path>
                <a:path w="1071244" h="1303654">
                  <a:moveTo>
                    <a:pt x="903109" y="620585"/>
                  </a:moveTo>
                  <a:lnTo>
                    <a:pt x="899731" y="615403"/>
                  </a:lnTo>
                  <a:lnTo>
                    <a:pt x="895311" y="616889"/>
                  </a:lnTo>
                  <a:lnTo>
                    <a:pt x="893000" y="621830"/>
                  </a:lnTo>
                  <a:lnTo>
                    <a:pt x="895921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85"/>
                  </a:lnTo>
                  <a:close/>
                </a:path>
                <a:path w="1071244" h="1303654">
                  <a:moveTo>
                    <a:pt x="906310" y="826782"/>
                  </a:moveTo>
                  <a:lnTo>
                    <a:pt x="899109" y="825995"/>
                  </a:lnTo>
                  <a:lnTo>
                    <a:pt x="896658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21" y="839571"/>
                  </a:lnTo>
                  <a:lnTo>
                    <a:pt x="892721" y="834783"/>
                  </a:lnTo>
                  <a:lnTo>
                    <a:pt x="896721" y="836383"/>
                  </a:lnTo>
                  <a:lnTo>
                    <a:pt x="901509" y="837971"/>
                  </a:lnTo>
                  <a:lnTo>
                    <a:pt x="898309" y="831583"/>
                  </a:lnTo>
                  <a:lnTo>
                    <a:pt x="906310" y="826782"/>
                  </a:lnTo>
                  <a:close/>
                </a:path>
                <a:path w="1071244" h="1303654">
                  <a:moveTo>
                    <a:pt x="967041" y="637374"/>
                  </a:moveTo>
                  <a:lnTo>
                    <a:pt x="965377" y="630745"/>
                  </a:lnTo>
                  <a:lnTo>
                    <a:pt x="959650" y="628078"/>
                  </a:lnTo>
                  <a:lnTo>
                    <a:pt x="956030" y="628269"/>
                  </a:lnTo>
                  <a:lnTo>
                    <a:pt x="960653" y="630186"/>
                  </a:lnTo>
                  <a:lnTo>
                    <a:pt x="961453" y="635774"/>
                  </a:lnTo>
                  <a:lnTo>
                    <a:pt x="965441" y="645363"/>
                  </a:lnTo>
                  <a:lnTo>
                    <a:pt x="967041" y="637374"/>
                  </a:lnTo>
                  <a:close/>
                </a:path>
                <a:path w="1071244" h="1303654">
                  <a:moveTo>
                    <a:pt x="1050632" y="703402"/>
                  </a:moveTo>
                  <a:lnTo>
                    <a:pt x="1048969" y="697014"/>
                  </a:lnTo>
                  <a:lnTo>
                    <a:pt x="1045489" y="693178"/>
                  </a:lnTo>
                  <a:lnTo>
                    <a:pt x="1044575" y="698119"/>
                  </a:lnTo>
                  <a:lnTo>
                    <a:pt x="1044702" y="703630"/>
                  </a:lnTo>
                  <a:lnTo>
                    <a:pt x="1043863" y="708698"/>
                  </a:lnTo>
                  <a:lnTo>
                    <a:pt x="1043787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303654">
                  <a:moveTo>
                    <a:pt x="1070940" y="714095"/>
                  </a:moveTo>
                  <a:lnTo>
                    <a:pt x="1065593" y="713295"/>
                  </a:lnTo>
                  <a:lnTo>
                    <a:pt x="1059357" y="710704"/>
                  </a:lnTo>
                  <a:lnTo>
                    <a:pt x="1054315" y="709599"/>
                  </a:lnTo>
                  <a:lnTo>
                    <a:pt x="1052563" y="713295"/>
                  </a:lnTo>
                  <a:lnTo>
                    <a:pt x="1057567" y="714552"/>
                  </a:lnTo>
                  <a:lnTo>
                    <a:pt x="1063256" y="717892"/>
                  </a:lnTo>
                  <a:lnTo>
                    <a:pt x="1068184" y="719150"/>
                  </a:lnTo>
                  <a:lnTo>
                    <a:pt x="1070940" y="71409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412248" y="8491854"/>
              <a:ext cx="1875789" cy="1141730"/>
            </a:xfrm>
            <a:custGeom>
              <a:avLst/>
              <a:gdLst/>
              <a:ahLst/>
              <a:cxnLst/>
              <a:rect l="l" t="t" r="r" b="b"/>
              <a:pathLst>
                <a:path w="1875790" h="1141729">
                  <a:moveTo>
                    <a:pt x="8775" y="631532"/>
                  </a:moveTo>
                  <a:lnTo>
                    <a:pt x="6858" y="626579"/>
                  </a:lnTo>
                  <a:lnTo>
                    <a:pt x="0" y="629729"/>
                  </a:lnTo>
                  <a:lnTo>
                    <a:pt x="3568" y="631977"/>
                  </a:lnTo>
                  <a:lnTo>
                    <a:pt x="8775" y="631532"/>
                  </a:lnTo>
                  <a:close/>
                </a:path>
                <a:path w="1875790" h="1141729">
                  <a:moveTo>
                    <a:pt x="77990" y="757656"/>
                  </a:moveTo>
                  <a:lnTo>
                    <a:pt x="73190" y="755256"/>
                  </a:lnTo>
                  <a:lnTo>
                    <a:pt x="72402" y="760056"/>
                  </a:lnTo>
                  <a:lnTo>
                    <a:pt x="65201" y="759256"/>
                  </a:lnTo>
                  <a:lnTo>
                    <a:pt x="70002" y="763257"/>
                  </a:lnTo>
                  <a:lnTo>
                    <a:pt x="73990" y="764044"/>
                  </a:lnTo>
                  <a:lnTo>
                    <a:pt x="77990" y="757656"/>
                  </a:lnTo>
                  <a:close/>
                </a:path>
                <a:path w="1875790" h="1141729">
                  <a:moveTo>
                    <a:pt x="89179" y="1041374"/>
                  </a:moveTo>
                  <a:lnTo>
                    <a:pt x="81991" y="1038987"/>
                  </a:lnTo>
                  <a:lnTo>
                    <a:pt x="77190" y="1040574"/>
                  </a:lnTo>
                  <a:lnTo>
                    <a:pt x="73190" y="1044575"/>
                  </a:lnTo>
                  <a:lnTo>
                    <a:pt x="80391" y="1047775"/>
                  </a:lnTo>
                  <a:lnTo>
                    <a:pt x="85178" y="1045375"/>
                  </a:lnTo>
                  <a:lnTo>
                    <a:pt x="89179" y="1041374"/>
                  </a:lnTo>
                  <a:close/>
                </a:path>
                <a:path w="1875790" h="1141729">
                  <a:moveTo>
                    <a:pt x="89179" y="1020597"/>
                  </a:moveTo>
                  <a:lnTo>
                    <a:pt x="84391" y="1018197"/>
                  </a:lnTo>
                  <a:lnTo>
                    <a:pt x="83591" y="1022997"/>
                  </a:lnTo>
                  <a:lnTo>
                    <a:pt x="79590" y="1028585"/>
                  </a:lnTo>
                  <a:lnTo>
                    <a:pt x="83591" y="1030986"/>
                  </a:lnTo>
                  <a:lnTo>
                    <a:pt x="85178" y="1026198"/>
                  </a:lnTo>
                  <a:lnTo>
                    <a:pt x="89179" y="1020597"/>
                  </a:lnTo>
                  <a:close/>
                </a:path>
                <a:path w="1875790" h="1141729">
                  <a:moveTo>
                    <a:pt x="105168" y="947077"/>
                  </a:moveTo>
                  <a:lnTo>
                    <a:pt x="100368" y="944676"/>
                  </a:lnTo>
                  <a:lnTo>
                    <a:pt x="98767" y="948664"/>
                  </a:lnTo>
                  <a:lnTo>
                    <a:pt x="91579" y="948664"/>
                  </a:lnTo>
                  <a:lnTo>
                    <a:pt x="97167" y="952665"/>
                  </a:lnTo>
                  <a:lnTo>
                    <a:pt x="101168" y="953465"/>
                  </a:lnTo>
                  <a:lnTo>
                    <a:pt x="105168" y="947077"/>
                  </a:lnTo>
                  <a:close/>
                </a:path>
                <a:path w="1875790" h="1141729">
                  <a:moveTo>
                    <a:pt x="118745" y="960653"/>
                  </a:moveTo>
                  <a:lnTo>
                    <a:pt x="113957" y="958265"/>
                  </a:lnTo>
                  <a:lnTo>
                    <a:pt x="112356" y="962253"/>
                  </a:lnTo>
                  <a:lnTo>
                    <a:pt x="105168" y="962253"/>
                  </a:lnTo>
                  <a:lnTo>
                    <a:pt x="110756" y="966254"/>
                  </a:lnTo>
                  <a:lnTo>
                    <a:pt x="114757" y="967054"/>
                  </a:lnTo>
                  <a:lnTo>
                    <a:pt x="118745" y="960653"/>
                  </a:lnTo>
                  <a:close/>
                </a:path>
                <a:path w="1875790" h="1141729">
                  <a:moveTo>
                    <a:pt x="142582" y="226326"/>
                  </a:moveTo>
                  <a:lnTo>
                    <a:pt x="140335" y="221386"/>
                  </a:lnTo>
                  <a:lnTo>
                    <a:pt x="133591" y="224523"/>
                  </a:lnTo>
                  <a:lnTo>
                    <a:pt x="137337" y="226771"/>
                  </a:lnTo>
                  <a:lnTo>
                    <a:pt x="142582" y="226326"/>
                  </a:lnTo>
                  <a:close/>
                </a:path>
                <a:path w="1875790" h="1141729">
                  <a:moveTo>
                    <a:pt x="149923" y="812800"/>
                  </a:moveTo>
                  <a:lnTo>
                    <a:pt x="147180" y="809688"/>
                  </a:lnTo>
                  <a:lnTo>
                    <a:pt x="146621" y="805903"/>
                  </a:lnTo>
                  <a:lnTo>
                    <a:pt x="145313" y="802576"/>
                  </a:lnTo>
                  <a:lnTo>
                    <a:pt x="140335" y="800811"/>
                  </a:lnTo>
                  <a:lnTo>
                    <a:pt x="138912" y="806399"/>
                  </a:lnTo>
                  <a:lnTo>
                    <a:pt x="142125" y="811898"/>
                  </a:lnTo>
                  <a:lnTo>
                    <a:pt x="146850" y="814857"/>
                  </a:lnTo>
                  <a:lnTo>
                    <a:pt x="149923" y="812800"/>
                  </a:lnTo>
                  <a:close/>
                </a:path>
                <a:path w="1875790" h="1141729">
                  <a:moveTo>
                    <a:pt x="161315" y="702551"/>
                  </a:moveTo>
                  <a:lnTo>
                    <a:pt x="159512" y="697712"/>
                  </a:lnTo>
                  <a:lnTo>
                    <a:pt x="152323" y="700519"/>
                  </a:lnTo>
                  <a:lnTo>
                    <a:pt x="155917" y="702805"/>
                  </a:lnTo>
                  <a:lnTo>
                    <a:pt x="161315" y="702551"/>
                  </a:lnTo>
                  <a:close/>
                </a:path>
                <a:path w="1875790" h="1141729">
                  <a:moveTo>
                    <a:pt x="173901" y="952665"/>
                  </a:moveTo>
                  <a:lnTo>
                    <a:pt x="166700" y="949464"/>
                  </a:lnTo>
                  <a:lnTo>
                    <a:pt x="161912" y="951865"/>
                  </a:lnTo>
                  <a:lnTo>
                    <a:pt x="157911" y="955865"/>
                  </a:lnTo>
                  <a:lnTo>
                    <a:pt x="165100" y="959065"/>
                  </a:lnTo>
                  <a:lnTo>
                    <a:pt x="169900" y="956665"/>
                  </a:lnTo>
                  <a:lnTo>
                    <a:pt x="173901" y="952665"/>
                  </a:lnTo>
                  <a:close/>
                </a:path>
                <a:path w="1875790" h="1141729">
                  <a:moveTo>
                    <a:pt x="174701" y="856754"/>
                  </a:moveTo>
                  <a:lnTo>
                    <a:pt x="169900" y="854367"/>
                  </a:lnTo>
                  <a:lnTo>
                    <a:pt x="168300" y="846366"/>
                  </a:lnTo>
                  <a:lnTo>
                    <a:pt x="161912" y="852766"/>
                  </a:lnTo>
                  <a:lnTo>
                    <a:pt x="166700" y="854367"/>
                  </a:lnTo>
                  <a:lnTo>
                    <a:pt x="169100" y="862355"/>
                  </a:lnTo>
                  <a:lnTo>
                    <a:pt x="174701" y="856754"/>
                  </a:lnTo>
                  <a:close/>
                </a:path>
                <a:path w="1875790" h="1141729">
                  <a:moveTo>
                    <a:pt x="179489" y="605002"/>
                  </a:moveTo>
                  <a:lnTo>
                    <a:pt x="174701" y="601814"/>
                  </a:lnTo>
                  <a:lnTo>
                    <a:pt x="171297" y="603885"/>
                  </a:lnTo>
                  <a:lnTo>
                    <a:pt x="165506" y="605205"/>
                  </a:lnTo>
                  <a:lnTo>
                    <a:pt x="162102" y="607428"/>
                  </a:lnTo>
                  <a:lnTo>
                    <a:pt x="165900" y="612203"/>
                  </a:lnTo>
                  <a:lnTo>
                    <a:pt x="166700" y="609803"/>
                  </a:lnTo>
                  <a:lnTo>
                    <a:pt x="168300" y="608203"/>
                  </a:lnTo>
                  <a:lnTo>
                    <a:pt x="171500" y="609803"/>
                  </a:lnTo>
                  <a:lnTo>
                    <a:pt x="170700" y="613003"/>
                  </a:lnTo>
                  <a:lnTo>
                    <a:pt x="168300" y="616991"/>
                  </a:lnTo>
                  <a:lnTo>
                    <a:pt x="172300" y="618591"/>
                  </a:lnTo>
                  <a:lnTo>
                    <a:pt x="173901" y="613003"/>
                  </a:lnTo>
                  <a:lnTo>
                    <a:pt x="179489" y="605002"/>
                  </a:lnTo>
                  <a:close/>
                </a:path>
                <a:path w="1875790" h="1141729">
                  <a:moveTo>
                    <a:pt x="184289" y="938276"/>
                  </a:moveTo>
                  <a:lnTo>
                    <a:pt x="179489" y="935888"/>
                  </a:lnTo>
                  <a:lnTo>
                    <a:pt x="177088" y="928687"/>
                  </a:lnTo>
                  <a:lnTo>
                    <a:pt x="171500" y="934288"/>
                  </a:lnTo>
                  <a:lnTo>
                    <a:pt x="176288" y="935888"/>
                  </a:lnTo>
                  <a:lnTo>
                    <a:pt x="178689" y="943876"/>
                  </a:lnTo>
                  <a:lnTo>
                    <a:pt x="184289" y="938276"/>
                  </a:lnTo>
                  <a:close/>
                </a:path>
                <a:path w="1875790" h="1141729">
                  <a:moveTo>
                    <a:pt x="185280" y="899274"/>
                  </a:moveTo>
                  <a:lnTo>
                    <a:pt x="183489" y="894321"/>
                  </a:lnTo>
                  <a:lnTo>
                    <a:pt x="176288" y="897470"/>
                  </a:lnTo>
                  <a:lnTo>
                    <a:pt x="179895" y="899718"/>
                  </a:lnTo>
                  <a:lnTo>
                    <a:pt x="185280" y="899274"/>
                  </a:lnTo>
                  <a:close/>
                </a:path>
                <a:path w="1875790" h="1141729">
                  <a:moveTo>
                    <a:pt x="187896" y="826846"/>
                  </a:moveTo>
                  <a:lnTo>
                    <a:pt x="185089" y="820000"/>
                  </a:lnTo>
                  <a:lnTo>
                    <a:pt x="180022" y="822579"/>
                  </a:lnTo>
                  <a:lnTo>
                    <a:pt x="183591" y="826287"/>
                  </a:lnTo>
                  <a:lnTo>
                    <a:pt x="187896" y="826846"/>
                  </a:lnTo>
                  <a:close/>
                </a:path>
                <a:path w="1875790" h="1141729">
                  <a:moveTo>
                    <a:pt x="189395" y="703465"/>
                  </a:moveTo>
                  <a:lnTo>
                    <a:pt x="187477" y="698512"/>
                  </a:lnTo>
                  <a:lnTo>
                    <a:pt x="180632" y="701662"/>
                  </a:lnTo>
                  <a:lnTo>
                    <a:pt x="184188" y="703910"/>
                  </a:lnTo>
                  <a:lnTo>
                    <a:pt x="189395" y="703465"/>
                  </a:lnTo>
                  <a:close/>
                </a:path>
                <a:path w="1875790" h="1141729">
                  <a:moveTo>
                    <a:pt x="212255" y="303707"/>
                  </a:moveTo>
                  <a:lnTo>
                    <a:pt x="207467" y="301307"/>
                  </a:lnTo>
                  <a:lnTo>
                    <a:pt x="206667" y="306095"/>
                  </a:lnTo>
                  <a:lnTo>
                    <a:pt x="202666" y="312496"/>
                  </a:lnTo>
                  <a:lnTo>
                    <a:pt x="206667" y="314096"/>
                  </a:lnTo>
                  <a:lnTo>
                    <a:pt x="208267" y="309295"/>
                  </a:lnTo>
                  <a:lnTo>
                    <a:pt x="212255" y="303707"/>
                  </a:lnTo>
                  <a:close/>
                </a:path>
                <a:path w="1875790" h="1141729">
                  <a:moveTo>
                    <a:pt x="215404" y="296633"/>
                  </a:moveTo>
                  <a:lnTo>
                    <a:pt x="212255" y="290118"/>
                  </a:lnTo>
                  <a:lnTo>
                    <a:pt x="207314" y="292582"/>
                  </a:lnTo>
                  <a:lnTo>
                    <a:pt x="211061" y="296113"/>
                  </a:lnTo>
                  <a:lnTo>
                    <a:pt x="215404" y="296633"/>
                  </a:lnTo>
                  <a:close/>
                </a:path>
                <a:path w="1875790" h="1141729">
                  <a:moveTo>
                    <a:pt x="216255" y="720890"/>
                  </a:moveTo>
                  <a:lnTo>
                    <a:pt x="212255" y="720090"/>
                  </a:lnTo>
                  <a:lnTo>
                    <a:pt x="205917" y="711911"/>
                  </a:lnTo>
                  <a:lnTo>
                    <a:pt x="207060" y="718197"/>
                  </a:lnTo>
                  <a:lnTo>
                    <a:pt x="211810" y="725830"/>
                  </a:lnTo>
                  <a:lnTo>
                    <a:pt x="216255" y="721690"/>
                  </a:lnTo>
                  <a:lnTo>
                    <a:pt x="216255" y="720890"/>
                  </a:lnTo>
                  <a:close/>
                </a:path>
                <a:path w="1875790" h="1141729">
                  <a:moveTo>
                    <a:pt x="232244" y="345262"/>
                  </a:moveTo>
                  <a:lnTo>
                    <a:pt x="225844" y="343662"/>
                  </a:lnTo>
                  <a:lnTo>
                    <a:pt x="217855" y="338861"/>
                  </a:lnTo>
                  <a:lnTo>
                    <a:pt x="213855" y="343662"/>
                  </a:lnTo>
                  <a:lnTo>
                    <a:pt x="219989" y="346951"/>
                  </a:lnTo>
                  <a:lnTo>
                    <a:pt x="223951" y="349554"/>
                  </a:lnTo>
                  <a:lnTo>
                    <a:pt x="227457" y="349618"/>
                  </a:lnTo>
                  <a:lnTo>
                    <a:pt x="232244" y="345262"/>
                  </a:lnTo>
                  <a:close/>
                </a:path>
                <a:path w="1875790" h="1141729">
                  <a:moveTo>
                    <a:pt x="249021" y="899922"/>
                  </a:moveTo>
                  <a:lnTo>
                    <a:pt x="244221" y="897521"/>
                  </a:lnTo>
                  <a:lnTo>
                    <a:pt x="242633" y="902309"/>
                  </a:lnTo>
                  <a:lnTo>
                    <a:pt x="238633" y="908710"/>
                  </a:lnTo>
                  <a:lnTo>
                    <a:pt x="243433" y="910310"/>
                  </a:lnTo>
                  <a:lnTo>
                    <a:pt x="245021" y="905510"/>
                  </a:lnTo>
                  <a:lnTo>
                    <a:pt x="249021" y="899922"/>
                  </a:lnTo>
                  <a:close/>
                </a:path>
                <a:path w="1875790" h="1141729">
                  <a:moveTo>
                    <a:pt x="251421" y="948664"/>
                  </a:moveTo>
                  <a:lnTo>
                    <a:pt x="249466" y="944778"/>
                  </a:lnTo>
                  <a:lnTo>
                    <a:pt x="249618" y="937882"/>
                  </a:lnTo>
                  <a:lnTo>
                    <a:pt x="248272" y="933386"/>
                  </a:lnTo>
                  <a:lnTo>
                    <a:pt x="241833" y="936675"/>
                  </a:lnTo>
                  <a:lnTo>
                    <a:pt x="246621" y="939876"/>
                  </a:lnTo>
                  <a:lnTo>
                    <a:pt x="238633" y="944676"/>
                  </a:lnTo>
                  <a:lnTo>
                    <a:pt x="246621" y="945476"/>
                  </a:lnTo>
                  <a:lnTo>
                    <a:pt x="247421" y="953465"/>
                  </a:lnTo>
                  <a:lnTo>
                    <a:pt x="251421" y="948664"/>
                  </a:lnTo>
                  <a:close/>
                </a:path>
                <a:path w="1875790" h="1141729">
                  <a:moveTo>
                    <a:pt x="252564" y="421081"/>
                  </a:moveTo>
                  <a:lnTo>
                    <a:pt x="249428" y="418388"/>
                  </a:lnTo>
                  <a:lnTo>
                    <a:pt x="244475" y="421081"/>
                  </a:lnTo>
                  <a:lnTo>
                    <a:pt x="245821" y="429183"/>
                  </a:lnTo>
                  <a:lnTo>
                    <a:pt x="252564" y="421081"/>
                  </a:lnTo>
                  <a:close/>
                </a:path>
                <a:path w="1875790" h="1141729">
                  <a:moveTo>
                    <a:pt x="257810" y="538670"/>
                  </a:moveTo>
                  <a:lnTo>
                    <a:pt x="255587" y="531507"/>
                  </a:lnTo>
                  <a:lnTo>
                    <a:pt x="247218" y="531672"/>
                  </a:lnTo>
                  <a:lnTo>
                    <a:pt x="239153" y="535749"/>
                  </a:lnTo>
                  <a:lnTo>
                    <a:pt x="237832" y="540270"/>
                  </a:lnTo>
                  <a:lnTo>
                    <a:pt x="243319" y="538340"/>
                  </a:lnTo>
                  <a:lnTo>
                    <a:pt x="248119" y="541566"/>
                  </a:lnTo>
                  <a:lnTo>
                    <a:pt x="252780" y="543750"/>
                  </a:lnTo>
                  <a:lnTo>
                    <a:pt x="257810" y="538670"/>
                  </a:lnTo>
                  <a:close/>
                </a:path>
                <a:path w="1875790" h="1141729">
                  <a:moveTo>
                    <a:pt x="258013" y="687476"/>
                  </a:moveTo>
                  <a:lnTo>
                    <a:pt x="256209" y="682536"/>
                  </a:lnTo>
                  <a:lnTo>
                    <a:pt x="249021" y="685673"/>
                  </a:lnTo>
                  <a:lnTo>
                    <a:pt x="252615" y="687920"/>
                  </a:lnTo>
                  <a:lnTo>
                    <a:pt x="258013" y="687476"/>
                  </a:lnTo>
                  <a:close/>
                </a:path>
                <a:path w="1875790" h="1141729">
                  <a:moveTo>
                    <a:pt x="261569" y="860679"/>
                  </a:moveTo>
                  <a:lnTo>
                    <a:pt x="261010" y="855967"/>
                  </a:lnTo>
                  <a:lnTo>
                    <a:pt x="257302" y="852144"/>
                  </a:lnTo>
                  <a:lnTo>
                    <a:pt x="258914" y="856564"/>
                  </a:lnTo>
                  <a:lnTo>
                    <a:pt x="261569" y="860679"/>
                  </a:lnTo>
                  <a:close/>
                </a:path>
                <a:path w="1875790" h="1141729">
                  <a:moveTo>
                    <a:pt x="262610" y="378028"/>
                  </a:moveTo>
                  <a:lnTo>
                    <a:pt x="255422" y="370039"/>
                  </a:lnTo>
                  <a:lnTo>
                    <a:pt x="255422" y="370840"/>
                  </a:lnTo>
                  <a:lnTo>
                    <a:pt x="257009" y="380428"/>
                  </a:lnTo>
                  <a:lnTo>
                    <a:pt x="251701" y="381292"/>
                  </a:lnTo>
                  <a:lnTo>
                    <a:pt x="254114" y="382524"/>
                  </a:lnTo>
                  <a:lnTo>
                    <a:pt x="259372" y="382117"/>
                  </a:lnTo>
                  <a:lnTo>
                    <a:pt x="262610" y="378028"/>
                  </a:lnTo>
                  <a:close/>
                </a:path>
                <a:path w="1875790" h="1141729">
                  <a:moveTo>
                    <a:pt x="264210" y="352450"/>
                  </a:moveTo>
                  <a:lnTo>
                    <a:pt x="259410" y="350050"/>
                  </a:lnTo>
                  <a:lnTo>
                    <a:pt x="257810" y="354850"/>
                  </a:lnTo>
                  <a:lnTo>
                    <a:pt x="250621" y="354050"/>
                  </a:lnTo>
                  <a:lnTo>
                    <a:pt x="256209" y="358051"/>
                  </a:lnTo>
                  <a:lnTo>
                    <a:pt x="260210" y="358851"/>
                  </a:lnTo>
                  <a:lnTo>
                    <a:pt x="264210" y="352450"/>
                  </a:lnTo>
                  <a:close/>
                </a:path>
                <a:path w="1875790" h="1141729">
                  <a:moveTo>
                    <a:pt x="274447" y="763397"/>
                  </a:moveTo>
                  <a:lnTo>
                    <a:pt x="272199" y="758456"/>
                  </a:lnTo>
                  <a:lnTo>
                    <a:pt x="265455" y="761606"/>
                  </a:lnTo>
                  <a:lnTo>
                    <a:pt x="269201" y="763854"/>
                  </a:lnTo>
                  <a:lnTo>
                    <a:pt x="274447" y="763397"/>
                  </a:lnTo>
                  <a:close/>
                </a:path>
                <a:path w="1875790" h="1141729">
                  <a:moveTo>
                    <a:pt x="276199" y="787222"/>
                  </a:moveTo>
                  <a:lnTo>
                    <a:pt x="271399" y="784834"/>
                  </a:lnTo>
                  <a:lnTo>
                    <a:pt x="269798" y="789622"/>
                  </a:lnTo>
                  <a:lnTo>
                    <a:pt x="265811" y="795223"/>
                  </a:lnTo>
                  <a:lnTo>
                    <a:pt x="270598" y="797623"/>
                  </a:lnTo>
                  <a:lnTo>
                    <a:pt x="272199" y="792822"/>
                  </a:lnTo>
                  <a:lnTo>
                    <a:pt x="276199" y="787222"/>
                  </a:lnTo>
                  <a:close/>
                </a:path>
                <a:path w="1875790" h="1141729">
                  <a:moveTo>
                    <a:pt x="276440" y="1131163"/>
                  </a:moveTo>
                  <a:lnTo>
                    <a:pt x="273799" y="1127696"/>
                  </a:lnTo>
                  <a:lnTo>
                    <a:pt x="269811" y="1130719"/>
                  </a:lnTo>
                  <a:lnTo>
                    <a:pt x="263512" y="1133284"/>
                  </a:lnTo>
                  <a:lnTo>
                    <a:pt x="259753" y="1136459"/>
                  </a:lnTo>
                  <a:lnTo>
                    <a:pt x="263410" y="1141285"/>
                  </a:lnTo>
                  <a:lnTo>
                    <a:pt x="267055" y="1137805"/>
                  </a:lnTo>
                  <a:lnTo>
                    <a:pt x="272796" y="1134491"/>
                  </a:lnTo>
                  <a:lnTo>
                    <a:pt x="276440" y="1131163"/>
                  </a:lnTo>
                  <a:close/>
                </a:path>
                <a:path w="1875790" h="1141729">
                  <a:moveTo>
                    <a:pt x="285546" y="837958"/>
                  </a:moveTo>
                  <a:lnTo>
                    <a:pt x="284988" y="832789"/>
                  </a:lnTo>
                  <a:lnTo>
                    <a:pt x="281279" y="829411"/>
                  </a:lnTo>
                  <a:lnTo>
                    <a:pt x="282892" y="833983"/>
                  </a:lnTo>
                  <a:lnTo>
                    <a:pt x="285546" y="837958"/>
                  </a:lnTo>
                  <a:close/>
                </a:path>
                <a:path w="1875790" h="1141729">
                  <a:moveTo>
                    <a:pt x="292176" y="593013"/>
                  </a:moveTo>
                  <a:lnTo>
                    <a:pt x="285788" y="587425"/>
                  </a:lnTo>
                  <a:lnTo>
                    <a:pt x="283387" y="592213"/>
                  </a:lnTo>
                  <a:lnTo>
                    <a:pt x="274599" y="593813"/>
                  </a:lnTo>
                  <a:lnTo>
                    <a:pt x="280987" y="598614"/>
                  </a:lnTo>
                  <a:lnTo>
                    <a:pt x="283387" y="594614"/>
                  </a:lnTo>
                  <a:lnTo>
                    <a:pt x="292176" y="593013"/>
                  </a:lnTo>
                  <a:close/>
                </a:path>
                <a:path w="1875790" h="1141729">
                  <a:moveTo>
                    <a:pt x="295414" y="1132725"/>
                  </a:moveTo>
                  <a:lnTo>
                    <a:pt x="291376" y="1129296"/>
                  </a:lnTo>
                  <a:lnTo>
                    <a:pt x="286423" y="1126769"/>
                  </a:lnTo>
                  <a:lnTo>
                    <a:pt x="282295" y="1123492"/>
                  </a:lnTo>
                  <a:lnTo>
                    <a:pt x="280708" y="1122324"/>
                  </a:lnTo>
                  <a:lnTo>
                    <a:pt x="283387" y="1126096"/>
                  </a:lnTo>
                  <a:lnTo>
                    <a:pt x="283400" y="1131201"/>
                  </a:lnTo>
                  <a:lnTo>
                    <a:pt x="290080" y="1133386"/>
                  </a:lnTo>
                  <a:lnTo>
                    <a:pt x="295414" y="1132725"/>
                  </a:lnTo>
                  <a:close/>
                </a:path>
                <a:path w="1875790" h="1141729">
                  <a:moveTo>
                    <a:pt x="297319" y="300520"/>
                  </a:moveTo>
                  <a:lnTo>
                    <a:pt x="294182" y="298005"/>
                  </a:lnTo>
                  <a:lnTo>
                    <a:pt x="289229" y="300736"/>
                  </a:lnTo>
                  <a:lnTo>
                    <a:pt x="290576" y="308495"/>
                  </a:lnTo>
                  <a:lnTo>
                    <a:pt x="297319" y="300520"/>
                  </a:lnTo>
                  <a:close/>
                </a:path>
                <a:path w="1875790" h="1141729">
                  <a:moveTo>
                    <a:pt x="301764" y="513892"/>
                  </a:moveTo>
                  <a:lnTo>
                    <a:pt x="293776" y="512292"/>
                  </a:lnTo>
                  <a:lnTo>
                    <a:pt x="286588" y="512292"/>
                  </a:lnTo>
                  <a:lnTo>
                    <a:pt x="281787" y="515493"/>
                  </a:lnTo>
                  <a:lnTo>
                    <a:pt x="291376" y="520293"/>
                  </a:lnTo>
                  <a:lnTo>
                    <a:pt x="297776" y="520293"/>
                  </a:lnTo>
                  <a:lnTo>
                    <a:pt x="301764" y="513892"/>
                  </a:lnTo>
                  <a:close/>
                </a:path>
                <a:path w="1875790" h="1141729">
                  <a:moveTo>
                    <a:pt x="304165" y="251752"/>
                  </a:moveTo>
                  <a:lnTo>
                    <a:pt x="297878" y="246468"/>
                  </a:lnTo>
                  <a:lnTo>
                    <a:pt x="293979" y="249656"/>
                  </a:lnTo>
                  <a:lnTo>
                    <a:pt x="295173" y="253885"/>
                  </a:lnTo>
                  <a:lnTo>
                    <a:pt x="304165" y="251752"/>
                  </a:lnTo>
                  <a:close/>
                </a:path>
                <a:path w="1875790" h="1141729">
                  <a:moveTo>
                    <a:pt x="304965" y="493915"/>
                  </a:moveTo>
                  <a:lnTo>
                    <a:pt x="302564" y="492315"/>
                  </a:lnTo>
                  <a:lnTo>
                    <a:pt x="299377" y="491515"/>
                  </a:lnTo>
                  <a:lnTo>
                    <a:pt x="296976" y="491515"/>
                  </a:lnTo>
                  <a:lnTo>
                    <a:pt x="295376" y="494715"/>
                  </a:lnTo>
                  <a:lnTo>
                    <a:pt x="292176" y="502704"/>
                  </a:lnTo>
                  <a:lnTo>
                    <a:pt x="299377" y="505904"/>
                  </a:lnTo>
                  <a:lnTo>
                    <a:pt x="303364" y="501904"/>
                  </a:lnTo>
                  <a:lnTo>
                    <a:pt x="304965" y="493915"/>
                  </a:lnTo>
                  <a:close/>
                </a:path>
                <a:path w="1875790" h="1141729">
                  <a:moveTo>
                    <a:pt x="308724" y="271310"/>
                  </a:moveTo>
                  <a:lnTo>
                    <a:pt x="308165" y="266141"/>
                  </a:lnTo>
                  <a:lnTo>
                    <a:pt x="304457" y="262763"/>
                  </a:lnTo>
                  <a:lnTo>
                    <a:pt x="306070" y="267335"/>
                  </a:lnTo>
                  <a:lnTo>
                    <a:pt x="308724" y="271310"/>
                  </a:lnTo>
                  <a:close/>
                </a:path>
                <a:path w="1875790" h="1141729">
                  <a:moveTo>
                    <a:pt x="325145" y="280670"/>
                  </a:moveTo>
                  <a:lnTo>
                    <a:pt x="323354" y="275729"/>
                  </a:lnTo>
                  <a:lnTo>
                    <a:pt x="316153" y="278879"/>
                  </a:lnTo>
                  <a:lnTo>
                    <a:pt x="319747" y="281127"/>
                  </a:lnTo>
                  <a:lnTo>
                    <a:pt x="325145" y="280670"/>
                  </a:lnTo>
                  <a:close/>
                </a:path>
                <a:path w="1875790" h="1141729">
                  <a:moveTo>
                    <a:pt x="329742" y="656158"/>
                  </a:moveTo>
                  <a:lnTo>
                    <a:pt x="324942" y="653757"/>
                  </a:lnTo>
                  <a:lnTo>
                    <a:pt x="324142" y="658558"/>
                  </a:lnTo>
                  <a:lnTo>
                    <a:pt x="320154" y="664946"/>
                  </a:lnTo>
                  <a:lnTo>
                    <a:pt x="324142" y="666546"/>
                  </a:lnTo>
                  <a:lnTo>
                    <a:pt x="325742" y="661746"/>
                  </a:lnTo>
                  <a:lnTo>
                    <a:pt x="329742" y="656158"/>
                  </a:lnTo>
                  <a:close/>
                </a:path>
                <a:path w="1875790" h="1141729">
                  <a:moveTo>
                    <a:pt x="331343" y="630580"/>
                  </a:moveTo>
                  <a:lnTo>
                    <a:pt x="326542" y="628180"/>
                  </a:lnTo>
                  <a:lnTo>
                    <a:pt x="324942" y="632980"/>
                  </a:lnTo>
                  <a:lnTo>
                    <a:pt x="320954" y="638568"/>
                  </a:lnTo>
                  <a:lnTo>
                    <a:pt x="325742" y="640969"/>
                  </a:lnTo>
                  <a:lnTo>
                    <a:pt x="327342" y="636181"/>
                  </a:lnTo>
                  <a:lnTo>
                    <a:pt x="331343" y="630580"/>
                  </a:lnTo>
                  <a:close/>
                </a:path>
                <a:path w="1875790" h="1141729">
                  <a:moveTo>
                    <a:pt x="364312" y="487667"/>
                  </a:moveTo>
                  <a:lnTo>
                    <a:pt x="362508" y="482727"/>
                  </a:lnTo>
                  <a:lnTo>
                    <a:pt x="355320" y="485876"/>
                  </a:lnTo>
                  <a:lnTo>
                    <a:pt x="358914" y="488124"/>
                  </a:lnTo>
                  <a:lnTo>
                    <a:pt x="364312" y="487667"/>
                  </a:lnTo>
                  <a:close/>
                </a:path>
                <a:path w="1875790" h="1141729">
                  <a:moveTo>
                    <a:pt x="403390" y="1098753"/>
                  </a:moveTo>
                  <a:lnTo>
                    <a:pt x="399275" y="1101318"/>
                  </a:lnTo>
                  <a:lnTo>
                    <a:pt x="394068" y="1099642"/>
                  </a:lnTo>
                  <a:lnTo>
                    <a:pt x="389382" y="1098727"/>
                  </a:lnTo>
                  <a:lnTo>
                    <a:pt x="387248" y="1099299"/>
                  </a:lnTo>
                  <a:lnTo>
                    <a:pt x="389686" y="1102118"/>
                  </a:lnTo>
                  <a:lnTo>
                    <a:pt x="396354" y="1104696"/>
                  </a:lnTo>
                  <a:lnTo>
                    <a:pt x="401675" y="1101725"/>
                  </a:lnTo>
                  <a:lnTo>
                    <a:pt x="403390" y="1098753"/>
                  </a:lnTo>
                  <a:close/>
                </a:path>
                <a:path w="1875790" h="1141729">
                  <a:moveTo>
                    <a:pt x="417652" y="524281"/>
                  </a:moveTo>
                  <a:lnTo>
                    <a:pt x="412864" y="521893"/>
                  </a:lnTo>
                  <a:lnTo>
                    <a:pt x="411264" y="526681"/>
                  </a:lnTo>
                  <a:lnTo>
                    <a:pt x="404063" y="525881"/>
                  </a:lnTo>
                  <a:lnTo>
                    <a:pt x="409663" y="529882"/>
                  </a:lnTo>
                  <a:lnTo>
                    <a:pt x="413664" y="530682"/>
                  </a:lnTo>
                  <a:lnTo>
                    <a:pt x="417652" y="524281"/>
                  </a:lnTo>
                  <a:close/>
                </a:path>
                <a:path w="1875790" h="1141729">
                  <a:moveTo>
                    <a:pt x="418452" y="936675"/>
                  </a:moveTo>
                  <a:lnTo>
                    <a:pt x="416369" y="933526"/>
                  </a:lnTo>
                  <a:lnTo>
                    <a:pt x="414959" y="928192"/>
                  </a:lnTo>
                  <a:lnTo>
                    <a:pt x="412496" y="925106"/>
                  </a:lnTo>
                  <a:lnTo>
                    <a:pt x="407263" y="928687"/>
                  </a:lnTo>
                  <a:lnTo>
                    <a:pt x="411035" y="931405"/>
                  </a:lnTo>
                  <a:lnTo>
                    <a:pt x="412864" y="936586"/>
                  </a:lnTo>
                  <a:lnTo>
                    <a:pt x="414680" y="939812"/>
                  </a:lnTo>
                  <a:lnTo>
                    <a:pt x="418452" y="936675"/>
                  </a:lnTo>
                  <a:close/>
                </a:path>
                <a:path w="1875790" h="1141729">
                  <a:moveTo>
                    <a:pt x="448030" y="262140"/>
                  </a:moveTo>
                  <a:lnTo>
                    <a:pt x="440029" y="260540"/>
                  </a:lnTo>
                  <a:lnTo>
                    <a:pt x="432841" y="259740"/>
                  </a:lnTo>
                  <a:lnTo>
                    <a:pt x="428040" y="263740"/>
                  </a:lnTo>
                  <a:lnTo>
                    <a:pt x="437642" y="268541"/>
                  </a:lnTo>
                  <a:lnTo>
                    <a:pt x="444030" y="268541"/>
                  </a:lnTo>
                  <a:lnTo>
                    <a:pt x="448030" y="262140"/>
                  </a:lnTo>
                  <a:close/>
                </a:path>
                <a:path w="1875790" h="1141729">
                  <a:moveTo>
                    <a:pt x="676605" y="1017397"/>
                  </a:moveTo>
                  <a:lnTo>
                    <a:pt x="670598" y="1013460"/>
                  </a:lnTo>
                  <a:lnTo>
                    <a:pt x="667512" y="1006208"/>
                  </a:lnTo>
                  <a:lnTo>
                    <a:pt x="664578" y="1000772"/>
                  </a:lnTo>
                  <a:lnTo>
                    <a:pt x="659015" y="1002220"/>
                  </a:lnTo>
                  <a:lnTo>
                    <a:pt x="662774" y="1007516"/>
                  </a:lnTo>
                  <a:lnTo>
                    <a:pt x="665111" y="1015199"/>
                  </a:lnTo>
                  <a:lnTo>
                    <a:pt x="668794" y="1020203"/>
                  </a:lnTo>
                  <a:lnTo>
                    <a:pt x="676605" y="1017397"/>
                  </a:lnTo>
                  <a:close/>
                </a:path>
                <a:path w="1875790" h="1141729">
                  <a:moveTo>
                    <a:pt x="800519" y="614832"/>
                  </a:moveTo>
                  <a:lnTo>
                    <a:pt x="796480" y="611403"/>
                  </a:lnTo>
                  <a:lnTo>
                    <a:pt x="791070" y="608876"/>
                  </a:lnTo>
                  <a:lnTo>
                    <a:pt x="786790" y="605612"/>
                  </a:lnTo>
                  <a:lnTo>
                    <a:pt x="785355" y="604431"/>
                  </a:lnTo>
                  <a:lnTo>
                    <a:pt x="788492" y="608203"/>
                  </a:lnTo>
                  <a:lnTo>
                    <a:pt x="788504" y="613308"/>
                  </a:lnTo>
                  <a:lnTo>
                    <a:pt x="795185" y="615492"/>
                  </a:lnTo>
                  <a:lnTo>
                    <a:pt x="800519" y="614832"/>
                  </a:lnTo>
                  <a:close/>
                </a:path>
                <a:path w="1875790" h="1141729">
                  <a:moveTo>
                    <a:pt x="847407" y="877658"/>
                  </a:moveTo>
                  <a:lnTo>
                    <a:pt x="843635" y="878344"/>
                  </a:lnTo>
                  <a:lnTo>
                    <a:pt x="837628" y="878789"/>
                  </a:lnTo>
                  <a:lnTo>
                    <a:pt x="829144" y="878344"/>
                  </a:lnTo>
                  <a:lnTo>
                    <a:pt x="823518" y="879690"/>
                  </a:lnTo>
                  <a:lnTo>
                    <a:pt x="826046" y="885532"/>
                  </a:lnTo>
                  <a:lnTo>
                    <a:pt x="833069" y="883513"/>
                  </a:lnTo>
                  <a:lnTo>
                    <a:pt x="842035" y="880135"/>
                  </a:lnTo>
                  <a:lnTo>
                    <a:pt x="847407" y="877658"/>
                  </a:lnTo>
                  <a:close/>
                </a:path>
                <a:path w="1875790" h="1141729">
                  <a:moveTo>
                    <a:pt x="857186" y="335445"/>
                  </a:moveTo>
                  <a:lnTo>
                    <a:pt x="854824" y="329272"/>
                  </a:lnTo>
                  <a:lnTo>
                    <a:pt x="854024" y="331673"/>
                  </a:lnTo>
                  <a:lnTo>
                    <a:pt x="852424" y="333273"/>
                  </a:lnTo>
                  <a:lnTo>
                    <a:pt x="849223" y="331673"/>
                  </a:lnTo>
                  <a:lnTo>
                    <a:pt x="850823" y="326885"/>
                  </a:lnTo>
                  <a:lnTo>
                    <a:pt x="854824" y="321284"/>
                  </a:lnTo>
                  <a:lnTo>
                    <a:pt x="849223" y="318084"/>
                  </a:lnTo>
                  <a:lnTo>
                    <a:pt x="848423" y="320484"/>
                  </a:lnTo>
                  <a:lnTo>
                    <a:pt x="846836" y="322084"/>
                  </a:lnTo>
                  <a:lnTo>
                    <a:pt x="843635" y="320484"/>
                  </a:lnTo>
                  <a:lnTo>
                    <a:pt x="842835" y="323684"/>
                  </a:lnTo>
                  <a:lnTo>
                    <a:pt x="841235" y="326085"/>
                  </a:lnTo>
                  <a:lnTo>
                    <a:pt x="840435" y="328472"/>
                  </a:lnTo>
                  <a:lnTo>
                    <a:pt x="846620" y="333095"/>
                  </a:lnTo>
                  <a:lnTo>
                    <a:pt x="853325" y="336067"/>
                  </a:lnTo>
                  <a:lnTo>
                    <a:pt x="857186" y="335445"/>
                  </a:lnTo>
                  <a:close/>
                </a:path>
                <a:path w="1875790" h="1141729">
                  <a:moveTo>
                    <a:pt x="884389" y="419582"/>
                  </a:moveTo>
                  <a:lnTo>
                    <a:pt x="880402" y="409194"/>
                  </a:lnTo>
                  <a:lnTo>
                    <a:pt x="879602" y="408393"/>
                  </a:lnTo>
                  <a:lnTo>
                    <a:pt x="875766" y="403199"/>
                  </a:lnTo>
                  <a:lnTo>
                    <a:pt x="875296" y="408800"/>
                  </a:lnTo>
                  <a:lnTo>
                    <a:pt x="876782" y="417385"/>
                  </a:lnTo>
                  <a:lnTo>
                    <a:pt x="878801" y="421182"/>
                  </a:lnTo>
                  <a:lnTo>
                    <a:pt x="884389" y="419582"/>
                  </a:lnTo>
                  <a:close/>
                </a:path>
                <a:path w="1875790" h="1141729">
                  <a:moveTo>
                    <a:pt x="929944" y="495515"/>
                  </a:moveTo>
                  <a:lnTo>
                    <a:pt x="915784" y="500456"/>
                  </a:lnTo>
                  <a:lnTo>
                    <a:pt x="916762" y="503301"/>
                  </a:lnTo>
                  <a:lnTo>
                    <a:pt x="924331" y="502259"/>
                  </a:lnTo>
                  <a:lnTo>
                    <a:pt x="929944" y="495515"/>
                  </a:lnTo>
                  <a:close/>
                </a:path>
                <a:path w="1875790" h="1141729">
                  <a:moveTo>
                    <a:pt x="932497" y="907338"/>
                  </a:moveTo>
                  <a:lnTo>
                    <a:pt x="929144" y="903909"/>
                  </a:lnTo>
                  <a:lnTo>
                    <a:pt x="925309" y="905878"/>
                  </a:lnTo>
                  <a:lnTo>
                    <a:pt x="919353" y="907008"/>
                  </a:lnTo>
                  <a:lnTo>
                    <a:pt x="916114" y="909193"/>
                  </a:lnTo>
                  <a:lnTo>
                    <a:pt x="920356" y="914298"/>
                  </a:lnTo>
                  <a:lnTo>
                    <a:pt x="923302" y="910882"/>
                  </a:lnTo>
                  <a:lnTo>
                    <a:pt x="928954" y="909104"/>
                  </a:lnTo>
                  <a:lnTo>
                    <a:pt x="932497" y="907338"/>
                  </a:lnTo>
                  <a:close/>
                </a:path>
                <a:path w="1875790" h="1141729">
                  <a:moveTo>
                    <a:pt x="937145" y="708901"/>
                  </a:moveTo>
                  <a:lnTo>
                    <a:pt x="932154" y="704786"/>
                  </a:lnTo>
                  <a:lnTo>
                    <a:pt x="927252" y="700519"/>
                  </a:lnTo>
                  <a:lnTo>
                    <a:pt x="923086" y="695642"/>
                  </a:lnTo>
                  <a:lnTo>
                    <a:pt x="920356" y="689724"/>
                  </a:lnTo>
                  <a:lnTo>
                    <a:pt x="917155" y="695312"/>
                  </a:lnTo>
                  <a:lnTo>
                    <a:pt x="910767" y="693724"/>
                  </a:lnTo>
                  <a:lnTo>
                    <a:pt x="907567" y="698512"/>
                  </a:lnTo>
                  <a:lnTo>
                    <a:pt x="917473" y="698792"/>
                  </a:lnTo>
                  <a:lnTo>
                    <a:pt x="923848" y="704303"/>
                  </a:lnTo>
                  <a:lnTo>
                    <a:pt x="929487" y="709523"/>
                  </a:lnTo>
                  <a:lnTo>
                    <a:pt x="937145" y="708901"/>
                  </a:lnTo>
                  <a:close/>
                </a:path>
                <a:path w="1875790" h="1141729">
                  <a:moveTo>
                    <a:pt x="1711744" y="380453"/>
                  </a:moveTo>
                  <a:lnTo>
                    <a:pt x="1708378" y="375627"/>
                  </a:lnTo>
                  <a:lnTo>
                    <a:pt x="1706778" y="379628"/>
                  </a:lnTo>
                  <a:lnTo>
                    <a:pt x="1702777" y="378828"/>
                  </a:lnTo>
                  <a:lnTo>
                    <a:pt x="1701190" y="382028"/>
                  </a:lnTo>
                  <a:lnTo>
                    <a:pt x="1705000" y="387096"/>
                  </a:lnTo>
                  <a:lnTo>
                    <a:pt x="1709572" y="385419"/>
                  </a:lnTo>
                  <a:lnTo>
                    <a:pt x="1711744" y="380453"/>
                  </a:lnTo>
                  <a:close/>
                </a:path>
                <a:path w="1875790" h="1141729">
                  <a:moveTo>
                    <a:pt x="1766519" y="223418"/>
                  </a:moveTo>
                  <a:lnTo>
                    <a:pt x="1761921" y="218986"/>
                  </a:lnTo>
                  <a:lnTo>
                    <a:pt x="1759445" y="222516"/>
                  </a:lnTo>
                  <a:lnTo>
                    <a:pt x="1754035" y="224485"/>
                  </a:lnTo>
                  <a:lnTo>
                    <a:pt x="1750568" y="226288"/>
                  </a:lnTo>
                  <a:lnTo>
                    <a:pt x="1753933" y="229374"/>
                  </a:lnTo>
                  <a:lnTo>
                    <a:pt x="1757426" y="227190"/>
                  </a:lnTo>
                  <a:lnTo>
                    <a:pt x="1763318" y="225679"/>
                  </a:lnTo>
                  <a:lnTo>
                    <a:pt x="1766519" y="223418"/>
                  </a:lnTo>
                  <a:close/>
                </a:path>
                <a:path w="1875790" h="1141729">
                  <a:moveTo>
                    <a:pt x="1781251" y="297802"/>
                  </a:moveTo>
                  <a:lnTo>
                    <a:pt x="1777504" y="294513"/>
                  </a:lnTo>
                  <a:lnTo>
                    <a:pt x="1773161" y="294208"/>
                  </a:lnTo>
                  <a:lnTo>
                    <a:pt x="1776310" y="300507"/>
                  </a:lnTo>
                  <a:lnTo>
                    <a:pt x="1781251" y="297802"/>
                  </a:lnTo>
                  <a:close/>
                </a:path>
                <a:path w="1875790" h="1141729">
                  <a:moveTo>
                    <a:pt x="1786699" y="433171"/>
                  </a:moveTo>
                  <a:lnTo>
                    <a:pt x="1777022" y="433489"/>
                  </a:lnTo>
                  <a:lnTo>
                    <a:pt x="1770418" y="428485"/>
                  </a:lnTo>
                  <a:lnTo>
                    <a:pt x="1764563" y="423621"/>
                  </a:lnTo>
                  <a:lnTo>
                    <a:pt x="1757133" y="424383"/>
                  </a:lnTo>
                  <a:lnTo>
                    <a:pt x="1764322" y="429983"/>
                  </a:lnTo>
                  <a:lnTo>
                    <a:pt x="1773110" y="433971"/>
                  </a:lnTo>
                  <a:lnTo>
                    <a:pt x="1773910" y="442760"/>
                  </a:lnTo>
                  <a:lnTo>
                    <a:pt x="1777111" y="437172"/>
                  </a:lnTo>
                  <a:lnTo>
                    <a:pt x="1783499" y="437972"/>
                  </a:lnTo>
                  <a:lnTo>
                    <a:pt x="1786699" y="433171"/>
                  </a:lnTo>
                  <a:close/>
                </a:path>
                <a:path w="1875790" h="1141729">
                  <a:moveTo>
                    <a:pt x="1788299" y="673735"/>
                  </a:moveTo>
                  <a:lnTo>
                    <a:pt x="1785099" y="672934"/>
                  </a:lnTo>
                  <a:lnTo>
                    <a:pt x="1782699" y="672134"/>
                  </a:lnTo>
                  <a:lnTo>
                    <a:pt x="1779511" y="671347"/>
                  </a:lnTo>
                  <a:lnTo>
                    <a:pt x="1778711" y="673735"/>
                  </a:lnTo>
                  <a:lnTo>
                    <a:pt x="1777911" y="676935"/>
                  </a:lnTo>
                  <a:lnTo>
                    <a:pt x="1777111" y="679335"/>
                  </a:lnTo>
                  <a:lnTo>
                    <a:pt x="1780311" y="680135"/>
                  </a:lnTo>
                  <a:lnTo>
                    <a:pt x="1782699" y="680935"/>
                  </a:lnTo>
                  <a:lnTo>
                    <a:pt x="1785899" y="681736"/>
                  </a:lnTo>
                  <a:lnTo>
                    <a:pt x="1786699" y="679335"/>
                  </a:lnTo>
                  <a:lnTo>
                    <a:pt x="1787499" y="676135"/>
                  </a:lnTo>
                  <a:lnTo>
                    <a:pt x="1788299" y="673735"/>
                  </a:lnTo>
                  <a:close/>
                </a:path>
                <a:path w="1875790" h="1141729">
                  <a:moveTo>
                    <a:pt x="1791957" y="631355"/>
                  </a:moveTo>
                  <a:lnTo>
                    <a:pt x="1790801" y="628586"/>
                  </a:lnTo>
                  <a:lnTo>
                    <a:pt x="1783194" y="630008"/>
                  </a:lnTo>
                  <a:lnTo>
                    <a:pt x="1777911" y="636981"/>
                  </a:lnTo>
                  <a:lnTo>
                    <a:pt x="1791957" y="631355"/>
                  </a:lnTo>
                  <a:close/>
                </a:path>
                <a:path w="1875790" h="1141729">
                  <a:moveTo>
                    <a:pt x="1800288" y="27178"/>
                  </a:moveTo>
                  <a:lnTo>
                    <a:pt x="1800212" y="19773"/>
                  </a:lnTo>
                  <a:lnTo>
                    <a:pt x="1799094" y="12992"/>
                  </a:lnTo>
                  <a:lnTo>
                    <a:pt x="1797367" y="6489"/>
                  </a:lnTo>
                  <a:lnTo>
                    <a:pt x="1795487" y="0"/>
                  </a:lnTo>
                  <a:lnTo>
                    <a:pt x="1793887" y="5588"/>
                  </a:lnTo>
                  <a:lnTo>
                    <a:pt x="1786699" y="1600"/>
                  </a:lnTo>
                  <a:lnTo>
                    <a:pt x="1784299" y="5588"/>
                  </a:lnTo>
                  <a:lnTo>
                    <a:pt x="1791182" y="9867"/>
                  </a:lnTo>
                  <a:lnTo>
                    <a:pt x="1793189" y="16383"/>
                  </a:lnTo>
                  <a:lnTo>
                    <a:pt x="1794751" y="22898"/>
                  </a:lnTo>
                  <a:lnTo>
                    <a:pt x="1800288" y="27178"/>
                  </a:lnTo>
                  <a:close/>
                </a:path>
                <a:path w="1875790" h="1141729">
                  <a:moveTo>
                    <a:pt x="1815477" y="546658"/>
                  </a:moveTo>
                  <a:lnTo>
                    <a:pt x="1809877" y="542671"/>
                  </a:lnTo>
                  <a:lnTo>
                    <a:pt x="1805876" y="541870"/>
                  </a:lnTo>
                  <a:lnTo>
                    <a:pt x="1802688" y="548259"/>
                  </a:lnTo>
                  <a:lnTo>
                    <a:pt x="1807476" y="550659"/>
                  </a:lnTo>
                  <a:lnTo>
                    <a:pt x="1808276" y="545858"/>
                  </a:lnTo>
                  <a:lnTo>
                    <a:pt x="1815477" y="546658"/>
                  </a:lnTo>
                  <a:close/>
                </a:path>
                <a:path w="1875790" h="1141729">
                  <a:moveTo>
                    <a:pt x="1815820" y="732701"/>
                  </a:moveTo>
                  <a:lnTo>
                    <a:pt x="1812074" y="730681"/>
                  </a:lnTo>
                  <a:lnTo>
                    <a:pt x="1806829" y="731354"/>
                  </a:lnTo>
                  <a:lnTo>
                    <a:pt x="1809076" y="736079"/>
                  </a:lnTo>
                  <a:lnTo>
                    <a:pt x="1815820" y="732701"/>
                  </a:lnTo>
                  <a:close/>
                </a:path>
                <a:path w="1875790" h="1141729">
                  <a:moveTo>
                    <a:pt x="1821421" y="458571"/>
                  </a:moveTo>
                  <a:lnTo>
                    <a:pt x="1817674" y="456552"/>
                  </a:lnTo>
                  <a:lnTo>
                    <a:pt x="1812429" y="457225"/>
                  </a:lnTo>
                  <a:lnTo>
                    <a:pt x="1814677" y="461949"/>
                  </a:lnTo>
                  <a:lnTo>
                    <a:pt x="1821421" y="458571"/>
                  </a:lnTo>
                  <a:close/>
                </a:path>
                <a:path w="1875790" h="1141729">
                  <a:moveTo>
                    <a:pt x="1847443" y="847966"/>
                  </a:moveTo>
                  <a:lnTo>
                    <a:pt x="1841842" y="844765"/>
                  </a:lnTo>
                  <a:lnTo>
                    <a:pt x="1837855" y="843978"/>
                  </a:lnTo>
                  <a:lnTo>
                    <a:pt x="1834654" y="850366"/>
                  </a:lnTo>
                  <a:lnTo>
                    <a:pt x="1839442" y="852766"/>
                  </a:lnTo>
                  <a:lnTo>
                    <a:pt x="1840242" y="847966"/>
                  </a:lnTo>
                  <a:lnTo>
                    <a:pt x="1847443" y="847966"/>
                  </a:lnTo>
                  <a:close/>
                </a:path>
                <a:path w="1875790" h="1141729">
                  <a:moveTo>
                    <a:pt x="1854631" y="433171"/>
                  </a:moveTo>
                  <a:lnTo>
                    <a:pt x="1849043" y="429183"/>
                  </a:lnTo>
                  <a:lnTo>
                    <a:pt x="1845043" y="428383"/>
                  </a:lnTo>
                  <a:lnTo>
                    <a:pt x="1841842" y="434771"/>
                  </a:lnTo>
                  <a:lnTo>
                    <a:pt x="1846643" y="437172"/>
                  </a:lnTo>
                  <a:lnTo>
                    <a:pt x="1847443" y="432371"/>
                  </a:lnTo>
                  <a:lnTo>
                    <a:pt x="1854631" y="433171"/>
                  </a:lnTo>
                  <a:close/>
                </a:path>
                <a:path w="1875790" h="1141729">
                  <a:moveTo>
                    <a:pt x="1860359" y="247789"/>
                  </a:moveTo>
                  <a:lnTo>
                    <a:pt x="1857032" y="242163"/>
                  </a:lnTo>
                  <a:lnTo>
                    <a:pt x="1850136" y="244424"/>
                  </a:lnTo>
                  <a:lnTo>
                    <a:pt x="1841449" y="248259"/>
                  </a:lnTo>
                  <a:lnTo>
                    <a:pt x="1836356" y="251040"/>
                  </a:lnTo>
                  <a:lnTo>
                    <a:pt x="1840242" y="250151"/>
                  </a:lnTo>
                  <a:lnTo>
                    <a:pt x="1846351" y="249466"/>
                  </a:lnTo>
                  <a:lnTo>
                    <a:pt x="1854936" y="249453"/>
                  </a:lnTo>
                  <a:lnTo>
                    <a:pt x="1860359" y="247789"/>
                  </a:lnTo>
                  <a:close/>
                </a:path>
                <a:path w="1875790" h="1141729">
                  <a:moveTo>
                    <a:pt x="1863712" y="307073"/>
                  </a:moveTo>
                  <a:lnTo>
                    <a:pt x="1861731" y="302501"/>
                  </a:lnTo>
                  <a:lnTo>
                    <a:pt x="1858987" y="298526"/>
                  </a:lnTo>
                  <a:lnTo>
                    <a:pt x="1860232" y="303707"/>
                  </a:lnTo>
                  <a:lnTo>
                    <a:pt x="1863712" y="307073"/>
                  </a:lnTo>
                  <a:close/>
                </a:path>
                <a:path w="1875790" h="1141729">
                  <a:moveTo>
                    <a:pt x="1875751" y="818451"/>
                  </a:moveTo>
                  <a:lnTo>
                    <a:pt x="1870621" y="820000"/>
                  </a:lnTo>
                  <a:lnTo>
                    <a:pt x="1875751" y="823836"/>
                  </a:lnTo>
                  <a:lnTo>
                    <a:pt x="1875751" y="818451"/>
                  </a:lnTo>
                  <a:close/>
                </a:path>
                <a:path w="1875790" h="1141729">
                  <a:moveTo>
                    <a:pt x="1875751" y="143281"/>
                  </a:moveTo>
                  <a:lnTo>
                    <a:pt x="1875409" y="142811"/>
                  </a:lnTo>
                  <a:lnTo>
                    <a:pt x="1871421" y="147053"/>
                  </a:lnTo>
                  <a:lnTo>
                    <a:pt x="1871421" y="147853"/>
                  </a:lnTo>
                  <a:lnTo>
                    <a:pt x="1875409" y="148653"/>
                  </a:lnTo>
                  <a:lnTo>
                    <a:pt x="1875751" y="149034"/>
                  </a:lnTo>
                  <a:lnTo>
                    <a:pt x="1875751" y="14328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7629111" y="8312035"/>
              <a:ext cx="661670" cy="997585"/>
            </a:xfrm>
            <a:custGeom>
              <a:avLst/>
              <a:gdLst/>
              <a:ahLst/>
              <a:cxnLst/>
              <a:rect l="l" t="t" r="r" b="b"/>
              <a:pathLst>
                <a:path w="661669" h="997584">
                  <a:moveTo>
                    <a:pt x="7975" y="137680"/>
                  </a:moveTo>
                  <a:lnTo>
                    <a:pt x="0" y="137464"/>
                  </a:lnTo>
                  <a:lnTo>
                    <a:pt x="558" y="142633"/>
                  </a:lnTo>
                  <a:lnTo>
                    <a:pt x="5689" y="141058"/>
                  </a:lnTo>
                  <a:lnTo>
                    <a:pt x="7975" y="137680"/>
                  </a:lnTo>
                  <a:close/>
                </a:path>
                <a:path w="661669" h="997584">
                  <a:moveTo>
                    <a:pt x="34366" y="148653"/>
                  </a:moveTo>
                  <a:lnTo>
                    <a:pt x="31965" y="143852"/>
                  </a:lnTo>
                  <a:lnTo>
                    <a:pt x="26377" y="148653"/>
                  </a:lnTo>
                  <a:lnTo>
                    <a:pt x="25577" y="153441"/>
                  </a:lnTo>
                  <a:lnTo>
                    <a:pt x="28778" y="158242"/>
                  </a:lnTo>
                  <a:lnTo>
                    <a:pt x="34366" y="153441"/>
                  </a:lnTo>
                  <a:lnTo>
                    <a:pt x="34366" y="148653"/>
                  </a:lnTo>
                  <a:close/>
                </a:path>
                <a:path w="661669" h="997584">
                  <a:moveTo>
                    <a:pt x="71932" y="193408"/>
                  </a:moveTo>
                  <a:lnTo>
                    <a:pt x="68554" y="185877"/>
                  </a:lnTo>
                  <a:lnTo>
                    <a:pt x="63538" y="187109"/>
                  </a:lnTo>
                  <a:lnTo>
                    <a:pt x="62712" y="191490"/>
                  </a:lnTo>
                  <a:lnTo>
                    <a:pt x="71932" y="193408"/>
                  </a:lnTo>
                  <a:close/>
                </a:path>
                <a:path w="661669" h="997584">
                  <a:moveTo>
                    <a:pt x="77533" y="259359"/>
                  </a:moveTo>
                  <a:lnTo>
                    <a:pt x="71132" y="257340"/>
                  </a:lnTo>
                  <a:lnTo>
                    <a:pt x="69672" y="266103"/>
                  </a:lnTo>
                  <a:lnTo>
                    <a:pt x="74422" y="264541"/>
                  </a:lnTo>
                  <a:lnTo>
                    <a:pt x="77533" y="259359"/>
                  </a:lnTo>
                  <a:close/>
                </a:path>
                <a:path w="661669" h="997584">
                  <a:moveTo>
                    <a:pt x="83121" y="600202"/>
                  </a:moveTo>
                  <a:lnTo>
                    <a:pt x="72999" y="596607"/>
                  </a:lnTo>
                  <a:lnTo>
                    <a:pt x="71132" y="600202"/>
                  </a:lnTo>
                  <a:lnTo>
                    <a:pt x="75247" y="603808"/>
                  </a:lnTo>
                  <a:lnTo>
                    <a:pt x="83121" y="600202"/>
                  </a:lnTo>
                  <a:close/>
                </a:path>
                <a:path w="661669" h="997584">
                  <a:moveTo>
                    <a:pt x="96710" y="716089"/>
                  </a:moveTo>
                  <a:lnTo>
                    <a:pt x="91109" y="716089"/>
                  </a:lnTo>
                  <a:lnTo>
                    <a:pt x="83921" y="714489"/>
                  </a:lnTo>
                  <a:lnTo>
                    <a:pt x="83121" y="719289"/>
                  </a:lnTo>
                  <a:lnTo>
                    <a:pt x="88709" y="719289"/>
                  </a:lnTo>
                  <a:lnTo>
                    <a:pt x="95910" y="720890"/>
                  </a:lnTo>
                  <a:lnTo>
                    <a:pt x="96710" y="716089"/>
                  </a:lnTo>
                  <a:close/>
                </a:path>
                <a:path w="661669" h="997584">
                  <a:moveTo>
                    <a:pt x="131572" y="519988"/>
                  </a:moveTo>
                  <a:lnTo>
                    <a:pt x="130860" y="515899"/>
                  </a:lnTo>
                  <a:lnTo>
                    <a:pt x="124675" y="520280"/>
                  </a:lnTo>
                  <a:lnTo>
                    <a:pt x="128841" y="524217"/>
                  </a:lnTo>
                  <a:lnTo>
                    <a:pt x="131572" y="519988"/>
                  </a:lnTo>
                  <a:close/>
                </a:path>
                <a:path w="661669" h="997584">
                  <a:moveTo>
                    <a:pt x="152654" y="321284"/>
                  </a:moveTo>
                  <a:lnTo>
                    <a:pt x="145453" y="319684"/>
                  </a:lnTo>
                  <a:lnTo>
                    <a:pt x="143852" y="324472"/>
                  </a:lnTo>
                  <a:lnTo>
                    <a:pt x="149453" y="324472"/>
                  </a:lnTo>
                  <a:lnTo>
                    <a:pt x="150253" y="330873"/>
                  </a:lnTo>
                  <a:lnTo>
                    <a:pt x="152654" y="325272"/>
                  </a:lnTo>
                  <a:lnTo>
                    <a:pt x="152654" y="321284"/>
                  </a:lnTo>
                  <a:close/>
                </a:path>
                <a:path w="661669" h="997584">
                  <a:moveTo>
                    <a:pt x="161442" y="511492"/>
                  </a:moveTo>
                  <a:lnTo>
                    <a:pt x="158242" y="508292"/>
                  </a:lnTo>
                  <a:lnTo>
                    <a:pt x="152654" y="505904"/>
                  </a:lnTo>
                  <a:lnTo>
                    <a:pt x="151853" y="513092"/>
                  </a:lnTo>
                  <a:lnTo>
                    <a:pt x="155841" y="516293"/>
                  </a:lnTo>
                  <a:lnTo>
                    <a:pt x="160642" y="518680"/>
                  </a:lnTo>
                  <a:lnTo>
                    <a:pt x="161442" y="511492"/>
                  </a:lnTo>
                  <a:close/>
                </a:path>
                <a:path w="661669" h="997584">
                  <a:moveTo>
                    <a:pt x="167030" y="6388"/>
                  </a:moveTo>
                  <a:lnTo>
                    <a:pt x="162242" y="0"/>
                  </a:lnTo>
                  <a:lnTo>
                    <a:pt x="157441" y="3187"/>
                  </a:lnTo>
                  <a:lnTo>
                    <a:pt x="161442" y="6388"/>
                  </a:lnTo>
                  <a:lnTo>
                    <a:pt x="157441" y="11988"/>
                  </a:lnTo>
                  <a:lnTo>
                    <a:pt x="163842" y="8788"/>
                  </a:lnTo>
                  <a:lnTo>
                    <a:pt x="167030" y="6388"/>
                  </a:lnTo>
                  <a:close/>
                </a:path>
                <a:path w="661669" h="997584">
                  <a:moveTo>
                    <a:pt x="168224" y="608533"/>
                  </a:moveTo>
                  <a:lnTo>
                    <a:pt x="163842" y="601002"/>
                  </a:lnTo>
                  <a:lnTo>
                    <a:pt x="159905" y="608317"/>
                  </a:lnTo>
                  <a:lnTo>
                    <a:pt x="164134" y="610895"/>
                  </a:lnTo>
                  <a:lnTo>
                    <a:pt x="168224" y="608533"/>
                  </a:lnTo>
                  <a:close/>
                </a:path>
                <a:path w="661669" h="997584">
                  <a:moveTo>
                    <a:pt x="168630" y="279717"/>
                  </a:moveTo>
                  <a:lnTo>
                    <a:pt x="163842" y="273329"/>
                  </a:lnTo>
                  <a:lnTo>
                    <a:pt x="159042" y="276529"/>
                  </a:lnTo>
                  <a:lnTo>
                    <a:pt x="163042" y="278917"/>
                  </a:lnTo>
                  <a:lnTo>
                    <a:pt x="159042" y="284518"/>
                  </a:lnTo>
                  <a:lnTo>
                    <a:pt x="165442" y="282117"/>
                  </a:lnTo>
                  <a:lnTo>
                    <a:pt x="168630" y="279717"/>
                  </a:lnTo>
                  <a:close/>
                </a:path>
                <a:path w="661669" h="997584">
                  <a:moveTo>
                    <a:pt x="175031" y="73520"/>
                  </a:moveTo>
                  <a:lnTo>
                    <a:pt x="170230" y="67132"/>
                  </a:lnTo>
                  <a:lnTo>
                    <a:pt x="165442" y="70319"/>
                  </a:lnTo>
                  <a:lnTo>
                    <a:pt x="169430" y="73520"/>
                  </a:lnTo>
                  <a:lnTo>
                    <a:pt x="166243" y="79121"/>
                  </a:lnTo>
                  <a:lnTo>
                    <a:pt x="171831" y="75920"/>
                  </a:lnTo>
                  <a:lnTo>
                    <a:pt x="175031" y="73520"/>
                  </a:lnTo>
                  <a:close/>
                </a:path>
                <a:path w="661669" h="997584">
                  <a:moveTo>
                    <a:pt x="175831" y="55943"/>
                  </a:moveTo>
                  <a:lnTo>
                    <a:pt x="172631" y="51943"/>
                  </a:lnTo>
                  <a:lnTo>
                    <a:pt x="174231" y="43954"/>
                  </a:lnTo>
                  <a:lnTo>
                    <a:pt x="166243" y="47142"/>
                  </a:lnTo>
                  <a:lnTo>
                    <a:pt x="169430" y="51142"/>
                  </a:lnTo>
                  <a:lnTo>
                    <a:pt x="167030" y="58331"/>
                  </a:lnTo>
                  <a:lnTo>
                    <a:pt x="175831" y="55943"/>
                  </a:lnTo>
                  <a:close/>
                </a:path>
                <a:path w="661669" h="997584">
                  <a:moveTo>
                    <a:pt x="195808" y="352450"/>
                  </a:moveTo>
                  <a:lnTo>
                    <a:pt x="190207" y="351650"/>
                  </a:lnTo>
                  <a:lnTo>
                    <a:pt x="186220" y="344462"/>
                  </a:lnTo>
                  <a:lnTo>
                    <a:pt x="182219" y="351650"/>
                  </a:lnTo>
                  <a:lnTo>
                    <a:pt x="187820" y="352450"/>
                  </a:lnTo>
                  <a:lnTo>
                    <a:pt x="191808" y="358838"/>
                  </a:lnTo>
                  <a:lnTo>
                    <a:pt x="195808" y="352450"/>
                  </a:lnTo>
                  <a:close/>
                </a:path>
                <a:path w="661669" h="997584">
                  <a:moveTo>
                    <a:pt x="207797" y="365239"/>
                  </a:moveTo>
                  <a:lnTo>
                    <a:pt x="200596" y="363639"/>
                  </a:lnTo>
                  <a:lnTo>
                    <a:pt x="199009" y="368439"/>
                  </a:lnTo>
                  <a:lnTo>
                    <a:pt x="203796" y="368439"/>
                  </a:lnTo>
                  <a:lnTo>
                    <a:pt x="205397" y="374827"/>
                  </a:lnTo>
                  <a:lnTo>
                    <a:pt x="207797" y="369227"/>
                  </a:lnTo>
                  <a:lnTo>
                    <a:pt x="207797" y="365239"/>
                  </a:lnTo>
                  <a:close/>
                </a:path>
                <a:path w="661669" h="997584">
                  <a:moveTo>
                    <a:pt x="213791" y="331965"/>
                  </a:moveTo>
                  <a:lnTo>
                    <a:pt x="212090" y="328739"/>
                  </a:lnTo>
                  <a:lnTo>
                    <a:pt x="206197" y="332473"/>
                  </a:lnTo>
                  <a:lnTo>
                    <a:pt x="208597" y="332473"/>
                  </a:lnTo>
                  <a:lnTo>
                    <a:pt x="210997" y="333273"/>
                  </a:lnTo>
                  <a:lnTo>
                    <a:pt x="210197" y="336461"/>
                  </a:lnTo>
                  <a:lnTo>
                    <a:pt x="205397" y="337261"/>
                  </a:lnTo>
                  <a:lnTo>
                    <a:pt x="197408" y="334860"/>
                  </a:lnTo>
                  <a:lnTo>
                    <a:pt x="196608" y="340461"/>
                  </a:lnTo>
                  <a:lnTo>
                    <a:pt x="199009" y="340461"/>
                  </a:lnTo>
                  <a:lnTo>
                    <a:pt x="201396" y="341261"/>
                  </a:lnTo>
                  <a:lnTo>
                    <a:pt x="200596" y="344462"/>
                  </a:lnTo>
                  <a:lnTo>
                    <a:pt x="203796" y="345262"/>
                  </a:lnTo>
                  <a:lnTo>
                    <a:pt x="209397" y="345262"/>
                  </a:lnTo>
                  <a:lnTo>
                    <a:pt x="212496" y="338645"/>
                  </a:lnTo>
                  <a:lnTo>
                    <a:pt x="213791" y="331965"/>
                  </a:lnTo>
                  <a:close/>
                </a:path>
                <a:path w="661669" h="997584">
                  <a:moveTo>
                    <a:pt x="218986" y="517893"/>
                  </a:moveTo>
                  <a:lnTo>
                    <a:pt x="211226" y="514515"/>
                  </a:lnTo>
                  <a:lnTo>
                    <a:pt x="208495" y="518490"/>
                  </a:lnTo>
                  <a:lnTo>
                    <a:pt x="211010" y="522160"/>
                  </a:lnTo>
                  <a:lnTo>
                    <a:pt x="218986" y="517893"/>
                  </a:lnTo>
                  <a:close/>
                </a:path>
                <a:path w="661669" h="997584">
                  <a:moveTo>
                    <a:pt x="263740" y="717689"/>
                  </a:moveTo>
                  <a:lnTo>
                    <a:pt x="262140" y="711301"/>
                  </a:lnTo>
                  <a:lnTo>
                    <a:pt x="254152" y="709701"/>
                  </a:lnTo>
                  <a:lnTo>
                    <a:pt x="254152" y="716889"/>
                  </a:lnTo>
                  <a:lnTo>
                    <a:pt x="255752" y="723290"/>
                  </a:lnTo>
                  <a:lnTo>
                    <a:pt x="262140" y="726478"/>
                  </a:lnTo>
                  <a:lnTo>
                    <a:pt x="263740" y="717689"/>
                  </a:lnTo>
                  <a:close/>
                </a:path>
                <a:path w="661669" h="997584">
                  <a:moveTo>
                    <a:pt x="266636" y="271030"/>
                  </a:moveTo>
                  <a:lnTo>
                    <a:pt x="264579" y="266649"/>
                  </a:lnTo>
                  <a:lnTo>
                    <a:pt x="259740" y="270129"/>
                  </a:lnTo>
                  <a:lnTo>
                    <a:pt x="265252" y="274967"/>
                  </a:lnTo>
                  <a:lnTo>
                    <a:pt x="266636" y="271030"/>
                  </a:lnTo>
                  <a:close/>
                </a:path>
                <a:path w="661669" h="997584">
                  <a:moveTo>
                    <a:pt x="272935" y="569633"/>
                  </a:moveTo>
                  <a:lnTo>
                    <a:pt x="271284" y="563943"/>
                  </a:lnTo>
                  <a:lnTo>
                    <a:pt x="264541" y="566635"/>
                  </a:lnTo>
                  <a:lnTo>
                    <a:pt x="270383" y="573836"/>
                  </a:lnTo>
                  <a:lnTo>
                    <a:pt x="272935" y="569633"/>
                  </a:lnTo>
                  <a:close/>
                </a:path>
                <a:path w="661669" h="997584">
                  <a:moveTo>
                    <a:pt x="288658" y="34582"/>
                  </a:moveTo>
                  <a:lnTo>
                    <a:pt x="282917" y="34366"/>
                  </a:lnTo>
                  <a:lnTo>
                    <a:pt x="283032" y="41325"/>
                  </a:lnTo>
                  <a:lnTo>
                    <a:pt x="286816" y="39154"/>
                  </a:lnTo>
                  <a:lnTo>
                    <a:pt x="288658" y="34582"/>
                  </a:lnTo>
                  <a:close/>
                </a:path>
                <a:path w="661669" h="997584">
                  <a:moveTo>
                    <a:pt x="289242" y="846709"/>
                  </a:moveTo>
                  <a:lnTo>
                    <a:pt x="284518" y="839177"/>
                  </a:lnTo>
                  <a:lnTo>
                    <a:pt x="280695" y="846480"/>
                  </a:lnTo>
                  <a:lnTo>
                    <a:pt x="285115" y="849058"/>
                  </a:lnTo>
                  <a:lnTo>
                    <a:pt x="289242" y="846709"/>
                  </a:lnTo>
                  <a:close/>
                </a:path>
                <a:path w="661669" h="997584">
                  <a:moveTo>
                    <a:pt x="294906" y="284518"/>
                  </a:moveTo>
                  <a:lnTo>
                    <a:pt x="290918" y="280517"/>
                  </a:lnTo>
                  <a:lnTo>
                    <a:pt x="282117" y="286918"/>
                  </a:lnTo>
                  <a:lnTo>
                    <a:pt x="281317" y="287718"/>
                  </a:lnTo>
                  <a:lnTo>
                    <a:pt x="277037" y="292950"/>
                  </a:lnTo>
                  <a:lnTo>
                    <a:pt x="283019" y="291807"/>
                  </a:lnTo>
                  <a:lnTo>
                    <a:pt x="291553" y="287820"/>
                  </a:lnTo>
                  <a:lnTo>
                    <a:pt x="294906" y="284518"/>
                  </a:lnTo>
                  <a:close/>
                </a:path>
                <a:path w="661669" h="997584">
                  <a:moveTo>
                    <a:pt x="299237" y="289991"/>
                  </a:moveTo>
                  <a:lnTo>
                    <a:pt x="291706" y="289306"/>
                  </a:lnTo>
                  <a:lnTo>
                    <a:pt x="291820" y="294932"/>
                  </a:lnTo>
                  <a:lnTo>
                    <a:pt x="296811" y="293509"/>
                  </a:lnTo>
                  <a:lnTo>
                    <a:pt x="299237" y="289991"/>
                  </a:lnTo>
                  <a:close/>
                </a:path>
                <a:path w="661669" h="997584">
                  <a:moveTo>
                    <a:pt x="303961" y="829729"/>
                  </a:moveTo>
                  <a:lnTo>
                    <a:pt x="298907" y="831977"/>
                  </a:lnTo>
                  <a:lnTo>
                    <a:pt x="296100" y="836028"/>
                  </a:lnTo>
                  <a:lnTo>
                    <a:pt x="300405" y="833183"/>
                  </a:lnTo>
                  <a:lnTo>
                    <a:pt x="303961" y="829729"/>
                  </a:lnTo>
                  <a:close/>
                </a:path>
                <a:path w="661669" h="997584">
                  <a:moveTo>
                    <a:pt x="306793" y="993317"/>
                  </a:moveTo>
                  <a:lnTo>
                    <a:pt x="304888" y="988783"/>
                  </a:lnTo>
                  <a:lnTo>
                    <a:pt x="300507" y="991819"/>
                  </a:lnTo>
                  <a:lnTo>
                    <a:pt x="305562" y="997102"/>
                  </a:lnTo>
                  <a:lnTo>
                    <a:pt x="306793" y="993317"/>
                  </a:lnTo>
                  <a:close/>
                </a:path>
                <a:path w="661669" h="997584">
                  <a:moveTo>
                    <a:pt x="310794" y="816698"/>
                  </a:moveTo>
                  <a:lnTo>
                    <a:pt x="308889" y="812165"/>
                  </a:lnTo>
                  <a:lnTo>
                    <a:pt x="304495" y="815200"/>
                  </a:lnTo>
                  <a:lnTo>
                    <a:pt x="309562" y="820483"/>
                  </a:lnTo>
                  <a:lnTo>
                    <a:pt x="310794" y="816698"/>
                  </a:lnTo>
                  <a:close/>
                </a:path>
                <a:path w="661669" h="997584">
                  <a:moveTo>
                    <a:pt x="321284" y="228574"/>
                  </a:moveTo>
                  <a:lnTo>
                    <a:pt x="318084" y="227774"/>
                  </a:lnTo>
                  <a:lnTo>
                    <a:pt x="312496" y="227774"/>
                  </a:lnTo>
                  <a:lnTo>
                    <a:pt x="312496" y="230174"/>
                  </a:lnTo>
                  <a:lnTo>
                    <a:pt x="311696" y="233362"/>
                  </a:lnTo>
                  <a:lnTo>
                    <a:pt x="311696" y="235762"/>
                  </a:lnTo>
                  <a:lnTo>
                    <a:pt x="314883" y="236562"/>
                  </a:lnTo>
                  <a:lnTo>
                    <a:pt x="320484" y="236562"/>
                  </a:lnTo>
                  <a:lnTo>
                    <a:pt x="320484" y="234162"/>
                  </a:lnTo>
                  <a:lnTo>
                    <a:pt x="321284" y="230962"/>
                  </a:lnTo>
                  <a:lnTo>
                    <a:pt x="321284" y="228574"/>
                  </a:lnTo>
                  <a:close/>
                </a:path>
                <a:path w="661669" h="997584">
                  <a:moveTo>
                    <a:pt x="347662" y="834377"/>
                  </a:moveTo>
                  <a:lnTo>
                    <a:pt x="337540" y="831113"/>
                  </a:lnTo>
                  <a:lnTo>
                    <a:pt x="335673" y="834682"/>
                  </a:lnTo>
                  <a:lnTo>
                    <a:pt x="339788" y="838085"/>
                  </a:lnTo>
                  <a:lnTo>
                    <a:pt x="347662" y="834377"/>
                  </a:lnTo>
                  <a:close/>
                </a:path>
                <a:path w="661669" h="997584">
                  <a:moveTo>
                    <a:pt x="352450" y="522681"/>
                  </a:moveTo>
                  <a:lnTo>
                    <a:pt x="345262" y="521081"/>
                  </a:lnTo>
                  <a:lnTo>
                    <a:pt x="343662" y="525881"/>
                  </a:lnTo>
                  <a:lnTo>
                    <a:pt x="349250" y="525881"/>
                  </a:lnTo>
                  <a:lnTo>
                    <a:pt x="350050" y="532269"/>
                  </a:lnTo>
                  <a:lnTo>
                    <a:pt x="352450" y="526681"/>
                  </a:lnTo>
                  <a:lnTo>
                    <a:pt x="352450" y="522681"/>
                  </a:lnTo>
                  <a:close/>
                </a:path>
                <a:path w="661669" h="997584">
                  <a:moveTo>
                    <a:pt x="357746" y="908405"/>
                  </a:moveTo>
                  <a:lnTo>
                    <a:pt x="357035" y="904316"/>
                  </a:lnTo>
                  <a:lnTo>
                    <a:pt x="350850" y="908710"/>
                  </a:lnTo>
                  <a:lnTo>
                    <a:pt x="355015" y="912634"/>
                  </a:lnTo>
                  <a:lnTo>
                    <a:pt x="357746" y="908405"/>
                  </a:lnTo>
                  <a:close/>
                </a:path>
                <a:path w="661669" h="997584">
                  <a:moveTo>
                    <a:pt x="358851" y="40754"/>
                  </a:moveTo>
                  <a:lnTo>
                    <a:pt x="356450" y="39154"/>
                  </a:lnTo>
                  <a:lnTo>
                    <a:pt x="354850" y="36753"/>
                  </a:lnTo>
                  <a:lnTo>
                    <a:pt x="352450" y="35166"/>
                  </a:lnTo>
                  <a:lnTo>
                    <a:pt x="348462" y="39154"/>
                  </a:lnTo>
                  <a:lnTo>
                    <a:pt x="346062" y="40754"/>
                  </a:lnTo>
                  <a:lnTo>
                    <a:pt x="348462" y="42354"/>
                  </a:lnTo>
                  <a:lnTo>
                    <a:pt x="350050" y="44754"/>
                  </a:lnTo>
                  <a:lnTo>
                    <a:pt x="352450" y="46355"/>
                  </a:lnTo>
                  <a:lnTo>
                    <a:pt x="354850" y="44754"/>
                  </a:lnTo>
                  <a:lnTo>
                    <a:pt x="356450" y="42354"/>
                  </a:lnTo>
                  <a:lnTo>
                    <a:pt x="358851" y="40754"/>
                  </a:lnTo>
                  <a:close/>
                </a:path>
                <a:path w="661669" h="997584">
                  <a:moveTo>
                    <a:pt x="369430" y="227774"/>
                  </a:moveTo>
                  <a:lnTo>
                    <a:pt x="366369" y="221322"/>
                  </a:lnTo>
                  <a:lnTo>
                    <a:pt x="358051" y="218186"/>
                  </a:lnTo>
                  <a:lnTo>
                    <a:pt x="366814" y="229425"/>
                  </a:lnTo>
                  <a:lnTo>
                    <a:pt x="369430" y="227774"/>
                  </a:lnTo>
                  <a:close/>
                </a:path>
                <a:path w="661669" h="997584">
                  <a:moveTo>
                    <a:pt x="378028" y="906310"/>
                  </a:moveTo>
                  <a:lnTo>
                    <a:pt x="372427" y="906310"/>
                  </a:lnTo>
                  <a:lnTo>
                    <a:pt x="365239" y="904709"/>
                  </a:lnTo>
                  <a:lnTo>
                    <a:pt x="364439" y="909497"/>
                  </a:lnTo>
                  <a:lnTo>
                    <a:pt x="370039" y="909497"/>
                  </a:lnTo>
                  <a:lnTo>
                    <a:pt x="377228" y="911098"/>
                  </a:lnTo>
                  <a:lnTo>
                    <a:pt x="378028" y="906310"/>
                  </a:lnTo>
                  <a:close/>
                </a:path>
                <a:path w="661669" h="997584">
                  <a:moveTo>
                    <a:pt x="384797" y="481215"/>
                  </a:moveTo>
                  <a:lnTo>
                    <a:pt x="379628" y="479526"/>
                  </a:lnTo>
                  <a:lnTo>
                    <a:pt x="374459" y="480987"/>
                  </a:lnTo>
                  <a:lnTo>
                    <a:pt x="379628" y="481622"/>
                  </a:lnTo>
                  <a:lnTo>
                    <a:pt x="384797" y="481215"/>
                  </a:lnTo>
                  <a:close/>
                </a:path>
                <a:path w="661669" h="997584">
                  <a:moveTo>
                    <a:pt x="400100" y="529780"/>
                  </a:moveTo>
                  <a:lnTo>
                    <a:pt x="397395" y="525322"/>
                  </a:lnTo>
                  <a:lnTo>
                    <a:pt x="391617" y="525881"/>
                  </a:lnTo>
                  <a:lnTo>
                    <a:pt x="394804" y="531469"/>
                  </a:lnTo>
                  <a:lnTo>
                    <a:pt x="391617" y="536270"/>
                  </a:lnTo>
                  <a:lnTo>
                    <a:pt x="394804" y="540270"/>
                  </a:lnTo>
                  <a:lnTo>
                    <a:pt x="399364" y="535876"/>
                  </a:lnTo>
                  <a:lnTo>
                    <a:pt x="400100" y="529780"/>
                  </a:lnTo>
                  <a:close/>
                </a:path>
                <a:path w="661669" h="997584">
                  <a:moveTo>
                    <a:pt x="409194" y="847166"/>
                  </a:moveTo>
                  <a:lnTo>
                    <a:pt x="402005" y="845566"/>
                  </a:lnTo>
                  <a:lnTo>
                    <a:pt x="400405" y="850366"/>
                  </a:lnTo>
                  <a:lnTo>
                    <a:pt x="405206" y="850366"/>
                  </a:lnTo>
                  <a:lnTo>
                    <a:pt x="406793" y="856754"/>
                  </a:lnTo>
                  <a:lnTo>
                    <a:pt x="409194" y="851166"/>
                  </a:lnTo>
                  <a:lnTo>
                    <a:pt x="409194" y="847166"/>
                  </a:lnTo>
                  <a:close/>
                </a:path>
                <a:path w="661669" h="997584">
                  <a:moveTo>
                    <a:pt x="409790" y="881126"/>
                  </a:moveTo>
                  <a:lnTo>
                    <a:pt x="408927" y="877989"/>
                  </a:lnTo>
                  <a:lnTo>
                    <a:pt x="402805" y="875131"/>
                  </a:lnTo>
                  <a:lnTo>
                    <a:pt x="403606" y="881532"/>
                  </a:lnTo>
                  <a:lnTo>
                    <a:pt x="400405" y="890320"/>
                  </a:lnTo>
                  <a:lnTo>
                    <a:pt x="405993" y="891921"/>
                  </a:lnTo>
                  <a:lnTo>
                    <a:pt x="407974" y="885482"/>
                  </a:lnTo>
                  <a:lnTo>
                    <a:pt x="409790" y="881126"/>
                  </a:lnTo>
                  <a:close/>
                </a:path>
                <a:path w="661669" h="997584">
                  <a:moveTo>
                    <a:pt x="412534" y="541286"/>
                  </a:moveTo>
                  <a:lnTo>
                    <a:pt x="406793" y="541070"/>
                  </a:lnTo>
                  <a:lnTo>
                    <a:pt x="406908" y="548030"/>
                  </a:lnTo>
                  <a:lnTo>
                    <a:pt x="410692" y="545858"/>
                  </a:lnTo>
                  <a:lnTo>
                    <a:pt x="412534" y="541286"/>
                  </a:lnTo>
                  <a:close/>
                </a:path>
                <a:path w="661669" h="997584">
                  <a:moveTo>
                    <a:pt x="413562" y="267017"/>
                  </a:moveTo>
                  <a:lnTo>
                    <a:pt x="408393" y="265328"/>
                  </a:lnTo>
                  <a:lnTo>
                    <a:pt x="403225" y="266801"/>
                  </a:lnTo>
                  <a:lnTo>
                    <a:pt x="408393" y="267436"/>
                  </a:lnTo>
                  <a:lnTo>
                    <a:pt x="413562" y="267017"/>
                  </a:lnTo>
                  <a:close/>
                </a:path>
                <a:path w="661669" h="997584">
                  <a:moveTo>
                    <a:pt x="432714" y="234035"/>
                  </a:moveTo>
                  <a:lnTo>
                    <a:pt x="425183" y="233362"/>
                  </a:lnTo>
                  <a:lnTo>
                    <a:pt x="425297" y="238988"/>
                  </a:lnTo>
                  <a:lnTo>
                    <a:pt x="430276" y="237566"/>
                  </a:lnTo>
                  <a:lnTo>
                    <a:pt x="432714" y="234035"/>
                  </a:lnTo>
                  <a:close/>
                </a:path>
                <a:path w="661669" h="997584">
                  <a:moveTo>
                    <a:pt x="435470" y="846162"/>
                  </a:moveTo>
                  <a:lnTo>
                    <a:pt x="433603" y="841717"/>
                  </a:lnTo>
                  <a:lnTo>
                    <a:pt x="428383" y="839978"/>
                  </a:lnTo>
                  <a:lnTo>
                    <a:pt x="422783" y="847966"/>
                  </a:lnTo>
                  <a:lnTo>
                    <a:pt x="432371" y="843965"/>
                  </a:lnTo>
                  <a:lnTo>
                    <a:pt x="434784" y="848512"/>
                  </a:lnTo>
                  <a:lnTo>
                    <a:pt x="435470" y="846162"/>
                  </a:lnTo>
                  <a:close/>
                </a:path>
                <a:path w="661669" h="997584">
                  <a:moveTo>
                    <a:pt x="458952" y="454152"/>
                  </a:moveTo>
                  <a:lnTo>
                    <a:pt x="458203" y="450253"/>
                  </a:lnTo>
                  <a:lnTo>
                    <a:pt x="452348" y="454748"/>
                  </a:lnTo>
                  <a:lnTo>
                    <a:pt x="456399" y="458343"/>
                  </a:lnTo>
                  <a:lnTo>
                    <a:pt x="458952" y="454152"/>
                  </a:lnTo>
                  <a:close/>
                </a:path>
                <a:path w="661669" h="997584">
                  <a:moveTo>
                    <a:pt x="464337" y="221373"/>
                  </a:moveTo>
                  <a:lnTo>
                    <a:pt x="457149" y="219773"/>
                  </a:lnTo>
                  <a:lnTo>
                    <a:pt x="455549" y="224574"/>
                  </a:lnTo>
                  <a:lnTo>
                    <a:pt x="461149" y="224574"/>
                  </a:lnTo>
                  <a:lnTo>
                    <a:pt x="462737" y="230962"/>
                  </a:lnTo>
                  <a:lnTo>
                    <a:pt x="464337" y="225374"/>
                  </a:lnTo>
                  <a:lnTo>
                    <a:pt x="464337" y="221373"/>
                  </a:lnTo>
                  <a:close/>
                </a:path>
                <a:path w="661669" h="997584">
                  <a:moveTo>
                    <a:pt x="470306" y="474014"/>
                  </a:moveTo>
                  <a:lnTo>
                    <a:pt x="465137" y="472325"/>
                  </a:lnTo>
                  <a:lnTo>
                    <a:pt x="459968" y="473798"/>
                  </a:lnTo>
                  <a:lnTo>
                    <a:pt x="465137" y="474433"/>
                  </a:lnTo>
                  <a:lnTo>
                    <a:pt x="470306" y="474014"/>
                  </a:lnTo>
                  <a:close/>
                </a:path>
                <a:path w="661669" h="997584">
                  <a:moveTo>
                    <a:pt x="471538" y="123875"/>
                  </a:moveTo>
                  <a:lnTo>
                    <a:pt x="466737" y="117475"/>
                  </a:lnTo>
                  <a:lnTo>
                    <a:pt x="461949" y="120675"/>
                  </a:lnTo>
                  <a:lnTo>
                    <a:pt x="465137" y="123875"/>
                  </a:lnTo>
                  <a:lnTo>
                    <a:pt x="461949" y="129463"/>
                  </a:lnTo>
                  <a:lnTo>
                    <a:pt x="468337" y="126276"/>
                  </a:lnTo>
                  <a:lnTo>
                    <a:pt x="471538" y="123875"/>
                  </a:lnTo>
                  <a:close/>
                </a:path>
                <a:path w="661669" h="997584">
                  <a:moveTo>
                    <a:pt x="485914" y="839177"/>
                  </a:moveTo>
                  <a:lnTo>
                    <a:pt x="475919" y="835571"/>
                  </a:lnTo>
                  <a:lnTo>
                    <a:pt x="474230" y="839177"/>
                  </a:lnTo>
                  <a:lnTo>
                    <a:pt x="478396" y="842772"/>
                  </a:lnTo>
                  <a:lnTo>
                    <a:pt x="485914" y="839177"/>
                  </a:lnTo>
                  <a:close/>
                </a:path>
                <a:path w="661669" h="997584">
                  <a:moveTo>
                    <a:pt x="515188" y="722884"/>
                  </a:moveTo>
                  <a:lnTo>
                    <a:pt x="513130" y="718312"/>
                  </a:lnTo>
                  <a:lnTo>
                    <a:pt x="508292" y="721690"/>
                  </a:lnTo>
                  <a:lnTo>
                    <a:pt x="513803" y="726859"/>
                  </a:lnTo>
                  <a:lnTo>
                    <a:pt x="515188" y="722884"/>
                  </a:lnTo>
                  <a:close/>
                </a:path>
                <a:path w="661669" h="997584">
                  <a:moveTo>
                    <a:pt x="517283" y="330276"/>
                  </a:moveTo>
                  <a:lnTo>
                    <a:pt x="516534" y="326377"/>
                  </a:lnTo>
                  <a:lnTo>
                    <a:pt x="510692" y="330873"/>
                  </a:lnTo>
                  <a:lnTo>
                    <a:pt x="514743" y="334467"/>
                  </a:lnTo>
                  <a:lnTo>
                    <a:pt x="517283" y="330276"/>
                  </a:lnTo>
                  <a:close/>
                </a:path>
                <a:path w="661669" h="997584">
                  <a:moveTo>
                    <a:pt x="521779" y="302196"/>
                  </a:moveTo>
                  <a:lnTo>
                    <a:pt x="519544" y="297611"/>
                  </a:lnTo>
                  <a:lnTo>
                    <a:pt x="517093" y="302094"/>
                  </a:lnTo>
                  <a:lnTo>
                    <a:pt x="515835" y="307733"/>
                  </a:lnTo>
                  <a:lnTo>
                    <a:pt x="513689" y="312394"/>
                  </a:lnTo>
                  <a:lnTo>
                    <a:pt x="513041" y="313905"/>
                  </a:lnTo>
                  <a:lnTo>
                    <a:pt x="516293" y="310095"/>
                  </a:lnTo>
                  <a:lnTo>
                    <a:pt x="521474" y="308724"/>
                  </a:lnTo>
                  <a:lnTo>
                    <a:pt x="521779" y="302196"/>
                  </a:lnTo>
                  <a:close/>
                </a:path>
                <a:path w="661669" h="997584">
                  <a:moveTo>
                    <a:pt x="526605" y="362521"/>
                  </a:moveTo>
                  <a:lnTo>
                    <a:pt x="521881" y="364439"/>
                  </a:lnTo>
                  <a:lnTo>
                    <a:pt x="518960" y="368592"/>
                  </a:lnTo>
                  <a:lnTo>
                    <a:pt x="523087" y="365937"/>
                  </a:lnTo>
                  <a:lnTo>
                    <a:pt x="526605" y="362521"/>
                  </a:lnTo>
                  <a:close/>
                </a:path>
                <a:path w="661669" h="997584">
                  <a:moveTo>
                    <a:pt x="530682" y="660946"/>
                  </a:moveTo>
                  <a:lnTo>
                    <a:pt x="527138" y="659028"/>
                  </a:lnTo>
                  <a:lnTo>
                    <a:pt x="521589" y="656348"/>
                  </a:lnTo>
                  <a:lnTo>
                    <a:pt x="516178" y="655777"/>
                  </a:lnTo>
                  <a:lnTo>
                    <a:pt x="513092" y="660146"/>
                  </a:lnTo>
                  <a:lnTo>
                    <a:pt x="518985" y="660615"/>
                  </a:lnTo>
                  <a:lnTo>
                    <a:pt x="523684" y="663841"/>
                  </a:lnTo>
                  <a:lnTo>
                    <a:pt x="527481" y="665429"/>
                  </a:lnTo>
                  <a:lnTo>
                    <a:pt x="530682" y="660946"/>
                  </a:lnTo>
                  <a:close/>
                </a:path>
                <a:path w="661669" h="997584">
                  <a:moveTo>
                    <a:pt x="543458" y="662546"/>
                  </a:moveTo>
                  <a:lnTo>
                    <a:pt x="536270" y="660946"/>
                  </a:lnTo>
                  <a:lnTo>
                    <a:pt x="534670" y="665746"/>
                  </a:lnTo>
                  <a:lnTo>
                    <a:pt x="540270" y="665746"/>
                  </a:lnTo>
                  <a:lnTo>
                    <a:pt x="541870" y="672134"/>
                  </a:lnTo>
                  <a:lnTo>
                    <a:pt x="543458" y="666546"/>
                  </a:lnTo>
                  <a:lnTo>
                    <a:pt x="543458" y="662546"/>
                  </a:lnTo>
                  <a:close/>
                </a:path>
                <a:path w="661669" h="997584">
                  <a:moveTo>
                    <a:pt x="548398" y="169189"/>
                  </a:moveTo>
                  <a:lnTo>
                    <a:pt x="542658" y="168630"/>
                  </a:lnTo>
                  <a:lnTo>
                    <a:pt x="542772" y="175704"/>
                  </a:lnTo>
                  <a:lnTo>
                    <a:pt x="546557" y="173723"/>
                  </a:lnTo>
                  <a:lnTo>
                    <a:pt x="548398" y="169189"/>
                  </a:lnTo>
                  <a:close/>
                </a:path>
                <a:path w="661669" h="997584">
                  <a:moveTo>
                    <a:pt x="549859" y="769645"/>
                  </a:moveTo>
                  <a:lnTo>
                    <a:pt x="545058" y="767245"/>
                  </a:lnTo>
                  <a:lnTo>
                    <a:pt x="536270" y="768045"/>
                  </a:lnTo>
                  <a:lnTo>
                    <a:pt x="536270" y="773633"/>
                  </a:lnTo>
                  <a:lnTo>
                    <a:pt x="535470" y="776033"/>
                  </a:lnTo>
                  <a:lnTo>
                    <a:pt x="540270" y="776033"/>
                  </a:lnTo>
                  <a:lnTo>
                    <a:pt x="544258" y="776833"/>
                  </a:lnTo>
                  <a:lnTo>
                    <a:pt x="549059" y="776833"/>
                  </a:lnTo>
                  <a:lnTo>
                    <a:pt x="549859" y="769645"/>
                  </a:lnTo>
                  <a:close/>
                </a:path>
                <a:path w="661669" h="997584">
                  <a:moveTo>
                    <a:pt x="551383" y="631177"/>
                  </a:moveTo>
                  <a:lnTo>
                    <a:pt x="546658" y="632980"/>
                  </a:lnTo>
                  <a:lnTo>
                    <a:pt x="543737" y="637476"/>
                  </a:lnTo>
                  <a:lnTo>
                    <a:pt x="547865" y="634771"/>
                  </a:lnTo>
                  <a:lnTo>
                    <a:pt x="551383" y="631177"/>
                  </a:lnTo>
                  <a:close/>
                </a:path>
                <a:path w="661669" h="997584">
                  <a:moveTo>
                    <a:pt x="561047" y="209384"/>
                  </a:moveTo>
                  <a:lnTo>
                    <a:pt x="556247" y="202996"/>
                  </a:lnTo>
                  <a:lnTo>
                    <a:pt x="551459" y="206197"/>
                  </a:lnTo>
                  <a:lnTo>
                    <a:pt x="553745" y="208038"/>
                  </a:lnTo>
                  <a:lnTo>
                    <a:pt x="550659" y="210185"/>
                  </a:lnTo>
                  <a:lnTo>
                    <a:pt x="553478" y="212839"/>
                  </a:lnTo>
                  <a:lnTo>
                    <a:pt x="552259" y="214985"/>
                  </a:lnTo>
                  <a:lnTo>
                    <a:pt x="554431" y="213741"/>
                  </a:lnTo>
                  <a:lnTo>
                    <a:pt x="556158" y="215353"/>
                  </a:lnTo>
                  <a:lnTo>
                    <a:pt x="557301" y="212102"/>
                  </a:lnTo>
                  <a:lnTo>
                    <a:pt x="557847" y="211785"/>
                  </a:lnTo>
                  <a:lnTo>
                    <a:pt x="561047" y="209384"/>
                  </a:lnTo>
                  <a:close/>
                </a:path>
                <a:path w="661669" h="997584">
                  <a:moveTo>
                    <a:pt x="568236" y="773633"/>
                  </a:moveTo>
                  <a:lnTo>
                    <a:pt x="566635" y="767245"/>
                  </a:lnTo>
                  <a:lnTo>
                    <a:pt x="558647" y="765644"/>
                  </a:lnTo>
                  <a:lnTo>
                    <a:pt x="558647" y="773633"/>
                  </a:lnTo>
                  <a:lnTo>
                    <a:pt x="561047" y="779233"/>
                  </a:lnTo>
                  <a:lnTo>
                    <a:pt x="566635" y="782434"/>
                  </a:lnTo>
                  <a:lnTo>
                    <a:pt x="568236" y="773633"/>
                  </a:lnTo>
                  <a:close/>
                </a:path>
                <a:path w="661669" h="997584">
                  <a:moveTo>
                    <a:pt x="575094" y="811174"/>
                  </a:moveTo>
                  <a:lnTo>
                    <a:pt x="573938" y="808405"/>
                  </a:lnTo>
                  <a:lnTo>
                    <a:pt x="566331" y="809828"/>
                  </a:lnTo>
                  <a:lnTo>
                    <a:pt x="561047" y="816800"/>
                  </a:lnTo>
                  <a:lnTo>
                    <a:pt x="575094" y="811174"/>
                  </a:lnTo>
                  <a:close/>
                </a:path>
                <a:path w="661669" h="997584">
                  <a:moveTo>
                    <a:pt x="580720" y="156984"/>
                  </a:moveTo>
                  <a:lnTo>
                    <a:pt x="577824" y="150253"/>
                  </a:lnTo>
                  <a:lnTo>
                    <a:pt x="573836" y="157441"/>
                  </a:lnTo>
                  <a:lnTo>
                    <a:pt x="570636" y="166230"/>
                  </a:lnTo>
                  <a:lnTo>
                    <a:pt x="562648" y="170230"/>
                  </a:lnTo>
                  <a:lnTo>
                    <a:pt x="569036" y="171030"/>
                  </a:lnTo>
                  <a:lnTo>
                    <a:pt x="569836" y="177419"/>
                  </a:lnTo>
                  <a:lnTo>
                    <a:pt x="575437" y="179019"/>
                  </a:lnTo>
                  <a:lnTo>
                    <a:pt x="572998" y="170472"/>
                  </a:lnTo>
                  <a:lnTo>
                    <a:pt x="576935" y="163436"/>
                  </a:lnTo>
                  <a:lnTo>
                    <a:pt x="580720" y="156984"/>
                  </a:lnTo>
                  <a:close/>
                </a:path>
                <a:path w="661669" h="997584">
                  <a:moveTo>
                    <a:pt x="593813" y="229374"/>
                  </a:moveTo>
                  <a:lnTo>
                    <a:pt x="586625" y="227774"/>
                  </a:lnTo>
                  <a:lnTo>
                    <a:pt x="585025" y="232562"/>
                  </a:lnTo>
                  <a:lnTo>
                    <a:pt x="589813" y="232562"/>
                  </a:lnTo>
                  <a:lnTo>
                    <a:pt x="591413" y="238963"/>
                  </a:lnTo>
                  <a:lnTo>
                    <a:pt x="593813" y="233362"/>
                  </a:lnTo>
                  <a:lnTo>
                    <a:pt x="593813" y="229374"/>
                  </a:lnTo>
                  <a:close/>
                </a:path>
                <a:path w="661669" h="997584">
                  <a:moveTo>
                    <a:pt x="605002" y="813600"/>
                  </a:moveTo>
                  <a:lnTo>
                    <a:pt x="601167" y="809625"/>
                  </a:lnTo>
                  <a:lnTo>
                    <a:pt x="603110" y="804608"/>
                  </a:lnTo>
                  <a:lnTo>
                    <a:pt x="603986" y="799884"/>
                  </a:lnTo>
                  <a:lnTo>
                    <a:pt x="597014" y="796810"/>
                  </a:lnTo>
                  <a:lnTo>
                    <a:pt x="590283" y="801128"/>
                  </a:lnTo>
                  <a:lnTo>
                    <a:pt x="592912" y="808507"/>
                  </a:lnTo>
                  <a:lnTo>
                    <a:pt x="599592" y="814235"/>
                  </a:lnTo>
                  <a:lnTo>
                    <a:pt x="605002" y="813600"/>
                  </a:lnTo>
                  <a:close/>
                </a:path>
                <a:path w="661669" h="997584">
                  <a:moveTo>
                    <a:pt x="617791" y="95097"/>
                  </a:moveTo>
                  <a:lnTo>
                    <a:pt x="612990" y="94297"/>
                  </a:lnTo>
                  <a:lnTo>
                    <a:pt x="612190" y="91109"/>
                  </a:lnTo>
                  <a:lnTo>
                    <a:pt x="609003" y="90309"/>
                  </a:lnTo>
                  <a:lnTo>
                    <a:pt x="604532" y="94767"/>
                  </a:lnTo>
                  <a:lnTo>
                    <a:pt x="607402" y="98399"/>
                  </a:lnTo>
                  <a:lnTo>
                    <a:pt x="613270" y="99187"/>
                  </a:lnTo>
                  <a:lnTo>
                    <a:pt x="617791" y="95097"/>
                  </a:lnTo>
                  <a:close/>
                </a:path>
                <a:path w="661669" h="997584">
                  <a:moveTo>
                    <a:pt x="620687" y="901115"/>
                  </a:moveTo>
                  <a:lnTo>
                    <a:pt x="618553" y="892517"/>
                  </a:lnTo>
                  <a:lnTo>
                    <a:pt x="616191" y="888720"/>
                  </a:lnTo>
                  <a:lnTo>
                    <a:pt x="610590" y="891120"/>
                  </a:lnTo>
                  <a:lnTo>
                    <a:pt x="615391" y="900709"/>
                  </a:lnTo>
                  <a:lnTo>
                    <a:pt x="616191" y="901509"/>
                  </a:lnTo>
                  <a:lnTo>
                    <a:pt x="620572" y="906703"/>
                  </a:lnTo>
                  <a:lnTo>
                    <a:pt x="620687" y="901115"/>
                  </a:lnTo>
                  <a:close/>
                </a:path>
                <a:path w="661669" h="997584">
                  <a:moveTo>
                    <a:pt x="640168" y="766445"/>
                  </a:moveTo>
                  <a:lnTo>
                    <a:pt x="636968" y="759256"/>
                  </a:lnTo>
                  <a:lnTo>
                    <a:pt x="632980" y="762444"/>
                  </a:lnTo>
                  <a:lnTo>
                    <a:pt x="624179" y="760044"/>
                  </a:lnTo>
                  <a:lnTo>
                    <a:pt x="627380" y="768045"/>
                  </a:lnTo>
                  <a:lnTo>
                    <a:pt x="631380" y="764844"/>
                  </a:lnTo>
                  <a:lnTo>
                    <a:pt x="640168" y="766445"/>
                  </a:lnTo>
                  <a:close/>
                </a:path>
                <a:path w="661669" h="997584">
                  <a:moveTo>
                    <a:pt x="653288" y="785850"/>
                  </a:moveTo>
                  <a:lnTo>
                    <a:pt x="645756" y="785622"/>
                  </a:lnTo>
                  <a:lnTo>
                    <a:pt x="645871" y="790790"/>
                  </a:lnTo>
                  <a:lnTo>
                    <a:pt x="650862" y="789216"/>
                  </a:lnTo>
                  <a:lnTo>
                    <a:pt x="653288" y="785850"/>
                  </a:lnTo>
                  <a:close/>
                </a:path>
                <a:path w="661669" h="997584">
                  <a:moveTo>
                    <a:pt x="653757" y="759256"/>
                  </a:moveTo>
                  <a:lnTo>
                    <a:pt x="648157" y="758456"/>
                  </a:lnTo>
                  <a:lnTo>
                    <a:pt x="644169" y="751255"/>
                  </a:lnTo>
                  <a:lnTo>
                    <a:pt x="640168" y="758456"/>
                  </a:lnTo>
                  <a:lnTo>
                    <a:pt x="644956" y="759256"/>
                  </a:lnTo>
                  <a:lnTo>
                    <a:pt x="649757" y="766445"/>
                  </a:lnTo>
                  <a:lnTo>
                    <a:pt x="653757" y="759256"/>
                  </a:lnTo>
                  <a:close/>
                </a:path>
                <a:path w="661669" h="997584">
                  <a:moveTo>
                    <a:pt x="660146" y="978242"/>
                  </a:moveTo>
                  <a:lnTo>
                    <a:pt x="653859" y="974077"/>
                  </a:lnTo>
                  <a:lnTo>
                    <a:pt x="646963" y="971346"/>
                  </a:lnTo>
                  <a:lnTo>
                    <a:pt x="643064" y="972058"/>
                  </a:lnTo>
                  <a:lnTo>
                    <a:pt x="645756" y="978242"/>
                  </a:lnTo>
                  <a:lnTo>
                    <a:pt x="646557" y="975842"/>
                  </a:lnTo>
                  <a:lnTo>
                    <a:pt x="648157" y="974242"/>
                  </a:lnTo>
                  <a:lnTo>
                    <a:pt x="651357" y="975842"/>
                  </a:lnTo>
                  <a:lnTo>
                    <a:pt x="650557" y="980630"/>
                  </a:lnTo>
                  <a:lnTo>
                    <a:pt x="646557" y="987031"/>
                  </a:lnTo>
                  <a:lnTo>
                    <a:pt x="652157" y="988631"/>
                  </a:lnTo>
                  <a:lnTo>
                    <a:pt x="652957" y="986231"/>
                  </a:lnTo>
                  <a:lnTo>
                    <a:pt x="654558" y="984631"/>
                  </a:lnTo>
                  <a:lnTo>
                    <a:pt x="657745" y="986231"/>
                  </a:lnTo>
                  <a:lnTo>
                    <a:pt x="658545" y="983830"/>
                  </a:lnTo>
                  <a:lnTo>
                    <a:pt x="659345" y="980630"/>
                  </a:lnTo>
                  <a:lnTo>
                    <a:pt x="660146" y="978242"/>
                  </a:lnTo>
                  <a:close/>
                </a:path>
                <a:path w="661669" h="997584">
                  <a:moveTo>
                    <a:pt x="661212" y="539610"/>
                  </a:moveTo>
                  <a:lnTo>
                    <a:pt x="656158" y="541858"/>
                  </a:lnTo>
                  <a:lnTo>
                    <a:pt x="653338" y="545909"/>
                  </a:lnTo>
                  <a:lnTo>
                    <a:pt x="657644" y="543064"/>
                  </a:lnTo>
                  <a:lnTo>
                    <a:pt x="661212" y="53961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149584" y="8356790"/>
              <a:ext cx="1097915" cy="957580"/>
            </a:xfrm>
            <a:custGeom>
              <a:avLst/>
              <a:gdLst/>
              <a:ahLst/>
              <a:cxnLst/>
              <a:rect l="l" t="t" r="r" b="b"/>
              <a:pathLst>
                <a:path w="1097915" h="957579">
                  <a:moveTo>
                    <a:pt x="30378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200" y="474726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87" y="480720"/>
                  </a:lnTo>
                  <a:lnTo>
                    <a:pt x="23418" y="483273"/>
                  </a:lnTo>
                  <a:lnTo>
                    <a:pt x="30378" y="481926"/>
                  </a:lnTo>
                  <a:close/>
                </a:path>
                <a:path w="1097915" h="957579">
                  <a:moveTo>
                    <a:pt x="179019" y="460349"/>
                  </a:moveTo>
                  <a:lnTo>
                    <a:pt x="172631" y="462737"/>
                  </a:lnTo>
                  <a:lnTo>
                    <a:pt x="169430" y="465937"/>
                  </a:lnTo>
                  <a:lnTo>
                    <a:pt x="173431" y="471538"/>
                  </a:lnTo>
                  <a:lnTo>
                    <a:pt x="178231" y="469138"/>
                  </a:lnTo>
                  <a:lnTo>
                    <a:pt x="174231" y="465937"/>
                  </a:lnTo>
                  <a:lnTo>
                    <a:pt x="179019" y="460349"/>
                  </a:lnTo>
                  <a:close/>
                </a:path>
                <a:path w="1097915" h="957579">
                  <a:moveTo>
                    <a:pt x="190322" y="438962"/>
                  </a:moveTo>
                  <a:lnTo>
                    <a:pt x="185115" y="440169"/>
                  </a:lnTo>
                  <a:lnTo>
                    <a:pt x="182460" y="443458"/>
                  </a:lnTo>
                  <a:lnTo>
                    <a:pt x="190220" y="444360"/>
                  </a:lnTo>
                  <a:lnTo>
                    <a:pt x="190322" y="438962"/>
                  </a:lnTo>
                  <a:close/>
                </a:path>
                <a:path w="1097915" h="957579">
                  <a:moveTo>
                    <a:pt x="193649" y="486092"/>
                  </a:moveTo>
                  <a:lnTo>
                    <a:pt x="187121" y="483920"/>
                  </a:lnTo>
                  <a:lnTo>
                    <a:pt x="177736" y="484149"/>
                  </a:lnTo>
                  <a:lnTo>
                    <a:pt x="179819" y="489915"/>
                  </a:lnTo>
                  <a:lnTo>
                    <a:pt x="179819" y="490715"/>
                  </a:lnTo>
                  <a:lnTo>
                    <a:pt x="182219" y="487514"/>
                  </a:lnTo>
                  <a:lnTo>
                    <a:pt x="183019" y="487514"/>
                  </a:lnTo>
                  <a:lnTo>
                    <a:pt x="193649" y="486092"/>
                  </a:lnTo>
                  <a:close/>
                </a:path>
                <a:path w="1097915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41" y="645769"/>
                  </a:lnTo>
                  <a:lnTo>
                    <a:pt x="269443" y="640372"/>
                  </a:lnTo>
                  <a:close/>
                </a:path>
                <a:path w="1097915" h="957579">
                  <a:moveTo>
                    <a:pt x="271868" y="551218"/>
                  </a:moveTo>
                  <a:lnTo>
                    <a:pt x="266141" y="550659"/>
                  </a:lnTo>
                  <a:lnTo>
                    <a:pt x="266255" y="557733"/>
                  </a:lnTo>
                  <a:lnTo>
                    <a:pt x="270040" y="555752"/>
                  </a:lnTo>
                  <a:lnTo>
                    <a:pt x="271868" y="551218"/>
                  </a:lnTo>
                  <a:close/>
                </a:path>
                <a:path w="1097915" h="957579">
                  <a:moveTo>
                    <a:pt x="311200" y="742873"/>
                  </a:moveTo>
                  <a:lnTo>
                    <a:pt x="307632" y="738492"/>
                  </a:lnTo>
                  <a:lnTo>
                    <a:pt x="301307" y="738466"/>
                  </a:lnTo>
                  <a:lnTo>
                    <a:pt x="304495" y="741667"/>
                  </a:lnTo>
                  <a:lnTo>
                    <a:pt x="302107" y="744067"/>
                  </a:lnTo>
                  <a:lnTo>
                    <a:pt x="303707" y="747268"/>
                  </a:lnTo>
                  <a:lnTo>
                    <a:pt x="310413" y="747242"/>
                  </a:lnTo>
                  <a:lnTo>
                    <a:pt x="311200" y="742873"/>
                  </a:lnTo>
                  <a:close/>
                </a:path>
                <a:path w="1097915" h="957579">
                  <a:moveTo>
                    <a:pt x="315264" y="548957"/>
                  </a:moveTo>
                  <a:lnTo>
                    <a:pt x="310095" y="548055"/>
                  </a:lnTo>
                  <a:lnTo>
                    <a:pt x="304927" y="548055"/>
                  </a:lnTo>
                  <a:lnTo>
                    <a:pt x="310095" y="549859"/>
                  </a:lnTo>
                  <a:lnTo>
                    <a:pt x="315264" y="548957"/>
                  </a:lnTo>
                  <a:close/>
                </a:path>
                <a:path w="1097915" h="957579">
                  <a:moveTo>
                    <a:pt x="316484" y="220573"/>
                  </a:moveTo>
                  <a:lnTo>
                    <a:pt x="311696" y="218186"/>
                  </a:lnTo>
                  <a:lnTo>
                    <a:pt x="307695" y="211785"/>
                  </a:lnTo>
                  <a:lnTo>
                    <a:pt x="303707" y="214985"/>
                  </a:lnTo>
                  <a:lnTo>
                    <a:pt x="308495" y="218186"/>
                  </a:lnTo>
                  <a:lnTo>
                    <a:pt x="312496" y="223774"/>
                  </a:lnTo>
                  <a:lnTo>
                    <a:pt x="316484" y="220573"/>
                  </a:lnTo>
                  <a:close/>
                </a:path>
                <a:path w="1097915" h="957579">
                  <a:moveTo>
                    <a:pt x="321767" y="581393"/>
                  </a:moveTo>
                  <a:lnTo>
                    <a:pt x="316788" y="580529"/>
                  </a:lnTo>
                  <a:lnTo>
                    <a:pt x="311658" y="580720"/>
                  </a:lnTo>
                  <a:lnTo>
                    <a:pt x="316484" y="582625"/>
                  </a:lnTo>
                  <a:lnTo>
                    <a:pt x="321767" y="581393"/>
                  </a:lnTo>
                  <a:close/>
                </a:path>
                <a:path w="1097915" h="957579">
                  <a:moveTo>
                    <a:pt x="366839" y="427570"/>
                  </a:moveTo>
                  <a:lnTo>
                    <a:pt x="358292" y="430720"/>
                  </a:lnTo>
                  <a:lnTo>
                    <a:pt x="359651" y="435368"/>
                  </a:lnTo>
                  <a:lnTo>
                    <a:pt x="364591" y="436118"/>
                  </a:lnTo>
                  <a:lnTo>
                    <a:pt x="366839" y="427570"/>
                  </a:lnTo>
                  <a:close/>
                </a:path>
                <a:path w="1097915" h="957579">
                  <a:moveTo>
                    <a:pt x="372770" y="520509"/>
                  </a:moveTo>
                  <a:lnTo>
                    <a:pt x="365239" y="520280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097915" h="957579">
                  <a:moveTo>
                    <a:pt x="386816" y="535470"/>
                  </a:moveTo>
                  <a:lnTo>
                    <a:pt x="382028" y="532269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69"/>
                  </a:lnTo>
                  <a:lnTo>
                    <a:pt x="382828" y="537870"/>
                  </a:lnTo>
                  <a:lnTo>
                    <a:pt x="386816" y="535470"/>
                  </a:lnTo>
                  <a:close/>
                </a:path>
                <a:path w="1097915" h="957579">
                  <a:moveTo>
                    <a:pt x="387197" y="432460"/>
                  </a:moveTo>
                  <a:lnTo>
                    <a:pt x="382028" y="430771"/>
                  </a:lnTo>
                  <a:lnTo>
                    <a:pt x="376859" y="432231"/>
                  </a:lnTo>
                  <a:lnTo>
                    <a:pt x="382028" y="432866"/>
                  </a:lnTo>
                  <a:lnTo>
                    <a:pt x="387197" y="432460"/>
                  </a:lnTo>
                  <a:close/>
                </a:path>
                <a:path w="1097915" h="957579">
                  <a:moveTo>
                    <a:pt x="390817" y="126276"/>
                  </a:moveTo>
                  <a:lnTo>
                    <a:pt x="385876" y="117170"/>
                  </a:lnTo>
                  <a:lnTo>
                    <a:pt x="381825" y="118783"/>
                  </a:lnTo>
                  <a:lnTo>
                    <a:pt x="382270" y="124142"/>
                  </a:lnTo>
                  <a:lnTo>
                    <a:pt x="390817" y="126276"/>
                  </a:lnTo>
                  <a:close/>
                </a:path>
                <a:path w="1097915" h="957579">
                  <a:moveTo>
                    <a:pt x="403745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45" y="422656"/>
                  </a:lnTo>
                  <a:close/>
                </a:path>
                <a:path w="1097915" h="957579">
                  <a:moveTo>
                    <a:pt x="416394" y="463537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90" y="461073"/>
                  </a:lnTo>
                  <a:lnTo>
                    <a:pt x="416394" y="463537"/>
                  </a:lnTo>
                  <a:close/>
                </a:path>
                <a:path w="1097915" h="957579">
                  <a:moveTo>
                    <a:pt x="430695" y="533438"/>
                  </a:moveTo>
                  <a:lnTo>
                    <a:pt x="428383" y="527481"/>
                  </a:lnTo>
                  <a:lnTo>
                    <a:pt x="423583" y="532269"/>
                  </a:lnTo>
                  <a:lnTo>
                    <a:pt x="414794" y="537070"/>
                  </a:lnTo>
                  <a:lnTo>
                    <a:pt x="418782" y="541870"/>
                  </a:lnTo>
                  <a:lnTo>
                    <a:pt x="424561" y="538162"/>
                  </a:lnTo>
                  <a:lnTo>
                    <a:pt x="428980" y="536168"/>
                  </a:lnTo>
                  <a:lnTo>
                    <a:pt x="430695" y="533438"/>
                  </a:lnTo>
                  <a:close/>
                </a:path>
                <a:path w="1097915" h="957579">
                  <a:moveTo>
                    <a:pt x="432371" y="656158"/>
                  </a:moveTo>
                  <a:lnTo>
                    <a:pt x="426783" y="658545"/>
                  </a:lnTo>
                  <a:lnTo>
                    <a:pt x="423583" y="661746"/>
                  </a:lnTo>
                  <a:lnTo>
                    <a:pt x="427583" y="667346"/>
                  </a:lnTo>
                  <a:lnTo>
                    <a:pt x="432371" y="664946"/>
                  </a:lnTo>
                  <a:lnTo>
                    <a:pt x="428383" y="661746"/>
                  </a:lnTo>
                  <a:lnTo>
                    <a:pt x="432371" y="656158"/>
                  </a:lnTo>
                  <a:close/>
                </a:path>
                <a:path w="1097915" h="957579">
                  <a:moveTo>
                    <a:pt x="438531" y="696112"/>
                  </a:moveTo>
                  <a:lnTo>
                    <a:pt x="434670" y="697915"/>
                  </a:lnTo>
                  <a:lnTo>
                    <a:pt x="432460" y="702411"/>
                  </a:lnTo>
                  <a:lnTo>
                    <a:pt x="437972" y="703313"/>
                  </a:lnTo>
                  <a:lnTo>
                    <a:pt x="438531" y="696112"/>
                  </a:lnTo>
                  <a:close/>
                </a:path>
                <a:path w="1097915" h="957579">
                  <a:moveTo>
                    <a:pt x="442760" y="318084"/>
                  </a:moveTo>
                  <a:lnTo>
                    <a:pt x="437972" y="312496"/>
                  </a:lnTo>
                  <a:lnTo>
                    <a:pt x="432371" y="318084"/>
                  </a:lnTo>
                  <a:lnTo>
                    <a:pt x="429183" y="324472"/>
                  </a:lnTo>
                  <a:lnTo>
                    <a:pt x="431571" y="330073"/>
                  </a:lnTo>
                  <a:lnTo>
                    <a:pt x="439572" y="324472"/>
                  </a:lnTo>
                  <a:lnTo>
                    <a:pt x="442760" y="318084"/>
                  </a:lnTo>
                  <a:close/>
                </a:path>
                <a:path w="1097915" h="957579">
                  <a:moveTo>
                    <a:pt x="449961" y="176618"/>
                  </a:moveTo>
                  <a:lnTo>
                    <a:pt x="441756" y="179324"/>
                  </a:lnTo>
                  <a:lnTo>
                    <a:pt x="443064" y="183819"/>
                  </a:lnTo>
                  <a:lnTo>
                    <a:pt x="447827" y="184708"/>
                  </a:lnTo>
                  <a:lnTo>
                    <a:pt x="449961" y="176618"/>
                  </a:lnTo>
                  <a:close/>
                </a:path>
                <a:path w="1097915" h="957579">
                  <a:moveTo>
                    <a:pt x="453948" y="510692"/>
                  </a:moveTo>
                  <a:lnTo>
                    <a:pt x="449160" y="504304"/>
                  </a:lnTo>
                  <a:lnTo>
                    <a:pt x="444360" y="507504"/>
                  </a:lnTo>
                  <a:lnTo>
                    <a:pt x="447560" y="509892"/>
                  </a:lnTo>
                  <a:lnTo>
                    <a:pt x="444360" y="515493"/>
                  </a:lnTo>
                  <a:lnTo>
                    <a:pt x="450761" y="513092"/>
                  </a:lnTo>
                  <a:lnTo>
                    <a:pt x="453948" y="510692"/>
                  </a:lnTo>
                  <a:close/>
                </a:path>
                <a:path w="1097915" h="957579">
                  <a:moveTo>
                    <a:pt x="474916" y="520877"/>
                  </a:moveTo>
                  <a:lnTo>
                    <a:pt x="472338" y="516293"/>
                  </a:lnTo>
                  <a:lnTo>
                    <a:pt x="461949" y="518693"/>
                  </a:lnTo>
                  <a:lnTo>
                    <a:pt x="461949" y="519493"/>
                  </a:lnTo>
                  <a:lnTo>
                    <a:pt x="472338" y="521881"/>
                  </a:lnTo>
                  <a:lnTo>
                    <a:pt x="471093" y="526745"/>
                  </a:lnTo>
                  <a:lnTo>
                    <a:pt x="473240" y="525386"/>
                  </a:lnTo>
                  <a:lnTo>
                    <a:pt x="474916" y="520877"/>
                  </a:lnTo>
                  <a:close/>
                </a:path>
                <a:path w="1097915" h="957579">
                  <a:moveTo>
                    <a:pt x="516293" y="747268"/>
                  </a:moveTo>
                  <a:lnTo>
                    <a:pt x="509892" y="749655"/>
                  </a:lnTo>
                  <a:lnTo>
                    <a:pt x="506704" y="752856"/>
                  </a:lnTo>
                  <a:lnTo>
                    <a:pt x="510692" y="758456"/>
                  </a:lnTo>
                  <a:lnTo>
                    <a:pt x="515493" y="756056"/>
                  </a:lnTo>
                  <a:lnTo>
                    <a:pt x="512292" y="752856"/>
                  </a:lnTo>
                  <a:lnTo>
                    <a:pt x="516293" y="747268"/>
                  </a:lnTo>
                  <a:close/>
                </a:path>
                <a:path w="1097915" h="957579">
                  <a:moveTo>
                    <a:pt x="516293" y="551459"/>
                  </a:moveTo>
                  <a:lnTo>
                    <a:pt x="511009" y="542683"/>
                  </a:lnTo>
                  <a:lnTo>
                    <a:pt x="506996" y="544258"/>
                  </a:lnTo>
                  <a:lnTo>
                    <a:pt x="507631" y="549427"/>
                  </a:lnTo>
                  <a:lnTo>
                    <a:pt x="516293" y="551459"/>
                  </a:lnTo>
                  <a:close/>
                </a:path>
                <a:path w="1097915" h="957579">
                  <a:moveTo>
                    <a:pt x="557060" y="214604"/>
                  </a:moveTo>
                  <a:lnTo>
                    <a:pt x="550659" y="212585"/>
                  </a:lnTo>
                  <a:lnTo>
                    <a:pt x="549198" y="221348"/>
                  </a:lnTo>
                  <a:lnTo>
                    <a:pt x="553948" y="219786"/>
                  </a:lnTo>
                  <a:lnTo>
                    <a:pt x="557060" y="214604"/>
                  </a:lnTo>
                  <a:close/>
                </a:path>
                <a:path w="1097915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69"/>
                  </a:lnTo>
                  <a:lnTo>
                    <a:pt x="598614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203" y="544258"/>
                  </a:lnTo>
                  <a:lnTo>
                    <a:pt x="613791" y="539470"/>
                  </a:lnTo>
                  <a:close/>
                </a:path>
                <a:path w="1097915" h="957579">
                  <a:moveTo>
                    <a:pt x="614730" y="834936"/>
                  </a:moveTo>
                  <a:lnTo>
                    <a:pt x="609003" y="834377"/>
                  </a:lnTo>
                  <a:lnTo>
                    <a:pt x="609117" y="841463"/>
                  </a:lnTo>
                  <a:lnTo>
                    <a:pt x="612902" y="839470"/>
                  </a:lnTo>
                  <a:lnTo>
                    <a:pt x="614730" y="834936"/>
                  </a:lnTo>
                  <a:close/>
                </a:path>
                <a:path w="1097915" h="957579">
                  <a:moveTo>
                    <a:pt x="624319" y="478155"/>
                  </a:moveTo>
                  <a:lnTo>
                    <a:pt x="618591" y="477926"/>
                  </a:lnTo>
                  <a:lnTo>
                    <a:pt x="618705" y="484898"/>
                  </a:lnTo>
                  <a:lnTo>
                    <a:pt x="622490" y="482727"/>
                  </a:lnTo>
                  <a:lnTo>
                    <a:pt x="624319" y="478155"/>
                  </a:lnTo>
                  <a:close/>
                </a:path>
                <a:path w="1097915" h="957579">
                  <a:moveTo>
                    <a:pt x="624979" y="843165"/>
                  </a:moveTo>
                  <a:lnTo>
                    <a:pt x="623379" y="840778"/>
                  </a:lnTo>
                  <a:lnTo>
                    <a:pt x="620991" y="839177"/>
                  </a:lnTo>
                  <a:lnTo>
                    <a:pt x="619391" y="836777"/>
                  </a:lnTo>
                  <a:lnTo>
                    <a:pt x="616991" y="839177"/>
                  </a:lnTo>
                  <a:lnTo>
                    <a:pt x="612190" y="842365"/>
                  </a:lnTo>
                  <a:lnTo>
                    <a:pt x="613791" y="844765"/>
                  </a:lnTo>
                  <a:lnTo>
                    <a:pt x="616191" y="846366"/>
                  </a:lnTo>
                  <a:lnTo>
                    <a:pt x="617791" y="848766"/>
                  </a:lnTo>
                  <a:lnTo>
                    <a:pt x="620191" y="846366"/>
                  </a:lnTo>
                  <a:lnTo>
                    <a:pt x="624979" y="843165"/>
                  </a:lnTo>
                  <a:close/>
                </a:path>
                <a:path w="1097915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097915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94" y="594309"/>
                  </a:lnTo>
                  <a:lnTo>
                    <a:pt x="618642" y="602716"/>
                  </a:lnTo>
                  <a:lnTo>
                    <a:pt x="622592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097915" h="957579">
                  <a:moveTo>
                    <a:pt x="672134" y="692912"/>
                  </a:moveTo>
                  <a:lnTo>
                    <a:pt x="666546" y="688924"/>
                  </a:lnTo>
                  <a:lnTo>
                    <a:pt x="661746" y="680923"/>
                  </a:lnTo>
                  <a:lnTo>
                    <a:pt x="656158" y="684123"/>
                  </a:lnTo>
                  <a:lnTo>
                    <a:pt x="656475" y="688238"/>
                  </a:lnTo>
                  <a:lnTo>
                    <a:pt x="655154" y="693610"/>
                  </a:lnTo>
                  <a:lnTo>
                    <a:pt x="655929" y="697052"/>
                  </a:lnTo>
                  <a:lnTo>
                    <a:pt x="662546" y="695312"/>
                  </a:lnTo>
                  <a:lnTo>
                    <a:pt x="660946" y="693712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46" y="691324"/>
                  </a:lnTo>
                  <a:lnTo>
                    <a:pt x="668934" y="695312"/>
                  </a:lnTo>
                  <a:lnTo>
                    <a:pt x="672134" y="692912"/>
                  </a:lnTo>
                  <a:close/>
                </a:path>
                <a:path w="1097915" h="957579">
                  <a:moveTo>
                    <a:pt x="679335" y="446760"/>
                  </a:moveTo>
                  <a:lnTo>
                    <a:pt x="677887" y="442633"/>
                  </a:lnTo>
                  <a:lnTo>
                    <a:pt x="675640" y="437172"/>
                  </a:lnTo>
                  <a:lnTo>
                    <a:pt x="672020" y="433501"/>
                  </a:lnTo>
                  <a:lnTo>
                    <a:pt x="666546" y="434771"/>
                  </a:lnTo>
                  <a:lnTo>
                    <a:pt x="670560" y="438886"/>
                  </a:lnTo>
                  <a:lnTo>
                    <a:pt x="671741" y="444360"/>
                  </a:lnTo>
                  <a:lnTo>
                    <a:pt x="673506" y="448030"/>
                  </a:lnTo>
                  <a:lnTo>
                    <a:pt x="679335" y="446760"/>
                  </a:lnTo>
                  <a:close/>
                </a:path>
                <a:path w="1097915" h="957579">
                  <a:moveTo>
                    <a:pt x="684136" y="4038"/>
                  </a:moveTo>
                  <a:lnTo>
                    <a:pt x="676935" y="3187"/>
                  </a:lnTo>
                  <a:lnTo>
                    <a:pt x="678535" y="4787"/>
                  </a:lnTo>
                  <a:lnTo>
                    <a:pt x="680123" y="7188"/>
                  </a:lnTo>
                  <a:lnTo>
                    <a:pt x="676935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46" y="3187"/>
                  </a:lnTo>
                  <a:lnTo>
                    <a:pt x="665746" y="4787"/>
                  </a:lnTo>
                  <a:lnTo>
                    <a:pt x="667346" y="7188"/>
                  </a:lnTo>
                  <a:lnTo>
                    <a:pt x="664146" y="8788"/>
                  </a:lnTo>
                  <a:lnTo>
                    <a:pt x="666546" y="10388"/>
                  </a:lnTo>
                  <a:lnTo>
                    <a:pt x="668147" y="12788"/>
                  </a:lnTo>
                  <a:lnTo>
                    <a:pt x="670534" y="14376"/>
                  </a:lnTo>
                  <a:lnTo>
                    <a:pt x="677265" y="11734"/>
                  </a:lnTo>
                  <a:lnTo>
                    <a:pt x="683031" y="7594"/>
                  </a:lnTo>
                  <a:lnTo>
                    <a:pt x="684136" y="4038"/>
                  </a:lnTo>
                  <a:close/>
                </a:path>
                <a:path w="1097915" h="957579">
                  <a:moveTo>
                    <a:pt x="688124" y="455549"/>
                  </a:moveTo>
                  <a:lnTo>
                    <a:pt x="683323" y="449160"/>
                  </a:lnTo>
                  <a:lnTo>
                    <a:pt x="678535" y="452348"/>
                  </a:lnTo>
                  <a:lnTo>
                    <a:pt x="682523" y="455549"/>
                  </a:lnTo>
                  <a:lnTo>
                    <a:pt x="679335" y="461149"/>
                  </a:lnTo>
                  <a:lnTo>
                    <a:pt x="684923" y="457949"/>
                  </a:lnTo>
                  <a:lnTo>
                    <a:pt x="688124" y="455549"/>
                  </a:lnTo>
                  <a:close/>
                </a:path>
                <a:path w="1097915" h="957579">
                  <a:moveTo>
                    <a:pt x="698512" y="594614"/>
                  </a:moveTo>
                  <a:lnTo>
                    <a:pt x="695312" y="590613"/>
                  </a:lnTo>
                  <a:lnTo>
                    <a:pt x="696912" y="582625"/>
                  </a:lnTo>
                  <a:lnTo>
                    <a:pt x="688924" y="585825"/>
                  </a:lnTo>
                  <a:lnTo>
                    <a:pt x="692111" y="589813"/>
                  </a:lnTo>
                  <a:lnTo>
                    <a:pt x="690524" y="597814"/>
                  </a:lnTo>
                  <a:lnTo>
                    <a:pt x="698512" y="594614"/>
                  </a:lnTo>
                  <a:close/>
                </a:path>
                <a:path w="1097915" h="957579">
                  <a:moveTo>
                    <a:pt x="715670" y="437261"/>
                  </a:moveTo>
                  <a:lnTo>
                    <a:pt x="710501" y="435571"/>
                  </a:lnTo>
                  <a:lnTo>
                    <a:pt x="705332" y="437032"/>
                  </a:lnTo>
                  <a:lnTo>
                    <a:pt x="710501" y="437667"/>
                  </a:lnTo>
                  <a:lnTo>
                    <a:pt x="715670" y="437261"/>
                  </a:lnTo>
                  <a:close/>
                </a:path>
                <a:path w="1097915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81" y="744753"/>
                  </a:lnTo>
                  <a:lnTo>
                    <a:pt x="747166" y="742772"/>
                  </a:lnTo>
                  <a:lnTo>
                    <a:pt x="748995" y="738238"/>
                  </a:lnTo>
                  <a:close/>
                </a:path>
                <a:path w="1097915" h="957579">
                  <a:moveTo>
                    <a:pt x="759256" y="575437"/>
                  </a:moveTo>
                  <a:lnTo>
                    <a:pt x="754456" y="573036"/>
                  </a:lnTo>
                  <a:lnTo>
                    <a:pt x="750455" y="566635"/>
                  </a:lnTo>
                  <a:lnTo>
                    <a:pt x="746467" y="569836"/>
                  </a:lnTo>
                  <a:lnTo>
                    <a:pt x="750455" y="573036"/>
                  </a:lnTo>
                  <a:lnTo>
                    <a:pt x="754456" y="578624"/>
                  </a:lnTo>
                  <a:lnTo>
                    <a:pt x="759256" y="575437"/>
                  </a:lnTo>
                  <a:close/>
                </a:path>
                <a:path w="1097915" h="957579">
                  <a:moveTo>
                    <a:pt x="761784" y="715518"/>
                  </a:moveTo>
                  <a:lnTo>
                    <a:pt x="756056" y="715289"/>
                  </a:lnTo>
                  <a:lnTo>
                    <a:pt x="756170" y="722261"/>
                  </a:lnTo>
                  <a:lnTo>
                    <a:pt x="759955" y="720090"/>
                  </a:lnTo>
                  <a:lnTo>
                    <a:pt x="761784" y="715518"/>
                  </a:lnTo>
                  <a:close/>
                </a:path>
                <a:path w="1097915" h="957579">
                  <a:moveTo>
                    <a:pt x="773633" y="837577"/>
                  </a:moveTo>
                  <a:lnTo>
                    <a:pt x="768845" y="831176"/>
                  </a:lnTo>
                  <a:lnTo>
                    <a:pt x="764044" y="834377"/>
                  </a:lnTo>
                  <a:lnTo>
                    <a:pt x="767245" y="836777"/>
                  </a:lnTo>
                  <a:lnTo>
                    <a:pt x="764044" y="842365"/>
                  </a:lnTo>
                  <a:lnTo>
                    <a:pt x="770445" y="839978"/>
                  </a:lnTo>
                  <a:lnTo>
                    <a:pt x="773633" y="837577"/>
                  </a:lnTo>
                  <a:close/>
                </a:path>
                <a:path w="1097915" h="957579">
                  <a:moveTo>
                    <a:pt x="776173" y="651586"/>
                  </a:moveTo>
                  <a:lnTo>
                    <a:pt x="770445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73" y="651586"/>
                  </a:lnTo>
                  <a:close/>
                </a:path>
                <a:path w="1097915" h="957579">
                  <a:moveTo>
                    <a:pt x="778433" y="16776"/>
                  </a:moveTo>
                  <a:lnTo>
                    <a:pt x="766445" y="15976"/>
                  </a:lnTo>
                  <a:lnTo>
                    <a:pt x="765644" y="15976"/>
                  </a:lnTo>
                  <a:lnTo>
                    <a:pt x="758431" y="16967"/>
                  </a:lnTo>
                  <a:lnTo>
                    <a:pt x="763651" y="19672"/>
                  </a:lnTo>
                  <a:lnTo>
                    <a:pt x="773061" y="21932"/>
                  </a:lnTo>
                  <a:lnTo>
                    <a:pt x="778433" y="21577"/>
                  </a:lnTo>
                  <a:lnTo>
                    <a:pt x="778433" y="16776"/>
                  </a:lnTo>
                  <a:close/>
                </a:path>
                <a:path w="1097915" h="957579">
                  <a:moveTo>
                    <a:pt x="784021" y="587425"/>
                  </a:moveTo>
                  <a:lnTo>
                    <a:pt x="779233" y="585025"/>
                  </a:lnTo>
                  <a:lnTo>
                    <a:pt x="775233" y="578624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33" y="590613"/>
                  </a:lnTo>
                  <a:lnTo>
                    <a:pt x="784021" y="587425"/>
                  </a:lnTo>
                  <a:close/>
                </a:path>
                <a:path w="1097915" h="957579">
                  <a:moveTo>
                    <a:pt x="793648" y="706577"/>
                  </a:moveTo>
                  <a:lnTo>
                    <a:pt x="791222" y="700913"/>
                  </a:lnTo>
                  <a:lnTo>
                    <a:pt x="788822" y="704100"/>
                  </a:lnTo>
                  <a:lnTo>
                    <a:pt x="788022" y="704100"/>
                  </a:lnTo>
                  <a:lnTo>
                    <a:pt x="777506" y="705624"/>
                  </a:lnTo>
                  <a:lnTo>
                    <a:pt x="784225" y="707301"/>
                  </a:lnTo>
                  <a:lnTo>
                    <a:pt x="793648" y="706577"/>
                  </a:lnTo>
                  <a:close/>
                </a:path>
                <a:path w="1097915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90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77" y="796810"/>
                  </a:lnTo>
                  <a:lnTo>
                    <a:pt x="841857" y="800823"/>
                  </a:lnTo>
                  <a:lnTo>
                    <a:pt x="848664" y="800709"/>
                  </a:lnTo>
                  <a:lnTo>
                    <a:pt x="853516" y="798055"/>
                  </a:lnTo>
                  <a:close/>
                </a:path>
                <a:path w="1097915" h="957579">
                  <a:moveTo>
                    <a:pt x="857694" y="670306"/>
                  </a:moveTo>
                  <a:lnTo>
                    <a:pt x="851954" y="669734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94" y="670306"/>
                  </a:lnTo>
                  <a:close/>
                </a:path>
                <a:path w="1097915" h="957579">
                  <a:moveTo>
                    <a:pt x="876782" y="18821"/>
                  </a:moveTo>
                  <a:lnTo>
                    <a:pt x="872744" y="11188"/>
                  </a:lnTo>
                  <a:lnTo>
                    <a:pt x="871385" y="25120"/>
                  </a:lnTo>
                  <a:lnTo>
                    <a:pt x="874534" y="25565"/>
                  </a:lnTo>
                  <a:lnTo>
                    <a:pt x="876782" y="18821"/>
                  </a:lnTo>
                  <a:close/>
                </a:path>
                <a:path w="1097915" h="957579">
                  <a:moveTo>
                    <a:pt x="883119" y="769073"/>
                  </a:moveTo>
                  <a:lnTo>
                    <a:pt x="875131" y="768845"/>
                  </a:lnTo>
                  <a:lnTo>
                    <a:pt x="875703" y="774014"/>
                  </a:lnTo>
                  <a:lnTo>
                    <a:pt x="880833" y="772439"/>
                  </a:lnTo>
                  <a:lnTo>
                    <a:pt x="883119" y="769073"/>
                  </a:lnTo>
                  <a:close/>
                </a:path>
                <a:path w="1097915" h="957579">
                  <a:moveTo>
                    <a:pt x="889520" y="688124"/>
                  </a:moveTo>
                  <a:lnTo>
                    <a:pt x="884732" y="684923"/>
                  </a:lnTo>
                  <a:lnTo>
                    <a:pt x="880732" y="678535"/>
                  </a:lnTo>
                  <a:lnTo>
                    <a:pt x="876731" y="681723"/>
                  </a:lnTo>
                  <a:lnTo>
                    <a:pt x="880732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097915" h="957579">
                  <a:moveTo>
                    <a:pt x="909497" y="800011"/>
                  </a:moveTo>
                  <a:lnTo>
                    <a:pt x="906310" y="792822"/>
                  </a:lnTo>
                  <a:lnTo>
                    <a:pt x="902309" y="795223"/>
                  </a:lnTo>
                  <a:lnTo>
                    <a:pt x="893521" y="793623"/>
                  </a:lnTo>
                  <a:lnTo>
                    <a:pt x="896708" y="801611"/>
                  </a:lnTo>
                  <a:lnTo>
                    <a:pt x="900709" y="798410"/>
                  </a:lnTo>
                  <a:lnTo>
                    <a:pt x="909497" y="800011"/>
                  </a:lnTo>
                  <a:close/>
                </a:path>
                <a:path w="1097915" h="957579">
                  <a:moveTo>
                    <a:pt x="919886" y="575437"/>
                  </a:moveTo>
                  <a:lnTo>
                    <a:pt x="915098" y="569036"/>
                  </a:lnTo>
                  <a:lnTo>
                    <a:pt x="910297" y="572236"/>
                  </a:lnTo>
                  <a:lnTo>
                    <a:pt x="914298" y="575437"/>
                  </a:lnTo>
                  <a:lnTo>
                    <a:pt x="910297" y="581025"/>
                  </a:lnTo>
                  <a:lnTo>
                    <a:pt x="916698" y="577824"/>
                  </a:lnTo>
                  <a:lnTo>
                    <a:pt x="919886" y="575437"/>
                  </a:lnTo>
                  <a:close/>
                </a:path>
                <a:path w="1097915" h="957579">
                  <a:moveTo>
                    <a:pt x="935355" y="170116"/>
                  </a:moveTo>
                  <a:lnTo>
                    <a:pt x="930287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19"/>
                  </a:lnTo>
                  <a:lnTo>
                    <a:pt x="928712" y="179578"/>
                  </a:lnTo>
                  <a:lnTo>
                    <a:pt x="933678" y="174929"/>
                  </a:lnTo>
                  <a:lnTo>
                    <a:pt x="935355" y="170116"/>
                  </a:lnTo>
                  <a:close/>
                </a:path>
                <a:path w="1097915" h="957579">
                  <a:moveTo>
                    <a:pt x="935456" y="693000"/>
                  </a:moveTo>
                  <a:lnTo>
                    <a:pt x="930287" y="691324"/>
                  </a:lnTo>
                  <a:lnTo>
                    <a:pt x="925106" y="692785"/>
                  </a:lnTo>
                  <a:lnTo>
                    <a:pt x="930287" y="693420"/>
                  </a:lnTo>
                  <a:lnTo>
                    <a:pt x="935456" y="693000"/>
                  </a:lnTo>
                  <a:close/>
                </a:path>
                <a:path w="1097915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097915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85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097915" h="957579">
                  <a:moveTo>
                    <a:pt x="971042" y="895121"/>
                  </a:moveTo>
                  <a:lnTo>
                    <a:pt x="966241" y="888720"/>
                  </a:lnTo>
                  <a:lnTo>
                    <a:pt x="961453" y="891921"/>
                  </a:lnTo>
                  <a:lnTo>
                    <a:pt x="965441" y="895121"/>
                  </a:lnTo>
                  <a:lnTo>
                    <a:pt x="962253" y="900709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097915" h="957579">
                  <a:moveTo>
                    <a:pt x="989418" y="758456"/>
                  </a:moveTo>
                  <a:lnTo>
                    <a:pt x="984631" y="756056"/>
                  </a:lnTo>
                  <a:lnTo>
                    <a:pt x="980630" y="749655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31" y="761644"/>
                  </a:lnTo>
                  <a:lnTo>
                    <a:pt x="989418" y="758456"/>
                  </a:lnTo>
                  <a:close/>
                </a:path>
                <a:path w="1097915" h="957579">
                  <a:moveTo>
                    <a:pt x="990219" y="889520"/>
                  </a:moveTo>
                  <a:lnTo>
                    <a:pt x="985431" y="883132"/>
                  </a:lnTo>
                  <a:lnTo>
                    <a:pt x="980630" y="886333"/>
                  </a:lnTo>
                  <a:lnTo>
                    <a:pt x="984631" y="889520"/>
                  </a:lnTo>
                  <a:lnTo>
                    <a:pt x="980630" y="895121"/>
                  </a:lnTo>
                  <a:lnTo>
                    <a:pt x="987031" y="891921"/>
                  </a:lnTo>
                  <a:lnTo>
                    <a:pt x="990219" y="889520"/>
                  </a:lnTo>
                  <a:close/>
                </a:path>
                <a:path w="1097915" h="957579">
                  <a:moveTo>
                    <a:pt x="994219" y="827189"/>
                  </a:moveTo>
                  <a:lnTo>
                    <a:pt x="991019" y="819988"/>
                  </a:lnTo>
                  <a:lnTo>
                    <a:pt x="987031" y="823188"/>
                  </a:lnTo>
                  <a:lnTo>
                    <a:pt x="978230" y="820788"/>
                  </a:lnTo>
                  <a:lnTo>
                    <a:pt x="981430" y="828789"/>
                  </a:lnTo>
                  <a:lnTo>
                    <a:pt x="985431" y="825588"/>
                  </a:lnTo>
                  <a:lnTo>
                    <a:pt x="994219" y="827189"/>
                  </a:lnTo>
                  <a:close/>
                </a:path>
                <a:path w="1097915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19" y="839177"/>
                  </a:lnTo>
                  <a:lnTo>
                    <a:pt x="995019" y="843965"/>
                  </a:lnTo>
                  <a:lnTo>
                    <a:pt x="997419" y="848766"/>
                  </a:lnTo>
                  <a:lnTo>
                    <a:pt x="1003007" y="843965"/>
                  </a:lnTo>
                  <a:lnTo>
                    <a:pt x="1003007" y="839177"/>
                  </a:lnTo>
                  <a:close/>
                </a:path>
                <a:path w="1097915" h="957579">
                  <a:moveTo>
                    <a:pt x="1024724" y="704672"/>
                  </a:moveTo>
                  <a:lnTo>
                    <a:pt x="1018997" y="704100"/>
                  </a:lnTo>
                  <a:lnTo>
                    <a:pt x="1019111" y="711187"/>
                  </a:lnTo>
                  <a:lnTo>
                    <a:pt x="1022896" y="709206"/>
                  </a:lnTo>
                  <a:lnTo>
                    <a:pt x="1024724" y="704672"/>
                  </a:lnTo>
                  <a:close/>
                </a:path>
                <a:path w="1097915" h="957579">
                  <a:moveTo>
                    <a:pt x="1033373" y="773633"/>
                  </a:moveTo>
                  <a:lnTo>
                    <a:pt x="1030185" y="768045"/>
                  </a:lnTo>
                  <a:lnTo>
                    <a:pt x="1025105" y="768324"/>
                  </a:lnTo>
                  <a:lnTo>
                    <a:pt x="1018298" y="765441"/>
                  </a:lnTo>
                  <a:lnTo>
                    <a:pt x="1013434" y="764667"/>
                  </a:lnTo>
                  <a:lnTo>
                    <a:pt x="1014196" y="771245"/>
                  </a:lnTo>
                  <a:lnTo>
                    <a:pt x="1018997" y="768045"/>
                  </a:lnTo>
                  <a:lnTo>
                    <a:pt x="1019797" y="772833"/>
                  </a:lnTo>
                  <a:lnTo>
                    <a:pt x="1020597" y="776833"/>
                  </a:lnTo>
                  <a:lnTo>
                    <a:pt x="1024585" y="770445"/>
                  </a:lnTo>
                  <a:lnTo>
                    <a:pt x="1033373" y="773633"/>
                  </a:lnTo>
                  <a:close/>
                </a:path>
                <a:path w="1097915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86" y="933488"/>
                  </a:lnTo>
                  <a:lnTo>
                    <a:pt x="1026985" y="936675"/>
                  </a:lnTo>
                  <a:lnTo>
                    <a:pt x="1031786" y="939876"/>
                  </a:lnTo>
                  <a:lnTo>
                    <a:pt x="1035773" y="945464"/>
                  </a:lnTo>
                  <a:lnTo>
                    <a:pt x="1039774" y="942276"/>
                  </a:lnTo>
                  <a:close/>
                </a:path>
                <a:path w="1097915" h="957579">
                  <a:moveTo>
                    <a:pt x="1054963" y="947864"/>
                  </a:moveTo>
                  <a:lnTo>
                    <a:pt x="1052563" y="943076"/>
                  </a:lnTo>
                  <a:lnTo>
                    <a:pt x="1046962" y="947864"/>
                  </a:lnTo>
                  <a:lnTo>
                    <a:pt x="1046162" y="952665"/>
                  </a:lnTo>
                  <a:lnTo>
                    <a:pt x="1049362" y="957453"/>
                  </a:lnTo>
                  <a:lnTo>
                    <a:pt x="1054963" y="952665"/>
                  </a:lnTo>
                  <a:lnTo>
                    <a:pt x="1054963" y="947864"/>
                  </a:lnTo>
                  <a:close/>
                </a:path>
                <a:path w="1097915" h="957579">
                  <a:moveTo>
                    <a:pt x="1063790" y="767334"/>
                  </a:moveTo>
                  <a:lnTo>
                    <a:pt x="1058951" y="765644"/>
                  </a:lnTo>
                  <a:lnTo>
                    <a:pt x="1053668" y="767105"/>
                  </a:lnTo>
                  <a:lnTo>
                    <a:pt x="1058659" y="767740"/>
                  </a:lnTo>
                  <a:lnTo>
                    <a:pt x="1063790" y="767334"/>
                  </a:lnTo>
                  <a:close/>
                </a:path>
                <a:path w="1097915" h="957579">
                  <a:moveTo>
                    <a:pt x="1086129" y="95897"/>
                  </a:moveTo>
                  <a:lnTo>
                    <a:pt x="1079665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52" y="106286"/>
                  </a:lnTo>
                  <a:lnTo>
                    <a:pt x="1060551" y="111086"/>
                  </a:lnTo>
                  <a:lnTo>
                    <a:pt x="1063752" y="115887"/>
                  </a:lnTo>
                  <a:lnTo>
                    <a:pt x="1068146" y="107924"/>
                  </a:lnTo>
                  <a:lnTo>
                    <a:pt x="1076134" y="104990"/>
                  </a:lnTo>
                  <a:lnTo>
                    <a:pt x="1083525" y="102501"/>
                  </a:lnTo>
                  <a:lnTo>
                    <a:pt x="1086129" y="95897"/>
                  </a:lnTo>
                  <a:close/>
                </a:path>
                <a:path w="1097915" h="957579">
                  <a:moveTo>
                    <a:pt x="1090815" y="628650"/>
                  </a:moveTo>
                  <a:lnTo>
                    <a:pt x="1089329" y="624179"/>
                  </a:lnTo>
                  <a:lnTo>
                    <a:pt x="1085303" y="624611"/>
                  </a:lnTo>
                  <a:lnTo>
                    <a:pt x="1079334" y="623379"/>
                  </a:lnTo>
                  <a:lnTo>
                    <a:pt x="1075169" y="623963"/>
                  </a:lnTo>
                  <a:lnTo>
                    <a:pt x="1076540" y="629780"/>
                  </a:lnTo>
                  <a:lnTo>
                    <a:pt x="1080897" y="628002"/>
                  </a:lnTo>
                  <a:lnTo>
                    <a:pt x="1086827" y="628777"/>
                  </a:lnTo>
                  <a:lnTo>
                    <a:pt x="1090815" y="628650"/>
                  </a:lnTo>
                  <a:close/>
                </a:path>
                <a:path w="1097915" h="957579">
                  <a:moveTo>
                    <a:pt x="1097648" y="784250"/>
                  </a:moveTo>
                  <a:lnTo>
                    <a:pt x="1090129" y="784021"/>
                  </a:lnTo>
                  <a:lnTo>
                    <a:pt x="1090231" y="789203"/>
                  </a:lnTo>
                  <a:lnTo>
                    <a:pt x="1095222" y="787628"/>
                  </a:lnTo>
                  <a:lnTo>
                    <a:pt x="1097648" y="78425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286249" y="8226513"/>
              <a:ext cx="988060" cy="1025525"/>
            </a:xfrm>
            <a:custGeom>
              <a:avLst/>
              <a:gdLst/>
              <a:ahLst/>
              <a:cxnLst/>
              <a:rect l="l" t="t" r="r" b="b"/>
              <a:pathLst>
                <a:path w="988059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54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988059" h="1025525">
                  <a:moveTo>
                    <a:pt x="57772" y="222834"/>
                  </a:moveTo>
                  <a:lnTo>
                    <a:pt x="52755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72" y="222834"/>
                  </a:lnTo>
                  <a:close/>
                </a:path>
                <a:path w="988059" h="1025525">
                  <a:moveTo>
                    <a:pt x="66332" y="501904"/>
                  </a:moveTo>
                  <a:lnTo>
                    <a:pt x="63944" y="496316"/>
                  </a:lnTo>
                  <a:lnTo>
                    <a:pt x="57543" y="501103"/>
                  </a:lnTo>
                  <a:lnTo>
                    <a:pt x="56743" y="505904"/>
                  </a:lnTo>
                  <a:lnTo>
                    <a:pt x="59143" y="510705"/>
                  </a:lnTo>
                  <a:lnTo>
                    <a:pt x="65532" y="506704"/>
                  </a:lnTo>
                  <a:lnTo>
                    <a:pt x="66332" y="501904"/>
                  </a:lnTo>
                  <a:close/>
                </a:path>
                <a:path w="988059" h="1025525">
                  <a:moveTo>
                    <a:pt x="103555" y="379171"/>
                  </a:moveTo>
                  <a:lnTo>
                    <a:pt x="99504" y="380923"/>
                  </a:lnTo>
                  <a:lnTo>
                    <a:pt x="97256" y="385229"/>
                  </a:lnTo>
                  <a:lnTo>
                    <a:pt x="103098" y="386016"/>
                  </a:lnTo>
                  <a:lnTo>
                    <a:pt x="103555" y="379171"/>
                  </a:lnTo>
                  <a:close/>
                </a:path>
                <a:path w="988059" h="1025525">
                  <a:moveTo>
                    <a:pt x="140665" y="386016"/>
                  </a:moveTo>
                  <a:lnTo>
                    <a:pt x="134264" y="388416"/>
                  </a:lnTo>
                  <a:lnTo>
                    <a:pt x="131076" y="391617"/>
                  </a:lnTo>
                  <a:lnTo>
                    <a:pt x="135064" y="397205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65" y="386016"/>
                  </a:lnTo>
                  <a:close/>
                </a:path>
                <a:path w="988059" h="1025525">
                  <a:moveTo>
                    <a:pt x="153454" y="556260"/>
                  </a:moveTo>
                  <a:lnTo>
                    <a:pt x="149453" y="553059"/>
                  </a:lnTo>
                  <a:lnTo>
                    <a:pt x="145453" y="546658"/>
                  </a:lnTo>
                  <a:lnTo>
                    <a:pt x="141465" y="549859"/>
                  </a:lnTo>
                  <a:lnTo>
                    <a:pt x="145453" y="553059"/>
                  </a:lnTo>
                  <a:lnTo>
                    <a:pt x="148653" y="558647"/>
                  </a:lnTo>
                  <a:lnTo>
                    <a:pt x="153454" y="556260"/>
                  </a:lnTo>
                  <a:close/>
                </a:path>
                <a:path w="988059" h="1025525">
                  <a:moveTo>
                    <a:pt x="155854" y="58343"/>
                  </a:moveTo>
                  <a:lnTo>
                    <a:pt x="150253" y="60744"/>
                  </a:lnTo>
                  <a:lnTo>
                    <a:pt x="147053" y="63931"/>
                  </a:lnTo>
                  <a:lnTo>
                    <a:pt x="151053" y="69532"/>
                  </a:lnTo>
                  <a:lnTo>
                    <a:pt x="155854" y="67132"/>
                  </a:lnTo>
                  <a:lnTo>
                    <a:pt x="151853" y="63931"/>
                  </a:lnTo>
                  <a:lnTo>
                    <a:pt x="155854" y="58343"/>
                  </a:lnTo>
                  <a:close/>
                </a:path>
                <a:path w="988059" h="1025525">
                  <a:moveTo>
                    <a:pt x="157441" y="404406"/>
                  </a:moveTo>
                  <a:lnTo>
                    <a:pt x="155854" y="398805"/>
                  </a:lnTo>
                  <a:lnTo>
                    <a:pt x="149453" y="403606"/>
                  </a:lnTo>
                  <a:lnTo>
                    <a:pt x="148653" y="408393"/>
                  </a:lnTo>
                  <a:lnTo>
                    <a:pt x="151053" y="413194"/>
                  </a:lnTo>
                  <a:lnTo>
                    <a:pt x="157441" y="409194"/>
                  </a:lnTo>
                  <a:lnTo>
                    <a:pt x="157441" y="404406"/>
                  </a:lnTo>
                  <a:close/>
                </a:path>
                <a:path w="988059" h="1025525">
                  <a:moveTo>
                    <a:pt x="196634" y="622147"/>
                  </a:moveTo>
                  <a:lnTo>
                    <a:pt x="191617" y="621296"/>
                  </a:lnTo>
                  <a:lnTo>
                    <a:pt x="186296" y="621474"/>
                  </a:lnTo>
                  <a:lnTo>
                    <a:pt x="191008" y="623392"/>
                  </a:lnTo>
                  <a:lnTo>
                    <a:pt x="196634" y="622147"/>
                  </a:lnTo>
                  <a:close/>
                </a:path>
                <a:path w="988059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409" y="149453"/>
                  </a:lnTo>
                  <a:lnTo>
                    <a:pt x="201625" y="144056"/>
                  </a:lnTo>
                  <a:close/>
                </a:path>
                <a:path w="988059" h="1025525">
                  <a:moveTo>
                    <a:pt x="209080" y="489369"/>
                  </a:moveTo>
                  <a:lnTo>
                    <a:pt x="204101" y="488327"/>
                  </a:lnTo>
                  <a:lnTo>
                    <a:pt x="198970" y="488467"/>
                  </a:lnTo>
                  <a:lnTo>
                    <a:pt x="203796" y="490715"/>
                  </a:lnTo>
                  <a:lnTo>
                    <a:pt x="209080" y="489369"/>
                  </a:lnTo>
                  <a:close/>
                </a:path>
                <a:path w="988059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86" y="230174"/>
                  </a:lnTo>
                  <a:lnTo>
                    <a:pt x="218986" y="232575"/>
                  </a:lnTo>
                  <a:lnTo>
                    <a:pt x="222986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988059" h="1025525">
                  <a:moveTo>
                    <a:pt x="246380" y="205930"/>
                  </a:moveTo>
                  <a:lnTo>
                    <a:pt x="241363" y="207098"/>
                  </a:lnTo>
                  <a:lnTo>
                    <a:pt x="238747" y="210210"/>
                  </a:lnTo>
                  <a:lnTo>
                    <a:pt x="246164" y="210997"/>
                  </a:lnTo>
                  <a:lnTo>
                    <a:pt x="246380" y="205930"/>
                  </a:lnTo>
                  <a:close/>
                </a:path>
                <a:path w="988059" h="1025525">
                  <a:moveTo>
                    <a:pt x="266141" y="237363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63"/>
                  </a:lnTo>
                  <a:lnTo>
                    <a:pt x="258152" y="235775"/>
                  </a:lnTo>
                  <a:lnTo>
                    <a:pt x="266141" y="237363"/>
                  </a:lnTo>
                  <a:close/>
                </a:path>
                <a:path w="988059" h="1025525">
                  <a:moveTo>
                    <a:pt x="285432" y="165633"/>
                  </a:moveTo>
                  <a:lnTo>
                    <a:pt x="280225" y="166839"/>
                  </a:lnTo>
                  <a:lnTo>
                    <a:pt x="277571" y="170129"/>
                  </a:lnTo>
                  <a:lnTo>
                    <a:pt x="285318" y="171030"/>
                  </a:lnTo>
                  <a:lnTo>
                    <a:pt x="285432" y="165633"/>
                  </a:lnTo>
                  <a:close/>
                </a:path>
                <a:path w="988059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96" y="190207"/>
                  </a:lnTo>
                  <a:lnTo>
                    <a:pt x="320167" y="189318"/>
                  </a:lnTo>
                  <a:close/>
                </a:path>
                <a:path w="988059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73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988059" h="1025525">
                  <a:moveTo>
                    <a:pt x="350621" y="247408"/>
                  </a:moveTo>
                  <a:lnTo>
                    <a:pt x="346760" y="249351"/>
                  </a:lnTo>
                  <a:lnTo>
                    <a:pt x="344551" y="253707"/>
                  </a:lnTo>
                  <a:lnTo>
                    <a:pt x="350050" y="254152"/>
                  </a:lnTo>
                  <a:lnTo>
                    <a:pt x="350621" y="247408"/>
                  </a:lnTo>
                  <a:close/>
                </a:path>
                <a:path w="988059" h="1025525">
                  <a:moveTo>
                    <a:pt x="359651" y="22377"/>
                  </a:moveTo>
                  <a:lnTo>
                    <a:pt x="355650" y="19177"/>
                  </a:lnTo>
                  <a:lnTo>
                    <a:pt x="351650" y="12788"/>
                  </a:lnTo>
                  <a:lnTo>
                    <a:pt x="347662" y="15989"/>
                  </a:lnTo>
                  <a:lnTo>
                    <a:pt x="351650" y="19177"/>
                  </a:lnTo>
                  <a:lnTo>
                    <a:pt x="354850" y="24777"/>
                  </a:lnTo>
                  <a:lnTo>
                    <a:pt x="359651" y="22377"/>
                  </a:lnTo>
                  <a:close/>
                </a:path>
                <a:path w="988059" h="1025525">
                  <a:moveTo>
                    <a:pt x="384416" y="116687"/>
                  </a:moveTo>
                  <a:lnTo>
                    <a:pt x="382828" y="111086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75"/>
                  </a:lnTo>
                  <a:lnTo>
                    <a:pt x="384416" y="116687"/>
                  </a:lnTo>
                  <a:close/>
                </a:path>
                <a:path w="988059" h="1025525">
                  <a:moveTo>
                    <a:pt x="395605" y="208597"/>
                  </a:moveTo>
                  <a:lnTo>
                    <a:pt x="391617" y="205397"/>
                  </a:lnTo>
                  <a:lnTo>
                    <a:pt x="388416" y="199009"/>
                  </a:lnTo>
                  <a:lnTo>
                    <a:pt x="383628" y="201396"/>
                  </a:lnTo>
                  <a:lnTo>
                    <a:pt x="387616" y="205397"/>
                  </a:lnTo>
                  <a:lnTo>
                    <a:pt x="390817" y="210997"/>
                  </a:lnTo>
                  <a:lnTo>
                    <a:pt x="395605" y="208597"/>
                  </a:lnTo>
                  <a:close/>
                </a:path>
                <a:path w="988059" h="1025525">
                  <a:moveTo>
                    <a:pt x="398805" y="140665"/>
                  </a:moveTo>
                  <a:lnTo>
                    <a:pt x="396405" y="132664"/>
                  </a:lnTo>
                  <a:lnTo>
                    <a:pt x="391617" y="135064"/>
                  </a:lnTo>
                  <a:lnTo>
                    <a:pt x="383628" y="133464"/>
                  </a:lnTo>
                  <a:lnTo>
                    <a:pt x="386016" y="140665"/>
                  </a:lnTo>
                  <a:lnTo>
                    <a:pt x="390817" y="138264"/>
                  </a:lnTo>
                  <a:lnTo>
                    <a:pt x="398805" y="140665"/>
                  </a:lnTo>
                  <a:close/>
                </a:path>
                <a:path w="988059" h="1025525">
                  <a:moveTo>
                    <a:pt x="402805" y="66332"/>
                  </a:moveTo>
                  <a:lnTo>
                    <a:pt x="396405" y="68732"/>
                  </a:lnTo>
                  <a:lnTo>
                    <a:pt x="393217" y="71932"/>
                  </a:lnTo>
                  <a:lnTo>
                    <a:pt x="397205" y="77520"/>
                  </a:lnTo>
                  <a:lnTo>
                    <a:pt x="402005" y="75120"/>
                  </a:lnTo>
                  <a:lnTo>
                    <a:pt x="398805" y="71932"/>
                  </a:lnTo>
                  <a:lnTo>
                    <a:pt x="402805" y="66332"/>
                  </a:lnTo>
                  <a:close/>
                </a:path>
                <a:path w="988059" h="1025525">
                  <a:moveTo>
                    <a:pt x="407974" y="534238"/>
                  </a:moveTo>
                  <a:lnTo>
                    <a:pt x="402805" y="533374"/>
                  </a:lnTo>
                  <a:lnTo>
                    <a:pt x="397637" y="533565"/>
                  </a:lnTo>
                  <a:lnTo>
                    <a:pt x="402805" y="535470"/>
                  </a:lnTo>
                  <a:lnTo>
                    <a:pt x="407974" y="534238"/>
                  </a:lnTo>
                  <a:close/>
                </a:path>
                <a:path w="988059" h="1025525">
                  <a:moveTo>
                    <a:pt x="421982" y="62344"/>
                  </a:moveTo>
                  <a:lnTo>
                    <a:pt x="415594" y="64731"/>
                  </a:lnTo>
                  <a:lnTo>
                    <a:pt x="412394" y="67932"/>
                  </a:lnTo>
                  <a:lnTo>
                    <a:pt x="416394" y="73533"/>
                  </a:lnTo>
                  <a:lnTo>
                    <a:pt x="421182" y="71132"/>
                  </a:lnTo>
                  <a:lnTo>
                    <a:pt x="417995" y="67932"/>
                  </a:lnTo>
                  <a:lnTo>
                    <a:pt x="421982" y="62344"/>
                  </a:lnTo>
                  <a:close/>
                </a:path>
                <a:path w="988059" h="1025525">
                  <a:moveTo>
                    <a:pt x="424497" y="770648"/>
                  </a:moveTo>
                  <a:lnTo>
                    <a:pt x="419290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97" y="770648"/>
                  </a:lnTo>
                  <a:close/>
                </a:path>
                <a:path w="988059" h="1025525">
                  <a:moveTo>
                    <a:pt x="428942" y="154698"/>
                  </a:moveTo>
                  <a:lnTo>
                    <a:pt x="425081" y="156641"/>
                  </a:lnTo>
                  <a:lnTo>
                    <a:pt x="422871" y="160997"/>
                  </a:lnTo>
                  <a:lnTo>
                    <a:pt x="428383" y="161442"/>
                  </a:lnTo>
                  <a:lnTo>
                    <a:pt x="428942" y="154698"/>
                  </a:lnTo>
                  <a:close/>
                </a:path>
                <a:path w="988059" h="1025525">
                  <a:moveTo>
                    <a:pt x="432752" y="242062"/>
                  </a:moveTo>
                  <a:lnTo>
                    <a:pt x="427583" y="241160"/>
                  </a:lnTo>
                  <a:lnTo>
                    <a:pt x="422414" y="241160"/>
                  </a:lnTo>
                  <a:lnTo>
                    <a:pt x="427583" y="242963"/>
                  </a:lnTo>
                  <a:lnTo>
                    <a:pt x="432752" y="242062"/>
                  </a:lnTo>
                  <a:close/>
                </a:path>
                <a:path w="988059" h="1025525">
                  <a:moveTo>
                    <a:pt x="442341" y="272097"/>
                  </a:moveTo>
                  <a:lnTo>
                    <a:pt x="437172" y="271233"/>
                  </a:lnTo>
                  <a:lnTo>
                    <a:pt x="432003" y="271424"/>
                  </a:lnTo>
                  <a:lnTo>
                    <a:pt x="437172" y="273329"/>
                  </a:lnTo>
                  <a:lnTo>
                    <a:pt x="442341" y="272097"/>
                  </a:lnTo>
                  <a:close/>
                </a:path>
                <a:path w="988059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34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988059" h="1025525">
                  <a:moveTo>
                    <a:pt x="448360" y="384429"/>
                  </a:moveTo>
                  <a:lnTo>
                    <a:pt x="441960" y="386816"/>
                  </a:lnTo>
                  <a:lnTo>
                    <a:pt x="438772" y="390017"/>
                  </a:lnTo>
                  <a:lnTo>
                    <a:pt x="442760" y="395617"/>
                  </a:lnTo>
                  <a:lnTo>
                    <a:pt x="447560" y="393217"/>
                  </a:lnTo>
                  <a:lnTo>
                    <a:pt x="444360" y="390017"/>
                  </a:lnTo>
                  <a:lnTo>
                    <a:pt x="448360" y="384429"/>
                  </a:lnTo>
                  <a:close/>
                </a:path>
                <a:path w="988059" h="1025525">
                  <a:moveTo>
                    <a:pt x="466394" y="463550"/>
                  </a:moveTo>
                  <a:lnTo>
                    <a:pt x="462343" y="465340"/>
                  </a:lnTo>
                  <a:lnTo>
                    <a:pt x="460095" y="469836"/>
                  </a:lnTo>
                  <a:lnTo>
                    <a:pt x="465937" y="470738"/>
                  </a:lnTo>
                  <a:lnTo>
                    <a:pt x="466394" y="463550"/>
                  </a:lnTo>
                  <a:close/>
                </a:path>
                <a:path w="988059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38" y="482523"/>
                  </a:lnTo>
                  <a:lnTo>
                    <a:pt x="474687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988059" h="1025525">
                  <a:moveTo>
                    <a:pt x="481926" y="173431"/>
                  </a:moveTo>
                  <a:lnTo>
                    <a:pt x="478726" y="165442"/>
                  </a:lnTo>
                  <a:lnTo>
                    <a:pt x="473938" y="167830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38" y="171030"/>
                  </a:lnTo>
                  <a:lnTo>
                    <a:pt x="481926" y="173431"/>
                  </a:lnTo>
                  <a:close/>
                </a:path>
                <a:path w="988059" h="1025525">
                  <a:moveTo>
                    <a:pt x="488315" y="973442"/>
                  </a:moveTo>
                  <a:lnTo>
                    <a:pt x="486714" y="971054"/>
                  </a:lnTo>
                  <a:lnTo>
                    <a:pt x="484327" y="969454"/>
                  </a:lnTo>
                  <a:lnTo>
                    <a:pt x="482727" y="967054"/>
                  </a:lnTo>
                  <a:lnTo>
                    <a:pt x="480326" y="969454"/>
                  </a:lnTo>
                  <a:lnTo>
                    <a:pt x="475526" y="972642"/>
                  </a:lnTo>
                  <a:lnTo>
                    <a:pt x="477126" y="975042"/>
                  </a:lnTo>
                  <a:lnTo>
                    <a:pt x="479526" y="976642"/>
                  </a:lnTo>
                  <a:lnTo>
                    <a:pt x="481126" y="979043"/>
                  </a:lnTo>
                  <a:lnTo>
                    <a:pt x="483527" y="976642"/>
                  </a:lnTo>
                  <a:lnTo>
                    <a:pt x="488315" y="973442"/>
                  </a:lnTo>
                  <a:close/>
                </a:path>
                <a:path w="988059" h="1025525">
                  <a:moveTo>
                    <a:pt x="489915" y="286118"/>
                  </a:moveTo>
                  <a:lnTo>
                    <a:pt x="485927" y="282917"/>
                  </a:lnTo>
                  <a:lnTo>
                    <a:pt x="481926" y="276529"/>
                  </a:lnTo>
                  <a:lnTo>
                    <a:pt x="477926" y="278930"/>
                  </a:lnTo>
                  <a:lnTo>
                    <a:pt x="481926" y="282917"/>
                  </a:lnTo>
                  <a:lnTo>
                    <a:pt x="485127" y="288518"/>
                  </a:lnTo>
                  <a:lnTo>
                    <a:pt x="489915" y="286118"/>
                  </a:lnTo>
                  <a:close/>
                </a:path>
                <a:path w="988059" h="1025525">
                  <a:moveTo>
                    <a:pt x="493598" y="532523"/>
                  </a:moveTo>
                  <a:lnTo>
                    <a:pt x="488619" y="531482"/>
                  </a:lnTo>
                  <a:lnTo>
                    <a:pt x="483489" y="531634"/>
                  </a:lnTo>
                  <a:lnTo>
                    <a:pt x="488315" y="533882"/>
                  </a:lnTo>
                  <a:lnTo>
                    <a:pt x="493598" y="532523"/>
                  </a:lnTo>
                  <a:close/>
                </a:path>
                <a:path w="988059" h="1025525">
                  <a:moveTo>
                    <a:pt x="498017" y="194411"/>
                  </a:moveTo>
                  <a:lnTo>
                    <a:pt x="492810" y="195605"/>
                  </a:lnTo>
                  <a:lnTo>
                    <a:pt x="490156" y="198907"/>
                  </a:lnTo>
                  <a:lnTo>
                    <a:pt x="497916" y="199809"/>
                  </a:lnTo>
                  <a:lnTo>
                    <a:pt x="498017" y="194411"/>
                  </a:lnTo>
                  <a:close/>
                </a:path>
                <a:path w="988059" h="1025525">
                  <a:moveTo>
                    <a:pt x="514337" y="292519"/>
                  </a:moveTo>
                  <a:lnTo>
                    <a:pt x="510298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988059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31"/>
                  </a:lnTo>
                  <a:lnTo>
                    <a:pt x="550418" y="977442"/>
                  </a:lnTo>
                  <a:close/>
                </a:path>
                <a:path w="988059" h="1025525">
                  <a:moveTo>
                    <a:pt x="561962" y="723493"/>
                  </a:moveTo>
                  <a:lnTo>
                    <a:pt x="556755" y="724687"/>
                  </a:lnTo>
                  <a:lnTo>
                    <a:pt x="554088" y="727989"/>
                  </a:lnTo>
                  <a:lnTo>
                    <a:pt x="561848" y="728891"/>
                  </a:lnTo>
                  <a:lnTo>
                    <a:pt x="561962" y="723493"/>
                  </a:lnTo>
                  <a:close/>
                </a:path>
                <a:path w="988059" h="1025525">
                  <a:moveTo>
                    <a:pt x="587425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37" y="386016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25" y="393217"/>
                  </a:lnTo>
                  <a:close/>
                </a:path>
                <a:path w="988059" h="1025525">
                  <a:moveTo>
                    <a:pt x="590854" y="269049"/>
                  </a:moveTo>
                  <a:lnTo>
                    <a:pt x="584327" y="266839"/>
                  </a:lnTo>
                  <a:lnTo>
                    <a:pt x="574941" y="266877"/>
                  </a:lnTo>
                  <a:lnTo>
                    <a:pt x="577037" y="272529"/>
                  </a:lnTo>
                  <a:lnTo>
                    <a:pt x="577037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988059" h="1025525">
                  <a:moveTo>
                    <a:pt x="594372" y="316484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84"/>
                  </a:lnTo>
                  <a:close/>
                </a:path>
                <a:path w="988059" h="1025525">
                  <a:moveTo>
                    <a:pt x="611403" y="406806"/>
                  </a:moveTo>
                  <a:lnTo>
                    <a:pt x="607402" y="403606"/>
                  </a:lnTo>
                  <a:lnTo>
                    <a:pt x="604202" y="397205"/>
                  </a:lnTo>
                  <a:lnTo>
                    <a:pt x="599414" y="400405"/>
                  </a:lnTo>
                  <a:lnTo>
                    <a:pt x="603402" y="403606"/>
                  </a:lnTo>
                  <a:lnTo>
                    <a:pt x="606602" y="409194"/>
                  </a:lnTo>
                  <a:lnTo>
                    <a:pt x="611403" y="406806"/>
                  </a:lnTo>
                  <a:close/>
                </a:path>
                <a:path w="988059" h="1025525">
                  <a:moveTo>
                    <a:pt x="612762" y="254152"/>
                  </a:moveTo>
                  <a:lnTo>
                    <a:pt x="608901" y="255943"/>
                  </a:lnTo>
                  <a:lnTo>
                    <a:pt x="606691" y="260438"/>
                  </a:lnTo>
                  <a:lnTo>
                    <a:pt x="612190" y="261340"/>
                  </a:lnTo>
                  <a:lnTo>
                    <a:pt x="612762" y="254152"/>
                  </a:lnTo>
                  <a:close/>
                </a:path>
                <a:path w="988059" h="1025525">
                  <a:moveTo>
                    <a:pt x="627938" y="231775"/>
                  </a:moveTo>
                  <a:lnTo>
                    <a:pt x="624090" y="233565"/>
                  </a:lnTo>
                  <a:lnTo>
                    <a:pt x="621880" y="238061"/>
                  </a:lnTo>
                  <a:lnTo>
                    <a:pt x="627380" y="238963"/>
                  </a:lnTo>
                  <a:lnTo>
                    <a:pt x="627938" y="231775"/>
                  </a:lnTo>
                  <a:close/>
                </a:path>
                <a:path w="988059" h="1025525">
                  <a:moveTo>
                    <a:pt x="641451" y="541426"/>
                  </a:moveTo>
                  <a:lnTo>
                    <a:pt x="636473" y="540575"/>
                  </a:lnTo>
                  <a:lnTo>
                    <a:pt x="631342" y="540753"/>
                  </a:lnTo>
                  <a:lnTo>
                    <a:pt x="636168" y="542671"/>
                  </a:lnTo>
                  <a:lnTo>
                    <a:pt x="641451" y="541426"/>
                  </a:lnTo>
                  <a:close/>
                </a:path>
                <a:path w="988059" h="1025525">
                  <a:moveTo>
                    <a:pt x="668147" y="979043"/>
                  </a:moveTo>
                  <a:lnTo>
                    <a:pt x="664946" y="975042"/>
                  </a:lnTo>
                  <a:lnTo>
                    <a:pt x="667346" y="967054"/>
                  </a:lnTo>
                  <a:lnTo>
                    <a:pt x="659345" y="969454"/>
                  </a:lnTo>
                  <a:lnTo>
                    <a:pt x="662546" y="973442"/>
                  </a:lnTo>
                  <a:lnTo>
                    <a:pt x="660146" y="981443"/>
                  </a:lnTo>
                  <a:lnTo>
                    <a:pt x="668147" y="979043"/>
                  </a:lnTo>
                  <a:close/>
                </a:path>
                <a:path w="988059" h="1025525">
                  <a:moveTo>
                    <a:pt x="669734" y="518693"/>
                  </a:moveTo>
                  <a:lnTo>
                    <a:pt x="664146" y="521093"/>
                  </a:lnTo>
                  <a:lnTo>
                    <a:pt x="660946" y="524281"/>
                  </a:lnTo>
                  <a:lnTo>
                    <a:pt x="664946" y="529882"/>
                  </a:lnTo>
                  <a:lnTo>
                    <a:pt x="669734" y="527481"/>
                  </a:lnTo>
                  <a:lnTo>
                    <a:pt x="665746" y="524281"/>
                  </a:lnTo>
                  <a:lnTo>
                    <a:pt x="669734" y="518693"/>
                  </a:lnTo>
                  <a:close/>
                </a:path>
                <a:path w="988059" h="1025525">
                  <a:moveTo>
                    <a:pt x="669734" y="394017"/>
                  </a:moveTo>
                  <a:lnTo>
                    <a:pt x="666546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46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988059" h="1025525">
                  <a:moveTo>
                    <a:pt x="670534" y="947077"/>
                  </a:moveTo>
                  <a:lnTo>
                    <a:pt x="664946" y="949464"/>
                  </a:lnTo>
                  <a:lnTo>
                    <a:pt x="661746" y="952665"/>
                  </a:lnTo>
                  <a:lnTo>
                    <a:pt x="665746" y="958265"/>
                  </a:lnTo>
                  <a:lnTo>
                    <a:pt x="670534" y="955865"/>
                  </a:lnTo>
                  <a:lnTo>
                    <a:pt x="666546" y="952665"/>
                  </a:lnTo>
                  <a:lnTo>
                    <a:pt x="670534" y="947077"/>
                  </a:lnTo>
                  <a:close/>
                </a:path>
                <a:path w="988059" h="1025525">
                  <a:moveTo>
                    <a:pt x="673735" y="1014209"/>
                  </a:moveTo>
                  <a:lnTo>
                    <a:pt x="667346" y="1016609"/>
                  </a:lnTo>
                  <a:lnTo>
                    <a:pt x="664146" y="1019797"/>
                  </a:lnTo>
                  <a:lnTo>
                    <a:pt x="668147" y="1025398"/>
                  </a:lnTo>
                  <a:lnTo>
                    <a:pt x="672934" y="1022997"/>
                  </a:lnTo>
                  <a:lnTo>
                    <a:pt x="669734" y="1019797"/>
                  </a:lnTo>
                  <a:lnTo>
                    <a:pt x="673735" y="1014209"/>
                  </a:lnTo>
                  <a:close/>
                </a:path>
                <a:path w="988059" h="1025525">
                  <a:moveTo>
                    <a:pt x="680923" y="545871"/>
                  </a:moveTo>
                  <a:lnTo>
                    <a:pt x="677049" y="541731"/>
                  </a:lnTo>
                  <a:lnTo>
                    <a:pt x="676236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64"/>
                  </a:lnTo>
                  <a:lnTo>
                    <a:pt x="675589" y="547014"/>
                  </a:lnTo>
                  <a:lnTo>
                    <a:pt x="680923" y="545871"/>
                  </a:lnTo>
                  <a:close/>
                </a:path>
                <a:path w="988059" h="1025525">
                  <a:moveTo>
                    <a:pt x="692912" y="742467"/>
                  </a:moveTo>
                  <a:lnTo>
                    <a:pt x="687324" y="744867"/>
                  </a:lnTo>
                  <a:lnTo>
                    <a:pt x="684123" y="748068"/>
                  </a:lnTo>
                  <a:lnTo>
                    <a:pt x="688124" y="753656"/>
                  </a:lnTo>
                  <a:lnTo>
                    <a:pt x="692912" y="751268"/>
                  </a:lnTo>
                  <a:lnTo>
                    <a:pt x="688924" y="748068"/>
                  </a:lnTo>
                  <a:lnTo>
                    <a:pt x="692912" y="742467"/>
                  </a:lnTo>
                  <a:close/>
                </a:path>
                <a:path w="988059" h="1025525">
                  <a:moveTo>
                    <a:pt x="711898" y="288912"/>
                  </a:moveTo>
                  <a:lnTo>
                    <a:pt x="711403" y="285521"/>
                  </a:lnTo>
                  <a:lnTo>
                    <a:pt x="704900" y="286918"/>
                  </a:lnTo>
                  <a:lnTo>
                    <a:pt x="706501" y="288518"/>
                  </a:lnTo>
                  <a:lnTo>
                    <a:pt x="707301" y="290918"/>
                  </a:lnTo>
                  <a:lnTo>
                    <a:pt x="704100" y="292519"/>
                  </a:lnTo>
                  <a:lnTo>
                    <a:pt x="701713" y="290118"/>
                  </a:lnTo>
                  <a:lnTo>
                    <a:pt x="698512" y="286118"/>
                  </a:lnTo>
                  <a:lnTo>
                    <a:pt x="695312" y="288518"/>
                  </a:lnTo>
                  <a:lnTo>
                    <a:pt x="700112" y="292519"/>
                  </a:lnTo>
                  <a:lnTo>
                    <a:pt x="704900" y="300507"/>
                  </a:lnTo>
                  <a:lnTo>
                    <a:pt x="710501" y="298107"/>
                  </a:lnTo>
                  <a:lnTo>
                    <a:pt x="710298" y="294106"/>
                  </a:lnTo>
                  <a:lnTo>
                    <a:pt x="711898" y="288912"/>
                  </a:lnTo>
                  <a:close/>
                </a:path>
                <a:path w="988059" h="1025525">
                  <a:moveTo>
                    <a:pt x="732193" y="499516"/>
                  </a:moveTo>
                  <a:lnTo>
                    <a:pt x="728179" y="501307"/>
                  </a:lnTo>
                  <a:lnTo>
                    <a:pt x="726122" y="505802"/>
                  </a:lnTo>
                  <a:lnTo>
                    <a:pt x="732078" y="506704"/>
                  </a:lnTo>
                  <a:lnTo>
                    <a:pt x="732193" y="499516"/>
                  </a:lnTo>
                  <a:close/>
                </a:path>
                <a:path w="988059" h="1025525">
                  <a:moveTo>
                    <a:pt x="740867" y="431571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71"/>
                  </a:lnTo>
                  <a:close/>
                </a:path>
                <a:path w="988059" h="1025525">
                  <a:moveTo>
                    <a:pt x="756856" y="450761"/>
                  </a:moveTo>
                  <a:lnTo>
                    <a:pt x="753656" y="447560"/>
                  </a:lnTo>
                  <a:lnTo>
                    <a:pt x="751255" y="444360"/>
                  </a:lnTo>
                  <a:lnTo>
                    <a:pt x="748068" y="441172"/>
                  </a:lnTo>
                  <a:lnTo>
                    <a:pt x="741667" y="445160"/>
                  </a:lnTo>
                  <a:lnTo>
                    <a:pt x="742467" y="449961"/>
                  </a:lnTo>
                  <a:lnTo>
                    <a:pt x="749655" y="455549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56" y="450761"/>
                  </a:lnTo>
                  <a:close/>
                </a:path>
                <a:path w="988059" h="1025525">
                  <a:moveTo>
                    <a:pt x="780923" y="766584"/>
                  </a:moveTo>
                  <a:lnTo>
                    <a:pt x="775931" y="767753"/>
                  </a:lnTo>
                  <a:lnTo>
                    <a:pt x="772604" y="772655"/>
                  </a:lnTo>
                  <a:lnTo>
                    <a:pt x="779233" y="775246"/>
                  </a:lnTo>
                  <a:lnTo>
                    <a:pt x="780923" y="766584"/>
                  </a:lnTo>
                  <a:close/>
                </a:path>
                <a:path w="988059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35" y="846074"/>
                  </a:lnTo>
                  <a:lnTo>
                    <a:pt x="781939" y="841768"/>
                  </a:lnTo>
                  <a:close/>
                </a:path>
                <a:path w="988059" h="1025525">
                  <a:moveTo>
                    <a:pt x="816000" y="882332"/>
                  </a:moveTo>
                  <a:lnTo>
                    <a:pt x="814400" y="876744"/>
                  </a:lnTo>
                  <a:lnTo>
                    <a:pt x="807999" y="881532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200" y="887133"/>
                  </a:lnTo>
                  <a:lnTo>
                    <a:pt x="816000" y="882332"/>
                  </a:lnTo>
                  <a:close/>
                </a:path>
                <a:path w="988059" h="1025525">
                  <a:moveTo>
                    <a:pt x="840193" y="894524"/>
                  </a:moveTo>
                  <a:lnTo>
                    <a:pt x="835177" y="895718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988059" h="1025525">
                  <a:moveTo>
                    <a:pt x="848067" y="447662"/>
                  </a:moveTo>
                  <a:lnTo>
                    <a:pt x="847953" y="442379"/>
                  </a:lnTo>
                  <a:lnTo>
                    <a:pt x="839965" y="439572"/>
                  </a:lnTo>
                  <a:lnTo>
                    <a:pt x="844130" y="448894"/>
                  </a:lnTo>
                  <a:lnTo>
                    <a:pt x="848067" y="447662"/>
                  </a:lnTo>
                  <a:close/>
                </a:path>
                <a:path w="988059" h="1025525">
                  <a:moveTo>
                    <a:pt x="885164" y="815924"/>
                  </a:moveTo>
                  <a:lnTo>
                    <a:pt x="884224" y="811199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988059" h="1025525">
                  <a:moveTo>
                    <a:pt x="908697" y="672147"/>
                  </a:moveTo>
                  <a:lnTo>
                    <a:pt x="907110" y="666546"/>
                  </a:lnTo>
                  <a:lnTo>
                    <a:pt x="898309" y="671347"/>
                  </a:lnTo>
                  <a:lnTo>
                    <a:pt x="895121" y="676935"/>
                  </a:lnTo>
                  <a:lnTo>
                    <a:pt x="899109" y="683336"/>
                  </a:lnTo>
                  <a:lnTo>
                    <a:pt x="904709" y="677735"/>
                  </a:lnTo>
                  <a:lnTo>
                    <a:pt x="908697" y="672147"/>
                  </a:lnTo>
                  <a:close/>
                </a:path>
                <a:path w="988059" h="1025525">
                  <a:moveTo>
                    <a:pt x="940269" y="880033"/>
                  </a:moveTo>
                  <a:lnTo>
                    <a:pt x="940193" y="874750"/>
                  </a:lnTo>
                  <a:lnTo>
                    <a:pt x="931875" y="871943"/>
                  </a:lnTo>
                  <a:lnTo>
                    <a:pt x="936155" y="881278"/>
                  </a:lnTo>
                  <a:lnTo>
                    <a:pt x="940269" y="880033"/>
                  </a:lnTo>
                  <a:close/>
                </a:path>
                <a:path w="988059" h="1025525">
                  <a:moveTo>
                    <a:pt x="940574" y="542163"/>
                  </a:moveTo>
                  <a:lnTo>
                    <a:pt x="940308" y="537032"/>
                  </a:lnTo>
                  <a:lnTo>
                    <a:pt x="931875" y="534682"/>
                  </a:lnTo>
                  <a:lnTo>
                    <a:pt x="936485" y="543560"/>
                  </a:lnTo>
                  <a:lnTo>
                    <a:pt x="940574" y="542163"/>
                  </a:lnTo>
                  <a:close/>
                </a:path>
                <a:path w="988059" h="1025525">
                  <a:moveTo>
                    <a:pt x="947623" y="569048"/>
                  </a:moveTo>
                  <a:lnTo>
                    <a:pt x="943762" y="570839"/>
                  </a:lnTo>
                  <a:lnTo>
                    <a:pt x="941552" y="575335"/>
                  </a:lnTo>
                  <a:lnTo>
                    <a:pt x="947064" y="576237"/>
                  </a:lnTo>
                  <a:lnTo>
                    <a:pt x="947623" y="569048"/>
                  </a:lnTo>
                  <a:close/>
                </a:path>
                <a:path w="988059" h="1025525">
                  <a:moveTo>
                    <a:pt x="969022" y="567804"/>
                  </a:moveTo>
                  <a:lnTo>
                    <a:pt x="963853" y="566940"/>
                  </a:lnTo>
                  <a:lnTo>
                    <a:pt x="958684" y="567131"/>
                  </a:lnTo>
                  <a:lnTo>
                    <a:pt x="963853" y="569048"/>
                  </a:lnTo>
                  <a:lnTo>
                    <a:pt x="969022" y="567804"/>
                  </a:lnTo>
                  <a:close/>
                </a:path>
                <a:path w="988059" h="1025525">
                  <a:moveTo>
                    <a:pt x="987463" y="570560"/>
                  </a:moveTo>
                  <a:lnTo>
                    <a:pt x="986523" y="565848"/>
                  </a:lnTo>
                  <a:lnTo>
                    <a:pt x="981837" y="564718"/>
                  </a:lnTo>
                  <a:lnTo>
                    <a:pt x="979030" y="573036"/>
                  </a:lnTo>
                  <a:lnTo>
                    <a:pt x="987463" y="5705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7058475" y="8134603"/>
              <a:ext cx="1216025" cy="1071880"/>
            </a:xfrm>
            <a:custGeom>
              <a:avLst/>
              <a:gdLst/>
              <a:ahLst/>
              <a:cxnLst/>
              <a:rect l="l" t="t" r="r" b="b"/>
              <a:pathLst>
                <a:path w="1216025" h="1071879">
                  <a:moveTo>
                    <a:pt x="11188" y="481926"/>
                  </a:moveTo>
                  <a:lnTo>
                    <a:pt x="4000" y="483527"/>
                  </a:lnTo>
                  <a:lnTo>
                    <a:pt x="0" y="485127"/>
                  </a:lnTo>
                  <a:lnTo>
                    <a:pt x="2400" y="491515"/>
                  </a:lnTo>
                  <a:lnTo>
                    <a:pt x="7988" y="490715"/>
                  </a:lnTo>
                  <a:lnTo>
                    <a:pt x="5600" y="486727"/>
                  </a:lnTo>
                  <a:lnTo>
                    <a:pt x="11188" y="481926"/>
                  </a:lnTo>
                  <a:close/>
                </a:path>
                <a:path w="1216025" h="1071879">
                  <a:moveTo>
                    <a:pt x="15341" y="509104"/>
                  </a:moveTo>
                  <a:lnTo>
                    <a:pt x="12090" y="506907"/>
                  </a:lnTo>
                  <a:lnTo>
                    <a:pt x="3035" y="504609"/>
                  </a:lnTo>
                  <a:lnTo>
                    <a:pt x="3162" y="509104"/>
                  </a:lnTo>
                  <a:lnTo>
                    <a:pt x="7200" y="509104"/>
                  </a:lnTo>
                  <a:lnTo>
                    <a:pt x="15341" y="509104"/>
                  </a:lnTo>
                  <a:close/>
                </a:path>
                <a:path w="1216025" h="1071879">
                  <a:moveTo>
                    <a:pt x="29083" y="463969"/>
                  </a:moveTo>
                  <a:lnTo>
                    <a:pt x="23876" y="463740"/>
                  </a:lnTo>
                  <a:lnTo>
                    <a:pt x="20320" y="466217"/>
                  </a:lnTo>
                  <a:lnTo>
                    <a:pt x="27178" y="469138"/>
                  </a:lnTo>
                  <a:lnTo>
                    <a:pt x="29083" y="463969"/>
                  </a:lnTo>
                  <a:close/>
                </a:path>
                <a:path w="1216025" h="1071879">
                  <a:moveTo>
                    <a:pt x="43472" y="678154"/>
                  </a:moveTo>
                  <a:lnTo>
                    <a:pt x="38265" y="677938"/>
                  </a:lnTo>
                  <a:lnTo>
                    <a:pt x="34709" y="680402"/>
                  </a:lnTo>
                  <a:lnTo>
                    <a:pt x="41567" y="683336"/>
                  </a:lnTo>
                  <a:lnTo>
                    <a:pt x="43472" y="678154"/>
                  </a:lnTo>
                  <a:close/>
                </a:path>
                <a:path w="1216025" h="1071879">
                  <a:moveTo>
                    <a:pt x="52755" y="787323"/>
                  </a:moveTo>
                  <a:lnTo>
                    <a:pt x="50698" y="782320"/>
                  </a:lnTo>
                  <a:lnTo>
                    <a:pt x="44754" y="780834"/>
                  </a:lnTo>
                  <a:lnTo>
                    <a:pt x="46355" y="784034"/>
                  </a:lnTo>
                  <a:lnTo>
                    <a:pt x="43154" y="786434"/>
                  </a:lnTo>
                  <a:lnTo>
                    <a:pt x="43954" y="789622"/>
                  </a:lnTo>
                  <a:lnTo>
                    <a:pt x="50596" y="791286"/>
                  </a:lnTo>
                  <a:lnTo>
                    <a:pt x="52755" y="787323"/>
                  </a:lnTo>
                  <a:close/>
                </a:path>
                <a:path w="1216025" h="1071879">
                  <a:moveTo>
                    <a:pt x="61544" y="397205"/>
                  </a:moveTo>
                  <a:lnTo>
                    <a:pt x="54343" y="400405"/>
                  </a:lnTo>
                  <a:lnTo>
                    <a:pt x="51955" y="404406"/>
                  </a:lnTo>
                  <a:lnTo>
                    <a:pt x="52755" y="409994"/>
                  </a:lnTo>
                  <a:lnTo>
                    <a:pt x="59944" y="406806"/>
                  </a:lnTo>
                  <a:lnTo>
                    <a:pt x="61544" y="402805"/>
                  </a:lnTo>
                  <a:lnTo>
                    <a:pt x="61544" y="397205"/>
                  </a:lnTo>
                  <a:close/>
                </a:path>
                <a:path w="1216025" h="1071879">
                  <a:moveTo>
                    <a:pt x="111798" y="634695"/>
                  </a:moveTo>
                  <a:lnTo>
                    <a:pt x="107200" y="632485"/>
                  </a:lnTo>
                  <a:lnTo>
                    <a:pt x="102133" y="631317"/>
                  </a:lnTo>
                  <a:lnTo>
                    <a:pt x="106299" y="634580"/>
                  </a:lnTo>
                  <a:lnTo>
                    <a:pt x="111798" y="634695"/>
                  </a:lnTo>
                  <a:close/>
                </a:path>
                <a:path w="1216025" h="1071879">
                  <a:moveTo>
                    <a:pt x="115125" y="65405"/>
                  </a:moveTo>
                  <a:lnTo>
                    <a:pt x="111798" y="61137"/>
                  </a:lnTo>
                  <a:lnTo>
                    <a:pt x="106514" y="57467"/>
                  </a:lnTo>
                  <a:lnTo>
                    <a:pt x="103098" y="57543"/>
                  </a:lnTo>
                  <a:lnTo>
                    <a:pt x="101498" y="62344"/>
                  </a:lnTo>
                  <a:lnTo>
                    <a:pt x="111086" y="67132"/>
                  </a:lnTo>
                  <a:lnTo>
                    <a:pt x="112687" y="67132"/>
                  </a:lnTo>
                  <a:lnTo>
                    <a:pt x="115125" y="65405"/>
                  </a:lnTo>
                  <a:close/>
                </a:path>
                <a:path w="1216025" h="1071879">
                  <a:moveTo>
                    <a:pt x="115468" y="601929"/>
                  </a:moveTo>
                  <a:lnTo>
                    <a:pt x="110896" y="599706"/>
                  </a:lnTo>
                  <a:lnTo>
                    <a:pt x="106019" y="598551"/>
                  </a:lnTo>
                  <a:lnTo>
                    <a:pt x="110299" y="601814"/>
                  </a:lnTo>
                  <a:lnTo>
                    <a:pt x="115468" y="601929"/>
                  </a:lnTo>
                  <a:close/>
                </a:path>
                <a:path w="1216025" h="1071879">
                  <a:moveTo>
                    <a:pt x="128676" y="477139"/>
                  </a:moveTo>
                  <a:lnTo>
                    <a:pt x="126276" y="473138"/>
                  </a:lnTo>
                  <a:lnTo>
                    <a:pt x="124675" y="466737"/>
                  </a:lnTo>
                  <a:lnTo>
                    <a:pt x="119087" y="467537"/>
                  </a:lnTo>
                  <a:lnTo>
                    <a:pt x="122275" y="471538"/>
                  </a:lnTo>
                  <a:lnTo>
                    <a:pt x="123875" y="478726"/>
                  </a:lnTo>
                  <a:lnTo>
                    <a:pt x="128676" y="477139"/>
                  </a:lnTo>
                  <a:close/>
                </a:path>
                <a:path w="1216025" h="1071879">
                  <a:moveTo>
                    <a:pt x="134683" y="294563"/>
                  </a:moveTo>
                  <a:lnTo>
                    <a:pt x="130378" y="295313"/>
                  </a:lnTo>
                  <a:lnTo>
                    <a:pt x="126809" y="299059"/>
                  </a:lnTo>
                  <a:lnTo>
                    <a:pt x="131876" y="301307"/>
                  </a:lnTo>
                  <a:lnTo>
                    <a:pt x="134683" y="294563"/>
                  </a:lnTo>
                  <a:close/>
                </a:path>
                <a:path w="1216025" h="1071879">
                  <a:moveTo>
                    <a:pt x="138582" y="133096"/>
                  </a:moveTo>
                  <a:lnTo>
                    <a:pt x="133375" y="132867"/>
                  </a:lnTo>
                  <a:lnTo>
                    <a:pt x="129806" y="135343"/>
                  </a:lnTo>
                  <a:lnTo>
                    <a:pt x="136664" y="138264"/>
                  </a:lnTo>
                  <a:lnTo>
                    <a:pt x="138582" y="133096"/>
                  </a:lnTo>
                  <a:close/>
                </a:path>
                <a:path w="1216025" h="1071879">
                  <a:moveTo>
                    <a:pt x="150164" y="552018"/>
                  </a:moveTo>
                  <a:lnTo>
                    <a:pt x="145554" y="549960"/>
                  </a:lnTo>
                  <a:lnTo>
                    <a:pt x="140500" y="548652"/>
                  </a:lnTo>
                  <a:lnTo>
                    <a:pt x="144653" y="551459"/>
                  </a:lnTo>
                  <a:lnTo>
                    <a:pt x="150164" y="552018"/>
                  </a:lnTo>
                  <a:close/>
                </a:path>
                <a:path w="1216025" h="1071879">
                  <a:moveTo>
                    <a:pt x="168630" y="310896"/>
                  </a:moveTo>
                  <a:lnTo>
                    <a:pt x="161442" y="311696"/>
                  </a:lnTo>
                  <a:lnTo>
                    <a:pt x="157441" y="313296"/>
                  </a:lnTo>
                  <a:lnTo>
                    <a:pt x="159842" y="319684"/>
                  </a:lnTo>
                  <a:lnTo>
                    <a:pt x="165442" y="318884"/>
                  </a:lnTo>
                  <a:lnTo>
                    <a:pt x="163042" y="314896"/>
                  </a:lnTo>
                  <a:lnTo>
                    <a:pt x="168630" y="310896"/>
                  </a:lnTo>
                  <a:close/>
                </a:path>
                <a:path w="1216025" h="1071879">
                  <a:moveTo>
                    <a:pt x="179019" y="326885"/>
                  </a:moveTo>
                  <a:lnTo>
                    <a:pt x="171831" y="330073"/>
                  </a:lnTo>
                  <a:lnTo>
                    <a:pt x="169430" y="334073"/>
                  </a:lnTo>
                  <a:lnTo>
                    <a:pt x="170230" y="339661"/>
                  </a:lnTo>
                  <a:lnTo>
                    <a:pt x="177431" y="337273"/>
                  </a:lnTo>
                  <a:lnTo>
                    <a:pt x="179019" y="332473"/>
                  </a:lnTo>
                  <a:lnTo>
                    <a:pt x="179019" y="326885"/>
                  </a:lnTo>
                  <a:close/>
                </a:path>
                <a:path w="1216025" h="1071879">
                  <a:moveTo>
                    <a:pt x="189026" y="774890"/>
                  </a:moveTo>
                  <a:lnTo>
                    <a:pt x="184721" y="775639"/>
                  </a:lnTo>
                  <a:lnTo>
                    <a:pt x="181165" y="779386"/>
                  </a:lnTo>
                  <a:lnTo>
                    <a:pt x="186220" y="781634"/>
                  </a:lnTo>
                  <a:lnTo>
                    <a:pt x="189026" y="774890"/>
                  </a:lnTo>
                  <a:close/>
                </a:path>
                <a:path w="1216025" h="1071879">
                  <a:moveTo>
                    <a:pt x="195808" y="734479"/>
                  </a:moveTo>
                  <a:lnTo>
                    <a:pt x="188620" y="736079"/>
                  </a:lnTo>
                  <a:lnTo>
                    <a:pt x="184619" y="737679"/>
                  </a:lnTo>
                  <a:lnTo>
                    <a:pt x="187020" y="744067"/>
                  </a:lnTo>
                  <a:lnTo>
                    <a:pt x="192608" y="743267"/>
                  </a:lnTo>
                  <a:lnTo>
                    <a:pt x="190220" y="739279"/>
                  </a:lnTo>
                  <a:lnTo>
                    <a:pt x="195808" y="734479"/>
                  </a:lnTo>
                  <a:close/>
                </a:path>
                <a:path w="1216025" h="1071879">
                  <a:moveTo>
                    <a:pt x="202907" y="427697"/>
                  </a:moveTo>
                  <a:lnTo>
                    <a:pt x="198310" y="425488"/>
                  </a:lnTo>
                  <a:lnTo>
                    <a:pt x="193243" y="424319"/>
                  </a:lnTo>
                  <a:lnTo>
                    <a:pt x="197408" y="427583"/>
                  </a:lnTo>
                  <a:lnTo>
                    <a:pt x="202907" y="427697"/>
                  </a:lnTo>
                  <a:close/>
                </a:path>
                <a:path w="1216025" h="1071879">
                  <a:moveTo>
                    <a:pt x="247751" y="843978"/>
                  </a:moveTo>
                  <a:lnTo>
                    <a:pt x="240563" y="844778"/>
                  </a:lnTo>
                  <a:lnTo>
                    <a:pt x="236562" y="846366"/>
                  </a:lnTo>
                  <a:lnTo>
                    <a:pt x="238963" y="852766"/>
                  </a:lnTo>
                  <a:lnTo>
                    <a:pt x="244563" y="851966"/>
                  </a:lnTo>
                  <a:lnTo>
                    <a:pt x="242163" y="847966"/>
                  </a:lnTo>
                  <a:lnTo>
                    <a:pt x="247751" y="843978"/>
                  </a:lnTo>
                  <a:close/>
                </a:path>
                <a:path w="1216025" h="1071879">
                  <a:moveTo>
                    <a:pt x="282917" y="0"/>
                  </a:moveTo>
                  <a:lnTo>
                    <a:pt x="276529" y="800"/>
                  </a:lnTo>
                  <a:lnTo>
                    <a:pt x="271729" y="2400"/>
                  </a:lnTo>
                  <a:lnTo>
                    <a:pt x="274129" y="8788"/>
                  </a:lnTo>
                  <a:lnTo>
                    <a:pt x="279730" y="7988"/>
                  </a:lnTo>
                  <a:lnTo>
                    <a:pt x="277329" y="4000"/>
                  </a:lnTo>
                  <a:lnTo>
                    <a:pt x="282917" y="0"/>
                  </a:lnTo>
                  <a:close/>
                </a:path>
                <a:path w="1216025" h="1071879">
                  <a:moveTo>
                    <a:pt x="284416" y="837882"/>
                  </a:moveTo>
                  <a:lnTo>
                    <a:pt x="284162" y="834250"/>
                  </a:lnTo>
                  <a:lnTo>
                    <a:pt x="278130" y="835177"/>
                  </a:lnTo>
                  <a:lnTo>
                    <a:pt x="279666" y="839190"/>
                  </a:lnTo>
                  <a:lnTo>
                    <a:pt x="278422" y="844473"/>
                  </a:lnTo>
                  <a:lnTo>
                    <a:pt x="278244" y="848106"/>
                  </a:lnTo>
                  <a:lnTo>
                    <a:pt x="282917" y="847166"/>
                  </a:lnTo>
                  <a:lnTo>
                    <a:pt x="282740" y="843165"/>
                  </a:lnTo>
                  <a:lnTo>
                    <a:pt x="284416" y="837882"/>
                  </a:lnTo>
                  <a:close/>
                </a:path>
                <a:path w="1216025" h="1071879">
                  <a:moveTo>
                    <a:pt x="299707" y="193408"/>
                  </a:moveTo>
                  <a:lnTo>
                    <a:pt x="297307" y="188620"/>
                  </a:lnTo>
                  <a:lnTo>
                    <a:pt x="295706" y="182219"/>
                  </a:lnTo>
                  <a:lnTo>
                    <a:pt x="290118" y="183819"/>
                  </a:lnTo>
                  <a:lnTo>
                    <a:pt x="293306" y="187820"/>
                  </a:lnTo>
                  <a:lnTo>
                    <a:pt x="294906" y="195008"/>
                  </a:lnTo>
                  <a:lnTo>
                    <a:pt x="299707" y="193408"/>
                  </a:lnTo>
                  <a:close/>
                </a:path>
                <a:path w="1216025" h="1071879">
                  <a:moveTo>
                    <a:pt x="300812" y="94386"/>
                  </a:moveTo>
                  <a:lnTo>
                    <a:pt x="295605" y="94310"/>
                  </a:lnTo>
                  <a:lnTo>
                    <a:pt x="292049" y="96634"/>
                  </a:lnTo>
                  <a:lnTo>
                    <a:pt x="298907" y="99098"/>
                  </a:lnTo>
                  <a:lnTo>
                    <a:pt x="300812" y="94386"/>
                  </a:lnTo>
                  <a:close/>
                </a:path>
                <a:path w="1216025" h="1071879">
                  <a:moveTo>
                    <a:pt x="321284" y="581825"/>
                  </a:moveTo>
                  <a:lnTo>
                    <a:pt x="314515" y="582612"/>
                  </a:lnTo>
                  <a:lnTo>
                    <a:pt x="306095" y="580936"/>
                  </a:lnTo>
                  <a:lnTo>
                    <a:pt x="299478" y="581494"/>
                  </a:lnTo>
                  <a:lnTo>
                    <a:pt x="298107" y="589026"/>
                  </a:lnTo>
                  <a:lnTo>
                    <a:pt x="304876" y="585990"/>
                  </a:lnTo>
                  <a:lnTo>
                    <a:pt x="313296" y="586930"/>
                  </a:lnTo>
                  <a:lnTo>
                    <a:pt x="319913" y="587108"/>
                  </a:lnTo>
                  <a:lnTo>
                    <a:pt x="321284" y="581825"/>
                  </a:lnTo>
                  <a:close/>
                </a:path>
                <a:path w="1216025" h="1071879">
                  <a:moveTo>
                    <a:pt x="322884" y="963853"/>
                  </a:moveTo>
                  <a:lnTo>
                    <a:pt x="321284" y="961453"/>
                  </a:lnTo>
                  <a:lnTo>
                    <a:pt x="320484" y="959065"/>
                  </a:lnTo>
                  <a:lnTo>
                    <a:pt x="318884" y="956665"/>
                  </a:lnTo>
                  <a:lnTo>
                    <a:pt x="316484" y="957465"/>
                  </a:lnTo>
                  <a:lnTo>
                    <a:pt x="313296" y="959065"/>
                  </a:lnTo>
                  <a:lnTo>
                    <a:pt x="310896" y="959866"/>
                  </a:lnTo>
                  <a:lnTo>
                    <a:pt x="312496" y="962253"/>
                  </a:lnTo>
                  <a:lnTo>
                    <a:pt x="313296" y="964653"/>
                  </a:lnTo>
                  <a:lnTo>
                    <a:pt x="314896" y="967054"/>
                  </a:lnTo>
                  <a:lnTo>
                    <a:pt x="319684" y="965454"/>
                  </a:lnTo>
                  <a:lnTo>
                    <a:pt x="322884" y="963853"/>
                  </a:lnTo>
                  <a:close/>
                </a:path>
                <a:path w="1216025" h="1071879">
                  <a:moveTo>
                    <a:pt x="323545" y="753287"/>
                  </a:moveTo>
                  <a:lnTo>
                    <a:pt x="318185" y="753059"/>
                  </a:lnTo>
                  <a:lnTo>
                    <a:pt x="314782" y="755535"/>
                  </a:lnTo>
                  <a:lnTo>
                    <a:pt x="322084" y="758456"/>
                  </a:lnTo>
                  <a:lnTo>
                    <a:pt x="323545" y="753287"/>
                  </a:lnTo>
                  <a:close/>
                </a:path>
                <a:path w="1216025" h="1071879">
                  <a:moveTo>
                    <a:pt x="324789" y="165061"/>
                  </a:moveTo>
                  <a:lnTo>
                    <a:pt x="319582" y="164833"/>
                  </a:lnTo>
                  <a:lnTo>
                    <a:pt x="316026" y="167309"/>
                  </a:lnTo>
                  <a:lnTo>
                    <a:pt x="322884" y="170230"/>
                  </a:lnTo>
                  <a:lnTo>
                    <a:pt x="324789" y="165061"/>
                  </a:lnTo>
                  <a:close/>
                </a:path>
                <a:path w="1216025" h="1071879">
                  <a:moveTo>
                    <a:pt x="334073" y="192608"/>
                  </a:moveTo>
                  <a:lnTo>
                    <a:pt x="329272" y="194208"/>
                  </a:lnTo>
                  <a:lnTo>
                    <a:pt x="322084" y="189420"/>
                  </a:lnTo>
                  <a:lnTo>
                    <a:pt x="322084" y="197408"/>
                  </a:lnTo>
                  <a:lnTo>
                    <a:pt x="326885" y="196608"/>
                  </a:lnTo>
                  <a:lnTo>
                    <a:pt x="334073" y="200609"/>
                  </a:lnTo>
                  <a:lnTo>
                    <a:pt x="334073" y="192608"/>
                  </a:lnTo>
                  <a:close/>
                </a:path>
                <a:path w="1216025" h="1071879">
                  <a:moveTo>
                    <a:pt x="354431" y="733793"/>
                  </a:moveTo>
                  <a:lnTo>
                    <a:pt x="349859" y="731583"/>
                  </a:lnTo>
                  <a:lnTo>
                    <a:pt x="344982" y="730427"/>
                  </a:lnTo>
                  <a:lnTo>
                    <a:pt x="349262" y="733679"/>
                  </a:lnTo>
                  <a:lnTo>
                    <a:pt x="354431" y="733793"/>
                  </a:lnTo>
                  <a:close/>
                </a:path>
                <a:path w="1216025" h="1071879">
                  <a:moveTo>
                    <a:pt x="356882" y="774141"/>
                  </a:moveTo>
                  <a:lnTo>
                    <a:pt x="350050" y="773645"/>
                  </a:lnTo>
                  <a:lnTo>
                    <a:pt x="348792" y="780211"/>
                  </a:lnTo>
                  <a:lnTo>
                    <a:pt x="347764" y="789025"/>
                  </a:lnTo>
                  <a:lnTo>
                    <a:pt x="347472" y="794550"/>
                  </a:lnTo>
                  <a:lnTo>
                    <a:pt x="348462" y="791222"/>
                  </a:lnTo>
                  <a:lnTo>
                    <a:pt x="351066" y="786231"/>
                  </a:lnTo>
                  <a:lnTo>
                    <a:pt x="355549" y="779437"/>
                  </a:lnTo>
                  <a:lnTo>
                    <a:pt x="356882" y="774141"/>
                  </a:lnTo>
                  <a:close/>
                </a:path>
                <a:path w="1216025" h="1071879">
                  <a:moveTo>
                    <a:pt x="366839" y="314896"/>
                  </a:moveTo>
                  <a:lnTo>
                    <a:pt x="358851" y="316484"/>
                  </a:lnTo>
                  <a:lnTo>
                    <a:pt x="352945" y="321005"/>
                  </a:lnTo>
                  <a:lnTo>
                    <a:pt x="352958" y="326885"/>
                  </a:lnTo>
                  <a:lnTo>
                    <a:pt x="354914" y="329755"/>
                  </a:lnTo>
                  <a:lnTo>
                    <a:pt x="354850" y="325285"/>
                  </a:lnTo>
                  <a:lnTo>
                    <a:pt x="359651" y="322084"/>
                  </a:lnTo>
                  <a:lnTo>
                    <a:pt x="366839" y="314896"/>
                  </a:lnTo>
                  <a:close/>
                </a:path>
                <a:path w="1216025" h="1071879">
                  <a:moveTo>
                    <a:pt x="374345" y="136296"/>
                  </a:moveTo>
                  <a:lnTo>
                    <a:pt x="369138" y="136067"/>
                  </a:lnTo>
                  <a:lnTo>
                    <a:pt x="365582" y="138544"/>
                  </a:lnTo>
                  <a:lnTo>
                    <a:pt x="372427" y="141465"/>
                  </a:lnTo>
                  <a:lnTo>
                    <a:pt x="374345" y="136296"/>
                  </a:lnTo>
                  <a:close/>
                </a:path>
                <a:path w="1216025" h="1071879">
                  <a:moveTo>
                    <a:pt x="379653" y="521995"/>
                  </a:moveTo>
                  <a:lnTo>
                    <a:pt x="375234" y="519785"/>
                  </a:lnTo>
                  <a:lnTo>
                    <a:pt x="370205" y="518629"/>
                  </a:lnTo>
                  <a:lnTo>
                    <a:pt x="374027" y="521893"/>
                  </a:lnTo>
                  <a:lnTo>
                    <a:pt x="379653" y="521995"/>
                  </a:lnTo>
                  <a:close/>
                </a:path>
                <a:path w="1216025" h="1071879">
                  <a:moveTo>
                    <a:pt x="381990" y="983818"/>
                  </a:moveTo>
                  <a:lnTo>
                    <a:pt x="377532" y="984542"/>
                  </a:lnTo>
                  <a:lnTo>
                    <a:pt x="374116" y="988098"/>
                  </a:lnTo>
                  <a:lnTo>
                    <a:pt x="379628" y="990231"/>
                  </a:lnTo>
                  <a:lnTo>
                    <a:pt x="381990" y="983818"/>
                  </a:lnTo>
                  <a:close/>
                </a:path>
                <a:path w="1216025" h="1071879">
                  <a:moveTo>
                    <a:pt x="390817" y="211797"/>
                  </a:moveTo>
                  <a:lnTo>
                    <a:pt x="389788" y="207391"/>
                  </a:lnTo>
                  <a:lnTo>
                    <a:pt x="390410" y="201206"/>
                  </a:lnTo>
                  <a:lnTo>
                    <a:pt x="389242" y="196507"/>
                  </a:lnTo>
                  <a:lnTo>
                    <a:pt x="382828" y="196608"/>
                  </a:lnTo>
                  <a:lnTo>
                    <a:pt x="384517" y="201447"/>
                  </a:lnTo>
                  <a:lnTo>
                    <a:pt x="385025" y="207797"/>
                  </a:lnTo>
                  <a:lnTo>
                    <a:pt x="386422" y="212344"/>
                  </a:lnTo>
                  <a:lnTo>
                    <a:pt x="390817" y="211797"/>
                  </a:lnTo>
                  <a:close/>
                </a:path>
                <a:path w="1216025" h="1071879">
                  <a:moveTo>
                    <a:pt x="392226" y="220091"/>
                  </a:moveTo>
                  <a:lnTo>
                    <a:pt x="387616" y="219786"/>
                  </a:lnTo>
                  <a:lnTo>
                    <a:pt x="382892" y="217512"/>
                  </a:lnTo>
                  <a:lnTo>
                    <a:pt x="377431" y="221983"/>
                  </a:lnTo>
                  <a:lnTo>
                    <a:pt x="375259" y="226758"/>
                  </a:lnTo>
                  <a:lnTo>
                    <a:pt x="380428" y="225374"/>
                  </a:lnTo>
                  <a:lnTo>
                    <a:pt x="385254" y="222821"/>
                  </a:lnTo>
                  <a:lnTo>
                    <a:pt x="390321" y="221081"/>
                  </a:lnTo>
                  <a:lnTo>
                    <a:pt x="392226" y="220091"/>
                  </a:lnTo>
                  <a:close/>
                </a:path>
                <a:path w="1216025" h="1071879">
                  <a:moveTo>
                    <a:pt x="400786" y="168287"/>
                  </a:moveTo>
                  <a:lnTo>
                    <a:pt x="396214" y="166039"/>
                  </a:lnTo>
                  <a:lnTo>
                    <a:pt x="391337" y="164693"/>
                  </a:lnTo>
                  <a:lnTo>
                    <a:pt x="395605" y="167830"/>
                  </a:lnTo>
                  <a:lnTo>
                    <a:pt x="400786" y="168287"/>
                  </a:lnTo>
                  <a:close/>
                </a:path>
                <a:path w="1216025" h="1071879">
                  <a:moveTo>
                    <a:pt x="412013" y="231762"/>
                  </a:moveTo>
                  <a:lnTo>
                    <a:pt x="407695" y="232473"/>
                  </a:lnTo>
                  <a:lnTo>
                    <a:pt x="404139" y="236029"/>
                  </a:lnTo>
                  <a:lnTo>
                    <a:pt x="409194" y="238163"/>
                  </a:lnTo>
                  <a:lnTo>
                    <a:pt x="412013" y="231762"/>
                  </a:lnTo>
                  <a:close/>
                </a:path>
                <a:path w="1216025" h="1071879">
                  <a:moveTo>
                    <a:pt x="457225" y="468795"/>
                  </a:moveTo>
                  <a:lnTo>
                    <a:pt x="452958" y="469544"/>
                  </a:lnTo>
                  <a:lnTo>
                    <a:pt x="449580" y="473290"/>
                  </a:lnTo>
                  <a:lnTo>
                    <a:pt x="454748" y="475538"/>
                  </a:lnTo>
                  <a:lnTo>
                    <a:pt x="457225" y="468795"/>
                  </a:lnTo>
                  <a:close/>
                </a:path>
                <a:path w="1216025" h="1071879">
                  <a:moveTo>
                    <a:pt x="462661" y="542315"/>
                  </a:moveTo>
                  <a:lnTo>
                    <a:pt x="458050" y="540067"/>
                  </a:lnTo>
                  <a:lnTo>
                    <a:pt x="452996" y="538721"/>
                  </a:lnTo>
                  <a:lnTo>
                    <a:pt x="457149" y="541870"/>
                  </a:lnTo>
                  <a:lnTo>
                    <a:pt x="462661" y="542315"/>
                  </a:lnTo>
                  <a:close/>
                </a:path>
                <a:path w="1216025" h="1071879">
                  <a:moveTo>
                    <a:pt x="464337" y="388416"/>
                  </a:moveTo>
                  <a:lnTo>
                    <a:pt x="457149" y="390017"/>
                  </a:lnTo>
                  <a:lnTo>
                    <a:pt x="453148" y="391617"/>
                  </a:lnTo>
                  <a:lnTo>
                    <a:pt x="455549" y="398005"/>
                  </a:lnTo>
                  <a:lnTo>
                    <a:pt x="461149" y="397205"/>
                  </a:lnTo>
                  <a:lnTo>
                    <a:pt x="458749" y="393217"/>
                  </a:lnTo>
                  <a:lnTo>
                    <a:pt x="464337" y="388416"/>
                  </a:lnTo>
                  <a:close/>
                </a:path>
                <a:path w="1216025" h="1071879">
                  <a:moveTo>
                    <a:pt x="467537" y="485127"/>
                  </a:moveTo>
                  <a:lnTo>
                    <a:pt x="465937" y="480326"/>
                  </a:lnTo>
                  <a:lnTo>
                    <a:pt x="459943" y="482917"/>
                  </a:lnTo>
                  <a:lnTo>
                    <a:pt x="456946" y="488416"/>
                  </a:lnTo>
                  <a:lnTo>
                    <a:pt x="457847" y="493483"/>
                  </a:lnTo>
                  <a:lnTo>
                    <a:pt x="463550" y="494715"/>
                  </a:lnTo>
                  <a:lnTo>
                    <a:pt x="461949" y="488327"/>
                  </a:lnTo>
                  <a:lnTo>
                    <a:pt x="467537" y="485127"/>
                  </a:lnTo>
                  <a:close/>
                </a:path>
                <a:path w="1216025" h="1071879">
                  <a:moveTo>
                    <a:pt x="470141" y="743343"/>
                  </a:moveTo>
                  <a:lnTo>
                    <a:pt x="464743" y="743267"/>
                  </a:lnTo>
                  <a:lnTo>
                    <a:pt x="461149" y="745591"/>
                  </a:lnTo>
                  <a:lnTo>
                    <a:pt x="468337" y="748068"/>
                  </a:lnTo>
                  <a:lnTo>
                    <a:pt x="470141" y="743343"/>
                  </a:lnTo>
                  <a:close/>
                </a:path>
                <a:path w="1216025" h="1071879">
                  <a:moveTo>
                    <a:pt x="489115" y="1050975"/>
                  </a:moveTo>
                  <a:lnTo>
                    <a:pt x="481926" y="1052563"/>
                  </a:lnTo>
                  <a:lnTo>
                    <a:pt x="477926" y="1054163"/>
                  </a:lnTo>
                  <a:lnTo>
                    <a:pt x="480326" y="1060564"/>
                  </a:lnTo>
                  <a:lnTo>
                    <a:pt x="485927" y="1059764"/>
                  </a:lnTo>
                  <a:lnTo>
                    <a:pt x="483527" y="1055763"/>
                  </a:lnTo>
                  <a:lnTo>
                    <a:pt x="489115" y="1050975"/>
                  </a:lnTo>
                  <a:close/>
                </a:path>
                <a:path w="1216025" h="1071879">
                  <a:moveTo>
                    <a:pt x="489915" y="935088"/>
                  </a:moveTo>
                  <a:lnTo>
                    <a:pt x="487514" y="930287"/>
                  </a:lnTo>
                  <a:lnTo>
                    <a:pt x="482765" y="937996"/>
                  </a:lnTo>
                  <a:lnTo>
                    <a:pt x="474637" y="940384"/>
                  </a:lnTo>
                  <a:lnTo>
                    <a:pt x="466953" y="942314"/>
                  </a:lnTo>
                  <a:lnTo>
                    <a:pt x="463550" y="948677"/>
                  </a:lnTo>
                  <a:lnTo>
                    <a:pt x="470128" y="946696"/>
                  </a:lnTo>
                  <a:lnTo>
                    <a:pt x="476631" y="944880"/>
                  </a:lnTo>
                  <a:lnTo>
                    <a:pt x="482981" y="943952"/>
                  </a:lnTo>
                  <a:lnTo>
                    <a:pt x="489115" y="944676"/>
                  </a:lnTo>
                  <a:lnTo>
                    <a:pt x="485927" y="939876"/>
                  </a:lnTo>
                  <a:lnTo>
                    <a:pt x="489915" y="935088"/>
                  </a:lnTo>
                  <a:close/>
                </a:path>
                <a:path w="1216025" h="1071879">
                  <a:moveTo>
                    <a:pt x="497116" y="1004620"/>
                  </a:moveTo>
                  <a:lnTo>
                    <a:pt x="488315" y="1004620"/>
                  </a:lnTo>
                  <a:lnTo>
                    <a:pt x="489915" y="1009408"/>
                  </a:lnTo>
                  <a:lnTo>
                    <a:pt x="485127" y="1015809"/>
                  </a:lnTo>
                  <a:lnTo>
                    <a:pt x="493915" y="1015809"/>
                  </a:lnTo>
                  <a:lnTo>
                    <a:pt x="492315" y="1011008"/>
                  </a:lnTo>
                  <a:lnTo>
                    <a:pt x="497116" y="1004620"/>
                  </a:lnTo>
                  <a:close/>
                </a:path>
                <a:path w="1216025" h="1071879">
                  <a:moveTo>
                    <a:pt x="505904" y="986231"/>
                  </a:moveTo>
                  <a:lnTo>
                    <a:pt x="498703" y="987031"/>
                  </a:lnTo>
                  <a:lnTo>
                    <a:pt x="494715" y="988631"/>
                  </a:lnTo>
                  <a:lnTo>
                    <a:pt x="497116" y="995019"/>
                  </a:lnTo>
                  <a:lnTo>
                    <a:pt x="502704" y="994232"/>
                  </a:lnTo>
                  <a:lnTo>
                    <a:pt x="500303" y="990231"/>
                  </a:lnTo>
                  <a:lnTo>
                    <a:pt x="505904" y="986231"/>
                  </a:lnTo>
                  <a:close/>
                </a:path>
                <a:path w="1216025" h="1071879">
                  <a:moveTo>
                    <a:pt x="515048" y="422884"/>
                  </a:moveTo>
                  <a:lnTo>
                    <a:pt x="513892" y="417195"/>
                  </a:lnTo>
                  <a:lnTo>
                    <a:pt x="509651" y="418846"/>
                  </a:lnTo>
                  <a:lnTo>
                    <a:pt x="503897" y="417791"/>
                  </a:lnTo>
                  <a:lnTo>
                    <a:pt x="499960" y="417639"/>
                  </a:lnTo>
                  <a:lnTo>
                    <a:pt x="501103" y="421982"/>
                  </a:lnTo>
                  <a:lnTo>
                    <a:pt x="505358" y="421690"/>
                  </a:lnTo>
                  <a:lnTo>
                    <a:pt x="511098" y="423189"/>
                  </a:lnTo>
                  <a:lnTo>
                    <a:pt x="515048" y="422884"/>
                  </a:lnTo>
                  <a:close/>
                </a:path>
                <a:path w="1216025" h="1071879">
                  <a:moveTo>
                    <a:pt x="587514" y="286842"/>
                  </a:moveTo>
                  <a:lnTo>
                    <a:pt x="587425" y="280530"/>
                  </a:lnTo>
                  <a:lnTo>
                    <a:pt x="582625" y="282917"/>
                  </a:lnTo>
                  <a:lnTo>
                    <a:pt x="582625" y="278930"/>
                  </a:lnTo>
                  <a:lnTo>
                    <a:pt x="581825" y="274129"/>
                  </a:lnTo>
                  <a:lnTo>
                    <a:pt x="577037" y="279730"/>
                  </a:lnTo>
                  <a:lnTo>
                    <a:pt x="569036" y="276529"/>
                  </a:lnTo>
                  <a:lnTo>
                    <a:pt x="571436" y="282117"/>
                  </a:lnTo>
                  <a:lnTo>
                    <a:pt x="576300" y="282092"/>
                  </a:lnTo>
                  <a:lnTo>
                    <a:pt x="582726" y="285521"/>
                  </a:lnTo>
                  <a:lnTo>
                    <a:pt x="587514" y="286842"/>
                  </a:lnTo>
                  <a:close/>
                </a:path>
                <a:path w="1216025" h="1071879">
                  <a:moveTo>
                    <a:pt x="590613" y="795223"/>
                  </a:moveTo>
                  <a:lnTo>
                    <a:pt x="583425" y="796023"/>
                  </a:lnTo>
                  <a:lnTo>
                    <a:pt x="579424" y="797623"/>
                  </a:lnTo>
                  <a:lnTo>
                    <a:pt x="581825" y="804011"/>
                  </a:lnTo>
                  <a:lnTo>
                    <a:pt x="587425" y="803211"/>
                  </a:lnTo>
                  <a:lnTo>
                    <a:pt x="585025" y="799211"/>
                  </a:lnTo>
                  <a:lnTo>
                    <a:pt x="590613" y="795223"/>
                  </a:lnTo>
                  <a:close/>
                </a:path>
                <a:path w="1216025" h="1071879">
                  <a:moveTo>
                    <a:pt x="602183" y="589140"/>
                  </a:moveTo>
                  <a:lnTo>
                    <a:pt x="597611" y="586930"/>
                  </a:lnTo>
                  <a:lnTo>
                    <a:pt x="592747" y="585762"/>
                  </a:lnTo>
                  <a:lnTo>
                    <a:pt x="597014" y="589026"/>
                  </a:lnTo>
                  <a:lnTo>
                    <a:pt x="602183" y="589140"/>
                  </a:lnTo>
                  <a:close/>
                </a:path>
                <a:path w="1216025" h="1071879">
                  <a:moveTo>
                    <a:pt x="637235" y="877404"/>
                  </a:moveTo>
                  <a:lnTo>
                    <a:pt x="632180" y="877544"/>
                  </a:lnTo>
                  <a:lnTo>
                    <a:pt x="627456" y="875271"/>
                  </a:lnTo>
                  <a:lnTo>
                    <a:pt x="621982" y="879741"/>
                  </a:lnTo>
                  <a:lnTo>
                    <a:pt x="619810" y="884504"/>
                  </a:lnTo>
                  <a:lnTo>
                    <a:pt x="624979" y="883132"/>
                  </a:lnTo>
                  <a:lnTo>
                    <a:pt x="630262" y="880122"/>
                  </a:lnTo>
                  <a:lnTo>
                    <a:pt x="635469" y="878243"/>
                  </a:lnTo>
                  <a:lnTo>
                    <a:pt x="637235" y="877404"/>
                  </a:lnTo>
                  <a:close/>
                </a:path>
                <a:path w="1216025" h="1071879">
                  <a:moveTo>
                    <a:pt x="645642" y="913206"/>
                  </a:moveTo>
                  <a:lnTo>
                    <a:pt x="637768" y="908710"/>
                  </a:lnTo>
                  <a:lnTo>
                    <a:pt x="637997" y="916800"/>
                  </a:lnTo>
                  <a:lnTo>
                    <a:pt x="643166" y="917105"/>
                  </a:lnTo>
                  <a:lnTo>
                    <a:pt x="645642" y="913206"/>
                  </a:lnTo>
                  <a:close/>
                </a:path>
                <a:path w="1216025" h="1071879">
                  <a:moveTo>
                    <a:pt x="665746" y="960653"/>
                  </a:moveTo>
                  <a:lnTo>
                    <a:pt x="664946" y="955065"/>
                  </a:lnTo>
                  <a:lnTo>
                    <a:pt x="657745" y="958265"/>
                  </a:lnTo>
                  <a:lnTo>
                    <a:pt x="655358" y="962253"/>
                  </a:lnTo>
                  <a:lnTo>
                    <a:pt x="656158" y="967854"/>
                  </a:lnTo>
                  <a:lnTo>
                    <a:pt x="663346" y="965454"/>
                  </a:lnTo>
                  <a:lnTo>
                    <a:pt x="665746" y="960653"/>
                  </a:lnTo>
                  <a:close/>
                </a:path>
                <a:path w="1216025" h="1071879">
                  <a:moveTo>
                    <a:pt x="667042" y="840790"/>
                  </a:moveTo>
                  <a:lnTo>
                    <a:pt x="661949" y="840676"/>
                  </a:lnTo>
                  <a:lnTo>
                    <a:pt x="657148" y="844613"/>
                  </a:lnTo>
                  <a:lnTo>
                    <a:pt x="662546" y="848766"/>
                  </a:lnTo>
                  <a:lnTo>
                    <a:pt x="667042" y="840790"/>
                  </a:lnTo>
                  <a:close/>
                </a:path>
                <a:path w="1216025" h="1071879">
                  <a:moveTo>
                    <a:pt x="672211" y="1033373"/>
                  </a:moveTo>
                  <a:lnTo>
                    <a:pt x="669137" y="1032891"/>
                  </a:lnTo>
                  <a:lnTo>
                    <a:pt x="666369" y="1039444"/>
                  </a:lnTo>
                  <a:lnTo>
                    <a:pt x="669734" y="1046975"/>
                  </a:lnTo>
                  <a:lnTo>
                    <a:pt x="672211" y="1033373"/>
                  </a:lnTo>
                  <a:close/>
                </a:path>
                <a:path w="1216025" h="1071879">
                  <a:moveTo>
                    <a:pt x="685241" y="978776"/>
                  </a:moveTo>
                  <a:lnTo>
                    <a:pt x="680034" y="978738"/>
                  </a:lnTo>
                  <a:lnTo>
                    <a:pt x="676465" y="981252"/>
                  </a:lnTo>
                  <a:lnTo>
                    <a:pt x="683323" y="983830"/>
                  </a:lnTo>
                  <a:lnTo>
                    <a:pt x="685241" y="978776"/>
                  </a:lnTo>
                  <a:close/>
                </a:path>
                <a:path w="1216025" h="1071879">
                  <a:moveTo>
                    <a:pt x="752563" y="910005"/>
                  </a:moveTo>
                  <a:lnTo>
                    <a:pt x="748322" y="907796"/>
                  </a:lnTo>
                  <a:lnTo>
                    <a:pt x="743267" y="915098"/>
                  </a:lnTo>
                  <a:lnTo>
                    <a:pt x="752144" y="914768"/>
                  </a:lnTo>
                  <a:lnTo>
                    <a:pt x="752563" y="910005"/>
                  </a:lnTo>
                  <a:close/>
                </a:path>
                <a:path w="1216025" h="1071879">
                  <a:moveTo>
                    <a:pt x="766445" y="265341"/>
                  </a:moveTo>
                  <a:lnTo>
                    <a:pt x="761695" y="261200"/>
                  </a:lnTo>
                  <a:lnTo>
                    <a:pt x="754849" y="261048"/>
                  </a:lnTo>
                  <a:lnTo>
                    <a:pt x="749808" y="263423"/>
                  </a:lnTo>
                  <a:lnTo>
                    <a:pt x="750455" y="266941"/>
                  </a:lnTo>
                  <a:lnTo>
                    <a:pt x="754418" y="266128"/>
                  </a:lnTo>
                  <a:lnTo>
                    <a:pt x="758151" y="267639"/>
                  </a:lnTo>
                  <a:lnTo>
                    <a:pt x="762038" y="268401"/>
                  </a:lnTo>
                  <a:lnTo>
                    <a:pt x="766445" y="265341"/>
                  </a:lnTo>
                  <a:close/>
                </a:path>
                <a:path w="1216025" h="1071879">
                  <a:moveTo>
                    <a:pt x="784529" y="1049401"/>
                  </a:moveTo>
                  <a:lnTo>
                    <a:pt x="779437" y="1046378"/>
                  </a:lnTo>
                  <a:lnTo>
                    <a:pt x="770445" y="1043647"/>
                  </a:lnTo>
                  <a:lnTo>
                    <a:pt x="765644" y="1043774"/>
                  </a:lnTo>
                  <a:lnTo>
                    <a:pt x="764844" y="1048575"/>
                  </a:lnTo>
                  <a:lnTo>
                    <a:pt x="776833" y="1050175"/>
                  </a:lnTo>
                  <a:lnTo>
                    <a:pt x="777633" y="1050175"/>
                  </a:lnTo>
                  <a:lnTo>
                    <a:pt x="784529" y="1049401"/>
                  </a:lnTo>
                  <a:close/>
                </a:path>
                <a:path w="1216025" h="1071879">
                  <a:moveTo>
                    <a:pt x="786993" y="985583"/>
                  </a:moveTo>
                  <a:lnTo>
                    <a:pt x="780034" y="980643"/>
                  </a:lnTo>
                  <a:lnTo>
                    <a:pt x="781151" y="990981"/>
                  </a:lnTo>
                  <a:lnTo>
                    <a:pt x="785431" y="990828"/>
                  </a:lnTo>
                  <a:lnTo>
                    <a:pt x="786993" y="985583"/>
                  </a:lnTo>
                  <a:close/>
                </a:path>
                <a:path w="1216025" h="1071879">
                  <a:moveTo>
                    <a:pt x="842365" y="224574"/>
                  </a:moveTo>
                  <a:lnTo>
                    <a:pt x="836777" y="226974"/>
                  </a:lnTo>
                  <a:lnTo>
                    <a:pt x="833577" y="230174"/>
                  </a:lnTo>
                  <a:lnTo>
                    <a:pt x="837577" y="235762"/>
                  </a:lnTo>
                  <a:lnTo>
                    <a:pt x="842365" y="233375"/>
                  </a:lnTo>
                  <a:lnTo>
                    <a:pt x="838377" y="230174"/>
                  </a:lnTo>
                  <a:lnTo>
                    <a:pt x="842365" y="224574"/>
                  </a:lnTo>
                  <a:close/>
                </a:path>
                <a:path w="1216025" h="1071879">
                  <a:moveTo>
                    <a:pt x="876731" y="1063764"/>
                  </a:moveTo>
                  <a:lnTo>
                    <a:pt x="875131" y="1061364"/>
                  </a:lnTo>
                  <a:lnTo>
                    <a:pt x="872744" y="1059764"/>
                  </a:lnTo>
                  <a:lnTo>
                    <a:pt x="871143" y="1057363"/>
                  </a:lnTo>
                  <a:lnTo>
                    <a:pt x="864285" y="1059903"/>
                  </a:lnTo>
                  <a:lnTo>
                    <a:pt x="858253" y="1063853"/>
                  </a:lnTo>
                  <a:lnTo>
                    <a:pt x="856869" y="1067371"/>
                  </a:lnTo>
                  <a:lnTo>
                    <a:pt x="863942" y="1068552"/>
                  </a:lnTo>
                  <a:lnTo>
                    <a:pt x="862342" y="1066952"/>
                  </a:lnTo>
                  <a:lnTo>
                    <a:pt x="861555" y="1064552"/>
                  </a:lnTo>
                  <a:lnTo>
                    <a:pt x="864743" y="1062964"/>
                  </a:lnTo>
                  <a:lnTo>
                    <a:pt x="868743" y="1066152"/>
                  </a:lnTo>
                  <a:lnTo>
                    <a:pt x="872744" y="1071753"/>
                  </a:lnTo>
                  <a:lnTo>
                    <a:pt x="875931" y="1069352"/>
                  </a:lnTo>
                  <a:lnTo>
                    <a:pt x="874331" y="1067752"/>
                  </a:lnTo>
                  <a:lnTo>
                    <a:pt x="873544" y="1065352"/>
                  </a:lnTo>
                  <a:lnTo>
                    <a:pt x="876731" y="1063764"/>
                  </a:lnTo>
                  <a:close/>
                </a:path>
                <a:path w="1216025" h="1071879">
                  <a:moveTo>
                    <a:pt x="969035" y="473925"/>
                  </a:moveTo>
                  <a:lnTo>
                    <a:pt x="965441" y="470738"/>
                  </a:lnTo>
                  <a:lnTo>
                    <a:pt x="964755" y="476173"/>
                  </a:lnTo>
                  <a:lnTo>
                    <a:pt x="959358" y="478231"/>
                  </a:lnTo>
                  <a:lnTo>
                    <a:pt x="954989" y="480745"/>
                  </a:lnTo>
                  <a:lnTo>
                    <a:pt x="957453" y="487527"/>
                  </a:lnTo>
                  <a:lnTo>
                    <a:pt x="965111" y="489280"/>
                  </a:lnTo>
                  <a:lnTo>
                    <a:pt x="968946" y="482422"/>
                  </a:lnTo>
                  <a:lnTo>
                    <a:pt x="969035" y="473925"/>
                  </a:lnTo>
                  <a:close/>
                </a:path>
                <a:path w="1216025" h="1071879">
                  <a:moveTo>
                    <a:pt x="997178" y="236105"/>
                  </a:moveTo>
                  <a:lnTo>
                    <a:pt x="993317" y="237871"/>
                  </a:lnTo>
                  <a:lnTo>
                    <a:pt x="991108" y="242176"/>
                  </a:lnTo>
                  <a:lnTo>
                    <a:pt x="996619" y="242963"/>
                  </a:lnTo>
                  <a:lnTo>
                    <a:pt x="997178" y="236105"/>
                  </a:lnTo>
                  <a:close/>
                </a:path>
                <a:path w="1216025" h="1071879">
                  <a:moveTo>
                    <a:pt x="1118895" y="567448"/>
                  </a:moveTo>
                  <a:lnTo>
                    <a:pt x="1109306" y="564248"/>
                  </a:lnTo>
                  <a:lnTo>
                    <a:pt x="1110754" y="559727"/>
                  </a:lnTo>
                  <a:lnTo>
                    <a:pt x="1108303" y="561047"/>
                  </a:lnTo>
                  <a:lnTo>
                    <a:pt x="1106157" y="565365"/>
                  </a:lnTo>
                  <a:lnTo>
                    <a:pt x="1108506" y="569836"/>
                  </a:lnTo>
                  <a:lnTo>
                    <a:pt x="1118895" y="567448"/>
                  </a:lnTo>
                  <a:close/>
                </a:path>
                <a:path w="1216025" h="1071879">
                  <a:moveTo>
                    <a:pt x="1136472" y="571436"/>
                  </a:moveTo>
                  <a:lnTo>
                    <a:pt x="1130084" y="573836"/>
                  </a:lnTo>
                  <a:lnTo>
                    <a:pt x="1126883" y="577037"/>
                  </a:lnTo>
                  <a:lnTo>
                    <a:pt x="1130884" y="582625"/>
                  </a:lnTo>
                  <a:lnTo>
                    <a:pt x="1135684" y="580237"/>
                  </a:lnTo>
                  <a:lnTo>
                    <a:pt x="1132484" y="577037"/>
                  </a:lnTo>
                  <a:lnTo>
                    <a:pt x="1136472" y="571436"/>
                  </a:lnTo>
                  <a:close/>
                </a:path>
                <a:path w="1216025" h="1071879">
                  <a:moveTo>
                    <a:pt x="1166850" y="553059"/>
                  </a:moveTo>
                  <a:lnTo>
                    <a:pt x="1164450" y="548259"/>
                  </a:lnTo>
                  <a:lnTo>
                    <a:pt x="1157871" y="551510"/>
                  </a:lnTo>
                  <a:lnTo>
                    <a:pt x="1153160" y="553262"/>
                  </a:lnTo>
                  <a:lnTo>
                    <a:pt x="1151305" y="555904"/>
                  </a:lnTo>
                  <a:lnTo>
                    <a:pt x="1153261" y="561848"/>
                  </a:lnTo>
                  <a:lnTo>
                    <a:pt x="1158062" y="557060"/>
                  </a:lnTo>
                  <a:lnTo>
                    <a:pt x="1166850" y="553059"/>
                  </a:lnTo>
                  <a:close/>
                </a:path>
                <a:path w="1216025" h="1071879">
                  <a:moveTo>
                    <a:pt x="1206804" y="562648"/>
                  </a:moveTo>
                  <a:lnTo>
                    <a:pt x="1202817" y="559447"/>
                  </a:lnTo>
                  <a:lnTo>
                    <a:pt x="1199616" y="553859"/>
                  </a:lnTo>
                  <a:lnTo>
                    <a:pt x="1194816" y="555459"/>
                  </a:lnTo>
                  <a:lnTo>
                    <a:pt x="1198816" y="559447"/>
                  </a:lnTo>
                  <a:lnTo>
                    <a:pt x="1202016" y="565048"/>
                  </a:lnTo>
                  <a:lnTo>
                    <a:pt x="1206804" y="562648"/>
                  </a:lnTo>
                  <a:close/>
                </a:path>
                <a:path w="1216025" h="1071879">
                  <a:moveTo>
                    <a:pt x="1215237" y="662470"/>
                  </a:moveTo>
                  <a:lnTo>
                    <a:pt x="1214297" y="657758"/>
                  </a:lnTo>
                  <a:lnTo>
                    <a:pt x="1209611" y="656628"/>
                  </a:lnTo>
                  <a:lnTo>
                    <a:pt x="1206804" y="664946"/>
                  </a:lnTo>
                  <a:lnTo>
                    <a:pt x="1215237" y="662470"/>
                  </a:lnTo>
                  <a:close/>
                </a:path>
                <a:path w="1216025" h="1071879">
                  <a:moveTo>
                    <a:pt x="1215821" y="567182"/>
                  </a:moveTo>
                  <a:lnTo>
                    <a:pt x="1210805" y="568337"/>
                  </a:lnTo>
                  <a:lnTo>
                    <a:pt x="1208176" y="571449"/>
                  </a:lnTo>
                  <a:lnTo>
                    <a:pt x="1215593" y="572236"/>
                  </a:lnTo>
                  <a:lnTo>
                    <a:pt x="1215821" y="56718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662069" y="8125815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20" y="740283"/>
                  </a:lnTo>
                  <a:lnTo>
                    <a:pt x="15290" y="739368"/>
                  </a:lnTo>
                  <a:lnTo>
                    <a:pt x="8001" y="739216"/>
                  </a:lnTo>
                  <a:lnTo>
                    <a:pt x="800" y="739267"/>
                  </a:lnTo>
                  <a:lnTo>
                    <a:pt x="5600" y="742467"/>
                  </a:lnTo>
                  <a:lnTo>
                    <a:pt x="0" y="747268"/>
                  </a:lnTo>
                  <a:lnTo>
                    <a:pt x="3200" y="750468"/>
                  </a:lnTo>
                  <a:lnTo>
                    <a:pt x="9131" y="745502"/>
                  </a:lnTo>
                  <a:lnTo>
                    <a:pt x="16484" y="745566"/>
                  </a:lnTo>
                  <a:lnTo>
                    <a:pt x="23990" y="746074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159042" y="594614"/>
                  </a:moveTo>
                  <a:lnTo>
                    <a:pt x="157441" y="589813"/>
                  </a:lnTo>
                  <a:lnTo>
                    <a:pt x="154241" y="585825"/>
                  </a:lnTo>
                  <a:lnTo>
                    <a:pt x="149453" y="592213"/>
                  </a:lnTo>
                  <a:lnTo>
                    <a:pt x="151053" y="597014"/>
                  </a:lnTo>
                  <a:lnTo>
                    <a:pt x="154241" y="601014"/>
                  </a:lnTo>
                  <a:lnTo>
                    <a:pt x="159042" y="594614"/>
                  </a:lnTo>
                  <a:close/>
                </a:path>
                <a:path w="1456055" h="1019809">
                  <a:moveTo>
                    <a:pt x="166230" y="690524"/>
                  </a:moveTo>
                  <a:lnTo>
                    <a:pt x="162242" y="688124"/>
                  </a:lnTo>
                  <a:lnTo>
                    <a:pt x="163842" y="681723"/>
                  </a:lnTo>
                  <a:lnTo>
                    <a:pt x="159042" y="685723"/>
                  </a:lnTo>
                  <a:lnTo>
                    <a:pt x="156641" y="689724"/>
                  </a:lnTo>
                  <a:lnTo>
                    <a:pt x="162242" y="694512"/>
                  </a:lnTo>
                  <a:lnTo>
                    <a:pt x="166230" y="690524"/>
                  </a:lnTo>
                  <a:close/>
                </a:path>
                <a:path w="1456055" h="1019809">
                  <a:moveTo>
                    <a:pt x="169430" y="663346"/>
                  </a:moveTo>
                  <a:lnTo>
                    <a:pt x="167855" y="658063"/>
                  </a:lnTo>
                  <a:lnTo>
                    <a:pt x="163436" y="660654"/>
                  </a:lnTo>
                  <a:lnTo>
                    <a:pt x="162013" y="664578"/>
                  </a:lnTo>
                  <a:lnTo>
                    <a:pt x="169430" y="663346"/>
                  </a:lnTo>
                  <a:close/>
                </a:path>
                <a:path w="1456055" h="1019809">
                  <a:moveTo>
                    <a:pt x="186588" y="702170"/>
                  </a:moveTo>
                  <a:lnTo>
                    <a:pt x="179616" y="701814"/>
                  </a:lnTo>
                  <a:lnTo>
                    <a:pt x="170561" y="704596"/>
                  </a:lnTo>
                  <a:lnTo>
                    <a:pt x="174231" y="709701"/>
                  </a:lnTo>
                  <a:lnTo>
                    <a:pt x="175831" y="706501"/>
                  </a:lnTo>
                  <a:lnTo>
                    <a:pt x="176618" y="706501"/>
                  </a:lnTo>
                  <a:lnTo>
                    <a:pt x="186588" y="702170"/>
                  </a:lnTo>
                  <a:close/>
                </a:path>
                <a:path w="1456055" h="1019809">
                  <a:moveTo>
                    <a:pt x="310896" y="833577"/>
                  </a:moveTo>
                  <a:lnTo>
                    <a:pt x="309321" y="828294"/>
                  </a:lnTo>
                  <a:lnTo>
                    <a:pt x="304901" y="830884"/>
                  </a:lnTo>
                  <a:lnTo>
                    <a:pt x="303479" y="834821"/>
                  </a:lnTo>
                  <a:lnTo>
                    <a:pt x="310896" y="833577"/>
                  </a:lnTo>
                  <a:close/>
                </a:path>
                <a:path w="1456055" h="1019809">
                  <a:moveTo>
                    <a:pt x="323380" y="727900"/>
                  </a:moveTo>
                  <a:lnTo>
                    <a:pt x="318287" y="728383"/>
                  </a:lnTo>
                  <a:lnTo>
                    <a:pt x="313486" y="729919"/>
                  </a:lnTo>
                  <a:lnTo>
                    <a:pt x="318884" y="730478"/>
                  </a:lnTo>
                  <a:lnTo>
                    <a:pt x="323380" y="727900"/>
                  </a:lnTo>
                  <a:close/>
                </a:path>
                <a:path w="1456055" h="1019809">
                  <a:moveTo>
                    <a:pt x="340169" y="757466"/>
                  </a:moveTo>
                  <a:lnTo>
                    <a:pt x="335064" y="757948"/>
                  </a:lnTo>
                  <a:lnTo>
                    <a:pt x="330276" y="759485"/>
                  </a:lnTo>
                  <a:lnTo>
                    <a:pt x="335673" y="760056"/>
                  </a:lnTo>
                  <a:lnTo>
                    <a:pt x="340169" y="757466"/>
                  </a:lnTo>
                  <a:close/>
                </a:path>
                <a:path w="1456055" h="1019809">
                  <a:moveTo>
                    <a:pt x="375208" y="639800"/>
                  </a:moveTo>
                  <a:lnTo>
                    <a:pt x="368439" y="639368"/>
                  </a:lnTo>
                  <a:lnTo>
                    <a:pt x="368909" y="643394"/>
                  </a:lnTo>
                  <a:lnTo>
                    <a:pt x="366242" y="648157"/>
                  </a:lnTo>
                  <a:lnTo>
                    <a:pt x="365061" y="651738"/>
                  </a:lnTo>
                  <a:lnTo>
                    <a:pt x="370039" y="652157"/>
                  </a:lnTo>
                  <a:lnTo>
                    <a:pt x="371360" y="648131"/>
                  </a:lnTo>
                  <a:lnTo>
                    <a:pt x="374624" y="643369"/>
                  </a:lnTo>
                  <a:lnTo>
                    <a:pt x="375208" y="639800"/>
                  </a:lnTo>
                  <a:close/>
                </a:path>
                <a:path w="1456055" h="1019809">
                  <a:moveTo>
                    <a:pt x="383667" y="918768"/>
                  </a:moveTo>
                  <a:lnTo>
                    <a:pt x="383222" y="914298"/>
                  </a:lnTo>
                  <a:lnTo>
                    <a:pt x="378574" y="911034"/>
                  </a:lnTo>
                  <a:lnTo>
                    <a:pt x="372427" y="912698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28" y="920699"/>
                  </a:lnTo>
                  <a:lnTo>
                    <a:pt x="383667" y="918768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49" y="599414"/>
                  </a:lnTo>
                  <a:lnTo>
                    <a:pt x="453440" y="605282"/>
                  </a:lnTo>
                  <a:lnTo>
                    <a:pt x="449656" y="613397"/>
                  </a:lnTo>
                  <a:lnTo>
                    <a:pt x="447814" y="618515"/>
                  </a:lnTo>
                  <a:lnTo>
                    <a:pt x="449948" y="615391"/>
                  </a:lnTo>
                  <a:lnTo>
                    <a:pt x="454228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73125" y="806411"/>
                  </a:moveTo>
                  <a:lnTo>
                    <a:pt x="468337" y="804011"/>
                  </a:lnTo>
                  <a:lnTo>
                    <a:pt x="470738" y="797610"/>
                  </a:lnTo>
                  <a:lnTo>
                    <a:pt x="465937" y="801611"/>
                  </a:lnTo>
                  <a:lnTo>
                    <a:pt x="463537" y="805611"/>
                  </a:lnTo>
                  <a:lnTo>
                    <a:pt x="469138" y="810399"/>
                  </a:lnTo>
                  <a:lnTo>
                    <a:pt x="473125" y="806411"/>
                  </a:lnTo>
                  <a:close/>
                </a:path>
                <a:path w="1456055" h="1019809">
                  <a:moveTo>
                    <a:pt x="487514" y="407593"/>
                  </a:moveTo>
                  <a:lnTo>
                    <a:pt x="481076" y="406717"/>
                  </a:lnTo>
                  <a:lnTo>
                    <a:pt x="473735" y="402907"/>
                  </a:lnTo>
                  <a:lnTo>
                    <a:pt x="467283" y="401637"/>
                  </a:lnTo>
                  <a:lnTo>
                    <a:pt x="463537" y="408393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02"/>
                  </a:lnTo>
                  <a:lnTo>
                    <a:pt x="487514" y="407593"/>
                  </a:lnTo>
                  <a:close/>
                </a:path>
                <a:path w="1456055" h="1019809">
                  <a:moveTo>
                    <a:pt x="490715" y="840778"/>
                  </a:moveTo>
                  <a:lnTo>
                    <a:pt x="488797" y="834250"/>
                  </a:lnTo>
                  <a:lnTo>
                    <a:pt x="485622" y="837171"/>
                  </a:lnTo>
                  <a:lnTo>
                    <a:pt x="484987" y="841895"/>
                  </a:lnTo>
                  <a:lnTo>
                    <a:pt x="490715" y="840778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70" y="784834"/>
                  </a:lnTo>
                  <a:lnTo>
                    <a:pt x="534098" y="790841"/>
                  </a:lnTo>
                  <a:lnTo>
                    <a:pt x="525475" y="791019"/>
                  </a:lnTo>
                  <a:lnTo>
                    <a:pt x="517461" y="790892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70" y="799211"/>
                  </a:lnTo>
                  <a:lnTo>
                    <a:pt x="537070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581825" y="869543"/>
                  </a:moveTo>
                  <a:lnTo>
                    <a:pt x="577824" y="867943"/>
                  </a:lnTo>
                  <a:lnTo>
                    <a:pt x="579424" y="861555"/>
                  </a:lnTo>
                  <a:lnTo>
                    <a:pt x="574636" y="864755"/>
                  </a:lnTo>
                  <a:lnTo>
                    <a:pt x="572236" y="868743"/>
                  </a:lnTo>
                  <a:lnTo>
                    <a:pt x="577824" y="873544"/>
                  </a:lnTo>
                  <a:lnTo>
                    <a:pt x="581825" y="869543"/>
                  </a:lnTo>
                  <a:close/>
                </a:path>
                <a:path w="1456055" h="1019809">
                  <a:moveTo>
                    <a:pt x="608152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14" y="169430"/>
                  </a:lnTo>
                  <a:lnTo>
                    <a:pt x="602856" y="167741"/>
                  </a:lnTo>
                  <a:lnTo>
                    <a:pt x="606996" y="165531"/>
                  </a:lnTo>
                  <a:lnTo>
                    <a:pt x="608152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59" y="76720"/>
                  </a:lnTo>
                  <a:lnTo>
                    <a:pt x="647344" y="80670"/>
                  </a:lnTo>
                  <a:lnTo>
                    <a:pt x="652957" y="80721"/>
                  </a:lnTo>
                  <a:lnTo>
                    <a:pt x="658698" y="79095"/>
                  </a:lnTo>
                  <a:lnTo>
                    <a:pt x="664146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67" y="54813"/>
                  </a:moveTo>
                  <a:lnTo>
                    <a:pt x="664146" y="53543"/>
                  </a:lnTo>
                  <a:lnTo>
                    <a:pt x="664527" y="58635"/>
                  </a:lnTo>
                  <a:lnTo>
                    <a:pt x="663041" y="64935"/>
                  </a:lnTo>
                  <a:lnTo>
                    <a:pt x="662901" y="69723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67" y="54813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805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112" y="771245"/>
                  </a:lnTo>
                  <a:lnTo>
                    <a:pt x="692277" y="767689"/>
                  </a:lnTo>
                  <a:lnTo>
                    <a:pt x="685825" y="770445"/>
                  </a:lnTo>
                  <a:lnTo>
                    <a:pt x="682510" y="774382"/>
                  </a:lnTo>
                  <a:lnTo>
                    <a:pt x="688124" y="774433"/>
                  </a:lnTo>
                  <a:lnTo>
                    <a:pt x="693864" y="773264"/>
                  </a:lnTo>
                  <a:lnTo>
                    <a:pt x="699312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14489" y="923086"/>
                  </a:moveTo>
                  <a:lnTo>
                    <a:pt x="707301" y="918298"/>
                  </a:lnTo>
                  <a:lnTo>
                    <a:pt x="702500" y="925487"/>
                  </a:lnTo>
                  <a:lnTo>
                    <a:pt x="709701" y="930287"/>
                  </a:lnTo>
                  <a:lnTo>
                    <a:pt x="714489" y="923086"/>
                  </a:lnTo>
                  <a:close/>
                </a:path>
                <a:path w="1456055" h="1019809">
                  <a:moveTo>
                    <a:pt x="723290" y="298107"/>
                  </a:moveTo>
                  <a:lnTo>
                    <a:pt x="718223" y="298691"/>
                  </a:lnTo>
                  <a:lnTo>
                    <a:pt x="712800" y="296202"/>
                  </a:lnTo>
                  <a:lnTo>
                    <a:pt x="709015" y="295071"/>
                  </a:lnTo>
                  <a:lnTo>
                    <a:pt x="708901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74" y="304088"/>
                  </a:lnTo>
                  <a:lnTo>
                    <a:pt x="723290" y="298107"/>
                  </a:lnTo>
                  <a:close/>
                </a:path>
                <a:path w="1456055" h="1019809">
                  <a:moveTo>
                    <a:pt x="790270" y="974991"/>
                  </a:moveTo>
                  <a:lnTo>
                    <a:pt x="786218" y="970648"/>
                  </a:lnTo>
                  <a:lnTo>
                    <a:pt x="778281" y="965695"/>
                  </a:lnTo>
                  <a:lnTo>
                    <a:pt x="773633" y="964653"/>
                  </a:lnTo>
                  <a:lnTo>
                    <a:pt x="772033" y="969441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70" y="974991"/>
                  </a:lnTo>
                  <a:close/>
                </a:path>
                <a:path w="1456055" h="1019809">
                  <a:moveTo>
                    <a:pt x="797191" y="177076"/>
                  </a:moveTo>
                  <a:lnTo>
                    <a:pt x="792619" y="174828"/>
                  </a:lnTo>
                  <a:lnTo>
                    <a:pt x="787742" y="173482"/>
                  </a:lnTo>
                  <a:lnTo>
                    <a:pt x="792010" y="176618"/>
                  </a:lnTo>
                  <a:lnTo>
                    <a:pt x="797191" y="177076"/>
                  </a:lnTo>
                  <a:close/>
                </a:path>
                <a:path w="1456055" h="1019809">
                  <a:moveTo>
                    <a:pt x="835177" y="186220"/>
                  </a:moveTo>
                  <a:lnTo>
                    <a:pt x="829576" y="187807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88" y="183019"/>
                  </a:lnTo>
                  <a:lnTo>
                    <a:pt x="818388" y="177419"/>
                  </a:lnTo>
                  <a:lnTo>
                    <a:pt x="819188" y="183819"/>
                  </a:lnTo>
                  <a:lnTo>
                    <a:pt x="824052" y="185204"/>
                  </a:lnTo>
                  <a:lnTo>
                    <a:pt x="829284" y="190106"/>
                  </a:lnTo>
                  <a:lnTo>
                    <a:pt x="833462" y="192468"/>
                  </a:lnTo>
                  <a:lnTo>
                    <a:pt x="835177" y="186220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85"/>
                  </a:lnTo>
                  <a:lnTo>
                    <a:pt x="859155" y="203796"/>
                  </a:lnTo>
                  <a:lnTo>
                    <a:pt x="854354" y="205397"/>
                  </a:lnTo>
                  <a:lnTo>
                    <a:pt x="857554" y="209397"/>
                  </a:lnTo>
                  <a:lnTo>
                    <a:pt x="859155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187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588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43" y="1005408"/>
                  </a:lnTo>
                  <a:lnTo>
                    <a:pt x="863561" y="1005890"/>
                  </a:lnTo>
                  <a:lnTo>
                    <a:pt x="856653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55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43" y="1019797"/>
                  </a:lnTo>
                  <a:lnTo>
                    <a:pt x="872731" y="1018197"/>
                  </a:lnTo>
                  <a:lnTo>
                    <a:pt x="871143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32" y="123875"/>
                  </a:moveTo>
                  <a:lnTo>
                    <a:pt x="880732" y="118275"/>
                  </a:lnTo>
                  <a:lnTo>
                    <a:pt x="873531" y="121475"/>
                  </a:lnTo>
                  <a:lnTo>
                    <a:pt x="871143" y="125476"/>
                  </a:lnTo>
                  <a:lnTo>
                    <a:pt x="871931" y="131064"/>
                  </a:lnTo>
                  <a:lnTo>
                    <a:pt x="879132" y="127876"/>
                  </a:lnTo>
                  <a:lnTo>
                    <a:pt x="881532" y="123875"/>
                  </a:lnTo>
                  <a:close/>
                </a:path>
                <a:path w="1456055" h="1019809">
                  <a:moveTo>
                    <a:pt x="885520" y="26365"/>
                  </a:moveTo>
                  <a:lnTo>
                    <a:pt x="883119" y="22377"/>
                  </a:lnTo>
                  <a:lnTo>
                    <a:pt x="881532" y="15976"/>
                  </a:lnTo>
                  <a:lnTo>
                    <a:pt x="875931" y="16776"/>
                  </a:lnTo>
                  <a:lnTo>
                    <a:pt x="879132" y="20777"/>
                  </a:lnTo>
                  <a:lnTo>
                    <a:pt x="880732" y="27965"/>
                  </a:lnTo>
                  <a:lnTo>
                    <a:pt x="885520" y="26365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52"/>
                  </a:lnTo>
                  <a:lnTo>
                    <a:pt x="882332" y="143852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32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54"/>
                  </a:moveTo>
                  <a:lnTo>
                    <a:pt x="884326" y="254444"/>
                  </a:lnTo>
                  <a:lnTo>
                    <a:pt x="879309" y="253288"/>
                  </a:lnTo>
                  <a:lnTo>
                    <a:pt x="883119" y="256540"/>
                  </a:lnTo>
                  <a:lnTo>
                    <a:pt x="888746" y="256654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29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75"/>
                  </a:moveTo>
                  <a:lnTo>
                    <a:pt x="907999" y="172224"/>
                  </a:lnTo>
                  <a:lnTo>
                    <a:pt x="904443" y="175971"/>
                  </a:lnTo>
                  <a:lnTo>
                    <a:pt x="909497" y="178219"/>
                  </a:lnTo>
                  <a:lnTo>
                    <a:pt x="912304" y="171475"/>
                  </a:lnTo>
                  <a:close/>
                </a:path>
                <a:path w="1456055" h="1019809">
                  <a:moveTo>
                    <a:pt x="913498" y="79921"/>
                  </a:moveTo>
                  <a:lnTo>
                    <a:pt x="907097" y="81521"/>
                  </a:lnTo>
                  <a:lnTo>
                    <a:pt x="902309" y="83121"/>
                  </a:lnTo>
                  <a:lnTo>
                    <a:pt x="904709" y="89509"/>
                  </a:lnTo>
                  <a:lnTo>
                    <a:pt x="910297" y="88709"/>
                  </a:lnTo>
                  <a:lnTo>
                    <a:pt x="907897" y="84709"/>
                  </a:lnTo>
                  <a:lnTo>
                    <a:pt x="913498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87" y="309295"/>
                  </a:lnTo>
                  <a:lnTo>
                    <a:pt x="926287" y="302895"/>
                  </a:lnTo>
                  <a:lnTo>
                    <a:pt x="920686" y="303695"/>
                  </a:lnTo>
                  <a:lnTo>
                    <a:pt x="923886" y="307695"/>
                  </a:lnTo>
                  <a:lnTo>
                    <a:pt x="925487" y="314883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87" y="82321"/>
                  </a:lnTo>
                  <a:lnTo>
                    <a:pt x="922286" y="83908"/>
                  </a:lnTo>
                  <a:lnTo>
                    <a:pt x="924687" y="90309"/>
                  </a:lnTo>
                  <a:lnTo>
                    <a:pt x="930275" y="89509"/>
                  </a:lnTo>
                  <a:lnTo>
                    <a:pt x="927887" y="85509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59"/>
                  </a:moveTo>
                  <a:lnTo>
                    <a:pt x="947661" y="326771"/>
                  </a:lnTo>
                  <a:lnTo>
                    <a:pt x="944295" y="330339"/>
                  </a:lnTo>
                  <a:lnTo>
                    <a:pt x="949464" y="332473"/>
                  </a:lnTo>
                  <a:lnTo>
                    <a:pt x="951928" y="326059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796"/>
                  </a:lnTo>
                  <a:lnTo>
                    <a:pt x="949464" y="198996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58" y="227393"/>
                  </a:moveTo>
                  <a:lnTo>
                    <a:pt x="961351" y="227177"/>
                  </a:lnTo>
                  <a:lnTo>
                    <a:pt x="957783" y="229641"/>
                  </a:lnTo>
                  <a:lnTo>
                    <a:pt x="964641" y="232575"/>
                  </a:lnTo>
                  <a:lnTo>
                    <a:pt x="966558" y="227393"/>
                  </a:lnTo>
                  <a:close/>
                </a:path>
                <a:path w="1456055" h="1019809">
                  <a:moveTo>
                    <a:pt x="991819" y="441159"/>
                  </a:moveTo>
                  <a:lnTo>
                    <a:pt x="988618" y="437172"/>
                  </a:lnTo>
                  <a:lnTo>
                    <a:pt x="987018" y="429971"/>
                  </a:lnTo>
                  <a:lnTo>
                    <a:pt x="982230" y="431571"/>
                  </a:lnTo>
                  <a:lnTo>
                    <a:pt x="985418" y="435571"/>
                  </a:lnTo>
                  <a:lnTo>
                    <a:pt x="987018" y="442760"/>
                  </a:lnTo>
                  <a:lnTo>
                    <a:pt x="991819" y="441159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808" y="456349"/>
                  </a:lnTo>
                  <a:lnTo>
                    <a:pt x="1006208" y="449160"/>
                  </a:lnTo>
                  <a:lnTo>
                    <a:pt x="1000607" y="450761"/>
                  </a:lnTo>
                  <a:lnTo>
                    <a:pt x="1003808" y="454748"/>
                  </a:lnTo>
                  <a:lnTo>
                    <a:pt x="1005408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19" y="214985"/>
                  </a:lnTo>
                  <a:lnTo>
                    <a:pt x="1002207" y="213385"/>
                  </a:lnTo>
                  <a:lnTo>
                    <a:pt x="1003808" y="223774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97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13"/>
                  </a:lnTo>
                  <a:lnTo>
                    <a:pt x="1029385" y="591413"/>
                  </a:lnTo>
                  <a:lnTo>
                    <a:pt x="1026985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97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23"/>
                  </a:lnTo>
                  <a:lnTo>
                    <a:pt x="1032979" y="601611"/>
                  </a:lnTo>
                  <a:lnTo>
                    <a:pt x="1032827" y="597585"/>
                  </a:lnTo>
                  <a:lnTo>
                    <a:pt x="1026985" y="597014"/>
                  </a:lnTo>
                  <a:lnTo>
                    <a:pt x="1026642" y="601179"/>
                  </a:lnTo>
                  <a:lnTo>
                    <a:pt x="1026680" y="606996"/>
                  </a:lnTo>
                  <a:lnTo>
                    <a:pt x="1028674" y="611619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70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70" y="314540"/>
                  </a:lnTo>
                  <a:close/>
                </a:path>
                <a:path w="1456055" h="1019809">
                  <a:moveTo>
                    <a:pt x="1073340" y="451548"/>
                  </a:moveTo>
                  <a:lnTo>
                    <a:pt x="1064552" y="451548"/>
                  </a:lnTo>
                  <a:lnTo>
                    <a:pt x="1066139" y="456349"/>
                  </a:lnTo>
                  <a:lnTo>
                    <a:pt x="1061351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40" y="451548"/>
                  </a:lnTo>
                  <a:close/>
                </a:path>
                <a:path w="1456055" h="1019809">
                  <a:moveTo>
                    <a:pt x="1079347" y="296951"/>
                  </a:moveTo>
                  <a:lnTo>
                    <a:pt x="1075029" y="297700"/>
                  </a:lnTo>
                  <a:lnTo>
                    <a:pt x="1071473" y="301447"/>
                  </a:lnTo>
                  <a:lnTo>
                    <a:pt x="1076528" y="303695"/>
                  </a:lnTo>
                  <a:lnTo>
                    <a:pt x="1079347" y="296951"/>
                  </a:lnTo>
                  <a:close/>
                </a:path>
                <a:path w="1456055" h="1019809">
                  <a:moveTo>
                    <a:pt x="1097318" y="198996"/>
                  </a:moveTo>
                  <a:lnTo>
                    <a:pt x="1090117" y="199796"/>
                  </a:lnTo>
                  <a:lnTo>
                    <a:pt x="1086129" y="201396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18" y="198996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49" y="585177"/>
                  </a:lnTo>
                  <a:lnTo>
                    <a:pt x="1095717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492"/>
                  </a:moveTo>
                  <a:lnTo>
                    <a:pt x="1118095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95" y="521881"/>
                  </a:lnTo>
                  <a:lnTo>
                    <a:pt x="1127683" y="517893"/>
                  </a:lnTo>
                  <a:lnTo>
                    <a:pt x="1127683" y="511492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84" y="532269"/>
                  </a:lnTo>
                  <a:lnTo>
                    <a:pt x="1130084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84" y="541870"/>
                  </a:lnTo>
                  <a:lnTo>
                    <a:pt x="1133284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46" y="470103"/>
                  </a:moveTo>
                  <a:lnTo>
                    <a:pt x="1140472" y="465937"/>
                  </a:lnTo>
                  <a:lnTo>
                    <a:pt x="1138021" y="471106"/>
                  </a:lnTo>
                  <a:lnTo>
                    <a:pt x="1132281" y="471932"/>
                  </a:lnTo>
                  <a:lnTo>
                    <a:pt x="1127429" y="473354"/>
                  </a:lnTo>
                  <a:lnTo>
                    <a:pt x="1127683" y="480326"/>
                  </a:lnTo>
                  <a:lnTo>
                    <a:pt x="1134402" y="483806"/>
                  </a:lnTo>
                  <a:lnTo>
                    <a:pt x="1140066" y="478231"/>
                  </a:lnTo>
                  <a:lnTo>
                    <a:pt x="1142746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27"/>
                  </a:lnTo>
                  <a:lnTo>
                    <a:pt x="1135672" y="374027"/>
                  </a:lnTo>
                  <a:lnTo>
                    <a:pt x="1133284" y="371627"/>
                  </a:lnTo>
                  <a:lnTo>
                    <a:pt x="1131684" y="366839"/>
                  </a:lnTo>
                  <a:lnTo>
                    <a:pt x="1127683" y="368439"/>
                  </a:lnTo>
                  <a:lnTo>
                    <a:pt x="1130884" y="374027"/>
                  </a:lnTo>
                  <a:lnTo>
                    <a:pt x="1132484" y="382816"/>
                  </a:lnTo>
                  <a:lnTo>
                    <a:pt x="1138872" y="382028"/>
                  </a:lnTo>
                  <a:lnTo>
                    <a:pt x="1139761" y="377990"/>
                  </a:lnTo>
                  <a:lnTo>
                    <a:pt x="1142974" y="373126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214793" y="785622"/>
                  </a:moveTo>
                  <a:lnTo>
                    <a:pt x="1205204" y="788822"/>
                  </a:lnTo>
                  <a:lnTo>
                    <a:pt x="1199616" y="792822"/>
                  </a:lnTo>
                  <a:lnTo>
                    <a:pt x="1202004" y="800011"/>
                  </a:lnTo>
                  <a:lnTo>
                    <a:pt x="1210005" y="796023"/>
                  </a:lnTo>
                  <a:lnTo>
                    <a:pt x="1214793" y="792022"/>
                  </a:lnTo>
                  <a:lnTo>
                    <a:pt x="1214793" y="785622"/>
                  </a:lnTo>
                  <a:close/>
                </a:path>
                <a:path w="1456055" h="1019809">
                  <a:moveTo>
                    <a:pt x="1226667" y="555485"/>
                  </a:moveTo>
                  <a:lnTo>
                    <a:pt x="1219593" y="550659"/>
                  </a:lnTo>
                  <a:lnTo>
                    <a:pt x="1221054" y="560654"/>
                  </a:lnTo>
                  <a:lnTo>
                    <a:pt x="1225283" y="560552"/>
                  </a:lnTo>
                  <a:lnTo>
                    <a:pt x="1226667" y="555485"/>
                  </a:lnTo>
                  <a:close/>
                </a:path>
                <a:path w="1456055" h="1019809">
                  <a:moveTo>
                    <a:pt x="1242047" y="249008"/>
                  </a:moveTo>
                  <a:lnTo>
                    <a:pt x="1237780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47" y="249008"/>
                  </a:lnTo>
                  <a:close/>
                </a:path>
                <a:path w="1456055" h="1019809">
                  <a:moveTo>
                    <a:pt x="1257960" y="598614"/>
                  </a:moveTo>
                  <a:lnTo>
                    <a:pt x="1249159" y="592213"/>
                  </a:lnTo>
                  <a:lnTo>
                    <a:pt x="1252042" y="588365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71" y="597814"/>
                  </a:lnTo>
                  <a:lnTo>
                    <a:pt x="1257960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48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49" y="615391"/>
                  </a:lnTo>
                  <a:lnTo>
                    <a:pt x="1267548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37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37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26" y="934288"/>
                  </a:moveTo>
                  <a:lnTo>
                    <a:pt x="1288326" y="930287"/>
                  </a:lnTo>
                  <a:lnTo>
                    <a:pt x="1286725" y="923086"/>
                  </a:lnTo>
                  <a:lnTo>
                    <a:pt x="1281137" y="924687"/>
                  </a:lnTo>
                  <a:lnTo>
                    <a:pt x="1284325" y="928687"/>
                  </a:lnTo>
                  <a:lnTo>
                    <a:pt x="1285925" y="935875"/>
                  </a:lnTo>
                  <a:lnTo>
                    <a:pt x="1290726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02"/>
                  </a:lnTo>
                  <a:lnTo>
                    <a:pt x="1295247" y="703694"/>
                  </a:lnTo>
                  <a:lnTo>
                    <a:pt x="1299514" y="706501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13"/>
                  </a:lnTo>
                  <a:lnTo>
                    <a:pt x="1300645" y="593039"/>
                  </a:lnTo>
                  <a:lnTo>
                    <a:pt x="1295819" y="593610"/>
                  </a:lnTo>
                  <a:lnTo>
                    <a:pt x="1293228" y="595693"/>
                  </a:lnTo>
                  <a:lnTo>
                    <a:pt x="1293114" y="601802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103" y="714502"/>
                  </a:lnTo>
                  <a:lnTo>
                    <a:pt x="1321981" y="714603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2990"/>
                  </a:lnTo>
                  <a:lnTo>
                    <a:pt x="1339469" y="605802"/>
                  </a:lnTo>
                  <a:lnTo>
                    <a:pt x="1334681" y="607402"/>
                  </a:lnTo>
                  <a:lnTo>
                    <a:pt x="1337881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30" y="623011"/>
                  </a:moveTo>
                  <a:lnTo>
                    <a:pt x="1345971" y="622782"/>
                  </a:lnTo>
                  <a:lnTo>
                    <a:pt x="1342555" y="625259"/>
                  </a:lnTo>
                  <a:lnTo>
                    <a:pt x="1349870" y="628180"/>
                  </a:lnTo>
                  <a:lnTo>
                    <a:pt x="1351330" y="623011"/>
                  </a:lnTo>
                  <a:close/>
                </a:path>
                <a:path w="1456055" h="1019809">
                  <a:moveTo>
                    <a:pt x="1455775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75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811523" y="8180387"/>
              <a:ext cx="1017905" cy="868680"/>
            </a:xfrm>
            <a:custGeom>
              <a:avLst/>
              <a:gdLst/>
              <a:ahLst/>
              <a:cxnLst/>
              <a:rect l="l" t="t" r="r" b="b"/>
              <a:pathLst>
                <a:path w="1017905" h="868679">
                  <a:moveTo>
                    <a:pt x="9588" y="540042"/>
                  </a:moveTo>
                  <a:lnTo>
                    <a:pt x="7988" y="535241"/>
                  </a:lnTo>
                  <a:lnTo>
                    <a:pt x="4787" y="531253"/>
                  </a:lnTo>
                  <a:lnTo>
                    <a:pt x="0" y="537641"/>
                  </a:lnTo>
                  <a:lnTo>
                    <a:pt x="1600" y="542442"/>
                  </a:lnTo>
                  <a:lnTo>
                    <a:pt x="4787" y="546442"/>
                  </a:lnTo>
                  <a:lnTo>
                    <a:pt x="9588" y="540042"/>
                  </a:lnTo>
                  <a:close/>
                </a:path>
                <a:path w="1017905" h="868679">
                  <a:moveTo>
                    <a:pt x="30505" y="522579"/>
                  </a:moveTo>
                  <a:lnTo>
                    <a:pt x="29565" y="517664"/>
                  </a:lnTo>
                  <a:lnTo>
                    <a:pt x="23647" y="519887"/>
                  </a:lnTo>
                  <a:lnTo>
                    <a:pt x="15189" y="520458"/>
                  </a:lnTo>
                  <a:lnTo>
                    <a:pt x="9118" y="522833"/>
                  </a:lnTo>
                  <a:lnTo>
                    <a:pt x="10388" y="530453"/>
                  </a:lnTo>
                  <a:lnTo>
                    <a:pt x="16192" y="525526"/>
                  </a:lnTo>
                  <a:lnTo>
                    <a:pt x="24472" y="524052"/>
                  </a:lnTo>
                  <a:lnTo>
                    <a:pt x="30505" y="522579"/>
                  </a:lnTo>
                  <a:close/>
                </a:path>
                <a:path w="1017905" h="868679">
                  <a:moveTo>
                    <a:pt x="81521" y="780605"/>
                  </a:moveTo>
                  <a:lnTo>
                    <a:pt x="79692" y="776617"/>
                  </a:lnTo>
                  <a:lnTo>
                    <a:pt x="79514" y="770915"/>
                  </a:lnTo>
                  <a:lnTo>
                    <a:pt x="78143" y="767461"/>
                  </a:lnTo>
                  <a:lnTo>
                    <a:pt x="72720" y="770216"/>
                  </a:lnTo>
                  <a:lnTo>
                    <a:pt x="75565" y="773747"/>
                  </a:lnTo>
                  <a:lnTo>
                    <a:pt x="76225" y="779310"/>
                  </a:lnTo>
                  <a:lnTo>
                    <a:pt x="77330" y="782916"/>
                  </a:lnTo>
                  <a:lnTo>
                    <a:pt x="81521" y="780605"/>
                  </a:lnTo>
                  <a:close/>
                </a:path>
                <a:path w="1017905" h="868679">
                  <a:moveTo>
                    <a:pt x="109486" y="563219"/>
                  </a:moveTo>
                  <a:lnTo>
                    <a:pt x="104698" y="561619"/>
                  </a:lnTo>
                  <a:lnTo>
                    <a:pt x="99098" y="556831"/>
                  </a:lnTo>
                  <a:lnTo>
                    <a:pt x="95897" y="560019"/>
                  </a:lnTo>
                  <a:lnTo>
                    <a:pt x="100698" y="562419"/>
                  </a:lnTo>
                  <a:lnTo>
                    <a:pt x="106299" y="567220"/>
                  </a:lnTo>
                  <a:lnTo>
                    <a:pt x="109486" y="563219"/>
                  </a:lnTo>
                  <a:close/>
                </a:path>
                <a:path w="1017905" h="868679">
                  <a:moveTo>
                    <a:pt x="112687" y="228346"/>
                  </a:moveTo>
                  <a:lnTo>
                    <a:pt x="107086" y="221957"/>
                  </a:lnTo>
                  <a:lnTo>
                    <a:pt x="103898" y="225945"/>
                  </a:lnTo>
                  <a:lnTo>
                    <a:pt x="95110" y="225945"/>
                  </a:lnTo>
                  <a:lnTo>
                    <a:pt x="99898" y="232346"/>
                  </a:lnTo>
                  <a:lnTo>
                    <a:pt x="103898" y="228346"/>
                  </a:lnTo>
                  <a:lnTo>
                    <a:pt x="112687" y="228346"/>
                  </a:lnTo>
                  <a:close/>
                </a:path>
                <a:path w="1017905" h="868679">
                  <a:moveTo>
                    <a:pt x="128270" y="695490"/>
                  </a:moveTo>
                  <a:lnTo>
                    <a:pt x="127952" y="690245"/>
                  </a:lnTo>
                  <a:lnTo>
                    <a:pt x="121475" y="691896"/>
                  </a:lnTo>
                  <a:lnTo>
                    <a:pt x="121996" y="698449"/>
                  </a:lnTo>
                  <a:lnTo>
                    <a:pt x="123774" y="707174"/>
                  </a:lnTo>
                  <a:lnTo>
                    <a:pt x="125412" y="712457"/>
                  </a:lnTo>
                  <a:lnTo>
                    <a:pt x="125476" y="708672"/>
                  </a:lnTo>
                  <a:lnTo>
                    <a:pt x="126199" y="703135"/>
                  </a:lnTo>
                  <a:lnTo>
                    <a:pt x="128270" y="695490"/>
                  </a:lnTo>
                  <a:close/>
                </a:path>
                <a:path w="1017905" h="868679">
                  <a:moveTo>
                    <a:pt x="147891" y="167424"/>
                  </a:moveTo>
                  <a:lnTo>
                    <a:pt x="142760" y="167906"/>
                  </a:lnTo>
                  <a:lnTo>
                    <a:pt x="137769" y="169443"/>
                  </a:lnTo>
                  <a:lnTo>
                    <a:pt x="143052" y="170002"/>
                  </a:lnTo>
                  <a:lnTo>
                    <a:pt x="147891" y="167424"/>
                  </a:lnTo>
                  <a:close/>
                </a:path>
                <a:path w="1017905" h="868679">
                  <a:moveTo>
                    <a:pt x="172326" y="614184"/>
                  </a:moveTo>
                  <a:lnTo>
                    <a:pt x="167233" y="614667"/>
                  </a:lnTo>
                  <a:lnTo>
                    <a:pt x="162433" y="616204"/>
                  </a:lnTo>
                  <a:lnTo>
                    <a:pt x="167830" y="616762"/>
                  </a:lnTo>
                  <a:lnTo>
                    <a:pt x="172326" y="614184"/>
                  </a:lnTo>
                  <a:close/>
                </a:path>
                <a:path w="1017905" h="868679">
                  <a:moveTo>
                    <a:pt x="187007" y="84493"/>
                  </a:moveTo>
                  <a:lnTo>
                    <a:pt x="185420" y="79692"/>
                  </a:lnTo>
                  <a:lnTo>
                    <a:pt x="182219" y="75692"/>
                  </a:lnTo>
                  <a:lnTo>
                    <a:pt x="177419" y="82092"/>
                  </a:lnTo>
                  <a:lnTo>
                    <a:pt x="179019" y="86880"/>
                  </a:lnTo>
                  <a:lnTo>
                    <a:pt x="182219" y="90881"/>
                  </a:lnTo>
                  <a:lnTo>
                    <a:pt x="187007" y="84493"/>
                  </a:lnTo>
                  <a:close/>
                </a:path>
                <a:path w="1017905" h="868679">
                  <a:moveTo>
                    <a:pt x="188607" y="35737"/>
                  </a:moveTo>
                  <a:lnTo>
                    <a:pt x="183819" y="33337"/>
                  </a:lnTo>
                  <a:lnTo>
                    <a:pt x="186220" y="27749"/>
                  </a:lnTo>
                  <a:lnTo>
                    <a:pt x="181419" y="30937"/>
                  </a:lnTo>
                  <a:lnTo>
                    <a:pt x="179019" y="34937"/>
                  </a:lnTo>
                  <a:lnTo>
                    <a:pt x="184619" y="39738"/>
                  </a:lnTo>
                  <a:lnTo>
                    <a:pt x="188607" y="35737"/>
                  </a:lnTo>
                  <a:close/>
                </a:path>
                <a:path w="1017905" h="868679">
                  <a:moveTo>
                    <a:pt x="198196" y="221157"/>
                  </a:moveTo>
                  <a:lnTo>
                    <a:pt x="196291" y="214185"/>
                  </a:lnTo>
                  <a:lnTo>
                    <a:pt x="193103" y="216954"/>
                  </a:lnTo>
                  <a:lnTo>
                    <a:pt x="192468" y="221830"/>
                  </a:lnTo>
                  <a:lnTo>
                    <a:pt x="198196" y="221157"/>
                  </a:lnTo>
                  <a:close/>
                </a:path>
                <a:path w="1017905" h="868679">
                  <a:moveTo>
                    <a:pt x="205397" y="26149"/>
                  </a:moveTo>
                  <a:lnTo>
                    <a:pt x="201396" y="24549"/>
                  </a:lnTo>
                  <a:lnTo>
                    <a:pt x="202996" y="18148"/>
                  </a:lnTo>
                  <a:lnTo>
                    <a:pt x="198196" y="21348"/>
                  </a:lnTo>
                  <a:lnTo>
                    <a:pt x="195808" y="25349"/>
                  </a:lnTo>
                  <a:lnTo>
                    <a:pt x="201396" y="30137"/>
                  </a:lnTo>
                  <a:lnTo>
                    <a:pt x="205397" y="26149"/>
                  </a:lnTo>
                  <a:close/>
                </a:path>
                <a:path w="1017905" h="868679">
                  <a:moveTo>
                    <a:pt x="206997" y="98869"/>
                  </a:moveTo>
                  <a:lnTo>
                    <a:pt x="202196" y="92481"/>
                  </a:lnTo>
                  <a:lnTo>
                    <a:pt x="198996" y="96481"/>
                  </a:lnTo>
                  <a:lnTo>
                    <a:pt x="190207" y="96481"/>
                  </a:lnTo>
                  <a:lnTo>
                    <a:pt x="195008" y="102870"/>
                  </a:lnTo>
                  <a:lnTo>
                    <a:pt x="198196" y="98869"/>
                  </a:lnTo>
                  <a:lnTo>
                    <a:pt x="206997" y="98869"/>
                  </a:lnTo>
                  <a:close/>
                </a:path>
                <a:path w="1017905" h="868679">
                  <a:moveTo>
                    <a:pt x="226174" y="165214"/>
                  </a:moveTo>
                  <a:lnTo>
                    <a:pt x="221373" y="162814"/>
                  </a:lnTo>
                  <a:lnTo>
                    <a:pt x="215785" y="158013"/>
                  </a:lnTo>
                  <a:lnTo>
                    <a:pt x="212585" y="162013"/>
                  </a:lnTo>
                  <a:lnTo>
                    <a:pt x="217385" y="164414"/>
                  </a:lnTo>
                  <a:lnTo>
                    <a:pt x="222973" y="169202"/>
                  </a:lnTo>
                  <a:lnTo>
                    <a:pt x="226174" y="165214"/>
                  </a:lnTo>
                  <a:close/>
                </a:path>
                <a:path w="1017905" h="868679">
                  <a:moveTo>
                    <a:pt x="242163" y="110858"/>
                  </a:moveTo>
                  <a:lnTo>
                    <a:pt x="240245" y="104013"/>
                  </a:lnTo>
                  <a:lnTo>
                    <a:pt x="237058" y="106972"/>
                  </a:lnTo>
                  <a:lnTo>
                    <a:pt x="236423" y="111874"/>
                  </a:lnTo>
                  <a:lnTo>
                    <a:pt x="242163" y="110858"/>
                  </a:lnTo>
                  <a:close/>
                </a:path>
                <a:path w="1017905" h="868679">
                  <a:moveTo>
                    <a:pt x="272224" y="186601"/>
                  </a:moveTo>
                  <a:lnTo>
                    <a:pt x="267131" y="187083"/>
                  </a:lnTo>
                  <a:lnTo>
                    <a:pt x="262343" y="188620"/>
                  </a:lnTo>
                  <a:lnTo>
                    <a:pt x="267728" y="189191"/>
                  </a:lnTo>
                  <a:lnTo>
                    <a:pt x="272224" y="186601"/>
                  </a:lnTo>
                  <a:close/>
                </a:path>
                <a:path w="1017905" h="868679">
                  <a:moveTo>
                    <a:pt x="291414" y="212178"/>
                  </a:moveTo>
                  <a:lnTo>
                    <a:pt x="286308" y="212661"/>
                  </a:lnTo>
                  <a:lnTo>
                    <a:pt x="281520" y="214198"/>
                  </a:lnTo>
                  <a:lnTo>
                    <a:pt x="286918" y="214757"/>
                  </a:lnTo>
                  <a:lnTo>
                    <a:pt x="291414" y="212178"/>
                  </a:lnTo>
                  <a:close/>
                </a:path>
                <a:path w="1017905" h="868679">
                  <a:moveTo>
                    <a:pt x="296506" y="107670"/>
                  </a:moveTo>
                  <a:lnTo>
                    <a:pt x="291706" y="101269"/>
                  </a:lnTo>
                  <a:lnTo>
                    <a:pt x="288518" y="105270"/>
                  </a:lnTo>
                  <a:lnTo>
                    <a:pt x="279717" y="105270"/>
                  </a:lnTo>
                  <a:lnTo>
                    <a:pt x="284518" y="111658"/>
                  </a:lnTo>
                  <a:lnTo>
                    <a:pt x="287718" y="107670"/>
                  </a:lnTo>
                  <a:lnTo>
                    <a:pt x="296506" y="107670"/>
                  </a:lnTo>
                  <a:close/>
                </a:path>
                <a:path w="1017905" h="868679">
                  <a:moveTo>
                    <a:pt x="310095" y="817372"/>
                  </a:moveTo>
                  <a:lnTo>
                    <a:pt x="305295" y="813371"/>
                  </a:lnTo>
                  <a:lnTo>
                    <a:pt x="307695" y="807783"/>
                  </a:lnTo>
                  <a:lnTo>
                    <a:pt x="303695" y="803783"/>
                  </a:lnTo>
                  <a:lnTo>
                    <a:pt x="301409" y="812139"/>
                  </a:lnTo>
                  <a:lnTo>
                    <a:pt x="294411" y="816673"/>
                  </a:lnTo>
                  <a:lnTo>
                    <a:pt x="287845" y="820750"/>
                  </a:lnTo>
                  <a:lnTo>
                    <a:pt x="286918" y="827760"/>
                  </a:lnTo>
                  <a:lnTo>
                    <a:pt x="292328" y="824001"/>
                  </a:lnTo>
                  <a:lnTo>
                    <a:pt x="297903" y="820470"/>
                  </a:lnTo>
                  <a:lnTo>
                    <a:pt x="303771" y="817981"/>
                  </a:lnTo>
                  <a:lnTo>
                    <a:pt x="310095" y="817372"/>
                  </a:lnTo>
                  <a:close/>
                </a:path>
                <a:path w="1017905" h="868679">
                  <a:moveTo>
                    <a:pt x="320484" y="127647"/>
                  </a:moveTo>
                  <a:lnTo>
                    <a:pt x="318909" y="122707"/>
                  </a:lnTo>
                  <a:lnTo>
                    <a:pt x="314490" y="125247"/>
                  </a:lnTo>
                  <a:lnTo>
                    <a:pt x="313067" y="128993"/>
                  </a:lnTo>
                  <a:lnTo>
                    <a:pt x="320484" y="127647"/>
                  </a:lnTo>
                  <a:close/>
                </a:path>
                <a:path w="1017905" h="868679">
                  <a:moveTo>
                    <a:pt x="336461" y="326656"/>
                  </a:moveTo>
                  <a:lnTo>
                    <a:pt x="332473" y="324256"/>
                  </a:lnTo>
                  <a:lnTo>
                    <a:pt x="334073" y="317855"/>
                  </a:lnTo>
                  <a:lnTo>
                    <a:pt x="329272" y="321856"/>
                  </a:lnTo>
                  <a:lnTo>
                    <a:pt x="326872" y="325856"/>
                  </a:lnTo>
                  <a:lnTo>
                    <a:pt x="332473" y="330644"/>
                  </a:lnTo>
                  <a:lnTo>
                    <a:pt x="336461" y="326656"/>
                  </a:lnTo>
                  <a:close/>
                </a:path>
                <a:path w="1017905" h="868679">
                  <a:moveTo>
                    <a:pt x="341261" y="212369"/>
                  </a:moveTo>
                  <a:lnTo>
                    <a:pt x="336461" y="210769"/>
                  </a:lnTo>
                  <a:lnTo>
                    <a:pt x="330873" y="205968"/>
                  </a:lnTo>
                  <a:lnTo>
                    <a:pt x="327672" y="209169"/>
                  </a:lnTo>
                  <a:lnTo>
                    <a:pt x="332473" y="211569"/>
                  </a:lnTo>
                  <a:lnTo>
                    <a:pt x="338061" y="216357"/>
                  </a:lnTo>
                  <a:lnTo>
                    <a:pt x="341261" y="212369"/>
                  </a:lnTo>
                  <a:close/>
                </a:path>
                <a:path w="1017905" h="868679">
                  <a:moveTo>
                    <a:pt x="344957" y="471919"/>
                  </a:moveTo>
                  <a:lnTo>
                    <a:pt x="339864" y="472414"/>
                  </a:lnTo>
                  <a:lnTo>
                    <a:pt x="335064" y="473951"/>
                  </a:lnTo>
                  <a:lnTo>
                    <a:pt x="340461" y="474510"/>
                  </a:lnTo>
                  <a:lnTo>
                    <a:pt x="344957" y="471919"/>
                  </a:lnTo>
                  <a:close/>
                </a:path>
                <a:path w="1017905" h="868679">
                  <a:moveTo>
                    <a:pt x="368439" y="218757"/>
                  </a:moveTo>
                  <a:lnTo>
                    <a:pt x="366636" y="211899"/>
                  </a:lnTo>
                  <a:lnTo>
                    <a:pt x="363639" y="214858"/>
                  </a:lnTo>
                  <a:lnTo>
                    <a:pt x="363042" y="219773"/>
                  </a:lnTo>
                  <a:lnTo>
                    <a:pt x="368439" y="218757"/>
                  </a:lnTo>
                  <a:close/>
                </a:path>
                <a:path w="1017905" h="868679">
                  <a:moveTo>
                    <a:pt x="378828" y="395389"/>
                  </a:moveTo>
                  <a:lnTo>
                    <a:pt x="377024" y="388416"/>
                  </a:lnTo>
                  <a:lnTo>
                    <a:pt x="374027" y="391185"/>
                  </a:lnTo>
                  <a:lnTo>
                    <a:pt x="373430" y="396062"/>
                  </a:lnTo>
                  <a:lnTo>
                    <a:pt x="378828" y="395389"/>
                  </a:lnTo>
                  <a:close/>
                </a:path>
                <a:path w="1017905" h="868679">
                  <a:moveTo>
                    <a:pt x="398005" y="406577"/>
                  </a:moveTo>
                  <a:lnTo>
                    <a:pt x="393204" y="402577"/>
                  </a:lnTo>
                  <a:lnTo>
                    <a:pt x="395605" y="396976"/>
                  </a:lnTo>
                  <a:lnTo>
                    <a:pt x="391604" y="392988"/>
                  </a:lnTo>
                  <a:lnTo>
                    <a:pt x="388226" y="398589"/>
                  </a:lnTo>
                  <a:lnTo>
                    <a:pt x="389115" y="404876"/>
                  </a:lnTo>
                  <a:lnTo>
                    <a:pt x="392849" y="408609"/>
                  </a:lnTo>
                  <a:lnTo>
                    <a:pt x="398005" y="406577"/>
                  </a:lnTo>
                  <a:close/>
                </a:path>
                <a:path w="1017905" h="868679">
                  <a:moveTo>
                    <a:pt x="413194" y="40525"/>
                  </a:moveTo>
                  <a:lnTo>
                    <a:pt x="408393" y="38138"/>
                  </a:lnTo>
                  <a:lnTo>
                    <a:pt x="410794" y="31737"/>
                  </a:lnTo>
                  <a:lnTo>
                    <a:pt x="405993" y="35737"/>
                  </a:lnTo>
                  <a:lnTo>
                    <a:pt x="403593" y="39738"/>
                  </a:lnTo>
                  <a:lnTo>
                    <a:pt x="409194" y="44526"/>
                  </a:lnTo>
                  <a:lnTo>
                    <a:pt x="413194" y="40525"/>
                  </a:lnTo>
                  <a:close/>
                </a:path>
                <a:path w="1017905" h="868679">
                  <a:moveTo>
                    <a:pt x="426008" y="446341"/>
                  </a:moveTo>
                  <a:lnTo>
                    <a:pt x="420878" y="446836"/>
                  </a:lnTo>
                  <a:lnTo>
                    <a:pt x="415899" y="448373"/>
                  </a:lnTo>
                  <a:lnTo>
                    <a:pt x="421182" y="448932"/>
                  </a:lnTo>
                  <a:lnTo>
                    <a:pt x="426008" y="446341"/>
                  </a:lnTo>
                  <a:close/>
                </a:path>
                <a:path w="1017905" h="868679">
                  <a:moveTo>
                    <a:pt x="431939" y="168186"/>
                  </a:moveTo>
                  <a:lnTo>
                    <a:pt x="424980" y="168008"/>
                  </a:lnTo>
                  <a:lnTo>
                    <a:pt x="415912" y="170827"/>
                  </a:lnTo>
                  <a:lnTo>
                    <a:pt x="419582" y="175602"/>
                  </a:lnTo>
                  <a:lnTo>
                    <a:pt x="421182" y="172402"/>
                  </a:lnTo>
                  <a:lnTo>
                    <a:pt x="421982" y="172402"/>
                  </a:lnTo>
                  <a:lnTo>
                    <a:pt x="431939" y="168186"/>
                  </a:lnTo>
                  <a:close/>
                </a:path>
                <a:path w="1017905" h="868679">
                  <a:moveTo>
                    <a:pt x="439559" y="698284"/>
                  </a:moveTo>
                  <a:lnTo>
                    <a:pt x="437984" y="693000"/>
                  </a:lnTo>
                  <a:lnTo>
                    <a:pt x="433565" y="695591"/>
                  </a:lnTo>
                  <a:lnTo>
                    <a:pt x="432142" y="699528"/>
                  </a:lnTo>
                  <a:lnTo>
                    <a:pt x="439559" y="698284"/>
                  </a:lnTo>
                  <a:close/>
                </a:path>
                <a:path w="1017905" h="868679">
                  <a:moveTo>
                    <a:pt x="449948" y="154825"/>
                  </a:moveTo>
                  <a:lnTo>
                    <a:pt x="448157" y="147853"/>
                  </a:lnTo>
                  <a:lnTo>
                    <a:pt x="445160" y="150622"/>
                  </a:lnTo>
                  <a:lnTo>
                    <a:pt x="444563" y="155498"/>
                  </a:lnTo>
                  <a:lnTo>
                    <a:pt x="449948" y="154825"/>
                  </a:lnTo>
                  <a:close/>
                </a:path>
                <a:path w="1017905" h="868679">
                  <a:moveTo>
                    <a:pt x="452056" y="661339"/>
                  </a:moveTo>
                  <a:lnTo>
                    <a:pt x="446951" y="661822"/>
                  </a:lnTo>
                  <a:lnTo>
                    <a:pt x="442163" y="663359"/>
                  </a:lnTo>
                  <a:lnTo>
                    <a:pt x="447560" y="663917"/>
                  </a:lnTo>
                  <a:lnTo>
                    <a:pt x="452056" y="661339"/>
                  </a:lnTo>
                  <a:close/>
                </a:path>
                <a:path w="1017905" h="868679">
                  <a:moveTo>
                    <a:pt x="453148" y="219557"/>
                  </a:moveTo>
                  <a:lnTo>
                    <a:pt x="451243" y="212585"/>
                  </a:lnTo>
                  <a:lnTo>
                    <a:pt x="448056" y="215366"/>
                  </a:lnTo>
                  <a:lnTo>
                    <a:pt x="447421" y="220230"/>
                  </a:lnTo>
                  <a:lnTo>
                    <a:pt x="453148" y="219557"/>
                  </a:lnTo>
                  <a:close/>
                </a:path>
                <a:path w="1017905" h="868679">
                  <a:moveTo>
                    <a:pt x="457149" y="129247"/>
                  </a:moveTo>
                  <a:lnTo>
                    <a:pt x="455231" y="122720"/>
                  </a:lnTo>
                  <a:lnTo>
                    <a:pt x="452056" y="125653"/>
                  </a:lnTo>
                  <a:lnTo>
                    <a:pt x="451408" y="130365"/>
                  </a:lnTo>
                  <a:lnTo>
                    <a:pt x="457149" y="129247"/>
                  </a:lnTo>
                  <a:close/>
                </a:path>
                <a:path w="1017905" h="868679">
                  <a:moveTo>
                    <a:pt x="469938" y="287489"/>
                  </a:moveTo>
                  <a:lnTo>
                    <a:pt x="465137" y="285089"/>
                  </a:lnTo>
                  <a:lnTo>
                    <a:pt x="459549" y="280301"/>
                  </a:lnTo>
                  <a:lnTo>
                    <a:pt x="456349" y="284289"/>
                  </a:lnTo>
                  <a:lnTo>
                    <a:pt x="461137" y="286689"/>
                  </a:lnTo>
                  <a:lnTo>
                    <a:pt x="466737" y="291490"/>
                  </a:lnTo>
                  <a:lnTo>
                    <a:pt x="469938" y="287489"/>
                  </a:lnTo>
                  <a:close/>
                </a:path>
                <a:path w="1017905" h="868679">
                  <a:moveTo>
                    <a:pt x="497103" y="293878"/>
                  </a:moveTo>
                  <a:lnTo>
                    <a:pt x="492315" y="291490"/>
                  </a:lnTo>
                  <a:lnTo>
                    <a:pt x="486714" y="286689"/>
                  </a:lnTo>
                  <a:lnTo>
                    <a:pt x="483514" y="290690"/>
                  </a:lnTo>
                  <a:lnTo>
                    <a:pt x="488315" y="293090"/>
                  </a:lnTo>
                  <a:lnTo>
                    <a:pt x="493915" y="297878"/>
                  </a:lnTo>
                  <a:lnTo>
                    <a:pt x="497103" y="293878"/>
                  </a:lnTo>
                  <a:close/>
                </a:path>
                <a:path w="1017905" h="868679">
                  <a:moveTo>
                    <a:pt x="515493" y="863727"/>
                  </a:moveTo>
                  <a:lnTo>
                    <a:pt x="513575" y="849896"/>
                  </a:lnTo>
                  <a:lnTo>
                    <a:pt x="510387" y="850239"/>
                  </a:lnTo>
                  <a:lnTo>
                    <a:pt x="509752" y="857313"/>
                  </a:lnTo>
                  <a:lnTo>
                    <a:pt x="515493" y="863727"/>
                  </a:lnTo>
                  <a:close/>
                </a:path>
                <a:path w="1017905" h="868679">
                  <a:moveTo>
                    <a:pt x="548259" y="265112"/>
                  </a:moveTo>
                  <a:lnTo>
                    <a:pt x="544258" y="261912"/>
                  </a:lnTo>
                  <a:lnTo>
                    <a:pt x="544258" y="253923"/>
                  </a:lnTo>
                  <a:lnTo>
                    <a:pt x="537070" y="258724"/>
                  </a:lnTo>
                  <a:lnTo>
                    <a:pt x="541058" y="261912"/>
                  </a:lnTo>
                  <a:lnTo>
                    <a:pt x="541058" y="269913"/>
                  </a:lnTo>
                  <a:lnTo>
                    <a:pt x="548259" y="265112"/>
                  </a:lnTo>
                  <a:close/>
                </a:path>
                <a:path w="1017905" h="868679">
                  <a:moveTo>
                    <a:pt x="555447" y="615175"/>
                  </a:moveTo>
                  <a:lnTo>
                    <a:pt x="553872" y="609892"/>
                  </a:lnTo>
                  <a:lnTo>
                    <a:pt x="549452" y="612470"/>
                  </a:lnTo>
                  <a:lnTo>
                    <a:pt x="548030" y="616407"/>
                  </a:lnTo>
                  <a:lnTo>
                    <a:pt x="555447" y="615175"/>
                  </a:lnTo>
                  <a:close/>
                </a:path>
                <a:path w="1017905" h="868679">
                  <a:moveTo>
                    <a:pt x="555447" y="162814"/>
                  </a:moveTo>
                  <a:lnTo>
                    <a:pt x="554062" y="159283"/>
                  </a:lnTo>
                  <a:lnTo>
                    <a:pt x="553948" y="153720"/>
                  </a:lnTo>
                  <a:lnTo>
                    <a:pt x="552183" y="150114"/>
                  </a:lnTo>
                  <a:lnTo>
                    <a:pt x="545858" y="152425"/>
                  </a:lnTo>
                  <a:lnTo>
                    <a:pt x="548259" y="154025"/>
                  </a:lnTo>
                  <a:lnTo>
                    <a:pt x="549859" y="155613"/>
                  </a:lnTo>
                  <a:lnTo>
                    <a:pt x="547458" y="158013"/>
                  </a:lnTo>
                  <a:lnTo>
                    <a:pt x="544258" y="157213"/>
                  </a:lnTo>
                  <a:lnTo>
                    <a:pt x="540258" y="154025"/>
                  </a:lnTo>
                  <a:lnTo>
                    <a:pt x="537870" y="157213"/>
                  </a:lnTo>
                  <a:lnTo>
                    <a:pt x="544258" y="160413"/>
                  </a:lnTo>
                  <a:lnTo>
                    <a:pt x="550659" y="166814"/>
                  </a:lnTo>
                  <a:lnTo>
                    <a:pt x="555447" y="162814"/>
                  </a:lnTo>
                  <a:close/>
                </a:path>
                <a:path w="1017905" h="868679">
                  <a:moveTo>
                    <a:pt x="563435" y="6959"/>
                  </a:moveTo>
                  <a:lnTo>
                    <a:pt x="561530" y="0"/>
                  </a:lnTo>
                  <a:lnTo>
                    <a:pt x="558342" y="2768"/>
                  </a:lnTo>
                  <a:lnTo>
                    <a:pt x="557707" y="7645"/>
                  </a:lnTo>
                  <a:lnTo>
                    <a:pt x="563435" y="6959"/>
                  </a:lnTo>
                  <a:close/>
                </a:path>
                <a:path w="1017905" h="868679">
                  <a:moveTo>
                    <a:pt x="570331" y="413689"/>
                  </a:moveTo>
                  <a:lnTo>
                    <a:pt x="565238" y="414362"/>
                  </a:lnTo>
                  <a:lnTo>
                    <a:pt x="560438" y="415937"/>
                  </a:lnTo>
                  <a:lnTo>
                    <a:pt x="565835" y="416166"/>
                  </a:lnTo>
                  <a:lnTo>
                    <a:pt x="570331" y="413689"/>
                  </a:lnTo>
                  <a:close/>
                </a:path>
                <a:path w="1017905" h="868679">
                  <a:moveTo>
                    <a:pt x="592213" y="392988"/>
                  </a:moveTo>
                  <a:lnTo>
                    <a:pt x="587413" y="391388"/>
                  </a:lnTo>
                  <a:lnTo>
                    <a:pt x="589813" y="385000"/>
                  </a:lnTo>
                  <a:lnTo>
                    <a:pt x="585025" y="388188"/>
                  </a:lnTo>
                  <a:lnTo>
                    <a:pt x="582625" y="392188"/>
                  </a:lnTo>
                  <a:lnTo>
                    <a:pt x="588213" y="396976"/>
                  </a:lnTo>
                  <a:lnTo>
                    <a:pt x="592213" y="392988"/>
                  </a:lnTo>
                  <a:close/>
                </a:path>
                <a:path w="1017905" h="868679">
                  <a:moveTo>
                    <a:pt x="608990" y="407377"/>
                  </a:moveTo>
                  <a:lnTo>
                    <a:pt x="603923" y="404431"/>
                  </a:lnTo>
                  <a:lnTo>
                    <a:pt x="601408" y="399376"/>
                  </a:lnTo>
                  <a:lnTo>
                    <a:pt x="598881" y="396138"/>
                  </a:lnTo>
                  <a:lnTo>
                    <a:pt x="593813" y="398576"/>
                  </a:lnTo>
                  <a:lnTo>
                    <a:pt x="595960" y="402094"/>
                  </a:lnTo>
                  <a:lnTo>
                    <a:pt x="599605" y="406869"/>
                  </a:lnTo>
                  <a:lnTo>
                    <a:pt x="604151" y="409702"/>
                  </a:lnTo>
                  <a:lnTo>
                    <a:pt x="608990" y="407377"/>
                  </a:lnTo>
                  <a:close/>
                </a:path>
                <a:path w="1017905" h="868679">
                  <a:moveTo>
                    <a:pt x="625119" y="834034"/>
                  </a:moveTo>
                  <a:lnTo>
                    <a:pt x="619290" y="832561"/>
                  </a:lnTo>
                  <a:lnTo>
                    <a:pt x="609701" y="832281"/>
                  </a:lnTo>
                  <a:lnTo>
                    <a:pt x="605002" y="833361"/>
                  </a:lnTo>
                  <a:lnTo>
                    <a:pt x="605802" y="838149"/>
                  </a:lnTo>
                  <a:lnTo>
                    <a:pt x="617791" y="836549"/>
                  </a:lnTo>
                  <a:lnTo>
                    <a:pt x="618591" y="836549"/>
                  </a:lnTo>
                  <a:lnTo>
                    <a:pt x="625119" y="834034"/>
                  </a:lnTo>
                  <a:close/>
                </a:path>
                <a:path w="1017905" h="868679">
                  <a:moveTo>
                    <a:pt x="628180" y="861326"/>
                  </a:moveTo>
                  <a:lnTo>
                    <a:pt x="626262" y="854468"/>
                  </a:lnTo>
                  <a:lnTo>
                    <a:pt x="623087" y="857427"/>
                  </a:lnTo>
                  <a:lnTo>
                    <a:pt x="622439" y="862342"/>
                  </a:lnTo>
                  <a:lnTo>
                    <a:pt x="628180" y="861326"/>
                  </a:lnTo>
                  <a:close/>
                </a:path>
                <a:path w="1017905" h="868679">
                  <a:moveTo>
                    <a:pt x="628980" y="281901"/>
                  </a:moveTo>
                  <a:lnTo>
                    <a:pt x="625779" y="276301"/>
                  </a:lnTo>
                  <a:lnTo>
                    <a:pt x="618591" y="283489"/>
                  </a:lnTo>
                  <a:lnTo>
                    <a:pt x="616991" y="289890"/>
                  </a:lnTo>
                  <a:lnTo>
                    <a:pt x="623379" y="294678"/>
                  </a:lnTo>
                  <a:lnTo>
                    <a:pt x="627380" y="287489"/>
                  </a:lnTo>
                  <a:lnTo>
                    <a:pt x="628980" y="281901"/>
                  </a:lnTo>
                  <a:close/>
                </a:path>
                <a:path w="1017905" h="868679">
                  <a:moveTo>
                    <a:pt x="644956" y="355422"/>
                  </a:moveTo>
                  <a:lnTo>
                    <a:pt x="643051" y="348907"/>
                  </a:lnTo>
                  <a:lnTo>
                    <a:pt x="639864" y="351828"/>
                  </a:lnTo>
                  <a:lnTo>
                    <a:pt x="639229" y="356552"/>
                  </a:lnTo>
                  <a:lnTo>
                    <a:pt x="644956" y="355422"/>
                  </a:lnTo>
                  <a:close/>
                </a:path>
                <a:path w="1017905" h="868679">
                  <a:moveTo>
                    <a:pt x="649757" y="294678"/>
                  </a:moveTo>
                  <a:lnTo>
                    <a:pt x="645756" y="293090"/>
                  </a:lnTo>
                  <a:lnTo>
                    <a:pt x="642556" y="290690"/>
                  </a:lnTo>
                  <a:lnTo>
                    <a:pt x="638568" y="288290"/>
                  </a:lnTo>
                  <a:lnTo>
                    <a:pt x="633768" y="293878"/>
                  </a:lnTo>
                  <a:lnTo>
                    <a:pt x="636968" y="298678"/>
                  </a:lnTo>
                  <a:lnTo>
                    <a:pt x="644956" y="301879"/>
                  </a:lnTo>
                  <a:lnTo>
                    <a:pt x="646557" y="299478"/>
                  </a:lnTo>
                  <a:lnTo>
                    <a:pt x="648157" y="297878"/>
                  </a:lnTo>
                  <a:lnTo>
                    <a:pt x="649757" y="294678"/>
                  </a:lnTo>
                  <a:close/>
                </a:path>
                <a:path w="1017905" h="868679">
                  <a:moveTo>
                    <a:pt x="687324" y="599186"/>
                  </a:moveTo>
                  <a:lnTo>
                    <a:pt x="683323" y="597585"/>
                  </a:lnTo>
                  <a:lnTo>
                    <a:pt x="684923" y="591197"/>
                  </a:lnTo>
                  <a:lnTo>
                    <a:pt x="680123" y="594385"/>
                  </a:lnTo>
                  <a:lnTo>
                    <a:pt x="677722" y="598385"/>
                  </a:lnTo>
                  <a:lnTo>
                    <a:pt x="683323" y="603186"/>
                  </a:lnTo>
                  <a:lnTo>
                    <a:pt x="687324" y="599186"/>
                  </a:lnTo>
                  <a:close/>
                </a:path>
                <a:path w="1017905" h="868679">
                  <a:moveTo>
                    <a:pt x="733666" y="801382"/>
                  </a:moveTo>
                  <a:lnTo>
                    <a:pt x="728878" y="798995"/>
                  </a:lnTo>
                  <a:lnTo>
                    <a:pt x="731278" y="792594"/>
                  </a:lnTo>
                  <a:lnTo>
                    <a:pt x="726478" y="796594"/>
                  </a:lnTo>
                  <a:lnTo>
                    <a:pt x="724077" y="800582"/>
                  </a:lnTo>
                  <a:lnTo>
                    <a:pt x="729678" y="805383"/>
                  </a:lnTo>
                  <a:lnTo>
                    <a:pt x="733666" y="801382"/>
                  </a:lnTo>
                  <a:close/>
                </a:path>
                <a:path w="1017905" h="868679">
                  <a:moveTo>
                    <a:pt x="736168" y="267004"/>
                  </a:moveTo>
                  <a:lnTo>
                    <a:pt x="734339" y="262026"/>
                  </a:lnTo>
                  <a:lnTo>
                    <a:pt x="725678" y="261912"/>
                  </a:lnTo>
                  <a:lnTo>
                    <a:pt x="732764" y="269443"/>
                  </a:lnTo>
                  <a:lnTo>
                    <a:pt x="736168" y="267004"/>
                  </a:lnTo>
                  <a:close/>
                </a:path>
                <a:path w="1017905" h="868679">
                  <a:moveTo>
                    <a:pt x="738466" y="823760"/>
                  </a:moveTo>
                  <a:lnTo>
                    <a:pt x="734466" y="820572"/>
                  </a:lnTo>
                  <a:lnTo>
                    <a:pt x="734466" y="812571"/>
                  </a:lnTo>
                  <a:lnTo>
                    <a:pt x="727278" y="817372"/>
                  </a:lnTo>
                  <a:lnTo>
                    <a:pt x="731278" y="820572"/>
                  </a:lnTo>
                  <a:lnTo>
                    <a:pt x="731278" y="828560"/>
                  </a:lnTo>
                  <a:lnTo>
                    <a:pt x="738466" y="823760"/>
                  </a:lnTo>
                  <a:close/>
                </a:path>
                <a:path w="1017905" h="868679">
                  <a:moveTo>
                    <a:pt x="758444" y="864527"/>
                  </a:moveTo>
                  <a:lnTo>
                    <a:pt x="753656" y="862126"/>
                  </a:lnTo>
                  <a:lnTo>
                    <a:pt x="756056" y="855738"/>
                  </a:lnTo>
                  <a:lnTo>
                    <a:pt x="751255" y="859726"/>
                  </a:lnTo>
                  <a:lnTo>
                    <a:pt x="748855" y="863727"/>
                  </a:lnTo>
                  <a:lnTo>
                    <a:pt x="754456" y="868514"/>
                  </a:lnTo>
                  <a:lnTo>
                    <a:pt x="758444" y="864527"/>
                  </a:lnTo>
                  <a:close/>
                </a:path>
                <a:path w="1017905" h="868679">
                  <a:moveTo>
                    <a:pt x="778433" y="599186"/>
                  </a:moveTo>
                  <a:lnTo>
                    <a:pt x="777189" y="590194"/>
                  </a:lnTo>
                  <a:lnTo>
                    <a:pt x="772731" y="592594"/>
                  </a:lnTo>
                  <a:lnTo>
                    <a:pt x="771118" y="598284"/>
                  </a:lnTo>
                  <a:lnTo>
                    <a:pt x="778433" y="599186"/>
                  </a:lnTo>
                  <a:close/>
                </a:path>
                <a:path w="1017905" h="868679">
                  <a:moveTo>
                    <a:pt x="802703" y="665721"/>
                  </a:moveTo>
                  <a:lnTo>
                    <a:pt x="802360" y="661301"/>
                  </a:lnTo>
                  <a:lnTo>
                    <a:pt x="792810" y="661517"/>
                  </a:lnTo>
                  <a:lnTo>
                    <a:pt x="798093" y="668045"/>
                  </a:lnTo>
                  <a:lnTo>
                    <a:pt x="802703" y="665721"/>
                  </a:lnTo>
                  <a:close/>
                </a:path>
                <a:path w="1017905" h="868679">
                  <a:moveTo>
                    <a:pt x="806399" y="289890"/>
                  </a:moveTo>
                  <a:lnTo>
                    <a:pt x="802398" y="287489"/>
                  </a:lnTo>
                  <a:lnTo>
                    <a:pt x="803998" y="281101"/>
                  </a:lnTo>
                  <a:lnTo>
                    <a:pt x="799211" y="285089"/>
                  </a:lnTo>
                  <a:lnTo>
                    <a:pt x="796810" y="289090"/>
                  </a:lnTo>
                  <a:lnTo>
                    <a:pt x="802398" y="293878"/>
                  </a:lnTo>
                  <a:lnTo>
                    <a:pt x="806399" y="289890"/>
                  </a:lnTo>
                  <a:close/>
                </a:path>
                <a:path w="1017905" h="868679">
                  <a:moveTo>
                    <a:pt x="827176" y="254723"/>
                  </a:moveTo>
                  <a:lnTo>
                    <a:pt x="823188" y="250723"/>
                  </a:lnTo>
                  <a:lnTo>
                    <a:pt x="818375" y="255244"/>
                  </a:lnTo>
                  <a:lnTo>
                    <a:pt x="814692" y="258114"/>
                  </a:lnTo>
                  <a:lnTo>
                    <a:pt x="813854" y="261289"/>
                  </a:lnTo>
                  <a:lnTo>
                    <a:pt x="817587" y="266712"/>
                  </a:lnTo>
                  <a:lnTo>
                    <a:pt x="819988" y="261112"/>
                  </a:lnTo>
                  <a:lnTo>
                    <a:pt x="827176" y="254723"/>
                  </a:lnTo>
                  <a:close/>
                </a:path>
                <a:path w="1017905" h="868679">
                  <a:moveTo>
                    <a:pt x="849553" y="695096"/>
                  </a:moveTo>
                  <a:lnTo>
                    <a:pt x="847953" y="690295"/>
                  </a:lnTo>
                  <a:lnTo>
                    <a:pt x="844765" y="686295"/>
                  </a:lnTo>
                  <a:lnTo>
                    <a:pt x="839965" y="692696"/>
                  </a:lnTo>
                  <a:lnTo>
                    <a:pt x="841565" y="697484"/>
                  </a:lnTo>
                  <a:lnTo>
                    <a:pt x="844765" y="701484"/>
                  </a:lnTo>
                  <a:lnTo>
                    <a:pt x="849553" y="695096"/>
                  </a:lnTo>
                  <a:close/>
                </a:path>
                <a:path w="1017905" h="868679">
                  <a:moveTo>
                    <a:pt x="855256" y="331749"/>
                  </a:moveTo>
                  <a:lnTo>
                    <a:pt x="853414" y="326758"/>
                  </a:lnTo>
                  <a:lnTo>
                    <a:pt x="844765" y="326656"/>
                  </a:lnTo>
                  <a:lnTo>
                    <a:pt x="851839" y="334187"/>
                  </a:lnTo>
                  <a:lnTo>
                    <a:pt x="855256" y="331749"/>
                  </a:lnTo>
                  <a:close/>
                </a:path>
                <a:path w="1017905" h="868679">
                  <a:moveTo>
                    <a:pt x="867143" y="464921"/>
                  </a:moveTo>
                  <a:lnTo>
                    <a:pt x="863942" y="459320"/>
                  </a:lnTo>
                  <a:lnTo>
                    <a:pt x="856754" y="466509"/>
                  </a:lnTo>
                  <a:lnTo>
                    <a:pt x="855154" y="472909"/>
                  </a:lnTo>
                  <a:lnTo>
                    <a:pt x="861542" y="477697"/>
                  </a:lnTo>
                  <a:lnTo>
                    <a:pt x="865543" y="471309"/>
                  </a:lnTo>
                  <a:lnTo>
                    <a:pt x="867143" y="464921"/>
                  </a:lnTo>
                  <a:close/>
                </a:path>
                <a:path w="1017905" h="868679">
                  <a:moveTo>
                    <a:pt x="868743" y="253123"/>
                  </a:moveTo>
                  <a:lnTo>
                    <a:pt x="863942" y="251523"/>
                  </a:lnTo>
                  <a:lnTo>
                    <a:pt x="858354" y="246735"/>
                  </a:lnTo>
                  <a:lnTo>
                    <a:pt x="855154" y="249923"/>
                  </a:lnTo>
                  <a:lnTo>
                    <a:pt x="859942" y="252323"/>
                  </a:lnTo>
                  <a:lnTo>
                    <a:pt x="865543" y="257124"/>
                  </a:lnTo>
                  <a:lnTo>
                    <a:pt x="868743" y="253123"/>
                  </a:lnTo>
                  <a:close/>
                </a:path>
                <a:path w="1017905" h="868679">
                  <a:moveTo>
                    <a:pt x="872731" y="362610"/>
                  </a:moveTo>
                  <a:lnTo>
                    <a:pt x="870826" y="355650"/>
                  </a:lnTo>
                  <a:lnTo>
                    <a:pt x="867638" y="358419"/>
                  </a:lnTo>
                  <a:lnTo>
                    <a:pt x="867003" y="363296"/>
                  </a:lnTo>
                  <a:lnTo>
                    <a:pt x="872731" y="362610"/>
                  </a:lnTo>
                  <a:close/>
                </a:path>
                <a:path w="1017905" h="868679">
                  <a:moveTo>
                    <a:pt x="876731" y="700684"/>
                  </a:moveTo>
                  <a:lnTo>
                    <a:pt x="875499" y="695401"/>
                  </a:lnTo>
                  <a:lnTo>
                    <a:pt x="871042" y="697992"/>
                  </a:lnTo>
                  <a:lnTo>
                    <a:pt x="869429" y="701916"/>
                  </a:lnTo>
                  <a:lnTo>
                    <a:pt x="876731" y="700684"/>
                  </a:lnTo>
                  <a:close/>
                </a:path>
                <a:path w="1017905" h="868679">
                  <a:moveTo>
                    <a:pt x="879932" y="259511"/>
                  </a:moveTo>
                  <a:lnTo>
                    <a:pt x="878357" y="254571"/>
                  </a:lnTo>
                  <a:lnTo>
                    <a:pt x="873937" y="257124"/>
                  </a:lnTo>
                  <a:lnTo>
                    <a:pt x="872515" y="260870"/>
                  </a:lnTo>
                  <a:lnTo>
                    <a:pt x="879932" y="259511"/>
                  </a:lnTo>
                  <a:close/>
                </a:path>
                <a:path w="1017905" h="868679">
                  <a:moveTo>
                    <a:pt x="890816" y="348043"/>
                  </a:moveTo>
                  <a:lnTo>
                    <a:pt x="885723" y="348526"/>
                  </a:lnTo>
                  <a:lnTo>
                    <a:pt x="880922" y="350062"/>
                  </a:lnTo>
                  <a:lnTo>
                    <a:pt x="886320" y="350634"/>
                  </a:lnTo>
                  <a:lnTo>
                    <a:pt x="890816" y="348043"/>
                  </a:lnTo>
                  <a:close/>
                </a:path>
                <a:path w="1017905" h="868679">
                  <a:moveTo>
                    <a:pt x="892251" y="608164"/>
                  </a:moveTo>
                  <a:lnTo>
                    <a:pt x="889812" y="604075"/>
                  </a:lnTo>
                  <a:lnTo>
                    <a:pt x="884834" y="604342"/>
                  </a:lnTo>
                  <a:lnTo>
                    <a:pt x="884720" y="612775"/>
                  </a:lnTo>
                  <a:lnTo>
                    <a:pt x="892251" y="608164"/>
                  </a:lnTo>
                  <a:close/>
                </a:path>
                <a:path w="1017905" h="868679">
                  <a:moveTo>
                    <a:pt x="909497" y="345909"/>
                  </a:moveTo>
                  <a:lnTo>
                    <a:pt x="907097" y="341642"/>
                  </a:lnTo>
                  <a:lnTo>
                    <a:pt x="902309" y="341858"/>
                  </a:lnTo>
                  <a:lnTo>
                    <a:pt x="902309" y="350634"/>
                  </a:lnTo>
                  <a:lnTo>
                    <a:pt x="909497" y="345909"/>
                  </a:lnTo>
                  <a:close/>
                </a:path>
                <a:path w="1017905" h="868679">
                  <a:moveTo>
                    <a:pt x="965542" y="654126"/>
                  </a:moveTo>
                  <a:lnTo>
                    <a:pt x="963701" y="649185"/>
                  </a:lnTo>
                  <a:lnTo>
                    <a:pt x="955052" y="648741"/>
                  </a:lnTo>
                  <a:lnTo>
                    <a:pt x="962139" y="656374"/>
                  </a:lnTo>
                  <a:lnTo>
                    <a:pt x="965542" y="654126"/>
                  </a:lnTo>
                  <a:close/>
                </a:path>
                <a:path w="1017905" h="868679">
                  <a:moveTo>
                    <a:pt x="967841" y="209169"/>
                  </a:moveTo>
                  <a:lnTo>
                    <a:pt x="966038" y="202196"/>
                  </a:lnTo>
                  <a:lnTo>
                    <a:pt x="963041" y="204965"/>
                  </a:lnTo>
                  <a:lnTo>
                    <a:pt x="962444" y="209842"/>
                  </a:lnTo>
                  <a:lnTo>
                    <a:pt x="967841" y="209169"/>
                  </a:lnTo>
                  <a:close/>
                </a:path>
                <a:path w="1017905" h="868679">
                  <a:moveTo>
                    <a:pt x="1017397" y="544042"/>
                  </a:moveTo>
                  <a:lnTo>
                    <a:pt x="1012596" y="541642"/>
                  </a:lnTo>
                  <a:lnTo>
                    <a:pt x="1006995" y="536841"/>
                  </a:lnTo>
                  <a:lnTo>
                    <a:pt x="1003808" y="540842"/>
                  </a:lnTo>
                  <a:lnTo>
                    <a:pt x="1008595" y="543242"/>
                  </a:lnTo>
                  <a:lnTo>
                    <a:pt x="1014196" y="548030"/>
                  </a:lnTo>
                  <a:lnTo>
                    <a:pt x="1017397" y="5440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958449" y="8269922"/>
              <a:ext cx="638810" cy="748665"/>
            </a:xfrm>
            <a:custGeom>
              <a:avLst/>
              <a:gdLst/>
              <a:ahLst/>
              <a:cxnLst/>
              <a:rect l="l" t="t" r="r" b="b"/>
              <a:pathLst>
                <a:path w="638809" h="748665">
                  <a:moveTo>
                    <a:pt x="16230" y="222211"/>
                  </a:moveTo>
                  <a:lnTo>
                    <a:pt x="13716" y="217131"/>
                  </a:lnTo>
                  <a:lnTo>
                    <a:pt x="9944" y="219621"/>
                  </a:lnTo>
                  <a:lnTo>
                    <a:pt x="3924" y="220230"/>
                  </a:lnTo>
                  <a:lnTo>
                    <a:pt x="0" y="221297"/>
                  </a:lnTo>
                  <a:lnTo>
                    <a:pt x="2527" y="225132"/>
                  </a:lnTo>
                  <a:lnTo>
                    <a:pt x="6299" y="223659"/>
                  </a:lnTo>
                  <a:lnTo>
                    <a:pt x="12319" y="223532"/>
                  </a:lnTo>
                  <a:lnTo>
                    <a:pt x="16230" y="222211"/>
                  </a:lnTo>
                  <a:close/>
                </a:path>
                <a:path w="638809" h="748665">
                  <a:moveTo>
                    <a:pt x="40271" y="72351"/>
                  </a:moveTo>
                  <a:lnTo>
                    <a:pt x="37693" y="66078"/>
                  </a:lnTo>
                  <a:lnTo>
                    <a:pt x="34493" y="69278"/>
                  </a:lnTo>
                  <a:lnTo>
                    <a:pt x="32092" y="65290"/>
                  </a:lnTo>
                  <a:lnTo>
                    <a:pt x="30492" y="61290"/>
                  </a:lnTo>
                  <a:lnTo>
                    <a:pt x="28105" y="68478"/>
                  </a:lnTo>
                  <a:lnTo>
                    <a:pt x="18503" y="66878"/>
                  </a:lnTo>
                  <a:lnTo>
                    <a:pt x="23304" y="71678"/>
                  </a:lnTo>
                  <a:lnTo>
                    <a:pt x="28359" y="70802"/>
                  </a:lnTo>
                  <a:lnTo>
                    <a:pt x="35585" y="72478"/>
                  </a:lnTo>
                  <a:lnTo>
                    <a:pt x="40271" y="72351"/>
                  </a:lnTo>
                  <a:close/>
                </a:path>
                <a:path w="638809" h="748665">
                  <a:moveTo>
                    <a:pt x="203923" y="2946"/>
                  </a:moveTo>
                  <a:lnTo>
                    <a:pt x="198310" y="0"/>
                  </a:lnTo>
                  <a:lnTo>
                    <a:pt x="191935" y="1549"/>
                  </a:lnTo>
                  <a:lnTo>
                    <a:pt x="187960" y="5194"/>
                  </a:lnTo>
                  <a:lnTo>
                    <a:pt x="189534" y="8534"/>
                  </a:lnTo>
                  <a:lnTo>
                    <a:pt x="193027" y="6426"/>
                  </a:lnTo>
                  <a:lnTo>
                    <a:pt x="197027" y="6642"/>
                  </a:lnTo>
                  <a:lnTo>
                    <a:pt x="200888" y="6400"/>
                  </a:lnTo>
                  <a:lnTo>
                    <a:pt x="203923" y="2946"/>
                  </a:lnTo>
                  <a:close/>
                </a:path>
                <a:path w="638809" h="748665">
                  <a:moveTo>
                    <a:pt x="281520" y="621792"/>
                  </a:moveTo>
                  <a:lnTo>
                    <a:pt x="276656" y="623138"/>
                  </a:lnTo>
                  <a:lnTo>
                    <a:pt x="271411" y="622236"/>
                  </a:lnTo>
                  <a:lnTo>
                    <a:pt x="267665" y="627938"/>
                  </a:lnTo>
                  <a:lnTo>
                    <a:pt x="267208" y="633031"/>
                  </a:lnTo>
                  <a:lnTo>
                    <a:pt x="271856" y="630326"/>
                  </a:lnTo>
                  <a:lnTo>
                    <a:pt x="275983" y="626287"/>
                  </a:lnTo>
                  <a:lnTo>
                    <a:pt x="280250" y="623138"/>
                  </a:lnTo>
                  <a:lnTo>
                    <a:pt x="281520" y="621792"/>
                  </a:lnTo>
                  <a:close/>
                </a:path>
                <a:path w="638809" h="748665">
                  <a:moveTo>
                    <a:pt x="468757" y="152895"/>
                  </a:moveTo>
                  <a:lnTo>
                    <a:pt x="465950" y="144894"/>
                  </a:lnTo>
                  <a:lnTo>
                    <a:pt x="461264" y="142811"/>
                  </a:lnTo>
                  <a:lnTo>
                    <a:pt x="462241" y="148374"/>
                  </a:lnTo>
                  <a:lnTo>
                    <a:pt x="457669" y="152006"/>
                  </a:lnTo>
                  <a:lnTo>
                    <a:pt x="454304" y="155625"/>
                  </a:lnTo>
                  <a:lnTo>
                    <a:pt x="458876" y="161188"/>
                  </a:lnTo>
                  <a:lnTo>
                    <a:pt x="467233" y="160451"/>
                  </a:lnTo>
                  <a:lnTo>
                    <a:pt x="468757" y="152895"/>
                  </a:lnTo>
                  <a:close/>
                </a:path>
                <a:path w="638809" h="748665">
                  <a:moveTo>
                    <a:pt x="478193" y="744499"/>
                  </a:moveTo>
                  <a:lnTo>
                    <a:pt x="472363" y="743026"/>
                  </a:lnTo>
                  <a:lnTo>
                    <a:pt x="462775" y="742746"/>
                  </a:lnTo>
                  <a:lnTo>
                    <a:pt x="458076" y="743826"/>
                  </a:lnTo>
                  <a:lnTo>
                    <a:pt x="458876" y="748614"/>
                  </a:lnTo>
                  <a:lnTo>
                    <a:pt x="470865" y="747014"/>
                  </a:lnTo>
                  <a:lnTo>
                    <a:pt x="471665" y="747014"/>
                  </a:lnTo>
                  <a:lnTo>
                    <a:pt x="478193" y="744499"/>
                  </a:lnTo>
                  <a:close/>
                </a:path>
                <a:path w="638809" h="748665">
                  <a:moveTo>
                    <a:pt x="573163" y="738225"/>
                  </a:moveTo>
                  <a:lnTo>
                    <a:pt x="570763" y="736625"/>
                  </a:lnTo>
                  <a:lnTo>
                    <a:pt x="569163" y="735025"/>
                  </a:lnTo>
                  <a:lnTo>
                    <a:pt x="571563" y="732637"/>
                  </a:lnTo>
                  <a:lnTo>
                    <a:pt x="564362" y="727837"/>
                  </a:lnTo>
                  <a:lnTo>
                    <a:pt x="558698" y="732193"/>
                  </a:lnTo>
                  <a:lnTo>
                    <a:pt x="554380" y="737527"/>
                  </a:lnTo>
                  <a:lnTo>
                    <a:pt x="554253" y="741210"/>
                  </a:lnTo>
                  <a:lnTo>
                    <a:pt x="561174" y="740625"/>
                  </a:lnTo>
                  <a:lnTo>
                    <a:pt x="558774" y="739025"/>
                  </a:lnTo>
                  <a:lnTo>
                    <a:pt x="557174" y="737425"/>
                  </a:lnTo>
                  <a:lnTo>
                    <a:pt x="559574" y="735025"/>
                  </a:lnTo>
                  <a:lnTo>
                    <a:pt x="564362" y="737425"/>
                  </a:lnTo>
                  <a:lnTo>
                    <a:pt x="569963" y="742226"/>
                  </a:lnTo>
                  <a:lnTo>
                    <a:pt x="573163" y="738225"/>
                  </a:lnTo>
                  <a:close/>
                </a:path>
                <a:path w="638809" h="748665">
                  <a:moveTo>
                    <a:pt x="638695" y="192366"/>
                  </a:moveTo>
                  <a:lnTo>
                    <a:pt x="628307" y="191566"/>
                  </a:lnTo>
                  <a:lnTo>
                    <a:pt x="628662" y="186702"/>
                  </a:lnTo>
                  <a:lnTo>
                    <a:pt x="627011" y="188658"/>
                  </a:lnTo>
                  <a:lnTo>
                    <a:pt x="626389" y="193471"/>
                  </a:lnTo>
                  <a:lnTo>
                    <a:pt x="629907" y="197154"/>
                  </a:lnTo>
                  <a:lnTo>
                    <a:pt x="638695" y="19236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446576" y="7930019"/>
              <a:ext cx="1148715" cy="1816100"/>
            </a:xfrm>
            <a:custGeom>
              <a:avLst/>
              <a:gdLst/>
              <a:ahLst/>
              <a:cxnLst/>
              <a:rect l="l" t="t" r="r" b="b"/>
              <a:pathLst>
                <a:path w="1148715" h="1816100">
                  <a:moveTo>
                    <a:pt x="853020" y="1789544"/>
                  </a:moveTo>
                  <a:lnTo>
                    <a:pt x="850061" y="1770253"/>
                  </a:lnTo>
                  <a:lnTo>
                    <a:pt x="826782" y="1726514"/>
                  </a:lnTo>
                  <a:lnTo>
                    <a:pt x="804011" y="1682483"/>
                  </a:lnTo>
                  <a:lnTo>
                    <a:pt x="781761" y="1638160"/>
                  </a:lnTo>
                  <a:lnTo>
                    <a:pt x="760056" y="1593570"/>
                  </a:lnTo>
                  <a:lnTo>
                    <a:pt x="738898" y="1548714"/>
                  </a:lnTo>
                  <a:lnTo>
                    <a:pt x="718286" y="1503578"/>
                  </a:lnTo>
                  <a:lnTo>
                    <a:pt x="698258" y="1458201"/>
                  </a:lnTo>
                  <a:lnTo>
                    <a:pt x="678789" y="1412570"/>
                  </a:lnTo>
                  <a:lnTo>
                    <a:pt x="659930" y="1366685"/>
                  </a:lnTo>
                  <a:lnTo>
                    <a:pt x="641654" y="1320584"/>
                  </a:lnTo>
                  <a:lnTo>
                    <a:pt x="623989" y="1274241"/>
                  </a:lnTo>
                  <a:lnTo>
                    <a:pt x="606945" y="1227670"/>
                  </a:lnTo>
                  <a:lnTo>
                    <a:pt x="590524" y="1180896"/>
                  </a:lnTo>
                  <a:lnTo>
                    <a:pt x="574751" y="1133906"/>
                  </a:lnTo>
                  <a:lnTo>
                    <a:pt x="559625" y="1086713"/>
                  </a:lnTo>
                  <a:lnTo>
                    <a:pt x="545172" y="1039317"/>
                  </a:lnTo>
                  <a:lnTo>
                    <a:pt x="531380" y="991743"/>
                  </a:lnTo>
                  <a:lnTo>
                    <a:pt x="518261" y="943978"/>
                  </a:lnTo>
                  <a:lnTo>
                    <a:pt x="505841" y="896048"/>
                  </a:lnTo>
                  <a:lnTo>
                    <a:pt x="494131" y="847940"/>
                  </a:lnTo>
                  <a:lnTo>
                    <a:pt x="483120" y="799668"/>
                  </a:lnTo>
                  <a:lnTo>
                    <a:pt x="472833" y="751243"/>
                  </a:lnTo>
                  <a:lnTo>
                    <a:pt x="462915" y="701230"/>
                  </a:lnTo>
                  <a:lnTo>
                    <a:pt x="453923" y="651116"/>
                  </a:lnTo>
                  <a:lnTo>
                    <a:pt x="445871" y="600900"/>
                  </a:lnTo>
                  <a:lnTo>
                    <a:pt x="438734" y="550621"/>
                  </a:lnTo>
                  <a:lnTo>
                    <a:pt x="432549" y="500291"/>
                  </a:lnTo>
                  <a:lnTo>
                    <a:pt x="427278" y="449948"/>
                  </a:lnTo>
                  <a:lnTo>
                    <a:pt x="419785" y="431380"/>
                  </a:lnTo>
                  <a:lnTo>
                    <a:pt x="405104" y="421970"/>
                  </a:lnTo>
                  <a:lnTo>
                    <a:pt x="387718" y="422744"/>
                  </a:lnTo>
                  <a:lnTo>
                    <a:pt x="372135" y="434759"/>
                  </a:lnTo>
                  <a:lnTo>
                    <a:pt x="349186" y="472655"/>
                  </a:lnTo>
                  <a:lnTo>
                    <a:pt x="331774" y="513181"/>
                  </a:lnTo>
                  <a:lnTo>
                    <a:pt x="316166" y="554456"/>
                  </a:lnTo>
                  <a:lnTo>
                    <a:pt x="298615" y="594601"/>
                  </a:lnTo>
                  <a:lnTo>
                    <a:pt x="261835" y="560146"/>
                  </a:lnTo>
                  <a:lnTo>
                    <a:pt x="223634" y="527024"/>
                  </a:lnTo>
                  <a:lnTo>
                    <a:pt x="184327" y="495096"/>
                  </a:lnTo>
                  <a:lnTo>
                    <a:pt x="144221" y="464235"/>
                  </a:lnTo>
                  <a:lnTo>
                    <a:pt x="103619" y="434314"/>
                  </a:lnTo>
                  <a:lnTo>
                    <a:pt x="62839" y="405193"/>
                  </a:lnTo>
                  <a:lnTo>
                    <a:pt x="45656" y="399592"/>
                  </a:lnTo>
                  <a:lnTo>
                    <a:pt x="37896" y="401586"/>
                  </a:lnTo>
                  <a:lnTo>
                    <a:pt x="30873" y="405980"/>
                  </a:lnTo>
                  <a:lnTo>
                    <a:pt x="25285" y="409181"/>
                  </a:lnTo>
                  <a:lnTo>
                    <a:pt x="8331" y="471322"/>
                  </a:lnTo>
                  <a:lnTo>
                    <a:pt x="2133" y="519976"/>
                  </a:lnTo>
                  <a:lnTo>
                    <a:pt x="0" y="568655"/>
                  </a:lnTo>
                  <a:lnTo>
                    <a:pt x="1612" y="617258"/>
                  </a:lnTo>
                  <a:lnTo>
                    <a:pt x="6667" y="665695"/>
                  </a:lnTo>
                  <a:lnTo>
                    <a:pt x="14859" y="713879"/>
                  </a:lnTo>
                  <a:lnTo>
                    <a:pt x="25882" y="761733"/>
                  </a:lnTo>
                  <a:lnTo>
                    <a:pt x="39420" y="809167"/>
                  </a:lnTo>
                  <a:lnTo>
                    <a:pt x="55168" y="856068"/>
                  </a:lnTo>
                  <a:lnTo>
                    <a:pt x="72834" y="902373"/>
                  </a:lnTo>
                  <a:lnTo>
                    <a:pt x="92087" y="947978"/>
                  </a:lnTo>
                  <a:lnTo>
                    <a:pt x="112623" y="992797"/>
                  </a:lnTo>
                  <a:lnTo>
                    <a:pt x="134150" y="1036739"/>
                  </a:lnTo>
                  <a:lnTo>
                    <a:pt x="156349" y="1079728"/>
                  </a:lnTo>
                  <a:lnTo>
                    <a:pt x="181724" y="1125943"/>
                  </a:lnTo>
                  <a:lnTo>
                    <a:pt x="208267" y="1171473"/>
                  </a:lnTo>
                  <a:lnTo>
                    <a:pt x="235978" y="1216291"/>
                  </a:lnTo>
                  <a:lnTo>
                    <a:pt x="264807" y="1260386"/>
                  </a:lnTo>
                  <a:lnTo>
                    <a:pt x="294754" y="1303705"/>
                  </a:lnTo>
                  <a:lnTo>
                    <a:pt x="325780" y="1346263"/>
                  </a:lnTo>
                  <a:lnTo>
                    <a:pt x="357886" y="1388021"/>
                  </a:lnTo>
                  <a:lnTo>
                    <a:pt x="391020" y="1428953"/>
                  </a:lnTo>
                  <a:lnTo>
                    <a:pt x="425183" y="1469047"/>
                  </a:lnTo>
                  <a:lnTo>
                    <a:pt x="460349" y="1508264"/>
                  </a:lnTo>
                  <a:lnTo>
                    <a:pt x="496481" y="1546606"/>
                  </a:lnTo>
                  <a:lnTo>
                    <a:pt x="533577" y="1584032"/>
                  </a:lnTo>
                  <a:lnTo>
                    <a:pt x="570623" y="1619465"/>
                  </a:lnTo>
                  <a:lnTo>
                    <a:pt x="608444" y="1653844"/>
                  </a:lnTo>
                  <a:lnTo>
                    <a:pt x="647052" y="1687207"/>
                  </a:lnTo>
                  <a:lnTo>
                    <a:pt x="686435" y="1719580"/>
                  </a:lnTo>
                  <a:lnTo>
                    <a:pt x="726617" y="1750987"/>
                  </a:lnTo>
                  <a:lnTo>
                    <a:pt x="767562" y="1781454"/>
                  </a:lnTo>
                  <a:lnTo>
                    <a:pt x="809307" y="1811007"/>
                  </a:lnTo>
                  <a:lnTo>
                    <a:pt x="828370" y="1815541"/>
                  </a:lnTo>
                  <a:lnTo>
                    <a:pt x="844372" y="1806511"/>
                  </a:lnTo>
                  <a:lnTo>
                    <a:pt x="853020" y="1789544"/>
                  </a:lnTo>
                  <a:close/>
                </a:path>
                <a:path w="1148715" h="1816100">
                  <a:moveTo>
                    <a:pt x="1148168" y="1341869"/>
                  </a:moveTo>
                  <a:lnTo>
                    <a:pt x="1141691" y="1291247"/>
                  </a:lnTo>
                  <a:lnTo>
                    <a:pt x="1135456" y="1240574"/>
                  </a:lnTo>
                  <a:lnTo>
                    <a:pt x="1129461" y="1189837"/>
                  </a:lnTo>
                  <a:lnTo>
                    <a:pt x="1123708" y="1139063"/>
                  </a:lnTo>
                  <a:lnTo>
                    <a:pt x="1118184" y="1088237"/>
                  </a:lnTo>
                  <a:lnTo>
                    <a:pt x="1112901" y="1037361"/>
                  </a:lnTo>
                  <a:lnTo>
                    <a:pt x="1107859" y="986434"/>
                  </a:lnTo>
                  <a:lnTo>
                    <a:pt x="1103045" y="935482"/>
                  </a:lnTo>
                  <a:lnTo>
                    <a:pt x="1098461" y="884491"/>
                  </a:lnTo>
                  <a:lnTo>
                    <a:pt x="1094117" y="833462"/>
                  </a:lnTo>
                  <a:lnTo>
                    <a:pt x="1090015" y="782408"/>
                  </a:lnTo>
                  <a:lnTo>
                    <a:pt x="1086142" y="731329"/>
                  </a:lnTo>
                  <a:lnTo>
                    <a:pt x="1082497" y="680224"/>
                  </a:lnTo>
                  <a:lnTo>
                    <a:pt x="1079080" y="629094"/>
                  </a:lnTo>
                  <a:lnTo>
                    <a:pt x="1075905" y="577951"/>
                  </a:lnTo>
                  <a:lnTo>
                    <a:pt x="1072959" y="526796"/>
                  </a:lnTo>
                  <a:lnTo>
                    <a:pt x="1070241" y="475627"/>
                  </a:lnTo>
                  <a:lnTo>
                    <a:pt x="1067752" y="424446"/>
                  </a:lnTo>
                  <a:lnTo>
                    <a:pt x="1065491" y="373253"/>
                  </a:lnTo>
                  <a:lnTo>
                    <a:pt x="1063459" y="322072"/>
                  </a:lnTo>
                  <a:lnTo>
                    <a:pt x="1061643" y="273316"/>
                  </a:lnTo>
                  <a:lnTo>
                    <a:pt x="1060170" y="224561"/>
                  </a:lnTo>
                  <a:lnTo>
                    <a:pt x="1058964" y="175806"/>
                  </a:lnTo>
                  <a:lnTo>
                    <a:pt x="1057071" y="78308"/>
                  </a:lnTo>
                  <a:lnTo>
                    <a:pt x="1056259" y="29552"/>
                  </a:lnTo>
                  <a:lnTo>
                    <a:pt x="1052982" y="16408"/>
                  </a:lnTo>
                  <a:lnTo>
                    <a:pt x="1044371" y="5880"/>
                  </a:lnTo>
                  <a:lnTo>
                    <a:pt x="1032319" y="0"/>
                  </a:lnTo>
                  <a:lnTo>
                    <a:pt x="1018692" y="787"/>
                  </a:lnTo>
                  <a:lnTo>
                    <a:pt x="972477" y="16090"/>
                  </a:lnTo>
                  <a:lnTo>
                    <a:pt x="925703" y="29933"/>
                  </a:lnTo>
                  <a:lnTo>
                    <a:pt x="878484" y="42532"/>
                  </a:lnTo>
                  <a:lnTo>
                    <a:pt x="830973" y="54102"/>
                  </a:lnTo>
                  <a:lnTo>
                    <a:pt x="783272" y="64846"/>
                  </a:lnTo>
                  <a:lnTo>
                    <a:pt x="735507" y="74980"/>
                  </a:lnTo>
                  <a:lnTo>
                    <a:pt x="687832" y="84696"/>
                  </a:lnTo>
                  <a:lnTo>
                    <a:pt x="677595" y="88734"/>
                  </a:lnTo>
                  <a:lnTo>
                    <a:pt x="670737" y="95389"/>
                  </a:lnTo>
                  <a:lnTo>
                    <a:pt x="667029" y="103695"/>
                  </a:lnTo>
                  <a:lnTo>
                    <a:pt x="666242" y="112674"/>
                  </a:lnTo>
                  <a:lnTo>
                    <a:pt x="666242" y="118262"/>
                  </a:lnTo>
                  <a:lnTo>
                    <a:pt x="667042" y="120662"/>
                  </a:lnTo>
                  <a:lnTo>
                    <a:pt x="676922" y="170878"/>
                  </a:lnTo>
                  <a:lnTo>
                    <a:pt x="687146" y="221043"/>
                  </a:lnTo>
                  <a:lnTo>
                    <a:pt x="697750" y="271132"/>
                  </a:lnTo>
                  <a:lnTo>
                    <a:pt x="708748" y="321157"/>
                  </a:lnTo>
                  <a:lnTo>
                    <a:pt x="720166" y="371081"/>
                  </a:lnTo>
                  <a:lnTo>
                    <a:pt x="732040" y="420903"/>
                  </a:lnTo>
                  <a:lnTo>
                    <a:pt x="744385" y="470611"/>
                  </a:lnTo>
                  <a:lnTo>
                    <a:pt x="757237" y="520179"/>
                  </a:lnTo>
                  <a:lnTo>
                    <a:pt x="770610" y="569607"/>
                  </a:lnTo>
                  <a:lnTo>
                    <a:pt x="784529" y="618883"/>
                  </a:lnTo>
                  <a:lnTo>
                    <a:pt x="799033" y="667969"/>
                  </a:lnTo>
                  <a:lnTo>
                    <a:pt x="814120" y="716876"/>
                  </a:lnTo>
                  <a:lnTo>
                    <a:pt x="829856" y="765581"/>
                  </a:lnTo>
                  <a:lnTo>
                    <a:pt x="846226" y="814070"/>
                  </a:lnTo>
                  <a:lnTo>
                    <a:pt x="863282" y="862330"/>
                  </a:lnTo>
                  <a:lnTo>
                    <a:pt x="881024" y="910348"/>
                  </a:lnTo>
                  <a:lnTo>
                    <a:pt x="899515" y="958100"/>
                  </a:lnTo>
                  <a:lnTo>
                    <a:pt x="918743" y="1005598"/>
                  </a:lnTo>
                  <a:lnTo>
                    <a:pt x="938745" y="1052804"/>
                  </a:lnTo>
                  <a:lnTo>
                    <a:pt x="959561" y="1099705"/>
                  </a:lnTo>
                  <a:lnTo>
                    <a:pt x="979932" y="1143520"/>
                  </a:lnTo>
                  <a:lnTo>
                    <a:pt x="1001090" y="1187030"/>
                  </a:lnTo>
                  <a:lnTo>
                    <a:pt x="1022997" y="1230185"/>
                  </a:lnTo>
                  <a:lnTo>
                    <a:pt x="1045629" y="1272933"/>
                  </a:lnTo>
                  <a:lnTo>
                    <a:pt x="1068984" y="1315237"/>
                  </a:lnTo>
                  <a:lnTo>
                    <a:pt x="1093025" y="1357058"/>
                  </a:lnTo>
                  <a:lnTo>
                    <a:pt x="1127188" y="1369847"/>
                  </a:lnTo>
                  <a:lnTo>
                    <a:pt x="1143152" y="1360652"/>
                  </a:lnTo>
                  <a:lnTo>
                    <a:pt x="1148168" y="1341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152980" y="9448211"/>
              <a:ext cx="510540" cy="838835"/>
            </a:xfrm>
            <a:custGeom>
              <a:avLst/>
              <a:gdLst/>
              <a:ahLst/>
              <a:cxnLst/>
              <a:rect l="l" t="t" r="r" b="b"/>
              <a:pathLst>
                <a:path w="510540" h="838834">
                  <a:moveTo>
                    <a:pt x="510321" y="838788"/>
                  </a:moveTo>
                  <a:lnTo>
                    <a:pt x="424815" y="838788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8" y="671682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8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10321" y="838788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726204" y="7890522"/>
              <a:ext cx="824865" cy="765175"/>
            </a:xfrm>
            <a:custGeom>
              <a:avLst/>
              <a:gdLst/>
              <a:ahLst/>
              <a:cxnLst/>
              <a:rect l="l" t="t" r="r" b="b"/>
              <a:pathLst>
                <a:path w="824865" h="765175">
                  <a:moveTo>
                    <a:pt x="179628" y="736396"/>
                  </a:moveTo>
                  <a:lnTo>
                    <a:pt x="160743" y="574522"/>
                  </a:lnTo>
                  <a:lnTo>
                    <a:pt x="147650" y="467067"/>
                  </a:lnTo>
                  <a:lnTo>
                    <a:pt x="120891" y="437857"/>
                  </a:lnTo>
                  <a:lnTo>
                    <a:pt x="111988" y="437997"/>
                  </a:lnTo>
                  <a:lnTo>
                    <a:pt x="71424" y="480949"/>
                  </a:lnTo>
                  <a:lnTo>
                    <a:pt x="49352" y="517410"/>
                  </a:lnTo>
                  <a:lnTo>
                    <a:pt x="46951" y="519010"/>
                  </a:lnTo>
                  <a:lnTo>
                    <a:pt x="23876" y="553872"/>
                  </a:lnTo>
                  <a:lnTo>
                    <a:pt x="12585" y="587743"/>
                  </a:lnTo>
                  <a:lnTo>
                    <a:pt x="4419" y="596646"/>
                  </a:lnTo>
                  <a:lnTo>
                    <a:pt x="0" y="608025"/>
                  </a:lnTo>
                  <a:lnTo>
                    <a:pt x="673" y="620445"/>
                  </a:lnTo>
                  <a:lnTo>
                    <a:pt x="7797" y="632498"/>
                  </a:lnTo>
                  <a:lnTo>
                    <a:pt x="128473" y="757174"/>
                  </a:lnTo>
                  <a:lnTo>
                    <a:pt x="143878" y="764717"/>
                  </a:lnTo>
                  <a:lnTo>
                    <a:pt x="161239" y="762977"/>
                  </a:lnTo>
                  <a:lnTo>
                    <a:pt x="175006" y="753135"/>
                  </a:lnTo>
                  <a:lnTo>
                    <a:pt x="179628" y="736396"/>
                  </a:lnTo>
                  <a:close/>
                </a:path>
                <a:path w="824865" h="765175">
                  <a:moveTo>
                    <a:pt x="824585" y="29895"/>
                  </a:moveTo>
                  <a:lnTo>
                    <a:pt x="821753" y="15824"/>
                  </a:lnTo>
                  <a:lnTo>
                    <a:pt x="812698" y="5511"/>
                  </a:lnTo>
                  <a:lnTo>
                    <a:pt x="800201" y="0"/>
                  </a:lnTo>
                  <a:lnTo>
                    <a:pt x="787019" y="317"/>
                  </a:lnTo>
                  <a:lnTo>
                    <a:pt x="691057" y="28155"/>
                  </a:lnTo>
                  <a:lnTo>
                    <a:pt x="691057" y="229590"/>
                  </a:lnTo>
                  <a:lnTo>
                    <a:pt x="690321" y="228892"/>
                  </a:lnTo>
                  <a:lnTo>
                    <a:pt x="688721" y="228092"/>
                  </a:lnTo>
                  <a:lnTo>
                    <a:pt x="687920" y="227291"/>
                  </a:lnTo>
                  <a:lnTo>
                    <a:pt x="687920" y="226504"/>
                  </a:lnTo>
                  <a:lnTo>
                    <a:pt x="688721" y="224904"/>
                  </a:lnTo>
                  <a:lnTo>
                    <a:pt x="689521" y="224104"/>
                  </a:lnTo>
                  <a:lnTo>
                    <a:pt x="690321" y="225704"/>
                  </a:lnTo>
                  <a:lnTo>
                    <a:pt x="690321" y="228092"/>
                  </a:lnTo>
                  <a:lnTo>
                    <a:pt x="691057" y="229590"/>
                  </a:lnTo>
                  <a:lnTo>
                    <a:pt x="691057" y="28155"/>
                  </a:lnTo>
                  <a:lnTo>
                    <a:pt x="442569" y="100228"/>
                  </a:lnTo>
                  <a:lnTo>
                    <a:pt x="437769" y="101815"/>
                  </a:lnTo>
                  <a:lnTo>
                    <a:pt x="432968" y="104216"/>
                  </a:lnTo>
                  <a:lnTo>
                    <a:pt x="429780" y="108216"/>
                  </a:lnTo>
                  <a:lnTo>
                    <a:pt x="424116" y="111772"/>
                  </a:lnTo>
                  <a:lnTo>
                    <a:pt x="419290" y="116306"/>
                  </a:lnTo>
                  <a:lnTo>
                    <a:pt x="415505" y="121589"/>
                  </a:lnTo>
                  <a:lnTo>
                    <a:pt x="412991" y="127393"/>
                  </a:lnTo>
                  <a:lnTo>
                    <a:pt x="412076" y="139433"/>
                  </a:lnTo>
                  <a:lnTo>
                    <a:pt x="415886" y="149974"/>
                  </a:lnTo>
                  <a:lnTo>
                    <a:pt x="423443" y="158419"/>
                  </a:lnTo>
                  <a:lnTo>
                    <a:pt x="433768" y="164160"/>
                  </a:lnTo>
                  <a:lnTo>
                    <a:pt x="481952" y="183769"/>
                  </a:lnTo>
                  <a:lnTo>
                    <a:pt x="529158" y="205600"/>
                  </a:lnTo>
                  <a:lnTo>
                    <a:pt x="575284" y="229590"/>
                  </a:lnTo>
                  <a:lnTo>
                    <a:pt x="620229" y="255701"/>
                  </a:lnTo>
                  <a:lnTo>
                    <a:pt x="663917" y="283908"/>
                  </a:lnTo>
                  <a:lnTo>
                    <a:pt x="706221" y="314147"/>
                  </a:lnTo>
                  <a:lnTo>
                    <a:pt x="747064" y="346379"/>
                  </a:lnTo>
                  <a:lnTo>
                    <a:pt x="763485" y="353923"/>
                  </a:lnTo>
                  <a:lnTo>
                    <a:pt x="779526" y="352171"/>
                  </a:lnTo>
                  <a:lnTo>
                    <a:pt x="792124" y="342341"/>
                  </a:lnTo>
                  <a:lnTo>
                    <a:pt x="798207" y="325602"/>
                  </a:lnTo>
                  <a:lnTo>
                    <a:pt x="806780" y="229590"/>
                  </a:lnTo>
                  <a:lnTo>
                    <a:pt x="806843" y="228892"/>
                  </a:lnTo>
                  <a:lnTo>
                    <a:pt x="806919" y="228092"/>
                  </a:lnTo>
                  <a:lnTo>
                    <a:pt x="806983" y="227291"/>
                  </a:lnTo>
                  <a:lnTo>
                    <a:pt x="807059" y="226504"/>
                  </a:lnTo>
                  <a:lnTo>
                    <a:pt x="807123" y="225704"/>
                  </a:lnTo>
                  <a:lnTo>
                    <a:pt x="807199" y="224904"/>
                  </a:lnTo>
                  <a:lnTo>
                    <a:pt x="807275" y="224104"/>
                  </a:lnTo>
                  <a:lnTo>
                    <a:pt x="820191" y="79375"/>
                  </a:lnTo>
                  <a:lnTo>
                    <a:pt x="824585" y="29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246486" y="8989760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6" name="object 5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58943" y="355365"/>
            <a:ext cx="152423" cy="15246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89163" y="1244853"/>
            <a:ext cx="152423" cy="15246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34572" y="481328"/>
            <a:ext cx="152423" cy="15246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58744" y="0"/>
            <a:ext cx="152423" cy="13931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7403" y="1559557"/>
            <a:ext cx="152423" cy="15246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11575" y="1164139"/>
            <a:ext cx="152423" cy="15246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20351" y="2646755"/>
            <a:ext cx="152423" cy="15246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16451" y="1837981"/>
            <a:ext cx="152423" cy="15246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96946" y="2520791"/>
            <a:ext cx="152423" cy="15246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26182" y="3706640"/>
            <a:ext cx="152423" cy="152460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9602025" y="6608052"/>
            <a:ext cx="4304030" cy="292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000"/>
              </a:lnSpc>
              <a:spcBef>
                <a:spcPts val="95"/>
              </a:spcBef>
            </a:pPr>
            <a:r>
              <a:rPr sz="205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205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0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people</a:t>
            </a:r>
            <a:r>
              <a:rPr sz="205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most</a:t>
            </a:r>
            <a:r>
              <a:rPr sz="205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affected</a:t>
            </a:r>
            <a:r>
              <a:rPr sz="205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by</a:t>
            </a:r>
            <a:r>
              <a:rPr sz="205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this </a:t>
            </a:r>
            <a:r>
              <a:rPr sz="2050" spc="-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problem</a:t>
            </a:r>
            <a:r>
              <a:rPr sz="205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include</a:t>
            </a:r>
            <a:r>
              <a:rPr sz="205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individuals </a:t>
            </a:r>
            <a:r>
              <a:rPr sz="205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looking</a:t>
            </a:r>
            <a:r>
              <a:rPr sz="205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for</a:t>
            </a:r>
            <a:r>
              <a:rPr sz="205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high-</a:t>
            </a:r>
            <a:r>
              <a:rPr sz="205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quality, </a:t>
            </a:r>
            <a:r>
              <a:rPr sz="205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homemade-</a:t>
            </a:r>
            <a:r>
              <a:rPr sz="205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style</a:t>
            </a:r>
            <a:r>
              <a:rPr sz="205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baked</a:t>
            </a:r>
            <a:r>
              <a:rPr sz="205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goods</a:t>
            </a:r>
            <a:r>
              <a:rPr sz="205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for </a:t>
            </a:r>
            <a:r>
              <a:rPr sz="205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themselves</a:t>
            </a:r>
            <a:r>
              <a:rPr sz="205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or</a:t>
            </a:r>
            <a:r>
              <a:rPr sz="205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their</a:t>
            </a:r>
            <a:r>
              <a:rPr sz="205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loved</a:t>
            </a:r>
            <a:r>
              <a:rPr sz="205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ones.</a:t>
            </a:r>
            <a:endParaRPr sz="2050">
              <a:latin typeface="Arial Black" panose="020B0A04020102020204"/>
              <a:cs typeface="Arial Black" panose="020B0A04020102020204"/>
            </a:endParaRPr>
          </a:p>
          <a:p>
            <a:pPr marL="62230" marR="60325" indent="150495">
              <a:lnSpc>
                <a:spcPts val="2850"/>
              </a:lnSpc>
              <a:spcBef>
                <a:spcPts val="100"/>
              </a:spcBef>
            </a:pPr>
            <a:r>
              <a:rPr sz="205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Event</a:t>
            </a:r>
            <a:r>
              <a:rPr sz="205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planners</a:t>
            </a:r>
            <a:r>
              <a:rPr sz="205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05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customers </a:t>
            </a:r>
            <a:r>
              <a:rPr sz="205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celebrating</a:t>
            </a:r>
            <a:r>
              <a:rPr sz="205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birthdays, </a:t>
            </a:r>
            <a:r>
              <a:rPr sz="205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weddings, </a:t>
            </a:r>
            <a:r>
              <a:rPr sz="205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05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anniversaries</a:t>
            </a:r>
            <a:r>
              <a:rPr sz="205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often</a:t>
            </a:r>
            <a:r>
              <a:rPr sz="205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struggle</a:t>
            </a:r>
            <a:endParaRPr sz="205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892577" y="1160935"/>
            <a:ext cx="10201275" cy="2465070"/>
            <a:chOff x="3892577" y="1160935"/>
            <a:chExt cx="10201275" cy="2465070"/>
          </a:xfrm>
        </p:grpSpPr>
        <p:sp>
          <p:nvSpPr>
            <p:cNvPr id="68" name="object 68"/>
            <p:cNvSpPr/>
            <p:nvPr/>
          </p:nvSpPr>
          <p:spPr>
            <a:xfrm>
              <a:off x="3892577" y="1160935"/>
              <a:ext cx="10201275" cy="2465070"/>
            </a:xfrm>
            <a:custGeom>
              <a:avLst/>
              <a:gdLst/>
              <a:ahLst/>
              <a:cxnLst/>
              <a:rect l="l" t="t" r="r" b="b"/>
              <a:pathLst>
                <a:path w="10201275" h="2465070">
                  <a:moveTo>
                    <a:pt x="9345062" y="2464878"/>
                  </a:moveTo>
                  <a:lnTo>
                    <a:pt x="1161302" y="2464878"/>
                  </a:lnTo>
                  <a:lnTo>
                    <a:pt x="1090187" y="2464656"/>
                  </a:lnTo>
                  <a:lnTo>
                    <a:pt x="1023365" y="2463927"/>
                  </a:lnTo>
                  <a:lnTo>
                    <a:pt x="960682" y="2462593"/>
                  </a:lnTo>
                  <a:lnTo>
                    <a:pt x="901986" y="2460559"/>
                  </a:lnTo>
                  <a:lnTo>
                    <a:pt x="847123" y="2457729"/>
                  </a:lnTo>
                  <a:lnTo>
                    <a:pt x="795941" y="2454005"/>
                  </a:lnTo>
                  <a:lnTo>
                    <a:pt x="748286" y="2449292"/>
                  </a:lnTo>
                  <a:lnTo>
                    <a:pt x="704007" y="2443494"/>
                  </a:lnTo>
                  <a:lnTo>
                    <a:pt x="662950" y="2436513"/>
                  </a:lnTo>
                  <a:lnTo>
                    <a:pt x="624962" y="2428255"/>
                  </a:lnTo>
                  <a:lnTo>
                    <a:pt x="557584" y="2407517"/>
                  </a:lnTo>
                  <a:lnTo>
                    <a:pt x="222767" y="2249745"/>
                  </a:lnTo>
                  <a:lnTo>
                    <a:pt x="173749" y="2221520"/>
                  </a:lnTo>
                  <a:lnTo>
                    <a:pt x="132551" y="2187099"/>
                  </a:lnTo>
                  <a:lnTo>
                    <a:pt x="92036" y="2136708"/>
                  </a:lnTo>
                  <a:lnTo>
                    <a:pt x="60508" y="2075220"/>
                  </a:lnTo>
                  <a:lnTo>
                    <a:pt x="36899" y="2000938"/>
                  </a:lnTo>
                  <a:lnTo>
                    <a:pt x="27730" y="1958469"/>
                  </a:lnTo>
                  <a:lnTo>
                    <a:pt x="20139" y="1912166"/>
                  </a:lnTo>
                  <a:lnTo>
                    <a:pt x="13995" y="1861816"/>
                  </a:lnTo>
                  <a:lnTo>
                    <a:pt x="9162" y="1807207"/>
                  </a:lnTo>
                  <a:lnTo>
                    <a:pt x="5507" y="1748127"/>
                  </a:lnTo>
                  <a:lnTo>
                    <a:pt x="2897" y="1684364"/>
                  </a:lnTo>
                  <a:lnTo>
                    <a:pt x="1198" y="1615706"/>
                  </a:lnTo>
                  <a:lnTo>
                    <a:pt x="277" y="1541941"/>
                  </a:lnTo>
                  <a:lnTo>
                    <a:pt x="0" y="1462858"/>
                  </a:lnTo>
                  <a:lnTo>
                    <a:pt x="0" y="856920"/>
                  </a:lnTo>
                  <a:lnTo>
                    <a:pt x="226" y="784930"/>
                  </a:lnTo>
                  <a:lnTo>
                    <a:pt x="973" y="717336"/>
                  </a:lnTo>
                  <a:lnTo>
                    <a:pt x="2340" y="653980"/>
                  </a:lnTo>
                  <a:lnTo>
                    <a:pt x="4426" y="594703"/>
                  </a:lnTo>
                  <a:lnTo>
                    <a:pt x="7332" y="539347"/>
                  </a:lnTo>
                  <a:lnTo>
                    <a:pt x="11157" y="487753"/>
                  </a:lnTo>
                  <a:lnTo>
                    <a:pt x="16001" y="439763"/>
                  </a:lnTo>
                  <a:lnTo>
                    <a:pt x="21964" y="395218"/>
                  </a:lnTo>
                  <a:lnTo>
                    <a:pt x="29146" y="353960"/>
                  </a:lnTo>
                  <a:lnTo>
                    <a:pt x="37646" y="315831"/>
                  </a:lnTo>
                  <a:lnTo>
                    <a:pt x="59002" y="248324"/>
                  </a:lnTo>
                  <a:lnTo>
                    <a:pt x="86830" y="191429"/>
                  </a:lnTo>
                  <a:lnTo>
                    <a:pt x="119941" y="146105"/>
                  </a:lnTo>
                  <a:lnTo>
                    <a:pt x="156444" y="111211"/>
                  </a:lnTo>
                  <a:lnTo>
                    <a:pt x="212120" y="75288"/>
                  </a:lnTo>
                  <a:lnTo>
                    <a:pt x="279730" y="47826"/>
                  </a:lnTo>
                  <a:lnTo>
                    <a:pt x="318540" y="36934"/>
                  </a:lnTo>
                  <a:lnTo>
                    <a:pt x="360969" y="27756"/>
                  </a:lnTo>
                  <a:lnTo>
                    <a:pt x="407229" y="20159"/>
                  </a:lnTo>
                  <a:lnTo>
                    <a:pt x="457532" y="14008"/>
                  </a:lnTo>
                  <a:lnTo>
                    <a:pt x="512090" y="9171"/>
                  </a:lnTo>
                  <a:lnTo>
                    <a:pt x="571114" y="5512"/>
                  </a:lnTo>
                  <a:lnTo>
                    <a:pt x="634817" y="2900"/>
                  </a:lnTo>
                  <a:lnTo>
                    <a:pt x="703409" y="1199"/>
                  </a:lnTo>
                  <a:lnTo>
                    <a:pt x="777104" y="277"/>
                  </a:lnTo>
                  <a:lnTo>
                    <a:pt x="856114" y="0"/>
                  </a:lnTo>
                  <a:lnTo>
                    <a:pt x="9039001" y="0"/>
                  </a:lnTo>
                  <a:lnTo>
                    <a:pt x="9110048" y="221"/>
                  </a:lnTo>
                  <a:lnTo>
                    <a:pt x="9176811" y="948"/>
                  </a:lnTo>
                  <a:lnTo>
                    <a:pt x="9239442" y="2278"/>
                  </a:lnTo>
                  <a:lnTo>
                    <a:pt x="9298093" y="4306"/>
                  </a:lnTo>
                  <a:lnTo>
                    <a:pt x="9352917" y="7130"/>
                  </a:lnTo>
                  <a:lnTo>
                    <a:pt x="9404067" y="10844"/>
                  </a:lnTo>
                  <a:lnTo>
                    <a:pt x="9451695" y="15546"/>
                  </a:lnTo>
                  <a:lnTo>
                    <a:pt x="9495953" y="21330"/>
                  </a:lnTo>
                  <a:lnTo>
                    <a:pt x="9536994" y="28295"/>
                  </a:lnTo>
                  <a:lnTo>
                    <a:pt x="9574970" y="36534"/>
                  </a:lnTo>
                  <a:lnTo>
                    <a:pt x="9642337" y="57226"/>
                  </a:lnTo>
                  <a:lnTo>
                    <a:pt x="9978160" y="214732"/>
                  </a:lnTo>
                  <a:lnTo>
                    <a:pt x="10027370" y="243015"/>
                  </a:lnTo>
                  <a:lnTo>
                    <a:pt x="10068706" y="277541"/>
                  </a:lnTo>
                  <a:lnTo>
                    <a:pt x="10109229" y="327939"/>
                  </a:lnTo>
                  <a:lnTo>
                    <a:pt x="10140762" y="389435"/>
                  </a:lnTo>
                  <a:lnTo>
                    <a:pt x="10164374" y="463725"/>
                  </a:lnTo>
                  <a:lnTo>
                    <a:pt x="10173544" y="506199"/>
                  </a:lnTo>
                  <a:lnTo>
                    <a:pt x="10181134" y="552507"/>
                  </a:lnTo>
                  <a:lnTo>
                    <a:pt x="10187279" y="602863"/>
                  </a:lnTo>
                  <a:lnTo>
                    <a:pt x="10192112" y="657478"/>
                  </a:lnTo>
                  <a:lnTo>
                    <a:pt x="10195767" y="716564"/>
                  </a:lnTo>
                  <a:lnTo>
                    <a:pt x="10198377" y="780334"/>
                  </a:lnTo>
                  <a:lnTo>
                    <a:pt x="10200075" y="848999"/>
                  </a:lnTo>
                  <a:lnTo>
                    <a:pt x="10200997" y="922771"/>
                  </a:lnTo>
                  <a:lnTo>
                    <a:pt x="10201274" y="1001864"/>
                  </a:lnTo>
                  <a:lnTo>
                    <a:pt x="10201274" y="1607865"/>
                  </a:lnTo>
                  <a:lnTo>
                    <a:pt x="10200997" y="1686957"/>
                  </a:lnTo>
                  <a:lnTo>
                    <a:pt x="10200075" y="1760730"/>
                  </a:lnTo>
                  <a:lnTo>
                    <a:pt x="10198377" y="1829395"/>
                  </a:lnTo>
                  <a:lnTo>
                    <a:pt x="10195767" y="1893164"/>
                  </a:lnTo>
                  <a:lnTo>
                    <a:pt x="10192112" y="1952250"/>
                  </a:lnTo>
                  <a:lnTo>
                    <a:pt x="10187279" y="2006865"/>
                  </a:lnTo>
                  <a:lnTo>
                    <a:pt x="10181134" y="2057221"/>
                  </a:lnTo>
                  <a:lnTo>
                    <a:pt x="10173544" y="2103529"/>
                  </a:lnTo>
                  <a:lnTo>
                    <a:pt x="10164374" y="2146002"/>
                  </a:lnTo>
                  <a:lnTo>
                    <a:pt x="10153491" y="2184852"/>
                  </a:lnTo>
                  <a:lnTo>
                    <a:pt x="10126052" y="2252532"/>
                  </a:lnTo>
                  <a:lnTo>
                    <a:pt x="10090158" y="2308263"/>
                  </a:lnTo>
                  <a:lnTo>
                    <a:pt x="10044809" y="2353652"/>
                  </a:lnTo>
                  <a:lnTo>
                    <a:pt x="9989126" y="2389582"/>
                  </a:lnTo>
                  <a:lnTo>
                    <a:pt x="9921508" y="2417048"/>
                  </a:lnTo>
                  <a:lnTo>
                    <a:pt x="9882693" y="2427941"/>
                  </a:lnTo>
                  <a:lnTo>
                    <a:pt x="9840260" y="2437120"/>
                  </a:lnTo>
                  <a:lnTo>
                    <a:pt x="9793995" y="2444719"/>
                  </a:lnTo>
                  <a:lnTo>
                    <a:pt x="9743687" y="2450870"/>
                  </a:lnTo>
                  <a:lnTo>
                    <a:pt x="9689124" y="2455707"/>
                  </a:lnTo>
                  <a:lnTo>
                    <a:pt x="9630093" y="2459365"/>
                  </a:lnTo>
                  <a:lnTo>
                    <a:pt x="9566384" y="2461978"/>
                  </a:lnTo>
                  <a:lnTo>
                    <a:pt x="9497783" y="2463678"/>
                  </a:lnTo>
                  <a:lnTo>
                    <a:pt x="9424080" y="2464600"/>
                  </a:lnTo>
                  <a:lnTo>
                    <a:pt x="9345062" y="2464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908486" y="1176855"/>
              <a:ext cx="9863455" cy="2288540"/>
            </a:xfrm>
            <a:custGeom>
              <a:avLst/>
              <a:gdLst/>
              <a:ahLst/>
              <a:cxnLst/>
              <a:rect l="l" t="t" r="r" b="b"/>
              <a:pathLst>
                <a:path w="9863455" h="2288540">
                  <a:moveTo>
                    <a:pt x="9023114" y="2287938"/>
                  </a:moveTo>
                  <a:lnTo>
                    <a:pt x="840207" y="2287938"/>
                  </a:lnTo>
                  <a:lnTo>
                    <a:pt x="769239" y="2287739"/>
                  </a:lnTo>
                  <a:lnTo>
                    <a:pt x="702359" y="2287062"/>
                  </a:lnTo>
                  <a:lnTo>
                    <a:pt x="639446" y="2285787"/>
                  </a:lnTo>
                  <a:lnTo>
                    <a:pt x="580382" y="2283792"/>
                  </a:lnTo>
                  <a:lnTo>
                    <a:pt x="525044" y="2280958"/>
                  </a:lnTo>
                  <a:lnTo>
                    <a:pt x="473313" y="2277164"/>
                  </a:lnTo>
                  <a:lnTo>
                    <a:pt x="425068" y="2272289"/>
                  </a:lnTo>
                  <a:lnTo>
                    <a:pt x="380189" y="2266214"/>
                  </a:lnTo>
                  <a:lnTo>
                    <a:pt x="338556" y="2258817"/>
                  </a:lnTo>
                  <a:lnTo>
                    <a:pt x="300048" y="2249979"/>
                  </a:lnTo>
                  <a:lnTo>
                    <a:pt x="231927" y="2227494"/>
                  </a:lnTo>
                  <a:lnTo>
                    <a:pt x="174863" y="2197797"/>
                  </a:lnTo>
                  <a:lnTo>
                    <a:pt x="127894" y="2159924"/>
                  </a:lnTo>
                  <a:lnTo>
                    <a:pt x="90056" y="2112910"/>
                  </a:lnTo>
                  <a:lnTo>
                    <a:pt x="60387" y="2055792"/>
                  </a:lnTo>
                  <a:lnTo>
                    <a:pt x="37923" y="1987607"/>
                  </a:lnTo>
                  <a:lnTo>
                    <a:pt x="29093" y="1949063"/>
                  </a:lnTo>
                  <a:lnTo>
                    <a:pt x="21703" y="1907390"/>
                  </a:lnTo>
                  <a:lnTo>
                    <a:pt x="15634" y="1862469"/>
                  </a:lnTo>
                  <a:lnTo>
                    <a:pt x="10764" y="1814179"/>
                  </a:lnTo>
                  <a:lnTo>
                    <a:pt x="6973" y="1762399"/>
                  </a:lnTo>
                  <a:lnTo>
                    <a:pt x="4142" y="1707009"/>
                  </a:lnTo>
                  <a:lnTo>
                    <a:pt x="2149" y="1647888"/>
                  </a:lnTo>
                  <a:lnTo>
                    <a:pt x="875" y="1584916"/>
                  </a:lnTo>
                  <a:lnTo>
                    <a:pt x="198" y="1517973"/>
                  </a:lnTo>
                  <a:lnTo>
                    <a:pt x="0" y="1446938"/>
                  </a:lnTo>
                  <a:lnTo>
                    <a:pt x="0" y="841000"/>
                  </a:lnTo>
                  <a:lnTo>
                    <a:pt x="198" y="769965"/>
                  </a:lnTo>
                  <a:lnTo>
                    <a:pt x="875" y="703021"/>
                  </a:lnTo>
                  <a:lnTo>
                    <a:pt x="2149" y="640050"/>
                  </a:lnTo>
                  <a:lnTo>
                    <a:pt x="4142" y="580929"/>
                  </a:lnTo>
                  <a:lnTo>
                    <a:pt x="6973" y="525539"/>
                  </a:lnTo>
                  <a:lnTo>
                    <a:pt x="10764" y="473759"/>
                  </a:lnTo>
                  <a:lnTo>
                    <a:pt x="15634" y="425469"/>
                  </a:lnTo>
                  <a:lnTo>
                    <a:pt x="21703" y="380548"/>
                  </a:lnTo>
                  <a:lnTo>
                    <a:pt x="29093" y="338875"/>
                  </a:lnTo>
                  <a:lnTo>
                    <a:pt x="37923" y="300331"/>
                  </a:lnTo>
                  <a:lnTo>
                    <a:pt x="60387" y="232146"/>
                  </a:lnTo>
                  <a:lnTo>
                    <a:pt x="90056" y="175028"/>
                  </a:lnTo>
                  <a:lnTo>
                    <a:pt x="127894" y="128014"/>
                  </a:lnTo>
                  <a:lnTo>
                    <a:pt x="174863" y="90141"/>
                  </a:lnTo>
                  <a:lnTo>
                    <a:pt x="231927" y="60444"/>
                  </a:lnTo>
                  <a:lnTo>
                    <a:pt x="300048" y="37959"/>
                  </a:lnTo>
                  <a:lnTo>
                    <a:pt x="338556" y="29121"/>
                  </a:lnTo>
                  <a:lnTo>
                    <a:pt x="380189" y="21724"/>
                  </a:lnTo>
                  <a:lnTo>
                    <a:pt x="425068" y="15648"/>
                  </a:lnTo>
                  <a:lnTo>
                    <a:pt x="473313" y="10774"/>
                  </a:lnTo>
                  <a:lnTo>
                    <a:pt x="525044" y="6980"/>
                  </a:lnTo>
                  <a:lnTo>
                    <a:pt x="580382" y="4146"/>
                  </a:lnTo>
                  <a:lnTo>
                    <a:pt x="639446" y="2151"/>
                  </a:lnTo>
                  <a:lnTo>
                    <a:pt x="702359" y="875"/>
                  </a:lnTo>
                  <a:lnTo>
                    <a:pt x="769239" y="198"/>
                  </a:lnTo>
                  <a:lnTo>
                    <a:pt x="840207" y="0"/>
                  </a:lnTo>
                  <a:lnTo>
                    <a:pt x="9023114" y="0"/>
                  </a:lnTo>
                  <a:lnTo>
                    <a:pt x="9094082" y="198"/>
                  </a:lnTo>
                  <a:lnTo>
                    <a:pt x="9160961" y="875"/>
                  </a:lnTo>
                  <a:lnTo>
                    <a:pt x="9223873" y="2151"/>
                  </a:lnTo>
                  <a:lnTo>
                    <a:pt x="9282938" y="4146"/>
                  </a:lnTo>
                  <a:lnTo>
                    <a:pt x="9338275" y="6980"/>
                  </a:lnTo>
                  <a:lnTo>
                    <a:pt x="9390006" y="10774"/>
                  </a:lnTo>
                  <a:lnTo>
                    <a:pt x="9438250" y="15648"/>
                  </a:lnTo>
                  <a:lnTo>
                    <a:pt x="9483129" y="21724"/>
                  </a:lnTo>
                  <a:lnTo>
                    <a:pt x="9524762" y="29121"/>
                  </a:lnTo>
                  <a:lnTo>
                    <a:pt x="9563269" y="37959"/>
                  </a:lnTo>
                  <a:lnTo>
                    <a:pt x="9631389" y="60444"/>
                  </a:lnTo>
                  <a:lnTo>
                    <a:pt x="9688453" y="90141"/>
                  </a:lnTo>
                  <a:lnTo>
                    <a:pt x="9735422" y="128014"/>
                  </a:lnTo>
                  <a:lnTo>
                    <a:pt x="9773259" y="175028"/>
                  </a:lnTo>
                  <a:lnTo>
                    <a:pt x="9802928" y="232146"/>
                  </a:lnTo>
                  <a:lnTo>
                    <a:pt x="9825391" y="300331"/>
                  </a:lnTo>
                  <a:lnTo>
                    <a:pt x="9834221" y="338875"/>
                  </a:lnTo>
                  <a:lnTo>
                    <a:pt x="9841610" y="380548"/>
                  </a:lnTo>
                  <a:lnTo>
                    <a:pt x="9847680" y="425469"/>
                  </a:lnTo>
                  <a:lnTo>
                    <a:pt x="9852550" y="473759"/>
                  </a:lnTo>
                  <a:lnTo>
                    <a:pt x="9856340" y="525539"/>
                  </a:lnTo>
                  <a:lnTo>
                    <a:pt x="9859172" y="580929"/>
                  </a:lnTo>
                  <a:lnTo>
                    <a:pt x="9861164" y="640050"/>
                  </a:lnTo>
                  <a:lnTo>
                    <a:pt x="9862439" y="703021"/>
                  </a:lnTo>
                  <a:lnTo>
                    <a:pt x="9863115" y="769965"/>
                  </a:lnTo>
                  <a:lnTo>
                    <a:pt x="9863314" y="841000"/>
                  </a:lnTo>
                  <a:lnTo>
                    <a:pt x="9863314" y="1446938"/>
                  </a:lnTo>
                  <a:lnTo>
                    <a:pt x="9863115" y="1517973"/>
                  </a:lnTo>
                  <a:lnTo>
                    <a:pt x="9862439" y="1584916"/>
                  </a:lnTo>
                  <a:lnTo>
                    <a:pt x="9861164" y="1647888"/>
                  </a:lnTo>
                  <a:lnTo>
                    <a:pt x="9859172" y="1707009"/>
                  </a:lnTo>
                  <a:lnTo>
                    <a:pt x="9856340" y="1762399"/>
                  </a:lnTo>
                  <a:lnTo>
                    <a:pt x="9852550" y="1814179"/>
                  </a:lnTo>
                  <a:lnTo>
                    <a:pt x="9847680" y="1862469"/>
                  </a:lnTo>
                  <a:lnTo>
                    <a:pt x="9841610" y="1907390"/>
                  </a:lnTo>
                  <a:lnTo>
                    <a:pt x="9834221" y="1949063"/>
                  </a:lnTo>
                  <a:lnTo>
                    <a:pt x="9825391" y="1987607"/>
                  </a:lnTo>
                  <a:lnTo>
                    <a:pt x="9802928" y="2055792"/>
                  </a:lnTo>
                  <a:lnTo>
                    <a:pt x="9773259" y="2112910"/>
                  </a:lnTo>
                  <a:lnTo>
                    <a:pt x="9735422" y="2159924"/>
                  </a:lnTo>
                  <a:lnTo>
                    <a:pt x="9688453" y="2197797"/>
                  </a:lnTo>
                  <a:lnTo>
                    <a:pt x="9631389" y="2227494"/>
                  </a:lnTo>
                  <a:lnTo>
                    <a:pt x="9563269" y="2249979"/>
                  </a:lnTo>
                  <a:lnTo>
                    <a:pt x="9524762" y="2258817"/>
                  </a:lnTo>
                  <a:lnTo>
                    <a:pt x="9483129" y="2266214"/>
                  </a:lnTo>
                  <a:lnTo>
                    <a:pt x="9438250" y="2272289"/>
                  </a:lnTo>
                  <a:lnTo>
                    <a:pt x="9390006" y="2277164"/>
                  </a:lnTo>
                  <a:lnTo>
                    <a:pt x="9338275" y="2280958"/>
                  </a:lnTo>
                  <a:lnTo>
                    <a:pt x="9282938" y="2283792"/>
                  </a:lnTo>
                  <a:lnTo>
                    <a:pt x="9223873" y="2285787"/>
                  </a:lnTo>
                  <a:lnTo>
                    <a:pt x="9160961" y="2287062"/>
                  </a:lnTo>
                  <a:lnTo>
                    <a:pt x="9094082" y="2287739"/>
                  </a:lnTo>
                  <a:lnTo>
                    <a:pt x="9023114" y="2287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908486" y="1176855"/>
              <a:ext cx="9863455" cy="2288540"/>
            </a:xfrm>
            <a:custGeom>
              <a:avLst/>
              <a:gdLst/>
              <a:ahLst/>
              <a:cxnLst/>
              <a:rect l="l" t="t" r="r" b="b"/>
              <a:pathLst>
                <a:path w="9863455" h="2288540">
                  <a:moveTo>
                    <a:pt x="9023114" y="0"/>
                  </a:moveTo>
                  <a:lnTo>
                    <a:pt x="9094082" y="198"/>
                  </a:lnTo>
                  <a:lnTo>
                    <a:pt x="9160961" y="875"/>
                  </a:lnTo>
                  <a:lnTo>
                    <a:pt x="9223873" y="2151"/>
                  </a:lnTo>
                  <a:lnTo>
                    <a:pt x="9282938" y="4146"/>
                  </a:lnTo>
                  <a:lnTo>
                    <a:pt x="9338275" y="6980"/>
                  </a:lnTo>
                  <a:lnTo>
                    <a:pt x="9390006" y="10774"/>
                  </a:lnTo>
                  <a:lnTo>
                    <a:pt x="9438250" y="15648"/>
                  </a:lnTo>
                  <a:lnTo>
                    <a:pt x="9483129" y="21724"/>
                  </a:lnTo>
                  <a:lnTo>
                    <a:pt x="9524762" y="29121"/>
                  </a:lnTo>
                  <a:lnTo>
                    <a:pt x="9563269" y="37959"/>
                  </a:lnTo>
                  <a:lnTo>
                    <a:pt x="9631389" y="60444"/>
                  </a:lnTo>
                  <a:lnTo>
                    <a:pt x="9688453" y="90141"/>
                  </a:lnTo>
                  <a:lnTo>
                    <a:pt x="9735422" y="128014"/>
                  </a:lnTo>
                  <a:lnTo>
                    <a:pt x="9773259" y="175028"/>
                  </a:lnTo>
                  <a:lnTo>
                    <a:pt x="9802928" y="232146"/>
                  </a:lnTo>
                  <a:lnTo>
                    <a:pt x="9825391" y="300331"/>
                  </a:lnTo>
                  <a:lnTo>
                    <a:pt x="9834221" y="338875"/>
                  </a:lnTo>
                  <a:lnTo>
                    <a:pt x="9841610" y="380548"/>
                  </a:lnTo>
                  <a:lnTo>
                    <a:pt x="9847680" y="425469"/>
                  </a:lnTo>
                  <a:lnTo>
                    <a:pt x="9852550" y="473759"/>
                  </a:lnTo>
                  <a:lnTo>
                    <a:pt x="9856340" y="525539"/>
                  </a:lnTo>
                  <a:lnTo>
                    <a:pt x="9859172" y="580929"/>
                  </a:lnTo>
                  <a:lnTo>
                    <a:pt x="9861164" y="640050"/>
                  </a:lnTo>
                  <a:lnTo>
                    <a:pt x="9862439" y="703021"/>
                  </a:lnTo>
                  <a:lnTo>
                    <a:pt x="9863115" y="769965"/>
                  </a:lnTo>
                  <a:lnTo>
                    <a:pt x="9863314" y="841000"/>
                  </a:lnTo>
                  <a:lnTo>
                    <a:pt x="9863314" y="1446938"/>
                  </a:lnTo>
                  <a:lnTo>
                    <a:pt x="9863115" y="1517973"/>
                  </a:lnTo>
                  <a:lnTo>
                    <a:pt x="9862439" y="1584916"/>
                  </a:lnTo>
                  <a:lnTo>
                    <a:pt x="9861164" y="1647888"/>
                  </a:lnTo>
                  <a:lnTo>
                    <a:pt x="9859172" y="1707009"/>
                  </a:lnTo>
                  <a:lnTo>
                    <a:pt x="9856340" y="1762399"/>
                  </a:lnTo>
                  <a:lnTo>
                    <a:pt x="9852550" y="1814179"/>
                  </a:lnTo>
                  <a:lnTo>
                    <a:pt x="9847680" y="1862469"/>
                  </a:lnTo>
                  <a:lnTo>
                    <a:pt x="9841610" y="1907390"/>
                  </a:lnTo>
                  <a:lnTo>
                    <a:pt x="9834221" y="1949063"/>
                  </a:lnTo>
                  <a:lnTo>
                    <a:pt x="9825391" y="1987607"/>
                  </a:lnTo>
                  <a:lnTo>
                    <a:pt x="9802928" y="2055792"/>
                  </a:lnTo>
                  <a:lnTo>
                    <a:pt x="9773259" y="2112910"/>
                  </a:lnTo>
                  <a:lnTo>
                    <a:pt x="9735422" y="2159924"/>
                  </a:lnTo>
                  <a:lnTo>
                    <a:pt x="9688453" y="2197797"/>
                  </a:lnTo>
                  <a:lnTo>
                    <a:pt x="9631389" y="2227494"/>
                  </a:lnTo>
                  <a:lnTo>
                    <a:pt x="9563269" y="2249979"/>
                  </a:lnTo>
                  <a:lnTo>
                    <a:pt x="9524762" y="2258817"/>
                  </a:lnTo>
                  <a:lnTo>
                    <a:pt x="9483129" y="2266214"/>
                  </a:lnTo>
                  <a:lnTo>
                    <a:pt x="9438250" y="2272289"/>
                  </a:lnTo>
                  <a:lnTo>
                    <a:pt x="9390006" y="2277164"/>
                  </a:lnTo>
                  <a:lnTo>
                    <a:pt x="9338275" y="2280958"/>
                  </a:lnTo>
                  <a:lnTo>
                    <a:pt x="9282938" y="2283792"/>
                  </a:lnTo>
                  <a:lnTo>
                    <a:pt x="9223873" y="2285787"/>
                  </a:lnTo>
                  <a:lnTo>
                    <a:pt x="9160961" y="2287062"/>
                  </a:lnTo>
                  <a:lnTo>
                    <a:pt x="9094082" y="2287739"/>
                  </a:lnTo>
                  <a:lnTo>
                    <a:pt x="9023114" y="2287938"/>
                  </a:lnTo>
                  <a:lnTo>
                    <a:pt x="840207" y="2287938"/>
                  </a:lnTo>
                  <a:lnTo>
                    <a:pt x="769239" y="2287739"/>
                  </a:lnTo>
                  <a:lnTo>
                    <a:pt x="702359" y="2287062"/>
                  </a:lnTo>
                  <a:lnTo>
                    <a:pt x="639446" y="2285787"/>
                  </a:lnTo>
                  <a:lnTo>
                    <a:pt x="580382" y="2283792"/>
                  </a:lnTo>
                  <a:lnTo>
                    <a:pt x="525044" y="2280958"/>
                  </a:lnTo>
                  <a:lnTo>
                    <a:pt x="473313" y="2277164"/>
                  </a:lnTo>
                  <a:lnTo>
                    <a:pt x="425068" y="2272289"/>
                  </a:lnTo>
                  <a:lnTo>
                    <a:pt x="380189" y="2266214"/>
                  </a:lnTo>
                  <a:lnTo>
                    <a:pt x="338556" y="2258817"/>
                  </a:lnTo>
                  <a:lnTo>
                    <a:pt x="300048" y="2249979"/>
                  </a:lnTo>
                  <a:lnTo>
                    <a:pt x="231927" y="2227494"/>
                  </a:lnTo>
                  <a:lnTo>
                    <a:pt x="174863" y="2197797"/>
                  </a:lnTo>
                  <a:lnTo>
                    <a:pt x="127894" y="2159924"/>
                  </a:lnTo>
                  <a:lnTo>
                    <a:pt x="90056" y="2112910"/>
                  </a:lnTo>
                  <a:lnTo>
                    <a:pt x="60387" y="2055792"/>
                  </a:lnTo>
                  <a:lnTo>
                    <a:pt x="37923" y="1987607"/>
                  </a:lnTo>
                  <a:lnTo>
                    <a:pt x="29093" y="1949063"/>
                  </a:lnTo>
                  <a:lnTo>
                    <a:pt x="21703" y="1907390"/>
                  </a:lnTo>
                  <a:lnTo>
                    <a:pt x="15634" y="1862469"/>
                  </a:lnTo>
                  <a:lnTo>
                    <a:pt x="10764" y="1814179"/>
                  </a:lnTo>
                  <a:lnTo>
                    <a:pt x="6973" y="1762399"/>
                  </a:lnTo>
                  <a:lnTo>
                    <a:pt x="4142" y="1707009"/>
                  </a:lnTo>
                  <a:lnTo>
                    <a:pt x="2149" y="1647888"/>
                  </a:lnTo>
                  <a:lnTo>
                    <a:pt x="875" y="1584916"/>
                  </a:lnTo>
                  <a:lnTo>
                    <a:pt x="198" y="1517973"/>
                  </a:lnTo>
                  <a:lnTo>
                    <a:pt x="0" y="1446938"/>
                  </a:lnTo>
                  <a:lnTo>
                    <a:pt x="0" y="841000"/>
                  </a:lnTo>
                  <a:lnTo>
                    <a:pt x="198" y="769965"/>
                  </a:lnTo>
                  <a:lnTo>
                    <a:pt x="875" y="703021"/>
                  </a:lnTo>
                  <a:lnTo>
                    <a:pt x="2149" y="640050"/>
                  </a:lnTo>
                  <a:lnTo>
                    <a:pt x="4142" y="580929"/>
                  </a:lnTo>
                  <a:lnTo>
                    <a:pt x="6973" y="525539"/>
                  </a:lnTo>
                  <a:lnTo>
                    <a:pt x="10764" y="473759"/>
                  </a:lnTo>
                  <a:lnTo>
                    <a:pt x="15634" y="425469"/>
                  </a:lnTo>
                  <a:lnTo>
                    <a:pt x="21703" y="380548"/>
                  </a:lnTo>
                  <a:lnTo>
                    <a:pt x="29093" y="338875"/>
                  </a:lnTo>
                  <a:lnTo>
                    <a:pt x="37923" y="300331"/>
                  </a:lnTo>
                  <a:lnTo>
                    <a:pt x="60387" y="232146"/>
                  </a:lnTo>
                  <a:lnTo>
                    <a:pt x="90056" y="175028"/>
                  </a:lnTo>
                  <a:lnTo>
                    <a:pt x="127894" y="128014"/>
                  </a:lnTo>
                  <a:lnTo>
                    <a:pt x="174863" y="90141"/>
                  </a:lnTo>
                  <a:lnTo>
                    <a:pt x="231927" y="60444"/>
                  </a:lnTo>
                  <a:lnTo>
                    <a:pt x="300048" y="37959"/>
                  </a:lnTo>
                  <a:lnTo>
                    <a:pt x="338556" y="29121"/>
                  </a:lnTo>
                  <a:lnTo>
                    <a:pt x="380189" y="21724"/>
                  </a:lnTo>
                  <a:lnTo>
                    <a:pt x="425068" y="15648"/>
                  </a:lnTo>
                  <a:lnTo>
                    <a:pt x="473313" y="10774"/>
                  </a:lnTo>
                  <a:lnTo>
                    <a:pt x="525044" y="6980"/>
                  </a:lnTo>
                  <a:lnTo>
                    <a:pt x="580382" y="4146"/>
                  </a:lnTo>
                  <a:lnTo>
                    <a:pt x="639446" y="2151"/>
                  </a:lnTo>
                  <a:lnTo>
                    <a:pt x="702359" y="875"/>
                  </a:lnTo>
                  <a:lnTo>
                    <a:pt x="769239" y="198"/>
                  </a:lnTo>
                  <a:lnTo>
                    <a:pt x="840207" y="0"/>
                  </a:lnTo>
                  <a:lnTo>
                    <a:pt x="9023114" y="0"/>
                  </a:lnTo>
                  <a:close/>
                </a:path>
              </a:pathLst>
            </a:custGeom>
            <a:ln w="219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5293" rIns="0" bIns="0" rtlCol="0">
            <a:spAutoFit/>
          </a:bodyPr>
          <a:lstStyle/>
          <a:p>
            <a:pPr marL="3449320">
              <a:lnSpc>
                <a:spcPct val="100000"/>
              </a:lnSpc>
              <a:spcBef>
                <a:spcPts val="100"/>
              </a:spcBef>
            </a:pPr>
            <a:r>
              <a:rPr sz="6450" spc="-245" dirty="0"/>
              <a:t>Problems/</a:t>
            </a:r>
            <a:r>
              <a:rPr sz="6450" spc="-570" dirty="0"/>
              <a:t> </a:t>
            </a:r>
            <a:r>
              <a:rPr sz="6450" spc="-195" dirty="0"/>
              <a:t>Opportunity</a:t>
            </a:r>
            <a:endParaRPr sz="6450"/>
          </a:p>
        </p:txBody>
      </p:sp>
      <p:pic>
        <p:nvPicPr>
          <p:cNvPr id="72" name="object 7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25776" y="4897837"/>
            <a:ext cx="5198459" cy="159791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5792" y="4887188"/>
            <a:ext cx="5198459" cy="1597913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2763728" y="5076946"/>
            <a:ext cx="4274820" cy="4592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7040" algn="ctr">
              <a:lnSpc>
                <a:spcPct val="115000"/>
              </a:lnSpc>
              <a:spcBef>
                <a:spcPts val="95"/>
              </a:spcBef>
            </a:pPr>
            <a:r>
              <a:rPr sz="2400" spc="-215" dirty="0">
                <a:latin typeface="Arial Black" panose="020B0A04020102020204"/>
                <a:cs typeface="Arial Black" panose="020B0A04020102020204"/>
              </a:rPr>
              <a:t>WHAT</a:t>
            </a:r>
            <a:r>
              <a:rPr sz="2400" spc="-18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54" dirty="0">
                <a:latin typeface="Arial Black" panose="020B0A04020102020204"/>
                <a:cs typeface="Arial Black" panose="020B0A04020102020204"/>
              </a:rPr>
              <a:t>ALTERNATIVES</a:t>
            </a:r>
            <a:r>
              <a:rPr sz="2400" spc="-17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5" dirty="0">
                <a:latin typeface="Arial Black" panose="020B0A04020102020204"/>
                <a:cs typeface="Arial Black" panose="020B0A04020102020204"/>
              </a:rPr>
              <a:t>DO </a:t>
            </a:r>
            <a:r>
              <a:rPr sz="2400" spc="-235" dirty="0">
                <a:latin typeface="Arial Black" panose="020B0A04020102020204"/>
                <a:cs typeface="Arial Black" panose="020B0A04020102020204"/>
              </a:rPr>
              <a:t>CUSTOMERS</a:t>
            </a:r>
            <a:r>
              <a:rPr sz="2400" spc="-21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60" dirty="0">
                <a:latin typeface="Arial Black" panose="020B0A04020102020204"/>
                <a:cs typeface="Arial Black" panose="020B0A04020102020204"/>
              </a:rPr>
              <a:t>USE</a:t>
            </a:r>
            <a:r>
              <a:rPr sz="2400" spc="-204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45" dirty="0">
                <a:latin typeface="Arial Black" panose="020B0A04020102020204"/>
                <a:cs typeface="Arial Black" panose="020B0A04020102020204"/>
              </a:rPr>
              <a:t>TO</a:t>
            </a:r>
            <a:r>
              <a:rPr sz="2400" spc="-21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5" dirty="0">
                <a:latin typeface="Arial Black" panose="020B0A04020102020204"/>
                <a:cs typeface="Arial Black" panose="020B0A04020102020204"/>
              </a:rPr>
              <a:t>FIX </a:t>
            </a:r>
            <a:r>
              <a:rPr sz="2400" spc="-254" dirty="0">
                <a:latin typeface="Arial Black" panose="020B0A04020102020204"/>
                <a:cs typeface="Arial Black" panose="020B0A04020102020204"/>
              </a:rPr>
              <a:t>THE</a:t>
            </a:r>
            <a:r>
              <a:rPr sz="2400" spc="-21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75" dirty="0">
                <a:latin typeface="Arial Black" panose="020B0A04020102020204"/>
                <a:cs typeface="Arial Black" panose="020B0A04020102020204"/>
              </a:rPr>
              <a:t>PROBLEM?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58420" marR="5080" indent="-635" algn="ctr">
              <a:lnSpc>
                <a:spcPct val="116000"/>
              </a:lnSpc>
              <a:spcBef>
                <a:spcPts val="1090"/>
              </a:spcBef>
            </a:pPr>
            <a:r>
              <a:rPr sz="2000" spc="-1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address </a:t>
            </a:r>
            <a:r>
              <a:rPr sz="2000" spc="-1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this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issue,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customers </a:t>
            </a:r>
            <a:r>
              <a:rPr sz="20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typically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turn</a:t>
            </a:r>
            <a:r>
              <a:rPr sz="20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20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supermarket 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bakeries,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which</a:t>
            </a:r>
            <a:r>
              <a:rPr sz="20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provide 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convenience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but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often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at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cost </a:t>
            </a:r>
            <a:r>
              <a:rPr sz="2000" spc="-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20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quality.</a:t>
            </a:r>
            <a:r>
              <a:rPr sz="20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Some</a:t>
            </a:r>
            <a:r>
              <a:rPr sz="20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opt</a:t>
            </a:r>
            <a:r>
              <a:rPr sz="2000" spc="-1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for</a:t>
            </a:r>
            <a:r>
              <a:rPr sz="20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large- </a:t>
            </a:r>
            <a:r>
              <a:rPr sz="2000" spc="-1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scale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online</a:t>
            </a:r>
            <a:r>
              <a:rPr sz="20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bakeries</a:t>
            </a:r>
            <a:r>
              <a:rPr sz="20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that</a:t>
            </a:r>
            <a:r>
              <a:rPr sz="20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offer </a:t>
            </a:r>
            <a:r>
              <a:rPr sz="200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more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variety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but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lack</a:t>
            </a:r>
            <a:r>
              <a:rPr sz="20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the </a:t>
            </a:r>
            <a:r>
              <a:rPr sz="2000" spc="-1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homemade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feel</a:t>
            </a:r>
            <a:r>
              <a:rPr sz="20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 </a:t>
            </a:r>
            <a:r>
              <a:rPr sz="2000" spc="-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customization.</a:t>
            </a:r>
            <a:endParaRPr sz="2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933223" y="5413878"/>
            <a:ext cx="404304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 marR="5080" indent="-147320">
              <a:lnSpc>
                <a:spcPct val="114000"/>
              </a:lnSpc>
              <a:spcBef>
                <a:spcPts val="100"/>
              </a:spcBef>
            </a:pPr>
            <a:r>
              <a:rPr sz="2300" spc="-145" dirty="0">
                <a:latin typeface="Arial Black" panose="020B0A04020102020204"/>
                <a:cs typeface="Arial Black" panose="020B0A04020102020204"/>
              </a:rPr>
              <a:t>WHO</a:t>
            </a:r>
            <a:r>
              <a:rPr sz="2300" spc="-20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300" spc="-235" dirty="0">
                <a:latin typeface="Arial Black" panose="020B0A04020102020204"/>
                <a:cs typeface="Arial Black" panose="020B0A04020102020204"/>
              </a:rPr>
              <a:t>FACES</a:t>
            </a:r>
            <a:r>
              <a:rPr sz="2300" spc="-19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300" spc="-254" dirty="0">
                <a:latin typeface="Arial Black" panose="020B0A04020102020204"/>
                <a:cs typeface="Arial Black" panose="020B0A04020102020204"/>
              </a:rPr>
              <a:t>THESE</a:t>
            </a:r>
            <a:r>
              <a:rPr sz="2300" spc="-19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300" spc="-190" dirty="0">
                <a:latin typeface="Arial Black" panose="020B0A04020102020204"/>
                <a:cs typeface="Arial Black" panose="020B0A04020102020204"/>
              </a:rPr>
              <a:t>KIND</a:t>
            </a:r>
            <a:r>
              <a:rPr sz="2300" spc="-20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300" spc="-60" dirty="0">
                <a:latin typeface="Arial Black" panose="020B0A04020102020204"/>
                <a:cs typeface="Arial Black" panose="020B0A04020102020204"/>
              </a:rPr>
              <a:t>OF </a:t>
            </a:r>
            <a:r>
              <a:rPr sz="2300" spc="-210" dirty="0">
                <a:latin typeface="Arial Black" panose="020B0A04020102020204"/>
                <a:cs typeface="Arial Black" panose="020B0A04020102020204"/>
              </a:rPr>
              <a:t>PROBLEMS</a:t>
            </a:r>
            <a:r>
              <a:rPr sz="2300" spc="-18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300" spc="-204" dirty="0">
                <a:latin typeface="Arial Black" panose="020B0A04020102020204"/>
                <a:cs typeface="Arial Black" panose="020B0A04020102020204"/>
              </a:rPr>
              <a:t>MOST</a:t>
            </a:r>
            <a:r>
              <a:rPr sz="2300" spc="-18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2300" spc="-35" dirty="0">
                <a:latin typeface="Arial Black" panose="020B0A04020102020204"/>
                <a:cs typeface="Arial Black" panose="020B0A04020102020204"/>
              </a:rPr>
              <a:t>OFTEN?</a:t>
            </a:r>
            <a:endParaRPr sz="2300">
              <a:latin typeface="Arial Black" panose="020B0A04020102020204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34310" cy="18118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36885"/>
            <a:ext cx="1991362" cy="18501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14125" y="8865765"/>
            <a:ext cx="1275714" cy="14234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2586" y="1495902"/>
            <a:ext cx="6168485" cy="18961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15454" y="3625806"/>
            <a:ext cx="6208013" cy="19082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4642" y="5797865"/>
            <a:ext cx="6126098" cy="18830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23692" y="7951112"/>
            <a:ext cx="5991511" cy="184175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615215" y="2032922"/>
            <a:ext cx="1133475" cy="1133475"/>
          </a:xfrm>
          <a:custGeom>
            <a:avLst/>
            <a:gdLst/>
            <a:ahLst/>
            <a:cxnLst/>
            <a:rect l="l" t="t" r="r" b="b"/>
            <a:pathLst>
              <a:path w="1133475" h="1133475">
                <a:moveTo>
                  <a:pt x="566737" y="1133379"/>
                </a:moveTo>
                <a:lnTo>
                  <a:pt x="566737" y="850058"/>
                </a:lnTo>
                <a:lnTo>
                  <a:pt x="0" y="850058"/>
                </a:lnTo>
                <a:lnTo>
                  <a:pt x="0" y="283321"/>
                </a:lnTo>
                <a:lnTo>
                  <a:pt x="566737" y="283321"/>
                </a:lnTo>
                <a:lnTo>
                  <a:pt x="566737" y="0"/>
                </a:lnTo>
                <a:lnTo>
                  <a:pt x="1133379" y="566642"/>
                </a:lnTo>
                <a:lnTo>
                  <a:pt x="566737" y="1133379"/>
                </a:lnTo>
                <a:close/>
              </a:path>
            </a:pathLst>
          </a:custGeom>
          <a:solidFill>
            <a:srgbClr val="C76F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91242" y="6357285"/>
            <a:ext cx="1133475" cy="1133475"/>
          </a:xfrm>
          <a:custGeom>
            <a:avLst/>
            <a:gdLst/>
            <a:ahLst/>
            <a:cxnLst/>
            <a:rect l="l" t="t" r="r" b="b"/>
            <a:pathLst>
              <a:path w="1133475" h="1133475">
                <a:moveTo>
                  <a:pt x="566737" y="1133379"/>
                </a:moveTo>
                <a:lnTo>
                  <a:pt x="566737" y="850058"/>
                </a:lnTo>
                <a:lnTo>
                  <a:pt x="0" y="850058"/>
                </a:lnTo>
                <a:lnTo>
                  <a:pt x="0" y="283321"/>
                </a:lnTo>
                <a:lnTo>
                  <a:pt x="566737" y="283321"/>
                </a:lnTo>
                <a:lnTo>
                  <a:pt x="566737" y="0"/>
                </a:lnTo>
                <a:lnTo>
                  <a:pt x="1133379" y="566642"/>
                </a:lnTo>
                <a:lnTo>
                  <a:pt x="566737" y="1133379"/>
                </a:lnTo>
                <a:close/>
              </a:path>
            </a:pathLst>
          </a:custGeom>
          <a:solidFill>
            <a:srgbClr val="C76F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38352" y="4170261"/>
            <a:ext cx="1133475" cy="1133475"/>
          </a:xfrm>
          <a:custGeom>
            <a:avLst/>
            <a:gdLst/>
            <a:ahLst/>
            <a:cxnLst/>
            <a:rect l="l" t="t" r="r" b="b"/>
            <a:pathLst>
              <a:path w="1133475" h="1133475">
                <a:moveTo>
                  <a:pt x="566737" y="1133379"/>
                </a:moveTo>
                <a:lnTo>
                  <a:pt x="0" y="566737"/>
                </a:lnTo>
                <a:lnTo>
                  <a:pt x="566737" y="0"/>
                </a:lnTo>
                <a:lnTo>
                  <a:pt x="566737" y="283321"/>
                </a:lnTo>
                <a:lnTo>
                  <a:pt x="1133474" y="283321"/>
                </a:lnTo>
                <a:lnTo>
                  <a:pt x="1133474" y="850058"/>
                </a:lnTo>
                <a:lnTo>
                  <a:pt x="566737" y="850058"/>
                </a:lnTo>
                <a:lnTo>
                  <a:pt x="566737" y="1133379"/>
                </a:lnTo>
                <a:close/>
              </a:path>
            </a:pathLst>
          </a:custGeom>
          <a:solidFill>
            <a:srgbClr val="C76F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38352" y="8125430"/>
            <a:ext cx="1133475" cy="1133475"/>
          </a:xfrm>
          <a:custGeom>
            <a:avLst/>
            <a:gdLst/>
            <a:ahLst/>
            <a:cxnLst/>
            <a:rect l="l" t="t" r="r" b="b"/>
            <a:pathLst>
              <a:path w="1133475" h="1133475">
                <a:moveTo>
                  <a:pt x="566737" y="1133379"/>
                </a:moveTo>
                <a:lnTo>
                  <a:pt x="0" y="566737"/>
                </a:lnTo>
                <a:lnTo>
                  <a:pt x="566737" y="0"/>
                </a:lnTo>
                <a:lnTo>
                  <a:pt x="566737" y="283321"/>
                </a:lnTo>
                <a:lnTo>
                  <a:pt x="1133474" y="283321"/>
                </a:lnTo>
                <a:lnTo>
                  <a:pt x="1133474" y="850058"/>
                </a:lnTo>
                <a:lnTo>
                  <a:pt x="566737" y="850058"/>
                </a:lnTo>
                <a:lnTo>
                  <a:pt x="566737" y="1133379"/>
                </a:lnTo>
                <a:close/>
              </a:path>
            </a:pathLst>
          </a:custGeom>
          <a:solidFill>
            <a:srgbClr val="C76F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178518" y="0"/>
            <a:ext cx="78105" cy="19685"/>
          </a:xfrm>
          <a:custGeom>
            <a:avLst/>
            <a:gdLst/>
            <a:ahLst/>
            <a:cxnLst/>
            <a:rect l="l" t="t" r="r" b="b"/>
            <a:pathLst>
              <a:path w="78105" h="19685">
                <a:moveTo>
                  <a:pt x="45252" y="19128"/>
                </a:moveTo>
                <a:lnTo>
                  <a:pt x="32496" y="19128"/>
                </a:lnTo>
                <a:lnTo>
                  <a:pt x="26361" y="17907"/>
                </a:lnTo>
                <a:lnTo>
                  <a:pt x="14576" y="13026"/>
                </a:lnTo>
                <a:lnTo>
                  <a:pt x="9374" y="9551"/>
                </a:lnTo>
                <a:lnTo>
                  <a:pt x="354" y="531"/>
                </a:lnTo>
                <a:lnTo>
                  <a:pt x="0" y="0"/>
                </a:lnTo>
                <a:lnTo>
                  <a:pt x="77749" y="0"/>
                </a:lnTo>
                <a:lnTo>
                  <a:pt x="45252" y="19128"/>
                </a:lnTo>
                <a:close/>
              </a:path>
            </a:pathLst>
          </a:custGeom>
          <a:solidFill>
            <a:srgbClr val="F2A7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36174" y="121493"/>
            <a:ext cx="96194" cy="9619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41417" y="807440"/>
            <a:ext cx="96194" cy="9619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81636" y="297159"/>
            <a:ext cx="96194" cy="9619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83967" y="727965"/>
            <a:ext cx="96194" cy="9619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76198" y="1476155"/>
            <a:ext cx="96194" cy="9001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708493" y="0"/>
            <a:ext cx="7315200" cy="1762125"/>
            <a:chOff x="4708493" y="0"/>
            <a:chExt cx="7315200" cy="1762125"/>
          </a:xfrm>
        </p:grpSpPr>
        <p:sp>
          <p:nvSpPr>
            <p:cNvPr id="20" name="object 20"/>
            <p:cNvSpPr/>
            <p:nvPr/>
          </p:nvSpPr>
          <p:spPr>
            <a:xfrm>
              <a:off x="4708493" y="0"/>
              <a:ext cx="7315200" cy="1762125"/>
            </a:xfrm>
            <a:custGeom>
              <a:avLst/>
              <a:gdLst/>
              <a:ahLst/>
              <a:cxnLst/>
              <a:rect l="l" t="t" r="r" b="b"/>
              <a:pathLst>
                <a:path w="7315200" h="1762125">
                  <a:moveTo>
                    <a:pt x="6897211" y="1762124"/>
                  </a:moveTo>
                  <a:lnTo>
                    <a:pt x="633388" y="1762124"/>
                  </a:lnTo>
                  <a:lnTo>
                    <a:pt x="578692" y="1758654"/>
                  </a:lnTo>
                  <a:lnTo>
                    <a:pt x="529325" y="1753773"/>
                  </a:lnTo>
                  <a:lnTo>
                    <a:pt x="484956" y="1747237"/>
                  </a:lnTo>
                  <a:lnTo>
                    <a:pt x="445256" y="1738838"/>
                  </a:lnTo>
                  <a:lnTo>
                    <a:pt x="378541" y="1715622"/>
                  </a:lnTo>
                  <a:lnTo>
                    <a:pt x="159663" y="1611643"/>
                  </a:lnTo>
                  <a:lnTo>
                    <a:pt x="124593" y="1591455"/>
                  </a:lnTo>
                  <a:lnTo>
                    <a:pt x="95051" y="1566796"/>
                  </a:lnTo>
                  <a:lnTo>
                    <a:pt x="57071" y="1515663"/>
                  </a:lnTo>
                  <a:lnTo>
                    <a:pt x="30557" y="1448925"/>
                  </a:lnTo>
                  <a:lnTo>
                    <a:pt x="20993" y="1408742"/>
                  </a:lnTo>
                  <a:lnTo>
                    <a:pt x="13566" y="1363501"/>
                  </a:lnTo>
                  <a:lnTo>
                    <a:pt x="8034" y="1312819"/>
                  </a:lnTo>
                  <a:lnTo>
                    <a:pt x="4155" y="1256309"/>
                  </a:lnTo>
                  <a:lnTo>
                    <a:pt x="1684" y="1193586"/>
                  </a:lnTo>
                  <a:lnTo>
                    <a:pt x="380" y="1124266"/>
                  </a:lnTo>
                  <a:lnTo>
                    <a:pt x="0" y="1047963"/>
                  </a:lnTo>
                  <a:lnTo>
                    <a:pt x="0" y="613881"/>
                  </a:lnTo>
                  <a:lnTo>
                    <a:pt x="327" y="542568"/>
                  </a:lnTo>
                  <a:lnTo>
                    <a:pt x="1443" y="477338"/>
                  </a:lnTo>
                  <a:lnTo>
                    <a:pt x="3541" y="417881"/>
                  </a:lnTo>
                  <a:lnTo>
                    <a:pt x="6819" y="363885"/>
                  </a:lnTo>
                  <a:lnTo>
                    <a:pt x="11474" y="315037"/>
                  </a:lnTo>
                  <a:lnTo>
                    <a:pt x="17701" y="271028"/>
                  </a:lnTo>
                  <a:lnTo>
                    <a:pt x="25697" y="231544"/>
                  </a:lnTo>
                  <a:lnTo>
                    <a:pt x="47782" y="164910"/>
                  </a:lnTo>
                  <a:lnTo>
                    <a:pt x="69633" y="125682"/>
                  </a:lnTo>
                  <a:lnTo>
                    <a:pt x="95051" y="95049"/>
                  </a:lnTo>
                  <a:lnTo>
                    <a:pt x="146187" y="57070"/>
                  </a:lnTo>
                  <a:lnTo>
                    <a:pt x="212929" y="30556"/>
                  </a:lnTo>
                  <a:lnTo>
                    <a:pt x="253114" y="20992"/>
                  </a:lnTo>
                  <a:lnTo>
                    <a:pt x="298357" y="13566"/>
                  </a:lnTo>
                  <a:lnTo>
                    <a:pt x="349042" y="8034"/>
                  </a:lnTo>
                  <a:lnTo>
                    <a:pt x="405554" y="4155"/>
                  </a:lnTo>
                  <a:lnTo>
                    <a:pt x="468279" y="1684"/>
                  </a:lnTo>
                  <a:lnTo>
                    <a:pt x="537602" y="380"/>
                  </a:lnTo>
                  <a:lnTo>
                    <a:pt x="613908" y="0"/>
                  </a:lnTo>
                  <a:lnTo>
                    <a:pt x="6481749" y="0"/>
                  </a:lnTo>
                  <a:lnTo>
                    <a:pt x="6554346" y="340"/>
                  </a:lnTo>
                  <a:lnTo>
                    <a:pt x="6620635" y="1502"/>
                  </a:lnTo>
                  <a:lnTo>
                    <a:pt x="6680944" y="3692"/>
                  </a:lnTo>
                  <a:lnTo>
                    <a:pt x="6735604" y="7118"/>
                  </a:lnTo>
                  <a:lnTo>
                    <a:pt x="6784944" y="11988"/>
                  </a:lnTo>
                  <a:lnTo>
                    <a:pt x="6829292" y="18508"/>
                  </a:lnTo>
                  <a:lnTo>
                    <a:pt x="6868980" y="26888"/>
                  </a:lnTo>
                  <a:lnTo>
                    <a:pt x="6935688" y="50053"/>
                  </a:lnTo>
                  <a:lnTo>
                    <a:pt x="7155207" y="153830"/>
                  </a:lnTo>
                  <a:lnTo>
                    <a:pt x="7190495" y="174091"/>
                  </a:lnTo>
                  <a:lnTo>
                    <a:pt x="7220136" y="198825"/>
                  </a:lnTo>
                  <a:lnTo>
                    <a:pt x="7258123" y="249965"/>
                  </a:lnTo>
                  <a:lnTo>
                    <a:pt x="7284640" y="316711"/>
                  </a:lnTo>
                  <a:lnTo>
                    <a:pt x="7294206" y="356899"/>
                  </a:lnTo>
                  <a:lnTo>
                    <a:pt x="7301633" y="402144"/>
                  </a:lnTo>
                  <a:lnTo>
                    <a:pt x="7307165" y="452832"/>
                  </a:lnTo>
                  <a:lnTo>
                    <a:pt x="7311044" y="509348"/>
                  </a:lnTo>
                  <a:lnTo>
                    <a:pt x="7313515" y="572077"/>
                  </a:lnTo>
                  <a:lnTo>
                    <a:pt x="7314819" y="641405"/>
                  </a:lnTo>
                  <a:lnTo>
                    <a:pt x="7315199" y="717716"/>
                  </a:lnTo>
                  <a:lnTo>
                    <a:pt x="7315199" y="1151844"/>
                  </a:lnTo>
                  <a:lnTo>
                    <a:pt x="7314819" y="1228155"/>
                  </a:lnTo>
                  <a:lnTo>
                    <a:pt x="7313515" y="1297482"/>
                  </a:lnTo>
                  <a:lnTo>
                    <a:pt x="7311044" y="1360211"/>
                  </a:lnTo>
                  <a:lnTo>
                    <a:pt x="7307165" y="1416727"/>
                  </a:lnTo>
                  <a:lnTo>
                    <a:pt x="7301633" y="1467415"/>
                  </a:lnTo>
                  <a:lnTo>
                    <a:pt x="7294206" y="1512660"/>
                  </a:lnTo>
                  <a:lnTo>
                    <a:pt x="7284640" y="1552848"/>
                  </a:lnTo>
                  <a:lnTo>
                    <a:pt x="7258123" y="1619592"/>
                  </a:lnTo>
                  <a:lnTo>
                    <a:pt x="7220136" y="1670729"/>
                  </a:lnTo>
                  <a:lnTo>
                    <a:pt x="7168992" y="1708715"/>
                  </a:lnTo>
                  <a:lnTo>
                    <a:pt x="7102243" y="1735233"/>
                  </a:lnTo>
                  <a:lnTo>
                    <a:pt x="7062053" y="1744798"/>
                  </a:lnTo>
                  <a:lnTo>
                    <a:pt x="7016806" y="1752225"/>
                  </a:lnTo>
                  <a:lnTo>
                    <a:pt x="6966116" y="1757757"/>
                  </a:lnTo>
                  <a:lnTo>
                    <a:pt x="6909598" y="1761637"/>
                  </a:lnTo>
                  <a:lnTo>
                    <a:pt x="6897211" y="17621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19901" y="11404"/>
              <a:ext cx="7073265" cy="1639570"/>
            </a:xfrm>
            <a:custGeom>
              <a:avLst/>
              <a:gdLst/>
              <a:ahLst/>
              <a:cxnLst/>
              <a:rect l="l" t="t" r="r" b="b"/>
              <a:pathLst>
                <a:path w="7073265" h="1639570">
                  <a:moveTo>
                    <a:pt x="6470356" y="1639036"/>
                  </a:moveTo>
                  <a:lnTo>
                    <a:pt x="602501" y="1639036"/>
                  </a:lnTo>
                  <a:lnTo>
                    <a:pt x="532500" y="1638749"/>
                  </a:lnTo>
                  <a:lnTo>
                    <a:pt x="468108" y="1637734"/>
                  </a:lnTo>
                  <a:lnTo>
                    <a:pt x="409093" y="1635758"/>
                  </a:lnTo>
                  <a:lnTo>
                    <a:pt x="355222" y="1632589"/>
                  </a:lnTo>
                  <a:lnTo>
                    <a:pt x="306264" y="1627994"/>
                  </a:lnTo>
                  <a:lnTo>
                    <a:pt x="261985" y="1621741"/>
                  </a:lnTo>
                  <a:lnTo>
                    <a:pt x="222153" y="1613598"/>
                  </a:lnTo>
                  <a:lnTo>
                    <a:pt x="154901" y="1590711"/>
                  </a:lnTo>
                  <a:lnTo>
                    <a:pt x="102648" y="1557473"/>
                  </a:lnTo>
                  <a:lnTo>
                    <a:pt x="63536" y="1512025"/>
                  </a:lnTo>
                  <a:lnTo>
                    <a:pt x="35704" y="1452507"/>
                  </a:lnTo>
                  <a:lnTo>
                    <a:pt x="17294" y="1377061"/>
                  </a:lnTo>
                  <a:lnTo>
                    <a:pt x="11041" y="1332784"/>
                  </a:lnTo>
                  <a:lnTo>
                    <a:pt x="6447" y="1283827"/>
                  </a:lnTo>
                  <a:lnTo>
                    <a:pt x="3277" y="1229959"/>
                  </a:lnTo>
                  <a:lnTo>
                    <a:pt x="1301" y="1170946"/>
                  </a:lnTo>
                  <a:lnTo>
                    <a:pt x="286" y="1106557"/>
                  </a:lnTo>
                  <a:lnTo>
                    <a:pt x="0" y="1036559"/>
                  </a:lnTo>
                  <a:lnTo>
                    <a:pt x="0" y="602476"/>
                  </a:lnTo>
                  <a:lnTo>
                    <a:pt x="286" y="532478"/>
                  </a:lnTo>
                  <a:lnTo>
                    <a:pt x="1301" y="468089"/>
                  </a:lnTo>
                  <a:lnTo>
                    <a:pt x="3277" y="409076"/>
                  </a:lnTo>
                  <a:lnTo>
                    <a:pt x="6447" y="355207"/>
                  </a:lnTo>
                  <a:lnTo>
                    <a:pt x="11041" y="306251"/>
                  </a:lnTo>
                  <a:lnTo>
                    <a:pt x="17294" y="261974"/>
                  </a:lnTo>
                  <a:lnTo>
                    <a:pt x="25438" y="222143"/>
                  </a:lnTo>
                  <a:lnTo>
                    <a:pt x="48326" y="154894"/>
                  </a:lnTo>
                  <a:lnTo>
                    <a:pt x="81566" y="102644"/>
                  </a:lnTo>
                  <a:lnTo>
                    <a:pt x="127016" y="63533"/>
                  </a:lnTo>
                  <a:lnTo>
                    <a:pt x="186536" y="35703"/>
                  </a:lnTo>
                  <a:lnTo>
                    <a:pt x="261985" y="17294"/>
                  </a:lnTo>
                  <a:lnTo>
                    <a:pt x="306264" y="11041"/>
                  </a:lnTo>
                  <a:lnTo>
                    <a:pt x="355222" y="6446"/>
                  </a:lnTo>
                  <a:lnTo>
                    <a:pt x="409093" y="3277"/>
                  </a:lnTo>
                  <a:lnTo>
                    <a:pt x="468108" y="1301"/>
                  </a:lnTo>
                  <a:lnTo>
                    <a:pt x="532500" y="286"/>
                  </a:lnTo>
                  <a:lnTo>
                    <a:pt x="602501" y="0"/>
                  </a:lnTo>
                  <a:lnTo>
                    <a:pt x="6470356" y="0"/>
                  </a:lnTo>
                  <a:lnTo>
                    <a:pt x="6540357" y="286"/>
                  </a:lnTo>
                  <a:lnTo>
                    <a:pt x="6604749" y="1301"/>
                  </a:lnTo>
                  <a:lnTo>
                    <a:pt x="6663763" y="3277"/>
                  </a:lnTo>
                  <a:lnTo>
                    <a:pt x="6717634" y="6446"/>
                  </a:lnTo>
                  <a:lnTo>
                    <a:pt x="6766592" y="11041"/>
                  </a:lnTo>
                  <a:lnTo>
                    <a:pt x="6810871" y="17294"/>
                  </a:lnTo>
                  <a:lnTo>
                    <a:pt x="6850702" y="25437"/>
                  </a:lnTo>
                  <a:lnTo>
                    <a:pt x="6917954" y="48324"/>
                  </a:lnTo>
                  <a:lnTo>
                    <a:pt x="6970206" y="81562"/>
                  </a:lnTo>
                  <a:lnTo>
                    <a:pt x="7009317" y="127010"/>
                  </a:lnTo>
                  <a:lnTo>
                    <a:pt x="7037148" y="186528"/>
                  </a:lnTo>
                  <a:lnTo>
                    <a:pt x="7055558" y="261974"/>
                  </a:lnTo>
                  <a:lnTo>
                    <a:pt x="7061811" y="306251"/>
                  </a:lnTo>
                  <a:lnTo>
                    <a:pt x="7066406" y="355207"/>
                  </a:lnTo>
                  <a:lnTo>
                    <a:pt x="7069575" y="409076"/>
                  </a:lnTo>
                  <a:lnTo>
                    <a:pt x="7071551" y="468089"/>
                  </a:lnTo>
                  <a:lnTo>
                    <a:pt x="7072566" y="532478"/>
                  </a:lnTo>
                  <a:lnTo>
                    <a:pt x="7072853" y="602476"/>
                  </a:lnTo>
                  <a:lnTo>
                    <a:pt x="7072853" y="1036559"/>
                  </a:lnTo>
                  <a:lnTo>
                    <a:pt x="7072566" y="1106557"/>
                  </a:lnTo>
                  <a:lnTo>
                    <a:pt x="7071551" y="1170946"/>
                  </a:lnTo>
                  <a:lnTo>
                    <a:pt x="7069575" y="1229959"/>
                  </a:lnTo>
                  <a:lnTo>
                    <a:pt x="7066406" y="1283827"/>
                  </a:lnTo>
                  <a:lnTo>
                    <a:pt x="7061811" y="1332784"/>
                  </a:lnTo>
                  <a:lnTo>
                    <a:pt x="7055558" y="1377061"/>
                  </a:lnTo>
                  <a:lnTo>
                    <a:pt x="7047415" y="1416892"/>
                  </a:lnTo>
                  <a:lnTo>
                    <a:pt x="7024527" y="1484141"/>
                  </a:lnTo>
                  <a:lnTo>
                    <a:pt x="6991288" y="1536391"/>
                  </a:lnTo>
                  <a:lnTo>
                    <a:pt x="6945838" y="1575502"/>
                  </a:lnTo>
                  <a:lnTo>
                    <a:pt x="6886319" y="1603332"/>
                  </a:lnTo>
                  <a:lnTo>
                    <a:pt x="6810871" y="1621741"/>
                  </a:lnTo>
                  <a:lnTo>
                    <a:pt x="6766592" y="1627994"/>
                  </a:lnTo>
                  <a:lnTo>
                    <a:pt x="6717634" y="1632589"/>
                  </a:lnTo>
                  <a:lnTo>
                    <a:pt x="6663763" y="1635758"/>
                  </a:lnTo>
                  <a:lnTo>
                    <a:pt x="6604749" y="1637734"/>
                  </a:lnTo>
                  <a:lnTo>
                    <a:pt x="6540357" y="1638749"/>
                  </a:lnTo>
                  <a:lnTo>
                    <a:pt x="6470356" y="16390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19901" y="11404"/>
              <a:ext cx="7073265" cy="1639570"/>
            </a:xfrm>
            <a:custGeom>
              <a:avLst/>
              <a:gdLst/>
              <a:ahLst/>
              <a:cxnLst/>
              <a:rect l="l" t="t" r="r" b="b"/>
              <a:pathLst>
                <a:path w="7073265" h="1639570">
                  <a:moveTo>
                    <a:pt x="6470356" y="0"/>
                  </a:moveTo>
                  <a:lnTo>
                    <a:pt x="6540357" y="286"/>
                  </a:lnTo>
                  <a:lnTo>
                    <a:pt x="6604749" y="1301"/>
                  </a:lnTo>
                  <a:lnTo>
                    <a:pt x="6663763" y="3277"/>
                  </a:lnTo>
                  <a:lnTo>
                    <a:pt x="6717634" y="6446"/>
                  </a:lnTo>
                  <a:lnTo>
                    <a:pt x="6766592" y="11041"/>
                  </a:lnTo>
                  <a:lnTo>
                    <a:pt x="6810871" y="17294"/>
                  </a:lnTo>
                  <a:lnTo>
                    <a:pt x="6850702" y="25437"/>
                  </a:lnTo>
                  <a:lnTo>
                    <a:pt x="6917954" y="48324"/>
                  </a:lnTo>
                  <a:lnTo>
                    <a:pt x="6970206" y="81562"/>
                  </a:lnTo>
                  <a:lnTo>
                    <a:pt x="7009317" y="127010"/>
                  </a:lnTo>
                  <a:lnTo>
                    <a:pt x="7037148" y="186528"/>
                  </a:lnTo>
                  <a:lnTo>
                    <a:pt x="7055558" y="261974"/>
                  </a:lnTo>
                  <a:lnTo>
                    <a:pt x="7061811" y="306251"/>
                  </a:lnTo>
                  <a:lnTo>
                    <a:pt x="7066406" y="355207"/>
                  </a:lnTo>
                  <a:lnTo>
                    <a:pt x="7069575" y="409076"/>
                  </a:lnTo>
                  <a:lnTo>
                    <a:pt x="7071551" y="468089"/>
                  </a:lnTo>
                  <a:lnTo>
                    <a:pt x="7072566" y="532478"/>
                  </a:lnTo>
                  <a:lnTo>
                    <a:pt x="7072853" y="602476"/>
                  </a:lnTo>
                  <a:lnTo>
                    <a:pt x="7072853" y="1036559"/>
                  </a:lnTo>
                  <a:lnTo>
                    <a:pt x="7072566" y="1106557"/>
                  </a:lnTo>
                  <a:lnTo>
                    <a:pt x="7071551" y="1170946"/>
                  </a:lnTo>
                  <a:lnTo>
                    <a:pt x="7069575" y="1229959"/>
                  </a:lnTo>
                  <a:lnTo>
                    <a:pt x="7066406" y="1283827"/>
                  </a:lnTo>
                  <a:lnTo>
                    <a:pt x="7061811" y="1332784"/>
                  </a:lnTo>
                  <a:lnTo>
                    <a:pt x="7055558" y="1377061"/>
                  </a:lnTo>
                  <a:lnTo>
                    <a:pt x="7047415" y="1416892"/>
                  </a:lnTo>
                  <a:lnTo>
                    <a:pt x="7024527" y="1484141"/>
                  </a:lnTo>
                  <a:lnTo>
                    <a:pt x="6991288" y="1536391"/>
                  </a:lnTo>
                  <a:lnTo>
                    <a:pt x="6945838" y="1575502"/>
                  </a:lnTo>
                  <a:lnTo>
                    <a:pt x="6886319" y="1603332"/>
                  </a:lnTo>
                  <a:lnTo>
                    <a:pt x="6810871" y="1621741"/>
                  </a:lnTo>
                  <a:lnTo>
                    <a:pt x="6766592" y="1627994"/>
                  </a:lnTo>
                  <a:lnTo>
                    <a:pt x="6717634" y="1632589"/>
                  </a:lnTo>
                  <a:lnTo>
                    <a:pt x="6663763" y="1635758"/>
                  </a:lnTo>
                  <a:lnTo>
                    <a:pt x="6604749" y="1637734"/>
                  </a:lnTo>
                  <a:lnTo>
                    <a:pt x="6540357" y="1638749"/>
                  </a:lnTo>
                  <a:lnTo>
                    <a:pt x="6470356" y="1639036"/>
                  </a:lnTo>
                  <a:lnTo>
                    <a:pt x="602501" y="1639036"/>
                  </a:lnTo>
                  <a:lnTo>
                    <a:pt x="532500" y="1638749"/>
                  </a:lnTo>
                  <a:lnTo>
                    <a:pt x="468108" y="1637734"/>
                  </a:lnTo>
                  <a:lnTo>
                    <a:pt x="409093" y="1635758"/>
                  </a:lnTo>
                  <a:lnTo>
                    <a:pt x="355222" y="1632589"/>
                  </a:lnTo>
                  <a:lnTo>
                    <a:pt x="306264" y="1627994"/>
                  </a:lnTo>
                  <a:lnTo>
                    <a:pt x="261985" y="1621741"/>
                  </a:lnTo>
                  <a:lnTo>
                    <a:pt x="222153" y="1613598"/>
                  </a:lnTo>
                  <a:lnTo>
                    <a:pt x="154901" y="1590711"/>
                  </a:lnTo>
                  <a:lnTo>
                    <a:pt x="102648" y="1557473"/>
                  </a:lnTo>
                  <a:lnTo>
                    <a:pt x="63536" y="1512025"/>
                  </a:lnTo>
                  <a:lnTo>
                    <a:pt x="35704" y="1452507"/>
                  </a:lnTo>
                  <a:lnTo>
                    <a:pt x="17294" y="1377061"/>
                  </a:lnTo>
                  <a:lnTo>
                    <a:pt x="11041" y="1332784"/>
                  </a:lnTo>
                  <a:lnTo>
                    <a:pt x="6447" y="1283827"/>
                  </a:lnTo>
                  <a:lnTo>
                    <a:pt x="3277" y="1229959"/>
                  </a:lnTo>
                  <a:lnTo>
                    <a:pt x="1301" y="1170946"/>
                  </a:lnTo>
                  <a:lnTo>
                    <a:pt x="286" y="1106557"/>
                  </a:lnTo>
                  <a:lnTo>
                    <a:pt x="0" y="1036559"/>
                  </a:lnTo>
                  <a:lnTo>
                    <a:pt x="0" y="602476"/>
                  </a:lnTo>
                  <a:lnTo>
                    <a:pt x="286" y="532478"/>
                  </a:lnTo>
                  <a:lnTo>
                    <a:pt x="1301" y="468089"/>
                  </a:lnTo>
                  <a:lnTo>
                    <a:pt x="3277" y="409076"/>
                  </a:lnTo>
                  <a:lnTo>
                    <a:pt x="6447" y="355207"/>
                  </a:lnTo>
                  <a:lnTo>
                    <a:pt x="11041" y="306251"/>
                  </a:lnTo>
                  <a:lnTo>
                    <a:pt x="17294" y="261974"/>
                  </a:lnTo>
                  <a:lnTo>
                    <a:pt x="25438" y="222143"/>
                  </a:lnTo>
                  <a:lnTo>
                    <a:pt x="48326" y="154894"/>
                  </a:lnTo>
                  <a:lnTo>
                    <a:pt x="81566" y="102644"/>
                  </a:lnTo>
                  <a:lnTo>
                    <a:pt x="127016" y="63533"/>
                  </a:lnTo>
                  <a:lnTo>
                    <a:pt x="186536" y="35703"/>
                  </a:lnTo>
                  <a:lnTo>
                    <a:pt x="261985" y="17294"/>
                  </a:lnTo>
                  <a:lnTo>
                    <a:pt x="306264" y="11041"/>
                  </a:lnTo>
                  <a:lnTo>
                    <a:pt x="355222" y="6446"/>
                  </a:lnTo>
                  <a:lnTo>
                    <a:pt x="409093" y="3277"/>
                  </a:lnTo>
                  <a:lnTo>
                    <a:pt x="468108" y="1301"/>
                  </a:lnTo>
                  <a:lnTo>
                    <a:pt x="532500" y="286"/>
                  </a:lnTo>
                  <a:lnTo>
                    <a:pt x="602501" y="0"/>
                  </a:lnTo>
                  <a:lnTo>
                    <a:pt x="6470356" y="0"/>
                  </a:lnTo>
                  <a:close/>
                </a:path>
              </a:pathLst>
            </a:custGeom>
            <a:ln w="157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725997" y="1975579"/>
            <a:ext cx="5121910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17000"/>
              </a:lnSpc>
              <a:spcBef>
                <a:spcPts val="100"/>
              </a:spcBef>
            </a:pPr>
            <a:r>
              <a:rPr sz="3100" spc="-210" dirty="0">
                <a:latin typeface="Arial Black" panose="020B0A04020102020204"/>
                <a:cs typeface="Arial Black" panose="020B0A04020102020204"/>
              </a:rPr>
              <a:t>Prevalence</a:t>
            </a:r>
            <a:r>
              <a:rPr sz="3100" spc="-24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100" spc="-80" dirty="0">
                <a:latin typeface="Arial Black" panose="020B0A04020102020204"/>
                <a:cs typeface="Arial Black" panose="020B0A04020102020204"/>
              </a:rPr>
              <a:t>of</a:t>
            </a:r>
            <a:r>
              <a:rPr sz="3100" spc="-24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100" spc="-195" dirty="0">
                <a:latin typeface="Arial Black" panose="020B0A04020102020204"/>
                <a:cs typeface="Arial Black" panose="020B0A04020102020204"/>
              </a:rPr>
              <a:t>Low-</a:t>
            </a:r>
            <a:r>
              <a:rPr sz="3100" spc="-120" dirty="0">
                <a:latin typeface="Arial Black" panose="020B0A04020102020204"/>
                <a:cs typeface="Arial Black" panose="020B0A04020102020204"/>
              </a:rPr>
              <a:t>Quality </a:t>
            </a:r>
            <a:r>
              <a:rPr sz="3100" spc="-105" dirty="0">
                <a:latin typeface="Arial Black" panose="020B0A04020102020204"/>
                <a:cs typeface="Arial Black" panose="020B0A04020102020204"/>
              </a:rPr>
              <a:t>or</a:t>
            </a:r>
            <a:r>
              <a:rPr sz="3100" spc="-27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100" spc="-155" dirty="0">
                <a:latin typeface="Arial Black" panose="020B0A04020102020204"/>
                <a:cs typeface="Arial Black" panose="020B0A04020102020204"/>
              </a:rPr>
              <a:t>Harmful</a:t>
            </a:r>
            <a:r>
              <a:rPr sz="3100" spc="-2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100" spc="-70" dirty="0">
                <a:latin typeface="Arial Black" panose="020B0A04020102020204"/>
                <a:cs typeface="Arial Black" panose="020B0A04020102020204"/>
              </a:rPr>
              <a:t>Materials</a:t>
            </a:r>
            <a:endParaRPr sz="3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344721" y="8112220"/>
            <a:ext cx="3349625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315" marR="5080" indent="-476250">
              <a:lnSpc>
                <a:spcPct val="116000"/>
              </a:lnSpc>
              <a:spcBef>
                <a:spcPts val="100"/>
              </a:spcBef>
            </a:pPr>
            <a:r>
              <a:rPr sz="3950" spc="-290" dirty="0">
                <a:latin typeface="Arial Black" panose="020B0A04020102020204"/>
                <a:cs typeface="Arial Black" panose="020B0A04020102020204"/>
              </a:rPr>
              <a:t>Challenges</a:t>
            </a:r>
            <a:r>
              <a:rPr sz="3950" spc="-36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3950" spc="-35" dirty="0">
                <a:latin typeface="Arial Black" panose="020B0A04020102020204"/>
                <a:cs typeface="Arial Black" panose="020B0A04020102020204"/>
              </a:rPr>
              <a:t>of </a:t>
            </a:r>
            <a:r>
              <a:rPr sz="3950" spc="-150" dirty="0">
                <a:latin typeface="Arial Black" panose="020B0A04020102020204"/>
                <a:cs typeface="Arial Black" panose="020B0A04020102020204"/>
              </a:rPr>
              <a:t>Transition</a:t>
            </a:r>
            <a:endParaRPr sz="39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401226" y="3935134"/>
            <a:ext cx="3401060" cy="132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50" marR="5080" indent="-603885">
              <a:lnSpc>
                <a:spcPct val="116000"/>
              </a:lnSpc>
              <a:spcBef>
                <a:spcPts val="95"/>
              </a:spcBef>
            </a:pPr>
            <a:r>
              <a:rPr sz="3650" spc="-180" dirty="0">
                <a:latin typeface="Arial Black" panose="020B0A04020102020204"/>
                <a:cs typeface="Arial Black" panose="020B0A04020102020204"/>
              </a:rPr>
              <a:t>Environmental </a:t>
            </a:r>
            <a:r>
              <a:rPr sz="3650" spc="-120" dirty="0">
                <a:latin typeface="Arial Black" panose="020B0A04020102020204"/>
                <a:cs typeface="Arial Black" panose="020B0A04020102020204"/>
              </a:rPr>
              <a:t>Concerns</a:t>
            </a:r>
            <a:endParaRPr sz="36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17499" y="1791201"/>
            <a:ext cx="8479790" cy="1511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6000"/>
              </a:lnSpc>
              <a:spcBef>
                <a:spcPts val="90"/>
              </a:spcBef>
            </a:pPr>
            <a:r>
              <a:rPr sz="28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Mass-</a:t>
            </a:r>
            <a:r>
              <a:rPr sz="2800" spc="-1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produced</a:t>
            </a:r>
            <a:r>
              <a:rPr sz="28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baked</a:t>
            </a:r>
            <a:r>
              <a:rPr sz="28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goods</a:t>
            </a:r>
            <a:r>
              <a:rPr sz="28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often</a:t>
            </a:r>
            <a:r>
              <a:rPr sz="2800" spc="-2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contain </a:t>
            </a:r>
            <a:r>
              <a:rPr sz="2800" spc="-1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artificial</a:t>
            </a:r>
            <a:r>
              <a:rPr sz="2800" spc="-2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preservatives,</a:t>
            </a:r>
            <a:r>
              <a:rPr sz="28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trans</a:t>
            </a:r>
            <a:r>
              <a:rPr sz="28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fats,</a:t>
            </a:r>
            <a:r>
              <a:rPr sz="28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8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excessive </a:t>
            </a:r>
            <a:r>
              <a:rPr sz="2800" spc="-20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sugar,</a:t>
            </a:r>
            <a:r>
              <a:rPr sz="2800" spc="-2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leading</a:t>
            </a:r>
            <a:r>
              <a:rPr sz="2800" spc="-229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2800" spc="-229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health</a:t>
            </a:r>
            <a:r>
              <a:rPr sz="2800" spc="-2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risks</a:t>
            </a:r>
            <a:endParaRPr sz="2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711200" marR="703580" algn="ctr">
              <a:lnSpc>
                <a:spcPts val="2850"/>
              </a:lnSpc>
              <a:spcBef>
                <a:spcPts val="615"/>
              </a:spcBef>
            </a:pPr>
            <a:r>
              <a:rPr dirty="0"/>
              <a:t>The</a:t>
            </a:r>
            <a:r>
              <a:rPr spc="35" dirty="0"/>
              <a:t> </a:t>
            </a:r>
            <a:r>
              <a:rPr dirty="0"/>
              <a:t>baking</a:t>
            </a:r>
            <a:r>
              <a:rPr spc="35" dirty="0"/>
              <a:t> </a:t>
            </a:r>
            <a:r>
              <a:rPr spc="45" dirty="0"/>
              <a:t>industry</a:t>
            </a:r>
            <a:r>
              <a:rPr spc="35" dirty="0"/>
              <a:t> </a:t>
            </a:r>
            <a:r>
              <a:rPr dirty="0"/>
              <a:t>contributes</a:t>
            </a:r>
            <a:r>
              <a:rPr spc="40" dirty="0"/>
              <a:t> </a:t>
            </a:r>
            <a:r>
              <a:rPr spc="-25" dirty="0"/>
              <a:t>to </a:t>
            </a:r>
            <a:r>
              <a:rPr spc="70" dirty="0"/>
              <a:t>pollution</a:t>
            </a:r>
            <a:r>
              <a:rPr spc="145" dirty="0"/>
              <a:t> </a:t>
            </a:r>
            <a:r>
              <a:rPr dirty="0"/>
              <a:t>through</a:t>
            </a:r>
            <a:r>
              <a:rPr spc="145" dirty="0"/>
              <a:t> </a:t>
            </a:r>
            <a:r>
              <a:rPr spc="-65" dirty="0"/>
              <a:t>excessive</a:t>
            </a:r>
            <a:r>
              <a:rPr spc="145" dirty="0"/>
              <a:t> </a:t>
            </a:r>
            <a:r>
              <a:rPr spc="-10" dirty="0"/>
              <a:t>plastic</a:t>
            </a:r>
            <a:endParaRPr spc="-10" dirty="0"/>
          </a:p>
          <a:p>
            <a:pPr marL="12065" marR="5080" algn="ctr">
              <a:lnSpc>
                <a:spcPts val="2850"/>
              </a:lnSpc>
            </a:pPr>
            <a:r>
              <a:rPr spc="-30" dirty="0"/>
              <a:t>packaging,</a:t>
            </a:r>
            <a:r>
              <a:rPr spc="20" dirty="0"/>
              <a:t> </a:t>
            </a:r>
            <a:r>
              <a:rPr dirty="0"/>
              <a:t>ingredient</a:t>
            </a:r>
            <a:r>
              <a:rPr spc="25" dirty="0"/>
              <a:t> </a:t>
            </a:r>
            <a:r>
              <a:rPr dirty="0"/>
              <a:t>sourcing</a:t>
            </a:r>
            <a:r>
              <a:rPr spc="15" dirty="0"/>
              <a:t> </a:t>
            </a:r>
            <a:r>
              <a:rPr spc="-25" dirty="0"/>
              <a:t>issues,</a:t>
            </a:r>
            <a:r>
              <a:rPr spc="25" dirty="0"/>
              <a:t> </a:t>
            </a:r>
            <a:r>
              <a:rPr spc="-25" dirty="0"/>
              <a:t>and </a:t>
            </a:r>
            <a:r>
              <a:rPr spc="75" dirty="0"/>
              <a:t>food</a:t>
            </a:r>
            <a:r>
              <a:rPr spc="120" dirty="0"/>
              <a:t> </a:t>
            </a:r>
            <a:r>
              <a:rPr spc="-10" dirty="0"/>
              <a:t>waste.</a:t>
            </a:r>
            <a:endParaRPr spc="-10" dirty="0"/>
          </a:p>
          <a:p>
            <a:pPr marL="521970" marR="2693035" indent="-635" algn="ctr">
              <a:lnSpc>
                <a:spcPct val="117000"/>
              </a:lnSpc>
              <a:spcBef>
                <a:spcPts val="2780"/>
              </a:spcBef>
            </a:pPr>
            <a:r>
              <a:rPr sz="3150" spc="-225" dirty="0">
                <a:solidFill>
                  <a:srgbClr val="000000"/>
                </a:solidFill>
              </a:rPr>
              <a:t>Growing</a:t>
            </a:r>
            <a:r>
              <a:rPr sz="3150" spc="-265" dirty="0">
                <a:solidFill>
                  <a:srgbClr val="000000"/>
                </a:solidFill>
              </a:rPr>
              <a:t> </a:t>
            </a:r>
            <a:r>
              <a:rPr sz="3150" spc="-165" dirty="0">
                <a:solidFill>
                  <a:srgbClr val="000000"/>
                </a:solidFill>
              </a:rPr>
              <a:t>Demand</a:t>
            </a:r>
            <a:r>
              <a:rPr sz="3150" spc="-265" dirty="0">
                <a:solidFill>
                  <a:srgbClr val="000000"/>
                </a:solidFill>
              </a:rPr>
              <a:t> </a:t>
            </a:r>
            <a:r>
              <a:rPr sz="3150" spc="-25" dirty="0">
                <a:solidFill>
                  <a:srgbClr val="000000"/>
                </a:solidFill>
              </a:rPr>
              <a:t>for </a:t>
            </a:r>
            <a:r>
              <a:rPr sz="3150" spc="-165" dirty="0">
                <a:solidFill>
                  <a:srgbClr val="000000"/>
                </a:solidFill>
              </a:rPr>
              <a:t>Healthier</a:t>
            </a:r>
            <a:r>
              <a:rPr sz="3150" spc="-260" dirty="0">
                <a:solidFill>
                  <a:srgbClr val="000000"/>
                </a:solidFill>
              </a:rPr>
              <a:t> </a:t>
            </a:r>
            <a:r>
              <a:rPr sz="3150" spc="-165" dirty="0">
                <a:solidFill>
                  <a:srgbClr val="000000"/>
                </a:solidFill>
              </a:rPr>
              <a:t>and</a:t>
            </a:r>
            <a:r>
              <a:rPr sz="3150" spc="-254" dirty="0">
                <a:solidFill>
                  <a:srgbClr val="000000"/>
                </a:solidFill>
              </a:rPr>
              <a:t> </a:t>
            </a:r>
            <a:r>
              <a:rPr sz="3150" spc="-175" dirty="0">
                <a:solidFill>
                  <a:srgbClr val="000000"/>
                </a:solidFill>
              </a:rPr>
              <a:t>Sustainable </a:t>
            </a:r>
            <a:r>
              <a:rPr sz="3150" spc="-10" dirty="0">
                <a:solidFill>
                  <a:srgbClr val="000000"/>
                </a:solidFill>
              </a:rPr>
              <a:t>Options</a:t>
            </a:r>
            <a:endParaRPr sz="3150" dirty="0"/>
          </a:p>
        </p:txBody>
      </p:sp>
      <p:sp>
        <p:nvSpPr>
          <p:cNvPr id="28" name="object 28"/>
          <p:cNvSpPr txBox="1"/>
          <p:nvPr/>
        </p:nvSpPr>
        <p:spPr>
          <a:xfrm>
            <a:off x="9688453" y="6410278"/>
            <a:ext cx="7016750" cy="117602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 algn="ctr">
              <a:lnSpc>
                <a:spcPts val="2850"/>
              </a:lnSpc>
              <a:spcBef>
                <a:spcPts val="615"/>
              </a:spcBef>
            </a:pP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Consumers</a:t>
            </a:r>
            <a:r>
              <a:rPr sz="2800" spc="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now</a:t>
            </a:r>
            <a:r>
              <a:rPr sz="2800" spc="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prefer</a:t>
            </a:r>
            <a:r>
              <a:rPr sz="2800" spc="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baked</a:t>
            </a:r>
            <a:r>
              <a:rPr sz="2800" spc="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goods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made</a:t>
            </a:r>
            <a:r>
              <a:rPr sz="2800" spc="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natural,</a:t>
            </a:r>
            <a:r>
              <a:rPr sz="2800" spc="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organic,</a:t>
            </a:r>
            <a:r>
              <a:rPr sz="2800" spc="4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algn="ctr">
              <a:lnSpc>
                <a:spcPts val="2840"/>
              </a:lnSpc>
            </a:pPr>
            <a:r>
              <a:rPr sz="2800" spc="114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plant-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based</a:t>
            </a:r>
            <a:r>
              <a:rPr sz="2800" spc="-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ingredients.</a:t>
            </a:r>
            <a:endParaRPr sz="2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02482" y="8327324"/>
            <a:ext cx="8007984" cy="153797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20980" marR="213360" algn="ctr">
              <a:lnSpc>
                <a:spcPts val="2850"/>
              </a:lnSpc>
              <a:spcBef>
                <a:spcPts val="615"/>
              </a:spcBef>
            </a:pPr>
            <a:r>
              <a:rPr sz="28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Switching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to</a:t>
            </a:r>
            <a:r>
              <a:rPr sz="2800" spc="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sustainable</a:t>
            </a:r>
            <a:r>
              <a:rPr sz="2800" spc="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800" spc="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healthier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baking</a:t>
            </a:r>
            <a:r>
              <a:rPr sz="2800" spc="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is</a:t>
            </a:r>
            <a:r>
              <a:rPr sz="2800" spc="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costly</a:t>
            </a:r>
            <a:r>
              <a:rPr sz="2800" spc="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800" spc="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requires</a:t>
            </a:r>
            <a:r>
              <a:rPr sz="2800" spc="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careful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marL="12700" marR="5080" algn="ctr">
              <a:lnSpc>
                <a:spcPts val="2850"/>
              </a:lnSpc>
            </a:pP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ingredient</a:t>
            </a:r>
            <a:r>
              <a:rPr sz="2800" spc="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sourcing,</a:t>
            </a:r>
            <a:r>
              <a:rPr sz="2800" spc="15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recipe</a:t>
            </a:r>
            <a:r>
              <a:rPr sz="2800" spc="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adjustments, </a:t>
            </a:r>
            <a:r>
              <a:rPr sz="280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800" spc="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eco-</a:t>
            </a:r>
            <a:r>
              <a:rPr sz="2800" spc="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friendly</a:t>
            </a:r>
            <a:r>
              <a:rPr sz="2800" spc="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packaging</a:t>
            </a:r>
            <a:r>
              <a:rPr sz="2800" spc="1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solutions.</a:t>
            </a:r>
            <a:endParaRPr sz="2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919350" y="637836"/>
            <a:ext cx="689355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20" dirty="0"/>
              <a:t>PROBLEM</a:t>
            </a:r>
            <a:r>
              <a:rPr sz="4400" spc="-290" dirty="0"/>
              <a:t> </a:t>
            </a:r>
            <a:r>
              <a:rPr sz="4400" spc="-135" dirty="0"/>
              <a:t>STATEMENT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237749" cy="21171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194" y="8127462"/>
            <a:ext cx="1597702" cy="215953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31791" y="7532810"/>
            <a:ext cx="2258695" cy="2755265"/>
            <a:chOff x="16031791" y="7532810"/>
            <a:chExt cx="2258695" cy="2755265"/>
          </a:xfrm>
        </p:grpSpPr>
        <p:sp>
          <p:nvSpPr>
            <p:cNvPr id="5" name="object 5"/>
            <p:cNvSpPr/>
            <p:nvPr/>
          </p:nvSpPr>
          <p:spPr>
            <a:xfrm>
              <a:off x="16031791" y="7532810"/>
              <a:ext cx="2256790" cy="2754630"/>
            </a:xfrm>
            <a:custGeom>
              <a:avLst/>
              <a:gdLst/>
              <a:ahLst/>
              <a:cxnLst/>
              <a:rect l="l" t="t" r="r" b="b"/>
              <a:pathLst>
                <a:path w="2256790" h="2754629">
                  <a:moveTo>
                    <a:pt x="2256208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0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6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6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56208" y="9094"/>
                  </a:lnTo>
                  <a:lnTo>
                    <a:pt x="2256208" y="364144"/>
                  </a:lnTo>
                  <a:close/>
                </a:path>
                <a:path w="2256790" h="2754629">
                  <a:moveTo>
                    <a:pt x="2256208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6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30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256208" y="364144"/>
                  </a:lnTo>
                  <a:lnTo>
                    <a:pt x="2256208" y="865678"/>
                  </a:lnTo>
                  <a:close/>
                </a:path>
                <a:path w="2256790" h="2754629">
                  <a:moveTo>
                    <a:pt x="2256208" y="2754188"/>
                  </a:moveTo>
                  <a:lnTo>
                    <a:pt x="427522" y="2754188"/>
                  </a:lnTo>
                  <a:lnTo>
                    <a:pt x="401726" y="2726802"/>
                  </a:lnTo>
                  <a:lnTo>
                    <a:pt x="367652" y="2688728"/>
                  </a:lnTo>
                  <a:lnTo>
                    <a:pt x="334678" y="2649730"/>
                  </a:lnTo>
                  <a:lnTo>
                    <a:pt x="302916" y="2609736"/>
                  </a:lnTo>
                  <a:lnTo>
                    <a:pt x="272475" y="2568668"/>
                  </a:lnTo>
                  <a:lnTo>
                    <a:pt x="243464" y="2526451"/>
                  </a:lnTo>
                  <a:lnTo>
                    <a:pt x="217129" y="2484904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2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1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8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256208" y="865678"/>
                  </a:lnTo>
                  <a:lnTo>
                    <a:pt x="2256208" y="2754188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658081" y="7618538"/>
              <a:ext cx="629920" cy="266700"/>
            </a:xfrm>
            <a:custGeom>
              <a:avLst/>
              <a:gdLst/>
              <a:ahLst/>
              <a:cxnLst/>
              <a:rect l="l" t="t" r="r" b="b"/>
              <a:pathLst>
                <a:path w="629919" h="266700">
                  <a:moveTo>
                    <a:pt x="629920" y="205613"/>
                  </a:moveTo>
                  <a:lnTo>
                    <a:pt x="554951" y="175006"/>
                  </a:lnTo>
                  <a:lnTo>
                    <a:pt x="507873" y="163601"/>
                  </a:lnTo>
                  <a:lnTo>
                    <a:pt x="459905" y="156565"/>
                  </a:lnTo>
                  <a:lnTo>
                    <a:pt x="411289" y="153276"/>
                  </a:lnTo>
                  <a:lnTo>
                    <a:pt x="362280" y="153123"/>
                  </a:lnTo>
                  <a:lnTo>
                    <a:pt x="313093" y="155498"/>
                  </a:lnTo>
                  <a:lnTo>
                    <a:pt x="263956" y="159804"/>
                  </a:lnTo>
                  <a:lnTo>
                    <a:pt x="215138" y="165430"/>
                  </a:lnTo>
                  <a:lnTo>
                    <a:pt x="166839" y="171754"/>
                  </a:lnTo>
                  <a:lnTo>
                    <a:pt x="145364" y="197040"/>
                  </a:lnTo>
                  <a:lnTo>
                    <a:pt x="146062" y="208521"/>
                  </a:lnTo>
                  <a:lnTo>
                    <a:pt x="150774" y="219049"/>
                  </a:lnTo>
                  <a:lnTo>
                    <a:pt x="159245" y="225704"/>
                  </a:lnTo>
                  <a:lnTo>
                    <a:pt x="170103" y="228752"/>
                  </a:lnTo>
                  <a:lnTo>
                    <a:pt x="182016" y="228498"/>
                  </a:lnTo>
                  <a:lnTo>
                    <a:pt x="230238" y="222224"/>
                  </a:lnTo>
                  <a:lnTo>
                    <a:pt x="279273" y="216738"/>
                  </a:lnTo>
                  <a:lnTo>
                    <a:pt x="328777" y="212775"/>
                  </a:lnTo>
                  <a:lnTo>
                    <a:pt x="378383" y="211124"/>
                  </a:lnTo>
                  <a:lnTo>
                    <a:pt x="427710" y="212559"/>
                  </a:lnTo>
                  <a:lnTo>
                    <a:pt x="476427" y="217843"/>
                  </a:lnTo>
                  <a:lnTo>
                    <a:pt x="524154" y="227736"/>
                  </a:lnTo>
                  <a:lnTo>
                    <a:pt x="570522" y="243014"/>
                  </a:lnTo>
                  <a:lnTo>
                    <a:pt x="615188" y="264464"/>
                  </a:lnTo>
                  <a:lnTo>
                    <a:pt x="629920" y="266141"/>
                  </a:lnTo>
                  <a:lnTo>
                    <a:pt x="629920" y="205613"/>
                  </a:lnTo>
                  <a:close/>
                </a:path>
                <a:path w="629919" h="266700">
                  <a:moveTo>
                    <a:pt x="629920" y="37846"/>
                  </a:moveTo>
                  <a:lnTo>
                    <a:pt x="572389" y="20383"/>
                  </a:lnTo>
                  <a:lnTo>
                    <a:pt x="521970" y="11442"/>
                  </a:lnTo>
                  <a:lnTo>
                    <a:pt x="471233" y="5067"/>
                  </a:lnTo>
                  <a:lnTo>
                    <a:pt x="420306" y="1257"/>
                  </a:lnTo>
                  <a:lnTo>
                    <a:pt x="369277" y="0"/>
                  </a:lnTo>
                  <a:lnTo>
                    <a:pt x="318287" y="1320"/>
                  </a:lnTo>
                  <a:lnTo>
                    <a:pt x="267423" y="5194"/>
                  </a:lnTo>
                  <a:lnTo>
                    <a:pt x="216801" y="11645"/>
                  </a:lnTo>
                  <a:lnTo>
                    <a:pt x="166535" y="20650"/>
                  </a:lnTo>
                  <a:lnTo>
                    <a:pt x="116738" y="32219"/>
                  </a:lnTo>
                  <a:lnTo>
                    <a:pt x="67513" y="46355"/>
                  </a:lnTo>
                  <a:lnTo>
                    <a:pt x="18986" y="63055"/>
                  </a:lnTo>
                  <a:lnTo>
                    <a:pt x="0" y="102019"/>
                  </a:lnTo>
                  <a:lnTo>
                    <a:pt x="12242" y="119253"/>
                  </a:lnTo>
                  <a:lnTo>
                    <a:pt x="34963" y="120599"/>
                  </a:lnTo>
                  <a:lnTo>
                    <a:pt x="81051" y="104800"/>
                  </a:lnTo>
                  <a:lnTo>
                    <a:pt x="127749" y="91376"/>
                  </a:lnTo>
                  <a:lnTo>
                    <a:pt x="174942" y="80327"/>
                  </a:lnTo>
                  <a:lnTo>
                    <a:pt x="222542" y="71666"/>
                  </a:lnTo>
                  <a:lnTo>
                    <a:pt x="270459" y="65417"/>
                  </a:lnTo>
                  <a:lnTo>
                    <a:pt x="318592" y="61556"/>
                  </a:lnTo>
                  <a:lnTo>
                    <a:pt x="366826" y="60121"/>
                  </a:lnTo>
                  <a:lnTo>
                    <a:pt x="415099" y="61099"/>
                  </a:lnTo>
                  <a:lnTo>
                    <a:pt x="463283" y="64516"/>
                  </a:lnTo>
                  <a:lnTo>
                    <a:pt x="511289" y="70370"/>
                  </a:lnTo>
                  <a:lnTo>
                    <a:pt x="559028" y="78676"/>
                  </a:lnTo>
                  <a:lnTo>
                    <a:pt x="606399" y="89433"/>
                  </a:lnTo>
                  <a:lnTo>
                    <a:pt x="629577" y="85839"/>
                  </a:lnTo>
                  <a:lnTo>
                    <a:pt x="629920" y="85344"/>
                  </a:lnTo>
                  <a:lnTo>
                    <a:pt x="629920" y="3784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3824" y="8096497"/>
              <a:ext cx="162239" cy="2660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132989" y="8556421"/>
              <a:ext cx="2155190" cy="1731010"/>
            </a:xfrm>
            <a:custGeom>
              <a:avLst/>
              <a:gdLst/>
              <a:ahLst/>
              <a:cxnLst/>
              <a:rect l="l" t="t" r="r" b="b"/>
              <a:pathLst>
                <a:path w="2155190" h="1731009">
                  <a:moveTo>
                    <a:pt x="172834" y="20320"/>
                  </a:moveTo>
                  <a:lnTo>
                    <a:pt x="158242" y="3721"/>
                  </a:lnTo>
                  <a:lnTo>
                    <a:pt x="137668" y="0"/>
                  </a:lnTo>
                  <a:lnTo>
                    <a:pt x="120688" y="14706"/>
                  </a:lnTo>
                  <a:lnTo>
                    <a:pt x="99517" y="63779"/>
                  </a:lnTo>
                  <a:lnTo>
                    <a:pt x="80264" y="113474"/>
                  </a:lnTo>
                  <a:lnTo>
                    <a:pt x="62928" y="163741"/>
                  </a:lnTo>
                  <a:lnTo>
                    <a:pt x="47536" y="214579"/>
                  </a:lnTo>
                  <a:lnTo>
                    <a:pt x="34074" y="265925"/>
                  </a:lnTo>
                  <a:lnTo>
                    <a:pt x="22593" y="317754"/>
                  </a:lnTo>
                  <a:lnTo>
                    <a:pt x="13068" y="370039"/>
                  </a:lnTo>
                  <a:lnTo>
                    <a:pt x="5537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78" y="504329"/>
                  </a:lnTo>
                  <a:lnTo>
                    <a:pt x="48107" y="497090"/>
                  </a:lnTo>
                  <a:lnTo>
                    <a:pt x="59143" y="475856"/>
                  </a:lnTo>
                  <a:lnTo>
                    <a:pt x="64325" y="426377"/>
                  </a:lnTo>
                  <a:lnTo>
                    <a:pt x="71335" y="377088"/>
                  </a:lnTo>
                  <a:lnTo>
                    <a:pt x="80187" y="328091"/>
                  </a:lnTo>
                  <a:lnTo>
                    <a:pt x="90881" y="279438"/>
                  </a:lnTo>
                  <a:lnTo>
                    <a:pt x="103390" y="231216"/>
                  </a:lnTo>
                  <a:lnTo>
                    <a:pt x="117754" y="183515"/>
                  </a:lnTo>
                  <a:lnTo>
                    <a:pt x="133946" y="136410"/>
                  </a:lnTo>
                  <a:lnTo>
                    <a:pt x="151968" y="89966"/>
                  </a:lnTo>
                  <a:lnTo>
                    <a:pt x="171831" y="44272"/>
                  </a:lnTo>
                  <a:lnTo>
                    <a:pt x="172834" y="20320"/>
                  </a:lnTo>
                  <a:close/>
                </a:path>
                <a:path w="2155190" h="1731009">
                  <a:moveTo>
                    <a:pt x="1449768" y="1725828"/>
                  </a:moveTo>
                  <a:lnTo>
                    <a:pt x="1442580" y="1726628"/>
                  </a:lnTo>
                  <a:lnTo>
                    <a:pt x="1439379" y="1730578"/>
                  </a:lnTo>
                  <a:lnTo>
                    <a:pt x="1448968" y="1730578"/>
                  </a:lnTo>
                  <a:lnTo>
                    <a:pt x="1449768" y="1725828"/>
                  </a:lnTo>
                  <a:close/>
                </a:path>
                <a:path w="2155190" h="1731009">
                  <a:moveTo>
                    <a:pt x="1472704" y="1730578"/>
                  </a:moveTo>
                  <a:lnTo>
                    <a:pt x="1466456" y="1725625"/>
                  </a:lnTo>
                  <a:lnTo>
                    <a:pt x="1460347" y="1723136"/>
                  </a:lnTo>
                  <a:lnTo>
                    <a:pt x="1455356" y="1729028"/>
                  </a:lnTo>
                  <a:lnTo>
                    <a:pt x="1462595" y="1729308"/>
                  </a:lnTo>
                  <a:lnTo>
                    <a:pt x="1464564" y="1730578"/>
                  </a:lnTo>
                  <a:lnTo>
                    <a:pt x="1472704" y="1730578"/>
                  </a:lnTo>
                  <a:close/>
                </a:path>
                <a:path w="2155190" h="1731009">
                  <a:moveTo>
                    <a:pt x="1545031" y="1638922"/>
                  </a:moveTo>
                  <a:lnTo>
                    <a:pt x="1540573" y="1638820"/>
                  </a:lnTo>
                  <a:lnTo>
                    <a:pt x="1536268" y="1641843"/>
                  </a:lnTo>
                  <a:lnTo>
                    <a:pt x="1540878" y="1645107"/>
                  </a:lnTo>
                  <a:lnTo>
                    <a:pt x="1545031" y="1638922"/>
                  </a:lnTo>
                  <a:close/>
                </a:path>
                <a:path w="2155190" h="1731009">
                  <a:moveTo>
                    <a:pt x="1574444" y="1661896"/>
                  </a:moveTo>
                  <a:lnTo>
                    <a:pt x="1568056" y="1661096"/>
                  </a:lnTo>
                  <a:lnTo>
                    <a:pt x="1563255" y="1661896"/>
                  </a:lnTo>
                  <a:lnTo>
                    <a:pt x="1564055" y="1669084"/>
                  </a:lnTo>
                  <a:lnTo>
                    <a:pt x="1569643" y="1669084"/>
                  </a:lnTo>
                  <a:lnTo>
                    <a:pt x="1568056" y="1664284"/>
                  </a:lnTo>
                  <a:lnTo>
                    <a:pt x="1574444" y="1661896"/>
                  </a:lnTo>
                  <a:close/>
                </a:path>
                <a:path w="2155190" h="1731009">
                  <a:moveTo>
                    <a:pt x="1577365" y="1410906"/>
                  </a:moveTo>
                  <a:lnTo>
                    <a:pt x="1575041" y="1406042"/>
                  </a:lnTo>
                  <a:lnTo>
                    <a:pt x="1570621" y="1401635"/>
                  </a:lnTo>
                  <a:lnTo>
                    <a:pt x="1567256" y="1401343"/>
                  </a:lnTo>
                  <a:lnTo>
                    <a:pt x="1564055" y="1405343"/>
                  </a:lnTo>
                  <a:lnTo>
                    <a:pt x="1572844" y="1412532"/>
                  </a:lnTo>
                  <a:lnTo>
                    <a:pt x="1574444" y="1412532"/>
                  </a:lnTo>
                  <a:lnTo>
                    <a:pt x="1577365" y="1410906"/>
                  </a:lnTo>
                  <a:close/>
                </a:path>
                <a:path w="2155190" h="1731009">
                  <a:moveTo>
                    <a:pt x="1580832" y="1679473"/>
                  </a:moveTo>
                  <a:lnTo>
                    <a:pt x="1573644" y="1680273"/>
                  </a:lnTo>
                  <a:lnTo>
                    <a:pt x="1570443" y="1684274"/>
                  </a:lnTo>
                  <a:lnTo>
                    <a:pt x="1569643" y="1689862"/>
                  </a:lnTo>
                  <a:lnTo>
                    <a:pt x="1576844" y="1689061"/>
                  </a:lnTo>
                  <a:lnTo>
                    <a:pt x="1580032" y="1685074"/>
                  </a:lnTo>
                  <a:lnTo>
                    <a:pt x="1580832" y="1679473"/>
                  </a:lnTo>
                  <a:close/>
                </a:path>
                <a:path w="2155190" h="1731009">
                  <a:moveTo>
                    <a:pt x="1585137" y="1481455"/>
                  </a:moveTo>
                  <a:lnTo>
                    <a:pt x="1580045" y="1480375"/>
                  </a:lnTo>
                  <a:lnTo>
                    <a:pt x="1576146" y="1482128"/>
                  </a:lnTo>
                  <a:lnTo>
                    <a:pt x="1582432" y="1486065"/>
                  </a:lnTo>
                  <a:lnTo>
                    <a:pt x="1585137" y="1481455"/>
                  </a:lnTo>
                  <a:close/>
                </a:path>
                <a:path w="2155190" h="1731009">
                  <a:moveTo>
                    <a:pt x="1600809" y="1709762"/>
                  </a:moveTo>
                  <a:lnTo>
                    <a:pt x="1600022" y="1704251"/>
                  </a:lnTo>
                  <a:lnTo>
                    <a:pt x="1592491" y="1706384"/>
                  </a:lnTo>
                  <a:lnTo>
                    <a:pt x="1595526" y="1709343"/>
                  </a:lnTo>
                  <a:lnTo>
                    <a:pt x="1600809" y="1709762"/>
                  </a:lnTo>
                  <a:close/>
                </a:path>
                <a:path w="2155190" h="1731009">
                  <a:moveTo>
                    <a:pt x="1656765" y="1517230"/>
                  </a:moveTo>
                  <a:lnTo>
                    <a:pt x="1648764" y="1515630"/>
                  </a:lnTo>
                  <a:lnTo>
                    <a:pt x="1641335" y="1516964"/>
                  </a:lnTo>
                  <a:lnTo>
                    <a:pt x="1638477" y="1522031"/>
                  </a:lnTo>
                  <a:lnTo>
                    <a:pt x="1638769" y="1525295"/>
                  </a:lnTo>
                  <a:lnTo>
                    <a:pt x="1640776" y="1521231"/>
                  </a:lnTo>
                  <a:lnTo>
                    <a:pt x="1646377" y="1520431"/>
                  </a:lnTo>
                  <a:lnTo>
                    <a:pt x="1656765" y="1517230"/>
                  </a:lnTo>
                  <a:close/>
                </a:path>
                <a:path w="2155190" h="1731009">
                  <a:moveTo>
                    <a:pt x="1727454" y="1444155"/>
                  </a:moveTo>
                  <a:lnTo>
                    <a:pt x="1723097" y="1442110"/>
                  </a:lnTo>
                  <a:lnTo>
                    <a:pt x="1720037" y="1437855"/>
                  </a:lnTo>
                  <a:lnTo>
                    <a:pt x="1713001" y="1439316"/>
                  </a:lnTo>
                  <a:lnTo>
                    <a:pt x="1708823" y="1442554"/>
                  </a:lnTo>
                  <a:lnTo>
                    <a:pt x="1714309" y="1443710"/>
                  </a:lnTo>
                  <a:lnTo>
                    <a:pt x="1720291" y="1443456"/>
                  </a:lnTo>
                  <a:lnTo>
                    <a:pt x="1725599" y="1444104"/>
                  </a:lnTo>
                  <a:lnTo>
                    <a:pt x="1727454" y="1444155"/>
                  </a:lnTo>
                  <a:close/>
                </a:path>
                <a:path w="2155190" h="1731009">
                  <a:moveTo>
                    <a:pt x="1729486" y="1570786"/>
                  </a:moveTo>
                  <a:lnTo>
                    <a:pt x="1727898" y="1565986"/>
                  </a:lnTo>
                  <a:lnTo>
                    <a:pt x="1727898" y="1559598"/>
                  </a:lnTo>
                  <a:lnTo>
                    <a:pt x="1722297" y="1559598"/>
                  </a:lnTo>
                  <a:lnTo>
                    <a:pt x="1723898" y="1564386"/>
                  </a:lnTo>
                  <a:lnTo>
                    <a:pt x="1723898" y="1570786"/>
                  </a:lnTo>
                  <a:lnTo>
                    <a:pt x="1729486" y="1570786"/>
                  </a:lnTo>
                  <a:close/>
                </a:path>
                <a:path w="2155190" h="1731009">
                  <a:moveTo>
                    <a:pt x="1734286" y="1670685"/>
                  </a:moveTo>
                  <a:lnTo>
                    <a:pt x="1729346" y="1670100"/>
                  </a:lnTo>
                  <a:lnTo>
                    <a:pt x="1724698" y="1666582"/>
                  </a:lnTo>
                  <a:lnTo>
                    <a:pt x="1721243" y="1664728"/>
                  </a:lnTo>
                  <a:lnTo>
                    <a:pt x="1719897" y="1669084"/>
                  </a:lnTo>
                  <a:lnTo>
                    <a:pt x="1723948" y="1671015"/>
                  </a:lnTo>
                  <a:lnTo>
                    <a:pt x="1728292" y="1674977"/>
                  </a:lnTo>
                  <a:lnTo>
                    <a:pt x="1732038" y="1676387"/>
                  </a:lnTo>
                  <a:lnTo>
                    <a:pt x="1734286" y="1670685"/>
                  </a:lnTo>
                  <a:close/>
                </a:path>
                <a:path w="2155190" h="1731009">
                  <a:moveTo>
                    <a:pt x="1736813" y="1422234"/>
                  </a:moveTo>
                  <a:lnTo>
                    <a:pt x="1731086" y="1419733"/>
                  </a:lnTo>
                  <a:lnTo>
                    <a:pt x="1730171" y="1424482"/>
                  </a:lnTo>
                  <a:lnTo>
                    <a:pt x="1727390" y="1430223"/>
                  </a:lnTo>
                  <a:lnTo>
                    <a:pt x="1726260" y="1434896"/>
                  </a:lnTo>
                  <a:lnTo>
                    <a:pt x="1730286" y="1436509"/>
                  </a:lnTo>
                  <a:lnTo>
                    <a:pt x="1731759" y="1431759"/>
                  </a:lnTo>
                  <a:lnTo>
                    <a:pt x="1735480" y="1426616"/>
                  </a:lnTo>
                  <a:lnTo>
                    <a:pt x="1736813" y="1422234"/>
                  </a:lnTo>
                  <a:close/>
                </a:path>
                <a:path w="2155190" h="1731009">
                  <a:moveTo>
                    <a:pt x="1752168" y="1474266"/>
                  </a:moveTo>
                  <a:lnTo>
                    <a:pt x="1747075" y="1473174"/>
                  </a:lnTo>
                  <a:lnTo>
                    <a:pt x="1743176" y="1474939"/>
                  </a:lnTo>
                  <a:lnTo>
                    <a:pt x="1749475" y="1478876"/>
                  </a:lnTo>
                  <a:lnTo>
                    <a:pt x="1752168" y="1474266"/>
                  </a:lnTo>
                  <a:close/>
                </a:path>
                <a:path w="2155190" h="1731009">
                  <a:moveTo>
                    <a:pt x="1755863" y="1378966"/>
                  </a:moveTo>
                  <a:lnTo>
                    <a:pt x="1749475" y="1378165"/>
                  </a:lnTo>
                  <a:lnTo>
                    <a:pt x="1744675" y="1378966"/>
                  </a:lnTo>
                  <a:lnTo>
                    <a:pt x="1745475" y="1386166"/>
                  </a:lnTo>
                  <a:lnTo>
                    <a:pt x="1751063" y="1386166"/>
                  </a:lnTo>
                  <a:lnTo>
                    <a:pt x="1749475" y="1382166"/>
                  </a:lnTo>
                  <a:lnTo>
                    <a:pt x="1755863" y="1378966"/>
                  </a:lnTo>
                  <a:close/>
                </a:path>
                <a:path w="2155190" h="1731009">
                  <a:moveTo>
                    <a:pt x="1760156" y="1548472"/>
                  </a:moveTo>
                  <a:lnTo>
                    <a:pt x="1755063" y="1547202"/>
                  </a:lnTo>
                  <a:lnTo>
                    <a:pt x="1751164" y="1548930"/>
                  </a:lnTo>
                  <a:lnTo>
                    <a:pt x="1757464" y="1553197"/>
                  </a:lnTo>
                  <a:lnTo>
                    <a:pt x="1760156" y="1548472"/>
                  </a:lnTo>
                  <a:close/>
                </a:path>
                <a:path w="2155190" h="1731009">
                  <a:moveTo>
                    <a:pt x="1762264" y="1577174"/>
                  </a:moveTo>
                  <a:lnTo>
                    <a:pt x="1757464" y="1577174"/>
                  </a:lnTo>
                  <a:lnTo>
                    <a:pt x="1751063" y="1571574"/>
                  </a:lnTo>
                  <a:lnTo>
                    <a:pt x="1749475" y="1579575"/>
                  </a:lnTo>
                  <a:lnTo>
                    <a:pt x="1755063" y="1579575"/>
                  </a:lnTo>
                  <a:lnTo>
                    <a:pt x="1761464" y="1585163"/>
                  </a:lnTo>
                  <a:lnTo>
                    <a:pt x="1762264" y="1577174"/>
                  </a:lnTo>
                  <a:close/>
                </a:path>
                <a:path w="2155190" h="1731009">
                  <a:moveTo>
                    <a:pt x="1774240" y="1713839"/>
                  </a:moveTo>
                  <a:lnTo>
                    <a:pt x="1769452" y="1709839"/>
                  </a:lnTo>
                  <a:lnTo>
                    <a:pt x="1765681" y="1711325"/>
                  </a:lnTo>
                  <a:lnTo>
                    <a:pt x="1759661" y="1711540"/>
                  </a:lnTo>
                  <a:lnTo>
                    <a:pt x="1755736" y="1713103"/>
                  </a:lnTo>
                  <a:lnTo>
                    <a:pt x="1758264" y="1718640"/>
                  </a:lnTo>
                  <a:lnTo>
                    <a:pt x="1759864" y="1716239"/>
                  </a:lnTo>
                  <a:lnTo>
                    <a:pt x="1762264" y="1714639"/>
                  </a:lnTo>
                  <a:lnTo>
                    <a:pt x="1764652" y="1717040"/>
                  </a:lnTo>
                  <a:lnTo>
                    <a:pt x="1763852" y="1720240"/>
                  </a:lnTo>
                  <a:lnTo>
                    <a:pt x="1759864" y="1723428"/>
                  </a:lnTo>
                  <a:lnTo>
                    <a:pt x="1763852" y="1725828"/>
                  </a:lnTo>
                  <a:lnTo>
                    <a:pt x="1767052" y="1720240"/>
                  </a:lnTo>
                  <a:lnTo>
                    <a:pt x="1774240" y="1713839"/>
                  </a:lnTo>
                  <a:close/>
                </a:path>
                <a:path w="2155190" h="1731009">
                  <a:moveTo>
                    <a:pt x="1815198" y="1529410"/>
                  </a:moveTo>
                  <a:lnTo>
                    <a:pt x="1809915" y="1528318"/>
                  </a:lnTo>
                  <a:lnTo>
                    <a:pt x="1805978" y="1530083"/>
                  </a:lnTo>
                  <a:lnTo>
                    <a:pt x="1812607" y="1534020"/>
                  </a:lnTo>
                  <a:lnTo>
                    <a:pt x="1815198" y="1529410"/>
                  </a:lnTo>
                  <a:close/>
                </a:path>
                <a:path w="2155190" h="1731009">
                  <a:moveTo>
                    <a:pt x="1817395" y="1335722"/>
                  </a:moveTo>
                  <a:lnTo>
                    <a:pt x="1816608" y="1330210"/>
                  </a:lnTo>
                  <a:lnTo>
                    <a:pt x="1809076" y="1332357"/>
                  </a:lnTo>
                  <a:lnTo>
                    <a:pt x="1812112" y="1335316"/>
                  </a:lnTo>
                  <a:lnTo>
                    <a:pt x="1817395" y="1335722"/>
                  </a:lnTo>
                  <a:close/>
                </a:path>
                <a:path w="2155190" h="1731009">
                  <a:moveTo>
                    <a:pt x="1830463" y="1630133"/>
                  </a:moveTo>
                  <a:lnTo>
                    <a:pt x="1826196" y="1630019"/>
                  </a:lnTo>
                  <a:lnTo>
                    <a:pt x="1821929" y="1633054"/>
                  </a:lnTo>
                  <a:lnTo>
                    <a:pt x="1826196" y="1636318"/>
                  </a:lnTo>
                  <a:lnTo>
                    <a:pt x="1830463" y="1630133"/>
                  </a:lnTo>
                  <a:close/>
                </a:path>
                <a:path w="2155190" h="1731009">
                  <a:moveTo>
                    <a:pt x="1833765" y="1565846"/>
                  </a:moveTo>
                  <a:lnTo>
                    <a:pt x="1829790" y="1562887"/>
                  </a:lnTo>
                  <a:lnTo>
                    <a:pt x="1825218" y="1560677"/>
                  </a:lnTo>
                  <a:lnTo>
                    <a:pt x="1828596" y="1564386"/>
                  </a:lnTo>
                  <a:lnTo>
                    <a:pt x="1833765" y="1565846"/>
                  </a:lnTo>
                  <a:close/>
                </a:path>
                <a:path w="2155190" h="1731009">
                  <a:moveTo>
                    <a:pt x="1851926" y="1713674"/>
                  </a:moveTo>
                  <a:lnTo>
                    <a:pt x="1847773" y="1710639"/>
                  </a:lnTo>
                  <a:lnTo>
                    <a:pt x="1842262" y="1710753"/>
                  </a:lnTo>
                  <a:lnTo>
                    <a:pt x="1846872" y="1712747"/>
                  </a:lnTo>
                  <a:lnTo>
                    <a:pt x="1851926" y="1713674"/>
                  </a:lnTo>
                  <a:close/>
                </a:path>
                <a:path w="2155190" h="1731009">
                  <a:moveTo>
                    <a:pt x="1864563" y="1662696"/>
                  </a:moveTo>
                  <a:lnTo>
                    <a:pt x="1863801" y="1655584"/>
                  </a:lnTo>
                  <a:lnTo>
                    <a:pt x="1855470" y="1654403"/>
                  </a:lnTo>
                  <a:lnTo>
                    <a:pt x="1846681" y="1656956"/>
                  </a:lnTo>
                  <a:lnTo>
                    <a:pt x="1844573" y="1661096"/>
                  </a:lnTo>
                  <a:lnTo>
                    <a:pt x="1850618" y="1659763"/>
                  </a:lnTo>
                  <a:lnTo>
                    <a:pt x="1854568" y="1663687"/>
                  </a:lnTo>
                  <a:lnTo>
                    <a:pt x="1858518" y="1666709"/>
                  </a:lnTo>
                  <a:lnTo>
                    <a:pt x="1864563" y="1662696"/>
                  </a:lnTo>
                  <a:close/>
                </a:path>
                <a:path w="2155190" h="1731009">
                  <a:moveTo>
                    <a:pt x="1868551" y="1581975"/>
                  </a:moveTo>
                  <a:lnTo>
                    <a:pt x="1862963" y="1581975"/>
                  </a:lnTo>
                  <a:lnTo>
                    <a:pt x="1865350" y="1577975"/>
                  </a:lnTo>
                  <a:lnTo>
                    <a:pt x="1866950" y="1573974"/>
                  </a:lnTo>
                  <a:lnTo>
                    <a:pt x="1859762" y="1577174"/>
                  </a:lnTo>
                  <a:lnTo>
                    <a:pt x="1854962" y="1569986"/>
                  </a:lnTo>
                  <a:lnTo>
                    <a:pt x="1854161" y="1576374"/>
                  </a:lnTo>
                  <a:lnTo>
                    <a:pt x="1858213" y="1578940"/>
                  </a:lnTo>
                  <a:lnTo>
                    <a:pt x="1861959" y="1584871"/>
                  </a:lnTo>
                  <a:lnTo>
                    <a:pt x="1865401" y="1587957"/>
                  </a:lnTo>
                  <a:lnTo>
                    <a:pt x="1868551" y="1581975"/>
                  </a:lnTo>
                  <a:close/>
                </a:path>
                <a:path w="2155190" h="1731009">
                  <a:moveTo>
                    <a:pt x="1869351" y="1424520"/>
                  </a:moveTo>
                  <a:lnTo>
                    <a:pt x="1865350" y="1421333"/>
                  </a:lnTo>
                  <a:lnTo>
                    <a:pt x="1862963" y="1426121"/>
                  </a:lnTo>
                  <a:lnTo>
                    <a:pt x="1858162" y="1430921"/>
                  </a:lnTo>
                  <a:lnTo>
                    <a:pt x="1862162" y="1434109"/>
                  </a:lnTo>
                  <a:lnTo>
                    <a:pt x="1864563" y="1429321"/>
                  </a:lnTo>
                  <a:lnTo>
                    <a:pt x="1869351" y="1424520"/>
                  </a:lnTo>
                  <a:close/>
                </a:path>
                <a:path w="2155190" h="1731009">
                  <a:moveTo>
                    <a:pt x="1874012" y="1417675"/>
                  </a:moveTo>
                  <a:lnTo>
                    <a:pt x="1872551" y="1410931"/>
                  </a:lnTo>
                  <a:lnTo>
                    <a:pt x="1867039" y="1412290"/>
                  </a:lnTo>
                  <a:lnTo>
                    <a:pt x="1869846" y="1416329"/>
                  </a:lnTo>
                  <a:lnTo>
                    <a:pt x="1874012" y="1417675"/>
                  </a:lnTo>
                  <a:close/>
                </a:path>
                <a:path w="2155190" h="1731009">
                  <a:moveTo>
                    <a:pt x="1880539" y="1468475"/>
                  </a:moveTo>
                  <a:lnTo>
                    <a:pt x="1874151" y="1466088"/>
                  </a:lnTo>
                  <a:lnTo>
                    <a:pt x="1866950" y="1459687"/>
                  </a:lnTo>
                  <a:lnTo>
                    <a:pt x="1862963" y="1463687"/>
                  </a:lnTo>
                  <a:lnTo>
                    <a:pt x="1868297" y="1467916"/>
                  </a:lnTo>
                  <a:lnTo>
                    <a:pt x="1871446" y="1471180"/>
                  </a:lnTo>
                  <a:lnTo>
                    <a:pt x="1874761" y="1471891"/>
                  </a:lnTo>
                  <a:lnTo>
                    <a:pt x="1880539" y="1468475"/>
                  </a:lnTo>
                  <a:close/>
                </a:path>
                <a:path w="2155190" h="1731009">
                  <a:moveTo>
                    <a:pt x="1883956" y="1546567"/>
                  </a:moveTo>
                  <a:lnTo>
                    <a:pt x="1881441" y="1543304"/>
                  </a:lnTo>
                  <a:lnTo>
                    <a:pt x="1876082" y="1544993"/>
                  </a:lnTo>
                  <a:lnTo>
                    <a:pt x="1875751" y="1553197"/>
                  </a:lnTo>
                  <a:lnTo>
                    <a:pt x="1883956" y="1546567"/>
                  </a:lnTo>
                  <a:close/>
                </a:path>
                <a:path w="2155190" h="1731009">
                  <a:moveTo>
                    <a:pt x="1886140" y="1721827"/>
                  </a:moveTo>
                  <a:lnTo>
                    <a:pt x="1881339" y="1715439"/>
                  </a:lnTo>
                  <a:lnTo>
                    <a:pt x="1878139" y="1719440"/>
                  </a:lnTo>
                  <a:lnTo>
                    <a:pt x="1869351" y="1720240"/>
                  </a:lnTo>
                  <a:lnTo>
                    <a:pt x="1874151" y="1725828"/>
                  </a:lnTo>
                  <a:lnTo>
                    <a:pt x="1877339" y="1721827"/>
                  </a:lnTo>
                  <a:lnTo>
                    <a:pt x="1886140" y="1721827"/>
                  </a:lnTo>
                  <a:close/>
                </a:path>
                <a:path w="2155190" h="1731009">
                  <a:moveTo>
                    <a:pt x="1890128" y="1615541"/>
                  </a:moveTo>
                  <a:lnTo>
                    <a:pt x="1888528" y="1610741"/>
                  </a:lnTo>
                  <a:lnTo>
                    <a:pt x="1888528" y="1603552"/>
                  </a:lnTo>
                  <a:lnTo>
                    <a:pt x="1882940" y="1604352"/>
                  </a:lnTo>
                  <a:lnTo>
                    <a:pt x="1884540" y="1609140"/>
                  </a:lnTo>
                  <a:lnTo>
                    <a:pt x="1884540" y="1615541"/>
                  </a:lnTo>
                  <a:lnTo>
                    <a:pt x="1890128" y="1615541"/>
                  </a:lnTo>
                  <a:close/>
                </a:path>
                <a:path w="2155190" h="1731009">
                  <a:moveTo>
                    <a:pt x="1898840" y="1691322"/>
                  </a:moveTo>
                  <a:lnTo>
                    <a:pt x="1894827" y="1688363"/>
                  </a:lnTo>
                  <a:lnTo>
                    <a:pt x="1890064" y="1686153"/>
                  </a:lnTo>
                  <a:lnTo>
                    <a:pt x="1893328" y="1689862"/>
                  </a:lnTo>
                  <a:lnTo>
                    <a:pt x="1898840" y="1691322"/>
                  </a:lnTo>
                  <a:close/>
                </a:path>
                <a:path w="2155190" h="1731009">
                  <a:moveTo>
                    <a:pt x="1901317" y="1555597"/>
                  </a:moveTo>
                  <a:lnTo>
                    <a:pt x="1900516" y="1552397"/>
                  </a:lnTo>
                  <a:lnTo>
                    <a:pt x="1894001" y="1551520"/>
                  </a:lnTo>
                  <a:lnTo>
                    <a:pt x="1892134" y="1555597"/>
                  </a:lnTo>
                  <a:lnTo>
                    <a:pt x="1894446" y="1560271"/>
                  </a:lnTo>
                  <a:lnTo>
                    <a:pt x="1900516" y="1561185"/>
                  </a:lnTo>
                  <a:lnTo>
                    <a:pt x="1898929" y="1557997"/>
                  </a:lnTo>
                  <a:lnTo>
                    <a:pt x="1901317" y="1555597"/>
                  </a:lnTo>
                  <a:close/>
                </a:path>
                <a:path w="2155190" h="1731009">
                  <a:moveTo>
                    <a:pt x="1902917" y="1506042"/>
                  </a:moveTo>
                  <a:lnTo>
                    <a:pt x="1897329" y="1497253"/>
                  </a:lnTo>
                  <a:lnTo>
                    <a:pt x="1896529" y="1507642"/>
                  </a:lnTo>
                  <a:lnTo>
                    <a:pt x="1891347" y="1507617"/>
                  </a:lnTo>
                  <a:lnTo>
                    <a:pt x="1893430" y="1509242"/>
                  </a:lnTo>
                  <a:lnTo>
                    <a:pt x="1898662" y="1509661"/>
                  </a:lnTo>
                  <a:lnTo>
                    <a:pt x="1902917" y="1506042"/>
                  </a:lnTo>
                  <a:close/>
                </a:path>
                <a:path w="2155190" h="1731009">
                  <a:moveTo>
                    <a:pt x="1905685" y="1660956"/>
                  </a:moveTo>
                  <a:lnTo>
                    <a:pt x="1901723" y="1657997"/>
                  </a:lnTo>
                  <a:lnTo>
                    <a:pt x="1897151" y="1655787"/>
                  </a:lnTo>
                  <a:lnTo>
                    <a:pt x="1900516" y="1659496"/>
                  </a:lnTo>
                  <a:lnTo>
                    <a:pt x="1905685" y="1660956"/>
                  </a:lnTo>
                  <a:close/>
                </a:path>
                <a:path w="2155190" h="1731009">
                  <a:moveTo>
                    <a:pt x="1909318" y="1481264"/>
                  </a:moveTo>
                  <a:lnTo>
                    <a:pt x="1905317" y="1478076"/>
                  </a:lnTo>
                  <a:lnTo>
                    <a:pt x="1902917" y="1482064"/>
                  </a:lnTo>
                  <a:lnTo>
                    <a:pt x="1896529" y="1480464"/>
                  </a:lnTo>
                  <a:lnTo>
                    <a:pt x="1900516" y="1485265"/>
                  </a:lnTo>
                  <a:lnTo>
                    <a:pt x="1904517" y="1486865"/>
                  </a:lnTo>
                  <a:lnTo>
                    <a:pt x="1909318" y="1481264"/>
                  </a:lnTo>
                  <a:close/>
                </a:path>
                <a:path w="2155190" h="1731009">
                  <a:moveTo>
                    <a:pt x="1912505" y="1646707"/>
                  </a:moveTo>
                  <a:lnTo>
                    <a:pt x="1905317" y="1642706"/>
                  </a:lnTo>
                  <a:lnTo>
                    <a:pt x="1898129" y="1641906"/>
                  </a:lnTo>
                  <a:lnTo>
                    <a:pt x="1892528" y="1645107"/>
                  </a:lnTo>
                  <a:lnTo>
                    <a:pt x="1900516" y="1650707"/>
                  </a:lnTo>
                  <a:lnTo>
                    <a:pt x="1907717" y="1652295"/>
                  </a:lnTo>
                  <a:lnTo>
                    <a:pt x="1912505" y="1646707"/>
                  </a:lnTo>
                  <a:close/>
                </a:path>
                <a:path w="2155190" h="1731009">
                  <a:moveTo>
                    <a:pt x="1916620" y="1661388"/>
                  </a:moveTo>
                  <a:lnTo>
                    <a:pt x="1909318" y="1658696"/>
                  </a:lnTo>
                  <a:lnTo>
                    <a:pt x="1907857" y="1664093"/>
                  </a:lnTo>
                  <a:lnTo>
                    <a:pt x="1913204" y="1664093"/>
                  </a:lnTo>
                  <a:lnTo>
                    <a:pt x="1916620" y="1661388"/>
                  </a:lnTo>
                  <a:close/>
                </a:path>
                <a:path w="2155190" h="1731009">
                  <a:moveTo>
                    <a:pt x="1920506" y="1626730"/>
                  </a:moveTo>
                  <a:lnTo>
                    <a:pt x="1918106" y="1625930"/>
                  </a:lnTo>
                  <a:lnTo>
                    <a:pt x="1913305" y="1622729"/>
                  </a:lnTo>
                  <a:lnTo>
                    <a:pt x="1910905" y="1625930"/>
                  </a:lnTo>
                  <a:lnTo>
                    <a:pt x="1908517" y="1629918"/>
                  </a:lnTo>
                  <a:lnTo>
                    <a:pt x="1906117" y="1633118"/>
                  </a:lnTo>
                  <a:lnTo>
                    <a:pt x="1912505" y="1637118"/>
                  </a:lnTo>
                  <a:lnTo>
                    <a:pt x="1917306" y="1634718"/>
                  </a:lnTo>
                  <a:lnTo>
                    <a:pt x="1920506" y="1626730"/>
                  </a:lnTo>
                  <a:close/>
                </a:path>
                <a:path w="2155190" h="1731009">
                  <a:moveTo>
                    <a:pt x="1928495" y="1524431"/>
                  </a:moveTo>
                  <a:lnTo>
                    <a:pt x="1921306" y="1525231"/>
                  </a:lnTo>
                  <a:lnTo>
                    <a:pt x="1918106" y="1529219"/>
                  </a:lnTo>
                  <a:lnTo>
                    <a:pt x="1917306" y="1534820"/>
                  </a:lnTo>
                  <a:lnTo>
                    <a:pt x="1925294" y="1533220"/>
                  </a:lnTo>
                  <a:lnTo>
                    <a:pt x="1927694" y="1529219"/>
                  </a:lnTo>
                  <a:lnTo>
                    <a:pt x="1928495" y="1524431"/>
                  </a:lnTo>
                  <a:close/>
                </a:path>
                <a:path w="2155190" h="1731009">
                  <a:moveTo>
                    <a:pt x="1929295" y="1549196"/>
                  </a:moveTo>
                  <a:lnTo>
                    <a:pt x="1924494" y="1549196"/>
                  </a:lnTo>
                  <a:lnTo>
                    <a:pt x="1918106" y="1543608"/>
                  </a:lnTo>
                  <a:lnTo>
                    <a:pt x="1916506" y="1551597"/>
                  </a:lnTo>
                  <a:lnTo>
                    <a:pt x="1922094" y="1550797"/>
                  </a:lnTo>
                  <a:lnTo>
                    <a:pt x="1928495" y="1556397"/>
                  </a:lnTo>
                  <a:lnTo>
                    <a:pt x="1929295" y="1549196"/>
                  </a:lnTo>
                  <a:close/>
                </a:path>
                <a:path w="2155190" h="1731009">
                  <a:moveTo>
                    <a:pt x="1933282" y="1724228"/>
                  </a:moveTo>
                  <a:lnTo>
                    <a:pt x="1931695" y="1720240"/>
                  </a:lnTo>
                  <a:lnTo>
                    <a:pt x="1931695" y="1713039"/>
                  </a:lnTo>
                  <a:lnTo>
                    <a:pt x="1926094" y="1713039"/>
                  </a:lnTo>
                  <a:lnTo>
                    <a:pt x="1927694" y="1717840"/>
                  </a:lnTo>
                  <a:lnTo>
                    <a:pt x="1927694" y="1724228"/>
                  </a:lnTo>
                  <a:lnTo>
                    <a:pt x="1933282" y="1724228"/>
                  </a:lnTo>
                  <a:close/>
                </a:path>
                <a:path w="2155190" h="1731009">
                  <a:moveTo>
                    <a:pt x="1934883" y="1608340"/>
                  </a:moveTo>
                  <a:lnTo>
                    <a:pt x="1930095" y="1605953"/>
                  </a:lnTo>
                  <a:lnTo>
                    <a:pt x="1932495" y="1599552"/>
                  </a:lnTo>
                  <a:lnTo>
                    <a:pt x="1927694" y="1603552"/>
                  </a:lnTo>
                  <a:lnTo>
                    <a:pt x="1925294" y="1607540"/>
                  </a:lnTo>
                  <a:lnTo>
                    <a:pt x="1930895" y="1612341"/>
                  </a:lnTo>
                  <a:lnTo>
                    <a:pt x="1934883" y="1608340"/>
                  </a:lnTo>
                  <a:close/>
                </a:path>
                <a:path w="2155190" h="1731009">
                  <a:moveTo>
                    <a:pt x="1947494" y="1582178"/>
                  </a:moveTo>
                  <a:lnTo>
                    <a:pt x="1943074" y="1582064"/>
                  </a:lnTo>
                  <a:lnTo>
                    <a:pt x="1938959" y="1585099"/>
                  </a:lnTo>
                  <a:lnTo>
                    <a:pt x="1943684" y="1588363"/>
                  </a:lnTo>
                  <a:lnTo>
                    <a:pt x="1947494" y="1582178"/>
                  </a:lnTo>
                  <a:close/>
                </a:path>
                <a:path w="2155190" h="1731009">
                  <a:moveTo>
                    <a:pt x="1947672" y="1407744"/>
                  </a:moveTo>
                  <a:lnTo>
                    <a:pt x="1940483" y="1408544"/>
                  </a:lnTo>
                  <a:lnTo>
                    <a:pt x="1937283" y="1412532"/>
                  </a:lnTo>
                  <a:lnTo>
                    <a:pt x="1936483" y="1418132"/>
                  </a:lnTo>
                  <a:lnTo>
                    <a:pt x="1943684" y="1416532"/>
                  </a:lnTo>
                  <a:lnTo>
                    <a:pt x="1946871" y="1412532"/>
                  </a:lnTo>
                  <a:lnTo>
                    <a:pt x="1947672" y="1407744"/>
                  </a:lnTo>
                  <a:close/>
                </a:path>
                <a:path w="2155190" h="1731009">
                  <a:moveTo>
                    <a:pt x="1954072" y="1434909"/>
                  </a:moveTo>
                  <a:lnTo>
                    <a:pt x="1952472" y="1430921"/>
                  </a:lnTo>
                  <a:lnTo>
                    <a:pt x="1952472" y="1423720"/>
                  </a:lnTo>
                  <a:lnTo>
                    <a:pt x="1946871" y="1423720"/>
                  </a:lnTo>
                  <a:lnTo>
                    <a:pt x="1948472" y="1428521"/>
                  </a:lnTo>
                  <a:lnTo>
                    <a:pt x="1948472" y="1434134"/>
                  </a:lnTo>
                  <a:lnTo>
                    <a:pt x="1945614" y="1435036"/>
                  </a:lnTo>
                  <a:lnTo>
                    <a:pt x="1945271" y="1442910"/>
                  </a:lnTo>
                  <a:lnTo>
                    <a:pt x="1953475" y="1436382"/>
                  </a:lnTo>
                  <a:lnTo>
                    <a:pt x="1952269" y="1434909"/>
                  </a:lnTo>
                  <a:lnTo>
                    <a:pt x="1954072" y="1434909"/>
                  </a:lnTo>
                  <a:close/>
                </a:path>
                <a:path w="2155190" h="1731009">
                  <a:moveTo>
                    <a:pt x="1958860" y="1657096"/>
                  </a:moveTo>
                  <a:lnTo>
                    <a:pt x="1956079" y="1652625"/>
                  </a:lnTo>
                  <a:lnTo>
                    <a:pt x="1954568" y="1646504"/>
                  </a:lnTo>
                  <a:lnTo>
                    <a:pt x="1952002" y="1642491"/>
                  </a:lnTo>
                  <a:lnTo>
                    <a:pt x="1946071" y="1644307"/>
                  </a:lnTo>
                  <a:lnTo>
                    <a:pt x="1949424" y="1648663"/>
                  </a:lnTo>
                  <a:lnTo>
                    <a:pt x="1951875" y="1654594"/>
                  </a:lnTo>
                  <a:lnTo>
                    <a:pt x="1954618" y="1658581"/>
                  </a:lnTo>
                  <a:lnTo>
                    <a:pt x="1958860" y="1657096"/>
                  </a:lnTo>
                  <a:close/>
                </a:path>
                <a:path w="2155190" h="1731009">
                  <a:moveTo>
                    <a:pt x="1962137" y="1664423"/>
                  </a:moveTo>
                  <a:lnTo>
                    <a:pt x="1957260" y="1665884"/>
                  </a:lnTo>
                  <a:lnTo>
                    <a:pt x="1952015" y="1664995"/>
                  </a:lnTo>
                  <a:lnTo>
                    <a:pt x="1948268" y="1670685"/>
                  </a:lnTo>
                  <a:lnTo>
                    <a:pt x="1947824" y="1675777"/>
                  </a:lnTo>
                  <a:lnTo>
                    <a:pt x="1952472" y="1673085"/>
                  </a:lnTo>
                  <a:lnTo>
                    <a:pt x="1956587" y="1668703"/>
                  </a:lnTo>
                  <a:lnTo>
                    <a:pt x="1960867" y="1665592"/>
                  </a:lnTo>
                  <a:lnTo>
                    <a:pt x="1962137" y="1664423"/>
                  </a:lnTo>
                  <a:close/>
                </a:path>
                <a:path w="2155190" h="1731009">
                  <a:moveTo>
                    <a:pt x="1969249" y="1493253"/>
                  </a:moveTo>
                  <a:lnTo>
                    <a:pt x="1962861" y="1492453"/>
                  </a:lnTo>
                  <a:lnTo>
                    <a:pt x="1958060" y="1493253"/>
                  </a:lnTo>
                  <a:lnTo>
                    <a:pt x="1958860" y="1500454"/>
                  </a:lnTo>
                  <a:lnTo>
                    <a:pt x="1964461" y="1500454"/>
                  </a:lnTo>
                  <a:lnTo>
                    <a:pt x="1962861" y="1495653"/>
                  </a:lnTo>
                  <a:lnTo>
                    <a:pt x="1969249" y="1493253"/>
                  </a:lnTo>
                  <a:close/>
                </a:path>
                <a:path w="2155190" h="1731009">
                  <a:moveTo>
                    <a:pt x="1970849" y="1404543"/>
                  </a:moveTo>
                  <a:lnTo>
                    <a:pt x="1968385" y="1400162"/>
                  </a:lnTo>
                  <a:lnTo>
                    <a:pt x="1969058" y="1404848"/>
                  </a:lnTo>
                  <a:lnTo>
                    <a:pt x="1970620" y="1409382"/>
                  </a:lnTo>
                  <a:lnTo>
                    <a:pt x="1970849" y="1404543"/>
                  </a:lnTo>
                  <a:close/>
                </a:path>
                <a:path w="2155190" h="1731009">
                  <a:moveTo>
                    <a:pt x="1970849" y="1390154"/>
                  </a:moveTo>
                  <a:lnTo>
                    <a:pt x="1965680" y="1383195"/>
                  </a:lnTo>
                  <a:lnTo>
                    <a:pt x="1961261" y="1385366"/>
                  </a:lnTo>
                  <a:lnTo>
                    <a:pt x="1961642" y="1389938"/>
                  </a:lnTo>
                  <a:lnTo>
                    <a:pt x="1970849" y="1390154"/>
                  </a:lnTo>
                  <a:close/>
                </a:path>
                <a:path w="2155190" h="1731009">
                  <a:moveTo>
                    <a:pt x="1979625" y="1631784"/>
                  </a:moveTo>
                  <a:lnTo>
                    <a:pt x="1978837" y="1626730"/>
                  </a:lnTo>
                  <a:lnTo>
                    <a:pt x="1971319" y="1628406"/>
                  </a:lnTo>
                  <a:lnTo>
                    <a:pt x="1974354" y="1631226"/>
                  </a:lnTo>
                  <a:lnTo>
                    <a:pt x="1979625" y="1631784"/>
                  </a:lnTo>
                  <a:close/>
                </a:path>
                <a:path w="2155190" h="1731009">
                  <a:moveTo>
                    <a:pt x="1984870" y="1422044"/>
                  </a:moveTo>
                  <a:lnTo>
                    <a:pt x="1983638" y="1416532"/>
                  </a:lnTo>
                  <a:lnTo>
                    <a:pt x="1976564" y="1418666"/>
                  </a:lnTo>
                  <a:lnTo>
                    <a:pt x="1979739" y="1421625"/>
                  </a:lnTo>
                  <a:lnTo>
                    <a:pt x="1984870" y="1422044"/>
                  </a:lnTo>
                  <a:close/>
                </a:path>
                <a:path w="2155190" h="1731009">
                  <a:moveTo>
                    <a:pt x="1985238" y="1613941"/>
                  </a:moveTo>
                  <a:lnTo>
                    <a:pt x="1980438" y="1613941"/>
                  </a:lnTo>
                  <a:lnTo>
                    <a:pt x="1974049" y="1608340"/>
                  </a:lnTo>
                  <a:lnTo>
                    <a:pt x="1972449" y="1616341"/>
                  </a:lnTo>
                  <a:lnTo>
                    <a:pt x="1978050" y="1615541"/>
                  </a:lnTo>
                  <a:lnTo>
                    <a:pt x="1984438" y="1621129"/>
                  </a:lnTo>
                  <a:lnTo>
                    <a:pt x="1985238" y="1613941"/>
                  </a:lnTo>
                  <a:close/>
                </a:path>
                <a:path w="2155190" h="1731009">
                  <a:moveTo>
                    <a:pt x="1987931" y="1646897"/>
                  </a:moveTo>
                  <a:lnTo>
                    <a:pt x="1982838" y="1645805"/>
                  </a:lnTo>
                  <a:lnTo>
                    <a:pt x="1978939" y="1647571"/>
                  </a:lnTo>
                  <a:lnTo>
                    <a:pt x="1985238" y="1651508"/>
                  </a:lnTo>
                  <a:lnTo>
                    <a:pt x="1987931" y="1646897"/>
                  </a:lnTo>
                  <a:close/>
                </a:path>
                <a:path w="2155190" h="1731009">
                  <a:moveTo>
                    <a:pt x="1988439" y="1497253"/>
                  </a:moveTo>
                  <a:lnTo>
                    <a:pt x="1982038" y="1497253"/>
                  </a:lnTo>
                  <a:lnTo>
                    <a:pt x="1977250" y="1498053"/>
                  </a:lnTo>
                  <a:lnTo>
                    <a:pt x="1978050" y="1505242"/>
                  </a:lnTo>
                  <a:lnTo>
                    <a:pt x="1983638" y="1505242"/>
                  </a:lnTo>
                  <a:lnTo>
                    <a:pt x="1982038" y="1500454"/>
                  </a:lnTo>
                  <a:lnTo>
                    <a:pt x="1988439" y="1497253"/>
                  </a:lnTo>
                  <a:close/>
                </a:path>
                <a:path w="2155190" h="1731009">
                  <a:moveTo>
                    <a:pt x="2004415" y="1674685"/>
                  </a:moveTo>
                  <a:lnTo>
                    <a:pt x="2003183" y="1669732"/>
                  </a:lnTo>
                  <a:lnTo>
                    <a:pt x="1998726" y="1672285"/>
                  </a:lnTo>
                  <a:lnTo>
                    <a:pt x="1997113" y="1676031"/>
                  </a:lnTo>
                  <a:lnTo>
                    <a:pt x="2004415" y="1674685"/>
                  </a:lnTo>
                  <a:close/>
                </a:path>
                <a:path w="2155190" h="1731009">
                  <a:moveTo>
                    <a:pt x="2024392" y="1677073"/>
                  </a:moveTo>
                  <a:lnTo>
                    <a:pt x="2020404" y="1673885"/>
                  </a:lnTo>
                  <a:lnTo>
                    <a:pt x="2018004" y="1678673"/>
                  </a:lnTo>
                  <a:lnTo>
                    <a:pt x="2010816" y="1676273"/>
                  </a:lnTo>
                  <a:lnTo>
                    <a:pt x="2015604" y="1681073"/>
                  </a:lnTo>
                  <a:lnTo>
                    <a:pt x="2019604" y="1682673"/>
                  </a:lnTo>
                  <a:lnTo>
                    <a:pt x="2024392" y="1677073"/>
                  </a:lnTo>
                  <a:close/>
                </a:path>
                <a:path w="2155190" h="1731009">
                  <a:moveTo>
                    <a:pt x="2034794" y="1646707"/>
                  </a:moveTo>
                  <a:lnTo>
                    <a:pt x="2032635" y="1641106"/>
                  </a:lnTo>
                  <a:lnTo>
                    <a:pt x="2026602" y="1637919"/>
                  </a:lnTo>
                  <a:lnTo>
                    <a:pt x="2020849" y="1637715"/>
                  </a:lnTo>
                  <a:lnTo>
                    <a:pt x="2019604" y="1641106"/>
                  </a:lnTo>
                  <a:lnTo>
                    <a:pt x="2025992" y="1639519"/>
                  </a:lnTo>
                  <a:lnTo>
                    <a:pt x="2025192" y="1650707"/>
                  </a:lnTo>
                  <a:lnTo>
                    <a:pt x="2034794" y="1646707"/>
                  </a:lnTo>
                  <a:close/>
                </a:path>
                <a:path w="2155190" h="1731009">
                  <a:moveTo>
                    <a:pt x="2038134" y="1663065"/>
                  </a:moveTo>
                  <a:lnTo>
                    <a:pt x="2035594" y="1658696"/>
                  </a:lnTo>
                  <a:lnTo>
                    <a:pt x="2032406" y="1663407"/>
                  </a:lnTo>
                  <a:lnTo>
                    <a:pt x="2026894" y="1665782"/>
                  </a:lnTo>
                  <a:lnTo>
                    <a:pt x="2023338" y="1668018"/>
                  </a:lnTo>
                  <a:lnTo>
                    <a:pt x="2025992" y="1672285"/>
                  </a:lnTo>
                  <a:lnTo>
                    <a:pt x="2029739" y="1670608"/>
                  </a:lnTo>
                  <a:lnTo>
                    <a:pt x="2034984" y="1667281"/>
                  </a:lnTo>
                  <a:lnTo>
                    <a:pt x="2038134" y="1663065"/>
                  </a:lnTo>
                  <a:close/>
                </a:path>
                <a:path w="2155190" h="1731009">
                  <a:moveTo>
                    <a:pt x="2045982" y="1698650"/>
                  </a:moveTo>
                  <a:lnTo>
                    <a:pt x="2043061" y="1694268"/>
                  </a:lnTo>
                  <a:lnTo>
                    <a:pt x="2043582" y="1698955"/>
                  </a:lnTo>
                  <a:lnTo>
                    <a:pt x="2045309" y="1703489"/>
                  </a:lnTo>
                  <a:lnTo>
                    <a:pt x="2045982" y="1698650"/>
                  </a:lnTo>
                  <a:close/>
                </a:path>
                <a:path w="2155190" h="1731009">
                  <a:moveTo>
                    <a:pt x="2066759" y="1721827"/>
                  </a:moveTo>
                  <a:lnTo>
                    <a:pt x="2065515" y="1716887"/>
                  </a:lnTo>
                  <a:lnTo>
                    <a:pt x="2061057" y="1719440"/>
                  </a:lnTo>
                  <a:lnTo>
                    <a:pt x="2059457" y="1723186"/>
                  </a:lnTo>
                  <a:lnTo>
                    <a:pt x="2066759" y="1721827"/>
                  </a:lnTo>
                  <a:close/>
                </a:path>
                <a:path w="2155190" h="1731009">
                  <a:moveTo>
                    <a:pt x="2091537" y="1673085"/>
                  </a:moveTo>
                  <a:lnTo>
                    <a:pt x="2089848" y="1667687"/>
                  </a:lnTo>
                  <a:lnTo>
                    <a:pt x="2085238" y="1670088"/>
                  </a:lnTo>
                  <a:lnTo>
                    <a:pt x="2083777" y="1673974"/>
                  </a:lnTo>
                  <a:lnTo>
                    <a:pt x="2091537" y="1673085"/>
                  </a:lnTo>
                  <a:close/>
                </a:path>
                <a:path w="2155190" h="1731009">
                  <a:moveTo>
                    <a:pt x="2093925" y="1504442"/>
                  </a:moveTo>
                  <a:lnTo>
                    <a:pt x="2093125" y="1499654"/>
                  </a:lnTo>
                  <a:lnTo>
                    <a:pt x="2089937" y="1494853"/>
                  </a:lnTo>
                  <a:lnTo>
                    <a:pt x="2085136" y="1501254"/>
                  </a:lnTo>
                  <a:lnTo>
                    <a:pt x="2086737" y="1506042"/>
                  </a:lnTo>
                  <a:lnTo>
                    <a:pt x="2089937" y="1510042"/>
                  </a:lnTo>
                  <a:lnTo>
                    <a:pt x="2093925" y="1504442"/>
                  </a:lnTo>
                  <a:close/>
                </a:path>
                <a:path w="2155190" h="1731009">
                  <a:moveTo>
                    <a:pt x="2109114" y="1425321"/>
                  </a:moveTo>
                  <a:lnTo>
                    <a:pt x="2101926" y="1422133"/>
                  </a:lnTo>
                  <a:lnTo>
                    <a:pt x="2095525" y="1420533"/>
                  </a:lnTo>
                  <a:lnTo>
                    <a:pt x="2089137" y="1423720"/>
                  </a:lnTo>
                  <a:lnTo>
                    <a:pt x="2097125" y="1429321"/>
                  </a:lnTo>
                  <a:lnTo>
                    <a:pt x="2104313" y="1430921"/>
                  </a:lnTo>
                  <a:lnTo>
                    <a:pt x="2109114" y="1425321"/>
                  </a:lnTo>
                  <a:close/>
                </a:path>
                <a:path w="2155190" h="1731009">
                  <a:moveTo>
                    <a:pt x="2115502" y="1510842"/>
                  </a:moveTo>
                  <a:lnTo>
                    <a:pt x="2110714" y="1508442"/>
                  </a:lnTo>
                  <a:lnTo>
                    <a:pt x="2105914" y="1503641"/>
                  </a:lnTo>
                  <a:lnTo>
                    <a:pt x="2101926" y="1507642"/>
                  </a:lnTo>
                  <a:lnTo>
                    <a:pt x="2106714" y="1510042"/>
                  </a:lnTo>
                  <a:lnTo>
                    <a:pt x="2112314" y="1514830"/>
                  </a:lnTo>
                  <a:lnTo>
                    <a:pt x="2115502" y="1510842"/>
                  </a:lnTo>
                  <a:close/>
                </a:path>
                <a:path w="2155190" h="1731009">
                  <a:moveTo>
                    <a:pt x="2122703" y="1643507"/>
                  </a:moveTo>
                  <a:lnTo>
                    <a:pt x="2115502" y="1643507"/>
                  </a:lnTo>
                  <a:lnTo>
                    <a:pt x="2110714" y="1644307"/>
                  </a:lnTo>
                  <a:lnTo>
                    <a:pt x="2111514" y="1651508"/>
                  </a:lnTo>
                  <a:lnTo>
                    <a:pt x="2117102" y="1651508"/>
                  </a:lnTo>
                  <a:lnTo>
                    <a:pt x="2116302" y="1646707"/>
                  </a:lnTo>
                  <a:lnTo>
                    <a:pt x="2122703" y="1643507"/>
                  </a:lnTo>
                  <a:close/>
                </a:path>
                <a:path w="2155190" h="1731009">
                  <a:moveTo>
                    <a:pt x="2130729" y="1681226"/>
                  </a:moveTo>
                  <a:lnTo>
                    <a:pt x="2125599" y="1681670"/>
                  </a:lnTo>
                  <a:lnTo>
                    <a:pt x="2120620" y="1683016"/>
                  </a:lnTo>
                  <a:lnTo>
                    <a:pt x="2125903" y="1683473"/>
                  </a:lnTo>
                  <a:lnTo>
                    <a:pt x="2130729" y="1681226"/>
                  </a:lnTo>
                  <a:close/>
                </a:path>
                <a:path w="2155190" h="1731009">
                  <a:moveTo>
                    <a:pt x="2155012" y="1671802"/>
                  </a:moveTo>
                  <a:lnTo>
                    <a:pt x="2148281" y="1670685"/>
                  </a:lnTo>
                  <a:lnTo>
                    <a:pt x="2153069" y="1675472"/>
                  </a:lnTo>
                  <a:lnTo>
                    <a:pt x="2155012" y="1675142"/>
                  </a:lnTo>
                  <a:lnTo>
                    <a:pt x="2155012" y="16718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822891" y="9805212"/>
              <a:ext cx="1294765" cy="480695"/>
            </a:xfrm>
            <a:custGeom>
              <a:avLst/>
              <a:gdLst/>
              <a:ahLst/>
              <a:cxnLst/>
              <a:rect l="l" t="t" r="r" b="b"/>
              <a:pathLst>
                <a:path w="1294765" h="480695">
                  <a:moveTo>
                    <a:pt x="8775" y="279349"/>
                  </a:moveTo>
                  <a:lnTo>
                    <a:pt x="4610" y="275640"/>
                  </a:lnTo>
                  <a:lnTo>
                    <a:pt x="0" y="281368"/>
                  </a:lnTo>
                  <a:lnTo>
                    <a:pt x="4318" y="281927"/>
                  </a:lnTo>
                  <a:lnTo>
                    <a:pt x="8775" y="279349"/>
                  </a:lnTo>
                  <a:close/>
                </a:path>
                <a:path w="1294765" h="480695">
                  <a:moveTo>
                    <a:pt x="107962" y="311632"/>
                  </a:moveTo>
                  <a:lnTo>
                    <a:pt x="102120" y="306806"/>
                  </a:lnTo>
                  <a:lnTo>
                    <a:pt x="98971" y="311416"/>
                  </a:lnTo>
                  <a:lnTo>
                    <a:pt x="103911" y="313093"/>
                  </a:lnTo>
                  <a:lnTo>
                    <a:pt x="107962" y="311632"/>
                  </a:lnTo>
                  <a:close/>
                </a:path>
                <a:path w="1294765" h="480695">
                  <a:moveTo>
                    <a:pt x="109308" y="319595"/>
                  </a:moveTo>
                  <a:lnTo>
                    <a:pt x="103720" y="319595"/>
                  </a:lnTo>
                  <a:lnTo>
                    <a:pt x="105308" y="324383"/>
                  </a:lnTo>
                  <a:lnTo>
                    <a:pt x="104508" y="330784"/>
                  </a:lnTo>
                  <a:lnTo>
                    <a:pt x="109308" y="331584"/>
                  </a:lnTo>
                  <a:lnTo>
                    <a:pt x="108508" y="326783"/>
                  </a:lnTo>
                  <a:lnTo>
                    <a:pt x="109308" y="319595"/>
                  </a:lnTo>
                  <a:close/>
                </a:path>
                <a:path w="1294765" h="480695">
                  <a:moveTo>
                    <a:pt x="147675" y="348361"/>
                  </a:moveTo>
                  <a:lnTo>
                    <a:pt x="141274" y="349161"/>
                  </a:lnTo>
                  <a:lnTo>
                    <a:pt x="130886" y="348361"/>
                  </a:lnTo>
                  <a:lnTo>
                    <a:pt x="130086" y="353961"/>
                  </a:lnTo>
                  <a:lnTo>
                    <a:pt x="137223" y="354774"/>
                  </a:lnTo>
                  <a:lnTo>
                    <a:pt x="142176" y="355663"/>
                  </a:lnTo>
                  <a:lnTo>
                    <a:pt x="145491" y="354291"/>
                  </a:lnTo>
                  <a:lnTo>
                    <a:pt x="147675" y="348361"/>
                  </a:lnTo>
                  <a:close/>
                </a:path>
                <a:path w="1294765" h="480695">
                  <a:moveTo>
                    <a:pt x="166052" y="234873"/>
                  </a:moveTo>
                  <a:lnTo>
                    <a:pt x="157289" y="232511"/>
                  </a:lnTo>
                  <a:lnTo>
                    <a:pt x="155270" y="236969"/>
                  </a:lnTo>
                  <a:lnTo>
                    <a:pt x="158635" y="240385"/>
                  </a:lnTo>
                  <a:lnTo>
                    <a:pt x="166052" y="234873"/>
                  </a:lnTo>
                  <a:close/>
                </a:path>
                <a:path w="1294765" h="480695">
                  <a:moveTo>
                    <a:pt x="179247" y="250329"/>
                  </a:moveTo>
                  <a:lnTo>
                    <a:pt x="176441" y="246062"/>
                  </a:lnTo>
                  <a:lnTo>
                    <a:pt x="171386" y="244487"/>
                  </a:lnTo>
                  <a:lnTo>
                    <a:pt x="174942" y="247865"/>
                  </a:lnTo>
                  <a:lnTo>
                    <a:pt x="179247" y="250329"/>
                  </a:lnTo>
                  <a:close/>
                </a:path>
                <a:path w="1294765" h="480695">
                  <a:moveTo>
                    <a:pt x="179641" y="341972"/>
                  </a:moveTo>
                  <a:lnTo>
                    <a:pt x="174040" y="341172"/>
                  </a:lnTo>
                  <a:lnTo>
                    <a:pt x="174840" y="345960"/>
                  </a:lnTo>
                  <a:lnTo>
                    <a:pt x="167652" y="348361"/>
                  </a:lnTo>
                  <a:lnTo>
                    <a:pt x="174840" y="349161"/>
                  </a:lnTo>
                  <a:lnTo>
                    <a:pt x="179641" y="349161"/>
                  </a:lnTo>
                  <a:lnTo>
                    <a:pt x="179641" y="341972"/>
                  </a:lnTo>
                  <a:close/>
                </a:path>
                <a:path w="1294765" h="480695">
                  <a:moveTo>
                    <a:pt x="183375" y="281266"/>
                  </a:moveTo>
                  <a:lnTo>
                    <a:pt x="179146" y="280327"/>
                  </a:lnTo>
                  <a:lnTo>
                    <a:pt x="175958" y="284645"/>
                  </a:lnTo>
                  <a:lnTo>
                    <a:pt x="181241" y="290817"/>
                  </a:lnTo>
                  <a:lnTo>
                    <a:pt x="183375" y="281266"/>
                  </a:lnTo>
                  <a:close/>
                </a:path>
                <a:path w="1294765" h="480695">
                  <a:moveTo>
                    <a:pt x="198526" y="252171"/>
                  </a:moveTo>
                  <a:lnTo>
                    <a:pt x="194030" y="248462"/>
                  </a:lnTo>
                  <a:lnTo>
                    <a:pt x="189534" y="254190"/>
                  </a:lnTo>
                  <a:lnTo>
                    <a:pt x="194030" y="254762"/>
                  </a:lnTo>
                  <a:lnTo>
                    <a:pt x="198526" y="252171"/>
                  </a:lnTo>
                  <a:close/>
                </a:path>
                <a:path w="1294765" h="480695">
                  <a:moveTo>
                    <a:pt x="202552" y="407212"/>
                  </a:moveTo>
                  <a:lnTo>
                    <a:pt x="198323" y="406311"/>
                  </a:lnTo>
                  <a:lnTo>
                    <a:pt x="195135" y="410806"/>
                  </a:lnTo>
                  <a:lnTo>
                    <a:pt x="200418" y="417093"/>
                  </a:lnTo>
                  <a:lnTo>
                    <a:pt x="202552" y="407212"/>
                  </a:lnTo>
                  <a:close/>
                </a:path>
                <a:path w="1294765" h="480695">
                  <a:moveTo>
                    <a:pt x="264350" y="31877"/>
                  </a:moveTo>
                  <a:lnTo>
                    <a:pt x="258762" y="31877"/>
                  </a:lnTo>
                  <a:lnTo>
                    <a:pt x="260362" y="36664"/>
                  </a:lnTo>
                  <a:lnTo>
                    <a:pt x="259562" y="43065"/>
                  </a:lnTo>
                  <a:lnTo>
                    <a:pt x="264350" y="43865"/>
                  </a:lnTo>
                  <a:lnTo>
                    <a:pt x="263563" y="39065"/>
                  </a:lnTo>
                  <a:lnTo>
                    <a:pt x="264350" y="31877"/>
                  </a:lnTo>
                  <a:close/>
                </a:path>
                <a:path w="1294765" h="480695">
                  <a:moveTo>
                    <a:pt x="287528" y="457860"/>
                  </a:moveTo>
                  <a:lnTo>
                    <a:pt x="285140" y="449859"/>
                  </a:lnTo>
                  <a:lnTo>
                    <a:pt x="281940" y="450659"/>
                  </a:lnTo>
                  <a:lnTo>
                    <a:pt x="276339" y="450659"/>
                  </a:lnTo>
                  <a:lnTo>
                    <a:pt x="277139" y="454660"/>
                  </a:lnTo>
                  <a:lnTo>
                    <a:pt x="277139" y="458660"/>
                  </a:lnTo>
                  <a:lnTo>
                    <a:pt x="277939" y="462648"/>
                  </a:lnTo>
                  <a:lnTo>
                    <a:pt x="285940" y="462648"/>
                  </a:lnTo>
                  <a:lnTo>
                    <a:pt x="287528" y="457860"/>
                  </a:lnTo>
                  <a:close/>
                </a:path>
                <a:path w="1294765" h="480695">
                  <a:moveTo>
                    <a:pt x="292328" y="469849"/>
                  </a:moveTo>
                  <a:lnTo>
                    <a:pt x="283540" y="471449"/>
                  </a:lnTo>
                  <a:lnTo>
                    <a:pt x="277139" y="474637"/>
                  </a:lnTo>
                  <a:lnTo>
                    <a:pt x="275539" y="479437"/>
                  </a:lnTo>
                  <a:lnTo>
                    <a:pt x="285940" y="480237"/>
                  </a:lnTo>
                  <a:lnTo>
                    <a:pt x="292328" y="477037"/>
                  </a:lnTo>
                  <a:lnTo>
                    <a:pt x="292328" y="469849"/>
                  </a:lnTo>
                  <a:close/>
                </a:path>
                <a:path w="1294765" h="480695">
                  <a:moveTo>
                    <a:pt x="299516" y="184531"/>
                  </a:moveTo>
                  <a:lnTo>
                    <a:pt x="290728" y="186118"/>
                  </a:lnTo>
                  <a:lnTo>
                    <a:pt x="284340" y="188518"/>
                  </a:lnTo>
                  <a:lnTo>
                    <a:pt x="282740" y="194119"/>
                  </a:lnTo>
                  <a:lnTo>
                    <a:pt x="293128" y="194919"/>
                  </a:lnTo>
                  <a:lnTo>
                    <a:pt x="299516" y="191719"/>
                  </a:lnTo>
                  <a:lnTo>
                    <a:pt x="299516" y="184531"/>
                  </a:lnTo>
                  <a:close/>
                </a:path>
                <a:path w="1294765" h="480695">
                  <a:moveTo>
                    <a:pt x="334848" y="420471"/>
                  </a:moveTo>
                  <a:lnTo>
                    <a:pt x="330695" y="417093"/>
                  </a:lnTo>
                  <a:lnTo>
                    <a:pt x="326085" y="422719"/>
                  </a:lnTo>
                  <a:lnTo>
                    <a:pt x="330390" y="423087"/>
                  </a:lnTo>
                  <a:lnTo>
                    <a:pt x="334848" y="420471"/>
                  </a:lnTo>
                  <a:close/>
                </a:path>
                <a:path w="1294765" h="480695">
                  <a:moveTo>
                    <a:pt x="345071" y="430682"/>
                  </a:moveTo>
                  <a:lnTo>
                    <a:pt x="335978" y="431355"/>
                  </a:lnTo>
                  <a:lnTo>
                    <a:pt x="335788" y="436079"/>
                  </a:lnTo>
                  <a:lnTo>
                    <a:pt x="340245" y="438099"/>
                  </a:lnTo>
                  <a:lnTo>
                    <a:pt x="345071" y="430682"/>
                  </a:lnTo>
                  <a:close/>
                </a:path>
                <a:path w="1294765" h="480695">
                  <a:moveTo>
                    <a:pt x="363156" y="440905"/>
                  </a:moveTo>
                  <a:lnTo>
                    <a:pt x="358660" y="437870"/>
                  </a:lnTo>
                  <a:lnTo>
                    <a:pt x="353263" y="437984"/>
                  </a:lnTo>
                  <a:lnTo>
                    <a:pt x="358063" y="439978"/>
                  </a:lnTo>
                  <a:lnTo>
                    <a:pt x="363156" y="440905"/>
                  </a:lnTo>
                  <a:close/>
                </a:path>
                <a:path w="1294765" h="480695">
                  <a:moveTo>
                    <a:pt x="364261" y="218897"/>
                  </a:moveTo>
                  <a:lnTo>
                    <a:pt x="361061" y="214896"/>
                  </a:lnTo>
                  <a:lnTo>
                    <a:pt x="358660" y="208495"/>
                  </a:lnTo>
                  <a:lnTo>
                    <a:pt x="353872" y="210096"/>
                  </a:lnTo>
                  <a:lnTo>
                    <a:pt x="356260" y="214096"/>
                  </a:lnTo>
                  <a:lnTo>
                    <a:pt x="358660" y="221284"/>
                  </a:lnTo>
                  <a:lnTo>
                    <a:pt x="364261" y="218897"/>
                  </a:lnTo>
                  <a:close/>
                </a:path>
                <a:path w="1294765" h="480695">
                  <a:moveTo>
                    <a:pt x="381038" y="477837"/>
                  </a:moveTo>
                  <a:lnTo>
                    <a:pt x="379133" y="468058"/>
                  </a:lnTo>
                  <a:lnTo>
                    <a:pt x="374751" y="468541"/>
                  </a:lnTo>
                  <a:lnTo>
                    <a:pt x="373507" y="473684"/>
                  </a:lnTo>
                  <a:lnTo>
                    <a:pt x="381038" y="477837"/>
                  </a:lnTo>
                  <a:close/>
                </a:path>
                <a:path w="1294765" h="480695">
                  <a:moveTo>
                    <a:pt x="382219" y="435902"/>
                  </a:moveTo>
                  <a:lnTo>
                    <a:pt x="377050" y="433882"/>
                  </a:lnTo>
                  <a:lnTo>
                    <a:pt x="374573" y="440855"/>
                  </a:lnTo>
                  <a:lnTo>
                    <a:pt x="378841" y="439877"/>
                  </a:lnTo>
                  <a:lnTo>
                    <a:pt x="382219" y="435902"/>
                  </a:lnTo>
                  <a:close/>
                </a:path>
                <a:path w="1294765" h="480695">
                  <a:moveTo>
                    <a:pt x="388886" y="1092"/>
                  </a:moveTo>
                  <a:lnTo>
                    <a:pt x="384835" y="0"/>
                  </a:lnTo>
                  <a:lnTo>
                    <a:pt x="381685" y="4457"/>
                  </a:lnTo>
                  <a:lnTo>
                    <a:pt x="386638" y="11099"/>
                  </a:lnTo>
                  <a:lnTo>
                    <a:pt x="388886" y="1092"/>
                  </a:lnTo>
                  <a:close/>
                </a:path>
                <a:path w="1294765" h="480695">
                  <a:moveTo>
                    <a:pt x="399427" y="83820"/>
                  </a:moveTo>
                  <a:lnTo>
                    <a:pt x="391109" y="81800"/>
                  </a:lnTo>
                  <a:lnTo>
                    <a:pt x="389229" y="86220"/>
                  </a:lnTo>
                  <a:lnTo>
                    <a:pt x="392455" y="89446"/>
                  </a:lnTo>
                  <a:lnTo>
                    <a:pt x="399427" y="83820"/>
                  </a:lnTo>
                  <a:close/>
                </a:path>
                <a:path w="1294765" h="480695">
                  <a:moveTo>
                    <a:pt x="401015" y="432282"/>
                  </a:moveTo>
                  <a:lnTo>
                    <a:pt x="395427" y="431482"/>
                  </a:lnTo>
                  <a:lnTo>
                    <a:pt x="396227" y="435483"/>
                  </a:lnTo>
                  <a:lnTo>
                    <a:pt x="389826" y="437870"/>
                  </a:lnTo>
                  <a:lnTo>
                    <a:pt x="396227" y="439470"/>
                  </a:lnTo>
                  <a:lnTo>
                    <a:pt x="401015" y="439470"/>
                  </a:lnTo>
                  <a:lnTo>
                    <a:pt x="401015" y="432282"/>
                  </a:lnTo>
                  <a:close/>
                </a:path>
                <a:path w="1294765" h="480695">
                  <a:moveTo>
                    <a:pt x="402615" y="416699"/>
                  </a:moveTo>
                  <a:lnTo>
                    <a:pt x="402221" y="411721"/>
                  </a:lnTo>
                  <a:lnTo>
                    <a:pt x="397027" y="409905"/>
                  </a:lnTo>
                  <a:lnTo>
                    <a:pt x="397840" y="415328"/>
                  </a:lnTo>
                  <a:lnTo>
                    <a:pt x="395122" y="420293"/>
                  </a:lnTo>
                  <a:lnTo>
                    <a:pt x="393763" y="424065"/>
                  </a:lnTo>
                  <a:lnTo>
                    <a:pt x="398627" y="425894"/>
                  </a:lnTo>
                  <a:lnTo>
                    <a:pt x="400621" y="422262"/>
                  </a:lnTo>
                  <a:lnTo>
                    <a:pt x="402615" y="416699"/>
                  </a:lnTo>
                  <a:close/>
                </a:path>
                <a:path w="1294765" h="480695">
                  <a:moveTo>
                    <a:pt x="434543" y="439750"/>
                  </a:moveTo>
                  <a:lnTo>
                    <a:pt x="431393" y="435483"/>
                  </a:lnTo>
                  <a:lnTo>
                    <a:pt x="426440" y="433908"/>
                  </a:lnTo>
                  <a:lnTo>
                    <a:pt x="430187" y="437273"/>
                  </a:lnTo>
                  <a:lnTo>
                    <a:pt x="434543" y="439750"/>
                  </a:lnTo>
                  <a:close/>
                </a:path>
                <a:path w="1294765" h="480695">
                  <a:moveTo>
                    <a:pt x="452170" y="347560"/>
                  </a:moveTo>
                  <a:lnTo>
                    <a:pt x="449770" y="340372"/>
                  </a:lnTo>
                  <a:lnTo>
                    <a:pt x="442582" y="344373"/>
                  </a:lnTo>
                  <a:lnTo>
                    <a:pt x="437781" y="349161"/>
                  </a:lnTo>
                  <a:lnTo>
                    <a:pt x="437781" y="354761"/>
                  </a:lnTo>
                  <a:lnTo>
                    <a:pt x="447370" y="351561"/>
                  </a:lnTo>
                  <a:lnTo>
                    <a:pt x="452170" y="347560"/>
                  </a:lnTo>
                  <a:close/>
                </a:path>
                <a:path w="1294765" h="480695">
                  <a:moveTo>
                    <a:pt x="458609" y="174739"/>
                  </a:moveTo>
                  <a:lnTo>
                    <a:pt x="454571" y="169341"/>
                  </a:lnTo>
                  <a:lnTo>
                    <a:pt x="447827" y="175628"/>
                  </a:lnTo>
                  <a:lnTo>
                    <a:pt x="452767" y="177126"/>
                  </a:lnTo>
                  <a:lnTo>
                    <a:pt x="458609" y="174739"/>
                  </a:lnTo>
                  <a:close/>
                </a:path>
                <a:path w="1294765" h="480695">
                  <a:moveTo>
                    <a:pt x="464959" y="149364"/>
                  </a:moveTo>
                  <a:lnTo>
                    <a:pt x="463156" y="139128"/>
                  </a:lnTo>
                  <a:lnTo>
                    <a:pt x="458965" y="139471"/>
                  </a:lnTo>
                  <a:lnTo>
                    <a:pt x="457758" y="144754"/>
                  </a:lnTo>
                  <a:lnTo>
                    <a:pt x="464959" y="149364"/>
                  </a:lnTo>
                  <a:close/>
                </a:path>
                <a:path w="1294765" h="480695">
                  <a:moveTo>
                    <a:pt x="485190" y="39458"/>
                  </a:moveTo>
                  <a:lnTo>
                    <a:pt x="479348" y="35077"/>
                  </a:lnTo>
                  <a:lnTo>
                    <a:pt x="476199" y="39230"/>
                  </a:lnTo>
                  <a:lnTo>
                    <a:pt x="481139" y="40767"/>
                  </a:lnTo>
                  <a:lnTo>
                    <a:pt x="485190" y="39458"/>
                  </a:lnTo>
                  <a:close/>
                </a:path>
                <a:path w="1294765" h="480695">
                  <a:moveTo>
                    <a:pt x="500126" y="57454"/>
                  </a:moveTo>
                  <a:lnTo>
                    <a:pt x="492125" y="58242"/>
                  </a:lnTo>
                  <a:lnTo>
                    <a:pt x="488937" y="62242"/>
                  </a:lnTo>
                  <a:lnTo>
                    <a:pt x="488137" y="67043"/>
                  </a:lnTo>
                  <a:lnTo>
                    <a:pt x="495325" y="66243"/>
                  </a:lnTo>
                  <a:lnTo>
                    <a:pt x="498525" y="63042"/>
                  </a:lnTo>
                  <a:lnTo>
                    <a:pt x="500126" y="57454"/>
                  </a:lnTo>
                  <a:close/>
                </a:path>
                <a:path w="1294765" h="480695">
                  <a:moveTo>
                    <a:pt x="501002" y="111810"/>
                  </a:moveTo>
                  <a:lnTo>
                    <a:pt x="496125" y="109893"/>
                  </a:lnTo>
                  <a:lnTo>
                    <a:pt x="492455" y="112928"/>
                  </a:lnTo>
                  <a:lnTo>
                    <a:pt x="498525" y="119786"/>
                  </a:lnTo>
                  <a:lnTo>
                    <a:pt x="501002" y="111810"/>
                  </a:lnTo>
                  <a:close/>
                </a:path>
                <a:path w="1294765" h="480695">
                  <a:moveTo>
                    <a:pt x="505714" y="213296"/>
                  </a:moveTo>
                  <a:lnTo>
                    <a:pt x="496608" y="213969"/>
                  </a:lnTo>
                  <a:lnTo>
                    <a:pt x="496430" y="218694"/>
                  </a:lnTo>
                  <a:lnTo>
                    <a:pt x="500888" y="220713"/>
                  </a:lnTo>
                  <a:lnTo>
                    <a:pt x="505714" y="213296"/>
                  </a:lnTo>
                  <a:close/>
                </a:path>
                <a:path w="1294765" h="480695">
                  <a:moveTo>
                    <a:pt x="516902" y="234873"/>
                  </a:moveTo>
                  <a:lnTo>
                    <a:pt x="511314" y="234073"/>
                  </a:lnTo>
                  <a:lnTo>
                    <a:pt x="512914" y="238874"/>
                  </a:lnTo>
                  <a:lnTo>
                    <a:pt x="505714" y="241274"/>
                  </a:lnTo>
                  <a:lnTo>
                    <a:pt x="512114" y="242074"/>
                  </a:lnTo>
                  <a:lnTo>
                    <a:pt x="516902" y="242074"/>
                  </a:lnTo>
                  <a:lnTo>
                    <a:pt x="516902" y="234873"/>
                  </a:lnTo>
                  <a:close/>
                </a:path>
                <a:path w="1294765" h="480695">
                  <a:moveTo>
                    <a:pt x="568172" y="143954"/>
                  </a:moveTo>
                  <a:lnTo>
                    <a:pt x="560857" y="141363"/>
                  </a:lnTo>
                  <a:lnTo>
                    <a:pt x="559396" y="146431"/>
                  </a:lnTo>
                  <a:lnTo>
                    <a:pt x="564756" y="146456"/>
                  </a:lnTo>
                  <a:lnTo>
                    <a:pt x="568172" y="143954"/>
                  </a:lnTo>
                  <a:close/>
                </a:path>
                <a:path w="1294765" h="480695">
                  <a:moveTo>
                    <a:pt x="589635" y="161353"/>
                  </a:moveTo>
                  <a:lnTo>
                    <a:pt x="588835" y="155752"/>
                  </a:lnTo>
                  <a:lnTo>
                    <a:pt x="581647" y="158953"/>
                  </a:lnTo>
                  <a:lnTo>
                    <a:pt x="580047" y="163741"/>
                  </a:lnTo>
                  <a:lnTo>
                    <a:pt x="580847" y="168541"/>
                  </a:lnTo>
                  <a:lnTo>
                    <a:pt x="588035" y="165341"/>
                  </a:lnTo>
                  <a:lnTo>
                    <a:pt x="589635" y="161353"/>
                  </a:lnTo>
                  <a:close/>
                </a:path>
                <a:path w="1294765" h="480695">
                  <a:moveTo>
                    <a:pt x="595477" y="279234"/>
                  </a:moveTo>
                  <a:lnTo>
                    <a:pt x="589635" y="275640"/>
                  </a:lnTo>
                  <a:lnTo>
                    <a:pt x="585584" y="283730"/>
                  </a:lnTo>
                  <a:lnTo>
                    <a:pt x="590829" y="283425"/>
                  </a:lnTo>
                  <a:lnTo>
                    <a:pt x="595477" y="279234"/>
                  </a:lnTo>
                  <a:close/>
                </a:path>
                <a:path w="1294765" h="480695">
                  <a:moveTo>
                    <a:pt x="611212" y="214896"/>
                  </a:moveTo>
                  <a:lnTo>
                    <a:pt x="610654" y="206463"/>
                  </a:lnTo>
                  <a:lnTo>
                    <a:pt x="605523" y="206209"/>
                  </a:lnTo>
                  <a:lnTo>
                    <a:pt x="603237" y="210286"/>
                  </a:lnTo>
                  <a:lnTo>
                    <a:pt x="611212" y="214896"/>
                  </a:lnTo>
                  <a:close/>
                </a:path>
                <a:path w="1294765" h="480695">
                  <a:moveTo>
                    <a:pt x="612952" y="324307"/>
                  </a:moveTo>
                  <a:lnTo>
                    <a:pt x="607212" y="319595"/>
                  </a:lnTo>
                  <a:lnTo>
                    <a:pt x="603732" y="323862"/>
                  </a:lnTo>
                  <a:lnTo>
                    <a:pt x="608711" y="325589"/>
                  </a:lnTo>
                  <a:lnTo>
                    <a:pt x="612952" y="324307"/>
                  </a:lnTo>
                  <a:close/>
                </a:path>
                <a:path w="1294765" h="480695">
                  <a:moveTo>
                    <a:pt x="660768" y="76631"/>
                  </a:moveTo>
                  <a:lnTo>
                    <a:pt x="655167" y="75831"/>
                  </a:lnTo>
                  <a:lnTo>
                    <a:pt x="655967" y="79832"/>
                  </a:lnTo>
                  <a:lnTo>
                    <a:pt x="648779" y="82219"/>
                  </a:lnTo>
                  <a:lnTo>
                    <a:pt x="655967" y="83820"/>
                  </a:lnTo>
                  <a:lnTo>
                    <a:pt x="660768" y="83820"/>
                  </a:lnTo>
                  <a:lnTo>
                    <a:pt x="660768" y="76631"/>
                  </a:lnTo>
                  <a:close/>
                </a:path>
                <a:path w="1294765" h="480695">
                  <a:moveTo>
                    <a:pt x="675944" y="322795"/>
                  </a:moveTo>
                  <a:lnTo>
                    <a:pt x="673557" y="315595"/>
                  </a:lnTo>
                  <a:lnTo>
                    <a:pt x="667956" y="317195"/>
                  </a:lnTo>
                  <a:lnTo>
                    <a:pt x="670356" y="321195"/>
                  </a:lnTo>
                  <a:lnTo>
                    <a:pt x="664756" y="325983"/>
                  </a:lnTo>
                  <a:lnTo>
                    <a:pt x="671957" y="324383"/>
                  </a:lnTo>
                  <a:lnTo>
                    <a:pt x="675944" y="322795"/>
                  </a:lnTo>
                  <a:close/>
                </a:path>
                <a:path w="1294765" h="480695">
                  <a:moveTo>
                    <a:pt x="678345" y="59842"/>
                  </a:moveTo>
                  <a:lnTo>
                    <a:pt x="670356" y="57454"/>
                  </a:lnTo>
                  <a:lnTo>
                    <a:pt x="670356" y="62242"/>
                  </a:lnTo>
                  <a:lnTo>
                    <a:pt x="663956" y="67043"/>
                  </a:lnTo>
                  <a:lnTo>
                    <a:pt x="671957" y="69443"/>
                  </a:lnTo>
                  <a:lnTo>
                    <a:pt x="671957" y="64643"/>
                  </a:lnTo>
                  <a:lnTo>
                    <a:pt x="678345" y="59842"/>
                  </a:lnTo>
                  <a:close/>
                </a:path>
                <a:path w="1294765" h="480695">
                  <a:moveTo>
                    <a:pt x="698322" y="19088"/>
                  </a:moveTo>
                  <a:lnTo>
                    <a:pt x="692734" y="18288"/>
                  </a:lnTo>
                  <a:lnTo>
                    <a:pt x="694334" y="22288"/>
                  </a:lnTo>
                  <a:lnTo>
                    <a:pt x="687133" y="24676"/>
                  </a:lnTo>
                  <a:lnTo>
                    <a:pt x="693534" y="26276"/>
                  </a:lnTo>
                  <a:lnTo>
                    <a:pt x="698322" y="26276"/>
                  </a:lnTo>
                  <a:lnTo>
                    <a:pt x="698322" y="19088"/>
                  </a:lnTo>
                  <a:close/>
                </a:path>
                <a:path w="1294765" h="480695">
                  <a:moveTo>
                    <a:pt x="718718" y="370903"/>
                  </a:moveTo>
                  <a:lnTo>
                    <a:pt x="715911" y="366750"/>
                  </a:lnTo>
                  <a:lnTo>
                    <a:pt x="710857" y="364832"/>
                  </a:lnTo>
                  <a:lnTo>
                    <a:pt x="714413" y="368249"/>
                  </a:lnTo>
                  <a:lnTo>
                    <a:pt x="718718" y="370903"/>
                  </a:lnTo>
                  <a:close/>
                </a:path>
                <a:path w="1294765" h="480695">
                  <a:moveTo>
                    <a:pt x="748677" y="127774"/>
                  </a:moveTo>
                  <a:lnTo>
                    <a:pt x="746277" y="120586"/>
                  </a:lnTo>
                  <a:lnTo>
                    <a:pt x="740689" y="122186"/>
                  </a:lnTo>
                  <a:lnTo>
                    <a:pt x="743077" y="126187"/>
                  </a:lnTo>
                  <a:lnTo>
                    <a:pt x="738289" y="130975"/>
                  </a:lnTo>
                  <a:lnTo>
                    <a:pt x="744677" y="129374"/>
                  </a:lnTo>
                  <a:lnTo>
                    <a:pt x="748677" y="127774"/>
                  </a:lnTo>
                  <a:close/>
                </a:path>
                <a:path w="1294765" h="480695">
                  <a:moveTo>
                    <a:pt x="755319" y="355485"/>
                  </a:moveTo>
                  <a:lnTo>
                    <a:pt x="749477" y="350761"/>
                  </a:lnTo>
                  <a:lnTo>
                    <a:pt x="746328" y="355028"/>
                  </a:lnTo>
                  <a:lnTo>
                    <a:pt x="751268" y="356755"/>
                  </a:lnTo>
                  <a:lnTo>
                    <a:pt x="755319" y="355485"/>
                  </a:lnTo>
                  <a:close/>
                </a:path>
                <a:path w="1294765" h="480695">
                  <a:moveTo>
                    <a:pt x="757466" y="99809"/>
                  </a:moveTo>
                  <a:lnTo>
                    <a:pt x="748677" y="100609"/>
                  </a:lnTo>
                  <a:lnTo>
                    <a:pt x="750277" y="104597"/>
                  </a:lnTo>
                  <a:lnTo>
                    <a:pt x="746277" y="111798"/>
                  </a:lnTo>
                  <a:lnTo>
                    <a:pt x="755065" y="111798"/>
                  </a:lnTo>
                  <a:lnTo>
                    <a:pt x="752678" y="106997"/>
                  </a:lnTo>
                  <a:lnTo>
                    <a:pt x="757466" y="99809"/>
                  </a:lnTo>
                  <a:close/>
                </a:path>
                <a:path w="1294765" h="480695">
                  <a:moveTo>
                    <a:pt x="762266" y="61442"/>
                  </a:moveTo>
                  <a:lnTo>
                    <a:pt x="759866" y="54254"/>
                  </a:lnTo>
                  <a:lnTo>
                    <a:pt x="754265" y="55854"/>
                  </a:lnTo>
                  <a:lnTo>
                    <a:pt x="756666" y="59842"/>
                  </a:lnTo>
                  <a:lnTo>
                    <a:pt x="751878" y="64643"/>
                  </a:lnTo>
                  <a:lnTo>
                    <a:pt x="758266" y="63042"/>
                  </a:lnTo>
                  <a:lnTo>
                    <a:pt x="762266" y="61442"/>
                  </a:lnTo>
                  <a:close/>
                </a:path>
                <a:path w="1294765" h="480695">
                  <a:moveTo>
                    <a:pt x="765454" y="143764"/>
                  </a:moveTo>
                  <a:lnTo>
                    <a:pt x="756666" y="136575"/>
                  </a:lnTo>
                  <a:lnTo>
                    <a:pt x="755865" y="135775"/>
                  </a:lnTo>
                  <a:lnTo>
                    <a:pt x="749769" y="132816"/>
                  </a:lnTo>
                  <a:lnTo>
                    <a:pt x="752068" y="137871"/>
                  </a:lnTo>
                  <a:lnTo>
                    <a:pt x="757669" y="144881"/>
                  </a:lnTo>
                  <a:lnTo>
                    <a:pt x="761466" y="147764"/>
                  </a:lnTo>
                  <a:lnTo>
                    <a:pt x="765454" y="143764"/>
                  </a:lnTo>
                  <a:close/>
                </a:path>
                <a:path w="1294765" h="480695">
                  <a:moveTo>
                    <a:pt x="784618" y="112242"/>
                  </a:moveTo>
                  <a:lnTo>
                    <a:pt x="778243" y="109397"/>
                  </a:lnTo>
                  <a:lnTo>
                    <a:pt x="779843" y="111798"/>
                  </a:lnTo>
                  <a:lnTo>
                    <a:pt x="780643" y="114198"/>
                  </a:lnTo>
                  <a:lnTo>
                    <a:pt x="776643" y="114998"/>
                  </a:lnTo>
                  <a:lnTo>
                    <a:pt x="773455" y="110998"/>
                  </a:lnTo>
                  <a:lnTo>
                    <a:pt x="771055" y="103809"/>
                  </a:lnTo>
                  <a:lnTo>
                    <a:pt x="766254" y="106197"/>
                  </a:lnTo>
                  <a:lnTo>
                    <a:pt x="767854" y="108597"/>
                  </a:lnTo>
                  <a:lnTo>
                    <a:pt x="768654" y="110998"/>
                  </a:lnTo>
                  <a:lnTo>
                    <a:pt x="764667" y="111798"/>
                  </a:lnTo>
                  <a:lnTo>
                    <a:pt x="766254" y="114198"/>
                  </a:lnTo>
                  <a:lnTo>
                    <a:pt x="767054" y="116586"/>
                  </a:lnTo>
                  <a:lnTo>
                    <a:pt x="767943" y="117932"/>
                  </a:lnTo>
                  <a:lnTo>
                    <a:pt x="766902" y="119126"/>
                  </a:lnTo>
                  <a:lnTo>
                    <a:pt x="771258" y="119684"/>
                  </a:lnTo>
                  <a:lnTo>
                    <a:pt x="773887" y="118224"/>
                  </a:lnTo>
                  <a:lnTo>
                    <a:pt x="775779" y="117944"/>
                  </a:lnTo>
                  <a:lnTo>
                    <a:pt x="782447" y="115392"/>
                  </a:lnTo>
                  <a:lnTo>
                    <a:pt x="784618" y="112242"/>
                  </a:lnTo>
                  <a:close/>
                </a:path>
                <a:path w="1294765" h="480695">
                  <a:moveTo>
                    <a:pt x="796848" y="368642"/>
                  </a:moveTo>
                  <a:lnTo>
                    <a:pt x="789432" y="365950"/>
                  </a:lnTo>
                  <a:lnTo>
                    <a:pt x="788314" y="371348"/>
                  </a:lnTo>
                  <a:lnTo>
                    <a:pt x="793635" y="371348"/>
                  </a:lnTo>
                  <a:lnTo>
                    <a:pt x="796848" y="368642"/>
                  </a:lnTo>
                  <a:close/>
                </a:path>
                <a:path w="1294765" h="480695">
                  <a:moveTo>
                    <a:pt x="826198" y="158953"/>
                  </a:moveTo>
                  <a:lnTo>
                    <a:pt x="825398" y="155752"/>
                  </a:lnTo>
                  <a:lnTo>
                    <a:pt x="825398" y="153352"/>
                  </a:lnTo>
                  <a:lnTo>
                    <a:pt x="822198" y="154152"/>
                  </a:lnTo>
                  <a:lnTo>
                    <a:pt x="816610" y="154152"/>
                  </a:lnTo>
                  <a:lnTo>
                    <a:pt x="816610" y="156552"/>
                  </a:lnTo>
                  <a:lnTo>
                    <a:pt x="817410" y="159753"/>
                  </a:lnTo>
                  <a:lnTo>
                    <a:pt x="817410" y="162140"/>
                  </a:lnTo>
                  <a:lnTo>
                    <a:pt x="820610" y="162140"/>
                  </a:lnTo>
                  <a:lnTo>
                    <a:pt x="822998" y="161353"/>
                  </a:lnTo>
                  <a:lnTo>
                    <a:pt x="826198" y="161353"/>
                  </a:lnTo>
                  <a:lnTo>
                    <a:pt x="826198" y="158953"/>
                  </a:lnTo>
                  <a:close/>
                </a:path>
                <a:path w="1294765" h="480695">
                  <a:moveTo>
                    <a:pt x="843788" y="193319"/>
                  </a:moveTo>
                  <a:lnTo>
                    <a:pt x="833221" y="203212"/>
                  </a:lnTo>
                  <a:lnTo>
                    <a:pt x="835393" y="205308"/>
                  </a:lnTo>
                  <a:lnTo>
                    <a:pt x="841756" y="201409"/>
                  </a:lnTo>
                  <a:lnTo>
                    <a:pt x="843788" y="193319"/>
                  </a:lnTo>
                  <a:close/>
                </a:path>
                <a:path w="1294765" h="480695">
                  <a:moveTo>
                    <a:pt x="859764" y="283629"/>
                  </a:moveTo>
                  <a:lnTo>
                    <a:pt x="854176" y="282829"/>
                  </a:lnTo>
                  <a:lnTo>
                    <a:pt x="854976" y="287629"/>
                  </a:lnTo>
                  <a:lnTo>
                    <a:pt x="848575" y="290017"/>
                  </a:lnTo>
                  <a:lnTo>
                    <a:pt x="854976" y="290817"/>
                  </a:lnTo>
                  <a:lnTo>
                    <a:pt x="859764" y="290817"/>
                  </a:lnTo>
                  <a:lnTo>
                    <a:pt x="859764" y="283629"/>
                  </a:lnTo>
                  <a:close/>
                </a:path>
                <a:path w="1294765" h="480695">
                  <a:moveTo>
                    <a:pt x="869848" y="121805"/>
                  </a:moveTo>
                  <a:lnTo>
                    <a:pt x="864565" y="119786"/>
                  </a:lnTo>
                  <a:lnTo>
                    <a:pt x="862431" y="126758"/>
                  </a:lnTo>
                  <a:lnTo>
                    <a:pt x="866660" y="125780"/>
                  </a:lnTo>
                  <a:lnTo>
                    <a:pt x="869848" y="121805"/>
                  </a:lnTo>
                  <a:close/>
                </a:path>
                <a:path w="1294765" h="480695">
                  <a:moveTo>
                    <a:pt x="870153" y="149364"/>
                  </a:moveTo>
                  <a:lnTo>
                    <a:pt x="858964" y="145364"/>
                  </a:lnTo>
                  <a:lnTo>
                    <a:pt x="858164" y="145364"/>
                  </a:lnTo>
                  <a:lnTo>
                    <a:pt x="851255" y="144830"/>
                  </a:lnTo>
                  <a:lnTo>
                    <a:pt x="855573" y="148856"/>
                  </a:lnTo>
                  <a:lnTo>
                    <a:pt x="863790" y="153339"/>
                  </a:lnTo>
                  <a:lnTo>
                    <a:pt x="868553" y="154152"/>
                  </a:lnTo>
                  <a:lnTo>
                    <a:pt x="870153" y="149364"/>
                  </a:lnTo>
                  <a:close/>
                </a:path>
                <a:path w="1294765" h="480695">
                  <a:moveTo>
                    <a:pt x="873353" y="401916"/>
                  </a:moveTo>
                  <a:lnTo>
                    <a:pt x="867752" y="401116"/>
                  </a:lnTo>
                  <a:lnTo>
                    <a:pt x="868553" y="405904"/>
                  </a:lnTo>
                  <a:lnTo>
                    <a:pt x="862164" y="408305"/>
                  </a:lnTo>
                  <a:lnTo>
                    <a:pt x="868553" y="409105"/>
                  </a:lnTo>
                  <a:lnTo>
                    <a:pt x="873353" y="409105"/>
                  </a:lnTo>
                  <a:lnTo>
                    <a:pt x="873353" y="401916"/>
                  </a:lnTo>
                  <a:close/>
                </a:path>
                <a:path w="1294765" h="480695">
                  <a:moveTo>
                    <a:pt x="890295" y="370001"/>
                  </a:moveTo>
                  <a:lnTo>
                    <a:pt x="886142" y="366750"/>
                  </a:lnTo>
                  <a:lnTo>
                    <a:pt x="881532" y="372033"/>
                  </a:lnTo>
                  <a:lnTo>
                    <a:pt x="885837" y="372440"/>
                  </a:lnTo>
                  <a:lnTo>
                    <a:pt x="890295" y="370001"/>
                  </a:lnTo>
                  <a:close/>
                </a:path>
                <a:path w="1294765" h="480695">
                  <a:moveTo>
                    <a:pt x="913930" y="377774"/>
                  </a:moveTo>
                  <a:lnTo>
                    <a:pt x="909320" y="374738"/>
                  </a:lnTo>
                  <a:lnTo>
                    <a:pt x="904265" y="374853"/>
                  </a:lnTo>
                  <a:lnTo>
                    <a:pt x="909015" y="376834"/>
                  </a:lnTo>
                  <a:lnTo>
                    <a:pt x="913930" y="377774"/>
                  </a:lnTo>
                  <a:close/>
                </a:path>
                <a:path w="1294765" h="480695">
                  <a:moveTo>
                    <a:pt x="934097" y="146964"/>
                  </a:moveTo>
                  <a:lnTo>
                    <a:pt x="932497" y="144564"/>
                  </a:lnTo>
                  <a:lnTo>
                    <a:pt x="931697" y="142163"/>
                  </a:lnTo>
                  <a:lnTo>
                    <a:pt x="930097" y="139763"/>
                  </a:lnTo>
                  <a:lnTo>
                    <a:pt x="927696" y="141363"/>
                  </a:lnTo>
                  <a:lnTo>
                    <a:pt x="925296" y="142163"/>
                  </a:lnTo>
                  <a:lnTo>
                    <a:pt x="922108" y="143764"/>
                  </a:lnTo>
                  <a:lnTo>
                    <a:pt x="923709" y="146164"/>
                  </a:lnTo>
                  <a:lnTo>
                    <a:pt x="924496" y="148564"/>
                  </a:lnTo>
                  <a:lnTo>
                    <a:pt x="926096" y="150952"/>
                  </a:lnTo>
                  <a:lnTo>
                    <a:pt x="928497" y="149364"/>
                  </a:lnTo>
                  <a:lnTo>
                    <a:pt x="931697" y="148564"/>
                  </a:lnTo>
                  <a:lnTo>
                    <a:pt x="934097" y="146964"/>
                  </a:lnTo>
                  <a:close/>
                </a:path>
                <a:path w="1294765" h="480695">
                  <a:moveTo>
                    <a:pt x="942657" y="351409"/>
                  </a:moveTo>
                  <a:lnTo>
                    <a:pt x="935697" y="349161"/>
                  </a:lnTo>
                  <a:lnTo>
                    <a:pt x="934123" y="354114"/>
                  </a:lnTo>
                  <a:lnTo>
                    <a:pt x="939292" y="353961"/>
                  </a:lnTo>
                  <a:lnTo>
                    <a:pt x="942657" y="351409"/>
                  </a:lnTo>
                  <a:close/>
                </a:path>
                <a:path w="1294765" h="480695">
                  <a:moveTo>
                    <a:pt x="954874" y="380339"/>
                  </a:moveTo>
                  <a:lnTo>
                    <a:pt x="948537" y="378612"/>
                  </a:lnTo>
                  <a:lnTo>
                    <a:pt x="941984" y="376732"/>
                  </a:lnTo>
                  <a:lnTo>
                    <a:pt x="935875" y="374269"/>
                  </a:lnTo>
                  <a:lnTo>
                    <a:pt x="930897" y="370738"/>
                  </a:lnTo>
                  <a:lnTo>
                    <a:pt x="930897" y="376339"/>
                  </a:lnTo>
                  <a:lnTo>
                    <a:pt x="924496" y="377939"/>
                  </a:lnTo>
                  <a:lnTo>
                    <a:pt x="923709" y="383527"/>
                  </a:lnTo>
                  <a:lnTo>
                    <a:pt x="932510" y="379552"/>
                  </a:lnTo>
                  <a:lnTo>
                    <a:pt x="940790" y="381635"/>
                  </a:lnTo>
                  <a:lnTo>
                    <a:pt x="948321" y="383870"/>
                  </a:lnTo>
                  <a:lnTo>
                    <a:pt x="954874" y="380339"/>
                  </a:lnTo>
                  <a:close/>
                </a:path>
                <a:path w="1294765" h="480695">
                  <a:moveTo>
                    <a:pt x="964095" y="179031"/>
                  </a:moveTo>
                  <a:lnTo>
                    <a:pt x="962863" y="170942"/>
                  </a:lnTo>
                  <a:lnTo>
                    <a:pt x="956678" y="183527"/>
                  </a:lnTo>
                  <a:lnTo>
                    <a:pt x="959573" y="184721"/>
                  </a:lnTo>
                  <a:lnTo>
                    <a:pt x="964095" y="179031"/>
                  </a:lnTo>
                  <a:close/>
                </a:path>
                <a:path w="1294765" h="480695">
                  <a:moveTo>
                    <a:pt x="970648" y="339293"/>
                  </a:moveTo>
                  <a:lnTo>
                    <a:pt x="965263" y="339572"/>
                  </a:lnTo>
                  <a:lnTo>
                    <a:pt x="959523" y="341325"/>
                  </a:lnTo>
                  <a:lnTo>
                    <a:pt x="954074" y="342176"/>
                  </a:lnTo>
                  <a:lnTo>
                    <a:pt x="952220" y="342722"/>
                  </a:lnTo>
                  <a:lnTo>
                    <a:pt x="957275" y="343573"/>
                  </a:lnTo>
                  <a:lnTo>
                    <a:pt x="961326" y="346544"/>
                  </a:lnTo>
                  <a:lnTo>
                    <a:pt x="967562" y="343369"/>
                  </a:lnTo>
                  <a:lnTo>
                    <a:pt x="970648" y="339293"/>
                  </a:lnTo>
                  <a:close/>
                </a:path>
                <a:path w="1294765" h="480695">
                  <a:moveTo>
                    <a:pt x="1014818" y="257251"/>
                  </a:moveTo>
                  <a:lnTo>
                    <a:pt x="1012418" y="250063"/>
                  </a:lnTo>
                  <a:lnTo>
                    <a:pt x="1006817" y="251663"/>
                  </a:lnTo>
                  <a:lnTo>
                    <a:pt x="1009218" y="255651"/>
                  </a:lnTo>
                  <a:lnTo>
                    <a:pt x="1004417" y="259651"/>
                  </a:lnTo>
                  <a:lnTo>
                    <a:pt x="1010818" y="258851"/>
                  </a:lnTo>
                  <a:lnTo>
                    <a:pt x="1014818" y="257251"/>
                  </a:lnTo>
                  <a:close/>
                </a:path>
                <a:path w="1294765" h="480695">
                  <a:moveTo>
                    <a:pt x="1024407" y="397916"/>
                  </a:moveTo>
                  <a:lnTo>
                    <a:pt x="1019073" y="394792"/>
                  </a:lnTo>
                  <a:lnTo>
                    <a:pt x="1015911" y="398119"/>
                  </a:lnTo>
                  <a:lnTo>
                    <a:pt x="1016203" y="403529"/>
                  </a:lnTo>
                  <a:lnTo>
                    <a:pt x="1021207" y="406704"/>
                  </a:lnTo>
                  <a:lnTo>
                    <a:pt x="1020406" y="402717"/>
                  </a:lnTo>
                  <a:lnTo>
                    <a:pt x="1023607" y="401116"/>
                  </a:lnTo>
                  <a:lnTo>
                    <a:pt x="1024407" y="397916"/>
                  </a:lnTo>
                  <a:close/>
                </a:path>
                <a:path w="1294765" h="480695">
                  <a:moveTo>
                    <a:pt x="1073150" y="363550"/>
                  </a:moveTo>
                  <a:lnTo>
                    <a:pt x="1070762" y="356362"/>
                  </a:lnTo>
                  <a:lnTo>
                    <a:pt x="1065161" y="357949"/>
                  </a:lnTo>
                  <a:lnTo>
                    <a:pt x="1068362" y="361950"/>
                  </a:lnTo>
                  <a:lnTo>
                    <a:pt x="1062761" y="365950"/>
                  </a:lnTo>
                  <a:lnTo>
                    <a:pt x="1069162" y="365150"/>
                  </a:lnTo>
                  <a:lnTo>
                    <a:pt x="1073150" y="363550"/>
                  </a:lnTo>
                  <a:close/>
                </a:path>
                <a:path w="1294765" h="480695">
                  <a:moveTo>
                    <a:pt x="1074445" y="320814"/>
                  </a:moveTo>
                  <a:lnTo>
                    <a:pt x="1069162" y="318795"/>
                  </a:lnTo>
                  <a:lnTo>
                    <a:pt x="1067028" y="325767"/>
                  </a:lnTo>
                  <a:lnTo>
                    <a:pt x="1071257" y="324789"/>
                  </a:lnTo>
                  <a:lnTo>
                    <a:pt x="1074445" y="320814"/>
                  </a:lnTo>
                  <a:close/>
                </a:path>
                <a:path w="1294765" h="480695">
                  <a:moveTo>
                    <a:pt x="1138694" y="310007"/>
                  </a:moveTo>
                  <a:lnTo>
                    <a:pt x="1131989" y="310311"/>
                  </a:lnTo>
                  <a:lnTo>
                    <a:pt x="1125207" y="310705"/>
                  </a:lnTo>
                  <a:lnTo>
                    <a:pt x="1118577" y="310337"/>
                  </a:lnTo>
                  <a:lnTo>
                    <a:pt x="1112316" y="308406"/>
                  </a:lnTo>
                  <a:lnTo>
                    <a:pt x="1114717" y="313994"/>
                  </a:lnTo>
                  <a:lnTo>
                    <a:pt x="1109116" y="317195"/>
                  </a:lnTo>
                  <a:lnTo>
                    <a:pt x="1110716" y="322783"/>
                  </a:lnTo>
                  <a:lnTo>
                    <a:pt x="1117333" y="316636"/>
                  </a:lnTo>
                  <a:lnTo>
                    <a:pt x="1125905" y="316090"/>
                  </a:lnTo>
                  <a:lnTo>
                    <a:pt x="1133868" y="315709"/>
                  </a:lnTo>
                  <a:lnTo>
                    <a:pt x="1138694" y="310007"/>
                  </a:lnTo>
                  <a:close/>
                </a:path>
                <a:path w="1294765" h="480695">
                  <a:moveTo>
                    <a:pt x="1162024" y="464883"/>
                  </a:moveTo>
                  <a:lnTo>
                    <a:pt x="1157871" y="461848"/>
                  </a:lnTo>
                  <a:lnTo>
                    <a:pt x="1152359" y="461962"/>
                  </a:lnTo>
                  <a:lnTo>
                    <a:pt x="1156970" y="463956"/>
                  </a:lnTo>
                  <a:lnTo>
                    <a:pt x="1162024" y="464883"/>
                  </a:lnTo>
                  <a:close/>
                </a:path>
                <a:path w="1294765" h="480695">
                  <a:moveTo>
                    <a:pt x="1294726" y="446760"/>
                  </a:moveTo>
                  <a:lnTo>
                    <a:pt x="1289735" y="446671"/>
                  </a:lnTo>
                  <a:lnTo>
                    <a:pt x="1288884" y="450354"/>
                  </a:lnTo>
                  <a:lnTo>
                    <a:pt x="1285849" y="455155"/>
                  </a:lnTo>
                  <a:lnTo>
                    <a:pt x="1285354" y="458914"/>
                  </a:lnTo>
                  <a:lnTo>
                    <a:pt x="1292136" y="459460"/>
                  </a:lnTo>
                  <a:lnTo>
                    <a:pt x="1291196" y="455320"/>
                  </a:lnTo>
                  <a:lnTo>
                    <a:pt x="1293634" y="450367"/>
                  </a:lnTo>
                  <a:lnTo>
                    <a:pt x="1294726" y="4467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88995" y="9716401"/>
              <a:ext cx="1021080" cy="570865"/>
            </a:xfrm>
            <a:custGeom>
              <a:avLst/>
              <a:gdLst/>
              <a:ahLst/>
              <a:cxnLst/>
              <a:rect l="l" t="t" r="r" b="b"/>
              <a:pathLst>
                <a:path w="1021080" h="570865">
                  <a:moveTo>
                    <a:pt x="8991" y="534492"/>
                  </a:moveTo>
                  <a:lnTo>
                    <a:pt x="6743" y="529882"/>
                  </a:lnTo>
                  <a:lnTo>
                    <a:pt x="0" y="532917"/>
                  </a:lnTo>
                  <a:lnTo>
                    <a:pt x="3746" y="534974"/>
                  </a:lnTo>
                  <a:lnTo>
                    <a:pt x="8991" y="534492"/>
                  </a:lnTo>
                  <a:close/>
                </a:path>
                <a:path w="1021080" h="570865">
                  <a:moveTo>
                    <a:pt x="129667" y="125742"/>
                  </a:moveTo>
                  <a:lnTo>
                    <a:pt x="127419" y="120688"/>
                  </a:lnTo>
                  <a:lnTo>
                    <a:pt x="120675" y="124167"/>
                  </a:lnTo>
                  <a:lnTo>
                    <a:pt x="124421" y="126377"/>
                  </a:lnTo>
                  <a:lnTo>
                    <a:pt x="129667" y="125742"/>
                  </a:lnTo>
                  <a:close/>
                </a:path>
                <a:path w="1021080" h="570865">
                  <a:moveTo>
                    <a:pt x="179362" y="503516"/>
                  </a:moveTo>
                  <a:lnTo>
                    <a:pt x="173774" y="500316"/>
                  </a:lnTo>
                  <a:lnTo>
                    <a:pt x="170268" y="502386"/>
                  </a:lnTo>
                  <a:lnTo>
                    <a:pt x="164287" y="503707"/>
                  </a:lnTo>
                  <a:lnTo>
                    <a:pt x="160845" y="505929"/>
                  </a:lnTo>
                  <a:lnTo>
                    <a:pt x="164985" y="510705"/>
                  </a:lnTo>
                  <a:lnTo>
                    <a:pt x="165785" y="508304"/>
                  </a:lnTo>
                  <a:lnTo>
                    <a:pt x="167373" y="506704"/>
                  </a:lnTo>
                  <a:lnTo>
                    <a:pt x="170573" y="508304"/>
                  </a:lnTo>
                  <a:lnTo>
                    <a:pt x="170573" y="511505"/>
                  </a:lnTo>
                  <a:lnTo>
                    <a:pt x="168173" y="515493"/>
                  </a:lnTo>
                  <a:lnTo>
                    <a:pt x="172173" y="517093"/>
                  </a:lnTo>
                  <a:lnTo>
                    <a:pt x="173774" y="511505"/>
                  </a:lnTo>
                  <a:lnTo>
                    <a:pt x="179362" y="503516"/>
                  </a:lnTo>
                  <a:close/>
                </a:path>
                <a:path w="1021080" h="570865">
                  <a:moveTo>
                    <a:pt x="201739" y="201409"/>
                  </a:moveTo>
                  <a:lnTo>
                    <a:pt x="196951" y="199009"/>
                  </a:lnTo>
                  <a:lnTo>
                    <a:pt x="196151" y="203809"/>
                  </a:lnTo>
                  <a:lnTo>
                    <a:pt x="192151" y="210197"/>
                  </a:lnTo>
                  <a:lnTo>
                    <a:pt x="196951" y="211797"/>
                  </a:lnTo>
                  <a:lnTo>
                    <a:pt x="197751" y="206997"/>
                  </a:lnTo>
                  <a:lnTo>
                    <a:pt x="201739" y="201409"/>
                  </a:lnTo>
                  <a:close/>
                </a:path>
                <a:path w="1021080" h="570865">
                  <a:moveTo>
                    <a:pt x="204774" y="194005"/>
                  </a:moveTo>
                  <a:lnTo>
                    <a:pt x="201739" y="187820"/>
                  </a:lnTo>
                  <a:lnTo>
                    <a:pt x="196469" y="190182"/>
                  </a:lnTo>
                  <a:lnTo>
                    <a:pt x="200240" y="193509"/>
                  </a:lnTo>
                  <a:lnTo>
                    <a:pt x="204774" y="194005"/>
                  </a:lnTo>
                  <a:close/>
                </a:path>
                <a:path w="1021080" h="570865">
                  <a:moveTo>
                    <a:pt x="223329" y="242163"/>
                  </a:moveTo>
                  <a:lnTo>
                    <a:pt x="216928" y="241363"/>
                  </a:lnTo>
                  <a:lnTo>
                    <a:pt x="208140" y="235775"/>
                  </a:lnTo>
                  <a:lnTo>
                    <a:pt x="204939" y="240563"/>
                  </a:lnTo>
                  <a:lnTo>
                    <a:pt x="211074" y="243967"/>
                  </a:lnTo>
                  <a:lnTo>
                    <a:pt x="215036" y="246761"/>
                  </a:lnTo>
                  <a:lnTo>
                    <a:pt x="218541" y="246862"/>
                  </a:lnTo>
                  <a:lnTo>
                    <a:pt x="223329" y="242163"/>
                  </a:lnTo>
                  <a:close/>
                </a:path>
                <a:path w="1021080" h="570865">
                  <a:moveTo>
                    <a:pt x="232117" y="405206"/>
                  </a:moveTo>
                  <a:lnTo>
                    <a:pt x="224243" y="404533"/>
                  </a:lnTo>
                  <a:lnTo>
                    <a:pt x="226123" y="408203"/>
                  </a:lnTo>
                  <a:lnTo>
                    <a:pt x="230987" y="410375"/>
                  </a:lnTo>
                  <a:lnTo>
                    <a:pt x="232117" y="405206"/>
                  </a:lnTo>
                  <a:close/>
                </a:path>
                <a:path w="1021080" h="570865">
                  <a:moveTo>
                    <a:pt x="245605" y="317309"/>
                  </a:moveTo>
                  <a:lnTo>
                    <a:pt x="242303" y="314794"/>
                  </a:lnTo>
                  <a:lnTo>
                    <a:pt x="237515" y="317525"/>
                  </a:lnTo>
                  <a:lnTo>
                    <a:pt x="239306" y="325285"/>
                  </a:lnTo>
                  <a:lnTo>
                    <a:pt x="245605" y="317309"/>
                  </a:lnTo>
                  <a:close/>
                </a:path>
                <a:path w="1021080" h="570865">
                  <a:moveTo>
                    <a:pt x="249897" y="397484"/>
                  </a:moveTo>
                  <a:lnTo>
                    <a:pt x="249694" y="392417"/>
                  </a:lnTo>
                  <a:lnTo>
                    <a:pt x="244106" y="395617"/>
                  </a:lnTo>
                  <a:lnTo>
                    <a:pt x="239306" y="391617"/>
                  </a:lnTo>
                  <a:lnTo>
                    <a:pt x="233718" y="393217"/>
                  </a:lnTo>
                  <a:lnTo>
                    <a:pt x="238010" y="398043"/>
                  </a:lnTo>
                  <a:lnTo>
                    <a:pt x="244703" y="399415"/>
                  </a:lnTo>
                  <a:lnTo>
                    <a:pt x="249897" y="397484"/>
                  </a:lnTo>
                  <a:close/>
                </a:path>
                <a:path w="1021080" h="570865">
                  <a:moveTo>
                    <a:pt x="253695" y="274129"/>
                  </a:moveTo>
                  <a:lnTo>
                    <a:pt x="247294" y="266941"/>
                  </a:lnTo>
                  <a:lnTo>
                    <a:pt x="246507" y="266941"/>
                  </a:lnTo>
                  <a:lnTo>
                    <a:pt x="248094" y="276529"/>
                  </a:lnTo>
                  <a:lnTo>
                    <a:pt x="243128" y="277736"/>
                  </a:lnTo>
                  <a:lnTo>
                    <a:pt x="245503" y="278930"/>
                  </a:lnTo>
                  <a:lnTo>
                    <a:pt x="250571" y="278333"/>
                  </a:lnTo>
                  <a:lnTo>
                    <a:pt x="253695" y="274129"/>
                  </a:lnTo>
                  <a:close/>
                </a:path>
                <a:path w="1021080" h="570865">
                  <a:moveTo>
                    <a:pt x="255295" y="434771"/>
                  </a:moveTo>
                  <a:lnTo>
                    <a:pt x="252615" y="427736"/>
                  </a:lnTo>
                  <a:lnTo>
                    <a:pt x="244106" y="428180"/>
                  </a:lnTo>
                  <a:lnTo>
                    <a:pt x="236181" y="432523"/>
                  </a:lnTo>
                  <a:lnTo>
                    <a:pt x="235318" y="437172"/>
                  </a:lnTo>
                  <a:lnTo>
                    <a:pt x="240792" y="434886"/>
                  </a:lnTo>
                  <a:lnTo>
                    <a:pt x="245605" y="438073"/>
                  </a:lnTo>
                  <a:lnTo>
                    <a:pt x="250253" y="440207"/>
                  </a:lnTo>
                  <a:lnTo>
                    <a:pt x="255295" y="434771"/>
                  </a:lnTo>
                  <a:close/>
                </a:path>
                <a:path w="1021080" h="570865">
                  <a:moveTo>
                    <a:pt x="255295" y="248564"/>
                  </a:moveTo>
                  <a:lnTo>
                    <a:pt x="250494" y="246164"/>
                  </a:lnTo>
                  <a:lnTo>
                    <a:pt x="248894" y="250952"/>
                  </a:lnTo>
                  <a:lnTo>
                    <a:pt x="241706" y="250952"/>
                  </a:lnTo>
                  <a:lnTo>
                    <a:pt x="247294" y="254152"/>
                  </a:lnTo>
                  <a:lnTo>
                    <a:pt x="252095" y="254952"/>
                  </a:lnTo>
                  <a:lnTo>
                    <a:pt x="255295" y="248564"/>
                  </a:lnTo>
                  <a:close/>
                </a:path>
                <a:path w="1021080" h="570865">
                  <a:moveTo>
                    <a:pt x="286702" y="195821"/>
                  </a:moveTo>
                  <a:lnTo>
                    <a:pt x="283362" y="193319"/>
                  </a:lnTo>
                  <a:lnTo>
                    <a:pt x="278384" y="196049"/>
                  </a:lnTo>
                  <a:lnTo>
                    <a:pt x="280073" y="203809"/>
                  </a:lnTo>
                  <a:lnTo>
                    <a:pt x="286702" y="195821"/>
                  </a:lnTo>
                  <a:close/>
                </a:path>
                <a:path w="1021080" h="570865">
                  <a:moveTo>
                    <a:pt x="290461" y="488327"/>
                  </a:moveTo>
                  <a:lnTo>
                    <a:pt x="284060" y="482727"/>
                  </a:lnTo>
                  <a:lnTo>
                    <a:pt x="281660" y="487527"/>
                  </a:lnTo>
                  <a:lnTo>
                    <a:pt x="272872" y="489127"/>
                  </a:lnTo>
                  <a:lnTo>
                    <a:pt x="280073" y="494715"/>
                  </a:lnTo>
                  <a:lnTo>
                    <a:pt x="281660" y="489927"/>
                  </a:lnTo>
                  <a:lnTo>
                    <a:pt x="290461" y="488327"/>
                  </a:lnTo>
                  <a:close/>
                </a:path>
                <a:path w="1021080" h="570865">
                  <a:moveTo>
                    <a:pt x="292061" y="147053"/>
                  </a:moveTo>
                  <a:lnTo>
                    <a:pt x="285534" y="141782"/>
                  </a:lnTo>
                  <a:lnTo>
                    <a:pt x="281863" y="144957"/>
                  </a:lnTo>
                  <a:lnTo>
                    <a:pt x="283286" y="149199"/>
                  </a:lnTo>
                  <a:lnTo>
                    <a:pt x="292061" y="147053"/>
                  </a:lnTo>
                  <a:close/>
                </a:path>
                <a:path w="1021080" h="570865">
                  <a:moveTo>
                    <a:pt x="296951" y="166281"/>
                  </a:moveTo>
                  <a:lnTo>
                    <a:pt x="296049" y="161442"/>
                  </a:lnTo>
                  <a:lnTo>
                    <a:pt x="292455" y="157962"/>
                  </a:lnTo>
                  <a:lnTo>
                    <a:pt x="294259" y="162344"/>
                  </a:lnTo>
                  <a:lnTo>
                    <a:pt x="296951" y="166281"/>
                  </a:lnTo>
                  <a:close/>
                </a:path>
                <a:path w="1021080" h="570865">
                  <a:moveTo>
                    <a:pt x="297649" y="409206"/>
                  </a:moveTo>
                  <a:lnTo>
                    <a:pt x="289661" y="407606"/>
                  </a:lnTo>
                  <a:lnTo>
                    <a:pt x="282460" y="407606"/>
                  </a:lnTo>
                  <a:lnTo>
                    <a:pt x="277672" y="411594"/>
                  </a:lnTo>
                  <a:lnTo>
                    <a:pt x="287261" y="415594"/>
                  </a:lnTo>
                  <a:lnTo>
                    <a:pt x="294449" y="415594"/>
                  </a:lnTo>
                  <a:lnTo>
                    <a:pt x="297649" y="409206"/>
                  </a:lnTo>
                  <a:close/>
                </a:path>
                <a:path w="1021080" h="570865">
                  <a:moveTo>
                    <a:pt x="300050" y="465950"/>
                  </a:moveTo>
                  <a:lnTo>
                    <a:pt x="298919" y="461111"/>
                  </a:lnTo>
                  <a:lnTo>
                    <a:pt x="297649" y="465645"/>
                  </a:lnTo>
                  <a:lnTo>
                    <a:pt x="297573" y="470331"/>
                  </a:lnTo>
                  <a:lnTo>
                    <a:pt x="300050" y="465950"/>
                  </a:lnTo>
                  <a:close/>
                </a:path>
                <a:path w="1021080" h="570865">
                  <a:moveTo>
                    <a:pt x="300850" y="386829"/>
                  </a:moveTo>
                  <a:lnTo>
                    <a:pt x="300177" y="382104"/>
                  </a:lnTo>
                  <a:lnTo>
                    <a:pt x="299046" y="386829"/>
                  </a:lnTo>
                  <a:lnTo>
                    <a:pt x="298983" y="387972"/>
                  </a:lnTo>
                  <a:lnTo>
                    <a:pt x="297649" y="387629"/>
                  </a:lnTo>
                  <a:lnTo>
                    <a:pt x="295249" y="386829"/>
                  </a:lnTo>
                  <a:lnTo>
                    <a:pt x="292061" y="385229"/>
                  </a:lnTo>
                  <a:lnTo>
                    <a:pt x="291261" y="389216"/>
                  </a:lnTo>
                  <a:lnTo>
                    <a:pt x="288061" y="397217"/>
                  </a:lnTo>
                  <a:lnTo>
                    <a:pt x="295249" y="400405"/>
                  </a:lnTo>
                  <a:lnTo>
                    <a:pt x="299250" y="396417"/>
                  </a:lnTo>
                  <a:lnTo>
                    <a:pt x="300850" y="388429"/>
                  </a:lnTo>
                  <a:lnTo>
                    <a:pt x="300215" y="388277"/>
                  </a:lnTo>
                  <a:lnTo>
                    <a:pt x="300850" y="386829"/>
                  </a:lnTo>
                  <a:close/>
                </a:path>
                <a:path w="1021080" h="570865">
                  <a:moveTo>
                    <a:pt x="314286" y="175298"/>
                  </a:moveTo>
                  <a:lnTo>
                    <a:pt x="312039" y="170230"/>
                  </a:lnTo>
                  <a:lnTo>
                    <a:pt x="305295" y="173723"/>
                  </a:lnTo>
                  <a:lnTo>
                    <a:pt x="309041" y="175933"/>
                  </a:lnTo>
                  <a:lnTo>
                    <a:pt x="314286" y="175298"/>
                  </a:lnTo>
                  <a:close/>
                </a:path>
                <a:path w="1021080" h="570865">
                  <a:moveTo>
                    <a:pt x="330415" y="550659"/>
                  </a:moveTo>
                  <a:lnTo>
                    <a:pt x="325628" y="548271"/>
                  </a:lnTo>
                  <a:lnTo>
                    <a:pt x="324827" y="553059"/>
                  </a:lnTo>
                  <a:lnTo>
                    <a:pt x="320827" y="559460"/>
                  </a:lnTo>
                  <a:lnTo>
                    <a:pt x="325628" y="561060"/>
                  </a:lnTo>
                  <a:lnTo>
                    <a:pt x="326428" y="556260"/>
                  </a:lnTo>
                  <a:lnTo>
                    <a:pt x="330415" y="550659"/>
                  </a:lnTo>
                  <a:close/>
                </a:path>
                <a:path w="1021080" h="570865">
                  <a:moveTo>
                    <a:pt x="330415" y="525094"/>
                  </a:moveTo>
                  <a:lnTo>
                    <a:pt x="325628" y="522693"/>
                  </a:lnTo>
                  <a:lnTo>
                    <a:pt x="324827" y="527481"/>
                  </a:lnTo>
                  <a:lnTo>
                    <a:pt x="320827" y="533082"/>
                  </a:lnTo>
                  <a:lnTo>
                    <a:pt x="325628" y="535482"/>
                  </a:lnTo>
                  <a:lnTo>
                    <a:pt x="326428" y="530682"/>
                  </a:lnTo>
                  <a:lnTo>
                    <a:pt x="330415" y="525094"/>
                  </a:lnTo>
                  <a:close/>
                </a:path>
                <a:path w="1021080" h="570865">
                  <a:moveTo>
                    <a:pt x="359841" y="381038"/>
                  </a:moveTo>
                  <a:lnTo>
                    <a:pt x="357593" y="376440"/>
                  </a:lnTo>
                  <a:lnTo>
                    <a:pt x="350850" y="379476"/>
                  </a:lnTo>
                  <a:lnTo>
                    <a:pt x="354596" y="381533"/>
                  </a:lnTo>
                  <a:lnTo>
                    <a:pt x="359841" y="381038"/>
                  </a:lnTo>
                  <a:close/>
                </a:path>
                <a:path w="1021080" h="570865">
                  <a:moveTo>
                    <a:pt x="413537" y="416394"/>
                  </a:moveTo>
                  <a:lnTo>
                    <a:pt x="408736" y="413994"/>
                  </a:lnTo>
                  <a:lnTo>
                    <a:pt x="407936" y="418795"/>
                  </a:lnTo>
                  <a:lnTo>
                    <a:pt x="400748" y="417995"/>
                  </a:lnTo>
                  <a:lnTo>
                    <a:pt x="405549" y="421995"/>
                  </a:lnTo>
                  <a:lnTo>
                    <a:pt x="410337" y="422795"/>
                  </a:lnTo>
                  <a:lnTo>
                    <a:pt x="413537" y="416394"/>
                  </a:lnTo>
                  <a:close/>
                </a:path>
                <a:path w="1021080" h="570865">
                  <a:moveTo>
                    <a:pt x="423926" y="453161"/>
                  </a:moveTo>
                  <a:lnTo>
                    <a:pt x="414337" y="449961"/>
                  </a:lnTo>
                  <a:lnTo>
                    <a:pt x="413537" y="449961"/>
                  </a:lnTo>
                  <a:lnTo>
                    <a:pt x="419925" y="457949"/>
                  </a:lnTo>
                  <a:lnTo>
                    <a:pt x="415950" y="460692"/>
                  </a:lnTo>
                  <a:lnTo>
                    <a:pt x="418630" y="460654"/>
                  </a:lnTo>
                  <a:lnTo>
                    <a:pt x="422960" y="458063"/>
                  </a:lnTo>
                  <a:lnTo>
                    <a:pt x="423926" y="453161"/>
                  </a:lnTo>
                  <a:close/>
                </a:path>
                <a:path w="1021080" h="570865">
                  <a:moveTo>
                    <a:pt x="424459" y="400253"/>
                  </a:moveTo>
                  <a:lnTo>
                    <a:pt x="420725" y="396417"/>
                  </a:lnTo>
                  <a:lnTo>
                    <a:pt x="418846" y="401256"/>
                  </a:lnTo>
                  <a:lnTo>
                    <a:pt x="414032" y="404609"/>
                  </a:lnTo>
                  <a:lnTo>
                    <a:pt x="411175" y="407657"/>
                  </a:lnTo>
                  <a:lnTo>
                    <a:pt x="415137" y="411594"/>
                  </a:lnTo>
                  <a:lnTo>
                    <a:pt x="418147" y="409117"/>
                  </a:lnTo>
                  <a:lnTo>
                    <a:pt x="422427" y="404901"/>
                  </a:lnTo>
                  <a:lnTo>
                    <a:pt x="424459" y="400253"/>
                  </a:lnTo>
                  <a:close/>
                </a:path>
                <a:path w="1021080" h="570865">
                  <a:moveTo>
                    <a:pt x="436714" y="153454"/>
                  </a:moveTo>
                  <a:lnTo>
                    <a:pt x="427926" y="151853"/>
                  </a:lnTo>
                  <a:lnTo>
                    <a:pt x="421525" y="151853"/>
                  </a:lnTo>
                  <a:lnTo>
                    <a:pt x="416737" y="155854"/>
                  </a:lnTo>
                  <a:lnTo>
                    <a:pt x="426326" y="159842"/>
                  </a:lnTo>
                  <a:lnTo>
                    <a:pt x="433514" y="159842"/>
                  </a:lnTo>
                  <a:lnTo>
                    <a:pt x="436714" y="153454"/>
                  </a:lnTo>
                  <a:close/>
                </a:path>
                <a:path w="1021080" h="570865">
                  <a:moveTo>
                    <a:pt x="440804" y="437896"/>
                  </a:moveTo>
                  <a:lnTo>
                    <a:pt x="439915" y="433184"/>
                  </a:lnTo>
                  <a:lnTo>
                    <a:pt x="436308" y="429361"/>
                  </a:lnTo>
                  <a:lnTo>
                    <a:pt x="438111" y="433781"/>
                  </a:lnTo>
                  <a:lnTo>
                    <a:pt x="440804" y="437896"/>
                  </a:lnTo>
                  <a:close/>
                </a:path>
                <a:path w="1021080" h="570865">
                  <a:moveTo>
                    <a:pt x="475068" y="2400"/>
                  </a:moveTo>
                  <a:lnTo>
                    <a:pt x="470281" y="0"/>
                  </a:lnTo>
                  <a:lnTo>
                    <a:pt x="469480" y="4000"/>
                  </a:lnTo>
                  <a:lnTo>
                    <a:pt x="465480" y="10388"/>
                  </a:lnTo>
                  <a:lnTo>
                    <a:pt x="470281" y="12788"/>
                  </a:lnTo>
                  <a:lnTo>
                    <a:pt x="471081" y="8001"/>
                  </a:lnTo>
                  <a:lnTo>
                    <a:pt x="475068" y="2400"/>
                  </a:lnTo>
                  <a:close/>
                </a:path>
                <a:path w="1021080" h="570865">
                  <a:moveTo>
                    <a:pt x="508406" y="559028"/>
                  </a:moveTo>
                  <a:lnTo>
                    <a:pt x="507847" y="553859"/>
                  </a:lnTo>
                  <a:lnTo>
                    <a:pt x="504139" y="550494"/>
                  </a:lnTo>
                  <a:lnTo>
                    <a:pt x="505739" y="555066"/>
                  </a:lnTo>
                  <a:lnTo>
                    <a:pt x="508406" y="559028"/>
                  </a:lnTo>
                  <a:close/>
                </a:path>
                <a:path w="1021080" h="570865">
                  <a:moveTo>
                    <a:pt x="516636" y="326885"/>
                  </a:moveTo>
                  <a:lnTo>
                    <a:pt x="510794" y="326542"/>
                  </a:lnTo>
                  <a:lnTo>
                    <a:pt x="511835" y="331381"/>
                  </a:lnTo>
                  <a:lnTo>
                    <a:pt x="515289" y="333959"/>
                  </a:lnTo>
                  <a:lnTo>
                    <a:pt x="516636" y="326885"/>
                  </a:lnTo>
                  <a:close/>
                </a:path>
                <a:path w="1021080" h="570865">
                  <a:moveTo>
                    <a:pt x="530225" y="436372"/>
                  </a:moveTo>
                  <a:lnTo>
                    <a:pt x="529094" y="431660"/>
                  </a:lnTo>
                  <a:lnTo>
                    <a:pt x="527824" y="436372"/>
                  </a:lnTo>
                  <a:lnTo>
                    <a:pt x="527748" y="441096"/>
                  </a:lnTo>
                  <a:lnTo>
                    <a:pt x="530225" y="436372"/>
                  </a:lnTo>
                  <a:close/>
                </a:path>
                <a:path w="1021080" h="570865">
                  <a:moveTo>
                    <a:pt x="547801" y="212598"/>
                  </a:moveTo>
                  <a:lnTo>
                    <a:pt x="545401" y="207797"/>
                  </a:lnTo>
                  <a:lnTo>
                    <a:pt x="541413" y="210997"/>
                  </a:lnTo>
                  <a:lnTo>
                    <a:pt x="535813" y="206997"/>
                  </a:lnTo>
                  <a:lnTo>
                    <a:pt x="538213" y="212598"/>
                  </a:lnTo>
                  <a:lnTo>
                    <a:pt x="541413" y="215798"/>
                  </a:lnTo>
                  <a:lnTo>
                    <a:pt x="547801" y="212598"/>
                  </a:lnTo>
                  <a:close/>
                </a:path>
                <a:path w="1021080" h="570865">
                  <a:moveTo>
                    <a:pt x="562190" y="454761"/>
                  </a:moveTo>
                  <a:lnTo>
                    <a:pt x="556793" y="454761"/>
                  </a:lnTo>
                  <a:lnTo>
                    <a:pt x="557987" y="459549"/>
                  </a:lnTo>
                  <a:lnTo>
                    <a:pt x="561289" y="461949"/>
                  </a:lnTo>
                  <a:lnTo>
                    <a:pt x="562190" y="454761"/>
                  </a:lnTo>
                  <a:close/>
                </a:path>
                <a:path w="1021080" h="570865">
                  <a:moveTo>
                    <a:pt x="574179" y="102298"/>
                  </a:moveTo>
                  <a:lnTo>
                    <a:pt x="567207" y="96570"/>
                  </a:lnTo>
                  <a:lnTo>
                    <a:pt x="563384" y="99606"/>
                  </a:lnTo>
                  <a:lnTo>
                    <a:pt x="564959" y="103987"/>
                  </a:lnTo>
                  <a:lnTo>
                    <a:pt x="574179" y="102298"/>
                  </a:lnTo>
                  <a:close/>
                </a:path>
                <a:path w="1021080" h="570865">
                  <a:moveTo>
                    <a:pt x="574979" y="128676"/>
                  </a:moveTo>
                  <a:lnTo>
                    <a:pt x="565645" y="126885"/>
                  </a:lnTo>
                  <a:lnTo>
                    <a:pt x="566889" y="131673"/>
                  </a:lnTo>
                  <a:lnTo>
                    <a:pt x="572160" y="134975"/>
                  </a:lnTo>
                  <a:lnTo>
                    <a:pt x="574979" y="128676"/>
                  </a:lnTo>
                  <a:close/>
                </a:path>
                <a:path w="1021080" h="570865">
                  <a:moveTo>
                    <a:pt x="585000" y="207010"/>
                  </a:moveTo>
                  <a:lnTo>
                    <a:pt x="583768" y="200609"/>
                  </a:lnTo>
                  <a:lnTo>
                    <a:pt x="574890" y="203644"/>
                  </a:lnTo>
                  <a:lnTo>
                    <a:pt x="578675" y="206895"/>
                  </a:lnTo>
                  <a:lnTo>
                    <a:pt x="585000" y="207010"/>
                  </a:lnTo>
                  <a:close/>
                </a:path>
                <a:path w="1021080" h="570865">
                  <a:moveTo>
                    <a:pt x="602386" y="22390"/>
                  </a:moveTo>
                  <a:lnTo>
                    <a:pt x="599046" y="19888"/>
                  </a:lnTo>
                  <a:lnTo>
                    <a:pt x="594067" y="22618"/>
                  </a:lnTo>
                  <a:lnTo>
                    <a:pt x="595757" y="30378"/>
                  </a:lnTo>
                  <a:lnTo>
                    <a:pt x="602386" y="22390"/>
                  </a:lnTo>
                  <a:close/>
                </a:path>
                <a:path w="1021080" h="570865">
                  <a:moveTo>
                    <a:pt x="610146" y="283730"/>
                  </a:moveTo>
                  <a:lnTo>
                    <a:pt x="605345" y="281330"/>
                  </a:lnTo>
                  <a:lnTo>
                    <a:pt x="604545" y="286118"/>
                  </a:lnTo>
                  <a:lnTo>
                    <a:pt x="597357" y="285318"/>
                  </a:lnTo>
                  <a:lnTo>
                    <a:pt x="602145" y="289318"/>
                  </a:lnTo>
                  <a:lnTo>
                    <a:pt x="606945" y="290118"/>
                  </a:lnTo>
                  <a:lnTo>
                    <a:pt x="610146" y="283730"/>
                  </a:lnTo>
                  <a:close/>
                </a:path>
                <a:path w="1021080" h="570865">
                  <a:moveTo>
                    <a:pt x="619734" y="569849"/>
                  </a:moveTo>
                  <a:lnTo>
                    <a:pt x="612203" y="569175"/>
                  </a:lnTo>
                  <a:lnTo>
                    <a:pt x="612914" y="570598"/>
                  </a:lnTo>
                  <a:lnTo>
                    <a:pt x="619582" y="570598"/>
                  </a:lnTo>
                  <a:lnTo>
                    <a:pt x="619734" y="569849"/>
                  </a:lnTo>
                  <a:close/>
                </a:path>
                <a:path w="1021080" h="570865">
                  <a:moveTo>
                    <a:pt x="652589" y="134645"/>
                  </a:moveTo>
                  <a:lnTo>
                    <a:pt x="651802" y="130073"/>
                  </a:lnTo>
                  <a:lnTo>
                    <a:pt x="646963" y="128803"/>
                  </a:lnTo>
                  <a:lnTo>
                    <a:pt x="643712" y="136664"/>
                  </a:lnTo>
                  <a:lnTo>
                    <a:pt x="652589" y="134645"/>
                  </a:lnTo>
                  <a:close/>
                </a:path>
                <a:path w="1021080" h="570865">
                  <a:moveTo>
                    <a:pt x="652754" y="166560"/>
                  </a:moveTo>
                  <a:lnTo>
                    <a:pt x="649300" y="163042"/>
                  </a:lnTo>
                  <a:lnTo>
                    <a:pt x="644652" y="164312"/>
                  </a:lnTo>
                  <a:lnTo>
                    <a:pt x="646899" y="172631"/>
                  </a:lnTo>
                  <a:lnTo>
                    <a:pt x="652754" y="166560"/>
                  </a:lnTo>
                  <a:close/>
                </a:path>
                <a:path w="1021080" h="570865">
                  <a:moveTo>
                    <a:pt x="655650" y="402602"/>
                  </a:moveTo>
                  <a:lnTo>
                    <a:pt x="652500" y="396417"/>
                  </a:lnTo>
                  <a:lnTo>
                    <a:pt x="647560" y="398780"/>
                  </a:lnTo>
                  <a:lnTo>
                    <a:pt x="651294" y="402107"/>
                  </a:lnTo>
                  <a:lnTo>
                    <a:pt x="655650" y="402602"/>
                  </a:lnTo>
                  <a:close/>
                </a:path>
                <a:path w="1021080" h="570865">
                  <a:moveTo>
                    <a:pt x="671626" y="94894"/>
                  </a:moveTo>
                  <a:lnTo>
                    <a:pt x="668477" y="88722"/>
                  </a:lnTo>
                  <a:lnTo>
                    <a:pt x="663536" y="91071"/>
                  </a:lnTo>
                  <a:lnTo>
                    <a:pt x="667283" y="94411"/>
                  </a:lnTo>
                  <a:lnTo>
                    <a:pt x="671626" y="94894"/>
                  </a:lnTo>
                  <a:close/>
                </a:path>
                <a:path w="1021080" h="570865">
                  <a:moveTo>
                    <a:pt x="676478" y="117487"/>
                  </a:moveTo>
                  <a:lnTo>
                    <a:pt x="669277" y="115087"/>
                  </a:lnTo>
                  <a:lnTo>
                    <a:pt x="665289" y="116687"/>
                  </a:lnTo>
                  <a:lnTo>
                    <a:pt x="661289" y="121488"/>
                  </a:lnTo>
                  <a:lnTo>
                    <a:pt x="667689" y="123888"/>
                  </a:lnTo>
                  <a:lnTo>
                    <a:pt x="672477" y="121488"/>
                  </a:lnTo>
                  <a:lnTo>
                    <a:pt x="676478" y="117487"/>
                  </a:lnTo>
                  <a:close/>
                </a:path>
                <a:path w="1021080" h="570865">
                  <a:moveTo>
                    <a:pt x="682866" y="505904"/>
                  </a:moveTo>
                  <a:lnTo>
                    <a:pt x="680466" y="501116"/>
                  </a:lnTo>
                  <a:lnTo>
                    <a:pt x="676478" y="504304"/>
                  </a:lnTo>
                  <a:lnTo>
                    <a:pt x="670877" y="500316"/>
                  </a:lnTo>
                  <a:lnTo>
                    <a:pt x="673277" y="505904"/>
                  </a:lnTo>
                  <a:lnTo>
                    <a:pt x="676478" y="509104"/>
                  </a:lnTo>
                  <a:lnTo>
                    <a:pt x="682866" y="505904"/>
                  </a:lnTo>
                  <a:close/>
                </a:path>
                <a:path w="1021080" h="570865">
                  <a:moveTo>
                    <a:pt x="702056" y="105498"/>
                  </a:moveTo>
                  <a:lnTo>
                    <a:pt x="698055" y="99910"/>
                  </a:lnTo>
                  <a:lnTo>
                    <a:pt x="692454" y="99110"/>
                  </a:lnTo>
                  <a:lnTo>
                    <a:pt x="686866" y="100711"/>
                  </a:lnTo>
                  <a:lnTo>
                    <a:pt x="691654" y="106299"/>
                  </a:lnTo>
                  <a:lnTo>
                    <a:pt x="696455" y="107099"/>
                  </a:lnTo>
                  <a:lnTo>
                    <a:pt x="702056" y="105498"/>
                  </a:lnTo>
                  <a:close/>
                </a:path>
                <a:path w="1021080" h="570865">
                  <a:moveTo>
                    <a:pt x="712444" y="77533"/>
                  </a:moveTo>
                  <a:lnTo>
                    <a:pt x="706704" y="77190"/>
                  </a:lnTo>
                  <a:lnTo>
                    <a:pt x="707948" y="82029"/>
                  </a:lnTo>
                  <a:lnTo>
                    <a:pt x="711428" y="84607"/>
                  </a:lnTo>
                  <a:lnTo>
                    <a:pt x="712444" y="77533"/>
                  </a:lnTo>
                  <a:close/>
                </a:path>
                <a:path w="1021080" h="570865">
                  <a:moveTo>
                    <a:pt x="729678" y="485965"/>
                  </a:moveTo>
                  <a:lnTo>
                    <a:pt x="729221" y="481126"/>
                  </a:lnTo>
                  <a:lnTo>
                    <a:pt x="725182" y="477647"/>
                  </a:lnTo>
                  <a:lnTo>
                    <a:pt x="726821" y="482028"/>
                  </a:lnTo>
                  <a:lnTo>
                    <a:pt x="729678" y="485965"/>
                  </a:lnTo>
                  <a:close/>
                </a:path>
                <a:path w="1021080" h="570865">
                  <a:moveTo>
                    <a:pt x="769937" y="486854"/>
                  </a:moveTo>
                  <a:lnTo>
                    <a:pt x="766787" y="480339"/>
                  </a:lnTo>
                  <a:lnTo>
                    <a:pt x="761834" y="482803"/>
                  </a:lnTo>
                  <a:lnTo>
                    <a:pt x="765581" y="486333"/>
                  </a:lnTo>
                  <a:lnTo>
                    <a:pt x="769937" y="486854"/>
                  </a:lnTo>
                  <a:close/>
                </a:path>
                <a:path w="1021080" h="570865">
                  <a:moveTo>
                    <a:pt x="769988" y="240563"/>
                  </a:moveTo>
                  <a:lnTo>
                    <a:pt x="767588" y="235775"/>
                  </a:lnTo>
                  <a:lnTo>
                    <a:pt x="763587" y="238975"/>
                  </a:lnTo>
                  <a:lnTo>
                    <a:pt x="757999" y="234975"/>
                  </a:lnTo>
                  <a:lnTo>
                    <a:pt x="760387" y="240563"/>
                  </a:lnTo>
                  <a:lnTo>
                    <a:pt x="763587" y="243763"/>
                  </a:lnTo>
                  <a:lnTo>
                    <a:pt x="769988" y="240563"/>
                  </a:lnTo>
                  <a:close/>
                </a:path>
                <a:path w="1021080" h="570865">
                  <a:moveTo>
                    <a:pt x="785164" y="410806"/>
                  </a:moveTo>
                  <a:lnTo>
                    <a:pt x="782764" y="408406"/>
                  </a:lnTo>
                  <a:lnTo>
                    <a:pt x="781177" y="406006"/>
                  </a:lnTo>
                  <a:lnTo>
                    <a:pt x="779576" y="404406"/>
                  </a:lnTo>
                  <a:lnTo>
                    <a:pt x="772375" y="409206"/>
                  </a:lnTo>
                  <a:lnTo>
                    <a:pt x="773976" y="411594"/>
                  </a:lnTo>
                  <a:lnTo>
                    <a:pt x="776376" y="413194"/>
                  </a:lnTo>
                  <a:lnTo>
                    <a:pt x="777976" y="415594"/>
                  </a:lnTo>
                  <a:lnTo>
                    <a:pt x="785164" y="410806"/>
                  </a:lnTo>
                  <a:close/>
                </a:path>
                <a:path w="1021080" h="570865">
                  <a:moveTo>
                    <a:pt x="793953" y="346862"/>
                  </a:moveTo>
                  <a:lnTo>
                    <a:pt x="785977" y="346189"/>
                  </a:lnTo>
                  <a:lnTo>
                    <a:pt x="787666" y="349859"/>
                  </a:lnTo>
                  <a:lnTo>
                    <a:pt x="792492" y="352031"/>
                  </a:lnTo>
                  <a:lnTo>
                    <a:pt x="793953" y="346862"/>
                  </a:lnTo>
                  <a:close/>
                </a:path>
                <a:path w="1021080" h="570865">
                  <a:moveTo>
                    <a:pt x="794753" y="246964"/>
                  </a:moveTo>
                  <a:lnTo>
                    <a:pt x="792365" y="238975"/>
                  </a:lnTo>
                  <a:lnTo>
                    <a:pt x="787565" y="241363"/>
                  </a:lnTo>
                  <a:lnTo>
                    <a:pt x="779576" y="238975"/>
                  </a:lnTo>
                  <a:lnTo>
                    <a:pt x="781977" y="246164"/>
                  </a:lnTo>
                  <a:lnTo>
                    <a:pt x="785964" y="243763"/>
                  </a:lnTo>
                  <a:lnTo>
                    <a:pt x="794753" y="246964"/>
                  </a:lnTo>
                  <a:close/>
                </a:path>
                <a:path w="1021080" h="570865">
                  <a:moveTo>
                    <a:pt x="798779" y="497370"/>
                  </a:moveTo>
                  <a:lnTo>
                    <a:pt x="794753" y="493915"/>
                  </a:lnTo>
                  <a:lnTo>
                    <a:pt x="789787" y="491070"/>
                  </a:lnTo>
                  <a:lnTo>
                    <a:pt x="785571" y="487921"/>
                  </a:lnTo>
                  <a:lnTo>
                    <a:pt x="783742" y="487172"/>
                  </a:lnTo>
                  <a:lnTo>
                    <a:pt x="785964" y="491528"/>
                  </a:lnTo>
                  <a:lnTo>
                    <a:pt x="786447" y="496163"/>
                  </a:lnTo>
                  <a:lnTo>
                    <a:pt x="793356" y="498119"/>
                  </a:lnTo>
                  <a:lnTo>
                    <a:pt x="798779" y="497370"/>
                  </a:lnTo>
                  <a:close/>
                </a:path>
                <a:path w="1021080" h="570865">
                  <a:moveTo>
                    <a:pt x="813142" y="196608"/>
                  </a:moveTo>
                  <a:lnTo>
                    <a:pt x="808342" y="194208"/>
                  </a:lnTo>
                  <a:lnTo>
                    <a:pt x="807542" y="198208"/>
                  </a:lnTo>
                  <a:lnTo>
                    <a:pt x="800354" y="198208"/>
                  </a:lnTo>
                  <a:lnTo>
                    <a:pt x="805141" y="202209"/>
                  </a:lnTo>
                  <a:lnTo>
                    <a:pt x="809942" y="203009"/>
                  </a:lnTo>
                  <a:lnTo>
                    <a:pt x="813142" y="196608"/>
                  </a:lnTo>
                  <a:close/>
                </a:path>
                <a:path w="1021080" h="570865">
                  <a:moveTo>
                    <a:pt x="837920" y="189420"/>
                  </a:moveTo>
                  <a:lnTo>
                    <a:pt x="831519" y="183819"/>
                  </a:lnTo>
                  <a:lnTo>
                    <a:pt x="829119" y="187820"/>
                  </a:lnTo>
                  <a:lnTo>
                    <a:pt x="820331" y="190220"/>
                  </a:lnTo>
                  <a:lnTo>
                    <a:pt x="827532" y="195808"/>
                  </a:lnTo>
                  <a:lnTo>
                    <a:pt x="829119" y="191020"/>
                  </a:lnTo>
                  <a:lnTo>
                    <a:pt x="837920" y="189420"/>
                  </a:lnTo>
                  <a:close/>
                </a:path>
                <a:path w="1021080" h="570865">
                  <a:moveTo>
                    <a:pt x="842708" y="240563"/>
                  </a:moveTo>
                  <a:lnTo>
                    <a:pt x="840308" y="235775"/>
                  </a:lnTo>
                  <a:lnTo>
                    <a:pt x="837120" y="238975"/>
                  </a:lnTo>
                  <a:lnTo>
                    <a:pt x="831519" y="234975"/>
                  </a:lnTo>
                  <a:lnTo>
                    <a:pt x="833120" y="240563"/>
                  </a:lnTo>
                  <a:lnTo>
                    <a:pt x="836320" y="243763"/>
                  </a:lnTo>
                  <a:lnTo>
                    <a:pt x="842708" y="240563"/>
                  </a:lnTo>
                  <a:close/>
                </a:path>
                <a:path w="1021080" h="570865">
                  <a:moveTo>
                    <a:pt x="847471" y="216382"/>
                  </a:moveTo>
                  <a:lnTo>
                    <a:pt x="845108" y="210197"/>
                  </a:lnTo>
                  <a:lnTo>
                    <a:pt x="844308" y="212598"/>
                  </a:lnTo>
                  <a:lnTo>
                    <a:pt x="842708" y="214198"/>
                  </a:lnTo>
                  <a:lnTo>
                    <a:pt x="839508" y="212598"/>
                  </a:lnTo>
                  <a:lnTo>
                    <a:pt x="840308" y="207797"/>
                  </a:lnTo>
                  <a:lnTo>
                    <a:pt x="844308" y="201409"/>
                  </a:lnTo>
                  <a:lnTo>
                    <a:pt x="839508" y="199809"/>
                  </a:lnTo>
                  <a:lnTo>
                    <a:pt x="838720" y="202209"/>
                  </a:lnTo>
                  <a:lnTo>
                    <a:pt x="837120" y="203809"/>
                  </a:lnTo>
                  <a:lnTo>
                    <a:pt x="833920" y="202209"/>
                  </a:lnTo>
                  <a:lnTo>
                    <a:pt x="832319" y="205397"/>
                  </a:lnTo>
                  <a:lnTo>
                    <a:pt x="830719" y="210197"/>
                  </a:lnTo>
                  <a:lnTo>
                    <a:pt x="836904" y="214350"/>
                  </a:lnTo>
                  <a:lnTo>
                    <a:pt x="843610" y="217093"/>
                  </a:lnTo>
                  <a:lnTo>
                    <a:pt x="847471" y="216382"/>
                  </a:lnTo>
                  <a:close/>
                </a:path>
                <a:path w="1021080" h="570865">
                  <a:moveTo>
                    <a:pt x="874674" y="159042"/>
                  </a:moveTo>
                  <a:lnTo>
                    <a:pt x="869886" y="156654"/>
                  </a:lnTo>
                  <a:lnTo>
                    <a:pt x="868286" y="161442"/>
                  </a:lnTo>
                  <a:lnTo>
                    <a:pt x="861098" y="160642"/>
                  </a:lnTo>
                  <a:lnTo>
                    <a:pt x="866686" y="164642"/>
                  </a:lnTo>
                  <a:lnTo>
                    <a:pt x="871486" y="165442"/>
                  </a:lnTo>
                  <a:lnTo>
                    <a:pt x="874674" y="159042"/>
                  </a:lnTo>
                  <a:close/>
                </a:path>
                <a:path w="1021080" h="570865">
                  <a:moveTo>
                    <a:pt x="877074" y="298107"/>
                  </a:moveTo>
                  <a:lnTo>
                    <a:pt x="873086" y="288518"/>
                  </a:lnTo>
                  <a:lnTo>
                    <a:pt x="872286" y="287718"/>
                  </a:lnTo>
                  <a:lnTo>
                    <a:pt x="868121" y="282524"/>
                  </a:lnTo>
                  <a:lnTo>
                    <a:pt x="867791" y="288124"/>
                  </a:lnTo>
                  <a:lnTo>
                    <a:pt x="869696" y="296710"/>
                  </a:lnTo>
                  <a:lnTo>
                    <a:pt x="872286" y="300507"/>
                  </a:lnTo>
                  <a:lnTo>
                    <a:pt x="877074" y="298107"/>
                  </a:lnTo>
                  <a:close/>
                </a:path>
                <a:path w="1021080" h="570865">
                  <a:moveTo>
                    <a:pt x="885723" y="552526"/>
                  </a:moveTo>
                  <a:lnTo>
                    <a:pt x="883475" y="547471"/>
                  </a:lnTo>
                  <a:lnTo>
                    <a:pt x="876731" y="550951"/>
                  </a:lnTo>
                  <a:lnTo>
                    <a:pt x="880478" y="553161"/>
                  </a:lnTo>
                  <a:lnTo>
                    <a:pt x="885723" y="552526"/>
                  </a:lnTo>
                  <a:close/>
                </a:path>
                <a:path w="1021080" h="570865">
                  <a:moveTo>
                    <a:pt x="897851" y="461949"/>
                  </a:moveTo>
                  <a:lnTo>
                    <a:pt x="893064" y="459549"/>
                  </a:lnTo>
                  <a:lnTo>
                    <a:pt x="891463" y="464350"/>
                  </a:lnTo>
                  <a:lnTo>
                    <a:pt x="884275" y="463550"/>
                  </a:lnTo>
                  <a:lnTo>
                    <a:pt x="889863" y="467550"/>
                  </a:lnTo>
                  <a:lnTo>
                    <a:pt x="894664" y="468350"/>
                  </a:lnTo>
                  <a:lnTo>
                    <a:pt x="897851" y="461949"/>
                  </a:lnTo>
                  <a:close/>
                </a:path>
                <a:path w="1021080" h="570865">
                  <a:moveTo>
                    <a:pt x="898855" y="278739"/>
                  </a:moveTo>
                  <a:lnTo>
                    <a:pt x="897051" y="274129"/>
                  </a:lnTo>
                  <a:lnTo>
                    <a:pt x="889863" y="277164"/>
                  </a:lnTo>
                  <a:lnTo>
                    <a:pt x="893457" y="279234"/>
                  </a:lnTo>
                  <a:lnTo>
                    <a:pt x="898855" y="278739"/>
                  </a:lnTo>
                  <a:close/>
                </a:path>
                <a:path w="1021080" h="570865">
                  <a:moveTo>
                    <a:pt x="922947" y="570598"/>
                  </a:moveTo>
                  <a:lnTo>
                    <a:pt x="922629" y="569048"/>
                  </a:lnTo>
                  <a:lnTo>
                    <a:pt x="921588" y="570598"/>
                  </a:lnTo>
                  <a:lnTo>
                    <a:pt x="922947" y="570598"/>
                  </a:lnTo>
                  <a:close/>
                </a:path>
                <a:path w="1021080" h="570865">
                  <a:moveTo>
                    <a:pt x="925029" y="374040"/>
                  </a:moveTo>
                  <a:lnTo>
                    <a:pt x="910983" y="379323"/>
                  </a:lnTo>
                  <a:lnTo>
                    <a:pt x="912139" y="382130"/>
                  </a:lnTo>
                  <a:lnTo>
                    <a:pt x="919746" y="380898"/>
                  </a:lnTo>
                  <a:lnTo>
                    <a:pt x="925029" y="374040"/>
                  </a:lnTo>
                  <a:close/>
                </a:path>
                <a:path w="1021080" h="570865">
                  <a:moveTo>
                    <a:pt x="927430" y="331673"/>
                  </a:moveTo>
                  <a:lnTo>
                    <a:pt x="924229" y="330885"/>
                  </a:lnTo>
                  <a:lnTo>
                    <a:pt x="921029" y="329285"/>
                  </a:lnTo>
                  <a:lnTo>
                    <a:pt x="918641" y="329285"/>
                  </a:lnTo>
                  <a:lnTo>
                    <a:pt x="917041" y="332473"/>
                  </a:lnTo>
                  <a:lnTo>
                    <a:pt x="915441" y="337273"/>
                  </a:lnTo>
                  <a:lnTo>
                    <a:pt x="918641" y="338074"/>
                  </a:lnTo>
                  <a:lnTo>
                    <a:pt x="921029" y="338874"/>
                  </a:lnTo>
                  <a:lnTo>
                    <a:pt x="924229" y="339674"/>
                  </a:lnTo>
                  <a:lnTo>
                    <a:pt x="925830" y="336473"/>
                  </a:lnTo>
                  <a:lnTo>
                    <a:pt x="927430" y="331673"/>
                  </a:lnTo>
                  <a:close/>
                </a:path>
                <a:path w="1021080" h="570865">
                  <a:moveTo>
                    <a:pt x="934224" y="168427"/>
                  </a:moveTo>
                  <a:lnTo>
                    <a:pt x="929030" y="163842"/>
                  </a:lnTo>
                  <a:lnTo>
                    <a:pt x="929030" y="168643"/>
                  </a:lnTo>
                  <a:lnTo>
                    <a:pt x="925029" y="168643"/>
                  </a:lnTo>
                  <a:lnTo>
                    <a:pt x="924229" y="163842"/>
                  </a:lnTo>
                  <a:lnTo>
                    <a:pt x="924229" y="157454"/>
                  </a:lnTo>
                  <a:lnTo>
                    <a:pt x="919429" y="156654"/>
                  </a:lnTo>
                  <a:lnTo>
                    <a:pt x="919429" y="161442"/>
                  </a:lnTo>
                  <a:lnTo>
                    <a:pt x="915441" y="161442"/>
                  </a:lnTo>
                  <a:lnTo>
                    <a:pt x="915441" y="163842"/>
                  </a:lnTo>
                  <a:lnTo>
                    <a:pt x="916241" y="167043"/>
                  </a:lnTo>
                  <a:lnTo>
                    <a:pt x="916241" y="169443"/>
                  </a:lnTo>
                  <a:lnTo>
                    <a:pt x="923632" y="170700"/>
                  </a:lnTo>
                  <a:lnTo>
                    <a:pt x="931024" y="170535"/>
                  </a:lnTo>
                  <a:lnTo>
                    <a:pt x="934224" y="168427"/>
                  </a:lnTo>
                  <a:close/>
                </a:path>
                <a:path w="1021080" h="570865">
                  <a:moveTo>
                    <a:pt x="999350" y="232575"/>
                  </a:moveTo>
                  <a:lnTo>
                    <a:pt x="990561" y="225386"/>
                  </a:lnTo>
                  <a:lnTo>
                    <a:pt x="989761" y="224586"/>
                  </a:lnTo>
                  <a:lnTo>
                    <a:pt x="983665" y="221627"/>
                  </a:lnTo>
                  <a:lnTo>
                    <a:pt x="985964" y="226682"/>
                  </a:lnTo>
                  <a:lnTo>
                    <a:pt x="991565" y="233692"/>
                  </a:lnTo>
                  <a:lnTo>
                    <a:pt x="995362" y="236575"/>
                  </a:lnTo>
                  <a:lnTo>
                    <a:pt x="999350" y="232575"/>
                  </a:lnTo>
                  <a:close/>
                </a:path>
                <a:path w="1021080" h="570865">
                  <a:moveTo>
                    <a:pt x="1020597" y="441617"/>
                  </a:moveTo>
                  <a:lnTo>
                    <a:pt x="1015339" y="440372"/>
                  </a:lnTo>
                  <a:lnTo>
                    <a:pt x="1009357" y="440385"/>
                  </a:lnTo>
                  <a:lnTo>
                    <a:pt x="1004049" y="439267"/>
                  </a:lnTo>
                  <a:lnTo>
                    <a:pt x="1002195" y="438912"/>
                  </a:lnTo>
                  <a:lnTo>
                    <a:pt x="1006551" y="441172"/>
                  </a:lnTo>
                  <a:lnTo>
                    <a:pt x="1008938" y="445312"/>
                  </a:lnTo>
                  <a:lnTo>
                    <a:pt x="1016038" y="444373"/>
                  </a:lnTo>
                  <a:lnTo>
                    <a:pt x="1020597" y="44161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375152" y="9548697"/>
              <a:ext cx="1006475" cy="738505"/>
            </a:xfrm>
            <a:custGeom>
              <a:avLst/>
              <a:gdLst/>
              <a:ahLst/>
              <a:cxnLst/>
              <a:rect l="l" t="t" r="r" b="b"/>
              <a:pathLst>
                <a:path w="1006475" h="738504">
                  <a:moveTo>
                    <a:pt x="11988" y="603275"/>
                  </a:moveTo>
                  <a:lnTo>
                    <a:pt x="9588" y="598487"/>
                  </a:lnTo>
                  <a:lnTo>
                    <a:pt x="5588" y="601687"/>
                  </a:lnTo>
                  <a:lnTo>
                    <a:pt x="0" y="597687"/>
                  </a:lnTo>
                  <a:lnTo>
                    <a:pt x="2400" y="603275"/>
                  </a:lnTo>
                  <a:lnTo>
                    <a:pt x="5588" y="606475"/>
                  </a:lnTo>
                  <a:lnTo>
                    <a:pt x="11988" y="603275"/>
                  </a:lnTo>
                  <a:close/>
                </a:path>
                <a:path w="1006475" h="738504">
                  <a:moveTo>
                    <a:pt x="15989" y="621665"/>
                  </a:moveTo>
                  <a:lnTo>
                    <a:pt x="13589" y="616864"/>
                  </a:lnTo>
                  <a:lnTo>
                    <a:pt x="9588" y="620064"/>
                  </a:lnTo>
                  <a:lnTo>
                    <a:pt x="4000" y="616064"/>
                  </a:lnTo>
                  <a:lnTo>
                    <a:pt x="6388" y="621665"/>
                  </a:lnTo>
                  <a:lnTo>
                    <a:pt x="9588" y="624865"/>
                  </a:lnTo>
                  <a:lnTo>
                    <a:pt x="15989" y="621665"/>
                  </a:lnTo>
                  <a:close/>
                </a:path>
                <a:path w="1006475" h="738504">
                  <a:moveTo>
                    <a:pt x="67132" y="640842"/>
                  </a:moveTo>
                  <a:lnTo>
                    <a:pt x="63131" y="634453"/>
                  </a:lnTo>
                  <a:lnTo>
                    <a:pt x="57543" y="634453"/>
                  </a:lnTo>
                  <a:lnTo>
                    <a:pt x="51943" y="636054"/>
                  </a:lnTo>
                  <a:lnTo>
                    <a:pt x="56743" y="641642"/>
                  </a:lnTo>
                  <a:lnTo>
                    <a:pt x="61544" y="642442"/>
                  </a:lnTo>
                  <a:lnTo>
                    <a:pt x="67132" y="640842"/>
                  </a:lnTo>
                  <a:close/>
                </a:path>
                <a:path w="1006475" h="738504">
                  <a:moveTo>
                    <a:pt x="83121" y="596887"/>
                  </a:moveTo>
                  <a:lnTo>
                    <a:pt x="79121" y="593686"/>
                  </a:lnTo>
                  <a:lnTo>
                    <a:pt x="73520" y="591286"/>
                  </a:lnTo>
                  <a:lnTo>
                    <a:pt x="73520" y="598487"/>
                  </a:lnTo>
                  <a:lnTo>
                    <a:pt x="76720" y="602475"/>
                  </a:lnTo>
                  <a:lnTo>
                    <a:pt x="82321" y="604075"/>
                  </a:lnTo>
                  <a:lnTo>
                    <a:pt x="83121" y="596887"/>
                  </a:lnTo>
                  <a:close/>
                </a:path>
                <a:path w="1006475" h="738504">
                  <a:moveTo>
                    <a:pt x="83921" y="621665"/>
                  </a:moveTo>
                  <a:lnTo>
                    <a:pt x="75920" y="624065"/>
                  </a:lnTo>
                  <a:lnTo>
                    <a:pt x="78320" y="628053"/>
                  </a:lnTo>
                  <a:lnTo>
                    <a:pt x="75920" y="636054"/>
                  </a:lnTo>
                  <a:lnTo>
                    <a:pt x="83921" y="633653"/>
                  </a:lnTo>
                  <a:lnTo>
                    <a:pt x="81521" y="629653"/>
                  </a:lnTo>
                  <a:lnTo>
                    <a:pt x="83921" y="621665"/>
                  </a:lnTo>
                  <a:close/>
                </a:path>
                <a:path w="1006475" h="738504">
                  <a:moveTo>
                    <a:pt x="95910" y="429056"/>
                  </a:moveTo>
                  <a:lnTo>
                    <a:pt x="93510" y="424256"/>
                  </a:lnTo>
                  <a:lnTo>
                    <a:pt x="90309" y="427456"/>
                  </a:lnTo>
                  <a:lnTo>
                    <a:pt x="83921" y="423456"/>
                  </a:lnTo>
                  <a:lnTo>
                    <a:pt x="86309" y="429056"/>
                  </a:lnTo>
                  <a:lnTo>
                    <a:pt x="89509" y="432244"/>
                  </a:lnTo>
                  <a:lnTo>
                    <a:pt x="95910" y="429056"/>
                  </a:lnTo>
                  <a:close/>
                </a:path>
                <a:path w="1006475" h="738504">
                  <a:moveTo>
                    <a:pt x="108686" y="595287"/>
                  </a:moveTo>
                  <a:lnTo>
                    <a:pt x="100825" y="594614"/>
                  </a:lnTo>
                  <a:lnTo>
                    <a:pt x="102692" y="598284"/>
                  </a:lnTo>
                  <a:lnTo>
                    <a:pt x="107569" y="600456"/>
                  </a:lnTo>
                  <a:lnTo>
                    <a:pt x="108686" y="595287"/>
                  </a:lnTo>
                  <a:close/>
                </a:path>
                <a:path w="1006475" h="738504">
                  <a:moveTo>
                    <a:pt x="109486" y="282790"/>
                  </a:moveTo>
                  <a:lnTo>
                    <a:pt x="101955" y="282117"/>
                  </a:lnTo>
                  <a:lnTo>
                    <a:pt x="103797" y="285788"/>
                  </a:lnTo>
                  <a:lnTo>
                    <a:pt x="108483" y="287959"/>
                  </a:lnTo>
                  <a:lnTo>
                    <a:pt x="109486" y="282790"/>
                  </a:lnTo>
                  <a:close/>
                </a:path>
                <a:path w="1006475" h="738504">
                  <a:moveTo>
                    <a:pt x="123075" y="547331"/>
                  </a:moveTo>
                  <a:lnTo>
                    <a:pt x="115087" y="549732"/>
                  </a:lnTo>
                  <a:lnTo>
                    <a:pt x="117487" y="553732"/>
                  </a:lnTo>
                  <a:lnTo>
                    <a:pt x="115087" y="561721"/>
                  </a:lnTo>
                  <a:lnTo>
                    <a:pt x="123075" y="559320"/>
                  </a:lnTo>
                  <a:lnTo>
                    <a:pt x="119875" y="555332"/>
                  </a:lnTo>
                  <a:lnTo>
                    <a:pt x="123075" y="547331"/>
                  </a:lnTo>
                  <a:close/>
                </a:path>
                <a:path w="1006475" h="738504">
                  <a:moveTo>
                    <a:pt x="128409" y="499211"/>
                  </a:moveTo>
                  <a:lnTo>
                    <a:pt x="125476" y="495388"/>
                  </a:lnTo>
                  <a:lnTo>
                    <a:pt x="120434" y="499097"/>
                  </a:lnTo>
                  <a:lnTo>
                    <a:pt x="119875" y="505282"/>
                  </a:lnTo>
                  <a:lnTo>
                    <a:pt x="122326" y="510108"/>
                  </a:lnTo>
                  <a:lnTo>
                    <a:pt x="126276" y="509778"/>
                  </a:lnTo>
                  <a:lnTo>
                    <a:pt x="125590" y="505955"/>
                  </a:lnTo>
                  <a:lnTo>
                    <a:pt x="127368" y="502577"/>
                  </a:lnTo>
                  <a:lnTo>
                    <a:pt x="128409" y="499211"/>
                  </a:lnTo>
                  <a:close/>
                </a:path>
                <a:path w="1006475" h="738504">
                  <a:moveTo>
                    <a:pt x="129476" y="651230"/>
                  </a:moveTo>
                  <a:lnTo>
                    <a:pt x="125539" y="647636"/>
                  </a:lnTo>
                  <a:lnTo>
                    <a:pt x="123177" y="651827"/>
                  </a:lnTo>
                  <a:lnTo>
                    <a:pt x="123964" y="655726"/>
                  </a:lnTo>
                  <a:lnTo>
                    <a:pt x="129476" y="651230"/>
                  </a:lnTo>
                  <a:close/>
                </a:path>
                <a:path w="1006475" h="738504">
                  <a:moveTo>
                    <a:pt x="135064" y="700786"/>
                  </a:moveTo>
                  <a:lnTo>
                    <a:pt x="134391" y="696061"/>
                  </a:lnTo>
                  <a:lnTo>
                    <a:pt x="133261" y="700786"/>
                  </a:lnTo>
                  <a:lnTo>
                    <a:pt x="133045" y="705510"/>
                  </a:lnTo>
                  <a:lnTo>
                    <a:pt x="135064" y="700786"/>
                  </a:lnTo>
                  <a:close/>
                </a:path>
                <a:path w="1006475" h="738504">
                  <a:moveTo>
                    <a:pt x="142252" y="676008"/>
                  </a:moveTo>
                  <a:lnTo>
                    <a:pt x="136664" y="676808"/>
                  </a:lnTo>
                  <a:lnTo>
                    <a:pt x="135966" y="673696"/>
                  </a:lnTo>
                  <a:lnTo>
                    <a:pt x="136525" y="669912"/>
                  </a:lnTo>
                  <a:lnTo>
                    <a:pt x="140563" y="664222"/>
                  </a:lnTo>
                  <a:lnTo>
                    <a:pt x="142049" y="660019"/>
                  </a:lnTo>
                  <a:lnTo>
                    <a:pt x="135064" y="660019"/>
                  </a:lnTo>
                  <a:lnTo>
                    <a:pt x="137464" y="664019"/>
                  </a:lnTo>
                  <a:lnTo>
                    <a:pt x="132664" y="664819"/>
                  </a:lnTo>
                  <a:lnTo>
                    <a:pt x="127876" y="664819"/>
                  </a:lnTo>
                  <a:lnTo>
                    <a:pt x="133464" y="669620"/>
                  </a:lnTo>
                  <a:lnTo>
                    <a:pt x="129476" y="676808"/>
                  </a:lnTo>
                  <a:lnTo>
                    <a:pt x="133654" y="675246"/>
                  </a:lnTo>
                  <a:lnTo>
                    <a:pt x="133464" y="676008"/>
                  </a:lnTo>
                  <a:lnTo>
                    <a:pt x="133464" y="680008"/>
                  </a:lnTo>
                  <a:lnTo>
                    <a:pt x="140665" y="680808"/>
                  </a:lnTo>
                  <a:lnTo>
                    <a:pt x="142252" y="676008"/>
                  </a:lnTo>
                  <a:close/>
                </a:path>
                <a:path w="1006475" h="738504">
                  <a:moveTo>
                    <a:pt x="151853" y="532955"/>
                  </a:moveTo>
                  <a:lnTo>
                    <a:pt x="146113" y="532955"/>
                  </a:lnTo>
                  <a:lnTo>
                    <a:pt x="147358" y="537743"/>
                  </a:lnTo>
                  <a:lnTo>
                    <a:pt x="150837" y="540143"/>
                  </a:lnTo>
                  <a:lnTo>
                    <a:pt x="151853" y="532955"/>
                  </a:lnTo>
                  <a:close/>
                </a:path>
                <a:path w="1006475" h="738504">
                  <a:moveTo>
                    <a:pt x="160642" y="631253"/>
                  </a:moveTo>
                  <a:lnTo>
                    <a:pt x="158242" y="627253"/>
                  </a:lnTo>
                  <a:lnTo>
                    <a:pt x="154241" y="631253"/>
                  </a:lnTo>
                  <a:lnTo>
                    <a:pt x="147853" y="634453"/>
                  </a:lnTo>
                  <a:lnTo>
                    <a:pt x="150253" y="637641"/>
                  </a:lnTo>
                  <a:lnTo>
                    <a:pt x="154241" y="634453"/>
                  </a:lnTo>
                  <a:lnTo>
                    <a:pt x="160642" y="631253"/>
                  </a:lnTo>
                  <a:close/>
                </a:path>
                <a:path w="1006475" h="738504">
                  <a:moveTo>
                    <a:pt x="165798" y="676770"/>
                  </a:moveTo>
                  <a:lnTo>
                    <a:pt x="159537" y="679907"/>
                  </a:lnTo>
                  <a:lnTo>
                    <a:pt x="153428" y="686485"/>
                  </a:lnTo>
                  <a:lnTo>
                    <a:pt x="159842" y="688797"/>
                  </a:lnTo>
                  <a:lnTo>
                    <a:pt x="159842" y="684796"/>
                  </a:lnTo>
                  <a:lnTo>
                    <a:pt x="165798" y="676770"/>
                  </a:lnTo>
                  <a:close/>
                </a:path>
                <a:path w="1006475" h="738504">
                  <a:moveTo>
                    <a:pt x="182219" y="570509"/>
                  </a:moveTo>
                  <a:lnTo>
                    <a:pt x="176618" y="571309"/>
                  </a:lnTo>
                  <a:lnTo>
                    <a:pt x="169430" y="569709"/>
                  </a:lnTo>
                  <a:lnTo>
                    <a:pt x="168630" y="574509"/>
                  </a:lnTo>
                  <a:lnTo>
                    <a:pt x="174231" y="573709"/>
                  </a:lnTo>
                  <a:lnTo>
                    <a:pt x="181419" y="575310"/>
                  </a:lnTo>
                  <a:lnTo>
                    <a:pt x="182219" y="570509"/>
                  </a:lnTo>
                  <a:close/>
                </a:path>
                <a:path w="1006475" h="738504">
                  <a:moveTo>
                    <a:pt x="196608" y="600087"/>
                  </a:moveTo>
                  <a:lnTo>
                    <a:pt x="195935" y="595249"/>
                  </a:lnTo>
                  <a:lnTo>
                    <a:pt x="194805" y="599782"/>
                  </a:lnTo>
                  <a:lnTo>
                    <a:pt x="194576" y="604469"/>
                  </a:lnTo>
                  <a:lnTo>
                    <a:pt x="196608" y="600087"/>
                  </a:lnTo>
                  <a:close/>
                </a:path>
                <a:path w="1006475" h="738504">
                  <a:moveTo>
                    <a:pt x="199796" y="416267"/>
                  </a:moveTo>
                  <a:lnTo>
                    <a:pt x="192265" y="415594"/>
                  </a:lnTo>
                  <a:lnTo>
                    <a:pt x="194106" y="419265"/>
                  </a:lnTo>
                  <a:lnTo>
                    <a:pt x="198793" y="421436"/>
                  </a:lnTo>
                  <a:lnTo>
                    <a:pt x="199796" y="416267"/>
                  </a:lnTo>
                  <a:close/>
                </a:path>
                <a:path w="1006475" h="738504">
                  <a:moveTo>
                    <a:pt x="206197" y="671220"/>
                  </a:moveTo>
                  <a:lnTo>
                    <a:pt x="198666" y="670534"/>
                  </a:lnTo>
                  <a:lnTo>
                    <a:pt x="200494" y="674217"/>
                  </a:lnTo>
                  <a:lnTo>
                    <a:pt x="205181" y="676389"/>
                  </a:lnTo>
                  <a:lnTo>
                    <a:pt x="206197" y="671220"/>
                  </a:lnTo>
                  <a:close/>
                </a:path>
                <a:path w="1006475" h="738504">
                  <a:moveTo>
                    <a:pt x="222973" y="430644"/>
                  </a:moveTo>
                  <a:lnTo>
                    <a:pt x="215442" y="429971"/>
                  </a:lnTo>
                  <a:lnTo>
                    <a:pt x="217284" y="433641"/>
                  </a:lnTo>
                  <a:lnTo>
                    <a:pt x="221970" y="435825"/>
                  </a:lnTo>
                  <a:lnTo>
                    <a:pt x="222973" y="430644"/>
                  </a:lnTo>
                  <a:close/>
                </a:path>
                <a:path w="1006475" h="738504">
                  <a:moveTo>
                    <a:pt x="230174" y="592086"/>
                  </a:moveTo>
                  <a:lnTo>
                    <a:pt x="229044" y="587260"/>
                  </a:lnTo>
                  <a:lnTo>
                    <a:pt x="227774" y="591794"/>
                  </a:lnTo>
                  <a:lnTo>
                    <a:pt x="227698" y="596480"/>
                  </a:lnTo>
                  <a:lnTo>
                    <a:pt x="230174" y="592086"/>
                  </a:lnTo>
                  <a:close/>
                </a:path>
                <a:path w="1006475" h="738504">
                  <a:moveTo>
                    <a:pt x="234962" y="463423"/>
                  </a:moveTo>
                  <a:lnTo>
                    <a:pt x="231775" y="460222"/>
                  </a:lnTo>
                  <a:lnTo>
                    <a:pt x="231127" y="450723"/>
                  </a:lnTo>
                  <a:lnTo>
                    <a:pt x="228473" y="456730"/>
                  </a:lnTo>
                  <a:lnTo>
                    <a:pt x="228066" y="465277"/>
                  </a:lnTo>
                  <a:lnTo>
                    <a:pt x="234162" y="463423"/>
                  </a:lnTo>
                  <a:lnTo>
                    <a:pt x="234962" y="463423"/>
                  </a:lnTo>
                  <a:close/>
                </a:path>
                <a:path w="1006475" h="738504">
                  <a:moveTo>
                    <a:pt x="248551" y="548132"/>
                  </a:moveTo>
                  <a:lnTo>
                    <a:pt x="246151" y="544144"/>
                  </a:lnTo>
                  <a:lnTo>
                    <a:pt x="242163" y="547331"/>
                  </a:lnTo>
                  <a:lnTo>
                    <a:pt x="235762" y="550532"/>
                  </a:lnTo>
                  <a:lnTo>
                    <a:pt x="238163" y="555332"/>
                  </a:lnTo>
                  <a:lnTo>
                    <a:pt x="242163" y="551332"/>
                  </a:lnTo>
                  <a:lnTo>
                    <a:pt x="248551" y="548132"/>
                  </a:lnTo>
                  <a:close/>
                </a:path>
                <a:path w="1006475" h="738504">
                  <a:moveTo>
                    <a:pt x="261340" y="522554"/>
                  </a:moveTo>
                  <a:lnTo>
                    <a:pt x="253809" y="521881"/>
                  </a:lnTo>
                  <a:lnTo>
                    <a:pt x="255651" y="525551"/>
                  </a:lnTo>
                  <a:lnTo>
                    <a:pt x="260324" y="527735"/>
                  </a:lnTo>
                  <a:lnTo>
                    <a:pt x="261340" y="522554"/>
                  </a:lnTo>
                  <a:close/>
                </a:path>
                <a:path w="1006475" h="738504">
                  <a:moveTo>
                    <a:pt x="264617" y="585647"/>
                  </a:moveTo>
                  <a:lnTo>
                    <a:pt x="260337" y="588492"/>
                  </a:lnTo>
                  <a:lnTo>
                    <a:pt x="256971" y="591947"/>
                  </a:lnTo>
                  <a:lnTo>
                    <a:pt x="262140" y="589699"/>
                  </a:lnTo>
                  <a:lnTo>
                    <a:pt x="264617" y="585647"/>
                  </a:lnTo>
                  <a:close/>
                </a:path>
                <a:path w="1006475" h="738504">
                  <a:moveTo>
                    <a:pt x="269328" y="346735"/>
                  </a:moveTo>
                  <a:lnTo>
                    <a:pt x="266941" y="341934"/>
                  </a:lnTo>
                  <a:lnTo>
                    <a:pt x="262788" y="342125"/>
                  </a:lnTo>
                  <a:lnTo>
                    <a:pt x="257149" y="340436"/>
                  </a:lnTo>
                  <a:lnTo>
                    <a:pt x="252996" y="340702"/>
                  </a:lnTo>
                  <a:lnTo>
                    <a:pt x="253352" y="346735"/>
                  </a:lnTo>
                  <a:lnTo>
                    <a:pt x="255739" y="345135"/>
                  </a:lnTo>
                  <a:lnTo>
                    <a:pt x="258140" y="344335"/>
                  </a:lnTo>
                  <a:lnTo>
                    <a:pt x="259740" y="347535"/>
                  </a:lnTo>
                  <a:lnTo>
                    <a:pt x="258140" y="349923"/>
                  </a:lnTo>
                  <a:lnTo>
                    <a:pt x="253352" y="352323"/>
                  </a:lnTo>
                  <a:lnTo>
                    <a:pt x="255739" y="355523"/>
                  </a:lnTo>
                  <a:lnTo>
                    <a:pt x="260540" y="350723"/>
                  </a:lnTo>
                  <a:lnTo>
                    <a:pt x="269328" y="346735"/>
                  </a:lnTo>
                  <a:close/>
                </a:path>
                <a:path w="1006475" h="738504">
                  <a:moveTo>
                    <a:pt x="287121" y="735457"/>
                  </a:moveTo>
                  <a:lnTo>
                    <a:pt x="286893" y="731812"/>
                  </a:lnTo>
                  <a:lnTo>
                    <a:pt x="280517" y="732751"/>
                  </a:lnTo>
                  <a:lnTo>
                    <a:pt x="281940" y="736765"/>
                  </a:lnTo>
                  <a:lnTo>
                    <a:pt x="281533" y="738301"/>
                  </a:lnTo>
                  <a:lnTo>
                    <a:pt x="286105" y="738301"/>
                  </a:lnTo>
                  <a:lnTo>
                    <a:pt x="287121" y="735457"/>
                  </a:lnTo>
                  <a:close/>
                </a:path>
                <a:path w="1006475" h="738504">
                  <a:moveTo>
                    <a:pt x="290906" y="449834"/>
                  </a:moveTo>
                  <a:lnTo>
                    <a:pt x="283044" y="449160"/>
                  </a:lnTo>
                  <a:lnTo>
                    <a:pt x="284911" y="452831"/>
                  </a:lnTo>
                  <a:lnTo>
                    <a:pt x="289788" y="455002"/>
                  </a:lnTo>
                  <a:lnTo>
                    <a:pt x="290906" y="449834"/>
                  </a:lnTo>
                  <a:close/>
                </a:path>
                <a:path w="1006475" h="738504">
                  <a:moveTo>
                    <a:pt x="298183" y="636003"/>
                  </a:moveTo>
                  <a:lnTo>
                    <a:pt x="293903" y="638848"/>
                  </a:lnTo>
                  <a:lnTo>
                    <a:pt x="290537" y="642289"/>
                  </a:lnTo>
                  <a:lnTo>
                    <a:pt x="295706" y="640041"/>
                  </a:lnTo>
                  <a:lnTo>
                    <a:pt x="298183" y="636003"/>
                  </a:lnTo>
                  <a:close/>
                </a:path>
                <a:path w="1006475" h="738504">
                  <a:moveTo>
                    <a:pt x="328663" y="653580"/>
                  </a:moveTo>
                  <a:lnTo>
                    <a:pt x="324573" y="656424"/>
                  </a:lnTo>
                  <a:lnTo>
                    <a:pt x="321246" y="659879"/>
                  </a:lnTo>
                  <a:lnTo>
                    <a:pt x="326072" y="657631"/>
                  </a:lnTo>
                  <a:lnTo>
                    <a:pt x="328663" y="653580"/>
                  </a:lnTo>
                  <a:close/>
                </a:path>
                <a:path w="1006475" h="738504">
                  <a:moveTo>
                    <a:pt x="345262" y="732751"/>
                  </a:moveTo>
                  <a:lnTo>
                    <a:pt x="341210" y="728814"/>
                  </a:lnTo>
                  <a:lnTo>
                    <a:pt x="338658" y="733056"/>
                  </a:lnTo>
                  <a:lnTo>
                    <a:pt x="339407" y="737133"/>
                  </a:lnTo>
                  <a:lnTo>
                    <a:pt x="345262" y="732751"/>
                  </a:lnTo>
                  <a:close/>
                </a:path>
                <a:path w="1006475" h="738504">
                  <a:moveTo>
                    <a:pt x="363639" y="591286"/>
                  </a:moveTo>
                  <a:lnTo>
                    <a:pt x="361238" y="586498"/>
                  </a:lnTo>
                  <a:lnTo>
                    <a:pt x="357251" y="589699"/>
                  </a:lnTo>
                  <a:lnTo>
                    <a:pt x="351650" y="585698"/>
                  </a:lnTo>
                  <a:lnTo>
                    <a:pt x="354050" y="591286"/>
                  </a:lnTo>
                  <a:lnTo>
                    <a:pt x="357251" y="594487"/>
                  </a:lnTo>
                  <a:lnTo>
                    <a:pt x="363639" y="591286"/>
                  </a:lnTo>
                  <a:close/>
                </a:path>
                <a:path w="1006475" h="738504">
                  <a:moveTo>
                    <a:pt x="368439" y="462622"/>
                  </a:moveTo>
                  <a:lnTo>
                    <a:pt x="366039" y="458622"/>
                  </a:lnTo>
                  <a:lnTo>
                    <a:pt x="362038" y="461822"/>
                  </a:lnTo>
                  <a:lnTo>
                    <a:pt x="355650" y="465010"/>
                  </a:lnTo>
                  <a:lnTo>
                    <a:pt x="358051" y="469811"/>
                  </a:lnTo>
                  <a:lnTo>
                    <a:pt x="362038" y="465810"/>
                  </a:lnTo>
                  <a:lnTo>
                    <a:pt x="368439" y="462622"/>
                  </a:lnTo>
                  <a:close/>
                </a:path>
                <a:path w="1006475" h="738504">
                  <a:moveTo>
                    <a:pt x="372427" y="390690"/>
                  </a:moveTo>
                  <a:lnTo>
                    <a:pt x="370027" y="382701"/>
                  </a:lnTo>
                  <a:lnTo>
                    <a:pt x="365239" y="385089"/>
                  </a:lnTo>
                  <a:lnTo>
                    <a:pt x="357251" y="382701"/>
                  </a:lnTo>
                  <a:lnTo>
                    <a:pt x="359638" y="389890"/>
                  </a:lnTo>
                  <a:lnTo>
                    <a:pt x="363639" y="387489"/>
                  </a:lnTo>
                  <a:lnTo>
                    <a:pt x="372427" y="390690"/>
                  </a:lnTo>
                  <a:close/>
                </a:path>
                <a:path w="1006475" h="738504">
                  <a:moveTo>
                    <a:pt x="376326" y="320687"/>
                  </a:moveTo>
                  <a:lnTo>
                    <a:pt x="369036" y="316966"/>
                  </a:lnTo>
                  <a:lnTo>
                    <a:pt x="359638" y="316534"/>
                  </a:lnTo>
                  <a:lnTo>
                    <a:pt x="355650" y="319557"/>
                  </a:lnTo>
                  <a:lnTo>
                    <a:pt x="361784" y="320357"/>
                  </a:lnTo>
                  <a:lnTo>
                    <a:pt x="363943" y="325348"/>
                  </a:lnTo>
                  <a:lnTo>
                    <a:pt x="366547" y="329450"/>
                  </a:lnTo>
                  <a:lnTo>
                    <a:pt x="374027" y="327545"/>
                  </a:lnTo>
                  <a:lnTo>
                    <a:pt x="376326" y="320687"/>
                  </a:lnTo>
                  <a:close/>
                </a:path>
                <a:path w="1006475" h="738504">
                  <a:moveTo>
                    <a:pt x="383616" y="441045"/>
                  </a:moveTo>
                  <a:lnTo>
                    <a:pt x="381215" y="437045"/>
                  </a:lnTo>
                  <a:lnTo>
                    <a:pt x="378028" y="440245"/>
                  </a:lnTo>
                  <a:lnTo>
                    <a:pt x="370827" y="443433"/>
                  </a:lnTo>
                  <a:lnTo>
                    <a:pt x="373227" y="448233"/>
                  </a:lnTo>
                  <a:lnTo>
                    <a:pt x="377228" y="444233"/>
                  </a:lnTo>
                  <a:lnTo>
                    <a:pt x="383616" y="441045"/>
                  </a:lnTo>
                  <a:close/>
                </a:path>
                <a:path w="1006475" h="738504">
                  <a:moveTo>
                    <a:pt x="425183" y="327545"/>
                  </a:moveTo>
                  <a:lnTo>
                    <a:pt x="419582" y="321957"/>
                  </a:lnTo>
                  <a:lnTo>
                    <a:pt x="413994" y="318757"/>
                  </a:lnTo>
                  <a:lnTo>
                    <a:pt x="406793" y="319557"/>
                  </a:lnTo>
                  <a:lnTo>
                    <a:pt x="412394" y="327545"/>
                  </a:lnTo>
                  <a:lnTo>
                    <a:pt x="417982" y="331546"/>
                  </a:lnTo>
                  <a:lnTo>
                    <a:pt x="425183" y="327545"/>
                  </a:lnTo>
                  <a:close/>
                </a:path>
                <a:path w="1006475" h="738504">
                  <a:moveTo>
                    <a:pt x="436321" y="224739"/>
                  </a:moveTo>
                  <a:lnTo>
                    <a:pt x="434975" y="220954"/>
                  </a:lnTo>
                  <a:lnTo>
                    <a:pt x="429120" y="220916"/>
                  </a:lnTo>
                  <a:lnTo>
                    <a:pt x="425983" y="228447"/>
                  </a:lnTo>
                  <a:lnTo>
                    <a:pt x="436321" y="224739"/>
                  </a:lnTo>
                  <a:close/>
                </a:path>
                <a:path w="1006475" h="738504">
                  <a:moveTo>
                    <a:pt x="440359" y="312369"/>
                  </a:moveTo>
                  <a:lnTo>
                    <a:pt x="437959" y="309968"/>
                  </a:lnTo>
                  <a:lnTo>
                    <a:pt x="436372" y="307568"/>
                  </a:lnTo>
                  <a:lnTo>
                    <a:pt x="434771" y="305968"/>
                  </a:lnTo>
                  <a:lnTo>
                    <a:pt x="431571" y="308368"/>
                  </a:lnTo>
                  <a:lnTo>
                    <a:pt x="427570" y="310769"/>
                  </a:lnTo>
                  <a:lnTo>
                    <a:pt x="424383" y="313169"/>
                  </a:lnTo>
                  <a:lnTo>
                    <a:pt x="428371" y="319557"/>
                  </a:lnTo>
                  <a:lnTo>
                    <a:pt x="433971" y="318757"/>
                  </a:lnTo>
                  <a:lnTo>
                    <a:pt x="440359" y="312369"/>
                  </a:lnTo>
                  <a:close/>
                </a:path>
                <a:path w="1006475" h="738504">
                  <a:moveTo>
                    <a:pt x="453948" y="673"/>
                  </a:moveTo>
                  <a:lnTo>
                    <a:pt x="446417" y="0"/>
                  </a:lnTo>
                  <a:lnTo>
                    <a:pt x="448259" y="3670"/>
                  </a:lnTo>
                  <a:lnTo>
                    <a:pt x="452932" y="5842"/>
                  </a:lnTo>
                  <a:lnTo>
                    <a:pt x="453948" y="673"/>
                  </a:lnTo>
                  <a:close/>
                </a:path>
                <a:path w="1006475" h="738504">
                  <a:moveTo>
                    <a:pt x="461937" y="150926"/>
                  </a:moveTo>
                  <a:lnTo>
                    <a:pt x="457149" y="146126"/>
                  </a:lnTo>
                  <a:lnTo>
                    <a:pt x="453148" y="138137"/>
                  </a:lnTo>
                  <a:lnTo>
                    <a:pt x="447560" y="140538"/>
                  </a:lnTo>
                  <a:lnTo>
                    <a:pt x="450697" y="146202"/>
                  </a:lnTo>
                  <a:lnTo>
                    <a:pt x="452348" y="150520"/>
                  </a:lnTo>
                  <a:lnTo>
                    <a:pt x="455193" y="152450"/>
                  </a:lnTo>
                  <a:lnTo>
                    <a:pt x="461937" y="150926"/>
                  </a:lnTo>
                  <a:close/>
                </a:path>
                <a:path w="1006475" h="738504">
                  <a:moveTo>
                    <a:pt x="468337" y="105371"/>
                  </a:moveTo>
                  <a:lnTo>
                    <a:pt x="465937" y="101371"/>
                  </a:lnTo>
                  <a:lnTo>
                    <a:pt x="461937" y="104571"/>
                  </a:lnTo>
                  <a:lnTo>
                    <a:pt x="454748" y="107759"/>
                  </a:lnTo>
                  <a:lnTo>
                    <a:pt x="457949" y="112560"/>
                  </a:lnTo>
                  <a:lnTo>
                    <a:pt x="461937" y="108559"/>
                  </a:lnTo>
                  <a:lnTo>
                    <a:pt x="468337" y="105371"/>
                  </a:lnTo>
                  <a:close/>
                </a:path>
                <a:path w="1006475" h="738504">
                  <a:moveTo>
                    <a:pt x="469138" y="192481"/>
                  </a:moveTo>
                  <a:lnTo>
                    <a:pt x="467537" y="182892"/>
                  </a:lnTo>
                  <a:lnTo>
                    <a:pt x="466737" y="182892"/>
                  </a:lnTo>
                  <a:lnTo>
                    <a:pt x="462737" y="191681"/>
                  </a:lnTo>
                  <a:lnTo>
                    <a:pt x="457898" y="190119"/>
                  </a:lnTo>
                  <a:lnTo>
                    <a:pt x="459346" y="192379"/>
                  </a:lnTo>
                  <a:lnTo>
                    <a:pt x="464096" y="194487"/>
                  </a:lnTo>
                  <a:lnTo>
                    <a:pt x="469138" y="192481"/>
                  </a:lnTo>
                  <a:close/>
                </a:path>
                <a:path w="1006475" h="738504">
                  <a:moveTo>
                    <a:pt x="469938" y="634453"/>
                  </a:moveTo>
                  <a:lnTo>
                    <a:pt x="465137" y="634453"/>
                  </a:lnTo>
                  <a:lnTo>
                    <a:pt x="463537" y="628053"/>
                  </a:lnTo>
                  <a:lnTo>
                    <a:pt x="461137" y="634453"/>
                  </a:lnTo>
                  <a:lnTo>
                    <a:pt x="461137" y="638441"/>
                  </a:lnTo>
                  <a:lnTo>
                    <a:pt x="468337" y="639241"/>
                  </a:lnTo>
                  <a:lnTo>
                    <a:pt x="469938" y="634453"/>
                  </a:lnTo>
                  <a:close/>
                </a:path>
                <a:path w="1006475" h="738504">
                  <a:moveTo>
                    <a:pt x="476326" y="94183"/>
                  </a:moveTo>
                  <a:lnTo>
                    <a:pt x="470484" y="93726"/>
                  </a:lnTo>
                  <a:lnTo>
                    <a:pt x="471538" y="98374"/>
                  </a:lnTo>
                  <a:lnTo>
                    <a:pt x="474980" y="100926"/>
                  </a:lnTo>
                  <a:lnTo>
                    <a:pt x="476326" y="94183"/>
                  </a:lnTo>
                  <a:close/>
                </a:path>
                <a:path w="1006475" h="738504">
                  <a:moveTo>
                    <a:pt x="484314" y="172504"/>
                  </a:moveTo>
                  <a:lnTo>
                    <a:pt x="481926" y="167703"/>
                  </a:lnTo>
                  <a:lnTo>
                    <a:pt x="477926" y="170903"/>
                  </a:lnTo>
                  <a:lnTo>
                    <a:pt x="472325" y="166903"/>
                  </a:lnTo>
                  <a:lnTo>
                    <a:pt x="474726" y="172504"/>
                  </a:lnTo>
                  <a:lnTo>
                    <a:pt x="477926" y="175704"/>
                  </a:lnTo>
                  <a:lnTo>
                    <a:pt x="484314" y="172504"/>
                  </a:lnTo>
                  <a:close/>
                </a:path>
                <a:path w="1006475" h="738504">
                  <a:moveTo>
                    <a:pt x="494715" y="329946"/>
                  </a:moveTo>
                  <a:lnTo>
                    <a:pt x="487184" y="329272"/>
                  </a:lnTo>
                  <a:lnTo>
                    <a:pt x="489013" y="332943"/>
                  </a:lnTo>
                  <a:lnTo>
                    <a:pt x="493699" y="335114"/>
                  </a:lnTo>
                  <a:lnTo>
                    <a:pt x="494715" y="329946"/>
                  </a:lnTo>
                  <a:close/>
                </a:path>
                <a:path w="1006475" h="738504">
                  <a:moveTo>
                    <a:pt x="505104" y="656031"/>
                  </a:moveTo>
                  <a:lnTo>
                    <a:pt x="499706" y="650862"/>
                  </a:lnTo>
                  <a:lnTo>
                    <a:pt x="498500" y="654824"/>
                  </a:lnTo>
                  <a:lnTo>
                    <a:pt x="500608" y="659396"/>
                  </a:lnTo>
                  <a:lnTo>
                    <a:pt x="505104" y="656031"/>
                  </a:lnTo>
                  <a:close/>
                </a:path>
                <a:path w="1006475" h="738504">
                  <a:moveTo>
                    <a:pt x="517880" y="393090"/>
                  </a:moveTo>
                  <a:lnTo>
                    <a:pt x="515493" y="388289"/>
                  </a:lnTo>
                  <a:lnTo>
                    <a:pt x="511492" y="391490"/>
                  </a:lnTo>
                  <a:lnTo>
                    <a:pt x="505904" y="387489"/>
                  </a:lnTo>
                  <a:lnTo>
                    <a:pt x="508292" y="393090"/>
                  </a:lnTo>
                  <a:lnTo>
                    <a:pt x="511492" y="396278"/>
                  </a:lnTo>
                  <a:lnTo>
                    <a:pt x="517880" y="393090"/>
                  </a:lnTo>
                  <a:close/>
                </a:path>
                <a:path w="1006475" h="738504">
                  <a:moveTo>
                    <a:pt x="530669" y="418655"/>
                  </a:moveTo>
                  <a:lnTo>
                    <a:pt x="529551" y="413943"/>
                  </a:lnTo>
                  <a:lnTo>
                    <a:pt x="528281" y="418655"/>
                  </a:lnTo>
                  <a:lnTo>
                    <a:pt x="528205" y="423379"/>
                  </a:lnTo>
                  <a:lnTo>
                    <a:pt x="530669" y="418655"/>
                  </a:lnTo>
                  <a:close/>
                </a:path>
                <a:path w="1006475" h="738504">
                  <a:moveTo>
                    <a:pt x="537171" y="383921"/>
                  </a:moveTo>
                  <a:lnTo>
                    <a:pt x="536270" y="378701"/>
                  </a:lnTo>
                  <a:lnTo>
                    <a:pt x="531545" y="382016"/>
                  </a:lnTo>
                  <a:lnTo>
                    <a:pt x="525475" y="382397"/>
                  </a:lnTo>
                  <a:lnTo>
                    <a:pt x="521208" y="383527"/>
                  </a:lnTo>
                  <a:lnTo>
                    <a:pt x="521881" y="389089"/>
                  </a:lnTo>
                  <a:lnTo>
                    <a:pt x="526376" y="388366"/>
                  </a:lnTo>
                  <a:lnTo>
                    <a:pt x="532676" y="386892"/>
                  </a:lnTo>
                  <a:lnTo>
                    <a:pt x="537171" y="383921"/>
                  </a:lnTo>
                  <a:close/>
                </a:path>
                <a:path w="1006475" h="738504">
                  <a:moveTo>
                    <a:pt x="541058" y="533742"/>
                  </a:moveTo>
                  <a:lnTo>
                    <a:pt x="537019" y="530263"/>
                  </a:lnTo>
                  <a:lnTo>
                    <a:pt x="534466" y="534644"/>
                  </a:lnTo>
                  <a:lnTo>
                    <a:pt x="535216" y="538581"/>
                  </a:lnTo>
                  <a:lnTo>
                    <a:pt x="541058" y="533742"/>
                  </a:lnTo>
                  <a:close/>
                </a:path>
                <a:path w="1006475" h="738504">
                  <a:moveTo>
                    <a:pt x="542721" y="143560"/>
                  </a:moveTo>
                  <a:lnTo>
                    <a:pt x="541566" y="139738"/>
                  </a:lnTo>
                  <a:lnTo>
                    <a:pt x="535762" y="139509"/>
                  </a:lnTo>
                  <a:lnTo>
                    <a:pt x="532269" y="146926"/>
                  </a:lnTo>
                  <a:lnTo>
                    <a:pt x="542721" y="143560"/>
                  </a:lnTo>
                  <a:close/>
                </a:path>
                <a:path w="1006475" h="738504">
                  <a:moveTo>
                    <a:pt x="571436" y="119748"/>
                  </a:moveTo>
                  <a:lnTo>
                    <a:pt x="570306" y="114579"/>
                  </a:lnTo>
                  <a:lnTo>
                    <a:pt x="569036" y="119151"/>
                  </a:lnTo>
                  <a:lnTo>
                    <a:pt x="568960" y="124028"/>
                  </a:lnTo>
                  <a:lnTo>
                    <a:pt x="571436" y="119748"/>
                  </a:lnTo>
                  <a:close/>
                </a:path>
                <a:path w="1006475" h="738504">
                  <a:moveTo>
                    <a:pt x="576224" y="105371"/>
                  </a:moveTo>
                  <a:lnTo>
                    <a:pt x="573874" y="97497"/>
                  </a:lnTo>
                  <a:lnTo>
                    <a:pt x="568731" y="98171"/>
                  </a:lnTo>
                  <a:lnTo>
                    <a:pt x="567347" y="102450"/>
                  </a:lnTo>
                  <a:lnTo>
                    <a:pt x="576224" y="105371"/>
                  </a:lnTo>
                  <a:close/>
                </a:path>
                <a:path w="1006475" h="738504">
                  <a:moveTo>
                    <a:pt x="578624" y="134937"/>
                  </a:moveTo>
                  <a:lnTo>
                    <a:pt x="571093" y="134264"/>
                  </a:lnTo>
                  <a:lnTo>
                    <a:pt x="572935" y="137934"/>
                  </a:lnTo>
                  <a:lnTo>
                    <a:pt x="577621" y="140106"/>
                  </a:lnTo>
                  <a:lnTo>
                    <a:pt x="578624" y="134937"/>
                  </a:lnTo>
                  <a:close/>
                </a:path>
                <a:path w="1006475" h="738504">
                  <a:moveTo>
                    <a:pt x="599401" y="638441"/>
                  </a:moveTo>
                  <a:lnTo>
                    <a:pt x="594614" y="638441"/>
                  </a:lnTo>
                  <a:lnTo>
                    <a:pt x="593013" y="632053"/>
                  </a:lnTo>
                  <a:lnTo>
                    <a:pt x="590613" y="638441"/>
                  </a:lnTo>
                  <a:lnTo>
                    <a:pt x="590613" y="642442"/>
                  </a:lnTo>
                  <a:lnTo>
                    <a:pt x="597801" y="643242"/>
                  </a:lnTo>
                  <a:lnTo>
                    <a:pt x="599401" y="638441"/>
                  </a:lnTo>
                  <a:close/>
                </a:path>
                <a:path w="1006475" h="738504">
                  <a:moveTo>
                    <a:pt x="692912" y="182892"/>
                  </a:moveTo>
                  <a:lnTo>
                    <a:pt x="687324" y="177292"/>
                  </a:lnTo>
                  <a:lnTo>
                    <a:pt x="681723" y="174104"/>
                  </a:lnTo>
                  <a:lnTo>
                    <a:pt x="674535" y="174904"/>
                  </a:lnTo>
                  <a:lnTo>
                    <a:pt x="680123" y="182892"/>
                  </a:lnTo>
                  <a:lnTo>
                    <a:pt x="685723" y="186893"/>
                  </a:lnTo>
                  <a:lnTo>
                    <a:pt x="692912" y="182892"/>
                  </a:lnTo>
                  <a:close/>
                </a:path>
                <a:path w="1006475" h="738504">
                  <a:moveTo>
                    <a:pt x="743267" y="625652"/>
                  </a:moveTo>
                  <a:lnTo>
                    <a:pt x="742467" y="623265"/>
                  </a:lnTo>
                  <a:lnTo>
                    <a:pt x="733679" y="623265"/>
                  </a:lnTo>
                  <a:lnTo>
                    <a:pt x="733679" y="631253"/>
                  </a:lnTo>
                  <a:lnTo>
                    <a:pt x="742467" y="631253"/>
                  </a:lnTo>
                  <a:lnTo>
                    <a:pt x="742467" y="628853"/>
                  </a:lnTo>
                  <a:lnTo>
                    <a:pt x="743267" y="625652"/>
                  </a:lnTo>
                  <a:close/>
                </a:path>
                <a:path w="1006475" h="738504">
                  <a:moveTo>
                    <a:pt x="788822" y="296379"/>
                  </a:moveTo>
                  <a:lnTo>
                    <a:pt x="779487" y="294589"/>
                  </a:lnTo>
                  <a:lnTo>
                    <a:pt x="780732" y="299377"/>
                  </a:lnTo>
                  <a:lnTo>
                    <a:pt x="786003" y="302679"/>
                  </a:lnTo>
                  <a:lnTo>
                    <a:pt x="788822" y="296379"/>
                  </a:lnTo>
                  <a:close/>
                </a:path>
                <a:path w="1006475" h="738504">
                  <a:moveTo>
                    <a:pt x="793280" y="652881"/>
                  </a:moveTo>
                  <a:lnTo>
                    <a:pt x="792010" y="648042"/>
                  </a:lnTo>
                  <a:lnTo>
                    <a:pt x="789000" y="643331"/>
                  </a:lnTo>
                  <a:lnTo>
                    <a:pt x="787120" y="638543"/>
                  </a:lnTo>
                  <a:lnTo>
                    <a:pt x="786282" y="636905"/>
                  </a:lnTo>
                  <a:lnTo>
                    <a:pt x="786422" y="641642"/>
                  </a:lnTo>
                  <a:lnTo>
                    <a:pt x="783805" y="645795"/>
                  </a:lnTo>
                  <a:lnTo>
                    <a:pt x="788314" y="650836"/>
                  </a:lnTo>
                  <a:lnTo>
                    <a:pt x="793280" y="652881"/>
                  </a:lnTo>
                  <a:close/>
                </a:path>
                <a:path w="1006475" h="738504">
                  <a:moveTo>
                    <a:pt x="793610" y="588098"/>
                  </a:moveTo>
                  <a:lnTo>
                    <a:pt x="788212" y="582815"/>
                  </a:lnTo>
                  <a:lnTo>
                    <a:pt x="787019" y="586600"/>
                  </a:lnTo>
                  <a:lnTo>
                    <a:pt x="789114" y="591134"/>
                  </a:lnTo>
                  <a:lnTo>
                    <a:pt x="793610" y="588098"/>
                  </a:lnTo>
                  <a:close/>
                </a:path>
                <a:path w="1006475" h="738504">
                  <a:moveTo>
                    <a:pt x="815987" y="74993"/>
                  </a:moveTo>
                  <a:lnTo>
                    <a:pt x="813600" y="71005"/>
                  </a:lnTo>
                  <a:lnTo>
                    <a:pt x="809599" y="74993"/>
                  </a:lnTo>
                  <a:lnTo>
                    <a:pt x="803198" y="78193"/>
                  </a:lnTo>
                  <a:lnTo>
                    <a:pt x="805599" y="82194"/>
                  </a:lnTo>
                  <a:lnTo>
                    <a:pt x="809599" y="78193"/>
                  </a:lnTo>
                  <a:lnTo>
                    <a:pt x="815987" y="74993"/>
                  </a:lnTo>
                  <a:close/>
                </a:path>
                <a:path w="1006475" h="738504">
                  <a:moveTo>
                    <a:pt x="839165" y="209270"/>
                  </a:moveTo>
                  <a:lnTo>
                    <a:pt x="836803" y="201066"/>
                  </a:lnTo>
                  <a:lnTo>
                    <a:pt x="831672" y="201777"/>
                  </a:lnTo>
                  <a:lnTo>
                    <a:pt x="830287" y="206235"/>
                  </a:lnTo>
                  <a:lnTo>
                    <a:pt x="839165" y="209270"/>
                  </a:lnTo>
                  <a:close/>
                </a:path>
                <a:path w="1006475" h="738504">
                  <a:moveTo>
                    <a:pt x="907897" y="529755"/>
                  </a:moveTo>
                  <a:lnTo>
                    <a:pt x="903109" y="530555"/>
                  </a:lnTo>
                  <a:lnTo>
                    <a:pt x="900709" y="524154"/>
                  </a:lnTo>
                  <a:lnTo>
                    <a:pt x="899109" y="529755"/>
                  </a:lnTo>
                  <a:lnTo>
                    <a:pt x="899109" y="533742"/>
                  </a:lnTo>
                  <a:lnTo>
                    <a:pt x="906297" y="534543"/>
                  </a:lnTo>
                  <a:lnTo>
                    <a:pt x="907897" y="529755"/>
                  </a:lnTo>
                  <a:close/>
                </a:path>
                <a:path w="1006475" h="738504">
                  <a:moveTo>
                    <a:pt x="910247" y="156806"/>
                  </a:moveTo>
                  <a:lnTo>
                    <a:pt x="908900" y="153022"/>
                  </a:lnTo>
                  <a:lnTo>
                    <a:pt x="903058" y="152984"/>
                  </a:lnTo>
                  <a:lnTo>
                    <a:pt x="899909" y="160515"/>
                  </a:lnTo>
                  <a:lnTo>
                    <a:pt x="910247" y="156806"/>
                  </a:lnTo>
                  <a:close/>
                </a:path>
                <a:path w="1006475" h="738504">
                  <a:moveTo>
                    <a:pt x="971842" y="612876"/>
                  </a:moveTo>
                  <a:lnTo>
                    <a:pt x="956995" y="610285"/>
                  </a:lnTo>
                  <a:lnTo>
                    <a:pt x="956246" y="613168"/>
                  </a:lnTo>
                  <a:lnTo>
                    <a:pt x="963295" y="615911"/>
                  </a:lnTo>
                  <a:lnTo>
                    <a:pt x="971842" y="612876"/>
                  </a:lnTo>
                  <a:close/>
                </a:path>
                <a:path w="1006475" h="738504">
                  <a:moveTo>
                    <a:pt x="979030" y="514565"/>
                  </a:moveTo>
                  <a:lnTo>
                    <a:pt x="978344" y="508114"/>
                  </a:lnTo>
                  <a:lnTo>
                    <a:pt x="974737" y="512673"/>
                  </a:lnTo>
                  <a:lnTo>
                    <a:pt x="971270" y="520979"/>
                  </a:lnTo>
                  <a:lnTo>
                    <a:pt x="971042" y="525754"/>
                  </a:lnTo>
                  <a:lnTo>
                    <a:pt x="976630" y="525754"/>
                  </a:lnTo>
                  <a:lnTo>
                    <a:pt x="979030" y="515366"/>
                  </a:lnTo>
                  <a:lnTo>
                    <a:pt x="979030" y="514565"/>
                  </a:lnTo>
                  <a:close/>
                </a:path>
                <a:path w="1006475" h="738504">
                  <a:moveTo>
                    <a:pt x="1006208" y="428256"/>
                  </a:moveTo>
                  <a:lnTo>
                    <a:pt x="1003808" y="424256"/>
                  </a:lnTo>
                  <a:lnTo>
                    <a:pt x="1001407" y="425856"/>
                  </a:lnTo>
                  <a:lnTo>
                    <a:pt x="999007" y="426656"/>
                  </a:lnTo>
                  <a:lnTo>
                    <a:pt x="997407" y="423456"/>
                  </a:lnTo>
                  <a:lnTo>
                    <a:pt x="990219" y="428256"/>
                  </a:lnTo>
                  <a:lnTo>
                    <a:pt x="992771" y="434886"/>
                  </a:lnTo>
                  <a:lnTo>
                    <a:pt x="996810" y="440537"/>
                  </a:lnTo>
                  <a:lnTo>
                    <a:pt x="1000556" y="441845"/>
                  </a:lnTo>
                  <a:lnTo>
                    <a:pt x="1002207" y="435444"/>
                  </a:lnTo>
                  <a:lnTo>
                    <a:pt x="999807" y="437045"/>
                  </a:lnTo>
                  <a:lnTo>
                    <a:pt x="997407" y="437845"/>
                  </a:lnTo>
                  <a:lnTo>
                    <a:pt x="995819" y="434644"/>
                  </a:lnTo>
                  <a:lnTo>
                    <a:pt x="999807" y="431444"/>
                  </a:lnTo>
                  <a:lnTo>
                    <a:pt x="1006208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55366" y="9410610"/>
              <a:ext cx="1191260" cy="673100"/>
            </a:xfrm>
            <a:custGeom>
              <a:avLst/>
              <a:gdLst/>
              <a:ahLst/>
              <a:cxnLst/>
              <a:rect l="l" t="t" r="r" b="b"/>
              <a:pathLst>
                <a:path w="1191259" h="673100">
                  <a:moveTo>
                    <a:pt x="8788" y="379323"/>
                  </a:moveTo>
                  <a:lnTo>
                    <a:pt x="4000" y="379323"/>
                  </a:lnTo>
                  <a:lnTo>
                    <a:pt x="1600" y="372922"/>
                  </a:lnTo>
                  <a:lnTo>
                    <a:pt x="0" y="379323"/>
                  </a:lnTo>
                  <a:lnTo>
                    <a:pt x="0" y="383324"/>
                  </a:lnTo>
                  <a:lnTo>
                    <a:pt x="7200" y="384111"/>
                  </a:lnTo>
                  <a:lnTo>
                    <a:pt x="8788" y="379323"/>
                  </a:lnTo>
                  <a:close/>
                </a:path>
                <a:path w="1191259" h="673100">
                  <a:moveTo>
                    <a:pt x="87122" y="214680"/>
                  </a:moveTo>
                  <a:lnTo>
                    <a:pt x="83921" y="210693"/>
                  </a:lnTo>
                  <a:lnTo>
                    <a:pt x="77520" y="209092"/>
                  </a:lnTo>
                  <a:lnTo>
                    <a:pt x="77520" y="216281"/>
                  </a:lnTo>
                  <a:lnTo>
                    <a:pt x="80721" y="220281"/>
                  </a:lnTo>
                  <a:lnTo>
                    <a:pt x="86321" y="221881"/>
                  </a:lnTo>
                  <a:lnTo>
                    <a:pt x="87122" y="214680"/>
                  </a:lnTo>
                  <a:close/>
                </a:path>
                <a:path w="1191259" h="673100">
                  <a:moveTo>
                    <a:pt x="106299" y="403301"/>
                  </a:moveTo>
                  <a:lnTo>
                    <a:pt x="101917" y="399364"/>
                  </a:lnTo>
                  <a:lnTo>
                    <a:pt x="99402" y="403593"/>
                  </a:lnTo>
                  <a:lnTo>
                    <a:pt x="100342" y="407682"/>
                  </a:lnTo>
                  <a:lnTo>
                    <a:pt x="106299" y="403301"/>
                  </a:lnTo>
                  <a:close/>
                </a:path>
                <a:path w="1191259" h="673100">
                  <a:moveTo>
                    <a:pt x="109499" y="209892"/>
                  </a:moveTo>
                  <a:lnTo>
                    <a:pt x="103898" y="210693"/>
                  </a:lnTo>
                  <a:lnTo>
                    <a:pt x="96710" y="209092"/>
                  </a:lnTo>
                  <a:lnTo>
                    <a:pt x="95910" y="213880"/>
                  </a:lnTo>
                  <a:lnTo>
                    <a:pt x="101498" y="213080"/>
                  </a:lnTo>
                  <a:lnTo>
                    <a:pt x="108699" y="214680"/>
                  </a:lnTo>
                  <a:lnTo>
                    <a:pt x="109499" y="209892"/>
                  </a:lnTo>
                  <a:close/>
                </a:path>
                <a:path w="1191259" h="673100">
                  <a:moveTo>
                    <a:pt x="179031" y="360146"/>
                  </a:moveTo>
                  <a:lnTo>
                    <a:pt x="175094" y="356654"/>
                  </a:lnTo>
                  <a:lnTo>
                    <a:pt x="172732" y="361035"/>
                  </a:lnTo>
                  <a:lnTo>
                    <a:pt x="173520" y="364972"/>
                  </a:lnTo>
                  <a:lnTo>
                    <a:pt x="179031" y="360146"/>
                  </a:lnTo>
                  <a:close/>
                </a:path>
                <a:path w="1191259" h="673100">
                  <a:moveTo>
                    <a:pt x="180619" y="216281"/>
                  </a:moveTo>
                  <a:lnTo>
                    <a:pt x="175831" y="217081"/>
                  </a:lnTo>
                  <a:lnTo>
                    <a:pt x="174231" y="210693"/>
                  </a:lnTo>
                  <a:lnTo>
                    <a:pt x="171831" y="216281"/>
                  </a:lnTo>
                  <a:lnTo>
                    <a:pt x="171831" y="220281"/>
                  </a:lnTo>
                  <a:lnTo>
                    <a:pt x="179031" y="221081"/>
                  </a:lnTo>
                  <a:lnTo>
                    <a:pt x="180619" y="216281"/>
                  </a:lnTo>
                  <a:close/>
                </a:path>
                <a:path w="1191259" h="673100">
                  <a:moveTo>
                    <a:pt x="186220" y="413689"/>
                  </a:moveTo>
                  <a:lnTo>
                    <a:pt x="181838" y="410210"/>
                  </a:lnTo>
                  <a:lnTo>
                    <a:pt x="179324" y="414591"/>
                  </a:lnTo>
                  <a:lnTo>
                    <a:pt x="180263" y="418515"/>
                  </a:lnTo>
                  <a:lnTo>
                    <a:pt x="186220" y="413689"/>
                  </a:lnTo>
                  <a:close/>
                </a:path>
                <a:path w="1191259" h="673100">
                  <a:moveTo>
                    <a:pt x="190220" y="200291"/>
                  </a:moveTo>
                  <a:lnTo>
                    <a:pt x="185420" y="201091"/>
                  </a:lnTo>
                  <a:lnTo>
                    <a:pt x="183819" y="194703"/>
                  </a:lnTo>
                  <a:lnTo>
                    <a:pt x="181419" y="200291"/>
                  </a:lnTo>
                  <a:lnTo>
                    <a:pt x="181419" y="204292"/>
                  </a:lnTo>
                  <a:lnTo>
                    <a:pt x="188620" y="205092"/>
                  </a:lnTo>
                  <a:lnTo>
                    <a:pt x="190220" y="200291"/>
                  </a:lnTo>
                  <a:close/>
                </a:path>
                <a:path w="1191259" h="673100">
                  <a:moveTo>
                    <a:pt x="198208" y="443255"/>
                  </a:moveTo>
                  <a:lnTo>
                    <a:pt x="192608" y="443255"/>
                  </a:lnTo>
                  <a:lnTo>
                    <a:pt x="185420" y="441655"/>
                  </a:lnTo>
                  <a:lnTo>
                    <a:pt x="184619" y="447255"/>
                  </a:lnTo>
                  <a:lnTo>
                    <a:pt x="190220" y="446455"/>
                  </a:lnTo>
                  <a:lnTo>
                    <a:pt x="197408" y="448056"/>
                  </a:lnTo>
                  <a:lnTo>
                    <a:pt x="198208" y="443255"/>
                  </a:lnTo>
                  <a:close/>
                </a:path>
                <a:path w="1191259" h="673100">
                  <a:moveTo>
                    <a:pt x="206197" y="259435"/>
                  </a:moveTo>
                  <a:lnTo>
                    <a:pt x="202196" y="256247"/>
                  </a:lnTo>
                  <a:lnTo>
                    <a:pt x="196608" y="253847"/>
                  </a:lnTo>
                  <a:lnTo>
                    <a:pt x="196608" y="261035"/>
                  </a:lnTo>
                  <a:lnTo>
                    <a:pt x="199809" y="265036"/>
                  </a:lnTo>
                  <a:lnTo>
                    <a:pt x="205397" y="266636"/>
                  </a:lnTo>
                  <a:lnTo>
                    <a:pt x="206197" y="259435"/>
                  </a:lnTo>
                  <a:close/>
                </a:path>
                <a:path w="1191259" h="673100">
                  <a:moveTo>
                    <a:pt x="217906" y="349250"/>
                  </a:moveTo>
                  <a:lnTo>
                    <a:pt x="213791" y="351955"/>
                  </a:lnTo>
                  <a:lnTo>
                    <a:pt x="210273" y="355549"/>
                  </a:lnTo>
                  <a:lnTo>
                    <a:pt x="214985" y="353745"/>
                  </a:lnTo>
                  <a:lnTo>
                    <a:pt x="217906" y="349250"/>
                  </a:lnTo>
                  <a:close/>
                </a:path>
                <a:path w="1191259" h="673100">
                  <a:moveTo>
                    <a:pt x="220586" y="418477"/>
                  </a:moveTo>
                  <a:lnTo>
                    <a:pt x="213385" y="415290"/>
                  </a:lnTo>
                  <a:lnTo>
                    <a:pt x="212598" y="420077"/>
                  </a:lnTo>
                  <a:lnTo>
                    <a:pt x="204597" y="424078"/>
                  </a:lnTo>
                  <a:lnTo>
                    <a:pt x="212598" y="427278"/>
                  </a:lnTo>
                  <a:lnTo>
                    <a:pt x="213385" y="422478"/>
                  </a:lnTo>
                  <a:lnTo>
                    <a:pt x="220586" y="418477"/>
                  </a:lnTo>
                  <a:close/>
                </a:path>
                <a:path w="1191259" h="673100">
                  <a:moveTo>
                    <a:pt x="230974" y="628675"/>
                  </a:moveTo>
                  <a:lnTo>
                    <a:pt x="225577" y="623849"/>
                  </a:lnTo>
                  <a:lnTo>
                    <a:pt x="224383" y="627773"/>
                  </a:lnTo>
                  <a:lnTo>
                    <a:pt x="226479" y="632167"/>
                  </a:lnTo>
                  <a:lnTo>
                    <a:pt x="230974" y="628675"/>
                  </a:lnTo>
                  <a:close/>
                </a:path>
                <a:path w="1191259" h="673100">
                  <a:moveTo>
                    <a:pt x="231775" y="262636"/>
                  </a:moveTo>
                  <a:lnTo>
                    <a:pt x="223786" y="259435"/>
                  </a:lnTo>
                  <a:lnTo>
                    <a:pt x="222986" y="264236"/>
                  </a:lnTo>
                  <a:lnTo>
                    <a:pt x="214985" y="268236"/>
                  </a:lnTo>
                  <a:lnTo>
                    <a:pt x="222986" y="271424"/>
                  </a:lnTo>
                  <a:lnTo>
                    <a:pt x="223786" y="266636"/>
                  </a:lnTo>
                  <a:lnTo>
                    <a:pt x="231775" y="262636"/>
                  </a:lnTo>
                  <a:close/>
                </a:path>
                <a:path w="1191259" h="673100">
                  <a:moveTo>
                    <a:pt x="262940" y="609498"/>
                  </a:moveTo>
                  <a:lnTo>
                    <a:pt x="258152" y="609498"/>
                  </a:lnTo>
                  <a:lnTo>
                    <a:pt x="256552" y="603097"/>
                  </a:lnTo>
                  <a:lnTo>
                    <a:pt x="254152" y="609498"/>
                  </a:lnTo>
                  <a:lnTo>
                    <a:pt x="254152" y="613498"/>
                  </a:lnTo>
                  <a:lnTo>
                    <a:pt x="261340" y="614286"/>
                  </a:lnTo>
                  <a:lnTo>
                    <a:pt x="262940" y="609498"/>
                  </a:lnTo>
                  <a:close/>
                </a:path>
                <a:path w="1191259" h="673100">
                  <a:moveTo>
                    <a:pt x="268541" y="256247"/>
                  </a:moveTo>
                  <a:lnTo>
                    <a:pt x="263144" y="251409"/>
                  </a:lnTo>
                  <a:lnTo>
                    <a:pt x="261937" y="255346"/>
                  </a:lnTo>
                  <a:lnTo>
                    <a:pt x="264045" y="259727"/>
                  </a:lnTo>
                  <a:lnTo>
                    <a:pt x="268541" y="256247"/>
                  </a:lnTo>
                  <a:close/>
                </a:path>
                <a:path w="1191259" h="673100">
                  <a:moveTo>
                    <a:pt x="283718" y="310591"/>
                  </a:moveTo>
                  <a:lnTo>
                    <a:pt x="278930" y="311391"/>
                  </a:lnTo>
                  <a:lnTo>
                    <a:pt x="271729" y="309791"/>
                  </a:lnTo>
                  <a:lnTo>
                    <a:pt x="270141" y="314591"/>
                  </a:lnTo>
                  <a:lnTo>
                    <a:pt x="275729" y="313791"/>
                  </a:lnTo>
                  <a:lnTo>
                    <a:pt x="282917" y="315379"/>
                  </a:lnTo>
                  <a:lnTo>
                    <a:pt x="283718" y="310591"/>
                  </a:lnTo>
                  <a:close/>
                </a:path>
                <a:path w="1191259" h="673100">
                  <a:moveTo>
                    <a:pt x="285318" y="607098"/>
                  </a:moveTo>
                  <a:lnTo>
                    <a:pt x="282117" y="603897"/>
                  </a:lnTo>
                  <a:lnTo>
                    <a:pt x="276529" y="601510"/>
                  </a:lnTo>
                  <a:lnTo>
                    <a:pt x="276529" y="608698"/>
                  </a:lnTo>
                  <a:lnTo>
                    <a:pt x="279730" y="612698"/>
                  </a:lnTo>
                  <a:lnTo>
                    <a:pt x="285318" y="614286"/>
                  </a:lnTo>
                  <a:lnTo>
                    <a:pt x="285318" y="607098"/>
                  </a:lnTo>
                  <a:close/>
                </a:path>
                <a:path w="1191259" h="673100">
                  <a:moveTo>
                    <a:pt x="290118" y="372135"/>
                  </a:moveTo>
                  <a:lnTo>
                    <a:pt x="284835" y="367296"/>
                  </a:lnTo>
                  <a:lnTo>
                    <a:pt x="283819" y="371233"/>
                  </a:lnTo>
                  <a:lnTo>
                    <a:pt x="285953" y="375615"/>
                  </a:lnTo>
                  <a:lnTo>
                    <a:pt x="290118" y="372135"/>
                  </a:lnTo>
                  <a:close/>
                </a:path>
                <a:path w="1191259" h="673100">
                  <a:moveTo>
                    <a:pt x="313296" y="228269"/>
                  </a:moveTo>
                  <a:lnTo>
                    <a:pt x="306095" y="225069"/>
                  </a:lnTo>
                  <a:lnTo>
                    <a:pt x="305295" y="229870"/>
                  </a:lnTo>
                  <a:lnTo>
                    <a:pt x="297307" y="233870"/>
                  </a:lnTo>
                  <a:lnTo>
                    <a:pt x="305295" y="237058"/>
                  </a:lnTo>
                  <a:lnTo>
                    <a:pt x="306095" y="232270"/>
                  </a:lnTo>
                  <a:lnTo>
                    <a:pt x="313296" y="228269"/>
                  </a:lnTo>
                  <a:close/>
                </a:path>
                <a:path w="1191259" h="673100">
                  <a:moveTo>
                    <a:pt x="335864" y="307809"/>
                  </a:moveTo>
                  <a:lnTo>
                    <a:pt x="331774" y="310692"/>
                  </a:lnTo>
                  <a:lnTo>
                    <a:pt x="328434" y="314325"/>
                  </a:lnTo>
                  <a:lnTo>
                    <a:pt x="333273" y="312191"/>
                  </a:lnTo>
                  <a:lnTo>
                    <a:pt x="335864" y="307809"/>
                  </a:lnTo>
                  <a:close/>
                </a:path>
                <a:path w="1191259" h="673100">
                  <a:moveTo>
                    <a:pt x="345262" y="234657"/>
                  </a:moveTo>
                  <a:lnTo>
                    <a:pt x="341210" y="231178"/>
                  </a:lnTo>
                  <a:lnTo>
                    <a:pt x="338670" y="235559"/>
                  </a:lnTo>
                  <a:lnTo>
                    <a:pt x="339420" y="239496"/>
                  </a:lnTo>
                  <a:lnTo>
                    <a:pt x="345262" y="234657"/>
                  </a:lnTo>
                  <a:close/>
                </a:path>
                <a:path w="1191259" h="673100">
                  <a:moveTo>
                    <a:pt x="366560" y="321386"/>
                  </a:moveTo>
                  <a:lnTo>
                    <a:pt x="362445" y="324281"/>
                  </a:lnTo>
                  <a:lnTo>
                    <a:pt x="358927" y="327914"/>
                  </a:lnTo>
                  <a:lnTo>
                    <a:pt x="363639" y="325780"/>
                  </a:lnTo>
                  <a:lnTo>
                    <a:pt x="366560" y="321386"/>
                  </a:lnTo>
                  <a:close/>
                </a:path>
                <a:path w="1191259" h="673100">
                  <a:moveTo>
                    <a:pt x="377228" y="116382"/>
                  </a:moveTo>
                  <a:lnTo>
                    <a:pt x="371640" y="117182"/>
                  </a:lnTo>
                  <a:lnTo>
                    <a:pt x="370039" y="110782"/>
                  </a:lnTo>
                  <a:lnTo>
                    <a:pt x="368439" y="116382"/>
                  </a:lnTo>
                  <a:lnTo>
                    <a:pt x="368439" y="120370"/>
                  </a:lnTo>
                  <a:lnTo>
                    <a:pt x="375627" y="121170"/>
                  </a:lnTo>
                  <a:lnTo>
                    <a:pt x="377228" y="116382"/>
                  </a:lnTo>
                  <a:close/>
                </a:path>
                <a:path w="1191259" h="673100">
                  <a:moveTo>
                    <a:pt x="385406" y="625894"/>
                  </a:moveTo>
                  <a:lnTo>
                    <a:pt x="381330" y="628777"/>
                  </a:lnTo>
                  <a:lnTo>
                    <a:pt x="377990" y="632409"/>
                  </a:lnTo>
                  <a:lnTo>
                    <a:pt x="382828" y="630275"/>
                  </a:lnTo>
                  <a:lnTo>
                    <a:pt x="385406" y="625894"/>
                  </a:lnTo>
                  <a:close/>
                </a:path>
                <a:path w="1191259" h="673100">
                  <a:moveTo>
                    <a:pt x="409994" y="298602"/>
                  </a:moveTo>
                  <a:lnTo>
                    <a:pt x="404406" y="298602"/>
                  </a:lnTo>
                  <a:lnTo>
                    <a:pt x="397205" y="297002"/>
                  </a:lnTo>
                  <a:lnTo>
                    <a:pt x="396405" y="302602"/>
                  </a:lnTo>
                  <a:lnTo>
                    <a:pt x="402005" y="301802"/>
                  </a:lnTo>
                  <a:lnTo>
                    <a:pt x="409194" y="303403"/>
                  </a:lnTo>
                  <a:lnTo>
                    <a:pt x="409994" y="298602"/>
                  </a:lnTo>
                  <a:close/>
                </a:path>
                <a:path w="1191259" h="673100">
                  <a:moveTo>
                    <a:pt x="437172" y="291414"/>
                  </a:moveTo>
                  <a:lnTo>
                    <a:pt x="431444" y="286131"/>
                  </a:lnTo>
                  <a:lnTo>
                    <a:pt x="430276" y="289915"/>
                  </a:lnTo>
                  <a:lnTo>
                    <a:pt x="432562" y="294436"/>
                  </a:lnTo>
                  <a:lnTo>
                    <a:pt x="437172" y="291414"/>
                  </a:lnTo>
                  <a:close/>
                </a:path>
                <a:path w="1191259" h="673100">
                  <a:moveTo>
                    <a:pt x="463562" y="217843"/>
                  </a:moveTo>
                  <a:lnTo>
                    <a:pt x="457454" y="220980"/>
                  </a:lnTo>
                  <a:lnTo>
                    <a:pt x="451192" y="227558"/>
                  </a:lnTo>
                  <a:lnTo>
                    <a:pt x="457149" y="229870"/>
                  </a:lnTo>
                  <a:lnTo>
                    <a:pt x="457149" y="225869"/>
                  </a:lnTo>
                  <a:lnTo>
                    <a:pt x="463562" y="217843"/>
                  </a:lnTo>
                  <a:close/>
                </a:path>
                <a:path w="1191259" h="673100">
                  <a:moveTo>
                    <a:pt x="464337" y="173126"/>
                  </a:moveTo>
                  <a:lnTo>
                    <a:pt x="458609" y="167957"/>
                  </a:lnTo>
                  <a:lnTo>
                    <a:pt x="457454" y="171919"/>
                  </a:lnTo>
                  <a:lnTo>
                    <a:pt x="459740" y="176491"/>
                  </a:lnTo>
                  <a:lnTo>
                    <a:pt x="464337" y="173126"/>
                  </a:lnTo>
                  <a:close/>
                </a:path>
                <a:path w="1191259" h="673100">
                  <a:moveTo>
                    <a:pt x="468337" y="399300"/>
                  </a:moveTo>
                  <a:lnTo>
                    <a:pt x="463550" y="399300"/>
                  </a:lnTo>
                  <a:lnTo>
                    <a:pt x="461149" y="392912"/>
                  </a:lnTo>
                  <a:lnTo>
                    <a:pt x="459549" y="399300"/>
                  </a:lnTo>
                  <a:lnTo>
                    <a:pt x="459549" y="403301"/>
                  </a:lnTo>
                  <a:lnTo>
                    <a:pt x="466737" y="404101"/>
                  </a:lnTo>
                  <a:lnTo>
                    <a:pt x="468337" y="399300"/>
                  </a:lnTo>
                  <a:close/>
                </a:path>
                <a:path w="1191259" h="673100">
                  <a:moveTo>
                    <a:pt x="471538" y="197904"/>
                  </a:moveTo>
                  <a:lnTo>
                    <a:pt x="466255" y="193065"/>
                  </a:lnTo>
                  <a:lnTo>
                    <a:pt x="465239" y="197002"/>
                  </a:lnTo>
                  <a:lnTo>
                    <a:pt x="467372" y="201383"/>
                  </a:lnTo>
                  <a:lnTo>
                    <a:pt x="471538" y="197904"/>
                  </a:lnTo>
                  <a:close/>
                </a:path>
                <a:path w="1191259" h="673100">
                  <a:moveTo>
                    <a:pt x="488315" y="18072"/>
                  </a:moveTo>
                  <a:lnTo>
                    <a:pt x="482930" y="12788"/>
                  </a:lnTo>
                  <a:lnTo>
                    <a:pt x="481723" y="16573"/>
                  </a:lnTo>
                  <a:lnTo>
                    <a:pt x="483819" y="21107"/>
                  </a:lnTo>
                  <a:lnTo>
                    <a:pt x="488315" y="18072"/>
                  </a:lnTo>
                  <a:close/>
                </a:path>
                <a:path w="1191259" h="673100">
                  <a:moveTo>
                    <a:pt x="509892" y="252247"/>
                  </a:moveTo>
                  <a:lnTo>
                    <a:pt x="504507" y="247408"/>
                  </a:lnTo>
                  <a:lnTo>
                    <a:pt x="503301" y="251345"/>
                  </a:lnTo>
                  <a:lnTo>
                    <a:pt x="505396" y="255727"/>
                  </a:lnTo>
                  <a:lnTo>
                    <a:pt x="509892" y="252247"/>
                  </a:lnTo>
                  <a:close/>
                </a:path>
                <a:path w="1191259" h="673100">
                  <a:moveTo>
                    <a:pt x="542671" y="438467"/>
                  </a:moveTo>
                  <a:lnTo>
                    <a:pt x="537273" y="433628"/>
                  </a:lnTo>
                  <a:lnTo>
                    <a:pt x="536067" y="437565"/>
                  </a:lnTo>
                  <a:lnTo>
                    <a:pt x="538175" y="441947"/>
                  </a:lnTo>
                  <a:lnTo>
                    <a:pt x="542671" y="438467"/>
                  </a:lnTo>
                  <a:close/>
                </a:path>
                <a:path w="1191259" h="673100">
                  <a:moveTo>
                    <a:pt x="554837" y="520738"/>
                  </a:moveTo>
                  <a:lnTo>
                    <a:pt x="550760" y="523582"/>
                  </a:lnTo>
                  <a:lnTo>
                    <a:pt x="547420" y="527024"/>
                  </a:lnTo>
                  <a:lnTo>
                    <a:pt x="552259" y="524776"/>
                  </a:lnTo>
                  <a:lnTo>
                    <a:pt x="554837" y="520738"/>
                  </a:lnTo>
                  <a:close/>
                </a:path>
                <a:path w="1191259" h="673100">
                  <a:moveTo>
                    <a:pt x="561848" y="303403"/>
                  </a:moveTo>
                  <a:lnTo>
                    <a:pt x="556247" y="304190"/>
                  </a:lnTo>
                  <a:lnTo>
                    <a:pt x="549059" y="302602"/>
                  </a:lnTo>
                  <a:lnTo>
                    <a:pt x="548259" y="307390"/>
                  </a:lnTo>
                  <a:lnTo>
                    <a:pt x="553859" y="306590"/>
                  </a:lnTo>
                  <a:lnTo>
                    <a:pt x="561047" y="308190"/>
                  </a:lnTo>
                  <a:lnTo>
                    <a:pt x="561848" y="303403"/>
                  </a:lnTo>
                  <a:close/>
                </a:path>
                <a:path w="1191259" h="673100">
                  <a:moveTo>
                    <a:pt x="565048" y="439267"/>
                  </a:moveTo>
                  <a:lnTo>
                    <a:pt x="558647" y="438467"/>
                  </a:lnTo>
                  <a:lnTo>
                    <a:pt x="557847" y="432066"/>
                  </a:lnTo>
                  <a:lnTo>
                    <a:pt x="552259" y="430466"/>
                  </a:lnTo>
                  <a:lnTo>
                    <a:pt x="551891" y="437019"/>
                  </a:lnTo>
                  <a:lnTo>
                    <a:pt x="555955" y="442061"/>
                  </a:lnTo>
                  <a:lnTo>
                    <a:pt x="561365" y="443509"/>
                  </a:lnTo>
                  <a:lnTo>
                    <a:pt x="565048" y="439267"/>
                  </a:lnTo>
                  <a:close/>
                </a:path>
                <a:path w="1191259" h="673100">
                  <a:moveTo>
                    <a:pt x="567436" y="156337"/>
                  </a:moveTo>
                  <a:lnTo>
                    <a:pt x="564083" y="153682"/>
                  </a:lnTo>
                  <a:lnTo>
                    <a:pt x="560946" y="148844"/>
                  </a:lnTo>
                  <a:lnTo>
                    <a:pt x="557669" y="146558"/>
                  </a:lnTo>
                  <a:lnTo>
                    <a:pt x="553859" y="151549"/>
                  </a:lnTo>
                  <a:lnTo>
                    <a:pt x="556247" y="151549"/>
                  </a:lnTo>
                  <a:lnTo>
                    <a:pt x="558647" y="152349"/>
                  </a:lnTo>
                  <a:lnTo>
                    <a:pt x="557847" y="155536"/>
                  </a:lnTo>
                  <a:lnTo>
                    <a:pt x="554659" y="156337"/>
                  </a:lnTo>
                  <a:lnTo>
                    <a:pt x="549059" y="155536"/>
                  </a:lnTo>
                  <a:lnTo>
                    <a:pt x="549059" y="159537"/>
                  </a:lnTo>
                  <a:lnTo>
                    <a:pt x="556247" y="159537"/>
                  </a:lnTo>
                  <a:lnTo>
                    <a:pt x="565848" y="161937"/>
                  </a:lnTo>
                  <a:lnTo>
                    <a:pt x="567436" y="156337"/>
                  </a:lnTo>
                  <a:close/>
                </a:path>
                <a:path w="1191259" h="673100">
                  <a:moveTo>
                    <a:pt x="588225" y="296202"/>
                  </a:moveTo>
                  <a:lnTo>
                    <a:pt x="583425" y="297002"/>
                  </a:lnTo>
                  <a:lnTo>
                    <a:pt x="576237" y="295402"/>
                  </a:lnTo>
                  <a:lnTo>
                    <a:pt x="574636" y="300202"/>
                  </a:lnTo>
                  <a:lnTo>
                    <a:pt x="580224" y="299402"/>
                  </a:lnTo>
                  <a:lnTo>
                    <a:pt x="587425" y="301002"/>
                  </a:lnTo>
                  <a:lnTo>
                    <a:pt x="588225" y="296202"/>
                  </a:lnTo>
                  <a:close/>
                </a:path>
                <a:path w="1191259" h="673100">
                  <a:moveTo>
                    <a:pt x="611124" y="461251"/>
                  </a:moveTo>
                  <a:lnTo>
                    <a:pt x="606996" y="464134"/>
                  </a:lnTo>
                  <a:lnTo>
                    <a:pt x="603478" y="467779"/>
                  </a:lnTo>
                  <a:lnTo>
                    <a:pt x="608203" y="465632"/>
                  </a:lnTo>
                  <a:lnTo>
                    <a:pt x="611124" y="461251"/>
                  </a:lnTo>
                  <a:close/>
                </a:path>
                <a:path w="1191259" h="673100">
                  <a:moveTo>
                    <a:pt x="616991" y="248246"/>
                  </a:moveTo>
                  <a:lnTo>
                    <a:pt x="612190" y="247446"/>
                  </a:lnTo>
                  <a:lnTo>
                    <a:pt x="607402" y="240258"/>
                  </a:lnTo>
                  <a:lnTo>
                    <a:pt x="603402" y="247446"/>
                  </a:lnTo>
                  <a:lnTo>
                    <a:pt x="609003" y="248246"/>
                  </a:lnTo>
                  <a:lnTo>
                    <a:pt x="613791" y="255447"/>
                  </a:lnTo>
                  <a:lnTo>
                    <a:pt x="616991" y="248246"/>
                  </a:lnTo>
                  <a:close/>
                </a:path>
                <a:path w="1191259" h="673100">
                  <a:moveTo>
                    <a:pt x="698512" y="238658"/>
                  </a:moveTo>
                  <a:lnTo>
                    <a:pt x="697712" y="230670"/>
                  </a:lnTo>
                  <a:lnTo>
                    <a:pt x="696112" y="225069"/>
                  </a:lnTo>
                  <a:lnTo>
                    <a:pt x="690524" y="221881"/>
                  </a:lnTo>
                  <a:lnTo>
                    <a:pt x="688924" y="231470"/>
                  </a:lnTo>
                  <a:lnTo>
                    <a:pt x="690524" y="237058"/>
                  </a:lnTo>
                  <a:lnTo>
                    <a:pt x="698512" y="238658"/>
                  </a:lnTo>
                  <a:close/>
                </a:path>
                <a:path w="1191259" h="673100">
                  <a:moveTo>
                    <a:pt x="717880" y="366153"/>
                  </a:moveTo>
                  <a:lnTo>
                    <a:pt x="713790" y="369036"/>
                  </a:lnTo>
                  <a:lnTo>
                    <a:pt x="710463" y="372668"/>
                  </a:lnTo>
                  <a:lnTo>
                    <a:pt x="715289" y="370535"/>
                  </a:lnTo>
                  <a:lnTo>
                    <a:pt x="717880" y="366153"/>
                  </a:lnTo>
                  <a:close/>
                </a:path>
                <a:path w="1191259" h="673100">
                  <a:moveTo>
                    <a:pt x="721690" y="227469"/>
                  </a:moveTo>
                  <a:lnTo>
                    <a:pt x="716889" y="226669"/>
                  </a:lnTo>
                  <a:lnTo>
                    <a:pt x="708101" y="226669"/>
                  </a:lnTo>
                  <a:lnTo>
                    <a:pt x="707301" y="233870"/>
                  </a:lnTo>
                  <a:lnTo>
                    <a:pt x="712101" y="236258"/>
                  </a:lnTo>
                  <a:lnTo>
                    <a:pt x="720890" y="235458"/>
                  </a:lnTo>
                  <a:lnTo>
                    <a:pt x="720890" y="229870"/>
                  </a:lnTo>
                  <a:lnTo>
                    <a:pt x="721690" y="227469"/>
                  </a:lnTo>
                  <a:close/>
                </a:path>
                <a:path w="1191259" h="673100">
                  <a:moveTo>
                    <a:pt x="725690" y="337769"/>
                  </a:moveTo>
                  <a:lnTo>
                    <a:pt x="720090" y="338556"/>
                  </a:lnTo>
                  <a:lnTo>
                    <a:pt x="718489" y="332168"/>
                  </a:lnTo>
                  <a:lnTo>
                    <a:pt x="716889" y="337769"/>
                  </a:lnTo>
                  <a:lnTo>
                    <a:pt x="716889" y="341757"/>
                  </a:lnTo>
                  <a:lnTo>
                    <a:pt x="724090" y="342557"/>
                  </a:lnTo>
                  <a:lnTo>
                    <a:pt x="725690" y="337769"/>
                  </a:lnTo>
                  <a:close/>
                </a:path>
                <a:path w="1191259" h="673100">
                  <a:moveTo>
                    <a:pt x="747268" y="343357"/>
                  </a:moveTo>
                  <a:lnTo>
                    <a:pt x="741591" y="342900"/>
                  </a:lnTo>
                  <a:lnTo>
                    <a:pt x="736676" y="339661"/>
                  </a:lnTo>
                  <a:lnTo>
                    <a:pt x="732650" y="338074"/>
                  </a:lnTo>
                  <a:lnTo>
                    <a:pt x="729678" y="342557"/>
                  </a:lnTo>
                  <a:lnTo>
                    <a:pt x="733323" y="344817"/>
                  </a:lnTo>
                  <a:lnTo>
                    <a:pt x="739076" y="347459"/>
                  </a:lnTo>
                  <a:lnTo>
                    <a:pt x="744512" y="347840"/>
                  </a:lnTo>
                  <a:lnTo>
                    <a:pt x="747268" y="343357"/>
                  </a:lnTo>
                  <a:close/>
                </a:path>
                <a:path w="1191259" h="673100">
                  <a:moveTo>
                    <a:pt x="749655" y="281813"/>
                  </a:moveTo>
                  <a:lnTo>
                    <a:pt x="744372" y="276529"/>
                  </a:lnTo>
                  <a:lnTo>
                    <a:pt x="743369" y="280314"/>
                  </a:lnTo>
                  <a:lnTo>
                    <a:pt x="745502" y="284848"/>
                  </a:lnTo>
                  <a:lnTo>
                    <a:pt x="749655" y="281813"/>
                  </a:lnTo>
                  <a:close/>
                </a:path>
                <a:path w="1191259" h="673100">
                  <a:moveTo>
                    <a:pt x="751446" y="634568"/>
                  </a:moveTo>
                  <a:lnTo>
                    <a:pt x="747369" y="637273"/>
                  </a:lnTo>
                  <a:lnTo>
                    <a:pt x="744029" y="640867"/>
                  </a:lnTo>
                  <a:lnTo>
                    <a:pt x="748855" y="639064"/>
                  </a:lnTo>
                  <a:lnTo>
                    <a:pt x="751446" y="634568"/>
                  </a:lnTo>
                  <a:close/>
                </a:path>
                <a:path w="1191259" h="673100">
                  <a:moveTo>
                    <a:pt x="780326" y="162737"/>
                  </a:moveTo>
                  <a:lnTo>
                    <a:pt x="776020" y="159143"/>
                  </a:lnTo>
                  <a:lnTo>
                    <a:pt x="768045" y="162737"/>
                  </a:lnTo>
                  <a:lnTo>
                    <a:pt x="778497" y="166331"/>
                  </a:lnTo>
                  <a:lnTo>
                    <a:pt x="780326" y="162737"/>
                  </a:lnTo>
                  <a:close/>
                </a:path>
                <a:path w="1191259" h="673100">
                  <a:moveTo>
                    <a:pt x="815200" y="546354"/>
                  </a:moveTo>
                  <a:lnTo>
                    <a:pt x="811149" y="542874"/>
                  </a:lnTo>
                  <a:lnTo>
                    <a:pt x="808609" y="547255"/>
                  </a:lnTo>
                  <a:lnTo>
                    <a:pt x="809345" y="551192"/>
                  </a:lnTo>
                  <a:lnTo>
                    <a:pt x="815200" y="546354"/>
                  </a:lnTo>
                  <a:close/>
                </a:path>
                <a:path w="1191259" h="673100">
                  <a:moveTo>
                    <a:pt x="852754" y="109982"/>
                  </a:moveTo>
                  <a:lnTo>
                    <a:pt x="846366" y="107594"/>
                  </a:lnTo>
                  <a:lnTo>
                    <a:pt x="844854" y="114033"/>
                  </a:lnTo>
                  <a:lnTo>
                    <a:pt x="843267" y="118376"/>
                  </a:lnTo>
                  <a:lnTo>
                    <a:pt x="844232" y="121526"/>
                  </a:lnTo>
                  <a:lnTo>
                    <a:pt x="850366" y="124371"/>
                  </a:lnTo>
                  <a:lnTo>
                    <a:pt x="849566" y="118783"/>
                  </a:lnTo>
                  <a:lnTo>
                    <a:pt x="852754" y="109982"/>
                  </a:lnTo>
                  <a:close/>
                </a:path>
                <a:path w="1191259" h="673100">
                  <a:moveTo>
                    <a:pt x="853554" y="149148"/>
                  </a:moveTo>
                  <a:lnTo>
                    <a:pt x="848766" y="149948"/>
                  </a:lnTo>
                  <a:lnTo>
                    <a:pt x="847166" y="143548"/>
                  </a:lnTo>
                  <a:lnTo>
                    <a:pt x="844765" y="149148"/>
                  </a:lnTo>
                  <a:lnTo>
                    <a:pt x="844765" y="153149"/>
                  </a:lnTo>
                  <a:lnTo>
                    <a:pt x="851954" y="153949"/>
                  </a:lnTo>
                  <a:lnTo>
                    <a:pt x="853554" y="149148"/>
                  </a:lnTo>
                  <a:close/>
                </a:path>
                <a:path w="1191259" h="673100">
                  <a:moveTo>
                    <a:pt x="887120" y="89204"/>
                  </a:moveTo>
                  <a:lnTo>
                    <a:pt x="882332" y="89204"/>
                  </a:lnTo>
                  <a:lnTo>
                    <a:pt x="875131" y="87604"/>
                  </a:lnTo>
                  <a:lnTo>
                    <a:pt x="873544" y="93205"/>
                  </a:lnTo>
                  <a:lnTo>
                    <a:pt x="879132" y="92405"/>
                  </a:lnTo>
                  <a:lnTo>
                    <a:pt x="886320" y="94005"/>
                  </a:lnTo>
                  <a:lnTo>
                    <a:pt x="887120" y="89204"/>
                  </a:lnTo>
                  <a:close/>
                </a:path>
                <a:path w="1191259" h="673100">
                  <a:moveTo>
                    <a:pt x="900709" y="89204"/>
                  </a:moveTo>
                  <a:lnTo>
                    <a:pt x="896772" y="85725"/>
                  </a:lnTo>
                  <a:lnTo>
                    <a:pt x="894422" y="90106"/>
                  </a:lnTo>
                  <a:lnTo>
                    <a:pt x="895210" y="94043"/>
                  </a:lnTo>
                  <a:lnTo>
                    <a:pt x="900709" y="89204"/>
                  </a:lnTo>
                  <a:close/>
                </a:path>
                <a:path w="1191259" h="673100">
                  <a:moveTo>
                    <a:pt x="919099" y="163233"/>
                  </a:moveTo>
                  <a:lnTo>
                    <a:pt x="914742" y="159829"/>
                  </a:lnTo>
                  <a:lnTo>
                    <a:pt x="907110" y="163537"/>
                  </a:lnTo>
                  <a:lnTo>
                    <a:pt x="917448" y="166789"/>
                  </a:lnTo>
                  <a:lnTo>
                    <a:pt x="919099" y="163233"/>
                  </a:lnTo>
                  <a:close/>
                </a:path>
                <a:path w="1191259" h="673100">
                  <a:moveTo>
                    <a:pt x="920686" y="472033"/>
                  </a:moveTo>
                  <a:lnTo>
                    <a:pt x="915898" y="472033"/>
                  </a:lnTo>
                  <a:lnTo>
                    <a:pt x="914298" y="465632"/>
                  </a:lnTo>
                  <a:lnTo>
                    <a:pt x="911898" y="472033"/>
                  </a:lnTo>
                  <a:lnTo>
                    <a:pt x="911898" y="476021"/>
                  </a:lnTo>
                  <a:lnTo>
                    <a:pt x="919099" y="476821"/>
                  </a:lnTo>
                  <a:lnTo>
                    <a:pt x="920686" y="472033"/>
                  </a:lnTo>
                  <a:close/>
                </a:path>
                <a:path w="1191259" h="673100">
                  <a:moveTo>
                    <a:pt x="948664" y="5283"/>
                  </a:moveTo>
                  <a:lnTo>
                    <a:pt x="943381" y="0"/>
                  </a:lnTo>
                  <a:lnTo>
                    <a:pt x="942365" y="3784"/>
                  </a:lnTo>
                  <a:lnTo>
                    <a:pt x="944511" y="8318"/>
                  </a:lnTo>
                  <a:lnTo>
                    <a:pt x="948664" y="5283"/>
                  </a:lnTo>
                  <a:close/>
                </a:path>
                <a:path w="1191259" h="673100">
                  <a:moveTo>
                    <a:pt x="951064" y="181914"/>
                  </a:moveTo>
                  <a:lnTo>
                    <a:pt x="945667" y="176631"/>
                  </a:lnTo>
                  <a:lnTo>
                    <a:pt x="944473" y="180416"/>
                  </a:lnTo>
                  <a:lnTo>
                    <a:pt x="946569" y="184950"/>
                  </a:lnTo>
                  <a:lnTo>
                    <a:pt x="951064" y="181914"/>
                  </a:lnTo>
                  <a:close/>
                </a:path>
                <a:path w="1191259" h="673100">
                  <a:moveTo>
                    <a:pt x="958443" y="161086"/>
                  </a:moveTo>
                  <a:lnTo>
                    <a:pt x="954354" y="163931"/>
                  </a:lnTo>
                  <a:lnTo>
                    <a:pt x="951026" y="167386"/>
                  </a:lnTo>
                  <a:lnTo>
                    <a:pt x="955852" y="165138"/>
                  </a:lnTo>
                  <a:lnTo>
                    <a:pt x="958443" y="161086"/>
                  </a:lnTo>
                  <a:close/>
                </a:path>
                <a:path w="1191259" h="673100">
                  <a:moveTo>
                    <a:pt x="973264" y="150291"/>
                  </a:moveTo>
                  <a:lnTo>
                    <a:pt x="968844" y="147751"/>
                  </a:lnTo>
                  <a:lnTo>
                    <a:pt x="964717" y="150291"/>
                  </a:lnTo>
                  <a:lnTo>
                    <a:pt x="969441" y="157937"/>
                  </a:lnTo>
                  <a:lnTo>
                    <a:pt x="973264" y="150291"/>
                  </a:lnTo>
                  <a:close/>
                </a:path>
                <a:path w="1191259" h="673100">
                  <a:moveTo>
                    <a:pt x="999020" y="429679"/>
                  </a:moveTo>
                  <a:lnTo>
                    <a:pt x="992835" y="422478"/>
                  </a:lnTo>
                  <a:lnTo>
                    <a:pt x="990320" y="426681"/>
                  </a:lnTo>
                  <a:lnTo>
                    <a:pt x="992162" y="432371"/>
                  </a:lnTo>
                  <a:lnTo>
                    <a:pt x="999020" y="429679"/>
                  </a:lnTo>
                  <a:close/>
                </a:path>
                <a:path w="1191259" h="673100">
                  <a:moveTo>
                    <a:pt x="1004608" y="278625"/>
                  </a:moveTo>
                  <a:lnTo>
                    <a:pt x="1002207" y="272224"/>
                  </a:lnTo>
                  <a:lnTo>
                    <a:pt x="996619" y="269024"/>
                  </a:lnTo>
                  <a:lnTo>
                    <a:pt x="995019" y="278625"/>
                  </a:lnTo>
                  <a:lnTo>
                    <a:pt x="996619" y="284213"/>
                  </a:lnTo>
                  <a:lnTo>
                    <a:pt x="1004608" y="285813"/>
                  </a:lnTo>
                  <a:lnTo>
                    <a:pt x="1004608" y="278625"/>
                  </a:lnTo>
                  <a:close/>
                </a:path>
                <a:path w="1191259" h="673100">
                  <a:moveTo>
                    <a:pt x="1056652" y="475932"/>
                  </a:moveTo>
                  <a:lnTo>
                    <a:pt x="1053922" y="472224"/>
                  </a:lnTo>
                  <a:lnTo>
                    <a:pt x="1046162" y="476821"/>
                  </a:lnTo>
                  <a:lnTo>
                    <a:pt x="1054150" y="480085"/>
                  </a:lnTo>
                  <a:lnTo>
                    <a:pt x="1056652" y="475932"/>
                  </a:lnTo>
                  <a:close/>
                </a:path>
                <a:path w="1191259" h="673100">
                  <a:moveTo>
                    <a:pt x="1070940" y="625475"/>
                  </a:moveTo>
                  <a:lnTo>
                    <a:pt x="1066152" y="625475"/>
                  </a:lnTo>
                  <a:lnTo>
                    <a:pt x="1064552" y="619086"/>
                  </a:lnTo>
                  <a:lnTo>
                    <a:pt x="1062151" y="625475"/>
                  </a:lnTo>
                  <a:lnTo>
                    <a:pt x="1062151" y="629475"/>
                  </a:lnTo>
                  <a:lnTo>
                    <a:pt x="1069340" y="630275"/>
                  </a:lnTo>
                  <a:lnTo>
                    <a:pt x="1070940" y="625475"/>
                  </a:lnTo>
                  <a:close/>
                </a:path>
                <a:path w="1191259" h="673100">
                  <a:moveTo>
                    <a:pt x="1088529" y="642264"/>
                  </a:moveTo>
                  <a:lnTo>
                    <a:pt x="1082929" y="641464"/>
                  </a:lnTo>
                  <a:lnTo>
                    <a:pt x="1078941" y="634276"/>
                  </a:lnTo>
                  <a:lnTo>
                    <a:pt x="1074940" y="641464"/>
                  </a:lnTo>
                  <a:lnTo>
                    <a:pt x="1080528" y="642264"/>
                  </a:lnTo>
                  <a:lnTo>
                    <a:pt x="1085329" y="649452"/>
                  </a:lnTo>
                  <a:lnTo>
                    <a:pt x="1088529" y="642264"/>
                  </a:lnTo>
                  <a:close/>
                </a:path>
                <a:path w="1191259" h="673100">
                  <a:moveTo>
                    <a:pt x="1102398" y="384581"/>
                  </a:moveTo>
                  <a:lnTo>
                    <a:pt x="1098016" y="382219"/>
                  </a:lnTo>
                  <a:lnTo>
                    <a:pt x="1094079" y="384810"/>
                  </a:lnTo>
                  <a:lnTo>
                    <a:pt x="1098918" y="392112"/>
                  </a:lnTo>
                  <a:lnTo>
                    <a:pt x="1102398" y="384581"/>
                  </a:lnTo>
                  <a:close/>
                </a:path>
                <a:path w="1191259" h="673100">
                  <a:moveTo>
                    <a:pt x="1113307" y="480021"/>
                  </a:moveTo>
                  <a:lnTo>
                    <a:pt x="1109306" y="476021"/>
                  </a:lnTo>
                  <a:lnTo>
                    <a:pt x="1103706" y="474433"/>
                  </a:lnTo>
                  <a:lnTo>
                    <a:pt x="1103706" y="481622"/>
                  </a:lnTo>
                  <a:lnTo>
                    <a:pt x="1106906" y="485622"/>
                  </a:lnTo>
                  <a:lnTo>
                    <a:pt x="1112507" y="487222"/>
                  </a:lnTo>
                  <a:lnTo>
                    <a:pt x="1113307" y="480021"/>
                  </a:lnTo>
                  <a:close/>
                </a:path>
                <a:path w="1191259" h="673100">
                  <a:moveTo>
                    <a:pt x="1127683" y="667842"/>
                  </a:moveTo>
                  <a:lnTo>
                    <a:pt x="1122895" y="668642"/>
                  </a:lnTo>
                  <a:lnTo>
                    <a:pt x="1120495" y="662241"/>
                  </a:lnTo>
                  <a:lnTo>
                    <a:pt x="1118895" y="667842"/>
                  </a:lnTo>
                  <a:lnTo>
                    <a:pt x="1118895" y="671830"/>
                  </a:lnTo>
                  <a:lnTo>
                    <a:pt x="1126083" y="672630"/>
                  </a:lnTo>
                  <a:lnTo>
                    <a:pt x="1127683" y="667842"/>
                  </a:lnTo>
                  <a:close/>
                </a:path>
                <a:path w="1191259" h="673100">
                  <a:moveTo>
                    <a:pt x="1139672" y="471233"/>
                  </a:moveTo>
                  <a:lnTo>
                    <a:pt x="1135735" y="467753"/>
                  </a:lnTo>
                  <a:lnTo>
                    <a:pt x="1133386" y="472135"/>
                  </a:lnTo>
                  <a:lnTo>
                    <a:pt x="1134173" y="476059"/>
                  </a:lnTo>
                  <a:lnTo>
                    <a:pt x="1139672" y="471233"/>
                  </a:lnTo>
                  <a:close/>
                </a:path>
                <a:path w="1191259" h="673100">
                  <a:moveTo>
                    <a:pt x="1174838" y="271424"/>
                  </a:moveTo>
                  <a:lnTo>
                    <a:pt x="1170051" y="272224"/>
                  </a:lnTo>
                  <a:lnTo>
                    <a:pt x="1162050" y="270624"/>
                  </a:lnTo>
                  <a:lnTo>
                    <a:pt x="1161249" y="275424"/>
                  </a:lnTo>
                  <a:lnTo>
                    <a:pt x="1166850" y="274624"/>
                  </a:lnTo>
                  <a:lnTo>
                    <a:pt x="1174038" y="276225"/>
                  </a:lnTo>
                  <a:lnTo>
                    <a:pt x="1174838" y="271424"/>
                  </a:lnTo>
                  <a:close/>
                </a:path>
                <a:path w="1191259" h="673100">
                  <a:moveTo>
                    <a:pt x="1191120" y="390207"/>
                  </a:moveTo>
                  <a:lnTo>
                    <a:pt x="1186815" y="386803"/>
                  </a:lnTo>
                  <a:lnTo>
                    <a:pt x="1178839" y="390512"/>
                  </a:lnTo>
                  <a:lnTo>
                    <a:pt x="1189291" y="393776"/>
                  </a:lnTo>
                  <a:lnTo>
                    <a:pt x="1191120" y="39020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24200" y="9238474"/>
              <a:ext cx="1104900" cy="1043940"/>
            </a:xfrm>
            <a:custGeom>
              <a:avLst/>
              <a:gdLst/>
              <a:ahLst/>
              <a:cxnLst/>
              <a:rect l="l" t="t" r="r" b="b"/>
              <a:pathLst>
                <a:path w="1104900" h="1043940">
                  <a:moveTo>
                    <a:pt x="6388" y="431571"/>
                  </a:moveTo>
                  <a:lnTo>
                    <a:pt x="4800" y="426783"/>
                  </a:lnTo>
                  <a:lnTo>
                    <a:pt x="4800" y="420382"/>
                  </a:lnTo>
                  <a:lnTo>
                    <a:pt x="0" y="420382"/>
                  </a:lnTo>
                  <a:lnTo>
                    <a:pt x="1600" y="425183"/>
                  </a:lnTo>
                  <a:lnTo>
                    <a:pt x="800" y="431571"/>
                  </a:lnTo>
                  <a:lnTo>
                    <a:pt x="6388" y="431571"/>
                  </a:lnTo>
                  <a:close/>
                </a:path>
                <a:path w="1104900" h="1043940">
                  <a:moveTo>
                    <a:pt x="59309" y="255384"/>
                  </a:moveTo>
                  <a:lnTo>
                    <a:pt x="54851" y="255054"/>
                  </a:lnTo>
                  <a:lnTo>
                    <a:pt x="50533" y="257860"/>
                  </a:lnTo>
                  <a:lnTo>
                    <a:pt x="55143" y="261340"/>
                  </a:lnTo>
                  <a:lnTo>
                    <a:pt x="59309" y="255384"/>
                  </a:lnTo>
                  <a:close/>
                </a:path>
                <a:path w="1104900" h="1043940">
                  <a:moveTo>
                    <a:pt x="87909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09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09" y="581825"/>
                  </a:lnTo>
                  <a:close/>
                </a:path>
                <a:path w="1104900" h="1043940">
                  <a:moveTo>
                    <a:pt x="87909" y="278130"/>
                  </a:moveTo>
                  <a:lnTo>
                    <a:pt x="80721" y="277329"/>
                  </a:lnTo>
                  <a:lnTo>
                    <a:pt x="76720" y="278130"/>
                  </a:lnTo>
                  <a:lnTo>
                    <a:pt x="76720" y="285318"/>
                  </a:lnTo>
                  <a:lnTo>
                    <a:pt x="82321" y="285318"/>
                  </a:lnTo>
                  <a:lnTo>
                    <a:pt x="81521" y="281317"/>
                  </a:lnTo>
                  <a:lnTo>
                    <a:pt x="87909" y="278130"/>
                  </a:lnTo>
                  <a:close/>
                </a:path>
                <a:path w="1104900" h="1043940">
                  <a:moveTo>
                    <a:pt x="91478" y="399351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09" y="398005"/>
                  </a:lnTo>
                  <a:lnTo>
                    <a:pt x="91478" y="399351"/>
                  </a:lnTo>
                  <a:close/>
                </a:path>
                <a:path w="1104900" h="1043940">
                  <a:moveTo>
                    <a:pt x="94310" y="296506"/>
                  </a:moveTo>
                  <a:lnTo>
                    <a:pt x="86309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09" y="305295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104900" h="1043940">
                  <a:moveTo>
                    <a:pt x="95173" y="586130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02" y="587819"/>
                  </a:lnTo>
                  <a:lnTo>
                    <a:pt x="95173" y="586130"/>
                  </a:lnTo>
                  <a:close/>
                </a:path>
                <a:path w="1104900" h="1043940">
                  <a:moveTo>
                    <a:pt x="98945" y="27914"/>
                  </a:moveTo>
                  <a:lnTo>
                    <a:pt x="96901" y="23177"/>
                  </a:lnTo>
                  <a:lnTo>
                    <a:pt x="92760" y="18427"/>
                  </a:lnTo>
                  <a:lnTo>
                    <a:pt x="89509" y="17576"/>
                  </a:lnTo>
                  <a:lnTo>
                    <a:pt x="86309" y="21577"/>
                  </a:lnTo>
                  <a:lnTo>
                    <a:pt x="94310" y="27965"/>
                  </a:lnTo>
                  <a:lnTo>
                    <a:pt x="95910" y="28765"/>
                  </a:lnTo>
                  <a:lnTo>
                    <a:pt x="98945" y="27914"/>
                  </a:lnTo>
                  <a:close/>
                </a:path>
                <a:path w="1104900" h="1043940">
                  <a:moveTo>
                    <a:pt x="104533" y="98717"/>
                  </a:moveTo>
                  <a:lnTo>
                    <a:pt x="99402" y="97409"/>
                  </a:lnTo>
                  <a:lnTo>
                    <a:pt x="95313" y="98933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104900" h="1043940">
                  <a:moveTo>
                    <a:pt x="158915" y="685444"/>
                  </a:moveTo>
                  <a:lnTo>
                    <a:pt x="155041" y="682536"/>
                  </a:lnTo>
                  <a:lnTo>
                    <a:pt x="155841" y="676935"/>
                  </a:lnTo>
                  <a:lnTo>
                    <a:pt x="155041" y="666546"/>
                  </a:lnTo>
                  <a:lnTo>
                    <a:pt x="151053" y="674535"/>
                  </a:lnTo>
                  <a:lnTo>
                    <a:pt x="150774" y="681062"/>
                  </a:lnTo>
                  <a:lnTo>
                    <a:pt x="155448" y="684822"/>
                  </a:lnTo>
                  <a:lnTo>
                    <a:pt x="158915" y="685444"/>
                  </a:lnTo>
                  <a:close/>
                </a:path>
                <a:path w="1104900" h="1043940">
                  <a:moveTo>
                    <a:pt x="160210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41" y="728091"/>
                  </a:lnTo>
                  <a:lnTo>
                    <a:pt x="160210" y="729437"/>
                  </a:lnTo>
                  <a:close/>
                </a:path>
                <a:path w="1104900" h="1043940">
                  <a:moveTo>
                    <a:pt x="239001" y="528828"/>
                  </a:moveTo>
                  <a:lnTo>
                    <a:pt x="235064" y="525678"/>
                  </a:lnTo>
                  <a:lnTo>
                    <a:pt x="230682" y="523430"/>
                  </a:lnTo>
                  <a:lnTo>
                    <a:pt x="234162" y="527481"/>
                  </a:lnTo>
                  <a:lnTo>
                    <a:pt x="239001" y="528828"/>
                  </a:lnTo>
                  <a:close/>
                </a:path>
                <a:path w="1104900" h="1043940">
                  <a:moveTo>
                    <a:pt x="245351" y="191808"/>
                  </a:moveTo>
                  <a:lnTo>
                    <a:pt x="243763" y="187820"/>
                  </a:lnTo>
                  <a:lnTo>
                    <a:pt x="244551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51" y="191808"/>
                  </a:lnTo>
                  <a:close/>
                </a:path>
                <a:path w="1104900" h="1043940">
                  <a:moveTo>
                    <a:pt x="269963" y="763663"/>
                  </a:moveTo>
                  <a:lnTo>
                    <a:pt x="264833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63" y="763663"/>
                  </a:lnTo>
                  <a:close/>
                </a:path>
                <a:path w="1104900" h="1043940">
                  <a:moveTo>
                    <a:pt x="271564" y="96316"/>
                  </a:moveTo>
                  <a:lnTo>
                    <a:pt x="266433" y="95008"/>
                  </a:lnTo>
                  <a:lnTo>
                    <a:pt x="262356" y="96545"/>
                  </a:lnTo>
                  <a:lnTo>
                    <a:pt x="268528" y="100698"/>
                  </a:lnTo>
                  <a:lnTo>
                    <a:pt x="271564" y="96316"/>
                  </a:lnTo>
                  <a:close/>
                </a:path>
                <a:path w="1104900" h="1043940">
                  <a:moveTo>
                    <a:pt x="277164" y="170637"/>
                  </a:moveTo>
                  <a:lnTo>
                    <a:pt x="272034" y="169329"/>
                  </a:lnTo>
                  <a:lnTo>
                    <a:pt x="267944" y="170865"/>
                  </a:lnTo>
                  <a:lnTo>
                    <a:pt x="274129" y="175031"/>
                  </a:lnTo>
                  <a:lnTo>
                    <a:pt x="277164" y="170637"/>
                  </a:lnTo>
                  <a:close/>
                </a:path>
                <a:path w="1104900" h="1043940">
                  <a:moveTo>
                    <a:pt x="278130" y="199009"/>
                  </a:moveTo>
                  <a:lnTo>
                    <a:pt x="273329" y="199796"/>
                  </a:lnTo>
                  <a:lnTo>
                    <a:pt x="266941" y="193408"/>
                  </a:lnTo>
                  <a:lnTo>
                    <a:pt x="265341" y="201396"/>
                  </a:lnTo>
                  <a:lnTo>
                    <a:pt x="270929" y="201396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104900" h="1043940">
                  <a:moveTo>
                    <a:pt x="278917" y="800"/>
                  </a:moveTo>
                  <a:lnTo>
                    <a:pt x="271729" y="0"/>
                  </a:lnTo>
                  <a:lnTo>
                    <a:pt x="266941" y="800"/>
                  </a:lnTo>
                  <a:lnTo>
                    <a:pt x="267728" y="7988"/>
                  </a:lnTo>
                  <a:lnTo>
                    <a:pt x="273329" y="7988"/>
                  </a:lnTo>
                  <a:lnTo>
                    <a:pt x="272529" y="4000"/>
                  </a:lnTo>
                  <a:lnTo>
                    <a:pt x="278917" y="800"/>
                  </a:lnTo>
                  <a:close/>
                </a:path>
                <a:path w="1104900" h="1043940">
                  <a:moveTo>
                    <a:pt x="280060" y="498030"/>
                  </a:moveTo>
                  <a:lnTo>
                    <a:pt x="274929" y="493915"/>
                  </a:lnTo>
                  <a:lnTo>
                    <a:pt x="274129" y="499503"/>
                  </a:lnTo>
                  <a:lnTo>
                    <a:pt x="270129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40" y="503504"/>
                  </a:lnTo>
                  <a:lnTo>
                    <a:pt x="265341" y="505904"/>
                  </a:lnTo>
                  <a:lnTo>
                    <a:pt x="268744" y="502678"/>
                  </a:lnTo>
                  <a:lnTo>
                    <a:pt x="275831" y="500507"/>
                  </a:lnTo>
                  <a:lnTo>
                    <a:pt x="280060" y="498030"/>
                  </a:lnTo>
                  <a:close/>
                </a:path>
                <a:path w="1104900" h="1043940">
                  <a:moveTo>
                    <a:pt x="314464" y="566839"/>
                  </a:moveTo>
                  <a:lnTo>
                    <a:pt x="310489" y="563841"/>
                  </a:lnTo>
                  <a:lnTo>
                    <a:pt x="305917" y="561454"/>
                  </a:lnTo>
                  <a:lnTo>
                    <a:pt x="309295" y="565048"/>
                  </a:lnTo>
                  <a:lnTo>
                    <a:pt x="314464" y="566839"/>
                  </a:lnTo>
                  <a:close/>
                </a:path>
                <a:path w="1104900" h="1043940">
                  <a:moveTo>
                    <a:pt x="327837" y="494461"/>
                  </a:moveTo>
                  <a:lnTo>
                    <a:pt x="323380" y="494309"/>
                  </a:lnTo>
                  <a:lnTo>
                    <a:pt x="319074" y="497166"/>
                  </a:lnTo>
                  <a:lnTo>
                    <a:pt x="323684" y="500303"/>
                  </a:lnTo>
                  <a:lnTo>
                    <a:pt x="327837" y="494461"/>
                  </a:lnTo>
                  <a:close/>
                </a:path>
                <a:path w="1104900" h="1043940">
                  <a:moveTo>
                    <a:pt x="332765" y="153060"/>
                  </a:moveTo>
                  <a:lnTo>
                    <a:pt x="327672" y="151752"/>
                  </a:lnTo>
                  <a:lnTo>
                    <a:pt x="323773" y="153289"/>
                  </a:lnTo>
                  <a:lnTo>
                    <a:pt x="330073" y="157441"/>
                  </a:lnTo>
                  <a:lnTo>
                    <a:pt x="332765" y="153060"/>
                  </a:lnTo>
                  <a:close/>
                </a:path>
                <a:path w="1104900" h="1043940">
                  <a:moveTo>
                    <a:pt x="334073" y="506704"/>
                  </a:moveTo>
                  <a:lnTo>
                    <a:pt x="327456" y="507809"/>
                  </a:lnTo>
                  <a:lnTo>
                    <a:pt x="323075" y="512597"/>
                  </a:lnTo>
                  <a:lnTo>
                    <a:pt x="322605" y="517829"/>
                  </a:lnTo>
                  <a:lnTo>
                    <a:pt x="327672" y="520293"/>
                  </a:lnTo>
                  <a:lnTo>
                    <a:pt x="327672" y="514692"/>
                  </a:lnTo>
                  <a:lnTo>
                    <a:pt x="333273" y="512292"/>
                  </a:lnTo>
                  <a:lnTo>
                    <a:pt x="334073" y="506704"/>
                  </a:lnTo>
                  <a:close/>
                </a:path>
                <a:path w="1104900" h="1043940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67"/>
                  </a:lnTo>
                  <a:lnTo>
                    <a:pt x="329374" y="642569"/>
                  </a:lnTo>
                  <a:lnTo>
                    <a:pt x="326567" y="645261"/>
                  </a:lnTo>
                  <a:lnTo>
                    <a:pt x="330873" y="647369"/>
                  </a:lnTo>
                  <a:lnTo>
                    <a:pt x="333756" y="644474"/>
                  </a:lnTo>
                  <a:lnTo>
                    <a:pt x="338963" y="641667"/>
                  </a:lnTo>
                  <a:lnTo>
                    <a:pt x="341325" y="638708"/>
                  </a:lnTo>
                  <a:close/>
                </a:path>
                <a:path w="1104900" h="1043940">
                  <a:moveTo>
                    <a:pt x="342417" y="882357"/>
                  </a:moveTo>
                  <a:lnTo>
                    <a:pt x="338861" y="878332"/>
                  </a:lnTo>
                  <a:lnTo>
                    <a:pt x="335114" y="883259"/>
                  </a:lnTo>
                  <a:lnTo>
                    <a:pt x="328079" y="887730"/>
                  </a:lnTo>
                  <a:lnTo>
                    <a:pt x="324027" y="892505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59" y="886536"/>
                  </a:lnTo>
                  <a:lnTo>
                    <a:pt x="342417" y="882357"/>
                  </a:lnTo>
                  <a:close/>
                </a:path>
                <a:path w="1104900" h="1043940">
                  <a:moveTo>
                    <a:pt x="344627" y="253898"/>
                  </a:moveTo>
                  <a:lnTo>
                    <a:pt x="340156" y="253746"/>
                  </a:lnTo>
                  <a:lnTo>
                    <a:pt x="335851" y="256590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104900" h="1043940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07"/>
                  </a:lnTo>
                  <a:lnTo>
                    <a:pt x="349745" y="189966"/>
                  </a:lnTo>
                  <a:close/>
                </a:path>
                <a:path w="1104900" h="1043940">
                  <a:moveTo>
                    <a:pt x="354850" y="417982"/>
                  </a:moveTo>
                  <a:lnTo>
                    <a:pt x="348449" y="417195"/>
                  </a:lnTo>
                  <a:lnTo>
                    <a:pt x="344462" y="417982"/>
                  </a:lnTo>
                  <a:lnTo>
                    <a:pt x="344462" y="425183"/>
                  </a:lnTo>
                  <a:lnTo>
                    <a:pt x="350050" y="425183"/>
                  </a:lnTo>
                  <a:lnTo>
                    <a:pt x="348449" y="420382"/>
                  </a:lnTo>
                  <a:lnTo>
                    <a:pt x="354850" y="417982"/>
                  </a:lnTo>
                  <a:close/>
                </a:path>
                <a:path w="1104900" h="1043940">
                  <a:moveTo>
                    <a:pt x="374027" y="839978"/>
                  </a:moveTo>
                  <a:lnTo>
                    <a:pt x="366839" y="839177"/>
                  </a:lnTo>
                  <a:lnTo>
                    <a:pt x="362038" y="839978"/>
                  </a:lnTo>
                  <a:lnTo>
                    <a:pt x="362839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27" y="839978"/>
                  </a:lnTo>
                  <a:close/>
                </a:path>
                <a:path w="1104900" h="1043940">
                  <a:moveTo>
                    <a:pt x="385216" y="370840"/>
                  </a:moveTo>
                  <a:lnTo>
                    <a:pt x="382816" y="362038"/>
                  </a:lnTo>
                  <a:lnTo>
                    <a:pt x="376148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27" y="374027"/>
                  </a:lnTo>
                  <a:lnTo>
                    <a:pt x="374027" y="367639"/>
                  </a:lnTo>
                  <a:lnTo>
                    <a:pt x="385216" y="370840"/>
                  </a:lnTo>
                  <a:close/>
                </a:path>
                <a:path w="1104900" h="1043940">
                  <a:moveTo>
                    <a:pt x="396989" y="966952"/>
                  </a:moveTo>
                  <a:lnTo>
                    <a:pt x="390817" y="960653"/>
                  </a:lnTo>
                  <a:lnTo>
                    <a:pt x="388683" y="968743"/>
                  </a:lnTo>
                  <a:lnTo>
                    <a:pt x="393509" y="970241"/>
                  </a:lnTo>
                  <a:lnTo>
                    <a:pt x="396989" y="966952"/>
                  </a:lnTo>
                  <a:close/>
                </a:path>
                <a:path w="1104900" h="1043940">
                  <a:moveTo>
                    <a:pt x="405193" y="1011809"/>
                  </a:moveTo>
                  <a:lnTo>
                    <a:pt x="397205" y="1012609"/>
                  </a:lnTo>
                  <a:lnTo>
                    <a:pt x="394004" y="1016596"/>
                  </a:lnTo>
                  <a:lnTo>
                    <a:pt x="393204" y="1022197"/>
                  </a:lnTo>
                  <a:lnTo>
                    <a:pt x="401205" y="1021397"/>
                  </a:lnTo>
                  <a:lnTo>
                    <a:pt x="404393" y="1017397"/>
                  </a:lnTo>
                  <a:lnTo>
                    <a:pt x="405193" y="1011809"/>
                  </a:lnTo>
                  <a:close/>
                </a:path>
                <a:path w="1104900" h="1043940">
                  <a:moveTo>
                    <a:pt x="405193" y="241363"/>
                  </a:moveTo>
                  <a:lnTo>
                    <a:pt x="403606" y="236562"/>
                  </a:lnTo>
                  <a:lnTo>
                    <a:pt x="403606" y="229374"/>
                  </a:lnTo>
                  <a:lnTo>
                    <a:pt x="398805" y="230174"/>
                  </a:lnTo>
                  <a:lnTo>
                    <a:pt x="400405" y="234962"/>
                  </a:lnTo>
                  <a:lnTo>
                    <a:pt x="399605" y="241363"/>
                  </a:lnTo>
                  <a:lnTo>
                    <a:pt x="405193" y="241363"/>
                  </a:lnTo>
                  <a:close/>
                </a:path>
                <a:path w="1104900" h="1043940">
                  <a:moveTo>
                    <a:pt x="411162" y="317487"/>
                  </a:moveTo>
                  <a:lnTo>
                    <a:pt x="407200" y="314490"/>
                  </a:lnTo>
                  <a:lnTo>
                    <a:pt x="402628" y="312089"/>
                  </a:lnTo>
                  <a:lnTo>
                    <a:pt x="405993" y="315683"/>
                  </a:lnTo>
                  <a:lnTo>
                    <a:pt x="411162" y="317487"/>
                  </a:lnTo>
                  <a:close/>
                </a:path>
                <a:path w="1104900" h="1043940">
                  <a:moveTo>
                    <a:pt x="418477" y="286664"/>
                  </a:moveTo>
                  <a:lnTo>
                    <a:pt x="414693" y="283514"/>
                  </a:lnTo>
                  <a:lnTo>
                    <a:pt x="410159" y="281266"/>
                  </a:lnTo>
                  <a:lnTo>
                    <a:pt x="413194" y="285318"/>
                  </a:lnTo>
                  <a:lnTo>
                    <a:pt x="418477" y="286664"/>
                  </a:lnTo>
                  <a:close/>
                </a:path>
                <a:path w="1104900" h="1043940">
                  <a:moveTo>
                    <a:pt x="418617" y="1039393"/>
                  </a:moveTo>
                  <a:lnTo>
                    <a:pt x="413486" y="1038085"/>
                  </a:lnTo>
                  <a:lnTo>
                    <a:pt x="409409" y="1039622"/>
                  </a:lnTo>
                  <a:lnTo>
                    <a:pt x="415582" y="1043774"/>
                  </a:lnTo>
                  <a:lnTo>
                    <a:pt x="418617" y="1039393"/>
                  </a:lnTo>
                  <a:close/>
                </a:path>
                <a:path w="1104900" h="1043940">
                  <a:moveTo>
                    <a:pt x="436384" y="901052"/>
                  </a:moveTo>
                  <a:lnTo>
                    <a:pt x="431469" y="899820"/>
                  </a:lnTo>
                  <a:lnTo>
                    <a:pt x="425818" y="902627"/>
                  </a:lnTo>
                  <a:lnTo>
                    <a:pt x="429971" y="907910"/>
                  </a:lnTo>
                  <a:lnTo>
                    <a:pt x="436384" y="901052"/>
                  </a:lnTo>
                  <a:close/>
                </a:path>
                <a:path w="1104900" h="1043940">
                  <a:moveTo>
                    <a:pt x="437997" y="642315"/>
                  </a:moveTo>
                  <a:lnTo>
                    <a:pt x="434073" y="639178"/>
                  </a:lnTo>
                  <a:lnTo>
                    <a:pt x="429691" y="636930"/>
                  </a:lnTo>
                  <a:lnTo>
                    <a:pt x="433171" y="640969"/>
                  </a:lnTo>
                  <a:lnTo>
                    <a:pt x="437997" y="642315"/>
                  </a:lnTo>
                  <a:close/>
                </a:path>
                <a:path w="1104900" h="1043940">
                  <a:moveTo>
                    <a:pt x="444360" y="351650"/>
                  </a:moveTo>
                  <a:lnTo>
                    <a:pt x="442760" y="346862"/>
                  </a:lnTo>
                  <a:lnTo>
                    <a:pt x="442760" y="339661"/>
                  </a:lnTo>
                  <a:lnTo>
                    <a:pt x="437972" y="340461"/>
                  </a:lnTo>
                  <a:lnTo>
                    <a:pt x="439559" y="345262"/>
                  </a:lnTo>
                  <a:lnTo>
                    <a:pt x="438759" y="351650"/>
                  </a:lnTo>
                  <a:lnTo>
                    <a:pt x="444360" y="351650"/>
                  </a:lnTo>
                  <a:close/>
                </a:path>
                <a:path w="1104900" h="1043940">
                  <a:moveTo>
                    <a:pt x="445960" y="175831"/>
                  </a:moveTo>
                  <a:lnTo>
                    <a:pt x="441159" y="176618"/>
                  </a:lnTo>
                  <a:lnTo>
                    <a:pt x="434771" y="170230"/>
                  </a:lnTo>
                  <a:lnTo>
                    <a:pt x="433171" y="178219"/>
                  </a:lnTo>
                  <a:lnTo>
                    <a:pt x="438759" y="177419"/>
                  </a:lnTo>
                  <a:lnTo>
                    <a:pt x="445160" y="183819"/>
                  </a:lnTo>
                  <a:lnTo>
                    <a:pt x="445960" y="175831"/>
                  </a:lnTo>
                  <a:close/>
                </a:path>
                <a:path w="1104900" h="1043940">
                  <a:moveTo>
                    <a:pt x="446760" y="151053"/>
                  </a:moveTo>
                  <a:lnTo>
                    <a:pt x="438759" y="151853"/>
                  </a:lnTo>
                  <a:lnTo>
                    <a:pt x="435571" y="155841"/>
                  </a:lnTo>
                  <a:lnTo>
                    <a:pt x="434771" y="161442"/>
                  </a:lnTo>
                  <a:lnTo>
                    <a:pt x="442760" y="159842"/>
                  </a:lnTo>
                  <a:lnTo>
                    <a:pt x="445160" y="155841"/>
                  </a:lnTo>
                  <a:lnTo>
                    <a:pt x="446760" y="151053"/>
                  </a:lnTo>
                  <a:close/>
                </a:path>
                <a:path w="1104900" h="1043940">
                  <a:moveTo>
                    <a:pt x="462102" y="368185"/>
                  </a:moveTo>
                  <a:lnTo>
                    <a:pt x="457644" y="368033"/>
                  </a:lnTo>
                  <a:lnTo>
                    <a:pt x="453339" y="370890"/>
                  </a:lnTo>
                  <a:lnTo>
                    <a:pt x="457949" y="374027"/>
                  </a:lnTo>
                  <a:lnTo>
                    <a:pt x="462102" y="368185"/>
                  </a:lnTo>
                  <a:close/>
                </a:path>
                <a:path w="1104900" h="1043940">
                  <a:moveTo>
                    <a:pt x="463016" y="209829"/>
                  </a:moveTo>
                  <a:lnTo>
                    <a:pt x="458749" y="209499"/>
                  </a:lnTo>
                  <a:lnTo>
                    <a:pt x="454469" y="212305"/>
                  </a:lnTo>
                  <a:lnTo>
                    <a:pt x="458749" y="215785"/>
                  </a:lnTo>
                  <a:lnTo>
                    <a:pt x="463016" y="209829"/>
                  </a:lnTo>
                  <a:close/>
                </a:path>
                <a:path w="1104900" h="1043940">
                  <a:moveTo>
                    <a:pt x="469138" y="34366"/>
                  </a:moveTo>
                  <a:lnTo>
                    <a:pt x="461137" y="35166"/>
                  </a:lnTo>
                  <a:lnTo>
                    <a:pt x="457949" y="39154"/>
                  </a:lnTo>
                  <a:lnTo>
                    <a:pt x="457149" y="44754"/>
                  </a:lnTo>
                  <a:lnTo>
                    <a:pt x="465137" y="43954"/>
                  </a:lnTo>
                  <a:lnTo>
                    <a:pt x="468337" y="39954"/>
                  </a:lnTo>
                  <a:lnTo>
                    <a:pt x="469138" y="34366"/>
                  </a:lnTo>
                  <a:close/>
                </a:path>
                <a:path w="1104900" h="1043940">
                  <a:moveTo>
                    <a:pt x="471385" y="649655"/>
                  </a:moveTo>
                  <a:lnTo>
                    <a:pt x="465937" y="648157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22"/>
                  </a:lnTo>
                  <a:lnTo>
                    <a:pt x="470535" y="653453"/>
                  </a:lnTo>
                  <a:lnTo>
                    <a:pt x="471385" y="649655"/>
                  </a:lnTo>
                  <a:close/>
                </a:path>
                <a:path w="1104900" h="1043940">
                  <a:moveTo>
                    <a:pt x="471538" y="488315"/>
                  </a:moveTo>
                  <a:lnTo>
                    <a:pt x="469938" y="484327"/>
                  </a:lnTo>
                  <a:lnTo>
                    <a:pt x="469938" y="477126"/>
                  </a:lnTo>
                  <a:lnTo>
                    <a:pt x="465137" y="477126"/>
                  </a:lnTo>
                  <a:lnTo>
                    <a:pt x="466737" y="481926"/>
                  </a:lnTo>
                  <a:lnTo>
                    <a:pt x="465937" y="488315"/>
                  </a:lnTo>
                  <a:lnTo>
                    <a:pt x="471538" y="488315"/>
                  </a:lnTo>
                  <a:close/>
                </a:path>
                <a:path w="1104900" h="1043940">
                  <a:moveTo>
                    <a:pt x="474726" y="636181"/>
                  </a:moveTo>
                  <a:lnTo>
                    <a:pt x="467537" y="635381"/>
                  </a:lnTo>
                  <a:lnTo>
                    <a:pt x="463537" y="636181"/>
                  </a:lnTo>
                  <a:lnTo>
                    <a:pt x="463537" y="643369"/>
                  </a:lnTo>
                  <a:lnTo>
                    <a:pt x="469138" y="643369"/>
                  </a:lnTo>
                  <a:lnTo>
                    <a:pt x="468337" y="638568"/>
                  </a:lnTo>
                  <a:lnTo>
                    <a:pt x="474726" y="636181"/>
                  </a:lnTo>
                  <a:close/>
                </a:path>
                <a:path w="1104900" h="1043940">
                  <a:moveTo>
                    <a:pt x="474726" y="63131"/>
                  </a:moveTo>
                  <a:lnTo>
                    <a:pt x="473125" y="58343"/>
                  </a:lnTo>
                  <a:lnTo>
                    <a:pt x="473125" y="51142"/>
                  </a:lnTo>
                  <a:lnTo>
                    <a:pt x="468337" y="51943"/>
                  </a:lnTo>
                  <a:lnTo>
                    <a:pt x="469938" y="56743"/>
                  </a:lnTo>
                  <a:lnTo>
                    <a:pt x="469138" y="63131"/>
                  </a:lnTo>
                  <a:lnTo>
                    <a:pt x="474726" y="63131"/>
                  </a:lnTo>
                  <a:close/>
                </a:path>
                <a:path w="1104900" h="1043940">
                  <a:moveTo>
                    <a:pt x="485114" y="511492"/>
                  </a:moveTo>
                  <a:lnTo>
                    <a:pt x="483527" y="506704"/>
                  </a:lnTo>
                  <a:lnTo>
                    <a:pt x="483527" y="499503"/>
                  </a:lnTo>
                  <a:lnTo>
                    <a:pt x="478726" y="500303"/>
                  </a:lnTo>
                  <a:lnTo>
                    <a:pt x="480326" y="505104"/>
                  </a:lnTo>
                  <a:lnTo>
                    <a:pt x="479526" y="511492"/>
                  </a:lnTo>
                  <a:lnTo>
                    <a:pt x="485114" y="511492"/>
                  </a:lnTo>
                  <a:close/>
                </a:path>
                <a:path w="1104900" h="1043940">
                  <a:moveTo>
                    <a:pt x="488315" y="120675"/>
                  </a:moveTo>
                  <a:lnTo>
                    <a:pt x="481126" y="119875"/>
                  </a:lnTo>
                  <a:lnTo>
                    <a:pt x="476326" y="120675"/>
                  </a:lnTo>
                  <a:lnTo>
                    <a:pt x="477126" y="127876"/>
                  </a:lnTo>
                  <a:lnTo>
                    <a:pt x="482727" y="127876"/>
                  </a:lnTo>
                  <a:lnTo>
                    <a:pt x="481126" y="123875"/>
                  </a:lnTo>
                  <a:lnTo>
                    <a:pt x="488315" y="120675"/>
                  </a:lnTo>
                  <a:close/>
                </a:path>
                <a:path w="1104900" h="1043940">
                  <a:moveTo>
                    <a:pt x="501103" y="242163"/>
                  </a:moveTo>
                  <a:lnTo>
                    <a:pt x="495503" y="242963"/>
                  </a:lnTo>
                  <a:lnTo>
                    <a:pt x="489115" y="236562"/>
                  </a:lnTo>
                  <a:lnTo>
                    <a:pt x="487514" y="244563"/>
                  </a:lnTo>
                  <a:lnTo>
                    <a:pt x="492315" y="243763"/>
                  </a:lnTo>
                  <a:lnTo>
                    <a:pt x="498703" y="250151"/>
                  </a:lnTo>
                  <a:lnTo>
                    <a:pt x="501103" y="242163"/>
                  </a:lnTo>
                  <a:close/>
                </a:path>
                <a:path w="1104900" h="1043940">
                  <a:moveTo>
                    <a:pt x="501738" y="275336"/>
                  </a:moveTo>
                  <a:lnTo>
                    <a:pt x="496608" y="274027"/>
                  </a:lnTo>
                  <a:lnTo>
                    <a:pt x="492518" y="275564"/>
                  </a:lnTo>
                  <a:lnTo>
                    <a:pt x="498703" y="279730"/>
                  </a:lnTo>
                  <a:lnTo>
                    <a:pt x="501738" y="275336"/>
                  </a:lnTo>
                  <a:close/>
                </a:path>
                <a:path w="1104900" h="1043940">
                  <a:moveTo>
                    <a:pt x="502005" y="987031"/>
                  </a:moveTo>
                  <a:lnTo>
                    <a:pt x="498373" y="983805"/>
                  </a:lnTo>
                  <a:lnTo>
                    <a:pt x="491515" y="989431"/>
                  </a:lnTo>
                  <a:lnTo>
                    <a:pt x="500392" y="991450"/>
                  </a:lnTo>
                  <a:lnTo>
                    <a:pt x="502005" y="987031"/>
                  </a:lnTo>
                  <a:close/>
                </a:path>
                <a:path w="1104900" h="1043940">
                  <a:moveTo>
                    <a:pt x="507492" y="126276"/>
                  </a:moveTo>
                  <a:lnTo>
                    <a:pt x="500303" y="125476"/>
                  </a:lnTo>
                  <a:lnTo>
                    <a:pt x="495503" y="126276"/>
                  </a:lnTo>
                  <a:lnTo>
                    <a:pt x="496303" y="133464"/>
                  </a:lnTo>
                  <a:lnTo>
                    <a:pt x="501904" y="133464"/>
                  </a:lnTo>
                  <a:lnTo>
                    <a:pt x="500303" y="128676"/>
                  </a:lnTo>
                  <a:lnTo>
                    <a:pt x="507492" y="126276"/>
                  </a:lnTo>
                  <a:close/>
                </a:path>
                <a:path w="1104900" h="1043940">
                  <a:moveTo>
                    <a:pt x="518845" y="425729"/>
                  </a:moveTo>
                  <a:lnTo>
                    <a:pt x="514388" y="425577"/>
                  </a:lnTo>
                  <a:lnTo>
                    <a:pt x="510082" y="428434"/>
                  </a:lnTo>
                  <a:lnTo>
                    <a:pt x="514692" y="431571"/>
                  </a:lnTo>
                  <a:lnTo>
                    <a:pt x="518845" y="425729"/>
                  </a:lnTo>
                  <a:close/>
                </a:path>
                <a:path w="1104900" h="1043940">
                  <a:moveTo>
                    <a:pt x="528726" y="1002080"/>
                  </a:moveTo>
                  <a:lnTo>
                    <a:pt x="526681" y="999020"/>
                  </a:lnTo>
                  <a:lnTo>
                    <a:pt x="524116" y="994105"/>
                  </a:lnTo>
                  <a:lnTo>
                    <a:pt x="521779" y="986637"/>
                  </a:lnTo>
                  <a:lnTo>
                    <a:pt x="518693" y="982167"/>
                  </a:lnTo>
                  <a:lnTo>
                    <a:pt x="513892" y="986231"/>
                  </a:lnTo>
                  <a:lnTo>
                    <a:pt x="518134" y="991717"/>
                  </a:lnTo>
                  <a:lnTo>
                    <a:pt x="524484" y="998321"/>
                  </a:lnTo>
                  <a:lnTo>
                    <a:pt x="528726" y="1002080"/>
                  </a:lnTo>
                  <a:close/>
                </a:path>
                <a:path w="1104900" h="1043940">
                  <a:moveTo>
                    <a:pt x="538937" y="647115"/>
                  </a:moveTo>
                  <a:lnTo>
                    <a:pt x="534670" y="646963"/>
                  </a:lnTo>
                  <a:lnTo>
                    <a:pt x="530402" y="649808"/>
                  </a:lnTo>
                  <a:lnTo>
                    <a:pt x="534670" y="652957"/>
                  </a:lnTo>
                  <a:lnTo>
                    <a:pt x="538937" y="647115"/>
                  </a:lnTo>
                  <a:close/>
                </a:path>
                <a:path w="1104900" h="1043940">
                  <a:moveTo>
                    <a:pt x="541528" y="382663"/>
                  </a:moveTo>
                  <a:lnTo>
                    <a:pt x="537984" y="378828"/>
                  </a:lnTo>
                  <a:lnTo>
                    <a:pt x="536968" y="377723"/>
                  </a:lnTo>
                  <a:lnTo>
                    <a:pt x="528662" y="373545"/>
                  </a:lnTo>
                  <a:lnTo>
                    <a:pt x="527481" y="379628"/>
                  </a:lnTo>
                  <a:lnTo>
                    <a:pt x="531469" y="378828"/>
                  </a:lnTo>
                  <a:lnTo>
                    <a:pt x="541528" y="382663"/>
                  </a:lnTo>
                  <a:close/>
                </a:path>
                <a:path w="1104900" h="1043940">
                  <a:moveTo>
                    <a:pt x="548259" y="516293"/>
                  </a:moveTo>
                  <a:lnTo>
                    <a:pt x="539470" y="514692"/>
                  </a:lnTo>
                  <a:lnTo>
                    <a:pt x="539470" y="519493"/>
                  </a:lnTo>
                  <a:lnTo>
                    <a:pt x="533069" y="525081"/>
                  </a:lnTo>
                  <a:lnTo>
                    <a:pt x="541858" y="526681"/>
                  </a:lnTo>
                  <a:lnTo>
                    <a:pt x="541858" y="521881"/>
                  </a:lnTo>
                  <a:lnTo>
                    <a:pt x="548259" y="516293"/>
                  </a:lnTo>
                  <a:close/>
                </a:path>
                <a:path w="1104900" h="1043940">
                  <a:moveTo>
                    <a:pt x="585825" y="586625"/>
                  </a:moveTo>
                  <a:lnTo>
                    <a:pt x="575424" y="587425"/>
                  </a:lnTo>
                  <a:lnTo>
                    <a:pt x="569836" y="590613"/>
                  </a:lnTo>
                  <a:lnTo>
                    <a:pt x="569836" y="597814"/>
                  </a:lnTo>
                  <a:lnTo>
                    <a:pt x="577824" y="595414"/>
                  </a:lnTo>
                  <a:lnTo>
                    <a:pt x="583425" y="592213"/>
                  </a:lnTo>
                  <a:lnTo>
                    <a:pt x="585825" y="586625"/>
                  </a:lnTo>
                  <a:close/>
                </a:path>
                <a:path w="1104900" h="1043940">
                  <a:moveTo>
                    <a:pt x="586613" y="615391"/>
                  </a:moveTo>
                  <a:lnTo>
                    <a:pt x="584225" y="603402"/>
                  </a:lnTo>
                  <a:lnTo>
                    <a:pt x="576224" y="604202"/>
                  </a:lnTo>
                  <a:lnTo>
                    <a:pt x="574636" y="609003"/>
                  </a:lnTo>
                  <a:lnTo>
                    <a:pt x="577824" y="616991"/>
                  </a:lnTo>
                  <a:lnTo>
                    <a:pt x="581025" y="616991"/>
                  </a:lnTo>
                  <a:lnTo>
                    <a:pt x="583425" y="616191"/>
                  </a:lnTo>
                  <a:lnTo>
                    <a:pt x="586613" y="615391"/>
                  </a:lnTo>
                  <a:close/>
                </a:path>
                <a:path w="1104900" h="1043940">
                  <a:moveTo>
                    <a:pt x="600202" y="871943"/>
                  </a:moveTo>
                  <a:lnTo>
                    <a:pt x="589813" y="872744"/>
                  </a:lnTo>
                  <a:lnTo>
                    <a:pt x="584225" y="875944"/>
                  </a:lnTo>
                  <a:lnTo>
                    <a:pt x="584225" y="883132"/>
                  </a:lnTo>
                  <a:lnTo>
                    <a:pt x="592213" y="880732"/>
                  </a:lnTo>
                  <a:lnTo>
                    <a:pt x="598601" y="877544"/>
                  </a:lnTo>
                  <a:lnTo>
                    <a:pt x="600202" y="871943"/>
                  </a:lnTo>
                  <a:close/>
                </a:path>
                <a:path w="1104900" h="1043940">
                  <a:moveTo>
                    <a:pt x="636168" y="1032586"/>
                  </a:moveTo>
                  <a:lnTo>
                    <a:pt x="634568" y="1027785"/>
                  </a:lnTo>
                  <a:lnTo>
                    <a:pt x="634568" y="1021397"/>
                  </a:lnTo>
                  <a:lnTo>
                    <a:pt x="629780" y="1021397"/>
                  </a:lnTo>
                  <a:lnTo>
                    <a:pt x="631380" y="1026198"/>
                  </a:lnTo>
                  <a:lnTo>
                    <a:pt x="630580" y="1032586"/>
                  </a:lnTo>
                  <a:lnTo>
                    <a:pt x="636168" y="1032586"/>
                  </a:lnTo>
                  <a:close/>
                </a:path>
                <a:path w="1104900" h="1043940">
                  <a:moveTo>
                    <a:pt x="697026" y="376224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85"/>
                  </a:lnTo>
                  <a:lnTo>
                    <a:pt x="690511" y="380428"/>
                  </a:lnTo>
                  <a:lnTo>
                    <a:pt x="697026" y="376224"/>
                  </a:lnTo>
                  <a:close/>
                </a:path>
                <a:path w="1104900" h="1043940">
                  <a:moveTo>
                    <a:pt x="744867" y="1007008"/>
                  </a:moveTo>
                  <a:lnTo>
                    <a:pt x="738466" y="1005408"/>
                  </a:lnTo>
                  <a:lnTo>
                    <a:pt x="737666" y="999820"/>
                  </a:lnTo>
                  <a:lnTo>
                    <a:pt x="732078" y="998220"/>
                  </a:lnTo>
                  <a:lnTo>
                    <a:pt x="735101" y="1006868"/>
                  </a:lnTo>
                  <a:lnTo>
                    <a:pt x="731672" y="1014107"/>
                  </a:lnTo>
                  <a:lnTo>
                    <a:pt x="728256" y="1020584"/>
                  </a:lnTo>
                  <a:lnTo>
                    <a:pt x="731278" y="1026998"/>
                  </a:lnTo>
                  <a:lnTo>
                    <a:pt x="735266" y="1018997"/>
                  </a:lnTo>
                  <a:lnTo>
                    <a:pt x="737666" y="1010208"/>
                  </a:lnTo>
                  <a:lnTo>
                    <a:pt x="744867" y="1007008"/>
                  </a:lnTo>
                  <a:close/>
                </a:path>
                <a:path w="1104900" h="1043940">
                  <a:moveTo>
                    <a:pt x="789787" y="861060"/>
                  </a:moveTo>
                  <a:lnTo>
                    <a:pt x="786422" y="864755"/>
                  </a:lnTo>
                  <a:lnTo>
                    <a:pt x="781812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39" y="867448"/>
                  </a:lnTo>
                  <a:lnTo>
                    <a:pt x="789419" y="862749"/>
                  </a:lnTo>
                  <a:lnTo>
                    <a:pt x="789787" y="861060"/>
                  </a:lnTo>
                  <a:close/>
                </a:path>
                <a:path w="1104900" h="1043940">
                  <a:moveTo>
                    <a:pt x="863142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42" y="324485"/>
                  </a:lnTo>
                  <a:close/>
                </a:path>
                <a:path w="1104900" h="1043940">
                  <a:moveTo>
                    <a:pt x="948664" y="951865"/>
                  </a:moveTo>
                  <a:lnTo>
                    <a:pt x="939215" y="941082"/>
                  </a:lnTo>
                  <a:lnTo>
                    <a:pt x="936675" y="942873"/>
                  </a:lnTo>
                  <a:lnTo>
                    <a:pt x="940117" y="949172"/>
                  </a:lnTo>
                  <a:lnTo>
                    <a:pt x="948664" y="951865"/>
                  </a:lnTo>
                  <a:close/>
                </a:path>
                <a:path w="1104900" h="1043940">
                  <a:moveTo>
                    <a:pt x="979830" y="177419"/>
                  </a:moveTo>
                  <a:lnTo>
                    <a:pt x="974547" y="172135"/>
                  </a:lnTo>
                  <a:lnTo>
                    <a:pt x="973531" y="175920"/>
                  </a:lnTo>
                  <a:lnTo>
                    <a:pt x="975677" y="180454"/>
                  </a:lnTo>
                  <a:lnTo>
                    <a:pt x="979830" y="177419"/>
                  </a:lnTo>
                  <a:close/>
                </a:path>
                <a:path w="1104900" h="1043940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303"/>
                  </a:lnTo>
                  <a:lnTo>
                    <a:pt x="1009396" y="884732"/>
                  </a:lnTo>
                  <a:lnTo>
                    <a:pt x="1013396" y="887933"/>
                  </a:lnTo>
                  <a:lnTo>
                    <a:pt x="1022184" y="881532"/>
                  </a:lnTo>
                  <a:lnTo>
                    <a:pt x="1022985" y="880732"/>
                  </a:lnTo>
                  <a:lnTo>
                    <a:pt x="1026934" y="875626"/>
                  </a:lnTo>
                  <a:close/>
                </a:path>
                <a:path w="1104900" h="1043940">
                  <a:moveTo>
                    <a:pt x="1104506" y="824788"/>
                  </a:moveTo>
                  <a:lnTo>
                    <a:pt x="1102106" y="824788"/>
                  </a:lnTo>
                  <a:lnTo>
                    <a:pt x="1099705" y="823988"/>
                  </a:lnTo>
                  <a:lnTo>
                    <a:pt x="1100505" y="820788"/>
                  </a:lnTo>
                  <a:lnTo>
                    <a:pt x="1091717" y="820788"/>
                  </a:lnTo>
                  <a:lnTo>
                    <a:pt x="1089202" y="827506"/>
                  </a:lnTo>
                  <a:lnTo>
                    <a:pt x="1088326" y="834377"/>
                  </a:lnTo>
                  <a:lnTo>
                    <a:pt x="1090142" y="837653"/>
                  </a:lnTo>
                  <a:lnTo>
                    <a:pt x="1095717" y="833577"/>
                  </a:lnTo>
                  <a:lnTo>
                    <a:pt x="1093317" y="833577"/>
                  </a:lnTo>
                  <a:lnTo>
                    <a:pt x="1090917" y="832777"/>
                  </a:lnTo>
                  <a:lnTo>
                    <a:pt x="1091717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090634" y="9279228"/>
              <a:ext cx="2197735" cy="997585"/>
            </a:xfrm>
            <a:custGeom>
              <a:avLst/>
              <a:gdLst/>
              <a:ahLst/>
              <a:cxnLst/>
              <a:rect l="l" t="t" r="r" b="b"/>
              <a:pathLst>
                <a:path w="2197734" h="997584">
                  <a:moveTo>
                    <a:pt x="23177" y="306108"/>
                  </a:moveTo>
                  <a:lnTo>
                    <a:pt x="17424" y="303441"/>
                  </a:lnTo>
                  <a:lnTo>
                    <a:pt x="11290" y="298018"/>
                  </a:lnTo>
                  <a:lnTo>
                    <a:pt x="5308" y="295427"/>
                  </a:lnTo>
                  <a:lnTo>
                    <a:pt x="0" y="301307"/>
                  </a:lnTo>
                  <a:lnTo>
                    <a:pt x="7556" y="302171"/>
                  </a:lnTo>
                  <a:lnTo>
                    <a:pt x="14287" y="306997"/>
                  </a:lnTo>
                  <a:lnTo>
                    <a:pt x="19672" y="310184"/>
                  </a:lnTo>
                  <a:lnTo>
                    <a:pt x="23177" y="306108"/>
                  </a:lnTo>
                  <a:close/>
                </a:path>
                <a:path w="2197734" h="997584">
                  <a:moveTo>
                    <a:pt x="203161" y="94945"/>
                  </a:moveTo>
                  <a:lnTo>
                    <a:pt x="199796" y="93510"/>
                  </a:lnTo>
                  <a:lnTo>
                    <a:pt x="192595" y="94830"/>
                  </a:lnTo>
                  <a:lnTo>
                    <a:pt x="189509" y="99910"/>
                  </a:lnTo>
                  <a:lnTo>
                    <a:pt x="189572" y="103174"/>
                  </a:lnTo>
                  <a:lnTo>
                    <a:pt x="191808" y="99110"/>
                  </a:lnTo>
                  <a:lnTo>
                    <a:pt x="196989" y="98120"/>
                  </a:lnTo>
                  <a:lnTo>
                    <a:pt x="201498" y="96608"/>
                  </a:lnTo>
                  <a:lnTo>
                    <a:pt x="203161" y="94945"/>
                  </a:lnTo>
                  <a:close/>
                </a:path>
                <a:path w="2197734" h="997584">
                  <a:moveTo>
                    <a:pt x="280517" y="250952"/>
                  </a:moveTo>
                  <a:lnTo>
                    <a:pt x="276034" y="250367"/>
                  </a:lnTo>
                  <a:lnTo>
                    <a:pt x="271627" y="246862"/>
                  </a:lnTo>
                  <a:lnTo>
                    <a:pt x="268274" y="244995"/>
                  </a:lnTo>
                  <a:lnTo>
                    <a:pt x="266928" y="249364"/>
                  </a:lnTo>
                  <a:lnTo>
                    <a:pt x="270522" y="251294"/>
                  </a:lnTo>
                  <a:lnTo>
                    <a:pt x="274624" y="255257"/>
                  </a:lnTo>
                  <a:lnTo>
                    <a:pt x="278282" y="256667"/>
                  </a:lnTo>
                  <a:lnTo>
                    <a:pt x="280517" y="250952"/>
                  </a:lnTo>
                  <a:close/>
                </a:path>
                <a:path w="2197734" h="997584">
                  <a:moveTo>
                    <a:pt x="281216" y="24765"/>
                  </a:moveTo>
                  <a:lnTo>
                    <a:pt x="276529" y="22377"/>
                  </a:lnTo>
                  <a:lnTo>
                    <a:pt x="273799" y="18478"/>
                  </a:lnTo>
                  <a:lnTo>
                    <a:pt x="266738" y="19888"/>
                  </a:lnTo>
                  <a:lnTo>
                    <a:pt x="262369" y="22948"/>
                  </a:lnTo>
                  <a:lnTo>
                    <a:pt x="267728" y="23977"/>
                  </a:lnTo>
                  <a:lnTo>
                    <a:pt x="273824" y="23837"/>
                  </a:lnTo>
                  <a:lnTo>
                    <a:pt x="279323" y="24676"/>
                  </a:lnTo>
                  <a:lnTo>
                    <a:pt x="281216" y="24765"/>
                  </a:lnTo>
                  <a:close/>
                </a:path>
                <a:path w="2197734" h="997584">
                  <a:moveTo>
                    <a:pt x="291706" y="2628"/>
                  </a:moveTo>
                  <a:lnTo>
                    <a:pt x="286118" y="0"/>
                  </a:lnTo>
                  <a:lnTo>
                    <a:pt x="285076" y="4762"/>
                  </a:lnTo>
                  <a:lnTo>
                    <a:pt x="282016" y="10490"/>
                  </a:lnTo>
                  <a:lnTo>
                    <a:pt x="280606" y="15176"/>
                  </a:lnTo>
                  <a:lnTo>
                    <a:pt x="284518" y="16789"/>
                  </a:lnTo>
                  <a:lnTo>
                    <a:pt x="286118" y="12369"/>
                  </a:lnTo>
                  <a:lnTo>
                    <a:pt x="290106" y="7200"/>
                  </a:lnTo>
                  <a:lnTo>
                    <a:pt x="291706" y="2628"/>
                  </a:lnTo>
                  <a:close/>
                </a:path>
                <a:path w="2197734" h="997584">
                  <a:moveTo>
                    <a:pt x="417982" y="165442"/>
                  </a:moveTo>
                  <a:lnTo>
                    <a:pt x="412394" y="165442"/>
                  </a:lnTo>
                  <a:lnTo>
                    <a:pt x="413994" y="161442"/>
                  </a:lnTo>
                  <a:lnTo>
                    <a:pt x="416382" y="157454"/>
                  </a:lnTo>
                  <a:lnTo>
                    <a:pt x="409194" y="160642"/>
                  </a:lnTo>
                  <a:lnTo>
                    <a:pt x="404393" y="153454"/>
                  </a:lnTo>
                  <a:lnTo>
                    <a:pt x="403593" y="159842"/>
                  </a:lnTo>
                  <a:lnTo>
                    <a:pt x="407644" y="162521"/>
                  </a:lnTo>
                  <a:lnTo>
                    <a:pt x="411391" y="168643"/>
                  </a:lnTo>
                  <a:lnTo>
                    <a:pt x="414832" y="171754"/>
                  </a:lnTo>
                  <a:lnTo>
                    <a:pt x="417982" y="165442"/>
                  </a:lnTo>
                  <a:close/>
                </a:path>
                <a:path w="2197734" h="997584">
                  <a:moveTo>
                    <a:pt x="541058" y="85521"/>
                  </a:moveTo>
                  <a:lnTo>
                    <a:pt x="533869" y="84721"/>
                  </a:lnTo>
                  <a:lnTo>
                    <a:pt x="529069" y="85521"/>
                  </a:lnTo>
                  <a:lnTo>
                    <a:pt x="529869" y="92710"/>
                  </a:lnTo>
                  <a:lnTo>
                    <a:pt x="535470" y="92710"/>
                  </a:lnTo>
                  <a:lnTo>
                    <a:pt x="533869" y="87922"/>
                  </a:lnTo>
                  <a:lnTo>
                    <a:pt x="541058" y="85521"/>
                  </a:lnTo>
                  <a:close/>
                </a:path>
                <a:path w="2197734" h="997584">
                  <a:moveTo>
                    <a:pt x="581025" y="234975"/>
                  </a:moveTo>
                  <a:lnTo>
                    <a:pt x="579450" y="229374"/>
                  </a:lnTo>
                  <a:lnTo>
                    <a:pt x="573836" y="226187"/>
                  </a:lnTo>
                  <a:lnTo>
                    <a:pt x="568210" y="225983"/>
                  </a:lnTo>
                  <a:lnTo>
                    <a:pt x="566635" y="229374"/>
                  </a:lnTo>
                  <a:lnTo>
                    <a:pt x="573836" y="228574"/>
                  </a:lnTo>
                  <a:lnTo>
                    <a:pt x="572236" y="238975"/>
                  </a:lnTo>
                  <a:lnTo>
                    <a:pt x="581025" y="234975"/>
                  </a:lnTo>
                  <a:close/>
                </a:path>
                <a:path w="2197734" h="997584">
                  <a:moveTo>
                    <a:pt x="602411" y="339305"/>
                  </a:moveTo>
                  <a:lnTo>
                    <a:pt x="598106" y="338975"/>
                  </a:lnTo>
                  <a:lnTo>
                    <a:pt x="593648" y="341782"/>
                  </a:lnTo>
                  <a:lnTo>
                    <a:pt x="597801" y="345262"/>
                  </a:lnTo>
                  <a:lnTo>
                    <a:pt x="602411" y="339305"/>
                  </a:lnTo>
                  <a:close/>
                </a:path>
                <a:path w="2197734" h="997584">
                  <a:moveTo>
                    <a:pt x="627545" y="326631"/>
                  </a:moveTo>
                  <a:lnTo>
                    <a:pt x="623087" y="326478"/>
                  </a:lnTo>
                  <a:lnTo>
                    <a:pt x="618769" y="329336"/>
                  </a:lnTo>
                  <a:lnTo>
                    <a:pt x="623379" y="332473"/>
                  </a:lnTo>
                  <a:lnTo>
                    <a:pt x="627545" y="326631"/>
                  </a:lnTo>
                  <a:close/>
                </a:path>
                <a:path w="2197734" h="997584">
                  <a:moveTo>
                    <a:pt x="644220" y="508863"/>
                  </a:moveTo>
                  <a:lnTo>
                    <a:pt x="642569" y="504304"/>
                  </a:lnTo>
                  <a:lnTo>
                    <a:pt x="639165" y="508863"/>
                  </a:lnTo>
                  <a:lnTo>
                    <a:pt x="633374" y="508406"/>
                  </a:lnTo>
                  <a:lnTo>
                    <a:pt x="628180" y="508698"/>
                  </a:lnTo>
                  <a:lnTo>
                    <a:pt x="626579" y="515493"/>
                  </a:lnTo>
                  <a:lnTo>
                    <a:pt x="632561" y="520382"/>
                  </a:lnTo>
                  <a:lnTo>
                    <a:pt x="639660" y="516204"/>
                  </a:lnTo>
                  <a:lnTo>
                    <a:pt x="644220" y="508863"/>
                  </a:lnTo>
                  <a:close/>
                </a:path>
                <a:path w="2197734" h="997584">
                  <a:moveTo>
                    <a:pt x="669734" y="234975"/>
                  </a:moveTo>
                  <a:lnTo>
                    <a:pt x="662546" y="234175"/>
                  </a:lnTo>
                  <a:lnTo>
                    <a:pt x="657745" y="234975"/>
                  </a:lnTo>
                  <a:lnTo>
                    <a:pt x="658545" y="242163"/>
                  </a:lnTo>
                  <a:lnTo>
                    <a:pt x="664146" y="242163"/>
                  </a:lnTo>
                  <a:lnTo>
                    <a:pt x="663346" y="238175"/>
                  </a:lnTo>
                  <a:lnTo>
                    <a:pt x="669734" y="234975"/>
                  </a:lnTo>
                  <a:close/>
                </a:path>
                <a:path w="2197734" h="997584">
                  <a:moveTo>
                    <a:pt x="671207" y="411314"/>
                  </a:moveTo>
                  <a:lnTo>
                    <a:pt x="665734" y="409206"/>
                  </a:lnTo>
                  <a:lnTo>
                    <a:pt x="665734" y="413994"/>
                  </a:lnTo>
                  <a:lnTo>
                    <a:pt x="661746" y="413994"/>
                  </a:lnTo>
                  <a:lnTo>
                    <a:pt x="660146" y="410806"/>
                  </a:lnTo>
                  <a:lnTo>
                    <a:pt x="660146" y="406006"/>
                  </a:lnTo>
                  <a:lnTo>
                    <a:pt x="656145" y="406806"/>
                  </a:lnTo>
                  <a:lnTo>
                    <a:pt x="657745" y="412394"/>
                  </a:lnTo>
                  <a:lnTo>
                    <a:pt x="656945" y="421995"/>
                  </a:lnTo>
                  <a:lnTo>
                    <a:pt x="663346" y="421995"/>
                  </a:lnTo>
                  <a:lnTo>
                    <a:pt x="665060" y="418528"/>
                  </a:lnTo>
                  <a:lnTo>
                    <a:pt x="669340" y="414693"/>
                  </a:lnTo>
                  <a:lnTo>
                    <a:pt x="671207" y="411314"/>
                  </a:lnTo>
                  <a:close/>
                </a:path>
                <a:path w="2197734" h="997584">
                  <a:moveTo>
                    <a:pt x="704011" y="609815"/>
                  </a:moveTo>
                  <a:lnTo>
                    <a:pt x="698512" y="603415"/>
                  </a:lnTo>
                  <a:lnTo>
                    <a:pt x="697052" y="613638"/>
                  </a:lnTo>
                  <a:lnTo>
                    <a:pt x="701205" y="614502"/>
                  </a:lnTo>
                  <a:lnTo>
                    <a:pt x="704011" y="609815"/>
                  </a:lnTo>
                  <a:close/>
                </a:path>
                <a:path w="2197734" h="997584">
                  <a:moveTo>
                    <a:pt x="721842" y="765403"/>
                  </a:moveTo>
                  <a:lnTo>
                    <a:pt x="717384" y="765251"/>
                  </a:lnTo>
                  <a:lnTo>
                    <a:pt x="713079" y="768096"/>
                  </a:lnTo>
                  <a:lnTo>
                    <a:pt x="717689" y="771245"/>
                  </a:lnTo>
                  <a:lnTo>
                    <a:pt x="721842" y="765403"/>
                  </a:lnTo>
                  <a:close/>
                </a:path>
                <a:path w="2197734" h="997584">
                  <a:moveTo>
                    <a:pt x="723277" y="658558"/>
                  </a:moveTo>
                  <a:lnTo>
                    <a:pt x="716889" y="650570"/>
                  </a:lnTo>
                  <a:lnTo>
                    <a:pt x="720420" y="647496"/>
                  </a:lnTo>
                  <a:lnTo>
                    <a:pt x="717588" y="647573"/>
                  </a:lnTo>
                  <a:lnTo>
                    <a:pt x="713409" y="650341"/>
                  </a:lnTo>
                  <a:lnTo>
                    <a:pt x="712889" y="655358"/>
                  </a:lnTo>
                  <a:lnTo>
                    <a:pt x="723277" y="658558"/>
                  </a:lnTo>
                  <a:close/>
                </a:path>
                <a:path w="2197734" h="997584">
                  <a:moveTo>
                    <a:pt x="732790" y="734161"/>
                  </a:moveTo>
                  <a:lnTo>
                    <a:pt x="727278" y="728091"/>
                  </a:lnTo>
                  <a:lnTo>
                    <a:pt x="725817" y="738200"/>
                  </a:lnTo>
                  <a:lnTo>
                    <a:pt x="729970" y="738886"/>
                  </a:lnTo>
                  <a:lnTo>
                    <a:pt x="732790" y="734161"/>
                  </a:lnTo>
                  <a:close/>
                </a:path>
                <a:path w="2197734" h="997584">
                  <a:moveTo>
                    <a:pt x="736066" y="670547"/>
                  </a:moveTo>
                  <a:lnTo>
                    <a:pt x="729678" y="669747"/>
                  </a:lnTo>
                  <a:lnTo>
                    <a:pt x="724877" y="670547"/>
                  </a:lnTo>
                  <a:lnTo>
                    <a:pt x="725678" y="677735"/>
                  </a:lnTo>
                  <a:lnTo>
                    <a:pt x="731278" y="677735"/>
                  </a:lnTo>
                  <a:lnTo>
                    <a:pt x="729678" y="672947"/>
                  </a:lnTo>
                  <a:lnTo>
                    <a:pt x="736066" y="670547"/>
                  </a:lnTo>
                  <a:close/>
                </a:path>
                <a:path w="2197734" h="997584">
                  <a:moveTo>
                    <a:pt x="741235" y="774192"/>
                  </a:moveTo>
                  <a:lnTo>
                    <a:pt x="737273" y="771055"/>
                  </a:lnTo>
                  <a:lnTo>
                    <a:pt x="732701" y="768807"/>
                  </a:lnTo>
                  <a:lnTo>
                    <a:pt x="736066" y="772845"/>
                  </a:lnTo>
                  <a:lnTo>
                    <a:pt x="741235" y="774192"/>
                  </a:lnTo>
                  <a:close/>
                </a:path>
                <a:path w="2197734" h="997584">
                  <a:moveTo>
                    <a:pt x="757453" y="780542"/>
                  </a:moveTo>
                  <a:lnTo>
                    <a:pt x="753999" y="777506"/>
                  </a:lnTo>
                  <a:lnTo>
                    <a:pt x="747255" y="783234"/>
                  </a:lnTo>
                  <a:lnTo>
                    <a:pt x="755802" y="784923"/>
                  </a:lnTo>
                  <a:lnTo>
                    <a:pt x="757453" y="780542"/>
                  </a:lnTo>
                  <a:close/>
                </a:path>
                <a:path w="2197734" h="997584">
                  <a:moveTo>
                    <a:pt x="773633" y="661758"/>
                  </a:moveTo>
                  <a:lnTo>
                    <a:pt x="766521" y="661873"/>
                  </a:lnTo>
                  <a:lnTo>
                    <a:pt x="761644" y="661454"/>
                  </a:lnTo>
                  <a:lnTo>
                    <a:pt x="758571" y="662990"/>
                  </a:lnTo>
                  <a:lnTo>
                    <a:pt x="756843" y="668947"/>
                  </a:lnTo>
                  <a:lnTo>
                    <a:pt x="763244" y="667346"/>
                  </a:lnTo>
                  <a:lnTo>
                    <a:pt x="772833" y="668147"/>
                  </a:lnTo>
                  <a:lnTo>
                    <a:pt x="773633" y="661758"/>
                  </a:lnTo>
                  <a:close/>
                </a:path>
                <a:path w="2197734" h="997584">
                  <a:moveTo>
                    <a:pt x="797090" y="315442"/>
                  </a:moveTo>
                  <a:lnTo>
                    <a:pt x="792810" y="315290"/>
                  </a:lnTo>
                  <a:lnTo>
                    <a:pt x="788543" y="318147"/>
                  </a:lnTo>
                  <a:lnTo>
                    <a:pt x="792810" y="321284"/>
                  </a:lnTo>
                  <a:lnTo>
                    <a:pt x="797090" y="315442"/>
                  </a:lnTo>
                  <a:close/>
                </a:path>
                <a:path w="2197734" h="997584">
                  <a:moveTo>
                    <a:pt x="802398" y="695325"/>
                  </a:moveTo>
                  <a:lnTo>
                    <a:pt x="800811" y="690524"/>
                  </a:lnTo>
                  <a:lnTo>
                    <a:pt x="800811" y="683336"/>
                  </a:lnTo>
                  <a:lnTo>
                    <a:pt x="796010" y="684136"/>
                  </a:lnTo>
                  <a:lnTo>
                    <a:pt x="797610" y="688924"/>
                  </a:lnTo>
                  <a:lnTo>
                    <a:pt x="796810" y="695325"/>
                  </a:lnTo>
                  <a:lnTo>
                    <a:pt x="802398" y="695325"/>
                  </a:lnTo>
                  <a:close/>
                </a:path>
                <a:path w="2197734" h="997584">
                  <a:moveTo>
                    <a:pt x="807834" y="702589"/>
                  </a:moveTo>
                  <a:lnTo>
                    <a:pt x="802703" y="701319"/>
                  </a:lnTo>
                  <a:lnTo>
                    <a:pt x="798626" y="703046"/>
                  </a:lnTo>
                  <a:lnTo>
                    <a:pt x="804799" y="707313"/>
                  </a:lnTo>
                  <a:lnTo>
                    <a:pt x="807834" y="702589"/>
                  </a:lnTo>
                  <a:close/>
                </a:path>
                <a:path w="2197734" h="997584">
                  <a:moveTo>
                    <a:pt x="908977" y="726236"/>
                  </a:moveTo>
                  <a:lnTo>
                    <a:pt x="904697" y="726097"/>
                  </a:lnTo>
                  <a:lnTo>
                    <a:pt x="900430" y="728941"/>
                  </a:lnTo>
                  <a:lnTo>
                    <a:pt x="904697" y="732091"/>
                  </a:lnTo>
                  <a:lnTo>
                    <a:pt x="908977" y="726236"/>
                  </a:lnTo>
                  <a:close/>
                </a:path>
                <a:path w="2197734" h="997584">
                  <a:moveTo>
                    <a:pt x="1230782" y="849566"/>
                  </a:moveTo>
                  <a:lnTo>
                    <a:pt x="1228915" y="842314"/>
                  </a:lnTo>
                  <a:lnTo>
                    <a:pt x="1226083" y="835888"/>
                  </a:lnTo>
                  <a:lnTo>
                    <a:pt x="1219593" y="824001"/>
                  </a:lnTo>
                  <a:lnTo>
                    <a:pt x="1218793" y="828789"/>
                  </a:lnTo>
                  <a:lnTo>
                    <a:pt x="1211605" y="827189"/>
                  </a:lnTo>
                  <a:lnTo>
                    <a:pt x="1210005" y="831189"/>
                  </a:lnTo>
                  <a:lnTo>
                    <a:pt x="1217523" y="833729"/>
                  </a:lnTo>
                  <a:lnTo>
                    <a:pt x="1220990" y="839482"/>
                  </a:lnTo>
                  <a:lnTo>
                    <a:pt x="1224165" y="845693"/>
                  </a:lnTo>
                  <a:lnTo>
                    <a:pt x="1230782" y="849566"/>
                  </a:lnTo>
                  <a:close/>
                </a:path>
                <a:path w="2197734" h="997584">
                  <a:moveTo>
                    <a:pt x="1341551" y="958164"/>
                  </a:moveTo>
                  <a:lnTo>
                    <a:pt x="1338478" y="952474"/>
                  </a:lnTo>
                  <a:lnTo>
                    <a:pt x="1331506" y="946480"/>
                  </a:lnTo>
                  <a:lnTo>
                    <a:pt x="1328280" y="951877"/>
                  </a:lnTo>
                  <a:lnTo>
                    <a:pt x="1333080" y="951877"/>
                  </a:lnTo>
                  <a:lnTo>
                    <a:pt x="1341551" y="958164"/>
                  </a:lnTo>
                  <a:close/>
                </a:path>
                <a:path w="2197734" h="997584">
                  <a:moveTo>
                    <a:pt x="1350657" y="930287"/>
                  </a:moveTo>
                  <a:lnTo>
                    <a:pt x="1344269" y="927900"/>
                  </a:lnTo>
                  <a:lnTo>
                    <a:pt x="1339469" y="927100"/>
                  </a:lnTo>
                  <a:lnTo>
                    <a:pt x="1337868" y="934288"/>
                  </a:lnTo>
                  <a:lnTo>
                    <a:pt x="1343469" y="935888"/>
                  </a:lnTo>
                  <a:lnTo>
                    <a:pt x="1343469" y="931887"/>
                  </a:lnTo>
                  <a:lnTo>
                    <a:pt x="1350657" y="930287"/>
                  </a:lnTo>
                  <a:close/>
                </a:path>
                <a:path w="2197734" h="997584">
                  <a:moveTo>
                    <a:pt x="1375486" y="922591"/>
                  </a:moveTo>
                  <a:lnTo>
                    <a:pt x="1370838" y="920000"/>
                  </a:lnTo>
                  <a:lnTo>
                    <a:pt x="1366494" y="920559"/>
                  </a:lnTo>
                  <a:lnTo>
                    <a:pt x="1371447" y="926299"/>
                  </a:lnTo>
                  <a:lnTo>
                    <a:pt x="1375486" y="922591"/>
                  </a:lnTo>
                  <a:close/>
                </a:path>
                <a:path w="2197734" h="997584">
                  <a:moveTo>
                    <a:pt x="1438579" y="877544"/>
                  </a:moveTo>
                  <a:lnTo>
                    <a:pt x="1430578" y="876744"/>
                  </a:lnTo>
                  <a:lnTo>
                    <a:pt x="1426591" y="879944"/>
                  </a:lnTo>
                  <a:lnTo>
                    <a:pt x="1424190" y="884732"/>
                  </a:lnTo>
                  <a:lnTo>
                    <a:pt x="1432179" y="885532"/>
                  </a:lnTo>
                  <a:lnTo>
                    <a:pt x="1436179" y="883145"/>
                  </a:lnTo>
                  <a:lnTo>
                    <a:pt x="1438579" y="877544"/>
                  </a:lnTo>
                  <a:close/>
                </a:path>
                <a:path w="2197734" h="997584">
                  <a:moveTo>
                    <a:pt x="1457756" y="967054"/>
                  </a:moveTo>
                  <a:lnTo>
                    <a:pt x="1452956" y="965454"/>
                  </a:lnTo>
                  <a:lnTo>
                    <a:pt x="1452956" y="970254"/>
                  </a:lnTo>
                  <a:lnTo>
                    <a:pt x="1451368" y="977442"/>
                  </a:lnTo>
                  <a:lnTo>
                    <a:pt x="1456156" y="978242"/>
                  </a:lnTo>
                  <a:lnTo>
                    <a:pt x="1456156" y="973455"/>
                  </a:lnTo>
                  <a:lnTo>
                    <a:pt x="1457756" y="967054"/>
                  </a:lnTo>
                  <a:close/>
                </a:path>
                <a:path w="2197734" h="997584">
                  <a:moveTo>
                    <a:pt x="1547190" y="967359"/>
                  </a:moveTo>
                  <a:lnTo>
                    <a:pt x="1544269" y="963460"/>
                  </a:lnTo>
                  <a:lnTo>
                    <a:pt x="1540446" y="960158"/>
                  </a:lnTo>
                  <a:lnTo>
                    <a:pt x="1542478" y="964653"/>
                  </a:lnTo>
                  <a:lnTo>
                    <a:pt x="1547190" y="967359"/>
                  </a:lnTo>
                  <a:close/>
                </a:path>
                <a:path w="2197734" h="997584">
                  <a:moveTo>
                    <a:pt x="1556994" y="820877"/>
                  </a:moveTo>
                  <a:lnTo>
                    <a:pt x="1552765" y="819607"/>
                  </a:lnTo>
                  <a:lnTo>
                    <a:pt x="1547774" y="821321"/>
                  </a:lnTo>
                  <a:lnTo>
                    <a:pt x="1551266" y="825601"/>
                  </a:lnTo>
                  <a:lnTo>
                    <a:pt x="1556994" y="820877"/>
                  </a:lnTo>
                  <a:close/>
                </a:path>
                <a:path w="2197734" h="997584">
                  <a:moveTo>
                    <a:pt x="1567243" y="910310"/>
                  </a:moveTo>
                  <a:lnTo>
                    <a:pt x="1559496" y="909866"/>
                  </a:lnTo>
                  <a:lnTo>
                    <a:pt x="1561553" y="913307"/>
                  </a:lnTo>
                  <a:lnTo>
                    <a:pt x="1566456" y="915263"/>
                  </a:lnTo>
                  <a:lnTo>
                    <a:pt x="1567243" y="910310"/>
                  </a:lnTo>
                  <a:close/>
                </a:path>
                <a:path w="2197734" h="997584">
                  <a:moveTo>
                    <a:pt x="1577632" y="849566"/>
                  </a:moveTo>
                  <a:lnTo>
                    <a:pt x="1571244" y="847979"/>
                  </a:lnTo>
                  <a:lnTo>
                    <a:pt x="1566443" y="847178"/>
                  </a:lnTo>
                  <a:lnTo>
                    <a:pt x="1564855" y="854367"/>
                  </a:lnTo>
                  <a:lnTo>
                    <a:pt x="1570443" y="855967"/>
                  </a:lnTo>
                  <a:lnTo>
                    <a:pt x="1570443" y="851166"/>
                  </a:lnTo>
                  <a:lnTo>
                    <a:pt x="1577632" y="849566"/>
                  </a:lnTo>
                  <a:close/>
                </a:path>
                <a:path w="2197734" h="997584">
                  <a:moveTo>
                    <a:pt x="1578432" y="868756"/>
                  </a:moveTo>
                  <a:lnTo>
                    <a:pt x="1570443" y="867956"/>
                  </a:lnTo>
                  <a:lnTo>
                    <a:pt x="1566443" y="871156"/>
                  </a:lnTo>
                  <a:lnTo>
                    <a:pt x="1564055" y="875944"/>
                  </a:lnTo>
                  <a:lnTo>
                    <a:pt x="1572044" y="876744"/>
                  </a:lnTo>
                  <a:lnTo>
                    <a:pt x="1576044" y="873544"/>
                  </a:lnTo>
                  <a:lnTo>
                    <a:pt x="1578432" y="868756"/>
                  </a:lnTo>
                  <a:close/>
                </a:path>
                <a:path w="2197734" h="997584">
                  <a:moveTo>
                    <a:pt x="1644929" y="680427"/>
                  </a:moveTo>
                  <a:lnTo>
                    <a:pt x="1640471" y="677837"/>
                  </a:lnTo>
                  <a:lnTo>
                    <a:pt x="1636166" y="678395"/>
                  </a:lnTo>
                  <a:lnTo>
                    <a:pt x="1640776" y="684136"/>
                  </a:lnTo>
                  <a:lnTo>
                    <a:pt x="1644929" y="680427"/>
                  </a:lnTo>
                  <a:close/>
                </a:path>
                <a:path w="2197734" h="997584">
                  <a:moveTo>
                    <a:pt x="1659737" y="610755"/>
                  </a:moveTo>
                  <a:lnTo>
                    <a:pt x="1659051" y="605612"/>
                  </a:lnTo>
                  <a:lnTo>
                    <a:pt x="1656422" y="600163"/>
                  </a:lnTo>
                  <a:lnTo>
                    <a:pt x="1653565" y="598614"/>
                  </a:lnTo>
                  <a:lnTo>
                    <a:pt x="1649564" y="601814"/>
                  </a:lnTo>
                  <a:lnTo>
                    <a:pt x="1655965" y="610603"/>
                  </a:lnTo>
                  <a:lnTo>
                    <a:pt x="1656753" y="611403"/>
                  </a:lnTo>
                  <a:lnTo>
                    <a:pt x="1659737" y="610755"/>
                  </a:lnTo>
                  <a:close/>
                </a:path>
                <a:path w="2197734" h="997584">
                  <a:moveTo>
                    <a:pt x="1732686" y="961466"/>
                  </a:moveTo>
                  <a:lnTo>
                    <a:pt x="1729486" y="956665"/>
                  </a:lnTo>
                  <a:lnTo>
                    <a:pt x="1725117" y="957097"/>
                  </a:lnTo>
                  <a:lnTo>
                    <a:pt x="1719097" y="955865"/>
                  </a:lnTo>
                  <a:lnTo>
                    <a:pt x="1714881" y="956437"/>
                  </a:lnTo>
                  <a:lnTo>
                    <a:pt x="1715897" y="962266"/>
                  </a:lnTo>
                  <a:lnTo>
                    <a:pt x="1720697" y="959065"/>
                  </a:lnTo>
                  <a:lnTo>
                    <a:pt x="1722297" y="962266"/>
                  </a:lnTo>
                  <a:lnTo>
                    <a:pt x="1720697" y="965454"/>
                  </a:lnTo>
                  <a:lnTo>
                    <a:pt x="1715897" y="967854"/>
                  </a:lnTo>
                  <a:lnTo>
                    <a:pt x="1719097" y="971054"/>
                  </a:lnTo>
                  <a:lnTo>
                    <a:pt x="1723898" y="966254"/>
                  </a:lnTo>
                  <a:lnTo>
                    <a:pt x="1732686" y="961466"/>
                  </a:lnTo>
                  <a:close/>
                </a:path>
                <a:path w="2197734" h="997584">
                  <a:moveTo>
                    <a:pt x="1756664" y="792822"/>
                  </a:moveTo>
                  <a:lnTo>
                    <a:pt x="1751863" y="792022"/>
                  </a:lnTo>
                  <a:lnTo>
                    <a:pt x="1751863" y="796823"/>
                  </a:lnTo>
                  <a:lnTo>
                    <a:pt x="1750263" y="804011"/>
                  </a:lnTo>
                  <a:lnTo>
                    <a:pt x="1755063" y="804811"/>
                  </a:lnTo>
                  <a:lnTo>
                    <a:pt x="1755063" y="799223"/>
                  </a:lnTo>
                  <a:lnTo>
                    <a:pt x="1756664" y="792822"/>
                  </a:lnTo>
                  <a:close/>
                </a:path>
                <a:path w="2197734" h="997584">
                  <a:moveTo>
                    <a:pt x="1785429" y="819200"/>
                  </a:moveTo>
                  <a:lnTo>
                    <a:pt x="1779841" y="818400"/>
                  </a:lnTo>
                  <a:lnTo>
                    <a:pt x="1775841" y="811212"/>
                  </a:lnTo>
                  <a:lnTo>
                    <a:pt x="1771840" y="818400"/>
                  </a:lnTo>
                  <a:lnTo>
                    <a:pt x="1776641" y="819200"/>
                  </a:lnTo>
                  <a:lnTo>
                    <a:pt x="1780641" y="826389"/>
                  </a:lnTo>
                  <a:lnTo>
                    <a:pt x="1785429" y="819200"/>
                  </a:lnTo>
                  <a:close/>
                </a:path>
                <a:path w="2197734" h="997584">
                  <a:moveTo>
                    <a:pt x="1791182" y="790829"/>
                  </a:moveTo>
                  <a:lnTo>
                    <a:pt x="1786724" y="788428"/>
                  </a:lnTo>
                  <a:lnTo>
                    <a:pt x="1782419" y="789025"/>
                  </a:lnTo>
                  <a:lnTo>
                    <a:pt x="1787029" y="794423"/>
                  </a:lnTo>
                  <a:lnTo>
                    <a:pt x="1791182" y="790829"/>
                  </a:lnTo>
                  <a:close/>
                </a:path>
                <a:path w="2197734" h="997584">
                  <a:moveTo>
                    <a:pt x="1807171" y="718096"/>
                  </a:moveTo>
                  <a:lnTo>
                    <a:pt x="1802714" y="715708"/>
                  </a:lnTo>
                  <a:lnTo>
                    <a:pt x="1798408" y="716305"/>
                  </a:lnTo>
                  <a:lnTo>
                    <a:pt x="1803019" y="721702"/>
                  </a:lnTo>
                  <a:lnTo>
                    <a:pt x="1807171" y="718096"/>
                  </a:lnTo>
                  <a:close/>
                </a:path>
                <a:path w="2197734" h="997584">
                  <a:moveTo>
                    <a:pt x="1832838" y="888009"/>
                  </a:moveTo>
                  <a:lnTo>
                    <a:pt x="1828787" y="886739"/>
                  </a:lnTo>
                  <a:lnTo>
                    <a:pt x="1823847" y="888453"/>
                  </a:lnTo>
                  <a:lnTo>
                    <a:pt x="1826996" y="892733"/>
                  </a:lnTo>
                  <a:lnTo>
                    <a:pt x="1832838" y="888009"/>
                  </a:lnTo>
                  <a:close/>
                </a:path>
                <a:path w="2197734" h="997584">
                  <a:moveTo>
                    <a:pt x="1836381" y="926884"/>
                  </a:moveTo>
                  <a:lnTo>
                    <a:pt x="1828787" y="923594"/>
                  </a:lnTo>
                  <a:lnTo>
                    <a:pt x="1819694" y="924064"/>
                  </a:lnTo>
                  <a:lnTo>
                    <a:pt x="1816595" y="927900"/>
                  </a:lnTo>
                  <a:lnTo>
                    <a:pt x="1822284" y="928331"/>
                  </a:lnTo>
                  <a:lnTo>
                    <a:pt x="1824888" y="933196"/>
                  </a:lnTo>
                  <a:lnTo>
                    <a:pt x="1827949" y="936993"/>
                  </a:lnTo>
                  <a:lnTo>
                    <a:pt x="1834984" y="934288"/>
                  </a:lnTo>
                  <a:lnTo>
                    <a:pt x="1836381" y="926884"/>
                  </a:lnTo>
                  <a:close/>
                </a:path>
                <a:path w="2197734" h="997584">
                  <a:moveTo>
                    <a:pt x="1838972" y="996632"/>
                  </a:moveTo>
                  <a:lnTo>
                    <a:pt x="1835785" y="989431"/>
                  </a:lnTo>
                  <a:lnTo>
                    <a:pt x="1830984" y="992632"/>
                  </a:lnTo>
                  <a:lnTo>
                    <a:pt x="1822996" y="990231"/>
                  </a:lnTo>
                  <a:lnTo>
                    <a:pt x="1826196" y="997432"/>
                  </a:lnTo>
                  <a:lnTo>
                    <a:pt x="1830184" y="995032"/>
                  </a:lnTo>
                  <a:lnTo>
                    <a:pt x="1838972" y="996632"/>
                  </a:lnTo>
                  <a:close/>
                </a:path>
                <a:path w="2197734" h="997584">
                  <a:moveTo>
                    <a:pt x="1841373" y="628192"/>
                  </a:moveTo>
                  <a:lnTo>
                    <a:pt x="1834984" y="625792"/>
                  </a:lnTo>
                  <a:lnTo>
                    <a:pt x="1830184" y="624992"/>
                  </a:lnTo>
                  <a:lnTo>
                    <a:pt x="1828584" y="632180"/>
                  </a:lnTo>
                  <a:lnTo>
                    <a:pt x="1834184" y="633780"/>
                  </a:lnTo>
                  <a:lnTo>
                    <a:pt x="1834184" y="628992"/>
                  </a:lnTo>
                  <a:lnTo>
                    <a:pt x="1841373" y="628192"/>
                  </a:lnTo>
                  <a:close/>
                </a:path>
                <a:path w="2197734" h="997584">
                  <a:moveTo>
                    <a:pt x="1850212" y="787514"/>
                  </a:moveTo>
                  <a:lnTo>
                    <a:pt x="1845576" y="784936"/>
                  </a:lnTo>
                  <a:lnTo>
                    <a:pt x="1841220" y="785495"/>
                  </a:lnTo>
                  <a:lnTo>
                    <a:pt x="1846173" y="791235"/>
                  </a:lnTo>
                  <a:lnTo>
                    <a:pt x="1850212" y="787514"/>
                  </a:lnTo>
                  <a:close/>
                </a:path>
                <a:path w="2197734" h="997584">
                  <a:moveTo>
                    <a:pt x="1856143" y="827493"/>
                  </a:moveTo>
                  <a:lnTo>
                    <a:pt x="1853260" y="823595"/>
                  </a:lnTo>
                  <a:lnTo>
                    <a:pt x="1849628" y="820305"/>
                  </a:lnTo>
                  <a:lnTo>
                    <a:pt x="1851761" y="824801"/>
                  </a:lnTo>
                  <a:lnTo>
                    <a:pt x="1856143" y="827493"/>
                  </a:lnTo>
                  <a:close/>
                </a:path>
                <a:path w="2197734" h="997584">
                  <a:moveTo>
                    <a:pt x="1878977" y="964958"/>
                  </a:moveTo>
                  <a:lnTo>
                    <a:pt x="1876247" y="961059"/>
                  </a:lnTo>
                  <a:lnTo>
                    <a:pt x="1872462" y="957770"/>
                  </a:lnTo>
                  <a:lnTo>
                    <a:pt x="1874139" y="962266"/>
                  </a:lnTo>
                  <a:lnTo>
                    <a:pt x="1878977" y="964958"/>
                  </a:lnTo>
                  <a:close/>
                </a:path>
                <a:path w="2197734" h="997584">
                  <a:moveTo>
                    <a:pt x="1883740" y="601814"/>
                  </a:moveTo>
                  <a:lnTo>
                    <a:pt x="1876094" y="601814"/>
                  </a:lnTo>
                  <a:lnTo>
                    <a:pt x="1878342" y="605409"/>
                  </a:lnTo>
                  <a:lnTo>
                    <a:pt x="1883283" y="607212"/>
                  </a:lnTo>
                  <a:lnTo>
                    <a:pt x="1883740" y="601814"/>
                  </a:lnTo>
                  <a:close/>
                </a:path>
                <a:path w="2197734" h="997584">
                  <a:moveTo>
                    <a:pt x="1885327" y="930287"/>
                  </a:moveTo>
                  <a:lnTo>
                    <a:pt x="1879739" y="924699"/>
                  </a:lnTo>
                  <a:lnTo>
                    <a:pt x="1873338" y="922299"/>
                  </a:lnTo>
                  <a:lnTo>
                    <a:pt x="1866950" y="923899"/>
                  </a:lnTo>
                  <a:lnTo>
                    <a:pt x="1872551" y="931087"/>
                  </a:lnTo>
                  <a:lnTo>
                    <a:pt x="1878939" y="934288"/>
                  </a:lnTo>
                  <a:lnTo>
                    <a:pt x="1885327" y="930287"/>
                  </a:lnTo>
                  <a:close/>
                </a:path>
                <a:path w="2197734" h="997584">
                  <a:moveTo>
                    <a:pt x="1887118" y="826808"/>
                  </a:moveTo>
                  <a:lnTo>
                    <a:pt x="1885429" y="823099"/>
                  </a:lnTo>
                  <a:lnTo>
                    <a:pt x="1879701" y="823429"/>
                  </a:lnTo>
                  <a:lnTo>
                    <a:pt x="1877339" y="831189"/>
                  </a:lnTo>
                  <a:lnTo>
                    <a:pt x="1887118" y="826808"/>
                  </a:lnTo>
                  <a:close/>
                </a:path>
                <a:path w="2197734" h="997584">
                  <a:moveTo>
                    <a:pt x="1894967" y="937679"/>
                  </a:moveTo>
                  <a:lnTo>
                    <a:pt x="1892223" y="933589"/>
                  </a:lnTo>
                  <a:lnTo>
                    <a:pt x="1888439" y="930249"/>
                  </a:lnTo>
                  <a:lnTo>
                    <a:pt x="1890128" y="935088"/>
                  </a:lnTo>
                  <a:lnTo>
                    <a:pt x="1894967" y="937679"/>
                  </a:lnTo>
                  <a:close/>
                </a:path>
                <a:path w="2197734" h="997584">
                  <a:moveTo>
                    <a:pt x="1898916" y="913511"/>
                  </a:moveTo>
                  <a:lnTo>
                    <a:pt x="1894928" y="909510"/>
                  </a:lnTo>
                  <a:lnTo>
                    <a:pt x="1892528" y="907910"/>
                  </a:lnTo>
                  <a:lnTo>
                    <a:pt x="1889328" y="910310"/>
                  </a:lnTo>
                  <a:lnTo>
                    <a:pt x="1886127" y="913511"/>
                  </a:lnTo>
                  <a:lnTo>
                    <a:pt x="1882940" y="915911"/>
                  </a:lnTo>
                  <a:lnTo>
                    <a:pt x="1887728" y="921499"/>
                  </a:lnTo>
                  <a:lnTo>
                    <a:pt x="1893328" y="919899"/>
                  </a:lnTo>
                  <a:lnTo>
                    <a:pt x="1898916" y="913511"/>
                  </a:lnTo>
                  <a:close/>
                </a:path>
                <a:path w="2197734" h="997584">
                  <a:moveTo>
                    <a:pt x="1906117" y="751268"/>
                  </a:moveTo>
                  <a:lnTo>
                    <a:pt x="1900516" y="746467"/>
                  </a:lnTo>
                  <a:lnTo>
                    <a:pt x="1895729" y="738479"/>
                  </a:lnTo>
                  <a:lnTo>
                    <a:pt x="1890928" y="741680"/>
                  </a:lnTo>
                  <a:lnTo>
                    <a:pt x="1894649" y="747331"/>
                  </a:lnTo>
                  <a:lnTo>
                    <a:pt x="1896719" y="751573"/>
                  </a:lnTo>
                  <a:lnTo>
                    <a:pt x="1899691" y="753249"/>
                  </a:lnTo>
                  <a:lnTo>
                    <a:pt x="1906117" y="751268"/>
                  </a:lnTo>
                  <a:close/>
                </a:path>
                <a:path w="2197734" h="997584">
                  <a:moveTo>
                    <a:pt x="1907705" y="705713"/>
                  </a:moveTo>
                  <a:lnTo>
                    <a:pt x="1904517" y="701713"/>
                  </a:lnTo>
                  <a:lnTo>
                    <a:pt x="1901317" y="704913"/>
                  </a:lnTo>
                  <a:lnTo>
                    <a:pt x="1894928" y="708914"/>
                  </a:lnTo>
                  <a:lnTo>
                    <a:pt x="1897316" y="712901"/>
                  </a:lnTo>
                  <a:lnTo>
                    <a:pt x="1901317" y="709714"/>
                  </a:lnTo>
                  <a:lnTo>
                    <a:pt x="1907705" y="705713"/>
                  </a:lnTo>
                  <a:close/>
                </a:path>
                <a:path w="2197734" h="997584">
                  <a:moveTo>
                    <a:pt x="1914906" y="692924"/>
                  </a:moveTo>
                  <a:lnTo>
                    <a:pt x="1908949" y="693267"/>
                  </a:lnTo>
                  <a:lnTo>
                    <a:pt x="1910410" y="698017"/>
                  </a:lnTo>
                  <a:lnTo>
                    <a:pt x="1914118" y="700227"/>
                  </a:lnTo>
                  <a:lnTo>
                    <a:pt x="1914906" y="692924"/>
                  </a:lnTo>
                  <a:close/>
                </a:path>
                <a:path w="2197734" h="997584">
                  <a:moveTo>
                    <a:pt x="1916506" y="792022"/>
                  </a:moveTo>
                  <a:lnTo>
                    <a:pt x="1914105" y="782434"/>
                  </a:lnTo>
                  <a:lnTo>
                    <a:pt x="1910105" y="792022"/>
                  </a:lnTo>
                  <a:lnTo>
                    <a:pt x="1905266" y="790676"/>
                  </a:lnTo>
                  <a:lnTo>
                    <a:pt x="1906714" y="792632"/>
                  </a:lnTo>
                  <a:lnTo>
                    <a:pt x="1911451" y="794270"/>
                  </a:lnTo>
                  <a:lnTo>
                    <a:pt x="1916506" y="792022"/>
                  </a:lnTo>
                  <a:close/>
                </a:path>
                <a:path w="2197734" h="997584">
                  <a:moveTo>
                    <a:pt x="1930082" y="771245"/>
                  </a:moveTo>
                  <a:lnTo>
                    <a:pt x="1926894" y="766457"/>
                  </a:lnTo>
                  <a:lnTo>
                    <a:pt x="1923694" y="769645"/>
                  </a:lnTo>
                  <a:lnTo>
                    <a:pt x="1918106" y="766457"/>
                  </a:lnTo>
                  <a:lnTo>
                    <a:pt x="1920494" y="772045"/>
                  </a:lnTo>
                  <a:lnTo>
                    <a:pt x="1923694" y="775246"/>
                  </a:lnTo>
                  <a:lnTo>
                    <a:pt x="1930082" y="771245"/>
                  </a:lnTo>
                  <a:close/>
                </a:path>
                <a:path w="2197734" h="997584">
                  <a:moveTo>
                    <a:pt x="1954860" y="927100"/>
                  </a:moveTo>
                  <a:lnTo>
                    <a:pt x="1947227" y="926985"/>
                  </a:lnTo>
                  <a:lnTo>
                    <a:pt x="1949475" y="930389"/>
                  </a:lnTo>
                  <a:lnTo>
                    <a:pt x="1954415" y="932154"/>
                  </a:lnTo>
                  <a:lnTo>
                    <a:pt x="1954860" y="927100"/>
                  </a:lnTo>
                  <a:close/>
                </a:path>
                <a:path w="2197734" h="997584">
                  <a:moveTo>
                    <a:pt x="1984438" y="987831"/>
                  </a:moveTo>
                  <a:lnTo>
                    <a:pt x="1981238" y="983043"/>
                  </a:lnTo>
                  <a:lnTo>
                    <a:pt x="1978037" y="986243"/>
                  </a:lnTo>
                  <a:lnTo>
                    <a:pt x="1971649" y="983043"/>
                  </a:lnTo>
                  <a:lnTo>
                    <a:pt x="1974850" y="988631"/>
                  </a:lnTo>
                  <a:lnTo>
                    <a:pt x="1978037" y="991831"/>
                  </a:lnTo>
                  <a:lnTo>
                    <a:pt x="1984438" y="987831"/>
                  </a:lnTo>
                  <a:close/>
                </a:path>
                <a:path w="2197734" h="997584">
                  <a:moveTo>
                    <a:pt x="1985530" y="737298"/>
                  </a:moveTo>
                  <a:lnTo>
                    <a:pt x="1984032" y="733590"/>
                  </a:lnTo>
                  <a:lnTo>
                    <a:pt x="1978342" y="733920"/>
                  </a:lnTo>
                  <a:lnTo>
                    <a:pt x="1975637" y="741680"/>
                  </a:lnTo>
                  <a:lnTo>
                    <a:pt x="1985530" y="737298"/>
                  </a:lnTo>
                  <a:close/>
                </a:path>
                <a:path w="2197734" h="997584">
                  <a:moveTo>
                    <a:pt x="2001786" y="976858"/>
                  </a:moveTo>
                  <a:lnTo>
                    <a:pt x="2000415" y="971854"/>
                  </a:lnTo>
                  <a:lnTo>
                    <a:pt x="1996059" y="975512"/>
                  </a:lnTo>
                  <a:lnTo>
                    <a:pt x="1990128" y="976553"/>
                  </a:lnTo>
                  <a:lnTo>
                    <a:pt x="1986140" y="978039"/>
                  </a:lnTo>
                  <a:lnTo>
                    <a:pt x="1987626" y="983043"/>
                  </a:lnTo>
                  <a:lnTo>
                    <a:pt x="1991652" y="982078"/>
                  </a:lnTo>
                  <a:lnTo>
                    <a:pt x="1997621" y="980147"/>
                  </a:lnTo>
                  <a:lnTo>
                    <a:pt x="2001786" y="976858"/>
                  </a:lnTo>
                  <a:close/>
                </a:path>
                <a:path w="2197734" h="997584">
                  <a:moveTo>
                    <a:pt x="2011603" y="711301"/>
                  </a:moveTo>
                  <a:lnTo>
                    <a:pt x="2010143" y="706589"/>
                  </a:lnTo>
                  <a:lnTo>
                    <a:pt x="2009508" y="711301"/>
                  </a:lnTo>
                  <a:lnTo>
                    <a:pt x="2009927" y="716026"/>
                  </a:lnTo>
                  <a:lnTo>
                    <a:pt x="2011603" y="711301"/>
                  </a:lnTo>
                  <a:close/>
                </a:path>
                <a:path w="2197734" h="997584">
                  <a:moveTo>
                    <a:pt x="2015604" y="696925"/>
                  </a:moveTo>
                  <a:lnTo>
                    <a:pt x="2012569" y="689279"/>
                  </a:lnTo>
                  <a:lnTo>
                    <a:pt x="2007514" y="690333"/>
                  </a:lnTo>
                  <a:lnTo>
                    <a:pt x="2006498" y="694677"/>
                  </a:lnTo>
                  <a:lnTo>
                    <a:pt x="2015604" y="696925"/>
                  </a:lnTo>
                  <a:close/>
                </a:path>
                <a:path w="2197734" h="997584">
                  <a:moveTo>
                    <a:pt x="2020404" y="725690"/>
                  </a:moveTo>
                  <a:lnTo>
                    <a:pt x="2012759" y="725690"/>
                  </a:lnTo>
                  <a:lnTo>
                    <a:pt x="2015007" y="729284"/>
                  </a:lnTo>
                  <a:lnTo>
                    <a:pt x="2019947" y="731088"/>
                  </a:lnTo>
                  <a:lnTo>
                    <a:pt x="2020404" y="725690"/>
                  </a:lnTo>
                  <a:close/>
                </a:path>
                <a:path w="2197734" h="997584">
                  <a:moveTo>
                    <a:pt x="2042782" y="904722"/>
                  </a:moveTo>
                  <a:lnTo>
                    <a:pt x="2036038" y="901458"/>
                  </a:lnTo>
                  <a:lnTo>
                    <a:pt x="2036178" y="905611"/>
                  </a:lnTo>
                  <a:lnTo>
                    <a:pt x="2039632" y="909320"/>
                  </a:lnTo>
                  <a:lnTo>
                    <a:pt x="2042782" y="904722"/>
                  </a:lnTo>
                  <a:close/>
                </a:path>
                <a:path w="2197734" h="997584">
                  <a:moveTo>
                    <a:pt x="2138680" y="764857"/>
                  </a:moveTo>
                  <a:lnTo>
                    <a:pt x="2133092" y="760056"/>
                  </a:lnTo>
                  <a:lnTo>
                    <a:pt x="2126691" y="756856"/>
                  </a:lnTo>
                  <a:lnTo>
                    <a:pt x="2120303" y="758456"/>
                  </a:lnTo>
                  <a:lnTo>
                    <a:pt x="2125891" y="765657"/>
                  </a:lnTo>
                  <a:lnTo>
                    <a:pt x="2132292" y="768845"/>
                  </a:lnTo>
                  <a:lnTo>
                    <a:pt x="2138680" y="764857"/>
                  </a:lnTo>
                  <a:close/>
                </a:path>
                <a:path w="2197734" h="997584">
                  <a:moveTo>
                    <a:pt x="2169058" y="991831"/>
                  </a:moveTo>
                  <a:lnTo>
                    <a:pt x="2166658" y="985443"/>
                  </a:lnTo>
                  <a:lnTo>
                    <a:pt x="2164257" y="982243"/>
                  </a:lnTo>
                  <a:lnTo>
                    <a:pt x="2157069" y="985443"/>
                  </a:lnTo>
                  <a:lnTo>
                    <a:pt x="2159457" y="990231"/>
                  </a:lnTo>
                  <a:lnTo>
                    <a:pt x="2163457" y="987831"/>
                  </a:lnTo>
                  <a:lnTo>
                    <a:pt x="2169058" y="991831"/>
                  </a:lnTo>
                  <a:close/>
                </a:path>
                <a:path w="2197734" h="997584">
                  <a:moveTo>
                    <a:pt x="2197366" y="798931"/>
                  </a:moveTo>
                  <a:lnTo>
                    <a:pt x="2196223" y="799223"/>
                  </a:lnTo>
                  <a:lnTo>
                    <a:pt x="2195588" y="805053"/>
                  </a:lnTo>
                  <a:lnTo>
                    <a:pt x="2197366" y="805548"/>
                  </a:lnTo>
                  <a:lnTo>
                    <a:pt x="2197366" y="79893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41090" y="9824300"/>
              <a:ext cx="1358265" cy="462915"/>
            </a:xfrm>
            <a:custGeom>
              <a:avLst/>
              <a:gdLst/>
              <a:ahLst/>
              <a:cxnLst/>
              <a:rect l="l" t="t" r="r" b="b"/>
              <a:pathLst>
                <a:path w="1358265" h="462915">
                  <a:moveTo>
                    <a:pt x="8788" y="422783"/>
                  </a:moveTo>
                  <a:lnTo>
                    <a:pt x="7988" y="417195"/>
                  </a:lnTo>
                  <a:lnTo>
                    <a:pt x="800" y="421182"/>
                  </a:lnTo>
                  <a:lnTo>
                    <a:pt x="0" y="425183"/>
                  </a:lnTo>
                  <a:lnTo>
                    <a:pt x="800" y="430771"/>
                  </a:lnTo>
                  <a:lnTo>
                    <a:pt x="7188" y="427583"/>
                  </a:lnTo>
                  <a:lnTo>
                    <a:pt x="8788" y="422783"/>
                  </a:lnTo>
                  <a:close/>
                </a:path>
                <a:path w="1358265" h="462915">
                  <a:moveTo>
                    <a:pt x="20574" y="82092"/>
                  </a:moveTo>
                  <a:lnTo>
                    <a:pt x="16789" y="78320"/>
                  </a:lnTo>
                  <a:lnTo>
                    <a:pt x="11188" y="75145"/>
                  </a:lnTo>
                  <a:lnTo>
                    <a:pt x="7988" y="75120"/>
                  </a:lnTo>
                  <a:lnTo>
                    <a:pt x="6388" y="79921"/>
                  </a:lnTo>
                  <a:lnTo>
                    <a:pt x="16789" y="83921"/>
                  </a:lnTo>
                  <a:lnTo>
                    <a:pt x="18376" y="83921"/>
                  </a:lnTo>
                  <a:lnTo>
                    <a:pt x="20574" y="82092"/>
                  </a:lnTo>
                  <a:close/>
                </a:path>
                <a:path w="1358265" h="462915">
                  <a:moveTo>
                    <a:pt x="52273" y="146685"/>
                  </a:moveTo>
                  <a:lnTo>
                    <a:pt x="46951" y="147053"/>
                  </a:lnTo>
                  <a:lnTo>
                    <a:pt x="43726" y="149821"/>
                  </a:lnTo>
                  <a:lnTo>
                    <a:pt x="51155" y="151853"/>
                  </a:lnTo>
                  <a:lnTo>
                    <a:pt x="52273" y="146685"/>
                  </a:lnTo>
                  <a:close/>
                </a:path>
                <a:path w="1358265" h="462915">
                  <a:moveTo>
                    <a:pt x="68135" y="308038"/>
                  </a:moveTo>
                  <a:lnTo>
                    <a:pt x="63931" y="309194"/>
                  </a:lnTo>
                  <a:lnTo>
                    <a:pt x="60934" y="313207"/>
                  </a:lnTo>
                  <a:lnTo>
                    <a:pt x="66332" y="314896"/>
                  </a:lnTo>
                  <a:lnTo>
                    <a:pt x="68135" y="308038"/>
                  </a:lnTo>
                  <a:close/>
                </a:path>
                <a:path w="1358265" h="462915">
                  <a:moveTo>
                    <a:pt x="103898" y="320484"/>
                  </a:moveTo>
                  <a:lnTo>
                    <a:pt x="96710" y="322084"/>
                  </a:lnTo>
                  <a:lnTo>
                    <a:pt x="93510" y="324485"/>
                  </a:lnTo>
                  <a:lnTo>
                    <a:pt x="95910" y="330873"/>
                  </a:lnTo>
                  <a:lnTo>
                    <a:pt x="101498" y="329272"/>
                  </a:lnTo>
                  <a:lnTo>
                    <a:pt x="99098" y="325285"/>
                  </a:lnTo>
                  <a:lnTo>
                    <a:pt x="103898" y="320484"/>
                  </a:lnTo>
                  <a:close/>
                </a:path>
                <a:path w="1358265" h="462915">
                  <a:moveTo>
                    <a:pt x="117487" y="341261"/>
                  </a:moveTo>
                  <a:lnTo>
                    <a:pt x="116687" y="335673"/>
                  </a:lnTo>
                  <a:lnTo>
                    <a:pt x="109486" y="339661"/>
                  </a:lnTo>
                  <a:lnTo>
                    <a:pt x="108686" y="343662"/>
                  </a:lnTo>
                  <a:lnTo>
                    <a:pt x="109486" y="349262"/>
                  </a:lnTo>
                  <a:lnTo>
                    <a:pt x="115887" y="346062"/>
                  </a:lnTo>
                  <a:lnTo>
                    <a:pt x="117487" y="341261"/>
                  </a:lnTo>
                  <a:close/>
                </a:path>
                <a:path w="1358265" h="462915">
                  <a:moveTo>
                    <a:pt x="152450" y="432955"/>
                  </a:moveTo>
                  <a:lnTo>
                    <a:pt x="147650" y="431380"/>
                  </a:lnTo>
                  <a:lnTo>
                    <a:pt x="142557" y="430707"/>
                  </a:lnTo>
                  <a:lnTo>
                    <a:pt x="147053" y="433171"/>
                  </a:lnTo>
                  <a:lnTo>
                    <a:pt x="152450" y="432955"/>
                  </a:lnTo>
                  <a:close/>
                </a:path>
                <a:path w="1358265" h="462915">
                  <a:moveTo>
                    <a:pt x="179019" y="0"/>
                  </a:moveTo>
                  <a:lnTo>
                    <a:pt x="172631" y="1600"/>
                  </a:lnTo>
                  <a:lnTo>
                    <a:pt x="169430" y="4000"/>
                  </a:lnTo>
                  <a:lnTo>
                    <a:pt x="171831" y="10388"/>
                  </a:lnTo>
                  <a:lnTo>
                    <a:pt x="177419" y="8788"/>
                  </a:lnTo>
                  <a:lnTo>
                    <a:pt x="174231" y="4787"/>
                  </a:lnTo>
                  <a:lnTo>
                    <a:pt x="179019" y="0"/>
                  </a:lnTo>
                  <a:close/>
                </a:path>
                <a:path w="1358265" h="462915">
                  <a:moveTo>
                    <a:pt x="208584" y="91528"/>
                  </a:moveTo>
                  <a:lnTo>
                    <a:pt x="203301" y="91909"/>
                  </a:lnTo>
                  <a:lnTo>
                    <a:pt x="200266" y="94678"/>
                  </a:lnTo>
                  <a:lnTo>
                    <a:pt x="207797" y="96710"/>
                  </a:lnTo>
                  <a:lnTo>
                    <a:pt x="208584" y="91528"/>
                  </a:lnTo>
                  <a:close/>
                </a:path>
                <a:path w="1358265" h="462915">
                  <a:moveTo>
                    <a:pt x="219786" y="190207"/>
                  </a:moveTo>
                  <a:lnTo>
                    <a:pt x="216585" y="186220"/>
                  </a:lnTo>
                  <a:lnTo>
                    <a:pt x="214185" y="179819"/>
                  </a:lnTo>
                  <a:lnTo>
                    <a:pt x="209397" y="181419"/>
                  </a:lnTo>
                  <a:lnTo>
                    <a:pt x="212585" y="185420"/>
                  </a:lnTo>
                  <a:lnTo>
                    <a:pt x="214985" y="191808"/>
                  </a:lnTo>
                  <a:lnTo>
                    <a:pt x="219786" y="190207"/>
                  </a:lnTo>
                  <a:close/>
                </a:path>
                <a:path w="1358265" h="462915">
                  <a:moveTo>
                    <a:pt x="241681" y="159473"/>
                  </a:moveTo>
                  <a:lnTo>
                    <a:pt x="236372" y="159842"/>
                  </a:lnTo>
                  <a:lnTo>
                    <a:pt x="233146" y="162610"/>
                  </a:lnTo>
                  <a:lnTo>
                    <a:pt x="240563" y="164642"/>
                  </a:lnTo>
                  <a:lnTo>
                    <a:pt x="241681" y="159473"/>
                  </a:lnTo>
                  <a:close/>
                </a:path>
                <a:path w="1358265" h="462915">
                  <a:moveTo>
                    <a:pt x="254952" y="194208"/>
                  </a:moveTo>
                  <a:lnTo>
                    <a:pt x="253352" y="186220"/>
                  </a:lnTo>
                  <a:lnTo>
                    <a:pt x="248551" y="188620"/>
                  </a:lnTo>
                  <a:lnTo>
                    <a:pt x="241363" y="184619"/>
                  </a:lnTo>
                  <a:lnTo>
                    <a:pt x="242163" y="192608"/>
                  </a:lnTo>
                  <a:lnTo>
                    <a:pt x="246951" y="190207"/>
                  </a:lnTo>
                  <a:lnTo>
                    <a:pt x="254952" y="194208"/>
                  </a:lnTo>
                  <a:close/>
                </a:path>
                <a:path w="1358265" h="462915">
                  <a:moveTo>
                    <a:pt x="287108" y="337096"/>
                  </a:moveTo>
                  <a:lnTo>
                    <a:pt x="286918" y="330873"/>
                  </a:lnTo>
                  <a:lnTo>
                    <a:pt x="283718" y="334073"/>
                  </a:lnTo>
                  <a:lnTo>
                    <a:pt x="280517" y="331673"/>
                  </a:lnTo>
                  <a:lnTo>
                    <a:pt x="277329" y="333273"/>
                  </a:lnTo>
                  <a:lnTo>
                    <a:pt x="277583" y="339636"/>
                  </a:lnTo>
                  <a:lnTo>
                    <a:pt x="282422" y="340461"/>
                  </a:lnTo>
                  <a:lnTo>
                    <a:pt x="287108" y="337096"/>
                  </a:lnTo>
                  <a:close/>
                </a:path>
                <a:path w="1358265" h="462915">
                  <a:moveTo>
                    <a:pt x="287235" y="125895"/>
                  </a:moveTo>
                  <a:lnTo>
                    <a:pt x="281927" y="126276"/>
                  </a:lnTo>
                  <a:lnTo>
                    <a:pt x="278701" y="129044"/>
                  </a:lnTo>
                  <a:lnTo>
                    <a:pt x="286118" y="131076"/>
                  </a:lnTo>
                  <a:lnTo>
                    <a:pt x="287235" y="125895"/>
                  </a:lnTo>
                  <a:close/>
                </a:path>
                <a:path w="1358265" h="462915">
                  <a:moveTo>
                    <a:pt x="317080" y="154711"/>
                  </a:moveTo>
                  <a:lnTo>
                    <a:pt x="312293" y="152946"/>
                  </a:lnTo>
                  <a:lnTo>
                    <a:pt x="307200" y="152234"/>
                  </a:lnTo>
                  <a:lnTo>
                    <a:pt x="311696" y="155041"/>
                  </a:lnTo>
                  <a:lnTo>
                    <a:pt x="317080" y="154711"/>
                  </a:lnTo>
                  <a:close/>
                </a:path>
                <a:path w="1358265" h="462915">
                  <a:moveTo>
                    <a:pt x="319684" y="418782"/>
                  </a:moveTo>
                  <a:lnTo>
                    <a:pt x="311277" y="414286"/>
                  </a:lnTo>
                  <a:lnTo>
                    <a:pt x="308800" y="406704"/>
                  </a:lnTo>
                  <a:lnTo>
                    <a:pt x="306755" y="399567"/>
                  </a:lnTo>
                  <a:lnTo>
                    <a:pt x="299707" y="396405"/>
                  </a:lnTo>
                  <a:lnTo>
                    <a:pt x="301790" y="402513"/>
                  </a:lnTo>
                  <a:lnTo>
                    <a:pt x="303796" y="408698"/>
                  </a:lnTo>
                  <a:lnTo>
                    <a:pt x="304761" y="414731"/>
                  </a:lnTo>
                  <a:lnTo>
                    <a:pt x="303695" y="420382"/>
                  </a:lnTo>
                  <a:lnTo>
                    <a:pt x="309295" y="417195"/>
                  </a:lnTo>
                  <a:lnTo>
                    <a:pt x="314083" y="421182"/>
                  </a:lnTo>
                  <a:lnTo>
                    <a:pt x="319684" y="418782"/>
                  </a:lnTo>
                  <a:close/>
                </a:path>
                <a:path w="1358265" h="462915">
                  <a:moveTo>
                    <a:pt x="333146" y="457492"/>
                  </a:moveTo>
                  <a:lnTo>
                    <a:pt x="331266" y="453859"/>
                  </a:lnTo>
                  <a:lnTo>
                    <a:pt x="326402" y="451866"/>
                  </a:lnTo>
                  <a:lnTo>
                    <a:pt x="325272" y="457149"/>
                  </a:lnTo>
                  <a:lnTo>
                    <a:pt x="333146" y="457492"/>
                  </a:lnTo>
                  <a:close/>
                </a:path>
                <a:path w="1358265" h="462915">
                  <a:moveTo>
                    <a:pt x="335864" y="216928"/>
                  </a:moveTo>
                  <a:lnTo>
                    <a:pt x="331673" y="218084"/>
                  </a:lnTo>
                  <a:lnTo>
                    <a:pt x="328676" y="222097"/>
                  </a:lnTo>
                  <a:lnTo>
                    <a:pt x="334073" y="223774"/>
                  </a:lnTo>
                  <a:lnTo>
                    <a:pt x="335864" y="216928"/>
                  </a:lnTo>
                  <a:close/>
                </a:path>
                <a:path w="1358265" h="462915">
                  <a:moveTo>
                    <a:pt x="377228" y="452361"/>
                  </a:moveTo>
                  <a:lnTo>
                    <a:pt x="374827" y="445960"/>
                  </a:lnTo>
                  <a:lnTo>
                    <a:pt x="371627" y="442760"/>
                  </a:lnTo>
                  <a:lnTo>
                    <a:pt x="365239" y="446760"/>
                  </a:lnTo>
                  <a:lnTo>
                    <a:pt x="367639" y="451561"/>
                  </a:lnTo>
                  <a:lnTo>
                    <a:pt x="370827" y="448360"/>
                  </a:lnTo>
                  <a:lnTo>
                    <a:pt x="377228" y="452361"/>
                  </a:lnTo>
                  <a:close/>
                </a:path>
                <a:path w="1358265" h="462915">
                  <a:moveTo>
                    <a:pt x="394144" y="302107"/>
                  </a:moveTo>
                  <a:lnTo>
                    <a:pt x="392912" y="297307"/>
                  </a:lnTo>
                  <a:lnTo>
                    <a:pt x="389432" y="294906"/>
                  </a:lnTo>
                  <a:lnTo>
                    <a:pt x="388416" y="302107"/>
                  </a:lnTo>
                  <a:lnTo>
                    <a:pt x="394144" y="302107"/>
                  </a:lnTo>
                  <a:close/>
                </a:path>
                <a:path w="1358265" h="462915">
                  <a:moveTo>
                    <a:pt x="407593" y="366839"/>
                  </a:moveTo>
                  <a:lnTo>
                    <a:pt x="400405" y="368439"/>
                  </a:lnTo>
                  <a:lnTo>
                    <a:pt x="397205" y="370840"/>
                  </a:lnTo>
                  <a:lnTo>
                    <a:pt x="399605" y="377228"/>
                  </a:lnTo>
                  <a:lnTo>
                    <a:pt x="405193" y="375627"/>
                  </a:lnTo>
                  <a:lnTo>
                    <a:pt x="402005" y="371640"/>
                  </a:lnTo>
                  <a:lnTo>
                    <a:pt x="407593" y="366839"/>
                  </a:lnTo>
                  <a:close/>
                </a:path>
                <a:path w="1358265" h="462915">
                  <a:moveTo>
                    <a:pt x="410197" y="447903"/>
                  </a:moveTo>
                  <a:lnTo>
                    <a:pt x="405993" y="449059"/>
                  </a:lnTo>
                  <a:lnTo>
                    <a:pt x="402996" y="453072"/>
                  </a:lnTo>
                  <a:lnTo>
                    <a:pt x="408393" y="454748"/>
                  </a:lnTo>
                  <a:lnTo>
                    <a:pt x="410197" y="447903"/>
                  </a:lnTo>
                  <a:close/>
                </a:path>
                <a:path w="1358265" h="462915">
                  <a:moveTo>
                    <a:pt x="422783" y="462699"/>
                  </a:moveTo>
                  <a:lnTo>
                    <a:pt x="421182" y="457949"/>
                  </a:lnTo>
                  <a:lnTo>
                    <a:pt x="415556" y="461098"/>
                  </a:lnTo>
                  <a:lnTo>
                    <a:pt x="414934" y="462699"/>
                  </a:lnTo>
                  <a:lnTo>
                    <a:pt x="422783" y="462699"/>
                  </a:lnTo>
                  <a:close/>
                </a:path>
                <a:path w="1358265" h="462915">
                  <a:moveTo>
                    <a:pt x="425526" y="232206"/>
                  </a:moveTo>
                  <a:lnTo>
                    <a:pt x="424383" y="226174"/>
                  </a:lnTo>
                  <a:lnTo>
                    <a:pt x="420128" y="227825"/>
                  </a:lnTo>
                  <a:lnTo>
                    <a:pt x="414388" y="226771"/>
                  </a:lnTo>
                  <a:lnTo>
                    <a:pt x="410438" y="226631"/>
                  </a:lnTo>
                  <a:lnTo>
                    <a:pt x="411594" y="230974"/>
                  </a:lnTo>
                  <a:lnTo>
                    <a:pt x="415836" y="230784"/>
                  </a:lnTo>
                  <a:lnTo>
                    <a:pt x="421589" y="232473"/>
                  </a:lnTo>
                  <a:lnTo>
                    <a:pt x="425526" y="232206"/>
                  </a:lnTo>
                  <a:close/>
                </a:path>
                <a:path w="1358265" h="462915">
                  <a:moveTo>
                    <a:pt x="459549" y="346062"/>
                  </a:moveTo>
                  <a:lnTo>
                    <a:pt x="459397" y="341337"/>
                  </a:lnTo>
                  <a:lnTo>
                    <a:pt x="457149" y="346062"/>
                  </a:lnTo>
                  <a:lnTo>
                    <a:pt x="458495" y="350786"/>
                  </a:lnTo>
                  <a:lnTo>
                    <a:pt x="459549" y="346062"/>
                  </a:lnTo>
                  <a:close/>
                </a:path>
                <a:path w="1358265" h="462915">
                  <a:moveTo>
                    <a:pt x="491515" y="293306"/>
                  </a:moveTo>
                  <a:lnTo>
                    <a:pt x="484136" y="292049"/>
                  </a:lnTo>
                  <a:lnTo>
                    <a:pt x="474433" y="291007"/>
                  </a:lnTo>
                  <a:lnTo>
                    <a:pt x="468477" y="290728"/>
                  </a:lnTo>
                  <a:lnTo>
                    <a:pt x="472338" y="291719"/>
                  </a:lnTo>
                  <a:lnTo>
                    <a:pt x="477469" y="294093"/>
                  </a:lnTo>
                  <a:lnTo>
                    <a:pt x="484619" y="298208"/>
                  </a:lnTo>
                  <a:lnTo>
                    <a:pt x="490423" y="299466"/>
                  </a:lnTo>
                  <a:lnTo>
                    <a:pt x="491515" y="293306"/>
                  </a:lnTo>
                  <a:close/>
                </a:path>
                <a:path w="1358265" h="462915">
                  <a:moveTo>
                    <a:pt x="494715" y="340271"/>
                  </a:moveTo>
                  <a:lnTo>
                    <a:pt x="494563" y="335394"/>
                  </a:lnTo>
                  <a:lnTo>
                    <a:pt x="492315" y="339661"/>
                  </a:lnTo>
                  <a:lnTo>
                    <a:pt x="493661" y="344830"/>
                  </a:lnTo>
                  <a:lnTo>
                    <a:pt x="494715" y="340271"/>
                  </a:lnTo>
                  <a:close/>
                </a:path>
                <a:path w="1358265" h="462915">
                  <a:moveTo>
                    <a:pt x="556450" y="352183"/>
                  </a:moveTo>
                  <a:lnTo>
                    <a:pt x="554647" y="356450"/>
                  </a:lnTo>
                  <a:lnTo>
                    <a:pt x="555548" y="361619"/>
                  </a:lnTo>
                  <a:lnTo>
                    <a:pt x="556450" y="357047"/>
                  </a:lnTo>
                  <a:lnTo>
                    <a:pt x="556450" y="352183"/>
                  </a:lnTo>
                  <a:close/>
                </a:path>
                <a:path w="1358265" h="462915">
                  <a:moveTo>
                    <a:pt x="564540" y="226771"/>
                  </a:moveTo>
                  <a:lnTo>
                    <a:pt x="564438" y="222986"/>
                  </a:lnTo>
                  <a:lnTo>
                    <a:pt x="564349" y="219786"/>
                  </a:lnTo>
                  <a:lnTo>
                    <a:pt x="564299" y="218033"/>
                  </a:lnTo>
                  <a:lnTo>
                    <a:pt x="557847" y="219786"/>
                  </a:lnTo>
                  <a:lnTo>
                    <a:pt x="561047" y="222986"/>
                  </a:lnTo>
                  <a:lnTo>
                    <a:pt x="562229" y="232816"/>
                  </a:lnTo>
                  <a:lnTo>
                    <a:pt x="564540" y="226771"/>
                  </a:lnTo>
                  <a:close/>
                </a:path>
                <a:path w="1358265" h="462915">
                  <a:moveTo>
                    <a:pt x="581025" y="58343"/>
                  </a:moveTo>
                  <a:lnTo>
                    <a:pt x="576224" y="62331"/>
                  </a:lnTo>
                  <a:lnTo>
                    <a:pt x="573036" y="55143"/>
                  </a:lnTo>
                  <a:lnTo>
                    <a:pt x="568236" y="57543"/>
                  </a:lnTo>
                  <a:lnTo>
                    <a:pt x="571627" y="64363"/>
                  </a:lnTo>
                  <a:lnTo>
                    <a:pt x="569531" y="70726"/>
                  </a:lnTo>
                  <a:lnTo>
                    <a:pt x="567004" y="77101"/>
                  </a:lnTo>
                  <a:lnTo>
                    <a:pt x="569036" y="83921"/>
                  </a:lnTo>
                  <a:lnTo>
                    <a:pt x="573493" y="77444"/>
                  </a:lnTo>
                  <a:lnTo>
                    <a:pt x="576529" y="71132"/>
                  </a:lnTo>
                  <a:lnTo>
                    <a:pt x="578815" y="64808"/>
                  </a:lnTo>
                  <a:lnTo>
                    <a:pt x="581025" y="58343"/>
                  </a:lnTo>
                  <a:close/>
                </a:path>
                <a:path w="1358265" h="462915">
                  <a:moveTo>
                    <a:pt x="589813" y="219786"/>
                  </a:moveTo>
                  <a:lnTo>
                    <a:pt x="588213" y="213385"/>
                  </a:lnTo>
                  <a:lnTo>
                    <a:pt x="585025" y="210197"/>
                  </a:lnTo>
                  <a:lnTo>
                    <a:pt x="578624" y="214185"/>
                  </a:lnTo>
                  <a:lnTo>
                    <a:pt x="581025" y="218986"/>
                  </a:lnTo>
                  <a:lnTo>
                    <a:pt x="584225" y="215785"/>
                  </a:lnTo>
                  <a:lnTo>
                    <a:pt x="589813" y="219786"/>
                  </a:lnTo>
                  <a:close/>
                </a:path>
                <a:path w="1358265" h="462915">
                  <a:moveTo>
                    <a:pt x="613930" y="230174"/>
                  </a:moveTo>
                  <a:lnTo>
                    <a:pt x="612698" y="225374"/>
                  </a:lnTo>
                  <a:lnTo>
                    <a:pt x="609206" y="222986"/>
                  </a:lnTo>
                  <a:lnTo>
                    <a:pt x="608203" y="230174"/>
                  </a:lnTo>
                  <a:lnTo>
                    <a:pt x="613930" y="230174"/>
                  </a:lnTo>
                  <a:close/>
                </a:path>
                <a:path w="1358265" h="462915">
                  <a:moveTo>
                    <a:pt x="637768" y="314896"/>
                  </a:moveTo>
                  <a:lnTo>
                    <a:pt x="634568" y="310896"/>
                  </a:lnTo>
                  <a:lnTo>
                    <a:pt x="631380" y="314896"/>
                  </a:lnTo>
                  <a:lnTo>
                    <a:pt x="624979" y="318084"/>
                  </a:lnTo>
                  <a:lnTo>
                    <a:pt x="627380" y="322084"/>
                  </a:lnTo>
                  <a:lnTo>
                    <a:pt x="631380" y="318884"/>
                  </a:lnTo>
                  <a:lnTo>
                    <a:pt x="637768" y="314896"/>
                  </a:lnTo>
                  <a:close/>
                </a:path>
                <a:path w="1358265" h="462915">
                  <a:moveTo>
                    <a:pt x="692111" y="239763"/>
                  </a:moveTo>
                  <a:lnTo>
                    <a:pt x="687324" y="234175"/>
                  </a:lnTo>
                  <a:lnTo>
                    <a:pt x="682523" y="234175"/>
                  </a:lnTo>
                  <a:lnTo>
                    <a:pt x="676935" y="235762"/>
                  </a:lnTo>
                  <a:lnTo>
                    <a:pt x="681723" y="241363"/>
                  </a:lnTo>
                  <a:lnTo>
                    <a:pt x="687324" y="242163"/>
                  </a:lnTo>
                  <a:lnTo>
                    <a:pt x="692111" y="239763"/>
                  </a:lnTo>
                  <a:close/>
                </a:path>
                <a:path w="1358265" h="462915">
                  <a:moveTo>
                    <a:pt x="700811" y="253250"/>
                  </a:moveTo>
                  <a:lnTo>
                    <a:pt x="700316" y="247269"/>
                  </a:lnTo>
                  <a:lnTo>
                    <a:pt x="692111" y="246164"/>
                  </a:lnTo>
                  <a:lnTo>
                    <a:pt x="695375" y="252209"/>
                  </a:lnTo>
                  <a:lnTo>
                    <a:pt x="694207" y="259842"/>
                  </a:lnTo>
                  <a:lnTo>
                    <a:pt x="693801" y="265823"/>
                  </a:lnTo>
                  <a:lnTo>
                    <a:pt x="699312" y="266941"/>
                  </a:lnTo>
                  <a:lnTo>
                    <a:pt x="698741" y="260883"/>
                  </a:lnTo>
                  <a:lnTo>
                    <a:pt x="700811" y="253250"/>
                  </a:lnTo>
                  <a:close/>
                </a:path>
                <a:path w="1358265" h="462915">
                  <a:moveTo>
                    <a:pt x="701103" y="364515"/>
                  </a:moveTo>
                  <a:lnTo>
                    <a:pt x="699312" y="369239"/>
                  </a:lnTo>
                  <a:lnTo>
                    <a:pt x="700201" y="373951"/>
                  </a:lnTo>
                  <a:lnTo>
                    <a:pt x="701103" y="369239"/>
                  </a:lnTo>
                  <a:lnTo>
                    <a:pt x="701103" y="364515"/>
                  </a:lnTo>
                  <a:close/>
                </a:path>
                <a:path w="1358265" h="462915">
                  <a:moveTo>
                    <a:pt x="713689" y="346862"/>
                  </a:moveTo>
                  <a:lnTo>
                    <a:pt x="708406" y="343331"/>
                  </a:lnTo>
                  <a:lnTo>
                    <a:pt x="703808" y="336664"/>
                  </a:lnTo>
                  <a:lnTo>
                    <a:pt x="698741" y="332701"/>
                  </a:lnTo>
                  <a:lnTo>
                    <a:pt x="692111" y="337273"/>
                  </a:lnTo>
                  <a:lnTo>
                    <a:pt x="699198" y="339775"/>
                  </a:lnTo>
                  <a:lnTo>
                    <a:pt x="704405" y="345960"/>
                  </a:lnTo>
                  <a:lnTo>
                    <a:pt x="708863" y="350189"/>
                  </a:lnTo>
                  <a:lnTo>
                    <a:pt x="713689" y="346862"/>
                  </a:lnTo>
                  <a:close/>
                </a:path>
                <a:path w="1358265" h="462915">
                  <a:moveTo>
                    <a:pt x="798410" y="324485"/>
                  </a:moveTo>
                  <a:lnTo>
                    <a:pt x="793610" y="318884"/>
                  </a:lnTo>
                  <a:lnTo>
                    <a:pt x="788822" y="318884"/>
                  </a:lnTo>
                  <a:lnTo>
                    <a:pt x="783221" y="320484"/>
                  </a:lnTo>
                  <a:lnTo>
                    <a:pt x="788022" y="326085"/>
                  </a:lnTo>
                  <a:lnTo>
                    <a:pt x="792810" y="326872"/>
                  </a:lnTo>
                  <a:lnTo>
                    <a:pt x="798410" y="324485"/>
                  </a:lnTo>
                  <a:close/>
                </a:path>
                <a:path w="1358265" h="462915">
                  <a:moveTo>
                    <a:pt x="812800" y="310896"/>
                  </a:moveTo>
                  <a:lnTo>
                    <a:pt x="810399" y="305295"/>
                  </a:lnTo>
                  <a:lnTo>
                    <a:pt x="807199" y="302107"/>
                  </a:lnTo>
                  <a:lnTo>
                    <a:pt x="800811" y="306095"/>
                  </a:lnTo>
                  <a:lnTo>
                    <a:pt x="803211" y="310896"/>
                  </a:lnTo>
                  <a:lnTo>
                    <a:pt x="806399" y="306895"/>
                  </a:lnTo>
                  <a:lnTo>
                    <a:pt x="812800" y="310896"/>
                  </a:lnTo>
                  <a:close/>
                </a:path>
                <a:path w="1358265" h="462915">
                  <a:moveTo>
                    <a:pt x="820547" y="276860"/>
                  </a:moveTo>
                  <a:lnTo>
                    <a:pt x="818489" y="273227"/>
                  </a:lnTo>
                  <a:lnTo>
                    <a:pt x="813587" y="271246"/>
                  </a:lnTo>
                  <a:lnTo>
                    <a:pt x="812800" y="276529"/>
                  </a:lnTo>
                  <a:lnTo>
                    <a:pt x="820547" y="276860"/>
                  </a:lnTo>
                  <a:close/>
                </a:path>
                <a:path w="1358265" h="462915">
                  <a:moveTo>
                    <a:pt x="878332" y="445160"/>
                  </a:moveTo>
                  <a:lnTo>
                    <a:pt x="876795" y="441159"/>
                  </a:lnTo>
                  <a:lnTo>
                    <a:pt x="878027" y="435876"/>
                  </a:lnTo>
                  <a:lnTo>
                    <a:pt x="878217" y="432231"/>
                  </a:lnTo>
                  <a:lnTo>
                    <a:pt x="873531" y="433171"/>
                  </a:lnTo>
                  <a:lnTo>
                    <a:pt x="873721" y="436841"/>
                  </a:lnTo>
                  <a:lnTo>
                    <a:pt x="872032" y="442163"/>
                  </a:lnTo>
                  <a:lnTo>
                    <a:pt x="872299" y="445985"/>
                  </a:lnTo>
                  <a:lnTo>
                    <a:pt x="878332" y="445160"/>
                  </a:lnTo>
                  <a:close/>
                </a:path>
                <a:path w="1358265" h="462915">
                  <a:moveTo>
                    <a:pt x="951852" y="188620"/>
                  </a:moveTo>
                  <a:lnTo>
                    <a:pt x="944664" y="184619"/>
                  </a:lnTo>
                  <a:lnTo>
                    <a:pt x="937094" y="183997"/>
                  </a:lnTo>
                  <a:lnTo>
                    <a:pt x="932675" y="188010"/>
                  </a:lnTo>
                  <a:lnTo>
                    <a:pt x="931849" y="191135"/>
                  </a:lnTo>
                  <a:lnTo>
                    <a:pt x="935075" y="187820"/>
                  </a:lnTo>
                  <a:lnTo>
                    <a:pt x="941463" y="188620"/>
                  </a:lnTo>
                  <a:lnTo>
                    <a:pt x="951852" y="188620"/>
                  </a:lnTo>
                  <a:close/>
                </a:path>
                <a:path w="1358265" h="462915">
                  <a:moveTo>
                    <a:pt x="977430" y="355650"/>
                  </a:moveTo>
                  <a:lnTo>
                    <a:pt x="973302" y="354228"/>
                  </a:lnTo>
                  <a:lnTo>
                    <a:pt x="970140" y="349656"/>
                  </a:lnTo>
                  <a:lnTo>
                    <a:pt x="967435" y="346887"/>
                  </a:lnTo>
                  <a:lnTo>
                    <a:pt x="964641" y="350850"/>
                  </a:lnTo>
                  <a:lnTo>
                    <a:pt x="967536" y="353517"/>
                  </a:lnTo>
                  <a:lnTo>
                    <a:pt x="970445" y="358343"/>
                  </a:lnTo>
                  <a:lnTo>
                    <a:pt x="973632" y="360629"/>
                  </a:lnTo>
                  <a:lnTo>
                    <a:pt x="977430" y="355650"/>
                  </a:lnTo>
                  <a:close/>
                </a:path>
                <a:path w="1358265" h="462915">
                  <a:moveTo>
                    <a:pt x="982230" y="424383"/>
                  </a:moveTo>
                  <a:lnTo>
                    <a:pt x="979030" y="420382"/>
                  </a:lnTo>
                  <a:lnTo>
                    <a:pt x="981430" y="412394"/>
                  </a:lnTo>
                  <a:lnTo>
                    <a:pt x="973442" y="414794"/>
                  </a:lnTo>
                  <a:lnTo>
                    <a:pt x="976630" y="419582"/>
                  </a:lnTo>
                  <a:lnTo>
                    <a:pt x="973442" y="426783"/>
                  </a:lnTo>
                  <a:lnTo>
                    <a:pt x="982230" y="424383"/>
                  </a:lnTo>
                  <a:close/>
                </a:path>
                <a:path w="1358265" h="462915">
                  <a:moveTo>
                    <a:pt x="982230" y="387616"/>
                  </a:moveTo>
                  <a:lnTo>
                    <a:pt x="979830" y="383628"/>
                  </a:lnTo>
                  <a:lnTo>
                    <a:pt x="976630" y="387616"/>
                  </a:lnTo>
                  <a:lnTo>
                    <a:pt x="969441" y="390817"/>
                  </a:lnTo>
                  <a:lnTo>
                    <a:pt x="972642" y="394817"/>
                  </a:lnTo>
                  <a:lnTo>
                    <a:pt x="975829" y="390817"/>
                  </a:lnTo>
                  <a:lnTo>
                    <a:pt x="982230" y="387616"/>
                  </a:lnTo>
                  <a:close/>
                </a:path>
                <a:path w="1358265" h="462915">
                  <a:moveTo>
                    <a:pt x="990219" y="310095"/>
                  </a:moveTo>
                  <a:lnTo>
                    <a:pt x="987018" y="302907"/>
                  </a:lnTo>
                  <a:lnTo>
                    <a:pt x="982281" y="297332"/>
                  </a:lnTo>
                  <a:lnTo>
                    <a:pt x="976033" y="297307"/>
                  </a:lnTo>
                  <a:lnTo>
                    <a:pt x="973086" y="299085"/>
                  </a:lnTo>
                  <a:lnTo>
                    <a:pt x="978230" y="298907"/>
                  </a:lnTo>
                  <a:lnTo>
                    <a:pt x="982230" y="303695"/>
                  </a:lnTo>
                  <a:lnTo>
                    <a:pt x="990219" y="310095"/>
                  </a:lnTo>
                  <a:close/>
                </a:path>
                <a:path w="1358265" h="462915">
                  <a:moveTo>
                    <a:pt x="990358" y="235762"/>
                  </a:moveTo>
                  <a:lnTo>
                    <a:pt x="989126" y="230974"/>
                  </a:lnTo>
                  <a:lnTo>
                    <a:pt x="985634" y="228574"/>
                  </a:lnTo>
                  <a:lnTo>
                    <a:pt x="984631" y="235762"/>
                  </a:lnTo>
                  <a:lnTo>
                    <a:pt x="990358" y="235762"/>
                  </a:lnTo>
                  <a:close/>
                </a:path>
                <a:path w="1358265" h="462915">
                  <a:moveTo>
                    <a:pt x="1008621" y="409194"/>
                  </a:moveTo>
                  <a:lnTo>
                    <a:pt x="1007198" y="404406"/>
                  </a:lnTo>
                  <a:lnTo>
                    <a:pt x="1003681" y="402005"/>
                  </a:lnTo>
                  <a:lnTo>
                    <a:pt x="1003007" y="409194"/>
                  </a:lnTo>
                  <a:lnTo>
                    <a:pt x="1008621" y="409194"/>
                  </a:lnTo>
                  <a:close/>
                </a:path>
                <a:path w="1358265" h="462915">
                  <a:moveTo>
                    <a:pt x="1042657" y="137629"/>
                  </a:moveTo>
                  <a:lnTo>
                    <a:pt x="1038974" y="134264"/>
                  </a:lnTo>
                  <a:lnTo>
                    <a:pt x="1037602" y="129755"/>
                  </a:lnTo>
                  <a:lnTo>
                    <a:pt x="1030376" y="129374"/>
                  </a:lnTo>
                  <a:lnTo>
                    <a:pt x="1025258" y="131229"/>
                  </a:lnTo>
                  <a:lnTo>
                    <a:pt x="1030185" y="133464"/>
                  </a:lnTo>
                  <a:lnTo>
                    <a:pt x="1035939" y="135051"/>
                  </a:lnTo>
                  <a:lnTo>
                    <a:pt x="1040866" y="137160"/>
                  </a:lnTo>
                  <a:lnTo>
                    <a:pt x="1042657" y="137629"/>
                  </a:lnTo>
                  <a:close/>
                </a:path>
                <a:path w="1358265" h="462915">
                  <a:moveTo>
                    <a:pt x="1052588" y="444817"/>
                  </a:moveTo>
                  <a:lnTo>
                    <a:pt x="1051166" y="440169"/>
                  </a:lnTo>
                  <a:lnTo>
                    <a:pt x="1047635" y="437616"/>
                  </a:lnTo>
                  <a:lnTo>
                    <a:pt x="1046962" y="444360"/>
                  </a:lnTo>
                  <a:lnTo>
                    <a:pt x="1052588" y="444817"/>
                  </a:lnTo>
                  <a:close/>
                </a:path>
                <a:path w="1358265" h="462915">
                  <a:moveTo>
                    <a:pt x="1058557" y="118821"/>
                  </a:moveTo>
                  <a:lnTo>
                    <a:pt x="1054163" y="115087"/>
                  </a:lnTo>
                  <a:lnTo>
                    <a:pt x="1051699" y="119722"/>
                  </a:lnTo>
                  <a:lnTo>
                    <a:pt x="1047064" y="124574"/>
                  </a:lnTo>
                  <a:lnTo>
                    <a:pt x="1044384" y="128689"/>
                  </a:lnTo>
                  <a:lnTo>
                    <a:pt x="1047762" y="131076"/>
                  </a:lnTo>
                  <a:lnTo>
                    <a:pt x="1050556" y="126885"/>
                  </a:lnTo>
                  <a:lnTo>
                    <a:pt x="1055751" y="122783"/>
                  </a:lnTo>
                  <a:lnTo>
                    <a:pt x="1058557" y="118821"/>
                  </a:lnTo>
                  <a:close/>
                </a:path>
                <a:path w="1358265" h="462915">
                  <a:moveTo>
                    <a:pt x="1060881" y="186232"/>
                  </a:moveTo>
                  <a:lnTo>
                    <a:pt x="1059751" y="183019"/>
                  </a:lnTo>
                  <a:lnTo>
                    <a:pt x="1054950" y="183019"/>
                  </a:lnTo>
                  <a:lnTo>
                    <a:pt x="1052563" y="192608"/>
                  </a:lnTo>
                  <a:lnTo>
                    <a:pt x="1052563" y="194208"/>
                  </a:lnTo>
                  <a:lnTo>
                    <a:pt x="1055027" y="195948"/>
                  </a:lnTo>
                  <a:lnTo>
                    <a:pt x="1058557" y="191909"/>
                  </a:lnTo>
                  <a:lnTo>
                    <a:pt x="1060881" y="186232"/>
                  </a:lnTo>
                  <a:close/>
                </a:path>
                <a:path w="1358265" h="462915">
                  <a:moveTo>
                    <a:pt x="1075867" y="368084"/>
                  </a:moveTo>
                  <a:lnTo>
                    <a:pt x="1074635" y="363448"/>
                  </a:lnTo>
                  <a:lnTo>
                    <a:pt x="1071156" y="360895"/>
                  </a:lnTo>
                  <a:lnTo>
                    <a:pt x="1070140" y="367639"/>
                  </a:lnTo>
                  <a:lnTo>
                    <a:pt x="1075867" y="368084"/>
                  </a:lnTo>
                  <a:close/>
                </a:path>
                <a:path w="1358265" h="462915">
                  <a:moveTo>
                    <a:pt x="1095019" y="324789"/>
                  </a:moveTo>
                  <a:lnTo>
                    <a:pt x="1090320" y="319786"/>
                  </a:lnTo>
                  <a:lnTo>
                    <a:pt x="1085329" y="317919"/>
                  </a:lnTo>
                  <a:lnTo>
                    <a:pt x="1086929" y="322884"/>
                  </a:lnTo>
                  <a:lnTo>
                    <a:pt x="1090383" y="327482"/>
                  </a:lnTo>
                  <a:lnTo>
                    <a:pt x="1093101" y="333667"/>
                  </a:lnTo>
                  <a:lnTo>
                    <a:pt x="1092517" y="329272"/>
                  </a:lnTo>
                  <a:lnTo>
                    <a:pt x="1095019" y="324789"/>
                  </a:lnTo>
                  <a:close/>
                </a:path>
                <a:path w="1358265" h="462915">
                  <a:moveTo>
                    <a:pt x="1119187" y="330898"/>
                  </a:moveTo>
                  <a:lnTo>
                    <a:pt x="1118895" y="325285"/>
                  </a:lnTo>
                  <a:lnTo>
                    <a:pt x="1113802" y="326961"/>
                  </a:lnTo>
                  <a:lnTo>
                    <a:pt x="1106906" y="327380"/>
                  </a:lnTo>
                  <a:lnTo>
                    <a:pt x="1101813" y="328536"/>
                  </a:lnTo>
                  <a:lnTo>
                    <a:pt x="1102106" y="332473"/>
                  </a:lnTo>
                  <a:lnTo>
                    <a:pt x="1107198" y="331355"/>
                  </a:lnTo>
                  <a:lnTo>
                    <a:pt x="1114094" y="331876"/>
                  </a:lnTo>
                  <a:lnTo>
                    <a:pt x="1119187" y="330898"/>
                  </a:lnTo>
                  <a:close/>
                </a:path>
                <a:path w="1358265" h="462915">
                  <a:moveTo>
                    <a:pt x="1135672" y="298107"/>
                  </a:moveTo>
                  <a:lnTo>
                    <a:pt x="1127683" y="299707"/>
                  </a:lnTo>
                  <a:lnTo>
                    <a:pt x="1124483" y="291719"/>
                  </a:lnTo>
                  <a:lnTo>
                    <a:pt x="1122095" y="297307"/>
                  </a:lnTo>
                  <a:lnTo>
                    <a:pt x="1125105" y="300926"/>
                  </a:lnTo>
                  <a:lnTo>
                    <a:pt x="1126985" y="307695"/>
                  </a:lnTo>
                  <a:lnTo>
                    <a:pt x="1129614" y="311467"/>
                  </a:lnTo>
                  <a:lnTo>
                    <a:pt x="1134872" y="306095"/>
                  </a:lnTo>
                  <a:lnTo>
                    <a:pt x="1129284" y="305295"/>
                  </a:lnTo>
                  <a:lnTo>
                    <a:pt x="1132484" y="301307"/>
                  </a:lnTo>
                  <a:lnTo>
                    <a:pt x="1135672" y="298107"/>
                  </a:lnTo>
                  <a:close/>
                </a:path>
                <a:path w="1358265" h="462915">
                  <a:moveTo>
                    <a:pt x="1144511" y="392607"/>
                  </a:moveTo>
                  <a:lnTo>
                    <a:pt x="1141768" y="388518"/>
                  </a:lnTo>
                  <a:lnTo>
                    <a:pt x="1137983" y="385178"/>
                  </a:lnTo>
                  <a:lnTo>
                    <a:pt x="1139672" y="390017"/>
                  </a:lnTo>
                  <a:lnTo>
                    <a:pt x="1144511" y="392607"/>
                  </a:lnTo>
                  <a:close/>
                </a:path>
                <a:path w="1358265" h="462915">
                  <a:moveTo>
                    <a:pt x="1146060" y="333273"/>
                  </a:moveTo>
                  <a:lnTo>
                    <a:pt x="1141272" y="331673"/>
                  </a:lnTo>
                  <a:lnTo>
                    <a:pt x="1141272" y="336473"/>
                  </a:lnTo>
                  <a:lnTo>
                    <a:pt x="1139672" y="343662"/>
                  </a:lnTo>
                  <a:lnTo>
                    <a:pt x="1144473" y="344462"/>
                  </a:lnTo>
                  <a:lnTo>
                    <a:pt x="1144473" y="339661"/>
                  </a:lnTo>
                  <a:lnTo>
                    <a:pt x="1146060" y="333273"/>
                  </a:lnTo>
                  <a:close/>
                </a:path>
                <a:path w="1358265" h="462915">
                  <a:moveTo>
                    <a:pt x="1153261" y="449160"/>
                  </a:moveTo>
                  <a:lnTo>
                    <a:pt x="1147660" y="447560"/>
                  </a:lnTo>
                  <a:lnTo>
                    <a:pt x="1147660" y="452361"/>
                  </a:lnTo>
                  <a:lnTo>
                    <a:pt x="1146060" y="459549"/>
                  </a:lnTo>
                  <a:lnTo>
                    <a:pt x="1150861" y="460349"/>
                  </a:lnTo>
                  <a:lnTo>
                    <a:pt x="1150861" y="455549"/>
                  </a:lnTo>
                  <a:lnTo>
                    <a:pt x="1153261" y="449160"/>
                  </a:lnTo>
                  <a:close/>
                </a:path>
                <a:path w="1358265" h="462915">
                  <a:moveTo>
                    <a:pt x="1169238" y="326085"/>
                  </a:moveTo>
                  <a:lnTo>
                    <a:pt x="1166850" y="320484"/>
                  </a:lnTo>
                  <a:lnTo>
                    <a:pt x="1163650" y="317284"/>
                  </a:lnTo>
                  <a:lnTo>
                    <a:pt x="1157249" y="321284"/>
                  </a:lnTo>
                  <a:lnTo>
                    <a:pt x="1159649" y="326085"/>
                  </a:lnTo>
                  <a:lnTo>
                    <a:pt x="1163650" y="322884"/>
                  </a:lnTo>
                  <a:lnTo>
                    <a:pt x="1169238" y="326085"/>
                  </a:lnTo>
                  <a:close/>
                </a:path>
                <a:path w="1358265" h="462915">
                  <a:moveTo>
                    <a:pt x="1203604" y="291719"/>
                  </a:moveTo>
                  <a:lnTo>
                    <a:pt x="1198016" y="290918"/>
                  </a:lnTo>
                  <a:lnTo>
                    <a:pt x="1194015" y="283718"/>
                  </a:lnTo>
                  <a:lnTo>
                    <a:pt x="1190028" y="290918"/>
                  </a:lnTo>
                  <a:lnTo>
                    <a:pt x="1194816" y="291719"/>
                  </a:lnTo>
                  <a:lnTo>
                    <a:pt x="1198816" y="298907"/>
                  </a:lnTo>
                  <a:lnTo>
                    <a:pt x="1203604" y="291719"/>
                  </a:lnTo>
                  <a:close/>
                </a:path>
                <a:path w="1358265" h="462915">
                  <a:moveTo>
                    <a:pt x="1209344" y="328549"/>
                  </a:moveTo>
                  <a:lnTo>
                    <a:pt x="1205103" y="327279"/>
                  </a:lnTo>
                  <a:lnTo>
                    <a:pt x="1200124" y="329006"/>
                  </a:lnTo>
                  <a:lnTo>
                    <a:pt x="1203604" y="333273"/>
                  </a:lnTo>
                  <a:lnTo>
                    <a:pt x="1209344" y="328549"/>
                  </a:lnTo>
                  <a:close/>
                </a:path>
                <a:path w="1358265" h="462915">
                  <a:moveTo>
                    <a:pt x="1210005" y="267741"/>
                  </a:moveTo>
                  <a:lnTo>
                    <a:pt x="1202016" y="266941"/>
                  </a:lnTo>
                  <a:lnTo>
                    <a:pt x="1198016" y="270129"/>
                  </a:lnTo>
                  <a:lnTo>
                    <a:pt x="1195616" y="274929"/>
                  </a:lnTo>
                  <a:lnTo>
                    <a:pt x="1203604" y="275729"/>
                  </a:lnTo>
                  <a:lnTo>
                    <a:pt x="1207604" y="272529"/>
                  </a:lnTo>
                  <a:lnTo>
                    <a:pt x="1210005" y="267741"/>
                  </a:lnTo>
                  <a:close/>
                </a:path>
                <a:path w="1358265" h="462915">
                  <a:moveTo>
                    <a:pt x="1227747" y="400812"/>
                  </a:moveTo>
                  <a:lnTo>
                    <a:pt x="1223289" y="398411"/>
                  </a:lnTo>
                  <a:lnTo>
                    <a:pt x="1218984" y="399008"/>
                  </a:lnTo>
                  <a:lnTo>
                    <a:pt x="1223594" y="404406"/>
                  </a:lnTo>
                  <a:lnTo>
                    <a:pt x="1227747" y="400812"/>
                  </a:lnTo>
                  <a:close/>
                </a:path>
                <a:path w="1358265" h="462915">
                  <a:moveTo>
                    <a:pt x="1236383" y="368439"/>
                  </a:moveTo>
                  <a:lnTo>
                    <a:pt x="1230782" y="367639"/>
                  </a:lnTo>
                  <a:lnTo>
                    <a:pt x="1226781" y="360451"/>
                  </a:lnTo>
                  <a:lnTo>
                    <a:pt x="1222794" y="367639"/>
                  </a:lnTo>
                  <a:lnTo>
                    <a:pt x="1228382" y="368439"/>
                  </a:lnTo>
                  <a:lnTo>
                    <a:pt x="1232382" y="375627"/>
                  </a:lnTo>
                  <a:lnTo>
                    <a:pt x="1236383" y="368439"/>
                  </a:lnTo>
                  <a:close/>
                </a:path>
                <a:path w="1358265" h="462915">
                  <a:moveTo>
                    <a:pt x="1258760" y="248551"/>
                  </a:moveTo>
                  <a:lnTo>
                    <a:pt x="1252359" y="246164"/>
                  </a:lnTo>
                  <a:lnTo>
                    <a:pt x="1247571" y="245364"/>
                  </a:lnTo>
                  <a:lnTo>
                    <a:pt x="1245971" y="252552"/>
                  </a:lnTo>
                  <a:lnTo>
                    <a:pt x="1251559" y="254152"/>
                  </a:lnTo>
                  <a:lnTo>
                    <a:pt x="1251559" y="250151"/>
                  </a:lnTo>
                  <a:lnTo>
                    <a:pt x="1258760" y="248551"/>
                  </a:lnTo>
                  <a:close/>
                </a:path>
                <a:path w="1358265" h="462915">
                  <a:moveTo>
                    <a:pt x="1264348" y="178219"/>
                  </a:moveTo>
                  <a:lnTo>
                    <a:pt x="1258760" y="176631"/>
                  </a:lnTo>
                  <a:lnTo>
                    <a:pt x="1258760" y="181419"/>
                  </a:lnTo>
                  <a:lnTo>
                    <a:pt x="1257160" y="188620"/>
                  </a:lnTo>
                  <a:lnTo>
                    <a:pt x="1261948" y="189407"/>
                  </a:lnTo>
                  <a:lnTo>
                    <a:pt x="1261948" y="184619"/>
                  </a:lnTo>
                  <a:lnTo>
                    <a:pt x="1264348" y="178219"/>
                  </a:lnTo>
                  <a:close/>
                </a:path>
                <a:path w="1358265" h="462915">
                  <a:moveTo>
                    <a:pt x="1265148" y="160642"/>
                  </a:moveTo>
                  <a:lnTo>
                    <a:pt x="1257160" y="159842"/>
                  </a:lnTo>
                  <a:lnTo>
                    <a:pt x="1253159" y="163042"/>
                  </a:lnTo>
                  <a:lnTo>
                    <a:pt x="1250759" y="167830"/>
                  </a:lnTo>
                  <a:lnTo>
                    <a:pt x="1258760" y="168630"/>
                  </a:lnTo>
                  <a:lnTo>
                    <a:pt x="1262748" y="165442"/>
                  </a:lnTo>
                  <a:lnTo>
                    <a:pt x="1265148" y="160642"/>
                  </a:lnTo>
                  <a:close/>
                </a:path>
                <a:path w="1358265" h="462915">
                  <a:moveTo>
                    <a:pt x="1272336" y="413194"/>
                  </a:moveTo>
                  <a:lnTo>
                    <a:pt x="1272247" y="406971"/>
                  </a:lnTo>
                  <a:lnTo>
                    <a:pt x="1267447" y="402399"/>
                  </a:lnTo>
                  <a:lnTo>
                    <a:pt x="1261884" y="400837"/>
                  </a:lnTo>
                  <a:lnTo>
                    <a:pt x="1259547" y="403606"/>
                  </a:lnTo>
                  <a:lnTo>
                    <a:pt x="1266748" y="404406"/>
                  </a:lnTo>
                  <a:lnTo>
                    <a:pt x="1261948" y="413994"/>
                  </a:lnTo>
                  <a:lnTo>
                    <a:pt x="1272336" y="413194"/>
                  </a:lnTo>
                  <a:close/>
                </a:path>
                <a:path w="1358265" h="462915">
                  <a:moveTo>
                    <a:pt x="1275537" y="258140"/>
                  </a:moveTo>
                  <a:lnTo>
                    <a:pt x="1269149" y="255752"/>
                  </a:lnTo>
                  <a:lnTo>
                    <a:pt x="1264348" y="254952"/>
                  </a:lnTo>
                  <a:lnTo>
                    <a:pt x="1262748" y="262140"/>
                  </a:lnTo>
                  <a:lnTo>
                    <a:pt x="1268349" y="263740"/>
                  </a:lnTo>
                  <a:lnTo>
                    <a:pt x="1268349" y="259740"/>
                  </a:lnTo>
                  <a:lnTo>
                    <a:pt x="1275537" y="258140"/>
                  </a:lnTo>
                  <a:close/>
                </a:path>
                <a:path w="1358265" h="462915">
                  <a:moveTo>
                    <a:pt x="1357858" y="433971"/>
                  </a:moveTo>
                  <a:lnTo>
                    <a:pt x="1351457" y="431571"/>
                  </a:lnTo>
                  <a:lnTo>
                    <a:pt x="1346669" y="430771"/>
                  </a:lnTo>
                  <a:lnTo>
                    <a:pt x="1345069" y="437972"/>
                  </a:lnTo>
                  <a:lnTo>
                    <a:pt x="1350657" y="439572"/>
                  </a:lnTo>
                  <a:lnTo>
                    <a:pt x="1350657" y="434771"/>
                  </a:lnTo>
                  <a:lnTo>
                    <a:pt x="1357858" y="43397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458274" y="9795522"/>
              <a:ext cx="1160780" cy="491490"/>
            </a:xfrm>
            <a:custGeom>
              <a:avLst/>
              <a:gdLst/>
              <a:ahLst/>
              <a:cxnLst/>
              <a:rect l="l" t="t" r="r" b="b"/>
              <a:pathLst>
                <a:path w="1160780" h="491490">
                  <a:moveTo>
                    <a:pt x="9588" y="464350"/>
                  </a:moveTo>
                  <a:lnTo>
                    <a:pt x="8788" y="459549"/>
                  </a:lnTo>
                  <a:lnTo>
                    <a:pt x="3987" y="461149"/>
                  </a:lnTo>
                  <a:lnTo>
                    <a:pt x="0" y="456361"/>
                  </a:lnTo>
                  <a:lnTo>
                    <a:pt x="800" y="462749"/>
                  </a:lnTo>
                  <a:lnTo>
                    <a:pt x="2387" y="466750"/>
                  </a:lnTo>
                  <a:lnTo>
                    <a:pt x="9588" y="464350"/>
                  </a:lnTo>
                  <a:close/>
                </a:path>
                <a:path w="1160780" h="491490">
                  <a:moveTo>
                    <a:pt x="107886" y="445173"/>
                  </a:moveTo>
                  <a:lnTo>
                    <a:pt x="102717" y="443369"/>
                  </a:lnTo>
                  <a:lnTo>
                    <a:pt x="102489" y="448170"/>
                  </a:lnTo>
                  <a:lnTo>
                    <a:pt x="104965" y="451459"/>
                  </a:lnTo>
                  <a:lnTo>
                    <a:pt x="107886" y="445173"/>
                  </a:lnTo>
                  <a:close/>
                </a:path>
                <a:path w="1160780" h="491490">
                  <a:moveTo>
                    <a:pt x="156641" y="378828"/>
                  </a:moveTo>
                  <a:lnTo>
                    <a:pt x="151015" y="377037"/>
                  </a:lnTo>
                  <a:lnTo>
                    <a:pt x="150647" y="381825"/>
                  </a:lnTo>
                  <a:lnTo>
                    <a:pt x="153263" y="385127"/>
                  </a:lnTo>
                  <a:lnTo>
                    <a:pt x="156641" y="378828"/>
                  </a:lnTo>
                  <a:close/>
                </a:path>
                <a:path w="1160780" h="491490">
                  <a:moveTo>
                    <a:pt x="186207" y="425183"/>
                  </a:moveTo>
                  <a:lnTo>
                    <a:pt x="180924" y="423506"/>
                  </a:lnTo>
                  <a:lnTo>
                    <a:pt x="180517" y="428485"/>
                  </a:lnTo>
                  <a:lnTo>
                    <a:pt x="182956" y="431825"/>
                  </a:lnTo>
                  <a:lnTo>
                    <a:pt x="186207" y="425183"/>
                  </a:lnTo>
                  <a:close/>
                </a:path>
                <a:path w="1160780" h="491490">
                  <a:moveTo>
                    <a:pt x="186880" y="354139"/>
                  </a:moveTo>
                  <a:lnTo>
                    <a:pt x="184416" y="358254"/>
                  </a:lnTo>
                  <a:lnTo>
                    <a:pt x="182841" y="362673"/>
                  </a:lnTo>
                  <a:lnTo>
                    <a:pt x="186207" y="358851"/>
                  </a:lnTo>
                  <a:lnTo>
                    <a:pt x="186880" y="354139"/>
                  </a:lnTo>
                  <a:close/>
                </a:path>
                <a:path w="1160780" h="491490">
                  <a:moveTo>
                    <a:pt x="211785" y="452361"/>
                  </a:moveTo>
                  <a:lnTo>
                    <a:pt x="210185" y="447560"/>
                  </a:lnTo>
                  <a:lnTo>
                    <a:pt x="205397" y="449961"/>
                  </a:lnTo>
                  <a:lnTo>
                    <a:pt x="198196" y="450761"/>
                  </a:lnTo>
                  <a:lnTo>
                    <a:pt x="198996" y="455561"/>
                  </a:lnTo>
                  <a:lnTo>
                    <a:pt x="203796" y="453161"/>
                  </a:lnTo>
                  <a:lnTo>
                    <a:pt x="211785" y="452361"/>
                  </a:lnTo>
                  <a:close/>
                </a:path>
                <a:path w="1160780" h="491490">
                  <a:moveTo>
                    <a:pt x="219773" y="416394"/>
                  </a:moveTo>
                  <a:lnTo>
                    <a:pt x="210985" y="416394"/>
                  </a:lnTo>
                  <a:lnTo>
                    <a:pt x="211785" y="421195"/>
                  </a:lnTo>
                  <a:lnTo>
                    <a:pt x="206984" y="427583"/>
                  </a:lnTo>
                  <a:lnTo>
                    <a:pt x="215785" y="427583"/>
                  </a:lnTo>
                  <a:lnTo>
                    <a:pt x="214985" y="422795"/>
                  </a:lnTo>
                  <a:lnTo>
                    <a:pt x="219773" y="416394"/>
                  </a:lnTo>
                  <a:close/>
                </a:path>
                <a:path w="1160780" h="491490">
                  <a:moveTo>
                    <a:pt x="231762" y="298907"/>
                  </a:moveTo>
                  <a:lnTo>
                    <a:pt x="230162" y="294119"/>
                  </a:lnTo>
                  <a:lnTo>
                    <a:pt x="226174" y="296519"/>
                  </a:lnTo>
                  <a:lnTo>
                    <a:pt x="218173" y="298107"/>
                  </a:lnTo>
                  <a:lnTo>
                    <a:pt x="218973" y="302107"/>
                  </a:lnTo>
                  <a:lnTo>
                    <a:pt x="223774" y="299707"/>
                  </a:lnTo>
                  <a:lnTo>
                    <a:pt x="231762" y="298907"/>
                  </a:lnTo>
                  <a:close/>
                </a:path>
                <a:path w="1160780" h="491490">
                  <a:moveTo>
                    <a:pt x="263728" y="348462"/>
                  </a:moveTo>
                  <a:lnTo>
                    <a:pt x="256540" y="345884"/>
                  </a:lnTo>
                  <a:lnTo>
                    <a:pt x="257136" y="349961"/>
                  </a:lnTo>
                  <a:lnTo>
                    <a:pt x="261035" y="353301"/>
                  </a:lnTo>
                  <a:lnTo>
                    <a:pt x="263728" y="348462"/>
                  </a:lnTo>
                  <a:close/>
                </a:path>
                <a:path w="1160780" h="491490">
                  <a:moveTo>
                    <a:pt x="276745" y="272618"/>
                  </a:moveTo>
                  <a:lnTo>
                    <a:pt x="274129" y="276733"/>
                  </a:lnTo>
                  <a:lnTo>
                    <a:pt x="272694" y="281152"/>
                  </a:lnTo>
                  <a:lnTo>
                    <a:pt x="276517" y="277329"/>
                  </a:lnTo>
                  <a:lnTo>
                    <a:pt x="276745" y="272618"/>
                  </a:lnTo>
                  <a:close/>
                </a:path>
                <a:path w="1160780" h="491490">
                  <a:moveTo>
                    <a:pt x="310769" y="273418"/>
                  </a:moveTo>
                  <a:lnTo>
                    <a:pt x="308292" y="277533"/>
                  </a:lnTo>
                  <a:lnTo>
                    <a:pt x="306717" y="281952"/>
                  </a:lnTo>
                  <a:lnTo>
                    <a:pt x="310083" y="278130"/>
                  </a:lnTo>
                  <a:lnTo>
                    <a:pt x="310769" y="273418"/>
                  </a:lnTo>
                  <a:close/>
                </a:path>
                <a:path w="1160780" h="491490">
                  <a:moveTo>
                    <a:pt x="342061" y="241363"/>
                  </a:moveTo>
                  <a:lnTo>
                    <a:pt x="340461" y="236575"/>
                  </a:lnTo>
                  <a:lnTo>
                    <a:pt x="335661" y="238975"/>
                  </a:lnTo>
                  <a:lnTo>
                    <a:pt x="328472" y="240563"/>
                  </a:lnTo>
                  <a:lnTo>
                    <a:pt x="329272" y="244563"/>
                  </a:lnTo>
                  <a:lnTo>
                    <a:pt x="334060" y="242163"/>
                  </a:lnTo>
                  <a:lnTo>
                    <a:pt x="342061" y="241363"/>
                  </a:lnTo>
                  <a:close/>
                </a:path>
                <a:path w="1160780" h="491490">
                  <a:moveTo>
                    <a:pt x="421182" y="444373"/>
                  </a:moveTo>
                  <a:lnTo>
                    <a:pt x="414401" y="443852"/>
                  </a:lnTo>
                  <a:lnTo>
                    <a:pt x="406488" y="440867"/>
                  </a:lnTo>
                  <a:lnTo>
                    <a:pt x="399935" y="440436"/>
                  </a:lnTo>
                  <a:lnTo>
                    <a:pt x="397205" y="447560"/>
                  </a:lnTo>
                  <a:lnTo>
                    <a:pt x="404101" y="445947"/>
                  </a:lnTo>
                  <a:lnTo>
                    <a:pt x="412191" y="448360"/>
                  </a:lnTo>
                  <a:lnTo>
                    <a:pt x="418782" y="449592"/>
                  </a:lnTo>
                  <a:lnTo>
                    <a:pt x="421182" y="444373"/>
                  </a:lnTo>
                  <a:close/>
                </a:path>
                <a:path w="1160780" h="491490">
                  <a:moveTo>
                    <a:pt x="438759" y="311696"/>
                  </a:moveTo>
                  <a:lnTo>
                    <a:pt x="437959" y="306908"/>
                  </a:lnTo>
                  <a:lnTo>
                    <a:pt x="433171" y="309308"/>
                  </a:lnTo>
                  <a:lnTo>
                    <a:pt x="429171" y="303707"/>
                  </a:lnTo>
                  <a:lnTo>
                    <a:pt x="429971" y="310095"/>
                  </a:lnTo>
                  <a:lnTo>
                    <a:pt x="431571" y="314096"/>
                  </a:lnTo>
                  <a:lnTo>
                    <a:pt x="438759" y="311696"/>
                  </a:lnTo>
                  <a:close/>
                </a:path>
                <a:path w="1160780" h="491490">
                  <a:moveTo>
                    <a:pt x="482714" y="190220"/>
                  </a:moveTo>
                  <a:lnTo>
                    <a:pt x="481114" y="185420"/>
                  </a:lnTo>
                  <a:lnTo>
                    <a:pt x="476326" y="187820"/>
                  </a:lnTo>
                  <a:lnTo>
                    <a:pt x="469125" y="188620"/>
                  </a:lnTo>
                  <a:lnTo>
                    <a:pt x="469925" y="193421"/>
                  </a:lnTo>
                  <a:lnTo>
                    <a:pt x="474726" y="191020"/>
                  </a:lnTo>
                  <a:lnTo>
                    <a:pt x="482714" y="190220"/>
                  </a:lnTo>
                  <a:close/>
                </a:path>
                <a:path w="1160780" h="491490">
                  <a:moveTo>
                    <a:pt x="504291" y="173431"/>
                  </a:moveTo>
                  <a:lnTo>
                    <a:pt x="502704" y="168643"/>
                  </a:lnTo>
                  <a:lnTo>
                    <a:pt x="497903" y="171043"/>
                  </a:lnTo>
                  <a:lnTo>
                    <a:pt x="490715" y="171831"/>
                  </a:lnTo>
                  <a:lnTo>
                    <a:pt x="491502" y="176631"/>
                  </a:lnTo>
                  <a:lnTo>
                    <a:pt x="496303" y="174231"/>
                  </a:lnTo>
                  <a:lnTo>
                    <a:pt x="504291" y="173431"/>
                  </a:lnTo>
                  <a:close/>
                </a:path>
                <a:path w="1160780" h="491490">
                  <a:moveTo>
                    <a:pt x="515480" y="188620"/>
                  </a:moveTo>
                  <a:lnTo>
                    <a:pt x="506691" y="189420"/>
                  </a:lnTo>
                  <a:lnTo>
                    <a:pt x="500202" y="193255"/>
                  </a:lnTo>
                  <a:lnTo>
                    <a:pt x="499097" y="199110"/>
                  </a:lnTo>
                  <a:lnTo>
                    <a:pt x="500405" y="202120"/>
                  </a:lnTo>
                  <a:lnTo>
                    <a:pt x="501103" y="197408"/>
                  </a:lnTo>
                  <a:lnTo>
                    <a:pt x="506691" y="194221"/>
                  </a:lnTo>
                  <a:lnTo>
                    <a:pt x="515480" y="188620"/>
                  </a:lnTo>
                  <a:close/>
                </a:path>
                <a:path w="1160780" h="491490">
                  <a:moveTo>
                    <a:pt x="523481" y="315696"/>
                  </a:moveTo>
                  <a:lnTo>
                    <a:pt x="516280" y="313004"/>
                  </a:lnTo>
                  <a:lnTo>
                    <a:pt x="516890" y="316890"/>
                  </a:lnTo>
                  <a:lnTo>
                    <a:pt x="520776" y="320192"/>
                  </a:lnTo>
                  <a:lnTo>
                    <a:pt x="523481" y="315696"/>
                  </a:lnTo>
                  <a:close/>
                </a:path>
                <a:path w="1160780" h="491490">
                  <a:moveTo>
                    <a:pt x="544258" y="307708"/>
                  </a:moveTo>
                  <a:lnTo>
                    <a:pt x="537857" y="309308"/>
                  </a:lnTo>
                  <a:lnTo>
                    <a:pt x="534670" y="304507"/>
                  </a:lnTo>
                  <a:lnTo>
                    <a:pt x="528269" y="304507"/>
                  </a:lnTo>
                  <a:lnTo>
                    <a:pt x="531101" y="310515"/>
                  </a:lnTo>
                  <a:lnTo>
                    <a:pt x="537159" y="313601"/>
                  </a:lnTo>
                  <a:lnTo>
                    <a:pt x="542772" y="312940"/>
                  </a:lnTo>
                  <a:lnTo>
                    <a:pt x="544258" y="307708"/>
                  </a:lnTo>
                  <a:close/>
                </a:path>
                <a:path w="1160780" h="491490">
                  <a:moveTo>
                    <a:pt x="557288" y="98818"/>
                  </a:moveTo>
                  <a:lnTo>
                    <a:pt x="552246" y="98310"/>
                  </a:lnTo>
                  <a:lnTo>
                    <a:pt x="547852" y="95110"/>
                  </a:lnTo>
                  <a:lnTo>
                    <a:pt x="541655" y="98513"/>
                  </a:lnTo>
                  <a:lnTo>
                    <a:pt x="538759" y="102806"/>
                  </a:lnTo>
                  <a:lnTo>
                    <a:pt x="544258" y="102311"/>
                  </a:lnTo>
                  <a:lnTo>
                    <a:pt x="549998" y="100444"/>
                  </a:lnTo>
                  <a:lnTo>
                    <a:pt x="555447" y="99402"/>
                  </a:lnTo>
                  <a:lnTo>
                    <a:pt x="557288" y="98818"/>
                  </a:lnTo>
                  <a:close/>
                </a:path>
                <a:path w="1160780" h="491490">
                  <a:moveTo>
                    <a:pt x="559041" y="80124"/>
                  </a:moveTo>
                  <a:lnTo>
                    <a:pt x="558965" y="75603"/>
                  </a:lnTo>
                  <a:lnTo>
                    <a:pt x="553046" y="75133"/>
                  </a:lnTo>
                  <a:lnTo>
                    <a:pt x="553796" y="79883"/>
                  </a:lnTo>
                  <a:lnTo>
                    <a:pt x="553046" y="86118"/>
                  </a:lnTo>
                  <a:lnTo>
                    <a:pt x="553491" y="90868"/>
                  </a:lnTo>
                  <a:lnTo>
                    <a:pt x="557847" y="91109"/>
                  </a:lnTo>
                  <a:lnTo>
                    <a:pt x="557314" y="86144"/>
                  </a:lnTo>
                  <a:lnTo>
                    <a:pt x="559041" y="80124"/>
                  </a:lnTo>
                  <a:close/>
                </a:path>
                <a:path w="1160780" h="491490">
                  <a:moveTo>
                    <a:pt x="570852" y="386105"/>
                  </a:moveTo>
                  <a:lnTo>
                    <a:pt x="568236" y="390220"/>
                  </a:lnTo>
                  <a:lnTo>
                    <a:pt x="566813" y="394639"/>
                  </a:lnTo>
                  <a:lnTo>
                    <a:pt x="570636" y="390817"/>
                  </a:lnTo>
                  <a:lnTo>
                    <a:pt x="570852" y="386105"/>
                  </a:lnTo>
                  <a:close/>
                </a:path>
                <a:path w="1160780" h="491490">
                  <a:moveTo>
                    <a:pt x="596074" y="310642"/>
                  </a:moveTo>
                  <a:lnTo>
                    <a:pt x="593610" y="314794"/>
                  </a:lnTo>
                  <a:lnTo>
                    <a:pt x="592035" y="319405"/>
                  </a:lnTo>
                  <a:lnTo>
                    <a:pt x="595401" y="315696"/>
                  </a:lnTo>
                  <a:lnTo>
                    <a:pt x="596074" y="310642"/>
                  </a:lnTo>
                  <a:close/>
                </a:path>
                <a:path w="1160780" h="491490">
                  <a:moveTo>
                    <a:pt x="641083" y="318274"/>
                  </a:moveTo>
                  <a:lnTo>
                    <a:pt x="640956" y="312496"/>
                  </a:lnTo>
                  <a:lnTo>
                    <a:pt x="636587" y="313321"/>
                  </a:lnTo>
                  <a:lnTo>
                    <a:pt x="631164" y="311302"/>
                  </a:lnTo>
                  <a:lnTo>
                    <a:pt x="627253" y="310476"/>
                  </a:lnTo>
                  <a:lnTo>
                    <a:pt x="627380" y="314896"/>
                  </a:lnTo>
                  <a:lnTo>
                    <a:pt x="631748" y="315417"/>
                  </a:lnTo>
                  <a:lnTo>
                    <a:pt x="637159" y="317893"/>
                  </a:lnTo>
                  <a:lnTo>
                    <a:pt x="641083" y="318274"/>
                  </a:lnTo>
                  <a:close/>
                </a:path>
                <a:path w="1160780" h="491490">
                  <a:moveTo>
                    <a:pt x="647357" y="160642"/>
                  </a:moveTo>
                  <a:lnTo>
                    <a:pt x="646557" y="155854"/>
                  </a:lnTo>
                  <a:lnTo>
                    <a:pt x="641756" y="157454"/>
                  </a:lnTo>
                  <a:lnTo>
                    <a:pt x="637768" y="152654"/>
                  </a:lnTo>
                  <a:lnTo>
                    <a:pt x="638568" y="159054"/>
                  </a:lnTo>
                  <a:lnTo>
                    <a:pt x="640156" y="163042"/>
                  </a:lnTo>
                  <a:lnTo>
                    <a:pt x="647357" y="160642"/>
                  </a:lnTo>
                  <a:close/>
                </a:path>
                <a:path w="1160780" h="491490">
                  <a:moveTo>
                    <a:pt x="651916" y="184365"/>
                  </a:moveTo>
                  <a:lnTo>
                    <a:pt x="649249" y="188518"/>
                  </a:lnTo>
                  <a:lnTo>
                    <a:pt x="647636" y="193128"/>
                  </a:lnTo>
                  <a:lnTo>
                    <a:pt x="651344" y="189420"/>
                  </a:lnTo>
                  <a:lnTo>
                    <a:pt x="651916" y="184365"/>
                  </a:lnTo>
                  <a:close/>
                </a:path>
                <a:path w="1160780" h="491490">
                  <a:moveTo>
                    <a:pt x="668934" y="151853"/>
                  </a:moveTo>
                  <a:lnTo>
                    <a:pt x="663270" y="153758"/>
                  </a:lnTo>
                  <a:lnTo>
                    <a:pt x="657250" y="152654"/>
                  </a:lnTo>
                  <a:lnTo>
                    <a:pt x="652856" y="152755"/>
                  </a:lnTo>
                  <a:lnTo>
                    <a:pt x="652145" y="158254"/>
                  </a:lnTo>
                  <a:lnTo>
                    <a:pt x="656564" y="158597"/>
                  </a:lnTo>
                  <a:lnTo>
                    <a:pt x="662940" y="158648"/>
                  </a:lnTo>
                  <a:lnTo>
                    <a:pt x="668108" y="156895"/>
                  </a:lnTo>
                  <a:lnTo>
                    <a:pt x="668934" y="151853"/>
                  </a:lnTo>
                  <a:close/>
                </a:path>
                <a:path w="1160780" h="491490">
                  <a:moveTo>
                    <a:pt x="699897" y="183489"/>
                  </a:moveTo>
                  <a:lnTo>
                    <a:pt x="695109" y="181724"/>
                  </a:lnTo>
                  <a:lnTo>
                    <a:pt x="690016" y="181013"/>
                  </a:lnTo>
                  <a:lnTo>
                    <a:pt x="694512" y="183819"/>
                  </a:lnTo>
                  <a:lnTo>
                    <a:pt x="699897" y="183489"/>
                  </a:lnTo>
                  <a:close/>
                </a:path>
                <a:path w="1160780" h="491490">
                  <a:moveTo>
                    <a:pt x="738466" y="188620"/>
                  </a:moveTo>
                  <a:lnTo>
                    <a:pt x="732866" y="190220"/>
                  </a:lnTo>
                  <a:lnTo>
                    <a:pt x="733666" y="186220"/>
                  </a:lnTo>
                  <a:lnTo>
                    <a:pt x="733666" y="181432"/>
                  </a:lnTo>
                  <a:lnTo>
                    <a:pt x="728078" y="186220"/>
                  </a:lnTo>
                  <a:lnTo>
                    <a:pt x="720877" y="181432"/>
                  </a:lnTo>
                  <a:lnTo>
                    <a:pt x="722477" y="187820"/>
                  </a:lnTo>
                  <a:lnTo>
                    <a:pt x="727341" y="188620"/>
                  </a:lnTo>
                  <a:lnTo>
                    <a:pt x="733171" y="193014"/>
                  </a:lnTo>
                  <a:lnTo>
                    <a:pt x="737654" y="195008"/>
                  </a:lnTo>
                  <a:lnTo>
                    <a:pt x="738466" y="188620"/>
                  </a:lnTo>
                  <a:close/>
                </a:path>
                <a:path w="1160780" h="491490">
                  <a:moveTo>
                    <a:pt x="754443" y="5600"/>
                  </a:moveTo>
                  <a:lnTo>
                    <a:pt x="753643" y="0"/>
                  </a:lnTo>
                  <a:lnTo>
                    <a:pt x="746455" y="4000"/>
                  </a:lnTo>
                  <a:lnTo>
                    <a:pt x="745655" y="8001"/>
                  </a:lnTo>
                  <a:lnTo>
                    <a:pt x="746455" y="13589"/>
                  </a:lnTo>
                  <a:lnTo>
                    <a:pt x="753643" y="9601"/>
                  </a:lnTo>
                  <a:lnTo>
                    <a:pt x="754443" y="5600"/>
                  </a:lnTo>
                  <a:close/>
                </a:path>
                <a:path w="1160780" h="491490">
                  <a:moveTo>
                    <a:pt x="769632" y="24777"/>
                  </a:moveTo>
                  <a:lnTo>
                    <a:pt x="766432" y="20789"/>
                  </a:lnTo>
                  <a:lnTo>
                    <a:pt x="763244" y="14389"/>
                  </a:lnTo>
                  <a:lnTo>
                    <a:pt x="759244" y="15989"/>
                  </a:lnTo>
                  <a:lnTo>
                    <a:pt x="762444" y="19989"/>
                  </a:lnTo>
                  <a:lnTo>
                    <a:pt x="764844" y="26377"/>
                  </a:lnTo>
                  <a:lnTo>
                    <a:pt x="769632" y="24777"/>
                  </a:lnTo>
                  <a:close/>
                </a:path>
                <a:path w="1160780" h="491490">
                  <a:moveTo>
                    <a:pt x="770432" y="214198"/>
                  </a:moveTo>
                  <a:lnTo>
                    <a:pt x="767232" y="210197"/>
                  </a:lnTo>
                  <a:lnTo>
                    <a:pt x="764844" y="203809"/>
                  </a:lnTo>
                  <a:lnTo>
                    <a:pt x="760044" y="205409"/>
                  </a:lnTo>
                  <a:lnTo>
                    <a:pt x="763244" y="209397"/>
                  </a:lnTo>
                  <a:lnTo>
                    <a:pt x="765632" y="215798"/>
                  </a:lnTo>
                  <a:lnTo>
                    <a:pt x="770432" y="214198"/>
                  </a:lnTo>
                  <a:close/>
                </a:path>
                <a:path w="1160780" h="491490">
                  <a:moveTo>
                    <a:pt x="776820" y="121488"/>
                  </a:moveTo>
                  <a:lnTo>
                    <a:pt x="776033" y="115887"/>
                  </a:lnTo>
                  <a:lnTo>
                    <a:pt x="768832" y="119888"/>
                  </a:lnTo>
                  <a:lnTo>
                    <a:pt x="768032" y="123888"/>
                  </a:lnTo>
                  <a:lnTo>
                    <a:pt x="768832" y="129476"/>
                  </a:lnTo>
                  <a:lnTo>
                    <a:pt x="775233" y="126276"/>
                  </a:lnTo>
                  <a:lnTo>
                    <a:pt x="776820" y="121488"/>
                  </a:lnTo>
                  <a:close/>
                </a:path>
                <a:path w="1160780" h="491490">
                  <a:moveTo>
                    <a:pt x="786422" y="147866"/>
                  </a:moveTo>
                  <a:lnTo>
                    <a:pt x="784821" y="139865"/>
                  </a:lnTo>
                  <a:lnTo>
                    <a:pt x="780021" y="142265"/>
                  </a:lnTo>
                  <a:lnTo>
                    <a:pt x="772833" y="138264"/>
                  </a:lnTo>
                  <a:lnTo>
                    <a:pt x="773633" y="146265"/>
                  </a:lnTo>
                  <a:lnTo>
                    <a:pt x="778421" y="143865"/>
                  </a:lnTo>
                  <a:lnTo>
                    <a:pt x="786422" y="147866"/>
                  </a:lnTo>
                  <a:close/>
                </a:path>
                <a:path w="1160780" h="491490">
                  <a:moveTo>
                    <a:pt x="800608" y="253022"/>
                  </a:moveTo>
                  <a:lnTo>
                    <a:pt x="795807" y="251256"/>
                  </a:lnTo>
                  <a:lnTo>
                    <a:pt x="790714" y="250545"/>
                  </a:lnTo>
                  <a:lnTo>
                    <a:pt x="795210" y="253352"/>
                  </a:lnTo>
                  <a:lnTo>
                    <a:pt x="800608" y="253022"/>
                  </a:lnTo>
                  <a:close/>
                </a:path>
                <a:path w="1160780" h="491490">
                  <a:moveTo>
                    <a:pt x="800684" y="416928"/>
                  </a:moveTo>
                  <a:lnTo>
                    <a:pt x="798207" y="421093"/>
                  </a:lnTo>
                  <a:lnTo>
                    <a:pt x="796632" y="425704"/>
                  </a:lnTo>
                  <a:lnTo>
                    <a:pt x="799998" y="421995"/>
                  </a:lnTo>
                  <a:lnTo>
                    <a:pt x="800684" y="416928"/>
                  </a:lnTo>
                  <a:close/>
                </a:path>
                <a:path w="1160780" h="491490">
                  <a:moveTo>
                    <a:pt x="803198" y="75133"/>
                  </a:moveTo>
                  <a:lnTo>
                    <a:pt x="796810" y="76733"/>
                  </a:lnTo>
                  <a:lnTo>
                    <a:pt x="793610" y="79133"/>
                  </a:lnTo>
                  <a:lnTo>
                    <a:pt x="796010" y="85521"/>
                  </a:lnTo>
                  <a:lnTo>
                    <a:pt x="801598" y="83921"/>
                  </a:lnTo>
                  <a:lnTo>
                    <a:pt x="798410" y="79921"/>
                  </a:lnTo>
                  <a:lnTo>
                    <a:pt x="803198" y="75133"/>
                  </a:lnTo>
                  <a:close/>
                </a:path>
                <a:path w="1160780" h="491490">
                  <a:moveTo>
                    <a:pt x="804595" y="284187"/>
                  </a:moveTo>
                  <a:lnTo>
                    <a:pt x="799807" y="282422"/>
                  </a:lnTo>
                  <a:lnTo>
                    <a:pt x="794715" y="281711"/>
                  </a:lnTo>
                  <a:lnTo>
                    <a:pt x="799198" y="284530"/>
                  </a:lnTo>
                  <a:lnTo>
                    <a:pt x="804595" y="284187"/>
                  </a:lnTo>
                  <a:close/>
                </a:path>
                <a:path w="1160780" h="491490">
                  <a:moveTo>
                    <a:pt x="813790" y="166243"/>
                  </a:moveTo>
                  <a:lnTo>
                    <a:pt x="809599" y="167436"/>
                  </a:lnTo>
                  <a:lnTo>
                    <a:pt x="806602" y="171640"/>
                  </a:lnTo>
                  <a:lnTo>
                    <a:pt x="811987" y="173431"/>
                  </a:lnTo>
                  <a:lnTo>
                    <a:pt x="813790" y="166243"/>
                  </a:lnTo>
                  <a:close/>
                </a:path>
                <a:path w="1160780" h="491490">
                  <a:moveTo>
                    <a:pt x="819988" y="313296"/>
                  </a:moveTo>
                  <a:lnTo>
                    <a:pt x="814705" y="311505"/>
                  </a:lnTo>
                  <a:lnTo>
                    <a:pt x="814285" y="316293"/>
                  </a:lnTo>
                  <a:lnTo>
                    <a:pt x="816724" y="319595"/>
                  </a:lnTo>
                  <a:lnTo>
                    <a:pt x="819988" y="313296"/>
                  </a:lnTo>
                  <a:close/>
                </a:path>
                <a:path w="1160780" h="491490">
                  <a:moveTo>
                    <a:pt x="823175" y="73533"/>
                  </a:moveTo>
                  <a:lnTo>
                    <a:pt x="816787" y="75133"/>
                  </a:lnTo>
                  <a:lnTo>
                    <a:pt x="813587" y="77533"/>
                  </a:lnTo>
                  <a:lnTo>
                    <a:pt x="815987" y="83921"/>
                  </a:lnTo>
                  <a:lnTo>
                    <a:pt x="821588" y="82321"/>
                  </a:lnTo>
                  <a:lnTo>
                    <a:pt x="818388" y="78333"/>
                  </a:lnTo>
                  <a:lnTo>
                    <a:pt x="823175" y="73533"/>
                  </a:lnTo>
                  <a:close/>
                </a:path>
                <a:path w="1160780" h="491490">
                  <a:moveTo>
                    <a:pt x="825576" y="448360"/>
                  </a:moveTo>
                  <a:lnTo>
                    <a:pt x="820293" y="446570"/>
                  </a:lnTo>
                  <a:lnTo>
                    <a:pt x="819886" y="451358"/>
                  </a:lnTo>
                  <a:lnTo>
                    <a:pt x="822325" y="454660"/>
                  </a:lnTo>
                  <a:lnTo>
                    <a:pt x="825576" y="448360"/>
                  </a:lnTo>
                  <a:close/>
                </a:path>
                <a:path w="1160780" h="491490">
                  <a:moveTo>
                    <a:pt x="848753" y="305308"/>
                  </a:moveTo>
                  <a:lnTo>
                    <a:pt x="845553" y="301307"/>
                  </a:lnTo>
                  <a:lnTo>
                    <a:pt x="843165" y="294919"/>
                  </a:lnTo>
                  <a:lnTo>
                    <a:pt x="838365" y="296519"/>
                  </a:lnTo>
                  <a:lnTo>
                    <a:pt x="841565" y="300507"/>
                  </a:lnTo>
                  <a:lnTo>
                    <a:pt x="843965" y="306908"/>
                  </a:lnTo>
                  <a:lnTo>
                    <a:pt x="848753" y="305308"/>
                  </a:lnTo>
                  <a:close/>
                </a:path>
                <a:path w="1160780" h="491490">
                  <a:moveTo>
                    <a:pt x="861542" y="192620"/>
                  </a:moveTo>
                  <a:lnTo>
                    <a:pt x="859942" y="184619"/>
                  </a:lnTo>
                  <a:lnTo>
                    <a:pt x="855154" y="187020"/>
                  </a:lnTo>
                  <a:lnTo>
                    <a:pt x="847953" y="183032"/>
                  </a:lnTo>
                  <a:lnTo>
                    <a:pt x="848753" y="191020"/>
                  </a:lnTo>
                  <a:lnTo>
                    <a:pt x="853554" y="189420"/>
                  </a:lnTo>
                  <a:lnTo>
                    <a:pt x="861542" y="192620"/>
                  </a:lnTo>
                  <a:close/>
                </a:path>
                <a:path w="1160780" h="491490">
                  <a:moveTo>
                    <a:pt x="872134" y="315239"/>
                  </a:moveTo>
                  <a:lnTo>
                    <a:pt x="867930" y="316395"/>
                  </a:lnTo>
                  <a:lnTo>
                    <a:pt x="864933" y="320408"/>
                  </a:lnTo>
                  <a:lnTo>
                    <a:pt x="870331" y="322084"/>
                  </a:lnTo>
                  <a:lnTo>
                    <a:pt x="872134" y="315239"/>
                  </a:lnTo>
                  <a:close/>
                </a:path>
                <a:path w="1160780" h="491490">
                  <a:moveTo>
                    <a:pt x="874318" y="215887"/>
                  </a:moveTo>
                  <a:lnTo>
                    <a:pt x="869035" y="216293"/>
                  </a:lnTo>
                  <a:lnTo>
                    <a:pt x="866000" y="219252"/>
                  </a:lnTo>
                  <a:lnTo>
                    <a:pt x="873531" y="221386"/>
                  </a:lnTo>
                  <a:lnTo>
                    <a:pt x="874318" y="215887"/>
                  </a:lnTo>
                  <a:close/>
                </a:path>
                <a:path w="1160780" h="491490">
                  <a:moveTo>
                    <a:pt x="884720" y="210197"/>
                  </a:moveTo>
                  <a:lnTo>
                    <a:pt x="883920" y="205409"/>
                  </a:lnTo>
                  <a:lnTo>
                    <a:pt x="879919" y="207797"/>
                  </a:lnTo>
                  <a:lnTo>
                    <a:pt x="875131" y="203009"/>
                  </a:lnTo>
                  <a:lnTo>
                    <a:pt x="875931" y="208597"/>
                  </a:lnTo>
                  <a:lnTo>
                    <a:pt x="877531" y="212598"/>
                  </a:lnTo>
                  <a:lnTo>
                    <a:pt x="884720" y="210197"/>
                  </a:lnTo>
                  <a:close/>
                </a:path>
                <a:path w="1160780" h="491490">
                  <a:moveTo>
                    <a:pt x="917486" y="201409"/>
                  </a:moveTo>
                  <a:lnTo>
                    <a:pt x="913980" y="196786"/>
                  </a:lnTo>
                  <a:lnTo>
                    <a:pt x="907402" y="195618"/>
                  </a:lnTo>
                  <a:lnTo>
                    <a:pt x="901865" y="197142"/>
                  </a:lnTo>
                  <a:lnTo>
                    <a:pt x="901509" y="200609"/>
                  </a:lnTo>
                  <a:lnTo>
                    <a:pt x="905687" y="200736"/>
                  </a:lnTo>
                  <a:lnTo>
                    <a:pt x="909193" y="202806"/>
                  </a:lnTo>
                  <a:lnTo>
                    <a:pt x="912850" y="203974"/>
                  </a:lnTo>
                  <a:lnTo>
                    <a:pt x="917486" y="201409"/>
                  </a:lnTo>
                  <a:close/>
                </a:path>
                <a:path w="1160780" h="491490">
                  <a:moveTo>
                    <a:pt x="925474" y="425983"/>
                  </a:moveTo>
                  <a:lnTo>
                    <a:pt x="922286" y="421995"/>
                  </a:lnTo>
                  <a:lnTo>
                    <a:pt x="919886" y="415594"/>
                  </a:lnTo>
                  <a:lnTo>
                    <a:pt x="915085" y="417195"/>
                  </a:lnTo>
                  <a:lnTo>
                    <a:pt x="918286" y="421195"/>
                  </a:lnTo>
                  <a:lnTo>
                    <a:pt x="920686" y="427583"/>
                  </a:lnTo>
                  <a:lnTo>
                    <a:pt x="925474" y="425983"/>
                  </a:lnTo>
                  <a:close/>
                </a:path>
                <a:path w="1160780" h="491490">
                  <a:moveTo>
                    <a:pt x="936663" y="138264"/>
                  </a:moveTo>
                  <a:lnTo>
                    <a:pt x="928243" y="133883"/>
                  </a:lnTo>
                  <a:lnTo>
                    <a:pt x="927976" y="138569"/>
                  </a:lnTo>
                  <a:lnTo>
                    <a:pt x="932065" y="143103"/>
                  </a:lnTo>
                  <a:lnTo>
                    <a:pt x="936663" y="138264"/>
                  </a:lnTo>
                  <a:close/>
                </a:path>
                <a:path w="1160780" h="491490">
                  <a:moveTo>
                    <a:pt x="946454" y="351193"/>
                  </a:moveTo>
                  <a:lnTo>
                    <a:pt x="942263" y="352361"/>
                  </a:lnTo>
                  <a:lnTo>
                    <a:pt x="939266" y="356374"/>
                  </a:lnTo>
                  <a:lnTo>
                    <a:pt x="944664" y="358051"/>
                  </a:lnTo>
                  <a:lnTo>
                    <a:pt x="946454" y="351193"/>
                  </a:lnTo>
                  <a:close/>
                </a:path>
                <a:path w="1160780" h="491490">
                  <a:moveTo>
                    <a:pt x="947064" y="442772"/>
                  </a:moveTo>
                  <a:lnTo>
                    <a:pt x="943864" y="438772"/>
                  </a:lnTo>
                  <a:lnTo>
                    <a:pt x="941463" y="432384"/>
                  </a:lnTo>
                  <a:lnTo>
                    <a:pt x="936663" y="433984"/>
                  </a:lnTo>
                  <a:lnTo>
                    <a:pt x="939863" y="437972"/>
                  </a:lnTo>
                  <a:lnTo>
                    <a:pt x="942263" y="444373"/>
                  </a:lnTo>
                  <a:lnTo>
                    <a:pt x="947064" y="442772"/>
                  </a:lnTo>
                  <a:close/>
                </a:path>
                <a:path w="1160780" h="491490">
                  <a:moveTo>
                    <a:pt x="951611" y="304190"/>
                  </a:moveTo>
                  <a:lnTo>
                    <a:pt x="950683" y="303707"/>
                  </a:lnTo>
                  <a:lnTo>
                    <a:pt x="945565" y="301015"/>
                  </a:lnTo>
                  <a:lnTo>
                    <a:pt x="936053" y="299770"/>
                  </a:lnTo>
                  <a:lnTo>
                    <a:pt x="936180" y="301015"/>
                  </a:lnTo>
                  <a:lnTo>
                    <a:pt x="936663" y="306108"/>
                  </a:lnTo>
                  <a:lnTo>
                    <a:pt x="939863" y="303707"/>
                  </a:lnTo>
                  <a:lnTo>
                    <a:pt x="940663" y="303707"/>
                  </a:lnTo>
                  <a:lnTo>
                    <a:pt x="951611" y="304190"/>
                  </a:lnTo>
                  <a:close/>
                </a:path>
                <a:path w="1160780" h="491490">
                  <a:moveTo>
                    <a:pt x="976490" y="292862"/>
                  </a:moveTo>
                  <a:lnTo>
                    <a:pt x="972337" y="294017"/>
                  </a:lnTo>
                  <a:lnTo>
                    <a:pt x="969518" y="298030"/>
                  </a:lnTo>
                  <a:lnTo>
                    <a:pt x="975029" y="299707"/>
                  </a:lnTo>
                  <a:lnTo>
                    <a:pt x="976490" y="292862"/>
                  </a:lnTo>
                  <a:close/>
                </a:path>
                <a:path w="1160780" h="491490">
                  <a:moveTo>
                    <a:pt x="995210" y="272986"/>
                  </a:moveTo>
                  <a:lnTo>
                    <a:pt x="991019" y="274332"/>
                  </a:lnTo>
                  <a:lnTo>
                    <a:pt x="988021" y="278384"/>
                  </a:lnTo>
                  <a:lnTo>
                    <a:pt x="993406" y="279730"/>
                  </a:lnTo>
                  <a:lnTo>
                    <a:pt x="995210" y="272986"/>
                  </a:lnTo>
                  <a:close/>
                </a:path>
                <a:path w="1160780" h="491490">
                  <a:moveTo>
                    <a:pt x="1000607" y="173431"/>
                  </a:moveTo>
                  <a:lnTo>
                    <a:pt x="993406" y="175031"/>
                  </a:lnTo>
                  <a:lnTo>
                    <a:pt x="990219" y="177431"/>
                  </a:lnTo>
                  <a:lnTo>
                    <a:pt x="992619" y="183819"/>
                  </a:lnTo>
                  <a:lnTo>
                    <a:pt x="998207" y="182232"/>
                  </a:lnTo>
                  <a:lnTo>
                    <a:pt x="995807" y="178231"/>
                  </a:lnTo>
                  <a:lnTo>
                    <a:pt x="1000607" y="173431"/>
                  </a:lnTo>
                  <a:close/>
                </a:path>
                <a:path w="1160780" h="491490">
                  <a:moveTo>
                    <a:pt x="1008595" y="427583"/>
                  </a:moveTo>
                  <a:lnTo>
                    <a:pt x="1000607" y="429183"/>
                  </a:lnTo>
                  <a:lnTo>
                    <a:pt x="1002207" y="433184"/>
                  </a:lnTo>
                  <a:lnTo>
                    <a:pt x="998207" y="440372"/>
                  </a:lnTo>
                  <a:lnTo>
                    <a:pt x="1006995" y="439572"/>
                  </a:lnTo>
                  <a:lnTo>
                    <a:pt x="1004595" y="434784"/>
                  </a:lnTo>
                  <a:lnTo>
                    <a:pt x="1008595" y="427583"/>
                  </a:lnTo>
                  <a:close/>
                </a:path>
                <a:path w="1160780" h="491490">
                  <a:moveTo>
                    <a:pt x="1010196" y="158546"/>
                  </a:moveTo>
                  <a:lnTo>
                    <a:pt x="1006005" y="156184"/>
                  </a:lnTo>
                  <a:lnTo>
                    <a:pt x="1000607" y="163042"/>
                  </a:lnTo>
                  <a:lnTo>
                    <a:pt x="1009599" y="163156"/>
                  </a:lnTo>
                  <a:lnTo>
                    <a:pt x="1010196" y="158546"/>
                  </a:lnTo>
                  <a:close/>
                </a:path>
                <a:path w="1160780" h="491490">
                  <a:moveTo>
                    <a:pt x="1011796" y="66344"/>
                  </a:moveTo>
                  <a:lnTo>
                    <a:pt x="1011567" y="58140"/>
                  </a:lnTo>
                  <a:lnTo>
                    <a:pt x="1006398" y="57645"/>
                  </a:lnTo>
                  <a:lnTo>
                    <a:pt x="1003922" y="61506"/>
                  </a:lnTo>
                  <a:lnTo>
                    <a:pt x="1011796" y="66344"/>
                  </a:lnTo>
                  <a:close/>
                </a:path>
                <a:path w="1160780" h="491490">
                  <a:moveTo>
                    <a:pt x="1052550" y="461949"/>
                  </a:moveTo>
                  <a:lnTo>
                    <a:pt x="1050950" y="457161"/>
                  </a:lnTo>
                  <a:lnTo>
                    <a:pt x="1049362" y="453961"/>
                  </a:lnTo>
                  <a:lnTo>
                    <a:pt x="1046962" y="454761"/>
                  </a:lnTo>
                  <a:lnTo>
                    <a:pt x="1043762" y="456361"/>
                  </a:lnTo>
                  <a:lnTo>
                    <a:pt x="1041361" y="457161"/>
                  </a:lnTo>
                  <a:lnTo>
                    <a:pt x="1042162" y="460349"/>
                  </a:lnTo>
                  <a:lnTo>
                    <a:pt x="1043762" y="462749"/>
                  </a:lnTo>
                  <a:lnTo>
                    <a:pt x="1044562" y="465150"/>
                  </a:lnTo>
                  <a:lnTo>
                    <a:pt x="1046962" y="464350"/>
                  </a:lnTo>
                  <a:lnTo>
                    <a:pt x="1050150" y="462749"/>
                  </a:lnTo>
                  <a:lnTo>
                    <a:pt x="1052550" y="461949"/>
                  </a:lnTo>
                  <a:close/>
                </a:path>
                <a:path w="1160780" h="491490">
                  <a:moveTo>
                    <a:pt x="1066139" y="147866"/>
                  </a:moveTo>
                  <a:lnTo>
                    <a:pt x="1063739" y="141465"/>
                  </a:lnTo>
                  <a:lnTo>
                    <a:pt x="1058951" y="139865"/>
                  </a:lnTo>
                  <a:lnTo>
                    <a:pt x="1052550" y="139065"/>
                  </a:lnTo>
                  <a:lnTo>
                    <a:pt x="1055751" y="146265"/>
                  </a:lnTo>
                  <a:lnTo>
                    <a:pt x="1060551" y="147866"/>
                  </a:lnTo>
                  <a:lnTo>
                    <a:pt x="1066139" y="147866"/>
                  </a:lnTo>
                  <a:close/>
                </a:path>
                <a:path w="1160780" h="491490">
                  <a:moveTo>
                    <a:pt x="1067803" y="338277"/>
                  </a:moveTo>
                  <a:lnTo>
                    <a:pt x="1061339" y="338074"/>
                  </a:lnTo>
                  <a:lnTo>
                    <a:pt x="1062139" y="340474"/>
                  </a:lnTo>
                  <a:lnTo>
                    <a:pt x="1063739" y="342874"/>
                  </a:lnTo>
                  <a:lnTo>
                    <a:pt x="1059751" y="343674"/>
                  </a:lnTo>
                  <a:lnTo>
                    <a:pt x="1057351" y="341274"/>
                  </a:lnTo>
                  <a:lnTo>
                    <a:pt x="1055751" y="337273"/>
                  </a:lnTo>
                  <a:lnTo>
                    <a:pt x="1051750" y="338874"/>
                  </a:lnTo>
                  <a:lnTo>
                    <a:pt x="1055751" y="343674"/>
                  </a:lnTo>
                  <a:lnTo>
                    <a:pt x="1058951" y="352463"/>
                  </a:lnTo>
                  <a:lnTo>
                    <a:pt x="1064539" y="350862"/>
                  </a:lnTo>
                  <a:lnTo>
                    <a:pt x="1064831" y="347065"/>
                  </a:lnTo>
                  <a:lnTo>
                    <a:pt x="1067435" y="342074"/>
                  </a:lnTo>
                  <a:lnTo>
                    <a:pt x="1067803" y="338277"/>
                  </a:lnTo>
                  <a:close/>
                </a:path>
                <a:path w="1160780" h="491490">
                  <a:moveTo>
                    <a:pt x="1070140" y="481939"/>
                  </a:moveTo>
                  <a:lnTo>
                    <a:pt x="1060551" y="485127"/>
                  </a:lnTo>
                  <a:lnTo>
                    <a:pt x="1055751" y="490728"/>
                  </a:lnTo>
                  <a:lnTo>
                    <a:pt x="1056132" y="491477"/>
                  </a:lnTo>
                  <a:lnTo>
                    <a:pt x="1066177" y="491477"/>
                  </a:lnTo>
                  <a:lnTo>
                    <a:pt x="1070140" y="487527"/>
                  </a:lnTo>
                  <a:lnTo>
                    <a:pt x="1070140" y="481939"/>
                  </a:lnTo>
                  <a:close/>
                </a:path>
                <a:path w="1160780" h="491490">
                  <a:moveTo>
                    <a:pt x="1079385" y="439077"/>
                  </a:moveTo>
                  <a:lnTo>
                    <a:pt x="1076528" y="435584"/>
                  </a:lnTo>
                  <a:lnTo>
                    <a:pt x="1074674" y="440651"/>
                  </a:lnTo>
                  <a:lnTo>
                    <a:pt x="1068832" y="441972"/>
                  </a:lnTo>
                  <a:lnTo>
                    <a:pt x="1064056" y="443890"/>
                  </a:lnTo>
                  <a:lnTo>
                    <a:pt x="1065339" y="450761"/>
                  </a:lnTo>
                  <a:lnTo>
                    <a:pt x="1072819" y="453555"/>
                  </a:lnTo>
                  <a:lnTo>
                    <a:pt x="1077823" y="447370"/>
                  </a:lnTo>
                  <a:lnTo>
                    <a:pt x="1079385" y="439077"/>
                  </a:lnTo>
                  <a:close/>
                </a:path>
                <a:path w="1160780" h="491490">
                  <a:moveTo>
                    <a:pt x="1080528" y="403606"/>
                  </a:moveTo>
                  <a:lnTo>
                    <a:pt x="1073327" y="401027"/>
                  </a:lnTo>
                  <a:lnTo>
                    <a:pt x="1073937" y="405104"/>
                  </a:lnTo>
                  <a:lnTo>
                    <a:pt x="1077823" y="408444"/>
                  </a:lnTo>
                  <a:lnTo>
                    <a:pt x="1080528" y="403606"/>
                  </a:lnTo>
                  <a:close/>
                </a:path>
                <a:path w="1160780" h="491490">
                  <a:moveTo>
                    <a:pt x="1084516" y="123888"/>
                  </a:moveTo>
                  <a:lnTo>
                    <a:pt x="1078903" y="122085"/>
                  </a:lnTo>
                  <a:lnTo>
                    <a:pt x="1078522" y="126885"/>
                  </a:lnTo>
                  <a:lnTo>
                    <a:pt x="1081151" y="130175"/>
                  </a:lnTo>
                  <a:lnTo>
                    <a:pt x="1084516" y="123888"/>
                  </a:lnTo>
                  <a:close/>
                </a:path>
                <a:path w="1160780" h="491490">
                  <a:moveTo>
                    <a:pt x="1089317" y="294919"/>
                  </a:moveTo>
                  <a:lnTo>
                    <a:pt x="1088517" y="290118"/>
                  </a:lnTo>
                  <a:lnTo>
                    <a:pt x="1084516" y="292519"/>
                  </a:lnTo>
                  <a:lnTo>
                    <a:pt x="1079728" y="286918"/>
                  </a:lnTo>
                  <a:lnTo>
                    <a:pt x="1080528" y="293319"/>
                  </a:lnTo>
                  <a:lnTo>
                    <a:pt x="1082128" y="297319"/>
                  </a:lnTo>
                  <a:lnTo>
                    <a:pt x="1089317" y="294919"/>
                  </a:lnTo>
                  <a:close/>
                </a:path>
                <a:path w="1160780" h="491490">
                  <a:moveTo>
                    <a:pt x="1095654" y="34607"/>
                  </a:moveTo>
                  <a:lnTo>
                    <a:pt x="1095616" y="30670"/>
                  </a:lnTo>
                  <a:lnTo>
                    <a:pt x="1090028" y="28994"/>
                  </a:lnTo>
                  <a:lnTo>
                    <a:pt x="1084516" y="35166"/>
                  </a:lnTo>
                  <a:lnTo>
                    <a:pt x="1095654" y="34607"/>
                  </a:lnTo>
                  <a:close/>
                </a:path>
                <a:path w="1160780" h="491490">
                  <a:moveTo>
                    <a:pt x="1111694" y="298907"/>
                  </a:moveTo>
                  <a:lnTo>
                    <a:pt x="1106893" y="300507"/>
                  </a:lnTo>
                  <a:lnTo>
                    <a:pt x="1099705" y="295719"/>
                  </a:lnTo>
                  <a:lnTo>
                    <a:pt x="1098905" y="303707"/>
                  </a:lnTo>
                  <a:lnTo>
                    <a:pt x="1104506" y="302107"/>
                  </a:lnTo>
                  <a:lnTo>
                    <a:pt x="1111694" y="306908"/>
                  </a:lnTo>
                  <a:lnTo>
                    <a:pt x="1111694" y="298907"/>
                  </a:lnTo>
                  <a:close/>
                </a:path>
                <a:path w="1160780" h="491490">
                  <a:moveTo>
                    <a:pt x="1150721" y="208940"/>
                  </a:moveTo>
                  <a:lnTo>
                    <a:pt x="1146556" y="210096"/>
                  </a:lnTo>
                  <a:lnTo>
                    <a:pt x="1143749" y="214109"/>
                  </a:lnTo>
                  <a:lnTo>
                    <a:pt x="1149261" y="215798"/>
                  </a:lnTo>
                  <a:lnTo>
                    <a:pt x="1150721" y="208940"/>
                  </a:lnTo>
                  <a:close/>
                </a:path>
                <a:path w="1160780" h="491490">
                  <a:moveTo>
                    <a:pt x="1160449" y="313296"/>
                  </a:moveTo>
                  <a:lnTo>
                    <a:pt x="1159649" y="308508"/>
                  </a:lnTo>
                  <a:lnTo>
                    <a:pt x="1154849" y="310896"/>
                  </a:lnTo>
                  <a:lnTo>
                    <a:pt x="1150861" y="305308"/>
                  </a:lnTo>
                  <a:lnTo>
                    <a:pt x="1151661" y="311696"/>
                  </a:lnTo>
                  <a:lnTo>
                    <a:pt x="1153248" y="315696"/>
                  </a:lnTo>
                  <a:lnTo>
                    <a:pt x="1160449" y="31329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455873" y="9535781"/>
              <a:ext cx="1108710" cy="749935"/>
            </a:xfrm>
            <a:custGeom>
              <a:avLst/>
              <a:gdLst/>
              <a:ahLst/>
              <a:cxnLst/>
              <a:rect l="l" t="t" r="r" b="b"/>
              <a:pathLst>
                <a:path w="1108709" h="749934">
                  <a:moveTo>
                    <a:pt x="13589" y="545871"/>
                  </a:moveTo>
                  <a:lnTo>
                    <a:pt x="10388" y="539470"/>
                  </a:lnTo>
                  <a:lnTo>
                    <a:pt x="5588" y="537070"/>
                  </a:lnTo>
                  <a:lnTo>
                    <a:pt x="0" y="537070"/>
                  </a:lnTo>
                  <a:lnTo>
                    <a:pt x="3200" y="544271"/>
                  </a:lnTo>
                  <a:lnTo>
                    <a:pt x="7988" y="545871"/>
                  </a:lnTo>
                  <a:lnTo>
                    <a:pt x="13589" y="545871"/>
                  </a:lnTo>
                  <a:close/>
                </a:path>
                <a:path w="1108709" h="749934">
                  <a:moveTo>
                    <a:pt x="30365" y="531482"/>
                  </a:moveTo>
                  <a:lnTo>
                    <a:pt x="28765" y="526681"/>
                  </a:lnTo>
                  <a:lnTo>
                    <a:pt x="24777" y="529082"/>
                  </a:lnTo>
                  <a:lnTo>
                    <a:pt x="16776" y="530682"/>
                  </a:lnTo>
                  <a:lnTo>
                    <a:pt x="17576" y="534682"/>
                  </a:lnTo>
                  <a:lnTo>
                    <a:pt x="22377" y="532282"/>
                  </a:lnTo>
                  <a:lnTo>
                    <a:pt x="30365" y="531482"/>
                  </a:lnTo>
                  <a:close/>
                </a:path>
                <a:path w="1108709" h="749934">
                  <a:moveTo>
                    <a:pt x="68732" y="728891"/>
                  </a:moveTo>
                  <a:lnTo>
                    <a:pt x="63271" y="728472"/>
                  </a:lnTo>
                  <a:lnTo>
                    <a:pt x="56845" y="726186"/>
                  </a:lnTo>
                  <a:lnTo>
                    <a:pt x="51765" y="725855"/>
                  </a:lnTo>
                  <a:lnTo>
                    <a:pt x="50342" y="731278"/>
                  </a:lnTo>
                  <a:lnTo>
                    <a:pt x="55918" y="731240"/>
                  </a:lnTo>
                  <a:lnTo>
                    <a:pt x="62534" y="732777"/>
                  </a:lnTo>
                  <a:lnTo>
                    <a:pt x="67652" y="732967"/>
                  </a:lnTo>
                  <a:lnTo>
                    <a:pt x="68732" y="728891"/>
                  </a:lnTo>
                  <a:close/>
                </a:path>
                <a:path w="1108709" h="749934">
                  <a:moveTo>
                    <a:pt x="79121" y="742467"/>
                  </a:moveTo>
                  <a:lnTo>
                    <a:pt x="77724" y="737285"/>
                  </a:lnTo>
                  <a:lnTo>
                    <a:pt x="77520" y="732180"/>
                  </a:lnTo>
                  <a:lnTo>
                    <a:pt x="77317" y="730224"/>
                  </a:lnTo>
                  <a:lnTo>
                    <a:pt x="75920" y="734479"/>
                  </a:lnTo>
                  <a:lnTo>
                    <a:pt x="72034" y="738085"/>
                  </a:lnTo>
                  <a:lnTo>
                    <a:pt x="74828" y="744169"/>
                  </a:lnTo>
                  <a:lnTo>
                    <a:pt x="78955" y="747407"/>
                  </a:lnTo>
                  <a:lnTo>
                    <a:pt x="79121" y="742467"/>
                  </a:lnTo>
                  <a:close/>
                </a:path>
                <a:path w="1108709" h="749934">
                  <a:moveTo>
                    <a:pt x="97497" y="511505"/>
                  </a:moveTo>
                  <a:lnTo>
                    <a:pt x="96697" y="506704"/>
                  </a:lnTo>
                  <a:lnTo>
                    <a:pt x="92710" y="508304"/>
                  </a:lnTo>
                  <a:lnTo>
                    <a:pt x="87909" y="503504"/>
                  </a:lnTo>
                  <a:lnTo>
                    <a:pt x="88709" y="509905"/>
                  </a:lnTo>
                  <a:lnTo>
                    <a:pt x="90309" y="513892"/>
                  </a:lnTo>
                  <a:lnTo>
                    <a:pt x="97497" y="511505"/>
                  </a:lnTo>
                  <a:close/>
                </a:path>
                <a:path w="1108709" h="749934">
                  <a:moveTo>
                    <a:pt x="99898" y="493115"/>
                  </a:moveTo>
                  <a:lnTo>
                    <a:pt x="99098" y="488327"/>
                  </a:lnTo>
                  <a:lnTo>
                    <a:pt x="94310" y="490715"/>
                  </a:lnTo>
                  <a:lnTo>
                    <a:pt x="90309" y="485127"/>
                  </a:lnTo>
                  <a:lnTo>
                    <a:pt x="91109" y="491515"/>
                  </a:lnTo>
                  <a:lnTo>
                    <a:pt x="92710" y="495515"/>
                  </a:lnTo>
                  <a:lnTo>
                    <a:pt x="99898" y="493115"/>
                  </a:lnTo>
                  <a:close/>
                </a:path>
                <a:path w="1108709" h="749934">
                  <a:moveTo>
                    <a:pt x="141452" y="543471"/>
                  </a:moveTo>
                  <a:lnTo>
                    <a:pt x="139065" y="536270"/>
                  </a:lnTo>
                  <a:lnTo>
                    <a:pt x="134264" y="534682"/>
                  </a:lnTo>
                  <a:lnTo>
                    <a:pt x="127876" y="534670"/>
                  </a:lnTo>
                  <a:lnTo>
                    <a:pt x="131064" y="541870"/>
                  </a:lnTo>
                  <a:lnTo>
                    <a:pt x="135864" y="543471"/>
                  </a:lnTo>
                  <a:lnTo>
                    <a:pt x="141452" y="543471"/>
                  </a:lnTo>
                  <a:close/>
                </a:path>
                <a:path w="1108709" h="749934">
                  <a:moveTo>
                    <a:pt x="163830" y="529882"/>
                  </a:moveTo>
                  <a:lnTo>
                    <a:pt x="155041" y="529882"/>
                  </a:lnTo>
                  <a:lnTo>
                    <a:pt x="156641" y="534682"/>
                  </a:lnTo>
                  <a:lnTo>
                    <a:pt x="151053" y="541070"/>
                  </a:lnTo>
                  <a:lnTo>
                    <a:pt x="159842" y="541070"/>
                  </a:lnTo>
                  <a:lnTo>
                    <a:pt x="159042" y="536270"/>
                  </a:lnTo>
                  <a:lnTo>
                    <a:pt x="163830" y="529882"/>
                  </a:lnTo>
                  <a:close/>
                </a:path>
                <a:path w="1108709" h="749934">
                  <a:moveTo>
                    <a:pt x="195008" y="510705"/>
                  </a:moveTo>
                  <a:lnTo>
                    <a:pt x="187807" y="508000"/>
                  </a:lnTo>
                  <a:lnTo>
                    <a:pt x="188417" y="511898"/>
                  </a:lnTo>
                  <a:lnTo>
                    <a:pt x="192303" y="515200"/>
                  </a:lnTo>
                  <a:lnTo>
                    <a:pt x="195008" y="510705"/>
                  </a:lnTo>
                  <a:close/>
                </a:path>
                <a:path w="1108709" h="749934">
                  <a:moveTo>
                    <a:pt x="207403" y="581342"/>
                  </a:moveTo>
                  <a:lnTo>
                    <a:pt x="200596" y="579437"/>
                  </a:lnTo>
                  <a:lnTo>
                    <a:pt x="202196" y="584225"/>
                  </a:lnTo>
                  <a:lnTo>
                    <a:pt x="192608" y="582625"/>
                  </a:lnTo>
                  <a:lnTo>
                    <a:pt x="196608" y="588225"/>
                  </a:lnTo>
                  <a:lnTo>
                    <a:pt x="190207" y="594614"/>
                  </a:lnTo>
                  <a:lnTo>
                    <a:pt x="197408" y="593813"/>
                  </a:lnTo>
                  <a:lnTo>
                    <a:pt x="199136" y="589661"/>
                  </a:lnTo>
                  <a:lnTo>
                    <a:pt x="204698" y="585127"/>
                  </a:lnTo>
                  <a:lnTo>
                    <a:pt x="207403" y="581342"/>
                  </a:lnTo>
                  <a:close/>
                </a:path>
                <a:path w="1108709" h="749934">
                  <a:moveTo>
                    <a:pt x="223774" y="468337"/>
                  </a:moveTo>
                  <a:lnTo>
                    <a:pt x="214985" y="468337"/>
                  </a:lnTo>
                  <a:lnTo>
                    <a:pt x="215785" y="473138"/>
                  </a:lnTo>
                  <a:lnTo>
                    <a:pt x="210985" y="479526"/>
                  </a:lnTo>
                  <a:lnTo>
                    <a:pt x="219786" y="479526"/>
                  </a:lnTo>
                  <a:lnTo>
                    <a:pt x="218186" y="474738"/>
                  </a:lnTo>
                  <a:lnTo>
                    <a:pt x="223774" y="468337"/>
                  </a:lnTo>
                  <a:close/>
                </a:path>
                <a:path w="1108709" h="749934">
                  <a:moveTo>
                    <a:pt x="233362" y="346862"/>
                  </a:moveTo>
                  <a:lnTo>
                    <a:pt x="232562" y="342061"/>
                  </a:lnTo>
                  <a:lnTo>
                    <a:pt x="227774" y="344462"/>
                  </a:lnTo>
                  <a:lnTo>
                    <a:pt x="223774" y="338874"/>
                  </a:lnTo>
                  <a:lnTo>
                    <a:pt x="224574" y="345262"/>
                  </a:lnTo>
                  <a:lnTo>
                    <a:pt x="226174" y="349262"/>
                  </a:lnTo>
                  <a:lnTo>
                    <a:pt x="233362" y="346862"/>
                  </a:lnTo>
                  <a:close/>
                </a:path>
                <a:path w="1108709" h="749934">
                  <a:moveTo>
                    <a:pt x="247751" y="425983"/>
                  </a:moveTo>
                  <a:lnTo>
                    <a:pt x="241363" y="418795"/>
                  </a:lnTo>
                  <a:lnTo>
                    <a:pt x="235800" y="421601"/>
                  </a:lnTo>
                  <a:lnTo>
                    <a:pt x="233464" y="427482"/>
                  </a:lnTo>
                  <a:lnTo>
                    <a:pt x="234276" y="432612"/>
                  </a:lnTo>
                  <a:lnTo>
                    <a:pt x="238163" y="433171"/>
                  </a:lnTo>
                  <a:lnTo>
                    <a:pt x="235762" y="426783"/>
                  </a:lnTo>
                  <a:lnTo>
                    <a:pt x="247751" y="425983"/>
                  </a:lnTo>
                  <a:close/>
                </a:path>
                <a:path w="1108709" h="749934">
                  <a:moveTo>
                    <a:pt x="255739" y="461949"/>
                  </a:moveTo>
                  <a:lnTo>
                    <a:pt x="250126" y="460146"/>
                  </a:lnTo>
                  <a:lnTo>
                    <a:pt x="249745" y="464947"/>
                  </a:lnTo>
                  <a:lnTo>
                    <a:pt x="252374" y="468236"/>
                  </a:lnTo>
                  <a:lnTo>
                    <a:pt x="255739" y="461949"/>
                  </a:lnTo>
                  <a:close/>
                </a:path>
                <a:path w="1108709" h="749934">
                  <a:moveTo>
                    <a:pt x="290906" y="210197"/>
                  </a:moveTo>
                  <a:lnTo>
                    <a:pt x="283718" y="207949"/>
                  </a:lnTo>
                  <a:lnTo>
                    <a:pt x="284314" y="211988"/>
                  </a:lnTo>
                  <a:lnTo>
                    <a:pt x="288213" y="215138"/>
                  </a:lnTo>
                  <a:lnTo>
                    <a:pt x="290906" y="210197"/>
                  </a:lnTo>
                  <a:close/>
                </a:path>
                <a:path w="1108709" h="749934">
                  <a:moveTo>
                    <a:pt x="324904" y="473748"/>
                  </a:moveTo>
                  <a:lnTo>
                    <a:pt x="322884" y="469138"/>
                  </a:lnTo>
                  <a:lnTo>
                    <a:pt x="318160" y="466775"/>
                  </a:lnTo>
                  <a:lnTo>
                    <a:pt x="321081" y="470636"/>
                  </a:lnTo>
                  <a:lnTo>
                    <a:pt x="324904" y="473748"/>
                  </a:lnTo>
                  <a:close/>
                </a:path>
                <a:path w="1108709" h="749934">
                  <a:moveTo>
                    <a:pt x="325081" y="687285"/>
                  </a:moveTo>
                  <a:lnTo>
                    <a:pt x="318884" y="686523"/>
                  </a:lnTo>
                  <a:lnTo>
                    <a:pt x="319227" y="690880"/>
                  </a:lnTo>
                  <a:lnTo>
                    <a:pt x="316280" y="695617"/>
                  </a:lnTo>
                  <a:lnTo>
                    <a:pt x="314833" y="699008"/>
                  </a:lnTo>
                  <a:lnTo>
                    <a:pt x="319684" y="699312"/>
                  </a:lnTo>
                  <a:lnTo>
                    <a:pt x="320675" y="695401"/>
                  </a:lnTo>
                  <a:lnTo>
                    <a:pt x="324078" y="690829"/>
                  </a:lnTo>
                  <a:lnTo>
                    <a:pt x="325081" y="687285"/>
                  </a:lnTo>
                  <a:close/>
                </a:path>
                <a:path w="1108709" h="749934">
                  <a:moveTo>
                    <a:pt x="337261" y="361251"/>
                  </a:moveTo>
                  <a:lnTo>
                    <a:pt x="330073" y="358660"/>
                  </a:lnTo>
                  <a:lnTo>
                    <a:pt x="330669" y="362750"/>
                  </a:lnTo>
                  <a:lnTo>
                    <a:pt x="334568" y="366077"/>
                  </a:lnTo>
                  <a:lnTo>
                    <a:pt x="337261" y="361251"/>
                  </a:lnTo>
                  <a:close/>
                </a:path>
                <a:path w="1108709" h="749934">
                  <a:moveTo>
                    <a:pt x="346049" y="183819"/>
                  </a:moveTo>
                  <a:lnTo>
                    <a:pt x="340461" y="182219"/>
                  </a:lnTo>
                  <a:lnTo>
                    <a:pt x="341261" y="187020"/>
                  </a:lnTo>
                  <a:lnTo>
                    <a:pt x="334073" y="188620"/>
                  </a:lnTo>
                  <a:lnTo>
                    <a:pt x="339661" y="190207"/>
                  </a:lnTo>
                  <a:lnTo>
                    <a:pt x="344462" y="191008"/>
                  </a:lnTo>
                  <a:lnTo>
                    <a:pt x="346049" y="183819"/>
                  </a:lnTo>
                  <a:close/>
                </a:path>
                <a:path w="1108709" h="749934">
                  <a:moveTo>
                    <a:pt x="353872" y="60629"/>
                  </a:moveTo>
                  <a:lnTo>
                    <a:pt x="349453" y="58039"/>
                  </a:lnTo>
                  <a:lnTo>
                    <a:pt x="345325" y="60401"/>
                  </a:lnTo>
                  <a:lnTo>
                    <a:pt x="350050" y="67932"/>
                  </a:lnTo>
                  <a:lnTo>
                    <a:pt x="353872" y="60629"/>
                  </a:lnTo>
                  <a:close/>
                </a:path>
                <a:path w="1108709" h="749934">
                  <a:moveTo>
                    <a:pt x="355650" y="381228"/>
                  </a:moveTo>
                  <a:lnTo>
                    <a:pt x="348449" y="378637"/>
                  </a:lnTo>
                  <a:lnTo>
                    <a:pt x="349046" y="382727"/>
                  </a:lnTo>
                  <a:lnTo>
                    <a:pt x="352945" y="386054"/>
                  </a:lnTo>
                  <a:lnTo>
                    <a:pt x="355650" y="381228"/>
                  </a:lnTo>
                  <a:close/>
                </a:path>
                <a:path w="1108709" h="749934">
                  <a:moveTo>
                    <a:pt x="356438" y="402678"/>
                  </a:moveTo>
                  <a:lnTo>
                    <a:pt x="352145" y="407797"/>
                  </a:lnTo>
                  <a:lnTo>
                    <a:pt x="349211" y="416217"/>
                  </a:lnTo>
                  <a:lnTo>
                    <a:pt x="355574" y="416217"/>
                  </a:lnTo>
                  <a:lnTo>
                    <a:pt x="354050" y="412394"/>
                  </a:lnTo>
                  <a:lnTo>
                    <a:pt x="356438" y="402678"/>
                  </a:lnTo>
                  <a:close/>
                </a:path>
                <a:path w="1108709" h="749934">
                  <a:moveTo>
                    <a:pt x="363639" y="7188"/>
                  </a:moveTo>
                  <a:lnTo>
                    <a:pt x="356450" y="6388"/>
                  </a:lnTo>
                  <a:lnTo>
                    <a:pt x="351650" y="9588"/>
                  </a:lnTo>
                  <a:lnTo>
                    <a:pt x="349250" y="14389"/>
                  </a:lnTo>
                  <a:lnTo>
                    <a:pt x="357238" y="15189"/>
                  </a:lnTo>
                  <a:lnTo>
                    <a:pt x="361238" y="11988"/>
                  </a:lnTo>
                  <a:lnTo>
                    <a:pt x="363639" y="7188"/>
                  </a:lnTo>
                  <a:close/>
                </a:path>
                <a:path w="1108709" h="749934">
                  <a:moveTo>
                    <a:pt x="364439" y="479526"/>
                  </a:moveTo>
                  <a:lnTo>
                    <a:pt x="357238" y="476948"/>
                  </a:lnTo>
                  <a:lnTo>
                    <a:pt x="357847" y="481025"/>
                  </a:lnTo>
                  <a:lnTo>
                    <a:pt x="361734" y="484365"/>
                  </a:lnTo>
                  <a:lnTo>
                    <a:pt x="364439" y="479526"/>
                  </a:lnTo>
                  <a:close/>
                </a:path>
                <a:path w="1108709" h="749934">
                  <a:moveTo>
                    <a:pt x="387350" y="527291"/>
                  </a:moveTo>
                  <a:lnTo>
                    <a:pt x="385216" y="522693"/>
                  </a:lnTo>
                  <a:lnTo>
                    <a:pt x="380834" y="520331"/>
                  </a:lnTo>
                  <a:lnTo>
                    <a:pt x="383717" y="524192"/>
                  </a:lnTo>
                  <a:lnTo>
                    <a:pt x="387350" y="527291"/>
                  </a:lnTo>
                  <a:close/>
                </a:path>
                <a:path w="1108709" h="749934">
                  <a:moveTo>
                    <a:pt x="413994" y="417195"/>
                  </a:moveTo>
                  <a:lnTo>
                    <a:pt x="406793" y="414604"/>
                  </a:lnTo>
                  <a:lnTo>
                    <a:pt x="407390" y="418693"/>
                  </a:lnTo>
                  <a:lnTo>
                    <a:pt x="411289" y="422021"/>
                  </a:lnTo>
                  <a:lnTo>
                    <a:pt x="413994" y="417195"/>
                  </a:lnTo>
                  <a:close/>
                </a:path>
                <a:path w="1108709" h="749934">
                  <a:moveTo>
                    <a:pt x="422935" y="287515"/>
                  </a:moveTo>
                  <a:lnTo>
                    <a:pt x="417982" y="282117"/>
                  </a:lnTo>
                  <a:lnTo>
                    <a:pt x="413943" y="285724"/>
                  </a:lnTo>
                  <a:lnTo>
                    <a:pt x="418579" y="288112"/>
                  </a:lnTo>
                  <a:lnTo>
                    <a:pt x="422935" y="287515"/>
                  </a:lnTo>
                  <a:close/>
                </a:path>
                <a:path w="1108709" h="749934">
                  <a:moveTo>
                    <a:pt x="425183" y="313296"/>
                  </a:moveTo>
                  <a:lnTo>
                    <a:pt x="424383" y="307695"/>
                  </a:lnTo>
                  <a:lnTo>
                    <a:pt x="420217" y="306463"/>
                  </a:lnTo>
                  <a:lnTo>
                    <a:pt x="415086" y="303199"/>
                  </a:lnTo>
                  <a:lnTo>
                    <a:pt x="411010" y="302196"/>
                  </a:lnTo>
                  <a:lnTo>
                    <a:pt x="409994" y="307695"/>
                  </a:lnTo>
                  <a:lnTo>
                    <a:pt x="412394" y="306895"/>
                  </a:lnTo>
                  <a:lnTo>
                    <a:pt x="414782" y="306895"/>
                  </a:lnTo>
                  <a:lnTo>
                    <a:pt x="415582" y="310095"/>
                  </a:lnTo>
                  <a:lnTo>
                    <a:pt x="413194" y="312496"/>
                  </a:lnTo>
                  <a:lnTo>
                    <a:pt x="407593" y="313296"/>
                  </a:lnTo>
                  <a:lnTo>
                    <a:pt x="409194" y="317284"/>
                  </a:lnTo>
                  <a:lnTo>
                    <a:pt x="415582" y="314896"/>
                  </a:lnTo>
                  <a:lnTo>
                    <a:pt x="425183" y="313296"/>
                  </a:lnTo>
                  <a:close/>
                </a:path>
                <a:path w="1108709" h="749934">
                  <a:moveTo>
                    <a:pt x="495935" y="687031"/>
                  </a:moveTo>
                  <a:lnTo>
                    <a:pt x="493903" y="682536"/>
                  </a:lnTo>
                  <a:lnTo>
                    <a:pt x="489191" y="679831"/>
                  </a:lnTo>
                  <a:lnTo>
                    <a:pt x="492112" y="683729"/>
                  </a:lnTo>
                  <a:lnTo>
                    <a:pt x="495935" y="687031"/>
                  </a:lnTo>
                  <a:close/>
                </a:path>
                <a:path w="1108709" h="749934">
                  <a:moveTo>
                    <a:pt x="506691" y="433171"/>
                  </a:moveTo>
                  <a:lnTo>
                    <a:pt x="505104" y="428383"/>
                  </a:lnTo>
                  <a:lnTo>
                    <a:pt x="500303" y="430784"/>
                  </a:lnTo>
                  <a:lnTo>
                    <a:pt x="493115" y="431571"/>
                  </a:lnTo>
                  <a:lnTo>
                    <a:pt x="493903" y="436372"/>
                  </a:lnTo>
                  <a:lnTo>
                    <a:pt x="498703" y="433971"/>
                  </a:lnTo>
                  <a:lnTo>
                    <a:pt x="506691" y="433171"/>
                  </a:lnTo>
                  <a:close/>
                </a:path>
                <a:path w="1108709" h="749934">
                  <a:moveTo>
                    <a:pt x="510692" y="373240"/>
                  </a:moveTo>
                  <a:lnTo>
                    <a:pt x="505104" y="374827"/>
                  </a:lnTo>
                  <a:lnTo>
                    <a:pt x="497903" y="370039"/>
                  </a:lnTo>
                  <a:lnTo>
                    <a:pt x="497903" y="378028"/>
                  </a:lnTo>
                  <a:lnTo>
                    <a:pt x="503504" y="376428"/>
                  </a:lnTo>
                  <a:lnTo>
                    <a:pt x="510692" y="381228"/>
                  </a:lnTo>
                  <a:lnTo>
                    <a:pt x="510692" y="373240"/>
                  </a:lnTo>
                  <a:close/>
                </a:path>
                <a:path w="1108709" h="749934">
                  <a:moveTo>
                    <a:pt x="517880" y="51943"/>
                  </a:moveTo>
                  <a:lnTo>
                    <a:pt x="512292" y="50355"/>
                  </a:lnTo>
                  <a:lnTo>
                    <a:pt x="512292" y="54343"/>
                  </a:lnTo>
                  <a:lnTo>
                    <a:pt x="505891" y="55943"/>
                  </a:lnTo>
                  <a:lnTo>
                    <a:pt x="511492" y="58343"/>
                  </a:lnTo>
                  <a:lnTo>
                    <a:pt x="516293" y="59143"/>
                  </a:lnTo>
                  <a:lnTo>
                    <a:pt x="517880" y="51943"/>
                  </a:lnTo>
                  <a:close/>
                </a:path>
                <a:path w="1108709" h="749934">
                  <a:moveTo>
                    <a:pt x="517956" y="351358"/>
                  </a:moveTo>
                  <a:lnTo>
                    <a:pt x="515493" y="346862"/>
                  </a:lnTo>
                  <a:lnTo>
                    <a:pt x="511213" y="344157"/>
                  </a:lnTo>
                  <a:lnTo>
                    <a:pt x="514286" y="348056"/>
                  </a:lnTo>
                  <a:lnTo>
                    <a:pt x="517956" y="351358"/>
                  </a:lnTo>
                  <a:close/>
                </a:path>
                <a:path w="1108709" h="749934">
                  <a:moveTo>
                    <a:pt x="535508" y="315023"/>
                  </a:moveTo>
                  <a:lnTo>
                    <a:pt x="529577" y="309600"/>
                  </a:lnTo>
                  <a:lnTo>
                    <a:pt x="520788" y="307009"/>
                  </a:lnTo>
                  <a:lnTo>
                    <a:pt x="516293" y="309295"/>
                  </a:lnTo>
                  <a:lnTo>
                    <a:pt x="521690" y="311505"/>
                  </a:lnTo>
                  <a:lnTo>
                    <a:pt x="522376" y="316788"/>
                  </a:lnTo>
                  <a:lnTo>
                    <a:pt x="523811" y="321322"/>
                  </a:lnTo>
                  <a:lnTo>
                    <a:pt x="531469" y="321284"/>
                  </a:lnTo>
                  <a:lnTo>
                    <a:pt x="535508" y="315023"/>
                  </a:lnTo>
                  <a:close/>
                </a:path>
                <a:path w="1108709" h="749934">
                  <a:moveTo>
                    <a:pt x="539457" y="38366"/>
                  </a:moveTo>
                  <a:lnTo>
                    <a:pt x="531469" y="35166"/>
                  </a:lnTo>
                  <a:lnTo>
                    <a:pt x="530669" y="39966"/>
                  </a:lnTo>
                  <a:lnTo>
                    <a:pt x="522681" y="43954"/>
                  </a:lnTo>
                  <a:lnTo>
                    <a:pt x="530669" y="47155"/>
                  </a:lnTo>
                  <a:lnTo>
                    <a:pt x="531469" y="42354"/>
                  </a:lnTo>
                  <a:lnTo>
                    <a:pt x="539457" y="38366"/>
                  </a:lnTo>
                  <a:close/>
                </a:path>
                <a:path w="1108709" h="749934">
                  <a:moveTo>
                    <a:pt x="557199" y="341871"/>
                  </a:moveTo>
                  <a:lnTo>
                    <a:pt x="552246" y="336473"/>
                  </a:lnTo>
                  <a:lnTo>
                    <a:pt x="548208" y="340067"/>
                  </a:lnTo>
                  <a:lnTo>
                    <a:pt x="552856" y="342468"/>
                  </a:lnTo>
                  <a:lnTo>
                    <a:pt x="557199" y="341871"/>
                  </a:lnTo>
                  <a:close/>
                </a:path>
                <a:path w="1108709" h="749934">
                  <a:moveTo>
                    <a:pt x="566635" y="1600"/>
                  </a:moveTo>
                  <a:lnTo>
                    <a:pt x="561047" y="0"/>
                  </a:lnTo>
                  <a:lnTo>
                    <a:pt x="561047" y="4800"/>
                  </a:lnTo>
                  <a:lnTo>
                    <a:pt x="554647" y="5600"/>
                  </a:lnTo>
                  <a:lnTo>
                    <a:pt x="560247" y="7988"/>
                  </a:lnTo>
                  <a:lnTo>
                    <a:pt x="565035" y="8788"/>
                  </a:lnTo>
                  <a:lnTo>
                    <a:pt x="566635" y="1600"/>
                  </a:lnTo>
                  <a:close/>
                </a:path>
                <a:path w="1108709" h="749934">
                  <a:moveTo>
                    <a:pt x="580224" y="334873"/>
                  </a:moveTo>
                  <a:lnTo>
                    <a:pt x="576224" y="327672"/>
                  </a:lnTo>
                  <a:lnTo>
                    <a:pt x="572236" y="322884"/>
                  </a:lnTo>
                  <a:lnTo>
                    <a:pt x="565035" y="322884"/>
                  </a:lnTo>
                  <a:lnTo>
                    <a:pt x="568236" y="331673"/>
                  </a:lnTo>
                  <a:lnTo>
                    <a:pt x="572236" y="336473"/>
                  </a:lnTo>
                  <a:lnTo>
                    <a:pt x="580224" y="334873"/>
                  </a:lnTo>
                  <a:close/>
                </a:path>
                <a:path w="1108709" h="749934">
                  <a:moveTo>
                    <a:pt x="585012" y="668147"/>
                  </a:moveTo>
                  <a:lnTo>
                    <a:pt x="580224" y="667346"/>
                  </a:lnTo>
                  <a:lnTo>
                    <a:pt x="580224" y="672147"/>
                  </a:lnTo>
                  <a:lnTo>
                    <a:pt x="577824" y="679335"/>
                  </a:lnTo>
                  <a:lnTo>
                    <a:pt x="583425" y="680135"/>
                  </a:lnTo>
                  <a:lnTo>
                    <a:pt x="583425" y="675335"/>
                  </a:lnTo>
                  <a:lnTo>
                    <a:pt x="585012" y="668147"/>
                  </a:lnTo>
                  <a:close/>
                </a:path>
                <a:path w="1108709" h="749934">
                  <a:moveTo>
                    <a:pt x="599401" y="322884"/>
                  </a:moveTo>
                  <a:lnTo>
                    <a:pt x="597801" y="320484"/>
                  </a:lnTo>
                  <a:lnTo>
                    <a:pt x="597001" y="318084"/>
                  </a:lnTo>
                  <a:lnTo>
                    <a:pt x="596214" y="314896"/>
                  </a:lnTo>
                  <a:lnTo>
                    <a:pt x="591413" y="316484"/>
                  </a:lnTo>
                  <a:lnTo>
                    <a:pt x="583425" y="319684"/>
                  </a:lnTo>
                  <a:lnTo>
                    <a:pt x="585812" y="326885"/>
                  </a:lnTo>
                  <a:lnTo>
                    <a:pt x="591413" y="326885"/>
                  </a:lnTo>
                  <a:lnTo>
                    <a:pt x="599401" y="322884"/>
                  </a:lnTo>
                  <a:close/>
                </a:path>
                <a:path w="1108709" h="749934">
                  <a:moveTo>
                    <a:pt x="605421" y="599909"/>
                  </a:moveTo>
                  <a:lnTo>
                    <a:pt x="603402" y="595414"/>
                  </a:lnTo>
                  <a:lnTo>
                    <a:pt x="598678" y="592721"/>
                  </a:lnTo>
                  <a:lnTo>
                    <a:pt x="601599" y="596620"/>
                  </a:lnTo>
                  <a:lnTo>
                    <a:pt x="605421" y="599909"/>
                  </a:lnTo>
                  <a:close/>
                </a:path>
                <a:path w="1108709" h="749934">
                  <a:moveTo>
                    <a:pt x="622071" y="238760"/>
                  </a:moveTo>
                  <a:lnTo>
                    <a:pt x="621880" y="234670"/>
                  </a:lnTo>
                  <a:lnTo>
                    <a:pt x="616445" y="233133"/>
                  </a:lnTo>
                  <a:lnTo>
                    <a:pt x="611390" y="239763"/>
                  </a:lnTo>
                  <a:lnTo>
                    <a:pt x="622071" y="238760"/>
                  </a:lnTo>
                  <a:close/>
                </a:path>
                <a:path w="1108709" h="749934">
                  <a:moveTo>
                    <a:pt x="623671" y="110680"/>
                  </a:moveTo>
                  <a:lnTo>
                    <a:pt x="620179" y="106299"/>
                  </a:lnTo>
                  <a:lnTo>
                    <a:pt x="614451" y="111353"/>
                  </a:lnTo>
                  <a:lnTo>
                    <a:pt x="618680" y="112585"/>
                  </a:lnTo>
                  <a:lnTo>
                    <a:pt x="623671" y="110680"/>
                  </a:lnTo>
                  <a:close/>
                </a:path>
                <a:path w="1108709" h="749934">
                  <a:moveTo>
                    <a:pt x="646557" y="354850"/>
                  </a:moveTo>
                  <a:lnTo>
                    <a:pt x="639368" y="352158"/>
                  </a:lnTo>
                  <a:lnTo>
                    <a:pt x="639965" y="356057"/>
                  </a:lnTo>
                  <a:lnTo>
                    <a:pt x="643864" y="359346"/>
                  </a:lnTo>
                  <a:lnTo>
                    <a:pt x="646557" y="354850"/>
                  </a:lnTo>
                  <a:close/>
                </a:path>
                <a:path w="1108709" h="749934">
                  <a:moveTo>
                    <a:pt x="661479" y="570458"/>
                  </a:moveTo>
                  <a:lnTo>
                    <a:pt x="659345" y="565848"/>
                  </a:lnTo>
                  <a:lnTo>
                    <a:pt x="654964" y="563486"/>
                  </a:lnTo>
                  <a:lnTo>
                    <a:pt x="657847" y="567347"/>
                  </a:lnTo>
                  <a:lnTo>
                    <a:pt x="661479" y="570458"/>
                  </a:lnTo>
                  <a:close/>
                </a:path>
                <a:path w="1108709" h="749934">
                  <a:moveTo>
                    <a:pt x="664146" y="406806"/>
                  </a:moveTo>
                  <a:lnTo>
                    <a:pt x="658545" y="405206"/>
                  </a:lnTo>
                  <a:lnTo>
                    <a:pt x="659345" y="409994"/>
                  </a:lnTo>
                  <a:lnTo>
                    <a:pt x="652157" y="411594"/>
                  </a:lnTo>
                  <a:lnTo>
                    <a:pt x="657745" y="413194"/>
                  </a:lnTo>
                  <a:lnTo>
                    <a:pt x="662546" y="413994"/>
                  </a:lnTo>
                  <a:lnTo>
                    <a:pt x="664146" y="406806"/>
                  </a:lnTo>
                  <a:close/>
                </a:path>
                <a:path w="1108709" h="749934">
                  <a:moveTo>
                    <a:pt x="664933" y="206197"/>
                  </a:moveTo>
                  <a:lnTo>
                    <a:pt x="664146" y="206197"/>
                  </a:lnTo>
                  <a:lnTo>
                    <a:pt x="657745" y="213385"/>
                  </a:lnTo>
                  <a:lnTo>
                    <a:pt x="653453" y="210388"/>
                  </a:lnTo>
                  <a:lnTo>
                    <a:pt x="653948" y="212788"/>
                  </a:lnTo>
                  <a:lnTo>
                    <a:pt x="657745" y="216090"/>
                  </a:lnTo>
                  <a:lnTo>
                    <a:pt x="663346" y="215785"/>
                  </a:lnTo>
                  <a:lnTo>
                    <a:pt x="664933" y="206197"/>
                  </a:lnTo>
                  <a:close/>
                </a:path>
                <a:path w="1108709" h="749934">
                  <a:moveTo>
                    <a:pt x="668934" y="174231"/>
                  </a:moveTo>
                  <a:lnTo>
                    <a:pt x="665734" y="168630"/>
                  </a:lnTo>
                  <a:lnTo>
                    <a:pt x="665022" y="160248"/>
                  </a:lnTo>
                  <a:lnTo>
                    <a:pt x="665734" y="157441"/>
                  </a:lnTo>
                  <a:lnTo>
                    <a:pt x="665734" y="155054"/>
                  </a:lnTo>
                  <a:lnTo>
                    <a:pt x="662546" y="155054"/>
                  </a:lnTo>
                  <a:lnTo>
                    <a:pt x="659345" y="154254"/>
                  </a:lnTo>
                  <a:lnTo>
                    <a:pt x="656945" y="154254"/>
                  </a:lnTo>
                  <a:lnTo>
                    <a:pt x="656945" y="156641"/>
                  </a:lnTo>
                  <a:lnTo>
                    <a:pt x="656145" y="159842"/>
                  </a:lnTo>
                  <a:lnTo>
                    <a:pt x="656145" y="162242"/>
                  </a:lnTo>
                  <a:lnTo>
                    <a:pt x="658926" y="162941"/>
                  </a:lnTo>
                  <a:lnTo>
                    <a:pt x="659612" y="166928"/>
                  </a:lnTo>
                  <a:lnTo>
                    <a:pt x="659841" y="171335"/>
                  </a:lnTo>
                  <a:lnTo>
                    <a:pt x="662025" y="173786"/>
                  </a:lnTo>
                  <a:lnTo>
                    <a:pt x="668934" y="174231"/>
                  </a:lnTo>
                  <a:close/>
                </a:path>
                <a:path w="1108709" h="749934">
                  <a:moveTo>
                    <a:pt x="670229" y="723887"/>
                  </a:moveTo>
                  <a:lnTo>
                    <a:pt x="665734" y="718502"/>
                  </a:lnTo>
                  <a:lnTo>
                    <a:pt x="661238" y="722096"/>
                  </a:lnTo>
                  <a:lnTo>
                    <a:pt x="665734" y="724496"/>
                  </a:lnTo>
                  <a:lnTo>
                    <a:pt x="670229" y="723887"/>
                  </a:lnTo>
                  <a:close/>
                </a:path>
                <a:path w="1108709" h="749934">
                  <a:moveTo>
                    <a:pt x="673735" y="288518"/>
                  </a:moveTo>
                  <a:lnTo>
                    <a:pt x="668134" y="286918"/>
                  </a:lnTo>
                  <a:lnTo>
                    <a:pt x="668134" y="291719"/>
                  </a:lnTo>
                  <a:lnTo>
                    <a:pt x="661746" y="292519"/>
                  </a:lnTo>
                  <a:lnTo>
                    <a:pt x="667334" y="294906"/>
                  </a:lnTo>
                  <a:lnTo>
                    <a:pt x="672134" y="295706"/>
                  </a:lnTo>
                  <a:lnTo>
                    <a:pt x="673735" y="288518"/>
                  </a:lnTo>
                  <a:close/>
                </a:path>
                <a:path w="1108709" h="749934">
                  <a:moveTo>
                    <a:pt x="681799" y="543166"/>
                  </a:moveTo>
                  <a:lnTo>
                    <a:pt x="679323" y="538670"/>
                  </a:lnTo>
                  <a:lnTo>
                    <a:pt x="675055" y="535978"/>
                  </a:lnTo>
                  <a:lnTo>
                    <a:pt x="678129" y="539877"/>
                  </a:lnTo>
                  <a:lnTo>
                    <a:pt x="681799" y="543166"/>
                  </a:lnTo>
                  <a:close/>
                </a:path>
                <a:path w="1108709" h="749934">
                  <a:moveTo>
                    <a:pt x="684123" y="199809"/>
                  </a:moveTo>
                  <a:lnTo>
                    <a:pt x="683323" y="195008"/>
                  </a:lnTo>
                  <a:lnTo>
                    <a:pt x="678522" y="197408"/>
                  </a:lnTo>
                  <a:lnTo>
                    <a:pt x="674535" y="191808"/>
                  </a:lnTo>
                  <a:lnTo>
                    <a:pt x="675335" y="198208"/>
                  </a:lnTo>
                  <a:lnTo>
                    <a:pt x="676922" y="202196"/>
                  </a:lnTo>
                  <a:lnTo>
                    <a:pt x="684123" y="199809"/>
                  </a:lnTo>
                  <a:close/>
                </a:path>
                <a:path w="1108709" h="749934">
                  <a:moveTo>
                    <a:pt x="687273" y="378421"/>
                  </a:moveTo>
                  <a:lnTo>
                    <a:pt x="684123" y="374027"/>
                  </a:lnTo>
                  <a:lnTo>
                    <a:pt x="678281" y="379095"/>
                  </a:lnTo>
                  <a:lnTo>
                    <a:pt x="682320" y="380326"/>
                  </a:lnTo>
                  <a:lnTo>
                    <a:pt x="687273" y="378421"/>
                  </a:lnTo>
                  <a:close/>
                </a:path>
                <a:path w="1108709" h="749934">
                  <a:moveTo>
                    <a:pt x="688911" y="132664"/>
                  </a:moveTo>
                  <a:lnTo>
                    <a:pt x="687324" y="127876"/>
                  </a:lnTo>
                  <a:lnTo>
                    <a:pt x="683323" y="130276"/>
                  </a:lnTo>
                  <a:lnTo>
                    <a:pt x="675335" y="131076"/>
                  </a:lnTo>
                  <a:lnTo>
                    <a:pt x="676135" y="135864"/>
                  </a:lnTo>
                  <a:lnTo>
                    <a:pt x="680923" y="133464"/>
                  </a:lnTo>
                  <a:lnTo>
                    <a:pt x="688911" y="132664"/>
                  </a:lnTo>
                  <a:close/>
                </a:path>
                <a:path w="1108709" h="749934">
                  <a:moveTo>
                    <a:pt x="698512" y="709701"/>
                  </a:moveTo>
                  <a:lnTo>
                    <a:pt x="692912" y="708101"/>
                  </a:lnTo>
                  <a:lnTo>
                    <a:pt x="692912" y="712901"/>
                  </a:lnTo>
                  <a:lnTo>
                    <a:pt x="685723" y="713701"/>
                  </a:lnTo>
                  <a:lnTo>
                    <a:pt x="692111" y="716102"/>
                  </a:lnTo>
                  <a:lnTo>
                    <a:pt x="696912" y="716902"/>
                  </a:lnTo>
                  <a:lnTo>
                    <a:pt x="698512" y="709701"/>
                  </a:lnTo>
                  <a:close/>
                </a:path>
                <a:path w="1108709" h="749934">
                  <a:moveTo>
                    <a:pt x="700100" y="123075"/>
                  </a:moveTo>
                  <a:lnTo>
                    <a:pt x="694817" y="121285"/>
                  </a:lnTo>
                  <a:lnTo>
                    <a:pt x="694410" y="126072"/>
                  </a:lnTo>
                  <a:lnTo>
                    <a:pt x="696849" y="129374"/>
                  </a:lnTo>
                  <a:lnTo>
                    <a:pt x="700100" y="123075"/>
                  </a:lnTo>
                  <a:close/>
                </a:path>
                <a:path w="1108709" h="749934">
                  <a:moveTo>
                    <a:pt x="707301" y="27978"/>
                  </a:moveTo>
                  <a:lnTo>
                    <a:pt x="700100" y="25273"/>
                  </a:lnTo>
                  <a:lnTo>
                    <a:pt x="700709" y="29171"/>
                  </a:lnTo>
                  <a:lnTo>
                    <a:pt x="704596" y="32473"/>
                  </a:lnTo>
                  <a:lnTo>
                    <a:pt x="707301" y="27978"/>
                  </a:lnTo>
                  <a:close/>
                </a:path>
                <a:path w="1108709" h="749934">
                  <a:moveTo>
                    <a:pt x="708101" y="692124"/>
                  </a:moveTo>
                  <a:lnTo>
                    <a:pt x="703300" y="692124"/>
                  </a:lnTo>
                  <a:lnTo>
                    <a:pt x="694829" y="686282"/>
                  </a:lnTo>
                  <a:lnTo>
                    <a:pt x="697903" y="692124"/>
                  </a:lnTo>
                  <a:lnTo>
                    <a:pt x="704875" y="697966"/>
                  </a:lnTo>
                  <a:lnTo>
                    <a:pt x="708101" y="692124"/>
                  </a:lnTo>
                  <a:close/>
                </a:path>
                <a:path w="1108709" h="749934">
                  <a:moveTo>
                    <a:pt x="748792" y="187718"/>
                  </a:moveTo>
                  <a:lnTo>
                    <a:pt x="748753" y="183819"/>
                  </a:lnTo>
                  <a:lnTo>
                    <a:pt x="743178" y="182321"/>
                  </a:lnTo>
                  <a:lnTo>
                    <a:pt x="737666" y="188620"/>
                  </a:lnTo>
                  <a:lnTo>
                    <a:pt x="748792" y="187718"/>
                  </a:lnTo>
                  <a:close/>
                </a:path>
                <a:path w="1108709" h="749934">
                  <a:moveTo>
                    <a:pt x="766584" y="528878"/>
                  </a:moveTo>
                  <a:lnTo>
                    <a:pt x="761644" y="523481"/>
                  </a:lnTo>
                  <a:lnTo>
                    <a:pt x="757593" y="527088"/>
                  </a:lnTo>
                  <a:lnTo>
                    <a:pt x="762241" y="529475"/>
                  </a:lnTo>
                  <a:lnTo>
                    <a:pt x="766584" y="528878"/>
                  </a:lnTo>
                  <a:close/>
                </a:path>
                <a:path w="1108709" h="749934">
                  <a:moveTo>
                    <a:pt x="784250" y="167106"/>
                  </a:moveTo>
                  <a:lnTo>
                    <a:pt x="781621" y="171234"/>
                  </a:lnTo>
                  <a:lnTo>
                    <a:pt x="780199" y="175653"/>
                  </a:lnTo>
                  <a:lnTo>
                    <a:pt x="784021" y="171831"/>
                  </a:lnTo>
                  <a:lnTo>
                    <a:pt x="784250" y="167106"/>
                  </a:lnTo>
                  <a:close/>
                </a:path>
                <a:path w="1108709" h="749934">
                  <a:moveTo>
                    <a:pt x="786422" y="188620"/>
                  </a:moveTo>
                  <a:lnTo>
                    <a:pt x="779221" y="186029"/>
                  </a:lnTo>
                  <a:lnTo>
                    <a:pt x="779830" y="190119"/>
                  </a:lnTo>
                  <a:lnTo>
                    <a:pt x="783717" y="193446"/>
                  </a:lnTo>
                  <a:lnTo>
                    <a:pt x="786422" y="188620"/>
                  </a:lnTo>
                  <a:close/>
                </a:path>
                <a:path w="1108709" h="749934">
                  <a:moveTo>
                    <a:pt x="793038" y="151523"/>
                  </a:moveTo>
                  <a:lnTo>
                    <a:pt x="788022" y="150850"/>
                  </a:lnTo>
                  <a:lnTo>
                    <a:pt x="785393" y="154673"/>
                  </a:lnTo>
                  <a:lnTo>
                    <a:pt x="792810" y="159842"/>
                  </a:lnTo>
                  <a:lnTo>
                    <a:pt x="793038" y="151523"/>
                  </a:lnTo>
                  <a:close/>
                </a:path>
                <a:path w="1108709" h="749934">
                  <a:moveTo>
                    <a:pt x="813587" y="428383"/>
                  </a:moveTo>
                  <a:lnTo>
                    <a:pt x="808685" y="424116"/>
                  </a:lnTo>
                  <a:lnTo>
                    <a:pt x="804900" y="426681"/>
                  </a:lnTo>
                  <a:lnTo>
                    <a:pt x="804265" y="432092"/>
                  </a:lnTo>
                  <a:lnTo>
                    <a:pt x="808799" y="436372"/>
                  </a:lnTo>
                  <a:lnTo>
                    <a:pt x="808799" y="432371"/>
                  </a:lnTo>
                  <a:lnTo>
                    <a:pt x="812800" y="431571"/>
                  </a:lnTo>
                  <a:lnTo>
                    <a:pt x="813587" y="428383"/>
                  </a:lnTo>
                  <a:close/>
                </a:path>
                <a:path w="1108709" h="749934">
                  <a:moveTo>
                    <a:pt x="835177" y="736079"/>
                  </a:moveTo>
                  <a:lnTo>
                    <a:pt x="833767" y="730554"/>
                  </a:lnTo>
                  <a:lnTo>
                    <a:pt x="833577" y="725487"/>
                  </a:lnTo>
                  <a:lnTo>
                    <a:pt x="833374" y="723722"/>
                  </a:lnTo>
                  <a:lnTo>
                    <a:pt x="831977" y="728091"/>
                  </a:lnTo>
                  <a:lnTo>
                    <a:pt x="828090" y="731697"/>
                  </a:lnTo>
                  <a:lnTo>
                    <a:pt x="830872" y="737781"/>
                  </a:lnTo>
                  <a:lnTo>
                    <a:pt x="835012" y="741006"/>
                  </a:lnTo>
                  <a:lnTo>
                    <a:pt x="835177" y="736079"/>
                  </a:lnTo>
                  <a:close/>
                </a:path>
                <a:path w="1108709" h="749934">
                  <a:moveTo>
                    <a:pt x="881519" y="264541"/>
                  </a:moveTo>
                  <a:lnTo>
                    <a:pt x="877531" y="257352"/>
                  </a:lnTo>
                  <a:lnTo>
                    <a:pt x="872731" y="252552"/>
                  </a:lnTo>
                  <a:lnTo>
                    <a:pt x="866343" y="252552"/>
                  </a:lnTo>
                  <a:lnTo>
                    <a:pt x="869543" y="261340"/>
                  </a:lnTo>
                  <a:lnTo>
                    <a:pt x="873531" y="266141"/>
                  </a:lnTo>
                  <a:lnTo>
                    <a:pt x="881519" y="264541"/>
                  </a:lnTo>
                  <a:close/>
                </a:path>
                <a:path w="1108709" h="749934">
                  <a:moveTo>
                    <a:pt x="1018984" y="748868"/>
                  </a:moveTo>
                  <a:lnTo>
                    <a:pt x="1005395" y="742124"/>
                  </a:lnTo>
                  <a:lnTo>
                    <a:pt x="1003706" y="744664"/>
                  </a:lnTo>
                  <a:lnTo>
                    <a:pt x="1009662" y="749312"/>
                  </a:lnTo>
                  <a:lnTo>
                    <a:pt x="1018984" y="748868"/>
                  </a:lnTo>
                  <a:close/>
                </a:path>
                <a:path w="1108709" h="749934">
                  <a:moveTo>
                    <a:pt x="1032573" y="192608"/>
                  </a:moveTo>
                  <a:lnTo>
                    <a:pt x="1030973" y="187820"/>
                  </a:lnTo>
                  <a:lnTo>
                    <a:pt x="1026185" y="190207"/>
                  </a:lnTo>
                  <a:lnTo>
                    <a:pt x="1018984" y="191008"/>
                  </a:lnTo>
                  <a:lnTo>
                    <a:pt x="1019784" y="195808"/>
                  </a:lnTo>
                  <a:lnTo>
                    <a:pt x="1024585" y="193408"/>
                  </a:lnTo>
                  <a:lnTo>
                    <a:pt x="1032573" y="192608"/>
                  </a:lnTo>
                  <a:close/>
                </a:path>
                <a:path w="1108709" h="749934">
                  <a:moveTo>
                    <a:pt x="1056932" y="649071"/>
                  </a:moveTo>
                  <a:lnTo>
                    <a:pt x="1051953" y="652462"/>
                  </a:lnTo>
                  <a:lnTo>
                    <a:pt x="1046086" y="659295"/>
                  </a:lnTo>
                  <a:lnTo>
                    <a:pt x="1044562" y="663346"/>
                  </a:lnTo>
                  <a:lnTo>
                    <a:pt x="1050163" y="665746"/>
                  </a:lnTo>
                  <a:lnTo>
                    <a:pt x="1055751" y="656158"/>
                  </a:lnTo>
                  <a:lnTo>
                    <a:pt x="1055751" y="655358"/>
                  </a:lnTo>
                  <a:lnTo>
                    <a:pt x="1056932" y="649071"/>
                  </a:lnTo>
                  <a:close/>
                </a:path>
                <a:path w="1108709" h="749934">
                  <a:moveTo>
                    <a:pt x="1108506" y="579437"/>
                  </a:moveTo>
                  <a:lnTo>
                    <a:pt x="1106906" y="575437"/>
                  </a:lnTo>
                  <a:lnTo>
                    <a:pt x="1104506" y="576237"/>
                  </a:lnTo>
                  <a:lnTo>
                    <a:pt x="1102106" y="576237"/>
                  </a:lnTo>
                  <a:lnTo>
                    <a:pt x="1101305" y="573036"/>
                  </a:lnTo>
                  <a:lnTo>
                    <a:pt x="1098905" y="573836"/>
                  </a:lnTo>
                  <a:lnTo>
                    <a:pt x="1095717" y="575437"/>
                  </a:lnTo>
                  <a:lnTo>
                    <a:pt x="1093317" y="576237"/>
                  </a:lnTo>
                  <a:lnTo>
                    <a:pt x="1093673" y="583133"/>
                  </a:lnTo>
                  <a:lnTo>
                    <a:pt x="1095616" y="589419"/>
                  </a:lnTo>
                  <a:lnTo>
                    <a:pt x="1098600" y="591515"/>
                  </a:lnTo>
                  <a:lnTo>
                    <a:pt x="1102106" y="585825"/>
                  </a:lnTo>
                  <a:lnTo>
                    <a:pt x="1099705" y="586625"/>
                  </a:lnTo>
                  <a:lnTo>
                    <a:pt x="1097318" y="586625"/>
                  </a:lnTo>
                  <a:lnTo>
                    <a:pt x="1096518" y="583425"/>
                  </a:lnTo>
                  <a:lnTo>
                    <a:pt x="1100505" y="581025"/>
                  </a:lnTo>
                  <a:lnTo>
                    <a:pt x="1108506" y="5794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181744" y="9383127"/>
              <a:ext cx="1079500" cy="904240"/>
            </a:xfrm>
            <a:custGeom>
              <a:avLst/>
              <a:gdLst/>
              <a:ahLst/>
              <a:cxnLst/>
              <a:rect l="l" t="t" r="r" b="b"/>
              <a:pathLst>
                <a:path w="1079500" h="904240">
                  <a:moveTo>
                    <a:pt x="12788" y="471538"/>
                  </a:moveTo>
                  <a:lnTo>
                    <a:pt x="8788" y="467550"/>
                  </a:lnTo>
                  <a:lnTo>
                    <a:pt x="4787" y="465950"/>
                  </a:lnTo>
                  <a:lnTo>
                    <a:pt x="0" y="471538"/>
                  </a:lnTo>
                  <a:lnTo>
                    <a:pt x="4000" y="474738"/>
                  </a:lnTo>
                  <a:lnTo>
                    <a:pt x="6388" y="469938"/>
                  </a:lnTo>
                  <a:lnTo>
                    <a:pt x="12788" y="471538"/>
                  </a:lnTo>
                  <a:close/>
                </a:path>
                <a:path w="1079500" h="904240">
                  <a:moveTo>
                    <a:pt x="50647" y="350113"/>
                  </a:moveTo>
                  <a:lnTo>
                    <a:pt x="49745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47" y="350113"/>
                  </a:lnTo>
                  <a:close/>
                </a:path>
                <a:path w="1079500" h="904240">
                  <a:moveTo>
                    <a:pt x="53949" y="50850"/>
                  </a:moveTo>
                  <a:lnTo>
                    <a:pt x="53543" y="37566"/>
                  </a:lnTo>
                  <a:lnTo>
                    <a:pt x="51142" y="42367"/>
                  </a:lnTo>
                  <a:lnTo>
                    <a:pt x="44754" y="37566"/>
                  </a:lnTo>
                  <a:lnTo>
                    <a:pt x="41554" y="40767"/>
                  </a:lnTo>
                  <a:lnTo>
                    <a:pt x="47447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43" y="64744"/>
                  </a:lnTo>
                  <a:lnTo>
                    <a:pt x="53543" y="57683"/>
                  </a:lnTo>
                  <a:lnTo>
                    <a:pt x="53949" y="50850"/>
                  </a:lnTo>
                  <a:close/>
                </a:path>
                <a:path w="1079500" h="904240">
                  <a:moveTo>
                    <a:pt x="81470" y="333324"/>
                  </a:moveTo>
                  <a:lnTo>
                    <a:pt x="80721" y="328676"/>
                  </a:lnTo>
                  <a:lnTo>
                    <a:pt x="78765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1079500" h="904240">
                  <a:moveTo>
                    <a:pt x="103200" y="200609"/>
                  </a:moveTo>
                  <a:lnTo>
                    <a:pt x="99758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298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1079500" h="904240">
                  <a:moveTo>
                    <a:pt x="108191" y="588276"/>
                  </a:moveTo>
                  <a:lnTo>
                    <a:pt x="107289" y="583628"/>
                  </a:lnTo>
                  <a:lnTo>
                    <a:pt x="105498" y="579285"/>
                  </a:lnTo>
                  <a:lnTo>
                    <a:pt x="105498" y="584225"/>
                  </a:lnTo>
                  <a:lnTo>
                    <a:pt x="108191" y="588276"/>
                  </a:lnTo>
                  <a:close/>
                </a:path>
                <a:path w="1079500" h="904240">
                  <a:moveTo>
                    <a:pt x="111379" y="296900"/>
                  </a:moveTo>
                  <a:lnTo>
                    <a:pt x="107886" y="292519"/>
                  </a:lnTo>
                  <a:lnTo>
                    <a:pt x="102158" y="297573"/>
                  </a:lnTo>
                  <a:lnTo>
                    <a:pt x="106387" y="298805"/>
                  </a:lnTo>
                  <a:lnTo>
                    <a:pt x="111379" y="296900"/>
                  </a:lnTo>
                  <a:close/>
                </a:path>
                <a:path w="1079500" h="904240">
                  <a:moveTo>
                    <a:pt x="123875" y="185420"/>
                  </a:moveTo>
                  <a:lnTo>
                    <a:pt x="119875" y="180632"/>
                  </a:lnTo>
                  <a:lnTo>
                    <a:pt x="115887" y="179031"/>
                  </a:lnTo>
                  <a:lnTo>
                    <a:pt x="111086" y="184619"/>
                  </a:lnTo>
                  <a:lnTo>
                    <a:pt x="115087" y="187820"/>
                  </a:lnTo>
                  <a:lnTo>
                    <a:pt x="117487" y="183819"/>
                  </a:lnTo>
                  <a:lnTo>
                    <a:pt x="123875" y="185420"/>
                  </a:lnTo>
                  <a:close/>
                </a:path>
                <a:path w="1079500" h="904240">
                  <a:moveTo>
                    <a:pt x="145757" y="329336"/>
                  </a:moveTo>
                  <a:lnTo>
                    <a:pt x="144856" y="324688"/>
                  </a:lnTo>
                  <a:lnTo>
                    <a:pt x="143052" y="320344"/>
                  </a:lnTo>
                  <a:lnTo>
                    <a:pt x="143052" y="325285"/>
                  </a:lnTo>
                  <a:lnTo>
                    <a:pt x="145757" y="329336"/>
                  </a:lnTo>
                  <a:close/>
                </a:path>
                <a:path w="1079500" h="904240">
                  <a:moveTo>
                    <a:pt x="150736" y="187731"/>
                  </a:moveTo>
                  <a:lnTo>
                    <a:pt x="147548" y="183718"/>
                  </a:lnTo>
                  <a:lnTo>
                    <a:pt x="143319" y="182562"/>
                  </a:lnTo>
                  <a:lnTo>
                    <a:pt x="145453" y="189420"/>
                  </a:lnTo>
                  <a:lnTo>
                    <a:pt x="150736" y="187731"/>
                  </a:lnTo>
                  <a:close/>
                </a:path>
                <a:path w="1079500" h="904240">
                  <a:moveTo>
                    <a:pt x="169227" y="679246"/>
                  </a:moveTo>
                  <a:lnTo>
                    <a:pt x="166230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27" y="679246"/>
                  </a:lnTo>
                  <a:close/>
                </a:path>
                <a:path w="1079500" h="904240">
                  <a:moveTo>
                    <a:pt x="202196" y="353263"/>
                  </a:moveTo>
                  <a:lnTo>
                    <a:pt x="197408" y="352463"/>
                  </a:lnTo>
                  <a:lnTo>
                    <a:pt x="197408" y="357251"/>
                  </a:lnTo>
                  <a:lnTo>
                    <a:pt x="195808" y="363651"/>
                  </a:lnTo>
                  <a:lnTo>
                    <a:pt x="200596" y="365252"/>
                  </a:lnTo>
                  <a:lnTo>
                    <a:pt x="200596" y="360451"/>
                  </a:lnTo>
                  <a:lnTo>
                    <a:pt x="202196" y="353263"/>
                  </a:lnTo>
                  <a:close/>
                </a:path>
                <a:path w="1079500" h="904240">
                  <a:moveTo>
                    <a:pt x="203149" y="345859"/>
                  </a:moveTo>
                  <a:lnTo>
                    <a:pt x="198208" y="340474"/>
                  </a:lnTo>
                  <a:lnTo>
                    <a:pt x="194157" y="344068"/>
                  </a:lnTo>
                  <a:lnTo>
                    <a:pt x="198805" y="346468"/>
                  </a:lnTo>
                  <a:lnTo>
                    <a:pt x="203149" y="345859"/>
                  </a:lnTo>
                  <a:close/>
                </a:path>
                <a:path w="1079500" h="904240">
                  <a:moveTo>
                    <a:pt x="205397" y="259753"/>
                  </a:moveTo>
                  <a:lnTo>
                    <a:pt x="200596" y="256552"/>
                  </a:lnTo>
                  <a:lnTo>
                    <a:pt x="198996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596" y="264541"/>
                  </a:lnTo>
                  <a:lnTo>
                    <a:pt x="205397" y="259753"/>
                  </a:lnTo>
                  <a:close/>
                </a:path>
                <a:path w="1079500" h="904240">
                  <a:moveTo>
                    <a:pt x="214985" y="824001"/>
                  </a:moveTo>
                  <a:lnTo>
                    <a:pt x="209397" y="822401"/>
                  </a:lnTo>
                  <a:lnTo>
                    <a:pt x="209397" y="827189"/>
                  </a:lnTo>
                  <a:lnTo>
                    <a:pt x="202196" y="827989"/>
                  </a:lnTo>
                  <a:lnTo>
                    <a:pt x="208597" y="830389"/>
                  </a:lnTo>
                  <a:lnTo>
                    <a:pt x="213385" y="831189"/>
                  </a:lnTo>
                  <a:lnTo>
                    <a:pt x="214985" y="824001"/>
                  </a:lnTo>
                  <a:close/>
                </a:path>
                <a:path w="1079500" h="904240">
                  <a:moveTo>
                    <a:pt x="227774" y="171831"/>
                  </a:moveTo>
                  <a:lnTo>
                    <a:pt x="221373" y="167843"/>
                  </a:lnTo>
                  <a:lnTo>
                    <a:pt x="216585" y="169443"/>
                  </a:lnTo>
                  <a:lnTo>
                    <a:pt x="211785" y="172631"/>
                  </a:lnTo>
                  <a:lnTo>
                    <a:pt x="218986" y="175831"/>
                  </a:lnTo>
                  <a:lnTo>
                    <a:pt x="223774" y="175031"/>
                  </a:lnTo>
                  <a:lnTo>
                    <a:pt x="227774" y="171831"/>
                  </a:lnTo>
                  <a:close/>
                </a:path>
                <a:path w="1079500" h="904240">
                  <a:moveTo>
                    <a:pt x="234962" y="387629"/>
                  </a:moveTo>
                  <a:lnTo>
                    <a:pt x="227774" y="388416"/>
                  </a:lnTo>
                  <a:lnTo>
                    <a:pt x="218186" y="385229"/>
                  </a:lnTo>
                  <a:lnTo>
                    <a:pt x="216585" y="390817"/>
                  </a:lnTo>
                  <a:lnTo>
                    <a:pt x="223507" y="392341"/>
                  </a:lnTo>
                  <a:lnTo>
                    <a:pt x="228168" y="394017"/>
                  </a:lnTo>
                  <a:lnTo>
                    <a:pt x="231648" y="393293"/>
                  </a:lnTo>
                  <a:lnTo>
                    <a:pt x="234962" y="387629"/>
                  </a:lnTo>
                  <a:close/>
                </a:path>
                <a:path w="1079500" h="904240">
                  <a:moveTo>
                    <a:pt x="264541" y="650570"/>
                  </a:moveTo>
                  <a:lnTo>
                    <a:pt x="258940" y="648970"/>
                  </a:lnTo>
                  <a:lnTo>
                    <a:pt x="256044" y="651738"/>
                  </a:lnTo>
                  <a:lnTo>
                    <a:pt x="250748" y="654367"/>
                  </a:lnTo>
                  <a:lnTo>
                    <a:pt x="248158" y="657288"/>
                  </a:lnTo>
                  <a:lnTo>
                    <a:pt x="253352" y="660958"/>
                  </a:lnTo>
                  <a:lnTo>
                    <a:pt x="254152" y="658558"/>
                  </a:lnTo>
                  <a:lnTo>
                    <a:pt x="254152" y="656158"/>
                  </a:lnTo>
                  <a:lnTo>
                    <a:pt x="258140" y="656958"/>
                  </a:lnTo>
                  <a:lnTo>
                    <a:pt x="258940" y="660158"/>
                  </a:lnTo>
                  <a:lnTo>
                    <a:pt x="258140" y="664946"/>
                  </a:lnTo>
                  <a:lnTo>
                    <a:pt x="262140" y="665746"/>
                  </a:lnTo>
                  <a:lnTo>
                    <a:pt x="262140" y="659358"/>
                  </a:lnTo>
                  <a:lnTo>
                    <a:pt x="264541" y="650570"/>
                  </a:lnTo>
                  <a:close/>
                </a:path>
                <a:path w="1079500" h="904240">
                  <a:moveTo>
                    <a:pt x="266928" y="386829"/>
                  </a:moveTo>
                  <a:lnTo>
                    <a:pt x="261340" y="385229"/>
                  </a:lnTo>
                  <a:lnTo>
                    <a:pt x="262140" y="390017"/>
                  </a:lnTo>
                  <a:lnTo>
                    <a:pt x="254952" y="391617"/>
                  </a:lnTo>
                  <a:lnTo>
                    <a:pt x="260540" y="393217"/>
                  </a:lnTo>
                  <a:lnTo>
                    <a:pt x="265341" y="394017"/>
                  </a:lnTo>
                  <a:lnTo>
                    <a:pt x="266928" y="386829"/>
                  </a:lnTo>
                  <a:close/>
                </a:path>
                <a:path w="1079500" h="904240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28" y="414794"/>
                  </a:lnTo>
                  <a:lnTo>
                    <a:pt x="263779" y="416763"/>
                  </a:lnTo>
                  <a:lnTo>
                    <a:pt x="266433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1079500" h="904240">
                  <a:moveTo>
                    <a:pt x="274929" y="279730"/>
                  </a:moveTo>
                  <a:lnTo>
                    <a:pt x="266725" y="275907"/>
                  </a:lnTo>
                  <a:lnTo>
                    <a:pt x="263842" y="279730"/>
                  </a:lnTo>
                  <a:lnTo>
                    <a:pt x="266496" y="283552"/>
                  </a:lnTo>
                  <a:lnTo>
                    <a:pt x="274929" y="279730"/>
                  </a:lnTo>
                  <a:close/>
                </a:path>
                <a:path w="1079500" h="904240">
                  <a:moveTo>
                    <a:pt x="276809" y="748461"/>
                  </a:moveTo>
                  <a:lnTo>
                    <a:pt x="273329" y="744080"/>
                  </a:lnTo>
                  <a:lnTo>
                    <a:pt x="267601" y="749134"/>
                  </a:lnTo>
                  <a:lnTo>
                    <a:pt x="271830" y="750366"/>
                  </a:lnTo>
                  <a:lnTo>
                    <a:pt x="276809" y="748461"/>
                  </a:lnTo>
                  <a:close/>
                </a:path>
                <a:path w="1079500" h="904240">
                  <a:moveTo>
                    <a:pt x="277152" y="455129"/>
                  </a:moveTo>
                  <a:lnTo>
                    <a:pt x="273329" y="453555"/>
                  </a:lnTo>
                  <a:lnTo>
                    <a:pt x="269506" y="457377"/>
                  </a:lnTo>
                  <a:lnTo>
                    <a:pt x="273329" y="464350"/>
                  </a:lnTo>
                  <a:lnTo>
                    <a:pt x="277152" y="455129"/>
                  </a:lnTo>
                  <a:close/>
                </a:path>
                <a:path w="1079500" h="904240">
                  <a:moveTo>
                    <a:pt x="282740" y="327939"/>
                  </a:moveTo>
                  <a:lnTo>
                    <a:pt x="278917" y="326186"/>
                  </a:lnTo>
                  <a:lnTo>
                    <a:pt x="275107" y="329971"/>
                  </a:lnTo>
                  <a:lnTo>
                    <a:pt x="278917" y="337273"/>
                  </a:lnTo>
                  <a:lnTo>
                    <a:pt x="282740" y="327939"/>
                  </a:lnTo>
                  <a:close/>
                </a:path>
                <a:path w="1079500" h="904240">
                  <a:moveTo>
                    <a:pt x="284937" y="297014"/>
                  </a:moveTo>
                  <a:lnTo>
                    <a:pt x="282917" y="292519"/>
                  </a:lnTo>
                  <a:lnTo>
                    <a:pt x="278193" y="289814"/>
                  </a:lnTo>
                  <a:lnTo>
                    <a:pt x="281114" y="293712"/>
                  </a:lnTo>
                  <a:lnTo>
                    <a:pt x="284937" y="297014"/>
                  </a:lnTo>
                  <a:close/>
                </a:path>
                <a:path w="1079500" h="904240">
                  <a:moveTo>
                    <a:pt x="286067" y="294170"/>
                  </a:moveTo>
                  <a:lnTo>
                    <a:pt x="285318" y="289521"/>
                  </a:lnTo>
                  <a:lnTo>
                    <a:pt x="283362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1079500" h="904240">
                  <a:moveTo>
                    <a:pt x="300507" y="857567"/>
                  </a:moveTo>
                  <a:lnTo>
                    <a:pt x="293306" y="855967"/>
                  </a:lnTo>
                  <a:lnTo>
                    <a:pt x="297307" y="846378"/>
                  </a:lnTo>
                  <a:lnTo>
                    <a:pt x="287718" y="848766"/>
                  </a:lnTo>
                  <a:lnTo>
                    <a:pt x="287807" y="854532"/>
                  </a:lnTo>
                  <a:lnTo>
                    <a:pt x="292608" y="858862"/>
                  </a:lnTo>
                  <a:lnTo>
                    <a:pt x="298170" y="860348"/>
                  </a:lnTo>
                  <a:lnTo>
                    <a:pt x="300507" y="857567"/>
                  </a:lnTo>
                  <a:close/>
                </a:path>
                <a:path w="1079500" h="904240">
                  <a:moveTo>
                    <a:pt x="303301" y="301701"/>
                  </a:moveTo>
                  <a:lnTo>
                    <a:pt x="299707" y="297307"/>
                  </a:lnTo>
                  <a:lnTo>
                    <a:pt x="294309" y="302374"/>
                  </a:lnTo>
                  <a:lnTo>
                    <a:pt x="298500" y="303606"/>
                  </a:lnTo>
                  <a:lnTo>
                    <a:pt x="303301" y="301701"/>
                  </a:lnTo>
                  <a:close/>
                </a:path>
                <a:path w="1079500" h="904240">
                  <a:moveTo>
                    <a:pt x="304101" y="742061"/>
                  </a:moveTo>
                  <a:lnTo>
                    <a:pt x="300507" y="737679"/>
                  </a:lnTo>
                  <a:lnTo>
                    <a:pt x="295109" y="742734"/>
                  </a:lnTo>
                  <a:lnTo>
                    <a:pt x="299300" y="743978"/>
                  </a:lnTo>
                  <a:lnTo>
                    <a:pt x="304101" y="742061"/>
                  </a:lnTo>
                  <a:close/>
                </a:path>
                <a:path w="1079500" h="904240">
                  <a:moveTo>
                    <a:pt x="318884" y="566648"/>
                  </a:moveTo>
                  <a:lnTo>
                    <a:pt x="314667" y="560247"/>
                  </a:lnTo>
                  <a:lnTo>
                    <a:pt x="306692" y="562749"/>
                  </a:lnTo>
                  <a:lnTo>
                    <a:pt x="300228" y="569010"/>
                  </a:lnTo>
                  <a:lnTo>
                    <a:pt x="300507" y="573836"/>
                  </a:lnTo>
                  <a:lnTo>
                    <a:pt x="305054" y="570242"/>
                  </a:lnTo>
                  <a:lnTo>
                    <a:pt x="310591" y="572046"/>
                  </a:lnTo>
                  <a:lnTo>
                    <a:pt x="315671" y="572947"/>
                  </a:lnTo>
                  <a:lnTo>
                    <a:pt x="318884" y="566648"/>
                  </a:lnTo>
                  <a:close/>
                </a:path>
                <a:path w="1079500" h="904240">
                  <a:moveTo>
                    <a:pt x="335661" y="752068"/>
                  </a:moveTo>
                  <a:lnTo>
                    <a:pt x="330873" y="752068"/>
                  </a:lnTo>
                  <a:lnTo>
                    <a:pt x="322516" y="746226"/>
                  </a:lnTo>
                  <a:lnTo>
                    <a:pt x="325780" y="752068"/>
                  </a:lnTo>
                  <a:lnTo>
                    <a:pt x="332778" y="757910"/>
                  </a:lnTo>
                  <a:lnTo>
                    <a:pt x="335661" y="752068"/>
                  </a:lnTo>
                  <a:close/>
                </a:path>
                <a:path w="1079500" h="904240">
                  <a:moveTo>
                    <a:pt x="338061" y="892733"/>
                  </a:moveTo>
                  <a:lnTo>
                    <a:pt x="332473" y="891933"/>
                  </a:lnTo>
                  <a:lnTo>
                    <a:pt x="328472" y="884732"/>
                  </a:lnTo>
                  <a:lnTo>
                    <a:pt x="324472" y="891933"/>
                  </a:lnTo>
                  <a:lnTo>
                    <a:pt x="330073" y="892733"/>
                  </a:lnTo>
                  <a:lnTo>
                    <a:pt x="334073" y="899922"/>
                  </a:lnTo>
                  <a:lnTo>
                    <a:pt x="338061" y="892733"/>
                  </a:lnTo>
                  <a:close/>
                </a:path>
                <a:path w="1079500" h="904240">
                  <a:moveTo>
                    <a:pt x="341071" y="861009"/>
                  </a:moveTo>
                  <a:lnTo>
                    <a:pt x="336461" y="855167"/>
                  </a:lnTo>
                  <a:lnTo>
                    <a:pt x="332308" y="859205"/>
                  </a:lnTo>
                  <a:lnTo>
                    <a:pt x="336765" y="861758"/>
                  </a:lnTo>
                  <a:lnTo>
                    <a:pt x="341071" y="861009"/>
                  </a:lnTo>
                  <a:close/>
                </a:path>
                <a:path w="1079500" h="904240">
                  <a:moveTo>
                    <a:pt x="350850" y="518693"/>
                  </a:moveTo>
                  <a:lnTo>
                    <a:pt x="350050" y="510705"/>
                  </a:lnTo>
                  <a:lnTo>
                    <a:pt x="341261" y="510705"/>
                  </a:lnTo>
                  <a:lnTo>
                    <a:pt x="341261" y="514705"/>
                  </a:lnTo>
                  <a:lnTo>
                    <a:pt x="340461" y="518693"/>
                  </a:lnTo>
                  <a:lnTo>
                    <a:pt x="340461" y="522693"/>
                  </a:lnTo>
                  <a:lnTo>
                    <a:pt x="348449" y="523494"/>
                  </a:lnTo>
                  <a:lnTo>
                    <a:pt x="350850" y="518693"/>
                  </a:lnTo>
                  <a:close/>
                </a:path>
                <a:path w="1079500" h="904240">
                  <a:moveTo>
                    <a:pt x="353250" y="531482"/>
                  </a:moveTo>
                  <a:lnTo>
                    <a:pt x="344462" y="531482"/>
                  </a:lnTo>
                  <a:lnTo>
                    <a:pt x="338061" y="533082"/>
                  </a:lnTo>
                  <a:lnTo>
                    <a:pt x="334873" y="538670"/>
                  </a:lnTo>
                  <a:lnTo>
                    <a:pt x="344462" y="540270"/>
                  </a:lnTo>
                  <a:lnTo>
                    <a:pt x="351650" y="538670"/>
                  </a:lnTo>
                  <a:lnTo>
                    <a:pt x="353250" y="531482"/>
                  </a:lnTo>
                  <a:close/>
                </a:path>
                <a:path w="1079500" h="904240">
                  <a:moveTo>
                    <a:pt x="359638" y="216585"/>
                  </a:moveTo>
                  <a:lnTo>
                    <a:pt x="353250" y="212598"/>
                  </a:lnTo>
                  <a:lnTo>
                    <a:pt x="348449" y="214198"/>
                  </a:lnTo>
                  <a:lnTo>
                    <a:pt x="343662" y="217385"/>
                  </a:lnTo>
                  <a:lnTo>
                    <a:pt x="350050" y="221386"/>
                  </a:lnTo>
                  <a:lnTo>
                    <a:pt x="354850" y="219786"/>
                  </a:lnTo>
                  <a:lnTo>
                    <a:pt x="359638" y="216585"/>
                  </a:lnTo>
                  <a:close/>
                </a:path>
                <a:path w="1079500" h="904240">
                  <a:moveTo>
                    <a:pt x="361467" y="164680"/>
                  </a:moveTo>
                  <a:lnTo>
                    <a:pt x="358241" y="161950"/>
                  </a:lnTo>
                  <a:lnTo>
                    <a:pt x="352920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1079500" h="904240">
                  <a:moveTo>
                    <a:pt x="365188" y="709180"/>
                  </a:moveTo>
                  <a:lnTo>
                    <a:pt x="362038" y="704913"/>
                  </a:lnTo>
                  <a:lnTo>
                    <a:pt x="356196" y="709637"/>
                  </a:lnTo>
                  <a:lnTo>
                    <a:pt x="360248" y="710907"/>
                  </a:lnTo>
                  <a:lnTo>
                    <a:pt x="365188" y="709180"/>
                  </a:lnTo>
                  <a:close/>
                </a:path>
                <a:path w="1079500" h="904240">
                  <a:moveTo>
                    <a:pt x="367639" y="199009"/>
                  </a:moveTo>
                  <a:lnTo>
                    <a:pt x="362839" y="195008"/>
                  </a:lnTo>
                  <a:lnTo>
                    <a:pt x="358838" y="193408"/>
                  </a:lnTo>
                  <a:lnTo>
                    <a:pt x="354050" y="199009"/>
                  </a:lnTo>
                  <a:lnTo>
                    <a:pt x="358038" y="202209"/>
                  </a:lnTo>
                  <a:lnTo>
                    <a:pt x="360438" y="197408"/>
                  </a:lnTo>
                  <a:lnTo>
                    <a:pt x="367639" y="199009"/>
                  </a:lnTo>
                  <a:close/>
                </a:path>
                <a:path w="1079500" h="904240">
                  <a:moveTo>
                    <a:pt x="368439" y="609003"/>
                  </a:moveTo>
                  <a:lnTo>
                    <a:pt x="360438" y="605815"/>
                  </a:lnTo>
                  <a:lnTo>
                    <a:pt x="359638" y="610603"/>
                  </a:lnTo>
                  <a:lnTo>
                    <a:pt x="351650" y="614603"/>
                  </a:lnTo>
                  <a:lnTo>
                    <a:pt x="359638" y="617804"/>
                  </a:lnTo>
                  <a:lnTo>
                    <a:pt x="360438" y="613003"/>
                  </a:lnTo>
                  <a:lnTo>
                    <a:pt x="368439" y="609003"/>
                  </a:lnTo>
                  <a:close/>
                </a:path>
                <a:path w="1079500" h="904240">
                  <a:moveTo>
                    <a:pt x="404685" y="777582"/>
                  </a:moveTo>
                  <a:lnTo>
                    <a:pt x="401205" y="773645"/>
                  </a:lnTo>
                  <a:lnTo>
                    <a:pt x="395465" y="778256"/>
                  </a:lnTo>
                  <a:lnTo>
                    <a:pt x="399707" y="779335"/>
                  </a:lnTo>
                  <a:lnTo>
                    <a:pt x="404685" y="777582"/>
                  </a:lnTo>
                  <a:close/>
                </a:path>
                <a:path w="1079500" h="904240">
                  <a:moveTo>
                    <a:pt x="404799" y="489508"/>
                  </a:moveTo>
                  <a:lnTo>
                    <a:pt x="401205" y="485127"/>
                  </a:lnTo>
                  <a:lnTo>
                    <a:pt x="395808" y="490181"/>
                  </a:lnTo>
                  <a:lnTo>
                    <a:pt x="399999" y="491426"/>
                  </a:lnTo>
                  <a:lnTo>
                    <a:pt x="404799" y="489508"/>
                  </a:lnTo>
                  <a:close/>
                </a:path>
                <a:path w="1079500" h="904240">
                  <a:moveTo>
                    <a:pt x="410794" y="95910"/>
                  </a:moveTo>
                  <a:lnTo>
                    <a:pt x="405993" y="95110"/>
                  </a:lnTo>
                  <a:lnTo>
                    <a:pt x="405993" y="99910"/>
                  </a:lnTo>
                  <a:lnTo>
                    <a:pt x="403593" y="106299"/>
                  </a:lnTo>
                  <a:lnTo>
                    <a:pt x="409194" y="107899"/>
                  </a:lnTo>
                  <a:lnTo>
                    <a:pt x="409194" y="103098"/>
                  </a:lnTo>
                  <a:lnTo>
                    <a:pt x="410794" y="95910"/>
                  </a:lnTo>
                  <a:close/>
                </a:path>
                <a:path w="1079500" h="904240">
                  <a:moveTo>
                    <a:pt x="412394" y="799223"/>
                  </a:moveTo>
                  <a:lnTo>
                    <a:pt x="407593" y="798423"/>
                  </a:lnTo>
                  <a:lnTo>
                    <a:pt x="408393" y="803211"/>
                  </a:lnTo>
                  <a:lnTo>
                    <a:pt x="405993" y="810412"/>
                  </a:lnTo>
                  <a:lnTo>
                    <a:pt x="410794" y="811212"/>
                  </a:lnTo>
                  <a:lnTo>
                    <a:pt x="410794" y="806411"/>
                  </a:lnTo>
                  <a:lnTo>
                    <a:pt x="412394" y="799223"/>
                  </a:lnTo>
                  <a:close/>
                </a:path>
                <a:path w="1079500" h="904240">
                  <a:moveTo>
                    <a:pt x="415582" y="251752"/>
                  </a:moveTo>
                  <a:lnTo>
                    <a:pt x="407593" y="251752"/>
                  </a:lnTo>
                  <a:lnTo>
                    <a:pt x="400405" y="253352"/>
                  </a:lnTo>
                  <a:lnTo>
                    <a:pt x="397205" y="258953"/>
                  </a:lnTo>
                  <a:lnTo>
                    <a:pt x="406793" y="260553"/>
                  </a:lnTo>
                  <a:lnTo>
                    <a:pt x="413994" y="258953"/>
                  </a:lnTo>
                  <a:lnTo>
                    <a:pt x="415582" y="251752"/>
                  </a:lnTo>
                  <a:close/>
                </a:path>
                <a:path w="1079500" h="904240">
                  <a:moveTo>
                    <a:pt x="417182" y="635381"/>
                  </a:moveTo>
                  <a:lnTo>
                    <a:pt x="412394" y="634580"/>
                  </a:lnTo>
                  <a:lnTo>
                    <a:pt x="412394" y="639381"/>
                  </a:lnTo>
                  <a:lnTo>
                    <a:pt x="409994" y="645769"/>
                  </a:lnTo>
                  <a:lnTo>
                    <a:pt x="415582" y="647369"/>
                  </a:lnTo>
                  <a:lnTo>
                    <a:pt x="415582" y="642569"/>
                  </a:lnTo>
                  <a:lnTo>
                    <a:pt x="417182" y="635381"/>
                  </a:lnTo>
                  <a:close/>
                </a:path>
                <a:path w="1079500" h="904240">
                  <a:moveTo>
                    <a:pt x="422402" y="874052"/>
                  </a:moveTo>
                  <a:lnTo>
                    <a:pt x="420382" y="869556"/>
                  </a:lnTo>
                  <a:lnTo>
                    <a:pt x="415658" y="866851"/>
                  </a:lnTo>
                  <a:lnTo>
                    <a:pt x="418579" y="870750"/>
                  </a:lnTo>
                  <a:lnTo>
                    <a:pt x="422402" y="874052"/>
                  </a:lnTo>
                  <a:close/>
                </a:path>
                <a:path w="1079500" h="904240">
                  <a:moveTo>
                    <a:pt x="423583" y="660158"/>
                  </a:moveTo>
                  <a:lnTo>
                    <a:pt x="418782" y="659358"/>
                  </a:lnTo>
                  <a:lnTo>
                    <a:pt x="419582" y="664159"/>
                  </a:lnTo>
                  <a:lnTo>
                    <a:pt x="417182" y="671347"/>
                  </a:lnTo>
                  <a:lnTo>
                    <a:pt x="421982" y="672147"/>
                  </a:lnTo>
                  <a:lnTo>
                    <a:pt x="421982" y="667346"/>
                  </a:lnTo>
                  <a:lnTo>
                    <a:pt x="423583" y="660158"/>
                  </a:lnTo>
                  <a:close/>
                </a:path>
                <a:path w="1079500" h="904240">
                  <a:moveTo>
                    <a:pt x="438035" y="846074"/>
                  </a:moveTo>
                  <a:lnTo>
                    <a:pt x="435571" y="841578"/>
                  </a:lnTo>
                  <a:lnTo>
                    <a:pt x="431292" y="838885"/>
                  </a:lnTo>
                  <a:lnTo>
                    <a:pt x="434365" y="842772"/>
                  </a:lnTo>
                  <a:lnTo>
                    <a:pt x="438035" y="846074"/>
                  </a:lnTo>
                  <a:close/>
                </a:path>
                <a:path w="1079500" h="904240">
                  <a:moveTo>
                    <a:pt x="467537" y="511505"/>
                  </a:moveTo>
                  <a:lnTo>
                    <a:pt x="461937" y="509905"/>
                  </a:lnTo>
                  <a:lnTo>
                    <a:pt x="461937" y="514705"/>
                  </a:lnTo>
                  <a:lnTo>
                    <a:pt x="455549" y="516293"/>
                  </a:lnTo>
                  <a:lnTo>
                    <a:pt x="461137" y="517893"/>
                  </a:lnTo>
                  <a:lnTo>
                    <a:pt x="465937" y="518693"/>
                  </a:lnTo>
                  <a:lnTo>
                    <a:pt x="467537" y="511505"/>
                  </a:lnTo>
                  <a:close/>
                </a:path>
                <a:path w="1079500" h="904240">
                  <a:moveTo>
                    <a:pt x="473036" y="492760"/>
                  </a:moveTo>
                  <a:lnTo>
                    <a:pt x="468337" y="489927"/>
                  </a:lnTo>
                  <a:lnTo>
                    <a:pt x="467969" y="495338"/>
                  </a:lnTo>
                  <a:lnTo>
                    <a:pt x="464235" y="499719"/>
                  </a:lnTo>
                  <a:lnTo>
                    <a:pt x="462153" y="503186"/>
                  </a:lnTo>
                  <a:lnTo>
                    <a:pt x="466737" y="505904"/>
                  </a:lnTo>
                  <a:lnTo>
                    <a:pt x="469239" y="502627"/>
                  </a:lnTo>
                  <a:lnTo>
                    <a:pt x="472325" y="497611"/>
                  </a:lnTo>
                  <a:lnTo>
                    <a:pt x="473036" y="492760"/>
                  </a:lnTo>
                  <a:close/>
                </a:path>
                <a:path w="1079500" h="904240">
                  <a:moveTo>
                    <a:pt x="499135" y="525233"/>
                  </a:moveTo>
                  <a:lnTo>
                    <a:pt x="497103" y="520293"/>
                  </a:lnTo>
                  <a:lnTo>
                    <a:pt x="492391" y="518045"/>
                  </a:lnTo>
                  <a:lnTo>
                    <a:pt x="495312" y="522097"/>
                  </a:lnTo>
                  <a:lnTo>
                    <a:pt x="499135" y="525233"/>
                  </a:lnTo>
                  <a:close/>
                </a:path>
                <a:path w="1079500" h="904240">
                  <a:moveTo>
                    <a:pt x="505701" y="71043"/>
                  </a:moveTo>
                  <a:lnTo>
                    <a:pt x="502704" y="67043"/>
                  </a:lnTo>
                  <a:lnTo>
                    <a:pt x="498500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1079500" h="904240">
                  <a:moveTo>
                    <a:pt x="525081" y="749668"/>
                  </a:moveTo>
                  <a:lnTo>
                    <a:pt x="519480" y="748068"/>
                  </a:lnTo>
                  <a:lnTo>
                    <a:pt x="519480" y="752868"/>
                  </a:lnTo>
                  <a:lnTo>
                    <a:pt x="512292" y="754468"/>
                  </a:lnTo>
                  <a:lnTo>
                    <a:pt x="518680" y="756069"/>
                  </a:lnTo>
                  <a:lnTo>
                    <a:pt x="523481" y="756856"/>
                  </a:lnTo>
                  <a:lnTo>
                    <a:pt x="525081" y="749668"/>
                  </a:lnTo>
                  <a:close/>
                </a:path>
                <a:path w="1079500" h="904240">
                  <a:moveTo>
                    <a:pt x="533869" y="169443"/>
                  </a:moveTo>
                  <a:lnTo>
                    <a:pt x="526110" y="165722"/>
                  </a:lnTo>
                  <a:lnTo>
                    <a:pt x="523379" y="169735"/>
                  </a:lnTo>
                  <a:lnTo>
                    <a:pt x="525894" y="173596"/>
                  </a:lnTo>
                  <a:lnTo>
                    <a:pt x="533869" y="169443"/>
                  </a:lnTo>
                  <a:close/>
                </a:path>
                <a:path w="1079500" h="904240">
                  <a:moveTo>
                    <a:pt x="539292" y="85890"/>
                  </a:moveTo>
                  <a:lnTo>
                    <a:pt x="535470" y="84315"/>
                  </a:lnTo>
                  <a:lnTo>
                    <a:pt x="531647" y="88138"/>
                  </a:lnTo>
                  <a:lnTo>
                    <a:pt x="535470" y="95110"/>
                  </a:lnTo>
                  <a:lnTo>
                    <a:pt x="539292" y="85890"/>
                  </a:lnTo>
                  <a:close/>
                </a:path>
                <a:path w="1079500" h="904240">
                  <a:moveTo>
                    <a:pt x="552246" y="8801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46" y="8801"/>
                  </a:lnTo>
                  <a:close/>
                </a:path>
                <a:path w="1079500" h="904240">
                  <a:moveTo>
                    <a:pt x="568528" y="685673"/>
                  </a:moveTo>
                  <a:lnTo>
                    <a:pt x="565035" y="681736"/>
                  </a:lnTo>
                  <a:lnTo>
                    <a:pt x="559308" y="686346"/>
                  </a:lnTo>
                  <a:lnTo>
                    <a:pt x="563537" y="687425"/>
                  </a:lnTo>
                  <a:lnTo>
                    <a:pt x="568528" y="685673"/>
                  </a:lnTo>
                  <a:close/>
                </a:path>
                <a:path w="1079500" h="904240">
                  <a:moveTo>
                    <a:pt x="571093" y="664400"/>
                  </a:moveTo>
                  <a:lnTo>
                    <a:pt x="566635" y="660958"/>
                  </a:lnTo>
                  <a:lnTo>
                    <a:pt x="565035" y="666546"/>
                  </a:lnTo>
                  <a:lnTo>
                    <a:pt x="558647" y="667346"/>
                  </a:lnTo>
                  <a:lnTo>
                    <a:pt x="557047" y="672947"/>
                  </a:lnTo>
                  <a:lnTo>
                    <a:pt x="563829" y="673100"/>
                  </a:lnTo>
                  <a:lnTo>
                    <a:pt x="569341" y="669353"/>
                  </a:lnTo>
                  <a:lnTo>
                    <a:pt x="571093" y="664400"/>
                  </a:lnTo>
                  <a:close/>
                </a:path>
                <a:path w="1079500" h="904240">
                  <a:moveTo>
                    <a:pt x="574128" y="268439"/>
                  </a:moveTo>
                  <a:lnTo>
                    <a:pt x="571436" y="262140"/>
                  </a:lnTo>
                  <a:lnTo>
                    <a:pt x="563346" y="267538"/>
                  </a:lnTo>
                  <a:lnTo>
                    <a:pt x="567842" y="269938"/>
                  </a:lnTo>
                  <a:lnTo>
                    <a:pt x="574128" y="268439"/>
                  </a:lnTo>
                  <a:close/>
                </a:path>
                <a:path w="1079500" h="904240">
                  <a:moveTo>
                    <a:pt x="594055" y="903871"/>
                  </a:moveTo>
                  <a:lnTo>
                    <a:pt x="593318" y="903300"/>
                  </a:lnTo>
                  <a:lnTo>
                    <a:pt x="590410" y="898626"/>
                  </a:lnTo>
                  <a:lnTo>
                    <a:pt x="587222" y="896188"/>
                  </a:lnTo>
                  <a:lnTo>
                    <a:pt x="583425" y="900722"/>
                  </a:lnTo>
                  <a:lnTo>
                    <a:pt x="587667" y="902487"/>
                  </a:lnTo>
                  <a:lnTo>
                    <a:pt x="588695" y="903871"/>
                  </a:lnTo>
                  <a:lnTo>
                    <a:pt x="594055" y="903871"/>
                  </a:lnTo>
                  <a:close/>
                </a:path>
                <a:path w="1079500" h="904240">
                  <a:moveTo>
                    <a:pt x="620179" y="336473"/>
                  </a:moveTo>
                  <a:lnTo>
                    <a:pt x="614591" y="334873"/>
                  </a:lnTo>
                  <a:lnTo>
                    <a:pt x="615391" y="339674"/>
                  </a:lnTo>
                  <a:lnTo>
                    <a:pt x="608203" y="341274"/>
                  </a:lnTo>
                  <a:lnTo>
                    <a:pt x="613791" y="342861"/>
                  </a:lnTo>
                  <a:lnTo>
                    <a:pt x="618591" y="343662"/>
                  </a:lnTo>
                  <a:lnTo>
                    <a:pt x="620179" y="336473"/>
                  </a:lnTo>
                  <a:close/>
                </a:path>
                <a:path w="1079500" h="904240">
                  <a:moveTo>
                    <a:pt x="626732" y="139661"/>
                  </a:moveTo>
                  <a:lnTo>
                    <a:pt x="621779" y="134277"/>
                  </a:lnTo>
                  <a:lnTo>
                    <a:pt x="617740" y="137871"/>
                  </a:lnTo>
                  <a:lnTo>
                    <a:pt x="622388" y="140271"/>
                  </a:lnTo>
                  <a:lnTo>
                    <a:pt x="626732" y="139661"/>
                  </a:lnTo>
                  <a:close/>
                </a:path>
                <a:path w="1079500" h="904240">
                  <a:moveTo>
                    <a:pt x="830326" y="214845"/>
                  </a:moveTo>
                  <a:lnTo>
                    <a:pt x="826376" y="209397"/>
                  </a:lnTo>
                  <a:lnTo>
                    <a:pt x="825576" y="211797"/>
                  </a:lnTo>
                  <a:lnTo>
                    <a:pt x="825576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587" y="203009"/>
                  </a:lnTo>
                  <a:lnTo>
                    <a:pt x="817587" y="205397"/>
                  </a:lnTo>
                  <a:lnTo>
                    <a:pt x="813587" y="204597"/>
                  </a:lnTo>
                  <a:lnTo>
                    <a:pt x="813587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32" y="215239"/>
                  </a:lnTo>
                  <a:lnTo>
                    <a:pt x="826782" y="216395"/>
                  </a:lnTo>
                  <a:lnTo>
                    <a:pt x="830326" y="214845"/>
                  </a:lnTo>
                  <a:close/>
                </a:path>
                <a:path w="1079500" h="904240">
                  <a:moveTo>
                    <a:pt x="852449" y="903871"/>
                  </a:moveTo>
                  <a:lnTo>
                    <a:pt x="851992" y="903427"/>
                  </a:lnTo>
                  <a:lnTo>
                    <a:pt x="851242" y="903871"/>
                  </a:lnTo>
                  <a:lnTo>
                    <a:pt x="852449" y="903871"/>
                  </a:lnTo>
                  <a:close/>
                </a:path>
                <a:path w="1079500" h="904240">
                  <a:moveTo>
                    <a:pt x="862584" y="497865"/>
                  </a:moveTo>
                  <a:lnTo>
                    <a:pt x="857554" y="495515"/>
                  </a:lnTo>
                  <a:lnTo>
                    <a:pt x="851674" y="494385"/>
                  </a:lnTo>
                  <a:lnTo>
                    <a:pt x="846556" y="492417"/>
                  </a:lnTo>
                  <a:lnTo>
                    <a:pt x="844740" y="491807"/>
                  </a:lnTo>
                  <a:lnTo>
                    <a:pt x="848753" y="494715"/>
                  </a:lnTo>
                  <a:lnTo>
                    <a:pt x="850468" y="499567"/>
                  </a:lnTo>
                  <a:lnTo>
                    <a:pt x="857656" y="499910"/>
                  </a:lnTo>
                  <a:lnTo>
                    <a:pt x="862584" y="497865"/>
                  </a:lnTo>
                  <a:close/>
                </a:path>
                <a:path w="1079500" h="904240">
                  <a:moveTo>
                    <a:pt x="882319" y="286918"/>
                  </a:moveTo>
                  <a:lnTo>
                    <a:pt x="875131" y="278930"/>
                  </a:lnTo>
                  <a:lnTo>
                    <a:pt x="874331" y="278130"/>
                  </a:lnTo>
                  <a:lnTo>
                    <a:pt x="868870" y="274396"/>
                  </a:lnTo>
                  <a:lnTo>
                    <a:pt x="870242" y="280035"/>
                  </a:lnTo>
                  <a:lnTo>
                    <a:pt x="874445" y="287909"/>
                  </a:lnTo>
                  <a:lnTo>
                    <a:pt x="877531" y="290918"/>
                  </a:lnTo>
                  <a:lnTo>
                    <a:pt x="882319" y="286918"/>
                  </a:lnTo>
                  <a:close/>
                </a:path>
                <a:path w="1079500" h="904240">
                  <a:moveTo>
                    <a:pt x="949464" y="349262"/>
                  </a:moveTo>
                  <a:lnTo>
                    <a:pt x="937209" y="357581"/>
                  </a:lnTo>
                  <a:lnTo>
                    <a:pt x="938974" y="360045"/>
                  </a:lnTo>
                  <a:lnTo>
                    <a:pt x="945972" y="357124"/>
                  </a:lnTo>
                  <a:lnTo>
                    <a:pt x="949464" y="349262"/>
                  </a:lnTo>
                  <a:close/>
                </a:path>
                <a:path w="1079500" h="904240">
                  <a:moveTo>
                    <a:pt x="989711" y="736968"/>
                  </a:moveTo>
                  <a:lnTo>
                    <a:pt x="986218" y="738479"/>
                  </a:lnTo>
                  <a:lnTo>
                    <a:pt x="980490" y="740448"/>
                  </a:lnTo>
                  <a:lnTo>
                    <a:pt x="972134" y="742276"/>
                  </a:lnTo>
                  <a:lnTo>
                    <a:pt x="967232" y="744994"/>
                  </a:lnTo>
                  <a:lnTo>
                    <a:pt x="971842" y="749668"/>
                  </a:lnTo>
                  <a:lnTo>
                    <a:pt x="977798" y="746239"/>
                  </a:lnTo>
                  <a:lnTo>
                    <a:pt x="985329" y="740778"/>
                  </a:lnTo>
                  <a:lnTo>
                    <a:pt x="989711" y="736968"/>
                  </a:lnTo>
                  <a:close/>
                </a:path>
                <a:path w="1079500" h="904240">
                  <a:moveTo>
                    <a:pt x="1022985" y="551459"/>
                  </a:moveTo>
                  <a:lnTo>
                    <a:pt x="1016800" y="548995"/>
                  </a:lnTo>
                  <a:lnTo>
                    <a:pt x="1010704" y="546074"/>
                  </a:lnTo>
                  <a:lnTo>
                    <a:pt x="1005344" y="542251"/>
                  </a:lnTo>
                  <a:lnTo>
                    <a:pt x="1001407" y="537083"/>
                  </a:lnTo>
                  <a:lnTo>
                    <a:pt x="999807" y="543471"/>
                  </a:lnTo>
                  <a:lnTo>
                    <a:pt x="993419" y="543471"/>
                  </a:lnTo>
                  <a:lnTo>
                    <a:pt x="991819" y="549071"/>
                  </a:lnTo>
                  <a:lnTo>
                    <a:pt x="1000963" y="546747"/>
                  </a:lnTo>
                  <a:lnTo>
                    <a:pt x="1008595" y="550265"/>
                  </a:lnTo>
                  <a:lnTo>
                    <a:pt x="1015644" y="553783"/>
                  </a:lnTo>
                  <a:lnTo>
                    <a:pt x="1022985" y="551459"/>
                  </a:lnTo>
                  <a:close/>
                </a:path>
                <a:path w="1079500" h="904240">
                  <a:moveTo>
                    <a:pt x="1079233" y="743204"/>
                  </a:moveTo>
                  <a:lnTo>
                    <a:pt x="1074940" y="740879"/>
                  </a:lnTo>
                  <a:lnTo>
                    <a:pt x="1072489" y="743648"/>
                  </a:lnTo>
                  <a:lnTo>
                    <a:pt x="1067346" y="746277"/>
                  </a:lnTo>
                  <a:lnTo>
                    <a:pt x="1064590" y="749198"/>
                  </a:lnTo>
                  <a:lnTo>
                    <a:pt x="1069340" y="752868"/>
                  </a:lnTo>
                  <a:lnTo>
                    <a:pt x="1071333" y="748741"/>
                  </a:lnTo>
                  <a:lnTo>
                    <a:pt x="1076337" y="745667"/>
                  </a:lnTo>
                  <a:lnTo>
                    <a:pt x="1079233" y="74320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070657" y="9475837"/>
              <a:ext cx="943610" cy="811530"/>
            </a:xfrm>
            <a:custGeom>
              <a:avLst/>
              <a:gdLst/>
              <a:ahLst/>
              <a:cxnLst/>
              <a:rect l="l" t="t" r="r" b="b"/>
              <a:pathLst>
                <a:path w="943609" h="811529">
                  <a:moveTo>
                    <a:pt x="8788" y="57543"/>
                  </a:moveTo>
                  <a:lnTo>
                    <a:pt x="7188" y="52755"/>
                  </a:lnTo>
                  <a:lnTo>
                    <a:pt x="800" y="56743"/>
                  </a:lnTo>
                  <a:lnTo>
                    <a:pt x="0" y="61544"/>
                  </a:lnTo>
                  <a:lnTo>
                    <a:pt x="1600" y="66332"/>
                  </a:lnTo>
                  <a:lnTo>
                    <a:pt x="7188" y="62344"/>
                  </a:lnTo>
                  <a:lnTo>
                    <a:pt x="8788" y="57543"/>
                  </a:lnTo>
                  <a:close/>
                </a:path>
                <a:path w="943609" h="811529">
                  <a:moveTo>
                    <a:pt x="85750" y="157048"/>
                  </a:moveTo>
                  <a:lnTo>
                    <a:pt x="82308" y="151853"/>
                  </a:lnTo>
                  <a:lnTo>
                    <a:pt x="78892" y="154800"/>
                  </a:lnTo>
                  <a:lnTo>
                    <a:pt x="72923" y="155651"/>
                  </a:lnTo>
                  <a:lnTo>
                    <a:pt x="69049" y="156794"/>
                  </a:lnTo>
                  <a:lnTo>
                    <a:pt x="71920" y="160642"/>
                  </a:lnTo>
                  <a:lnTo>
                    <a:pt x="76136" y="159042"/>
                  </a:lnTo>
                  <a:lnTo>
                    <a:pt x="82219" y="158648"/>
                  </a:lnTo>
                  <a:lnTo>
                    <a:pt x="85750" y="157048"/>
                  </a:lnTo>
                  <a:close/>
                </a:path>
                <a:path w="943609" h="811529">
                  <a:moveTo>
                    <a:pt x="163906" y="476554"/>
                  </a:moveTo>
                  <a:lnTo>
                    <a:pt x="162229" y="472338"/>
                  </a:lnTo>
                  <a:lnTo>
                    <a:pt x="162788" y="467448"/>
                  </a:lnTo>
                  <a:lnTo>
                    <a:pt x="156438" y="464350"/>
                  </a:lnTo>
                  <a:lnTo>
                    <a:pt x="150990" y="464248"/>
                  </a:lnTo>
                  <a:lnTo>
                    <a:pt x="154241" y="468337"/>
                  </a:lnTo>
                  <a:lnTo>
                    <a:pt x="158864" y="471779"/>
                  </a:lnTo>
                  <a:lnTo>
                    <a:pt x="162433" y="475437"/>
                  </a:lnTo>
                  <a:lnTo>
                    <a:pt x="163906" y="476554"/>
                  </a:lnTo>
                  <a:close/>
                </a:path>
                <a:path w="943609" h="811529">
                  <a:moveTo>
                    <a:pt x="172072" y="199326"/>
                  </a:moveTo>
                  <a:lnTo>
                    <a:pt x="170230" y="193408"/>
                  </a:lnTo>
                  <a:lnTo>
                    <a:pt x="162966" y="194500"/>
                  </a:lnTo>
                  <a:lnTo>
                    <a:pt x="153543" y="196710"/>
                  </a:lnTo>
                  <a:lnTo>
                    <a:pt x="147866" y="198475"/>
                  </a:lnTo>
                  <a:lnTo>
                    <a:pt x="151841" y="198208"/>
                  </a:lnTo>
                  <a:lnTo>
                    <a:pt x="158089" y="198577"/>
                  </a:lnTo>
                  <a:lnTo>
                    <a:pt x="166433" y="200012"/>
                  </a:lnTo>
                  <a:lnTo>
                    <a:pt x="172072" y="199326"/>
                  </a:lnTo>
                  <a:close/>
                </a:path>
                <a:path w="943609" h="811529">
                  <a:moveTo>
                    <a:pt x="192608" y="544271"/>
                  </a:moveTo>
                  <a:lnTo>
                    <a:pt x="186207" y="546671"/>
                  </a:lnTo>
                  <a:lnTo>
                    <a:pt x="183019" y="549059"/>
                  </a:lnTo>
                  <a:lnTo>
                    <a:pt x="187007" y="555459"/>
                  </a:lnTo>
                  <a:lnTo>
                    <a:pt x="191808" y="553059"/>
                  </a:lnTo>
                  <a:lnTo>
                    <a:pt x="187807" y="549859"/>
                  </a:lnTo>
                  <a:lnTo>
                    <a:pt x="192608" y="544271"/>
                  </a:lnTo>
                  <a:close/>
                </a:path>
                <a:path w="943609" h="811529">
                  <a:moveTo>
                    <a:pt x="245808" y="441477"/>
                  </a:moveTo>
                  <a:lnTo>
                    <a:pt x="240563" y="442264"/>
                  </a:lnTo>
                  <a:lnTo>
                    <a:pt x="237705" y="445300"/>
                  </a:lnTo>
                  <a:lnTo>
                    <a:pt x="245351" y="446760"/>
                  </a:lnTo>
                  <a:lnTo>
                    <a:pt x="245808" y="441477"/>
                  </a:lnTo>
                  <a:close/>
                </a:path>
                <a:path w="943609" h="811529">
                  <a:moveTo>
                    <a:pt x="247891" y="204609"/>
                  </a:moveTo>
                  <a:lnTo>
                    <a:pt x="243052" y="203301"/>
                  </a:lnTo>
                  <a:lnTo>
                    <a:pt x="237769" y="203047"/>
                  </a:lnTo>
                  <a:lnTo>
                    <a:pt x="242150" y="205397"/>
                  </a:lnTo>
                  <a:lnTo>
                    <a:pt x="247891" y="204609"/>
                  </a:lnTo>
                  <a:close/>
                </a:path>
                <a:path w="943609" h="811529">
                  <a:moveTo>
                    <a:pt x="271411" y="416407"/>
                  </a:moveTo>
                  <a:lnTo>
                    <a:pt x="266433" y="415099"/>
                  </a:lnTo>
                  <a:lnTo>
                    <a:pt x="261302" y="414832"/>
                  </a:lnTo>
                  <a:lnTo>
                    <a:pt x="266128" y="417195"/>
                  </a:lnTo>
                  <a:lnTo>
                    <a:pt x="271411" y="416407"/>
                  </a:lnTo>
                  <a:close/>
                </a:path>
                <a:path w="943609" h="811529">
                  <a:moveTo>
                    <a:pt x="280314" y="586536"/>
                  </a:moveTo>
                  <a:lnTo>
                    <a:pt x="277317" y="582536"/>
                  </a:lnTo>
                  <a:lnTo>
                    <a:pt x="273126" y="581367"/>
                  </a:lnTo>
                  <a:lnTo>
                    <a:pt x="274929" y="588225"/>
                  </a:lnTo>
                  <a:lnTo>
                    <a:pt x="280314" y="586536"/>
                  </a:lnTo>
                  <a:close/>
                </a:path>
                <a:path w="943609" h="811529">
                  <a:moveTo>
                    <a:pt x="293306" y="647369"/>
                  </a:moveTo>
                  <a:lnTo>
                    <a:pt x="290906" y="645769"/>
                  </a:lnTo>
                  <a:lnTo>
                    <a:pt x="287705" y="640969"/>
                  </a:lnTo>
                  <a:lnTo>
                    <a:pt x="280517" y="645769"/>
                  </a:lnTo>
                  <a:lnTo>
                    <a:pt x="282917" y="647369"/>
                  </a:lnTo>
                  <a:lnTo>
                    <a:pt x="286118" y="652157"/>
                  </a:lnTo>
                  <a:lnTo>
                    <a:pt x="293306" y="647369"/>
                  </a:lnTo>
                  <a:close/>
                </a:path>
                <a:path w="943609" h="811529">
                  <a:moveTo>
                    <a:pt x="306895" y="706513"/>
                  </a:moveTo>
                  <a:lnTo>
                    <a:pt x="302094" y="701713"/>
                  </a:lnTo>
                  <a:lnTo>
                    <a:pt x="298094" y="700112"/>
                  </a:lnTo>
                  <a:lnTo>
                    <a:pt x="293306" y="705713"/>
                  </a:lnTo>
                  <a:lnTo>
                    <a:pt x="297307" y="708914"/>
                  </a:lnTo>
                  <a:lnTo>
                    <a:pt x="299694" y="704913"/>
                  </a:lnTo>
                  <a:lnTo>
                    <a:pt x="306895" y="706513"/>
                  </a:lnTo>
                  <a:close/>
                </a:path>
                <a:path w="943609" h="811529">
                  <a:moveTo>
                    <a:pt x="355625" y="655586"/>
                  </a:moveTo>
                  <a:lnTo>
                    <a:pt x="351548" y="657161"/>
                  </a:lnTo>
                  <a:lnTo>
                    <a:pt x="349110" y="661428"/>
                  </a:lnTo>
                  <a:lnTo>
                    <a:pt x="354850" y="662559"/>
                  </a:lnTo>
                  <a:lnTo>
                    <a:pt x="355625" y="655586"/>
                  </a:lnTo>
                  <a:close/>
                </a:path>
                <a:path w="943609" h="811529">
                  <a:moveTo>
                    <a:pt x="356438" y="101498"/>
                  </a:moveTo>
                  <a:lnTo>
                    <a:pt x="353288" y="95834"/>
                  </a:lnTo>
                  <a:lnTo>
                    <a:pt x="352145" y="87922"/>
                  </a:lnTo>
                  <a:lnTo>
                    <a:pt x="349364" y="82397"/>
                  </a:lnTo>
                  <a:lnTo>
                    <a:pt x="341261" y="83921"/>
                  </a:lnTo>
                  <a:lnTo>
                    <a:pt x="346329" y="89027"/>
                  </a:lnTo>
                  <a:lnTo>
                    <a:pt x="348246" y="96608"/>
                  </a:lnTo>
                  <a:lnTo>
                    <a:pt x="350469" y="102235"/>
                  </a:lnTo>
                  <a:lnTo>
                    <a:pt x="356438" y="101498"/>
                  </a:lnTo>
                  <a:close/>
                </a:path>
                <a:path w="943609" h="811529">
                  <a:moveTo>
                    <a:pt x="386461" y="403123"/>
                  </a:moveTo>
                  <a:lnTo>
                    <a:pt x="381215" y="403910"/>
                  </a:lnTo>
                  <a:lnTo>
                    <a:pt x="378371" y="406946"/>
                  </a:lnTo>
                  <a:lnTo>
                    <a:pt x="386016" y="408406"/>
                  </a:lnTo>
                  <a:lnTo>
                    <a:pt x="386461" y="403123"/>
                  </a:lnTo>
                  <a:close/>
                </a:path>
                <a:path w="943609" h="811529">
                  <a:moveTo>
                    <a:pt x="419874" y="388366"/>
                  </a:moveTo>
                  <a:lnTo>
                    <a:pt x="418985" y="383527"/>
                  </a:lnTo>
                  <a:lnTo>
                    <a:pt x="417182" y="379145"/>
                  </a:lnTo>
                  <a:lnTo>
                    <a:pt x="417182" y="384429"/>
                  </a:lnTo>
                  <a:lnTo>
                    <a:pt x="419874" y="388366"/>
                  </a:lnTo>
                  <a:close/>
                </a:path>
                <a:path w="943609" h="811529">
                  <a:moveTo>
                    <a:pt x="451497" y="461543"/>
                  </a:moveTo>
                  <a:lnTo>
                    <a:pt x="450748" y="456857"/>
                  </a:lnTo>
                  <a:lnTo>
                    <a:pt x="448805" y="452323"/>
                  </a:lnTo>
                  <a:lnTo>
                    <a:pt x="448348" y="457149"/>
                  </a:lnTo>
                  <a:lnTo>
                    <a:pt x="451497" y="461543"/>
                  </a:lnTo>
                  <a:close/>
                </a:path>
                <a:path w="943609" h="811529">
                  <a:moveTo>
                    <a:pt x="473125" y="652957"/>
                  </a:moveTo>
                  <a:lnTo>
                    <a:pt x="464337" y="655358"/>
                  </a:lnTo>
                  <a:lnTo>
                    <a:pt x="466737" y="659358"/>
                  </a:lnTo>
                  <a:lnTo>
                    <a:pt x="464337" y="666546"/>
                  </a:lnTo>
                  <a:lnTo>
                    <a:pt x="472325" y="664946"/>
                  </a:lnTo>
                  <a:lnTo>
                    <a:pt x="469925" y="660958"/>
                  </a:lnTo>
                  <a:lnTo>
                    <a:pt x="473125" y="652957"/>
                  </a:lnTo>
                  <a:close/>
                </a:path>
                <a:path w="943609" h="811529">
                  <a:moveTo>
                    <a:pt x="475526" y="700913"/>
                  </a:moveTo>
                  <a:lnTo>
                    <a:pt x="469125" y="703313"/>
                  </a:lnTo>
                  <a:lnTo>
                    <a:pt x="465937" y="705713"/>
                  </a:lnTo>
                  <a:lnTo>
                    <a:pt x="469925" y="712101"/>
                  </a:lnTo>
                  <a:lnTo>
                    <a:pt x="474726" y="709714"/>
                  </a:lnTo>
                  <a:lnTo>
                    <a:pt x="470725" y="705713"/>
                  </a:lnTo>
                  <a:lnTo>
                    <a:pt x="475526" y="700913"/>
                  </a:lnTo>
                  <a:close/>
                </a:path>
                <a:path w="943609" h="811529">
                  <a:moveTo>
                    <a:pt x="477926" y="633780"/>
                  </a:moveTo>
                  <a:lnTo>
                    <a:pt x="470725" y="635381"/>
                  </a:lnTo>
                  <a:lnTo>
                    <a:pt x="467537" y="637781"/>
                  </a:lnTo>
                  <a:lnTo>
                    <a:pt x="470725" y="644169"/>
                  </a:lnTo>
                  <a:lnTo>
                    <a:pt x="476326" y="641769"/>
                  </a:lnTo>
                  <a:lnTo>
                    <a:pt x="473125" y="638581"/>
                  </a:lnTo>
                  <a:lnTo>
                    <a:pt x="477926" y="633780"/>
                  </a:lnTo>
                  <a:close/>
                </a:path>
                <a:path w="943609" h="811529">
                  <a:moveTo>
                    <a:pt x="493852" y="592277"/>
                  </a:moveTo>
                  <a:lnTo>
                    <a:pt x="493102" y="587629"/>
                  </a:lnTo>
                  <a:lnTo>
                    <a:pt x="491159" y="583285"/>
                  </a:lnTo>
                  <a:lnTo>
                    <a:pt x="490715" y="588225"/>
                  </a:lnTo>
                  <a:lnTo>
                    <a:pt x="493852" y="592277"/>
                  </a:lnTo>
                  <a:close/>
                </a:path>
                <a:path w="943609" h="811529">
                  <a:moveTo>
                    <a:pt x="508292" y="427583"/>
                  </a:moveTo>
                  <a:lnTo>
                    <a:pt x="502107" y="424649"/>
                  </a:lnTo>
                  <a:lnTo>
                    <a:pt x="495401" y="425691"/>
                  </a:lnTo>
                  <a:lnTo>
                    <a:pt x="491540" y="429272"/>
                  </a:lnTo>
                  <a:lnTo>
                    <a:pt x="493903" y="433971"/>
                  </a:lnTo>
                  <a:lnTo>
                    <a:pt x="497903" y="429183"/>
                  </a:lnTo>
                  <a:lnTo>
                    <a:pt x="504291" y="431584"/>
                  </a:lnTo>
                  <a:lnTo>
                    <a:pt x="508292" y="427583"/>
                  </a:lnTo>
                  <a:close/>
                </a:path>
                <a:path w="943609" h="811529">
                  <a:moveTo>
                    <a:pt x="512508" y="414032"/>
                  </a:moveTo>
                  <a:lnTo>
                    <a:pt x="509295" y="411302"/>
                  </a:lnTo>
                  <a:lnTo>
                    <a:pt x="503974" y="411111"/>
                  </a:lnTo>
                  <a:lnTo>
                    <a:pt x="505091" y="416394"/>
                  </a:lnTo>
                  <a:lnTo>
                    <a:pt x="512508" y="414032"/>
                  </a:lnTo>
                  <a:close/>
                </a:path>
                <a:path w="943609" h="811529">
                  <a:moveTo>
                    <a:pt x="514159" y="617728"/>
                  </a:moveTo>
                  <a:lnTo>
                    <a:pt x="511492" y="613003"/>
                  </a:lnTo>
                  <a:lnTo>
                    <a:pt x="507758" y="615137"/>
                  </a:lnTo>
                  <a:lnTo>
                    <a:pt x="502602" y="618693"/>
                  </a:lnTo>
                  <a:lnTo>
                    <a:pt x="499694" y="623011"/>
                  </a:lnTo>
                  <a:lnTo>
                    <a:pt x="502704" y="627392"/>
                  </a:lnTo>
                  <a:lnTo>
                    <a:pt x="505421" y="622668"/>
                  </a:lnTo>
                  <a:lnTo>
                    <a:pt x="510692" y="620191"/>
                  </a:lnTo>
                  <a:lnTo>
                    <a:pt x="514159" y="617728"/>
                  </a:lnTo>
                  <a:close/>
                </a:path>
                <a:path w="943609" h="811529">
                  <a:moveTo>
                    <a:pt x="526669" y="609003"/>
                  </a:moveTo>
                  <a:lnTo>
                    <a:pt x="521881" y="604215"/>
                  </a:lnTo>
                  <a:lnTo>
                    <a:pt x="517880" y="602615"/>
                  </a:lnTo>
                  <a:lnTo>
                    <a:pt x="513092" y="608203"/>
                  </a:lnTo>
                  <a:lnTo>
                    <a:pt x="517080" y="611403"/>
                  </a:lnTo>
                  <a:lnTo>
                    <a:pt x="519480" y="607402"/>
                  </a:lnTo>
                  <a:lnTo>
                    <a:pt x="526669" y="609003"/>
                  </a:lnTo>
                  <a:close/>
                </a:path>
                <a:path w="943609" h="811529">
                  <a:moveTo>
                    <a:pt x="567664" y="655739"/>
                  </a:moveTo>
                  <a:lnTo>
                    <a:pt x="564438" y="652957"/>
                  </a:lnTo>
                  <a:lnTo>
                    <a:pt x="559117" y="652589"/>
                  </a:lnTo>
                  <a:lnTo>
                    <a:pt x="560235" y="657758"/>
                  </a:lnTo>
                  <a:lnTo>
                    <a:pt x="567664" y="655739"/>
                  </a:lnTo>
                  <a:close/>
                </a:path>
                <a:path w="943609" h="811529">
                  <a:moveTo>
                    <a:pt x="586613" y="370840"/>
                  </a:moveTo>
                  <a:lnTo>
                    <a:pt x="582625" y="366839"/>
                  </a:lnTo>
                  <a:lnTo>
                    <a:pt x="578624" y="365239"/>
                  </a:lnTo>
                  <a:lnTo>
                    <a:pt x="573824" y="370840"/>
                  </a:lnTo>
                  <a:lnTo>
                    <a:pt x="577824" y="374040"/>
                  </a:lnTo>
                  <a:lnTo>
                    <a:pt x="579424" y="369239"/>
                  </a:lnTo>
                  <a:lnTo>
                    <a:pt x="586613" y="370840"/>
                  </a:lnTo>
                  <a:close/>
                </a:path>
                <a:path w="943609" h="811529">
                  <a:moveTo>
                    <a:pt x="591413" y="210997"/>
                  </a:moveTo>
                  <a:lnTo>
                    <a:pt x="588111" y="207924"/>
                  </a:lnTo>
                  <a:lnTo>
                    <a:pt x="587209" y="202603"/>
                  </a:lnTo>
                  <a:lnTo>
                    <a:pt x="586016" y="199085"/>
                  </a:lnTo>
                  <a:lnTo>
                    <a:pt x="581825" y="201409"/>
                  </a:lnTo>
                  <a:lnTo>
                    <a:pt x="583425" y="204927"/>
                  </a:lnTo>
                  <a:lnTo>
                    <a:pt x="583920" y="210400"/>
                  </a:lnTo>
                  <a:lnTo>
                    <a:pt x="585749" y="213766"/>
                  </a:lnTo>
                  <a:lnTo>
                    <a:pt x="591413" y="210997"/>
                  </a:lnTo>
                  <a:close/>
                </a:path>
                <a:path w="943609" h="811529">
                  <a:moveTo>
                    <a:pt x="628180" y="509905"/>
                  </a:moveTo>
                  <a:lnTo>
                    <a:pt x="623379" y="506704"/>
                  </a:lnTo>
                  <a:lnTo>
                    <a:pt x="621779" y="511505"/>
                  </a:lnTo>
                  <a:lnTo>
                    <a:pt x="616991" y="516293"/>
                  </a:lnTo>
                  <a:lnTo>
                    <a:pt x="620979" y="519493"/>
                  </a:lnTo>
                  <a:lnTo>
                    <a:pt x="622579" y="514692"/>
                  </a:lnTo>
                  <a:lnTo>
                    <a:pt x="628180" y="509905"/>
                  </a:lnTo>
                  <a:close/>
                </a:path>
                <a:path w="943609" h="811529">
                  <a:moveTo>
                    <a:pt x="632968" y="648970"/>
                  </a:moveTo>
                  <a:lnTo>
                    <a:pt x="626579" y="644969"/>
                  </a:lnTo>
                  <a:lnTo>
                    <a:pt x="621779" y="647369"/>
                  </a:lnTo>
                  <a:lnTo>
                    <a:pt x="618578" y="655358"/>
                  </a:lnTo>
                  <a:lnTo>
                    <a:pt x="620979" y="656958"/>
                  </a:lnTo>
                  <a:lnTo>
                    <a:pt x="624179" y="657758"/>
                  </a:lnTo>
                  <a:lnTo>
                    <a:pt x="626579" y="659358"/>
                  </a:lnTo>
                  <a:lnTo>
                    <a:pt x="628180" y="656158"/>
                  </a:lnTo>
                  <a:lnTo>
                    <a:pt x="630567" y="652157"/>
                  </a:lnTo>
                  <a:lnTo>
                    <a:pt x="632968" y="648970"/>
                  </a:lnTo>
                  <a:close/>
                </a:path>
                <a:path w="943609" h="811529">
                  <a:moveTo>
                    <a:pt x="632968" y="484327"/>
                  </a:moveTo>
                  <a:lnTo>
                    <a:pt x="628967" y="481126"/>
                  </a:lnTo>
                  <a:lnTo>
                    <a:pt x="627380" y="485927"/>
                  </a:lnTo>
                  <a:lnTo>
                    <a:pt x="622579" y="490728"/>
                  </a:lnTo>
                  <a:lnTo>
                    <a:pt x="626579" y="493915"/>
                  </a:lnTo>
                  <a:lnTo>
                    <a:pt x="628180" y="489127"/>
                  </a:lnTo>
                  <a:lnTo>
                    <a:pt x="632968" y="484327"/>
                  </a:lnTo>
                  <a:close/>
                </a:path>
                <a:path w="943609" h="811529">
                  <a:moveTo>
                    <a:pt x="644956" y="48755"/>
                  </a:moveTo>
                  <a:lnTo>
                    <a:pt x="639368" y="42367"/>
                  </a:lnTo>
                  <a:lnTo>
                    <a:pt x="633145" y="38976"/>
                  </a:lnTo>
                  <a:lnTo>
                    <a:pt x="627380" y="41059"/>
                  </a:lnTo>
                  <a:lnTo>
                    <a:pt x="625208" y="43599"/>
                  </a:lnTo>
                  <a:lnTo>
                    <a:pt x="629767" y="41567"/>
                  </a:lnTo>
                  <a:lnTo>
                    <a:pt x="634568" y="44754"/>
                  </a:lnTo>
                  <a:lnTo>
                    <a:pt x="644956" y="48755"/>
                  </a:lnTo>
                  <a:close/>
                </a:path>
                <a:path w="943609" h="811529">
                  <a:moveTo>
                    <a:pt x="645756" y="636181"/>
                  </a:moveTo>
                  <a:lnTo>
                    <a:pt x="637768" y="630580"/>
                  </a:lnTo>
                  <a:lnTo>
                    <a:pt x="630567" y="629780"/>
                  </a:lnTo>
                  <a:lnTo>
                    <a:pt x="625779" y="635381"/>
                  </a:lnTo>
                  <a:lnTo>
                    <a:pt x="633768" y="638581"/>
                  </a:lnTo>
                  <a:lnTo>
                    <a:pt x="640156" y="640181"/>
                  </a:lnTo>
                  <a:lnTo>
                    <a:pt x="645756" y="636181"/>
                  </a:lnTo>
                  <a:close/>
                </a:path>
                <a:path w="943609" h="811529">
                  <a:moveTo>
                    <a:pt x="648957" y="800823"/>
                  </a:moveTo>
                  <a:lnTo>
                    <a:pt x="644956" y="796023"/>
                  </a:lnTo>
                  <a:lnTo>
                    <a:pt x="640956" y="794423"/>
                  </a:lnTo>
                  <a:lnTo>
                    <a:pt x="636168" y="800023"/>
                  </a:lnTo>
                  <a:lnTo>
                    <a:pt x="640156" y="803211"/>
                  </a:lnTo>
                  <a:lnTo>
                    <a:pt x="641756" y="799223"/>
                  </a:lnTo>
                  <a:lnTo>
                    <a:pt x="648957" y="800823"/>
                  </a:lnTo>
                  <a:close/>
                </a:path>
                <a:path w="943609" h="811529">
                  <a:moveTo>
                    <a:pt x="653224" y="774128"/>
                  </a:moveTo>
                  <a:lnTo>
                    <a:pt x="650951" y="772541"/>
                  </a:lnTo>
                  <a:lnTo>
                    <a:pt x="645680" y="772312"/>
                  </a:lnTo>
                  <a:lnTo>
                    <a:pt x="641756" y="776046"/>
                  </a:lnTo>
                  <a:lnTo>
                    <a:pt x="647357" y="784034"/>
                  </a:lnTo>
                  <a:lnTo>
                    <a:pt x="648157" y="774446"/>
                  </a:lnTo>
                  <a:lnTo>
                    <a:pt x="653224" y="774128"/>
                  </a:lnTo>
                  <a:close/>
                </a:path>
                <a:path w="943609" h="811529">
                  <a:moveTo>
                    <a:pt x="665734" y="561047"/>
                  </a:moveTo>
                  <a:lnTo>
                    <a:pt x="660146" y="554659"/>
                  </a:lnTo>
                  <a:lnTo>
                    <a:pt x="656945" y="558660"/>
                  </a:lnTo>
                  <a:lnTo>
                    <a:pt x="648157" y="558660"/>
                  </a:lnTo>
                  <a:lnTo>
                    <a:pt x="653745" y="565048"/>
                  </a:lnTo>
                  <a:lnTo>
                    <a:pt x="656945" y="561047"/>
                  </a:lnTo>
                  <a:lnTo>
                    <a:pt x="665734" y="561047"/>
                  </a:lnTo>
                  <a:close/>
                </a:path>
                <a:path w="943609" h="811529">
                  <a:moveTo>
                    <a:pt x="666534" y="727290"/>
                  </a:moveTo>
                  <a:lnTo>
                    <a:pt x="658444" y="734479"/>
                  </a:lnTo>
                  <a:lnTo>
                    <a:pt x="661136" y="737476"/>
                  </a:lnTo>
                  <a:lnTo>
                    <a:pt x="666534" y="735380"/>
                  </a:lnTo>
                  <a:lnTo>
                    <a:pt x="666534" y="727290"/>
                  </a:lnTo>
                  <a:close/>
                </a:path>
                <a:path w="943609" h="811529">
                  <a:moveTo>
                    <a:pt x="666534" y="123875"/>
                  </a:moveTo>
                  <a:lnTo>
                    <a:pt x="662546" y="120688"/>
                  </a:lnTo>
                  <a:lnTo>
                    <a:pt x="660946" y="125476"/>
                  </a:lnTo>
                  <a:lnTo>
                    <a:pt x="656145" y="130276"/>
                  </a:lnTo>
                  <a:lnTo>
                    <a:pt x="660146" y="133477"/>
                  </a:lnTo>
                  <a:lnTo>
                    <a:pt x="661746" y="128676"/>
                  </a:lnTo>
                  <a:lnTo>
                    <a:pt x="666534" y="123875"/>
                  </a:lnTo>
                  <a:close/>
                </a:path>
                <a:path w="943609" h="811529">
                  <a:moveTo>
                    <a:pt x="676617" y="811161"/>
                  </a:moveTo>
                  <a:lnTo>
                    <a:pt x="674522" y="809015"/>
                  </a:lnTo>
                  <a:lnTo>
                    <a:pt x="671182" y="808266"/>
                  </a:lnTo>
                  <a:lnTo>
                    <a:pt x="666953" y="811161"/>
                  </a:lnTo>
                  <a:lnTo>
                    <a:pt x="676617" y="811161"/>
                  </a:lnTo>
                  <a:close/>
                </a:path>
                <a:path w="943609" h="811529">
                  <a:moveTo>
                    <a:pt x="680923" y="159042"/>
                  </a:moveTo>
                  <a:lnTo>
                    <a:pt x="676122" y="155854"/>
                  </a:lnTo>
                  <a:lnTo>
                    <a:pt x="675322" y="147853"/>
                  </a:lnTo>
                  <a:lnTo>
                    <a:pt x="668934" y="152654"/>
                  </a:lnTo>
                  <a:lnTo>
                    <a:pt x="672934" y="155054"/>
                  </a:lnTo>
                  <a:lnTo>
                    <a:pt x="673735" y="163042"/>
                  </a:lnTo>
                  <a:lnTo>
                    <a:pt x="680923" y="159042"/>
                  </a:lnTo>
                  <a:close/>
                </a:path>
                <a:path w="943609" h="811529">
                  <a:moveTo>
                    <a:pt x="692912" y="618591"/>
                  </a:moveTo>
                  <a:lnTo>
                    <a:pt x="687095" y="619937"/>
                  </a:lnTo>
                  <a:lnTo>
                    <a:pt x="682917" y="616102"/>
                  </a:lnTo>
                  <a:lnTo>
                    <a:pt x="678751" y="613308"/>
                  </a:lnTo>
                  <a:lnTo>
                    <a:pt x="672934" y="617791"/>
                  </a:lnTo>
                  <a:lnTo>
                    <a:pt x="674027" y="625119"/>
                  </a:lnTo>
                  <a:lnTo>
                    <a:pt x="682320" y="625995"/>
                  </a:lnTo>
                  <a:lnTo>
                    <a:pt x="690918" y="622973"/>
                  </a:lnTo>
                  <a:lnTo>
                    <a:pt x="692912" y="618591"/>
                  </a:lnTo>
                  <a:close/>
                </a:path>
                <a:path w="943609" h="811529">
                  <a:moveTo>
                    <a:pt x="693140" y="239344"/>
                  </a:moveTo>
                  <a:lnTo>
                    <a:pt x="689914" y="236575"/>
                  </a:lnTo>
                  <a:lnTo>
                    <a:pt x="684593" y="236194"/>
                  </a:lnTo>
                  <a:lnTo>
                    <a:pt x="685711" y="241363"/>
                  </a:lnTo>
                  <a:lnTo>
                    <a:pt x="693140" y="239344"/>
                  </a:lnTo>
                  <a:close/>
                </a:path>
                <a:path w="943609" h="811529">
                  <a:moveTo>
                    <a:pt x="699109" y="134988"/>
                  </a:moveTo>
                  <a:lnTo>
                    <a:pt x="696112" y="130975"/>
                  </a:lnTo>
                  <a:lnTo>
                    <a:pt x="691908" y="129806"/>
                  </a:lnTo>
                  <a:lnTo>
                    <a:pt x="693712" y="136664"/>
                  </a:lnTo>
                  <a:lnTo>
                    <a:pt x="699109" y="134988"/>
                  </a:lnTo>
                  <a:close/>
                </a:path>
                <a:path w="943609" h="811529">
                  <a:moveTo>
                    <a:pt x="699604" y="326936"/>
                  </a:moveTo>
                  <a:lnTo>
                    <a:pt x="698703" y="322287"/>
                  </a:lnTo>
                  <a:lnTo>
                    <a:pt x="696899" y="317944"/>
                  </a:lnTo>
                  <a:lnTo>
                    <a:pt x="696899" y="322884"/>
                  </a:lnTo>
                  <a:lnTo>
                    <a:pt x="699604" y="326936"/>
                  </a:lnTo>
                  <a:close/>
                </a:path>
                <a:path w="943609" h="811529">
                  <a:moveTo>
                    <a:pt x="703529" y="395986"/>
                  </a:moveTo>
                  <a:lnTo>
                    <a:pt x="700303" y="393217"/>
                  </a:lnTo>
                  <a:lnTo>
                    <a:pt x="694982" y="392849"/>
                  </a:lnTo>
                  <a:lnTo>
                    <a:pt x="696112" y="398018"/>
                  </a:lnTo>
                  <a:lnTo>
                    <a:pt x="703529" y="395986"/>
                  </a:lnTo>
                  <a:close/>
                </a:path>
                <a:path w="943609" h="811529">
                  <a:moveTo>
                    <a:pt x="706716" y="473519"/>
                  </a:moveTo>
                  <a:lnTo>
                    <a:pt x="703503" y="470738"/>
                  </a:lnTo>
                  <a:lnTo>
                    <a:pt x="698182" y="470369"/>
                  </a:lnTo>
                  <a:lnTo>
                    <a:pt x="699300" y="475538"/>
                  </a:lnTo>
                  <a:lnTo>
                    <a:pt x="706716" y="473519"/>
                  </a:lnTo>
                  <a:close/>
                </a:path>
                <a:path w="943609" h="811529">
                  <a:moveTo>
                    <a:pt x="708888" y="362851"/>
                  </a:moveTo>
                  <a:lnTo>
                    <a:pt x="704100" y="359651"/>
                  </a:lnTo>
                  <a:lnTo>
                    <a:pt x="702500" y="364451"/>
                  </a:lnTo>
                  <a:lnTo>
                    <a:pt x="697699" y="369239"/>
                  </a:lnTo>
                  <a:lnTo>
                    <a:pt x="701700" y="372440"/>
                  </a:lnTo>
                  <a:lnTo>
                    <a:pt x="703300" y="368439"/>
                  </a:lnTo>
                  <a:lnTo>
                    <a:pt x="708888" y="362851"/>
                  </a:lnTo>
                  <a:close/>
                </a:path>
                <a:path w="943609" h="811529">
                  <a:moveTo>
                    <a:pt x="726770" y="308089"/>
                  </a:moveTo>
                  <a:lnTo>
                    <a:pt x="725881" y="303403"/>
                  </a:lnTo>
                  <a:lnTo>
                    <a:pt x="724077" y="298869"/>
                  </a:lnTo>
                  <a:lnTo>
                    <a:pt x="724077" y="303707"/>
                  </a:lnTo>
                  <a:lnTo>
                    <a:pt x="726770" y="308089"/>
                  </a:lnTo>
                  <a:close/>
                </a:path>
                <a:path w="943609" h="811529">
                  <a:moveTo>
                    <a:pt x="741616" y="193001"/>
                  </a:moveTo>
                  <a:lnTo>
                    <a:pt x="740867" y="188315"/>
                  </a:lnTo>
                  <a:lnTo>
                    <a:pt x="738911" y="183781"/>
                  </a:lnTo>
                  <a:lnTo>
                    <a:pt x="738466" y="188620"/>
                  </a:lnTo>
                  <a:lnTo>
                    <a:pt x="741616" y="193001"/>
                  </a:lnTo>
                  <a:close/>
                </a:path>
                <a:path w="943609" h="811529">
                  <a:moveTo>
                    <a:pt x="747052" y="75044"/>
                  </a:moveTo>
                  <a:lnTo>
                    <a:pt x="744054" y="71031"/>
                  </a:lnTo>
                  <a:lnTo>
                    <a:pt x="739863" y="69875"/>
                  </a:lnTo>
                  <a:lnTo>
                    <a:pt x="741667" y="76733"/>
                  </a:lnTo>
                  <a:lnTo>
                    <a:pt x="747052" y="75044"/>
                  </a:lnTo>
                  <a:close/>
                </a:path>
                <a:path w="943609" h="811529">
                  <a:moveTo>
                    <a:pt x="750062" y="37312"/>
                  </a:moveTo>
                  <a:lnTo>
                    <a:pt x="748055" y="32766"/>
                  </a:lnTo>
                  <a:lnTo>
                    <a:pt x="748601" y="27876"/>
                  </a:lnTo>
                  <a:lnTo>
                    <a:pt x="742264" y="24777"/>
                  </a:lnTo>
                  <a:lnTo>
                    <a:pt x="736815" y="24676"/>
                  </a:lnTo>
                  <a:lnTo>
                    <a:pt x="740067" y="28778"/>
                  </a:lnTo>
                  <a:lnTo>
                    <a:pt x="744791" y="32321"/>
                  </a:lnTo>
                  <a:lnTo>
                    <a:pt x="748550" y="36169"/>
                  </a:lnTo>
                  <a:lnTo>
                    <a:pt x="750062" y="37312"/>
                  </a:lnTo>
                  <a:close/>
                </a:path>
                <a:path w="943609" h="811529">
                  <a:moveTo>
                    <a:pt x="754253" y="154965"/>
                  </a:moveTo>
                  <a:lnTo>
                    <a:pt x="751255" y="150952"/>
                  </a:lnTo>
                  <a:lnTo>
                    <a:pt x="747052" y="149796"/>
                  </a:lnTo>
                  <a:lnTo>
                    <a:pt x="748855" y="156654"/>
                  </a:lnTo>
                  <a:lnTo>
                    <a:pt x="754253" y="154965"/>
                  </a:lnTo>
                  <a:close/>
                </a:path>
                <a:path w="943609" h="811529">
                  <a:moveTo>
                    <a:pt x="754418" y="454012"/>
                  </a:moveTo>
                  <a:lnTo>
                    <a:pt x="754253" y="447560"/>
                  </a:lnTo>
                  <a:lnTo>
                    <a:pt x="750773" y="439318"/>
                  </a:lnTo>
                  <a:lnTo>
                    <a:pt x="745655" y="442772"/>
                  </a:lnTo>
                  <a:lnTo>
                    <a:pt x="745655" y="443572"/>
                  </a:lnTo>
                  <a:lnTo>
                    <a:pt x="749655" y="445173"/>
                  </a:lnTo>
                  <a:lnTo>
                    <a:pt x="754418" y="454012"/>
                  </a:lnTo>
                  <a:close/>
                </a:path>
                <a:path w="943609" h="811529">
                  <a:moveTo>
                    <a:pt x="755243" y="254952"/>
                  </a:moveTo>
                  <a:lnTo>
                    <a:pt x="750455" y="251752"/>
                  </a:lnTo>
                  <a:lnTo>
                    <a:pt x="748855" y="256552"/>
                  </a:lnTo>
                  <a:lnTo>
                    <a:pt x="744054" y="261340"/>
                  </a:lnTo>
                  <a:lnTo>
                    <a:pt x="748055" y="264541"/>
                  </a:lnTo>
                  <a:lnTo>
                    <a:pt x="750455" y="260553"/>
                  </a:lnTo>
                  <a:lnTo>
                    <a:pt x="755243" y="254952"/>
                  </a:lnTo>
                  <a:close/>
                </a:path>
                <a:path w="943609" h="811529">
                  <a:moveTo>
                    <a:pt x="760844" y="219786"/>
                  </a:moveTo>
                  <a:lnTo>
                    <a:pt x="752856" y="217385"/>
                  </a:lnTo>
                  <a:lnTo>
                    <a:pt x="753656" y="208597"/>
                  </a:lnTo>
                  <a:lnTo>
                    <a:pt x="748855" y="213398"/>
                  </a:lnTo>
                  <a:lnTo>
                    <a:pt x="750316" y="217881"/>
                  </a:lnTo>
                  <a:lnTo>
                    <a:pt x="749160" y="224688"/>
                  </a:lnTo>
                  <a:lnTo>
                    <a:pt x="749642" y="229235"/>
                  </a:lnTo>
                  <a:lnTo>
                    <a:pt x="756043" y="226974"/>
                  </a:lnTo>
                  <a:lnTo>
                    <a:pt x="752055" y="223786"/>
                  </a:lnTo>
                  <a:lnTo>
                    <a:pt x="756843" y="221386"/>
                  </a:lnTo>
                  <a:lnTo>
                    <a:pt x="760844" y="219786"/>
                  </a:lnTo>
                  <a:close/>
                </a:path>
                <a:path w="943609" h="811529">
                  <a:moveTo>
                    <a:pt x="772820" y="26822"/>
                  </a:moveTo>
                  <a:lnTo>
                    <a:pt x="770432" y="21577"/>
                  </a:lnTo>
                  <a:lnTo>
                    <a:pt x="766191" y="24688"/>
                  </a:lnTo>
                  <a:lnTo>
                    <a:pt x="759841" y="27279"/>
                  </a:lnTo>
                  <a:lnTo>
                    <a:pt x="755599" y="30010"/>
                  </a:lnTo>
                  <a:lnTo>
                    <a:pt x="757643" y="33566"/>
                  </a:lnTo>
                  <a:lnTo>
                    <a:pt x="762000" y="31026"/>
                  </a:lnTo>
                  <a:lnTo>
                    <a:pt x="768540" y="29375"/>
                  </a:lnTo>
                  <a:lnTo>
                    <a:pt x="772820" y="26822"/>
                  </a:lnTo>
                  <a:close/>
                </a:path>
                <a:path w="943609" h="811529">
                  <a:moveTo>
                    <a:pt x="777049" y="467918"/>
                  </a:moveTo>
                  <a:lnTo>
                    <a:pt x="773823" y="465150"/>
                  </a:lnTo>
                  <a:lnTo>
                    <a:pt x="768515" y="464769"/>
                  </a:lnTo>
                  <a:lnTo>
                    <a:pt x="769632" y="469938"/>
                  </a:lnTo>
                  <a:lnTo>
                    <a:pt x="777049" y="467918"/>
                  </a:lnTo>
                  <a:close/>
                </a:path>
                <a:path w="943609" h="811529">
                  <a:moveTo>
                    <a:pt x="779462" y="563854"/>
                  </a:moveTo>
                  <a:lnTo>
                    <a:pt x="776033" y="558660"/>
                  </a:lnTo>
                  <a:lnTo>
                    <a:pt x="774433" y="561047"/>
                  </a:lnTo>
                  <a:lnTo>
                    <a:pt x="772833" y="562648"/>
                  </a:lnTo>
                  <a:lnTo>
                    <a:pt x="769632" y="560247"/>
                  </a:lnTo>
                  <a:lnTo>
                    <a:pt x="770432" y="557060"/>
                  </a:lnTo>
                  <a:lnTo>
                    <a:pt x="774433" y="553859"/>
                  </a:lnTo>
                  <a:lnTo>
                    <a:pt x="770432" y="551459"/>
                  </a:lnTo>
                  <a:lnTo>
                    <a:pt x="768032" y="557060"/>
                  </a:lnTo>
                  <a:lnTo>
                    <a:pt x="760844" y="563448"/>
                  </a:lnTo>
                  <a:lnTo>
                    <a:pt x="765632" y="567448"/>
                  </a:lnTo>
                  <a:lnTo>
                    <a:pt x="769848" y="565848"/>
                  </a:lnTo>
                  <a:lnTo>
                    <a:pt x="775931" y="565454"/>
                  </a:lnTo>
                  <a:lnTo>
                    <a:pt x="779462" y="563854"/>
                  </a:lnTo>
                  <a:close/>
                </a:path>
                <a:path w="943609" h="811529">
                  <a:moveTo>
                    <a:pt x="798207" y="348373"/>
                  </a:moveTo>
                  <a:lnTo>
                    <a:pt x="795210" y="344360"/>
                  </a:lnTo>
                  <a:lnTo>
                    <a:pt x="791006" y="343204"/>
                  </a:lnTo>
                  <a:lnTo>
                    <a:pt x="792810" y="350062"/>
                  </a:lnTo>
                  <a:lnTo>
                    <a:pt x="798207" y="348373"/>
                  </a:lnTo>
                  <a:close/>
                </a:path>
                <a:path w="943609" h="811529">
                  <a:moveTo>
                    <a:pt x="805027" y="472719"/>
                  </a:moveTo>
                  <a:lnTo>
                    <a:pt x="801801" y="469938"/>
                  </a:lnTo>
                  <a:lnTo>
                    <a:pt x="796480" y="469569"/>
                  </a:lnTo>
                  <a:lnTo>
                    <a:pt x="797610" y="474738"/>
                  </a:lnTo>
                  <a:lnTo>
                    <a:pt x="805027" y="472719"/>
                  </a:lnTo>
                  <a:close/>
                </a:path>
                <a:path w="943609" h="811529">
                  <a:moveTo>
                    <a:pt x="814616" y="274967"/>
                  </a:moveTo>
                  <a:lnTo>
                    <a:pt x="811390" y="272237"/>
                  </a:lnTo>
                  <a:lnTo>
                    <a:pt x="806069" y="272046"/>
                  </a:lnTo>
                  <a:lnTo>
                    <a:pt x="807199" y="277329"/>
                  </a:lnTo>
                  <a:lnTo>
                    <a:pt x="814616" y="274967"/>
                  </a:lnTo>
                  <a:close/>
                </a:path>
                <a:path w="943609" h="811529">
                  <a:moveTo>
                    <a:pt x="818388" y="6400"/>
                  </a:moveTo>
                  <a:lnTo>
                    <a:pt x="814387" y="1600"/>
                  </a:lnTo>
                  <a:lnTo>
                    <a:pt x="810399" y="0"/>
                  </a:lnTo>
                  <a:lnTo>
                    <a:pt x="805599" y="5600"/>
                  </a:lnTo>
                  <a:lnTo>
                    <a:pt x="809599" y="8788"/>
                  </a:lnTo>
                  <a:lnTo>
                    <a:pt x="811187" y="4800"/>
                  </a:lnTo>
                  <a:lnTo>
                    <a:pt x="818388" y="6400"/>
                  </a:lnTo>
                  <a:close/>
                </a:path>
                <a:path w="943609" h="811529">
                  <a:moveTo>
                    <a:pt x="820788" y="322084"/>
                  </a:moveTo>
                  <a:lnTo>
                    <a:pt x="815987" y="318884"/>
                  </a:lnTo>
                  <a:lnTo>
                    <a:pt x="815187" y="310896"/>
                  </a:lnTo>
                  <a:lnTo>
                    <a:pt x="808799" y="315696"/>
                  </a:lnTo>
                  <a:lnTo>
                    <a:pt x="813587" y="318884"/>
                  </a:lnTo>
                  <a:lnTo>
                    <a:pt x="813587" y="326885"/>
                  </a:lnTo>
                  <a:lnTo>
                    <a:pt x="820788" y="322084"/>
                  </a:lnTo>
                  <a:close/>
                </a:path>
                <a:path w="943609" h="811529">
                  <a:moveTo>
                    <a:pt x="826376" y="239763"/>
                  </a:moveTo>
                  <a:lnTo>
                    <a:pt x="821588" y="236575"/>
                  </a:lnTo>
                  <a:lnTo>
                    <a:pt x="820788" y="228574"/>
                  </a:lnTo>
                  <a:lnTo>
                    <a:pt x="814387" y="233375"/>
                  </a:lnTo>
                  <a:lnTo>
                    <a:pt x="818388" y="235775"/>
                  </a:lnTo>
                  <a:lnTo>
                    <a:pt x="819188" y="243763"/>
                  </a:lnTo>
                  <a:lnTo>
                    <a:pt x="826376" y="239763"/>
                  </a:lnTo>
                  <a:close/>
                </a:path>
                <a:path w="943609" h="811529">
                  <a:moveTo>
                    <a:pt x="836269" y="370941"/>
                  </a:moveTo>
                  <a:lnTo>
                    <a:pt x="834174" y="364845"/>
                  </a:lnTo>
                  <a:lnTo>
                    <a:pt x="829970" y="361149"/>
                  </a:lnTo>
                  <a:lnTo>
                    <a:pt x="826376" y="362851"/>
                  </a:lnTo>
                  <a:lnTo>
                    <a:pt x="828509" y="365874"/>
                  </a:lnTo>
                  <a:lnTo>
                    <a:pt x="828471" y="369646"/>
                  </a:lnTo>
                  <a:lnTo>
                    <a:pt x="829183" y="373418"/>
                  </a:lnTo>
                  <a:lnTo>
                    <a:pt x="833564" y="376428"/>
                  </a:lnTo>
                  <a:lnTo>
                    <a:pt x="836269" y="370941"/>
                  </a:lnTo>
                  <a:close/>
                </a:path>
                <a:path w="943609" h="811529">
                  <a:moveTo>
                    <a:pt x="842365" y="219786"/>
                  </a:moveTo>
                  <a:lnTo>
                    <a:pt x="835964" y="215785"/>
                  </a:lnTo>
                  <a:lnTo>
                    <a:pt x="831176" y="217385"/>
                  </a:lnTo>
                  <a:lnTo>
                    <a:pt x="826376" y="220586"/>
                  </a:lnTo>
                  <a:lnTo>
                    <a:pt x="833564" y="224586"/>
                  </a:lnTo>
                  <a:lnTo>
                    <a:pt x="838365" y="223786"/>
                  </a:lnTo>
                  <a:lnTo>
                    <a:pt x="842365" y="219786"/>
                  </a:lnTo>
                  <a:close/>
                </a:path>
                <a:path w="943609" h="811529">
                  <a:moveTo>
                    <a:pt x="895908" y="221386"/>
                  </a:moveTo>
                  <a:lnTo>
                    <a:pt x="891108" y="216585"/>
                  </a:lnTo>
                  <a:lnTo>
                    <a:pt x="887120" y="214998"/>
                  </a:lnTo>
                  <a:lnTo>
                    <a:pt x="882319" y="220586"/>
                  </a:lnTo>
                  <a:lnTo>
                    <a:pt x="886320" y="223786"/>
                  </a:lnTo>
                  <a:lnTo>
                    <a:pt x="888720" y="219786"/>
                  </a:lnTo>
                  <a:lnTo>
                    <a:pt x="895908" y="221386"/>
                  </a:lnTo>
                  <a:close/>
                </a:path>
                <a:path w="943609" h="811529">
                  <a:moveTo>
                    <a:pt x="901509" y="427583"/>
                  </a:moveTo>
                  <a:lnTo>
                    <a:pt x="896708" y="422783"/>
                  </a:lnTo>
                  <a:lnTo>
                    <a:pt x="892708" y="421195"/>
                  </a:lnTo>
                  <a:lnTo>
                    <a:pt x="887920" y="426783"/>
                  </a:lnTo>
                  <a:lnTo>
                    <a:pt x="891908" y="429983"/>
                  </a:lnTo>
                  <a:lnTo>
                    <a:pt x="894308" y="425983"/>
                  </a:lnTo>
                  <a:lnTo>
                    <a:pt x="901509" y="427583"/>
                  </a:lnTo>
                  <a:close/>
                </a:path>
                <a:path w="943609" h="811529">
                  <a:moveTo>
                    <a:pt x="907097" y="236575"/>
                  </a:moveTo>
                  <a:lnTo>
                    <a:pt x="902296" y="231775"/>
                  </a:lnTo>
                  <a:lnTo>
                    <a:pt x="898309" y="230174"/>
                  </a:lnTo>
                  <a:lnTo>
                    <a:pt x="893508" y="235775"/>
                  </a:lnTo>
                  <a:lnTo>
                    <a:pt x="897509" y="238963"/>
                  </a:lnTo>
                  <a:lnTo>
                    <a:pt x="899909" y="234975"/>
                  </a:lnTo>
                  <a:lnTo>
                    <a:pt x="907097" y="236575"/>
                  </a:lnTo>
                  <a:close/>
                </a:path>
                <a:path w="943609" h="811529">
                  <a:moveTo>
                    <a:pt x="932675" y="159042"/>
                  </a:moveTo>
                  <a:lnTo>
                    <a:pt x="927874" y="155854"/>
                  </a:lnTo>
                  <a:lnTo>
                    <a:pt x="926274" y="160642"/>
                  </a:lnTo>
                  <a:lnTo>
                    <a:pt x="921486" y="165442"/>
                  </a:lnTo>
                  <a:lnTo>
                    <a:pt x="925474" y="168643"/>
                  </a:lnTo>
                  <a:lnTo>
                    <a:pt x="927874" y="164642"/>
                  </a:lnTo>
                  <a:lnTo>
                    <a:pt x="932675" y="159042"/>
                  </a:lnTo>
                  <a:close/>
                </a:path>
                <a:path w="943609" h="811529">
                  <a:moveTo>
                    <a:pt x="941463" y="144665"/>
                  </a:moveTo>
                  <a:lnTo>
                    <a:pt x="935075" y="140665"/>
                  </a:lnTo>
                  <a:lnTo>
                    <a:pt x="930275" y="142265"/>
                  </a:lnTo>
                  <a:lnTo>
                    <a:pt x="925474" y="145465"/>
                  </a:lnTo>
                  <a:lnTo>
                    <a:pt x="931875" y="148653"/>
                  </a:lnTo>
                  <a:lnTo>
                    <a:pt x="936663" y="147853"/>
                  </a:lnTo>
                  <a:lnTo>
                    <a:pt x="941463" y="144665"/>
                  </a:lnTo>
                  <a:close/>
                </a:path>
                <a:path w="943609" h="811529">
                  <a:moveTo>
                    <a:pt x="943292" y="564629"/>
                  </a:moveTo>
                  <a:lnTo>
                    <a:pt x="940066" y="561848"/>
                  </a:lnTo>
                  <a:lnTo>
                    <a:pt x="934745" y="561479"/>
                  </a:lnTo>
                  <a:lnTo>
                    <a:pt x="935875" y="566648"/>
                  </a:lnTo>
                  <a:lnTo>
                    <a:pt x="943292" y="56462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060065" y="9143364"/>
              <a:ext cx="944880" cy="997585"/>
            </a:xfrm>
            <a:custGeom>
              <a:avLst/>
              <a:gdLst/>
              <a:ahLst/>
              <a:cxnLst/>
              <a:rect l="l" t="t" r="r" b="b"/>
              <a:pathLst>
                <a:path w="944880" h="997584">
                  <a:moveTo>
                    <a:pt x="15379" y="208597"/>
                  </a:moveTo>
                  <a:lnTo>
                    <a:pt x="6591" y="210197"/>
                  </a:lnTo>
                  <a:lnTo>
                    <a:pt x="444" y="214363"/>
                  </a:lnTo>
                  <a:lnTo>
                    <a:pt x="0" y="220179"/>
                  </a:lnTo>
                  <a:lnTo>
                    <a:pt x="1651" y="223012"/>
                  </a:lnTo>
                  <a:lnTo>
                    <a:pt x="1790" y="218186"/>
                  </a:lnTo>
                  <a:lnTo>
                    <a:pt x="7391" y="214985"/>
                  </a:lnTo>
                  <a:lnTo>
                    <a:pt x="15379" y="208597"/>
                  </a:lnTo>
                  <a:close/>
                </a:path>
                <a:path w="944880" h="997584">
                  <a:moveTo>
                    <a:pt x="44157" y="45554"/>
                  </a:moveTo>
                  <a:lnTo>
                    <a:pt x="37757" y="47955"/>
                  </a:lnTo>
                  <a:lnTo>
                    <a:pt x="34569" y="50355"/>
                  </a:lnTo>
                  <a:lnTo>
                    <a:pt x="37757" y="56743"/>
                  </a:lnTo>
                  <a:lnTo>
                    <a:pt x="43357" y="54343"/>
                  </a:lnTo>
                  <a:lnTo>
                    <a:pt x="40157" y="50355"/>
                  </a:lnTo>
                  <a:lnTo>
                    <a:pt x="44157" y="45554"/>
                  </a:lnTo>
                  <a:close/>
                </a:path>
                <a:path w="944880" h="997584">
                  <a:moveTo>
                    <a:pt x="46812" y="115620"/>
                  </a:moveTo>
                  <a:lnTo>
                    <a:pt x="41757" y="115887"/>
                  </a:lnTo>
                  <a:lnTo>
                    <a:pt x="37261" y="113372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39" y="117792"/>
                  </a:lnTo>
                  <a:lnTo>
                    <a:pt x="46812" y="115620"/>
                  </a:lnTo>
                  <a:close/>
                </a:path>
                <a:path w="944880" h="997584">
                  <a:moveTo>
                    <a:pt x="46850" y="96405"/>
                  </a:moveTo>
                  <a:lnTo>
                    <a:pt x="45986" y="91694"/>
                  </a:lnTo>
                  <a:lnTo>
                    <a:pt x="39357" y="91109"/>
                  </a:lnTo>
                  <a:lnTo>
                    <a:pt x="40817" y="95973"/>
                  </a:lnTo>
                  <a:lnTo>
                    <a:pt x="40855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50" y="96405"/>
                  </a:lnTo>
                  <a:close/>
                </a:path>
                <a:path w="944880" h="997584">
                  <a:moveTo>
                    <a:pt x="82969" y="133896"/>
                  </a:moveTo>
                  <a:lnTo>
                    <a:pt x="77724" y="134874"/>
                  </a:lnTo>
                  <a:lnTo>
                    <a:pt x="74879" y="137947"/>
                  </a:lnTo>
                  <a:lnTo>
                    <a:pt x="82511" y="139065"/>
                  </a:lnTo>
                  <a:lnTo>
                    <a:pt x="82969" y="133896"/>
                  </a:lnTo>
                  <a:close/>
                </a:path>
                <a:path w="944880" h="997584">
                  <a:moveTo>
                    <a:pt x="104889" y="230974"/>
                  </a:moveTo>
                  <a:lnTo>
                    <a:pt x="101701" y="226974"/>
                  </a:lnTo>
                  <a:lnTo>
                    <a:pt x="98501" y="220586"/>
                  </a:lnTo>
                  <a:lnTo>
                    <a:pt x="93700" y="223786"/>
                  </a:lnTo>
                  <a:lnTo>
                    <a:pt x="96901" y="226974"/>
                  </a:lnTo>
                  <a:lnTo>
                    <a:pt x="100101" y="233375"/>
                  </a:lnTo>
                  <a:lnTo>
                    <a:pt x="104889" y="230974"/>
                  </a:lnTo>
                  <a:close/>
                </a:path>
                <a:path w="944880" h="997584">
                  <a:moveTo>
                    <a:pt x="122923" y="198513"/>
                  </a:moveTo>
                  <a:lnTo>
                    <a:pt x="117678" y="199301"/>
                  </a:lnTo>
                  <a:lnTo>
                    <a:pt x="114833" y="202336"/>
                  </a:lnTo>
                  <a:lnTo>
                    <a:pt x="122478" y="203796"/>
                  </a:lnTo>
                  <a:lnTo>
                    <a:pt x="122923" y="198513"/>
                  </a:lnTo>
                  <a:close/>
                </a:path>
                <a:path w="944880" h="997584">
                  <a:moveTo>
                    <a:pt x="140055" y="231775"/>
                  </a:moveTo>
                  <a:lnTo>
                    <a:pt x="138455" y="223786"/>
                  </a:lnTo>
                  <a:lnTo>
                    <a:pt x="133667" y="226174"/>
                  </a:lnTo>
                  <a:lnTo>
                    <a:pt x="124879" y="222986"/>
                  </a:lnTo>
                  <a:lnTo>
                    <a:pt x="127266" y="230974"/>
                  </a:lnTo>
                  <a:lnTo>
                    <a:pt x="132067" y="228574"/>
                  </a:lnTo>
                  <a:lnTo>
                    <a:pt x="140055" y="231775"/>
                  </a:lnTo>
                  <a:close/>
                </a:path>
                <a:path w="944880" h="997584">
                  <a:moveTo>
                    <a:pt x="154000" y="325704"/>
                  </a:moveTo>
                  <a:lnTo>
                    <a:pt x="153644" y="319684"/>
                  </a:lnTo>
                  <a:lnTo>
                    <a:pt x="149047" y="321094"/>
                  </a:lnTo>
                  <a:lnTo>
                    <a:pt x="143256" y="319582"/>
                  </a:lnTo>
                  <a:lnTo>
                    <a:pt x="139255" y="319125"/>
                  </a:lnTo>
                  <a:lnTo>
                    <a:pt x="140055" y="323684"/>
                  </a:lnTo>
                  <a:lnTo>
                    <a:pt x="144208" y="323964"/>
                  </a:lnTo>
                  <a:lnTo>
                    <a:pt x="149847" y="325882"/>
                  </a:lnTo>
                  <a:lnTo>
                    <a:pt x="154000" y="325704"/>
                  </a:lnTo>
                  <a:close/>
                </a:path>
                <a:path w="944880" h="997584">
                  <a:moveTo>
                    <a:pt x="164934" y="160959"/>
                  </a:moveTo>
                  <a:lnTo>
                    <a:pt x="159842" y="161747"/>
                  </a:lnTo>
                  <a:lnTo>
                    <a:pt x="156845" y="164782"/>
                  </a:lnTo>
                  <a:lnTo>
                    <a:pt x="164033" y="166243"/>
                  </a:lnTo>
                  <a:lnTo>
                    <a:pt x="164934" y="160959"/>
                  </a:lnTo>
                  <a:close/>
                </a:path>
                <a:path w="944880" h="997584">
                  <a:moveTo>
                    <a:pt x="198094" y="187032"/>
                  </a:moveTo>
                  <a:lnTo>
                    <a:pt x="193103" y="185724"/>
                  </a:lnTo>
                  <a:lnTo>
                    <a:pt x="187972" y="185458"/>
                  </a:lnTo>
                  <a:lnTo>
                    <a:pt x="192811" y="187820"/>
                  </a:lnTo>
                  <a:lnTo>
                    <a:pt x="198094" y="187032"/>
                  </a:lnTo>
                  <a:close/>
                </a:path>
                <a:path w="944880" h="997584">
                  <a:moveTo>
                    <a:pt x="223608" y="247180"/>
                  </a:moveTo>
                  <a:lnTo>
                    <a:pt x="219684" y="248754"/>
                  </a:lnTo>
                  <a:lnTo>
                    <a:pt x="217093" y="253034"/>
                  </a:lnTo>
                  <a:lnTo>
                    <a:pt x="222377" y="254152"/>
                  </a:lnTo>
                  <a:lnTo>
                    <a:pt x="223608" y="247180"/>
                  </a:lnTo>
                  <a:close/>
                </a:path>
                <a:path w="944880" h="997584">
                  <a:moveTo>
                    <a:pt x="233565" y="4800"/>
                  </a:moveTo>
                  <a:lnTo>
                    <a:pt x="231965" y="0"/>
                  </a:lnTo>
                  <a:lnTo>
                    <a:pt x="225577" y="4000"/>
                  </a:lnTo>
                  <a:lnTo>
                    <a:pt x="224777" y="8788"/>
                  </a:lnTo>
                  <a:lnTo>
                    <a:pt x="226377" y="13589"/>
                  </a:lnTo>
                  <a:lnTo>
                    <a:pt x="232765" y="9588"/>
                  </a:lnTo>
                  <a:lnTo>
                    <a:pt x="233565" y="4800"/>
                  </a:lnTo>
                  <a:close/>
                </a:path>
                <a:path w="944880" h="997584">
                  <a:moveTo>
                    <a:pt x="237566" y="187820"/>
                  </a:moveTo>
                  <a:lnTo>
                    <a:pt x="231965" y="190220"/>
                  </a:lnTo>
                  <a:lnTo>
                    <a:pt x="231965" y="181419"/>
                  </a:lnTo>
                  <a:lnTo>
                    <a:pt x="226377" y="187020"/>
                  </a:lnTo>
                  <a:lnTo>
                    <a:pt x="218376" y="183019"/>
                  </a:lnTo>
                  <a:lnTo>
                    <a:pt x="220776" y="188620"/>
                  </a:lnTo>
                  <a:lnTo>
                    <a:pt x="225869" y="189611"/>
                  </a:lnTo>
                  <a:lnTo>
                    <a:pt x="232168" y="193611"/>
                  </a:lnTo>
                  <a:lnTo>
                    <a:pt x="236969" y="194906"/>
                  </a:lnTo>
                  <a:lnTo>
                    <a:pt x="237566" y="187820"/>
                  </a:lnTo>
                  <a:close/>
                </a:path>
                <a:path w="944880" h="997584">
                  <a:moveTo>
                    <a:pt x="240220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20" y="787768"/>
                  </a:lnTo>
                  <a:close/>
                </a:path>
                <a:path w="944880" h="997584">
                  <a:moveTo>
                    <a:pt x="250355" y="22377"/>
                  </a:moveTo>
                  <a:lnTo>
                    <a:pt x="246354" y="19177"/>
                  </a:lnTo>
                  <a:lnTo>
                    <a:pt x="243154" y="12788"/>
                  </a:lnTo>
                  <a:lnTo>
                    <a:pt x="239166" y="15189"/>
                  </a:lnTo>
                  <a:lnTo>
                    <a:pt x="242354" y="18389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944880" h="997584">
                  <a:moveTo>
                    <a:pt x="258483" y="537083"/>
                  </a:moveTo>
                  <a:lnTo>
                    <a:pt x="253644" y="535774"/>
                  </a:lnTo>
                  <a:lnTo>
                    <a:pt x="248361" y="535520"/>
                  </a:lnTo>
                  <a:lnTo>
                    <a:pt x="252742" y="537870"/>
                  </a:lnTo>
                  <a:lnTo>
                    <a:pt x="258483" y="537083"/>
                  </a:lnTo>
                  <a:close/>
                </a:path>
                <a:path w="944880" h="997584">
                  <a:moveTo>
                    <a:pt x="263423" y="945578"/>
                  </a:moveTo>
                  <a:lnTo>
                    <a:pt x="260235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23" y="945578"/>
                  </a:lnTo>
                  <a:close/>
                </a:path>
                <a:path w="944880" h="997584">
                  <a:moveTo>
                    <a:pt x="267931" y="118287"/>
                  </a:moveTo>
                  <a:lnTo>
                    <a:pt x="266331" y="113487"/>
                  </a:lnTo>
                  <a:lnTo>
                    <a:pt x="259943" y="117487"/>
                  </a:lnTo>
                  <a:lnTo>
                    <a:pt x="259143" y="122275"/>
                  </a:lnTo>
                  <a:lnTo>
                    <a:pt x="260743" y="127076"/>
                  </a:lnTo>
                  <a:lnTo>
                    <a:pt x="267131" y="123075"/>
                  </a:lnTo>
                  <a:lnTo>
                    <a:pt x="267931" y="118287"/>
                  </a:lnTo>
                  <a:close/>
                </a:path>
                <a:path w="944880" h="997584">
                  <a:moveTo>
                    <a:pt x="271932" y="210997"/>
                  </a:moveTo>
                  <a:lnTo>
                    <a:pt x="267931" y="207797"/>
                  </a:lnTo>
                  <a:lnTo>
                    <a:pt x="264731" y="201409"/>
                  </a:lnTo>
                  <a:lnTo>
                    <a:pt x="260743" y="203796"/>
                  </a:lnTo>
                  <a:lnTo>
                    <a:pt x="263931" y="206997"/>
                  </a:lnTo>
                  <a:lnTo>
                    <a:pt x="267131" y="213398"/>
                  </a:lnTo>
                  <a:lnTo>
                    <a:pt x="271932" y="210997"/>
                  </a:lnTo>
                  <a:close/>
                </a:path>
                <a:path w="944880" h="997584">
                  <a:moveTo>
                    <a:pt x="280720" y="143065"/>
                  </a:moveTo>
                  <a:lnTo>
                    <a:pt x="279120" y="135864"/>
                  </a:lnTo>
                  <a:lnTo>
                    <a:pt x="274332" y="138264"/>
                  </a:lnTo>
                  <a:lnTo>
                    <a:pt x="265531" y="135064"/>
                  </a:lnTo>
                  <a:lnTo>
                    <a:pt x="267931" y="143065"/>
                  </a:lnTo>
                  <a:lnTo>
                    <a:pt x="271932" y="140665"/>
                  </a:lnTo>
                  <a:lnTo>
                    <a:pt x="280720" y="143065"/>
                  </a:lnTo>
                  <a:close/>
                </a:path>
                <a:path w="944880" h="997584">
                  <a:moveTo>
                    <a:pt x="289509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09" y="78320"/>
                  </a:lnTo>
                  <a:lnTo>
                    <a:pt x="284721" y="75133"/>
                  </a:lnTo>
                  <a:lnTo>
                    <a:pt x="289509" y="69532"/>
                  </a:lnTo>
                  <a:close/>
                </a:path>
                <a:path w="944880" h="997584">
                  <a:moveTo>
                    <a:pt x="305981" y="246976"/>
                  </a:moveTo>
                  <a:lnTo>
                    <a:pt x="301002" y="245656"/>
                  </a:lnTo>
                  <a:lnTo>
                    <a:pt x="295871" y="245402"/>
                  </a:lnTo>
                  <a:lnTo>
                    <a:pt x="300697" y="247764"/>
                  </a:lnTo>
                  <a:lnTo>
                    <a:pt x="305981" y="246976"/>
                  </a:lnTo>
                  <a:close/>
                </a:path>
                <a:path w="944880" h="997584">
                  <a:moveTo>
                    <a:pt x="309130" y="159270"/>
                  </a:moveTo>
                  <a:lnTo>
                    <a:pt x="305193" y="160845"/>
                  </a:lnTo>
                  <a:lnTo>
                    <a:pt x="302615" y="165112"/>
                  </a:lnTo>
                  <a:lnTo>
                    <a:pt x="307898" y="166243"/>
                  </a:lnTo>
                  <a:lnTo>
                    <a:pt x="309130" y="159270"/>
                  </a:lnTo>
                  <a:close/>
                </a:path>
                <a:path w="944880" h="997584">
                  <a:moveTo>
                    <a:pt x="309486" y="66332"/>
                  </a:moveTo>
                  <a:lnTo>
                    <a:pt x="302298" y="68732"/>
                  </a:lnTo>
                  <a:lnTo>
                    <a:pt x="299097" y="71132"/>
                  </a:lnTo>
                  <a:lnTo>
                    <a:pt x="303098" y="77520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86" y="66332"/>
                  </a:lnTo>
                  <a:close/>
                </a:path>
                <a:path w="944880" h="997584">
                  <a:moveTo>
                    <a:pt x="310286" y="390017"/>
                  </a:moveTo>
                  <a:lnTo>
                    <a:pt x="303898" y="392417"/>
                  </a:lnTo>
                  <a:lnTo>
                    <a:pt x="300697" y="394817"/>
                  </a:lnTo>
                  <a:lnTo>
                    <a:pt x="303898" y="401205"/>
                  </a:lnTo>
                  <a:lnTo>
                    <a:pt x="309486" y="398805"/>
                  </a:lnTo>
                  <a:lnTo>
                    <a:pt x="306298" y="395617"/>
                  </a:lnTo>
                  <a:lnTo>
                    <a:pt x="310286" y="390017"/>
                  </a:lnTo>
                  <a:close/>
                </a:path>
                <a:path w="944880" h="997584">
                  <a:moveTo>
                    <a:pt x="313169" y="277342"/>
                  </a:moveTo>
                  <a:lnTo>
                    <a:pt x="308190" y="276034"/>
                  </a:lnTo>
                  <a:lnTo>
                    <a:pt x="303060" y="275767"/>
                  </a:lnTo>
                  <a:lnTo>
                    <a:pt x="307898" y="278130"/>
                  </a:lnTo>
                  <a:lnTo>
                    <a:pt x="313169" y="277342"/>
                  </a:lnTo>
                  <a:close/>
                </a:path>
                <a:path w="944880" h="997584">
                  <a:moveTo>
                    <a:pt x="322262" y="470166"/>
                  </a:moveTo>
                  <a:lnTo>
                    <a:pt x="318185" y="471741"/>
                  </a:lnTo>
                  <a:lnTo>
                    <a:pt x="315747" y="476008"/>
                  </a:lnTo>
                  <a:lnTo>
                    <a:pt x="321475" y="477139"/>
                  </a:lnTo>
                  <a:lnTo>
                    <a:pt x="322262" y="470166"/>
                  </a:lnTo>
                  <a:close/>
                </a:path>
                <a:path w="944880" h="997584">
                  <a:moveTo>
                    <a:pt x="335864" y="484327"/>
                  </a:moveTo>
                  <a:lnTo>
                    <a:pt x="333463" y="478726"/>
                  </a:lnTo>
                  <a:lnTo>
                    <a:pt x="328091" y="482790"/>
                  </a:lnTo>
                  <a:lnTo>
                    <a:pt x="326377" y="489026"/>
                  </a:lnTo>
                  <a:lnTo>
                    <a:pt x="328409" y="493903"/>
                  </a:lnTo>
                  <a:lnTo>
                    <a:pt x="334264" y="493915"/>
                  </a:lnTo>
                  <a:lnTo>
                    <a:pt x="331076" y="488327"/>
                  </a:lnTo>
                  <a:lnTo>
                    <a:pt x="335864" y="484327"/>
                  </a:lnTo>
                  <a:close/>
                </a:path>
                <a:path w="944880" h="997584">
                  <a:moveTo>
                    <a:pt x="344347" y="540397"/>
                  </a:moveTo>
                  <a:lnTo>
                    <a:pt x="339356" y="539267"/>
                  </a:lnTo>
                  <a:lnTo>
                    <a:pt x="334225" y="539051"/>
                  </a:lnTo>
                  <a:lnTo>
                    <a:pt x="339064" y="541070"/>
                  </a:lnTo>
                  <a:lnTo>
                    <a:pt x="344347" y="540397"/>
                  </a:lnTo>
                  <a:close/>
                </a:path>
                <a:path w="944880" h="997584">
                  <a:moveTo>
                    <a:pt x="359041" y="294906"/>
                  </a:moveTo>
                  <a:lnTo>
                    <a:pt x="355841" y="290918"/>
                  </a:lnTo>
                  <a:lnTo>
                    <a:pt x="352653" y="284518"/>
                  </a:lnTo>
                  <a:lnTo>
                    <a:pt x="347853" y="287718"/>
                  </a:lnTo>
                  <a:lnTo>
                    <a:pt x="351053" y="290918"/>
                  </a:lnTo>
                  <a:lnTo>
                    <a:pt x="354253" y="297307"/>
                  </a:lnTo>
                  <a:lnTo>
                    <a:pt x="359041" y="294906"/>
                  </a:lnTo>
                  <a:close/>
                </a:path>
                <a:path w="944880" h="997584">
                  <a:moveTo>
                    <a:pt x="359841" y="181419"/>
                  </a:moveTo>
                  <a:lnTo>
                    <a:pt x="358241" y="174231"/>
                  </a:lnTo>
                  <a:lnTo>
                    <a:pt x="353453" y="176631"/>
                  </a:lnTo>
                  <a:lnTo>
                    <a:pt x="344652" y="173431"/>
                  </a:lnTo>
                  <a:lnTo>
                    <a:pt x="347052" y="181419"/>
                  </a:lnTo>
                  <a:lnTo>
                    <a:pt x="351853" y="179031"/>
                  </a:lnTo>
                  <a:lnTo>
                    <a:pt x="359841" y="181419"/>
                  </a:lnTo>
                  <a:close/>
                </a:path>
                <a:path w="944880" h="997584">
                  <a:moveTo>
                    <a:pt x="374053" y="968425"/>
                  </a:moveTo>
                  <a:lnTo>
                    <a:pt x="369227" y="965060"/>
                  </a:lnTo>
                  <a:lnTo>
                    <a:pt x="360514" y="961682"/>
                  </a:lnTo>
                  <a:lnTo>
                    <a:pt x="355841" y="961466"/>
                  </a:lnTo>
                  <a:lnTo>
                    <a:pt x="355041" y="966254"/>
                  </a:lnTo>
                  <a:lnTo>
                    <a:pt x="366229" y="968654"/>
                  </a:lnTo>
                  <a:lnTo>
                    <a:pt x="367030" y="968654"/>
                  </a:lnTo>
                  <a:lnTo>
                    <a:pt x="374053" y="968425"/>
                  </a:lnTo>
                  <a:close/>
                </a:path>
                <a:path w="944880" h="997584">
                  <a:moveTo>
                    <a:pt x="374675" y="203314"/>
                  </a:moveTo>
                  <a:lnTo>
                    <a:pt x="369430" y="204101"/>
                  </a:lnTo>
                  <a:lnTo>
                    <a:pt x="366585" y="207137"/>
                  </a:lnTo>
                  <a:lnTo>
                    <a:pt x="374230" y="208597"/>
                  </a:lnTo>
                  <a:lnTo>
                    <a:pt x="374675" y="203314"/>
                  </a:lnTo>
                  <a:close/>
                </a:path>
                <a:path w="944880" h="997584">
                  <a:moveTo>
                    <a:pt x="383349" y="302336"/>
                  </a:moveTo>
                  <a:lnTo>
                    <a:pt x="379222" y="303898"/>
                  </a:lnTo>
                  <a:lnTo>
                    <a:pt x="376605" y="308178"/>
                  </a:lnTo>
                  <a:lnTo>
                    <a:pt x="382219" y="309295"/>
                  </a:lnTo>
                  <a:lnTo>
                    <a:pt x="383349" y="302336"/>
                  </a:lnTo>
                  <a:close/>
                </a:path>
                <a:path w="944880" h="997584">
                  <a:moveTo>
                    <a:pt x="448551" y="407606"/>
                  </a:moveTo>
                  <a:lnTo>
                    <a:pt x="444563" y="404406"/>
                  </a:lnTo>
                  <a:lnTo>
                    <a:pt x="441363" y="398018"/>
                  </a:lnTo>
                  <a:lnTo>
                    <a:pt x="437362" y="400405"/>
                  </a:lnTo>
                  <a:lnTo>
                    <a:pt x="440563" y="403606"/>
                  </a:lnTo>
                  <a:lnTo>
                    <a:pt x="443763" y="409994"/>
                  </a:lnTo>
                  <a:lnTo>
                    <a:pt x="448551" y="407606"/>
                  </a:lnTo>
                  <a:close/>
                </a:path>
                <a:path w="944880" h="997584">
                  <a:moveTo>
                    <a:pt x="461327" y="331901"/>
                  </a:moveTo>
                  <a:lnTo>
                    <a:pt x="457250" y="333476"/>
                  </a:lnTo>
                  <a:lnTo>
                    <a:pt x="454812" y="337743"/>
                  </a:lnTo>
                  <a:lnTo>
                    <a:pt x="460540" y="338874"/>
                  </a:lnTo>
                  <a:lnTo>
                    <a:pt x="461327" y="331901"/>
                  </a:lnTo>
                  <a:close/>
                </a:path>
                <a:path w="944880" h="997584">
                  <a:moveTo>
                    <a:pt x="461683" y="283997"/>
                  </a:moveTo>
                  <a:lnTo>
                    <a:pt x="455244" y="281520"/>
                  </a:lnTo>
                  <a:lnTo>
                    <a:pt x="445668" y="281152"/>
                  </a:lnTo>
                  <a:lnTo>
                    <a:pt x="446951" y="286918"/>
                  </a:lnTo>
                  <a:lnTo>
                    <a:pt x="447751" y="286918"/>
                  </a:lnTo>
                  <a:lnTo>
                    <a:pt x="450151" y="284518"/>
                  </a:lnTo>
                  <a:lnTo>
                    <a:pt x="450951" y="284518"/>
                  </a:lnTo>
                  <a:lnTo>
                    <a:pt x="461683" y="283997"/>
                  </a:lnTo>
                  <a:close/>
                </a:path>
                <a:path w="944880" h="997584">
                  <a:moveTo>
                    <a:pt x="466140" y="988631"/>
                  </a:moveTo>
                  <a:lnTo>
                    <a:pt x="463740" y="987031"/>
                  </a:lnTo>
                  <a:lnTo>
                    <a:pt x="460540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592" y="990777"/>
                  </a:lnTo>
                  <a:lnTo>
                    <a:pt x="452551" y="992632"/>
                  </a:lnTo>
                  <a:lnTo>
                    <a:pt x="450951" y="990231"/>
                  </a:lnTo>
                  <a:lnTo>
                    <a:pt x="450151" y="988631"/>
                  </a:lnTo>
                  <a:lnTo>
                    <a:pt x="453351" y="987031"/>
                  </a:lnTo>
                  <a:lnTo>
                    <a:pt x="456552" y="991031"/>
                  </a:lnTo>
                  <a:lnTo>
                    <a:pt x="459740" y="997419"/>
                  </a:lnTo>
                  <a:lnTo>
                    <a:pt x="465340" y="994232"/>
                  </a:lnTo>
                  <a:lnTo>
                    <a:pt x="463740" y="991831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944880" h="997584">
                  <a:moveTo>
                    <a:pt x="471728" y="422783"/>
                  </a:moveTo>
                  <a:lnTo>
                    <a:pt x="467741" y="418795"/>
                  </a:lnTo>
                  <a:lnTo>
                    <a:pt x="464540" y="413194"/>
                  </a:lnTo>
                  <a:lnTo>
                    <a:pt x="460540" y="415594"/>
                  </a:lnTo>
                  <a:lnTo>
                    <a:pt x="463740" y="418795"/>
                  </a:lnTo>
                  <a:lnTo>
                    <a:pt x="466940" y="425183"/>
                  </a:lnTo>
                  <a:lnTo>
                    <a:pt x="471728" y="422783"/>
                  </a:lnTo>
                  <a:close/>
                </a:path>
                <a:path w="944880" h="997584">
                  <a:moveTo>
                    <a:pt x="484847" y="270357"/>
                  </a:moveTo>
                  <a:lnTo>
                    <a:pt x="480720" y="271932"/>
                  </a:lnTo>
                  <a:lnTo>
                    <a:pt x="478104" y="276212"/>
                  </a:lnTo>
                  <a:lnTo>
                    <a:pt x="483717" y="277329"/>
                  </a:lnTo>
                  <a:lnTo>
                    <a:pt x="484847" y="270357"/>
                  </a:lnTo>
                  <a:close/>
                </a:path>
                <a:path w="944880" h="997584">
                  <a:moveTo>
                    <a:pt x="491401" y="559460"/>
                  </a:moveTo>
                  <a:lnTo>
                    <a:pt x="486422" y="558152"/>
                  </a:lnTo>
                  <a:lnTo>
                    <a:pt x="481279" y="557898"/>
                  </a:lnTo>
                  <a:lnTo>
                    <a:pt x="486117" y="560247"/>
                  </a:lnTo>
                  <a:lnTo>
                    <a:pt x="491401" y="559460"/>
                  </a:lnTo>
                  <a:close/>
                </a:path>
                <a:path w="944880" h="997584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06" y="159042"/>
                  </a:lnTo>
                  <a:lnTo>
                    <a:pt x="491705" y="155054"/>
                  </a:lnTo>
                  <a:lnTo>
                    <a:pt x="496506" y="150253"/>
                  </a:lnTo>
                  <a:close/>
                </a:path>
                <a:path w="944880" h="997584">
                  <a:moveTo>
                    <a:pt x="501294" y="249580"/>
                  </a:moveTo>
                  <a:lnTo>
                    <a:pt x="497205" y="251155"/>
                  </a:lnTo>
                  <a:lnTo>
                    <a:pt x="494766" y="255422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944880" h="997584">
                  <a:moveTo>
                    <a:pt x="521284" y="538670"/>
                  </a:moveTo>
                  <a:lnTo>
                    <a:pt x="514083" y="541070"/>
                  </a:lnTo>
                  <a:lnTo>
                    <a:pt x="510895" y="543471"/>
                  </a:lnTo>
                  <a:lnTo>
                    <a:pt x="514883" y="549859"/>
                  </a:lnTo>
                  <a:lnTo>
                    <a:pt x="519684" y="547471"/>
                  </a:lnTo>
                  <a:lnTo>
                    <a:pt x="516483" y="544271"/>
                  </a:lnTo>
                  <a:lnTo>
                    <a:pt x="521284" y="538670"/>
                  </a:lnTo>
                  <a:close/>
                </a:path>
                <a:path w="944880" h="997584">
                  <a:moveTo>
                    <a:pt x="526872" y="763257"/>
                  </a:moveTo>
                  <a:lnTo>
                    <a:pt x="520484" y="764857"/>
                  </a:lnTo>
                  <a:lnTo>
                    <a:pt x="517283" y="767245"/>
                  </a:lnTo>
                  <a:lnTo>
                    <a:pt x="520484" y="773645"/>
                  </a:lnTo>
                  <a:lnTo>
                    <a:pt x="526072" y="771245"/>
                  </a:lnTo>
                  <a:lnTo>
                    <a:pt x="522084" y="768045"/>
                  </a:lnTo>
                  <a:lnTo>
                    <a:pt x="526872" y="763257"/>
                  </a:lnTo>
                  <a:close/>
                </a:path>
                <a:path w="944880" h="997584">
                  <a:moveTo>
                    <a:pt x="529272" y="566648"/>
                  </a:moveTo>
                  <a:lnTo>
                    <a:pt x="526072" y="562165"/>
                  </a:lnTo>
                  <a:lnTo>
                    <a:pt x="525881" y="556552"/>
                  </a:lnTo>
                  <a:lnTo>
                    <a:pt x="524776" y="552602"/>
                  </a:lnTo>
                  <a:lnTo>
                    <a:pt x="518883" y="553059"/>
                  </a:lnTo>
                  <a:lnTo>
                    <a:pt x="519493" y="557314"/>
                  </a:lnTo>
                  <a:lnTo>
                    <a:pt x="520788" y="563156"/>
                  </a:lnTo>
                  <a:lnTo>
                    <a:pt x="523722" y="567334"/>
                  </a:lnTo>
                  <a:lnTo>
                    <a:pt x="529272" y="566648"/>
                  </a:lnTo>
                  <a:close/>
                </a:path>
                <a:path w="944880" h="997584">
                  <a:moveTo>
                    <a:pt x="530872" y="402005"/>
                  </a:moveTo>
                  <a:lnTo>
                    <a:pt x="522884" y="404406"/>
                  </a:lnTo>
                  <a:lnTo>
                    <a:pt x="525272" y="408406"/>
                  </a:lnTo>
                  <a:lnTo>
                    <a:pt x="522884" y="415594"/>
                  </a:lnTo>
                  <a:lnTo>
                    <a:pt x="530872" y="413994"/>
                  </a:lnTo>
                  <a:lnTo>
                    <a:pt x="527672" y="409206"/>
                  </a:lnTo>
                  <a:lnTo>
                    <a:pt x="530872" y="402005"/>
                  </a:lnTo>
                  <a:close/>
                </a:path>
                <a:path w="944880" h="997584">
                  <a:moveTo>
                    <a:pt x="580923" y="311899"/>
                  </a:moveTo>
                  <a:lnTo>
                    <a:pt x="580732" y="308025"/>
                  </a:lnTo>
                  <a:lnTo>
                    <a:pt x="574027" y="308495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27" y="314096"/>
                  </a:lnTo>
                  <a:lnTo>
                    <a:pt x="570826" y="312496"/>
                  </a:lnTo>
                  <a:lnTo>
                    <a:pt x="567639" y="307695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27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944880" h="997584">
                  <a:moveTo>
                    <a:pt x="584746" y="523709"/>
                  </a:moveTo>
                  <a:lnTo>
                    <a:pt x="580618" y="525284"/>
                  </a:lnTo>
                  <a:lnTo>
                    <a:pt x="578002" y="529551"/>
                  </a:lnTo>
                  <a:lnTo>
                    <a:pt x="583615" y="530682"/>
                  </a:lnTo>
                  <a:lnTo>
                    <a:pt x="584746" y="523709"/>
                  </a:lnTo>
                  <a:close/>
                </a:path>
                <a:path w="944880" h="997584">
                  <a:moveTo>
                    <a:pt x="598805" y="456349"/>
                  </a:moveTo>
                  <a:lnTo>
                    <a:pt x="598004" y="450761"/>
                  </a:lnTo>
                  <a:lnTo>
                    <a:pt x="588416" y="454761"/>
                  </a:lnTo>
                  <a:lnTo>
                    <a:pt x="584415" y="460349"/>
                  </a:lnTo>
                  <a:lnTo>
                    <a:pt x="588416" y="466750"/>
                  </a:lnTo>
                  <a:lnTo>
                    <a:pt x="594804" y="461149"/>
                  </a:lnTo>
                  <a:lnTo>
                    <a:pt x="598805" y="456349"/>
                  </a:lnTo>
                  <a:close/>
                </a:path>
                <a:path w="944880" h="997584">
                  <a:moveTo>
                    <a:pt x="607682" y="867676"/>
                  </a:moveTo>
                  <a:lnTo>
                    <a:pt x="598805" y="864755"/>
                  </a:lnTo>
                  <a:lnTo>
                    <a:pt x="601167" y="872617"/>
                  </a:lnTo>
                  <a:lnTo>
                    <a:pt x="606298" y="871943"/>
                  </a:lnTo>
                  <a:lnTo>
                    <a:pt x="607682" y="867676"/>
                  </a:lnTo>
                  <a:close/>
                </a:path>
                <a:path w="944880" h="997584">
                  <a:moveTo>
                    <a:pt x="612355" y="793191"/>
                  </a:moveTo>
                  <a:lnTo>
                    <a:pt x="607301" y="794118"/>
                  </a:lnTo>
                  <a:lnTo>
                    <a:pt x="603592" y="798804"/>
                  </a:lnTo>
                  <a:lnTo>
                    <a:pt x="609993" y="801611"/>
                  </a:lnTo>
                  <a:lnTo>
                    <a:pt x="612355" y="793191"/>
                  </a:lnTo>
                  <a:close/>
                </a:path>
                <a:path w="944880" h="997584">
                  <a:moveTo>
                    <a:pt x="612394" y="474738"/>
                  </a:moveTo>
                  <a:lnTo>
                    <a:pt x="609993" y="471538"/>
                  </a:lnTo>
                  <a:lnTo>
                    <a:pt x="606793" y="468337"/>
                  </a:lnTo>
                  <a:lnTo>
                    <a:pt x="604405" y="465150"/>
                  </a:lnTo>
                  <a:lnTo>
                    <a:pt x="598004" y="469138"/>
                  </a:lnTo>
                  <a:lnTo>
                    <a:pt x="598805" y="474738"/>
                  </a:lnTo>
                  <a:lnTo>
                    <a:pt x="605193" y="480326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944880" h="997584">
                  <a:moveTo>
                    <a:pt x="637971" y="910310"/>
                  </a:moveTo>
                  <a:lnTo>
                    <a:pt x="636371" y="905510"/>
                  </a:lnTo>
                  <a:lnTo>
                    <a:pt x="629970" y="909510"/>
                  </a:lnTo>
                  <a:lnTo>
                    <a:pt x="629170" y="914311"/>
                  </a:lnTo>
                  <a:lnTo>
                    <a:pt x="630770" y="919099"/>
                  </a:lnTo>
                  <a:lnTo>
                    <a:pt x="637171" y="915111"/>
                  </a:lnTo>
                  <a:lnTo>
                    <a:pt x="637971" y="910310"/>
                  </a:lnTo>
                  <a:close/>
                </a:path>
                <a:path w="944880" h="997584">
                  <a:moveTo>
                    <a:pt x="649147" y="171259"/>
                  </a:moveTo>
                  <a:lnTo>
                    <a:pt x="645058" y="172834"/>
                  </a:lnTo>
                  <a:lnTo>
                    <a:pt x="642620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944880" h="997584">
                  <a:moveTo>
                    <a:pt x="661593" y="924318"/>
                  </a:moveTo>
                  <a:lnTo>
                    <a:pt x="656348" y="925296"/>
                  </a:lnTo>
                  <a:lnTo>
                    <a:pt x="653503" y="928370"/>
                  </a:lnTo>
                  <a:lnTo>
                    <a:pt x="661149" y="929487"/>
                  </a:lnTo>
                  <a:lnTo>
                    <a:pt x="661593" y="924318"/>
                  </a:lnTo>
                  <a:close/>
                </a:path>
                <a:path w="944880" h="997584">
                  <a:moveTo>
                    <a:pt x="704405" y="473887"/>
                  </a:moveTo>
                  <a:lnTo>
                    <a:pt x="696302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944880" h="997584">
                  <a:moveTo>
                    <a:pt x="712495" y="848677"/>
                  </a:moveTo>
                  <a:lnTo>
                    <a:pt x="711898" y="844080"/>
                  </a:lnTo>
                  <a:lnTo>
                    <a:pt x="707097" y="842619"/>
                  </a:lnTo>
                  <a:lnTo>
                    <a:pt x="703503" y="850366"/>
                  </a:lnTo>
                  <a:lnTo>
                    <a:pt x="712495" y="848677"/>
                  </a:lnTo>
                  <a:close/>
                </a:path>
                <a:path w="944880" h="997584">
                  <a:moveTo>
                    <a:pt x="746658" y="707313"/>
                  </a:moveTo>
                  <a:lnTo>
                    <a:pt x="745858" y="701713"/>
                  </a:lnTo>
                  <a:lnTo>
                    <a:pt x="736269" y="705713"/>
                  </a:lnTo>
                  <a:lnTo>
                    <a:pt x="732269" y="711301"/>
                  </a:lnTo>
                  <a:lnTo>
                    <a:pt x="736269" y="717702"/>
                  </a:lnTo>
                  <a:lnTo>
                    <a:pt x="742657" y="712901"/>
                  </a:lnTo>
                  <a:lnTo>
                    <a:pt x="746658" y="707313"/>
                  </a:lnTo>
                  <a:close/>
                </a:path>
                <a:path w="944880" h="997584">
                  <a:moveTo>
                    <a:pt x="761847" y="515493"/>
                  </a:moveTo>
                  <a:lnTo>
                    <a:pt x="755446" y="517893"/>
                  </a:lnTo>
                  <a:lnTo>
                    <a:pt x="752259" y="520293"/>
                  </a:lnTo>
                  <a:lnTo>
                    <a:pt x="755446" y="526681"/>
                  </a:lnTo>
                  <a:lnTo>
                    <a:pt x="761047" y="524294"/>
                  </a:lnTo>
                  <a:lnTo>
                    <a:pt x="757847" y="520293"/>
                  </a:lnTo>
                  <a:lnTo>
                    <a:pt x="761847" y="515493"/>
                  </a:lnTo>
                  <a:close/>
                </a:path>
                <a:path w="944880" h="997584">
                  <a:moveTo>
                    <a:pt x="762749" y="911504"/>
                  </a:moveTo>
                  <a:lnTo>
                    <a:pt x="754646" y="907910"/>
                  </a:lnTo>
                  <a:lnTo>
                    <a:pt x="758253" y="917803"/>
                  </a:lnTo>
                  <a:lnTo>
                    <a:pt x="762444" y="916901"/>
                  </a:lnTo>
                  <a:lnTo>
                    <a:pt x="762749" y="911504"/>
                  </a:lnTo>
                  <a:close/>
                </a:path>
                <a:path w="944880" h="997584">
                  <a:moveTo>
                    <a:pt x="789114" y="574586"/>
                  </a:moveTo>
                  <a:lnTo>
                    <a:pt x="781024" y="571436"/>
                  </a:lnTo>
                  <a:lnTo>
                    <a:pt x="784618" y="580885"/>
                  </a:lnTo>
                  <a:lnTo>
                    <a:pt x="788822" y="579831"/>
                  </a:lnTo>
                  <a:lnTo>
                    <a:pt x="789114" y="574586"/>
                  </a:lnTo>
                  <a:close/>
                </a:path>
                <a:path w="944880" h="997584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21" y="497916"/>
                  </a:lnTo>
                  <a:lnTo>
                    <a:pt x="778725" y="500430"/>
                  </a:lnTo>
                  <a:lnTo>
                    <a:pt x="780224" y="506704"/>
                  </a:lnTo>
                  <a:lnTo>
                    <a:pt x="785025" y="501904"/>
                  </a:lnTo>
                  <a:lnTo>
                    <a:pt x="793813" y="498716"/>
                  </a:lnTo>
                  <a:close/>
                </a:path>
                <a:path w="944880" h="997584">
                  <a:moveTo>
                    <a:pt x="794131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31" y="606831"/>
                  </a:lnTo>
                  <a:close/>
                </a:path>
                <a:path w="944880" h="997584">
                  <a:moveTo>
                    <a:pt x="815530" y="606729"/>
                  </a:moveTo>
                  <a:lnTo>
                    <a:pt x="810691" y="605612"/>
                  </a:lnTo>
                  <a:lnTo>
                    <a:pt x="805408" y="605383"/>
                  </a:lnTo>
                  <a:lnTo>
                    <a:pt x="809802" y="607402"/>
                  </a:lnTo>
                  <a:lnTo>
                    <a:pt x="815530" y="606729"/>
                  </a:lnTo>
                  <a:close/>
                </a:path>
                <a:path w="944880" h="997584">
                  <a:moveTo>
                    <a:pt x="832967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78" y="504304"/>
                  </a:lnTo>
                  <a:lnTo>
                    <a:pt x="824979" y="507504"/>
                  </a:lnTo>
                  <a:lnTo>
                    <a:pt x="828179" y="513892"/>
                  </a:lnTo>
                  <a:lnTo>
                    <a:pt x="832967" y="511505"/>
                  </a:lnTo>
                  <a:close/>
                </a:path>
                <a:path w="944880" h="997584">
                  <a:moveTo>
                    <a:pt x="833970" y="610870"/>
                  </a:moveTo>
                  <a:lnTo>
                    <a:pt x="833374" y="606107"/>
                  </a:lnTo>
                  <a:lnTo>
                    <a:pt x="828573" y="604799"/>
                  </a:lnTo>
                  <a:lnTo>
                    <a:pt x="824979" y="613003"/>
                  </a:lnTo>
                  <a:lnTo>
                    <a:pt x="833970" y="610870"/>
                  </a:lnTo>
                  <a:close/>
                </a:path>
                <a:path w="944880" h="997584">
                  <a:moveTo>
                    <a:pt x="841870" y="515924"/>
                  </a:moveTo>
                  <a:lnTo>
                    <a:pt x="836764" y="516890"/>
                  </a:lnTo>
                  <a:lnTo>
                    <a:pt x="833767" y="519963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944880" h="997584">
                  <a:moveTo>
                    <a:pt x="854557" y="831989"/>
                  </a:moveTo>
                  <a:lnTo>
                    <a:pt x="850557" y="827989"/>
                  </a:lnTo>
                  <a:lnTo>
                    <a:pt x="847356" y="821601"/>
                  </a:lnTo>
                  <a:lnTo>
                    <a:pt x="843368" y="824788"/>
                  </a:lnTo>
                  <a:lnTo>
                    <a:pt x="846556" y="827989"/>
                  </a:lnTo>
                  <a:lnTo>
                    <a:pt x="849757" y="834390"/>
                  </a:lnTo>
                  <a:lnTo>
                    <a:pt x="854557" y="831989"/>
                  </a:lnTo>
                  <a:close/>
                </a:path>
                <a:path w="944880" h="997584">
                  <a:moveTo>
                    <a:pt x="944384" y="496887"/>
                  </a:moveTo>
                  <a:lnTo>
                    <a:pt x="940269" y="498309"/>
                  </a:lnTo>
                  <a:lnTo>
                    <a:pt x="937641" y="502729"/>
                  </a:lnTo>
                  <a:lnTo>
                    <a:pt x="943267" y="504304"/>
                  </a:lnTo>
                  <a:lnTo>
                    <a:pt x="944384" y="49688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278442" y="9323793"/>
              <a:ext cx="2009775" cy="963294"/>
            </a:xfrm>
            <a:custGeom>
              <a:avLst/>
              <a:gdLst/>
              <a:ahLst/>
              <a:cxnLst/>
              <a:rect l="l" t="t" r="r" b="b"/>
              <a:pathLst>
                <a:path w="2009775" h="963295">
                  <a:moveTo>
                    <a:pt x="19189" y="7391"/>
                  </a:moveTo>
                  <a:lnTo>
                    <a:pt x="13589" y="9791"/>
                  </a:lnTo>
                  <a:lnTo>
                    <a:pt x="13589" y="990"/>
                  </a:lnTo>
                  <a:lnTo>
                    <a:pt x="8001" y="6591"/>
                  </a:lnTo>
                  <a:lnTo>
                    <a:pt x="0" y="2590"/>
                  </a:lnTo>
                  <a:lnTo>
                    <a:pt x="2400" y="8191"/>
                  </a:lnTo>
                  <a:lnTo>
                    <a:pt x="7493" y="9182"/>
                  </a:lnTo>
                  <a:lnTo>
                    <a:pt x="13792" y="13182"/>
                  </a:lnTo>
                  <a:lnTo>
                    <a:pt x="18592" y="14478"/>
                  </a:lnTo>
                  <a:lnTo>
                    <a:pt x="19189" y="7391"/>
                  </a:lnTo>
                  <a:close/>
                </a:path>
                <a:path w="2009775" h="963295">
                  <a:moveTo>
                    <a:pt x="198208" y="4991"/>
                  </a:moveTo>
                  <a:lnTo>
                    <a:pt x="193916" y="622"/>
                  </a:lnTo>
                  <a:lnTo>
                    <a:pt x="187223" y="0"/>
                  </a:lnTo>
                  <a:lnTo>
                    <a:pt x="182029" y="2070"/>
                  </a:lnTo>
                  <a:lnTo>
                    <a:pt x="182219" y="5791"/>
                  </a:lnTo>
                  <a:lnTo>
                    <a:pt x="186524" y="4991"/>
                  </a:lnTo>
                  <a:lnTo>
                    <a:pt x="190220" y="6591"/>
                  </a:lnTo>
                  <a:lnTo>
                    <a:pt x="193916" y="7594"/>
                  </a:lnTo>
                  <a:lnTo>
                    <a:pt x="198208" y="4991"/>
                  </a:lnTo>
                  <a:close/>
                </a:path>
                <a:path w="2009775" h="963295">
                  <a:moveTo>
                    <a:pt x="384556" y="226352"/>
                  </a:moveTo>
                  <a:lnTo>
                    <a:pt x="381228" y="223177"/>
                  </a:lnTo>
                  <a:lnTo>
                    <a:pt x="379730" y="228485"/>
                  </a:lnTo>
                  <a:lnTo>
                    <a:pt x="374040" y="230276"/>
                  </a:lnTo>
                  <a:lnTo>
                    <a:pt x="369544" y="232511"/>
                  </a:lnTo>
                  <a:lnTo>
                    <a:pt x="371640" y="239166"/>
                  </a:lnTo>
                  <a:lnTo>
                    <a:pt x="379539" y="241388"/>
                  </a:lnTo>
                  <a:lnTo>
                    <a:pt x="383921" y="234772"/>
                  </a:lnTo>
                  <a:lnTo>
                    <a:pt x="384556" y="226352"/>
                  </a:lnTo>
                  <a:close/>
                </a:path>
                <a:path w="2009775" h="963295">
                  <a:moveTo>
                    <a:pt x="526681" y="329476"/>
                  </a:moveTo>
                  <a:lnTo>
                    <a:pt x="516293" y="325475"/>
                  </a:lnTo>
                  <a:lnTo>
                    <a:pt x="518528" y="320840"/>
                  </a:lnTo>
                  <a:lnTo>
                    <a:pt x="516191" y="321983"/>
                  </a:lnTo>
                  <a:lnTo>
                    <a:pt x="513715" y="326263"/>
                  </a:lnTo>
                  <a:lnTo>
                    <a:pt x="515493" y="331076"/>
                  </a:lnTo>
                  <a:lnTo>
                    <a:pt x="525881" y="329476"/>
                  </a:lnTo>
                  <a:lnTo>
                    <a:pt x="526681" y="329476"/>
                  </a:lnTo>
                  <a:close/>
                </a:path>
                <a:path w="2009775" h="963295">
                  <a:moveTo>
                    <a:pt x="1349590" y="809447"/>
                  </a:moveTo>
                  <a:lnTo>
                    <a:pt x="1347470" y="804202"/>
                  </a:lnTo>
                  <a:lnTo>
                    <a:pt x="1345869" y="807402"/>
                  </a:lnTo>
                  <a:lnTo>
                    <a:pt x="1341882" y="806602"/>
                  </a:lnTo>
                  <a:lnTo>
                    <a:pt x="1339481" y="809002"/>
                  </a:lnTo>
                  <a:lnTo>
                    <a:pt x="1341856" y="814552"/>
                  </a:lnTo>
                  <a:lnTo>
                    <a:pt x="1346466" y="813803"/>
                  </a:lnTo>
                  <a:lnTo>
                    <a:pt x="1349590" y="809447"/>
                  </a:lnTo>
                  <a:close/>
                </a:path>
                <a:path w="2009775" h="963295">
                  <a:moveTo>
                    <a:pt x="1412201" y="874534"/>
                  </a:moveTo>
                  <a:lnTo>
                    <a:pt x="1402791" y="872959"/>
                  </a:lnTo>
                  <a:lnTo>
                    <a:pt x="1397419" y="866749"/>
                  </a:lnTo>
                  <a:lnTo>
                    <a:pt x="1392656" y="860831"/>
                  </a:lnTo>
                  <a:lnTo>
                    <a:pt x="1385036" y="860158"/>
                  </a:lnTo>
                  <a:lnTo>
                    <a:pt x="1389824" y="867346"/>
                  </a:lnTo>
                  <a:lnTo>
                    <a:pt x="1397825" y="872947"/>
                  </a:lnTo>
                  <a:lnTo>
                    <a:pt x="1397825" y="880935"/>
                  </a:lnTo>
                  <a:lnTo>
                    <a:pt x="1401813" y="876935"/>
                  </a:lnTo>
                  <a:lnTo>
                    <a:pt x="1408214" y="878535"/>
                  </a:lnTo>
                  <a:lnTo>
                    <a:pt x="1412201" y="874534"/>
                  </a:lnTo>
                  <a:close/>
                </a:path>
                <a:path w="2009775" h="963295">
                  <a:moveTo>
                    <a:pt x="1436789" y="741438"/>
                  </a:moveTo>
                  <a:lnTo>
                    <a:pt x="1433791" y="737476"/>
                  </a:lnTo>
                  <a:lnTo>
                    <a:pt x="1429588" y="736498"/>
                  </a:lnTo>
                  <a:lnTo>
                    <a:pt x="1431391" y="743470"/>
                  </a:lnTo>
                  <a:lnTo>
                    <a:pt x="1436789" y="741438"/>
                  </a:lnTo>
                  <a:close/>
                </a:path>
                <a:path w="2009775" h="963295">
                  <a:moveTo>
                    <a:pt x="1438706" y="665543"/>
                  </a:moveTo>
                  <a:lnTo>
                    <a:pt x="1435379" y="660349"/>
                  </a:lnTo>
                  <a:lnTo>
                    <a:pt x="1431963" y="663295"/>
                  </a:lnTo>
                  <a:lnTo>
                    <a:pt x="1425994" y="664146"/>
                  </a:lnTo>
                  <a:lnTo>
                    <a:pt x="1422120" y="665289"/>
                  </a:lnTo>
                  <a:lnTo>
                    <a:pt x="1424990" y="669137"/>
                  </a:lnTo>
                  <a:lnTo>
                    <a:pt x="1428864" y="667537"/>
                  </a:lnTo>
                  <a:lnTo>
                    <a:pt x="1434985" y="667143"/>
                  </a:lnTo>
                  <a:lnTo>
                    <a:pt x="1438706" y="665543"/>
                  </a:lnTo>
                  <a:close/>
                </a:path>
                <a:path w="2009775" h="963295">
                  <a:moveTo>
                    <a:pt x="1439608" y="906551"/>
                  </a:moveTo>
                  <a:lnTo>
                    <a:pt x="1436382" y="903808"/>
                  </a:lnTo>
                  <a:lnTo>
                    <a:pt x="1431061" y="903617"/>
                  </a:lnTo>
                  <a:lnTo>
                    <a:pt x="1432191" y="908900"/>
                  </a:lnTo>
                  <a:lnTo>
                    <a:pt x="1439608" y="906551"/>
                  </a:lnTo>
                  <a:close/>
                </a:path>
                <a:path w="2009775" h="963295">
                  <a:moveTo>
                    <a:pt x="1477746" y="887323"/>
                  </a:moveTo>
                  <a:lnTo>
                    <a:pt x="1472946" y="882535"/>
                  </a:lnTo>
                  <a:lnTo>
                    <a:pt x="1469745" y="880935"/>
                  </a:lnTo>
                  <a:lnTo>
                    <a:pt x="1464957" y="886523"/>
                  </a:lnTo>
                  <a:lnTo>
                    <a:pt x="1468945" y="889723"/>
                  </a:lnTo>
                  <a:lnTo>
                    <a:pt x="1471345" y="885723"/>
                  </a:lnTo>
                  <a:lnTo>
                    <a:pt x="1477746" y="887323"/>
                  </a:lnTo>
                  <a:close/>
                </a:path>
                <a:path w="2009775" h="963295">
                  <a:moveTo>
                    <a:pt x="1508912" y="879335"/>
                  </a:moveTo>
                  <a:lnTo>
                    <a:pt x="1503845" y="873544"/>
                  </a:lnTo>
                  <a:lnTo>
                    <a:pt x="1498320" y="868946"/>
                  </a:lnTo>
                  <a:lnTo>
                    <a:pt x="1492504" y="864946"/>
                  </a:lnTo>
                  <a:lnTo>
                    <a:pt x="1486535" y="860958"/>
                  </a:lnTo>
                  <a:lnTo>
                    <a:pt x="1488935" y="865746"/>
                  </a:lnTo>
                  <a:lnTo>
                    <a:pt x="1480934" y="866546"/>
                  </a:lnTo>
                  <a:lnTo>
                    <a:pt x="1481734" y="871347"/>
                  </a:lnTo>
                  <a:lnTo>
                    <a:pt x="1489697" y="870343"/>
                  </a:lnTo>
                  <a:lnTo>
                    <a:pt x="1495628" y="874141"/>
                  </a:lnTo>
                  <a:lnTo>
                    <a:pt x="1501406" y="878535"/>
                  </a:lnTo>
                  <a:lnTo>
                    <a:pt x="1508912" y="879335"/>
                  </a:lnTo>
                  <a:close/>
                </a:path>
                <a:path w="2009775" h="963295">
                  <a:moveTo>
                    <a:pt x="1515148" y="765898"/>
                  </a:moveTo>
                  <a:lnTo>
                    <a:pt x="1514208" y="761250"/>
                  </a:lnTo>
                  <a:lnTo>
                    <a:pt x="1512227" y="756907"/>
                  </a:lnTo>
                  <a:lnTo>
                    <a:pt x="1512112" y="761847"/>
                  </a:lnTo>
                  <a:lnTo>
                    <a:pt x="1515148" y="765898"/>
                  </a:lnTo>
                  <a:close/>
                </a:path>
                <a:path w="2009775" h="963295">
                  <a:moveTo>
                    <a:pt x="1517599" y="466636"/>
                  </a:moveTo>
                  <a:lnTo>
                    <a:pt x="1517218" y="459955"/>
                  </a:lnTo>
                  <a:lnTo>
                    <a:pt x="1516900" y="453351"/>
                  </a:lnTo>
                  <a:lnTo>
                    <a:pt x="1514500" y="458152"/>
                  </a:lnTo>
                  <a:lnTo>
                    <a:pt x="1508112" y="453351"/>
                  </a:lnTo>
                  <a:lnTo>
                    <a:pt x="1504911" y="456552"/>
                  </a:lnTo>
                  <a:lnTo>
                    <a:pt x="1510804" y="461759"/>
                  </a:lnTo>
                  <a:lnTo>
                    <a:pt x="1511312" y="468236"/>
                  </a:lnTo>
                  <a:lnTo>
                    <a:pt x="1511211" y="474865"/>
                  </a:lnTo>
                  <a:lnTo>
                    <a:pt x="1515300" y="480529"/>
                  </a:lnTo>
                  <a:lnTo>
                    <a:pt x="1517243" y="473468"/>
                  </a:lnTo>
                  <a:lnTo>
                    <a:pt x="1517599" y="466636"/>
                  </a:lnTo>
                  <a:close/>
                </a:path>
                <a:path w="2009775" h="963295">
                  <a:moveTo>
                    <a:pt x="1525485" y="707364"/>
                  </a:moveTo>
                  <a:lnTo>
                    <a:pt x="1523301" y="701103"/>
                  </a:lnTo>
                  <a:lnTo>
                    <a:pt x="1516037" y="702195"/>
                  </a:lnTo>
                  <a:lnTo>
                    <a:pt x="1506613" y="704405"/>
                  </a:lnTo>
                  <a:lnTo>
                    <a:pt x="1500936" y="706170"/>
                  </a:lnTo>
                  <a:lnTo>
                    <a:pt x="1504911" y="705904"/>
                  </a:lnTo>
                  <a:lnTo>
                    <a:pt x="1511274" y="706386"/>
                  </a:lnTo>
                  <a:lnTo>
                    <a:pt x="1519796" y="707999"/>
                  </a:lnTo>
                  <a:lnTo>
                    <a:pt x="1525485" y="707364"/>
                  </a:lnTo>
                  <a:close/>
                </a:path>
                <a:path w="2009775" h="963295">
                  <a:moveTo>
                    <a:pt x="1545971" y="748652"/>
                  </a:moveTo>
                  <a:lnTo>
                    <a:pt x="1545082" y="743966"/>
                  </a:lnTo>
                  <a:lnTo>
                    <a:pt x="1543278" y="739432"/>
                  </a:lnTo>
                  <a:lnTo>
                    <a:pt x="1543278" y="744270"/>
                  </a:lnTo>
                  <a:lnTo>
                    <a:pt x="1545971" y="748652"/>
                  </a:lnTo>
                  <a:close/>
                </a:path>
                <a:path w="2009775" h="963295">
                  <a:moveTo>
                    <a:pt x="1567230" y="622033"/>
                  </a:moveTo>
                  <a:lnTo>
                    <a:pt x="1567053" y="615594"/>
                  </a:lnTo>
                  <a:lnTo>
                    <a:pt x="1563585" y="607352"/>
                  </a:lnTo>
                  <a:lnTo>
                    <a:pt x="1558467" y="610793"/>
                  </a:lnTo>
                  <a:lnTo>
                    <a:pt x="1558467" y="611593"/>
                  </a:lnTo>
                  <a:lnTo>
                    <a:pt x="1562455" y="613194"/>
                  </a:lnTo>
                  <a:lnTo>
                    <a:pt x="1567230" y="622033"/>
                  </a:lnTo>
                  <a:close/>
                </a:path>
                <a:path w="2009775" h="963295">
                  <a:moveTo>
                    <a:pt x="1588033" y="600405"/>
                  </a:moveTo>
                  <a:lnTo>
                    <a:pt x="1582445" y="595617"/>
                  </a:lnTo>
                  <a:lnTo>
                    <a:pt x="1579245" y="594017"/>
                  </a:lnTo>
                  <a:lnTo>
                    <a:pt x="1574444" y="599605"/>
                  </a:lnTo>
                  <a:lnTo>
                    <a:pt x="1578444" y="602805"/>
                  </a:lnTo>
                  <a:lnTo>
                    <a:pt x="1580845" y="598805"/>
                  </a:lnTo>
                  <a:lnTo>
                    <a:pt x="1588033" y="600405"/>
                  </a:lnTo>
                  <a:close/>
                </a:path>
                <a:path w="2009775" h="963295">
                  <a:moveTo>
                    <a:pt x="1610360" y="744321"/>
                  </a:moveTo>
                  <a:lnTo>
                    <a:pt x="1609610" y="739673"/>
                  </a:lnTo>
                  <a:lnTo>
                    <a:pt x="1607667" y="735330"/>
                  </a:lnTo>
                  <a:lnTo>
                    <a:pt x="1607210" y="740270"/>
                  </a:lnTo>
                  <a:lnTo>
                    <a:pt x="1610360" y="744321"/>
                  </a:lnTo>
                  <a:close/>
                </a:path>
                <a:path w="2009775" h="963295">
                  <a:moveTo>
                    <a:pt x="1614208" y="602716"/>
                  </a:moveTo>
                  <a:lnTo>
                    <a:pt x="1611210" y="598703"/>
                  </a:lnTo>
                  <a:lnTo>
                    <a:pt x="1607019" y="597547"/>
                  </a:lnTo>
                  <a:lnTo>
                    <a:pt x="1608810" y="604405"/>
                  </a:lnTo>
                  <a:lnTo>
                    <a:pt x="1614208" y="602716"/>
                  </a:lnTo>
                  <a:close/>
                </a:path>
                <a:path w="2009775" h="963295">
                  <a:moveTo>
                    <a:pt x="1655165" y="902512"/>
                  </a:moveTo>
                  <a:lnTo>
                    <a:pt x="1648777" y="903312"/>
                  </a:lnTo>
                  <a:lnTo>
                    <a:pt x="1644777" y="904913"/>
                  </a:lnTo>
                  <a:lnTo>
                    <a:pt x="1646377" y="912101"/>
                  </a:lnTo>
                  <a:lnTo>
                    <a:pt x="1651965" y="911301"/>
                  </a:lnTo>
                  <a:lnTo>
                    <a:pt x="1649577" y="906513"/>
                  </a:lnTo>
                  <a:lnTo>
                    <a:pt x="1655165" y="902512"/>
                  </a:lnTo>
                  <a:close/>
                </a:path>
                <a:path w="2009775" h="963295">
                  <a:moveTo>
                    <a:pt x="1657578" y="928890"/>
                  </a:moveTo>
                  <a:lnTo>
                    <a:pt x="1655267" y="927290"/>
                  </a:lnTo>
                  <a:lnTo>
                    <a:pt x="1646212" y="924610"/>
                  </a:lnTo>
                  <a:lnTo>
                    <a:pt x="1646326" y="928890"/>
                  </a:lnTo>
                  <a:lnTo>
                    <a:pt x="1650377" y="928890"/>
                  </a:lnTo>
                  <a:lnTo>
                    <a:pt x="1657578" y="928890"/>
                  </a:lnTo>
                  <a:close/>
                </a:path>
                <a:path w="2009775" h="963295">
                  <a:moveTo>
                    <a:pt x="1660867" y="931164"/>
                  </a:moveTo>
                  <a:lnTo>
                    <a:pt x="1659902" y="930490"/>
                  </a:lnTo>
                  <a:lnTo>
                    <a:pt x="1657756" y="930490"/>
                  </a:lnTo>
                  <a:lnTo>
                    <a:pt x="1660867" y="931164"/>
                  </a:lnTo>
                  <a:close/>
                </a:path>
                <a:path w="2009775" h="963295">
                  <a:moveTo>
                    <a:pt x="1669554" y="673938"/>
                  </a:moveTo>
                  <a:lnTo>
                    <a:pt x="1664754" y="671537"/>
                  </a:lnTo>
                  <a:lnTo>
                    <a:pt x="1663153" y="676338"/>
                  </a:lnTo>
                  <a:lnTo>
                    <a:pt x="1658366" y="681126"/>
                  </a:lnTo>
                  <a:lnTo>
                    <a:pt x="1662366" y="684326"/>
                  </a:lnTo>
                  <a:lnTo>
                    <a:pt x="1663954" y="679526"/>
                  </a:lnTo>
                  <a:lnTo>
                    <a:pt x="1669554" y="673938"/>
                  </a:lnTo>
                  <a:close/>
                </a:path>
                <a:path w="2009775" h="963295">
                  <a:moveTo>
                    <a:pt x="1673860" y="885583"/>
                  </a:moveTo>
                  <a:lnTo>
                    <a:pt x="1668653" y="885126"/>
                  </a:lnTo>
                  <a:lnTo>
                    <a:pt x="1665097" y="887374"/>
                  </a:lnTo>
                  <a:lnTo>
                    <a:pt x="1671955" y="890524"/>
                  </a:lnTo>
                  <a:lnTo>
                    <a:pt x="1673860" y="885583"/>
                  </a:lnTo>
                  <a:close/>
                </a:path>
                <a:path w="2009775" h="963295">
                  <a:moveTo>
                    <a:pt x="1691932" y="586816"/>
                  </a:moveTo>
                  <a:lnTo>
                    <a:pt x="1685531" y="582828"/>
                  </a:lnTo>
                  <a:lnTo>
                    <a:pt x="1680743" y="584428"/>
                  </a:lnTo>
                  <a:lnTo>
                    <a:pt x="1675942" y="587616"/>
                  </a:lnTo>
                  <a:lnTo>
                    <a:pt x="1682343" y="590816"/>
                  </a:lnTo>
                  <a:lnTo>
                    <a:pt x="1687131" y="590016"/>
                  </a:lnTo>
                  <a:lnTo>
                    <a:pt x="1691932" y="586816"/>
                  </a:lnTo>
                  <a:close/>
                </a:path>
                <a:path w="2009775" h="963295">
                  <a:moveTo>
                    <a:pt x="1708708" y="609193"/>
                  </a:moveTo>
                  <a:lnTo>
                    <a:pt x="1705559" y="603529"/>
                  </a:lnTo>
                  <a:lnTo>
                    <a:pt x="1704416" y="595617"/>
                  </a:lnTo>
                  <a:lnTo>
                    <a:pt x="1701634" y="590092"/>
                  </a:lnTo>
                  <a:lnTo>
                    <a:pt x="1693532" y="591616"/>
                  </a:lnTo>
                  <a:lnTo>
                    <a:pt x="1698942" y="596392"/>
                  </a:lnTo>
                  <a:lnTo>
                    <a:pt x="1700822" y="603999"/>
                  </a:lnTo>
                  <a:lnTo>
                    <a:pt x="1702854" y="609828"/>
                  </a:lnTo>
                  <a:lnTo>
                    <a:pt x="1708708" y="609193"/>
                  </a:lnTo>
                  <a:close/>
                </a:path>
                <a:path w="2009775" h="963295">
                  <a:moveTo>
                    <a:pt x="1709508" y="820191"/>
                  </a:moveTo>
                  <a:lnTo>
                    <a:pt x="1701520" y="822591"/>
                  </a:lnTo>
                  <a:lnTo>
                    <a:pt x="1699920" y="826592"/>
                  </a:lnTo>
                  <a:lnTo>
                    <a:pt x="1699920" y="832180"/>
                  </a:lnTo>
                  <a:lnTo>
                    <a:pt x="1707121" y="829779"/>
                  </a:lnTo>
                  <a:lnTo>
                    <a:pt x="1709508" y="824992"/>
                  </a:lnTo>
                  <a:lnTo>
                    <a:pt x="1709508" y="820191"/>
                  </a:lnTo>
                  <a:close/>
                </a:path>
                <a:path w="2009775" h="963295">
                  <a:moveTo>
                    <a:pt x="1739087" y="821791"/>
                  </a:moveTo>
                  <a:lnTo>
                    <a:pt x="1732749" y="820445"/>
                  </a:lnTo>
                  <a:lnTo>
                    <a:pt x="1725599" y="816394"/>
                  </a:lnTo>
                  <a:lnTo>
                    <a:pt x="1719186" y="815047"/>
                  </a:lnTo>
                  <a:lnTo>
                    <a:pt x="1715109" y="821791"/>
                  </a:lnTo>
                  <a:lnTo>
                    <a:pt x="1722450" y="821347"/>
                  </a:lnTo>
                  <a:lnTo>
                    <a:pt x="1730095" y="824788"/>
                  </a:lnTo>
                  <a:lnTo>
                    <a:pt x="1736242" y="826731"/>
                  </a:lnTo>
                  <a:lnTo>
                    <a:pt x="1739087" y="821791"/>
                  </a:lnTo>
                  <a:close/>
                </a:path>
                <a:path w="2009775" h="963295">
                  <a:moveTo>
                    <a:pt x="1750225" y="708685"/>
                  </a:moveTo>
                  <a:lnTo>
                    <a:pt x="1749475" y="704011"/>
                  </a:lnTo>
                  <a:lnTo>
                    <a:pt x="1747520" y="699477"/>
                  </a:lnTo>
                  <a:lnTo>
                    <a:pt x="1747075" y="704303"/>
                  </a:lnTo>
                  <a:lnTo>
                    <a:pt x="1750225" y="708685"/>
                  </a:lnTo>
                  <a:close/>
                </a:path>
                <a:path w="2009775" h="963295">
                  <a:moveTo>
                    <a:pt x="1773453" y="902512"/>
                  </a:moveTo>
                  <a:lnTo>
                    <a:pt x="1770253" y="898512"/>
                  </a:lnTo>
                  <a:lnTo>
                    <a:pt x="1769452" y="891324"/>
                  </a:lnTo>
                  <a:lnTo>
                    <a:pt x="1764665" y="892924"/>
                  </a:lnTo>
                  <a:lnTo>
                    <a:pt x="1767052" y="896912"/>
                  </a:lnTo>
                  <a:lnTo>
                    <a:pt x="1768652" y="903312"/>
                  </a:lnTo>
                  <a:lnTo>
                    <a:pt x="1773453" y="902512"/>
                  </a:lnTo>
                  <a:close/>
                </a:path>
                <a:path w="2009775" h="963295">
                  <a:moveTo>
                    <a:pt x="1774088" y="895375"/>
                  </a:moveTo>
                  <a:lnTo>
                    <a:pt x="1773148" y="890727"/>
                  </a:lnTo>
                  <a:lnTo>
                    <a:pt x="1771167" y="886383"/>
                  </a:lnTo>
                  <a:lnTo>
                    <a:pt x="1771053" y="891324"/>
                  </a:lnTo>
                  <a:lnTo>
                    <a:pt x="1774088" y="895375"/>
                  </a:lnTo>
                  <a:close/>
                </a:path>
                <a:path w="2009775" h="963295">
                  <a:moveTo>
                    <a:pt x="1777606" y="489991"/>
                  </a:moveTo>
                  <a:lnTo>
                    <a:pt x="1774545" y="485724"/>
                  </a:lnTo>
                  <a:lnTo>
                    <a:pt x="1769541" y="482053"/>
                  </a:lnTo>
                  <a:lnTo>
                    <a:pt x="1766252" y="482117"/>
                  </a:lnTo>
                  <a:lnTo>
                    <a:pt x="1763864" y="486117"/>
                  </a:lnTo>
                  <a:lnTo>
                    <a:pt x="1773453" y="491718"/>
                  </a:lnTo>
                  <a:lnTo>
                    <a:pt x="1775053" y="491718"/>
                  </a:lnTo>
                  <a:lnTo>
                    <a:pt x="1777606" y="489991"/>
                  </a:lnTo>
                  <a:close/>
                </a:path>
                <a:path w="2009775" h="963295">
                  <a:moveTo>
                    <a:pt x="1782864" y="864628"/>
                  </a:moveTo>
                  <a:lnTo>
                    <a:pt x="1779041" y="858558"/>
                  </a:lnTo>
                  <a:lnTo>
                    <a:pt x="1774329" y="861479"/>
                  </a:lnTo>
                  <a:lnTo>
                    <a:pt x="1778444" y="864552"/>
                  </a:lnTo>
                  <a:lnTo>
                    <a:pt x="1782864" y="864628"/>
                  </a:lnTo>
                  <a:close/>
                </a:path>
                <a:path w="2009775" h="963295">
                  <a:moveTo>
                    <a:pt x="1786991" y="719823"/>
                  </a:moveTo>
                  <a:lnTo>
                    <a:pt x="1782635" y="720394"/>
                  </a:lnTo>
                  <a:lnTo>
                    <a:pt x="1778889" y="724103"/>
                  </a:lnTo>
                  <a:lnTo>
                    <a:pt x="1783842" y="726681"/>
                  </a:lnTo>
                  <a:lnTo>
                    <a:pt x="1786991" y="719823"/>
                  </a:lnTo>
                  <a:close/>
                </a:path>
                <a:path w="2009775" h="963295">
                  <a:moveTo>
                    <a:pt x="1797735" y="558355"/>
                  </a:moveTo>
                  <a:lnTo>
                    <a:pt x="1792528" y="557949"/>
                  </a:lnTo>
                  <a:lnTo>
                    <a:pt x="1788972" y="560387"/>
                  </a:lnTo>
                  <a:lnTo>
                    <a:pt x="1795830" y="563638"/>
                  </a:lnTo>
                  <a:lnTo>
                    <a:pt x="1797735" y="558355"/>
                  </a:lnTo>
                  <a:close/>
                </a:path>
                <a:path w="2009775" h="963295">
                  <a:moveTo>
                    <a:pt x="1804885" y="963206"/>
                  </a:moveTo>
                  <a:lnTo>
                    <a:pt x="1803133" y="959218"/>
                  </a:lnTo>
                  <a:lnTo>
                    <a:pt x="1803044" y="963206"/>
                  </a:lnTo>
                  <a:lnTo>
                    <a:pt x="1804885" y="963206"/>
                  </a:lnTo>
                  <a:close/>
                </a:path>
                <a:path w="2009775" h="963295">
                  <a:moveTo>
                    <a:pt x="1817408" y="839368"/>
                  </a:moveTo>
                  <a:lnTo>
                    <a:pt x="1809419" y="838581"/>
                  </a:lnTo>
                  <a:lnTo>
                    <a:pt x="1808619" y="844169"/>
                  </a:lnTo>
                  <a:lnTo>
                    <a:pt x="1813407" y="843368"/>
                  </a:lnTo>
                  <a:lnTo>
                    <a:pt x="1816608" y="848969"/>
                  </a:lnTo>
                  <a:lnTo>
                    <a:pt x="1817408" y="843368"/>
                  </a:lnTo>
                  <a:lnTo>
                    <a:pt x="1817408" y="839368"/>
                  </a:lnTo>
                  <a:close/>
                </a:path>
                <a:path w="2009775" h="963295">
                  <a:moveTo>
                    <a:pt x="1819808" y="737870"/>
                  </a:moveTo>
                  <a:lnTo>
                    <a:pt x="1813407" y="737870"/>
                  </a:lnTo>
                  <a:lnTo>
                    <a:pt x="1809419" y="739470"/>
                  </a:lnTo>
                  <a:lnTo>
                    <a:pt x="1811007" y="746671"/>
                  </a:lnTo>
                  <a:lnTo>
                    <a:pt x="1816608" y="745871"/>
                  </a:lnTo>
                  <a:lnTo>
                    <a:pt x="1814207" y="741870"/>
                  </a:lnTo>
                  <a:lnTo>
                    <a:pt x="1819808" y="737870"/>
                  </a:lnTo>
                  <a:close/>
                </a:path>
                <a:path w="2009775" h="963295">
                  <a:moveTo>
                    <a:pt x="1822996" y="630783"/>
                  </a:moveTo>
                  <a:lnTo>
                    <a:pt x="1816608" y="626783"/>
                  </a:lnTo>
                  <a:lnTo>
                    <a:pt x="1811807" y="628383"/>
                  </a:lnTo>
                  <a:lnTo>
                    <a:pt x="1807019" y="631583"/>
                  </a:lnTo>
                  <a:lnTo>
                    <a:pt x="1813407" y="635571"/>
                  </a:lnTo>
                  <a:lnTo>
                    <a:pt x="1819008" y="634771"/>
                  </a:lnTo>
                  <a:lnTo>
                    <a:pt x="1822996" y="630783"/>
                  </a:lnTo>
                  <a:close/>
                </a:path>
                <a:path w="2009775" h="963295">
                  <a:moveTo>
                    <a:pt x="1825625" y="578866"/>
                  </a:moveTo>
                  <a:lnTo>
                    <a:pt x="1822399" y="576135"/>
                  </a:lnTo>
                  <a:lnTo>
                    <a:pt x="1817077" y="575945"/>
                  </a:lnTo>
                  <a:lnTo>
                    <a:pt x="1818208" y="581228"/>
                  </a:lnTo>
                  <a:lnTo>
                    <a:pt x="1825625" y="578866"/>
                  </a:lnTo>
                  <a:close/>
                </a:path>
                <a:path w="2009775" h="963295">
                  <a:moveTo>
                    <a:pt x="1830197" y="753859"/>
                  </a:moveTo>
                  <a:lnTo>
                    <a:pt x="1822196" y="756259"/>
                  </a:lnTo>
                  <a:lnTo>
                    <a:pt x="1820608" y="760247"/>
                  </a:lnTo>
                  <a:lnTo>
                    <a:pt x="1820608" y="765848"/>
                  </a:lnTo>
                  <a:lnTo>
                    <a:pt x="1827796" y="764247"/>
                  </a:lnTo>
                  <a:lnTo>
                    <a:pt x="1830197" y="759447"/>
                  </a:lnTo>
                  <a:lnTo>
                    <a:pt x="1830197" y="753859"/>
                  </a:lnTo>
                  <a:close/>
                </a:path>
                <a:path w="2009775" h="963295">
                  <a:moveTo>
                    <a:pt x="1830997" y="613194"/>
                  </a:moveTo>
                  <a:lnTo>
                    <a:pt x="1826196" y="609193"/>
                  </a:lnTo>
                  <a:lnTo>
                    <a:pt x="1822996" y="607606"/>
                  </a:lnTo>
                  <a:lnTo>
                    <a:pt x="1818208" y="613194"/>
                  </a:lnTo>
                  <a:lnTo>
                    <a:pt x="1822196" y="616394"/>
                  </a:lnTo>
                  <a:lnTo>
                    <a:pt x="1823796" y="611593"/>
                  </a:lnTo>
                  <a:lnTo>
                    <a:pt x="1830997" y="613194"/>
                  </a:lnTo>
                  <a:close/>
                </a:path>
                <a:path w="2009775" h="963295">
                  <a:moveTo>
                    <a:pt x="1849399" y="855014"/>
                  </a:moveTo>
                  <a:lnTo>
                    <a:pt x="1844979" y="852766"/>
                  </a:lnTo>
                  <a:lnTo>
                    <a:pt x="1839963" y="851408"/>
                  </a:lnTo>
                  <a:lnTo>
                    <a:pt x="1843786" y="854557"/>
                  </a:lnTo>
                  <a:lnTo>
                    <a:pt x="1849399" y="855014"/>
                  </a:lnTo>
                  <a:close/>
                </a:path>
                <a:path w="2009775" h="963295">
                  <a:moveTo>
                    <a:pt x="1862963" y="934478"/>
                  </a:moveTo>
                  <a:lnTo>
                    <a:pt x="1856778" y="931545"/>
                  </a:lnTo>
                  <a:lnTo>
                    <a:pt x="1850072" y="932586"/>
                  </a:lnTo>
                  <a:lnTo>
                    <a:pt x="1846211" y="936167"/>
                  </a:lnTo>
                  <a:lnTo>
                    <a:pt x="1848573" y="940879"/>
                  </a:lnTo>
                  <a:lnTo>
                    <a:pt x="1852574" y="936078"/>
                  </a:lnTo>
                  <a:lnTo>
                    <a:pt x="1858162" y="937679"/>
                  </a:lnTo>
                  <a:lnTo>
                    <a:pt x="1862963" y="934478"/>
                  </a:lnTo>
                  <a:close/>
                </a:path>
                <a:path w="2009775" h="963295">
                  <a:moveTo>
                    <a:pt x="1864563" y="864146"/>
                  </a:moveTo>
                  <a:lnTo>
                    <a:pt x="1858962" y="863346"/>
                  </a:lnTo>
                  <a:lnTo>
                    <a:pt x="1853374" y="857758"/>
                  </a:lnTo>
                  <a:lnTo>
                    <a:pt x="1850974" y="864946"/>
                  </a:lnTo>
                  <a:lnTo>
                    <a:pt x="1856562" y="865746"/>
                  </a:lnTo>
                  <a:lnTo>
                    <a:pt x="1862162" y="871347"/>
                  </a:lnTo>
                  <a:lnTo>
                    <a:pt x="1864563" y="864146"/>
                  </a:lnTo>
                  <a:close/>
                </a:path>
                <a:path w="2009775" h="963295">
                  <a:moveTo>
                    <a:pt x="1866379" y="920584"/>
                  </a:moveTo>
                  <a:lnTo>
                    <a:pt x="1863166" y="917994"/>
                  </a:lnTo>
                  <a:lnTo>
                    <a:pt x="1857844" y="917663"/>
                  </a:lnTo>
                  <a:lnTo>
                    <a:pt x="1858962" y="922489"/>
                  </a:lnTo>
                  <a:lnTo>
                    <a:pt x="1866379" y="920584"/>
                  </a:lnTo>
                  <a:close/>
                </a:path>
                <a:path w="2009775" h="963295">
                  <a:moveTo>
                    <a:pt x="1874951" y="582028"/>
                  </a:moveTo>
                  <a:lnTo>
                    <a:pt x="1866163" y="582028"/>
                  </a:lnTo>
                  <a:lnTo>
                    <a:pt x="1859318" y="584720"/>
                  </a:lnTo>
                  <a:lnTo>
                    <a:pt x="1857565" y="590423"/>
                  </a:lnTo>
                  <a:lnTo>
                    <a:pt x="1858518" y="593712"/>
                  </a:lnTo>
                  <a:lnTo>
                    <a:pt x="1859762" y="589216"/>
                  </a:lnTo>
                  <a:lnTo>
                    <a:pt x="1865363" y="586816"/>
                  </a:lnTo>
                  <a:lnTo>
                    <a:pt x="1874951" y="582028"/>
                  </a:lnTo>
                  <a:close/>
                </a:path>
                <a:path w="2009775" h="963295">
                  <a:moveTo>
                    <a:pt x="1878939" y="875334"/>
                  </a:moveTo>
                  <a:lnTo>
                    <a:pt x="1870951" y="874534"/>
                  </a:lnTo>
                  <a:lnTo>
                    <a:pt x="1870151" y="880135"/>
                  </a:lnTo>
                  <a:lnTo>
                    <a:pt x="1875751" y="879335"/>
                  </a:lnTo>
                  <a:lnTo>
                    <a:pt x="1878152" y="885723"/>
                  </a:lnTo>
                  <a:lnTo>
                    <a:pt x="1878939" y="879335"/>
                  </a:lnTo>
                  <a:lnTo>
                    <a:pt x="1878939" y="875334"/>
                  </a:lnTo>
                  <a:close/>
                </a:path>
                <a:path w="2009775" h="963295">
                  <a:moveTo>
                    <a:pt x="1878952" y="943267"/>
                  </a:moveTo>
                  <a:lnTo>
                    <a:pt x="1873351" y="940879"/>
                  </a:lnTo>
                  <a:lnTo>
                    <a:pt x="1872551" y="945667"/>
                  </a:lnTo>
                  <a:lnTo>
                    <a:pt x="1865363" y="945667"/>
                  </a:lnTo>
                  <a:lnTo>
                    <a:pt x="1871751" y="948867"/>
                  </a:lnTo>
                  <a:lnTo>
                    <a:pt x="1875751" y="949667"/>
                  </a:lnTo>
                  <a:lnTo>
                    <a:pt x="1878952" y="943267"/>
                  </a:lnTo>
                  <a:close/>
                </a:path>
                <a:path w="2009775" h="963295">
                  <a:moveTo>
                    <a:pt x="1879053" y="847852"/>
                  </a:moveTo>
                  <a:lnTo>
                    <a:pt x="1879041" y="841070"/>
                  </a:lnTo>
                  <a:lnTo>
                    <a:pt x="1876780" y="838034"/>
                  </a:lnTo>
                  <a:lnTo>
                    <a:pt x="1871751" y="842568"/>
                  </a:lnTo>
                  <a:lnTo>
                    <a:pt x="1874151" y="842568"/>
                  </a:lnTo>
                  <a:lnTo>
                    <a:pt x="1877352" y="843368"/>
                  </a:lnTo>
                  <a:lnTo>
                    <a:pt x="1876552" y="846569"/>
                  </a:lnTo>
                  <a:lnTo>
                    <a:pt x="1870951" y="848169"/>
                  </a:lnTo>
                  <a:lnTo>
                    <a:pt x="1863763" y="847369"/>
                  </a:lnTo>
                  <a:lnTo>
                    <a:pt x="1863763" y="851357"/>
                  </a:lnTo>
                  <a:lnTo>
                    <a:pt x="1866163" y="851357"/>
                  </a:lnTo>
                  <a:lnTo>
                    <a:pt x="1869351" y="852157"/>
                  </a:lnTo>
                  <a:lnTo>
                    <a:pt x="1868551" y="855357"/>
                  </a:lnTo>
                  <a:lnTo>
                    <a:pt x="1871751" y="855357"/>
                  </a:lnTo>
                  <a:lnTo>
                    <a:pt x="1874151" y="854557"/>
                  </a:lnTo>
                  <a:lnTo>
                    <a:pt x="1877352" y="854557"/>
                  </a:lnTo>
                  <a:lnTo>
                    <a:pt x="1879053" y="847852"/>
                  </a:lnTo>
                  <a:close/>
                </a:path>
                <a:path w="2009775" h="963295">
                  <a:moveTo>
                    <a:pt x="1886432" y="644982"/>
                  </a:moveTo>
                  <a:lnTo>
                    <a:pt x="1883740" y="640372"/>
                  </a:lnTo>
                  <a:lnTo>
                    <a:pt x="1877453" y="644296"/>
                  </a:lnTo>
                  <a:lnTo>
                    <a:pt x="1881339" y="646061"/>
                  </a:lnTo>
                  <a:lnTo>
                    <a:pt x="1886432" y="644982"/>
                  </a:lnTo>
                  <a:close/>
                </a:path>
                <a:path w="2009775" h="963295">
                  <a:moveTo>
                    <a:pt x="1905508" y="918311"/>
                  </a:moveTo>
                  <a:lnTo>
                    <a:pt x="1902917" y="913701"/>
                  </a:lnTo>
                  <a:lnTo>
                    <a:pt x="1896287" y="917638"/>
                  </a:lnTo>
                  <a:lnTo>
                    <a:pt x="1900224" y="919391"/>
                  </a:lnTo>
                  <a:lnTo>
                    <a:pt x="1905508" y="918311"/>
                  </a:lnTo>
                  <a:close/>
                </a:path>
                <a:path w="2009775" h="963295">
                  <a:moveTo>
                    <a:pt x="1907717" y="827379"/>
                  </a:moveTo>
                  <a:lnTo>
                    <a:pt x="1902117" y="824992"/>
                  </a:lnTo>
                  <a:lnTo>
                    <a:pt x="1901329" y="829779"/>
                  </a:lnTo>
                  <a:lnTo>
                    <a:pt x="1894128" y="829779"/>
                  </a:lnTo>
                  <a:lnTo>
                    <a:pt x="1900529" y="832980"/>
                  </a:lnTo>
                  <a:lnTo>
                    <a:pt x="1904517" y="833780"/>
                  </a:lnTo>
                  <a:lnTo>
                    <a:pt x="1907717" y="827379"/>
                  </a:lnTo>
                  <a:close/>
                </a:path>
                <a:path w="2009775" h="963295">
                  <a:moveTo>
                    <a:pt x="1920506" y="694715"/>
                  </a:moveTo>
                  <a:lnTo>
                    <a:pt x="1918106" y="693915"/>
                  </a:lnTo>
                  <a:lnTo>
                    <a:pt x="1914906" y="693115"/>
                  </a:lnTo>
                  <a:lnTo>
                    <a:pt x="1911718" y="693115"/>
                  </a:lnTo>
                  <a:lnTo>
                    <a:pt x="1911718" y="695515"/>
                  </a:lnTo>
                  <a:lnTo>
                    <a:pt x="1910918" y="698715"/>
                  </a:lnTo>
                  <a:lnTo>
                    <a:pt x="1910118" y="701103"/>
                  </a:lnTo>
                  <a:lnTo>
                    <a:pt x="1913305" y="701103"/>
                  </a:lnTo>
                  <a:lnTo>
                    <a:pt x="1915706" y="701903"/>
                  </a:lnTo>
                  <a:lnTo>
                    <a:pt x="1918906" y="702703"/>
                  </a:lnTo>
                  <a:lnTo>
                    <a:pt x="1918906" y="700316"/>
                  </a:lnTo>
                  <a:lnTo>
                    <a:pt x="1919706" y="697115"/>
                  </a:lnTo>
                  <a:lnTo>
                    <a:pt x="1920506" y="694715"/>
                  </a:lnTo>
                  <a:close/>
                </a:path>
                <a:path w="2009775" h="963295">
                  <a:moveTo>
                    <a:pt x="1920709" y="774141"/>
                  </a:moveTo>
                  <a:lnTo>
                    <a:pt x="1917928" y="769899"/>
                  </a:lnTo>
                  <a:lnTo>
                    <a:pt x="1914105" y="773836"/>
                  </a:lnTo>
                  <a:lnTo>
                    <a:pt x="1920176" y="778217"/>
                  </a:lnTo>
                  <a:lnTo>
                    <a:pt x="1920709" y="774141"/>
                  </a:lnTo>
                  <a:close/>
                </a:path>
                <a:path w="2009775" h="963295">
                  <a:moveTo>
                    <a:pt x="1931149" y="499618"/>
                  </a:moveTo>
                  <a:lnTo>
                    <a:pt x="1926094" y="498106"/>
                  </a:lnTo>
                  <a:lnTo>
                    <a:pt x="1922602" y="494893"/>
                  </a:lnTo>
                  <a:lnTo>
                    <a:pt x="1916112" y="497611"/>
                  </a:lnTo>
                  <a:lnTo>
                    <a:pt x="1912607" y="501370"/>
                  </a:lnTo>
                  <a:lnTo>
                    <a:pt x="1918106" y="501307"/>
                  </a:lnTo>
                  <a:lnTo>
                    <a:pt x="1923846" y="500240"/>
                  </a:lnTo>
                  <a:lnTo>
                    <a:pt x="1929295" y="500011"/>
                  </a:lnTo>
                  <a:lnTo>
                    <a:pt x="1931149" y="499618"/>
                  </a:lnTo>
                  <a:close/>
                </a:path>
                <a:path w="2009775" h="963295">
                  <a:moveTo>
                    <a:pt x="1936889" y="476542"/>
                  </a:moveTo>
                  <a:lnTo>
                    <a:pt x="1930895" y="474929"/>
                  </a:lnTo>
                  <a:lnTo>
                    <a:pt x="1930819" y="479907"/>
                  </a:lnTo>
                  <a:lnTo>
                    <a:pt x="1929091" y="486016"/>
                  </a:lnTo>
                  <a:lnTo>
                    <a:pt x="1928876" y="490778"/>
                  </a:lnTo>
                  <a:lnTo>
                    <a:pt x="1933295" y="491718"/>
                  </a:lnTo>
                  <a:lnTo>
                    <a:pt x="1933587" y="486956"/>
                  </a:lnTo>
                  <a:lnTo>
                    <a:pt x="1936292" y="481228"/>
                  </a:lnTo>
                  <a:lnTo>
                    <a:pt x="1936889" y="476542"/>
                  </a:lnTo>
                  <a:close/>
                </a:path>
                <a:path w="2009775" h="963295">
                  <a:moveTo>
                    <a:pt x="1940483" y="877735"/>
                  </a:moveTo>
                  <a:lnTo>
                    <a:pt x="1935695" y="872947"/>
                  </a:lnTo>
                  <a:lnTo>
                    <a:pt x="1932495" y="871347"/>
                  </a:lnTo>
                  <a:lnTo>
                    <a:pt x="1927694" y="876935"/>
                  </a:lnTo>
                  <a:lnTo>
                    <a:pt x="1931695" y="880135"/>
                  </a:lnTo>
                  <a:lnTo>
                    <a:pt x="1933295" y="876134"/>
                  </a:lnTo>
                  <a:lnTo>
                    <a:pt x="1940483" y="877735"/>
                  </a:lnTo>
                  <a:close/>
                </a:path>
                <a:path w="2009775" h="963295">
                  <a:moveTo>
                    <a:pt x="1944484" y="717092"/>
                  </a:moveTo>
                  <a:lnTo>
                    <a:pt x="1941182" y="713905"/>
                  </a:lnTo>
                  <a:lnTo>
                    <a:pt x="1940280" y="708406"/>
                  </a:lnTo>
                  <a:lnTo>
                    <a:pt x="1939086" y="704837"/>
                  </a:lnTo>
                  <a:lnTo>
                    <a:pt x="1934895" y="707504"/>
                  </a:lnTo>
                  <a:lnTo>
                    <a:pt x="1936496" y="711136"/>
                  </a:lnTo>
                  <a:lnTo>
                    <a:pt x="1936991" y="716788"/>
                  </a:lnTo>
                  <a:lnTo>
                    <a:pt x="1938820" y="720204"/>
                  </a:lnTo>
                  <a:lnTo>
                    <a:pt x="1944484" y="717092"/>
                  </a:lnTo>
                  <a:close/>
                </a:path>
                <a:path w="2009775" h="963295">
                  <a:moveTo>
                    <a:pt x="1947672" y="430974"/>
                  </a:moveTo>
                  <a:lnTo>
                    <a:pt x="1941283" y="430974"/>
                  </a:lnTo>
                  <a:lnTo>
                    <a:pt x="1937283" y="432574"/>
                  </a:lnTo>
                  <a:lnTo>
                    <a:pt x="1938883" y="439762"/>
                  </a:lnTo>
                  <a:lnTo>
                    <a:pt x="1944484" y="438962"/>
                  </a:lnTo>
                  <a:lnTo>
                    <a:pt x="1942084" y="434975"/>
                  </a:lnTo>
                  <a:lnTo>
                    <a:pt x="1947672" y="430974"/>
                  </a:lnTo>
                  <a:close/>
                </a:path>
                <a:path w="2009775" h="963295">
                  <a:moveTo>
                    <a:pt x="1950872" y="783424"/>
                  </a:moveTo>
                  <a:lnTo>
                    <a:pt x="1946884" y="779437"/>
                  </a:lnTo>
                  <a:lnTo>
                    <a:pt x="1938083" y="788225"/>
                  </a:lnTo>
                  <a:lnTo>
                    <a:pt x="1934692" y="794105"/>
                  </a:lnTo>
                  <a:lnTo>
                    <a:pt x="1940280" y="792124"/>
                  </a:lnTo>
                  <a:lnTo>
                    <a:pt x="1947976" y="786993"/>
                  </a:lnTo>
                  <a:lnTo>
                    <a:pt x="1950872" y="783424"/>
                  </a:lnTo>
                  <a:close/>
                </a:path>
                <a:path w="2009775" h="963295">
                  <a:moveTo>
                    <a:pt x="1956473" y="624382"/>
                  </a:moveTo>
                  <a:lnTo>
                    <a:pt x="1954072" y="620382"/>
                  </a:lnTo>
                  <a:lnTo>
                    <a:pt x="1952472" y="613194"/>
                  </a:lnTo>
                  <a:lnTo>
                    <a:pt x="1947672" y="614794"/>
                  </a:lnTo>
                  <a:lnTo>
                    <a:pt x="1950072" y="618794"/>
                  </a:lnTo>
                  <a:lnTo>
                    <a:pt x="1951672" y="625182"/>
                  </a:lnTo>
                  <a:lnTo>
                    <a:pt x="1956473" y="624382"/>
                  </a:lnTo>
                  <a:close/>
                </a:path>
                <a:path w="2009775" h="963295">
                  <a:moveTo>
                    <a:pt x="1961464" y="525932"/>
                  </a:moveTo>
                  <a:lnTo>
                    <a:pt x="1956066" y="525475"/>
                  </a:lnTo>
                  <a:lnTo>
                    <a:pt x="1952472" y="527723"/>
                  </a:lnTo>
                  <a:lnTo>
                    <a:pt x="1959660" y="530872"/>
                  </a:lnTo>
                  <a:lnTo>
                    <a:pt x="1961464" y="525932"/>
                  </a:lnTo>
                  <a:close/>
                </a:path>
                <a:path w="2009775" h="963295">
                  <a:moveTo>
                    <a:pt x="1968258" y="485228"/>
                  </a:moveTo>
                  <a:lnTo>
                    <a:pt x="1965261" y="481228"/>
                  </a:lnTo>
                  <a:lnTo>
                    <a:pt x="1961070" y="480060"/>
                  </a:lnTo>
                  <a:lnTo>
                    <a:pt x="1962861" y="486918"/>
                  </a:lnTo>
                  <a:lnTo>
                    <a:pt x="1968258" y="485228"/>
                  </a:lnTo>
                  <a:close/>
                </a:path>
                <a:path w="2009775" h="963295">
                  <a:moveTo>
                    <a:pt x="1968461" y="729081"/>
                  </a:moveTo>
                  <a:lnTo>
                    <a:pt x="1967661" y="725881"/>
                  </a:lnTo>
                  <a:lnTo>
                    <a:pt x="1967661" y="723493"/>
                  </a:lnTo>
                  <a:lnTo>
                    <a:pt x="1964461" y="723493"/>
                  </a:lnTo>
                  <a:lnTo>
                    <a:pt x="1962061" y="724281"/>
                  </a:lnTo>
                  <a:lnTo>
                    <a:pt x="1958860" y="724281"/>
                  </a:lnTo>
                  <a:lnTo>
                    <a:pt x="1958860" y="729881"/>
                  </a:lnTo>
                  <a:lnTo>
                    <a:pt x="1959660" y="732282"/>
                  </a:lnTo>
                  <a:lnTo>
                    <a:pt x="1962861" y="732282"/>
                  </a:lnTo>
                  <a:lnTo>
                    <a:pt x="1965261" y="731481"/>
                  </a:lnTo>
                  <a:lnTo>
                    <a:pt x="1968461" y="731481"/>
                  </a:lnTo>
                  <a:lnTo>
                    <a:pt x="1968461" y="729081"/>
                  </a:lnTo>
                  <a:close/>
                </a:path>
                <a:path w="2009775" h="963295">
                  <a:moveTo>
                    <a:pt x="1979650" y="721893"/>
                  </a:moveTo>
                  <a:lnTo>
                    <a:pt x="1974697" y="722007"/>
                  </a:lnTo>
                  <a:lnTo>
                    <a:pt x="1969452" y="719289"/>
                  </a:lnTo>
                  <a:lnTo>
                    <a:pt x="1965706" y="718070"/>
                  </a:lnTo>
                  <a:lnTo>
                    <a:pt x="1965261" y="722693"/>
                  </a:lnTo>
                  <a:lnTo>
                    <a:pt x="1969312" y="723912"/>
                  </a:lnTo>
                  <a:lnTo>
                    <a:pt x="1974253" y="727087"/>
                  </a:lnTo>
                  <a:lnTo>
                    <a:pt x="1978291" y="727862"/>
                  </a:lnTo>
                  <a:lnTo>
                    <a:pt x="1979650" y="721893"/>
                  </a:lnTo>
                  <a:close/>
                </a:path>
                <a:path w="2009775" h="963295">
                  <a:moveTo>
                    <a:pt x="1982698" y="597522"/>
                  </a:moveTo>
                  <a:lnTo>
                    <a:pt x="1977453" y="597115"/>
                  </a:lnTo>
                  <a:lnTo>
                    <a:pt x="1973707" y="599541"/>
                  </a:lnTo>
                  <a:lnTo>
                    <a:pt x="1980450" y="602805"/>
                  </a:lnTo>
                  <a:lnTo>
                    <a:pt x="1982698" y="597522"/>
                  </a:lnTo>
                  <a:close/>
                </a:path>
                <a:path w="2009775" h="963295">
                  <a:moveTo>
                    <a:pt x="1990839" y="625182"/>
                  </a:moveTo>
                  <a:lnTo>
                    <a:pt x="1985238" y="626783"/>
                  </a:lnTo>
                  <a:lnTo>
                    <a:pt x="1978050" y="621982"/>
                  </a:lnTo>
                  <a:lnTo>
                    <a:pt x="1978050" y="629983"/>
                  </a:lnTo>
                  <a:lnTo>
                    <a:pt x="1982838" y="628383"/>
                  </a:lnTo>
                  <a:lnTo>
                    <a:pt x="1990039" y="633171"/>
                  </a:lnTo>
                  <a:lnTo>
                    <a:pt x="1990839" y="625182"/>
                  </a:lnTo>
                  <a:close/>
                </a:path>
                <a:path w="2009775" h="963295">
                  <a:moveTo>
                    <a:pt x="1997227" y="554850"/>
                  </a:moveTo>
                  <a:lnTo>
                    <a:pt x="1991639" y="549262"/>
                  </a:lnTo>
                  <a:lnTo>
                    <a:pt x="1985416" y="545871"/>
                  </a:lnTo>
                  <a:lnTo>
                    <a:pt x="1979650" y="547954"/>
                  </a:lnTo>
                  <a:lnTo>
                    <a:pt x="1977478" y="550494"/>
                  </a:lnTo>
                  <a:lnTo>
                    <a:pt x="1982038" y="548462"/>
                  </a:lnTo>
                  <a:lnTo>
                    <a:pt x="1986838" y="551649"/>
                  </a:lnTo>
                  <a:lnTo>
                    <a:pt x="1997227" y="554850"/>
                  </a:lnTo>
                  <a:close/>
                </a:path>
                <a:path w="2009775" h="963295">
                  <a:moveTo>
                    <a:pt x="2009559" y="710514"/>
                  </a:moveTo>
                  <a:lnTo>
                    <a:pt x="2002028" y="709104"/>
                  </a:lnTo>
                  <a:lnTo>
                    <a:pt x="2009559" y="715772"/>
                  </a:lnTo>
                  <a:lnTo>
                    <a:pt x="2009559" y="710514"/>
                  </a:lnTo>
                  <a:close/>
                </a:path>
                <a:path w="2009775" h="963295">
                  <a:moveTo>
                    <a:pt x="2009559" y="635241"/>
                  </a:moveTo>
                  <a:lnTo>
                    <a:pt x="2008416" y="636371"/>
                  </a:lnTo>
                  <a:lnTo>
                    <a:pt x="2009559" y="637286"/>
                  </a:lnTo>
                  <a:lnTo>
                    <a:pt x="2009559" y="635241"/>
                  </a:lnTo>
                  <a:close/>
                </a:path>
                <a:path w="2009775" h="963295">
                  <a:moveTo>
                    <a:pt x="2009559" y="414616"/>
                  </a:moveTo>
                  <a:lnTo>
                    <a:pt x="2008416" y="414985"/>
                  </a:lnTo>
                  <a:lnTo>
                    <a:pt x="2009559" y="422363"/>
                  </a:lnTo>
                  <a:lnTo>
                    <a:pt x="2009559" y="41461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7026510" y="9733190"/>
              <a:ext cx="1215390" cy="553085"/>
            </a:xfrm>
            <a:custGeom>
              <a:avLst/>
              <a:gdLst/>
              <a:ahLst/>
              <a:cxnLst/>
              <a:rect l="l" t="t" r="r" b="b"/>
              <a:pathLst>
                <a:path w="1215390" h="553084">
                  <a:moveTo>
                    <a:pt x="9588" y="541870"/>
                  </a:moveTo>
                  <a:lnTo>
                    <a:pt x="8788" y="537070"/>
                  </a:lnTo>
                  <a:lnTo>
                    <a:pt x="3987" y="539470"/>
                  </a:lnTo>
                  <a:lnTo>
                    <a:pt x="0" y="533869"/>
                  </a:lnTo>
                  <a:lnTo>
                    <a:pt x="800" y="540270"/>
                  </a:lnTo>
                  <a:lnTo>
                    <a:pt x="2400" y="544271"/>
                  </a:lnTo>
                  <a:lnTo>
                    <a:pt x="9588" y="541870"/>
                  </a:lnTo>
                  <a:close/>
                </a:path>
                <a:path w="1215390" h="553084">
                  <a:moveTo>
                    <a:pt x="10388" y="523481"/>
                  </a:moveTo>
                  <a:lnTo>
                    <a:pt x="9588" y="518693"/>
                  </a:lnTo>
                  <a:lnTo>
                    <a:pt x="5588" y="521093"/>
                  </a:lnTo>
                  <a:lnTo>
                    <a:pt x="800" y="515493"/>
                  </a:lnTo>
                  <a:lnTo>
                    <a:pt x="1600" y="521881"/>
                  </a:lnTo>
                  <a:lnTo>
                    <a:pt x="3187" y="525881"/>
                  </a:lnTo>
                  <a:lnTo>
                    <a:pt x="10388" y="523481"/>
                  </a:lnTo>
                  <a:close/>
                </a:path>
                <a:path w="1215390" h="553084">
                  <a:moveTo>
                    <a:pt x="106286" y="538670"/>
                  </a:moveTo>
                  <a:lnTo>
                    <a:pt x="99212" y="536422"/>
                  </a:lnTo>
                  <a:lnTo>
                    <a:pt x="99999" y="540473"/>
                  </a:lnTo>
                  <a:lnTo>
                    <a:pt x="103936" y="543610"/>
                  </a:lnTo>
                  <a:lnTo>
                    <a:pt x="106286" y="538670"/>
                  </a:lnTo>
                  <a:close/>
                </a:path>
                <a:path w="1215390" h="553084">
                  <a:moveTo>
                    <a:pt x="134264" y="495515"/>
                  </a:moveTo>
                  <a:lnTo>
                    <a:pt x="124675" y="496316"/>
                  </a:lnTo>
                  <a:lnTo>
                    <a:pt x="126276" y="501103"/>
                  </a:lnTo>
                  <a:lnTo>
                    <a:pt x="121475" y="507504"/>
                  </a:lnTo>
                  <a:lnTo>
                    <a:pt x="130263" y="507504"/>
                  </a:lnTo>
                  <a:lnTo>
                    <a:pt x="129463" y="502704"/>
                  </a:lnTo>
                  <a:lnTo>
                    <a:pt x="134264" y="495515"/>
                  </a:lnTo>
                  <a:close/>
                </a:path>
                <a:path w="1215390" h="553084">
                  <a:moveTo>
                    <a:pt x="166230" y="489115"/>
                  </a:moveTo>
                  <a:lnTo>
                    <a:pt x="160616" y="487324"/>
                  </a:lnTo>
                  <a:lnTo>
                    <a:pt x="160235" y="492112"/>
                  </a:lnTo>
                  <a:lnTo>
                    <a:pt x="162864" y="495414"/>
                  </a:lnTo>
                  <a:lnTo>
                    <a:pt x="166230" y="489115"/>
                  </a:lnTo>
                  <a:close/>
                </a:path>
                <a:path w="1215390" h="553084">
                  <a:moveTo>
                    <a:pt x="244551" y="386816"/>
                  </a:moveTo>
                  <a:lnTo>
                    <a:pt x="237477" y="384124"/>
                  </a:lnTo>
                  <a:lnTo>
                    <a:pt x="238264" y="388023"/>
                  </a:lnTo>
                  <a:lnTo>
                    <a:pt x="242189" y="391312"/>
                  </a:lnTo>
                  <a:lnTo>
                    <a:pt x="244551" y="386816"/>
                  </a:lnTo>
                  <a:close/>
                </a:path>
                <a:path w="1215390" h="553084">
                  <a:moveTo>
                    <a:pt x="254939" y="526681"/>
                  </a:moveTo>
                  <a:lnTo>
                    <a:pt x="253352" y="521881"/>
                  </a:lnTo>
                  <a:lnTo>
                    <a:pt x="249351" y="524281"/>
                  </a:lnTo>
                  <a:lnTo>
                    <a:pt x="242163" y="525081"/>
                  </a:lnTo>
                  <a:lnTo>
                    <a:pt x="242951" y="530682"/>
                  </a:lnTo>
                  <a:lnTo>
                    <a:pt x="246951" y="528281"/>
                  </a:lnTo>
                  <a:lnTo>
                    <a:pt x="254939" y="526681"/>
                  </a:lnTo>
                  <a:close/>
                </a:path>
                <a:path w="1215390" h="553084">
                  <a:moveTo>
                    <a:pt x="263740" y="406006"/>
                  </a:moveTo>
                  <a:lnTo>
                    <a:pt x="256209" y="403758"/>
                  </a:lnTo>
                  <a:lnTo>
                    <a:pt x="256844" y="407797"/>
                  </a:lnTo>
                  <a:lnTo>
                    <a:pt x="260921" y="410946"/>
                  </a:lnTo>
                  <a:lnTo>
                    <a:pt x="263740" y="406006"/>
                  </a:lnTo>
                  <a:close/>
                </a:path>
                <a:path w="1215390" h="553084">
                  <a:moveTo>
                    <a:pt x="265328" y="441159"/>
                  </a:moveTo>
                  <a:lnTo>
                    <a:pt x="262940" y="437172"/>
                  </a:lnTo>
                  <a:lnTo>
                    <a:pt x="265099" y="427570"/>
                  </a:lnTo>
                  <a:lnTo>
                    <a:pt x="261035" y="432879"/>
                  </a:lnTo>
                  <a:lnTo>
                    <a:pt x="258330" y="441325"/>
                  </a:lnTo>
                  <a:lnTo>
                    <a:pt x="264541" y="441159"/>
                  </a:lnTo>
                  <a:lnTo>
                    <a:pt x="265328" y="441159"/>
                  </a:lnTo>
                  <a:close/>
                </a:path>
                <a:path w="1215390" h="553084">
                  <a:moveTo>
                    <a:pt x="274929" y="504304"/>
                  </a:moveTo>
                  <a:lnTo>
                    <a:pt x="267843" y="502056"/>
                  </a:lnTo>
                  <a:lnTo>
                    <a:pt x="268630" y="506107"/>
                  </a:lnTo>
                  <a:lnTo>
                    <a:pt x="272567" y="509244"/>
                  </a:lnTo>
                  <a:lnTo>
                    <a:pt x="274929" y="504304"/>
                  </a:lnTo>
                  <a:close/>
                </a:path>
                <a:path w="1215390" h="553084">
                  <a:moveTo>
                    <a:pt x="322872" y="441159"/>
                  </a:moveTo>
                  <a:lnTo>
                    <a:pt x="315798" y="438467"/>
                  </a:lnTo>
                  <a:lnTo>
                    <a:pt x="316585" y="442366"/>
                  </a:lnTo>
                  <a:lnTo>
                    <a:pt x="320522" y="445655"/>
                  </a:lnTo>
                  <a:lnTo>
                    <a:pt x="322872" y="441159"/>
                  </a:lnTo>
                  <a:close/>
                </a:path>
                <a:path w="1215390" h="553084">
                  <a:moveTo>
                    <a:pt x="355828" y="159651"/>
                  </a:moveTo>
                  <a:lnTo>
                    <a:pt x="353250" y="155041"/>
                  </a:lnTo>
                  <a:lnTo>
                    <a:pt x="346621" y="158978"/>
                  </a:lnTo>
                  <a:lnTo>
                    <a:pt x="350545" y="160743"/>
                  </a:lnTo>
                  <a:lnTo>
                    <a:pt x="355828" y="159651"/>
                  </a:lnTo>
                  <a:close/>
                </a:path>
                <a:path w="1215390" h="553084">
                  <a:moveTo>
                    <a:pt x="394804" y="471538"/>
                  </a:moveTo>
                  <a:lnTo>
                    <a:pt x="393204" y="466737"/>
                  </a:lnTo>
                  <a:lnTo>
                    <a:pt x="389216" y="469138"/>
                  </a:lnTo>
                  <a:lnTo>
                    <a:pt x="381215" y="470738"/>
                  </a:lnTo>
                  <a:lnTo>
                    <a:pt x="382816" y="475526"/>
                  </a:lnTo>
                  <a:lnTo>
                    <a:pt x="386816" y="473138"/>
                  </a:lnTo>
                  <a:lnTo>
                    <a:pt x="394804" y="471538"/>
                  </a:lnTo>
                  <a:close/>
                </a:path>
                <a:path w="1215390" h="553084">
                  <a:moveTo>
                    <a:pt x="416382" y="454748"/>
                  </a:moveTo>
                  <a:lnTo>
                    <a:pt x="414782" y="449961"/>
                  </a:lnTo>
                  <a:lnTo>
                    <a:pt x="409994" y="452361"/>
                  </a:lnTo>
                  <a:lnTo>
                    <a:pt x="402793" y="453148"/>
                  </a:lnTo>
                  <a:lnTo>
                    <a:pt x="404393" y="458749"/>
                  </a:lnTo>
                  <a:lnTo>
                    <a:pt x="408393" y="456349"/>
                  </a:lnTo>
                  <a:lnTo>
                    <a:pt x="416382" y="454748"/>
                  </a:lnTo>
                  <a:close/>
                </a:path>
                <a:path w="1215390" h="553084">
                  <a:moveTo>
                    <a:pt x="417982" y="394804"/>
                  </a:moveTo>
                  <a:lnTo>
                    <a:pt x="413181" y="396405"/>
                  </a:lnTo>
                  <a:lnTo>
                    <a:pt x="405993" y="391617"/>
                  </a:lnTo>
                  <a:lnTo>
                    <a:pt x="405993" y="399605"/>
                  </a:lnTo>
                  <a:lnTo>
                    <a:pt x="410794" y="398005"/>
                  </a:lnTo>
                  <a:lnTo>
                    <a:pt x="417982" y="402805"/>
                  </a:lnTo>
                  <a:lnTo>
                    <a:pt x="417982" y="394804"/>
                  </a:lnTo>
                  <a:close/>
                </a:path>
                <a:path w="1215390" h="553084">
                  <a:moveTo>
                    <a:pt x="436359" y="227774"/>
                  </a:moveTo>
                  <a:lnTo>
                    <a:pt x="431571" y="226174"/>
                  </a:lnTo>
                  <a:lnTo>
                    <a:pt x="430771" y="230974"/>
                  </a:lnTo>
                  <a:lnTo>
                    <a:pt x="427570" y="237363"/>
                  </a:lnTo>
                  <a:lnTo>
                    <a:pt x="433171" y="238963"/>
                  </a:lnTo>
                  <a:lnTo>
                    <a:pt x="433171" y="234162"/>
                  </a:lnTo>
                  <a:lnTo>
                    <a:pt x="436359" y="227774"/>
                  </a:lnTo>
                  <a:close/>
                </a:path>
                <a:path w="1215390" h="553084">
                  <a:moveTo>
                    <a:pt x="438238" y="220256"/>
                  </a:moveTo>
                  <a:lnTo>
                    <a:pt x="433971" y="214185"/>
                  </a:lnTo>
                  <a:lnTo>
                    <a:pt x="429691" y="217106"/>
                  </a:lnTo>
                  <a:lnTo>
                    <a:pt x="433971" y="220179"/>
                  </a:lnTo>
                  <a:lnTo>
                    <a:pt x="438238" y="220256"/>
                  </a:lnTo>
                  <a:close/>
                </a:path>
                <a:path w="1215390" h="553084">
                  <a:moveTo>
                    <a:pt x="449148" y="529882"/>
                  </a:moveTo>
                  <a:lnTo>
                    <a:pt x="443560" y="527481"/>
                  </a:lnTo>
                  <a:lnTo>
                    <a:pt x="440169" y="529907"/>
                  </a:lnTo>
                  <a:lnTo>
                    <a:pt x="434467" y="531876"/>
                  </a:lnTo>
                  <a:lnTo>
                    <a:pt x="431304" y="534454"/>
                  </a:lnTo>
                  <a:lnTo>
                    <a:pt x="435571" y="538670"/>
                  </a:lnTo>
                  <a:lnTo>
                    <a:pt x="436359" y="536270"/>
                  </a:lnTo>
                  <a:lnTo>
                    <a:pt x="437959" y="533869"/>
                  </a:lnTo>
                  <a:lnTo>
                    <a:pt x="441159" y="535470"/>
                  </a:lnTo>
                  <a:lnTo>
                    <a:pt x="441159" y="538670"/>
                  </a:lnTo>
                  <a:lnTo>
                    <a:pt x="439559" y="543471"/>
                  </a:lnTo>
                  <a:lnTo>
                    <a:pt x="443560" y="544271"/>
                  </a:lnTo>
                  <a:lnTo>
                    <a:pt x="444360" y="537870"/>
                  </a:lnTo>
                  <a:lnTo>
                    <a:pt x="449148" y="529882"/>
                  </a:lnTo>
                  <a:close/>
                </a:path>
                <a:path w="1215390" h="553084">
                  <a:moveTo>
                    <a:pt x="462737" y="266141"/>
                  </a:moveTo>
                  <a:lnTo>
                    <a:pt x="455549" y="265341"/>
                  </a:lnTo>
                  <a:lnTo>
                    <a:pt x="446760" y="261340"/>
                  </a:lnTo>
                  <a:lnTo>
                    <a:pt x="444360" y="266141"/>
                  </a:lnTo>
                  <a:lnTo>
                    <a:pt x="450710" y="269062"/>
                  </a:lnTo>
                  <a:lnTo>
                    <a:pt x="455041" y="271526"/>
                  </a:lnTo>
                  <a:lnTo>
                    <a:pt x="458635" y="271310"/>
                  </a:lnTo>
                  <a:lnTo>
                    <a:pt x="462737" y="266141"/>
                  </a:lnTo>
                  <a:close/>
                </a:path>
                <a:path w="1215390" h="553084">
                  <a:moveTo>
                    <a:pt x="486714" y="354050"/>
                  </a:moveTo>
                  <a:lnTo>
                    <a:pt x="483514" y="347662"/>
                  </a:lnTo>
                  <a:lnTo>
                    <a:pt x="478726" y="342861"/>
                  </a:lnTo>
                  <a:lnTo>
                    <a:pt x="471525" y="342061"/>
                  </a:lnTo>
                  <a:lnTo>
                    <a:pt x="474726" y="350850"/>
                  </a:lnTo>
                  <a:lnTo>
                    <a:pt x="478726" y="355650"/>
                  </a:lnTo>
                  <a:lnTo>
                    <a:pt x="486714" y="354050"/>
                  </a:lnTo>
                  <a:close/>
                </a:path>
                <a:path w="1215390" h="553084">
                  <a:moveTo>
                    <a:pt x="495503" y="270129"/>
                  </a:moveTo>
                  <a:lnTo>
                    <a:pt x="489915" y="267741"/>
                  </a:lnTo>
                  <a:lnTo>
                    <a:pt x="489115" y="272529"/>
                  </a:lnTo>
                  <a:lnTo>
                    <a:pt x="481914" y="272529"/>
                  </a:lnTo>
                  <a:lnTo>
                    <a:pt x="488315" y="275729"/>
                  </a:lnTo>
                  <a:lnTo>
                    <a:pt x="492315" y="276529"/>
                  </a:lnTo>
                  <a:lnTo>
                    <a:pt x="495503" y="270129"/>
                  </a:lnTo>
                  <a:close/>
                </a:path>
                <a:path w="1215390" h="553084">
                  <a:moveTo>
                    <a:pt x="497103" y="294106"/>
                  </a:moveTo>
                  <a:lnTo>
                    <a:pt x="489115" y="287718"/>
                  </a:lnTo>
                  <a:lnTo>
                    <a:pt x="488315" y="288518"/>
                  </a:lnTo>
                  <a:lnTo>
                    <a:pt x="491515" y="297307"/>
                  </a:lnTo>
                  <a:lnTo>
                    <a:pt x="486651" y="298716"/>
                  </a:lnTo>
                  <a:lnTo>
                    <a:pt x="489216" y="299605"/>
                  </a:lnTo>
                  <a:lnTo>
                    <a:pt x="494322" y="298538"/>
                  </a:lnTo>
                  <a:lnTo>
                    <a:pt x="497103" y="294106"/>
                  </a:lnTo>
                  <a:close/>
                </a:path>
                <a:path w="1215390" h="553084">
                  <a:moveTo>
                    <a:pt x="505891" y="342861"/>
                  </a:moveTo>
                  <a:lnTo>
                    <a:pt x="504291" y="339661"/>
                  </a:lnTo>
                  <a:lnTo>
                    <a:pt x="503504" y="337273"/>
                  </a:lnTo>
                  <a:lnTo>
                    <a:pt x="501904" y="335673"/>
                  </a:lnTo>
                  <a:lnTo>
                    <a:pt x="493572" y="339001"/>
                  </a:lnTo>
                  <a:lnTo>
                    <a:pt x="493712" y="338772"/>
                  </a:lnTo>
                  <a:lnTo>
                    <a:pt x="490105" y="336562"/>
                  </a:lnTo>
                  <a:lnTo>
                    <a:pt x="485622" y="339902"/>
                  </a:lnTo>
                  <a:lnTo>
                    <a:pt x="488315" y="347662"/>
                  </a:lnTo>
                  <a:lnTo>
                    <a:pt x="490969" y="343293"/>
                  </a:lnTo>
                  <a:lnTo>
                    <a:pt x="492315" y="346862"/>
                  </a:lnTo>
                  <a:lnTo>
                    <a:pt x="497903" y="347662"/>
                  </a:lnTo>
                  <a:lnTo>
                    <a:pt x="505891" y="342861"/>
                  </a:lnTo>
                  <a:close/>
                </a:path>
                <a:path w="1215390" h="553084">
                  <a:moveTo>
                    <a:pt x="516280" y="454748"/>
                  </a:moveTo>
                  <a:lnTo>
                    <a:pt x="513067" y="447738"/>
                  </a:lnTo>
                  <a:lnTo>
                    <a:pt x="504901" y="448957"/>
                  </a:lnTo>
                  <a:lnTo>
                    <a:pt x="497624" y="454075"/>
                  </a:lnTo>
                  <a:lnTo>
                    <a:pt x="497103" y="458749"/>
                  </a:lnTo>
                  <a:lnTo>
                    <a:pt x="502018" y="456209"/>
                  </a:lnTo>
                  <a:lnTo>
                    <a:pt x="506996" y="458851"/>
                  </a:lnTo>
                  <a:lnTo>
                    <a:pt x="511822" y="460438"/>
                  </a:lnTo>
                  <a:lnTo>
                    <a:pt x="516280" y="454748"/>
                  </a:lnTo>
                  <a:close/>
                </a:path>
                <a:path w="1215390" h="553084">
                  <a:moveTo>
                    <a:pt x="520077" y="213639"/>
                  </a:moveTo>
                  <a:lnTo>
                    <a:pt x="516483" y="211391"/>
                  </a:lnTo>
                  <a:lnTo>
                    <a:pt x="511987" y="214541"/>
                  </a:lnTo>
                  <a:lnTo>
                    <a:pt x="514692" y="222186"/>
                  </a:lnTo>
                  <a:lnTo>
                    <a:pt x="520077" y="213639"/>
                  </a:lnTo>
                  <a:close/>
                </a:path>
                <a:path w="1215390" h="553084">
                  <a:moveTo>
                    <a:pt x="520280" y="164642"/>
                  </a:moveTo>
                  <a:lnTo>
                    <a:pt x="512749" y="159918"/>
                  </a:lnTo>
                  <a:lnTo>
                    <a:pt x="509193" y="163436"/>
                  </a:lnTo>
                  <a:lnTo>
                    <a:pt x="511175" y="167563"/>
                  </a:lnTo>
                  <a:lnTo>
                    <a:pt x="520280" y="164642"/>
                  </a:lnTo>
                  <a:close/>
                </a:path>
                <a:path w="1215390" h="553084">
                  <a:moveTo>
                    <a:pt x="527113" y="183172"/>
                  </a:moveTo>
                  <a:lnTo>
                    <a:pt x="525881" y="178219"/>
                  </a:lnTo>
                  <a:lnTo>
                    <a:pt x="521487" y="175082"/>
                  </a:lnTo>
                  <a:lnTo>
                    <a:pt x="523773" y="179425"/>
                  </a:lnTo>
                  <a:lnTo>
                    <a:pt x="527113" y="183172"/>
                  </a:lnTo>
                  <a:close/>
                </a:path>
                <a:path w="1215390" h="553084">
                  <a:moveTo>
                    <a:pt x="544893" y="190817"/>
                  </a:moveTo>
                  <a:lnTo>
                    <a:pt x="541858" y="186220"/>
                  </a:lnTo>
                  <a:lnTo>
                    <a:pt x="535673" y="190144"/>
                  </a:lnTo>
                  <a:lnTo>
                    <a:pt x="539762" y="191909"/>
                  </a:lnTo>
                  <a:lnTo>
                    <a:pt x="544893" y="190817"/>
                  </a:lnTo>
                  <a:close/>
                </a:path>
                <a:path w="1215390" h="553084">
                  <a:moveTo>
                    <a:pt x="553847" y="373227"/>
                  </a:moveTo>
                  <a:lnTo>
                    <a:pt x="546773" y="370535"/>
                  </a:lnTo>
                  <a:lnTo>
                    <a:pt x="547560" y="374434"/>
                  </a:lnTo>
                  <a:lnTo>
                    <a:pt x="551484" y="377723"/>
                  </a:lnTo>
                  <a:lnTo>
                    <a:pt x="553847" y="373227"/>
                  </a:lnTo>
                  <a:close/>
                </a:path>
                <a:path w="1215390" h="553084">
                  <a:moveTo>
                    <a:pt x="556247" y="403606"/>
                  </a:moveTo>
                  <a:lnTo>
                    <a:pt x="553847" y="403606"/>
                  </a:lnTo>
                  <a:lnTo>
                    <a:pt x="547458" y="402005"/>
                  </a:lnTo>
                  <a:lnTo>
                    <a:pt x="545858" y="406006"/>
                  </a:lnTo>
                  <a:lnTo>
                    <a:pt x="544258" y="413994"/>
                  </a:lnTo>
                  <a:lnTo>
                    <a:pt x="552246" y="415594"/>
                  </a:lnTo>
                  <a:lnTo>
                    <a:pt x="555447" y="411594"/>
                  </a:lnTo>
                  <a:lnTo>
                    <a:pt x="556247" y="403606"/>
                  </a:lnTo>
                  <a:close/>
                </a:path>
                <a:path w="1215390" h="553084">
                  <a:moveTo>
                    <a:pt x="558647" y="504304"/>
                  </a:moveTo>
                  <a:lnTo>
                    <a:pt x="551446" y="499503"/>
                  </a:lnTo>
                  <a:lnTo>
                    <a:pt x="549059" y="504304"/>
                  </a:lnTo>
                  <a:lnTo>
                    <a:pt x="541058" y="506704"/>
                  </a:lnTo>
                  <a:lnTo>
                    <a:pt x="548259" y="511492"/>
                  </a:lnTo>
                  <a:lnTo>
                    <a:pt x="550646" y="506704"/>
                  </a:lnTo>
                  <a:lnTo>
                    <a:pt x="558647" y="504304"/>
                  </a:lnTo>
                  <a:close/>
                </a:path>
                <a:path w="1215390" h="553084">
                  <a:moveTo>
                    <a:pt x="558647" y="438772"/>
                  </a:moveTo>
                  <a:lnTo>
                    <a:pt x="557847" y="433971"/>
                  </a:lnTo>
                  <a:lnTo>
                    <a:pt x="553046" y="435571"/>
                  </a:lnTo>
                  <a:lnTo>
                    <a:pt x="550379" y="432371"/>
                  </a:lnTo>
                  <a:lnTo>
                    <a:pt x="553847" y="432371"/>
                  </a:lnTo>
                  <a:lnTo>
                    <a:pt x="556247" y="425183"/>
                  </a:lnTo>
                  <a:lnTo>
                    <a:pt x="547458" y="423583"/>
                  </a:lnTo>
                  <a:lnTo>
                    <a:pt x="541058" y="424383"/>
                  </a:lnTo>
                  <a:lnTo>
                    <a:pt x="537070" y="429183"/>
                  </a:lnTo>
                  <a:lnTo>
                    <a:pt x="546658" y="432371"/>
                  </a:lnTo>
                  <a:lnTo>
                    <a:pt x="549249" y="432371"/>
                  </a:lnTo>
                  <a:lnTo>
                    <a:pt x="549846" y="437172"/>
                  </a:lnTo>
                  <a:lnTo>
                    <a:pt x="551446" y="441159"/>
                  </a:lnTo>
                  <a:lnTo>
                    <a:pt x="558647" y="438772"/>
                  </a:lnTo>
                  <a:close/>
                </a:path>
                <a:path w="1215390" h="553084">
                  <a:moveTo>
                    <a:pt x="563778" y="462483"/>
                  </a:moveTo>
                  <a:lnTo>
                    <a:pt x="561340" y="466636"/>
                  </a:lnTo>
                  <a:lnTo>
                    <a:pt x="559955" y="471246"/>
                  </a:lnTo>
                  <a:lnTo>
                    <a:pt x="563435" y="467537"/>
                  </a:lnTo>
                  <a:lnTo>
                    <a:pt x="563778" y="462483"/>
                  </a:lnTo>
                  <a:close/>
                </a:path>
                <a:path w="1215390" h="553084">
                  <a:moveTo>
                    <a:pt x="580224" y="429183"/>
                  </a:moveTo>
                  <a:lnTo>
                    <a:pt x="574560" y="431520"/>
                  </a:lnTo>
                  <a:lnTo>
                    <a:pt x="568528" y="430580"/>
                  </a:lnTo>
                  <a:lnTo>
                    <a:pt x="564146" y="430530"/>
                  </a:lnTo>
                  <a:lnTo>
                    <a:pt x="563435" y="435571"/>
                  </a:lnTo>
                  <a:lnTo>
                    <a:pt x="567969" y="435914"/>
                  </a:lnTo>
                  <a:lnTo>
                    <a:pt x="574522" y="435965"/>
                  </a:lnTo>
                  <a:lnTo>
                    <a:pt x="579729" y="434225"/>
                  </a:lnTo>
                  <a:lnTo>
                    <a:pt x="580224" y="429183"/>
                  </a:lnTo>
                  <a:close/>
                </a:path>
                <a:path w="1215390" h="553084">
                  <a:moveTo>
                    <a:pt x="601802" y="536270"/>
                  </a:moveTo>
                  <a:lnTo>
                    <a:pt x="597001" y="534670"/>
                  </a:lnTo>
                  <a:lnTo>
                    <a:pt x="597001" y="539470"/>
                  </a:lnTo>
                  <a:lnTo>
                    <a:pt x="593813" y="545858"/>
                  </a:lnTo>
                  <a:lnTo>
                    <a:pt x="598601" y="547458"/>
                  </a:lnTo>
                  <a:lnTo>
                    <a:pt x="598601" y="542671"/>
                  </a:lnTo>
                  <a:lnTo>
                    <a:pt x="601802" y="536270"/>
                  </a:lnTo>
                  <a:close/>
                </a:path>
                <a:path w="1215390" h="553084">
                  <a:moveTo>
                    <a:pt x="614083" y="390626"/>
                  </a:moveTo>
                  <a:lnTo>
                    <a:pt x="611390" y="386016"/>
                  </a:lnTo>
                  <a:lnTo>
                    <a:pt x="605104" y="389953"/>
                  </a:lnTo>
                  <a:lnTo>
                    <a:pt x="608990" y="391718"/>
                  </a:lnTo>
                  <a:lnTo>
                    <a:pt x="614083" y="390626"/>
                  </a:lnTo>
                  <a:close/>
                </a:path>
                <a:path w="1215390" h="553084">
                  <a:moveTo>
                    <a:pt x="664133" y="156641"/>
                  </a:moveTo>
                  <a:lnTo>
                    <a:pt x="655345" y="155841"/>
                  </a:lnTo>
                  <a:lnTo>
                    <a:pt x="648957" y="156641"/>
                  </a:lnTo>
                  <a:lnTo>
                    <a:pt x="644956" y="160642"/>
                  </a:lnTo>
                  <a:lnTo>
                    <a:pt x="654545" y="163842"/>
                  </a:lnTo>
                  <a:lnTo>
                    <a:pt x="660946" y="163842"/>
                  </a:lnTo>
                  <a:lnTo>
                    <a:pt x="664133" y="156641"/>
                  </a:lnTo>
                  <a:close/>
                </a:path>
                <a:path w="1215390" h="553084">
                  <a:moveTo>
                    <a:pt x="672934" y="421182"/>
                  </a:moveTo>
                  <a:lnTo>
                    <a:pt x="667334" y="418782"/>
                  </a:lnTo>
                  <a:lnTo>
                    <a:pt x="666534" y="423583"/>
                  </a:lnTo>
                  <a:lnTo>
                    <a:pt x="659345" y="423583"/>
                  </a:lnTo>
                  <a:lnTo>
                    <a:pt x="665734" y="426783"/>
                  </a:lnTo>
                  <a:lnTo>
                    <a:pt x="669734" y="427583"/>
                  </a:lnTo>
                  <a:lnTo>
                    <a:pt x="672934" y="421182"/>
                  </a:lnTo>
                  <a:close/>
                </a:path>
                <a:path w="1215390" h="553084">
                  <a:moveTo>
                    <a:pt x="680910" y="403110"/>
                  </a:moveTo>
                  <a:lnTo>
                    <a:pt x="676922" y="399605"/>
                  </a:lnTo>
                  <a:lnTo>
                    <a:pt x="675513" y="404685"/>
                  </a:lnTo>
                  <a:lnTo>
                    <a:pt x="671029" y="408495"/>
                  </a:lnTo>
                  <a:lnTo>
                    <a:pt x="668502" y="411861"/>
                  </a:lnTo>
                  <a:lnTo>
                    <a:pt x="672934" y="415594"/>
                  </a:lnTo>
                  <a:lnTo>
                    <a:pt x="675690" y="412534"/>
                  </a:lnTo>
                  <a:lnTo>
                    <a:pt x="679424" y="407898"/>
                  </a:lnTo>
                  <a:lnTo>
                    <a:pt x="680910" y="403110"/>
                  </a:lnTo>
                  <a:close/>
                </a:path>
                <a:path w="1215390" h="553084">
                  <a:moveTo>
                    <a:pt x="684923" y="1600"/>
                  </a:moveTo>
                  <a:lnTo>
                    <a:pt x="680123" y="0"/>
                  </a:lnTo>
                  <a:lnTo>
                    <a:pt x="679323" y="5588"/>
                  </a:lnTo>
                  <a:lnTo>
                    <a:pt x="676122" y="11188"/>
                  </a:lnTo>
                  <a:lnTo>
                    <a:pt x="681723" y="12788"/>
                  </a:lnTo>
                  <a:lnTo>
                    <a:pt x="681723" y="7988"/>
                  </a:lnTo>
                  <a:lnTo>
                    <a:pt x="684923" y="1600"/>
                  </a:lnTo>
                  <a:close/>
                </a:path>
                <a:path w="1215390" h="553084">
                  <a:moveTo>
                    <a:pt x="701446" y="438912"/>
                  </a:moveTo>
                  <a:lnTo>
                    <a:pt x="700100" y="433971"/>
                  </a:lnTo>
                  <a:lnTo>
                    <a:pt x="696061" y="430822"/>
                  </a:lnTo>
                  <a:lnTo>
                    <a:pt x="698309" y="435165"/>
                  </a:lnTo>
                  <a:lnTo>
                    <a:pt x="701446" y="438912"/>
                  </a:lnTo>
                  <a:close/>
                </a:path>
                <a:path w="1215390" h="553084">
                  <a:moveTo>
                    <a:pt x="782967" y="552869"/>
                  </a:moveTo>
                  <a:lnTo>
                    <a:pt x="781621" y="548259"/>
                  </a:lnTo>
                  <a:lnTo>
                    <a:pt x="777582" y="545007"/>
                  </a:lnTo>
                  <a:lnTo>
                    <a:pt x="779830" y="549160"/>
                  </a:lnTo>
                  <a:lnTo>
                    <a:pt x="782967" y="552869"/>
                  </a:lnTo>
                  <a:close/>
                </a:path>
                <a:path w="1215390" h="553084">
                  <a:moveTo>
                    <a:pt x="786422" y="277329"/>
                  </a:moveTo>
                  <a:lnTo>
                    <a:pt x="782421" y="270929"/>
                  </a:lnTo>
                  <a:lnTo>
                    <a:pt x="777633" y="266141"/>
                  </a:lnTo>
                  <a:lnTo>
                    <a:pt x="771232" y="265341"/>
                  </a:lnTo>
                  <a:lnTo>
                    <a:pt x="774433" y="274129"/>
                  </a:lnTo>
                  <a:lnTo>
                    <a:pt x="778421" y="278930"/>
                  </a:lnTo>
                  <a:lnTo>
                    <a:pt x="786422" y="277329"/>
                  </a:lnTo>
                  <a:close/>
                </a:path>
                <a:path w="1215390" h="553084">
                  <a:moveTo>
                    <a:pt x="794410" y="91909"/>
                  </a:moveTo>
                  <a:lnTo>
                    <a:pt x="787336" y="87185"/>
                  </a:lnTo>
                  <a:lnTo>
                    <a:pt x="783920" y="90703"/>
                  </a:lnTo>
                  <a:lnTo>
                    <a:pt x="785761" y="94830"/>
                  </a:lnTo>
                  <a:lnTo>
                    <a:pt x="794410" y="91909"/>
                  </a:lnTo>
                  <a:close/>
                </a:path>
                <a:path w="1215390" h="553084">
                  <a:moveTo>
                    <a:pt x="797610" y="483527"/>
                  </a:moveTo>
                  <a:lnTo>
                    <a:pt x="796810" y="478726"/>
                  </a:lnTo>
                  <a:lnTo>
                    <a:pt x="792810" y="480326"/>
                  </a:lnTo>
                  <a:lnTo>
                    <a:pt x="788022" y="475526"/>
                  </a:lnTo>
                  <a:lnTo>
                    <a:pt x="788822" y="481926"/>
                  </a:lnTo>
                  <a:lnTo>
                    <a:pt x="790409" y="485927"/>
                  </a:lnTo>
                  <a:lnTo>
                    <a:pt x="797610" y="483527"/>
                  </a:lnTo>
                  <a:close/>
                </a:path>
                <a:path w="1215390" h="553084">
                  <a:moveTo>
                    <a:pt x="813396" y="10299"/>
                  </a:moveTo>
                  <a:lnTo>
                    <a:pt x="809790" y="8089"/>
                  </a:lnTo>
                  <a:lnTo>
                    <a:pt x="805294" y="11430"/>
                  </a:lnTo>
                  <a:lnTo>
                    <a:pt x="807999" y="19177"/>
                  </a:lnTo>
                  <a:lnTo>
                    <a:pt x="813396" y="10299"/>
                  </a:lnTo>
                  <a:close/>
                </a:path>
                <a:path w="1215390" h="553084">
                  <a:moveTo>
                    <a:pt x="817905" y="195135"/>
                  </a:moveTo>
                  <a:lnTo>
                    <a:pt x="815987" y="188607"/>
                  </a:lnTo>
                  <a:lnTo>
                    <a:pt x="807339" y="192887"/>
                  </a:lnTo>
                  <a:lnTo>
                    <a:pt x="811491" y="195808"/>
                  </a:lnTo>
                  <a:lnTo>
                    <a:pt x="817905" y="195135"/>
                  </a:lnTo>
                  <a:close/>
                </a:path>
                <a:path w="1215390" h="553084">
                  <a:moveTo>
                    <a:pt x="847153" y="409194"/>
                  </a:moveTo>
                  <a:lnTo>
                    <a:pt x="838847" y="405269"/>
                  </a:lnTo>
                  <a:lnTo>
                    <a:pt x="838771" y="410095"/>
                  </a:lnTo>
                  <a:lnTo>
                    <a:pt x="842886" y="414477"/>
                  </a:lnTo>
                  <a:lnTo>
                    <a:pt x="847153" y="409194"/>
                  </a:lnTo>
                  <a:close/>
                </a:path>
                <a:path w="1215390" h="553084">
                  <a:moveTo>
                    <a:pt x="852754" y="269328"/>
                  </a:moveTo>
                  <a:lnTo>
                    <a:pt x="847153" y="266941"/>
                  </a:lnTo>
                  <a:lnTo>
                    <a:pt x="846353" y="271729"/>
                  </a:lnTo>
                  <a:lnTo>
                    <a:pt x="839165" y="271729"/>
                  </a:lnTo>
                  <a:lnTo>
                    <a:pt x="845566" y="274929"/>
                  </a:lnTo>
                  <a:lnTo>
                    <a:pt x="849553" y="275729"/>
                  </a:lnTo>
                  <a:lnTo>
                    <a:pt x="852754" y="269328"/>
                  </a:lnTo>
                  <a:close/>
                </a:path>
                <a:path w="1215390" h="553084">
                  <a:moveTo>
                    <a:pt x="880414" y="148526"/>
                  </a:moveTo>
                  <a:lnTo>
                    <a:pt x="876630" y="145453"/>
                  </a:lnTo>
                  <a:lnTo>
                    <a:pt x="872096" y="147180"/>
                  </a:lnTo>
                  <a:lnTo>
                    <a:pt x="875131" y="155041"/>
                  </a:lnTo>
                  <a:lnTo>
                    <a:pt x="880414" y="148526"/>
                  </a:lnTo>
                  <a:close/>
                </a:path>
                <a:path w="1215390" h="553084">
                  <a:moveTo>
                    <a:pt x="890943" y="75603"/>
                  </a:moveTo>
                  <a:lnTo>
                    <a:pt x="887120" y="69532"/>
                  </a:lnTo>
                  <a:lnTo>
                    <a:pt x="882396" y="72453"/>
                  </a:lnTo>
                  <a:lnTo>
                    <a:pt x="886523" y="75526"/>
                  </a:lnTo>
                  <a:lnTo>
                    <a:pt x="890943" y="75603"/>
                  </a:lnTo>
                  <a:close/>
                </a:path>
                <a:path w="1215390" h="553084">
                  <a:moveTo>
                    <a:pt x="899109" y="96697"/>
                  </a:moveTo>
                  <a:lnTo>
                    <a:pt x="891120" y="95110"/>
                  </a:lnTo>
                  <a:lnTo>
                    <a:pt x="887120" y="97497"/>
                  </a:lnTo>
                  <a:lnTo>
                    <a:pt x="883920" y="102298"/>
                  </a:lnTo>
                  <a:lnTo>
                    <a:pt x="891120" y="103898"/>
                  </a:lnTo>
                  <a:lnTo>
                    <a:pt x="895908" y="101498"/>
                  </a:lnTo>
                  <a:lnTo>
                    <a:pt x="899109" y="96697"/>
                  </a:lnTo>
                  <a:close/>
                </a:path>
                <a:path w="1215390" h="553084">
                  <a:moveTo>
                    <a:pt x="910920" y="382612"/>
                  </a:moveTo>
                  <a:lnTo>
                    <a:pt x="907097" y="376428"/>
                  </a:lnTo>
                  <a:lnTo>
                    <a:pt x="902373" y="379691"/>
                  </a:lnTo>
                  <a:lnTo>
                    <a:pt x="906500" y="382727"/>
                  </a:lnTo>
                  <a:lnTo>
                    <a:pt x="910920" y="382612"/>
                  </a:lnTo>
                  <a:close/>
                </a:path>
                <a:path w="1215390" h="553084">
                  <a:moveTo>
                    <a:pt x="920686" y="336473"/>
                  </a:moveTo>
                  <a:lnTo>
                    <a:pt x="920457" y="328269"/>
                  </a:lnTo>
                  <a:lnTo>
                    <a:pt x="915289" y="327774"/>
                  </a:lnTo>
                  <a:lnTo>
                    <a:pt x="912812" y="331635"/>
                  </a:lnTo>
                  <a:lnTo>
                    <a:pt x="920686" y="336473"/>
                  </a:lnTo>
                  <a:close/>
                </a:path>
                <a:path w="1215390" h="553084">
                  <a:moveTo>
                    <a:pt x="921181" y="428675"/>
                  </a:moveTo>
                  <a:lnTo>
                    <a:pt x="916952" y="426313"/>
                  </a:lnTo>
                  <a:lnTo>
                    <a:pt x="911898" y="433171"/>
                  </a:lnTo>
                  <a:lnTo>
                    <a:pt x="920775" y="433285"/>
                  </a:lnTo>
                  <a:lnTo>
                    <a:pt x="921181" y="428675"/>
                  </a:lnTo>
                  <a:close/>
                </a:path>
                <a:path w="1215390" h="553084">
                  <a:moveTo>
                    <a:pt x="935075" y="202196"/>
                  </a:moveTo>
                  <a:lnTo>
                    <a:pt x="933475" y="197408"/>
                  </a:lnTo>
                  <a:lnTo>
                    <a:pt x="928674" y="199796"/>
                  </a:lnTo>
                  <a:lnTo>
                    <a:pt x="921486" y="201396"/>
                  </a:lnTo>
                  <a:lnTo>
                    <a:pt x="923086" y="206197"/>
                  </a:lnTo>
                  <a:lnTo>
                    <a:pt x="927074" y="203796"/>
                  </a:lnTo>
                  <a:lnTo>
                    <a:pt x="935075" y="202196"/>
                  </a:lnTo>
                  <a:close/>
                </a:path>
                <a:path w="1215390" h="553084">
                  <a:moveTo>
                    <a:pt x="976630" y="417195"/>
                  </a:moveTo>
                  <a:lnTo>
                    <a:pt x="974229" y="409994"/>
                  </a:lnTo>
                  <a:lnTo>
                    <a:pt x="969441" y="408393"/>
                  </a:lnTo>
                  <a:lnTo>
                    <a:pt x="963041" y="409194"/>
                  </a:lnTo>
                  <a:lnTo>
                    <a:pt x="966241" y="415594"/>
                  </a:lnTo>
                  <a:lnTo>
                    <a:pt x="971042" y="417195"/>
                  </a:lnTo>
                  <a:lnTo>
                    <a:pt x="976630" y="417195"/>
                  </a:lnTo>
                  <a:close/>
                </a:path>
                <a:path w="1215390" h="553084">
                  <a:moveTo>
                    <a:pt x="994651" y="458216"/>
                  </a:moveTo>
                  <a:lnTo>
                    <a:pt x="993419" y="453148"/>
                  </a:lnTo>
                  <a:lnTo>
                    <a:pt x="989025" y="450342"/>
                  </a:lnTo>
                  <a:lnTo>
                    <a:pt x="991311" y="454647"/>
                  </a:lnTo>
                  <a:lnTo>
                    <a:pt x="994651" y="458216"/>
                  </a:lnTo>
                  <a:close/>
                </a:path>
                <a:path w="1215390" h="553084">
                  <a:moveTo>
                    <a:pt x="995006" y="392417"/>
                  </a:moveTo>
                  <a:lnTo>
                    <a:pt x="989393" y="390613"/>
                  </a:lnTo>
                  <a:lnTo>
                    <a:pt x="989012" y="395414"/>
                  </a:lnTo>
                  <a:lnTo>
                    <a:pt x="991641" y="398703"/>
                  </a:lnTo>
                  <a:lnTo>
                    <a:pt x="995006" y="392417"/>
                  </a:lnTo>
                  <a:close/>
                </a:path>
                <a:path w="1215390" h="553084">
                  <a:moveTo>
                    <a:pt x="1003630" y="302806"/>
                  </a:moveTo>
                  <a:lnTo>
                    <a:pt x="1003401" y="298907"/>
                  </a:lnTo>
                  <a:lnTo>
                    <a:pt x="997788" y="297408"/>
                  </a:lnTo>
                  <a:lnTo>
                    <a:pt x="992619" y="303695"/>
                  </a:lnTo>
                  <a:lnTo>
                    <a:pt x="1003630" y="302806"/>
                  </a:lnTo>
                  <a:close/>
                </a:path>
                <a:path w="1215390" h="553084">
                  <a:moveTo>
                    <a:pt x="1034796" y="455231"/>
                  </a:moveTo>
                  <a:lnTo>
                    <a:pt x="1030973" y="449160"/>
                  </a:lnTo>
                  <a:lnTo>
                    <a:pt x="1026261" y="452081"/>
                  </a:lnTo>
                  <a:lnTo>
                    <a:pt x="1030376" y="455155"/>
                  </a:lnTo>
                  <a:lnTo>
                    <a:pt x="1034796" y="455231"/>
                  </a:lnTo>
                  <a:close/>
                </a:path>
                <a:path w="1215390" h="553084">
                  <a:moveTo>
                    <a:pt x="1044562" y="162242"/>
                  </a:moveTo>
                  <a:lnTo>
                    <a:pt x="1038974" y="159842"/>
                  </a:lnTo>
                  <a:lnTo>
                    <a:pt x="1038174" y="164642"/>
                  </a:lnTo>
                  <a:lnTo>
                    <a:pt x="1030973" y="164642"/>
                  </a:lnTo>
                  <a:lnTo>
                    <a:pt x="1037374" y="167830"/>
                  </a:lnTo>
                  <a:lnTo>
                    <a:pt x="1041361" y="168630"/>
                  </a:lnTo>
                  <a:lnTo>
                    <a:pt x="1044562" y="162242"/>
                  </a:lnTo>
                  <a:close/>
                </a:path>
                <a:path w="1215390" h="553084">
                  <a:moveTo>
                    <a:pt x="1065022" y="462559"/>
                  </a:moveTo>
                  <a:lnTo>
                    <a:pt x="1060551" y="459549"/>
                  </a:lnTo>
                  <a:lnTo>
                    <a:pt x="1054900" y="457276"/>
                  </a:lnTo>
                  <a:lnTo>
                    <a:pt x="1050163" y="454558"/>
                  </a:lnTo>
                  <a:lnTo>
                    <a:pt x="1048410" y="453923"/>
                  </a:lnTo>
                  <a:lnTo>
                    <a:pt x="1051750" y="457949"/>
                  </a:lnTo>
                  <a:lnTo>
                    <a:pt x="1052677" y="462584"/>
                  </a:lnTo>
                  <a:lnTo>
                    <a:pt x="1059751" y="463842"/>
                  </a:lnTo>
                  <a:lnTo>
                    <a:pt x="1065022" y="462559"/>
                  </a:lnTo>
                  <a:close/>
                </a:path>
                <a:path w="1215390" h="553084">
                  <a:moveTo>
                    <a:pt x="1067739" y="152654"/>
                  </a:moveTo>
                  <a:lnTo>
                    <a:pt x="1060551" y="147853"/>
                  </a:lnTo>
                  <a:lnTo>
                    <a:pt x="1058151" y="151853"/>
                  </a:lnTo>
                  <a:lnTo>
                    <a:pt x="1050163" y="155041"/>
                  </a:lnTo>
                  <a:lnTo>
                    <a:pt x="1057351" y="159842"/>
                  </a:lnTo>
                  <a:lnTo>
                    <a:pt x="1059751" y="155041"/>
                  </a:lnTo>
                  <a:lnTo>
                    <a:pt x="1067739" y="152654"/>
                  </a:lnTo>
                  <a:close/>
                </a:path>
                <a:path w="1215390" h="553084">
                  <a:moveTo>
                    <a:pt x="1080477" y="177812"/>
                  </a:moveTo>
                  <a:lnTo>
                    <a:pt x="1077328" y="171831"/>
                  </a:lnTo>
                  <a:lnTo>
                    <a:pt x="1076528" y="174231"/>
                  </a:lnTo>
                  <a:lnTo>
                    <a:pt x="1074928" y="176618"/>
                  </a:lnTo>
                  <a:lnTo>
                    <a:pt x="1071740" y="175031"/>
                  </a:lnTo>
                  <a:lnTo>
                    <a:pt x="1071740" y="170230"/>
                  </a:lnTo>
                  <a:lnTo>
                    <a:pt x="1074928" y="163842"/>
                  </a:lnTo>
                  <a:lnTo>
                    <a:pt x="1070140" y="162242"/>
                  </a:lnTo>
                  <a:lnTo>
                    <a:pt x="1069340" y="164642"/>
                  </a:lnTo>
                  <a:lnTo>
                    <a:pt x="1067739" y="167030"/>
                  </a:lnTo>
                  <a:lnTo>
                    <a:pt x="1064539" y="165430"/>
                  </a:lnTo>
                  <a:lnTo>
                    <a:pt x="1064539" y="167830"/>
                  </a:lnTo>
                  <a:lnTo>
                    <a:pt x="1063739" y="171030"/>
                  </a:lnTo>
                  <a:lnTo>
                    <a:pt x="1062939" y="173431"/>
                  </a:lnTo>
                  <a:lnTo>
                    <a:pt x="1069682" y="176885"/>
                  </a:lnTo>
                  <a:lnTo>
                    <a:pt x="1076731" y="178917"/>
                  </a:lnTo>
                  <a:lnTo>
                    <a:pt x="1080477" y="177812"/>
                  </a:lnTo>
                  <a:close/>
                </a:path>
                <a:path w="1215390" h="553084">
                  <a:moveTo>
                    <a:pt x="1100505" y="119875"/>
                  </a:moveTo>
                  <a:lnTo>
                    <a:pt x="1094917" y="117487"/>
                  </a:lnTo>
                  <a:lnTo>
                    <a:pt x="1094917" y="121475"/>
                  </a:lnTo>
                  <a:lnTo>
                    <a:pt x="1087716" y="122275"/>
                  </a:lnTo>
                  <a:lnTo>
                    <a:pt x="1093317" y="125476"/>
                  </a:lnTo>
                  <a:lnTo>
                    <a:pt x="1097305" y="126276"/>
                  </a:lnTo>
                  <a:lnTo>
                    <a:pt x="1100505" y="119875"/>
                  </a:lnTo>
                  <a:close/>
                </a:path>
                <a:path w="1215390" h="553084">
                  <a:moveTo>
                    <a:pt x="1119682" y="257340"/>
                  </a:moveTo>
                  <a:lnTo>
                    <a:pt x="1114094" y="247751"/>
                  </a:lnTo>
                  <a:lnTo>
                    <a:pt x="1113294" y="246951"/>
                  </a:lnTo>
                  <a:lnTo>
                    <a:pt x="1108379" y="242430"/>
                  </a:lnTo>
                  <a:lnTo>
                    <a:pt x="1108697" y="247954"/>
                  </a:lnTo>
                  <a:lnTo>
                    <a:pt x="1111719" y="256171"/>
                  </a:lnTo>
                  <a:lnTo>
                    <a:pt x="1114894" y="259740"/>
                  </a:lnTo>
                  <a:lnTo>
                    <a:pt x="1119682" y="257340"/>
                  </a:lnTo>
                  <a:close/>
                </a:path>
                <a:path w="1215390" h="553084">
                  <a:moveTo>
                    <a:pt x="1175639" y="327672"/>
                  </a:moveTo>
                  <a:lnTo>
                    <a:pt x="1162367" y="333971"/>
                  </a:lnTo>
                  <a:lnTo>
                    <a:pt x="1163650" y="336664"/>
                  </a:lnTo>
                  <a:lnTo>
                    <a:pt x="1170914" y="334873"/>
                  </a:lnTo>
                  <a:lnTo>
                    <a:pt x="1175639" y="327672"/>
                  </a:lnTo>
                  <a:close/>
                </a:path>
                <a:path w="1215390" h="553084">
                  <a:moveTo>
                    <a:pt x="1214793" y="537870"/>
                  </a:moveTo>
                  <a:lnTo>
                    <a:pt x="1207604" y="533069"/>
                  </a:lnTo>
                  <a:lnTo>
                    <a:pt x="1198816" y="529082"/>
                  </a:lnTo>
                  <a:lnTo>
                    <a:pt x="1196416" y="521093"/>
                  </a:lnTo>
                  <a:lnTo>
                    <a:pt x="1194015" y="526681"/>
                  </a:lnTo>
                  <a:lnTo>
                    <a:pt x="1187627" y="526681"/>
                  </a:lnTo>
                  <a:lnTo>
                    <a:pt x="1184427" y="531482"/>
                  </a:lnTo>
                  <a:lnTo>
                    <a:pt x="1193888" y="530339"/>
                  </a:lnTo>
                  <a:lnTo>
                    <a:pt x="1200810" y="534974"/>
                  </a:lnTo>
                  <a:lnTo>
                    <a:pt x="1207122" y="539457"/>
                  </a:lnTo>
                  <a:lnTo>
                    <a:pt x="1214793" y="5378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335985" y="9775697"/>
              <a:ext cx="1386205" cy="512445"/>
            </a:xfrm>
            <a:custGeom>
              <a:avLst/>
              <a:gdLst/>
              <a:ahLst/>
              <a:cxnLst/>
              <a:rect l="l" t="t" r="r" b="b"/>
              <a:pathLst>
                <a:path w="1386205" h="512445">
                  <a:moveTo>
                    <a:pt x="28778" y="383476"/>
                  </a:moveTo>
                  <a:lnTo>
                    <a:pt x="23583" y="378142"/>
                  </a:lnTo>
                  <a:lnTo>
                    <a:pt x="17792" y="373786"/>
                  </a:lnTo>
                  <a:lnTo>
                    <a:pt x="11696" y="369874"/>
                  </a:lnTo>
                  <a:lnTo>
                    <a:pt x="5600" y="365887"/>
                  </a:lnTo>
                  <a:lnTo>
                    <a:pt x="8001" y="370687"/>
                  </a:lnTo>
                  <a:lnTo>
                    <a:pt x="0" y="371487"/>
                  </a:lnTo>
                  <a:lnTo>
                    <a:pt x="800" y="376275"/>
                  </a:lnTo>
                  <a:lnTo>
                    <a:pt x="8775" y="375272"/>
                  </a:lnTo>
                  <a:lnTo>
                    <a:pt x="14795" y="378980"/>
                  </a:lnTo>
                  <a:lnTo>
                    <a:pt x="20815" y="383133"/>
                  </a:lnTo>
                  <a:lnTo>
                    <a:pt x="28778" y="383476"/>
                  </a:lnTo>
                  <a:close/>
                </a:path>
                <a:path w="1386205" h="512445">
                  <a:moveTo>
                    <a:pt x="175831" y="402653"/>
                  </a:moveTo>
                  <a:lnTo>
                    <a:pt x="169430" y="404253"/>
                  </a:lnTo>
                  <a:lnTo>
                    <a:pt x="164642" y="405853"/>
                  </a:lnTo>
                  <a:lnTo>
                    <a:pt x="167043" y="412242"/>
                  </a:lnTo>
                  <a:lnTo>
                    <a:pt x="172631" y="411441"/>
                  </a:lnTo>
                  <a:lnTo>
                    <a:pt x="170230" y="407454"/>
                  </a:lnTo>
                  <a:lnTo>
                    <a:pt x="175831" y="402653"/>
                  </a:lnTo>
                  <a:close/>
                </a:path>
                <a:path w="1386205" h="512445">
                  <a:moveTo>
                    <a:pt x="181876" y="431431"/>
                  </a:moveTo>
                  <a:lnTo>
                    <a:pt x="179501" y="429831"/>
                  </a:lnTo>
                  <a:lnTo>
                    <a:pt x="176225" y="427634"/>
                  </a:lnTo>
                  <a:lnTo>
                    <a:pt x="166992" y="425335"/>
                  </a:lnTo>
                  <a:lnTo>
                    <a:pt x="167043" y="431431"/>
                  </a:lnTo>
                  <a:lnTo>
                    <a:pt x="171030" y="429831"/>
                  </a:lnTo>
                  <a:lnTo>
                    <a:pt x="181876" y="431431"/>
                  </a:lnTo>
                  <a:close/>
                </a:path>
                <a:path w="1386205" h="512445">
                  <a:moveTo>
                    <a:pt x="193725" y="385152"/>
                  </a:moveTo>
                  <a:lnTo>
                    <a:pt x="188518" y="385076"/>
                  </a:lnTo>
                  <a:lnTo>
                    <a:pt x="184962" y="387400"/>
                  </a:lnTo>
                  <a:lnTo>
                    <a:pt x="191820" y="389864"/>
                  </a:lnTo>
                  <a:lnTo>
                    <a:pt x="193725" y="385152"/>
                  </a:lnTo>
                  <a:close/>
                </a:path>
                <a:path w="1386205" h="512445">
                  <a:moveTo>
                    <a:pt x="226974" y="318731"/>
                  </a:moveTo>
                  <a:lnTo>
                    <a:pt x="219786" y="321132"/>
                  </a:lnTo>
                  <a:lnTo>
                    <a:pt x="218186" y="325132"/>
                  </a:lnTo>
                  <a:lnTo>
                    <a:pt x="218186" y="330720"/>
                  </a:lnTo>
                  <a:lnTo>
                    <a:pt x="225386" y="328333"/>
                  </a:lnTo>
                  <a:lnTo>
                    <a:pt x="226974" y="324332"/>
                  </a:lnTo>
                  <a:lnTo>
                    <a:pt x="226974" y="318731"/>
                  </a:lnTo>
                  <a:close/>
                </a:path>
                <a:path w="1386205" h="512445">
                  <a:moveTo>
                    <a:pt x="270967" y="476034"/>
                  </a:moveTo>
                  <a:lnTo>
                    <a:pt x="265341" y="473786"/>
                  </a:lnTo>
                  <a:lnTo>
                    <a:pt x="263321" y="480529"/>
                  </a:lnTo>
                  <a:lnTo>
                    <a:pt x="267741" y="479780"/>
                  </a:lnTo>
                  <a:lnTo>
                    <a:pt x="270967" y="476034"/>
                  </a:lnTo>
                  <a:close/>
                </a:path>
                <a:path w="1386205" h="512445">
                  <a:moveTo>
                    <a:pt x="293319" y="399453"/>
                  </a:moveTo>
                  <a:lnTo>
                    <a:pt x="290918" y="395465"/>
                  </a:lnTo>
                  <a:lnTo>
                    <a:pt x="289318" y="388264"/>
                  </a:lnTo>
                  <a:lnTo>
                    <a:pt x="283718" y="389864"/>
                  </a:lnTo>
                  <a:lnTo>
                    <a:pt x="286918" y="393865"/>
                  </a:lnTo>
                  <a:lnTo>
                    <a:pt x="288518" y="401053"/>
                  </a:lnTo>
                  <a:lnTo>
                    <a:pt x="293319" y="399453"/>
                  </a:lnTo>
                  <a:close/>
                </a:path>
                <a:path w="1386205" h="512445">
                  <a:moveTo>
                    <a:pt x="301713" y="216776"/>
                  </a:moveTo>
                  <a:lnTo>
                    <a:pt x="297408" y="217335"/>
                  </a:lnTo>
                  <a:lnTo>
                    <a:pt x="293852" y="221043"/>
                  </a:lnTo>
                  <a:lnTo>
                    <a:pt x="298907" y="223634"/>
                  </a:lnTo>
                  <a:lnTo>
                    <a:pt x="301713" y="216776"/>
                  </a:lnTo>
                  <a:close/>
                </a:path>
                <a:path w="1386205" h="512445">
                  <a:moveTo>
                    <a:pt x="314007" y="474230"/>
                  </a:moveTo>
                  <a:lnTo>
                    <a:pt x="309397" y="471982"/>
                  </a:lnTo>
                  <a:lnTo>
                    <a:pt x="304342" y="470636"/>
                  </a:lnTo>
                  <a:lnTo>
                    <a:pt x="308495" y="473786"/>
                  </a:lnTo>
                  <a:lnTo>
                    <a:pt x="314007" y="474230"/>
                  </a:lnTo>
                  <a:close/>
                </a:path>
                <a:path w="1386205" h="512445">
                  <a:moveTo>
                    <a:pt x="368020" y="350354"/>
                  </a:moveTo>
                  <a:lnTo>
                    <a:pt x="363448" y="348107"/>
                  </a:lnTo>
                  <a:lnTo>
                    <a:pt x="358571" y="346760"/>
                  </a:lnTo>
                  <a:lnTo>
                    <a:pt x="362851" y="349910"/>
                  </a:lnTo>
                  <a:lnTo>
                    <a:pt x="368020" y="350354"/>
                  </a:lnTo>
                  <a:close/>
                </a:path>
                <a:path w="1386205" h="512445">
                  <a:moveTo>
                    <a:pt x="376542" y="477164"/>
                  </a:moveTo>
                  <a:lnTo>
                    <a:pt x="369239" y="474586"/>
                  </a:lnTo>
                  <a:lnTo>
                    <a:pt x="367779" y="479640"/>
                  </a:lnTo>
                  <a:lnTo>
                    <a:pt x="373138" y="479679"/>
                  </a:lnTo>
                  <a:lnTo>
                    <a:pt x="376542" y="477164"/>
                  </a:lnTo>
                  <a:close/>
                </a:path>
                <a:path w="1386205" h="512445">
                  <a:moveTo>
                    <a:pt x="384429" y="495363"/>
                  </a:moveTo>
                  <a:lnTo>
                    <a:pt x="382028" y="491363"/>
                  </a:lnTo>
                  <a:lnTo>
                    <a:pt x="379628" y="484174"/>
                  </a:lnTo>
                  <a:lnTo>
                    <a:pt x="374827" y="485775"/>
                  </a:lnTo>
                  <a:lnTo>
                    <a:pt x="378028" y="489775"/>
                  </a:lnTo>
                  <a:lnTo>
                    <a:pt x="379628" y="496163"/>
                  </a:lnTo>
                  <a:lnTo>
                    <a:pt x="384429" y="495363"/>
                  </a:lnTo>
                  <a:close/>
                </a:path>
                <a:path w="1386205" h="512445">
                  <a:moveTo>
                    <a:pt x="403606" y="386676"/>
                  </a:moveTo>
                  <a:lnTo>
                    <a:pt x="394843" y="387350"/>
                  </a:lnTo>
                  <a:lnTo>
                    <a:pt x="394614" y="392061"/>
                  </a:lnTo>
                  <a:lnTo>
                    <a:pt x="398881" y="394093"/>
                  </a:lnTo>
                  <a:lnTo>
                    <a:pt x="403606" y="386676"/>
                  </a:lnTo>
                  <a:close/>
                </a:path>
                <a:path w="1386205" h="512445">
                  <a:moveTo>
                    <a:pt x="422148" y="397586"/>
                  </a:moveTo>
                  <a:lnTo>
                    <a:pt x="417995" y="394665"/>
                  </a:lnTo>
                  <a:lnTo>
                    <a:pt x="412483" y="394436"/>
                  </a:lnTo>
                  <a:lnTo>
                    <a:pt x="417093" y="396455"/>
                  </a:lnTo>
                  <a:lnTo>
                    <a:pt x="422148" y="397586"/>
                  </a:lnTo>
                  <a:close/>
                </a:path>
                <a:path w="1386205" h="512445">
                  <a:moveTo>
                    <a:pt x="427012" y="505485"/>
                  </a:moveTo>
                  <a:lnTo>
                    <a:pt x="426783" y="499364"/>
                  </a:lnTo>
                  <a:lnTo>
                    <a:pt x="421182" y="502551"/>
                  </a:lnTo>
                  <a:lnTo>
                    <a:pt x="410794" y="504952"/>
                  </a:lnTo>
                  <a:lnTo>
                    <a:pt x="412394" y="509752"/>
                  </a:lnTo>
                  <a:lnTo>
                    <a:pt x="419366" y="508127"/>
                  </a:lnTo>
                  <a:lnTo>
                    <a:pt x="424383" y="507555"/>
                  </a:lnTo>
                  <a:lnTo>
                    <a:pt x="427012" y="505485"/>
                  </a:lnTo>
                  <a:close/>
                </a:path>
                <a:path w="1386205" h="512445">
                  <a:moveTo>
                    <a:pt x="429183" y="176479"/>
                  </a:moveTo>
                  <a:lnTo>
                    <a:pt x="426783" y="172478"/>
                  </a:lnTo>
                  <a:lnTo>
                    <a:pt x="424383" y="165290"/>
                  </a:lnTo>
                  <a:lnTo>
                    <a:pt x="419595" y="166890"/>
                  </a:lnTo>
                  <a:lnTo>
                    <a:pt x="422783" y="170878"/>
                  </a:lnTo>
                  <a:lnTo>
                    <a:pt x="424383" y="178079"/>
                  </a:lnTo>
                  <a:lnTo>
                    <a:pt x="429183" y="176479"/>
                  </a:lnTo>
                  <a:close/>
                </a:path>
                <a:path w="1386205" h="512445">
                  <a:moveTo>
                    <a:pt x="438772" y="435419"/>
                  </a:moveTo>
                  <a:lnTo>
                    <a:pt x="436854" y="425538"/>
                  </a:lnTo>
                  <a:lnTo>
                    <a:pt x="432473" y="425831"/>
                  </a:lnTo>
                  <a:lnTo>
                    <a:pt x="431241" y="430923"/>
                  </a:lnTo>
                  <a:lnTo>
                    <a:pt x="438772" y="435419"/>
                  </a:lnTo>
                  <a:close/>
                </a:path>
                <a:path w="1386205" h="512445">
                  <a:moveTo>
                    <a:pt x="440740" y="393712"/>
                  </a:moveTo>
                  <a:lnTo>
                    <a:pt x="435571" y="391464"/>
                  </a:lnTo>
                  <a:lnTo>
                    <a:pt x="433095" y="398208"/>
                  </a:lnTo>
                  <a:lnTo>
                    <a:pt x="437375" y="397459"/>
                  </a:lnTo>
                  <a:lnTo>
                    <a:pt x="440740" y="393712"/>
                  </a:lnTo>
                  <a:close/>
                </a:path>
                <a:path w="1386205" h="512445">
                  <a:moveTo>
                    <a:pt x="457149" y="490562"/>
                  </a:moveTo>
                  <a:lnTo>
                    <a:pt x="454748" y="483374"/>
                  </a:lnTo>
                  <a:lnTo>
                    <a:pt x="449160" y="484974"/>
                  </a:lnTo>
                  <a:lnTo>
                    <a:pt x="451561" y="488975"/>
                  </a:lnTo>
                  <a:lnTo>
                    <a:pt x="445960" y="493763"/>
                  </a:lnTo>
                  <a:lnTo>
                    <a:pt x="453161" y="492163"/>
                  </a:lnTo>
                  <a:lnTo>
                    <a:pt x="457149" y="490562"/>
                  </a:lnTo>
                  <a:close/>
                </a:path>
                <a:path w="1386205" h="512445">
                  <a:moveTo>
                    <a:pt x="473316" y="507707"/>
                  </a:moveTo>
                  <a:lnTo>
                    <a:pt x="472338" y="502551"/>
                  </a:lnTo>
                  <a:lnTo>
                    <a:pt x="461949" y="501764"/>
                  </a:lnTo>
                  <a:lnTo>
                    <a:pt x="469938" y="508152"/>
                  </a:lnTo>
                  <a:lnTo>
                    <a:pt x="467169" y="512000"/>
                  </a:lnTo>
                  <a:lnTo>
                    <a:pt x="469938" y="511352"/>
                  </a:lnTo>
                  <a:lnTo>
                    <a:pt x="473316" y="507707"/>
                  </a:lnTo>
                  <a:close/>
                </a:path>
                <a:path w="1386205" h="512445">
                  <a:moveTo>
                    <a:pt x="514692" y="306743"/>
                  </a:moveTo>
                  <a:lnTo>
                    <a:pt x="512292" y="299554"/>
                  </a:lnTo>
                  <a:lnTo>
                    <a:pt x="505104" y="303555"/>
                  </a:lnTo>
                  <a:lnTo>
                    <a:pt x="500303" y="307543"/>
                  </a:lnTo>
                  <a:lnTo>
                    <a:pt x="500303" y="313944"/>
                  </a:lnTo>
                  <a:lnTo>
                    <a:pt x="509905" y="310743"/>
                  </a:lnTo>
                  <a:lnTo>
                    <a:pt x="514692" y="306743"/>
                  </a:lnTo>
                  <a:close/>
                </a:path>
                <a:path w="1386205" h="512445">
                  <a:moveTo>
                    <a:pt x="533082" y="109347"/>
                  </a:moveTo>
                  <a:lnTo>
                    <a:pt x="531622" y="99110"/>
                  </a:lnTo>
                  <a:lnTo>
                    <a:pt x="527380" y="99453"/>
                  </a:lnTo>
                  <a:lnTo>
                    <a:pt x="525995" y="104736"/>
                  </a:lnTo>
                  <a:lnTo>
                    <a:pt x="533082" y="109347"/>
                  </a:lnTo>
                  <a:close/>
                </a:path>
                <a:path w="1386205" h="512445">
                  <a:moveTo>
                    <a:pt x="571436" y="174078"/>
                  </a:moveTo>
                  <a:lnTo>
                    <a:pt x="562673" y="174421"/>
                  </a:lnTo>
                  <a:lnTo>
                    <a:pt x="562444" y="179171"/>
                  </a:lnTo>
                  <a:lnTo>
                    <a:pt x="566724" y="181381"/>
                  </a:lnTo>
                  <a:lnTo>
                    <a:pt x="571436" y="174078"/>
                  </a:lnTo>
                  <a:close/>
                </a:path>
                <a:path w="1386205" h="512445">
                  <a:moveTo>
                    <a:pt x="628408" y="511302"/>
                  </a:moveTo>
                  <a:lnTo>
                    <a:pt x="624192" y="509752"/>
                  </a:lnTo>
                  <a:lnTo>
                    <a:pt x="623608" y="511302"/>
                  </a:lnTo>
                  <a:lnTo>
                    <a:pt x="628408" y="511302"/>
                  </a:lnTo>
                  <a:close/>
                </a:path>
                <a:path w="1386205" h="512445">
                  <a:moveTo>
                    <a:pt x="636638" y="106337"/>
                  </a:moveTo>
                  <a:lnTo>
                    <a:pt x="629780" y="103746"/>
                  </a:lnTo>
                  <a:lnTo>
                    <a:pt x="627875" y="108800"/>
                  </a:lnTo>
                  <a:lnTo>
                    <a:pt x="633082" y="108839"/>
                  </a:lnTo>
                  <a:lnTo>
                    <a:pt x="636638" y="106337"/>
                  </a:lnTo>
                  <a:close/>
                </a:path>
                <a:path w="1386205" h="512445">
                  <a:moveTo>
                    <a:pt x="657758" y="125323"/>
                  </a:moveTo>
                  <a:lnTo>
                    <a:pt x="656958" y="119735"/>
                  </a:lnTo>
                  <a:lnTo>
                    <a:pt x="649757" y="122135"/>
                  </a:lnTo>
                  <a:lnTo>
                    <a:pt x="648157" y="126923"/>
                  </a:lnTo>
                  <a:lnTo>
                    <a:pt x="648957" y="132524"/>
                  </a:lnTo>
                  <a:lnTo>
                    <a:pt x="655358" y="129324"/>
                  </a:lnTo>
                  <a:lnTo>
                    <a:pt x="657758" y="125323"/>
                  </a:lnTo>
                  <a:close/>
                </a:path>
                <a:path w="1386205" h="512445">
                  <a:moveTo>
                    <a:pt x="659599" y="242633"/>
                  </a:moveTo>
                  <a:lnTo>
                    <a:pt x="653757" y="238810"/>
                  </a:lnTo>
                  <a:lnTo>
                    <a:pt x="649706" y="246684"/>
                  </a:lnTo>
                  <a:lnTo>
                    <a:pt x="654951" y="246608"/>
                  </a:lnTo>
                  <a:lnTo>
                    <a:pt x="659599" y="242633"/>
                  </a:lnTo>
                  <a:close/>
                </a:path>
                <a:path w="1386205" h="512445">
                  <a:moveTo>
                    <a:pt x="677735" y="178879"/>
                  </a:moveTo>
                  <a:lnTo>
                    <a:pt x="677176" y="170446"/>
                  </a:lnTo>
                  <a:lnTo>
                    <a:pt x="672045" y="170180"/>
                  </a:lnTo>
                  <a:lnTo>
                    <a:pt x="669759" y="174269"/>
                  </a:lnTo>
                  <a:lnTo>
                    <a:pt x="677735" y="178879"/>
                  </a:lnTo>
                  <a:close/>
                </a:path>
                <a:path w="1386205" h="512445">
                  <a:moveTo>
                    <a:pt x="692797" y="494284"/>
                  </a:moveTo>
                  <a:lnTo>
                    <a:pt x="692721" y="488276"/>
                  </a:lnTo>
                  <a:lnTo>
                    <a:pt x="690549" y="483616"/>
                  </a:lnTo>
                  <a:lnTo>
                    <a:pt x="684923" y="483374"/>
                  </a:lnTo>
                  <a:lnTo>
                    <a:pt x="687285" y="488442"/>
                  </a:lnTo>
                  <a:lnTo>
                    <a:pt x="686422" y="493966"/>
                  </a:lnTo>
                  <a:lnTo>
                    <a:pt x="686612" y="497992"/>
                  </a:lnTo>
                  <a:lnTo>
                    <a:pt x="692124" y="498563"/>
                  </a:lnTo>
                  <a:lnTo>
                    <a:pt x="692797" y="494284"/>
                  </a:lnTo>
                  <a:close/>
                </a:path>
                <a:path w="1386205" h="512445">
                  <a:moveTo>
                    <a:pt x="698512" y="509752"/>
                  </a:moveTo>
                  <a:lnTo>
                    <a:pt x="696112" y="502551"/>
                  </a:lnTo>
                  <a:lnTo>
                    <a:pt x="690524" y="504151"/>
                  </a:lnTo>
                  <a:lnTo>
                    <a:pt x="692924" y="508152"/>
                  </a:lnTo>
                  <a:lnTo>
                    <a:pt x="687324" y="512152"/>
                  </a:lnTo>
                  <a:lnTo>
                    <a:pt x="694512" y="511352"/>
                  </a:lnTo>
                  <a:lnTo>
                    <a:pt x="698512" y="509752"/>
                  </a:lnTo>
                  <a:close/>
                </a:path>
                <a:path w="1386205" h="512445">
                  <a:moveTo>
                    <a:pt x="730643" y="500329"/>
                  </a:moveTo>
                  <a:lnTo>
                    <a:pt x="726490" y="496963"/>
                  </a:lnTo>
                  <a:lnTo>
                    <a:pt x="720979" y="497192"/>
                  </a:lnTo>
                  <a:lnTo>
                    <a:pt x="725589" y="499364"/>
                  </a:lnTo>
                  <a:lnTo>
                    <a:pt x="730643" y="500329"/>
                  </a:lnTo>
                  <a:close/>
                </a:path>
                <a:path w="1386205" h="512445">
                  <a:moveTo>
                    <a:pt x="738479" y="288366"/>
                  </a:moveTo>
                  <a:lnTo>
                    <a:pt x="736079" y="281178"/>
                  </a:lnTo>
                  <a:lnTo>
                    <a:pt x="730478" y="282778"/>
                  </a:lnTo>
                  <a:lnTo>
                    <a:pt x="732878" y="286766"/>
                  </a:lnTo>
                  <a:lnTo>
                    <a:pt x="727290" y="290766"/>
                  </a:lnTo>
                  <a:lnTo>
                    <a:pt x="734479" y="289966"/>
                  </a:lnTo>
                  <a:lnTo>
                    <a:pt x="738479" y="288366"/>
                  </a:lnTo>
                  <a:close/>
                </a:path>
                <a:path w="1386205" h="512445">
                  <a:moveTo>
                    <a:pt x="817600" y="95758"/>
                  </a:moveTo>
                  <a:lnTo>
                    <a:pt x="815200" y="88557"/>
                  </a:lnTo>
                  <a:lnTo>
                    <a:pt x="809599" y="90157"/>
                  </a:lnTo>
                  <a:lnTo>
                    <a:pt x="811999" y="94157"/>
                  </a:lnTo>
                  <a:lnTo>
                    <a:pt x="806411" y="98158"/>
                  </a:lnTo>
                  <a:lnTo>
                    <a:pt x="813600" y="97358"/>
                  </a:lnTo>
                  <a:lnTo>
                    <a:pt x="817600" y="95758"/>
                  </a:lnTo>
                  <a:close/>
                </a:path>
                <a:path w="1386205" h="512445">
                  <a:moveTo>
                    <a:pt x="827189" y="67779"/>
                  </a:moveTo>
                  <a:lnTo>
                    <a:pt x="818400" y="67779"/>
                  </a:lnTo>
                  <a:lnTo>
                    <a:pt x="819988" y="72580"/>
                  </a:lnTo>
                  <a:lnTo>
                    <a:pt x="815200" y="79768"/>
                  </a:lnTo>
                  <a:lnTo>
                    <a:pt x="823988" y="78968"/>
                  </a:lnTo>
                  <a:lnTo>
                    <a:pt x="822388" y="74180"/>
                  </a:lnTo>
                  <a:lnTo>
                    <a:pt x="827189" y="67779"/>
                  </a:lnTo>
                  <a:close/>
                </a:path>
                <a:path w="1386205" h="512445">
                  <a:moveTo>
                    <a:pt x="831176" y="332320"/>
                  </a:moveTo>
                  <a:lnTo>
                    <a:pt x="830376" y="327533"/>
                  </a:lnTo>
                  <a:lnTo>
                    <a:pt x="825588" y="329133"/>
                  </a:lnTo>
                  <a:lnTo>
                    <a:pt x="821588" y="324332"/>
                  </a:lnTo>
                  <a:lnTo>
                    <a:pt x="822388" y="330720"/>
                  </a:lnTo>
                  <a:lnTo>
                    <a:pt x="823988" y="334721"/>
                  </a:lnTo>
                  <a:lnTo>
                    <a:pt x="831176" y="332320"/>
                  </a:lnTo>
                  <a:close/>
                </a:path>
                <a:path w="1386205" h="512445">
                  <a:moveTo>
                    <a:pt x="833577" y="29425"/>
                  </a:moveTo>
                  <a:lnTo>
                    <a:pt x="831176" y="22225"/>
                  </a:lnTo>
                  <a:lnTo>
                    <a:pt x="825588" y="23825"/>
                  </a:lnTo>
                  <a:lnTo>
                    <a:pt x="827989" y="27825"/>
                  </a:lnTo>
                  <a:lnTo>
                    <a:pt x="822388" y="32613"/>
                  </a:lnTo>
                  <a:lnTo>
                    <a:pt x="829589" y="31013"/>
                  </a:lnTo>
                  <a:lnTo>
                    <a:pt x="833577" y="29425"/>
                  </a:lnTo>
                  <a:close/>
                </a:path>
                <a:path w="1386205" h="512445">
                  <a:moveTo>
                    <a:pt x="847166" y="410641"/>
                  </a:moveTo>
                  <a:lnTo>
                    <a:pt x="841565" y="403453"/>
                  </a:lnTo>
                  <a:lnTo>
                    <a:pt x="835672" y="406260"/>
                  </a:lnTo>
                  <a:lnTo>
                    <a:pt x="833374" y="412140"/>
                  </a:lnTo>
                  <a:lnTo>
                    <a:pt x="834377" y="417283"/>
                  </a:lnTo>
                  <a:lnTo>
                    <a:pt x="838377" y="417842"/>
                  </a:lnTo>
                  <a:lnTo>
                    <a:pt x="835977" y="411441"/>
                  </a:lnTo>
                  <a:lnTo>
                    <a:pt x="847166" y="410641"/>
                  </a:lnTo>
                  <a:close/>
                </a:path>
                <a:path w="1386205" h="512445">
                  <a:moveTo>
                    <a:pt x="854316" y="80213"/>
                  </a:moveTo>
                  <a:lnTo>
                    <a:pt x="847966" y="77368"/>
                  </a:lnTo>
                  <a:lnTo>
                    <a:pt x="849566" y="82169"/>
                  </a:lnTo>
                  <a:lnTo>
                    <a:pt x="845566" y="82969"/>
                  </a:lnTo>
                  <a:lnTo>
                    <a:pt x="843165" y="78968"/>
                  </a:lnTo>
                  <a:lnTo>
                    <a:pt x="840778" y="72580"/>
                  </a:lnTo>
                  <a:lnTo>
                    <a:pt x="835977" y="73380"/>
                  </a:lnTo>
                  <a:lnTo>
                    <a:pt x="837577" y="78168"/>
                  </a:lnTo>
                  <a:lnTo>
                    <a:pt x="833577" y="78968"/>
                  </a:lnTo>
                  <a:lnTo>
                    <a:pt x="835177" y="81368"/>
                  </a:lnTo>
                  <a:lnTo>
                    <a:pt x="835977" y="83769"/>
                  </a:lnTo>
                  <a:lnTo>
                    <a:pt x="837577" y="86169"/>
                  </a:lnTo>
                  <a:lnTo>
                    <a:pt x="845159" y="85572"/>
                  </a:lnTo>
                  <a:lnTo>
                    <a:pt x="852055" y="83273"/>
                  </a:lnTo>
                  <a:lnTo>
                    <a:pt x="854316" y="80213"/>
                  </a:lnTo>
                  <a:close/>
                </a:path>
                <a:path w="1386205" h="512445">
                  <a:moveTo>
                    <a:pt x="858012" y="337312"/>
                  </a:moveTo>
                  <a:lnTo>
                    <a:pt x="851166" y="334721"/>
                  </a:lnTo>
                  <a:lnTo>
                    <a:pt x="849249" y="339775"/>
                  </a:lnTo>
                  <a:lnTo>
                    <a:pt x="854456" y="339813"/>
                  </a:lnTo>
                  <a:lnTo>
                    <a:pt x="858012" y="337312"/>
                  </a:lnTo>
                  <a:close/>
                </a:path>
                <a:path w="1386205" h="512445">
                  <a:moveTo>
                    <a:pt x="885532" y="194056"/>
                  </a:moveTo>
                  <a:lnTo>
                    <a:pt x="878001" y="191808"/>
                  </a:lnTo>
                  <a:lnTo>
                    <a:pt x="878636" y="195859"/>
                  </a:lnTo>
                  <a:lnTo>
                    <a:pt x="882713" y="199009"/>
                  </a:lnTo>
                  <a:lnTo>
                    <a:pt x="885532" y="194056"/>
                  </a:lnTo>
                  <a:close/>
                </a:path>
                <a:path w="1386205" h="512445">
                  <a:moveTo>
                    <a:pt x="935075" y="344309"/>
                  </a:moveTo>
                  <a:lnTo>
                    <a:pt x="928001" y="341617"/>
                  </a:lnTo>
                  <a:lnTo>
                    <a:pt x="928789" y="345516"/>
                  </a:lnTo>
                  <a:lnTo>
                    <a:pt x="932713" y="348805"/>
                  </a:lnTo>
                  <a:lnTo>
                    <a:pt x="935075" y="344309"/>
                  </a:lnTo>
                  <a:close/>
                </a:path>
                <a:path w="1386205" h="512445">
                  <a:moveTo>
                    <a:pt x="938657" y="92875"/>
                  </a:moveTo>
                  <a:lnTo>
                    <a:pt x="933475" y="90957"/>
                  </a:lnTo>
                  <a:lnTo>
                    <a:pt x="931011" y="97586"/>
                  </a:lnTo>
                  <a:lnTo>
                    <a:pt x="935278" y="96659"/>
                  </a:lnTo>
                  <a:lnTo>
                    <a:pt x="938657" y="92875"/>
                  </a:lnTo>
                  <a:close/>
                </a:path>
                <a:path w="1386205" h="512445">
                  <a:moveTo>
                    <a:pt x="939076" y="121335"/>
                  </a:moveTo>
                  <a:lnTo>
                    <a:pt x="927887" y="116535"/>
                  </a:lnTo>
                  <a:lnTo>
                    <a:pt x="927087" y="116535"/>
                  </a:lnTo>
                  <a:lnTo>
                    <a:pt x="919937" y="115671"/>
                  </a:lnTo>
                  <a:lnTo>
                    <a:pt x="923785" y="119837"/>
                  </a:lnTo>
                  <a:lnTo>
                    <a:pt x="931697" y="124739"/>
                  </a:lnTo>
                  <a:lnTo>
                    <a:pt x="936675" y="126123"/>
                  </a:lnTo>
                  <a:lnTo>
                    <a:pt x="939076" y="121335"/>
                  </a:lnTo>
                  <a:close/>
                </a:path>
                <a:path w="1386205" h="512445">
                  <a:moveTo>
                    <a:pt x="974407" y="349973"/>
                  </a:moveTo>
                  <a:lnTo>
                    <a:pt x="970241" y="346710"/>
                  </a:lnTo>
                  <a:lnTo>
                    <a:pt x="964742" y="346595"/>
                  </a:lnTo>
                  <a:lnTo>
                    <a:pt x="969340" y="348805"/>
                  </a:lnTo>
                  <a:lnTo>
                    <a:pt x="974407" y="349973"/>
                  </a:lnTo>
                  <a:close/>
                </a:path>
                <a:path w="1386205" h="512445">
                  <a:moveTo>
                    <a:pt x="1003007" y="119735"/>
                  </a:moveTo>
                  <a:lnTo>
                    <a:pt x="1001407" y="117335"/>
                  </a:lnTo>
                  <a:lnTo>
                    <a:pt x="1000620" y="114935"/>
                  </a:lnTo>
                  <a:lnTo>
                    <a:pt x="999020" y="112534"/>
                  </a:lnTo>
                  <a:lnTo>
                    <a:pt x="995819" y="114134"/>
                  </a:lnTo>
                  <a:lnTo>
                    <a:pt x="991019" y="115735"/>
                  </a:lnTo>
                  <a:lnTo>
                    <a:pt x="992619" y="118135"/>
                  </a:lnTo>
                  <a:lnTo>
                    <a:pt x="993419" y="120535"/>
                  </a:lnTo>
                  <a:lnTo>
                    <a:pt x="995019" y="122923"/>
                  </a:lnTo>
                  <a:lnTo>
                    <a:pt x="997419" y="122135"/>
                  </a:lnTo>
                  <a:lnTo>
                    <a:pt x="1000620" y="120535"/>
                  </a:lnTo>
                  <a:lnTo>
                    <a:pt x="1003007" y="119735"/>
                  </a:lnTo>
                  <a:close/>
                </a:path>
                <a:path w="1386205" h="512445">
                  <a:moveTo>
                    <a:pt x="1004277" y="324523"/>
                  </a:moveTo>
                  <a:lnTo>
                    <a:pt x="997419" y="321932"/>
                  </a:lnTo>
                  <a:lnTo>
                    <a:pt x="995502" y="326986"/>
                  </a:lnTo>
                  <a:lnTo>
                    <a:pt x="1000709" y="327025"/>
                  </a:lnTo>
                  <a:lnTo>
                    <a:pt x="1004277" y="324523"/>
                  </a:lnTo>
                  <a:close/>
                </a:path>
                <a:path w="1386205" h="512445">
                  <a:moveTo>
                    <a:pt x="1021397" y="293966"/>
                  </a:moveTo>
                  <a:lnTo>
                    <a:pt x="1020597" y="288366"/>
                  </a:lnTo>
                  <a:lnTo>
                    <a:pt x="1016558" y="287591"/>
                  </a:lnTo>
                  <a:lnTo>
                    <a:pt x="1011707" y="284568"/>
                  </a:lnTo>
                  <a:lnTo>
                    <a:pt x="1007897" y="283641"/>
                  </a:lnTo>
                  <a:lnTo>
                    <a:pt x="1007008" y="289166"/>
                  </a:lnTo>
                  <a:lnTo>
                    <a:pt x="1009408" y="288366"/>
                  </a:lnTo>
                  <a:lnTo>
                    <a:pt x="1011809" y="288366"/>
                  </a:lnTo>
                  <a:lnTo>
                    <a:pt x="1012596" y="291566"/>
                  </a:lnTo>
                  <a:lnTo>
                    <a:pt x="1010208" y="293966"/>
                  </a:lnTo>
                  <a:lnTo>
                    <a:pt x="1004608" y="294754"/>
                  </a:lnTo>
                  <a:lnTo>
                    <a:pt x="1006208" y="298754"/>
                  </a:lnTo>
                  <a:lnTo>
                    <a:pt x="1011809" y="295554"/>
                  </a:lnTo>
                  <a:lnTo>
                    <a:pt x="1021397" y="293966"/>
                  </a:lnTo>
                  <a:close/>
                </a:path>
                <a:path w="1386205" h="512445">
                  <a:moveTo>
                    <a:pt x="1030973" y="152933"/>
                  </a:moveTo>
                  <a:lnTo>
                    <a:pt x="1030185" y="144513"/>
                  </a:lnTo>
                  <a:lnTo>
                    <a:pt x="1023556" y="157213"/>
                  </a:lnTo>
                  <a:lnTo>
                    <a:pt x="1026287" y="158597"/>
                  </a:lnTo>
                  <a:lnTo>
                    <a:pt x="1030973" y="152933"/>
                  </a:lnTo>
                  <a:close/>
                </a:path>
                <a:path w="1386205" h="512445">
                  <a:moveTo>
                    <a:pt x="1032598" y="312851"/>
                  </a:moveTo>
                  <a:lnTo>
                    <a:pt x="1026985" y="313143"/>
                  </a:lnTo>
                  <a:lnTo>
                    <a:pt x="1021245" y="314769"/>
                  </a:lnTo>
                  <a:lnTo>
                    <a:pt x="1015796" y="315341"/>
                  </a:lnTo>
                  <a:lnTo>
                    <a:pt x="1013955" y="315620"/>
                  </a:lnTo>
                  <a:lnTo>
                    <a:pt x="1018997" y="316344"/>
                  </a:lnTo>
                  <a:lnTo>
                    <a:pt x="1022832" y="319773"/>
                  </a:lnTo>
                  <a:lnTo>
                    <a:pt x="1029284" y="316839"/>
                  </a:lnTo>
                  <a:lnTo>
                    <a:pt x="1032598" y="312851"/>
                  </a:lnTo>
                  <a:close/>
                </a:path>
                <a:path w="1386205" h="512445">
                  <a:moveTo>
                    <a:pt x="1079741" y="231622"/>
                  </a:moveTo>
                  <a:lnTo>
                    <a:pt x="1077341" y="224434"/>
                  </a:lnTo>
                  <a:lnTo>
                    <a:pt x="1071740" y="226021"/>
                  </a:lnTo>
                  <a:lnTo>
                    <a:pt x="1074140" y="230022"/>
                  </a:lnTo>
                  <a:lnTo>
                    <a:pt x="1068552" y="234823"/>
                  </a:lnTo>
                  <a:lnTo>
                    <a:pt x="1075740" y="233222"/>
                  </a:lnTo>
                  <a:lnTo>
                    <a:pt x="1079741" y="231622"/>
                  </a:lnTo>
                  <a:close/>
                </a:path>
                <a:path w="1386205" h="512445">
                  <a:moveTo>
                    <a:pt x="1132408" y="293408"/>
                  </a:moveTo>
                  <a:lnTo>
                    <a:pt x="1126286" y="288163"/>
                  </a:lnTo>
                  <a:lnTo>
                    <a:pt x="1117473" y="285623"/>
                  </a:lnTo>
                  <a:lnTo>
                    <a:pt x="1113307" y="287566"/>
                  </a:lnTo>
                  <a:lnTo>
                    <a:pt x="1118704" y="289775"/>
                  </a:lnTo>
                  <a:lnTo>
                    <a:pt x="1119390" y="295059"/>
                  </a:lnTo>
                  <a:lnTo>
                    <a:pt x="1120838" y="299593"/>
                  </a:lnTo>
                  <a:lnTo>
                    <a:pt x="1128483" y="299554"/>
                  </a:lnTo>
                  <a:lnTo>
                    <a:pt x="1132408" y="293408"/>
                  </a:lnTo>
                  <a:close/>
                </a:path>
                <a:path w="1386205" h="512445">
                  <a:moveTo>
                    <a:pt x="1134884" y="339521"/>
                  </a:moveTo>
                  <a:lnTo>
                    <a:pt x="1132484" y="332320"/>
                  </a:lnTo>
                  <a:lnTo>
                    <a:pt x="1126883" y="333921"/>
                  </a:lnTo>
                  <a:lnTo>
                    <a:pt x="1129284" y="337921"/>
                  </a:lnTo>
                  <a:lnTo>
                    <a:pt x="1123696" y="342709"/>
                  </a:lnTo>
                  <a:lnTo>
                    <a:pt x="1130884" y="341109"/>
                  </a:lnTo>
                  <a:lnTo>
                    <a:pt x="1134884" y="339521"/>
                  </a:lnTo>
                  <a:close/>
                </a:path>
                <a:path w="1386205" h="512445">
                  <a:moveTo>
                    <a:pt x="1136853" y="297802"/>
                  </a:moveTo>
                  <a:lnTo>
                    <a:pt x="1131684" y="295554"/>
                  </a:lnTo>
                  <a:lnTo>
                    <a:pt x="1129207" y="302298"/>
                  </a:lnTo>
                  <a:lnTo>
                    <a:pt x="1133487" y="301548"/>
                  </a:lnTo>
                  <a:lnTo>
                    <a:pt x="1136853" y="297802"/>
                  </a:lnTo>
                  <a:close/>
                </a:path>
                <a:path w="1386205" h="512445">
                  <a:moveTo>
                    <a:pt x="1202016" y="288366"/>
                  </a:moveTo>
                  <a:lnTo>
                    <a:pt x="1194866" y="288556"/>
                  </a:lnTo>
                  <a:lnTo>
                    <a:pt x="1188034" y="288671"/>
                  </a:lnTo>
                  <a:lnTo>
                    <a:pt x="1181785" y="288036"/>
                  </a:lnTo>
                  <a:lnTo>
                    <a:pt x="1176439" y="285965"/>
                  </a:lnTo>
                  <a:lnTo>
                    <a:pt x="1178039" y="291566"/>
                  </a:lnTo>
                  <a:lnTo>
                    <a:pt x="1173238" y="294754"/>
                  </a:lnTo>
                  <a:lnTo>
                    <a:pt x="1174038" y="300355"/>
                  </a:lnTo>
                  <a:lnTo>
                    <a:pt x="1180655" y="294322"/>
                  </a:lnTo>
                  <a:lnTo>
                    <a:pt x="1189228" y="294055"/>
                  </a:lnTo>
                  <a:lnTo>
                    <a:pt x="1197190" y="293954"/>
                  </a:lnTo>
                  <a:lnTo>
                    <a:pt x="1202016" y="288366"/>
                  </a:lnTo>
                  <a:close/>
                </a:path>
                <a:path w="1386205" h="512445">
                  <a:moveTo>
                    <a:pt x="1216672" y="476707"/>
                  </a:moveTo>
                  <a:lnTo>
                    <a:pt x="1212405" y="473786"/>
                  </a:lnTo>
                  <a:lnTo>
                    <a:pt x="1207236" y="473557"/>
                  </a:lnTo>
                  <a:lnTo>
                    <a:pt x="1211808" y="475589"/>
                  </a:lnTo>
                  <a:lnTo>
                    <a:pt x="1216672" y="476707"/>
                  </a:lnTo>
                  <a:close/>
                </a:path>
                <a:path w="1386205" h="512445">
                  <a:moveTo>
                    <a:pt x="1216685" y="214744"/>
                  </a:moveTo>
                  <a:lnTo>
                    <a:pt x="1216494" y="210845"/>
                  </a:lnTo>
                  <a:lnTo>
                    <a:pt x="1211072" y="209346"/>
                  </a:lnTo>
                  <a:lnTo>
                    <a:pt x="1206017" y="215633"/>
                  </a:lnTo>
                  <a:lnTo>
                    <a:pt x="1216685" y="214744"/>
                  </a:lnTo>
                  <a:close/>
                </a:path>
                <a:path w="1386205" h="512445">
                  <a:moveTo>
                    <a:pt x="1219758" y="443941"/>
                  </a:moveTo>
                  <a:lnTo>
                    <a:pt x="1215605" y="441020"/>
                  </a:lnTo>
                  <a:lnTo>
                    <a:pt x="1210094" y="440791"/>
                  </a:lnTo>
                  <a:lnTo>
                    <a:pt x="1214704" y="442810"/>
                  </a:lnTo>
                  <a:lnTo>
                    <a:pt x="1219758" y="443941"/>
                  </a:lnTo>
                  <a:close/>
                </a:path>
                <a:path w="1386205" h="512445">
                  <a:moveTo>
                    <a:pt x="1258760" y="182067"/>
                  </a:moveTo>
                  <a:lnTo>
                    <a:pt x="1257960" y="181267"/>
                  </a:lnTo>
                  <a:lnTo>
                    <a:pt x="1251572" y="189268"/>
                  </a:lnTo>
                  <a:lnTo>
                    <a:pt x="1247267" y="186715"/>
                  </a:lnTo>
                  <a:lnTo>
                    <a:pt x="1247775" y="189268"/>
                  </a:lnTo>
                  <a:lnTo>
                    <a:pt x="1251572" y="192405"/>
                  </a:lnTo>
                  <a:lnTo>
                    <a:pt x="1257160" y="191655"/>
                  </a:lnTo>
                  <a:lnTo>
                    <a:pt x="1258760" y="182067"/>
                  </a:lnTo>
                  <a:close/>
                </a:path>
                <a:path w="1386205" h="512445">
                  <a:moveTo>
                    <a:pt x="1261960" y="149301"/>
                  </a:moveTo>
                  <a:lnTo>
                    <a:pt x="1258760" y="143713"/>
                  </a:lnTo>
                  <a:lnTo>
                    <a:pt x="1257160" y="134912"/>
                  </a:lnTo>
                  <a:lnTo>
                    <a:pt x="1250772" y="135712"/>
                  </a:lnTo>
                  <a:lnTo>
                    <a:pt x="1252296" y="142113"/>
                  </a:lnTo>
                  <a:lnTo>
                    <a:pt x="1252766" y="146710"/>
                  </a:lnTo>
                  <a:lnTo>
                    <a:pt x="1255039" y="149199"/>
                  </a:lnTo>
                  <a:lnTo>
                    <a:pt x="1261960" y="149301"/>
                  </a:lnTo>
                  <a:close/>
                </a:path>
                <a:path w="1386205" h="512445">
                  <a:moveTo>
                    <a:pt x="1270495" y="464273"/>
                  </a:moveTo>
                  <a:lnTo>
                    <a:pt x="1268349" y="467385"/>
                  </a:lnTo>
                  <a:lnTo>
                    <a:pt x="1264653" y="472020"/>
                  </a:lnTo>
                  <a:lnTo>
                    <a:pt x="1258557" y="477481"/>
                  </a:lnTo>
                  <a:lnTo>
                    <a:pt x="1255763" y="481888"/>
                  </a:lnTo>
                  <a:lnTo>
                    <a:pt x="1261960" y="483374"/>
                  </a:lnTo>
                  <a:lnTo>
                    <a:pt x="1265199" y="477507"/>
                  </a:lnTo>
                  <a:lnTo>
                    <a:pt x="1268755" y="469392"/>
                  </a:lnTo>
                  <a:lnTo>
                    <a:pt x="1270495" y="464273"/>
                  </a:lnTo>
                  <a:close/>
                </a:path>
                <a:path w="1386205" h="512445">
                  <a:moveTo>
                    <a:pt x="1274737" y="287566"/>
                  </a:moveTo>
                  <a:lnTo>
                    <a:pt x="1273949" y="284365"/>
                  </a:lnTo>
                  <a:lnTo>
                    <a:pt x="1267307" y="283044"/>
                  </a:lnTo>
                  <a:lnTo>
                    <a:pt x="1265250" y="286969"/>
                  </a:lnTo>
                  <a:lnTo>
                    <a:pt x="1267536" y="291782"/>
                  </a:lnTo>
                  <a:lnTo>
                    <a:pt x="1273949" y="293166"/>
                  </a:lnTo>
                  <a:lnTo>
                    <a:pt x="1271549" y="289966"/>
                  </a:lnTo>
                  <a:lnTo>
                    <a:pt x="1274737" y="287566"/>
                  </a:lnTo>
                  <a:close/>
                </a:path>
                <a:path w="1386205" h="512445">
                  <a:moveTo>
                    <a:pt x="1277937" y="174879"/>
                  </a:moveTo>
                  <a:lnTo>
                    <a:pt x="1277137" y="170078"/>
                  </a:lnTo>
                  <a:lnTo>
                    <a:pt x="1272349" y="172478"/>
                  </a:lnTo>
                  <a:lnTo>
                    <a:pt x="1268349" y="167690"/>
                  </a:lnTo>
                  <a:lnTo>
                    <a:pt x="1269149" y="173278"/>
                  </a:lnTo>
                  <a:lnTo>
                    <a:pt x="1270749" y="177279"/>
                  </a:lnTo>
                  <a:lnTo>
                    <a:pt x="1277937" y="174879"/>
                  </a:lnTo>
                  <a:close/>
                </a:path>
                <a:path w="1386205" h="512445">
                  <a:moveTo>
                    <a:pt x="1281137" y="106946"/>
                  </a:moveTo>
                  <a:lnTo>
                    <a:pt x="1279537" y="102146"/>
                  </a:lnTo>
                  <a:lnTo>
                    <a:pt x="1274737" y="104546"/>
                  </a:lnTo>
                  <a:lnTo>
                    <a:pt x="1267548" y="106146"/>
                  </a:lnTo>
                  <a:lnTo>
                    <a:pt x="1269149" y="110934"/>
                  </a:lnTo>
                  <a:lnTo>
                    <a:pt x="1273149" y="108546"/>
                  </a:lnTo>
                  <a:lnTo>
                    <a:pt x="1281137" y="106946"/>
                  </a:lnTo>
                  <a:close/>
                </a:path>
                <a:path w="1386205" h="512445">
                  <a:moveTo>
                    <a:pt x="1286040" y="393255"/>
                  </a:moveTo>
                  <a:lnTo>
                    <a:pt x="1278737" y="390664"/>
                  </a:lnTo>
                  <a:lnTo>
                    <a:pt x="1277277" y="395719"/>
                  </a:lnTo>
                  <a:lnTo>
                    <a:pt x="1282636" y="395757"/>
                  </a:lnTo>
                  <a:lnTo>
                    <a:pt x="1286040" y="393255"/>
                  </a:lnTo>
                  <a:close/>
                </a:path>
                <a:path w="1386205" h="512445">
                  <a:moveTo>
                    <a:pt x="1291526" y="97358"/>
                  </a:moveTo>
                  <a:lnTo>
                    <a:pt x="1286357" y="95999"/>
                  </a:lnTo>
                  <a:lnTo>
                    <a:pt x="1286129" y="100952"/>
                  </a:lnTo>
                  <a:lnTo>
                    <a:pt x="1288605" y="104101"/>
                  </a:lnTo>
                  <a:lnTo>
                    <a:pt x="1291526" y="97358"/>
                  </a:lnTo>
                  <a:close/>
                </a:path>
                <a:path w="1386205" h="512445">
                  <a:moveTo>
                    <a:pt x="1296327" y="2247"/>
                  </a:moveTo>
                  <a:lnTo>
                    <a:pt x="1288796" y="0"/>
                  </a:lnTo>
                  <a:lnTo>
                    <a:pt x="1289431" y="4051"/>
                  </a:lnTo>
                  <a:lnTo>
                    <a:pt x="1293507" y="7188"/>
                  </a:lnTo>
                  <a:lnTo>
                    <a:pt x="1296327" y="2247"/>
                  </a:lnTo>
                  <a:close/>
                </a:path>
                <a:path w="1386205" h="512445">
                  <a:moveTo>
                    <a:pt x="1342504" y="161188"/>
                  </a:moveTo>
                  <a:lnTo>
                    <a:pt x="1342275" y="157289"/>
                  </a:lnTo>
                  <a:lnTo>
                    <a:pt x="1336662" y="155790"/>
                  </a:lnTo>
                  <a:lnTo>
                    <a:pt x="1331493" y="162090"/>
                  </a:lnTo>
                  <a:lnTo>
                    <a:pt x="1342504" y="161188"/>
                  </a:lnTo>
                  <a:close/>
                </a:path>
                <a:path w="1386205" h="512445">
                  <a:moveTo>
                    <a:pt x="1352435" y="429120"/>
                  </a:moveTo>
                  <a:lnTo>
                    <a:pt x="1347470" y="429031"/>
                  </a:lnTo>
                  <a:lnTo>
                    <a:pt x="1346593" y="433044"/>
                  </a:lnTo>
                  <a:lnTo>
                    <a:pt x="1343469" y="437819"/>
                  </a:lnTo>
                  <a:lnTo>
                    <a:pt x="1342745" y="441388"/>
                  </a:lnTo>
                  <a:lnTo>
                    <a:pt x="1349070" y="441820"/>
                  </a:lnTo>
                  <a:lnTo>
                    <a:pt x="1348600" y="437680"/>
                  </a:lnTo>
                  <a:lnTo>
                    <a:pt x="1351267" y="432727"/>
                  </a:lnTo>
                  <a:lnTo>
                    <a:pt x="1352435" y="429120"/>
                  </a:lnTo>
                  <a:close/>
                </a:path>
                <a:path w="1386205" h="512445">
                  <a:moveTo>
                    <a:pt x="1377378" y="139788"/>
                  </a:moveTo>
                  <a:lnTo>
                    <a:pt x="1374940" y="143903"/>
                  </a:lnTo>
                  <a:lnTo>
                    <a:pt x="1373555" y="148323"/>
                  </a:lnTo>
                  <a:lnTo>
                    <a:pt x="1377035" y="144513"/>
                  </a:lnTo>
                  <a:lnTo>
                    <a:pt x="1377378" y="139788"/>
                  </a:lnTo>
                  <a:close/>
                </a:path>
                <a:path w="1386205" h="512445">
                  <a:moveTo>
                    <a:pt x="1379435" y="161290"/>
                  </a:moveTo>
                  <a:lnTo>
                    <a:pt x="1372362" y="159042"/>
                  </a:lnTo>
                  <a:lnTo>
                    <a:pt x="1373149" y="163093"/>
                  </a:lnTo>
                  <a:lnTo>
                    <a:pt x="1377073" y="166230"/>
                  </a:lnTo>
                  <a:lnTo>
                    <a:pt x="1379435" y="161290"/>
                  </a:lnTo>
                  <a:close/>
                </a:path>
                <a:path w="1386205" h="512445">
                  <a:moveTo>
                    <a:pt x="1385836" y="132524"/>
                  </a:moveTo>
                  <a:lnTo>
                    <a:pt x="1385608" y="124320"/>
                  </a:lnTo>
                  <a:lnTo>
                    <a:pt x="1380439" y="123825"/>
                  </a:lnTo>
                  <a:lnTo>
                    <a:pt x="1377962" y="127685"/>
                  </a:lnTo>
                  <a:lnTo>
                    <a:pt x="1385836" y="13252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333598" y="9693223"/>
              <a:ext cx="1022350" cy="594360"/>
            </a:xfrm>
            <a:custGeom>
              <a:avLst/>
              <a:gdLst/>
              <a:ahLst/>
              <a:cxnLst/>
              <a:rect l="l" t="t" r="r" b="b"/>
              <a:pathLst>
                <a:path w="1022350" h="594359">
                  <a:moveTo>
                    <a:pt x="14376" y="232575"/>
                  </a:moveTo>
                  <a:lnTo>
                    <a:pt x="9588" y="231775"/>
                  </a:lnTo>
                  <a:lnTo>
                    <a:pt x="3187" y="228574"/>
                  </a:lnTo>
                  <a:lnTo>
                    <a:pt x="0" y="232575"/>
                  </a:lnTo>
                  <a:lnTo>
                    <a:pt x="5588" y="233375"/>
                  </a:lnTo>
                  <a:lnTo>
                    <a:pt x="11988" y="236575"/>
                  </a:lnTo>
                  <a:lnTo>
                    <a:pt x="14376" y="232575"/>
                  </a:lnTo>
                  <a:close/>
                </a:path>
                <a:path w="1022350" h="594359">
                  <a:moveTo>
                    <a:pt x="26365" y="409206"/>
                  </a:moveTo>
                  <a:lnTo>
                    <a:pt x="21577" y="408406"/>
                  </a:lnTo>
                  <a:lnTo>
                    <a:pt x="21577" y="401205"/>
                  </a:lnTo>
                  <a:lnTo>
                    <a:pt x="17576" y="406806"/>
                  </a:lnTo>
                  <a:lnTo>
                    <a:pt x="16776" y="410806"/>
                  </a:lnTo>
                  <a:lnTo>
                    <a:pt x="23177" y="413994"/>
                  </a:lnTo>
                  <a:lnTo>
                    <a:pt x="26365" y="409206"/>
                  </a:lnTo>
                  <a:close/>
                </a:path>
                <a:path w="1022350" h="594359">
                  <a:moveTo>
                    <a:pt x="48742" y="413194"/>
                  </a:moveTo>
                  <a:lnTo>
                    <a:pt x="46355" y="408406"/>
                  </a:lnTo>
                  <a:lnTo>
                    <a:pt x="41554" y="405206"/>
                  </a:lnTo>
                  <a:lnTo>
                    <a:pt x="38354" y="411607"/>
                  </a:lnTo>
                  <a:lnTo>
                    <a:pt x="40754" y="416394"/>
                  </a:lnTo>
                  <a:lnTo>
                    <a:pt x="45554" y="419595"/>
                  </a:lnTo>
                  <a:lnTo>
                    <a:pt x="48742" y="413194"/>
                  </a:lnTo>
                  <a:close/>
                </a:path>
                <a:path w="1022350" h="594359">
                  <a:moveTo>
                    <a:pt x="129463" y="540270"/>
                  </a:moveTo>
                  <a:lnTo>
                    <a:pt x="123875" y="539470"/>
                  </a:lnTo>
                  <a:lnTo>
                    <a:pt x="117475" y="536282"/>
                  </a:lnTo>
                  <a:lnTo>
                    <a:pt x="115074" y="540270"/>
                  </a:lnTo>
                  <a:lnTo>
                    <a:pt x="120675" y="541070"/>
                  </a:lnTo>
                  <a:lnTo>
                    <a:pt x="127063" y="544271"/>
                  </a:lnTo>
                  <a:lnTo>
                    <a:pt x="129463" y="540270"/>
                  </a:lnTo>
                  <a:close/>
                </a:path>
                <a:path w="1022350" h="594359">
                  <a:moveTo>
                    <a:pt x="138988" y="456298"/>
                  </a:moveTo>
                  <a:lnTo>
                    <a:pt x="134162" y="458050"/>
                  </a:lnTo>
                  <a:lnTo>
                    <a:pt x="129781" y="460565"/>
                  </a:lnTo>
                  <a:lnTo>
                    <a:pt x="135064" y="459549"/>
                  </a:lnTo>
                  <a:lnTo>
                    <a:pt x="138988" y="456298"/>
                  </a:lnTo>
                  <a:close/>
                </a:path>
                <a:path w="1022350" h="594359">
                  <a:moveTo>
                    <a:pt x="203733" y="575729"/>
                  </a:moveTo>
                  <a:lnTo>
                    <a:pt x="198894" y="577342"/>
                  </a:lnTo>
                  <a:lnTo>
                    <a:pt x="194513" y="579996"/>
                  </a:lnTo>
                  <a:lnTo>
                    <a:pt x="199796" y="579437"/>
                  </a:lnTo>
                  <a:lnTo>
                    <a:pt x="203733" y="575729"/>
                  </a:lnTo>
                  <a:close/>
                </a:path>
                <a:path w="1022350" h="594359">
                  <a:moveTo>
                    <a:pt x="258940" y="402805"/>
                  </a:moveTo>
                  <a:lnTo>
                    <a:pt x="252488" y="401916"/>
                  </a:lnTo>
                  <a:lnTo>
                    <a:pt x="245148" y="398119"/>
                  </a:lnTo>
                  <a:lnTo>
                    <a:pt x="238709" y="396849"/>
                  </a:lnTo>
                  <a:lnTo>
                    <a:pt x="234962" y="403606"/>
                  </a:lnTo>
                  <a:lnTo>
                    <a:pt x="242303" y="402590"/>
                  </a:lnTo>
                  <a:lnTo>
                    <a:pt x="249948" y="405612"/>
                  </a:lnTo>
                  <a:lnTo>
                    <a:pt x="256095" y="407428"/>
                  </a:lnTo>
                  <a:lnTo>
                    <a:pt x="258940" y="402805"/>
                  </a:lnTo>
                  <a:close/>
                </a:path>
                <a:path w="1022350" h="594359">
                  <a:moveTo>
                    <a:pt x="287058" y="69519"/>
                  </a:moveTo>
                  <a:lnTo>
                    <a:pt x="283908" y="65443"/>
                  </a:lnTo>
                  <a:lnTo>
                    <a:pt x="278663" y="61810"/>
                  </a:lnTo>
                  <a:lnTo>
                    <a:pt x="274916" y="61544"/>
                  </a:lnTo>
                  <a:lnTo>
                    <a:pt x="273329" y="66344"/>
                  </a:lnTo>
                  <a:lnTo>
                    <a:pt x="282917" y="71132"/>
                  </a:lnTo>
                  <a:lnTo>
                    <a:pt x="284518" y="71132"/>
                  </a:lnTo>
                  <a:lnTo>
                    <a:pt x="287058" y="69519"/>
                  </a:lnTo>
                  <a:close/>
                </a:path>
                <a:path w="1022350" h="594359">
                  <a:moveTo>
                    <a:pt x="309600" y="137426"/>
                  </a:moveTo>
                  <a:lnTo>
                    <a:pt x="304393" y="137172"/>
                  </a:lnTo>
                  <a:lnTo>
                    <a:pt x="300837" y="139458"/>
                  </a:lnTo>
                  <a:lnTo>
                    <a:pt x="307695" y="142265"/>
                  </a:lnTo>
                  <a:lnTo>
                    <a:pt x="309600" y="137426"/>
                  </a:lnTo>
                  <a:close/>
                </a:path>
                <a:path w="1022350" h="594359">
                  <a:moveTo>
                    <a:pt x="333667" y="399097"/>
                  </a:moveTo>
                  <a:lnTo>
                    <a:pt x="328866" y="400710"/>
                  </a:lnTo>
                  <a:lnTo>
                    <a:pt x="324675" y="403377"/>
                  </a:lnTo>
                  <a:lnTo>
                    <a:pt x="330073" y="402805"/>
                  </a:lnTo>
                  <a:lnTo>
                    <a:pt x="333667" y="399097"/>
                  </a:lnTo>
                  <a:close/>
                </a:path>
                <a:path w="1022350" h="594359">
                  <a:moveTo>
                    <a:pt x="337261" y="315696"/>
                  </a:moveTo>
                  <a:lnTo>
                    <a:pt x="330873" y="317296"/>
                  </a:lnTo>
                  <a:lnTo>
                    <a:pt x="326072" y="318897"/>
                  </a:lnTo>
                  <a:lnTo>
                    <a:pt x="328472" y="325285"/>
                  </a:lnTo>
                  <a:lnTo>
                    <a:pt x="334060" y="324485"/>
                  </a:lnTo>
                  <a:lnTo>
                    <a:pt x="331660" y="320484"/>
                  </a:lnTo>
                  <a:lnTo>
                    <a:pt x="337261" y="315696"/>
                  </a:lnTo>
                  <a:close/>
                </a:path>
                <a:path w="1022350" h="594359">
                  <a:moveTo>
                    <a:pt x="347649" y="332473"/>
                  </a:moveTo>
                  <a:lnTo>
                    <a:pt x="340461" y="334873"/>
                  </a:lnTo>
                  <a:lnTo>
                    <a:pt x="338861" y="338874"/>
                  </a:lnTo>
                  <a:lnTo>
                    <a:pt x="338861" y="344462"/>
                  </a:lnTo>
                  <a:lnTo>
                    <a:pt x="346049" y="342074"/>
                  </a:lnTo>
                  <a:lnTo>
                    <a:pt x="347649" y="337273"/>
                  </a:lnTo>
                  <a:lnTo>
                    <a:pt x="347649" y="332473"/>
                  </a:lnTo>
                  <a:close/>
                </a:path>
                <a:path w="1022350" h="594359">
                  <a:moveTo>
                    <a:pt x="370408" y="432828"/>
                  </a:moveTo>
                  <a:lnTo>
                    <a:pt x="365836" y="430580"/>
                  </a:lnTo>
                  <a:lnTo>
                    <a:pt x="360959" y="429234"/>
                  </a:lnTo>
                  <a:lnTo>
                    <a:pt x="365239" y="432384"/>
                  </a:lnTo>
                  <a:lnTo>
                    <a:pt x="370408" y="432828"/>
                  </a:lnTo>
                  <a:close/>
                </a:path>
                <a:path w="1022350" h="594359">
                  <a:moveTo>
                    <a:pt x="387616" y="159042"/>
                  </a:moveTo>
                  <a:lnTo>
                    <a:pt x="378815" y="159042"/>
                  </a:lnTo>
                  <a:lnTo>
                    <a:pt x="371970" y="162077"/>
                  </a:lnTo>
                  <a:lnTo>
                    <a:pt x="370230" y="167741"/>
                  </a:lnTo>
                  <a:lnTo>
                    <a:pt x="371182" y="170853"/>
                  </a:lnTo>
                  <a:lnTo>
                    <a:pt x="372427" y="166243"/>
                  </a:lnTo>
                  <a:lnTo>
                    <a:pt x="378015" y="164642"/>
                  </a:lnTo>
                  <a:lnTo>
                    <a:pt x="387616" y="159042"/>
                  </a:lnTo>
                  <a:close/>
                </a:path>
                <a:path w="1022350" h="594359">
                  <a:moveTo>
                    <a:pt x="405587" y="356285"/>
                  </a:moveTo>
                  <a:lnTo>
                    <a:pt x="400799" y="357847"/>
                  </a:lnTo>
                  <a:lnTo>
                    <a:pt x="396608" y="360324"/>
                  </a:lnTo>
                  <a:lnTo>
                    <a:pt x="401993" y="359651"/>
                  </a:lnTo>
                  <a:lnTo>
                    <a:pt x="405587" y="356285"/>
                  </a:lnTo>
                  <a:close/>
                </a:path>
                <a:path w="1022350" h="594359">
                  <a:moveTo>
                    <a:pt x="441413" y="75387"/>
                  </a:moveTo>
                  <a:lnTo>
                    <a:pt x="436359" y="74333"/>
                  </a:lnTo>
                  <a:lnTo>
                    <a:pt x="432866" y="70789"/>
                  </a:lnTo>
                  <a:lnTo>
                    <a:pt x="426377" y="73533"/>
                  </a:lnTo>
                  <a:lnTo>
                    <a:pt x="422871" y="77482"/>
                  </a:lnTo>
                  <a:lnTo>
                    <a:pt x="428371" y="77533"/>
                  </a:lnTo>
                  <a:lnTo>
                    <a:pt x="434111" y="76022"/>
                  </a:lnTo>
                  <a:lnTo>
                    <a:pt x="439559" y="75628"/>
                  </a:lnTo>
                  <a:lnTo>
                    <a:pt x="441413" y="75387"/>
                  </a:lnTo>
                  <a:close/>
                </a:path>
                <a:path w="1022350" h="594359">
                  <a:moveTo>
                    <a:pt x="446125" y="51968"/>
                  </a:moveTo>
                  <a:lnTo>
                    <a:pt x="439559" y="50355"/>
                  </a:lnTo>
                  <a:lnTo>
                    <a:pt x="439940" y="55333"/>
                  </a:lnTo>
                  <a:lnTo>
                    <a:pt x="438454" y="61442"/>
                  </a:lnTo>
                  <a:lnTo>
                    <a:pt x="438327" y="66205"/>
                  </a:lnTo>
                  <a:lnTo>
                    <a:pt x="442760" y="67132"/>
                  </a:lnTo>
                  <a:lnTo>
                    <a:pt x="443382" y="62382"/>
                  </a:lnTo>
                  <a:lnTo>
                    <a:pt x="445947" y="56654"/>
                  </a:lnTo>
                  <a:lnTo>
                    <a:pt x="446125" y="51968"/>
                  </a:lnTo>
                  <a:close/>
                </a:path>
                <a:path w="1022350" h="594359">
                  <a:moveTo>
                    <a:pt x="455549" y="6400"/>
                  </a:moveTo>
                  <a:lnTo>
                    <a:pt x="449148" y="7200"/>
                  </a:lnTo>
                  <a:lnTo>
                    <a:pt x="444360" y="8801"/>
                  </a:lnTo>
                  <a:lnTo>
                    <a:pt x="446747" y="15189"/>
                  </a:lnTo>
                  <a:lnTo>
                    <a:pt x="452348" y="14389"/>
                  </a:lnTo>
                  <a:lnTo>
                    <a:pt x="449948" y="10388"/>
                  </a:lnTo>
                  <a:lnTo>
                    <a:pt x="455549" y="6400"/>
                  </a:lnTo>
                  <a:close/>
                </a:path>
                <a:path w="1022350" h="594359">
                  <a:moveTo>
                    <a:pt x="470725" y="199009"/>
                  </a:moveTo>
                  <a:lnTo>
                    <a:pt x="467537" y="195008"/>
                  </a:lnTo>
                  <a:lnTo>
                    <a:pt x="465937" y="188620"/>
                  </a:lnTo>
                  <a:lnTo>
                    <a:pt x="461137" y="189420"/>
                  </a:lnTo>
                  <a:lnTo>
                    <a:pt x="464337" y="193408"/>
                  </a:lnTo>
                  <a:lnTo>
                    <a:pt x="465937" y="200609"/>
                  </a:lnTo>
                  <a:lnTo>
                    <a:pt x="470725" y="199009"/>
                  </a:lnTo>
                  <a:close/>
                </a:path>
                <a:path w="1022350" h="594359">
                  <a:moveTo>
                    <a:pt x="472528" y="100672"/>
                  </a:moveTo>
                  <a:lnTo>
                    <a:pt x="467131" y="100406"/>
                  </a:lnTo>
                  <a:lnTo>
                    <a:pt x="463537" y="102692"/>
                  </a:lnTo>
                  <a:lnTo>
                    <a:pt x="470725" y="105498"/>
                  </a:lnTo>
                  <a:lnTo>
                    <a:pt x="472528" y="100672"/>
                  </a:lnTo>
                  <a:close/>
                </a:path>
                <a:path w="1022350" h="594359">
                  <a:moveTo>
                    <a:pt x="482955" y="593775"/>
                  </a:moveTo>
                  <a:lnTo>
                    <a:pt x="482193" y="592632"/>
                  </a:lnTo>
                  <a:lnTo>
                    <a:pt x="480987" y="593775"/>
                  </a:lnTo>
                  <a:lnTo>
                    <a:pt x="482955" y="593775"/>
                  </a:lnTo>
                  <a:close/>
                </a:path>
                <a:path w="1022350" h="594359">
                  <a:moveTo>
                    <a:pt x="487451" y="558596"/>
                  </a:moveTo>
                  <a:lnTo>
                    <a:pt x="482612" y="560349"/>
                  </a:lnTo>
                  <a:lnTo>
                    <a:pt x="478231" y="562864"/>
                  </a:lnTo>
                  <a:lnTo>
                    <a:pt x="483514" y="561848"/>
                  </a:lnTo>
                  <a:lnTo>
                    <a:pt x="487451" y="558596"/>
                  </a:lnTo>
                  <a:close/>
                </a:path>
                <a:path w="1022350" h="594359">
                  <a:moveTo>
                    <a:pt x="495706" y="171792"/>
                  </a:moveTo>
                  <a:lnTo>
                    <a:pt x="490308" y="171538"/>
                  </a:lnTo>
                  <a:lnTo>
                    <a:pt x="486714" y="173824"/>
                  </a:lnTo>
                  <a:lnTo>
                    <a:pt x="493903" y="176631"/>
                  </a:lnTo>
                  <a:lnTo>
                    <a:pt x="495706" y="171792"/>
                  </a:lnTo>
                  <a:close/>
                </a:path>
                <a:path w="1022350" h="594359">
                  <a:moveTo>
                    <a:pt x="496303" y="296519"/>
                  </a:moveTo>
                  <a:lnTo>
                    <a:pt x="491363" y="296633"/>
                  </a:lnTo>
                  <a:lnTo>
                    <a:pt x="486117" y="293916"/>
                  </a:lnTo>
                  <a:lnTo>
                    <a:pt x="482371" y="292696"/>
                  </a:lnTo>
                  <a:lnTo>
                    <a:pt x="481914" y="297307"/>
                  </a:lnTo>
                  <a:lnTo>
                    <a:pt x="486079" y="298424"/>
                  </a:lnTo>
                  <a:lnTo>
                    <a:pt x="491210" y="301409"/>
                  </a:lnTo>
                  <a:lnTo>
                    <a:pt x="495287" y="302145"/>
                  </a:lnTo>
                  <a:lnTo>
                    <a:pt x="496303" y="296519"/>
                  </a:lnTo>
                  <a:close/>
                </a:path>
                <a:path w="1022350" h="594359">
                  <a:moveTo>
                    <a:pt x="504291" y="199809"/>
                  </a:moveTo>
                  <a:lnTo>
                    <a:pt x="499503" y="201409"/>
                  </a:lnTo>
                  <a:lnTo>
                    <a:pt x="492302" y="196608"/>
                  </a:lnTo>
                  <a:lnTo>
                    <a:pt x="492302" y="204609"/>
                  </a:lnTo>
                  <a:lnTo>
                    <a:pt x="497103" y="203009"/>
                  </a:lnTo>
                  <a:lnTo>
                    <a:pt x="504291" y="206997"/>
                  </a:lnTo>
                  <a:lnTo>
                    <a:pt x="504291" y="199809"/>
                  </a:lnTo>
                  <a:close/>
                </a:path>
                <a:path w="1022350" h="594359">
                  <a:moveTo>
                    <a:pt x="545363" y="143484"/>
                  </a:moveTo>
                  <a:lnTo>
                    <a:pt x="540156" y="143268"/>
                  </a:lnTo>
                  <a:lnTo>
                    <a:pt x="536600" y="145732"/>
                  </a:lnTo>
                  <a:lnTo>
                    <a:pt x="543458" y="148653"/>
                  </a:lnTo>
                  <a:lnTo>
                    <a:pt x="545363" y="143484"/>
                  </a:lnTo>
                  <a:close/>
                </a:path>
                <a:path w="1022350" h="594359">
                  <a:moveTo>
                    <a:pt x="546227" y="529196"/>
                  </a:moveTo>
                  <a:lnTo>
                    <a:pt x="541655" y="526986"/>
                  </a:lnTo>
                  <a:lnTo>
                    <a:pt x="536790" y="525830"/>
                  </a:lnTo>
                  <a:lnTo>
                    <a:pt x="541058" y="529082"/>
                  </a:lnTo>
                  <a:lnTo>
                    <a:pt x="546227" y="529196"/>
                  </a:lnTo>
                  <a:close/>
                </a:path>
                <a:path w="1022350" h="594359">
                  <a:moveTo>
                    <a:pt x="571347" y="175475"/>
                  </a:moveTo>
                  <a:lnTo>
                    <a:pt x="566737" y="173228"/>
                  </a:lnTo>
                  <a:lnTo>
                    <a:pt x="561670" y="171881"/>
                  </a:lnTo>
                  <a:lnTo>
                    <a:pt x="565835" y="175031"/>
                  </a:lnTo>
                  <a:lnTo>
                    <a:pt x="571347" y="175475"/>
                  </a:lnTo>
                  <a:close/>
                </a:path>
                <a:path w="1022350" h="594359">
                  <a:moveTo>
                    <a:pt x="575424" y="490728"/>
                  </a:moveTo>
                  <a:lnTo>
                    <a:pt x="572503" y="486003"/>
                  </a:lnTo>
                  <a:lnTo>
                    <a:pt x="568833" y="489521"/>
                  </a:lnTo>
                  <a:lnTo>
                    <a:pt x="568452" y="493649"/>
                  </a:lnTo>
                  <a:lnTo>
                    <a:pt x="575424" y="490728"/>
                  </a:lnTo>
                  <a:close/>
                </a:path>
                <a:path w="1022350" h="594359">
                  <a:moveTo>
                    <a:pt x="582231" y="239306"/>
                  </a:moveTo>
                  <a:lnTo>
                    <a:pt x="577926" y="239864"/>
                  </a:lnTo>
                  <a:lnTo>
                    <a:pt x="574357" y="243573"/>
                  </a:lnTo>
                  <a:lnTo>
                    <a:pt x="579424" y="246164"/>
                  </a:lnTo>
                  <a:lnTo>
                    <a:pt x="582231" y="239306"/>
                  </a:lnTo>
                  <a:close/>
                </a:path>
                <a:path w="1022350" h="594359">
                  <a:moveTo>
                    <a:pt x="608990" y="184619"/>
                  </a:moveTo>
                  <a:lnTo>
                    <a:pt x="604202" y="186220"/>
                  </a:lnTo>
                  <a:lnTo>
                    <a:pt x="604989" y="181432"/>
                  </a:lnTo>
                  <a:lnTo>
                    <a:pt x="605790" y="177431"/>
                  </a:lnTo>
                  <a:lnTo>
                    <a:pt x="599401" y="181432"/>
                  </a:lnTo>
                  <a:lnTo>
                    <a:pt x="593013" y="175831"/>
                  </a:lnTo>
                  <a:lnTo>
                    <a:pt x="593801" y="182219"/>
                  </a:lnTo>
                  <a:lnTo>
                    <a:pt x="598208" y="184061"/>
                  </a:lnTo>
                  <a:lnTo>
                    <a:pt x="603199" y="189115"/>
                  </a:lnTo>
                  <a:lnTo>
                    <a:pt x="607288" y="191325"/>
                  </a:lnTo>
                  <a:lnTo>
                    <a:pt x="608990" y="184619"/>
                  </a:lnTo>
                  <a:close/>
                </a:path>
                <a:path w="1022350" h="594359">
                  <a:moveTo>
                    <a:pt x="624586" y="476783"/>
                  </a:moveTo>
                  <a:lnTo>
                    <a:pt x="620280" y="477532"/>
                  </a:lnTo>
                  <a:lnTo>
                    <a:pt x="616724" y="481279"/>
                  </a:lnTo>
                  <a:lnTo>
                    <a:pt x="621779" y="483527"/>
                  </a:lnTo>
                  <a:lnTo>
                    <a:pt x="624586" y="476783"/>
                  </a:lnTo>
                  <a:close/>
                </a:path>
                <a:path w="1022350" h="594359">
                  <a:moveTo>
                    <a:pt x="628878" y="550316"/>
                  </a:moveTo>
                  <a:lnTo>
                    <a:pt x="624281" y="548068"/>
                  </a:lnTo>
                  <a:lnTo>
                    <a:pt x="619213" y="546722"/>
                  </a:lnTo>
                  <a:lnTo>
                    <a:pt x="623379" y="549859"/>
                  </a:lnTo>
                  <a:lnTo>
                    <a:pt x="628878" y="550316"/>
                  </a:lnTo>
                  <a:close/>
                </a:path>
                <a:path w="1022350" h="594359">
                  <a:moveTo>
                    <a:pt x="632167" y="396417"/>
                  </a:moveTo>
                  <a:lnTo>
                    <a:pt x="625779" y="398018"/>
                  </a:lnTo>
                  <a:lnTo>
                    <a:pt x="620979" y="399618"/>
                  </a:lnTo>
                  <a:lnTo>
                    <a:pt x="623379" y="406006"/>
                  </a:lnTo>
                  <a:lnTo>
                    <a:pt x="628967" y="405206"/>
                  </a:lnTo>
                  <a:lnTo>
                    <a:pt x="626579" y="401205"/>
                  </a:lnTo>
                  <a:lnTo>
                    <a:pt x="632167" y="396417"/>
                  </a:lnTo>
                  <a:close/>
                </a:path>
                <a:path w="1022350" h="594359">
                  <a:moveTo>
                    <a:pt x="634568" y="493115"/>
                  </a:moveTo>
                  <a:lnTo>
                    <a:pt x="633768" y="488327"/>
                  </a:lnTo>
                  <a:lnTo>
                    <a:pt x="627316" y="490905"/>
                  </a:lnTo>
                  <a:lnTo>
                    <a:pt x="624078" y="496417"/>
                  </a:lnTo>
                  <a:lnTo>
                    <a:pt x="624890" y="501472"/>
                  </a:lnTo>
                  <a:lnTo>
                    <a:pt x="630567" y="502716"/>
                  </a:lnTo>
                  <a:lnTo>
                    <a:pt x="628967" y="496316"/>
                  </a:lnTo>
                  <a:lnTo>
                    <a:pt x="634568" y="493115"/>
                  </a:lnTo>
                  <a:close/>
                </a:path>
                <a:path w="1022350" h="594359">
                  <a:moveTo>
                    <a:pt x="637768" y="214198"/>
                  </a:moveTo>
                  <a:lnTo>
                    <a:pt x="634568" y="210197"/>
                  </a:lnTo>
                  <a:lnTo>
                    <a:pt x="632968" y="203009"/>
                  </a:lnTo>
                  <a:lnTo>
                    <a:pt x="628167" y="204609"/>
                  </a:lnTo>
                  <a:lnTo>
                    <a:pt x="631367" y="208597"/>
                  </a:lnTo>
                  <a:lnTo>
                    <a:pt x="632968" y="215798"/>
                  </a:lnTo>
                  <a:lnTo>
                    <a:pt x="637768" y="214198"/>
                  </a:lnTo>
                  <a:close/>
                </a:path>
                <a:path w="1022350" h="594359">
                  <a:moveTo>
                    <a:pt x="649757" y="0"/>
                  </a:moveTo>
                  <a:lnTo>
                    <a:pt x="642556" y="2400"/>
                  </a:lnTo>
                  <a:lnTo>
                    <a:pt x="640956" y="6400"/>
                  </a:lnTo>
                  <a:lnTo>
                    <a:pt x="640956" y="11988"/>
                  </a:lnTo>
                  <a:lnTo>
                    <a:pt x="648157" y="9588"/>
                  </a:lnTo>
                  <a:lnTo>
                    <a:pt x="649757" y="4800"/>
                  </a:lnTo>
                  <a:lnTo>
                    <a:pt x="649757" y="0"/>
                  </a:lnTo>
                  <a:close/>
                </a:path>
                <a:path w="1022350" h="594359">
                  <a:moveTo>
                    <a:pt x="656145" y="118287"/>
                  </a:moveTo>
                  <a:lnTo>
                    <a:pt x="648957" y="120688"/>
                  </a:lnTo>
                  <a:lnTo>
                    <a:pt x="647357" y="124675"/>
                  </a:lnTo>
                  <a:lnTo>
                    <a:pt x="647357" y="130276"/>
                  </a:lnTo>
                  <a:lnTo>
                    <a:pt x="654545" y="127876"/>
                  </a:lnTo>
                  <a:lnTo>
                    <a:pt x="656145" y="123088"/>
                  </a:lnTo>
                  <a:lnTo>
                    <a:pt x="656145" y="118287"/>
                  </a:lnTo>
                  <a:close/>
                </a:path>
                <a:path w="1022350" h="594359">
                  <a:moveTo>
                    <a:pt x="661733" y="26377"/>
                  </a:moveTo>
                  <a:lnTo>
                    <a:pt x="659345" y="21577"/>
                  </a:lnTo>
                  <a:lnTo>
                    <a:pt x="657745" y="15189"/>
                  </a:lnTo>
                  <a:lnTo>
                    <a:pt x="652145" y="16789"/>
                  </a:lnTo>
                  <a:lnTo>
                    <a:pt x="655345" y="20777"/>
                  </a:lnTo>
                  <a:lnTo>
                    <a:pt x="656945" y="27978"/>
                  </a:lnTo>
                  <a:lnTo>
                    <a:pt x="661733" y="26377"/>
                  </a:lnTo>
                  <a:close/>
                </a:path>
                <a:path w="1022350" h="594359">
                  <a:moveTo>
                    <a:pt x="662114" y="287375"/>
                  </a:moveTo>
                  <a:lnTo>
                    <a:pt x="657542" y="285127"/>
                  </a:lnTo>
                  <a:lnTo>
                    <a:pt x="652678" y="283781"/>
                  </a:lnTo>
                  <a:lnTo>
                    <a:pt x="656945" y="286918"/>
                  </a:lnTo>
                  <a:lnTo>
                    <a:pt x="662114" y="287375"/>
                  </a:lnTo>
                  <a:close/>
                </a:path>
                <a:path w="1022350" h="594359">
                  <a:moveTo>
                    <a:pt x="662114" y="256197"/>
                  </a:moveTo>
                  <a:lnTo>
                    <a:pt x="657542" y="253949"/>
                  </a:lnTo>
                  <a:lnTo>
                    <a:pt x="652678" y="252603"/>
                  </a:lnTo>
                  <a:lnTo>
                    <a:pt x="656945" y="255752"/>
                  </a:lnTo>
                  <a:lnTo>
                    <a:pt x="662114" y="256197"/>
                  </a:lnTo>
                  <a:close/>
                </a:path>
                <a:path w="1022350" h="594359">
                  <a:moveTo>
                    <a:pt x="662533" y="150253"/>
                  </a:moveTo>
                  <a:lnTo>
                    <a:pt x="661733" y="142265"/>
                  </a:lnTo>
                  <a:lnTo>
                    <a:pt x="656945" y="143865"/>
                  </a:lnTo>
                  <a:lnTo>
                    <a:pt x="649757" y="139065"/>
                  </a:lnTo>
                  <a:lnTo>
                    <a:pt x="649757" y="147066"/>
                  </a:lnTo>
                  <a:lnTo>
                    <a:pt x="655345" y="145465"/>
                  </a:lnTo>
                  <a:lnTo>
                    <a:pt x="662533" y="150253"/>
                  </a:lnTo>
                  <a:close/>
                </a:path>
                <a:path w="1022350" h="594359">
                  <a:moveTo>
                    <a:pt x="686473" y="171488"/>
                  </a:moveTo>
                  <a:lnTo>
                    <a:pt x="682015" y="172237"/>
                  </a:lnTo>
                  <a:lnTo>
                    <a:pt x="678611" y="175983"/>
                  </a:lnTo>
                  <a:lnTo>
                    <a:pt x="684123" y="178231"/>
                  </a:lnTo>
                  <a:lnTo>
                    <a:pt x="686473" y="171488"/>
                  </a:lnTo>
                  <a:close/>
                </a:path>
                <a:path w="1022350" h="594359">
                  <a:moveTo>
                    <a:pt x="688911" y="79921"/>
                  </a:moveTo>
                  <a:lnTo>
                    <a:pt x="682523" y="80721"/>
                  </a:lnTo>
                  <a:lnTo>
                    <a:pt x="677722" y="82321"/>
                  </a:lnTo>
                  <a:lnTo>
                    <a:pt x="680123" y="88722"/>
                  </a:lnTo>
                  <a:lnTo>
                    <a:pt x="685711" y="87922"/>
                  </a:lnTo>
                  <a:lnTo>
                    <a:pt x="683323" y="83921"/>
                  </a:lnTo>
                  <a:lnTo>
                    <a:pt x="688911" y="79921"/>
                  </a:lnTo>
                  <a:close/>
                </a:path>
                <a:path w="1022350" h="594359">
                  <a:moveTo>
                    <a:pt x="700100" y="446760"/>
                  </a:moveTo>
                  <a:lnTo>
                    <a:pt x="695312" y="445173"/>
                  </a:lnTo>
                  <a:lnTo>
                    <a:pt x="695312" y="438772"/>
                  </a:lnTo>
                  <a:lnTo>
                    <a:pt x="691311" y="444373"/>
                  </a:lnTo>
                  <a:lnTo>
                    <a:pt x="690511" y="448360"/>
                  </a:lnTo>
                  <a:lnTo>
                    <a:pt x="696899" y="451561"/>
                  </a:lnTo>
                  <a:lnTo>
                    <a:pt x="700100" y="446760"/>
                  </a:lnTo>
                  <a:close/>
                </a:path>
                <a:path w="1022350" h="594359">
                  <a:moveTo>
                    <a:pt x="703300" y="313296"/>
                  </a:moveTo>
                  <a:lnTo>
                    <a:pt x="700100" y="309295"/>
                  </a:lnTo>
                  <a:lnTo>
                    <a:pt x="698500" y="302107"/>
                  </a:lnTo>
                  <a:lnTo>
                    <a:pt x="693712" y="303707"/>
                  </a:lnTo>
                  <a:lnTo>
                    <a:pt x="696899" y="307708"/>
                  </a:lnTo>
                  <a:lnTo>
                    <a:pt x="698500" y="314896"/>
                  </a:lnTo>
                  <a:lnTo>
                    <a:pt x="703300" y="313296"/>
                  </a:lnTo>
                  <a:close/>
                </a:path>
                <a:path w="1022350" h="594359">
                  <a:moveTo>
                    <a:pt x="708888" y="80721"/>
                  </a:moveTo>
                  <a:lnTo>
                    <a:pt x="702500" y="82321"/>
                  </a:lnTo>
                  <a:lnTo>
                    <a:pt x="697699" y="83921"/>
                  </a:lnTo>
                  <a:lnTo>
                    <a:pt x="700100" y="90309"/>
                  </a:lnTo>
                  <a:lnTo>
                    <a:pt x="705700" y="89522"/>
                  </a:lnTo>
                  <a:lnTo>
                    <a:pt x="703300" y="85521"/>
                  </a:lnTo>
                  <a:lnTo>
                    <a:pt x="708888" y="80721"/>
                  </a:lnTo>
                  <a:close/>
                </a:path>
                <a:path w="1022350" h="594359">
                  <a:moveTo>
                    <a:pt x="724484" y="326072"/>
                  </a:moveTo>
                  <a:lnTo>
                    <a:pt x="720178" y="326783"/>
                  </a:lnTo>
                  <a:lnTo>
                    <a:pt x="716622" y="330339"/>
                  </a:lnTo>
                  <a:lnTo>
                    <a:pt x="721677" y="332473"/>
                  </a:lnTo>
                  <a:lnTo>
                    <a:pt x="724484" y="326072"/>
                  </a:lnTo>
                  <a:close/>
                </a:path>
                <a:path w="1022350" h="594359">
                  <a:moveTo>
                    <a:pt x="730465" y="195808"/>
                  </a:moveTo>
                  <a:lnTo>
                    <a:pt x="725678" y="197408"/>
                  </a:lnTo>
                  <a:lnTo>
                    <a:pt x="718489" y="192620"/>
                  </a:lnTo>
                  <a:lnTo>
                    <a:pt x="718489" y="200609"/>
                  </a:lnTo>
                  <a:lnTo>
                    <a:pt x="723277" y="199009"/>
                  </a:lnTo>
                  <a:lnTo>
                    <a:pt x="730465" y="203009"/>
                  </a:lnTo>
                  <a:lnTo>
                    <a:pt x="730465" y="195808"/>
                  </a:lnTo>
                  <a:close/>
                </a:path>
                <a:path w="1022350" h="594359">
                  <a:moveTo>
                    <a:pt x="740257" y="227406"/>
                  </a:moveTo>
                  <a:lnTo>
                    <a:pt x="734872" y="227177"/>
                  </a:lnTo>
                  <a:lnTo>
                    <a:pt x="731266" y="229654"/>
                  </a:lnTo>
                  <a:lnTo>
                    <a:pt x="738466" y="232575"/>
                  </a:lnTo>
                  <a:lnTo>
                    <a:pt x="740257" y="227406"/>
                  </a:lnTo>
                  <a:close/>
                </a:path>
                <a:path w="1022350" h="594359">
                  <a:moveTo>
                    <a:pt x="762444" y="441972"/>
                  </a:moveTo>
                  <a:lnTo>
                    <a:pt x="760044" y="437172"/>
                  </a:lnTo>
                  <a:lnTo>
                    <a:pt x="758444" y="430784"/>
                  </a:lnTo>
                  <a:lnTo>
                    <a:pt x="752856" y="432384"/>
                  </a:lnTo>
                  <a:lnTo>
                    <a:pt x="756043" y="436372"/>
                  </a:lnTo>
                  <a:lnTo>
                    <a:pt x="757643" y="443572"/>
                  </a:lnTo>
                  <a:lnTo>
                    <a:pt x="762444" y="441972"/>
                  </a:lnTo>
                  <a:close/>
                </a:path>
                <a:path w="1022350" h="594359">
                  <a:moveTo>
                    <a:pt x="781621" y="461149"/>
                  </a:moveTo>
                  <a:lnTo>
                    <a:pt x="778421" y="457161"/>
                  </a:lnTo>
                  <a:lnTo>
                    <a:pt x="776820" y="449961"/>
                  </a:lnTo>
                  <a:lnTo>
                    <a:pt x="772033" y="451561"/>
                  </a:lnTo>
                  <a:lnTo>
                    <a:pt x="775233" y="455561"/>
                  </a:lnTo>
                  <a:lnTo>
                    <a:pt x="776820" y="462749"/>
                  </a:lnTo>
                  <a:lnTo>
                    <a:pt x="781621" y="461149"/>
                  </a:lnTo>
                  <a:close/>
                </a:path>
                <a:path w="1022350" h="594359">
                  <a:moveTo>
                    <a:pt x="785622" y="218186"/>
                  </a:moveTo>
                  <a:lnTo>
                    <a:pt x="782561" y="213207"/>
                  </a:lnTo>
                  <a:lnTo>
                    <a:pt x="776122" y="211302"/>
                  </a:lnTo>
                  <a:lnTo>
                    <a:pt x="770445" y="212229"/>
                  </a:lnTo>
                  <a:lnTo>
                    <a:pt x="769632" y="215798"/>
                  </a:lnTo>
                  <a:lnTo>
                    <a:pt x="773595" y="216052"/>
                  </a:lnTo>
                  <a:lnTo>
                    <a:pt x="776732" y="218490"/>
                  </a:lnTo>
                  <a:lnTo>
                    <a:pt x="780313" y="220179"/>
                  </a:lnTo>
                  <a:lnTo>
                    <a:pt x="785622" y="218186"/>
                  </a:lnTo>
                  <a:close/>
                </a:path>
                <a:path w="1022350" h="594359">
                  <a:moveTo>
                    <a:pt x="793572" y="370497"/>
                  </a:moveTo>
                  <a:lnTo>
                    <a:pt x="789114" y="371246"/>
                  </a:lnTo>
                  <a:lnTo>
                    <a:pt x="785710" y="374992"/>
                  </a:lnTo>
                  <a:lnTo>
                    <a:pt x="791210" y="377240"/>
                  </a:lnTo>
                  <a:lnTo>
                    <a:pt x="793572" y="370497"/>
                  </a:lnTo>
                  <a:close/>
                </a:path>
                <a:path w="1022350" h="594359">
                  <a:moveTo>
                    <a:pt x="801598" y="584238"/>
                  </a:moveTo>
                  <a:lnTo>
                    <a:pt x="795210" y="585825"/>
                  </a:lnTo>
                  <a:lnTo>
                    <a:pt x="790409" y="587425"/>
                  </a:lnTo>
                  <a:lnTo>
                    <a:pt x="792810" y="593826"/>
                  </a:lnTo>
                  <a:lnTo>
                    <a:pt x="798410" y="593026"/>
                  </a:lnTo>
                  <a:lnTo>
                    <a:pt x="796010" y="588225"/>
                  </a:lnTo>
                  <a:lnTo>
                    <a:pt x="801598" y="584238"/>
                  </a:lnTo>
                  <a:close/>
                </a:path>
                <a:path w="1022350" h="594359">
                  <a:moveTo>
                    <a:pt x="802081" y="322084"/>
                  </a:moveTo>
                  <a:lnTo>
                    <a:pt x="799299" y="320192"/>
                  </a:lnTo>
                  <a:lnTo>
                    <a:pt x="790244" y="317703"/>
                  </a:lnTo>
                  <a:lnTo>
                    <a:pt x="790371" y="322084"/>
                  </a:lnTo>
                  <a:lnTo>
                    <a:pt x="794410" y="322084"/>
                  </a:lnTo>
                  <a:lnTo>
                    <a:pt x="802081" y="322084"/>
                  </a:lnTo>
                  <a:close/>
                </a:path>
                <a:path w="1022350" h="594359">
                  <a:moveTo>
                    <a:pt x="804913" y="324027"/>
                  </a:moveTo>
                  <a:lnTo>
                    <a:pt x="804418" y="323684"/>
                  </a:lnTo>
                  <a:lnTo>
                    <a:pt x="803059" y="323684"/>
                  </a:lnTo>
                  <a:lnTo>
                    <a:pt x="804913" y="324027"/>
                  </a:lnTo>
                  <a:close/>
                </a:path>
                <a:path w="1022350" h="594359">
                  <a:moveTo>
                    <a:pt x="829170" y="484835"/>
                  </a:moveTo>
                  <a:lnTo>
                    <a:pt x="827595" y="480593"/>
                  </a:lnTo>
                  <a:lnTo>
                    <a:pt x="818388" y="482727"/>
                  </a:lnTo>
                  <a:lnTo>
                    <a:pt x="825347" y="488010"/>
                  </a:lnTo>
                  <a:lnTo>
                    <a:pt x="829170" y="484835"/>
                  </a:lnTo>
                  <a:close/>
                </a:path>
                <a:path w="1022350" h="594359">
                  <a:moveTo>
                    <a:pt x="831138" y="315683"/>
                  </a:moveTo>
                  <a:lnTo>
                    <a:pt x="826681" y="316395"/>
                  </a:lnTo>
                  <a:lnTo>
                    <a:pt x="823264" y="319951"/>
                  </a:lnTo>
                  <a:lnTo>
                    <a:pt x="828776" y="322084"/>
                  </a:lnTo>
                  <a:lnTo>
                    <a:pt x="831138" y="315683"/>
                  </a:lnTo>
                  <a:close/>
                </a:path>
                <a:path w="1022350" h="594359">
                  <a:moveTo>
                    <a:pt x="844753" y="453161"/>
                  </a:moveTo>
                  <a:lnTo>
                    <a:pt x="835164" y="453161"/>
                  </a:lnTo>
                  <a:lnTo>
                    <a:pt x="836764" y="457949"/>
                  </a:lnTo>
                  <a:lnTo>
                    <a:pt x="831977" y="464350"/>
                  </a:lnTo>
                  <a:lnTo>
                    <a:pt x="840765" y="464350"/>
                  </a:lnTo>
                  <a:lnTo>
                    <a:pt x="839965" y="459549"/>
                  </a:lnTo>
                  <a:lnTo>
                    <a:pt x="844753" y="453161"/>
                  </a:lnTo>
                  <a:close/>
                </a:path>
                <a:path w="1022350" h="594359">
                  <a:moveTo>
                    <a:pt x="852360" y="298450"/>
                  </a:moveTo>
                  <a:lnTo>
                    <a:pt x="848055" y="299008"/>
                  </a:lnTo>
                  <a:lnTo>
                    <a:pt x="844499" y="302717"/>
                  </a:lnTo>
                  <a:lnTo>
                    <a:pt x="849553" y="305308"/>
                  </a:lnTo>
                  <a:lnTo>
                    <a:pt x="852360" y="298450"/>
                  </a:lnTo>
                  <a:close/>
                </a:path>
                <a:path w="1022350" h="594359">
                  <a:moveTo>
                    <a:pt x="867549" y="582282"/>
                  </a:moveTo>
                  <a:lnTo>
                    <a:pt x="863244" y="583031"/>
                  </a:lnTo>
                  <a:lnTo>
                    <a:pt x="859675" y="586778"/>
                  </a:lnTo>
                  <a:lnTo>
                    <a:pt x="864743" y="589026"/>
                  </a:lnTo>
                  <a:lnTo>
                    <a:pt x="867549" y="582282"/>
                  </a:lnTo>
                  <a:close/>
                </a:path>
                <a:path w="1022350" h="594359">
                  <a:moveTo>
                    <a:pt x="871131" y="200609"/>
                  </a:moveTo>
                  <a:lnTo>
                    <a:pt x="864743" y="201409"/>
                  </a:lnTo>
                  <a:lnTo>
                    <a:pt x="859942" y="203009"/>
                  </a:lnTo>
                  <a:lnTo>
                    <a:pt x="862342" y="209397"/>
                  </a:lnTo>
                  <a:lnTo>
                    <a:pt x="867930" y="208597"/>
                  </a:lnTo>
                  <a:lnTo>
                    <a:pt x="865543" y="204609"/>
                  </a:lnTo>
                  <a:lnTo>
                    <a:pt x="871131" y="200609"/>
                  </a:lnTo>
                  <a:close/>
                </a:path>
                <a:path w="1022350" h="594359">
                  <a:moveTo>
                    <a:pt x="881519" y="503516"/>
                  </a:moveTo>
                  <a:lnTo>
                    <a:pt x="879919" y="498716"/>
                  </a:lnTo>
                  <a:lnTo>
                    <a:pt x="875131" y="495515"/>
                  </a:lnTo>
                  <a:lnTo>
                    <a:pt x="871931" y="501916"/>
                  </a:lnTo>
                  <a:lnTo>
                    <a:pt x="874331" y="506704"/>
                  </a:lnTo>
                  <a:lnTo>
                    <a:pt x="879119" y="509905"/>
                  </a:lnTo>
                  <a:lnTo>
                    <a:pt x="881519" y="503516"/>
                  </a:lnTo>
                  <a:close/>
                </a:path>
                <a:path w="1022350" h="594359">
                  <a:moveTo>
                    <a:pt x="897509" y="513105"/>
                  </a:moveTo>
                  <a:lnTo>
                    <a:pt x="887920" y="516293"/>
                  </a:lnTo>
                  <a:lnTo>
                    <a:pt x="882319" y="520293"/>
                  </a:lnTo>
                  <a:lnTo>
                    <a:pt x="884720" y="527481"/>
                  </a:lnTo>
                  <a:lnTo>
                    <a:pt x="892708" y="524294"/>
                  </a:lnTo>
                  <a:lnTo>
                    <a:pt x="897509" y="519493"/>
                  </a:lnTo>
                  <a:lnTo>
                    <a:pt x="897509" y="513105"/>
                  </a:lnTo>
                  <a:close/>
                </a:path>
                <a:path w="1022350" h="594359">
                  <a:moveTo>
                    <a:pt x="906297" y="541870"/>
                  </a:moveTo>
                  <a:lnTo>
                    <a:pt x="903897" y="537883"/>
                  </a:lnTo>
                  <a:lnTo>
                    <a:pt x="902296" y="534682"/>
                  </a:lnTo>
                  <a:lnTo>
                    <a:pt x="900709" y="530682"/>
                  </a:lnTo>
                  <a:lnTo>
                    <a:pt x="892708" y="533082"/>
                  </a:lnTo>
                  <a:lnTo>
                    <a:pt x="892708" y="537883"/>
                  </a:lnTo>
                  <a:lnTo>
                    <a:pt x="897509" y="545071"/>
                  </a:lnTo>
                  <a:lnTo>
                    <a:pt x="900709" y="543471"/>
                  </a:lnTo>
                  <a:lnTo>
                    <a:pt x="903097" y="542671"/>
                  </a:lnTo>
                  <a:lnTo>
                    <a:pt x="906297" y="541870"/>
                  </a:lnTo>
                  <a:close/>
                </a:path>
                <a:path w="1022350" h="594359">
                  <a:moveTo>
                    <a:pt x="910297" y="501916"/>
                  </a:moveTo>
                  <a:lnTo>
                    <a:pt x="907376" y="497535"/>
                  </a:lnTo>
                  <a:lnTo>
                    <a:pt x="903706" y="501015"/>
                  </a:lnTo>
                  <a:lnTo>
                    <a:pt x="903325" y="504952"/>
                  </a:lnTo>
                  <a:lnTo>
                    <a:pt x="910297" y="501916"/>
                  </a:lnTo>
                  <a:close/>
                </a:path>
                <a:path w="1022350" h="594359">
                  <a:moveTo>
                    <a:pt x="913701" y="472503"/>
                  </a:moveTo>
                  <a:lnTo>
                    <a:pt x="911098" y="468350"/>
                  </a:lnTo>
                  <a:lnTo>
                    <a:pt x="908977" y="473519"/>
                  </a:lnTo>
                  <a:lnTo>
                    <a:pt x="903198" y="474345"/>
                  </a:lnTo>
                  <a:lnTo>
                    <a:pt x="898169" y="475767"/>
                  </a:lnTo>
                  <a:lnTo>
                    <a:pt x="898309" y="482727"/>
                  </a:lnTo>
                  <a:lnTo>
                    <a:pt x="905141" y="486219"/>
                  </a:lnTo>
                  <a:lnTo>
                    <a:pt x="910996" y="480631"/>
                  </a:lnTo>
                  <a:lnTo>
                    <a:pt x="913701" y="472503"/>
                  </a:lnTo>
                  <a:close/>
                </a:path>
                <a:path w="1022350" h="594359">
                  <a:moveTo>
                    <a:pt x="915682" y="371373"/>
                  </a:moveTo>
                  <a:lnTo>
                    <a:pt x="909497" y="370039"/>
                  </a:lnTo>
                  <a:lnTo>
                    <a:pt x="911098" y="374840"/>
                  </a:lnTo>
                  <a:lnTo>
                    <a:pt x="907097" y="375640"/>
                  </a:lnTo>
                  <a:lnTo>
                    <a:pt x="904697" y="373240"/>
                  </a:lnTo>
                  <a:lnTo>
                    <a:pt x="903097" y="368439"/>
                  </a:lnTo>
                  <a:lnTo>
                    <a:pt x="899109" y="370039"/>
                  </a:lnTo>
                  <a:lnTo>
                    <a:pt x="902296" y="375640"/>
                  </a:lnTo>
                  <a:lnTo>
                    <a:pt x="903897" y="384429"/>
                  </a:lnTo>
                  <a:lnTo>
                    <a:pt x="910297" y="383628"/>
                  </a:lnTo>
                  <a:lnTo>
                    <a:pt x="911288" y="380047"/>
                  </a:lnTo>
                  <a:lnTo>
                    <a:pt x="914692" y="375335"/>
                  </a:lnTo>
                  <a:lnTo>
                    <a:pt x="915682" y="371373"/>
                  </a:lnTo>
                  <a:close/>
                </a:path>
                <a:path w="1022350" h="594359">
                  <a:moveTo>
                    <a:pt x="996378" y="558355"/>
                  </a:moveTo>
                  <a:lnTo>
                    <a:pt x="989418" y="553859"/>
                  </a:lnTo>
                  <a:lnTo>
                    <a:pt x="990536" y="563753"/>
                  </a:lnTo>
                  <a:lnTo>
                    <a:pt x="994816" y="563448"/>
                  </a:lnTo>
                  <a:lnTo>
                    <a:pt x="996378" y="558355"/>
                  </a:lnTo>
                  <a:close/>
                </a:path>
                <a:path w="1022350" h="594359">
                  <a:moveTo>
                    <a:pt x="1015403" y="252209"/>
                  </a:moveTo>
                  <a:lnTo>
                    <a:pt x="1011097" y="252958"/>
                  </a:lnTo>
                  <a:lnTo>
                    <a:pt x="1007529" y="256705"/>
                  </a:lnTo>
                  <a:lnTo>
                    <a:pt x="1012596" y="258953"/>
                  </a:lnTo>
                  <a:lnTo>
                    <a:pt x="1015403" y="252209"/>
                  </a:lnTo>
                  <a:close/>
                </a:path>
                <a:path w="1022350" h="594359">
                  <a:moveTo>
                    <a:pt x="1021867" y="591578"/>
                  </a:moveTo>
                  <a:lnTo>
                    <a:pt x="1019289" y="592226"/>
                  </a:lnTo>
                  <a:lnTo>
                    <a:pt x="1017866" y="593775"/>
                  </a:lnTo>
                  <a:lnTo>
                    <a:pt x="1020216" y="593775"/>
                  </a:lnTo>
                  <a:lnTo>
                    <a:pt x="1021867" y="59157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155874" y="9296818"/>
              <a:ext cx="1182370" cy="901700"/>
            </a:xfrm>
            <a:custGeom>
              <a:avLst/>
              <a:gdLst/>
              <a:ahLst/>
              <a:cxnLst/>
              <a:rect l="l" t="t" r="r" b="b"/>
              <a:pathLst>
                <a:path w="1182369" h="901700">
                  <a:moveTo>
                    <a:pt x="9880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292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83" y="254533"/>
                  </a:lnTo>
                  <a:lnTo>
                    <a:pt x="9880" y="248551"/>
                  </a:lnTo>
                  <a:close/>
                </a:path>
                <a:path w="1182369" h="901700">
                  <a:moveTo>
                    <a:pt x="29870" y="518693"/>
                  </a:moveTo>
                  <a:lnTo>
                    <a:pt x="25069" y="517893"/>
                  </a:lnTo>
                  <a:lnTo>
                    <a:pt x="25069" y="511492"/>
                  </a:lnTo>
                  <a:lnTo>
                    <a:pt x="21069" y="516293"/>
                  </a:lnTo>
                  <a:lnTo>
                    <a:pt x="20269" y="520293"/>
                  </a:lnTo>
                  <a:lnTo>
                    <a:pt x="26670" y="523481"/>
                  </a:lnTo>
                  <a:lnTo>
                    <a:pt x="29870" y="518693"/>
                  </a:lnTo>
                  <a:close/>
                </a:path>
                <a:path w="1182369" h="901700">
                  <a:moveTo>
                    <a:pt x="66624" y="560247"/>
                  </a:moveTo>
                  <a:lnTo>
                    <a:pt x="63017" y="557072"/>
                  </a:lnTo>
                  <a:lnTo>
                    <a:pt x="59931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499" y="554405"/>
                  </a:lnTo>
                  <a:lnTo>
                    <a:pt x="59334" y="559447"/>
                  </a:lnTo>
                  <a:lnTo>
                    <a:pt x="63017" y="562698"/>
                  </a:lnTo>
                  <a:lnTo>
                    <a:pt x="66624" y="560247"/>
                  </a:lnTo>
                  <a:close/>
                </a:path>
                <a:path w="1182369" h="901700">
                  <a:moveTo>
                    <a:pt x="72453" y="566686"/>
                  </a:moveTo>
                  <a:lnTo>
                    <a:pt x="68224" y="569036"/>
                  </a:lnTo>
                  <a:lnTo>
                    <a:pt x="62776" y="569620"/>
                  </a:lnTo>
                  <a:lnTo>
                    <a:pt x="60629" y="576033"/>
                  </a:lnTo>
                  <a:lnTo>
                    <a:pt x="61480" y="580948"/>
                  </a:lnTo>
                  <a:lnTo>
                    <a:pt x="65024" y="577037"/>
                  </a:lnTo>
                  <a:lnTo>
                    <a:pt x="67995" y="572185"/>
                  </a:lnTo>
                  <a:lnTo>
                    <a:pt x="71424" y="568236"/>
                  </a:lnTo>
                  <a:lnTo>
                    <a:pt x="72453" y="566686"/>
                  </a:lnTo>
                  <a:close/>
                </a:path>
                <a:path w="1182369" h="901700">
                  <a:moveTo>
                    <a:pt x="104990" y="659345"/>
                  </a:moveTo>
                  <a:lnTo>
                    <a:pt x="99390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0990" y="674535"/>
                  </a:lnTo>
                  <a:lnTo>
                    <a:pt x="102590" y="668947"/>
                  </a:lnTo>
                  <a:lnTo>
                    <a:pt x="104990" y="659345"/>
                  </a:lnTo>
                  <a:close/>
                </a:path>
                <a:path w="1182369" h="901700">
                  <a:moveTo>
                    <a:pt x="116179" y="566635"/>
                  </a:moveTo>
                  <a:lnTo>
                    <a:pt x="113258" y="562254"/>
                  </a:lnTo>
                  <a:lnTo>
                    <a:pt x="109588" y="565746"/>
                  </a:lnTo>
                  <a:lnTo>
                    <a:pt x="109207" y="569671"/>
                  </a:lnTo>
                  <a:lnTo>
                    <a:pt x="116179" y="566635"/>
                  </a:lnTo>
                  <a:close/>
                </a:path>
                <a:path w="1182369" h="901700">
                  <a:moveTo>
                    <a:pt x="119849" y="229247"/>
                  </a:moveTo>
                  <a:lnTo>
                    <a:pt x="119176" y="224383"/>
                  </a:lnTo>
                  <a:lnTo>
                    <a:pt x="115798" y="221602"/>
                  </a:lnTo>
                  <a:lnTo>
                    <a:pt x="113779" y="228574"/>
                  </a:lnTo>
                  <a:lnTo>
                    <a:pt x="119849" y="229247"/>
                  </a:lnTo>
                  <a:close/>
                </a:path>
                <a:path w="1182369" h="901700">
                  <a:moveTo>
                    <a:pt x="155346" y="381228"/>
                  </a:moveTo>
                  <a:lnTo>
                    <a:pt x="152946" y="376428"/>
                  </a:lnTo>
                  <a:lnTo>
                    <a:pt x="148945" y="373227"/>
                  </a:lnTo>
                  <a:lnTo>
                    <a:pt x="145745" y="379628"/>
                  </a:lnTo>
                  <a:lnTo>
                    <a:pt x="148145" y="384416"/>
                  </a:lnTo>
                  <a:lnTo>
                    <a:pt x="152946" y="387616"/>
                  </a:lnTo>
                  <a:lnTo>
                    <a:pt x="155346" y="381228"/>
                  </a:lnTo>
                  <a:close/>
                </a:path>
                <a:path w="1182369" h="901700">
                  <a:moveTo>
                    <a:pt x="177723" y="382816"/>
                  </a:moveTo>
                  <a:lnTo>
                    <a:pt x="172923" y="382028"/>
                  </a:lnTo>
                  <a:lnTo>
                    <a:pt x="166535" y="378028"/>
                  </a:lnTo>
                  <a:lnTo>
                    <a:pt x="163334" y="382816"/>
                  </a:lnTo>
                  <a:lnTo>
                    <a:pt x="168922" y="383616"/>
                  </a:lnTo>
                  <a:lnTo>
                    <a:pt x="175323" y="386816"/>
                  </a:lnTo>
                  <a:lnTo>
                    <a:pt x="177723" y="382816"/>
                  </a:lnTo>
                  <a:close/>
                </a:path>
                <a:path w="1182369" h="901700">
                  <a:moveTo>
                    <a:pt x="180416" y="273735"/>
                  </a:moveTo>
                  <a:lnTo>
                    <a:pt x="177723" y="278130"/>
                  </a:lnTo>
                  <a:lnTo>
                    <a:pt x="178612" y="282956"/>
                  </a:lnTo>
                  <a:lnTo>
                    <a:pt x="180111" y="278422"/>
                  </a:lnTo>
                  <a:lnTo>
                    <a:pt x="180416" y="273735"/>
                  </a:lnTo>
                  <a:close/>
                </a:path>
                <a:path w="1182369" h="901700">
                  <a:moveTo>
                    <a:pt x="189712" y="597814"/>
                  </a:moveTo>
                  <a:lnTo>
                    <a:pt x="186778" y="593432"/>
                  </a:lnTo>
                  <a:lnTo>
                    <a:pt x="183108" y="596912"/>
                  </a:lnTo>
                  <a:lnTo>
                    <a:pt x="182740" y="600849"/>
                  </a:lnTo>
                  <a:lnTo>
                    <a:pt x="189712" y="597814"/>
                  </a:lnTo>
                  <a:close/>
                </a:path>
                <a:path w="1182369" h="901700">
                  <a:moveTo>
                    <a:pt x="199301" y="545058"/>
                  </a:moveTo>
                  <a:lnTo>
                    <a:pt x="196380" y="540346"/>
                  </a:lnTo>
                  <a:lnTo>
                    <a:pt x="192709" y="543864"/>
                  </a:lnTo>
                  <a:lnTo>
                    <a:pt x="192328" y="547979"/>
                  </a:lnTo>
                  <a:lnTo>
                    <a:pt x="199301" y="545058"/>
                  </a:lnTo>
                  <a:close/>
                </a:path>
                <a:path w="1182369" h="901700">
                  <a:moveTo>
                    <a:pt x="221678" y="610603"/>
                  </a:moveTo>
                  <a:lnTo>
                    <a:pt x="214477" y="605802"/>
                  </a:lnTo>
                  <a:lnTo>
                    <a:pt x="212090" y="610603"/>
                  </a:lnTo>
                  <a:lnTo>
                    <a:pt x="204089" y="612990"/>
                  </a:lnTo>
                  <a:lnTo>
                    <a:pt x="210489" y="617791"/>
                  </a:lnTo>
                  <a:lnTo>
                    <a:pt x="212877" y="612990"/>
                  </a:lnTo>
                  <a:lnTo>
                    <a:pt x="221678" y="610603"/>
                  </a:lnTo>
                  <a:close/>
                </a:path>
                <a:path w="1182369" h="901700">
                  <a:moveTo>
                    <a:pt x="239991" y="543750"/>
                  </a:moveTo>
                  <a:lnTo>
                    <a:pt x="235165" y="545363"/>
                  </a:lnTo>
                  <a:lnTo>
                    <a:pt x="230784" y="548017"/>
                  </a:lnTo>
                  <a:lnTo>
                    <a:pt x="236054" y="547458"/>
                  </a:lnTo>
                  <a:lnTo>
                    <a:pt x="239991" y="543750"/>
                  </a:lnTo>
                  <a:close/>
                </a:path>
                <a:path w="1182369" h="901700">
                  <a:moveTo>
                    <a:pt x="244856" y="406793"/>
                  </a:moveTo>
                  <a:lnTo>
                    <a:pt x="239255" y="405993"/>
                  </a:lnTo>
                  <a:lnTo>
                    <a:pt x="240055" y="399605"/>
                  </a:lnTo>
                  <a:lnTo>
                    <a:pt x="236054" y="404406"/>
                  </a:lnTo>
                  <a:lnTo>
                    <a:pt x="235267" y="408393"/>
                  </a:lnTo>
                  <a:lnTo>
                    <a:pt x="241655" y="411594"/>
                  </a:lnTo>
                  <a:lnTo>
                    <a:pt x="244856" y="406793"/>
                  </a:lnTo>
                  <a:close/>
                </a:path>
                <a:path w="1182369" h="901700">
                  <a:moveTo>
                    <a:pt x="256044" y="454748"/>
                  </a:moveTo>
                  <a:lnTo>
                    <a:pt x="253644" y="450761"/>
                  </a:lnTo>
                  <a:lnTo>
                    <a:pt x="248843" y="447560"/>
                  </a:lnTo>
                  <a:lnTo>
                    <a:pt x="245656" y="453948"/>
                  </a:lnTo>
                  <a:lnTo>
                    <a:pt x="248043" y="458749"/>
                  </a:lnTo>
                  <a:lnTo>
                    <a:pt x="252844" y="461949"/>
                  </a:lnTo>
                  <a:lnTo>
                    <a:pt x="256044" y="454748"/>
                  </a:lnTo>
                  <a:close/>
                </a:path>
                <a:path w="1182369" h="901700">
                  <a:moveTo>
                    <a:pt x="258432" y="394017"/>
                  </a:moveTo>
                  <a:lnTo>
                    <a:pt x="253644" y="393217"/>
                  </a:lnTo>
                  <a:lnTo>
                    <a:pt x="254444" y="386816"/>
                  </a:lnTo>
                  <a:lnTo>
                    <a:pt x="249643" y="391617"/>
                  </a:lnTo>
                  <a:lnTo>
                    <a:pt x="248843" y="395605"/>
                  </a:lnTo>
                  <a:lnTo>
                    <a:pt x="255244" y="398805"/>
                  </a:lnTo>
                  <a:lnTo>
                    <a:pt x="258432" y="394017"/>
                  </a:lnTo>
                  <a:close/>
                </a:path>
                <a:path w="1182369" h="901700">
                  <a:moveTo>
                    <a:pt x="276783" y="529259"/>
                  </a:moveTo>
                  <a:lnTo>
                    <a:pt x="272821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81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32" y="533069"/>
                  </a:lnTo>
                  <a:lnTo>
                    <a:pt x="264617" y="530898"/>
                  </a:lnTo>
                  <a:lnTo>
                    <a:pt x="272122" y="530682"/>
                  </a:lnTo>
                  <a:lnTo>
                    <a:pt x="276783" y="529259"/>
                  </a:lnTo>
                  <a:close/>
                </a:path>
                <a:path w="1182369" h="901700">
                  <a:moveTo>
                    <a:pt x="279222" y="464337"/>
                  </a:moveTo>
                  <a:lnTo>
                    <a:pt x="272821" y="458749"/>
                  </a:lnTo>
                  <a:lnTo>
                    <a:pt x="270421" y="463537"/>
                  </a:lnTo>
                  <a:lnTo>
                    <a:pt x="262432" y="465937"/>
                  </a:lnTo>
                  <a:lnTo>
                    <a:pt x="268833" y="470738"/>
                  </a:lnTo>
                  <a:lnTo>
                    <a:pt x="271221" y="466737"/>
                  </a:lnTo>
                  <a:lnTo>
                    <a:pt x="279222" y="464337"/>
                  </a:lnTo>
                  <a:close/>
                </a:path>
                <a:path w="1182369" h="901700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12" y="681634"/>
                  </a:lnTo>
                  <a:lnTo>
                    <a:pt x="276669" y="683437"/>
                  </a:lnTo>
                  <a:lnTo>
                    <a:pt x="280022" y="686523"/>
                  </a:lnTo>
                  <a:lnTo>
                    <a:pt x="283413" y="683996"/>
                  </a:lnTo>
                  <a:lnTo>
                    <a:pt x="289204" y="682523"/>
                  </a:lnTo>
                  <a:lnTo>
                    <a:pt x="292608" y="680453"/>
                  </a:lnTo>
                  <a:close/>
                </a:path>
                <a:path w="1182369" h="901700">
                  <a:moveTo>
                    <a:pt x="298221" y="160832"/>
                  </a:moveTo>
                  <a:lnTo>
                    <a:pt x="292011" y="162242"/>
                  </a:lnTo>
                  <a:lnTo>
                    <a:pt x="294398" y="165430"/>
                  </a:lnTo>
                  <a:lnTo>
                    <a:pt x="294474" y="175387"/>
                  </a:lnTo>
                  <a:lnTo>
                    <a:pt x="297395" y="169532"/>
                  </a:lnTo>
                  <a:lnTo>
                    <a:pt x="298221" y="160832"/>
                  </a:lnTo>
                  <a:close/>
                </a:path>
                <a:path w="1182369" h="901700">
                  <a:moveTo>
                    <a:pt x="302399" y="585025"/>
                  </a:moveTo>
                  <a:lnTo>
                    <a:pt x="298907" y="578840"/>
                  </a:lnTo>
                  <a:lnTo>
                    <a:pt x="296697" y="582333"/>
                  </a:lnTo>
                  <a:lnTo>
                    <a:pt x="297332" y="587159"/>
                  </a:lnTo>
                  <a:lnTo>
                    <a:pt x="302399" y="585025"/>
                  </a:lnTo>
                  <a:close/>
                </a:path>
                <a:path w="1182369" h="901700">
                  <a:moveTo>
                    <a:pt x="315188" y="524281"/>
                  </a:moveTo>
                  <a:lnTo>
                    <a:pt x="310388" y="522681"/>
                  </a:lnTo>
                  <a:lnTo>
                    <a:pt x="303199" y="519493"/>
                  </a:lnTo>
                  <a:lnTo>
                    <a:pt x="300799" y="524281"/>
                  </a:lnTo>
                  <a:lnTo>
                    <a:pt x="306387" y="525081"/>
                  </a:lnTo>
                  <a:lnTo>
                    <a:pt x="312788" y="528281"/>
                  </a:lnTo>
                  <a:lnTo>
                    <a:pt x="315188" y="524281"/>
                  </a:lnTo>
                  <a:close/>
                </a:path>
                <a:path w="1182369" h="901700">
                  <a:moveTo>
                    <a:pt x="316776" y="468337"/>
                  </a:moveTo>
                  <a:lnTo>
                    <a:pt x="312851" y="462153"/>
                  </a:lnTo>
                  <a:lnTo>
                    <a:pt x="310489" y="465645"/>
                  </a:lnTo>
                  <a:lnTo>
                    <a:pt x="311277" y="470471"/>
                  </a:lnTo>
                  <a:lnTo>
                    <a:pt x="316776" y="468337"/>
                  </a:lnTo>
                  <a:close/>
                </a:path>
                <a:path w="1182369" h="901700">
                  <a:moveTo>
                    <a:pt x="323176" y="164630"/>
                  </a:moveTo>
                  <a:lnTo>
                    <a:pt x="320776" y="158242"/>
                  </a:lnTo>
                  <a:lnTo>
                    <a:pt x="318376" y="155041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76" y="159842"/>
                  </a:lnTo>
                  <a:lnTo>
                    <a:pt x="323176" y="164630"/>
                  </a:lnTo>
                  <a:close/>
                </a:path>
                <a:path w="1182369" h="901700">
                  <a:moveTo>
                    <a:pt x="331165" y="3987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76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26" y="20929"/>
                  </a:lnTo>
                  <a:lnTo>
                    <a:pt x="316776" y="27965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65" y="3987"/>
                  </a:lnTo>
                  <a:close/>
                </a:path>
                <a:path w="1182369" h="901700">
                  <a:moveTo>
                    <a:pt x="345579" y="176961"/>
                  </a:moveTo>
                  <a:lnTo>
                    <a:pt x="344754" y="172123"/>
                  </a:lnTo>
                  <a:lnTo>
                    <a:pt x="341528" y="169545"/>
                  </a:lnTo>
                  <a:lnTo>
                    <a:pt x="339953" y="176618"/>
                  </a:lnTo>
                  <a:lnTo>
                    <a:pt x="345579" y="176961"/>
                  </a:lnTo>
                  <a:close/>
                </a:path>
                <a:path w="1182369" h="901700">
                  <a:moveTo>
                    <a:pt x="365467" y="534606"/>
                  </a:moveTo>
                  <a:lnTo>
                    <a:pt x="360641" y="536371"/>
                  </a:lnTo>
                  <a:lnTo>
                    <a:pt x="356260" y="538886"/>
                  </a:lnTo>
                  <a:lnTo>
                    <a:pt x="361530" y="537870"/>
                  </a:lnTo>
                  <a:lnTo>
                    <a:pt x="365467" y="534606"/>
                  </a:lnTo>
                  <a:close/>
                </a:path>
                <a:path w="1182369" h="901700">
                  <a:moveTo>
                    <a:pt x="367931" y="452348"/>
                  </a:moveTo>
                  <a:lnTo>
                    <a:pt x="361530" y="446760"/>
                  </a:lnTo>
                  <a:lnTo>
                    <a:pt x="359143" y="451561"/>
                  </a:lnTo>
                  <a:lnTo>
                    <a:pt x="351142" y="453948"/>
                  </a:lnTo>
                  <a:lnTo>
                    <a:pt x="357543" y="458749"/>
                  </a:lnTo>
                  <a:lnTo>
                    <a:pt x="359943" y="454748"/>
                  </a:lnTo>
                  <a:lnTo>
                    <a:pt x="367931" y="452348"/>
                  </a:lnTo>
                  <a:close/>
                </a:path>
                <a:path w="1182369" h="901700">
                  <a:moveTo>
                    <a:pt x="391045" y="555396"/>
                  </a:moveTo>
                  <a:lnTo>
                    <a:pt x="386207" y="557149"/>
                  </a:lnTo>
                  <a:lnTo>
                    <a:pt x="381825" y="559663"/>
                  </a:lnTo>
                  <a:lnTo>
                    <a:pt x="387108" y="558647"/>
                  </a:lnTo>
                  <a:lnTo>
                    <a:pt x="391045" y="555396"/>
                  </a:lnTo>
                  <a:close/>
                </a:path>
                <a:path w="1182369" h="901700">
                  <a:moveTo>
                    <a:pt x="396697" y="466737"/>
                  </a:moveTo>
                  <a:lnTo>
                    <a:pt x="394119" y="462356"/>
                  </a:lnTo>
                  <a:lnTo>
                    <a:pt x="390410" y="465836"/>
                  </a:lnTo>
                  <a:lnTo>
                    <a:pt x="389851" y="469773"/>
                  </a:lnTo>
                  <a:lnTo>
                    <a:pt x="396697" y="466737"/>
                  </a:lnTo>
                  <a:close/>
                </a:path>
                <a:path w="1182369" h="901700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85" y="428383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182369" h="901700">
                  <a:moveTo>
                    <a:pt x="439864" y="544258"/>
                  </a:moveTo>
                  <a:lnTo>
                    <a:pt x="434263" y="543471"/>
                  </a:lnTo>
                  <a:lnTo>
                    <a:pt x="427875" y="540270"/>
                  </a:lnTo>
                  <a:lnTo>
                    <a:pt x="425475" y="544258"/>
                  </a:lnTo>
                  <a:lnTo>
                    <a:pt x="431063" y="545058"/>
                  </a:lnTo>
                  <a:lnTo>
                    <a:pt x="437464" y="548259"/>
                  </a:lnTo>
                  <a:lnTo>
                    <a:pt x="439864" y="544258"/>
                  </a:lnTo>
                  <a:close/>
                </a:path>
                <a:path w="1182369" h="901700">
                  <a:moveTo>
                    <a:pt x="463042" y="361238"/>
                  </a:moveTo>
                  <a:lnTo>
                    <a:pt x="458241" y="360438"/>
                  </a:lnTo>
                  <a:lnTo>
                    <a:pt x="459041" y="354050"/>
                  </a:lnTo>
                  <a:lnTo>
                    <a:pt x="454240" y="358851"/>
                  </a:lnTo>
                  <a:lnTo>
                    <a:pt x="453440" y="362839"/>
                  </a:lnTo>
                  <a:lnTo>
                    <a:pt x="459841" y="366039"/>
                  </a:lnTo>
                  <a:lnTo>
                    <a:pt x="463042" y="361238"/>
                  </a:lnTo>
                  <a:close/>
                </a:path>
                <a:path w="1182369" h="901700">
                  <a:moveTo>
                    <a:pt x="464629" y="656158"/>
                  </a:moveTo>
                  <a:lnTo>
                    <a:pt x="459841" y="655358"/>
                  </a:lnTo>
                  <a:lnTo>
                    <a:pt x="460641" y="648157"/>
                  </a:lnTo>
                  <a:lnTo>
                    <a:pt x="455841" y="653757"/>
                  </a:lnTo>
                  <a:lnTo>
                    <a:pt x="455041" y="657758"/>
                  </a:lnTo>
                  <a:lnTo>
                    <a:pt x="461441" y="660946"/>
                  </a:lnTo>
                  <a:lnTo>
                    <a:pt x="464629" y="656158"/>
                  </a:lnTo>
                  <a:close/>
                </a:path>
                <a:path w="1182369" h="901700">
                  <a:moveTo>
                    <a:pt x="467829" y="544258"/>
                  </a:moveTo>
                  <a:lnTo>
                    <a:pt x="464235" y="538086"/>
                  </a:lnTo>
                  <a:lnTo>
                    <a:pt x="461835" y="541566"/>
                  </a:lnTo>
                  <a:lnTo>
                    <a:pt x="462432" y="546404"/>
                  </a:lnTo>
                  <a:lnTo>
                    <a:pt x="467829" y="544258"/>
                  </a:lnTo>
                  <a:close/>
                </a:path>
                <a:path w="1182369" h="901700">
                  <a:moveTo>
                    <a:pt x="515620" y="481291"/>
                  </a:moveTo>
                  <a:lnTo>
                    <a:pt x="508889" y="482625"/>
                  </a:lnTo>
                  <a:lnTo>
                    <a:pt x="500811" y="487413"/>
                  </a:lnTo>
                  <a:lnTo>
                    <a:pt x="505396" y="491515"/>
                  </a:lnTo>
                  <a:lnTo>
                    <a:pt x="506196" y="491515"/>
                  </a:lnTo>
                  <a:lnTo>
                    <a:pt x="506996" y="487514"/>
                  </a:lnTo>
                  <a:lnTo>
                    <a:pt x="515620" y="481291"/>
                  </a:lnTo>
                  <a:close/>
                </a:path>
                <a:path w="1182369" h="901700">
                  <a:moveTo>
                    <a:pt x="524573" y="712901"/>
                  </a:moveTo>
                  <a:lnTo>
                    <a:pt x="520636" y="706716"/>
                  </a:lnTo>
                  <a:lnTo>
                    <a:pt x="518287" y="710196"/>
                  </a:lnTo>
                  <a:lnTo>
                    <a:pt x="519074" y="715035"/>
                  </a:lnTo>
                  <a:lnTo>
                    <a:pt x="524573" y="712901"/>
                  </a:lnTo>
                  <a:close/>
                </a:path>
                <a:path w="1182369" h="901700">
                  <a:moveTo>
                    <a:pt x="530174" y="464337"/>
                  </a:moveTo>
                  <a:lnTo>
                    <a:pt x="526237" y="458050"/>
                  </a:lnTo>
                  <a:lnTo>
                    <a:pt x="523875" y="461340"/>
                  </a:lnTo>
                  <a:lnTo>
                    <a:pt x="524662" y="466140"/>
                  </a:lnTo>
                  <a:lnTo>
                    <a:pt x="530174" y="464337"/>
                  </a:lnTo>
                  <a:close/>
                </a:path>
                <a:path w="1182369" h="901700">
                  <a:moveTo>
                    <a:pt x="530174" y="437972"/>
                  </a:moveTo>
                  <a:lnTo>
                    <a:pt x="526237" y="431787"/>
                  </a:lnTo>
                  <a:lnTo>
                    <a:pt x="523875" y="435267"/>
                  </a:lnTo>
                  <a:lnTo>
                    <a:pt x="524662" y="440105"/>
                  </a:lnTo>
                  <a:lnTo>
                    <a:pt x="530174" y="437972"/>
                  </a:lnTo>
                  <a:close/>
                </a:path>
                <a:path w="1182369" h="901700">
                  <a:moveTo>
                    <a:pt x="545350" y="720090"/>
                  </a:moveTo>
                  <a:lnTo>
                    <a:pt x="539762" y="716889"/>
                  </a:lnTo>
                  <a:lnTo>
                    <a:pt x="540562" y="711301"/>
                  </a:lnTo>
                  <a:lnTo>
                    <a:pt x="535762" y="708101"/>
                  </a:lnTo>
                  <a:lnTo>
                    <a:pt x="533438" y="714248"/>
                  </a:lnTo>
                  <a:lnTo>
                    <a:pt x="535762" y="720090"/>
                  </a:lnTo>
                  <a:lnTo>
                    <a:pt x="540486" y="722934"/>
                  </a:lnTo>
                  <a:lnTo>
                    <a:pt x="545350" y="720090"/>
                  </a:lnTo>
                  <a:close/>
                </a:path>
                <a:path w="1182369" h="901700">
                  <a:moveTo>
                    <a:pt x="549351" y="526681"/>
                  </a:moveTo>
                  <a:lnTo>
                    <a:pt x="545871" y="520382"/>
                  </a:lnTo>
                  <a:lnTo>
                    <a:pt x="543661" y="523684"/>
                  </a:lnTo>
                  <a:lnTo>
                    <a:pt x="544296" y="528485"/>
                  </a:lnTo>
                  <a:lnTo>
                    <a:pt x="549351" y="526681"/>
                  </a:lnTo>
                  <a:close/>
                </a:path>
                <a:path w="1182369" h="901700">
                  <a:moveTo>
                    <a:pt x="583717" y="589026"/>
                  </a:moveTo>
                  <a:lnTo>
                    <a:pt x="578116" y="587425"/>
                  </a:lnTo>
                  <a:lnTo>
                    <a:pt x="571728" y="584225"/>
                  </a:lnTo>
                  <a:lnTo>
                    <a:pt x="569328" y="589026"/>
                  </a:lnTo>
                  <a:lnTo>
                    <a:pt x="574929" y="589813"/>
                  </a:lnTo>
                  <a:lnTo>
                    <a:pt x="581317" y="593013"/>
                  </a:lnTo>
                  <a:lnTo>
                    <a:pt x="583717" y="589026"/>
                  </a:lnTo>
                  <a:close/>
                </a:path>
                <a:path w="1182369" h="901700">
                  <a:moveTo>
                    <a:pt x="600494" y="295706"/>
                  </a:moveTo>
                  <a:lnTo>
                    <a:pt x="596569" y="289077"/>
                  </a:lnTo>
                  <a:lnTo>
                    <a:pt x="594207" y="292404"/>
                  </a:lnTo>
                  <a:lnTo>
                    <a:pt x="594995" y="297395"/>
                  </a:lnTo>
                  <a:lnTo>
                    <a:pt x="600494" y="295706"/>
                  </a:lnTo>
                  <a:close/>
                </a:path>
                <a:path w="1182369" h="901700">
                  <a:moveTo>
                    <a:pt x="611682" y="588225"/>
                  </a:moveTo>
                  <a:lnTo>
                    <a:pt x="606894" y="587425"/>
                  </a:lnTo>
                  <a:lnTo>
                    <a:pt x="599706" y="584225"/>
                  </a:lnTo>
                  <a:lnTo>
                    <a:pt x="597306" y="588225"/>
                  </a:lnTo>
                  <a:lnTo>
                    <a:pt x="602894" y="589026"/>
                  </a:lnTo>
                  <a:lnTo>
                    <a:pt x="609295" y="592213"/>
                  </a:lnTo>
                  <a:lnTo>
                    <a:pt x="611682" y="588225"/>
                  </a:lnTo>
                  <a:close/>
                </a:path>
                <a:path w="1182369" h="901700">
                  <a:moveTo>
                    <a:pt x="634072" y="448360"/>
                  </a:moveTo>
                  <a:lnTo>
                    <a:pt x="631850" y="445198"/>
                  </a:lnTo>
                  <a:lnTo>
                    <a:pt x="630174" y="439864"/>
                  </a:lnTo>
                  <a:lnTo>
                    <a:pt x="627430" y="436778"/>
                  </a:lnTo>
                  <a:lnTo>
                    <a:pt x="622084" y="440359"/>
                  </a:lnTo>
                  <a:lnTo>
                    <a:pt x="625271" y="441159"/>
                  </a:lnTo>
                  <a:lnTo>
                    <a:pt x="626872" y="441960"/>
                  </a:lnTo>
                  <a:lnTo>
                    <a:pt x="625271" y="445160"/>
                  </a:lnTo>
                  <a:lnTo>
                    <a:pt x="622084" y="445160"/>
                  </a:lnTo>
                  <a:lnTo>
                    <a:pt x="617283" y="442760"/>
                  </a:lnTo>
                  <a:lnTo>
                    <a:pt x="615683" y="446760"/>
                  </a:lnTo>
                  <a:lnTo>
                    <a:pt x="622084" y="448360"/>
                  </a:lnTo>
                  <a:lnTo>
                    <a:pt x="630872" y="453148"/>
                  </a:lnTo>
                  <a:lnTo>
                    <a:pt x="634072" y="448360"/>
                  </a:lnTo>
                  <a:close/>
                </a:path>
                <a:path w="1182369" h="901700">
                  <a:moveTo>
                    <a:pt x="654050" y="549859"/>
                  </a:moveTo>
                  <a:lnTo>
                    <a:pt x="649249" y="547458"/>
                  </a:lnTo>
                  <a:lnTo>
                    <a:pt x="646849" y="539470"/>
                  </a:lnTo>
                  <a:lnTo>
                    <a:pt x="641261" y="545858"/>
                  </a:lnTo>
                  <a:lnTo>
                    <a:pt x="646049" y="548259"/>
                  </a:lnTo>
                  <a:lnTo>
                    <a:pt x="648449" y="555447"/>
                  </a:lnTo>
                  <a:lnTo>
                    <a:pt x="654050" y="549859"/>
                  </a:lnTo>
                  <a:close/>
                </a:path>
                <a:path w="1182369" h="901700">
                  <a:moveTo>
                    <a:pt x="713701" y="520039"/>
                  </a:moveTo>
                  <a:lnTo>
                    <a:pt x="713092" y="512292"/>
                  </a:lnTo>
                  <a:lnTo>
                    <a:pt x="708126" y="505155"/>
                  </a:lnTo>
                  <a:lnTo>
                    <a:pt x="702792" y="504304"/>
                  </a:lnTo>
                  <a:lnTo>
                    <a:pt x="705434" y="509308"/>
                  </a:lnTo>
                  <a:lnTo>
                    <a:pt x="702297" y="513791"/>
                  </a:lnTo>
                  <a:lnTo>
                    <a:pt x="700214" y="518121"/>
                  </a:lnTo>
                  <a:lnTo>
                    <a:pt x="705993" y="522681"/>
                  </a:lnTo>
                  <a:lnTo>
                    <a:pt x="713701" y="520039"/>
                  </a:lnTo>
                  <a:close/>
                </a:path>
                <a:path w="1182369" h="901700">
                  <a:moveTo>
                    <a:pt x="714730" y="688860"/>
                  </a:moveTo>
                  <a:lnTo>
                    <a:pt x="709891" y="690626"/>
                  </a:lnTo>
                  <a:lnTo>
                    <a:pt x="705510" y="693127"/>
                  </a:lnTo>
                  <a:lnTo>
                    <a:pt x="710793" y="692124"/>
                  </a:lnTo>
                  <a:lnTo>
                    <a:pt x="714730" y="688860"/>
                  </a:lnTo>
                  <a:close/>
                </a:path>
                <a:path w="1182369" h="901700">
                  <a:moveTo>
                    <a:pt x="730770" y="664146"/>
                  </a:moveTo>
                  <a:lnTo>
                    <a:pt x="725970" y="662546"/>
                  </a:lnTo>
                  <a:lnTo>
                    <a:pt x="725970" y="656158"/>
                  </a:lnTo>
                  <a:lnTo>
                    <a:pt x="721982" y="661746"/>
                  </a:lnTo>
                  <a:lnTo>
                    <a:pt x="721182" y="665746"/>
                  </a:lnTo>
                  <a:lnTo>
                    <a:pt x="727570" y="668947"/>
                  </a:lnTo>
                  <a:lnTo>
                    <a:pt x="730770" y="664146"/>
                  </a:lnTo>
                  <a:close/>
                </a:path>
                <a:path w="1182369" h="901700">
                  <a:moveTo>
                    <a:pt x="736371" y="547458"/>
                  </a:moveTo>
                  <a:lnTo>
                    <a:pt x="731570" y="542671"/>
                  </a:lnTo>
                  <a:lnTo>
                    <a:pt x="727570" y="551459"/>
                  </a:lnTo>
                  <a:lnTo>
                    <a:pt x="727570" y="557847"/>
                  </a:lnTo>
                  <a:lnTo>
                    <a:pt x="734771" y="561047"/>
                  </a:lnTo>
                  <a:lnTo>
                    <a:pt x="736371" y="553859"/>
                  </a:lnTo>
                  <a:lnTo>
                    <a:pt x="736371" y="547458"/>
                  </a:lnTo>
                  <a:close/>
                </a:path>
                <a:path w="1182369" h="901700">
                  <a:moveTo>
                    <a:pt x="749947" y="674535"/>
                  </a:moveTo>
                  <a:lnTo>
                    <a:pt x="744626" y="672553"/>
                  </a:lnTo>
                  <a:lnTo>
                    <a:pt x="740956" y="668248"/>
                  </a:lnTo>
                  <a:lnTo>
                    <a:pt x="737590" y="665886"/>
                  </a:lnTo>
                  <a:lnTo>
                    <a:pt x="733171" y="669747"/>
                  </a:lnTo>
                  <a:lnTo>
                    <a:pt x="736244" y="672515"/>
                  </a:lnTo>
                  <a:lnTo>
                    <a:pt x="740956" y="676338"/>
                  </a:lnTo>
                  <a:lnTo>
                    <a:pt x="745985" y="678053"/>
                  </a:lnTo>
                  <a:lnTo>
                    <a:pt x="749947" y="674535"/>
                  </a:lnTo>
                  <a:close/>
                </a:path>
                <a:path w="1182369" h="901700">
                  <a:moveTo>
                    <a:pt x="760336" y="556247"/>
                  </a:moveTo>
                  <a:lnTo>
                    <a:pt x="756348" y="554659"/>
                  </a:lnTo>
                  <a:lnTo>
                    <a:pt x="751547" y="553859"/>
                  </a:lnTo>
                  <a:lnTo>
                    <a:pt x="747560" y="552259"/>
                  </a:lnTo>
                  <a:lnTo>
                    <a:pt x="744359" y="559447"/>
                  </a:lnTo>
                  <a:lnTo>
                    <a:pt x="748347" y="562648"/>
                  </a:lnTo>
                  <a:lnTo>
                    <a:pt x="757148" y="564248"/>
                  </a:lnTo>
                  <a:lnTo>
                    <a:pt x="757948" y="561047"/>
                  </a:lnTo>
                  <a:lnTo>
                    <a:pt x="759548" y="558647"/>
                  </a:lnTo>
                  <a:lnTo>
                    <a:pt x="760336" y="556247"/>
                  </a:lnTo>
                  <a:close/>
                </a:path>
                <a:path w="1182369" h="901700">
                  <a:moveTo>
                    <a:pt x="771525" y="615391"/>
                  </a:moveTo>
                  <a:lnTo>
                    <a:pt x="767930" y="609219"/>
                  </a:lnTo>
                  <a:lnTo>
                    <a:pt x="765530" y="612698"/>
                  </a:lnTo>
                  <a:lnTo>
                    <a:pt x="766140" y="617524"/>
                  </a:lnTo>
                  <a:lnTo>
                    <a:pt x="771525" y="615391"/>
                  </a:lnTo>
                  <a:close/>
                </a:path>
                <a:path w="1182369" h="901700">
                  <a:moveTo>
                    <a:pt x="836764" y="509397"/>
                  </a:moveTo>
                  <a:lnTo>
                    <a:pt x="833729" y="505015"/>
                  </a:lnTo>
                  <a:lnTo>
                    <a:pt x="825080" y="506704"/>
                  </a:lnTo>
                  <a:lnTo>
                    <a:pt x="833958" y="512432"/>
                  </a:lnTo>
                  <a:lnTo>
                    <a:pt x="836764" y="509397"/>
                  </a:lnTo>
                  <a:close/>
                </a:path>
                <a:path w="1182369" h="901700">
                  <a:moveTo>
                    <a:pt x="889012" y="513092"/>
                  </a:moveTo>
                  <a:lnTo>
                    <a:pt x="878624" y="514692"/>
                  </a:lnTo>
                  <a:lnTo>
                    <a:pt x="877773" y="509930"/>
                  </a:lnTo>
                  <a:lnTo>
                    <a:pt x="876630" y="512000"/>
                  </a:lnTo>
                  <a:lnTo>
                    <a:pt x="877277" y="516597"/>
                  </a:lnTo>
                  <a:lnTo>
                    <a:pt x="881824" y="519493"/>
                  </a:lnTo>
                  <a:lnTo>
                    <a:pt x="889012" y="513092"/>
                  </a:lnTo>
                  <a:close/>
                </a:path>
                <a:path w="1182369" h="901700">
                  <a:moveTo>
                    <a:pt x="911390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189" y="520293"/>
                  </a:lnTo>
                  <a:lnTo>
                    <a:pt x="911390" y="515493"/>
                  </a:lnTo>
                  <a:close/>
                </a:path>
                <a:path w="1182369" h="901700">
                  <a:moveTo>
                    <a:pt x="921778" y="477126"/>
                  </a:moveTo>
                  <a:lnTo>
                    <a:pt x="916990" y="473938"/>
                  </a:lnTo>
                  <a:lnTo>
                    <a:pt x="913472" y="479590"/>
                  </a:lnTo>
                  <a:lnTo>
                    <a:pt x="910488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78" y="477126"/>
                  </a:lnTo>
                  <a:close/>
                </a:path>
                <a:path w="1182369" h="901700">
                  <a:moveTo>
                    <a:pt x="961745" y="466737"/>
                  </a:moveTo>
                  <a:lnTo>
                    <a:pt x="956945" y="465137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182369" h="901700">
                  <a:moveTo>
                    <a:pt x="964933" y="821588"/>
                  </a:moveTo>
                  <a:lnTo>
                    <a:pt x="961339" y="813612"/>
                  </a:lnTo>
                  <a:lnTo>
                    <a:pt x="957745" y="817092"/>
                  </a:lnTo>
                  <a:lnTo>
                    <a:pt x="957745" y="822833"/>
                  </a:lnTo>
                  <a:lnTo>
                    <a:pt x="964933" y="821588"/>
                  </a:lnTo>
                  <a:close/>
                </a:path>
                <a:path w="1182369" h="901700">
                  <a:moveTo>
                    <a:pt x="969429" y="545668"/>
                  </a:moveTo>
                  <a:lnTo>
                    <a:pt x="966406" y="541096"/>
                  </a:lnTo>
                  <a:lnTo>
                    <a:pt x="957745" y="542671"/>
                  </a:lnTo>
                  <a:lnTo>
                    <a:pt x="966622" y="548728"/>
                  </a:lnTo>
                  <a:lnTo>
                    <a:pt x="969429" y="545668"/>
                  </a:lnTo>
                  <a:close/>
                </a:path>
                <a:path w="1182369" h="901700">
                  <a:moveTo>
                    <a:pt x="974534" y="469938"/>
                  </a:moveTo>
                  <a:lnTo>
                    <a:pt x="971613" y="465556"/>
                  </a:lnTo>
                  <a:lnTo>
                    <a:pt x="967930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182369" h="901700">
                  <a:moveTo>
                    <a:pt x="994511" y="571436"/>
                  </a:moveTo>
                  <a:lnTo>
                    <a:pt x="990917" y="565251"/>
                  </a:lnTo>
                  <a:lnTo>
                    <a:pt x="988517" y="568744"/>
                  </a:lnTo>
                  <a:lnTo>
                    <a:pt x="989114" y="573570"/>
                  </a:lnTo>
                  <a:lnTo>
                    <a:pt x="994511" y="571436"/>
                  </a:lnTo>
                  <a:close/>
                </a:path>
                <a:path w="1182369" h="901700">
                  <a:moveTo>
                    <a:pt x="1008037" y="553796"/>
                  </a:moveTo>
                  <a:lnTo>
                    <a:pt x="1003198" y="555548"/>
                  </a:lnTo>
                  <a:lnTo>
                    <a:pt x="998816" y="558063"/>
                  </a:lnTo>
                  <a:lnTo>
                    <a:pt x="1004100" y="557047"/>
                  </a:lnTo>
                  <a:lnTo>
                    <a:pt x="1008037" y="553796"/>
                  </a:lnTo>
                  <a:close/>
                </a:path>
                <a:path w="1182369" h="901700">
                  <a:moveTo>
                    <a:pt x="1016088" y="672134"/>
                  </a:moveTo>
                  <a:lnTo>
                    <a:pt x="1011288" y="667346"/>
                  </a:lnTo>
                  <a:lnTo>
                    <a:pt x="1007300" y="676135"/>
                  </a:lnTo>
                  <a:lnTo>
                    <a:pt x="1007300" y="682523"/>
                  </a:lnTo>
                  <a:lnTo>
                    <a:pt x="1014488" y="685723"/>
                  </a:lnTo>
                  <a:lnTo>
                    <a:pt x="1016088" y="678535"/>
                  </a:lnTo>
                  <a:lnTo>
                    <a:pt x="1016088" y="672134"/>
                  </a:lnTo>
                  <a:close/>
                </a:path>
                <a:path w="1182369" h="901700">
                  <a:moveTo>
                    <a:pt x="1025931" y="547103"/>
                  </a:moveTo>
                  <a:lnTo>
                    <a:pt x="1022477" y="543763"/>
                  </a:lnTo>
                  <a:lnTo>
                    <a:pt x="1017841" y="545071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182369" h="901700">
                  <a:moveTo>
                    <a:pt x="1046454" y="401205"/>
                  </a:moveTo>
                  <a:lnTo>
                    <a:pt x="1042974" y="395020"/>
                  </a:lnTo>
                  <a:lnTo>
                    <a:pt x="1040765" y="398500"/>
                  </a:lnTo>
                  <a:lnTo>
                    <a:pt x="1041400" y="403339"/>
                  </a:lnTo>
                  <a:lnTo>
                    <a:pt x="1046454" y="401205"/>
                  </a:lnTo>
                  <a:close/>
                </a:path>
                <a:path w="1182369" h="901700">
                  <a:moveTo>
                    <a:pt x="1078217" y="805243"/>
                  </a:moveTo>
                  <a:lnTo>
                    <a:pt x="1074724" y="801916"/>
                  </a:lnTo>
                  <a:lnTo>
                    <a:pt x="1069898" y="803224"/>
                  </a:lnTo>
                  <a:lnTo>
                    <a:pt x="1072032" y="811199"/>
                  </a:lnTo>
                  <a:lnTo>
                    <a:pt x="1078217" y="805243"/>
                  </a:lnTo>
                  <a:close/>
                </a:path>
                <a:path w="1182369" h="901700">
                  <a:moveTo>
                    <a:pt x="1088021" y="898321"/>
                  </a:moveTo>
                  <a:lnTo>
                    <a:pt x="1085100" y="893940"/>
                  </a:lnTo>
                  <a:lnTo>
                    <a:pt x="1081430" y="897420"/>
                  </a:lnTo>
                  <a:lnTo>
                    <a:pt x="1081049" y="901357"/>
                  </a:lnTo>
                  <a:lnTo>
                    <a:pt x="1088021" y="898321"/>
                  </a:lnTo>
                  <a:close/>
                </a:path>
                <a:path w="1182369" h="901700">
                  <a:moveTo>
                    <a:pt x="1161745" y="833882"/>
                  </a:moveTo>
                  <a:lnTo>
                    <a:pt x="1158671" y="829500"/>
                  </a:lnTo>
                  <a:lnTo>
                    <a:pt x="1150353" y="831176"/>
                  </a:lnTo>
                  <a:lnTo>
                    <a:pt x="1159116" y="836917"/>
                  </a:lnTo>
                  <a:lnTo>
                    <a:pt x="1161745" y="833882"/>
                  </a:lnTo>
                  <a:close/>
                </a:path>
                <a:path w="1182369" h="901700">
                  <a:moveTo>
                    <a:pt x="1182319" y="715302"/>
                  </a:moveTo>
                  <a:lnTo>
                    <a:pt x="1177531" y="714502"/>
                  </a:lnTo>
                  <a:lnTo>
                    <a:pt x="1170330" y="711301"/>
                  </a:lnTo>
                  <a:lnTo>
                    <a:pt x="1167942" y="715302"/>
                  </a:lnTo>
                  <a:lnTo>
                    <a:pt x="1173530" y="716102"/>
                  </a:lnTo>
                  <a:lnTo>
                    <a:pt x="1179931" y="719289"/>
                  </a:lnTo>
                  <a:lnTo>
                    <a:pt x="1182319" y="7153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172155" y="9452114"/>
              <a:ext cx="917575" cy="835025"/>
            </a:xfrm>
            <a:custGeom>
              <a:avLst/>
              <a:gdLst/>
              <a:ahLst/>
              <a:cxnLst/>
              <a:rect l="l" t="t" r="r" b="b"/>
              <a:pathLst>
                <a:path w="917575" h="835025">
                  <a:moveTo>
                    <a:pt x="17576" y="183565"/>
                  </a:moveTo>
                  <a:lnTo>
                    <a:pt x="9893" y="178244"/>
                  </a:lnTo>
                  <a:lnTo>
                    <a:pt x="8191" y="170383"/>
                  </a:lnTo>
                  <a:lnTo>
                    <a:pt x="6794" y="163118"/>
                  </a:lnTo>
                  <a:lnTo>
                    <a:pt x="0" y="159588"/>
                  </a:lnTo>
                  <a:lnTo>
                    <a:pt x="1600" y="167589"/>
                  </a:lnTo>
                  <a:lnTo>
                    <a:pt x="4787" y="176377"/>
                  </a:lnTo>
                  <a:lnTo>
                    <a:pt x="1600" y="183565"/>
                  </a:lnTo>
                  <a:lnTo>
                    <a:pt x="7188" y="181178"/>
                  </a:lnTo>
                  <a:lnTo>
                    <a:pt x="11988" y="185166"/>
                  </a:lnTo>
                  <a:lnTo>
                    <a:pt x="17576" y="183565"/>
                  </a:lnTo>
                  <a:close/>
                </a:path>
                <a:path w="917575" h="835025">
                  <a:moveTo>
                    <a:pt x="26822" y="222948"/>
                  </a:moveTo>
                  <a:lnTo>
                    <a:pt x="25171" y="219240"/>
                  </a:lnTo>
                  <a:lnTo>
                    <a:pt x="20523" y="216877"/>
                  </a:lnTo>
                  <a:lnTo>
                    <a:pt x="19177" y="221932"/>
                  </a:lnTo>
                  <a:lnTo>
                    <a:pt x="26822" y="222948"/>
                  </a:lnTo>
                  <a:close/>
                </a:path>
                <a:path w="917575" h="835025">
                  <a:moveTo>
                    <a:pt x="62318" y="316318"/>
                  </a:moveTo>
                  <a:lnTo>
                    <a:pt x="58242" y="311048"/>
                  </a:lnTo>
                  <a:lnTo>
                    <a:pt x="53403" y="308775"/>
                  </a:lnTo>
                  <a:lnTo>
                    <a:pt x="54343" y="313842"/>
                  </a:lnTo>
                  <a:lnTo>
                    <a:pt x="57111" y="318884"/>
                  </a:lnTo>
                  <a:lnTo>
                    <a:pt x="58534" y="323634"/>
                  </a:lnTo>
                  <a:lnTo>
                    <a:pt x="59067" y="325081"/>
                  </a:lnTo>
                  <a:lnTo>
                    <a:pt x="59143" y="320230"/>
                  </a:lnTo>
                  <a:lnTo>
                    <a:pt x="62318" y="316318"/>
                  </a:lnTo>
                  <a:close/>
                </a:path>
                <a:path w="917575" h="835025">
                  <a:moveTo>
                    <a:pt x="70332" y="221932"/>
                  </a:moveTo>
                  <a:lnTo>
                    <a:pt x="67932" y="215544"/>
                  </a:lnTo>
                  <a:lnTo>
                    <a:pt x="65532" y="212344"/>
                  </a:lnTo>
                  <a:lnTo>
                    <a:pt x="58343" y="215544"/>
                  </a:lnTo>
                  <a:lnTo>
                    <a:pt x="60731" y="220332"/>
                  </a:lnTo>
                  <a:lnTo>
                    <a:pt x="64731" y="217932"/>
                  </a:lnTo>
                  <a:lnTo>
                    <a:pt x="70332" y="221932"/>
                  </a:lnTo>
                  <a:close/>
                </a:path>
                <a:path w="917575" h="835025">
                  <a:moveTo>
                    <a:pt x="74345" y="340893"/>
                  </a:moveTo>
                  <a:lnTo>
                    <a:pt x="73520" y="336016"/>
                  </a:lnTo>
                  <a:lnTo>
                    <a:pt x="70307" y="333248"/>
                  </a:lnTo>
                  <a:lnTo>
                    <a:pt x="68732" y="340220"/>
                  </a:lnTo>
                  <a:lnTo>
                    <a:pt x="74345" y="340893"/>
                  </a:lnTo>
                  <a:close/>
                </a:path>
                <a:path w="917575" h="835025">
                  <a:moveTo>
                    <a:pt x="102489" y="355815"/>
                  </a:moveTo>
                  <a:lnTo>
                    <a:pt x="99898" y="360197"/>
                  </a:lnTo>
                  <a:lnTo>
                    <a:pt x="100457" y="365023"/>
                  </a:lnTo>
                  <a:lnTo>
                    <a:pt x="101993" y="360502"/>
                  </a:lnTo>
                  <a:lnTo>
                    <a:pt x="102489" y="355815"/>
                  </a:lnTo>
                  <a:close/>
                </a:path>
                <a:path w="917575" h="835025">
                  <a:moveTo>
                    <a:pt x="111912" y="471157"/>
                  </a:moveTo>
                  <a:lnTo>
                    <a:pt x="111086" y="466293"/>
                  </a:lnTo>
                  <a:lnTo>
                    <a:pt x="107861" y="463524"/>
                  </a:lnTo>
                  <a:lnTo>
                    <a:pt x="106286" y="470484"/>
                  </a:lnTo>
                  <a:lnTo>
                    <a:pt x="111912" y="471157"/>
                  </a:lnTo>
                  <a:close/>
                </a:path>
                <a:path w="917575" h="835025">
                  <a:moveTo>
                    <a:pt x="141808" y="7239"/>
                  </a:moveTo>
                  <a:lnTo>
                    <a:pt x="141452" y="1346"/>
                  </a:lnTo>
                  <a:lnTo>
                    <a:pt x="136855" y="2298"/>
                  </a:lnTo>
                  <a:lnTo>
                    <a:pt x="131064" y="546"/>
                  </a:lnTo>
                  <a:lnTo>
                    <a:pt x="127076" y="0"/>
                  </a:lnTo>
                  <a:lnTo>
                    <a:pt x="127876" y="4546"/>
                  </a:lnTo>
                  <a:lnTo>
                    <a:pt x="132016" y="4940"/>
                  </a:lnTo>
                  <a:lnTo>
                    <a:pt x="137655" y="7137"/>
                  </a:lnTo>
                  <a:lnTo>
                    <a:pt x="141808" y="7239"/>
                  </a:lnTo>
                  <a:close/>
                </a:path>
                <a:path w="917575" h="835025">
                  <a:moveTo>
                    <a:pt x="199986" y="116052"/>
                  </a:moveTo>
                  <a:lnTo>
                    <a:pt x="197396" y="120434"/>
                  </a:lnTo>
                  <a:lnTo>
                    <a:pt x="197967" y="125260"/>
                  </a:lnTo>
                  <a:lnTo>
                    <a:pt x="199504" y="120726"/>
                  </a:lnTo>
                  <a:lnTo>
                    <a:pt x="199986" y="116052"/>
                  </a:lnTo>
                  <a:close/>
                </a:path>
                <a:path w="917575" h="835025">
                  <a:moveTo>
                    <a:pt x="200596" y="73279"/>
                  </a:moveTo>
                  <a:lnTo>
                    <a:pt x="193789" y="71208"/>
                  </a:lnTo>
                  <a:lnTo>
                    <a:pt x="184518" y="69278"/>
                  </a:lnTo>
                  <a:lnTo>
                    <a:pt x="178676" y="68554"/>
                  </a:lnTo>
                  <a:lnTo>
                    <a:pt x="182219" y="70078"/>
                  </a:lnTo>
                  <a:lnTo>
                    <a:pt x="187452" y="73164"/>
                  </a:lnTo>
                  <a:lnTo>
                    <a:pt x="194106" y="77978"/>
                  </a:lnTo>
                  <a:lnTo>
                    <a:pt x="199415" y="79629"/>
                  </a:lnTo>
                  <a:lnTo>
                    <a:pt x="200596" y="73279"/>
                  </a:lnTo>
                  <a:close/>
                </a:path>
                <a:path w="917575" h="835025">
                  <a:moveTo>
                    <a:pt x="259930" y="137744"/>
                  </a:moveTo>
                  <a:lnTo>
                    <a:pt x="257340" y="142011"/>
                  </a:lnTo>
                  <a:lnTo>
                    <a:pt x="257898" y="147180"/>
                  </a:lnTo>
                  <a:lnTo>
                    <a:pt x="259435" y="142608"/>
                  </a:lnTo>
                  <a:lnTo>
                    <a:pt x="259930" y="137744"/>
                  </a:lnTo>
                  <a:close/>
                </a:path>
                <a:path w="917575" h="835025">
                  <a:moveTo>
                    <a:pt x="303085" y="553224"/>
                  </a:moveTo>
                  <a:lnTo>
                    <a:pt x="300494" y="557606"/>
                  </a:lnTo>
                  <a:lnTo>
                    <a:pt x="301066" y="562432"/>
                  </a:lnTo>
                  <a:lnTo>
                    <a:pt x="302602" y="557898"/>
                  </a:lnTo>
                  <a:lnTo>
                    <a:pt x="303085" y="553224"/>
                  </a:lnTo>
                  <a:close/>
                </a:path>
                <a:path w="917575" h="835025">
                  <a:moveTo>
                    <a:pt x="306882" y="593407"/>
                  </a:moveTo>
                  <a:lnTo>
                    <a:pt x="306095" y="587971"/>
                  </a:lnTo>
                  <a:lnTo>
                    <a:pt x="302044" y="588568"/>
                  </a:lnTo>
                  <a:lnTo>
                    <a:pt x="295910" y="589775"/>
                  </a:lnTo>
                  <a:lnTo>
                    <a:pt x="291261" y="592467"/>
                  </a:lnTo>
                  <a:lnTo>
                    <a:pt x="291706" y="597560"/>
                  </a:lnTo>
                  <a:lnTo>
                    <a:pt x="296760" y="594385"/>
                  </a:lnTo>
                  <a:lnTo>
                    <a:pt x="302793" y="594271"/>
                  </a:lnTo>
                  <a:lnTo>
                    <a:pt x="306882" y="593407"/>
                  </a:lnTo>
                  <a:close/>
                </a:path>
                <a:path w="917575" h="835025">
                  <a:moveTo>
                    <a:pt x="322072" y="590372"/>
                  </a:moveTo>
                  <a:lnTo>
                    <a:pt x="320484" y="583971"/>
                  </a:lnTo>
                  <a:lnTo>
                    <a:pt x="318084" y="580783"/>
                  </a:lnTo>
                  <a:lnTo>
                    <a:pt x="310883" y="583971"/>
                  </a:lnTo>
                  <a:lnTo>
                    <a:pt x="313283" y="588772"/>
                  </a:lnTo>
                  <a:lnTo>
                    <a:pt x="317284" y="586371"/>
                  </a:lnTo>
                  <a:lnTo>
                    <a:pt x="322072" y="590372"/>
                  </a:lnTo>
                  <a:close/>
                </a:path>
                <a:path w="917575" h="835025">
                  <a:moveTo>
                    <a:pt x="327177" y="418261"/>
                  </a:moveTo>
                  <a:lnTo>
                    <a:pt x="324472" y="422541"/>
                  </a:lnTo>
                  <a:lnTo>
                    <a:pt x="325374" y="427710"/>
                  </a:lnTo>
                  <a:lnTo>
                    <a:pt x="326872" y="423138"/>
                  </a:lnTo>
                  <a:lnTo>
                    <a:pt x="327177" y="418261"/>
                  </a:lnTo>
                  <a:close/>
                </a:path>
                <a:path w="917575" h="835025">
                  <a:moveTo>
                    <a:pt x="329298" y="21666"/>
                  </a:moveTo>
                  <a:lnTo>
                    <a:pt x="328472" y="16827"/>
                  </a:lnTo>
                  <a:lnTo>
                    <a:pt x="325247" y="14249"/>
                  </a:lnTo>
                  <a:lnTo>
                    <a:pt x="323672" y="21323"/>
                  </a:lnTo>
                  <a:lnTo>
                    <a:pt x="329298" y="21666"/>
                  </a:lnTo>
                  <a:close/>
                </a:path>
                <a:path w="917575" h="835025">
                  <a:moveTo>
                    <a:pt x="333921" y="339826"/>
                  </a:moveTo>
                  <a:lnTo>
                    <a:pt x="331673" y="344208"/>
                  </a:lnTo>
                  <a:lnTo>
                    <a:pt x="332117" y="349046"/>
                  </a:lnTo>
                  <a:lnTo>
                    <a:pt x="333463" y="344512"/>
                  </a:lnTo>
                  <a:lnTo>
                    <a:pt x="333921" y="339826"/>
                  </a:lnTo>
                  <a:close/>
                </a:path>
                <a:path w="917575" h="835025">
                  <a:moveTo>
                    <a:pt x="337375" y="649262"/>
                  </a:moveTo>
                  <a:lnTo>
                    <a:pt x="335762" y="645515"/>
                  </a:lnTo>
                  <a:lnTo>
                    <a:pt x="331304" y="642975"/>
                  </a:lnTo>
                  <a:lnTo>
                    <a:pt x="330073" y="647915"/>
                  </a:lnTo>
                  <a:lnTo>
                    <a:pt x="337375" y="649262"/>
                  </a:lnTo>
                  <a:close/>
                </a:path>
                <a:path w="917575" h="835025">
                  <a:moveTo>
                    <a:pt x="341261" y="812558"/>
                  </a:moveTo>
                  <a:lnTo>
                    <a:pt x="338861" y="806157"/>
                  </a:lnTo>
                  <a:lnTo>
                    <a:pt x="336461" y="802957"/>
                  </a:lnTo>
                  <a:lnTo>
                    <a:pt x="329272" y="806157"/>
                  </a:lnTo>
                  <a:lnTo>
                    <a:pt x="331673" y="810958"/>
                  </a:lnTo>
                  <a:lnTo>
                    <a:pt x="335661" y="807758"/>
                  </a:lnTo>
                  <a:lnTo>
                    <a:pt x="341261" y="812558"/>
                  </a:lnTo>
                  <a:close/>
                </a:path>
                <a:path w="917575" h="835025">
                  <a:moveTo>
                    <a:pt x="344462" y="108445"/>
                  </a:moveTo>
                  <a:lnTo>
                    <a:pt x="342061" y="103644"/>
                  </a:lnTo>
                  <a:lnTo>
                    <a:pt x="338061" y="106845"/>
                  </a:lnTo>
                  <a:lnTo>
                    <a:pt x="330873" y="110045"/>
                  </a:lnTo>
                  <a:lnTo>
                    <a:pt x="333273" y="114033"/>
                  </a:lnTo>
                  <a:lnTo>
                    <a:pt x="337261" y="110845"/>
                  </a:lnTo>
                  <a:lnTo>
                    <a:pt x="344462" y="108445"/>
                  </a:lnTo>
                  <a:close/>
                </a:path>
                <a:path w="917575" h="835025">
                  <a:moveTo>
                    <a:pt x="361924" y="834885"/>
                  </a:moveTo>
                  <a:lnTo>
                    <a:pt x="361746" y="834504"/>
                  </a:lnTo>
                  <a:lnTo>
                    <a:pt x="360337" y="830135"/>
                  </a:lnTo>
                  <a:lnTo>
                    <a:pt x="357581" y="828167"/>
                  </a:lnTo>
                  <a:lnTo>
                    <a:pt x="350850" y="829335"/>
                  </a:lnTo>
                  <a:lnTo>
                    <a:pt x="354850" y="833335"/>
                  </a:lnTo>
                  <a:lnTo>
                    <a:pt x="355549" y="834885"/>
                  </a:lnTo>
                  <a:lnTo>
                    <a:pt x="361924" y="834885"/>
                  </a:lnTo>
                  <a:close/>
                </a:path>
                <a:path w="917575" h="835025">
                  <a:moveTo>
                    <a:pt x="391604" y="753414"/>
                  </a:moveTo>
                  <a:lnTo>
                    <a:pt x="381050" y="756450"/>
                  </a:lnTo>
                  <a:lnTo>
                    <a:pt x="382016" y="760310"/>
                  </a:lnTo>
                  <a:lnTo>
                    <a:pt x="387781" y="760717"/>
                  </a:lnTo>
                  <a:lnTo>
                    <a:pt x="391604" y="753414"/>
                  </a:lnTo>
                  <a:close/>
                </a:path>
                <a:path w="917575" h="835025">
                  <a:moveTo>
                    <a:pt x="392404" y="420141"/>
                  </a:moveTo>
                  <a:lnTo>
                    <a:pt x="388556" y="415086"/>
                  </a:lnTo>
                  <a:lnTo>
                    <a:pt x="382016" y="413245"/>
                  </a:lnTo>
                  <a:lnTo>
                    <a:pt x="376669" y="414858"/>
                  </a:lnTo>
                  <a:lnTo>
                    <a:pt x="376428" y="420141"/>
                  </a:lnTo>
                  <a:lnTo>
                    <a:pt x="382816" y="417741"/>
                  </a:lnTo>
                  <a:lnTo>
                    <a:pt x="386816" y="421741"/>
                  </a:lnTo>
                  <a:lnTo>
                    <a:pt x="392404" y="420141"/>
                  </a:lnTo>
                  <a:close/>
                </a:path>
                <a:path w="917575" h="835025">
                  <a:moveTo>
                    <a:pt x="399605" y="669493"/>
                  </a:moveTo>
                  <a:lnTo>
                    <a:pt x="395605" y="663105"/>
                  </a:lnTo>
                  <a:lnTo>
                    <a:pt x="390017" y="663905"/>
                  </a:lnTo>
                  <a:lnTo>
                    <a:pt x="383616" y="669493"/>
                  </a:lnTo>
                  <a:lnTo>
                    <a:pt x="385216" y="671893"/>
                  </a:lnTo>
                  <a:lnTo>
                    <a:pt x="386816" y="673493"/>
                  </a:lnTo>
                  <a:lnTo>
                    <a:pt x="388416" y="676681"/>
                  </a:lnTo>
                  <a:lnTo>
                    <a:pt x="392404" y="674293"/>
                  </a:lnTo>
                  <a:lnTo>
                    <a:pt x="395605" y="671893"/>
                  </a:lnTo>
                  <a:lnTo>
                    <a:pt x="399605" y="669493"/>
                  </a:lnTo>
                  <a:close/>
                </a:path>
                <a:path w="917575" h="835025">
                  <a:moveTo>
                    <a:pt x="402297" y="162509"/>
                  </a:moveTo>
                  <a:lnTo>
                    <a:pt x="399605" y="166789"/>
                  </a:lnTo>
                  <a:lnTo>
                    <a:pt x="400494" y="171958"/>
                  </a:lnTo>
                  <a:lnTo>
                    <a:pt x="401993" y="167386"/>
                  </a:lnTo>
                  <a:lnTo>
                    <a:pt x="402297" y="162509"/>
                  </a:lnTo>
                  <a:close/>
                </a:path>
                <a:path w="917575" h="835025">
                  <a:moveTo>
                    <a:pt x="402907" y="409498"/>
                  </a:moveTo>
                  <a:lnTo>
                    <a:pt x="401294" y="405752"/>
                  </a:lnTo>
                  <a:lnTo>
                    <a:pt x="396836" y="403199"/>
                  </a:lnTo>
                  <a:lnTo>
                    <a:pt x="395605" y="408152"/>
                  </a:lnTo>
                  <a:lnTo>
                    <a:pt x="402907" y="409498"/>
                  </a:lnTo>
                  <a:close/>
                </a:path>
                <a:path w="917575" h="835025">
                  <a:moveTo>
                    <a:pt x="407593" y="38112"/>
                  </a:moveTo>
                  <a:lnTo>
                    <a:pt x="403593" y="31724"/>
                  </a:lnTo>
                  <a:lnTo>
                    <a:pt x="398005" y="30924"/>
                  </a:lnTo>
                  <a:lnTo>
                    <a:pt x="392404" y="32512"/>
                  </a:lnTo>
                  <a:lnTo>
                    <a:pt x="396405" y="38912"/>
                  </a:lnTo>
                  <a:lnTo>
                    <a:pt x="401205" y="39712"/>
                  </a:lnTo>
                  <a:lnTo>
                    <a:pt x="407593" y="38112"/>
                  </a:lnTo>
                  <a:close/>
                </a:path>
                <a:path w="917575" h="835025">
                  <a:moveTo>
                    <a:pt x="413943" y="46304"/>
                  </a:moveTo>
                  <a:lnTo>
                    <a:pt x="405993" y="44500"/>
                  </a:lnTo>
                  <a:lnTo>
                    <a:pt x="408559" y="50800"/>
                  </a:lnTo>
                  <a:lnTo>
                    <a:pt x="406692" y="58293"/>
                  </a:lnTo>
                  <a:lnTo>
                    <a:pt x="405879" y="64287"/>
                  </a:lnTo>
                  <a:lnTo>
                    <a:pt x="411594" y="66090"/>
                  </a:lnTo>
                  <a:lnTo>
                    <a:pt x="411276" y="59791"/>
                  </a:lnTo>
                  <a:lnTo>
                    <a:pt x="413893" y="52298"/>
                  </a:lnTo>
                  <a:lnTo>
                    <a:pt x="413943" y="46304"/>
                  </a:lnTo>
                  <a:close/>
                </a:path>
                <a:path w="917575" h="835025">
                  <a:moveTo>
                    <a:pt x="417182" y="663105"/>
                  </a:moveTo>
                  <a:lnTo>
                    <a:pt x="412394" y="655104"/>
                  </a:lnTo>
                  <a:lnTo>
                    <a:pt x="406793" y="651116"/>
                  </a:lnTo>
                  <a:lnTo>
                    <a:pt x="399605" y="654304"/>
                  </a:lnTo>
                  <a:lnTo>
                    <a:pt x="404393" y="660704"/>
                  </a:lnTo>
                  <a:lnTo>
                    <a:pt x="409994" y="663905"/>
                  </a:lnTo>
                  <a:lnTo>
                    <a:pt x="417182" y="663105"/>
                  </a:lnTo>
                  <a:close/>
                </a:path>
                <a:path w="917575" h="835025">
                  <a:moveTo>
                    <a:pt x="461137" y="541616"/>
                  </a:moveTo>
                  <a:lnTo>
                    <a:pt x="458736" y="537629"/>
                  </a:lnTo>
                  <a:lnTo>
                    <a:pt x="454748" y="540816"/>
                  </a:lnTo>
                  <a:lnTo>
                    <a:pt x="447548" y="544017"/>
                  </a:lnTo>
                  <a:lnTo>
                    <a:pt x="449948" y="548017"/>
                  </a:lnTo>
                  <a:lnTo>
                    <a:pt x="453948" y="544817"/>
                  </a:lnTo>
                  <a:lnTo>
                    <a:pt x="461137" y="541616"/>
                  </a:lnTo>
                  <a:close/>
                </a:path>
                <a:path w="917575" h="835025">
                  <a:moveTo>
                    <a:pt x="470725" y="603161"/>
                  </a:moveTo>
                  <a:lnTo>
                    <a:pt x="469138" y="595172"/>
                  </a:lnTo>
                  <a:lnTo>
                    <a:pt x="464337" y="597560"/>
                  </a:lnTo>
                  <a:lnTo>
                    <a:pt x="456349" y="594372"/>
                  </a:lnTo>
                  <a:lnTo>
                    <a:pt x="457949" y="602361"/>
                  </a:lnTo>
                  <a:lnTo>
                    <a:pt x="462737" y="599960"/>
                  </a:lnTo>
                  <a:lnTo>
                    <a:pt x="470725" y="603161"/>
                  </a:lnTo>
                  <a:close/>
                </a:path>
                <a:path w="917575" h="835025">
                  <a:moveTo>
                    <a:pt x="477926" y="521639"/>
                  </a:moveTo>
                  <a:lnTo>
                    <a:pt x="476326" y="516839"/>
                  </a:lnTo>
                  <a:lnTo>
                    <a:pt x="472325" y="520039"/>
                  </a:lnTo>
                  <a:lnTo>
                    <a:pt x="465137" y="523240"/>
                  </a:lnTo>
                  <a:lnTo>
                    <a:pt x="467537" y="527227"/>
                  </a:lnTo>
                  <a:lnTo>
                    <a:pt x="470725" y="524040"/>
                  </a:lnTo>
                  <a:lnTo>
                    <a:pt x="477926" y="521639"/>
                  </a:lnTo>
                  <a:close/>
                </a:path>
                <a:path w="917575" h="835025">
                  <a:moveTo>
                    <a:pt x="489915" y="400951"/>
                  </a:moveTo>
                  <a:lnTo>
                    <a:pt x="487514" y="394563"/>
                  </a:lnTo>
                  <a:lnTo>
                    <a:pt x="485114" y="391363"/>
                  </a:lnTo>
                  <a:lnTo>
                    <a:pt x="477926" y="394563"/>
                  </a:lnTo>
                  <a:lnTo>
                    <a:pt x="480326" y="399364"/>
                  </a:lnTo>
                  <a:lnTo>
                    <a:pt x="484314" y="396963"/>
                  </a:lnTo>
                  <a:lnTo>
                    <a:pt x="489915" y="400951"/>
                  </a:lnTo>
                  <a:close/>
                </a:path>
                <a:path w="917575" h="835025">
                  <a:moveTo>
                    <a:pt x="503504" y="131622"/>
                  </a:moveTo>
                  <a:lnTo>
                    <a:pt x="499503" y="125222"/>
                  </a:lnTo>
                  <a:lnTo>
                    <a:pt x="493903" y="124421"/>
                  </a:lnTo>
                  <a:lnTo>
                    <a:pt x="488315" y="126022"/>
                  </a:lnTo>
                  <a:lnTo>
                    <a:pt x="492315" y="132422"/>
                  </a:lnTo>
                  <a:lnTo>
                    <a:pt x="497903" y="133223"/>
                  </a:lnTo>
                  <a:lnTo>
                    <a:pt x="503504" y="131622"/>
                  </a:lnTo>
                  <a:close/>
                </a:path>
                <a:path w="917575" h="835025">
                  <a:moveTo>
                    <a:pt x="518680" y="119634"/>
                  </a:moveTo>
                  <a:lnTo>
                    <a:pt x="517080" y="113233"/>
                  </a:lnTo>
                  <a:lnTo>
                    <a:pt x="514692" y="110045"/>
                  </a:lnTo>
                  <a:lnTo>
                    <a:pt x="507492" y="113233"/>
                  </a:lnTo>
                  <a:lnTo>
                    <a:pt x="509892" y="118033"/>
                  </a:lnTo>
                  <a:lnTo>
                    <a:pt x="513092" y="115633"/>
                  </a:lnTo>
                  <a:lnTo>
                    <a:pt x="518680" y="119634"/>
                  </a:lnTo>
                  <a:close/>
                </a:path>
                <a:path w="917575" h="835025">
                  <a:moveTo>
                    <a:pt x="530326" y="86283"/>
                  </a:moveTo>
                  <a:lnTo>
                    <a:pt x="528675" y="82562"/>
                  </a:lnTo>
                  <a:lnTo>
                    <a:pt x="524027" y="80213"/>
                  </a:lnTo>
                  <a:lnTo>
                    <a:pt x="522681" y="85267"/>
                  </a:lnTo>
                  <a:lnTo>
                    <a:pt x="530326" y="86283"/>
                  </a:lnTo>
                  <a:close/>
                </a:path>
                <a:path w="917575" h="835025">
                  <a:moveTo>
                    <a:pt x="549503" y="541375"/>
                  </a:moveTo>
                  <a:lnTo>
                    <a:pt x="547852" y="537629"/>
                  </a:lnTo>
                  <a:lnTo>
                    <a:pt x="543204" y="535076"/>
                  </a:lnTo>
                  <a:lnTo>
                    <a:pt x="541858" y="540016"/>
                  </a:lnTo>
                  <a:lnTo>
                    <a:pt x="549503" y="541375"/>
                  </a:lnTo>
                  <a:close/>
                </a:path>
                <a:path w="917575" h="835025">
                  <a:moveTo>
                    <a:pt x="571525" y="246126"/>
                  </a:moveTo>
                  <a:lnTo>
                    <a:pt x="566635" y="246710"/>
                  </a:lnTo>
                  <a:lnTo>
                    <a:pt x="566585" y="250621"/>
                  </a:lnTo>
                  <a:lnTo>
                    <a:pt x="564438" y="255803"/>
                  </a:lnTo>
                  <a:lnTo>
                    <a:pt x="564388" y="259638"/>
                  </a:lnTo>
                  <a:lnTo>
                    <a:pt x="570636" y="259499"/>
                  </a:lnTo>
                  <a:lnTo>
                    <a:pt x="569328" y="255143"/>
                  </a:lnTo>
                  <a:lnTo>
                    <a:pt x="571030" y="249809"/>
                  </a:lnTo>
                  <a:lnTo>
                    <a:pt x="571525" y="246126"/>
                  </a:lnTo>
                  <a:close/>
                </a:path>
                <a:path w="917575" h="835025">
                  <a:moveTo>
                    <a:pt x="572236" y="639927"/>
                  </a:moveTo>
                  <a:lnTo>
                    <a:pt x="569836" y="636727"/>
                  </a:lnTo>
                  <a:lnTo>
                    <a:pt x="565035" y="640727"/>
                  </a:lnTo>
                  <a:lnTo>
                    <a:pt x="555447" y="643915"/>
                  </a:lnTo>
                  <a:lnTo>
                    <a:pt x="557847" y="649516"/>
                  </a:lnTo>
                  <a:lnTo>
                    <a:pt x="561987" y="649452"/>
                  </a:lnTo>
                  <a:lnTo>
                    <a:pt x="567639" y="651408"/>
                  </a:lnTo>
                  <a:lnTo>
                    <a:pt x="571779" y="651421"/>
                  </a:lnTo>
                  <a:lnTo>
                    <a:pt x="571436" y="645515"/>
                  </a:lnTo>
                  <a:lnTo>
                    <a:pt x="569036" y="647115"/>
                  </a:lnTo>
                  <a:lnTo>
                    <a:pt x="566635" y="647915"/>
                  </a:lnTo>
                  <a:lnTo>
                    <a:pt x="565035" y="644715"/>
                  </a:lnTo>
                  <a:lnTo>
                    <a:pt x="567436" y="642315"/>
                  </a:lnTo>
                  <a:lnTo>
                    <a:pt x="572236" y="639927"/>
                  </a:lnTo>
                  <a:close/>
                </a:path>
                <a:path w="917575" h="835025">
                  <a:moveTo>
                    <a:pt x="583069" y="470585"/>
                  </a:moveTo>
                  <a:lnTo>
                    <a:pt x="581418" y="466686"/>
                  </a:lnTo>
                  <a:lnTo>
                    <a:pt x="576770" y="464299"/>
                  </a:lnTo>
                  <a:lnTo>
                    <a:pt x="575424" y="469684"/>
                  </a:lnTo>
                  <a:lnTo>
                    <a:pt x="583069" y="470585"/>
                  </a:lnTo>
                  <a:close/>
                </a:path>
                <a:path w="917575" h="835025">
                  <a:moveTo>
                    <a:pt x="603402" y="442518"/>
                  </a:moveTo>
                  <a:lnTo>
                    <a:pt x="601802" y="438518"/>
                  </a:lnTo>
                  <a:lnTo>
                    <a:pt x="597801" y="441718"/>
                  </a:lnTo>
                  <a:lnTo>
                    <a:pt x="590613" y="444919"/>
                  </a:lnTo>
                  <a:lnTo>
                    <a:pt x="593013" y="448906"/>
                  </a:lnTo>
                  <a:lnTo>
                    <a:pt x="596201" y="445719"/>
                  </a:lnTo>
                  <a:lnTo>
                    <a:pt x="603402" y="442518"/>
                  </a:lnTo>
                  <a:close/>
                </a:path>
                <a:path w="917575" h="835025">
                  <a:moveTo>
                    <a:pt x="604824" y="528218"/>
                  </a:moveTo>
                  <a:lnTo>
                    <a:pt x="598601" y="529628"/>
                  </a:lnTo>
                  <a:lnTo>
                    <a:pt x="601002" y="532828"/>
                  </a:lnTo>
                  <a:lnTo>
                    <a:pt x="601078" y="542785"/>
                  </a:lnTo>
                  <a:lnTo>
                    <a:pt x="603999" y="536917"/>
                  </a:lnTo>
                  <a:lnTo>
                    <a:pt x="604824" y="528218"/>
                  </a:lnTo>
                  <a:close/>
                </a:path>
                <a:path w="917575" h="835025">
                  <a:moveTo>
                    <a:pt x="614781" y="397370"/>
                  </a:moveTo>
                  <a:lnTo>
                    <a:pt x="612190" y="401751"/>
                  </a:lnTo>
                  <a:lnTo>
                    <a:pt x="612749" y="406590"/>
                  </a:lnTo>
                  <a:lnTo>
                    <a:pt x="614286" y="402056"/>
                  </a:lnTo>
                  <a:lnTo>
                    <a:pt x="614781" y="397370"/>
                  </a:lnTo>
                  <a:close/>
                </a:path>
                <a:path w="917575" h="835025">
                  <a:moveTo>
                    <a:pt x="615149" y="564540"/>
                  </a:moveTo>
                  <a:lnTo>
                    <a:pt x="613689" y="560806"/>
                  </a:lnTo>
                  <a:lnTo>
                    <a:pt x="609079" y="558253"/>
                  </a:lnTo>
                  <a:lnTo>
                    <a:pt x="607390" y="563194"/>
                  </a:lnTo>
                  <a:lnTo>
                    <a:pt x="615149" y="564540"/>
                  </a:lnTo>
                  <a:close/>
                </a:path>
                <a:path w="917575" h="835025">
                  <a:moveTo>
                    <a:pt x="637527" y="580199"/>
                  </a:moveTo>
                  <a:lnTo>
                    <a:pt x="636066" y="576491"/>
                  </a:lnTo>
                  <a:lnTo>
                    <a:pt x="631456" y="574128"/>
                  </a:lnTo>
                  <a:lnTo>
                    <a:pt x="629767" y="579183"/>
                  </a:lnTo>
                  <a:lnTo>
                    <a:pt x="637527" y="580199"/>
                  </a:lnTo>
                  <a:close/>
                </a:path>
                <a:path w="917575" h="835025">
                  <a:moveTo>
                    <a:pt x="647661" y="391782"/>
                  </a:moveTo>
                  <a:lnTo>
                    <a:pt x="644956" y="396163"/>
                  </a:lnTo>
                  <a:lnTo>
                    <a:pt x="645858" y="400989"/>
                  </a:lnTo>
                  <a:lnTo>
                    <a:pt x="647357" y="396455"/>
                  </a:lnTo>
                  <a:lnTo>
                    <a:pt x="647661" y="391782"/>
                  </a:lnTo>
                  <a:close/>
                </a:path>
                <a:path w="917575" h="835025">
                  <a:moveTo>
                    <a:pt x="648271" y="325247"/>
                  </a:moveTo>
                  <a:lnTo>
                    <a:pt x="646658" y="321538"/>
                  </a:lnTo>
                  <a:lnTo>
                    <a:pt x="642200" y="319176"/>
                  </a:lnTo>
                  <a:lnTo>
                    <a:pt x="640956" y="324231"/>
                  </a:lnTo>
                  <a:lnTo>
                    <a:pt x="648271" y="325247"/>
                  </a:lnTo>
                  <a:close/>
                </a:path>
                <a:path w="917575" h="835025">
                  <a:moveTo>
                    <a:pt x="676922" y="235521"/>
                  </a:moveTo>
                  <a:lnTo>
                    <a:pt x="668134" y="237121"/>
                  </a:lnTo>
                  <a:lnTo>
                    <a:pt x="670534" y="241909"/>
                  </a:lnTo>
                  <a:lnTo>
                    <a:pt x="667334" y="249110"/>
                  </a:lnTo>
                  <a:lnTo>
                    <a:pt x="675322" y="247510"/>
                  </a:lnTo>
                  <a:lnTo>
                    <a:pt x="672934" y="242709"/>
                  </a:lnTo>
                  <a:lnTo>
                    <a:pt x="676922" y="235521"/>
                  </a:lnTo>
                  <a:close/>
                </a:path>
                <a:path w="917575" h="835025">
                  <a:moveTo>
                    <a:pt x="680123" y="210743"/>
                  </a:moveTo>
                  <a:lnTo>
                    <a:pt x="677722" y="206743"/>
                  </a:lnTo>
                  <a:lnTo>
                    <a:pt x="673735" y="209943"/>
                  </a:lnTo>
                  <a:lnTo>
                    <a:pt x="666534" y="213144"/>
                  </a:lnTo>
                  <a:lnTo>
                    <a:pt x="668934" y="217131"/>
                  </a:lnTo>
                  <a:lnTo>
                    <a:pt x="672934" y="213944"/>
                  </a:lnTo>
                  <a:lnTo>
                    <a:pt x="680123" y="210743"/>
                  </a:lnTo>
                  <a:close/>
                </a:path>
                <a:path w="917575" h="835025">
                  <a:moveTo>
                    <a:pt x="691337" y="465569"/>
                  </a:moveTo>
                  <a:lnTo>
                    <a:pt x="690511" y="460692"/>
                  </a:lnTo>
                  <a:lnTo>
                    <a:pt x="687285" y="457923"/>
                  </a:lnTo>
                  <a:lnTo>
                    <a:pt x="685723" y="464896"/>
                  </a:lnTo>
                  <a:lnTo>
                    <a:pt x="691337" y="465569"/>
                  </a:lnTo>
                  <a:close/>
                </a:path>
                <a:path w="917575" h="835025">
                  <a:moveTo>
                    <a:pt x="696112" y="134823"/>
                  </a:moveTo>
                  <a:lnTo>
                    <a:pt x="694512" y="126822"/>
                  </a:lnTo>
                  <a:lnTo>
                    <a:pt x="690105" y="120904"/>
                  </a:lnTo>
                  <a:lnTo>
                    <a:pt x="683818" y="120230"/>
                  </a:lnTo>
                  <a:lnTo>
                    <a:pt x="680681" y="121653"/>
                  </a:lnTo>
                  <a:lnTo>
                    <a:pt x="685723" y="122034"/>
                  </a:lnTo>
                  <a:lnTo>
                    <a:pt x="688911" y="126822"/>
                  </a:lnTo>
                  <a:lnTo>
                    <a:pt x="696112" y="134823"/>
                  </a:lnTo>
                  <a:close/>
                </a:path>
                <a:path w="917575" h="835025">
                  <a:moveTo>
                    <a:pt x="696912" y="364197"/>
                  </a:moveTo>
                  <a:lnTo>
                    <a:pt x="694512" y="360197"/>
                  </a:lnTo>
                  <a:lnTo>
                    <a:pt x="690511" y="363397"/>
                  </a:lnTo>
                  <a:lnTo>
                    <a:pt x="683323" y="366585"/>
                  </a:lnTo>
                  <a:lnTo>
                    <a:pt x="685723" y="370586"/>
                  </a:lnTo>
                  <a:lnTo>
                    <a:pt x="689711" y="367385"/>
                  </a:lnTo>
                  <a:lnTo>
                    <a:pt x="696912" y="364197"/>
                  </a:lnTo>
                  <a:close/>
                </a:path>
                <a:path w="917575" h="835025">
                  <a:moveTo>
                    <a:pt x="703326" y="234594"/>
                  </a:moveTo>
                  <a:lnTo>
                    <a:pt x="702500" y="229730"/>
                  </a:lnTo>
                  <a:lnTo>
                    <a:pt x="699274" y="226949"/>
                  </a:lnTo>
                  <a:lnTo>
                    <a:pt x="697712" y="233921"/>
                  </a:lnTo>
                  <a:lnTo>
                    <a:pt x="703326" y="234594"/>
                  </a:lnTo>
                  <a:close/>
                </a:path>
                <a:path w="917575" h="835025">
                  <a:moveTo>
                    <a:pt x="704126" y="60363"/>
                  </a:moveTo>
                  <a:lnTo>
                    <a:pt x="703300" y="55499"/>
                  </a:lnTo>
                  <a:lnTo>
                    <a:pt x="700074" y="52717"/>
                  </a:lnTo>
                  <a:lnTo>
                    <a:pt x="698500" y="59690"/>
                  </a:lnTo>
                  <a:lnTo>
                    <a:pt x="704126" y="60363"/>
                  </a:lnTo>
                  <a:close/>
                </a:path>
                <a:path w="917575" h="835025">
                  <a:moveTo>
                    <a:pt x="716280" y="294271"/>
                  </a:moveTo>
                  <a:lnTo>
                    <a:pt x="713689" y="298653"/>
                  </a:lnTo>
                  <a:lnTo>
                    <a:pt x="714248" y="303491"/>
                  </a:lnTo>
                  <a:lnTo>
                    <a:pt x="715784" y="298958"/>
                  </a:lnTo>
                  <a:lnTo>
                    <a:pt x="716280" y="294271"/>
                  </a:lnTo>
                  <a:close/>
                </a:path>
                <a:path w="917575" h="835025">
                  <a:moveTo>
                    <a:pt x="718604" y="718464"/>
                  </a:moveTo>
                  <a:lnTo>
                    <a:pt x="716991" y="714743"/>
                  </a:lnTo>
                  <a:lnTo>
                    <a:pt x="712533" y="712393"/>
                  </a:lnTo>
                  <a:lnTo>
                    <a:pt x="711288" y="717448"/>
                  </a:lnTo>
                  <a:lnTo>
                    <a:pt x="718604" y="718464"/>
                  </a:lnTo>
                  <a:close/>
                </a:path>
                <a:path w="917575" h="835025">
                  <a:moveTo>
                    <a:pt x="724877" y="439318"/>
                  </a:moveTo>
                  <a:lnTo>
                    <a:pt x="716089" y="440918"/>
                  </a:lnTo>
                  <a:lnTo>
                    <a:pt x="718489" y="444919"/>
                  </a:lnTo>
                  <a:lnTo>
                    <a:pt x="715289" y="452107"/>
                  </a:lnTo>
                  <a:lnTo>
                    <a:pt x="723277" y="451307"/>
                  </a:lnTo>
                  <a:lnTo>
                    <a:pt x="720877" y="446506"/>
                  </a:lnTo>
                  <a:lnTo>
                    <a:pt x="724877" y="439318"/>
                  </a:lnTo>
                  <a:close/>
                </a:path>
                <a:path w="917575" h="835025">
                  <a:moveTo>
                    <a:pt x="740981" y="406298"/>
                  </a:moveTo>
                  <a:lnTo>
                    <a:pt x="739368" y="402551"/>
                  </a:lnTo>
                  <a:lnTo>
                    <a:pt x="734910" y="400011"/>
                  </a:lnTo>
                  <a:lnTo>
                    <a:pt x="733666" y="404952"/>
                  </a:lnTo>
                  <a:lnTo>
                    <a:pt x="740981" y="406298"/>
                  </a:lnTo>
                  <a:close/>
                </a:path>
                <a:path w="917575" h="835025">
                  <a:moveTo>
                    <a:pt x="743737" y="273761"/>
                  </a:moveTo>
                  <a:lnTo>
                    <a:pt x="743064" y="268884"/>
                  </a:lnTo>
                  <a:lnTo>
                    <a:pt x="739686" y="266115"/>
                  </a:lnTo>
                  <a:lnTo>
                    <a:pt x="737666" y="273088"/>
                  </a:lnTo>
                  <a:lnTo>
                    <a:pt x="743737" y="273761"/>
                  </a:lnTo>
                  <a:close/>
                </a:path>
                <a:path w="917575" h="835025">
                  <a:moveTo>
                    <a:pt x="745655" y="578383"/>
                  </a:moveTo>
                  <a:lnTo>
                    <a:pt x="744054" y="571995"/>
                  </a:lnTo>
                  <a:lnTo>
                    <a:pt x="741667" y="568794"/>
                  </a:lnTo>
                  <a:lnTo>
                    <a:pt x="734466" y="571995"/>
                  </a:lnTo>
                  <a:lnTo>
                    <a:pt x="736866" y="576783"/>
                  </a:lnTo>
                  <a:lnTo>
                    <a:pt x="740067" y="574382"/>
                  </a:lnTo>
                  <a:lnTo>
                    <a:pt x="745655" y="578383"/>
                  </a:lnTo>
                  <a:close/>
                </a:path>
                <a:path w="917575" h="835025">
                  <a:moveTo>
                    <a:pt x="768832" y="366585"/>
                  </a:moveTo>
                  <a:lnTo>
                    <a:pt x="760044" y="368185"/>
                  </a:lnTo>
                  <a:lnTo>
                    <a:pt x="762444" y="372986"/>
                  </a:lnTo>
                  <a:lnTo>
                    <a:pt x="759244" y="380174"/>
                  </a:lnTo>
                  <a:lnTo>
                    <a:pt x="767232" y="378574"/>
                  </a:lnTo>
                  <a:lnTo>
                    <a:pt x="764844" y="373786"/>
                  </a:lnTo>
                  <a:lnTo>
                    <a:pt x="768832" y="366585"/>
                  </a:lnTo>
                  <a:close/>
                </a:path>
                <a:path w="917575" h="835025">
                  <a:moveTo>
                    <a:pt x="775258" y="199428"/>
                  </a:moveTo>
                  <a:lnTo>
                    <a:pt x="774433" y="194564"/>
                  </a:lnTo>
                  <a:lnTo>
                    <a:pt x="771207" y="191782"/>
                  </a:lnTo>
                  <a:lnTo>
                    <a:pt x="769632" y="198755"/>
                  </a:lnTo>
                  <a:lnTo>
                    <a:pt x="775258" y="199428"/>
                  </a:lnTo>
                  <a:close/>
                </a:path>
                <a:path w="917575" h="835025">
                  <a:moveTo>
                    <a:pt x="778852" y="17221"/>
                  </a:moveTo>
                  <a:lnTo>
                    <a:pt x="778421" y="14135"/>
                  </a:lnTo>
                  <a:lnTo>
                    <a:pt x="772833" y="13335"/>
                  </a:lnTo>
                  <a:lnTo>
                    <a:pt x="769632" y="22923"/>
                  </a:lnTo>
                  <a:lnTo>
                    <a:pt x="769632" y="24523"/>
                  </a:lnTo>
                  <a:lnTo>
                    <a:pt x="771906" y="26390"/>
                  </a:lnTo>
                  <a:lnTo>
                    <a:pt x="775830" y="22631"/>
                  </a:lnTo>
                  <a:lnTo>
                    <a:pt x="778852" y="17221"/>
                  </a:lnTo>
                  <a:close/>
                </a:path>
                <a:path w="917575" h="835025">
                  <a:moveTo>
                    <a:pt x="792810" y="368185"/>
                  </a:moveTo>
                  <a:lnTo>
                    <a:pt x="788822" y="361797"/>
                  </a:lnTo>
                  <a:lnTo>
                    <a:pt x="783221" y="360997"/>
                  </a:lnTo>
                  <a:lnTo>
                    <a:pt x="777621" y="362597"/>
                  </a:lnTo>
                  <a:lnTo>
                    <a:pt x="781621" y="368985"/>
                  </a:lnTo>
                  <a:lnTo>
                    <a:pt x="786422" y="369785"/>
                  </a:lnTo>
                  <a:lnTo>
                    <a:pt x="792810" y="368185"/>
                  </a:lnTo>
                  <a:close/>
                </a:path>
                <a:path w="917575" h="835025">
                  <a:moveTo>
                    <a:pt x="799198" y="158064"/>
                  </a:moveTo>
                  <a:lnTo>
                    <a:pt x="795108" y="152793"/>
                  </a:lnTo>
                  <a:lnTo>
                    <a:pt x="790282" y="150533"/>
                  </a:lnTo>
                  <a:lnTo>
                    <a:pt x="791210" y="155600"/>
                  </a:lnTo>
                  <a:lnTo>
                    <a:pt x="793648" y="160299"/>
                  </a:lnTo>
                  <a:lnTo>
                    <a:pt x="795108" y="165087"/>
                  </a:lnTo>
                  <a:lnTo>
                    <a:pt x="795820" y="166725"/>
                  </a:lnTo>
                  <a:lnTo>
                    <a:pt x="796010" y="161988"/>
                  </a:lnTo>
                  <a:lnTo>
                    <a:pt x="799198" y="158064"/>
                  </a:lnTo>
                  <a:close/>
                </a:path>
                <a:path w="917575" h="835025">
                  <a:moveTo>
                    <a:pt x="822388" y="161188"/>
                  </a:moveTo>
                  <a:lnTo>
                    <a:pt x="816940" y="162179"/>
                  </a:lnTo>
                  <a:lnTo>
                    <a:pt x="809993" y="161886"/>
                  </a:lnTo>
                  <a:lnTo>
                    <a:pt x="804849" y="162648"/>
                  </a:lnTo>
                  <a:lnTo>
                    <a:pt x="804799" y="166789"/>
                  </a:lnTo>
                  <a:lnTo>
                    <a:pt x="810133" y="165912"/>
                  </a:lnTo>
                  <a:lnTo>
                    <a:pt x="816889" y="166992"/>
                  </a:lnTo>
                  <a:lnTo>
                    <a:pt x="821994" y="166560"/>
                  </a:lnTo>
                  <a:lnTo>
                    <a:pt x="822388" y="161188"/>
                  </a:lnTo>
                  <a:close/>
                </a:path>
                <a:path w="917575" h="835025">
                  <a:moveTo>
                    <a:pt x="839165" y="390563"/>
                  </a:moveTo>
                  <a:lnTo>
                    <a:pt x="836764" y="384975"/>
                  </a:lnTo>
                  <a:lnTo>
                    <a:pt x="834377" y="381774"/>
                  </a:lnTo>
                  <a:lnTo>
                    <a:pt x="827176" y="384975"/>
                  </a:lnTo>
                  <a:lnTo>
                    <a:pt x="829576" y="389763"/>
                  </a:lnTo>
                  <a:lnTo>
                    <a:pt x="833577" y="386575"/>
                  </a:lnTo>
                  <a:lnTo>
                    <a:pt x="839165" y="390563"/>
                  </a:lnTo>
                  <a:close/>
                </a:path>
                <a:path w="917575" h="835025">
                  <a:moveTo>
                    <a:pt x="841565" y="408952"/>
                  </a:moveTo>
                  <a:lnTo>
                    <a:pt x="839965" y="402551"/>
                  </a:lnTo>
                  <a:lnTo>
                    <a:pt x="837565" y="399364"/>
                  </a:lnTo>
                  <a:lnTo>
                    <a:pt x="830376" y="402551"/>
                  </a:lnTo>
                  <a:lnTo>
                    <a:pt x="832777" y="407352"/>
                  </a:lnTo>
                  <a:lnTo>
                    <a:pt x="835964" y="404952"/>
                  </a:lnTo>
                  <a:lnTo>
                    <a:pt x="841565" y="408952"/>
                  </a:lnTo>
                  <a:close/>
                </a:path>
                <a:path w="917575" h="835025">
                  <a:moveTo>
                    <a:pt x="872731" y="165989"/>
                  </a:moveTo>
                  <a:lnTo>
                    <a:pt x="870331" y="160388"/>
                  </a:lnTo>
                  <a:lnTo>
                    <a:pt x="867943" y="157200"/>
                  </a:lnTo>
                  <a:lnTo>
                    <a:pt x="860742" y="160388"/>
                  </a:lnTo>
                  <a:lnTo>
                    <a:pt x="863142" y="165188"/>
                  </a:lnTo>
                  <a:lnTo>
                    <a:pt x="867143" y="161988"/>
                  </a:lnTo>
                  <a:lnTo>
                    <a:pt x="872731" y="165989"/>
                  </a:lnTo>
                  <a:close/>
                </a:path>
                <a:path w="917575" h="835025">
                  <a:moveTo>
                    <a:pt x="902309" y="349808"/>
                  </a:moveTo>
                  <a:lnTo>
                    <a:pt x="899909" y="345808"/>
                  </a:lnTo>
                  <a:lnTo>
                    <a:pt x="895908" y="349008"/>
                  </a:lnTo>
                  <a:lnTo>
                    <a:pt x="888720" y="352209"/>
                  </a:lnTo>
                  <a:lnTo>
                    <a:pt x="891120" y="356196"/>
                  </a:lnTo>
                  <a:lnTo>
                    <a:pt x="895108" y="352209"/>
                  </a:lnTo>
                  <a:lnTo>
                    <a:pt x="902309" y="349808"/>
                  </a:lnTo>
                  <a:close/>
                </a:path>
                <a:path w="917575" h="835025">
                  <a:moveTo>
                    <a:pt x="917486" y="339420"/>
                  </a:moveTo>
                  <a:lnTo>
                    <a:pt x="913498" y="333019"/>
                  </a:lnTo>
                  <a:lnTo>
                    <a:pt x="907897" y="332219"/>
                  </a:lnTo>
                  <a:lnTo>
                    <a:pt x="902309" y="333819"/>
                  </a:lnTo>
                  <a:lnTo>
                    <a:pt x="906297" y="340220"/>
                  </a:lnTo>
                  <a:lnTo>
                    <a:pt x="911898" y="341020"/>
                  </a:lnTo>
                  <a:lnTo>
                    <a:pt x="917486" y="33942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082646" y="9112998"/>
              <a:ext cx="912494" cy="1136015"/>
            </a:xfrm>
            <a:custGeom>
              <a:avLst/>
              <a:gdLst/>
              <a:ahLst/>
              <a:cxnLst/>
              <a:rect l="l" t="t" r="r" b="b"/>
              <a:pathLst>
                <a:path w="912494" h="1136015">
                  <a:moveTo>
                    <a:pt x="10274" y="272707"/>
                  </a:moveTo>
                  <a:lnTo>
                    <a:pt x="10083" y="268732"/>
                  </a:lnTo>
                  <a:lnTo>
                    <a:pt x="6451" y="265061"/>
                  </a:lnTo>
                  <a:lnTo>
                    <a:pt x="3187" y="269328"/>
                  </a:lnTo>
                  <a:lnTo>
                    <a:pt x="10274" y="272707"/>
                  </a:lnTo>
                  <a:close/>
                </a:path>
                <a:path w="912494" h="1136015">
                  <a:moveTo>
                    <a:pt x="15176" y="232575"/>
                  </a:moveTo>
                  <a:lnTo>
                    <a:pt x="9779" y="225272"/>
                  </a:lnTo>
                  <a:lnTo>
                    <a:pt x="10883" y="217385"/>
                  </a:lnTo>
                  <a:lnTo>
                    <a:pt x="12141" y="210096"/>
                  </a:lnTo>
                  <a:lnTo>
                    <a:pt x="7188" y="204597"/>
                  </a:lnTo>
                  <a:lnTo>
                    <a:pt x="6388" y="213385"/>
                  </a:lnTo>
                  <a:lnTo>
                    <a:pt x="6388" y="222173"/>
                  </a:lnTo>
                  <a:lnTo>
                    <a:pt x="0" y="227774"/>
                  </a:lnTo>
                  <a:lnTo>
                    <a:pt x="6388" y="226974"/>
                  </a:lnTo>
                  <a:lnTo>
                    <a:pt x="8788" y="232575"/>
                  </a:lnTo>
                  <a:lnTo>
                    <a:pt x="15176" y="232575"/>
                  </a:lnTo>
                  <a:close/>
                </a:path>
                <a:path w="912494" h="1136015">
                  <a:moveTo>
                    <a:pt x="25565" y="140665"/>
                  </a:moveTo>
                  <a:lnTo>
                    <a:pt x="21577" y="142252"/>
                  </a:lnTo>
                  <a:lnTo>
                    <a:pt x="19977" y="139065"/>
                  </a:lnTo>
                  <a:lnTo>
                    <a:pt x="15976" y="139065"/>
                  </a:lnTo>
                  <a:lnTo>
                    <a:pt x="13538" y="144818"/>
                  </a:lnTo>
                  <a:lnTo>
                    <a:pt x="17475" y="147358"/>
                  </a:lnTo>
                  <a:lnTo>
                    <a:pt x="23063" y="146138"/>
                  </a:lnTo>
                  <a:lnTo>
                    <a:pt x="25565" y="140665"/>
                  </a:lnTo>
                  <a:close/>
                </a:path>
                <a:path w="912494" h="1136015">
                  <a:moveTo>
                    <a:pt x="34518" y="421233"/>
                  </a:moveTo>
                  <a:lnTo>
                    <a:pt x="30365" y="424383"/>
                  </a:lnTo>
                  <a:lnTo>
                    <a:pt x="29349" y="429323"/>
                  </a:lnTo>
                  <a:lnTo>
                    <a:pt x="32461" y="425577"/>
                  </a:lnTo>
                  <a:lnTo>
                    <a:pt x="34518" y="421233"/>
                  </a:lnTo>
                  <a:close/>
                </a:path>
                <a:path w="912494" h="1136015">
                  <a:moveTo>
                    <a:pt x="52743" y="278130"/>
                  </a:moveTo>
                  <a:lnTo>
                    <a:pt x="51142" y="274129"/>
                  </a:lnTo>
                  <a:lnTo>
                    <a:pt x="43154" y="274929"/>
                  </a:lnTo>
                  <a:lnTo>
                    <a:pt x="43954" y="280517"/>
                  </a:lnTo>
                  <a:lnTo>
                    <a:pt x="48742" y="278930"/>
                  </a:lnTo>
                  <a:lnTo>
                    <a:pt x="51943" y="285318"/>
                  </a:lnTo>
                  <a:lnTo>
                    <a:pt x="52743" y="278130"/>
                  </a:lnTo>
                  <a:close/>
                </a:path>
                <a:path w="912494" h="1136015">
                  <a:moveTo>
                    <a:pt x="137363" y="150545"/>
                  </a:moveTo>
                  <a:lnTo>
                    <a:pt x="135229" y="146913"/>
                  </a:lnTo>
                  <a:lnTo>
                    <a:pt x="131064" y="152641"/>
                  </a:lnTo>
                  <a:lnTo>
                    <a:pt x="136347" y="155232"/>
                  </a:lnTo>
                  <a:lnTo>
                    <a:pt x="137363" y="150545"/>
                  </a:lnTo>
                  <a:close/>
                </a:path>
                <a:path w="912494" h="1136015">
                  <a:moveTo>
                    <a:pt x="145453" y="702513"/>
                  </a:moveTo>
                  <a:lnTo>
                    <a:pt x="141020" y="701332"/>
                  </a:lnTo>
                  <a:lnTo>
                    <a:pt x="134556" y="700316"/>
                  </a:lnTo>
                  <a:lnTo>
                    <a:pt x="129159" y="701382"/>
                  </a:lnTo>
                  <a:lnTo>
                    <a:pt x="127863" y="706501"/>
                  </a:lnTo>
                  <a:lnTo>
                    <a:pt x="133311" y="705205"/>
                  </a:lnTo>
                  <a:lnTo>
                    <a:pt x="139052" y="706907"/>
                  </a:lnTo>
                  <a:lnTo>
                    <a:pt x="143598" y="707402"/>
                  </a:lnTo>
                  <a:lnTo>
                    <a:pt x="145453" y="702513"/>
                  </a:lnTo>
                  <a:close/>
                </a:path>
                <a:path w="912494" h="1136015">
                  <a:moveTo>
                    <a:pt x="151841" y="765048"/>
                  </a:moveTo>
                  <a:lnTo>
                    <a:pt x="148247" y="761377"/>
                  </a:lnTo>
                  <a:lnTo>
                    <a:pt x="144653" y="765644"/>
                  </a:lnTo>
                  <a:lnTo>
                    <a:pt x="151841" y="769023"/>
                  </a:lnTo>
                  <a:lnTo>
                    <a:pt x="151841" y="765048"/>
                  </a:lnTo>
                  <a:close/>
                </a:path>
                <a:path w="912494" h="1136015">
                  <a:moveTo>
                    <a:pt x="153606" y="667854"/>
                  </a:moveTo>
                  <a:lnTo>
                    <a:pt x="149440" y="671334"/>
                  </a:lnTo>
                  <a:lnTo>
                    <a:pt x="148437" y="676173"/>
                  </a:lnTo>
                  <a:lnTo>
                    <a:pt x="151549" y="672236"/>
                  </a:lnTo>
                  <a:lnTo>
                    <a:pt x="153606" y="667854"/>
                  </a:lnTo>
                  <a:close/>
                </a:path>
                <a:path w="912494" h="1136015">
                  <a:moveTo>
                    <a:pt x="159042" y="702513"/>
                  </a:moveTo>
                  <a:lnTo>
                    <a:pt x="157441" y="698512"/>
                  </a:lnTo>
                  <a:lnTo>
                    <a:pt x="149440" y="699312"/>
                  </a:lnTo>
                  <a:lnTo>
                    <a:pt x="150241" y="704900"/>
                  </a:lnTo>
                  <a:lnTo>
                    <a:pt x="155041" y="703313"/>
                  </a:lnTo>
                  <a:lnTo>
                    <a:pt x="159042" y="708901"/>
                  </a:lnTo>
                  <a:lnTo>
                    <a:pt x="159042" y="702513"/>
                  </a:lnTo>
                  <a:close/>
                </a:path>
                <a:path w="912494" h="1136015">
                  <a:moveTo>
                    <a:pt x="177584" y="215493"/>
                  </a:moveTo>
                  <a:lnTo>
                    <a:pt x="173418" y="218986"/>
                  </a:lnTo>
                  <a:lnTo>
                    <a:pt x="172415" y="223812"/>
                  </a:lnTo>
                  <a:lnTo>
                    <a:pt x="175526" y="219887"/>
                  </a:lnTo>
                  <a:lnTo>
                    <a:pt x="177584" y="215493"/>
                  </a:lnTo>
                  <a:close/>
                </a:path>
                <a:path w="912494" h="1136015">
                  <a:moveTo>
                    <a:pt x="198196" y="98298"/>
                  </a:moveTo>
                  <a:lnTo>
                    <a:pt x="193484" y="98171"/>
                  </a:lnTo>
                  <a:lnTo>
                    <a:pt x="188607" y="94907"/>
                  </a:lnTo>
                  <a:lnTo>
                    <a:pt x="184937" y="93129"/>
                  </a:lnTo>
                  <a:lnTo>
                    <a:pt x="183807" y="97497"/>
                  </a:lnTo>
                  <a:lnTo>
                    <a:pt x="188087" y="98856"/>
                  </a:lnTo>
                  <a:lnTo>
                    <a:pt x="192798" y="102400"/>
                  </a:lnTo>
                  <a:lnTo>
                    <a:pt x="196621" y="103682"/>
                  </a:lnTo>
                  <a:lnTo>
                    <a:pt x="198196" y="98298"/>
                  </a:lnTo>
                  <a:close/>
                </a:path>
                <a:path w="912494" h="1136015">
                  <a:moveTo>
                    <a:pt x="202996" y="806411"/>
                  </a:moveTo>
                  <a:lnTo>
                    <a:pt x="201396" y="799211"/>
                  </a:lnTo>
                  <a:lnTo>
                    <a:pt x="195795" y="798410"/>
                  </a:lnTo>
                  <a:lnTo>
                    <a:pt x="187807" y="801611"/>
                  </a:lnTo>
                  <a:lnTo>
                    <a:pt x="188607" y="804811"/>
                  </a:lnTo>
                  <a:lnTo>
                    <a:pt x="190207" y="809599"/>
                  </a:lnTo>
                  <a:lnTo>
                    <a:pt x="194208" y="808799"/>
                  </a:lnTo>
                  <a:lnTo>
                    <a:pt x="198996" y="807212"/>
                  </a:lnTo>
                  <a:lnTo>
                    <a:pt x="202996" y="806411"/>
                  </a:lnTo>
                  <a:close/>
                </a:path>
                <a:path w="912494" h="1136015">
                  <a:moveTo>
                    <a:pt x="212407" y="223824"/>
                  </a:moveTo>
                  <a:lnTo>
                    <a:pt x="208584" y="226974"/>
                  </a:lnTo>
                  <a:lnTo>
                    <a:pt x="207467" y="231914"/>
                  </a:lnTo>
                  <a:lnTo>
                    <a:pt x="210388" y="228168"/>
                  </a:lnTo>
                  <a:lnTo>
                    <a:pt x="212407" y="223824"/>
                  </a:lnTo>
                  <a:close/>
                </a:path>
                <a:path w="912494" h="1136015">
                  <a:moveTo>
                    <a:pt x="222173" y="806411"/>
                  </a:moveTo>
                  <a:lnTo>
                    <a:pt x="220573" y="796810"/>
                  </a:lnTo>
                  <a:lnTo>
                    <a:pt x="216585" y="792022"/>
                  </a:lnTo>
                  <a:lnTo>
                    <a:pt x="208584" y="792822"/>
                  </a:lnTo>
                  <a:lnTo>
                    <a:pt x="210985" y="800011"/>
                  </a:lnTo>
                  <a:lnTo>
                    <a:pt x="214985" y="804811"/>
                  </a:lnTo>
                  <a:lnTo>
                    <a:pt x="222173" y="806411"/>
                  </a:lnTo>
                  <a:close/>
                </a:path>
                <a:path w="912494" h="1136015">
                  <a:moveTo>
                    <a:pt x="224739" y="548309"/>
                  </a:moveTo>
                  <a:lnTo>
                    <a:pt x="220573" y="551459"/>
                  </a:lnTo>
                  <a:lnTo>
                    <a:pt x="219570" y="556399"/>
                  </a:lnTo>
                  <a:lnTo>
                    <a:pt x="222669" y="552653"/>
                  </a:lnTo>
                  <a:lnTo>
                    <a:pt x="224739" y="548309"/>
                  </a:lnTo>
                  <a:close/>
                </a:path>
                <a:path w="912494" h="1136015">
                  <a:moveTo>
                    <a:pt x="228574" y="183819"/>
                  </a:moveTo>
                  <a:lnTo>
                    <a:pt x="222580" y="179628"/>
                  </a:lnTo>
                  <a:lnTo>
                    <a:pt x="214185" y="174929"/>
                  </a:lnTo>
                  <a:lnTo>
                    <a:pt x="208788" y="172466"/>
                  </a:lnTo>
                  <a:lnTo>
                    <a:pt x="211785" y="175031"/>
                  </a:lnTo>
                  <a:lnTo>
                    <a:pt x="215531" y="179654"/>
                  </a:lnTo>
                  <a:lnTo>
                    <a:pt x="220179" y="186309"/>
                  </a:lnTo>
                  <a:lnTo>
                    <a:pt x="224828" y="189522"/>
                  </a:lnTo>
                  <a:lnTo>
                    <a:pt x="228574" y="183819"/>
                  </a:lnTo>
                  <a:close/>
                </a:path>
                <a:path w="912494" h="1136015">
                  <a:moveTo>
                    <a:pt x="259105" y="475932"/>
                  </a:moveTo>
                  <a:lnTo>
                    <a:pt x="254939" y="479526"/>
                  </a:lnTo>
                  <a:lnTo>
                    <a:pt x="253936" y="484022"/>
                  </a:lnTo>
                  <a:lnTo>
                    <a:pt x="257035" y="480123"/>
                  </a:lnTo>
                  <a:lnTo>
                    <a:pt x="259105" y="475932"/>
                  </a:lnTo>
                  <a:close/>
                </a:path>
                <a:path w="912494" h="1136015">
                  <a:moveTo>
                    <a:pt x="261048" y="262991"/>
                  </a:moveTo>
                  <a:lnTo>
                    <a:pt x="257340" y="266141"/>
                  </a:lnTo>
                  <a:lnTo>
                    <a:pt x="255879" y="271081"/>
                  </a:lnTo>
                  <a:lnTo>
                    <a:pt x="258838" y="267335"/>
                  </a:lnTo>
                  <a:lnTo>
                    <a:pt x="261048" y="262991"/>
                  </a:lnTo>
                  <a:close/>
                </a:path>
                <a:path w="912494" h="1136015">
                  <a:moveTo>
                    <a:pt x="286105" y="569036"/>
                  </a:moveTo>
                  <a:lnTo>
                    <a:pt x="284302" y="563118"/>
                  </a:lnTo>
                  <a:lnTo>
                    <a:pt x="278815" y="559447"/>
                  </a:lnTo>
                  <a:lnTo>
                    <a:pt x="273189" y="559371"/>
                  </a:lnTo>
                  <a:lnTo>
                    <a:pt x="270929" y="564248"/>
                  </a:lnTo>
                  <a:lnTo>
                    <a:pt x="277317" y="564248"/>
                  </a:lnTo>
                  <a:lnTo>
                    <a:pt x="279717" y="569036"/>
                  </a:lnTo>
                  <a:lnTo>
                    <a:pt x="286105" y="569036"/>
                  </a:lnTo>
                  <a:close/>
                </a:path>
                <a:path w="912494" h="1136015">
                  <a:moveTo>
                    <a:pt x="295706" y="758456"/>
                  </a:moveTo>
                  <a:lnTo>
                    <a:pt x="290906" y="759256"/>
                  </a:lnTo>
                  <a:lnTo>
                    <a:pt x="283718" y="753656"/>
                  </a:lnTo>
                  <a:lnTo>
                    <a:pt x="282917" y="761657"/>
                  </a:lnTo>
                  <a:lnTo>
                    <a:pt x="287705" y="760857"/>
                  </a:lnTo>
                  <a:lnTo>
                    <a:pt x="294106" y="766445"/>
                  </a:lnTo>
                  <a:lnTo>
                    <a:pt x="295706" y="758456"/>
                  </a:lnTo>
                  <a:close/>
                </a:path>
                <a:path w="912494" h="1136015">
                  <a:moveTo>
                    <a:pt x="299250" y="562711"/>
                  </a:moveTo>
                  <a:lnTo>
                    <a:pt x="299097" y="558546"/>
                  </a:lnTo>
                  <a:lnTo>
                    <a:pt x="295656" y="554837"/>
                  </a:lnTo>
                  <a:lnTo>
                    <a:pt x="292506" y="559447"/>
                  </a:lnTo>
                  <a:lnTo>
                    <a:pt x="299250" y="562711"/>
                  </a:lnTo>
                  <a:close/>
                </a:path>
                <a:path w="912494" h="1136015">
                  <a:moveTo>
                    <a:pt x="306895" y="704900"/>
                  </a:moveTo>
                  <a:lnTo>
                    <a:pt x="306095" y="700112"/>
                  </a:lnTo>
                  <a:lnTo>
                    <a:pt x="301294" y="701713"/>
                  </a:lnTo>
                  <a:lnTo>
                    <a:pt x="293306" y="702513"/>
                  </a:lnTo>
                  <a:lnTo>
                    <a:pt x="294106" y="707301"/>
                  </a:lnTo>
                  <a:lnTo>
                    <a:pt x="298894" y="705700"/>
                  </a:lnTo>
                  <a:lnTo>
                    <a:pt x="306895" y="704900"/>
                  </a:lnTo>
                  <a:close/>
                </a:path>
                <a:path w="912494" h="1136015">
                  <a:moveTo>
                    <a:pt x="329069" y="144475"/>
                  </a:moveTo>
                  <a:lnTo>
                    <a:pt x="322872" y="143852"/>
                  </a:lnTo>
                  <a:lnTo>
                    <a:pt x="322072" y="143852"/>
                  </a:lnTo>
                  <a:lnTo>
                    <a:pt x="323672" y="147853"/>
                  </a:lnTo>
                  <a:lnTo>
                    <a:pt x="320179" y="157124"/>
                  </a:lnTo>
                  <a:lnTo>
                    <a:pt x="325069" y="152450"/>
                  </a:lnTo>
                  <a:lnTo>
                    <a:pt x="329069" y="144475"/>
                  </a:lnTo>
                  <a:close/>
                </a:path>
                <a:path w="912494" h="1136015">
                  <a:moveTo>
                    <a:pt x="330073" y="685723"/>
                  </a:moveTo>
                  <a:lnTo>
                    <a:pt x="325272" y="687324"/>
                  </a:lnTo>
                  <a:lnTo>
                    <a:pt x="317284" y="688124"/>
                  </a:lnTo>
                  <a:lnTo>
                    <a:pt x="318084" y="692924"/>
                  </a:lnTo>
                  <a:lnTo>
                    <a:pt x="322872" y="691324"/>
                  </a:lnTo>
                  <a:lnTo>
                    <a:pt x="330073" y="690524"/>
                  </a:lnTo>
                  <a:lnTo>
                    <a:pt x="330073" y="685723"/>
                  </a:lnTo>
                  <a:close/>
                </a:path>
                <a:path w="912494" h="1136015">
                  <a:moveTo>
                    <a:pt x="351650" y="260540"/>
                  </a:moveTo>
                  <a:lnTo>
                    <a:pt x="350850" y="255752"/>
                  </a:lnTo>
                  <a:lnTo>
                    <a:pt x="346049" y="257340"/>
                  </a:lnTo>
                  <a:lnTo>
                    <a:pt x="338061" y="258140"/>
                  </a:lnTo>
                  <a:lnTo>
                    <a:pt x="338861" y="262940"/>
                  </a:lnTo>
                  <a:lnTo>
                    <a:pt x="344449" y="260540"/>
                  </a:lnTo>
                  <a:lnTo>
                    <a:pt x="351650" y="260540"/>
                  </a:lnTo>
                  <a:close/>
                </a:path>
                <a:path w="912494" h="1136015">
                  <a:moveTo>
                    <a:pt x="352450" y="148653"/>
                  </a:moveTo>
                  <a:lnTo>
                    <a:pt x="350850" y="144653"/>
                  </a:lnTo>
                  <a:lnTo>
                    <a:pt x="342861" y="145453"/>
                  </a:lnTo>
                  <a:lnTo>
                    <a:pt x="343649" y="151053"/>
                  </a:lnTo>
                  <a:lnTo>
                    <a:pt x="348449" y="149453"/>
                  </a:lnTo>
                  <a:lnTo>
                    <a:pt x="351650" y="155041"/>
                  </a:lnTo>
                  <a:lnTo>
                    <a:pt x="352450" y="148653"/>
                  </a:lnTo>
                  <a:close/>
                </a:path>
                <a:path w="912494" h="1136015">
                  <a:moveTo>
                    <a:pt x="369328" y="169125"/>
                  </a:moveTo>
                  <a:lnTo>
                    <a:pt x="367347" y="165646"/>
                  </a:lnTo>
                  <a:lnTo>
                    <a:pt x="363639" y="171831"/>
                  </a:lnTo>
                  <a:lnTo>
                    <a:pt x="368465" y="173964"/>
                  </a:lnTo>
                  <a:lnTo>
                    <a:pt x="369328" y="169125"/>
                  </a:lnTo>
                  <a:close/>
                </a:path>
                <a:path w="912494" h="1136015">
                  <a:moveTo>
                    <a:pt x="376428" y="831977"/>
                  </a:moveTo>
                  <a:lnTo>
                    <a:pt x="375627" y="827989"/>
                  </a:lnTo>
                  <a:lnTo>
                    <a:pt x="369227" y="830389"/>
                  </a:lnTo>
                  <a:lnTo>
                    <a:pt x="359638" y="830389"/>
                  </a:lnTo>
                  <a:lnTo>
                    <a:pt x="359638" y="835977"/>
                  </a:lnTo>
                  <a:lnTo>
                    <a:pt x="363905" y="837349"/>
                  </a:lnTo>
                  <a:lnTo>
                    <a:pt x="368630" y="840968"/>
                  </a:lnTo>
                  <a:lnTo>
                    <a:pt x="372452" y="842492"/>
                  </a:lnTo>
                  <a:lnTo>
                    <a:pt x="374027" y="837577"/>
                  </a:lnTo>
                  <a:lnTo>
                    <a:pt x="368427" y="837577"/>
                  </a:lnTo>
                  <a:lnTo>
                    <a:pt x="368427" y="834377"/>
                  </a:lnTo>
                  <a:lnTo>
                    <a:pt x="371627" y="831977"/>
                  </a:lnTo>
                  <a:lnTo>
                    <a:pt x="376428" y="831977"/>
                  </a:lnTo>
                  <a:close/>
                </a:path>
                <a:path w="912494" h="1136015">
                  <a:moveTo>
                    <a:pt x="385216" y="573836"/>
                  </a:moveTo>
                  <a:lnTo>
                    <a:pt x="383616" y="569836"/>
                  </a:lnTo>
                  <a:lnTo>
                    <a:pt x="376428" y="570636"/>
                  </a:lnTo>
                  <a:lnTo>
                    <a:pt x="376428" y="576237"/>
                  </a:lnTo>
                  <a:lnTo>
                    <a:pt x="381215" y="574636"/>
                  </a:lnTo>
                  <a:lnTo>
                    <a:pt x="384416" y="581025"/>
                  </a:lnTo>
                  <a:lnTo>
                    <a:pt x="385216" y="573836"/>
                  </a:lnTo>
                  <a:close/>
                </a:path>
                <a:path w="912494" h="1136015">
                  <a:moveTo>
                    <a:pt x="386969" y="329323"/>
                  </a:moveTo>
                  <a:lnTo>
                    <a:pt x="382816" y="332473"/>
                  </a:lnTo>
                  <a:lnTo>
                    <a:pt x="381800" y="337413"/>
                  </a:lnTo>
                  <a:lnTo>
                    <a:pt x="384911" y="333667"/>
                  </a:lnTo>
                  <a:lnTo>
                    <a:pt x="386969" y="329323"/>
                  </a:lnTo>
                  <a:close/>
                </a:path>
                <a:path w="912494" h="1136015">
                  <a:moveTo>
                    <a:pt x="390359" y="731342"/>
                  </a:moveTo>
                  <a:lnTo>
                    <a:pt x="390207" y="727189"/>
                  </a:lnTo>
                  <a:lnTo>
                    <a:pt x="386765" y="723480"/>
                  </a:lnTo>
                  <a:lnTo>
                    <a:pt x="383616" y="728078"/>
                  </a:lnTo>
                  <a:lnTo>
                    <a:pt x="390359" y="731342"/>
                  </a:lnTo>
                  <a:close/>
                </a:path>
                <a:path w="912494" h="1136015">
                  <a:moveTo>
                    <a:pt x="416382" y="5588"/>
                  </a:moveTo>
                  <a:lnTo>
                    <a:pt x="410794" y="7188"/>
                  </a:lnTo>
                  <a:lnTo>
                    <a:pt x="409994" y="0"/>
                  </a:lnTo>
                  <a:lnTo>
                    <a:pt x="405193" y="0"/>
                  </a:lnTo>
                  <a:lnTo>
                    <a:pt x="405015" y="7112"/>
                  </a:lnTo>
                  <a:lnTo>
                    <a:pt x="400202" y="11988"/>
                  </a:lnTo>
                  <a:lnTo>
                    <a:pt x="395084" y="16852"/>
                  </a:lnTo>
                  <a:lnTo>
                    <a:pt x="394004" y="23977"/>
                  </a:lnTo>
                  <a:lnTo>
                    <a:pt x="400875" y="19977"/>
                  </a:lnTo>
                  <a:lnTo>
                    <a:pt x="406387" y="15379"/>
                  </a:lnTo>
                  <a:lnTo>
                    <a:pt x="411314" y="10490"/>
                  </a:lnTo>
                  <a:lnTo>
                    <a:pt x="416382" y="5588"/>
                  </a:lnTo>
                  <a:close/>
                </a:path>
                <a:path w="912494" h="1136015">
                  <a:moveTo>
                    <a:pt x="435559" y="213385"/>
                  </a:moveTo>
                  <a:lnTo>
                    <a:pt x="433971" y="206997"/>
                  </a:lnTo>
                  <a:lnTo>
                    <a:pt x="429171" y="204597"/>
                  </a:lnTo>
                  <a:lnTo>
                    <a:pt x="423570" y="203796"/>
                  </a:lnTo>
                  <a:lnTo>
                    <a:pt x="425170" y="210185"/>
                  </a:lnTo>
                  <a:lnTo>
                    <a:pt x="429971" y="212585"/>
                  </a:lnTo>
                  <a:lnTo>
                    <a:pt x="435559" y="213385"/>
                  </a:lnTo>
                  <a:close/>
                </a:path>
                <a:path w="912494" h="1136015">
                  <a:moveTo>
                    <a:pt x="444703" y="773010"/>
                  </a:moveTo>
                  <a:lnTo>
                    <a:pt x="444550" y="769048"/>
                  </a:lnTo>
                  <a:lnTo>
                    <a:pt x="441109" y="765378"/>
                  </a:lnTo>
                  <a:lnTo>
                    <a:pt x="437959" y="769645"/>
                  </a:lnTo>
                  <a:lnTo>
                    <a:pt x="444703" y="773010"/>
                  </a:lnTo>
                  <a:close/>
                </a:path>
                <a:path w="912494" h="1136015">
                  <a:moveTo>
                    <a:pt x="446582" y="1128903"/>
                  </a:moveTo>
                  <a:lnTo>
                    <a:pt x="445350" y="1126794"/>
                  </a:lnTo>
                  <a:lnTo>
                    <a:pt x="440829" y="1124534"/>
                  </a:lnTo>
                  <a:lnTo>
                    <a:pt x="435559" y="1126096"/>
                  </a:lnTo>
                  <a:lnTo>
                    <a:pt x="437159" y="1135684"/>
                  </a:lnTo>
                  <a:lnTo>
                    <a:pt x="441960" y="1126896"/>
                  </a:lnTo>
                  <a:lnTo>
                    <a:pt x="446582" y="1128903"/>
                  </a:lnTo>
                  <a:close/>
                </a:path>
                <a:path w="912494" h="1136015">
                  <a:moveTo>
                    <a:pt x="447903" y="674598"/>
                  </a:moveTo>
                  <a:lnTo>
                    <a:pt x="447751" y="670445"/>
                  </a:lnTo>
                  <a:lnTo>
                    <a:pt x="444309" y="666737"/>
                  </a:lnTo>
                  <a:lnTo>
                    <a:pt x="441159" y="671334"/>
                  </a:lnTo>
                  <a:lnTo>
                    <a:pt x="447903" y="674598"/>
                  </a:lnTo>
                  <a:close/>
                </a:path>
                <a:path w="912494" h="1136015">
                  <a:moveTo>
                    <a:pt x="448157" y="735545"/>
                  </a:moveTo>
                  <a:lnTo>
                    <a:pt x="441960" y="734479"/>
                  </a:lnTo>
                  <a:lnTo>
                    <a:pt x="441159" y="734479"/>
                  </a:lnTo>
                  <a:lnTo>
                    <a:pt x="442760" y="738479"/>
                  </a:lnTo>
                  <a:lnTo>
                    <a:pt x="439254" y="748195"/>
                  </a:lnTo>
                  <a:lnTo>
                    <a:pt x="444157" y="743673"/>
                  </a:lnTo>
                  <a:lnTo>
                    <a:pt x="448157" y="735545"/>
                  </a:lnTo>
                  <a:close/>
                </a:path>
                <a:path w="912494" h="1136015">
                  <a:moveTo>
                    <a:pt x="459892" y="794588"/>
                  </a:moveTo>
                  <a:lnTo>
                    <a:pt x="459740" y="790625"/>
                  </a:lnTo>
                  <a:lnTo>
                    <a:pt x="456298" y="786955"/>
                  </a:lnTo>
                  <a:lnTo>
                    <a:pt x="453148" y="791222"/>
                  </a:lnTo>
                  <a:lnTo>
                    <a:pt x="459892" y="794588"/>
                  </a:lnTo>
                  <a:close/>
                </a:path>
                <a:path w="912494" h="1136015">
                  <a:moveTo>
                    <a:pt x="477126" y="654558"/>
                  </a:moveTo>
                  <a:lnTo>
                    <a:pt x="476326" y="649757"/>
                  </a:lnTo>
                  <a:lnTo>
                    <a:pt x="471525" y="651357"/>
                  </a:lnTo>
                  <a:lnTo>
                    <a:pt x="463537" y="652157"/>
                  </a:lnTo>
                  <a:lnTo>
                    <a:pt x="464337" y="656958"/>
                  </a:lnTo>
                  <a:lnTo>
                    <a:pt x="469125" y="654558"/>
                  </a:lnTo>
                  <a:lnTo>
                    <a:pt x="477126" y="654558"/>
                  </a:lnTo>
                  <a:close/>
                </a:path>
                <a:path w="912494" h="1136015">
                  <a:moveTo>
                    <a:pt x="487057" y="949528"/>
                  </a:moveTo>
                  <a:lnTo>
                    <a:pt x="486918" y="945375"/>
                  </a:lnTo>
                  <a:lnTo>
                    <a:pt x="483463" y="941666"/>
                  </a:lnTo>
                  <a:lnTo>
                    <a:pt x="480314" y="946264"/>
                  </a:lnTo>
                  <a:lnTo>
                    <a:pt x="487057" y="949528"/>
                  </a:lnTo>
                  <a:close/>
                </a:path>
                <a:path w="912494" h="1136015">
                  <a:moveTo>
                    <a:pt x="493102" y="330873"/>
                  </a:moveTo>
                  <a:lnTo>
                    <a:pt x="491502" y="324485"/>
                  </a:lnTo>
                  <a:lnTo>
                    <a:pt x="486714" y="322084"/>
                  </a:lnTo>
                  <a:lnTo>
                    <a:pt x="481114" y="321284"/>
                  </a:lnTo>
                  <a:lnTo>
                    <a:pt x="482714" y="327672"/>
                  </a:lnTo>
                  <a:lnTo>
                    <a:pt x="487514" y="330073"/>
                  </a:lnTo>
                  <a:lnTo>
                    <a:pt x="493102" y="330873"/>
                  </a:lnTo>
                  <a:close/>
                </a:path>
                <a:path w="912494" h="1136015">
                  <a:moveTo>
                    <a:pt x="503326" y="614997"/>
                  </a:moveTo>
                  <a:lnTo>
                    <a:pt x="499503" y="618591"/>
                  </a:lnTo>
                  <a:lnTo>
                    <a:pt x="498373" y="623087"/>
                  </a:lnTo>
                  <a:lnTo>
                    <a:pt x="501294" y="619188"/>
                  </a:lnTo>
                  <a:lnTo>
                    <a:pt x="503326" y="614997"/>
                  </a:lnTo>
                  <a:close/>
                </a:path>
                <a:path w="912494" h="1136015">
                  <a:moveTo>
                    <a:pt x="513092" y="317284"/>
                  </a:moveTo>
                  <a:lnTo>
                    <a:pt x="511492" y="313296"/>
                  </a:lnTo>
                  <a:lnTo>
                    <a:pt x="503491" y="314083"/>
                  </a:lnTo>
                  <a:lnTo>
                    <a:pt x="504291" y="319684"/>
                  </a:lnTo>
                  <a:lnTo>
                    <a:pt x="509092" y="318084"/>
                  </a:lnTo>
                  <a:lnTo>
                    <a:pt x="512292" y="323684"/>
                  </a:lnTo>
                  <a:lnTo>
                    <a:pt x="513092" y="317284"/>
                  </a:lnTo>
                  <a:close/>
                </a:path>
                <a:path w="912494" h="1136015">
                  <a:moveTo>
                    <a:pt x="535012" y="295770"/>
                  </a:moveTo>
                  <a:lnTo>
                    <a:pt x="534860" y="291617"/>
                  </a:lnTo>
                  <a:lnTo>
                    <a:pt x="531418" y="287896"/>
                  </a:lnTo>
                  <a:lnTo>
                    <a:pt x="528269" y="292506"/>
                  </a:lnTo>
                  <a:lnTo>
                    <a:pt x="535012" y="295770"/>
                  </a:lnTo>
                  <a:close/>
                </a:path>
                <a:path w="912494" h="1136015">
                  <a:moveTo>
                    <a:pt x="537222" y="619442"/>
                  </a:moveTo>
                  <a:lnTo>
                    <a:pt x="533069" y="622592"/>
                  </a:lnTo>
                  <a:lnTo>
                    <a:pt x="532053" y="627532"/>
                  </a:lnTo>
                  <a:lnTo>
                    <a:pt x="535165" y="623785"/>
                  </a:lnTo>
                  <a:lnTo>
                    <a:pt x="537222" y="619442"/>
                  </a:lnTo>
                  <a:close/>
                </a:path>
                <a:path w="912494" h="1136015">
                  <a:moveTo>
                    <a:pt x="552945" y="697407"/>
                  </a:moveTo>
                  <a:lnTo>
                    <a:pt x="550811" y="693928"/>
                  </a:lnTo>
                  <a:lnTo>
                    <a:pt x="546658" y="700112"/>
                  </a:lnTo>
                  <a:lnTo>
                    <a:pt x="551942" y="702246"/>
                  </a:lnTo>
                  <a:lnTo>
                    <a:pt x="552945" y="697407"/>
                  </a:lnTo>
                  <a:close/>
                </a:path>
                <a:path w="912494" h="1136015">
                  <a:moveTo>
                    <a:pt x="557047" y="1005408"/>
                  </a:moveTo>
                  <a:lnTo>
                    <a:pt x="551040" y="1004265"/>
                  </a:lnTo>
                  <a:lnTo>
                    <a:pt x="549148" y="999223"/>
                  </a:lnTo>
                  <a:lnTo>
                    <a:pt x="546811" y="995070"/>
                  </a:lnTo>
                  <a:lnTo>
                    <a:pt x="539457" y="996619"/>
                  </a:lnTo>
                  <a:lnTo>
                    <a:pt x="537044" y="1003388"/>
                  </a:lnTo>
                  <a:lnTo>
                    <a:pt x="544055" y="1007605"/>
                  </a:lnTo>
                  <a:lnTo>
                    <a:pt x="553173" y="1008532"/>
                  </a:lnTo>
                  <a:lnTo>
                    <a:pt x="557047" y="1005408"/>
                  </a:lnTo>
                  <a:close/>
                </a:path>
                <a:path w="912494" h="1136015">
                  <a:moveTo>
                    <a:pt x="561390" y="557110"/>
                  </a:moveTo>
                  <a:lnTo>
                    <a:pt x="561238" y="552958"/>
                  </a:lnTo>
                  <a:lnTo>
                    <a:pt x="557796" y="549249"/>
                  </a:lnTo>
                  <a:lnTo>
                    <a:pt x="554647" y="553859"/>
                  </a:lnTo>
                  <a:lnTo>
                    <a:pt x="561390" y="557110"/>
                  </a:lnTo>
                  <a:close/>
                </a:path>
                <a:path w="912494" h="1136015">
                  <a:moveTo>
                    <a:pt x="563435" y="819200"/>
                  </a:moveTo>
                  <a:lnTo>
                    <a:pt x="561835" y="815200"/>
                  </a:lnTo>
                  <a:lnTo>
                    <a:pt x="554647" y="816000"/>
                  </a:lnTo>
                  <a:lnTo>
                    <a:pt x="554647" y="821588"/>
                  </a:lnTo>
                  <a:lnTo>
                    <a:pt x="559447" y="819988"/>
                  </a:lnTo>
                  <a:lnTo>
                    <a:pt x="562635" y="825588"/>
                  </a:lnTo>
                  <a:lnTo>
                    <a:pt x="563435" y="819200"/>
                  </a:lnTo>
                  <a:close/>
                </a:path>
                <a:path w="912494" h="1136015">
                  <a:moveTo>
                    <a:pt x="593013" y="687324"/>
                  </a:moveTo>
                  <a:lnTo>
                    <a:pt x="584212" y="686523"/>
                  </a:lnTo>
                  <a:lnTo>
                    <a:pt x="585012" y="691324"/>
                  </a:lnTo>
                  <a:lnTo>
                    <a:pt x="579424" y="696912"/>
                  </a:lnTo>
                  <a:lnTo>
                    <a:pt x="587413" y="698512"/>
                  </a:lnTo>
                  <a:lnTo>
                    <a:pt x="586613" y="693712"/>
                  </a:lnTo>
                  <a:lnTo>
                    <a:pt x="593013" y="687324"/>
                  </a:lnTo>
                  <a:close/>
                </a:path>
                <a:path w="912494" h="1136015">
                  <a:moveTo>
                    <a:pt x="593013" y="608203"/>
                  </a:moveTo>
                  <a:lnTo>
                    <a:pt x="592213" y="603402"/>
                  </a:lnTo>
                  <a:lnTo>
                    <a:pt x="587413" y="605002"/>
                  </a:lnTo>
                  <a:lnTo>
                    <a:pt x="579424" y="605802"/>
                  </a:lnTo>
                  <a:lnTo>
                    <a:pt x="580224" y="610603"/>
                  </a:lnTo>
                  <a:lnTo>
                    <a:pt x="585812" y="609003"/>
                  </a:lnTo>
                  <a:lnTo>
                    <a:pt x="593013" y="608203"/>
                  </a:lnTo>
                  <a:close/>
                </a:path>
                <a:path w="912494" h="1136015">
                  <a:moveTo>
                    <a:pt x="619734" y="661123"/>
                  </a:moveTo>
                  <a:lnTo>
                    <a:pt x="619582" y="657148"/>
                  </a:lnTo>
                  <a:lnTo>
                    <a:pt x="616140" y="653478"/>
                  </a:lnTo>
                  <a:lnTo>
                    <a:pt x="612990" y="657758"/>
                  </a:lnTo>
                  <a:lnTo>
                    <a:pt x="619734" y="661123"/>
                  </a:lnTo>
                  <a:close/>
                </a:path>
                <a:path w="912494" h="1136015">
                  <a:moveTo>
                    <a:pt x="620179" y="480326"/>
                  </a:moveTo>
                  <a:lnTo>
                    <a:pt x="611390" y="479526"/>
                  </a:lnTo>
                  <a:lnTo>
                    <a:pt x="612190" y="484327"/>
                  </a:lnTo>
                  <a:lnTo>
                    <a:pt x="606590" y="490715"/>
                  </a:lnTo>
                  <a:lnTo>
                    <a:pt x="614591" y="491515"/>
                  </a:lnTo>
                  <a:lnTo>
                    <a:pt x="613791" y="486714"/>
                  </a:lnTo>
                  <a:lnTo>
                    <a:pt x="620179" y="480326"/>
                  </a:lnTo>
                  <a:close/>
                </a:path>
                <a:path w="912494" h="1136015">
                  <a:moveTo>
                    <a:pt x="632167" y="458749"/>
                  </a:moveTo>
                  <a:lnTo>
                    <a:pt x="631367" y="453948"/>
                  </a:lnTo>
                  <a:lnTo>
                    <a:pt x="626579" y="455549"/>
                  </a:lnTo>
                  <a:lnTo>
                    <a:pt x="618578" y="456349"/>
                  </a:lnTo>
                  <a:lnTo>
                    <a:pt x="619379" y="461149"/>
                  </a:lnTo>
                  <a:lnTo>
                    <a:pt x="624179" y="458749"/>
                  </a:lnTo>
                  <a:lnTo>
                    <a:pt x="632167" y="458749"/>
                  </a:lnTo>
                  <a:close/>
                </a:path>
                <a:path w="912494" h="1136015">
                  <a:moveTo>
                    <a:pt x="636333" y="547966"/>
                  </a:moveTo>
                  <a:lnTo>
                    <a:pt x="632167" y="551459"/>
                  </a:lnTo>
                  <a:lnTo>
                    <a:pt x="631151" y="556285"/>
                  </a:lnTo>
                  <a:lnTo>
                    <a:pt x="634263" y="552361"/>
                  </a:lnTo>
                  <a:lnTo>
                    <a:pt x="636333" y="547966"/>
                  </a:lnTo>
                  <a:close/>
                </a:path>
                <a:path w="912494" h="1136015">
                  <a:moveTo>
                    <a:pt x="646658" y="483019"/>
                  </a:moveTo>
                  <a:lnTo>
                    <a:pt x="644664" y="479386"/>
                  </a:lnTo>
                  <a:lnTo>
                    <a:pt x="640956" y="485127"/>
                  </a:lnTo>
                  <a:lnTo>
                    <a:pt x="645795" y="487705"/>
                  </a:lnTo>
                  <a:lnTo>
                    <a:pt x="646658" y="483019"/>
                  </a:lnTo>
                  <a:close/>
                </a:path>
                <a:path w="912494" h="1136015">
                  <a:moveTo>
                    <a:pt x="660146" y="632180"/>
                  </a:moveTo>
                  <a:lnTo>
                    <a:pt x="651344" y="631380"/>
                  </a:lnTo>
                  <a:lnTo>
                    <a:pt x="652145" y="636168"/>
                  </a:lnTo>
                  <a:lnTo>
                    <a:pt x="646557" y="642569"/>
                  </a:lnTo>
                  <a:lnTo>
                    <a:pt x="654545" y="643369"/>
                  </a:lnTo>
                  <a:lnTo>
                    <a:pt x="653745" y="638568"/>
                  </a:lnTo>
                  <a:lnTo>
                    <a:pt x="660146" y="632180"/>
                  </a:lnTo>
                  <a:close/>
                </a:path>
                <a:path w="912494" h="1136015">
                  <a:moveTo>
                    <a:pt x="670433" y="531977"/>
                  </a:moveTo>
                  <a:lnTo>
                    <a:pt x="668299" y="528497"/>
                  </a:lnTo>
                  <a:lnTo>
                    <a:pt x="664133" y="534670"/>
                  </a:lnTo>
                  <a:lnTo>
                    <a:pt x="669417" y="536803"/>
                  </a:lnTo>
                  <a:lnTo>
                    <a:pt x="670433" y="531977"/>
                  </a:lnTo>
                  <a:close/>
                </a:path>
                <a:path w="912494" h="1136015">
                  <a:moveTo>
                    <a:pt x="681723" y="640969"/>
                  </a:moveTo>
                  <a:lnTo>
                    <a:pt x="680123" y="634580"/>
                  </a:lnTo>
                  <a:lnTo>
                    <a:pt x="675322" y="632180"/>
                  </a:lnTo>
                  <a:lnTo>
                    <a:pt x="669734" y="631380"/>
                  </a:lnTo>
                  <a:lnTo>
                    <a:pt x="671334" y="637768"/>
                  </a:lnTo>
                  <a:lnTo>
                    <a:pt x="676122" y="640168"/>
                  </a:lnTo>
                  <a:lnTo>
                    <a:pt x="681723" y="640969"/>
                  </a:lnTo>
                  <a:close/>
                </a:path>
                <a:path w="912494" h="1136015">
                  <a:moveTo>
                    <a:pt x="709587" y="318579"/>
                  </a:moveTo>
                  <a:lnTo>
                    <a:pt x="707453" y="315099"/>
                  </a:lnTo>
                  <a:lnTo>
                    <a:pt x="703300" y="321284"/>
                  </a:lnTo>
                  <a:lnTo>
                    <a:pt x="708583" y="323418"/>
                  </a:lnTo>
                  <a:lnTo>
                    <a:pt x="709587" y="318579"/>
                  </a:lnTo>
                  <a:close/>
                </a:path>
                <a:path w="912494" h="1136015">
                  <a:moveTo>
                    <a:pt x="714489" y="688124"/>
                  </a:moveTo>
                  <a:lnTo>
                    <a:pt x="712889" y="684123"/>
                  </a:lnTo>
                  <a:lnTo>
                    <a:pt x="704900" y="684923"/>
                  </a:lnTo>
                  <a:lnTo>
                    <a:pt x="705700" y="690524"/>
                  </a:lnTo>
                  <a:lnTo>
                    <a:pt x="710488" y="688924"/>
                  </a:lnTo>
                  <a:lnTo>
                    <a:pt x="714489" y="694512"/>
                  </a:lnTo>
                  <a:lnTo>
                    <a:pt x="714489" y="688124"/>
                  </a:lnTo>
                  <a:close/>
                </a:path>
                <a:path w="912494" h="1136015">
                  <a:moveTo>
                    <a:pt x="718489" y="669747"/>
                  </a:moveTo>
                  <a:lnTo>
                    <a:pt x="716889" y="665746"/>
                  </a:lnTo>
                  <a:lnTo>
                    <a:pt x="708888" y="666546"/>
                  </a:lnTo>
                  <a:lnTo>
                    <a:pt x="709688" y="672134"/>
                  </a:lnTo>
                  <a:lnTo>
                    <a:pt x="714489" y="670534"/>
                  </a:lnTo>
                  <a:lnTo>
                    <a:pt x="717689" y="676135"/>
                  </a:lnTo>
                  <a:lnTo>
                    <a:pt x="718489" y="669747"/>
                  </a:lnTo>
                  <a:close/>
                </a:path>
                <a:path w="912494" h="1136015">
                  <a:moveTo>
                    <a:pt x="726579" y="471233"/>
                  </a:moveTo>
                  <a:lnTo>
                    <a:pt x="724585" y="467753"/>
                  </a:lnTo>
                  <a:lnTo>
                    <a:pt x="720877" y="473938"/>
                  </a:lnTo>
                  <a:lnTo>
                    <a:pt x="725716" y="476072"/>
                  </a:lnTo>
                  <a:lnTo>
                    <a:pt x="726579" y="471233"/>
                  </a:lnTo>
                  <a:close/>
                </a:path>
                <a:path w="912494" h="1136015">
                  <a:moveTo>
                    <a:pt x="792010" y="652157"/>
                  </a:moveTo>
                  <a:lnTo>
                    <a:pt x="787222" y="653757"/>
                  </a:lnTo>
                  <a:lnTo>
                    <a:pt x="779221" y="654558"/>
                  </a:lnTo>
                  <a:lnTo>
                    <a:pt x="780021" y="659345"/>
                  </a:lnTo>
                  <a:lnTo>
                    <a:pt x="784821" y="656958"/>
                  </a:lnTo>
                  <a:lnTo>
                    <a:pt x="792010" y="656958"/>
                  </a:lnTo>
                  <a:lnTo>
                    <a:pt x="792010" y="652157"/>
                  </a:lnTo>
                  <a:close/>
                </a:path>
                <a:path w="912494" h="1136015">
                  <a:moveTo>
                    <a:pt x="795210" y="302094"/>
                  </a:moveTo>
                  <a:lnTo>
                    <a:pt x="790409" y="299707"/>
                  </a:lnTo>
                  <a:lnTo>
                    <a:pt x="783221" y="307695"/>
                  </a:lnTo>
                  <a:lnTo>
                    <a:pt x="783221" y="309295"/>
                  </a:lnTo>
                  <a:lnTo>
                    <a:pt x="784987" y="311873"/>
                  </a:lnTo>
                  <a:lnTo>
                    <a:pt x="790117" y="309587"/>
                  </a:lnTo>
                  <a:lnTo>
                    <a:pt x="794791" y="305358"/>
                  </a:lnTo>
                  <a:lnTo>
                    <a:pt x="795210" y="302094"/>
                  </a:lnTo>
                  <a:close/>
                </a:path>
                <a:path w="912494" h="1136015">
                  <a:moveTo>
                    <a:pt x="805192" y="833678"/>
                  </a:moveTo>
                  <a:lnTo>
                    <a:pt x="803021" y="828802"/>
                  </a:lnTo>
                  <a:lnTo>
                    <a:pt x="799198" y="828789"/>
                  </a:lnTo>
                  <a:lnTo>
                    <a:pt x="799426" y="832624"/>
                  </a:lnTo>
                  <a:lnTo>
                    <a:pt x="797407" y="836079"/>
                  </a:lnTo>
                  <a:lnTo>
                    <a:pt x="796277" y="839685"/>
                  </a:lnTo>
                  <a:lnTo>
                    <a:pt x="799198" y="843965"/>
                  </a:lnTo>
                  <a:lnTo>
                    <a:pt x="804379" y="839914"/>
                  </a:lnTo>
                  <a:lnTo>
                    <a:pt x="805192" y="833678"/>
                  </a:lnTo>
                  <a:close/>
                </a:path>
                <a:path w="912494" h="1136015">
                  <a:moveTo>
                    <a:pt x="807999" y="673735"/>
                  </a:moveTo>
                  <a:lnTo>
                    <a:pt x="802398" y="668947"/>
                  </a:lnTo>
                  <a:lnTo>
                    <a:pt x="807199" y="661746"/>
                  </a:lnTo>
                  <a:lnTo>
                    <a:pt x="800798" y="663346"/>
                  </a:lnTo>
                  <a:lnTo>
                    <a:pt x="799909" y="668197"/>
                  </a:lnTo>
                  <a:lnTo>
                    <a:pt x="795413" y="673938"/>
                  </a:lnTo>
                  <a:lnTo>
                    <a:pt x="793610" y="678180"/>
                  </a:lnTo>
                  <a:lnTo>
                    <a:pt x="800798" y="678535"/>
                  </a:lnTo>
                  <a:lnTo>
                    <a:pt x="798410" y="673735"/>
                  </a:lnTo>
                  <a:lnTo>
                    <a:pt x="807999" y="673735"/>
                  </a:lnTo>
                  <a:close/>
                </a:path>
                <a:path w="912494" h="1136015">
                  <a:moveTo>
                    <a:pt x="809599" y="651357"/>
                  </a:moveTo>
                  <a:lnTo>
                    <a:pt x="807999" y="644969"/>
                  </a:lnTo>
                  <a:lnTo>
                    <a:pt x="803198" y="642569"/>
                  </a:lnTo>
                  <a:lnTo>
                    <a:pt x="797610" y="641769"/>
                  </a:lnTo>
                  <a:lnTo>
                    <a:pt x="799998" y="648957"/>
                  </a:lnTo>
                  <a:lnTo>
                    <a:pt x="803998" y="651357"/>
                  </a:lnTo>
                  <a:lnTo>
                    <a:pt x="809599" y="651357"/>
                  </a:lnTo>
                  <a:close/>
                </a:path>
                <a:path w="912494" h="1136015">
                  <a:moveTo>
                    <a:pt x="830376" y="467537"/>
                  </a:moveTo>
                  <a:lnTo>
                    <a:pt x="828776" y="463537"/>
                  </a:lnTo>
                  <a:lnTo>
                    <a:pt x="820788" y="464337"/>
                  </a:lnTo>
                  <a:lnTo>
                    <a:pt x="821575" y="469938"/>
                  </a:lnTo>
                  <a:lnTo>
                    <a:pt x="826376" y="468337"/>
                  </a:lnTo>
                  <a:lnTo>
                    <a:pt x="829576" y="473938"/>
                  </a:lnTo>
                  <a:lnTo>
                    <a:pt x="830376" y="467537"/>
                  </a:lnTo>
                  <a:close/>
                </a:path>
                <a:path w="912494" h="1136015">
                  <a:moveTo>
                    <a:pt x="911898" y="500303"/>
                  </a:moveTo>
                  <a:lnTo>
                    <a:pt x="906449" y="501294"/>
                  </a:lnTo>
                  <a:lnTo>
                    <a:pt x="899502" y="501002"/>
                  </a:lnTo>
                  <a:lnTo>
                    <a:pt x="894359" y="501764"/>
                  </a:lnTo>
                  <a:lnTo>
                    <a:pt x="894308" y="505904"/>
                  </a:lnTo>
                  <a:lnTo>
                    <a:pt x="899642" y="505028"/>
                  </a:lnTo>
                  <a:lnTo>
                    <a:pt x="906399" y="506107"/>
                  </a:lnTo>
                  <a:lnTo>
                    <a:pt x="911504" y="505675"/>
                  </a:lnTo>
                  <a:lnTo>
                    <a:pt x="911898" y="50030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087434" y="9011500"/>
              <a:ext cx="2201545" cy="1030605"/>
            </a:xfrm>
            <a:custGeom>
              <a:avLst/>
              <a:gdLst/>
              <a:ahLst/>
              <a:cxnLst/>
              <a:rect l="l" t="t" r="r" b="b"/>
              <a:pathLst>
                <a:path w="2201544" h="1030604">
                  <a:moveTo>
                    <a:pt x="6629" y="473278"/>
                  </a:moveTo>
                  <a:lnTo>
                    <a:pt x="4495" y="466940"/>
                  </a:lnTo>
                  <a:lnTo>
                    <a:pt x="711" y="463296"/>
                  </a:lnTo>
                  <a:lnTo>
                    <a:pt x="0" y="468337"/>
                  </a:lnTo>
                  <a:lnTo>
                    <a:pt x="711" y="473849"/>
                  </a:lnTo>
                  <a:lnTo>
                    <a:pt x="304" y="478929"/>
                  </a:lnTo>
                  <a:lnTo>
                    <a:pt x="342" y="480695"/>
                  </a:lnTo>
                  <a:lnTo>
                    <a:pt x="2400" y="476326"/>
                  </a:lnTo>
                  <a:lnTo>
                    <a:pt x="6629" y="473278"/>
                  </a:lnTo>
                  <a:close/>
                </a:path>
                <a:path w="2201544" h="1030604">
                  <a:moveTo>
                    <a:pt x="223786" y="285318"/>
                  </a:moveTo>
                  <a:lnTo>
                    <a:pt x="217792" y="281127"/>
                  </a:lnTo>
                  <a:lnTo>
                    <a:pt x="209397" y="276428"/>
                  </a:lnTo>
                  <a:lnTo>
                    <a:pt x="204000" y="273964"/>
                  </a:lnTo>
                  <a:lnTo>
                    <a:pt x="206997" y="276529"/>
                  </a:lnTo>
                  <a:lnTo>
                    <a:pt x="210743" y="281152"/>
                  </a:lnTo>
                  <a:lnTo>
                    <a:pt x="215392" y="287807"/>
                  </a:lnTo>
                  <a:lnTo>
                    <a:pt x="220040" y="291020"/>
                  </a:lnTo>
                  <a:lnTo>
                    <a:pt x="223786" y="285318"/>
                  </a:lnTo>
                  <a:close/>
                </a:path>
                <a:path w="2201544" h="1030604">
                  <a:moveTo>
                    <a:pt x="264541" y="925487"/>
                  </a:moveTo>
                  <a:lnTo>
                    <a:pt x="259499" y="922578"/>
                  </a:lnTo>
                  <a:lnTo>
                    <a:pt x="259549" y="917194"/>
                  </a:lnTo>
                  <a:lnTo>
                    <a:pt x="258699" y="912558"/>
                  </a:lnTo>
                  <a:lnTo>
                    <a:pt x="250952" y="911898"/>
                  </a:lnTo>
                  <a:lnTo>
                    <a:pt x="245770" y="917727"/>
                  </a:lnTo>
                  <a:lnTo>
                    <a:pt x="250850" y="923785"/>
                  </a:lnTo>
                  <a:lnTo>
                    <a:pt x="259384" y="927303"/>
                  </a:lnTo>
                  <a:lnTo>
                    <a:pt x="264541" y="925487"/>
                  </a:lnTo>
                  <a:close/>
                </a:path>
                <a:path w="2201544" h="1030604">
                  <a:moveTo>
                    <a:pt x="434619" y="324180"/>
                  </a:moveTo>
                  <a:lnTo>
                    <a:pt x="427583" y="319684"/>
                  </a:lnTo>
                  <a:lnTo>
                    <a:pt x="427545" y="326542"/>
                  </a:lnTo>
                  <a:lnTo>
                    <a:pt x="423087" y="333171"/>
                  </a:lnTo>
                  <a:lnTo>
                    <a:pt x="420268" y="338455"/>
                  </a:lnTo>
                  <a:lnTo>
                    <a:pt x="425183" y="341261"/>
                  </a:lnTo>
                  <a:lnTo>
                    <a:pt x="427126" y="335864"/>
                  </a:lnTo>
                  <a:lnTo>
                    <a:pt x="432371" y="329869"/>
                  </a:lnTo>
                  <a:lnTo>
                    <a:pt x="434619" y="324180"/>
                  </a:lnTo>
                  <a:close/>
                </a:path>
                <a:path w="2201544" h="1030604">
                  <a:moveTo>
                    <a:pt x="512203" y="560438"/>
                  </a:moveTo>
                  <a:lnTo>
                    <a:pt x="507504" y="559447"/>
                  </a:lnTo>
                  <a:lnTo>
                    <a:pt x="505917" y="563130"/>
                  </a:lnTo>
                  <a:lnTo>
                    <a:pt x="502005" y="567334"/>
                  </a:lnTo>
                  <a:lnTo>
                    <a:pt x="500646" y="570801"/>
                  </a:lnTo>
                  <a:lnTo>
                    <a:pt x="506704" y="572236"/>
                  </a:lnTo>
                  <a:lnTo>
                    <a:pt x="506933" y="568096"/>
                  </a:lnTo>
                  <a:lnTo>
                    <a:pt x="510400" y="563740"/>
                  </a:lnTo>
                  <a:lnTo>
                    <a:pt x="512203" y="560438"/>
                  </a:lnTo>
                  <a:close/>
                </a:path>
                <a:path w="2201544" h="1030604">
                  <a:moveTo>
                    <a:pt x="559346" y="838276"/>
                  </a:moveTo>
                  <a:lnTo>
                    <a:pt x="559092" y="832993"/>
                  </a:lnTo>
                  <a:lnTo>
                    <a:pt x="555447" y="831977"/>
                  </a:lnTo>
                  <a:lnTo>
                    <a:pt x="557047" y="838377"/>
                  </a:lnTo>
                  <a:lnTo>
                    <a:pt x="545058" y="838377"/>
                  </a:lnTo>
                  <a:lnTo>
                    <a:pt x="550659" y="846366"/>
                  </a:lnTo>
                  <a:lnTo>
                    <a:pt x="556463" y="844003"/>
                  </a:lnTo>
                  <a:lnTo>
                    <a:pt x="559346" y="838276"/>
                  </a:lnTo>
                  <a:close/>
                </a:path>
                <a:path w="2201544" h="1030604">
                  <a:moveTo>
                    <a:pt x="623379" y="676935"/>
                  </a:moveTo>
                  <a:lnTo>
                    <a:pt x="616191" y="676935"/>
                  </a:lnTo>
                  <a:lnTo>
                    <a:pt x="613854" y="680758"/>
                  </a:lnTo>
                  <a:lnTo>
                    <a:pt x="607695" y="684720"/>
                  </a:lnTo>
                  <a:lnTo>
                    <a:pt x="604393" y="688390"/>
                  </a:lnTo>
                  <a:lnTo>
                    <a:pt x="610603" y="691311"/>
                  </a:lnTo>
                  <a:lnTo>
                    <a:pt x="610603" y="685723"/>
                  </a:lnTo>
                  <a:lnTo>
                    <a:pt x="614591" y="687324"/>
                  </a:lnTo>
                  <a:lnTo>
                    <a:pt x="619391" y="688924"/>
                  </a:lnTo>
                  <a:lnTo>
                    <a:pt x="616191" y="682523"/>
                  </a:lnTo>
                  <a:lnTo>
                    <a:pt x="623379" y="676935"/>
                  </a:lnTo>
                  <a:close/>
                </a:path>
                <a:path w="2201544" h="1030604">
                  <a:moveTo>
                    <a:pt x="670534" y="485114"/>
                  </a:moveTo>
                  <a:lnTo>
                    <a:pt x="668528" y="478269"/>
                  </a:lnTo>
                  <a:lnTo>
                    <a:pt x="662851" y="475830"/>
                  </a:lnTo>
                  <a:lnTo>
                    <a:pt x="659409" y="476237"/>
                  </a:lnTo>
                  <a:lnTo>
                    <a:pt x="664146" y="477926"/>
                  </a:lnTo>
                  <a:lnTo>
                    <a:pt x="664946" y="483527"/>
                  </a:lnTo>
                  <a:lnTo>
                    <a:pt x="669734" y="492315"/>
                  </a:lnTo>
                  <a:lnTo>
                    <a:pt x="670534" y="485114"/>
                  </a:lnTo>
                  <a:close/>
                </a:path>
                <a:path w="2201544" h="1030604">
                  <a:moveTo>
                    <a:pt x="758685" y="546011"/>
                  </a:moveTo>
                  <a:lnTo>
                    <a:pt x="756551" y="539661"/>
                  </a:lnTo>
                  <a:lnTo>
                    <a:pt x="752767" y="536016"/>
                  </a:lnTo>
                  <a:lnTo>
                    <a:pt x="752055" y="541070"/>
                  </a:lnTo>
                  <a:lnTo>
                    <a:pt x="752767" y="546582"/>
                  </a:lnTo>
                  <a:lnTo>
                    <a:pt x="752360" y="551649"/>
                  </a:lnTo>
                  <a:lnTo>
                    <a:pt x="752398" y="553427"/>
                  </a:lnTo>
                  <a:lnTo>
                    <a:pt x="754456" y="549059"/>
                  </a:lnTo>
                  <a:lnTo>
                    <a:pt x="758685" y="546011"/>
                  </a:lnTo>
                  <a:close/>
                </a:path>
                <a:path w="2201544" h="1030604">
                  <a:moveTo>
                    <a:pt x="779233" y="555447"/>
                  </a:moveTo>
                  <a:lnTo>
                    <a:pt x="773772" y="554774"/>
                  </a:lnTo>
                  <a:lnTo>
                    <a:pt x="767346" y="552450"/>
                  </a:lnTo>
                  <a:lnTo>
                    <a:pt x="762266" y="551624"/>
                  </a:lnTo>
                  <a:lnTo>
                    <a:pt x="760844" y="555447"/>
                  </a:lnTo>
                  <a:lnTo>
                    <a:pt x="765975" y="556577"/>
                  </a:lnTo>
                  <a:lnTo>
                    <a:pt x="771842" y="559650"/>
                  </a:lnTo>
                  <a:lnTo>
                    <a:pt x="776808" y="560616"/>
                  </a:lnTo>
                  <a:lnTo>
                    <a:pt x="779233" y="555447"/>
                  </a:lnTo>
                  <a:close/>
                </a:path>
                <a:path w="2201544" h="1030604">
                  <a:moveTo>
                    <a:pt x="1729486" y="445160"/>
                  </a:moveTo>
                  <a:lnTo>
                    <a:pt x="1719605" y="440778"/>
                  </a:lnTo>
                  <a:lnTo>
                    <a:pt x="1717497" y="444258"/>
                  </a:lnTo>
                  <a:lnTo>
                    <a:pt x="1721396" y="448195"/>
                  </a:lnTo>
                  <a:lnTo>
                    <a:pt x="1729486" y="445160"/>
                  </a:lnTo>
                  <a:close/>
                </a:path>
                <a:path w="2201544" h="1030604">
                  <a:moveTo>
                    <a:pt x="1733486" y="561848"/>
                  </a:moveTo>
                  <a:lnTo>
                    <a:pt x="1728685" y="561848"/>
                  </a:lnTo>
                  <a:lnTo>
                    <a:pt x="1721497" y="559447"/>
                  </a:lnTo>
                  <a:lnTo>
                    <a:pt x="1719897" y="564248"/>
                  </a:lnTo>
                  <a:lnTo>
                    <a:pt x="1725498" y="564248"/>
                  </a:lnTo>
                  <a:lnTo>
                    <a:pt x="1732686" y="566635"/>
                  </a:lnTo>
                  <a:lnTo>
                    <a:pt x="1733486" y="561848"/>
                  </a:lnTo>
                  <a:close/>
                </a:path>
                <a:path w="2201544" h="1030604">
                  <a:moveTo>
                    <a:pt x="1784032" y="368439"/>
                  </a:moveTo>
                  <a:lnTo>
                    <a:pt x="1783740" y="364388"/>
                  </a:lnTo>
                  <a:lnTo>
                    <a:pt x="1777441" y="368439"/>
                  </a:lnTo>
                  <a:lnTo>
                    <a:pt x="1781035" y="372478"/>
                  </a:lnTo>
                  <a:lnTo>
                    <a:pt x="1784032" y="368439"/>
                  </a:lnTo>
                  <a:close/>
                </a:path>
                <a:path w="2201544" h="1030604">
                  <a:moveTo>
                    <a:pt x="1813344" y="459308"/>
                  </a:moveTo>
                  <a:lnTo>
                    <a:pt x="1809407" y="451548"/>
                  </a:lnTo>
                  <a:lnTo>
                    <a:pt x="1805025" y="458635"/>
                  </a:lnTo>
                  <a:lnTo>
                    <a:pt x="1809115" y="461441"/>
                  </a:lnTo>
                  <a:lnTo>
                    <a:pt x="1813344" y="459308"/>
                  </a:lnTo>
                  <a:close/>
                </a:path>
                <a:path w="2201544" h="1030604">
                  <a:moveTo>
                    <a:pt x="1814207" y="362038"/>
                  </a:moveTo>
                  <a:lnTo>
                    <a:pt x="1811007" y="358038"/>
                  </a:lnTo>
                  <a:lnTo>
                    <a:pt x="1806219" y="355650"/>
                  </a:lnTo>
                  <a:lnTo>
                    <a:pt x="1805419" y="362839"/>
                  </a:lnTo>
                  <a:lnTo>
                    <a:pt x="1807819" y="366839"/>
                  </a:lnTo>
                  <a:lnTo>
                    <a:pt x="1813407" y="369227"/>
                  </a:lnTo>
                  <a:lnTo>
                    <a:pt x="1814207" y="362038"/>
                  </a:lnTo>
                  <a:close/>
                </a:path>
                <a:path w="2201544" h="1030604">
                  <a:moveTo>
                    <a:pt x="1821395" y="171030"/>
                  </a:moveTo>
                  <a:lnTo>
                    <a:pt x="1813407" y="169430"/>
                  </a:lnTo>
                  <a:lnTo>
                    <a:pt x="1811807" y="174218"/>
                  </a:lnTo>
                  <a:lnTo>
                    <a:pt x="1816608" y="174218"/>
                  </a:lnTo>
                  <a:lnTo>
                    <a:pt x="1818208" y="180619"/>
                  </a:lnTo>
                  <a:lnTo>
                    <a:pt x="1820595" y="175018"/>
                  </a:lnTo>
                  <a:lnTo>
                    <a:pt x="1821395" y="171030"/>
                  </a:lnTo>
                  <a:close/>
                </a:path>
                <a:path w="2201544" h="1030604">
                  <a:moveTo>
                    <a:pt x="1861362" y="205397"/>
                  </a:moveTo>
                  <a:lnTo>
                    <a:pt x="1855762" y="204597"/>
                  </a:lnTo>
                  <a:lnTo>
                    <a:pt x="1851774" y="196596"/>
                  </a:lnTo>
                  <a:lnTo>
                    <a:pt x="1847773" y="203796"/>
                  </a:lnTo>
                  <a:lnTo>
                    <a:pt x="1853374" y="205397"/>
                  </a:lnTo>
                  <a:lnTo>
                    <a:pt x="1856562" y="212585"/>
                  </a:lnTo>
                  <a:lnTo>
                    <a:pt x="1861362" y="205397"/>
                  </a:lnTo>
                  <a:close/>
                </a:path>
                <a:path w="2201544" h="1030604">
                  <a:moveTo>
                    <a:pt x="1871751" y="372427"/>
                  </a:moveTo>
                  <a:lnTo>
                    <a:pt x="1863775" y="368274"/>
                  </a:lnTo>
                  <a:lnTo>
                    <a:pt x="1860664" y="372135"/>
                  </a:lnTo>
                  <a:lnTo>
                    <a:pt x="1863090" y="376135"/>
                  </a:lnTo>
                  <a:lnTo>
                    <a:pt x="1871751" y="372427"/>
                  </a:lnTo>
                  <a:close/>
                </a:path>
                <a:path w="2201544" h="1030604">
                  <a:moveTo>
                    <a:pt x="1872551" y="218986"/>
                  </a:moveTo>
                  <a:lnTo>
                    <a:pt x="1864563" y="217385"/>
                  </a:lnTo>
                  <a:lnTo>
                    <a:pt x="1862963" y="222173"/>
                  </a:lnTo>
                  <a:lnTo>
                    <a:pt x="1868551" y="222173"/>
                  </a:lnTo>
                  <a:lnTo>
                    <a:pt x="1869351" y="229374"/>
                  </a:lnTo>
                  <a:lnTo>
                    <a:pt x="1871751" y="222973"/>
                  </a:lnTo>
                  <a:lnTo>
                    <a:pt x="1872551" y="218986"/>
                  </a:lnTo>
                  <a:close/>
                </a:path>
                <a:path w="2201544" h="1030604">
                  <a:moveTo>
                    <a:pt x="1880844" y="186309"/>
                  </a:moveTo>
                  <a:lnTo>
                    <a:pt x="1879460" y="182930"/>
                  </a:lnTo>
                  <a:lnTo>
                    <a:pt x="1873351" y="186207"/>
                  </a:lnTo>
                  <a:lnTo>
                    <a:pt x="1876539" y="187007"/>
                  </a:lnTo>
                  <a:lnTo>
                    <a:pt x="1878939" y="187807"/>
                  </a:lnTo>
                  <a:lnTo>
                    <a:pt x="1877339" y="191008"/>
                  </a:lnTo>
                  <a:lnTo>
                    <a:pt x="1871751" y="191008"/>
                  </a:lnTo>
                  <a:lnTo>
                    <a:pt x="1864563" y="188607"/>
                  </a:lnTo>
                  <a:lnTo>
                    <a:pt x="1862963" y="193408"/>
                  </a:lnTo>
                  <a:lnTo>
                    <a:pt x="1866150" y="194208"/>
                  </a:lnTo>
                  <a:lnTo>
                    <a:pt x="1868551" y="195008"/>
                  </a:lnTo>
                  <a:lnTo>
                    <a:pt x="1866950" y="198196"/>
                  </a:lnTo>
                  <a:lnTo>
                    <a:pt x="1870151" y="198196"/>
                  </a:lnTo>
                  <a:lnTo>
                    <a:pt x="1872551" y="198996"/>
                  </a:lnTo>
                  <a:lnTo>
                    <a:pt x="1875751" y="198996"/>
                  </a:lnTo>
                  <a:lnTo>
                    <a:pt x="1879079" y="192849"/>
                  </a:lnTo>
                  <a:lnTo>
                    <a:pt x="1880844" y="186309"/>
                  </a:lnTo>
                  <a:close/>
                </a:path>
                <a:path w="2201544" h="1030604">
                  <a:moveTo>
                    <a:pt x="1899716" y="573836"/>
                  </a:moveTo>
                  <a:lnTo>
                    <a:pt x="1898929" y="568236"/>
                  </a:lnTo>
                  <a:lnTo>
                    <a:pt x="1890928" y="565835"/>
                  </a:lnTo>
                  <a:lnTo>
                    <a:pt x="1890128" y="573836"/>
                  </a:lnTo>
                  <a:lnTo>
                    <a:pt x="1891728" y="580224"/>
                  </a:lnTo>
                  <a:lnTo>
                    <a:pt x="1897329" y="583425"/>
                  </a:lnTo>
                  <a:lnTo>
                    <a:pt x="1899716" y="573836"/>
                  </a:lnTo>
                  <a:close/>
                </a:path>
                <a:path w="2201544" h="1030604">
                  <a:moveTo>
                    <a:pt x="1915528" y="704672"/>
                  </a:moveTo>
                  <a:lnTo>
                    <a:pt x="1911705" y="696912"/>
                  </a:lnTo>
                  <a:lnTo>
                    <a:pt x="1906993" y="703999"/>
                  </a:lnTo>
                  <a:lnTo>
                    <a:pt x="1911108" y="706805"/>
                  </a:lnTo>
                  <a:lnTo>
                    <a:pt x="1915528" y="704672"/>
                  </a:lnTo>
                  <a:close/>
                </a:path>
                <a:path w="2201544" h="1030604">
                  <a:moveTo>
                    <a:pt x="1920900" y="852665"/>
                  </a:moveTo>
                  <a:lnTo>
                    <a:pt x="1919401" y="848131"/>
                  </a:lnTo>
                  <a:lnTo>
                    <a:pt x="1914906" y="851166"/>
                  </a:lnTo>
                  <a:lnTo>
                    <a:pt x="1919401" y="856449"/>
                  </a:lnTo>
                  <a:lnTo>
                    <a:pt x="1920900" y="852665"/>
                  </a:lnTo>
                  <a:close/>
                </a:path>
                <a:path w="2201544" h="1030604">
                  <a:moveTo>
                    <a:pt x="1921103" y="427177"/>
                  </a:moveTo>
                  <a:lnTo>
                    <a:pt x="1920049" y="421335"/>
                  </a:lnTo>
                  <a:lnTo>
                    <a:pt x="1913305" y="423583"/>
                  </a:lnTo>
                  <a:lnTo>
                    <a:pt x="1918258" y="431228"/>
                  </a:lnTo>
                  <a:lnTo>
                    <a:pt x="1921103" y="427177"/>
                  </a:lnTo>
                  <a:close/>
                </a:path>
                <a:path w="2201544" h="1030604">
                  <a:moveTo>
                    <a:pt x="1931035" y="688835"/>
                  </a:moveTo>
                  <a:lnTo>
                    <a:pt x="1926094" y="690524"/>
                  </a:lnTo>
                  <a:lnTo>
                    <a:pt x="1922945" y="694448"/>
                  </a:lnTo>
                  <a:lnTo>
                    <a:pt x="1927301" y="692023"/>
                  </a:lnTo>
                  <a:lnTo>
                    <a:pt x="1931035" y="688835"/>
                  </a:lnTo>
                  <a:close/>
                </a:path>
                <a:path w="2201544" h="1030604">
                  <a:moveTo>
                    <a:pt x="1938286" y="129362"/>
                  </a:moveTo>
                  <a:lnTo>
                    <a:pt x="1936635" y="124841"/>
                  </a:lnTo>
                  <a:lnTo>
                    <a:pt x="1931695" y="127863"/>
                  </a:lnTo>
                  <a:lnTo>
                    <a:pt x="1936635" y="133146"/>
                  </a:lnTo>
                  <a:lnTo>
                    <a:pt x="1938286" y="129362"/>
                  </a:lnTo>
                  <a:close/>
                </a:path>
                <a:path w="2201544" h="1030604">
                  <a:moveTo>
                    <a:pt x="1939086" y="676833"/>
                  </a:moveTo>
                  <a:lnTo>
                    <a:pt x="1937435" y="672299"/>
                  </a:lnTo>
                  <a:lnTo>
                    <a:pt x="1932495" y="675335"/>
                  </a:lnTo>
                  <a:lnTo>
                    <a:pt x="1937435" y="680618"/>
                  </a:lnTo>
                  <a:lnTo>
                    <a:pt x="1939086" y="676833"/>
                  </a:lnTo>
                  <a:close/>
                </a:path>
                <a:path w="2201544" h="1030604">
                  <a:moveTo>
                    <a:pt x="1965261" y="144653"/>
                  </a:moveTo>
                  <a:lnTo>
                    <a:pt x="1962061" y="140652"/>
                  </a:lnTo>
                  <a:lnTo>
                    <a:pt x="1952472" y="146253"/>
                  </a:lnTo>
                  <a:lnTo>
                    <a:pt x="1951672" y="147053"/>
                  </a:lnTo>
                  <a:lnTo>
                    <a:pt x="1947049" y="151739"/>
                  </a:lnTo>
                  <a:lnTo>
                    <a:pt x="1953069" y="150952"/>
                  </a:lnTo>
                  <a:lnTo>
                    <a:pt x="1961781" y="147612"/>
                  </a:lnTo>
                  <a:lnTo>
                    <a:pt x="1965261" y="144653"/>
                  </a:lnTo>
                  <a:close/>
                </a:path>
                <a:path w="2201544" h="1030604">
                  <a:moveTo>
                    <a:pt x="1974850" y="696912"/>
                  </a:moveTo>
                  <a:lnTo>
                    <a:pt x="1964626" y="692861"/>
                  </a:lnTo>
                  <a:lnTo>
                    <a:pt x="1962556" y="696315"/>
                  </a:lnTo>
                  <a:lnTo>
                    <a:pt x="1966645" y="700062"/>
                  </a:lnTo>
                  <a:lnTo>
                    <a:pt x="1974850" y="696912"/>
                  </a:lnTo>
                  <a:close/>
                </a:path>
                <a:path w="2201544" h="1030604">
                  <a:moveTo>
                    <a:pt x="1978545" y="771245"/>
                  </a:moveTo>
                  <a:lnTo>
                    <a:pt x="1978063" y="767194"/>
                  </a:lnTo>
                  <a:lnTo>
                    <a:pt x="1971649" y="771245"/>
                  </a:lnTo>
                  <a:lnTo>
                    <a:pt x="1975586" y="775284"/>
                  </a:lnTo>
                  <a:lnTo>
                    <a:pt x="1978545" y="771245"/>
                  </a:lnTo>
                  <a:close/>
                </a:path>
                <a:path w="2201544" h="1030604">
                  <a:moveTo>
                    <a:pt x="1996427" y="90309"/>
                  </a:moveTo>
                  <a:lnTo>
                    <a:pt x="1993226" y="90309"/>
                  </a:lnTo>
                  <a:lnTo>
                    <a:pt x="1990826" y="89509"/>
                  </a:lnTo>
                  <a:lnTo>
                    <a:pt x="1987638" y="89509"/>
                  </a:lnTo>
                  <a:lnTo>
                    <a:pt x="1986838" y="91909"/>
                  </a:lnTo>
                  <a:lnTo>
                    <a:pt x="1986838" y="95097"/>
                  </a:lnTo>
                  <a:lnTo>
                    <a:pt x="1986038" y="97497"/>
                  </a:lnTo>
                  <a:lnTo>
                    <a:pt x="1989239" y="97497"/>
                  </a:lnTo>
                  <a:lnTo>
                    <a:pt x="1991626" y="98298"/>
                  </a:lnTo>
                  <a:lnTo>
                    <a:pt x="1994827" y="98298"/>
                  </a:lnTo>
                  <a:lnTo>
                    <a:pt x="1995627" y="95897"/>
                  </a:lnTo>
                  <a:lnTo>
                    <a:pt x="1995627" y="92710"/>
                  </a:lnTo>
                  <a:lnTo>
                    <a:pt x="1996427" y="90309"/>
                  </a:lnTo>
                  <a:close/>
                </a:path>
                <a:path w="2201544" h="1030604">
                  <a:moveTo>
                    <a:pt x="1998827" y="770445"/>
                  </a:moveTo>
                  <a:lnTo>
                    <a:pt x="1994027" y="770445"/>
                  </a:lnTo>
                  <a:lnTo>
                    <a:pt x="1986838" y="768045"/>
                  </a:lnTo>
                  <a:lnTo>
                    <a:pt x="1985238" y="772833"/>
                  </a:lnTo>
                  <a:lnTo>
                    <a:pt x="1990826" y="772833"/>
                  </a:lnTo>
                  <a:lnTo>
                    <a:pt x="1998027" y="775233"/>
                  </a:lnTo>
                  <a:lnTo>
                    <a:pt x="1998827" y="770445"/>
                  </a:lnTo>
                  <a:close/>
                </a:path>
                <a:path w="2201544" h="1030604">
                  <a:moveTo>
                    <a:pt x="2004415" y="386016"/>
                  </a:moveTo>
                  <a:lnTo>
                    <a:pt x="1996427" y="384416"/>
                  </a:lnTo>
                  <a:lnTo>
                    <a:pt x="1994827" y="389216"/>
                  </a:lnTo>
                  <a:lnTo>
                    <a:pt x="2000427" y="389216"/>
                  </a:lnTo>
                  <a:lnTo>
                    <a:pt x="2001227" y="395605"/>
                  </a:lnTo>
                  <a:lnTo>
                    <a:pt x="2003615" y="390017"/>
                  </a:lnTo>
                  <a:lnTo>
                    <a:pt x="2004415" y="386016"/>
                  </a:lnTo>
                  <a:close/>
                </a:path>
                <a:path w="2201544" h="1030604">
                  <a:moveTo>
                    <a:pt x="2010651" y="54686"/>
                  </a:moveTo>
                  <a:lnTo>
                    <a:pt x="2006117" y="52743"/>
                  </a:lnTo>
                  <a:lnTo>
                    <a:pt x="2002332" y="55587"/>
                  </a:lnTo>
                  <a:lnTo>
                    <a:pt x="2007616" y="62331"/>
                  </a:lnTo>
                  <a:lnTo>
                    <a:pt x="2010651" y="54686"/>
                  </a:lnTo>
                  <a:close/>
                </a:path>
                <a:path w="2201544" h="1030604">
                  <a:moveTo>
                    <a:pt x="2012416" y="0"/>
                  </a:moveTo>
                  <a:lnTo>
                    <a:pt x="2005215" y="800"/>
                  </a:lnTo>
                  <a:lnTo>
                    <a:pt x="2001227" y="3987"/>
                  </a:lnTo>
                  <a:lnTo>
                    <a:pt x="1999627" y="8788"/>
                  </a:lnTo>
                  <a:lnTo>
                    <a:pt x="2007616" y="8788"/>
                  </a:lnTo>
                  <a:lnTo>
                    <a:pt x="2010816" y="4787"/>
                  </a:lnTo>
                  <a:lnTo>
                    <a:pt x="2012416" y="0"/>
                  </a:lnTo>
                  <a:close/>
                </a:path>
                <a:path w="2201544" h="1030604">
                  <a:moveTo>
                    <a:pt x="2019858" y="629208"/>
                  </a:moveTo>
                  <a:lnTo>
                    <a:pt x="2014004" y="628980"/>
                  </a:lnTo>
                  <a:lnTo>
                    <a:pt x="2014461" y="635952"/>
                  </a:lnTo>
                  <a:lnTo>
                    <a:pt x="2018207" y="633768"/>
                  </a:lnTo>
                  <a:lnTo>
                    <a:pt x="2019858" y="629208"/>
                  </a:lnTo>
                  <a:close/>
                </a:path>
                <a:path w="2201544" h="1030604">
                  <a:moveTo>
                    <a:pt x="2032190" y="747458"/>
                  </a:moveTo>
                  <a:lnTo>
                    <a:pt x="2031644" y="744385"/>
                  </a:lnTo>
                  <a:lnTo>
                    <a:pt x="2025992" y="740867"/>
                  </a:lnTo>
                  <a:lnTo>
                    <a:pt x="2025992" y="747268"/>
                  </a:lnTo>
                  <a:lnTo>
                    <a:pt x="2022805" y="756056"/>
                  </a:lnTo>
                  <a:lnTo>
                    <a:pt x="2027593" y="757656"/>
                  </a:lnTo>
                  <a:lnTo>
                    <a:pt x="2030044" y="751433"/>
                  </a:lnTo>
                  <a:lnTo>
                    <a:pt x="2032190" y="747458"/>
                  </a:lnTo>
                  <a:close/>
                </a:path>
                <a:path w="2201544" h="1030604">
                  <a:moveTo>
                    <a:pt x="2035594" y="712901"/>
                  </a:moveTo>
                  <a:lnTo>
                    <a:pt x="2027593" y="711301"/>
                  </a:lnTo>
                  <a:lnTo>
                    <a:pt x="2025992" y="716089"/>
                  </a:lnTo>
                  <a:lnTo>
                    <a:pt x="2030793" y="716089"/>
                  </a:lnTo>
                  <a:lnTo>
                    <a:pt x="2031593" y="723290"/>
                  </a:lnTo>
                  <a:lnTo>
                    <a:pt x="2034794" y="716889"/>
                  </a:lnTo>
                  <a:lnTo>
                    <a:pt x="2035594" y="712901"/>
                  </a:lnTo>
                  <a:close/>
                </a:path>
                <a:path w="2201544" h="1030604">
                  <a:moveTo>
                    <a:pt x="2043303" y="467702"/>
                  </a:moveTo>
                  <a:lnTo>
                    <a:pt x="2040382" y="463537"/>
                  </a:lnTo>
                  <a:lnTo>
                    <a:pt x="2035657" y="461632"/>
                  </a:lnTo>
                  <a:lnTo>
                    <a:pt x="2039188" y="465035"/>
                  </a:lnTo>
                  <a:lnTo>
                    <a:pt x="2043303" y="467702"/>
                  </a:lnTo>
                  <a:close/>
                </a:path>
                <a:path w="2201544" h="1030604">
                  <a:moveTo>
                    <a:pt x="2044484" y="93306"/>
                  </a:moveTo>
                  <a:lnTo>
                    <a:pt x="2041969" y="86715"/>
                  </a:lnTo>
                  <a:lnTo>
                    <a:pt x="2033993" y="83108"/>
                  </a:lnTo>
                  <a:lnTo>
                    <a:pt x="2041740" y="94805"/>
                  </a:lnTo>
                  <a:lnTo>
                    <a:pt x="2044484" y="93306"/>
                  </a:lnTo>
                  <a:close/>
                </a:path>
                <a:path w="2201544" h="1030604">
                  <a:moveTo>
                    <a:pt x="2058758" y="298107"/>
                  </a:moveTo>
                  <a:lnTo>
                    <a:pt x="2054771" y="295706"/>
                  </a:lnTo>
                  <a:lnTo>
                    <a:pt x="2049970" y="289306"/>
                  </a:lnTo>
                  <a:lnTo>
                    <a:pt x="2045982" y="292506"/>
                  </a:lnTo>
                  <a:lnTo>
                    <a:pt x="2049970" y="295706"/>
                  </a:lnTo>
                  <a:lnTo>
                    <a:pt x="2054771" y="301294"/>
                  </a:lnTo>
                  <a:lnTo>
                    <a:pt x="2058758" y="298107"/>
                  </a:lnTo>
                  <a:close/>
                </a:path>
                <a:path w="2201544" h="1030604">
                  <a:moveTo>
                    <a:pt x="2060765" y="713892"/>
                  </a:moveTo>
                  <a:lnTo>
                    <a:pt x="2059089" y="709396"/>
                  </a:lnTo>
                  <a:lnTo>
                    <a:pt x="2053971" y="707301"/>
                  </a:lnTo>
                  <a:lnTo>
                    <a:pt x="2047570" y="715289"/>
                  </a:lnTo>
                  <a:lnTo>
                    <a:pt x="2048370" y="715289"/>
                  </a:lnTo>
                  <a:lnTo>
                    <a:pt x="2057971" y="712101"/>
                  </a:lnTo>
                  <a:lnTo>
                    <a:pt x="2060041" y="716292"/>
                  </a:lnTo>
                  <a:lnTo>
                    <a:pt x="2060765" y="713892"/>
                  </a:lnTo>
                  <a:close/>
                </a:path>
                <a:path w="2201544" h="1030604">
                  <a:moveTo>
                    <a:pt x="2112314" y="710501"/>
                  </a:moveTo>
                  <a:lnTo>
                    <a:pt x="2102421" y="706450"/>
                  </a:lnTo>
                  <a:lnTo>
                    <a:pt x="2100326" y="709904"/>
                  </a:lnTo>
                  <a:lnTo>
                    <a:pt x="2104224" y="713651"/>
                  </a:lnTo>
                  <a:lnTo>
                    <a:pt x="2112314" y="710501"/>
                  </a:lnTo>
                  <a:close/>
                </a:path>
                <a:path w="2201544" h="1030604">
                  <a:moveTo>
                    <a:pt x="2112911" y="271195"/>
                  </a:moveTo>
                  <a:lnTo>
                    <a:pt x="2107514" y="266128"/>
                  </a:lnTo>
                  <a:lnTo>
                    <a:pt x="2103920" y="270522"/>
                  </a:lnTo>
                  <a:lnTo>
                    <a:pt x="2108720" y="272427"/>
                  </a:lnTo>
                  <a:lnTo>
                    <a:pt x="2112911" y="271195"/>
                  </a:lnTo>
                  <a:close/>
                </a:path>
                <a:path w="2201544" h="1030604">
                  <a:moveTo>
                    <a:pt x="2113635" y="512787"/>
                  </a:moveTo>
                  <a:lnTo>
                    <a:pt x="2111248" y="509130"/>
                  </a:lnTo>
                  <a:lnTo>
                    <a:pt x="2112314" y="504304"/>
                  </a:lnTo>
                  <a:lnTo>
                    <a:pt x="2106218" y="506590"/>
                  </a:lnTo>
                  <a:lnTo>
                    <a:pt x="2105990" y="506501"/>
                  </a:lnTo>
                  <a:lnTo>
                    <a:pt x="2106104" y="506641"/>
                  </a:lnTo>
                  <a:lnTo>
                    <a:pt x="2104224" y="507339"/>
                  </a:lnTo>
                  <a:lnTo>
                    <a:pt x="2105723" y="511797"/>
                  </a:lnTo>
                  <a:lnTo>
                    <a:pt x="2110511" y="512508"/>
                  </a:lnTo>
                  <a:lnTo>
                    <a:pt x="2110841" y="510971"/>
                  </a:lnTo>
                  <a:lnTo>
                    <a:pt x="2113635" y="512787"/>
                  </a:lnTo>
                  <a:close/>
                </a:path>
                <a:path w="2201544" h="1030604">
                  <a:moveTo>
                    <a:pt x="2115705" y="324980"/>
                  </a:moveTo>
                  <a:lnTo>
                    <a:pt x="2115413" y="321119"/>
                  </a:lnTo>
                  <a:lnTo>
                    <a:pt x="2109114" y="325272"/>
                  </a:lnTo>
                  <a:lnTo>
                    <a:pt x="2112708" y="328980"/>
                  </a:lnTo>
                  <a:lnTo>
                    <a:pt x="2115705" y="324980"/>
                  </a:lnTo>
                  <a:close/>
                </a:path>
                <a:path w="2201544" h="1030604">
                  <a:moveTo>
                    <a:pt x="2119960" y="597230"/>
                  </a:moveTo>
                  <a:lnTo>
                    <a:pt x="2112314" y="597014"/>
                  </a:lnTo>
                  <a:lnTo>
                    <a:pt x="2112759" y="602183"/>
                  </a:lnTo>
                  <a:lnTo>
                    <a:pt x="2117712" y="600608"/>
                  </a:lnTo>
                  <a:lnTo>
                    <a:pt x="2119960" y="597230"/>
                  </a:lnTo>
                  <a:close/>
                </a:path>
                <a:path w="2201544" h="1030604">
                  <a:moveTo>
                    <a:pt x="2131491" y="202196"/>
                  </a:moveTo>
                  <a:lnTo>
                    <a:pt x="2126208" y="193433"/>
                  </a:lnTo>
                  <a:lnTo>
                    <a:pt x="2122208" y="195008"/>
                  </a:lnTo>
                  <a:lnTo>
                    <a:pt x="2122843" y="200177"/>
                  </a:lnTo>
                  <a:lnTo>
                    <a:pt x="2131491" y="202196"/>
                  </a:lnTo>
                  <a:close/>
                </a:path>
                <a:path w="2201544" h="1030604">
                  <a:moveTo>
                    <a:pt x="2133460" y="508850"/>
                  </a:moveTo>
                  <a:lnTo>
                    <a:pt x="2128291" y="507492"/>
                  </a:lnTo>
                  <a:lnTo>
                    <a:pt x="2123122" y="508850"/>
                  </a:lnTo>
                  <a:lnTo>
                    <a:pt x="2128291" y="509295"/>
                  </a:lnTo>
                  <a:lnTo>
                    <a:pt x="2133460" y="508850"/>
                  </a:lnTo>
                  <a:close/>
                </a:path>
                <a:path w="2201544" h="1030604">
                  <a:moveTo>
                    <a:pt x="2134692" y="611390"/>
                  </a:moveTo>
                  <a:lnTo>
                    <a:pt x="2130691" y="609003"/>
                  </a:lnTo>
                  <a:lnTo>
                    <a:pt x="2125903" y="602602"/>
                  </a:lnTo>
                  <a:lnTo>
                    <a:pt x="2121903" y="605802"/>
                  </a:lnTo>
                  <a:lnTo>
                    <a:pt x="2125903" y="609003"/>
                  </a:lnTo>
                  <a:lnTo>
                    <a:pt x="2129891" y="614591"/>
                  </a:lnTo>
                  <a:lnTo>
                    <a:pt x="2134692" y="611390"/>
                  </a:lnTo>
                  <a:close/>
                </a:path>
                <a:path w="2201544" h="1030604">
                  <a:moveTo>
                    <a:pt x="2140280" y="92710"/>
                  </a:moveTo>
                  <a:lnTo>
                    <a:pt x="2132292" y="91109"/>
                  </a:lnTo>
                  <a:lnTo>
                    <a:pt x="2130691" y="95897"/>
                  </a:lnTo>
                  <a:lnTo>
                    <a:pt x="2135492" y="95897"/>
                  </a:lnTo>
                  <a:lnTo>
                    <a:pt x="2137092" y="102298"/>
                  </a:lnTo>
                  <a:lnTo>
                    <a:pt x="2139480" y="96697"/>
                  </a:lnTo>
                  <a:lnTo>
                    <a:pt x="2140280" y="92710"/>
                  </a:lnTo>
                  <a:close/>
                </a:path>
                <a:path w="2201544" h="1030604">
                  <a:moveTo>
                    <a:pt x="2149678" y="498932"/>
                  </a:moveTo>
                  <a:lnTo>
                    <a:pt x="2144280" y="498703"/>
                  </a:lnTo>
                  <a:lnTo>
                    <a:pt x="2144280" y="505675"/>
                  </a:lnTo>
                  <a:lnTo>
                    <a:pt x="2147874" y="503504"/>
                  </a:lnTo>
                  <a:lnTo>
                    <a:pt x="2149678" y="498932"/>
                  </a:lnTo>
                  <a:close/>
                </a:path>
                <a:path w="2201544" h="1030604">
                  <a:moveTo>
                    <a:pt x="2150072" y="596404"/>
                  </a:moveTo>
                  <a:lnTo>
                    <a:pt x="2148421" y="591693"/>
                  </a:lnTo>
                  <a:lnTo>
                    <a:pt x="2143480" y="594614"/>
                  </a:lnTo>
                  <a:lnTo>
                    <a:pt x="2148421" y="600227"/>
                  </a:lnTo>
                  <a:lnTo>
                    <a:pt x="2150072" y="596404"/>
                  </a:lnTo>
                  <a:close/>
                </a:path>
                <a:path w="2201544" h="1030604">
                  <a:moveTo>
                    <a:pt x="2170658" y="536270"/>
                  </a:moveTo>
                  <a:lnTo>
                    <a:pt x="2167229" y="533755"/>
                  </a:lnTo>
                  <a:lnTo>
                    <a:pt x="2161857" y="530580"/>
                  </a:lnTo>
                  <a:lnTo>
                    <a:pt x="2156498" y="529640"/>
                  </a:lnTo>
                  <a:lnTo>
                    <a:pt x="2155088" y="531380"/>
                  </a:lnTo>
                  <a:lnTo>
                    <a:pt x="2153666" y="531977"/>
                  </a:lnTo>
                  <a:lnTo>
                    <a:pt x="2153780" y="532980"/>
                  </a:lnTo>
                  <a:lnTo>
                    <a:pt x="2153069" y="533869"/>
                  </a:lnTo>
                  <a:lnTo>
                    <a:pt x="2153907" y="533984"/>
                  </a:lnTo>
                  <a:lnTo>
                    <a:pt x="2154339" y="537337"/>
                  </a:lnTo>
                  <a:lnTo>
                    <a:pt x="2162657" y="539470"/>
                  </a:lnTo>
                  <a:lnTo>
                    <a:pt x="2160816" y="536244"/>
                  </a:lnTo>
                  <a:lnTo>
                    <a:pt x="2163356" y="538365"/>
                  </a:lnTo>
                  <a:lnTo>
                    <a:pt x="2167115" y="540499"/>
                  </a:lnTo>
                  <a:lnTo>
                    <a:pt x="2170658" y="536270"/>
                  </a:lnTo>
                  <a:close/>
                </a:path>
                <a:path w="2201544" h="1030604">
                  <a:moveTo>
                    <a:pt x="2172258" y="24765"/>
                  </a:moveTo>
                  <a:lnTo>
                    <a:pt x="2166658" y="23977"/>
                  </a:lnTo>
                  <a:lnTo>
                    <a:pt x="2167458" y="28765"/>
                  </a:lnTo>
                  <a:lnTo>
                    <a:pt x="2160270" y="31165"/>
                  </a:lnTo>
                  <a:lnTo>
                    <a:pt x="2167458" y="31965"/>
                  </a:lnTo>
                  <a:lnTo>
                    <a:pt x="2171458" y="31965"/>
                  </a:lnTo>
                  <a:lnTo>
                    <a:pt x="2172258" y="24765"/>
                  </a:lnTo>
                  <a:close/>
                </a:path>
                <a:path w="2201544" h="1030604">
                  <a:moveTo>
                    <a:pt x="2177885" y="608672"/>
                  </a:moveTo>
                  <a:lnTo>
                    <a:pt x="2175446" y="602602"/>
                  </a:lnTo>
                  <a:lnTo>
                    <a:pt x="2171458" y="608203"/>
                  </a:lnTo>
                  <a:lnTo>
                    <a:pt x="2162657" y="612990"/>
                  </a:lnTo>
                  <a:lnTo>
                    <a:pt x="2165858" y="616991"/>
                  </a:lnTo>
                  <a:lnTo>
                    <a:pt x="2171966" y="613613"/>
                  </a:lnTo>
                  <a:lnTo>
                    <a:pt x="2176348" y="611593"/>
                  </a:lnTo>
                  <a:lnTo>
                    <a:pt x="2177885" y="608672"/>
                  </a:lnTo>
                  <a:close/>
                </a:path>
                <a:path w="2201544" h="1030604">
                  <a:moveTo>
                    <a:pt x="2181047" y="645756"/>
                  </a:moveTo>
                  <a:lnTo>
                    <a:pt x="2176246" y="643369"/>
                  </a:lnTo>
                  <a:lnTo>
                    <a:pt x="2167458" y="643369"/>
                  </a:lnTo>
                  <a:lnTo>
                    <a:pt x="2167458" y="646557"/>
                  </a:lnTo>
                  <a:lnTo>
                    <a:pt x="2165858" y="651357"/>
                  </a:lnTo>
                  <a:lnTo>
                    <a:pt x="2170658" y="652157"/>
                  </a:lnTo>
                  <a:lnTo>
                    <a:pt x="2174646" y="652157"/>
                  </a:lnTo>
                  <a:lnTo>
                    <a:pt x="2179447" y="652957"/>
                  </a:lnTo>
                  <a:lnTo>
                    <a:pt x="2181047" y="645756"/>
                  </a:lnTo>
                  <a:close/>
                </a:path>
                <a:path w="2201544" h="1030604">
                  <a:moveTo>
                    <a:pt x="2183638" y="205397"/>
                  </a:moveTo>
                  <a:lnTo>
                    <a:pt x="2183346" y="201345"/>
                  </a:lnTo>
                  <a:lnTo>
                    <a:pt x="2177046" y="205397"/>
                  </a:lnTo>
                  <a:lnTo>
                    <a:pt x="2180640" y="209435"/>
                  </a:lnTo>
                  <a:lnTo>
                    <a:pt x="2183638" y="205397"/>
                  </a:lnTo>
                  <a:close/>
                </a:path>
                <a:path w="2201544" h="1030604">
                  <a:moveTo>
                    <a:pt x="2184235" y="537870"/>
                  </a:moveTo>
                  <a:lnTo>
                    <a:pt x="2176246" y="536270"/>
                  </a:lnTo>
                  <a:lnTo>
                    <a:pt x="2174646" y="541070"/>
                  </a:lnTo>
                  <a:lnTo>
                    <a:pt x="2179447" y="541070"/>
                  </a:lnTo>
                  <a:lnTo>
                    <a:pt x="2180247" y="547458"/>
                  </a:lnTo>
                  <a:lnTo>
                    <a:pt x="2183447" y="541858"/>
                  </a:lnTo>
                  <a:lnTo>
                    <a:pt x="2184235" y="537870"/>
                  </a:lnTo>
                  <a:close/>
                </a:path>
                <a:path w="2201544" h="1030604">
                  <a:moveTo>
                    <a:pt x="2186635" y="394004"/>
                  </a:moveTo>
                  <a:lnTo>
                    <a:pt x="2181847" y="388416"/>
                  </a:lnTo>
                  <a:lnTo>
                    <a:pt x="2176246" y="394004"/>
                  </a:lnTo>
                  <a:lnTo>
                    <a:pt x="2173046" y="399605"/>
                  </a:lnTo>
                  <a:lnTo>
                    <a:pt x="2175446" y="405993"/>
                  </a:lnTo>
                  <a:lnTo>
                    <a:pt x="2183447" y="400405"/>
                  </a:lnTo>
                  <a:lnTo>
                    <a:pt x="2186635" y="394004"/>
                  </a:lnTo>
                  <a:close/>
                </a:path>
                <a:path w="2201544" h="1030604">
                  <a:moveTo>
                    <a:pt x="2190318" y="238074"/>
                  </a:moveTo>
                  <a:lnTo>
                    <a:pt x="2185035" y="239763"/>
                  </a:lnTo>
                  <a:lnTo>
                    <a:pt x="2181999" y="243687"/>
                  </a:lnTo>
                  <a:lnTo>
                    <a:pt x="2186533" y="241261"/>
                  </a:lnTo>
                  <a:lnTo>
                    <a:pt x="2190318" y="238074"/>
                  </a:lnTo>
                  <a:close/>
                </a:path>
                <a:path w="2201544" h="1030604">
                  <a:moveTo>
                    <a:pt x="2190432" y="177825"/>
                  </a:moveTo>
                  <a:lnTo>
                    <a:pt x="2188730" y="173050"/>
                  </a:lnTo>
                  <a:lnTo>
                    <a:pt x="2185835" y="177419"/>
                  </a:lnTo>
                  <a:lnTo>
                    <a:pt x="2184019" y="182600"/>
                  </a:lnTo>
                  <a:lnTo>
                    <a:pt x="2181441" y="187109"/>
                  </a:lnTo>
                  <a:lnTo>
                    <a:pt x="2180666" y="188772"/>
                  </a:lnTo>
                  <a:lnTo>
                    <a:pt x="2184235" y="185407"/>
                  </a:lnTo>
                  <a:lnTo>
                    <a:pt x="2189429" y="184391"/>
                  </a:lnTo>
                  <a:lnTo>
                    <a:pt x="2190432" y="177825"/>
                  </a:lnTo>
                  <a:close/>
                </a:path>
                <a:path w="2201544" h="1030604">
                  <a:moveTo>
                    <a:pt x="2191435" y="251752"/>
                  </a:moveTo>
                  <a:lnTo>
                    <a:pt x="2183346" y="254889"/>
                  </a:lnTo>
                  <a:lnTo>
                    <a:pt x="2184844" y="259537"/>
                  </a:lnTo>
                  <a:lnTo>
                    <a:pt x="2189632" y="260286"/>
                  </a:lnTo>
                  <a:lnTo>
                    <a:pt x="2191435" y="251752"/>
                  </a:lnTo>
                  <a:close/>
                </a:path>
                <a:path w="2201544" h="1030604">
                  <a:moveTo>
                    <a:pt x="2191435" y="8788"/>
                  </a:moveTo>
                  <a:lnTo>
                    <a:pt x="2183447" y="6388"/>
                  </a:lnTo>
                  <a:lnTo>
                    <a:pt x="2182647" y="11988"/>
                  </a:lnTo>
                  <a:lnTo>
                    <a:pt x="2175446" y="16776"/>
                  </a:lnTo>
                  <a:lnTo>
                    <a:pt x="2184235" y="18376"/>
                  </a:lnTo>
                  <a:lnTo>
                    <a:pt x="2184235" y="13576"/>
                  </a:lnTo>
                  <a:lnTo>
                    <a:pt x="2191435" y="8788"/>
                  </a:lnTo>
                  <a:close/>
                </a:path>
                <a:path w="2201544" h="1030604">
                  <a:moveTo>
                    <a:pt x="2193518" y="507860"/>
                  </a:moveTo>
                  <a:lnTo>
                    <a:pt x="2188235" y="509092"/>
                  </a:lnTo>
                  <a:lnTo>
                    <a:pt x="2185200" y="513473"/>
                  </a:lnTo>
                  <a:lnTo>
                    <a:pt x="2189734" y="511200"/>
                  </a:lnTo>
                  <a:lnTo>
                    <a:pt x="2193518" y="507860"/>
                  </a:lnTo>
                  <a:close/>
                </a:path>
                <a:path w="2201544" h="1030604">
                  <a:moveTo>
                    <a:pt x="2195423" y="1026185"/>
                  </a:moveTo>
                  <a:lnTo>
                    <a:pt x="2188235" y="1018997"/>
                  </a:lnTo>
                  <a:lnTo>
                    <a:pt x="2186635" y="1018197"/>
                  </a:lnTo>
                  <a:lnTo>
                    <a:pt x="2183688" y="1019175"/>
                  </a:lnTo>
                  <a:lnTo>
                    <a:pt x="2185238" y="1024191"/>
                  </a:lnTo>
                  <a:lnTo>
                    <a:pt x="2188883" y="1029208"/>
                  </a:lnTo>
                  <a:lnTo>
                    <a:pt x="2192236" y="1030185"/>
                  </a:lnTo>
                  <a:lnTo>
                    <a:pt x="2195423" y="1026185"/>
                  </a:lnTo>
                  <a:close/>
                </a:path>
                <a:path w="2201544" h="1030604">
                  <a:moveTo>
                    <a:pt x="2196363" y="948931"/>
                  </a:moveTo>
                  <a:lnTo>
                    <a:pt x="2190635" y="943876"/>
                  </a:lnTo>
                  <a:lnTo>
                    <a:pt x="2187156" y="948258"/>
                  </a:lnTo>
                  <a:lnTo>
                    <a:pt x="2192134" y="950163"/>
                  </a:lnTo>
                  <a:lnTo>
                    <a:pt x="2196363" y="948931"/>
                  </a:lnTo>
                  <a:close/>
                </a:path>
                <a:path w="2201544" h="1030604">
                  <a:moveTo>
                    <a:pt x="2199424" y="650557"/>
                  </a:moveTo>
                  <a:lnTo>
                    <a:pt x="2198624" y="644169"/>
                  </a:lnTo>
                  <a:lnTo>
                    <a:pt x="2190635" y="642569"/>
                  </a:lnTo>
                  <a:lnTo>
                    <a:pt x="2189835" y="649757"/>
                  </a:lnTo>
                  <a:lnTo>
                    <a:pt x="2191435" y="656158"/>
                  </a:lnTo>
                  <a:lnTo>
                    <a:pt x="2197023" y="660146"/>
                  </a:lnTo>
                  <a:lnTo>
                    <a:pt x="2199424" y="650557"/>
                  </a:lnTo>
                  <a:close/>
                </a:path>
                <a:path w="2201544" h="1030604">
                  <a:moveTo>
                    <a:pt x="2201024" y="585825"/>
                  </a:moveTo>
                  <a:lnTo>
                    <a:pt x="2196223" y="579424"/>
                  </a:lnTo>
                  <a:lnTo>
                    <a:pt x="2191435" y="582625"/>
                  </a:lnTo>
                  <a:lnTo>
                    <a:pt x="2195423" y="585825"/>
                  </a:lnTo>
                  <a:lnTo>
                    <a:pt x="2191435" y="591413"/>
                  </a:lnTo>
                  <a:lnTo>
                    <a:pt x="2197824" y="588213"/>
                  </a:lnTo>
                  <a:lnTo>
                    <a:pt x="2201024" y="58582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589793" y="8949752"/>
              <a:ext cx="698500" cy="1090930"/>
            </a:xfrm>
            <a:custGeom>
              <a:avLst/>
              <a:gdLst/>
              <a:ahLst/>
              <a:cxnLst/>
              <a:rect l="l" t="t" r="r" b="b"/>
              <a:pathLst>
                <a:path w="698500" h="1090929">
                  <a:moveTo>
                    <a:pt x="8991" y="264337"/>
                  </a:moveTo>
                  <a:lnTo>
                    <a:pt x="4953" y="260743"/>
                  </a:lnTo>
                  <a:lnTo>
                    <a:pt x="0" y="266141"/>
                  </a:lnTo>
                  <a:lnTo>
                    <a:pt x="4356" y="266738"/>
                  </a:lnTo>
                  <a:lnTo>
                    <a:pt x="8991" y="264337"/>
                  </a:lnTo>
                  <a:close/>
                </a:path>
                <a:path w="698500" h="1090929">
                  <a:moveTo>
                    <a:pt x="69735" y="684276"/>
                  </a:moveTo>
                  <a:lnTo>
                    <a:pt x="65697" y="680339"/>
                  </a:lnTo>
                  <a:lnTo>
                    <a:pt x="60744" y="685838"/>
                  </a:lnTo>
                  <a:lnTo>
                    <a:pt x="65087" y="686625"/>
                  </a:lnTo>
                  <a:lnTo>
                    <a:pt x="69735" y="684276"/>
                  </a:lnTo>
                  <a:close/>
                </a:path>
                <a:path w="698500" h="1090929">
                  <a:moveTo>
                    <a:pt x="107048" y="300964"/>
                  </a:moveTo>
                  <a:lnTo>
                    <a:pt x="101650" y="295910"/>
                  </a:lnTo>
                  <a:lnTo>
                    <a:pt x="98056" y="300291"/>
                  </a:lnTo>
                  <a:lnTo>
                    <a:pt x="102857" y="302209"/>
                  </a:lnTo>
                  <a:lnTo>
                    <a:pt x="107048" y="300964"/>
                  </a:lnTo>
                  <a:close/>
                </a:path>
                <a:path w="698500" h="1090929">
                  <a:moveTo>
                    <a:pt x="108051" y="308698"/>
                  </a:moveTo>
                  <a:lnTo>
                    <a:pt x="102450" y="308698"/>
                  </a:lnTo>
                  <a:lnTo>
                    <a:pt x="103251" y="313499"/>
                  </a:lnTo>
                  <a:lnTo>
                    <a:pt x="102450" y="319887"/>
                  </a:lnTo>
                  <a:lnTo>
                    <a:pt x="108051" y="320687"/>
                  </a:lnTo>
                  <a:lnTo>
                    <a:pt x="106451" y="315887"/>
                  </a:lnTo>
                  <a:lnTo>
                    <a:pt x="108051" y="308698"/>
                  </a:lnTo>
                  <a:close/>
                </a:path>
                <a:path w="698500" h="1090929">
                  <a:moveTo>
                    <a:pt x="144818" y="339064"/>
                  </a:moveTo>
                  <a:lnTo>
                    <a:pt x="138417" y="339864"/>
                  </a:lnTo>
                  <a:lnTo>
                    <a:pt x="128028" y="338277"/>
                  </a:lnTo>
                  <a:lnTo>
                    <a:pt x="127228" y="343865"/>
                  </a:lnTo>
                  <a:lnTo>
                    <a:pt x="134251" y="344805"/>
                  </a:lnTo>
                  <a:lnTo>
                    <a:pt x="139014" y="345960"/>
                  </a:lnTo>
                  <a:lnTo>
                    <a:pt x="142290" y="344881"/>
                  </a:lnTo>
                  <a:lnTo>
                    <a:pt x="144818" y="339064"/>
                  </a:lnTo>
                  <a:close/>
                </a:path>
                <a:path w="698500" h="1090929">
                  <a:moveTo>
                    <a:pt x="167995" y="226377"/>
                  </a:moveTo>
                  <a:lnTo>
                    <a:pt x="159562" y="223570"/>
                  </a:lnTo>
                  <a:lnTo>
                    <a:pt x="157505" y="227876"/>
                  </a:lnTo>
                  <a:lnTo>
                    <a:pt x="160680" y="231444"/>
                  </a:lnTo>
                  <a:lnTo>
                    <a:pt x="167995" y="226377"/>
                  </a:lnTo>
                  <a:close/>
                </a:path>
                <a:path w="698500" h="1090929">
                  <a:moveTo>
                    <a:pt x="176784" y="333476"/>
                  </a:moveTo>
                  <a:lnTo>
                    <a:pt x="171183" y="332676"/>
                  </a:lnTo>
                  <a:lnTo>
                    <a:pt x="171983" y="337477"/>
                  </a:lnTo>
                  <a:lnTo>
                    <a:pt x="164795" y="339864"/>
                  </a:lnTo>
                  <a:lnTo>
                    <a:pt x="171983" y="340664"/>
                  </a:lnTo>
                  <a:lnTo>
                    <a:pt x="175983" y="340664"/>
                  </a:lnTo>
                  <a:lnTo>
                    <a:pt x="176784" y="333476"/>
                  </a:lnTo>
                  <a:close/>
                </a:path>
                <a:path w="698500" h="1090929">
                  <a:moveTo>
                    <a:pt x="180505" y="242417"/>
                  </a:moveTo>
                  <a:lnTo>
                    <a:pt x="177584" y="238366"/>
                  </a:lnTo>
                  <a:lnTo>
                    <a:pt x="172859" y="236118"/>
                  </a:lnTo>
                  <a:lnTo>
                    <a:pt x="176377" y="239572"/>
                  </a:lnTo>
                  <a:lnTo>
                    <a:pt x="180505" y="242417"/>
                  </a:lnTo>
                  <a:close/>
                </a:path>
                <a:path w="698500" h="1090929">
                  <a:moveTo>
                    <a:pt x="183362" y="273456"/>
                  </a:moveTo>
                  <a:lnTo>
                    <a:pt x="179273" y="272338"/>
                  </a:lnTo>
                  <a:lnTo>
                    <a:pt x="175945" y="276606"/>
                  </a:lnTo>
                  <a:lnTo>
                    <a:pt x="180771" y="283121"/>
                  </a:lnTo>
                  <a:lnTo>
                    <a:pt x="183362" y="273456"/>
                  </a:lnTo>
                  <a:close/>
                </a:path>
                <a:path w="698500" h="1090929">
                  <a:moveTo>
                    <a:pt x="186372" y="356654"/>
                  </a:moveTo>
                  <a:lnTo>
                    <a:pt x="176784" y="352653"/>
                  </a:lnTo>
                  <a:lnTo>
                    <a:pt x="182372" y="360654"/>
                  </a:lnTo>
                  <a:lnTo>
                    <a:pt x="178054" y="363512"/>
                  </a:lnTo>
                  <a:lnTo>
                    <a:pt x="180771" y="363740"/>
                  </a:lnTo>
                  <a:lnTo>
                    <a:pt x="185293" y="361442"/>
                  </a:lnTo>
                  <a:lnTo>
                    <a:pt x="186372" y="356654"/>
                  </a:lnTo>
                  <a:close/>
                </a:path>
                <a:path w="698500" h="1090929">
                  <a:moveTo>
                    <a:pt x="189572" y="773049"/>
                  </a:moveTo>
                  <a:lnTo>
                    <a:pt x="183972" y="772248"/>
                  </a:lnTo>
                  <a:lnTo>
                    <a:pt x="184772" y="777036"/>
                  </a:lnTo>
                  <a:lnTo>
                    <a:pt x="178384" y="779437"/>
                  </a:lnTo>
                  <a:lnTo>
                    <a:pt x="184772" y="780237"/>
                  </a:lnTo>
                  <a:lnTo>
                    <a:pt x="188772" y="780237"/>
                  </a:lnTo>
                  <a:lnTo>
                    <a:pt x="189572" y="773049"/>
                  </a:lnTo>
                  <a:close/>
                </a:path>
                <a:path w="698500" h="1090929">
                  <a:moveTo>
                    <a:pt x="196951" y="399732"/>
                  </a:moveTo>
                  <a:lnTo>
                    <a:pt x="192862" y="398614"/>
                  </a:lnTo>
                  <a:lnTo>
                    <a:pt x="189534" y="402882"/>
                  </a:lnTo>
                  <a:lnTo>
                    <a:pt x="194360" y="409397"/>
                  </a:lnTo>
                  <a:lnTo>
                    <a:pt x="196951" y="399732"/>
                  </a:lnTo>
                  <a:close/>
                </a:path>
                <a:path w="698500" h="1090929">
                  <a:moveTo>
                    <a:pt x="200012" y="244703"/>
                  </a:moveTo>
                  <a:lnTo>
                    <a:pt x="195961" y="240766"/>
                  </a:lnTo>
                  <a:lnTo>
                    <a:pt x="191020" y="246278"/>
                  </a:lnTo>
                  <a:lnTo>
                    <a:pt x="195364" y="247065"/>
                  </a:lnTo>
                  <a:lnTo>
                    <a:pt x="200012" y="244703"/>
                  </a:lnTo>
                  <a:close/>
                </a:path>
                <a:path w="698500" h="1090929">
                  <a:moveTo>
                    <a:pt x="213550" y="594817"/>
                  </a:moveTo>
                  <a:lnTo>
                    <a:pt x="207149" y="594017"/>
                  </a:lnTo>
                  <a:lnTo>
                    <a:pt x="204851" y="597242"/>
                  </a:lnTo>
                  <a:lnTo>
                    <a:pt x="200152" y="600608"/>
                  </a:lnTo>
                  <a:lnTo>
                    <a:pt x="198158" y="603681"/>
                  </a:lnTo>
                  <a:lnTo>
                    <a:pt x="203949" y="606005"/>
                  </a:lnTo>
                  <a:lnTo>
                    <a:pt x="203949" y="601218"/>
                  </a:lnTo>
                  <a:lnTo>
                    <a:pt x="207949" y="602018"/>
                  </a:lnTo>
                  <a:lnTo>
                    <a:pt x="208749" y="605205"/>
                  </a:lnTo>
                  <a:lnTo>
                    <a:pt x="208749" y="610006"/>
                  </a:lnTo>
                  <a:lnTo>
                    <a:pt x="212750" y="610006"/>
                  </a:lnTo>
                  <a:lnTo>
                    <a:pt x="211950" y="604405"/>
                  </a:lnTo>
                  <a:lnTo>
                    <a:pt x="213550" y="594817"/>
                  </a:lnTo>
                  <a:close/>
                </a:path>
                <a:path w="698500" h="1090929">
                  <a:moveTo>
                    <a:pt x="240080" y="690664"/>
                  </a:moveTo>
                  <a:lnTo>
                    <a:pt x="235927" y="686727"/>
                  </a:lnTo>
                  <a:lnTo>
                    <a:pt x="231317" y="692238"/>
                  </a:lnTo>
                  <a:lnTo>
                    <a:pt x="235623" y="693026"/>
                  </a:lnTo>
                  <a:lnTo>
                    <a:pt x="240080" y="690664"/>
                  </a:lnTo>
                  <a:close/>
                </a:path>
                <a:path w="698500" h="1090929">
                  <a:moveTo>
                    <a:pt x="255104" y="505307"/>
                  </a:moveTo>
                  <a:lnTo>
                    <a:pt x="249656" y="499719"/>
                  </a:lnTo>
                  <a:lnTo>
                    <a:pt x="242112" y="503212"/>
                  </a:lnTo>
                  <a:lnTo>
                    <a:pt x="236677" y="510146"/>
                  </a:lnTo>
                  <a:lnTo>
                    <a:pt x="237515" y="514896"/>
                  </a:lnTo>
                  <a:lnTo>
                    <a:pt x="241617" y="510590"/>
                  </a:lnTo>
                  <a:lnTo>
                    <a:pt x="247510" y="511606"/>
                  </a:lnTo>
                  <a:lnTo>
                    <a:pt x="252806" y="511860"/>
                  </a:lnTo>
                  <a:lnTo>
                    <a:pt x="255104" y="505307"/>
                  </a:lnTo>
                  <a:close/>
                </a:path>
                <a:path w="698500" h="1090929">
                  <a:moveTo>
                    <a:pt x="266344" y="680732"/>
                  </a:moveTo>
                  <a:lnTo>
                    <a:pt x="262293" y="677138"/>
                  </a:lnTo>
                  <a:lnTo>
                    <a:pt x="257352" y="682536"/>
                  </a:lnTo>
                  <a:lnTo>
                    <a:pt x="261696" y="683133"/>
                  </a:lnTo>
                  <a:lnTo>
                    <a:pt x="266344" y="680732"/>
                  </a:lnTo>
                  <a:close/>
                </a:path>
                <a:path w="698500" h="1090929">
                  <a:moveTo>
                    <a:pt x="275882" y="26581"/>
                  </a:moveTo>
                  <a:lnTo>
                    <a:pt x="270294" y="26581"/>
                  </a:lnTo>
                  <a:lnTo>
                    <a:pt x="271881" y="31369"/>
                  </a:lnTo>
                  <a:lnTo>
                    <a:pt x="270294" y="38569"/>
                  </a:lnTo>
                  <a:lnTo>
                    <a:pt x="275882" y="38569"/>
                  </a:lnTo>
                  <a:lnTo>
                    <a:pt x="274281" y="33769"/>
                  </a:lnTo>
                  <a:lnTo>
                    <a:pt x="275882" y="26581"/>
                  </a:lnTo>
                  <a:close/>
                </a:path>
                <a:path w="698500" h="1090929">
                  <a:moveTo>
                    <a:pt x="279882" y="795426"/>
                  </a:moveTo>
                  <a:lnTo>
                    <a:pt x="272681" y="795426"/>
                  </a:lnTo>
                  <a:lnTo>
                    <a:pt x="275082" y="785037"/>
                  </a:lnTo>
                  <a:lnTo>
                    <a:pt x="266293" y="788225"/>
                  </a:lnTo>
                  <a:lnTo>
                    <a:pt x="266954" y="794080"/>
                  </a:lnTo>
                  <a:lnTo>
                    <a:pt x="272186" y="797826"/>
                  </a:lnTo>
                  <a:lnTo>
                    <a:pt x="277863" y="798576"/>
                  </a:lnTo>
                  <a:lnTo>
                    <a:pt x="279882" y="795426"/>
                  </a:lnTo>
                  <a:close/>
                </a:path>
                <a:path w="698500" h="1090929">
                  <a:moveTo>
                    <a:pt x="279882" y="454152"/>
                  </a:moveTo>
                  <a:lnTo>
                    <a:pt x="277482" y="446163"/>
                  </a:lnTo>
                  <a:lnTo>
                    <a:pt x="271881" y="446163"/>
                  </a:lnTo>
                  <a:lnTo>
                    <a:pt x="268693" y="446963"/>
                  </a:lnTo>
                  <a:lnTo>
                    <a:pt x="268693" y="450964"/>
                  </a:lnTo>
                  <a:lnTo>
                    <a:pt x="269494" y="454952"/>
                  </a:lnTo>
                  <a:lnTo>
                    <a:pt x="269494" y="458952"/>
                  </a:lnTo>
                  <a:lnTo>
                    <a:pt x="277482" y="458952"/>
                  </a:lnTo>
                  <a:lnTo>
                    <a:pt x="279882" y="454152"/>
                  </a:lnTo>
                  <a:close/>
                </a:path>
                <a:path w="698500" h="1090929">
                  <a:moveTo>
                    <a:pt x="283070" y="466140"/>
                  </a:moveTo>
                  <a:lnTo>
                    <a:pt x="275082" y="466940"/>
                  </a:lnTo>
                  <a:lnTo>
                    <a:pt x="268693" y="470141"/>
                  </a:lnTo>
                  <a:lnTo>
                    <a:pt x="265493" y="475742"/>
                  </a:lnTo>
                  <a:lnTo>
                    <a:pt x="275882" y="475742"/>
                  </a:lnTo>
                  <a:lnTo>
                    <a:pt x="282282" y="473341"/>
                  </a:lnTo>
                  <a:lnTo>
                    <a:pt x="283070" y="466140"/>
                  </a:lnTo>
                  <a:close/>
                </a:path>
                <a:path w="698500" h="1090929">
                  <a:moveTo>
                    <a:pt x="299059" y="687527"/>
                  </a:moveTo>
                  <a:lnTo>
                    <a:pt x="298259" y="686727"/>
                  </a:lnTo>
                  <a:lnTo>
                    <a:pt x="294259" y="687527"/>
                  </a:lnTo>
                  <a:lnTo>
                    <a:pt x="284899" y="682802"/>
                  </a:lnTo>
                  <a:lnTo>
                    <a:pt x="288874" y="688124"/>
                  </a:lnTo>
                  <a:lnTo>
                    <a:pt x="296735" y="693153"/>
                  </a:lnTo>
                  <a:lnTo>
                    <a:pt x="299059" y="687527"/>
                  </a:lnTo>
                  <a:close/>
                </a:path>
                <a:path w="698500" h="1090929">
                  <a:moveTo>
                    <a:pt x="299859" y="935291"/>
                  </a:moveTo>
                  <a:lnTo>
                    <a:pt x="294259" y="934491"/>
                  </a:lnTo>
                  <a:lnTo>
                    <a:pt x="295059" y="939279"/>
                  </a:lnTo>
                  <a:lnTo>
                    <a:pt x="287870" y="940879"/>
                  </a:lnTo>
                  <a:lnTo>
                    <a:pt x="295059" y="942479"/>
                  </a:lnTo>
                  <a:lnTo>
                    <a:pt x="299059" y="942479"/>
                  </a:lnTo>
                  <a:lnTo>
                    <a:pt x="299859" y="935291"/>
                  </a:lnTo>
                  <a:close/>
                </a:path>
                <a:path w="698500" h="1090929">
                  <a:moveTo>
                    <a:pt x="303860" y="181622"/>
                  </a:moveTo>
                  <a:lnTo>
                    <a:pt x="295859" y="182422"/>
                  </a:lnTo>
                  <a:lnTo>
                    <a:pt x="288671" y="184823"/>
                  </a:lnTo>
                  <a:lnTo>
                    <a:pt x="286270" y="191211"/>
                  </a:lnTo>
                  <a:lnTo>
                    <a:pt x="296659" y="191211"/>
                  </a:lnTo>
                  <a:lnTo>
                    <a:pt x="303060" y="188823"/>
                  </a:lnTo>
                  <a:lnTo>
                    <a:pt x="303860" y="181622"/>
                  </a:lnTo>
                  <a:close/>
                </a:path>
                <a:path w="698500" h="1090929">
                  <a:moveTo>
                    <a:pt x="310248" y="541274"/>
                  </a:moveTo>
                  <a:lnTo>
                    <a:pt x="302260" y="538873"/>
                  </a:lnTo>
                  <a:lnTo>
                    <a:pt x="301459" y="543674"/>
                  </a:lnTo>
                  <a:lnTo>
                    <a:pt x="295059" y="549262"/>
                  </a:lnTo>
                  <a:lnTo>
                    <a:pt x="303060" y="550862"/>
                  </a:lnTo>
                  <a:lnTo>
                    <a:pt x="303060" y="546061"/>
                  </a:lnTo>
                  <a:lnTo>
                    <a:pt x="310248" y="541274"/>
                  </a:lnTo>
                  <a:close/>
                </a:path>
                <a:path w="698500" h="1090929">
                  <a:moveTo>
                    <a:pt x="318236" y="1007211"/>
                  </a:moveTo>
                  <a:lnTo>
                    <a:pt x="312648" y="1007211"/>
                  </a:lnTo>
                  <a:lnTo>
                    <a:pt x="313448" y="1012012"/>
                  </a:lnTo>
                  <a:lnTo>
                    <a:pt x="312648" y="1019200"/>
                  </a:lnTo>
                  <a:lnTo>
                    <a:pt x="318236" y="1019200"/>
                  </a:lnTo>
                  <a:lnTo>
                    <a:pt x="316649" y="1014412"/>
                  </a:lnTo>
                  <a:lnTo>
                    <a:pt x="318236" y="1007211"/>
                  </a:lnTo>
                  <a:close/>
                </a:path>
                <a:path w="698500" h="1090929">
                  <a:moveTo>
                    <a:pt x="318236" y="942479"/>
                  </a:moveTo>
                  <a:lnTo>
                    <a:pt x="312648" y="941679"/>
                  </a:lnTo>
                  <a:lnTo>
                    <a:pt x="313448" y="946480"/>
                  </a:lnTo>
                  <a:lnTo>
                    <a:pt x="306247" y="948080"/>
                  </a:lnTo>
                  <a:lnTo>
                    <a:pt x="313448" y="949667"/>
                  </a:lnTo>
                  <a:lnTo>
                    <a:pt x="317436" y="949667"/>
                  </a:lnTo>
                  <a:lnTo>
                    <a:pt x="318236" y="942479"/>
                  </a:lnTo>
                  <a:close/>
                </a:path>
                <a:path w="698500" h="1090929">
                  <a:moveTo>
                    <a:pt x="320776" y="794092"/>
                  </a:moveTo>
                  <a:lnTo>
                    <a:pt x="315048" y="789025"/>
                  </a:lnTo>
                  <a:lnTo>
                    <a:pt x="311556" y="793407"/>
                  </a:lnTo>
                  <a:lnTo>
                    <a:pt x="316547" y="795324"/>
                  </a:lnTo>
                  <a:lnTo>
                    <a:pt x="320776" y="794092"/>
                  </a:lnTo>
                  <a:close/>
                </a:path>
                <a:path w="698500" h="1090929">
                  <a:moveTo>
                    <a:pt x="321602" y="640778"/>
                  </a:moveTo>
                  <a:lnTo>
                    <a:pt x="317436" y="637184"/>
                  </a:lnTo>
                  <a:lnTo>
                    <a:pt x="312839" y="642569"/>
                  </a:lnTo>
                  <a:lnTo>
                    <a:pt x="317144" y="643178"/>
                  </a:lnTo>
                  <a:lnTo>
                    <a:pt x="321602" y="640778"/>
                  </a:lnTo>
                  <a:close/>
                </a:path>
                <a:path w="698500" h="1090929">
                  <a:moveTo>
                    <a:pt x="322237" y="825792"/>
                  </a:moveTo>
                  <a:lnTo>
                    <a:pt x="316649" y="825792"/>
                  </a:lnTo>
                  <a:lnTo>
                    <a:pt x="311848" y="819404"/>
                  </a:lnTo>
                  <a:lnTo>
                    <a:pt x="308648" y="826592"/>
                  </a:lnTo>
                  <a:lnTo>
                    <a:pt x="314248" y="826592"/>
                  </a:lnTo>
                  <a:lnTo>
                    <a:pt x="319836" y="832993"/>
                  </a:lnTo>
                  <a:lnTo>
                    <a:pt x="322237" y="825792"/>
                  </a:lnTo>
                  <a:close/>
                </a:path>
                <a:path w="698500" h="1090929">
                  <a:moveTo>
                    <a:pt x="327037" y="1027201"/>
                  </a:moveTo>
                  <a:lnTo>
                    <a:pt x="319836" y="1027201"/>
                  </a:lnTo>
                  <a:lnTo>
                    <a:pt x="315849" y="1031189"/>
                  </a:lnTo>
                  <a:lnTo>
                    <a:pt x="314248" y="1035989"/>
                  </a:lnTo>
                  <a:lnTo>
                    <a:pt x="322237" y="1035989"/>
                  </a:lnTo>
                  <a:lnTo>
                    <a:pt x="325437" y="1031989"/>
                  </a:lnTo>
                  <a:lnTo>
                    <a:pt x="327037" y="1027201"/>
                  </a:lnTo>
                  <a:close/>
                </a:path>
                <a:path w="698500" h="1090929">
                  <a:moveTo>
                    <a:pt x="328676" y="418134"/>
                  </a:moveTo>
                  <a:lnTo>
                    <a:pt x="324637" y="414197"/>
                  </a:lnTo>
                  <a:lnTo>
                    <a:pt x="319684" y="419709"/>
                  </a:lnTo>
                  <a:lnTo>
                    <a:pt x="324040" y="420497"/>
                  </a:lnTo>
                  <a:lnTo>
                    <a:pt x="328676" y="418134"/>
                  </a:lnTo>
                  <a:close/>
                </a:path>
                <a:path w="698500" h="1090929">
                  <a:moveTo>
                    <a:pt x="351053" y="860894"/>
                  </a:moveTo>
                  <a:lnTo>
                    <a:pt x="347014" y="856957"/>
                  </a:lnTo>
                  <a:lnTo>
                    <a:pt x="342061" y="862469"/>
                  </a:lnTo>
                  <a:lnTo>
                    <a:pt x="346417" y="863257"/>
                  </a:lnTo>
                  <a:lnTo>
                    <a:pt x="351053" y="860894"/>
                  </a:lnTo>
                  <a:close/>
                </a:path>
                <a:path w="698500" h="1090929">
                  <a:moveTo>
                    <a:pt x="362991" y="560451"/>
                  </a:moveTo>
                  <a:lnTo>
                    <a:pt x="357403" y="560451"/>
                  </a:lnTo>
                  <a:lnTo>
                    <a:pt x="358203" y="565251"/>
                  </a:lnTo>
                  <a:lnTo>
                    <a:pt x="357403" y="572439"/>
                  </a:lnTo>
                  <a:lnTo>
                    <a:pt x="362991" y="572439"/>
                  </a:lnTo>
                  <a:lnTo>
                    <a:pt x="361403" y="567651"/>
                  </a:lnTo>
                  <a:lnTo>
                    <a:pt x="362991" y="560451"/>
                  </a:lnTo>
                  <a:close/>
                </a:path>
                <a:path w="698500" h="1090929">
                  <a:moveTo>
                    <a:pt x="363791" y="913701"/>
                  </a:moveTo>
                  <a:lnTo>
                    <a:pt x="356603" y="913701"/>
                  </a:lnTo>
                  <a:lnTo>
                    <a:pt x="352602" y="917702"/>
                  </a:lnTo>
                  <a:lnTo>
                    <a:pt x="351002" y="922502"/>
                  </a:lnTo>
                  <a:lnTo>
                    <a:pt x="359003" y="922502"/>
                  </a:lnTo>
                  <a:lnTo>
                    <a:pt x="362204" y="918502"/>
                  </a:lnTo>
                  <a:lnTo>
                    <a:pt x="363791" y="913701"/>
                  </a:lnTo>
                  <a:close/>
                </a:path>
                <a:path w="698500" h="1090929">
                  <a:moveTo>
                    <a:pt x="366991" y="896924"/>
                  </a:moveTo>
                  <a:lnTo>
                    <a:pt x="362204" y="896924"/>
                  </a:lnTo>
                  <a:lnTo>
                    <a:pt x="356603" y="890536"/>
                  </a:lnTo>
                  <a:lnTo>
                    <a:pt x="353402" y="897724"/>
                  </a:lnTo>
                  <a:lnTo>
                    <a:pt x="359003" y="897724"/>
                  </a:lnTo>
                  <a:lnTo>
                    <a:pt x="364591" y="904113"/>
                  </a:lnTo>
                  <a:lnTo>
                    <a:pt x="366991" y="896924"/>
                  </a:lnTo>
                  <a:close/>
                </a:path>
                <a:path w="698500" h="1090929">
                  <a:moveTo>
                    <a:pt x="371043" y="703453"/>
                  </a:moveTo>
                  <a:lnTo>
                    <a:pt x="366991" y="699516"/>
                  </a:lnTo>
                  <a:lnTo>
                    <a:pt x="362051" y="705027"/>
                  </a:lnTo>
                  <a:lnTo>
                    <a:pt x="366395" y="705815"/>
                  </a:lnTo>
                  <a:lnTo>
                    <a:pt x="371043" y="703453"/>
                  </a:lnTo>
                  <a:close/>
                </a:path>
                <a:path w="698500" h="1090929">
                  <a:moveTo>
                    <a:pt x="373392" y="584428"/>
                  </a:moveTo>
                  <a:lnTo>
                    <a:pt x="367792" y="584428"/>
                  </a:lnTo>
                  <a:lnTo>
                    <a:pt x="368592" y="589229"/>
                  </a:lnTo>
                  <a:lnTo>
                    <a:pt x="367792" y="596417"/>
                  </a:lnTo>
                  <a:lnTo>
                    <a:pt x="373392" y="596417"/>
                  </a:lnTo>
                  <a:lnTo>
                    <a:pt x="371792" y="591629"/>
                  </a:lnTo>
                  <a:lnTo>
                    <a:pt x="373392" y="584428"/>
                  </a:lnTo>
                  <a:close/>
                </a:path>
                <a:path w="698500" h="1090929">
                  <a:moveTo>
                    <a:pt x="382981" y="723493"/>
                  </a:moveTo>
                  <a:lnTo>
                    <a:pt x="377380" y="723493"/>
                  </a:lnTo>
                  <a:lnTo>
                    <a:pt x="378980" y="728294"/>
                  </a:lnTo>
                  <a:lnTo>
                    <a:pt x="377380" y="735482"/>
                  </a:lnTo>
                  <a:lnTo>
                    <a:pt x="382981" y="735482"/>
                  </a:lnTo>
                  <a:lnTo>
                    <a:pt x="381381" y="730681"/>
                  </a:lnTo>
                  <a:lnTo>
                    <a:pt x="382981" y="723493"/>
                  </a:lnTo>
                  <a:close/>
                </a:path>
                <a:path w="698500" h="1090929">
                  <a:moveTo>
                    <a:pt x="394169" y="431774"/>
                  </a:moveTo>
                  <a:lnTo>
                    <a:pt x="388569" y="430974"/>
                  </a:lnTo>
                  <a:lnTo>
                    <a:pt x="389369" y="435775"/>
                  </a:lnTo>
                  <a:lnTo>
                    <a:pt x="382181" y="438175"/>
                  </a:lnTo>
                  <a:lnTo>
                    <a:pt x="389369" y="438975"/>
                  </a:lnTo>
                  <a:lnTo>
                    <a:pt x="393369" y="438975"/>
                  </a:lnTo>
                  <a:lnTo>
                    <a:pt x="394169" y="431774"/>
                  </a:lnTo>
                  <a:close/>
                </a:path>
                <a:path w="698500" h="1090929">
                  <a:moveTo>
                    <a:pt x="396963" y="417296"/>
                  </a:moveTo>
                  <a:lnTo>
                    <a:pt x="396836" y="412356"/>
                  </a:lnTo>
                  <a:lnTo>
                    <a:pt x="391769" y="410197"/>
                  </a:lnTo>
                  <a:lnTo>
                    <a:pt x="392010" y="415848"/>
                  </a:lnTo>
                  <a:lnTo>
                    <a:pt x="388874" y="420585"/>
                  </a:lnTo>
                  <a:lnTo>
                    <a:pt x="387388" y="424141"/>
                  </a:lnTo>
                  <a:lnTo>
                    <a:pt x="392569" y="426186"/>
                  </a:lnTo>
                  <a:lnTo>
                    <a:pt x="394690" y="422681"/>
                  </a:lnTo>
                  <a:lnTo>
                    <a:pt x="396963" y="417296"/>
                  </a:lnTo>
                  <a:close/>
                </a:path>
                <a:path w="698500" h="1090929">
                  <a:moveTo>
                    <a:pt x="401548" y="1270"/>
                  </a:moveTo>
                  <a:lnTo>
                    <a:pt x="397459" y="0"/>
                  </a:lnTo>
                  <a:lnTo>
                    <a:pt x="394131" y="4419"/>
                  </a:lnTo>
                  <a:lnTo>
                    <a:pt x="398957" y="11391"/>
                  </a:lnTo>
                  <a:lnTo>
                    <a:pt x="401548" y="1270"/>
                  </a:lnTo>
                  <a:close/>
                </a:path>
                <a:path w="698500" h="1090929">
                  <a:moveTo>
                    <a:pt x="403034" y="796721"/>
                  </a:moveTo>
                  <a:lnTo>
                    <a:pt x="400558" y="792226"/>
                  </a:lnTo>
                  <a:lnTo>
                    <a:pt x="395389" y="790422"/>
                  </a:lnTo>
                  <a:lnTo>
                    <a:pt x="398767" y="794029"/>
                  </a:lnTo>
                  <a:lnTo>
                    <a:pt x="403034" y="796721"/>
                  </a:lnTo>
                  <a:close/>
                </a:path>
                <a:path w="698500" h="1090929">
                  <a:moveTo>
                    <a:pt x="408546" y="84924"/>
                  </a:moveTo>
                  <a:lnTo>
                    <a:pt x="400456" y="82105"/>
                  </a:lnTo>
                  <a:lnTo>
                    <a:pt x="398360" y="86423"/>
                  </a:lnTo>
                  <a:lnTo>
                    <a:pt x="401358" y="89979"/>
                  </a:lnTo>
                  <a:lnTo>
                    <a:pt x="408546" y="84924"/>
                  </a:lnTo>
                  <a:close/>
                </a:path>
                <a:path w="698500" h="1090929">
                  <a:moveTo>
                    <a:pt x="409346" y="837780"/>
                  </a:moveTo>
                  <a:lnTo>
                    <a:pt x="403758" y="837780"/>
                  </a:lnTo>
                  <a:lnTo>
                    <a:pt x="404558" y="842581"/>
                  </a:lnTo>
                  <a:lnTo>
                    <a:pt x="403758" y="848969"/>
                  </a:lnTo>
                  <a:lnTo>
                    <a:pt x="409346" y="849769"/>
                  </a:lnTo>
                  <a:lnTo>
                    <a:pt x="407758" y="844969"/>
                  </a:lnTo>
                  <a:lnTo>
                    <a:pt x="409346" y="837780"/>
                  </a:lnTo>
                  <a:close/>
                </a:path>
                <a:path w="698500" h="1090929">
                  <a:moveTo>
                    <a:pt x="414553" y="767156"/>
                  </a:moveTo>
                  <a:lnTo>
                    <a:pt x="411746" y="762660"/>
                  </a:lnTo>
                  <a:lnTo>
                    <a:pt x="406692" y="760857"/>
                  </a:lnTo>
                  <a:lnTo>
                    <a:pt x="410248" y="764451"/>
                  </a:lnTo>
                  <a:lnTo>
                    <a:pt x="414553" y="767156"/>
                  </a:lnTo>
                  <a:close/>
                </a:path>
                <a:path w="698500" h="1090929">
                  <a:moveTo>
                    <a:pt x="427456" y="441528"/>
                  </a:moveTo>
                  <a:lnTo>
                    <a:pt x="424535" y="437375"/>
                  </a:lnTo>
                  <a:lnTo>
                    <a:pt x="419811" y="435457"/>
                  </a:lnTo>
                  <a:lnTo>
                    <a:pt x="423341" y="438873"/>
                  </a:lnTo>
                  <a:lnTo>
                    <a:pt x="427456" y="441528"/>
                  </a:lnTo>
                  <a:close/>
                </a:path>
                <a:path w="698500" h="1090929">
                  <a:moveTo>
                    <a:pt x="433324" y="880935"/>
                  </a:moveTo>
                  <a:lnTo>
                    <a:pt x="429729" y="877900"/>
                  </a:lnTo>
                  <a:lnTo>
                    <a:pt x="426732" y="871651"/>
                  </a:lnTo>
                  <a:lnTo>
                    <a:pt x="423443" y="868235"/>
                  </a:lnTo>
                  <a:lnTo>
                    <a:pt x="418947" y="873747"/>
                  </a:lnTo>
                  <a:lnTo>
                    <a:pt x="424535" y="873747"/>
                  </a:lnTo>
                  <a:lnTo>
                    <a:pt x="419735" y="881735"/>
                  </a:lnTo>
                  <a:lnTo>
                    <a:pt x="427736" y="879335"/>
                  </a:lnTo>
                  <a:lnTo>
                    <a:pt x="431723" y="887336"/>
                  </a:lnTo>
                  <a:lnTo>
                    <a:pt x="433324" y="880935"/>
                  </a:lnTo>
                  <a:close/>
                </a:path>
                <a:path w="698500" h="1090929">
                  <a:moveTo>
                    <a:pt x="439724" y="142468"/>
                  </a:moveTo>
                  <a:lnTo>
                    <a:pt x="436524" y="140068"/>
                  </a:lnTo>
                  <a:lnTo>
                    <a:pt x="437324" y="136867"/>
                  </a:lnTo>
                  <a:lnTo>
                    <a:pt x="434924" y="134467"/>
                  </a:lnTo>
                  <a:lnTo>
                    <a:pt x="428599" y="136283"/>
                  </a:lnTo>
                  <a:lnTo>
                    <a:pt x="429234" y="140563"/>
                  </a:lnTo>
                  <a:lnTo>
                    <a:pt x="433908" y="143802"/>
                  </a:lnTo>
                  <a:lnTo>
                    <a:pt x="439724" y="142468"/>
                  </a:lnTo>
                  <a:close/>
                </a:path>
                <a:path w="698500" h="1090929">
                  <a:moveTo>
                    <a:pt x="459422" y="900277"/>
                  </a:moveTo>
                  <a:lnTo>
                    <a:pt x="456501" y="896124"/>
                  </a:lnTo>
                  <a:lnTo>
                    <a:pt x="451789" y="894219"/>
                  </a:lnTo>
                  <a:lnTo>
                    <a:pt x="455307" y="897623"/>
                  </a:lnTo>
                  <a:lnTo>
                    <a:pt x="459422" y="900277"/>
                  </a:lnTo>
                  <a:close/>
                </a:path>
                <a:path w="698500" h="1090929">
                  <a:moveTo>
                    <a:pt x="463296" y="177647"/>
                  </a:moveTo>
                  <a:lnTo>
                    <a:pt x="459701" y="172034"/>
                  </a:lnTo>
                  <a:lnTo>
                    <a:pt x="452513" y="178104"/>
                  </a:lnTo>
                  <a:lnTo>
                    <a:pt x="457301" y="179832"/>
                  </a:lnTo>
                  <a:lnTo>
                    <a:pt x="463296" y="177647"/>
                  </a:lnTo>
                  <a:close/>
                </a:path>
                <a:path w="698500" h="1090929">
                  <a:moveTo>
                    <a:pt x="473430" y="933145"/>
                  </a:moveTo>
                  <a:lnTo>
                    <a:pt x="467690" y="928090"/>
                  </a:lnTo>
                  <a:lnTo>
                    <a:pt x="464210" y="932472"/>
                  </a:lnTo>
                  <a:lnTo>
                    <a:pt x="469188" y="934389"/>
                  </a:lnTo>
                  <a:lnTo>
                    <a:pt x="473430" y="933145"/>
                  </a:lnTo>
                  <a:close/>
                </a:path>
                <a:path w="698500" h="1090929">
                  <a:moveTo>
                    <a:pt x="474141" y="828929"/>
                  </a:moveTo>
                  <a:lnTo>
                    <a:pt x="470090" y="824992"/>
                  </a:lnTo>
                  <a:lnTo>
                    <a:pt x="465150" y="830503"/>
                  </a:lnTo>
                  <a:lnTo>
                    <a:pt x="469493" y="831291"/>
                  </a:lnTo>
                  <a:lnTo>
                    <a:pt x="474141" y="828929"/>
                  </a:lnTo>
                  <a:close/>
                </a:path>
                <a:path w="698500" h="1090929">
                  <a:moveTo>
                    <a:pt x="486079" y="661149"/>
                  </a:moveTo>
                  <a:lnTo>
                    <a:pt x="480479" y="660361"/>
                  </a:lnTo>
                  <a:lnTo>
                    <a:pt x="481279" y="665149"/>
                  </a:lnTo>
                  <a:lnTo>
                    <a:pt x="474891" y="666750"/>
                  </a:lnTo>
                  <a:lnTo>
                    <a:pt x="481279" y="668350"/>
                  </a:lnTo>
                  <a:lnTo>
                    <a:pt x="485279" y="668350"/>
                  </a:lnTo>
                  <a:lnTo>
                    <a:pt x="486079" y="661149"/>
                  </a:lnTo>
                  <a:close/>
                </a:path>
                <a:path w="698500" h="1090929">
                  <a:moveTo>
                    <a:pt x="496265" y="43624"/>
                  </a:moveTo>
                  <a:lnTo>
                    <a:pt x="490867" y="38569"/>
                  </a:lnTo>
                  <a:lnTo>
                    <a:pt x="487273" y="42951"/>
                  </a:lnTo>
                  <a:lnTo>
                    <a:pt x="492074" y="44856"/>
                  </a:lnTo>
                  <a:lnTo>
                    <a:pt x="496265" y="43624"/>
                  </a:lnTo>
                  <a:close/>
                </a:path>
                <a:path w="698500" h="1090929">
                  <a:moveTo>
                    <a:pt x="508215" y="221030"/>
                  </a:moveTo>
                  <a:lnTo>
                    <a:pt x="500456" y="222389"/>
                  </a:lnTo>
                  <a:lnTo>
                    <a:pt x="502145" y="227330"/>
                  </a:lnTo>
                  <a:lnTo>
                    <a:pt x="506755" y="224777"/>
                  </a:lnTo>
                  <a:lnTo>
                    <a:pt x="508215" y="221030"/>
                  </a:lnTo>
                  <a:close/>
                </a:path>
                <a:path w="698500" h="1090929">
                  <a:moveTo>
                    <a:pt x="508292" y="116433"/>
                  </a:moveTo>
                  <a:lnTo>
                    <a:pt x="503758" y="114490"/>
                  </a:lnTo>
                  <a:lnTo>
                    <a:pt x="499973" y="117335"/>
                  </a:lnTo>
                  <a:lnTo>
                    <a:pt x="505256" y="124079"/>
                  </a:lnTo>
                  <a:lnTo>
                    <a:pt x="508292" y="116433"/>
                  </a:lnTo>
                  <a:close/>
                </a:path>
                <a:path w="698500" h="1090929">
                  <a:moveTo>
                    <a:pt x="510844" y="1083144"/>
                  </a:moveTo>
                  <a:lnTo>
                    <a:pt x="505256" y="1082344"/>
                  </a:lnTo>
                  <a:lnTo>
                    <a:pt x="506056" y="1087132"/>
                  </a:lnTo>
                  <a:lnTo>
                    <a:pt x="499656" y="1088732"/>
                  </a:lnTo>
                  <a:lnTo>
                    <a:pt x="506056" y="1090333"/>
                  </a:lnTo>
                  <a:lnTo>
                    <a:pt x="510057" y="1090333"/>
                  </a:lnTo>
                  <a:lnTo>
                    <a:pt x="510844" y="1083144"/>
                  </a:lnTo>
                  <a:close/>
                </a:path>
                <a:path w="698500" h="1090929">
                  <a:moveTo>
                    <a:pt x="518871" y="570433"/>
                  </a:moveTo>
                  <a:lnTo>
                    <a:pt x="514045" y="567651"/>
                  </a:lnTo>
                  <a:lnTo>
                    <a:pt x="514045" y="573239"/>
                  </a:lnTo>
                  <a:lnTo>
                    <a:pt x="507657" y="574840"/>
                  </a:lnTo>
                  <a:lnTo>
                    <a:pt x="506056" y="580428"/>
                  </a:lnTo>
                  <a:lnTo>
                    <a:pt x="512927" y="579894"/>
                  </a:lnTo>
                  <a:lnTo>
                    <a:pt x="517842" y="575538"/>
                  </a:lnTo>
                  <a:lnTo>
                    <a:pt x="518871" y="570433"/>
                  </a:lnTo>
                  <a:close/>
                </a:path>
                <a:path w="698500" h="1090929">
                  <a:moveTo>
                    <a:pt x="519645" y="239166"/>
                  </a:moveTo>
                  <a:lnTo>
                    <a:pt x="514045" y="238366"/>
                  </a:lnTo>
                  <a:lnTo>
                    <a:pt x="514045" y="243166"/>
                  </a:lnTo>
                  <a:lnTo>
                    <a:pt x="507657" y="245567"/>
                  </a:lnTo>
                  <a:lnTo>
                    <a:pt x="514845" y="246367"/>
                  </a:lnTo>
                  <a:lnTo>
                    <a:pt x="518845" y="246367"/>
                  </a:lnTo>
                  <a:lnTo>
                    <a:pt x="519645" y="239166"/>
                  </a:lnTo>
                  <a:close/>
                </a:path>
                <a:path w="698500" h="1090929">
                  <a:moveTo>
                    <a:pt x="519696" y="592023"/>
                  </a:moveTo>
                  <a:lnTo>
                    <a:pt x="515645" y="588429"/>
                  </a:lnTo>
                  <a:lnTo>
                    <a:pt x="510705" y="593826"/>
                  </a:lnTo>
                  <a:lnTo>
                    <a:pt x="515048" y="594423"/>
                  </a:lnTo>
                  <a:lnTo>
                    <a:pt x="519696" y="592023"/>
                  </a:lnTo>
                  <a:close/>
                </a:path>
                <a:path w="698500" h="1090929">
                  <a:moveTo>
                    <a:pt x="526973" y="995845"/>
                  </a:moveTo>
                  <a:lnTo>
                    <a:pt x="521246" y="991235"/>
                  </a:lnTo>
                  <a:lnTo>
                    <a:pt x="517753" y="995159"/>
                  </a:lnTo>
                  <a:lnTo>
                    <a:pt x="522744" y="996924"/>
                  </a:lnTo>
                  <a:lnTo>
                    <a:pt x="526973" y="995845"/>
                  </a:lnTo>
                  <a:close/>
                </a:path>
                <a:path w="698500" h="1090929">
                  <a:moveTo>
                    <a:pt x="530974" y="921512"/>
                  </a:moveTo>
                  <a:lnTo>
                    <a:pt x="525233" y="916901"/>
                  </a:lnTo>
                  <a:lnTo>
                    <a:pt x="521754" y="920838"/>
                  </a:lnTo>
                  <a:lnTo>
                    <a:pt x="526732" y="922604"/>
                  </a:lnTo>
                  <a:lnTo>
                    <a:pt x="530974" y="921512"/>
                  </a:lnTo>
                  <a:close/>
                </a:path>
                <a:path w="698500" h="1090929">
                  <a:moveTo>
                    <a:pt x="537222" y="891324"/>
                  </a:moveTo>
                  <a:lnTo>
                    <a:pt x="531634" y="891324"/>
                  </a:lnTo>
                  <a:lnTo>
                    <a:pt x="526034" y="884936"/>
                  </a:lnTo>
                  <a:lnTo>
                    <a:pt x="523633" y="892124"/>
                  </a:lnTo>
                  <a:lnTo>
                    <a:pt x="529234" y="892124"/>
                  </a:lnTo>
                  <a:lnTo>
                    <a:pt x="534822" y="898525"/>
                  </a:lnTo>
                  <a:lnTo>
                    <a:pt x="537222" y="891324"/>
                  </a:lnTo>
                  <a:close/>
                </a:path>
                <a:path w="698500" h="1090929">
                  <a:moveTo>
                    <a:pt x="537794" y="1037361"/>
                  </a:moveTo>
                  <a:lnTo>
                    <a:pt x="534022" y="1035189"/>
                  </a:lnTo>
                  <a:lnTo>
                    <a:pt x="531837" y="1039723"/>
                  </a:lnTo>
                  <a:lnTo>
                    <a:pt x="527329" y="1044486"/>
                  </a:lnTo>
                  <a:lnTo>
                    <a:pt x="525373" y="1048791"/>
                  </a:lnTo>
                  <a:lnTo>
                    <a:pt x="530834" y="1051966"/>
                  </a:lnTo>
                  <a:lnTo>
                    <a:pt x="532460" y="1047102"/>
                  </a:lnTo>
                  <a:lnTo>
                    <a:pt x="536028" y="1041781"/>
                  </a:lnTo>
                  <a:lnTo>
                    <a:pt x="537794" y="1037361"/>
                  </a:lnTo>
                  <a:close/>
                </a:path>
                <a:path w="698500" h="1090929">
                  <a:moveTo>
                    <a:pt x="555955" y="1031976"/>
                  </a:moveTo>
                  <a:lnTo>
                    <a:pt x="550811" y="1030389"/>
                  </a:lnTo>
                  <a:lnTo>
                    <a:pt x="544944" y="1029957"/>
                  </a:lnTo>
                  <a:lnTo>
                    <a:pt x="539826" y="1028700"/>
                  </a:lnTo>
                  <a:lnTo>
                    <a:pt x="537997" y="1028484"/>
                  </a:lnTo>
                  <a:lnTo>
                    <a:pt x="542023" y="1031189"/>
                  </a:lnTo>
                  <a:lnTo>
                    <a:pt x="544068" y="1035456"/>
                  </a:lnTo>
                  <a:lnTo>
                    <a:pt x="551205" y="1034694"/>
                  </a:lnTo>
                  <a:lnTo>
                    <a:pt x="555955" y="1031976"/>
                  </a:lnTo>
                  <a:close/>
                </a:path>
                <a:path w="698500" h="1090929">
                  <a:moveTo>
                    <a:pt x="561200" y="902512"/>
                  </a:moveTo>
                  <a:lnTo>
                    <a:pt x="555612" y="902512"/>
                  </a:lnTo>
                  <a:lnTo>
                    <a:pt x="556399" y="907313"/>
                  </a:lnTo>
                  <a:lnTo>
                    <a:pt x="555612" y="914501"/>
                  </a:lnTo>
                  <a:lnTo>
                    <a:pt x="561200" y="914501"/>
                  </a:lnTo>
                  <a:lnTo>
                    <a:pt x="559600" y="909713"/>
                  </a:lnTo>
                  <a:lnTo>
                    <a:pt x="561200" y="902512"/>
                  </a:lnTo>
                  <a:close/>
                </a:path>
                <a:path w="698500" h="1090929">
                  <a:moveTo>
                    <a:pt x="580377" y="806615"/>
                  </a:moveTo>
                  <a:lnTo>
                    <a:pt x="576681" y="804430"/>
                  </a:lnTo>
                  <a:lnTo>
                    <a:pt x="572985" y="799922"/>
                  </a:lnTo>
                  <a:lnTo>
                    <a:pt x="569595" y="797953"/>
                  </a:lnTo>
                  <a:lnTo>
                    <a:pt x="566801" y="803414"/>
                  </a:lnTo>
                  <a:lnTo>
                    <a:pt x="571385" y="804595"/>
                  </a:lnTo>
                  <a:lnTo>
                    <a:pt x="575386" y="808609"/>
                  </a:lnTo>
                  <a:lnTo>
                    <a:pt x="578485" y="810831"/>
                  </a:lnTo>
                  <a:lnTo>
                    <a:pt x="580377" y="806615"/>
                  </a:lnTo>
                  <a:close/>
                </a:path>
                <a:path w="698500" h="1090929">
                  <a:moveTo>
                    <a:pt x="639114" y="959294"/>
                  </a:moveTo>
                  <a:lnTo>
                    <a:pt x="636320" y="963256"/>
                  </a:lnTo>
                  <a:lnTo>
                    <a:pt x="631024" y="963676"/>
                  </a:lnTo>
                  <a:lnTo>
                    <a:pt x="626237" y="964755"/>
                  </a:lnTo>
                  <a:lnTo>
                    <a:pt x="624306" y="966292"/>
                  </a:lnTo>
                  <a:lnTo>
                    <a:pt x="627532" y="968057"/>
                  </a:lnTo>
                  <a:lnTo>
                    <a:pt x="635088" y="967524"/>
                  </a:lnTo>
                  <a:lnTo>
                    <a:pt x="638822" y="962660"/>
                  </a:lnTo>
                  <a:lnTo>
                    <a:pt x="639114" y="959294"/>
                  </a:lnTo>
                  <a:close/>
                </a:path>
                <a:path w="698500" h="1090929">
                  <a:moveTo>
                    <a:pt x="640105" y="351726"/>
                  </a:moveTo>
                  <a:lnTo>
                    <a:pt x="636320" y="347065"/>
                  </a:lnTo>
                  <a:lnTo>
                    <a:pt x="634733" y="350266"/>
                  </a:lnTo>
                  <a:lnTo>
                    <a:pt x="633933" y="350266"/>
                  </a:lnTo>
                  <a:lnTo>
                    <a:pt x="624306" y="354139"/>
                  </a:lnTo>
                  <a:lnTo>
                    <a:pt x="631228" y="354355"/>
                  </a:lnTo>
                  <a:lnTo>
                    <a:pt x="640105" y="351726"/>
                  </a:lnTo>
                  <a:close/>
                </a:path>
                <a:path w="698500" h="1090929">
                  <a:moveTo>
                    <a:pt x="698207" y="80416"/>
                  </a:moveTo>
                  <a:lnTo>
                    <a:pt x="694664" y="80924"/>
                  </a:lnTo>
                  <a:lnTo>
                    <a:pt x="694664" y="85725"/>
                  </a:lnTo>
                  <a:lnTo>
                    <a:pt x="690676" y="84924"/>
                  </a:lnTo>
                  <a:lnTo>
                    <a:pt x="691476" y="87312"/>
                  </a:lnTo>
                  <a:lnTo>
                    <a:pt x="691476" y="92913"/>
                  </a:lnTo>
                  <a:lnTo>
                    <a:pt x="698207" y="94602"/>
                  </a:lnTo>
                  <a:lnTo>
                    <a:pt x="698207" y="8041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233507" y="9072231"/>
              <a:ext cx="1016635" cy="897890"/>
            </a:xfrm>
            <a:custGeom>
              <a:avLst/>
              <a:gdLst/>
              <a:ahLst/>
              <a:cxnLst/>
              <a:rect l="l" t="t" r="r" b="b"/>
              <a:pathLst>
                <a:path w="1016634" h="897890">
                  <a:moveTo>
                    <a:pt x="13576" y="331673"/>
                  </a:moveTo>
                  <a:lnTo>
                    <a:pt x="8788" y="329285"/>
                  </a:lnTo>
                  <a:lnTo>
                    <a:pt x="3187" y="324485"/>
                  </a:lnTo>
                  <a:lnTo>
                    <a:pt x="0" y="328485"/>
                  </a:lnTo>
                  <a:lnTo>
                    <a:pt x="4787" y="330085"/>
                  </a:lnTo>
                  <a:lnTo>
                    <a:pt x="10388" y="334873"/>
                  </a:lnTo>
                  <a:lnTo>
                    <a:pt x="13576" y="331673"/>
                  </a:lnTo>
                  <a:close/>
                </a:path>
                <a:path w="1016634" h="897890">
                  <a:moveTo>
                    <a:pt x="62331" y="223786"/>
                  </a:moveTo>
                  <a:lnTo>
                    <a:pt x="55257" y="216255"/>
                  </a:lnTo>
                  <a:lnTo>
                    <a:pt x="51841" y="218694"/>
                  </a:lnTo>
                  <a:lnTo>
                    <a:pt x="53682" y="223672"/>
                  </a:lnTo>
                  <a:lnTo>
                    <a:pt x="62331" y="223786"/>
                  </a:lnTo>
                  <a:close/>
                </a:path>
                <a:path w="1016634" h="897890">
                  <a:moveTo>
                    <a:pt x="132664" y="260553"/>
                  </a:moveTo>
                  <a:lnTo>
                    <a:pt x="125133" y="265150"/>
                  </a:lnTo>
                  <a:lnTo>
                    <a:pt x="127571" y="269240"/>
                  </a:lnTo>
                  <a:lnTo>
                    <a:pt x="132549" y="268973"/>
                  </a:lnTo>
                  <a:lnTo>
                    <a:pt x="132664" y="260553"/>
                  </a:lnTo>
                  <a:close/>
                </a:path>
                <a:path w="1016634" h="897890">
                  <a:moveTo>
                    <a:pt x="148412" y="171399"/>
                  </a:moveTo>
                  <a:lnTo>
                    <a:pt x="140652" y="172631"/>
                  </a:lnTo>
                  <a:lnTo>
                    <a:pt x="142341" y="177914"/>
                  </a:lnTo>
                  <a:lnTo>
                    <a:pt x="146951" y="175336"/>
                  </a:lnTo>
                  <a:lnTo>
                    <a:pt x="148412" y="171399"/>
                  </a:lnTo>
                  <a:close/>
                </a:path>
                <a:path w="1016634" h="897890">
                  <a:moveTo>
                    <a:pt x="160629" y="400405"/>
                  </a:moveTo>
                  <a:lnTo>
                    <a:pt x="154241" y="395617"/>
                  </a:lnTo>
                  <a:lnTo>
                    <a:pt x="150241" y="402805"/>
                  </a:lnTo>
                  <a:lnTo>
                    <a:pt x="148653" y="408406"/>
                  </a:lnTo>
                  <a:lnTo>
                    <a:pt x="151841" y="413994"/>
                  </a:lnTo>
                  <a:lnTo>
                    <a:pt x="158242" y="406806"/>
                  </a:lnTo>
                  <a:lnTo>
                    <a:pt x="160629" y="400405"/>
                  </a:lnTo>
                  <a:close/>
                </a:path>
                <a:path w="1016634" h="897890">
                  <a:moveTo>
                    <a:pt x="178219" y="181432"/>
                  </a:moveTo>
                  <a:lnTo>
                    <a:pt x="176618" y="176631"/>
                  </a:lnTo>
                  <a:lnTo>
                    <a:pt x="173418" y="172631"/>
                  </a:lnTo>
                  <a:lnTo>
                    <a:pt x="168630" y="178231"/>
                  </a:lnTo>
                  <a:lnTo>
                    <a:pt x="170230" y="183019"/>
                  </a:lnTo>
                  <a:lnTo>
                    <a:pt x="173418" y="187820"/>
                  </a:lnTo>
                  <a:lnTo>
                    <a:pt x="178219" y="181432"/>
                  </a:lnTo>
                  <a:close/>
                </a:path>
                <a:path w="1016634" h="897890">
                  <a:moveTo>
                    <a:pt x="224574" y="212598"/>
                  </a:moveTo>
                  <a:lnTo>
                    <a:pt x="219735" y="206082"/>
                  </a:lnTo>
                  <a:lnTo>
                    <a:pt x="215277" y="208394"/>
                  </a:lnTo>
                  <a:lnTo>
                    <a:pt x="215468" y="212826"/>
                  </a:lnTo>
                  <a:lnTo>
                    <a:pt x="224574" y="212598"/>
                  </a:lnTo>
                  <a:close/>
                </a:path>
                <a:path w="1016634" h="897890">
                  <a:moveTo>
                    <a:pt x="246265" y="275831"/>
                  </a:moveTo>
                  <a:lnTo>
                    <a:pt x="238963" y="274929"/>
                  </a:lnTo>
                  <a:lnTo>
                    <a:pt x="240195" y="283921"/>
                  </a:lnTo>
                  <a:lnTo>
                    <a:pt x="244652" y="281533"/>
                  </a:lnTo>
                  <a:lnTo>
                    <a:pt x="246265" y="275831"/>
                  </a:lnTo>
                  <a:close/>
                </a:path>
                <a:path w="1016634" h="897890">
                  <a:moveTo>
                    <a:pt x="270929" y="10388"/>
                  </a:moveTo>
                  <a:lnTo>
                    <a:pt x="265328" y="5600"/>
                  </a:lnTo>
                  <a:lnTo>
                    <a:pt x="261340" y="9588"/>
                  </a:lnTo>
                  <a:lnTo>
                    <a:pt x="265328" y="11988"/>
                  </a:lnTo>
                  <a:lnTo>
                    <a:pt x="263728" y="18389"/>
                  </a:lnTo>
                  <a:lnTo>
                    <a:pt x="268528" y="14389"/>
                  </a:lnTo>
                  <a:lnTo>
                    <a:pt x="270929" y="10388"/>
                  </a:lnTo>
                  <a:close/>
                </a:path>
                <a:path w="1016634" h="897890">
                  <a:moveTo>
                    <a:pt x="291706" y="56743"/>
                  </a:moveTo>
                  <a:lnTo>
                    <a:pt x="287705" y="53555"/>
                  </a:lnTo>
                  <a:lnTo>
                    <a:pt x="287705" y="45554"/>
                  </a:lnTo>
                  <a:lnTo>
                    <a:pt x="280517" y="50355"/>
                  </a:lnTo>
                  <a:lnTo>
                    <a:pt x="284518" y="53555"/>
                  </a:lnTo>
                  <a:lnTo>
                    <a:pt x="284518" y="61544"/>
                  </a:lnTo>
                  <a:lnTo>
                    <a:pt x="291706" y="56743"/>
                  </a:lnTo>
                  <a:close/>
                </a:path>
                <a:path w="1016634" h="897890">
                  <a:moveTo>
                    <a:pt x="294906" y="73533"/>
                  </a:moveTo>
                  <a:lnTo>
                    <a:pt x="289306" y="68732"/>
                  </a:lnTo>
                  <a:lnTo>
                    <a:pt x="285318" y="72732"/>
                  </a:lnTo>
                  <a:lnTo>
                    <a:pt x="290106" y="75133"/>
                  </a:lnTo>
                  <a:lnTo>
                    <a:pt x="287705" y="81521"/>
                  </a:lnTo>
                  <a:lnTo>
                    <a:pt x="292506" y="77533"/>
                  </a:lnTo>
                  <a:lnTo>
                    <a:pt x="294906" y="73533"/>
                  </a:lnTo>
                  <a:close/>
                </a:path>
                <a:path w="1016634" h="897890">
                  <a:moveTo>
                    <a:pt x="339661" y="275729"/>
                  </a:moveTo>
                  <a:lnTo>
                    <a:pt x="334060" y="270941"/>
                  </a:lnTo>
                  <a:lnTo>
                    <a:pt x="330073" y="274929"/>
                  </a:lnTo>
                  <a:lnTo>
                    <a:pt x="334060" y="277329"/>
                  </a:lnTo>
                  <a:lnTo>
                    <a:pt x="331660" y="283730"/>
                  </a:lnTo>
                  <a:lnTo>
                    <a:pt x="337261" y="279730"/>
                  </a:lnTo>
                  <a:lnTo>
                    <a:pt x="339661" y="275729"/>
                  </a:lnTo>
                  <a:close/>
                </a:path>
                <a:path w="1016634" h="897890">
                  <a:moveTo>
                    <a:pt x="376555" y="518706"/>
                  </a:moveTo>
                  <a:lnTo>
                    <a:pt x="370827" y="519493"/>
                  </a:lnTo>
                  <a:lnTo>
                    <a:pt x="372732" y="526122"/>
                  </a:lnTo>
                  <a:lnTo>
                    <a:pt x="375920" y="523392"/>
                  </a:lnTo>
                  <a:lnTo>
                    <a:pt x="376555" y="518706"/>
                  </a:lnTo>
                  <a:close/>
                </a:path>
                <a:path w="1016634" h="897890">
                  <a:moveTo>
                    <a:pt x="381215" y="581037"/>
                  </a:moveTo>
                  <a:lnTo>
                    <a:pt x="378015" y="576237"/>
                  </a:lnTo>
                  <a:lnTo>
                    <a:pt x="370027" y="573036"/>
                  </a:lnTo>
                  <a:lnTo>
                    <a:pt x="368427" y="575437"/>
                  </a:lnTo>
                  <a:lnTo>
                    <a:pt x="366826" y="577037"/>
                  </a:lnTo>
                  <a:lnTo>
                    <a:pt x="365239" y="580237"/>
                  </a:lnTo>
                  <a:lnTo>
                    <a:pt x="369227" y="581837"/>
                  </a:lnTo>
                  <a:lnTo>
                    <a:pt x="372427" y="584238"/>
                  </a:lnTo>
                  <a:lnTo>
                    <a:pt x="376428" y="586625"/>
                  </a:lnTo>
                  <a:lnTo>
                    <a:pt x="381215" y="581037"/>
                  </a:lnTo>
                  <a:close/>
                </a:path>
                <a:path w="1016634" h="897890">
                  <a:moveTo>
                    <a:pt x="396887" y="12915"/>
                  </a:moveTo>
                  <a:lnTo>
                    <a:pt x="391604" y="13589"/>
                  </a:lnTo>
                  <a:lnTo>
                    <a:pt x="393065" y="20561"/>
                  </a:lnTo>
                  <a:lnTo>
                    <a:pt x="396100" y="17792"/>
                  </a:lnTo>
                  <a:lnTo>
                    <a:pt x="396887" y="12915"/>
                  </a:lnTo>
                  <a:close/>
                </a:path>
                <a:path w="1016634" h="897890">
                  <a:moveTo>
                    <a:pt x="398005" y="585025"/>
                  </a:moveTo>
                  <a:lnTo>
                    <a:pt x="391604" y="580237"/>
                  </a:lnTo>
                  <a:lnTo>
                    <a:pt x="387616" y="587425"/>
                  </a:lnTo>
                  <a:lnTo>
                    <a:pt x="386016" y="593826"/>
                  </a:lnTo>
                  <a:lnTo>
                    <a:pt x="389204" y="598614"/>
                  </a:lnTo>
                  <a:lnTo>
                    <a:pt x="395605" y="591426"/>
                  </a:lnTo>
                  <a:lnTo>
                    <a:pt x="398005" y="585025"/>
                  </a:lnTo>
                  <a:close/>
                </a:path>
                <a:path w="1016634" h="897890">
                  <a:moveTo>
                    <a:pt x="421982" y="476338"/>
                  </a:moveTo>
                  <a:lnTo>
                    <a:pt x="419823" y="472833"/>
                  </a:lnTo>
                  <a:lnTo>
                    <a:pt x="416179" y="468045"/>
                  </a:lnTo>
                  <a:lnTo>
                    <a:pt x="411632" y="465213"/>
                  </a:lnTo>
                  <a:lnTo>
                    <a:pt x="406793" y="467550"/>
                  </a:lnTo>
                  <a:lnTo>
                    <a:pt x="411861" y="470496"/>
                  </a:lnTo>
                  <a:lnTo>
                    <a:pt x="414388" y="475538"/>
                  </a:lnTo>
                  <a:lnTo>
                    <a:pt x="416902" y="478790"/>
                  </a:lnTo>
                  <a:lnTo>
                    <a:pt x="421982" y="476338"/>
                  </a:lnTo>
                  <a:close/>
                </a:path>
                <a:path w="1016634" h="897890">
                  <a:moveTo>
                    <a:pt x="433171" y="482727"/>
                  </a:moveTo>
                  <a:lnTo>
                    <a:pt x="427570" y="477939"/>
                  </a:lnTo>
                  <a:lnTo>
                    <a:pt x="423570" y="481926"/>
                  </a:lnTo>
                  <a:lnTo>
                    <a:pt x="427570" y="484327"/>
                  </a:lnTo>
                  <a:lnTo>
                    <a:pt x="425970" y="490728"/>
                  </a:lnTo>
                  <a:lnTo>
                    <a:pt x="430771" y="486727"/>
                  </a:lnTo>
                  <a:lnTo>
                    <a:pt x="433171" y="482727"/>
                  </a:lnTo>
                  <a:close/>
                </a:path>
                <a:path w="1016634" h="897890">
                  <a:moveTo>
                    <a:pt x="455345" y="459320"/>
                  </a:moveTo>
                  <a:lnTo>
                    <a:pt x="449948" y="458749"/>
                  </a:lnTo>
                  <a:lnTo>
                    <a:pt x="445452" y="461340"/>
                  </a:lnTo>
                  <a:lnTo>
                    <a:pt x="450545" y="460857"/>
                  </a:lnTo>
                  <a:lnTo>
                    <a:pt x="455345" y="459320"/>
                  </a:lnTo>
                  <a:close/>
                </a:path>
                <a:path w="1016634" h="897890">
                  <a:moveTo>
                    <a:pt x="466737" y="4800"/>
                  </a:moveTo>
                  <a:lnTo>
                    <a:pt x="459536" y="0"/>
                  </a:lnTo>
                  <a:lnTo>
                    <a:pt x="454748" y="7200"/>
                  </a:lnTo>
                  <a:lnTo>
                    <a:pt x="461937" y="11988"/>
                  </a:lnTo>
                  <a:lnTo>
                    <a:pt x="466737" y="4800"/>
                  </a:lnTo>
                  <a:close/>
                </a:path>
                <a:path w="1016634" h="897890">
                  <a:moveTo>
                    <a:pt x="469696" y="259308"/>
                  </a:moveTo>
                  <a:lnTo>
                    <a:pt x="461937" y="260553"/>
                  </a:lnTo>
                  <a:lnTo>
                    <a:pt x="463626" y="265836"/>
                  </a:lnTo>
                  <a:lnTo>
                    <a:pt x="468236" y="263245"/>
                  </a:lnTo>
                  <a:lnTo>
                    <a:pt x="469696" y="259308"/>
                  </a:lnTo>
                  <a:close/>
                </a:path>
                <a:path w="1016634" h="897890">
                  <a:moveTo>
                    <a:pt x="477126" y="617004"/>
                  </a:moveTo>
                  <a:lnTo>
                    <a:pt x="473125" y="613803"/>
                  </a:lnTo>
                  <a:lnTo>
                    <a:pt x="473125" y="605815"/>
                  </a:lnTo>
                  <a:lnTo>
                    <a:pt x="465937" y="610603"/>
                  </a:lnTo>
                  <a:lnTo>
                    <a:pt x="469925" y="613003"/>
                  </a:lnTo>
                  <a:lnTo>
                    <a:pt x="470725" y="621792"/>
                  </a:lnTo>
                  <a:lnTo>
                    <a:pt x="477126" y="617004"/>
                  </a:lnTo>
                  <a:close/>
                </a:path>
                <a:path w="1016634" h="897890">
                  <a:moveTo>
                    <a:pt x="531469" y="585825"/>
                  </a:moveTo>
                  <a:lnTo>
                    <a:pt x="526669" y="583438"/>
                  </a:lnTo>
                  <a:lnTo>
                    <a:pt x="521081" y="578637"/>
                  </a:lnTo>
                  <a:lnTo>
                    <a:pt x="517880" y="582637"/>
                  </a:lnTo>
                  <a:lnTo>
                    <a:pt x="522681" y="584225"/>
                  </a:lnTo>
                  <a:lnTo>
                    <a:pt x="528269" y="589026"/>
                  </a:lnTo>
                  <a:lnTo>
                    <a:pt x="531469" y="585825"/>
                  </a:lnTo>
                  <a:close/>
                </a:path>
                <a:path w="1016634" h="897890">
                  <a:moveTo>
                    <a:pt x="558647" y="592226"/>
                  </a:moveTo>
                  <a:lnTo>
                    <a:pt x="553847" y="589826"/>
                  </a:lnTo>
                  <a:lnTo>
                    <a:pt x="548246" y="585025"/>
                  </a:lnTo>
                  <a:lnTo>
                    <a:pt x="545058" y="589026"/>
                  </a:lnTo>
                  <a:lnTo>
                    <a:pt x="549846" y="590626"/>
                  </a:lnTo>
                  <a:lnTo>
                    <a:pt x="555447" y="595426"/>
                  </a:lnTo>
                  <a:lnTo>
                    <a:pt x="558647" y="592226"/>
                  </a:lnTo>
                  <a:close/>
                </a:path>
                <a:path w="1016634" h="897890">
                  <a:moveTo>
                    <a:pt x="561975" y="745794"/>
                  </a:moveTo>
                  <a:lnTo>
                    <a:pt x="556247" y="746467"/>
                  </a:lnTo>
                  <a:lnTo>
                    <a:pt x="558152" y="753440"/>
                  </a:lnTo>
                  <a:lnTo>
                    <a:pt x="561340" y="750671"/>
                  </a:lnTo>
                  <a:lnTo>
                    <a:pt x="561975" y="745794"/>
                  </a:lnTo>
                  <a:close/>
                </a:path>
                <a:path w="1016634" h="897890">
                  <a:moveTo>
                    <a:pt x="566775" y="656285"/>
                  </a:moveTo>
                  <a:lnTo>
                    <a:pt x="561035" y="656958"/>
                  </a:lnTo>
                  <a:lnTo>
                    <a:pt x="562952" y="663930"/>
                  </a:lnTo>
                  <a:lnTo>
                    <a:pt x="566140" y="661162"/>
                  </a:lnTo>
                  <a:lnTo>
                    <a:pt x="566775" y="656285"/>
                  </a:lnTo>
                  <a:close/>
                </a:path>
                <a:path w="1016634" h="897890">
                  <a:moveTo>
                    <a:pt x="569163" y="721017"/>
                  </a:moveTo>
                  <a:lnTo>
                    <a:pt x="563435" y="721702"/>
                  </a:lnTo>
                  <a:lnTo>
                    <a:pt x="565353" y="728662"/>
                  </a:lnTo>
                  <a:lnTo>
                    <a:pt x="568528" y="725893"/>
                  </a:lnTo>
                  <a:lnTo>
                    <a:pt x="569163" y="721017"/>
                  </a:lnTo>
                  <a:close/>
                </a:path>
                <a:path w="1016634" h="897890">
                  <a:moveTo>
                    <a:pt x="575906" y="213156"/>
                  </a:moveTo>
                  <a:lnTo>
                    <a:pt x="570636" y="212598"/>
                  </a:lnTo>
                  <a:lnTo>
                    <a:pt x="565797" y="215176"/>
                  </a:lnTo>
                  <a:lnTo>
                    <a:pt x="570928" y="214693"/>
                  </a:lnTo>
                  <a:lnTo>
                    <a:pt x="575906" y="213156"/>
                  </a:lnTo>
                  <a:close/>
                </a:path>
                <a:path w="1016634" h="897890">
                  <a:moveTo>
                    <a:pt x="586041" y="176987"/>
                  </a:moveTo>
                  <a:lnTo>
                    <a:pt x="578624" y="178231"/>
                  </a:lnTo>
                  <a:lnTo>
                    <a:pt x="580199" y="183515"/>
                  </a:lnTo>
                  <a:lnTo>
                    <a:pt x="584619" y="180924"/>
                  </a:lnTo>
                  <a:lnTo>
                    <a:pt x="586041" y="176987"/>
                  </a:lnTo>
                  <a:close/>
                </a:path>
                <a:path w="1016634" h="897890">
                  <a:moveTo>
                    <a:pt x="596201" y="61544"/>
                  </a:moveTo>
                  <a:lnTo>
                    <a:pt x="590613" y="56743"/>
                  </a:lnTo>
                  <a:lnTo>
                    <a:pt x="586613" y="60744"/>
                  </a:lnTo>
                  <a:lnTo>
                    <a:pt x="590613" y="63144"/>
                  </a:lnTo>
                  <a:lnTo>
                    <a:pt x="589013" y="69532"/>
                  </a:lnTo>
                  <a:lnTo>
                    <a:pt x="593801" y="65544"/>
                  </a:lnTo>
                  <a:lnTo>
                    <a:pt x="596201" y="61544"/>
                  </a:lnTo>
                  <a:close/>
                </a:path>
                <a:path w="1016634" h="897890">
                  <a:moveTo>
                    <a:pt x="597484" y="705916"/>
                  </a:moveTo>
                  <a:lnTo>
                    <a:pt x="593801" y="700913"/>
                  </a:lnTo>
                  <a:lnTo>
                    <a:pt x="592213" y="704113"/>
                  </a:lnTo>
                  <a:lnTo>
                    <a:pt x="591413" y="704113"/>
                  </a:lnTo>
                  <a:lnTo>
                    <a:pt x="581444" y="708113"/>
                  </a:lnTo>
                  <a:lnTo>
                    <a:pt x="588416" y="708507"/>
                  </a:lnTo>
                  <a:lnTo>
                    <a:pt x="597484" y="705916"/>
                  </a:lnTo>
                  <a:close/>
                </a:path>
                <a:path w="1016634" h="897890">
                  <a:moveTo>
                    <a:pt x="599998" y="428142"/>
                  </a:moveTo>
                  <a:lnTo>
                    <a:pt x="594601" y="427583"/>
                  </a:lnTo>
                  <a:lnTo>
                    <a:pt x="590105" y="430174"/>
                  </a:lnTo>
                  <a:lnTo>
                    <a:pt x="595210" y="429679"/>
                  </a:lnTo>
                  <a:lnTo>
                    <a:pt x="599998" y="428142"/>
                  </a:lnTo>
                  <a:close/>
                </a:path>
                <a:path w="1016634" h="897890">
                  <a:moveTo>
                    <a:pt x="627557" y="479056"/>
                  </a:moveTo>
                  <a:lnTo>
                    <a:pt x="626668" y="472744"/>
                  </a:lnTo>
                  <a:lnTo>
                    <a:pt x="622935" y="468820"/>
                  </a:lnTo>
                  <a:lnTo>
                    <a:pt x="617778" y="470738"/>
                  </a:lnTo>
                  <a:lnTo>
                    <a:pt x="622579" y="474738"/>
                  </a:lnTo>
                  <a:lnTo>
                    <a:pt x="620179" y="480339"/>
                  </a:lnTo>
                  <a:lnTo>
                    <a:pt x="624179" y="484327"/>
                  </a:lnTo>
                  <a:lnTo>
                    <a:pt x="627557" y="479056"/>
                  </a:lnTo>
                  <a:close/>
                </a:path>
                <a:path w="1016634" h="897890">
                  <a:moveTo>
                    <a:pt x="641896" y="480809"/>
                  </a:moveTo>
                  <a:lnTo>
                    <a:pt x="636168" y="481926"/>
                  </a:lnTo>
                  <a:lnTo>
                    <a:pt x="638073" y="488454"/>
                  </a:lnTo>
                  <a:lnTo>
                    <a:pt x="641261" y="485533"/>
                  </a:lnTo>
                  <a:lnTo>
                    <a:pt x="641896" y="480809"/>
                  </a:lnTo>
                  <a:close/>
                </a:path>
                <a:path w="1016634" h="897890">
                  <a:moveTo>
                    <a:pt x="650684" y="657085"/>
                  </a:moveTo>
                  <a:lnTo>
                    <a:pt x="644956" y="657758"/>
                  </a:lnTo>
                  <a:lnTo>
                    <a:pt x="646861" y="664730"/>
                  </a:lnTo>
                  <a:lnTo>
                    <a:pt x="650049" y="661962"/>
                  </a:lnTo>
                  <a:lnTo>
                    <a:pt x="650684" y="657085"/>
                  </a:lnTo>
                  <a:close/>
                </a:path>
                <a:path w="1016634" h="897890">
                  <a:moveTo>
                    <a:pt x="681405" y="403263"/>
                  </a:moveTo>
                  <a:lnTo>
                    <a:pt x="676122" y="402805"/>
                  </a:lnTo>
                  <a:lnTo>
                    <a:pt x="671296" y="405053"/>
                  </a:lnTo>
                  <a:lnTo>
                    <a:pt x="676427" y="404609"/>
                  </a:lnTo>
                  <a:lnTo>
                    <a:pt x="681405" y="403263"/>
                  </a:lnTo>
                  <a:close/>
                </a:path>
                <a:path w="1016634" h="897890">
                  <a:moveTo>
                    <a:pt x="683006" y="89636"/>
                  </a:moveTo>
                  <a:lnTo>
                    <a:pt x="677722" y="90309"/>
                  </a:lnTo>
                  <a:lnTo>
                    <a:pt x="679183" y="97282"/>
                  </a:lnTo>
                  <a:lnTo>
                    <a:pt x="682218" y="94513"/>
                  </a:lnTo>
                  <a:lnTo>
                    <a:pt x="683006" y="89636"/>
                  </a:lnTo>
                  <a:close/>
                </a:path>
                <a:path w="1016634" h="897890">
                  <a:moveTo>
                    <a:pt x="686511" y="667346"/>
                  </a:moveTo>
                  <a:lnTo>
                    <a:pt x="681723" y="664946"/>
                  </a:lnTo>
                  <a:lnTo>
                    <a:pt x="676122" y="660158"/>
                  </a:lnTo>
                  <a:lnTo>
                    <a:pt x="672934" y="664159"/>
                  </a:lnTo>
                  <a:lnTo>
                    <a:pt x="677722" y="666546"/>
                  </a:lnTo>
                  <a:lnTo>
                    <a:pt x="682523" y="671347"/>
                  </a:lnTo>
                  <a:lnTo>
                    <a:pt x="686511" y="667346"/>
                  </a:lnTo>
                  <a:close/>
                </a:path>
                <a:path w="1016634" h="897890">
                  <a:moveTo>
                    <a:pt x="688111" y="551459"/>
                  </a:moveTo>
                  <a:lnTo>
                    <a:pt x="682523" y="546671"/>
                  </a:lnTo>
                  <a:lnTo>
                    <a:pt x="678522" y="550659"/>
                  </a:lnTo>
                  <a:lnTo>
                    <a:pt x="682523" y="553059"/>
                  </a:lnTo>
                  <a:lnTo>
                    <a:pt x="680923" y="558660"/>
                  </a:lnTo>
                  <a:lnTo>
                    <a:pt x="685711" y="555459"/>
                  </a:lnTo>
                  <a:lnTo>
                    <a:pt x="688111" y="551459"/>
                  </a:lnTo>
                  <a:close/>
                </a:path>
                <a:path w="1016634" h="897890">
                  <a:moveTo>
                    <a:pt x="700214" y="748322"/>
                  </a:moveTo>
                  <a:lnTo>
                    <a:pt x="692912" y="749668"/>
                  </a:lnTo>
                  <a:lnTo>
                    <a:pt x="694143" y="754621"/>
                  </a:lnTo>
                  <a:lnTo>
                    <a:pt x="698601" y="752068"/>
                  </a:lnTo>
                  <a:lnTo>
                    <a:pt x="700214" y="748322"/>
                  </a:lnTo>
                  <a:close/>
                </a:path>
                <a:path w="1016634" h="897890">
                  <a:moveTo>
                    <a:pt x="704900" y="126276"/>
                  </a:moveTo>
                  <a:lnTo>
                    <a:pt x="699300" y="121488"/>
                  </a:lnTo>
                  <a:lnTo>
                    <a:pt x="695312" y="125476"/>
                  </a:lnTo>
                  <a:lnTo>
                    <a:pt x="700100" y="127876"/>
                  </a:lnTo>
                  <a:lnTo>
                    <a:pt x="697699" y="134277"/>
                  </a:lnTo>
                  <a:lnTo>
                    <a:pt x="702500" y="130276"/>
                  </a:lnTo>
                  <a:lnTo>
                    <a:pt x="704900" y="126276"/>
                  </a:lnTo>
                  <a:close/>
                </a:path>
                <a:path w="1016634" h="897890">
                  <a:moveTo>
                    <a:pt x="732561" y="663117"/>
                  </a:moveTo>
                  <a:lnTo>
                    <a:pt x="727278" y="662559"/>
                  </a:lnTo>
                  <a:lnTo>
                    <a:pt x="722439" y="665137"/>
                  </a:lnTo>
                  <a:lnTo>
                    <a:pt x="727570" y="664654"/>
                  </a:lnTo>
                  <a:lnTo>
                    <a:pt x="732561" y="663117"/>
                  </a:lnTo>
                  <a:close/>
                </a:path>
                <a:path w="1016634" h="897890">
                  <a:moveTo>
                    <a:pt x="733666" y="772845"/>
                  </a:moveTo>
                  <a:lnTo>
                    <a:pt x="728878" y="766457"/>
                  </a:lnTo>
                  <a:lnTo>
                    <a:pt x="725678" y="769645"/>
                  </a:lnTo>
                  <a:lnTo>
                    <a:pt x="716889" y="769645"/>
                  </a:lnTo>
                  <a:lnTo>
                    <a:pt x="721677" y="776846"/>
                  </a:lnTo>
                  <a:lnTo>
                    <a:pt x="724877" y="772845"/>
                  </a:lnTo>
                  <a:lnTo>
                    <a:pt x="733666" y="772845"/>
                  </a:lnTo>
                  <a:close/>
                </a:path>
                <a:path w="1016634" h="897890">
                  <a:moveTo>
                    <a:pt x="751738" y="689038"/>
                  </a:moveTo>
                  <a:lnTo>
                    <a:pt x="746455" y="688924"/>
                  </a:lnTo>
                  <a:lnTo>
                    <a:pt x="741629" y="691070"/>
                  </a:lnTo>
                  <a:lnTo>
                    <a:pt x="746760" y="690422"/>
                  </a:lnTo>
                  <a:lnTo>
                    <a:pt x="751738" y="689038"/>
                  </a:lnTo>
                  <a:close/>
                </a:path>
                <a:path w="1016634" h="897890">
                  <a:moveTo>
                    <a:pt x="776516" y="765784"/>
                  </a:moveTo>
                  <a:lnTo>
                    <a:pt x="771232" y="766457"/>
                  </a:lnTo>
                  <a:lnTo>
                    <a:pt x="772693" y="773417"/>
                  </a:lnTo>
                  <a:lnTo>
                    <a:pt x="775728" y="770648"/>
                  </a:lnTo>
                  <a:lnTo>
                    <a:pt x="776516" y="765784"/>
                  </a:lnTo>
                  <a:close/>
                </a:path>
                <a:path w="1016634" h="897890">
                  <a:moveTo>
                    <a:pt x="800798" y="716102"/>
                  </a:moveTo>
                  <a:lnTo>
                    <a:pt x="796010" y="713701"/>
                  </a:lnTo>
                  <a:lnTo>
                    <a:pt x="790409" y="708914"/>
                  </a:lnTo>
                  <a:lnTo>
                    <a:pt x="787209" y="712901"/>
                  </a:lnTo>
                  <a:lnTo>
                    <a:pt x="792010" y="715302"/>
                  </a:lnTo>
                  <a:lnTo>
                    <a:pt x="797610" y="720102"/>
                  </a:lnTo>
                  <a:lnTo>
                    <a:pt x="800798" y="716102"/>
                  </a:lnTo>
                  <a:close/>
                </a:path>
                <a:path w="1016634" h="897890">
                  <a:moveTo>
                    <a:pt x="816787" y="852766"/>
                  </a:moveTo>
                  <a:lnTo>
                    <a:pt x="811187" y="847979"/>
                  </a:lnTo>
                  <a:lnTo>
                    <a:pt x="807199" y="851966"/>
                  </a:lnTo>
                  <a:lnTo>
                    <a:pt x="811187" y="853567"/>
                  </a:lnTo>
                  <a:lnTo>
                    <a:pt x="808799" y="859967"/>
                  </a:lnTo>
                  <a:lnTo>
                    <a:pt x="814387" y="856767"/>
                  </a:lnTo>
                  <a:lnTo>
                    <a:pt x="816787" y="852766"/>
                  </a:lnTo>
                  <a:close/>
                </a:path>
                <a:path w="1016634" h="897890">
                  <a:moveTo>
                    <a:pt x="821715" y="656285"/>
                  </a:moveTo>
                  <a:lnTo>
                    <a:pt x="815987" y="656958"/>
                  </a:lnTo>
                  <a:lnTo>
                    <a:pt x="817892" y="663930"/>
                  </a:lnTo>
                  <a:lnTo>
                    <a:pt x="821080" y="661162"/>
                  </a:lnTo>
                  <a:lnTo>
                    <a:pt x="821715" y="656285"/>
                  </a:lnTo>
                  <a:close/>
                </a:path>
                <a:path w="1016634" h="897890">
                  <a:moveTo>
                    <a:pt x="823175" y="781634"/>
                  </a:moveTo>
                  <a:lnTo>
                    <a:pt x="818388" y="775246"/>
                  </a:lnTo>
                  <a:lnTo>
                    <a:pt x="814387" y="779246"/>
                  </a:lnTo>
                  <a:lnTo>
                    <a:pt x="805599" y="779246"/>
                  </a:lnTo>
                  <a:lnTo>
                    <a:pt x="811187" y="785634"/>
                  </a:lnTo>
                  <a:lnTo>
                    <a:pt x="814387" y="781634"/>
                  </a:lnTo>
                  <a:lnTo>
                    <a:pt x="823175" y="781634"/>
                  </a:lnTo>
                  <a:close/>
                </a:path>
                <a:path w="1016634" h="897890">
                  <a:moveTo>
                    <a:pt x="833564" y="843178"/>
                  </a:moveTo>
                  <a:lnTo>
                    <a:pt x="827976" y="838377"/>
                  </a:lnTo>
                  <a:lnTo>
                    <a:pt x="823976" y="842378"/>
                  </a:lnTo>
                  <a:lnTo>
                    <a:pt x="828776" y="844778"/>
                  </a:lnTo>
                  <a:lnTo>
                    <a:pt x="826376" y="851166"/>
                  </a:lnTo>
                  <a:lnTo>
                    <a:pt x="831176" y="847178"/>
                  </a:lnTo>
                  <a:lnTo>
                    <a:pt x="833564" y="843178"/>
                  </a:lnTo>
                  <a:close/>
                </a:path>
                <a:path w="1016634" h="897890">
                  <a:moveTo>
                    <a:pt x="835164" y="796023"/>
                  </a:moveTo>
                  <a:lnTo>
                    <a:pt x="833564" y="791222"/>
                  </a:lnTo>
                  <a:lnTo>
                    <a:pt x="830376" y="787234"/>
                  </a:lnTo>
                  <a:lnTo>
                    <a:pt x="826376" y="793623"/>
                  </a:lnTo>
                  <a:lnTo>
                    <a:pt x="827176" y="798423"/>
                  </a:lnTo>
                  <a:lnTo>
                    <a:pt x="830376" y="802424"/>
                  </a:lnTo>
                  <a:lnTo>
                    <a:pt x="835164" y="796023"/>
                  </a:lnTo>
                  <a:close/>
                </a:path>
                <a:path w="1016634" h="897890">
                  <a:moveTo>
                    <a:pt x="837361" y="173202"/>
                  </a:moveTo>
                  <a:lnTo>
                    <a:pt x="831977" y="172631"/>
                  </a:lnTo>
                  <a:lnTo>
                    <a:pt x="827481" y="175221"/>
                  </a:lnTo>
                  <a:lnTo>
                    <a:pt x="832573" y="174726"/>
                  </a:lnTo>
                  <a:lnTo>
                    <a:pt x="837361" y="173202"/>
                  </a:lnTo>
                  <a:close/>
                </a:path>
                <a:path w="1016634" h="897890">
                  <a:moveTo>
                    <a:pt x="854151" y="202768"/>
                  </a:moveTo>
                  <a:lnTo>
                    <a:pt x="848753" y="202209"/>
                  </a:lnTo>
                  <a:lnTo>
                    <a:pt x="844257" y="204787"/>
                  </a:lnTo>
                  <a:lnTo>
                    <a:pt x="849350" y="204304"/>
                  </a:lnTo>
                  <a:lnTo>
                    <a:pt x="854151" y="202768"/>
                  </a:lnTo>
                  <a:close/>
                </a:path>
                <a:path w="1016634" h="897890">
                  <a:moveTo>
                    <a:pt x="854951" y="261912"/>
                  </a:moveTo>
                  <a:lnTo>
                    <a:pt x="849553" y="261353"/>
                  </a:lnTo>
                  <a:lnTo>
                    <a:pt x="845058" y="263931"/>
                  </a:lnTo>
                  <a:lnTo>
                    <a:pt x="850150" y="263448"/>
                  </a:lnTo>
                  <a:lnTo>
                    <a:pt x="854951" y="261912"/>
                  </a:lnTo>
                  <a:close/>
                </a:path>
                <a:path w="1016634" h="897890">
                  <a:moveTo>
                    <a:pt x="875614" y="709028"/>
                  </a:moveTo>
                  <a:lnTo>
                    <a:pt x="870331" y="708914"/>
                  </a:lnTo>
                  <a:lnTo>
                    <a:pt x="865505" y="711047"/>
                  </a:lnTo>
                  <a:lnTo>
                    <a:pt x="870635" y="710412"/>
                  </a:lnTo>
                  <a:lnTo>
                    <a:pt x="875614" y="709028"/>
                  </a:lnTo>
                  <a:close/>
                </a:path>
                <a:path w="1016634" h="897890">
                  <a:moveTo>
                    <a:pt x="885317" y="392188"/>
                  </a:moveTo>
                  <a:lnTo>
                    <a:pt x="879919" y="391617"/>
                  </a:lnTo>
                  <a:lnTo>
                    <a:pt x="875423" y="394208"/>
                  </a:lnTo>
                  <a:lnTo>
                    <a:pt x="880529" y="393712"/>
                  </a:lnTo>
                  <a:lnTo>
                    <a:pt x="885317" y="392188"/>
                  </a:lnTo>
                  <a:close/>
                </a:path>
                <a:path w="1016634" h="897890">
                  <a:moveTo>
                    <a:pt x="895108" y="884732"/>
                  </a:moveTo>
                  <a:lnTo>
                    <a:pt x="890308" y="882345"/>
                  </a:lnTo>
                  <a:lnTo>
                    <a:pt x="884720" y="877544"/>
                  </a:lnTo>
                  <a:lnTo>
                    <a:pt x="881519" y="881545"/>
                  </a:lnTo>
                  <a:lnTo>
                    <a:pt x="886320" y="883145"/>
                  </a:lnTo>
                  <a:lnTo>
                    <a:pt x="891908" y="888733"/>
                  </a:lnTo>
                  <a:lnTo>
                    <a:pt x="895108" y="884732"/>
                  </a:lnTo>
                  <a:close/>
                </a:path>
                <a:path w="1016634" h="897890">
                  <a:moveTo>
                    <a:pt x="912685" y="891133"/>
                  </a:moveTo>
                  <a:lnTo>
                    <a:pt x="911098" y="886333"/>
                  </a:lnTo>
                  <a:lnTo>
                    <a:pt x="907897" y="882345"/>
                  </a:lnTo>
                  <a:lnTo>
                    <a:pt x="903097" y="887933"/>
                  </a:lnTo>
                  <a:lnTo>
                    <a:pt x="904697" y="892733"/>
                  </a:lnTo>
                  <a:lnTo>
                    <a:pt x="907897" y="897521"/>
                  </a:lnTo>
                  <a:lnTo>
                    <a:pt x="912685" y="891133"/>
                  </a:lnTo>
                  <a:close/>
                </a:path>
                <a:path w="1016634" h="897890">
                  <a:moveTo>
                    <a:pt x="912799" y="718058"/>
                  </a:moveTo>
                  <a:lnTo>
                    <a:pt x="905497" y="719302"/>
                  </a:lnTo>
                  <a:lnTo>
                    <a:pt x="906729" y="724585"/>
                  </a:lnTo>
                  <a:lnTo>
                    <a:pt x="911186" y="721995"/>
                  </a:lnTo>
                  <a:lnTo>
                    <a:pt x="912799" y="718058"/>
                  </a:lnTo>
                  <a:close/>
                </a:path>
                <a:path w="1016634" h="897890">
                  <a:moveTo>
                    <a:pt x="919086" y="652970"/>
                  </a:moveTo>
                  <a:lnTo>
                    <a:pt x="914285" y="646569"/>
                  </a:lnTo>
                  <a:lnTo>
                    <a:pt x="910297" y="650570"/>
                  </a:lnTo>
                  <a:lnTo>
                    <a:pt x="901496" y="650570"/>
                  </a:lnTo>
                  <a:lnTo>
                    <a:pt x="907097" y="656958"/>
                  </a:lnTo>
                  <a:lnTo>
                    <a:pt x="910297" y="652970"/>
                  </a:lnTo>
                  <a:lnTo>
                    <a:pt x="919086" y="652970"/>
                  </a:lnTo>
                  <a:close/>
                </a:path>
                <a:path w="1016634" h="897890">
                  <a:moveTo>
                    <a:pt x="921486" y="318897"/>
                  </a:moveTo>
                  <a:lnTo>
                    <a:pt x="916686" y="316496"/>
                  </a:lnTo>
                  <a:lnTo>
                    <a:pt x="911098" y="311696"/>
                  </a:lnTo>
                  <a:lnTo>
                    <a:pt x="907897" y="315696"/>
                  </a:lnTo>
                  <a:lnTo>
                    <a:pt x="912685" y="317296"/>
                  </a:lnTo>
                  <a:lnTo>
                    <a:pt x="917486" y="322084"/>
                  </a:lnTo>
                  <a:lnTo>
                    <a:pt x="921486" y="318897"/>
                  </a:lnTo>
                  <a:close/>
                </a:path>
                <a:path w="1016634" h="897890">
                  <a:moveTo>
                    <a:pt x="936777" y="669201"/>
                  </a:moveTo>
                  <a:lnTo>
                    <a:pt x="929474" y="670547"/>
                  </a:lnTo>
                  <a:lnTo>
                    <a:pt x="930706" y="675487"/>
                  </a:lnTo>
                  <a:lnTo>
                    <a:pt x="935164" y="672947"/>
                  </a:lnTo>
                  <a:lnTo>
                    <a:pt x="936777" y="669201"/>
                  </a:lnTo>
                  <a:close/>
                </a:path>
                <a:path w="1016634" h="897890">
                  <a:moveTo>
                    <a:pt x="948651" y="642569"/>
                  </a:moveTo>
                  <a:lnTo>
                    <a:pt x="943864" y="640181"/>
                  </a:lnTo>
                  <a:lnTo>
                    <a:pt x="938263" y="635381"/>
                  </a:lnTo>
                  <a:lnTo>
                    <a:pt x="935075" y="639381"/>
                  </a:lnTo>
                  <a:lnTo>
                    <a:pt x="939863" y="641781"/>
                  </a:lnTo>
                  <a:lnTo>
                    <a:pt x="945464" y="646569"/>
                  </a:lnTo>
                  <a:lnTo>
                    <a:pt x="948651" y="642569"/>
                  </a:lnTo>
                  <a:close/>
                </a:path>
                <a:path w="1016634" h="897890">
                  <a:moveTo>
                    <a:pt x="960640" y="460349"/>
                  </a:moveTo>
                  <a:lnTo>
                    <a:pt x="959040" y="455561"/>
                  </a:lnTo>
                  <a:lnTo>
                    <a:pt x="955852" y="451561"/>
                  </a:lnTo>
                  <a:lnTo>
                    <a:pt x="951052" y="457161"/>
                  </a:lnTo>
                  <a:lnTo>
                    <a:pt x="951852" y="461949"/>
                  </a:lnTo>
                  <a:lnTo>
                    <a:pt x="955852" y="466750"/>
                  </a:lnTo>
                  <a:lnTo>
                    <a:pt x="960640" y="460349"/>
                  </a:lnTo>
                  <a:close/>
                </a:path>
                <a:path w="1016634" h="897890">
                  <a:moveTo>
                    <a:pt x="981417" y="466750"/>
                  </a:moveTo>
                  <a:lnTo>
                    <a:pt x="975829" y="461949"/>
                  </a:lnTo>
                  <a:lnTo>
                    <a:pt x="971829" y="465950"/>
                  </a:lnTo>
                  <a:lnTo>
                    <a:pt x="976630" y="468350"/>
                  </a:lnTo>
                  <a:lnTo>
                    <a:pt x="974229" y="474738"/>
                  </a:lnTo>
                  <a:lnTo>
                    <a:pt x="979030" y="470738"/>
                  </a:lnTo>
                  <a:lnTo>
                    <a:pt x="981417" y="466750"/>
                  </a:lnTo>
                  <a:close/>
                </a:path>
                <a:path w="1016634" h="897890">
                  <a:moveTo>
                    <a:pt x="996391" y="229247"/>
                  </a:moveTo>
                  <a:lnTo>
                    <a:pt x="992606" y="224586"/>
                  </a:lnTo>
                  <a:lnTo>
                    <a:pt x="991019" y="227787"/>
                  </a:lnTo>
                  <a:lnTo>
                    <a:pt x="990219" y="227787"/>
                  </a:lnTo>
                  <a:lnTo>
                    <a:pt x="980592" y="231660"/>
                  </a:lnTo>
                  <a:lnTo>
                    <a:pt x="987513" y="231876"/>
                  </a:lnTo>
                  <a:lnTo>
                    <a:pt x="996391" y="229247"/>
                  </a:lnTo>
                  <a:close/>
                </a:path>
                <a:path w="1016634" h="897890">
                  <a:moveTo>
                    <a:pt x="999236" y="715670"/>
                  </a:moveTo>
                  <a:lnTo>
                    <a:pt x="991819" y="716902"/>
                  </a:lnTo>
                  <a:lnTo>
                    <a:pt x="993381" y="722185"/>
                  </a:lnTo>
                  <a:lnTo>
                    <a:pt x="997813" y="719594"/>
                  </a:lnTo>
                  <a:lnTo>
                    <a:pt x="999236" y="715670"/>
                  </a:lnTo>
                  <a:close/>
                </a:path>
                <a:path w="1016634" h="897890">
                  <a:moveTo>
                    <a:pt x="1004824" y="269595"/>
                  </a:moveTo>
                  <a:lnTo>
                    <a:pt x="997407" y="270941"/>
                  </a:lnTo>
                  <a:lnTo>
                    <a:pt x="998982" y="275882"/>
                  </a:lnTo>
                  <a:lnTo>
                    <a:pt x="1003401" y="273342"/>
                  </a:lnTo>
                  <a:lnTo>
                    <a:pt x="1004824" y="269595"/>
                  </a:lnTo>
                  <a:close/>
                </a:path>
                <a:path w="1016634" h="897890">
                  <a:moveTo>
                    <a:pt x="1010196" y="244563"/>
                  </a:moveTo>
                  <a:lnTo>
                    <a:pt x="1004595" y="239763"/>
                  </a:lnTo>
                  <a:lnTo>
                    <a:pt x="1000607" y="243763"/>
                  </a:lnTo>
                  <a:lnTo>
                    <a:pt x="1005395" y="245364"/>
                  </a:lnTo>
                  <a:lnTo>
                    <a:pt x="1003007" y="251752"/>
                  </a:lnTo>
                  <a:lnTo>
                    <a:pt x="1007795" y="248564"/>
                  </a:lnTo>
                  <a:lnTo>
                    <a:pt x="1010196" y="244563"/>
                  </a:lnTo>
                  <a:close/>
                </a:path>
                <a:path w="1016634" h="897890">
                  <a:moveTo>
                    <a:pt x="1015923" y="463677"/>
                  </a:moveTo>
                  <a:lnTo>
                    <a:pt x="1010196" y="464350"/>
                  </a:lnTo>
                  <a:lnTo>
                    <a:pt x="1012101" y="471322"/>
                  </a:lnTo>
                  <a:lnTo>
                    <a:pt x="1015288" y="468541"/>
                  </a:lnTo>
                  <a:lnTo>
                    <a:pt x="1015923" y="463677"/>
                  </a:lnTo>
                  <a:close/>
                </a:path>
                <a:path w="1016634" h="897890">
                  <a:moveTo>
                    <a:pt x="1016584" y="342074"/>
                  </a:moveTo>
                  <a:lnTo>
                    <a:pt x="1014984" y="337273"/>
                  </a:lnTo>
                  <a:lnTo>
                    <a:pt x="1011796" y="333273"/>
                  </a:lnTo>
                  <a:lnTo>
                    <a:pt x="1007795" y="338874"/>
                  </a:lnTo>
                  <a:lnTo>
                    <a:pt x="1008595" y="343662"/>
                  </a:lnTo>
                  <a:lnTo>
                    <a:pt x="1011796" y="348462"/>
                  </a:lnTo>
                  <a:lnTo>
                    <a:pt x="1016584" y="34207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955377" y="9084220"/>
              <a:ext cx="1329690" cy="1043305"/>
            </a:xfrm>
            <a:custGeom>
              <a:avLst/>
              <a:gdLst/>
              <a:ahLst/>
              <a:cxnLst/>
              <a:rect l="l" t="t" r="r" b="b"/>
              <a:pathLst>
                <a:path w="1329690" h="1043304">
                  <a:moveTo>
                    <a:pt x="30365" y="489927"/>
                  </a:moveTo>
                  <a:lnTo>
                    <a:pt x="24587" y="484733"/>
                  </a:lnTo>
                  <a:lnTo>
                    <a:pt x="18288" y="480733"/>
                  </a:lnTo>
                  <a:lnTo>
                    <a:pt x="11823" y="477342"/>
                  </a:lnTo>
                  <a:lnTo>
                    <a:pt x="5600" y="473938"/>
                  </a:lnTo>
                  <a:lnTo>
                    <a:pt x="7988" y="478739"/>
                  </a:lnTo>
                  <a:lnTo>
                    <a:pt x="0" y="480326"/>
                  </a:lnTo>
                  <a:lnTo>
                    <a:pt x="1600" y="485127"/>
                  </a:lnTo>
                  <a:lnTo>
                    <a:pt x="9461" y="483628"/>
                  </a:lnTo>
                  <a:lnTo>
                    <a:pt x="15989" y="486930"/>
                  </a:lnTo>
                  <a:lnTo>
                    <a:pt x="22504" y="490524"/>
                  </a:lnTo>
                  <a:lnTo>
                    <a:pt x="30365" y="489927"/>
                  </a:lnTo>
                  <a:close/>
                </a:path>
                <a:path w="1329690" h="1043304">
                  <a:moveTo>
                    <a:pt x="178219" y="497916"/>
                  </a:moveTo>
                  <a:lnTo>
                    <a:pt x="171831" y="499516"/>
                  </a:lnTo>
                  <a:lnTo>
                    <a:pt x="167830" y="501116"/>
                  </a:lnTo>
                  <a:lnTo>
                    <a:pt x="170230" y="508304"/>
                  </a:lnTo>
                  <a:lnTo>
                    <a:pt x="175831" y="506704"/>
                  </a:lnTo>
                  <a:lnTo>
                    <a:pt x="173431" y="502716"/>
                  </a:lnTo>
                  <a:lnTo>
                    <a:pt x="178219" y="497916"/>
                  </a:lnTo>
                  <a:close/>
                </a:path>
                <a:path w="1329690" h="1043304">
                  <a:moveTo>
                    <a:pt x="187236" y="525907"/>
                  </a:moveTo>
                  <a:lnTo>
                    <a:pt x="181216" y="522592"/>
                  </a:lnTo>
                  <a:lnTo>
                    <a:pt x="171907" y="520928"/>
                  </a:lnTo>
                  <a:lnTo>
                    <a:pt x="172631" y="526681"/>
                  </a:lnTo>
                  <a:lnTo>
                    <a:pt x="172631" y="527481"/>
                  </a:lnTo>
                  <a:lnTo>
                    <a:pt x="175831" y="525094"/>
                  </a:lnTo>
                  <a:lnTo>
                    <a:pt x="176631" y="525094"/>
                  </a:lnTo>
                  <a:lnTo>
                    <a:pt x="187236" y="525907"/>
                  </a:lnTo>
                  <a:close/>
                </a:path>
                <a:path w="1329690" h="1043304">
                  <a:moveTo>
                    <a:pt x="194538" y="479044"/>
                  </a:moveTo>
                  <a:lnTo>
                    <a:pt x="189217" y="479234"/>
                  </a:lnTo>
                  <a:lnTo>
                    <a:pt x="185991" y="481965"/>
                  </a:lnTo>
                  <a:lnTo>
                    <a:pt x="193408" y="484327"/>
                  </a:lnTo>
                  <a:lnTo>
                    <a:pt x="194538" y="479044"/>
                  </a:lnTo>
                  <a:close/>
                </a:path>
                <a:path w="1329690" h="1043304">
                  <a:moveTo>
                    <a:pt x="222186" y="415594"/>
                  </a:moveTo>
                  <a:lnTo>
                    <a:pt x="221386" y="410006"/>
                  </a:lnTo>
                  <a:lnTo>
                    <a:pt x="214185" y="413194"/>
                  </a:lnTo>
                  <a:lnTo>
                    <a:pt x="212585" y="417195"/>
                  </a:lnTo>
                  <a:lnTo>
                    <a:pt x="213385" y="422795"/>
                  </a:lnTo>
                  <a:lnTo>
                    <a:pt x="220586" y="420395"/>
                  </a:lnTo>
                  <a:lnTo>
                    <a:pt x="222186" y="415594"/>
                  </a:lnTo>
                  <a:close/>
                </a:path>
                <a:path w="1329690" h="1043304">
                  <a:moveTo>
                    <a:pt x="226834" y="691286"/>
                  </a:moveTo>
                  <a:lnTo>
                    <a:pt x="221475" y="691629"/>
                  </a:lnTo>
                  <a:lnTo>
                    <a:pt x="218071" y="694207"/>
                  </a:lnTo>
                  <a:lnTo>
                    <a:pt x="225374" y="696125"/>
                  </a:lnTo>
                  <a:lnTo>
                    <a:pt x="226834" y="691286"/>
                  </a:lnTo>
                  <a:close/>
                </a:path>
                <a:path w="1329690" h="1043304">
                  <a:moveTo>
                    <a:pt x="244957" y="799820"/>
                  </a:moveTo>
                  <a:lnTo>
                    <a:pt x="242633" y="794994"/>
                  </a:lnTo>
                  <a:lnTo>
                    <a:pt x="236562" y="793623"/>
                  </a:lnTo>
                  <a:lnTo>
                    <a:pt x="238163" y="796823"/>
                  </a:lnTo>
                  <a:lnTo>
                    <a:pt x="235762" y="799223"/>
                  </a:lnTo>
                  <a:lnTo>
                    <a:pt x="236562" y="802411"/>
                  </a:lnTo>
                  <a:lnTo>
                    <a:pt x="243090" y="803744"/>
                  </a:lnTo>
                  <a:lnTo>
                    <a:pt x="244957" y="799820"/>
                  </a:lnTo>
                  <a:close/>
                </a:path>
                <a:path w="1329690" h="1043304">
                  <a:moveTo>
                    <a:pt x="247662" y="75590"/>
                  </a:moveTo>
                  <a:lnTo>
                    <a:pt x="244055" y="71628"/>
                  </a:lnTo>
                  <a:lnTo>
                    <a:pt x="238506" y="68427"/>
                  </a:lnTo>
                  <a:lnTo>
                    <a:pt x="234962" y="68732"/>
                  </a:lnTo>
                  <a:lnTo>
                    <a:pt x="233375" y="73533"/>
                  </a:lnTo>
                  <a:lnTo>
                    <a:pt x="243763" y="77533"/>
                  </a:lnTo>
                  <a:lnTo>
                    <a:pt x="245351" y="77533"/>
                  </a:lnTo>
                  <a:lnTo>
                    <a:pt x="247662" y="75590"/>
                  </a:lnTo>
                  <a:close/>
                </a:path>
                <a:path w="1329690" h="1043304">
                  <a:moveTo>
                    <a:pt x="276847" y="140982"/>
                  </a:moveTo>
                  <a:lnTo>
                    <a:pt x="271526" y="141160"/>
                  </a:lnTo>
                  <a:lnTo>
                    <a:pt x="268312" y="143903"/>
                  </a:lnTo>
                  <a:lnTo>
                    <a:pt x="275729" y="146265"/>
                  </a:lnTo>
                  <a:lnTo>
                    <a:pt x="276847" y="140982"/>
                  </a:lnTo>
                  <a:close/>
                </a:path>
                <a:path w="1329690" h="1043304">
                  <a:moveTo>
                    <a:pt x="286207" y="302450"/>
                  </a:moveTo>
                  <a:lnTo>
                    <a:pt x="281825" y="303606"/>
                  </a:lnTo>
                  <a:lnTo>
                    <a:pt x="278790" y="307619"/>
                  </a:lnTo>
                  <a:lnTo>
                    <a:pt x="284518" y="309295"/>
                  </a:lnTo>
                  <a:lnTo>
                    <a:pt x="286207" y="302450"/>
                  </a:lnTo>
                  <a:close/>
                </a:path>
                <a:path w="1329690" h="1043304">
                  <a:moveTo>
                    <a:pt x="291515" y="643369"/>
                  </a:moveTo>
                  <a:lnTo>
                    <a:pt x="286715" y="641578"/>
                  </a:lnTo>
                  <a:lnTo>
                    <a:pt x="281622" y="640676"/>
                  </a:lnTo>
                  <a:lnTo>
                    <a:pt x="286118" y="643369"/>
                  </a:lnTo>
                  <a:lnTo>
                    <a:pt x="291515" y="643369"/>
                  </a:lnTo>
                  <a:close/>
                </a:path>
                <a:path w="1329690" h="1043304">
                  <a:moveTo>
                    <a:pt x="292315" y="610489"/>
                  </a:moveTo>
                  <a:lnTo>
                    <a:pt x="287515" y="608507"/>
                  </a:lnTo>
                  <a:lnTo>
                    <a:pt x="282422" y="607568"/>
                  </a:lnTo>
                  <a:lnTo>
                    <a:pt x="286918" y="610603"/>
                  </a:lnTo>
                  <a:lnTo>
                    <a:pt x="292315" y="610489"/>
                  </a:lnTo>
                  <a:close/>
                </a:path>
                <a:path w="1329690" h="1043304">
                  <a:moveTo>
                    <a:pt x="294906" y="485127"/>
                  </a:moveTo>
                  <a:lnTo>
                    <a:pt x="292506" y="481126"/>
                  </a:lnTo>
                  <a:lnTo>
                    <a:pt x="290118" y="474738"/>
                  </a:lnTo>
                  <a:lnTo>
                    <a:pt x="284518" y="476338"/>
                  </a:lnTo>
                  <a:lnTo>
                    <a:pt x="287718" y="480326"/>
                  </a:lnTo>
                  <a:lnTo>
                    <a:pt x="290118" y="486727"/>
                  </a:lnTo>
                  <a:lnTo>
                    <a:pt x="294906" y="485127"/>
                  </a:lnTo>
                  <a:close/>
                </a:path>
                <a:path w="1329690" h="1043304">
                  <a:moveTo>
                    <a:pt x="321284" y="316496"/>
                  </a:moveTo>
                  <a:lnTo>
                    <a:pt x="314883" y="318096"/>
                  </a:lnTo>
                  <a:lnTo>
                    <a:pt x="310896" y="319684"/>
                  </a:lnTo>
                  <a:lnTo>
                    <a:pt x="313296" y="326885"/>
                  </a:lnTo>
                  <a:lnTo>
                    <a:pt x="318884" y="325285"/>
                  </a:lnTo>
                  <a:lnTo>
                    <a:pt x="315683" y="321284"/>
                  </a:lnTo>
                  <a:lnTo>
                    <a:pt x="321284" y="316496"/>
                  </a:lnTo>
                  <a:close/>
                </a:path>
                <a:path w="1329690" h="1043304">
                  <a:moveTo>
                    <a:pt x="322681" y="558203"/>
                  </a:moveTo>
                  <a:lnTo>
                    <a:pt x="317881" y="556260"/>
                  </a:lnTo>
                  <a:lnTo>
                    <a:pt x="312788" y="555510"/>
                  </a:lnTo>
                  <a:lnTo>
                    <a:pt x="317284" y="558660"/>
                  </a:lnTo>
                  <a:lnTo>
                    <a:pt x="322681" y="558203"/>
                  </a:lnTo>
                  <a:close/>
                </a:path>
                <a:path w="1329690" h="1043304">
                  <a:moveTo>
                    <a:pt x="329412" y="650697"/>
                  </a:moveTo>
                  <a:lnTo>
                    <a:pt x="323684" y="651370"/>
                  </a:lnTo>
                  <a:lnTo>
                    <a:pt x="325589" y="658329"/>
                  </a:lnTo>
                  <a:lnTo>
                    <a:pt x="328777" y="655561"/>
                  </a:lnTo>
                  <a:lnTo>
                    <a:pt x="329412" y="650697"/>
                  </a:lnTo>
                  <a:close/>
                </a:path>
                <a:path w="1329690" h="1043304">
                  <a:moveTo>
                    <a:pt x="333273" y="332473"/>
                  </a:moveTo>
                  <a:lnTo>
                    <a:pt x="326072" y="335673"/>
                  </a:lnTo>
                  <a:lnTo>
                    <a:pt x="324485" y="339674"/>
                  </a:lnTo>
                  <a:lnTo>
                    <a:pt x="325272" y="345262"/>
                  </a:lnTo>
                  <a:lnTo>
                    <a:pt x="331673" y="342074"/>
                  </a:lnTo>
                  <a:lnTo>
                    <a:pt x="333273" y="337273"/>
                  </a:lnTo>
                  <a:lnTo>
                    <a:pt x="333273" y="332473"/>
                  </a:lnTo>
                  <a:close/>
                </a:path>
                <a:path w="1329690" h="1043304">
                  <a:moveTo>
                    <a:pt x="365036" y="430669"/>
                  </a:moveTo>
                  <a:lnTo>
                    <a:pt x="360248" y="428688"/>
                  </a:lnTo>
                  <a:lnTo>
                    <a:pt x="355142" y="427748"/>
                  </a:lnTo>
                  <a:lnTo>
                    <a:pt x="359638" y="430784"/>
                  </a:lnTo>
                  <a:lnTo>
                    <a:pt x="365036" y="430669"/>
                  </a:lnTo>
                  <a:close/>
                </a:path>
                <a:path w="1329690" h="1043304">
                  <a:moveTo>
                    <a:pt x="379818" y="777862"/>
                  </a:moveTo>
                  <a:lnTo>
                    <a:pt x="375627" y="778840"/>
                  </a:lnTo>
                  <a:lnTo>
                    <a:pt x="372630" y="782815"/>
                  </a:lnTo>
                  <a:lnTo>
                    <a:pt x="378028" y="784834"/>
                  </a:lnTo>
                  <a:lnTo>
                    <a:pt x="379818" y="777862"/>
                  </a:lnTo>
                  <a:close/>
                </a:path>
                <a:path w="1329690" h="1043304">
                  <a:moveTo>
                    <a:pt x="382816" y="737679"/>
                  </a:moveTo>
                  <a:lnTo>
                    <a:pt x="376428" y="738479"/>
                  </a:lnTo>
                  <a:lnTo>
                    <a:pt x="372427" y="740079"/>
                  </a:lnTo>
                  <a:lnTo>
                    <a:pt x="374827" y="747268"/>
                  </a:lnTo>
                  <a:lnTo>
                    <a:pt x="380428" y="745667"/>
                  </a:lnTo>
                  <a:lnTo>
                    <a:pt x="378028" y="741680"/>
                  </a:lnTo>
                  <a:lnTo>
                    <a:pt x="382816" y="737679"/>
                  </a:lnTo>
                  <a:close/>
                </a:path>
                <a:path w="1329690" h="1043304">
                  <a:moveTo>
                    <a:pt x="391147" y="519137"/>
                  </a:moveTo>
                  <a:lnTo>
                    <a:pt x="390817" y="510705"/>
                  </a:lnTo>
                  <a:lnTo>
                    <a:pt x="383730" y="515315"/>
                  </a:lnTo>
                  <a:lnTo>
                    <a:pt x="386321" y="519391"/>
                  </a:lnTo>
                  <a:lnTo>
                    <a:pt x="391147" y="519137"/>
                  </a:lnTo>
                  <a:close/>
                </a:path>
                <a:path w="1329690" h="1043304">
                  <a:moveTo>
                    <a:pt x="412877" y="511149"/>
                  </a:moveTo>
                  <a:lnTo>
                    <a:pt x="407593" y="510705"/>
                  </a:lnTo>
                  <a:lnTo>
                    <a:pt x="402767" y="512953"/>
                  </a:lnTo>
                  <a:lnTo>
                    <a:pt x="407898" y="512495"/>
                  </a:lnTo>
                  <a:lnTo>
                    <a:pt x="412877" y="511149"/>
                  </a:lnTo>
                  <a:close/>
                </a:path>
                <a:path w="1329690" h="1043304">
                  <a:moveTo>
                    <a:pt x="419811" y="600468"/>
                  </a:moveTo>
                  <a:lnTo>
                    <a:pt x="412394" y="601814"/>
                  </a:lnTo>
                  <a:lnTo>
                    <a:pt x="413969" y="606755"/>
                  </a:lnTo>
                  <a:lnTo>
                    <a:pt x="418388" y="604215"/>
                  </a:lnTo>
                  <a:lnTo>
                    <a:pt x="419811" y="600468"/>
                  </a:lnTo>
                  <a:close/>
                </a:path>
                <a:path w="1329690" h="1043304">
                  <a:moveTo>
                    <a:pt x="426110" y="498043"/>
                  </a:moveTo>
                  <a:lnTo>
                    <a:pt x="420382" y="498716"/>
                  </a:lnTo>
                  <a:lnTo>
                    <a:pt x="422300" y="505688"/>
                  </a:lnTo>
                  <a:lnTo>
                    <a:pt x="425475" y="502907"/>
                  </a:lnTo>
                  <a:lnTo>
                    <a:pt x="426110" y="498043"/>
                  </a:lnTo>
                  <a:close/>
                </a:path>
                <a:path w="1329690" h="1043304">
                  <a:moveTo>
                    <a:pt x="435089" y="91427"/>
                  </a:moveTo>
                  <a:lnTo>
                    <a:pt x="429780" y="91617"/>
                  </a:lnTo>
                  <a:lnTo>
                    <a:pt x="426554" y="94348"/>
                  </a:lnTo>
                  <a:lnTo>
                    <a:pt x="433971" y="96710"/>
                  </a:lnTo>
                  <a:lnTo>
                    <a:pt x="435089" y="91427"/>
                  </a:lnTo>
                  <a:close/>
                </a:path>
                <a:path w="1329690" h="1043304">
                  <a:moveTo>
                    <a:pt x="437172" y="611403"/>
                  </a:moveTo>
                  <a:lnTo>
                    <a:pt x="432371" y="609003"/>
                  </a:lnTo>
                  <a:lnTo>
                    <a:pt x="426783" y="604215"/>
                  </a:lnTo>
                  <a:lnTo>
                    <a:pt x="423583" y="608203"/>
                  </a:lnTo>
                  <a:lnTo>
                    <a:pt x="428371" y="610603"/>
                  </a:lnTo>
                  <a:lnTo>
                    <a:pt x="433971" y="615403"/>
                  </a:lnTo>
                  <a:lnTo>
                    <a:pt x="437172" y="611403"/>
                  </a:lnTo>
                  <a:close/>
                </a:path>
                <a:path w="1329690" h="1043304">
                  <a:moveTo>
                    <a:pt x="442760" y="190220"/>
                  </a:moveTo>
                  <a:lnTo>
                    <a:pt x="439559" y="186220"/>
                  </a:lnTo>
                  <a:lnTo>
                    <a:pt x="437172" y="179031"/>
                  </a:lnTo>
                  <a:lnTo>
                    <a:pt x="432371" y="181419"/>
                  </a:lnTo>
                  <a:lnTo>
                    <a:pt x="435571" y="185420"/>
                  </a:lnTo>
                  <a:lnTo>
                    <a:pt x="437972" y="191820"/>
                  </a:lnTo>
                  <a:lnTo>
                    <a:pt x="442760" y="190220"/>
                  </a:lnTo>
                  <a:close/>
                </a:path>
                <a:path w="1329690" h="1043304">
                  <a:moveTo>
                    <a:pt x="444360" y="842378"/>
                  </a:moveTo>
                  <a:lnTo>
                    <a:pt x="437972" y="843978"/>
                  </a:lnTo>
                  <a:lnTo>
                    <a:pt x="433971" y="845578"/>
                  </a:lnTo>
                  <a:lnTo>
                    <a:pt x="436372" y="852766"/>
                  </a:lnTo>
                  <a:lnTo>
                    <a:pt x="441960" y="851166"/>
                  </a:lnTo>
                  <a:lnTo>
                    <a:pt x="438759" y="847178"/>
                  </a:lnTo>
                  <a:lnTo>
                    <a:pt x="444360" y="842378"/>
                  </a:lnTo>
                  <a:close/>
                </a:path>
                <a:path w="1329690" h="1043304">
                  <a:moveTo>
                    <a:pt x="448360" y="534682"/>
                  </a:moveTo>
                  <a:lnTo>
                    <a:pt x="441274" y="527151"/>
                  </a:lnTo>
                  <a:lnTo>
                    <a:pt x="437870" y="529590"/>
                  </a:lnTo>
                  <a:lnTo>
                    <a:pt x="439699" y="534568"/>
                  </a:lnTo>
                  <a:lnTo>
                    <a:pt x="448360" y="534682"/>
                  </a:lnTo>
                  <a:close/>
                </a:path>
                <a:path w="1329690" h="1043304">
                  <a:moveTo>
                    <a:pt x="465112" y="160159"/>
                  </a:moveTo>
                  <a:lnTo>
                    <a:pt x="459943" y="160350"/>
                  </a:lnTo>
                  <a:lnTo>
                    <a:pt x="456577" y="163080"/>
                  </a:lnTo>
                  <a:lnTo>
                    <a:pt x="463537" y="165442"/>
                  </a:lnTo>
                  <a:lnTo>
                    <a:pt x="465112" y="160159"/>
                  </a:lnTo>
                  <a:close/>
                </a:path>
                <a:path w="1329690" h="1043304">
                  <a:moveTo>
                    <a:pt x="477126" y="195008"/>
                  </a:moveTo>
                  <a:lnTo>
                    <a:pt x="476326" y="187820"/>
                  </a:lnTo>
                  <a:lnTo>
                    <a:pt x="471538" y="189420"/>
                  </a:lnTo>
                  <a:lnTo>
                    <a:pt x="463537" y="185420"/>
                  </a:lnTo>
                  <a:lnTo>
                    <a:pt x="464337" y="193408"/>
                  </a:lnTo>
                  <a:lnTo>
                    <a:pt x="469938" y="191020"/>
                  </a:lnTo>
                  <a:lnTo>
                    <a:pt x="477126" y="195008"/>
                  </a:lnTo>
                  <a:close/>
                </a:path>
                <a:path w="1329690" h="1043304">
                  <a:moveTo>
                    <a:pt x="479259" y="600036"/>
                  </a:moveTo>
                  <a:lnTo>
                    <a:pt x="475526" y="594626"/>
                  </a:lnTo>
                  <a:lnTo>
                    <a:pt x="472338" y="600214"/>
                  </a:lnTo>
                  <a:lnTo>
                    <a:pt x="465137" y="606615"/>
                  </a:lnTo>
                  <a:lnTo>
                    <a:pt x="469938" y="610603"/>
                  </a:lnTo>
                  <a:lnTo>
                    <a:pt x="474738" y="606082"/>
                  </a:lnTo>
                  <a:lnTo>
                    <a:pt x="478421" y="603211"/>
                  </a:lnTo>
                  <a:lnTo>
                    <a:pt x="479259" y="600036"/>
                  </a:lnTo>
                  <a:close/>
                </a:path>
                <a:path w="1329690" h="1043304">
                  <a:moveTo>
                    <a:pt x="495515" y="573036"/>
                  </a:moveTo>
                  <a:lnTo>
                    <a:pt x="489915" y="568248"/>
                  </a:lnTo>
                  <a:lnTo>
                    <a:pt x="485914" y="572236"/>
                  </a:lnTo>
                  <a:lnTo>
                    <a:pt x="490715" y="573836"/>
                  </a:lnTo>
                  <a:lnTo>
                    <a:pt x="488315" y="580237"/>
                  </a:lnTo>
                  <a:lnTo>
                    <a:pt x="493115" y="577037"/>
                  </a:lnTo>
                  <a:lnTo>
                    <a:pt x="495515" y="573036"/>
                  </a:lnTo>
                  <a:close/>
                </a:path>
                <a:path w="1329690" h="1043304">
                  <a:moveTo>
                    <a:pt x="512152" y="746785"/>
                  </a:moveTo>
                  <a:lnTo>
                    <a:pt x="506793" y="746975"/>
                  </a:lnTo>
                  <a:lnTo>
                    <a:pt x="503389" y="749706"/>
                  </a:lnTo>
                  <a:lnTo>
                    <a:pt x="510692" y="752068"/>
                  </a:lnTo>
                  <a:lnTo>
                    <a:pt x="512152" y="746785"/>
                  </a:lnTo>
                  <a:close/>
                </a:path>
                <a:path w="1329690" h="1043304">
                  <a:moveTo>
                    <a:pt x="519798" y="579120"/>
                  </a:moveTo>
                  <a:lnTo>
                    <a:pt x="516293" y="575437"/>
                  </a:lnTo>
                  <a:lnTo>
                    <a:pt x="506704" y="579437"/>
                  </a:lnTo>
                  <a:lnTo>
                    <a:pt x="506704" y="580237"/>
                  </a:lnTo>
                  <a:lnTo>
                    <a:pt x="517893" y="581037"/>
                  </a:lnTo>
                  <a:lnTo>
                    <a:pt x="517525" y="585889"/>
                  </a:lnTo>
                  <a:lnTo>
                    <a:pt x="519188" y="583933"/>
                  </a:lnTo>
                  <a:lnTo>
                    <a:pt x="519798" y="579120"/>
                  </a:lnTo>
                  <a:close/>
                </a:path>
                <a:path w="1329690" h="1043304">
                  <a:moveTo>
                    <a:pt x="529082" y="956665"/>
                  </a:moveTo>
                  <a:lnTo>
                    <a:pt x="528281" y="954265"/>
                  </a:lnTo>
                  <a:lnTo>
                    <a:pt x="525081" y="949477"/>
                  </a:lnTo>
                  <a:lnTo>
                    <a:pt x="522681" y="951077"/>
                  </a:lnTo>
                  <a:lnTo>
                    <a:pt x="519480" y="951865"/>
                  </a:lnTo>
                  <a:lnTo>
                    <a:pt x="517093" y="953465"/>
                  </a:lnTo>
                  <a:lnTo>
                    <a:pt x="517893" y="955865"/>
                  </a:lnTo>
                  <a:lnTo>
                    <a:pt x="521081" y="960666"/>
                  </a:lnTo>
                  <a:lnTo>
                    <a:pt x="523481" y="959866"/>
                  </a:lnTo>
                  <a:lnTo>
                    <a:pt x="525881" y="958265"/>
                  </a:lnTo>
                  <a:lnTo>
                    <a:pt x="529082" y="956665"/>
                  </a:lnTo>
                  <a:close/>
                </a:path>
                <a:path w="1329690" h="1043304">
                  <a:moveTo>
                    <a:pt x="541324" y="725576"/>
                  </a:moveTo>
                  <a:lnTo>
                    <a:pt x="536575" y="723595"/>
                  </a:lnTo>
                  <a:lnTo>
                    <a:pt x="531660" y="722655"/>
                  </a:lnTo>
                  <a:lnTo>
                    <a:pt x="536270" y="725690"/>
                  </a:lnTo>
                  <a:lnTo>
                    <a:pt x="541324" y="725576"/>
                  </a:lnTo>
                  <a:close/>
                </a:path>
                <a:path w="1329690" h="1043304">
                  <a:moveTo>
                    <a:pt x="548970" y="512305"/>
                  </a:moveTo>
                  <a:lnTo>
                    <a:pt x="544360" y="510501"/>
                  </a:lnTo>
                  <a:lnTo>
                    <a:pt x="539305" y="509600"/>
                  </a:lnTo>
                  <a:lnTo>
                    <a:pt x="543458" y="512305"/>
                  </a:lnTo>
                  <a:lnTo>
                    <a:pt x="548970" y="512305"/>
                  </a:lnTo>
                  <a:close/>
                </a:path>
                <a:path w="1329690" h="1043304">
                  <a:moveTo>
                    <a:pt x="567436" y="600214"/>
                  </a:moveTo>
                  <a:lnTo>
                    <a:pt x="560247" y="592683"/>
                  </a:lnTo>
                  <a:lnTo>
                    <a:pt x="556653" y="595122"/>
                  </a:lnTo>
                  <a:lnTo>
                    <a:pt x="558444" y="600100"/>
                  </a:lnTo>
                  <a:lnTo>
                    <a:pt x="567436" y="600214"/>
                  </a:lnTo>
                  <a:close/>
                </a:path>
                <a:path w="1329690" h="1043304">
                  <a:moveTo>
                    <a:pt x="589216" y="972870"/>
                  </a:moveTo>
                  <a:lnTo>
                    <a:pt x="585025" y="973848"/>
                  </a:lnTo>
                  <a:lnTo>
                    <a:pt x="582028" y="977823"/>
                  </a:lnTo>
                  <a:lnTo>
                    <a:pt x="587413" y="979843"/>
                  </a:lnTo>
                  <a:lnTo>
                    <a:pt x="589216" y="972870"/>
                  </a:lnTo>
                  <a:close/>
                </a:path>
                <a:path w="1329690" h="1043304">
                  <a:moveTo>
                    <a:pt x="596277" y="31381"/>
                  </a:moveTo>
                  <a:lnTo>
                    <a:pt x="589013" y="31965"/>
                  </a:lnTo>
                  <a:lnTo>
                    <a:pt x="591413" y="33566"/>
                  </a:lnTo>
                  <a:lnTo>
                    <a:pt x="593013" y="35166"/>
                  </a:lnTo>
                  <a:lnTo>
                    <a:pt x="590613" y="37566"/>
                  </a:lnTo>
                  <a:lnTo>
                    <a:pt x="585825" y="35966"/>
                  </a:lnTo>
                  <a:lnTo>
                    <a:pt x="580224" y="31178"/>
                  </a:lnTo>
                  <a:lnTo>
                    <a:pt x="577024" y="34366"/>
                  </a:lnTo>
                  <a:lnTo>
                    <a:pt x="579424" y="35966"/>
                  </a:lnTo>
                  <a:lnTo>
                    <a:pt x="581025" y="37566"/>
                  </a:lnTo>
                  <a:lnTo>
                    <a:pt x="578624" y="39966"/>
                  </a:lnTo>
                  <a:lnTo>
                    <a:pt x="585825" y="44754"/>
                  </a:lnTo>
                  <a:lnTo>
                    <a:pt x="591604" y="40398"/>
                  </a:lnTo>
                  <a:lnTo>
                    <a:pt x="596112" y="35064"/>
                  </a:lnTo>
                  <a:lnTo>
                    <a:pt x="596277" y="31381"/>
                  </a:lnTo>
                  <a:close/>
                </a:path>
                <a:path w="1329690" h="1043304">
                  <a:moveTo>
                    <a:pt x="622325" y="454177"/>
                  </a:moveTo>
                  <a:lnTo>
                    <a:pt x="618083" y="455155"/>
                  </a:lnTo>
                  <a:lnTo>
                    <a:pt x="614908" y="459130"/>
                  </a:lnTo>
                  <a:lnTo>
                    <a:pt x="620191" y="461149"/>
                  </a:lnTo>
                  <a:lnTo>
                    <a:pt x="622325" y="454177"/>
                  </a:lnTo>
                  <a:close/>
                </a:path>
                <a:path w="1329690" h="1043304">
                  <a:moveTo>
                    <a:pt x="633577" y="526681"/>
                  </a:moveTo>
                  <a:lnTo>
                    <a:pt x="628777" y="524891"/>
                  </a:lnTo>
                  <a:lnTo>
                    <a:pt x="623684" y="523989"/>
                  </a:lnTo>
                  <a:lnTo>
                    <a:pt x="628180" y="526681"/>
                  </a:lnTo>
                  <a:lnTo>
                    <a:pt x="633577" y="526681"/>
                  </a:lnTo>
                  <a:close/>
                </a:path>
                <a:path w="1329690" h="1043304">
                  <a:moveTo>
                    <a:pt x="633768" y="469938"/>
                  </a:moveTo>
                  <a:lnTo>
                    <a:pt x="632180" y="464350"/>
                  </a:lnTo>
                  <a:lnTo>
                    <a:pt x="626414" y="467385"/>
                  </a:lnTo>
                  <a:lnTo>
                    <a:pt x="623887" y="473036"/>
                  </a:lnTo>
                  <a:lnTo>
                    <a:pt x="625094" y="477951"/>
                  </a:lnTo>
                  <a:lnTo>
                    <a:pt x="630580" y="478739"/>
                  </a:lnTo>
                  <a:lnTo>
                    <a:pt x="628980" y="473138"/>
                  </a:lnTo>
                  <a:lnTo>
                    <a:pt x="633768" y="469938"/>
                  </a:lnTo>
                  <a:close/>
                </a:path>
                <a:path w="1329690" h="1043304">
                  <a:moveTo>
                    <a:pt x="657275" y="726808"/>
                  </a:moveTo>
                  <a:lnTo>
                    <a:pt x="651954" y="726986"/>
                  </a:lnTo>
                  <a:lnTo>
                    <a:pt x="648728" y="729729"/>
                  </a:lnTo>
                  <a:lnTo>
                    <a:pt x="656145" y="732091"/>
                  </a:lnTo>
                  <a:lnTo>
                    <a:pt x="657275" y="726808"/>
                  </a:lnTo>
                  <a:close/>
                </a:path>
                <a:path w="1329690" h="1043304">
                  <a:moveTo>
                    <a:pt x="691095" y="618578"/>
                  </a:moveTo>
                  <a:lnTo>
                    <a:pt x="686523" y="613003"/>
                  </a:lnTo>
                  <a:lnTo>
                    <a:pt x="678497" y="613397"/>
                  </a:lnTo>
                  <a:lnTo>
                    <a:pt x="676935" y="620991"/>
                  </a:lnTo>
                  <a:lnTo>
                    <a:pt x="679551" y="629183"/>
                  </a:lnTo>
                  <a:lnTo>
                    <a:pt x="684123" y="631380"/>
                  </a:lnTo>
                  <a:lnTo>
                    <a:pt x="683145" y="625817"/>
                  </a:lnTo>
                  <a:lnTo>
                    <a:pt x="687717" y="622198"/>
                  </a:lnTo>
                  <a:lnTo>
                    <a:pt x="691095" y="618578"/>
                  </a:lnTo>
                  <a:close/>
                </a:path>
                <a:path w="1329690" h="1043304">
                  <a:moveTo>
                    <a:pt x="692111" y="29578"/>
                  </a:moveTo>
                  <a:lnTo>
                    <a:pt x="691311" y="24777"/>
                  </a:lnTo>
                  <a:lnTo>
                    <a:pt x="679323" y="26377"/>
                  </a:lnTo>
                  <a:lnTo>
                    <a:pt x="678522" y="26377"/>
                  </a:lnTo>
                  <a:lnTo>
                    <a:pt x="671995" y="29006"/>
                  </a:lnTo>
                  <a:lnTo>
                    <a:pt x="677824" y="30670"/>
                  </a:lnTo>
                  <a:lnTo>
                    <a:pt x="687412" y="30988"/>
                  </a:lnTo>
                  <a:lnTo>
                    <a:pt x="692111" y="29578"/>
                  </a:lnTo>
                  <a:close/>
                </a:path>
                <a:path w="1329690" h="1043304">
                  <a:moveTo>
                    <a:pt x="701700" y="1032586"/>
                  </a:moveTo>
                  <a:lnTo>
                    <a:pt x="694512" y="1034186"/>
                  </a:lnTo>
                  <a:lnTo>
                    <a:pt x="690511" y="1035786"/>
                  </a:lnTo>
                  <a:lnTo>
                    <a:pt x="692912" y="1042987"/>
                  </a:lnTo>
                  <a:lnTo>
                    <a:pt x="698512" y="1041387"/>
                  </a:lnTo>
                  <a:lnTo>
                    <a:pt x="696112" y="1037386"/>
                  </a:lnTo>
                  <a:lnTo>
                    <a:pt x="701700" y="1032586"/>
                  </a:lnTo>
                  <a:close/>
                </a:path>
                <a:path w="1329690" h="1043304">
                  <a:moveTo>
                    <a:pt x="705700" y="985443"/>
                  </a:moveTo>
                  <a:lnTo>
                    <a:pt x="696912" y="985443"/>
                  </a:lnTo>
                  <a:lnTo>
                    <a:pt x="699312" y="990231"/>
                  </a:lnTo>
                  <a:lnTo>
                    <a:pt x="694512" y="997432"/>
                  </a:lnTo>
                  <a:lnTo>
                    <a:pt x="703300" y="996632"/>
                  </a:lnTo>
                  <a:lnTo>
                    <a:pt x="701700" y="992632"/>
                  </a:lnTo>
                  <a:lnTo>
                    <a:pt x="705700" y="985443"/>
                  </a:lnTo>
                  <a:close/>
                </a:path>
                <a:path w="1329690" h="1043304">
                  <a:moveTo>
                    <a:pt x="713689" y="966254"/>
                  </a:moveTo>
                  <a:lnTo>
                    <a:pt x="707301" y="967854"/>
                  </a:lnTo>
                  <a:lnTo>
                    <a:pt x="703300" y="969454"/>
                  </a:lnTo>
                  <a:lnTo>
                    <a:pt x="705700" y="976642"/>
                  </a:lnTo>
                  <a:lnTo>
                    <a:pt x="711301" y="975042"/>
                  </a:lnTo>
                  <a:lnTo>
                    <a:pt x="708101" y="971054"/>
                  </a:lnTo>
                  <a:lnTo>
                    <a:pt x="713689" y="966254"/>
                  </a:lnTo>
                  <a:close/>
                </a:path>
                <a:path w="1329690" h="1043304">
                  <a:moveTo>
                    <a:pt x="733005" y="856094"/>
                  </a:moveTo>
                  <a:lnTo>
                    <a:pt x="727278" y="856767"/>
                  </a:lnTo>
                  <a:lnTo>
                    <a:pt x="729195" y="863727"/>
                  </a:lnTo>
                  <a:lnTo>
                    <a:pt x="732370" y="860958"/>
                  </a:lnTo>
                  <a:lnTo>
                    <a:pt x="733005" y="856094"/>
                  </a:lnTo>
                  <a:close/>
                </a:path>
                <a:path w="1329690" h="1043304">
                  <a:moveTo>
                    <a:pt x="753656" y="706513"/>
                  </a:moveTo>
                  <a:lnTo>
                    <a:pt x="747255" y="703313"/>
                  </a:lnTo>
                  <a:lnTo>
                    <a:pt x="740867" y="696925"/>
                  </a:lnTo>
                  <a:lnTo>
                    <a:pt x="736066" y="700913"/>
                  </a:lnTo>
                  <a:lnTo>
                    <a:pt x="737463" y="704456"/>
                  </a:lnTo>
                  <a:lnTo>
                    <a:pt x="737565" y="710006"/>
                  </a:lnTo>
                  <a:lnTo>
                    <a:pt x="739330" y="713613"/>
                  </a:lnTo>
                  <a:lnTo>
                    <a:pt x="745667" y="711301"/>
                  </a:lnTo>
                  <a:lnTo>
                    <a:pt x="743267" y="709714"/>
                  </a:lnTo>
                  <a:lnTo>
                    <a:pt x="741667" y="708113"/>
                  </a:lnTo>
                  <a:lnTo>
                    <a:pt x="744067" y="705713"/>
                  </a:lnTo>
                  <a:lnTo>
                    <a:pt x="747255" y="706513"/>
                  </a:lnTo>
                  <a:lnTo>
                    <a:pt x="751255" y="709714"/>
                  </a:lnTo>
                  <a:lnTo>
                    <a:pt x="753656" y="706513"/>
                  </a:lnTo>
                  <a:close/>
                </a:path>
                <a:path w="1329690" h="1043304">
                  <a:moveTo>
                    <a:pt x="781621" y="769645"/>
                  </a:moveTo>
                  <a:lnTo>
                    <a:pt x="775233" y="771245"/>
                  </a:lnTo>
                  <a:lnTo>
                    <a:pt x="771232" y="772845"/>
                  </a:lnTo>
                  <a:lnTo>
                    <a:pt x="773633" y="780034"/>
                  </a:lnTo>
                  <a:lnTo>
                    <a:pt x="779233" y="778446"/>
                  </a:lnTo>
                  <a:lnTo>
                    <a:pt x="776033" y="774446"/>
                  </a:lnTo>
                  <a:lnTo>
                    <a:pt x="781621" y="769645"/>
                  </a:lnTo>
                  <a:close/>
                </a:path>
                <a:path w="1329690" h="1043304">
                  <a:moveTo>
                    <a:pt x="788162" y="6413"/>
                  </a:moveTo>
                  <a:lnTo>
                    <a:pt x="782421" y="0"/>
                  </a:lnTo>
                  <a:lnTo>
                    <a:pt x="784339" y="13830"/>
                  </a:lnTo>
                  <a:lnTo>
                    <a:pt x="787527" y="13487"/>
                  </a:lnTo>
                  <a:lnTo>
                    <a:pt x="788162" y="6413"/>
                  </a:lnTo>
                  <a:close/>
                </a:path>
                <a:path w="1329690" h="1043304">
                  <a:moveTo>
                    <a:pt x="840105" y="733806"/>
                  </a:moveTo>
                  <a:lnTo>
                    <a:pt x="834377" y="734479"/>
                  </a:lnTo>
                  <a:lnTo>
                    <a:pt x="836282" y="741451"/>
                  </a:lnTo>
                  <a:lnTo>
                    <a:pt x="839470" y="738682"/>
                  </a:lnTo>
                  <a:lnTo>
                    <a:pt x="840105" y="733806"/>
                  </a:lnTo>
                  <a:close/>
                </a:path>
                <a:path w="1329690" h="1043304">
                  <a:moveTo>
                    <a:pt x="846353" y="884097"/>
                  </a:moveTo>
                  <a:lnTo>
                    <a:pt x="838365" y="879944"/>
                  </a:lnTo>
                  <a:lnTo>
                    <a:pt x="838936" y="887920"/>
                  </a:lnTo>
                  <a:lnTo>
                    <a:pt x="844067" y="888034"/>
                  </a:lnTo>
                  <a:lnTo>
                    <a:pt x="846353" y="884097"/>
                  </a:lnTo>
                  <a:close/>
                </a:path>
                <a:path w="1329690" h="1043304">
                  <a:moveTo>
                    <a:pt x="862063" y="810310"/>
                  </a:moveTo>
                  <a:lnTo>
                    <a:pt x="856856" y="810615"/>
                  </a:lnTo>
                  <a:lnTo>
                    <a:pt x="852398" y="814806"/>
                  </a:lnTo>
                  <a:lnTo>
                    <a:pt x="858354" y="818400"/>
                  </a:lnTo>
                  <a:lnTo>
                    <a:pt x="862063" y="810310"/>
                  </a:lnTo>
                  <a:close/>
                </a:path>
                <a:path w="1329690" h="1043304">
                  <a:moveTo>
                    <a:pt x="870343" y="930287"/>
                  </a:moveTo>
                  <a:lnTo>
                    <a:pt x="869543" y="925499"/>
                  </a:lnTo>
                  <a:lnTo>
                    <a:pt x="862342" y="928700"/>
                  </a:lnTo>
                  <a:lnTo>
                    <a:pt x="860742" y="932688"/>
                  </a:lnTo>
                  <a:lnTo>
                    <a:pt x="861542" y="938288"/>
                  </a:lnTo>
                  <a:lnTo>
                    <a:pt x="868743" y="935088"/>
                  </a:lnTo>
                  <a:lnTo>
                    <a:pt x="870343" y="930287"/>
                  </a:lnTo>
                  <a:close/>
                </a:path>
                <a:path w="1329690" h="1043304">
                  <a:moveTo>
                    <a:pt x="882180" y="141960"/>
                  </a:moveTo>
                  <a:lnTo>
                    <a:pt x="877531" y="144665"/>
                  </a:lnTo>
                  <a:lnTo>
                    <a:pt x="873404" y="148704"/>
                  </a:lnTo>
                  <a:lnTo>
                    <a:pt x="869137" y="151853"/>
                  </a:lnTo>
                  <a:lnTo>
                    <a:pt x="867867" y="153200"/>
                  </a:lnTo>
                  <a:lnTo>
                    <a:pt x="872731" y="151853"/>
                  </a:lnTo>
                  <a:lnTo>
                    <a:pt x="877976" y="152755"/>
                  </a:lnTo>
                  <a:lnTo>
                    <a:pt x="881722" y="147053"/>
                  </a:lnTo>
                  <a:lnTo>
                    <a:pt x="882180" y="141960"/>
                  </a:lnTo>
                  <a:close/>
                </a:path>
                <a:path w="1329690" h="1043304">
                  <a:moveTo>
                    <a:pt x="887120" y="824801"/>
                  </a:moveTo>
                  <a:lnTo>
                    <a:pt x="881532" y="820000"/>
                  </a:lnTo>
                  <a:lnTo>
                    <a:pt x="877531" y="824001"/>
                  </a:lnTo>
                  <a:lnTo>
                    <a:pt x="882332" y="826389"/>
                  </a:lnTo>
                  <a:lnTo>
                    <a:pt x="879932" y="832789"/>
                  </a:lnTo>
                  <a:lnTo>
                    <a:pt x="884720" y="828789"/>
                  </a:lnTo>
                  <a:lnTo>
                    <a:pt x="887120" y="824801"/>
                  </a:lnTo>
                  <a:close/>
                </a:path>
                <a:path w="1329690" h="1043304">
                  <a:moveTo>
                    <a:pt x="891438" y="946594"/>
                  </a:moveTo>
                  <a:lnTo>
                    <a:pt x="886117" y="946772"/>
                  </a:lnTo>
                  <a:lnTo>
                    <a:pt x="882904" y="949515"/>
                  </a:lnTo>
                  <a:lnTo>
                    <a:pt x="890320" y="951865"/>
                  </a:lnTo>
                  <a:lnTo>
                    <a:pt x="891438" y="946594"/>
                  </a:lnTo>
                  <a:close/>
                </a:path>
                <a:path w="1329690" h="1043304">
                  <a:moveTo>
                    <a:pt x="956627" y="770597"/>
                  </a:moveTo>
                  <a:lnTo>
                    <a:pt x="955052" y="767257"/>
                  </a:lnTo>
                  <a:lnTo>
                    <a:pt x="951572" y="769251"/>
                  </a:lnTo>
                  <a:lnTo>
                    <a:pt x="947559" y="768845"/>
                  </a:lnTo>
                  <a:lnTo>
                    <a:pt x="943698" y="769048"/>
                  </a:lnTo>
                  <a:lnTo>
                    <a:pt x="940663" y="772845"/>
                  </a:lnTo>
                  <a:lnTo>
                    <a:pt x="946289" y="775792"/>
                  </a:lnTo>
                  <a:lnTo>
                    <a:pt x="952652" y="774242"/>
                  </a:lnTo>
                  <a:lnTo>
                    <a:pt x="956627" y="770597"/>
                  </a:lnTo>
                  <a:close/>
                </a:path>
                <a:path w="1329690" h="1043304">
                  <a:moveTo>
                    <a:pt x="1010996" y="38366"/>
                  </a:moveTo>
                  <a:lnTo>
                    <a:pt x="1005128" y="41783"/>
                  </a:lnTo>
                  <a:lnTo>
                    <a:pt x="999413" y="45364"/>
                  </a:lnTo>
                  <a:lnTo>
                    <a:pt x="993686" y="48031"/>
                  </a:lnTo>
                  <a:lnTo>
                    <a:pt x="987818" y="48755"/>
                  </a:lnTo>
                  <a:lnTo>
                    <a:pt x="992619" y="52755"/>
                  </a:lnTo>
                  <a:lnTo>
                    <a:pt x="990219" y="58343"/>
                  </a:lnTo>
                  <a:lnTo>
                    <a:pt x="994219" y="62344"/>
                  </a:lnTo>
                  <a:lnTo>
                    <a:pt x="996505" y="53644"/>
                  </a:lnTo>
                  <a:lnTo>
                    <a:pt x="1003503" y="49149"/>
                  </a:lnTo>
                  <a:lnTo>
                    <a:pt x="1010069" y="45262"/>
                  </a:lnTo>
                  <a:lnTo>
                    <a:pt x="1010996" y="38366"/>
                  </a:lnTo>
                  <a:close/>
                </a:path>
                <a:path w="1329690" h="1043304">
                  <a:moveTo>
                    <a:pt x="1126083" y="709714"/>
                  </a:moveTo>
                  <a:lnTo>
                    <a:pt x="1121295" y="704913"/>
                  </a:lnTo>
                  <a:lnTo>
                    <a:pt x="1116571" y="705789"/>
                  </a:lnTo>
                  <a:lnTo>
                    <a:pt x="1109306" y="704113"/>
                  </a:lnTo>
                  <a:lnTo>
                    <a:pt x="1104430" y="704240"/>
                  </a:lnTo>
                  <a:lnTo>
                    <a:pt x="1106906" y="710501"/>
                  </a:lnTo>
                  <a:lnTo>
                    <a:pt x="1110107" y="707313"/>
                  </a:lnTo>
                  <a:lnTo>
                    <a:pt x="1112494" y="711301"/>
                  </a:lnTo>
                  <a:lnTo>
                    <a:pt x="1114094" y="715302"/>
                  </a:lnTo>
                  <a:lnTo>
                    <a:pt x="1116495" y="708113"/>
                  </a:lnTo>
                  <a:lnTo>
                    <a:pt x="1126083" y="709714"/>
                  </a:lnTo>
                  <a:close/>
                </a:path>
                <a:path w="1329690" h="1043304">
                  <a:moveTo>
                    <a:pt x="1146187" y="555980"/>
                  </a:moveTo>
                  <a:lnTo>
                    <a:pt x="1143673" y="552259"/>
                  </a:lnTo>
                  <a:lnTo>
                    <a:pt x="1139558" y="553288"/>
                  </a:lnTo>
                  <a:lnTo>
                    <a:pt x="1133576" y="553262"/>
                  </a:lnTo>
                  <a:lnTo>
                    <a:pt x="1129842" y="554736"/>
                  </a:lnTo>
                  <a:lnTo>
                    <a:pt x="1132484" y="560260"/>
                  </a:lnTo>
                  <a:lnTo>
                    <a:pt x="1136256" y="557428"/>
                  </a:lnTo>
                  <a:lnTo>
                    <a:pt x="1142263" y="556856"/>
                  </a:lnTo>
                  <a:lnTo>
                    <a:pt x="1146187" y="555980"/>
                  </a:lnTo>
                  <a:close/>
                </a:path>
                <a:path w="1329690" h="1043304">
                  <a:moveTo>
                    <a:pt x="1174838" y="174231"/>
                  </a:moveTo>
                  <a:lnTo>
                    <a:pt x="1173988" y="167678"/>
                  </a:lnTo>
                  <a:lnTo>
                    <a:pt x="1172235" y="158953"/>
                  </a:lnTo>
                  <a:lnTo>
                    <a:pt x="1170787" y="153670"/>
                  </a:lnTo>
                  <a:lnTo>
                    <a:pt x="1170838" y="157454"/>
                  </a:lnTo>
                  <a:lnTo>
                    <a:pt x="1170114" y="163334"/>
                  </a:lnTo>
                  <a:lnTo>
                    <a:pt x="1168044" y="170942"/>
                  </a:lnTo>
                  <a:lnTo>
                    <a:pt x="1168374" y="175996"/>
                  </a:lnTo>
                  <a:lnTo>
                    <a:pt x="1174838" y="174231"/>
                  </a:lnTo>
                  <a:close/>
                </a:path>
                <a:path w="1329690" h="1043304">
                  <a:moveTo>
                    <a:pt x="1224394" y="96710"/>
                  </a:moveTo>
                  <a:lnTo>
                    <a:pt x="1221549" y="93179"/>
                  </a:lnTo>
                  <a:lnTo>
                    <a:pt x="1220889" y="87617"/>
                  </a:lnTo>
                  <a:lnTo>
                    <a:pt x="1219784" y="84010"/>
                  </a:lnTo>
                  <a:lnTo>
                    <a:pt x="1215593" y="86321"/>
                  </a:lnTo>
                  <a:lnTo>
                    <a:pt x="1217079" y="90297"/>
                  </a:lnTo>
                  <a:lnTo>
                    <a:pt x="1217295" y="96012"/>
                  </a:lnTo>
                  <a:lnTo>
                    <a:pt x="1218857" y="99466"/>
                  </a:lnTo>
                  <a:lnTo>
                    <a:pt x="1224394" y="96710"/>
                  </a:lnTo>
                  <a:close/>
                </a:path>
                <a:path w="1329690" h="1043304">
                  <a:moveTo>
                    <a:pt x="1285595" y="344779"/>
                  </a:moveTo>
                  <a:lnTo>
                    <a:pt x="1284325" y="337273"/>
                  </a:lnTo>
                  <a:lnTo>
                    <a:pt x="1278509" y="341744"/>
                  </a:lnTo>
                  <a:lnTo>
                    <a:pt x="1270139" y="343065"/>
                  </a:lnTo>
                  <a:lnTo>
                    <a:pt x="1263878" y="344690"/>
                  </a:lnTo>
                  <a:lnTo>
                    <a:pt x="1264348" y="350062"/>
                  </a:lnTo>
                  <a:lnTo>
                    <a:pt x="1270723" y="347497"/>
                  </a:lnTo>
                  <a:lnTo>
                    <a:pt x="1279436" y="346964"/>
                  </a:lnTo>
                  <a:lnTo>
                    <a:pt x="1285595" y="344779"/>
                  </a:lnTo>
                  <a:close/>
                </a:path>
                <a:path w="1329690" h="1043304">
                  <a:moveTo>
                    <a:pt x="1316824" y="607364"/>
                  </a:moveTo>
                  <a:lnTo>
                    <a:pt x="1314704" y="602018"/>
                  </a:lnTo>
                  <a:lnTo>
                    <a:pt x="1311973" y="599960"/>
                  </a:lnTo>
                  <a:lnTo>
                    <a:pt x="1313903" y="604215"/>
                  </a:lnTo>
                  <a:lnTo>
                    <a:pt x="1310703" y="609003"/>
                  </a:lnTo>
                  <a:lnTo>
                    <a:pt x="1305902" y="617804"/>
                  </a:lnTo>
                  <a:lnTo>
                    <a:pt x="1313103" y="613003"/>
                  </a:lnTo>
                  <a:lnTo>
                    <a:pt x="1316824" y="607364"/>
                  </a:lnTo>
                  <a:close/>
                </a:path>
                <a:path w="1329690" h="1043304">
                  <a:moveTo>
                    <a:pt x="1326540" y="703808"/>
                  </a:moveTo>
                  <a:lnTo>
                    <a:pt x="1321892" y="706513"/>
                  </a:lnTo>
                  <a:lnTo>
                    <a:pt x="1318107" y="710895"/>
                  </a:lnTo>
                  <a:lnTo>
                    <a:pt x="1313802" y="714006"/>
                  </a:lnTo>
                  <a:lnTo>
                    <a:pt x="1312341" y="715162"/>
                  </a:lnTo>
                  <a:lnTo>
                    <a:pt x="1317091" y="713701"/>
                  </a:lnTo>
                  <a:lnTo>
                    <a:pt x="1322336" y="714603"/>
                  </a:lnTo>
                  <a:lnTo>
                    <a:pt x="1326083" y="708914"/>
                  </a:lnTo>
                  <a:lnTo>
                    <a:pt x="1326540" y="703808"/>
                  </a:lnTo>
                  <a:close/>
                </a:path>
                <a:path w="1329690" h="1043304">
                  <a:moveTo>
                    <a:pt x="1329080" y="734479"/>
                  </a:moveTo>
                  <a:lnTo>
                    <a:pt x="1325626" y="730592"/>
                  </a:lnTo>
                  <a:lnTo>
                    <a:pt x="1322997" y="724890"/>
                  </a:lnTo>
                  <a:lnTo>
                    <a:pt x="1320203" y="720991"/>
                  </a:lnTo>
                  <a:lnTo>
                    <a:pt x="1316291" y="722490"/>
                  </a:lnTo>
                  <a:lnTo>
                    <a:pt x="1318742" y="726617"/>
                  </a:lnTo>
                  <a:lnTo>
                    <a:pt x="1320292" y="732688"/>
                  </a:lnTo>
                  <a:lnTo>
                    <a:pt x="1323035" y="736650"/>
                  </a:lnTo>
                  <a:lnTo>
                    <a:pt x="1329080" y="73447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104526" y="8964345"/>
              <a:ext cx="1085850" cy="1113790"/>
            </a:xfrm>
            <a:custGeom>
              <a:avLst/>
              <a:gdLst/>
              <a:ahLst/>
              <a:cxnLst/>
              <a:rect l="l" t="t" r="r" b="b"/>
              <a:pathLst>
                <a:path w="1085850" h="1113790">
                  <a:moveTo>
                    <a:pt x="9144" y="768934"/>
                  </a:moveTo>
                  <a:lnTo>
                    <a:pt x="2705" y="768845"/>
                  </a:lnTo>
                  <a:lnTo>
                    <a:pt x="3302" y="772972"/>
                  </a:lnTo>
                  <a:lnTo>
                    <a:pt x="901" y="777938"/>
                  </a:lnTo>
                  <a:lnTo>
                    <a:pt x="0" y="781545"/>
                  </a:lnTo>
                  <a:lnTo>
                    <a:pt x="5092" y="781634"/>
                  </a:lnTo>
                  <a:lnTo>
                    <a:pt x="5842" y="777494"/>
                  </a:lnTo>
                  <a:lnTo>
                    <a:pt x="8699" y="772541"/>
                  </a:lnTo>
                  <a:lnTo>
                    <a:pt x="9144" y="768934"/>
                  </a:lnTo>
                  <a:close/>
                </a:path>
                <a:path w="1085850" h="1113790">
                  <a:moveTo>
                    <a:pt x="94068" y="724103"/>
                  </a:moveTo>
                  <a:lnTo>
                    <a:pt x="87414" y="722490"/>
                  </a:lnTo>
                  <a:lnTo>
                    <a:pt x="84404" y="728484"/>
                  </a:lnTo>
                  <a:lnTo>
                    <a:pt x="81318" y="736879"/>
                  </a:lnTo>
                  <a:lnTo>
                    <a:pt x="79883" y="742264"/>
                  </a:lnTo>
                  <a:lnTo>
                    <a:pt x="81826" y="739267"/>
                  </a:lnTo>
                  <a:lnTo>
                    <a:pt x="85509" y="734517"/>
                  </a:lnTo>
                  <a:lnTo>
                    <a:pt x="91516" y="728776"/>
                  </a:lnTo>
                  <a:lnTo>
                    <a:pt x="94068" y="724103"/>
                  </a:lnTo>
                  <a:close/>
                </a:path>
                <a:path w="1085850" h="1113790">
                  <a:moveTo>
                    <a:pt x="101803" y="529082"/>
                  </a:moveTo>
                  <a:lnTo>
                    <a:pt x="95135" y="528447"/>
                  </a:lnTo>
                  <a:lnTo>
                    <a:pt x="87414" y="525183"/>
                  </a:lnTo>
                  <a:lnTo>
                    <a:pt x="80899" y="524471"/>
                  </a:lnTo>
                  <a:lnTo>
                    <a:pt x="77825" y="531469"/>
                  </a:lnTo>
                  <a:lnTo>
                    <a:pt x="85394" y="529869"/>
                  </a:lnTo>
                  <a:lnTo>
                    <a:pt x="93408" y="532371"/>
                  </a:lnTo>
                  <a:lnTo>
                    <a:pt x="99631" y="533831"/>
                  </a:lnTo>
                  <a:lnTo>
                    <a:pt x="101803" y="529082"/>
                  </a:lnTo>
                  <a:close/>
                </a:path>
                <a:path w="1085850" h="1113790">
                  <a:moveTo>
                    <a:pt x="188912" y="907110"/>
                  </a:moveTo>
                  <a:lnTo>
                    <a:pt x="187312" y="901509"/>
                  </a:lnTo>
                  <a:lnTo>
                    <a:pt x="180581" y="908126"/>
                  </a:lnTo>
                  <a:lnTo>
                    <a:pt x="171831" y="908900"/>
                  </a:lnTo>
                  <a:lnTo>
                    <a:pt x="163830" y="909383"/>
                  </a:lnTo>
                  <a:lnTo>
                    <a:pt x="159346" y="915098"/>
                  </a:lnTo>
                  <a:lnTo>
                    <a:pt x="166052" y="914323"/>
                  </a:lnTo>
                  <a:lnTo>
                    <a:pt x="172834" y="913701"/>
                  </a:lnTo>
                  <a:lnTo>
                    <a:pt x="179463" y="913980"/>
                  </a:lnTo>
                  <a:lnTo>
                    <a:pt x="185724" y="915898"/>
                  </a:lnTo>
                  <a:lnTo>
                    <a:pt x="183324" y="910310"/>
                  </a:lnTo>
                  <a:lnTo>
                    <a:pt x="188912" y="907110"/>
                  </a:lnTo>
                  <a:close/>
                </a:path>
                <a:path w="1085850" h="1113790">
                  <a:moveTo>
                    <a:pt x="207302" y="276529"/>
                  </a:moveTo>
                  <a:lnTo>
                    <a:pt x="198501" y="277329"/>
                  </a:lnTo>
                  <a:lnTo>
                    <a:pt x="192011" y="280365"/>
                  </a:lnTo>
                  <a:lnTo>
                    <a:pt x="190919" y="286016"/>
                  </a:lnTo>
                  <a:lnTo>
                    <a:pt x="192214" y="289128"/>
                  </a:lnTo>
                  <a:lnTo>
                    <a:pt x="192913" y="284518"/>
                  </a:lnTo>
                  <a:lnTo>
                    <a:pt x="198501" y="282117"/>
                  </a:lnTo>
                  <a:lnTo>
                    <a:pt x="207302" y="276529"/>
                  </a:lnTo>
                  <a:close/>
                </a:path>
                <a:path w="1085850" h="1113790">
                  <a:moveTo>
                    <a:pt x="236067" y="6388"/>
                  </a:moveTo>
                  <a:lnTo>
                    <a:pt x="232079" y="4787"/>
                  </a:lnTo>
                  <a:lnTo>
                    <a:pt x="232079" y="1600"/>
                  </a:lnTo>
                  <a:lnTo>
                    <a:pt x="228879" y="0"/>
                  </a:lnTo>
                  <a:lnTo>
                    <a:pt x="223481" y="3124"/>
                  </a:lnTo>
                  <a:lnTo>
                    <a:pt x="225285" y="7086"/>
                  </a:lnTo>
                  <a:lnTo>
                    <a:pt x="230670" y="9105"/>
                  </a:lnTo>
                  <a:lnTo>
                    <a:pt x="236067" y="6388"/>
                  </a:lnTo>
                  <a:close/>
                </a:path>
                <a:path w="1085850" h="1113790">
                  <a:moveTo>
                    <a:pt x="253098" y="188658"/>
                  </a:moveTo>
                  <a:lnTo>
                    <a:pt x="248056" y="187807"/>
                  </a:lnTo>
                  <a:lnTo>
                    <a:pt x="244005" y="184950"/>
                  </a:lnTo>
                  <a:lnTo>
                    <a:pt x="237769" y="188315"/>
                  </a:lnTo>
                  <a:lnTo>
                    <a:pt x="234683" y="192417"/>
                  </a:lnTo>
                  <a:lnTo>
                    <a:pt x="240068" y="191808"/>
                  </a:lnTo>
                  <a:lnTo>
                    <a:pt x="245808" y="190055"/>
                  </a:lnTo>
                  <a:lnTo>
                    <a:pt x="251256" y="189204"/>
                  </a:lnTo>
                  <a:lnTo>
                    <a:pt x="253098" y="188658"/>
                  </a:lnTo>
                  <a:close/>
                </a:path>
                <a:path w="1085850" h="1113790">
                  <a:moveTo>
                    <a:pt x="255447" y="169532"/>
                  </a:moveTo>
                  <a:lnTo>
                    <a:pt x="255231" y="164769"/>
                  </a:lnTo>
                  <a:lnTo>
                    <a:pt x="248856" y="163830"/>
                  </a:lnTo>
                  <a:lnTo>
                    <a:pt x="249948" y="168935"/>
                  </a:lnTo>
                  <a:lnTo>
                    <a:pt x="249161" y="175221"/>
                  </a:lnTo>
                  <a:lnTo>
                    <a:pt x="249415" y="180022"/>
                  </a:lnTo>
                  <a:lnTo>
                    <a:pt x="253657" y="180619"/>
                  </a:lnTo>
                  <a:lnTo>
                    <a:pt x="253580" y="175641"/>
                  </a:lnTo>
                  <a:lnTo>
                    <a:pt x="255447" y="169532"/>
                  </a:lnTo>
                  <a:close/>
                </a:path>
                <a:path w="1085850" h="1113790">
                  <a:moveTo>
                    <a:pt x="260845" y="118275"/>
                  </a:moveTo>
                  <a:lnTo>
                    <a:pt x="254457" y="119875"/>
                  </a:lnTo>
                  <a:lnTo>
                    <a:pt x="250456" y="121475"/>
                  </a:lnTo>
                  <a:lnTo>
                    <a:pt x="252857" y="128663"/>
                  </a:lnTo>
                  <a:lnTo>
                    <a:pt x="258445" y="127076"/>
                  </a:lnTo>
                  <a:lnTo>
                    <a:pt x="255257" y="123075"/>
                  </a:lnTo>
                  <a:lnTo>
                    <a:pt x="260845" y="118275"/>
                  </a:lnTo>
                  <a:close/>
                </a:path>
                <a:path w="1085850" h="1113790">
                  <a:moveTo>
                    <a:pt x="324561" y="65354"/>
                  </a:moveTo>
                  <a:lnTo>
                    <a:pt x="317588" y="68732"/>
                  </a:lnTo>
                  <a:lnTo>
                    <a:pt x="320509" y="72999"/>
                  </a:lnTo>
                  <a:lnTo>
                    <a:pt x="324180" y="69329"/>
                  </a:lnTo>
                  <a:lnTo>
                    <a:pt x="324561" y="65354"/>
                  </a:lnTo>
                  <a:close/>
                </a:path>
                <a:path w="1085850" h="1113790">
                  <a:moveTo>
                    <a:pt x="327977" y="404406"/>
                  </a:moveTo>
                  <a:lnTo>
                    <a:pt x="323608" y="405218"/>
                  </a:lnTo>
                  <a:lnTo>
                    <a:pt x="318185" y="403199"/>
                  </a:lnTo>
                  <a:lnTo>
                    <a:pt x="314261" y="402374"/>
                  </a:lnTo>
                  <a:lnTo>
                    <a:pt x="314388" y="406793"/>
                  </a:lnTo>
                  <a:lnTo>
                    <a:pt x="318312" y="407327"/>
                  </a:lnTo>
                  <a:lnTo>
                    <a:pt x="323583" y="409790"/>
                  </a:lnTo>
                  <a:lnTo>
                    <a:pt x="327660" y="410171"/>
                  </a:lnTo>
                  <a:lnTo>
                    <a:pt x="327977" y="404406"/>
                  </a:lnTo>
                  <a:close/>
                </a:path>
                <a:path w="1085850" h="1113790">
                  <a:moveTo>
                    <a:pt x="344208" y="1037247"/>
                  </a:moveTo>
                  <a:lnTo>
                    <a:pt x="341363" y="1036078"/>
                  </a:lnTo>
                  <a:lnTo>
                    <a:pt x="337019" y="1041958"/>
                  </a:lnTo>
                  <a:lnTo>
                    <a:pt x="338366" y="1050163"/>
                  </a:lnTo>
                  <a:lnTo>
                    <a:pt x="344208" y="1037247"/>
                  </a:lnTo>
                  <a:close/>
                </a:path>
                <a:path w="1085850" h="1113790">
                  <a:moveTo>
                    <a:pt x="345008" y="878382"/>
                  </a:moveTo>
                  <a:lnTo>
                    <a:pt x="339966" y="877531"/>
                  </a:lnTo>
                  <a:lnTo>
                    <a:pt x="335915" y="874674"/>
                  </a:lnTo>
                  <a:lnTo>
                    <a:pt x="329679" y="878039"/>
                  </a:lnTo>
                  <a:lnTo>
                    <a:pt x="326593" y="882142"/>
                  </a:lnTo>
                  <a:lnTo>
                    <a:pt x="331978" y="881532"/>
                  </a:lnTo>
                  <a:lnTo>
                    <a:pt x="337718" y="879779"/>
                  </a:lnTo>
                  <a:lnTo>
                    <a:pt x="343166" y="878941"/>
                  </a:lnTo>
                  <a:lnTo>
                    <a:pt x="345008" y="878382"/>
                  </a:lnTo>
                  <a:close/>
                </a:path>
                <a:path w="1085850" h="1113790">
                  <a:moveTo>
                    <a:pt x="363004" y="248069"/>
                  </a:moveTo>
                  <a:lnTo>
                    <a:pt x="357644" y="248246"/>
                  </a:lnTo>
                  <a:lnTo>
                    <a:pt x="354241" y="250990"/>
                  </a:lnTo>
                  <a:lnTo>
                    <a:pt x="361543" y="253352"/>
                  </a:lnTo>
                  <a:lnTo>
                    <a:pt x="363004" y="248069"/>
                  </a:lnTo>
                  <a:close/>
                </a:path>
                <a:path w="1085850" h="1113790">
                  <a:moveTo>
                    <a:pt x="391718" y="278130"/>
                  </a:moveTo>
                  <a:lnTo>
                    <a:pt x="386918" y="276326"/>
                  </a:lnTo>
                  <a:lnTo>
                    <a:pt x="381825" y="275424"/>
                  </a:lnTo>
                  <a:lnTo>
                    <a:pt x="386321" y="278130"/>
                  </a:lnTo>
                  <a:lnTo>
                    <a:pt x="391718" y="278130"/>
                  </a:lnTo>
                  <a:close/>
                </a:path>
                <a:path w="1085850" h="1113790">
                  <a:moveTo>
                    <a:pt x="408432" y="340690"/>
                  </a:moveTo>
                  <a:lnTo>
                    <a:pt x="404202" y="341655"/>
                  </a:lnTo>
                  <a:lnTo>
                    <a:pt x="401015" y="345630"/>
                  </a:lnTo>
                  <a:lnTo>
                    <a:pt x="406298" y="347649"/>
                  </a:lnTo>
                  <a:lnTo>
                    <a:pt x="408432" y="340690"/>
                  </a:lnTo>
                  <a:close/>
                </a:path>
                <a:path w="1085850" h="1113790">
                  <a:moveTo>
                    <a:pt x="430276" y="284518"/>
                  </a:moveTo>
                  <a:lnTo>
                    <a:pt x="425488" y="286118"/>
                  </a:lnTo>
                  <a:lnTo>
                    <a:pt x="425488" y="282117"/>
                  </a:lnTo>
                  <a:lnTo>
                    <a:pt x="426275" y="277329"/>
                  </a:lnTo>
                  <a:lnTo>
                    <a:pt x="419887" y="282117"/>
                  </a:lnTo>
                  <a:lnTo>
                    <a:pt x="412699" y="276529"/>
                  </a:lnTo>
                  <a:lnTo>
                    <a:pt x="414299" y="282917"/>
                  </a:lnTo>
                  <a:lnTo>
                    <a:pt x="419036" y="284175"/>
                  </a:lnTo>
                  <a:lnTo>
                    <a:pt x="424688" y="288810"/>
                  </a:lnTo>
                  <a:lnTo>
                    <a:pt x="429133" y="290893"/>
                  </a:lnTo>
                  <a:lnTo>
                    <a:pt x="430276" y="284518"/>
                  </a:lnTo>
                  <a:close/>
                </a:path>
                <a:path w="1085850" h="1113790">
                  <a:moveTo>
                    <a:pt x="450430" y="1073988"/>
                  </a:moveTo>
                  <a:lnTo>
                    <a:pt x="446265" y="1070152"/>
                  </a:lnTo>
                  <a:lnTo>
                    <a:pt x="437896" y="1065707"/>
                  </a:lnTo>
                  <a:lnTo>
                    <a:pt x="432676" y="1064552"/>
                  </a:lnTo>
                  <a:lnTo>
                    <a:pt x="431076" y="1069352"/>
                  </a:lnTo>
                  <a:lnTo>
                    <a:pt x="442264" y="1073340"/>
                  </a:lnTo>
                  <a:lnTo>
                    <a:pt x="443064" y="1073340"/>
                  </a:lnTo>
                  <a:lnTo>
                    <a:pt x="450430" y="1073988"/>
                  </a:lnTo>
                  <a:close/>
                </a:path>
                <a:path w="1085850" h="1113790">
                  <a:moveTo>
                    <a:pt x="454253" y="101498"/>
                  </a:moveTo>
                  <a:lnTo>
                    <a:pt x="453453" y="96697"/>
                  </a:lnTo>
                  <a:lnTo>
                    <a:pt x="446265" y="99898"/>
                  </a:lnTo>
                  <a:lnTo>
                    <a:pt x="444665" y="103898"/>
                  </a:lnTo>
                  <a:lnTo>
                    <a:pt x="445465" y="109486"/>
                  </a:lnTo>
                  <a:lnTo>
                    <a:pt x="452653" y="106286"/>
                  </a:lnTo>
                  <a:lnTo>
                    <a:pt x="454253" y="101498"/>
                  </a:lnTo>
                  <a:close/>
                </a:path>
                <a:path w="1085850" h="1113790">
                  <a:moveTo>
                    <a:pt x="461441" y="310896"/>
                  </a:moveTo>
                  <a:lnTo>
                    <a:pt x="458254" y="306895"/>
                  </a:lnTo>
                  <a:lnTo>
                    <a:pt x="455853" y="300507"/>
                  </a:lnTo>
                  <a:lnTo>
                    <a:pt x="451053" y="302094"/>
                  </a:lnTo>
                  <a:lnTo>
                    <a:pt x="454253" y="306095"/>
                  </a:lnTo>
                  <a:lnTo>
                    <a:pt x="456653" y="312496"/>
                  </a:lnTo>
                  <a:lnTo>
                    <a:pt x="461441" y="310896"/>
                  </a:lnTo>
                  <a:close/>
                </a:path>
                <a:path w="1085850" h="1113790">
                  <a:moveTo>
                    <a:pt x="467842" y="122275"/>
                  </a:moveTo>
                  <a:lnTo>
                    <a:pt x="464642" y="118275"/>
                  </a:lnTo>
                  <a:lnTo>
                    <a:pt x="462241" y="111086"/>
                  </a:lnTo>
                  <a:lnTo>
                    <a:pt x="457454" y="113487"/>
                  </a:lnTo>
                  <a:lnTo>
                    <a:pt x="460641" y="117475"/>
                  </a:lnTo>
                  <a:lnTo>
                    <a:pt x="463042" y="123875"/>
                  </a:lnTo>
                  <a:lnTo>
                    <a:pt x="467842" y="122275"/>
                  </a:lnTo>
                  <a:close/>
                </a:path>
                <a:path w="1085850" h="1113790">
                  <a:moveTo>
                    <a:pt x="471043" y="214185"/>
                  </a:moveTo>
                  <a:lnTo>
                    <a:pt x="463842" y="217385"/>
                  </a:lnTo>
                  <a:lnTo>
                    <a:pt x="462241" y="221373"/>
                  </a:lnTo>
                  <a:lnTo>
                    <a:pt x="463042" y="226974"/>
                  </a:lnTo>
                  <a:lnTo>
                    <a:pt x="469442" y="223774"/>
                  </a:lnTo>
                  <a:lnTo>
                    <a:pt x="471043" y="218986"/>
                  </a:lnTo>
                  <a:lnTo>
                    <a:pt x="471043" y="214185"/>
                  </a:lnTo>
                  <a:close/>
                </a:path>
                <a:path w="1085850" h="1113790">
                  <a:moveTo>
                    <a:pt x="473430" y="493115"/>
                  </a:moveTo>
                  <a:lnTo>
                    <a:pt x="467042" y="494715"/>
                  </a:lnTo>
                  <a:lnTo>
                    <a:pt x="463042" y="496316"/>
                  </a:lnTo>
                  <a:lnTo>
                    <a:pt x="465442" y="503504"/>
                  </a:lnTo>
                  <a:lnTo>
                    <a:pt x="471043" y="501904"/>
                  </a:lnTo>
                  <a:lnTo>
                    <a:pt x="467842" y="497903"/>
                  </a:lnTo>
                  <a:lnTo>
                    <a:pt x="473430" y="493115"/>
                  </a:lnTo>
                  <a:close/>
                </a:path>
                <a:path w="1085850" h="1113790">
                  <a:moveTo>
                    <a:pt x="479831" y="245351"/>
                  </a:moveTo>
                  <a:lnTo>
                    <a:pt x="479031" y="237363"/>
                  </a:lnTo>
                  <a:lnTo>
                    <a:pt x="474230" y="238963"/>
                  </a:lnTo>
                  <a:lnTo>
                    <a:pt x="466242" y="234962"/>
                  </a:lnTo>
                  <a:lnTo>
                    <a:pt x="467042" y="242963"/>
                  </a:lnTo>
                  <a:lnTo>
                    <a:pt x="471830" y="241363"/>
                  </a:lnTo>
                  <a:lnTo>
                    <a:pt x="479831" y="245351"/>
                  </a:lnTo>
                  <a:close/>
                </a:path>
                <a:path w="1085850" h="1113790">
                  <a:moveTo>
                    <a:pt x="489661" y="159270"/>
                  </a:moveTo>
                  <a:lnTo>
                    <a:pt x="484619" y="155041"/>
                  </a:lnTo>
                  <a:lnTo>
                    <a:pt x="483819" y="155041"/>
                  </a:lnTo>
                  <a:lnTo>
                    <a:pt x="483031" y="159042"/>
                  </a:lnTo>
                  <a:lnTo>
                    <a:pt x="474840" y="165608"/>
                  </a:lnTo>
                  <a:lnTo>
                    <a:pt x="481723" y="164236"/>
                  </a:lnTo>
                  <a:lnTo>
                    <a:pt x="489661" y="159270"/>
                  </a:lnTo>
                  <a:close/>
                </a:path>
                <a:path w="1085850" h="1113790">
                  <a:moveTo>
                    <a:pt x="490016" y="350850"/>
                  </a:moveTo>
                  <a:lnTo>
                    <a:pt x="485228" y="349059"/>
                  </a:lnTo>
                  <a:lnTo>
                    <a:pt x="480123" y="348157"/>
                  </a:lnTo>
                  <a:lnTo>
                    <a:pt x="484619" y="350850"/>
                  </a:lnTo>
                  <a:lnTo>
                    <a:pt x="490016" y="350850"/>
                  </a:lnTo>
                  <a:close/>
                </a:path>
                <a:path w="1085850" h="1113790">
                  <a:moveTo>
                    <a:pt x="492531" y="382016"/>
                  </a:moveTo>
                  <a:lnTo>
                    <a:pt x="487921" y="380225"/>
                  </a:lnTo>
                  <a:lnTo>
                    <a:pt x="482866" y="379323"/>
                  </a:lnTo>
                  <a:lnTo>
                    <a:pt x="487019" y="382016"/>
                  </a:lnTo>
                  <a:lnTo>
                    <a:pt x="492531" y="382016"/>
                  </a:lnTo>
                  <a:close/>
                </a:path>
                <a:path w="1085850" h="1113790">
                  <a:moveTo>
                    <a:pt x="499808" y="173431"/>
                  </a:moveTo>
                  <a:lnTo>
                    <a:pt x="493420" y="174231"/>
                  </a:lnTo>
                  <a:lnTo>
                    <a:pt x="489419" y="175818"/>
                  </a:lnTo>
                  <a:lnTo>
                    <a:pt x="491820" y="183019"/>
                  </a:lnTo>
                  <a:lnTo>
                    <a:pt x="497408" y="181419"/>
                  </a:lnTo>
                  <a:lnTo>
                    <a:pt x="495007" y="178219"/>
                  </a:lnTo>
                  <a:lnTo>
                    <a:pt x="499808" y="173431"/>
                  </a:lnTo>
                  <a:close/>
                </a:path>
                <a:path w="1085850" h="1113790">
                  <a:moveTo>
                    <a:pt x="505942" y="264756"/>
                  </a:moveTo>
                  <a:lnTo>
                    <a:pt x="501700" y="265734"/>
                  </a:lnTo>
                  <a:lnTo>
                    <a:pt x="498525" y="269709"/>
                  </a:lnTo>
                  <a:lnTo>
                    <a:pt x="503809" y="271729"/>
                  </a:lnTo>
                  <a:lnTo>
                    <a:pt x="505942" y="264756"/>
                  </a:lnTo>
                  <a:close/>
                </a:path>
                <a:path w="1085850" h="1113790">
                  <a:moveTo>
                    <a:pt x="506996" y="170230"/>
                  </a:moveTo>
                  <a:lnTo>
                    <a:pt x="499808" y="167030"/>
                  </a:lnTo>
                  <a:lnTo>
                    <a:pt x="497408" y="171831"/>
                  </a:lnTo>
                  <a:lnTo>
                    <a:pt x="502208" y="173431"/>
                  </a:lnTo>
                  <a:lnTo>
                    <a:pt x="502208" y="179819"/>
                  </a:lnTo>
                  <a:lnTo>
                    <a:pt x="506196" y="174231"/>
                  </a:lnTo>
                  <a:lnTo>
                    <a:pt x="506996" y="170230"/>
                  </a:lnTo>
                  <a:close/>
                </a:path>
                <a:path w="1085850" h="1113790">
                  <a:moveTo>
                    <a:pt x="519785" y="172631"/>
                  </a:moveTo>
                  <a:lnTo>
                    <a:pt x="513397" y="174231"/>
                  </a:lnTo>
                  <a:lnTo>
                    <a:pt x="509397" y="175818"/>
                  </a:lnTo>
                  <a:lnTo>
                    <a:pt x="511797" y="183019"/>
                  </a:lnTo>
                  <a:lnTo>
                    <a:pt x="517385" y="181419"/>
                  </a:lnTo>
                  <a:lnTo>
                    <a:pt x="514997" y="177419"/>
                  </a:lnTo>
                  <a:lnTo>
                    <a:pt x="519785" y="172631"/>
                  </a:lnTo>
                  <a:close/>
                </a:path>
                <a:path w="1085850" h="1113790">
                  <a:moveTo>
                    <a:pt x="535774" y="405193"/>
                  </a:moveTo>
                  <a:lnTo>
                    <a:pt x="532574" y="401205"/>
                  </a:lnTo>
                  <a:lnTo>
                    <a:pt x="530974" y="394004"/>
                  </a:lnTo>
                  <a:lnTo>
                    <a:pt x="525386" y="396405"/>
                  </a:lnTo>
                  <a:lnTo>
                    <a:pt x="528586" y="400405"/>
                  </a:lnTo>
                  <a:lnTo>
                    <a:pt x="530974" y="406793"/>
                  </a:lnTo>
                  <a:lnTo>
                    <a:pt x="535774" y="405193"/>
                  </a:lnTo>
                  <a:close/>
                </a:path>
                <a:path w="1085850" h="1113790">
                  <a:moveTo>
                    <a:pt x="538175" y="1106106"/>
                  </a:moveTo>
                  <a:lnTo>
                    <a:pt x="537375" y="1103718"/>
                  </a:lnTo>
                  <a:lnTo>
                    <a:pt x="534174" y="1098918"/>
                  </a:lnTo>
                  <a:lnTo>
                    <a:pt x="526719" y="1100086"/>
                  </a:lnTo>
                  <a:lnTo>
                    <a:pt x="520090" y="1102817"/>
                  </a:lnTo>
                  <a:lnTo>
                    <a:pt x="518109" y="1106004"/>
                  </a:lnTo>
                  <a:lnTo>
                    <a:pt x="524586" y="1108506"/>
                  </a:lnTo>
                  <a:lnTo>
                    <a:pt x="522986" y="1106106"/>
                  </a:lnTo>
                  <a:lnTo>
                    <a:pt x="522185" y="1103718"/>
                  </a:lnTo>
                  <a:lnTo>
                    <a:pt x="526186" y="1102918"/>
                  </a:lnTo>
                  <a:lnTo>
                    <a:pt x="529374" y="1106906"/>
                  </a:lnTo>
                  <a:lnTo>
                    <a:pt x="530974" y="1113307"/>
                  </a:lnTo>
                  <a:lnTo>
                    <a:pt x="536575" y="1111707"/>
                  </a:lnTo>
                  <a:lnTo>
                    <a:pt x="534974" y="1109306"/>
                  </a:lnTo>
                  <a:lnTo>
                    <a:pt x="534174" y="1106906"/>
                  </a:lnTo>
                  <a:lnTo>
                    <a:pt x="538175" y="1106106"/>
                  </a:lnTo>
                  <a:close/>
                </a:path>
                <a:path w="1085850" h="1113790">
                  <a:moveTo>
                    <a:pt x="553351" y="293306"/>
                  </a:moveTo>
                  <a:lnTo>
                    <a:pt x="552551" y="285318"/>
                  </a:lnTo>
                  <a:lnTo>
                    <a:pt x="547763" y="286918"/>
                  </a:lnTo>
                  <a:lnTo>
                    <a:pt x="539775" y="282917"/>
                  </a:lnTo>
                  <a:lnTo>
                    <a:pt x="540562" y="290906"/>
                  </a:lnTo>
                  <a:lnTo>
                    <a:pt x="545363" y="289318"/>
                  </a:lnTo>
                  <a:lnTo>
                    <a:pt x="553351" y="293306"/>
                  </a:lnTo>
                  <a:close/>
                </a:path>
                <a:path w="1085850" h="1113790">
                  <a:moveTo>
                    <a:pt x="558355" y="415810"/>
                  </a:moveTo>
                  <a:lnTo>
                    <a:pt x="554151" y="416788"/>
                  </a:lnTo>
                  <a:lnTo>
                    <a:pt x="551154" y="420763"/>
                  </a:lnTo>
                  <a:lnTo>
                    <a:pt x="556552" y="422783"/>
                  </a:lnTo>
                  <a:lnTo>
                    <a:pt x="558355" y="415810"/>
                  </a:lnTo>
                  <a:close/>
                </a:path>
                <a:path w="1085850" h="1113790">
                  <a:moveTo>
                    <a:pt x="564870" y="316331"/>
                  </a:moveTo>
                  <a:lnTo>
                    <a:pt x="559549" y="316484"/>
                  </a:lnTo>
                  <a:lnTo>
                    <a:pt x="556323" y="319036"/>
                  </a:lnTo>
                  <a:lnTo>
                    <a:pt x="563740" y="321284"/>
                  </a:lnTo>
                  <a:lnTo>
                    <a:pt x="564870" y="316331"/>
                  </a:lnTo>
                  <a:close/>
                </a:path>
                <a:path w="1085850" h="1113790">
                  <a:moveTo>
                    <a:pt x="607707" y="528281"/>
                  </a:moveTo>
                  <a:lnTo>
                    <a:pt x="604507" y="524281"/>
                  </a:lnTo>
                  <a:lnTo>
                    <a:pt x="602107" y="517093"/>
                  </a:lnTo>
                  <a:lnTo>
                    <a:pt x="597306" y="519493"/>
                  </a:lnTo>
                  <a:lnTo>
                    <a:pt x="600506" y="523481"/>
                  </a:lnTo>
                  <a:lnTo>
                    <a:pt x="602907" y="529882"/>
                  </a:lnTo>
                  <a:lnTo>
                    <a:pt x="607707" y="528281"/>
                  </a:lnTo>
                  <a:close/>
                </a:path>
                <a:path w="1085850" h="1113790">
                  <a:moveTo>
                    <a:pt x="608495" y="303695"/>
                  </a:moveTo>
                  <a:lnTo>
                    <a:pt x="604989" y="298615"/>
                  </a:lnTo>
                  <a:lnTo>
                    <a:pt x="598411" y="297205"/>
                  </a:lnTo>
                  <a:lnTo>
                    <a:pt x="592874" y="298640"/>
                  </a:lnTo>
                  <a:lnTo>
                    <a:pt x="592518" y="302094"/>
                  </a:lnTo>
                  <a:lnTo>
                    <a:pt x="598906" y="299707"/>
                  </a:lnTo>
                  <a:lnTo>
                    <a:pt x="601306" y="310095"/>
                  </a:lnTo>
                  <a:lnTo>
                    <a:pt x="608495" y="303695"/>
                  </a:lnTo>
                  <a:close/>
                </a:path>
                <a:path w="1085850" h="1113790">
                  <a:moveTo>
                    <a:pt x="627481" y="683323"/>
                  </a:moveTo>
                  <a:lnTo>
                    <a:pt x="622693" y="681532"/>
                  </a:lnTo>
                  <a:lnTo>
                    <a:pt x="617588" y="680631"/>
                  </a:lnTo>
                  <a:lnTo>
                    <a:pt x="622084" y="683323"/>
                  </a:lnTo>
                  <a:lnTo>
                    <a:pt x="627481" y="683323"/>
                  </a:lnTo>
                  <a:close/>
                </a:path>
                <a:path w="1085850" h="1113790">
                  <a:moveTo>
                    <a:pt x="627684" y="545858"/>
                  </a:moveTo>
                  <a:lnTo>
                    <a:pt x="624484" y="541870"/>
                  </a:lnTo>
                  <a:lnTo>
                    <a:pt x="622884" y="535470"/>
                  </a:lnTo>
                  <a:lnTo>
                    <a:pt x="617296" y="537070"/>
                  </a:lnTo>
                  <a:lnTo>
                    <a:pt x="620483" y="541070"/>
                  </a:lnTo>
                  <a:lnTo>
                    <a:pt x="622884" y="547458"/>
                  </a:lnTo>
                  <a:lnTo>
                    <a:pt x="627684" y="545858"/>
                  </a:lnTo>
                  <a:close/>
                </a:path>
                <a:path w="1085850" h="1113790">
                  <a:moveTo>
                    <a:pt x="631418" y="454291"/>
                  </a:moveTo>
                  <a:lnTo>
                    <a:pt x="627176" y="455447"/>
                  </a:lnTo>
                  <a:lnTo>
                    <a:pt x="624001" y="459460"/>
                  </a:lnTo>
                  <a:lnTo>
                    <a:pt x="629285" y="461149"/>
                  </a:lnTo>
                  <a:lnTo>
                    <a:pt x="631418" y="454291"/>
                  </a:lnTo>
                  <a:close/>
                </a:path>
                <a:path w="1085850" h="1113790">
                  <a:moveTo>
                    <a:pt x="638302" y="407149"/>
                  </a:moveTo>
                  <a:lnTo>
                    <a:pt x="632282" y="403796"/>
                  </a:lnTo>
                  <a:lnTo>
                    <a:pt x="622960" y="401955"/>
                  </a:lnTo>
                  <a:lnTo>
                    <a:pt x="623684" y="407593"/>
                  </a:lnTo>
                  <a:lnTo>
                    <a:pt x="623684" y="408393"/>
                  </a:lnTo>
                  <a:lnTo>
                    <a:pt x="626884" y="405993"/>
                  </a:lnTo>
                  <a:lnTo>
                    <a:pt x="627684" y="405993"/>
                  </a:lnTo>
                  <a:lnTo>
                    <a:pt x="638302" y="407149"/>
                  </a:lnTo>
                  <a:close/>
                </a:path>
                <a:path w="1085850" h="1113790">
                  <a:moveTo>
                    <a:pt x="644461" y="85509"/>
                  </a:moveTo>
                  <a:lnTo>
                    <a:pt x="638873" y="83908"/>
                  </a:lnTo>
                  <a:lnTo>
                    <a:pt x="642861" y="77520"/>
                  </a:lnTo>
                  <a:lnTo>
                    <a:pt x="638873" y="75120"/>
                  </a:lnTo>
                  <a:lnTo>
                    <a:pt x="633996" y="81635"/>
                  </a:lnTo>
                  <a:lnTo>
                    <a:pt x="626884" y="83515"/>
                  </a:lnTo>
                  <a:lnTo>
                    <a:pt x="619760" y="84785"/>
                  </a:lnTo>
                  <a:lnTo>
                    <a:pt x="614895" y="89509"/>
                  </a:lnTo>
                  <a:lnTo>
                    <a:pt x="622884" y="89890"/>
                  </a:lnTo>
                  <a:lnTo>
                    <a:pt x="630275" y="89014"/>
                  </a:lnTo>
                  <a:lnTo>
                    <a:pt x="637374" y="87376"/>
                  </a:lnTo>
                  <a:lnTo>
                    <a:pt x="644461" y="85509"/>
                  </a:lnTo>
                  <a:close/>
                </a:path>
                <a:path w="1085850" h="1113790">
                  <a:moveTo>
                    <a:pt x="659650" y="667346"/>
                  </a:moveTo>
                  <a:lnTo>
                    <a:pt x="653262" y="668147"/>
                  </a:lnTo>
                  <a:lnTo>
                    <a:pt x="649262" y="669734"/>
                  </a:lnTo>
                  <a:lnTo>
                    <a:pt x="651662" y="676935"/>
                  </a:lnTo>
                  <a:lnTo>
                    <a:pt x="657250" y="675335"/>
                  </a:lnTo>
                  <a:lnTo>
                    <a:pt x="654850" y="671334"/>
                  </a:lnTo>
                  <a:lnTo>
                    <a:pt x="659650" y="667346"/>
                  </a:lnTo>
                  <a:close/>
                </a:path>
                <a:path w="1085850" h="1113790">
                  <a:moveTo>
                    <a:pt x="663740" y="396633"/>
                  </a:moveTo>
                  <a:lnTo>
                    <a:pt x="659345" y="397611"/>
                  </a:lnTo>
                  <a:lnTo>
                    <a:pt x="656310" y="401574"/>
                  </a:lnTo>
                  <a:lnTo>
                    <a:pt x="662051" y="403606"/>
                  </a:lnTo>
                  <a:lnTo>
                    <a:pt x="663740" y="396633"/>
                  </a:lnTo>
                  <a:close/>
                </a:path>
                <a:path w="1085850" h="1113790">
                  <a:moveTo>
                    <a:pt x="664451" y="695312"/>
                  </a:moveTo>
                  <a:lnTo>
                    <a:pt x="661606" y="690600"/>
                  </a:lnTo>
                  <a:lnTo>
                    <a:pt x="662152" y="685126"/>
                  </a:lnTo>
                  <a:lnTo>
                    <a:pt x="661631" y="681151"/>
                  </a:lnTo>
                  <a:lnTo>
                    <a:pt x="655650" y="680923"/>
                  </a:lnTo>
                  <a:lnTo>
                    <a:pt x="655904" y="684745"/>
                  </a:lnTo>
                  <a:lnTo>
                    <a:pt x="656450" y="690524"/>
                  </a:lnTo>
                  <a:lnTo>
                    <a:pt x="658799" y="695096"/>
                  </a:lnTo>
                  <a:lnTo>
                    <a:pt x="664451" y="695312"/>
                  </a:lnTo>
                  <a:close/>
                </a:path>
                <a:path w="1085850" h="1113790">
                  <a:moveTo>
                    <a:pt x="683361" y="377901"/>
                  </a:moveTo>
                  <a:lnTo>
                    <a:pt x="679132" y="379018"/>
                  </a:lnTo>
                  <a:lnTo>
                    <a:pt x="675944" y="382841"/>
                  </a:lnTo>
                  <a:lnTo>
                    <a:pt x="681228" y="384416"/>
                  </a:lnTo>
                  <a:lnTo>
                    <a:pt x="683361" y="377901"/>
                  </a:lnTo>
                  <a:close/>
                </a:path>
                <a:path w="1085850" h="1113790">
                  <a:moveTo>
                    <a:pt x="690016" y="533069"/>
                  </a:moveTo>
                  <a:lnTo>
                    <a:pt x="681228" y="533069"/>
                  </a:lnTo>
                  <a:lnTo>
                    <a:pt x="683628" y="537870"/>
                  </a:lnTo>
                  <a:lnTo>
                    <a:pt x="678827" y="545058"/>
                  </a:lnTo>
                  <a:lnTo>
                    <a:pt x="687628" y="544258"/>
                  </a:lnTo>
                  <a:lnTo>
                    <a:pt x="686028" y="539470"/>
                  </a:lnTo>
                  <a:lnTo>
                    <a:pt x="690016" y="533069"/>
                  </a:lnTo>
                  <a:close/>
                </a:path>
                <a:path w="1085850" h="1113790">
                  <a:moveTo>
                    <a:pt x="692416" y="278917"/>
                  </a:moveTo>
                  <a:lnTo>
                    <a:pt x="686028" y="279717"/>
                  </a:lnTo>
                  <a:lnTo>
                    <a:pt x="682028" y="281317"/>
                  </a:lnTo>
                  <a:lnTo>
                    <a:pt x="684428" y="288518"/>
                  </a:lnTo>
                  <a:lnTo>
                    <a:pt x="690016" y="286918"/>
                  </a:lnTo>
                  <a:lnTo>
                    <a:pt x="687628" y="283718"/>
                  </a:lnTo>
                  <a:lnTo>
                    <a:pt x="692416" y="278917"/>
                  </a:lnTo>
                  <a:close/>
                </a:path>
                <a:path w="1085850" h="1113790">
                  <a:moveTo>
                    <a:pt x="712914" y="930186"/>
                  </a:moveTo>
                  <a:lnTo>
                    <a:pt x="707707" y="930490"/>
                  </a:lnTo>
                  <a:lnTo>
                    <a:pt x="703249" y="934681"/>
                  </a:lnTo>
                  <a:lnTo>
                    <a:pt x="709206" y="938276"/>
                  </a:lnTo>
                  <a:lnTo>
                    <a:pt x="712914" y="930186"/>
                  </a:lnTo>
                  <a:close/>
                </a:path>
                <a:path w="1085850" h="1113790">
                  <a:moveTo>
                    <a:pt x="725271" y="659574"/>
                  </a:moveTo>
                  <a:lnTo>
                    <a:pt x="720890" y="660552"/>
                  </a:lnTo>
                  <a:lnTo>
                    <a:pt x="717854" y="664514"/>
                  </a:lnTo>
                  <a:lnTo>
                    <a:pt x="723582" y="666546"/>
                  </a:lnTo>
                  <a:lnTo>
                    <a:pt x="725271" y="659574"/>
                  </a:lnTo>
                  <a:close/>
                </a:path>
                <a:path w="1085850" h="1113790">
                  <a:moveTo>
                    <a:pt x="749160" y="594614"/>
                  </a:moveTo>
                  <a:lnTo>
                    <a:pt x="748360" y="588225"/>
                  </a:lnTo>
                  <a:lnTo>
                    <a:pt x="738771" y="592213"/>
                  </a:lnTo>
                  <a:lnTo>
                    <a:pt x="734771" y="596214"/>
                  </a:lnTo>
                  <a:lnTo>
                    <a:pt x="737171" y="603402"/>
                  </a:lnTo>
                  <a:lnTo>
                    <a:pt x="744372" y="599414"/>
                  </a:lnTo>
                  <a:lnTo>
                    <a:pt x="749160" y="594614"/>
                  </a:lnTo>
                  <a:close/>
                </a:path>
                <a:path w="1085850" h="1113790">
                  <a:moveTo>
                    <a:pt x="753211" y="446049"/>
                  </a:moveTo>
                  <a:lnTo>
                    <a:pt x="746760" y="445960"/>
                  </a:lnTo>
                  <a:lnTo>
                    <a:pt x="748360" y="448360"/>
                  </a:lnTo>
                  <a:lnTo>
                    <a:pt x="749160" y="450748"/>
                  </a:lnTo>
                  <a:lnTo>
                    <a:pt x="745159" y="451548"/>
                  </a:lnTo>
                  <a:lnTo>
                    <a:pt x="742772" y="449160"/>
                  </a:lnTo>
                  <a:lnTo>
                    <a:pt x="741172" y="444360"/>
                  </a:lnTo>
                  <a:lnTo>
                    <a:pt x="737171" y="445960"/>
                  </a:lnTo>
                  <a:lnTo>
                    <a:pt x="740371" y="451548"/>
                  </a:lnTo>
                  <a:lnTo>
                    <a:pt x="742772" y="460349"/>
                  </a:lnTo>
                  <a:lnTo>
                    <a:pt x="749160" y="458749"/>
                  </a:lnTo>
                  <a:lnTo>
                    <a:pt x="749909" y="454609"/>
                  </a:lnTo>
                  <a:lnTo>
                    <a:pt x="752754" y="449656"/>
                  </a:lnTo>
                  <a:lnTo>
                    <a:pt x="753211" y="446049"/>
                  </a:lnTo>
                  <a:close/>
                </a:path>
                <a:path w="1085850" h="1113790">
                  <a:moveTo>
                    <a:pt x="759548" y="616991"/>
                  </a:moveTo>
                  <a:lnTo>
                    <a:pt x="757148" y="612990"/>
                  </a:lnTo>
                  <a:lnTo>
                    <a:pt x="755561" y="609803"/>
                  </a:lnTo>
                  <a:lnTo>
                    <a:pt x="753160" y="605802"/>
                  </a:lnTo>
                  <a:lnTo>
                    <a:pt x="745959" y="608203"/>
                  </a:lnTo>
                  <a:lnTo>
                    <a:pt x="745959" y="613791"/>
                  </a:lnTo>
                  <a:lnTo>
                    <a:pt x="751560" y="620191"/>
                  </a:lnTo>
                  <a:lnTo>
                    <a:pt x="754761" y="618591"/>
                  </a:lnTo>
                  <a:lnTo>
                    <a:pt x="757148" y="616991"/>
                  </a:lnTo>
                  <a:lnTo>
                    <a:pt x="759548" y="616991"/>
                  </a:lnTo>
                  <a:close/>
                </a:path>
                <a:path w="1085850" h="1113790">
                  <a:moveTo>
                    <a:pt x="760234" y="546493"/>
                  </a:moveTo>
                  <a:lnTo>
                    <a:pt x="757148" y="542671"/>
                  </a:lnTo>
                  <a:lnTo>
                    <a:pt x="755408" y="547954"/>
                  </a:lnTo>
                  <a:lnTo>
                    <a:pt x="749757" y="549059"/>
                  </a:lnTo>
                  <a:lnTo>
                    <a:pt x="745020" y="550760"/>
                  </a:lnTo>
                  <a:lnTo>
                    <a:pt x="745959" y="557847"/>
                  </a:lnTo>
                  <a:lnTo>
                    <a:pt x="753224" y="560755"/>
                  </a:lnTo>
                  <a:lnTo>
                    <a:pt x="758456" y="554748"/>
                  </a:lnTo>
                  <a:lnTo>
                    <a:pt x="760234" y="546493"/>
                  </a:lnTo>
                  <a:close/>
                </a:path>
                <a:path w="1085850" h="1113790">
                  <a:moveTo>
                    <a:pt x="803706" y="993317"/>
                  </a:moveTo>
                  <a:lnTo>
                    <a:pt x="799211" y="991489"/>
                  </a:lnTo>
                  <a:lnTo>
                    <a:pt x="794715" y="999020"/>
                  </a:lnTo>
                  <a:lnTo>
                    <a:pt x="803706" y="998004"/>
                  </a:lnTo>
                  <a:lnTo>
                    <a:pt x="803706" y="993317"/>
                  </a:lnTo>
                  <a:close/>
                </a:path>
                <a:path w="1085850" h="1113790">
                  <a:moveTo>
                    <a:pt x="841273" y="319112"/>
                  </a:moveTo>
                  <a:lnTo>
                    <a:pt x="837069" y="320078"/>
                  </a:lnTo>
                  <a:lnTo>
                    <a:pt x="834072" y="324053"/>
                  </a:lnTo>
                  <a:lnTo>
                    <a:pt x="839470" y="326072"/>
                  </a:lnTo>
                  <a:lnTo>
                    <a:pt x="841273" y="319112"/>
                  </a:lnTo>
                  <a:close/>
                </a:path>
                <a:path w="1085850" h="1113790">
                  <a:moveTo>
                    <a:pt x="843915" y="1066317"/>
                  </a:moveTo>
                  <a:lnTo>
                    <a:pt x="836282" y="1062151"/>
                  </a:lnTo>
                  <a:lnTo>
                    <a:pt x="838517" y="1071930"/>
                  </a:lnTo>
                  <a:lnTo>
                    <a:pt x="842873" y="1071448"/>
                  </a:lnTo>
                  <a:lnTo>
                    <a:pt x="843915" y="1066317"/>
                  </a:lnTo>
                  <a:close/>
                </a:path>
                <a:path w="1085850" h="1113790">
                  <a:moveTo>
                    <a:pt x="851115" y="625259"/>
                  </a:moveTo>
                  <a:lnTo>
                    <a:pt x="843470" y="620991"/>
                  </a:lnTo>
                  <a:lnTo>
                    <a:pt x="845718" y="631101"/>
                  </a:lnTo>
                  <a:lnTo>
                    <a:pt x="850061" y="630580"/>
                  </a:lnTo>
                  <a:lnTo>
                    <a:pt x="851115" y="625259"/>
                  </a:lnTo>
                  <a:close/>
                </a:path>
                <a:path w="1085850" h="1113790">
                  <a:moveTo>
                    <a:pt x="858659" y="862355"/>
                  </a:moveTo>
                  <a:lnTo>
                    <a:pt x="857859" y="855954"/>
                  </a:lnTo>
                  <a:lnTo>
                    <a:pt x="848258" y="859955"/>
                  </a:lnTo>
                  <a:lnTo>
                    <a:pt x="844270" y="863955"/>
                  </a:lnTo>
                  <a:lnTo>
                    <a:pt x="846670" y="871143"/>
                  </a:lnTo>
                  <a:lnTo>
                    <a:pt x="853859" y="867143"/>
                  </a:lnTo>
                  <a:lnTo>
                    <a:pt x="858659" y="862355"/>
                  </a:lnTo>
                  <a:close/>
                </a:path>
                <a:path w="1085850" h="1113790">
                  <a:moveTo>
                    <a:pt x="885825" y="666546"/>
                  </a:moveTo>
                  <a:lnTo>
                    <a:pt x="877036" y="660946"/>
                  </a:lnTo>
                  <a:lnTo>
                    <a:pt x="879932" y="656882"/>
                  </a:lnTo>
                  <a:lnTo>
                    <a:pt x="877430" y="657758"/>
                  </a:lnTo>
                  <a:lnTo>
                    <a:pt x="874344" y="661619"/>
                  </a:lnTo>
                  <a:lnTo>
                    <a:pt x="875436" y="666546"/>
                  </a:lnTo>
                  <a:lnTo>
                    <a:pt x="885825" y="666546"/>
                  </a:lnTo>
                  <a:close/>
                </a:path>
                <a:path w="1085850" h="1113790">
                  <a:moveTo>
                    <a:pt x="901814" y="673735"/>
                  </a:moveTo>
                  <a:lnTo>
                    <a:pt x="895413" y="675335"/>
                  </a:lnTo>
                  <a:lnTo>
                    <a:pt x="891425" y="676935"/>
                  </a:lnTo>
                  <a:lnTo>
                    <a:pt x="893813" y="684123"/>
                  </a:lnTo>
                  <a:lnTo>
                    <a:pt x="899414" y="682523"/>
                  </a:lnTo>
                  <a:lnTo>
                    <a:pt x="897013" y="678535"/>
                  </a:lnTo>
                  <a:lnTo>
                    <a:pt x="901814" y="673735"/>
                  </a:lnTo>
                  <a:close/>
                </a:path>
                <a:path w="1085850" h="1113790">
                  <a:moveTo>
                    <a:pt x="919924" y="768718"/>
                  </a:moveTo>
                  <a:lnTo>
                    <a:pt x="915695" y="769835"/>
                  </a:lnTo>
                  <a:lnTo>
                    <a:pt x="912507" y="773658"/>
                  </a:lnTo>
                  <a:lnTo>
                    <a:pt x="917790" y="775233"/>
                  </a:lnTo>
                  <a:lnTo>
                    <a:pt x="919924" y="768718"/>
                  </a:lnTo>
                  <a:close/>
                </a:path>
                <a:path w="1085850" h="1113790">
                  <a:moveTo>
                    <a:pt x="920305" y="735545"/>
                  </a:moveTo>
                  <a:lnTo>
                    <a:pt x="913003" y="731278"/>
                  </a:lnTo>
                  <a:lnTo>
                    <a:pt x="915136" y="741400"/>
                  </a:lnTo>
                  <a:lnTo>
                    <a:pt x="919289" y="740867"/>
                  </a:lnTo>
                  <a:lnTo>
                    <a:pt x="920305" y="735545"/>
                  </a:lnTo>
                  <a:close/>
                </a:path>
                <a:path w="1085850" h="1113790">
                  <a:moveTo>
                    <a:pt x="936180" y="660946"/>
                  </a:moveTo>
                  <a:lnTo>
                    <a:pt x="934580" y="656158"/>
                  </a:lnTo>
                  <a:lnTo>
                    <a:pt x="927735" y="657898"/>
                  </a:lnTo>
                  <a:lnTo>
                    <a:pt x="922985" y="658749"/>
                  </a:lnTo>
                  <a:lnTo>
                    <a:pt x="920648" y="661098"/>
                  </a:lnTo>
                  <a:lnTo>
                    <a:pt x="920991" y="667346"/>
                  </a:lnTo>
                  <a:lnTo>
                    <a:pt x="926592" y="663346"/>
                  </a:lnTo>
                  <a:lnTo>
                    <a:pt x="936180" y="660946"/>
                  </a:lnTo>
                  <a:close/>
                </a:path>
                <a:path w="1085850" h="1113790">
                  <a:moveTo>
                    <a:pt x="941578" y="771245"/>
                  </a:moveTo>
                  <a:lnTo>
                    <a:pt x="936777" y="769442"/>
                  </a:lnTo>
                  <a:lnTo>
                    <a:pt x="931684" y="768540"/>
                  </a:lnTo>
                  <a:lnTo>
                    <a:pt x="936180" y="771245"/>
                  </a:lnTo>
                  <a:lnTo>
                    <a:pt x="941578" y="771245"/>
                  </a:lnTo>
                  <a:close/>
                </a:path>
                <a:path w="1085850" h="1113790">
                  <a:moveTo>
                    <a:pt x="946569" y="999020"/>
                  </a:moveTo>
                  <a:lnTo>
                    <a:pt x="943368" y="995019"/>
                  </a:lnTo>
                  <a:lnTo>
                    <a:pt x="940968" y="988631"/>
                  </a:lnTo>
                  <a:lnTo>
                    <a:pt x="936180" y="990231"/>
                  </a:lnTo>
                  <a:lnTo>
                    <a:pt x="939368" y="994219"/>
                  </a:lnTo>
                  <a:lnTo>
                    <a:pt x="941768" y="1000620"/>
                  </a:lnTo>
                  <a:lnTo>
                    <a:pt x="946569" y="999020"/>
                  </a:lnTo>
                  <a:close/>
                </a:path>
                <a:path w="1085850" h="1113790">
                  <a:moveTo>
                    <a:pt x="959256" y="773036"/>
                  </a:moveTo>
                  <a:lnTo>
                    <a:pt x="954951" y="771017"/>
                  </a:lnTo>
                  <a:lnTo>
                    <a:pt x="950556" y="778433"/>
                  </a:lnTo>
                  <a:lnTo>
                    <a:pt x="959218" y="777760"/>
                  </a:lnTo>
                  <a:lnTo>
                    <a:pt x="959256" y="773036"/>
                  </a:lnTo>
                  <a:close/>
                </a:path>
                <a:path w="1085850" h="1113790">
                  <a:moveTo>
                    <a:pt x="972947" y="678535"/>
                  </a:moveTo>
                  <a:lnTo>
                    <a:pt x="970546" y="674535"/>
                  </a:lnTo>
                  <a:lnTo>
                    <a:pt x="968146" y="668147"/>
                  </a:lnTo>
                  <a:lnTo>
                    <a:pt x="962545" y="669734"/>
                  </a:lnTo>
                  <a:lnTo>
                    <a:pt x="965746" y="673735"/>
                  </a:lnTo>
                  <a:lnTo>
                    <a:pt x="968146" y="680135"/>
                  </a:lnTo>
                  <a:lnTo>
                    <a:pt x="972947" y="678535"/>
                  </a:lnTo>
                  <a:close/>
                </a:path>
                <a:path w="1085850" h="1113790">
                  <a:moveTo>
                    <a:pt x="980909" y="684441"/>
                  </a:moveTo>
                  <a:lnTo>
                    <a:pt x="975741" y="684631"/>
                  </a:lnTo>
                  <a:lnTo>
                    <a:pt x="972362" y="687362"/>
                  </a:lnTo>
                  <a:lnTo>
                    <a:pt x="979335" y="689724"/>
                  </a:lnTo>
                  <a:lnTo>
                    <a:pt x="980909" y="684441"/>
                  </a:lnTo>
                  <a:close/>
                </a:path>
                <a:path w="1085850" h="1113790">
                  <a:moveTo>
                    <a:pt x="1085367" y="678408"/>
                  </a:moveTo>
                  <a:lnTo>
                    <a:pt x="1081138" y="679526"/>
                  </a:lnTo>
                  <a:lnTo>
                    <a:pt x="1077950" y="683348"/>
                  </a:lnTo>
                  <a:lnTo>
                    <a:pt x="1083233" y="684923"/>
                  </a:lnTo>
                  <a:lnTo>
                    <a:pt x="1085367" y="67840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661271" y="9033877"/>
              <a:ext cx="1232535" cy="755650"/>
            </a:xfrm>
            <a:custGeom>
              <a:avLst/>
              <a:gdLst/>
              <a:ahLst/>
              <a:cxnLst/>
              <a:rect l="l" t="t" r="r" b="b"/>
              <a:pathLst>
                <a:path w="1232534" h="755650">
                  <a:moveTo>
                    <a:pt x="14389" y="428371"/>
                  </a:moveTo>
                  <a:lnTo>
                    <a:pt x="8788" y="427570"/>
                  </a:lnTo>
                  <a:lnTo>
                    <a:pt x="2400" y="424383"/>
                  </a:lnTo>
                  <a:lnTo>
                    <a:pt x="0" y="428371"/>
                  </a:lnTo>
                  <a:lnTo>
                    <a:pt x="5588" y="429171"/>
                  </a:lnTo>
                  <a:lnTo>
                    <a:pt x="11988" y="432371"/>
                  </a:lnTo>
                  <a:lnTo>
                    <a:pt x="14389" y="428371"/>
                  </a:lnTo>
                  <a:close/>
                </a:path>
                <a:path w="1232534" h="755650">
                  <a:moveTo>
                    <a:pt x="30365" y="312483"/>
                  </a:moveTo>
                  <a:lnTo>
                    <a:pt x="21602" y="306755"/>
                  </a:lnTo>
                  <a:lnTo>
                    <a:pt x="18973" y="309791"/>
                  </a:lnTo>
                  <a:lnTo>
                    <a:pt x="22047" y="314172"/>
                  </a:lnTo>
                  <a:lnTo>
                    <a:pt x="30365" y="312483"/>
                  </a:lnTo>
                  <a:close/>
                </a:path>
                <a:path w="1232534" h="755650">
                  <a:moveTo>
                    <a:pt x="98869" y="240830"/>
                  </a:moveTo>
                  <a:lnTo>
                    <a:pt x="91909" y="243751"/>
                  </a:lnTo>
                  <a:lnTo>
                    <a:pt x="94830" y="248475"/>
                  </a:lnTo>
                  <a:lnTo>
                    <a:pt x="98501" y="244957"/>
                  </a:lnTo>
                  <a:lnTo>
                    <a:pt x="98869" y="240830"/>
                  </a:lnTo>
                  <a:close/>
                </a:path>
                <a:path w="1232534" h="755650">
                  <a:moveTo>
                    <a:pt x="111277" y="338848"/>
                  </a:moveTo>
                  <a:lnTo>
                    <a:pt x="108686" y="330873"/>
                  </a:lnTo>
                  <a:lnTo>
                    <a:pt x="102958" y="336829"/>
                  </a:lnTo>
                  <a:lnTo>
                    <a:pt x="106591" y="340156"/>
                  </a:lnTo>
                  <a:lnTo>
                    <a:pt x="111277" y="338848"/>
                  </a:lnTo>
                  <a:close/>
                </a:path>
                <a:path w="1232534" h="755650">
                  <a:moveTo>
                    <a:pt x="129463" y="242963"/>
                  </a:moveTo>
                  <a:lnTo>
                    <a:pt x="127076" y="238963"/>
                  </a:lnTo>
                  <a:lnTo>
                    <a:pt x="122275" y="235762"/>
                  </a:lnTo>
                  <a:lnTo>
                    <a:pt x="119875" y="242163"/>
                  </a:lnTo>
                  <a:lnTo>
                    <a:pt x="122275" y="246951"/>
                  </a:lnTo>
                  <a:lnTo>
                    <a:pt x="127076" y="250151"/>
                  </a:lnTo>
                  <a:lnTo>
                    <a:pt x="129463" y="242963"/>
                  </a:lnTo>
                  <a:close/>
                </a:path>
                <a:path w="1232534" h="755650">
                  <a:moveTo>
                    <a:pt x="170230" y="55943"/>
                  </a:moveTo>
                  <a:lnTo>
                    <a:pt x="163042" y="52743"/>
                  </a:lnTo>
                  <a:lnTo>
                    <a:pt x="160642" y="57543"/>
                  </a:lnTo>
                  <a:lnTo>
                    <a:pt x="165430" y="58343"/>
                  </a:lnTo>
                  <a:lnTo>
                    <a:pt x="165430" y="64731"/>
                  </a:lnTo>
                  <a:lnTo>
                    <a:pt x="169430" y="59931"/>
                  </a:lnTo>
                  <a:lnTo>
                    <a:pt x="170230" y="55943"/>
                  </a:lnTo>
                  <a:close/>
                </a:path>
                <a:path w="1232534" h="755650">
                  <a:moveTo>
                    <a:pt x="175818" y="458749"/>
                  </a:moveTo>
                  <a:lnTo>
                    <a:pt x="168630" y="455549"/>
                  </a:lnTo>
                  <a:lnTo>
                    <a:pt x="167030" y="462737"/>
                  </a:lnTo>
                  <a:lnTo>
                    <a:pt x="167030" y="469138"/>
                  </a:lnTo>
                  <a:lnTo>
                    <a:pt x="171831" y="473925"/>
                  </a:lnTo>
                  <a:lnTo>
                    <a:pt x="175818" y="465137"/>
                  </a:lnTo>
                  <a:lnTo>
                    <a:pt x="175818" y="458749"/>
                  </a:lnTo>
                  <a:close/>
                </a:path>
                <a:path w="1232534" h="755650">
                  <a:moveTo>
                    <a:pt x="183819" y="262140"/>
                  </a:moveTo>
                  <a:lnTo>
                    <a:pt x="176961" y="256857"/>
                  </a:lnTo>
                  <a:lnTo>
                    <a:pt x="173329" y="260045"/>
                  </a:lnTo>
                  <a:lnTo>
                    <a:pt x="174942" y="264274"/>
                  </a:lnTo>
                  <a:lnTo>
                    <a:pt x="183819" y="262140"/>
                  </a:lnTo>
                  <a:close/>
                </a:path>
                <a:path w="1232534" h="755650">
                  <a:moveTo>
                    <a:pt x="203796" y="95897"/>
                  </a:moveTo>
                  <a:lnTo>
                    <a:pt x="198996" y="93510"/>
                  </a:lnTo>
                  <a:lnTo>
                    <a:pt x="196608" y="85509"/>
                  </a:lnTo>
                  <a:lnTo>
                    <a:pt x="191008" y="91909"/>
                  </a:lnTo>
                  <a:lnTo>
                    <a:pt x="195808" y="93510"/>
                  </a:lnTo>
                  <a:lnTo>
                    <a:pt x="198196" y="101498"/>
                  </a:lnTo>
                  <a:lnTo>
                    <a:pt x="203796" y="95897"/>
                  </a:lnTo>
                  <a:close/>
                </a:path>
                <a:path w="1232534" h="755650">
                  <a:moveTo>
                    <a:pt x="211785" y="111086"/>
                  </a:moveTo>
                  <a:lnTo>
                    <a:pt x="204597" y="107886"/>
                  </a:lnTo>
                  <a:lnTo>
                    <a:pt x="202196" y="112687"/>
                  </a:lnTo>
                  <a:lnTo>
                    <a:pt x="206997" y="113487"/>
                  </a:lnTo>
                  <a:lnTo>
                    <a:pt x="206997" y="119875"/>
                  </a:lnTo>
                  <a:lnTo>
                    <a:pt x="210985" y="115087"/>
                  </a:lnTo>
                  <a:lnTo>
                    <a:pt x="211785" y="111086"/>
                  </a:lnTo>
                  <a:close/>
                </a:path>
                <a:path w="1232534" h="755650">
                  <a:moveTo>
                    <a:pt x="222973" y="317754"/>
                  </a:moveTo>
                  <a:lnTo>
                    <a:pt x="215785" y="318884"/>
                  </a:lnTo>
                  <a:lnTo>
                    <a:pt x="219379" y="327202"/>
                  </a:lnTo>
                  <a:lnTo>
                    <a:pt x="222973" y="323672"/>
                  </a:lnTo>
                  <a:lnTo>
                    <a:pt x="222973" y="317754"/>
                  </a:lnTo>
                  <a:close/>
                </a:path>
                <a:path w="1232534" h="755650">
                  <a:moveTo>
                    <a:pt x="292912" y="32258"/>
                  </a:moveTo>
                  <a:lnTo>
                    <a:pt x="292087" y="27432"/>
                  </a:lnTo>
                  <a:lnTo>
                    <a:pt x="286918" y="29565"/>
                  </a:lnTo>
                  <a:lnTo>
                    <a:pt x="290741" y="35750"/>
                  </a:lnTo>
                  <a:lnTo>
                    <a:pt x="292912" y="32258"/>
                  </a:lnTo>
                  <a:close/>
                </a:path>
                <a:path w="1232534" h="755650">
                  <a:moveTo>
                    <a:pt x="312483" y="294906"/>
                  </a:moveTo>
                  <a:lnTo>
                    <a:pt x="305295" y="291706"/>
                  </a:lnTo>
                  <a:lnTo>
                    <a:pt x="302895" y="296506"/>
                  </a:lnTo>
                  <a:lnTo>
                    <a:pt x="307695" y="297307"/>
                  </a:lnTo>
                  <a:lnTo>
                    <a:pt x="307695" y="304495"/>
                  </a:lnTo>
                  <a:lnTo>
                    <a:pt x="311683" y="298907"/>
                  </a:lnTo>
                  <a:lnTo>
                    <a:pt x="312483" y="294906"/>
                  </a:lnTo>
                  <a:close/>
                </a:path>
                <a:path w="1232534" h="755650">
                  <a:moveTo>
                    <a:pt x="357238" y="2387"/>
                  </a:moveTo>
                  <a:lnTo>
                    <a:pt x="354050" y="1600"/>
                  </a:lnTo>
                  <a:lnTo>
                    <a:pt x="351650" y="800"/>
                  </a:lnTo>
                  <a:lnTo>
                    <a:pt x="348449" y="0"/>
                  </a:lnTo>
                  <a:lnTo>
                    <a:pt x="346849" y="4787"/>
                  </a:lnTo>
                  <a:lnTo>
                    <a:pt x="346049" y="7988"/>
                  </a:lnTo>
                  <a:lnTo>
                    <a:pt x="349250" y="8788"/>
                  </a:lnTo>
                  <a:lnTo>
                    <a:pt x="351650" y="9588"/>
                  </a:lnTo>
                  <a:lnTo>
                    <a:pt x="354850" y="10388"/>
                  </a:lnTo>
                  <a:lnTo>
                    <a:pt x="355650" y="7988"/>
                  </a:lnTo>
                  <a:lnTo>
                    <a:pt x="356450" y="4787"/>
                  </a:lnTo>
                  <a:lnTo>
                    <a:pt x="357238" y="2387"/>
                  </a:lnTo>
                  <a:close/>
                </a:path>
                <a:path w="1232534" h="755650">
                  <a:moveTo>
                    <a:pt x="418884" y="524586"/>
                  </a:moveTo>
                  <a:lnTo>
                    <a:pt x="418249" y="519747"/>
                  </a:lnTo>
                  <a:lnTo>
                    <a:pt x="413194" y="521881"/>
                  </a:lnTo>
                  <a:lnTo>
                    <a:pt x="416674" y="528066"/>
                  </a:lnTo>
                  <a:lnTo>
                    <a:pt x="418884" y="524586"/>
                  </a:lnTo>
                  <a:close/>
                </a:path>
                <a:path w="1232534" h="755650">
                  <a:moveTo>
                    <a:pt x="433400" y="247230"/>
                  </a:moveTo>
                  <a:lnTo>
                    <a:pt x="426770" y="250151"/>
                  </a:lnTo>
                  <a:lnTo>
                    <a:pt x="429590" y="254876"/>
                  </a:lnTo>
                  <a:lnTo>
                    <a:pt x="433070" y="251345"/>
                  </a:lnTo>
                  <a:lnTo>
                    <a:pt x="433400" y="247230"/>
                  </a:lnTo>
                  <a:close/>
                </a:path>
                <a:path w="1232534" h="755650">
                  <a:moveTo>
                    <a:pt x="441159" y="578624"/>
                  </a:moveTo>
                  <a:lnTo>
                    <a:pt x="437159" y="574636"/>
                  </a:lnTo>
                  <a:lnTo>
                    <a:pt x="428371" y="573836"/>
                  </a:lnTo>
                  <a:lnTo>
                    <a:pt x="426770" y="576237"/>
                  </a:lnTo>
                  <a:lnTo>
                    <a:pt x="425970" y="578624"/>
                  </a:lnTo>
                  <a:lnTo>
                    <a:pt x="425970" y="581025"/>
                  </a:lnTo>
                  <a:lnTo>
                    <a:pt x="429971" y="582625"/>
                  </a:lnTo>
                  <a:lnTo>
                    <a:pt x="434771" y="583425"/>
                  </a:lnTo>
                  <a:lnTo>
                    <a:pt x="438759" y="585025"/>
                  </a:lnTo>
                  <a:lnTo>
                    <a:pt x="441159" y="578624"/>
                  </a:lnTo>
                  <a:close/>
                </a:path>
                <a:path w="1232534" h="755650">
                  <a:moveTo>
                    <a:pt x="449948" y="468337"/>
                  </a:moveTo>
                  <a:lnTo>
                    <a:pt x="447217" y="465569"/>
                  </a:lnTo>
                  <a:lnTo>
                    <a:pt x="442455" y="461746"/>
                  </a:lnTo>
                  <a:lnTo>
                    <a:pt x="437248" y="460019"/>
                  </a:lnTo>
                  <a:lnTo>
                    <a:pt x="433171" y="463537"/>
                  </a:lnTo>
                  <a:lnTo>
                    <a:pt x="438607" y="465188"/>
                  </a:lnTo>
                  <a:lnTo>
                    <a:pt x="442455" y="469531"/>
                  </a:lnTo>
                  <a:lnTo>
                    <a:pt x="445871" y="472084"/>
                  </a:lnTo>
                  <a:lnTo>
                    <a:pt x="449948" y="468337"/>
                  </a:lnTo>
                  <a:close/>
                </a:path>
                <a:path w="1232534" h="755650">
                  <a:moveTo>
                    <a:pt x="457949" y="579424"/>
                  </a:moveTo>
                  <a:lnTo>
                    <a:pt x="450748" y="576237"/>
                  </a:lnTo>
                  <a:lnTo>
                    <a:pt x="449148" y="583425"/>
                  </a:lnTo>
                  <a:lnTo>
                    <a:pt x="449148" y="589813"/>
                  </a:lnTo>
                  <a:lnTo>
                    <a:pt x="453948" y="594614"/>
                  </a:lnTo>
                  <a:lnTo>
                    <a:pt x="457949" y="585825"/>
                  </a:lnTo>
                  <a:lnTo>
                    <a:pt x="457949" y="579424"/>
                  </a:lnTo>
                  <a:close/>
                </a:path>
                <a:path w="1232534" h="755650">
                  <a:moveTo>
                    <a:pt x="462737" y="471538"/>
                  </a:moveTo>
                  <a:lnTo>
                    <a:pt x="455549" y="468337"/>
                  </a:lnTo>
                  <a:lnTo>
                    <a:pt x="453148" y="473138"/>
                  </a:lnTo>
                  <a:lnTo>
                    <a:pt x="457949" y="474726"/>
                  </a:lnTo>
                  <a:lnTo>
                    <a:pt x="457949" y="481126"/>
                  </a:lnTo>
                  <a:lnTo>
                    <a:pt x="461937" y="475526"/>
                  </a:lnTo>
                  <a:lnTo>
                    <a:pt x="462737" y="471538"/>
                  </a:lnTo>
                  <a:close/>
                </a:path>
                <a:path w="1232534" h="755650">
                  <a:moveTo>
                    <a:pt x="477723" y="443801"/>
                  </a:moveTo>
                  <a:lnTo>
                    <a:pt x="472325" y="444360"/>
                  </a:lnTo>
                  <a:lnTo>
                    <a:pt x="468731" y="448068"/>
                  </a:lnTo>
                  <a:lnTo>
                    <a:pt x="473532" y="446455"/>
                  </a:lnTo>
                  <a:lnTo>
                    <a:pt x="477723" y="443801"/>
                  </a:lnTo>
                  <a:close/>
                </a:path>
                <a:path w="1232534" h="755650">
                  <a:moveTo>
                    <a:pt x="498703" y="26365"/>
                  </a:moveTo>
                  <a:lnTo>
                    <a:pt x="491515" y="23177"/>
                  </a:lnTo>
                  <a:lnTo>
                    <a:pt x="489115" y="27965"/>
                  </a:lnTo>
                  <a:lnTo>
                    <a:pt x="493903" y="28765"/>
                  </a:lnTo>
                  <a:lnTo>
                    <a:pt x="493903" y="35166"/>
                  </a:lnTo>
                  <a:lnTo>
                    <a:pt x="497903" y="30365"/>
                  </a:lnTo>
                  <a:lnTo>
                    <a:pt x="498703" y="26365"/>
                  </a:lnTo>
                  <a:close/>
                </a:path>
                <a:path w="1232534" h="755650">
                  <a:moveTo>
                    <a:pt x="521766" y="139687"/>
                  </a:moveTo>
                  <a:lnTo>
                    <a:pt x="514692" y="143052"/>
                  </a:lnTo>
                  <a:lnTo>
                    <a:pt x="517944" y="147320"/>
                  </a:lnTo>
                  <a:lnTo>
                    <a:pt x="521576" y="143649"/>
                  </a:lnTo>
                  <a:lnTo>
                    <a:pt x="521766" y="139687"/>
                  </a:lnTo>
                  <a:close/>
                </a:path>
                <a:path w="1232534" h="755650">
                  <a:moveTo>
                    <a:pt x="522363" y="176860"/>
                  </a:moveTo>
                  <a:lnTo>
                    <a:pt x="517080" y="177419"/>
                  </a:lnTo>
                  <a:lnTo>
                    <a:pt x="513156" y="181127"/>
                  </a:lnTo>
                  <a:lnTo>
                    <a:pt x="517982" y="179514"/>
                  </a:lnTo>
                  <a:lnTo>
                    <a:pt x="522363" y="176860"/>
                  </a:lnTo>
                  <a:close/>
                </a:path>
                <a:path w="1232534" h="755650">
                  <a:moveTo>
                    <a:pt x="544258" y="590613"/>
                  </a:moveTo>
                  <a:lnTo>
                    <a:pt x="539457" y="588213"/>
                  </a:lnTo>
                  <a:lnTo>
                    <a:pt x="537070" y="580224"/>
                  </a:lnTo>
                  <a:lnTo>
                    <a:pt x="531469" y="586625"/>
                  </a:lnTo>
                  <a:lnTo>
                    <a:pt x="536270" y="588213"/>
                  </a:lnTo>
                  <a:lnTo>
                    <a:pt x="538670" y="596214"/>
                  </a:lnTo>
                  <a:lnTo>
                    <a:pt x="544258" y="590613"/>
                  </a:lnTo>
                  <a:close/>
                </a:path>
                <a:path w="1232534" h="755650">
                  <a:moveTo>
                    <a:pt x="587413" y="546658"/>
                  </a:moveTo>
                  <a:lnTo>
                    <a:pt x="581825" y="545858"/>
                  </a:lnTo>
                  <a:lnTo>
                    <a:pt x="575424" y="542658"/>
                  </a:lnTo>
                  <a:lnTo>
                    <a:pt x="573036" y="546658"/>
                  </a:lnTo>
                  <a:lnTo>
                    <a:pt x="578624" y="547458"/>
                  </a:lnTo>
                  <a:lnTo>
                    <a:pt x="585012" y="550659"/>
                  </a:lnTo>
                  <a:lnTo>
                    <a:pt x="587413" y="546658"/>
                  </a:lnTo>
                  <a:close/>
                </a:path>
                <a:path w="1232534" h="755650">
                  <a:moveTo>
                    <a:pt x="591007" y="36753"/>
                  </a:moveTo>
                  <a:lnTo>
                    <a:pt x="590194" y="32118"/>
                  </a:lnTo>
                  <a:lnTo>
                    <a:pt x="585012" y="34366"/>
                  </a:lnTo>
                  <a:lnTo>
                    <a:pt x="588835" y="40208"/>
                  </a:lnTo>
                  <a:lnTo>
                    <a:pt x="591007" y="36753"/>
                  </a:lnTo>
                  <a:close/>
                </a:path>
                <a:path w="1232534" h="755650">
                  <a:moveTo>
                    <a:pt x="607885" y="378256"/>
                  </a:moveTo>
                  <a:lnTo>
                    <a:pt x="602602" y="378828"/>
                  </a:lnTo>
                  <a:lnTo>
                    <a:pt x="598665" y="382536"/>
                  </a:lnTo>
                  <a:lnTo>
                    <a:pt x="603504" y="380923"/>
                  </a:lnTo>
                  <a:lnTo>
                    <a:pt x="607885" y="378256"/>
                  </a:lnTo>
                  <a:close/>
                </a:path>
                <a:path w="1232534" h="755650">
                  <a:moveTo>
                    <a:pt x="615391" y="546658"/>
                  </a:moveTo>
                  <a:lnTo>
                    <a:pt x="609790" y="545858"/>
                  </a:lnTo>
                  <a:lnTo>
                    <a:pt x="603402" y="542658"/>
                  </a:lnTo>
                  <a:lnTo>
                    <a:pt x="601002" y="546658"/>
                  </a:lnTo>
                  <a:lnTo>
                    <a:pt x="606602" y="547458"/>
                  </a:lnTo>
                  <a:lnTo>
                    <a:pt x="612990" y="550659"/>
                  </a:lnTo>
                  <a:lnTo>
                    <a:pt x="615391" y="546658"/>
                  </a:lnTo>
                  <a:close/>
                </a:path>
                <a:path w="1232534" h="755650">
                  <a:moveTo>
                    <a:pt x="621779" y="61531"/>
                  </a:moveTo>
                  <a:lnTo>
                    <a:pt x="614591" y="58343"/>
                  </a:lnTo>
                  <a:lnTo>
                    <a:pt x="612190" y="63131"/>
                  </a:lnTo>
                  <a:lnTo>
                    <a:pt x="616991" y="64731"/>
                  </a:lnTo>
                  <a:lnTo>
                    <a:pt x="616991" y="71120"/>
                  </a:lnTo>
                  <a:lnTo>
                    <a:pt x="620979" y="65532"/>
                  </a:lnTo>
                  <a:lnTo>
                    <a:pt x="621779" y="61531"/>
                  </a:lnTo>
                  <a:close/>
                </a:path>
                <a:path w="1232534" h="755650">
                  <a:moveTo>
                    <a:pt x="642162" y="610895"/>
                  </a:moveTo>
                  <a:lnTo>
                    <a:pt x="641337" y="606069"/>
                  </a:lnTo>
                  <a:lnTo>
                    <a:pt x="636168" y="608203"/>
                  </a:lnTo>
                  <a:lnTo>
                    <a:pt x="639991" y="614375"/>
                  </a:lnTo>
                  <a:lnTo>
                    <a:pt x="642162" y="610895"/>
                  </a:lnTo>
                  <a:close/>
                </a:path>
                <a:path w="1232534" h="755650">
                  <a:moveTo>
                    <a:pt x="649109" y="420179"/>
                  </a:moveTo>
                  <a:lnTo>
                    <a:pt x="646353" y="414388"/>
                  </a:lnTo>
                  <a:lnTo>
                    <a:pt x="641515" y="411594"/>
                  </a:lnTo>
                  <a:lnTo>
                    <a:pt x="636968" y="414794"/>
                  </a:lnTo>
                  <a:lnTo>
                    <a:pt x="642556" y="417182"/>
                  </a:lnTo>
                  <a:lnTo>
                    <a:pt x="641756" y="423583"/>
                  </a:lnTo>
                  <a:lnTo>
                    <a:pt x="647357" y="425983"/>
                  </a:lnTo>
                  <a:lnTo>
                    <a:pt x="649109" y="420179"/>
                  </a:lnTo>
                  <a:close/>
                </a:path>
                <a:path w="1232534" h="755650">
                  <a:moveTo>
                    <a:pt x="664235" y="423875"/>
                  </a:moveTo>
                  <a:lnTo>
                    <a:pt x="663600" y="419049"/>
                  </a:lnTo>
                  <a:lnTo>
                    <a:pt x="658545" y="421182"/>
                  </a:lnTo>
                  <a:lnTo>
                    <a:pt x="662025" y="427367"/>
                  </a:lnTo>
                  <a:lnTo>
                    <a:pt x="664235" y="423875"/>
                  </a:lnTo>
                  <a:close/>
                </a:path>
                <a:path w="1232534" h="755650">
                  <a:moveTo>
                    <a:pt x="679119" y="334302"/>
                  </a:moveTo>
                  <a:lnTo>
                    <a:pt x="673735" y="334873"/>
                  </a:lnTo>
                  <a:lnTo>
                    <a:pt x="670128" y="338582"/>
                  </a:lnTo>
                  <a:lnTo>
                    <a:pt x="674928" y="336969"/>
                  </a:lnTo>
                  <a:lnTo>
                    <a:pt x="679119" y="334302"/>
                  </a:lnTo>
                  <a:close/>
                </a:path>
                <a:path w="1232534" h="755650">
                  <a:moveTo>
                    <a:pt x="685952" y="646341"/>
                  </a:moveTo>
                  <a:lnTo>
                    <a:pt x="680923" y="642569"/>
                  </a:lnTo>
                  <a:lnTo>
                    <a:pt x="680123" y="642569"/>
                  </a:lnTo>
                  <a:lnTo>
                    <a:pt x="679323" y="646557"/>
                  </a:lnTo>
                  <a:lnTo>
                    <a:pt x="671144" y="652678"/>
                  </a:lnTo>
                  <a:lnTo>
                    <a:pt x="678027" y="651154"/>
                  </a:lnTo>
                  <a:lnTo>
                    <a:pt x="685952" y="646341"/>
                  </a:lnTo>
                  <a:close/>
                </a:path>
                <a:path w="1232534" h="755650">
                  <a:moveTo>
                    <a:pt x="723976" y="591718"/>
                  </a:moveTo>
                  <a:lnTo>
                    <a:pt x="723188" y="586879"/>
                  </a:lnTo>
                  <a:lnTo>
                    <a:pt x="717689" y="589013"/>
                  </a:lnTo>
                  <a:lnTo>
                    <a:pt x="721626" y="595198"/>
                  </a:lnTo>
                  <a:lnTo>
                    <a:pt x="723976" y="591718"/>
                  </a:lnTo>
                  <a:close/>
                </a:path>
                <a:path w="1232534" h="755650">
                  <a:moveTo>
                    <a:pt x="728078" y="475526"/>
                  </a:moveTo>
                  <a:lnTo>
                    <a:pt x="720890" y="472338"/>
                  </a:lnTo>
                  <a:lnTo>
                    <a:pt x="718489" y="477126"/>
                  </a:lnTo>
                  <a:lnTo>
                    <a:pt x="723277" y="477926"/>
                  </a:lnTo>
                  <a:lnTo>
                    <a:pt x="723277" y="485114"/>
                  </a:lnTo>
                  <a:lnTo>
                    <a:pt x="727278" y="479526"/>
                  </a:lnTo>
                  <a:lnTo>
                    <a:pt x="728078" y="475526"/>
                  </a:lnTo>
                  <a:close/>
                </a:path>
                <a:path w="1232534" h="755650">
                  <a:moveTo>
                    <a:pt x="760844" y="588213"/>
                  </a:moveTo>
                  <a:lnTo>
                    <a:pt x="755256" y="587425"/>
                  </a:lnTo>
                  <a:lnTo>
                    <a:pt x="748855" y="584225"/>
                  </a:lnTo>
                  <a:lnTo>
                    <a:pt x="746455" y="588213"/>
                  </a:lnTo>
                  <a:lnTo>
                    <a:pt x="751255" y="589013"/>
                  </a:lnTo>
                  <a:lnTo>
                    <a:pt x="757643" y="592213"/>
                  </a:lnTo>
                  <a:lnTo>
                    <a:pt x="760844" y="588213"/>
                  </a:lnTo>
                  <a:close/>
                </a:path>
                <a:path w="1232534" h="755650">
                  <a:moveTo>
                    <a:pt x="763727" y="74561"/>
                  </a:moveTo>
                  <a:lnTo>
                    <a:pt x="758444" y="75120"/>
                  </a:lnTo>
                  <a:lnTo>
                    <a:pt x="754519" y="78828"/>
                  </a:lnTo>
                  <a:lnTo>
                    <a:pt x="759345" y="77216"/>
                  </a:lnTo>
                  <a:lnTo>
                    <a:pt x="763727" y="74561"/>
                  </a:lnTo>
                  <a:close/>
                </a:path>
                <a:path w="1232534" h="755650">
                  <a:moveTo>
                    <a:pt x="787819" y="98996"/>
                  </a:moveTo>
                  <a:lnTo>
                    <a:pt x="782421" y="99898"/>
                  </a:lnTo>
                  <a:lnTo>
                    <a:pt x="778827" y="103492"/>
                  </a:lnTo>
                  <a:lnTo>
                    <a:pt x="783628" y="101701"/>
                  </a:lnTo>
                  <a:lnTo>
                    <a:pt x="787819" y="98996"/>
                  </a:lnTo>
                  <a:close/>
                </a:path>
                <a:path w="1232534" h="755650">
                  <a:moveTo>
                    <a:pt x="796696" y="662711"/>
                  </a:moveTo>
                  <a:lnTo>
                    <a:pt x="789622" y="665746"/>
                  </a:lnTo>
                  <a:lnTo>
                    <a:pt x="792873" y="670128"/>
                  </a:lnTo>
                  <a:lnTo>
                    <a:pt x="796505" y="666648"/>
                  </a:lnTo>
                  <a:lnTo>
                    <a:pt x="796696" y="662711"/>
                  </a:lnTo>
                  <a:close/>
                </a:path>
                <a:path w="1232534" h="755650">
                  <a:moveTo>
                    <a:pt x="803694" y="572477"/>
                  </a:moveTo>
                  <a:lnTo>
                    <a:pt x="798410" y="573036"/>
                  </a:lnTo>
                  <a:lnTo>
                    <a:pt x="794473" y="576745"/>
                  </a:lnTo>
                  <a:lnTo>
                    <a:pt x="799312" y="575132"/>
                  </a:lnTo>
                  <a:lnTo>
                    <a:pt x="803694" y="572477"/>
                  </a:lnTo>
                  <a:close/>
                </a:path>
                <a:path w="1232534" h="755650">
                  <a:moveTo>
                    <a:pt x="806081" y="155740"/>
                  </a:moveTo>
                  <a:lnTo>
                    <a:pt x="800811" y="156641"/>
                  </a:lnTo>
                  <a:lnTo>
                    <a:pt x="796874" y="160235"/>
                  </a:lnTo>
                  <a:lnTo>
                    <a:pt x="801700" y="158445"/>
                  </a:lnTo>
                  <a:lnTo>
                    <a:pt x="806081" y="155740"/>
                  </a:lnTo>
                  <a:close/>
                </a:path>
                <a:path w="1232534" h="755650">
                  <a:moveTo>
                    <a:pt x="829259" y="592912"/>
                  </a:moveTo>
                  <a:lnTo>
                    <a:pt x="823976" y="593813"/>
                  </a:lnTo>
                  <a:lnTo>
                    <a:pt x="820051" y="597408"/>
                  </a:lnTo>
                  <a:lnTo>
                    <a:pt x="824877" y="595617"/>
                  </a:lnTo>
                  <a:lnTo>
                    <a:pt x="829259" y="592912"/>
                  </a:lnTo>
                  <a:close/>
                </a:path>
                <a:path w="1232534" h="755650">
                  <a:moveTo>
                    <a:pt x="835964" y="677735"/>
                  </a:moveTo>
                  <a:lnTo>
                    <a:pt x="829576" y="672934"/>
                  </a:lnTo>
                  <a:lnTo>
                    <a:pt x="827176" y="676935"/>
                  </a:lnTo>
                  <a:lnTo>
                    <a:pt x="819188" y="679335"/>
                  </a:lnTo>
                  <a:lnTo>
                    <a:pt x="825576" y="684923"/>
                  </a:lnTo>
                  <a:lnTo>
                    <a:pt x="827976" y="680135"/>
                  </a:lnTo>
                  <a:lnTo>
                    <a:pt x="835964" y="677735"/>
                  </a:lnTo>
                  <a:close/>
                </a:path>
                <a:path w="1232534" h="755650">
                  <a:moveTo>
                    <a:pt x="873226" y="274027"/>
                  </a:moveTo>
                  <a:lnTo>
                    <a:pt x="867943" y="274929"/>
                  </a:lnTo>
                  <a:lnTo>
                    <a:pt x="864006" y="278523"/>
                  </a:lnTo>
                  <a:lnTo>
                    <a:pt x="868832" y="276720"/>
                  </a:lnTo>
                  <a:lnTo>
                    <a:pt x="873226" y="274027"/>
                  </a:lnTo>
                  <a:close/>
                </a:path>
                <a:path w="1232534" h="755650">
                  <a:moveTo>
                    <a:pt x="876325" y="666038"/>
                  </a:moveTo>
                  <a:lnTo>
                    <a:pt x="875512" y="661212"/>
                  </a:lnTo>
                  <a:lnTo>
                    <a:pt x="870331" y="663346"/>
                  </a:lnTo>
                  <a:lnTo>
                    <a:pt x="874153" y="669531"/>
                  </a:lnTo>
                  <a:lnTo>
                    <a:pt x="876325" y="666038"/>
                  </a:lnTo>
                  <a:close/>
                </a:path>
                <a:path w="1232534" h="755650">
                  <a:moveTo>
                    <a:pt x="884720" y="607402"/>
                  </a:moveTo>
                  <a:lnTo>
                    <a:pt x="879132" y="606602"/>
                  </a:lnTo>
                  <a:lnTo>
                    <a:pt x="872731" y="603402"/>
                  </a:lnTo>
                  <a:lnTo>
                    <a:pt x="870331" y="607402"/>
                  </a:lnTo>
                  <a:lnTo>
                    <a:pt x="875931" y="608203"/>
                  </a:lnTo>
                  <a:lnTo>
                    <a:pt x="882319" y="611390"/>
                  </a:lnTo>
                  <a:lnTo>
                    <a:pt x="884720" y="607402"/>
                  </a:lnTo>
                  <a:close/>
                </a:path>
                <a:path w="1232534" h="755650">
                  <a:moveTo>
                    <a:pt x="886320" y="194208"/>
                  </a:moveTo>
                  <a:lnTo>
                    <a:pt x="880732" y="193408"/>
                  </a:lnTo>
                  <a:lnTo>
                    <a:pt x="874331" y="190207"/>
                  </a:lnTo>
                  <a:lnTo>
                    <a:pt x="871931" y="194208"/>
                  </a:lnTo>
                  <a:lnTo>
                    <a:pt x="876731" y="195008"/>
                  </a:lnTo>
                  <a:lnTo>
                    <a:pt x="883920" y="198996"/>
                  </a:lnTo>
                  <a:lnTo>
                    <a:pt x="886320" y="194208"/>
                  </a:lnTo>
                  <a:close/>
                </a:path>
                <a:path w="1232534" h="755650">
                  <a:moveTo>
                    <a:pt x="888314" y="548563"/>
                  </a:moveTo>
                  <a:lnTo>
                    <a:pt x="887488" y="543725"/>
                  </a:lnTo>
                  <a:lnTo>
                    <a:pt x="882319" y="545858"/>
                  </a:lnTo>
                  <a:lnTo>
                    <a:pt x="886142" y="552043"/>
                  </a:lnTo>
                  <a:lnTo>
                    <a:pt x="888314" y="548563"/>
                  </a:lnTo>
                  <a:close/>
                </a:path>
                <a:path w="1232534" h="755650">
                  <a:moveTo>
                    <a:pt x="924687" y="664946"/>
                  </a:moveTo>
                  <a:lnTo>
                    <a:pt x="918286" y="660146"/>
                  </a:lnTo>
                  <a:lnTo>
                    <a:pt x="915885" y="664146"/>
                  </a:lnTo>
                  <a:lnTo>
                    <a:pt x="907897" y="666546"/>
                  </a:lnTo>
                  <a:lnTo>
                    <a:pt x="914298" y="672134"/>
                  </a:lnTo>
                  <a:lnTo>
                    <a:pt x="916686" y="667346"/>
                  </a:lnTo>
                  <a:lnTo>
                    <a:pt x="924687" y="664946"/>
                  </a:lnTo>
                  <a:close/>
                </a:path>
                <a:path w="1232534" h="755650">
                  <a:moveTo>
                    <a:pt x="939063" y="734479"/>
                  </a:moveTo>
                  <a:lnTo>
                    <a:pt x="931875" y="731278"/>
                  </a:lnTo>
                  <a:lnTo>
                    <a:pt x="929474" y="736079"/>
                  </a:lnTo>
                  <a:lnTo>
                    <a:pt x="934275" y="736879"/>
                  </a:lnTo>
                  <a:lnTo>
                    <a:pt x="934275" y="744067"/>
                  </a:lnTo>
                  <a:lnTo>
                    <a:pt x="938263" y="738466"/>
                  </a:lnTo>
                  <a:lnTo>
                    <a:pt x="939063" y="734479"/>
                  </a:lnTo>
                  <a:close/>
                </a:path>
                <a:path w="1232534" h="755650">
                  <a:moveTo>
                    <a:pt x="941463" y="676135"/>
                  </a:moveTo>
                  <a:lnTo>
                    <a:pt x="939063" y="672134"/>
                  </a:lnTo>
                  <a:lnTo>
                    <a:pt x="934275" y="668934"/>
                  </a:lnTo>
                  <a:lnTo>
                    <a:pt x="931075" y="675335"/>
                  </a:lnTo>
                  <a:lnTo>
                    <a:pt x="933475" y="679335"/>
                  </a:lnTo>
                  <a:lnTo>
                    <a:pt x="939063" y="683323"/>
                  </a:lnTo>
                  <a:lnTo>
                    <a:pt x="941463" y="676135"/>
                  </a:lnTo>
                  <a:close/>
                </a:path>
                <a:path w="1232534" h="755650">
                  <a:moveTo>
                    <a:pt x="950252" y="100698"/>
                  </a:moveTo>
                  <a:lnTo>
                    <a:pt x="943063" y="97497"/>
                  </a:lnTo>
                  <a:lnTo>
                    <a:pt x="940663" y="102298"/>
                  </a:lnTo>
                  <a:lnTo>
                    <a:pt x="945464" y="103898"/>
                  </a:lnTo>
                  <a:lnTo>
                    <a:pt x="945464" y="110286"/>
                  </a:lnTo>
                  <a:lnTo>
                    <a:pt x="949452" y="104698"/>
                  </a:lnTo>
                  <a:lnTo>
                    <a:pt x="950252" y="100698"/>
                  </a:lnTo>
                  <a:close/>
                </a:path>
                <a:path w="1232534" h="755650">
                  <a:moveTo>
                    <a:pt x="952423" y="126542"/>
                  </a:moveTo>
                  <a:lnTo>
                    <a:pt x="945464" y="129463"/>
                  </a:lnTo>
                  <a:lnTo>
                    <a:pt x="948385" y="134188"/>
                  </a:lnTo>
                  <a:lnTo>
                    <a:pt x="952055" y="130670"/>
                  </a:lnTo>
                  <a:lnTo>
                    <a:pt x="952423" y="126542"/>
                  </a:lnTo>
                  <a:close/>
                </a:path>
                <a:path w="1232534" h="755650">
                  <a:moveTo>
                    <a:pt x="952652" y="721690"/>
                  </a:moveTo>
                  <a:lnTo>
                    <a:pt x="945464" y="718489"/>
                  </a:lnTo>
                  <a:lnTo>
                    <a:pt x="943063" y="723290"/>
                  </a:lnTo>
                  <a:lnTo>
                    <a:pt x="948664" y="724090"/>
                  </a:lnTo>
                  <a:lnTo>
                    <a:pt x="947864" y="730478"/>
                  </a:lnTo>
                  <a:lnTo>
                    <a:pt x="951852" y="725690"/>
                  </a:lnTo>
                  <a:lnTo>
                    <a:pt x="952652" y="721690"/>
                  </a:lnTo>
                  <a:close/>
                </a:path>
                <a:path w="1232534" h="755650">
                  <a:moveTo>
                    <a:pt x="954735" y="581723"/>
                  </a:moveTo>
                  <a:lnTo>
                    <a:pt x="949452" y="582625"/>
                  </a:lnTo>
                  <a:lnTo>
                    <a:pt x="945527" y="586219"/>
                  </a:lnTo>
                  <a:lnTo>
                    <a:pt x="950353" y="584428"/>
                  </a:lnTo>
                  <a:lnTo>
                    <a:pt x="954735" y="581723"/>
                  </a:lnTo>
                  <a:close/>
                </a:path>
                <a:path w="1232534" h="755650">
                  <a:moveTo>
                    <a:pt x="964641" y="321284"/>
                  </a:moveTo>
                  <a:lnTo>
                    <a:pt x="962240" y="317284"/>
                  </a:lnTo>
                  <a:lnTo>
                    <a:pt x="957453" y="314083"/>
                  </a:lnTo>
                  <a:lnTo>
                    <a:pt x="955052" y="320484"/>
                  </a:lnTo>
                  <a:lnTo>
                    <a:pt x="957453" y="325272"/>
                  </a:lnTo>
                  <a:lnTo>
                    <a:pt x="962240" y="328472"/>
                  </a:lnTo>
                  <a:lnTo>
                    <a:pt x="964641" y="321284"/>
                  </a:lnTo>
                  <a:close/>
                </a:path>
                <a:path w="1232534" h="755650">
                  <a:moveTo>
                    <a:pt x="979830" y="517093"/>
                  </a:moveTo>
                  <a:lnTo>
                    <a:pt x="973429" y="512292"/>
                  </a:lnTo>
                  <a:lnTo>
                    <a:pt x="971042" y="517093"/>
                  </a:lnTo>
                  <a:lnTo>
                    <a:pt x="963041" y="518693"/>
                  </a:lnTo>
                  <a:lnTo>
                    <a:pt x="969441" y="524281"/>
                  </a:lnTo>
                  <a:lnTo>
                    <a:pt x="971842" y="519480"/>
                  </a:lnTo>
                  <a:lnTo>
                    <a:pt x="979830" y="517093"/>
                  </a:lnTo>
                  <a:close/>
                </a:path>
                <a:path w="1232534" h="755650">
                  <a:moveTo>
                    <a:pt x="984618" y="193408"/>
                  </a:moveTo>
                  <a:lnTo>
                    <a:pt x="982230" y="189407"/>
                  </a:lnTo>
                  <a:lnTo>
                    <a:pt x="977430" y="186207"/>
                  </a:lnTo>
                  <a:lnTo>
                    <a:pt x="975029" y="193408"/>
                  </a:lnTo>
                  <a:lnTo>
                    <a:pt x="977430" y="197396"/>
                  </a:lnTo>
                  <a:lnTo>
                    <a:pt x="982230" y="200596"/>
                  </a:lnTo>
                  <a:lnTo>
                    <a:pt x="984618" y="193408"/>
                  </a:lnTo>
                  <a:close/>
                </a:path>
                <a:path w="1232534" h="755650">
                  <a:moveTo>
                    <a:pt x="987018" y="322084"/>
                  </a:moveTo>
                  <a:lnTo>
                    <a:pt x="979830" y="318884"/>
                  </a:lnTo>
                  <a:lnTo>
                    <a:pt x="977430" y="323672"/>
                  </a:lnTo>
                  <a:lnTo>
                    <a:pt x="982230" y="325272"/>
                  </a:lnTo>
                  <a:lnTo>
                    <a:pt x="982230" y="331673"/>
                  </a:lnTo>
                  <a:lnTo>
                    <a:pt x="986218" y="326072"/>
                  </a:lnTo>
                  <a:lnTo>
                    <a:pt x="987018" y="322084"/>
                  </a:lnTo>
                  <a:close/>
                </a:path>
                <a:path w="1232534" h="755650">
                  <a:moveTo>
                    <a:pt x="993190" y="581647"/>
                  </a:moveTo>
                  <a:lnTo>
                    <a:pt x="986218" y="585025"/>
                  </a:lnTo>
                  <a:lnTo>
                    <a:pt x="989139" y="589292"/>
                  </a:lnTo>
                  <a:lnTo>
                    <a:pt x="992809" y="585622"/>
                  </a:lnTo>
                  <a:lnTo>
                    <a:pt x="993190" y="581647"/>
                  </a:lnTo>
                  <a:close/>
                </a:path>
                <a:path w="1232534" h="755650">
                  <a:moveTo>
                    <a:pt x="1001979" y="528434"/>
                  </a:moveTo>
                  <a:lnTo>
                    <a:pt x="995006" y="531469"/>
                  </a:lnTo>
                  <a:lnTo>
                    <a:pt x="997940" y="535863"/>
                  </a:lnTo>
                  <a:lnTo>
                    <a:pt x="1001610" y="532371"/>
                  </a:lnTo>
                  <a:lnTo>
                    <a:pt x="1001979" y="528434"/>
                  </a:lnTo>
                  <a:close/>
                </a:path>
                <a:path w="1232534" h="755650">
                  <a:moveTo>
                    <a:pt x="1006208" y="500303"/>
                  </a:moveTo>
                  <a:lnTo>
                    <a:pt x="1000607" y="499503"/>
                  </a:lnTo>
                  <a:lnTo>
                    <a:pt x="994219" y="496303"/>
                  </a:lnTo>
                  <a:lnTo>
                    <a:pt x="991819" y="500303"/>
                  </a:lnTo>
                  <a:lnTo>
                    <a:pt x="996607" y="501103"/>
                  </a:lnTo>
                  <a:lnTo>
                    <a:pt x="1003808" y="504304"/>
                  </a:lnTo>
                  <a:lnTo>
                    <a:pt x="1006208" y="500303"/>
                  </a:lnTo>
                  <a:close/>
                </a:path>
                <a:path w="1232534" h="755650">
                  <a:moveTo>
                    <a:pt x="1019683" y="315988"/>
                  </a:moveTo>
                  <a:lnTo>
                    <a:pt x="1018895" y="311150"/>
                  </a:lnTo>
                  <a:lnTo>
                    <a:pt x="1013396" y="313283"/>
                  </a:lnTo>
                  <a:lnTo>
                    <a:pt x="1017333" y="319468"/>
                  </a:lnTo>
                  <a:lnTo>
                    <a:pt x="1019683" y="315988"/>
                  </a:lnTo>
                  <a:close/>
                </a:path>
                <a:path w="1232534" h="755650">
                  <a:moveTo>
                    <a:pt x="1024585" y="746467"/>
                  </a:moveTo>
                  <a:lnTo>
                    <a:pt x="1018984" y="745667"/>
                  </a:lnTo>
                  <a:lnTo>
                    <a:pt x="1012596" y="742467"/>
                  </a:lnTo>
                  <a:lnTo>
                    <a:pt x="1010196" y="746467"/>
                  </a:lnTo>
                  <a:lnTo>
                    <a:pt x="1015796" y="747268"/>
                  </a:lnTo>
                  <a:lnTo>
                    <a:pt x="1022184" y="750455"/>
                  </a:lnTo>
                  <a:lnTo>
                    <a:pt x="1024585" y="746467"/>
                  </a:lnTo>
                  <a:close/>
                </a:path>
                <a:path w="1232534" h="755650">
                  <a:moveTo>
                    <a:pt x="1042962" y="748068"/>
                  </a:moveTo>
                  <a:lnTo>
                    <a:pt x="1040561" y="744067"/>
                  </a:lnTo>
                  <a:lnTo>
                    <a:pt x="1035773" y="740867"/>
                  </a:lnTo>
                  <a:lnTo>
                    <a:pt x="1033373" y="748068"/>
                  </a:lnTo>
                  <a:lnTo>
                    <a:pt x="1035773" y="752055"/>
                  </a:lnTo>
                  <a:lnTo>
                    <a:pt x="1040561" y="755256"/>
                  </a:lnTo>
                  <a:lnTo>
                    <a:pt x="1042962" y="748068"/>
                  </a:lnTo>
                  <a:close/>
                </a:path>
                <a:path w="1232534" h="755650">
                  <a:moveTo>
                    <a:pt x="1075969" y="558469"/>
                  </a:moveTo>
                  <a:lnTo>
                    <a:pt x="1069340" y="561848"/>
                  </a:lnTo>
                  <a:lnTo>
                    <a:pt x="1072146" y="566115"/>
                  </a:lnTo>
                  <a:lnTo>
                    <a:pt x="1075639" y="562444"/>
                  </a:lnTo>
                  <a:lnTo>
                    <a:pt x="1075969" y="558469"/>
                  </a:lnTo>
                  <a:close/>
                </a:path>
                <a:path w="1232534" h="755650">
                  <a:moveTo>
                    <a:pt x="1151432" y="421005"/>
                  </a:moveTo>
                  <a:lnTo>
                    <a:pt x="1144460" y="424383"/>
                  </a:lnTo>
                  <a:lnTo>
                    <a:pt x="1147381" y="428650"/>
                  </a:lnTo>
                  <a:lnTo>
                    <a:pt x="1151064" y="424980"/>
                  </a:lnTo>
                  <a:lnTo>
                    <a:pt x="1151432" y="421005"/>
                  </a:lnTo>
                  <a:close/>
                </a:path>
                <a:path w="1232534" h="755650">
                  <a:moveTo>
                    <a:pt x="1166037" y="606602"/>
                  </a:moveTo>
                  <a:lnTo>
                    <a:pt x="1158849" y="603402"/>
                  </a:lnTo>
                  <a:lnTo>
                    <a:pt x="1156449" y="608203"/>
                  </a:lnTo>
                  <a:lnTo>
                    <a:pt x="1161249" y="609003"/>
                  </a:lnTo>
                  <a:lnTo>
                    <a:pt x="1160449" y="615391"/>
                  </a:lnTo>
                  <a:lnTo>
                    <a:pt x="1165250" y="610603"/>
                  </a:lnTo>
                  <a:lnTo>
                    <a:pt x="1166037" y="606602"/>
                  </a:lnTo>
                  <a:close/>
                </a:path>
                <a:path w="1232534" h="755650">
                  <a:moveTo>
                    <a:pt x="1232382" y="453948"/>
                  </a:moveTo>
                  <a:lnTo>
                    <a:pt x="1229982" y="449160"/>
                  </a:lnTo>
                  <a:lnTo>
                    <a:pt x="1218793" y="453148"/>
                  </a:lnTo>
                  <a:lnTo>
                    <a:pt x="1217993" y="453948"/>
                  </a:lnTo>
                  <a:lnTo>
                    <a:pt x="1217879" y="456755"/>
                  </a:lnTo>
                  <a:lnTo>
                    <a:pt x="1223683" y="457250"/>
                  </a:lnTo>
                  <a:lnTo>
                    <a:pt x="1230249" y="456082"/>
                  </a:lnTo>
                  <a:lnTo>
                    <a:pt x="1232382" y="45394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434296" y="8958744"/>
              <a:ext cx="1362075" cy="921385"/>
            </a:xfrm>
            <a:custGeom>
              <a:avLst/>
              <a:gdLst/>
              <a:ahLst/>
              <a:cxnLst/>
              <a:rect l="l" t="t" r="r" b="b"/>
              <a:pathLst>
                <a:path w="1362075" h="921384">
                  <a:moveTo>
                    <a:pt x="11188" y="744867"/>
                  </a:moveTo>
                  <a:lnTo>
                    <a:pt x="9588" y="739279"/>
                  </a:lnTo>
                  <a:lnTo>
                    <a:pt x="6388" y="736079"/>
                  </a:lnTo>
                  <a:lnTo>
                    <a:pt x="0" y="740079"/>
                  </a:lnTo>
                  <a:lnTo>
                    <a:pt x="2400" y="744867"/>
                  </a:lnTo>
                  <a:lnTo>
                    <a:pt x="5588" y="741680"/>
                  </a:lnTo>
                  <a:lnTo>
                    <a:pt x="11188" y="744867"/>
                  </a:lnTo>
                  <a:close/>
                </a:path>
                <a:path w="1362075" h="921384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097"/>
                  </a:lnTo>
                  <a:lnTo>
                    <a:pt x="44754" y="631380"/>
                  </a:lnTo>
                  <a:lnTo>
                    <a:pt x="52171" y="631723"/>
                  </a:lnTo>
                  <a:close/>
                </a:path>
                <a:path w="1362075" h="921384">
                  <a:moveTo>
                    <a:pt x="63131" y="739279"/>
                  </a:moveTo>
                  <a:lnTo>
                    <a:pt x="60731" y="732091"/>
                  </a:lnTo>
                  <a:lnTo>
                    <a:pt x="55943" y="734479"/>
                  </a:lnTo>
                  <a:lnTo>
                    <a:pt x="47955" y="732878"/>
                  </a:lnTo>
                  <a:lnTo>
                    <a:pt x="50342" y="740079"/>
                  </a:lnTo>
                  <a:lnTo>
                    <a:pt x="54343" y="736879"/>
                  </a:lnTo>
                  <a:lnTo>
                    <a:pt x="63131" y="739279"/>
                  </a:lnTo>
                  <a:close/>
                </a:path>
                <a:path w="1362075" h="921384">
                  <a:moveTo>
                    <a:pt x="63131" y="569048"/>
                  </a:moveTo>
                  <a:lnTo>
                    <a:pt x="61531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42" y="568248"/>
                  </a:lnTo>
                  <a:lnTo>
                    <a:pt x="54343" y="572236"/>
                  </a:lnTo>
                  <a:lnTo>
                    <a:pt x="55943" y="574636"/>
                  </a:lnTo>
                  <a:lnTo>
                    <a:pt x="58343" y="572236"/>
                  </a:lnTo>
                  <a:lnTo>
                    <a:pt x="63131" y="569048"/>
                  </a:lnTo>
                  <a:close/>
                </a:path>
                <a:path w="1362075" h="921384">
                  <a:moveTo>
                    <a:pt x="84709" y="742480"/>
                  </a:moveTo>
                  <a:lnTo>
                    <a:pt x="82321" y="736079"/>
                  </a:lnTo>
                  <a:lnTo>
                    <a:pt x="79121" y="732878"/>
                  </a:lnTo>
                  <a:lnTo>
                    <a:pt x="72720" y="736879"/>
                  </a:lnTo>
                  <a:lnTo>
                    <a:pt x="75120" y="741680"/>
                  </a:lnTo>
                  <a:lnTo>
                    <a:pt x="79121" y="738479"/>
                  </a:lnTo>
                  <a:lnTo>
                    <a:pt x="84709" y="742480"/>
                  </a:lnTo>
                  <a:close/>
                </a:path>
                <a:path w="1362075" h="921384">
                  <a:moveTo>
                    <a:pt x="142392" y="898321"/>
                  </a:moveTo>
                  <a:lnTo>
                    <a:pt x="141160" y="893521"/>
                  </a:lnTo>
                  <a:lnTo>
                    <a:pt x="137668" y="891133"/>
                  </a:lnTo>
                  <a:lnTo>
                    <a:pt x="136664" y="898321"/>
                  </a:lnTo>
                  <a:lnTo>
                    <a:pt x="142392" y="898321"/>
                  </a:lnTo>
                  <a:close/>
                </a:path>
                <a:path w="1362075" h="921384">
                  <a:moveTo>
                    <a:pt x="160642" y="873544"/>
                  </a:moveTo>
                  <a:lnTo>
                    <a:pt x="155841" y="867956"/>
                  </a:lnTo>
                  <a:lnTo>
                    <a:pt x="151041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21384">
                  <a:moveTo>
                    <a:pt x="160642" y="474738"/>
                  </a:moveTo>
                  <a:lnTo>
                    <a:pt x="158242" y="468337"/>
                  </a:lnTo>
                  <a:lnTo>
                    <a:pt x="155041" y="465150"/>
                  </a:lnTo>
                  <a:lnTo>
                    <a:pt x="148653" y="469138"/>
                  </a:lnTo>
                  <a:lnTo>
                    <a:pt x="151041" y="473938"/>
                  </a:lnTo>
                  <a:lnTo>
                    <a:pt x="154241" y="470738"/>
                  </a:lnTo>
                  <a:lnTo>
                    <a:pt x="160642" y="474738"/>
                  </a:lnTo>
                  <a:close/>
                </a:path>
                <a:path w="1362075" h="921384">
                  <a:moveTo>
                    <a:pt x="169430" y="277329"/>
                  </a:moveTo>
                  <a:lnTo>
                    <a:pt x="166230" y="280530"/>
                  </a:lnTo>
                  <a:lnTo>
                    <a:pt x="163029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30" y="286321"/>
                  </a:lnTo>
                  <a:lnTo>
                    <a:pt x="169278" y="283095"/>
                  </a:lnTo>
                  <a:lnTo>
                    <a:pt x="169430" y="277329"/>
                  </a:lnTo>
                  <a:close/>
                </a:path>
                <a:path w="1362075" h="921384">
                  <a:moveTo>
                    <a:pt x="202996" y="835977"/>
                  </a:moveTo>
                  <a:lnTo>
                    <a:pt x="194233" y="838796"/>
                  </a:lnTo>
                  <a:lnTo>
                    <a:pt x="195199" y="843470"/>
                  </a:lnTo>
                  <a:lnTo>
                    <a:pt x="200075" y="844410"/>
                  </a:lnTo>
                  <a:lnTo>
                    <a:pt x="202996" y="835977"/>
                  </a:lnTo>
                  <a:close/>
                </a:path>
                <a:path w="1362075" h="921384">
                  <a:moveTo>
                    <a:pt x="216344" y="403148"/>
                  </a:moveTo>
                  <a:lnTo>
                    <a:pt x="214287" y="399516"/>
                  </a:lnTo>
                  <a:lnTo>
                    <a:pt x="209372" y="397522"/>
                  </a:lnTo>
                  <a:lnTo>
                    <a:pt x="208584" y="402805"/>
                  </a:lnTo>
                  <a:lnTo>
                    <a:pt x="216344" y="403148"/>
                  </a:lnTo>
                  <a:close/>
                </a:path>
                <a:path w="1362075" h="921384">
                  <a:moveTo>
                    <a:pt x="259740" y="398018"/>
                  </a:moveTo>
                  <a:lnTo>
                    <a:pt x="257340" y="391617"/>
                  </a:lnTo>
                  <a:lnTo>
                    <a:pt x="254139" y="388416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21384">
                  <a:moveTo>
                    <a:pt x="276542" y="515607"/>
                  </a:moveTo>
                  <a:lnTo>
                    <a:pt x="275120" y="510997"/>
                  </a:lnTo>
                  <a:lnTo>
                    <a:pt x="271602" y="508647"/>
                  </a:lnTo>
                  <a:lnTo>
                    <a:pt x="270929" y="515493"/>
                  </a:lnTo>
                  <a:lnTo>
                    <a:pt x="276542" y="515607"/>
                  </a:lnTo>
                  <a:close/>
                </a:path>
                <a:path w="1362075" h="921384">
                  <a:moveTo>
                    <a:pt x="276542" y="247764"/>
                  </a:moveTo>
                  <a:lnTo>
                    <a:pt x="275120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42" y="247764"/>
                  </a:lnTo>
                  <a:close/>
                </a:path>
                <a:path w="1362075" h="921384">
                  <a:moveTo>
                    <a:pt x="306095" y="533082"/>
                  </a:moveTo>
                  <a:lnTo>
                    <a:pt x="305943" y="528358"/>
                  </a:lnTo>
                  <a:lnTo>
                    <a:pt x="303695" y="533082"/>
                  </a:lnTo>
                  <a:lnTo>
                    <a:pt x="305041" y="537806"/>
                  </a:lnTo>
                  <a:lnTo>
                    <a:pt x="306095" y="533082"/>
                  </a:lnTo>
                  <a:close/>
                </a:path>
                <a:path w="1362075" h="921384">
                  <a:moveTo>
                    <a:pt x="307695" y="763257"/>
                  </a:moveTo>
                  <a:lnTo>
                    <a:pt x="305295" y="756856"/>
                  </a:lnTo>
                  <a:lnTo>
                    <a:pt x="302094" y="753668"/>
                  </a:lnTo>
                  <a:lnTo>
                    <a:pt x="295706" y="757656"/>
                  </a:lnTo>
                  <a:lnTo>
                    <a:pt x="298107" y="762457"/>
                  </a:lnTo>
                  <a:lnTo>
                    <a:pt x="302094" y="759256"/>
                  </a:lnTo>
                  <a:lnTo>
                    <a:pt x="307695" y="763257"/>
                  </a:lnTo>
                  <a:close/>
                </a:path>
                <a:path w="1362075" h="921384">
                  <a:moveTo>
                    <a:pt x="327812" y="641883"/>
                  </a:moveTo>
                  <a:lnTo>
                    <a:pt x="326567" y="637273"/>
                  </a:lnTo>
                  <a:lnTo>
                    <a:pt x="323088" y="634923"/>
                  </a:lnTo>
                  <a:lnTo>
                    <a:pt x="322072" y="641769"/>
                  </a:lnTo>
                  <a:lnTo>
                    <a:pt x="327812" y="641883"/>
                  </a:lnTo>
                  <a:close/>
                </a:path>
                <a:path w="1362075" h="921384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21384">
                  <a:moveTo>
                    <a:pt x="374421" y="817905"/>
                  </a:moveTo>
                  <a:lnTo>
                    <a:pt x="373595" y="813066"/>
                  </a:lnTo>
                  <a:lnTo>
                    <a:pt x="368427" y="815200"/>
                  </a:lnTo>
                  <a:lnTo>
                    <a:pt x="372249" y="821385"/>
                  </a:lnTo>
                  <a:lnTo>
                    <a:pt x="374421" y="817905"/>
                  </a:lnTo>
                  <a:close/>
                </a:path>
                <a:path w="1362075" h="921384">
                  <a:moveTo>
                    <a:pt x="377228" y="285318"/>
                  </a:moveTo>
                  <a:lnTo>
                    <a:pt x="377075" y="280606"/>
                  </a:lnTo>
                  <a:lnTo>
                    <a:pt x="374827" y="285318"/>
                  </a:lnTo>
                  <a:lnTo>
                    <a:pt x="376174" y="290042"/>
                  </a:lnTo>
                  <a:lnTo>
                    <a:pt x="377228" y="285318"/>
                  </a:lnTo>
                  <a:close/>
                </a:path>
                <a:path w="1362075" h="921384">
                  <a:moveTo>
                    <a:pt x="394995" y="671449"/>
                  </a:moveTo>
                  <a:lnTo>
                    <a:pt x="392404" y="663346"/>
                  </a:lnTo>
                  <a:lnTo>
                    <a:pt x="386676" y="669645"/>
                  </a:lnTo>
                  <a:lnTo>
                    <a:pt x="390309" y="672947"/>
                  </a:lnTo>
                  <a:lnTo>
                    <a:pt x="394995" y="671449"/>
                  </a:lnTo>
                  <a:close/>
                </a:path>
                <a:path w="1362075" h="921384">
                  <a:moveTo>
                    <a:pt x="413334" y="658342"/>
                  </a:moveTo>
                  <a:lnTo>
                    <a:pt x="408393" y="659358"/>
                  </a:lnTo>
                  <a:lnTo>
                    <a:pt x="404342" y="662609"/>
                  </a:lnTo>
                  <a:lnTo>
                    <a:pt x="408990" y="660857"/>
                  </a:lnTo>
                  <a:lnTo>
                    <a:pt x="413334" y="658342"/>
                  </a:lnTo>
                  <a:close/>
                </a:path>
                <a:path w="1362075" h="921384">
                  <a:moveTo>
                    <a:pt x="423672" y="647661"/>
                  </a:moveTo>
                  <a:lnTo>
                    <a:pt x="423037" y="642835"/>
                  </a:lnTo>
                  <a:lnTo>
                    <a:pt x="417982" y="644969"/>
                  </a:lnTo>
                  <a:lnTo>
                    <a:pt x="421462" y="651154"/>
                  </a:lnTo>
                  <a:lnTo>
                    <a:pt x="423672" y="647661"/>
                  </a:lnTo>
                  <a:close/>
                </a:path>
                <a:path w="1362075" h="921384">
                  <a:moveTo>
                    <a:pt x="438759" y="301612"/>
                  </a:moveTo>
                  <a:lnTo>
                    <a:pt x="438607" y="296926"/>
                  </a:lnTo>
                  <a:lnTo>
                    <a:pt x="436359" y="301307"/>
                  </a:lnTo>
                  <a:lnTo>
                    <a:pt x="437718" y="306146"/>
                  </a:lnTo>
                  <a:lnTo>
                    <a:pt x="438759" y="301612"/>
                  </a:lnTo>
                  <a:close/>
                </a:path>
                <a:path w="1362075" h="921384">
                  <a:moveTo>
                    <a:pt x="446189" y="742632"/>
                  </a:moveTo>
                  <a:lnTo>
                    <a:pt x="439559" y="745667"/>
                  </a:lnTo>
                  <a:lnTo>
                    <a:pt x="442366" y="750049"/>
                  </a:lnTo>
                  <a:lnTo>
                    <a:pt x="445858" y="746569"/>
                  </a:lnTo>
                  <a:lnTo>
                    <a:pt x="446189" y="742632"/>
                  </a:lnTo>
                  <a:close/>
                </a:path>
                <a:path w="1362075" h="921384">
                  <a:moveTo>
                    <a:pt x="452653" y="155244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48" y="155054"/>
                  </a:lnTo>
                  <a:lnTo>
                    <a:pt x="449948" y="155854"/>
                  </a:lnTo>
                  <a:lnTo>
                    <a:pt x="448348" y="159042"/>
                  </a:lnTo>
                  <a:lnTo>
                    <a:pt x="443560" y="158242"/>
                  </a:lnTo>
                  <a:lnTo>
                    <a:pt x="436359" y="154254"/>
                  </a:lnTo>
                  <a:lnTo>
                    <a:pt x="433171" y="159842"/>
                  </a:lnTo>
                  <a:lnTo>
                    <a:pt x="436359" y="160642"/>
                  </a:lnTo>
                  <a:lnTo>
                    <a:pt x="437959" y="161442"/>
                  </a:lnTo>
                  <a:lnTo>
                    <a:pt x="436359" y="164642"/>
                  </a:lnTo>
                  <a:lnTo>
                    <a:pt x="439559" y="165442"/>
                  </a:lnTo>
                  <a:lnTo>
                    <a:pt x="440753" y="165849"/>
                  </a:lnTo>
                  <a:lnTo>
                    <a:pt x="442760" y="167843"/>
                  </a:lnTo>
                  <a:lnTo>
                    <a:pt x="443941" y="177673"/>
                  </a:lnTo>
                  <a:lnTo>
                    <a:pt x="446252" y="171640"/>
                  </a:lnTo>
                  <a:lnTo>
                    <a:pt x="446151" y="167843"/>
                  </a:lnTo>
                  <a:lnTo>
                    <a:pt x="446087" y="165912"/>
                  </a:lnTo>
                  <a:lnTo>
                    <a:pt x="449770" y="161442"/>
                  </a:lnTo>
                  <a:lnTo>
                    <a:pt x="452653" y="155244"/>
                  </a:lnTo>
                  <a:close/>
                </a:path>
                <a:path w="1362075" h="921384">
                  <a:moveTo>
                    <a:pt x="454748" y="672947"/>
                  </a:moveTo>
                  <a:lnTo>
                    <a:pt x="445643" y="667207"/>
                  </a:lnTo>
                  <a:lnTo>
                    <a:pt x="443052" y="670242"/>
                  </a:lnTo>
                  <a:lnTo>
                    <a:pt x="446316" y="674624"/>
                  </a:lnTo>
                  <a:lnTo>
                    <a:pt x="454748" y="672947"/>
                  </a:lnTo>
                  <a:close/>
                </a:path>
                <a:path w="1362075" h="921384">
                  <a:moveTo>
                    <a:pt x="461937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48" y="2400"/>
                  </a:lnTo>
                  <a:lnTo>
                    <a:pt x="452539" y="9220"/>
                  </a:lnTo>
                  <a:lnTo>
                    <a:pt x="450456" y="15582"/>
                  </a:lnTo>
                  <a:lnTo>
                    <a:pt x="447916" y="21958"/>
                  </a:lnTo>
                  <a:lnTo>
                    <a:pt x="449948" y="28778"/>
                  </a:lnTo>
                  <a:lnTo>
                    <a:pt x="454406" y="22301"/>
                  </a:lnTo>
                  <a:lnTo>
                    <a:pt x="457441" y="15989"/>
                  </a:lnTo>
                  <a:lnTo>
                    <a:pt x="459727" y="9664"/>
                  </a:lnTo>
                  <a:lnTo>
                    <a:pt x="461937" y="3200"/>
                  </a:lnTo>
                  <a:close/>
                </a:path>
                <a:path w="1362075" h="921384">
                  <a:moveTo>
                    <a:pt x="466737" y="748868"/>
                  </a:moveTo>
                  <a:lnTo>
                    <a:pt x="461137" y="748068"/>
                  </a:lnTo>
                  <a:lnTo>
                    <a:pt x="454748" y="744867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21384">
                  <a:moveTo>
                    <a:pt x="471525" y="163842"/>
                  </a:moveTo>
                  <a:lnTo>
                    <a:pt x="469138" y="158242"/>
                  </a:lnTo>
                  <a:lnTo>
                    <a:pt x="465937" y="155054"/>
                  </a:lnTo>
                  <a:lnTo>
                    <a:pt x="459536" y="159042"/>
                  </a:lnTo>
                  <a:lnTo>
                    <a:pt x="461937" y="163842"/>
                  </a:lnTo>
                  <a:lnTo>
                    <a:pt x="465937" y="160642"/>
                  </a:lnTo>
                  <a:lnTo>
                    <a:pt x="471525" y="163842"/>
                  </a:lnTo>
                  <a:close/>
                </a:path>
                <a:path w="1362075" h="921384">
                  <a:moveTo>
                    <a:pt x="495642" y="175031"/>
                  </a:moveTo>
                  <a:lnTo>
                    <a:pt x="494411" y="170230"/>
                  </a:lnTo>
                  <a:lnTo>
                    <a:pt x="490918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21384">
                  <a:moveTo>
                    <a:pt x="502945" y="728395"/>
                  </a:moveTo>
                  <a:lnTo>
                    <a:pt x="497903" y="724090"/>
                  </a:lnTo>
                  <a:lnTo>
                    <a:pt x="497103" y="729691"/>
                  </a:lnTo>
                  <a:lnTo>
                    <a:pt x="491515" y="737679"/>
                  </a:lnTo>
                  <a:lnTo>
                    <a:pt x="497103" y="740879"/>
                  </a:lnTo>
                  <a:lnTo>
                    <a:pt x="500151" y="735215"/>
                  </a:lnTo>
                  <a:lnTo>
                    <a:pt x="502894" y="731583"/>
                  </a:lnTo>
                  <a:lnTo>
                    <a:pt x="502945" y="728395"/>
                  </a:lnTo>
                  <a:close/>
                </a:path>
                <a:path w="1362075" h="921384">
                  <a:moveTo>
                    <a:pt x="511492" y="697712"/>
                  </a:moveTo>
                  <a:lnTo>
                    <a:pt x="504291" y="694524"/>
                  </a:lnTo>
                  <a:lnTo>
                    <a:pt x="501904" y="699312"/>
                  </a:lnTo>
                  <a:lnTo>
                    <a:pt x="506691" y="700112"/>
                  </a:lnTo>
                  <a:lnTo>
                    <a:pt x="506691" y="706513"/>
                  </a:lnTo>
                  <a:lnTo>
                    <a:pt x="510692" y="701713"/>
                  </a:lnTo>
                  <a:lnTo>
                    <a:pt x="511492" y="697712"/>
                  </a:lnTo>
                  <a:close/>
                </a:path>
                <a:path w="1362075" h="921384">
                  <a:moveTo>
                    <a:pt x="520280" y="259753"/>
                  </a:moveTo>
                  <a:lnTo>
                    <a:pt x="517080" y="255752"/>
                  </a:lnTo>
                  <a:lnTo>
                    <a:pt x="513892" y="259753"/>
                  </a:lnTo>
                  <a:lnTo>
                    <a:pt x="506691" y="262940"/>
                  </a:lnTo>
                  <a:lnTo>
                    <a:pt x="509892" y="266941"/>
                  </a:lnTo>
                  <a:lnTo>
                    <a:pt x="513092" y="262940"/>
                  </a:lnTo>
                  <a:lnTo>
                    <a:pt x="520280" y="259753"/>
                  </a:lnTo>
                  <a:close/>
                </a:path>
                <a:path w="1362075" h="921384">
                  <a:moveTo>
                    <a:pt x="534670" y="495515"/>
                  </a:moveTo>
                  <a:lnTo>
                    <a:pt x="534517" y="490791"/>
                  </a:lnTo>
                  <a:lnTo>
                    <a:pt x="532269" y="495515"/>
                  </a:lnTo>
                  <a:lnTo>
                    <a:pt x="533615" y="500240"/>
                  </a:lnTo>
                  <a:lnTo>
                    <a:pt x="534670" y="495515"/>
                  </a:lnTo>
                  <a:close/>
                </a:path>
                <a:path w="1362075" h="921384">
                  <a:moveTo>
                    <a:pt x="536968" y="702017"/>
                  </a:moveTo>
                  <a:lnTo>
                    <a:pt x="536130" y="697407"/>
                  </a:lnTo>
                  <a:lnTo>
                    <a:pt x="531469" y="694524"/>
                  </a:lnTo>
                  <a:lnTo>
                    <a:pt x="524281" y="701713"/>
                  </a:lnTo>
                  <a:lnTo>
                    <a:pt x="534670" y="699312"/>
                  </a:lnTo>
                  <a:lnTo>
                    <a:pt x="535851" y="704075"/>
                  </a:lnTo>
                  <a:lnTo>
                    <a:pt x="536968" y="702017"/>
                  </a:lnTo>
                  <a:close/>
                </a:path>
                <a:path w="1362075" h="921384">
                  <a:moveTo>
                    <a:pt x="537070" y="574636"/>
                  </a:moveTo>
                  <a:lnTo>
                    <a:pt x="536917" y="569925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21384">
                  <a:moveTo>
                    <a:pt x="544258" y="126276"/>
                  </a:moveTo>
                  <a:lnTo>
                    <a:pt x="541058" y="121488"/>
                  </a:lnTo>
                  <a:lnTo>
                    <a:pt x="530669" y="125476"/>
                  </a:lnTo>
                  <a:lnTo>
                    <a:pt x="529869" y="126276"/>
                  </a:lnTo>
                  <a:lnTo>
                    <a:pt x="524256" y="130327"/>
                  </a:lnTo>
                  <a:lnTo>
                    <a:pt x="530466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21384">
                  <a:moveTo>
                    <a:pt x="573824" y="183819"/>
                  </a:moveTo>
                  <a:lnTo>
                    <a:pt x="569036" y="178231"/>
                  </a:lnTo>
                  <a:lnTo>
                    <a:pt x="564235" y="178231"/>
                  </a:lnTo>
                  <a:lnTo>
                    <a:pt x="558647" y="179832"/>
                  </a:lnTo>
                  <a:lnTo>
                    <a:pt x="563435" y="185420"/>
                  </a:lnTo>
                  <a:lnTo>
                    <a:pt x="569036" y="186220"/>
                  </a:lnTo>
                  <a:lnTo>
                    <a:pt x="573824" y="183819"/>
                  </a:lnTo>
                  <a:close/>
                </a:path>
                <a:path w="1362075" h="921384">
                  <a:moveTo>
                    <a:pt x="583615" y="308571"/>
                  </a:moveTo>
                  <a:lnTo>
                    <a:pt x="581825" y="313296"/>
                  </a:lnTo>
                  <a:lnTo>
                    <a:pt x="582714" y="318020"/>
                  </a:lnTo>
                  <a:lnTo>
                    <a:pt x="583615" y="313296"/>
                  </a:lnTo>
                  <a:lnTo>
                    <a:pt x="583615" y="308571"/>
                  </a:lnTo>
                  <a:close/>
                </a:path>
                <a:path w="1362075" h="921384">
                  <a:moveTo>
                    <a:pt x="588213" y="707313"/>
                  </a:moveTo>
                  <a:lnTo>
                    <a:pt x="579107" y="701573"/>
                  </a:lnTo>
                  <a:lnTo>
                    <a:pt x="576529" y="704608"/>
                  </a:lnTo>
                  <a:lnTo>
                    <a:pt x="579780" y="708990"/>
                  </a:lnTo>
                  <a:lnTo>
                    <a:pt x="588213" y="707313"/>
                  </a:lnTo>
                  <a:close/>
                </a:path>
                <a:path w="1362075" h="921384">
                  <a:moveTo>
                    <a:pt x="601802" y="565048"/>
                  </a:moveTo>
                  <a:lnTo>
                    <a:pt x="597166" y="560349"/>
                  </a:lnTo>
                  <a:lnTo>
                    <a:pt x="590511" y="559257"/>
                  </a:lnTo>
                  <a:lnTo>
                    <a:pt x="585508" y="561454"/>
                  </a:lnTo>
                  <a:lnTo>
                    <a:pt x="585812" y="566648"/>
                  </a:lnTo>
                  <a:lnTo>
                    <a:pt x="591413" y="563448"/>
                  </a:lnTo>
                  <a:lnTo>
                    <a:pt x="596201" y="567448"/>
                  </a:lnTo>
                  <a:lnTo>
                    <a:pt x="601802" y="565048"/>
                  </a:lnTo>
                  <a:close/>
                </a:path>
                <a:path w="1362075" h="921384">
                  <a:moveTo>
                    <a:pt x="610819" y="554202"/>
                  </a:moveTo>
                  <a:lnTo>
                    <a:pt x="608799" y="550557"/>
                  </a:lnTo>
                  <a:lnTo>
                    <a:pt x="604075" y="548576"/>
                  </a:lnTo>
                  <a:lnTo>
                    <a:pt x="603402" y="553859"/>
                  </a:lnTo>
                  <a:lnTo>
                    <a:pt x="610819" y="554202"/>
                  </a:lnTo>
                  <a:close/>
                </a:path>
                <a:path w="1362075" h="921384">
                  <a:moveTo>
                    <a:pt x="631266" y="87617"/>
                  </a:moveTo>
                  <a:lnTo>
                    <a:pt x="629881" y="80759"/>
                  </a:lnTo>
                  <a:lnTo>
                    <a:pt x="622579" y="75933"/>
                  </a:lnTo>
                  <a:lnTo>
                    <a:pt x="628307" y="88633"/>
                  </a:lnTo>
                  <a:lnTo>
                    <a:pt x="631266" y="87617"/>
                  </a:lnTo>
                  <a:close/>
                </a:path>
                <a:path w="1362075" h="921384">
                  <a:moveTo>
                    <a:pt x="680123" y="268541"/>
                  </a:moveTo>
                  <a:lnTo>
                    <a:pt x="675322" y="262940"/>
                  </a:lnTo>
                  <a:lnTo>
                    <a:pt x="670534" y="262940"/>
                  </a:lnTo>
                  <a:lnTo>
                    <a:pt x="664933" y="264541"/>
                  </a:lnTo>
                  <a:lnTo>
                    <a:pt x="669734" y="270141"/>
                  </a:lnTo>
                  <a:lnTo>
                    <a:pt x="675322" y="270141"/>
                  </a:lnTo>
                  <a:lnTo>
                    <a:pt x="680123" y="268541"/>
                  </a:lnTo>
                  <a:close/>
                </a:path>
                <a:path w="1362075" h="921384">
                  <a:moveTo>
                    <a:pt x="694512" y="254952"/>
                  </a:moveTo>
                  <a:lnTo>
                    <a:pt x="692111" y="248564"/>
                  </a:lnTo>
                  <a:lnTo>
                    <a:pt x="688911" y="245364"/>
                  </a:lnTo>
                  <a:lnTo>
                    <a:pt x="682523" y="249351"/>
                  </a:lnTo>
                  <a:lnTo>
                    <a:pt x="684923" y="254152"/>
                  </a:lnTo>
                  <a:lnTo>
                    <a:pt x="688911" y="250952"/>
                  </a:lnTo>
                  <a:lnTo>
                    <a:pt x="694512" y="254952"/>
                  </a:lnTo>
                  <a:close/>
                </a:path>
                <a:path w="1362075" h="921384">
                  <a:moveTo>
                    <a:pt x="702373" y="220230"/>
                  </a:moveTo>
                  <a:lnTo>
                    <a:pt x="700506" y="216789"/>
                  </a:lnTo>
                  <a:lnTo>
                    <a:pt x="695629" y="214845"/>
                  </a:lnTo>
                  <a:lnTo>
                    <a:pt x="694512" y="219786"/>
                  </a:lnTo>
                  <a:lnTo>
                    <a:pt x="702373" y="220230"/>
                  </a:lnTo>
                  <a:close/>
                </a:path>
                <a:path w="1362075" h="921384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697" y="707148"/>
                  </a:lnTo>
                  <a:lnTo>
                    <a:pt x="709688" y="708113"/>
                  </a:lnTo>
                  <a:lnTo>
                    <a:pt x="707174" y="703097"/>
                  </a:lnTo>
                  <a:lnTo>
                    <a:pt x="710488" y="698614"/>
                  </a:lnTo>
                  <a:lnTo>
                    <a:pt x="712622" y="694283"/>
                  </a:lnTo>
                  <a:close/>
                </a:path>
                <a:path w="1362075" h="921384">
                  <a:moveTo>
                    <a:pt x="759739" y="192811"/>
                  </a:moveTo>
                  <a:lnTo>
                    <a:pt x="758812" y="187896"/>
                  </a:lnTo>
                  <a:lnTo>
                    <a:pt x="755243" y="191820"/>
                  </a:lnTo>
                  <a:lnTo>
                    <a:pt x="752741" y="196773"/>
                  </a:lnTo>
                  <a:lnTo>
                    <a:pt x="749554" y="200901"/>
                  </a:lnTo>
                  <a:lnTo>
                    <a:pt x="748614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39" y="192811"/>
                  </a:lnTo>
                  <a:close/>
                </a:path>
                <a:path w="1362075" h="921384">
                  <a:moveTo>
                    <a:pt x="798410" y="763257"/>
                  </a:moveTo>
                  <a:lnTo>
                    <a:pt x="792010" y="762457"/>
                  </a:lnTo>
                  <a:lnTo>
                    <a:pt x="783221" y="757656"/>
                  </a:lnTo>
                  <a:lnTo>
                    <a:pt x="780021" y="762457"/>
                  </a:lnTo>
                  <a:lnTo>
                    <a:pt x="782574" y="765606"/>
                  </a:lnTo>
                  <a:lnTo>
                    <a:pt x="784225" y="770851"/>
                  </a:lnTo>
                  <a:lnTo>
                    <a:pt x="786765" y="773696"/>
                  </a:lnTo>
                  <a:lnTo>
                    <a:pt x="792010" y="769645"/>
                  </a:lnTo>
                  <a:lnTo>
                    <a:pt x="788822" y="768845"/>
                  </a:lnTo>
                  <a:lnTo>
                    <a:pt x="787222" y="768045"/>
                  </a:lnTo>
                  <a:lnTo>
                    <a:pt x="788822" y="764857"/>
                  </a:lnTo>
                  <a:lnTo>
                    <a:pt x="792010" y="764857"/>
                  </a:lnTo>
                  <a:lnTo>
                    <a:pt x="796810" y="767245"/>
                  </a:lnTo>
                  <a:lnTo>
                    <a:pt x="798410" y="763257"/>
                  </a:lnTo>
                  <a:close/>
                </a:path>
                <a:path w="1362075" h="921384">
                  <a:moveTo>
                    <a:pt x="822477" y="917803"/>
                  </a:moveTo>
                  <a:lnTo>
                    <a:pt x="821842" y="912964"/>
                  </a:lnTo>
                  <a:lnTo>
                    <a:pt x="816787" y="915111"/>
                  </a:lnTo>
                  <a:lnTo>
                    <a:pt x="820267" y="921283"/>
                  </a:lnTo>
                  <a:lnTo>
                    <a:pt x="822477" y="917803"/>
                  </a:lnTo>
                  <a:close/>
                </a:path>
                <a:path w="1362075" h="921384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65" y="80721"/>
                  </a:lnTo>
                  <a:lnTo>
                    <a:pt x="843965" y="83921"/>
                  </a:lnTo>
                  <a:lnTo>
                    <a:pt x="843546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21384">
                  <a:moveTo>
                    <a:pt x="864743" y="367639"/>
                  </a:moveTo>
                  <a:lnTo>
                    <a:pt x="861542" y="363651"/>
                  </a:lnTo>
                  <a:lnTo>
                    <a:pt x="863942" y="355650"/>
                  </a:lnTo>
                  <a:lnTo>
                    <a:pt x="855954" y="358051"/>
                  </a:lnTo>
                  <a:lnTo>
                    <a:pt x="859142" y="362051"/>
                  </a:lnTo>
                  <a:lnTo>
                    <a:pt x="856754" y="370039"/>
                  </a:lnTo>
                  <a:lnTo>
                    <a:pt x="864743" y="367639"/>
                  </a:lnTo>
                  <a:close/>
                </a:path>
                <a:path w="1362075" h="921384">
                  <a:moveTo>
                    <a:pt x="864743" y="330873"/>
                  </a:moveTo>
                  <a:lnTo>
                    <a:pt x="862342" y="326085"/>
                  </a:lnTo>
                  <a:lnTo>
                    <a:pt x="859142" y="330073"/>
                  </a:lnTo>
                  <a:lnTo>
                    <a:pt x="851954" y="333273"/>
                  </a:lnTo>
                  <a:lnTo>
                    <a:pt x="855154" y="337273"/>
                  </a:lnTo>
                  <a:lnTo>
                    <a:pt x="858342" y="334073"/>
                  </a:lnTo>
                  <a:lnTo>
                    <a:pt x="864743" y="330873"/>
                  </a:lnTo>
                  <a:close/>
                </a:path>
                <a:path w="1362075" h="921384">
                  <a:moveTo>
                    <a:pt x="872413" y="178346"/>
                  </a:moveTo>
                  <a:lnTo>
                    <a:pt x="871131" y="173736"/>
                  </a:lnTo>
                  <a:lnTo>
                    <a:pt x="867460" y="171373"/>
                  </a:lnTo>
                  <a:lnTo>
                    <a:pt x="866343" y="178231"/>
                  </a:lnTo>
                  <a:lnTo>
                    <a:pt x="872413" y="178346"/>
                  </a:lnTo>
                  <a:close/>
                </a:path>
                <a:path w="1362075" h="921384">
                  <a:moveTo>
                    <a:pt x="890219" y="748372"/>
                  </a:moveTo>
                  <a:lnTo>
                    <a:pt x="889431" y="743534"/>
                  </a:lnTo>
                  <a:lnTo>
                    <a:pt x="883920" y="745667"/>
                  </a:lnTo>
                  <a:lnTo>
                    <a:pt x="887857" y="751852"/>
                  </a:lnTo>
                  <a:lnTo>
                    <a:pt x="890219" y="748372"/>
                  </a:lnTo>
                  <a:close/>
                </a:path>
                <a:path w="1362075" h="921384">
                  <a:moveTo>
                    <a:pt x="890714" y="773950"/>
                  </a:moveTo>
                  <a:lnTo>
                    <a:pt x="889889" y="769112"/>
                  </a:lnTo>
                  <a:lnTo>
                    <a:pt x="884720" y="771245"/>
                  </a:lnTo>
                  <a:lnTo>
                    <a:pt x="888542" y="777430"/>
                  </a:lnTo>
                  <a:lnTo>
                    <a:pt x="890714" y="773950"/>
                  </a:lnTo>
                  <a:close/>
                </a:path>
                <a:path w="1362075" h="921384">
                  <a:moveTo>
                    <a:pt x="891133" y="351663"/>
                  </a:moveTo>
                  <a:lnTo>
                    <a:pt x="889711" y="346862"/>
                  </a:lnTo>
                  <a:lnTo>
                    <a:pt x="886193" y="344462"/>
                  </a:lnTo>
                  <a:lnTo>
                    <a:pt x="885520" y="351663"/>
                  </a:lnTo>
                  <a:lnTo>
                    <a:pt x="891133" y="351663"/>
                  </a:lnTo>
                  <a:close/>
                </a:path>
                <a:path w="1362075" h="921384">
                  <a:moveTo>
                    <a:pt x="942251" y="129146"/>
                  </a:moveTo>
                  <a:lnTo>
                    <a:pt x="941463" y="126276"/>
                  </a:lnTo>
                  <a:lnTo>
                    <a:pt x="936675" y="126276"/>
                  </a:lnTo>
                  <a:lnTo>
                    <a:pt x="934275" y="135864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65" y="134874"/>
                  </a:lnTo>
                  <a:lnTo>
                    <a:pt x="942251" y="129146"/>
                  </a:lnTo>
                  <a:close/>
                </a:path>
                <a:path w="1362075" h="921384">
                  <a:moveTo>
                    <a:pt x="962240" y="845578"/>
                  </a:moveTo>
                  <a:lnTo>
                    <a:pt x="955052" y="842378"/>
                  </a:lnTo>
                  <a:lnTo>
                    <a:pt x="952652" y="847178"/>
                  </a:lnTo>
                  <a:lnTo>
                    <a:pt x="957453" y="847966"/>
                  </a:lnTo>
                  <a:lnTo>
                    <a:pt x="956652" y="854367"/>
                  </a:lnTo>
                  <a:lnTo>
                    <a:pt x="961440" y="849566"/>
                  </a:lnTo>
                  <a:lnTo>
                    <a:pt x="962240" y="845578"/>
                  </a:lnTo>
                  <a:close/>
                </a:path>
                <a:path w="1362075" h="921384">
                  <a:moveTo>
                    <a:pt x="1012698" y="776262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198" y="776643"/>
                  </a:lnTo>
                  <a:lnTo>
                    <a:pt x="999413" y="778141"/>
                  </a:lnTo>
                  <a:lnTo>
                    <a:pt x="997407" y="783234"/>
                  </a:lnTo>
                  <a:lnTo>
                    <a:pt x="1003896" y="784212"/>
                  </a:lnTo>
                  <a:lnTo>
                    <a:pt x="1009802" y="780834"/>
                  </a:lnTo>
                  <a:lnTo>
                    <a:pt x="1012698" y="776262"/>
                  </a:lnTo>
                  <a:close/>
                </a:path>
                <a:path w="1362075" h="921384">
                  <a:moveTo>
                    <a:pt x="1051750" y="147853"/>
                  </a:moveTo>
                  <a:lnTo>
                    <a:pt x="1049261" y="141770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62" y="132676"/>
                  </a:lnTo>
                  <a:lnTo>
                    <a:pt x="1043660" y="138417"/>
                  </a:lnTo>
                  <a:lnTo>
                    <a:pt x="1043762" y="146253"/>
                  </a:lnTo>
                  <a:lnTo>
                    <a:pt x="1045667" y="151104"/>
                  </a:lnTo>
                  <a:lnTo>
                    <a:pt x="1051750" y="147853"/>
                  </a:lnTo>
                  <a:close/>
                </a:path>
                <a:path w="1362075" h="921384">
                  <a:moveTo>
                    <a:pt x="1076528" y="61544"/>
                  </a:moveTo>
                  <a:lnTo>
                    <a:pt x="1072984" y="58826"/>
                  </a:lnTo>
                  <a:lnTo>
                    <a:pt x="1070940" y="53644"/>
                  </a:lnTo>
                  <a:lnTo>
                    <a:pt x="1068882" y="50419"/>
                  </a:lnTo>
                  <a:lnTo>
                    <a:pt x="1065339" y="53555"/>
                  </a:lnTo>
                  <a:lnTo>
                    <a:pt x="1067879" y="56705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28" y="61544"/>
                  </a:lnTo>
                  <a:close/>
                </a:path>
                <a:path w="1362075" h="921384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83" y="529882"/>
                  </a:lnTo>
                  <a:lnTo>
                    <a:pt x="1124572" y="526351"/>
                  </a:lnTo>
                  <a:lnTo>
                    <a:pt x="1129982" y="524383"/>
                  </a:lnTo>
                  <a:lnTo>
                    <a:pt x="1133436" y="522579"/>
                  </a:lnTo>
                  <a:close/>
                </a:path>
                <a:path w="1362075" h="921384">
                  <a:moveTo>
                    <a:pt x="1158049" y="675335"/>
                  </a:moveTo>
                  <a:lnTo>
                    <a:pt x="1152461" y="672147"/>
                  </a:lnTo>
                  <a:lnTo>
                    <a:pt x="1148207" y="674433"/>
                  </a:lnTo>
                  <a:lnTo>
                    <a:pt x="1140663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60" y="676935"/>
                  </a:lnTo>
                  <a:lnTo>
                    <a:pt x="1145260" y="680935"/>
                  </a:lnTo>
                  <a:lnTo>
                    <a:pt x="1148461" y="684136"/>
                  </a:lnTo>
                  <a:lnTo>
                    <a:pt x="1149261" y="676935"/>
                  </a:lnTo>
                  <a:lnTo>
                    <a:pt x="1158049" y="675335"/>
                  </a:lnTo>
                  <a:close/>
                </a:path>
                <a:path w="1362075" h="921384">
                  <a:moveTo>
                    <a:pt x="1166037" y="809612"/>
                  </a:moveTo>
                  <a:lnTo>
                    <a:pt x="1158849" y="806411"/>
                  </a:lnTo>
                  <a:lnTo>
                    <a:pt x="1156449" y="811212"/>
                  </a:lnTo>
                  <a:lnTo>
                    <a:pt x="1161249" y="812012"/>
                  </a:lnTo>
                  <a:lnTo>
                    <a:pt x="1161249" y="819200"/>
                  </a:lnTo>
                  <a:lnTo>
                    <a:pt x="1165237" y="813600"/>
                  </a:lnTo>
                  <a:lnTo>
                    <a:pt x="1166037" y="809612"/>
                  </a:lnTo>
                  <a:close/>
                </a:path>
                <a:path w="1362075" h="921384">
                  <a:moveTo>
                    <a:pt x="1206969" y="285242"/>
                  </a:moveTo>
                  <a:lnTo>
                    <a:pt x="1203604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294" y="290385"/>
                  </a:lnTo>
                  <a:lnTo>
                    <a:pt x="1188415" y="294919"/>
                  </a:lnTo>
                  <a:lnTo>
                    <a:pt x="1193596" y="291388"/>
                  </a:lnTo>
                  <a:lnTo>
                    <a:pt x="1201712" y="288925"/>
                  </a:lnTo>
                  <a:lnTo>
                    <a:pt x="1206969" y="285242"/>
                  </a:lnTo>
                  <a:close/>
                </a:path>
                <a:path w="1362075" h="921384">
                  <a:moveTo>
                    <a:pt x="1313827" y="530644"/>
                  </a:moveTo>
                  <a:lnTo>
                    <a:pt x="1310398" y="525792"/>
                  </a:lnTo>
                  <a:lnTo>
                    <a:pt x="1307109" y="524370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01" y="537476"/>
                  </a:lnTo>
                  <a:lnTo>
                    <a:pt x="1308214" y="539521"/>
                  </a:lnTo>
                  <a:lnTo>
                    <a:pt x="1311503" y="537070"/>
                  </a:lnTo>
                  <a:lnTo>
                    <a:pt x="1313827" y="530644"/>
                  </a:lnTo>
                  <a:close/>
                </a:path>
                <a:path w="1362075" h="921384">
                  <a:moveTo>
                    <a:pt x="1351165" y="626783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31"/>
                  </a:lnTo>
                  <a:lnTo>
                    <a:pt x="1340967" y="634580"/>
                  </a:lnTo>
                  <a:lnTo>
                    <a:pt x="1340027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83"/>
                  </a:lnTo>
                  <a:close/>
                </a:path>
                <a:path w="1362075" h="921384">
                  <a:moveTo>
                    <a:pt x="1361846" y="651370"/>
                  </a:moveTo>
                  <a:lnTo>
                    <a:pt x="1357210" y="648411"/>
                  </a:lnTo>
                  <a:lnTo>
                    <a:pt x="1352956" y="643369"/>
                  </a:lnTo>
                  <a:lnTo>
                    <a:pt x="1349146" y="640130"/>
                  </a:lnTo>
                  <a:lnTo>
                    <a:pt x="1345869" y="642569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23" y="654481"/>
                  </a:lnTo>
                  <a:lnTo>
                    <a:pt x="1361846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449092" y="8834068"/>
              <a:ext cx="1100455" cy="1251585"/>
            </a:xfrm>
            <a:custGeom>
              <a:avLst/>
              <a:gdLst/>
              <a:ahLst/>
              <a:cxnLst/>
              <a:rect l="l" t="t" r="r" b="b"/>
              <a:pathLst>
                <a:path w="1100455" h="1251584">
                  <a:moveTo>
                    <a:pt x="11569" y="160642"/>
                  </a:moveTo>
                  <a:lnTo>
                    <a:pt x="7581" y="161442"/>
                  </a:lnTo>
                  <a:lnTo>
                    <a:pt x="5981" y="159042"/>
                  </a:lnTo>
                  <a:lnTo>
                    <a:pt x="1981" y="159042"/>
                  </a:lnTo>
                  <a:lnTo>
                    <a:pt x="0" y="165023"/>
                  </a:lnTo>
                  <a:lnTo>
                    <a:pt x="4076" y="167335"/>
                  </a:lnTo>
                  <a:lnTo>
                    <a:pt x="9512" y="165900"/>
                  </a:lnTo>
                  <a:lnTo>
                    <a:pt x="11569" y="160642"/>
                  </a:lnTo>
                  <a:close/>
                </a:path>
                <a:path w="1100455" h="1251584">
                  <a:moveTo>
                    <a:pt x="49936" y="841578"/>
                  </a:moveTo>
                  <a:lnTo>
                    <a:pt x="47282" y="835406"/>
                  </a:lnTo>
                  <a:lnTo>
                    <a:pt x="43040" y="829983"/>
                  </a:lnTo>
                  <a:lnTo>
                    <a:pt x="39255" y="828763"/>
                  </a:lnTo>
                  <a:lnTo>
                    <a:pt x="37947" y="835177"/>
                  </a:lnTo>
                  <a:lnTo>
                    <a:pt x="40347" y="834377"/>
                  </a:lnTo>
                  <a:lnTo>
                    <a:pt x="42748" y="832789"/>
                  </a:lnTo>
                  <a:lnTo>
                    <a:pt x="44348" y="835977"/>
                  </a:lnTo>
                  <a:lnTo>
                    <a:pt x="40347" y="839978"/>
                  </a:lnTo>
                  <a:lnTo>
                    <a:pt x="33947" y="843178"/>
                  </a:lnTo>
                  <a:lnTo>
                    <a:pt x="36347" y="846366"/>
                  </a:lnTo>
                  <a:lnTo>
                    <a:pt x="38747" y="845566"/>
                  </a:lnTo>
                  <a:lnTo>
                    <a:pt x="41148" y="843978"/>
                  </a:lnTo>
                  <a:lnTo>
                    <a:pt x="42748" y="847166"/>
                  </a:lnTo>
                  <a:lnTo>
                    <a:pt x="45135" y="844778"/>
                  </a:lnTo>
                  <a:lnTo>
                    <a:pt x="49936" y="841578"/>
                  </a:lnTo>
                  <a:close/>
                </a:path>
                <a:path w="1100455" h="1251584">
                  <a:moveTo>
                    <a:pt x="65125" y="744067"/>
                  </a:moveTo>
                  <a:lnTo>
                    <a:pt x="59524" y="744067"/>
                  </a:lnTo>
                  <a:lnTo>
                    <a:pt x="57924" y="754456"/>
                  </a:lnTo>
                  <a:lnTo>
                    <a:pt x="57924" y="755256"/>
                  </a:lnTo>
                  <a:lnTo>
                    <a:pt x="58826" y="762050"/>
                  </a:lnTo>
                  <a:lnTo>
                    <a:pt x="62128" y="757453"/>
                  </a:lnTo>
                  <a:lnTo>
                    <a:pt x="65125" y="748969"/>
                  </a:lnTo>
                  <a:lnTo>
                    <a:pt x="65125" y="744067"/>
                  </a:lnTo>
                  <a:close/>
                </a:path>
                <a:path w="1100455" h="1251584">
                  <a:moveTo>
                    <a:pt x="76415" y="656361"/>
                  </a:moveTo>
                  <a:lnTo>
                    <a:pt x="69329" y="653808"/>
                  </a:lnTo>
                  <a:lnTo>
                    <a:pt x="61125" y="656958"/>
                  </a:lnTo>
                  <a:lnTo>
                    <a:pt x="75844" y="659206"/>
                  </a:lnTo>
                  <a:lnTo>
                    <a:pt x="76415" y="656361"/>
                  </a:lnTo>
                  <a:close/>
                </a:path>
                <a:path w="1100455" h="1251584">
                  <a:moveTo>
                    <a:pt x="123863" y="164338"/>
                  </a:moveTo>
                  <a:lnTo>
                    <a:pt x="121462" y="160858"/>
                  </a:lnTo>
                  <a:lnTo>
                    <a:pt x="117868" y="167030"/>
                  </a:lnTo>
                  <a:lnTo>
                    <a:pt x="123266" y="169176"/>
                  </a:lnTo>
                  <a:lnTo>
                    <a:pt x="123863" y="164338"/>
                  </a:lnTo>
                  <a:close/>
                </a:path>
                <a:path w="1100455" h="1251584">
                  <a:moveTo>
                    <a:pt x="152234" y="1106919"/>
                  </a:moveTo>
                  <a:lnTo>
                    <a:pt x="141897" y="1110957"/>
                  </a:lnTo>
                  <a:lnTo>
                    <a:pt x="143243" y="1114704"/>
                  </a:lnTo>
                  <a:lnTo>
                    <a:pt x="149085" y="1114564"/>
                  </a:lnTo>
                  <a:lnTo>
                    <a:pt x="152234" y="1106919"/>
                  </a:lnTo>
                  <a:close/>
                </a:path>
                <a:path w="1100455" h="1251584">
                  <a:moveTo>
                    <a:pt x="187401" y="489915"/>
                  </a:moveTo>
                  <a:lnTo>
                    <a:pt x="179336" y="485406"/>
                  </a:lnTo>
                  <a:lnTo>
                    <a:pt x="176809" y="477837"/>
                  </a:lnTo>
                  <a:lnTo>
                    <a:pt x="174586" y="470700"/>
                  </a:lnTo>
                  <a:lnTo>
                    <a:pt x="167424" y="467537"/>
                  </a:lnTo>
                  <a:lnTo>
                    <a:pt x="169849" y="473532"/>
                  </a:lnTo>
                  <a:lnTo>
                    <a:pt x="171818" y="479526"/>
                  </a:lnTo>
                  <a:lnTo>
                    <a:pt x="172593" y="485521"/>
                  </a:lnTo>
                  <a:lnTo>
                    <a:pt x="171411" y="491515"/>
                  </a:lnTo>
                  <a:lnTo>
                    <a:pt x="177012" y="488327"/>
                  </a:lnTo>
                  <a:lnTo>
                    <a:pt x="181800" y="492315"/>
                  </a:lnTo>
                  <a:lnTo>
                    <a:pt x="187401" y="489915"/>
                  </a:lnTo>
                  <a:close/>
                </a:path>
                <a:path w="1100455" h="1251584">
                  <a:moveTo>
                    <a:pt x="219570" y="1058468"/>
                  </a:moveTo>
                  <a:lnTo>
                    <a:pt x="210578" y="1055763"/>
                  </a:lnTo>
                  <a:lnTo>
                    <a:pt x="213271" y="1063853"/>
                  </a:lnTo>
                  <a:lnTo>
                    <a:pt x="218376" y="1062964"/>
                  </a:lnTo>
                  <a:lnTo>
                    <a:pt x="219570" y="1058468"/>
                  </a:lnTo>
                  <a:close/>
                </a:path>
                <a:path w="1100455" h="1251584">
                  <a:moveTo>
                    <a:pt x="247446" y="617308"/>
                  </a:moveTo>
                  <a:lnTo>
                    <a:pt x="242747" y="612305"/>
                  </a:lnTo>
                  <a:lnTo>
                    <a:pt x="237756" y="610438"/>
                  </a:lnTo>
                  <a:lnTo>
                    <a:pt x="239344" y="615403"/>
                  </a:lnTo>
                  <a:lnTo>
                    <a:pt x="242354" y="620102"/>
                  </a:lnTo>
                  <a:lnTo>
                    <a:pt x="244246" y="624890"/>
                  </a:lnTo>
                  <a:lnTo>
                    <a:pt x="245084" y="626529"/>
                  </a:lnTo>
                  <a:lnTo>
                    <a:pt x="244944" y="621792"/>
                  </a:lnTo>
                  <a:lnTo>
                    <a:pt x="247446" y="617308"/>
                  </a:lnTo>
                  <a:close/>
                </a:path>
                <a:path w="1100455" h="1251584">
                  <a:moveTo>
                    <a:pt x="252133" y="1185240"/>
                  </a:moveTo>
                  <a:lnTo>
                    <a:pt x="248945" y="1181239"/>
                  </a:lnTo>
                  <a:lnTo>
                    <a:pt x="245745" y="1185240"/>
                  </a:lnTo>
                  <a:lnTo>
                    <a:pt x="238556" y="1188440"/>
                  </a:lnTo>
                  <a:lnTo>
                    <a:pt x="241744" y="1192428"/>
                  </a:lnTo>
                  <a:lnTo>
                    <a:pt x="245745" y="1189240"/>
                  </a:lnTo>
                  <a:lnTo>
                    <a:pt x="252133" y="1185240"/>
                  </a:lnTo>
                  <a:close/>
                </a:path>
                <a:path w="1100455" h="1251584">
                  <a:moveTo>
                    <a:pt x="266598" y="968159"/>
                  </a:moveTo>
                  <a:lnTo>
                    <a:pt x="265328" y="963561"/>
                  </a:lnTo>
                  <a:lnTo>
                    <a:pt x="259854" y="960297"/>
                  </a:lnTo>
                  <a:lnTo>
                    <a:pt x="256933" y="966254"/>
                  </a:lnTo>
                  <a:lnTo>
                    <a:pt x="266598" y="968159"/>
                  </a:lnTo>
                  <a:close/>
                </a:path>
                <a:path w="1100455" h="1251584">
                  <a:moveTo>
                    <a:pt x="292442" y="302209"/>
                  </a:moveTo>
                  <a:lnTo>
                    <a:pt x="291299" y="296506"/>
                  </a:lnTo>
                  <a:lnTo>
                    <a:pt x="287058" y="298157"/>
                  </a:lnTo>
                  <a:lnTo>
                    <a:pt x="281305" y="297103"/>
                  </a:lnTo>
                  <a:lnTo>
                    <a:pt x="277368" y="296964"/>
                  </a:lnTo>
                  <a:lnTo>
                    <a:pt x="278511" y="301307"/>
                  </a:lnTo>
                  <a:lnTo>
                    <a:pt x="282752" y="301002"/>
                  </a:lnTo>
                  <a:lnTo>
                    <a:pt x="288505" y="302501"/>
                  </a:lnTo>
                  <a:lnTo>
                    <a:pt x="292442" y="302209"/>
                  </a:lnTo>
                  <a:close/>
                </a:path>
                <a:path w="1100455" h="1251584">
                  <a:moveTo>
                    <a:pt x="358432" y="362839"/>
                  </a:moveTo>
                  <a:lnTo>
                    <a:pt x="351053" y="361581"/>
                  </a:lnTo>
                  <a:lnTo>
                    <a:pt x="341350" y="360553"/>
                  </a:lnTo>
                  <a:lnTo>
                    <a:pt x="335394" y="360260"/>
                  </a:lnTo>
                  <a:lnTo>
                    <a:pt x="339255" y="361251"/>
                  </a:lnTo>
                  <a:lnTo>
                    <a:pt x="344830" y="363626"/>
                  </a:lnTo>
                  <a:lnTo>
                    <a:pt x="352132" y="367741"/>
                  </a:lnTo>
                  <a:lnTo>
                    <a:pt x="357797" y="368998"/>
                  </a:lnTo>
                  <a:lnTo>
                    <a:pt x="358432" y="362839"/>
                  </a:lnTo>
                  <a:close/>
                </a:path>
                <a:path w="1100455" h="1251584">
                  <a:moveTo>
                    <a:pt x="376008" y="1083741"/>
                  </a:moveTo>
                  <a:lnTo>
                    <a:pt x="370420" y="1075740"/>
                  </a:lnTo>
                  <a:lnTo>
                    <a:pt x="364020" y="1072553"/>
                  </a:lnTo>
                  <a:lnTo>
                    <a:pt x="357632" y="1076540"/>
                  </a:lnTo>
                  <a:lnTo>
                    <a:pt x="363232" y="1082141"/>
                  </a:lnTo>
                  <a:lnTo>
                    <a:pt x="369620" y="1085342"/>
                  </a:lnTo>
                  <a:lnTo>
                    <a:pt x="376008" y="1083741"/>
                  </a:lnTo>
                  <a:close/>
                </a:path>
                <a:path w="1100455" h="1251584">
                  <a:moveTo>
                    <a:pt x="393598" y="6388"/>
                  </a:moveTo>
                  <a:lnTo>
                    <a:pt x="387997" y="7988"/>
                  </a:lnTo>
                  <a:lnTo>
                    <a:pt x="387197" y="0"/>
                  </a:lnTo>
                  <a:lnTo>
                    <a:pt x="382409" y="800"/>
                  </a:lnTo>
                  <a:lnTo>
                    <a:pt x="382689" y="8153"/>
                  </a:lnTo>
                  <a:lnTo>
                    <a:pt x="378117" y="13487"/>
                  </a:lnTo>
                  <a:lnTo>
                    <a:pt x="373075" y="18669"/>
                  </a:lnTo>
                  <a:lnTo>
                    <a:pt x="372021" y="25577"/>
                  </a:lnTo>
                  <a:lnTo>
                    <a:pt x="378879" y="21450"/>
                  </a:lnTo>
                  <a:lnTo>
                    <a:pt x="384302" y="16586"/>
                  </a:lnTo>
                  <a:lnTo>
                    <a:pt x="393598" y="6388"/>
                  </a:lnTo>
                  <a:close/>
                </a:path>
                <a:path w="1100455" h="1251584">
                  <a:moveTo>
                    <a:pt x="481736" y="1120838"/>
                  </a:moveTo>
                  <a:lnTo>
                    <a:pt x="479717" y="1117206"/>
                  </a:lnTo>
                  <a:lnTo>
                    <a:pt x="474992" y="1115225"/>
                  </a:lnTo>
                  <a:lnTo>
                    <a:pt x="474319" y="1120508"/>
                  </a:lnTo>
                  <a:lnTo>
                    <a:pt x="481736" y="1120838"/>
                  </a:lnTo>
                  <a:close/>
                </a:path>
                <a:path w="1100455" h="1251584">
                  <a:moveTo>
                    <a:pt x="484111" y="1131303"/>
                  </a:moveTo>
                  <a:lnTo>
                    <a:pt x="482307" y="1135684"/>
                  </a:lnTo>
                  <a:lnTo>
                    <a:pt x="483209" y="1140523"/>
                  </a:lnTo>
                  <a:lnTo>
                    <a:pt x="484111" y="1135989"/>
                  </a:lnTo>
                  <a:lnTo>
                    <a:pt x="484111" y="1131303"/>
                  </a:lnTo>
                  <a:close/>
                </a:path>
                <a:path w="1100455" h="1251584">
                  <a:moveTo>
                    <a:pt x="486498" y="1152664"/>
                  </a:moveTo>
                  <a:lnTo>
                    <a:pt x="477520" y="1150073"/>
                  </a:lnTo>
                  <a:lnTo>
                    <a:pt x="480212" y="1157833"/>
                  </a:lnTo>
                  <a:lnTo>
                    <a:pt x="485305" y="1156970"/>
                  </a:lnTo>
                  <a:lnTo>
                    <a:pt x="486498" y="1152664"/>
                  </a:lnTo>
                  <a:close/>
                </a:path>
                <a:path w="1100455" h="1251584">
                  <a:moveTo>
                    <a:pt x="512673" y="835177"/>
                  </a:moveTo>
                  <a:lnTo>
                    <a:pt x="512533" y="830465"/>
                  </a:lnTo>
                  <a:lnTo>
                    <a:pt x="510286" y="835177"/>
                  </a:lnTo>
                  <a:lnTo>
                    <a:pt x="511632" y="839901"/>
                  </a:lnTo>
                  <a:lnTo>
                    <a:pt x="512673" y="835177"/>
                  </a:lnTo>
                  <a:close/>
                </a:path>
                <a:path w="1100455" h="1251584">
                  <a:moveTo>
                    <a:pt x="519874" y="1106919"/>
                  </a:moveTo>
                  <a:lnTo>
                    <a:pt x="509536" y="1110957"/>
                  </a:lnTo>
                  <a:lnTo>
                    <a:pt x="510882" y="1114704"/>
                  </a:lnTo>
                  <a:lnTo>
                    <a:pt x="516724" y="1114564"/>
                  </a:lnTo>
                  <a:lnTo>
                    <a:pt x="519874" y="1106919"/>
                  </a:lnTo>
                  <a:close/>
                </a:path>
                <a:path w="1100455" h="1251584">
                  <a:moveTo>
                    <a:pt x="521004" y="870432"/>
                  </a:moveTo>
                  <a:lnTo>
                    <a:pt x="519874" y="865555"/>
                  </a:lnTo>
                  <a:lnTo>
                    <a:pt x="515505" y="866394"/>
                  </a:lnTo>
                  <a:lnTo>
                    <a:pt x="509485" y="868045"/>
                  </a:lnTo>
                  <a:lnTo>
                    <a:pt x="505256" y="871054"/>
                  </a:lnTo>
                  <a:lnTo>
                    <a:pt x="506285" y="875944"/>
                  </a:lnTo>
                  <a:lnTo>
                    <a:pt x="510997" y="872413"/>
                  </a:lnTo>
                  <a:lnTo>
                    <a:pt x="516978" y="871651"/>
                  </a:lnTo>
                  <a:lnTo>
                    <a:pt x="521004" y="870432"/>
                  </a:lnTo>
                  <a:close/>
                </a:path>
                <a:path w="1100455" h="1251584">
                  <a:moveTo>
                    <a:pt x="535851" y="866355"/>
                  </a:moveTo>
                  <a:lnTo>
                    <a:pt x="533463" y="859955"/>
                  </a:lnTo>
                  <a:lnTo>
                    <a:pt x="530263" y="856767"/>
                  </a:lnTo>
                  <a:lnTo>
                    <a:pt x="523862" y="860755"/>
                  </a:lnTo>
                  <a:lnTo>
                    <a:pt x="526262" y="865555"/>
                  </a:lnTo>
                  <a:lnTo>
                    <a:pt x="530263" y="862355"/>
                  </a:lnTo>
                  <a:lnTo>
                    <a:pt x="535851" y="866355"/>
                  </a:lnTo>
                  <a:close/>
                </a:path>
                <a:path w="1100455" h="1251584">
                  <a:moveTo>
                    <a:pt x="557199" y="923429"/>
                  </a:moveTo>
                  <a:lnTo>
                    <a:pt x="555142" y="919797"/>
                  </a:lnTo>
                  <a:lnTo>
                    <a:pt x="550227" y="917816"/>
                  </a:lnTo>
                  <a:lnTo>
                    <a:pt x="549440" y="923099"/>
                  </a:lnTo>
                  <a:lnTo>
                    <a:pt x="557199" y="923429"/>
                  </a:lnTo>
                  <a:close/>
                </a:path>
                <a:path w="1100455" h="1251584">
                  <a:moveTo>
                    <a:pt x="567728" y="321983"/>
                  </a:moveTo>
                  <a:lnTo>
                    <a:pt x="567232" y="316001"/>
                  </a:lnTo>
                  <a:lnTo>
                    <a:pt x="559028" y="314896"/>
                  </a:lnTo>
                  <a:lnTo>
                    <a:pt x="562406" y="320954"/>
                  </a:lnTo>
                  <a:lnTo>
                    <a:pt x="561428" y="328574"/>
                  </a:lnTo>
                  <a:lnTo>
                    <a:pt x="561060" y="334556"/>
                  </a:lnTo>
                  <a:lnTo>
                    <a:pt x="566229" y="335673"/>
                  </a:lnTo>
                  <a:lnTo>
                    <a:pt x="565658" y="329615"/>
                  </a:lnTo>
                  <a:lnTo>
                    <a:pt x="567728" y="321983"/>
                  </a:lnTo>
                  <a:close/>
                </a:path>
                <a:path w="1100455" h="1251584">
                  <a:moveTo>
                    <a:pt x="579018" y="1085342"/>
                  </a:moveTo>
                  <a:lnTo>
                    <a:pt x="576618" y="1078941"/>
                  </a:lnTo>
                  <a:lnTo>
                    <a:pt x="573417" y="1075740"/>
                  </a:lnTo>
                  <a:lnTo>
                    <a:pt x="567029" y="1079741"/>
                  </a:lnTo>
                  <a:lnTo>
                    <a:pt x="569417" y="1084541"/>
                  </a:lnTo>
                  <a:lnTo>
                    <a:pt x="572617" y="1081341"/>
                  </a:lnTo>
                  <a:lnTo>
                    <a:pt x="579018" y="1085342"/>
                  </a:lnTo>
                  <a:close/>
                </a:path>
                <a:path w="1100455" h="1251584">
                  <a:moveTo>
                    <a:pt x="583946" y="1158062"/>
                  </a:moveTo>
                  <a:lnTo>
                    <a:pt x="582714" y="1153274"/>
                  </a:lnTo>
                  <a:lnTo>
                    <a:pt x="579221" y="1150874"/>
                  </a:lnTo>
                  <a:lnTo>
                    <a:pt x="578218" y="1158062"/>
                  </a:lnTo>
                  <a:lnTo>
                    <a:pt x="583946" y="1158062"/>
                  </a:lnTo>
                  <a:close/>
                </a:path>
                <a:path w="1100455" h="1251584">
                  <a:moveTo>
                    <a:pt x="592645" y="1060983"/>
                  </a:moveTo>
                  <a:lnTo>
                    <a:pt x="591197" y="1058760"/>
                  </a:lnTo>
                  <a:lnTo>
                    <a:pt x="586460" y="1056843"/>
                  </a:lnTo>
                  <a:lnTo>
                    <a:pt x="581406" y="1058964"/>
                  </a:lnTo>
                  <a:lnTo>
                    <a:pt x="583006" y="1068552"/>
                  </a:lnTo>
                  <a:lnTo>
                    <a:pt x="583806" y="1068552"/>
                  </a:lnTo>
                  <a:lnTo>
                    <a:pt x="587806" y="1059764"/>
                  </a:lnTo>
                  <a:lnTo>
                    <a:pt x="592645" y="1060983"/>
                  </a:lnTo>
                  <a:close/>
                </a:path>
                <a:path w="1100455" h="1251584">
                  <a:moveTo>
                    <a:pt x="598995" y="1142885"/>
                  </a:moveTo>
                  <a:lnTo>
                    <a:pt x="595795" y="1138885"/>
                  </a:lnTo>
                  <a:lnTo>
                    <a:pt x="592594" y="1142885"/>
                  </a:lnTo>
                  <a:lnTo>
                    <a:pt x="585406" y="1146073"/>
                  </a:lnTo>
                  <a:lnTo>
                    <a:pt x="588606" y="1150073"/>
                  </a:lnTo>
                  <a:lnTo>
                    <a:pt x="591794" y="1146873"/>
                  </a:lnTo>
                  <a:lnTo>
                    <a:pt x="598995" y="1142885"/>
                  </a:lnTo>
                  <a:close/>
                </a:path>
                <a:path w="1100455" h="1251584">
                  <a:moveTo>
                    <a:pt x="605383" y="1110107"/>
                  </a:moveTo>
                  <a:lnTo>
                    <a:pt x="601776" y="1104569"/>
                  </a:lnTo>
                  <a:lnTo>
                    <a:pt x="599897" y="1100518"/>
                  </a:lnTo>
                  <a:lnTo>
                    <a:pt x="596963" y="1098880"/>
                  </a:lnTo>
                  <a:lnTo>
                    <a:pt x="590207" y="1100518"/>
                  </a:lnTo>
                  <a:lnTo>
                    <a:pt x="594995" y="1105319"/>
                  </a:lnTo>
                  <a:lnTo>
                    <a:pt x="598995" y="1113307"/>
                  </a:lnTo>
                  <a:lnTo>
                    <a:pt x="605383" y="1110107"/>
                  </a:lnTo>
                  <a:close/>
                </a:path>
                <a:path w="1100455" h="1251584">
                  <a:moveTo>
                    <a:pt x="612000" y="1251115"/>
                  </a:moveTo>
                  <a:lnTo>
                    <a:pt x="609981" y="1247482"/>
                  </a:lnTo>
                  <a:lnTo>
                    <a:pt x="605256" y="1245489"/>
                  </a:lnTo>
                  <a:lnTo>
                    <a:pt x="604583" y="1250772"/>
                  </a:lnTo>
                  <a:lnTo>
                    <a:pt x="612000" y="1251115"/>
                  </a:lnTo>
                  <a:close/>
                </a:path>
                <a:path w="1100455" h="1251584">
                  <a:moveTo>
                    <a:pt x="621372" y="937475"/>
                  </a:moveTo>
                  <a:lnTo>
                    <a:pt x="616572" y="931087"/>
                  </a:lnTo>
                  <a:lnTo>
                    <a:pt x="610984" y="932688"/>
                  </a:lnTo>
                  <a:lnTo>
                    <a:pt x="605383" y="939076"/>
                  </a:lnTo>
                  <a:lnTo>
                    <a:pt x="606983" y="940676"/>
                  </a:lnTo>
                  <a:lnTo>
                    <a:pt x="608584" y="943076"/>
                  </a:lnTo>
                  <a:lnTo>
                    <a:pt x="610984" y="945476"/>
                  </a:lnTo>
                  <a:lnTo>
                    <a:pt x="614184" y="943076"/>
                  </a:lnTo>
                  <a:lnTo>
                    <a:pt x="618172" y="939876"/>
                  </a:lnTo>
                  <a:lnTo>
                    <a:pt x="621372" y="937475"/>
                  </a:lnTo>
                  <a:close/>
                </a:path>
                <a:path w="1100455" h="1251584">
                  <a:moveTo>
                    <a:pt x="622973" y="1021397"/>
                  </a:moveTo>
                  <a:lnTo>
                    <a:pt x="612635" y="1025448"/>
                  </a:lnTo>
                  <a:lnTo>
                    <a:pt x="613981" y="1029195"/>
                  </a:lnTo>
                  <a:lnTo>
                    <a:pt x="619823" y="1029042"/>
                  </a:lnTo>
                  <a:lnTo>
                    <a:pt x="622973" y="1021397"/>
                  </a:lnTo>
                  <a:close/>
                </a:path>
                <a:path w="1100455" h="1251584">
                  <a:moveTo>
                    <a:pt x="637362" y="929487"/>
                  </a:moveTo>
                  <a:lnTo>
                    <a:pt x="631761" y="921499"/>
                  </a:lnTo>
                  <a:lnTo>
                    <a:pt x="625373" y="918298"/>
                  </a:lnTo>
                  <a:lnTo>
                    <a:pt x="618972" y="922299"/>
                  </a:lnTo>
                  <a:lnTo>
                    <a:pt x="625373" y="927887"/>
                  </a:lnTo>
                  <a:lnTo>
                    <a:pt x="630961" y="931087"/>
                  </a:lnTo>
                  <a:lnTo>
                    <a:pt x="637362" y="929487"/>
                  </a:lnTo>
                  <a:close/>
                </a:path>
                <a:path w="1100455" h="1251584">
                  <a:moveTo>
                    <a:pt x="668528" y="804811"/>
                  </a:moveTo>
                  <a:lnTo>
                    <a:pt x="665327" y="800811"/>
                  </a:lnTo>
                  <a:lnTo>
                    <a:pt x="662127" y="804811"/>
                  </a:lnTo>
                  <a:lnTo>
                    <a:pt x="654939" y="808012"/>
                  </a:lnTo>
                  <a:lnTo>
                    <a:pt x="658139" y="811999"/>
                  </a:lnTo>
                  <a:lnTo>
                    <a:pt x="662127" y="808012"/>
                  </a:lnTo>
                  <a:lnTo>
                    <a:pt x="668528" y="804811"/>
                  </a:lnTo>
                  <a:close/>
                </a:path>
                <a:path w="1100455" h="1251584">
                  <a:moveTo>
                    <a:pt x="682117" y="661746"/>
                  </a:moveTo>
                  <a:lnTo>
                    <a:pt x="679716" y="656158"/>
                  </a:lnTo>
                  <a:lnTo>
                    <a:pt x="676516" y="652957"/>
                  </a:lnTo>
                  <a:lnTo>
                    <a:pt x="670128" y="656958"/>
                  </a:lnTo>
                  <a:lnTo>
                    <a:pt x="672515" y="661746"/>
                  </a:lnTo>
                  <a:lnTo>
                    <a:pt x="675716" y="658558"/>
                  </a:lnTo>
                  <a:lnTo>
                    <a:pt x="682117" y="661746"/>
                  </a:lnTo>
                  <a:close/>
                </a:path>
                <a:path w="1100455" h="1251584">
                  <a:moveTo>
                    <a:pt x="682917" y="783234"/>
                  </a:moveTo>
                  <a:lnTo>
                    <a:pt x="680516" y="778433"/>
                  </a:lnTo>
                  <a:lnTo>
                    <a:pt x="677316" y="782434"/>
                  </a:lnTo>
                  <a:lnTo>
                    <a:pt x="670128" y="785634"/>
                  </a:lnTo>
                  <a:lnTo>
                    <a:pt x="673315" y="789622"/>
                  </a:lnTo>
                  <a:lnTo>
                    <a:pt x="676516" y="786434"/>
                  </a:lnTo>
                  <a:lnTo>
                    <a:pt x="682917" y="783234"/>
                  </a:lnTo>
                  <a:close/>
                </a:path>
                <a:path w="1100455" h="1251584">
                  <a:moveTo>
                    <a:pt x="685304" y="864755"/>
                  </a:moveTo>
                  <a:lnTo>
                    <a:pt x="682917" y="857554"/>
                  </a:lnTo>
                  <a:lnTo>
                    <a:pt x="678116" y="859955"/>
                  </a:lnTo>
                  <a:lnTo>
                    <a:pt x="670128" y="858354"/>
                  </a:lnTo>
                  <a:lnTo>
                    <a:pt x="672515" y="865555"/>
                  </a:lnTo>
                  <a:lnTo>
                    <a:pt x="676516" y="863155"/>
                  </a:lnTo>
                  <a:lnTo>
                    <a:pt x="685304" y="864755"/>
                  </a:lnTo>
                  <a:close/>
                </a:path>
                <a:path w="1100455" h="1251584">
                  <a:moveTo>
                    <a:pt x="688505" y="927887"/>
                  </a:moveTo>
                  <a:lnTo>
                    <a:pt x="682599" y="927442"/>
                  </a:lnTo>
                  <a:lnTo>
                    <a:pt x="680212" y="922502"/>
                  </a:lnTo>
                  <a:lnTo>
                    <a:pt x="677379" y="918451"/>
                  </a:lnTo>
                  <a:lnTo>
                    <a:pt x="670128" y="920699"/>
                  </a:lnTo>
                  <a:lnTo>
                    <a:pt x="668274" y="927887"/>
                  </a:lnTo>
                  <a:lnTo>
                    <a:pt x="675716" y="931494"/>
                  </a:lnTo>
                  <a:lnTo>
                    <a:pt x="684961" y="931494"/>
                  </a:lnTo>
                  <a:lnTo>
                    <a:pt x="688505" y="927887"/>
                  </a:lnTo>
                  <a:close/>
                </a:path>
                <a:path w="1100455" h="1251584">
                  <a:moveTo>
                    <a:pt x="746848" y="513092"/>
                  </a:moveTo>
                  <a:lnTo>
                    <a:pt x="744855" y="509092"/>
                  </a:lnTo>
                  <a:lnTo>
                    <a:pt x="745845" y="503809"/>
                  </a:lnTo>
                  <a:lnTo>
                    <a:pt x="745947" y="500176"/>
                  </a:lnTo>
                  <a:lnTo>
                    <a:pt x="741248" y="501103"/>
                  </a:lnTo>
                  <a:lnTo>
                    <a:pt x="741451" y="505117"/>
                  </a:lnTo>
                  <a:lnTo>
                    <a:pt x="739851" y="510400"/>
                  </a:lnTo>
                  <a:lnTo>
                    <a:pt x="740359" y="514032"/>
                  </a:lnTo>
                  <a:lnTo>
                    <a:pt x="746848" y="513092"/>
                  </a:lnTo>
                  <a:close/>
                </a:path>
                <a:path w="1100455" h="1251584">
                  <a:moveTo>
                    <a:pt x="756196" y="796353"/>
                  </a:moveTo>
                  <a:lnTo>
                    <a:pt x="754138" y="792721"/>
                  </a:lnTo>
                  <a:lnTo>
                    <a:pt x="749236" y="790740"/>
                  </a:lnTo>
                  <a:lnTo>
                    <a:pt x="748449" y="796023"/>
                  </a:lnTo>
                  <a:lnTo>
                    <a:pt x="756196" y="796353"/>
                  </a:lnTo>
                  <a:close/>
                </a:path>
                <a:path w="1100455" h="1251584">
                  <a:moveTo>
                    <a:pt x="782243" y="722833"/>
                  </a:moveTo>
                  <a:lnTo>
                    <a:pt x="780211" y="719201"/>
                  </a:lnTo>
                  <a:lnTo>
                    <a:pt x="775500" y="717207"/>
                  </a:lnTo>
                  <a:lnTo>
                    <a:pt x="774814" y="722490"/>
                  </a:lnTo>
                  <a:lnTo>
                    <a:pt x="782243" y="722833"/>
                  </a:lnTo>
                  <a:close/>
                </a:path>
                <a:path w="1100455" h="1251584">
                  <a:moveTo>
                    <a:pt x="790689" y="904354"/>
                  </a:moveTo>
                  <a:lnTo>
                    <a:pt x="790003" y="899121"/>
                  </a:lnTo>
                  <a:lnTo>
                    <a:pt x="787603" y="899922"/>
                  </a:lnTo>
                  <a:lnTo>
                    <a:pt x="785215" y="901522"/>
                  </a:lnTo>
                  <a:lnTo>
                    <a:pt x="783615" y="898321"/>
                  </a:lnTo>
                  <a:lnTo>
                    <a:pt x="786003" y="895121"/>
                  </a:lnTo>
                  <a:lnTo>
                    <a:pt x="790003" y="892721"/>
                  </a:lnTo>
                  <a:lnTo>
                    <a:pt x="787603" y="889533"/>
                  </a:lnTo>
                  <a:lnTo>
                    <a:pt x="782815" y="893521"/>
                  </a:lnTo>
                  <a:lnTo>
                    <a:pt x="773226" y="898321"/>
                  </a:lnTo>
                  <a:lnTo>
                    <a:pt x="776414" y="903109"/>
                  </a:lnTo>
                  <a:lnTo>
                    <a:pt x="780681" y="902830"/>
                  </a:lnTo>
                  <a:lnTo>
                    <a:pt x="786511" y="904417"/>
                  </a:lnTo>
                  <a:lnTo>
                    <a:pt x="790689" y="904354"/>
                  </a:lnTo>
                  <a:close/>
                </a:path>
                <a:path w="1100455" h="1251584">
                  <a:moveTo>
                    <a:pt x="799592" y="692924"/>
                  </a:moveTo>
                  <a:lnTo>
                    <a:pt x="796404" y="688924"/>
                  </a:lnTo>
                  <a:lnTo>
                    <a:pt x="793203" y="692924"/>
                  </a:lnTo>
                  <a:lnTo>
                    <a:pt x="786003" y="696112"/>
                  </a:lnTo>
                  <a:lnTo>
                    <a:pt x="789203" y="700112"/>
                  </a:lnTo>
                  <a:lnTo>
                    <a:pt x="792403" y="696112"/>
                  </a:lnTo>
                  <a:lnTo>
                    <a:pt x="799592" y="692924"/>
                  </a:lnTo>
                  <a:close/>
                </a:path>
                <a:path w="1100455" h="1251584">
                  <a:moveTo>
                    <a:pt x="805383" y="646976"/>
                  </a:moveTo>
                  <a:lnTo>
                    <a:pt x="803592" y="651357"/>
                  </a:lnTo>
                  <a:lnTo>
                    <a:pt x="804494" y="656196"/>
                  </a:lnTo>
                  <a:lnTo>
                    <a:pt x="805383" y="651662"/>
                  </a:lnTo>
                  <a:lnTo>
                    <a:pt x="805383" y="646976"/>
                  </a:lnTo>
                  <a:close/>
                </a:path>
                <a:path w="1100455" h="1251584">
                  <a:moveTo>
                    <a:pt x="810285" y="787031"/>
                  </a:moveTo>
                  <a:lnTo>
                    <a:pt x="810183" y="783234"/>
                  </a:lnTo>
                  <a:lnTo>
                    <a:pt x="810094" y="780034"/>
                  </a:lnTo>
                  <a:lnTo>
                    <a:pt x="810044" y="778294"/>
                  </a:lnTo>
                  <a:lnTo>
                    <a:pt x="803592" y="780034"/>
                  </a:lnTo>
                  <a:lnTo>
                    <a:pt x="806792" y="783234"/>
                  </a:lnTo>
                  <a:lnTo>
                    <a:pt x="807974" y="793076"/>
                  </a:lnTo>
                  <a:lnTo>
                    <a:pt x="810285" y="787031"/>
                  </a:lnTo>
                  <a:close/>
                </a:path>
                <a:path w="1100455" h="1251584">
                  <a:moveTo>
                    <a:pt x="824242" y="813142"/>
                  </a:moveTo>
                  <a:lnTo>
                    <a:pt x="822375" y="809510"/>
                  </a:lnTo>
                  <a:lnTo>
                    <a:pt x="817499" y="807516"/>
                  </a:lnTo>
                  <a:lnTo>
                    <a:pt x="816381" y="812800"/>
                  </a:lnTo>
                  <a:lnTo>
                    <a:pt x="824242" y="813142"/>
                  </a:lnTo>
                  <a:close/>
                </a:path>
                <a:path w="1100455" h="1251584">
                  <a:moveTo>
                    <a:pt x="831329" y="571779"/>
                  </a:moveTo>
                  <a:lnTo>
                    <a:pt x="829271" y="568147"/>
                  </a:lnTo>
                  <a:lnTo>
                    <a:pt x="824357" y="566153"/>
                  </a:lnTo>
                  <a:lnTo>
                    <a:pt x="823569" y="571436"/>
                  </a:lnTo>
                  <a:lnTo>
                    <a:pt x="831329" y="571779"/>
                  </a:lnTo>
                  <a:close/>
                </a:path>
                <a:path w="1100455" h="1251584">
                  <a:moveTo>
                    <a:pt x="837958" y="642569"/>
                  </a:moveTo>
                  <a:lnTo>
                    <a:pt x="837806" y="637844"/>
                  </a:lnTo>
                  <a:lnTo>
                    <a:pt x="835558" y="642569"/>
                  </a:lnTo>
                  <a:lnTo>
                    <a:pt x="836904" y="647293"/>
                  </a:lnTo>
                  <a:lnTo>
                    <a:pt x="837958" y="642569"/>
                  </a:lnTo>
                  <a:close/>
                </a:path>
                <a:path w="1100455" h="1251584">
                  <a:moveTo>
                    <a:pt x="848220" y="826731"/>
                  </a:moveTo>
                  <a:lnTo>
                    <a:pt x="846353" y="823099"/>
                  </a:lnTo>
                  <a:lnTo>
                    <a:pt x="841476" y="821105"/>
                  </a:lnTo>
                  <a:lnTo>
                    <a:pt x="840359" y="826389"/>
                  </a:lnTo>
                  <a:lnTo>
                    <a:pt x="848220" y="826731"/>
                  </a:lnTo>
                  <a:close/>
                </a:path>
                <a:path w="1100455" h="1251584">
                  <a:moveTo>
                    <a:pt x="857935" y="378028"/>
                  </a:moveTo>
                  <a:lnTo>
                    <a:pt x="854735" y="370840"/>
                  </a:lnTo>
                  <a:lnTo>
                    <a:pt x="849998" y="365264"/>
                  </a:lnTo>
                  <a:lnTo>
                    <a:pt x="843749" y="365239"/>
                  </a:lnTo>
                  <a:lnTo>
                    <a:pt x="840803" y="367017"/>
                  </a:lnTo>
                  <a:lnTo>
                    <a:pt x="845947" y="366839"/>
                  </a:lnTo>
                  <a:lnTo>
                    <a:pt x="849947" y="371640"/>
                  </a:lnTo>
                  <a:lnTo>
                    <a:pt x="857935" y="378028"/>
                  </a:lnTo>
                  <a:close/>
                </a:path>
                <a:path w="1100455" h="1251584">
                  <a:moveTo>
                    <a:pt x="876338" y="476338"/>
                  </a:moveTo>
                  <a:lnTo>
                    <a:pt x="874915" y="471538"/>
                  </a:lnTo>
                  <a:lnTo>
                    <a:pt x="871397" y="469138"/>
                  </a:lnTo>
                  <a:lnTo>
                    <a:pt x="870724" y="476338"/>
                  </a:lnTo>
                  <a:lnTo>
                    <a:pt x="876338" y="476338"/>
                  </a:lnTo>
                  <a:close/>
                </a:path>
                <a:path w="1100455" h="1251584">
                  <a:moveTo>
                    <a:pt x="883513" y="606602"/>
                  </a:moveTo>
                  <a:lnTo>
                    <a:pt x="880313" y="602615"/>
                  </a:lnTo>
                  <a:lnTo>
                    <a:pt x="877112" y="606602"/>
                  </a:lnTo>
                  <a:lnTo>
                    <a:pt x="869924" y="609803"/>
                  </a:lnTo>
                  <a:lnTo>
                    <a:pt x="873125" y="613803"/>
                  </a:lnTo>
                  <a:lnTo>
                    <a:pt x="877112" y="609803"/>
                  </a:lnTo>
                  <a:lnTo>
                    <a:pt x="883513" y="606602"/>
                  </a:lnTo>
                  <a:close/>
                </a:path>
                <a:path w="1100455" h="1251584">
                  <a:moveTo>
                    <a:pt x="889241" y="707415"/>
                  </a:moveTo>
                  <a:lnTo>
                    <a:pt x="888009" y="702818"/>
                  </a:lnTo>
                  <a:lnTo>
                    <a:pt x="884529" y="700455"/>
                  </a:lnTo>
                  <a:lnTo>
                    <a:pt x="883513" y="707313"/>
                  </a:lnTo>
                  <a:lnTo>
                    <a:pt x="889241" y="707415"/>
                  </a:lnTo>
                  <a:close/>
                </a:path>
                <a:path w="1100455" h="1251584">
                  <a:moveTo>
                    <a:pt x="895502" y="539470"/>
                  </a:moveTo>
                  <a:lnTo>
                    <a:pt x="895350" y="534746"/>
                  </a:lnTo>
                  <a:lnTo>
                    <a:pt x="893102" y="539470"/>
                  </a:lnTo>
                  <a:lnTo>
                    <a:pt x="894448" y="544195"/>
                  </a:lnTo>
                  <a:lnTo>
                    <a:pt x="895502" y="539470"/>
                  </a:lnTo>
                  <a:close/>
                </a:path>
                <a:path w="1100455" h="1251584">
                  <a:moveTo>
                    <a:pt x="902690" y="575437"/>
                  </a:moveTo>
                  <a:lnTo>
                    <a:pt x="896302" y="570636"/>
                  </a:lnTo>
                  <a:lnTo>
                    <a:pt x="900290" y="563448"/>
                  </a:lnTo>
                  <a:lnTo>
                    <a:pt x="893902" y="565848"/>
                  </a:lnTo>
                  <a:lnTo>
                    <a:pt x="893368" y="570128"/>
                  </a:lnTo>
                  <a:lnTo>
                    <a:pt x="889609" y="576135"/>
                  </a:lnTo>
                  <a:lnTo>
                    <a:pt x="888390" y="580796"/>
                  </a:lnTo>
                  <a:lnTo>
                    <a:pt x="895502" y="581025"/>
                  </a:lnTo>
                  <a:lnTo>
                    <a:pt x="893102" y="576237"/>
                  </a:lnTo>
                  <a:lnTo>
                    <a:pt x="897902" y="576237"/>
                  </a:lnTo>
                  <a:lnTo>
                    <a:pt x="902690" y="575437"/>
                  </a:lnTo>
                  <a:close/>
                </a:path>
                <a:path w="1100455" h="1251584">
                  <a:moveTo>
                    <a:pt x="916381" y="733882"/>
                  </a:moveTo>
                  <a:lnTo>
                    <a:pt x="913841" y="729234"/>
                  </a:lnTo>
                  <a:lnTo>
                    <a:pt x="909891" y="729691"/>
                  </a:lnTo>
                  <a:lnTo>
                    <a:pt x="910691" y="733615"/>
                  </a:lnTo>
                  <a:lnTo>
                    <a:pt x="909193" y="737184"/>
                  </a:lnTo>
                  <a:lnTo>
                    <a:pt x="908431" y="740587"/>
                  </a:lnTo>
                  <a:lnTo>
                    <a:pt x="911479" y="744067"/>
                  </a:lnTo>
                  <a:lnTo>
                    <a:pt x="916063" y="740029"/>
                  </a:lnTo>
                  <a:lnTo>
                    <a:pt x="916381" y="733882"/>
                  </a:lnTo>
                  <a:close/>
                </a:path>
                <a:path w="1100455" h="1251584">
                  <a:moveTo>
                    <a:pt x="920280" y="690524"/>
                  </a:moveTo>
                  <a:lnTo>
                    <a:pt x="917079" y="686523"/>
                  </a:lnTo>
                  <a:lnTo>
                    <a:pt x="919480" y="678535"/>
                  </a:lnTo>
                  <a:lnTo>
                    <a:pt x="911479" y="680935"/>
                  </a:lnTo>
                  <a:lnTo>
                    <a:pt x="914679" y="684923"/>
                  </a:lnTo>
                  <a:lnTo>
                    <a:pt x="912279" y="692124"/>
                  </a:lnTo>
                  <a:lnTo>
                    <a:pt x="920280" y="690524"/>
                  </a:lnTo>
                  <a:close/>
                </a:path>
                <a:path w="1100455" h="1251584">
                  <a:moveTo>
                    <a:pt x="920407" y="512292"/>
                  </a:moveTo>
                  <a:lnTo>
                    <a:pt x="919175" y="507504"/>
                  </a:lnTo>
                  <a:lnTo>
                    <a:pt x="915695" y="505104"/>
                  </a:lnTo>
                  <a:lnTo>
                    <a:pt x="914679" y="512292"/>
                  </a:lnTo>
                  <a:lnTo>
                    <a:pt x="920407" y="512292"/>
                  </a:lnTo>
                  <a:close/>
                </a:path>
                <a:path w="1100455" h="1251584">
                  <a:moveTo>
                    <a:pt x="932141" y="644156"/>
                  </a:moveTo>
                  <a:lnTo>
                    <a:pt x="930262" y="640676"/>
                  </a:lnTo>
                  <a:lnTo>
                    <a:pt x="925398" y="638543"/>
                  </a:lnTo>
                  <a:lnTo>
                    <a:pt x="924267" y="643369"/>
                  </a:lnTo>
                  <a:lnTo>
                    <a:pt x="932141" y="644156"/>
                  </a:lnTo>
                  <a:close/>
                </a:path>
                <a:path w="1100455" h="1251584">
                  <a:moveTo>
                    <a:pt x="943483" y="435229"/>
                  </a:moveTo>
                  <a:lnTo>
                    <a:pt x="942060" y="430580"/>
                  </a:lnTo>
                  <a:lnTo>
                    <a:pt x="938530" y="428028"/>
                  </a:lnTo>
                  <a:lnTo>
                    <a:pt x="937856" y="434771"/>
                  </a:lnTo>
                  <a:lnTo>
                    <a:pt x="943483" y="435229"/>
                  </a:lnTo>
                  <a:close/>
                </a:path>
                <a:path w="1100455" h="1251584">
                  <a:moveTo>
                    <a:pt x="944016" y="956995"/>
                  </a:moveTo>
                  <a:lnTo>
                    <a:pt x="941959" y="953363"/>
                  </a:lnTo>
                  <a:lnTo>
                    <a:pt x="937044" y="951382"/>
                  </a:lnTo>
                  <a:lnTo>
                    <a:pt x="936256" y="956665"/>
                  </a:lnTo>
                  <a:lnTo>
                    <a:pt x="944016" y="956995"/>
                  </a:lnTo>
                  <a:close/>
                </a:path>
                <a:path w="1100455" h="1251584">
                  <a:moveTo>
                    <a:pt x="956246" y="815200"/>
                  </a:moveTo>
                  <a:lnTo>
                    <a:pt x="953846" y="808812"/>
                  </a:lnTo>
                  <a:lnTo>
                    <a:pt x="950645" y="805611"/>
                  </a:lnTo>
                  <a:lnTo>
                    <a:pt x="944257" y="809612"/>
                  </a:lnTo>
                  <a:lnTo>
                    <a:pt x="946645" y="814400"/>
                  </a:lnTo>
                  <a:lnTo>
                    <a:pt x="949845" y="811199"/>
                  </a:lnTo>
                  <a:lnTo>
                    <a:pt x="956246" y="815200"/>
                  </a:lnTo>
                  <a:close/>
                </a:path>
                <a:path w="1100455" h="1251584">
                  <a:moveTo>
                    <a:pt x="956246" y="614603"/>
                  </a:moveTo>
                  <a:lnTo>
                    <a:pt x="953046" y="610603"/>
                  </a:lnTo>
                  <a:lnTo>
                    <a:pt x="955446" y="602615"/>
                  </a:lnTo>
                  <a:lnTo>
                    <a:pt x="947445" y="605002"/>
                  </a:lnTo>
                  <a:lnTo>
                    <a:pt x="949845" y="609003"/>
                  </a:lnTo>
                  <a:lnTo>
                    <a:pt x="947445" y="616991"/>
                  </a:lnTo>
                  <a:lnTo>
                    <a:pt x="956246" y="614603"/>
                  </a:lnTo>
                  <a:close/>
                </a:path>
                <a:path w="1100455" h="1251584">
                  <a:moveTo>
                    <a:pt x="962736" y="391934"/>
                  </a:moveTo>
                  <a:lnTo>
                    <a:pt x="958037" y="386918"/>
                  </a:lnTo>
                  <a:lnTo>
                    <a:pt x="953046" y="385064"/>
                  </a:lnTo>
                  <a:lnTo>
                    <a:pt x="954646" y="390017"/>
                  </a:lnTo>
                  <a:lnTo>
                    <a:pt x="957757" y="394614"/>
                  </a:lnTo>
                  <a:lnTo>
                    <a:pt x="959840" y="399211"/>
                  </a:lnTo>
                  <a:lnTo>
                    <a:pt x="960716" y="400812"/>
                  </a:lnTo>
                  <a:lnTo>
                    <a:pt x="960234" y="396417"/>
                  </a:lnTo>
                  <a:lnTo>
                    <a:pt x="962736" y="391934"/>
                  </a:lnTo>
                  <a:close/>
                </a:path>
                <a:path w="1100455" h="1251584">
                  <a:moveTo>
                    <a:pt x="978623" y="601014"/>
                  </a:moveTo>
                  <a:lnTo>
                    <a:pt x="973823" y="595414"/>
                  </a:lnTo>
                  <a:lnTo>
                    <a:pt x="969022" y="595414"/>
                  </a:lnTo>
                  <a:lnTo>
                    <a:pt x="963434" y="597014"/>
                  </a:lnTo>
                  <a:lnTo>
                    <a:pt x="968222" y="602615"/>
                  </a:lnTo>
                  <a:lnTo>
                    <a:pt x="973823" y="603415"/>
                  </a:lnTo>
                  <a:lnTo>
                    <a:pt x="978623" y="601014"/>
                  </a:lnTo>
                  <a:close/>
                </a:path>
                <a:path w="1100455" h="1251584">
                  <a:moveTo>
                    <a:pt x="986612" y="392417"/>
                  </a:moveTo>
                  <a:lnTo>
                    <a:pt x="981519" y="394106"/>
                  </a:lnTo>
                  <a:lnTo>
                    <a:pt x="974623" y="394512"/>
                  </a:lnTo>
                  <a:lnTo>
                    <a:pt x="969530" y="395681"/>
                  </a:lnTo>
                  <a:lnTo>
                    <a:pt x="969822" y="399605"/>
                  </a:lnTo>
                  <a:lnTo>
                    <a:pt x="974813" y="398487"/>
                  </a:lnTo>
                  <a:lnTo>
                    <a:pt x="981519" y="399008"/>
                  </a:lnTo>
                  <a:lnTo>
                    <a:pt x="986574" y="398030"/>
                  </a:lnTo>
                  <a:lnTo>
                    <a:pt x="986612" y="392417"/>
                  </a:lnTo>
                  <a:close/>
                </a:path>
                <a:path w="1100455" h="1251584">
                  <a:moveTo>
                    <a:pt x="1028166" y="619391"/>
                  </a:moveTo>
                  <a:lnTo>
                    <a:pt x="1025766" y="613803"/>
                  </a:lnTo>
                  <a:lnTo>
                    <a:pt x="1022578" y="610603"/>
                  </a:lnTo>
                  <a:lnTo>
                    <a:pt x="1016177" y="614603"/>
                  </a:lnTo>
                  <a:lnTo>
                    <a:pt x="1018578" y="619391"/>
                  </a:lnTo>
                  <a:lnTo>
                    <a:pt x="1022578" y="616191"/>
                  </a:lnTo>
                  <a:lnTo>
                    <a:pt x="1028166" y="619391"/>
                  </a:lnTo>
                  <a:close/>
                </a:path>
                <a:path w="1100455" h="1251584">
                  <a:moveTo>
                    <a:pt x="1032967" y="637781"/>
                  </a:moveTo>
                  <a:lnTo>
                    <a:pt x="1030566" y="631380"/>
                  </a:lnTo>
                  <a:lnTo>
                    <a:pt x="1027366" y="628180"/>
                  </a:lnTo>
                  <a:lnTo>
                    <a:pt x="1020978" y="632180"/>
                  </a:lnTo>
                  <a:lnTo>
                    <a:pt x="1023378" y="636981"/>
                  </a:lnTo>
                  <a:lnTo>
                    <a:pt x="1026566" y="633780"/>
                  </a:lnTo>
                  <a:lnTo>
                    <a:pt x="1032967" y="637781"/>
                  </a:lnTo>
                  <a:close/>
                </a:path>
                <a:path w="1100455" h="1251584">
                  <a:moveTo>
                    <a:pt x="1036955" y="393217"/>
                  </a:moveTo>
                  <a:lnTo>
                    <a:pt x="1034567" y="386816"/>
                  </a:lnTo>
                  <a:lnTo>
                    <a:pt x="1031367" y="383628"/>
                  </a:lnTo>
                  <a:lnTo>
                    <a:pt x="1024966" y="387616"/>
                  </a:lnTo>
                  <a:lnTo>
                    <a:pt x="1027366" y="392417"/>
                  </a:lnTo>
                  <a:lnTo>
                    <a:pt x="1030566" y="389216"/>
                  </a:lnTo>
                  <a:lnTo>
                    <a:pt x="1036955" y="393217"/>
                  </a:lnTo>
                  <a:close/>
                </a:path>
                <a:path w="1100455" h="1251584">
                  <a:moveTo>
                    <a:pt x="1086510" y="573036"/>
                  </a:moveTo>
                  <a:lnTo>
                    <a:pt x="1083310" y="569048"/>
                  </a:lnTo>
                  <a:lnTo>
                    <a:pt x="1080122" y="573036"/>
                  </a:lnTo>
                  <a:lnTo>
                    <a:pt x="1072921" y="576237"/>
                  </a:lnTo>
                  <a:lnTo>
                    <a:pt x="1076121" y="580237"/>
                  </a:lnTo>
                  <a:lnTo>
                    <a:pt x="1080122" y="576237"/>
                  </a:lnTo>
                  <a:lnTo>
                    <a:pt x="1086510" y="573036"/>
                  </a:lnTo>
                  <a:close/>
                </a:path>
                <a:path w="1100455" h="1251584">
                  <a:moveTo>
                    <a:pt x="1100099" y="561047"/>
                  </a:moveTo>
                  <a:lnTo>
                    <a:pt x="1095298" y="555459"/>
                  </a:lnTo>
                  <a:lnTo>
                    <a:pt x="1090510" y="555459"/>
                  </a:lnTo>
                  <a:lnTo>
                    <a:pt x="1084910" y="557060"/>
                  </a:lnTo>
                  <a:lnTo>
                    <a:pt x="1089710" y="562648"/>
                  </a:lnTo>
                  <a:lnTo>
                    <a:pt x="1094498" y="563448"/>
                  </a:lnTo>
                  <a:lnTo>
                    <a:pt x="1100099" y="56104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116212" y="8982722"/>
              <a:ext cx="1167765" cy="775335"/>
            </a:xfrm>
            <a:custGeom>
              <a:avLst/>
              <a:gdLst/>
              <a:ahLst/>
              <a:cxnLst/>
              <a:rect l="l" t="t" r="r" b="b"/>
              <a:pathLst>
                <a:path w="1167765" h="775334">
                  <a:moveTo>
                    <a:pt x="9588" y="386029"/>
                  </a:moveTo>
                  <a:lnTo>
                    <a:pt x="7988" y="382028"/>
                  </a:lnTo>
                  <a:lnTo>
                    <a:pt x="0" y="382828"/>
                  </a:lnTo>
                  <a:lnTo>
                    <a:pt x="800" y="388416"/>
                  </a:lnTo>
                  <a:lnTo>
                    <a:pt x="4787" y="386816"/>
                  </a:lnTo>
                  <a:lnTo>
                    <a:pt x="8788" y="392417"/>
                  </a:lnTo>
                  <a:lnTo>
                    <a:pt x="9588" y="386029"/>
                  </a:lnTo>
                  <a:close/>
                </a:path>
                <a:path w="1167765" h="775334">
                  <a:moveTo>
                    <a:pt x="57543" y="664946"/>
                  </a:moveTo>
                  <a:lnTo>
                    <a:pt x="46634" y="665175"/>
                  </a:lnTo>
                  <a:lnTo>
                    <a:pt x="46443" y="669150"/>
                  </a:lnTo>
                  <a:lnTo>
                    <a:pt x="51803" y="671017"/>
                  </a:lnTo>
                  <a:lnTo>
                    <a:pt x="57543" y="664946"/>
                  </a:lnTo>
                  <a:close/>
                </a:path>
                <a:path w="1167765" h="775334">
                  <a:moveTo>
                    <a:pt x="59931" y="396417"/>
                  </a:moveTo>
                  <a:lnTo>
                    <a:pt x="54343" y="397217"/>
                  </a:lnTo>
                  <a:lnTo>
                    <a:pt x="47942" y="392417"/>
                  </a:lnTo>
                  <a:lnTo>
                    <a:pt x="47155" y="400405"/>
                  </a:lnTo>
                  <a:lnTo>
                    <a:pt x="51943" y="399605"/>
                  </a:lnTo>
                  <a:lnTo>
                    <a:pt x="59131" y="404406"/>
                  </a:lnTo>
                  <a:lnTo>
                    <a:pt x="59931" y="396417"/>
                  </a:lnTo>
                  <a:close/>
                </a:path>
                <a:path w="1167765" h="775334">
                  <a:moveTo>
                    <a:pt x="69430" y="574344"/>
                  </a:moveTo>
                  <a:lnTo>
                    <a:pt x="67068" y="570852"/>
                  </a:lnTo>
                  <a:lnTo>
                    <a:pt x="63131" y="577037"/>
                  </a:lnTo>
                  <a:lnTo>
                    <a:pt x="68643" y="579170"/>
                  </a:lnTo>
                  <a:lnTo>
                    <a:pt x="69430" y="574344"/>
                  </a:lnTo>
                  <a:close/>
                </a:path>
                <a:path w="1167765" h="775334">
                  <a:moveTo>
                    <a:pt x="78320" y="408406"/>
                  </a:moveTo>
                  <a:lnTo>
                    <a:pt x="76720" y="404406"/>
                  </a:lnTo>
                  <a:lnTo>
                    <a:pt x="68732" y="405206"/>
                  </a:lnTo>
                  <a:lnTo>
                    <a:pt x="69532" y="410794"/>
                  </a:lnTo>
                  <a:lnTo>
                    <a:pt x="74320" y="409206"/>
                  </a:lnTo>
                  <a:lnTo>
                    <a:pt x="78320" y="414794"/>
                  </a:lnTo>
                  <a:lnTo>
                    <a:pt x="78320" y="408406"/>
                  </a:lnTo>
                  <a:close/>
                </a:path>
                <a:path w="1167765" h="775334">
                  <a:moveTo>
                    <a:pt x="92481" y="301028"/>
                  </a:moveTo>
                  <a:lnTo>
                    <a:pt x="92100" y="296913"/>
                  </a:lnTo>
                  <a:lnTo>
                    <a:pt x="88430" y="293382"/>
                  </a:lnTo>
                  <a:lnTo>
                    <a:pt x="85509" y="298107"/>
                  </a:lnTo>
                  <a:lnTo>
                    <a:pt x="92481" y="301028"/>
                  </a:lnTo>
                  <a:close/>
                </a:path>
                <a:path w="1167765" h="775334">
                  <a:moveTo>
                    <a:pt x="95897" y="562648"/>
                  </a:moveTo>
                  <a:lnTo>
                    <a:pt x="93497" y="556260"/>
                  </a:lnTo>
                  <a:lnTo>
                    <a:pt x="88709" y="553859"/>
                  </a:lnTo>
                  <a:lnTo>
                    <a:pt x="83108" y="553859"/>
                  </a:lnTo>
                  <a:lnTo>
                    <a:pt x="85509" y="560247"/>
                  </a:lnTo>
                  <a:lnTo>
                    <a:pt x="90309" y="562648"/>
                  </a:lnTo>
                  <a:lnTo>
                    <a:pt x="95897" y="562648"/>
                  </a:lnTo>
                  <a:close/>
                </a:path>
                <a:path w="1167765" h="775334">
                  <a:moveTo>
                    <a:pt x="118275" y="772845"/>
                  </a:moveTo>
                  <a:lnTo>
                    <a:pt x="117475" y="767245"/>
                  </a:lnTo>
                  <a:lnTo>
                    <a:pt x="112687" y="769645"/>
                  </a:lnTo>
                  <a:lnTo>
                    <a:pt x="105486" y="770445"/>
                  </a:lnTo>
                  <a:lnTo>
                    <a:pt x="106286" y="775246"/>
                  </a:lnTo>
                  <a:lnTo>
                    <a:pt x="111086" y="773645"/>
                  </a:lnTo>
                  <a:lnTo>
                    <a:pt x="118275" y="772845"/>
                  </a:lnTo>
                  <a:close/>
                </a:path>
                <a:path w="1167765" h="775334">
                  <a:moveTo>
                    <a:pt x="127863" y="246964"/>
                  </a:moveTo>
                  <a:lnTo>
                    <a:pt x="127076" y="243763"/>
                  </a:lnTo>
                  <a:lnTo>
                    <a:pt x="125476" y="238963"/>
                  </a:lnTo>
                  <a:lnTo>
                    <a:pt x="122275" y="239763"/>
                  </a:lnTo>
                  <a:lnTo>
                    <a:pt x="119875" y="240563"/>
                  </a:lnTo>
                  <a:lnTo>
                    <a:pt x="116674" y="241363"/>
                  </a:lnTo>
                  <a:lnTo>
                    <a:pt x="118275" y="246164"/>
                  </a:lnTo>
                  <a:lnTo>
                    <a:pt x="119075" y="249351"/>
                  </a:lnTo>
                  <a:lnTo>
                    <a:pt x="122275" y="248551"/>
                  </a:lnTo>
                  <a:lnTo>
                    <a:pt x="124675" y="247764"/>
                  </a:lnTo>
                  <a:lnTo>
                    <a:pt x="127863" y="246964"/>
                  </a:lnTo>
                  <a:close/>
                </a:path>
                <a:path w="1167765" h="775334">
                  <a:moveTo>
                    <a:pt x="139522" y="643280"/>
                  </a:moveTo>
                  <a:lnTo>
                    <a:pt x="132664" y="637781"/>
                  </a:lnTo>
                  <a:lnTo>
                    <a:pt x="131648" y="646201"/>
                  </a:lnTo>
                  <a:lnTo>
                    <a:pt x="136563" y="647065"/>
                  </a:lnTo>
                  <a:lnTo>
                    <a:pt x="139522" y="643280"/>
                  </a:lnTo>
                  <a:close/>
                </a:path>
                <a:path w="1167765" h="775334">
                  <a:moveTo>
                    <a:pt x="149453" y="541870"/>
                  </a:moveTo>
                  <a:lnTo>
                    <a:pt x="140677" y="541426"/>
                  </a:lnTo>
                  <a:lnTo>
                    <a:pt x="139852" y="546061"/>
                  </a:lnTo>
                  <a:lnTo>
                    <a:pt x="143827" y="548614"/>
                  </a:lnTo>
                  <a:lnTo>
                    <a:pt x="149453" y="541870"/>
                  </a:lnTo>
                  <a:close/>
                </a:path>
                <a:path w="1167765" h="775334">
                  <a:moveTo>
                    <a:pt x="220472" y="570941"/>
                  </a:moveTo>
                  <a:lnTo>
                    <a:pt x="216623" y="566039"/>
                  </a:lnTo>
                  <a:lnTo>
                    <a:pt x="211785" y="570636"/>
                  </a:lnTo>
                  <a:lnTo>
                    <a:pt x="219989" y="575703"/>
                  </a:lnTo>
                  <a:lnTo>
                    <a:pt x="220472" y="570941"/>
                  </a:lnTo>
                  <a:close/>
                </a:path>
                <a:path w="1167765" h="775334">
                  <a:moveTo>
                    <a:pt x="257340" y="185420"/>
                  </a:moveTo>
                  <a:lnTo>
                    <a:pt x="255739" y="181419"/>
                  </a:lnTo>
                  <a:lnTo>
                    <a:pt x="247751" y="182219"/>
                  </a:lnTo>
                  <a:lnTo>
                    <a:pt x="248551" y="187820"/>
                  </a:lnTo>
                  <a:lnTo>
                    <a:pt x="252539" y="186220"/>
                  </a:lnTo>
                  <a:lnTo>
                    <a:pt x="256540" y="191808"/>
                  </a:lnTo>
                  <a:lnTo>
                    <a:pt x="257340" y="185420"/>
                  </a:lnTo>
                  <a:close/>
                </a:path>
                <a:path w="1167765" h="775334">
                  <a:moveTo>
                    <a:pt x="274929" y="720090"/>
                  </a:moveTo>
                  <a:lnTo>
                    <a:pt x="272529" y="711301"/>
                  </a:lnTo>
                  <a:lnTo>
                    <a:pt x="268528" y="705713"/>
                  </a:lnTo>
                  <a:lnTo>
                    <a:pt x="260540" y="707313"/>
                  </a:lnTo>
                  <a:lnTo>
                    <a:pt x="263740" y="714502"/>
                  </a:lnTo>
                  <a:lnTo>
                    <a:pt x="267728" y="719302"/>
                  </a:lnTo>
                  <a:lnTo>
                    <a:pt x="274929" y="720090"/>
                  </a:lnTo>
                  <a:close/>
                </a:path>
                <a:path w="1167765" h="775334">
                  <a:moveTo>
                    <a:pt x="277317" y="503504"/>
                  </a:moveTo>
                  <a:lnTo>
                    <a:pt x="275717" y="499516"/>
                  </a:lnTo>
                  <a:lnTo>
                    <a:pt x="267728" y="500316"/>
                  </a:lnTo>
                  <a:lnTo>
                    <a:pt x="268528" y="505904"/>
                  </a:lnTo>
                  <a:lnTo>
                    <a:pt x="273329" y="504304"/>
                  </a:lnTo>
                  <a:lnTo>
                    <a:pt x="277317" y="509905"/>
                  </a:lnTo>
                  <a:lnTo>
                    <a:pt x="277317" y="503504"/>
                  </a:lnTo>
                  <a:close/>
                </a:path>
                <a:path w="1167765" h="775334">
                  <a:moveTo>
                    <a:pt x="337032" y="144500"/>
                  </a:moveTo>
                  <a:lnTo>
                    <a:pt x="336664" y="140563"/>
                  </a:lnTo>
                  <a:lnTo>
                    <a:pt x="332994" y="137083"/>
                  </a:lnTo>
                  <a:lnTo>
                    <a:pt x="330073" y="141465"/>
                  </a:lnTo>
                  <a:lnTo>
                    <a:pt x="337032" y="144500"/>
                  </a:lnTo>
                  <a:close/>
                </a:path>
                <a:path w="1167765" h="775334">
                  <a:moveTo>
                    <a:pt x="345351" y="400113"/>
                  </a:moveTo>
                  <a:lnTo>
                    <a:pt x="343141" y="396621"/>
                  </a:lnTo>
                  <a:lnTo>
                    <a:pt x="339661" y="402805"/>
                  </a:lnTo>
                  <a:lnTo>
                    <a:pt x="344716" y="404939"/>
                  </a:lnTo>
                  <a:lnTo>
                    <a:pt x="345351" y="400113"/>
                  </a:lnTo>
                  <a:close/>
                </a:path>
                <a:path w="1167765" h="775334">
                  <a:moveTo>
                    <a:pt x="348551" y="265036"/>
                  </a:moveTo>
                  <a:lnTo>
                    <a:pt x="346341" y="261556"/>
                  </a:lnTo>
                  <a:lnTo>
                    <a:pt x="342861" y="267741"/>
                  </a:lnTo>
                  <a:lnTo>
                    <a:pt x="347916" y="269875"/>
                  </a:lnTo>
                  <a:lnTo>
                    <a:pt x="348551" y="265036"/>
                  </a:lnTo>
                  <a:close/>
                </a:path>
                <a:path w="1167765" h="775334">
                  <a:moveTo>
                    <a:pt x="370433" y="291426"/>
                  </a:moveTo>
                  <a:lnTo>
                    <a:pt x="366826" y="294906"/>
                  </a:lnTo>
                  <a:lnTo>
                    <a:pt x="365937" y="299745"/>
                  </a:lnTo>
                  <a:lnTo>
                    <a:pt x="368630" y="295808"/>
                  </a:lnTo>
                  <a:lnTo>
                    <a:pt x="370433" y="291426"/>
                  </a:lnTo>
                  <a:close/>
                </a:path>
                <a:path w="1167765" h="775334">
                  <a:moveTo>
                    <a:pt x="380415" y="148653"/>
                  </a:moveTo>
                  <a:lnTo>
                    <a:pt x="378815" y="144665"/>
                  </a:lnTo>
                  <a:lnTo>
                    <a:pt x="370827" y="145453"/>
                  </a:lnTo>
                  <a:lnTo>
                    <a:pt x="371627" y="151053"/>
                  </a:lnTo>
                  <a:lnTo>
                    <a:pt x="375627" y="148653"/>
                  </a:lnTo>
                  <a:lnTo>
                    <a:pt x="379615" y="154254"/>
                  </a:lnTo>
                  <a:lnTo>
                    <a:pt x="380415" y="148653"/>
                  </a:lnTo>
                  <a:close/>
                </a:path>
                <a:path w="1167765" h="775334">
                  <a:moveTo>
                    <a:pt x="456742" y="15684"/>
                  </a:moveTo>
                  <a:lnTo>
                    <a:pt x="454342" y="12204"/>
                  </a:lnTo>
                  <a:lnTo>
                    <a:pt x="450748" y="18376"/>
                  </a:lnTo>
                  <a:lnTo>
                    <a:pt x="456145" y="20523"/>
                  </a:lnTo>
                  <a:lnTo>
                    <a:pt x="456742" y="15684"/>
                  </a:lnTo>
                  <a:close/>
                </a:path>
                <a:path w="1167765" h="775334">
                  <a:moveTo>
                    <a:pt x="496303" y="566648"/>
                  </a:moveTo>
                  <a:lnTo>
                    <a:pt x="491883" y="565708"/>
                  </a:lnTo>
                  <a:lnTo>
                    <a:pt x="485521" y="565150"/>
                  </a:lnTo>
                  <a:lnTo>
                    <a:pt x="480339" y="566534"/>
                  </a:lnTo>
                  <a:lnTo>
                    <a:pt x="479526" y="571436"/>
                  </a:lnTo>
                  <a:lnTo>
                    <a:pt x="485406" y="570128"/>
                  </a:lnTo>
                  <a:lnTo>
                    <a:pt x="491210" y="571741"/>
                  </a:lnTo>
                  <a:lnTo>
                    <a:pt x="495363" y="572008"/>
                  </a:lnTo>
                  <a:lnTo>
                    <a:pt x="496303" y="566648"/>
                  </a:lnTo>
                  <a:close/>
                </a:path>
                <a:path w="1167765" h="775334">
                  <a:moveTo>
                    <a:pt x="501040" y="78841"/>
                  </a:moveTo>
                  <a:lnTo>
                    <a:pt x="497103" y="82321"/>
                  </a:lnTo>
                  <a:lnTo>
                    <a:pt x="496316" y="87147"/>
                  </a:lnTo>
                  <a:lnTo>
                    <a:pt x="499198" y="83223"/>
                  </a:lnTo>
                  <a:lnTo>
                    <a:pt x="501040" y="78841"/>
                  </a:lnTo>
                  <a:close/>
                </a:path>
                <a:path w="1167765" h="775334">
                  <a:moveTo>
                    <a:pt x="503440" y="531990"/>
                  </a:moveTo>
                  <a:lnTo>
                    <a:pt x="499503" y="535482"/>
                  </a:lnTo>
                  <a:lnTo>
                    <a:pt x="498716" y="540308"/>
                  </a:lnTo>
                  <a:lnTo>
                    <a:pt x="501599" y="536371"/>
                  </a:lnTo>
                  <a:lnTo>
                    <a:pt x="503440" y="531990"/>
                  </a:lnTo>
                  <a:close/>
                </a:path>
                <a:path w="1167765" h="775334">
                  <a:moveTo>
                    <a:pt x="508063" y="632815"/>
                  </a:moveTo>
                  <a:lnTo>
                    <a:pt x="507695" y="628891"/>
                  </a:lnTo>
                  <a:lnTo>
                    <a:pt x="504024" y="625398"/>
                  </a:lnTo>
                  <a:lnTo>
                    <a:pt x="501103" y="629780"/>
                  </a:lnTo>
                  <a:lnTo>
                    <a:pt x="508063" y="632815"/>
                  </a:lnTo>
                  <a:close/>
                </a:path>
                <a:path w="1167765" h="775334">
                  <a:moveTo>
                    <a:pt x="511492" y="566648"/>
                  </a:moveTo>
                  <a:lnTo>
                    <a:pt x="509892" y="562648"/>
                  </a:lnTo>
                  <a:lnTo>
                    <a:pt x="501904" y="563448"/>
                  </a:lnTo>
                  <a:lnTo>
                    <a:pt x="502704" y="569048"/>
                  </a:lnTo>
                  <a:lnTo>
                    <a:pt x="507492" y="567448"/>
                  </a:lnTo>
                  <a:lnTo>
                    <a:pt x="511492" y="573036"/>
                  </a:lnTo>
                  <a:lnTo>
                    <a:pt x="511492" y="566648"/>
                  </a:lnTo>
                  <a:close/>
                </a:path>
                <a:path w="1167765" h="775334">
                  <a:moveTo>
                    <a:pt x="536206" y="85344"/>
                  </a:moveTo>
                  <a:lnTo>
                    <a:pt x="532269" y="88709"/>
                  </a:lnTo>
                  <a:lnTo>
                    <a:pt x="531482" y="93878"/>
                  </a:lnTo>
                  <a:lnTo>
                    <a:pt x="534365" y="89916"/>
                  </a:lnTo>
                  <a:lnTo>
                    <a:pt x="536206" y="85344"/>
                  </a:lnTo>
                  <a:close/>
                </a:path>
                <a:path w="1167765" h="775334">
                  <a:moveTo>
                    <a:pt x="561035" y="668147"/>
                  </a:moveTo>
                  <a:lnTo>
                    <a:pt x="559447" y="660958"/>
                  </a:lnTo>
                  <a:lnTo>
                    <a:pt x="553847" y="660158"/>
                  </a:lnTo>
                  <a:lnTo>
                    <a:pt x="545858" y="664146"/>
                  </a:lnTo>
                  <a:lnTo>
                    <a:pt x="547458" y="668947"/>
                  </a:lnTo>
                  <a:lnTo>
                    <a:pt x="548259" y="672147"/>
                  </a:lnTo>
                  <a:lnTo>
                    <a:pt x="552246" y="670547"/>
                  </a:lnTo>
                  <a:lnTo>
                    <a:pt x="557047" y="669747"/>
                  </a:lnTo>
                  <a:lnTo>
                    <a:pt x="561035" y="668147"/>
                  </a:lnTo>
                  <a:close/>
                </a:path>
                <a:path w="1167765" h="775334">
                  <a:moveTo>
                    <a:pt x="567372" y="408914"/>
                  </a:moveTo>
                  <a:lnTo>
                    <a:pt x="563435" y="412394"/>
                  </a:lnTo>
                  <a:lnTo>
                    <a:pt x="562648" y="417233"/>
                  </a:lnTo>
                  <a:lnTo>
                    <a:pt x="565531" y="413296"/>
                  </a:lnTo>
                  <a:lnTo>
                    <a:pt x="567372" y="408914"/>
                  </a:lnTo>
                  <a:close/>
                </a:path>
                <a:path w="1167765" h="775334">
                  <a:moveTo>
                    <a:pt x="580224" y="666546"/>
                  </a:moveTo>
                  <a:lnTo>
                    <a:pt x="577824" y="657758"/>
                  </a:lnTo>
                  <a:lnTo>
                    <a:pt x="573824" y="652157"/>
                  </a:lnTo>
                  <a:lnTo>
                    <a:pt x="565835" y="653757"/>
                  </a:lnTo>
                  <a:lnTo>
                    <a:pt x="569036" y="660958"/>
                  </a:lnTo>
                  <a:lnTo>
                    <a:pt x="573024" y="665746"/>
                  </a:lnTo>
                  <a:lnTo>
                    <a:pt x="580224" y="666546"/>
                  </a:lnTo>
                  <a:close/>
                </a:path>
                <a:path w="1167765" h="775334">
                  <a:moveTo>
                    <a:pt x="587019" y="121996"/>
                  </a:moveTo>
                  <a:lnTo>
                    <a:pt x="583412" y="125476"/>
                  </a:lnTo>
                  <a:lnTo>
                    <a:pt x="582523" y="130314"/>
                  </a:lnTo>
                  <a:lnTo>
                    <a:pt x="585216" y="126377"/>
                  </a:lnTo>
                  <a:lnTo>
                    <a:pt x="587019" y="121996"/>
                  </a:lnTo>
                  <a:close/>
                </a:path>
                <a:path w="1167765" h="775334">
                  <a:moveTo>
                    <a:pt x="597408" y="334695"/>
                  </a:moveTo>
                  <a:lnTo>
                    <a:pt x="593813" y="338074"/>
                  </a:lnTo>
                  <a:lnTo>
                    <a:pt x="592912" y="343242"/>
                  </a:lnTo>
                  <a:lnTo>
                    <a:pt x="595604" y="339267"/>
                  </a:lnTo>
                  <a:lnTo>
                    <a:pt x="597408" y="334695"/>
                  </a:lnTo>
                  <a:close/>
                </a:path>
                <a:path w="1167765" h="775334">
                  <a:moveTo>
                    <a:pt x="629767" y="426783"/>
                  </a:moveTo>
                  <a:lnTo>
                    <a:pt x="627507" y="420649"/>
                  </a:lnTo>
                  <a:lnTo>
                    <a:pt x="621880" y="417296"/>
                  </a:lnTo>
                  <a:lnTo>
                    <a:pt x="616394" y="417677"/>
                  </a:lnTo>
                  <a:lnTo>
                    <a:pt x="614591" y="422783"/>
                  </a:lnTo>
                  <a:lnTo>
                    <a:pt x="620979" y="421982"/>
                  </a:lnTo>
                  <a:lnTo>
                    <a:pt x="624179" y="426783"/>
                  </a:lnTo>
                  <a:lnTo>
                    <a:pt x="629767" y="426783"/>
                  </a:lnTo>
                  <a:close/>
                </a:path>
                <a:path w="1167765" h="775334">
                  <a:moveTo>
                    <a:pt x="643026" y="419430"/>
                  </a:moveTo>
                  <a:lnTo>
                    <a:pt x="642454" y="415493"/>
                  </a:lnTo>
                  <a:lnTo>
                    <a:pt x="638746" y="412013"/>
                  </a:lnTo>
                  <a:lnTo>
                    <a:pt x="636168" y="416394"/>
                  </a:lnTo>
                  <a:lnTo>
                    <a:pt x="643026" y="419430"/>
                  </a:lnTo>
                  <a:close/>
                </a:path>
                <a:path w="1167765" h="775334">
                  <a:moveTo>
                    <a:pt x="647954" y="406"/>
                  </a:moveTo>
                  <a:lnTo>
                    <a:pt x="640956" y="0"/>
                  </a:lnTo>
                  <a:lnTo>
                    <a:pt x="642556" y="4000"/>
                  </a:lnTo>
                  <a:lnTo>
                    <a:pt x="640067" y="13487"/>
                  </a:lnTo>
                  <a:lnTo>
                    <a:pt x="644753" y="8597"/>
                  </a:lnTo>
                  <a:lnTo>
                    <a:pt x="647954" y="406"/>
                  </a:lnTo>
                  <a:close/>
                </a:path>
                <a:path w="1167765" h="775334">
                  <a:moveTo>
                    <a:pt x="650557" y="614603"/>
                  </a:moveTo>
                  <a:lnTo>
                    <a:pt x="644956" y="615403"/>
                  </a:lnTo>
                  <a:lnTo>
                    <a:pt x="638568" y="610603"/>
                  </a:lnTo>
                  <a:lnTo>
                    <a:pt x="637768" y="618591"/>
                  </a:lnTo>
                  <a:lnTo>
                    <a:pt x="643356" y="617791"/>
                  </a:lnTo>
                  <a:lnTo>
                    <a:pt x="649757" y="622592"/>
                  </a:lnTo>
                  <a:lnTo>
                    <a:pt x="650557" y="614603"/>
                  </a:lnTo>
                  <a:close/>
                </a:path>
                <a:path w="1167765" h="775334">
                  <a:moveTo>
                    <a:pt x="658545" y="561047"/>
                  </a:moveTo>
                  <a:lnTo>
                    <a:pt x="657745" y="556260"/>
                  </a:lnTo>
                  <a:lnTo>
                    <a:pt x="652945" y="558660"/>
                  </a:lnTo>
                  <a:lnTo>
                    <a:pt x="645756" y="559447"/>
                  </a:lnTo>
                  <a:lnTo>
                    <a:pt x="646557" y="564248"/>
                  </a:lnTo>
                  <a:lnTo>
                    <a:pt x="651344" y="562648"/>
                  </a:lnTo>
                  <a:lnTo>
                    <a:pt x="658545" y="561047"/>
                  </a:lnTo>
                  <a:close/>
                </a:path>
                <a:path w="1167765" h="775334">
                  <a:moveTo>
                    <a:pt x="671334" y="4000"/>
                  </a:moveTo>
                  <a:lnTo>
                    <a:pt x="669734" y="0"/>
                  </a:lnTo>
                  <a:lnTo>
                    <a:pt x="661746" y="800"/>
                  </a:lnTo>
                  <a:lnTo>
                    <a:pt x="662546" y="6400"/>
                  </a:lnTo>
                  <a:lnTo>
                    <a:pt x="667334" y="4800"/>
                  </a:lnTo>
                  <a:lnTo>
                    <a:pt x="671334" y="10388"/>
                  </a:lnTo>
                  <a:lnTo>
                    <a:pt x="671334" y="4000"/>
                  </a:lnTo>
                  <a:close/>
                </a:path>
                <a:path w="1167765" h="775334">
                  <a:moveTo>
                    <a:pt x="677722" y="115087"/>
                  </a:moveTo>
                  <a:lnTo>
                    <a:pt x="676122" y="110286"/>
                  </a:lnTo>
                  <a:lnTo>
                    <a:pt x="671334" y="112687"/>
                  </a:lnTo>
                  <a:lnTo>
                    <a:pt x="664133" y="113487"/>
                  </a:lnTo>
                  <a:lnTo>
                    <a:pt x="664933" y="118287"/>
                  </a:lnTo>
                  <a:lnTo>
                    <a:pt x="669734" y="115887"/>
                  </a:lnTo>
                  <a:lnTo>
                    <a:pt x="677722" y="115087"/>
                  </a:lnTo>
                  <a:close/>
                </a:path>
                <a:path w="1167765" h="775334">
                  <a:moveTo>
                    <a:pt x="681723" y="545871"/>
                  </a:moveTo>
                  <a:lnTo>
                    <a:pt x="680123" y="541070"/>
                  </a:lnTo>
                  <a:lnTo>
                    <a:pt x="675322" y="543471"/>
                  </a:lnTo>
                  <a:lnTo>
                    <a:pt x="668134" y="544271"/>
                  </a:lnTo>
                  <a:lnTo>
                    <a:pt x="668934" y="549059"/>
                  </a:lnTo>
                  <a:lnTo>
                    <a:pt x="673735" y="546671"/>
                  </a:lnTo>
                  <a:lnTo>
                    <a:pt x="681723" y="545871"/>
                  </a:lnTo>
                  <a:close/>
                </a:path>
                <a:path w="1167765" h="775334">
                  <a:moveTo>
                    <a:pt x="689813" y="22872"/>
                  </a:moveTo>
                  <a:lnTo>
                    <a:pt x="687603" y="19392"/>
                  </a:lnTo>
                  <a:lnTo>
                    <a:pt x="684123" y="25577"/>
                  </a:lnTo>
                  <a:lnTo>
                    <a:pt x="689178" y="27711"/>
                  </a:lnTo>
                  <a:lnTo>
                    <a:pt x="689813" y="22872"/>
                  </a:lnTo>
                  <a:close/>
                </a:path>
                <a:path w="1167765" h="775334">
                  <a:moveTo>
                    <a:pt x="716826" y="182041"/>
                  </a:moveTo>
                  <a:lnTo>
                    <a:pt x="712889" y="185420"/>
                  </a:lnTo>
                  <a:lnTo>
                    <a:pt x="712101" y="190588"/>
                  </a:lnTo>
                  <a:lnTo>
                    <a:pt x="714984" y="186613"/>
                  </a:lnTo>
                  <a:lnTo>
                    <a:pt x="716826" y="182041"/>
                  </a:lnTo>
                  <a:close/>
                </a:path>
                <a:path w="1167765" h="775334">
                  <a:moveTo>
                    <a:pt x="729678" y="427583"/>
                  </a:moveTo>
                  <a:lnTo>
                    <a:pt x="728078" y="423583"/>
                  </a:lnTo>
                  <a:lnTo>
                    <a:pt x="720077" y="424383"/>
                  </a:lnTo>
                  <a:lnTo>
                    <a:pt x="720877" y="429983"/>
                  </a:lnTo>
                  <a:lnTo>
                    <a:pt x="724877" y="427583"/>
                  </a:lnTo>
                  <a:lnTo>
                    <a:pt x="728878" y="433171"/>
                  </a:lnTo>
                  <a:lnTo>
                    <a:pt x="729678" y="427583"/>
                  </a:lnTo>
                  <a:close/>
                </a:path>
                <a:path w="1167765" h="775334">
                  <a:moveTo>
                    <a:pt x="743839" y="583272"/>
                  </a:moveTo>
                  <a:lnTo>
                    <a:pt x="743458" y="579335"/>
                  </a:lnTo>
                  <a:lnTo>
                    <a:pt x="739787" y="575843"/>
                  </a:lnTo>
                  <a:lnTo>
                    <a:pt x="736866" y="580237"/>
                  </a:lnTo>
                  <a:lnTo>
                    <a:pt x="743839" y="583272"/>
                  </a:lnTo>
                  <a:close/>
                </a:path>
                <a:path w="1167765" h="775334">
                  <a:moveTo>
                    <a:pt x="758444" y="63144"/>
                  </a:moveTo>
                  <a:lnTo>
                    <a:pt x="756043" y="56743"/>
                  </a:lnTo>
                  <a:lnTo>
                    <a:pt x="751255" y="54343"/>
                  </a:lnTo>
                  <a:lnTo>
                    <a:pt x="745655" y="54343"/>
                  </a:lnTo>
                  <a:lnTo>
                    <a:pt x="748055" y="61544"/>
                  </a:lnTo>
                  <a:lnTo>
                    <a:pt x="752856" y="63944"/>
                  </a:lnTo>
                  <a:lnTo>
                    <a:pt x="758444" y="63144"/>
                  </a:lnTo>
                  <a:close/>
                </a:path>
                <a:path w="1167765" h="775334">
                  <a:moveTo>
                    <a:pt x="797382" y="524014"/>
                  </a:moveTo>
                  <a:lnTo>
                    <a:pt x="797001" y="519887"/>
                  </a:lnTo>
                  <a:lnTo>
                    <a:pt x="793330" y="516369"/>
                  </a:lnTo>
                  <a:lnTo>
                    <a:pt x="790409" y="521093"/>
                  </a:lnTo>
                  <a:lnTo>
                    <a:pt x="797382" y="524014"/>
                  </a:lnTo>
                  <a:close/>
                </a:path>
                <a:path w="1167765" h="775334">
                  <a:moveTo>
                    <a:pt x="801065" y="584631"/>
                  </a:moveTo>
                  <a:lnTo>
                    <a:pt x="794410" y="584225"/>
                  </a:lnTo>
                  <a:lnTo>
                    <a:pt x="796010" y="588225"/>
                  </a:lnTo>
                  <a:lnTo>
                    <a:pt x="793394" y="597712"/>
                  </a:lnTo>
                  <a:lnTo>
                    <a:pt x="797902" y="592823"/>
                  </a:lnTo>
                  <a:lnTo>
                    <a:pt x="801065" y="584631"/>
                  </a:lnTo>
                  <a:close/>
                </a:path>
                <a:path w="1167765" h="775334">
                  <a:moveTo>
                    <a:pt x="823175" y="178231"/>
                  </a:moveTo>
                  <a:lnTo>
                    <a:pt x="820788" y="171831"/>
                  </a:lnTo>
                  <a:lnTo>
                    <a:pt x="815987" y="169430"/>
                  </a:lnTo>
                  <a:lnTo>
                    <a:pt x="810399" y="169430"/>
                  </a:lnTo>
                  <a:lnTo>
                    <a:pt x="812787" y="175831"/>
                  </a:lnTo>
                  <a:lnTo>
                    <a:pt x="817587" y="178231"/>
                  </a:lnTo>
                  <a:lnTo>
                    <a:pt x="823175" y="178231"/>
                  </a:lnTo>
                  <a:close/>
                </a:path>
                <a:path w="1167765" h="775334">
                  <a:moveTo>
                    <a:pt x="825576" y="501904"/>
                  </a:moveTo>
                  <a:lnTo>
                    <a:pt x="824776" y="497116"/>
                  </a:lnTo>
                  <a:lnTo>
                    <a:pt x="819988" y="499516"/>
                  </a:lnTo>
                  <a:lnTo>
                    <a:pt x="812787" y="500316"/>
                  </a:lnTo>
                  <a:lnTo>
                    <a:pt x="813587" y="505104"/>
                  </a:lnTo>
                  <a:lnTo>
                    <a:pt x="818388" y="502704"/>
                  </a:lnTo>
                  <a:lnTo>
                    <a:pt x="825576" y="501904"/>
                  </a:lnTo>
                  <a:close/>
                </a:path>
                <a:path w="1167765" h="775334">
                  <a:moveTo>
                    <a:pt x="841565" y="163842"/>
                  </a:moveTo>
                  <a:lnTo>
                    <a:pt x="839965" y="159842"/>
                  </a:lnTo>
                  <a:lnTo>
                    <a:pt x="831977" y="160642"/>
                  </a:lnTo>
                  <a:lnTo>
                    <a:pt x="832777" y="166243"/>
                  </a:lnTo>
                  <a:lnTo>
                    <a:pt x="837565" y="164642"/>
                  </a:lnTo>
                  <a:lnTo>
                    <a:pt x="841565" y="170230"/>
                  </a:lnTo>
                  <a:lnTo>
                    <a:pt x="841565" y="163842"/>
                  </a:lnTo>
                  <a:close/>
                </a:path>
                <a:path w="1167765" h="775334">
                  <a:moveTo>
                    <a:pt x="849960" y="461657"/>
                  </a:moveTo>
                  <a:lnTo>
                    <a:pt x="846353" y="465150"/>
                  </a:lnTo>
                  <a:lnTo>
                    <a:pt x="845464" y="469976"/>
                  </a:lnTo>
                  <a:lnTo>
                    <a:pt x="848156" y="466039"/>
                  </a:lnTo>
                  <a:lnTo>
                    <a:pt x="849960" y="461657"/>
                  </a:lnTo>
                  <a:close/>
                </a:path>
                <a:path w="1167765" h="775334">
                  <a:moveTo>
                    <a:pt x="862914" y="141185"/>
                  </a:moveTo>
                  <a:lnTo>
                    <a:pt x="862545" y="137071"/>
                  </a:lnTo>
                  <a:lnTo>
                    <a:pt x="858875" y="133540"/>
                  </a:lnTo>
                  <a:lnTo>
                    <a:pt x="855954" y="138264"/>
                  </a:lnTo>
                  <a:lnTo>
                    <a:pt x="862914" y="141185"/>
                  </a:lnTo>
                  <a:close/>
                </a:path>
                <a:path w="1167765" h="775334">
                  <a:moveTo>
                    <a:pt x="883856" y="464172"/>
                  </a:moveTo>
                  <a:lnTo>
                    <a:pt x="879919" y="467537"/>
                  </a:lnTo>
                  <a:lnTo>
                    <a:pt x="879132" y="472719"/>
                  </a:lnTo>
                  <a:lnTo>
                    <a:pt x="882027" y="468744"/>
                  </a:lnTo>
                  <a:lnTo>
                    <a:pt x="883856" y="464172"/>
                  </a:lnTo>
                  <a:close/>
                </a:path>
                <a:path w="1167765" h="775334">
                  <a:moveTo>
                    <a:pt x="903998" y="541566"/>
                  </a:moveTo>
                  <a:lnTo>
                    <a:pt x="901788" y="538086"/>
                  </a:lnTo>
                  <a:lnTo>
                    <a:pt x="898309" y="544271"/>
                  </a:lnTo>
                  <a:lnTo>
                    <a:pt x="903363" y="546404"/>
                  </a:lnTo>
                  <a:lnTo>
                    <a:pt x="903998" y="541566"/>
                  </a:lnTo>
                  <a:close/>
                </a:path>
                <a:path w="1167765" h="775334">
                  <a:moveTo>
                    <a:pt x="904367" y="400939"/>
                  </a:moveTo>
                  <a:lnTo>
                    <a:pt x="903795" y="396811"/>
                  </a:lnTo>
                  <a:lnTo>
                    <a:pt x="900087" y="393293"/>
                  </a:lnTo>
                  <a:lnTo>
                    <a:pt x="897509" y="398005"/>
                  </a:lnTo>
                  <a:lnTo>
                    <a:pt x="904367" y="400939"/>
                  </a:lnTo>
                  <a:close/>
                </a:path>
                <a:path w="1167765" h="775334">
                  <a:moveTo>
                    <a:pt x="939063" y="450761"/>
                  </a:moveTo>
                  <a:lnTo>
                    <a:pt x="937463" y="445960"/>
                  </a:lnTo>
                  <a:lnTo>
                    <a:pt x="932675" y="448360"/>
                  </a:lnTo>
                  <a:lnTo>
                    <a:pt x="925474" y="449160"/>
                  </a:lnTo>
                  <a:lnTo>
                    <a:pt x="926274" y="453961"/>
                  </a:lnTo>
                  <a:lnTo>
                    <a:pt x="931075" y="451561"/>
                  </a:lnTo>
                  <a:lnTo>
                    <a:pt x="939063" y="450761"/>
                  </a:lnTo>
                  <a:close/>
                </a:path>
                <a:path w="1167765" h="775334">
                  <a:moveTo>
                    <a:pt x="943864" y="529882"/>
                  </a:moveTo>
                  <a:lnTo>
                    <a:pt x="935075" y="529082"/>
                  </a:lnTo>
                  <a:lnTo>
                    <a:pt x="935875" y="533882"/>
                  </a:lnTo>
                  <a:lnTo>
                    <a:pt x="930275" y="540270"/>
                  </a:lnTo>
                  <a:lnTo>
                    <a:pt x="939063" y="541070"/>
                  </a:lnTo>
                  <a:lnTo>
                    <a:pt x="938263" y="536270"/>
                  </a:lnTo>
                  <a:lnTo>
                    <a:pt x="943864" y="529882"/>
                  </a:lnTo>
                  <a:close/>
                </a:path>
                <a:path w="1167765" h="775334">
                  <a:moveTo>
                    <a:pt x="958253" y="322084"/>
                  </a:moveTo>
                  <a:lnTo>
                    <a:pt x="949452" y="321284"/>
                  </a:lnTo>
                  <a:lnTo>
                    <a:pt x="951052" y="326085"/>
                  </a:lnTo>
                  <a:lnTo>
                    <a:pt x="945464" y="332473"/>
                  </a:lnTo>
                  <a:lnTo>
                    <a:pt x="953452" y="333273"/>
                  </a:lnTo>
                  <a:lnTo>
                    <a:pt x="952652" y="328485"/>
                  </a:lnTo>
                  <a:lnTo>
                    <a:pt x="958253" y="322084"/>
                  </a:lnTo>
                  <a:close/>
                </a:path>
                <a:path w="1167765" h="775334">
                  <a:moveTo>
                    <a:pt x="968413" y="502437"/>
                  </a:moveTo>
                  <a:lnTo>
                    <a:pt x="968032" y="498309"/>
                  </a:lnTo>
                  <a:lnTo>
                    <a:pt x="964361" y="494792"/>
                  </a:lnTo>
                  <a:lnTo>
                    <a:pt x="961440" y="499516"/>
                  </a:lnTo>
                  <a:lnTo>
                    <a:pt x="968413" y="502437"/>
                  </a:lnTo>
                  <a:close/>
                </a:path>
                <a:path w="1167765" h="775334">
                  <a:moveTo>
                    <a:pt x="969441" y="298907"/>
                  </a:moveTo>
                  <a:lnTo>
                    <a:pt x="967841" y="294119"/>
                  </a:lnTo>
                  <a:lnTo>
                    <a:pt x="963041" y="296506"/>
                  </a:lnTo>
                  <a:lnTo>
                    <a:pt x="955852" y="297307"/>
                  </a:lnTo>
                  <a:lnTo>
                    <a:pt x="956652" y="302107"/>
                  </a:lnTo>
                  <a:lnTo>
                    <a:pt x="961440" y="299707"/>
                  </a:lnTo>
                  <a:lnTo>
                    <a:pt x="969441" y="298907"/>
                  </a:lnTo>
                  <a:close/>
                </a:path>
                <a:path w="1167765" h="775334">
                  <a:moveTo>
                    <a:pt x="978623" y="388137"/>
                  </a:moveTo>
                  <a:lnTo>
                    <a:pt x="975029" y="391617"/>
                  </a:lnTo>
                  <a:lnTo>
                    <a:pt x="974128" y="396455"/>
                  </a:lnTo>
                  <a:lnTo>
                    <a:pt x="976833" y="392518"/>
                  </a:lnTo>
                  <a:lnTo>
                    <a:pt x="978623" y="388137"/>
                  </a:lnTo>
                  <a:close/>
                </a:path>
                <a:path w="1167765" h="775334">
                  <a:moveTo>
                    <a:pt x="985316" y="322580"/>
                  </a:moveTo>
                  <a:lnTo>
                    <a:pt x="982954" y="319100"/>
                  </a:lnTo>
                  <a:lnTo>
                    <a:pt x="979030" y="325285"/>
                  </a:lnTo>
                  <a:lnTo>
                    <a:pt x="984529" y="327418"/>
                  </a:lnTo>
                  <a:lnTo>
                    <a:pt x="985316" y="322580"/>
                  </a:lnTo>
                  <a:close/>
                </a:path>
                <a:path w="1167765" h="775334">
                  <a:moveTo>
                    <a:pt x="1006995" y="471538"/>
                  </a:moveTo>
                  <a:lnTo>
                    <a:pt x="998207" y="470738"/>
                  </a:lnTo>
                  <a:lnTo>
                    <a:pt x="999807" y="475538"/>
                  </a:lnTo>
                  <a:lnTo>
                    <a:pt x="994206" y="481926"/>
                  </a:lnTo>
                  <a:lnTo>
                    <a:pt x="1002207" y="482727"/>
                  </a:lnTo>
                  <a:lnTo>
                    <a:pt x="1001407" y="477939"/>
                  </a:lnTo>
                  <a:lnTo>
                    <a:pt x="1006995" y="471538"/>
                  </a:lnTo>
                  <a:close/>
                </a:path>
                <a:path w="1167765" h="775334">
                  <a:moveTo>
                    <a:pt x="1011897" y="370535"/>
                  </a:moveTo>
                  <a:lnTo>
                    <a:pt x="1009688" y="367055"/>
                  </a:lnTo>
                  <a:lnTo>
                    <a:pt x="1006195" y="373240"/>
                  </a:lnTo>
                  <a:lnTo>
                    <a:pt x="1011262" y="375373"/>
                  </a:lnTo>
                  <a:lnTo>
                    <a:pt x="1011897" y="370535"/>
                  </a:lnTo>
                  <a:close/>
                </a:path>
                <a:path w="1167765" h="775334">
                  <a:moveTo>
                    <a:pt x="1029373" y="477939"/>
                  </a:moveTo>
                  <a:lnTo>
                    <a:pt x="1026985" y="471538"/>
                  </a:lnTo>
                  <a:lnTo>
                    <a:pt x="1022184" y="469138"/>
                  </a:lnTo>
                  <a:lnTo>
                    <a:pt x="1016584" y="469138"/>
                  </a:lnTo>
                  <a:lnTo>
                    <a:pt x="1018984" y="476338"/>
                  </a:lnTo>
                  <a:lnTo>
                    <a:pt x="1023785" y="478726"/>
                  </a:lnTo>
                  <a:lnTo>
                    <a:pt x="1029373" y="477939"/>
                  </a:lnTo>
                  <a:close/>
                </a:path>
                <a:path w="1167765" h="775334">
                  <a:moveTo>
                    <a:pt x="1038072" y="155549"/>
                  </a:moveTo>
                  <a:lnTo>
                    <a:pt x="1035710" y="152069"/>
                  </a:lnTo>
                  <a:lnTo>
                    <a:pt x="1031773" y="158242"/>
                  </a:lnTo>
                  <a:lnTo>
                    <a:pt x="1037285" y="160375"/>
                  </a:lnTo>
                  <a:lnTo>
                    <a:pt x="1038072" y="155549"/>
                  </a:lnTo>
                  <a:close/>
                </a:path>
                <a:path w="1167765" h="775334">
                  <a:moveTo>
                    <a:pt x="1064437" y="307403"/>
                  </a:moveTo>
                  <a:lnTo>
                    <a:pt x="1062088" y="303911"/>
                  </a:lnTo>
                  <a:lnTo>
                    <a:pt x="1058151" y="310095"/>
                  </a:lnTo>
                  <a:lnTo>
                    <a:pt x="1063650" y="312229"/>
                  </a:lnTo>
                  <a:lnTo>
                    <a:pt x="1064437" y="307403"/>
                  </a:lnTo>
                  <a:close/>
                </a:path>
                <a:path w="1167765" h="775334">
                  <a:moveTo>
                    <a:pt x="1067739" y="505904"/>
                  </a:moveTo>
                  <a:lnTo>
                    <a:pt x="1066139" y="501904"/>
                  </a:lnTo>
                  <a:lnTo>
                    <a:pt x="1058151" y="502704"/>
                  </a:lnTo>
                  <a:lnTo>
                    <a:pt x="1058951" y="508304"/>
                  </a:lnTo>
                  <a:lnTo>
                    <a:pt x="1063739" y="506704"/>
                  </a:lnTo>
                  <a:lnTo>
                    <a:pt x="1067739" y="512305"/>
                  </a:lnTo>
                  <a:lnTo>
                    <a:pt x="1067739" y="505904"/>
                  </a:lnTo>
                  <a:close/>
                </a:path>
                <a:path w="1167765" h="775334">
                  <a:moveTo>
                    <a:pt x="1122248" y="138112"/>
                  </a:moveTo>
                  <a:lnTo>
                    <a:pt x="1122083" y="135064"/>
                  </a:lnTo>
                  <a:lnTo>
                    <a:pt x="1117295" y="133464"/>
                  </a:lnTo>
                  <a:lnTo>
                    <a:pt x="1110894" y="141465"/>
                  </a:lnTo>
                  <a:lnTo>
                    <a:pt x="1110894" y="143065"/>
                  </a:lnTo>
                  <a:lnTo>
                    <a:pt x="1112977" y="145415"/>
                  </a:lnTo>
                  <a:lnTo>
                    <a:pt x="1117993" y="142659"/>
                  </a:lnTo>
                  <a:lnTo>
                    <a:pt x="1122248" y="138112"/>
                  </a:lnTo>
                  <a:close/>
                </a:path>
                <a:path w="1167765" h="775334">
                  <a:moveTo>
                    <a:pt x="1158049" y="482727"/>
                  </a:moveTo>
                  <a:lnTo>
                    <a:pt x="1155649" y="476338"/>
                  </a:lnTo>
                  <a:lnTo>
                    <a:pt x="1150861" y="473938"/>
                  </a:lnTo>
                  <a:lnTo>
                    <a:pt x="1145260" y="473938"/>
                  </a:lnTo>
                  <a:lnTo>
                    <a:pt x="1147660" y="480326"/>
                  </a:lnTo>
                  <a:lnTo>
                    <a:pt x="1152461" y="482727"/>
                  </a:lnTo>
                  <a:lnTo>
                    <a:pt x="1158049" y="482727"/>
                  </a:lnTo>
                  <a:close/>
                </a:path>
                <a:path w="1167765" h="775334">
                  <a:moveTo>
                    <a:pt x="1167638" y="298907"/>
                  </a:moveTo>
                  <a:lnTo>
                    <a:pt x="1166037" y="294906"/>
                  </a:lnTo>
                  <a:lnTo>
                    <a:pt x="1158049" y="295706"/>
                  </a:lnTo>
                  <a:lnTo>
                    <a:pt x="1158849" y="301307"/>
                  </a:lnTo>
                  <a:lnTo>
                    <a:pt x="1163650" y="299707"/>
                  </a:lnTo>
                  <a:lnTo>
                    <a:pt x="1167638" y="304507"/>
                  </a:lnTo>
                  <a:lnTo>
                    <a:pt x="1167638" y="29890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170555" y="8557538"/>
              <a:ext cx="1086485" cy="1381760"/>
            </a:xfrm>
            <a:custGeom>
              <a:avLst/>
              <a:gdLst/>
              <a:ahLst/>
              <a:cxnLst/>
              <a:rect l="l" t="t" r="r" b="b"/>
              <a:pathLst>
                <a:path w="1086484" h="1381759">
                  <a:moveTo>
                    <a:pt x="15976" y="810412"/>
                  </a:moveTo>
                  <a:lnTo>
                    <a:pt x="15735" y="803389"/>
                  </a:lnTo>
                  <a:lnTo>
                    <a:pt x="13982" y="796823"/>
                  </a:lnTo>
                  <a:lnTo>
                    <a:pt x="11036" y="794448"/>
                  </a:lnTo>
                  <a:lnTo>
                    <a:pt x="7188" y="800011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11"/>
                  </a:lnTo>
                  <a:lnTo>
                    <a:pt x="7988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388" y="809612"/>
                  </a:lnTo>
                  <a:lnTo>
                    <a:pt x="7188" y="812800"/>
                  </a:lnTo>
                  <a:lnTo>
                    <a:pt x="10388" y="811999"/>
                  </a:lnTo>
                  <a:lnTo>
                    <a:pt x="12788" y="811212"/>
                  </a:lnTo>
                  <a:lnTo>
                    <a:pt x="15976" y="810412"/>
                  </a:lnTo>
                  <a:close/>
                </a:path>
                <a:path w="1086484" h="1381759">
                  <a:moveTo>
                    <a:pt x="68732" y="724090"/>
                  </a:moveTo>
                  <a:lnTo>
                    <a:pt x="63931" y="721690"/>
                  </a:lnTo>
                  <a:lnTo>
                    <a:pt x="58343" y="731278"/>
                  </a:lnTo>
                  <a:lnTo>
                    <a:pt x="57543" y="732078"/>
                  </a:lnTo>
                  <a:lnTo>
                    <a:pt x="56032" y="738479"/>
                  </a:lnTo>
                  <a:lnTo>
                    <a:pt x="61036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086484" h="1381759">
                  <a:moveTo>
                    <a:pt x="115379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79" y="646569"/>
                  </a:lnTo>
                  <a:close/>
                </a:path>
                <a:path w="1086484" h="1381759">
                  <a:moveTo>
                    <a:pt x="286118" y="529082"/>
                  </a:moveTo>
                  <a:lnTo>
                    <a:pt x="280123" y="522135"/>
                  </a:lnTo>
                  <a:lnTo>
                    <a:pt x="280720" y="514299"/>
                  </a:lnTo>
                  <a:lnTo>
                    <a:pt x="281622" y="507060"/>
                  </a:lnTo>
                  <a:lnTo>
                    <a:pt x="276529" y="501904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29" y="525081"/>
                  </a:lnTo>
                  <a:lnTo>
                    <a:pt x="277329" y="524281"/>
                  </a:lnTo>
                  <a:lnTo>
                    <a:pt x="279717" y="529082"/>
                  </a:lnTo>
                  <a:lnTo>
                    <a:pt x="286118" y="529082"/>
                  </a:lnTo>
                  <a:close/>
                </a:path>
                <a:path w="1086484" h="1381759">
                  <a:moveTo>
                    <a:pt x="289433" y="668756"/>
                  </a:moveTo>
                  <a:lnTo>
                    <a:pt x="287108" y="662457"/>
                  </a:lnTo>
                  <a:lnTo>
                    <a:pt x="283298" y="658990"/>
                  </a:lnTo>
                  <a:lnTo>
                    <a:pt x="282917" y="664146"/>
                  </a:lnTo>
                  <a:lnTo>
                    <a:pt x="283743" y="669671"/>
                  </a:lnTo>
                  <a:lnTo>
                    <a:pt x="283514" y="674738"/>
                  </a:lnTo>
                  <a:lnTo>
                    <a:pt x="283591" y="676516"/>
                  </a:lnTo>
                  <a:lnTo>
                    <a:pt x="285318" y="672147"/>
                  </a:lnTo>
                  <a:lnTo>
                    <a:pt x="289433" y="668756"/>
                  </a:lnTo>
                  <a:close/>
                </a:path>
                <a:path w="1086484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47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086484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086484" h="1381759">
                  <a:moveTo>
                    <a:pt x="303479" y="1216253"/>
                  </a:moveTo>
                  <a:lnTo>
                    <a:pt x="303098" y="1212316"/>
                  </a:lnTo>
                  <a:lnTo>
                    <a:pt x="299427" y="1208824"/>
                  </a:lnTo>
                  <a:lnTo>
                    <a:pt x="296506" y="1213218"/>
                  </a:lnTo>
                  <a:lnTo>
                    <a:pt x="303479" y="1216253"/>
                  </a:lnTo>
                  <a:close/>
                </a:path>
                <a:path w="1086484" h="1381759">
                  <a:moveTo>
                    <a:pt x="344462" y="1215605"/>
                  </a:moveTo>
                  <a:lnTo>
                    <a:pt x="333552" y="1216177"/>
                  </a:lnTo>
                  <a:lnTo>
                    <a:pt x="333375" y="1220101"/>
                  </a:lnTo>
                  <a:lnTo>
                    <a:pt x="338721" y="1221790"/>
                  </a:lnTo>
                  <a:lnTo>
                    <a:pt x="344462" y="1215605"/>
                  </a:lnTo>
                  <a:close/>
                </a:path>
                <a:path w="1086484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24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086484" h="1381759">
                  <a:moveTo>
                    <a:pt x="383717" y="1280845"/>
                  </a:moveTo>
                  <a:lnTo>
                    <a:pt x="381508" y="1277366"/>
                  </a:lnTo>
                  <a:lnTo>
                    <a:pt x="378028" y="1283538"/>
                  </a:lnTo>
                  <a:lnTo>
                    <a:pt x="383082" y="1285684"/>
                  </a:lnTo>
                  <a:lnTo>
                    <a:pt x="383717" y="1280845"/>
                  </a:lnTo>
                  <a:close/>
                </a:path>
                <a:path w="1086484" h="1381759">
                  <a:moveTo>
                    <a:pt x="402805" y="1276350"/>
                  </a:moveTo>
                  <a:lnTo>
                    <a:pt x="402005" y="1271549"/>
                  </a:lnTo>
                  <a:lnTo>
                    <a:pt x="397205" y="1273949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05" y="1277950"/>
                  </a:lnTo>
                  <a:lnTo>
                    <a:pt x="402805" y="1276350"/>
                  </a:lnTo>
                  <a:close/>
                </a:path>
                <a:path w="1086484" h="1381759">
                  <a:moveTo>
                    <a:pt x="408393" y="1210017"/>
                  </a:moveTo>
                  <a:lnTo>
                    <a:pt x="406793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393" y="1210017"/>
                  </a:lnTo>
                  <a:lnTo>
                    <a:pt x="408393" y="1215605"/>
                  </a:lnTo>
                  <a:lnTo>
                    <a:pt x="408393" y="1210017"/>
                  </a:lnTo>
                  <a:close/>
                </a:path>
                <a:path w="1086484" h="1381759">
                  <a:moveTo>
                    <a:pt x="421982" y="1248371"/>
                  </a:moveTo>
                  <a:lnTo>
                    <a:pt x="421386" y="1241742"/>
                  </a:lnTo>
                  <a:lnTo>
                    <a:pt x="421386" y="1237284"/>
                  </a:lnTo>
                  <a:lnTo>
                    <a:pt x="419277" y="1234782"/>
                  </a:lnTo>
                  <a:lnTo>
                    <a:pt x="412394" y="1233995"/>
                  </a:lnTo>
                  <a:lnTo>
                    <a:pt x="414782" y="1239583"/>
                  </a:lnTo>
                  <a:lnTo>
                    <a:pt x="415582" y="1249172"/>
                  </a:lnTo>
                  <a:lnTo>
                    <a:pt x="421982" y="1248371"/>
                  </a:lnTo>
                  <a:close/>
                </a:path>
                <a:path w="1086484" h="1381759">
                  <a:moveTo>
                    <a:pt x="429933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28"/>
                  </a:lnTo>
                  <a:lnTo>
                    <a:pt x="418782" y="1202029"/>
                  </a:lnTo>
                  <a:lnTo>
                    <a:pt x="418782" y="1202817"/>
                  </a:lnTo>
                  <a:lnTo>
                    <a:pt x="425983" y="1195628"/>
                  </a:lnTo>
                  <a:lnTo>
                    <a:pt x="429933" y="1198968"/>
                  </a:lnTo>
                  <a:close/>
                </a:path>
                <a:path w="1086484" h="1381759">
                  <a:moveTo>
                    <a:pt x="447687" y="13855"/>
                  </a:moveTo>
                  <a:lnTo>
                    <a:pt x="441960" y="8788"/>
                  </a:lnTo>
                  <a:lnTo>
                    <a:pt x="438480" y="13169"/>
                  </a:lnTo>
                  <a:lnTo>
                    <a:pt x="443458" y="15087"/>
                  </a:lnTo>
                  <a:lnTo>
                    <a:pt x="447687" y="13855"/>
                  </a:lnTo>
                  <a:close/>
                </a:path>
                <a:path w="1086484" h="1381759">
                  <a:moveTo>
                    <a:pt x="460070" y="86664"/>
                  </a:moveTo>
                  <a:lnTo>
                    <a:pt x="455345" y="84721"/>
                  </a:lnTo>
                  <a:lnTo>
                    <a:pt x="451523" y="87566"/>
                  </a:lnTo>
                  <a:lnTo>
                    <a:pt x="457149" y="94310"/>
                  </a:lnTo>
                  <a:lnTo>
                    <a:pt x="460070" y="86664"/>
                  </a:lnTo>
                  <a:close/>
                </a:path>
                <a:path w="1086484" h="1381759">
                  <a:moveTo>
                    <a:pt x="460336" y="386016"/>
                  </a:moveTo>
                  <a:lnTo>
                    <a:pt x="455510" y="386016"/>
                  </a:lnTo>
                  <a:lnTo>
                    <a:pt x="450456" y="383032"/>
                  </a:lnTo>
                  <a:lnTo>
                    <a:pt x="446747" y="381533"/>
                  </a:lnTo>
                  <a:lnTo>
                    <a:pt x="445960" y="386016"/>
                  </a:lnTo>
                  <a:lnTo>
                    <a:pt x="449884" y="386918"/>
                  </a:lnTo>
                  <a:lnTo>
                    <a:pt x="454647" y="390220"/>
                  </a:lnTo>
                  <a:lnTo>
                    <a:pt x="458660" y="391414"/>
                  </a:lnTo>
                  <a:lnTo>
                    <a:pt x="460336" y="386016"/>
                  </a:lnTo>
                  <a:close/>
                </a:path>
                <a:path w="1086484" h="1381759">
                  <a:moveTo>
                    <a:pt x="461937" y="32766"/>
                  </a:moveTo>
                  <a:lnTo>
                    <a:pt x="453948" y="32766"/>
                  </a:lnTo>
                  <a:lnTo>
                    <a:pt x="450748" y="36766"/>
                  </a:lnTo>
                  <a:lnTo>
                    <a:pt x="449148" y="41554"/>
                  </a:lnTo>
                  <a:lnTo>
                    <a:pt x="457149" y="41554"/>
                  </a:lnTo>
                  <a:lnTo>
                    <a:pt x="460336" y="37566"/>
                  </a:lnTo>
                  <a:lnTo>
                    <a:pt x="461937" y="32766"/>
                  </a:lnTo>
                  <a:close/>
                </a:path>
                <a:path w="1086484" h="1381759">
                  <a:moveTo>
                    <a:pt x="471538" y="210197"/>
                  </a:moveTo>
                  <a:lnTo>
                    <a:pt x="465937" y="209397"/>
                  </a:lnTo>
                  <a:lnTo>
                    <a:pt x="466737" y="213398"/>
                  </a:lnTo>
                  <a:lnTo>
                    <a:pt x="459549" y="215785"/>
                  </a:lnTo>
                  <a:lnTo>
                    <a:pt x="466737" y="217385"/>
                  </a:lnTo>
                  <a:lnTo>
                    <a:pt x="470738" y="217385"/>
                  </a:lnTo>
                  <a:lnTo>
                    <a:pt x="471538" y="210197"/>
                  </a:lnTo>
                  <a:close/>
                </a:path>
                <a:path w="1086484" h="1381759">
                  <a:moveTo>
                    <a:pt x="473151" y="540664"/>
                  </a:moveTo>
                  <a:lnTo>
                    <a:pt x="468337" y="537870"/>
                  </a:lnTo>
                  <a:lnTo>
                    <a:pt x="467537" y="544271"/>
                  </a:lnTo>
                  <a:lnTo>
                    <a:pt x="461137" y="545871"/>
                  </a:lnTo>
                  <a:lnTo>
                    <a:pt x="460336" y="550659"/>
                  </a:lnTo>
                  <a:lnTo>
                    <a:pt x="467207" y="550125"/>
                  </a:lnTo>
                  <a:lnTo>
                    <a:pt x="472135" y="545769"/>
                  </a:lnTo>
                  <a:lnTo>
                    <a:pt x="473151" y="540664"/>
                  </a:lnTo>
                  <a:close/>
                </a:path>
                <a:path w="1086484" h="1381759">
                  <a:moveTo>
                    <a:pt x="473976" y="562254"/>
                  </a:moveTo>
                  <a:lnTo>
                    <a:pt x="469938" y="558647"/>
                  </a:lnTo>
                  <a:lnTo>
                    <a:pt x="464985" y="564045"/>
                  </a:lnTo>
                  <a:lnTo>
                    <a:pt x="469328" y="564642"/>
                  </a:lnTo>
                  <a:lnTo>
                    <a:pt x="473976" y="562254"/>
                  </a:lnTo>
                  <a:close/>
                </a:path>
                <a:path w="1086484" h="1381759">
                  <a:moveTo>
                    <a:pt x="474726" y="1172451"/>
                  </a:moveTo>
                  <a:lnTo>
                    <a:pt x="463372" y="1172679"/>
                  </a:lnTo>
                  <a:lnTo>
                    <a:pt x="463042" y="1176655"/>
                  </a:lnTo>
                  <a:lnTo>
                    <a:pt x="468553" y="1178521"/>
                  </a:lnTo>
                  <a:lnTo>
                    <a:pt x="474726" y="1172451"/>
                  </a:lnTo>
                  <a:close/>
                </a:path>
                <a:path w="1086484" h="1381759">
                  <a:moveTo>
                    <a:pt x="494436" y="499668"/>
                  </a:moveTo>
                  <a:lnTo>
                    <a:pt x="491515" y="495515"/>
                  </a:lnTo>
                  <a:lnTo>
                    <a:pt x="486791" y="493610"/>
                  </a:lnTo>
                  <a:lnTo>
                    <a:pt x="490308" y="497014"/>
                  </a:lnTo>
                  <a:lnTo>
                    <a:pt x="494436" y="499668"/>
                  </a:lnTo>
                  <a:close/>
                </a:path>
                <a:path w="1086484" h="1381759">
                  <a:moveTo>
                    <a:pt x="494703" y="470738"/>
                  </a:moveTo>
                  <a:lnTo>
                    <a:pt x="488708" y="466788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14" y="472732"/>
                  </a:lnTo>
                  <a:lnTo>
                    <a:pt x="492086" y="476008"/>
                  </a:lnTo>
                  <a:lnTo>
                    <a:pt x="494703" y="470738"/>
                  </a:lnTo>
                  <a:close/>
                </a:path>
                <a:path w="1086484" h="1381759">
                  <a:moveTo>
                    <a:pt x="506691" y="1093330"/>
                  </a:moveTo>
                  <a:lnTo>
                    <a:pt x="505104" y="1086142"/>
                  </a:lnTo>
                  <a:lnTo>
                    <a:pt x="499503" y="1085342"/>
                  </a:lnTo>
                  <a:lnTo>
                    <a:pt x="491515" y="1089329"/>
                  </a:lnTo>
                  <a:lnTo>
                    <a:pt x="493115" y="1094130"/>
                  </a:lnTo>
                  <a:lnTo>
                    <a:pt x="493915" y="1097330"/>
                  </a:lnTo>
                  <a:lnTo>
                    <a:pt x="497903" y="1095730"/>
                  </a:lnTo>
                  <a:lnTo>
                    <a:pt x="502704" y="1094930"/>
                  </a:lnTo>
                  <a:lnTo>
                    <a:pt x="506691" y="1093330"/>
                  </a:lnTo>
                  <a:close/>
                </a:path>
                <a:path w="1086484" h="1381759">
                  <a:moveTo>
                    <a:pt x="517093" y="872744"/>
                  </a:moveTo>
                  <a:lnTo>
                    <a:pt x="511492" y="872744"/>
                  </a:lnTo>
                  <a:lnTo>
                    <a:pt x="512292" y="877544"/>
                  </a:lnTo>
                  <a:lnTo>
                    <a:pt x="511492" y="884732"/>
                  </a:lnTo>
                  <a:lnTo>
                    <a:pt x="517093" y="884732"/>
                  </a:lnTo>
                  <a:lnTo>
                    <a:pt x="515493" y="879944"/>
                  </a:lnTo>
                  <a:lnTo>
                    <a:pt x="517093" y="872744"/>
                  </a:lnTo>
                  <a:close/>
                </a:path>
                <a:path w="1086484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41" y="303809"/>
                  </a:lnTo>
                  <a:lnTo>
                    <a:pt x="563245" y="302717"/>
                  </a:lnTo>
                  <a:close/>
                </a:path>
                <a:path w="1086484" h="1381759">
                  <a:moveTo>
                    <a:pt x="565111" y="544436"/>
                  </a:moveTo>
                  <a:lnTo>
                    <a:pt x="562648" y="540270"/>
                  </a:lnTo>
                  <a:lnTo>
                    <a:pt x="557466" y="538365"/>
                  </a:lnTo>
                  <a:lnTo>
                    <a:pt x="560844" y="541769"/>
                  </a:lnTo>
                  <a:lnTo>
                    <a:pt x="565111" y="544436"/>
                  </a:lnTo>
                  <a:close/>
                </a:path>
                <a:path w="1086484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34" y="1099820"/>
                  </a:lnTo>
                  <a:lnTo>
                    <a:pt x="567194" y="1095235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086484" h="1381759">
                  <a:moveTo>
                    <a:pt x="620979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790" y="62344"/>
                  </a:lnTo>
                  <a:lnTo>
                    <a:pt x="616191" y="63931"/>
                  </a:lnTo>
                  <a:lnTo>
                    <a:pt x="620179" y="63931"/>
                  </a:lnTo>
                  <a:lnTo>
                    <a:pt x="620979" y="56743"/>
                  </a:lnTo>
                  <a:close/>
                </a:path>
                <a:path w="1086484" h="1381759">
                  <a:moveTo>
                    <a:pt x="640168" y="40767"/>
                  </a:moveTo>
                  <a:lnTo>
                    <a:pt x="632167" y="38366"/>
                  </a:lnTo>
                  <a:lnTo>
                    <a:pt x="632167" y="43154"/>
                  </a:lnTo>
                  <a:lnTo>
                    <a:pt x="624979" y="47955"/>
                  </a:lnTo>
                  <a:lnTo>
                    <a:pt x="632968" y="50355"/>
                  </a:lnTo>
                  <a:lnTo>
                    <a:pt x="632968" y="45554"/>
                  </a:lnTo>
                  <a:lnTo>
                    <a:pt x="640168" y="40767"/>
                  </a:lnTo>
                  <a:close/>
                </a:path>
                <a:path w="1086484" h="1381759">
                  <a:moveTo>
                    <a:pt x="649757" y="1057363"/>
                  </a:moveTo>
                  <a:lnTo>
                    <a:pt x="642556" y="1050175"/>
                  </a:lnTo>
                  <a:lnTo>
                    <a:pt x="640969" y="1049375"/>
                  </a:lnTo>
                  <a:lnTo>
                    <a:pt x="638022" y="1050353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57" y="1061364"/>
                  </a:lnTo>
                  <a:lnTo>
                    <a:pt x="649757" y="1057363"/>
                  </a:lnTo>
                  <a:close/>
                </a:path>
                <a:path w="1086484" h="1381759">
                  <a:moveTo>
                    <a:pt x="649897" y="980109"/>
                  </a:moveTo>
                  <a:lnTo>
                    <a:pt x="644156" y="975042"/>
                  </a:lnTo>
                  <a:lnTo>
                    <a:pt x="640676" y="979424"/>
                  </a:lnTo>
                  <a:lnTo>
                    <a:pt x="645655" y="981341"/>
                  </a:lnTo>
                  <a:lnTo>
                    <a:pt x="649897" y="980109"/>
                  </a:lnTo>
                  <a:close/>
                </a:path>
                <a:path w="1086484" h="1381759">
                  <a:moveTo>
                    <a:pt x="661746" y="800"/>
                  </a:moveTo>
                  <a:lnTo>
                    <a:pt x="656145" y="0"/>
                  </a:lnTo>
                  <a:lnTo>
                    <a:pt x="656945" y="4000"/>
                  </a:lnTo>
                  <a:lnTo>
                    <a:pt x="649757" y="6400"/>
                  </a:lnTo>
                  <a:lnTo>
                    <a:pt x="656945" y="7988"/>
                  </a:lnTo>
                  <a:lnTo>
                    <a:pt x="660946" y="7988"/>
                  </a:lnTo>
                  <a:lnTo>
                    <a:pt x="661746" y="800"/>
                  </a:lnTo>
                  <a:close/>
                </a:path>
                <a:path w="1086484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40" y="350253"/>
                  </a:lnTo>
                  <a:lnTo>
                    <a:pt x="667067" y="352958"/>
                  </a:lnTo>
                  <a:close/>
                </a:path>
                <a:path w="1086484" h="1381759">
                  <a:moveTo>
                    <a:pt x="681723" y="1109319"/>
                  </a:moveTo>
                  <a:lnTo>
                    <a:pt x="680123" y="1105319"/>
                  </a:lnTo>
                  <a:lnTo>
                    <a:pt x="674535" y="1107719"/>
                  </a:lnTo>
                  <a:lnTo>
                    <a:pt x="664146" y="1108519"/>
                  </a:lnTo>
                  <a:lnTo>
                    <a:pt x="664946" y="1114107"/>
                  </a:lnTo>
                  <a:lnTo>
                    <a:pt x="669315" y="1115453"/>
                  </a:lnTo>
                  <a:lnTo>
                    <a:pt x="674128" y="1118908"/>
                  </a:lnTo>
                  <a:lnTo>
                    <a:pt x="677748" y="1119949"/>
                  </a:lnTo>
                  <a:lnTo>
                    <a:pt x="678522" y="1114107"/>
                  </a:lnTo>
                  <a:lnTo>
                    <a:pt x="676135" y="1114907"/>
                  </a:lnTo>
                  <a:lnTo>
                    <a:pt x="673735" y="1114907"/>
                  </a:lnTo>
                  <a:lnTo>
                    <a:pt x="672934" y="1111707"/>
                  </a:lnTo>
                  <a:lnTo>
                    <a:pt x="676135" y="1110119"/>
                  </a:lnTo>
                  <a:lnTo>
                    <a:pt x="681723" y="1109319"/>
                  </a:lnTo>
                  <a:close/>
                </a:path>
                <a:path w="1086484" h="1381759">
                  <a:moveTo>
                    <a:pt x="687324" y="775246"/>
                  </a:moveTo>
                  <a:lnTo>
                    <a:pt x="680123" y="775246"/>
                  </a:lnTo>
                  <a:lnTo>
                    <a:pt x="676135" y="779233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086484" h="1381759">
                  <a:moveTo>
                    <a:pt x="690511" y="796823"/>
                  </a:moveTo>
                  <a:lnTo>
                    <a:pt x="684923" y="796023"/>
                  </a:lnTo>
                  <a:lnTo>
                    <a:pt x="684923" y="800811"/>
                  </a:lnTo>
                  <a:lnTo>
                    <a:pt x="678522" y="802411"/>
                  </a:lnTo>
                  <a:lnTo>
                    <a:pt x="685723" y="804011"/>
                  </a:lnTo>
                  <a:lnTo>
                    <a:pt x="689711" y="804011"/>
                  </a:lnTo>
                  <a:lnTo>
                    <a:pt x="690511" y="796823"/>
                  </a:lnTo>
                  <a:close/>
                </a:path>
                <a:path w="1086484" h="1381759">
                  <a:moveTo>
                    <a:pt x="696633" y="688289"/>
                  </a:moveTo>
                  <a:lnTo>
                    <a:pt x="693712" y="684136"/>
                  </a:lnTo>
                  <a:lnTo>
                    <a:pt x="688987" y="682218"/>
                  </a:lnTo>
                  <a:lnTo>
                    <a:pt x="692518" y="685634"/>
                  </a:lnTo>
                  <a:lnTo>
                    <a:pt x="696633" y="688289"/>
                  </a:lnTo>
                  <a:close/>
                </a:path>
                <a:path w="1086484" h="1381759">
                  <a:moveTo>
                    <a:pt x="704697" y="339128"/>
                  </a:moveTo>
                  <a:lnTo>
                    <a:pt x="699312" y="334073"/>
                  </a:lnTo>
                  <a:lnTo>
                    <a:pt x="695706" y="338455"/>
                  </a:lnTo>
                  <a:lnTo>
                    <a:pt x="700506" y="340372"/>
                  </a:lnTo>
                  <a:lnTo>
                    <a:pt x="704697" y="339128"/>
                  </a:lnTo>
                  <a:close/>
                </a:path>
                <a:path w="1086484" h="1381759">
                  <a:moveTo>
                    <a:pt x="708875" y="497751"/>
                  </a:moveTo>
                  <a:lnTo>
                    <a:pt x="701700" y="493915"/>
                  </a:lnTo>
                  <a:lnTo>
                    <a:pt x="701789" y="500900"/>
                  </a:lnTo>
                  <a:lnTo>
                    <a:pt x="697611" y="507809"/>
                  </a:lnTo>
                  <a:lnTo>
                    <a:pt x="695071" y="513359"/>
                  </a:lnTo>
                  <a:lnTo>
                    <a:pt x="700100" y="516293"/>
                  </a:lnTo>
                  <a:lnTo>
                    <a:pt x="701929" y="510209"/>
                  </a:lnTo>
                  <a:lnTo>
                    <a:pt x="706894" y="503605"/>
                  </a:lnTo>
                  <a:lnTo>
                    <a:pt x="708875" y="497751"/>
                  </a:lnTo>
                  <a:close/>
                </a:path>
                <a:path w="1086484" h="1381759">
                  <a:moveTo>
                    <a:pt x="712939" y="826795"/>
                  </a:moveTo>
                  <a:lnTo>
                    <a:pt x="708901" y="823188"/>
                  </a:lnTo>
                  <a:lnTo>
                    <a:pt x="703948" y="828586"/>
                  </a:lnTo>
                  <a:lnTo>
                    <a:pt x="708291" y="829183"/>
                  </a:lnTo>
                  <a:lnTo>
                    <a:pt x="712939" y="826795"/>
                  </a:lnTo>
                  <a:close/>
                </a:path>
                <a:path w="1086484" h="1381759">
                  <a:moveTo>
                    <a:pt x="734517" y="101434"/>
                  </a:moveTo>
                  <a:lnTo>
                    <a:pt x="730478" y="97510"/>
                  </a:lnTo>
                  <a:lnTo>
                    <a:pt x="725525" y="103009"/>
                  </a:lnTo>
                  <a:lnTo>
                    <a:pt x="729881" y="103797"/>
                  </a:lnTo>
                  <a:lnTo>
                    <a:pt x="734517" y="101434"/>
                  </a:lnTo>
                  <a:close/>
                </a:path>
                <a:path w="1086484" h="1381759">
                  <a:moveTo>
                    <a:pt x="746125" y="1047496"/>
                  </a:moveTo>
                  <a:lnTo>
                    <a:pt x="745566" y="1043381"/>
                  </a:lnTo>
                  <a:lnTo>
                    <a:pt x="741857" y="1039863"/>
                  </a:lnTo>
                  <a:lnTo>
                    <a:pt x="739267" y="1044575"/>
                  </a:lnTo>
                  <a:lnTo>
                    <a:pt x="746125" y="1047496"/>
                  </a:lnTo>
                  <a:close/>
                </a:path>
                <a:path w="1086484" h="1381759">
                  <a:moveTo>
                    <a:pt x="763016" y="1068285"/>
                  </a:moveTo>
                  <a:lnTo>
                    <a:pt x="762647" y="1064158"/>
                  </a:lnTo>
                  <a:lnTo>
                    <a:pt x="758977" y="1060640"/>
                  </a:lnTo>
                  <a:lnTo>
                    <a:pt x="756056" y="1065352"/>
                  </a:lnTo>
                  <a:lnTo>
                    <a:pt x="763016" y="1068285"/>
                  </a:lnTo>
                  <a:close/>
                </a:path>
                <a:path w="1086484" h="1381759">
                  <a:moveTo>
                    <a:pt x="782421" y="658558"/>
                  </a:moveTo>
                  <a:lnTo>
                    <a:pt x="776833" y="658558"/>
                  </a:lnTo>
                  <a:lnTo>
                    <a:pt x="778433" y="663346"/>
                  </a:lnTo>
                  <a:lnTo>
                    <a:pt x="777633" y="669747"/>
                  </a:lnTo>
                  <a:lnTo>
                    <a:pt x="782421" y="670547"/>
                  </a:lnTo>
                  <a:lnTo>
                    <a:pt x="780821" y="665746"/>
                  </a:lnTo>
                  <a:lnTo>
                    <a:pt x="782421" y="658558"/>
                  </a:lnTo>
                  <a:close/>
                </a:path>
                <a:path w="1086484" h="1381759">
                  <a:moveTo>
                    <a:pt x="784021" y="145453"/>
                  </a:moveTo>
                  <a:lnTo>
                    <a:pt x="783221" y="142265"/>
                  </a:lnTo>
                  <a:lnTo>
                    <a:pt x="783221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53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53"/>
                  </a:lnTo>
                  <a:close/>
                </a:path>
                <a:path w="1086484" h="1381759">
                  <a:moveTo>
                    <a:pt x="792429" y="587590"/>
                  </a:moveTo>
                  <a:lnTo>
                    <a:pt x="789622" y="583425"/>
                  </a:lnTo>
                  <a:lnTo>
                    <a:pt x="784555" y="581520"/>
                  </a:lnTo>
                  <a:lnTo>
                    <a:pt x="788123" y="584923"/>
                  </a:lnTo>
                  <a:lnTo>
                    <a:pt x="792429" y="587590"/>
                  </a:lnTo>
                  <a:close/>
                </a:path>
                <a:path w="1086484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31" y="1214081"/>
                  </a:lnTo>
                  <a:lnTo>
                    <a:pt x="792010" y="1218806"/>
                  </a:lnTo>
                  <a:lnTo>
                    <a:pt x="798982" y="1221727"/>
                  </a:lnTo>
                  <a:close/>
                </a:path>
                <a:path w="1086484" h="1381759">
                  <a:moveTo>
                    <a:pt x="800049" y="730338"/>
                  </a:moveTo>
                  <a:lnTo>
                    <a:pt x="795210" y="729691"/>
                  </a:lnTo>
                  <a:lnTo>
                    <a:pt x="793750" y="733031"/>
                  </a:lnTo>
                  <a:lnTo>
                    <a:pt x="790117" y="737273"/>
                  </a:lnTo>
                  <a:lnTo>
                    <a:pt x="789025" y="740930"/>
                  </a:lnTo>
                  <a:lnTo>
                    <a:pt x="795210" y="742467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086484" h="1381759">
                  <a:moveTo>
                    <a:pt x="811999" y="270941"/>
                  </a:moveTo>
                  <a:lnTo>
                    <a:pt x="806399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41"/>
                  </a:lnTo>
                  <a:close/>
                </a:path>
                <a:path w="1086484" h="1381759">
                  <a:moveTo>
                    <a:pt x="820788" y="389216"/>
                  </a:moveTo>
                  <a:lnTo>
                    <a:pt x="815187" y="388416"/>
                  </a:lnTo>
                  <a:lnTo>
                    <a:pt x="815987" y="393217"/>
                  </a:lnTo>
                  <a:lnTo>
                    <a:pt x="808799" y="395617"/>
                  </a:lnTo>
                  <a:lnTo>
                    <a:pt x="815987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086484" h="1381759">
                  <a:moveTo>
                    <a:pt x="823988" y="745667"/>
                  </a:moveTo>
                  <a:lnTo>
                    <a:pt x="815987" y="746467"/>
                  </a:lnTo>
                  <a:lnTo>
                    <a:pt x="812800" y="749668"/>
                  </a:lnTo>
                  <a:lnTo>
                    <a:pt x="811199" y="754456"/>
                  </a:lnTo>
                  <a:lnTo>
                    <a:pt x="819188" y="754456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086484" h="1381759">
                  <a:moveTo>
                    <a:pt x="839216" y="358101"/>
                  </a:moveTo>
                  <a:lnTo>
                    <a:pt x="835177" y="354050"/>
                  </a:lnTo>
                  <a:lnTo>
                    <a:pt x="830224" y="359892"/>
                  </a:lnTo>
                  <a:lnTo>
                    <a:pt x="834567" y="360641"/>
                  </a:lnTo>
                  <a:lnTo>
                    <a:pt x="839216" y="358101"/>
                  </a:lnTo>
                  <a:close/>
                </a:path>
                <a:path w="1086484" h="1381759">
                  <a:moveTo>
                    <a:pt x="843241" y="551624"/>
                  </a:moveTo>
                  <a:lnTo>
                    <a:pt x="840765" y="547458"/>
                  </a:lnTo>
                  <a:lnTo>
                    <a:pt x="835596" y="545553"/>
                  </a:lnTo>
                  <a:lnTo>
                    <a:pt x="838974" y="548957"/>
                  </a:lnTo>
                  <a:lnTo>
                    <a:pt x="843241" y="551624"/>
                  </a:lnTo>
                  <a:close/>
                </a:path>
                <a:path w="1086484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48" y="519087"/>
                  </a:lnTo>
                  <a:lnTo>
                    <a:pt x="858875" y="521944"/>
                  </a:lnTo>
                  <a:close/>
                </a:path>
                <a:path w="1086484" h="1381759">
                  <a:moveTo>
                    <a:pt x="863447" y="1006119"/>
                  </a:moveTo>
                  <a:lnTo>
                    <a:pt x="862901" y="1000836"/>
                  </a:lnTo>
                  <a:lnTo>
                    <a:pt x="859142" y="999820"/>
                  </a:lnTo>
                  <a:lnTo>
                    <a:pt x="860742" y="1005420"/>
                  </a:lnTo>
                  <a:lnTo>
                    <a:pt x="849553" y="1005420"/>
                  </a:lnTo>
                  <a:lnTo>
                    <a:pt x="855154" y="1014209"/>
                  </a:lnTo>
                  <a:lnTo>
                    <a:pt x="860831" y="1011847"/>
                  </a:lnTo>
                  <a:lnTo>
                    <a:pt x="863447" y="1006119"/>
                  </a:lnTo>
                  <a:close/>
                </a:path>
                <a:path w="1086484" h="1381759">
                  <a:moveTo>
                    <a:pt x="867943" y="1087729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42" y="1090129"/>
                  </a:lnTo>
                  <a:lnTo>
                    <a:pt x="863142" y="1088529"/>
                  </a:lnTo>
                  <a:lnTo>
                    <a:pt x="867143" y="1094130"/>
                  </a:lnTo>
                  <a:lnTo>
                    <a:pt x="867943" y="1087729"/>
                  </a:lnTo>
                  <a:close/>
                </a:path>
                <a:path w="1086484" h="1381759">
                  <a:moveTo>
                    <a:pt x="875271" y="702437"/>
                  </a:moveTo>
                  <a:lnTo>
                    <a:pt x="869543" y="697712"/>
                  </a:lnTo>
                  <a:lnTo>
                    <a:pt x="866051" y="701992"/>
                  </a:lnTo>
                  <a:lnTo>
                    <a:pt x="871042" y="703707"/>
                  </a:lnTo>
                  <a:lnTo>
                    <a:pt x="875271" y="702437"/>
                  </a:lnTo>
                  <a:close/>
                </a:path>
                <a:path w="1086484" h="1381759">
                  <a:moveTo>
                    <a:pt x="900709" y="684936"/>
                  </a:moveTo>
                  <a:lnTo>
                    <a:pt x="895108" y="684136"/>
                  </a:lnTo>
                  <a:lnTo>
                    <a:pt x="895908" y="688124"/>
                  </a:lnTo>
                  <a:lnTo>
                    <a:pt x="889520" y="690524"/>
                  </a:lnTo>
                  <a:lnTo>
                    <a:pt x="895908" y="692124"/>
                  </a:lnTo>
                  <a:lnTo>
                    <a:pt x="899909" y="692124"/>
                  </a:lnTo>
                  <a:lnTo>
                    <a:pt x="900709" y="684936"/>
                  </a:lnTo>
                  <a:close/>
                </a:path>
                <a:path w="1086484" h="1381759">
                  <a:moveTo>
                    <a:pt x="907897" y="666546"/>
                  </a:moveTo>
                  <a:lnTo>
                    <a:pt x="907097" y="665746"/>
                  </a:lnTo>
                  <a:lnTo>
                    <a:pt x="903109" y="666546"/>
                  </a:lnTo>
                  <a:lnTo>
                    <a:pt x="893737" y="661822"/>
                  </a:lnTo>
                  <a:lnTo>
                    <a:pt x="897712" y="667143"/>
                  </a:lnTo>
                  <a:lnTo>
                    <a:pt x="905573" y="672172"/>
                  </a:lnTo>
                  <a:lnTo>
                    <a:pt x="907897" y="666546"/>
                  </a:lnTo>
                  <a:close/>
                </a:path>
                <a:path w="1086484" h="1381759">
                  <a:moveTo>
                    <a:pt x="917486" y="841578"/>
                  </a:moveTo>
                  <a:lnTo>
                    <a:pt x="910297" y="841578"/>
                  </a:lnTo>
                  <a:lnTo>
                    <a:pt x="908418" y="845515"/>
                  </a:lnTo>
                  <a:lnTo>
                    <a:pt x="902500" y="849668"/>
                  </a:lnTo>
                  <a:lnTo>
                    <a:pt x="899287" y="853376"/>
                  </a:lnTo>
                  <a:lnTo>
                    <a:pt x="905497" y="855967"/>
                  </a:lnTo>
                  <a:lnTo>
                    <a:pt x="904697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66"/>
                  </a:lnTo>
                  <a:lnTo>
                    <a:pt x="917486" y="841578"/>
                  </a:lnTo>
                  <a:close/>
                </a:path>
                <a:path w="1086484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69" y="498017"/>
                  </a:lnTo>
                  <a:lnTo>
                    <a:pt x="940473" y="496925"/>
                  </a:lnTo>
                  <a:close/>
                </a:path>
                <a:path w="1086484" h="1381759">
                  <a:moveTo>
                    <a:pt x="953452" y="646569"/>
                  </a:moveTo>
                  <a:lnTo>
                    <a:pt x="950988" y="640283"/>
                  </a:lnTo>
                  <a:lnTo>
                    <a:pt x="945057" y="638276"/>
                  </a:lnTo>
                  <a:lnTo>
                    <a:pt x="941539" y="638810"/>
                  </a:lnTo>
                  <a:lnTo>
                    <a:pt x="946264" y="640168"/>
                  </a:lnTo>
                  <a:lnTo>
                    <a:pt x="947864" y="645769"/>
                  </a:lnTo>
                  <a:lnTo>
                    <a:pt x="952652" y="654558"/>
                  </a:lnTo>
                  <a:lnTo>
                    <a:pt x="953452" y="646569"/>
                  </a:lnTo>
                  <a:close/>
                </a:path>
                <a:path w="1086484" h="1381759">
                  <a:moveTo>
                    <a:pt x="971842" y="390817"/>
                  </a:moveTo>
                  <a:lnTo>
                    <a:pt x="966381" y="387578"/>
                  </a:lnTo>
                  <a:lnTo>
                    <a:pt x="962939" y="390715"/>
                  </a:lnTo>
                  <a:lnTo>
                    <a:pt x="962952" y="396100"/>
                  </a:lnTo>
                  <a:lnTo>
                    <a:pt x="967841" y="399605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086484" h="1381759">
                  <a:moveTo>
                    <a:pt x="1010996" y="949477"/>
                  </a:moveTo>
                  <a:lnTo>
                    <a:pt x="1009396" y="945476"/>
                  </a:lnTo>
                  <a:lnTo>
                    <a:pt x="1001407" y="946277"/>
                  </a:lnTo>
                  <a:lnTo>
                    <a:pt x="1002207" y="951865"/>
                  </a:lnTo>
                  <a:lnTo>
                    <a:pt x="1006208" y="950264"/>
                  </a:lnTo>
                  <a:lnTo>
                    <a:pt x="1010196" y="955865"/>
                  </a:lnTo>
                  <a:lnTo>
                    <a:pt x="1010996" y="949477"/>
                  </a:lnTo>
                  <a:close/>
                </a:path>
                <a:path w="1086484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55" y="693356"/>
                  </a:lnTo>
                  <a:lnTo>
                    <a:pt x="1038174" y="698512"/>
                  </a:lnTo>
                  <a:lnTo>
                    <a:pt x="1039114" y="704037"/>
                  </a:lnTo>
                  <a:lnTo>
                    <a:pt x="1039164" y="709104"/>
                  </a:lnTo>
                  <a:lnTo>
                    <a:pt x="1039520" y="710882"/>
                  </a:lnTo>
                  <a:lnTo>
                    <a:pt x="1041361" y="706513"/>
                  </a:lnTo>
                  <a:lnTo>
                    <a:pt x="1045032" y="703122"/>
                  </a:lnTo>
                  <a:close/>
                </a:path>
                <a:path w="1086484" h="1381759">
                  <a:moveTo>
                    <a:pt x="1045362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39" y="756373"/>
                  </a:lnTo>
                  <a:lnTo>
                    <a:pt x="1022184" y="753668"/>
                  </a:lnTo>
                  <a:lnTo>
                    <a:pt x="1025118" y="760780"/>
                  </a:lnTo>
                  <a:lnTo>
                    <a:pt x="1028877" y="766851"/>
                  </a:lnTo>
                  <a:lnTo>
                    <a:pt x="1033094" y="772325"/>
                  </a:lnTo>
                  <a:lnTo>
                    <a:pt x="1037374" y="777633"/>
                  </a:lnTo>
                  <a:lnTo>
                    <a:pt x="1036574" y="772045"/>
                  </a:lnTo>
                  <a:lnTo>
                    <a:pt x="1044562" y="773645"/>
                  </a:lnTo>
                  <a:lnTo>
                    <a:pt x="1045362" y="768845"/>
                  </a:lnTo>
                  <a:close/>
                </a:path>
                <a:path w="1086484" h="1381759">
                  <a:moveTo>
                    <a:pt x="1066139" y="711301"/>
                  </a:moveTo>
                  <a:lnTo>
                    <a:pt x="1060577" y="711212"/>
                  </a:lnTo>
                  <a:lnTo>
                    <a:pt x="1053960" y="709409"/>
                  </a:lnTo>
                  <a:lnTo>
                    <a:pt x="1048829" y="708939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56" y="717067"/>
                  </a:lnTo>
                  <a:lnTo>
                    <a:pt x="1066139" y="711301"/>
                  </a:lnTo>
                  <a:close/>
                </a:path>
                <a:path w="1086484" h="1381759">
                  <a:moveTo>
                    <a:pt x="1086129" y="914311"/>
                  </a:moveTo>
                  <a:lnTo>
                    <a:pt x="1085329" y="908710"/>
                  </a:lnTo>
                  <a:lnTo>
                    <a:pt x="1080528" y="911110"/>
                  </a:lnTo>
                  <a:lnTo>
                    <a:pt x="1073340" y="911910"/>
                  </a:lnTo>
                  <a:lnTo>
                    <a:pt x="1074140" y="916698"/>
                  </a:lnTo>
                  <a:lnTo>
                    <a:pt x="1078928" y="915098"/>
                  </a:lnTo>
                  <a:lnTo>
                    <a:pt x="1086129" y="91431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123248" y="8528366"/>
              <a:ext cx="2167255" cy="1090295"/>
            </a:xfrm>
            <a:custGeom>
              <a:avLst/>
              <a:gdLst/>
              <a:ahLst/>
              <a:cxnLst/>
              <a:rect l="l" t="t" r="r" b="b"/>
              <a:pathLst>
                <a:path w="2167255" h="1090295">
                  <a:moveTo>
                    <a:pt x="8991" y="266141"/>
                  </a:moveTo>
                  <a:lnTo>
                    <a:pt x="4953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2167255" h="1090295">
                  <a:moveTo>
                    <a:pt x="71450" y="685723"/>
                  </a:moveTo>
                  <a:lnTo>
                    <a:pt x="67284" y="682129"/>
                  </a:lnTo>
                  <a:lnTo>
                    <a:pt x="62674" y="687527"/>
                  </a:lnTo>
                  <a:lnTo>
                    <a:pt x="66992" y="688124"/>
                  </a:lnTo>
                  <a:lnTo>
                    <a:pt x="71450" y="685723"/>
                  </a:lnTo>
                  <a:close/>
                </a:path>
                <a:path w="2167255" h="1090295">
                  <a:moveTo>
                    <a:pt x="107048" y="302323"/>
                  </a:moveTo>
                  <a:lnTo>
                    <a:pt x="101650" y="297713"/>
                  </a:lnTo>
                  <a:lnTo>
                    <a:pt x="98056" y="301637"/>
                  </a:lnTo>
                  <a:lnTo>
                    <a:pt x="102857" y="303403"/>
                  </a:lnTo>
                  <a:lnTo>
                    <a:pt x="107048" y="302323"/>
                  </a:lnTo>
                  <a:close/>
                </a:path>
                <a:path w="2167255" h="1090295">
                  <a:moveTo>
                    <a:pt x="144805" y="340067"/>
                  </a:moveTo>
                  <a:lnTo>
                    <a:pt x="138417" y="340868"/>
                  </a:lnTo>
                  <a:lnTo>
                    <a:pt x="128028" y="339267"/>
                  </a:lnTo>
                  <a:lnTo>
                    <a:pt x="127228" y="345668"/>
                  </a:lnTo>
                  <a:lnTo>
                    <a:pt x="134239" y="346138"/>
                  </a:lnTo>
                  <a:lnTo>
                    <a:pt x="139014" y="347065"/>
                  </a:lnTo>
                  <a:lnTo>
                    <a:pt x="142290" y="345884"/>
                  </a:lnTo>
                  <a:lnTo>
                    <a:pt x="144805" y="340067"/>
                  </a:lnTo>
                  <a:close/>
                </a:path>
                <a:path w="2167255" h="1090295">
                  <a:moveTo>
                    <a:pt x="167982" y="227380"/>
                  </a:moveTo>
                  <a:lnTo>
                    <a:pt x="159448" y="224904"/>
                  </a:lnTo>
                  <a:lnTo>
                    <a:pt x="157200" y="229171"/>
                  </a:lnTo>
                  <a:lnTo>
                    <a:pt x="160350" y="232549"/>
                  </a:lnTo>
                  <a:lnTo>
                    <a:pt x="167982" y="227380"/>
                  </a:lnTo>
                  <a:close/>
                </a:path>
                <a:path w="2167255" h="1090295">
                  <a:moveTo>
                    <a:pt x="176784" y="334479"/>
                  </a:moveTo>
                  <a:lnTo>
                    <a:pt x="171183" y="333679"/>
                  </a:lnTo>
                  <a:lnTo>
                    <a:pt x="171983" y="338467"/>
                  </a:lnTo>
                  <a:lnTo>
                    <a:pt x="165595" y="340868"/>
                  </a:lnTo>
                  <a:lnTo>
                    <a:pt x="171983" y="341668"/>
                  </a:lnTo>
                  <a:lnTo>
                    <a:pt x="175983" y="341668"/>
                  </a:lnTo>
                  <a:lnTo>
                    <a:pt x="176784" y="334479"/>
                  </a:lnTo>
                  <a:close/>
                </a:path>
                <a:path w="2167255" h="1090295">
                  <a:moveTo>
                    <a:pt x="180390" y="243408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90" y="243408"/>
                  </a:lnTo>
                  <a:close/>
                </a:path>
                <a:path w="2167255" h="1090295">
                  <a:moveTo>
                    <a:pt x="183362" y="274116"/>
                  </a:moveTo>
                  <a:lnTo>
                    <a:pt x="179273" y="273037"/>
                  </a:lnTo>
                  <a:lnTo>
                    <a:pt x="175945" y="277495"/>
                  </a:lnTo>
                  <a:lnTo>
                    <a:pt x="180771" y="284124"/>
                  </a:lnTo>
                  <a:lnTo>
                    <a:pt x="183362" y="274116"/>
                  </a:lnTo>
                  <a:close/>
                </a:path>
                <a:path w="2167255" h="1090295">
                  <a:moveTo>
                    <a:pt x="186372" y="357644"/>
                  </a:moveTo>
                  <a:lnTo>
                    <a:pt x="176784" y="353656"/>
                  </a:lnTo>
                  <a:lnTo>
                    <a:pt x="182372" y="361645"/>
                  </a:lnTo>
                  <a:lnTo>
                    <a:pt x="178054" y="364502"/>
                  </a:lnTo>
                  <a:lnTo>
                    <a:pt x="180771" y="364744"/>
                  </a:lnTo>
                  <a:lnTo>
                    <a:pt x="185293" y="362432"/>
                  </a:lnTo>
                  <a:lnTo>
                    <a:pt x="186372" y="357644"/>
                  </a:lnTo>
                  <a:close/>
                </a:path>
                <a:path w="2167255" h="1090295">
                  <a:moveTo>
                    <a:pt x="191960" y="774039"/>
                  </a:moveTo>
                  <a:lnTo>
                    <a:pt x="186372" y="773239"/>
                  </a:lnTo>
                  <a:lnTo>
                    <a:pt x="187172" y="778040"/>
                  </a:lnTo>
                  <a:lnTo>
                    <a:pt x="179971" y="779640"/>
                  </a:lnTo>
                  <a:lnTo>
                    <a:pt x="187172" y="781240"/>
                  </a:lnTo>
                  <a:lnTo>
                    <a:pt x="191160" y="781240"/>
                  </a:lnTo>
                  <a:lnTo>
                    <a:pt x="191960" y="774039"/>
                  </a:lnTo>
                  <a:close/>
                </a:path>
                <a:path w="2167255" h="1090295">
                  <a:moveTo>
                    <a:pt x="197294" y="400735"/>
                  </a:moveTo>
                  <a:lnTo>
                    <a:pt x="193065" y="399605"/>
                  </a:lnTo>
                  <a:lnTo>
                    <a:pt x="189877" y="403885"/>
                  </a:lnTo>
                  <a:lnTo>
                    <a:pt x="195160" y="410400"/>
                  </a:lnTo>
                  <a:lnTo>
                    <a:pt x="197294" y="400735"/>
                  </a:lnTo>
                  <a:close/>
                </a:path>
                <a:path w="2167255" h="1090295">
                  <a:moveTo>
                    <a:pt x="199999" y="245694"/>
                  </a:moveTo>
                  <a:lnTo>
                    <a:pt x="195961" y="241769"/>
                  </a:lnTo>
                  <a:lnTo>
                    <a:pt x="191008" y="247269"/>
                  </a:lnTo>
                  <a:lnTo>
                    <a:pt x="195364" y="248056"/>
                  </a:lnTo>
                  <a:lnTo>
                    <a:pt x="199999" y="245694"/>
                  </a:lnTo>
                  <a:close/>
                </a:path>
                <a:path w="2167255" h="1090295">
                  <a:moveTo>
                    <a:pt x="215138" y="595820"/>
                  </a:moveTo>
                  <a:lnTo>
                    <a:pt x="208749" y="595020"/>
                  </a:lnTo>
                  <a:lnTo>
                    <a:pt x="206451" y="598246"/>
                  </a:lnTo>
                  <a:lnTo>
                    <a:pt x="201752" y="601611"/>
                  </a:lnTo>
                  <a:lnTo>
                    <a:pt x="199758" y="604685"/>
                  </a:lnTo>
                  <a:lnTo>
                    <a:pt x="205549" y="607009"/>
                  </a:lnTo>
                  <a:lnTo>
                    <a:pt x="205549" y="602208"/>
                  </a:lnTo>
                  <a:lnTo>
                    <a:pt x="209550" y="603008"/>
                  </a:lnTo>
                  <a:lnTo>
                    <a:pt x="210350" y="606209"/>
                  </a:lnTo>
                  <a:lnTo>
                    <a:pt x="210350" y="610997"/>
                  </a:lnTo>
                  <a:lnTo>
                    <a:pt x="214337" y="610997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2167255" h="1090295">
                  <a:moveTo>
                    <a:pt x="242366" y="691324"/>
                  </a:moveTo>
                  <a:lnTo>
                    <a:pt x="238315" y="687730"/>
                  </a:lnTo>
                  <a:lnTo>
                    <a:pt x="233375" y="693127"/>
                  </a:lnTo>
                  <a:lnTo>
                    <a:pt x="237718" y="693724"/>
                  </a:lnTo>
                  <a:lnTo>
                    <a:pt x="242366" y="691324"/>
                  </a:lnTo>
                  <a:close/>
                </a:path>
                <a:path w="2167255" h="1090295">
                  <a:moveTo>
                    <a:pt x="255905" y="505510"/>
                  </a:moveTo>
                  <a:lnTo>
                    <a:pt x="250456" y="499922"/>
                  </a:lnTo>
                  <a:lnTo>
                    <a:pt x="242912" y="503402"/>
                  </a:lnTo>
                  <a:lnTo>
                    <a:pt x="237464" y="510336"/>
                  </a:lnTo>
                  <a:lnTo>
                    <a:pt x="238315" y="515099"/>
                  </a:lnTo>
                  <a:lnTo>
                    <a:pt x="242417" y="510794"/>
                  </a:lnTo>
                  <a:lnTo>
                    <a:pt x="248310" y="511797"/>
                  </a:lnTo>
                  <a:lnTo>
                    <a:pt x="253606" y="512064"/>
                  </a:lnTo>
                  <a:lnTo>
                    <a:pt x="255905" y="505510"/>
                  </a:lnTo>
                  <a:close/>
                </a:path>
                <a:path w="2167255" h="1090295">
                  <a:moveTo>
                    <a:pt x="268046" y="681736"/>
                  </a:moveTo>
                  <a:lnTo>
                    <a:pt x="263893" y="678141"/>
                  </a:lnTo>
                  <a:lnTo>
                    <a:pt x="259283" y="683526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2167255" h="1090295">
                  <a:moveTo>
                    <a:pt x="275082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82" y="39560"/>
                  </a:lnTo>
                  <a:lnTo>
                    <a:pt x="273481" y="34772"/>
                  </a:lnTo>
                  <a:lnTo>
                    <a:pt x="275082" y="27571"/>
                  </a:lnTo>
                  <a:close/>
                </a:path>
                <a:path w="2167255" h="1090295">
                  <a:moveTo>
                    <a:pt x="280670" y="454355"/>
                  </a:moveTo>
                  <a:lnTo>
                    <a:pt x="278282" y="446366"/>
                  </a:lnTo>
                  <a:lnTo>
                    <a:pt x="275082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54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82" y="459155"/>
                  </a:lnTo>
                  <a:lnTo>
                    <a:pt x="280670" y="454355"/>
                  </a:lnTo>
                  <a:close/>
                </a:path>
                <a:path w="2167255" h="1090295">
                  <a:moveTo>
                    <a:pt x="282270" y="795616"/>
                  </a:moveTo>
                  <a:lnTo>
                    <a:pt x="275082" y="796417"/>
                  </a:lnTo>
                  <a:lnTo>
                    <a:pt x="277482" y="786028"/>
                  </a:lnTo>
                  <a:lnTo>
                    <a:pt x="267893" y="788428"/>
                  </a:lnTo>
                  <a:lnTo>
                    <a:pt x="269011" y="794270"/>
                  </a:lnTo>
                  <a:lnTo>
                    <a:pt x="274485" y="798017"/>
                  </a:lnTo>
                  <a:lnTo>
                    <a:pt x="280250" y="798766"/>
                  </a:lnTo>
                  <a:lnTo>
                    <a:pt x="282270" y="795616"/>
                  </a:lnTo>
                  <a:close/>
                </a:path>
                <a:path w="2167255" h="1090295">
                  <a:moveTo>
                    <a:pt x="283870" y="467144"/>
                  </a:moveTo>
                  <a:lnTo>
                    <a:pt x="275882" y="467944"/>
                  </a:lnTo>
                  <a:lnTo>
                    <a:pt x="269481" y="470344"/>
                  </a:lnTo>
                  <a:lnTo>
                    <a:pt x="266293" y="476732"/>
                  </a:lnTo>
                  <a:lnTo>
                    <a:pt x="276682" y="476732"/>
                  </a:lnTo>
                  <a:lnTo>
                    <a:pt x="283070" y="474332"/>
                  </a:lnTo>
                  <a:lnTo>
                    <a:pt x="283870" y="467144"/>
                  </a:lnTo>
                  <a:close/>
                </a:path>
                <a:path w="2167255" h="1090295">
                  <a:moveTo>
                    <a:pt x="301459" y="687730"/>
                  </a:moveTo>
                  <a:lnTo>
                    <a:pt x="300659" y="686930"/>
                  </a:lnTo>
                  <a:lnTo>
                    <a:pt x="296659" y="687730"/>
                  </a:lnTo>
                  <a:lnTo>
                    <a:pt x="286956" y="683006"/>
                  </a:lnTo>
                  <a:lnTo>
                    <a:pt x="290969" y="688327"/>
                  </a:lnTo>
                  <a:lnTo>
                    <a:pt x="299021" y="693343"/>
                  </a:lnTo>
                  <a:lnTo>
                    <a:pt x="301459" y="687730"/>
                  </a:lnTo>
                  <a:close/>
                </a:path>
                <a:path w="2167255" h="1090295">
                  <a:moveTo>
                    <a:pt x="302260" y="935482"/>
                  </a:moveTo>
                  <a:lnTo>
                    <a:pt x="296659" y="934681"/>
                  </a:lnTo>
                  <a:lnTo>
                    <a:pt x="297459" y="939482"/>
                  </a:lnTo>
                  <a:lnTo>
                    <a:pt x="291058" y="941882"/>
                  </a:lnTo>
                  <a:lnTo>
                    <a:pt x="297459" y="942682"/>
                  </a:lnTo>
                  <a:lnTo>
                    <a:pt x="301459" y="942682"/>
                  </a:lnTo>
                  <a:lnTo>
                    <a:pt x="302260" y="935482"/>
                  </a:lnTo>
                  <a:close/>
                </a:path>
                <a:path w="2167255" h="1090295">
                  <a:moveTo>
                    <a:pt x="303047" y="181825"/>
                  </a:moveTo>
                  <a:lnTo>
                    <a:pt x="295059" y="182626"/>
                  </a:lnTo>
                  <a:lnTo>
                    <a:pt x="288671" y="185026"/>
                  </a:lnTo>
                  <a:lnTo>
                    <a:pt x="285470" y="191414"/>
                  </a:lnTo>
                  <a:lnTo>
                    <a:pt x="295859" y="191414"/>
                  </a:lnTo>
                  <a:lnTo>
                    <a:pt x="302260" y="189014"/>
                  </a:lnTo>
                  <a:lnTo>
                    <a:pt x="303047" y="181825"/>
                  </a:lnTo>
                  <a:close/>
                </a:path>
                <a:path w="2167255" h="1090295">
                  <a:moveTo>
                    <a:pt x="311048" y="542264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59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48" y="542264"/>
                  </a:lnTo>
                  <a:close/>
                </a:path>
                <a:path w="2167255" h="1090295">
                  <a:moveTo>
                    <a:pt x="320636" y="942682"/>
                  </a:moveTo>
                  <a:lnTo>
                    <a:pt x="315036" y="941882"/>
                  </a:lnTo>
                  <a:lnTo>
                    <a:pt x="315836" y="946670"/>
                  </a:lnTo>
                  <a:lnTo>
                    <a:pt x="309448" y="949071"/>
                  </a:lnTo>
                  <a:lnTo>
                    <a:pt x="315836" y="949871"/>
                  </a:lnTo>
                  <a:lnTo>
                    <a:pt x="319836" y="949871"/>
                  </a:lnTo>
                  <a:lnTo>
                    <a:pt x="320636" y="942682"/>
                  </a:lnTo>
                  <a:close/>
                </a:path>
                <a:path w="2167255" h="1090295">
                  <a:moveTo>
                    <a:pt x="321437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37" y="1019403"/>
                  </a:lnTo>
                  <a:lnTo>
                    <a:pt x="319836" y="1014603"/>
                  </a:lnTo>
                  <a:lnTo>
                    <a:pt x="321437" y="1007414"/>
                  </a:lnTo>
                  <a:close/>
                </a:path>
                <a:path w="2167255" h="1090295">
                  <a:moveTo>
                    <a:pt x="323176" y="794639"/>
                  </a:moveTo>
                  <a:lnTo>
                    <a:pt x="317436" y="790028"/>
                  </a:lnTo>
                  <a:lnTo>
                    <a:pt x="313956" y="793965"/>
                  </a:lnTo>
                  <a:lnTo>
                    <a:pt x="318935" y="795718"/>
                  </a:lnTo>
                  <a:lnTo>
                    <a:pt x="323176" y="794639"/>
                  </a:lnTo>
                  <a:close/>
                </a:path>
                <a:path w="2167255" h="1090295">
                  <a:moveTo>
                    <a:pt x="323189" y="640969"/>
                  </a:moveTo>
                  <a:lnTo>
                    <a:pt x="319036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69"/>
                  </a:lnTo>
                  <a:close/>
                </a:path>
                <a:path w="2167255" h="1090295">
                  <a:moveTo>
                    <a:pt x="324637" y="825995"/>
                  </a:moveTo>
                  <a:lnTo>
                    <a:pt x="319036" y="825995"/>
                  </a:lnTo>
                  <a:lnTo>
                    <a:pt x="314236" y="819594"/>
                  </a:lnTo>
                  <a:lnTo>
                    <a:pt x="311048" y="826795"/>
                  </a:lnTo>
                  <a:lnTo>
                    <a:pt x="316636" y="826795"/>
                  </a:lnTo>
                  <a:lnTo>
                    <a:pt x="322237" y="833183"/>
                  </a:lnTo>
                  <a:lnTo>
                    <a:pt x="324637" y="825995"/>
                  </a:lnTo>
                  <a:close/>
                </a:path>
                <a:path w="2167255" h="1090295">
                  <a:moveTo>
                    <a:pt x="329133" y="418439"/>
                  </a:moveTo>
                  <a:lnTo>
                    <a:pt x="324637" y="414401"/>
                  </a:lnTo>
                  <a:lnTo>
                    <a:pt x="320141" y="420243"/>
                  </a:lnTo>
                  <a:lnTo>
                    <a:pt x="324637" y="420992"/>
                  </a:lnTo>
                  <a:lnTo>
                    <a:pt x="329133" y="418439"/>
                  </a:lnTo>
                  <a:close/>
                </a:path>
                <a:path w="2167255" h="1090295">
                  <a:moveTo>
                    <a:pt x="331025" y="1027391"/>
                  </a:moveTo>
                  <a:lnTo>
                    <a:pt x="323037" y="1027391"/>
                  </a:lnTo>
                  <a:lnTo>
                    <a:pt x="319836" y="1031392"/>
                  </a:lnTo>
                  <a:lnTo>
                    <a:pt x="318236" y="1036193"/>
                  </a:lnTo>
                  <a:lnTo>
                    <a:pt x="326224" y="1036193"/>
                  </a:lnTo>
                  <a:lnTo>
                    <a:pt x="329425" y="1032192"/>
                  </a:lnTo>
                  <a:lnTo>
                    <a:pt x="331025" y="1027391"/>
                  </a:lnTo>
                  <a:close/>
                </a:path>
                <a:path w="2167255" h="1090295">
                  <a:moveTo>
                    <a:pt x="353453" y="861212"/>
                  </a:moveTo>
                  <a:lnTo>
                    <a:pt x="349402" y="857161"/>
                  </a:lnTo>
                  <a:lnTo>
                    <a:pt x="344462" y="863003"/>
                  </a:lnTo>
                  <a:lnTo>
                    <a:pt x="348805" y="863752"/>
                  </a:lnTo>
                  <a:lnTo>
                    <a:pt x="353453" y="861212"/>
                  </a:lnTo>
                  <a:close/>
                </a:path>
                <a:path w="2167255" h="1090295">
                  <a:moveTo>
                    <a:pt x="363791" y="560654"/>
                  </a:moveTo>
                  <a:lnTo>
                    <a:pt x="358203" y="560654"/>
                  </a:lnTo>
                  <a:lnTo>
                    <a:pt x="359791" y="565442"/>
                  </a:lnTo>
                  <a:lnTo>
                    <a:pt x="358203" y="572643"/>
                  </a:lnTo>
                  <a:lnTo>
                    <a:pt x="363791" y="572643"/>
                  </a:lnTo>
                  <a:lnTo>
                    <a:pt x="362191" y="567842"/>
                  </a:lnTo>
                  <a:lnTo>
                    <a:pt x="363791" y="560654"/>
                  </a:lnTo>
                  <a:close/>
                </a:path>
                <a:path w="2167255" h="1090295">
                  <a:moveTo>
                    <a:pt x="366991" y="913904"/>
                  </a:moveTo>
                  <a:lnTo>
                    <a:pt x="359003" y="913904"/>
                  </a:lnTo>
                  <a:lnTo>
                    <a:pt x="355803" y="917905"/>
                  </a:lnTo>
                  <a:lnTo>
                    <a:pt x="354203" y="922693"/>
                  </a:lnTo>
                  <a:lnTo>
                    <a:pt x="362191" y="922693"/>
                  </a:lnTo>
                  <a:lnTo>
                    <a:pt x="365391" y="918705"/>
                  </a:lnTo>
                  <a:lnTo>
                    <a:pt x="366991" y="913904"/>
                  </a:lnTo>
                  <a:close/>
                </a:path>
                <a:path w="2167255" h="1090295">
                  <a:moveTo>
                    <a:pt x="370192" y="897128"/>
                  </a:moveTo>
                  <a:lnTo>
                    <a:pt x="364591" y="897128"/>
                  </a:lnTo>
                  <a:lnTo>
                    <a:pt x="359791" y="890727"/>
                  </a:lnTo>
                  <a:lnTo>
                    <a:pt x="356603" y="897928"/>
                  </a:lnTo>
                  <a:lnTo>
                    <a:pt x="362191" y="897928"/>
                  </a:lnTo>
                  <a:lnTo>
                    <a:pt x="367792" y="904316"/>
                  </a:lnTo>
                  <a:lnTo>
                    <a:pt x="370192" y="897128"/>
                  </a:lnTo>
                  <a:close/>
                </a:path>
                <a:path w="2167255" h="1090295">
                  <a:moveTo>
                    <a:pt x="372630" y="703643"/>
                  </a:moveTo>
                  <a:lnTo>
                    <a:pt x="368592" y="699719"/>
                  </a:lnTo>
                  <a:lnTo>
                    <a:pt x="363639" y="705218"/>
                  </a:lnTo>
                  <a:lnTo>
                    <a:pt x="367982" y="706005"/>
                  </a:lnTo>
                  <a:lnTo>
                    <a:pt x="372630" y="703643"/>
                  </a:lnTo>
                  <a:close/>
                </a:path>
                <a:path w="2167255" h="1090295">
                  <a:moveTo>
                    <a:pt x="374980" y="584631"/>
                  </a:moveTo>
                  <a:lnTo>
                    <a:pt x="369392" y="584631"/>
                  </a:lnTo>
                  <a:lnTo>
                    <a:pt x="370192" y="589419"/>
                  </a:lnTo>
                  <a:lnTo>
                    <a:pt x="369392" y="596620"/>
                  </a:lnTo>
                  <a:lnTo>
                    <a:pt x="374980" y="596620"/>
                  </a:lnTo>
                  <a:lnTo>
                    <a:pt x="373380" y="591820"/>
                  </a:lnTo>
                  <a:lnTo>
                    <a:pt x="374980" y="584631"/>
                  </a:lnTo>
                  <a:close/>
                </a:path>
                <a:path w="2167255" h="1090295">
                  <a:moveTo>
                    <a:pt x="385368" y="723696"/>
                  </a:moveTo>
                  <a:lnTo>
                    <a:pt x="379780" y="723696"/>
                  </a:lnTo>
                  <a:lnTo>
                    <a:pt x="380580" y="728484"/>
                  </a:lnTo>
                  <a:lnTo>
                    <a:pt x="379780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2167255" h="1090295">
                  <a:moveTo>
                    <a:pt x="394157" y="431977"/>
                  </a:moveTo>
                  <a:lnTo>
                    <a:pt x="388569" y="431177"/>
                  </a:lnTo>
                  <a:lnTo>
                    <a:pt x="389369" y="435978"/>
                  </a:lnTo>
                  <a:lnTo>
                    <a:pt x="382968" y="438365"/>
                  </a:lnTo>
                  <a:lnTo>
                    <a:pt x="389369" y="439166"/>
                  </a:lnTo>
                  <a:lnTo>
                    <a:pt x="393369" y="439166"/>
                  </a:lnTo>
                  <a:lnTo>
                    <a:pt x="394157" y="431977"/>
                  </a:lnTo>
                  <a:close/>
                </a:path>
                <a:path w="2167255" h="1090295">
                  <a:moveTo>
                    <a:pt x="397065" y="417487"/>
                  </a:moveTo>
                  <a:lnTo>
                    <a:pt x="396849" y="412559"/>
                  </a:lnTo>
                  <a:lnTo>
                    <a:pt x="391769" y="410400"/>
                  </a:lnTo>
                  <a:lnTo>
                    <a:pt x="392125" y="415709"/>
                  </a:lnTo>
                  <a:lnTo>
                    <a:pt x="389267" y="420484"/>
                  </a:lnTo>
                  <a:lnTo>
                    <a:pt x="388061" y="424218"/>
                  </a:lnTo>
                  <a:lnTo>
                    <a:pt x="393369" y="426389"/>
                  </a:lnTo>
                  <a:lnTo>
                    <a:pt x="395020" y="422871"/>
                  </a:lnTo>
                  <a:lnTo>
                    <a:pt x="397065" y="417487"/>
                  </a:lnTo>
                  <a:close/>
                </a:path>
                <a:path w="2167255" h="1090295">
                  <a:moveTo>
                    <a:pt x="399948" y="1130"/>
                  </a:moveTo>
                  <a:lnTo>
                    <a:pt x="395859" y="0"/>
                  </a:lnTo>
                  <a:lnTo>
                    <a:pt x="392531" y="4267"/>
                  </a:lnTo>
                  <a:lnTo>
                    <a:pt x="397357" y="10795"/>
                  </a:lnTo>
                  <a:lnTo>
                    <a:pt x="399948" y="1130"/>
                  </a:lnTo>
                  <a:close/>
                </a:path>
                <a:path w="2167255" h="1090295">
                  <a:moveTo>
                    <a:pt x="405422" y="796582"/>
                  </a:moveTo>
                  <a:lnTo>
                    <a:pt x="402958" y="792429"/>
                  </a:lnTo>
                  <a:lnTo>
                    <a:pt x="397789" y="790511"/>
                  </a:lnTo>
                  <a:lnTo>
                    <a:pt x="401154" y="793927"/>
                  </a:lnTo>
                  <a:lnTo>
                    <a:pt x="405422" y="796582"/>
                  </a:lnTo>
                  <a:close/>
                </a:path>
                <a:path w="2167255" h="1090295">
                  <a:moveTo>
                    <a:pt x="407746" y="84315"/>
                  </a:moveTo>
                  <a:lnTo>
                    <a:pt x="399211" y="81851"/>
                  </a:lnTo>
                  <a:lnTo>
                    <a:pt x="396963" y="86118"/>
                  </a:lnTo>
                  <a:lnTo>
                    <a:pt x="400100" y="89484"/>
                  </a:lnTo>
                  <a:lnTo>
                    <a:pt x="407746" y="84315"/>
                  </a:lnTo>
                  <a:close/>
                </a:path>
                <a:path w="2167255" h="1090295">
                  <a:moveTo>
                    <a:pt x="411746" y="837184"/>
                  </a:moveTo>
                  <a:lnTo>
                    <a:pt x="406146" y="837184"/>
                  </a:lnTo>
                  <a:lnTo>
                    <a:pt x="406946" y="841971"/>
                  </a:lnTo>
                  <a:lnTo>
                    <a:pt x="406146" y="849172"/>
                  </a:lnTo>
                  <a:lnTo>
                    <a:pt x="411746" y="849172"/>
                  </a:lnTo>
                  <a:lnTo>
                    <a:pt x="410146" y="844372"/>
                  </a:lnTo>
                  <a:lnTo>
                    <a:pt x="411746" y="837184"/>
                  </a:lnTo>
                  <a:close/>
                </a:path>
                <a:path w="2167255" h="1090295">
                  <a:moveTo>
                    <a:pt x="416610" y="767016"/>
                  </a:moveTo>
                  <a:lnTo>
                    <a:pt x="414147" y="762850"/>
                  </a:lnTo>
                  <a:lnTo>
                    <a:pt x="408978" y="760945"/>
                  </a:lnTo>
                  <a:lnTo>
                    <a:pt x="412343" y="764349"/>
                  </a:lnTo>
                  <a:lnTo>
                    <a:pt x="416610" y="767016"/>
                  </a:lnTo>
                  <a:close/>
                </a:path>
                <a:path w="2167255" h="1090295">
                  <a:moveTo>
                    <a:pt x="428142" y="441617"/>
                  </a:moveTo>
                  <a:lnTo>
                    <a:pt x="425335" y="437578"/>
                  </a:lnTo>
                  <a:lnTo>
                    <a:pt x="420268" y="435330"/>
                  </a:lnTo>
                  <a:lnTo>
                    <a:pt x="423837" y="438772"/>
                  </a:lnTo>
                  <a:lnTo>
                    <a:pt x="428142" y="441617"/>
                  </a:lnTo>
                  <a:close/>
                </a:path>
                <a:path w="2167255" h="1090295">
                  <a:moveTo>
                    <a:pt x="435724" y="881138"/>
                  </a:moveTo>
                  <a:lnTo>
                    <a:pt x="432130" y="877989"/>
                  </a:lnTo>
                  <a:lnTo>
                    <a:pt x="429133" y="871550"/>
                  </a:lnTo>
                  <a:lnTo>
                    <a:pt x="425831" y="868095"/>
                  </a:lnTo>
                  <a:lnTo>
                    <a:pt x="421335" y="873950"/>
                  </a:lnTo>
                  <a:lnTo>
                    <a:pt x="426935" y="873950"/>
                  </a:lnTo>
                  <a:lnTo>
                    <a:pt x="422135" y="881938"/>
                  </a:lnTo>
                  <a:lnTo>
                    <a:pt x="430123" y="879538"/>
                  </a:lnTo>
                  <a:lnTo>
                    <a:pt x="434124" y="887526"/>
                  </a:lnTo>
                  <a:lnTo>
                    <a:pt x="435724" y="881138"/>
                  </a:lnTo>
                  <a:close/>
                </a:path>
                <a:path w="2167255" h="1090295">
                  <a:moveTo>
                    <a:pt x="462495" y="177507"/>
                  </a:moveTo>
                  <a:lnTo>
                    <a:pt x="458901" y="171437"/>
                  </a:lnTo>
                  <a:lnTo>
                    <a:pt x="451700" y="177952"/>
                  </a:lnTo>
                  <a:lnTo>
                    <a:pt x="456501" y="179819"/>
                  </a:lnTo>
                  <a:lnTo>
                    <a:pt x="462495" y="177507"/>
                  </a:lnTo>
                  <a:close/>
                </a:path>
                <a:path w="2167255" h="1090295">
                  <a:moveTo>
                    <a:pt x="462508" y="900023"/>
                  </a:moveTo>
                  <a:lnTo>
                    <a:pt x="459701" y="895527"/>
                  </a:lnTo>
                  <a:lnTo>
                    <a:pt x="454634" y="893724"/>
                  </a:lnTo>
                  <a:lnTo>
                    <a:pt x="458203" y="897318"/>
                  </a:lnTo>
                  <a:lnTo>
                    <a:pt x="462508" y="900023"/>
                  </a:lnTo>
                  <a:close/>
                </a:path>
                <a:path w="2167255" h="1090295">
                  <a:moveTo>
                    <a:pt x="476529" y="828789"/>
                  </a:moveTo>
                  <a:lnTo>
                    <a:pt x="472490" y="825195"/>
                  </a:lnTo>
                  <a:lnTo>
                    <a:pt x="467537" y="830592"/>
                  </a:lnTo>
                  <a:lnTo>
                    <a:pt x="471881" y="831189"/>
                  </a:lnTo>
                  <a:lnTo>
                    <a:pt x="476529" y="828789"/>
                  </a:lnTo>
                  <a:close/>
                </a:path>
                <a:path w="2167255" h="1090295">
                  <a:moveTo>
                    <a:pt x="476618" y="932903"/>
                  </a:moveTo>
                  <a:lnTo>
                    <a:pt x="470890" y="928293"/>
                  </a:lnTo>
                  <a:lnTo>
                    <a:pt x="467398" y="932230"/>
                  </a:lnTo>
                  <a:lnTo>
                    <a:pt x="472389" y="933983"/>
                  </a:lnTo>
                  <a:lnTo>
                    <a:pt x="476618" y="932903"/>
                  </a:lnTo>
                  <a:close/>
                </a:path>
                <a:path w="2167255" h="1090295">
                  <a:moveTo>
                    <a:pt x="487667" y="660552"/>
                  </a:moveTo>
                  <a:lnTo>
                    <a:pt x="482079" y="659752"/>
                  </a:lnTo>
                  <a:lnTo>
                    <a:pt x="482879" y="664552"/>
                  </a:lnTo>
                  <a:lnTo>
                    <a:pt x="476478" y="666953"/>
                  </a:lnTo>
                  <a:lnTo>
                    <a:pt x="482879" y="667753"/>
                  </a:lnTo>
                  <a:lnTo>
                    <a:pt x="486867" y="667753"/>
                  </a:lnTo>
                  <a:lnTo>
                    <a:pt x="487667" y="660552"/>
                  </a:lnTo>
                  <a:close/>
                </a:path>
                <a:path w="2167255" h="1090295">
                  <a:moveTo>
                    <a:pt x="514845" y="1082535"/>
                  </a:moveTo>
                  <a:lnTo>
                    <a:pt x="509244" y="1081747"/>
                  </a:lnTo>
                  <a:lnTo>
                    <a:pt x="510044" y="1086535"/>
                  </a:lnTo>
                  <a:lnTo>
                    <a:pt x="503656" y="1088936"/>
                  </a:lnTo>
                  <a:lnTo>
                    <a:pt x="510044" y="1089736"/>
                  </a:lnTo>
                  <a:lnTo>
                    <a:pt x="514045" y="1089736"/>
                  </a:lnTo>
                  <a:lnTo>
                    <a:pt x="514845" y="1082535"/>
                  </a:lnTo>
                  <a:close/>
                </a:path>
                <a:path w="2167255" h="1090295">
                  <a:moveTo>
                    <a:pt x="521284" y="591426"/>
                  </a:moveTo>
                  <a:lnTo>
                    <a:pt x="517245" y="587819"/>
                  </a:lnTo>
                  <a:lnTo>
                    <a:pt x="512292" y="593217"/>
                  </a:lnTo>
                  <a:lnTo>
                    <a:pt x="516636" y="593813"/>
                  </a:lnTo>
                  <a:lnTo>
                    <a:pt x="521284" y="591426"/>
                  </a:lnTo>
                  <a:close/>
                </a:path>
                <a:path w="2167255" h="1090295">
                  <a:moveTo>
                    <a:pt x="530631" y="995235"/>
                  </a:moveTo>
                  <a:lnTo>
                    <a:pt x="525233" y="990625"/>
                  </a:lnTo>
                  <a:lnTo>
                    <a:pt x="521639" y="994562"/>
                  </a:lnTo>
                  <a:lnTo>
                    <a:pt x="526427" y="996327"/>
                  </a:lnTo>
                  <a:lnTo>
                    <a:pt x="530631" y="995235"/>
                  </a:lnTo>
                  <a:close/>
                </a:path>
                <a:path w="2167255" h="1090295">
                  <a:moveTo>
                    <a:pt x="533819" y="920915"/>
                  </a:moveTo>
                  <a:lnTo>
                    <a:pt x="528434" y="916305"/>
                  </a:lnTo>
                  <a:lnTo>
                    <a:pt x="524827" y="920242"/>
                  </a:lnTo>
                  <a:lnTo>
                    <a:pt x="529628" y="921994"/>
                  </a:lnTo>
                  <a:lnTo>
                    <a:pt x="533819" y="920915"/>
                  </a:lnTo>
                  <a:close/>
                </a:path>
                <a:path w="2167255" h="1090295">
                  <a:moveTo>
                    <a:pt x="539623" y="890727"/>
                  </a:moveTo>
                  <a:lnTo>
                    <a:pt x="534822" y="890727"/>
                  </a:lnTo>
                  <a:lnTo>
                    <a:pt x="529234" y="884339"/>
                  </a:lnTo>
                  <a:lnTo>
                    <a:pt x="526034" y="891527"/>
                  </a:lnTo>
                  <a:lnTo>
                    <a:pt x="531622" y="891527"/>
                  </a:lnTo>
                  <a:lnTo>
                    <a:pt x="537222" y="897928"/>
                  </a:lnTo>
                  <a:lnTo>
                    <a:pt x="539623" y="890727"/>
                  </a:lnTo>
                  <a:close/>
                </a:path>
                <a:path w="2167255" h="1090295">
                  <a:moveTo>
                    <a:pt x="540994" y="1036764"/>
                  </a:moveTo>
                  <a:lnTo>
                    <a:pt x="537222" y="1034592"/>
                  </a:lnTo>
                  <a:lnTo>
                    <a:pt x="535038" y="1039126"/>
                  </a:lnTo>
                  <a:lnTo>
                    <a:pt x="530529" y="1043876"/>
                  </a:lnTo>
                  <a:lnTo>
                    <a:pt x="528561" y="1048181"/>
                  </a:lnTo>
                  <a:lnTo>
                    <a:pt x="534022" y="1051369"/>
                  </a:lnTo>
                  <a:lnTo>
                    <a:pt x="535647" y="1046505"/>
                  </a:lnTo>
                  <a:lnTo>
                    <a:pt x="539216" y="1041184"/>
                  </a:lnTo>
                  <a:lnTo>
                    <a:pt x="540994" y="1036764"/>
                  </a:lnTo>
                  <a:close/>
                </a:path>
                <a:path w="2167255" h="109029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090"/>
                  </a:lnTo>
                  <a:lnTo>
                    <a:pt x="541655" y="1027887"/>
                  </a:lnTo>
                  <a:lnTo>
                    <a:pt x="546011" y="1030592"/>
                  </a:lnTo>
                  <a:lnTo>
                    <a:pt x="548398" y="1034846"/>
                  </a:lnTo>
                  <a:lnTo>
                    <a:pt x="555498" y="1034084"/>
                  </a:lnTo>
                  <a:lnTo>
                    <a:pt x="560057" y="1031379"/>
                  </a:lnTo>
                  <a:close/>
                </a:path>
                <a:path w="2167255" h="1090295">
                  <a:moveTo>
                    <a:pt x="582777" y="806018"/>
                  </a:moveTo>
                  <a:lnTo>
                    <a:pt x="579081" y="803821"/>
                  </a:lnTo>
                  <a:lnTo>
                    <a:pt x="575386" y="799312"/>
                  </a:lnTo>
                  <a:lnTo>
                    <a:pt x="571982" y="797356"/>
                  </a:lnTo>
                  <a:lnTo>
                    <a:pt x="569188" y="802817"/>
                  </a:lnTo>
                  <a:lnTo>
                    <a:pt x="573786" y="803986"/>
                  </a:lnTo>
                  <a:lnTo>
                    <a:pt x="577786" y="808012"/>
                  </a:lnTo>
                  <a:lnTo>
                    <a:pt x="580872" y="810234"/>
                  </a:lnTo>
                  <a:lnTo>
                    <a:pt x="582777" y="806018"/>
                  </a:lnTo>
                  <a:close/>
                </a:path>
                <a:path w="2167255" h="1090295">
                  <a:moveTo>
                    <a:pt x="642302" y="958684"/>
                  </a:moveTo>
                  <a:lnTo>
                    <a:pt x="639521" y="962660"/>
                  </a:lnTo>
                  <a:lnTo>
                    <a:pt x="634212" y="962952"/>
                  </a:lnTo>
                  <a:lnTo>
                    <a:pt x="629424" y="963853"/>
                  </a:lnTo>
                  <a:lnTo>
                    <a:pt x="627494" y="965352"/>
                  </a:lnTo>
                  <a:lnTo>
                    <a:pt x="630732" y="967447"/>
                  </a:lnTo>
                  <a:lnTo>
                    <a:pt x="638289" y="966927"/>
                  </a:lnTo>
                  <a:lnTo>
                    <a:pt x="642023" y="962063"/>
                  </a:lnTo>
                  <a:lnTo>
                    <a:pt x="642302" y="958684"/>
                  </a:lnTo>
                  <a:close/>
                </a:path>
                <a:path w="2167255" h="1090295">
                  <a:moveTo>
                    <a:pt x="708317" y="91617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65" y="90716"/>
                  </a:lnTo>
                  <a:lnTo>
                    <a:pt x="697865" y="85915"/>
                  </a:lnTo>
                  <a:lnTo>
                    <a:pt x="698665" y="78727"/>
                  </a:lnTo>
                  <a:lnTo>
                    <a:pt x="693864" y="79527"/>
                  </a:lnTo>
                  <a:lnTo>
                    <a:pt x="693864" y="84315"/>
                  </a:lnTo>
                  <a:lnTo>
                    <a:pt x="689864" y="83515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53" y="93345"/>
                  </a:lnTo>
                  <a:lnTo>
                    <a:pt x="705154" y="93611"/>
                  </a:lnTo>
                  <a:lnTo>
                    <a:pt x="708317" y="91617"/>
                  </a:lnTo>
                  <a:close/>
                </a:path>
                <a:path w="2167255" h="1090295">
                  <a:moveTo>
                    <a:pt x="770585" y="156248"/>
                  </a:moveTo>
                  <a:lnTo>
                    <a:pt x="762596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707" y="150355"/>
                  </a:lnTo>
                  <a:lnTo>
                    <a:pt x="763257" y="157581"/>
                  </a:lnTo>
                  <a:lnTo>
                    <a:pt x="767397" y="160248"/>
                  </a:lnTo>
                  <a:lnTo>
                    <a:pt x="770585" y="156248"/>
                  </a:lnTo>
                  <a:close/>
                </a:path>
                <a:path w="2167255" h="1090295">
                  <a:moveTo>
                    <a:pt x="783043" y="367233"/>
                  </a:moveTo>
                  <a:lnTo>
                    <a:pt x="777786" y="365645"/>
                  </a:lnTo>
                  <a:lnTo>
                    <a:pt x="771804" y="365201"/>
                  </a:lnTo>
                  <a:lnTo>
                    <a:pt x="766495" y="363943"/>
                  </a:lnTo>
                  <a:lnTo>
                    <a:pt x="764628" y="363728"/>
                  </a:lnTo>
                  <a:lnTo>
                    <a:pt x="768997" y="366445"/>
                  </a:lnTo>
                  <a:lnTo>
                    <a:pt x="771372" y="370700"/>
                  </a:lnTo>
                  <a:lnTo>
                    <a:pt x="778484" y="369938"/>
                  </a:lnTo>
                  <a:lnTo>
                    <a:pt x="783043" y="367233"/>
                  </a:lnTo>
                  <a:close/>
                </a:path>
                <a:path w="2167255" h="1090295">
                  <a:moveTo>
                    <a:pt x="846518" y="208991"/>
                  </a:moveTo>
                  <a:lnTo>
                    <a:pt x="835952" y="218554"/>
                  </a:lnTo>
                  <a:lnTo>
                    <a:pt x="838123" y="220687"/>
                  </a:lnTo>
                  <a:lnTo>
                    <a:pt x="844486" y="216979"/>
                  </a:lnTo>
                  <a:lnTo>
                    <a:pt x="846518" y="208991"/>
                  </a:lnTo>
                  <a:close/>
                </a:path>
                <a:path w="2167255" h="1090295">
                  <a:moveTo>
                    <a:pt x="853706" y="780440"/>
                  </a:moveTo>
                  <a:lnTo>
                    <a:pt x="846493" y="778992"/>
                  </a:lnTo>
                  <a:lnTo>
                    <a:pt x="840320" y="773645"/>
                  </a:lnTo>
                  <a:lnTo>
                    <a:pt x="835050" y="770102"/>
                  </a:lnTo>
                  <a:lnTo>
                    <a:pt x="830529" y="774039"/>
                  </a:lnTo>
                  <a:lnTo>
                    <a:pt x="836396" y="776846"/>
                  </a:lnTo>
                  <a:lnTo>
                    <a:pt x="842124" y="782637"/>
                  </a:lnTo>
                  <a:lnTo>
                    <a:pt x="847839" y="785736"/>
                  </a:lnTo>
                  <a:lnTo>
                    <a:pt x="853706" y="780440"/>
                  </a:lnTo>
                  <a:close/>
                </a:path>
                <a:path w="2167255" h="1090295">
                  <a:moveTo>
                    <a:pt x="945476" y="587375"/>
                  </a:moveTo>
                  <a:lnTo>
                    <a:pt x="942416" y="589419"/>
                  </a:lnTo>
                  <a:lnTo>
                    <a:pt x="937158" y="592315"/>
                  </a:lnTo>
                  <a:lnTo>
                    <a:pt x="929132" y="595223"/>
                  </a:lnTo>
                  <a:lnTo>
                    <a:pt x="924547" y="598411"/>
                  </a:lnTo>
                  <a:lnTo>
                    <a:pt x="929627" y="602208"/>
                  </a:lnTo>
                  <a:lnTo>
                    <a:pt x="935113" y="597966"/>
                  </a:lnTo>
                  <a:lnTo>
                    <a:pt x="941717" y="591616"/>
                  </a:lnTo>
                  <a:lnTo>
                    <a:pt x="945476" y="587375"/>
                  </a:lnTo>
                  <a:close/>
                </a:path>
                <a:path w="2167255" h="1090295">
                  <a:moveTo>
                    <a:pt x="950417" y="400011"/>
                  </a:moveTo>
                  <a:lnTo>
                    <a:pt x="944092" y="397929"/>
                  </a:lnTo>
                  <a:lnTo>
                    <a:pt x="937628" y="395909"/>
                  </a:lnTo>
                  <a:lnTo>
                    <a:pt x="931760" y="393153"/>
                  </a:lnTo>
                  <a:lnTo>
                    <a:pt x="927239" y="388823"/>
                  </a:lnTo>
                  <a:lnTo>
                    <a:pt x="926439" y="394411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38" y="398208"/>
                  </a:lnTo>
                  <a:lnTo>
                    <a:pt x="936028" y="400812"/>
                  </a:lnTo>
                  <a:lnTo>
                    <a:pt x="943521" y="403402"/>
                  </a:lnTo>
                  <a:lnTo>
                    <a:pt x="950417" y="400011"/>
                  </a:lnTo>
                  <a:close/>
                </a:path>
                <a:path w="2167255" h="1090295">
                  <a:moveTo>
                    <a:pt x="1035583" y="581723"/>
                  </a:moveTo>
                  <a:lnTo>
                    <a:pt x="1031138" y="579831"/>
                  </a:lnTo>
                  <a:lnTo>
                    <a:pt x="1028839" y="583069"/>
                  </a:lnTo>
                  <a:lnTo>
                    <a:pt x="1024140" y="586524"/>
                  </a:lnTo>
                  <a:lnTo>
                    <a:pt x="1022146" y="589838"/>
                  </a:lnTo>
                  <a:lnTo>
                    <a:pt x="1027938" y="592620"/>
                  </a:lnTo>
                  <a:lnTo>
                    <a:pt x="1028890" y="588492"/>
                  </a:lnTo>
                  <a:lnTo>
                    <a:pt x="1033132" y="584733"/>
                  </a:lnTo>
                  <a:lnTo>
                    <a:pt x="1035583" y="581723"/>
                  </a:lnTo>
                  <a:close/>
                </a:path>
                <a:path w="2167255" h="1090295">
                  <a:moveTo>
                    <a:pt x="2106472" y="616597"/>
                  </a:moveTo>
                  <a:lnTo>
                    <a:pt x="2105190" y="611733"/>
                  </a:lnTo>
                  <a:lnTo>
                    <a:pt x="2100478" y="614197"/>
                  </a:lnTo>
                  <a:lnTo>
                    <a:pt x="2104745" y="620268"/>
                  </a:lnTo>
                  <a:lnTo>
                    <a:pt x="2106472" y="616597"/>
                  </a:lnTo>
                  <a:close/>
                </a:path>
                <a:path w="2167255" h="1090295">
                  <a:moveTo>
                    <a:pt x="2166810" y="580631"/>
                  </a:moveTo>
                  <a:lnTo>
                    <a:pt x="2163610" y="579831"/>
                  </a:lnTo>
                  <a:lnTo>
                    <a:pt x="2161209" y="579831"/>
                  </a:lnTo>
                  <a:lnTo>
                    <a:pt x="2158022" y="579031"/>
                  </a:lnTo>
                  <a:lnTo>
                    <a:pt x="2158022" y="582231"/>
                  </a:lnTo>
                  <a:lnTo>
                    <a:pt x="2156422" y="587032"/>
                  </a:lnTo>
                  <a:lnTo>
                    <a:pt x="2159609" y="587819"/>
                  </a:lnTo>
                  <a:lnTo>
                    <a:pt x="2162010" y="587819"/>
                  </a:lnTo>
                  <a:lnTo>
                    <a:pt x="2165210" y="588619"/>
                  </a:lnTo>
                  <a:lnTo>
                    <a:pt x="2166010" y="586232"/>
                  </a:lnTo>
                  <a:lnTo>
                    <a:pt x="2166010" y="583031"/>
                  </a:lnTo>
                  <a:lnTo>
                    <a:pt x="2166810" y="58063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764177" y="9009900"/>
              <a:ext cx="523875" cy="889000"/>
            </a:xfrm>
            <a:custGeom>
              <a:avLst/>
              <a:gdLst/>
              <a:ahLst/>
              <a:cxnLst/>
              <a:rect l="l" t="t" r="r" b="b"/>
              <a:pathLst>
                <a:path w="523875" h="889000">
                  <a:moveTo>
                    <a:pt x="21120" y="235407"/>
                  </a:moveTo>
                  <a:lnTo>
                    <a:pt x="15887" y="233464"/>
                  </a:lnTo>
                  <a:lnTo>
                    <a:pt x="9309" y="232879"/>
                  </a:lnTo>
                  <a:lnTo>
                    <a:pt x="6388" y="234162"/>
                  </a:lnTo>
                  <a:lnTo>
                    <a:pt x="7188" y="238963"/>
                  </a:lnTo>
                  <a:lnTo>
                    <a:pt x="18376" y="238963"/>
                  </a:lnTo>
                  <a:lnTo>
                    <a:pt x="19977" y="238163"/>
                  </a:lnTo>
                  <a:lnTo>
                    <a:pt x="21120" y="235407"/>
                  </a:lnTo>
                  <a:close/>
                </a:path>
                <a:path w="523875" h="889000">
                  <a:moveTo>
                    <a:pt x="30365" y="696112"/>
                  </a:moveTo>
                  <a:lnTo>
                    <a:pt x="22720" y="693915"/>
                  </a:lnTo>
                  <a:lnTo>
                    <a:pt x="15290" y="692912"/>
                  </a:lnTo>
                  <a:lnTo>
                    <a:pt x="800" y="692124"/>
                  </a:lnTo>
                  <a:lnTo>
                    <a:pt x="5600" y="695312"/>
                  </a:lnTo>
                  <a:lnTo>
                    <a:pt x="0" y="700112"/>
                  </a:lnTo>
                  <a:lnTo>
                    <a:pt x="3200" y="703313"/>
                  </a:lnTo>
                  <a:lnTo>
                    <a:pt x="9804" y="698817"/>
                  </a:lnTo>
                  <a:lnTo>
                    <a:pt x="17081" y="699109"/>
                  </a:lnTo>
                  <a:lnTo>
                    <a:pt x="24218" y="699706"/>
                  </a:lnTo>
                  <a:lnTo>
                    <a:pt x="30365" y="696112"/>
                  </a:lnTo>
                  <a:close/>
                </a:path>
                <a:path w="523875" h="889000">
                  <a:moveTo>
                    <a:pt x="80721" y="286918"/>
                  </a:moveTo>
                  <a:lnTo>
                    <a:pt x="79375" y="281965"/>
                  </a:lnTo>
                  <a:lnTo>
                    <a:pt x="74726" y="284518"/>
                  </a:lnTo>
                  <a:lnTo>
                    <a:pt x="73075" y="288264"/>
                  </a:lnTo>
                  <a:lnTo>
                    <a:pt x="80721" y="286918"/>
                  </a:lnTo>
                  <a:close/>
                </a:path>
                <a:path w="523875" h="889000">
                  <a:moveTo>
                    <a:pt x="129476" y="108686"/>
                  </a:moveTo>
                  <a:lnTo>
                    <a:pt x="125476" y="106286"/>
                  </a:lnTo>
                  <a:lnTo>
                    <a:pt x="127876" y="99898"/>
                  </a:lnTo>
                  <a:lnTo>
                    <a:pt x="122275" y="103898"/>
                  </a:lnTo>
                  <a:lnTo>
                    <a:pt x="119875" y="107086"/>
                  </a:lnTo>
                  <a:lnTo>
                    <a:pt x="125476" y="112687"/>
                  </a:lnTo>
                  <a:lnTo>
                    <a:pt x="129476" y="108686"/>
                  </a:lnTo>
                  <a:close/>
                </a:path>
                <a:path w="523875" h="889000">
                  <a:moveTo>
                    <a:pt x="158242" y="262940"/>
                  </a:moveTo>
                  <a:lnTo>
                    <a:pt x="151053" y="267728"/>
                  </a:lnTo>
                  <a:lnTo>
                    <a:pt x="146748" y="273151"/>
                  </a:lnTo>
                  <a:lnTo>
                    <a:pt x="148450" y="278726"/>
                  </a:lnTo>
                  <a:lnTo>
                    <a:pt x="151053" y="281000"/>
                  </a:lnTo>
                  <a:lnTo>
                    <a:pt x="149453" y="276529"/>
                  </a:lnTo>
                  <a:lnTo>
                    <a:pt x="152654" y="271729"/>
                  </a:lnTo>
                  <a:lnTo>
                    <a:pt x="158242" y="262940"/>
                  </a:lnTo>
                  <a:close/>
                </a:path>
                <a:path w="523875" h="889000">
                  <a:moveTo>
                    <a:pt x="166230" y="554647"/>
                  </a:moveTo>
                  <a:lnTo>
                    <a:pt x="165430" y="549859"/>
                  </a:lnTo>
                  <a:lnTo>
                    <a:pt x="162242" y="545058"/>
                  </a:lnTo>
                  <a:lnTo>
                    <a:pt x="158242" y="551459"/>
                  </a:lnTo>
                  <a:lnTo>
                    <a:pt x="159042" y="556247"/>
                  </a:lnTo>
                  <a:lnTo>
                    <a:pt x="162242" y="560247"/>
                  </a:lnTo>
                  <a:lnTo>
                    <a:pt x="166230" y="554647"/>
                  </a:lnTo>
                  <a:close/>
                </a:path>
                <a:path w="523875" h="889000">
                  <a:moveTo>
                    <a:pt x="168630" y="429171"/>
                  </a:moveTo>
                  <a:lnTo>
                    <a:pt x="167055" y="422211"/>
                  </a:lnTo>
                  <a:lnTo>
                    <a:pt x="163842" y="424980"/>
                  </a:lnTo>
                  <a:lnTo>
                    <a:pt x="163017" y="429856"/>
                  </a:lnTo>
                  <a:lnTo>
                    <a:pt x="168630" y="429171"/>
                  </a:lnTo>
                  <a:close/>
                </a:path>
                <a:path w="523875" h="889000">
                  <a:moveTo>
                    <a:pt x="169430" y="649757"/>
                  </a:moveTo>
                  <a:lnTo>
                    <a:pt x="165430" y="648157"/>
                  </a:lnTo>
                  <a:lnTo>
                    <a:pt x="167830" y="641769"/>
                  </a:lnTo>
                  <a:lnTo>
                    <a:pt x="162242" y="644969"/>
                  </a:lnTo>
                  <a:lnTo>
                    <a:pt x="159842" y="648157"/>
                  </a:lnTo>
                  <a:lnTo>
                    <a:pt x="165430" y="653757"/>
                  </a:lnTo>
                  <a:lnTo>
                    <a:pt x="169430" y="649757"/>
                  </a:lnTo>
                  <a:close/>
                </a:path>
                <a:path w="523875" h="889000">
                  <a:moveTo>
                    <a:pt x="174231" y="622592"/>
                  </a:moveTo>
                  <a:lnTo>
                    <a:pt x="172885" y="617524"/>
                  </a:lnTo>
                  <a:lnTo>
                    <a:pt x="168236" y="619887"/>
                  </a:lnTo>
                  <a:lnTo>
                    <a:pt x="166585" y="623595"/>
                  </a:lnTo>
                  <a:lnTo>
                    <a:pt x="174231" y="622592"/>
                  </a:lnTo>
                  <a:close/>
                </a:path>
                <a:path w="523875" h="889000">
                  <a:moveTo>
                    <a:pt x="188988" y="662774"/>
                  </a:moveTo>
                  <a:lnTo>
                    <a:pt x="182016" y="662152"/>
                  </a:lnTo>
                  <a:lnTo>
                    <a:pt x="172948" y="664514"/>
                  </a:lnTo>
                  <a:lnTo>
                    <a:pt x="176631" y="669734"/>
                  </a:lnTo>
                  <a:lnTo>
                    <a:pt x="178219" y="666546"/>
                  </a:lnTo>
                  <a:lnTo>
                    <a:pt x="179019" y="666546"/>
                  </a:lnTo>
                  <a:lnTo>
                    <a:pt x="188988" y="662774"/>
                  </a:lnTo>
                  <a:close/>
                </a:path>
                <a:path w="523875" h="889000">
                  <a:moveTo>
                    <a:pt x="189090" y="537514"/>
                  </a:moveTo>
                  <a:lnTo>
                    <a:pt x="188607" y="532269"/>
                  </a:lnTo>
                  <a:lnTo>
                    <a:pt x="182346" y="534377"/>
                  </a:lnTo>
                  <a:lnTo>
                    <a:pt x="173824" y="534670"/>
                  </a:lnTo>
                  <a:lnTo>
                    <a:pt x="167703" y="536765"/>
                  </a:lnTo>
                  <a:lnTo>
                    <a:pt x="168630" y="544258"/>
                  </a:lnTo>
                  <a:lnTo>
                    <a:pt x="174447" y="539915"/>
                  </a:lnTo>
                  <a:lnTo>
                    <a:pt x="182816" y="538873"/>
                  </a:lnTo>
                  <a:lnTo>
                    <a:pt x="189090" y="537514"/>
                  </a:lnTo>
                  <a:close/>
                </a:path>
                <a:path w="523875" h="889000">
                  <a:moveTo>
                    <a:pt x="197408" y="177419"/>
                  </a:moveTo>
                  <a:lnTo>
                    <a:pt x="196049" y="172034"/>
                  </a:lnTo>
                  <a:lnTo>
                    <a:pt x="191414" y="174421"/>
                  </a:lnTo>
                  <a:lnTo>
                    <a:pt x="189763" y="178320"/>
                  </a:lnTo>
                  <a:lnTo>
                    <a:pt x="197408" y="177419"/>
                  </a:lnTo>
                  <a:close/>
                </a:path>
                <a:path w="523875" h="889000">
                  <a:moveTo>
                    <a:pt x="206997" y="429171"/>
                  </a:moveTo>
                  <a:lnTo>
                    <a:pt x="202996" y="426783"/>
                  </a:lnTo>
                  <a:lnTo>
                    <a:pt x="205397" y="420382"/>
                  </a:lnTo>
                  <a:lnTo>
                    <a:pt x="199796" y="424383"/>
                  </a:lnTo>
                  <a:lnTo>
                    <a:pt x="197408" y="427583"/>
                  </a:lnTo>
                  <a:lnTo>
                    <a:pt x="202996" y="433171"/>
                  </a:lnTo>
                  <a:lnTo>
                    <a:pt x="206997" y="429171"/>
                  </a:lnTo>
                  <a:close/>
                </a:path>
                <a:path w="523875" h="889000">
                  <a:moveTo>
                    <a:pt x="226974" y="796810"/>
                  </a:moveTo>
                  <a:lnTo>
                    <a:pt x="225602" y="793280"/>
                  </a:lnTo>
                  <a:lnTo>
                    <a:pt x="225577" y="787730"/>
                  </a:lnTo>
                  <a:lnTo>
                    <a:pt x="224053" y="784110"/>
                  </a:lnTo>
                  <a:lnTo>
                    <a:pt x="218186" y="786422"/>
                  </a:lnTo>
                  <a:lnTo>
                    <a:pt x="221246" y="789965"/>
                  </a:lnTo>
                  <a:lnTo>
                    <a:pt x="221678" y="795515"/>
                  </a:lnTo>
                  <a:lnTo>
                    <a:pt x="222567" y="799122"/>
                  </a:lnTo>
                  <a:lnTo>
                    <a:pt x="226974" y="796810"/>
                  </a:lnTo>
                  <a:close/>
                </a:path>
                <a:path w="523875" h="889000">
                  <a:moveTo>
                    <a:pt x="233375" y="555447"/>
                  </a:moveTo>
                  <a:lnTo>
                    <a:pt x="227774" y="555447"/>
                  </a:lnTo>
                  <a:lnTo>
                    <a:pt x="220586" y="552259"/>
                  </a:lnTo>
                  <a:lnTo>
                    <a:pt x="218986" y="557047"/>
                  </a:lnTo>
                  <a:lnTo>
                    <a:pt x="223774" y="557047"/>
                  </a:lnTo>
                  <a:lnTo>
                    <a:pt x="230974" y="559447"/>
                  </a:lnTo>
                  <a:lnTo>
                    <a:pt x="233375" y="555447"/>
                  </a:lnTo>
                  <a:close/>
                </a:path>
                <a:path w="523875" h="889000">
                  <a:moveTo>
                    <a:pt x="235762" y="438772"/>
                  </a:moveTo>
                  <a:lnTo>
                    <a:pt x="227190" y="434492"/>
                  </a:lnTo>
                  <a:lnTo>
                    <a:pt x="226974" y="433171"/>
                  </a:lnTo>
                  <a:lnTo>
                    <a:pt x="222973" y="429171"/>
                  </a:lnTo>
                  <a:lnTo>
                    <a:pt x="218986" y="435571"/>
                  </a:lnTo>
                  <a:lnTo>
                    <a:pt x="219786" y="440359"/>
                  </a:lnTo>
                  <a:lnTo>
                    <a:pt x="222973" y="444360"/>
                  </a:lnTo>
                  <a:lnTo>
                    <a:pt x="226237" y="440016"/>
                  </a:lnTo>
                  <a:lnTo>
                    <a:pt x="227444" y="441350"/>
                  </a:lnTo>
                  <a:lnTo>
                    <a:pt x="235762" y="438772"/>
                  </a:lnTo>
                  <a:close/>
                </a:path>
                <a:path w="523875" h="889000">
                  <a:moveTo>
                    <a:pt x="250952" y="256540"/>
                  </a:moveTo>
                  <a:lnTo>
                    <a:pt x="246151" y="254152"/>
                  </a:lnTo>
                  <a:lnTo>
                    <a:pt x="241363" y="249351"/>
                  </a:lnTo>
                  <a:lnTo>
                    <a:pt x="237363" y="252552"/>
                  </a:lnTo>
                  <a:lnTo>
                    <a:pt x="242163" y="254952"/>
                  </a:lnTo>
                  <a:lnTo>
                    <a:pt x="247751" y="259740"/>
                  </a:lnTo>
                  <a:lnTo>
                    <a:pt x="250952" y="256540"/>
                  </a:lnTo>
                  <a:close/>
                </a:path>
                <a:path w="523875" h="889000">
                  <a:moveTo>
                    <a:pt x="258140" y="226174"/>
                  </a:moveTo>
                  <a:lnTo>
                    <a:pt x="256794" y="221119"/>
                  </a:lnTo>
                  <a:lnTo>
                    <a:pt x="252145" y="223481"/>
                  </a:lnTo>
                  <a:lnTo>
                    <a:pt x="250507" y="227190"/>
                  </a:lnTo>
                  <a:lnTo>
                    <a:pt x="258140" y="226174"/>
                  </a:lnTo>
                  <a:close/>
                </a:path>
                <a:path w="523875" h="889000">
                  <a:moveTo>
                    <a:pt x="265341" y="581825"/>
                  </a:moveTo>
                  <a:lnTo>
                    <a:pt x="260540" y="579424"/>
                  </a:lnTo>
                  <a:lnTo>
                    <a:pt x="255752" y="573836"/>
                  </a:lnTo>
                  <a:lnTo>
                    <a:pt x="251752" y="577824"/>
                  </a:lnTo>
                  <a:lnTo>
                    <a:pt x="256540" y="580224"/>
                  </a:lnTo>
                  <a:lnTo>
                    <a:pt x="262140" y="585025"/>
                  </a:lnTo>
                  <a:lnTo>
                    <a:pt x="265341" y="581825"/>
                  </a:lnTo>
                  <a:close/>
                </a:path>
                <a:path w="523875" h="889000">
                  <a:moveTo>
                    <a:pt x="277926" y="714400"/>
                  </a:moveTo>
                  <a:lnTo>
                    <a:pt x="277723" y="709193"/>
                  </a:lnTo>
                  <a:lnTo>
                    <a:pt x="270929" y="710501"/>
                  </a:lnTo>
                  <a:lnTo>
                    <a:pt x="271208" y="717054"/>
                  </a:lnTo>
                  <a:lnTo>
                    <a:pt x="272529" y="725779"/>
                  </a:lnTo>
                  <a:lnTo>
                    <a:pt x="273850" y="731062"/>
                  </a:lnTo>
                  <a:lnTo>
                    <a:pt x="274129" y="727278"/>
                  </a:lnTo>
                  <a:lnTo>
                    <a:pt x="275424" y="721855"/>
                  </a:lnTo>
                  <a:lnTo>
                    <a:pt x="277926" y="714400"/>
                  </a:lnTo>
                  <a:close/>
                </a:path>
                <a:path w="523875" h="889000">
                  <a:moveTo>
                    <a:pt x="284518" y="246951"/>
                  </a:moveTo>
                  <a:lnTo>
                    <a:pt x="280517" y="239763"/>
                  </a:lnTo>
                  <a:lnTo>
                    <a:pt x="276529" y="243763"/>
                  </a:lnTo>
                  <a:lnTo>
                    <a:pt x="267741" y="243763"/>
                  </a:lnTo>
                  <a:lnTo>
                    <a:pt x="272529" y="250151"/>
                  </a:lnTo>
                  <a:lnTo>
                    <a:pt x="275729" y="246951"/>
                  </a:lnTo>
                  <a:lnTo>
                    <a:pt x="284518" y="246951"/>
                  </a:lnTo>
                  <a:close/>
                </a:path>
                <a:path w="523875" h="889000">
                  <a:moveTo>
                    <a:pt x="284518" y="177419"/>
                  </a:moveTo>
                  <a:lnTo>
                    <a:pt x="282829" y="172364"/>
                  </a:lnTo>
                  <a:lnTo>
                    <a:pt x="278218" y="174726"/>
                  </a:lnTo>
                  <a:lnTo>
                    <a:pt x="276758" y="178435"/>
                  </a:lnTo>
                  <a:lnTo>
                    <a:pt x="284518" y="177419"/>
                  </a:lnTo>
                  <a:close/>
                </a:path>
                <a:path w="523875" h="889000">
                  <a:moveTo>
                    <a:pt x="292506" y="9588"/>
                  </a:moveTo>
                  <a:lnTo>
                    <a:pt x="291706" y="4787"/>
                  </a:lnTo>
                  <a:lnTo>
                    <a:pt x="288518" y="0"/>
                  </a:lnTo>
                  <a:lnTo>
                    <a:pt x="284518" y="6388"/>
                  </a:lnTo>
                  <a:lnTo>
                    <a:pt x="285318" y="11188"/>
                  </a:lnTo>
                  <a:lnTo>
                    <a:pt x="288518" y="15176"/>
                  </a:lnTo>
                  <a:lnTo>
                    <a:pt x="292506" y="9588"/>
                  </a:lnTo>
                  <a:close/>
                </a:path>
                <a:path w="523875" h="889000">
                  <a:moveTo>
                    <a:pt x="295910" y="365036"/>
                  </a:moveTo>
                  <a:lnTo>
                    <a:pt x="295833" y="360845"/>
                  </a:lnTo>
                  <a:lnTo>
                    <a:pt x="289318" y="364439"/>
                  </a:lnTo>
                  <a:lnTo>
                    <a:pt x="292684" y="368935"/>
                  </a:lnTo>
                  <a:lnTo>
                    <a:pt x="295910" y="365036"/>
                  </a:lnTo>
                  <a:close/>
                </a:path>
                <a:path w="523875" h="889000">
                  <a:moveTo>
                    <a:pt x="300545" y="503542"/>
                  </a:moveTo>
                  <a:lnTo>
                    <a:pt x="295402" y="503809"/>
                  </a:lnTo>
                  <a:lnTo>
                    <a:pt x="290423" y="505117"/>
                  </a:lnTo>
                  <a:lnTo>
                    <a:pt x="295706" y="505904"/>
                  </a:lnTo>
                  <a:lnTo>
                    <a:pt x="300545" y="503542"/>
                  </a:lnTo>
                  <a:close/>
                </a:path>
                <a:path w="523875" h="889000">
                  <a:moveTo>
                    <a:pt x="306895" y="798410"/>
                  </a:moveTo>
                  <a:lnTo>
                    <a:pt x="305663" y="793356"/>
                  </a:lnTo>
                  <a:lnTo>
                    <a:pt x="301205" y="795718"/>
                  </a:lnTo>
                  <a:lnTo>
                    <a:pt x="299593" y="799426"/>
                  </a:lnTo>
                  <a:lnTo>
                    <a:pt x="306895" y="798410"/>
                  </a:lnTo>
                  <a:close/>
                </a:path>
                <a:path w="523875" h="889000">
                  <a:moveTo>
                    <a:pt x="314083" y="16776"/>
                  </a:moveTo>
                  <a:lnTo>
                    <a:pt x="309295" y="14376"/>
                  </a:lnTo>
                  <a:lnTo>
                    <a:pt x="304495" y="9588"/>
                  </a:lnTo>
                  <a:lnTo>
                    <a:pt x="300507" y="12788"/>
                  </a:lnTo>
                  <a:lnTo>
                    <a:pt x="305295" y="15176"/>
                  </a:lnTo>
                  <a:lnTo>
                    <a:pt x="310896" y="19977"/>
                  </a:lnTo>
                  <a:lnTo>
                    <a:pt x="314083" y="16776"/>
                  </a:lnTo>
                  <a:close/>
                </a:path>
                <a:path w="523875" h="889000">
                  <a:moveTo>
                    <a:pt x="319062" y="457136"/>
                  </a:moveTo>
                  <a:lnTo>
                    <a:pt x="315683" y="449160"/>
                  </a:lnTo>
                  <a:lnTo>
                    <a:pt x="310515" y="456006"/>
                  </a:lnTo>
                  <a:lnTo>
                    <a:pt x="314490" y="459041"/>
                  </a:lnTo>
                  <a:lnTo>
                    <a:pt x="319062" y="457136"/>
                  </a:lnTo>
                  <a:close/>
                </a:path>
                <a:path w="523875" h="889000">
                  <a:moveTo>
                    <a:pt x="323265" y="187159"/>
                  </a:moveTo>
                  <a:lnTo>
                    <a:pt x="317982" y="187617"/>
                  </a:lnTo>
                  <a:lnTo>
                    <a:pt x="313156" y="188963"/>
                  </a:lnTo>
                  <a:lnTo>
                    <a:pt x="318884" y="189407"/>
                  </a:lnTo>
                  <a:lnTo>
                    <a:pt x="323265" y="187159"/>
                  </a:lnTo>
                  <a:close/>
                </a:path>
                <a:path w="523875" h="889000">
                  <a:moveTo>
                    <a:pt x="324510" y="693864"/>
                  </a:moveTo>
                  <a:lnTo>
                    <a:pt x="319379" y="694321"/>
                  </a:lnTo>
                  <a:lnTo>
                    <a:pt x="314401" y="695667"/>
                  </a:lnTo>
                  <a:lnTo>
                    <a:pt x="319684" y="696112"/>
                  </a:lnTo>
                  <a:lnTo>
                    <a:pt x="324510" y="693864"/>
                  </a:lnTo>
                  <a:close/>
                </a:path>
                <a:path w="523875" h="889000">
                  <a:moveTo>
                    <a:pt x="326110" y="634720"/>
                  </a:moveTo>
                  <a:lnTo>
                    <a:pt x="320979" y="635177"/>
                  </a:lnTo>
                  <a:lnTo>
                    <a:pt x="316001" y="636524"/>
                  </a:lnTo>
                  <a:lnTo>
                    <a:pt x="321284" y="636968"/>
                  </a:lnTo>
                  <a:lnTo>
                    <a:pt x="326110" y="634720"/>
                  </a:lnTo>
                  <a:close/>
                </a:path>
                <a:path w="523875" h="889000">
                  <a:moveTo>
                    <a:pt x="326872" y="360438"/>
                  </a:moveTo>
                  <a:lnTo>
                    <a:pt x="323684" y="355650"/>
                  </a:lnTo>
                  <a:lnTo>
                    <a:pt x="318884" y="353250"/>
                  </a:lnTo>
                  <a:lnTo>
                    <a:pt x="317284" y="360438"/>
                  </a:lnTo>
                  <a:lnTo>
                    <a:pt x="319684" y="364439"/>
                  </a:lnTo>
                  <a:lnTo>
                    <a:pt x="325272" y="366839"/>
                  </a:lnTo>
                  <a:lnTo>
                    <a:pt x="326872" y="360438"/>
                  </a:lnTo>
                  <a:close/>
                </a:path>
                <a:path w="523875" h="889000">
                  <a:moveTo>
                    <a:pt x="339699" y="724128"/>
                  </a:moveTo>
                  <a:lnTo>
                    <a:pt x="334568" y="724382"/>
                  </a:lnTo>
                  <a:lnTo>
                    <a:pt x="329590" y="725703"/>
                  </a:lnTo>
                  <a:lnTo>
                    <a:pt x="334873" y="726490"/>
                  </a:lnTo>
                  <a:lnTo>
                    <a:pt x="339699" y="724128"/>
                  </a:lnTo>
                  <a:close/>
                </a:path>
                <a:path w="523875" h="889000">
                  <a:moveTo>
                    <a:pt x="346062" y="170230"/>
                  </a:moveTo>
                  <a:lnTo>
                    <a:pt x="338861" y="167830"/>
                  </a:lnTo>
                  <a:lnTo>
                    <a:pt x="336461" y="172631"/>
                  </a:lnTo>
                  <a:lnTo>
                    <a:pt x="341261" y="173431"/>
                  </a:lnTo>
                  <a:lnTo>
                    <a:pt x="342061" y="179819"/>
                  </a:lnTo>
                  <a:lnTo>
                    <a:pt x="345262" y="174231"/>
                  </a:lnTo>
                  <a:lnTo>
                    <a:pt x="346062" y="170230"/>
                  </a:lnTo>
                  <a:close/>
                </a:path>
                <a:path w="523875" h="889000">
                  <a:moveTo>
                    <a:pt x="366039" y="106286"/>
                  </a:moveTo>
                  <a:lnTo>
                    <a:pt x="365239" y="101498"/>
                  </a:lnTo>
                  <a:lnTo>
                    <a:pt x="361238" y="96697"/>
                  </a:lnTo>
                  <a:lnTo>
                    <a:pt x="357251" y="103098"/>
                  </a:lnTo>
                  <a:lnTo>
                    <a:pt x="358051" y="107886"/>
                  </a:lnTo>
                  <a:lnTo>
                    <a:pt x="361238" y="111887"/>
                  </a:lnTo>
                  <a:lnTo>
                    <a:pt x="366039" y="106286"/>
                  </a:lnTo>
                  <a:close/>
                </a:path>
                <a:path w="523875" h="889000">
                  <a:moveTo>
                    <a:pt x="370039" y="57543"/>
                  </a:moveTo>
                  <a:lnTo>
                    <a:pt x="366039" y="55143"/>
                  </a:lnTo>
                  <a:lnTo>
                    <a:pt x="368439" y="48742"/>
                  </a:lnTo>
                  <a:lnTo>
                    <a:pt x="362839" y="52743"/>
                  </a:lnTo>
                  <a:lnTo>
                    <a:pt x="360438" y="55943"/>
                  </a:lnTo>
                  <a:lnTo>
                    <a:pt x="366039" y="61531"/>
                  </a:lnTo>
                  <a:lnTo>
                    <a:pt x="370039" y="57543"/>
                  </a:lnTo>
                  <a:close/>
                </a:path>
                <a:path w="523875" h="889000">
                  <a:moveTo>
                    <a:pt x="370827" y="242963"/>
                  </a:moveTo>
                  <a:lnTo>
                    <a:pt x="369150" y="236321"/>
                  </a:lnTo>
                  <a:lnTo>
                    <a:pt x="365734" y="239064"/>
                  </a:lnTo>
                  <a:lnTo>
                    <a:pt x="364871" y="243751"/>
                  </a:lnTo>
                  <a:lnTo>
                    <a:pt x="370827" y="242963"/>
                  </a:lnTo>
                  <a:close/>
                </a:path>
                <a:path w="523875" h="889000">
                  <a:moveTo>
                    <a:pt x="375678" y="886917"/>
                  </a:moveTo>
                  <a:lnTo>
                    <a:pt x="375234" y="882637"/>
                  </a:lnTo>
                  <a:lnTo>
                    <a:pt x="370586" y="879398"/>
                  </a:lnTo>
                  <a:lnTo>
                    <a:pt x="364439" y="880732"/>
                  </a:lnTo>
                  <a:lnTo>
                    <a:pt x="368439" y="883132"/>
                  </a:lnTo>
                  <a:lnTo>
                    <a:pt x="366839" y="886333"/>
                  </a:lnTo>
                  <a:lnTo>
                    <a:pt x="369239" y="888720"/>
                  </a:lnTo>
                  <a:lnTo>
                    <a:pt x="375678" y="886917"/>
                  </a:lnTo>
                  <a:close/>
                </a:path>
                <a:path w="523875" h="889000">
                  <a:moveTo>
                    <a:pt x="382816" y="374027"/>
                  </a:moveTo>
                  <a:lnTo>
                    <a:pt x="375399" y="369316"/>
                  </a:lnTo>
                  <a:lnTo>
                    <a:pt x="372033" y="372833"/>
                  </a:lnTo>
                  <a:lnTo>
                    <a:pt x="374053" y="376948"/>
                  </a:lnTo>
                  <a:lnTo>
                    <a:pt x="382816" y="374027"/>
                  </a:lnTo>
                  <a:close/>
                </a:path>
                <a:path w="523875" h="889000">
                  <a:moveTo>
                    <a:pt x="382816" y="206197"/>
                  </a:moveTo>
                  <a:lnTo>
                    <a:pt x="378028" y="204597"/>
                  </a:lnTo>
                  <a:lnTo>
                    <a:pt x="374827" y="197408"/>
                  </a:lnTo>
                  <a:lnTo>
                    <a:pt x="370039" y="203796"/>
                  </a:lnTo>
                  <a:lnTo>
                    <a:pt x="375627" y="205397"/>
                  </a:lnTo>
                  <a:lnTo>
                    <a:pt x="378828" y="213385"/>
                  </a:lnTo>
                  <a:lnTo>
                    <a:pt x="382816" y="206197"/>
                  </a:lnTo>
                  <a:close/>
                </a:path>
                <a:path w="523875" h="889000">
                  <a:moveTo>
                    <a:pt x="386016" y="121475"/>
                  </a:moveTo>
                  <a:lnTo>
                    <a:pt x="381228" y="114287"/>
                  </a:lnTo>
                  <a:lnTo>
                    <a:pt x="377228" y="118275"/>
                  </a:lnTo>
                  <a:lnTo>
                    <a:pt x="368439" y="118275"/>
                  </a:lnTo>
                  <a:lnTo>
                    <a:pt x="373227" y="124675"/>
                  </a:lnTo>
                  <a:lnTo>
                    <a:pt x="377228" y="121475"/>
                  </a:lnTo>
                  <a:lnTo>
                    <a:pt x="386016" y="121475"/>
                  </a:lnTo>
                  <a:close/>
                </a:path>
                <a:path w="523875" h="889000">
                  <a:moveTo>
                    <a:pt x="387616" y="48742"/>
                  </a:moveTo>
                  <a:lnTo>
                    <a:pt x="383616" y="46355"/>
                  </a:lnTo>
                  <a:lnTo>
                    <a:pt x="386016" y="40754"/>
                  </a:lnTo>
                  <a:lnTo>
                    <a:pt x="380428" y="43954"/>
                  </a:lnTo>
                  <a:lnTo>
                    <a:pt x="378028" y="47155"/>
                  </a:lnTo>
                  <a:lnTo>
                    <a:pt x="383616" y="52743"/>
                  </a:lnTo>
                  <a:lnTo>
                    <a:pt x="387616" y="48742"/>
                  </a:lnTo>
                  <a:close/>
                </a:path>
                <a:path w="523875" h="889000">
                  <a:moveTo>
                    <a:pt x="394004" y="221373"/>
                  </a:moveTo>
                  <a:lnTo>
                    <a:pt x="386816" y="218986"/>
                  </a:lnTo>
                  <a:lnTo>
                    <a:pt x="384416" y="223774"/>
                  </a:lnTo>
                  <a:lnTo>
                    <a:pt x="389216" y="223774"/>
                  </a:lnTo>
                  <a:lnTo>
                    <a:pt x="390017" y="230974"/>
                  </a:lnTo>
                  <a:lnTo>
                    <a:pt x="393204" y="225374"/>
                  </a:lnTo>
                  <a:lnTo>
                    <a:pt x="394004" y="221373"/>
                  </a:lnTo>
                  <a:close/>
                </a:path>
                <a:path w="523875" h="889000">
                  <a:moveTo>
                    <a:pt x="398005" y="577037"/>
                  </a:moveTo>
                  <a:lnTo>
                    <a:pt x="396405" y="570636"/>
                  </a:lnTo>
                  <a:lnTo>
                    <a:pt x="389216" y="568236"/>
                  </a:lnTo>
                  <a:lnTo>
                    <a:pt x="388416" y="575437"/>
                  </a:lnTo>
                  <a:lnTo>
                    <a:pt x="389216" y="581825"/>
                  </a:lnTo>
                  <a:lnTo>
                    <a:pt x="394004" y="585825"/>
                  </a:lnTo>
                  <a:lnTo>
                    <a:pt x="398005" y="577037"/>
                  </a:lnTo>
                  <a:close/>
                </a:path>
                <a:path w="523875" h="889000">
                  <a:moveTo>
                    <a:pt x="399999" y="855662"/>
                  </a:moveTo>
                  <a:lnTo>
                    <a:pt x="398729" y="850976"/>
                  </a:lnTo>
                  <a:lnTo>
                    <a:pt x="394004" y="853554"/>
                  </a:lnTo>
                  <a:lnTo>
                    <a:pt x="398284" y="859294"/>
                  </a:lnTo>
                  <a:lnTo>
                    <a:pt x="399999" y="855662"/>
                  </a:lnTo>
                  <a:close/>
                </a:path>
                <a:path w="523875" h="889000">
                  <a:moveTo>
                    <a:pt x="404241" y="708088"/>
                  </a:moveTo>
                  <a:lnTo>
                    <a:pt x="401205" y="700112"/>
                  </a:lnTo>
                  <a:lnTo>
                    <a:pt x="395922" y="706970"/>
                  </a:lnTo>
                  <a:lnTo>
                    <a:pt x="399707" y="710006"/>
                  </a:lnTo>
                  <a:lnTo>
                    <a:pt x="404241" y="708088"/>
                  </a:lnTo>
                  <a:close/>
                </a:path>
                <a:path w="523875" h="889000">
                  <a:moveTo>
                    <a:pt x="404901" y="189014"/>
                  </a:moveTo>
                  <a:lnTo>
                    <a:pt x="403644" y="185661"/>
                  </a:lnTo>
                  <a:lnTo>
                    <a:pt x="399999" y="187337"/>
                  </a:lnTo>
                  <a:lnTo>
                    <a:pt x="397205" y="186220"/>
                  </a:lnTo>
                  <a:lnTo>
                    <a:pt x="391617" y="180619"/>
                  </a:lnTo>
                  <a:lnTo>
                    <a:pt x="387616" y="183819"/>
                  </a:lnTo>
                  <a:lnTo>
                    <a:pt x="392417" y="186220"/>
                  </a:lnTo>
                  <a:lnTo>
                    <a:pt x="398005" y="191008"/>
                  </a:lnTo>
                  <a:lnTo>
                    <a:pt x="399605" y="189407"/>
                  </a:lnTo>
                  <a:lnTo>
                    <a:pt x="402005" y="190207"/>
                  </a:lnTo>
                  <a:lnTo>
                    <a:pt x="400405" y="193408"/>
                  </a:lnTo>
                  <a:lnTo>
                    <a:pt x="394804" y="192608"/>
                  </a:lnTo>
                  <a:lnTo>
                    <a:pt x="387616" y="190207"/>
                  </a:lnTo>
                  <a:lnTo>
                    <a:pt x="386816" y="195008"/>
                  </a:lnTo>
                  <a:lnTo>
                    <a:pt x="391617" y="196608"/>
                  </a:lnTo>
                  <a:lnTo>
                    <a:pt x="390017" y="199796"/>
                  </a:lnTo>
                  <a:lnTo>
                    <a:pt x="393204" y="200596"/>
                  </a:lnTo>
                  <a:lnTo>
                    <a:pt x="395605" y="200596"/>
                  </a:lnTo>
                  <a:lnTo>
                    <a:pt x="398805" y="201396"/>
                  </a:lnTo>
                  <a:lnTo>
                    <a:pt x="402717" y="195351"/>
                  </a:lnTo>
                  <a:lnTo>
                    <a:pt x="404901" y="189014"/>
                  </a:lnTo>
                  <a:close/>
                </a:path>
                <a:path w="523875" h="889000">
                  <a:moveTo>
                    <a:pt x="420382" y="135064"/>
                  </a:moveTo>
                  <a:lnTo>
                    <a:pt x="418807" y="128092"/>
                  </a:lnTo>
                  <a:lnTo>
                    <a:pt x="415594" y="130873"/>
                  </a:lnTo>
                  <a:lnTo>
                    <a:pt x="414769" y="135737"/>
                  </a:lnTo>
                  <a:lnTo>
                    <a:pt x="420382" y="135064"/>
                  </a:lnTo>
                  <a:close/>
                </a:path>
                <a:path w="523875" h="889000">
                  <a:moveTo>
                    <a:pt x="420763" y="693051"/>
                  </a:moveTo>
                  <a:lnTo>
                    <a:pt x="415594" y="694512"/>
                  </a:lnTo>
                  <a:lnTo>
                    <a:pt x="412216" y="698220"/>
                  </a:lnTo>
                  <a:lnTo>
                    <a:pt x="416788" y="696010"/>
                  </a:lnTo>
                  <a:lnTo>
                    <a:pt x="420763" y="693051"/>
                  </a:lnTo>
                  <a:close/>
                </a:path>
                <a:path w="523875" h="889000">
                  <a:moveTo>
                    <a:pt x="428675" y="431469"/>
                  </a:moveTo>
                  <a:lnTo>
                    <a:pt x="428040" y="425665"/>
                  </a:lnTo>
                  <a:lnTo>
                    <a:pt x="421182" y="427583"/>
                  </a:lnTo>
                  <a:lnTo>
                    <a:pt x="425564" y="435330"/>
                  </a:lnTo>
                  <a:lnTo>
                    <a:pt x="428675" y="431469"/>
                  </a:lnTo>
                  <a:close/>
                </a:path>
                <a:path w="523875" h="889000">
                  <a:moveTo>
                    <a:pt x="429869" y="681431"/>
                  </a:moveTo>
                  <a:lnTo>
                    <a:pt x="428637" y="676744"/>
                  </a:lnTo>
                  <a:lnTo>
                    <a:pt x="423583" y="679335"/>
                  </a:lnTo>
                  <a:lnTo>
                    <a:pt x="427964" y="685063"/>
                  </a:lnTo>
                  <a:lnTo>
                    <a:pt x="429869" y="681431"/>
                  </a:lnTo>
                  <a:close/>
                </a:path>
                <a:path w="523875" h="889000">
                  <a:moveTo>
                    <a:pt x="446798" y="211823"/>
                  </a:moveTo>
                  <a:lnTo>
                    <a:pt x="441667" y="212090"/>
                  </a:lnTo>
                  <a:lnTo>
                    <a:pt x="436676" y="213398"/>
                  </a:lnTo>
                  <a:lnTo>
                    <a:pt x="441960" y="214185"/>
                  </a:lnTo>
                  <a:lnTo>
                    <a:pt x="446798" y="211823"/>
                  </a:lnTo>
                  <a:close/>
                </a:path>
                <a:path w="523875" h="889000">
                  <a:moveTo>
                    <a:pt x="453148" y="843165"/>
                  </a:moveTo>
                  <a:lnTo>
                    <a:pt x="449160" y="839177"/>
                  </a:lnTo>
                  <a:lnTo>
                    <a:pt x="451548" y="833577"/>
                  </a:lnTo>
                  <a:lnTo>
                    <a:pt x="447560" y="829589"/>
                  </a:lnTo>
                  <a:lnTo>
                    <a:pt x="445262" y="837819"/>
                  </a:lnTo>
                  <a:lnTo>
                    <a:pt x="438162" y="842073"/>
                  </a:lnTo>
                  <a:lnTo>
                    <a:pt x="431368" y="845883"/>
                  </a:lnTo>
                  <a:lnTo>
                    <a:pt x="429971" y="852766"/>
                  </a:lnTo>
                  <a:lnTo>
                    <a:pt x="435508" y="849020"/>
                  </a:lnTo>
                  <a:lnTo>
                    <a:pt x="441261" y="845566"/>
                  </a:lnTo>
                  <a:lnTo>
                    <a:pt x="447167" y="843318"/>
                  </a:lnTo>
                  <a:lnTo>
                    <a:pt x="453148" y="843165"/>
                  </a:lnTo>
                  <a:close/>
                </a:path>
                <a:path w="523875" h="889000">
                  <a:moveTo>
                    <a:pt x="463537" y="703313"/>
                  </a:moveTo>
                  <a:lnTo>
                    <a:pt x="453872" y="698474"/>
                  </a:lnTo>
                  <a:lnTo>
                    <a:pt x="451548" y="701814"/>
                  </a:lnTo>
                  <a:lnTo>
                    <a:pt x="455218" y="705891"/>
                  </a:lnTo>
                  <a:lnTo>
                    <a:pt x="463537" y="703313"/>
                  </a:lnTo>
                  <a:close/>
                </a:path>
                <a:path w="523875" h="889000">
                  <a:moveTo>
                    <a:pt x="464375" y="238201"/>
                  </a:moveTo>
                  <a:lnTo>
                    <a:pt x="459244" y="238467"/>
                  </a:lnTo>
                  <a:lnTo>
                    <a:pt x="454266" y="239776"/>
                  </a:lnTo>
                  <a:lnTo>
                    <a:pt x="459549" y="240563"/>
                  </a:lnTo>
                  <a:lnTo>
                    <a:pt x="464375" y="238201"/>
                  </a:lnTo>
                  <a:close/>
                </a:path>
                <a:path w="523875" h="889000">
                  <a:moveTo>
                    <a:pt x="469938" y="778433"/>
                  </a:moveTo>
                  <a:lnTo>
                    <a:pt x="465937" y="776033"/>
                  </a:lnTo>
                  <a:lnTo>
                    <a:pt x="468337" y="769645"/>
                  </a:lnTo>
                  <a:lnTo>
                    <a:pt x="462737" y="773633"/>
                  </a:lnTo>
                  <a:lnTo>
                    <a:pt x="462254" y="774268"/>
                  </a:lnTo>
                  <a:lnTo>
                    <a:pt x="456349" y="777633"/>
                  </a:lnTo>
                  <a:lnTo>
                    <a:pt x="459714" y="781799"/>
                  </a:lnTo>
                  <a:lnTo>
                    <a:pt x="462254" y="778751"/>
                  </a:lnTo>
                  <a:lnTo>
                    <a:pt x="465937" y="782434"/>
                  </a:lnTo>
                  <a:lnTo>
                    <a:pt x="469938" y="778433"/>
                  </a:lnTo>
                  <a:close/>
                </a:path>
                <a:path w="523875" h="889000">
                  <a:moveTo>
                    <a:pt x="474726" y="133464"/>
                  </a:moveTo>
                  <a:lnTo>
                    <a:pt x="469938" y="126276"/>
                  </a:lnTo>
                  <a:lnTo>
                    <a:pt x="465937" y="130263"/>
                  </a:lnTo>
                  <a:lnTo>
                    <a:pt x="464273" y="130263"/>
                  </a:lnTo>
                  <a:lnTo>
                    <a:pt x="464134" y="130263"/>
                  </a:lnTo>
                  <a:lnTo>
                    <a:pt x="457149" y="130263"/>
                  </a:lnTo>
                  <a:lnTo>
                    <a:pt x="461937" y="136664"/>
                  </a:lnTo>
                  <a:lnTo>
                    <a:pt x="462203" y="136448"/>
                  </a:lnTo>
                  <a:lnTo>
                    <a:pt x="463816" y="138734"/>
                  </a:lnTo>
                  <a:lnTo>
                    <a:pt x="465543" y="135064"/>
                  </a:lnTo>
                  <a:lnTo>
                    <a:pt x="465251" y="134010"/>
                  </a:lnTo>
                  <a:lnTo>
                    <a:pt x="465937" y="133464"/>
                  </a:lnTo>
                  <a:lnTo>
                    <a:pt x="474726" y="133464"/>
                  </a:lnTo>
                  <a:close/>
                </a:path>
                <a:path w="523875" h="889000">
                  <a:moveTo>
                    <a:pt x="484314" y="778433"/>
                  </a:moveTo>
                  <a:lnTo>
                    <a:pt x="478726" y="778433"/>
                  </a:lnTo>
                  <a:lnTo>
                    <a:pt x="471538" y="775233"/>
                  </a:lnTo>
                  <a:lnTo>
                    <a:pt x="469938" y="780034"/>
                  </a:lnTo>
                  <a:lnTo>
                    <a:pt x="474726" y="780834"/>
                  </a:lnTo>
                  <a:lnTo>
                    <a:pt x="481926" y="783234"/>
                  </a:lnTo>
                  <a:lnTo>
                    <a:pt x="484314" y="778433"/>
                  </a:lnTo>
                  <a:close/>
                </a:path>
                <a:path w="523875" h="889000">
                  <a:moveTo>
                    <a:pt x="486714" y="813600"/>
                  </a:moveTo>
                  <a:lnTo>
                    <a:pt x="485038" y="806627"/>
                  </a:lnTo>
                  <a:lnTo>
                    <a:pt x="481622" y="809409"/>
                  </a:lnTo>
                  <a:lnTo>
                    <a:pt x="480758" y="814273"/>
                  </a:lnTo>
                  <a:lnTo>
                    <a:pt x="486714" y="813600"/>
                  </a:lnTo>
                  <a:close/>
                </a:path>
                <a:path w="523875" h="889000">
                  <a:moveTo>
                    <a:pt x="497903" y="155041"/>
                  </a:moveTo>
                  <a:lnTo>
                    <a:pt x="496557" y="149644"/>
                  </a:lnTo>
                  <a:lnTo>
                    <a:pt x="492302" y="151841"/>
                  </a:lnTo>
                  <a:lnTo>
                    <a:pt x="489115" y="147853"/>
                  </a:lnTo>
                  <a:lnTo>
                    <a:pt x="478726" y="152641"/>
                  </a:lnTo>
                  <a:lnTo>
                    <a:pt x="477926" y="153441"/>
                  </a:lnTo>
                  <a:lnTo>
                    <a:pt x="472528" y="157911"/>
                  </a:lnTo>
                  <a:lnTo>
                    <a:pt x="478523" y="157441"/>
                  </a:lnTo>
                  <a:lnTo>
                    <a:pt x="487819" y="154571"/>
                  </a:lnTo>
                  <a:lnTo>
                    <a:pt x="491871" y="152120"/>
                  </a:lnTo>
                  <a:lnTo>
                    <a:pt x="490270" y="155943"/>
                  </a:lnTo>
                  <a:lnTo>
                    <a:pt x="497903" y="155041"/>
                  </a:lnTo>
                  <a:close/>
                </a:path>
                <a:path w="523875" h="889000">
                  <a:moveTo>
                    <a:pt x="504304" y="354050"/>
                  </a:moveTo>
                  <a:lnTo>
                    <a:pt x="499503" y="351650"/>
                  </a:lnTo>
                  <a:lnTo>
                    <a:pt x="501904" y="345262"/>
                  </a:lnTo>
                  <a:lnTo>
                    <a:pt x="497103" y="349250"/>
                  </a:lnTo>
                  <a:lnTo>
                    <a:pt x="494715" y="352450"/>
                  </a:lnTo>
                  <a:lnTo>
                    <a:pt x="500303" y="358051"/>
                  </a:lnTo>
                  <a:lnTo>
                    <a:pt x="504304" y="354050"/>
                  </a:lnTo>
                  <a:close/>
                </a:path>
                <a:path w="523875" h="889000">
                  <a:moveTo>
                    <a:pt x="505142" y="499656"/>
                  </a:moveTo>
                  <a:lnTo>
                    <a:pt x="499999" y="500100"/>
                  </a:lnTo>
                  <a:lnTo>
                    <a:pt x="495020" y="501459"/>
                  </a:lnTo>
                  <a:lnTo>
                    <a:pt x="500303" y="501904"/>
                  </a:lnTo>
                  <a:lnTo>
                    <a:pt x="505142" y="499656"/>
                  </a:lnTo>
                  <a:close/>
                </a:path>
                <a:path w="523875" h="889000">
                  <a:moveTo>
                    <a:pt x="513892" y="240563"/>
                  </a:moveTo>
                  <a:lnTo>
                    <a:pt x="509892" y="238163"/>
                  </a:lnTo>
                  <a:lnTo>
                    <a:pt x="504304" y="233362"/>
                  </a:lnTo>
                  <a:lnTo>
                    <a:pt x="500303" y="236562"/>
                  </a:lnTo>
                  <a:lnTo>
                    <a:pt x="505104" y="238963"/>
                  </a:lnTo>
                  <a:lnTo>
                    <a:pt x="510692" y="243763"/>
                  </a:lnTo>
                  <a:lnTo>
                    <a:pt x="513892" y="240563"/>
                  </a:lnTo>
                  <a:close/>
                </a:path>
                <a:path w="523875" h="889000">
                  <a:moveTo>
                    <a:pt x="514692" y="394804"/>
                  </a:moveTo>
                  <a:lnTo>
                    <a:pt x="507492" y="392417"/>
                  </a:lnTo>
                  <a:lnTo>
                    <a:pt x="505104" y="397205"/>
                  </a:lnTo>
                  <a:lnTo>
                    <a:pt x="509892" y="398005"/>
                  </a:lnTo>
                  <a:lnTo>
                    <a:pt x="510692" y="404406"/>
                  </a:lnTo>
                  <a:lnTo>
                    <a:pt x="513892" y="398805"/>
                  </a:lnTo>
                  <a:lnTo>
                    <a:pt x="514692" y="394804"/>
                  </a:lnTo>
                  <a:close/>
                </a:path>
                <a:path w="523875" h="889000">
                  <a:moveTo>
                    <a:pt x="518083" y="757351"/>
                  </a:moveTo>
                  <a:lnTo>
                    <a:pt x="517817" y="754100"/>
                  </a:lnTo>
                  <a:lnTo>
                    <a:pt x="512292" y="750455"/>
                  </a:lnTo>
                  <a:lnTo>
                    <a:pt x="512292" y="756856"/>
                  </a:lnTo>
                  <a:lnTo>
                    <a:pt x="507492" y="764844"/>
                  </a:lnTo>
                  <a:lnTo>
                    <a:pt x="513092" y="767245"/>
                  </a:lnTo>
                  <a:lnTo>
                    <a:pt x="515670" y="761365"/>
                  </a:lnTo>
                  <a:lnTo>
                    <a:pt x="518083" y="757351"/>
                  </a:lnTo>
                  <a:close/>
                </a:path>
                <a:path w="523875" h="889000">
                  <a:moveTo>
                    <a:pt x="523481" y="723290"/>
                  </a:moveTo>
                  <a:lnTo>
                    <a:pt x="516293" y="720890"/>
                  </a:lnTo>
                  <a:lnTo>
                    <a:pt x="513892" y="725690"/>
                  </a:lnTo>
                  <a:lnTo>
                    <a:pt x="518680" y="726490"/>
                  </a:lnTo>
                  <a:lnTo>
                    <a:pt x="519480" y="732878"/>
                  </a:lnTo>
                  <a:lnTo>
                    <a:pt x="522681" y="727278"/>
                  </a:lnTo>
                  <a:lnTo>
                    <a:pt x="523481" y="72329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7518025" y="9043466"/>
              <a:ext cx="770255" cy="1051560"/>
            </a:xfrm>
            <a:custGeom>
              <a:avLst/>
              <a:gdLst/>
              <a:ahLst/>
              <a:cxnLst/>
              <a:rect l="l" t="t" r="r" b="b"/>
              <a:pathLst>
                <a:path w="770255" h="1051559">
                  <a:moveTo>
                    <a:pt x="11188" y="210197"/>
                  </a:moveTo>
                  <a:lnTo>
                    <a:pt x="7988" y="206197"/>
                  </a:lnTo>
                  <a:lnTo>
                    <a:pt x="4787" y="199796"/>
                  </a:lnTo>
                  <a:lnTo>
                    <a:pt x="0" y="202196"/>
                  </a:lnTo>
                  <a:lnTo>
                    <a:pt x="3987" y="205397"/>
                  </a:lnTo>
                  <a:lnTo>
                    <a:pt x="6388" y="211785"/>
                  </a:lnTo>
                  <a:lnTo>
                    <a:pt x="11188" y="210197"/>
                  </a:lnTo>
                  <a:close/>
                </a:path>
                <a:path w="770255" h="1051559">
                  <a:moveTo>
                    <a:pt x="21577" y="421982"/>
                  </a:moveTo>
                  <a:lnTo>
                    <a:pt x="12915" y="423329"/>
                  </a:lnTo>
                  <a:lnTo>
                    <a:pt x="13487" y="427977"/>
                  </a:lnTo>
                  <a:lnTo>
                    <a:pt x="18084" y="429628"/>
                  </a:lnTo>
                  <a:lnTo>
                    <a:pt x="21577" y="421982"/>
                  </a:lnTo>
                  <a:close/>
                </a:path>
                <a:path w="770255" h="1051559">
                  <a:moveTo>
                    <a:pt x="41592" y="429831"/>
                  </a:moveTo>
                  <a:lnTo>
                    <a:pt x="36753" y="427583"/>
                  </a:lnTo>
                  <a:lnTo>
                    <a:pt x="31470" y="428028"/>
                  </a:lnTo>
                  <a:lnTo>
                    <a:pt x="36461" y="429374"/>
                  </a:lnTo>
                  <a:lnTo>
                    <a:pt x="41592" y="429831"/>
                  </a:lnTo>
                  <a:close/>
                </a:path>
                <a:path w="770255" h="1051559">
                  <a:moveTo>
                    <a:pt x="59842" y="422643"/>
                  </a:moveTo>
                  <a:lnTo>
                    <a:pt x="54343" y="421182"/>
                  </a:lnTo>
                  <a:lnTo>
                    <a:pt x="52882" y="428269"/>
                  </a:lnTo>
                  <a:lnTo>
                    <a:pt x="57035" y="426885"/>
                  </a:lnTo>
                  <a:lnTo>
                    <a:pt x="59842" y="422643"/>
                  </a:lnTo>
                  <a:close/>
                </a:path>
                <a:path w="770255" h="1051559">
                  <a:moveTo>
                    <a:pt x="63931" y="464337"/>
                  </a:moveTo>
                  <a:lnTo>
                    <a:pt x="60782" y="454787"/>
                  </a:lnTo>
                  <a:lnTo>
                    <a:pt x="56743" y="455650"/>
                  </a:lnTo>
                  <a:lnTo>
                    <a:pt x="56286" y="460857"/>
                  </a:lnTo>
                  <a:lnTo>
                    <a:pt x="63931" y="464337"/>
                  </a:lnTo>
                  <a:close/>
                </a:path>
                <a:path w="770255" h="1051559">
                  <a:moveTo>
                    <a:pt x="102298" y="128676"/>
                  </a:moveTo>
                  <a:lnTo>
                    <a:pt x="99034" y="118783"/>
                  </a:lnTo>
                  <a:lnTo>
                    <a:pt x="94805" y="119684"/>
                  </a:lnTo>
                  <a:lnTo>
                    <a:pt x="94310" y="125069"/>
                  </a:lnTo>
                  <a:lnTo>
                    <a:pt x="102298" y="128676"/>
                  </a:lnTo>
                  <a:close/>
                </a:path>
                <a:path w="770255" h="1051559">
                  <a:moveTo>
                    <a:pt x="116674" y="326072"/>
                  </a:moveTo>
                  <a:lnTo>
                    <a:pt x="113487" y="319684"/>
                  </a:lnTo>
                  <a:lnTo>
                    <a:pt x="107086" y="324485"/>
                  </a:lnTo>
                  <a:lnTo>
                    <a:pt x="103098" y="329272"/>
                  </a:lnTo>
                  <a:lnTo>
                    <a:pt x="103898" y="335673"/>
                  </a:lnTo>
                  <a:lnTo>
                    <a:pt x="112687" y="331673"/>
                  </a:lnTo>
                  <a:lnTo>
                    <a:pt x="116674" y="326072"/>
                  </a:lnTo>
                  <a:close/>
                </a:path>
                <a:path w="770255" h="1051559">
                  <a:moveTo>
                    <a:pt x="145453" y="567436"/>
                  </a:moveTo>
                  <a:lnTo>
                    <a:pt x="142303" y="557885"/>
                  </a:lnTo>
                  <a:lnTo>
                    <a:pt x="138252" y="558749"/>
                  </a:lnTo>
                  <a:lnTo>
                    <a:pt x="137807" y="563956"/>
                  </a:lnTo>
                  <a:lnTo>
                    <a:pt x="145453" y="567436"/>
                  </a:lnTo>
                  <a:close/>
                </a:path>
                <a:path w="770255" h="1051559">
                  <a:moveTo>
                    <a:pt x="151041" y="187020"/>
                  </a:moveTo>
                  <a:lnTo>
                    <a:pt x="142392" y="188810"/>
                  </a:lnTo>
                  <a:lnTo>
                    <a:pt x="142951" y="193611"/>
                  </a:lnTo>
                  <a:lnTo>
                    <a:pt x="147561" y="195110"/>
                  </a:lnTo>
                  <a:lnTo>
                    <a:pt x="151041" y="187020"/>
                  </a:lnTo>
                  <a:close/>
                </a:path>
                <a:path w="770255" h="1051559">
                  <a:moveTo>
                    <a:pt x="203796" y="110947"/>
                  </a:moveTo>
                  <a:lnTo>
                    <a:pt x="196596" y="109486"/>
                  </a:lnTo>
                  <a:lnTo>
                    <a:pt x="195707" y="114769"/>
                  </a:lnTo>
                  <a:lnTo>
                    <a:pt x="200799" y="113982"/>
                  </a:lnTo>
                  <a:lnTo>
                    <a:pt x="203796" y="110947"/>
                  </a:lnTo>
                  <a:close/>
                </a:path>
                <a:path w="770255" h="1051559">
                  <a:moveTo>
                    <a:pt x="227774" y="125476"/>
                  </a:moveTo>
                  <a:lnTo>
                    <a:pt x="226174" y="120675"/>
                  </a:lnTo>
                  <a:lnTo>
                    <a:pt x="219773" y="124675"/>
                  </a:lnTo>
                  <a:lnTo>
                    <a:pt x="218173" y="129476"/>
                  </a:lnTo>
                  <a:lnTo>
                    <a:pt x="219773" y="134264"/>
                  </a:lnTo>
                  <a:lnTo>
                    <a:pt x="226974" y="130263"/>
                  </a:lnTo>
                  <a:lnTo>
                    <a:pt x="227774" y="125476"/>
                  </a:lnTo>
                  <a:close/>
                </a:path>
                <a:path w="770255" h="1051559">
                  <a:moveTo>
                    <a:pt x="244551" y="571436"/>
                  </a:moveTo>
                  <a:lnTo>
                    <a:pt x="243751" y="566648"/>
                  </a:lnTo>
                  <a:lnTo>
                    <a:pt x="237363" y="560247"/>
                  </a:lnTo>
                  <a:lnTo>
                    <a:pt x="230162" y="565048"/>
                  </a:lnTo>
                  <a:lnTo>
                    <a:pt x="232562" y="569036"/>
                  </a:lnTo>
                  <a:lnTo>
                    <a:pt x="237363" y="575437"/>
                  </a:lnTo>
                  <a:lnTo>
                    <a:pt x="244551" y="571436"/>
                  </a:lnTo>
                  <a:close/>
                </a:path>
                <a:path w="770255" h="1051559">
                  <a:moveTo>
                    <a:pt x="249250" y="242112"/>
                  </a:moveTo>
                  <a:lnTo>
                    <a:pt x="242951" y="238963"/>
                  </a:lnTo>
                  <a:lnTo>
                    <a:pt x="240258" y="247510"/>
                  </a:lnTo>
                  <a:lnTo>
                    <a:pt x="245351" y="246761"/>
                  </a:lnTo>
                  <a:lnTo>
                    <a:pt x="249250" y="242112"/>
                  </a:lnTo>
                  <a:close/>
                </a:path>
                <a:path w="770255" h="1051559">
                  <a:moveTo>
                    <a:pt x="256540" y="581025"/>
                  </a:moveTo>
                  <a:lnTo>
                    <a:pt x="253339" y="574636"/>
                  </a:lnTo>
                  <a:lnTo>
                    <a:pt x="246951" y="579424"/>
                  </a:lnTo>
                  <a:lnTo>
                    <a:pt x="242951" y="585025"/>
                  </a:lnTo>
                  <a:lnTo>
                    <a:pt x="243751" y="590613"/>
                  </a:lnTo>
                  <a:lnTo>
                    <a:pt x="252539" y="586625"/>
                  </a:lnTo>
                  <a:lnTo>
                    <a:pt x="256540" y="581025"/>
                  </a:lnTo>
                  <a:close/>
                </a:path>
                <a:path w="770255" h="1051559">
                  <a:moveTo>
                    <a:pt x="256540" y="176618"/>
                  </a:moveTo>
                  <a:lnTo>
                    <a:pt x="254520" y="168198"/>
                  </a:lnTo>
                  <a:lnTo>
                    <a:pt x="249351" y="168529"/>
                  </a:lnTo>
                  <a:lnTo>
                    <a:pt x="247777" y="172910"/>
                  </a:lnTo>
                  <a:lnTo>
                    <a:pt x="256540" y="176618"/>
                  </a:lnTo>
                  <a:close/>
                </a:path>
                <a:path w="770255" h="1051559">
                  <a:moveTo>
                    <a:pt x="266153" y="512152"/>
                  </a:moveTo>
                  <a:lnTo>
                    <a:pt x="260540" y="510692"/>
                  </a:lnTo>
                  <a:lnTo>
                    <a:pt x="259410" y="517779"/>
                  </a:lnTo>
                  <a:lnTo>
                    <a:pt x="263537" y="516394"/>
                  </a:lnTo>
                  <a:lnTo>
                    <a:pt x="266153" y="512152"/>
                  </a:lnTo>
                  <a:close/>
                </a:path>
                <a:path w="770255" h="1051559">
                  <a:moveTo>
                    <a:pt x="272529" y="731278"/>
                  </a:moveTo>
                  <a:lnTo>
                    <a:pt x="268528" y="726490"/>
                  </a:lnTo>
                  <a:lnTo>
                    <a:pt x="264528" y="717689"/>
                  </a:lnTo>
                  <a:lnTo>
                    <a:pt x="258940" y="720090"/>
                  </a:lnTo>
                  <a:lnTo>
                    <a:pt x="258445" y="723988"/>
                  </a:lnTo>
                  <a:lnTo>
                    <a:pt x="256146" y="729081"/>
                  </a:lnTo>
                  <a:lnTo>
                    <a:pt x="256235" y="732675"/>
                  </a:lnTo>
                  <a:lnTo>
                    <a:pt x="262940" y="732078"/>
                  </a:lnTo>
                  <a:lnTo>
                    <a:pt x="261340" y="729678"/>
                  </a:lnTo>
                  <a:lnTo>
                    <a:pt x="259740" y="728078"/>
                  </a:lnTo>
                  <a:lnTo>
                    <a:pt x="263728" y="726490"/>
                  </a:lnTo>
                  <a:lnTo>
                    <a:pt x="266928" y="728878"/>
                  </a:lnTo>
                  <a:lnTo>
                    <a:pt x="268528" y="733679"/>
                  </a:lnTo>
                  <a:lnTo>
                    <a:pt x="272529" y="731278"/>
                  </a:lnTo>
                  <a:close/>
                </a:path>
                <a:path w="770255" h="1051559">
                  <a:moveTo>
                    <a:pt x="318884" y="627380"/>
                  </a:moveTo>
                  <a:lnTo>
                    <a:pt x="310083" y="628980"/>
                  </a:lnTo>
                  <a:lnTo>
                    <a:pt x="312483" y="632980"/>
                  </a:lnTo>
                  <a:lnTo>
                    <a:pt x="308495" y="640969"/>
                  </a:lnTo>
                  <a:lnTo>
                    <a:pt x="317284" y="639368"/>
                  </a:lnTo>
                  <a:lnTo>
                    <a:pt x="314883" y="634580"/>
                  </a:lnTo>
                  <a:lnTo>
                    <a:pt x="318884" y="627380"/>
                  </a:lnTo>
                  <a:close/>
                </a:path>
                <a:path w="770255" h="1051559">
                  <a:moveTo>
                    <a:pt x="326072" y="489915"/>
                  </a:moveTo>
                  <a:lnTo>
                    <a:pt x="325462" y="485990"/>
                  </a:lnTo>
                  <a:lnTo>
                    <a:pt x="324180" y="480123"/>
                  </a:lnTo>
                  <a:lnTo>
                    <a:pt x="321233" y="475754"/>
                  </a:lnTo>
                  <a:lnTo>
                    <a:pt x="315683" y="476326"/>
                  </a:lnTo>
                  <a:lnTo>
                    <a:pt x="318884" y="480809"/>
                  </a:lnTo>
                  <a:lnTo>
                    <a:pt x="319074" y="486422"/>
                  </a:lnTo>
                  <a:lnTo>
                    <a:pt x="320179" y="490385"/>
                  </a:lnTo>
                  <a:lnTo>
                    <a:pt x="326072" y="489915"/>
                  </a:lnTo>
                  <a:close/>
                </a:path>
                <a:path w="770255" h="1051559">
                  <a:moveTo>
                    <a:pt x="333260" y="500303"/>
                  </a:moveTo>
                  <a:lnTo>
                    <a:pt x="330073" y="493115"/>
                  </a:lnTo>
                  <a:lnTo>
                    <a:pt x="324472" y="495515"/>
                  </a:lnTo>
                  <a:lnTo>
                    <a:pt x="327672" y="499503"/>
                  </a:lnTo>
                  <a:lnTo>
                    <a:pt x="322872" y="504304"/>
                  </a:lnTo>
                  <a:lnTo>
                    <a:pt x="329272" y="501904"/>
                  </a:lnTo>
                  <a:lnTo>
                    <a:pt x="333260" y="500303"/>
                  </a:lnTo>
                  <a:close/>
                </a:path>
                <a:path w="770255" h="1051559">
                  <a:moveTo>
                    <a:pt x="334860" y="276529"/>
                  </a:moveTo>
                  <a:lnTo>
                    <a:pt x="331660" y="269328"/>
                  </a:lnTo>
                  <a:lnTo>
                    <a:pt x="326072" y="271729"/>
                  </a:lnTo>
                  <a:lnTo>
                    <a:pt x="329272" y="274929"/>
                  </a:lnTo>
                  <a:lnTo>
                    <a:pt x="325272" y="279717"/>
                  </a:lnTo>
                  <a:lnTo>
                    <a:pt x="330873" y="278130"/>
                  </a:lnTo>
                  <a:lnTo>
                    <a:pt x="334860" y="276529"/>
                  </a:lnTo>
                  <a:close/>
                </a:path>
                <a:path w="770255" h="1051559">
                  <a:moveTo>
                    <a:pt x="340487" y="788238"/>
                  </a:moveTo>
                  <a:lnTo>
                    <a:pt x="334860" y="787222"/>
                  </a:lnTo>
                  <a:lnTo>
                    <a:pt x="333743" y="793851"/>
                  </a:lnTo>
                  <a:lnTo>
                    <a:pt x="337858" y="792327"/>
                  </a:lnTo>
                  <a:lnTo>
                    <a:pt x="340487" y="788238"/>
                  </a:lnTo>
                  <a:close/>
                </a:path>
                <a:path w="770255" h="1051559">
                  <a:moveTo>
                    <a:pt x="357263" y="767905"/>
                  </a:moveTo>
                  <a:lnTo>
                    <a:pt x="351650" y="766445"/>
                  </a:lnTo>
                  <a:lnTo>
                    <a:pt x="350520" y="773531"/>
                  </a:lnTo>
                  <a:lnTo>
                    <a:pt x="354647" y="772147"/>
                  </a:lnTo>
                  <a:lnTo>
                    <a:pt x="357263" y="767905"/>
                  </a:lnTo>
                  <a:close/>
                </a:path>
                <a:path w="770255" h="1051559">
                  <a:moveTo>
                    <a:pt x="364020" y="486575"/>
                  </a:moveTo>
                  <a:lnTo>
                    <a:pt x="359638" y="484327"/>
                  </a:lnTo>
                  <a:lnTo>
                    <a:pt x="353910" y="484771"/>
                  </a:lnTo>
                  <a:lnTo>
                    <a:pt x="358736" y="486117"/>
                  </a:lnTo>
                  <a:lnTo>
                    <a:pt x="364020" y="486575"/>
                  </a:lnTo>
                  <a:close/>
                </a:path>
                <a:path w="770255" h="1051559">
                  <a:moveTo>
                    <a:pt x="380415" y="629780"/>
                  </a:moveTo>
                  <a:lnTo>
                    <a:pt x="377228" y="625779"/>
                  </a:lnTo>
                  <a:lnTo>
                    <a:pt x="374027" y="619391"/>
                  </a:lnTo>
                  <a:lnTo>
                    <a:pt x="369227" y="621792"/>
                  </a:lnTo>
                  <a:lnTo>
                    <a:pt x="372427" y="624979"/>
                  </a:lnTo>
                  <a:lnTo>
                    <a:pt x="375627" y="631380"/>
                  </a:lnTo>
                  <a:lnTo>
                    <a:pt x="380415" y="629780"/>
                  </a:lnTo>
                  <a:close/>
                </a:path>
                <a:path w="770255" h="1051559">
                  <a:moveTo>
                    <a:pt x="380415" y="74320"/>
                  </a:moveTo>
                  <a:lnTo>
                    <a:pt x="377215" y="67132"/>
                  </a:lnTo>
                  <a:lnTo>
                    <a:pt x="371627" y="69532"/>
                  </a:lnTo>
                  <a:lnTo>
                    <a:pt x="374827" y="73520"/>
                  </a:lnTo>
                  <a:lnTo>
                    <a:pt x="370027" y="78320"/>
                  </a:lnTo>
                  <a:lnTo>
                    <a:pt x="376428" y="76720"/>
                  </a:lnTo>
                  <a:lnTo>
                    <a:pt x="380415" y="74320"/>
                  </a:lnTo>
                  <a:close/>
                </a:path>
                <a:path w="770255" h="1051559">
                  <a:moveTo>
                    <a:pt x="382841" y="707161"/>
                  </a:moveTo>
                  <a:lnTo>
                    <a:pt x="377228" y="705700"/>
                  </a:lnTo>
                  <a:lnTo>
                    <a:pt x="376097" y="712787"/>
                  </a:lnTo>
                  <a:lnTo>
                    <a:pt x="380212" y="711403"/>
                  </a:lnTo>
                  <a:lnTo>
                    <a:pt x="382841" y="707161"/>
                  </a:lnTo>
                  <a:close/>
                </a:path>
                <a:path w="770255" h="1051559">
                  <a:moveTo>
                    <a:pt x="385216" y="45554"/>
                  </a:moveTo>
                  <a:lnTo>
                    <a:pt x="376428" y="47155"/>
                  </a:lnTo>
                  <a:lnTo>
                    <a:pt x="378815" y="51142"/>
                  </a:lnTo>
                  <a:lnTo>
                    <a:pt x="375627" y="58343"/>
                  </a:lnTo>
                  <a:lnTo>
                    <a:pt x="383616" y="57543"/>
                  </a:lnTo>
                  <a:lnTo>
                    <a:pt x="381215" y="52743"/>
                  </a:lnTo>
                  <a:lnTo>
                    <a:pt x="385216" y="45554"/>
                  </a:lnTo>
                  <a:close/>
                </a:path>
                <a:path w="770255" h="1051559">
                  <a:moveTo>
                    <a:pt x="385216" y="7188"/>
                  </a:moveTo>
                  <a:lnTo>
                    <a:pt x="382016" y="0"/>
                  </a:lnTo>
                  <a:lnTo>
                    <a:pt x="376428" y="2400"/>
                  </a:lnTo>
                  <a:lnTo>
                    <a:pt x="379615" y="5588"/>
                  </a:lnTo>
                  <a:lnTo>
                    <a:pt x="374827" y="11188"/>
                  </a:lnTo>
                  <a:lnTo>
                    <a:pt x="381215" y="8788"/>
                  </a:lnTo>
                  <a:lnTo>
                    <a:pt x="385216" y="7188"/>
                  </a:lnTo>
                  <a:close/>
                </a:path>
                <a:path w="770255" h="1051559">
                  <a:moveTo>
                    <a:pt x="390499" y="763981"/>
                  </a:moveTo>
                  <a:lnTo>
                    <a:pt x="389204" y="757656"/>
                  </a:lnTo>
                  <a:lnTo>
                    <a:pt x="388416" y="757656"/>
                  </a:lnTo>
                  <a:lnTo>
                    <a:pt x="386016" y="760056"/>
                  </a:lnTo>
                  <a:lnTo>
                    <a:pt x="385216" y="760056"/>
                  </a:lnTo>
                  <a:lnTo>
                    <a:pt x="374484" y="760463"/>
                  </a:lnTo>
                  <a:lnTo>
                    <a:pt x="380923" y="763346"/>
                  </a:lnTo>
                  <a:lnTo>
                    <a:pt x="390499" y="763981"/>
                  </a:lnTo>
                  <a:close/>
                </a:path>
                <a:path w="770255" h="1051559">
                  <a:moveTo>
                    <a:pt x="398005" y="124675"/>
                  </a:moveTo>
                  <a:lnTo>
                    <a:pt x="395681" y="120205"/>
                  </a:lnTo>
                  <a:lnTo>
                    <a:pt x="394411" y="114084"/>
                  </a:lnTo>
                  <a:lnTo>
                    <a:pt x="391934" y="110070"/>
                  </a:lnTo>
                  <a:lnTo>
                    <a:pt x="386016" y="111887"/>
                  </a:lnTo>
                  <a:lnTo>
                    <a:pt x="388899" y="115912"/>
                  </a:lnTo>
                  <a:lnTo>
                    <a:pt x="391109" y="121881"/>
                  </a:lnTo>
                  <a:lnTo>
                    <a:pt x="393763" y="126047"/>
                  </a:lnTo>
                  <a:lnTo>
                    <a:pt x="398005" y="124675"/>
                  </a:lnTo>
                  <a:close/>
                </a:path>
                <a:path w="770255" h="1051559">
                  <a:moveTo>
                    <a:pt x="401612" y="131991"/>
                  </a:moveTo>
                  <a:lnTo>
                    <a:pt x="396405" y="133464"/>
                  </a:lnTo>
                  <a:lnTo>
                    <a:pt x="391490" y="132105"/>
                  </a:lnTo>
                  <a:lnTo>
                    <a:pt x="387705" y="137566"/>
                  </a:lnTo>
                  <a:lnTo>
                    <a:pt x="387070" y="142570"/>
                  </a:lnTo>
                  <a:lnTo>
                    <a:pt x="391604" y="139865"/>
                  </a:lnTo>
                  <a:lnTo>
                    <a:pt x="395846" y="135940"/>
                  </a:lnTo>
                  <a:lnTo>
                    <a:pt x="400304" y="133070"/>
                  </a:lnTo>
                  <a:lnTo>
                    <a:pt x="401612" y="131991"/>
                  </a:lnTo>
                  <a:close/>
                </a:path>
                <a:path w="770255" h="1051559">
                  <a:moveTo>
                    <a:pt x="402793" y="645769"/>
                  </a:moveTo>
                  <a:lnTo>
                    <a:pt x="399605" y="641769"/>
                  </a:lnTo>
                  <a:lnTo>
                    <a:pt x="396405" y="635381"/>
                  </a:lnTo>
                  <a:lnTo>
                    <a:pt x="391604" y="637768"/>
                  </a:lnTo>
                  <a:lnTo>
                    <a:pt x="394804" y="640969"/>
                  </a:lnTo>
                  <a:lnTo>
                    <a:pt x="398005" y="647369"/>
                  </a:lnTo>
                  <a:lnTo>
                    <a:pt x="402793" y="645769"/>
                  </a:lnTo>
                  <a:close/>
                </a:path>
                <a:path w="770255" h="1051559">
                  <a:moveTo>
                    <a:pt x="404393" y="229374"/>
                  </a:moveTo>
                  <a:lnTo>
                    <a:pt x="397205" y="234162"/>
                  </a:lnTo>
                  <a:lnTo>
                    <a:pt x="392899" y="239585"/>
                  </a:lnTo>
                  <a:lnTo>
                    <a:pt x="394601" y="245160"/>
                  </a:lnTo>
                  <a:lnTo>
                    <a:pt x="397205" y="247434"/>
                  </a:lnTo>
                  <a:lnTo>
                    <a:pt x="395605" y="242963"/>
                  </a:lnTo>
                  <a:lnTo>
                    <a:pt x="398805" y="238163"/>
                  </a:lnTo>
                  <a:lnTo>
                    <a:pt x="404393" y="229374"/>
                  </a:lnTo>
                  <a:close/>
                </a:path>
                <a:path w="770255" h="1051559">
                  <a:moveTo>
                    <a:pt x="459917" y="738339"/>
                  </a:moveTo>
                  <a:lnTo>
                    <a:pt x="454748" y="736879"/>
                  </a:lnTo>
                  <a:lnTo>
                    <a:pt x="453174" y="743953"/>
                  </a:lnTo>
                  <a:lnTo>
                    <a:pt x="457136" y="742569"/>
                  </a:lnTo>
                  <a:lnTo>
                    <a:pt x="459917" y="738339"/>
                  </a:lnTo>
                  <a:close/>
                </a:path>
                <a:path w="770255" h="1051559">
                  <a:moveTo>
                    <a:pt x="461594" y="307441"/>
                  </a:moveTo>
                  <a:lnTo>
                    <a:pt x="453948" y="306095"/>
                  </a:lnTo>
                  <a:lnTo>
                    <a:pt x="453491" y="311048"/>
                  </a:lnTo>
                  <a:lnTo>
                    <a:pt x="458736" y="310299"/>
                  </a:lnTo>
                  <a:lnTo>
                    <a:pt x="461594" y="307441"/>
                  </a:lnTo>
                  <a:close/>
                </a:path>
                <a:path w="770255" h="1051559">
                  <a:moveTo>
                    <a:pt x="466382" y="839838"/>
                  </a:moveTo>
                  <a:lnTo>
                    <a:pt x="458736" y="838377"/>
                  </a:lnTo>
                  <a:lnTo>
                    <a:pt x="458292" y="843661"/>
                  </a:lnTo>
                  <a:lnTo>
                    <a:pt x="463537" y="842873"/>
                  </a:lnTo>
                  <a:lnTo>
                    <a:pt x="466382" y="839838"/>
                  </a:lnTo>
                  <a:close/>
                </a:path>
                <a:path w="770255" h="1051559">
                  <a:moveTo>
                    <a:pt x="486714" y="874344"/>
                  </a:moveTo>
                  <a:lnTo>
                    <a:pt x="485114" y="866343"/>
                  </a:lnTo>
                  <a:lnTo>
                    <a:pt x="480314" y="868743"/>
                  </a:lnTo>
                  <a:lnTo>
                    <a:pt x="472325" y="865555"/>
                  </a:lnTo>
                  <a:lnTo>
                    <a:pt x="473925" y="873544"/>
                  </a:lnTo>
                  <a:lnTo>
                    <a:pt x="478726" y="871143"/>
                  </a:lnTo>
                  <a:lnTo>
                    <a:pt x="486714" y="874344"/>
                  </a:lnTo>
                  <a:close/>
                </a:path>
                <a:path w="770255" h="1051559">
                  <a:moveTo>
                    <a:pt x="488315" y="760857"/>
                  </a:moveTo>
                  <a:lnTo>
                    <a:pt x="485114" y="756856"/>
                  </a:lnTo>
                  <a:lnTo>
                    <a:pt x="481914" y="750468"/>
                  </a:lnTo>
                  <a:lnTo>
                    <a:pt x="477126" y="752856"/>
                  </a:lnTo>
                  <a:lnTo>
                    <a:pt x="480314" y="756856"/>
                  </a:lnTo>
                  <a:lnTo>
                    <a:pt x="483514" y="763244"/>
                  </a:lnTo>
                  <a:lnTo>
                    <a:pt x="488315" y="760857"/>
                  </a:lnTo>
                  <a:close/>
                </a:path>
                <a:path w="770255" h="1051559">
                  <a:moveTo>
                    <a:pt x="499529" y="54203"/>
                  </a:moveTo>
                  <a:lnTo>
                    <a:pt x="493903" y="52743"/>
                  </a:lnTo>
                  <a:lnTo>
                    <a:pt x="492785" y="59829"/>
                  </a:lnTo>
                  <a:lnTo>
                    <a:pt x="496900" y="58445"/>
                  </a:lnTo>
                  <a:lnTo>
                    <a:pt x="499529" y="54203"/>
                  </a:lnTo>
                  <a:close/>
                </a:path>
                <a:path w="770255" h="1051559">
                  <a:moveTo>
                    <a:pt x="510387" y="509066"/>
                  </a:moveTo>
                  <a:lnTo>
                    <a:pt x="505891" y="506704"/>
                  </a:lnTo>
                  <a:lnTo>
                    <a:pt x="500494" y="507492"/>
                  </a:lnTo>
                  <a:lnTo>
                    <a:pt x="505294" y="508800"/>
                  </a:lnTo>
                  <a:lnTo>
                    <a:pt x="510387" y="509066"/>
                  </a:lnTo>
                  <a:close/>
                </a:path>
                <a:path w="770255" h="1051559">
                  <a:moveTo>
                    <a:pt x="515785" y="559854"/>
                  </a:moveTo>
                  <a:lnTo>
                    <a:pt x="514019" y="555002"/>
                  </a:lnTo>
                  <a:lnTo>
                    <a:pt x="508292" y="554659"/>
                  </a:lnTo>
                  <a:lnTo>
                    <a:pt x="511492" y="560247"/>
                  </a:lnTo>
                  <a:lnTo>
                    <a:pt x="506691" y="564248"/>
                  </a:lnTo>
                  <a:lnTo>
                    <a:pt x="508292" y="569836"/>
                  </a:lnTo>
                  <a:lnTo>
                    <a:pt x="513803" y="565899"/>
                  </a:lnTo>
                  <a:lnTo>
                    <a:pt x="515785" y="559854"/>
                  </a:lnTo>
                  <a:close/>
                </a:path>
                <a:path w="770255" h="1051559">
                  <a:moveTo>
                    <a:pt x="526694" y="572897"/>
                  </a:moveTo>
                  <a:lnTo>
                    <a:pt x="521081" y="571436"/>
                  </a:lnTo>
                  <a:lnTo>
                    <a:pt x="519950" y="578523"/>
                  </a:lnTo>
                  <a:lnTo>
                    <a:pt x="524078" y="577126"/>
                  </a:lnTo>
                  <a:lnTo>
                    <a:pt x="526694" y="572897"/>
                  </a:lnTo>
                  <a:close/>
                </a:path>
                <a:path w="770255" h="1051559">
                  <a:moveTo>
                    <a:pt x="529094" y="883793"/>
                  </a:moveTo>
                  <a:lnTo>
                    <a:pt x="523481" y="882332"/>
                  </a:lnTo>
                  <a:lnTo>
                    <a:pt x="522351" y="889419"/>
                  </a:lnTo>
                  <a:lnTo>
                    <a:pt x="526478" y="888022"/>
                  </a:lnTo>
                  <a:lnTo>
                    <a:pt x="529094" y="883793"/>
                  </a:lnTo>
                  <a:close/>
                </a:path>
                <a:path w="770255" h="1051559">
                  <a:moveTo>
                    <a:pt x="529869" y="978242"/>
                  </a:moveTo>
                  <a:lnTo>
                    <a:pt x="526669" y="971042"/>
                  </a:lnTo>
                  <a:lnTo>
                    <a:pt x="521081" y="973442"/>
                  </a:lnTo>
                  <a:lnTo>
                    <a:pt x="524281" y="976642"/>
                  </a:lnTo>
                  <a:lnTo>
                    <a:pt x="519480" y="982230"/>
                  </a:lnTo>
                  <a:lnTo>
                    <a:pt x="525868" y="979843"/>
                  </a:lnTo>
                  <a:lnTo>
                    <a:pt x="529869" y="978242"/>
                  </a:lnTo>
                  <a:close/>
                </a:path>
                <a:path w="770255" h="1051559">
                  <a:moveTo>
                    <a:pt x="532307" y="773137"/>
                  </a:moveTo>
                  <a:lnTo>
                    <a:pt x="527469" y="770445"/>
                  </a:lnTo>
                  <a:lnTo>
                    <a:pt x="522185" y="771347"/>
                  </a:lnTo>
                  <a:lnTo>
                    <a:pt x="527177" y="772845"/>
                  </a:lnTo>
                  <a:lnTo>
                    <a:pt x="532307" y="773137"/>
                  </a:lnTo>
                  <a:close/>
                </a:path>
                <a:path w="770255" h="1051559">
                  <a:moveTo>
                    <a:pt x="538695" y="803859"/>
                  </a:moveTo>
                  <a:lnTo>
                    <a:pt x="533869" y="801611"/>
                  </a:lnTo>
                  <a:lnTo>
                    <a:pt x="528586" y="802068"/>
                  </a:lnTo>
                  <a:lnTo>
                    <a:pt x="533565" y="803414"/>
                  </a:lnTo>
                  <a:lnTo>
                    <a:pt x="538695" y="803859"/>
                  </a:lnTo>
                  <a:close/>
                </a:path>
                <a:path w="770255" h="1051559">
                  <a:moveTo>
                    <a:pt x="539457" y="654558"/>
                  </a:moveTo>
                  <a:lnTo>
                    <a:pt x="536270" y="647369"/>
                  </a:lnTo>
                  <a:lnTo>
                    <a:pt x="530669" y="649757"/>
                  </a:lnTo>
                  <a:lnTo>
                    <a:pt x="533869" y="653757"/>
                  </a:lnTo>
                  <a:lnTo>
                    <a:pt x="529069" y="658558"/>
                  </a:lnTo>
                  <a:lnTo>
                    <a:pt x="535470" y="656158"/>
                  </a:lnTo>
                  <a:lnTo>
                    <a:pt x="539457" y="654558"/>
                  </a:lnTo>
                  <a:close/>
                </a:path>
                <a:path w="770255" h="1051559">
                  <a:moveTo>
                    <a:pt x="549846" y="975842"/>
                  </a:moveTo>
                  <a:lnTo>
                    <a:pt x="546658" y="968654"/>
                  </a:lnTo>
                  <a:lnTo>
                    <a:pt x="541058" y="971042"/>
                  </a:lnTo>
                  <a:lnTo>
                    <a:pt x="544258" y="974242"/>
                  </a:lnTo>
                  <a:lnTo>
                    <a:pt x="539457" y="979843"/>
                  </a:lnTo>
                  <a:lnTo>
                    <a:pt x="545858" y="977442"/>
                  </a:lnTo>
                  <a:lnTo>
                    <a:pt x="549846" y="975842"/>
                  </a:lnTo>
                  <a:close/>
                </a:path>
                <a:path w="770255" h="1051559">
                  <a:moveTo>
                    <a:pt x="565035" y="915098"/>
                  </a:moveTo>
                  <a:lnTo>
                    <a:pt x="563435" y="907110"/>
                  </a:lnTo>
                  <a:lnTo>
                    <a:pt x="558647" y="909510"/>
                  </a:lnTo>
                  <a:lnTo>
                    <a:pt x="550646" y="906310"/>
                  </a:lnTo>
                  <a:lnTo>
                    <a:pt x="552246" y="914298"/>
                  </a:lnTo>
                  <a:lnTo>
                    <a:pt x="557047" y="911910"/>
                  </a:lnTo>
                  <a:lnTo>
                    <a:pt x="565035" y="915098"/>
                  </a:lnTo>
                  <a:close/>
                </a:path>
                <a:path w="770255" h="1051559">
                  <a:moveTo>
                    <a:pt x="567436" y="71132"/>
                  </a:moveTo>
                  <a:lnTo>
                    <a:pt x="565835" y="69532"/>
                  </a:lnTo>
                  <a:lnTo>
                    <a:pt x="562635" y="64731"/>
                  </a:lnTo>
                  <a:lnTo>
                    <a:pt x="555447" y="69532"/>
                  </a:lnTo>
                  <a:lnTo>
                    <a:pt x="557047" y="71132"/>
                  </a:lnTo>
                  <a:lnTo>
                    <a:pt x="560235" y="75920"/>
                  </a:lnTo>
                  <a:lnTo>
                    <a:pt x="567436" y="71132"/>
                  </a:lnTo>
                  <a:close/>
                </a:path>
                <a:path w="770255" h="1051559">
                  <a:moveTo>
                    <a:pt x="571423" y="927887"/>
                  </a:moveTo>
                  <a:lnTo>
                    <a:pt x="569836" y="923099"/>
                  </a:lnTo>
                  <a:lnTo>
                    <a:pt x="563435" y="927087"/>
                  </a:lnTo>
                  <a:lnTo>
                    <a:pt x="562635" y="931087"/>
                  </a:lnTo>
                  <a:lnTo>
                    <a:pt x="563435" y="936675"/>
                  </a:lnTo>
                  <a:lnTo>
                    <a:pt x="570636" y="932688"/>
                  </a:lnTo>
                  <a:lnTo>
                    <a:pt x="571423" y="927887"/>
                  </a:lnTo>
                  <a:close/>
                </a:path>
                <a:path w="770255" h="1051559">
                  <a:moveTo>
                    <a:pt x="573024" y="846366"/>
                  </a:moveTo>
                  <a:lnTo>
                    <a:pt x="569836" y="842378"/>
                  </a:lnTo>
                  <a:lnTo>
                    <a:pt x="566635" y="835977"/>
                  </a:lnTo>
                  <a:lnTo>
                    <a:pt x="561835" y="838377"/>
                  </a:lnTo>
                  <a:lnTo>
                    <a:pt x="565035" y="842378"/>
                  </a:lnTo>
                  <a:lnTo>
                    <a:pt x="568236" y="848766"/>
                  </a:lnTo>
                  <a:lnTo>
                    <a:pt x="573024" y="846366"/>
                  </a:lnTo>
                  <a:close/>
                </a:path>
                <a:path w="770255" h="1051559">
                  <a:moveTo>
                    <a:pt x="577265" y="298373"/>
                  </a:moveTo>
                  <a:lnTo>
                    <a:pt x="574624" y="292506"/>
                  </a:lnTo>
                  <a:lnTo>
                    <a:pt x="570966" y="295224"/>
                  </a:lnTo>
                  <a:lnTo>
                    <a:pt x="565137" y="295605"/>
                  </a:lnTo>
                  <a:lnTo>
                    <a:pt x="561251" y="296443"/>
                  </a:lnTo>
                  <a:lnTo>
                    <a:pt x="563435" y="300507"/>
                  </a:lnTo>
                  <a:lnTo>
                    <a:pt x="567550" y="299593"/>
                  </a:lnTo>
                  <a:lnTo>
                    <a:pt x="573532" y="299808"/>
                  </a:lnTo>
                  <a:lnTo>
                    <a:pt x="577265" y="298373"/>
                  </a:lnTo>
                  <a:close/>
                </a:path>
                <a:path w="770255" h="1051559">
                  <a:moveTo>
                    <a:pt x="579120" y="302755"/>
                  </a:moveTo>
                  <a:lnTo>
                    <a:pt x="574624" y="300507"/>
                  </a:lnTo>
                  <a:lnTo>
                    <a:pt x="569226" y="300951"/>
                  </a:lnTo>
                  <a:lnTo>
                    <a:pt x="574027" y="302298"/>
                  </a:lnTo>
                  <a:lnTo>
                    <a:pt x="579120" y="302755"/>
                  </a:lnTo>
                  <a:close/>
                </a:path>
                <a:path w="770255" h="1051559">
                  <a:moveTo>
                    <a:pt x="588213" y="1035786"/>
                  </a:moveTo>
                  <a:lnTo>
                    <a:pt x="585012" y="1031786"/>
                  </a:lnTo>
                  <a:lnTo>
                    <a:pt x="581825" y="1025398"/>
                  </a:lnTo>
                  <a:lnTo>
                    <a:pt x="577024" y="1027785"/>
                  </a:lnTo>
                  <a:lnTo>
                    <a:pt x="581025" y="1030986"/>
                  </a:lnTo>
                  <a:lnTo>
                    <a:pt x="583412" y="1037386"/>
                  </a:lnTo>
                  <a:lnTo>
                    <a:pt x="588213" y="1035786"/>
                  </a:lnTo>
                  <a:close/>
                </a:path>
                <a:path w="770255" h="1051559">
                  <a:moveTo>
                    <a:pt x="595909" y="515340"/>
                  </a:moveTo>
                  <a:lnTo>
                    <a:pt x="591413" y="513092"/>
                  </a:lnTo>
                  <a:lnTo>
                    <a:pt x="586016" y="513549"/>
                  </a:lnTo>
                  <a:lnTo>
                    <a:pt x="590816" y="514896"/>
                  </a:lnTo>
                  <a:lnTo>
                    <a:pt x="595909" y="515340"/>
                  </a:lnTo>
                  <a:close/>
                </a:path>
                <a:path w="770255" h="1051559">
                  <a:moveTo>
                    <a:pt x="602602" y="1042174"/>
                  </a:moveTo>
                  <a:lnTo>
                    <a:pt x="601002" y="1037386"/>
                  </a:lnTo>
                  <a:lnTo>
                    <a:pt x="594601" y="1041374"/>
                  </a:lnTo>
                  <a:lnTo>
                    <a:pt x="593013" y="1046175"/>
                  </a:lnTo>
                  <a:lnTo>
                    <a:pt x="594601" y="1050963"/>
                  </a:lnTo>
                  <a:lnTo>
                    <a:pt x="601802" y="1046975"/>
                  </a:lnTo>
                  <a:lnTo>
                    <a:pt x="602602" y="1042174"/>
                  </a:lnTo>
                  <a:close/>
                </a:path>
                <a:path w="770255" h="1051559">
                  <a:moveTo>
                    <a:pt x="603846" y="273189"/>
                  </a:moveTo>
                  <a:lnTo>
                    <a:pt x="596201" y="271729"/>
                  </a:lnTo>
                  <a:lnTo>
                    <a:pt x="595757" y="277012"/>
                  </a:lnTo>
                  <a:lnTo>
                    <a:pt x="601002" y="276225"/>
                  </a:lnTo>
                  <a:lnTo>
                    <a:pt x="603846" y="273189"/>
                  </a:lnTo>
                  <a:close/>
                </a:path>
                <a:path w="770255" h="1051559">
                  <a:moveTo>
                    <a:pt x="609409" y="149669"/>
                  </a:moveTo>
                  <a:lnTo>
                    <a:pt x="607390" y="143052"/>
                  </a:lnTo>
                  <a:lnTo>
                    <a:pt x="603402" y="146253"/>
                  </a:lnTo>
                  <a:lnTo>
                    <a:pt x="600202" y="138264"/>
                  </a:lnTo>
                  <a:lnTo>
                    <a:pt x="597001" y="145453"/>
                  </a:lnTo>
                  <a:lnTo>
                    <a:pt x="588213" y="143852"/>
                  </a:lnTo>
                  <a:lnTo>
                    <a:pt x="592213" y="148653"/>
                  </a:lnTo>
                  <a:lnTo>
                    <a:pt x="596938" y="147891"/>
                  </a:lnTo>
                  <a:lnTo>
                    <a:pt x="604291" y="149745"/>
                  </a:lnTo>
                  <a:lnTo>
                    <a:pt x="609409" y="149669"/>
                  </a:lnTo>
                  <a:close/>
                </a:path>
                <a:path w="770255" h="1051559">
                  <a:moveTo>
                    <a:pt x="617804" y="798741"/>
                  </a:moveTo>
                  <a:lnTo>
                    <a:pt x="612190" y="797610"/>
                  </a:lnTo>
                  <a:lnTo>
                    <a:pt x="611060" y="804583"/>
                  </a:lnTo>
                  <a:lnTo>
                    <a:pt x="615188" y="803008"/>
                  </a:lnTo>
                  <a:lnTo>
                    <a:pt x="617804" y="798741"/>
                  </a:lnTo>
                  <a:close/>
                </a:path>
                <a:path w="770255" h="1051559">
                  <a:moveTo>
                    <a:pt x="644994" y="867003"/>
                  </a:moveTo>
                  <a:lnTo>
                    <a:pt x="640156" y="864755"/>
                  </a:lnTo>
                  <a:lnTo>
                    <a:pt x="634885" y="865200"/>
                  </a:lnTo>
                  <a:lnTo>
                    <a:pt x="639864" y="866546"/>
                  </a:lnTo>
                  <a:lnTo>
                    <a:pt x="644994" y="867003"/>
                  </a:lnTo>
                  <a:close/>
                </a:path>
                <a:path w="770255" h="1051559">
                  <a:moveTo>
                    <a:pt x="662533" y="171030"/>
                  </a:moveTo>
                  <a:lnTo>
                    <a:pt x="659345" y="163842"/>
                  </a:lnTo>
                  <a:lnTo>
                    <a:pt x="653745" y="166230"/>
                  </a:lnTo>
                  <a:lnTo>
                    <a:pt x="656945" y="170230"/>
                  </a:lnTo>
                  <a:lnTo>
                    <a:pt x="652145" y="175031"/>
                  </a:lnTo>
                  <a:lnTo>
                    <a:pt x="658545" y="172631"/>
                  </a:lnTo>
                  <a:lnTo>
                    <a:pt x="662533" y="171030"/>
                  </a:lnTo>
                  <a:close/>
                </a:path>
                <a:path w="770255" h="1051559">
                  <a:moveTo>
                    <a:pt x="674865" y="888479"/>
                  </a:moveTo>
                  <a:lnTo>
                    <a:pt x="667334" y="887133"/>
                  </a:lnTo>
                  <a:lnTo>
                    <a:pt x="666546" y="892073"/>
                  </a:lnTo>
                  <a:lnTo>
                    <a:pt x="671830" y="891324"/>
                  </a:lnTo>
                  <a:lnTo>
                    <a:pt x="674865" y="888479"/>
                  </a:lnTo>
                  <a:close/>
                </a:path>
                <a:path w="770255" h="1051559">
                  <a:moveTo>
                    <a:pt x="708088" y="831189"/>
                  </a:moveTo>
                  <a:lnTo>
                    <a:pt x="706501" y="823188"/>
                  </a:lnTo>
                  <a:lnTo>
                    <a:pt x="701700" y="824788"/>
                  </a:lnTo>
                  <a:lnTo>
                    <a:pt x="693712" y="822388"/>
                  </a:lnTo>
                  <a:lnTo>
                    <a:pt x="695312" y="830389"/>
                  </a:lnTo>
                  <a:lnTo>
                    <a:pt x="700100" y="827989"/>
                  </a:lnTo>
                  <a:lnTo>
                    <a:pt x="708088" y="831189"/>
                  </a:lnTo>
                  <a:close/>
                </a:path>
                <a:path w="770255" h="1051559">
                  <a:moveTo>
                    <a:pt x="718019" y="851827"/>
                  </a:moveTo>
                  <a:lnTo>
                    <a:pt x="710488" y="850366"/>
                  </a:lnTo>
                  <a:lnTo>
                    <a:pt x="709701" y="855649"/>
                  </a:lnTo>
                  <a:lnTo>
                    <a:pt x="714984" y="854862"/>
                  </a:lnTo>
                  <a:lnTo>
                    <a:pt x="718019" y="851827"/>
                  </a:lnTo>
                  <a:close/>
                </a:path>
                <a:path w="770255" h="1051559">
                  <a:moveTo>
                    <a:pt x="730491" y="227634"/>
                  </a:moveTo>
                  <a:lnTo>
                    <a:pt x="724877" y="226174"/>
                  </a:lnTo>
                  <a:lnTo>
                    <a:pt x="723747" y="233260"/>
                  </a:lnTo>
                  <a:lnTo>
                    <a:pt x="727875" y="231876"/>
                  </a:lnTo>
                  <a:lnTo>
                    <a:pt x="730491" y="227634"/>
                  </a:lnTo>
                  <a:close/>
                </a:path>
                <a:path w="770255" h="1051559">
                  <a:moveTo>
                    <a:pt x="735266" y="270129"/>
                  </a:moveTo>
                  <a:lnTo>
                    <a:pt x="732066" y="262940"/>
                  </a:lnTo>
                  <a:lnTo>
                    <a:pt x="726478" y="265341"/>
                  </a:lnTo>
                  <a:lnTo>
                    <a:pt x="729678" y="268528"/>
                  </a:lnTo>
                  <a:lnTo>
                    <a:pt x="724877" y="273329"/>
                  </a:lnTo>
                  <a:lnTo>
                    <a:pt x="731266" y="271729"/>
                  </a:lnTo>
                  <a:lnTo>
                    <a:pt x="735266" y="270129"/>
                  </a:lnTo>
                  <a:close/>
                </a:path>
                <a:path w="770255" h="1051559">
                  <a:moveTo>
                    <a:pt x="740067" y="831977"/>
                  </a:moveTo>
                  <a:lnTo>
                    <a:pt x="736866" y="827989"/>
                  </a:lnTo>
                  <a:lnTo>
                    <a:pt x="733666" y="821588"/>
                  </a:lnTo>
                  <a:lnTo>
                    <a:pt x="728878" y="823988"/>
                  </a:lnTo>
                  <a:lnTo>
                    <a:pt x="732066" y="827189"/>
                  </a:lnTo>
                  <a:lnTo>
                    <a:pt x="735266" y="833577"/>
                  </a:lnTo>
                  <a:lnTo>
                    <a:pt x="740067" y="831977"/>
                  </a:lnTo>
                  <a:close/>
                </a:path>
                <a:path w="770255" h="1051559">
                  <a:moveTo>
                    <a:pt x="755700" y="917359"/>
                  </a:moveTo>
                  <a:lnTo>
                    <a:pt x="748055" y="915898"/>
                  </a:lnTo>
                  <a:lnTo>
                    <a:pt x="747610" y="921181"/>
                  </a:lnTo>
                  <a:lnTo>
                    <a:pt x="752856" y="920394"/>
                  </a:lnTo>
                  <a:lnTo>
                    <a:pt x="755700" y="917359"/>
                  </a:lnTo>
                  <a:close/>
                </a:path>
                <a:path w="770255" h="1051559">
                  <a:moveTo>
                    <a:pt x="769975" y="83439"/>
                  </a:moveTo>
                  <a:lnTo>
                    <a:pt x="763638" y="84912"/>
                  </a:lnTo>
                  <a:lnTo>
                    <a:pt x="759396" y="88557"/>
                  </a:lnTo>
                  <a:lnTo>
                    <a:pt x="760844" y="91909"/>
                  </a:lnTo>
                  <a:lnTo>
                    <a:pt x="764336" y="90246"/>
                  </a:lnTo>
                  <a:lnTo>
                    <a:pt x="768438" y="90614"/>
                  </a:lnTo>
                  <a:lnTo>
                    <a:pt x="769975" y="90462"/>
                  </a:lnTo>
                  <a:lnTo>
                    <a:pt x="769975" y="8343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168763" y="9009900"/>
              <a:ext cx="1119505" cy="927100"/>
            </a:xfrm>
            <a:custGeom>
              <a:avLst/>
              <a:gdLst/>
              <a:ahLst/>
              <a:cxnLst/>
              <a:rect l="l" t="t" r="r" b="b"/>
              <a:pathLst>
                <a:path w="1119505" h="927100">
                  <a:moveTo>
                    <a:pt x="9588" y="574636"/>
                  </a:moveTo>
                  <a:lnTo>
                    <a:pt x="8801" y="568236"/>
                  </a:lnTo>
                  <a:lnTo>
                    <a:pt x="7200" y="564248"/>
                  </a:lnTo>
                  <a:lnTo>
                    <a:pt x="0" y="566635"/>
                  </a:lnTo>
                  <a:lnTo>
                    <a:pt x="800" y="571436"/>
                  </a:lnTo>
                  <a:lnTo>
                    <a:pt x="5600" y="569836"/>
                  </a:lnTo>
                  <a:lnTo>
                    <a:pt x="9588" y="574636"/>
                  </a:lnTo>
                  <a:close/>
                </a:path>
                <a:path w="1119505" h="927100">
                  <a:moveTo>
                    <a:pt x="60744" y="576237"/>
                  </a:moveTo>
                  <a:lnTo>
                    <a:pt x="55143" y="577824"/>
                  </a:lnTo>
                  <a:lnTo>
                    <a:pt x="47955" y="573036"/>
                  </a:lnTo>
                  <a:lnTo>
                    <a:pt x="47955" y="581025"/>
                  </a:lnTo>
                  <a:lnTo>
                    <a:pt x="53555" y="580224"/>
                  </a:lnTo>
                  <a:lnTo>
                    <a:pt x="60744" y="584225"/>
                  </a:lnTo>
                  <a:lnTo>
                    <a:pt x="60744" y="576237"/>
                  </a:lnTo>
                  <a:close/>
                </a:path>
                <a:path w="1119505" h="927100">
                  <a:moveTo>
                    <a:pt x="73533" y="844765"/>
                  </a:moveTo>
                  <a:lnTo>
                    <a:pt x="62852" y="845781"/>
                  </a:lnTo>
                  <a:lnTo>
                    <a:pt x="63042" y="849858"/>
                  </a:lnTo>
                  <a:lnTo>
                    <a:pt x="68478" y="851395"/>
                  </a:lnTo>
                  <a:lnTo>
                    <a:pt x="73533" y="844765"/>
                  </a:lnTo>
                  <a:close/>
                </a:path>
                <a:path w="1119505" h="92710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32" y="585825"/>
                  </a:lnTo>
                  <a:lnTo>
                    <a:pt x="71132" y="590613"/>
                  </a:lnTo>
                  <a:lnTo>
                    <a:pt x="75933" y="588225"/>
                  </a:lnTo>
                  <a:lnTo>
                    <a:pt x="79921" y="593813"/>
                  </a:lnTo>
                  <a:close/>
                </a:path>
                <a:path w="1119505" h="927100">
                  <a:moveTo>
                    <a:pt x="80822" y="753554"/>
                  </a:moveTo>
                  <a:lnTo>
                    <a:pt x="78384" y="750227"/>
                  </a:lnTo>
                  <a:lnTo>
                    <a:pt x="75133" y="756856"/>
                  </a:lnTo>
                  <a:lnTo>
                    <a:pt x="80416" y="758545"/>
                  </a:lnTo>
                  <a:lnTo>
                    <a:pt x="80822" y="753554"/>
                  </a:lnTo>
                  <a:close/>
                </a:path>
                <a:path w="1119505" h="927100">
                  <a:moveTo>
                    <a:pt x="87922" y="479717"/>
                  </a:moveTo>
                  <a:lnTo>
                    <a:pt x="87312" y="475627"/>
                  </a:lnTo>
                  <a:lnTo>
                    <a:pt x="83426" y="472300"/>
                  </a:lnTo>
                  <a:lnTo>
                    <a:pt x="80721" y="477126"/>
                  </a:lnTo>
                  <a:lnTo>
                    <a:pt x="87922" y="479717"/>
                  </a:lnTo>
                  <a:close/>
                </a:path>
                <a:path w="1119505" h="927100">
                  <a:moveTo>
                    <a:pt x="107099" y="740867"/>
                  </a:moveTo>
                  <a:lnTo>
                    <a:pt x="103898" y="733679"/>
                  </a:lnTo>
                  <a:lnTo>
                    <a:pt x="99110" y="732078"/>
                  </a:lnTo>
                  <a:lnTo>
                    <a:pt x="93510" y="732078"/>
                  </a:lnTo>
                  <a:lnTo>
                    <a:pt x="95910" y="739267"/>
                  </a:lnTo>
                  <a:lnTo>
                    <a:pt x="100698" y="740867"/>
                  </a:lnTo>
                  <a:lnTo>
                    <a:pt x="107099" y="740867"/>
                  </a:lnTo>
                  <a:close/>
                </a:path>
                <a:path w="1119505" h="927100">
                  <a:moveTo>
                    <a:pt x="119888" y="423583"/>
                  </a:moveTo>
                  <a:lnTo>
                    <a:pt x="119087" y="420382"/>
                  </a:lnTo>
                  <a:lnTo>
                    <a:pt x="117487" y="417982"/>
                  </a:lnTo>
                  <a:lnTo>
                    <a:pt x="116687" y="415594"/>
                  </a:lnTo>
                  <a:lnTo>
                    <a:pt x="114287" y="417182"/>
                  </a:lnTo>
                  <a:lnTo>
                    <a:pt x="111099" y="417982"/>
                  </a:lnTo>
                  <a:lnTo>
                    <a:pt x="108699" y="418782"/>
                  </a:lnTo>
                  <a:lnTo>
                    <a:pt x="109499" y="421182"/>
                  </a:lnTo>
                  <a:lnTo>
                    <a:pt x="111099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87" y="424383"/>
                  </a:lnTo>
                  <a:lnTo>
                    <a:pt x="119888" y="423583"/>
                  </a:lnTo>
                  <a:close/>
                </a:path>
                <a:path w="1119505" h="927100">
                  <a:moveTo>
                    <a:pt x="154813" y="819569"/>
                  </a:moveTo>
                  <a:lnTo>
                    <a:pt x="147053" y="814400"/>
                  </a:lnTo>
                  <a:lnTo>
                    <a:pt x="146951" y="822718"/>
                  </a:lnTo>
                  <a:lnTo>
                    <a:pt x="152158" y="823391"/>
                  </a:lnTo>
                  <a:lnTo>
                    <a:pt x="154813" y="819569"/>
                  </a:lnTo>
                  <a:close/>
                </a:path>
                <a:path w="1119505" h="927100">
                  <a:moveTo>
                    <a:pt x="159042" y="717689"/>
                  </a:moveTo>
                  <a:lnTo>
                    <a:pt x="150050" y="717575"/>
                  </a:lnTo>
                  <a:lnTo>
                    <a:pt x="149453" y="722185"/>
                  </a:lnTo>
                  <a:lnTo>
                    <a:pt x="153657" y="724547"/>
                  </a:lnTo>
                  <a:lnTo>
                    <a:pt x="159042" y="717689"/>
                  </a:lnTo>
                  <a:close/>
                </a:path>
                <a:path w="1119505" h="927100">
                  <a:moveTo>
                    <a:pt x="231178" y="742962"/>
                  </a:moveTo>
                  <a:lnTo>
                    <a:pt x="227126" y="738441"/>
                  </a:lnTo>
                  <a:lnTo>
                    <a:pt x="222186" y="743267"/>
                  </a:lnTo>
                  <a:lnTo>
                    <a:pt x="230720" y="747649"/>
                  </a:lnTo>
                  <a:lnTo>
                    <a:pt x="231178" y="742962"/>
                  </a:lnTo>
                  <a:close/>
                </a:path>
                <a:path w="1119505" h="927100">
                  <a:moveTo>
                    <a:pt x="246164" y="362839"/>
                  </a:moveTo>
                  <a:lnTo>
                    <a:pt x="245364" y="356450"/>
                  </a:lnTo>
                  <a:lnTo>
                    <a:pt x="243763" y="352450"/>
                  </a:lnTo>
                  <a:lnTo>
                    <a:pt x="236575" y="354850"/>
                  </a:lnTo>
                  <a:lnTo>
                    <a:pt x="237363" y="359638"/>
                  </a:lnTo>
                  <a:lnTo>
                    <a:pt x="241363" y="357251"/>
                  </a:lnTo>
                  <a:lnTo>
                    <a:pt x="246164" y="362839"/>
                  </a:lnTo>
                  <a:close/>
                </a:path>
                <a:path w="1119505" h="927100">
                  <a:moveTo>
                    <a:pt x="254977" y="562165"/>
                  </a:moveTo>
                  <a:lnTo>
                    <a:pt x="249351" y="561047"/>
                  </a:lnTo>
                  <a:lnTo>
                    <a:pt x="248234" y="568020"/>
                  </a:lnTo>
                  <a:lnTo>
                    <a:pt x="252349" y="566445"/>
                  </a:lnTo>
                  <a:lnTo>
                    <a:pt x="254977" y="562165"/>
                  </a:lnTo>
                  <a:close/>
                </a:path>
                <a:path w="1119505" h="927100">
                  <a:moveTo>
                    <a:pt x="284518" y="679335"/>
                  </a:moveTo>
                  <a:lnTo>
                    <a:pt x="283718" y="672934"/>
                  </a:lnTo>
                  <a:lnTo>
                    <a:pt x="282130" y="668947"/>
                  </a:lnTo>
                  <a:lnTo>
                    <a:pt x="274929" y="671334"/>
                  </a:lnTo>
                  <a:lnTo>
                    <a:pt x="275729" y="676135"/>
                  </a:lnTo>
                  <a:lnTo>
                    <a:pt x="279730" y="673735"/>
                  </a:lnTo>
                  <a:lnTo>
                    <a:pt x="284518" y="679335"/>
                  </a:lnTo>
                  <a:close/>
                </a:path>
                <a:path w="1119505" h="927100">
                  <a:moveTo>
                    <a:pt x="322884" y="179019"/>
                  </a:moveTo>
                  <a:lnTo>
                    <a:pt x="318884" y="180619"/>
                  </a:lnTo>
                  <a:lnTo>
                    <a:pt x="317284" y="177419"/>
                  </a:lnTo>
                  <a:lnTo>
                    <a:pt x="313296" y="178219"/>
                  </a:lnTo>
                  <a:lnTo>
                    <a:pt x="311416" y="183743"/>
                  </a:lnTo>
                  <a:lnTo>
                    <a:pt x="315696" y="185813"/>
                  </a:lnTo>
                  <a:lnTo>
                    <a:pt x="321157" y="184289"/>
                  </a:lnTo>
                  <a:lnTo>
                    <a:pt x="322884" y="179019"/>
                  </a:lnTo>
                  <a:close/>
                </a:path>
                <a:path w="1119505" h="927100">
                  <a:moveTo>
                    <a:pt x="323684" y="311873"/>
                  </a:moveTo>
                  <a:lnTo>
                    <a:pt x="323088" y="307797"/>
                  </a:lnTo>
                  <a:lnTo>
                    <a:pt x="319189" y="304457"/>
                  </a:lnTo>
                  <a:lnTo>
                    <a:pt x="316484" y="309295"/>
                  </a:lnTo>
                  <a:lnTo>
                    <a:pt x="323684" y="311873"/>
                  </a:lnTo>
                  <a:close/>
                </a:path>
                <a:path w="1119505" h="927100">
                  <a:moveTo>
                    <a:pt x="341668" y="430974"/>
                  </a:moveTo>
                  <a:lnTo>
                    <a:pt x="339039" y="427672"/>
                  </a:lnTo>
                  <a:lnTo>
                    <a:pt x="335673" y="433971"/>
                  </a:lnTo>
                  <a:lnTo>
                    <a:pt x="341287" y="435775"/>
                  </a:lnTo>
                  <a:lnTo>
                    <a:pt x="341668" y="430974"/>
                  </a:lnTo>
                  <a:close/>
                </a:path>
                <a:path w="1119505" h="927100">
                  <a:moveTo>
                    <a:pt x="346163" y="566039"/>
                  </a:moveTo>
                  <a:lnTo>
                    <a:pt x="343725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63" y="566039"/>
                  </a:lnTo>
                  <a:close/>
                </a:path>
                <a:path w="1119505" h="927100">
                  <a:moveTo>
                    <a:pt x="359651" y="548005"/>
                  </a:moveTo>
                  <a:lnTo>
                    <a:pt x="352450" y="546658"/>
                  </a:lnTo>
                  <a:lnTo>
                    <a:pt x="351561" y="551611"/>
                  </a:lnTo>
                  <a:lnTo>
                    <a:pt x="356654" y="550862"/>
                  </a:lnTo>
                  <a:lnTo>
                    <a:pt x="359651" y="548005"/>
                  </a:lnTo>
                  <a:close/>
                </a:path>
                <a:path w="1119505" h="927100">
                  <a:moveTo>
                    <a:pt x="366839" y="319684"/>
                  </a:moveTo>
                  <a:lnTo>
                    <a:pt x="366039" y="313283"/>
                  </a:lnTo>
                  <a:lnTo>
                    <a:pt x="364439" y="309295"/>
                  </a:lnTo>
                  <a:lnTo>
                    <a:pt x="357251" y="311696"/>
                  </a:lnTo>
                  <a:lnTo>
                    <a:pt x="358051" y="316484"/>
                  </a:lnTo>
                  <a:lnTo>
                    <a:pt x="362038" y="314083"/>
                  </a:lnTo>
                  <a:lnTo>
                    <a:pt x="366839" y="319684"/>
                  </a:lnTo>
                  <a:close/>
                </a:path>
                <a:path w="1119505" h="927100">
                  <a:moveTo>
                    <a:pt x="370840" y="564248"/>
                  </a:moveTo>
                  <a:lnTo>
                    <a:pt x="367639" y="560247"/>
                  </a:lnTo>
                  <a:lnTo>
                    <a:pt x="364439" y="553859"/>
                  </a:lnTo>
                  <a:lnTo>
                    <a:pt x="359651" y="556247"/>
                  </a:lnTo>
                  <a:lnTo>
                    <a:pt x="362839" y="560247"/>
                  </a:lnTo>
                  <a:lnTo>
                    <a:pt x="366039" y="566635"/>
                  </a:lnTo>
                  <a:lnTo>
                    <a:pt x="370840" y="564248"/>
                  </a:lnTo>
                  <a:close/>
                </a:path>
                <a:path w="1119505" h="927100">
                  <a:moveTo>
                    <a:pt x="370840" y="455549"/>
                  </a:moveTo>
                  <a:lnTo>
                    <a:pt x="362178" y="456895"/>
                  </a:lnTo>
                  <a:lnTo>
                    <a:pt x="362445" y="459117"/>
                  </a:lnTo>
                  <a:lnTo>
                    <a:pt x="361251" y="460349"/>
                  </a:lnTo>
                  <a:lnTo>
                    <a:pt x="360680" y="465061"/>
                  </a:lnTo>
                  <a:lnTo>
                    <a:pt x="362915" y="461606"/>
                  </a:lnTo>
                  <a:lnTo>
                    <a:pt x="367347" y="463194"/>
                  </a:lnTo>
                  <a:lnTo>
                    <a:pt x="370840" y="455549"/>
                  </a:lnTo>
                  <a:close/>
                </a:path>
                <a:path w="1119505" h="927100">
                  <a:moveTo>
                    <a:pt x="414350" y="568909"/>
                  </a:moveTo>
                  <a:lnTo>
                    <a:pt x="413194" y="562648"/>
                  </a:lnTo>
                  <a:lnTo>
                    <a:pt x="407593" y="566635"/>
                  </a:lnTo>
                  <a:lnTo>
                    <a:pt x="398005" y="570636"/>
                  </a:lnTo>
                  <a:lnTo>
                    <a:pt x="401205" y="575437"/>
                  </a:lnTo>
                  <a:lnTo>
                    <a:pt x="407682" y="572757"/>
                  </a:lnTo>
                  <a:lnTo>
                    <a:pt x="412292" y="571436"/>
                  </a:lnTo>
                  <a:lnTo>
                    <a:pt x="414350" y="568909"/>
                  </a:lnTo>
                  <a:close/>
                </a:path>
                <a:path w="1119505" h="927100">
                  <a:moveTo>
                    <a:pt x="435673" y="177317"/>
                  </a:moveTo>
                  <a:lnTo>
                    <a:pt x="433235" y="173990"/>
                  </a:lnTo>
                  <a:lnTo>
                    <a:pt x="429983" y="180619"/>
                  </a:lnTo>
                  <a:lnTo>
                    <a:pt x="435254" y="182308"/>
                  </a:lnTo>
                  <a:lnTo>
                    <a:pt x="435673" y="177317"/>
                  </a:lnTo>
                  <a:close/>
                </a:path>
                <a:path w="1119505" h="927100">
                  <a:moveTo>
                    <a:pt x="441172" y="550659"/>
                  </a:moveTo>
                  <a:lnTo>
                    <a:pt x="437972" y="543458"/>
                  </a:lnTo>
                  <a:lnTo>
                    <a:pt x="432371" y="545858"/>
                  </a:lnTo>
                  <a:lnTo>
                    <a:pt x="435571" y="549059"/>
                  </a:lnTo>
                  <a:lnTo>
                    <a:pt x="430771" y="554647"/>
                  </a:lnTo>
                  <a:lnTo>
                    <a:pt x="437172" y="552259"/>
                  </a:lnTo>
                  <a:lnTo>
                    <a:pt x="441172" y="550659"/>
                  </a:lnTo>
                  <a:close/>
                </a:path>
                <a:path w="1119505" h="927100">
                  <a:moveTo>
                    <a:pt x="460540" y="564146"/>
                  </a:moveTo>
                  <a:lnTo>
                    <a:pt x="458749" y="559447"/>
                  </a:lnTo>
                  <a:lnTo>
                    <a:pt x="448360" y="560247"/>
                  </a:lnTo>
                  <a:lnTo>
                    <a:pt x="457949" y="565048"/>
                  </a:lnTo>
                  <a:lnTo>
                    <a:pt x="455714" y="569341"/>
                  </a:lnTo>
                  <a:lnTo>
                    <a:pt x="458050" y="568236"/>
                  </a:lnTo>
                  <a:lnTo>
                    <a:pt x="460540" y="564146"/>
                  </a:lnTo>
                  <a:close/>
                </a:path>
                <a:path w="1119505" h="927100">
                  <a:moveTo>
                    <a:pt x="483235" y="238340"/>
                  </a:moveTo>
                  <a:lnTo>
                    <a:pt x="479526" y="242163"/>
                  </a:lnTo>
                  <a:lnTo>
                    <a:pt x="478967" y="246875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119505" h="927100">
                  <a:moveTo>
                    <a:pt x="507504" y="725690"/>
                  </a:moveTo>
                  <a:lnTo>
                    <a:pt x="503085" y="724877"/>
                  </a:lnTo>
                  <a:lnTo>
                    <a:pt x="496709" y="724585"/>
                  </a:lnTo>
                  <a:lnTo>
                    <a:pt x="491540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504" y="725690"/>
                  </a:lnTo>
                  <a:close/>
                </a:path>
                <a:path w="1119505" h="927100">
                  <a:moveTo>
                    <a:pt x="512013" y="690003"/>
                  </a:moveTo>
                  <a:lnTo>
                    <a:pt x="508304" y="693712"/>
                  </a:lnTo>
                  <a:lnTo>
                    <a:pt x="507733" y="698779"/>
                  </a:lnTo>
                  <a:lnTo>
                    <a:pt x="510400" y="694613"/>
                  </a:lnTo>
                  <a:lnTo>
                    <a:pt x="512013" y="690003"/>
                  </a:lnTo>
                  <a:close/>
                </a:path>
                <a:path w="1119505" h="927100">
                  <a:moveTo>
                    <a:pt x="518871" y="243128"/>
                  </a:moveTo>
                  <a:lnTo>
                    <a:pt x="515493" y="246951"/>
                  </a:lnTo>
                  <a:lnTo>
                    <a:pt x="514819" y="251675"/>
                  </a:lnTo>
                  <a:lnTo>
                    <a:pt x="517296" y="247548"/>
                  </a:lnTo>
                  <a:lnTo>
                    <a:pt x="518871" y="243128"/>
                  </a:lnTo>
                  <a:close/>
                </a:path>
                <a:path w="1119505" h="927100">
                  <a:moveTo>
                    <a:pt x="521881" y="730478"/>
                  </a:moveTo>
                  <a:lnTo>
                    <a:pt x="521093" y="724090"/>
                  </a:lnTo>
                  <a:lnTo>
                    <a:pt x="519493" y="720090"/>
                  </a:lnTo>
                  <a:lnTo>
                    <a:pt x="512292" y="722490"/>
                  </a:lnTo>
                  <a:lnTo>
                    <a:pt x="513092" y="727278"/>
                  </a:lnTo>
                  <a:lnTo>
                    <a:pt x="517093" y="725690"/>
                  </a:lnTo>
                  <a:lnTo>
                    <a:pt x="521881" y="730478"/>
                  </a:lnTo>
                  <a:close/>
                </a:path>
                <a:path w="1119505" h="927100">
                  <a:moveTo>
                    <a:pt x="539038" y="895781"/>
                  </a:moveTo>
                  <a:lnTo>
                    <a:pt x="533869" y="894321"/>
                  </a:lnTo>
                  <a:lnTo>
                    <a:pt x="532307" y="901395"/>
                  </a:lnTo>
                  <a:lnTo>
                    <a:pt x="536270" y="900010"/>
                  </a:lnTo>
                  <a:lnTo>
                    <a:pt x="539038" y="895781"/>
                  </a:lnTo>
                  <a:close/>
                </a:path>
                <a:path w="1119505" h="927100">
                  <a:moveTo>
                    <a:pt x="568756" y="564413"/>
                  </a:moveTo>
                  <a:lnTo>
                    <a:pt x="565048" y="568236"/>
                  </a:lnTo>
                  <a:lnTo>
                    <a:pt x="564476" y="572960"/>
                  </a:lnTo>
                  <a:lnTo>
                    <a:pt x="567143" y="568845"/>
                  </a:lnTo>
                  <a:lnTo>
                    <a:pt x="568756" y="564413"/>
                  </a:lnTo>
                  <a:close/>
                </a:path>
                <a:path w="1119505" h="927100">
                  <a:moveTo>
                    <a:pt x="571614" y="276809"/>
                  </a:moveTo>
                  <a:lnTo>
                    <a:pt x="568236" y="280517"/>
                  </a:lnTo>
                  <a:lnTo>
                    <a:pt x="567563" y="285584"/>
                  </a:lnTo>
                  <a:lnTo>
                    <a:pt x="570039" y="281419"/>
                  </a:lnTo>
                  <a:lnTo>
                    <a:pt x="571614" y="276809"/>
                  </a:lnTo>
                  <a:close/>
                </a:path>
                <a:path w="1119505" h="927100">
                  <a:moveTo>
                    <a:pt x="594321" y="488937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21" y="493509"/>
                  </a:lnTo>
                  <a:lnTo>
                    <a:pt x="594321" y="488937"/>
                  </a:lnTo>
                  <a:close/>
                </a:path>
                <a:path w="1119505" h="927100">
                  <a:moveTo>
                    <a:pt x="601052" y="662343"/>
                  </a:moveTo>
                  <a:lnTo>
                    <a:pt x="599414" y="655358"/>
                  </a:lnTo>
                  <a:lnTo>
                    <a:pt x="591731" y="652678"/>
                  </a:lnTo>
                  <a:lnTo>
                    <a:pt x="587121" y="659155"/>
                  </a:lnTo>
                  <a:lnTo>
                    <a:pt x="586257" y="667715"/>
                  </a:lnTo>
                  <a:lnTo>
                    <a:pt x="589826" y="671334"/>
                  </a:lnTo>
                  <a:lnTo>
                    <a:pt x="590867" y="666140"/>
                  </a:lnTo>
                  <a:lnTo>
                    <a:pt x="596417" y="664540"/>
                  </a:lnTo>
                  <a:lnTo>
                    <a:pt x="601052" y="662343"/>
                  </a:lnTo>
                  <a:close/>
                </a:path>
                <a:path w="1119505" h="927100">
                  <a:moveTo>
                    <a:pt x="625475" y="152019"/>
                  </a:moveTo>
                  <a:lnTo>
                    <a:pt x="618655" y="152019"/>
                  </a:lnTo>
                  <a:lnTo>
                    <a:pt x="620191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75" y="152019"/>
                  </a:lnTo>
                  <a:close/>
                </a:path>
                <a:path w="1119505" h="927100">
                  <a:moveTo>
                    <a:pt x="632180" y="579424"/>
                  </a:moveTo>
                  <a:lnTo>
                    <a:pt x="629348" y="573417"/>
                  </a:lnTo>
                  <a:lnTo>
                    <a:pt x="623290" y="570344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92" y="574636"/>
                  </a:lnTo>
                  <a:lnTo>
                    <a:pt x="625779" y="579424"/>
                  </a:lnTo>
                  <a:lnTo>
                    <a:pt x="632180" y="579424"/>
                  </a:lnTo>
                  <a:close/>
                </a:path>
                <a:path w="1119505" h="927100">
                  <a:moveTo>
                    <a:pt x="644169" y="570941"/>
                  </a:moveTo>
                  <a:lnTo>
                    <a:pt x="643572" y="567042"/>
                  </a:lnTo>
                  <a:lnTo>
                    <a:pt x="639673" y="563740"/>
                  </a:lnTo>
                  <a:lnTo>
                    <a:pt x="636968" y="568236"/>
                  </a:lnTo>
                  <a:lnTo>
                    <a:pt x="644169" y="570941"/>
                  </a:lnTo>
                  <a:close/>
                </a:path>
                <a:path w="1119505" h="927100">
                  <a:moveTo>
                    <a:pt x="648957" y="160642"/>
                  </a:moveTo>
                  <a:lnTo>
                    <a:pt x="648157" y="154241"/>
                  </a:lnTo>
                  <a:lnTo>
                    <a:pt x="646569" y="150253"/>
                  </a:lnTo>
                  <a:lnTo>
                    <a:pt x="639368" y="152641"/>
                  </a:lnTo>
                  <a:lnTo>
                    <a:pt x="640168" y="157441"/>
                  </a:lnTo>
                  <a:lnTo>
                    <a:pt x="644969" y="155841"/>
                  </a:lnTo>
                  <a:lnTo>
                    <a:pt x="648957" y="160642"/>
                  </a:lnTo>
                  <a:close/>
                </a:path>
                <a:path w="1119505" h="927100">
                  <a:moveTo>
                    <a:pt x="661746" y="265341"/>
                  </a:moveTo>
                  <a:lnTo>
                    <a:pt x="660146" y="261340"/>
                  </a:lnTo>
                  <a:lnTo>
                    <a:pt x="655358" y="263740"/>
                  </a:lnTo>
                  <a:lnTo>
                    <a:pt x="647357" y="264541"/>
                  </a:lnTo>
                  <a:lnTo>
                    <a:pt x="648957" y="269328"/>
                  </a:lnTo>
                  <a:lnTo>
                    <a:pt x="653757" y="266941"/>
                  </a:lnTo>
                  <a:lnTo>
                    <a:pt x="661746" y="265341"/>
                  </a:lnTo>
                  <a:close/>
                </a:path>
                <a:path w="1119505" h="927100">
                  <a:moveTo>
                    <a:pt x="668235" y="173329"/>
                  </a:moveTo>
                  <a:lnTo>
                    <a:pt x="665810" y="169989"/>
                  </a:lnTo>
                  <a:lnTo>
                    <a:pt x="662546" y="176618"/>
                  </a:lnTo>
                  <a:lnTo>
                    <a:pt x="667829" y="178308"/>
                  </a:lnTo>
                  <a:lnTo>
                    <a:pt x="668235" y="173329"/>
                  </a:lnTo>
                  <a:close/>
                </a:path>
                <a:path w="1119505" h="927100">
                  <a:moveTo>
                    <a:pt x="694512" y="923086"/>
                  </a:moveTo>
                  <a:lnTo>
                    <a:pt x="691324" y="915898"/>
                  </a:lnTo>
                  <a:lnTo>
                    <a:pt x="685723" y="918298"/>
                  </a:lnTo>
                  <a:lnTo>
                    <a:pt x="688924" y="922299"/>
                  </a:lnTo>
                  <a:lnTo>
                    <a:pt x="684923" y="927087"/>
                  </a:lnTo>
                  <a:lnTo>
                    <a:pt x="690524" y="925487"/>
                  </a:lnTo>
                  <a:lnTo>
                    <a:pt x="694512" y="923086"/>
                  </a:lnTo>
                  <a:close/>
                </a:path>
                <a:path w="1119505" h="927100">
                  <a:moveTo>
                    <a:pt x="695312" y="5588"/>
                  </a:moveTo>
                  <a:lnTo>
                    <a:pt x="690524" y="7188"/>
                  </a:lnTo>
                  <a:lnTo>
                    <a:pt x="688924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31" y="14185"/>
                  </a:lnTo>
                  <a:lnTo>
                    <a:pt x="675919" y="19456"/>
                  </a:lnTo>
                  <a:lnTo>
                    <a:pt x="675335" y="26365"/>
                  </a:lnTo>
                  <a:lnTo>
                    <a:pt x="681609" y="21437"/>
                  </a:lnTo>
                  <a:lnTo>
                    <a:pt x="686523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119505" h="927100">
                  <a:moveTo>
                    <a:pt x="704621" y="330365"/>
                  </a:moveTo>
                  <a:lnTo>
                    <a:pt x="700913" y="334073"/>
                  </a:lnTo>
                  <a:lnTo>
                    <a:pt x="700341" y="339128"/>
                  </a:lnTo>
                  <a:lnTo>
                    <a:pt x="703008" y="334962"/>
                  </a:lnTo>
                  <a:lnTo>
                    <a:pt x="704621" y="330365"/>
                  </a:lnTo>
                  <a:close/>
                </a:path>
                <a:path w="1119505" h="927100">
                  <a:moveTo>
                    <a:pt x="731278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90" y="573036"/>
                  </a:lnTo>
                  <a:lnTo>
                    <a:pt x="722490" y="577824"/>
                  </a:lnTo>
                  <a:lnTo>
                    <a:pt x="727278" y="575437"/>
                  </a:lnTo>
                  <a:lnTo>
                    <a:pt x="731278" y="581025"/>
                  </a:lnTo>
                  <a:close/>
                </a:path>
                <a:path w="1119505" h="927100">
                  <a:moveTo>
                    <a:pt x="739267" y="210985"/>
                  </a:moveTo>
                  <a:lnTo>
                    <a:pt x="736879" y="203796"/>
                  </a:lnTo>
                  <a:lnTo>
                    <a:pt x="732078" y="202196"/>
                  </a:lnTo>
                  <a:lnTo>
                    <a:pt x="726490" y="202196"/>
                  </a:lnTo>
                  <a:lnTo>
                    <a:pt x="728878" y="208597"/>
                  </a:lnTo>
                  <a:lnTo>
                    <a:pt x="733679" y="210185"/>
                  </a:lnTo>
                  <a:lnTo>
                    <a:pt x="739267" y="210985"/>
                  </a:lnTo>
                  <a:close/>
                </a:path>
                <a:path w="1119505" h="927100">
                  <a:moveTo>
                    <a:pt x="763003" y="87363"/>
                  </a:moveTo>
                  <a:lnTo>
                    <a:pt x="756056" y="85509"/>
                  </a:lnTo>
                  <a:lnTo>
                    <a:pt x="757656" y="87909"/>
                  </a:lnTo>
                  <a:lnTo>
                    <a:pt x="759256" y="89509"/>
                  </a:lnTo>
                  <a:lnTo>
                    <a:pt x="755256" y="91109"/>
                  </a:lnTo>
                  <a:lnTo>
                    <a:pt x="752055" y="87909"/>
                  </a:lnTo>
                  <a:lnTo>
                    <a:pt x="748868" y="81521"/>
                  </a:lnTo>
                  <a:lnTo>
                    <a:pt x="743267" y="83121"/>
                  </a:lnTo>
                  <a:lnTo>
                    <a:pt x="744867" y="85509"/>
                  </a:lnTo>
                  <a:lnTo>
                    <a:pt x="746467" y="87109"/>
                  </a:lnTo>
                  <a:lnTo>
                    <a:pt x="742467" y="88709"/>
                  </a:lnTo>
                  <a:lnTo>
                    <a:pt x="747268" y="95897"/>
                  </a:lnTo>
                  <a:lnTo>
                    <a:pt x="754710" y="94056"/>
                  </a:lnTo>
                  <a:lnTo>
                    <a:pt x="761250" y="90703"/>
                  </a:lnTo>
                  <a:lnTo>
                    <a:pt x="763003" y="87363"/>
                  </a:lnTo>
                  <a:close/>
                </a:path>
                <a:path w="1119505" h="927100">
                  <a:moveTo>
                    <a:pt x="780923" y="897115"/>
                  </a:moveTo>
                  <a:lnTo>
                    <a:pt x="780834" y="893521"/>
                  </a:lnTo>
                  <a:lnTo>
                    <a:pt x="775233" y="896721"/>
                  </a:lnTo>
                  <a:lnTo>
                    <a:pt x="772045" y="887133"/>
                  </a:lnTo>
                  <a:lnTo>
                    <a:pt x="764844" y="893521"/>
                  </a:lnTo>
                  <a:lnTo>
                    <a:pt x="768807" y="898017"/>
                  </a:lnTo>
                  <a:lnTo>
                    <a:pt x="775538" y="898918"/>
                  </a:lnTo>
                  <a:lnTo>
                    <a:pt x="780923" y="897115"/>
                  </a:lnTo>
                  <a:close/>
                </a:path>
                <a:path w="1119505" h="927100">
                  <a:moveTo>
                    <a:pt x="810399" y="322084"/>
                  </a:moveTo>
                  <a:lnTo>
                    <a:pt x="807999" y="314883"/>
                  </a:lnTo>
                  <a:lnTo>
                    <a:pt x="803211" y="313283"/>
                  </a:lnTo>
                  <a:lnTo>
                    <a:pt x="797610" y="313283"/>
                  </a:lnTo>
                  <a:lnTo>
                    <a:pt x="800011" y="319684"/>
                  </a:lnTo>
                  <a:lnTo>
                    <a:pt x="804811" y="321284"/>
                  </a:lnTo>
                  <a:lnTo>
                    <a:pt x="810399" y="322084"/>
                  </a:lnTo>
                  <a:close/>
                </a:path>
                <a:path w="1119505" h="927100">
                  <a:moveTo>
                    <a:pt x="828789" y="312496"/>
                  </a:moveTo>
                  <a:lnTo>
                    <a:pt x="827989" y="306095"/>
                  </a:lnTo>
                  <a:lnTo>
                    <a:pt x="826389" y="302094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88" y="307695"/>
                  </a:lnTo>
                  <a:lnTo>
                    <a:pt x="828789" y="312496"/>
                  </a:lnTo>
                  <a:close/>
                </a:path>
                <a:path w="1119505" h="927100">
                  <a:moveTo>
                    <a:pt x="847966" y="282422"/>
                  </a:moveTo>
                  <a:lnTo>
                    <a:pt x="847369" y="278523"/>
                  </a:lnTo>
                  <a:lnTo>
                    <a:pt x="843470" y="275221"/>
                  </a:lnTo>
                  <a:lnTo>
                    <a:pt x="840765" y="279717"/>
                  </a:lnTo>
                  <a:lnTo>
                    <a:pt x="847966" y="282422"/>
                  </a:lnTo>
                  <a:close/>
                </a:path>
                <a:path w="1119505" h="92710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40" y="112585"/>
                  </a:lnTo>
                  <a:lnTo>
                    <a:pt x="839076" y="116078"/>
                  </a:lnTo>
                  <a:lnTo>
                    <a:pt x="847750" y="119875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119505" h="927100">
                  <a:moveTo>
                    <a:pt x="853732" y="603224"/>
                  </a:moveTo>
                  <a:lnTo>
                    <a:pt x="850366" y="606602"/>
                  </a:lnTo>
                  <a:lnTo>
                    <a:pt x="849693" y="611771"/>
                  </a:lnTo>
                  <a:lnTo>
                    <a:pt x="852157" y="607796"/>
                  </a:lnTo>
                  <a:lnTo>
                    <a:pt x="853732" y="603224"/>
                  </a:lnTo>
                  <a:close/>
                </a:path>
                <a:path w="1119505" h="927100">
                  <a:moveTo>
                    <a:pt x="887641" y="604380"/>
                  </a:moveTo>
                  <a:lnTo>
                    <a:pt x="883932" y="608203"/>
                  </a:lnTo>
                  <a:lnTo>
                    <a:pt x="883361" y="612927"/>
                  </a:lnTo>
                  <a:lnTo>
                    <a:pt x="886028" y="608799"/>
                  </a:lnTo>
                  <a:lnTo>
                    <a:pt x="887641" y="604380"/>
                  </a:lnTo>
                  <a:close/>
                </a:path>
                <a:path w="1119505" h="927100">
                  <a:moveTo>
                    <a:pt x="904252" y="539762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62"/>
                  </a:lnTo>
                  <a:close/>
                </a:path>
                <a:path w="1119505" h="927100">
                  <a:moveTo>
                    <a:pt x="941476" y="588225"/>
                  </a:moveTo>
                  <a:lnTo>
                    <a:pt x="940676" y="583425"/>
                  </a:lnTo>
                  <a:lnTo>
                    <a:pt x="935875" y="585825"/>
                  </a:lnTo>
                  <a:lnTo>
                    <a:pt x="927887" y="586625"/>
                  </a:lnTo>
                  <a:lnTo>
                    <a:pt x="929487" y="591413"/>
                  </a:lnTo>
                  <a:lnTo>
                    <a:pt x="934275" y="589026"/>
                  </a:lnTo>
                  <a:lnTo>
                    <a:pt x="941476" y="588225"/>
                  </a:lnTo>
                  <a:close/>
                </a:path>
                <a:path w="1119505" h="927100">
                  <a:moveTo>
                    <a:pt x="950455" y="133451"/>
                  </a:moveTo>
                  <a:lnTo>
                    <a:pt x="947864" y="125476"/>
                  </a:lnTo>
                  <a:lnTo>
                    <a:pt x="943927" y="138620"/>
                  </a:lnTo>
                  <a:lnTo>
                    <a:pt x="946962" y="139560"/>
                  </a:lnTo>
                  <a:lnTo>
                    <a:pt x="950455" y="133451"/>
                  </a:lnTo>
                  <a:close/>
                </a:path>
                <a:path w="1119505" h="927100">
                  <a:moveTo>
                    <a:pt x="954265" y="457949"/>
                  </a:moveTo>
                  <a:lnTo>
                    <a:pt x="945464" y="457949"/>
                  </a:lnTo>
                  <a:lnTo>
                    <a:pt x="946264" y="462737"/>
                  </a:lnTo>
                  <a:lnTo>
                    <a:pt x="941476" y="469938"/>
                  </a:lnTo>
                  <a:lnTo>
                    <a:pt x="950264" y="469138"/>
                  </a:lnTo>
                  <a:lnTo>
                    <a:pt x="948664" y="464337"/>
                  </a:lnTo>
                  <a:lnTo>
                    <a:pt x="954265" y="457949"/>
                  </a:lnTo>
                  <a:close/>
                </a:path>
                <a:path w="1119505" h="927100">
                  <a:moveTo>
                    <a:pt x="963053" y="902309"/>
                  </a:moveTo>
                  <a:lnTo>
                    <a:pt x="960653" y="895921"/>
                  </a:lnTo>
                  <a:lnTo>
                    <a:pt x="955687" y="895261"/>
                  </a:lnTo>
                  <a:lnTo>
                    <a:pt x="949667" y="891222"/>
                  </a:lnTo>
                  <a:lnTo>
                    <a:pt x="945146" y="889736"/>
                  </a:lnTo>
                  <a:lnTo>
                    <a:pt x="944664" y="896721"/>
                  </a:lnTo>
                  <a:lnTo>
                    <a:pt x="949464" y="894321"/>
                  </a:lnTo>
                  <a:lnTo>
                    <a:pt x="949464" y="903109"/>
                  </a:lnTo>
                  <a:lnTo>
                    <a:pt x="955052" y="897521"/>
                  </a:lnTo>
                  <a:lnTo>
                    <a:pt x="963053" y="902309"/>
                  </a:lnTo>
                  <a:close/>
                </a:path>
                <a:path w="1119505" h="927100">
                  <a:moveTo>
                    <a:pt x="963053" y="434771"/>
                  </a:moveTo>
                  <a:lnTo>
                    <a:pt x="962253" y="430771"/>
                  </a:lnTo>
                  <a:lnTo>
                    <a:pt x="957453" y="433171"/>
                  </a:lnTo>
                  <a:lnTo>
                    <a:pt x="949464" y="433971"/>
                  </a:lnTo>
                  <a:lnTo>
                    <a:pt x="951064" y="438772"/>
                  </a:lnTo>
                  <a:lnTo>
                    <a:pt x="955852" y="436372"/>
                  </a:lnTo>
                  <a:lnTo>
                    <a:pt x="963053" y="434771"/>
                  </a:lnTo>
                  <a:close/>
                </a:path>
                <a:path w="1119505" h="927100">
                  <a:moveTo>
                    <a:pt x="977950" y="523659"/>
                  </a:moveTo>
                  <a:lnTo>
                    <a:pt x="974242" y="527481"/>
                  </a:lnTo>
                  <a:lnTo>
                    <a:pt x="973683" y="532206"/>
                  </a:lnTo>
                  <a:lnTo>
                    <a:pt x="976337" y="528078"/>
                  </a:lnTo>
                  <a:lnTo>
                    <a:pt x="977950" y="523659"/>
                  </a:lnTo>
                  <a:close/>
                </a:path>
                <a:path w="1119505" h="927100">
                  <a:moveTo>
                    <a:pt x="979525" y="291680"/>
                  </a:moveTo>
                  <a:lnTo>
                    <a:pt x="974242" y="292506"/>
                  </a:lnTo>
                  <a:lnTo>
                    <a:pt x="968959" y="294830"/>
                  </a:lnTo>
                  <a:lnTo>
                    <a:pt x="963752" y="296100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207" y="299923"/>
                  </a:lnTo>
                  <a:lnTo>
                    <a:pt x="976934" y="296100"/>
                  </a:lnTo>
                  <a:lnTo>
                    <a:pt x="979525" y="291680"/>
                  </a:lnTo>
                  <a:close/>
                </a:path>
                <a:path w="1119505" h="927100">
                  <a:moveTo>
                    <a:pt x="980732" y="457847"/>
                  </a:moveTo>
                  <a:lnTo>
                    <a:pt x="978293" y="454520"/>
                  </a:lnTo>
                  <a:lnTo>
                    <a:pt x="975042" y="461149"/>
                  </a:lnTo>
                  <a:lnTo>
                    <a:pt x="980325" y="462826"/>
                  </a:lnTo>
                  <a:lnTo>
                    <a:pt x="980732" y="457847"/>
                  </a:lnTo>
                  <a:close/>
                </a:path>
                <a:path w="1119505" h="927100">
                  <a:moveTo>
                    <a:pt x="1010297" y="504507"/>
                  </a:moveTo>
                  <a:lnTo>
                    <a:pt x="1007872" y="501205"/>
                  </a:lnTo>
                  <a:lnTo>
                    <a:pt x="1004608" y="507504"/>
                  </a:lnTo>
                  <a:lnTo>
                    <a:pt x="1009891" y="509295"/>
                  </a:lnTo>
                  <a:lnTo>
                    <a:pt x="1010297" y="504507"/>
                  </a:lnTo>
                  <a:close/>
                </a:path>
                <a:path w="1119505" h="927100">
                  <a:moveTo>
                    <a:pt x="1023886" y="288213"/>
                  </a:moveTo>
                  <a:lnTo>
                    <a:pt x="1021461" y="284734"/>
                  </a:lnTo>
                  <a:lnTo>
                    <a:pt x="1018197" y="290906"/>
                  </a:lnTo>
                  <a:lnTo>
                    <a:pt x="1023480" y="293052"/>
                  </a:lnTo>
                  <a:lnTo>
                    <a:pt x="1023886" y="288213"/>
                  </a:lnTo>
                  <a:close/>
                </a:path>
                <a:path w="1119505" h="927100">
                  <a:moveTo>
                    <a:pt x="1046632" y="767791"/>
                  </a:moveTo>
                  <a:lnTo>
                    <a:pt x="1046162" y="763244"/>
                  </a:lnTo>
                  <a:lnTo>
                    <a:pt x="1042022" y="762850"/>
                  </a:lnTo>
                  <a:lnTo>
                    <a:pt x="1036383" y="760653"/>
                  </a:lnTo>
                  <a:lnTo>
                    <a:pt x="1032230" y="760552"/>
                  </a:lnTo>
                  <a:lnTo>
                    <a:pt x="1032586" y="766445"/>
                  </a:lnTo>
                  <a:lnTo>
                    <a:pt x="1037069" y="765492"/>
                  </a:lnTo>
                  <a:lnTo>
                    <a:pt x="1042670" y="767245"/>
                  </a:lnTo>
                  <a:lnTo>
                    <a:pt x="1046632" y="767791"/>
                  </a:lnTo>
                  <a:close/>
                </a:path>
                <a:path w="1119505" h="92710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63" y="441960"/>
                  </a:lnTo>
                  <a:lnTo>
                    <a:pt x="1058646" y="443649"/>
                  </a:lnTo>
                  <a:lnTo>
                    <a:pt x="1059053" y="438670"/>
                  </a:lnTo>
                  <a:close/>
                </a:path>
                <a:path w="1119505" h="927100">
                  <a:moveTo>
                    <a:pt x="1107706" y="263740"/>
                  </a:moveTo>
                  <a:lnTo>
                    <a:pt x="1102118" y="261340"/>
                  </a:lnTo>
                  <a:lnTo>
                    <a:pt x="1096518" y="270129"/>
                  </a:lnTo>
                  <a:lnTo>
                    <a:pt x="1096518" y="271729"/>
                  </a:lnTo>
                  <a:lnTo>
                    <a:pt x="1098042" y="274421"/>
                  </a:lnTo>
                  <a:lnTo>
                    <a:pt x="1102715" y="271627"/>
                  </a:lnTo>
                  <a:lnTo>
                    <a:pt x="1107084" y="266903"/>
                  </a:lnTo>
                  <a:lnTo>
                    <a:pt x="1107706" y="263740"/>
                  </a:lnTo>
                  <a:close/>
                </a:path>
                <a:path w="1119505" h="927100">
                  <a:moveTo>
                    <a:pt x="1119238" y="243801"/>
                  </a:moveTo>
                  <a:lnTo>
                    <a:pt x="1116495" y="242963"/>
                  </a:lnTo>
                  <a:lnTo>
                    <a:pt x="1118895" y="248551"/>
                  </a:lnTo>
                  <a:lnTo>
                    <a:pt x="1114894" y="252552"/>
                  </a:lnTo>
                  <a:lnTo>
                    <a:pt x="1116495" y="258140"/>
                  </a:lnTo>
                  <a:lnTo>
                    <a:pt x="1119238" y="254647"/>
                  </a:lnTo>
                  <a:lnTo>
                    <a:pt x="1119238" y="24380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175608" y="9125152"/>
              <a:ext cx="1107440" cy="1002665"/>
            </a:xfrm>
            <a:custGeom>
              <a:avLst/>
              <a:gdLst/>
              <a:ahLst/>
              <a:cxnLst/>
              <a:rect l="l" t="t" r="r" b="b"/>
              <a:pathLst>
                <a:path w="1107440" h="1002665">
                  <a:moveTo>
                    <a:pt x="6743" y="652792"/>
                  </a:moveTo>
                  <a:lnTo>
                    <a:pt x="0" y="649414"/>
                  </a:lnTo>
                  <a:lnTo>
                    <a:pt x="152" y="653389"/>
                  </a:lnTo>
                  <a:lnTo>
                    <a:pt x="3594" y="657059"/>
                  </a:lnTo>
                  <a:lnTo>
                    <a:pt x="6743" y="652792"/>
                  </a:lnTo>
                  <a:close/>
                </a:path>
                <a:path w="1107440" h="1002665">
                  <a:moveTo>
                    <a:pt x="63487" y="448995"/>
                  </a:moveTo>
                  <a:lnTo>
                    <a:pt x="63131" y="442429"/>
                  </a:lnTo>
                  <a:lnTo>
                    <a:pt x="61188" y="436105"/>
                  </a:lnTo>
                  <a:lnTo>
                    <a:pt x="58204" y="433819"/>
                  </a:lnTo>
                  <a:lnTo>
                    <a:pt x="54698" y="439394"/>
                  </a:lnTo>
                  <a:lnTo>
                    <a:pt x="57099" y="438607"/>
                  </a:lnTo>
                  <a:lnTo>
                    <a:pt x="59486" y="438607"/>
                  </a:lnTo>
                  <a:lnTo>
                    <a:pt x="60286" y="441794"/>
                  </a:lnTo>
                  <a:lnTo>
                    <a:pt x="55499" y="444195"/>
                  </a:lnTo>
                  <a:lnTo>
                    <a:pt x="47510" y="444995"/>
                  </a:lnTo>
                  <a:lnTo>
                    <a:pt x="49898" y="449795"/>
                  </a:lnTo>
                  <a:lnTo>
                    <a:pt x="52298" y="448995"/>
                  </a:lnTo>
                  <a:lnTo>
                    <a:pt x="54698" y="448995"/>
                  </a:lnTo>
                  <a:lnTo>
                    <a:pt x="55499" y="452183"/>
                  </a:lnTo>
                  <a:lnTo>
                    <a:pt x="57899" y="450596"/>
                  </a:lnTo>
                  <a:lnTo>
                    <a:pt x="61087" y="449795"/>
                  </a:lnTo>
                  <a:lnTo>
                    <a:pt x="63487" y="448995"/>
                  </a:lnTo>
                  <a:close/>
                </a:path>
                <a:path w="1107440" h="1002665">
                  <a:moveTo>
                    <a:pt x="112242" y="361873"/>
                  </a:moveTo>
                  <a:lnTo>
                    <a:pt x="106641" y="359473"/>
                  </a:lnTo>
                  <a:lnTo>
                    <a:pt x="101053" y="369074"/>
                  </a:lnTo>
                  <a:lnTo>
                    <a:pt x="101053" y="369874"/>
                  </a:lnTo>
                  <a:lnTo>
                    <a:pt x="99872" y="376148"/>
                  </a:lnTo>
                  <a:lnTo>
                    <a:pt x="104851" y="372770"/>
                  </a:lnTo>
                  <a:lnTo>
                    <a:pt x="110718" y="365937"/>
                  </a:lnTo>
                  <a:lnTo>
                    <a:pt x="112242" y="361873"/>
                  </a:lnTo>
                  <a:close/>
                </a:path>
                <a:path w="1107440" h="1002665">
                  <a:moveTo>
                    <a:pt x="113042" y="740702"/>
                  </a:moveTo>
                  <a:lnTo>
                    <a:pt x="110642" y="733513"/>
                  </a:lnTo>
                  <a:lnTo>
                    <a:pt x="106641" y="731113"/>
                  </a:lnTo>
                  <a:lnTo>
                    <a:pt x="101053" y="731113"/>
                  </a:lnTo>
                  <a:lnTo>
                    <a:pt x="102654" y="738314"/>
                  </a:lnTo>
                  <a:lnTo>
                    <a:pt x="107442" y="740702"/>
                  </a:lnTo>
                  <a:lnTo>
                    <a:pt x="113042" y="740702"/>
                  </a:lnTo>
                  <a:close/>
                </a:path>
                <a:path w="1107440" h="1002665">
                  <a:moveTo>
                    <a:pt x="134620" y="834212"/>
                  </a:moveTo>
                  <a:lnTo>
                    <a:pt x="133819" y="829424"/>
                  </a:lnTo>
                  <a:lnTo>
                    <a:pt x="129019" y="831811"/>
                  </a:lnTo>
                  <a:lnTo>
                    <a:pt x="121031" y="832612"/>
                  </a:lnTo>
                  <a:lnTo>
                    <a:pt x="122631" y="837412"/>
                  </a:lnTo>
                  <a:lnTo>
                    <a:pt x="126631" y="835012"/>
                  </a:lnTo>
                  <a:lnTo>
                    <a:pt x="134620" y="834212"/>
                  </a:lnTo>
                  <a:close/>
                </a:path>
                <a:path w="1107440" h="1002665">
                  <a:moveTo>
                    <a:pt x="145008" y="919734"/>
                  </a:moveTo>
                  <a:lnTo>
                    <a:pt x="138023" y="923721"/>
                  </a:lnTo>
                  <a:lnTo>
                    <a:pt x="132321" y="928319"/>
                  </a:lnTo>
                  <a:lnTo>
                    <a:pt x="127368" y="933221"/>
                  </a:lnTo>
                  <a:lnTo>
                    <a:pt x="122631" y="938110"/>
                  </a:lnTo>
                  <a:lnTo>
                    <a:pt x="128219" y="936510"/>
                  </a:lnTo>
                  <a:lnTo>
                    <a:pt x="129019" y="943711"/>
                  </a:lnTo>
                  <a:lnTo>
                    <a:pt x="133819" y="943711"/>
                  </a:lnTo>
                  <a:lnTo>
                    <a:pt x="133540" y="936472"/>
                  </a:lnTo>
                  <a:lnTo>
                    <a:pt x="138214" y="931418"/>
                  </a:lnTo>
                  <a:lnTo>
                    <a:pt x="143484" y="926515"/>
                  </a:lnTo>
                  <a:lnTo>
                    <a:pt x="145008" y="919734"/>
                  </a:lnTo>
                  <a:close/>
                </a:path>
                <a:path w="1107440" h="1002665">
                  <a:moveTo>
                    <a:pt x="152527" y="606285"/>
                  </a:moveTo>
                  <a:lnTo>
                    <a:pt x="149606" y="610031"/>
                  </a:lnTo>
                  <a:lnTo>
                    <a:pt x="147586" y="614375"/>
                  </a:lnTo>
                  <a:lnTo>
                    <a:pt x="151396" y="611238"/>
                  </a:lnTo>
                  <a:lnTo>
                    <a:pt x="152527" y="606285"/>
                  </a:lnTo>
                  <a:close/>
                </a:path>
                <a:path w="1107440" h="1002665">
                  <a:moveTo>
                    <a:pt x="153593" y="281051"/>
                  </a:moveTo>
                  <a:lnTo>
                    <a:pt x="147828" y="276593"/>
                  </a:lnTo>
                  <a:lnTo>
                    <a:pt x="138620" y="277164"/>
                  </a:lnTo>
                  <a:lnTo>
                    <a:pt x="151879" y="283565"/>
                  </a:lnTo>
                  <a:lnTo>
                    <a:pt x="153593" y="281051"/>
                  </a:lnTo>
                  <a:close/>
                </a:path>
                <a:path w="1107440" h="1002665">
                  <a:moveTo>
                    <a:pt x="173774" y="771880"/>
                  </a:moveTo>
                  <a:lnTo>
                    <a:pt x="168490" y="769289"/>
                  </a:lnTo>
                  <a:lnTo>
                    <a:pt x="167487" y="773976"/>
                  </a:lnTo>
                  <a:lnTo>
                    <a:pt x="169621" y="777608"/>
                  </a:lnTo>
                  <a:lnTo>
                    <a:pt x="173774" y="771880"/>
                  </a:lnTo>
                  <a:close/>
                </a:path>
                <a:path w="1107440" h="1002665">
                  <a:moveTo>
                    <a:pt x="194564" y="797445"/>
                  </a:moveTo>
                  <a:lnTo>
                    <a:pt x="193763" y="791857"/>
                  </a:lnTo>
                  <a:lnTo>
                    <a:pt x="188963" y="793457"/>
                  </a:lnTo>
                  <a:lnTo>
                    <a:pt x="184962" y="787857"/>
                  </a:lnTo>
                  <a:lnTo>
                    <a:pt x="184962" y="794258"/>
                  </a:lnTo>
                  <a:lnTo>
                    <a:pt x="186563" y="798245"/>
                  </a:lnTo>
                  <a:lnTo>
                    <a:pt x="194564" y="797445"/>
                  </a:lnTo>
                  <a:close/>
                </a:path>
                <a:path w="1107440" h="1002665">
                  <a:moveTo>
                    <a:pt x="196951" y="684758"/>
                  </a:moveTo>
                  <a:lnTo>
                    <a:pt x="196151" y="679970"/>
                  </a:lnTo>
                  <a:lnTo>
                    <a:pt x="191363" y="682358"/>
                  </a:lnTo>
                  <a:lnTo>
                    <a:pt x="184175" y="683158"/>
                  </a:lnTo>
                  <a:lnTo>
                    <a:pt x="184175" y="687158"/>
                  </a:lnTo>
                  <a:lnTo>
                    <a:pt x="188963" y="685558"/>
                  </a:lnTo>
                  <a:lnTo>
                    <a:pt x="196951" y="684758"/>
                  </a:lnTo>
                  <a:close/>
                </a:path>
                <a:path w="1107440" h="1002665">
                  <a:moveTo>
                    <a:pt x="216446" y="785787"/>
                  </a:moveTo>
                  <a:lnTo>
                    <a:pt x="211645" y="790460"/>
                  </a:lnTo>
                  <a:lnTo>
                    <a:pt x="207886" y="798423"/>
                  </a:lnTo>
                  <a:lnTo>
                    <a:pt x="214541" y="799045"/>
                  </a:lnTo>
                  <a:lnTo>
                    <a:pt x="212940" y="795058"/>
                  </a:lnTo>
                  <a:lnTo>
                    <a:pt x="216446" y="785787"/>
                  </a:lnTo>
                  <a:close/>
                </a:path>
                <a:path w="1107440" h="1002665">
                  <a:moveTo>
                    <a:pt x="279603" y="671131"/>
                  </a:moveTo>
                  <a:lnTo>
                    <a:pt x="276682" y="675068"/>
                  </a:lnTo>
                  <a:lnTo>
                    <a:pt x="274650" y="679450"/>
                  </a:lnTo>
                  <a:lnTo>
                    <a:pt x="278472" y="675970"/>
                  </a:lnTo>
                  <a:lnTo>
                    <a:pt x="279603" y="671131"/>
                  </a:lnTo>
                  <a:close/>
                </a:path>
                <a:path w="1107440" h="1002665">
                  <a:moveTo>
                    <a:pt x="287261" y="774268"/>
                  </a:moveTo>
                  <a:lnTo>
                    <a:pt x="284073" y="765479"/>
                  </a:lnTo>
                  <a:lnTo>
                    <a:pt x="280073" y="760691"/>
                  </a:lnTo>
                  <a:lnTo>
                    <a:pt x="272084" y="762279"/>
                  </a:lnTo>
                  <a:lnTo>
                    <a:pt x="276072" y="768680"/>
                  </a:lnTo>
                  <a:lnTo>
                    <a:pt x="280873" y="773468"/>
                  </a:lnTo>
                  <a:lnTo>
                    <a:pt x="287261" y="774268"/>
                  </a:lnTo>
                  <a:close/>
                </a:path>
                <a:path w="1107440" h="1002665">
                  <a:moveTo>
                    <a:pt x="316839" y="155676"/>
                  </a:moveTo>
                  <a:lnTo>
                    <a:pt x="310705" y="149085"/>
                  </a:lnTo>
                  <a:lnTo>
                    <a:pt x="310946" y="141287"/>
                  </a:lnTo>
                  <a:lnTo>
                    <a:pt x="311327" y="134099"/>
                  </a:lnTo>
                  <a:lnTo>
                    <a:pt x="305650" y="129298"/>
                  </a:lnTo>
                  <a:lnTo>
                    <a:pt x="305650" y="137299"/>
                  </a:lnTo>
                  <a:lnTo>
                    <a:pt x="307251" y="146088"/>
                  </a:lnTo>
                  <a:lnTo>
                    <a:pt x="300850" y="152476"/>
                  </a:lnTo>
                  <a:lnTo>
                    <a:pt x="307251" y="151688"/>
                  </a:lnTo>
                  <a:lnTo>
                    <a:pt x="310438" y="156476"/>
                  </a:lnTo>
                  <a:lnTo>
                    <a:pt x="316839" y="155676"/>
                  </a:lnTo>
                  <a:close/>
                </a:path>
                <a:path w="1107440" h="1002665">
                  <a:moveTo>
                    <a:pt x="328345" y="709498"/>
                  </a:moveTo>
                  <a:lnTo>
                    <a:pt x="325424" y="713435"/>
                  </a:lnTo>
                  <a:lnTo>
                    <a:pt x="323405" y="717816"/>
                  </a:lnTo>
                  <a:lnTo>
                    <a:pt x="327228" y="714336"/>
                  </a:lnTo>
                  <a:lnTo>
                    <a:pt x="328345" y="709498"/>
                  </a:lnTo>
                  <a:close/>
                </a:path>
                <a:path w="1107440" h="1002665">
                  <a:moveTo>
                    <a:pt x="328714" y="295135"/>
                  </a:moveTo>
                  <a:lnTo>
                    <a:pt x="325932" y="289052"/>
                  </a:lnTo>
                  <a:lnTo>
                    <a:pt x="321792" y="285813"/>
                  </a:lnTo>
                  <a:lnTo>
                    <a:pt x="321627" y="290741"/>
                  </a:lnTo>
                  <a:lnTo>
                    <a:pt x="323037" y="296265"/>
                  </a:lnTo>
                  <a:lnTo>
                    <a:pt x="323227" y="301332"/>
                  </a:lnTo>
                  <a:lnTo>
                    <a:pt x="323430" y="303110"/>
                  </a:lnTo>
                  <a:lnTo>
                    <a:pt x="324827" y="298742"/>
                  </a:lnTo>
                  <a:lnTo>
                    <a:pt x="328714" y="295135"/>
                  </a:lnTo>
                  <a:close/>
                </a:path>
                <a:path w="1107440" h="1002665">
                  <a:moveTo>
                    <a:pt x="363512" y="717486"/>
                  </a:moveTo>
                  <a:lnTo>
                    <a:pt x="360591" y="721423"/>
                  </a:lnTo>
                  <a:lnTo>
                    <a:pt x="358571" y="725805"/>
                  </a:lnTo>
                  <a:lnTo>
                    <a:pt x="362394" y="722325"/>
                  </a:lnTo>
                  <a:lnTo>
                    <a:pt x="363512" y="717486"/>
                  </a:lnTo>
                  <a:close/>
                </a:path>
                <a:path w="1107440" h="1002665">
                  <a:moveTo>
                    <a:pt x="367753" y="872147"/>
                  </a:moveTo>
                  <a:lnTo>
                    <a:pt x="359994" y="866978"/>
                  </a:lnTo>
                  <a:lnTo>
                    <a:pt x="359879" y="875296"/>
                  </a:lnTo>
                  <a:lnTo>
                    <a:pt x="365086" y="875969"/>
                  </a:lnTo>
                  <a:lnTo>
                    <a:pt x="367753" y="872147"/>
                  </a:lnTo>
                  <a:close/>
                </a:path>
                <a:path w="1107440" h="1002665">
                  <a:moveTo>
                    <a:pt x="372960" y="851281"/>
                  </a:moveTo>
                  <a:lnTo>
                    <a:pt x="369582" y="854989"/>
                  </a:lnTo>
                  <a:lnTo>
                    <a:pt x="368909" y="860056"/>
                  </a:lnTo>
                  <a:lnTo>
                    <a:pt x="371386" y="855891"/>
                  </a:lnTo>
                  <a:lnTo>
                    <a:pt x="372960" y="851281"/>
                  </a:lnTo>
                  <a:close/>
                </a:path>
                <a:path w="1107440" h="1002665">
                  <a:moveTo>
                    <a:pt x="374383" y="840790"/>
                  </a:moveTo>
                  <a:lnTo>
                    <a:pt x="373786" y="836714"/>
                  </a:lnTo>
                  <a:lnTo>
                    <a:pt x="369887" y="833374"/>
                  </a:lnTo>
                  <a:lnTo>
                    <a:pt x="367182" y="838212"/>
                  </a:lnTo>
                  <a:lnTo>
                    <a:pt x="374383" y="840790"/>
                  </a:lnTo>
                  <a:close/>
                </a:path>
                <a:path w="1107440" h="1002665">
                  <a:moveTo>
                    <a:pt x="405549" y="787857"/>
                  </a:moveTo>
                  <a:lnTo>
                    <a:pt x="400380" y="785723"/>
                  </a:lnTo>
                  <a:lnTo>
                    <a:pt x="399554" y="790562"/>
                  </a:lnTo>
                  <a:lnTo>
                    <a:pt x="401726" y="794042"/>
                  </a:lnTo>
                  <a:lnTo>
                    <a:pt x="405549" y="787857"/>
                  </a:lnTo>
                  <a:close/>
                </a:path>
                <a:path w="1107440" h="1002665">
                  <a:moveTo>
                    <a:pt x="415137" y="839012"/>
                  </a:moveTo>
                  <a:lnTo>
                    <a:pt x="404012" y="839571"/>
                  </a:lnTo>
                  <a:lnTo>
                    <a:pt x="404050" y="843508"/>
                  </a:lnTo>
                  <a:lnTo>
                    <a:pt x="409638" y="845185"/>
                  </a:lnTo>
                  <a:lnTo>
                    <a:pt x="415137" y="839012"/>
                  </a:lnTo>
                  <a:close/>
                </a:path>
                <a:path w="1107440" h="1002665">
                  <a:moveTo>
                    <a:pt x="451904" y="1002233"/>
                  </a:moveTo>
                  <a:lnTo>
                    <a:pt x="451307" y="998156"/>
                  </a:lnTo>
                  <a:lnTo>
                    <a:pt x="447408" y="994816"/>
                  </a:lnTo>
                  <a:lnTo>
                    <a:pt x="444715" y="999655"/>
                  </a:lnTo>
                  <a:lnTo>
                    <a:pt x="451904" y="1002233"/>
                  </a:lnTo>
                  <a:close/>
                </a:path>
                <a:path w="1107440" h="1002665">
                  <a:moveTo>
                    <a:pt x="458393" y="901547"/>
                  </a:moveTo>
                  <a:lnTo>
                    <a:pt x="455968" y="898245"/>
                  </a:lnTo>
                  <a:lnTo>
                    <a:pt x="452704" y="904544"/>
                  </a:lnTo>
                  <a:lnTo>
                    <a:pt x="457987" y="906348"/>
                  </a:lnTo>
                  <a:lnTo>
                    <a:pt x="458393" y="901547"/>
                  </a:lnTo>
                  <a:close/>
                </a:path>
                <a:path w="1107440" h="1002665">
                  <a:moveTo>
                    <a:pt x="477481" y="896556"/>
                  </a:moveTo>
                  <a:lnTo>
                    <a:pt x="476681" y="891755"/>
                  </a:lnTo>
                  <a:lnTo>
                    <a:pt x="471881" y="894156"/>
                  </a:lnTo>
                  <a:lnTo>
                    <a:pt x="463892" y="894956"/>
                  </a:lnTo>
                  <a:lnTo>
                    <a:pt x="465493" y="899744"/>
                  </a:lnTo>
                  <a:lnTo>
                    <a:pt x="469480" y="897356"/>
                  </a:lnTo>
                  <a:lnTo>
                    <a:pt x="477481" y="896556"/>
                  </a:lnTo>
                  <a:close/>
                </a:path>
                <a:path w="1107440" h="1002665">
                  <a:moveTo>
                    <a:pt x="479082" y="835812"/>
                  </a:moveTo>
                  <a:lnTo>
                    <a:pt x="478282" y="829424"/>
                  </a:lnTo>
                  <a:lnTo>
                    <a:pt x="476681" y="825423"/>
                  </a:lnTo>
                  <a:lnTo>
                    <a:pt x="469480" y="827824"/>
                  </a:lnTo>
                  <a:lnTo>
                    <a:pt x="470281" y="832612"/>
                  </a:lnTo>
                  <a:lnTo>
                    <a:pt x="474281" y="830224"/>
                  </a:lnTo>
                  <a:lnTo>
                    <a:pt x="479082" y="835812"/>
                  </a:lnTo>
                  <a:close/>
                </a:path>
                <a:path w="1107440" h="1002665">
                  <a:moveTo>
                    <a:pt x="483069" y="3822"/>
                  </a:moveTo>
                  <a:lnTo>
                    <a:pt x="478129" y="3949"/>
                  </a:lnTo>
                  <a:lnTo>
                    <a:pt x="472884" y="1231"/>
                  </a:lnTo>
                  <a:lnTo>
                    <a:pt x="469138" y="0"/>
                  </a:lnTo>
                  <a:lnTo>
                    <a:pt x="468693" y="4622"/>
                  </a:lnTo>
                  <a:lnTo>
                    <a:pt x="472846" y="5511"/>
                  </a:lnTo>
                  <a:lnTo>
                    <a:pt x="477977" y="8724"/>
                  </a:lnTo>
                  <a:lnTo>
                    <a:pt x="482066" y="9690"/>
                  </a:lnTo>
                  <a:lnTo>
                    <a:pt x="483069" y="3822"/>
                  </a:lnTo>
                  <a:close/>
                </a:path>
                <a:path w="1107440" h="1002665">
                  <a:moveTo>
                    <a:pt x="492658" y="664781"/>
                  </a:moveTo>
                  <a:lnTo>
                    <a:pt x="491871" y="659180"/>
                  </a:lnTo>
                  <a:lnTo>
                    <a:pt x="487070" y="660781"/>
                  </a:lnTo>
                  <a:lnTo>
                    <a:pt x="483069" y="655193"/>
                  </a:lnTo>
                  <a:lnTo>
                    <a:pt x="483069" y="661581"/>
                  </a:lnTo>
                  <a:lnTo>
                    <a:pt x="484670" y="665581"/>
                  </a:lnTo>
                  <a:lnTo>
                    <a:pt x="492658" y="664781"/>
                  </a:lnTo>
                  <a:close/>
                </a:path>
                <a:path w="1107440" h="1002665">
                  <a:moveTo>
                    <a:pt x="494258" y="866978"/>
                  </a:moveTo>
                  <a:lnTo>
                    <a:pt x="493204" y="860704"/>
                  </a:lnTo>
                  <a:lnTo>
                    <a:pt x="492963" y="856297"/>
                  </a:lnTo>
                  <a:lnTo>
                    <a:pt x="490778" y="853833"/>
                  </a:lnTo>
                  <a:lnTo>
                    <a:pt x="483870" y="853401"/>
                  </a:lnTo>
                  <a:lnTo>
                    <a:pt x="487070" y="858989"/>
                  </a:lnTo>
                  <a:lnTo>
                    <a:pt x="488670" y="868578"/>
                  </a:lnTo>
                  <a:lnTo>
                    <a:pt x="494258" y="866978"/>
                  </a:lnTo>
                  <a:close/>
                </a:path>
                <a:path w="1107440" h="1002665">
                  <a:moveTo>
                    <a:pt x="500151" y="817232"/>
                  </a:moveTo>
                  <a:lnTo>
                    <a:pt x="499656" y="814832"/>
                  </a:lnTo>
                  <a:lnTo>
                    <a:pt x="495858" y="811542"/>
                  </a:lnTo>
                  <a:lnTo>
                    <a:pt x="490270" y="811834"/>
                  </a:lnTo>
                  <a:lnTo>
                    <a:pt x="488670" y="821423"/>
                  </a:lnTo>
                  <a:lnTo>
                    <a:pt x="495858" y="814235"/>
                  </a:lnTo>
                  <a:lnTo>
                    <a:pt x="500151" y="817232"/>
                  </a:lnTo>
                  <a:close/>
                </a:path>
                <a:path w="1107440" h="1002665">
                  <a:moveTo>
                    <a:pt x="515035" y="676160"/>
                  </a:moveTo>
                  <a:lnTo>
                    <a:pt x="514438" y="672071"/>
                  </a:lnTo>
                  <a:lnTo>
                    <a:pt x="510540" y="668743"/>
                  </a:lnTo>
                  <a:lnTo>
                    <a:pt x="507847" y="673569"/>
                  </a:lnTo>
                  <a:lnTo>
                    <a:pt x="515035" y="676160"/>
                  </a:lnTo>
                  <a:close/>
                </a:path>
                <a:path w="1107440" h="1002665">
                  <a:moveTo>
                    <a:pt x="523036" y="86944"/>
                  </a:moveTo>
                  <a:lnTo>
                    <a:pt x="516470" y="83578"/>
                  </a:lnTo>
                  <a:lnTo>
                    <a:pt x="507644" y="79756"/>
                  </a:lnTo>
                  <a:lnTo>
                    <a:pt x="502132" y="77724"/>
                  </a:lnTo>
                  <a:lnTo>
                    <a:pt x="505447" y="79756"/>
                  </a:lnTo>
                  <a:lnTo>
                    <a:pt x="509993" y="83350"/>
                  </a:lnTo>
                  <a:lnTo>
                    <a:pt x="515442" y="89344"/>
                  </a:lnTo>
                  <a:lnTo>
                    <a:pt x="520280" y="92341"/>
                  </a:lnTo>
                  <a:lnTo>
                    <a:pt x="523036" y="86944"/>
                  </a:lnTo>
                  <a:close/>
                </a:path>
                <a:path w="1107440" h="1002665">
                  <a:moveTo>
                    <a:pt x="523875" y="794893"/>
                  </a:moveTo>
                  <a:lnTo>
                    <a:pt x="519938" y="792353"/>
                  </a:lnTo>
                  <a:lnTo>
                    <a:pt x="514350" y="793572"/>
                  </a:lnTo>
                  <a:lnTo>
                    <a:pt x="511848" y="799045"/>
                  </a:lnTo>
                  <a:lnTo>
                    <a:pt x="515835" y="797445"/>
                  </a:lnTo>
                  <a:lnTo>
                    <a:pt x="517436" y="800646"/>
                  </a:lnTo>
                  <a:lnTo>
                    <a:pt x="521436" y="800646"/>
                  </a:lnTo>
                  <a:lnTo>
                    <a:pt x="523875" y="794893"/>
                  </a:lnTo>
                  <a:close/>
                </a:path>
                <a:path w="1107440" h="1002665">
                  <a:moveTo>
                    <a:pt x="525437" y="543293"/>
                  </a:moveTo>
                  <a:lnTo>
                    <a:pt x="520255" y="541159"/>
                  </a:lnTo>
                  <a:lnTo>
                    <a:pt x="519442" y="545998"/>
                  </a:lnTo>
                  <a:lnTo>
                    <a:pt x="521614" y="549478"/>
                  </a:lnTo>
                  <a:lnTo>
                    <a:pt x="525437" y="543293"/>
                  </a:lnTo>
                  <a:close/>
                </a:path>
                <a:path w="1107440" h="1002665">
                  <a:moveTo>
                    <a:pt x="531825" y="669569"/>
                  </a:moveTo>
                  <a:lnTo>
                    <a:pt x="525081" y="666648"/>
                  </a:lnTo>
                  <a:lnTo>
                    <a:pt x="525233" y="670775"/>
                  </a:lnTo>
                  <a:lnTo>
                    <a:pt x="528675" y="674293"/>
                  </a:lnTo>
                  <a:lnTo>
                    <a:pt x="531825" y="669569"/>
                  </a:lnTo>
                  <a:close/>
                </a:path>
                <a:path w="1107440" h="1002665">
                  <a:moveTo>
                    <a:pt x="542213" y="788657"/>
                  </a:moveTo>
                  <a:lnTo>
                    <a:pt x="531431" y="789559"/>
                  </a:lnTo>
                  <a:lnTo>
                    <a:pt x="531431" y="793457"/>
                  </a:lnTo>
                  <a:lnTo>
                    <a:pt x="536816" y="794956"/>
                  </a:lnTo>
                  <a:lnTo>
                    <a:pt x="542213" y="788657"/>
                  </a:lnTo>
                  <a:close/>
                </a:path>
                <a:path w="1107440" h="1002665">
                  <a:moveTo>
                    <a:pt x="570992" y="707936"/>
                  </a:moveTo>
                  <a:lnTo>
                    <a:pt x="568591" y="700747"/>
                  </a:lnTo>
                  <a:lnTo>
                    <a:pt x="562991" y="700747"/>
                  </a:lnTo>
                  <a:lnTo>
                    <a:pt x="555002" y="704735"/>
                  </a:lnTo>
                  <a:lnTo>
                    <a:pt x="555802" y="707136"/>
                  </a:lnTo>
                  <a:lnTo>
                    <a:pt x="557403" y="710336"/>
                  </a:lnTo>
                  <a:lnTo>
                    <a:pt x="558203" y="712736"/>
                  </a:lnTo>
                  <a:lnTo>
                    <a:pt x="562991" y="711136"/>
                  </a:lnTo>
                  <a:lnTo>
                    <a:pt x="570992" y="707936"/>
                  </a:lnTo>
                  <a:close/>
                </a:path>
                <a:path w="1107440" h="1002665">
                  <a:moveTo>
                    <a:pt x="589368" y="705535"/>
                  </a:moveTo>
                  <a:lnTo>
                    <a:pt x="586168" y="696747"/>
                  </a:lnTo>
                  <a:lnTo>
                    <a:pt x="582180" y="691959"/>
                  </a:lnTo>
                  <a:lnTo>
                    <a:pt x="574179" y="693547"/>
                  </a:lnTo>
                  <a:lnTo>
                    <a:pt x="577380" y="700747"/>
                  </a:lnTo>
                  <a:lnTo>
                    <a:pt x="582180" y="705535"/>
                  </a:lnTo>
                  <a:lnTo>
                    <a:pt x="589368" y="705535"/>
                  </a:lnTo>
                  <a:close/>
                </a:path>
                <a:path w="1107440" h="1002665">
                  <a:moveTo>
                    <a:pt x="616546" y="632015"/>
                  </a:moveTo>
                  <a:lnTo>
                    <a:pt x="615746" y="626414"/>
                  </a:lnTo>
                  <a:lnTo>
                    <a:pt x="611746" y="628015"/>
                  </a:lnTo>
                  <a:lnTo>
                    <a:pt x="607745" y="622427"/>
                  </a:lnTo>
                  <a:lnTo>
                    <a:pt x="606945" y="628815"/>
                  </a:lnTo>
                  <a:lnTo>
                    <a:pt x="608545" y="632815"/>
                  </a:lnTo>
                  <a:lnTo>
                    <a:pt x="616546" y="632015"/>
                  </a:lnTo>
                  <a:close/>
                </a:path>
                <a:path w="1107440" h="1002665">
                  <a:moveTo>
                    <a:pt x="638124" y="719124"/>
                  </a:moveTo>
                  <a:lnTo>
                    <a:pt x="632371" y="716915"/>
                  </a:lnTo>
                  <a:lnTo>
                    <a:pt x="631723" y="711631"/>
                  </a:lnTo>
                  <a:lnTo>
                    <a:pt x="630478" y="707097"/>
                  </a:lnTo>
                  <a:lnTo>
                    <a:pt x="622935" y="707136"/>
                  </a:lnTo>
                  <a:lnTo>
                    <a:pt x="618896" y="713397"/>
                  </a:lnTo>
                  <a:lnTo>
                    <a:pt x="624827" y="718832"/>
                  </a:lnTo>
                  <a:lnTo>
                    <a:pt x="633615" y="721410"/>
                  </a:lnTo>
                  <a:lnTo>
                    <a:pt x="638124" y="719124"/>
                  </a:lnTo>
                  <a:close/>
                </a:path>
                <a:path w="1107440" h="1002665">
                  <a:moveTo>
                    <a:pt x="657301" y="650392"/>
                  </a:moveTo>
                  <a:lnTo>
                    <a:pt x="651700" y="651992"/>
                  </a:lnTo>
                  <a:lnTo>
                    <a:pt x="644512" y="647192"/>
                  </a:lnTo>
                  <a:lnTo>
                    <a:pt x="644512" y="655193"/>
                  </a:lnTo>
                  <a:lnTo>
                    <a:pt x="649312" y="654392"/>
                  </a:lnTo>
                  <a:lnTo>
                    <a:pt x="656501" y="658380"/>
                  </a:lnTo>
                  <a:lnTo>
                    <a:pt x="657301" y="650392"/>
                  </a:lnTo>
                  <a:close/>
                </a:path>
                <a:path w="1107440" h="1002665">
                  <a:moveTo>
                    <a:pt x="662101" y="596849"/>
                  </a:moveTo>
                  <a:lnTo>
                    <a:pt x="660501" y="592848"/>
                  </a:lnTo>
                  <a:lnTo>
                    <a:pt x="655701" y="595249"/>
                  </a:lnTo>
                  <a:lnTo>
                    <a:pt x="647712" y="596049"/>
                  </a:lnTo>
                  <a:lnTo>
                    <a:pt x="649312" y="600837"/>
                  </a:lnTo>
                  <a:lnTo>
                    <a:pt x="654100" y="598449"/>
                  </a:lnTo>
                  <a:lnTo>
                    <a:pt x="662101" y="596849"/>
                  </a:lnTo>
                  <a:close/>
                </a:path>
                <a:path w="1107440" h="1002665">
                  <a:moveTo>
                    <a:pt x="683679" y="580059"/>
                  </a:moveTo>
                  <a:lnTo>
                    <a:pt x="682879" y="576072"/>
                  </a:lnTo>
                  <a:lnTo>
                    <a:pt x="678078" y="578459"/>
                  </a:lnTo>
                  <a:lnTo>
                    <a:pt x="670090" y="579259"/>
                  </a:lnTo>
                  <a:lnTo>
                    <a:pt x="671690" y="584060"/>
                  </a:lnTo>
                  <a:lnTo>
                    <a:pt x="675678" y="581660"/>
                  </a:lnTo>
                  <a:lnTo>
                    <a:pt x="683679" y="580059"/>
                  </a:lnTo>
                  <a:close/>
                </a:path>
                <a:path w="1107440" h="1002665">
                  <a:moveTo>
                    <a:pt x="737336" y="104025"/>
                  </a:moveTo>
                  <a:lnTo>
                    <a:pt x="730034" y="100533"/>
                  </a:lnTo>
                  <a:lnTo>
                    <a:pt x="730707" y="107175"/>
                  </a:lnTo>
                  <a:lnTo>
                    <a:pt x="727036" y="114122"/>
                  </a:lnTo>
                  <a:lnTo>
                    <a:pt x="724865" y="119862"/>
                  </a:lnTo>
                  <a:lnTo>
                    <a:pt x="730034" y="122910"/>
                  </a:lnTo>
                  <a:lnTo>
                    <a:pt x="731266" y="116713"/>
                  </a:lnTo>
                  <a:lnTo>
                    <a:pt x="735723" y="109918"/>
                  </a:lnTo>
                  <a:lnTo>
                    <a:pt x="737336" y="104025"/>
                  </a:lnTo>
                  <a:close/>
                </a:path>
                <a:path w="1107440" h="1002665">
                  <a:moveTo>
                    <a:pt x="746810" y="715924"/>
                  </a:moveTo>
                  <a:lnTo>
                    <a:pt x="745210" y="711936"/>
                  </a:lnTo>
                  <a:lnTo>
                    <a:pt x="738822" y="714336"/>
                  </a:lnTo>
                  <a:lnTo>
                    <a:pt x="729234" y="715924"/>
                  </a:lnTo>
                  <a:lnTo>
                    <a:pt x="730034" y="721525"/>
                  </a:lnTo>
                  <a:lnTo>
                    <a:pt x="734072" y="722757"/>
                  </a:lnTo>
                  <a:lnTo>
                    <a:pt x="739025" y="726020"/>
                  </a:lnTo>
                  <a:lnTo>
                    <a:pt x="743064" y="727036"/>
                  </a:lnTo>
                  <a:lnTo>
                    <a:pt x="744410" y="721525"/>
                  </a:lnTo>
                  <a:lnTo>
                    <a:pt x="742022" y="722325"/>
                  </a:lnTo>
                  <a:lnTo>
                    <a:pt x="739622" y="722325"/>
                  </a:lnTo>
                  <a:lnTo>
                    <a:pt x="738822" y="719124"/>
                  </a:lnTo>
                  <a:lnTo>
                    <a:pt x="741222" y="716724"/>
                  </a:lnTo>
                  <a:lnTo>
                    <a:pt x="746810" y="715924"/>
                  </a:lnTo>
                  <a:close/>
                </a:path>
                <a:path w="1107440" h="1002665">
                  <a:moveTo>
                    <a:pt x="747610" y="614616"/>
                  </a:moveTo>
                  <a:lnTo>
                    <a:pt x="747014" y="610527"/>
                  </a:lnTo>
                  <a:lnTo>
                    <a:pt x="743115" y="607199"/>
                  </a:lnTo>
                  <a:lnTo>
                    <a:pt x="740422" y="612025"/>
                  </a:lnTo>
                  <a:lnTo>
                    <a:pt x="747610" y="614616"/>
                  </a:lnTo>
                  <a:close/>
                </a:path>
                <a:path w="1107440" h="1002665">
                  <a:moveTo>
                    <a:pt x="750011" y="579259"/>
                  </a:moveTo>
                  <a:lnTo>
                    <a:pt x="749211" y="576072"/>
                  </a:lnTo>
                  <a:lnTo>
                    <a:pt x="747610" y="571271"/>
                  </a:lnTo>
                  <a:lnTo>
                    <a:pt x="744410" y="572071"/>
                  </a:lnTo>
                  <a:lnTo>
                    <a:pt x="742022" y="572871"/>
                  </a:lnTo>
                  <a:lnTo>
                    <a:pt x="738822" y="573671"/>
                  </a:lnTo>
                  <a:lnTo>
                    <a:pt x="739622" y="576072"/>
                  </a:lnTo>
                  <a:lnTo>
                    <a:pt x="740422" y="579259"/>
                  </a:lnTo>
                  <a:lnTo>
                    <a:pt x="741222" y="581660"/>
                  </a:lnTo>
                  <a:lnTo>
                    <a:pt x="744410" y="580859"/>
                  </a:lnTo>
                  <a:lnTo>
                    <a:pt x="746810" y="580059"/>
                  </a:lnTo>
                  <a:lnTo>
                    <a:pt x="750011" y="579259"/>
                  </a:lnTo>
                  <a:close/>
                </a:path>
                <a:path w="1107440" h="1002665">
                  <a:moveTo>
                    <a:pt x="783577" y="523316"/>
                  </a:moveTo>
                  <a:lnTo>
                    <a:pt x="776947" y="519950"/>
                  </a:lnTo>
                  <a:lnTo>
                    <a:pt x="777278" y="523913"/>
                  </a:lnTo>
                  <a:lnTo>
                    <a:pt x="780770" y="527583"/>
                  </a:lnTo>
                  <a:lnTo>
                    <a:pt x="783577" y="523316"/>
                  </a:lnTo>
                  <a:close/>
                </a:path>
                <a:path w="1107440" h="1002665">
                  <a:moveTo>
                    <a:pt x="797966" y="552386"/>
                  </a:moveTo>
                  <a:lnTo>
                    <a:pt x="797356" y="548500"/>
                  </a:lnTo>
                  <a:lnTo>
                    <a:pt x="793470" y="545198"/>
                  </a:lnTo>
                  <a:lnTo>
                    <a:pt x="790765" y="549694"/>
                  </a:lnTo>
                  <a:lnTo>
                    <a:pt x="797966" y="552386"/>
                  </a:lnTo>
                  <a:close/>
                </a:path>
                <a:path w="1107440" h="1002665">
                  <a:moveTo>
                    <a:pt x="805192" y="613003"/>
                  </a:moveTo>
                  <a:lnTo>
                    <a:pt x="798830" y="613003"/>
                  </a:lnTo>
                  <a:lnTo>
                    <a:pt x="800354" y="616826"/>
                  </a:lnTo>
                  <a:lnTo>
                    <a:pt x="797979" y="626541"/>
                  </a:lnTo>
                  <a:lnTo>
                    <a:pt x="802259" y="621423"/>
                  </a:lnTo>
                  <a:lnTo>
                    <a:pt x="805192" y="613003"/>
                  </a:lnTo>
                  <a:close/>
                </a:path>
                <a:path w="1107440" h="1002665">
                  <a:moveTo>
                    <a:pt x="806754" y="650697"/>
                  </a:moveTo>
                  <a:lnTo>
                    <a:pt x="806157" y="646798"/>
                  </a:lnTo>
                  <a:lnTo>
                    <a:pt x="802259" y="643496"/>
                  </a:lnTo>
                  <a:lnTo>
                    <a:pt x="799553" y="647992"/>
                  </a:lnTo>
                  <a:lnTo>
                    <a:pt x="806754" y="650697"/>
                  </a:lnTo>
                  <a:close/>
                </a:path>
                <a:path w="1107440" h="1002665">
                  <a:moveTo>
                    <a:pt x="824331" y="670674"/>
                  </a:moveTo>
                  <a:lnTo>
                    <a:pt x="823734" y="666775"/>
                  </a:lnTo>
                  <a:lnTo>
                    <a:pt x="819835" y="663486"/>
                  </a:lnTo>
                  <a:lnTo>
                    <a:pt x="817143" y="667981"/>
                  </a:lnTo>
                  <a:lnTo>
                    <a:pt x="824331" y="670674"/>
                  </a:lnTo>
                  <a:close/>
                </a:path>
                <a:path w="1107440" h="1002665">
                  <a:moveTo>
                    <a:pt x="825131" y="529717"/>
                  </a:moveTo>
                  <a:lnTo>
                    <a:pt x="824331" y="524916"/>
                  </a:lnTo>
                  <a:lnTo>
                    <a:pt x="819543" y="527316"/>
                  </a:lnTo>
                  <a:lnTo>
                    <a:pt x="811542" y="528116"/>
                  </a:lnTo>
                  <a:lnTo>
                    <a:pt x="813142" y="532904"/>
                  </a:lnTo>
                  <a:lnTo>
                    <a:pt x="817143" y="531304"/>
                  </a:lnTo>
                  <a:lnTo>
                    <a:pt x="825131" y="529717"/>
                  </a:lnTo>
                  <a:close/>
                </a:path>
                <a:path w="1107440" h="1002665">
                  <a:moveTo>
                    <a:pt x="841971" y="331025"/>
                  </a:moveTo>
                  <a:lnTo>
                    <a:pt x="837120" y="330708"/>
                  </a:lnTo>
                  <a:lnTo>
                    <a:pt x="836129" y="334619"/>
                  </a:lnTo>
                  <a:lnTo>
                    <a:pt x="832726" y="339204"/>
                  </a:lnTo>
                  <a:lnTo>
                    <a:pt x="831723" y="342734"/>
                  </a:lnTo>
                  <a:lnTo>
                    <a:pt x="837920" y="343496"/>
                  </a:lnTo>
                  <a:lnTo>
                    <a:pt x="837577" y="339140"/>
                  </a:lnTo>
                  <a:lnTo>
                    <a:pt x="840524" y="334403"/>
                  </a:lnTo>
                  <a:lnTo>
                    <a:pt x="841971" y="331025"/>
                  </a:lnTo>
                  <a:close/>
                </a:path>
                <a:path w="1107440" h="1002665">
                  <a:moveTo>
                    <a:pt x="869442" y="822413"/>
                  </a:moveTo>
                  <a:lnTo>
                    <a:pt x="868692" y="818324"/>
                  </a:lnTo>
                  <a:lnTo>
                    <a:pt x="864946" y="814997"/>
                  </a:lnTo>
                  <a:lnTo>
                    <a:pt x="862698" y="819823"/>
                  </a:lnTo>
                  <a:lnTo>
                    <a:pt x="869442" y="822413"/>
                  </a:lnTo>
                  <a:close/>
                </a:path>
                <a:path w="1107440" h="1002665">
                  <a:moveTo>
                    <a:pt x="873887" y="441794"/>
                  </a:moveTo>
                  <a:lnTo>
                    <a:pt x="873086" y="436206"/>
                  </a:lnTo>
                  <a:lnTo>
                    <a:pt x="868286" y="437807"/>
                  </a:lnTo>
                  <a:lnTo>
                    <a:pt x="864298" y="432206"/>
                  </a:lnTo>
                  <a:lnTo>
                    <a:pt x="864298" y="438607"/>
                  </a:lnTo>
                  <a:lnTo>
                    <a:pt x="865898" y="442595"/>
                  </a:lnTo>
                  <a:lnTo>
                    <a:pt x="873887" y="441794"/>
                  </a:lnTo>
                  <a:close/>
                </a:path>
                <a:path w="1107440" h="1002665">
                  <a:moveTo>
                    <a:pt x="905459" y="565073"/>
                  </a:moveTo>
                  <a:lnTo>
                    <a:pt x="902830" y="561784"/>
                  </a:lnTo>
                  <a:lnTo>
                    <a:pt x="899464" y="568071"/>
                  </a:lnTo>
                  <a:lnTo>
                    <a:pt x="905078" y="569874"/>
                  </a:lnTo>
                  <a:lnTo>
                    <a:pt x="905459" y="565073"/>
                  </a:lnTo>
                  <a:close/>
                </a:path>
                <a:path w="1107440" h="1002665">
                  <a:moveTo>
                    <a:pt x="921740" y="603338"/>
                  </a:moveTo>
                  <a:lnTo>
                    <a:pt x="920927" y="598208"/>
                  </a:lnTo>
                  <a:lnTo>
                    <a:pt x="917041" y="597649"/>
                  </a:lnTo>
                  <a:lnTo>
                    <a:pt x="918641" y="603237"/>
                  </a:lnTo>
                  <a:lnTo>
                    <a:pt x="907453" y="604037"/>
                  </a:lnTo>
                  <a:lnTo>
                    <a:pt x="913841" y="612025"/>
                  </a:lnTo>
                  <a:lnTo>
                    <a:pt x="919403" y="609219"/>
                  </a:lnTo>
                  <a:lnTo>
                    <a:pt x="921740" y="603338"/>
                  </a:lnTo>
                  <a:close/>
                </a:path>
                <a:path w="1107440" h="1002665">
                  <a:moveTo>
                    <a:pt x="930630" y="691159"/>
                  </a:moveTo>
                  <a:lnTo>
                    <a:pt x="929830" y="684758"/>
                  </a:lnTo>
                  <a:lnTo>
                    <a:pt x="928230" y="680770"/>
                  </a:lnTo>
                  <a:lnTo>
                    <a:pt x="921042" y="683158"/>
                  </a:lnTo>
                  <a:lnTo>
                    <a:pt x="921842" y="687959"/>
                  </a:lnTo>
                  <a:lnTo>
                    <a:pt x="925830" y="686358"/>
                  </a:lnTo>
                  <a:lnTo>
                    <a:pt x="930630" y="691159"/>
                  </a:lnTo>
                  <a:close/>
                </a:path>
                <a:path w="1107440" h="1002665">
                  <a:moveTo>
                    <a:pt x="934631" y="472973"/>
                  </a:moveTo>
                  <a:lnTo>
                    <a:pt x="933831" y="468172"/>
                  </a:lnTo>
                  <a:lnTo>
                    <a:pt x="929030" y="470573"/>
                  </a:lnTo>
                  <a:lnTo>
                    <a:pt x="921042" y="471373"/>
                  </a:lnTo>
                  <a:lnTo>
                    <a:pt x="922642" y="476161"/>
                  </a:lnTo>
                  <a:lnTo>
                    <a:pt x="927430" y="473773"/>
                  </a:lnTo>
                  <a:lnTo>
                    <a:pt x="934631" y="472973"/>
                  </a:lnTo>
                  <a:close/>
                </a:path>
                <a:path w="1107440" h="1002665">
                  <a:moveTo>
                    <a:pt x="944219" y="551294"/>
                  </a:moveTo>
                  <a:lnTo>
                    <a:pt x="935431" y="551294"/>
                  </a:lnTo>
                  <a:lnTo>
                    <a:pt x="937018" y="556082"/>
                  </a:lnTo>
                  <a:lnTo>
                    <a:pt x="931430" y="562483"/>
                  </a:lnTo>
                  <a:lnTo>
                    <a:pt x="940219" y="562483"/>
                  </a:lnTo>
                  <a:lnTo>
                    <a:pt x="938618" y="557682"/>
                  </a:lnTo>
                  <a:lnTo>
                    <a:pt x="944219" y="551294"/>
                  </a:lnTo>
                  <a:close/>
                </a:path>
                <a:path w="1107440" h="1002665">
                  <a:moveTo>
                    <a:pt x="965796" y="436206"/>
                  </a:moveTo>
                  <a:lnTo>
                    <a:pt x="958608" y="437007"/>
                  </a:lnTo>
                  <a:lnTo>
                    <a:pt x="956868" y="441159"/>
                  </a:lnTo>
                  <a:lnTo>
                    <a:pt x="951306" y="445693"/>
                  </a:lnTo>
                  <a:lnTo>
                    <a:pt x="948601" y="449478"/>
                  </a:lnTo>
                  <a:lnTo>
                    <a:pt x="955408" y="451383"/>
                  </a:lnTo>
                  <a:lnTo>
                    <a:pt x="953808" y="446595"/>
                  </a:lnTo>
                  <a:lnTo>
                    <a:pt x="963396" y="448195"/>
                  </a:lnTo>
                  <a:lnTo>
                    <a:pt x="959396" y="442595"/>
                  </a:lnTo>
                  <a:lnTo>
                    <a:pt x="965796" y="436206"/>
                  </a:lnTo>
                  <a:close/>
                </a:path>
                <a:path w="1107440" h="1002665">
                  <a:moveTo>
                    <a:pt x="967740" y="522706"/>
                  </a:moveTo>
                  <a:lnTo>
                    <a:pt x="966990" y="518617"/>
                  </a:lnTo>
                  <a:lnTo>
                    <a:pt x="963244" y="515289"/>
                  </a:lnTo>
                  <a:lnTo>
                    <a:pt x="960996" y="520115"/>
                  </a:lnTo>
                  <a:lnTo>
                    <a:pt x="967740" y="522706"/>
                  </a:lnTo>
                  <a:close/>
                </a:path>
                <a:path w="1107440" h="1002665">
                  <a:moveTo>
                    <a:pt x="990574" y="241198"/>
                  </a:moveTo>
                  <a:lnTo>
                    <a:pt x="988098" y="234683"/>
                  </a:lnTo>
                  <a:lnTo>
                    <a:pt x="982179" y="232905"/>
                  </a:lnTo>
                  <a:lnTo>
                    <a:pt x="978662" y="233667"/>
                  </a:lnTo>
                  <a:lnTo>
                    <a:pt x="983373" y="234797"/>
                  </a:lnTo>
                  <a:lnTo>
                    <a:pt x="984973" y="239598"/>
                  </a:lnTo>
                  <a:lnTo>
                    <a:pt x="990574" y="248386"/>
                  </a:lnTo>
                  <a:lnTo>
                    <a:pt x="990574" y="241198"/>
                  </a:lnTo>
                  <a:close/>
                </a:path>
                <a:path w="1107440" h="1002665">
                  <a:moveTo>
                    <a:pt x="1004163" y="489750"/>
                  </a:moveTo>
                  <a:lnTo>
                    <a:pt x="995362" y="489750"/>
                  </a:lnTo>
                  <a:lnTo>
                    <a:pt x="996962" y="494550"/>
                  </a:lnTo>
                  <a:lnTo>
                    <a:pt x="992174" y="500938"/>
                  </a:lnTo>
                  <a:lnTo>
                    <a:pt x="1000163" y="500938"/>
                  </a:lnTo>
                  <a:lnTo>
                    <a:pt x="998562" y="496150"/>
                  </a:lnTo>
                  <a:lnTo>
                    <a:pt x="1004163" y="489750"/>
                  </a:lnTo>
                  <a:close/>
                </a:path>
                <a:path w="1107440" h="1002665">
                  <a:moveTo>
                    <a:pt x="1026541" y="496150"/>
                  </a:moveTo>
                  <a:lnTo>
                    <a:pt x="1024140" y="488950"/>
                  </a:lnTo>
                  <a:lnTo>
                    <a:pt x="1019340" y="487349"/>
                  </a:lnTo>
                  <a:lnTo>
                    <a:pt x="1013752" y="487349"/>
                  </a:lnTo>
                  <a:lnTo>
                    <a:pt x="1016939" y="494550"/>
                  </a:lnTo>
                  <a:lnTo>
                    <a:pt x="1021740" y="496150"/>
                  </a:lnTo>
                  <a:lnTo>
                    <a:pt x="1026541" y="496150"/>
                  </a:lnTo>
                  <a:close/>
                </a:path>
                <a:path w="1107440" h="1002665">
                  <a:moveTo>
                    <a:pt x="1065695" y="546493"/>
                  </a:moveTo>
                  <a:lnTo>
                    <a:pt x="1064895" y="540105"/>
                  </a:lnTo>
                  <a:lnTo>
                    <a:pt x="1063294" y="536105"/>
                  </a:lnTo>
                  <a:lnTo>
                    <a:pt x="1056106" y="538505"/>
                  </a:lnTo>
                  <a:lnTo>
                    <a:pt x="1056906" y="543293"/>
                  </a:lnTo>
                  <a:lnTo>
                    <a:pt x="1060907" y="540905"/>
                  </a:lnTo>
                  <a:lnTo>
                    <a:pt x="1065695" y="546493"/>
                  </a:lnTo>
                  <a:close/>
                </a:path>
                <a:path w="1107440" h="1002665">
                  <a:moveTo>
                    <a:pt x="1067295" y="528116"/>
                  </a:moveTo>
                  <a:lnTo>
                    <a:pt x="1066495" y="521716"/>
                  </a:lnTo>
                  <a:lnTo>
                    <a:pt x="1064895" y="517728"/>
                  </a:lnTo>
                  <a:lnTo>
                    <a:pt x="1057706" y="520115"/>
                  </a:lnTo>
                  <a:lnTo>
                    <a:pt x="1058506" y="524916"/>
                  </a:lnTo>
                  <a:lnTo>
                    <a:pt x="1063294" y="522516"/>
                  </a:lnTo>
                  <a:lnTo>
                    <a:pt x="1067295" y="528116"/>
                  </a:lnTo>
                  <a:close/>
                </a:path>
                <a:path w="1107440" h="1002665">
                  <a:moveTo>
                    <a:pt x="1085570" y="292735"/>
                  </a:moveTo>
                  <a:lnTo>
                    <a:pt x="1082776" y="286651"/>
                  </a:lnTo>
                  <a:lnTo>
                    <a:pt x="1078649" y="283413"/>
                  </a:lnTo>
                  <a:lnTo>
                    <a:pt x="1078484" y="288353"/>
                  </a:lnTo>
                  <a:lnTo>
                    <a:pt x="1079550" y="293865"/>
                  </a:lnTo>
                  <a:lnTo>
                    <a:pt x="1079779" y="298932"/>
                  </a:lnTo>
                  <a:lnTo>
                    <a:pt x="1080173" y="300710"/>
                  </a:lnTo>
                  <a:lnTo>
                    <a:pt x="1081684" y="296341"/>
                  </a:lnTo>
                  <a:lnTo>
                    <a:pt x="1085570" y="292735"/>
                  </a:lnTo>
                  <a:close/>
                </a:path>
                <a:path w="1107440" h="1002665">
                  <a:moveTo>
                    <a:pt x="1107249" y="300342"/>
                  </a:moveTo>
                  <a:lnTo>
                    <a:pt x="1101686" y="300710"/>
                  </a:lnTo>
                  <a:lnTo>
                    <a:pt x="1095070" y="299135"/>
                  </a:lnTo>
                  <a:lnTo>
                    <a:pt x="1089952" y="298767"/>
                  </a:lnTo>
                  <a:lnTo>
                    <a:pt x="1088872" y="302729"/>
                  </a:lnTo>
                  <a:lnTo>
                    <a:pt x="1094219" y="302806"/>
                  </a:lnTo>
                  <a:lnTo>
                    <a:pt x="1100467" y="305130"/>
                  </a:lnTo>
                  <a:lnTo>
                    <a:pt x="1105509" y="305650"/>
                  </a:lnTo>
                  <a:lnTo>
                    <a:pt x="1107249" y="3003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878656" y="8977756"/>
              <a:ext cx="1137920" cy="795655"/>
            </a:xfrm>
            <a:custGeom>
              <a:avLst/>
              <a:gdLst/>
              <a:ahLst/>
              <a:cxnLst/>
              <a:rect l="l" t="t" r="r" b="b"/>
              <a:pathLst>
                <a:path w="1137919" h="795654">
                  <a:moveTo>
                    <a:pt x="9588" y="630758"/>
                  </a:moveTo>
                  <a:lnTo>
                    <a:pt x="8788" y="625157"/>
                  </a:lnTo>
                  <a:lnTo>
                    <a:pt x="3987" y="626757"/>
                  </a:lnTo>
                  <a:lnTo>
                    <a:pt x="0" y="621169"/>
                  </a:lnTo>
                  <a:lnTo>
                    <a:pt x="0" y="627557"/>
                  </a:lnTo>
                  <a:lnTo>
                    <a:pt x="1600" y="631558"/>
                  </a:lnTo>
                  <a:lnTo>
                    <a:pt x="9588" y="630758"/>
                  </a:lnTo>
                  <a:close/>
                </a:path>
                <a:path w="1137919" h="795654">
                  <a:moveTo>
                    <a:pt x="30365" y="453326"/>
                  </a:moveTo>
                  <a:lnTo>
                    <a:pt x="27965" y="446938"/>
                  </a:lnTo>
                  <a:lnTo>
                    <a:pt x="23177" y="444538"/>
                  </a:lnTo>
                  <a:lnTo>
                    <a:pt x="18376" y="443738"/>
                  </a:lnTo>
                  <a:lnTo>
                    <a:pt x="19977" y="450926"/>
                  </a:lnTo>
                  <a:lnTo>
                    <a:pt x="24777" y="453326"/>
                  </a:lnTo>
                  <a:lnTo>
                    <a:pt x="30365" y="453326"/>
                  </a:lnTo>
                  <a:close/>
                </a:path>
                <a:path w="1137919" h="795654">
                  <a:moveTo>
                    <a:pt x="48742" y="785799"/>
                  </a:moveTo>
                  <a:lnTo>
                    <a:pt x="47104" y="783221"/>
                  </a:lnTo>
                  <a:lnTo>
                    <a:pt x="42151" y="785507"/>
                  </a:lnTo>
                  <a:lnTo>
                    <a:pt x="37515" y="789736"/>
                  </a:lnTo>
                  <a:lnTo>
                    <a:pt x="36766" y="793000"/>
                  </a:lnTo>
                  <a:lnTo>
                    <a:pt x="41554" y="795388"/>
                  </a:lnTo>
                  <a:lnTo>
                    <a:pt x="48742" y="787400"/>
                  </a:lnTo>
                  <a:lnTo>
                    <a:pt x="48742" y="785799"/>
                  </a:lnTo>
                  <a:close/>
                </a:path>
                <a:path w="1137919" h="795654">
                  <a:moveTo>
                    <a:pt x="48742" y="440537"/>
                  </a:moveTo>
                  <a:lnTo>
                    <a:pt x="47955" y="435749"/>
                  </a:lnTo>
                  <a:lnTo>
                    <a:pt x="43154" y="438137"/>
                  </a:lnTo>
                  <a:lnTo>
                    <a:pt x="35166" y="438137"/>
                  </a:lnTo>
                  <a:lnTo>
                    <a:pt x="35966" y="442937"/>
                  </a:lnTo>
                  <a:lnTo>
                    <a:pt x="40754" y="441337"/>
                  </a:lnTo>
                  <a:lnTo>
                    <a:pt x="48742" y="440537"/>
                  </a:lnTo>
                  <a:close/>
                </a:path>
                <a:path w="1137919" h="795654">
                  <a:moveTo>
                    <a:pt x="109486" y="620369"/>
                  </a:moveTo>
                  <a:lnTo>
                    <a:pt x="104203" y="618223"/>
                  </a:lnTo>
                  <a:lnTo>
                    <a:pt x="103200" y="623062"/>
                  </a:lnTo>
                  <a:lnTo>
                    <a:pt x="105333" y="626541"/>
                  </a:lnTo>
                  <a:lnTo>
                    <a:pt x="109486" y="620369"/>
                  </a:lnTo>
                  <a:close/>
                </a:path>
                <a:path w="1137919" h="795654">
                  <a:moveTo>
                    <a:pt x="118275" y="427748"/>
                  </a:moveTo>
                  <a:lnTo>
                    <a:pt x="117475" y="422160"/>
                  </a:lnTo>
                  <a:lnTo>
                    <a:pt x="112687" y="423760"/>
                  </a:lnTo>
                  <a:lnTo>
                    <a:pt x="109486" y="418160"/>
                  </a:lnTo>
                  <a:lnTo>
                    <a:pt x="108686" y="424561"/>
                  </a:lnTo>
                  <a:lnTo>
                    <a:pt x="110286" y="428548"/>
                  </a:lnTo>
                  <a:lnTo>
                    <a:pt x="118275" y="427748"/>
                  </a:lnTo>
                  <a:close/>
                </a:path>
                <a:path w="1137919" h="795654">
                  <a:moveTo>
                    <a:pt x="122275" y="409371"/>
                  </a:moveTo>
                  <a:lnTo>
                    <a:pt x="121475" y="403771"/>
                  </a:lnTo>
                  <a:lnTo>
                    <a:pt x="116674" y="405371"/>
                  </a:lnTo>
                  <a:lnTo>
                    <a:pt x="112687" y="399783"/>
                  </a:lnTo>
                  <a:lnTo>
                    <a:pt x="112687" y="406171"/>
                  </a:lnTo>
                  <a:lnTo>
                    <a:pt x="114287" y="410171"/>
                  </a:lnTo>
                  <a:lnTo>
                    <a:pt x="122275" y="409371"/>
                  </a:lnTo>
                  <a:close/>
                </a:path>
                <a:path w="1137919" h="795654">
                  <a:moveTo>
                    <a:pt x="128663" y="773010"/>
                  </a:moveTo>
                  <a:lnTo>
                    <a:pt x="123393" y="770877"/>
                  </a:lnTo>
                  <a:lnTo>
                    <a:pt x="122377" y="775716"/>
                  </a:lnTo>
                  <a:lnTo>
                    <a:pt x="124510" y="779195"/>
                  </a:lnTo>
                  <a:lnTo>
                    <a:pt x="128663" y="773010"/>
                  </a:lnTo>
                  <a:close/>
                </a:path>
                <a:path w="1137919" h="795654">
                  <a:moveTo>
                    <a:pt x="158242" y="462915"/>
                  </a:moveTo>
                  <a:lnTo>
                    <a:pt x="156641" y="455726"/>
                  </a:lnTo>
                  <a:lnTo>
                    <a:pt x="151841" y="453326"/>
                  </a:lnTo>
                  <a:lnTo>
                    <a:pt x="146253" y="453326"/>
                  </a:lnTo>
                  <a:lnTo>
                    <a:pt x="147853" y="460514"/>
                  </a:lnTo>
                  <a:lnTo>
                    <a:pt x="152641" y="462915"/>
                  </a:lnTo>
                  <a:lnTo>
                    <a:pt x="158242" y="462915"/>
                  </a:lnTo>
                  <a:close/>
                </a:path>
                <a:path w="1137919" h="795654">
                  <a:moveTo>
                    <a:pt x="164630" y="558825"/>
                  </a:moveTo>
                  <a:lnTo>
                    <a:pt x="159461" y="556691"/>
                  </a:lnTo>
                  <a:lnTo>
                    <a:pt x="158635" y="561517"/>
                  </a:lnTo>
                  <a:lnTo>
                    <a:pt x="160807" y="565010"/>
                  </a:lnTo>
                  <a:lnTo>
                    <a:pt x="164630" y="558825"/>
                  </a:lnTo>
                  <a:close/>
                </a:path>
                <a:path w="1137919" h="795654">
                  <a:moveTo>
                    <a:pt x="181419" y="450926"/>
                  </a:moveTo>
                  <a:lnTo>
                    <a:pt x="172631" y="450126"/>
                  </a:lnTo>
                  <a:lnTo>
                    <a:pt x="173431" y="454926"/>
                  </a:lnTo>
                  <a:lnTo>
                    <a:pt x="167830" y="461314"/>
                  </a:lnTo>
                  <a:lnTo>
                    <a:pt x="176618" y="462114"/>
                  </a:lnTo>
                  <a:lnTo>
                    <a:pt x="175818" y="457327"/>
                  </a:lnTo>
                  <a:lnTo>
                    <a:pt x="181419" y="450926"/>
                  </a:lnTo>
                  <a:close/>
                </a:path>
                <a:path w="1137919" h="795654">
                  <a:moveTo>
                    <a:pt x="189407" y="608380"/>
                  </a:moveTo>
                  <a:lnTo>
                    <a:pt x="184124" y="606234"/>
                  </a:lnTo>
                  <a:lnTo>
                    <a:pt x="183121" y="611073"/>
                  </a:lnTo>
                  <a:lnTo>
                    <a:pt x="185254" y="614553"/>
                  </a:lnTo>
                  <a:lnTo>
                    <a:pt x="189407" y="608380"/>
                  </a:lnTo>
                  <a:close/>
                </a:path>
                <a:path w="1137919" h="795654">
                  <a:moveTo>
                    <a:pt x="197726" y="537210"/>
                  </a:moveTo>
                  <a:lnTo>
                    <a:pt x="194805" y="541147"/>
                  </a:lnTo>
                  <a:lnTo>
                    <a:pt x="192786" y="545528"/>
                  </a:lnTo>
                  <a:lnTo>
                    <a:pt x="196596" y="542036"/>
                  </a:lnTo>
                  <a:lnTo>
                    <a:pt x="197726" y="537210"/>
                  </a:lnTo>
                  <a:close/>
                </a:path>
                <a:path w="1137919" h="795654">
                  <a:moveTo>
                    <a:pt x="210985" y="637146"/>
                  </a:moveTo>
                  <a:lnTo>
                    <a:pt x="210185" y="632358"/>
                  </a:lnTo>
                  <a:lnTo>
                    <a:pt x="205397" y="634746"/>
                  </a:lnTo>
                  <a:lnTo>
                    <a:pt x="198196" y="634746"/>
                  </a:lnTo>
                  <a:lnTo>
                    <a:pt x="198196" y="639546"/>
                  </a:lnTo>
                  <a:lnTo>
                    <a:pt x="202996" y="637946"/>
                  </a:lnTo>
                  <a:lnTo>
                    <a:pt x="210985" y="637146"/>
                  </a:lnTo>
                  <a:close/>
                </a:path>
                <a:path w="1137919" h="795654">
                  <a:moveTo>
                    <a:pt x="214985" y="434949"/>
                  </a:moveTo>
                  <a:lnTo>
                    <a:pt x="207899" y="432028"/>
                  </a:lnTo>
                  <a:lnTo>
                    <a:pt x="208089" y="436143"/>
                  </a:lnTo>
                  <a:lnTo>
                    <a:pt x="211721" y="439661"/>
                  </a:lnTo>
                  <a:lnTo>
                    <a:pt x="214985" y="434949"/>
                  </a:lnTo>
                  <a:close/>
                </a:path>
                <a:path w="1137919" h="795654">
                  <a:moveTo>
                    <a:pt x="222973" y="602780"/>
                  </a:moveTo>
                  <a:lnTo>
                    <a:pt x="214185" y="601179"/>
                  </a:lnTo>
                  <a:lnTo>
                    <a:pt x="214985" y="605980"/>
                  </a:lnTo>
                  <a:lnTo>
                    <a:pt x="209384" y="612368"/>
                  </a:lnTo>
                  <a:lnTo>
                    <a:pt x="218186" y="613168"/>
                  </a:lnTo>
                  <a:lnTo>
                    <a:pt x="217385" y="608380"/>
                  </a:lnTo>
                  <a:lnTo>
                    <a:pt x="222973" y="602780"/>
                  </a:lnTo>
                  <a:close/>
                </a:path>
                <a:path w="1137919" h="795654">
                  <a:moveTo>
                    <a:pt x="247751" y="395782"/>
                  </a:moveTo>
                  <a:lnTo>
                    <a:pt x="238963" y="394982"/>
                  </a:lnTo>
                  <a:lnTo>
                    <a:pt x="239763" y="399783"/>
                  </a:lnTo>
                  <a:lnTo>
                    <a:pt x="234162" y="406171"/>
                  </a:lnTo>
                  <a:lnTo>
                    <a:pt x="242951" y="406971"/>
                  </a:lnTo>
                  <a:lnTo>
                    <a:pt x="242150" y="401383"/>
                  </a:lnTo>
                  <a:lnTo>
                    <a:pt x="247751" y="395782"/>
                  </a:lnTo>
                  <a:close/>
                </a:path>
                <a:path w="1137919" h="795654">
                  <a:moveTo>
                    <a:pt x="248551" y="486892"/>
                  </a:moveTo>
                  <a:lnTo>
                    <a:pt x="247751" y="482104"/>
                  </a:lnTo>
                  <a:lnTo>
                    <a:pt x="242951" y="483692"/>
                  </a:lnTo>
                  <a:lnTo>
                    <a:pt x="234962" y="484492"/>
                  </a:lnTo>
                  <a:lnTo>
                    <a:pt x="235762" y="489292"/>
                  </a:lnTo>
                  <a:lnTo>
                    <a:pt x="240563" y="487692"/>
                  </a:lnTo>
                  <a:lnTo>
                    <a:pt x="248551" y="486892"/>
                  </a:lnTo>
                  <a:close/>
                </a:path>
                <a:path w="1137919" h="795654">
                  <a:moveTo>
                    <a:pt x="271729" y="276694"/>
                  </a:moveTo>
                  <a:lnTo>
                    <a:pt x="270929" y="271106"/>
                  </a:lnTo>
                  <a:lnTo>
                    <a:pt x="266128" y="272707"/>
                  </a:lnTo>
                  <a:lnTo>
                    <a:pt x="262140" y="267106"/>
                  </a:lnTo>
                  <a:lnTo>
                    <a:pt x="262140" y="273507"/>
                  </a:lnTo>
                  <a:lnTo>
                    <a:pt x="263740" y="277495"/>
                  </a:lnTo>
                  <a:lnTo>
                    <a:pt x="271729" y="276694"/>
                  </a:lnTo>
                  <a:close/>
                </a:path>
                <a:path w="1137919" h="795654">
                  <a:moveTo>
                    <a:pt x="274129" y="538848"/>
                  </a:moveTo>
                  <a:lnTo>
                    <a:pt x="267500" y="535927"/>
                  </a:lnTo>
                  <a:lnTo>
                    <a:pt x="267830" y="540042"/>
                  </a:lnTo>
                  <a:lnTo>
                    <a:pt x="271310" y="543560"/>
                  </a:lnTo>
                  <a:lnTo>
                    <a:pt x="274129" y="538848"/>
                  </a:lnTo>
                  <a:close/>
                </a:path>
                <a:path w="1137919" h="795654">
                  <a:moveTo>
                    <a:pt x="280517" y="392582"/>
                  </a:moveTo>
                  <a:lnTo>
                    <a:pt x="275234" y="390448"/>
                  </a:lnTo>
                  <a:lnTo>
                    <a:pt x="274231" y="395287"/>
                  </a:lnTo>
                  <a:lnTo>
                    <a:pt x="276364" y="398767"/>
                  </a:lnTo>
                  <a:lnTo>
                    <a:pt x="280517" y="392582"/>
                  </a:lnTo>
                  <a:close/>
                </a:path>
                <a:path w="1137919" h="795654">
                  <a:moveTo>
                    <a:pt x="296024" y="465162"/>
                  </a:moveTo>
                  <a:lnTo>
                    <a:pt x="293103" y="468909"/>
                  </a:lnTo>
                  <a:lnTo>
                    <a:pt x="291084" y="473252"/>
                  </a:lnTo>
                  <a:lnTo>
                    <a:pt x="294906" y="470115"/>
                  </a:lnTo>
                  <a:lnTo>
                    <a:pt x="296024" y="465162"/>
                  </a:lnTo>
                  <a:close/>
                </a:path>
                <a:path w="1137919" h="795654">
                  <a:moveTo>
                    <a:pt x="328472" y="778611"/>
                  </a:moveTo>
                  <a:lnTo>
                    <a:pt x="327672" y="773010"/>
                  </a:lnTo>
                  <a:lnTo>
                    <a:pt x="322872" y="774611"/>
                  </a:lnTo>
                  <a:lnTo>
                    <a:pt x="319684" y="769023"/>
                  </a:lnTo>
                  <a:lnTo>
                    <a:pt x="318884" y="775411"/>
                  </a:lnTo>
                  <a:lnTo>
                    <a:pt x="320484" y="779411"/>
                  </a:lnTo>
                  <a:lnTo>
                    <a:pt x="328472" y="778611"/>
                  </a:lnTo>
                  <a:close/>
                </a:path>
                <a:path w="1137919" h="795654">
                  <a:moveTo>
                    <a:pt x="329590" y="469163"/>
                  </a:moveTo>
                  <a:lnTo>
                    <a:pt x="326669" y="472909"/>
                  </a:lnTo>
                  <a:lnTo>
                    <a:pt x="324650" y="477253"/>
                  </a:lnTo>
                  <a:lnTo>
                    <a:pt x="328472" y="474103"/>
                  </a:lnTo>
                  <a:lnTo>
                    <a:pt x="329590" y="469163"/>
                  </a:lnTo>
                  <a:close/>
                </a:path>
                <a:path w="1137919" h="795654">
                  <a:moveTo>
                    <a:pt x="343662" y="145630"/>
                  </a:moveTo>
                  <a:lnTo>
                    <a:pt x="336918" y="142367"/>
                  </a:lnTo>
                  <a:lnTo>
                    <a:pt x="337058" y="146532"/>
                  </a:lnTo>
                  <a:lnTo>
                    <a:pt x="340512" y="150241"/>
                  </a:lnTo>
                  <a:lnTo>
                    <a:pt x="343662" y="145630"/>
                  </a:lnTo>
                  <a:close/>
                </a:path>
                <a:path w="1137919" h="795654">
                  <a:moveTo>
                    <a:pt x="350850" y="771410"/>
                  </a:moveTo>
                  <a:lnTo>
                    <a:pt x="348449" y="764222"/>
                  </a:lnTo>
                  <a:lnTo>
                    <a:pt x="344462" y="761822"/>
                  </a:lnTo>
                  <a:lnTo>
                    <a:pt x="338861" y="761822"/>
                  </a:lnTo>
                  <a:lnTo>
                    <a:pt x="340461" y="769023"/>
                  </a:lnTo>
                  <a:lnTo>
                    <a:pt x="345249" y="771410"/>
                  </a:lnTo>
                  <a:lnTo>
                    <a:pt x="350850" y="771410"/>
                  </a:lnTo>
                  <a:close/>
                </a:path>
                <a:path w="1137919" h="795654">
                  <a:moveTo>
                    <a:pt x="363639" y="439737"/>
                  </a:moveTo>
                  <a:lnTo>
                    <a:pt x="362839" y="434949"/>
                  </a:lnTo>
                  <a:lnTo>
                    <a:pt x="358038" y="437337"/>
                  </a:lnTo>
                  <a:lnTo>
                    <a:pt x="350850" y="437337"/>
                  </a:lnTo>
                  <a:lnTo>
                    <a:pt x="350850" y="442137"/>
                  </a:lnTo>
                  <a:lnTo>
                    <a:pt x="355650" y="440537"/>
                  </a:lnTo>
                  <a:lnTo>
                    <a:pt x="363639" y="439737"/>
                  </a:lnTo>
                  <a:close/>
                </a:path>
                <a:path w="1137919" h="795654">
                  <a:moveTo>
                    <a:pt x="372427" y="300672"/>
                  </a:moveTo>
                  <a:lnTo>
                    <a:pt x="365798" y="297307"/>
                  </a:lnTo>
                  <a:lnTo>
                    <a:pt x="366128" y="301282"/>
                  </a:lnTo>
                  <a:lnTo>
                    <a:pt x="369620" y="304952"/>
                  </a:lnTo>
                  <a:lnTo>
                    <a:pt x="372427" y="300672"/>
                  </a:lnTo>
                  <a:close/>
                </a:path>
                <a:path w="1137919" h="795654">
                  <a:moveTo>
                    <a:pt x="386816" y="420560"/>
                  </a:moveTo>
                  <a:lnTo>
                    <a:pt x="379730" y="417182"/>
                  </a:lnTo>
                  <a:lnTo>
                    <a:pt x="379920" y="421157"/>
                  </a:lnTo>
                  <a:lnTo>
                    <a:pt x="383552" y="424827"/>
                  </a:lnTo>
                  <a:lnTo>
                    <a:pt x="386816" y="420560"/>
                  </a:lnTo>
                  <a:close/>
                </a:path>
                <a:path w="1137919" h="795654">
                  <a:moveTo>
                    <a:pt x="387591" y="343357"/>
                  </a:moveTo>
                  <a:lnTo>
                    <a:pt x="382816" y="348030"/>
                  </a:lnTo>
                  <a:lnTo>
                    <a:pt x="379247" y="355993"/>
                  </a:lnTo>
                  <a:lnTo>
                    <a:pt x="386016" y="356628"/>
                  </a:lnTo>
                  <a:lnTo>
                    <a:pt x="384416" y="352628"/>
                  </a:lnTo>
                  <a:lnTo>
                    <a:pt x="387591" y="343357"/>
                  </a:lnTo>
                  <a:close/>
                </a:path>
                <a:path w="1137919" h="795654">
                  <a:moveTo>
                    <a:pt x="388416" y="321462"/>
                  </a:moveTo>
                  <a:lnTo>
                    <a:pt x="381673" y="318528"/>
                  </a:lnTo>
                  <a:lnTo>
                    <a:pt x="381812" y="322656"/>
                  </a:lnTo>
                  <a:lnTo>
                    <a:pt x="385267" y="326174"/>
                  </a:lnTo>
                  <a:lnTo>
                    <a:pt x="388416" y="321462"/>
                  </a:lnTo>
                  <a:close/>
                </a:path>
                <a:path w="1137919" h="795654">
                  <a:moveTo>
                    <a:pt x="442760" y="363016"/>
                  </a:moveTo>
                  <a:lnTo>
                    <a:pt x="436130" y="359752"/>
                  </a:lnTo>
                  <a:lnTo>
                    <a:pt x="436460" y="363918"/>
                  </a:lnTo>
                  <a:lnTo>
                    <a:pt x="439953" y="367626"/>
                  </a:lnTo>
                  <a:lnTo>
                    <a:pt x="442760" y="363016"/>
                  </a:lnTo>
                  <a:close/>
                </a:path>
                <a:path w="1137919" h="795654">
                  <a:moveTo>
                    <a:pt x="449478" y="753681"/>
                  </a:moveTo>
                  <a:lnTo>
                    <a:pt x="446557" y="757428"/>
                  </a:lnTo>
                  <a:lnTo>
                    <a:pt x="444538" y="761771"/>
                  </a:lnTo>
                  <a:lnTo>
                    <a:pt x="448348" y="758634"/>
                  </a:lnTo>
                  <a:lnTo>
                    <a:pt x="449478" y="753681"/>
                  </a:lnTo>
                  <a:close/>
                </a:path>
                <a:path w="1137919" h="795654">
                  <a:moveTo>
                    <a:pt x="453148" y="519658"/>
                  </a:moveTo>
                  <a:lnTo>
                    <a:pt x="452348" y="514070"/>
                  </a:lnTo>
                  <a:lnTo>
                    <a:pt x="447548" y="515670"/>
                  </a:lnTo>
                  <a:lnTo>
                    <a:pt x="444360" y="510070"/>
                  </a:lnTo>
                  <a:lnTo>
                    <a:pt x="443560" y="516470"/>
                  </a:lnTo>
                  <a:lnTo>
                    <a:pt x="445160" y="520458"/>
                  </a:lnTo>
                  <a:lnTo>
                    <a:pt x="453148" y="519658"/>
                  </a:lnTo>
                  <a:close/>
                </a:path>
                <a:path w="1137919" h="795654">
                  <a:moveTo>
                    <a:pt x="465137" y="255117"/>
                  </a:moveTo>
                  <a:lnTo>
                    <a:pt x="461314" y="253644"/>
                  </a:lnTo>
                  <a:lnTo>
                    <a:pt x="456742" y="249923"/>
                  </a:lnTo>
                  <a:lnTo>
                    <a:pt x="452767" y="248602"/>
                  </a:lnTo>
                  <a:lnTo>
                    <a:pt x="450748" y="254317"/>
                  </a:lnTo>
                  <a:lnTo>
                    <a:pt x="456349" y="254317"/>
                  </a:lnTo>
                  <a:lnTo>
                    <a:pt x="456349" y="257517"/>
                  </a:lnTo>
                  <a:lnTo>
                    <a:pt x="453148" y="259118"/>
                  </a:lnTo>
                  <a:lnTo>
                    <a:pt x="448348" y="259918"/>
                  </a:lnTo>
                  <a:lnTo>
                    <a:pt x="449148" y="263918"/>
                  </a:lnTo>
                  <a:lnTo>
                    <a:pt x="455549" y="261518"/>
                  </a:lnTo>
                  <a:lnTo>
                    <a:pt x="465137" y="260718"/>
                  </a:lnTo>
                  <a:lnTo>
                    <a:pt x="465137" y="255117"/>
                  </a:lnTo>
                  <a:close/>
                </a:path>
                <a:path w="1137919" h="795654">
                  <a:moveTo>
                    <a:pt x="509892" y="402183"/>
                  </a:moveTo>
                  <a:lnTo>
                    <a:pt x="509092" y="397383"/>
                  </a:lnTo>
                  <a:lnTo>
                    <a:pt x="504291" y="398983"/>
                  </a:lnTo>
                  <a:lnTo>
                    <a:pt x="497103" y="399783"/>
                  </a:lnTo>
                  <a:lnTo>
                    <a:pt x="497103" y="404571"/>
                  </a:lnTo>
                  <a:lnTo>
                    <a:pt x="501904" y="402971"/>
                  </a:lnTo>
                  <a:lnTo>
                    <a:pt x="509892" y="402183"/>
                  </a:lnTo>
                  <a:close/>
                </a:path>
                <a:path w="1137919" h="795654">
                  <a:moveTo>
                    <a:pt x="533069" y="386994"/>
                  </a:moveTo>
                  <a:lnTo>
                    <a:pt x="532269" y="382193"/>
                  </a:lnTo>
                  <a:lnTo>
                    <a:pt x="527469" y="384594"/>
                  </a:lnTo>
                  <a:lnTo>
                    <a:pt x="520280" y="384594"/>
                  </a:lnTo>
                  <a:lnTo>
                    <a:pt x="520280" y="389394"/>
                  </a:lnTo>
                  <a:lnTo>
                    <a:pt x="525081" y="387794"/>
                  </a:lnTo>
                  <a:lnTo>
                    <a:pt x="533069" y="386994"/>
                  </a:lnTo>
                  <a:close/>
                </a:path>
                <a:path w="1137919" h="795654">
                  <a:moveTo>
                    <a:pt x="536270" y="530847"/>
                  </a:moveTo>
                  <a:lnTo>
                    <a:pt x="529526" y="527481"/>
                  </a:lnTo>
                  <a:lnTo>
                    <a:pt x="529666" y="531456"/>
                  </a:lnTo>
                  <a:lnTo>
                    <a:pt x="533120" y="535127"/>
                  </a:lnTo>
                  <a:lnTo>
                    <a:pt x="536270" y="530847"/>
                  </a:lnTo>
                  <a:close/>
                </a:path>
                <a:path w="1137919" h="795654">
                  <a:moveTo>
                    <a:pt x="543458" y="328650"/>
                  </a:moveTo>
                  <a:lnTo>
                    <a:pt x="538657" y="329450"/>
                  </a:lnTo>
                  <a:lnTo>
                    <a:pt x="531469" y="323850"/>
                  </a:lnTo>
                  <a:lnTo>
                    <a:pt x="530669" y="331851"/>
                  </a:lnTo>
                  <a:lnTo>
                    <a:pt x="535470" y="331050"/>
                  </a:lnTo>
                  <a:lnTo>
                    <a:pt x="542658" y="336638"/>
                  </a:lnTo>
                  <a:lnTo>
                    <a:pt x="543458" y="328650"/>
                  </a:lnTo>
                  <a:close/>
                </a:path>
                <a:path w="1137919" h="795654">
                  <a:moveTo>
                    <a:pt x="557847" y="525259"/>
                  </a:moveTo>
                  <a:lnTo>
                    <a:pt x="551446" y="526059"/>
                  </a:lnTo>
                  <a:lnTo>
                    <a:pt x="549059" y="520458"/>
                  </a:lnTo>
                  <a:lnTo>
                    <a:pt x="542658" y="520458"/>
                  </a:lnTo>
                  <a:lnTo>
                    <a:pt x="544588" y="526719"/>
                  </a:lnTo>
                  <a:lnTo>
                    <a:pt x="550252" y="530352"/>
                  </a:lnTo>
                  <a:lnTo>
                    <a:pt x="555917" y="530237"/>
                  </a:lnTo>
                  <a:lnTo>
                    <a:pt x="557847" y="525259"/>
                  </a:lnTo>
                  <a:close/>
                </a:path>
                <a:path w="1137919" h="795654">
                  <a:moveTo>
                    <a:pt x="575754" y="605142"/>
                  </a:moveTo>
                  <a:lnTo>
                    <a:pt x="572833" y="609079"/>
                  </a:lnTo>
                  <a:lnTo>
                    <a:pt x="570801" y="613460"/>
                  </a:lnTo>
                  <a:lnTo>
                    <a:pt x="574624" y="609968"/>
                  </a:lnTo>
                  <a:lnTo>
                    <a:pt x="575754" y="605142"/>
                  </a:lnTo>
                  <a:close/>
                </a:path>
                <a:path w="1137919" h="795654">
                  <a:moveTo>
                    <a:pt x="609320" y="533095"/>
                  </a:moveTo>
                  <a:lnTo>
                    <a:pt x="606399" y="536841"/>
                  </a:lnTo>
                  <a:lnTo>
                    <a:pt x="604367" y="541197"/>
                  </a:lnTo>
                  <a:lnTo>
                    <a:pt x="608190" y="538048"/>
                  </a:lnTo>
                  <a:lnTo>
                    <a:pt x="609320" y="533095"/>
                  </a:lnTo>
                  <a:close/>
                </a:path>
                <a:path w="1137919" h="795654">
                  <a:moveTo>
                    <a:pt x="617791" y="296684"/>
                  </a:moveTo>
                  <a:lnTo>
                    <a:pt x="614591" y="289483"/>
                  </a:lnTo>
                  <a:lnTo>
                    <a:pt x="610590" y="283895"/>
                  </a:lnTo>
                  <a:lnTo>
                    <a:pt x="604202" y="283095"/>
                  </a:lnTo>
                  <a:lnTo>
                    <a:pt x="605802" y="292684"/>
                  </a:lnTo>
                  <a:lnTo>
                    <a:pt x="609790" y="297484"/>
                  </a:lnTo>
                  <a:lnTo>
                    <a:pt x="617791" y="296684"/>
                  </a:lnTo>
                  <a:close/>
                </a:path>
                <a:path w="1137919" h="795654">
                  <a:moveTo>
                    <a:pt x="637768" y="287096"/>
                  </a:moveTo>
                  <a:lnTo>
                    <a:pt x="636968" y="283895"/>
                  </a:lnTo>
                  <a:lnTo>
                    <a:pt x="635368" y="279095"/>
                  </a:lnTo>
                  <a:lnTo>
                    <a:pt x="631367" y="279895"/>
                  </a:lnTo>
                  <a:lnTo>
                    <a:pt x="626579" y="281495"/>
                  </a:lnTo>
                  <a:lnTo>
                    <a:pt x="622579" y="282295"/>
                  </a:lnTo>
                  <a:lnTo>
                    <a:pt x="624179" y="289483"/>
                  </a:lnTo>
                  <a:lnTo>
                    <a:pt x="629767" y="290283"/>
                  </a:lnTo>
                  <a:lnTo>
                    <a:pt x="637768" y="287096"/>
                  </a:lnTo>
                  <a:close/>
                </a:path>
                <a:path w="1137919" h="795654">
                  <a:moveTo>
                    <a:pt x="669937" y="200875"/>
                  </a:moveTo>
                  <a:lnTo>
                    <a:pt x="664616" y="198818"/>
                  </a:lnTo>
                  <a:lnTo>
                    <a:pt x="658545" y="204774"/>
                  </a:lnTo>
                  <a:lnTo>
                    <a:pt x="669556" y="204889"/>
                  </a:lnTo>
                  <a:lnTo>
                    <a:pt x="669937" y="200875"/>
                  </a:lnTo>
                  <a:close/>
                </a:path>
                <a:path w="1137919" h="795654">
                  <a:moveTo>
                    <a:pt x="677722" y="388594"/>
                  </a:moveTo>
                  <a:lnTo>
                    <a:pt x="676922" y="382993"/>
                  </a:lnTo>
                  <a:lnTo>
                    <a:pt x="672134" y="385394"/>
                  </a:lnTo>
                  <a:lnTo>
                    <a:pt x="668134" y="379006"/>
                  </a:lnTo>
                  <a:lnTo>
                    <a:pt x="668134" y="385394"/>
                  </a:lnTo>
                  <a:lnTo>
                    <a:pt x="669734" y="389394"/>
                  </a:lnTo>
                  <a:lnTo>
                    <a:pt x="677722" y="388594"/>
                  </a:lnTo>
                  <a:close/>
                </a:path>
                <a:path w="1137919" h="795654">
                  <a:moveTo>
                    <a:pt x="678853" y="412419"/>
                  </a:moveTo>
                  <a:lnTo>
                    <a:pt x="675932" y="416166"/>
                  </a:lnTo>
                  <a:lnTo>
                    <a:pt x="673900" y="420509"/>
                  </a:lnTo>
                  <a:lnTo>
                    <a:pt x="677722" y="417360"/>
                  </a:lnTo>
                  <a:lnTo>
                    <a:pt x="678853" y="412419"/>
                  </a:lnTo>
                  <a:close/>
                </a:path>
                <a:path w="1137919" h="795654">
                  <a:moveTo>
                    <a:pt x="680923" y="322249"/>
                  </a:moveTo>
                  <a:lnTo>
                    <a:pt x="674293" y="319328"/>
                  </a:lnTo>
                  <a:lnTo>
                    <a:pt x="674624" y="323456"/>
                  </a:lnTo>
                  <a:lnTo>
                    <a:pt x="678116" y="326974"/>
                  </a:lnTo>
                  <a:lnTo>
                    <a:pt x="680923" y="322249"/>
                  </a:lnTo>
                  <a:close/>
                </a:path>
                <a:path w="1137919" h="795654">
                  <a:moveTo>
                    <a:pt x="699300" y="381393"/>
                  </a:moveTo>
                  <a:lnTo>
                    <a:pt x="693864" y="383044"/>
                  </a:lnTo>
                  <a:lnTo>
                    <a:pt x="688111" y="381393"/>
                  </a:lnTo>
                  <a:lnTo>
                    <a:pt x="683564" y="380949"/>
                  </a:lnTo>
                  <a:lnTo>
                    <a:pt x="681723" y="386194"/>
                  </a:lnTo>
                  <a:lnTo>
                    <a:pt x="686155" y="386905"/>
                  </a:lnTo>
                  <a:lnTo>
                    <a:pt x="692607" y="387692"/>
                  </a:lnTo>
                  <a:lnTo>
                    <a:pt x="698017" y="386524"/>
                  </a:lnTo>
                  <a:lnTo>
                    <a:pt x="699300" y="381393"/>
                  </a:lnTo>
                  <a:close/>
                </a:path>
                <a:path w="1137919" h="795654">
                  <a:moveTo>
                    <a:pt x="724077" y="144830"/>
                  </a:moveTo>
                  <a:lnTo>
                    <a:pt x="721677" y="139230"/>
                  </a:lnTo>
                  <a:lnTo>
                    <a:pt x="720877" y="130441"/>
                  </a:lnTo>
                  <a:lnTo>
                    <a:pt x="715289" y="130441"/>
                  </a:lnTo>
                  <a:lnTo>
                    <a:pt x="715759" y="136740"/>
                  </a:lnTo>
                  <a:lnTo>
                    <a:pt x="715492" y="141236"/>
                  </a:lnTo>
                  <a:lnTo>
                    <a:pt x="717308" y="143929"/>
                  </a:lnTo>
                  <a:lnTo>
                    <a:pt x="724077" y="144830"/>
                  </a:lnTo>
                  <a:close/>
                </a:path>
                <a:path w="1137919" h="795654">
                  <a:moveTo>
                    <a:pt x="736066" y="172796"/>
                  </a:moveTo>
                  <a:lnTo>
                    <a:pt x="735266" y="167208"/>
                  </a:lnTo>
                  <a:lnTo>
                    <a:pt x="731278" y="169608"/>
                  </a:lnTo>
                  <a:lnTo>
                    <a:pt x="727278" y="163207"/>
                  </a:lnTo>
                  <a:lnTo>
                    <a:pt x="726478" y="169608"/>
                  </a:lnTo>
                  <a:lnTo>
                    <a:pt x="728078" y="173596"/>
                  </a:lnTo>
                  <a:lnTo>
                    <a:pt x="736066" y="172796"/>
                  </a:lnTo>
                  <a:close/>
                </a:path>
                <a:path w="1137919" h="795654">
                  <a:moveTo>
                    <a:pt x="748055" y="105664"/>
                  </a:moveTo>
                  <a:lnTo>
                    <a:pt x="747255" y="100876"/>
                  </a:lnTo>
                  <a:lnTo>
                    <a:pt x="742467" y="102476"/>
                  </a:lnTo>
                  <a:lnTo>
                    <a:pt x="735266" y="103276"/>
                  </a:lnTo>
                  <a:lnTo>
                    <a:pt x="735266" y="108064"/>
                  </a:lnTo>
                  <a:lnTo>
                    <a:pt x="740067" y="106464"/>
                  </a:lnTo>
                  <a:lnTo>
                    <a:pt x="748055" y="105664"/>
                  </a:lnTo>
                  <a:close/>
                </a:path>
                <a:path w="1137919" h="795654">
                  <a:moveTo>
                    <a:pt x="760044" y="96875"/>
                  </a:moveTo>
                  <a:lnTo>
                    <a:pt x="754875" y="94742"/>
                  </a:lnTo>
                  <a:lnTo>
                    <a:pt x="754049" y="99568"/>
                  </a:lnTo>
                  <a:lnTo>
                    <a:pt x="756221" y="103060"/>
                  </a:lnTo>
                  <a:lnTo>
                    <a:pt x="760044" y="96875"/>
                  </a:lnTo>
                  <a:close/>
                </a:path>
                <a:path w="1137919" h="795654">
                  <a:moveTo>
                    <a:pt x="777621" y="3365"/>
                  </a:moveTo>
                  <a:lnTo>
                    <a:pt x="770890" y="0"/>
                  </a:lnTo>
                  <a:lnTo>
                    <a:pt x="771029" y="3962"/>
                  </a:lnTo>
                  <a:lnTo>
                    <a:pt x="774484" y="7645"/>
                  </a:lnTo>
                  <a:lnTo>
                    <a:pt x="777621" y="3365"/>
                  </a:lnTo>
                  <a:close/>
                </a:path>
                <a:path w="1137919" h="795654">
                  <a:moveTo>
                    <a:pt x="801014" y="657885"/>
                  </a:moveTo>
                  <a:lnTo>
                    <a:pt x="797902" y="661822"/>
                  </a:lnTo>
                  <a:lnTo>
                    <a:pt x="795845" y="666203"/>
                  </a:lnTo>
                  <a:lnTo>
                    <a:pt x="800011" y="662724"/>
                  </a:lnTo>
                  <a:lnTo>
                    <a:pt x="801014" y="657885"/>
                  </a:lnTo>
                  <a:close/>
                </a:path>
                <a:path w="1137919" h="795654">
                  <a:moveTo>
                    <a:pt x="802106" y="162509"/>
                  </a:moveTo>
                  <a:lnTo>
                    <a:pt x="796823" y="160451"/>
                  </a:lnTo>
                  <a:lnTo>
                    <a:pt x="790409" y="166408"/>
                  </a:lnTo>
                  <a:lnTo>
                    <a:pt x="801535" y="166522"/>
                  </a:lnTo>
                  <a:lnTo>
                    <a:pt x="802106" y="162509"/>
                  </a:lnTo>
                  <a:close/>
                </a:path>
                <a:path w="1137919" h="795654">
                  <a:moveTo>
                    <a:pt x="831977" y="556425"/>
                  </a:moveTo>
                  <a:lnTo>
                    <a:pt x="826808" y="553948"/>
                  </a:lnTo>
                  <a:lnTo>
                    <a:pt x="825982" y="558825"/>
                  </a:lnTo>
                  <a:lnTo>
                    <a:pt x="828154" y="562495"/>
                  </a:lnTo>
                  <a:lnTo>
                    <a:pt x="831977" y="556425"/>
                  </a:lnTo>
                  <a:close/>
                </a:path>
                <a:path w="1137919" h="795654">
                  <a:moveTo>
                    <a:pt x="838365" y="170408"/>
                  </a:moveTo>
                  <a:lnTo>
                    <a:pt x="831735" y="167487"/>
                  </a:lnTo>
                  <a:lnTo>
                    <a:pt x="832078" y="171602"/>
                  </a:lnTo>
                  <a:lnTo>
                    <a:pt x="835558" y="175120"/>
                  </a:lnTo>
                  <a:lnTo>
                    <a:pt x="838365" y="170408"/>
                  </a:lnTo>
                  <a:close/>
                </a:path>
                <a:path w="1137919" h="795654">
                  <a:moveTo>
                    <a:pt x="839381" y="148793"/>
                  </a:moveTo>
                  <a:lnTo>
                    <a:pt x="836269" y="152717"/>
                  </a:lnTo>
                  <a:lnTo>
                    <a:pt x="834212" y="157099"/>
                  </a:lnTo>
                  <a:lnTo>
                    <a:pt x="838365" y="153619"/>
                  </a:lnTo>
                  <a:lnTo>
                    <a:pt x="839381" y="148793"/>
                  </a:lnTo>
                  <a:close/>
                </a:path>
                <a:path w="1137919" h="795654">
                  <a:moveTo>
                    <a:pt x="849655" y="134226"/>
                  </a:moveTo>
                  <a:lnTo>
                    <a:pt x="844562" y="133146"/>
                  </a:lnTo>
                  <a:lnTo>
                    <a:pt x="841565" y="136702"/>
                  </a:lnTo>
                  <a:lnTo>
                    <a:pt x="848753" y="142430"/>
                  </a:lnTo>
                  <a:lnTo>
                    <a:pt x="849655" y="134226"/>
                  </a:lnTo>
                  <a:close/>
                </a:path>
                <a:path w="1137919" h="795654">
                  <a:moveTo>
                    <a:pt x="908697" y="461314"/>
                  </a:moveTo>
                  <a:lnTo>
                    <a:pt x="907897" y="455726"/>
                  </a:lnTo>
                  <a:lnTo>
                    <a:pt x="903097" y="457327"/>
                  </a:lnTo>
                  <a:lnTo>
                    <a:pt x="899109" y="451726"/>
                  </a:lnTo>
                  <a:lnTo>
                    <a:pt x="899109" y="458127"/>
                  </a:lnTo>
                  <a:lnTo>
                    <a:pt x="900709" y="462114"/>
                  </a:lnTo>
                  <a:lnTo>
                    <a:pt x="908697" y="461314"/>
                  </a:lnTo>
                  <a:close/>
                </a:path>
                <a:path w="1137919" h="795654">
                  <a:moveTo>
                    <a:pt x="924687" y="255117"/>
                  </a:moveTo>
                  <a:lnTo>
                    <a:pt x="922286" y="247929"/>
                  </a:lnTo>
                  <a:lnTo>
                    <a:pt x="918286" y="242328"/>
                  </a:lnTo>
                  <a:lnTo>
                    <a:pt x="911098" y="241541"/>
                  </a:lnTo>
                  <a:lnTo>
                    <a:pt x="912698" y="251129"/>
                  </a:lnTo>
                  <a:lnTo>
                    <a:pt x="916686" y="255917"/>
                  </a:lnTo>
                  <a:lnTo>
                    <a:pt x="924687" y="255117"/>
                  </a:lnTo>
                  <a:close/>
                </a:path>
                <a:path w="1137919" h="795654">
                  <a:moveTo>
                    <a:pt x="967841" y="393382"/>
                  </a:moveTo>
                  <a:lnTo>
                    <a:pt x="959751" y="388213"/>
                  </a:lnTo>
                  <a:lnTo>
                    <a:pt x="958850" y="392785"/>
                  </a:lnTo>
                  <a:lnTo>
                    <a:pt x="962444" y="397662"/>
                  </a:lnTo>
                  <a:lnTo>
                    <a:pt x="967841" y="393382"/>
                  </a:lnTo>
                  <a:close/>
                </a:path>
                <a:path w="1137919" h="795654">
                  <a:moveTo>
                    <a:pt x="1037971" y="420662"/>
                  </a:moveTo>
                  <a:lnTo>
                    <a:pt x="1034072" y="417918"/>
                  </a:lnTo>
                  <a:lnTo>
                    <a:pt x="1027785" y="424561"/>
                  </a:lnTo>
                  <a:lnTo>
                    <a:pt x="1036764" y="425348"/>
                  </a:lnTo>
                  <a:lnTo>
                    <a:pt x="1037971" y="420662"/>
                  </a:lnTo>
                  <a:close/>
                </a:path>
                <a:path w="1137919" h="795654">
                  <a:moveTo>
                    <a:pt x="1051052" y="320890"/>
                  </a:moveTo>
                  <a:lnTo>
                    <a:pt x="1045959" y="319963"/>
                  </a:lnTo>
                  <a:lnTo>
                    <a:pt x="1042962" y="323367"/>
                  </a:lnTo>
                  <a:lnTo>
                    <a:pt x="1050163" y="328650"/>
                  </a:lnTo>
                  <a:lnTo>
                    <a:pt x="1051052" y="320890"/>
                  </a:lnTo>
                  <a:close/>
                </a:path>
                <a:path w="1137919" h="795654">
                  <a:moveTo>
                    <a:pt x="1082929" y="197573"/>
                  </a:moveTo>
                  <a:lnTo>
                    <a:pt x="1082128" y="192786"/>
                  </a:lnTo>
                  <a:lnTo>
                    <a:pt x="1077328" y="194386"/>
                  </a:lnTo>
                  <a:lnTo>
                    <a:pt x="1069340" y="195186"/>
                  </a:lnTo>
                  <a:lnTo>
                    <a:pt x="1070140" y="199974"/>
                  </a:lnTo>
                  <a:lnTo>
                    <a:pt x="1074928" y="198374"/>
                  </a:lnTo>
                  <a:lnTo>
                    <a:pt x="1082929" y="197573"/>
                  </a:lnTo>
                  <a:close/>
                </a:path>
                <a:path w="1137919" h="795654">
                  <a:moveTo>
                    <a:pt x="1094917" y="414959"/>
                  </a:moveTo>
                  <a:lnTo>
                    <a:pt x="1093317" y="408571"/>
                  </a:lnTo>
                  <a:lnTo>
                    <a:pt x="1088517" y="406171"/>
                  </a:lnTo>
                  <a:lnTo>
                    <a:pt x="1082929" y="405371"/>
                  </a:lnTo>
                  <a:lnTo>
                    <a:pt x="1084529" y="412572"/>
                  </a:lnTo>
                  <a:lnTo>
                    <a:pt x="1089317" y="414959"/>
                  </a:lnTo>
                  <a:lnTo>
                    <a:pt x="1094917" y="414959"/>
                  </a:lnTo>
                  <a:close/>
                </a:path>
                <a:path w="1137919" h="795654">
                  <a:moveTo>
                    <a:pt x="1102906" y="564413"/>
                  </a:moveTo>
                  <a:lnTo>
                    <a:pt x="1102106" y="558825"/>
                  </a:lnTo>
                  <a:lnTo>
                    <a:pt x="1097305" y="560425"/>
                  </a:lnTo>
                  <a:lnTo>
                    <a:pt x="1093317" y="554824"/>
                  </a:lnTo>
                  <a:lnTo>
                    <a:pt x="1093317" y="561225"/>
                  </a:lnTo>
                  <a:lnTo>
                    <a:pt x="1094917" y="565213"/>
                  </a:lnTo>
                  <a:lnTo>
                    <a:pt x="1102906" y="564413"/>
                  </a:lnTo>
                  <a:close/>
                </a:path>
                <a:path w="1137919" h="795654">
                  <a:moveTo>
                    <a:pt x="1115695" y="392582"/>
                  </a:moveTo>
                  <a:lnTo>
                    <a:pt x="1110526" y="390448"/>
                  </a:lnTo>
                  <a:lnTo>
                    <a:pt x="1109700" y="395287"/>
                  </a:lnTo>
                  <a:lnTo>
                    <a:pt x="1111872" y="398767"/>
                  </a:lnTo>
                  <a:lnTo>
                    <a:pt x="1115695" y="392582"/>
                  </a:lnTo>
                  <a:close/>
                </a:path>
                <a:path w="1137919" h="795654">
                  <a:moveTo>
                    <a:pt x="1123683" y="570014"/>
                  </a:moveTo>
                  <a:lnTo>
                    <a:pt x="1118895" y="570814"/>
                  </a:lnTo>
                  <a:lnTo>
                    <a:pt x="1112494" y="565213"/>
                  </a:lnTo>
                  <a:lnTo>
                    <a:pt x="1110894" y="573214"/>
                  </a:lnTo>
                  <a:lnTo>
                    <a:pt x="1115695" y="572414"/>
                  </a:lnTo>
                  <a:lnTo>
                    <a:pt x="1122883" y="578002"/>
                  </a:lnTo>
                  <a:lnTo>
                    <a:pt x="1123683" y="570014"/>
                  </a:lnTo>
                  <a:close/>
                </a:path>
                <a:path w="1137919" h="795654">
                  <a:moveTo>
                    <a:pt x="1137475" y="301078"/>
                  </a:moveTo>
                  <a:lnTo>
                    <a:pt x="1132154" y="299059"/>
                  </a:lnTo>
                  <a:lnTo>
                    <a:pt x="1126083" y="304673"/>
                  </a:lnTo>
                  <a:lnTo>
                    <a:pt x="1137094" y="304901"/>
                  </a:lnTo>
                  <a:lnTo>
                    <a:pt x="1137475" y="30107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551276" y="8977756"/>
              <a:ext cx="1443355" cy="995680"/>
            </a:xfrm>
            <a:custGeom>
              <a:avLst/>
              <a:gdLst/>
              <a:ahLst/>
              <a:cxnLst/>
              <a:rect l="l" t="t" r="r" b="b"/>
              <a:pathLst>
                <a:path w="1443355" h="995679">
                  <a:moveTo>
                    <a:pt x="11684" y="502881"/>
                  </a:moveTo>
                  <a:lnTo>
                    <a:pt x="2362" y="497598"/>
                  </a:lnTo>
                  <a:lnTo>
                    <a:pt x="0" y="500786"/>
                  </a:lnTo>
                  <a:lnTo>
                    <a:pt x="3479" y="505015"/>
                  </a:lnTo>
                  <a:lnTo>
                    <a:pt x="11684" y="502881"/>
                  </a:lnTo>
                  <a:close/>
                </a:path>
                <a:path w="1443355" h="995679">
                  <a:moveTo>
                    <a:pt x="73723" y="430453"/>
                  </a:moveTo>
                  <a:lnTo>
                    <a:pt x="73685" y="426440"/>
                  </a:lnTo>
                  <a:lnTo>
                    <a:pt x="66840" y="430149"/>
                  </a:lnTo>
                  <a:lnTo>
                    <a:pt x="70319" y="434314"/>
                  </a:lnTo>
                  <a:lnTo>
                    <a:pt x="73723" y="430453"/>
                  </a:lnTo>
                  <a:close/>
                </a:path>
                <a:path w="1443355" h="995679">
                  <a:moveTo>
                    <a:pt x="93840" y="523532"/>
                  </a:moveTo>
                  <a:lnTo>
                    <a:pt x="90817" y="515670"/>
                  </a:lnTo>
                  <a:lnTo>
                    <a:pt x="85534" y="522185"/>
                  </a:lnTo>
                  <a:lnTo>
                    <a:pt x="89319" y="525259"/>
                  </a:lnTo>
                  <a:lnTo>
                    <a:pt x="93840" y="523532"/>
                  </a:lnTo>
                  <a:close/>
                </a:path>
                <a:path w="1443355" h="995679">
                  <a:moveTo>
                    <a:pt x="105194" y="426948"/>
                  </a:moveTo>
                  <a:lnTo>
                    <a:pt x="102006" y="422960"/>
                  </a:lnTo>
                  <a:lnTo>
                    <a:pt x="97205" y="419760"/>
                  </a:lnTo>
                  <a:lnTo>
                    <a:pt x="94805" y="426948"/>
                  </a:lnTo>
                  <a:lnTo>
                    <a:pt x="98005" y="430949"/>
                  </a:lnTo>
                  <a:lnTo>
                    <a:pt x="102793" y="433349"/>
                  </a:lnTo>
                  <a:lnTo>
                    <a:pt x="105194" y="426948"/>
                  </a:lnTo>
                  <a:close/>
                </a:path>
                <a:path w="1443355" h="995679">
                  <a:moveTo>
                    <a:pt x="129971" y="236740"/>
                  </a:moveTo>
                  <a:lnTo>
                    <a:pt x="122783" y="234340"/>
                  </a:lnTo>
                  <a:lnTo>
                    <a:pt x="120383" y="239141"/>
                  </a:lnTo>
                  <a:lnTo>
                    <a:pt x="125171" y="239941"/>
                  </a:lnTo>
                  <a:lnTo>
                    <a:pt x="125171" y="246329"/>
                  </a:lnTo>
                  <a:lnTo>
                    <a:pt x="129171" y="240741"/>
                  </a:lnTo>
                  <a:lnTo>
                    <a:pt x="129971" y="236740"/>
                  </a:lnTo>
                  <a:close/>
                </a:path>
                <a:path w="1443355" h="995679">
                  <a:moveTo>
                    <a:pt x="160337" y="442137"/>
                  </a:moveTo>
                  <a:lnTo>
                    <a:pt x="152920" y="437413"/>
                  </a:lnTo>
                  <a:lnTo>
                    <a:pt x="149555" y="440944"/>
                  </a:lnTo>
                  <a:lnTo>
                    <a:pt x="151574" y="445058"/>
                  </a:lnTo>
                  <a:lnTo>
                    <a:pt x="160337" y="442137"/>
                  </a:lnTo>
                  <a:close/>
                </a:path>
                <a:path w="1443355" h="995679">
                  <a:moveTo>
                    <a:pt x="165938" y="275107"/>
                  </a:moveTo>
                  <a:lnTo>
                    <a:pt x="161137" y="272707"/>
                  </a:lnTo>
                  <a:lnTo>
                    <a:pt x="157949" y="265506"/>
                  </a:lnTo>
                  <a:lnTo>
                    <a:pt x="153149" y="271907"/>
                  </a:lnTo>
                  <a:lnTo>
                    <a:pt x="157949" y="273507"/>
                  </a:lnTo>
                  <a:lnTo>
                    <a:pt x="161137" y="280695"/>
                  </a:lnTo>
                  <a:lnTo>
                    <a:pt x="165938" y="275107"/>
                  </a:lnTo>
                  <a:close/>
                </a:path>
                <a:path w="1443355" h="995679">
                  <a:moveTo>
                    <a:pt x="176326" y="288683"/>
                  </a:moveTo>
                  <a:lnTo>
                    <a:pt x="169138" y="286296"/>
                  </a:lnTo>
                  <a:lnTo>
                    <a:pt x="166738" y="291084"/>
                  </a:lnTo>
                  <a:lnTo>
                    <a:pt x="171526" y="291884"/>
                  </a:lnTo>
                  <a:lnTo>
                    <a:pt x="171526" y="299085"/>
                  </a:lnTo>
                  <a:lnTo>
                    <a:pt x="175526" y="292684"/>
                  </a:lnTo>
                  <a:lnTo>
                    <a:pt x="176326" y="288683"/>
                  </a:lnTo>
                  <a:close/>
                </a:path>
                <a:path w="1443355" h="995679">
                  <a:moveTo>
                    <a:pt x="204304" y="500380"/>
                  </a:moveTo>
                  <a:lnTo>
                    <a:pt x="203847" y="494576"/>
                  </a:lnTo>
                  <a:lnTo>
                    <a:pt x="197104" y="496481"/>
                  </a:lnTo>
                  <a:lnTo>
                    <a:pt x="201155" y="504240"/>
                  </a:lnTo>
                  <a:lnTo>
                    <a:pt x="204304" y="500380"/>
                  </a:lnTo>
                  <a:close/>
                </a:path>
                <a:path w="1443355" h="995679">
                  <a:moveTo>
                    <a:pt x="250253" y="205270"/>
                  </a:moveTo>
                  <a:lnTo>
                    <a:pt x="249199" y="200583"/>
                  </a:lnTo>
                  <a:lnTo>
                    <a:pt x="244259" y="203174"/>
                  </a:lnTo>
                  <a:lnTo>
                    <a:pt x="248310" y="208902"/>
                  </a:lnTo>
                  <a:lnTo>
                    <a:pt x="250253" y="205270"/>
                  </a:lnTo>
                  <a:close/>
                </a:path>
                <a:path w="1443355" h="995679">
                  <a:moveTo>
                    <a:pt x="291414" y="465315"/>
                  </a:moveTo>
                  <a:lnTo>
                    <a:pt x="284226" y="462915"/>
                  </a:lnTo>
                  <a:lnTo>
                    <a:pt x="281825" y="467715"/>
                  </a:lnTo>
                  <a:lnTo>
                    <a:pt x="286613" y="468515"/>
                  </a:lnTo>
                  <a:lnTo>
                    <a:pt x="287413" y="475703"/>
                  </a:lnTo>
                  <a:lnTo>
                    <a:pt x="290614" y="469315"/>
                  </a:lnTo>
                  <a:lnTo>
                    <a:pt x="291414" y="465315"/>
                  </a:lnTo>
                  <a:close/>
                </a:path>
                <a:path w="1443355" h="995679">
                  <a:moveTo>
                    <a:pt x="312191" y="170408"/>
                  </a:moveTo>
                  <a:lnTo>
                    <a:pt x="308991" y="170408"/>
                  </a:lnTo>
                  <a:lnTo>
                    <a:pt x="306603" y="169608"/>
                  </a:lnTo>
                  <a:lnTo>
                    <a:pt x="303403" y="168808"/>
                  </a:lnTo>
                  <a:lnTo>
                    <a:pt x="302602" y="172008"/>
                  </a:lnTo>
                  <a:lnTo>
                    <a:pt x="301002" y="176796"/>
                  </a:lnTo>
                  <a:lnTo>
                    <a:pt x="304203" y="176796"/>
                  </a:lnTo>
                  <a:lnTo>
                    <a:pt x="306603" y="177596"/>
                  </a:lnTo>
                  <a:lnTo>
                    <a:pt x="309791" y="178396"/>
                  </a:lnTo>
                  <a:lnTo>
                    <a:pt x="310591" y="175996"/>
                  </a:lnTo>
                  <a:lnTo>
                    <a:pt x="311391" y="172808"/>
                  </a:lnTo>
                  <a:lnTo>
                    <a:pt x="312191" y="170408"/>
                  </a:lnTo>
                  <a:close/>
                </a:path>
                <a:path w="1443355" h="995679">
                  <a:moveTo>
                    <a:pt x="392112" y="640346"/>
                  </a:moveTo>
                  <a:lnTo>
                    <a:pt x="386880" y="639686"/>
                  </a:lnTo>
                  <a:lnTo>
                    <a:pt x="380822" y="636854"/>
                  </a:lnTo>
                  <a:lnTo>
                    <a:pt x="375818" y="635965"/>
                  </a:lnTo>
                  <a:lnTo>
                    <a:pt x="373735" y="641146"/>
                  </a:lnTo>
                  <a:lnTo>
                    <a:pt x="379183" y="641350"/>
                  </a:lnTo>
                  <a:lnTo>
                    <a:pt x="385622" y="643445"/>
                  </a:lnTo>
                  <a:lnTo>
                    <a:pt x="390702" y="644182"/>
                  </a:lnTo>
                  <a:lnTo>
                    <a:pt x="392112" y="640346"/>
                  </a:lnTo>
                  <a:close/>
                </a:path>
                <a:path w="1443355" h="995679">
                  <a:moveTo>
                    <a:pt x="400900" y="655535"/>
                  </a:moveTo>
                  <a:lnTo>
                    <a:pt x="400075" y="650011"/>
                  </a:lnTo>
                  <a:lnTo>
                    <a:pt x="400304" y="644944"/>
                  </a:lnTo>
                  <a:lnTo>
                    <a:pt x="400227" y="643166"/>
                  </a:lnTo>
                  <a:lnTo>
                    <a:pt x="398500" y="647534"/>
                  </a:lnTo>
                  <a:lnTo>
                    <a:pt x="394271" y="650582"/>
                  </a:lnTo>
                  <a:lnTo>
                    <a:pt x="396405" y="656932"/>
                  </a:lnTo>
                  <a:lnTo>
                    <a:pt x="400189" y="660577"/>
                  </a:lnTo>
                  <a:lnTo>
                    <a:pt x="400900" y="655535"/>
                  </a:lnTo>
                  <a:close/>
                </a:path>
                <a:path w="1443355" h="995679">
                  <a:moveTo>
                    <a:pt x="408114" y="410108"/>
                  </a:moveTo>
                  <a:lnTo>
                    <a:pt x="401701" y="413372"/>
                  </a:lnTo>
                  <a:lnTo>
                    <a:pt x="404736" y="417969"/>
                  </a:lnTo>
                  <a:lnTo>
                    <a:pt x="408000" y="414261"/>
                  </a:lnTo>
                  <a:lnTo>
                    <a:pt x="408114" y="410108"/>
                  </a:lnTo>
                  <a:close/>
                </a:path>
                <a:path w="1443355" h="995679">
                  <a:moveTo>
                    <a:pt x="443268" y="629158"/>
                  </a:moveTo>
                  <a:lnTo>
                    <a:pt x="439953" y="626173"/>
                  </a:lnTo>
                  <a:lnTo>
                    <a:pt x="434771" y="622668"/>
                  </a:lnTo>
                  <a:lnTo>
                    <a:pt x="429437" y="621398"/>
                  </a:lnTo>
                  <a:lnTo>
                    <a:pt x="425678" y="625157"/>
                  </a:lnTo>
                  <a:lnTo>
                    <a:pt x="431241" y="626681"/>
                  </a:lnTo>
                  <a:lnTo>
                    <a:pt x="435368" y="630758"/>
                  </a:lnTo>
                  <a:lnTo>
                    <a:pt x="439051" y="633031"/>
                  </a:lnTo>
                  <a:lnTo>
                    <a:pt x="443268" y="629158"/>
                  </a:lnTo>
                  <a:close/>
                </a:path>
                <a:path w="1443355" h="995679">
                  <a:moveTo>
                    <a:pt x="455256" y="631558"/>
                  </a:moveTo>
                  <a:lnTo>
                    <a:pt x="448056" y="629158"/>
                  </a:lnTo>
                  <a:lnTo>
                    <a:pt x="445655" y="633945"/>
                  </a:lnTo>
                  <a:lnTo>
                    <a:pt x="451256" y="634746"/>
                  </a:lnTo>
                  <a:lnTo>
                    <a:pt x="451256" y="641146"/>
                  </a:lnTo>
                  <a:lnTo>
                    <a:pt x="454456" y="635546"/>
                  </a:lnTo>
                  <a:lnTo>
                    <a:pt x="455256" y="631558"/>
                  </a:lnTo>
                  <a:close/>
                </a:path>
                <a:path w="1443355" h="995679">
                  <a:moveTo>
                    <a:pt x="455256" y="184785"/>
                  </a:moveTo>
                  <a:lnTo>
                    <a:pt x="448056" y="182397"/>
                  </a:lnTo>
                  <a:lnTo>
                    <a:pt x="445655" y="187185"/>
                  </a:lnTo>
                  <a:lnTo>
                    <a:pt x="450456" y="187985"/>
                  </a:lnTo>
                  <a:lnTo>
                    <a:pt x="450456" y="194386"/>
                  </a:lnTo>
                  <a:lnTo>
                    <a:pt x="454456" y="188785"/>
                  </a:lnTo>
                  <a:lnTo>
                    <a:pt x="455256" y="184785"/>
                  </a:lnTo>
                  <a:close/>
                </a:path>
                <a:path w="1443355" h="995679">
                  <a:moveTo>
                    <a:pt x="468299" y="602805"/>
                  </a:moveTo>
                  <a:lnTo>
                    <a:pt x="463245" y="604380"/>
                  </a:lnTo>
                  <a:lnTo>
                    <a:pt x="459536" y="607745"/>
                  </a:lnTo>
                  <a:lnTo>
                    <a:pt x="464146" y="605574"/>
                  </a:lnTo>
                  <a:lnTo>
                    <a:pt x="468299" y="602805"/>
                  </a:lnTo>
                  <a:close/>
                </a:path>
                <a:path w="1443355" h="995679">
                  <a:moveTo>
                    <a:pt x="487413" y="300774"/>
                  </a:moveTo>
                  <a:lnTo>
                    <a:pt x="487349" y="296621"/>
                  </a:lnTo>
                  <a:lnTo>
                    <a:pt x="480822" y="299872"/>
                  </a:lnTo>
                  <a:lnTo>
                    <a:pt x="484200" y="304482"/>
                  </a:lnTo>
                  <a:lnTo>
                    <a:pt x="487413" y="300774"/>
                  </a:lnTo>
                  <a:close/>
                </a:path>
                <a:path w="1443355" h="995679">
                  <a:moveTo>
                    <a:pt x="490791" y="333921"/>
                  </a:moveTo>
                  <a:lnTo>
                    <a:pt x="485622" y="335038"/>
                  </a:lnTo>
                  <a:lnTo>
                    <a:pt x="482244" y="338861"/>
                  </a:lnTo>
                  <a:lnTo>
                    <a:pt x="486816" y="336842"/>
                  </a:lnTo>
                  <a:lnTo>
                    <a:pt x="490791" y="333921"/>
                  </a:lnTo>
                  <a:close/>
                </a:path>
                <a:path w="1443355" h="995679">
                  <a:moveTo>
                    <a:pt x="494347" y="719569"/>
                  </a:moveTo>
                  <a:lnTo>
                    <a:pt x="489610" y="717867"/>
                  </a:lnTo>
                  <a:lnTo>
                    <a:pt x="488022" y="712279"/>
                  </a:lnTo>
                  <a:lnTo>
                    <a:pt x="484022" y="702678"/>
                  </a:lnTo>
                  <a:lnTo>
                    <a:pt x="483222" y="711479"/>
                  </a:lnTo>
                  <a:lnTo>
                    <a:pt x="485228" y="717867"/>
                  </a:lnTo>
                  <a:lnTo>
                    <a:pt x="490918" y="720064"/>
                  </a:lnTo>
                  <a:lnTo>
                    <a:pt x="494347" y="719569"/>
                  </a:lnTo>
                  <a:close/>
                </a:path>
                <a:path w="1443355" h="995679">
                  <a:moveTo>
                    <a:pt x="546633" y="506603"/>
                  </a:moveTo>
                  <a:lnTo>
                    <a:pt x="539965" y="503682"/>
                  </a:lnTo>
                  <a:lnTo>
                    <a:pt x="539965" y="508469"/>
                  </a:lnTo>
                  <a:lnTo>
                    <a:pt x="535965" y="507669"/>
                  </a:lnTo>
                  <a:lnTo>
                    <a:pt x="531177" y="506082"/>
                  </a:lnTo>
                  <a:lnTo>
                    <a:pt x="535165" y="512470"/>
                  </a:lnTo>
                  <a:lnTo>
                    <a:pt x="527977" y="518058"/>
                  </a:lnTo>
                  <a:lnTo>
                    <a:pt x="535165" y="518058"/>
                  </a:lnTo>
                  <a:lnTo>
                    <a:pt x="537489" y="514248"/>
                  </a:lnTo>
                  <a:lnTo>
                    <a:pt x="543560" y="510273"/>
                  </a:lnTo>
                  <a:lnTo>
                    <a:pt x="546633" y="506603"/>
                  </a:lnTo>
                  <a:close/>
                </a:path>
                <a:path w="1443355" h="995679">
                  <a:moveTo>
                    <a:pt x="547865" y="189280"/>
                  </a:moveTo>
                  <a:lnTo>
                    <a:pt x="546620" y="184607"/>
                  </a:lnTo>
                  <a:lnTo>
                    <a:pt x="541566" y="187185"/>
                  </a:lnTo>
                  <a:lnTo>
                    <a:pt x="545947" y="192925"/>
                  </a:lnTo>
                  <a:lnTo>
                    <a:pt x="547865" y="189280"/>
                  </a:lnTo>
                  <a:close/>
                </a:path>
                <a:path w="1443355" h="995679">
                  <a:moveTo>
                    <a:pt x="580720" y="211963"/>
                  </a:moveTo>
                  <a:lnTo>
                    <a:pt x="573532" y="209562"/>
                  </a:lnTo>
                  <a:lnTo>
                    <a:pt x="571131" y="214363"/>
                  </a:lnTo>
                  <a:lnTo>
                    <a:pt x="576732" y="215163"/>
                  </a:lnTo>
                  <a:lnTo>
                    <a:pt x="576732" y="221551"/>
                  </a:lnTo>
                  <a:lnTo>
                    <a:pt x="579932" y="215963"/>
                  </a:lnTo>
                  <a:lnTo>
                    <a:pt x="580720" y="211963"/>
                  </a:lnTo>
                  <a:close/>
                </a:path>
                <a:path w="1443355" h="995679">
                  <a:moveTo>
                    <a:pt x="592632" y="528129"/>
                  </a:moveTo>
                  <a:lnTo>
                    <a:pt x="587121" y="529259"/>
                  </a:lnTo>
                  <a:lnTo>
                    <a:pt x="583857" y="533069"/>
                  </a:lnTo>
                  <a:lnTo>
                    <a:pt x="588619" y="531050"/>
                  </a:lnTo>
                  <a:lnTo>
                    <a:pt x="592632" y="528129"/>
                  </a:lnTo>
                  <a:close/>
                </a:path>
                <a:path w="1443355" h="995679">
                  <a:moveTo>
                    <a:pt x="603897" y="355828"/>
                  </a:moveTo>
                  <a:lnTo>
                    <a:pt x="598309" y="347827"/>
                  </a:lnTo>
                  <a:lnTo>
                    <a:pt x="592505" y="350189"/>
                  </a:lnTo>
                  <a:lnTo>
                    <a:pt x="589622" y="355917"/>
                  </a:lnTo>
                  <a:lnTo>
                    <a:pt x="589876" y="361200"/>
                  </a:lnTo>
                  <a:lnTo>
                    <a:pt x="593509" y="362216"/>
                  </a:lnTo>
                  <a:lnTo>
                    <a:pt x="591921" y="355828"/>
                  </a:lnTo>
                  <a:lnTo>
                    <a:pt x="603897" y="355828"/>
                  </a:lnTo>
                  <a:close/>
                </a:path>
                <a:path w="1443355" h="995679">
                  <a:moveTo>
                    <a:pt x="627875" y="82486"/>
                  </a:moveTo>
                  <a:lnTo>
                    <a:pt x="623087" y="81686"/>
                  </a:lnTo>
                  <a:lnTo>
                    <a:pt x="623087" y="78498"/>
                  </a:lnTo>
                  <a:lnTo>
                    <a:pt x="619887" y="76898"/>
                  </a:lnTo>
                  <a:lnTo>
                    <a:pt x="614730" y="80810"/>
                  </a:lnTo>
                  <a:lnTo>
                    <a:pt x="616991" y="84785"/>
                  </a:lnTo>
                  <a:lnTo>
                    <a:pt x="622693" y="86220"/>
                  </a:lnTo>
                  <a:lnTo>
                    <a:pt x="627875" y="82486"/>
                  </a:lnTo>
                  <a:close/>
                </a:path>
                <a:path w="1443355" h="995679">
                  <a:moveTo>
                    <a:pt x="637044" y="567537"/>
                  </a:moveTo>
                  <a:lnTo>
                    <a:pt x="633869" y="561822"/>
                  </a:lnTo>
                  <a:lnTo>
                    <a:pt x="628904" y="559396"/>
                  </a:lnTo>
                  <a:lnTo>
                    <a:pt x="624687" y="562825"/>
                  </a:lnTo>
                  <a:lnTo>
                    <a:pt x="630275" y="565213"/>
                  </a:lnTo>
                  <a:lnTo>
                    <a:pt x="630275" y="570814"/>
                  </a:lnTo>
                  <a:lnTo>
                    <a:pt x="635876" y="574014"/>
                  </a:lnTo>
                  <a:lnTo>
                    <a:pt x="637044" y="567537"/>
                  </a:lnTo>
                  <a:close/>
                </a:path>
                <a:path w="1443355" h="995679">
                  <a:moveTo>
                    <a:pt x="652208" y="623404"/>
                  </a:moveTo>
                  <a:lnTo>
                    <a:pt x="646264" y="621957"/>
                  </a:lnTo>
                  <a:lnTo>
                    <a:pt x="646023" y="626097"/>
                  </a:lnTo>
                  <a:lnTo>
                    <a:pt x="642569" y="630453"/>
                  </a:lnTo>
                  <a:lnTo>
                    <a:pt x="640753" y="633768"/>
                  </a:lnTo>
                  <a:lnTo>
                    <a:pt x="645464" y="634746"/>
                  </a:lnTo>
                  <a:lnTo>
                    <a:pt x="646709" y="631063"/>
                  </a:lnTo>
                  <a:lnTo>
                    <a:pt x="650659" y="626859"/>
                  </a:lnTo>
                  <a:lnTo>
                    <a:pt x="652208" y="623404"/>
                  </a:lnTo>
                  <a:close/>
                </a:path>
                <a:path w="1443355" h="995679">
                  <a:moveTo>
                    <a:pt x="652551" y="569709"/>
                  </a:moveTo>
                  <a:lnTo>
                    <a:pt x="651319" y="565035"/>
                  </a:lnTo>
                  <a:lnTo>
                    <a:pt x="646264" y="567613"/>
                  </a:lnTo>
                  <a:lnTo>
                    <a:pt x="650646" y="573341"/>
                  </a:lnTo>
                  <a:lnTo>
                    <a:pt x="652551" y="569709"/>
                  </a:lnTo>
                  <a:close/>
                </a:path>
                <a:path w="1443355" h="995679">
                  <a:moveTo>
                    <a:pt x="660107" y="479729"/>
                  </a:moveTo>
                  <a:lnTo>
                    <a:pt x="655053" y="481304"/>
                  </a:lnTo>
                  <a:lnTo>
                    <a:pt x="651344" y="484670"/>
                  </a:lnTo>
                  <a:lnTo>
                    <a:pt x="655955" y="482498"/>
                  </a:lnTo>
                  <a:lnTo>
                    <a:pt x="660107" y="479729"/>
                  </a:lnTo>
                  <a:close/>
                </a:path>
                <a:path w="1443355" h="995679">
                  <a:moveTo>
                    <a:pt x="720585" y="617169"/>
                  </a:moveTo>
                  <a:lnTo>
                    <a:pt x="713397" y="614768"/>
                  </a:lnTo>
                  <a:lnTo>
                    <a:pt x="710996" y="619569"/>
                  </a:lnTo>
                  <a:lnTo>
                    <a:pt x="715797" y="620369"/>
                  </a:lnTo>
                  <a:lnTo>
                    <a:pt x="716597" y="626757"/>
                  </a:lnTo>
                  <a:lnTo>
                    <a:pt x="719785" y="621169"/>
                  </a:lnTo>
                  <a:lnTo>
                    <a:pt x="720585" y="617169"/>
                  </a:lnTo>
                  <a:close/>
                </a:path>
                <a:path w="1443355" h="995679">
                  <a:moveTo>
                    <a:pt x="721093" y="140335"/>
                  </a:moveTo>
                  <a:lnTo>
                    <a:pt x="721055" y="136321"/>
                  </a:lnTo>
                  <a:lnTo>
                    <a:pt x="714197" y="140030"/>
                  </a:lnTo>
                  <a:lnTo>
                    <a:pt x="717677" y="144195"/>
                  </a:lnTo>
                  <a:lnTo>
                    <a:pt x="721093" y="140335"/>
                  </a:lnTo>
                  <a:close/>
                </a:path>
                <a:path w="1443355" h="995679">
                  <a:moveTo>
                    <a:pt x="722896" y="214833"/>
                  </a:moveTo>
                  <a:lnTo>
                    <a:pt x="717397" y="215963"/>
                  </a:lnTo>
                  <a:lnTo>
                    <a:pt x="714133" y="219786"/>
                  </a:lnTo>
                  <a:lnTo>
                    <a:pt x="718883" y="217754"/>
                  </a:lnTo>
                  <a:lnTo>
                    <a:pt x="722896" y="214833"/>
                  </a:lnTo>
                  <a:close/>
                </a:path>
                <a:path w="1443355" h="995679">
                  <a:moveTo>
                    <a:pt x="735088" y="853808"/>
                  </a:moveTo>
                  <a:lnTo>
                    <a:pt x="730173" y="850544"/>
                  </a:lnTo>
                  <a:lnTo>
                    <a:pt x="728230" y="856513"/>
                  </a:lnTo>
                  <a:lnTo>
                    <a:pt x="722985" y="862926"/>
                  </a:lnTo>
                  <a:lnTo>
                    <a:pt x="720737" y="868743"/>
                  </a:lnTo>
                  <a:lnTo>
                    <a:pt x="727786" y="872921"/>
                  </a:lnTo>
                  <a:lnTo>
                    <a:pt x="727824" y="866051"/>
                  </a:lnTo>
                  <a:lnTo>
                    <a:pt x="732282" y="859332"/>
                  </a:lnTo>
                  <a:lnTo>
                    <a:pt x="735088" y="853808"/>
                  </a:lnTo>
                  <a:close/>
                </a:path>
                <a:path w="1443355" h="995679">
                  <a:moveTo>
                    <a:pt x="749274" y="237680"/>
                  </a:moveTo>
                  <a:lnTo>
                    <a:pt x="743762" y="239141"/>
                  </a:lnTo>
                  <a:lnTo>
                    <a:pt x="740511" y="242849"/>
                  </a:lnTo>
                  <a:lnTo>
                    <a:pt x="745261" y="240639"/>
                  </a:lnTo>
                  <a:lnTo>
                    <a:pt x="749274" y="237680"/>
                  </a:lnTo>
                  <a:close/>
                </a:path>
                <a:path w="1443355" h="995679">
                  <a:moveTo>
                    <a:pt x="771994" y="293154"/>
                  </a:moveTo>
                  <a:lnTo>
                    <a:pt x="766940" y="294284"/>
                  </a:lnTo>
                  <a:lnTo>
                    <a:pt x="763231" y="298107"/>
                  </a:lnTo>
                  <a:lnTo>
                    <a:pt x="767842" y="296087"/>
                  </a:lnTo>
                  <a:lnTo>
                    <a:pt x="771994" y="293154"/>
                  </a:lnTo>
                  <a:close/>
                </a:path>
                <a:path w="1443355" h="995679">
                  <a:moveTo>
                    <a:pt x="803275" y="708748"/>
                  </a:moveTo>
                  <a:lnTo>
                    <a:pt x="798106" y="709879"/>
                  </a:lnTo>
                  <a:lnTo>
                    <a:pt x="794740" y="713701"/>
                  </a:lnTo>
                  <a:lnTo>
                    <a:pt x="799312" y="711669"/>
                  </a:lnTo>
                  <a:lnTo>
                    <a:pt x="803275" y="708748"/>
                  </a:lnTo>
                  <a:close/>
                </a:path>
                <a:path w="1443355" h="995679">
                  <a:moveTo>
                    <a:pt x="830795" y="727138"/>
                  </a:moveTo>
                  <a:lnTo>
                    <a:pt x="825284" y="728256"/>
                  </a:lnTo>
                  <a:lnTo>
                    <a:pt x="822020" y="732078"/>
                  </a:lnTo>
                  <a:lnTo>
                    <a:pt x="826782" y="730059"/>
                  </a:lnTo>
                  <a:lnTo>
                    <a:pt x="830795" y="727138"/>
                  </a:lnTo>
                  <a:close/>
                </a:path>
                <a:path w="1443355" h="995679">
                  <a:moveTo>
                    <a:pt x="848372" y="406654"/>
                  </a:moveTo>
                  <a:lnTo>
                    <a:pt x="842860" y="407771"/>
                  </a:lnTo>
                  <a:lnTo>
                    <a:pt x="839609" y="411594"/>
                  </a:lnTo>
                  <a:lnTo>
                    <a:pt x="844359" y="409575"/>
                  </a:lnTo>
                  <a:lnTo>
                    <a:pt x="848372" y="406654"/>
                  </a:lnTo>
                  <a:close/>
                </a:path>
                <a:path w="1443355" h="995679">
                  <a:moveTo>
                    <a:pt x="854849" y="326250"/>
                  </a:moveTo>
                  <a:lnTo>
                    <a:pt x="849261" y="325450"/>
                  </a:lnTo>
                  <a:lnTo>
                    <a:pt x="842073" y="322249"/>
                  </a:lnTo>
                  <a:lnTo>
                    <a:pt x="840473" y="327050"/>
                  </a:lnTo>
                  <a:lnTo>
                    <a:pt x="846061" y="327850"/>
                  </a:lnTo>
                  <a:lnTo>
                    <a:pt x="853262" y="330250"/>
                  </a:lnTo>
                  <a:lnTo>
                    <a:pt x="854849" y="326250"/>
                  </a:lnTo>
                  <a:close/>
                </a:path>
                <a:path w="1443355" h="995679">
                  <a:moveTo>
                    <a:pt x="886218" y="679208"/>
                  </a:moveTo>
                  <a:lnTo>
                    <a:pt x="885024" y="674522"/>
                  </a:lnTo>
                  <a:lnTo>
                    <a:pt x="879627" y="677113"/>
                  </a:lnTo>
                  <a:lnTo>
                    <a:pt x="884123" y="682840"/>
                  </a:lnTo>
                  <a:lnTo>
                    <a:pt x="886218" y="679208"/>
                  </a:lnTo>
                  <a:close/>
                </a:path>
                <a:path w="1443355" h="995679">
                  <a:moveTo>
                    <a:pt x="887628" y="737844"/>
                  </a:moveTo>
                  <a:lnTo>
                    <a:pt x="882027" y="737044"/>
                  </a:lnTo>
                  <a:lnTo>
                    <a:pt x="874839" y="733856"/>
                  </a:lnTo>
                  <a:lnTo>
                    <a:pt x="873239" y="738644"/>
                  </a:lnTo>
                  <a:lnTo>
                    <a:pt x="878827" y="739444"/>
                  </a:lnTo>
                  <a:lnTo>
                    <a:pt x="885228" y="741845"/>
                  </a:lnTo>
                  <a:lnTo>
                    <a:pt x="887628" y="737844"/>
                  </a:lnTo>
                  <a:close/>
                </a:path>
                <a:path w="1443355" h="995679">
                  <a:moveTo>
                    <a:pt x="892898" y="218478"/>
                  </a:moveTo>
                  <a:lnTo>
                    <a:pt x="887628" y="215163"/>
                  </a:lnTo>
                  <a:lnTo>
                    <a:pt x="886828" y="219151"/>
                  </a:lnTo>
                  <a:lnTo>
                    <a:pt x="878852" y="225729"/>
                  </a:lnTo>
                  <a:lnTo>
                    <a:pt x="885431" y="223748"/>
                  </a:lnTo>
                  <a:lnTo>
                    <a:pt x="892898" y="218478"/>
                  </a:lnTo>
                  <a:close/>
                </a:path>
                <a:path w="1443355" h="995679">
                  <a:moveTo>
                    <a:pt x="902627" y="273265"/>
                  </a:moveTo>
                  <a:lnTo>
                    <a:pt x="897216" y="267208"/>
                  </a:lnTo>
                  <a:lnTo>
                    <a:pt x="888796" y="263702"/>
                  </a:lnTo>
                  <a:lnTo>
                    <a:pt x="884428" y="265506"/>
                  </a:lnTo>
                  <a:lnTo>
                    <a:pt x="889469" y="268427"/>
                  </a:lnTo>
                  <a:lnTo>
                    <a:pt x="889419" y="273799"/>
                  </a:lnTo>
                  <a:lnTo>
                    <a:pt x="890270" y="278434"/>
                  </a:lnTo>
                  <a:lnTo>
                    <a:pt x="898017" y="279095"/>
                  </a:lnTo>
                  <a:lnTo>
                    <a:pt x="902627" y="273265"/>
                  </a:lnTo>
                  <a:close/>
                </a:path>
                <a:path w="1443355" h="995679">
                  <a:moveTo>
                    <a:pt x="911593" y="227952"/>
                  </a:moveTo>
                  <a:lnTo>
                    <a:pt x="904405" y="225552"/>
                  </a:lnTo>
                  <a:lnTo>
                    <a:pt x="902004" y="230339"/>
                  </a:lnTo>
                  <a:lnTo>
                    <a:pt x="906805" y="231140"/>
                  </a:lnTo>
                  <a:lnTo>
                    <a:pt x="907605" y="238340"/>
                  </a:lnTo>
                  <a:lnTo>
                    <a:pt x="910805" y="231940"/>
                  </a:lnTo>
                  <a:lnTo>
                    <a:pt x="911593" y="227952"/>
                  </a:lnTo>
                  <a:close/>
                </a:path>
                <a:path w="1443355" h="995679">
                  <a:moveTo>
                    <a:pt x="915606" y="253809"/>
                  </a:moveTo>
                  <a:lnTo>
                    <a:pt x="909205" y="257517"/>
                  </a:lnTo>
                  <a:lnTo>
                    <a:pt x="912241" y="261683"/>
                  </a:lnTo>
                  <a:lnTo>
                    <a:pt x="915492" y="257822"/>
                  </a:lnTo>
                  <a:lnTo>
                    <a:pt x="915606" y="253809"/>
                  </a:lnTo>
                  <a:close/>
                </a:path>
                <a:path w="1443355" h="995679">
                  <a:moveTo>
                    <a:pt x="943571" y="447738"/>
                  </a:moveTo>
                  <a:lnTo>
                    <a:pt x="940371" y="443738"/>
                  </a:lnTo>
                  <a:lnTo>
                    <a:pt x="935570" y="440537"/>
                  </a:lnTo>
                  <a:lnTo>
                    <a:pt x="933970" y="446938"/>
                  </a:lnTo>
                  <a:lnTo>
                    <a:pt x="936371" y="450926"/>
                  </a:lnTo>
                  <a:lnTo>
                    <a:pt x="941171" y="454126"/>
                  </a:lnTo>
                  <a:lnTo>
                    <a:pt x="943571" y="447738"/>
                  </a:lnTo>
                  <a:close/>
                </a:path>
                <a:path w="1443355" h="995679">
                  <a:moveTo>
                    <a:pt x="952157" y="916241"/>
                  </a:moveTo>
                  <a:lnTo>
                    <a:pt x="949159" y="913676"/>
                  </a:lnTo>
                  <a:lnTo>
                    <a:pt x="945299" y="909497"/>
                  </a:lnTo>
                  <a:lnTo>
                    <a:pt x="940473" y="902982"/>
                  </a:lnTo>
                  <a:lnTo>
                    <a:pt x="935786" y="899629"/>
                  </a:lnTo>
                  <a:lnTo>
                    <a:pt x="932383" y="904887"/>
                  </a:lnTo>
                  <a:lnTo>
                    <a:pt x="938377" y="909066"/>
                  </a:lnTo>
                  <a:lnTo>
                    <a:pt x="946759" y="913777"/>
                  </a:lnTo>
                  <a:lnTo>
                    <a:pt x="952157" y="916241"/>
                  </a:lnTo>
                  <a:close/>
                </a:path>
                <a:path w="1443355" h="995679">
                  <a:moveTo>
                    <a:pt x="953960" y="319062"/>
                  </a:moveTo>
                  <a:lnTo>
                    <a:pt x="950760" y="315061"/>
                  </a:lnTo>
                  <a:lnTo>
                    <a:pt x="945959" y="311861"/>
                  </a:lnTo>
                  <a:lnTo>
                    <a:pt x="943571" y="318262"/>
                  </a:lnTo>
                  <a:lnTo>
                    <a:pt x="945959" y="323049"/>
                  </a:lnTo>
                  <a:lnTo>
                    <a:pt x="951560" y="325450"/>
                  </a:lnTo>
                  <a:lnTo>
                    <a:pt x="953960" y="319062"/>
                  </a:lnTo>
                  <a:close/>
                </a:path>
                <a:path w="1443355" h="995679">
                  <a:moveTo>
                    <a:pt x="955014" y="707948"/>
                  </a:moveTo>
                  <a:lnTo>
                    <a:pt x="949960" y="709079"/>
                  </a:lnTo>
                  <a:lnTo>
                    <a:pt x="946251" y="712901"/>
                  </a:lnTo>
                  <a:lnTo>
                    <a:pt x="950861" y="710869"/>
                  </a:lnTo>
                  <a:lnTo>
                    <a:pt x="955014" y="707948"/>
                  </a:lnTo>
                  <a:close/>
                </a:path>
                <a:path w="1443355" h="995679">
                  <a:moveTo>
                    <a:pt x="965949" y="446938"/>
                  </a:moveTo>
                  <a:lnTo>
                    <a:pt x="958748" y="444538"/>
                  </a:lnTo>
                  <a:lnTo>
                    <a:pt x="956360" y="449326"/>
                  </a:lnTo>
                  <a:lnTo>
                    <a:pt x="961148" y="449326"/>
                  </a:lnTo>
                  <a:lnTo>
                    <a:pt x="961948" y="456526"/>
                  </a:lnTo>
                  <a:lnTo>
                    <a:pt x="965149" y="450926"/>
                  </a:lnTo>
                  <a:lnTo>
                    <a:pt x="965949" y="446938"/>
                  </a:lnTo>
                  <a:close/>
                </a:path>
                <a:path w="1443355" h="995679">
                  <a:moveTo>
                    <a:pt x="975537" y="641946"/>
                  </a:moveTo>
                  <a:lnTo>
                    <a:pt x="968336" y="637146"/>
                  </a:lnTo>
                  <a:lnTo>
                    <a:pt x="966749" y="641146"/>
                  </a:lnTo>
                  <a:lnTo>
                    <a:pt x="957948" y="644334"/>
                  </a:lnTo>
                  <a:lnTo>
                    <a:pt x="965149" y="649135"/>
                  </a:lnTo>
                  <a:lnTo>
                    <a:pt x="966749" y="644334"/>
                  </a:lnTo>
                  <a:lnTo>
                    <a:pt x="975537" y="641946"/>
                  </a:lnTo>
                  <a:close/>
                </a:path>
                <a:path w="1443355" h="995679">
                  <a:moveTo>
                    <a:pt x="977938" y="991196"/>
                  </a:moveTo>
                  <a:lnTo>
                    <a:pt x="974001" y="989838"/>
                  </a:lnTo>
                  <a:lnTo>
                    <a:pt x="969238" y="986307"/>
                  </a:lnTo>
                  <a:lnTo>
                    <a:pt x="965238" y="985024"/>
                  </a:lnTo>
                  <a:lnTo>
                    <a:pt x="963549" y="990396"/>
                  </a:lnTo>
                  <a:lnTo>
                    <a:pt x="968273" y="990866"/>
                  </a:lnTo>
                  <a:lnTo>
                    <a:pt x="973137" y="994092"/>
                  </a:lnTo>
                  <a:lnTo>
                    <a:pt x="976807" y="995680"/>
                  </a:lnTo>
                  <a:lnTo>
                    <a:pt x="977938" y="991196"/>
                  </a:lnTo>
                  <a:close/>
                </a:path>
                <a:path w="1443355" h="995679">
                  <a:moveTo>
                    <a:pt x="993317" y="708875"/>
                  </a:moveTo>
                  <a:lnTo>
                    <a:pt x="993241" y="704900"/>
                  </a:lnTo>
                  <a:lnTo>
                    <a:pt x="986726" y="708279"/>
                  </a:lnTo>
                  <a:lnTo>
                    <a:pt x="990092" y="712546"/>
                  </a:lnTo>
                  <a:lnTo>
                    <a:pt x="993317" y="708875"/>
                  </a:lnTo>
                  <a:close/>
                </a:path>
                <a:path w="1443355" h="995679">
                  <a:moveTo>
                    <a:pt x="997927" y="651027"/>
                  </a:moveTo>
                  <a:lnTo>
                    <a:pt x="991514" y="654735"/>
                  </a:lnTo>
                  <a:lnTo>
                    <a:pt x="994549" y="658888"/>
                  </a:lnTo>
                  <a:lnTo>
                    <a:pt x="997813" y="655027"/>
                  </a:lnTo>
                  <a:lnTo>
                    <a:pt x="997927" y="651027"/>
                  </a:lnTo>
                  <a:close/>
                </a:path>
                <a:path w="1443355" h="995679">
                  <a:moveTo>
                    <a:pt x="998308" y="437845"/>
                  </a:moveTo>
                  <a:lnTo>
                    <a:pt x="997267" y="433158"/>
                  </a:lnTo>
                  <a:lnTo>
                    <a:pt x="992314" y="435749"/>
                  </a:lnTo>
                  <a:lnTo>
                    <a:pt x="996365" y="441477"/>
                  </a:lnTo>
                  <a:lnTo>
                    <a:pt x="998308" y="437845"/>
                  </a:lnTo>
                  <a:close/>
                </a:path>
                <a:path w="1443355" h="995679">
                  <a:moveTo>
                    <a:pt x="999515" y="622757"/>
                  </a:moveTo>
                  <a:lnTo>
                    <a:pt x="993914" y="621957"/>
                  </a:lnTo>
                  <a:lnTo>
                    <a:pt x="986726" y="618769"/>
                  </a:lnTo>
                  <a:lnTo>
                    <a:pt x="985126" y="623557"/>
                  </a:lnTo>
                  <a:lnTo>
                    <a:pt x="990727" y="624357"/>
                  </a:lnTo>
                  <a:lnTo>
                    <a:pt x="997115" y="626757"/>
                  </a:lnTo>
                  <a:lnTo>
                    <a:pt x="999515" y="622757"/>
                  </a:lnTo>
                  <a:close/>
                </a:path>
                <a:path w="1443355" h="995679">
                  <a:moveTo>
                    <a:pt x="1041069" y="133642"/>
                  </a:moveTo>
                  <a:lnTo>
                    <a:pt x="1035481" y="132842"/>
                  </a:lnTo>
                  <a:lnTo>
                    <a:pt x="1039469" y="126453"/>
                  </a:lnTo>
                  <a:lnTo>
                    <a:pt x="1034681" y="124053"/>
                  </a:lnTo>
                  <a:lnTo>
                    <a:pt x="1030617" y="130708"/>
                  </a:lnTo>
                  <a:lnTo>
                    <a:pt x="1023785" y="132943"/>
                  </a:lnTo>
                  <a:lnTo>
                    <a:pt x="1016812" y="134721"/>
                  </a:lnTo>
                  <a:lnTo>
                    <a:pt x="1012304" y="140030"/>
                  </a:lnTo>
                  <a:lnTo>
                    <a:pt x="1020165" y="139369"/>
                  </a:lnTo>
                  <a:lnTo>
                    <a:pt x="1027290" y="137731"/>
                  </a:lnTo>
                  <a:lnTo>
                    <a:pt x="1034097" y="135648"/>
                  </a:lnTo>
                  <a:lnTo>
                    <a:pt x="1041069" y="133642"/>
                  </a:lnTo>
                  <a:close/>
                </a:path>
                <a:path w="1443355" h="995679">
                  <a:moveTo>
                    <a:pt x="1043470" y="176796"/>
                  </a:moveTo>
                  <a:lnTo>
                    <a:pt x="1042670" y="176796"/>
                  </a:lnTo>
                  <a:lnTo>
                    <a:pt x="1035481" y="183197"/>
                  </a:lnTo>
                  <a:lnTo>
                    <a:pt x="1031849" y="180314"/>
                  </a:lnTo>
                  <a:lnTo>
                    <a:pt x="1032281" y="182994"/>
                  </a:lnTo>
                  <a:lnTo>
                    <a:pt x="1035697" y="186563"/>
                  </a:lnTo>
                  <a:lnTo>
                    <a:pt x="1041069" y="186385"/>
                  </a:lnTo>
                  <a:lnTo>
                    <a:pt x="1043470" y="176796"/>
                  </a:lnTo>
                  <a:close/>
                </a:path>
                <a:path w="1443355" h="995679">
                  <a:moveTo>
                    <a:pt x="1074343" y="679805"/>
                  </a:moveTo>
                  <a:lnTo>
                    <a:pt x="1074305" y="675792"/>
                  </a:lnTo>
                  <a:lnTo>
                    <a:pt x="1067447" y="679500"/>
                  </a:lnTo>
                  <a:lnTo>
                    <a:pt x="1070927" y="683666"/>
                  </a:lnTo>
                  <a:lnTo>
                    <a:pt x="1074343" y="679805"/>
                  </a:lnTo>
                  <a:close/>
                </a:path>
                <a:path w="1443355" h="995679">
                  <a:moveTo>
                    <a:pt x="1105001" y="3365"/>
                  </a:moveTo>
                  <a:lnTo>
                    <a:pt x="1098270" y="0"/>
                  </a:lnTo>
                  <a:lnTo>
                    <a:pt x="1098410" y="3962"/>
                  </a:lnTo>
                  <a:lnTo>
                    <a:pt x="1101864" y="7645"/>
                  </a:lnTo>
                  <a:lnTo>
                    <a:pt x="1105001" y="3365"/>
                  </a:lnTo>
                  <a:close/>
                </a:path>
                <a:path w="1443355" h="995679">
                  <a:moveTo>
                    <a:pt x="1137970" y="537540"/>
                  </a:moveTo>
                  <a:lnTo>
                    <a:pt x="1137894" y="533539"/>
                  </a:lnTo>
                  <a:lnTo>
                    <a:pt x="1131379" y="537248"/>
                  </a:lnTo>
                  <a:lnTo>
                    <a:pt x="1134757" y="541401"/>
                  </a:lnTo>
                  <a:lnTo>
                    <a:pt x="1137970" y="537540"/>
                  </a:lnTo>
                  <a:close/>
                </a:path>
                <a:path w="1443355" h="995679">
                  <a:moveTo>
                    <a:pt x="1153756" y="719467"/>
                  </a:moveTo>
                  <a:lnTo>
                    <a:pt x="1153045" y="713943"/>
                  </a:lnTo>
                  <a:lnTo>
                    <a:pt x="1153464" y="708875"/>
                  </a:lnTo>
                  <a:lnTo>
                    <a:pt x="1153426" y="707110"/>
                  </a:lnTo>
                  <a:lnTo>
                    <a:pt x="1151356" y="711479"/>
                  </a:lnTo>
                  <a:lnTo>
                    <a:pt x="1147127" y="714527"/>
                  </a:lnTo>
                  <a:lnTo>
                    <a:pt x="1149261" y="720864"/>
                  </a:lnTo>
                  <a:lnTo>
                    <a:pt x="1153045" y="724509"/>
                  </a:lnTo>
                  <a:lnTo>
                    <a:pt x="1153756" y="719467"/>
                  </a:lnTo>
                  <a:close/>
                </a:path>
                <a:path w="1443355" h="995679">
                  <a:moveTo>
                    <a:pt x="1159357" y="858532"/>
                  </a:moveTo>
                  <a:lnTo>
                    <a:pt x="1152956" y="859332"/>
                  </a:lnTo>
                  <a:lnTo>
                    <a:pt x="1150556" y="853732"/>
                  </a:lnTo>
                  <a:lnTo>
                    <a:pt x="1144168" y="853732"/>
                  </a:lnTo>
                  <a:lnTo>
                    <a:pt x="1150035" y="861034"/>
                  </a:lnTo>
                  <a:lnTo>
                    <a:pt x="1149159" y="868921"/>
                  </a:lnTo>
                  <a:lnTo>
                    <a:pt x="1147991" y="876211"/>
                  </a:lnTo>
                  <a:lnTo>
                    <a:pt x="1152956" y="881710"/>
                  </a:lnTo>
                  <a:lnTo>
                    <a:pt x="1154557" y="873721"/>
                  </a:lnTo>
                  <a:lnTo>
                    <a:pt x="1153756" y="864920"/>
                  </a:lnTo>
                  <a:lnTo>
                    <a:pt x="1159357" y="858532"/>
                  </a:lnTo>
                  <a:close/>
                </a:path>
                <a:path w="1443355" h="995679">
                  <a:moveTo>
                    <a:pt x="1167345" y="717867"/>
                  </a:moveTo>
                  <a:lnTo>
                    <a:pt x="1160157" y="715467"/>
                  </a:lnTo>
                  <a:lnTo>
                    <a:pt x="1157757" y="720267"/>
                  </a:lnTo>
                  <a:lnTo>
                    <a:pt x="1163345" y="720267"/>
                  </a:lnTo>
                  <a:lnTo>
                    <a:pt x="1163345" y="727456"/>
                  </a:lnTo>
                  <a:lnTo>
                    <a:pt x="1166545" y="721868"/>
                  </a:lnTo>
                  <a:lnTo>
                    <a:pt x="1167345" y="717867"/>
                  </a:lnTo>
                  <a:close/>
                </a:path>
                <a:path w="1443355" h="995679">
                  <a:moveTo>
                    <a:pt x="1221689" y="561225"/>
                  </a:moveTo>
                  <a:lnTo>
                    <a:pt x="1218501" y="556425"/>
                  </a:lnTo>
                  <a:lnTo>
                    <a:pt x="1208100" y="561225"/>
                  </a:lnTo>
                  <a:lnTo>
                    <a:pt x="1207312" y="562025"/>
                  </a:lnTo>
                  <a:lnTo>
                    <a:pt x="1207528" y="565048"/>
                  </a:lnTo>
                  <a:lnTo>
                    <a:pt x="1213294" y="565213"/>
                  </a:lnTo>
                  <a:lnTo>
                    <a:pt x="1219669" y="563600"/>
                  </a:lnTo>
                  <a:lnTo>
                    <a:pt x="1221689" y="561225"/>
                  </a:lnTo>
                  <a:close/>
                </a:path>
                <a:path w="1443355" h="995679">
                  <a:moveTo>
                    <a:pt x="1335176" y="749833"/>
                  </a:moveTo>
                  <a:lnTo>
                    <a:pt x="1322476" y="741857"/>
                  </a:lnTo>
                  <a:lnTo>
                    <a:pt x="1320495" y="744143"/>
                  </a:lnTo>
                  <a:lnTo>
                    <a:pt x="1325854" y="749274"/>
                  </a:lnTo>
                  <a:lnTo>
                    <a:pt x="1335176" y="749833"/>
                  </a:lnTo>
                  <a:close/>
                </a:path>
                <a:path w="1443355" h="995679">
                  <a:moveTo>
                    <a:pt x="1383703" y="654253"/>
                  </a:moveTo>
                  <a:lnTo>
                    <a:pt x="1378534" y="657326"/>
                  </a:lnTo>
                  <a:lnTo>
                    <a:pt x="1371866" y="663702"/>
                  </a:lnTo>
                  <a:lnTo>
                    <a:pt x="1369542" y="667512"/>
                  </a:lnTo>
                  <a:lnTo>
                    <a:pt x="1375143" y="669912"/>
                  </a:lnTo>
                  <a:lnTo>
                    <a:pt x="1380731" y="661123"/>
                  </a:lnTo>
                  <a:lnTo>
                    <a:pt x="1381531" y="660323"/>
                  </a:lnTo>
                  <a:lnTo>
                    <a:pt x="1383703" y="654253"/>
                  </a:lnTo>
                  <a:close/>
                </a:path>
                <a:path w="1443355" h="995679">
                  <a:moveTo>
                    <a:pt x="1443075" y="589991"/>
                  </a:moveTo>
                  <a:lnTo>
                    <a:pt x="1442275" y="586003"/>
                  </a:lnTo>
                  <a:lnTo>
                    <a:pt x="1436674" y="586003"/>
                  </a:lnTo>
                  <a:lnTo>
                    <a:pt x="1436674" y="582803"/>
                  </a:lnTo>
                  <a:lnTo>
                    <a:pt x="1433487" y="583603"/>
                  </a:lnTo>
                  <a:lnTo>
                    <a:pt x="1431086" y="584403"/>
                  </a:lnTo>
                  <a:lnTo>
                    <a:pt x="1427886" y="585203"/>
                  </a:lnTo>
                  <a:lnTo>
                    <a:pt x="1427568" y="591883"/>
                  </a:lnTo>
                  <a:lnTo>
                    <a:pt x="1428889" y="598487"/>
                  </a:lnTo>
                  <a:lnTo>
                    <a:pt x="1431709" y="601040"/>
                  </a:lnTo>
                  <a:lnTo>
                    <a:pt x="1435874" y="595591"/>
                  </a:lnTo>
                  <a:lnTo>
                    <a:pt x="1430286" y="595591"/>
                  </a:lnTo>
                  <a:lnTo>
                    <a:pt x="1430286" y="592391"/>
                  </a:lnTo>
                  <a:lnTo>
                    <a:pt x="1435087" y="590791"/>
                  </a:lnTo>
                  <a:lnTo>
                    <a:pt x="1443075" y="5899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6423908" y="8711792"/>
              <a:ext cx="1260475" cy="1262380"/>
            </a:xfrm>
            <a:custGeom>
              <a:avLst/>
              <a:gdLst/>
              <a:ahLst/>
              <a:cxnLst/>
              <a:rect l="l" t="t" r="r" b="b"/>
              <a:pathLst>
                <a:path w="1260475" h="1262379">
                  <a:moveTo>
                    <a:pt x="8788" y="453948"/>
                  </a:moveTo>
                  <a:lnTo>
                    <a:pt x="7988" y="449961"/>
                  </a:lnTo>
                  <a:lnTo>
                    <a:pt x="0" y="449961"/>
                  </a:lnTo>
                  <a:lnTo>
                    <a:pt x="0" y="455549"/>
                  </a:lnTo>
                  <a:lnTo>
                    <a:pt x="4787" y="453948"/>
                  </a:lnTo>
                  <a:lnTo>
                    <a:pt x="8788" y="460349"/>
                  </a:lnTo>
                  <a:lnTo>
                    <a:pt x="8788" y="453948"/>
                  </a:lnTo>
                  <a:close/>
                </a:path>
                <a:path w="1260475" h="1262379">
                  <a:moveTo>
                    <a:pt x="103289" y="374523"/>
                  </a:moveTo>
                  <a:lnTo>
                    <a:pt x="100076" y="370674"/>
                  </a:lnTo>
                  <a:lnTo>
                    <a:pt x="96697" y="374827"/>
                  </a:lnTo>
                  <a:lnTo>
                    <a:pt x="103212" y="378536"/>
                  </a:lnTo>
                  <a:lnTo>
                    <a:pt x="103289" y="374523"/>
                  </a:lnTo>
                  <a:close/>
                </a:path>
                <a:path w="1260475" h="1262379">
                  <a:moveTo>
                    <a:pt x="132664" y="885532"/>
                  </a:moveTo>
                  <a:lnTo>
                    <a:pt x="127076" y="884732"/>
                  </a:lnTo>
                  <a:lnTo>
                    <a:pt x="119875" y="881532"/>
                  </a:lnTo>
                  <a:lnTo>
                    <a:pt x="118275" y="886333"/>
                  </a:lnTo>
                  <a:lnTo>
                    <a:pt x="123875" y="887133"/>
                  </a:lnTo>
                  <a:lnTo>
                    <a:pt x="130263" y="889520"/>
                  </a:lnTo>
                  <a:lnTo>
                    <a:pt x="132664" y="885532"/>
                  </a:lnTo>
                  <a:close/>
                </a:path>
                <a:path w="1260475" h="1262379">
                  <a:moveTo>
                    <a:pt x="145453" y="327672"/>
                  </a:moveTo>
                  <a:lnTo>
                    <a:pt x="144653" y="325272"/>
                  </a:lnTo>
                  <a:lnTo>
                    <a:pt x="144653" y="322084"/>
                  </a:lnTo>
                  <a:lnTo>
                    <a:pt x="143852" y="319684"/>
                  </a:lnTo>
                  <a:lnTo>
                    <a:pt x="140652" y="320484"/>
                  </a:lnTo>
                  <a:lnTo>
                    <a:pt x="138264" y="320484"/>
                  </a:lnTo>
                  <a:lnTo>
                    <a:pt x="135064" y="321284"/>
                  </a:lnTo>
                  <a:lnTo>
                    <a:pt x="135064" y="324472"/>
                  </a:lnTo>
                  <a:lnTo>
                    <a:pt x="136664" y="329272"/>
                  </a:lnTo>
                  <a:lnTo>
                    <a:pt x="139852" y="328472"/>
                  </a:lnTo>
                  <a:lnTo>
                    <a:pt x="142252" y="328472"/>
                  </a:lnTo>
                  <a:lnTo>
                    <a:pt x="145453" y="327672"/>
                  </a:lnTo>
                  <a:close/>
                </a:path>
                <a:path w="1260475" h="1262379">
                  <a:moveTo>
                    <a:pt x="280517" y="282117"/>
                  </a:moveTo>
                  <a:lnTo>
                    <a:pt x="279717" y="278117"/>
                  </a:lnTo>
                  <a:lnTo>
                    <a:pt x="271729" y="278117"/>
                  </a:lnTo>
                  <a:lnTo>
                    <a:pt x="271729" y="283718"/>
                  </a:lnTo>
                  <a:lnTo>
                    <a:pt x="277317" y="282117"/>
                  </a:lnTo>
                  <a:lnTo>
                    <a:pt x="280517" y="287718"/>
                  </a:lnTo>
                  <a:lnTo>
                    <a:pt x="280517" y="282117"/>
                  </a:lnTo>
                  <a:close/>
                </a:path>
                <a:path w="1260475" h="1262379">
                  <a:moveTo>
                    <a:pt x="290804" y="1189736"/>
                  </a:moveTo>
                  <a:lnTo>
                    <a:pt x="289572" y="1185049"/>
                  </a:lnTo>
                  <a:lnTo>
                    <a:pt x="284518" y="1187627"/>
                  </a:lnTo>
                  <a:lnTo>
                    <a:pt x="288899" y="1193368"/>
                  </a:lnTo>
                  <a:lnTo>
                    <a:pt x="290804" y="1189736"/>
                  </a:lnTo>
                  <a:close/>
                </a:path>
                <a:path w="1260475" h="1262379">
                  <a:moveTo>
                    <a:pt x="296506" y="911098"/>
                  </a:moveTo>
                  <a:lnTo>
                    <a:pt x="295706" y="904709"/>
                  </a:lnTo>
                  <a:lnTo>
                    <a:pt x="288505" y="902309"/>
                  </a:lnTo>
                  <a:lnTo>
                    <a:pt x="286905" y="909510"/>
                  </a:lnTo>
                  <a:lnTo>
                    <a:pt x="287705" y="915898"/>
                  </a:lnTo>
                  <a:lnTo>
                    <a:pt x="293306" y="919899"/>
                  </a:lnTo>
                  <a:lnTo>
                    <a:pt x="296506" y="911098"/>
                  </a:lnTo>
                  <a:close/>
                </a:path>
                <a:path w="1260475" h="1262379">
                  <a:moveTo>
                    <a:pt x="299186" y="1042390"/>
                  </a:moveTo>
                  <a:lnTo>
                    <a:pt x="295706" y="1034186"/>
                  </a:lnTo>
                  <a:lnTo>
                    <a:pt x="290868" y="1040815"/>
                  </a:lnTo>
                  <a:lnTo>
                    <a:pt x="294805" y="1044067"/>
                  </a:lnTo>
                  <a:lnTo>
                    <a:pt x="299186" y="1042390"/>
                  </a:lnTo>
                  <a:close/>
                </a:path>
                <a:path w="1260475" h="1262379">
                  <a:moveTo>
                    <a:pt x="315379" y="523379"/>
                  </a:moveTo>
                  <a:lnTo>
                    <a:pt x="314121" y="519849"/>
                  </a:lnTo>
                  <a:lnTo>
                    <a:pt x="307695" y="522681"/>
                  </a:lnTo>
                  <a:lnTo>
                    <a:pt x="312483" y="524281"/>
                  </a:lnTo>
                  <a:lnTo>
                    <a:pt x="310883" y="527481"/>
                  </a:lnTo>
                  <a:lnTo>
                    <a:pt x="305295" y="526681"/>
                  </a:lnTo>
                  <a:lnTo>
                    <a:pt x="298094" y="524281"/>
                  </a:lnTo>
                  <a:lnTo>
                    <a:pt x="297307" y="529082"/>
                  </a:lnTo>
                  <a:lnTo>
                    <a:pt x="302094" y="530682"/>
                  </a:lnTo>
                  <a:lnTo>
                    <a:pt x="300494" y="533869"/>
                  </a:lnTo>
                  <a:lnTo>
                    <a:pt x="303695" y="533869"/>
                  </a:lnTo>
                  <a:lnTo>
                    <a:pt x="306095" y="534670"/>
                  </a:lnTo>
                  <a:lnTo>
                    <a:pt x="309295" y="535470"/>
                  </a:lnTo>
                  <a:lnTo>
                    <a:pt x="313194" y="529767"/>
                  </a:lnTo>
                  <a:lnTo>
                    <a:pt x="315379" y="523379"/>
                  </a:lnTo>
                  <a:close/>
                </a:path>
                <a:path w="1260475" h="1262379">
                  <a:moveTo>
                    <a:pt x="316395" y="1027925"/>
                  </a:moveTo>
                  <a:lnTo>
                    <a:pt x="310883" y="1029385"/>
                  </a:lnTo>
                  <a:lnTo>
                    <a:pt x="307632" y="1033094"/>
                  </a:lnTo>
                  <a:lnTo>
                    <a:pt x="312381" y="1030884"/>
                  </a:lnTo>
                  <a:lnTo>
                    <a:pt x="316395" y="1027925"/>
                  </a:lnTo>
                  <a:close/>
                </a:path>
                <a:path w="1260475" h="1262379">
                  <a:moveTo>
                    <a:pt x="325678" y="1016304"/>
                  </a:moveTo>
                  <a:lnTo>
                    <a:pt x="324624" y="1011618"/>
                  </a:lnTo>
                  <a:lnTo>
                    <a:pt x="319684" y="1014196"/>
                  </a:lnTo>
                  <a:lnTo>
                    <a:pt x="323723" y="1019937"/>
                  </a:lnTo>
                  <a:lnTo>
                    <a:pt x="325678" y="1016304"/>
                  </a:lnTo>
                  <a:close/>
                </a:path>
                <a:path w="1260475" h="1262379">
                  <a:moveTo>
                    <a:pt x="356146" y="1113599"/>
                  </a:moveTo>
                  <a:lnTo>
                    <a:pt x="356108" y="1109599"/>
                  </a:lnTo>
                  <a:lnTo>
                    <a:pt x="349250" y="1113307"/>
                  </a:lnTo>
                  <a:lnTo>
                    <a:pt x="352729" y="1117460"/>
                  </a:lnTo>
                  <a:lnTo>
                    <a:pt x="356146" y="1113599"/>
                  </a:lnTo>
                  <a:close/>
                </a:path>
                <a:path w="1260475" h="1262379">
                  <a:moveTo>
                    <a:pt x="358838" y="1038974"/>
                  </a:moveTo>
                  <a:lnTo>
                    <a:pt x="349516" y="1034148"/>
                  </a:lnTo>
                  <a:lnTo>
                    <a:pt x="347154" y="1037475"/>
                  </a:lnTo>
                  <a:lnTo>
                    <a:pt x="350634" y="1041565"/>
                  </a:lnTo>
                  <a:lnTo>
                    <a:pt x="358838" y="1038974"/>
                  </a:lnTo>
                  <a:close/>
                </a:path>
                <a:path w="1260475" h="1262379">
                  <a:moveTo>
                    <a:pt x="361937" y="370332"/>
                  </a:moveTo>
                  <a:lnTo>
                    <a:pt x="360032" y="366699"/>
                  </a:lnTo>
                  <a:lnTo>
                    <a:pt x="355638" y="372427"/>
                  </a:lnTo>
                  <a:lnTo>
                    <a:pt x="360705" y="375018"/>
                  </a:lnTo>
                  <a:lnTo>
                    <a:pt x="361937" y="370332"/>
                  </a:lnTo>
                  <a:close/>
                </a:path>
                <a:path w="1260475" h="1262379">
                  <a:moveTo>
                    <a:pt x="366229" y="245859"/>
                  </a:moveTo>
                  <a:lnTo>
                    <a:pt x="363016" y="241998"/>
                  </a:lnTo>
                  <a:lnTo>
                    <a:pt x="359638" y="246151"/>
                  </a:lnTo>
                  <a:lnTo>
                    <a:pt x="366153" y="249859"/>
                  </a:lnTo>
                  <a:lnTo>
                    <a:pt x="366229" y="245859"/>
                  </a:lnTo>
                  <a:close/>
                </a:path>
                <a:path w="1260475" h="1262379">
                  <a:moveTo>
                    <a:pt x="376428" y="1114907"/>
                  </a:moveTo>
                  <a:lnTo>
                    <a:pt x="370827" y="1114107"/>
                  </a:lnTo>
                  <a:lnTo>
                    <a:pt x="363639" y="1110907"/>
                  </a:lnTo>
                  <a:lnTo>
                    <a:pt x="362038" y="1115707"/>
                  </a:lnTo>
                  <a:lnTo>
                    <a:pt x="367626" y="1116507"/>
                  </a:lnTo>
                  <a:lnTo>
                    <a:pt x="374827" y="1119695"/>
                  </a:lnTo>
                  <a:lnTo>
                    <a:pt x="376428" y="1114907"/>
                  </a:lnTo>
                  <a:close/>
                </a:path>
                <a:path w="1260475" h="1262379">
                  <a:moveTo>
                    <a:pt x="390804" y="119075"/>
                  </a:moveTo>
                  <a:lnTo>
                    <a:pt x="386816" y="119875"/>
                  </a:lnTo>
                  <a:lnTo>
                    <a:pt x="385216" y="116687"/>
                  </a:lnTo>
                  <a:lnTo>
                    <a:pt x="381215" y="116687"/>
                  </a:lnTo>
                  <a:lnTo>
                    <a:pt x="378218" y="122110"/>
                  </a:lnTo>
                  <a:lnTo>
                    <a:pt x="381812" y="124777"/>
                  </a:lnTo>
                  <a:lnTo>
                    <a:pt x="387515" y="123990"/>
                  </a:lnTo>
                  <a:lnTo>
                    <a:pt x="390804" y="119075"/>
                  </a:lnTo>
                  <a:close/>
                </a:path>
                <a:path w="1260475" h="1262379">
                  <a:moveTo>
                    <a:pt x="403593" y="488315"/>
                  </a:moveTo>
                  <a:lnTo>
                    <a:pt x="400405" y="483527"/>
                  </a:lnTo>
                  <a:lnTo>
                    <a:pt x="390004" y="488315"/>
                  </a:lnTo>
                  <a:lnTo>
                    <a:pt x="389204" y="489115"/>
                  </a:lnTo>
                  <a:lnTo>
                    <a:pt x="383933" y="493712"/>
                  </a:lnTo>
                  <a:lnTo>
                    <a:pt x="390105" y="493509"/>
                  </a:lnTo>
                  <a:lnTo>
                    <a:pt x="399440" y="490918"/>
                  </a:lnTo>
                  <a:lnTo>
                    <a:pt x="403593" y="488315"/>
                  </a:lnTo>
                  <a:close/>
                </a:path>
                <a:path w="1260475" h="1262379">
                  <a:moveTo>
                    <a:pt x="407593" y="258140"/>
                  </a:moveTo>
                  <a:lnTo>
                    <a:pt x="406793" y="254152"/>
                  </a:lnTo>
                  <a:lnTo>
                    <a:pt x="398805" y="254152"/>
                  </a:lnTo>
                  <a:lnTo>
                    <a:pt x="398805" y="259740"/>
                  </a:lnTo>
                  <a:lnTo>
                    <a:pt x="403593" y="258140"/>
                  </a:lnTo>
                  <a:lnTo>
                    <a:pt x="406793" y="264541"/>
                  </a:lnTo>
                  <a:lnTo>
                    <a:pt x="407593" y="258140"/>
                  </a:lnTo>
                  <a:close/>
                </a:path>
                <a:path w="1260475" h="1262379">
                  <a:moveTo>
                    <a:pt x="411683" y="1094917"/>
                  </a:moveTo>
                  <a:lnTo>
                    <a:pt x="411505" y="1091704"/>
                  </a:lnTo>
                  <a:lnTo>
                    <a:pt x="405993" y="1087729"/>
                  </a:lnTo>
                  <a:lnTo>
                    <a:pt x="405193" y="1093330"/>
                  </a:lnTo>
                  <a:lnTo>
                    <a:pt x="401193" y="1102118"/>
                  </a:lnTo>
                  <a:lnTo>
                    <a:pt x="405993" y="1104519"/>
                  </a:lnTo>
                  <a:lnTo>
                    <a:pt x="409028" y="1098740"/>
                  </a:lnTo>
                  <a:lnTo>
                    <a:pt x="411683" y="1094917"/>
                  </a:lnTo>
                  <a:close/>
                </a:path>
                <a:path w="1260475" h="1262379">
                  <a:moveTo>
                    <a:pt x="417982" y="1060551"/>
                  </a:moveTo>
                  <a:lnTo>
                    <a:pt x="410794" y="1058164"/>
                  </a:lnTo>
                  <a:lnTo>
                    <a:pt x="408393" y="1062951"/>
                  </a:lnTo>
                  <a:lnTo>
                    <a:pt x="413181" y="1062951"/>
                  </a:lnTo>
                  <a:lnTo>
                    <a:pt x="413181" y="1070152"/>
                  </a:lnTo>
                  <a:lnTo>
                    <a:pt x="417182" y="1064552"/>
                  </a:lnTo>
                  <a:lnTo>
                    <a:pt x="417982" y="1060551"/>
                  </a:lnTo>
                  <a:close/>
                </a:path>
                <a:path w="1260475" h="1262379">
                  <a:moveTo>
                    <a:pt x="443255" y="1063752"/>
                  </a:moveTo>
                  <a:lnTo>
                    <a:pt x="442048" y="1059103"/>
                  </a:lnTo>
                  <a:lnTo>
                    <a:pt x="437159" y="1056563"/>
                  </a:lnTo>
                  <a:lnTo>
                    <a:pt x="429971" y="1063752"/>
                  </a:lnTo>
                  <a:lnTo>
                    <a:pt x="430771" y="1063752"/>
                  </a:lnTo>
                  <a:lnTo>
                    <a:pt x="440359" y="1061351"/>
                  </a:lnTo>
                  <a:lnTo>
                    <a:pt x="442226" y="1065999"/>
                  </a:lnTo>
                  <a:lnTo>
                    <a:pt x="443255" y="1063752"/>
                  </a:lnTo>
                  <a:close/>
                </a:path>
                <a:path w="1260475" h="1262379">
                  <a:moveTo>
                    <a:pt x="486714" y="443763"/>
                  </a:moveTo>
                  <a:lnTo>
                    <a:pt x="484771" y="436867"/>
                  </a:lnTo>
                  <a:lnTo>
                    <a:pt x="477126" y="432371"/>
                  </a:lnTo>
                  <a:lnTo>
                    <a:pt x="483870" y="444957"/>
                  </a:lnTo>
                  <a:lnTo>
                    <a:pt x="486714" y="443763"/>
                  </a:lnTo>
                  <a:close/>
                </a:path>
                <a:path w="1260475" h="1262379">
                  <a:moveTo>
                    <a:pt x="494703" y="1064552"/>
                  </a:moveTo>
                  <a:lnTo>
                    <a:pt x="485381" y="1059268"/>
                  </a:lnTo>
                  <a:lnTo>
                    <a:pt x="483019" y="1062456"/>
                  </a:lnTo>
                  <a:lnTo>
                    <a:pt x="486498" y="1066685"/>
                  </a:lnTo>
                  <a:lnTo>
                    <a:pt x="494703" y="1064552"/>
                  </a:lnTo>
                  <a:close/>
                </a:path>
                <a:path w="1260475" h="1262379">
                  <a:moveTo>
                    <a:pt x="501294" y="134861"/>
                  </a:moveTo>
                  <a:lnTo>
                    <a:pt x="499427" y="131038"/>
                  </a:lnTo>
                  <a:lnTo>
                    <a:pt x="494703" y="136664"/>
                  </a:lnTo>
                  <a:lnTo>
                    <a:pt x="499872" y="139585"/>
                  </a:lnTo>
                  <a:lnTo>
                    <a:pt x="501294" y="134861"/>
                  </a:lnTo>
                  <a:close/>
                </a:path>
                <a:path w="1260475" h="1262379">
                  <a:moveTo>
                    <a:pt x="537006" y="202133"/>
                  </a:moveTo>
                  <a:lnTo>
                    <a:pt x="533069" y="205397"/>
                  </a:lnTo>
                  <a:lnTo>
                    <a:pt x="531380" y="210007"/>
                  </a:lnTo>
                  <a:lnTo>
                    <a:pt x="534568" y="206298"/>
                  </a:lnTo>
                  <a:lnTo>
                    <a:pt x="537006" y="202133"/>
                  </a:lnTo>
                  <a:close/>
                </a:path>
                <a:path w="1260475" h="1262379">
                  <a:moveTo>
                    <a:pt x="543661" y="953465"/>
                  </a:moveTo>
                  <a:lnTo>
                    <a:pt x="542455" y="948588"/>
                  </a:lnTo>
                  <a:lnTo>
                    <a:pt x="537070" y="951064"/>
                  </a:lnTo>
                  <a:lnTo>
                    <a:pt x="541553" y="957135"/>
                  </a:lnTo>
                  <a:lnTo>
                    <a:pt x="543661" y="953465"/>
                  </a:lnTo>
                  <a:close/>
                </a:path>
                <a:path w="1260475" h="1262379">
                  <a:moveTo>
                    <a:pt x="569836" y="1005408"/>
                  </a:moveTo>
                  <a:lnTo>
                    <a:pt x="565035" y="1002220"/>
                  </a:lnTo>
                  <a:lnTo>
                    <a:pt x="556247" y="1001420"/>
                  </a:lnTo>
                  <a:lnTo>
                    <a:pt x="556247" y="1004608"/>
                  </a:lnTo>
                  <a:lnTo>
                    <a:pt x="554647" y="1009408"/>
                  </a:lnTo>
                  <a:lnTo>
                    <a:pt x="558647" y="1011008"/>
                  </a:lnTo>
                  <a:lnTo>
                    <a:pt x="563435" y="1011809"/>
                  </a:lnTo>
                  <a:lnTo>
                    <a:pt x="567436" y="1012609"/>
                  </a:lnTo>
                  <a:lnTo>
                    <a:pt x="569836" y="1005408"/>
                  </a:lnTo>
                  <a:close/>
                </a:path>
                <a:path w="1260475" h="1262379">
                  <a:moveTo>
                    <a:pt x="571017" y="212521"/>
                  </a:moveTo>
                  <a:lnTo>
                    <a:pt x="566635" y="215785"/>
                  </a:lnTo>
                  <a:lnTo>
                    <a:pt x="565404" y="220395"/>
                  </a:lnTo>
                  <a:lnTo>
                    <a:pt x="568731" y="216687"/>
                  </a:lnTo>
                  <a:lnTo>
                    <a:pt x="571017" y="212521"/>
                  </a:lnTo>
                  <a:close/>
                </a:path>
                <a:path w="1260475" h="1262379">
                  <a:moveTo>
                    <a:pt x="587413" y="1011008"/>
                  </a:moveTo>
                  <a:lnTo>
                    <a:pt x="586613" y="1004608"/>
                  </a:lnTo>
                  <a:lnTo>
                    <a:pt x="579424" y="1002220"/>
                  </a:lnTo>
                  <a:lnTo>
                    <a:pt x="577824" y="1010208"/>
                  </a:lnTo>
                  <a:lnTo>
                    <a:pt x="578624" y="1016596"/>
                  </a:lnTo>
                  <a:lnTo>
                    <a:pt x="584212" y="1019797"/>
                  </a:lnTo>
                  <a:lnTo>
                    <a:pt x="587413" y="1011008"/>
                  </a:lnTo>
                  <a:close/>
                </a:path>
                <a:path w="1260475" h="1262379">
                  <a:moveTo>
                    <a:pt x="616927" y="254088"/>
                  </a:moveTo>
                  <a:lnTo>
                    <a:pt x="612990" y="257340"/>
                  </a:lnTo>
                  <a:lnTo>
                    <a:pt x="611301" y="261950"/>
                  </a:lnTo>
                  <a:lnTo>
                    <a:pt x="614489" y="258241"/>
                  </a:lnTo>
                  <a:lnTo>
                    <a:pt x="616927" y="254088"/>
                  </a:lnTo>
                  <a:close/>
                </a:path>
                <a:path w="1260475" h="1262379">
                  <a:moveTo>
                    <a:pt x="617651" y="1042962"/>
                  </a:moveTo>
                  <a:lnTo>
                    <a:pt x="611390" y="1038974"/>
                  </a:lnTo>
                  <a:lnTo>
                    <a:pt x="604050" y="1041946"/>
                  </a:lnTo>
                  <a:lnTo>
                    <a:pt x="605396" y="1049566"/>
                  </a:lnTo>
                  <a:lnTo>
                    <a:pt x="610946" y="1056284"/>
                  </a:lnTo>
                  <a:lnTo>
                    <a:pt x="616191" y="1056563"/>
                  </a:lnTo>
                  <a:lnTo>
                    <a:pt x="613079" y="1052131"/>
                  </a:lnTo>
                  <a:lnTo>
                    <a:pt x="615886" y="1047470"/>
                  </a:lnTo>
                  <a:lnTo>
                    <a:pt x="617651" y="1042962"/>
                  </a:lnTo>
                  <a:close/>
                </a:path>
                <a:path w="1260475" h="1262379">
                  <a:moveTo>
                    <a:pt x="623874" y="539661"/>
                  </a:moveTo>
                  <a:lnTo>
                    <a:pt x="622490" y="534746"/>
                  </a:lnTo>
                  <a:lnTo>
                    <a:pt x="619379" y="538670"/>
                  </a:lnTo>
                  <a:lnTo>
                    <a:pt x="617435" y="544080"/>
                  </a:lnTo>
                  <a:lnTo>
                    <a:pt x="614591" y="548360"/>
                  </a:lnTo>
                  <a:lnTo>
                    <a:pt x="613537" y="549795"/>
                  </a:lnTo>
                  <a:lnTo>
                    <a:pt x="616978" y="546658"/>
                  </a:lnTo>
                  <a:lnTo>
                    <a:pt x="622414" y="546087"/>
                  </a:lnTo>
                  <a:lnTo>
                    <a:pt x="623874" y="539661"/>
                  </a:lnTo>
                  <a:close/>
                </a:path>
                <a:path w="1260475" h="1262379">
                  <a:moveTo>
                    <a:pt x="673735" y="1010208"/>
                  </a:moveTo>
                  <a:lnTo>
                    <a:pt x="668934" y="1007808"/>
                  </a:lnTo>
                  <a:lnTo>
                    <a:pt x="665734" y="1000620"/>
                  </a:lnTo>
                  <a:lnTo>
                    <a:pt x="660946" y="1007008"/>
                  </a:lnTo>
                  <a:lnTo>
                    <a:pt x="665734" y="1009408"/>
                  </a:lnTo>
                  <a:lnTo>
                    <a:pt x="668934" y="1016596"/>
                  </a:lnTo>
                  <a:lnTo>
                    <a:pt x="673735" y="1010208"/>
                  </a:lnTo>
                  <a:close/>
                </a:path>
                <a:path w="1260475" h="1262379">
                  <a:moveTo>
                    <a:pt x="693153" y="140246"/>
                  </a:moveTo>
                  <a:lnTo>
                    <a:pt x="686511" y="139065"/>
                  </a:lnTo>
                  <a:lnTo>
                    <a:pt x="687311" y="143052"/>
                  </a:lnTo>
                  <a:lnTo>
                    <a:pt x="683374" y="152209"/>
                  </a:lnTo>
                  <a:lnTo>
                    <a:pt x="688708" y="147955"/>
                  </a:lnTo>
                  <a:lnTo>
                    <a:pt x="693153" y="140246"/>
                  </a:lnTo>
                  <a:close/>
                </a:path>
                <a:path w="1260475" h="1262379">
                  <a:moveTo>
                    <a:pt x="707301" y="252552"/>
                  </a:moveTo>
                  <a:lnTo>
                    <a:pt x="702500" y="254152"/>
                  </a:lnTo>
                  <a:lnTo>
                    <a:pt x="695312" y="254152"/>
                  </a:lnTo>
                  <a:lnTo>
                    <a:pt x="695312" y="258940"/>
                  </a:lnTo>
                  <a:lnTo>
                    <a:pt x="700100" y="257340"/>
                  </a:lnTo>
                  <a:lnTo>
                    <a:pt x="707301" y="257340"/>
                  </a:lnTo>
                  <a:lnTo>
                    <a:pt x="707301" y="252552"/>
                  </a:lnTo>
                  <a:close/>
                </a:path>
                <a:path w="1260475" h="1262379">
                  <a:moveTo>
                    <a:pt x="707961" y="403936"/>
                  </a:moveTo>
                  <a:lnTo>
                    <a:pt x="706501" y="397205"/>
                  </a:lnTo>
                  <a:lnTo>
                    <a:pt x="700900" y="404393"/>
                  </a:lnTo>
                  <a:lnTo>
                    <a:pt x="696112" y="412394"/>
                  </a:lnTo>
                  <a:lnTo>
                    <a:pt x="688111" y="413994"/>
                  </a:lnTo>
                  <a:lnTo>
                    <a:pt x="694512" y="416382"/>
                  </a:lnTo>
                  <a:lnTo>
                    <a:pt x="693712" y="422783"/>
                  </a:lnTo>
                  <a:lnTo>
                    <a:pt x="699300" y="425183"/>
                  </a:lnTo>
                  <a:lnTo>
                    <a:pt x="698296" y="416204"/>
                  </a:lnTo>
                  <a:lnTo>
                    <a:pt x="703199" y="409689"/>
                  </a:lnTo>
                  <a:lnTo>
                    <a:pt x="707961" y="403936"/>
                  </a:lnTo>
                  <a:close/>
                </a:path>
                <a:path w="1260475" h="1262379">
                  <a:moveTo>
                    <a:pt x="708888" y="1106106"/>
                  </a:moveTo>
                  <a:lnTo>
                    <a:pt x="702500" y="1105319"/>
                  </a:lnTo>
                  <a:lnTo>
                    <a:pt x="692912" y="1101318"/>
                  </a:lnTo>
                  <a:lnTo>
                    <a:pt x="690511" y="1106106"/>
                  </a:lnTo>
                  <a:lnTo>
                    <a:pt x="693280" y="1109256"/>
                  </a:lnTo>
                  <a:lnTo>
                    <a:pt x="695312" y="1114501"/>
                  </a:lnTo>
                  <a:lnTo>
                    <a:pt x="697928" y="1117346"/>
                  </a:lnTo>
                  <a:lnTo>
                    <a:pt x="702500" y="1113307"/>
                  </a:lnTo>
                  <a:lnTo>
                    <a:pt x="697699" y="1111707"/>
                  </a:lnTo>
                  <a:lnTo>
                    <a:pt x="699300" y="1108506"/>
                  </a:lnTo>
                  <a:lnTo>
                    <a:pt x="702500" y="1107706"/>
                  </a:lnTo>
                  <a:lnTo>
                    <a:pt x="708088" y="1110107"/>
                  </a:lnTo>
                  <a:lnTo>
                    <a:pt x="708888" y="1106106"/>
                  </a:lnTo>
                  <a:close/>
                </a:path>
                <a:path w="1260475" h="1262379">
                  <a:moveTo>
                    <a:pt x="713689" y="963853"/>
                  </a:moveTo>
                  <a:lnTo>
                    <a:pt x="708101" y="963053"/>
                  </a:lnTo>
                  <a:lnTo>
                    <a:pt x="700900" y="959853"/>
                  </a:lnTo>
                  <a:lnTo>
                    <a:pt x="699300" y="964653"/>
                  </a:lnTo>
                  <a:lnTo>
                    <a:pt x="704100" y="965454"/>
                  </a:lnTo>
                  <a:lnTo>
                    <a:pt x="711288" y="968641"/>
                  </a:lnTo>
                  <a:lnTo>
                    <a:pt x="713689" y="963853"/>
                  </a:lnTo>
                  <a:close/>
                </a:path>
                <a:path w="1260475" h="1262379">
                  <a:moveTo>
                    <a:pt x="716089" y="146253"/>
                  </a:moveTo>
                  <a:lnTo>
                    <a:pt x="715289" y="142252"/>
                  </a:lnTo>
                  <a:lnTo>
                    <a:pt x="707301" y="142252"/>
                  </a:lnTo>
                  <a:lnTo>
                    <a:pt x="707301" y="147853"/>
                  </a:lnTo>
                  <a:lnTo>
                    <a:pt x="712089" y="146253"/>
                  </a:lnTo>
                  <a:lnTo>
                    <a:pt x="715289" y="151841"/>
                  </a:lnTo>
                  <a:lnTo>
                    <a:pt x="716089" y="146253"/>
                  </a:lnTo>
                  <a:close/>
                </a:path>
                <a:path w="1260475" h="1262379">
                  <a:moveTo>
                    <a:pt x="731672" y="167335"/>
                  </a:moveTo>
                  <a:lnTo>
                    <a:pt x="729945" y="163703"/>
                  </a:lnTo>
                  <a:lnTo>
                    <a:pt x="725678" y="169430"/>
                  </a:lnTo>
                  <a:lnTo>
                    <a:pt x="730402" y="172008"/>
                  </a:lnTo>
                  <a:lnTo>
                    <a:pt x="731672" y="167335"/>
                  </a:lnTo>
                  <a:close/>
                </a:path>
                <a:path w="1260475" h="1262379">
                  <a:moveTo>
                    <a:pt x="741667" y="962253"/>
                  </a:moveTo>
                  <a:lnTo>
                    <a:pt x="736066" y="961453"/>
                  </a:lnTo>
                  <a:lnTo>
                    <a:pt x="728878" y="958253"/>
                  </a:lnTo>
                  <a:lnTo>
                    <a:pt x="727278" y="963053"/>
                  </a:lnTo>
                  <a:lnTo>
                    <a:pt x="732066" y="963053"/>
                  </a:lnTo>
                  <a:lnTo>
                    <a:pt x="739267" y="966254"/>
                  </a:lnTo>
                  <a:lnTo>
                    <a:pt x="741667" y="962253"/>
                  </a:lnTo>
                  <a:close/>
                </a:path>
                <a:path w="1260475" h="1262379">
                  <a:moveTo>
                    <a:pt x="745553" y="1258468"/>
                  </a:moveTo>
                  <a:lnTo>
                    <a:pt x="744321" y="1253782"/>
                  </a:lnTo>
                  <a:lnTo>
                    <a:pt x="739267" y="1256360"/>
                  </a:lnTo>
                  <a:lnTo>
                    <a:pt x="743648" y="1262100"/>
                  </a:lnTo>
                  <a:lnTo>
                    <a:pt x="745553" y="1258468"/>
                  </a:lnTo>
                  <a:close/>
                </a:path>
                <a:path w="1260475" h="1262379">
                  <a:moveTo>
                    <a:pt x="773226" y="1024293"/>
                  </a:moveTo>
                  <a:lnTo>
                    <a:pt x="772185" y="1019606"/>
                  </a:lnTo>
                  <a:lnTo>
                    <a:pt x="767232" y="1022197"/>
                  </a:lnTo>
                  <a:lnTo>
                    <a:pt x="771283" y="1027925"/>
                  </a:lnTo>
                  <a:lnTo>
                    <a:pt x="773226" y="1024293"/>
                  </a:lnTo>
                  <a:close/>
                </a:path>
                <a:path w="1260475" h="1262379">
                  <a:moveTo>
                    <a:pt x="789609" y="6388"/>
                  </a:moveTo>
                  <a:lnTo>
                    <a:pt x="784021" y="7188"/>
                  </a:lnTo>
                  <a:lnTo>
                    <a:pt x="784021" y="0"/>
                  </a:lnTo>
                  <a:lnTo>
                    <a:pt x="779221" y="0"/>
                  </a:lnTo>
                  <a:lnTo>
                    <a:pt x="778560" y="7442"/>
                  </a:lnTo>
                  <a:lnTo>
                    <a:pt x="773328" y="12179"/>
                  </a:lnTo>
                  <a:lnTo>
                    <a:pt x="767651" y="16624"/>
                  </a:lnTo>
                  <a:lnTo>
                    <a:pt x="765632" y="23177"/>
                  </a:lnTo>
                  <a:lnTo>
                    <a:pt x="773087" y="19761"/>
                  </a:lnTo>
                  <a:lnTo>
                    <a:pt x="779119" y="15684"/>
                  </a:lnTo>
                  <a:lnTo>
                    <a:pt x="784402" y="11150"/>
                  </a:lnTo>
                  <a:lnTo>
                    <a:pt x="789609" y="6388"/>
                  </a:lnTo>
                  <a:close/>
                </a:path>
                <a:path w="1260475" h="1262379">
                  <a:moveTo>
                    <a:pt x="794410" y="214985"/>
                  </a:moveTo>
                  <a:lnTo>
                    <a:pt x="793610" y="207797"/>
                  </a:lnTo>
                  <a:lnTo>
                    <a:pt x="788809" y="205397"/>
                  </a:lnTo>
                  <a:lnTo>
                    <a:pt x="783221" y="204597"/>
                  </a:lnTo>
                  <a:lnTo>
                    <a:pt x="784821" y="211785"/>
                  </a:lnTo>
                  <a:lnTo>
                    <a:pt x="788809" y="214185"/>
                  </a:lnTo>
                  <a:lnTo>
                    <a:pt x="794410" y="214985"/>
                  </a:lnTo>
                  <a:close/>
                </a:path>
                <a:path w="1260475" h="1262379">
                  <a:moveTo>
                    <a:pt x="799109" y="1084529"/>
                  </a:moveTo>
                  <a:lnTo>
                    <a:pt x="797864" y="1079665"/>
                  </a:lnTo>
                  <a:lnTo>
                    <a:pt x="792810" y="1082141"/>
                  </a:lnTo>
                  <a:lnTo>
                    <a:pt x="797191" y="1088199"/>
                  </a:lnTo>
                  <a:lnTo>
                    <a:pt x="799109" y="1084529"/>
                  </a:lnTo>
                  <a:close/>
                </a:path>
                <a:path w="1260475" h="1262379">
                  <a:moveTo>
                    <a:pt x="801801" y="1110411"/>
                  </a:moveTo>
                  <a:lnTo>
                    <a:pt x="800608" y="1105573"/>
                  </a:lnTo>
                  <a:lnTo>
                    <a:pt x="795210" y="1107706"/>
                  </a:lnTo>
                  <a:lnTo>
                    <a:pt x="799706" y="1113891"/>
                  </a:lnTo>
                  <a:lnTo>
                    <a:pt x="801801" y="1110411"/>
                  </a:lnTo>
                  <a:close/>
                </a:path>
                <a:path w="1260475" h="1262379">
                  <a:moveTo>
                    <a:pt x="819315" y="1056690"/>
                  </a:moveTo>
                  <a:lnTo>
                    <a:pt x="813587" y="1053363"/>
                  </a:lnTo>
                  <a:lnTo>
                    <a:pt x="812787" y="1057363"/>
                  </a:lnTo>
                  <a:lnTo>
                    <a:pt x="805268" y="1063929"/>
                  </a:lnTo>
                  <a:lnTo>
                    <a:pt x="811987" y="1061961"/>
                  </a:lnTo>
                  <a:lnTo>
                    <a:pt x="819315" y="1056690"/>
                  </a:lnTo>
                  <a:close/>
                </a:path>
                <a:path w="1260475" h="1262379">
                  <a:moveTo>
                    <a:pt x="853147" y="999020"/>
                  </a:moveTo>
                  <a:lnTo>
                    <a:pt x="852106" y="994143"/>
                  </a:lnTo>
                  <a:lnTo>
                    <a:pt x="847153" y="996619"/>
                  </a:lnTo>
                  <a:lnTo>
                    <a:pt x="851204" y="1002690"/>
                  </a:lnTo>
                  <a:lnTo>
                    <a:pt x="853147" y="999020"/>
                  </a:lnTo>
                  <a:close/>
                </a:path>
                <a:path w="1260475" h="1262379">
                  <a:moveTo>
                    <a:pt x="879119" y="1176439"/>
                  </a:moveTo>
                  <a:lnTo>
                    <a:pt x="871931" y="1174051"/>
                  </a:lnTo>
                  <a:lnTo>
                    <a:pt x="869530" y="1178839"/>
                  </a:lnTo>
                  <a:lnTo>
                    <a:pt x="874331" y="1179639"/>
                  </a:lnTo>
                  <a:lnTo>
                    <a:pt x="874331" y="1186040"/>
                  </a:lnTo>
                  <a:lnTo>
                    <a:pt x="878332" y="1180439"/>
                  </a:lnTo>
                  <a:lnTo>
                    <a:pt x="879119" y="1176439"/>
                  </a:lnTo>
                  <a:close/>
                </a:path>
                <a:path w="1260475" h="1262379">
                  <a:moveTo>
                    <a:pt x="889520" y="993419"/>
                  </a:moveTo>
                  <a:lnTo>
                    <a:pt x="883920" y="992619"/>
                  </a:lnTo>
                  <a:lnTo>
                    <a:pt x="876731" y="989431"/>
                  </a:lnTo>
                  <a:lnTo>
                    <a:pt x="875131" y="994219"/>
                  </a:lnTo>
                  <a:lnTo>
                    <a:pt x="879919" y="995019"/>
                  </a:lnTo>
                  <a:lnTo>
                    <a:pt x="887120" y="998220"/>
                  </a:lnTo>
                  <a:lnTo>
                    <a:pt x="889520" y="993419"/>
                  </a:lnTo>
                  <a:close/>
                </a:path>
                <a:path w="1260475" h="1262379">
                  <a:moveTo>
                    <a:pt x="911098" y="475526"/>
                  </a:moveTo>
                  <a:lnTo>
                    <a:pt x="907897" y="469112"/>
                  </a:lnTo>
                  <a:lnTo>
                    <a:pt x="902906" y="461340"/>
                  </a:lnTo>
                  <a:lnTo>
                    <a:pt x="899401" y="456869"/>
                  </a:lnTo>
                  <a:lnTo>
                    <a:pt x="900709" y="460349"/>
                  </a:lnTo>
                  <a:lnTo>
                    <a:pt x="902106" y="466090"/>
                  </a:lnTo>
                  <a:lnTo>
                    <a:pt x="902906" y="473925"/>
                  </a:lnTo>
                  <a:lnTo>
                    <a:pt x="905205" y="478777"/>
                  </a:lnTo>
                  <a:lnTo>
                    <a:pt x="911098" y="475526"/>
                  </a:lnTo>
                  <a:close/>
                </a:path>
                <a:path w="1260475" h="1262379">
                  <a:moveTo>
                    <a:pt x="924102" y="1103947"/>
                  </a:moveTo>
                  <a:lnTo>
                    <a:pt x="921486" y="1101318"/>
                  </a:lnTo>
                  <a:lnTo>
                    <a:pt x="919086" y="1107706"/>
                  </a:lnTo>
                  <a:lnTo>
                    <a:pt x="909497" y="1102118"/>
                  </a:lnTo>
                  <a:lnTo>
                    <a:pt x="909497" y="1111707"/>
                  </a:lnTo>
                  <a:lnTo>
                    <a:pt x="915860" y="1112215"/>
                  </a:lnTo>
                  <a:lnTo>
                    <a:pt x="921486" y="1108608"/>
                  </a:lnTo>
                  <a:lnTo>
                    <a:pt x="924102" y="1103947"/>
                  </a:lnTo>
                  <a:close/>
                </a:path>
                <a:path w="1260475" h="1262379">
                  <a:moveTo>
                    <a:pt x="928674" y="386816"/>
                  </a:moveTo>
                  <a:lnTo>
                    <a:pt x="924890" y="384124"/>
                  </a:lnTo>
                  <a:lnTo>
                    <a:pt x="922388" y="379018"/>
                  </a:lnTo>
                  <a:lnTo>
                    <a:pt x="920026" y="376021"/>
                  </a:lnTo>
                  <a:lnTo>
                    <a:pt x="916686" y="379628"/>
                  </a:lnTo>
                  <a:lnTo>
                    <a:pt x="919568" y="382765"/>
                  </a:lnTo>
                  <a:lnTo>
                    <a:pt x="921778" y="388010"/>
                  </a:lnTo>
                  <a:lnTo>
                    <a:pt x="924445" y="390867"/>
                  </a:lnTo>
                  <a:lnTo>
                    <a:pt x="928674" y="386816"/>
                  </a:lnTo>
                  <a:close/>
                </a:path>
                <a:path w="1260475" h="1262379">
                  <a:moveTo>
                    <a:pt x="931570" y="1068844"/>
                  </a:moveTo>
                  <a:lnTo>
                    <a:pt x="931532" y="1064844"/>
                  </a:lnTo>
                  <a:lnTo>
                    <a:pt x="924674" y="1068552"/>
                  </a:lnTo>
                  <a:lnTo>
                    <a:pt x="928166" y="1072705"/>
                  </a:lnTo>
                  <a:lnTo>
                    <a:pt x="931570" y="1068844"/>
                  </a:lnTo>
                  <a:close/>
                </a:path>
                <a:path w="1260475" h="1262379">
                  <a:moveTo>
                    <a:pt x="972629" y="1077341"/>
                  </a:moveTo>
                  <a:lnTo>
                    <a:pt x="965441" y="1072540"/>
                  </a:lnTo>
                  <a:lnTo>
                    <a:pt x="963041" y="1077341"/>
                  </a:lnTo>
                  <a:lnTo>
                    <a:pt x="955052" y="1080541"/>
                  </a:lnTo>
                  <a:lnTo>
                    <a:pt x="962240" y="1084529"/>
                  </a:lnTo>
                  <a:lnTo>
                    <a:pt x="963841" y="1079741"/>
                  </a:lnTo>
                  <a:lnTo>
                    <a:pt x="972629" y="1077341"/>
                  </a:lnTo>
                  <a:close/>
                </a:path>
                <a:path w="1260475" h="1262379">
                  <a:moveTo>
                    <a:pt x="1011199" y="1062659"/>
                  </a:moveTo>
                  <a:lnTo>
                    <a:pt x="1009992" y="1057973"/>
                  </a:lnTo>
                  <a:lnTo>
                    <a:pt x="1004595" y="1060551"/>
                  </a:lnTo>
                  <a:lnTo>
                    <a:pt x="1009091" y="1066292"/>
                  </a:lnTo>
                  <a:lnTo>
                    <a:pt x="1011199" y="1062659"/>
                  </a:lnTo>
                  <a:close/>
                </a:path>
                <a:path w="1260475" h="1262379">
                  <a:moveTo>
                    <a:pt x="1014996" y="1003808"/>
                  </a:moveTo>
                  <a:lnTo>
                    <a:pt x="1009396" y="1003007"/>
                  </a:lnTo>
                  <a:lnTo>
                    <a:pt x="1002207" y="999820"/>
                  </a:lnTo>
                  <a:lnTo>
                    <a:pt x="1000607" y="1004608"/>
                  </a:lnTo>
                  <a:lnTo>
                    <a:pt x="1006195" y="1005408"/>
                  </a:lnTo>
                  <a:lnTo>
                    <a:pt x="1012596" y="1007808"/>
                  </a:lnTo>
                  <a:lnTo>
                    <a:pt x="1014996" y="1003808"/>
                  </a:lnTo>
                  <a:close/>
                </a:path>
                <a:path w="1260475" h="1262379">
                  <a:moveTo>
                    <a:pt x="1023607" y="842848"/>
                  </a:moveTo>
                  <a:lnTo>
                    <a:pt x="1019784" y="839978"/>
                  </a:lnTo>
                  <a:lnTo>
                    <a:pt x="1016419" y="842733"/>
                  </a:lnTo>
                  <a:lnTo>
                    <a:pt x="1010793" y="844664"/>
                  </a:lnTo>
                  <a:lnTo>
                    <a:pt x="1007872" y="847051"/>
                  </a:lnTo>
                  <a:lnTo>
                    <a:pt x="1012596" y="851166"/>
                  </a:lnTo>
                  <a:lnTo>
                    <a:pt x="1015060" y="847394"/>
                  </a:lnTo>
                  <a:lnTo>
                    <a:pt x="1020381" y="844969"/>
                  </a:lnTo>
                  <a:lnTo>
                    <a:pt x="1023607" y="842848"/>
                  </a:lnTo>
                  <a:close/>
                </a:path>
                <a:path w="1260475" h="1262379">
                  <a:moveTo>
                    <a:pt x="1059751" y="1058964"/>
                  </a:moveTo>
                  <a:lnTo>
                    <a:pt x="1052550" y="1054163"/>
                  </a:lnTo>
                  <a:lnTo>
                    <a:pt x="1050950" y="1058164"/>
                  </a:lnTo>
                  <a:lnTo>
                    <a:pt x="1042162" y="1061351"/>
                  </a:lnTo>
                  <a:lnTo>
                    <a:pt x="1049362" y="1066152"/>
                  </a:lnTo>
                  <a:lnTo>
                    <a:pt x="1050950" y="1061351"/>
                  </a:lnTo>
                  <a:lnTo>
                    <a:pt x="1059751" y="1058964"/>
                  </a:lnTo>
                  <a:close/>
                </a:path>
                <a:path w="1260475" h="1262379">
                  <a:moveTo>
                    <a:pt x="1061339" y="994219"/>
                  </a:moveTo>
                  <a:lnTo>
                    <a:pt x="1054950" y="991019"/>
                  </a:lnTo>
                  <a:lnTo>
                    <a:pt x="1050721" y="993546"/>
                  </a:lnTo>
                  <a:lnTo>
                    <a:pt x="1043266" y="994422"/>
                  </a:lnTo>
                  <a:lnTo>
                    <a:pt x="1038656" y="996200"/>
                  </a:lnTo>
                  <a:lnTo>
                    <a:pt x="1042962" y="1001420"/>
                  </a:lnTo>
                  <a:lnTo>
                    <a:pt x="1045362" y="996619"/>
                  </a:lnTo>
                  <a:lnTo>
                    <a:pt x="1051750" y="1003007"/>
                  </a:lnTo>
                  <a:lnTo>
                    <a:pt x="1051750" y="995819"/>
                  </a:lnTo>
                  <a:lnTo>
                    <a:pt x="1061339" y="994219"/>
                  </a:lnTo>
                  <a:close/>
                </a:path>
                <a:path w="1260475" h="1262379">
                  <a:moveTo>
                    <a:pt x="1076528" y="1068552"/>
                  </a:moveTo>
                  <a:lnTo>
                    <a:pt x="1073327" y="1064552"/>
                  </a:lnTo>
                  <a:lnTo>
                    <a:pt x="1068539" y="1061351"/>
                  </a:lnTo>
                  <a:lnTo>
                    <a:pt x="1066939" y="1068552"/>
                  </a:lnTo>
                  <a:lnTo>
                    <a:pt x="1069340" y="1072540"/>
                  </a:lnTo>
                  <a:lnTo>
                    <a:pt x="1074127" y="1074940"/>
                  </a:lnTo>
                  <a:lnTo>
                    <a:pt x="1076528" y="1068552"/>
                  </a:lnTo>
                  <a:close/>
                </a:path>
                <a:path w="1260475" h="1262379">
                  <a:moveTo>
                    <a:pt x="1077163" y="601535"/>
                  </a:moveTo>
                  <a:lnTo>
                    <a:pt x="1073327" y="594614"/>
                  </a:lnTo>
                  <a:lnTo>
                    <a:pt x="1069632" y="600748"/>
                  </a:lnTo>
                  <a:lnTo>
                    <a:pt x="1062342" y="604697"/>
                  </a:lnTo>
                  <a:lnTo>
                    <a:pt x="1057148" y="608215"/>
                  </a:lnTo>
                  <a:lnTo>
                    <a:pt x="1059751" y="612990"/>
                  </a:lnTo>
                  <a:lnTo>
                    <a:pt x="1064450" y="608774"/>
                  </a:lnTo>
                  <a:lnTo>
                    <a:pt x="1072235" y="605599"/>
                  </a:lnTo>
                  <a:lnTo>
                    <a:pt x="1077163" y="601535"/>
                  </a:lnTo>
                  <a:close/>
                </a:path>
                <a:path w="1260475" h="1262379">
                  <a:moveTo>
                    <a:pt x="1079728" y="1126896"/>
                  </a:moveTo>
                  <a:lnTo>
                    <a:pt x="1072540" y="1124496"/>
                  </a:lnTo>
                  <a:lnTo>
                    <a:pt x="1070140" y="1129284"/>
                  </a:lnTo>
                  <a:lnTo>
                    <a:pt x="1074928" y="1130084"/>
                  </a:lnTo>
                  <a:lnTo>
                    <a:pt x="1074928" y="1136484"/>
                  </a:lnTo>
                  <a:lnTo>
                    <a:pt x="1078928" y="1130884"/>
                  </a:lnTo>
                  <a:lnTo>
                    <a:pt x="1079728" y="1126896"/>
                  </a:lnTo>
                  <a:close/>
                </a:path>
                <a:path w="1260475" h="1262379">
                  <a:moveTo>
                    <a:pt x="1092517" y="1112507"/>
                  </a:moveTo>
                  <a:lnTo>
                    <a:pt x="1085316" y="1110107"/>
                  </a:lnTo>
                  <a:lnTo>
                    <a:pt x="1082929" y="1114907"/>
                  </a:lnTo>
                  <a:lnTo>
                    <a:pt x="1087716" y="1115707"/>
                  </a:lnTo>
                  <a:lnTo>
                    <a:pt x="1087716" y="1122095"/>
                  </a:lnTo>
                  <a:lnTo>
                    <a:pt x="1091717" y="1116507"/>
                  </a:lnTo>
                  <a:lnTo>
                    <a:pt x="1092517" y="1112507"/>
                  </a:lnTo>
                  <a:close/>
                </a:path>
                <a:path w="1260475" h="1262379">
                  <a:moveTo>
                    <a:pt x="1166037" y="1133284"/>
                  </a:moveTo>
                  <a:lnTo>
                    <a:pt x="1160449" y="1132484"/>
                  </a:lnTo>
                  <a:lnTo>
                    <a:pt x="1153248" y="1129284"/>
                  </a:lnTo>
                  <a:lnTo>
                    <a:pt x="1151661" y="1134084"/>
                  </a:lnTo>
                  <a:lnTo>
                    <a:pt x="1156449" y="1134884"/>
                  </a:lnTo>
                  <a:lnTo>
                    <a:pt x="1163650" y="1137285"/>
                  </a:lnTo>
                  <a:lnTo>
                    <a:pt x="1166037" y="1133284"/>
                  </a:lnTo>
                  <a:close/>
                </a:path>
                <a:path w="1260475" h="1262379">
                  <a:moveTo>
                    <a:pt x="1184427" y="1134084"/>
                  </a:moveTo>
                  <a:lnTo>
                    <a:pt x="1181227" y="1130084"/>
                  </a:lnTo>
                  <a:lnTo>
                    <a:pt x="1176426" y="1126896"/>
                  </a:lnTo>
                  <a:lnTo>
                    <a:pt x="1174038" y="1133284"/>
                  </a:lnTo>
                  <a:lnTo>
                    <a:pt x="1176426" y="1138085"/>
                  </a:lnTo>
                  <a:lnTo>
                    <a:pt x="1182027" y="1140472"/>
                  </a:lnTo>
                  <a:lnTo>
                    <a:pt x="1184427" y="1134084"/>
                  </a:lnTo>
                  <a:close/>
                </a:path>
                <a:path w="1260475" h="1262379">
                  <a:moveTo>
                    <a:pt x="1203769" y="838911"/>
                  </a:moveTo>
                  <a:lnTo>
                    <a:pt x="1199908" y="834275"/>
                  </a:lnTo>
                  <a:lnTo>
                    <a:pt x="1196505" y="833094"/>
                  </a:lnTo>
                  <a:lnTo>
                    <a:pt x="1199603" y="836777"/>
                  </a:lnTo>
                  <a:lnTo>
                    <a:pt x="1198003" y="842365"/>
                  </a:lnTo>
                  <a:lnTo>
                    <a:pt x="1196416" y="851966"/>
                  </a:lnTo>
                  <a:lnTo>
                    <a:pt x="1202004" y="845566"/>
                  </a:lnTo>
                  <a:lnTo>
                    <a:pt x="1203769" y="838911"/>
                  </a:lnTo>
                  <a:close/>
                </a:path>
                <a:path w="1260475" h="1262379">
                  <a:moveTo>
                    <a:pt x="1248854" y="932078"/>
                  </a:moveTo>
                  <a:lnTo>
                    <a:pt x="1247470" y="927163"/>
                  </a:lnTo>
                  <a:lnTo>
                    <a:pt x="1244358" y="931087"/>
                  </a:lnTo>
                  <a:lnTo>
                    <a:pt x="1241971" y="936040"/>
                  </a:lnTo>
                  <a:lnTo>
                    <a:pt x="1238973" y="940181"/>
                  </a:lnTo>
                  <a:lnTo>
                    <a:pt x="1238072" y="941755"/>
                  </a:lnTo>
                  <a:lnTo>
                    <a:pt x="1241971" y="939076"/>
                  </a:lnTo>
                  <a:lnTo>
                    <a:pt x="1247394" y="938504"/>
                  </a:lnTo>
                  <a:lnTo>
                    <a:pt x="1248854" y="932078"/>
                  </a:lnTo>
                  <a:close/>
                </a:path>
                <a:path w="1260475" h="1262379">
                  <a:moveTo>
                    <a:pt x="1260348" y="955865"/>
                  </a:moveTo>
                  <a:lnTo>
                    <a:pt x="1256055" y="953033"/>
                  </a:lnTo>
                  <a:lnTo>
                    <a:pt x="1251762" y="948270"/>
                  </a:lnTo>
                  <a:lnTo>
                    <a:pt x="1247762" y="945299"/>
                  </a:lnTo>
                  <a:lnTo>
                    <a:pt x="1244358" y="947864"/>
                  </a:lnTo>
                  <a:lnTo>
                    <a:pt x="1248664" y="951026"/>
                  </a:lnTo>
                  <a:lnTo>
                    <a:pt x="1252359" y="956360"/>
                  </a:lnTo>
                  <a:lnTo>
                    <a:pt x="1256055" y="959446"/>
                  </a:lnTo>
                  <a:lnTo>
                    <a:pt x="1260348" y="95586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6423908" y="9006534"/>
              <a:ext cx="1170940" cy="676910"/>
            </a:xfrm>
            <a:custGeom>
              <a:avLst/>
              <a:gdLst/>
              <a:ahLst/>
              <a:cxnLst/>
              <a:rect l="l" t="t" r="r" b="b"/>
              <a:pathLst>
                <a:path w="1170940" h="676909">
                  <a:moveTo>
                    <a:pt x="8788" y="159207"/>
                  </a:moveTo>
                  <a:lnTo>
                    <a:pt x="7988" y="155219"/>
                  </a:lnTo>
                  <a:lnTo>
                    <a:pt x="0" y="155219"/>
                  </a:lnTo>
                  <a:lnTo>
                    <a:pt x="0" y="160807"/>
                  </a:lnTo>
                  <a:lnTo>
                    <a:pt x="4787" y="159207"/>
                  </a:lnTo>
                  <a:lnTo>
                    <a:pt x="8788" y="165608"/>
                  </a:lnTo>
                  <a:lnTo>
                    <a:pt x="8788" y="159207"/>
                  </a:lnTo>
                  <a:close/>
                </a:path>
                <a:path w="1170940" h="676909">
                  <a:moveTo>
                    <a:pt x="21577" y="441337"/>
                  </a:moveTo>
                  <a:lnTo>
                    <a:pt x="10668" y="440436"/>
                  </a:lnTo>
                  <a:lnTo>
                    <a:pt x="9880" y="444334"/>
                  </a:lnTo>
                  <a:lnTo>
                    <a:pt x="14947" y="446722"/>
                  </a:lnTo>
                  <a:lnTo>
                    <a:pt x="21577" y="441337"/>
                  </a:lnTo>
                  <a:close/>
                </a:path>
                <a:path w="1170940" h="676909">
                  <a:moveTo>
                    <a:pt x="44945" y="352615"/>
                  </a:moveTo>
                  <a:lnTo>
                    <a:pt x="43078" y="348945"/>
                  </a:lnTo>
                  <a:lnTo>
                    <a:pt x="38354" y="355015"/>
                  </a:lnTo>
                  <a:lnTo>
                    <a:pt x="43522" y="357492"/>
                  </a:lnTo>
                  <a:lnTo>
                    <a:pt x="44945" y="352615"/>
                  </a:lnTo>
                  <a:close/>
                </a:path>
                <a:path w="1170940" h="676909">
                  <a:moveTo>
                    <a:pt x="57543" y="175196"/>
                  </a:moveTo>
                  <a:lnTo>
                    <a:pt x="52743" y="175196"/>
                  </a:lnTo>
                  <a:lnTo>
                    <a:pt x="46355" y="169595"/>
                  </a:lnTo>
                  <a:lnTo>
                    <a:pt x="44754" y="177596"/>
                  </a:lnTo>
                  <a:lnTo>
                    <a:pt x="50342" y="177596"/>
                  </a:lnTo>
                  <a:lnTo>
                    <a:pt x="56743" y="183184"/>
                  </a:lnTo>
                  <a:lnTo>
                    <a:pt x="57543" y="175196"/>
                  </a:lnTo>
                  <a:close/>
                </a:path>
                <a:path w="1170940" h="676909">
                  <a:moveTo>
                    <a:pt x="68732" y="554824"/>
                  </a:moveTo>
                  <a:lnTo>
                    <a:pt x="67932" y="550024"/>
                  </a:lnTo>
                  <a:lnTo>
                    <a:pt x="63131" y="551624"/>
                  </a:lnTo>
                  <a:lnTo>
                    <a:pt x="55943" y="551624"/>
                  </a:lnTo>
                  <a:lnTo>
                    <a:pt x="55943" y="556425"/>
                  </a:lnTo>
                  <a:lnTo>
                    <a:pt x="60731" y="554824"/>
                  </a:lnTo>
                  <a:lnTo>
                    <a:pt x="68732" y="554824"/>
                  </a:lnTo>
                  <a:close/>
                </a:path>
                <a:path w="1170940" h="676909">
                  <a:moveTo>
                    <a:pt x="72720" y="343827"/>
                  </a:moveTo>
                  <a:lnTo>
                    <a:pt x="71920" y="336638"/>
                  </a:lnTo>
                  <a:lnTo>
                    <a:pt x="67132" y="334238"/>
                  </a:lnTo>
                  <a:lnTo>
                    <a:pt x="61531" y="333438"/>
                  </a:lnTo>
                  <a:lnTo>
                    <a:pt x="62331" y="340626"/>
                  </a:lnTo>
                  <a:lnTo>
                    <a:pt x="67132" y="343027"/>
                  </a:lnTo>
                  <a:lnTo>
                    <a:pt x="72720" y="343827"/>
                  </a:lnTo>
                  <a:close/>
                </a:path>
                <a:path w="1170940" h="676909">
                  <a:moveTo>
                    <a:pt x="75120" y="188785"/>
                  </a:moveTo>
                  <a:lnTo>
                    <a:pt x="74320" y="184785"/>
                  </a:lnTo>
                  <a:lnTo>
                    <a:pt x="66332" y="184785"/>
                  </a:lnTo>
                  <a:lnTo>
                    <a:pt x="66332" y="190373"/>
                  </a:lnTo>
                  <a:lnTo>
                    <a:pt x="71120" y="188785"/>
                  </a:lnTo>
                  <a:lnTo>
                    <a:pt x="74320" y="195173"/>
                  </a:lnTo>
                  <a:lnTo>
                    <a:pt x="75120" y="188785"/>
                  </a:lnTo>
                  <a:close/>
                </a:path>
                <a:path w="1170940" h="676909">
                  <a:moveTo>
                    <a:pt x="105727" y="428904"/>
                  </a:moveTo>
                  <a:lnTo>
                    <a:pt x="99098" y="422948"/>
                  </a:lnTo>
                  <a:lnTo>
                    <a:pt x="97409" y="430936"/>
                  </a:lnTo>
                  <a:lnTo>
                    <a:pt x="102400" y="432244"/>
                  </a:lnTo>
                  <a:lnTo>
                    <a:pt x="105727" y="428904"/>
                  </a:lnTo>
                  <a:close/>
                </a:path>
                <a:path w="1170940" h="676909">
                  <a:moveTo>
                    <a:pt x="128663" y="329438"/>
                  </a:moveTo>
                  <a:lnTo>
                    <a:pt x="119900" y="327863"/>
                  </a:lnTo>
                  <a:lnTo>
                    <a:pt x="118478" y="332435"/>
                  </a:lnTo>
                  <a:lnTo>
                    <a:pt x="122148" y="335508"/>
                  </a:lnTo>
                  <a:lnTo>
                    <a:pt x="128663" y="329438"/>
                  </a:lnTo>
                  <a:close/>
                </a:path>
                <a:path w="1170940" h="676909">
                  <a:moveTo>
                    <a:pt x="195707" y="365810"/>
                  </a:moveTo>
                  <a:lnTo>
                    <a:pt x="192519" y="360565"/>
                  </a:lnTo>
                  <a:lnTo>
                    <a:pt x="187007" y="364604"/>
                  </a:lnTo>
                  <a:lnTo>
                    <a:pt x="194538" y="370446"/>
                  </a:lnTo>
                  <a:lnTo>
                    <a:pt x="195707" y="365810"/>
                  </a:lnTo>
                  <a:close/>
                </a:path>
                <a:path w="1170940" h="676909">
                  <a:moveTo>
                    <a:pt x="230162" y="519658"/>
                  </a:moveTo>
                  <a:lnTo>
                    <a:pt x="229374" y="510070"/>
                  </a:lnTo>
                  <a:lnTo>
                    <a:pt x="226174" y="504469"/>
                  </a:lnTo>
                  <a:lnTo>
                    <a:pt x="218186" y="505269"/>
                  </a:lnTo>
                  <a:lnTo>
                    <a:pt x="219773" y="512457"/>
                  </a:lnTo>
                  <a:lnTo>
                    <a:pt x="223774" y="518058"/>
                  </a:lnTo>
                  <a:lnTo>
                    <a:pt x="230162" y="519658"/>
                  </a:lnTo>
                  <a:close/>
                </a:path>
                <a:path w="1170940" h="676909">
                  <a:moveTo>
                    <a:pt x="259740" y="304673"/>
                  </a:moveTo>
                  <a:lnTo>
                    <a:pt x="258940" y="300672"/>
                  </a:lnTo>
                  <a:lnTo>
                    <a:pt x="250952" y="300672"/>
                  </a:lnTo>
                  <a:lnTo>
                    <a:pt x="250952" y="306260"/>
                  </a:lnTo>
                  <a:lnTo>
                    <a:pt x="256540" y="305460"/>
                  </a:lnTo>
                  <a:lnTo>
                    <a:pt x="259740" y="311061"/>
                  </a:lnTo>
                  <a:lnTo>
                    <a:pt x="259740" y="304673"/>
                  </a:lnTo>
                  <a:close/>
                </a:path>
                <a:path w="1170940" h="676909">
                  <a:moveTo>
                    <a:pt x="291261" y="628713"/>
                  </a:moveTo>
                  <a:lnTo>
                    <a:pt x="284518" y="622757"/>
                  </a:lnTo>
                  <a:lnTo>
                    <a:pt x="283159" y="630732"/>
                  </a:lnTo>
                  <a:lnTo>
                    <a:pt x="288112" y="632040"/>
                  </a:lnTo>
                  <a:lnTo>
                    <a:pt x="291261" y="628713"/>
                  </a:lnTo>
                  <a:close/>
                </a:path>
                <a:path w="1170940" h="676909">
                  <a:moveTo>
                    <a:pt x="300431" y="609104"/>
                  </a:moveTo>
                  <a:lnTo>
                    <a:pt x="296506" y="612368"/>
                  </a:lnTo>
                  <a:lnTo>
                    <a:pt x="294817" y="616978"/>
                  </a:lnTo>
                  <a:lnTo>
                    <a:pt x="298005" y="613270"/>
                  </a:lnTo>
                  <a:lnTo>
                    <a:pt x="300431" y="609104"/>
                  </a:lnTo>
                  <a:close/>
                </a:path>
                <a:path w="1170940" h="676909">
                  <a:moveTo>
                    <a:pt x="303898" y="595287"/>
                  </a:moveTo>
                  <a:lnTo>
                    <a:pt x="300672" y="591426"/>
                  </a:lnTo>
                  <a:lnTo>
                    <a:pt x="297307" y="595579"/>
                  </a:lnTo>
                  <a:lnTo>
                    <a:pt x="303822" y="599287"/>
                  </a:lnTo>
                  <a:lnTo>
                    <a:pt x="303898" y="595287"/>
                  </a:lnTo>
                  <a:close/>
                </a:path>
                <a:path w="1170940" h="676909">
                  <a:moveTo>
                    <a:pt x="341452" y="209054"/>
                  </a:moveTo>
                  <a:lnTo>
                    <a:pt x="339585" y="205422"/>
                  </a:lnTo>
                  <a:lnTo>
                    <a:pt x="334860" y="211162"/>
                  </a:lnTo>
                  <a:lnTo>
                    <a:pt x="340029" y="213741"/>
                  </a:lnTo>
                  <a:lnTo>
                    <a:pt x="341452" y="209054"/>
                  </a:lnTo>
                  <a:close/>
                </a:path>
                <a:path w="1170940" h="676909">
                  <a:moveTo>
                    <a:pt x="344449" y="603580"/>
                  </a:moveTo>
                  <a:lnTo>
                    <a:pt x="333552" y="602678"/>
                  </a:lnTo>
                  <a:lnTo>
                    <a:pt x="332765" y="606577"/>
                  </a:lnTo>
                  <a:lnTo>
                    <a:pt x="337820" y="608965"/>
                  </a:lnTo>
                  <a:lnTo>
                    <a:pt x="344449" y="603580"/>
                  </a:lnTo>
                  <a:close/>
                </a:path>
                <a:path w="1170940" h="676909">
                  <a:moveTo>
                    <a:pt x="375526" y="671804"/>
                  </a:moveTo>
                  <a:lnTo>
                    <a:pt x="373608" y="668172"/>
                  </a:lnTo>
                  <a:lnTo>
                    <a:pt x="369227" y="673900"/>
                  </a:lnTo>
                  <a:lnTo>
                    <a:pt x="374281" y="676490"/>
                  </a:lnTo>
                  <a:lnTo>
                    <a:pt x="375526" y="671804"/>
                  </a:lnTo>
                  <a:close/>
                </a:path>
                <a:path w="1170940" h="676909">
                  <a:moveTo>
                    <a:pt x="380009" y="104444"/>
                  </a:moveTo>
                  <a:lnTo>
                    <a:pt x="375627" y="107264"/>
                  </a:lnTo>
                  <a:lnTo>
                    <a:pt x="374383" y="112318"/>
                  </a:lnTo>
                  <a:lnTo>
                    <a:pt x="377723" y="108762"/>
                  </a:lnTo>
                  <a:lnTo>
                    <a:pt x="380009" y="104444"/>
                  </a:lnTo>
                  <a:close/>
                </a:path>
                <a:path w="1170940" h="676909">
                  <a:moveTo>
                    <a:pt x="394804" y="669912"/>
                  </a:moveTo>
                  <a:lnTo>
                    <a:pt x="394004" y="665111"/>
                  </a:lnTo>
                  <a:lnTo>
                    <a:pt x="389204" y="666711"/>
                  </a:lnTo>
                  <a:lnTo>
                    <a:pt x="382016" y="666711"/>
                  </a:lnTo>
                  <a:lnTo>
                    <a:pt x="382016" y="671512"/>
                  </a:lnTo>
                  <a:lnTo>
                    <a:pt x="387616" y="669912"/>
                  </a:lnTo>
                  <a:lnTo>
                    <a:pt x="394804" y="669912"/>
                  </a:lnTo>
                  <a:close/>
                </a:path>
                <a:path w="1170940" h="676909">
                  <a:moveTo>
                    <a:pt x="408393" y="603580"/>
                  </a:moveTo>
                  <a:lnTo>
                    <a:pt x="407593" y="599579"/>
                  </a:lnTo>
                  <a:lnTo>
                    <a:pt x="399605" y="599579"/>
                  </a:lnTo>
                  <a:lnTo>
                    <a:pt x="399605" y="605167"/>
                  </a:lnTo>
                  <a:lnTo>
                    <a:pt x="404393" y="604367"/>
                  </a:lnTo>
                  <a:lnTo>
                    <a:pt x="407593" y="609968"/>
                  </a:lnTo>
                  <a:lnTo>
                    <a:pt x="408393" y="603580"/>
                  </a:lnTo>
                  <a:close/>
                </a:path>
                <a:path w="1170940" h="676909">
                  <a:moveTo>
                    <a:pt x="417677" y="633145"/>
                  </a:moveTo>
                  <a:lnTo>
                    <a:pt x="415950" y="630402"/>
                  </a:lnTo>
                  <a:lnTo>
                    <a:pt x="409194" y="629145"/>
                  </a:lnTo>
                  <a:lnTo>
                    <a:pt x="411594" y="634746"/>
                  </a:lnTo>
                  <a:lnTo>
                    <a:pt x="410794" y="644334"/>
                  </a:lnTo>
                  <a:lnTo>
                    <a:pt x="417182" y="644334"/>
                  </a:lnTo>
                  <a:lnTo>
                    <a:pt x="417169" y="637692"/>
                  </a:lnTo>
                  <a:lnTo>
                    <a:pt x="417677" y="633145"/>
                  </a:lnTo>
                  <a:close/>
                </a:path>
                <a:path w="1170940" h="676909">
                  <a:moveTo>
                    <a:pt x="470725" y="390982"/>
                  </a:moveTo>
                  <a:lnTo>
                    <a:pt x="466407" y="389686"/>
                  </a:lnTo>
                  <a:lnTo>
                    <a:pt x="460146" y="388378"/>
                  </a:lnTo>
                  <a:lnTo>
                    <a:pt x="454774" y="389178"/>
                  </a:lnTo>
                  <a:lnTo>
                    <a:pt x="453148" y="394182"/>
                  </a:lnTo>
                  <a:lnTo>
                    <a:pt x="458927" y="393458"/>
                  </a:lnTo>
                  <a:lnTo>
                    <a:pt x="464629" y="395579"/>
                  </a:lnTo>
                  <a:lnTo>
                    <a:pt x="468998" y="396201"/>
                  </a:lnTo>
                  <a:lnTo>
                    <a:pt x="470725" y="390982"/>
                  </a:lnTo>
                  <a:close/>
                </a:path>
                <a:path w="1170940" h="676909">
                  <a:moveTo>
                    <a:pt x="473329" y="454621"/>
                  </a:moveTo>
                  <a:lnTo>
                    <a:pt x="470103" y="450761"/>
                  </a:lnTo>
                  <a:lnTo>
                    <a:pt x="466737" y="454914"/>
                  </a:lnTo>
                  <a:lnTo>
                    <a:pt x="473252" y="458622"/>
                  </a:lnTo>
                  <a:lnTo>
                    <a:pt x="473329" y="454621"/>
                  </a:lnTo>
                  <a:close/>
                </a:path>
                <a:path w="1170940" h="676909">
                  <a:moveTo>
                    <a:pt x="478726" y="574001"/>
                  </a:moveTo>
                  <a:lnTo>
                    <a:pt x="467931" y="573100"/>
                  </a:lnTo>
                  <a:lnTo>
                    <a:pt x="467334" y="576999"/>
                  </a:lnTo>
                  <a:lnTo>
                    <a:pt x="472427" y="579399"/>
                  </a:lnTo>
                  <a:lnTo>
                    <a:pt x="478726" y="574001"/>
                  </a:lnTo>
                  <a:close/>
                </a:path>
                <a:path w="1170940" h="676909">
                  <a:moveTo>
                    <a:pt x="481507" y="357352"/>
                  </a:moveTo>
                  <a:lnTo>
                    <a:pt x="477126" y="360616"/>
                  </a:lnTo>
                  <a:lnTo>
                    <a:pt x="475881" y="365213"/>
                  </a:lnTo>
                  <a:lnTo>
                    <a:pt x="479221" y="361505"/>
                  </a:lnTo>
                  <a:lnTo>
                    <a:pt x="481507" y="357352"/>
                  </a:lnTo>
                  <a:close/>
                </a:path>
                <a:path w="1170940" h="676909">
                  <a:moveTo>
                    <a:pt x="484314" y="392582"/>
                  </a:moveTo>
                  <a:lnTo>
                    <a:pt x="483514" y="388581"/>
                  </a:lnTo>
                  <a:lnTo>
                    <a:pt x="475526" y="388581"/>
                  </a:lnTo>
                  <a:lnTo>
                    <a:pt x="475526" y="394182"/>
                  </a:lnTo>
                  <a:lnTo>
                    <a:pt x="480314" y="393382"/>
                  </a:lnTo>
                  <a:lnTo>
                    <a:pt x="484314" y="398970"/>
                  </a:lnTo>
                  <a:lnTo>
                    <a:pt x="484314" y="392582"/>
                  </a:lnTo>
                  <a:close/>
                </a:path>
                <a:path w="1170940" h="676909">
                  <a:moveTo>
                    <a:pt x="521881" y="498881"/>
                  </a:moveTo>
                  <a:lnTo>
                    <a:pt x="520280" y="491680"/>
                  </a:lnTo>
                  <a:lnTo>
                    <a:pt x="515480" y="490080"/>
                  </a:lnTo>
                  <a:lnTo>
                    <a:pt x="506691" y="493280"/>
                  </a:lnTo>
                  <a:lnTo>
                    <a:pt x="507492" y="495681"/>
                  </a:lnTo>
                  <a:lnTo>
                    <a:pt x="508292" y="498881"/>
                  </a:lnTo>
                  <a:lnTo>
                    <a:pt x="509092" y="501269"/>
                  </a:lnTo>
                  <a:lnTo>
                    <a:pt x="513092" y="500481"/>
                  </a:lnTo>
                  <a:lnTo>
                    <a:pt x="517880" y="499681"/>
                  </a:lnTo>
                  <a:lnTo>
                    <a:pt x="521881" y="498881"/>
                  </a:lnTo>
                  <a:close/>
                </a:path>
                <a:path w="1170940" h="676909">
                  <a:moveTo>
                    <a:pt x="539457" y="499681"/>
                  </a:moveTo>
                  <a:lnTo>
                    <a:pt x="538657" y="490080"/>
                  </a:lnTo>
                  <a:lnTo>
                    <a:pt x="535470" y="484492"/>
                  </a:lnTo>
                  <a:lnTo>
                    <a:pt x="527469" y="485292"/>
                  </a:lnTo>
                  <a:lnTo>
                    <a:pt x="529869" y="492480"/>
                  </a:lnTo>
                  <a:lnTo>
                    <a:pt x="533869" y="498081"/>
                  </a:lnTo>
                  <a:lnTo>
                    <a:pt x="539457" y="499681"/>
                  </a:lnTo>
                  <a:close/>
                </a:path>
                <a:path w="1170940" h="676909">
                  <a:moveTo>
                    <a:pt x="560971" y="242265"/>
                  </a:moveTo>
                  <a:lnTo>
                    <a:pt x="557047" y="245529"/>
                  </a:lnTo>
                  <a:lnTo>
                    <a:pt x="555358" y="250139"/>
                  </a:lnTo>
                  <a:lnTo>
                    <a:pt x="558546" y="246418"/>
                  </a:lnTo>
                  <a:lnTo>
                    <a:pt x="560971" y="242265"/>
                  </a:lnTo>
                  <a:close/>
                </a:path>
                <a:path w="1170940" h="676909">
                  <a:moveTo>
                    <a:pt x="600138" y="171932"/>
                  </a:moveTo>
                  <a:lnTo>
                    <a:pt x="596201" y="175196"/>
                  </a:lnTo>
                  <a:lnTo>
                    <a:pt x="594525" y="179806"/>
                  </a:lnTo>
                  <a:lnTo>
                    <a:pt x="597700" y="176098"/>
                  </a:lnTo>
                  <a:lnTo>
                    <a:pt x="600138" y="171932"/>
                  </a:lnTo>
                  <a:close/>
                </a:path>
                <a:path w="1170940" h="676909">
                  <a:moveTo>
                    <a:pt x="616978" y="455714"/>
                  </a:moveTo>
                  <a:lnTo>
                    <a:pt x="612190" y="455714"/>
                  </a:lnTo>
                  <a:lnTo>
                    <a:pt x="605790" y="450126"/>
                  </a:lnTo>
                  <a:lnTo>
                    <a:pt x="604202" y="458114"/>
                  </a:lnTo>
                  <a:lnTo>
                    <a:pt x="608990" y="458114"/>
                  </a:lnTo>
                  <a:lnTo>
                    <a:pt x="615391" y="463715"/>
                  </a:lnTo>
                  <a:lnTo>
                    <a:pt x="616978" y="455714"/>
                  </a:lnTo>
                  <a:close/>
                </a:path>
                <a:path w="1170940" h="676909">
                  <a:moveTo>
                    <a:pt x="620979" y="267106"/>
                  </a:moveTo>
                  <a:lnTo>
                    <a:pt x="619175" y="261061"/>
                  </a:lnTo>
                  <a:lnTo>
                    <a:pt x="613689" y="257111"/>
                  </a:lnTo>
                  <a:lnTo>
                    <a:pt x="608050" y="256768"/>
                  </a:lnTo>
                  <a:lnTo>
                    <a:pt x="605790" y="261505"/>
                  </a:lnTo>
                  <a:lnTo>
                    <a:pt x="612190" y="260705"/>
                  </a:lnTo>
                  <a:lnTo>
                    <a:pt x="614591" y="266306"/>
                  </a:lnTo>
                  <a:lnTo>
                    <a:pt x="620979" y="267106"/>
                  </a:lnTo>
                  <a:close/>
                </a:path>
                <a:path w="1170940" h="676909">
                  <a:moveTo>
                    <a:pt x="632167" y="403771"/>
                  </a:moveTo>
                  <a:lnTo>
                    <a:pt x="631367" y="398970"/>
                  </a:lnTo>
                  <a:lnTo>
                    <a:pt x="626579" y="400570"/>
                  </a:lnTo>
                  <a:lnTo>
                    <a:pt x="619379" y="400570"/>
                  </a:lnTo>
                  <a:lnTo>
                    <a:pt x="619379" y="405371"/>
                  </a:lnTo>
                  <a:lnTo>
                    <a:pt x="624179" y="403771"/>
                  </a:lnTo>
                  <a:lnTo>
                    <a:pt x="632167" y="403771"/>
                  </a:lnTo>
                  <a:close/>
                </a:path>
                <a:path w="1170940" h="676909">
                  <a:moveTo>
                    <a:pt x="634263" y="256908"/>
                  </a:moveTo>
                  <a:lnTo>
                    <a:pt x="631088" y="253022"/>
                  </a:lnTo>
                  <a:lnTo>
                    <a:pt x="627380" y="257517"/>
                  </a:lnTo>
                  <a:lnTo>
                    <a:pt x="634009" y="261112"/>
                  </a:lnTo>
                  <a:lnTo>
                    <a:pt x="634263" y="256908"/>
                  </a:lnTo>
                  <a:close/>
                </a:path>
                <a:path w="1170940" h="676909">
                  <a:moveTo>
                    <a:pt x="656945" y="390982"/>
                  </a:moveTo>
                  <a:lnTo>
                    <a:pt x="656145" y="386181"/>
                  </a:lnTo>
                  <a:lnTo>
                    <a:pt x="651344" y="387781"/>
                  </a:lnTo>
                  <a:lnTo>
                    <a:pt x="644156" y="387781"/>
                  </a:lnTo>
                  <a:lnTo>
                    <a:pt x="644156" y="392582"/>
                  </a:lnTo>
                  <a:lnTo>
                    <a:pt x="648957" y="390982"/>
                  </a:lnTo>
                  <a:lnTo>
                    <a:pt x="656945" y="390982"/>
                  </a:lnTo>
                  <a:close/>
                </a:path>
                <a:path w="1170940" h="676909">
                  <a:moveTo>
                    <a:pt x="693712" y="534047"/>
                  </a:moveTo>
                  <a:lnTo>
                    <a:pt x="692912" y="530047"/>
                  </a:lnTo>
                  <a:lnTo>
                    <a:pt x="686511" y="531647"/>
                  </a:lnTo>
                  <a:lnTo>
                    <a:pt x="676122" y="531647"/>
                  </a:lnTo>
                  <a:lnTo>
                    <a:pt x="676122" y="537235"/>
                  </a:lnTo>
                  <a:lnTo>
                    <a:pt x="679831" y="538721"/>
                  </a:lnTo>
                  <a:lnTo>
                    <a:pt x="684212" y="542531"/>
                  </a:lnTo>
                  <a:lnTo>
                    <a:pt x="688149" y="544093"/>
                  </a:lnTo>
                  <a:lnTo>
                    <a:pt x="690511" y="538835"/>
                  </a:lnTo>
                  <a:lnTo>
                    <a:pt x="684923" y="538835"/>
                  </a:lnTo>
                  <a:lnTo>
                    <a:pt x="684923" y="535635"/>
                  </a:lnTo>
                  <a:lnTo>
                    <a:pt x="688111" y="534047"/>
                  </a:lnTo>
                  <a:lnTo>
                    <a:pt x="693712" y="534047"/>
                  </a:lnTo>
                  <a:close/>
                </a:path>
                <a:path w="1170940" h="676909">
                  <a:moveTo>
                    <a:pt x="713892" y="430644"/>
                  </a:moveTo>
                  <a:lnTo>
                    <a:pt x="710666" y="426783"/>
                  </a:lnTo>
                  <a:lnTo>
                    <a:pt x="707301" y="430949"/>
                  </a:lnTo>
                  <a:lnTo>
                    <a:pt x="713816" y="434657"/>
                  </a:lnTo>
                  <a:lnTo>
                    <a:pt x="713892" y="430644"/>
                  </a:lnTo>
                  <a:close/>
                </a:path>
                <a:path w="1170940" h="676909">
                  <a:moveTo>
                    <a:pt x="719289" y="277495"/>
                  </a:moveTo>
                  <a:lnTo>
                    <a:pt x="718489" y="273494"/>
                  </a:lnTo>
                  <a:lnTo>
                    <a:pt x="710488" y="273494"/>
                  </a:lnTo>
                  <a:lnTo>
                    <a:pt x="710488" y="279095"/>
                  </a:lnTo>
                  <a:lnTo>
                    <a:pt x="715289" y="278295"/>
                  </a:lnTo>
                  <a:lnTo>
                    <a:pt x="718489" y="283883"/>
                  </a:lnTo>
                  <a:lnTo>
                    <a:pt x="719289" y="277495"/>
                  </a:lnTo>
                  <a:close/>
                </a:path>
                <a:path w="1170940" h="676909">
                  <a:moveTo>
                    <a:pt x="738047" y="33324"/>
                  </a:moveTo>
                  <a:lnTo>
                    <a:pt x="733666" y="36131"/>
                  </a:lnTo>
                  <a:lnTo>
                    <a:pt x="732434" y="41186"/>
                  </a:lnTo>
                  <a:lnTo>
                    <a:pt x="735761" y="37630"/>
                  </a:lnTo>
                  <a:lnTo>
                    <a:pt x="738047" y="33324"/>
                  </a:lnTo>
                  <a:close/>
                </a:path>
                <a:path w="1170940" h="676909">
                  <a:moveTo>
                    <a:pt x="765035" y="475399"/>
                  </a:moveTo>
                  <a:lnTo>
                    <a:pt x="761822" y="471538"/>
                  </a:lnTo>
                  <a:lnTo>
                    <a:pt x="758444" y="475703"/>
                  </a:lnTo>
                  <a:lnTo>
                    <a:pt x="764959" y="479412"/>
                  </a:lnTo>
                  <a:lnTo>
                    <a:pt x="765035" y="475399"/>
                  </a:lnTo>
                  <a:close/>
                </a:path>
                <a:path w="1170940" h="676909">
                  <a:moveTo>
                    <a:pt x="770343" y="442188"/>
                  </a:moveTo>
                  <a:lnTo>
                    <a:pt x="764044" y="441337"/>
                  </a:lnTo>
                  <a:lnTo>
                    <a:pt x="764844" y="445325"/>
                  </a:lnTo>
                  <a:lnTo>
                    <a:pt x="760780" y="454367"/>
                  </a:lnTo>
                  <a:lnTo>
                    <a:pt x="765937" y="449922"/>
                  </a:lnTo>
                  <a:lnTo>
                    <a:pt x="770343" y="442188"/>
                  </a:lnTo>
                  <a:close/>
                </a:path>
                <a:path w="1170940" h="676909">
                  <a:moveTo>
                    <a:pt x="774928" y="377101"/>
                  </a:moveTo>
                  <a:lnTo>
                    <a:pt x="771740" y="373240"/>
                  </a:lnTo>
                  <a:lnTo>
                    <a:pt x="768032" y="377393"/>
                  </a:lnTo>
                  <a:lnTo>
                    <a:pt x="774661" y="381101"/>
                  </a:lnTo>
                  <a:lnTo>
                    <a:pt x="774928" y="377101"/>
                  </a:lnTo>
                  <a:close/>
                </a:path>
                <a:path w="1170940" h="676909">
                  <a:moveTo>
                    <a:pt x="778929" y="497776"/>
                  </a:moveTo>
                  <a:lnTo>
                    <a:pt x="775741" y="493915"/>
                  </a:lnTo>
                  <a:lnTo>
                    <a:pt x="772033" y="498081"/>
                  </a:lnTo>
                  <a:lnTo>
                    <a:pt x="778662" y="501789"/>
                  </a:lnTo>
                  <a:lnTo>
                    <a:pt x="778929" y="497776"/>
                  </a:lnTo>
                  <a:close/>
                </a:path>
                <a:path w="1170940" h="676909">
                  <a:moveTo>
                    <a:pt x="805599" y="363004"/>
                  </a:moveTo>
                  <a:lnTo>
                    <a:pt x="804799" y="358216"/>
                  </a:lnTo>
                  <a:lnTo>
                    <a:pt x="799998" y="359816"/>
                  </a:lnTo>
                  <a:lnTo>
                    <a:pt x="792810" y="359816"/>
                  </a:lnTo>
                  <a:lnTo>
                    <a:pt x="792810" y="364604"/>
                  </a:lnTo>
                  <a:lnTo>
                    <a:pt x="797610" y="363004"/>
                  </a:lnTo>
                  <a:lnTo>
                    <a:pt x="805599" y="363004"/>
                  </a:lnTo>
                  <a:close/>
                </a:path>
                <a:path w="1170940" h="676909">
                  <a:moveTo>
                    <a:pt x="834644" y="325031"/>
                  </a:moveTo>
                  <a:lnTo>
                    <a:pt x="830376" y="327850"/>
                  </a:lnTo>
                  <a:lnTo>
                    <a:pt x="828802" y="332905"/>
                  </a:lnTo>
                  <a:lnTo>
                    <a:pt x="832167" y="329349"/>
                  </a:lnTo>
                  <a:lnTo>
                    <a:pt x="834644" y="325031"/>
                  </a:lnTo>
                  <a:close/>
                </a:path>
                <a:path w="1170940" h="676909">
                  <a:moveTo>
                    <a:pt x="843965" y="40919"/>
                  </a:moveTo>
                  <a:lnTo>
                    <a:pt x="843165" y="33731"/>
                  </a:lnTo>
                  <a:lnTo>
                    <a:pt x="838365" y="31330"/>
                  </a:lnTo>
                  <a:lnTo>
                    <a:pt x="832777" y="30530"/>
                  </a:lnTo>
                  <a:lnTo>
                    <a:pt x="834364" y="37731"/>
                  </a:lnTo>
                  <a:lnTo>
                    <a:pt x="838365" y="40132"/>
                  </a:lnTo>
                  <a:lnTo>
                    <a:pt x="843965" y="40919"/>
                  </a:lnTo>
                  <a:close/>
                </a:path>
                <a:path w="1170940" h="676909">
                  <a:moveTo>
                    <a:pt x="864743" y="28943"/>
                  </a:moveTo>
                  <a:lnTo>
                    <a:pt x="863942" y="24942"/>
                  </a:lnTo>
                  <a:lnTo>
                    <a:pt x="855954" y="24942"/>
                  </a:lnTo>
                  <a:lnTo>
                    <a:pt x="855954" y="30530"/>
                  </a:lnTo>
                  <a:lnTo>
                    <a:pt x="860742" y="28943"/>
                  </a:lnTo>
                  <a:lnTo>
                    <a:pt x="863942" y="34531"/>
                  </a:lnTo>
                  <a:lnTo>
                    <a:pt x="864743" y="28943"/>
                  </a:lnTo>
                  <a:close/>
                </a:path>
                <a:path w="1170940" h="676909">
                  <a:moveTo>
                    <a:pt x="867879" y="331431"/>
                  </a:moveTo>
                  <a:lnTo>
                    <a:pt x="863942" y="334238"/>
                  </a:lnTo>
                  <a:lnTo>
                    <a:pt x="862253" y="339293"/>
                  </a:lnTo>
                  <a:lnTo>
                    <a:pt x="865441" y="335737"/>
                  </a:lnTo>
                  <a:lnTo>
                    <a:pt x="867879" y="331431"/>
                  </a:lnTo>
                  <a:close/>
                </a:path>
                <a:path w="1170940" h="676909">
                  <a:moveTo>
                    <a:pt x="877925" y="410464"/>
                  </a:moveTo>
                  <a:lnTo>
                    <a:pt x="876198" y="406831"/>
                  </a:lnTo>
                  <a:lnTo>
                    <a:pt x="871931" y="412559"/>
                  </a:lnTo>
                  <a:lnTo>
                    <a:pt x="876655" y="415150"/>
                  </a:lnTo>
                  <a:lnTo>
                    <a:pt x="877925" y="410464"/>
                  </a:lnTo>
                  <a:close/>
                </a:path>
                <a:path w="1170940" h="676909">
                  <a:moveTo>
                    <a:pt x="879919" y="532447"/>
                  </a:moveTo>
                  <a:lnTo>
                    <a:pt x="879119" y="528447"/>
                  </a:lnTo>
                  <a:lnTo>
                    <a:pt x="871131" y="528447"/>
                  </a:lnTo>
                  <a:lnTo>
                    <a:pt x="871131" y="534047"/>
                  </a:lnTo>
                  <a:lnTo>
                    <a:pt x="875931" y="532447"/>
                  </a:lnTo>
                  <a:lnTo>
                    <a:pt x="879119" y="538835"/>
                  </a:lnTo>
                  <a:lnTo>
                    <a:pt x="879919" y="532447"/>
                  </a:lnTo>
                  <a:close/>
                </a:path>
                <a:path w="1170940" h="676909">
                  <a:moveTo>
                    <a:pt x="888415" y="3860"/>
                  </a:moveTo>
                  <a:lnTo>
                    <a:pt x="885228" y="0"/>
                  </a:lnTo>
                  <a:lnTo>
                    <a:pt x="881519" y="4165"/>
                  </a:lnTo>
                  <a:lnTo>
                    <a:pt x="888149" y="7874"/>
                  </a:lnTo>
                  <a:lnTo>
                    <a:pt x="888415" y="3860"/>
                  </a:lnTo>
                  <a:close/>
                </a:path>
                <a:path w="1170940" h="676909">
                  <a:moveTo>
                    <a:pt x="896112" y="266801"/>
                  </a:moveTo>
                  <a:lnTo>
                    <a:pt x="892886" y="262940"/>
                  </a:lnTo>
                  <a:lnTo>
                    <a:pt x="889520" y="267106"/>
                  </a:lnTo>
                  <a:lnTo>
                    <a:pt x="896035" y="270814"/>
                  </a:lnTo>
                  <a:lnTo>
                    <a:pt x="896112" y="266801"/>
                  </a:lnTo>
                  <a:close/>
                </a:path>
                <a:path w="1170940" h="676909">
                  <a:moveTo>
                    <a:pt x="919086" y="402971"/>
                  </a:moveTo>
                  <a:lnTo>
                    <a:pt x="910297" y="401370"/>
                  </a:lnTo>
                  <a:lnTo>
                    <a:pt x="911098" y="406171"/>
                  </a:lnTo>
                  <a:lnTo>
                    <a:pt x="904697" y="411759"/>
                  </a:lnTo>
                  <a:lnTo>
                    <a:pt x="912698" y="413359"/>
                  </a:lnTo>
                  <a:lnTo>
                    <a:pt x="912698" y="408559"/>
                  </a:lnTo>
                  <a:lnTo>
                    <a:pt x="919086" y="402971"/>
                  </a:lnTo>
                  <a:close/>
                </a:path>
                <a:path w="1170940" h="676909">
                  <a:moveTo>
                    <a:pt x="924674" y="323850"/>
                  </a:moveTo>
                  <a:lnTo>
                    <a:pt x="923886" y="319049"/>
                  </a:lnTo>
                  <a:lnTo>
                    <a:pt x="919086" y="320649"/>
                  </a:lnTo>
                  <a:lnTo>
                    <a:pt x="911898" y="320649"/>
                  </a:lnTo>
                  <a:lnTo>
                    <a:pt x="911898" y="325450"/>
                  </a:lnTo>
                  <a:lnTo>
                    <a:pt x="916686" y="323850"/>
                  </a:lnTo>
                  <a:lnTo>
                    <a:pt x="924674" y="323850"/>
                  </a:lnTo>
                  <a:close/>
                </a:path>
                <a:path w="1170940" h="676909">
                  <a:moveTo>
                    <a:pt x="947559" y="374192"/>
                  </a:moveTo>
                  <a:lnTo>
                    <a:pt x="944372" y="370154"/>
                  </a:lnTo>
                  <a:lnTo>
                    <a:pt x="940663" y="374192"/>
                  </a:lnTo>
                  <a:lnTo>
                    <a:pt x="947293" y="378244"/>
                  </a:lnTo>
                  <a:lnTo>
                    <a:pt x="947559" y="374192"/>
                  </a:lnTo>
                  <a:close/>
                </a:path>
                <a:path w="1170940" h="676909">
                  <a:moveTo>
                    <a:pt x="960640" y="198374"/>
                  </a:moveTo>
                  <a:lnTo>
                    <a:pt x="951852" y="196773"/>
                  </a:lnTo>
                  <a:lnTo>
                    <a:pt x="951852" y="201561"/>
                  </a:lnTo>
                  <a:lnTo>
                    <a:pt x="945464" y="207162"/>
                  </a:lnTo>
                  <a:lnTo>
                    <a:pt x="954252" y="208762"/>
                  </a:lnTo>
                  <a:lnTo>
                    <a:pt x="954252" y="203962"/>
                  </a:lnTo>
                  <a:lnTo>
                    <a:pt x="960640" y="198374"/>
                  </a:lnTo>
                  <a:close/>
                </a:path>
                <a:path w="1170940" h="676909">
                  <a:moveTo>
                    <a:pt x="971765" y="265887"/>
                  </a:moveTo>
                  <a:lnTo>
                    <a:pt x="967841" y="268706"/>
                  </a:lnTo>
                  <a:lnTo>
                    <a:pt x="966152" y="273761"/>
                  </a:lnTo>
                  <a:lnTo>
                    <a:pt x="969340" y="270205"/>
                  </a:lnTo>
                  <a:lnTo>
                    <a:pt x="971765" y="265887"/>
                  </a:lnTo>
                  <a:close/>
                </a:path>
                <a:path w="1170940" h="676909">
                  <a:moveTo>
                    <a:pt x="973429" y="171996"/>
                  </a:moveTo>
                  <a:lnTo>
                    <a:pt x="968641" y="173596"/>
                  </a:lnTo>
                  <a:lnTo>
                    <a:pt x="961440" y="173596"/>
                  </a:lnTo>
                  <a:lnTo>
                    <a:pt x="961440" y="178396"/>
                  </a:lnTo>
                  <a:lnTo>
                    <a:pt x="966241" y="176796"/>
                  </a:lnTo>
                  <a:lnTo>
                    <a:pt x="973429" y="176796"/>
                  </a:lnTo>
                  <a:lnTo>
                    <a:pt x="973429" y="171996"/>
                  </a:lnTo>
                  <a:close/>
                </a:path>
                <a:path w="1170940" h="676909">
                  <a:moveTo>
                    <a:pt x="986917" y="201866"/>
                  </a:moveTo>
                  <a:lnTo>
                    <a:pt x="985012" y="198234"/>
                  </a:lnTo>
                  <a:lnTo>
                    <a:pt x="980630" y="203962"/>
                  </a:lnTo>
                  <a:lnTo>
                    <a:pt x="985685" y="206552"/>
                  </a:lnTo>
                  <a:lnTo>
                    <a:pt x="986917" y="201866"/>
                  </a:lnTo>
                  <a:close/>
                </a:path>
                <a:path w="1170940" h="676909">
                  <a:moveTo>
                    <a:pt x="990219" y="351815"/>
                  </a:moveTo>
                  <a:lnTo>
                    <a:pt x="981430" y="350227"/>
                  </a:lnTo>
                  <a:lnTo>
                    <a:pt x="981430" y="355015"/>
                  </a:lnTo>
                  <a:lnTo>
                    <a:pt x="975029" y="360616"/>
                  </a:lnTo>
                  <a:lnTo>
                    <a:pt x="983818" y="362216"/>
                  </a:lnTo>
                  <a:lnTo>
                    <a:pt x="983818" y="357416"/>
                  </a:lnTo>
                  <a:lnTo>
                    <a:pt x="990219" y="351815"/>
                  </a:lnTo>
                  <a:close/>
                </a:path>
                <a:path w="1170940" h="676909">
                  <a:moveTo>
                    <a:pt x="1007198" y="252222"/>
                  </a:moveTo>
                  <a:lnTo>
                    <a:pt x="1005332" y="248589"/>
                  </a:lnTo>
                  <a:lnTo>
                    <a:pt x="1000607" y="254317"/>
                  </a:lnTo>
                  <a:lnTo>
                    <a:pt x="1005776" y="256895"/>
                  </a:lnTo>
                  <a:lnTo>
                    <a:pt x="1007198" y="252222"/>
                  </a:lnTo>
                  <a:close/>
                </a:path>
                <a:path w="1170940" h="676909">
                  <a:moveTo>
                    <a:pt x="1010996" y="361416"/>
                  </a:moveTo>
                  <a:lnTo>
                    <a:pt x="1010196" y="354215"/>
                  </a:lnTo>
                  <a:lnTo>
                    <a:pt x="1005395" y="351815"/>
                  </a:lnTo>
                  <a:lnTo>
                    <a:pt x="999807" y="351015"/>
                  </a:lnTo>
                  <a:lnTo>
                    <a:pt x="1000607" y="358216"/>
                  </a:lnTo>
                  <a:lnTo>
                    <a:pt x="1005395" y="360616"/>
                  </a:lnTo>
                  <a:lnTo>
                    <a:pt x="1010996" y="361416"/>
                  </a:lnTo>
                  <a:close/>
                </a:path>
                <a:path w="1170940" h="676909">
                  <a:moveTo>
                    <a:pt x="1039761" y="410159"/>
                  </a:moveTo>
                  <a:lnTo>
                    <a:pt x="1038961" y="406171"/>
                  </a:lnTo>
                  <a:lnTo>
                    <a:pt x="1030973" y="406171"/>
                  </a:lnTo>
                  <a:lnTo>
                    <a:pt x="1030973" y="411759"/>
                  </a:lnTo>
                  <a:lnTo>
                    <a:pt x="1035773" y="410959"/>
                  </a:lnTo>
                  <a:lnTo>
                    <a:pt x="1038961" y="416560"/>
                  </a:lnTo>
                  <a:lnTo>
                    <a:pt x="1039761" y="410159"/>
                  </a:lnTo>
                  <a:close/>
                </a:path>
                <a:path w="1170940" h="676909">
                  <a:moveTo>
                    <a:pt x="1045362" y="392582"/>
                  </a:moveTo>
                  <a:lnTo>
                    <a:pt x="1044562" y="388581"/>
                  </a:lnTo>
                  <a:lnTo>
                    <a:pt x="1036574" y="388581"/>
                  </a:lnTo>
                  <a:lnTo>
                    <a:pt x="1036574" y="394182"/>
                  </a:lnTo>
                  <a:lnTo>
                    <a:pt x="1041361" y="393382"/>
                  </a:lnTo>
                  <a:lnTo>
                    <a:pt x="1044562" y="398970"/>
                  </a:lnTo>
                  <a:lnTo>
                    <a:pt x="1045362" y="392582"/>
                  </a:lnTo>
                  <a:close/>
                </a:path>
                <a:path w="1170940" h="676909">
                  <a:moveTo>
                    <a:pt x="1060742" y="41224"/>
                  </a:moveTo>
                  <a:lnTo>
                    <a:pt x="1058875" y="37592"/>
                  </a:lnTo>
                  <a:lnTo>
                    <a:pt x="1054150" y="43319"/>
                  </a:lnTo>
                  <a:lnTo>
                    <a:pt x="1059319" y="45910"/>
                  </a:lnTo>
                  <a:lnTo>
                    <a:pt x="1060742" y="41224"/>
                  </a:lnTo>
                  <a:close/>
                </a:path>
                <a:path w="1170940" h="676909">
                  <a:moveTo>
                    <a:pt x="1067333" y="194970"/>
                  </a:moveTo>
                  <a:lnTo>
                    <a:pt x="1065618" y="191147"/>
                  </a:lnTo>
                  <a:lnTo>
                    <a:pt x="1061339" y="196773"/>
                  </a:lnTo>
                  <a:lnTo>
                    <a:pt x="1066063" y="199694"/>
                  </a:lnTo>
                  <a:lnTo>
                    <a:pt x="1067333" y="194970"/>
                  </a:lnTo>
                  <a:close/>
                </a:path>
                <a:path w="1170940" h="676909">
                  <a:moveTo>
                    <a:pt x="1119682" y="383794"/>
                  </a:moveTo>
                  <a:lnTo>
                    <a:pt x="1118882" y="378993"/>
                  </a:lnTo>
                  <a:lnTo>
                    <a:pt x="1114094" y="380593"/>
                  </a:lnTo>
                  <a:lnTo>
                    <a:pt x="1106893" y="380593"/>
                  </a:lnTo>
                  <a:lnTo>
                    <a:pt x="1106893" y="385394"/>
                  </a:lnTo>
                  <a:lnTo>
                    <a:pt x="1112494" y="383794"/>
                  </a:lnTo>
                  <a:lnTo>
                    <a:pt x="1119682" y="383794"/>
                  </a:lnTo>
                  <a:close/>
                </a:path>
                <a:path w="1170940" h="676909">
                  <a:moveTo>
                    <a:pt x="1138072" y="379793"/>
                  </a:moveTo>
                  <a:lnTo>
                    <a:pt x="1137272" y="372605"/>
                  </a:lnTo>
                  <a:lnTo>
                    <a:pt x="1132471" y="370205"/>
                  </a:lnTo>
                  <a:lnTo>
                    <a:pt x="1126883" y="369404"/>
                  </a:lnTo>
                  <a:lnTo>
                    <a:pt x="1127683" y="375793"/>
                  </a:lnTo>
                  <a:lnTo>
                    <a:pt x="1132471" y="378993"/>
                  </a:lnTo>
                  <a:lnTo>
                    <a:pt x="1138072" y="379793"/>
                  </a:lnTo>
                  <a:close/>
                </a:path>
                <a:path w="1170940" h="676909">
                  <a:moveTo>
                    <a:pt x="1146860" y="30530"/>
                  </a:moveTo>
                  <a:lnTo>
                    <a:pt x="1142860" y="27343"/>
                  </a:lnTo>
                  <a:lnTo>
                    <a:pt x="1135672" y="35331"/>
                  </a:lnTo>
                  <a:lnTo>
                    <a:pt x="1134872" y="36931"/>
                  </a:lnTo>
                  <a:lnTo>
                    <a:pt x="1136294" y="39522"/>
                  </a:lnTo>
                  <a:lnTo>
                    <a:pt x="1141463" y="37325"/>
                  </a:lnTo>
                  <a:lnTo>
                    <a:pt x="1146340" y="33337"/>
                  </a:lnTo>
                  <a:lnTo>
                    <a:pt x="1146860" y="30530"/>
                  </a:lnTo>
                  <a:close/>
                </a:path>
                <a:path w="1170940" h="676909">
                  <a:moveTo>
                    <a:pt x="1170838" y="197573"/>
                  </a:moveTo>
                  <a:lnTo>
                    <a:pt x="1170038" y="193573"/>
                  </a:lnTo>
                  <a:lnTo>
                    <a:pt x="1162050" y="193573"/>
                  </a:lnTo>
                  <a:lnTo>
                    <a:pt x="1162050" y="199174"/>
                  </a:lnTo>
                  <a:lnTo>
                    <a:pt x="1166837" y="197573"/>
                  </a:lnTo>
                  <a:lnTo>
                    <a:pt x="1170038" y="203962"/>
                  </a:lnTo>
                  <a:lnTo>
                    <a:pt x="1170838" y="19757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6479051" y="8473223"/>
              <a:ext cx="1071245" cy="1303655"/>
            </a:xfrm>
            <a:custGeom>
              <a:avLst/>
              <a:gdLst/>
              <a:ahLst/>
              <a:cxnLst/>
              <a:rect l="l" t="t" r="r" b="b"/>
              <a:pathLst>
                <a:path w="1071244" h="1303654">
                  <a:moveTo>
                    <a:pt x="15278" y="691083"/>
                  </a:moveTo>
                  <a:lnTo>
                    <a:pt x="14389" y="684428"/>
                  </a:lnTo>
                  <a:lnTo>
                    <a:pt x="11684" y="681812"/>
                  </a:lnTo>
                  <a:lnTo>
                    <a:pt x="7188" y="686930"/>
                  </a:lnTo>
                  <a:lnTo>
                    <a:pt x="12788" y="686930"/>
                  </a:lnTo>
                  <a:lnTo>
                    <a:pt x="12788" y="690118"/>
                  </a:lnTo>
                  <a:lnTo>
                    <a:pt x="7988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588" y="696518"/>
                  </a:lnTo>
                  <a:lnTo>
                    <a:pt x="5588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78" y="691083"/>
                  </a:lnTo>
                  <a:close/>
                </a:path>
                <a:path w="1071244" h="1303654">
                  <a:moveTo>
                    <a:pt x="78320" y="618998"/>
                  </a:moveTo>
                  <a:lnTo>
                    <a:pt x="73520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31" y="631355"/>
                  </a:lnTo>
                  <a:lnTo>
                    <a:pt x="69329" y="628777"/>
                  </a:lnTo>
                  <a:lnTo>
                    <a:pt x="76225" y="622909"/>
                  </a:lnTo>
                  <a:lnTo>
                    <a:pt x="78320" y="618998"/>
                  </a:lnTo>
                  <a:close/>
                </a:path>
                <a:path w="1071244" h="1303654">
                  <a:moveTo>
                    <a:pt x="134759" y="546468"/>
                  </a:moveTo>
                  <a:lnTo>
                    <a:pt x="129781" y="540994"/>
                  </a:lnTo>
                  <a:lnTo>
                    <a:pt x="120675" y="539864"/>
                  </a:lnTo>
                  <a:lnTo>
                    <a:pt x="132702" y="548640"/>
                  </a:lnTo>
                  <a:lnTo>
                    <a:pt x="134759" y="546468"/>
                  </a:lnTo>
                  <a:close/>
                </a:path>
                <a:path w="1071244" h="1303654">
                  <a:moveTo>
                    <a:pt x="143852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63" y="1030592"/>
                  </a:lnTo>
                  <a:lnTo>
                    <a:pt x="135864" y="1034580"/>
                  </a:lnTo>
                  <a:lnTo>
                    <a:pt x="139865" y="1035380"/>
                  </a:lnTo>
                  <a:lnTo>
                    <a:pt x="143852" y="1028992"/>
                  </a:lnTo>
                  <a:close/>
                </a:path>
                <a:path w="1071244" h="1303654">
                  <a:moveTo>
                    <a:pt x="177038" y="878865"/>
                  </a:moveTo>
                  <a:lnTo>
                    <a:pt x="174231" y="872350"/>
                  </a:lnTo>
                  <a:lnTo>
                    <a:pt x="169164" y="874814"/>
                  </a:lnTo>
                  <a:lnTo>
                    <a:pt x="172732" y="878344"/>
                  </a:lnTo>
                  <a:lnTo>
                    <a:pt x="177038" y="878865"/>
                  </a:lnTo>
                  <a:close/>
                </a:path>
                <a:path w="1071244" h="1303654">
                  <a:moveTo>
                    <a:pt x="178892" y="843153"/>
                  </a:moveTo>
                  <a:lnTo>
                    <a:pt x="178219" y="837984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892" y="843153"/>
                  </a:lnTo>
                  <a:close/>
                </a:path>
                <a:path w="1071244" h="1303654">
                  <a:moveTo>
                    <a:pt x="197815" y="955586"/>
                  </a:moveTo>
                  <a:lnTo>
                    <a:pt x="195008" y="949071"/>
                  </a:lnTo>
                  <a:lnTo>
                    <a:pt x="189941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303654">
                  <a:moveTo>
                    <a:pt x="197967" y="704888"/>
                  </a:moveTo>
                  <a:lnTo>
                    <a:pt x="197396" y="699719"/>
                  </a:lnTo>
                  <a:lnTo>
                    <a:pt x="193687" y="696341"/>
                  </a:lnTo>
                  <a:lnTo>
                    <a:pt x="195300" y="700913"/>
                  </a:lnTo>
                  <a:lnTo>
                    <a:pt x="197967" y="704888"/>
                  </a:lnTo>
                  <a:close/>
                </a:path>
                <a:path w="1071244" h="1303654">
                  <a:moveTo>
                    <a:pt x="224091" y="783780"/>
                  </a:moveTo>
                  <a:lnTo>
                    <a:pt x="222173" y="778840"/>
                  </a:lnTo>
                  <a:lnTo>
                    <a:pt x="215315" y="781977"/>
                  </a:lnTo>
                  <a:lnTo>
                    <a:pt x="218884" y="784225"/>
                  </a:lnTo>
                  <a:lnTo>
                    <a:pt x="224091" y="783780"/>
                  </a:lnTo>
                  <a:close/>
                </a:path>
                <a:path w="1071244" h="1303654">
                  <a:moveTo>
                    <a:pt x="234581" y="890054"/>
                  </a:moveTo>
                  <a:lnTo>
                    <a:pt x="231762" y="883539"/>
                  </a:lnTo>
                  <a:lnTo>
                    <a:pt x="226707" y="886002"/>
                  </a:lnTo>
                  <a:lnTo>
                    <a:pt x="230263" y="889533"/>
                  </a:lnTo>
                  <a:lnTo>
                    <a:pt x="234581" y="890054"/>
                  </a:lnTo>
                  <a:close/>
                </a:path>
                <a:path w="1071244" h="1303654">
                  <a:moveTo>
                    <a:pt x="253352" y="864349"/>
                  </a:moveTo>
                  <a:lnTo>
                    <a:pt x="249351" y="861949"/>
                  </a:lnTo>
                  <a:lnTo>
                    <a:pt x="246951" y="854760"/>
                  </a:lnTo>
                  <a:lnTo>
                    <a:pt x="240563" y="860361"/>
                  </a:lnTo>
                  <a:lnTo>
                    <a:pt x="245351" y="861949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303654">
                  <a:moveTo>
                    <a:pt x="270129" y="884326"/>
                  </a:moveTo>
                  <a:lnTo>
                    <a:pt x="265341" y="881938"/>
                  </a:lnTo>
                  <a:lnTo>
                    <a:pt x="264541" y="886726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28" y="889927"/>
                  </a:lnTo>
                  <a:lnTo>
                    <a:pt x="270129" y="884326"/>
                  </a:lnTo>
                  <a:close/>
                </a:path>
                <a:path w="1071244" h="1303654">
                  <a:moveTo>
                    <a:pt x="295402" y="1299629"/>
                  </a:moveTo>
                  <a:lnTo>
                    <a:pt x="292227" y="1295768"/>
                  </a:lnTo>
                  <a:lnTo>
                    <a:pt x="288505" y="1299921"/>
                  </a:lnTo>
                  <a:lnTo>
                    <a:pt x="295148" y="1303629"/>
                  </a:lnTo>
                  <a:lnTo>
                    <a:pt x="295402" y="1299629"/>
                  </a:lnTo>
                  <a:close/>
                </a:path>
                <a:path w="1071244" h="1303654">
                  <a:moveTo>
                    <a:pt x="304965" y="587514"/>
                  </a:moveTo>
                  <a:lnTo>
                    <a:pt x="303301" y="581126"/>
                  </a:lnTo>
                  <a:lnTo>
                    <a:pt x="299821" y="577291"/>
                  </a:lnTo>
                  <a:lnTo>
                    <a:pt x="298907" y="582231"/>
                  </a:lnTo>
                  <a:lnTo>
                    <a:pt x="299034" y="587641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494" y="590219"/>
                  </a:lnTo>
                  <a:lnTo>
                    <a:pt x="304965" y="587514"/>
                  </a:lnTo>
                  <a:close/>
                </a:path>
                <a:path w="1071244" h="1303654">
                  <a:moveTo>
                    <a:pt x="306895" y="1103312"/>
                  </a:moveTo>
                  <a:lnTo>
                    <a:pt x="303695" y="1092923"/>
                  </a:lnTo>
                  <a:lnTo>
                    <a:pt x="302895" y="1092123"/>
                  </a:lnTo>
                  <a:lnTo>
                    <a:pt x="299961" y="1092098"/>
                  </a:lnTo>
                  <a:lnTo>
                    <a:pt x="299199" y="1097318"/>
                  </a:lnTo>
                  <a:lnTo>
                    <a:pt x="300088" y="1103147"/>
                  </a:lnTo>
                  <a:lnTo>
                    <a:pt x="302094" y="1104912"/>
                  </a:lnTo>
                  <a:lnTo>
                    <a:pt x="306895" y="1103312"/>
                  </a:lnTo>
                  <a:close/>
                </a:path>
                <a:path w="1071244" h="1303654">
                  <a:moveTo>
                    <a:pt x="310896" y="634974"/>
                  </a:moveTo>
                  <a:lnTo>
                    <a:pt x="306095" y="632574"/>
                  </a:lnTo>
                  <a:lnTo>
                    <a:pt x="304495" y="637374"/>
                  </a:lnTo>
                  <a:lnTo>
                    <a:pt x="297307" y="636574"/>
                  </a:lnTo>
                  <a:lnTo>
                    <a:pt x="302895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303654">
                  <a:moveTo>
                    <a:pt x="319684" y="447954"/>
                  </a:moveTo>
                  <a:lnTo>
                    <a:pt x="314413" y="440436"/>
                  </a:lnTo>
                  <a:lnTo>
                    <a:pt x="315887" y="432777"/>
                  </a:lnTo>
                  <a:lnTo>
                    <a:pt x="317652" y="425704"/>
                  </a:lnTo>
                  <a:lnTo>
                    <a:pt x="313283" y="419989"/>
                  </a:lnTo>
                  <a:lnTo>
                    <a:pt x="310896" y="427977"/>
                  </a:lnTo>
                  <a:lnTo>
                    <a:pt x="310896" y="437565"/>
                  </a:lnTo>
                  <a:lnTo>
                    <a:pt x="304495" y="442366"/>
                  </a:lnTo>
                  <a:lnTo>
                    <a:pt x="310896" y="442366"/>
                  </a:lnTo>
                  <a:lnTo>
                    <a:pt x="313283" y="447954"/>
                  </a:lnTo>
                  <a:lnTo>
                    <a:pt x="319684" y="447954"/>
                  </a:lnTo>
                  <a:close/>
                </a:path>
                <a:path w="1071244" h="1303654">
                  <a:moveTo>
                    <a:pt x="330073" y="391210"/>
                  </a:moveTo>
                  <a:lnTo>
                    <a:pt x="325272" y="388823"/>
                  </a:lnTo>
                  <a:lnTo>
                    <a:pt x="323672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72" y="397611"/>
                  </a:lnTo>
                  <a:lnTo>
                    <a:pt x="330073" y="391210"/>
                  </a:lnTo>
                  <a:close/>
                </a:path>
                <a:path w="1071244" h="1303654">
                  <a:moveTo>
                    <a:pt x="339661" y="1203223"/>
                  </a:moveTo>
                  <a:lnTo>
                    <a:pt x="338861" y="1198422"/>
                  </a:lnTo>
                  <a:lnTo>
                    <a:pt x="334060" y="1200023"/>
                  </a:lnTo>
                  <a:lnTo>
                    <a:pt x="326872" y="1200023"/>
                  </a:lnTo>
                  <a:lnTo>
                    <a:pt x="326872" y="1204823"/>
                  </a:lnTo>
                  <a:lnTo>
                    <a:pt x="332473" y="1203223"/>
                  </a:lnTo>
                  <a:lnTo>
                    <a:pt x="339661" y="1203223"/>
                  </a:lnTo>
                  <a:close/>
                </a:path>
                <a:path w="1071244" h="1303654">
                  <a:moveTo>
                    <a:pt x="340982" y="375069"/>
                  </a:moveTo>
                  <a:lnTo>
                    <a:pt x="337261" y="371233"/>
                  </a:lnTo>
                  <a:lnTo>
                    <a:pt x="335026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40" y="383933"/>
                  </a:lnTo>
                  <a:lnTo>
                    <a:pt x="338861" y="379730"/>
                  </a:lnTo>
                  <a:lnTo>
                    <a:pt x="340982" y="375069"/>
                  </a:lnTo>
                  <a:close/>
                </a:path>
                <a:path w="1071244" h="1303654">
                  <a:moveTo>
                    <a:pt x="342811" y="1032306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06"/>
                  </a:lnTo>
                  <a:close/>
                </a:path>
                <a:path w="1071244" h="1303654">
                  <a:moveTo>
                    <a:pt x="356209" y="413524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42" y="409397"/>
                  </a:lnTo>
                  <a:lnTo>
                    <a:pt x="356209" y="413524"/>
                  </a:lnTo>
                  <a:close/>
                </a:path>
                <a:path w="1071244" h="1303654">
                  <a:moveTo>
                    <a:pt x="372630" y="585571"/>
                  </a:moveTo>
                  <a:lnTo>
                    <a:pt x="370827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71"/>
                  </a:lnTo>
                  <a:close/>
                </a:path>
                <a:path w="1071244" h="1303654">
                  <a:moveTo>
                    <a:pt x="376631" y="1128217"/>
                  </a:moveTo>
                  <a:lnTo>
                    <a:pt x="376428" y="1125702"/>
                  </a:lnTo>
                  <a:lnTo>
                    <a:pt x="373227" y="1121968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303654">
                  <a:moveTo>
                    <a:pt x="381876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27" y="565442"/>
                  </a:lnTo>
                  <a:lnTo>
                    <a:pt x="366039" y="570242"/>
                  </a:lnTo>
                  <a:lnTo>
                    <a:pt x="372414" y="572236"/>
                  </a:lnTo>
                  <a:lnTo>
                    <a:pt x="378726" y="570039"/>
                  </a:lnTo>
                  <a:lnTo>
                    <a:pt x="381876" y="565746"/>
                  </a:lnTo>
                  <a:close/>
                </a:path>
                <a:path w="1071244" h="1303654">
                  <a:moveTo>
                    <a:pt x="420141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72"/>
                  </a:lnTo>
                  <a:lnTo>
                    <a:pt x="420141" y="536600"/>
                  </a:lnTo>
                  <a:close/>
                </a:path>
                <a:path w="1071244" h="1303654">
                  <a:moveTo>
                    <a:pt x="462737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48" y="882738"/>
                  </a:lnTo>
                  <a:lnTo>
                    <a:pt x="454748" y="886726"/>
                  </a:lnTo>
                  <a:lnTo>
                    <a:pt x="458749" y="887526"/>
                  </a:lnTo>
                  <a:lnTo>
                    <a:pt x="462737" y="881138"/>
                  </a:lnTo>
                  <a:close/>
                </a:path>
                <a:path w="1071244" h="1303654">
                  <a:moveTo>
                    <a:pt x="463410" y="604532"/>
                  </a:moveTo>
                  <a:lnTo>
                    <a:pt x="462737" y="599808"/>
                  </a:lnTo>
                  <a:lnTo>
                    <a:pt x="459371" y="595985"/>
                  </a:lnTo>
                  <a:lnTo>
                    <a:pt x="460946" y="600405"/>
                  </a:lnTo>
                  <a:lnTo>
                    <a:pt x="463410" y="604532"/>
                  </a:lnTo>
                  <a:close/>
                </a:path>
                <a:path w="1071244" h="1303654">
                  <a:moveTo>
                    <a:pt x="469785" y="917244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44"/>
                  </a:lnTo>
                  <a:close/>
                </a:path>
                <a:path w="1071244" h="1303654">
                  <a:moveTo>
                    <a:pt x="469938" y="861161"/>
                  </a:moveTo>
                  <a:lnTo>
                    <a:pt x="462737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37" y="867549"/>
                  </a:lnTo>
                  <a:lnTo>
                    <a:pt x="465937" y="865149"/>
                  </a:lnTo>
                  <a:lnTo>
                    <a:pt x="469938" y="861161"/>
                  </a:lnTo>
                  <a:close/>
                </a:path>
                <a:path w="1071244" h="1303654">
                  <a:moveTo>
                    <a:pt x="499503" y="81114"/>
                  </a:moveTo>
                  <a:lnTo>
                    <a:pt x="493204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14"/>
                  </a:lnTo>
                  <a:close/>
                </a:path>
                <a:path w="1071244" h="1303654">
                  <a:moveTo>
                    <a:pt x="507479" y="186855"/>
                  </a:moveTo>
                  <a:lnTo>
                    <a:pt x="506691" y="180225"/>
                  </a:lnTo>
                  <a:lnTo>
                    <a:pt x="497370" y="183032"/>
                  </a:lnTo>
                  <a:lnTo>
                    <a:pt x="501002" y="186512"/>
                  </a:lnTo>
                  <a:lnTo>
                    <a:pt x="507479" y="186855"/>
                  </a:lnTo>
                  <a:close/>
                </a:path>
                <a:path w="1071244" h="1303654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49" y="318922"/>
                  </a:lnTo>
                  <a:lnTo>
                    <a:pt x="496303" y="323278"/>
                  </a:lnTo>
                  <a:lnTo>
                    <a:pt x="500354" y="324764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303654">
                  <a:moveTo>
                    <a:pt x="517766" y="785609"/>
                  </a:moveTo>
                  <a:lnTo>
                    <a:pt x="517080" y="780440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303654">
                  <a:moveTo>
                    <a:pt x="530669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73" y="1040726"/>
                  </a:lnTo>
                  <a:lnTo>
                    <a:pt x="518680" y="1039380"/>
                  </a:lnTo>
                  <a:lnTo>
                    <a:pt x="513257" y="1044994"/>
                  </a:lnTo>
                  <a:lnTo>
                    <a:pt x="517779" y="1051369"/>
                  </a:lnTo>
                  <a:lnTo>
                    <a:pt x="525767" y="1055344"/>
                  </a:lnTo>
                  <a:lnTo>
                    <a:pt x="530669" y="1053769"/>
                  </a:lnTo>
                  <a:close/>
                </a:path>
                <a:path w="1071244" h="1303654">
                  <a:moveTo>
                    <a:pt x="530669" y="264134"/>
                  </a:moveTo>
                  <a:lnTo>
                    <a:pt x="525881" y="261747"/>
                  </a:lnTo>
                  <a:lnTo>
                    <a:pt x="524281" y="265734"/>
                  </a:lnTo>
                  <a:lnTo>
                    <a:pt x="517080" y="264934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69" y="264134"/>
                  </a:lnTo>
                  <a:close/>
                </a:path>
                <a:path w="1071244" h="1303654">
                  <a:moveTo>
                    <a:pt x="530910" y="2692"/>
                  </a:moveTo>
                  <a:lnTo>
                    <a:pt x="527570" y="0"/>
                  </a:lnTo>
                  <a:lnTo>
                    <a:pt x="522592" y="2692"/>
                  </a:lnTo>
                  <a:lnTo>
                    <a:pt x="524281" y="10782"/>
                  </a:lnTo>
                  <a:lnTo>
                    <a:pt x="530910" y="2692"/>
                  </a:lnTo>
                  <a:close/>
                </a:path>
                <a:path w="1071244" h="1303654">
                  <a:moveTo>
                    <a:pt x="534670" y="412000"/>
                  </a:moveTo>
                  <a:lnTo>
                    <a:pt x="528916" y="407568"/>
                  </a:lnTo>
                  <a:lnTo>
                    <a:pt x="520979" y="402399"/>
                  </a:lnTo>
                  <a:lnTo>
                    <a:pt x="515899" y="399630"/>
                  </a:lnTo>
                  <a:lnTo>
                    <a:pt x="518680" y="402399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07" y="417576"/>
                  </a:lnTo>
                  <a:lnTo>
                    <a:pt x="534670" y="412000"/>
                  </a:lnTo>
                  <a:close/>
                </a:path>
                <a:path w="1071244" h="1303654">
                  <a:moveTo>
                    <a:pt x="571842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42" y="384149"/>
                  </a:lnTo>
                  <a:close/>
                </a:path>
                <a:path w="1071244" h="1303654">
                  <a:moveTo>
                    <a:pt x="576122" y="148120"/>
                  </a:moveTo>
                  <a:lnTo>
                    <a:pt x="572833" y="144551"/>
                  </a:lnTo>
                  <a:lnTo>
                    <a:pt x="568032" y="145643"/>
                  </a:lnTo>
                  <a:lnTo>
                    <a:pt x="569836" y="153847"/>
                  </a:lnTo>
                  <a:lnTo>
                    <a:pt x="576122" y="148120"/>
                  </a:lnTo>
                  <a:close/>
                </a:path>
                <a:path w="1071244" h="1303654">
                  <a:moveTo>
                    <a:pt x="597750" y="77254"/>
                  </a:moveTo>
                  <a:lnTo>
                    <a:pt x="594614" y="70726"/>
                  </a:lnTo>
                  <a:lnTo>
                    <a:pt x="589661" y="73202"/>
                  </a:lnTo>
                  <a:lnTo>
                    <a:pt x="593407" y="76720"/>
                  </a:lnTo>
                  <a:lnTo>
                    <a:pt x="597750" y="77254"/>
                  </a:lnTo>
                  <a:close/>
                </a:path>
                <a:path w="1071244" h="1303654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12" y="102692"/>
                  </a:lnTo>
                  <a:lnTo>
                    <a:pt x="593013" y="105892"/>
                  </a:lnTo>
                  <a:lnTo>
                    <a:pt x="597801" y="103492"/>
                  </a:lnTo>
                  <a:lnTo>
                    <a:pt x="601802" y="99504"/>
                  </a:lnTo>
                  <a:close/>
                </a:path>
                <a:path w="1071244" h="1303654">
                  <a:moveTo>
                    <a:pt x="607390" y="886726"/>
                  </a:moveTo>
                  <a:lnTo>
                    <a:pt x="600202" y="883539"/>
                  </a:lnTo>
                  <a:lnTo>
                    <a:pt x="595414" y="885926"/>
                  </a:lnTo>
                  <a:lnTo>
                    <a:pt x="591413" y="889927"/>
                  </a:lnTo>
                  <a:lnTo>
                    <a:pt x="598601" y="893127"/>
                  </a:lnTo>
                  <a:lnTo>
                    <a:pt x="603402" y="890727"/>
                  </a:lnTo>
                  <a:lnTo>
                    <a:pt x="607390" y="886726"/>
                  </a:lnTo>
                  <a:close/>
                </a:path>
                <a:path w="1071244" h="1303654">
                  <a:moveTo>
                    <a:pt x="609790" y="791629"/>
                  </a:moveTo>
                  <a:lnTo>
                    <a:pt x="605002" y="789228"/>
                  </a:lnTo>
                  <a:lnTo>
                    <a:pt x="603402" y="794016"/>
                  </a:lnTo>
                  <a:lnTo>
                    <a:pt x="599401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790" y="791629"/>
                  </a:lnTo>
                  <a:close/>
                </a:path>
                <a:path w="1071244" h="1303654">
                  <a:moveTo>
                    <a:pt x="643242" y="469468"/>
                  </a:moveTo>
                  <a:lnTo>
                    <a:pt x="642556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303654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61"/>
                  </a:lnTo>
                  <a:lnTo>
                    <a:pt x="647661" y="726681"/>
                  </a:lnTo>
                  <a:lnTo>
                    <a:pt x="650316" y="730808"/>
                  </a:lnTo>
                  <a:close/>
                </a:path>
                <a:path w="1071244" h="1303654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303654">
                  <a:moveTo>
                    <a:pt x="683729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29" y="471258"/>
                  </a:lnTo>
                  <a:close/>
                </a:path>
                <a:path w="1071244" h="1303654">
                  <a:moveTo>
                    <a:pt x="705700" y="859561"/>
                  </a:moveTo>
                  <a:lnTo>
                    <a:pt x="700900" y="857161"/>
                  </a:lnTo>
                  <a:lnTo>
                    <a:pt x="699300" y="861949"/>
                  </a:lnTo>
                  <a:lnTo>
                    <a:pt x="692111" y="861161"/>
                  </a:lnTo>
                  <a:lnTo>
                    <a:pt x="697712" y="865149"/>
                  </a:lnTo>
                  <a:lnTo>
                    <a:pt x="701700" y="865949"/>
                  </a:lnTo>
                  <a:lnTo>
                    <a:pt x="705700" y="859561"/>
                  </a:lnTo>
                  <a:close/>
                </a:path>
                <a:path w="1071244" h="1303654">
                  <a:moveTo>
                    <a:pt x="713447" y="717562"/>
                  </a:moveTo>
                  <a:lnTo>
                    <a:pt x="712889" y="712495"/>
                  </a:lnTo>
                  <a:lnTo>
                    <a:pt x="709180" y="708787"/>
                  </a:lnTo>
                  <a:lnTo>
                    <a:pt x="710793" y="713397"/>
                  </a:lnTo>
                  <a:lnTo>
                    <a:pt x="713447" y="717562"/>
                  </a:lnTo>
                  <a:close/>
                </a:path>
                <a:path w="1071244" h="1303654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67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303654">
                  <a:moveTo>
                    <a:pt x="736066" y="181825"/>
                  </a:moveTo>
                  <a:lnTo>
                    <a:pt x="731278" y="179425"/>
                  </a:lnTo>
                  <a:lnTo>
                    <a:pt x="730478" y="184213"/>
                  </a:lnTo>
                  <a:lnTo>
                    <a:pt x="723277" y="183413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66" y="181825"/>
                  </a:lnTo>
                  <a:close/>
                </a:path>
                <a:path w="1071244" h="1303654">
                  <a:moveTo>
                    <a:pt x="740270" y="1187234"/>
                  </a:moveTo>
                  <a:lnTo>
                    <a:pt x="737044" y="1183195"/>
                  </a:lnTo>
                  <a:lnTo>
                    <a:pt x="733666" y="1187234"/>
                  </a:lnTo>
                  <a:lnTo>
                    <a:pt x="740194" y="1191285"/>
                  </a:lnTo>
                  <a:lnTo>
                    <a:pt x="740270" y="1187234"/>
                  </a:lnTo>
                  <a:close/>
                </a:path>
                <a:path w="1071244" h="1303654">
                  <a:moveTo>
                    <a:pt x="740740" y="696442"/>
                  </a:moveTo>
                  <a:lnTo>
                    <a:pt x="740067" y="691718"/>
                  </a:lnTo>
                  <a:lnTo>
                    <a:pt x="736688" y="687895"/>
                  </a:lnTo>
                  <a:lnTo>
                    <a:pt x="738263" y="692315"/>
                  </a:lnTo>
                  <a:lnTo>
                    <a:pt x="740740" y="696442"/>
                  </a:lnTo>
                  <a:close/>
                </a:path>
                <a:path w="1071244" h="1303654">
                  <a:moveTo>
                    <a:pt x="742632" y="463067"/>
                  </a:moveTo>
                  <a:lnTo>
                    <a:pt x="736066" y="458355"/>
                  </a:lnTo>
                  <a:lnTo>
                    <a:pt x="735558" y="465315"/>
                  </a:lnTo>
                  <a:lnTo>
                    <a:pt x="730770" y="471538"/>
                  </a:lnTo>
                  <a:lnTo>
                    <a:pt x="727633" y="476554"/>
                  </a:lnTo>
                  <a:lnTo>
                    <a:pt x="732078" y="479933"/>
                  </a:lnTo>
                  <a:lnTo>
                    <a:pt x="734491" y="474306"/>
                  </a:lnTo>
                  <a:lnTo>
                    <a:pt x="740067" y="468541"/>
                  </a:lnTo>
                  <a:lnTo>
                    <a:pt x="742632" y="463067"/>
                  </a:lnTo>
                  <a:close/>
                </a:path>
                <a:path w="1071244" h="1303654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24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303654">
                  <a:moveTo>
                    <a:pt x="766445" y="560654"/>
                  </a:moveTo>
                  <a:lnTo>
                    <a:pt x="761644" y="558253"/>
                  </a:lnTo>
                  <a:lnTo>
                    <a:pt x="760044" y="563041"/>
                  </a:lnTo>
                  <a:lnTo>
                    <a:pt x="752856" y="562254"/>
                  </a:lnTo>
                  <a:lnTo>
                    <a:pt x="758444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303654">
                  <a:moveTo>
                    <a:pt x="797115" y="540016"/>
                  </a:moveTo>
                  <a:lnTo>
                    <a:pt x="795210" y="535076"/>
                  </a:lnTo>
                  <a:lnTo>
                    <a:pt x="788352" y="538226"/>
                  </a:lnTo>
                  <a:lnTo>
                    <a:pt x="791908" y="540473"/>
                  </a:lnTo>
                  <a:lnTo>
                    <a:pt x="797115" y="540016"/>
                  </a:lnTo>
                  <a:close/>
                </a:path>
                <a:path w="1071244" h="1303654">
                  <a:moveTo>
                    <a:pt x="797610" y="992225"/>
                  </a:moveTo>
                  <a:lnTo>
                    <a:pt x="791311" y="987717"/>
                  </a:lnTo>
                  <a:lnTo>
                    <a:pt x="789813" y="981341"/>
                  </a:lnTo>
                  <a:lnTo>
                    <a:pt x="788619" y="974801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303654">
                  <a:moveTo>
                    <a:pt x="798410" y="146659"/>
                  </a:moveTo>
                  <a:lnTo>
                    <a:pt x="793610" y="144259"/>
                  </a:lnTo>
                  <a:lnTo>
                    <a:pt x="792810" y="148247"/>
                  </a:lnTo>
                  <a:lnTo>
                    <a:pt x="785622" y="148247"/>
                  </a:lnTo>
                  <a:lnTo>
                    <a:pt x="790409" y="152247"/>
                  </a:lnTo>
                  <a:lnTo>
                    <a:pt x="794410" y="153047"/>
                  </a:lnTo>
                  <a:lnTo>
                    <a:pt x="798410" y="146659"/>
                  </a:lnTo>
                  <a:close/>
                </a:path>
                <a:path w="1071244" h="1303654">
                  <a:moveTo>
                    <a:pt x="803795" y="703326"/>
                  </a:moveTo>
                  <a:lnTo>
                    <a:pt x="799211" y="702106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66" y="710539"/>
                  </a:lnTo>
                  <a:lnTo>
                    <a:pt x="801700" y="706412"/>
                  </a:lnTo>
                  <a:lnTo>
                    <a:pt x="803795" y="703326"/>
                  </a:lnTo>
                  <a:close/>
                </a:path>
                <a:path w="1071244" h="1303654">
                  <a:moveTo>
                    <a:pt x="811999" y="449554"/>
                  </a:moveTo>
                  <a:lnTo>
                    <a:pt x="807199" y="447167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3998" y="455155"/>
                  </a:lnTo>
                  <a:lnTo>
                    <a:pt x="807999" y="455955"/>
                  </a:lnTo>
                  <a:lnTo>
                    <a:pt x="811999" y="449554"/>
                  </a:lnTo>
                  <a:close/>
                </a:path>
                <a:path w="1071244" h="1303654">
                  <a:moveTo>
                    <a:pt x="819035" y="266687"/>
                  </a:moveTo>
                  <a:lnTo>
                    <a:pt x="816787" y="261747"/>
                  </a:lnTo>
                  <a:lnTo>
                    <a:pt x="810044" y="264883"/>
                  </a:lnTo>
                  <a:lnTo>
                    <a:pt x="813790" y="267131"/>
                  </a:lnTo>
                  <a:lnTo>
                    <a:pt x="819035" y="266687"/>
                  </a:lnTo>
                  <a:close/>
                </a:path>
                <a:path w="1071244" h="1303654">
                  <a:moveTo>
                    <a:pt x="826325" y="704634"/>
                  </a:moveTo>
                  <a:lnTo>
                    <a:pt x="823188" y="698119"/>
                  </a:lnTo>
                  <a:lnTo>
                    <a:pt x="818235" y="700582"/>
                  </a:lnTo>
                  <a:lnTo>
                    <a:pt x="821982" y="704113"/>
                  </a:lnTo>
                  <a:lnTo>
                    <a:pt x="826325" y="704634"/>
                  </a:lnTo>
                  <a:close/>
                </a:path>
                <a:path w="1071244" h="1303654">
                  <a:moveTo>
                    <a:pt x="831469" y="978382"/>
                  </a:moveTo>
                  <a:lnTo>
                    <a:pt x="827976" y="977036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76" y="988847"/>
                  </a:lnTo>
                  <a:lnTo>
                    <a:pt x="831380" y="983538"/>
                  </a:lnTo>
                  <a:lnTo>
                    <a:pt x="831469" y="978382"/>
                  </a:lnTo>
                  <a:close/>
                </a:path>
                <a:path w="1071244" h="1303654">
                  <a:moveTo>
                    <a:pt x="845566" y="320090"/>
                  </a:moveTo>
                  <a:lnTo>
                    <a:pt x="842365" y="319290"/>
                  </a:lnTo>
                  <a:lnTo>
                    <a:pt x="839965" y="317690"/>
                  </a:lnTo>
                  <a:lnTo>
                    <a:pt x="837565" y="316890"/>
                  </a:lnTo>
                  <a:lnTo>
                    <a:pt x="836764" y="320090"/>
                  </a:lnTo>
                  <a:lnTo>
                    <a:pt x="835177" y="322478"/>
                  </a:lnTo>
                  <a:lnTo>
                    <a:pt x="834377" y="324878"/>
                  </a:lnTo>
                  <a:lnTo>
                    <a:pt x="836764" y="326478"/>
                  </a:lnTo>
                  <a:lnTo>
                    <a:pt x="839965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78"/>
                  </a:lnTo>
                  <a:lnTo>
                    <a:pt x="845566" y="320090"/>
                  </a:lnTo>
                  <a:close/>
                </a:path>
                <a:path w="1071244" h="1303654">
                  <a:moveTo>
                    <a:pt x="903109" y="620585"/>
                  </a:moveTo>
                  <a:lnTo>
                    <a:pt x="899731" y="615403"/>
                  </a:lnTo>
                  <a:lnTo>
                    <a:pt x="895311" y="616889"/>
                  </a:lnTo>
                  <a:lnTo>
                    <a:pt x="892987" y="621830"/>
                  </a:lnTo>
                  <a:lnTo>
                    <a:pt x="895908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85"/>
                  </a:lnTo>
                  <a:close/>
                </a:path>
                <a:path w="1071244" h="1303654">
                  <a:moveTo>
                    <a:pt x="906297" y="826782"/>
                  </a:moveTo>
                  <a:lnTo>
                    <a:pt x="899109" y="825995"/>
                  </a:lnTo>
                  <a:lnTo>
                    <a:pt x="896645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08" y="839571"/>
                  </a:lnTo>
                  <a:lnTo>
                    <a:pt x="892708" y="834783"/>
                  </a:lnTo>
                  <a:lnTo>
                    <a:pt x="896708" y="836383"/>
                  </a:lnTo>
                  <a:lnTo>
                    <a:pt x="901509" y="837984"/>
                  </a:lnTo>
                  <a:lnTo>
                    <a:pt x="898309" y="831583"/>
                  </a:lnTo>
                  <a:lnTo>
                    <a:pt x="906297" y="826782"/>
                  </a:lnTo>
                  <a:close/>
                </a:path>
                <a:path w="1071244" h="1303654">
                  <a:moveTo>
                    <a:pt x="967041" y="637374"/>
                  </a:moveTo>
                  <a:lnTo>
                    <a:pt x="965365" y="630745"/>
                  </a:lnTo>
                  <a:lnTo>
                    <a:pt x="959650" y="628078"/>
                  </a:lnTo>
                  <a:lnTo>
                    <a:pt x="956030" y="628269"/>
                  </a:lnTo>
                  <a:lnTo>
                    <a:pt x="960640" y="630186"/>
                  </a:lnTo>
                  <a:lnTo>
                    <a:pt x="961440" y="635774"/>
                  </a:lnTo>
                  <a:lnTo>
                    <a:pt x="965441" y="645363"/>
                  </a:lnTo>
                  <a:lnTo>
                    <a:pt x="967041" y="637374"/>
                  </a:lnTo>
                  <a:close/>
                </a:path>
                <a:path w="1071244" h="1303654">
                  <a:moveTo>
                    <a:pt x="1050632" y="703402"/>
                  </a:moveTo>
                  <a:lnTo>
                    <a:pt x="1048956" y="697014"/>
                  </a:lnTo>
                  <a:lnTo>
                    <a:pt x="1045489" y="693178"/>
                  </a:lnTo>
                  <a:lnTo>
                    <a:pt x="1044562" y="698119"/>
                  </a:lnTo>
                  <a:lnTo>
                    <a:pt x="1044702" y="703630"/>
                  </a:lnTo>
                  <a:lnTo>
                    <a:pt x="1043863" y="708710"/>
                  </a:lnTo>
                  <a:lnTo>
                    <a:pt x="1043774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303654">
                  <a:moveTo>
                    <a:pt x="1070940" y="714095"/>
                  </a:moveTo>
                  <a:lnTo>
                    <a:pt x="1065593" y="713295"/>
                  </a:lnTo>
                  <a:lnTo>
                    <a:pt x="1059345" y="710704"/>
                  </a:lnTo>
                  <a:lnTo>
                    <a:pt x="1054303" y="709599"/>
                  </a:lnTo>
                  <a:lnTo>
                    <a:pt x="1052550" y="713295"/>
                  </a:lnTo>
                  <a:lnTo>
                    <a:pt x="1057567" y="714552"/>
                  </a:lnTo>
                  <a:lnTo>
                    <a:pt x="1063244" y="717892"/>
                  </a:lnTo>
                  <a:lnTo>
                    <a:pt x="1068184" y="719150"/>
                  </a:lnTo>
                  <a:lnTo>
                    <a:pt x="1070940" y="71409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391472" y="8340152"/>
              <a:ext cx="1898014" cy="1141730"/>
            </a:xfrm>
            <a:custGeom>
              <a:avLst/>
              <a:gdLst/>
              <a:ahLst/>
              <a:cxnLst/>
              <a:rect l="l" t="t" r="r" b="b"/>
              <a:pathLst>
                <a:path w="1898015" h="1141729">
                  <a:moveTo>
                    <a:pt x="8763" y="631532"/>
                  </a:moveTo>
                  <a:lnTo>
                    <a:pt x="6858" y="626579"/>
                  </a:lnTo>
                  <a:lnTo>
                    <a:pt x="0" y="629729"/>
                  </a:lnTo>
                  <a:lnTo>
                    <a:pt x="3556" y="631977"/>
                  </a:lnTo>
                  <a:lnTo>
                    <a:pt x="8763" y="631532"/>
                  </a:lnTo>
                  <a:close/>
                </a:path>
                <a:path w="1898015" h="1141729">
                  <a:moveTo>
                    <a:pt x="77990" y="757656"/>
                  </a:moveTo>
                  <a:lnTo>
                    <a:pt x="73190" y="755256"/>
                  </a:lnTo>
                  <a:lnTo>
                    <a:pt x="72390" y="760056"/>
                  </a:lnTo>
                  <a:lnTo>
                    <a:pt x="65201" y="759256"/>
                  </a:lnTo>
                  <a:lnTo>
                    <a:pt x="69989" y="763257"/>
                  </a:lnTo>
                  <a:lnTo>
                    <a:pt x="73990" y="764057"/>
                  </a:lnTo>
                  <a:lnTo>
                    <a:pt x="77990" y="757656"/>
                  </a:lnTo>
                  <a:close/>
                </a:path>
                <a:path w="1898015" h="1141729">
                  <a:moveTo>
                    <a:pt x="89179" y="1041374"/>
                  </a:moveTo>
                  <a:lnTo>
                    <a:pt x="81978" y="1038987"/>
                  </a:lnTo>
                  <a:lnTo>
                    <a:pt x="77190" y="1040574"/>
                  </a:lnTo>
                  <a:lnTo>
                    <a:pt x="73190" y="1044575"/>
                  </a:lnTo>
                  <a:lnTo>
                    <a:pt x="80378" y="1047775"/>
                  </a:lnTo>
                  <a:lnTo>
                    <a:pt x="85178" y="1045375"/>
                  </a:lnTo>
                  <a:lnTo>
                    <a:pt x="89179" y="1041374"/>
                  </a:lnTo>
                  <a:close/>
                </a:path>
                <a:path w="1898015" h="1141729">
                  <a:moveTo>
                    <a:pt x="89179" y="1020597"/>
                  </a:moveTo>
                  <a:lnTo>
                    <a:pt x="84378" y="1018197"/>
                  </a:lnTo>
                  <a:lnTo>
                    <a:pt x="83578" y="1022997"/>
                  </a:lnTo>
                  <a:lnTo>
                    <a:pt x="79590" y="1028598"/>
                  </a:lnTo>
                  <a:lnTo>
                    <a:pt x="83578" y="1030986"/>
                  </a:lnTo>
                  <a:lnTo>
                    <a:pt x="85178" y="1026198"/>
                  </a:lnTo>
                  <a:lnTo>
                    <a:pt x="89179" y="1020597"/>
                  </a:lnTo>
                  <a:close/>
                </a:path>
                <a:path w="1898015" h="1141729">
                  <a:moveTo>
                    <a:pt x="105156" y="947077"/>
                  </a:moveTo>
                  <a:lnTo>
                    <a:pt x="100368" y="944676"/>
                  </a:lnTo>
                  <a:lnTo>
                    <a:pt x="98767" y="948664"/>
                  </a:lnTo>
                  <a:lnTo>
                    <a:pt x="91567" y="948664"/>
                  </a:lnTo>
                  <a:lnTo>
                    <a:pt x="97167" y="952665"/>
                  </a:lnTo>
                  <a:lnTo>
                    <a:pt x="101168" y="953465"/>
                  </a:lnTo>
                  <a:lnTo>
                    <a:pt x="105156" y="947077"/>
                  </a:lnTo>
                  <a:close/>
                </a:path>
                <a:path w="1898015" h="1141729">
                  <a:moveTo>
                    <a:pt x="118745" y="960653"/>
                  </a:moveTo>
                  <a:lnTo>
                    <a:pt x="113957" y="958265"/>
                  </a:lnTo>
                  <a:lnTo>
                    <a:pt x="112356" y="962253"/>
                  </a:lnTo>
                  <a:lnTo>
                    <a:pt x="105156" y="962253"/>
                  </a:lnTo>
                  <a:lnTo>
                    <a:pt x="110756" y="966254"/>
                  </a:lnTo>
                  <a:lnTo>
                    <a:pt x="114744" y="967054"/>
                  </a:lnTo>
                  <a:lnTo>
                    <a:pt x="118745" y="960653"/>
                  </a:lnTo>
                  <a:close/>
                </a:path>
                <a:path w="1898015" h="1141729">
                  <a:moveTo>
                    <a:pt x="142570" y="226326"/>
                  </a:moveTo>
                  <a:lnTo>
                    <a:pt x="140322" y="221386"/>
                  </a:lnTo>
                  <a:lnTo>
                    <a:pt x="133578" y="224523"/>
                  </a:lnTo>
                  <a:lnTo>
                    <a:pt x="137325" y="226771"/>
                  </a:lnTo>
                  <a:lnTo>
                    <a:pt x="142570" y="226326"/>
                  </a:lnTo>
                  <a:close/>
                </a:path>
                <a:path w="1898015" h="1141729">
                  <a:moveTo>
                    <a:pt x="149910" y="812800"/>
                  </a:moveTo>
                  <a:lnTo>
                    <a:pt x="147180" y="809688"/>
                  </a:lnTo>
                  <a:lnTo>
                    <a:pt x="146621" y="805916"/>
                  </a:lnTo>
                  <a:lnTo>
                    <a:pt x="145313" y="802576"/>
                  </a:lnTo>
                  <a:lnTo>
                    <a:pt x="140322" y="800811"/>
                  </a:lnTo>
                  <a:lnTo>
                    <a:pt x="138899" y="806399"/>
                  </a:lnTo>
                  <a:lnTo>
                    <a:pt x="142125" y="811898"/>
                  </a:lnTo>
                  <a:lnTo>
                    <a:pt x="146837" y="814870"/>
                  </a:lnTo>
                  <a:lnTo>
                    <a:pt x="149910" y="812800"/>
                  </a:lnTo>
                  <a:close/>
                </a:path>
                <a:path w="1898015" h="1141729">
                  <a:moveTo>
                    <a:pt x="161302" y="702551"/>
                  </a:moveTo>
                  <a:lnTo>
                    <a:pt x="159512" y="697712"/>
                  </a:lnTo>
                  <a:lnTo>
                    <a:pt x="152311" y="700532"/>
                  </a:lnTo>
                  <a:lnTo>
                    <a:pt x="155905" y="702805"/>
                  </a:lnTo>
                  <a:lnTo>
                    <a:pt x="161302" y="702551"/>
                  </a:lnTo>
                  <a:close/>
                </a:path>
                <a:path w="1898015" h="1141729">
                  <a:moveTo>
                    <a:pt x="173888" y="952665"/>
                  </a:moveTo>
                  <a:lnTo>
                    <a:pt x="166700" y="949464"/>
                  </a:lnTo>
                  <a:lnTo>
                    <a:pt x="161899" y="951865"/>
                  </a:lnTo>
                  <a:lnTo>
                    <a:pt x="157911" y="955865"/>
                  </a:lnTo>
                  <a:lnTo>
                    <a:pt x="165100" y="959065"/>
                  </a:lnTo>
                  <a:lnTo>
                    <a:pt x="169900" y="956665"/>
                  </a:lnTo>
                  <a:lnTo>
                    <a:pt x="173888" y="952665"/>
                  </a:lnTo>
                  <a:close/>
                </a:path>
                <a:path w="1898015" h="1141729">
                  <a:moveTo>
                    <a:pt x="174688" y="856754"/>
                  </a:moveTo>
                  <a:lnTo>
                    <a:pt x="169900" y="854367"/>
                  </a:lnTo>
                  <a:lnTo>
                    <a:pt x="168300" y="846366"/>
                  </a:lnTo>
                  <a:lnTo>
                    <a:pt x="161899" y="852766"/>
                  </a:lnTo>
                  <a:lnTo>
                    <a:pt x="166700" y="854367"/>
                  </a:lnTo>
                  <a:lnTo>
                    <a:pt x="169100" y="862355"/>
                  </a:lnTo>
                  <a:lnTo>
                    <a:pt x="174688" y="856754"/>
                  </a:lnTo>
                  <a:close/>
                </a:path>
                <a:path w="1898015" h="1141729">
                  <a:moveTo>
                    <a:pt x="179489" y="605002"/>
                  </a:moveTo>
                  <a:lnTo>
                    <a:pt x="174688" y="601814"/>
                  </a:lnTo>
                  <a:lnTo>
                    <a:pt x="171297" y="603885"/>
                  </a:lnTo>
                  <a:lnTo>
                    <a:pt x="165493" y="605205"/>
                  </a:lnTo>
                  <a:lnTo>
                    <a:pt x="162102" y="607428"/>
                  </a:lnTo>
                  <a:lnTo>
                    <a:pt x="165900" y="612203"/>
                  </a:lnTo>
                  <a:lnTo>
                    <a:pt x="166700" y="609803"/>
                  </a:lnTo>
                  <a:lnTo>
                    <a:pt x="168300" y="608203"/>
                  </a:lnTo>
                  <a:lnTo>
                    <a:pt x="171488" y="609803"/>
                  </a:lnTo>
                  <a:lnTo>
                    <a:pt x="170700" y="613003"/>
                  </a:lnTo>
                  <a:lnTo>
                    <a:pt x="168300" y="616991"/>
                  </a:lnTo>
                  <a:lnTo>
                    <a:pt x="172288" y="618591"/>
                  </a:lnTo>
                  <a:lnTo>
                    <a:pt x="173888" y="613003"/>
                  </a:lnTo>
                  <a:lnTo>
                    <a:pt x="179489" y="605002"/>
                  </a:lnTo>
                  <a:close/>
                </a:path>
                <a:path w="1898015" h="1141729">
                  <a:moveTo>
                    <a:pt x="184277" y="938276"/>
                  </a:moveTo>
                  <a:lnTo>
                    <a:pt x="179489" y="935888"/>
                  </a:lnTo>
                  <a:lnTo>
                    <a:pt x="177088" y="928687"/>
                  </a:lnTo>
                  <a:lnTo>
                    <a:pt x="171488" y="934288"/>
                  </a:lnTo>
                  <a:lnTo>
                    <a:pt x="176288" y="935888"/>
                  </a:lnTo>
                  <a:lnTo>
                    <a:pt x="178689" y="943876"/>
                  </a:lnTo>
                  <a:lnTo>
                    <a:pt x="184277" y="938276"/>
                  </a:lnTo>
                  <a:close/>
                </a:path>
                <a:path w="1898015" h="1141729">
                  <a:moveTo>
                    <a:pt x="185280" y="899274"/>
                  </a:moveTo>
                  <a:lnTo>
                    <a:pt x="183476" y="894321"/>
                  </a:lnTo>
                  <a:lnTo>
                    <a:pt x="176288" y="897470"/>
                  </a:lnTo>
                  <a:lnTo>
                    <a:pt x="179882" y="899718"/>
                  </a:lnTo>
                  <a:lnTo>
                    <a:pt x="185280" y="899274"/>
                  </a:lnTo>
                  <a:close/>
                </a:path>
                <a:path w="1898015" h="1141729">
                  <a:moveTo>
                    <a:pt x="187883" y="826846"/>
                  </a:moveTo>
                  <a:lnTo>
                    <a:pt x="185077" y="820000"/>
                  </a:lnTo>
                  <a:lnTo>
                    <a:pt x="180022" y="822579"/>
                  </a:lnTo>
                  <a:lnTo>
                    <a:pt x="183578" y="826287"/>
                  </a:lnTo>
                  <a:lnTo>
                    <a:pt x="187883" y="826846"/>
                  </a:lnTo>
                  <a:close/>
                </a:path>
                <a:path w="1898015" h="1141729">
                  <a:moveTo>
                    <a:pt x="189382" y="703465"/>
                  </a:moveTo>
                  <a:lnTo>
                    <a:pt x="187477" y="698512"/>
                  </a:lnTo>
                  <a:lnTo>
                    <a:pt x="180619" y="701662"/>
                  </a:lnTo>
                  <a:lnTo>
                    <a:pt x="184175" y="703910"/>
                  </a:lnTo>
                  <a:lnTo>
                    <a:pt x="189382" y="703465"/>
                  </a:lnTo>
                  <a:close/>
                </a:path>
                <a:path w="1898015" h="1141729">
                  <a:moveTo>
                    <a:pt x="212255" y="303707"/>
                  </a:moveTo>
                  <a:lnTo>
                    <a:pt x="207454" y="301307"/>
                  </a:lnTo>
                  <a:lnTo>
                    <a:pt x="206654" y="306095"/>
                  </a:lnTo>
                  <a:lnTo>
                    <a:pt x="202666" y="312496"/>
                  </a:lnTo>
                  <a:lnTo>
                    <a:pt x="206654" y="314096"/>
                  </a:lnTo>
                  <a:lnTo>
                    <a:pt x="208254" y="309295"/>
                  </a:lnTo>
                  <a:lnTo>
                    <a:pt x="212255" y="303707"/>
                  </a:lnTo>
                  <a:close/>
                </a:path>
                <a:path w="1898015" h="1141729">
                  <a:moveTo>
                    <a:pt x="215404" y="296633"/>
                  </a:moveTo>
                  <a:lnTo>
                    <a:pt x="212255" y="290118"/>
                  </a:lnTo>
                  <a:lnTo>
                    <a:pt x="207302" y="292582"/>
                  </a:lnTo>
                  <a:lnTo>
                    <a:pt x="211048" y="296113"/>
                  </a:lnTo>
                  <a:lnTo>
                    <a:pt x="215404" y="296633"/>
                  </a:lnTo>
                  <a:close/>
                </a:path>
                <a:path w="1898015" h="1141729">
                  <a:moveTo>
                    <a:pt x="216255" y="720890"/>
                  </a:moveTo>
                  <a:lnTo>
                    <a:pt x="212255" y="720090"/>
                  </a:lnTo>
                  <a:lnTo>
                    <a:pt x="205905" y="711911"/>
                  </a:lnTo>
                  <a:lnTo>
                    <a:pt x="207060" y="718197"/>
                  </a:lnTo>
                  <a:lnTo>
                    <a:pt x="211797" y="725830"/>
                  </a:lnTo>
                  <a:lnTo>
                    <a:pt x="216255" y="721690"/>
                  </a:lnTo>
                  <a:lnTo>
                    <a:pt x="216255" y="720890"/>
                  </a:lnTo>
                  <a:close/>
                </a:path>
                <a:path w="1898015" h="1141729">
                  <a:moveTo>
                    <a:pt x="232232" y="345262"/>
                  </a:moveTo>
                  <a:lnTo>
                    <a:pt x="225844" y="343662"/>
                  </a:lnTo>
                  <a:lnTo>
                    <a:pt x="217843" y="338874"/>
                  </a:lnTo>
                  <a:lnTo>
                    <a:pt x="213855" y="343662"/>
                  </a:lnTo>
                  <a:lnTo>
                    <a:pt x="219989" y="346951"/>
                  </a:lnTo>
                  <a:lnTo>
                    <a:pt x="223939" y="349554"/>
                  </a:lnTo>
                  <a:lnTo>
                    <a:pt x="227457" y="349618"/>
                  </a:lnTo>
                  <a:lnTo>
                    <a:pt x="232232" y="345262"/>
                  </a:lnTo>
                  <a:close/>
                </a:path>
                <a:path w="1898015" h="1141729">
                  <a:moveTo>
                    <a:pt x="249021" y="899922"/>
                  </a:moveTo>
                  <a:lnTo>
                    <a:pt x="244221" y="897521"/>
                  </a:lnTo>
                  <a:lnTo>
                    <a:pt x="242620" y="902322"/>
                  </a:lnTo>
                  <a:lnTo>
                    <a:pt x="238633" y="908710"/>
                  </a:lnTo>
                  <a:lnTo>
                    <a:pt x="243420" y="910310"/>
                  </a:lnTo>
                  <a:lnTo>
                    <a:pt x="245021" y="905510"/>
                  </a:lnTo>
                  <a:lnTo>
                    <a:pt x="249021" y="899922"/>
                  </a:lnTo>
                  <a:close/>
                </a:path>
                <a:path w="1898015" h="1141729">
                  <a:moveTo>
                    <a:pt x="251409" y="948664"/>
                  </a:moveTo>
                  <a:lnTo>
                    <a:pt x="249466" y="944778"/>
                  </a:lnTo>
                  <a:lnTo>
                    <a:pt x="249618" y="937882"/>
                  </a:lnTo>
                  <a:lnTo>
                    <a:pt x="248272" y="933386"/>
                  </a:lnTo>
                  <a:lnTo>
                    <a:pt x="241820" y="936688"/>
                  </a:lnTo>
                  <a:lnTo>
                    <a:pt x="246621" y="939876"/>
                  </a:lnTo>
                  <a:lnTo>
                    <a:pt x="238633" y="944676"/>
                  </a:lnTo>
                  <a:lnTo>
                    <a:pt x="246621" y="945476"/>
                  </a:lnTo>
                  <a:lnTo>
                    <a:pt x="247421" y="953465"/>
                  </a:lnTo>
                  <a:lnTo>
                    <a:pt x="251409" y="948664"/>
                  </a:lnTo>
                  <a:close/>
                </a:path>
                <a:path w="1898015" h="1141729">
                  <a:moveTo>
                    <a:pt x="252564" y="421081"/>
                  </a:moveTo>
                  <a:lnTo>
                    <a:pt x="249415" y="418388"/>
                  </a:lnTo>
                  <a:lnTo>
                    <a:pt x="244475" y="421081"/>
                  </a:lnTo>
                  <a:lnTo>
                    <a:pt x="245821" y="429183"/>
                  </a:lnTo>
                  <a:lnTo>
                    <a:pt x="252564" y="421081"/>
                  </a:lnTo>
                  <a:close/>
                </a:path>
                <a:path w="1898015" h="1141729">
                  <a:moveTo>
                    <a:pt x="257810" y="538670"/>
                  </a:moveTo>
                  <a:lnTo>
                    <a:pt x="255587" y="531507"/>
                  </a:lnTo>
                  <a:lnTo>
                    <a:pt x="247218" y="531672"/>
                  </a:lnTo>
                  <a:lnTo>
                    <a:pt x="239153" y="535749"/>
                  </a:lnTo>
                  <a:lnTo>
                    <a:pt x="237832" y="540270"/>
                  </a:lnTo>
                  <a:lnTo>
                    <a:pt x="243306" y="538340"/>
                  </a:lnTo>
                  <a:lnTo>
                    <a:pt x="248119" y="541566"/>
                  </a:lnTo>
                  <a:lnTo>
                    <a:pt x="252780" y="543750"/>
                  </a:lnTo>
                  <a:lnTo>
                    <a:pt x="257810" y="538670"/>
                  </a:lnTo>
                  <a:close/>
                </a:path>
                <a:path w="1898015" h="1141729">
                  <a:moveTo>
                    <a:pt x="258013" y="687476"/>
                  </a:moveTo>
                  <a:lnTo>
                    <a:pt x="256209" y="682536"/>
                  </a:lnTo>
                  <a:lnTo>
                    <a:pt x="249021" y="685673"/>
                  </a:lnTo>
                  <a:lnTo>
                    <a:pt x="252615" y="687920"/>
                  </a:lnTo>
                  <a:lnTo>
                    <a:pt x="258013" y="687476"/>
                  </a:lnTo>
                  <a:close/>
                </a:path>
                <a:path w="1898015" h="1141729">
                  <a:moveTo>
                    <a:pt x="261569" y="860679"/>
                  </a:moveTo>
                  <a:lnTo>
                    <a:pt x="261010" y="855967"/>
                  </a:lnTo>
                  <a:lnTo>
                    <a:pt x="257302" y="852144"/>
                  </a:lnTo>
                  <a:lnTo>
                    <a:pt x="258902" y="856564"/>
                  </a:lnTo>
                  <a:lnTo>
                    <a:pt x="261569" y="860679"/>
                  </a:lnTo>
                  <a:close/>
                </a:path>
                <a:path w="1898015" h="1141729">
                  <a:moveTo>
                    <a:pt x="262597" y="378028"/>
                  </a:moveTo>
                  <a:lnTo>
                    <a:pt x="255409" y="370039"/>
                  </a:lnTo>
                  <a:lnTo>
                    <a:pt x="255409" y="370840"/>
                  </a:lnTo>
                  <a:lnTo>
                    <a:pt x="257009" y="380428"/>
                  </a:lnTo>
                  <a:lnTo>
                    <a:pt x="251701" y="381292"/>
                  </a:lnTo>
                  <a:lnTo>
                    <a:pt x="254114" y="382524"/>
                  </a:lnTo>
                  <a:lnTo>
                    <a:pt x="259372" y="382117"/>
                  </a:lnTo>
                  <a:lnTo>
                    <a:pt x="262597" y="378028"/>
                  </a:lnTo>
                  <a:close/>
                </a:path>
                <a:path w="1898015" h="1141729">
                  <a:moveTo>
                    <a:pt x="264198" y="352450"/>
                  </a:moveTo>
                  <a:lnTo>
                    <a:pt x="259410" y="350062"/>
                  </a:lnTo>
                  <a:lnTo>
                    <a:pt x="257810" y="354850"/>
                  </a:lnTo>
                  <a:lnTo>
                    <a:pt x="250621" y="354050"/>
                  </a:lnTo>
                  <a:lnTo>
                    <a:pt x="256209" y="358051"/>
                  </a:lnTo>
                  <a:lnTo>
                    <a:pt x="260210" y="358851"/>
                  </a:lnTo>
                  <a:lnTo>
                    <a:pt x="264198" y="352450"/>
                  </a:lnTo>
                  <a:close/>
                </a:path>
                <a:path w="1898015" h="1141729">
                  <a:moveTo>
                    <a:pt x="274447" y="763397"/>
                  </a:moveTo>
                  <a:lnTo>
                    <a:pt x="272199" y="758456"/>
                  </a:lnTo>
                  <a:lnTo>
                    <a:pt x="265455" y="761606"/>
                  </a:lnTo>
                  <a:lnTo>
                    <a:pt x="269201" y="763854"/>
                  </a:lnTo>
                  <a:lnTo>
                    <a:pt x="274447" y="763397"/>
                  </a:lnTo>
                  <a:close/>
                </a:path>
                <a:path w="1898015" h="1141729">
                  <a:moveTo>
                    <a:pt x="276186" y="787234"/>
                  </a:moveTo>
                  <a:lnTo>
                    <a:pt x="271399" y="784834"/>
                  </a:lnTo>
                  <a:lnTo>
                    <a:pt x="269798" y="789622"/>
                  </a:lnTo>
                  <a:lnTo>
                    <a:pt x="265798" y="795223"/>
                  </a:lnTo>
                  <a:lnTo>
                    <a:pt x="270598" y="797623"/>
                  </a:lnTo>
                  <a:lnTo>
                    <a:pt x="272199" y="792822"/>
                  </a:lnTo>
                  <a:lnTo>
                    <a:pt x="276186" y="787234"/>
                  </a:lnTo>
                  <a:close/>
                </a:path>
                <a:path w="1898015" h="1141729">
                  <a:moveTo>
                    <a:pt x="276440" y="1131163"/>
                  </a:moveTo>
                  <a:lnTo>
                    <a:pt x="273786" y="1127696"/>
                  </a:lnTo>
                  <a:lnTo>
                    <a:pt x="269811" y="1130719"/>
                  </a:lnTo>
                  <a:lnTo>
                    <a:pt x="263499" y="1133284"/>
                  </a:lnTo>
                  <a:lnTo>
                    <a:pt x="259740" y="1136459"/>
                  </a:lnTo>
                  <a:lnTo>
                    <a:pt x="263398" y="1141285"/>
                  </a:lnTo>
                  <a:lnTo>
                    <a:pt x="267042" y="1137805"/>
                  </a:lnTo>
                  <a:lnTo>
                    <a:pt x="272796" y="1134491"/>
                  </a:lnTo>
                  <a:lnTo>
                    <a:pt x="276440" y="1131163"/>
                  </a:lnTo>
                  <a:close/>
                </a:path>
                <a:path w="1898015" h="1141729">
                  <a:moveTo>
                    <a:pt x="285546" y="837958"/>
                  </a:moveTo>
                  <a:lnTo>
                    <a:pt x="284975" y="832789"/>
                  </a:lnTo>
                  <a:lnTo>
                    <a:pt x="281266" y="829411"/>
                  </a:lnTo>
                  <a:lnTo>
                    <a:pt x="282879" y="833983"/>
                  </a:lnTo>
                  <a:lnTo>
                    <a:pt x="285546" y="837958"/>
                  </a:lnTo>
                  <a:close/>
                </a:path>
                <a:path w="1898015" h="1141729">
                  <a:moveTo>
                    <a:pt x="292176" y="593013"/>
                  </a:moveTo>
                  <a:lnTo>
                    <a:pt x="285775" y="587425"/>
                  </a:lnTo>
                  <a:lnTo>
                    <a:pt x="283387" y="592213"/>
                  </a:lnTo>
                  <a:lnTo>
                    <a:pt x="274586" y="593813"/>
                  </a:lnTo>
                  <a:lnTo>
                    <a:pt x="280987" y="598614"/>
                  </a:lnTo>
                  <a:lnTo>
                    <a:pt x="283387" y="594614"/>
                  </a:lnTo>
                  <a:lnTo>
                    <a:pt x="292176" y="593013"/>
                  </a:lnTo>
                  <a:close/>
                </a:path>
                <a:path w="1898015" h="1141729">
                  <a:moveTo>
                    <a:pt x="295414" y="1132725"/>
                  </a:moveTo>
                  <a:lnTo>
                    <a:pt x="291376" y="1129296"/>
                  </a:lnTo>
                  <a:lnTo>
                    <a:pt x="286423" y="1126769"/>
                  </a:lnTo>
                  <a:lnTo>
                    <a:pt x="282282" y="1123505"/>
                  </a:lnTo>
                  <a:lnTo>
                    <a:pt x="280695" y="1122324"/>
                  </a:lnTo>
                  <a:lnTo>
                    <a:pt x="283387" y="1126096"/>
                  </a:lnTo>
                  <a:lnTo>
                    <a:pt x="283400" y="1131201"/>
                  </a:lnTo>
                  <a:lnTo>
                    <a:pt x="290080" y="1133386"/>
                  </a:lnTo>
                  <a:lnTo>
                    <a:pt x="295414" y="1132725"/>
                  </a:lnTo>
                  <a:close/>
                </a:path>
                <a:path w="1898015" h="1141729">
                  <a:moveTo>
                    <a:pt x="297319" y="300520"/>
                  </a:moveTo>
                  <a:lnTo>
                    <a:pt x="294170" y="298005"/>
                  </a:lnTo>
                  <a:lnTo>
                    <a:pt x="289229" y="300748"/>
                  </a:lnTo>
                  <a:lnTo>
                    <a:pt x="290576" y="308495"/>
                  </a:lnTo>
                  <a:lnTo>
                    <a:pt x="297319" y="300520"/>
                  </a:lnTo>
                  <a:close/>
                </a:path>
                <a:path w="1898015" h="1141729">
                  <a:moveTo>
                    <a:pt x="301764" y="513892"/>
                  </a:moveTo>
                  <a:lnTo>
                    <a:pt x="293776" y="512292"/>
                  </a:lnTo>
                  <a:lnTo>
                    <a:pt x="286575" y="512292"/>
                  </a:lnTo>
                  <a:lnTo>
                    <a:pt x="281787" y="515493"/>
                  </a:lnTo>
                  <a:lnTo>
                    <a:pt x="291376" y="520293"/>
                  </a:lnTo>
                  <a:lnTo>
                    <a:pt x="297764" y="520293"/>
                  </a:lnTo>
                  <a:lnTo>
                    <a:pt x="301764" y="513892"/>
                  </a:lnTo>
                  <a:close/>
                </a:path>
                <a:path w="1898015" h="1141729">
                  <a:moveTo>
                    <a:pt x="304165" y="251752"/>
                  </a:moveTo>
                  <a:lnTo>
                    <a:pt x="297865" y="246468"/>
                  </a:lnTo>
                  <a:lnTo>
                    <a:pt x="293966" y="249656"/>
                  </a:lnTo>
                  <a:lnTo>
                    <a:pt x="295173" y="253885"/>
                  </a:lnTo>
                  <a:lnTo>
                    <a:pt x="304165" y="251752"/>
                  </a:lnTo>
                  <a:close/>
                </a:path>
                <a:path w="1898015" h="1141729">
                  <a:moveTo>
                    <a:pt x="304965" y="493915"/>
                  </a:moveTo>
                  <a:lnTo>
                    <a:pt x="302564" y="492315"/>
                  </a:lnTo>
                  <a:lnTo>
                    <a:pt x="299364" y="491515"/>
                  </a:lnTo>
                  <a:lnTo>
                    <a:pt x="296964" y="491515"/>
                  </a:lnTo>
                  <a:lnTo>
                    <a:pt x="295376" y="494715"/>
                  </a:lnTo>
                  <a:lnTo>
                    <a:pt x="292176" y="502704"/>
                  </a:lnTo>
                  <a:lnTo>
                    <a:pt x="299364" y="505904"/>
                  </a:lnTo>
                  <a:lnTo>
                    <a:pt x="303364" y="501904"/>
                  </a:lnTo>
                  <a:lnTo>
                    <a:pt x="304965" y="493915"/>
                  </a:lnTo>
                  <a:close/>
                </a:path>
                <a:path w="1898015" h="1141729">
                  <a:moveTo>
                    <a:pt x="308724" y="271310"/>
                  </a:moveTo>
                  <a:lnTo>
                    <a:pt x="308152" y="266141"/>
                  </a:lnTo>
                  <a:lnTo>
                    <a:pt x="304444" y="262763"/>
                  </a:lnTo>
                  <a:lnTo>
                    <a:pt x="306057" y="267335"/>
                  </a:lnTo>
                  <a:lnTo>
                    <a:pt x="308724" y="271310"/>
                  </a:lnTo>
                  <a:close/>
                </a:path>
                <a:path w="1898015" h="1141729">
                  <a:moveTo>
                    <a:pt x="325145" y="280670"/>
                  </a:moveTo>
                  <a:lnTo>
                    <a:pt x="323342" y="275729"/>
                  </a:lnTo>
                  <a:lnTo>
                    <a:pt x="316153" y="278879"/>
                  </a:lnTo>
                  <a:lnTo>
                    <a:pt x="319747" y="281127"/>
                  </a:lnTo>
                  <a:lnTo>
                    <a:pt x="325145" y="280670"/>
                  </a:lnTo>
                  <a:close/>
                </a:path>
                <a:path w="1898015" h="1141729">
                  <a:moveTo>
                    <a:pt x="329742" y="656158"/>
                  </a:moveTo>
                  <a:lnTo>
                    <a:pt x="324942" y="653757"/>
                  </a:lnTo>
                  <a:lnTo>
                    <a:pt x="324142" y="658558"/>
                  </a:lnTo>
                  <a:lnTo>
                    <a:pt x="320141" y="664946"/>
                  </a:lnTo>
                  <a:lnTo>
                    <a:pt x="324142" y="666546"/>
                  </a:lnTo>
                  <a:lnTo>
                    <a:pt x="325742" y="661746"/>
                  </a:lnTo>
                  <a:lnTo>
                    <a:pt x="329742" y="656158"/>
                  </a:lnTo>
                  <a:close/>
                </a:path>
                <a:path w="1898015" h="1141729">
                  <a:moveTo>
                    <a:pt x="331330" y="630580"/>
                  </a:moveTo>
                  <a:lnTo>
                    <a:pt x="326542" y="628180"/>
                  </a:lnTo>
                  <a:lnTo>
                    <a:pt x="324942" y="632980"/>
                  </a:lnTo>
                  <a:lnTo>
                    <a:pt x="320941" y="638568"/>
                  </a:lnTo>
                  <a:lnTo>
                    <a:pt x="325742" y="640969"/>
                  </a:lnTo>
                  <a:lnTo>
                    <a:pt x="327342" y="636181"/>
                  </a:lnTo>
                  <a:lnTo>
                    <a:pt x="331330" y="630580"/>
                  </a:lnTo>
                  <a:close/>
                </a:path>
                <a:path w="1898015" h="1141729">
                  <a:moveTo>
                    <a:pt x="364299" y="487667"/>
                  </a:moveTo>
                  <a:lnTo>
                    <a:pt x="362508" y="482727"/>
                  </a:lnTo>
                  <a:lnTo>
                    <a:pt x="355307" y="485876"/>
                  </a:lnTo>
                  <a:lnTo>
                    <a:pt x="358902" y="488124"/>
                  </a:lnTo>
                  <a:lnTo>
                    <a:pt x="364299" y="487667"/>
                  </a:lnTo>
                  <a:close/>
                </a:path>
                <a:path w="1898015" h="1141729">
                  <a:moveTo>
                    <a:pt x="403390" y="1098753"/>
                  </a:moveTo>
                  <a:lnTo>
                    <a:pt x="399262" y="1101318"/>
                  </a:lnTo>
                  <a:lnTo>
                    <a:pt x="394055" y="1099642"/>
                  </a:lnTo>
                  <a:lnTo>
                    <a:pt x="389382" y="1098727"/>
                  </a:lnTo>
                  <a:lnTo>
                    <a:pt x="387248" y="1099299"/>
                  </a:lnTo>
                  <a:lnTo>
                    <a:pt x="389674" y="1102118"/>
                  </a:lnTo>
                  <a:lnTo>
                    <a:pt x="396341" y="1104696"/>
                  </a:lnTo>
                  <a:lnTo>
                    <a:pt x="401662" y="1101725"/>
                  </a:lnTo>
                  <a:lnTo>
                    <a:pt x="403390" y="1098753"/>
                  </a:lnTo>
                  <a:close/>
                </a:path>
                <a:path w="1898015" h="1141729">
                  <a:moveTo>
                    <a:pt x="418452" y="936688"/>
                  </a:moveTo>
                  <a:lnTo>
                    <a:pt x="416369" y="933526"/>
                  </a:lnTo>
                  <a:lnTo>
                    <a:pt x="414947" y="928192"/>
                  </a:lnTo>
                  <a:lnTo>
                    <a:pt x="412496" y="925106"/>
                  </a:lnTo>
                  <a:lnTo>
                    <a:pt x="407263" y="928687"/>
                  </a:lnTo>
                  <a:lnTo>
                    <a:pt x="411035" y="931405"/>
                  </a:lnTo>
                  <a:lnTo>
                    <a:pt x="412851" y="936586"/>
                  </a:lnTo>
                  <a:lnTo>
                    <a:pt x="414680" y="939812"/>
                  </a:lnTo>
                  <a:lnTo>
                    <a:pt x="418452" y="936688"/>
                  </a:lnTo>
                  <a:close/>
                </a:path>
                <a:path w="1898015" h="1141729">
                  <a:moveTo>
                    <a:pt x="448017" y="262140"/>
                  </a:moveTo>
                  <a:lnTo>
                    <a:pt x="440029" y="260540"/>
                  </a:lnTo>
                  <a:lnTo>
                    <a:pt x="432841" y="259740"/>
                  </a:lnTo>
                  <a:lnTo>
                    <a:pt x="428040" y="263740"/>
                  </a:lnTo>
                  <a:lnTo>
                    <a:pt x="437629" y="268541"/>
                  </a:lnTo>
                  <a:lnTo>
                    <a:pt x="444030" y="268541"/>
                  </a:lnTo>
                  <a:lnTo>
                    <a:pt x="448017" y="262140"/>
                  </a:lnTo>
                  <a:close/>
                </a:path>
                <a:path w="1898015" h="1141729">
                  <a:moveTo>
                    <a:pt x="676592" y="1017397"/>
                  </a:moveTo>
                  <a:lnTo>
                    <a:pt x="670585" y="1013460"/>
                  </a:lnTo>
                  <a:lnTo>
                    <a:pt x="667499" y="1006208"/>
                  </a:lnTo>
                  <a:lnTo>
                    <a:pt x="664565" y="1000772"/>
                  </a:lnTo>
                  <a:lnTo>
                    <a:pt x="659015" y="1002220"/>
                  </a:lnTo>
                  <a:lnTo>
                    <a:pt x="662774" y="1007516"/>
                  </a:lnTo>
                  <a:lnTo>
                    <a:pt x="665099" y="1015199"/>
                  </a:lnTo>
                  <a:lnTo>
                    <a:pt x="668794" y="1020203"/>
                  </a:lnTo>
                  <a:lnTo>
                    <a:pt x="676592" y="1017397"/>
                  </a:lnTo>
                  <a:close/>
                </a:path>
                <a:path w="1898015" h="1141729">
                  <a:moveTo>
                    <a:pt x="800506" y="614832"/>
                  </a:moveTo>
                  <a:lnTo>
                    <a:pt x="796480" y="611403"/>
                  </a:lnTo>
                  <a:lnTo>
                    <a:pt x="791070" y="608876"/>
                  </a:lnTo>
                  <a:lnTo>
                    <a:pt x="786790" y="605612"/>
                  </a:lnTo>
                  <a:lnTo>
                    <a:pt x="785342" y="604431"/>
                  </a:lnTo>
                  <a:lnTo>
                    <a:pt x="788479" y="608203"/>
                  </a:lnTo>
                  <a:lnTo>
                    <a:pt x="788492" y="613308"/>
                  </a:lnTo>
                  <a:lnTo>
                    <a:pt x="795172" y="615492"/>
                  </a:lnTo>
                  <a:lnTo>
                    <a:pt x="800506" y="614832"/>
                  </a:lnTo>
                  <a:close/>
                </a:path>
                <a:path w="1898015" h="1141729">
                  <a:moveTo>
                    <a:pt x="847394" y="877658"/>
                  </a:moveTo>
                  <a:lnTo>
                    <a:pt x="843622" y="878344"/>
                  </a:lnTo>
                  <a:lnTo>
                    <a:pt x="837615" y="878789"/>
                  </a:lnTo>
                  <a:lnTo>
                    <a:pt x="829144" y="878344"/>
                  </a:lnTo>
                  <a:lnTo>
                    <a:pt x="823506" y="879690"/>
                  </a:lnTo>
                  <a:lnTo>
                    <a:pt x="826046" y="885532"/>
                  </a:lnTo>
                  <a:lnTo>
                    <a:pt x="833069" y="883513"/>
                  </a:lnTo>
                  <a:lnTo>
                    <a:pt x="842035" y="880135"/>
                  </a:lnTo>
                  <a:lnTo>
                    <a:pt x="847394" y="877658"/>
                  </a:lnTo>
                  <a:close/>
                </a:path>
                <a:path w="1898015" h="1141729">
                  <a:moveTo>
                    <a:pt x="857173" y="335445"/>
                  </a:moveTo>
                  <a:lnTo>
                    <a:pt x="854811" y="329272"/>
                  </a:lnTo>
                  <a:lnTo>
                    <a:pt x="854024" y="331673"/>
                  </a:lnTo>
                  <a:lnTo>
                    <a:pt x="852424" y="333273"/>
                  </a:lnTo>
                  <a:lnTo>
                    <a:pt x="849223" y="331673"/>
                  </a:lnTo>
                  <a:lnTo>
                    <a:pt x="850823" y="326885"/>
                  </a:lnTo>
                  <a:lnTo>
                    <a:pt x="854811" y="321284"/>
                  </a:lnTo>
                  <a:lnTo>
                    <a:pt x="849223" y="318084"/>
                  </a:lnTo>
                  <a:lnTo>
                    <a:pt x="848423" y="320484"/>
                  </a:lnTo>
                  <a:lnTo>
                    <a:pt x="846823" y="322084"/>
                  </a:lnTo>
                  <a:lnTo>
                    <a:pt x="843622" y="320484"/>
                  </a:lnTo>
                  <a:lnTo>
                    <a:pt x="842835" y="323684"/>
                  </a:lnTo>
                  <a:lnTo>
                    <a:pt x="841235" y="326085"/>
                  </a:lnTo>
                  <a:lnTo>
                    <a:pt x="840435" y="328472"/>
                  </a:lnTo>
                  <a:lnTo>
                    <a:pt x="846607" y="333095"/>
                  </a:lnTo>
                  <a:lnTo>
                    <a:pt x="853313" y="336067"/>
                  </a:lnTo>
                  <a:lnTo>
                    <a:pt x="857173" y="335445"/>
                  </a:lnTo>
                  <a:close/>
                </a:path>
                <a:path w="1898015" h="1141729">
                  <a:moveTo>
                    <a:pt x="884389" y="419582"/>
                  </a:moveTo>
                  <a:lnTo>
                    <a:pt x="880389" y="409194"/>
                  </a:lnTo>
                  <a:lnTo>
                    <a:pt x="879589" y="408393"/>
                  </a:lnTo>
                  <a:lnTo>
                    <a:pt x="875753" y="403199"/>
                  </a:lnTo>
                  <a:lnTo>
                    <a:pt x="875296" y="408800"/>
                  </a:lnTo>
                  <a:lnTo>
                    <a:pt x="876782" y="417385"/>
                  </a:lnTo>
                  <a:lnTo>
                    <a:pt x="878789" y="421182"/>
                  </a:lnTo>
                  <a:lnTo>
                    <a:pt x="884389" y="419582"/>
                  </a:lnTo>
                  <a:close/>
                </a:path>
                <a:path w="1898015" h="1141729">
                  <a:moveTo>
                    <a:pt x="929944" y="495515"/>
                  </a:moveTo>
                  <a:lnTo>
                    <a:pt x="915784" y="500456"/>
                  </a:lnTo>
                  <a:lnTo>
                    <a:pt x="916762" y="503301"/>
                  </a:lnTo>
                  <a:lnTo>
                    <a:pt x="924318" y="502259"/>
                  </a:lnTo>
                  <a:lnTo>
                    <a:pt x="929944" y="495515"/>
                  </a:lnTo>
                  <a:close/>
                </a:path>
                <a:path w="1898015" h="1141729">
                  <a:moveTo>
                    <a:pt x="932484" y="907338"/>
                  </a:moveTo>
                  <a:lnTo>
                    <a:pt x="929144" y="903909"/>
                  </a:lnTo>
                  <a:lnTo>
                    <a:pt x="925296" y="905878"/>
                  </a:lnTo>
                  <a:lnTo>
                    <a:pt x="919353" y="907008"/>
                  </a:lnTo>
                  <a:lnTo>
                    <a:pt x="916101" y="909193"/>
                  </a:lnTo>
                  <a:lnTo>
                    <a:pt x="920356" y="914298"/>
                  </a:lnTo>
                  <a:lnTo>
                    <a:pt x="923302" y="910882"/>
                  </a:lnTo>
                  <a:lnTo>
                    <a:pt x="928941" y="909104"/>
                  </a:lnTo>
                  <a:lnTo>
                    <a:pt x="932484" y="907338"/>
                  </a:lnTo>
                  <a:close/>
                </a:path>
                <a:path w="1898015" h="1141729">
                  <a:moveTo>
                    <a:pt x="937133" y="708901"/>
                  </a:moveTo>
                  <a:lnTo>
                    <a:pt x="932154" y="704786"/>
                  </a:lnTo>
                  <a:lnTo>
                    <a:pt x="927239" y="700519"/>
                  </a:lnTo>
                  <a:lnTo>
                    <a:pt x="923086" y="695642"/>
                  </a:lnTo>
                  <a:lnTo>
                    <a:pt x="920356" y="689724"/>
                  </a:lnTo>
                  <a:lnTo>
                    <a:pt x="917155" y="695325"/>
                  </a:lnTo>
                  <a:lnTo>
                    <a:pt x="910767" y="693724"/>
                  </a:lnTo>
                  <a:lnTo>
                    <a:pt x="907567" y="698512"/>
                  </a:lnTo>
                  <a:lnTo>
                    <a:pt x="917473" y="698792"/>
                  </a:lnTo>
                  <a:lnTo>
                    <a:pt x="923848" y="704303"/>
                  </a:lnTo>
                  <a:lnTo>
                    <a:pt x="929474" y="709523"/>
                  </a:lnTo>
                  <a:lnTo>
                    <a:pt x="937133" y="708901"/>
                  </a:lnTo>
                  <a:close/>
                </a:path>
                <a:path w="1898015" h="1141729">
                  <a:moveTo>
                    <a:pt x="1711744" y="380453"/>
                  </a:moveTo>
                  <a:lnTo>
                    <a:pt x="1708378" y="375627"/>
                  </a:lnTo>
                  <a:lnTo>
                    <a:pt x="1706778" y="379628"/>
                  </a:lnTo>
                  <a:lnTo>
                    <a:pt x="1702777" y="378828"/>
                  </a:lnTo>
                  <a:lnTo>
                    <a:pt x="1701177" y="382028"/>
                  </a:lnTo>
                  <a:lnTo>
                    <a:pt x="1705000" y="387096"/>
                  </a:lnTo>
                  <a:lnTo>
                    <a:pt x="1709572" y="385419"/>
                  </a:lnTo>
                  <a:lnTo>
                    <a:pt x="1711744" y="380453"/>
                  </a:lnTo>
                  <a:close/>
                </a:path>
                <a:path w="1898015" h="1141729">
                  <a:moveTo>
                    <a:pt x="1766519" y="223418"/>
                  </a:moveTo>
                  <a:lnTo>
                    <a:pt x="1761921" y="218986"/>
                  </a:lnTo>
                  <a:lnTo>
                    <a:pt x="1759432" y="222516"/>
                  </a:lnTo>
                  <a:lnTo>
                    <a:pt x="1754022" y="224485"/>
                  </a:lnTo>
                  <a:lnTo>
                    <a:pt x="1750568" y="226288"/>
                  </a:lnTo>
                  <a:lnTo>
                    <a:pt x="1753933" y="229374"/>
                  </a:lnTo>
                  <a:lnTo>
                    <a:pt x="1757426" y="227190"/>
                  </a:lnTo>
                  <a:lnTo>
                    <a:pt x="1763318" y="225679"/>
                  </a:lnTo>
                  <a:lnTo>
                    <a:pt x="1766519" y="223418"/>
                  </a:lnTo>
                  <a:close/>
                </a:path>
                <a:path w="1898015" h="1141729">
                  <a:moveTo>
                    <a:pt x="1781251" y="297802"/>
                  </a:moveTo>
                  <a:lnTo>
                    <a:pt x="1777504" y="294513"/>
                  </a:lnTo>
                  <a:lnTo>
                    <a:pt x="1773161" y="294208"/>
                  </a:lnTo>
                  <a:lnTo>
                    <a:pt x="1776310" y="300507"/>
                  </a:lnTo>
                  <a:lnTo>
                    <a:pt x="1781251" y="297802"/>
                  </a:lnTo>
                  <a:close/>
                </a:path>
                <a:path w="1898015" h="1141729">
                  <a:moveTo>
                    <a:pt x="1786699" y="433171"/>
                  </a:moveTo>
                  <a:lnTo>
                    <a:pt x="1777022" y="433489"/>
                  </a:lnTo>
                  <a:lnTo>
                    <a:pt x="1770405" y="428485"/>
                  </a:lnTo>
                  <a:lnTo>
                    <a:pt x="1764550" y="423621"/>
                  </a:lnTo>
                  <a:lnTo>
                    <a:pt x="1757121" y="424383"/>
                  </a:lnTo>
                  <a:lnTo>
                    <a:pt x="1764322" y="429983"/>
                  </a:lnTo>
                  <a:lnTo>
                    <a:pt x="1773110" y="433971"/>
                  </a:lnTo>
                  <a:lnTo>
                    <a:pt x="1773910" y="442760"/>
                  </a:lnTo>
                  <a:lnTo>
                    <a:pt x="1777111" y="437172"/>
                  </a:lnTo>
                  <a:lnTo>
                    <a:pt x="1783499" y="437972"/>
                  </a:lnTo>
                  <a:lnTo>
                    <a:pt x="1786699" y="433171"/>
                  </a:lnTo>
                  <a:close/>
                </a:path>
                <a:path w="1898015" h="1141729">
                  <a:moveTo>
                    <a:pt x="1788299" y="673735"/>
                  </a:moveTo>
                  <a:lnTo>
                    <a:pt x="1785099" y="672934"/>
                  </a:lnTo>
                  <a:lnTo>
                    <a:pt x="1782699" y="672147"/>
                  </a:lnTo>
                  <a:lnTo>
                    <a:pt x="1779498" y="671347"/>
                  </a:lnTo>
                  <a:lnTo>
                    <a:pt x="1778698" y="673735"/>
                  </a:lnTo>
                  <a:lnTo>
                    <a:pt x="1777898" y="676935"/>
                  </a:lnTo>
                  <a:lnTo>
                    <a:pt x="1777111" y="679335"/>
                  </a:lnTo>
                  <a:lnTo>
                    <a:pt x="1780298" y="680135"/>
                  </a:lnTo>
                  <a:lnTo>
                    <a:pt x="1782699" y="680935"/>
                  </a:lnTo>
                  <a:lnTo>
                    <a:pt x="1785899" y="681736"/>
                  </a:lnTo>
                  <a:lnTo>
                    <a:pt x="1786699" y="679335"/>
                  </a:lnTo>
                  <a:lnTo>
                    <a:pt x="1787499" y="676135"/>
                  </a:lnTo>
                  <a:lnTo>
                    <a:pt x="1788299" y="673735"/>
                  </a:lnTo>
                  <a:close/>
                </a:path>
                <a:path w="1898015" h="1141729">
                  <a:moveTo>
                    <a:pt x="1800275" y="27178"/>
                  </a:moveTo>
                  <a:lnTo>
                    <a:pt x="1800212" y="19773"/>
                  </a:lnTo>
                  <a:lnTo>
                    <a:pt x="1799082" y="12992"/>
                  </a:lnTo>
                  <a:lnTo>
                    <a:pt x="1797354" y="6489"/>
                  </a:lnTo>
                  <a:lnTo>
                    <a:pt x="1795487" y="0"/>
                  </a:lnTo>
                  <a:lnTo>
                    <a:pt x="1793887" y="5588"/>
                  </a:lnTo>
                  <a:lnTo>
                    <a:pt x="1786699" y="1600"/>
                  </a:lnTo>
                  <a:lnTo>
                    <a:pt x="1784299" y="5588"/>
                  </a:lnTo>
                  <a:lnTo>
                    <a:pt x="1791182" y="9867"/>
                  </a:lnTo>
                  <a:lnTo>
                    <a:pt x="1793189" y="16383"/>
                  </a:lnTo>
                  <a:lnTo>
                    <a:pt x="1794751" y="22898"/>
                  </a:lnTo>
                  <a:lnTo>
                    <a:pt x="1800275" y="27178"/>
                  </a:lnTo>
                  <a:close/>
                </a:path>
                <a:path w="1898015" h="1141729">
                  <a:moveTo>
                    <a:pt x="1815465" y="546658"/>
                  </a:moveTo>
                  <a:lnTo>
                    <a:pt x="1809877" y="542671"/>
                  </a:lnTo>
                  <a:lnTo>
                    <a:pt x="1805876" y="541870"/>
                  </a:lnTo>
                  <a:lnTo>
                    <a:pt x="1802676" y="548259"/>
                  </a:lnTo>
                  <a:lnTo>
                    <a:pt x="1807476" y="550659"/>
                  </a:lnTo>
                  <a:lnTo>
                    <a:pt x="1808276" y="545858"/>
                  </a:lnTo>
                  <a:lnTo>
                    <a:pt x="1815465" y="546658"/>
                  </a:lnTo>
                  <a:close/>
                </a:path>
                <a:path w="1898015" h="1141729">
                  <a:moveTo>
                    <a:pt x="1815820" y="732701"/>
                  </a:moveTo>
                  <a:lnTo>
                    <a:pt x="1812074" y="730681"/>
                  </a:lnTo>
                  <a:lnTo>
                    <a:pt x="1806829" y="731354"/>
                  </a:lnTo>
                  <a:lnTo>
                    <a:pt x="1809076" y="736079"/>
                  </a:lnTo>
                  <a:lnTo>
                    <a:pt x="1815820" y="732701"/>
                  </a:lnTo>
                  <a:close/>
                </a:path>
                <a:path w="1898015" h="1141729">
                  <a:moveTo>
                    <a:pt x="1821408" y="458571"/>
                  </a:moveTo>
                  <a:lnTo>
                    <a:pt x="1817662" y="456552"/>
                  </a:lnTo>
                  <a:lnTo>
                    <a:pt x="1812417" y="457225"/>
                  </a:lnTo>
                  <a:lnTo>
                    <a:pt x="1814664" y="461949"/>
                  </a:lnTo>
                  <a:lnTo>
                    <a:pt x="1821408" y="458571"/>
                  </a:lnTo>
                  <a:close/>
                </a:path>
                <a:path w="1898015" h="1141729">
                  <a:moveTo>
                    <a:pt x="1847430" y="847966"/>
                  </a:moveTo>
                  <a:lnTo>
                    <a:pt x="1841842" y="844778"/>
                  </a:lnTo>
                  <a:lnTo>
                    <a:pt x="1837842" y="843978"/>
                  </a:lnTo>
                  <a:lnTo>
                    <a:pt x="1834642" y="850366"/>
                  </a:lnTo>
                  <a:lnTo>
                    <a:pt x="1839442" y="852766"/>
                  </a:lnTo>
                  <a:lnTo>
                    <a:pt x="1840242" y="847966"/>
                  </a:lnTo>
                  <a:lnTo>
                    <a:pt x="1847430" y="847966"/>
                  </a:lnTo>
                  <a:close/>
                </a:path>
                <a:path w="1898015" h="1141729">
                  <a:moveTo>
                    <a:pt x="1854631" y="433171"/>
                  </a:moveTo>
                  <a:lnTo>
                    <a:pt x="1849031" y="429183"/>
                  </a:lnTo>
                  <a:lnTo>
                    <a:pt x="1845043" y="428383"/>
                  </a:lnTo>
                  <a:lnTo>
                    <a:pt x="1841842" y="434771"/>
                  </a:lnTo>
                  <a:lnTo>
                    <a:pt x="1846630" y="437172"/>
                  </a:lnTo>
                  <a:lnTo>
                    <a:pt x="1847430" y="432371"/>
                  </a:lnTo>
                  <a:lnTo>
                    <a:pt x="1854631" y="433171"/>
                  </a:lnTo>
                  <a:close/>
                </a:path>
                <a:path w="1898015" h="1141729">
                  <a:moveTo>
                    <a:pt x="1863712" y="307073"/>
                  </a:moveTo>
                  <a:lnTo>
                    <a:pt x="1861718" y="302501"/>
                  </a:lnTo>
                  <a:lnTo>
                    <a:pt x="1858987" y="298526"/>
                  </a:lnTo>
                  <a:lnTo>
                    <a:pt x="1860219" y="303707"/>
                  </a:lnTo>
                  <a:lnTo>
                    <a:pt x="1863712" y="307073"/>
                  </a:lnTo>
                  <a:close/>
                </a:path>
                <a:path w="1898015" h="1141729">
                  <a:moveTo>
                    <a:pt x="1882203" y="156502"/>
                  </a:moveTo>
                  <a:lnTo>
                    <a:pt x="1880603" y="150253"/>
                  </a:lnTo>
                  <a:lnTo>
                    <a:pt x="1875409" y="142811"/>
                  </a:lnTo>
                  <a:lnTo>
                    <a:pt x="1871408" y="147053"/>
                  </a:lnTo>
                  <a:lnTo>
                    <a:pt x="1871408" y="147853"/>
                  </a:lnTo>
                  <a:lnTo>
                    <a:pt x="1875409" y="148653"/>
                  </a:lnTo>
                  <a:lnTo>
                    <a:pt x="1882203" y="156502"/>
                  </a:lnTo>
                  <a:close/>
                </a:path>
                <a:path w="1898015" h="1141729">
                  <a:moveTo>
                    <a:pt x="1887397" y="818400"/>
                  </a:moveTo>
                  <a:lnTo>
                    <a:pt x="1880997" y="812800"/>
                  </a:lnTo>
                  <a:lnTo>
                    <a:pt x="1878609" y="817600"/>
                  </a:lnTo>
                  <a:lnTo>
                    <a:pt x="1870608" y="820000"/>
                  </a:lnTo>
                  <a:lnTo>
                    <a:pt x="1877009" y="824788"/>
                  </a:lnTo>
                  <a:lnTo>
                    <a:pt x="1879409" y="820000"/>
                  </a:lnTo>
                  <a:lnTo>
                    <a:pt x="1887397" y="818400"/>
                  </a:lnTo>
                  <a:close/>
                </a:path>
                <a:path w="1898015" h="1141729">
                  <a:moveTo>
                    <a:pt x="1890077" y="284010"/>
                  </a:moveTo>
                  <a:lnTo>
                    <a:pt x="1888096" y="279628"/>
                  </a:lnTo>
                  <a:lnTo>
                    <a:pt x="1885365" y="275691"/>
                  </a:lnTo>
                  <a:lnTo>
                    <a:pt x="1886597" y="280530"/>
                  </a:lnTo>
                  <a:lnTo>
                    <a:pt x="1890077" y="284010"/>
                  </a:lnTo>
                  <a:close/>
                </a:path>
                <a:path w="1898015" h="1141729">
                  <a:moveTo>
                    <a:pt x="1896529" y="808139"/>
                  </a:moveTo>
                  <a:lnTo>
                    <a:pt x="1894586" y="811999"/>
                  </a:lnTo>
                  <a:lnTo>
                    <a:pt x="1896529" y="812965"/>
                  </a:lnTo>
                  <a:lnTo>
                    <a:pt x="1896529" y="808139"/>
                  </a:lnTo>
                  <a:close/>
                </a:path>
                <a:path w="1898015" h="1141729">
                  <a:moveTo>
                    <a:pt x="1897786" y="131076"/>
                  </a:moveTo>
                  <a:lnTo>
                    <a:pt x="1892185" y="127076"/>
                  </a:lnTo>
                  <a:lnTo>
                    <a:pt x="1888197" y="126276"/>
                  </a:lnTo>
                  <a:lnTo>
                    <a:pt x="1884997" y="132664"/>
                  </a:lnTo>
                  <a:lnTo>
                    <a:pt x="1889798" y="135064"/>
                  </a:lnTo>
                  <a:lnTo>
                    <a:pt x="1890598" y="131076"/>
                  </a:lnTo>
                  <a:lnTo>
                    <a:pt x="1897786" y="13107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7633900" y="8160333"/>
              <a:ext cx="654685" cy="997585"/>
            </a:xfrm>
            <a:custGeom>
              <a:avLst/>
              <a:gdLst/>
              <a:ahLst/>
              <a:cxnLst/>
              <a:rect l="l" t="t" r="r" b="b"/>
              <a:pathLst>
                <a:path w="654684" h="997584">
                  <a:moveTo>
                    <a:pt x="8801" y="148653"/>
                  </a:moveTo>
                  <a:lnTo>
                    <a:pt x="6400" y="143852"/>
                  </a:lnTo>
                  <a:lnTo>
                    <a:pt x="800" y="148653"/>
                  </a:lnTo>
                  <a:lnTo>
                    <a:pt x="0" y="153441"/>
                  </a:lnTo>
                  <a:lnTo>
                    <a:pt x="3200" y="158242"/>
                  </a:lnTo>
                  <a:lnTo>
                    <a:pt x="8801" y="153441"/>
                  </a:lnTo>
                  <a:lnTo>
                    <a:pt x="8801" y="148653"/>
                  </a:lnTo>
                  <a:close/>
                </a:path>
                <a:path w="654684" h="997584">
                  <a:moveTo>
                    <a:pt x="57543" y="600202"/>
                  </a:moveTo>
                  <a:lnTo>
                    <a:pt x="47434" y="596607"/>
                  </a:lnTo>
                  <a:lnTo>
                    <a:pt x="45554" y="600202"/>
                  </a:lnTo>
                  <a:lnTo>
                    <a:pt x="49682" y="603808"/>
                  </a:lnTo>
                  <a:lnTo>
                    <a:pt x="57543" y="600202"/>
                  </a:lnTo>
                  <a:close/>
                </a:path>
                <a:path w="654684" h="997584">
                  <a:moveTo>
                    <a:pt x="71132" y="716089"/>
                  </a:moveTo>
                  <a:lnTo>
                    <a:pt x="65544" y="716089"/>
                  </a:lnTo>
                  <a:lnTo>
                    <a:pt x="58343" y="714489"/>
                  </a:lnTo>
                  <a:lnTo>
                    <a:pt x="57543" y="719289"/>
                  </a:lnTo>
                  <a:lnTo>
                    <a:pt x="63144" y="719289"/>
                  </a:lnTo>
                  <a:lnTo>
                    <a:pt x="70332" y="720890"/>
                  </a:lnTo>
                  <a:lnTo>
                    <a:pt x="71132" y="716089"/>
                  </a:lnTo>
                  <a:close/>
                </a:path>
                <a:path w="654684" h="997584">
                  <a:moveTo>
                    <a:pt x="106006" y="519988"/>
                  </a:moveTo>
                  <a:lnTo>
                    <a:pt x="105283" y="515899"/>
                  </a:lnTo>
                  <a:lnTo>
                    <a:pt x="99110" y="520280"/>
                  </a:lnTo>
                  <a:lnTo>
                    <a:pt x="103263" y="524217"/>
                  </a:lnTo>
                  <a:lnTo>
                    <a:pt x="106006" y="519988"/>
                  </a:lnTo>
                  <a:close/>
                </a:path>
                <a:path w="654684" h="997584">
                  <a:moveTo>
                    <a:pt x="127076" y="321284"/>
                  </a:moveTo>
                  <a:lnTo>
                    <a:pt x="119888" y="319684"/>
                  </a:lnTo>
                  <a:lnTo>
                    <a:pt x="118287" y="324472"/>
                  </a:lnTo>
                  <a:lnTo>
                    <a:pt x="123888" y="324472"/>
                  </a:lnTo>
                  <a:lnTo>
                    <a:pt x="124688" y="330873"/>
                  </a:lnTo>
                  <a:lnTo>
                    <a:pt x="127076" y="325272"/>
                  </a:lnTo>
                  <a:lnTo>
                    <a:pt x="127076" y="321284"/>
                  </a:lnTo>
                  <a:close/>
                </a:path>
                <a:path w="654684" h="997584">
                  <a:moveTo>
                    <a:pt x="135877" y="511492"/>
                  </a:moveTo>
                  <a:lnTo>
                    <a:pt x="132676" y="508292"/>
                  </a:lnTo>
                  <a:lnTo>
                    <a:pt x="127076" y="505904"/>
                  </a:lnTo>
                  <a:lnTo>
                    <a:pt x="126276" y="513092"/>
                  </a:lnTo>
                  <a:lnTo>
                    <a:pt x="130276" y="516293"/>
                  </a:lnTo>
                  <a:lnTo>
                    <a:pt x="135077" y="518693"/>
                  </a:lnTo>
                  <a:lnTo>
                    <a:pt x="135877" y="511492"/>
                  </a:lnTo>
                  <a:close/>
                </a:path>
                <a:path w="654684" h="997584">
                  <a:moveTo>
                    <a:pt x="141465" y="6388"/>
                  </a:moveTo>
                  <a:lnTo>
                    <a:pt x="136664" y="0"/>
                  </a:lnTo>
                  <a:lnTo>
                    <a:pt x="131876" y="3187"/>
                  </a:lnTo>
                  <a:lnTo>
                    <a:pt x="135877" y="6388"/>
                  </a:lnTo>
                  <a:lnTo>
                    <a:pt x="131876" y="11988"/>
                  </a:lnTo>
                  <a:lnTo>
                    <a:pt x="138264" y="8788"/>
                  </a:lnTo>
                  <a:lnTo>
                    <a:pt x="141465" y="6388"/>
                  </a:lnTo>
                  <a:close/>
                </a:path>
                <a:path w="654684" h="997584">
                  <a:moveTo>
                    <a:pt x="142646" y="608533"/>
                  </a:moveTo>
                  <a:lnTo>
                    <a:pt x="138264" y="601002"/>
                  </a:lnTo>
                  <a:lnTo>
                    <a:pt x="134340" y="608317"/>
                  </a:lnTo>
                  <a:lnTo>
                    <a:pt x="138569" y="610895"/>
                  </a:lnTo>
                  <a:lnTo>
                    <a:pt x="142646" y="608533"/>
                  </a:lnTo>
                  <a:close/>
                </a:path>
                <a:path w="654684" h="997584">
                  <a:moveTo>
                    <a:pt x="149453" y="73520"/>
                  </a:moveTo>
                  <a:lnTo>
                    <a:pt x="144665" y="67132"/>
                  </a:lnTo>
                  <a:lnTo>
                    <a:pt x="139865" y="70319"/>
                  </a:lnTo>
                  <a:lnTo>
                    <a:pt x="143865" y="73520"/>
                  </a:lnTo>
                  <a:lnTo>
                    <a:pt x="140665" y="79121"/>
                  </a:lnTo>
                  <a:lnTo>
                    <a:pt x="146265" y="75920"/>
                  </a:lnTo>
                  <a:lnTo>
                    <a:pt x="149453" y="73520"/>
                  </a:lnTo>
                  <a:close/>
                </a:path>
                <a:path w="654684" h="997584">
                  <a:moveTo>
                    <a:pt x="150253" y="55943"/>
                  </a:moveTo>
                  <a:lnTo>
                    <a:pt x="147066" y="51943"/>
                  </a:lnTo>
                  <a:lnTo>
                    <a:pt x="148653" y="43954"/>
                  </a:lnTo>
                  <a:lnTo>
                    <a:pt x="140665" y="47142"/>
                  </a:lnTo>
                  <a:lnTo>
                    <a:pt x="143865" y="51142"/>
                  </a:lnTo>
                  <a:lnTo>
                    <a:pt x="141465" y="58343"/>
                  </a:lnTo>
                  <a:lnTo>
                    <a:pt x="150253" y="55943"/>
                  </a:lnTo>
                  <a:close/>
                </a:path>
                <a:path w="654684" h="997584">
                  <a:moveTo>
                    <a:pt x="170243" y="352450"/>
                  </a:moveTo>
                  <a:lnTo>
                    <a:pt x="164642" y="351650"/>
                  </a:lnTo>
                  <a:lnTo>
                    <a:pt x="160642" y="344462"/>
                  </a:lnTo>
                  <a:lnTo>
                    <a:pt x="156654" y="351650"/>
                  </a:lnTo>
                  <a:lnTo>
                    <a:pt x="162242" y="352450"/>
                  </a:lnTo>
                  <a:lnTo>
                    <a:pt x="166243" y="358838"/>
                  </a:lnTo>
                  <a:lnTo>
                    <a:pt x="170243" y="352450"/>
                  </a:lnTo>
                  <a:close/>
                </a:path>
                <a:path w="654684" h="997584">
                  <a:moveTo>
                    <a:pt x="182219" y="365239"/>
                  </a:moveTo>
                  <a:lnTo>
                    <a:pt x="175031" y="363639"/>
                  </a:lnTo>
                  <a:lnTo>
                    <a:pt x="173431" y="368439"/>
                  </a:lnTo>
                  <a:lnTo>
                    <a:pt x="178231" y="368439"/>
                  </a:lnTo>
                  <a:lnTo>
                    <a:pt x="179832" y="374827"/>
                  </a:lnTo>
                  <a:lnTo>
                    <a:pt x="182219" y="369227"/>
                  </a:lnTo>
                  <a:lnTo>
                    <a:pt x="182219" y="365239"/>
                  </a:lnTo>
                  <a:close/>
                </a:path>
                <a:path w="654684" h="997584">
                  <a:moveTo>
                    <a:pt x="188214" y="331965"/>
                  </a:moveTo>
                  <a:lnTo>
                    <a:pt x="186524" y="328739"/>
                  </a:lnTo>
                  <a:lnTo>
                    <a:pt x="180632" y="332473"/>
                  </a:lnTo>
                  <a:lnTo>
                    <a:pt x="183019" y="332473"/>
                  </a:lnTo>
                  <a:lnTo>
                    <a:pt x="185420" y="333273"/>
                  </a:lnTo>
                  <a:lnTo>
                    <a:pt x="184619" y="336461"/>
                  </a:lnTo>
                  <a:lnTo>
                    <a:pt x="179832" y="337261"/>
                  </a:lnTo>
                  <a:lnTo>
                    <a:pt x="171831" y="334860"/>
                  </a:lnTo>
                  <a:lnTo>
                    <a:pt x="171030" y="340461"/>
                  </a:lnTo>
                  <a:lnTo>
                    <a:pt x="173431" y="340461"/>
                  </a:lnTo>
                  <a:lnTo>
                    <a:pt x="175831" y="341261"/>
                  </a:lnTo>
                  <a:lnTo>
                    <a:pt x="175031" y="344462"/>
                  </a:lnTo>
                  <a:lnTo>
                    <a:pt x="178231" y="345262"/>
                  </a:lnTo>
                  <a:lnTo>
                    <a:pt x="183819" y="345262"/>
                  </a:lnTo>
                  <a:lnTo>
                    <a:pt x="186918" y="338645"/>
                  </a:lnTo>
                  <a:lnTo>
                    <a:pt x="188214" y="331965"/>
                  </a:lnTo>
                  <a:close/>
                </a:path>
                <a:path w="654684" h="997584">
                  <a:moveTo>
                    <a:pt x="193408" y="517893"/>
                  </a:moveTo>
                  <a:lnTo>
                    <a:pt x="185661" y="514515"/>
                  </a:lnTo>
                  <a:lnTo>
                    <a:pt x="182930" y="518490"/>
                  </a:lnTo>
                  <a:lnTo>
                    <a:pt x="185432" y="522160"/>
                  </a:lnTo>
                  <a:lnTo>
                    <a:pt x="193408" y="517893"/>
                  </a:lnTo>
                  <a:close/>
                </a:path>
                <a:path w="654684" h="997584">
                  <a:moveTo>
                    <a:pt x="238175" y="717689"/>
                  </a:moveTo>
                  <a:lnTo>
                    <a:pt x="236575" y="711301"/>
                  </a:lnTo>
                  <a:lnTo>
                    <a:pt x="228574" y="709701"/>
                  </a:lnTo>
                  <a:lnTo>
                    <a:pt x="228574" y="716889"/>
                  </a:lnTo>
                  <a:lnTo>
                    <a:pt x="230174" y="723290"/>
                  </a:lnTo>
                  <a:lnTo>
                    <a:pt x="236575" y="726478"/>
                  </a:lnTo>
                  <a:lnTo>
                    <a:pt x="238175" y="717689"/>
                  </a:lnTo>
                  <a:close/>
                </a:path>
                <a:path w="654684" h="997584">
                  <a:moveTo>
                    <a:pt x="241071" y="271030"/>
                  </a:moveTo>
                  <a:lnTo>
                    <a:pt x="239001" y="266649"/>
                  </a:lnTo>
                  <a:lnTo>
                    <a:pt x="234175" y="270129"/>
                  </a:lnTo>
                  <a:lnTo>
                    <a:pt x="239687" y="274967"/>
                  </a:lnTo>
                  <a:lnTo>
                    <a:pt x="241071" y="271030"/>
                  </a:lnTo>
                  <a:close/>
                </a:path>
                <a:path w="654684" h="997584">
                  <a:moveTo>
                    <a:pt x="247357" y="569633"/>
                  </a:moveTo>
                  <a:lnTo>
                    <a:pt x="245706" y="563943"/>
                  </a:lnTo>
                  <a:lnTo>
                    <a:pt x="238963" y="566635"/>
                  </a:lnTo>
                  <a:lnTo>
                    <a:pt x="244817" y="573836"/>
                  </a:lnTo>
                  <a:lnTo>
                    <a:pt x="247357" y="569633"/>
                  </a:lnTo>
                  <a:close/>
                </a:path>
                <a:path w="654684" h="997584">
                  <a:moveTo>
                    <a:pt x="263080" y="34582"/>
                  </a:moveTo>
                  <a:lnTo>
                    <a:pt x="257352" y="34366"/>
                  </a:lnTo>
                  <a:lnTo>
                    <a:pt x="257467" y="41325"/>
                  </a:lnTo>
                  <a:lnTo>
                    <a:pt x="261251" y="39154"/>
                  </a:lnTo>
                  <a:lnTo>
                    <a:pt x="263080" y="34582"/>
                  </a:lnTo>
                  <a:close/>
                </a:path>
                <a:path w="654684" h="997584">
                  <a:moveTo>
                    <a:pt x="263664" y="846709"/>
                  </a:moveTo>
                  <a:lnTo>
                    <a:pt x="258953" y="839177"/>
                  </a:lnTo>
                  <a:lnTo>
                    <a:pt x="255130" y="846480"/>
                  </a:lnTo>
                  <a:lnTo>
                    <a:pt x="259549" y="849058"/>
                  </a:lnTo>
                  <a:lnTo>
                    <a:pt x="263664" y="846709"/>
                  </a:lnTo>
                  <a:close/>
                </a:path>
                <a:path w="654684" h="997584">
                  <a:moveTo>
                    <a:pt x="269341" y="284518"/>
                  </a:moveTo>
                  <a:lnTo>
                    <a:pt x="265341" y="280517"/>
                  </a:lnTo>
                  <a:lnTo>
                    <a:pt x="256552" y="286918"/>
                  </a:lnTo>
                  <a:lnTo>
                    <a:pt x="255752" y="287718"/>
                  </a:lnTo>
                  <a:lnTo>
                    <a:pt x="251472" y="292950"/>
                  </a:lnTo>
                  <a:lnTo>
                    <a:pt x="257454" y="291807"/>
                  </a:lnTo>
                  <a:lnTo>
                    <a:pt x="265976" y="287820"/>
                  </a:lnTo>
                  <a:lnTo>
                    <a:pt x="269341" y="284518"/>
                  </a:lnTo>
                  <a:close/>
                </a:path>
                <a:path w="654684" h="997584">
                  <a:moveTo>
                    <a:pt x="273672" y="289991"/>
                  </a:moveTo>
                  <a:lnTo>
                    <a:pt x="266141" y="289306"/>
                  </a:lnTo>
                  <a:lnTo>
                    <a:pt x="266255" y="294932"/>
                  </a:lnTo>
                  <a:lnTo>
                    <a:pt x="271233" y="293509"/>
                  </a:lnTo>
                  <a:lnTo>
                    <a:pt x="273672" y="289991"/>
                  </a:lnTo>
                  <a:close/>
                </a:path>
                <a:path w="654684" h="997584">
                  <a:moveTo>
                    <a:pt x="278396" y="829729"/>
                  </a:moveTo>
                  <a:lnTo>
                    <a:pt x="273329" y="831977"/>
                  </a:lnTo>
                  <a:lnTo>
                    <a:pt x="270522" y="836028"/>
                  </a:lnTo>
                  <a:lnTo>
                    <a:pt x="274828" y="833183"/>
                  </a:lnTo>
                  <a:lnTo>
                    <a:pt x="278396" y="829729"/>
                  </a:lnTo>
                  <a:close/>
                </a:path>
                <a:path w="654684" h="997584">
                  <a:moveTo>
                    <a:pt x="281228" y="993317"/>
                  </a:moveTo>
                  <a:lnTo>
                    <a:pt x="279311" y="988783"/>
                  </a:lnTo>
                  <a:lnTo>
                    <a:pt x="274929" y="991819"/>
                  </a:lnTo>
                  <a:lnTo>
                    <a:pt x="279996" y="997102"/>
                  </a:lnTo>
                  <a:lnTo>
                    <a:pt x="281228" y="993317"/>
                  </a:lnTo>
                  <a:close/>
                </a:path>
                <a:path w="654684" h="997584">
                  <a:moveTo>
                    <a:pt x="285229" y="816698"/>
                  </a:moveTo>
                  <a:lnTo>
                    <a:pt x="283311" y="812165"/>
                  </a:lnTo>
                  <a:lnTo>
                    <a:pt x="278930" y="815200"/>
                  </a:lnTo>
                  <a:lnTo>
                    <a:pt x="283984" y="820483"/>
                  </a:lnTo>
                  <a:lnTo>
                    <a:pt x="285229" y="816698"/>
                  </a:lnTo>
                  <a:close/>
                </a:path>
                <a:path w="654684" h="997584">
                  <a:moveTo>
                    <a:pt x="295706" y="228574"/>
                  </a:moveTo>
                  <a:lnTo>
                    <a:pt x="292519" y="227774"/>
                  </a:lnTo>
                  <a:lnTo>
                    <a:pt x="286918" y="227774"/>
                  </a:lnTo>
                  <a:lnTo>
                    <a:pt x="286918" y="230174"/>
                  </a:lnTo>
                  <a:lnTo>
                    <a:pt x="286118" y="233362"/>
                  </a:lnTo>
                  <a:lnTo>
                    <a:pt x="286118" y="235762"/>
                  </a:lnTo>
                  <a:lnTo>
                    <a:pt x="289318" y="236562"/>
                  </a:lnTo>
                  <a:lnTo>
                    <a:pt x="294919" y="236562"/>
                  </a:lnTo>
                  <a:lnTo>
                    <a:pt x="294919" y="234162"/>
                  </a:lnTo>
                  <a:lnTo>
                    <a:pt x="295706" y="230974"/>
                  </a:lnTo>
                  <a:lnTo>
                    <a:pt x="295706" y="228574"/>
                  </a:lnTo>
                  <a:close/>
                </a:path>
                <a:path w="654684" h="997584">
                  <a:moveTo>
                    <a:pt x="322084" y="834377"/>
                  </a:moveTo>
                  <a:lnTo>
                    <a:pt x="311975" y="831113"/>
                  </a:lnTo>
                  <a:lnTo>
                    <a:pt x="310095" y="834682"/>
                  </a:lnTo>
                  <a:lnTo>
                    <a:pt x="314223" y="838085"/>
                  </a:lnTo>
                  <a:lnTo>
                    <a:pt x="322084" y="834377"/>
                  </a:lnTo>
                  <a:close/>
                </a:path>
                <a:path w="654684" h="997584">
                  <a:moveTo>
                    <a:pt x="326885" y="522681"/>
                  </a:moveTo>
                  <a:lnTo>
                    <a:pt x="319684" y="521081"/>
                  </a:lnTo>
                  <a:lnTo>
                    <a:pt x="318096" y="525881"/>
                  </a:lnTo>
                  <a:lnTo>
                    <a:pt x="323684" y="525881"/>
                  </a:lnTo>
                  <a:lnTo>
                    <a:pt x="324485" y="532269"/>
                  </a:lnTo>
                  <a:lnTo>
                    <a:pt x="326885" y="526681"/>
                  </a:lnTo>
                  <a:lnTo>
                    <a:pt x="326885" y="522681"/>
                  </a:lnTo>
                  <a:close/>
                </a:path>
                <a:path w="654684" h="997584">
                  <a:moveTo>
                    <a:pt x="332181" y="908405"/>
                  </a:moveTo>
                  <a:lnTo>
                    <a:pt x="331470" y="904316"/>
                  </a:lnTo>
                  <a:lnTo>
                    <a:pt x="325285" y="908710"/>
                  </a:lnTo>
                  <a:lnTo>
                    <a:pt x="329438" y="912634"/>
                  </a:lnTo>
                  <a:lnTo>
                    <a:pt x="332181" y="908405"/>
                  </a:lnTo>
                  <a:close/>
                </a:path>
                <a:path w="654684" h="997584">
                  <a:moveTo>
                    <a:pt x="333273" y="40754"/>
                  </a:moveTo>
                  <a:lnTo>
                    <a:pt x="330873" y="39154"/>
                  </a:lnTo>
                  <a:lnTo>
                    <a:pt x="329285" y="36753"/>
                  </a:lnTo>
                  <a:lnTo>
                    <a:pt x="326885" y="35166"/>
                  </a:lnTo>
                  <a:lnTo>
                    <a:pt x="322884" y="39154"/>
                  </a:lnTo>
                  <a:lnTo>
                    <a:pt x="320484" y="40754"/>
                  </a:lnTo>
                  <a:lnTo>
                    <a:pt x="322884" y="42354"/>
                  </a:lnTo>
                  <a:lnTo>
                    <a:pt x="324485" y="44754"/>
                  </a:lnTo>
                  <a:lnTo>
                    <a:pt x="326885" y="46355"/>
                  </a:lnTo>
                  <a:lnTo>
                    <a:pt x="329285" y="44754"/>
                  </a:lnTo>
                  <a:lnTo>
                    <a:pt x="330873" y="42354"/>
                  </a:lnTo>
                  <a:lnTo>
                    <a:pt x="333273" y="40754"/>
                  </a:lnTo>
                  <a:close/>
                </a:path>
                <a:path w="654684" h="997584">
                  <a:moveTo>
                    <a:pt x="343865" y="227774"/>
                  </a:moveTo>
                  <a:lnTo>
                    <a:pt x="340791" y="221322"/>
                  </a:lnTo>
                  <a:lnTo>
                    <a:pt x="332473" y="218186"/>
                  </a:lnTo>
                  <a:lnTo>
                    <a:pt x="341249" y="229425"/>
                  </a:lnTo>
                  <a:lnTo>
                    <a:pt x="343865" y="227774"/>
                  </a:lnTo>
                  <a:close/>
                </a:path>
                <a:path w="654684" h="997584">
                  <a:moveTo>
                    <a:pt x="352463" y="906310"/>
                  </a:moveTo>
                  <a:lnTo>
                    <a:pt x="346862" y="906310"/>
                  </a:lnTo>
                  <a:lnTo>
                    <a:pt x="339674" y="904709"/>
                  </a:lnTo>
                  <a:lnTo>
                    <a:pt x="338874" y="909510"/>
                  </a:lnTo>
                  <a:lnTo>
                    <a:pt x="344462" y="909510"/>
                  </a:lnTo>
                  <a:lnTo>
                    <a:pt x="351663" y="911098"/>
                  </a:lnTo>
                  <a:lnTo>
                    <a:pt x="352463" y="906310"/>
                  </a:lnTo>
                  <a:close/>
                </a:path>
                <a:path w="654684" h="997584">
                  <a:moveTo>
                    <a:pt x="359219" y="481215"/>
                  </a:moveTo>
                  <a:lnTo>
                    <a:pt x="354050" y="479526"/>
                  </a:lnTo>
                  <a:lnTo>
                    <a:pt x="348881" y="480987"/>
                  </a:lnTo>
                  <a:lnTo>
                    <a:pt x="354050" y="481622"/>
                  </a:lnTo>
                  <a:lnTo>
                    <a:pt x="359219" y="481215"/>
                  </a:lnTo>
                  <a:close/>
                </a:path>
                <a:path w="654684" h="997584">
                  <a:moveTo>
                    <a:pt x="383628" y="847166"/>
                  </a:moveTo>
                  <a:lnTo>
                    <a:pt x="376428" y="845566"/>
                  </a:lnTo>
                  <a:lnTo>
                    <a:pt x="374840" y="850366"/>
                  </a:lnTo>
                  <a:lnTo>
                    <a:pt x="379628" y="850366"/>
                  </a:lnTo>
                  <a:lnTo>
                    <a:pt x="381228" y="856754"/>
                  </a:lnTo>
                  <a:lnTo>
                    <a:pt x="383628" y="851166"/>
                  </a:lnTo>
                  <a:lnTo>
                    <a:pt x="383628" y="847166"/>
                  </a:lnTo>
                  <a:close/>
                </a:path>
                <a:path w="654684" h="997584">
                  <a:moveTo>
                    <a:pt x="384225" y="881126"/>
                  </a:moveTo>
                  <a:lnTo>
                    <a:pt x="383349" y="877989"/>
                  </a:lnTo>
                  <a:lnTo>
                    <a:pt x="377228" y="875144"/>
                  </a:lnTo>
                  <a:lnTo>
                    <a:pt x="378028" y="881532"/>
                  </a:lnTo>
                  <a:lnTo>
                    <a:pt x="374840" y="890320"/>
                  </a:lnTo>
                  <a:lnTo>
                    <a:pt x="380428" y="891921"/>
                  </a:lnTo>
                  <a:lnTo>
                    <a:pt x="382397" y="885482"/>
                  </a:lnTo>
                  <a:lnTo>
                    <a:pt x="384225" y="881126"/>
                  </a:lnTo>
                  <a:close/>
                </a:path>
                <a:path w="654684" h="997584">
                  <a:moveTo>
                    <a:pt x="387997" y="267017"/>
                  </a:moveTo>
                  <a:lnTo>
                    <a:pt x="382828" y="265341"/>
                  </a:lnTo>
                  <a:lnTo>
                    <a:pt x="377659" y="266801"/>
                  </a:lnTo>
                  <a:lnTo>
                    <a:pt x="382828" y="267436"/>
                  </a:lnTo>
                  <a:lnTo>
                    <a:pt x="387997" y="267017"/>
                  </a:lnTo>
                  <a:close/>
                </a:path>
                <a:path w="654684" h="997584">
                  <a:moveTo>
                    <a:pt x="407136" y="234035"/>
                  </a:moveTo>
                  <a:lnTo>
                    <a:pt x="399605" y="233362"/>
                  </a:lnTo>
                  <a:lnTo>
                    <a:pt x="399719" y="238988"/>
                  </a:lnTo>
                  <a:lnTo>
                    <a:pt x="404710" y="237566"/>
                  </a:lnTo>
                  <a:lnTo>
                    <a:pt x="407136" y="234035"/>
                  </a:lnTo>
                  <a:close/>
                </a:path>
                <a:path w="654684" h="997584">
                  <a:moveTo>
                    <a:pt x="409905" y="846162"/>
                  </a:moveTo>
                  <a:lnTo>
                    <a:pt x="408038" y="841717"/>
                  </a:lnTo>
                  <a:lnTo>
                    <a:pt x="402805" y="839978"/>
                  </a:lnTo>
                  <a:lnTo>
                    <a:pt x="397217" y="847966"/>
                  </a:lnTo>
                  <a:lnTo>
                    <a:pt x="406806" y="843965"/>
                  </a:lnTo>
                  <a:lnTo>
                    <a:pt x="409219" y="848512"/>
                  </a:lnTo>
                  <a:lnTo>
                    <a:pt x="409905" y="846162"/>
                  </a:lnTo>
                  <a:close/>
                </a:path>
                <a:path w="654684" h="997584">
                  <a:moveTo>
                    <a:pt x="433374" y="454152"/>
                  </a:moveTo>
                  <a:lnTo>
                    <a:pt x="432625" y="450253"/>
                  </a:lnTo>
                  <a:lnTo>
                    <a:pt x="426783" y="454748"/>
                  </a:lnTo>
                  <a:lnTo>
                    <a:pt x="430834" y="458343"/>
                  </a:lnTo>
                  <a:lnTo>
                    <a:pt x="433374" y="454152"/>
                  </a:lnTo>
                  <a:close/>
                </a:path>
                <a:path w="654684" h="997584">
                  <a:moveTo>
                    <a:pt x="438772" y="221373"/>
                  </a:moveTo>
                  <a:lnTo>
                    <a:pt x="431584" y="219773"/>
                  </a:lnTo>
                  <a:lnTo>
                    <a:pt x="429983" y="224574"/>
                  </a:lnTo>
                  <a:lnTo>
                    <a:pt x="435571" y="224574"/>
                  </a:lnTo>
                  <a:lnTo>
                    <a:pt x="437172" y="230974"/>
                  </a:lnTo>
                  <a:lnTo>
                    <a:pt x="438772" y="225374"/>
                  </a:lnTo>
                  <a:lnTo>
                    <a:pt x="438772" y="221373"/>
                  </a:lnTo>
                  <a:close/>
                </a:path>
                <a:path w="654684" h="997584">
                  <a:moveTo>
                    <a:pt x="444741" y="474014"/>
                  </a:moveTo>
                  <a:lnTo>
                    <a:pt x="439572" y="472338"/>
                  </a:lnTo>
                  <a:lnTo>
                    <a:pt x="434403" y="473798"/>
                  </a:lnTo>
                  <a:lnTo>
                    <a:pt x="439572" y="474433"/>
                  </a:lnTo>
                  <a:lnTo>
                    <a:pt x="444741" y="474014"/>
                  </a:lnTo>
                  <a:close/>
                </a:path>
                <a:path w="654684" h="997584">
                  <a:moveTo>
                    <a:pt x="445960" y="123875"/>
                  </a:moveTo>
                  <a:lnTo>
                    <a:pt x="441172" y="117475"/>
                  </a:lnTo>
                  <a:lnTo>
                    <a:pt x="436372" y="120675"/>
                  </a:lnTo>
                  <a:lnTo>
                    <a:pt x="439572" y="123875"/>
                  </a:lnTo>
                  <a:lnTo>
                    <a:pt x="436372" y="129463"/>
                  </a:lnTo>
                  <a:lnTo>
                    <a:pt x="442772" y="126276"/>
                  </a:lnTo>
                  <a:lnTo>
                    <a:pt x="445960" y="123875"/>
                  </a:lnTo>
                  <a:close/>
                </a:path>
                <a:path w="654684" h="997584">
                  <a:moveTo>
                    <a:pt x="460349" y="839177"/>
                  </a:moveTo>
                  <a:lnTo>
                    <a:pt x="450342" y="835571"/>
                  </a:lnTo>
                  <a:lnTo>
                    <a:pt x="448665" y="839177"/>
                  </a:lnTo>
                  <a:lnTo>
                    <a:pt x="452818" y="842772"/>
                  </a:lnTo>
                  <a:lnTo>
                    <a:pt x="460349" y="839177"/>
                  </a:lnTo>
                  <a:close/>
                </a:path>
                <a:path w="654684" h="997584">
                  <a:moveTo>
                    <a:pt x="489623" y="722884"/>
                  </a:moveTo>
                  <a:lnTo>
                    <a:pt x="487565" y="718312"/>
                  </a:lnTo>
                  <a:lnTo>
                    <a:pt x="482727" y="721690"/>
                  </a:lnTo>
                  <a:lnTo>
                    <a:pt x="488238" y="726859"/>
                  </a:lnTo>
                  <a:lnTo>
                    <a:pt x="489623" y="722884"/>
                  </a:lnTo>
                  <a:close/>
                </a:path>
                <a:path w="654684" h="997584">
                  <a:moveTo>
                    <a:pt x="491718" y="330276"/>
                  </a:moveTo>
                  <a:lnTo>
                    <a:pt x="490969" y="326377"/>
                  </a:lnTo>
                  <a:lnTo>
                    <a:pt x="485127" y="330873"/>
                  </a:lnTo>
                  <a:lnTo>
                    <a:pt x="489165" y="334467"/>
                  </a:lnTo>
                  <a:lnTo>
                    <a:pt x="491718" y="330276"/>
                  </a:lnTo>
                  <a:close/>
                </a:path>
                <a:path w="654684" h="997584">
                  <a:moveTo>
                    <a:pt x="496214" y="302196"/>
                  </a:moveTo>
                  <a:lnTo>
                    <a:pt x="493979" y="297611"/>
                  </a:lnTo>
                  <a:lnTo>
                    <a:pt x="491515" y="302094"/>
                  </a:lnTo>
                  <a:lnTo>
                    <a:pt x="490270" y="307733"/>
                  </a:lnTo>
                  <a:lnTo>
                    <a:pt x="488124" y="312394"/>
                  </a:lnTo>
                  <a:lnTo>
                    <a:pt x="487476" y="313905"/>
                  </a:lnTo>
                  <a:lnTo>
                    <a:pt x="490715" y="310095"/>
                  </a:lnTo>
                  <a:lnTo>
                    <a:pt x="495896" y="308724"/>
                  </a:lnTo>
                  <a:lnTo>
                    <a:pt x="496214" y="302196"/>
                  </a:lnTo>
                  <a:close/>
                </a:path>
                <a:path w="654684" h="997584">
                  <a:moveTo>
                    <a:pt x="501040" y="362521"/>
                  </a:moveTo>
                  <a:lnTo>
                    <a:pt x="496316" y="364439"/>
                  </a:lnTo>
                  <a:lnTo>
                    <a:pt x="493395" y="368592"/>
                  </a:lnTo>
                  <a:lnTo>
                    <a:pt x="497509" y="365937"/>
                  </a:lnTo>
                  <a:lnTo>
                    <a:pt x="501040" y="362521"/>
                  </a:lnTo>
                  <a:close/>
                </a:path>
                <a:path w="654684" h="997584">
                  <a:moveTo>
                    <a:pt x="505104" y="660946"/>
                  </a:moveTo>
                  <a:lnTo>
                    <a:pt x="501573" y="659028"/>
                  </a:lnTo>
                  <a:lnTo>
                    <a:pt x="496011" y="656348"/>
                  </a:lnTo>
                  <a:lnTo>
                    <a:pt x="490613" y="655777"/>
                  </a:lnTo>
                  <a:lnTo>
                    <a:pt x="487527" y="660146"/>
                  </a:lnTo>
                  <a:lnTo>
                    <a:pt x="493420" y="660615"/>
                  </a:lnTo>
                  <a:lnTo>
                    <a:pt x="498106" y="663841"/>
                  </a:lnTo>
                  <a:lnTo>
                    <a:pt x="501904" y="665429"/>
                  </a:lnTo>
                  <a:lnTo>
                    <a:pt x="505104" y="660946"/>
                  </a:lnTo>
                  <a:close/>
                </a:path>
                <a:path w="654684" h="997584">
                  <a:moveTo>
                    <a:pt x="517893" y="662546"/>
                  </a:moveTo>
                  <a:lnTo>
                    <a:pt x="510705" y="660946"/>
                  </a:lnTo>
                  <a:lnTo>
                    <a:pt x="509104" y="665746"/>
                  </a:lnTo>
                  <a:lnTo>
                    <a:pt x="514692" y="665746"/>
                  </a:lnTo>
                  <a:lnTo>
                    <a:pt x="516293" y="672134"/>
                  </a:lnTo>
                  <a:lnTo>
                    <a:pt x="517893" y="666546"/>
                  </a:lnTo>
                  <a:lnTo>
                    <a:pt x="517893" y="662546"/>
                  </a:lnTo>
                  <a:close/>
                </a:path>
                <a:path w="654684" h="997584">
                  <a:moveTo>
                    <a:pt x="522820" y="169189"/>
                  </a:moveTo>
                  <a:lnTo>
                    <a:pt x="517093" y="168630"/>
                  </a:lnTo>
                  <a:lnTo>
                    <a:pt x="517207" y="175704"/>
                  </a:lnTo>
                  <a:lnTo>
                    <a:pt x="520992" y="173723"/>
                  </a:lnTo>
                  <a:lnTo>
                    <a:pt x="522820" y="169189"/>
                  </a:lnTo>
                  <a:close/>
                </a:path>
                <a:path w="654684" h="997584">
                  <a:moveTo>
                    <a:pt x="524281" y="769645"/>
                  </a:moveTo>
                  <a:lnTo>
                    <a:pt x="519493" y="767245"/>
                  </a:lnTo>
                  <a:lnTo>
                    <a:pt x="510705" y="768045"/>
                  </a:lnTo>
                  <a:lnTo>
                    <a:pt x="510705" y="773633"/>
                  </a:lnTo>
                  <a:lnTo>
                    <a:pt x="509905" y="776033"/>
                  </a:lnTo>
                  <a:lnTo>
                    <a:pt x="514692" y="776033"/>
                  </a:lnTo>
                  <a:lnTo>
                    <a:pt x="518693" y="776833"/>
                  </a:lnTo>
                  <a:lnTo>
                    <a:pt x="523481" y="776833"/>
                  </a:lnTo>
                  <a:lnTo>
                    <a:pt x="524281" y="769645"/>
                  </a:lnTo>
                  <a:close/>
                </a:path>
                <a:path w="654684" h="997584">
                  <a:moveTo>
                    <a:pt x="525805" y="631177"/>
                  </a:moveTo>
                  <a:lnTo>
                    <a:pt x="521093" y="632980"/>
                  </a:lnTo>
                  <a:lnTo>
                    <a:pt x="518172" y="637476"/>
                  </a:lnTo>
                  <a:lnTo>
                    <a:pt x="522287" y="634771"/>
                  </a:lnTo>
                  <a:lnTo>
                    <a:pt x="525805" y="631177"/>
                  </a:lnTo>
                  <a:close/>
                </a:path>
                <a:path w="654684" h="997584">
                  <a:moveTo>
                    <a:pt x="535470" y="209384"/>
                  </a:moveTo>
                  <a:lnTo>
                    <a:pt x="530682" y="202996"/>
                  </a:lnTo>
                  <a:lnTo>
                    <a:pt x="525881" y="206197"/>
                  </a:lnTo>
                  <a:lnTo>
                    <a:pt x="528180" y="208038"/>
                  </a:lnTo>
                  <a:lnTo>
                    <a:pt x="525081" y="210185"/>
                  </a:lnTo>
                  <a:lnTo>
                    <a:pt x="527900" y="212839"/>
                  </a:lnTo>
                  <a:lnTo>
                    <a:pt x="526681" y="214985"/>
                  </a:lnTo>
                  <a:lnTo>
                    <a:pt x="528866" y="213741"/>
                  </a:lnTo>
                  <a:lnTo>
                    <a:pt x="530593" y="215353"/>
                  </a:lnTo>
                  <a:lnTo>
                    <a:pt x="531723" y="212102"/>
                  </a:lnTo>
                  <a:lnTo>
                    <a:pt x="532282" y="211785"/>
                  </a:lnTo>
                  <a:lnTo>
                    <a:pt x="535470" y="209384"/>
                  </a:lnTo>
                  <a:close/>
                </a:path>
                <a:path w="654684" h="997584">
                  <a:moveTo>
                    <a:pt x="542671" y="773633"/>
                  </a:moveTo>
                  <a:lnTo>
                    <a:pt x="541070" y="767245"/>
                  </a:lnTo>
                  <a:lnTo>
                    <a:pt x="533082" y="765644"/>
                  </a:lnTo>
                  <a:lnTo>
                    <a:pt x="533082" y="773633"/>
                  </a:lnTo>
                  <a:lnTo>
                    <a:pt x="535470" y="779233"/>
                  </a:lnTo>
                  <a:lnTo>
                    <a:pt x="541070" y="782434"/>
                  </a:lnTo>
                  <a:lnTo>
                    <a:pt x="542671" y="773633"/>
                  </a:lnTo>
                  <a:close/>
                </a:path>
                <a:path w="654684" h="997584">
                  <a:moveTo>
                    <a:pt x="544271" y="612990"/>
                  </a:moveTo>
                  <a:lnTo>
                    <a:pt x="534593" y="613308"/>
                  </a:lnTo>
                  <a:lnTo>
                    <a:pt x="527977" y="608304"/>
                  </a:lnTo>
                  <a:lnTo>
                    <a:pt x="522122" y="603440"/>
                  </a:lnTo>
                  <a:lnTo>
                    <a:pt x="514692" y="604202"/>
                  </a:lnTo>
                  <a:lnTo>
                    <a:pt x="521893" y="609803"/>
                  </a:lnTo>
                  <a:lnTo>
                    <a:pt x="530682" y="613791"/>
                  </a:lnTo>
                  <a:lnTo>
                    <a:pt x="531482" y="622579"/>
                  </a:lnTo>
                  <a:lnTo>
                    <a:pt x="534682" y="616991"/>
                  </a:lnTo>
                  <a:lnTo>
                    <a:pt x="541070" y="617791"/>
                  </a:lnTo>
                  <a:lnTo>
                    <a:pt x="544271" y="612990"/>
                  </a:lnTo>
                  <a:close/>
                </a:path>
                <a:path w="654684" h="997584">
                  <a:moveTo>
                    <a:pt x="549529" y="811174"/>
                  </a:moveTo>
                  <a:lnTo>
                    <a:pt x="548360" y="808405"/>
                  </a:lnTo>
                  <a:lnTo>
                    <a:pt x="540753" y="809828"/>
                  </a:lnTo>
                  <a:lnTo>
                    <a:pt x="535470" y="816800"/>
                  </a:lnTo>
                  <a:lnTo>
                    <a:pt x="549529" y="811174"/>
                  </a:lnTo>
                  <a:close/>
                </a:path>
                <a:path w="654684" h="997584">
                  <a:moveTo>
                    <a:pt x="555142" y="156997"/>
                  </a:moveTo>
                  <a:lnTo>
                    <a:pt x="552259" y="150253"/>
                  </a:lnTo>
                  <a:lnTo>
                    <a:pt x="548259" y="157441"/>
                  </a:lnTo>
                  <a:lnTo>
                    <a:pt x="545071" y="166230"/>
                  </a:lnTo>
                  <a:lnTo>
                    <a:pt x="537070" y="170230"/>
                  </a:lnTo>
                  <a:lnTo>
                    <a:pt x="543471" y="171030"/>
                  </a:lnTo>
                  <a:lnTo>
                    <a:pt x="544271" y="177419"/>
                  </a:lnTo>
                  <a:lnTo>
                    <a:pt x="549859" y="179019"/>
                  </a:lnTo>
                  <a:lnTo>
                    <a:pt x="547420" y="170472"/>
                  </a:lnTo>
                  <a:lnTo>
                    <a:pt x="551357" y="163436"/>
                  </a:lnTo>
                  <a:lnTo>
                    <a:pt x="555142" y="156997"/>
                  </a:lnTo>
                  <a:close/>
                </a:path>
                <a:path w="654684" h="997584">
                  <a:moveTo>
                    <a:pt x="568248" y="229374"/>
                  </a:moveTo>
                  <a:lnTo>
                    <a:pt x="561047" y="227774"/>
                  </a:lnTo>
                  <a:lnTo>
                    <a:pt x="559447" y="232562"/>
                  </a:lnTo>
                  <a:lnTo>
                    <a:pt x="564248" y="232562"/>
                  </a:lnTo>
                  <a:lnTo>
                    <a:pt x="565848" y="238963"/>
                  </a:lnTo>
                  <a:lnTo>
                    <a:pt x="568248" y="233362"/>
                  </a:lnTo>
                  <a:lnTo>
                    <a:pt x="568248" y="229374"/>
                  </a:lnTo>
                  <a:close/>
                </a:path>
                <a:path w="654684" h="997584">
                  <a:moveTo>
                    <a:pt x="579437" y="813600"/>
                  </a:moveTo>
                  <a:lnTo>
                    <a:pt x="575602" y="809625"/>
                  </a:lnTo>
                  <a:lnTo>
                    <a:pt x="577532" y="804608"/>
                  </a:lnTo>
                  <a:lnTo>
                    <a:pt x="578421" y="799884"/>
                  </a:lnTo>
                  <a:lnTo>
                    <a:pt x="571436" y="796810"/>
                  </a:lnTo>
                  <a:lnTo>
                    <a:pt x="564705" y="801128"/>
                  </a:lnTo>
                  <a:lnTo>
                    <a:pt x="567347" y="808507"/>
                  </a:lnTo>
                  <a:lnTo>
                    <a:pt x="574027" y="814235"/>
                  </a:lnTo>
                  <a:lnTo>
                    <a:pt x="579437" y="813600"/>
                  </a:lnTo>
                  <a:close/>
                </a:path>
                <a:path w="654684" h="997584">
                  <a:moveTo>
                    <a:pt x="592213" y="95097"/>
                  </a:moveTo>
                  <a:lnTo>
                    <a:pt x="587425" y="94297"/>
                  </a:lnTo>
                  <a:lnTo>
                    <a:pt x="586625" y="91109"/>
                  </a:lnTo>
                  <a:lnTo>
                    <a:pt x="583425" y="90309"/>
                  </a:lnTo>
                  <a:lnTo>
                    <a:pt x="578954" y="94767"/>
                  </a:lnTo>
                  <a:lnTo>
                    <a:pt x="581825" y="98399"/>
                  </a:lnTo>
                  <a:lnTo>
                    <a:pt x="587705" y="99187"/>
                  </a:lnTo>
                  <a:lnTo>
                    <a:pt x="592213" y="95097"/>
                  </a:lnTo>
                  <a:close/>
                </a:path>
                <a:path w="654684" h="997584">
                  <a:moveTo>
                    <a:pt x="595122" y="901115"/>
                  </a:moveTo>
                  <a:lnTo>
                    <a:pt x="592975" y="892517"/>
                  </a:lnTo>
                  <a:lnTo>
                    <a:pt x="590626" y="888720"/>
                  </a:lnTo>
                  <a:lnTo>
                    <a:pt x="585025" y="891120"/>
                  </a:lnTo>
                  <a:lnTo>
                    <a:pt x="589826" y="900709"/>
                  </a:lnTo>
                  <a:lnTo>
                    <a:pt x="590626" y="901509"/>
                  </a:lnTo>
                  <a:lnTo>
                    <a:pt x="595007" y="906703"/>
                  </a:lnTo>
                  <a:lnTo>
                    <a:pt x="595122" y="901115"/>
                  </a:lnTo>
                  <a:close/>
                </a:path>
                <a:path w="654684" h="997584">
                  <a:moveTo>
                    <a:pt x="617931" y="427609"/>
                  </a:moveTo>
                  <a:lnTo>
                    <a:pt x="614603" y="421982"/>
                  </a:lnTo>
                  <a:lnTo>
                    <a:pt x="607707" y="424243"/>
                  </a:lnTo>
                  <a:lnTo>
                    <a:pt x="599008" y="428078"/>
                  </a:lnTo>
                  <a:lnTo>
                    <a:pt x="593915" y="430860"/>
                  </a:lnTo>
                  <a:lnTo>
                    <a:pt x="597814" y="429971"/>
                  </a:lnTo>
                  <a:lnTo>
                    <a:pt x="603923" y="429285"/>
                  </a:lnTo>
                  <a:lnTo>
                    <a:pt x="612495" y="429272"/>
                  </a:lnTo>
                  <a:lnTo>
                    <a:pt x="617931" y="427609"/>
                  </a:lnTo>
                  <a:close/>
                </a:path>
                <a:path w="654684" h="997584">
                  <a:moveTo>
                    <a:pt x="628180" y="759256"/>
                  </a:moveTo>
                  <a:lnTo>
                    <a:pt x="622592" y="758456"/>
                  </a:lnTo>
                  <a:lnTo>
                    <a:pt x="618591" y="751255"/>
                  </a:lnTo>
                  <a:lnTo>
                    <a:pt x="614591" y="758456"/>
                  </a:lnTo>
                  <a:lnTo>
                    <a:pt x="619391" y="759256"/>
                  </a:lnTo>
                  <a:lnTo>
                    <a:pt x="624192" y="766445"/>
                  </a:lnTo>
                  <a:lnTo>
                    <a:pt x="628180" y="759256"/>
                  </a:lnTo>
                  <a:close/>
                </a:path>
                <a:path w="654684" h="997584">
                  <a:moveTo>
                    <a:pt x="634580" y="978242"/>
                  </a:moveTo>
                  <a:lnTo>
                    <a:pt x="628281" y="974077"/>
                  </a:lnTo>
                  <a:lnTo>
                    <a:pt x="621385" y="971346"/>
                  </a:lnTo>
                  <a:lnTo>
                    <a:pt x="617499" y="972058"/>
                  </a:lnTo>
                  <a:lnTo>
                    <a:pt x="620191" y="978242"/>
                  </a:lnTo>
                  <a:lnTo>
                    <a:pt x="620991" y="975842"/>
                  </a:lnTo>
                  <a:lnTo>
                    <a:pt x="622592" y="974242"/>
                  </a:lnTo>
                  <a:lnTo>
                    <a:pt x="625792" y="975842"/>
                  </a:lnTo>
                  <a:lnTo>
                    <a:pt x="624992" y="980630"/>
                  </a:lnTo>
                  <a:lnTo>
                    <a:pt x="620991" y="987031"/>
                  </a:lnTo>
                  <a:lnTo>
                    <a:pt x="626579" y="988631"/>
                  </a:lnTo>
                  <a:lnTo>
                    <a:pt x="627380" y="986231"/>
                  </a:lnTo>
                  <a:lnTo>
                    <a:pt x="628980" y="984631"/>
                  </a:lnTo>
                  <a:lnTo>
                    <a:pt x="632180" y="986231"/>
                  </a:lnTo>
                  <a:lnTo>
                    <a:pt x="632980" y="983830"/>
                  </a:lnTo>
                  <a:lnTo>
                    <a:pt x="633780" y="980630"/>
                  </a:lnTo>
                  <a:lnTo>
                    <a:pt x="634580" y="978242"/>
                  </a:lnTo>
                  <a:close/>
                </a:path>
                <a:path w="654684" h="997584">
                  <a:moveTo>
                    <a:pt x="635635" y="539610"/>
                  </a:moveTo>
                  <a:lnTo>
                    <a:pt x="630580" y="541858"/>
                  </a:lnTo>
                  <a:lnTo>
                    <a:pt x="627773" y="545909"/>
                  </a:lnTo>
                  <a:lnTo>
                    <a:pt x="632079" y="543064"/>
                  </a:lnTo>
                  <a:lnTo>
                    <a:pt x="635635" y="539610"/>
                  </a:lnTo>
                  <a:close/>
                </a:path>
                <a:path w="654684" h="997584">
                  <a:moveTo>
                    <a:pt x="646137" y="505980"/>
                  </a:moveTo>
                  <a:lnTo>
                    <a:pt x="640969" y="504304"/>
                  </a:lnTo>
                  <a:lnTo>
                    <a:pt x="635800" y="505764"/>
                  </a:lnTo>
                  <a:lnTo>
                    <a:pt x="640969" y="506399"/>
                  </a:lnTo>
                  <a:lnTo>
                    <a:pt x="646137" y="505980"/>
                  </a:lnTo>
                  <a:close/>
                </a:path>
                <a:path w="654684" h="997584">
                  <a:moveTo>
                    <a:pt x="648538" y="372516"/>
                  </a:moveTo>
                  <a:lnTo>
                    <a:pt x="643369" y="370827"/>
                  </a:lnTo>
                  <a:lnTo>
                    <a:pt x="638200" y="372287"/>
                  </a:lnTo>
                  <a:lnTo>
                    <a:pt x="643369" y="372935"/>
                  </a:lnTo>
                  <a:lnTo>
                    <a:pt x="648538" y="372516"/>
                  </a:lnTo>
                  <a:close/>
                </a:path>
                <a:path w="654684" h="997584">
                  <a:moveTo>
                    <a:pt x="651357" y="123875"/>
                  </a:moveTo>
                  <a:lnTo>
                    <a:pt x="648169" y="120675"/>
                  </a:lnTo>
                  <a:lnTo>
                    <a:pt x="649757" y="118275"/>
                  </a:lnTo>
                  <a:lnTo>
                    <a:pt x="648169" y="115087"/>
                  </a:lnTo>
                  <a:lnTo>
                    <a:pt x="641248" y="115900"/>
                  </a:lnTo>
                  <a:lnTo>
                    <a:pt x="640765" y="120383"/>
                  </a:lnTo>
                  <a:lnTo>
                    <a:pt x="644791" y="124409"/>
                  </a:lnTo>
                  <a:lnTo>
                    <a:pt x="651357" y="123875"/>
                  </a:lnTo>
                  <a:close/>
                </a:path>
                <a:path w="654684" h="997584">
                  <a:moveTo>
                    <a:pt x="653338" y="282206"/>
                  </a:moveTo>
                  <a:lnTo>
                    <a:pt x="648169" y="280517"/>
                  </a:lnTo>
                  <a:lnTo>
                    <a:pt x="642988" y="281978"/>
                  </a:lnTo>
                  <a:lnTo>
                    <a:pt x="648169" y="282613"/>
                  </a:lnTo>
                  <a:lnTo>
                    <a:pt x="653338" y="282206"/>
                  </a:lnTo>
                  <a:close/>
                </a:path>
                <a:path w="654684" h="997584">
                  <a:moveTo>
                    <a:pt x="654100" y="708101"/>
                  </a:moveTo>
                  <a:lnTo>
                    <a:pt x="652957" y="708101"/>
                  </a:lnTo>
                  <a:lnTo>
                    <a:pt x="645769" y="706501"/>
                  </a:lnTo>
                  <a:lnTo>
                    <a:pt x="644969" y="711301"/>
                  </a:lnTo>
                  <a:lnTo>
                    <a:pt x="649757" y="710501"/>
                  </a:lnTo>
                  <a:lnTo>
                    <a:pt x="654100" y="711796"/>
                  </a:lnTo>
                  <a:lnTo>
                    <a:pt x="654100" y="708101"/>
                  </a:lnTo>
                  <a:close/>
                </a:path>
                <a:path w="654684" h="997584">
                  <a:moveTo>
                    <a:pt x="654100" y="313486"/>
                  </a:moveTo>
                  <a:lnTo>
                    <a:pt x="651789" y="314286"/>
                  </a:lnTo>
                  <a:lnTo>
                    <a:pt x="654100" y="314553"/>
                  </a:lnTo>
                  <a:lnTo>
                    <a:pt x="654100" y="31348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7128808" y="8205088"/>
              <a:ext cx="1151890" cy="957580"/>
            </a:xfrm>
            <a:custGeom>
              <a:avLst/>
              <a:gdLst/>
              <a:ahLst/>
              <a:cxnLst/>
              <a:rect l="l" t="t" r="r" b="b"/>
              <a:pathLst>
                <a:path w="1151890" h="957579">
                  <a:moveTo>
                    <a:pt x="30365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188" y="474726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75" y="480720"/>
                  </a:lnTo>
                  <a:lnTo>
                    <a:pt x="23406" y="483273"/>
                  </a:lnTo>
                  <a:lnTo>
                    <a:pt x="30365" y="481926"/>
                  </a:lnTo>
                  <a:close/>
                </a:path>
                <a:path w="1151890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28" y="645769"/>
                  </a:lnTo>
                  <a:lnTo>
                    <a:pt x="269443" y="640372"/>
                  </a:lnTo>
                  <a:close/>
                </a:path>
                <a:path w="1151890" h="957579">
                  <a:moveTo>
                    <a:pt x="271868" y="551218"/>
                  </a:moveTo>
                  <a:lnTo>
                    <a:pt x="266128" y="550659"/>
                  </a:lnTo>
                  <a:lnTo>
                    <a:pt x="266242" y="557733"/>
                  </a:lnTo>
                  <a:lnTo>
                    <a:pt x="270027" y="555752"/>
                  </a:lnTo>
                  <a:lnTo>
                    <a:pt x="271868" y="551218"/>
                  </a:lnTo>
                  <a:close/>
                </a:path>
                <a:path w="1151890" h="957579">
                  <a:moveTo>
                    <a:pt x="311188" y="742873"/>
                  </a:moveTo>
                  <a:lnTo>
                    <a:pt x="307632" y="738492"/>
                  </a:lnTo>
                  <a:lnTo>
                    <a:pt x="301294" y="738466"/>
                  </a:lnTo>
                  <a:lnTo>
                    <a:pt x="304495" y="741667"/>
                  </a:lnTo>
                  <a:lnTo>
                    <a:pt x="302094" y="744067"/>
                  </a:lnTo>
                  <a:lnTo>
                    <a:pt x="303695" y="747268"/>
                  </a:lnTo>
                  <a:lnTo>
                    <a:pt x="310400" y="747242"/>
                  </a:lnTo>
                  <a:lnTo>
                    <a:pt x="311188" y="742873"/>
                  </a:lnTo>
                  <a:close/>
                </a:path>
                <a:path w="1151890" h="957579">
                  <a:moveTo>
                    <a:pt x="316484" y="220586"/>
                  </a:moveTo>
                  <a:lnTo>
                    <a:pt x="311683" y="218186"/>
                  </a:lnTo>
                  <a:lnTo>
                    <a:pt x="307695" y="211785"/>
                  </a:lnTo>
                  <a:lnTo>
                    <a:pt x="303695" y="214985"/>
                  </a:lnTo>
                  <a:lnTo>
                    <a:pt x="308495" y="218186"/>
                  </a:lnTo>
                  <a:lnTo>
                    <a:pt x="312483" y="223774"/>
                  </a:lnTo>
                  <a:lnTo>
                    <a:pt x="316484" y="220586"/>
                  </a:lnTo>
                  <a:close/>
                </a:path>
                <a:path w="1151890" h="957579">
                  <a:moveTo>
                    <a:pt x="366839" y="427583"/>
                  </a:moveTo>
                  <a:lnTo>
                    <a:pt x="358292" y="430720"/>
                  </a:lnTo>
                  <a:lnTo>
                    <a:pt x="359638" y="435368"/>
                  </a:lnTo>
                  <a:lnTo>
                    <a:pt x="364591" y="436118"/>
                  </a:lnTo>
                  <a:lnTo>
                    <a:pt x="366839" y="427583"/>
                  </a:lnTo>
                  <a:close/>
                </a:path>
                <a:path w="1151890" h="957579">
                  <a:moveTo>
                    <a:pt x="372770" y="520509"/>
                  </a:moveTo>
                  <a:lnTo>
                    <a:pt x="365239" y="520280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151890" h="957579">
                  <a:moveTo>
                    <a:pt x="386816" y="535470"/>
                  </a:moveTo>
                  <a:lnTo>
                    <a:pt x="382016" y="532269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69"/>
                  </a:lnTo>
                  <a:lnTo>
                    <a:pt x="382816" y="537870"/>
                  </a:lnTo>
                  <a:lnTo>
                    <a:pt x="386816" y="535470"/>
                  </a:lnTo>
                  <a:close/>
                </a:path>
                <a:path w="1151890" h="957579">
                  <a:moveTo>
                    <a:pt x="387184" y="432460"/>
                  </a:moveTo>
                  <a:lnTo>
                    <a:pt x="382016" y="430771"/>
                  </a:lnTo>
                  <a:lnTo>
                    <a:pt x="376847" y="432231"/>
                  </a:lnTo>
                  <a:lnTo>
                    <a:pt x="382016" y="432866"/>
                  </a:lnTo>
                  <a:lnTo>
                    <a:pt x="387184" y="432460"/>
                  </a:lnTo>
                  <a:close/>
                </a:path>
                <a:path w="1151890" h="957579">
                  <a:moveTo>
                    <a:pt x="390804" y="126276"/>
                  </a:moveTo>
                  <a:lnTo>
                    <a:pt x="385864" y="117170"/>
                  </a:lnTo>
                  <a:lnTo>
                    <a:pt x="381825" y="118783"/>
                  </a:lnTo>
                  <a:lnTo>
                    <a:pt x="382270" y="124142"/>
                  </a:lnTo>
                  <a:lnTo>
                    <a:pt x="390804" y="126276"/>
                  </a:lnTo>
                  <a:close/>
                </a:path>
                <a:path w="1151890" h="957579">
                  <a:moveTo>
                    <a:pt x="403733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33" y="422656"/>
                  </a:lnTo>
                  <a:close/>
                </a:path>
                <a:path w="1151890" h="957579">
                  <a:moveTo>
                    <a:pt x="416382" y="463537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78" y="461073"/>
                  </a:lnTo>
                  <a:lnTo>
                    <a:pt x="416382" y="463537"/>
                  </a:lnTo>
                  <a:close/>
                </a:path>
                <a:path w="1151890" h="957579">
                  <a:moveTo>
                    <a:pt x="430695" y="533438"/>
                  </a:moveTo>
                  <a:lnTo>
                    <a:pt x="428371" y="527481"/>
                  </a:lnTo>
                  <a:lnTo>
                    <a:pt x="423583" y="532269"/>
                  </a:lnTo>
                  <a:lnTo>
                    <a:pt x="414782" y="537070"/>
                  </a:lnTo>
                  <a:lnTo>
                    <a:pt x="418782" y="541870"/>
                  </a:lnTo>
                  <a:lnTo>
                    <a:pt x="424548" y="538162"/>
                  </a:lnTo>
                  <a:lnTo>
                    <a:pt x="428967" y="536168"/>
                  </a:lnTo>
                  <a:lnTo>
                    <a:pt x="430695" y="533438"/>
                  </a:lnTo>
                  <a:close/>
                </a:path>
                <a:path w="1151890" h="957579">
                  <a:moveTo>
                    <a:pt x="442760" y="318084"/>
                  </a:moveTo>
                  <a:lnTo>
                    <a:pt x="437959" y="312496"/>
                  </a:lnTo>
                  <a:lnTo>
                    <a:pt x="432371" y="318084"/>
                  </a:lnTo>
                  <a:lnTo>
                    <a:pt x="429171" y="324472"/>
                  </a:lnTo>
                  <a:lnTo>
                    <a:pt x="431571" y="330073"/>
                  </a:lnTo>
                  <a:lnTo>
                    <a:pt x="439559" y="324472"/>
                  </a:lnTo>
                  <a:lnTo>
                    <a:pt x="442760" y="318084"/>
                  </a:lnTo>
                  <a:close/>
                </a:path>
                <a:path w="1151890" h="957579">
                  <a:moveTo>
                    <a:pt x="449948" y="176618"/>
                  </a:moveTo>
                  <a:lnTo>
                    <a:pt x="441744" y="179324"/>
                  </a:lnTo>
                  <a:lnTo>
                    <a:pt x="443064" y="183819"/>
                  </a:lnTo>
                  <a:lnTo>
                    <a:pt x="447814" y="184721"/>
                  </a:lnTo>
                  <a:lnTo>
                    <a:pt x="449948" y="176618"/>
                  </a:lnTo>
                  <a:close/>
                </a:path>
                <a:path w="1151890" h="957579">
                  <a:moveTo>
                    <a:pt x="453948" y="510692"/>
                  </a:moveTo>
                  <a:lnTo>
                    <a:pt x="449148" y="504304"/>
                  </a:lnTo>
                  <a:lnTo>
                    <a:pt x="444360" y="507504"/>
                  </a:lnTo>
                  <a:lnTo>
                    <a:pt x="447548" y="509892"/>
                  </a:lnTo>
                  <a:lnTo>
                    <a:pt x="444360" y="515493"/>
                  </a:lnTo>
                  <a:lnTo>
                    <a:pt x="450748" y="513092"/>
                  </a:lnTo>
                  <a:lnTo>
                    <a:pt x="453948" y="510692"/>
                  </a:lnTo>
                  <a:close/>
                </a:path>
                <a:path w="1151890" h="957579">
                  <a:moveTo>
                    <a:pt x="474916" y="520877"/>
                  </a:moveTo>
                  <a:lnTo>
                    <a:pt x="472325" y="516293"/>
                  </a:lnTo>
                  <a:lnTo>
                    <a:pt x="461937" y="518693"/>
                  </a:lnTo>
                  <a:lnTo>
                    <a:pt x="461937" y="519493"/>
                  </a:lnTo>
                  <a:lnTo>
                    <a:pt x="472325" y="521881"/>
                  </a:lnTo>
                  <a:lnTo>
                    <a:pt x="471093" y="526745"/>
                  </a:lnTo>
                  <a:lnTo>
                    <a:pt x="473227" y="525386"/>
                  </a:lnTo>
                  <a:lnTo>
                    <a:pt x="474916" y="520877"/>
                  </a:lnTo>
                  <a:close/>
                </a:path>
                <a:path w="1151890" h="957579">
                  <a:moveTo>
                    <a:pt x="487502" y="92925"/>
                  </a:moveTo>
                  <a:lnTo>
                    <a:pt x="479526" y="92710"/>
                  </a:lnTo>
                  <a:lnTo>
                    <a:pt x="480085" y="97878"/>
                  </a:lnTo>
                  <a:lnTo>
                    <a:pt x="485216" y="96304"/>
                  </a:lnTo>
                  <a:lnTo>
                    <a:pt x="487502" y="92925"/>
                  </a:lnTo>
                  <a:close/>
                </a:path>
                <a:path w="1151890" h="957579">
                  <a:moveTo>
                    <a:pt x="516280" y="551459"/>
                  </a:moveTo>
                  <a:lnTo>
                    <a:pt x="511009" y="542683"/>
                  </a:lnTo>
                  <a:lnTo>
                    <a:pt x="506996" y="544258"/>
                  </a:lnTo>
                  <a:lnTo>
                    <a:pt x="507631" y="549427"/>
                  </a:lnTo>
                  <a:lnTo>
                    <a:pt x="516280" y="551459"/>
                  </a:lnTo>
                  <a:close/>
                </a:path>
                <a:path w="1151890" h="957579">
                  <a:moveTo>
                    <a:pt x="551446" y="148653"/>
                  </a:moveTo>
                  <a:lnTo>
                    <a:pt x="548081" y="141122"/>
                  </a:lnTo>
                  <a:lnTo>
                    <a:pt x="543064" y="142354"/>
                  </a:lnTo>
                  <a:lnTo>
                    <a:pt x="542239" y="146735"/>
                  </a:lnTo>
                  <a:lnTo>
                    <a:pt x="551446" y="148653"/>
                  </a:lnTo>
                  <a:close/>
                </a:path>
                <a:path w="1151890" h="957579">
                  <a:moveTo>
                    <a:pt x="557060" y="214617"/>
                  </a:moveTo>
                  <a:lnTo>
                    <a:pt x="550646" y="212585"/>
                  </a:lnTo>
                  <a:lnTo>
                    <a:pt x="549186" y="221348"/>
                  </a:lnTo>
                  <a:lnTo>
                    <a:pt x="553948" y="219786"/>
                  </a:lnTo>
                  <a:lnTo>
                    <a:pt x="557060" y="214617"/>
                  </a:lnTo>
                  <a:close/>
                </a:path>
                <a:path w="1151890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69"/>
                  </a:lnTo>
                  <a:lnTo>
                    <a:pt x="598601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190" y="544258"/>
                  </a:lnTo>
                  <a:lnTo>
                    <a:pt x="613791" y="539470"/>
                  </a:lnTo>
                  <a:close/>
                </a:path>
                <a:path w="1151890" h="957579">
                  <a:moveTo>
                    <a:pt x="614730" y="834936"/>
                  </a:moveTo>
                  <a:lnTo>
                    <a:pt x="608990" y="834377"/>
                  </a:lnTo>
                  <a:lnTo>
                    <a:pt x="609104" y="841463"/>
                  </a:lnTo>
                  <a:lnTo>
                    <a:pt x="612889" y="839470"/>
                  </a:lnTo>
                  <a:lnTo>
                    <a:pt x="614730" y="834936"/>
                  </a:lnTo>
                  <a:close/>
                </a:path>
                <a:path w="1151890" h="957579">
                  <a:moveTo>
                    <a:pt x="624319" y="478155"/>
                  </a:moveTo>
                  <a:lnTo>
                    <a:pt x="618578" y="477926"/>
                  </a:lnTo>
                  <a:lnTo>
                    <a:pt x="618693" y="484898"/>
                  </a:lnTo>
                  <a:lnTo>
                    <a:pt x="622477" y="482727"/>
                  </a:lnTo>
                  <a:lnTo>
                    <a:pt x="624319" y="478155"/>
                  </a:lnTo>
                  <a:close/>
                </a:path>
                <a:path w="1151890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151890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82" y="594309"/>
                  </a:lnTo>
                  <a:lnTo>
                    <a:pt x="618629" y="602716"/>
                  </a:lnTo>
                  <a:lnTo>
                    <a:pt x="622579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151890" h="957579">
                  <a:moveTo>
                    <a:pt x="648157" y="234962"/>
                  </a:moveTo>
                  <a:lnTo>
                    <a:pt x="643356" y="228574"/>
                  </a:lnTo>
                  <a:lnTo>
                    <a:pt x="638568" y="231775"/>
                  </a:lnTo>
                  <a:lnTo>
                    <a:pt x="642556" y="234162"/>
                  </a:lnTo>
                  <a:lnTo>
                    <a:pt x="638568" y="239763"/>
                  </a:lnTo>
                  <a:lnTo>
                    <a:pt x="644956" y="237363"/>
                  </a:lnTo>
                  <a:lnTo>
                    <a:pt x="648157" y="234962"/>
                  </a:lnTo>
                  <a:close/>
                </a:path>
                <a:path w="1151890" h="957579">
                  <a:moveTo>
                    <a:pt x="672134" y="692912"/>
                  </a:moveTo>
                  <a:lnTo>
                    <a:pt x="666534" y="688924"/>
                  </a:lnTo>
                  <a:lnTo>
                    <a:pt x="661746" y="680923"/>
                  </a:lnTo>
                  <a:lnTo>
                    <a:pt x="656145" y="684123"/>
                  </a:lnTo>
                  <a:lnTo>
                    <a:pt x="656475" y="688238"/>
                  </a:lnTo>
                  <a:lnTo>
                    <a:pt x="655154" y="693623"/>
                  </a:lnTo>
                  <a:lnTo>
                    <a:pt x="655916" y="697052"/>
                  </a:lnTo>
                  <a:lnTo>
                    <a:pt x="662546" y="695312"/>
                  </a:lnTo>
                  <a:lnTo>
                    <a:pt x="660946" y="693712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34" y="691324"/>
                  </a:lnTo>
                  <a:lnTo>
                    <a:pt x="668934" y="695312"/>
                  </a:lnTo>
                  <a:lnTo>
                    <a:pt x="672134" y="692912"/>
                  </a:lnTo>
                  <a:close/>
                </a:path>
                <a:path w="1151890" h="957579">
                  <a:moveTo>
                    <a:pt x="679323" y="446760"/>
                  </a:moveTo>
                  <a:lnTo>
                    <a:pt x="677887" y="442633"/>
                  </a:lnTo>
                  <a:lnTo>
                    <a:pt x="675627" y="437172"/>
                  </a:lnTo>
                  <a:lnTo>
                    <a:pt x="672020" y="433501"/>
                  </a:lnTo>
                  <a:lnTo>
                    <a:pt x="666534" y="434771"/>
                  </a:lnTo>
                  <a:lnTo>
                    <a:pt x="670560" y="438886"/>
                  </a:lnTo>
                  <a:lnTo>
                    <a:pt x="671728" y="444360"/>
                  </a:lnTo>
                  <a:lnTo>
                    <a:pt x="673506" y="448030"/>
                  </a:lnTo>
                  <a:lnTo>
                    <a:pt x="679323" y="446760"/>
                  </a:lnTo>
                  <a:close/>
                </a:path>
                <a:path w="1151890" h="957579">
                  <a:moveTo>
                    <a:pt x="684136" y="4038"/>
                  </a:moveTo>
                  <a:lnTo>
                    <a:pt x="676922" y="3187"/>
                  </a:lnTo>
                  <a:lnTo>
                    <a:pt x="678522" y="4787"/>
                  </a:lnTo>
                  <a:lnTo>
                    <a:pt x="680123" y="7188"/>
                  </a:lnTo>
                  <a:lnTo>
                    <a:pt x="676922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33" y="3187"/>
                  </a:lnTo>
                  <a:lnTo>
                    <a:pt x="665734" y="4787"/>
                  </a:lnTo>
                  <a:lnTo>
                    <a:pt x="667334" y="7188"/>
                  </a:lnTo>
                  <a:lnTo>
                    <a:pt x="664133" y="8788"/>
                  </a:lnTo>
                  <a:lnTo>
                    <a:pt x="666534" y="10388"/>
                  </a:lnTo>
                  <a:lnTo>
                    <a:pt x="668134" y="12788"/>
                  </a:lnTo>
                  <a:lnTo>
                    <a:pt x="670534" y="14376"/>
                  </a:lnTo>
                  <a:lnTo>
                    <a:pt x="677265" y="11734"/>
                  </a:lnTo>
                  <a:lnTo>
                    <a:pt x="683018" y="7594"/>
                  </a:lnTo>
                  <a:lnTo>
                    <a:pt x="684136" y="4038"/>
                  </a:lnTo>
                  <a:close/>
                </a:path>
                <a:path w="1151890" h="957579">
                  <a:moveTo>
                    <a:pt x="688111" y="455549"/>
                  </a:moveTo>
                  <a:lnTo>
                    <a:pt x="683323" y="449160"/>
                  </a:lnTo>
                  <a:lnTo>
                    <a:pt x="678522" y="452348"/>
                  </a:lnTo>
                  <a:lnTo>
                    <a:pt x="682523" y="455549"/>
                  </a:lnTo>
                  <a:lnTo>
                    <a:pt x="679323" y="461149"/>
                  </a:lnTo>
                  <a:lnTo>
                    <a:pt x="684923" y="457949"/>
                  </a:lnTo>
                  <a:lnTo>
                    <a:pt x="688111" y="455549"/>
                  </a:lnTo>
                  <a:close/>
                </a:path>
                <a:path w="1151890" h="957579">
                  <a:moveTo>
                    <a:pt x="698500" y="594614"/>
                  </a:moveTo>
                  <a:lnTo>
                    <a:pt x="695312" y="590613"/>
                  </a:lnTo>
                  <a:lnTo>
                    <a:pt x="696912" y="582625"/>
                  </a:lnTo>
                  <a:lnTo>
                    <a:pt x="688911" y="585825"/>
                  </a:lnTo>
                  <a:lnTo>
                    <a:pt x="692111" y="589813"/>
                  </a:lnTo>
                  <a:lnTo>
                    <a:pt x="690511" y="597814"/>
                  </a:lnTo>
                  <a:lnTo>
                    <a:pt x="698500" y="594614"/>
                  </a:lnTo>
                  <a:close/>
                </a:path>
                <a:path w="1151890" h="957579">
                  <a:moveTo>
                    <a:pt x="715657" y="437261"/>
                  </a:moveTo>
                  <a:lnTo>
                    <a:pt x="710488" y="435571"/>
                  </a:lnTo>
                  <a:lnTo>
                    <a:pt x="705319" y="437032"/>
                  </a:lnTo>
                  <a:lnTo>
                    <a:pt x="710488" y="437667"/>
                  </a:lnTo>
                  <a:lnTo>
                    <a:pt x="715657" y="437261"/>
                  </a:lnTo>
                  <a:close/>
                </a:path>
                <a:path w="1151890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69" y="744753"/>
                  </a:lnTo>
                  <a:lnTo>
                    <a:pt x="747153" y="742772"/>
                  </a:lnTo>
                  <a:lnTo>
                    <a:pt x="748995" y="738238"/>
                  </a:lnTo>
                  <a:close/>
                </a:path>
                <a:path w="1151890" h="957579">
                  <a:moveTo>
                    <a:pt x="759244" y="575437"/>
                  </a:moveTo>
                  <a:lnTo>
                    <a:pt x="754456" y="573036"/>
                  </a:lnTo>
                  <a:lnTo>
                    <a:pt x="750455" y="566635"/>
                  </a:lnTo>
                  <a:lnTo>
                    <a:pt x="746455" y="569836"/>
                  </a:lnTo>
                  <a:lnTo>
                    <a:pt x="750455" y="573036"/>
                  </a:lnTo>
                  <a:lnTo>
                    <a:pt x="754456" y="578624"/>
                  </a:lnTo>
                  <a:lnTo>
                    <a:pt x="759244" y="575437"/>
                  </a:lnTo>
                  <a:close/>
                </a:path>
                <a:path w="1151890" h="957579">
                  <a:moveTo>
                    <a:pt x="761784" y="715518"/>
                  </a:moveTo>
                  <a:lnTo>
                    <a:pt x="756043" y="715302"/>
                  </a:lnTo>
                  <a:lnTo>
                    <a:pt x="756158" y="722261"/>
                  </a:lnTo>
                  <a:lnTo>
                    <a:pt x="759942" y="720090"/>
                  </a:lnTo>
                  <a:lnTo>
                    <a:pt x="761784" y="715518"/>
                  </a:lnTo>
                  <a:close/>
                </a:path>
                <a:path w="1151890" h="957579">
                  <a:moveTo>
                    <a:pt x="773633" y="837577"/>
                  </a:moveTo>
                  <a:lnTo>
                    <a:pt x="768832" y="831176"/>
                  </a:lnTo>
                  <a:lnTo>
                    <a:pt x="764044" y="834377"/>
                  </a:lnTo>
                  <a:lnTo>
                    <a:pt x="767232" y="836777"/>
                  </a:lnTo>
                  <a:lnTo>
                    <a:pt x="764044" y="842365"/>
                  </a:lnTo>
                  <a:lnTo>
                    <a:pt x="770432" y="839978"/>
                  </a:lnTo>
                  <a:lnTo>
                    <a:pt x="773633" y="837577"/>
                  </a:lnTo>
                  <a:close/>
                </a:path>
                <a:path w="1151890" h="957579">
                  <a:moveTo>
                    <a:pt x="776160" y="651586"/>
                  </a:moveTo>
                  <a:lnTo>
                    <a:pt x="770432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60" y="651586"/>
                  </a:lnTo>
                  <a:close/>
                </a:path>
                <a:path w="1151890" h="957579">
                  <a:moveTo>
                    <a:pt x="778421" y="16776"/>
                  </a:moveTo>
                  <a:lnTo>
                    <a:pt x="766445" y="15976"/>
                  </a:lnTo>
                  <a:lnTo>
                    <a:pt x="765644" y="15976"/>
                  </a:lnTo>
                  <a:lnTo>
                    <a:pt x="758418" y="16967"/>
                  </a:lnTo>
                  <a:lnTo>
                    <a:pt x="763638" y="19672"/>
                  </a:lnTo>
                  <a:lnTo>
                    <a:pt x="773061" y="21932"/>
                  </a:lnTo>
                  <a:lnTo>
                    <a:pt x="778421" y="21577"/>
                  </a:lnTo>
                  <a:lnTo>
                    <a:pt x="778421" y="16776"/>
                  </a:lnTo>
                  <a:close/>
                </a:path>
                <a:path w="1151890" h="957579">
                  <a:moveTo>
                    <a:pt x="784021" y="587425"/>
                  </a:moveTo>
                  <a:lnTo>
                    <a:pt x="779221" y="585025"/>
                  </a:lnTo>
                  <a:lnTo>
                    <a:pt x="775233" y="578624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21" y="590613"/>
                  </a:lnTo>
                  <a:lnTo>
                    <a:pt x="784021" y="587425"/>
                  </a:lnTo>
                  <a:close/>
                </a:path>
                <a:path w="1151890" h="957579">
                  <a:moveTo>
                    <a:pt x="793635" y="706577"/>
                  </a:moveTo>
                  <a:lnTo>
                    <a:pt x="791210" y="700913"/>
                  </a:lnTo>
                  <a:lnTo>
                    <a:pt x="788822" y="704100"/>
                  </a:lnTo>
                  <a:lnTo>
                    <a:pt x="788022" y="704100"/>
                  </a:lnTo>
                  <a:lnTo>
                    <a:pt x="777506" y="705624"/>
                  </a:lnTo>
                  <a:lnTo>
                    <a:pt x="784225" y="707301"/>
                  </a:lnTo>
                  <a:lnTo>
                    <a:pt x="793635" y="706577"/>
                  </a:lnTo>
                  <a:close/>
                </a:path>
                <a:path w="1151890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77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64" y="796810"/>
                  </a:lnTo>
                  <a:lnTo>
                    <a:pt x="841857" y="800823"/>
                  </a:lnTo>
                  <a:lnTo>
                    <a:pt x="848652" y="800709"/>
                  </a:lnTo>
                  <a:lnTo>
                    <a:pt x="853516" y="798055"/>
                  </a:lnTo>
                  <a:close/>
                </a:path>
                <a:path w="1151890" h="957579">
                  <a:moveTo>
                    <a:pt x="857681" y="670306"/>
                  </a:moveTo>
                  <a:lnTo>
                    <a:pt x="851954" y="669734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81" y="670306"/>
                  </a:lnTo>
                  <a:close/>
                </a:path>
                <a:path w="1151890" h="957579">
                  <a:moveTo>
                    <a:pt x="864311" y="436460"/>
                  </a:moveTo>
                  <a:lnTo>
                    <a:pt x="859142" y="434771"/>
                  </a:lnTo>
                  <a:lnTo>
                    <a:pt x="853973" y="436232"/>
                  </a:lnTo>
                  <a:lnTo>
                    <a:pt x="859142" y="436867"/>
                  </a:lnTo>
                  <a:lnTo>
                    <a:pt x="864311" y="436460"/>
                  </a:lnTo>
                  <a:close/>
                </a:path>
                <a:path w="1151890" h="957579">
                  <a:moveTo>
                    <a:pt x="876782" y="18834"/>
                  </a:moveTo>
                  <a:lnTo>
                    <a:pt x="872731" y="11188"/>
                  </a:lnTo>
                  <a:lnTo>
                    <a:pt x="871385" y="25120"/>
                  </a:lnTo>
                  <a:lnTo>
                    <a:pt x="874534" y="25565"/>
                  </a:lnTo>
                  <a:lnTo>
                    <a:pt x="876782" y="18834"/>
                  </a:lnTo>
                  <a:close/>
                </a:path>
                <a:path w="1151890" h="957579">
                  <a:moveTo>
                    <a:pt x="879627" y="485025"/>
                  </a:moveTo>
                  <a:lnTo>
                    <a:pt x="876922" y="480568"/>
                  </a:lnTo>
                  <a:lnTo>
                    <a:pt x="871131" y="481126"/>
                  </a:lnTo>
                  <a:lnTo>
                    <a:pt x="874331" y="486714"/>
                  </a:lnTo>
                  <a:lnTo>
                    <a:pt x="871131" y="491515"/>
                  </a:lnTo>
                  <a:lnTo>
                    <a:pt x="874331" y="495515"/>
                  </a:lnTo>
                  <a:lnTo>
                    <a:pt x="878890" y="491121"/>
                  </a:lnTo>
                  <a:lnTo>
                    <a:pt x="879627" y="485025"/>
                  </a:lnTo>
                  <a:close/>
                </a:path>
                <a:path w="1151890" h="957579">
                  <a:moveTo>
                    <a:pt x="883107" y="769073"/>
                  </a:moveTo>
                  <a:lnTo>
                    <a:pt x="875131" y="768845"/>
                  </a:lnTo>
                  <a:lnTo>
                    <a:pt x="875690" y="774014"/>
                  </a:lnTo>
                  <a:lnTo>
                    <a:pt x="880821" y="772439"/>
                  </a:lnTo>
                  <a:lnTo>
                    <a:pt x="883107" y="769073"/>
                  </a:lnTo>
                  <a:close/>
                </a:path>
                <a:path w="1151890" h="957579">
                  <a:moveTo>
                    <a:pt x="889520" y="688124"/>
                  </a:moveTo>
                  <a:lnTo>
                    <a:pt x="884720" y="684923"/>
                  </a:lnTo>
                  <a:lnTo>
                    <a:pt x="880719" y="678535"/>
                  </a:lnTo>
                  <a:lnTo>
                    <a:pt x="876731" y="681723"/>
                  </a:lnTo>
                  <a:lnTo>
                    <a:pt x="880719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151890" h="957579">
                  <a:moveTo>
                    <a:pt x="892048" y="496531"/>
                  </a:moveTo>
                  <a:lnTo>
                    <a:pt x="886320" y="496316"/>
                  </a:lnTo>
                  <a:lnTo>
                    <a:pt x="886434" y="503275"/>
                  </a:lnTo>
                  <a:lnTo>
                    <a:pt x="890219" y="501103"/>
                  </a:lnTo>
                  <a:lnTo>
                    <a:pt x="892048" y="496531"/>
                  </a:lnTo>
                  <a:close/>
                </a:path>
                <a:path w="1151890" h="957579">
                  <a:moveTo>
                    <a:pt x="909497" y="800011"/>
                  </a:moveTo>
                  <a:lnTo>
                    <a:pt x="906297" y="792822"/>
                  </a:lnTo>
                  <a:lnTo>
                    <a:pt x="902309" y="795223"/>
                  </a:lnTo>
                  <a:lnTo>
                    <a:pt x="893508" y="793623"/>
                  </a:lnTo>
                  <a:lnTo>
                    <a:pt x="896708" y="801611"/>
                  </a:lnTo>
                  <a:lnTo>
                    <a:pt x="900709" y="798410"/>
                  </a:lnTo>
                  <a:lnTo>
                    <a:pt x="909497" y="800011"/>
                  </a:lnTo>
                  <a:close/>
                </a:path>
                <a:path w="1151890" h="957579">
                  <a:moveTo>
                    <a:pt x="919886" y="575437"/>
                  </a:moveTo>
                  <a:lnTo>
                    <a:pt x="915085" y="569036"/>
                  </a:lnTo>
                  <a:lnTo>
                    <a:pt x="910297" y="572236"/>
                  </a:lnTo>
                  <a:lnTo>
                    <a:pt x="914298" y="575437"/>
                  </a:lnTo>
                  <a:lnTo>
                    <a:pt x="910297" y="581025"/>
                  </a:lnTo>
                  <a:lnTo>
                    <a:pt x="916686" y="577824"/>
                  </a:lnTo>
                  <a:lnTo>
                    <a:pt x="919886" y="575437"/>
                  </a:lnTo>
                  <a:close/>
                </a:path>
                <a:path w="1151890" h="957579">
                  <a:moveTo>
                    <a:pt x="935342" y="170116"/>
                  </a:moveTo>
                  <a:lnTo>
                    <a:pt x="930275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19"/>
                  </a:lnTo>
                  <a:lnTo>
                    <a:pt x="928700" y="179578"/>
                  </a:lnTo>
                  <a:lnTo>
                    <a:pt x="933678" y="174929"/>
                  </a:lnTo>
                  <a:lnTo>
                    <a:pt x="935342" y="170116"/>
                  </a:lnTo>
                  <a:close/>
                </a:path>
                <a:path w="1151890" h="957579">
                  <a:moveTo>
                    <a:pt x="935443" y="693000"/>
                  </a:moveTo>
                  <a:lnTo>
                    <a:pt x="930275" y="691324"/>
                  </a:lnTo>
                  <a:lnTo>
                    <a:pt x="925106" y="692785"/>
                  </a:lnTo>
                  <a:lnTo>
                    <a:pt x="930275" y="693420"/>
                  </a:lnTo>
                  <a:lnTo>
                    <a:pt x="935443" y="693000"/>
                  </a:lnTo>
                  <a:close/>
                </a:path>
                <a:path w="1151890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151890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97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151890" h="957579">
                  <a:moveTo>
                    <a:pt x="971042" y="895121"/>
                  </a:moveTo>
                  <a:lnTo>
                    <a:pt x="966241" y="888720"/>
                  </a:lnTo>
                  <a:lnTo>
                    <a:pt x="961440" y="891921"/>
                  </a:lnTo>
                  <a:lnTo>
                    <a:pt x="965441" y="895121"/>
                  </a:lnTo>
                  <a:lnTo>
                    <a:pt x="962240" y="900709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151890" h="957579">
                  <a:moveTo>
                    <a:pt x="989418" y="758456"/>
                  </a:moveTo>
                  <a:lnTo>
                    <a:pt x="984618" y="756056"/>
                  </a:lnTo>
                  <a:lnTo>
                    <a:pt x="980630" y="749668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18" y="761644"/>
                  </a:lnTo>
                  <a:lnTo>
                    <a:pt x="989418" y="758456"/>
                  </a:lnTo>
                  <a:close/>
                </a:path>
                <a:path w="1151890" h="957579">
                  <a:moveTo>
                    <a:pt x="990219" y="889520"/>
                  </a:moveTo>
                  <a:lnTo>
                    <a:pt x="985418" y="883132"/>
                  </a:lnTo>
                  <a:lnTo>
                    <a:pt x="980630" y="886333"/>
                  </a:lnTo>
                  <a:lnTo>
                    <a:pt x="984618" y="889520"/>
                  </a:lnTo>
                  <a:lnTo>
                    <a:pt x="980630" y="895121"/>
                  </a:lnTo>
                  <a:lnTo>
                    <a:pt x="987018" y="891921"/>
                  </a:lnTo>
                  <a:lnTo>
                    <a:pt x="990219" y="889520"/>
                  </a:lnTo>
                  <a:close/>
                </a:path>
                <a:path w="1151890" h="957579">
                  <a:moveTo>
                    <a:pt x="994219" y="827189"/>
                  </a:moveTo>
                  <a:lnTo>
                    <a:pt x="991019" y="819988"/>
                  </a:lnTo>
                  <a:lnTo>
                    <a:pt x="987018" y="823188"/>
                  </a:lnTo>
                  <a:lnTo>
                    <a:pt x="978230" y="820788"/>
                  </a:lnTo>
                  <a:lnTo>
                    <a:pt x="981430" y="828789"/>
                  </a:lnTo>
                  <a:lnTo>
                    <a:pt x="985418" y="825588"/>
                  </a:lnTo>
                  <a:lnTo>
                    <a:pt x="994219" y="827189"/>
                  </a:lnTo>
                  <a:close/>
                </a:path>
                <a:path w="1151890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06" y="839177"/>
                  </a:lnTo>
                  <a:lnTo>
                    <a:pt x="995006" y="843965"/>
                  </a:lnTo>
                  <a:lnTo>
                    <a:pt x="997407" y="848766"/>
                  </a:lnTo>
                  <a:lnTo>
                    <a:pt x="1003007" y="843965"/>
                  </a:lnTo>
                  <a:lnTo>
                    <a:pt x="1003007" y="839177"/>
                  </a:lnTo>
                  <a:close/>
                </a:path>
                <a:path w="1151890" h="957579">
                  <a:moveTo>
                    <a:pt x="1024724" y="704672"/>
                  </a:moveTo>
                  <a:lnTo>
                    <a:pt x="1018984" y="704100"/>
                  </a:lnTo>
                  <a:lnTo>
                    <a:pt x="1019098" y="711187"/>
                  </a:lnTo>
                  <a:lnTo>
                    <a:pt x="1022883" y="709206"/>
                  </a:lnTo>
                  <a:lnTo>
                    <a:pt x="1024724" y="704672"/>
                  </a:lnTo>
                  <a:close/>
                </a:path>
                <a:path w="1151890" h="957579">
                  <a:moveTo>
                    <a:pt x="1033373" y="773633"/>
                  </a:moveTo>
                  <a:lnTo>
                    <a:pt x="1030173" y="768045"/>
                  </a:lnTo>
                  <a:lnTo>
                    <a:pt x="1025093" y="768324"/>
                  </a:lnTo>
                  <a:lnTo>
                    <a:pt x="1018286" y="765441"/>
                  </a:lnTo>
                  <a:lnTo>
                    <a:pt x="1013434" y="764667"/>
                  </a:lnTo>
                  <a:lnTo>
                    <a:pt x="1014196" y="771245"/>
                  </a:lnTo>
                  <a:lnTo>
                    <a:pt x="1018984" y="768045"/>
                  </a:lnTo>
                  <a:lnTo>
                    <a:pt x="1019784" y="772845"/>
                  </a:lnTo>
                  <a:lnTo>
                    <a:pt x="1020584" y="776833"/>
                  </a:lnTo>
                  <a:lnTo>
                    <a:pt x="1024585" y="770445"/>
                  </a:lnTo>
                  <a:lnTo>
                    <a:pt x="1033373" y="773633"/>
                  </a:lnTo>
                  <a:close/>
                </a:path>
                <a:path w="1151890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73" y="933488"/>
                  </a:lnTo>
                  <a:lnTo>
                    <a:pt x="1026985" y="936675"/>
                  </a:lnTo>
                  <a:lnTo>
                    <a:pt x="1031773" y="939876"/>
                  </a:lnTo>
                  <a:lnTo>
                    <a:pt x="1035773" y="945476"/>
                  </a:lnTo>
                  <a:lnTo>
                    <a:pt x="1039774" y="942276"/>
                  </a:lnTo>
                  <a:close/>
                </a:path>
                <a:path w="1151890" h="957579">
                  <a:moveTo>
                    <a:pt x="1054950" y="947864"/>
                  </a:moveTo>
                  <a:lnTo>
                    <a:pt x="1052550" y="943076"/>
                  </a:lnTo>
                  <a:lnTo>
                    <a:pt x="1046962" y="947864"/>
                  </a:lnTo>
                  <a:lnTo>
                    <a:pt x="1046162" y="952665"/>
                  </a:lnTo>
                  <a:lnTo>
                    <a:pt x="1049362" y="957453"/>
                  </a:lnTo>
                  <a:lnTo>
                    <a:pt x="1054950" y="952665"/>
                  </a:lnTo>
                  <a:lnTo>
                    <a:pt x="1054950" y="947864"/>
                  </a:lnTo>
                  <a:close/>
                </a:path>
                <a:path w="1151890" h="957579">
                  <a:moveTo>
                    <a:pt x="1063777" y="767334"/>
                  </a:moveTo>
                  <a:lnTo>
                    <a:pt x="1058951" y="765644"/>
                  </a:lnTo>
                  <a:lnTo>
                    <a:pt x="1053668" y="767105"/>
                  </a:lnTo>
                  <a:lnTo>
                    <a:pt x="1058646" y="767740"/>
                  </a:lnTo>
                  <a:lnTo>
                    <a:pt x="1063777" y="767334"/>
                  </a:lnTo>
                  <a:close/>
                </a:path>
                <a:path w="1151890" h="957579">
                  <a:moveTo>
                    <a:pt x="1086116" y="95897"/>
                  </a:moveTo>
                  <a:lnTo>
                    <a:pt x="1079652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39" y="106286"/>
                  </a:lnTo>
                  <a:lnTo>
                    <a:pt x="1060551" y="111086"/>
                  </a:lnTo>
                  <a:lnTo>
                    <a:pt x="1063739" y="115887"/>
                  </a:lnTo>
                  <a:lnTo>
                    <a:pt x="1068146" y="107924"/>
                  </a:lnTo>
                  <a:lnTo>
                    <a:pt x="1076134" y="104990"/>
                  </a:lnTo>
                  <a:lnTo>
                    <a:pt x="1083525" y="102514"/>
                  </a:lnTo>
                  <a:lnTo>
                    <a:pt x="1086116" y="95897"/>
                  </a:lnTo>
                  <a:close/>
                </a:path>
                <a:path w="1151890" h="957579">
                  <a:moveTo>
                    <a:pt x="1090803" y="628650"/>
                  </a:moveTo>
                  <a:lnTo>
                    <a:pt x="1089317" y="624179"/>
                  </a:lnTo>
                  <a:lnTo>
                    <a:pt x="1085303" y="624611"/>
                  </a:lnTo>
                  <a:lnTo>
                    <a:pt x="1079334" y="623392"/>
                  </a:lnTo>
                  <a:lnTo>
                    <a:pt x="1075156" y="623963"/>
                  </a:lnTo>
                  <a:lnTo>
                    <a:pt x="1076528" y="629780"/>
                  </a:lnTo>
                  <a:lnTo>
                    <a:pt x="1080884" y="628002"/>
                  </a:lnTo>
                  <a:lnTo>
                    <a:pt x="1086827" y="628777"/>
                  </a:lnTo>
                  <a:lnTo>
                    <a:pt x="1090803" y="628650"/>
                  </a:lnTo>
                  <a:close/>
                </a:path>
                <a:path w="1151890" h="957579">
                  <a:moveTo>
                    <a:pt x="1097648" y="784250"/>
                  </a:moveTo>
                  <a:lnTo>
                    <a:pt x="1090117" y="784034"/>
                  </a:lnTo>
                  <a:lnTo>
                    <a:pt x="1090231" y="789203"/>
                  </a:lnTo>
                  <a:lnTo>
                    <a:pt x="1095209" y="787628"/>
                  </a:lnTo>
                  <a:lnTo>
                    <a:pt x="1097648" y="784250"/>
                  </a:lnTo>
                  <a:close/>
                </a:path>
                <a:path w="1151890" h="957579">
                  <a:moveTo>
                    <a:pt x="1119682" y="721690"/>
                  </a:moveTo>
                  <a:lnTo>
                    <a:pt x="1116495" y="714502"/>
                  </a:lnTo>
                  <a:lnTo>
                    <a:pt x="1112494" y="717689"/>
                  </a:lnTo>
                  <a:lnTo>
                    <a:pt x="1103706" y="715302"/>
                  </a:lnTo>
                  <a:lnTo>
                    <a:pt x="1106906" y="723290"/>
                  </a:lnTo>
                  <a:lnTo>
                    <a:pt x="1110894" y="720090"/>
                  </a:lnTo>
                  <a:lnTo>
                    <a:pt x="1119682" y="721690"/>
                  </a:lnTo>
                  <a:close/>
                </a:path>
                <a:path w="1151890" h="957579">
                  <a:moveTo>
                    <a:pt x="1132814" y="741095"/>
                  </a:moveTo>
                  <a:lnTo>
                    <a:pt x="1125283" y="740867"/>
                  </a:lnTo>
                  <a:lnTo>
                    <a:pt x="1125397" y="746036"/>
                  </a:lnTo>
                  <a:lnTo>
                    <a:pt x="1130376" y="744461"/>
                  </a:lnTo>
                  <a:lnTo>
                    <a:pt x="1132814" y="741095"/>
                  </a:lnTo>
                  <a:close/>
                </a:path>
                <a:path w="1151890" h="957579">
                  <a:moveTo>
                    <a:pt x="1151661" y="717689"/>
                  </a:moveTo>
                  <a:lnTo>
                    <a:pt x="1146860" y="715302"/>
                  </a:lnTo>
                  <a:lnTo>
                    <a:pt x="1142860" y="708901"/>
                  </a:lnTo>
                  <a:lnTo>
                    <a:pt x="1138872" y="712101"/>
                  </a:lnTo>
                  <a:lnTo>
                    <a:pt x="1142860" y="714502"/>
                  </a:lnTo>
                  <a:lnTo>
                    <a:pt x="1146860" y="720890"/>
                  </a:lnTo>
                  <a:lnTo>
                    <a:pt x="1151661" y="71768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7265473" y="8074811"/>
              <a:ext cx="1022985" cy="1025525"/>
            </a:xfrm>
            <a:custGeom>
              <a:avLst/>
              <a:gdLst/>
              <a:ahLst/>
              <a:cxnLst/>
              <a:rect l="l" t="t" r="r" b="b"/>
              <a:pathLst>
                <a:path w="1022984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41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1022984" h="1025525">
                  <a:moveTo>
                    <a:pt x="42354" y="590626"/>
                  </a:moveTo>
                  <a:lnTo>
                    <a:pt x="35966" y="593013"/>
                  </a:lnTo>
                  <a:lnTo>
                    <a:pt x="32766" y="596214"/>
                  </a:lnTo>
                  <a:lnTo>
                    <a:pt x="36766" y="601814"/>
                  </a:lnTo>
                  <a:lnTo>
                    <a:pt x="41554" y="599414"/>
                  </a:lnTo>
                  <a:lnTo>
                    <a:pt x="37553" y="596214"/>
                  </a:lnTo>
                  <a:lnTo>
                    <a:pt x="42354" y="590626"/>
                  </a:lnTo>
                  <a:close/>
                </a:path>
                <a:path w="1022984" h="1025525">
                  <a:moveTo>
                    <a:pt x="53657" y="569239"/>
                  </a:moveTo>
                  <a:lnTo>
                    <a:pt x="48450" y="570445"/>
                  </a:lnTo>
                  <a:lnTo>
                    <a:pt x="45783" y="573735"/>
                  </a:lnTo>
                  <a:lnTo>
                    <a:pt x="53543" y="574636"/>
                  </a:lnTo>
                  <a:lnTo>
                    <a:pt x="53657" y="569239"/>
                  </a:lnTo>
                  <a:close/>
                </a:path>
                <a:path w="1022984" h="1025525">
                  <a:moveTo>
                    <a:pt x="56972" y="616369"/>
                  </a:moveTo>
                  <a:lnTo>
                    <a:pt x="50444" y="614197"/>
                  </a:lnTo>
                  <a:lnTo>
                    <a:pt x="41071" y="614426"/>
                  </a:lnTo>
                  <a:lnTo>
                    <a:pt x="43154" y="620191"/>
                  </a:lnTo>
                  <a:lnTo>
                    <a:pt x="43154" y="620991"/>
                  </a:lnTo>
                  <a:lnTo>
                    <a:pt x="45554" y="617791"/>
                  </a:lnTo>
                  <a:lnTo>
                    <a:pt x="46355" y="617791"/>
                  </a:lnTo>
                  <a:lnTo>
                    <a:pt x="56972" y="616369"/>
                  </a:lnTo>
                  <a:close/>
                </a:path>
                <a:path w="1022984" h="1025525">
                  <a:moveTo>
                    <a:pt x="57759" y="222834"/>
                  </a:moveTo>
                  <a:lnTo>
                    <a:pt x="52743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59" y="222834"/>
                  </a:lnTo>
                  <a:close/>
                </a:path>
                <a:path w="1022984" h="1025525">
                  <a:moveTo>
                    <a:pt x="66332" y="501904"/>
                  </a:moveTo>
                  <a:lnTo>
                    <a:pt x="63931" y="496316"/>
                  </a:lnTo>
                  <a:lnTo>
                    <a:pt x="57543" y="501103"/>
                  </a:lnTo>
                  <a:lnTo>
                    <a:pt x="56743" y="505904"/>
                  </a:lnTo>
                  <a:lnTo>
                    <a:pt x="59143" y="510705"/>
                  </a:lnTo>
                  <a:lnTo>
                    <a:pt x="65532" y="506704"/>
                  </a:lnTo>
                  <a:lnTo>
                    <a:pt x="66332" y="501904"/>
                  </a:lnTo>
                  <a:close/>
                </a:path>
                <a:path w="1022984" h="1025525">
                  <a:moveTo>
                    <a:pt x="103543" y="379171"/>
                  </a:moveTo>
                  <a:lnTo>
                    <a:pt x="99504" y="380923"/>
                  </a:lnTo>
                  <a:lnTo>
                    <a:pt x="97256" y="385241"/>
                  </a:lnTo>
                  <a:lnTo>
                    <a:pt x="103098" y="386016"/>
                  </a:lnTo>
                  <a:lnTo>
                    <a:pt x="103543" y="379171"/>
                  </a:lnTo>
                  <a:close/>
                </a:path>
                <a:path w="1022984" h="1025525">
                  <a:moveTo>
                    <a:pt x="132778" y="770648"/>
                  </a:moveTo>
                  <a:lnTo>
                    <a:pt x="127571" y="771842"/>
                  </a:lnTo>
                  <a:lnTo>
                    <a:pt x="124917" y="775144"/>
                  </a:lnTo>
                  <a:lnTo>
                    <a:pt x="132664" y="776046"/>
                  </a:lnTo>
                  <a:lnTo>
                    <a:pt x="132778" y="770648"/>
                  </a:lnTo>
                  <a:close/>
                </a:path>
                <a:path w="1022984" h="1025525">
                  <a:moveTo>
                    <a:pt x="140652" y="386016"/>
                  </a:moveTo>
                  <a:lnTo>
                    <a:pt x="134264" y="388416"/>
                  </a:lnTo>
                  <a:lnTo>
                    <a:pt x="131064" y="391617"/>
                  </a:lnTo>
                  <a:lnTo>
                    <a:pt x="135064" y="397205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52" y="386016"/>
                  </a:lnTo>
                  <a:close/>
                </a:path>
                <a:path w="1022984" h="1025525">
                  <a:moveTo>
                    <a:pt x="153441" y="556260"/>
                  </a:moveTo>
                  <a:lnTo>
                    <a:pt x="149453" y="553059"/>
                  </a:lnTo>
                  <a:lnTo>
                    <a:pt x="145453" y="546658"/>
                  </a:lnTo>
                  <a:lnTo>
                    <a:pt x="141452" y="549859"/>
                  </a:lnTo>
                  <a:lnTo>
                    <a:pt x="145453" y="553059"/>
                  </a:lnTo>
                  <a:lnTo>
                    <a:pt x="148653" y="558647"/>
                  </a:lnTo>
                  <a:lnTo>
                    <a:pt x="153441" y="556260"/>
                  </a:lnTo>
                  <a:close/>
                </a:path>
                <a:path w="1022984" h="1025525">
                  <a:moveTo>
                    <a:pt x="155841" y="58343"/>
                  </a:moveTo>
                  <a:lnTo>
                    <a:pt x="150253" y="60744"/>
                  </a:lnTo>
                  <a:lnTo>
                    <a:pt x="147053" y="63931"/>
                  </a:lnTo>
                  <a:lnTo>
                    <a:pt x="151053" y="69532"/>
                  </a:lnTo>
                  <a:lnTo>
                    <a:pt x="155841" y="67132"/>
                  </a:lnTo>
                  <a:lnTo>
                    <a:pt x="151841" y="63931"/>
                  </a:lnTo>
                  <a:lnTo>
                    <a:pt x="155841" y="58343"/>
                  </a:lnTo>
                  <a:close/>
                </a:path>
                <a:path w="1022984" h="1025525">
                  <a:moveTo>
                    <a:pt x="157441" y="404406"/>
                  </a:moveTo>
                  <a:lnTo>
                    <a:pt x="155841" y="398805"/>
                  </a:lnTo>
                  <a:lnTo>
                    <a:pt x="149453" y="403606"/>
                  </a:lnTo>
                  <a:lnTo>
                    <a:pt x="148653" y="408406"/>
                  </a:lnTo>
                  <a:lnTo>
                    <a:pt x="151053" y="413194"/>
                  </a:lnTo>
                  <a:lnTo>
                    <a:pt x="157441" y="409194"/>
                  </a:lnTo>
                  <a:lnTo>
                    <a:pt x="157441" y="404406"/>
                  </a:lnTo>
                  <a:close/>
                </a:path>
                <a:path w="1022984" h="1025525">
                  <a:moveTo>
                    <a:pt x="178600" y="679234"/>
                  </a:moveTo>
                  <a:lnTo>
                    <a:pt x="173431" y="678332"/>
                  </a:lnTo>
                  <a:lnTo>
                    <a:pt x="168249" y="678332"/>
                  </a:lnTo>
                  <a:lnTo>
                    <a:pt x="173431" y="680135"/>
                  </a:lnTo>
                  <a:lnTo>
                    <a:pt x="178600" y="679234"/>
                  </a:lnTo>
                  <a:close/>
                </a:path>
                <a:path w="1022984" h="1025525">
                  <a:moveTo>
                    <a:pt x="185102" y="711669"/>
                  </a:moveTo>
                  <a:lnTo>
                    <a:pt x="180124" y="710806"/>
                  </a:lnTo>
                  <a:lnTo>
                    <a:pt x="174980" y="710996"/>
                  </a:lnTo>
                  <a:lnTo>
                    <a:pt x="179819" y="712901"/>
                  </a:lnTo>
                  <a:lnTo>
                    <a:pt x="185102" y="711669"/>
                  </a:lnTo>
                  <a:close/>
                </a:path>
                <a:path w="1022984" h="1025525">
                  <a:moveTo>
                    <a:pt x="196621" y="622147"/>
                  </a:moveTo>
                  <a:lnTo>
                    <a:pt x="191604" y="621296"/>
                  </a:lnTo>
                  <a:lnTo>
                    <a:pt x="186283" y="621474"/>
                  </a:lnTo>
                  <a:lnTo>
                    <a:pt x="191008" y="623392"/>
                  </a:lnTo>
                  <a:lnTo>
                    <a:pt x="196621" y="622147"/>
                  </a:lnTo>
                  <a:close/>
                </a:path>
                <a:path w="1022984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396" y="149453"/>
                  </a:lnTo>
                  <a:lnTo>
                    <a:pt x="201625" y="144056"/>
                  </a:lnTo>
                  <a:close/>
                </a:path>
                <a:path w="1022984" h="1025525">
                  <a:moveTo>
                    <a:pt x="209080" y="489369"/>
                  </a:moveTo>
                  <a:lnTo>
                    <a:pt x="204089" y="488327"/>
                  </a:lnTo>
                  <a:lnTo>
                    <a:pt x="198958" y="488467"/>
                  </a:lnTo>
                  <a:lnTo>
                    <a:pt x="203796" y="490715"/>
                  </a:lnTo>
                  <a:lnTo>
                    <a:pt x="209080" y="489369"/>
                  </a:lnTo>
                  <a:close/>
                </a:path>
                <a:path w="1022984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74" y="230174"/>
                  </a:lnTo>
                  <a:lnTo>
                    <a:pt x="218986" y="232575"/>
                  </a:lnTo>
                  <a:lnTo>
                    <a:pt x="222973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1022984" h="1025525">
                  <a:moveTo>
                    <a:pt x="246380" y="205930"/>
                  </a:moveTo>
                  <a:lnTo>
                    <a:pt x="241363" y="207098"/>
                  </a:lnTo>
                  <a:lnTo>
                    <a:pt x="238734" y="210210"/>
                  </a:lnTo>
                  <a:lnTo>
                    <a:pt x="246151" y="210997"/>
                  </a:lnTo>
                  <a:lnTo>
                    <a:pt x="246380" y="205930"/>
                  </a:lnTo>
                  <a:close/>
                </a:path>
                <a:path w="1022984" h="1025525">
                  <a:moveTo>
                    <a:pt x="266128" y="237363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63"/>
                  </a:lnTo>
                  <a:lnTo>
                    <a:pt x="258140" y="235775"/>
                  </a:lnTo>
                  <a:lnTo>
                    <a:pt x="266128" y="237363"/>
                  </a:lnTo>
                  <a:close/>
                </a:path>
                <a:path w="1022984" h="1025525">
                  <a:moveTo>
                    <a:pt x="285432" y="165633"/>
                  </a:moveTo>
                  <a:lnTo>
                    <a:pt x="280225" y="166839"/>
                  </a:lnTo>
                  <a:lnTo>
                    <a:pt x="277558" y="170129"/>
                  </a:lnTo>
                  <a:lnTo>
                    <a:pt x="285318" y="171030"/>
                  </a:lnTo>
                  <a:lnTo>
                    <a:pt x="285432" y="165633"/>
                  </a:lnTo>
                  <a:close/>
                </a:path>
                <a:path w="1022984" h="1025525">
                  <a:moveTo>
                    <a:pt x="295706" y="786434"/>
                  </a:moveTo>
                  <a:lnTo>
                    <a:pt x="290106" y="788822"/>
                  </a:lnTo>
                  <a:lnTo>
                    <a:pt x="286918" y="792022"/>
                  </a:lnTo>
                  <a:lnTo>
                    <a:pt x="290906" y="797623"/>
                  </a:lnTo>
                  <a:lnTo>
                    <a:pt x="295706" y="795223"/>
                  </a:lnTo>
                  <a:lnTo>
                    <a:pt x="291706" y="792022"/>
                  </a:lnTo>
                  <a:lnTo>
                    <a:pt x="295706" y="786434"/>
                  </a:lnTo>
                  <a:close/>
                </a:path>
                <a:path w="1022984" h="1025525">
                  <a:moveTo>
                    <a:pt x="301866" y="826389"/>
                  </a:moveTo>
                  <a:lnTo>
                    <a:pt x="298005" y="828192"/>
                  </a:lnTo>
                  <a:lnTo>
                    <a:pt x="295795" y="832688"/>
                  </a:lnTo>
                  <a:lnTo>
                    <a:pt x="301294" y="833589"/>
                  </a:lnTo>
                  <a:lnTo>
                    <a:pt x="301866" y="826389"/>
                  </a:lnTo>
                  <a:close/>
                </a:path>
                <a:path w="1022984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83" y="190207"/>
                  </a:lnTo>
                  <a:lnTo>
                    <a:pt x="320167" y="189318"/>
                  </a:lnTo>
                  <a:close/>
                </a:path>
                <a:path w="1022984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60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1022984" h="1025525">
                  <a:moveTo>
                    <a:pt x="350608" y="247408"/>
                  </a:moveTo>
                  <a:lnTo>
                    <a:pt x="346748" y="249351"/>
                  </a:lnTo>
                  <a:lnTo>
                    <a:pt x="344538" y="253707"/>
                  </a:lnTo>
                  <a:lnTo>
                    <a:pt x="350050" y="254152"/>
                  </a:lnTo>
                  <a:lnTo>
                    <a:pt x="350608" y="247408"/>
                  </a:lnTo>
                  <a:close/>
                </a:path>
                <a:path w="1022984" h="1025525">
                  <a:moveTo>
                    <a:pt x="379615" y="877544"/>
                  </a:moveTo>
                  <a:lnTo>
                    <a:pt x="373227" y="879944"/>
                  </a:lnTo>
                  <a:lnTo>
                    <a:pt x="370027" y="883132"/>
                  </a:lnTo>
                  <a:lnTo>
                    <a:pt x="374027" y="888733"/>
                  </a:lnTo>
                  <a:lnTo>
                    <a:pt x="378828" y="886333"/>
                  </a:lnTo>
                  <a:lnTo>
                    <a:pt x="375627" y="883132"/>
                  </a:lnTo>
                  <a:lnTo>
                    <a:pt x="379615" y="877544"/>
                  </a:lnTo>
                  <a:close/>
                </a:path>
                <a:path w="1022984" h="1025525">
                  <a:moveTo>
                    <a:pt x="384416" y="116687"/>
                  </a:moveTo>
                  <a:lnTo>
                    <a:pt x="382816" y="111086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75"/>
                  </a:lnTo>
                  <a:lnTo>
                    <a:pt x="384416" y="116687"/>
                  </a:lnTo>
                  <a:close/>
                </a:path>
                <a:path w="1022984" h="1025525">
                  <a:moveTo>
                    <a:pt x="395605" y="208597"/>
                  </a:moveTo>
                  <a:lnTo>
                    <a:pt x="391604" y="205397"/>
                  </a:lnTo>
                  <a:lnTo>
                    <a:pt x="388416" y="199009"/>
                  </a:lnTo>
                  <a:lnTo>
                    <a:pt x="383616" y="201409"/>
                  </a:lnTo>
                  <a:lnTo>
                    <a:pt x="387616" y="205397"/>
                  </a:lnTo>
                  <a:lnTo>
                    <a:pt x="390804" y="210997"/>
                  </a:lnTo>
                  <a:lnTo>
                    <a:pt x="395605" y="208597"/>
                  </a:lnTo>
                  <a:close/>
                </a:path>
                <a:path w="1022984" h="1025525">
                  <a:moveTo>
                    <a:pt x="398805" y="140665"/>
                  </a:moveTo>
                  <a:lnTo>
                    <a:pt x="396405" y="132664"/>
                  </a:lnTo>
                  <a:lnTo>
                    <a:pt x="391604" y="135064"/>
                  </a:lnTo>
                  <a:lnTo>
                    <a:pt x="383616" y="133464"/>
                  </a:lnTo>
                  <a:lnTo>
                    <a:pt x="386016" y="140665"/>
                  </a:lnTo>
                  <a:lnTo>
                    <a:pt x="390804" y="138264"/>
                  </a:lnTo>
                  <a:lnTo>
                    <a:pt x="398805" y="140665"/>
                  </a:lnTo>
                  <a:close/>
                </a:path>
                <a:path w="1022984" h="1025525">
                  <a:moveTo>
                    <a:pt x="402793" y="66332"/>
                  </a:moveTo>
                  <a:lnTo>
                    <a:pt x="396405" y="68732"/>
                  </a:lnTo>
                  <a:lnTo>
                    <a:pt x="393204" y="71932"/>
                  </a:lnTo>
                  <a:lnTo>
                    <a:pt x="397205" y="77520"/>
                  </a:lnTo>
                  <a:lnTo>
                    <a:pt x="402005" y="75133"/>
                  </a:lnTo>
                  <a:lnTo>
                    <a:pt x="398805" y="71932"/>
                  </a:lnTo>
                  <a:lnTo>
                    <a:pt x="402793" y="66332"/>
                  </a:lnTo>
                  <a:close/>
                </a:path>
                <a:path w="1022984" h="1025525">
                  <a:moveTo>
                    <a:pt x="407974" y="534238"/>
                  </a:moveTo>
                  <a:lnTo>
                    <a:pt x="402793" y="533374"/>
                  </a:lnTo>
                  <a:lnTo>
                    <a:pt x="397624" y="533565"/>
                  </a:lnTo>
                  <a:lnTo>
                    <a:pt x="402793" y="535470"/>
                  </a:lnTo>
                  <a:lnTo>
                    <a:pt x="407974" y="534238"/>
                  </a:lnTo>
                  <a:close/>
                </a:path>
                <a:path w="1022984" h="1025525">
                  <a:moveTo>
                    <a:pt x="424484" y="770648"/>
                  </a:moveTo>
                  <a:lnTo>
                    <a:pt x="419277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84" y="770648"/>
                  </a:lnTo>
                  <a:close/>
                </a:path>
                <a:path w="1022984" h="1025525">
                  <a:moveTo>
                    <a:pt x="428929" y="154698"/>
                  </a:moveTo>
                  <a:lnTo>
                    <a:pt x="425081" y="156641"/>
                  </a:lnTo>
                  <a:lnTo>
                    <a:pt x="422871" y="160997"/>
                  </a:lnTo>
                  <a:lnTo>
                    <a:pt x="428371" y="161442"/>
                  </a:lnTo>
                  <a:lnTo>
                    <a:pt x="428929" y="154698"/>
                  </a:lnTo>
                  <a:close/>
                </a:path>
                <a:path w="1022984" h="1025525">
                  <a:moveTo>
                    <a:pt x="432739" y="242062"/>
                  </a:moveTo>
                  <a:lnTo>
                    <a:pt x="427570" y="241160"/>
                  </a:lnTo>
                  <a:lnTo>
                    <a:pt x="422402" y="241160"/>
                  </a:lnTo>
                  <a:lnTo>
                    <a:pt x="427570" y="242963"/>
                  </a:lnTo>
                  <a:lnTo>
                    <a:pt x="432739" y="242062"/>
                  </a:lnTo>
                  <a:close/>
                </a:path>
                <a:path w="1022984" h="1025525">
                  <a:moveTo>
                    <a:pt x="442328" y="272097"/>
                  </a:moveTo>
                  <a:lnTo>
                    <a:pt x="437159" y="271233"/>
                  </a:lnTo>
                  <a:lnTo>
                    <a:pt x="431990" y="271424"/>
                  </a:lnTo>
                  <a:lnTo>
                    <a:pt x="437159" y="273329"/>
                  </a:lnTo>
                  <a:lnTo>
                    <a:pt x="442328" y="272097"/>
                  </a:lnTo>
                  <a:close/>
                </a:path>
                <a:path w="1022984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21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1022984" h="1025525">
                  <a:moveTo>
                    <a:pt x="448348" y="384429"/>
                  </a:moveTo>
                  <a:lnTo>
                    <a:pt x="441960" y="386816"/>
                  </a:lnTo>
                  <a:lnTo>
                    <a:pt x="438759" y="390017"/>
                  </a:lnTo>
                  <a:lnTo>
                    <a:pt x="442760" y="395617"/>
                  </a:lnTo>
                  <a:lnTo>
                    <a:pt x="447548" y="393217"/>
                  </a:lnTo>
                  <a:lnTo>
                    <a:pt x="444360" y="390017"/>
                  </a:lnTo>
                  <a:lnTo>
                    <a:pt x="448348" y="384429"/>
                  </a:lnTo>
                  <a:close/>
                </a:path>
                <a:path w="1022984" h="1025525">
                  <a:moveTo>
                    <a:pt x="466382" y="463550"/>
                  </a:moveTo>
                  <a:lnTo>
                    <a:pt x="462343" y="465340"/>
                  </a:lnTo>
                  <a:lnTo>
                    <a:pt x="460095" y="469836"/>
                  </a:lnTo>
                  <a:lnTo>
                    <a:pt x="465937" y="470738"/>
                  </a:lnTo>
                  <a:lnTo>
                    <a:pt x="466382" y="463550"/>
                  </a:lnTo>
                  <a:close/>
                </a:path>
                <a:path w="1022984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25" y="482523"/>
                  </a:lnTo>
                  <a:lnTo>
                    <a:pt x="474675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1022984" h="1025525">
                  <a:moveTo>
                    <a:pt x="481914" y="173431"/>
                  </a:moveTo>
                  <a:lnTo>
                    <a:pt x="478726" y="165442"/>
                  </a:lnTo>
                  <a:lnTo>
                    <a:pt x="473925" y="167830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25" y="171030"/>
                  </a:lnTo>
                  <a:lnTo>
                    <a:pt x="481914" y="173431"/>
                  </a:lnTo>
                  <a:close/>
                </a:path>
                <a:path w="1022984" h="1025525">
                  <a:moveTo>
                    <a:pt x="488315" y="973442"/>
                  </a:moveTo>
                  <a:lnTo>
                    <a:pt x="486714" y="971054"/>
                  </a:lnTo>
                  <a:lnTo>
                    <a:pt x="484314" y="969454"/>
                  </a:lnTo>
                  <a:lnTo>
                    <a:pt x="482714" y="967054"/>
                  </a:lnTo>
                  <a:lnTo>
                    <a:pt x="480326" y="969454"/>
                  </a:lnTo>
                  <a:lnTo>
                    <a:pt x="475526" y="972642"/>
                  </a:lnTo>
                  <a:lnTo>
                    <a:pt x="477126" y="975042"/>
                  </a:lnTo>
                  <a:lnTo>
                    <a:pt x="479526" y="976642"/>
                  </a:lnTo>
                  <a:lnTo>
                    <a:pt x="481126" y="979043"/>
                  </a:lnTo>
                  <a:lnTo>
                    <a:pt x="483514" y="976642"/>
                  </a:lnTo>
                  <a:lnTo>
                    <a:pt x="488315" y="973442"/>
                  </a:lnTo>
                  <a:close/>
                </a:path>
                <a:path w="1022984" h="1025525">
                  <a:moveTo>
                    <a:pt x="489915" y="286118"/>
                  </a:moveTo>
                  <a:lnTo>
                    <a:pt x="485914" y="282917"/>
                  </a:lnTo>
                  <a:lnTo>
                    <a:pt x="481914" y="276529"/>
                  </a:lnTo>
                  <a:lnTo>
                    <a:pt x="477926" y="278930"/>
                  </a:lnTo>
                  <a:lnTo>
                    <a:pt x="481914" y="282917"/>
                  </a:lnTo>
                  <a:lnTo>
                    <a:pt x="485114" y="288518"/>
                  </a:lnTo>
                  <a:lnTo>
                    <a:pt x="489915" y="286118"/>
                  </a:lnTo>
                  <a:close/>
                </a:path>
                <a:path w="1022984" h="1025525">
                  <a:moveTo>
                    <a:pt x="493598" y="532523"/>
                  </a:moveTo>
                  <a:lnTo>
                    <a:pt x="488619" y="531482"/>
                  </a:lnTo>
                  <a:lnTo>
                    <a:pt x="483476" y="531634"/>
                  </a:lnTo>
                  <a:lnTo>
                    <a:pt x="488315" y="533882"/>
                  </a:lnTo>
                  <a:lnTo>
                    <a:pt x="493598" y="532523"/>
                  </a:lnTo>
                  <a:close/>
                </a:path>
                <a:path w="1022984" h="1025525">
                  <a:moveTo>
                    <a:pt x="498017" y="194411"/>
                  </a:moveTo>
                  <a:lnTo>
                    <a:pt x="492810" y="195605"/>
                  </a:lnTo>
                  <a:lnTo>
                    <a:pt x="490143" y="198907"/>
                  </a:lnTo>
                  <a:lnTo>
                    <a:pt x="497903" y="199809"/>
                  </a:lnTo>
                  <a:lnTo>
                    <a:pt x="498017" y="194411"/>
                  </a:lnTo>
                  <a:close/>
                </a:path>
                <a:path w="1022984" h="1025525">
                  <a:moveTo>
                    <a:pt x="514337" y="292519"/>
                  </a:moveTo>
                  <a:lnTo>
                    <a:pt x="510286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1022984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31"/>
                  </a:lnTo>
                  <a:lnTo>
                    <a:pt x="550418" y="977442"/>
                  </a:lnTo>
                  <a:close/>
                </a:path>
                <a:path w="1022984" h="1025525">
                  <a:moveTo>
                    <a:pt x="561949" y="723493"/>
                  </a:moveTo>
                  <a:lnTo>
                    <a:pt x="556742" y="724687"/>
                  </a:lnTo>
                  <a:lnTo>
                    <a:pt x="554088" y="727989"/>
                  </a:lnTo>
                  <a:lnTo>
                    <a:pt x="561835" y="728891"/>
                  </a:lnTo>
                  <a:lnTo>
                    <a:pt x="561949" y="723493"/>
                  </a:lnTo>
                  <a:close/>
                </a:path>
                <a:path w="1022984" h="1025525">
                  <a:moveTo>
                    <a:pt x="587413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24" y="386016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13" y="393217"/>
                  </a:lnTo>
                  <a:close/>
                </a:path>
                <a:path w="1022984" h="1025525">
                  <a:moveTo>
                    <a:pt x="590854" y="269049"/>
                  </a:moveTo>
                  <a:lnTo>
                    <a:pt x="584314" y="266839"/>
                  </a:lnTo>
                  <a:lnTo>
                    <a:pt x="574941" y="266877"/>
                  </a:lnTo>
                  <a:lnTo>
                    <a:pt x="577024" y="272529"/>
                  </a:lnTo>
                  <a:lnTo>
                    <a:pt x="577024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1022984" h="1025525">
                  <a:moveTo>
                    <a:pt x="594372" y="316496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96"/>
                  </a:lnTo>
                  <a:close/>
                </a:path>
                <a:path w="1022984" h="1025525">
                  <a:moveTo>
                    <a:pt x="611390" y="406806"/>
                  </a:moveTo>
                  <a:lnTo>
                    <a:pt x="607390" y="403606"/>
                  </a:lnTo>
                  <a:lnTo>
                    <a:pt x="604202" y="397205"/>
                  </a:lnTo>
                  <a:lnTo>
                    <a:pt x="599401" y="400405"/>
                  </a:lnTo>
                  <a:lnTo>
                    <a:pt x="603402" y="403606"/>
                  </a:lnTo>
                  <a:lnTo>
                    <a:pt x="606602" y="409194"/>
                  </a:lnTo>
                  <a:lnTo>
                    <a:pt x="611390" y="406806"/>
                  </a:lnTo>
                  <a:close/>
                </a:path>
                <a:path w="1022984" h="1025525">
                  <a:moveTo>
                    <a:pt x="641451" y="541426"/>
                  </a:moveTo>
                  <a:lnTo>
                    <a:pt x="636473" y="540575"/>
                  </a:lnTo>
                  <a:lnTo>
                    <a:pt x="631329" y="540753"/>
                  </a:lnTo>
                  <a:lnTo>
                    <a:pt x="636168" y="542671"/>
                  </a:lnTo>
                  <a:lnTo>
                    <a:pt x="641451" y="541426"/>
                  </a:lnTo>
                  <a:close/>
                </a:path>
                <a:path w="1022984" h="1025525">
                  <a:moveTo>
                    <a:pt x="668134" y="979043"/>
                  </a:moveTo>
                  <a:lnTo>
                    <a:pt x="664933" y="975042"/>
                  </a:lnTo>
                  <a:lnTo>
                    <a:pt x="667334" y="967054"/>
                  </a:lnTo>
                  <a:lnTo>
                    <a:pt x="659345" y="969454"/>
                  </a:lnTo>
                  <a:lnTo>
                    <a:pt x="662546" y="973442"/>
                  </a:lnTo>
                  <a:lnTo>
                    <a:pt x="660146" y="981443"/>
                  </a:lnTo>
                  <a:lnTo>
                    <a:pt x="668134" y="979043"/>
                  </a:lnTo>
                  <a:close/>
                </a:path>
                <a:path w="1022984" h="1025525">
                  <a:moveTo>
                    <a:pt x="669734" y="518693"/>
                  </a:moveTo>
                  <a:lnTo>
                    <a:pt x="664133" y="521093"/>
                  </a:lnTo>
                  <a:lnTo>
                    <a:pt x="660946" y="524281"/>
                  </a:lnTo>
                  <a:lnTo>
                    <a:pt x="664933" y="529882"/>
                  </a:lnTo>
                  <a:lnTo>
                    <a:pt x="669734" y="527481"/>
                  </a:lnTo>
                  <a:lnTo>
                    <a:pt x="665734" y="524281"/>
                  </a:lnTo>
                  <a:lnTo>
                    <a:pt x="669734" y="518693"/>
                  </a:lnTo>
                  <a:close/>
                </a:path>
                <a:path w="1022984" h="1025525">
                  <a:moveTo>
                    <a:pt x="669734" y="394017"/>
                  </a:moveTo>
                  <a:lnTo>
                    <a:pt x="666534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33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1022984" h="1025525">
                  <a:moveTo>
                    <a:pt x="670534" y="947077"/>
                  </a:moveTo>
                  <a:lnTo>
                    <a:pt x="664933" y="949464"/>
                  </a:lnTo>
                  <a:lnTo>
                    <a:pt x="661746" y="952665"/>
                  </a:lnTo>
                  <a:lnTo>
                    <a:pt x="665734" y="958265"/>
                  </a:lnTo>
                  <a:lnTo>
                    <a:pt x="670534" y="955865"/>
                  </a:lnTo>
                  <a:lnTo>
                    <a:pt x="666534" y="952665"/>
                  </a:lnTo>
                  <a:lnTo>
                    <a:pt x="670534" y="947077"/>
                  </a:lnTo>
                  <a:close/>
                </a:path>
                <a:path w="1022984" h="1025525">
                  <a:moveTo>
                    <a:pt x="673735" y="1014209"/>
                  </a:moveTo>
                  <a:lnTo>
                    <a:pt x="667334" y="1016609"/>
                  </a:lnTo>
                  <a:lnTo>
                    <a:pt x="664133" y="1019797"/>
                  </a:lnTo>
                  <a:lnTo>
                    <a:pt x="668134" y="1025398"/>
                  </a:lnTo>
                  <a:lnTo>
                    <a:pt x="672934" y="1022997"/>
                  </a:lnTo>
                  <a:lnTo>
                    <a:pt x="669734" y="1019797"/>
                  </a:lnTo>
                  <a:lnTo>
                    <a:pt x="673735" y="1014209"/>
                  </a:lnTo>
                  <a:close/>
                </a:path>
                <a:path w="1022984" h="1025525">
                  <a:moveTo>
                    <a:pt x="680923" y="545871"/>
                  </a:moveTo>
                  <a:lnTo>
                    <a:pt x="677037" y="541731"/>
                  </a:lnTo>
                  <a:lnTo>
                    <a:pt x="676224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64"/>
                  </a:lnTo>
                  <a:lnTo>
                    <a:pt x="675576" y="547014"/>
                  </a:lnTo>
                  <a:lnTo>
                    <a:pt x="680923" y="545871"/>
                  </a:lnTo>
                  <a:close/>
                </a:path>
                <a:path w="1022984" h="1025525">
                  <a:moveTo>
                    <a:pt x="692912" y="742467"/>
                  </a:moveTo>
                  <a:lnTo>
                    <a:pt x="687311" y="744867"/>
                  </a:lnTo>
                  <a:lnTo>
                    <a:pt x="684123" y="748068"/>
                  </a:lnTo>
                  <a:lnTo>
                    <a:pt x="688111" y="753668"/>
                  </a:lnTo>
                  <a:lnTo>
                    <a:pt x="692912" y="751268"/>
                  </a:lnTo>
                  <a:lnTo>
                    <a:pt x="688911" y="748068"/>
                  </a:lnTo>
                  <a:lnTo>
                    <a:pt x="692912" y="742467"/>
                  </a:lnTo>
                  <a:close/>
                </a:path>
                <a:path w="1022984" h="1025525">
                  <a:moveTo>
                    <a:pt x="732180" y="499516"/>
                  </a:moveTo>
                  <a:lnTo>
                    <a:pt x="728179" y="501307"/>
                  </a:lnTo>
                  <a:lnTo>
                    <a:pt x="726109" y="505802"/>
                  </a:lnTo>
                  <a:lnTo>
                    <a:pt x="732078" y="506704"/>
                  </a:lnTo>
                  <a:lnTo>
                    <a:pt x="732180" y="499516"/>
                  </a:lnTo>
                  <a:close/>
                </a:path>
                <a:path w="1022984" h="1025525">
                  <a:moveTo>
                    <a:pt x="740867" y="431584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84"/>
                  </a:lnTo>
                  <a:close/>
                </a:path>
                <a:path w="1022984" h="1025525">
                  <a:moveTo>
                    <a:pt x="756843" y="450761"/>
                  </a:moveTo>
                  <a:lnTo>
                    <a:pt x="753656" y="447560"/>
                  </a:lnTo>
                  <a:lnTo>
                    <a:pt x="751255" y="444360"/>
                  </a:lnTo>
                  <a:lnTo>
                    <a:pt x="748055" y="441172"/>
                  </a:lnTo>
                  <a:lnTo>
                    <a:pt x="741667" y="445160"/>
                  </a:lnTo>
                  <a:lnTo>
                    <a:pt x="742467" y="449961"/>
                  </a:lnTo>
                  <a:lnTo>
                    <a:pt x="749655" y="455549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43" y="450761"/>
                  </a:lnTo>
                  <a:close/>
                </a:path>
                <a:path w="1022984" h="1025525">
                  <a:moveTo>
                    <a:pt x="780910" y="766584"/>
                  </a:moveTo>
                  <a:lnTo>
                    <a:pt x="775931" y="767753"/>
                  </a:lnTo>
                  <a:lnTo>
                    <a:pt x="772591" y="772655"/>
                  </a:lnTo>
                  <a:lnTo>
                    <a:pt x="779221" y="775246"/>
                  </a:lnTo>
                  <a:lnTo>
                    <a:pt x="780910" y="766584"/>
                  </a:lnTo>
                  <a:close/>
                </a:path>
                <a:path w="1022984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23" y="846074"/>
                  </a:lnTo>
                  <a:lnTo>
                    <a:pt x="781939" y="841768"/>
                  </a:lnTo>
                  <a:close/>
                </a:path>
                <a:path w="1022984" h="1025525">
                  <a:moveTo>
                    <a:pt x="815987" y="882332"/>
                  </a:moveTo>
                  <a:lnTo>
                    <a:pt x="814387" y="876744"/>
                  </a:lnTo>
                  <a:lnTo>
                    <a:pt x="807999" y="881532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187" y="887133"/>
                  </a:lnTo>
                  <a:lnTo>
                    <a:pt x="815987" y="882332"/>
                  </a:lnTo>
                  <a:close/>
                </a:path>
                <a:path w="1022984" h="1025525">
                  <a:moveTo>
                    <a:pt x="840193" y="894524"/>
                  </a:moveTo>
                  <a:lnTo>
                    <a:pt x="835164" y="895718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1022984" h="1025525">
                  <a:moveTo>
                    <a:pt x="885164" y="815924"/>
                  </a:moveTo>
                  <a:lnTo>
                    <a:pt x="884224" y="811199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1022984" h="1025525">
                  <a:moveTo>
                    <a:pt x="908697" y="672147"/>
                  </a:moveTo>
                  <a:lnTo>
                    <a:pt x="907097" y="666546"/>
                  </a:lnTo>
                  <a:lnTo>
                    <a:pt x="898309" y="671347"/>
                  </a:lnTo>
                  <a:lnTo>
                    <a:pt x="895108" y="676935"/>
                  </a:lnTo>
                  <a:lnTo>
                    <a:pt x="899109" y="683336"/>
                  </a:lnTo>
                  <a:lnTo>
                    <a:pt x="904697" y="677735"/>
                  </a:lnTo>
                  <a:lnTo>
                    <a:pt x="908697" y="672147"/>
                  </a:lnTo>
                  <a:close/>
                </a:path>
                <a:path w="1022984" h="1025525">
                  <a:moveTo>
                    <a:pt x="940269" y="880033"/>
                  </a:moveTo>
                  <a:lnTo>
                    <a:pt x="940193" y="874750"/>
                  </a:lnTo>
                  <a:lnTo>
                    <a:pt x="931875" y="871943"/>
                  </a:lnTo>
                  <a:lnTo>
                    <a:pt x="936142" y="881278"/>
                  </a:lnTo>
                  <a:lnTo>
                    <a:pt x="940269" y="880033"/>
                  </a:lnTo>
                  <a:close/>
                </a:path>
                <a:path w="1022984" h="1025525">
                  <a:moveTo>
                    <a:pt x="1022527" y="787336"/>
                  </a:moveTo>
                  <a:lnTo>
                    <a:pt x="1021384" y="786434"/>
                  </a:lnTo>
                  <a:lnTo>
                    <a:pt x="1017397" y="780034"/>
                  </a:lnTo>
                  <a:lnTo>
                    <a:pt x="1013396" y="782434"/>
                  </a:lnTo>
                  <a:lnTo>
                    <a:pt x="1017397" y="786434"/>
                  </a:lnTo>
                  <a:lnTo>
                    <a:pt x="1020584" y="792022"/>
                  </a:lnTo>
                  <a:lnTo>
                    <a:pt x="1022527" y="791057"/>
                  </a:lnTo>
                  <a:lnTo>
                    <a:pt x="1022527" y="7873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7037699" y="8040369"/>
              <a:ext cx="1216025" cy="1014730"/>
            </a:xfrm>
            <a:custGeom>
              <a:avLst/>
              <a:gdLst/>
              <a:ahLst/>
              <a:cxnLst/>
              <a:rect l="l" t="t" r="r" b="b"/>
              <a:pathLst>
                <a:path w="1216025" h="1014729">
                  <a:moveTo>
                    <a:pt x="11188" y="424459"/>
                  </a:moveTo>
                  <a:lnTo>
                    <a:pt x="3987" y="426059"/>
                  </a:lnTo>
                  <a:lnTo>
                    <a:pt x="0" y="427659"/>
                  </a:lnTo>
                  <a:lnTo>
                    <a:pt x="2400" y="434047"/>
                  </a:lnTo>
                  <a:lnTo>
                    <a:pt x="7988" y="433247"/>
                  </a:lnTo>
                  <a:lnTo>
                    <a:pt x="5588" y="429260"/>
                  </a:lnTo>
                  <a:lnTo>
                    <a:pt x="11188" y="424459"/>
                  </a:lnTo>
                  <a:close/>
                </a:path>
                <a:path w="1216025" h="1014729">
                  <a:moveTo>
                    <a:pt x="15328" y="451637"/>
                  </a:moveTo>
                  <a:lnTo>
                    <a:pt x="12090" y="449440"/>
                  </a:lnTo>
                  <a:lnTo>
                    <a:pt x="3035" y="447141"/>
                  </a:lnTo>
                  <a:lnTo>
                    <a:pt x="3149" y="451637"/>
                  </a:lnTo>
                  <a:lnTo>
                    <a:pt x="7188" y="451637"/>
                  </a:lnTo>
                  <a:lnTo>
                    <a:pt x="15328" y="451637"/>
                  </a:lnTo>
                  <a:close/>
                </a:path>
                <a:path w="1216025" h="1014729">
                  <a:moveTo>
                    <a:pt x="29083" y="406501"/>
                  </a:moveTo>
                  <a:lnTo>
                    <a:pt x="23876" y="406273"/>
                  </a:lnTo>
                  <a:lnTo>
                    <a:pt x="20320" y="408749"/>
                  </a:lnTo>
                  <a:lnTo>
                    <a:pt x="27165" y="411670"/>
                  </a:lnTo>
                  <a:lnTo>
                    <a:pt x="29083" y="406501"/>
                  </a:lnTo>
                  <a:close/>
                </a:path>
                <a:path w="1216025" h="1014729">
                  <a:moveTo>
                    <a:pt x="43472" y="620699"/>
                  </a:moveTo>
                  <a:lnTo>
                    <a:pt x="38265" y="620471"/>
                  </a:lnTo>
                  <a:lnTo>
                    <a:pt x="34696" y="622947"/>
                  </a:lnTo>
                  <a:lnTo>
                    <a:pt x="41554" y="625868"/>
                  </a:lnTo>
                  <a:lnTo>
                    <a:pt x="43472" y="620699"/>
                  </a:lnTo>
                  <a:close/>
                </a:path>
                <a:path w="1216025" h="1014729">
                  <a:moveTo>
                    <a:pt x="52743" y="729856"/>
                  </a:moveTo>
                  <a:lnTo>
                    <a:pt x="50698" y="724852"/>
                  </a:lnTo>
                  <a:lnTo>
                    <a:pt x="44754" y="723366"/>
                  </a:lnTo>
                  <a:lnTo>
                    <a:pt x="46355" y="726567"/>
                  </a:lnTo>
                  <a:lnTo>
                    <a:pt x="43154" y="728967"/>
                  </a:lnTo>
                  <a:lnTo>
                    <a:pt x="43954" y="732155"/>
                  </a:lnTo>
                  <a:lnTo>
                    <a:pt x="50596" y="733818"/>
                  </a:lnTo>
                  <a:lnTo>
                    <a:pt x="52743" y="729856"/>
                  </a:lnTo>
                  <a:close/>
                </a:path>
                <a:path w="1216025" h="1014729">
                  <a:moveTo>
                    <a:pt x="61531" y="339737"/>
                  </a:moveTo>
                  <a:lnTo>
                    <a:pt x="54343" y="342938"/>
                  </a:lnTo>
                  <a:lnTo>
                    <a:pt x="51943" y="346938"/>
                  </a:lnTo>
                  <a:lnTo>
                    <a:pt x="52743" y="352526"/>
                  </a:lnTo>
                  <a:lnTo>
                    <a:pt x="59944" y="349338"/>
                  </a:lnTo>
                  <a:lnTo>
                    <a:pt x="61531" y="345338"/>
                  </a:lnTo>
                  <a:lnTo>
                    <a:pt x="61531" y="339737"/>
                  </a:lnTo>
                  <a:close/>
                </a:path>
                <a:path w="1216025" h="1014729">
                  <a:moveTo>
                    <a:pt x="111798" y="577227"/>
                  </a:moveTo>
                  <a:lnTo>
                    <a:pt x="107188" y="575017"/>
                  </a:lnTo>
                  <a:lnTo>
                    <a:pt x="102133" y="573849"/>
                  </a:lnTo>
                  <a:lnTo>
                    <a:pt x="106286" y="577113"/>
                  </a:lnTo>
                  <a:lnTo>
                    <a:pt x="111798" y="577227"/>
                  </a:lnTo>
                  <a:close/>
                </a:path>
                <a:path w="1216025" h="1014729">
                  <a:moveTo>
                    <a:pt x="115125" y="7937"/>
                  </a:moveTo>
                  <a:lnTo>
                    <a:pt x="111785" y="3670"/>
                  </a:lnTo>
                  <a:lnTo>
                    <a:pt x="106502" y="0"/>
                  </a:lnTo>
                  <a:lnTo>
                    <a:pt x="103098" y="76"/>
                  </a:lnTo>
                  <a:lnTo>
                    <a:pt x="101498" y="4876"/>
                  </a:lnTo>
                  <a:lnTo>
                    <a:pt x="111086" y="9664"/>
                  </a:lnTo>
                  <a:lnTo>
                    <a:pt x="112687" y="9664"/>
                  </a:lnTo>
                  <a:lnTo>
                    <a:pt x="115125" y="7937"/>
                  </a:lnTo>
                  <a:close/>
                </a:path>
                <a:path w="1216025" h="1014729">
                  <a:moveTo>
                    <a:pt x="115455" y="544461"/>
                  </a:moveTo>
                  <a:lnTo>
                    <a:pt x="110883" y="542251"/>
                  </a:lnTo>
                  <a:lnTo>
                    <a:pt x="106019" y="541083"/>
                  </a:lnTo>
                  <a:lnTo>
                    <a:pt x="110286" y="544347"/>
                  </a:lnTo>
                  <a:lnTo>
                    <a:pt x="115455" y="544461"/>
                  </a:lnTo>
                  <a:close/>
                </a:path>
                <a:path w="1216025" h="1014729">
                  <a:moveTo>
                    <a:pt x="128663" y="419671"/>
                  </a:moveTo>
                  <a:lnTo>
                    <a:pt x="126276" y="415671"/>
                  </a:lnTo>
                  <a:lnTo>
                    <a:pt x="124675" y="409270"/>
                  </a:lnTo>
                  <a:lnTo>
                    <a:pt x="119075" y="410070"/>
                  </a:lnTo>
                  <a:lnTo>
                    <a:pt x="122275" y="414070"/>
                  </a:lnTo>
                  <a:lnTo>
                    <a:pt x="123875" y="421259"/>
                  </a:lnTo>
                  <a:lnTo>
                    <a:pt x="128663" y="419671"/>
                  </a:lnTo>
                  <a:close/>
                </a:path>
                <a:path w="1216025" h="1014729">
                  <a:moveTo>
                    <a:pt x="134670" y="237096"/>
                  </a:moveTo>
                  <a:lnTo>
                    <a:pt x="130365" y="237845"/>
                  </a:lnTo>
                  <a:lnTo>
                    <a:pt x="126809" y="241592"/>
                  </a:lnTo>
                  <a:lnTo>
                    <a:pt x="131864" y="243840"/>
                  </a:lnTo>
                  <a:lnTo>
                    <a:pt x="134670" y="237096"/>
                  </a:lnTo>
                  <a:close/>
                </a:path>
                <a:path w="1216025" h="1014729">
                  <a:moveTo>
                    <a:pt x="138569" y="75628"/>
                  </a:moveTo>
                  <a:lnTo>
                    <a:pt x="133362" y="75399"/>
                  </a:lnTo>
                  <a:lnTo>
                    <a:pt x="129806" y="77876"/>
                  </a:lnTo>
                  <a:lnTo>
                    <a:pt x="136664" y="80797"/>
                  </a:lnTo>
                  <a:lnTo>
                    <a:pt x="138569" y="75628"/>
                  </a:lnTo>
                  <a:close/>
                </a:path>
                <a:path w="1216025" h="1014729">
                  <a:moveTo>
                    <a:pt x="150164" y="494550"/>
                  </a:moveTo>
                  <a:lnTo>
                    <a:pt x="145554" y="492493"/>
                  </a:lnTo>
                  <a:lnTo>
                    <a:pt x="140500" y="491185"/>
                  </a:lnTo>
                  <a:lnTo>
                    <a:pt x="144653" y="493991"/>
                  </a:lnTo>
                  <a:lnTo>
                    <a:pt x="150164" y="494550"/>
                  </a:lnTo>
                  <a:close/>
                </a:path>
                <a:path w="1216025" h="1014729">
                  <a:moveTo>
                    <a:pt x="168630" y="253428"/>
                  </a:moveTo>
                  <a:lnTo>
                    <a:pt x="161442" y="254228"/>
                  </a:lnTo>
                  <a:lnTo>
                    <a:pt x="157441" y="255828"/>
                  </a:lnTo>
                  <a:lnTo>
                    <a:pt x="159842" y="262216"/>
                  </a:lnTo>
                  <a:lnTo>
                    <a:pt x="165430" y="261416"/>
                  </a:lnTo>
                  <a:lnTo>
                    <a:pt x="163029" y="257429"/>
                  </a:lnTo>
                  <a:lnTo>
                    <a:pt x="168630" y="253428"/>
                  </a:lnTo>
                  <a:close/>
                </a:path>
                <a:path w="1216025" h="1014729">
                  <a:moveTo>
                    <a:pt x="179019" y="269417"/>
                  </a:moveTo>
                  <a:lnTo>
                    <a:pt x="171831" y="272605"/>
                  </a:lnTo>
                  <a:lnTo>
                    <a:pt x="169430" y="276606"/>
                  </a:lnTo>
                  <a:lnTo>
                    <a:pt x="170230" y="282194"/>
                  </a:lnTo>
                  <a:lnTo>
                    <a:pt x="177419" y="279806"/>
                  </a:lnTo>
                  <a:lnTo>
                    <a:pt x="179019" y="275005"/>
                  </a:lnTo>
                  <a:lnTo>
                    <a:pt x="179019" y="269417"/>
                  </a:lnTo>
                  <a:close/>
                </a:path>
                <a:path w="1216025" h="1014729">
                  <a:moveTo>
                    <a:pt x="189026" y="717423"/>
                  </a:moveTo>
                  <a:lnTo>
                    <a:pt x="184708" y="718172"/>
                  </a:lnTo>
                  <a:lnTo>
                    <a:pt x="181152" y="721918"/>
                  </a:lnTo>
                  <a:lnTo>
                    <a:pt x="186207" y="724166"/>
                  </a:lnTo>
                  <a:lnTo>
                    <a:pt x="189026" y="717423"/>
                  </a:lnTo>
                  <a:close/>
                </a:path>
                <a:path w="1216025" h="1014729">
                  <a:moveTo>
                    <a:pt x="195808" y="677011"/>
                  </a:moveTo>
                  <a:lnTo>
                    <a:pt x="188607" y="678611"/>
                  </a:lnTo>
                  <a:lnTo>
                    <a:pt x="184619" y="680212"/>
                  </a:lnTo>
                  <a:lnTo>
                    <a:pt x="187007" y="686600"/>
                  </a:lnTo>
                  <a:lnTo>
                    <a:pt x="192608" y="685800"/>
                  </a:lnTo>
                  <a:lnTo>
                    <a:pt x="190207" y="681812"/>
                  </a:lnTo>
                  <a:lnTo>
                    <a:pt x="195808" y="677011"/>
                  </a:lnTo>
                  <a:close/>
                </a:path>
                <a:path w="1216025" h="1014729">
                  <a:moveTo>
                    <a:pt x="202907" y="370230"/>
                  </a:moveTo>
                  <a:lnTo>
                    <a:pt x="198297" y="368020"/>
                  </a:lnTo>
                  <a:lnTo>
                    <a:pt x="193243" y="366852"/>
                  </a:lnTo>
                  <a:lnTo>
                    <a:pt x="197396" y="370116"/>
                  </a:lnTo>
                  <a:lnTo>
                    <a:pt x="202907" y="370230"/>
                  </a:lnTo>
                  <a:close/>
                </a:path>
                <a:path w="1216025" h="1014729">
                  <a:moveTo>
                    <a:pt x="247751" y="786511"/>
                  </a:moveTo>
                  <a:lnTo>
                    <a:pt x="240563" y="787311"/>
                  </a:lnTo>
                  <a:lnTo>
                    <a:pt x="236562" y="788898"/>
                  </a:lnTo>
                  <a:lnTo>
                    <a:pt x="238963" y="795299"/>
                  </a:lnTo>
                  <a:lnTo>
                    <a:pt x="244551" y="794499"/>
                  </a:lnTo>
                  <a:lnTo>
                    <a:pt x="242163" y="790498"/>
                  </a:lnTo>
                  <a:lnTo>
                    <a:pt x="247751" y="786511"/>
                  </a:lnTo>
                  <a:close/>
                </a:path>
                <a:path w="1216025" h="1014729">
                  <a:moveTo>
                    <a:pt x="284416" y="780415"/>
                  </a:moveTo>
                  <a:lnTo>
                    <a:pt x="284149" y="776782"/>
                  </a:lnTo>
                  <a:lnTo>
                    <a:pt x="278117" y="777709"/>
                  </a:lnTo>
                  <a:lnTo>
                    <a:pt x="279654" y="781723"/>
                  </a:lnTo>
                  <a:lnTo>
                    <a:pt x="278422" y="787006"/>
                  </a:lnTo>
                  <a:lnTo>
                    <a:pt x="278231" y="790638"/>
                  </a:lnTo>
                  <a:lnTo>
                    <a:pt x="282917" y="789698"/>
                  </a:lnTo>
                  <a:lnTo>
                    <a:pt x="282727" y="785698"/>
                  </a:lnTo>
                  <a:lnTo>
                    <a:pt x="284416" y="780415"/>
                  </a:lnTo>
                  <a:close/>
                </a:path>
                <a:path w="1216025" h="1014729">
                  <a:moveTo>
                    <a:pt x="299694" y="135940"/>
                  </a:moveTo>
                  <a:lnTo>
                    <a:pt x="297307" y="131152"/>
                  </a:lnTo>
                  <a:lnTo>
                    <a:pt x="295706" y="124752"/>
                  </a:lnTo>
                  <a:lnTo>
                    <a:pt x="290106" y="126352"/>
                  </a:lnTo>
                  <a:lnTo>
                    <a:pt x="293306" y="130352"/>
                  </a:lnTo>
                  <a:lnTo>
                    <a:pt x="294906" y="137541"/>
                  </a:lnTo>
                  <a:lnTo>
                    <a:pt x="299694" y="135940"/>
                  </a:lnTo>
                  <a:close/>
                </a:path>
                <a:path w="1216025" h="1014729">
                  <a:moveTo>
                    <a:pt x="321284" y="524357"/>
                  </a:moveTo>
                  <a:lnTo>
                    <a:pt x="314515" y="525145"/>
                  </a:lnTo>
                  <a:lnTo>
                    <a:pt x="306095" y="523468"/>
                  </a:lnTo>
                  <a:lnTo>
                    <a:pt x="299478" y="524027"/>
                  </a:lnTo>
                  <a:lnTo>
                    <a:pt x="298107" y="531558"/>
                  </a:lnTo>
                  <a:lnTo>
                    <a:pt x="304876" y="528523"/>
                  </a:lnTo>
                  <a:lnTo>
                    <a:pt x="313283" y="529463"/>
                  </a:lnTo>
                  <a:lnTo>
                    <a:pt x="319900" y="529640"/>
                  </a:lnTo>
                  <a:lnTo>
                    <a:pt x="321284" y="524357"/>
                  </a:lnTo>
                  <a:close/>
                </a:path>
                <a:path w="1216025" h="1014729">
                  <a:moveTo>
                    <a:pt x="322872" y="906386"/>
                  </a:moveTo>
                  <a:lnTo>
                    <a:pt x="321284" y="903986"/>
                  </a:lnTo>
                  <a:lnTo>
                    <a:pt x="320484" y="901598"/>
                  </a:lnTo>
                  <a:lnTo>
                    <a:pt x="318884" y="899198"/>
                  </a:lnTo>
                  <a:lnTo>
                    <a:pt x="316484" y="899998"/>
                  </a:lnTo>
                  <a:lnTo>
                    <a:pt x="313283" y="901598"/>
                  </a:lnTo>
                  <a:lnTo>
                    <a:pt x="310883" y="902398"/>
                  </a:lnTo>
                  <a:lnTo>
                    <a:pt x="312483" y="904786"/>
                  </a:lnTo>
                  <a:lnTo>
                    <a:pt x="313283" y="907186"/>
                  </a:lnTo>
                  <a:lnTo>
                    <a:pt x="314883" y="909586"/>
                  </a:lnTo>
                  <a:lnTo>
                    <a:pt x="319684" y="907986"/>
                  </a:lnTo>
                  <a:lnTo>
                    <a:pt x="322872" y="906386"/>
                  </a:lnTo>
                  <a:close/>
                </a:path>
                <a:path w="1216025" h="1014729">
                  <a:moveTo>
                    <a:pt x="323545" y="695820"/>
                  </a:moveTo>
                  <a:lnTo>
                    <a:pt x="318185" y="695591"/>
                  </a:lnTo>
                  <a:lnTo>
                    <a:pt x="314769" y="698068"/>
                  </a:lnTo>
                  <a:lnTo>
                    <a:pt x="322084" y="700989"/>
                  </a:lnTo>
                  <a:lnTo>
                    <a:pt x="323545" y="695820"/>
                  </a:lnTo>
                  <a:close/>
                </a:path>
                <a:path w="1216025" h="1014729">
                  <a:moveTo>
                    <a:pt x="324789" y="107594"/>
                  </a:moveTo>
                  <a:lnTo>
                    <a:pt x="319582" y="107365"/>
                  </a:lnTo>
                  <a:lnTo>
                    <a:pt x="316026" y="109842"/>
                  </a:lnTo>
                  <a:lnTo>
                    <a:pt x="322872" y="112763"/>
                  </a:lnTo>
                  <a:lnTo>
                    <a:pt x="324789" y="107594"/>
                  </a:lnTo>
                  <a:close/>
                </a:path>
                <a:path w="1216025" h="1014729">
                  <a:moveTo>
                    <a:pt x="334060" y="135140"/>
                  </a:moveTo>
                  <a:lnTo>
                    <a:pt x="329272" y="136740"/>
                  </a:lnTo>
                  <a:lnTo>
                    <a:pt x="322084" y="131953"/>
                  </a:lnTo>
                  <a:lnTo>
                    <a:pt x="322084" y="139941"/>
                  </a:lnTo>
                  <a:lnTo>
                    <a:pt x="326872" y="139141"/>
                  </a:lnTo>
                  <a:lnTo>
                    <a:pt x="334060" y="143141"/>
                  </a:lnTo>
                  <a:lnTo>
                    <a:pt x="334060" y="135140"/>
                  </a:lnTo>
                  <a:close/>
                </a:path>
                <a:path w="1216025" h="1014729">
                  <a:moveTo>
                    <a:pt x="354418" y="676325"/>
                  </a:moveTo>
                  <a:lnTo>
                    <a:pt x="349846" y="674116"/>
                  </a:lnTo>
                  <a:lnTo>
                    <a:pt x="344982" y="672960"/>
                  </a:lnTo>
                  <a:lnTo>
                    <a:pt x="349250" y="676211"/>
                  </a:lnTo>
                  <a:lnTo>
                    <a:pt x="354418" y="676325"/>
                  </a:lnTo>
                  <a:close/>
                </a:path>
                <a:path w="1216025" h="1014729">
                  <a:moveTo>
                    <a:pt x="356882" y="716673"/>
                  </a:moveTo>
                  <a:lnTo>
                    <a:pt x="350050" y="716178"/>
                  </a:lnTo>
                  <a:lnTo>
                    <a:pt x="348792" y="722744"/>
                  </a:lnTo>
                  <a:lnTo>
                    <a:pt x="347751" y="731558"/>
                  </a:lnTo>
                  <a:lnTo>
                    <a:pt x="347472" y="737082"/>
                  </a:lnTo>
                  <a:lnTo>
                    <a:pt x="348449" y="733755"/>
                  </a:lnTo>
                  <a:lnTo>
                    <a:pt x="351066" y="728764"/>
                  </a:lnTo>
                  <a:lnTo>
                    <a:pt x="355549" y="721969"/>
                  </a:lnTo>
                  <a:lnTo>
                    <a:pt x="356882" y="716673"/>
                  </a:lnTo>
                  <a:close/>
                </a:path>
                <a:path w="1216025" h="1014729">
                  <a:moveTo>
                    <a:pt x="366839" y="257429"/>
                  </a:moveTo>
                  <a:lnTo>
                    <a:pt x="358838" y="259029"/>
                  </a:lnTo>
                  <a:lnTo>
                    <a:pt x="352933" y="263537"/>
                  </a:lnTo>
                  <a:lnTo>
                    <a:pt x="352945" y="269417"/>
                  </a:lnTo>
                  <a:lnTo>
                    <a:pt x="354914" y="272288"/>
                  </a:lnTo>
                  <a:lnTo>
                    <a:pt x="354850" y="267817"/>
                  </a:lnTo>
                  <a:lnTo>
                    <a:pt x="359638" y="264617"/>
                  </a:lnTo>
                  <a:lnTo>
                    <a:pt x="366839" y="257429"/>
                  </a:lnTo>
                  <a:close/>
                </a:path>
                <a:path w="1216025" h="1014729">
                  <a:moveTo>
                    <a:pt x="379641" y="464527"/>
                  </a:moveTo>
                  <a:lnTo>
                    <a:pt x="375221" y="462318"/>
                  </a:lnTo>
                  <a:lnTo>
                    <a:pt x="370205" y="461162"/>
                  </a:lnTo>
                  <a:lnTo>
                    <a:pt x="374027" y="464426"/>
                  </a:lnTo>
                  <a:lnTo>
                    <a:pt x="379641" y="464527"/>
                  </a:lnTo>
                  <a:close/>
                </a:path>
                <a:path w="1216025" h="1014729">
                  <a:moveTo>
                    <a:pt x="381977" y="926350"/>
                  </a:moveTo>
                  <a:lnTo>
                    <a:pt x="377520" y="927074"/>
                  </a:lnTo>
                  <a:lnTo>
                    <a:pt x="374116" y="930630"/>
                  </a:lnTo>
                  <a:lnTo>
                    <a:pt x="379615" y="932764"/>
                  </a:lnTo>
                  <a:lnTo>
                    <a:pt x="381977" y="926350"/>
                  </a:lnTo>
                  <a:close/>
                </a:path>
                <a:path w="1216025" h="1014729">
                  <a:moveTo>
                    <a:pt x="390804" y="154330"/>
                  </a:moveTo>
                  <a:lnTo>
                    <a:pt x="389788" y="149923"/>
                  </a:lnTo>
                  <a:lnTo>
                    <a:pt x="390410" y="143738"/>
                  </a:lnTo>
                  <a:lnTo>
                    <a:pt x="389242" y="139039"/>
                  </a:lnTo>
                  <a:lnTo>
                    <a:pt x="382816" y="139141"/>
                  </a:lnTo>
                  <a:lnTo>
                    <a:pt x="384517" y="143979"/>
                  </a:lnTo>
                  <a:lnTo>
                    <a:pt x="385013" y="150329"/>
                  </a:lnTo>
                  <a:lnTo>
                    <a:pt x="386410" y="154876"/>
                  </a:lnTo>
                  <a:lnTo>
                    <a:pt x="390804" y="154330"/>
                  </a:lnTo>
                  <a:close/>
                </a:path>
                <a:path w="1216025" h="1014729">
                  <a:moveTo>
                    <a:pt x="392226" y="162623"/>
                  </a:moveTo>
                  <a:lnTo>
                    <a:pt x="387616" y="162318"/>
                  </a:lnTo>
                  <a:lnTo>
                    <a:pt x="382892" y="160045"/>
                  </a:lnTo>
                  <a:lnTo>
                    <a:pt x="377418" y="164515"/>
                  </a:lnTo>
                  <a:lnTo>
                    <a:pt x="375246" y="169291"/>
                  </a:lnTo>
                  <a:lnTo>
                    <a:pt x="380415" y="167906"/>
                  </a:lnTo>
                  <a:lnTo>
                    <a:pt x="385254" y="165354"/>
                  </a:lnTo>
                  <a:lnTo>
                    <a:pt x="390309" y="163614"/>
                  </a:lnTo>
                  <a:lnTo>
                    <a:pt x="392226" y="162623"/>
                  </a:lnTo>
                  <a:close/>
                </a:path>
                <a:path w="1216025" h="1014729">
                  <a:moveTo>
                    <a:pt x="457225" y="411327"/>
                  </a:moveTo>
                  <a:lnTo>
                    <a:pt x="452945" y="412076"/>
                  </a:lnTo>
                  <a:lnTo>
                    <a:pt x="449580" y="415823"/>
                  </a:lnTo>
                  <a:lnTo>
                    <a:pt x="454748" y="418071"/>
                  </a:lnTo>
                  <a:lnTo>
                    <a:pt x="457225" y="411327"/>
                  </a:lnTo>
                  <a:close/>
                </a:path>
                <a:path w="1216025" h="1014729">
                  <a:moveTo>
                    <a:pt x="462648" y="484847"/>
                  </a:moveTo>
                  <a:lnTo>
                    <a:pt x="458038" y="482600"/>
                  </a:lnTo>
                  <a:lnTo>
                    <a:pt x="452983" y="481253"/>
                  </a:lnTo>
                  <a:lnTo>
                    <a:pt x="457149" y="484403"/>
                  </a:lnTo>
                  <a:lnTo>
                    <a:pt x="462648" y="484847"/>
                  </a:lnTo>
                  <a:close/>
                </a:path>
                <a:path w="1216025" h="1014729">
                  <a:moveTo>
                    <a:pt x="467537" y="427659"/>
                  </a:moveTo>
                  <a:lnTo>
                    <a:pt x="465937" y="422859"/>
                  </a:lnTo>
                  <a:lnTo>
                    <a:pt x="459943" y="425450"/>
                  </a:lnTo>
                  <a:lnTo>
                    <a:pt x="456946" y="430949"/>
                  </a:lnTo>
                  <a:lnTo>
                    <a:pt x="457847" y="436016"/>
                  </a:lnTo>
                  <a:lnTo>
                    <a:pt x="463537" y="437248"/>
                  </a:lnTo>
                  <a:lnTo>
                    <a:pt x="461937" y="430860"/>
                  </a:lnTo>
                  <a:lnTo>
                    <a:pt x="467537" y="427659"/>
                  </a:lnTo>
                  <a:close/>
                </a:path>
                <a:path w="1216025" h="1014729">
                  <a:moveTo>
                    <a:pt x="470128" y="685876"/>
                  </a:moveTo>
                  <a:lnTo>
                    <a:pt x="464731" y="685800"/>
                  </a:lnTo>
                  <a:lnTo>
                    <a:pt x="461137" y="688124"/>
                  </a:lnTo>
                  <a:lnTo>
                    <a:pt x="468337" y="690600"/>
                  </a:lnTo>
                  <a:lnTo>
                    <a:pt x="470128" y="685876"/>
                  </a:lnTo>
                  <a:close/>
                </a:path>
                <a:path w="1216025" h="1014729">
                  <a:moveTo>
                    <a:pt x="489115" y="993508"/>
                  </a:moveTo>
                  <a:lnTo>
                    <a:pt x="481914" y="995108"/>
                  </a:lnTo>
                  <a:lnTo>
                    <a:pt x="477926" y="996696"/>
                  </a:lnTo>
                  <a:lnTo>
                    <a:pt x="480326" y="1003096"/>
                  </a:lnTo>
                  <a:lnTo>
                    <a:pt x="485914" y="1002296"/>
                  </a:lnTo>
                  <a:lnTo>
                    <a:pt x="483514" y="998296"/>
                  </a:lnTo>
                  <a:lnTo>
                    <a:pt x="489115" y="993508"/>
                  </a:lnTo>
                  <a:close/>
                </a:path>
                <a:path w="1216025" h="1014729">
                  <a:moveTo>
                    <a:pt x="489915" y="877620"/>
                  </a:moveTo>
                  <a:lnTo>
                    <a:pt x="487514" y="872820"/>
                  </a:lnTo>
                  <a:lnTo>
                    <a:pt x="482752" y="880529"/>
                  </a:lnTo>
                  <a:lnTo>
                    <a:pt x="474624" y="882916"/>
                  </a:lnTo>
                  <a:lnTo>
                    <a:pt x="466953" y="884847"/>
                  </a:lnTo>
                  <a:lnTo>
                    <a:pt x="463537" y="891209"/>
                  </a:lnTo>
                  <a:lnTo>
                    <a:pt x="470115" y="889228"/>
                  </a:lnTo>
                  <a:lnTo>
                    <a:pt x="476631" y="887412"/>
                  </a:lnTo>
                  <a:lnTo>
                    <a:pt x="482981" y="886485"/>
                  </a:lnTo>
                  <a:lnTo>
                    <a:pt x="489115" y="887209"/>
                  </a:lnTo>
                  <a:lnTo>
                    <a:pt x="485914" y="882408"/>
                  </a:lnTo>
                  <a:lnTo>
                    <a:pt x="489915" y="877620"/>
                  </a:lnTo>
                  <a:close/>
                </a:path>
                <a:path w="1216025" h="1014729">
                  <a:moveTo>
                    <a:pt x="497103" y="947153"/>
                  </a:moveTo>
                  <a:lnTo>
                    <a:pt x="488315" y="947153"/>
                  </a:lnTo>
                  <a:lnTo>
                    <a:pt x="489915" y="951941"/>
                  </a:lnTo>
                  <a:lnTo>
                    <a:pt x="485114" y="958342"/>
                  </a:lnTo>
                  <a:lnTo>
                    <a:pt x="493903" y="958342"/>
                  </a:lnTo>
                  <a:lnTo>
                    <a:pt x="492315" y="953541"/>
                  </a:lnTo>
                  <a:lnTo>
                    <a:pt x="497103" y="947153"/>
                  </a:lnTo>
                  <a:close/>
                </a:path>
                <a:path w="1216025" h="1014729">
                  <a:moveTo>
                    <a:pt x="505891" y="928763"/>
                  </a:moveTo>
                  <a:lnTo>
                    <a:pt x="498703" y="929563"/>
                  </a:lnTo>
                  <a:lnTo>
                    <a:pt x="494703" y="931164"/>
                  </a:lnTo>
                  <a:lnTo>
                    <a:pt x="497103" y="937564"/>
                  </a:lnTo>
                  <a:lnTo>
                    <a:pt x="502704" y="936764"/>
                  </a:lnTo>
                  <a:lnTo>
                    <a:pt x="500303" y="932764"/>
                  </a:lnTo>
                  <a:lnTo>
                    <a:pt x="505891" y="928763"/>
                  </a:lnTo>
                  <a:close/>
                </a:path>
                <a:path w="1216025" h="1014729">
                  <a:moveTo>
                    <a:pt x="515035" y="365417"/>
                  </a:moveTo>
                  <a:lnTo>
                    <a:pt x="513892" y="359727"/>
                  </a:lnTo>
                  <a:lnTo>
                    <a:pt x="509638" y="361378"/>
                  </a:lnTo>
                  <a:lnTo>
                    <a:pt x="503897" y="360324"/>
                  </a:lnTo>
                  <a:lnTo>
                    <a:pt x="499948" y="360172"/>
                  </a:lnTo>
                  <a:lnTo>
                    <a:pt x="501103" y="364515"/>
                  </a:lnTo>
                  <a:lnTo>
                    <a:pt x="505345" y="364223"/>
                  </a:lnTo>
                  <a:lnTo>
                    <a:pt x="511086" y="365721"/>
                  </a:lnTo>
                  <a:lnTo>
                    <a:pt x="515035" y="365417"/>
                  </a:lnTo>
                  <a:close/>
                </a:path>
                <a:path w="1216025" h="1014729">
                  <a:moveTo>
                    <a:pt x="587413" y="56819"/>
                  </a:moveTo>
                  <a:lnTo>
                    <a:pt x="583425" y="53619"/>
                  </a:lnTo>
                  <a:lnTo>
                    <a:pt x="579424" y="47231"/>
                  </a:lnTo>
                  <a:lnTo>
                    <a:pt x="575424" y="50431"/>
                  </a:lnTo>
                  <a:lnTo>
                    <a:pt x="579424" y="53619"/>
                  </a:lnTo>
                  <a:lnTo>
                    <a:pt x="582625" y="59220"/>
                  </a:lnTo>
                  <a:lnTo>
                    <a:pt x="587413" y="56819"/>
                  </a:lnTo>
                  <a:close/>
                </a:path>
                <a:path w="1216025" h="1014729">
                  <a:moveTo>
                    <a:pt x="587502" y="229374"/>
                  </a:moveTo>
                  <a:lnTo>
                    <a:pt x="587413" y="223062"/>
                  </a:lnTo>
                  <a:lnTo>
                    <a:pt x="582625" y="225450"/>
                  </a:lnTo>
                  <a:lnTo>
                    <a:pt x="582625" y="221462"/>
                  </a:lnTo>
                  <a:lnTo>
                    <a:pt x="581825" y="216662"/>
                  </a:lnTo>
                  <a:lnTo>
                    <a:pt x="577024" y="222262"/>
                  </a:lnTo>
                  <a:lnTo>
                    <a:pt x="569036" y="219062"/>
                  </a:lnTo>
                  <a:lnTo>
                    <a:pt x="571436" y="224650"/>
                  </a:lnTo>
                  <a:lnTo>
                    <a:pt x="576287" y="224637"/>
                  </a:lnTo>
                  <a:lnTo>
                    <a:pt x="582726" y="228053"/>
                  </a:lnTo>
                  <a:lnTo>
                    <a:pt x="587502" y="229374"/>
                  </a:lnTo>
                  <a:close/>
                </a:path>
                <a:path w="1216025" h="1014729">
                  <a:moveTo>
                    <a:pt x="590613" y="737755"/>
                  </a:moveTo>
                  <a:lnTo>
                    <a:pt x="583425" y="738555"/>
                  </a:lnTo>
                  <a:lnTo>
                    <a:pt x="579424" y="740156"/>
                  </a:lnTo>
                  <a:lnTo>
                    <a:pt x="581825" y="746544"/>
                  </a:lnTo>
                  <a:lnTo>
                    <a:pt x="587413" y="745744"/>
                  </a:lnTo>
                  <a:lnTo>
                    <a:pt x="585012" y="741756"/>
                  </a:lnTo>
                  <a:lnTo>
                    <a:pt x="590613" y="737755"/>
                  </a:lnTo>
                  <a:close/>
                </a:path>
                <a:path w="1216025" h="1014729">
                  <a:moveTo>
                    <a:pt x="637235" y="819937"/>
                  </a:moveTo>
                  <a:lnTo>
                    <a:pt x="632167" y="820077"/>
                  </a:lnTo>
                  <a:lnTo>
                    <a:pt x="627456" y="817803"/>
                  </a:lnTo>
                  <a:lnTo>
                    <a:pt x="621982" y="822274"/>
                  </a:lnTo>
                  <a:lnTo>
                    <a:pt x="619810" y="827036"/>
                  </a:lnTo>
                  <a:lnTo>
                    <a:pt x="624979" y="825665"/>
                  </a:lnTo>
                  <a:lnTo>
                    <a:pt x="630262" y="822655"/>
                  </a:lnTo>
                  <a:lnTo>
                    <a:pt x="635469" y="820775"/>
                  </a:lnTo>
                  <a:lnTo>
                    <a:pt x="637235" y="819937"/>
                  </a:lnTo>
                  <a:close/>
                </a:path>
                <a:path w="1216025" h="1014729">
                  <a:moveTo>
                    <a:pt x="645629" y="855738"/>
                  </a:moveTo>
                  <a:lnTo>
                    <a:pt x="637768" y="851242"/>
                  </a:lnTo>
                  <a:lnTo>
                    <a:pt x="637984" y="859332"/>
                  </a:lnTo>
                  <a:lnTo>
                    <a:pt x="643166" y="859637"/>
                  </a:lnTo>
                  <a:lnTo>
                    <a:pt x="645629" y="855738"/>
                  </a:lnTo>
                  <a:close/>
                </a:path>
                <a:path w="1216025" h="1014729">
                  <a:moveTo>
                    <a:pt x="649757" y="96786"/>
                  </a:moveTo>
                  <a:lnTo>
                    <a:pt x="643356" y="99174"/>
                  </a:lnTo>
                  <a:lnTo>
                    <a:pt x="640168" y="102374"/>
                  </a:lnTo>
                  <a:lnTo>
                    <a:pt x="644156" y="107975"/>
                  </a:lnTo>
                  <a:lnTo>
                    <a:pt x="648957" y="105575"/>
                  </a:lnTo>
                  <a:lnTo>
                    <a:pt x="645756" y="102374"/>
                  </a:lnTo>
                  <a:lnTo>
                    <a:pt x="649757" y="96786"/>
                  </a:lnTo>
                  <a:close/>
                </a:path>
                <a:path w="1216025" h="1014729">
                  <a:moveTo>
                    <a:pt x="665734" y="903185"/>
                  </a:moveTo>
                  <a:lnTo>
                    <a:pt x="664933" y="897597"/>
                  </a:lnTo>
                  <a:lnTo>
                    <a:pt x="657745" y="900798"/>
                  </a:lnTo>
                  <a:lnTo>
                    <a:pt x="655345" y="904786"/>
                  </a:lnTo>
                  <a:lnTo>
                    <a:pt x="656145" y="910386"/>
                  </a:lnTo>
                  <a:lnTo>
                    <a:pt x="663346" y="907986"/>
                  </a:lnTo>
                  <a:lnTo>
                    <a:pt x="665734" y="903185"/>
                  </a:lnTo>
                  <a:close/>
                </a:path>
                <a:path w="1216025" h="1014729">
                  <a:moveTo>
                    <a:pt x="672211" y="975906"/>
                  </a:moveTo>
                  <a:lnTo>
                    <a:pt x="669137" y="975423"/>
                  </a:lnTo>
                  <a:lnTo>
                    <a:pt x="666369" y="981976"/>
                  </a:lnTo>
                  <a:lnTo>
                    <a:pt x="669734" y="989507"/>
                  </a:lnTo>
                  <a:lnTo>
                    <a:pt x="672211" y="975906"/>
                  </a:lnTo>
                  <a:close/>
                </a:path>
                <a:path w="1216025" h="1014729">
                  <a:moveTo>
                    <a:pt x="685228" y="921308"/>
                  </a:moveTo>
                  <a:lnTo>
                    <a:pt x="680021" y="921270"/>
                  </a:lnTo>
                  <a:lnTo>
                    <a:pt x="676465" y="923785"/>
                  </a:lnTo>
                  <a:lnTo>
                    <a:pt x="683323" y="926363"/>
                  </a:lnTo>
                  <a:lnTo>
                    <a:pt x="685228" y="921308"/>
                  </a:lnTo>
                  <a:close/>
                </a:path>
                <a:path w="1216025" h="1014729">
                  <a:moveTo>
                    <a:pt x="766445" y="207873"/>
                  </a:moveTo>
                  <a:lnTo>
                    <a:pt x="761695" y="203733"/>
                  </a:lnTo>
                  <a:lnTo>
                    <a:pt x="754849" y="203581"/>
                  </a:lnTo>
                  <a:lnTo>
                    <a:pt x="749808" y="205968"/>
                  </a:lnTo>
                  <a:lnTo>
                    <a:pt x="750455" y="209473"/>
                  </a:lnTo>
                  <a:lnTo>
                    <a:pt x="754418" y="208661"/>
                  </a:lnTo>
                  <a:lnTo>
                    <a:pt x="758151" y="210172"/>
                  </a:lnTo>
                  <a:lnTo>
                    <a:pt x="762025" y="210934"/>
                  </a:lnTo>
                  <a:lnTo>
                    <a:pt x="766445" y="207873"/>
                  </a:lnTo>
                  <a:close/>
                </a:path>
                <a:path w="1216025" h="1014729">
                  <a:moveTo>
                    <a:pt x="784517" y="991933"/>
                  </a:moveTo>
                  <a:lnTo>
                    <a:pt x="779424" y="988910"/>
                  </a:lnTo>
                  <a:lnTo>
                    <a:pt x="770432" y="986180"/>
                  </a:lnTo>
                  <a:lnTo>
                    <a:pt x="765644" y="986307"/>
                  </a:lnTo>
                  <a:lnTo>
                    <a:pt x="764844" y="991108"/>
                  </a:lnTo>
                  <a:lnTo>
                    <a:pt x="776833" y="992708"/>
                  </a:lnTo>
                  <a:lnTo>
                    <a:pt x="777633" y="992708"/>
                  </a:lnTo>
                  <a:lnTo>
                    <a:pt x="784517" y="991933"/>
                  </a:lnTo>
                  <a:close/>
                </a:path>
                <a:path w="1216025" h="1014729">
                  <a:moveTo>
                    <a:pt x="840524" y="288594"/>
                  </a:moveTo>
                  <a:lnTo>
                    <a:pt x="836663" y="290398"/>
                  </a:lnTo>
                  <a:lnTo>
                    <a:pt x="834453" y="294894"/>
                  </a:lnTo>
                  <a:lnTo>
                    <a:pt x="839965" y="295783"/>
                  </a:lnTo>
                  <a:lnTo>
                    <a:pt x="840524" y="288594"/>
                  </a:lnTo>
                  <a:close/>
                </a:path>
                <a:path w="1216025" h="1014729">
                  <a:moveTo>
                    <a:pt x="842365" y="167106"/>
                  </a:moveTo>
                  <a:lnTo>
                    <a:pt x="836764" y="169506"/>
                  </a:lnTo>
                  <a:lnTo>
                    <a:pt x="833577" y="172707"/>
                  </a:lnTo>
                  <a:lnTo>
                    <a:pt x="837565" y="178308"/>
                  </a:lnTo>
                  <a:lnTo>
                    <a:pt x="842365" y="175907"/>
                  </a:lnTo>
                  <a:lnTo>
                    <a:pt x="838365" y="172707"/>
                  </a:lnTo>
                  <a:lnTo>
                    <a:pt x="842365" y="167106"/>
                  </a:lnTo>
                  <a:close/>
                </a:path>
                <a:path w="1216025" h="1014729">
                  <a:moveTo>
                    <a:pt x="855713" y="266217"/>
                  </a:moveTo>
                  <a:lnTo>
                    <a:pt x="851852" y="268008"/>
                  </a:lnTo>
                  <a:lnTo>
                    <a:pt x="849642" y="272503"/>
                  </a:lnTo>
                  <a:lnTo>
                    <a:pt x="855154" y="273405"/>
                  </a:lnTo>
                  <a:lnTo>
                    <a:pt x="855713" y="266217"/>
                  </a:lnTo>
                  <a:close/>
                </a:path>
                <a:path w="1216025" h="1014729">
                  <a:moveTo>
                    <a:pt x="876731" y="1006297"/>
                  </a:moveTo>
                  <a:lnTo>
                    <a:pt x="875131" y="1003896"/>
                  </a:lnTo>
                  <a:lnTo>
                    <a:pt x="872731" y="1002296"/>
                  </a:lnTo>
                  <a:lnTo>
                    <a:pt x="871131" y="999896"/>
                  </a:lnTo>
                  <a:lnTo>
                    <a:pt x="864273" y="1002436"/>
                  </a:lnTo>
                  <a:lnTo>
                    <a:pt x="858253" y="1006386"/>
                  </a:lnTo>
                  <a:lnTo>
                    <a:pt x="856856" y="1009904"/>
                  </a:lnTo>
                  <a:lnTo>
                    <a:pt x="863942" y="1011085"/>
                  </a:lnTo>
                  <a:lnTo>
                    <a:pt x="862342" y="1009484"/>
                  </a:lnTo>
                  <a:lnTo>
                    <a:pt x="861542" y="1007084"/>
                  </a:lnTo>
                  <a:lnTo>
                    <a:pt x="864743" y="1005497"/>
                  </a:lnTo>
                  <a:lnTo>
                    <a:pt x="868743" y="1008684"/>
                  </a:lnTo>
                  <a:lnTo>
                    <a:pt x="872731" y="1014285"/>
                  </a:lnTo>
                  <a:lnTo>
                    <a:pt x="875931" y="1011885"/>
                  </a:lnTo>
                  <a:lnTo>
                    <a:pt x="874331" y="1010285"/>
                  </a:lnTo>
                  <a:lnTo>
                    <a:pt x="873531" y="1007884"/>
                  </a:lnTo>
                  <a:lnTo>
                    <a:pt x="876731" y="1006297"/>
                  </a:lnTo>
                  <a:close/>
                </a:path>
                <a:path w="1216025" h="1014729">
                  <a:moveTo>
                    <a:pt x="939673" y="323354"/>
                  </a:moveTo>
                  <a:lnTo>
                    <a:pt x="939165" y="319963"/>
                  </a:lnTo>
                  <a:lnTo>
                    <a:pt x="932675" y="321360"/>
                  </a:lnTo>
                  <a:lnTo>
                    <a:pt x="934275" y="322961"/>
                  </a:lnTo>
                  <a:lnTo>
                    <a:pt x="935075" y="325361"/>
                  </a:lnTo>
                  <a:lnTo>
                    <a:pt x="931875" y="326961"/>
                  </a:lnTo>
                  <a:lnTo>
                    <a:pt x="929474" y="324561"/>
                  </a:lnTo>
                  <a:lnTo>
                    <a:pt x="926274" y="320560"/>
                  </a:lnTo>
                  <a:lnTo>
                    <a:pt x="923086" y="322961"/>
                  </a:lnTo>
                  <a:lnTo>
                    <a:pt x="927874" y="326961"/>
                  </a:lnTo>
                  <a:lnTo>
                    <a:pt x="932675" y="334949"/>
                  </a:lnTo>
                  <a:lnTo>
                    <a:pt x="938263" y="332549"/>
                  </a:lnTo>
                  <a:lnTo>
                    <a:pt x="938072" y="328549"/>
                  </a:lnTo>
                  <a:lnTo>
                    <a:pt x="939673" y="323354"/>
                  </a:lnTo>
                  <a:close/>
                </a:path>
                <a:path w="1216025" h="1014729">
                  <a:moveTo>
                    <a:pt x="969022" y="416458"/>
                  </a:moveTo>
                  <a:lnTo>
                    <a:pt x="965441" y="413270"/>
                  </a:lnTo>
                  <a:lnTo>
                    <a:pt x="964755" y="418706"/>
                  </a:lnTo>
                  <a:lnTo>
                    <a:pt x="959345" y="420763"/>
                  </a:lnTo>
                  <a:lnTo>
                    <a:pt x="954989" y="423278"/>
                  </a:lnTo>
                  <a:lnTo>
                    <a:pt x="957453" y="430060"/>
                  </a:lnTo>
                  <a:lnTo>
                    <a:pt x="965098" y="431812"/>
                  </a:lnTo>
                  <a:lnTo>
                    <a:pt x="968933" y="424954"/>
                  </a:lnTo>
                  <a:lnTo>
                    <a:pt x="969022" y="416458"/>
                  </a:lnTo>
                  <a:close/>
                </a:path>
                <a:path w="1216025" h="1014729">
                  <a:moveTo>
                    <a:pt x="984618" y="485203"/>
                  </a:moveTo>
                  <a:lnTo>
                    <a:pt x="981430" y="482003"/>
                  </a:lnTo>
                  <a:lnTo>
                    <a:pt x="979030" y="478802"/>
                  </a:lnTo>
                  <a:lnTo>
                    <a:pt x="975829" y="475615"/>
                  </a:lnTo>
                  <a:lnTo>
                    <a:pt x="969441" y="479602"/>
                  </a:lnTo>
                  <a:lnTo>
                    <a:pt x="970241" y="484403"/>
                  </a:lnTo>
                  <a:lnTo>
                    <a:pt x="977430" y="489991"/>
                  </a:lnTo>
                  <a:lnTo>
                    <a:pt x="979830" y="488403"/>
                  </a:lnTo>
                  <a:lnTo>
                    <a:pt x="981430" y="486803"/>
                  </a:lnTo>
                  <a:lnTo>
                    <a:pt x="984618" y="485203"/>
                  </a:lnTo>
                  <a:close/>
                </a:path>
                <a:path w="1216025" h="1014729">
                  <a:moveTo>
                    <a:pt x="997178" y="178638"/>
                  </a:moveTo>
                  <a:lnTo>
                    <a:pt x="993317" y="180403"/>
                  </a:lnTo>
                  <a:lnTo>
                    <a:pt x="991108" y="184708"/>
                  </a:lnTo>
                  <a:lnTo>
                    <a:pt x="996607" y="185496"/>
                  </a:lnTo>
                  <a:lnTo>
                    <a:pt x="997178" y="178638"/>
                  </a:lnTo>
                  <a:close/>
                </a:path>
                <a:path w="1216025" h="1014729">
                  <a:moveTo>
                    <a:pt x="1075829" y="482104"/>
                  </a:moveTo>
                  <a:lnTo>
                    <a:pt x="1075715" y="476821"/>
                  </a:lnTo>
                  <a:lnTo>
                    <a:pt x="1067739" y="474014"/>
                  </a:lnTo>
                  <a:lnTo>
                    <a:pt x="1071892" y="483336"/>
                  </a:lnTo>
                  <a:lnTo>
                    <a:pt x="1075829" y="482104"/>
                  </a:lnTo>
                  <a:close/>
                </a:path>
                <a:path w="1216025" h="1014729">
                  <a:moveTo>
                    <a:pt x="1118895" y="509981"/>
                  </a:moveTo>
                  <a:lnTo>
                    <a:pt x="1109294" y="506780"/>
                  </a:lnTo>
                  <a:lnTo>
                    <a:pt x="1110742" y="502259"/>
                  </a:lnTo>
                  <a:lnTo>
                    <a:pt x="1108303" y="503580"/>
                  </a:lnTo>
                  <a:lnTo>
                    <a:pt x="1106157" y="507898"/>
                  </a:lnTo>
                  <a:lnTo>
                    <a:pt x="1108494" y="512368"/>
                  </a:lnTo>
                  <a:lnTo>
                    <a:pt x="1118895" y="509981"/>
                  </a:lnTo>
                  <a:close/>
                </a:path>
                <a:path w="1216025" h="1014729">
                  <a:moveTo>
                    <a:pt x="1136472" y="513969"/>
                  </a:moveTo>
                  <a:lnTo>
                    <a:pt x="1130084" y="516369"/>
                  </a:lnTo>
                  <a:lnTo>
                    <a:pt x="1126883" y="519569"/>
                  </a:lnTo>
                  <a:lnTo>
                    <a:pt x="1130884" y="525157"/>
                  </a:lnTo>
                  <a:lnTo>
                    <a:pt x="1135672" y="522770"/>
                  </a:lnTo>
                  <a:lnTo>
                    <a:pt x="1132471" y="519569"/>
                  </a:lnTo>
                  <a:lnTo>
                    <a:pt x="1136472" y="513969"/>
                  </a:lnTo>
                  <a:close/>
                </a:path>
                <a:path w="1216025" h="1014729">
                  <a:moveTo>
                    <a:pt x="1166837" y="495592"/>
                  </a:moveTo>
                  <a:lnTo>
                    <a:pt x="1164450" y="490791"/>
                  </a:lnTo>
                  <a:lnTo>
                    <a:pt x="1157859" y="494042"/>
                  </a:lnTo>
                  <a:lnTo>
                    <a:pt x="1153160" y="495795"/>
                  </a:lnTo>
                  <a:lnTo>
                    <a:pt x="1151293" y="498436"/>
                  </a:lnTo>
                  <a:lnTo>
                    <a:pt x="1153261" y="504380"/>
                  </a:lnTo>
                  <a:lnTo>
                    <a:pt x="1158049" y="499592"/>
                  </a:lnTo>
                  <a:lnTo>
                    <a:pt x="1166837" y="495592"/>
                  </a:lnTo>
                  <a:close/>
                </a:path>
                <a:path w="1216025" h="1014729">
                  <a:moveTo>
                    <a:pt x="1168336" y="576618"/>
                  </a:moveTo>
                  <a:lnTo>
                    <a:pt x="1168082" y="571474"/>
                  </a:lnTo>
                  <a:lnTo>
                    <a:pt x="1159649" y="569125"/>
                  </a:lnTo>
                  <a:lnTo>
                    <a:pt x="1164259" y="578002"/>
                  </a:lnTo>
                  <a:lnTo>
                    <a:pt x="1168336" y="576618"/>
                  </a:lnTo>
                  <a:close/>
                </a:path>
                <a:path w="1216025" h="1014729">
                  <a:moveTo>
                    <a:pt x="1175397" y="603491"/>
                  </a:moveTo>
                  <a:lnTo>
                    <a:pt x="1171536" y="605282"/>
                  </a:lnTo>
                  <a:lnTo>
                    <a:pt x="1169327" y="609777"/>
                  </a:lnTo>
                  <a:lnTo>
                    <a:pt x="1174838" y="610679"/>
                  </a:lnTo>
                  <a:lnTo>
                    <a:pt x="1175397" y="603491"/>
                  </a:lnTo>
                  <a:close/>
                </a:path>
                <a:path w="1216025" h="1014729">
                  <a:moveTo>
                    <a:pt x="1196784" y="602246"/>
                  </a:moveTo>
                  <a:lnTo>
                    <a:pt x="1191615" y="601383"/>
                  </a:lnTo>
                  <a:lnTo>
                    <a:pt x="1186446" y="601573"/>
                  </a:lnTo>
                  <a:lnTo>
                    <a:pt x="1191615" y="603491"/>
                  </a:lnTo>
                  <a:lnTo>
                    <a:pt x="1196784" y="602246"/>
                  </a:lnTo>
                  <a:close/>
                </a:path>
                <a:path w="1216025" h="1014729">
                  <a:moveTo>
                    <a:pt x="1206804" y="505180"/>
                  </a:moveTo>
                  <a:lnTo>
                    <a:pt x="1202804" y="501980"/>
                  </a:lnTo>
                  <a:lnTo>
                    <a:pt x="1199603" y="496392"/>
                  </a:lnTo>
                  <a:lnTo>
                    <a:pt x="1194816" y="497992"/>
                  </a:lnTo>
                  <a:lnTo>
                    <a:pt x="1198816" y="501980"/>
                  </a:lnTo>
                  <a:lnTo>
                    <a:pt x="1202004" y="507580"/>
                  </a:lnTo>
                  <a:lnTo>
                    <a:pt x="1206804" y="505180"/>
                  </a:lnTo>
                  <a:close/>
                </a:path>
                <a:path w="1216025" h="1014729">
                  <a:moveTo>
                    <a:pt x="1215237" y="605015"/>
                  </a:moveTo>
                  <a:lnTo>
                    <a:pt x="1214297" y="600290"/>
                  </a:lnTo>
                  <a:lnTo>
                    <a:pt x="1209611" y="599160"/>
                  </a:lnTo>
                  <a:lnTo>
                    <a:pt x="1206804" y="607479"/>
                  </a:lnTo>
                  <a:lnTo>
                    <a:pt x="1215237" y="605015"/>
                  </a:lnTo>
                  <a:close/>
                </a:path>
                <a:path w="1216025" h="1014729">
                  <a:moveTo>
                    <a:pt x="1215821" y="509714"/>
                  </a:moveTo>
                  <a:lnTo>
                    <a:pt x="1210792" y="510870"/>
                  </a:lnTo>
                  <a:lnTo>
                    <a:pt x="1208176" y="513981"/>
                  </a:lnTo>
                  <a:lnTo>
                    <a:pt x="1215593" y="514769"/>
                  </a:lnTo>
                  <a:lnTo>
                    <a:pt x="1215821" y="5097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641293" y="7974113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07" y="740283"/>
                  </a:lnTo>
                  <a:lnTo>
                    <a:pt x="15278" y="739368"/>
                  </a:lnTo>
                  <a:lnTo>
                    <a:pt x="8001" y="739216"/>
                  </a:lnTo>
                  <a:lnTo>
                    <a:pt x="800" y="739279"/>
                  </a:lnTo>
                  <a:lnTo>
                    <a:pt x="5588" y="742467"/>
                  </a:lnTo>
                  <a:lnTo>
                    <a:pt x="0" y="747268"/>
                  </a:lnTo>
                  <a:lnTo>
                    <a:pt x="3187" y="750468"/>
                  </a:lnTo>
                  <a:lnTo>
                    <a:pt x="9118" y="745502"/>
                  </a:lnTo>
                  <a:lnTo>
                    <a:pt x="16484" y="745566"/>
                  </a:lnTo>
                  <a:lnTo>
                    <a:pt x="23977" y="746074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310883" y="833577"/>
                  </a:moveTo>
                  <a:lnTo>
                    <a:pt x="309308" y="828294"/>
                  </a:lnTo>
                  <a:lnTo>
                    <a:pt x="304888" y="830884"/>
                  </a:lnTo>
                  <a:lnTo>
                    <a:pt x="303466" y="834821"/>
                  </a:lnTo>
                  <a:lnTo>
                    <a:pt x="310883" y="833577"/>
                  </a:lnTo>
                  <a:close/>
                </a:path>
                <a:path w="1456055" h="1019809">
                  <a:moveTo>
                    <a:pt x="375196" y="639800"/>
                  </a:moveTo>
                  <a:lnTo>
                    <a:pt x="368427" y="639368"/>
                  </a:lnTo>
                  <a:lnTo>
                    <a:pt x="368909" y="643394"/>
                  </a:lnTo>
                  <a:lnTo>
                    <a:pt x="366229" y="648157"/>
                  </a:lnTo>
                  <a:lnTo>
                    <a:pt x="365061" y="651738"/>
                  </a:lnTo>
                  <a:lnTo>
                    <a:pt x="370027" y="652157"/>
                  </a:lnTo>
                  <a:lnTo>
                    <a:pt x="371348" y="648131"/>
                  </a:lnTo>
                  <a:lnTo>
                    <a:pt x="374624" y="643369"/>
                  </a:lnTo>
                  <a:lnTo>
                    <a:pt x="375196" y="639800"/>
                  </a:lnTo>
                  <a:close/>
                </a:path>
                <a:path w="1456055" h="1019809">
                  <a:moveTo>
                    <a:pt x="383667" y="918768"/>
                  </a:moveTo>
                  <a:lnTo>
                    <a:pt x="383209" y="914298"/>
                  </a:lnTo>
                  <a:lnTo>
                    <a:pt x="378574" y="911034"/>
                  </a:lnTo>
                  <a:lnTo>
                    <a:pt x="372427" y="912698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15" y="920699"/>
                  </a:lnTo>
                  <a:lnTo>
                    <a:pt x="383667" y="918768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36" y="599414"/>
                  </a:lnTo>
                  <a:lnTo>
                    <a:pt x="453428" y="605282"/>
                  </a:lnTo>
                  <a:lnTo>
                    <a:pt x="449643" y="613397"/>
                  </a:lnTo>
                  <a:lnTo>
                    <a:pt x="447814" y="618515"/>
                  </a:lnTo>
                  <a:lnTo>
                    <a:pt x="449948" y="615391"/>
                  </a:lnTo>
                  <a:lnTo>
                    <a:pt x="454215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87514" y="407593"/>
                  </a:moveTo>
                  <a:lnTo>
                    <a:pt x="481063" y="406717"/>
                  </a:lnTo>
                  <a:lnTo>
                    <a:pt x="473722" y="402907"/>
                  </a:lnTo>
                  <a:lnTo>
                    <a:pt x="467283" y="401637"/>
                  </a:lnTo>
                  <a:lnTo>
                    <a:pt x="463537" y="408393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02"/>
                  </a:lnTo>
                  <a:lnTo>
                    <a:pt x="487514" y="407593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58" y="784834"/>
                  </a:lnTo>
                  <a:lnTo>
                    <a:pt x="534085" y="790841"/>
                  </a:lnTo>
                  <a:lnTo>
                    <a:pt x="525475" y="791019"/>
                  </a:lnTo>
                  <a:lnTo>
                    <a:pt x="517461" y="790892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57" y="799211"/>
                  </a:lnTo>
                  <a:lnTo>
                    <a:pt x="537057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608139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01" y="169430"/>
                  </a:lnTo>
                  <a:lnTo>
                    <a:pt x="602843" y="167741"/>
                  </a:lnTo>
                  <a:lnTo>
                    <a:pt x="606996" y="165531"/>
                  </a:lnTo>
                  <a:lnTo>
                    <a:pt x="608139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46" y="76720"/>
                  </a:lnTo>
                  <a:lnTo>
                    <a:pt x="647344" y="80670"/>
                  </a:lnTo>
                  <a:lnTo>
                    <a:pt x="652945" y="80721"/>
                  </a:lnTo>
                  <a:lnTo>
                    <a:pt x="658698" y="79095"/>
                  </a:lnTo>
                  <a:lnTo>
                    <a:pt x="664133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55" y="54813"/>
                  </a:moveTo>
                  <a:lnTo>
                    <a:pt x="664133" y="53543"/>
                  </a:lnTo>
                  <a:lnTo>
                    <a:pt x="664527" y="58635"/>
                  </a:lnTo>
                  <a:lnTo>
                    <a:pt x="663041" y="64935"/>
                  </a:lnTo>
                  <a:lnTo>
                    <a:pt x="662901" y="69723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55" y="54813"/>
                  </a:lnTo>
                  <a:close/>
                </a:path>
                <a:path w="1456055" h="1019809">
                  <a:moveTo>
                    <a:pt x="679323" y="8788"/>
                  </a:moveTo>
                  <a:lnTo>
                    <a:pt x="672934" y="9588"/>
                  </a:lnTo>
                  <a:lnTo>
                    <a:pt x="668134" y="11188"/>
                  </a:lnTo>
                  <a:lnTo>
                    <a:pt x="670534" y="17576"/>
                  </a:lnTo>
                  <a:lnTo>
                    <a:pt x="676122" y="16776"/>
                  </a:lnTo>
                  <a:lnTo>
                    <a:pt x="673722" y="12788"/>
                  </a:lnTo>
                  <a:lnTo>
                    <a:pt x="679323" y="8788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792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697217" y="103174"/>
                  </a:moveTo>
                  <a:lnTo>
                    <a:pt x="692010" y="103098"/>
                  </a:lnTo>
                  <a:lnTo>
                    <a:pt x="688454" y="105422"/>
                  </a:lnTo>
                  <a:lnTo>
                    <a:pt x="695312" y="107886"/>
                  </a:lnTo>
                  <a:lnTo>
                    <a:pt x="697217" y="103174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099" y="771245"/>
                  </a:lnTo>
                  <a:lnTo>
                    <a:pt x="692277" y="767689"/>
                  </a:lnTo>
                  <a:lnTo>
                    <a:pt x="685812" y="770445"/>
                  </a:lnTo>
                  <a:lnTo>
                    <a:pt x="682510" y="774395"/>
                  </a:lnTo>
                  <a:lnTo>
                    <a:pt x="688111" y="774433"/>
                  </a:lnTo>
                  <a:lnTo>
                    <a:pt x="693851" y="773264"/>
                  </a:lnTo>
                  <a:lnTo>
                    <a:pt x="699300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21194" y="173850"/>
                  </a:moveTo>
                  <a:lnTo>
                    <a:pt x="715987" y="173621"/>
                  </a:lnTo>
                  <a:lnTo>
                    <a:pt x="712431" y="176098"/>
                  </a:lnTo>
                  <a:lnTo>
                    <a:pt x="719277" y="179019"/>
                  </a:lnTo>
                  <a:lnTo>
                    <a:pt x="721194" y="173850"/>
                  </a:lnTo>
                  <a:close/>
                </a:path>
                <a:path w="1456055" h="1019809">
                  <a:moveTo>
                    <a:pt x="723277" y="298107"/>
                  </a:moveTo>
                  <a:lnTo>
                    <a:pt x="718223" y="298691"/>
                  </a:lnTo>
                  <a:lnTo>
                    <a:pt x="712787" y="296202"/>
                  </a:lnTo>
                  <a:lnTo>
                    <a:pt x="709002" y="295071"/>
                  </a:lnTo>
                  <a:lnTo>
                    <a:pt x="708888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61" y="304088"/>
                  </a:lnTo>
                  <a:lnTo>
                    <a:pt x="723277" y="298107"/>
                  </a:lnTo>
                  <a:close/>
                </a:path>
                <a:path w="1456055" h="1019809">
                  <a:moveTo>
                    <a:pt x="770750" y="145084"/>
                  </a:moveTo>
                  <a:lnTo>
                    <a:pt x="765530" y="144856"/>
                  </a:lnTo>
                  <a:lnTo>
                    <a:pt x="761974" y="147332"/>
                  </a:lnTo>
                  <a:lnTo>
                    <a:pt x="768832" y="150253"/>
                  </a:lnTo>
                  <a:lnTo>
                    <a:pt x="770750" y="145084"/>
                  </a:lnTo>
                  <a:close/>
                </a:path>
                <a:path w="1456055" h="1019809">
                  <a:moveTo>
                    <a:pt x="790257" y="974991"/>
                  </a:moveTo>
                  <a:lnTo>
                    <a:pt x="786218" y="970648"/>
                  </a:lnTo>
                  <a:lnTo>
                    <a:pt x="778268" y="965708"/>
                  </a:lnTo>
                  <a:lnTo>
                    <a:pt x="773633" y="964653"/>
                  </a:lnTo>
                  <a:lnTo>
                    <a:pt x="772033" y="969441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57" y="974991"/>
                  </a:lnTo>
                  <a:close/>
                </a:path>
                <a:path w="1456055" h="1019809">
                  <a:moveTo>
                    <a:pt x="797179" y="177076"/>
                  </a:moveTo>
                  <a:lnTo>
                    <a:pt x="792607" y="174828"/>
                  </a:lnTo>
                  <a:lnTo>
                    <a:pt x="787742" y="173482"/>
                  </a:lnTo>
                  <a:lnTo>
                    <a:pt x="792010" y="176618"/>
                  </a:lnTo>
                  <a:lnTo>
                    <a:pt x="797179" y="177076"/>
                  </a:lnTo>
                  <a:close/>
                </a:path>
                <a:path w="1456055" h="1019809">
                  <a:moveTo>
                    <a:pt x="808405" y="240550"/>
                  </a:moveTo>
                  <a:lnTo>
                    <a:pt x="804100" y="241261"/>
                  </a:lnTo>
                  <a:lnTo>
                    <a:pt x="800544" y="244817"/>
                  </a:lnTo>
                  <a:lnTo>
                    <a:pt x="805599" y="246951"/>
                  </a:lnTo>
                  <a:lnTo>
                    <a:pt x="808405" y="240550"/>
                  </a:lnTo>
                  <a:close/>
                </a:path>
                <a:path w="1456055" h="1019809">
                  <a:moveTo>
                    <a:pt x="835164" y="186220"/>
                  </a:moveTo>
                  <a:lnTo>
                    <a:pt x="829576" y="187807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76" y="183019"/>
                  </a:lnTo>
                  <a:lnTo>
                    <a:pt x="818388" y="177419"/>
                  </a:lnTo>
                  <a:lnTo>
                    <a:pt x="819188" y="183819"/>
                  </a:lnTo>
                  <a:lnTo>
                    <a:pt x="824039" y="185204"/>
                  </a:lnTo>
                  <a:lnTo>
                    <a:pt x="829271" y="190106"/>
                  </a:lnTo>
                  <a:lnTo>
                    <a:pt x="833462" y="192468"/>
                  </a:lnTo>
                  <a:lnTo>
                    <a:pt x="835164" y="186220"/>
                  </a:lnTo>
                  <a:close/>
                </a:path>
                <a:path w="1456055" h="1019809">
                  <a:moveTo>
                    <a:pt x="860742" y="397205"/>
                  </a:moveTo>
                  <a:lnTo>
                    <a:pt x="853554" y="398805"/>
                  </a:lnTo>
                  <a:lnTo>
                    <a:pt x="849553" y="400405"/>
                  </a:lnTo>
                  <a:lnTo>
                    <a:pt x="851954" y="406793"/>
                  </a:lnTo>
                  <a:lnTo>
                    <a:pt x="857542" y="405993"/>
                  </a:lnTo>
                  <a:lnTo>
                    <a:pt x="855154" y="402005"/>
                  </a:lnTo>
                  <a:lnTo>
                    <a:pt x="860742" y="397205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85"/>
                  </a:lnTo>
                  <a:lnTo>
                    <a:pt x="859142" y="203796"/>
                  </a:lnTo>
                  <a:lnTo>
                    <a:pt x="854354" y="205397"/>
                  </a:lnTo>
                  <a:lnTo>
                    <a:pt x="857542" y="209397"/>
                  </a:lnTo>
                  <a:lnTo>
                    <a:pt x="859142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200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588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31" y="1005408"/>
                  </a:lnTo>
                  <a:lnTo>
                    <a:pt x="863549" y="1005890"/>
                  </a:lnTo>
                  <a:lnTo>
                    <a:pt x="856640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42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30" y="1019797"/>
                  </a:lnTo>
                  <a:lnTo>
                    <a:pt x="872731" y="1018197"/>
                  </a:lnTo>
                  <a:lnTo>
                    <a:pt x="871131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19" y="123875"/>
                  </a:moveTo>
                  <a:lnTo>
                    <a:pt x="880719" y="118287"/>
                  </a:lnTo>
                  <a:lnTo>
                    <a:pt x="873531" y="121475"/>
                  </a:lnTo>
                  <a:lnTo>
                    <a:pt x="871131" y="125476"/>
                  </a:lnTo>
                  <a:lnTo>
                    <a:pt x="871931" y="131064"/>
                  </a:lnTo>
                  <a:lnTo>
                    <a:pt x="879119" y="127876"/>
                  </a:lnTo>
                  <a:lnTo>
                    <a:pt x="881519" y="123875"/>
                  </a:lnTo>
                  <a:close/>
                </a:path>
                <a:path w="1456055" h="1019809">
                  <a:moveTo>
                    <a:pt x="885520" y="26365"/>
                  </a:moveTo>
                  <a:lnTo>
                    <a:pt x="883119" y="22377"/>
                  </a:lnTo>
                  <a:lnTo>
                    <a:pt x="881519" y="15976"/>
                  </a:lnTo>
                  <a:lnTo>
                    <a:pt x="875931" y="16776"/>
                  </a:lnTo>
                  <a:lnTo>
                    <a:pt x="879119" y="20777"/>
                  </a:lnTo>
                  <a:lnTo>
                    <a:pt x="880719" y="27965"/>
                  </a:lnTo>
                  <a:lnTo>
                    <a:pt x="885520" y="26365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52"/>
                  </a:lnTo>
                  <a:lnTo>
                    <a:pt x="882319" y="143852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19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54"/>
                  </a:moveTo>
                  <a:lnTo>
                    <a:pt x="884313" y="254444"/>
                  </a:lnTo>
                  <a:lnTo>
                    <a:pt x="879297" y="253288"/>
                  </a:lnTo>
                  <a:lnTo>
                    <a:pt x="883119" y="256540"/>
                  </a:lnTo>
                  <a:lnTo>
                    <a:pt x="888746" y="256654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16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75"/>
                  </a:moveTo>
                  <a:lnTo>
                    <a:pt x="907999" y="172224"/>
                  </a:lnTo>
                  <a:lnTo>
                    <a:pt x="904443" y="175971"/>
                  </a:lnTo>
                  <a:lnTo>
                    <a:pt x="909497" y="178219"/>
                  </a:lnTo>
                  <a:lnTo>
                    <a:pt x="912304" y="171475"/>
                  </a:lnTo>
                  <a:close/>
                </a:path>
                <a:path w="1456055" h="1019809">
                  <a:moveTo>
                    <a:pt x="913485" y="79921"/>
                  </a:moveTo>
                  <a:lnTo>
                    <a:pt x="907097" y="81521"/>
                  </a:lnTo>
                  <a:lnTo>
                    <a:pt x="902296" y="83121"/>
                  </a:lnTo>
                  <a:lnTo>
                    <a:pt x="904697" y="89509"/>
                  </a:lnTo>
                  <a:lnTo>
                    <a:pt x="910297" y="88709"/>
                  </a:lnTo>
                  <a:lnTo>
                    <a:pt x="907897" y="84709"/>
                  </a:lnTo>
                  <a:lnTo>
                    <a:pt x="913485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74" y="309295"/>
                  </a:lnTo>
                  <a:lnTo>
                    <a:pt x="926274" y="302895"/>
                  </a:lnTo>
                  <a:lnTo>
                    <a:pt x="920686" y="303695"/>
                  </a:lnTo>
                  <a:lnTo>
                    <a:pt x="923874" y="307695"/>
                  </a:lnTo>
                  <a:lnTo>
                    <a:pt x="925474" y="314883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74" y="82321"/>
                  </a:lnTo>
                  <a:lnTo>
                    <a:pt x="922286" y="83908"/>
                  </a:lnTo>
                  <a:lnTo>
                    <a:pt x="924674" y="90309"/>
                  </a:lnTo>
                  <a:lnTo>
                    <a:pt x="930275" y="89509"/>
                  </a:lnTo>
                  <a:lnTo>
                    <a:pt x="927874" y="85509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59"/>
                  </a:moveTo>
                  <a:lnTo>
                    <a:pt x="947661" y="326783"/>
                  </a:lnTo>
                  <a:lnTo>
                    <a:pt x="944283" y="330339"/>
                  </a:lnTo>
                  <a:lnTo>
                    <a:pt x="949452" y="332473"/>
                  </a:lnTo>
                  <a:lnTo>
                    <a:pt x="951928" y="326059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796"/>
                  </a:lnTo>
                  <a:lnTo>
                    <a:pt x="949452" y="198996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46" y="227393"/>
                  </a:moveTo>
                  <a:lnTo>
                    <a:pt x="961339" y="227177"/>
                  </a:lnTo>
                  <a:lnTo>
                    <a:pt x="957783" y="229641"/>
                  </a:lnTo>
                  <a:lnTo>
                    <a:pt x="964641" y="232575"/>
                  </a:lnTo>
                  <a:lnTo>
                    <a:pt x="966546" y="227393"/>
                  </a:lnTo>
                  <a:close/>
                </a:path>
                <a:path w="1456055" h="1019809">
                  <a:moveTo>
                    <a:pt x="991819" y="441159"/>
                  </a:moveTo>
                  <a:lnTo>
                    <a:pt x="988618" y="437172"/>
                  </a:lnTo>
                  <a:lnTo>
                    <a:pt x="987018" y="429971"/>
                  </a:lnTo>
                  <a:lnTo>
                    <a:pt x="982218" y="431571"/>
                  </a:lnTo>
                  <a:lnTo>
                    <a:pt x="985418" y="435571"/>
                  </a:lnTo>
                  <a:lnTo>
                    <a:pt x="987018" y="442760"/>
                  </a:lnTo>
                  <a:lnTo>
                    <a:pt x="991819" y="441159"/>
                  </a:lnTo>
                  <a:close/>
                </a:path>
                <a:path w="1456055" h="1019809">
                  <a:moveTo>
                    <a:pt x="998575" y="597928"/>
                  </a:moveTo>
                  <a:lnTo>
                    <a:pt x="994016" y="595718"/>
                  </a:lnTo>
                  <a:lnTo>
                    <a:pt x="989139" y="594550"/>
                  </a:lnTo>
                  <a:lnTo>
                    <a:pt x="993406" y="597814"/>
                  </a:lnTo>
                  <a:lnTo>
                    <a:pt x="998575" y="597928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795" y="456349"/>
                  </a:lnTo>
                  <a:lnTo>
                    <a:pt x="1006195" y="449160"/>
                  </a:lnTo>
                  <a:lnTo>
                    <a:pt x="1000607" y="450761"/>
                  </a:lnTo>
                  <a:lnTo>
                    <a:pt x="1003795" y="454748"/>
                  </a:lnTo>
                  <a:lnTo>
                    <a:pt x="1005395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07" y="214985"/>
                  </a:lnTo>
                  <a:lnTo>
                    <a:pt x="1002207" y="213385"/>
                  </a:lnTo>
                  <a:lnTo>
                    <a:pt x="1003795" y="223774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84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13"/>
                  </a:lnTo>
                  <a:lnTo>
                    <a:pt x="1029373" y="591413"/>
                  </a:lnTo>
                  <a:lnTo>
                    <a:pt x="1026972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84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23"/>
                  </a:lnTo>
                  <a:lnTo>
                    <a:pt x="1032967" y="601611"/>
                  </a:lnTo>
                  <a:lnTo>
                    <a:pt x="1032827" y="597585"/>
                  </a:lnTo>
                  <a:lnTo>
                    <a:pt x="1026972" y="597014"/>
                  </a:lnTo>
                  <a:lnTo>
                    <a:pt x="1026642" y="601179"/>
                  </a:lnTo>
                  <a:lnTo>
                    <a:pt x="1026680" y="607009"/>
                  </a:lnTo>
                  <a:lnTo>
                    <a:pt x="1028661" y="611619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57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57" y="314540"/>
                  </a:lnTo>
                  <a:close/>
                </a:path>
                <a:path w="1456055" h="1019809">
                  <a:moveTo>
                    <a:pt x="1063447" y="849579"/>
                  </a:moveTo>
                  <a:lnTo>
                    <a:pt x="1058341" y="849464"/>
                  </a:lnTo>
                  <a:lnTo>
                    <a:pt x="1053553" y="853401"/>
                  </a:lnTo>
                  <a:lnTo>
                    <a:pt x="1058951" y="857554"/>
                  </a:lnTo>
                  <a:lnTo>
                    <a:pt x="1063447" y="849579"/>
                  </a:lnTo>
                  <a:close/>
                </a:path>
                <a:path w="1456055" h="1019809">
                  <a:moveTo>
                    <a:pt x="1073327" y="451561"/>
                  </a:moveTo>
                  <a:lnTo>
                    <a:pt x="1064539" y="451561"/>
                  </a:lnTo>
                  <a:lnTo>
                    <a:pt x="1066139" y="456349"/>
                  </a:lnTo>
                  <a:lnTo>
                    <a:pt x="1061339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27" y="451561"/>
                  </a:lnTo>
                  <a:close/>
                </a:path>
                <a:path w="1456055" h="1019809">
                  <a:moveTo>
                    <a:pt x="1079334" y="296951"/>
                  </a:moveTo>
                  <a:lnTo>
                    <a:pt x="1075029" y="297700"/>
                  </a:lnTo>
                  <a:lnTo>
                    <a:pt x="1071473" y="301447"/>
                  </a:lnTo>
                  <a:lnTo>
                    <a:pt x="1076528" y="303695"/>
                  </a:lnTo>
                  <a:lnTo>
                    <a:pt x="1079334" y="296951"/>
                  </a:lnTo>
                  <a:close/>
                </a:path>
                <a:path w="1456055" h="1019809">
                  <a:moveTo>
                    <a:pt x="1097305" y="198996"/>
                  </a:moveTo>
                  <a:lnTo>
                    <a:pt x="1090117" y="199796"/>
                  </a:lnTo>
                  <a:lnTo>
                    <a:pt x="1086116" y="201396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05" y="198996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36" y="585177"/>
                  </a:lnTo>
                  <a:lnTo>
                    <a:pt x="1095705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492"/>
                  </a:moveTo>
                  <a:lnTo>
                    <a:pt x="1118082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83" y="521881"/>
                  </a:lnTo>
                  <a:lnTo>
                    <a:pt x="1127683" y="517893"/>
                  </a:lnTo>
                  <a:lnTo>
                    <a:pt x="1127683" y="511492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71" y="532282"/>
                  </a:lnTo>
                  <a:lnTo>
                    <a:pt x="1130071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71" y="541870"/>
                  </a:lnTo>
                  <a:lnTo>
                    <a:pt x="1133271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33" y="470103"/>
                  </a:moveTo>
                  <a:lnTo>
                    <a:pt x="1140460" y="465937"/>
                  </a:lnTo>
                  <a:lnTo>
                    <a:pt x="1138021" y="471106"/>
                  </a:lnTo>
                  <a:lnTo>
                    <a:pt x="1132268" y="471932"/>
                  </a:lnTo>
                  <a:lnTo>
                    <a:pt x="1127429" y="473354"/>
                  </a:lnTo>
                  <a:lnTo>
                    <a:pt x="1127683" y="480326"/>
                  </a:lnTo>
                  <a:lnTo>
                    <a:pt x="1134402" y="483806"/>
                  </a:lnTo>
                  <a:lnTo>
                    <a:pt x="1140066" y="478231"/>
                  </a:lnTo>
                  <a:lnTo>
                    <a:pt x="1142733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27"/>
                  </a:lnTo>
                  <a:lnTo>
                    <a:pt x="1135672" y="374027"/>
                  </a:lnTo>
                  <a:lnTo>
                    <a:pt x="1133271" y="371627"/>
                  </a:lnTo>
                  <a:lnTo>
                    <a:pt x="1131671" y="366839"/>
                  </a:lnTo>
                  <a:lnTo>
                    <a:pt x="1127683" y="368439"/>
                  </a:lnTo>
                  <a:lnTo>
                    <a:pt x="1130871" y="374027"/>
                  </a:lnTo>
                  <a:lnTo>
                    <a:pt x="1132471" y="382816"/>
                  </a:lnTo>
                  <a:lnTo>
                    <a:pt x="1138872" y="382028"/>
                  </a:lnTo>
                  <a:lnTo>
                    <a:pt x="1139748" y="377990"/>
                  </a:lnTo>
                  <a:lnTo>
                    <a:pt x="1142961" y="373126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148956" y="918794"/>
                  </a:moveTo>
                  <a:lnTo>
                    <a:pt x="1144727" y="916584"/>
                  </a:lnTo>
                  <a:lnTo>
                    <a:pt x="1139672" y="923886"/>
                  </a:lnTo>
                  <a:lnTo>
                    <a:pt x="1148549" y="923556"/>
                  </a:lnTo>
                  <a:lnTo>
                    <a:pt x="1148956" y="918794"/>
                  </a:lnTo>
                  <a:close/>
                </a:path>
                <a:path w="1456055" h="1019809">
                  <a:moveTo>
                    <a:pt x="1183398" y="994371"/>
                  </a:moveTo>
                  <a:lnTo>
                    <a:pt x="1176426" y="989431"/>
                  </a:lnTo>
                  <a:lnTo>
                    <a:pt x="1177556" y="999769"/>
                  </a:lnTo>
                  <a:lnTo>
                    <a:pt x="1181823" y="999617"/>
                  </a:lnTo>
                  <a:lnTo>
                    <a:pt x="1183398" y="994371"/>
                  </a:lnTo>
                  <a:close/>
                </a:path>
                <a:path w="1456055" h="1019809">
                  <a:moveTo>
                    <a:pt x="1214793" y="785622"/>
                  </a:moveTo>
                  <a:lnTo>
                    <a:pt x="1205204" y="788822"/>
                  </a:lnTo>
                  <a:lnTo>
                    <a:pt x="1199603" y="792822"/>
                  </a:lnTo>
                  <a:lnTo>
                    <a:pt x="1202004" y="800011"/>
                  </a:lnTo>
                  <a:lnTo>
                    <a:pt x="1209992" y="796023"/>
                  </a:lnTo>
                  <a:lnTo>
                    <a:pt x="1214793" y="792022"/>
                  </a:lnTo>
                  <a:lnTo>
                    <a:pt x="1214793" y="785622"/>
                  </a:lnTo>
                  <a:close/>
                </a:path>
                <a:path w="1456055" h="1019809">
                  <a:moveTo>
                    <a:pt x="1226667" y="555485"/>
                  </a:moveTo>
                  <a:lnTo>
                    <a:pt x="1219593" y="550659"/>
                  </a:lnTo>
                  <a:lnTo>
                    <a:pt x="1221054" y="560666"/>
                  </a:lnTo>
                  <a:lnTo>
                    <a:pt x="1225283" y="560552"/>
                  </a:lnTo>
                  <a:lnTo>
                    <a:pt x="1226667" y="555485"/>
                  </a:lnTo>
                  <a:close/>
                </a:path>
                <a:path w="1456055" h="1019809">
                  <a:moveTo>
                    <a:pt x="1242034" y="249008"/>
                  </a:moveTo>
                  <a:lnTo>
                    <a:pt x="1237767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34" y="249008"/>
                  </a:lnTo>
                  <a:close/>
                </a:path>
                <a:path w="1456055" h="1019809">
                  <a:moveTo>
                    <a:pt x="1257947" y="598614"/>
                  </a:moveTo>
                  <a:lnTo>
                    <a:pt x="1249159" y="592213"/>
                  </a:lnTo>
                  <a:lnTo>
                    <a:pt x="1252042" y="588365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59" y="597814"/>
                  </a:lnTo>
                  <a:lnTo>
                    <a:pt x="1257947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36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36" y="615391"/>
                  </a:lnTo>
                  <a:lnTo>
                    <a:pt x="1267536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25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25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13" y="934288"/>
                  </a:moveTo>
                  <a:lnTo>
                    <a:pt x="1288313" y="930287"/>
                  </a:lnTo>
                  <a:lnTo>
                    <a:pt x="1286725" y="923099"/>
                  </a:lnTo>
                  <a:lnTo>
                    <a:pt x="1281125" y="924687"/>
                  </a:lnTo>
                  <a:lnTo>
                    <a:pt x="1284325" y="928687"/>
                  </a:lnTo>
                  <a:lnTo>
                    <a:pt x="1285925" y="935875"/>
                  </a:lnTo>
                  <a:lnTo>
                    <a:pt x="1290713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02"/>
                  </a:lnTo>
                  <a:lnTo>
                    <a:pt x="1295234" y="703694"/>
                  </a:lnTo>
                  <a:lnTo>
                    <a:pt x="1299514" y="706501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13"/>
                  </a:lnTo>
                  <a:lnTo>
                    <a:pt x="1300645" y="593039"/>
                  </a:lnTo>
                  <a:lnTo>
                    <a:pt x="1295806" y="593610"/>
                  </a:lnTo>
                  <a:lnTo>
                    <a:pt x="1293228" y="595693"/>
                  </a:lnTo>
                  <a:lnTo>
                    <a:pt x="1293114" y="601802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091" y="714502"/>
                  </a:lnTo>
                  <a:lnTo>
                    <a:pt x="1321968" y="714616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2990"/>
                  </a:lnTo>
                  <a:lnTo>
                    <a:pt x="1339469" y="605802"/>
                  </a:lnTo>
                  <a:lnTo>
                    <a:pt x="1334668" y="607402"/>
                  </a:lnTo>
                  <a:lnTo>
                    <a:pt x="1337868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18" y="623011"/>
                  </a:moveTo>
                  <a:lnTo>
                    <a:pt x="1345958" y="622782"/>
                  </a:lnTo>
                  <a:lnTo>
                    <a:pt x="1342555" y="625259"/>
                  </a:lnTo>
                  <a:lnTo>
                    <a:pt x="1349857" y="628180"/>
                  </a:lnTo>
                  <a:lnTo>
                    <a:pt x="1351318" y="623011"/>
                  </a:lnTo>
                  <a:close/>
                </a:path>
                <a:path w="1456055" h="1019809">
                  <a:moveTo>
                    <a:pt x="1455762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62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790734" y="8046833"/>
              <a:ext cx="1017905" cy="857885"/>
            </a:xfrm>
            <a:custGeom>
              <a:avLst/>
              <a:gdLst/>
              <a:ahLst/>
              <a:cxnLst/>
              <a:rect l="l" t="t" r="r" b="b"/>
              <a:pathLst>
                <a:path w="1017905" h="857884">
                  <a:moveTo>
                    <a:pt x="9601" y="521893"/>
                  </a:moveTo>
                  <a:lnTo>
                    <a:pt x="8001" y="517105"/>
                  </a:lnTo>
                  <a:lnTo>
                    <a:pt x="4800" y="513105"/>
                  </a:lnTo>
                  <a:lnTo>
                    <a:pt x="0" y="519493"/>
                  </a:lnTo>
                  <a:lnTo>
                    <a:pt x="1600" y="524294"/>
                  </a:lnTo>
                  <a:lnTo>
                    <a:pt x="4800" y="528294"/>
                  </a:lnTo>
                  <a:lnTo>
                    <a:pt x="9601" y="521893"/>
                  </a:lnTo>
                  <a:close/>
                </a:path>
                <a:path w="1017905" h="857884">
                  <a:moveTo>
                    <a:pt x="16789" y="617804"/>
                  </a:moveTo>
                  <a:lnTo>
                    <a:pt x="12788" y="615403"/>
                  </a:lnTo>
                  <a:lnTo>
                    <a:pt x="14389" y="609015"/>
                  </a:lnTo>
                  <a:lnTo>
                    <a:pt x="9601" y="613003"/>
                  </a:lnTo>
                  <a:lnTo>
                    <a:pt x="7200" y="617004"/>
                  </a:lnTo>
                  <a:lnTo>
                    <a:pt x="12788" y="621792"/>
                  </a:lnTo>
                  <a:lnTo>
                    <a:pt x="16789" y="617804"/>
                  </a:lnTo>
                  <a:close/>
                </a:path>
                <a:path w="1017905" h="857884">
                  <a:moveTo>
                    <a:pt x="19989" y="590626"/>
                  </a:moveTo>
                  <a:lnTo>
                    <a:pt x="18415" y="585343"/>
                  </a:lnTo>
                  <a:lnTo>
                    <a:pt x="13995" y="587933"/>
                  </a:lnTo>
                  <a:lnTo>
                    <a:pt x="12573" y="591858"/>
                  </a:lnTo>
                  <a:lnTo>
                    <a:pt x="19989" y="590626"/>
                  </a:lnTo>
                  <a:close/>
                </a:path>
                <a:path w="1017905" h="857884">
                  <a:moveTo>
                    <a:pt x="37147" y="629450"/>
                  </a:moveTo>
                  <a:lnTo>
                    <a:pt x="30175" y="629094"/>
                  </a:lnTo>
                  <a:lnTo>
                    <a:pt x="21107" y="631875"/>
                  </a:lnTo>
                  <a:lnTo>
                    <a:pt x="24777" y="636981"/>
                  </a:lnTo>
                  <a:lnTo>
                    <a:pt x="26377" y="633780"/>
                  </a:lnTo>
                  <a:lnTo>
                    <a:pt x="27178" y="633780"/>
                  </a:lnTo>
                  <a:lnTo>
                    <a:pt x="37147" y="629450"/>
                  </a:lnTo>
                  <a:close/>
                </a:path>
                <a:path w="1017905" h="857884">
                  <a:moveTo>
                    <a:pt x="109499" y="545071"/>
                  </a:moveTo>
                  <a:lnTo>
                    <a:pt x="104698" y="543471"/>
                  </a:lnTo>
                  <a:lnTo>
                    <a:pt x="99110" y="538683"/>
                  </a:lnTo>
                  <a:lnTo>
                    <a:pt x="95910" y="541870"/>
                  </a:lnTo>
                  <a:lnTo>
                    <a:pt x="100711" y="544271"/>
                  </a:lnTo>
                  <a:lnTo>
                    <a:pt x="106299" y="549071"/>
                  </a:lnTo>
                  <a:lnTo>
                    <a:pt x="109499" y="545071"/>
                  </a:lnTo>
                  <a:close/>
                </a:path>
                <a:path w="1017905" h="857884">
                  <a:moveTo>
                    <a:pt x="112699" y="210197"/>
                  </a:moveTo>
                  <a:lnTo>
                    <a:pt x="107099" y="203809"/>
                  </a:lnTo>
                  <a:lnTo>
                    <a:pt x="103898" y="207797"/>
                  </a:lnTo>
                  <a:lnTo>
                    <a:pt x="95110" y="207797"/>
                  </a:lnTo>
                  <a:lnTo>
                    <a:pt x="99910" y="214198"/>
                  </a:lnTo>
                  <a:lnTo>
                    <a:pt x="103898" y="210197"/>
                  </a:lnTo>
                  <a:lnTo>
                    <a:pt x="112699" y="210197"/>
                  </a:lnTo>
                  <a:close/>
                </a:path>
                <a:path w="1017905" h="857884">
                  <a:moveTo>
                    <a:pt x="147891" y="149275"/>
                  </a:moveTo>
                  <a:lnTo>
                    <a:pt x="142760" y="149758"/>
                  </a:lnTo>
                  <a:lnTo>
                    <a:pt x="137782" y="151295"/>
                  </a:lnTo>
                  <a:lnTo>
                    <a:pt x="143065" y="151853"/>
                  </a:lnTo>
                  <a:lnTo>
                    <a:pt x="147891" y="149275"/>
                  </a:lnTo>
                  <a:close/>
                </a:path>
                <a:path w="1017905" h="857884">
                  <a:moveTo>
                    <a:pt x="161442" y="760857"/>
                  </a:moveTo>
                  <a:lnTo>
                    <a:pt x="159867" y="755573"/>
                  </a:lnTo>
                  <a:lnTo>
                    <a:pt x="155448" y="758164"/>
                  </a:lnTo>
                  <a:lnTo>
                    <a:pt x="154025" y="762101"/>
                  </a:lnTo>
                  <a:lnTo>
                    <a:pt x="161442" y="760857"/>
                  </a:lnTo>
                  <a:close/>
                </a:path>
                <a:path w="1017905" h="857884">
                  <a:moveTo>
                    <a:pt x="172339" y="596036"/>
                  </a:moveTo>
                  <a:lnTo>
                    <a:pt x="167246" y="596519"/>
                  </a:lnTo>
                  <a:lnTo>
                    <a:pt x="162445" y="598055"/>
                  </a:lnTo>
                  <a:lnTo>
                    <a:pt x="167843" y="598614"/>
                  </a:lnTo>
                  <a:lnTo>
                    <a:pt x="172339" y="596036"/>
                  </a:lnTo>
                  <a:close/>
                </a:path>
                <a:path w="1017905" h="857884">
                  <a:moveTo>
                    <a:pt x="173939" y="655180"/>
                  </a:moveTo>
                  <a:lnTo>
                    <a:pt x="168833" y="655662"/>
                  </a:lnTo>
                  <a:lnTo>
                    <a:pt x="164045" y="657199"/>
                  </a:lnTo>
                  <a:lnTo>
                    <a:pt x="169443" y="657758"/>
                  </a:lnTo>
                  <a:lnTo>
                    <a:pt x="173939" y="655180"/>
                  </a:lnTo>
                  <a:close/>
                </a:path>
                <a:path w="1017905" h="857884">
                  <a:moveTo>
                    <a:pt x="187020" y="66344"/>
                  </a:moveTo>
                  <a:lnTo>
                    <a:pt x="185420" y="61544"/>
                  </a:lnTo>
                  <a:lnTo>
                    <a:pt x="182219" y="57543"/>
                  </a:lnTo>
                  <a:lnTo>
                    <a:pt x="177431" y="63944"/>
                  </a:lnTo>
                  <a:lnTo>
                    <a:pt x="179031" y="68732"/>
                  </a:lnTo>
                  <a:lnTo>
                    <a:pt x="182219" y="72732"/>
                  </a:lnTo>
                  <a:lnTo>
                    <a:pt x="187020" y="66344"/>
                  </a:lnTo>
                  <a:close/>
                </a:path>
                <a:path w="1017905" h="857884">
                  <a:moveTo>
                    <a:pt x="188620" y="17589"/>
                  </a:moveTo>
                  <a:lnTo>
                    <a:pt x="183819" y="15189"/>
                  </a:lnTo>
                  <a:lnTo>
                    <a:pt x="186220" y="9601"/>
                  </a:lnTo>
                  <a:lnTo>
                    <a:pt x="181432" y="12788"/>
                  </a:lnTo>
                  <a:lnTo>
                    <a:pt x="179031" y="16789"/>
                  </a:lnTo>
                  <a:lnTo>
                    <a:pt x="184619" y="21590"/>
                  </a:lnTo>
                  <a:lnTo>
                    <a:pt x="188620" y="17589"/>
                  </a:lnTo>
                  <a:close/>
                </a:path>
                <a:path w="1017905" h="857884">
                  <a:moveTo>
                    <a:pt x="190715" y="684745"/>
                  </a:moveTo>
                  <a:lnTo>
                    <a:pt x="185623" y="685241"/>
                  </a:lnTo>
                  <a:lnTo>
                    <a:pt x="180822" y="686765"/>
                  </a:lnTo>
                  <a:lnTo>
                    <a:pt x="186220" y="687336"/>
                  </a:lnTo>
                  <a:lnTo>
                    <a:pt x="190715" y="684745"/>
                  </a:lnTo>
                  <a:close/>
                </a:path>
                <a:path w="1017905" h="857884">
                  <a:moveTo>
                    <a:pt x="198208" y="203009"/>
                  </a:moveTo>
                  <a:lnTo>
                    <a:pt x="196303" y="196037"/>
                  </a:lnTo>
                  <a:lnTo>
                    <a:pt x="193116" y="198805"/>
                  </a:lnTo>
                  <a:lnTo>
                    <a:pt x="192481" y="203682"/>
                  </a:lnTo>
                  <a:lnTo>
                    <a:pt x="198208" y="203009"/>
                  </a:lnTo>
                  <a:close/>
                </a:path>
                <a:path w="1017905" h="857884">
                  <a:moveTo>
                    <a:pt x="205397" y="8001"/>
                  </a:moveTo>
                  <a:lnTo>
                    <a:pt x="201409" y="6400"/>
                  </a:lnTo>
                  <a:lnTo>
                    <a:pt x="203009" y="0"/>
                  </a:lnTo>
                  <a:lnTo>
                    <a:pt x="198208" y="3200"/>
                  </a:lnTo>
                  <a:lnTo>
                    <a:pt x="195808" y="7200"/>
                  </a:lnTo>
                  <a:lnTo>
                    <a:pt x="201409" y="11988"/>
                  </a:lnTo>
                  <a:lnTo>
                    <a:pt x="205397" y="8001"/>
                  </a:lnTo>
                  <a:close/>
                </a:path>
                <a:path w="1017905" h="857884">
                  <a:moveTo>
                    <a:pt x="206997" y="80721"/>
                  </a:moveTo>
                  <a:lnTo>
                    <a:pt x="202209" y="74333"/>
                  </a:lnTo>
                  <a:lnTo>
                    <a:pt x="199009" y="78333"/>
                  </a:lnTo>
                  <a:lnTo>
                    <a:pt x="190220" y="78333"/>
                  </a:lnTo>
                  <a:lnTo>
                    <a:pt x="195008" y="84721"/>
                  </a:lnTo>
                  <a:lnTo>
                    <a:pt x="198208" y="80721"/>
                  </a:lnTo>
                  <a:lnTo>
                    <a:pt x="206997" y="80721"/>
                  </a:lnTo>
                  <a:close/>
                </a:path>
                <a:path w="1017905" h="857884">
                  <a:moveTo>
                    <a:pt x="226187" y="147066"/>
                  </a:moveTo>
                  <a:lnTo>
                    <a:pt x="221386" y="144665"/>
                  </a:lnTo>
                  <a:lnTo>
                    <a:pt x="215798" y="139865"/>
                  </a:lnTo>
                  <a:lnTo>
                    <a:pt x="212598" y="143865"/>
                  </a:lnTo>
                  <a:lnTo>
                    <a:pt x="217385" y="146265"/>
                  </a:lnTo>
                  <a:lnTo>
                    <a:pt x="222986" y="151053"/>
                  </a:lnTo>
                  <a:lnTo>
                    <a:pt x="226187" y="147066"/>
                  </a:lnTo>
                  <a:close/>
                </a:path>
                <a:path w="1017905" h="857884">
                  <a:moveTo>
                    <a:pt x="242163" y="92710"/>
                  </a:moveTo>
                  <a:lnTo>
                    <a:pt x="240258" y="85864"/>
                  </a:lnTo>
                  <a:lnTo>
                    <a:pt x="237070" y="88823"/>
                  </a:lnTo>
                  <a:lnTo>
                    <a:pt x="236435" y="93726"/>
                  </a:lnTo>
                  <a:lnTo>
                    <a:pt x="242163" y="92710"/>
                  </a:lnTo>
                  <a:close/>
                </a:path>
                <a:path w="1017905" h="857884">
                  <a:moveTo>
                    <a:pt x="272237" y="168452"/>
                  </a:moveTo>
                  <a:lnTo>
                    <a:pt x="267144" y="168935"/>
                  </a:lnTo>
                  <a:lnTo>
                    <a:pt x="262343" y="170472"/>
                  </a:lnTo>
                  <a:lnTo>
                    <a:pt x="267741" y="171043"/>
                  </a:lnTo>
                  <a:lnTo>
                    <a:pt x="272237" y="168452"/>
                  </a:lnTo>
                  <a:close/>
                </a:path>
                <a:path w="1017905" h="857884">
                  <a:moveTo>
                    <a:pt x="291414" y="194030"/>
                  </a:moveTo>
                  <a:lnTo>
                    <a:pt x="286321" y="194513"/>
                  </a:lnTo>
                  <a:lnTo>
                    <a:pt x="281520" y="196049"/>
                  </a:lnTo>
                  <a:lnTo>
                    <a:pt x="286918" y="196608"/>
                  </a:lnTo>
                  <a:lnTo>
                    <a:pt x="291414" y="194030"/>
                  </a:lnTo>
                  <a:close/>
                </a:path>
                <a:path w="1017905" h="857884">
                  <a:moveTo>
                    <a:pt x="296506" y="89522"/>
                  </a:moveTo>
                  <a:lnTo>
                    <a:pt x="291719" y="83121"/>
                  </a:lnTo>
                  <a:lnTo>
                    <a:pt x="288518" y="87122"/>
                  </a:lnTo>
                  <a:lnTo>
                    <a:pt x="279730" y="87122"/>
                  </a:lnTo>
                  <a:lnTo>
                    <a:pt x="284518" y="93510"/>
                  </a:lnTo>
                  <a:lnTo>
                    <a:pt x="287718" y="89522"/>
                  </a:lnTo>
                  <a:lnTo>
                    <a:pt x="296506" y="89522"/>
                  </a:lnTo>
                  <a:close/>
                </a:path>
                <a:path w="1017905" h="857884">
                  <a:moveTo>
                    <a:pt x="320484" y="109499"/>
                  </a:moveTo>
                  <a:lnTo>
                    <a:pt x="318909" y="104559"/>
                  </a:lnTo>
                  <a:lnTo>
                    <a:pt x="314490" y="107099"/>
                  </a:lnTo>
                  <a:lnTo>
                    <a:pt x="313067" y="110845"/>
                  </a:lnTo>
                  <a:lnTo>
                    <a:pt x="320484" y="109499"/>
                  </a:lnTo>
                  <a:close/>
                </a:path>
                <a:path w="1017905" h="857884">
                  <a:moveTo>
                    <a:pt x="323684" y="733691"/>
                  </a:moveTo>
                  <a:lnTo>
                    <a:pt x="318884" y="731291"/>
                  </a:lnTo>
                  <a:lnTo>
                    <a:pt x="321284" y="724890"/>
                  </a:lnTo>
                  <a:lnTo>
                    <a:pt x="316496" y="728891"/>
                  </a:lnTo>
                  <a:lnTo>
                    <a:pt x="314096" y="732891"/>
                  </a:lnTo>
                  <a:lnTo>
                    <a:pt x="319684" y="737679"/>
                  </a:lnTo>
                  <a:lnTo>
                    <a:pt x="323684" y="733691"/>
                  </a:lnTo>
                  <a:close/>
                </a:path>
                <a:path w="1017905" h="857884">
                  <a:moveTo>
                    <a:pt x="336473" y="308508"/>
                  </a:moveTo>
                  <a:lnTo>
                    <a:pt x="332473" y="306108"/>
                  </a:lnTo>
                  <a:lnTo>
                    <a:pt x="334073" y="299707"/>
                  </a:lnTo>
                  <a:lnTo>
                    <a:pt x="329285" y="303707"/>
                  </a:lnTo>
                  <a:lnTo>
                    <a:pt x="326885" y="307708"/>
                  </a:lnTo>
                  <a:lnTo>
                    <a:pt x="332473" y="312496"/>
                  </a:lnTo>
                  <a:lnTo>
                    <a:pt x="336473" y="308508"/>
                  </a:lnTo>
                  <a:close/>
                </a:path>
                <a:path w="1017905" h="857884">
                  <a:moveTo>
                    <a:pt x="341274" y="768057"/>
                  </a:moveTo>
                  <a:lnTo>
                    <a:pt x="339356" y="761530"/>
                  </a:lnTo>
                  <a:lnTo>
                    <a:pt x="336169" y="764451"/>
                  </a:lnTo>
                  <a:lnTo>
                    <a:pt x="335534" y="769175"/>
                  </a:lnTo>
                  <a:lnTo>
                    <a:pt x="341274" y="768057"/>
                  </a:lnTo>
                  <a:close/>
                </a:path>
                <a:path w="1017905" h="857884">
                  <a:moveTo>
                    <a:pt x="341274" y="194221"/>
                  </a:moveTo>
                  <a:lnTo>
                    <a:pt x="336473" y="192620"/>
                  </a:lnTo>
                  <a:lnTo>
                    <a:pt x="330873" y="187820"/>
                  </a:lnTo>
                  <a:lnTo>
                    <a:pt x="327685" y="191020"/>
                  </a:lnTo>
                  <a:lnTo>
                    <a:pt x="332473" y="193421"/>
                  </a:lnTo>
                  <a:lnTo>
                    <a:pt x="338074" y="198208"/>
                  </a:lnTo>
                  <a:lnTo>
                    <a:pt x="341274" y="194221"/>
                  </a:lnTo>
                  <a:close/>
                </a:path>
                <a:path w="1017905" h="857884">
                  <a:moveTo>
                    <a:pt x="344970" y="453771"/>
                  </a:moveTo>
                  <a:lnTo>
                    <a:pt x="339864" y="454266"/>
                  </a:lnTo>
                  <a:lnTo>
                    <a:pt x="335076" y="455803"/>
                  </a:lnTo>
                  <a:lnTo>
                    <a:pt x="340474" y="456361"/>
                  </a:lnTo>
                  <a:lnTo>
                    <a:pt x="344970" y="453771"/>
                  </a:lnTo>
                  <a:close/>
                </a:path>
                <a:path w="1017905" h="857884">
                  <a:moveTo>
                    <a:pt x="368439" y="200609"/>
                  </a:moveTo>
                  <a:lnTo>
                    <a:pt x="366649" y="193751"/>
                  </a:lnTo>
                  <a:lnTo>
                    <a:pt x="363651" y="196710"/>
                  </a:lnTo>
                  <a:lnTo>
                    <a:pt x="363042" y="201625"/>
                  </a:lnTo>
                  <a:lnTo>
                    <a:pt x="368439" y="200609"/>
                  </a:lnTo>
                  <a:close/>
                </a:path>
                <a:path w="1017905" h="857884">
                  <a:moveTo>
                    <a:pt x="378828" y="377240"/>
                  </a:moveTo>
                  <a:lnTo>
                    <a:pt x="377037" y="370268"/>
                  </a:lnTo>
                  <a:lnTo>
                    <a:pt x="374040" y="373037"/>
                  </a:lnTo>
                  <a:lnTo>
                    <a:pt x="373430" y="377913"/>
                  </a:lnTo>
                  <a:lnTo>
                    <a:pt x="378828" y="377240"/>
                  </a:lnTo>
                  <a:close/>
                </a:path>
                <a:path w="1017905" h="857884">
                  <a:moveTo>
                    <a:pt x="398018" y="388429"/>
                  </a:moveTo>
                  <a:lnTo>
                    <a:pt x="393217" y="384429"/>
                  </a:lnTo>
                  <a:lnTo>
                    <a:pt x="395617" y="378841"/>
                  </a:lnTo>
                  <a:lnTo>
                    <a:pt x="391617" y="374840"/>
                  </a:lnTo>
                  <a:lnTo>
                    <a:pt x="388239" y="380441"/>
                  </a:lnTo>
                  <a:lnTo>
                    <a:pt x="389115" y="386727"/>
                  </a:lnTo>
                  <a:lnTo>
                    <a:pt x="392849" y="390461"/>
                  </a:lnTo>
                  <a:lnTo>
                    <a:pt x="398018" y="388429"/>
                  </a:lnTo>
                  <a:close/>
                </a:path>
                <a:path w="1017905" h="857884">
                  <a:moveTo>
                    <a:pt x="413194" y="22390"/>
                  </a:moveTo>
                  <a:lnTo>
                    <a:pt x="408406" y="19989"/>
                  </a:lnTo>
                  <a:lnTo>
                    <a:pt x="410794" y="13589"/>
                  </a:lnTo>
                  <a:lnTo>
                    <a:pt x="406006" y="17589"/>
                  </a:lnTo>
                  <a:lnTo>
                    <a:pt x="403606" y="21590"/>
                  </a:lnTo>
                  <a:lnTo>
                    <a:pt x="409206" y="26377"/>
                  </a:lnTo>
                  <a:lnTo>
                    <a:pt x="413194" y="22390"/>
                  </a:lnTo>
                  <a:close/>
                </a:path>
                <a:path w="1017905" h="857884">
                  <a:moveTo>
                    <a:pt x="426021" y="428193"/>
                  </a:moveTo>
                  <a:lnTo>
                    <a:pt x="420890" y="428688"/>
                  </a:lnTo>
                  <a:lnTo>
                    <a:pt x="415912" y="430225"/>
                  </a:lnTo>
                  <a:lnTo>
                    <a:pt x="421182" y="430784"/>
                  </a:lnTo>
                  <a:lnTo>
                    <a:pt x="426021" y="428193"/>
                  </a:lnTo>
                  <a:close/>
                </a:path>
                <a:path w="1017905" h="857884">
                  <a:moveTo>
                    <a:pt x="431952" y="150037"/>
                  </a:moveTo>
                  <a:lnTo>
                    <a:pt x="424980" y="149860"/>
                  </a:lnTo>
                  <a:lnTo>
                    <a:pt x="415925" y="152679"/>
                  </a:lnTo>
                  <a:lnTo>
                    <a:pt x="419595" y="157454"/>
                  </a:lnTo>
                  <a:lnTo>
                    <a:pt x="421182" y="154254"/>
                  </a:lnTo>
                  <a:lnTo>
                    <a:pt x="421982" y="154254"/>
                  </a:lnTo>
                  <a:lnTo>
                    <a:pt x="431952" y="150037"/>
                  </a:lnTo>
                  <a:close/>
                </a:path>
                <a:path w="1017905" h="857884">
                  <a:moveTo>
                    <a:pt x="432384" y="796823"/>
                  </a:moveTo>
                  <a:lnTo>
                    <a:pt x="428383" y="795223"/>
                  </a:lnTo>
                  <a:lnTo>
                    <a:pt x="429983" y="788835"/>
                  </a:lnTo>
                  <a:lnTo>
                    <a:pt x="425183" y="792035"/>
                  </a:lnTo>
                  <a:lnTo>
                    <a:pt x="422783" y="796023"/>
                  </a:lnTo>
                  <a:lnTo>
                    <a:pt x="428383" y="800823"/>
                  </a:lnTo>
                  <a:lnTo>
                    <a:pt x="432384" y="796823"/>
                  </a:lnTo>
                  <a:close/>
                </a:path>
                <a:path w="1017905" h="857884">
                  <a:moveTo>
                    <a:pt x="439572" y="680135"/>
                  </a:moveTo>
                  <a:lnTo>
                    <a:pt x="437997" y="674852"/>
                  </a:lnTo>
                  <a:lnTo>
                    <a:pt x="433578" y="677443"/>
                  </a:lnTo>
                  <a:lnTo>
                    <a:pt x="432155" y="681380"/>
                  </a:lnTo>
                  <a:lnTo>
                    <a:pt x="439572" y="680135"/>
                  </a:lnTo>
                  <a:close/>
                </a:path>
                <a:path w="1017905" h="857884">
                  <a:moveTo>
                    <a:pt x="449961" y="136677"/>
                  </a:moveTo>
                  <a:lnTo>
                    <a:pt x="448157" y="129705"/>
                  </a:lnTo>
                  <a:lnTo>
                    <a:pt x="445160" y="132473"/>
                  </a:lnTo>
                  <a:lnTo>
                    <a:pt x="444563" y="137350"/>
                  </a:lnTo>
                  <a:lnTo>
                    <a:pt x="449961" y="136677"/>
                  </a:lnTo>
                  <a:close/>
                </a:path>
                <a:path w="1017905" h="857884">
                  <a:moveTo>
                    <a:pt x="452056" y="643191"/>
                  </a:moveTo>
                  <a:lnTo>
                    <a:pt x="446963" y="643674"/>
                  </a:lnTo>
                  <a:lnTo>
                    <a:pt x="442163" y="645210"/>
                  </a:lnTo>
                  <a:lnTo>
                    <a:pt x="447560" y="645769"/>
                  </a:lnTo>
                  <a:lnTo>
                    <a:pt x="452056" y="643191"/>
                  </a:lnTo>
                  <a:close/>
                </a:path>
                <a:path w="1017905" h="857884">
                  <a:moveTo>
                    <a:pt x="453161" y="201409"/>
                  </a:moveTo>
                  <a:lnTo>
                    <a:pt x="451243" y="194437"/>
                  </a:lnTo>
                  <a:lnTo>
                    <a:pt x="448068" y="197218"/>
                  </a:lnTo>
                  <a:lnTo>
                    <a:pt x="447421" y="202082"/>
                  </a:lnTo>
                  <a:lnTo>
                    <a:pt x="453161" y="201409"/>
                  </a:lnTo>
                  <a:close/>
                </a:path>
                <a:path w="1017905" h="857884">
                  <a:moveTo>
                    <a:pt x="457149" y="111099"/>
                  </a:moveTo>
                  <a:lnTo>
                    <a:pt x="455244" y="104584"/>
                  </a:lnTo>
                  <a:lnTo>
                    <a:pt x="452056" y="107505"/>
                  </a:lnTo>
                  <a:lnTo>
                    <a:pt x="451421" y="112217"/>
                  </a:lnTo>
                  <a:lnTo>
                    <a:pt x="457149" y="111099"/>
                  </a:lnTo>
                  <a:close/>
                </a:path>
                <a:path w="1017905" h="857884">
                  <a:moveTo>
                    <a:pt x="469938" y="269341"/>
                  </a:moveTo>
                  <a:lnTo>
                    <a:pt x="465150" y="266941"/>
                  </a:lnTo>
                  <a:lnTo>
                    <a:pt x="459549" y="262153"/>
                  </a:lnTo>
                  <a:lnTo>
                    <a:pt x="456349" y="266141"/>
                  </a:lnTo>
                  <a:lnTo>
                    <a:pt x="461149" y="268541"/>
                  </a:lnTo>
                  <a:lnTo>
                    <a:pt x="466737" y="273342"/>
                  </a:lnTo>
                  <a:lnTo>
                    <a:pt x="469938" y="269341"/>
                  </a:lnTo>
                  <a:close/>
                </a:path>
                <a:path w="1017905" h="857884">
                  <a:moveTo>
                    <a:pt x="497116" y="275729"/>
                  </a:moveTo>
                  <a:lnTo>
                    <a:pt x="492315" y="273342"/>
                  </a:lnTo>
                  <a:lnTo>
                    <a:pt x="486727" y="268541"/>
                  </a:lnTo>
                  <a:lnTo>
                    <a:pt x="483527" y="272542"/>
                  </a:lnTo>
                  <a:lnTo>
                    <a:pt x="488327" y="274942"/>
                  </a:lnTo>
                  <a:lnTo>
                    <a:pt x="493915" y="279730"/>
                  </a:lnTo>
                  <a:lnTo>
                    <a:pt x="497116" y="275729"/>
                  </a:lnTo>
                  <a:close/>
                </a:path>
                <a:path w="1017905" h="857884">
                  <a:moveTo>
                    <a:pt x="548259" y="246964"/>
                  </a:moveTo>
                  <a:lnTo>
                    <a:pt x="544271" y="243763"/>
                  </a:lnTo>
                  <a:lnTo>
                    <a:pt x="544271" y="235775"/>
                  </a:lnTo>
                  <a:lnTo>
                    <a:pt x="537070" y="240576"/>
                  </a:lnTo>
                  <a:lnTo>
                    <a:pt x="541070" y="243763"/>
                  </a:lnTo>
                  <a:lnTo>
                    <a:pt x="541070" y="251764"/>
                  </a:lnTo>
                  <a:lnTo>
                    <a:pt x="548259" y="246964"/>
                  </a:lnTo>
                  <a:close/>
                </a:path>
                <a:path w="1017905" h="857884">
                  <a:moveTo>
                    <a:pt x="555459" y="597027"/>
                  </a:moveTo>
                  <a:lnTo>
                    <a:pt x="553885" y="591743"/>
                  </a:lnTo>
                  <a:lnTo>
                    <a:pt x="549465" y="594321"/>
                  </a:lnTo>
                  <a:lnTo>
                    <a:pt x="548043" y="598258"/>
                  </a:lnTo>
                  <a:lnTo>
                    <a:pt x="555459" y="597027"/>
                  </a:lnTo>
                  <a:close/>
                </a:path>
                <a:path w="1017905" h="857884">
                  <a:moveTo>
                    <a:pt x="555459" y="144665"/>
                  </a:moveTo>
                  <a:lnTo>
                    <a:pt x="554075" y="141135"/>
                  </a:lnTo>
                  <a:lnTo>
                    <a:pt x="553961" y="135572"/>
                  </a:lnTo>
                  <a:lnTo>
                    <a:pt x="552196" y="131965"/>
                  </a:lnTo>
                  <a:lnTo>
                    <a:pt x="545871" y="134277"/>
                  </a:lnTo>
                  <a:lnTo>
                    <a:pt x="548259" y="135877"/>
                  </a:lnTo>
                  <a:lnTo>
                    <a:pt x="549859" y="137477"/>
                  </a:lnTo>
                  <a:lnTo>
                    <a:pt x="547458" y="139865"/>
                  </a:lnTo>
                  <a:lnTo>
                    <a:pt x="544271" y="139065"/>
                  </a:lnTo>
                  <a:lnTo>
                    <a:pt x="540270" y="135877"/>
                  </a:lnTo>
                  <a:lnTo>
                    <a:pt x="537870" y="139065"/>
                  </a:lnTo>
                  <a:lnTo>
                    <a:pt x="544271" y="142265"/>
                  </a:lnTo>
                  <a:lnTo>
                    <a:pt x="550659" y="148666"/>
                  </a:lnTo>
                  <a:lnTo>
                    <a:pt x="555459" y="144665"/>
                  </a:lnTo>
                  <a:close/>
                </a:path>
                <a:path w="1017905" h="857884">
                  <a:moveTo>
                    <a:pt x="565048" y="850379"/>
                  </a:moveTo>
                  <a:lnTo>
                    <a:pt x="557847" y="845578"/>
                  </a:lnTo>
                  <a:lnTo>
                    <a:pt x="553059" y="852766"/>
                  </a:lnTo>
                  <a:lnTo>
                    <a:pt x="560247" y="857567"/>
                  </a:lnTo>
                  <a:lnTo>
                    <a:pt x="565048" y="850379"/>
                  </a:lnTo>
                  <a:close/>
                </a:path>
                <a:path w="1017905" h="857884">
                  <a:moveTo>
                    <a:pt x="570344" y="395541"/>
                  </a:moveTo>
                  <a:lnTo>
                    <a:pt x="565251" y="396214"/>
                  </a:lnTo>
                  <a:lnTo>
                    <a:pt x="560451" y="397789"/>
                  </a:lnTo>
                  <a:lnTo>
                    <a:pt x="565848" y="398018"/>
                  </a:lnTo>
                  <a:lnTo>
                    <a:pt x="570344" y="395541"/>
                  </a:lnTo>
                  <a:close/>
                </a:path>
                <a:path w="1017905" h="857884">
                  <a:moveTo>
                    <a:pt x="592213" y="374840"/>
                  </a:moveTo>
                  <a:lnTo>
                    <a:pt x="587425" y="373240"/>
                  </a:lnTo>
                  <a:lnTo>
                    <a:pt x="589826" y="366852"/>
                  </a:lnTo>
                  <a:lnTo>
                    <a:pt x="585025" y="370039"/>
                  </a:lnTo>
                  <a:lnTo>
                    <a:pt x="582625" y="374040"/>
                  </a:lnTo>
                  <a:lnTo>
                    <a:pt x="588225" y="378841"/>
                  </a:lnTo>
                  <a:lnTo>
                    <a:pt x="592213" y="374840"/>
                  </a:lnTo>
                  <a:close/>
                </a:path>
                <a:path w="1017905" h="857884">
                  <a:moveTo>
                    <a:pt x="609003" y="389229"/>
                  </a:moveTo>
                  <a:lnTo>
                    <a:pt x="603935" y="386283"/>
                  </a:lnTo>
                  <a:lnTo>
                    <a:pt x="601408" y="381228"/>
                  </a:lnTo>
                  <a:lnTo>
                    <a:pt x="598893" y="377990"/>
                  </a:lnTo>
                  <a:lnTo>
                    <a:pt x="593813" y="380428"/>
                  </a:lnTo>
                  <a:lnTo>
                    <a:pt x="595960" y="383946"/>
                  </a:lnTo>
                  <a:lnTo>
                    <a:pt x="599617" y="388721"/>
                  </a:lnTo>
                  <a:lnTo>
                    <a:pt x="604151" y="391553"/>
                  </a:lnTo>
                  <a:lnTo>
                    <a:pt x="609003" y="389229"/>
                  </a:lnTo>
                  <a:close/>
                </a:path>
                <a:path w="1017905" h="857884">
                  <a:moveTo>
                    <a:pt x="628180" y="843178"/>
                  </a:moveTo>
                  <a:lnTo>
                    <a:pt x="626275" y="836320"/>
                  </a:lnTo>
                  <a:lnTo>
                    <a:pt x="623087" y="839279"/>
                  </a:lnTo>
                  <a:lnTo>
                    <a:pt x="622452" y="844194"/>
                  </a:lnTo>
                  <a:lnTo>
                    <a:pt x="628180" y="843178"/>
                  </a:lnTo>
                  <a:close/>
                </a:path>
                <a:path w="1017905" h="857884">
                  <a:moveTo>
                    <a:pt x="628980" y="263753"/>
                  </a:moveTo>
                  <a:lnTo>
                    <a:pt x="625792" y="258152"/>
                  </a:lnTo>
                  <a:lnTo>
                    <a:pt x="618591" y="265341"/>
                  </a:lnTo>
                  <a:lnTo>
                    <a:pt x="616991" y="271741"/>
                  </a:lnTo>
                  <a:lnTo>
                    <a:pt x="623392" y="276529"/>
                  </a:lnTo>
                  <a:lnTo>
                    <a:pt x="627380" y="269341"/>
                  </a:lnTo>
                  <a:lnTo>
                    <a:pt x="628980" y="263753"/>
                  </a:lnTo>
                  <a:close/>
                </a:path>
                <a:path w="1017905" h="857884">
                  <a:moveTo>
                    <a:pt x="644969" y="337273"/>
                  </a:moveTo>
                  <a:lnTo>
                    <a:pt x="643051" y="330758"/>
                  </a:lnTo>
                  <a:lnTo>
                    <a:pt x="639876" y="333679"/>
                  </a:lnTo>
                  <a:lnTo>
                    <a:pt x="639241" y="338404"/>
                  </a:lnTo>
                  <a:lnTo>
                    <a:pt x="644969" y="337273"/>
                  </a:lnTo>
                  <a:close/>
                </a:path>
                <a:path w="1017905" h="857884">
                  <a:moveTo>
                    <a:pt x="649757" y="276529"/>
                  </a:moveTo>
                  <a:lnTo>
                    <a:pt x="645769" y="274942"/>
                  </a:lnTo>
                  <a:lnTo>
                    <a:pt x="642569" y="272542"/>
                  </a:lnTo>
                  <a:lnTo>
                    <a:pt x="638568" y="270141"/>
                  </a:lnTo>
                  <a:lnTo>
                    <a:pt x="633780" y="275729"/>
                  </a:lnTo>
                  <a:lnTo>
                    <a:pt x="636981" y="280530"/>
                  </a:lnTo>
                  <a:lnTo>
                    <a:pt x="644969" y="283730"/>
                  </a:lnTo>
                  <a:lnTo>
                    <a:pt x="646569" y="281330"/>
                  </a:lnTo>
                  <a:lnTo>
                    <a:pt x="648169" y="279730"/>
                  </a:lnTo>
                  <a:lnTo>
                    <a:pt x="649757" y="276529"/>
                  </a:lnTo>
                  <a:close/>
                </a:path>
                <a:path w="1017905" h="857884">
                  <a:moveTo>
                    <a:pt x="687324" y="581037"/>
                  </a:moveTo>
                  <a:lnTo>
                    <a:pt x="683323" y="579437"/>
                  </a:lnTo>
                  <a:lnTo>
                    <a:pt x="684923" y="573049"/>
                  </a:lnTo>
                  <a:lnTo>
                    <a:pt x="680135" y="576237"/>
                  </a:lnTo>
                  <a:lnTo>
                    <a:pt x="677735" y="580237"/>
                  </a:lnTo>
                  <a:lnTo>
                    <a:pt x="683323" y="585038"/>
                  </a:lnTo>
                  <a:lnTo>
                    <a:pt x="687324" y="581037"/>
                  </a:lnTo>
                  <a:close/>
                </a:path>
                <a:path w="1017905" h="857884">
                  <a:moveTo>
                    <a:pt x="733679" y="783234"/>
                  </a:moveTo>
                  <a:lnTo>
                    <a:pt x="728878" y="780846"/>
                  </a:lnTo>
                  <a:lnTo>
                    <a:pt x="731278" y="774446"/>
                  </a:lnTo>
                  <a:lnTo>
                    <a:pt x="726490" y="778446"/>
                  </a:lnTo>
                  <a:lnTo>
                    <a:pt x="724090" y="782434"/>
                  </a:lnTo>
                  <a:lnTo>
                    <a:pt x="729678" y="787234"/>
                  </a:lnTo>
                  <a:lnTo>
                    <a:pt x="733679" y="783234"/>
                  </a:lnTo>
                  <a:close/>
                </a:path>
                <a:path w="1017905" h="857884">
                  <a:moveTo>
                    <a:pt x="736180" y="248856"/>
                  </a:moveTo>
                  <a:lnTo>
                    <a:pt x="734339" y="243878"/>
                  </a:lnTo>
                  <a:lnTo>
                    <a:pt x="725690" y="243763"/>
                  </a:lnTo>
                  <a:lnTo>
                    <a:pt x="732764" y="251294"/>
                  </a:lnTo>
                  <a:lnTo>
                    <a:pt x="736180" y="248856"/>
                  </a:lnTo>
                  <a:close/>
                </a:path>
                <a:path w="1017905" h="857884">
                  <a:moveTo>
                    <a:pt x="738479" y="805611"/>
                  </a:moveTo>
                  <a:lnTo>
                    <a:pt x="734479" y="802424"/>
                  </a:lnTo>
                  <a:lnTo>
                    <a:pt x="734479" y="794423"/>
                  </a:lnTo>
                  <a:lnTo>
                    <a:pt x="727290" y="799223"/>
                  </a:lnTo>
                  <a:lnTo>
                    <a:pt x="731278" y="802424"/>
                  </a:lnTo>
                  <a:lnTo>
                    <a:pt x="731278" y="810412"/>
                  </a:lnTo>
                  <a:lnTo>
                    <a:pt x="738479" y="805611"/>
                  </a:lnTo>
                  <a:close/>
                </a:path>
                <a:path w="1017905" h="857884">
                  <a:moveTo>
                    <a:pt x="758456" y="846378"/>
                  </a:moveTo>
                  <a:lnTo>
                    <a:pt x="753656" y="843978"/>
                  </a:lnTo>
                  <a:lnTo>
                    <a:pt x="756056" y="837590"/>
                  </a:lnTo>
                  <a:lnTo>
                    <a:pt x="751268" y="841578"/>
                  </a:lnTo>
                  <a:lnTo>
                    <a:pt x="748868" y="845578"/>
                  </a:lnTo>
                  <a:lnTo>
                    <a:pt x="754456" y="850379"/>
                  </a:lnTo>
                  <a:lnTo>
                    <a:pt x="758456" y="846378"/>
                  </a:lnTo>
                  <a:close/>
                </a:path>
                <a:path w="1017905" h="857884">
                  <a:moveTo>
                    <a:pt x="778433" y="581037"/>
                  </a:moveTo>
                  <a:lnTo>
                    <a:pt x="777201" y="572046"/>
                  </a:lnTo>
                  <a:lnTo>
                    <a:pt x="772744" y="574446"/>
                  </a:lnTo>
                  <a:lnTo>
                    <a:pt x="771131" y="580136"/>
                  </a:lnTo>
                  <a:lnTo>
                    <a:pt x="778433" y="581037"/>
                  </a:lnTo>
                  <a:close/>
                </a:path>
                <a:path w="1017905" h="857884">
                  <a:moveTo>
                    <a:pt x="802716" y="647573"/>
                  </a:moveTo>
                  <a:lnTo>
                    <a:pt x="802373" y="643153"/>
                  </a:lnTo>
                  <a:lnTo>
                    <a:pt x="792822" y="643382"/>
                  </a:lnTo>
                  <a:lnTo>
                    <a:pt x="798106" y="649897"/>
                  </a:lnTo>
                  <a:lnTo>
                    <a:pt x="802716" y="647573"/>
                  </a:lnTo>
                  <a:close/>
                </a:path>
                <a:path w="1017905" h="857884">
                  <a:moveTo>
                    <a:pt x="806411" y="271741"/>
                  </a:moveTo>
                  <a:lnTo>
                    <a:pt x="802411" y="269341"/>
                  </a:lnTo>
                  <a:lnTo>
                    <a:pt x="804011" y="262953"/>
                  </a:lnTo>
                  <a:lnTo>
                    <a:pt x="799211" y="266941"/>
                  </a:lnTo>
                  <a:lnTo>
                    <a:pt x="796823" y="270941"/>
                  </a:lnTo>
                  <a:lnTo>
                    <a:pt x="802411" y="275729"/>
                  </a:lnTo>
                  <a:lnTo>
                    <a:pt x="806411" y="271741"/>
                  </a:lnTo>
                  <a:close/>
                </a:path>
                <a:path w="1017905" h="857884">
                  <a:moveTo>
                    <a:pt x="827189" y="236575"/>
                  </a:moveTo>
                  <a:lnTo>
                    <a:pt x="823188" y="232575"/>
                  </a:lnTo>
                  <a:lnTo>
                    <a:pt x="818388" y="237096"/>
                  </a:lnTo>
                  <a:lnTo>
                    <a:pt x="814705" y="239966"/>
                  </a:lnTo>
                  <a:lnTo>
                    <a:pt x="813866" y="243141"/>
                  </a:lnTo>
                  <a:lnTo>
                    <a:pt x="817600" y="248564"/>
                  </a:lnTo>
                  <a:lnTo>
                    <a:pt x="819988" y="242963"/>
                  </a:lnTo>
                  <a:lnTo>
                    <a:pt x="827189" y="236575"/>
                  </a:lnTo>
                  <a:close/>
                </a:path>
                <a:path w="1017905" h="857884">
                  <a:moveTo>
                    <a:pt x="849566" y="676948"/>
                  </a:moveTo>
                  <a:lnTo>
                    <a:pt x="847966" y="672147"/>
                  </a:lnTo>
                  <a:lnTo>
                    <a:pt x="844765" y="668147"/>
                  </a:lnTo>
                  <a:lnTo>
                    <a:pt x="839978" y="674547"/>
                  </a:lnTo>
                  <a:lnTo>
                    <a:pt x="841578" y="679335"/>
                  </a:lnTo>
                  <a:lnTo>
                    <a:pt x="844765" y="683336"/>
                  </a:lnTo>
                  <a:lnTo>
                    <a:pt x="849566" y="676948"/>
                  </a:lnTo>
                  <a:close/>
                </a:path>
                <a:path w="1017905" h="857884">
                  <a:moveTo>
                    <a:pt x="855256" y="313601"/>
                  </a:moveTo>
                  <a:lnTo>
                    <a:pt x="853427" y="308610"/>
                  </a:lnTo>
                  <a:lnTo>
                    <a:pt x="844765" y="308508"/>
                  </a:lnTo>
                  <a:lnTo>
                    <a:pt x="851852" y="316039"/>
                  </a:lnTo>
                  <a:lnTo>
                    <a:pt x="855256" y="313601"/>
                  </a:lnTo>
                  <a:close/>
                </a:path>
                <a:path w="1017905" h="857884">
                  <a:moveTo>
                    <a:pt x="867143" y="446773"/>
                  </a:moveTo>
                  <a:lnTo>
                    <a:pt x="863955" y="441172"/>
                  </a:lnTo>
                  <a:lnTo>
                    <a:pt x="856754" y="448360"/>
                  </a:lnTo>
                  <a:lnTo>
                    <a:pt x="855154" y="454761"/>
                  </a:lnTo>
                  <a:lnTo>
                    <a:pt x="861555" y="459562"/>
                  </a:lnTo>
                  <a:lnTo>
                    <a:pt x="865543" y="453161"/>
                  </a:lnTo>
                  <a:lnTo>
                    <a:pt x="867143" y="446773"/>
                  </a:lnTo>
                  <a:close/>
                </a:path>
                <a:path w="1017905" h="857884">
                  <a:moveTo>
                    <a:pt x="872744" y="344474"/>
                  </a:moveTo>
                  <a:lnTo>
                    <a:pt x="870826" y="337502"/>
                  </a:lnTo>
                  <a:lnTo>
                    <a:pt x="867651" y="340271"/>
                  </a:lnTo>
                  <a:lnTo>
                    <a:pt x="867016" y="345147"/>
                  </a:lnTo>
                  <a:lnTo>
                    <a:pt x="872744" y="344474"/>
                  </a:lnTo>
                  <a:close/>
                </a:path>
                <a:path w="1017905" h="857884">
                  <a:moveTo>
                    <a:pt x="876744" y="682536"/>
                  </a:moveTo>
                  <a:lnTo>
                    <a:pt x="875499" y="677252"/>
                  </a:lnTo>
                  <a:lnTo>
                    <a:pt x="871042" y="679843"/>
                  </a:lnTo>
                  <a:lnTo>
                    <a:pt x="869429" y="683768"/>
                  </a:lnTo>
                  <a:lnTo>
                    <a:pt x="876744" y="682536"/>
                  </a:lnTo>
                  <a:close/>
                </a:path>
                <a:path w="1017905" h="857884">
                  <a:moveTo>
                    <a:pt x="890828" y="329895"/>
                  </a:moveTo>
                  <a:lnTo>
                    <a:pt x="885723" y="330377"/>
                  </a:lnTo>
                  <a:lnTo>
                    <a:pt x="880935" y="331914"/>
                  </a:lnTo>
                  <a:lnTo>
                    <a:pt x="886333" y="332486"/>
                  </a:lnTo>
                  <a:lnTo>
                    <a:pt x="890828" y="329895"/>
                  </a:lnTo>
                  <a:close/>
                </a:path>
                <a:path w="1017905" h="857884">
                  <a:moveTo>
                    <a:pt x="892263" y="590016"/>
                  </a:moveTo>
                  <a:lnTo>
                    <a:pt x="889825" y="585927"/>
                  </a:lnTo>
                  <a:lnTo>
                    <a:pt x="884847" y="586193"/>
                  </a:lnTo>
                  <a:lnTo>
                    <a:pt x="884732" y="594626"/>
                  </a:lnTo>
                  <a:lnTo>
                    <a:pt x="892263" y="590016"/>
                  </a:lnTo>
                  <a:close/>
                </a:path>
                <a:path w="1017905" h="857884">
                  <a:moveTo>
                    <a:pt x="909510" y="327761"/>
                  </a:moveTo>
                  <a:lnTo>
                    <a:pt x="907110" y="323494"/>
                  </a:lnTo>
                  <a:lnTo>
                    <a:pt x="902309" y="323710"/>
                  </a:lnTo>
                  <a:lnTo>
                    <a:pt x="902309" y="332486"/>
                  </a:lnTo>
                  <a:lnTo>
                    <a:pt x="909510" y="327761"/>
                  </a:lnTo>
                  <a:close/>
                </a:path>
                <a:path w="1017905" h="857884">
                  <a:moveTo>
                    <a:pt x="965555" y="635977"/>
                  </a:moveTo>
                  <a:lnTo>
                    <a:pt x="963714" y="631037"/>
                  </a:lnTo>
                  <a:lnTo>
                    <a:pt x="955065" y="630593"/>
                  </a:lnTo>
                  <a:lnTo>
                    <a:pt x="962139" y="638225"/>
                  </a:lnTo>
                  <a:lnTo>
                    <a:pt x="965555" y="635977"/>
                  </a:lnTo>
                  <a:close/>
                </a:path>
                <a:path w="1017905" h="857884">
                  <a:moveTo>
                    <a:pt x="1017397" y="525894"/>
                  </a:moveTo>
                  <a:lnTo>
                    <a:pt x="1012609" y="523494"/>
                  </a:lnTo>
                  <a:lnTo>
                    <a:pt x="1007008" y="518693"/>
                  </a:lnTo>
                  <a:lnTo>
                    <a:pt x="1003808" y="522693"/>
                  </a:lnTo>
                  <a:lnTo>
                    <a:pt x="1008608" y="525094"/>
                  </a:lnTo>
                  <a:lnTo>
                    <a:pt x="1014196" y="529882"/>
                  </a:lnTo>
                  <a:lnTo>
                    <a:pt x="1017397" y="52589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799853" y="8028685"/>
              <a:ext cx="958850" cy="864235"/>
            </a:xfrm>
            <a:custGeom>
              <a:avLst/>
              <a:gdLst/>
              <a:ahLst/>
              <a:cxnLst/>
              <a:rect l="l" t="t" r="r" b="b"/>
              <a:pathLst>
                <a:path w="958850" h="864234">
                  <a:moveTo>
                    <a:pt x="21399" y="522579"/>
                  </a:moveTo>
                  <a:lnTo>
                    <a:pt x="20459" y="517664"/>
                  </a:lnTo>
                  <a:lnTo>
                    <a:pt x="14541" y="519887"/>
                  </a:lnTo>
                  <a:lnTo>
                    <a:pt x="6070" y="520458"/>
                  </a:lnTo>
                  <a:lnTo>
                    <a:pt x="0" y="522833"/>
                  </a:lnTo>
                  <a:lnTo>
                    <a:pt x="1282" y="530453"/>
                  </a:lnTo>
                  <a:lnTo>
                    <a:pt x="7086" y="525538"/>
                  </a:lnTo>
                  <a:lnTo>
                    <a:pt x="15367" y="524052"/>
                  </a:lnTo>
                  <a:lnTo>
                    <a:pt x="21399" y="522579"/>
                  </a:lnTo>
                  <a:close/>
                </a:path>
                <a:path w="958850" h="864234">
                  <a:moveTo>
                    <a:pt x="72402" y="780605"/>
                  </a:moveTo>
                  <a:lnTo>
                    <a:pt x="70586" y="776617"/>
                  </a:lnTo>
                  <a:lnTo>
                    <a:pt x="70408" y="770915"/>
                  </a:lnTo>
                  <a:lnTo>
                    <a:pt x="69037" y="767461"/>
                  </a:lnTo>
                  <a:lnTo>
                    <a:pt x="63614" y="770216"/>
                  </a:lnTo>
                  <a:lnTo>
                    <a:pt x="66446" y="773747"/>
                  </a:lnTo>
                  <a:lnTo>
                    <a:pt x="67106" y="779310"/>
                  </a:lnTo>
                  <a:lnTo>
                    <a:pt x="68224" y="782916"/>
                  </a:lnTo>
                  <a:lnTo>
                    <a:pt x="72402" y="780605"/>
                  </a:lnTo>
                  <a:close/>
                </a:path>
                <a:path w="958850" h="864234">
                  <a:moveTo>
                    <a:pt x="119164" y="695490"/>
                  </a:moveTo>
                  <a:lnTo>
                    <a:pt x="118833" y="690245"/>
                  </a:lnTo>
                  <a:lnTo>
                    <a:pt x="112369" y="691896"/>
                  </a:lnTo>
                  <a:lnTo>
                    <a:pt x="112877" y="698449"/>
                  </a:lnTo>
                  <a:lnTo>
                    <a:pt x="114668" y="707174"/>
                  </a:lnTo>
                  <a:lnTo>
                    <a:pt x="116306" y="712457"/>
                  </a:lnTo>
                  <a:lnTo>
                    <a:pt x="116357" y="708672"/>
                  </a:lnTo>
                  <a:lnTo>
                    <a:pt x="117081" y="703135"/>
                  </a:lnTo>
                  <a:lnTo>
                    <a:pt x="119164" y="695490"/>
                  </a:lnTo>
                  <a:close/>
                </a:path>
                <a:path w="958850" h="864234">
                  <a:moveTo>
                    <a:pt x="154051" y="311746"/>
                  </a:moveTo>
                  <a:lnTo>
                    <a:pt x="151523" y="306666"/>
                  </a:lnTo>
                  <a:lnTo>
                    <a:pt x="147751" y="309156"/>
                  </a:lnTo>
                  <a:lnTo>
                    <a:pt x="141732" y="309765"/>
                  </a:lnTo>
                  <a:lnTo>
                    <a:pt x="137820" y="310832"/>
                  </a:lnTo>
                  <a:lnTo>
                    <a:pt x="140335" y="314667"/>
                  </a:lnTo>
                  <a:lnTo>
                    <a:pt x="144106" y="313194"/>
                  </a:lnTo>
                  <a:lnTo>
                    <a:pt x="150126" y="313067"/>
                  </a:lnTo>
                  <a:lnTo>
                    <a:pt x="154051" y="311746"/>
                  </a:lnTo>
                  <a:close/>
                </a:path>
                <a:path w="958850" h="864234">
                  <a:moveTo>
                    <a:pt x="178092" y="161886"/>
                  </a:moveTo>
                  <a:lnTo>
                    <a:pt x="175501" y="155625"/>
                  </a:lnTo>
                  <a:lnTo>
                    <a:pt x="172313" y="158813"/>
                  </a:lnTo>
                  <a:lnTo>
                    <a:pt x="169913" y="154825"/>
                  </a:lnTo>
                  <a:lnTo>
                    <a:pt x="168313" y="150825"/>
                  </a:lnTo>
                  <a:lnTo>
                    <a:pt x="165912" y="158013"/>
                  </a:lnTo>
                  <a:lnTo>
                    <a:pt x="156324" y="156413"/>
                  </a:lnTo>
                  <a:lnTo>
                    <a:pt x="161124" y="161213"/>
                  </a:lnTo>
                  <a:lnTo>
                    <a:pt x="166179" y="160337"/>
                  </a:lnTo>
                  <a:lnTo>
                    <a:pt x="173405" y="162013"/>
                  </a:lnTo>
                  <a:lnTo>
                    <a:pt x="178092" y="161886"/>
                  </a:lnTo>
                  <a:close/>
                </a:path>
                <a:path w="958850" h="864234">
                  <a:moveTo>
                    <a:pt x="300977" y="817372"/>
                  </a:moveTo>
                  <a:lnTo>
                    <a:pt x="296189" y="813371"/>
                  </a:lnTo>
                  <a:lnTo>
                    <a:pt x="298577" y="807783"/>
                  </a:lnTo>
                  <a:lnTo>
                    <a:pt x="294589" y="803783"/>
                  </a:lnTo>
                  <a:lnTo>
                    <a:pt x="292303" y="812139"/>
                  </a:lnTo>
                  <a:lnTo>
                    <a:pt x="285292" y="816673"/>
                  </a:lnTo>
                  <a:lnTo>
                    <a:pt x="278739" y="820750"/>
                  </a:lnTo>
                  <a:lnTo>
                    <a:pt x="277799" y="827760"/>
                  </a:lnTo>
                  <a:lnTo>
                    <a:pt x="283222" y="824001"/>
                  </a:lnTo>
                  <a:lnTo>
                    <a:pt x="288798" y="820470"/>
                  </a:lnTo>
                  <a:lnTo>
                    <a:pt x="294665" y="817981"/>
                  </a:lnTo>
                  <a:lnTo>
                    <a:pt x="300977" y="817372"/>
                  </a:lnTo>
                  <a:close/>
                </a:path>
                <a:path w="958850" h="864234">
                  <a:moveTo>
                    <a:pt x="341744" y="92481"/>
                  </a:moveTo>
                  <a:lnTo>
                    <a:pt x="336118" y="89535"/>
                  </a:lnTo>
                  <a:lnTo>
                    <a:pt x="329755" y="91084"/>
                  </a:lnTo>
                  <a:lnTo>
                    <a:pt x="325780" y="94729"/>
                  </a:lnTo>
                  <a:lnTo>
                    <a:pt x="327355" y="98082"/>
                  </a:lnTo>
                  <a:lnTo>
                    <a:pt x="330835" y="95961"/>
                  </a:lnTo>
                  <a:lnTo>
                    <a:pt x="334848" y="96177"/>
                  </a:lnTo>
                  <a:lnTo>
                    <a:pt x="338709" y="95935"/>
                  </a:lnTo>
                  <a:lnTo>
                    <a:pt x="341744" y="92481"/>
                  </a:lnTo>
                  <a:close/>
                </a:path>
                <a:path w="958850" h="864234">
                  <a:moveTo>
                    <a:pt x="419341" y="711327"/>
                  </a:moveTo>
                  <a:lnTo>
                    <a:pt x="414464" y="712673"/>
                  </a:lnTo>
                  <a:lnTo>
                    <a:pt x="409219" y="711771"/>
                  </a:lnTo>
                  <a:lnTo>
                    <a:pt x="405472" y="717473"/>
                  </a:lnTo>
                  <a:lnTo>
                    <a:pt x="405028" y="722566"/>
                  </a:lnTo>
                  <a:lnTo>
                    <a:pt x="409676" y="719861"/>
                  </a:lnTo>
                  <a:lnTo>
                    <a:pt x="413791" y="715822"/>
                  </a:lnTo>
                  <a:lnTo>
                    <a:pt x="418058" y="712673"/>
                  </a:lnTo>
                  <a:lnTo>
                    <a:pt x="419341" y="711327"/>
                  </a:lnTo>
                  <a:close/>
                </a:path>
                <a:path w="958850" h="864234">
                  <a:moveTo>
                    <a:pt x="506374" y="863727"/>
                  </a:moveTo>
                  <a:lnTo>
                    <a:pt x="504469" y="849896"/>
                  </a:lnTo>
                  <a:lnTo>
                    <a:pt x="501281" y="850239"/>
                  </a:lnTo>
                  <a:lnTo>
                    <a:pt x="500646" y="857326"/>
                  </a:lnTo>
                  <a:lnTo>
                    <a:pt x="506374" y="863727"/>
                  </a:lnTo>
                  <a:close/>
                </a:path>
                <a:path w="958850" h="864234">
                  <a:moveTo>
                    <a:pt x="554329" y="6959"/>
                  </a:moveTo>
                  <a:lnTo>
                    <a:pt x="552424" y="0"/>
                  </a:lnTo>
                  <a:lnTo>
                    <a:pt x="549236" y="2768"/>
                  </a:lnTo>
                  <a:lnTo>
                    <a:pt x="548601" y="7645"/>
                  </a:lnTo>
                  <a:lnTo>
                    <a:pt x="554329" y="6959"/>
                  </a:lnTo>
                  <a:close/>
                </a:path>
                <a:path w="958850" h="864234">
                  <a:moveTo>
                    <a:pt x="606577" y="242430"/>
                  </a:moveTo>
                  <a:lnTo>
                    <a:pt x="603770" y="234429"/>
                  </a:lnTo>
                  <a:lnTo>
                    <a:pt x="599084" y="232346"/>
                  </a:lnTo>
                  <a:lnTo>
                    <a:pt x="600062" y="237909"/>
                  </a:lnTo>
                  <a:lnTo>
                    <a:pt x="595490" y="241541"/>
                  </a:lnTo>
                  <a:lnTo>
                    <a:pt x="592112" y="245160"/>
                  </a:lnTo>
                  <a:lnTo>
                    <a:pt x="596684" y="250723"/>
                  </a:lnTo>
                  <a:lnTo>
                    <a:pt x="605040" y="249986"/>
                  </a:lnTo>
                  <a:lnTo>
                    <a:pt x="606577" y="242430"/>
                  </a:lnTo>
                  <a:close/>
                </a:path>
                <a:path w="958850" h="864234">
                  <a:moveTo>
                    <a:pt x="616000" y="834034"/>
                  </a:moveTo>
                  <a:lnTo>
                    <a:pt x="610171" y="832561"/>
                  </a:lnTo>
                  <a:lnTo>
                    <a:pt x="600595" y="832281"/>
                  </a:lnTo>
                  <a:lnTo>
                    <a:pt x="595884" y="833361"/>
                  </a:lnTo>
                  <a:lnTo>
                    <a:pt x="596684" y="838149"/>
                  </a:lnTo>
                  <a:lnTo>
                    <a:pt x="608672" y="836549"/>
                  </a:lnTo>
                  <a:lnTo>
                    <a:pt x="609473" y="836549"/>
                  </a:lnTo>
                  <a:lnTo>
                    <a:pt x="616000" y="834034"/>
                  </a:lnTo>
                  <a:close/>
                </a:path>
                <a:path w="958850" h="864234">
                  <a:moveTo>
                    <a:pt x="710971" y="827760"/>
                  </a:moveTo>
                  <a:lnTo>
                    <a:pt x="708571" y="826160"/>
                  </a:lnTo>
                  <a:lnTo>
                    <a:pt x="706983" y="824560"/>
                  </a:lnTo>
                  <a:lnTo>
                    <a:pt x="709371" y="822172"/>
                  </a:lnTo>
                  <a:lnTo>
                    <a:pt x="702183" y="817372"/>
                  </a:lnTo>
                  <a:lnTo>
                    <a:pt x="696518" y="821728"/>
                  </a:lnTo>
                  <a:lnTo>
                    <a:pt x="692188" y="827062"/>
                  </a:lnTo>
                  <a:lnTo>
                    <a:pt x="692073" y="830745"/>
                  </a:lnTo>
                  <a:lnTo>
                    <a:pt x="698982" y="830160"/>
                  </a:lnTo>
                  <a:lnTo>
                    <a:pt x="696595" y="828560"/>
                  </a:lnTo>
                  <a:lnTo>
                    <a:pt x="694994" y="826960"/>
                  </a:lnTo>
                  <a:lnTo>
                    <a:pt x="697382" y="824560"/>
                  </a:lnTo>
                  <a:lnTo>
                    <a:pt x="702183" y="826960"/>
                  </a:lnTo>
                  <a:lnTo>
                    <a:pt x="707783" y="831761"/>
                  </a:lnTo>
                  <a:lnTo>
                    <a:pt x="710971" y="827760"/>
                  </a:lnTo>
                  <a:close/>
                </a:path>
                <a:path w="958850" h="864234">
                  <a:moveTo>
                    <a:pt x="776503" y="281901"/>
                  </a:moveTo>
                  <a:lnTo>
                    <a:pt x="766114" y="281101"/>
                  </a:lnTo>
                  <a:lnTo>
                    <a:pt x="766483" y="276237"/>
                  </a:lnTo>
                  <a:lnTo>
                    <a:pt x="764819" y="278193"/>
                  </a:lnTo>
                  <a:lnTo>
                    <a:pt x="764209" y="283006"/>
                  </a:lnTo>
                  <a:lnTo>
                    <a:pt x="767715" y="286689"/>
                  </a:lnTo>
                  <a:lnTo>
                    <a:pt x="776503" y="281901"/>
                  </a:lnTo>
                  <a:close/>
                </a:path>
                <a:path w="958850" h="864234">
                  <a:moveTo>
                    <a:pt x="818070" y="254723"/>
                  </a:moveTo>
                  <a:lnTo>
                    <a:pt x="814070" y="250723"/>
                  </a:lnTo>
                  <a:lnTo>
                    <a:pt x="809269" y="255244"/>
                  </a:lnTo>
                  <a:lnTo>
                    <a:pt x="805586" y="258114"/>
                  </a:lnTo>
                  <a:lnTo>
                    <a:pt x="804748" y="261289"/>
                  </a:lnTo>
                  <a:lnTo>
                    <a:pt x="808482" y="266712"/>
                  </a:lnTo>
                  <a:lnTo>
                    <a:pt x="810869" y="261112"/>
                  </a:lnTo>
                  <a:lnTo>
                    <a:pt x="818070" y="254723"/>
                  </a:lnTo>
                  <a:close/>
                </a:path>
                <a:path w="958850" h="864234">
                  <a:moveTo>
                    <a:pt x="859624" y="253123"/>
                  </a:moveTo>
                  <a:lnTo>
                    <a:pt x="854837" y="251523"/>
                  </a:lnTo>
                  <a:lnTo>
                    <a:pt x="849236" y="246735"/>
                  </a:lnTo>
                  <a:lnTo>
                    <a:pt x="846035" y="249923"/>
                  </a:lnTo>
                  <a:lnTo>
                    <a:pt x="850836" y="252323"/>
                  </a:lnTo>
                  <a:lnTo>
                    <a:pt x="856424" y="257124"/>
                  </a:lnTo>
                  <a:lnTo>
                    <a:pt x="859624" y="253123"/>
                  </a:lnTo>
                  <a:close/>
                </a:path>
                <a:path w="958850" h="864234">
                  <a:moveTo>
                    <a:pt x="870813" y="259511"/>
                  </a:moveTo>
                  <a:lnTo>
                    <a:pt x="869238" y="254571"/>
                  </a:lnTo>
                  <a:lnTo>
                    <a:pt x="864819" y="257124"/>
                  </a:lnTo>
                  <a:lnTo>
                    <a:pt x="863396" y="260870"/>
                  </a:lnTo>
                  <a:lnTo>
                    <a:pt x="870813" y="259511"/>
                  </a:lnTo>
                  <a:close/>
                </a:path>
                <a:path w="958850" h="864234">
                  <a:moveTo>
                    <a:pt x="958735" y="209169"/>
                  </a:moveTo>
                  <a:lnTo>
                    <a:pt x="956932" y="202196"/>
                  </a:lnTo>
                  <a:lnTo>
                    <a:pt x="953935" y="204965"/>
                  </a:lnTo>
                  <a:lnTo>
                    <a:pt x="953338" y="209842"/>
                  </a:lnTo>
                  <a:lnTo>
                    <a:pt x="958735" y="20916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6425800" y="7778317"/>
              <a:ext cx="1148715" cy="1816100"/>
            </a:xfrm>
            <a:custGeom>
              <a:avLst/>
              <a:gdLst/>
              <a:ahLst/>
              <a:cxnLst/>
              <a:rect l="l" t="t" r="r" b="b"/>
              <a:pathLst>
                <a:path w="1148715" h="1816100">
                  <a:moveTo>
                    <a:pt x="853020" y="1789544"/>
                  </a:moveTo>
                  <a:lnTo>
                    <a:pt x="850061" y="1770253"/>
                  </a:lnTo>
                  <a:lnTo>
                    <a:pt x="826770" y="1726514"/>
                  </a:lnTo>
                  <a:lnTo>
                    <a:pt x="803998" y="1682483"/>
                  </a:lnTo>
                  <a:lnTo>
                    <a:pt x="781761" y="1638160"/>
                  </a:lnTo>
                  <a:lnTo>
                    <a:pt x="760056" y="1593570"/>
                  </a:lnTo>
                  <a:lnTo>
                    <a:pt x="738886" y="1548714"/>
                  </a:lnTo>
                  <a:lnTo>
                    <a:pt x="718286" y="1503578"/>
                  </a:lnTo>
                  <a:lnTo>
                    <a:pt x="698246" y="1458201"/>
                  </a:lnTo>
                  <a:lnTo>
                    <a:pt x="678789" y="1412570"/>
                  </a:lnTo>
                  <a:lnTo>
                    <a:pt x="659917" y="1366685"/>
                  </a:lnTo>
                  <a:lnTo>
                    <a:pt x="641642" y="1320584"/>
                  </a:lnTo>
                  <a:lnTo>
                    <a:pt x="623989" y="1274241"/>
                  </a:lnTo>
                  <a:lnTo>
                    <a:pt x="606945" y="1227670"/>
                  </a:lnTo>
                  <a:lnTo>
                    <a:pt x="590524" y="1180896"/>
                  </a:lnTo>
                  <a:lnTo>
                    <a:pt x="574751" y="1133906"/>
                  </a:lnTo>
                  <a:lnTo>
                    <a:pt x="559625" y="1086713"/>
                  </a:lnTo>
                  <a:lnTo>
                    <a:pt x="545160" y="1039317"/>
                  </a:lnTo>
                  <a:lnTo>
                    <a:pt x="531368" y="991743"/>
                  </a:lnTo>
                  <a:lnTo>
                    <a:pt x="518261" y="943978"/>
                  </a:lnTo>
                  <a:lnTo>
                    <a:pt x="505841" y="896048"/>
                  </a:lnTo>
                  <a:lnTo>
                    <a:pt x="494118" y="847940"/>
                  </a:lnTo>
                  <a:lnTo>
                    <a:pt x="483120" y="799668"/>
                  </a:lnTo>
                  <a:lnTo>
                    <a:pt x="472833" y="751243"/>
                  </a:lnTo>
                  <a:lnTo>
                    <a:pt x="462915" y="701230"/>
                  </a:lnTo>
                  <a:lnTo>
                    <a:pt x="453923" y="651116"/>
                  </a:lnTo>
                  <a:lnTo>
                    <a:pt x="445858" y="600900"/>
                  </a:lnTo>
                  <a:lnTo>
                    <a:pt x="438734" y="550621"/>
                  </a:lnTo>
                  <a:lnTo>
                    <a:pt x="432536" y="500291"/>
                  </a:lnTo>
                  <a:lnTo>
                    <a:pt x="427278" y="449948"/>
                  </a:lnTo>
                  <a:lnTo>
                    <a:pt x="419785" y="431393"/>
                  </a:lnTo>
                  <a:lnTo>
                    <a:pt x="405104" y="421970"/>
                  </a:lnTo>
                  <a:lnTo>
                    <a:pt x="387718" y="422744"/>
                  </a:lnTo>
                  <a:lnTo>
                    <a:pt x="372135" y="434759"/>
                  </a:lnTo>
                  <a:lnTo>
                    <a:pt x="349186" y="472655"/>
                  </a:lnTo>
                  <a:lnTo>
                    <a:pt x="331774" y="513181"/>
                  </a:lnTo>
                  <a:lnTo>
                    <a:pt x="316166" y="554456"/>
                  </a:lnTo>
                  <a:lnTo>
                    <a:pt x="298602" y="594601"/>
                  </a:lnTo>
                  <a:lnTo>
                    <a:pt x="261823" y="560146"/>
                  </a:lnTo>
                  <a:lnTo>
                    <a:pt x="223634" y="527024"/>
                  </a:lnTo>
                  <a:lnTo>
                    <a:pt x="184315" y="495096"/>
                  </a:lnTo>
                  <a:lnTo>
                    <a:pt x="144208" y="464235"/>
                  </a:lnTo>
                  <a:lnTo>
                    <a:pt x="103619" y="434314"/>
                  </a:lnTo>
                  <a:lnTo>
                    <a:pt x="62839" y="405193"/>
                  </a:lnTo>
                  <a:lnTo>
                    <a:pt x="45656" y="399592"/>
                  </a:lnTo>
                  <a:lnTo>
                    <a:pt x="37884" y="401586"/>
                  </a:lnTo>
                  <a:lnTo>
                    <a:pt x="30873" y="405993"/>
                  </a:lnTo>
                  <a:lnTo>
                    <a:pt x="25273" y="409181"/>
                  </a:lnTo>
                  <a:lnTo>
                    <a:pt x="8318" y="471322"/>
                  </a:lnTo>
                  <a:lnTo>
                    <a:pt x="2133" y="519976"/>
                  </a:lnTo>
                  <a:lnTo>
                    <a:pt x="0" y="568655"/>
                  </a:lnTo>
                  <a:lnTo>
                    <a:pt x="1612" y="617258"/>
                  </a:lnTo>
                  <a:lnTo>
                    <a:pt x="6667" y="665695"/>
                  </a:lnTo>
                  <a:lnTo>
                    <a:pt x="14859" y="713892"/>
                  </a:lnTo>
                  <a:lnTo>
                    <a:pt x="25869" y="761733"/>
                  </a:lnTo>
                  <a:lnTo>
                    <a:pt x="39420" y="809167"/>
                  </a:lnTo>
                  <a:lnTo>
                    <a:pt x="55168" y="856068"/>
                  </a:lnTo>
                  <a:lnTo>
                    <a:pt x="72821" y="902373"/>
                  </a:lnTo>
                  <a:lnTo>
                    <a:pt x="92075" y="947978"/>
                  </a:lnTo>
                  <a:lnTo>
                    <a:pt x="112623" y="992797"/>
                  </a:lnTo>
                  <a:lnTo>
                    <a:pt x="134150" y="1036739"/>
                  </a:lnTo>
                  <a:lnTo>
                    <a:pt x="156349" y="1079728"/>
                  </a:lnTo>
                  <a:lnTo>
                    <a:pt x="181724" y="1125943"/>
                  </a:lnTo>
                  <a:lnTo>
                    <a:pt x="208267" y="1171473"/>
                  </a:lnTo>
                  <a:lnTo>
                    <a:pt x="235966" y="1216291"/>
                  </a:lnTo>
                  <a:lnTo>
                    <a:pt x="264807" y="1260386"/>
                  </a:lnTo>
                  <a:lnTo>
                    <a:pt x="294741" y="1303705"/>
                  </a:lnTo>
                  <a:lnTo>
                    <a:pt x="325780" y="1346263"/>
                  </a:lnTo>
                  <a:lnTo>
                    <a:pt x="357873" y="1388021"/>
                  </a:lnTo>
                  <a:lnTo>
                    <a:pt x="391020" y="1428953"/>
                  </a:lnTo>
                  <a:lnTo>
                    <a:pt x="425183" y="1469047"/>
                  </a:lnTo>
                  <a:lnTo>
                    <a:pt x="460336" y="1508264"/>
                  </a:lnTo>
                  <a:lnTo>
                    <a:pt x="496481" y="1546606"/>
                  </a:lnTo>
                  <a:lnTo>
                    <a:pt x="533577" y="1584032"/>
                  </a:lnTo>
                  <a:lnTo>
                    <a:pt x="570611" y="1619465"/>
                  </a:lnTo>
                  <a:lnTo>
                    <a:pt x="608444" y="1653844"/>
                  </a:lnTo>
                  <a:lnTo>
                    <a:pt x="647039" y="1687207"/>
                  </a:lnTo>
                  <a:lnTo>
                    <a:pt x="686435" y="1719580"/>
                  </a:lnTo>
                  <a:lnTo>
                    <a:pt x="726605" y="1750987"/>
                  </a:lnTo>
                  <a:lnTo>
                    <a:pt x="767562" y="1781454"/>
                  </a:lnTo>
                  <a:lnTo>
                    <a:pt x="809294" y="1811007"/>
                  </a:lnTo>
                  <a:lnTo>
                    <a:pt x="828370" y="1815541"/>
                  </a:lnTo>
                  <a:lnTo>
                    <a:pt x="844359" y="1806511"/>
                  </a:lnTo>
                  <a:lnTo>
                    <a:pt x="853020" y="1789544"/>
                  </a:lnTo>
                  <a:close/>
                </a:path>
                <a:path w="1148715" h="1816100">
                  <a:moveTo>
                    <a:pt x="1148168" y="1341869"/>
                  </a:moveTo>
                  <a:lnTo>
                    <a:pt x="1141691" y="1291247"/>
                  </a:lnTo>
                  <a:lnTo>
                    <a:pt x="1135456" y="1240574"/>
                  </a:lnTo>
                  <a:lnTo>
                    <a:pt x="1129461" y="1189837"/>
                  </a:lnTo>
                  <a:lnTo>
                    <a:pt x="1123708" y="1139063"/>
                  </a:lnTo>
                  <a:lnTo>
                    <a:pt x="1118184" y="1088237"/>
                  </a:lnTo>
                  <a:lnTo>
                    <a:pt x="1112901" y="1037361"/>
                  </a:lnTo>
                  <a:lnTo>
                    <a:pt x="1107846" y="986434"/>
                  </a:lnTo>
                  <a:lnTo>
                    <a:pt x="1103033" y="935482"/>
                  </a:lnTo>
                  <a:lnTo>
                    <a:pt x="1098461" y="884491"/>
                  </a:lnTo>
                  <a:lnTo>
                    <a:pt x="1094117" y="833462"/>
                  </a:lnTo>
                  <a:lnTo>
                    <a:pt x="1090015" y="782408"/>
                  </a:lnTo>
                  <a:lnTo>
                    <a:pt x="1086129" y="731329"/>
                  </a:lnTo>
                  <a:lnTo>
                    <a:pt x="1082484" y="680224"/>
                  </a:lnTo>
                  <a:lnTo>
                    <a:pt x="1079080" y="629107"/>
                  </a:lnTo>
                  <a:lnTo>
                    <a:pt x="1075893" y="577951"/>
                  </a:lnTo>
                  <a:lnTo>
                    <a:pt x="1072946" y="526796"/>
                  </a:lnTo>
                  <a:lnTo>
                    <a:pt x="1070229" y="475627"/>
                  </a:lnTo>
                  <a:lnTo>
                    <a:pt x="1067739" y="424446"/>
                  </a:lnTo>
                  <a:lnTo>
                    <a:pt x="1065479" y="373253"/>
                  </a:lnTo>
                  <a:lnTo>
                    <a:pt x="1063447" y="322072"/>
                  </a:lnTo>
                  <a:lnTo>
                    <a:pt x="1061643" y="273316"/>
                  </a:lnTo>
                  <a:lnTo>
                    <a:pt x="1060157" y="224561"/>
                  </a:lnTo>
                  <a:lnTo>
                    <a:pt x="1058951" y="175818"/>
                  </a:lnTo>
                  <a:lnTo>
                    <a:pt x="1057071" y="78308"/>
                  </a:lnTo>
                  <a:lnTo>
                    <a:pt x="1056259" y="29552"/>
                  </a:lnTo>
                  <a:lnTo>
                    <a:pt x="1052969" y="16408"/>
                  </a:lnTo>
                  <a:lnTo>
                    <a:pt x="1044371" y="5880"/>
                  </a:lnTo>
                  <a:lnTo>
                    <a:pt x="1032319" y="0"/>
                  </a:lnTo>
                  <a:lnTo>
                    <a:pt x="1018692" y="787"/>
                  </a:lnTo>
                  <a:lnTo>
                    <a:pt x="972477" y="16090"/>
                  </a:lnTo>
                  <a:lnTo>
                    <a:pt x="925690" y="29933"/>
                  </a:lnTo>
                  <a:lnTo>
                    <a:pt x="878484" y="42532"/>
                  </a:lnTo>
                  <a:lnTo>
                    <a:pt x="830961" y="54102"/>
                  </a:lnTo>
                  <a:lnTo>
                    <a:pt x="783259" y="64846"/>
                  </a:lnTo>
                  <a:lnTo>
                    <a:pt x="735507" y="74980"/>
                  </a:lnTo>
                  <a:lnTo>
                    <a:pt x="687819" y="84696"/>
                  </a:lnTo>
                  <a:lnTo>
                    <a:pt x="677595" y="88734"/>
                  </a:lnTo>
                  <a:lnTo>
                    <a:pt x="670737" y="95389"/>
                  </a:lnTo>
                  <a:lnTo>
                    <a:pt x="667029" y="103695"/>
                  </a:lnTo>
                  <a:lnTo>
                    <a:pt x="666242" y="112674"/>
                  </a:lnTo>
                  <a:lnTo>
                    <a:pt x="666242" y="118275"/>
                  </a:lnTo>
                  <a:lnTo>
                    <a:pt x="667042" y="120662"/>
                  </a:lnTo>
                  <a:lnTo>
                    <a:pt x="676922" y="170878"/>
                  </a:lnTo>
                  <a:lnTo>
                    <a:pt x="687146" y="221043"/>
                  </a:lnTo>
                  <a:lnTo>
                    <a:pt x="697738" y="271132"/>
                  </a:lnTo>
                  <a:lnTo>
                    <a:pt x="708736" y="321157"/>
                  </a:lnTo>
                  <a:lnTo>
                    <a:pt x="720166" y="371081"/>
                  </a:lnTo>
                  <a:lnTo>
                    <a:pt x="732040" y="420903"/>
                  </a:lnTo>
                  <a:lnTo>
                    <a:pt x="744385" y="470611"/>
                  </a:lnTo>
                  <a:lnTo>
                    <a:pt x="757224" y="520192"/>
                  </a:lnTo>
                  <a:lnTo>
                    <a:pt x="770597" y="569607"/>
                  </a:lnTo>
                  <a:lnTo>
                    <a:pt x="784529" y="618883"/>
                  </a:lnTo>
                  <a:lnTo>
                    <a:pt x="799020" y="667969"/>
                  </a:lnTo>
                  <a:lnTo>
                    <a:pt x="814120" y="716876"/>
                  </a:lnTo>
                  <a:lnTo>
                    <a:pt x="829843" y="765581"/>
                  </a:lnTo>
                  <a:lnTo>
                    <a:pt x="846226" y="814070"/>
                  </a:lnTo>
                  <a:lnTo>
                    <a:pt x="863269" y="862330"/>
                  </a:lnTo>
                  <a:lnTo>
                    <a:pt x="881024" y="910348"/>
                  </a:lnTo>
                  <a:lnTo>
                    <a:pt x="899502" y="958100"/>
                  </a:lnTo>
                  <a:lnTo>
                    <a:pt x="918730" y="1005598"/>
                  </a:lnTo>
                  <a:lnTo>
                    <a:pt x="938745" y="1052804"/>
                  </a:lnTo>
                  <a:lnTo>
                    <a:pt x="959548" y="1099705"/>
                  </a:lnTo>
                  <a:lnTo>
                    <a:pt x="979932" y="1143520"/>
                  </a:lnTo>
                  <a:lnTo>
                    <a:pt x="1001077" y="1187030"/>
                  </a:lnTo>
                  <a:lnTo>
                    <a:pt x="1022985" y="1230185"/>
                  </a:lnTo>
                  <a:lnTo>
                    <a:pt x="1045629" y="1272933"/>
                  </a:lnTo>
                  <a:lnTo>
                    <a:pt x="1068984" y="1315237"/>
                  </a:lnTo>
                  <a:lnTo>
                    <a:pt x="1093025" y="1357058"/>
                  </a:lnTo>
                  <a:lnTo>
                    <a:pt x="1127188" y="1369847"/>
                  </a:lnTo>
                  <a:lnTo>
                    <a:pt x="1143139" y="1360652"/>
                  </a:lnTo>
                  <a:lnTo>
                    <a:pt x="1148168" y="1341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6132197" y="9296509"/>
              <a:ext cx="607060" cy="964565"/>
            </a:xfrm>
            <a:custGeom>
              <a:avLst/>
              <a:gdLst/>
              <a:ahLst/>
              <a:cxnLst/>
              <a:rect l="l" t="t" r="r" b="b"/>
              <a:pathLst>
                <a:path w="607059" h="964565">
                  <a:moveTo>
                    <a:pt x="577903" y="963943"/>
                  </a:moveTo>
                  <a:lnTo>
                    <a:pt x="516864" y="925307"/>
                  </a:lnTo>
                  <a:lnTo>
                    <a:pt x="480228" y="892654"/>
                  </a:lnTo>
                  <a:lnTo>
                    <a:pt x="444743" y="858966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8" y="671683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9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22943" y="850769"/>
                  </a:lnTo>
                  <a:lnTo>
                    <a:pt x="559448" y="883266"/>
                  </a:lnTo>
                  <a:lnTo>
                    <a:pt x="597009" y="914604"/>
                  </a:lnTo>
                  <a:lnTo>
                    <a:pt x="607024" y="935046"/>
                  </a:lnTo>
                  <a:lnTo>
                    <a:pt x="598008" y="954065"/>
                  </a:lnTo>
                  <a:lnTo>
                    <a:pt x="577903" y="963943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6705428" y="7738820"/>
              <a:ext cx="824865" cy="765175"/>
            </a:xfrm>
            <a:custGeom>
              <a:avLst/>
              <a:gdLst/>
              <a:ahLst/>
              <a:cxnLst/>
              <a:rect l="l" t="t" r="r" b="b"/>
              <a:pathLst>
                <a:path w="824865" h="765175">
                  <a:moveTo>
                    <a:pt x="179616" y="736396"/>
                  </a:moveTo>
                  <a:lnTo>
                    <a:pt x="160743" y="574535"/>
                  </a:lnTo>
                  <a:lnTo>
                    <a:pt x="147650" y="467067"/>
                  </a:lnTo>
                  <a:lnTo>
                    <a:pt x="120891" y="437857"/>
                  </a:lnTo>
                  <a:lnTo>
                    <a:pt x="111988" y="437997"/>
                  </a:lnTo>
                  <a:lnTo>
                    <a:pt x="71424" y="480949"/>
                  </a:lnTo>
                  <a:lnTo>
                    <a:pt x="49352" y="517410"/>
                  </a:lnTo>
                  <a:lnTo>
                    <a:pt x="46951" y="519010"/>
                  </a:lnTo>
                  <a:lnTo>
                    <a:pt x="23876" y="553872"/>
                  </a:lnTo>
                  <a:lnTo>
                    <a:pt x="12585" y="587743"/>
                  </a:lnTo>
                  <a:lnTo>
                    <a:pt x="4419" y="596646"/>
                  </a:lnTo>
                  <a:lnTo>
                    <a:pt x="0" y="608025"/>
                  </a:lnTo>
                  <a:lnTo>
                    <a:pt x="673" y="620445"/>
                  </a:lnTo>
                  <a:lnTo>
                    <a:pt x="7785" y="632498"/>
                  </a:lnTo>
                  <a:lnTo>
                    <a:pt x="128473" y="757174"/>
                  </a:lnTo>
                  <a:lnTo>
                    <a:pt x="143878" y="764717"/>
                  </a:lnTo>
                  <a:lnTo>
                    <a:pt x="161239" y="762977"/>
                  </a:lnTo>
                  <a:lnTo>
                    <a:pt x="174993" y="753135"/>
                  </a:lnTo>
                  <a:lnTo>
                    <a:pt x="179616" y="736396"/>
                  </a:lnTo>
                  <a:close/>
                </a:path>
                <a:path w="824865" h="765175">
                  <a:moveTo>
                    <a:pt x="824585" y="29895"/>
                  </a:moveTo>
                  <a:lnTo>
                    <a:pt x="821740" y="15824"/>
                  </a:lnTo>
                  <a:lnTo>
                    <a:pt x="812685" y="5511"/>
                  </a:lnTo>
                  <a:lnTo>
                    <a:pt x="800188" y="0"/>
                  </a:lnTo>
                  <a:lnTo>
                    <a:pt x="787019" y="317"/>
                  </a:lnTo>
                  <a:lnTo>
                    <a:pt x="691057" y="28155"/>
                  </a:lnTo>
                  <a:lnTo>
                    <a:pt x="691057" y="229590"/>
                  </a:lnTo>
                  <a:lnTo>
                    <a:pt x="690308" y="228892"/>
                  </a:lnTo>
                  <a:lnTo>
                    <a:pt x="688708" y="228092"/>
                  </a:lnTo>
                  <a:lnTo>
                    <a:pt x="687920" y="227291"/>
                  </a:lnTo>
                  <a:lnTo>
                    <a:pt x="687920" y="226504"/>
                  </a:lnTo>
                  <a:lnTo>
                    <a:pt x="688708" y="224904"/>
                  </a:lnTo>
                  <a:lnTo>
                    <a:pt x="689508" y="224104"/>
                  </a:lnTo>
                  <a:lnTo>
                    <a:pt x="690308" y="225704"/>
                  </a:lnTo>
                  <a:lnTo>
                    <a:pt x="690308" y="228092"/>
                  </a:lnTo>
                  <a:lnTo>
                    <a:pt x="691057" y="229590"/>
                  </a:lnTo>
                  <a:lnTo>
                    <a:pt x="691057" y="28155"/>
                  </a:lnTo>
                  <a:lnTo>
                    <a:pt x="442556" y="100228"/>
                  </a:lnTo>
                  <a:lnTo>
                    <a:pt x="437769" y="101815"/>
                  </a:lnTo>
                  <a:lnTo>
                    <a:pt x="432968" y="104216"/>
                  </a:lnTo>
                  <a:lnTo>
                    <a:pt x="429768" y="108216"/>
                  </a:lnTo>
                  <a:lnTo>
                    <a:pt x="424116" y="111772"/>
                  </a:lnTo>
                  <a:lnTo>
                    <a:pt x="419277" y="116306"/>
                  </a:lnTo>
                  <a:lnTo>
                    <a:pt x="415493" y="121589"/>
                  </a:lnTo>
                  <a:lnTo>
                    <a:pt x="412991" y="127393"/>
                  </a:lnTo>
                  <a:lnTo>
                    <a:pt x="412076" y="139433"/>
                  </a:lnTo>
                  <a:lnTo>
                    <a:pt x="415886" y="149974"/>
                  </a:lnTo>
                  <a:lnTo>
                    <a:pt x="423443" y="158419"/>
                  </a:lnTo>
                  <a:lnTo>
                    <a:pt x="433768" y="164160"/>
                  </a:lnTo>
                  <a:lnTo>
                    <a:pt x="481952" y="183769"/>
                  </a:lnTo>
                  <a:lnTo>
                    <a:pt x="529145" y="205600"/>
                  </a:lnTo>
                  <a:lnTo>
                    <a:pt x="575271" y="229590"/>
                  </a:lnTo>
                  <a:lnTo>
                    <a:pt x="620229" y="255701"/>
                  </a:lnTo>
                  <a:lnTo>
                    <a:pt x="663905" y="283908"/>
                  </a:lnTo>
                  <a:lnTo>
                    <a:pt x="706221" y="314147"/>
                  </a:lnTo>
                  <a:lnTo>
                    <a:pt x="747052" y="346379"/>
                  </a:lnTo>
                  <a:lnTo>
                    <a:pt x="763473" y="353923"/>
                  </a:lnTo>
                  <a:lnTo>
                    <a:pt x="779526" y="352171"/>
                  </a:lnTo>
                  <a:lnTo>
                    <a:pt x="792124" y="342341"/>
                  </a:lnTo>
                  <a:lnTo>
                    <a:pt x="798207" y="325602"/>
                  </a:lnTo>
                  <a:lnTo>
                    <a:pt x="806780" y="229590"/>
                  </a:lnTo>
                  <a:lnTo>
                    <a:pt x="806843" y="228892"/>
                  </a:lnTo>
                  <a:lnTo>
                    <a:pt x="806907" y="228092"/>
                  </a:lnTo>
                  <a:lnTo>
                    <a:pt x="806983" y="227291"/>
                  </a:lnTo>
                  <a:lnTo>
                    <a:pt x="807046" y="226504"/>
                  </a:lnTo>
                  <a:lnTo>
                    <a:pt x="807123" y="225704"/>
                  </a:lnTo>
                  <a:lnTo>
                    <a:pt x="807199" y="224904"/>
                  </a:lnTo>
                  <a:lnTo>
                    <a:pt x="807262" y="224104"/>
                  </a:lnTo>
                  <a:lnTo>
                    <a:pt x="820178" y="79375"/>
                  </a:lnTo>
                  <a:lnTo>
                    <a:pt x="824585" y="29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225705" y="8838058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0" name="object 6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1752" y="541704"/>
            <a:ext cx="152423" cy="15246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59990" y="856408"/>
            <a:ext cx="152423" cy="15246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92938" y="1943606"/>
            <a:ext cx="152423" cy="15246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89038" y="1134832"/>
            <a:ext cx="152423" cy="15246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98771" y="3003491"/>
            <a:ext cx="89228" cy="15246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48335" y="2761645"/>
            <a:ext cx="4731638" cy="473163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063425" cy="1063425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2681640" y="4160366"/>
            <a:ext cx="4224020" cy="41459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DETAILS</a:t>
            </a:r>
            <a:r>
              <a:rPr lang="en-IN" sz="2000" spc="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lang="en-IN" sz="2000" spc="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lang="en-IN" sz="2000" spc="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SURVEY</a:t>
            </a:r>
            <a:endParaRPr lang="en-IN" sz="2000" spc="-10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lang="en-IN"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1790"/>
              </a:spcBef>
            </a:pPr>
            <a:endParaRPr lang="en-IN"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r>
              <a:rPr lang="en-IN" sz="20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CUSTO</a:t>
            </a:r>
            <a:r>
              <a:rPr lang="en-US" sz="20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lang="en-IN" sz="20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ER</a:t>
            </a:r>
            <a:r>
              <a:rPr lang="en-IN" sz="2000" spc="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INTERVIEWED</a:t>
            </a:r>
            <a:endParaRPr lang="en-IN" sz="2000" spc="-10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lang="en-IN"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lang="en-IN" sz="2000" dirty="0">
              <a:latin typeface="Verdana" panose="020B0604030504040204"/>
              <a:cs typeface="Verdana" panose="020B0604030504040204"/>
            </a:endParaRPr>
          </a:p>
          <a:p>
            <a:pPr marR="306705">
              <a:lnSpc>
                <a:spcPct val="116000"/>
              </a:lnSpc>
              <a:spcBef>
                <a:spcPts val="5"/>
              </a:spcBef>
            </a:pPr>
            <a:r>
              <a:rPr lang="en-IN"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People</a:t>
            </a:r>
            <a:r>
              <a:rPr lang="en-IN"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who</a:t>
            </a:r>
            <a:r>
              <a:rPr lang="en-IN"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agree</a:t>
            </a:r>
            <a:r>
              <a:rPr lang="en-IN"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lang="en-IN"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this</a:t>
            </a:r>
            <a:r>
              <a:rPr lang="en-IN"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lang="en-IN" sz="20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lang="en-IN" sz="20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problem</a:t>
            </a:r>
            <a:r>
              <a:rPr lang="en-IN"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lang="en-IN"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lang="en-IN" sz="20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</a:t>
            </a:r>
            <a:r>
              <a:rPr lang="en-IN" sz="20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solved</a:t>
            </a:r>
            <a:endParaRPr lang="en-IN" sz="2000" spc="-10" dirty="0">
              <a:solidFill>
                <a:srgbClr val="FFFFFF"/>
              </a:solidFill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1815"/>
              </a:spcBef>
            </a:pPr>
            <a:endParaRPr lang="en-IN"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16000"/>
              </a:lnSpc>
            </a:pPr>
            <a:r>
              <a:rPr lang="en-IN"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People</a:t>
            </a:r>
            <a:r>
              <a:rPr lang="en-IN"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who</a:t>
            </a:r>
            <a:r>
              <a:rPr lang="en-IN"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suggest</a:t>
            </a:r>
            <a:r>
              <a:rPr lang="en-IN"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lang="en-IN"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they</a:t>
            </a:r>
            <a:r>
              <a:rPr lang="en-IN"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had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already</a:t>
            </a:r>
            <a:r>
              <a:rPr lang="en-IN" sz="20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solved</a:t>
            </a:r>
            <a:r>
              <a:rPr lang="en-IN"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lang="en-IN" sz="20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IN"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problem</a:t>
            </a:r>
            <a:endParaRPr lang="en-IN" sz="20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336190" y="4160366"/>
            <a:ext cx="2447925" cy="398335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20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RESULTS</a:t>
            </a: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20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2000" dirty="0">
              <a:latin typeface="Verdana" panose="020B0604030504040204"/>
              <a:cs typeface="Verdana" panose="020B0604030504040204"/>
            </a:endParaRPr>
          </a:p>
          <a:p>
            <a:pPr marL="1898650">
              <a:lnSpc>
                <a:spcPct val="100000"/>
              </a:lnSpc>
            </a:pPr>
            <a:r>
              <a:rPr sz="3000" spc="160" dirty="0">
                <a:solidFill>
                  <a:srgbClr val="FFFFFF"/>
                </a:solidFill>
                <a:latin typeface="Calibri"/>
                <a:cs typeface="Calibri"/>
              </a:rPr>
              <a:t>93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65"/>
              </a:spcBef>
            </a:pPr>
            <a:endParaRPr sz="3000" dirty="0">
              <a:latin typeface="Calibri"/>
              <a:cs typeface="Calibri"/>
            </a:endParaRPr>
          </a:p>
          <a:p>
            <a:pPr marL="1787525">
              <a:lnSpc>
                <a:spcPct val="100000"/>
              </a:lnSpc>
            </a:pP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73%</a:t>
            </a:r>
            <a:endParaRPr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35"/>
              </a:spcBef>
            </a:pPr>
            <a:endParaRPr sz="3000" dirty="0">
              <a:latin typeface="Calibri"/>
              <a:cs typeface="Calibri"/>
            </a:endParaRPr>
          </a:p>
          <a:p>
            <a:pPr marL="1788160">
              <a:lnSpc>
                <a:spcPct val="100000"/>
              </a:lnSpc>
              <a:spcBef>
                <a:spcPts val="5"/>
              </a:spcBef>
            </a:pP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27%</a:t>
            </a:r>
            <a:endParaRPr sz="3000" dirty="0">
              <a:latin typeface="Calibri"/>
              <a:cs typeface="Calibri"/>
            </a:endParaRPr>
          </a:p>
        </p:txBody>
      </p:sp>
      <p:pic>
        <p:nvPicPr>
          <p:cNvPr id="72" name="object 7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59972" y="492620"/>
            <a:ext cx="10890710" cy="3009899"/>
          </a:xfrm>
          <a:prstGeom prst="rect">
            <a:avLst/>
          </a:prstGeom>
        </p:spPr>
      </p:pic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3303201" y="2153356"/>
            <a:ext cx="1007427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70" dirty="0"/>
              <a:t>CUSTOMER</a:t>
            </a:r>
            <a:r>
              <a:rPr sz="4200" spc="-140" dirty="0"/>
              <a:t> </a:t>
            </a:r>
            <a:r>
              <a:rPr sz="4200" spc="-95" dirty="0"/>
              <a:t>REVIEW</a:t>
            </a:r>
            <a:r>
              <a:rPr sz="4200" spc="-135" dirty="0"/>
              <a:t> </a:t>
            </a:r>
            <a:r>
              <a:rPr sz="4200" dirty="0"/>
              <a:t>AND</a:t>
            </a:r>
            <a:r>
              <a:rPr sz="4200" spc="-135" dirty="0"/>
              <a:t> </a:t>
            </a:r>
            <a:r>
              <a:rPr sz="4200" spc="-145" dirty="0"/>
              <a:t>SURVEYS</a:t>
            </a:r>
            <a:endParaRPr sz="4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523819"/>
            <a:ext cx="8298179" cy="39936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5756" y="5572397"/>
            <a:ext cx="9206483" cy="43004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8680" y="1508799"/>
            <a:ext cx="8620695" cy="40058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131404" cy="13275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1194" y="8127462"/>
            <a:ext cx="1597702" cy="21595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64474" y="0"/>
            <a:ext cx="152322" cy="7071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8262663" y="252267"/>
            <a:ext cx="25400" cy="114300"/>
          </a:xfrm>
          <a:custGeom>
            <a:avLst/>
            <a:gdLst/>
            <a:ahLst/>
            <a:cxnLst/>
            <a:rect l="l" t="t" r="r" b="b"/>
            <a:pathLst>
              <a:path w="25400" h="114300">
                <a:moveTo>
                  <a:pt x="25335" y="113835"/>
                </a:moveTo>
                <a:lnTo>
                  <a:pt x="3886" y="81465"/>
                </a:lnTo>
                <a:lnTo>
                  <a:pt x="0" y="61922"/>
                </a:lnTo>
                <a:lnTo>
                  <a:pt x="0" y="51912"/>
                </a:lnTo>
                <a:lnTo>
                  <a:pt x="15624" y="10404"/>
                </a:lnTo>
                <a:lnTo>
                  <a:pt x="25335" y="0"/>
                </a:lnTo>
                <a:lnTo>
                  <a:pt x="25335" y="113835"/>
                </a:lnTo>
                <a:close/>
              </a:path>
            </a:pathLst>
          </a:custGeom>
          <a:solidFill>
            <a:srgbClr val="F2A7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95611" y="1320152"/>
            <a:ext cx="152423" cy="1524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91711" y="511378"/>
            <a:ext cx="152423" cy="15246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6031791" y="7532810"/>
            <a:ext cx="2258695" cy="2755265"/>
            <a:chOff x="16031791" y="7532810"/>
            <a:chExt cx="2258695" cy="2755265"/>
          </a:xfrm>
        </p:grpSpPr>
        <p:sp>
          <p:nvSpPr>
            <p:cNvPr id="12" name="object 12"/>
            <p:cNvSpPr/>
            <p:nvPr/>
          </p:nvSpPr>
          <p:spPr>
            <a:xfrm>
              <a:off x="16031791" y="7532810"/>
              <a:ext cx="2256790" cy="2754630"/>
            </a:xfrm>
            <a:custGeom>
              <a:avLst/>
              <a:gdLst/>
              <a:ahLst/>
              <a:cxnLst/>
              <a:rect l="l" t="t" r="r" b="b"/>
              <a:pathLst>
                <a:path w="2256790" h="2754629">
                  <a:moveTo>
                    <a:pt x="2256208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0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6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6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56208" y="9094"/>
                  </a:lnTo>
                  <a:lnTo>
                    <a:pt x="2256208" y="364144"/>
                  </a:lnTo>
                  <a:close/>
                </a:path>
                <a:path w="2256790" h="2754629">
                  <a:moveTo>
                    <a:pt x="2256208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6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30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256208" y="364144"/>
                  </a:lnTo>
                  <a:lnTo>
                    <a:pt x="2256208" y="865678"/>
                  </a:lnTo>
                  <a:close/>
                </a:path>
                <a:path w="2256790" h="2754629">
                  <a:moveTo>
                    <a:pt x="2256208" y="2754188"/>
                  </a:moveTo>
                  <a:lnTo>
                    <a:pt x="427522" y="2754188"/>
                  </a:lnTo>
                  <a:lnTo>
                    <a:pt x="401726" y="2726802"/>
                  </a:lnTo>
                  <a:lnTo>
                    <a:pt x="367652" y="2688728"/>
                  </a:lnTo>
                  <a:lnTo>
                    <a:pt x="334678" y="2649730"/>
                  </a:lnTo>
                  <a:lnTo>
                    <a:pt x="302916" y="2609736"/>
                  </a:lnTo>
                  <a:lnTo>
                    <a:pt x="272475" y="2568668"/>
                  </a:lnTo>
                  <a:lnTo>
                    <a:pt x="243464" y="2526451"/>
                  </a:lnTo>
                  <a:lnTo>
                    <a:pt x="217129" y="2484904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2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1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8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256208" y="865678"/>
                  </a:lnTo>
                  <a:lnTo>
                    <a:pt x="2256208" y="2754188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658081" y="7618538"/>
              <a:ext cx="629920" cy="266700"/>
            </a:xfrm>
            <a:custGeom>
              <a:avLst/>
              <a:gdLst/>
              <a:ahLst/>
              <a:cxnLst/>
              <a:rect l="l" t="t" r="r" b="b"/>
              <a:pathLst>
                <a:path w="629919" h="266700">
                  <a:moveTo>
                    <a:pt x="629920" y="205613"/>
                  </a:moveTo>
                  <a:lnTo>
                    <a:pt x="554951" y="175006"/>
                  </a:lnTo>
                  <a:lnTo>
                    <a:pt x="507873" y="163601"/>
                  </a:lnTo>
                  <a:lnTo>
                    <a:pt x="459905" y="156565"/>
                  </a:lnTo>
                  <a:lnTo>
                    <a:pt x="411289" y="153276"/>
                  </a:lnTo>
                  <a:lnTo>
                    <a:pt x="362280" y="153123"/>
                  </a:lnTo>
                  <a:lnTo>
                    <a:pt x="313093" y="155498"/>
                  </a:lnTo>
                  <a:lnTo>
                    <a:pt x="263956" y="159804"/>
                  </a:lnTo>
                  <a:lnTo>
                    <a:pt x="215138" y="165430"/>
                  </a:lnTo>
                  <a:lnTo>
                    <a:pt x="166839" y="171754"/>
                  </a:lnTo>
                  <a:lnTo>
                    <a:pt x="145364" y="197040"/>
                  </a:lnTo>
                  <a:lnTo>
                    <a:pt x="146062" y="208521"/>
                  </a:lnTo>
                  <a:lnTo>
                    <a:pt x="150774" y="219049"/>
                  </a:lnTo>
                  <a:lnTo>
                    <a:pt x="159245" y="225704"/>
                  </a:lnTo>
                  <a:lnTo>
                    <a:pt x="170103" y="228752"/>
                  </a:lnTo>
                  <a:lnTo>
                    <a:pt x="182016" y="228498"/>
                  </a:lnTo>
                  <a:lnTo>
                    <a:pt x="230238" y="222224"/>
                  </a:lnTo>
                  <a:lnTo>
                    <a:pt x="279273" y="216738"/>
                  </a:lnTo>
                  <a:lnTo>
                    <a:pt x="328777" y="212775"/>
                  </a:lnTo>
                  <a:lnTo>
                    <a:pt x="378383" y="211124"/>
                  </a:lnTo>
                  <a:lnTo>
                    <a:pt x="427710" y="212559"/>
                  </a:lnTo>
                  <a:lnTo>
                    <a:pt x="476427" y="217843"/>
                  </a:lnTo>
                  <a:lnTo>
                    <a:pt x="524154" y="227736"/>
                  </a:lnTo>
                  <a:lnTo>
                    <a:pt x="570522" y="243014"/>
                  </a:lnTo>
                  <a:lnTo>
                    <a:pt x="615188" y="264464"/>
                  </a:lnTo>
                  <a:lnTo>
                    <a:pt x="629920" y="266141"/>
                  </a:lnTo>
                  <a:lnTo>
                    <a:pt x="629920" y="205613"/>
                  </a:lnTo>
                  <a:close/>
                </a:path>
                <a:path w="629919" h="266700">
                  <a:moveTo>
                    <a:pt x="629920" y="37846"/>
                  </a:moveTo>
                  <a:lnTo>
                    <a:pt x="572389" y="20383"/>
                  </a:lnTo>
                  <a:lnTo>
                    <a:pt x="521970" y="11442"/>
                  </a:lnTo>
                  <a:lnTo>
                    <a:pt x="471233" y="5067"/>
                  </a:lnTo>
                  <a:lnTo>
                    <a:pt x="420306" y="1257"/>
                  </a:lnTo>
                  <a:lnTo>
                    <a:pt x="369277" y="0"/>
                  </a:lnTo>
                  <a:lnTo>
                    <a:pt x="318287" y="1320"/>
                  </a:lnTo>
                  <a:lnTo>
                    <a:pt x="267423" y="5194"/>
                  </a:lnTo>
                  <a:lnTo>
                    <a:pt x="216801" y="11645"/>
                  </a:lnTo>
                  <a:lnTo>
                    <a:pt x="166535" y="20650"/>
                  </a:lnTo>
                  <a:lnTo>
                    <a:pt x="116738" y="32219"/>
                  </a:lnTo>
                  <a:lnTo>
                    <a:pt x="67513" y="46355"/>
                  </a:lnTo>
                  <a:lnTo>
                    <a:pt x="18986" y="63055"/>
                  </a:lnTo>
                  <a:lnTo>
                    <a:pt x="0" y="102019"/>
                  </a:lnTo>
                  <a:lnTo>
                    <a:pt x="12242" y="119253"/>
                  </a:lnTo>
                  <a:lnTo>
                    <a:pt x="34963" y="120599"/>
                  </a:lnTo>
                  <a:lnTo>
                    <a:pt x="81051" y="104800"/>
                  </a:lnTo>
                  <a:lnTo>
                    <a:pt x="127749" y="91376"/>
                  </a:lnTo>
                  <a:lnTo>
                    <a:pt x="174942" y="80327"/>
                  </a:lnTo>
                  <a:lnTo>
                    <a:pt x="222542" y="71666"/>
                  </a:lnTo>
                  <a:lnTo>
                    <a:pt x="270459" y="65417"/>
                  </a:lnTo>
                  <a:lnTo>
                    <a:pt x="318592" y="61556"/>
                  </a:lnTo>
                  <a:lnTo>
                    <a:pt x="366826" y="60121"/>
                  </a:lnTo>
                  <a:lnTo>
                    <a:pt x="415099" y="61099"/>
                  </a:lnTo>
                  <a:lnTo>
                    <a:pt x="463283" y="64516"/>
                  </a:lnTo>
                  <a:lnTo>
                    <a:pt x="511289" y="70370"/>
                  </a:lnTo>
                  <a:lnTo>
                    <a:pt x="559028" y="78676"/>
                  </a:lnTo>
                  <a:lnTo>
                    <a:pt x="606399" y="89433"/>
                  </a:lnTo>
                  <a:lnTo>
                    <a:pt x="629577" y="85839"/>
                  </a:lnTo>
                  <a:lnTo>
                    <a:pt x="629920" y="85344"/>
                  </a:lnTo>
                  <a:lnTo>
                    <a:pt x="629920" y="3784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13824" y="8096497"/>
              <a:ext cx="162239" cy="26602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132989" y="8556421"/>
              <a:ext cx="2155190" cy="1731010"/>
            </a:xfrm>
            <a:custGeom>
              <a:avLst/>
              <a:gdLst/>
              <a:ahLst/>
              <a:cxnLst/>
              <a:rect l="l" t="t" r="r" b="b"/>
              <a:pathLst>
                <a:path w="2155190" h="1731009">
                  <a:moveTo>
                    <a:pt x="172834" y="20320"/>
                  </a:moveTo>
                  <a:lnTo>
                    <a:pt x="158242" y="3721"/>
                  </a:lnTo>
                  <a:lnTo>
                    <a:pt x="137668" y="0"/>
                  </a:lnTo>
                  <a:lnTo>
                    <a:pt x="120688" y="14706"/>
                  </a:lnTo>
                  <a:lnTo>
                    <a:pt x="99517" y="63779"/>
                  </a:lnTo>
                  <a:lnTo>
                    <a:pt x="80264" y="113474"/>
                  </a:lnTo>
                  <a:lnTo>
                    <a:pt x="62928" y="163741"/>
                  </a:lnTo>
                  <a:lnTo>
                    <a:pt x="47536" y="214579"/>
                  </a:lnTo>
                  <a:lnTo>
                    <a:pt x="34074" y="265925"/>
                  </a:lnTo>
                  <a:lnTo>
                    <a:pt x="22593" y="317754"/>
                  </a:lnTo>
                  <a:lnTo>
                    <a:pt x="13068" y="370039"/>
                  </a:lnTo>
                  <a:lnTo>
                    <a:pt x="5537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78" y="504329"/>
                  </a:lnTo>
                  <a:lnTo>
                    <a:pt x="48107" y="497090"/>
                  </a:lnTo>
                  <a:lnTo>
                    <a:pt x="59143" y="475856"/>
                  </a:lnTo>
                  <a:lnTo>
                    <a:pt x="64325" y="426377"/>
                  </a:lnTo>
                  <a:lnTo>
                    <a:pt x="71335" y="377088"/>
                  </a:lnTo>
                  <a:lnTo>
                    <a:pt x="80187" y="328091"/>
                  </a:lnTo>
                  <a:lnTo>
                    <a:pt x="90881" y="279438"/>
                  </a:lnTo>
                  <a:lnTo>
                    <a:pt x="103390" y="231216"/>
                  </a:lnTo>
                  <a:lnTo>
                    <a:pt x="117754" y="183515"/>
                  </a:lnTo>
                  <a:lnTo>
                    <a:pt x="133946" y="136410"/>
                  </a:lnTo>
                  <a:lnTo>
                    <a:pt x="151968" y="89966"/>
                  </a:lnTo>
                  <a:lnTo>
                    <a:pt x="171831" y="44272"/>
                  </a:lnTo>
                  <a:lnTo>
                    <a:pt x="172834" y="20320"/>
                  </a:lnTo>
                  <a:close/>
                </a:path>
                <a:path w="2155190" h="1731009">
                  <a:moveTo>
                    <a:pt x="1449768" y="1725828"/>
                  </a:moveTo>
                  <a:lnTo>
                    <a:pt x="1442580" y="1726628"/>
                  </a:lnTo>
                  <a:lnTo>
                    <a:pt x="1439379" y="1730578"/>
                  </a:lnTo>
                  <a:lnTo>
                    <a:pt x="1448968" y="1730578"/>
                  </a:lnTo>
                  <a:lnTo>
                    <a:pt x="1449768" y="1725828"/>
                  </a:lnTo>
                  <a:close/>
                </a:path>
                <a:path w="2155190" h="1731009">
                  <a:moveTo>
                    <a:pt x="1472704" y="1730578"/>
                  </a:moveTo>
                  <a:lnTo>
                    <a:pt x="1466456" y="1725625"/>
                  </a:lnTo>
                  <a:lnTo>
                    <a:pt x="1460347" y="1723136"/>
                  </a:lnTo>
                  <a:lnTo>
                    <a:pt x="1455356" y="1729028"/>
                  </a:lnTo>
                  <a:lnTo>
                    <a:pt x="1462595" y="1729308"/>
                  </a:lnTo>
                  <a:lnTo>
                    <a:pt x="1464564" y="1730578"/>
                  </a:lnTo>
                  <a:lnTo>
                    <a:pt x="1472704" y="1730578"/>
                  </a:lnTo>
                  <a:close/>
                </a:path>
                <a:path w="2155190" h="1731009">
                  <a:moveTo>
                    <a:pt x="1545031" y="1638922"/>
                  </a:moveTo>
                  <a:lnTo>
                    <a:pt x="1540573" y="1638820"/>
                  </a:lnTo>
                  <a:lnTo>
                    <a:pt x="1536268" y="1641843"/>
                  </a:lnTo>
                  <a:lnTo>
                    <a:pt x="1540878" y="1645107"/>
                  </a:lnTo>
                  <a:lnTo>
                    <a:pt x="1545031" y="1638922"/>
                  </a:lnTo>
                  <a:close/>
                </a:path>
                <a:path w="2155190" h="1731009">
                  <a:moveTo>
                    <a:pt x="1574444" y="1661896"/>
                  </a:moveTo>
                  <a:lnTo>
                    <a:pt x="1568056" y="1661096"/>
                  </a:lnTo>
                  <a:lnTo>
                    <a:pt x="1563255" y="1661896"/>
                  </a:lnTo>
                  <a:lnTo>
                    <a:pt x="1564055" y="1669084"/>
                  </a:lnTo>
                  <a:lnTo>
                    <a:pt x="1569643" y="1669084"/>
                  </a:lnTo>
                  <a:lnTo>
                    <a:pt x="1568056" y="1664284"/>
                  </a:lnTo>
                  <a:lnTo>
                    <a:pt x="1574444" y="1661896"/>
                  </a:lnTo>
                  <a:close/>
                </a:path>
                <a:path w="2155190" h="1731009">
                  <a:moveTo>
                    <a:pt x="1577365" y="1410906"/>
                  </a:moveTo>
                  <a:lnTo>
                    <a:pt x="1575041" y="1406042"/>
                  </a:lnTo>
                  <a:lnTo>
                    <a:pt x="1570621" y="1401635"/>
                  </a:lnTo>
                  <a:lnTo>
                    <a:pt x="1567256" y="1401343"/>
                  </a:lnTo>
                  <a:lnTo>
                    <a:pt x="1564055" y="1405343"/>
                  </a:lnTo>
                  <a:lnTo>
                    <a:pt x="1572844" y="1412532"/>
                  </a:lnTo>
                  <a:lnTo>
                    <a:pt x="1574444" y="1412532"/>
                  </a:lnTo>
                  <a:lnTo>
                    <a:pt x="1577365" y="1410906"/>
                  </a:lnTo>
                  <a:close/>
                </a:path>
                <a:path w="2155190" h="1731009">
                  <a:moveTo>
                    <a:pt x="1580832" y="1679473"/>
                  </a:moveTo>
                  <a:lnTo>
                    <a:pt x="1573644" y="1680273"/>
                  </a:lnTo>
                  <a:lnTo>
                    <a:pt x="1570443" y="1684274"/>
                  </a:lnTo>
                  <a:lnTo>
                    <a:pt x="1569643" y="1689862"/>
                  </a:lnTo>
                  <a:lnTo>
                    <a:pt x="1576844" y="1689061"/>
                  </a:lnTo>
                  <a:lnTo>
                    <a:pt x="1580032" y="1685074"/>
                  </a:lnTo>
                  <a:lnTo>
                    <a:pt x="1580832" y="1679473"/>
                  </a:lnTo>
                  <a:close/>
                </a:path>
                <a:path w="2155190" h="1731009">
                  <a:moveTo>
                    <a:pt x="1585137" y="1481455"/>
                  </a:moveTo>
                  <a:lnTo>
                    <a:pt x="1580045" y="1480375"/>
                  </a:lnTo>
                  <a:lnTo>
                    <a:pt x="1576146" y="1482128"/>
                  </a:lnTo>
                  <a:lnTo>
                    <a:pt x="1582432" y="1486065"/>
                  </a:lnTo>
                  <a:lnTo>
                    <a:pt x="1585137" y="1481455"/>
                  </a:lnTo>
                  <a:close/>
                </a:path>
                <a:path w="2155190" h="1731009">
                  <a:moveTo>
                    <a:pt x="1600809" y="1709762"/>
                  </a:moveTo>
                  <a:lnTo>
                    <a:pt x="1600022" y="1704251"/>
                  </a:lnTo>
                  <a:lnTo>
                    <a:pt x="1592491" y="1706384"/>
                  </a:lnTo>
                  <a:lnTo>
                    <a:pt x="1595526" y="1709343"/>
                  </a:lnTo>
                  <a:lnTo>
                    <a:pt x="1600809" y="1709762"/>
                  </a:lnTo>
                  <a:close/>
                </a:path>
                <a:path w="2155190" h="1731009">
                  <a:moveTo>
                    <a:pt x="1656765" y="1517230"/>
                  </a:moveTo>
                  <a:lnTo>
                    <a:pt x="1648764" y="1515630"/>
                  </a:lnTo>
                  <a:lnTo>
                    <a:pt x="1641335" y="1516964"/>
                  </a:lnTo>
                  <a:lnTo>
                    <a:pt x="1638477" y="1522031"/>
                  </a:lnTo>
                  <a:lnTo>
                    <a:pt x="1638769" y="1525295"/>
                  </a:lnTo>
                  <a:lnTo>
                    <a:pt x="1640776" y="1521231"/>
                  </a:lnTo>
                  <a:lnTo>
                    <a:pt x="1646377" y="1520431"/>
                  </a:lnTo>
                  <a:lnTo>
                    <a:pt x="1656765" y="1517230"/>
                  </a:lnTo>
                  <a:close/>
                </a:path>
                <a:path w="2155190" h="1731009">
                  <a:moveTo>
                    <a:pt x="1727454" y="1444155"/>
                  </a:moveTo>
                  <a:lnTo>
                    <a:pt x="1723097" y="1442110"/>
                  </a:lnTo>
                  <a:lnTo>
                    <a:pt x="1720037" y="1437855"/>
                  </a:lnTo>
                  <a:lnTo>
                    <a:pt x="1713001" y="1439316"/>
                  </a:lnTo>
                  <a:lnTo>
                    <a:pt x="1708823" y="1442554"/>
                  </a:lnTo>
                  <a:lnTo>
                    <a:pt x="1714309" y="1443710"/>
                  </a:lnTo>
                  <a:lnTo>
                    <a:pt x="1720291" y="1443456"/>
                  </a:lnTo>
                  <a:lnTo>
                    <a:pt x="1725599" y="1444104"/>
                  </a:lnTo>
                  <a:lnTo>
                    <a:pt x="1727454" y="1444155"/>
                  </a:lnTo>
                  <a:close/>
                </a:path>
                <a:path w="2155190" h="1731009">
                  <a:moveTo>
                    <a:pt x="1729486" y="1570786"/>
                  </a:moveTo>
                  <a:lnTo>
                    <a:pt x="1727898" y="1565986"/>
                  </a:lnTo>
                  <a:lnTo>
                    <a:pt x="1727898" y="1559598"/>
                  </a:lnTo>
                  <a:lnTo>
                    <a:pt x="1722297" y="1559598"/>
                  </a:lnTo>
                  <a:lnTo>
                    <a:pt x="1723898" y="1564386"/>
                  </a:lnTo>
                  <a:lnTo>
                    <a:pt x="1723898" y="1570786"/>
                  </a:lnTo>
                  <a:lnTo>
                    <a:pt x="1729486" y="1570786"/>
                  </a:lnTo>
                  <a:close/>
                </a:path>
                <a:path w="2155190" h="1731009">
                  <a:moveTo>
                    <a:pt x="1734286" y="1670685"/>
                  </a:moveTo>
                  <a:lnTo>
                    <a:pt x="1729346" y="1670100"/>
                  </a:lnTo>
                  <a:lnTo>
                    <a:pt x="1724698" y="1666582"/>
                  </a:lnTo>
                  <a:lnTo>
                    <a:pt x="1721243" y="1664728"/>
                  </a:lnTo>
                  <a:lnTo>
                    <a:pt x="1719897" y="1669084"/>
                  </a:lnTo>
                  <a:lnTo>
                    <a:pt x="1723948" y="1671015"/>
                  </a:lnTo>
                  <a:lnTo>
                    <a:pt x="1728292" y="1674977"/>
                  </a:lnTo>
                  <a:lnTo>
                    <a:pt x="1732038" y="1676387"/>
                  </a:lnTo>
                  <a:lnTo>
                    <a:pt x="1734286" y="1670685"/>
                  </a:lnTo>
                  <a:close/>
                </a:path>
                <a:path w="2155190" h="1731009">
                  <a:moveTo>
                    <a:pt x="1736813" y="1422234"/>
                  </a:moveTo>
                  <a:lnTo>
                    <a:pt x="1731086" y="1419733"/>
                  </a:lnTo>
                  <a:lnTo>
                    <a:pt x="1730171" y="1424482"/>
                  </a:lnTo>
                  <a:lnTo>
                    <a:pt x="1727390" y="1430223"/>
                  </a:lnTo>
                  <a:lnTo>
                    <a:pt x="1726260" y="1434896"/>
                  </a:lnTo>
                  <a:lnTo>
                    <a:pt x="1730286" y="1436509"/>
                  </a:lnTo>
                  <a:lnTo>
                    <a:pt x="1731759" y="1431759"/>
                  </a:lnTo>
                  <a:lnTo>
                    <a:pt x="1735480" y="1426616"/>
                  </a:lnTo>
                  <a:lnTo>
                    <a:pt x="1736813" y="1422234"/>
                  </a:lnTo>
                  <a:close/>
                </a:path>
                <a:path w="2155190" h="1731009">
                  <a:moveTo>
                    <a:pt x="1752168" y="1474266"/>
                  </a:moveTo>
                  <a:lnTo>
                    <a:pt x="1747075" y="1473174"/>
                  </a:lnTo>
                  <a:lnTo>
                    <a:pt x="1743176" y="1474939"/>
                  </a:lnTo>
                  <a:lnTo>
                    <a:pt x="1749475" y="1478876"/>
                  </a:lnTo>
                  <a:lnTo>
                    <a:pt x="1752168" y="1474266"/>
                  </a:lnTo>
                  <a:close/>
                </a:path>
                <a:path w="2155190" h="1731009">
                  <a:moveTo>
                    <a:pt x="1755863" y="1378966"/>
                  </a:moveTo>
                  <a:lnTo>
                    <a:pt x="1749475" y="1378165"/>
                  </a:lnTo>
                  <a:lnTo>
                    <a:pt x="1744675" y="1378966"/>
                  </a:lnTo>
                  <a:lnTo>
                    <a:pt x="1745475" y="1386166"/>
                  </a:lnTo>
                  <a:lnTo>
                    <a:pt x="1751063" y="1386166"/>
                  </a:lnTo>
                  <a:lnTo>
                    <a:pt x="1749475" y="1382166"/>
                  </a:lnTo>
                  <a:lnTo>
                    <a:pt x="1755863" y="1378966"/>
                  </a:lnTo>
                  <a:close/>
                </a:path>
                <a:path w="2155190" h="1731009">
                  <a:moveTo>
                    <a:pt x="1760156" y="1548472"/>
                  </a:moveTo>
                  <a:lnTo>
                    <a:pt x="1755063" y="1547202"/>
                  </a:lnTo>
                  <a:lnTo>
                    <a:pt x="1751164" y="1548930"/>
                  </a:lnTo>
                  <a:lnTo>
                    <a:pt x="1757464" y="1553197"/>
                  </a:lnTo>
                  <a:lnTo>
                    <a:pt x="1760156" y="1548472"/>
                  </a:lnTo>
                  <a:close/>
                </a:path>
                <a:path w="2155190" h="1731009">
                  <a:moveTo>
                    <a:pt x="1762264" y="1577174"/>
                  </a:moveTo>
                  <a:lnTo>
                    <a:pt x="1757464" y="1577174"/>
                  </a:lnTo>
                  <a:lnTo>
                    <a:pt x="1751063" y="1571574"/>
                  </a:lnTo>
                  <a:lnTo>
                    <a:pt x="1749475" y="1579575"/>
                  </a:lnTo>
                  <a:lnTo>
                    <a:pt x="1755063" y="1579575"/>
                  </a:lnTo>
                  <a:lnTo>
                    <a:pt x="1761464" y="1585163"/>
                  </a:lnTo>
                  <a:lnTo>
                    <a:pt x="1762264" y="1577174"/>
                  </a:lnTo>
                  <a:close/>
                </a:path>
                <a:path w="2155190" h="1731009">
                  <a:moveTo>
                    <a:pt x="1774240" y="1713839"/>
                  </a:moveTo>
                  <a:lnTo>
                    <a:pt x="1769452" y="1709839"/>
                  </a:lnTo>
                  <a:lnTo>
                    <a:pt x="1765681" y="1711325"/>
                  </a:lnTo>
                  <a:lnTo>
                    <a:pt x="1759661" y="1711540"/>
                  </a:lnTo>
                  <a:lnTo>
                    <a:pt x="1755736" y="1713103"/>
                  </a:lnTo>
                  <a:lnTo>
                    <a:pt x="1758264" y="1718640"/>
                  </a:lnTo>
                  <a:lnTo>
                    <a:pt x="1759864" y="1716239"/>
                  </a:lnTo>
                  <a:lnTo>
                    <a:pt x="1762264" y="1714639"/>
                  </a:lnTo>
                  <a:lnTo>
                    <a:pt x="1764652" y="1717040"/>
                  </a:lnTo>
                  <a:lnTo>
                    <a:pt x="1763852" y="1720240"/>
                  </a:lnTo>
                  <a:lnTo>
                    <a:pt x="1759864" y="1723428"/>
                  </a:lnTo>
                  <a:lnTo>
                    <a:pt x="1763852" y="1725828"/>
                  </a:lnTo>
                  <a:lnTo>
                    <a:pt x="1767052" y="1720240"/>
                  </a:lnTo>
                  <a:lnTo>
                    <a:pt x="1774240" y="1713839"/>
                  </a:lnTo>
                  <a:close/>
                </a:path>
                <a:path w="2155190" h="1731009">
                  <a:moveTo>
                    <a:pt x="1815198" y="1529410"/>
                  </a:moveTo>
                  <a:lnTo>
                    <a:pt x="1809915" y="1528318"/>
                  </a:lnTo>
                  <a:lnTo>
                    <a:pt x="1805978" y="1530083"/>
                  </a:lnTo>
                  <a:lnTo>
                    <a:pt x="1812607" y="1534020"/>
                  </a:lnTo>
                  <a:lnTo>
                    <a:pt x="1815198" y="1529410"/>
                  </a:lnTo>
                  <a:close/>
                </a:path>
                <a:path w="2155190" h="1731009">
                  <a:moveTo>
                    <a:pt x="1817395" y="1335722"/>
                  </a:moveTo>
                  <a:lnTo>
                    <a:pt x="1816608" y="1330210"/>
                  </a:lnTo>
                  <a:lnTo>
                    <a:pt x="1809076" y="1332357"/>
                  </a:lnTo>
                  <a:lnTo>
                    <a:pt x="1812112" y="1335316"/>
                  </a:lnTo>
                  <a:lnTo>
                    <a:pt x="1817395" y="1335722"/>
                  </a:lnTo>
                  <a:close/>
                </a:path>
                <a:path w="2155190" h="1731009">
                  <a:moveTo>
                    <a:pt x="1830463" y="1630133"/>
                  </a:moveTo>
                  <a:lnTo>
                    <a:pt x="1826196" y="1630019"/>
                  </a:lnTo>
                  <a:lnTo>
                    <a:pt x="1821929" y="1633054"/>
                  </a:lnTo>
                  <a:lnTo>
                    <a:pt x="1826196" y="1636318"/>
                  </a:lnTo>
                  <a:lnTo>
                    <a:pt x="1830463" y="1630133"/>
                  </a:lnTo>
                  <a:close/>
                </a:path>
                <a:path w="2155190" h="1731009">
                  <a:moveTo>
                    <a:pt x="1833765" y="1565846"/>
                  </a:moveTo>
                  <a:lnTo>
                    <a:pt x="1829790" y="1562887"/>
                  </a:lnTo>
                  <a:lnTo>
                    <a:pt x="1825218" y="1560677"/>
                  </a:lnTo>
                  <a:lnTo>
                    <a:pt x="1828596" y="1564386"/>
                  </a:lnTo>
                  <a:lnTo>
                    <a:pt x="1833765" y="1565846"/>
                  </a:lnTo>
                  <a:close/>
                </a:path>
                <a:path w="2155190" h="1731009">
                  <a:moveTo>
                    <a:pt x="1851926" y="1713674"/>
                  </a:moveTo>
                  <a:lnTo>
                    <a:pt x="1847773" y="1710639"/>
                  </a:lnTo>
                  <a:lnTo>
                    <a:pt x="1842262" y="1710753"/>
                  </a:lnTo>
                  <a:lnTo>
                    <a:pt x="1846872" y="1712747"/>
                  </a:lnTo>
                  <a:lnTo>
                    <a:pt x="1851926" y="1713674"/>
                  </a:lnTo>
                  <a:close/>
                </a:path>
                <a:path w="2155190" h="1731009">
                  <a:moveTo>
                    <a:pt x="1864563" y="1662696"/>
                  </a:moveTo>
                  <a:lnTo>
                    <a:pt x="1863801" y="1655584"/>
                  </a:lnTo>
                  <a:lnTo>
                    <a:pt x="1855470" y="1654403"/>
                  </a:lnTo>
                  <a:lnTo>
                    <a:pt x="1846681" y="1656956"/>
                  </a:lnTo>
                  <a:lnTo>
                    <a:pt x="1844573" y="1661096"/>
                  </a:lnTo>
                  <a:lnTo>
                    <a:pt x="1850618" y="1659763"/>
                  </a:lnTo>
                  <a:lnTo>
                    <a:pt x="1854568" y="1663687"/>
                  </a:lnTo>
                  <a:lnTo>
                    <a:pt x="1858518" y="1666709"/>
                  </a:lnTo>
                  <a:lnTo>
                    <a:pt x="1864563" y="1662696"/>
                  </a:lnTo>
                  <a:close/>
                </a:path>
                <a:path w="2155190" h="1731009">
                  <a:moveTo>
                    <a:pt x="1868551" y="1581975"/>
                  </a:moveTo>
                  <a:lnTo>
                    <a:pt x="1862963" y="1581975"/>
                  </a:lnTo>
                  <a:lnTo>
                    <a:pt x="1865350" y="1577975"/>
                  </a:lnTo>
                  <a:lnTo>
                    <a:pt x="1866950" y="1573974"/>
                  </a:lnTo>
                  <a:lnTo>
                    <a:pt x="1859762" y="1577174"/>
                  </a:lnTo>
                  <a:lnTo>
                    <a:pt x="1854962" y="1569986"/>
                  </a:lnTo>
                  <a:lnTo>
                    <a:pt x="1854161" y="1576374"/>
                  </a:lnTo>
                  <a:lnTo>
                    <a:pt x="1858213" y="1578940"/>
                  </a:lnTo>
                  <a:lnTo>
                    <a:pt x="1861959" y="1584871"/>
                  </a:lnTo>
                  <a:lnTo>
                    <a:pt x="1865401" y="1587957"/>
                  </a:lnTo>
                  <a:lnTo>
                    <a:pt x="1868551" y="1581975"/>
                  </a:lnTo>
                  <a:close/>
                </a:path>
                <a:path w="2155190" h="1731009">
                  <a:moveTo>
                    <a:pt x="1869351" y="1424520"/>
                  </a:moveTo>
                  <a:lnTo>
                    <a:pt x="1865350" y="1421333"/>
                  </a:lnTo>
                  <a:lnTo>
                    <a:pt x="1862963" y="1426121"/>
                  </a:lnTo>
                  <a:lnTo>
                    <a:pt x="1858162" y="1430921"/>
                  </a:lnTo>
                  <a:lnTo>
                    <a:pt x="1862162" y="1434109"/>
                  </a:lnTo>
                  <a:lnTo>
                    <a:pt x="1864563" y="1429321"/>
                  </a:lnTo>
                  <a:lnTo>
                    <a:pt x="1869351" y="1424520"/>
                  </a:lnTo>
                  <a:close/>
                </a:path>
                <a:path w="2155190" h="1731009">
                  <a:moveTo>
                    <a:pt x="1874012" y="1417675"/>
                  </a:moveTo>
                  <a:lnTo>
                    <a:pt x="1872551" y="1410931"/>
                  </a:lnTo>
                  <a:lnTo>
                    <a:pt x="1867039" y="1412290"/>
                  </a:lnTo>
                  <a:lnTo>
                    <a:pt x="1869846" y="1416329"/>
                  </a:lnTo>
                  <a:lnTo>
                    <a:pt x="1874012" y="1417675"/>
                  </a:lnTo>
                  <a:close/>
                </a:path>
                <a:path w="2155190" h="1731009">
                  <a:moveTo>
                    <a:pt x="1880539" y="1468475"/>
                  </a:moveTo>
                  <a:lnTo>
                    <a:pt x="1874151" y="1466088"/>
                  </a:lnTo>
                  <a:lnTo>
                    <a:pt x="1866950" y="1459687"/>
                  </a:lnTo>
                  <a:lnTo>
                    <a:pt x="1862963" y="1463687"/>
                  </a:lnTo>
                  <a:lnTo>
                    <a:pt x="1868297" y="1467916"/>
                  </a:lnTo>
                  <a:lnTo>
                    <a:pt x="1871446" y="1471180"/>
                  </a:lnTo>
                  <a:lnTo>
                    <a:pt x="1874761" y="1471891"/>
                  </a:lnTo>
                  <a:lnTo>
                    <a:pt x="1880539" y="1468475"/>
                  </a:lnTo>
                  <a:close/>
                </a:path>
                <a:path w="2155190" h="1731009">
                  <a:moveTo>
                    <a:pt x="1883956" y="1546567"/>
                  </a:moveTo>
                  <a:lnTo>
                    <a:pt x="1881441" y="1543304"/>
                  </a:lnTo>
                  <a:lnTo>
                    <a:pt x="1876082" y="1544993"/>
                  </a:lnTo>
                  <a:lnTo>
                    <a:pt x="1875751" y="1553197"/>
                  </a:lnTo>
                  <a:lnTo>
                    <a:pt x="1883956" y="1546567"/>
                  </a:lnTo>
                  <a:close/>
                </a:path>
                <a:path w="2155190" h="1731009">
                  <a:moveTo>
                    <a:pt x="1886140" y="1721827"/>
                  </a:moveTo>
                  <a:lnTo>
                    <a:pt x="1881339" y="1715439"/>
                  </a:lnTo>
                  <a:lnTo>
                    <a:pt x="1878139" y="1719440"/>
                  </a:lnTo>
                  <a:lnTo>
                    <a:pt x="1869351" y="1720240"/>
                  </a:lnTo>
                  <a:lnTo>
                    <a:pt x="1874151" y="1725828"/>
                  </a:lnTo>
                  <a:lnTo>
                    <a:pt x="1877339" y="1721827"/>
                  </a:lnTo>
                  <a:lnTo>
                    <a:pt x="1886140" y="1721827"/>
                  </a:lnTo>
                  <a:close/>
                </a:path>
                <a:path w="2155190" h="1731009">
                  <a:moveTo>
                    <a:pt x="1890128" y="1615541"/>
                  </a:moveTo>
                  <a:lnTo>
                    <a:pt x="1888528" y="1610741"/>
                  </a:lnTo>
                  <a:lnTo>
                    <a:pt x="1888528" y="1603552"/>
                  </a:lnTo>
                  <a:lnTo>
                    <a:pt x="1882940" y="1604352"/>
                  </a:lnTo>
                  <a:lnTo>
                    <a:pt x="1884540" y="1609140"/>
                  </a:lnTo>
                  <a:lnTo>
                    <a:pt x="1884540" y="1615541"/>
                  </a:lnTo>
                  <a:lnTo>
                    <a:pt x="1890128" y="1615541"/>
                  </a:lnTo>
                  <a:close/>
                </a:path>
                <a:path w="2155190" h="1731009">
                  <a:moveTo>
                    <a:pt x="1898840" y="1691322"/>
                  </a:moveTo>
                  <a:lnTo>
                    <a:pt x="1894827" y="1688363"/>
                  </a:lnTo>
                  <a:lnTo>
                    <a:pt x="1890064" y="1686153"/>
                  </a:lnTo>
                  <a:lnTo>
                    <a:pt x="1893328" y="1689862"/>
                  </a:lnTo>
                  <a:lnTo>
                    <a:pt x="1898840" y="1691322"/>
                  </a:lnTo>
                  <a:close/>
                </a:path>
                <a:path w="2155190" h="1731009">
                  <a:moveTo>
                    <a:pt x="1901317" y="1555597"/>
                  </a:moveTo>
                  <a:lnTo>
                    <a:pt x="1900516" y="1552397"/>
                  </a:lnTo>
                  <a:lnTo>
                    <a:pt x="1894001" y="1551520"/>
                  </a:lnTo>
                  <a:lnTo>
                    <a:pt x="1892134" y="1555597"/>
                  </a:lnTo>
                  <a:lnTo>
                    <a:pt x="1894446" y="1560271"/>
                  </a:lnTo>
                  <a:lnTo>
                    <a:pt x="1900516" y="1561185"/>
                  </a:lnTo>
                  <a:lnTo>
                    <a:pt x="1898929" y="1557997"/>
                  </a:lnTo>
                  <a:lnTo>
                    <a:pt x="1901317" y="1555597"/>
                  </a:lnTo>
                  <a:close/>
                </a:path>
                <a:path w="2155190" h="1731009">
                  <a:moveTo>
                    <a:pt x="1902917" y="1506042"/>
                  </a:moveTo>
                  <a:lnTo>
                    <a:pt x="1897329" y="1497253"/>
                  </a:lnTo>
                  <a:lnTo>
                    <a:pt x="1896529" y="1507642"/>
                  </a:lnTo>
                  <a:lnTo>
                    <a:pt x="1891347" y="1507617"/>
                  </a:lnTo>
                  <a:lnTo>
                    <a:pt x="1893430" y="1509242"/>
                  </a:lnTo>
                  <a:lnTo>
                    <a:pt x="1898662" y="1509661"/>
                  </a:lnTo>
                  <a:lnTo>
                    <a:pt x="1902917" y="1506042"/>
                  </a:lnTo>
                  <a:close/>
                </a:path>
                <a:path w="2155190" h="1731009">
                  <a:moveTo>
                    <a:pt x="1905685" y="1660956"/>
                  </a:moveTo>
                  <a:lnTo>
                    <a:pt x="1901723" y="1657997"/>
                  </a:lnTo>
                  <a:lnTo>
                    <a:pt x="1897151" y="1655787"/>
                  </a:lnTo>
                  <a:lnTo>
                    <a:pt x="1900516" y="1659496"/>
                  </a:lnTo>
                  <a:lnTo>
                    <a:pt x="1905685" y="1660956"/>
                  </a:lnTo>
                  <a:close/>
                </a:path>
                <a:path w="2155190" h="1731009">
                  <a:moveTo>
                    <a:pt x="1909318" y="1481264"/>
                  </a:moveTo>
                  <a:lnTo>
                    <a:pt x="1905317" y="1478076"/>
                  </a:lnTo>
                  <a:lnTo>
                    <a:pt x="1902917" y="1482064"/>
                  </a:lnTo>
                  <a:lnTo>
                    <a:pt x="1896529" y="1480464"/>
                  </a:lnTo>
                  <a:lnTo>
                    <a:pt x="1900516" y="1485265"/>
                  </a:lnTo>
                  <a:lnTo>
                    <a:pt x="1904517" y="1486865"/>
                  </a:lnTo>
                  <a:lnTo>
                    <a:pt x="1909318" y="1481264"/>
                  </a:lnTo>
                  <a:close/>
                </a:path>
                <a:path w="2155190" h="1731009">
                  <a:moveTo>
                    <a:pt x="1912505" y="1646707"/>
                  </a:moveTo>
                  <a:lnTo>
                    <a:pt x="1905317" y="1642706"/>
                  </a:lnTo>
                  <a:lnTo>
                    <a:pt x="1898129" y="1641906"/>
                  </a:lnTo>
                  <a:lnTo>
                    <a:pt x="1892528" y="1645107"/>
                  </a:lnTo>
                  <a:lnTo>
                    <a:pt x="1900516" y="1650707"/>
                  </a:lnTo>
                  <a:lnTo>
                    <a:pt x="1907717" y="1652295"/>
                  </a:lnTo>
                  <a:lnTo>
                    <a:pt x="1912505" y="1646707"/>
                  </a:lnTo>
                  <a:close/>
                </a:path>
                <a:path w="2155190" h="1731009">
                  <a:moveTo>
                    <a:pt x="1916620" y="1661388"/>
                  </a:moveTo>
                  <a:lnTo>
                    <a:pt x="1909318" y="1658696"/>
                  </a:lnTo>
                  <a:lnTo>
                    <a:pt x="1907857" y="1664093"/>
                  </a:lnTo>
                  <a:lnTo>
                    <a:pt x="1913204" y="1664093"/>
                  </a:lnTo>
                  <a:lnTo>
                    <a:pt x="1916620" y="1661388"/>
                  </a:lnTo>
                  <a:close/>
                </a:path>
                <a:path w="2155190" h="1731009">
                  <a:moveTo>
                    <a:pt x="1920506" y="1626730"/>
                  </a:moveTo>
                  <a:lnTo>
                    <a:pt x="1918106" y="1625930"/>
                  </a:lnTo>
                  <a:lnTo>
                    <a:pt x="1913305" y="1622729"/>
                  </a:lnTo>
                  <a:lnTo>
                    <a:pt x="1910905" y="1625930"/>
                  </a:lnTo>
                  <a:lnTo>
                    <a:pt x="1908517" y="1629918"/>
                  </a:lnTo>
                  <a:lnTo>
                    <a:pt x="1906117" y="1633118"/>
                  </a:lnTo>
                  <a:lnTo>
                    <a:pt x="1912505" y="1637118"/>
                  </a:lnTo>
                  <a:lnTo>
                    <a:pt x="1917306" y="1634718"/>
                  </a:lnTo>
                  <a:lnTo>
                    <a:pt x="1920506" y="1626730"/>
                  </a:lnTo>
                  <a:close/>
                </a:path>
                <a:path w="2155190" h="1731009">
                  <a:moveTo>
                    <a:pt x="1928495" y="1524431"/>
                  </a:moveTo>
                  <a:lnTo>
                    <a:pt x="1921306" y="1525231"/>
                  </a:lnTo>
                  <a:lnTo>
                    <a:pt x="1918106" y="1529219"/>
                  </a:lnTo>
                  <a:lnTo>
                    <a:pt x="1917306" y="1534820"/>
                  </a:lnTo>
                  <a:lnTo>
                    <a:pt x="1925294" y="1533220"/>
                  </a:lnTo>
                  <a:lnTo>
                    <a:pt x="1927694" y="1529219"/>
                  </a:lnTo>
                  <a:lnTo>
                    <a:pt x="1928495" y="1524431"/>
                  </a:lnTo>
                  <a:close/>
                </a:path>
                <a:path w="2155190" h="1731009">
                  <a:moveTo>
                    <a:pt x="1929295" y="1549196"/>
                  </a:moveTo>
                  <a:lnTo>
                    <a:pt x="1924494" y="1549196"/>
                  </a:lnTo>
                  <a:lnTo>
                    <a:pt x="1918106" y="1543608"/>
                  </a:lnTo>
                  <a:lnTo>
                    <a:pt x="1916506" y="1551597"/>
                  </a:lnTo>
                  <a:lnTo>
                    <a:pt x="1922094" y="1550797"/>
                  </a:lnTo>
                  <a:lnTo>
                    <a:pt x="1928495" y="1556397"/>
                  </a:lnTo>
                  <a:lnTo>
                    <a:pt x="1929295" y="1549196"/>
                  </a:lnTo>
                  <a:close/>
                </a:path>
                <a:path w="2155190" h="1731009">
                  <a:moveTo>
                    <a:pt x="1933282" y="1724228"/>
                  </a:moveTo>
                  <a:lnTo>
                    <a:pt x="1931695" y="1720240"/>
                  </a:lnTo>
                  <a:lnTo>
                    <a:pt x="1931695" y="1713039"/>
                  </a:lnTo>
                  <a:lnTo>
                    <a:pt x="1926094" y="1713039"/>
                  </a:lnTo>
                  <a:lnTo>
                    <a:pt x="1927694" y="1717840"/>
                  </a:lnTo>
                  <a:lnTo>
                    <a:pt x="1927694" y="1724228"/>
                  </a:lnTo>
                  <a:lnTo>
                    <a:pt x="1933282" y="1724228"/>
                  </a:lnTo>
                  <a:close/>
                </a:path>
                <a:path w="2155190" h="1731009">
                  <a:moveTo>
                    <a:pt x="1934883" y="1608340"/>
                  </a:moveTo>
                  <a:lnTo>
                    <a:pt x="1930095" y="1605953"/>
                  </a:lnTo>
                  <a:lnTo>
                    <a:pt x="1932495" y="1599552"/>
                  </a:lnTo>
                  <a:lnTo>
                    <a:pt x="1927694" y="1603552"/>
                  </a:lnTo>
                  <a:lnTo>
                    <a:pt x="1925294" y="1607540"/>
                  </a:lnTo>
                  <a:lnTo>
                    <a:pt x="1930895" y="1612341"/>
                  </a:lnTo>
                  <a:lnTo>
                    <a:pt x="1934883" y="1608340"/>
                  </a:lnTo>
                  <a:close/>
                </a:path>
                <a:path w="2155190" h="1731009">
                  <a:moveTo>
                    <a:pt x="1947494" y="1582178"/>
                  </a:moveTo>
                  <a:lnTo>
                    <a:pt x="1943074" y="1582064"/>
                  </a:lnTo>
                  <a:lnTo>
                    <a:pt x="1938959" y="1585099"/>
                  </a:lnTo>
                  <a:lnTo>
                    <a:pt x="1943684" y="1588363"/>
                  </a:lnTo>
                  <a:lnTo>
                    <a:pt x="1947494" y="1582178"/>
                  </a:lnTo>
                  <a:close/>
                </a:path>
                <a:path w="2155190" h="1731009">
                  <a:moveTo>
                    <a:pt x="1947672" y="1407744"/>
                  </a:moveTo>
                  <a:lnTo>
                    <a:pt x="1940483" y="1408544"/>
                  </a:lnTo>
                  <a:lnTo>
                    <a:pt x="1937283" y="1412532"/>
                  </a:lnTo>
                  <a:lnTo>
                    <a:pt x="1936483" y="1418132"/>
                  </a:lnTo>
                  <a:lnTo>
                    <a:pt x="1943684" y="1416532"/>
                  </a:lnTo>
                  <a:lnTo>
                    <a:pt x="1946871" y="1412532"/>
                  </a:lnTo>
                  <a:lnTo>
                    <a:pt x="1947672" y="1407744"/>
                  </a:lnTo>
                  <a:close/>
                </a:path>
                <a:path w="2155190" h="1731009">
                  <a:moveTo>
                    <a:pt x="1954072" y="1434909"/>
                  </a:moveTo>
                  <a:lnTo>
                    <a:pt x="1952472" y="1430921"/>
                  </a:lnTo>
                  <a:lnTo>
                    <a:pt x="1952472" y="1423720"/>
                  </a:lnTo>
                  <a:lnTo>
                    <a:pt x="1946871" y="1423720"/>
                  </a:lnTo>
                  <a:lnTo>
                    <a:pt x="1948472" y="1428521"/>
                  </a:lnTo>
                  <a:lnTo>
                    <a:pt x="1948472" y="1434134"/>
                  </a:lnTo>
                  <a:lnTo>
                    <a:pt x="1945614" y="1435036"/>
                  </a:lnTo>
                  <a:lnTo>
                    <a:pt x="1945271" y="1442910"/>
                  </a:lnTo>
                  <a:lnTo>
                    <a:pt x="1953475" y="1436382"/>
                  </a:lnTo>
                  <a:lnTo>
                    <a:pt x="1952269" y="1434909"/>
                  </a:lnTo>
                  <a:lnTo>
                    <a:pt x="1954072" y="1434909"/>
                  </a:lnTo>
                  <a:close/>
                </a:path>
                <a:path w="2155190" h="1731009">
                  <a:moveTo>
                    <a:pt x="1958860" y="1657096"/>
                  </a:moveTo>
                  <a:lnTo>
                    <a:pt x="1956079" y="1652625"/>
                  </a:lnTo>
                  <a:lnTo>
                    <a:pt x="1954568" y="1646504"/>
                  </a:lnTo>
                  <a:lnTo>
                    <a:pt x="1952002" y="1642491"/>
                  </a:lnTo>
                  <a:lnTo>
                    <a:pt x="1946071" y="1644307"/>
                  </a:lnTo>
                  <a:lnTo>
                    <a:pt x="1949424" y="1648663"/>
                  </a:lnTo>
                  <a:lnTo>
                    <a:pt x="1951875" y="1654594"/>
                  </a:lnTo>
                  <a:lnTo>
                    <a:pt x="1954618" y="1658581"/>
                  </a:lnTo>
                  <a:lnTo>
                    <a:pt x="1958860" y="1657096"/>
                  </a:lnTo>
                  <a:close/>
                </a:path>
                <a:path w="2155190" h="1731009">
                  <a:moveTo>
                    <a:pt x="1962137" y="1664423"/>
                  </a:moveTo>
                  <a:lnTo>
                    <a:pt x="1957260" y="1665884"/>
                  </a:lnTo>
                  <a:lnTo>
                    <a:pt x="1952015" y="1664995"/>
                  </a:lnTo>
                  <a:lnTo>
                    <a:pt x="1948268" y="1670685"/>
                  </a:lnTo>
                  <a:lnTo>
                    <a:pt x="1947824" y="1675777"/>
                  </a:lnTo>
                  <a:lnTo>
                    <a:pt x="1952472" y="1673085"/>
                  </a:lnTo>
                  <a:lnTo>
                    <a:pt x="1956587" y="1668703"/>
                  </a:lnTo>
                  <a:lnTo>
                    <a:pt x="1960867" y="1665592"/>
                  </a:lnTo>
                  <a:lnTo>
                    <a:pt x="1962137" y="1664423"/>
                  </a:lnTo>
                  <a:close/>
                </a:path>
                <a:path w="2155190" h="1731009">
                  <a:moveTo>
                    <a:pt x="1969249" y="1493253"/>
                  </a:moveTo>
                  <a:lnTo>
                    <a:pt x="1962861" y="1492453"/>
                  </a:lnTo>
                  <a:lnTo>
                    <a:pt x="1958060" y="1493253"/>
                  </a:lnTo>
                  <a:lnTo>
                    <a:pt x="1958860" y="1500454"/>
                  </a:lnTo>
                  <a:lnTo>
                    <a:pt x="1964461" y="1500454"/>
                  </a:lnTo>
                  <a:lnTo>
                    <a:pt x="1962861" y="1495653"/>
                  </a:lnTo>
                  <a:lnTo>
                    <a:pt x="1969249" y="1493253"/>
                  </a:lnTo>
                  <a:close/>
                </a:path>
                <a:path w="2155190" h="1731009">
                  <a:moveTo>
                    <a:pt x="1970849" y="1404543"/>
                  </a:moveTo>
                  <a:lnTo>
                    <a:pt x="1968385" y="1400162"/>
                  </a:lnTo>
                  <a:lnTo>
                    <a:pt x="1969058" y="1404848"/>
                  </a:lnTo>
                  <a:lnTo>
                    <a:pt x="1970620" y="1409382"/>
                  </a:lnTo>
                  <a:lnTo>
                    <a:pt x="1970849" y="1404543"/>
                  </a:lnTo>
                  <a:close/>
                </a:path>
                <a:path w="2155190" h="1731009">
                  <a:moveTo>
                    <a:pt x="1970849" y="1390154"/>
                  </a:moveTo>
                  <a:lnTo>
                    <a:pt x="1965680" y="1383195"/>
                  </a:lnTo>
                  <a:lnTo>
                    <a:pt x="1961261" y="1385366"/>
                  </a:lnTo>
                  <a:lnTo>
                    <a:pt x="1961642" y="1389938"/>
                  </a:lnTo>
                  <a:lnTo>
                    <a:pt x="1970849" y="1390154"/>
                  </a:lnTo>
                  <a:close/>
                </a:path>
                <a:path w="2155190" h="1731009">
                  <a:moveTo>
                    <a:pt x="1979625" y="1631784"/>
                  </a:moveTo>
                  <a:lnTo>
                    <a:pt x="1978837" y="1626730"/>
                  </a:lnTo>
                  <a:lnTo>
                    <a:pt x="1971319" y="1628406"/>
                  </a:lnTo>
                  <a:lnTo>
                    <a:pt x="1974354" y="1631226"/>
                  </a:lnTo>
                  <a:lnTo>
                    <a:pt x="1979625" y="1631784"/>
                  </a:lnTo>
                  <a:close/>
                </a:path>
                <a:path w="2155190" h="1731009">
                  <a:moveTo>
                    <a:pt x="1984870" y="1422044"/>
                  </a:moveTo>
                  <a:lnTo>
                    <a:pt x="1983638" y="1416532"/>
                  </a:lnTo>
                  <a:lnTo>
                    <a:pt x="1976564" y="1418666"/>
                  </a:lnTo>
                  <a:lnTo>
                    <a:pt x="1979739" y="1421625"/>
                  </a:lnTo>
                  <a:lnTo>
                    <a:pt x="1984870" y="1422044"/>
                  </a:lnTo>
                  <a:close/>
                </a:path>
                <a:path w="2155190" h="1731009">
                  <a:moveTo>
                    <a:pt x="1985238" y="1613941"/>
                  </a:moveTo>
                  <a:lnTo>
                    <a:pt x="1980438" y="1613941"/>
                  </a:lnTo>
                  <a:lnTo>
                    <a:pt x="1974049" y="1608340"/>
                  </a:lnTo>
                  <a:lnTo>
                    <a:pt x="1972449" y="1616341"/>
                  </a:lnTo>
                  <a:lnTo>
                    <a:pt x="1978050" y="1615541"/>
                  </a:lnTo>
                  <a:lnTo>
                    <a:pt x="1984438" y="1621129"/>
                  </a:lnTo>
                  <a:lnTo>
                    <a:pt x="1985238" y="1613941"/>
                  </a:lnTo>
                  <a:close/>
                </a:path>
                <a:path w="2155190" h="1731009">
                  <a:moveTo>
                    <a:pt x="1987931" y="1646897"/>
                  </a:moveTo>
                  <a:lnTo>
                    <a:pt x="1982838" y="1645805"/>
                  </a:lnTo>
                  <a:lnTo>
                    <a:pt x="1978939" y="1647571"/>
                  </a:lnTo>
                  <a:lnTo>
                    <a:pt x="1985238" y="1651508"/>
                  </a:lnTo>
                  <a:lnTo>
                    <a:pt x="1987931" y="1646897"/>
                  </a:lnTo>
                  <a:close/>
                </a:path>
                <a:path w="2155190" h="1731009">
                  <a:moveTo>
                    <a:pt x="1988439" y="1497253"/>
                  </a:moveTo>
                  <a:lnTo>
                    <a:pt x="1982038" y="1497253"/>
                  </a:lnTo>
                  <a:lnTo>
                    <a:pt x="1977250" y="1498053"/>
                  </a:lnTo>
                  <a:lnTo>
                    <a:pt x="1978050" y="1505242"/>
                  </a:lnTo>
                  <a:lnTo>
                    <a:pt x="1983638" y="1505242"/>
                  </a:lnTo>
                  <a:lnTo>
                    <a:pt x="1982038" y="1500454"/>
                  </a:lnTo>
                  <a:lnTo>
                    <a:pt x="1988439" y="1497253"/>
                  </a:lnTo>
                  <a:close/>
                </a:path>
                <a:path w="2155190" h="1731009">
                  <a:moveTo>
                    <a:pt x="2004415" y="1674685"/>
                  </a:moveTo>
                  <a:lnTo>
                    <a:pt x="2003183" y="1669732"/>
                  </a:lnTo>
                  <a:lnTo>
                    <a:pt x="1998726" y="1672285"/>
                  </a:lnTo>
                  <a:lnTo>
                    <a:pt x="1997113" y="1676031"/>
                  </a:lnTo>
                  <a:lnTo>
                    <a:pt x="2004415" y="1674685"/>
                  </a:lnTo>
                  <a:close/>
                </a:path>
                <a:path w="2155190" h="1731009">
                  <a:moveTo>
                    <a:pt x="2024392" y="1677073"/>
                  </a:moveTo>
                  <a:lnTo>
                    <a:pt x="2020404" y="1673885"/>
                  </a:lnTo>
                  <a:lnTo>
                    <a:pt x="2018004" y="1678673"/>
                  </a:lnTo>
                  <a:lnTo>
                    <a:pt x="2010816" y="1676273"/>
                  </a:lnTo>
                  <a:lnTo>
                    <a:pt x="2015604" y="1681073"/>
                  </a:lnTo>
                  <a:lnTo>
                    <a:pt x="2019604" y="1682673"/>
                  </a:lnTo>
                  <a:lnTo>
                    <a:pt x="2024392" y="1677073"/>
                  </a:lnTo>
                  <a:close/>
                </a:path>
                <a:path w="2155190" h="1731009">
                  <a:moveTo>
                    <a:pt x="2034794" y="1646707"/>
                  </a:moveTo>
                  <a:lnTo>
                    <a:pt x="2032635" y="1641106"/>
                  </a:lnTo>
                  <a:lnTo>
                    <a:pt x="2026602" y="1637919"/>
                  </a:lnTo>
                  <a:lnTo>
                    <a:pt x="2020849" y="1637715"/>
                  </a:lnTo>
                  <a:lnTo>
                    <a:pt x="2019604" y="1641106"/>
                  </a:lnTo>
                  <a:lnTo>
                    <a:pt x="2025992" y="1639519"/>
                  </a:lnTo>
                  <a:lnTo>
                    <a:pt x="2025192" y="1650707"/>
                  </a:lnTo>
                  <a:lnTo>
                    <a:pt x="2034794" y="1646707"/>
                  </a:lnTo>
                  <a:close/>
                </a:path>
                <a:path w="2155190" h="1731009">
                  <a:moveTo>
                    <a:pt x="2038134" y="1663065"/>
                  </a:moveTo>
                  <a:lnTo>
                    <a:pt x="2035594" y="1658696"/>
                  </a:lnTo>
                  <a:lnTo>
                    <a:pt x="2032406" y="1663407"/>
                  </a:lnTo>
                  <a:lnTo>
                    <a:pt x="2026894" y="1665782"/>
                  </a:lnTo>
                  <a:lnTo>
                    <a:pt x="2023338" y="1668018"/>
                  </a:lnTo>
                  <a:lnTo>
                    <a:pt x="2025992" y="1672285"/>
                  </a:lnTo>
                  <a:lnTo>
                    <a:pt x="2029739" y="1670608"/>
                  </a:lnTo>
                  <a:lnTo>
                    <a:pt x="2034984" y="1667281"/>
                  </a:lnTo>
                  <a:lnTo>
                    <a:pt x="2038134" y="1663065"/>
                  </a:lnTo>
                  <a:close/>
                </a:path>
                <a:path w="2155190" h="1731009">
                  <a:moveTo>
                    <a:pt x="2045982" y="1698650"/>
                  </a:moveTo>
                  <a:lnTo>
                    <a:pt x="2043061" y="1694268"/>
                  </a:lnTo>
                  <a:lnTo>
                    <a:pt x="2043582" y="1698955"/>
                  </a:lnTo>
                  <a:lnTo>
                    <a:pt x="2045309" y="1703489"/>
                  </a:lnTo>
                  <a:lnTo>
                    <a:pt x="2045982" y="1698650"/>
                  </a:lnTo>
                  <a:close/>
                </a:path>
                <a:path w="2155190" h="1731009">
                  <a:moveTo>
                    <a:pt x="2066759" y="1721827"/>
                  </a:moveTo>
                  <a:lnTo>
                    <a:pt x="2065515" y="1716887"/>
                  </a:lnTo>
                  <a:lnTo>
                    <a:pt x="2061057" y="1719440"/>
                  </a:lnTo>
                  <a:lnTo>
                    <a:pt x="2059457" y="1723186"/>
                  </a:lnTo>
                  <a:lnTo>
                    <a:pt x="2066759" y="1721827"/>
                  </a:lnTo>
                  <a:close/>
                </a:path>
                <a:path w="2155190" h="1731009">
                  <a:moveTo>
                    <a:pt x="2091537" y="1673085"/>
                  </a:moveTo>
                  <a:lnTo>
                    <a:pt x="2089848" y="1667687"/>
                  </a:lnTo>
                  <a:lnTo>
                    <a:pt x="2085238" y="1670088"/>
                  </a:lnTo>
                  <a:lnTo>
                    <a:pt x="2083777" y="1673974"/>
                  </a:lnTo>
                  <a:lnTo>
                    <a:pt x="2091537" y="1673085"/>
                  </a:lnTo>
                  <a:close/>
                </a:path>
                <a:path w="2155190" h="1731009">
                  <a:moveTo>
                    <a:pt x="2093925" y="1504442"/>
                  </a:moveTo>
                  <a:lnTo>
                    <a:pt x="2093125" y="1499654"/>
                  </a:lnTo>
                  <a:lnTo>
                    <a:pt x="2089937" y="1494853"/>
                  </a:lnTo>
                  <a:lnTo>
                    <a:pt x="2085136" y="1501254"/>
                  </a:lnTo>
                  <a:lnTo>
                    <a:pt x="2086737" y="1506042"/>
                  </a:lnTo>
                  <a:lnTo>
                    <a:pt x="2089937" y="1510042"/>
                  </a:lnTo>
                  <a:lnTo>
                    <a:pt x="2093925" y="1504442"/>
                  </a:lnTo>
                  <a:close/>
                </a:path>
                <a:path w="2155190" h="1731009">
                  <a:moveTo>
                    <a:pt x="2109114" y="1425321"/>
                  </a:moveTo>
                  <a:lnTo>
                    <a:pt x="2101926" y="1422133"/>
                  </a:lnTo>
                  <a:lnTo>
                    <a:pt x="2095525" y="1420533"/>
                  </a:lnTo>
                  <a:lnTo>
                    <a:pt x="2089137" y="1423720"/>
                  </a:lnTo>
                  <a:lnTo>
                    <a:pt x="2097125" y="1429321"/>
                  </a:lnTo>
                  <a:lnTo>
                    <a:pt x="2104313" y="1430921"/>
                  </a:lnTo>
                  <a:lnTo>
                    <a:pt x="2109114" y="1425321"/>
                  </a:lnTo>
                  <a:close/>
                </a:path>
                <a:path w="2155190" h="1731009">
                  <a:moveTo>
                    <a:pt x="2115502" y="1510842"/>
                  </a:moveTo>
                  <a:lnTo>
                    <a:pt x="2110714" y="1508442"/>
                  </a:lnTo>
                  <a:lnTo>
                    <a:pt x="2105914" y="1503641"/>
                  </a:lnTo>
                  <a:lnTo>
                    <a:pt x="2101926" y="1507642"/>
                  </a:lnTo>
                  <a:lnTo>
                    <a:pt x="2106714" y="1510042"/>
                  </a:lnTo>
                  <a:lnTo>
                    <a:pt x="2112314" y="1514830"/>
                  </a:lnTo>
                  <a:lnTo>
                    <a:pt x="2115502" y="1510842"/>
                  </a:lnTo>
                  <a:close/>
                </a:path>
                <a:path w="2155190" h="1731009">
                  <a:moveTo>
                    <a:pt x="2122703" y="1643507"/>
                  </a:moveTo>
                  <a:lnTo>
                    <a:pt x="2115502" y="1643507"/>
                  </a:lnTo>
                  <a:lnTo>
                    <a:pt x="2110714" y="1644307"/>
                  </a:lnTo>
                  <a:lnTo>
                    <a:pt x="2111514" y="1651508"/>
                  </a:lnTo>
                  <a:lnTo>
                    <a:pt x="2117102" y="1651508"/>
                  </a:lnTo>
                  <a:lnTo>
                    <a:pt x="2116302" y="1646707"/>
                  </a:lnTo>
                  <a:lnTo>
                    <a:pt x="2122703" y="1643507"/>
                  </a:lnTo>
                  <a:close/>
                </a:path>
                <a:path w="2155190" h="1731009">
                  <a:moveTo>
                    <a:pt x="2130729" y="1681226"/>
                  </a:moveTo>
                  <a:lnTo>
                    <a:pt x="2125599" y="1681670"/>
                  </a:lnTo>
                  <a:lnTo>
                    <a:pt x="2120620" y="1683016"/>
                  </a:lnTo>
                  <a:lnTo>
                    <a:pt x="2125903" y="1683473"/>
                  </a:lnTo>
                  <a:lnTo>
                    <a:pt x="2130729" y="1681226"/>
                  </a:lnTo>
                  <a:close/>
                </a:path>
                <a:path w="2155190" h="1731009">
                  <a:moveTo>
                    <a:pt x="2155012" y="1671802"/>
                  </a:moveTo>
                  <a:lnTo>
                    <a:pt x="2148281" y="1670685"/>
                  </a:lnTo>
                  <a:lnTo>
                    <a:pt x="2153069" y="1675472"/>
                  </a:lnTo>
                  <a:lnTo>
                    <a:pt x="2155012" y="1675142"/>
                  </a:lnTo>
                  <a:lnTo>
                    <a:pt x="2155012" y="16718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822891" y="9805212"/>
              <a:ext cx="1294765" cy="480695"/>
            </a:xfrm>
            <a:custGeom>
              <a:avLst/>
              <a:gdLst/>
              <a:ahLst/>
              <a:cxnLst/>
              <a:rect l="l" t="t" r="r" b="b"/>
              <a:pathLst>
                <a:path w="1294765" h="480695">
                  <a:moveTo>
                    <a:pt x="8775" y="279349"/>
                  </a:moveTo>
                  <a:lnTo>
                    <a:pt x="4610" y="275640"/>
                  </a:lnTo>
                  <a:lnTo>
                    <a:pt x="0" y="281368"/>
                  </a:lnTo>
                  <a:lnTo>
                    <a:pt x="4318" y="281927"/>
                  </a:lnTo>
                  <a:lnTo>
                    <a:pt x="8775" y="279349"/>
                  </a:lnTo>
                  <a:close/>
                </a:path>
                <a:path w="1294765" h="480695">
                  <a:moveTo>
                    <a:pt x="107962" y="311632"/>
                  </a:moveTo>
                  <a:lnTo>
                    <a:pt x="102120" y="306806"/>
                  </a:lnTo>
                  <a:lnTo>
                    <a:pt x="98971" y="311416"/>
                  </a:lnTo>
                  <a:lnTo>
                    <a:pt x="103911" y="313093"/>
                  </a:lnTo>
                  <a:lnTo>
                    <a:pt x="107962" y="311632"/>
                  </a:lnTo>
                  <a:close/>
                </a:path>
                <a:path w="1294765" h="480695">
                  <a:moveTo>
                    <a:pt x="109308" y="319595"/>
                  </a:moveTo>
                  <a:lnTo>
                    <a:pt x="103720" y="319595"/>
                  </a:lnTo>
                  <a:lnTo>
                    <a:pt x="105308" y="324383"/>
                  </a:lnTo>
                  <a:lnTo>
                    <a:pt x="104508" y="330784"/>
                  </a:lnTo>
                  <a:lnTo>
                    <a:pt x="109308" y="331584"/>
                  </a:lnTo>
                  <a:lnTo>
                    <a:pt x="108508" y="326783"/>
                  </a:lnTo>
                  <a:lnTo>
                    <a:pt x="109308" y="319595"/>
                  </a:lnTo>
                  <a:close/>
                </a:path>
                <a:path w="1294765" h="480695">
                  <a:moveTo>
                    <a:pt x="147675" y="348361"/>
                  </a:moveTo>
                  <a:lnTo>
                    <a:pt x="141274" y="349161"/>
                  </a:lnTo>
                  <a:lnTo>
                    <a:pt x="130886" y="348361"/>
                  </a:lnTo>
                  <a:lnTo>
                    <a:pt x="130086" y="353961"/>
                  </a:lnTo>
                  <a:lnTo>
                    <a:pt x="137223" y="354774"/>
                  </a:lnTo>
                  <a:lnTo>
                    <a:pt x="142176" y="355663"/>
                  </a:lnTo>
                  <a:lnTo>
                    <a:pt x="145491" y="354291"/>
                  </a:lnTo>
                  <a:lnTo>
                    <a:pt x="147675" y="348361"/>
                  </a:lnTo>
                  <a:close/>
                </a:path>
                <a:path w="1294765" h="480695">
                  <a:moveTo>
                    <a:pt x="166052" y="234873"/>
                  </a:moveTo>
                  <a:lnTo>
                    <a:pt x="157289" y="232511"/>
                  </a:lnTo>
                  <a:lnTo>
                    <a:pt x="155270" y="236969"/>
                  </a:lnTo>
                  <a:lnTo>
                    <a:pt x="158635" y="240385"/>
                  </a:lnTo>
                  <a:lnTo>
                    <a:pt x="166052" y="234873"/>
                  </a:lnTo>
                  <a:close/>
                </a:path>
                <a:path w="1294765" h="480695">
                  <a:moveTo>
                    <a:pt x="179247" y="250329"/>
                  </a:moveTo>
                  <a:lnTo>
                    <a:pt x="176441" y="246062"/>
                  </a:lnTo>
                  <a:lnTo>
                    <a:pt x="171386" y="244487"/>
                  </a:lnTo>
                  <a:lnTo>
                    <a:pt x="174942" y="247865"/>
                  </a:lnTo>
                  <a:lnTo>
                    <a:pt x="179247" y="250329"/>
                  </a:lnTo>
                  <a:close/>
                </a:path>
                <a:path w="1294765" h="480695">
                  <a:moveTo>
                    <a:pt x="179641" y="341972"/>
                  </a:moveTo>
                  <a:lnTo>
                    <a:pt x="174040" y="341172"/>
                  </a:lnTo>
                  <a:lnTo>
                    <a:pt x="174840" y="345960"/>
                  </a:lnTo>
                  <a:lnTo>
                    <a:pt x="167652" y="348361"/>
                  </a:lnTo>
                  <a:lnTo>
                    <a:pt x="174840" y="349161"/>
                  </a:lnTo>
                  <a:lnTo>
                    <a:pt x="179641" y="349161"/>
                  </a:lnTo>
                  <a:lnTo>
                    <a:pt x="179641" y="341972"/>
                  </a:lnTo>
                  <a:close/>
                </a:path>
                <a:path w="1294765" h="480695">
                  <a:moveTo>
                    <a:pt x="183375" y="281266"/>
                  </a:moveTo>
                  <a:lnTo>
                    <a:pt x="179146" y="280327"/>
                  </a:lnTo>
                  <a:lnTo>
                    <a:pt x="175958" y="284645"/>
                  </a:lnTo>
                  <a:lnTo>
                    <a:pt x="181241" y="290817"/>
                  </a:lnTo>
                  <a:lnTo>
                    <a:pt x="183375" y="281266"/>
                  </a:lnTo>
                  <a:close/>
                </a:path>
                <a:path w="1294765" h="480695">
                  <a:moveTo>
                    <a:pt x="198526" y="252171"/>
                  </a:moveTo>
                  <a:lnTo>
                    <a:pt x="194030" y="248462"/>
                  </a:lnTo>
                  <a:lnTo>
                    <a:pt x="189534" y="254190"/>
                  </a:lnTo>
                  <a:lnTo>
                    <a:pt x="194030" y="254762"/>
                  </a:lnTo>
                  <a:lnTo>
                    <a:pt x="198526" y="252171"/>
                  </a:lnTo>
                  <a:close/>
                </a:path>
                <a:path w="1294765" h="480695">
                  <a:moveTo>
                    <a:pt x="202552" y="407212"/>
                  </a:moveTo>
                  <a:lnTo>
                    <a:pt x="198323" y="406311"/>
                  </a:lnTo>
                  <a:lnTo>
                    <a:pt x="195135" y="410806"/>
                  </a:lnTo>
                  <a:lnTo>
                    <a:pt x="200418" y="417093"/>
                  </a:lnTo>
                  <a:lnTo>
                    <a:pt x="202552" y="407212"/>
                  </a:lnTo>
                  <a:close/>
                </a:path>
                <a:path w="1294765" h="480695">
                  <a:moveTo>
                    <a:pt x="264350" y="31877"/>
                  </a:moveTo>
                  <a:lnTo>
                    <a:pt x="258762" y="31877"/>
                  </a:lnTo>
                  <a:lnTo>
                    <a:pt x="260362" y="36664"/>
                  </a:lnTo>
                  <a:lnTo>
                    <a:pt x="259562" y="43065"/>
                  </a:lnTo>
                  <a:lnTo>
                    <a:pt x="264350" y="43865"/>
                  </a:lnTo>
                  <a:lnTo>
                    <a:pt x="263563" y="39065"/>
                  </a:lnTo>
                  <a:lnTo>
                    <a:pt x="264350" y="31877"/>
                  </a:lnTo>
                  <a:close/>
                </a:path>
                <a:path w="1294765" h="480695">
                  <a:moveTo>
                    <a:pt x="287528" y="457860"/>
                  </a:moveTo>
                  <a:lnTo>
                    <a:pt x="285140" y="449859"/>
                  </a:lnTo>
                  <a:lnTo>
                    <a:pt x="281940" y="450659"/>
                  </a:lnTo>
                  <a:lnTo>
                    <a:pt x="276339" y="450659"/>
                  </a:lnTo>
                  <a:lnTo>
                    <a:pt x="277139" y="454660"/>
                  </a:lnTo>
                  <a:lnTo>
                    <a:pt x="277139" y="458660"/>
                  </a:lnTo>
                  <a:lnTo>
                    <a:pt x="277939" y="462648"/>
                  </a:lnTo>
                  <a:lnTo>
                    <a:pt x="285940" y="462648"/>
                  </a:lnTo>
                  <a:lnTo>
                    <a:pt x="287528" y="457860"/>
                  </a:lnTo>
                  <a:close/>
                </a:path>
                <a:path w="1294765" h="480695">
                  <a:moveTo>
                    <a:pt x="292328" y="469849"/>
                  </a:moveTo>
                  <a:lnTo>
                    <a:pt x="283540" y="471449"/>
                  </a:lnTo>
                  <a:lnTo>
                    <a:pt x="277139" y="474637"/>
                  </a:lnTo>
                  <a:lnTo>
                    <a:pt x="275539" y="479437"/>
                  </a:lnTo>
                  <a:lnTo>
                    <a:pt x="285940" y="480237"/>
                  </a:lnTo>
                  <a:lnTo>
                    <a:pt x="292328" y="477037"/>
                  </a:lnTo>
                  <a:lnTo>
                    <a:pt x="292328" y="469849"/>
                  </a:lnTo>
                  <a:close/>
                </a:path>
                <a:path w="1294765" h="480695">
                  <a:moveTo>
                    <a:pt x="299516" y="184531"/>
                  </a:moveTo>
                  <a:lnTo>
                    <a:pt x="290728" y="186118"/>
                  </a:lnTo>
                  <a:lnTo>
                    <a:pt x="284340" y="188518"/>
                  </a:lnTo>
                  <a:lnTo>
                    <a:pt x="282740" y="194119"/>
                  </a:lnTo>
                  <a:lnTo>
                    <a:pt x="293128" y="194919"/>
                  </a:lnTo>
                  <a:lnTo>
                    <a:pt x="299516" y="191719"/>
                  </a:lnTo>
                  <a:lnTo>
                    <a:pt x="299516" y="184531"/>
                  </a:lnTo>
                  <a:close/>
                </a:path>
                <a:path w="1294765" h="480695">
                  <a:moveTo>
                    <a:pt x="334848" y="420471"/>
                  </a:moveTo>
                  <a:lnTo>
                    <a:pt x="330695" y="417093"/>
                  </a:lnTo>
                  <a:lnTo>
                    <a:pt x="326085" y="422719"/>
                  </a:lnTo>
                  <a:lnTo>
                    <a:pt x="330390" y="423087"/>
                  </a:lnTo>
                  <a:lnTo>
                    <a:pt x="334848" y="420471"/>
                  </a:lnTo>
                  <a:close/>
                </a:path>
                <a:path w="1294765" h="480695">
                  <a:moveTo>
                    <a:pt x="345071" y="430682"/>
                  </a:moveTo>
                  <a:lnTo>
                    <a:pt x="335978" y="431355"/>
                  </a:lnTo>
                  <a:lnTo>
                    <a:pt x="335788" y="436079"/>
                  </a:lnTo>
                  <a:lnTo>
                    <a:pt x="340245" y="438099"/>
                  </a:lnTo>
                  <a:lnTo>
                    <a:pt x="345071" y="430682"/>
                  </a:lnTo>
                  <a:close/>
                </a:path>
                <a:path w="1294765" h="480695">
                  <a:moveTo>
                    <a:pt x="363156" y="440905"/>
                  </a:moveTo>
                  <a:lnTo>
                    <a:pt x="358660" y="437870"/>
                  </a:lnTo>
                  <a:lnTo>
                    <a:pt x="353263" y="437984"/>
                  </a:lnTo>
                  <a:lnTo>
                    <a:pt x="358063" y="439978"/>
                  </a:lnTo>
                  <a:lnTo>
                    <a:pt x="363156" y="440905"/>
                  </a:lnTo>
                  <a:close/>
                </a:path>
                <a:path w="1294765" h="480695">
                  <a:moveTo>
                    <a:pt x="364261" y="218897"/>
                  </a:moveTo>
                  <a:lnTo>
                    <a:pt x="361061" y="214896"/>
                  </a:lnTo>
                  <a:lnTo>
                    <a:pt x="358660" y="208495"/>
                  </a:lnTo>
                  <a:lnTo>
                    <a:pt x="353872" y="210096"/>
                  </a:lnTo>
                  <a:lnTo>
                    <a:pt x="356260" y="214096"/>
                  </a:lnTo>
                  <a:lnTo>
                    <a:pt x="358660" y="221284"/>
                  </a:lnTo>
                  <a:lnTo>
                    <a:pt x="364261" y="218897"/>
                  </a:lnTo>
                  <a:close/>
                </a:path>
                <a:path w="1294765" h="480695">
                  <a:moveTo>
                    <a:pt x="381038" y="477837"/>
                  </a:moveTo>
                  <a:lnTo>
                    <a:pt x="379133" y="468058"/>
                  </a:lnTo>
                  <a:lnTo>
                    <a:pt x="374751" y="468541"/>
                  </a:lnTo>
                  <a:lnTo>
                    <a:pt x="373507" y="473684"/>
                  </a:lnTo>
                  <a:lnTo>
                    <a:pt x="381038" y="477837"/>
                  </a:lnTo>
                  <a:close/>
                </a:path>
                <a:path w="1294765" h="480695">
                  <a:moveTo>
                    <a:pt x="382219" y="435902"/>
                  </a:moveTo>
                  <a:lnTo>
                    <a:pt x="377050" y="433882"/>
                  </a:lnTo>
                  <a:lnTo>
                    <a:pt x="374573" y="440855"/>
                  </a:lnTo>
                  <a:lnTo>
                    <a:pt x="378841" y="439877"/>
                  </a:lnTo>
                  <a:lnTo>
                    <a:pt x="382219" y="435902"/>
                  </a:lnTo>
                  <a:close/>
                </a:path>
                <a:path w="1294765" h="480695">
                  <a:moveTo>
                    <a:pt x="388886" y="1092"/>
                  </a:moveTo>
                  <a:lnTo>
                    <a:pt x="384835" y="0"/>
                  </a:lnTo>
                  <a:lnTo>
                    <a:pt x="381685" y="4457"/>
                  </a:lnTo>
                  <a:lnTo>
                    <a:pt x="386638" y="11099"/>
                  </a:lnTo>
                  <a:lnTo>
                    <a:pt x="388886" y="1092"/>
                  </a:lnTo>
                  <a:close/>
                </a:path>
                <a:path w="1294765" h="480695">
                  <a:moveTo>
                    <a:pt x="399427" y="83820"/>
                  </a:moveTo>
                  <a:lnTo>
                    <a:pt x="391109" y="81800"/>
                  </a:lnTo>
                  <a:lnTo>
                    <a:pt x="389229" y="86220"/>
                  </a:lnTo>
                  <a:lnTo>
                    <a:pt x="392455" y="89446"/>
                  </a:lnTo>
                  <a:lnTo>
                    <a:pt x="399427" y="83820"/>
                  </a:lnTo>
                  <a:close/>
                </a:path>
                <a:path w="1294765" h="480695">
                  <a:moveTo>
                    <a:pt x="401015" y="432282"/>
                  </a:moveTo>
                  <a:lnTo>
                    <a:pt x="395427" y="431482"/>
                  </a:lnTo>
                  <a:lnTo>
                    <a:pt x="396227" y="435483"/>
                  </a:lnTo>
                  <a:lnTo>
                    <a:pt x="389826" y="437870"/>
                  </a:lnTo>
                  <a:lnTo>
                    <a:pt x="396227" y="439470"/>
                  </a:lnTo>
                  <a:lnTo>
                    <a:pt x="401015" y="439470"/>
                  </a:lnTo>
                  <a:lnTo>
                    <a:pt x="401015" y="432282"/>
                  </a:lnTo>
                  <a:close/>
                </a:path>
                <a:path w="1294765" h="480695">
                  <a:moveTo>
                    <a:pt x="402615" y="416699"/>
                  </a:moveTo>
                  <a:lnTo>
                    <a:pt x="402221" y="411721"/>
                  </a:lnTo>
                  <a:lnTo>
                    <a:pt x="397027" y="409905"/>
                  </a:lnTo>
                  <a:lnTo>
                    <a:pt x="397840" y="415328"/>
                  </a:lnTo>
                  <a:lnTo>
                    <a:pt x="395122" y="420293"/>
                  </a:lnTo>
                  <a:lnTo>
                    <a:pt x="393763" y="424065"/>
                  </a:lnTo>
                  <a:lnTo>
                    <a:pt x="398627" y="425894"/>
                  </a:lnTo>
                  <a:lnTo>
                    <a:pt x="400621" y="422262"/>
                  </a:lnTo>
                  <a:lnTo>
                    <a:pt x="402615" y="416699"/>
                  </a:lnTo>
                  <a:close/>
                </a:path>
                <a:path w="1294765" h="480695">
                  <a:moveTo>
                    <a:pt x="434543" y="439750"/>
                  </a:moveTo>
                  <a:lnTo>
                    <a:pt x="431393" y="435483"/>
                  </a:lnTo>
                  <a:lnTo>
                    <a:pt x="426440" y="433908"/>
                  </a:lnTo>
                  <a:lnTo>
                    <a:pt x="430187" y="437273"/>
                  </a:lnTo>
                  <a:lnTo>
                    <a:pt x="434543" y="439750"/>
                  </a:lnTo>
                  <a:close/>
                </a:path>
                <a:path w="1294765" h="480695">
                  <a:moveTo>
                    <a:pt x="452170" y="347560"/>
                  </a:moveTo>
                  <a:lnTo>
                    <a:pt x="449770" y="340372"/>
                  </a:lnTo>
                  <a:lnTo>
                    <a:pt x="442582" y="344373"/>
                  </a:lnTo>
                  <a:lnTo>
                    <a:pt x="437781" y="349161"/>
                  </a:lnTo>
                  <a:lnTo>
                    <a:pt x="437781" y="354761"/>
                  </a:lnTo>
                  <a:lnTo>
                    <a:pt x="447370" y="351561"/>
                  </a:lnTo>
                  <a:lnTo>
                    <a:pt x="452170" y="347560"/>
                  </a:lnTo>
                  <a:close/>
                </a:path>
                <a:path w="1294765" h="480695">
                  <a:moveTo>
                    <a:pt x="458609" y="174739"/>
                  </a:moveTo>
                  <a:lnTo>
                    <a:pt x="454571" y="169341"/>
                  </a:lnTo>
                  <a:lnTo>
                    <a:pt x="447827" y="175628"/>
                  </a:lnTo>
                  <a:lnTo>
                    <a:pt x="452767" y="177126"/>
                  </a:lnTo>
                  <a:lnTo>
                    <a:pt x="458609" y="174739"/>
                  </a:lnTo>
                  <a:close/>
                </a:path>
                <a:path w="1294765" h="480695">
                  <a:moveTo>
                    <a:pt x="464959" y="149364"/>
                  </a:moveTo>
                  <a:lnTo>
                    <a:pt x="463156" y="139128"/>
                  </a:lnTo>
                  <a:lnTo>
                    <a:pt x="458965" y="139471"/>
                  </a:lnTo>
                  <a:lnTo>
                    <a:pt x="457758" y="144754"/>
                  </a:lnTo>
                  <a:lnTo>
                    <a:pt x="464959" y="149364"/>
                  </a:lnTo>
                  <a:close/>
                </a:path>
                <a:path w="1294765" h="480695">
                  <a:moveTo>
                    <a:pt x="485190" y="39458"/>
                  </a:moveTo>
                  <a:lnTo>
                    <a:pt x="479348" y="35077"/>
                  </a:lnTo>
                  <a:lnTo>
                    <a:pt x="476199" y="39230"/>
                  </a:lnTo>
                  <a:lnTo>
                    <a:pt x="481139" y="40767"/>
                  </a:lnTo>
                  <a:lnTo>
                    <a:pt x="485190" y="39458"/>
                  </a:lnTo>
                  <a:close/>
                </a:path>
                <a:path w="1294765" h="480695">
                  <a:moveTo>
                    <a:pt x="500126" y="57454"/>
                  </a:moveTo>
                  <a:lnTo>
                    <a:pt x="492125" y="58242"/>
                  </a:lnTo>
                  <a:lnTo>
                    <a:pt x="488937" y="62242"/>
                  </a:lnTo>
                  <a:lnTo>
                    <a:pt x="488137" y="67043"/>
                  </a:lnTo>
                  <a:lnTo>
                    <a:pt x="495325" y="66243"/>
                  </a:lnTo>
                  <a:lnTo>
                    <a:pt x="498525" y="63042"/>
                  </a:lnTo>
                  <a:lnTo>
                    <a:pt x="500126" y="57454"/>
                  </a:lnTo>
                  <a:close/>
                </a:path>
                <a:path w="1294765" h="480695">
                  <a:moveTo>
                    <a:pt x="501002" y="111810"/>
                  </a:moveTo>
                  <a:lnTo>
                    <a:pt x="496125" y="109893"/>
                  </a:lnTo>
                  <a:lnTo>
                    <a:pt x="492455" y="112928"/>
                  </a:lnTo>
                  <a:lnTo>
                    <a:pt x="498525" y="119786"/>
                  </a:lnTo>
                  <a:lnTo>
                    <a:pt x="501002" y="111810"/>
                  </a:lnTo>
                  <a:close/>
                </a:path>
                <a:path w="1294765" h="480695">
                  <a:moveTo>
                    <a:pt x="505714" y="213296"/>
                  </a:moveTo>
                  <a:lnTo>
                    <a:pt x="496608" y="213969"/>
                  </a:lnTo>
                  <a:lnTo>
                    <a:pt x="496430" y="218694"/>
                  </a:lnTo>
                  <a:lnTo>
                    <a:pt x="500888" y="220713"/>
                  </a:lnTo>
                  <a:lnTo>
                    <a:pt x="505714" y="213296"/>
                  </a:lnTo>
                  <a:close/>
                </a:path>
                <a:path w="1294765" h="480695">
                  <a:moveTo>
                    <a:pt x="516902" y="234873"/>
                  </a:moveTo>
                  <a:lnTo>
                    <a:pt x="511314" y="234073"/>
                  </a:lnTo>
                  <a:lnTo>
                    <a:pt x="512914" y="238874"/>
                  </a:lnTo>
                  <a:lnTo>
                    <a:pt x="505714" y="241274"/>
                  </a:lnTo>
                  <a:lnTo>
                    <a:pt x="512114" y="242074"/>
                  </a:lnTo>
                  <a:lnTo>
                    <a:pt x="516902" y="242074"/>
                  </a:lnTo>
                  <a:lnTo>
                    <a:pt x="516902" y="234873"/>
                  </a:lnTo>
                  <a:close/>
                </a:path>
                <a:path w="1294765" h="480695">
                  <a:moveTo>
                    <a:pt x="568172" y="143954"/>
                  </a:moveTo>
                  <a:lnTo>
                    <a:pt x="560857" y="141363"/>
                  </a:lnTo>
                  <a:lnTo>
                    <a:pt x="559396" y="146431"/>
                  </a:lnTo>
                  <a:lnTo>
                    <a:pt x="564756" y="146456"/>
                  </a:lnTo>
                  <a:lnTo>
                    <a:pt x="568172" y="143954"/>
                  </a:lnTo>
                  <a:close/>
                </a:path>
                <a:path w="1294765" h="480695">
                  <a:moveTo>
                    <a:pt x="589635" y="161353"/>
                  </a:moveTo>
                  <a:lnTo>
                    <a:pt x="588835" y="155752"/>
                  </a:lnTo>
                  <a:lnTo>
                    <a:pt x="581647" y="158953"/>
                  </a:lnTo>
                  <a:lnTo>
                    <a:pt x="580047" y="163741"/>
                  </a:lnTo>
                  <a:lnTo>
                    <a:pt x="580847" y="168541"/>
                  </a:lnTo>
                  <a:lnTo>
                    <a:pt x="588035" y="165341"/>
                  </a:lnTo>
                  <a:lnTo>
                    <a:pt x="589635" y="161353"/>
                  </a:lnTo>
                  <a:close/>
                </a:path>
                <a:path w="1294765" h="480695">
                  <a:moveTo>
                    <a:pt x="595477" y="279234"/>
                  </a:moveTo>
                  <a:lnTo>
                    <a:pt x="589635" y="275640"/>
                  </a:lnTo>
                  <a:lnTo>
                    <a:pt x="585584" y="283730"/>
                  </a:lnTo>
                  <a:lnTo>
                    <a:pt x="590829" y="283425"/>
                  </a:lnTo>
                  <a:lnTo>
                    <a:pt x="595477" y="279234"/>
                  </a:lnTo>
                  <a:close/>
                </a:path>
                <a:path w="1294765" h="480695">
                  <a:moveTo>
                    <a:pt x="611212" y="214896"/>
                  </a:moveTo>
                  <a:lnTo>
                    <a:pt x="610654" y="206463"/>
                  </a:lnTo>
                  <a:lnTo>
                    <a:pt x="605523" y="206209"/>
                  </a:lnTo>
                  <a:lnTo>
                    <a:pt x="603237" y="210286"/>
                  </a:lnTo>
                  <a:lnTo>
                    <a:pt x="611212" y="214896"/>
                  </a:lnTo>
                  <a:close/>
                </a:path>
                <a:path w="1294765" h="480695">
                  <a:moveTo>
                    <a:pt x="612952" y="324307"/>
                  </a:moveTo>
                  <a:lnTo>
                    <a:pt x="607212" y="319595"/>
                  </a:lnTo>
                  <a:lnTo>
                    <a:pt x="603732" y="323862"/>
                  </a:lnTo>
                  <a:lnTo>
                    <a:pt x="608711" y="325589"/>
                  </a:lnTo>
                  <a:lnTo>
                    <a:pt x="612952" y="324307"/>
                  </a:lnTo>
                  <a:close/>
                </a:path>
                <a:path w="1294765" h="480695">
                  <a:moveTo>
                    <a:pt x="660768" y="76631"/>
                  </a:moveTo>
                  <a:lnTo>
                    <a:pt x="655167" y="75831"/>
                  </a:lnTo>
                  <a:lnTo>
                    <a:pt x="655967" y="79832"/>
                  </a:lnTo>
                  <a:lnTo>
                    <a:pt x="648779" y="82219"/>
                  </a:lnTo>
                  <a:lnTo>
                    <a:pt x="655967" y="83820"/>
                  </a:lnTo>
                  <a:lnTo>
                    <a:pt x="660768" y="83820"/>
                  </a:lnTo>
                  <a:lnTo>
                    <a:pt x="660768" y="76631"/>
                  </a:lnTo>
                  <a:close/>
                </a:path>
                <a:path w="1294765" h="480695">
                  <a:moveTo>
                    <a:pt x="675944" y="322795"/>
                  </a:moveTo>
                  <a:lnTo>
                    <a:pt x="673557" y="315595"/>
                  </a:lnTo>
                  <a:lnTo>
                    <a:pt x="667956" y="317195"/>
                  </a:lnTo>
                  <a:lnTo>
                    <a:pt x="670356" y="321195"/>
                  </a:lnTo>
                  <a:lnTo>
                    <a:pt x="664756" y="325983"/>
                  </a:lnTo>
                  <a:lnTo>
                    <a:pt x="671957" y="324383"/>
                  </a:lnTo>
                  <a:lnTo>
                    <a:pt x="675944" y="322795"/>
                  </a:lnTo>
                  <a:close/>
                </a:path>
                <a:path w="1294765" h="480695">
                  <a:moveTo>
                    <a:pt x="678345" y="59842"/>
                  </a:moveTo>
                  <a:lnTo>
                    <a:pt x="670356" y="57454"/>
                  </a:lnTo>
                  <a:lnTo>
                    <a:pt x="670356" y="62242"/>
                  </a:lnTo>
                  <a:lnTo>
                    <a:pt x="663956" y="67043"/>
                  </a:lnTo>
                  <a:lnTo>
                    <a:pt x="671957" y="69443"/>
                  </a:lnTo>
                  <a:lnTo>
                    <a:pt x="671957" y="64643"/>
                  </a:lnTo>
                  <a:lnTo>
                    <a:pt x="678345" y="59842"/>
                  </a:lnTo>
                  <a:close/>
                </a:path>
                <a:path w="1294765" h="480695">
                  <a:moveTo>
                    <a:pt x="698322" y="19088"/>
                  </a:moveTo>
                  <a:lnTo>
                    <a:pt x="692734" y="18288"/>
                  </a:lnTo>
                  <a:lnTo>
                    <a:pt x="694334" y="22288"/>
                  </a:lnTo>
                  <a:lnTo>
                    <a:pt x="687133" y="24676"/>
                  </a:lnTo>
                  <a:lnTo>
                    <a:pt x="693534" y="26276"/>
                  </a:lnTo>
                  <a:lnTo>
                    <a:pt x="698322" y="26276"/>
                  </a:lnTo>
                  <a:lnTo>
                    <a:pt x="698322" y="19088"/>
                  </a:lnTo>
                  <a:close/>
                </a:path>
                <a:path w="1294765" h="480695">
                  <a:moveTo>
                    <a:pt x="718718" y="370903"/>
                  </a:moveTo>
                  <a:lnTo>
                    <a:pt x="715911" y="366750"/>
                  </a:lnTo>
                  <a:lnTo>
                    <a:pt x="710857" y="364832"/>
                  </a:lnTo>
                  <a:lnTo>
                    <a:pt x="714413" y="368249"/>
                  </a:lnTo>
                  <a:lnTo>
                    <a:pt x="718718" y="370903"/>
                  </a:lnTo>
                  <a:close/>
                </a:path>
                <a:path w="1294765" h="480695">
                  <a:moveTo>
                    <a:pt x="748677" y="127774"/>
                  </a:moveTo>
                  <a:lnTo>
                    <a:pt x="746277" y="120586"/>
                  </a:lnTo>
                  <a:lnTo>
                    <a:pt x="740689" y="122186"/>
                  </a:lnTo>
                  <a:lnTo>
                    <a:pt x="743077" y="126187"/>
                  </a:lnTo>
                  <a:lnTo>
                    <a:pt x="738289" y="130975"/>
                  </a:lnTo>
                  <a:lnTo>
                    <a:pt x="744677" y="129374"/>
                  </a:lnTo>
                  <a:lnTo>
                    <a:pt x="748677" y="127774"/>
                  </a:lnTo>
                  <a:close/>
                </a:path>
                <a:path w="1294765" h="480695">
                  <a:moveTo>
                    <a:pt x="755319" y="355485"/>
                  </a:moveTo>
                  <a:lnTo>
                    <a:pt x="749477" y="350761"/>
                  </a:lnTo>
                  <a:lnTo>
                    <a:pt x="746328" y="355028"/>
                  </a:lnTo>
                  <a:lnTo>
                    <a:pt x="751268" y="356755"/>
                  </a:lnTo>
                  <a:lnTo>
                    <a:pt x="755319" y="355485"/>
                  </a:lnTo>
                  <a:close/>
                </a:path>
                <a:path w="1294765" h="480695">
                  <a:moveTo>
                    <a:pt x="757466" y="99809"/>
                  </a:moveTo>
                  <a:lnTo>
                    <a:pt x="748677" y="100609"/>
                  </a:lnTo>
                  <a:lnTo>
                    <a:pt x="750277" y="104597"/>
                  </a:lnTo>
                  <a:lnTo>
                    <a:pt x="746277" y="111798"/>
                  </a:lnTo>
                  <a:lnTo>
                    <a:pt x="755065" y="111798"/>
                  </a:lnTo>
                  <a:lnTo>
                    <a:pt x="752678" y="106997"/>
                  </a:lnTo>
                  <a:lnTo>
                    <a:pt x="757466" y="99809"/>
                  </a:lnTo>
                  <a:close/>
                </a:path>
                <a:path w="1294765" h="480695">
                  <a:moveTo>
                    <a:pt x="762266" y="61442"/>
                  </a:moveTo>
                  <a:lnTo>
                    <a:pt x="759866" y="54254"/>
                  </a:lnTo>
                  <a:lnTo>
                    <a:pt x="754265" y="55854"/>
                  </a:lnTo>
                  <a:lnTo>
                    <a:pt x="756666" y="59842"/>
                  </a:lnTo>
                  <a:lnTo>
                    <a:pt x="751878" y="64643"/>
                  </a:lnTo>
                  <a:lnTo>
                    <a:pt x="758266" y="63042"/>
                  </a:lnTo>
                  <a:lnTo>
                    <a:pt x="762266" y="61442"/>
                  </a:lnTo>
                  <a:close/>
                </a:path>
                <a:path w="1294765" h="480695">
                  <a:moveTo>
                    <a:pt x="765454" y="143764"/>
                  </a:moveTo>
                  <a:lnTo>
                    <a:pt x="756666" y="136575"/>
                  </a:lnTo>
                  <a:lnTo>
                    <a:pt x="755865" y="135775"/>
                  </a:lnTo>
                  <a:lnTo>
                    <a:pt x="749769" y="132816"/>
                  </a:lnTo>
                  <a:lnTo>
                    <a:pt x="752068" y="137871"/>
                  </a:lnTo>
                  <a:lnTo>
                    <a:pt x="757669" y="144881"/>
                  </a:lnTo>
                  <a:lnTo>
                    <a:pt x="761466" y="147764"/>
                  </a:lnTo>
                  <a:lnTo>
                    <a:pt x="765454" y="143764"/>
                  </a:lnTo>
                  <a:close/>
                </a:path>
                <a:path w="1294765" h="480695">
                  <a:moveTo>
                    <a:pt x="784618" y="112242"/>
                  </a:moveTo>
                  <a:lnTo>
                    <a:pt x="778243" y="109397"/>
                  </a:lnTo>
                  <a:lnTo>
                    <a:pt x="779843" y="111798"/>
                  </a:lnTo>
                  <a:lnTo>
                    <a:pt x="780643" y="114198"/>
                  </a:lnTo>
                  <a:lnTo>
                    <a:pt x="776643" y="114998"/>
                  </a:lnTo>
                  <a:lnTo>
                    <a:pt x="773455" y="110998"/>
                  </a:lnTo>
                  <a:lnTo>
                    <a:pt x="771055" y="103809"/>
                  </a:lnTo>
                  <a:lnTo>
                    <a:pt x="766254" y="106197"/>
                  </a:lnTo>
                  <a:lnTo>
                    <a:pt x="767854" y="108597"/>
                  </a:lnTo>
                  <a:lnTo>
                    <a:pt x="768654" y="110998"/>
                  </a:lnTo>
                  <a:lnTo>
                    <a:pt x="764667" y="111798"/>
                  </a:lnTo>
                  <a:lnTo>
                    <a:pt x="766254" y="114198"/>
                  </a:lnTo>
                  <a:lnTo>
                    <a:pt x="767054" y="116586"/>
                  </a:lnTo>
                  <a:lnTo>
                    <a:pt x="767943" y="117932"/>
                  </a:lnTo>
                  <a:lnTo>
                    <a:pt x="766902" y="119126"/>
                  </a:lnTo>
                  <a:lnTo>
                    <a:pt x="771258" y="119684"/>
                  </a:lnTo>
                  <a:lnTo>
                    <a:pt x="773887" y="118224"/>
                  </a:lnTo>
                  <a:lnTo>
                    <a:pt x="775779" y="117944"/>
                  </a:lnTo>
                  <a:lnTo>
                    <a:pt x="782447" y="115392"/>
                  </a:lnTo>
                  <a:lnTo>
                    <a:pt x="784618" y="112242"/>
                  </a:lnTo>
                  <a:close/>
                </a:path>
                <a:path w="1294765" h="480695">
                  <a:moveTo>
                    <a:pt x="796848" y="368642"/>
                  </a:moveTo>
                  <a:lnTo>
                    <a:pt x="789432" y="365950"/>
                  </a:lnTo>
                  <a:lnTo>
                    <a:pt x="788314" y="371348"/>
                  </a:lnTo>
                  <a:lnTo>
                    <a:pt x="793635" y="371348"/>
                  </a:lnTo>
                  <a:lnTo>
                    <a:pt x="796848" y="368642"/>
                  </a:lnTo>
                  <a:close/>
                </a:path>
                <a:path w="1294765" h="480695">
                  <a:moveTo>
                    <a:pt x="826198" y="158953"/>
                  </a:moveTo>
                  <a:lnTo>
                    <a:pt x="825398" y="155752"/>
                  </a:lnTo>
                  <a:lnTo>
                    <a:pt x="825398" y="153352"/>
                  </a:lnTo>
                  <a:lnTo>
                    <a:pt x="822198" y="154152"/>
                  </a:lnTo>
                  <a:lnTo>
                    <a:pt x="816610" y="154152"/>
                  </a:lnTo>
                  <a:lnTo>
                    <a:pt x="816610" y="156552"/>
                  </a:lnTo>
                  <a:lnTo>
                    <a:pt x="817410" y="159753"/>
                  </a:lnTo>
                  <a:lnTo>
                    <a:pt x="817410" y="162140"/>
                  </a:lnTo>
                  <a:lnTo>
                    <a:pt x="820610" y="162140"/>
                  </a:lnTo>
                  <a:lnTo>
                    <a:pt x="822998" y="161353"/>
                  </a:lnTo>
                  <a:lnTo>
                    <a:pt x="826198" y="161353"/>
                  </a:lnTo>
                  <a:lnTo>
                    <a:pt x="826198" y="158953"/>
                  </a:lnTo>
                  <a:close/>
                </a:path>
                <a:path w="1294765" h="480695">
                  <a:moveTo>
                    <a:pt x="843788" y="193319"/>
                  </a:moveTo>
                  <a:lnTo>
                    <a:pt x="833221" y="203212"/>
                  </a:lnTo>
                  <a:lnTo>
                    <a:pt x="835393" y="205308"/>
                  </a:lnTo>
                  <a:lnTo>
                    <a:pt x="841756" y="201409"/>
                  </a:lnTo>
                  <a:lnTo>
                    <a:pt x="843788" y="193319"/>
                  </a:lnTo>
                  <a:close/>
                </a:path>
                <a:path w="1294765" h="480695">
                  <a:moveTo>
                    <a:pt x="859764" y="283629"/>
                  </a:moveTo>
                  <a:lnTo>
                    <a:pt x="854176" y="282829"/>
                  </a:lnTo>
                  <a:lnTo>
                    <a:pt x="854976" y="287629"/>
                  </a:lnTo>
                  <a:lnTo>
                    <a:pt x="848575" y="290017"/>
                  </a:lnTo>
                  <a:lnTo>
                    <a:pt x="854976" y="290817"/>
                  </a:lnTo>
                  <a:lnTo>
                    <a:pt x="859764" y="290817"/>
                  </a:lnTo>
                  <a:lnTo>
                    <a:pt x="859764" y="283629"/>
                  </a:lnTo>
                  <a:close/>
                </a:path>
                <a:path w="1294765" h="480695">
                  <a:moveTo>
                    <a:pt x="869848" y="121805"/>
                  </a:moveTo>
                  <a:lnTo>
                    <a:pt x="864565" y="119786"/>
                  </a:lnTo>
                  <a:lnTo>
                    <a:pt x="862431" y="126758"/>
                  </a:lnTo>
                  <a:lnTo>
                    <a:pt x="866660" y="125780"/>
                  </a:lnTo>
                  <a:lnTo>
                    <a:pt x="869848" y="121805"/>
                  </a:lnTo>
                  <a:close/>
                </a:path>
                <a:path w="1294765" h="480695">
                  <a:moveTo>
                    <a:pt x="870153" y="149364"/>
                  </a:moveTo>
                  <a:lnTo>
                    <a:pt x="858964" y="145364"/>
                  </a:lnTo>
                  <a:lnTo>
                    <a:pt x="858164" y="145364"/>
                  </a:lnTo>
                  <a:lnTo>
                    <a:pt x="851255" y="144830"/>
                  </a:lnTo>
                  <a:lnTo>
                    <a:pt x="855573" y="148856"/>
                  </a:lnTo>
                  <a:lnTo>
                    <a:pt x="863790" y="153339"/>
                  </a:lnTo>
                  <a:lnTo>
                    <a:pt x="868553" y="154152"/>
                  </a:lnTo>
                  <a:lnTo>
                    <a:pt x="870153" y="149364"/>
                  </a:lnTo>
                  <a:close/>
                </a:path>
                <a:path w="1294765" h="480695">
                  <a:moveTo>
                    <a:pt x="873353" y="401916"/>
                  </a:moveTo>
                  <a:lnTo>
                    <a:pt x="867752" y="401116"/>
                  </a:lnTo>
                  <a:lnTo>
                    <a:pt x="868553" y="405904"/>
                  </a:lnTo>
                  <a:lnTo>
                    <a:pt x="862164" y="408305"/>
                  </a:lnTo>
                  <a:lnTo>
                    <a:pt x="868553" y="409105"/>
                  </a:lnTo>
                  <a:lnTo>
                    <a:pt x="873353" y="409105"/>
                  </a:lnTo>
                  <a:lnTo>
                    <a:pt x="873353" y="401916"/>
                  </a:lnTo>
                  <a:close/>
                </a:path>
                <a:path w="1294765" h="480695">
                  <a:moveTo>
                    <a:pt x="890295" y="370001"/>
                  </a:moveTo>
                  <a:lnTo>
                    <a:pt x="886142" y="366750"/>
                  </a:lnTo>
                  <a:lnTo>
                    <a:pt x="881532" y="372033"/>
                  </a:lnTo>
                  <a:lnTo>
                    <a:pt x="885837" y="372440"/>
                  </a:lnTo>
                  <a:lnTo>
                    <a:pt x="890295" y="370001"/>
                  </a:lnTo>
                  <a:close/>
                </a:path>
                <a:path w="1294765" h="480695">
                  <a:moveTo>
                    <a:pt x="913930" y="377774"/>
                  </a:moveTo>
                  <a:lnTo>
                    <a:pt x="909320" y="374738"/>
                  </a:lnTo>
                  <a:lnTo>
                    <a:pt x="904265" y="374853"/>
                  </a:lnTo>
                  <a:lnTo>
                    <a:pt x="909015" y="376834"/>
                  </a:lnTo>
                  <a:lnTo>
                    <a:pt x="913930" y="377774"/>
                  </a:lnTo>
                  <a:close/>
                </a:path>
                <a:path w="1294765" h="480695">
                  <a:moveTo>
                    <a:pt x="934097" y="146964"/>
                  </a:moveTo>
                  <a:lnTo>
                    <a:pt x="932497" y="144564"/>
                  </a:lnTo>
                  <a:lnTo>
                    <a:pt x="931697" y="142163"/>
                  </a:lnTo>
                  <a:lnTo>
                    <a:pt x="930097" y="139763"/>
                  </a:lnTo>
                  <a:lnTo>
                    <a:pt x="927696" y="141363"/>
                  </a:lnTo>
                  <a:lnTo>
                    <a:pt x="925296" y="142163"/>
                  </a:lnTo>
                  <a:lnTo>
                    <a:pt x="922108" y="143764"/>
                  </a:lnTo>
                  <a:lnTo>
                    <a:pt x="923709" y="146164"/>
                  </a:lnTo>
                  <a:lnTo>
                    <a:pt x="924496" y="148564"/>
                  </a:lnTo>
                  <a:lnTo>
                    <a:pt x="926096" y="150952"/>
                  </a:lnTo>
                  <a:lnTo>
                    <a:pt x="928497" y="149364"/>
                  </a:lnTo>
                  <a:lnTo>
                    <a:pt x="931697" y="148564"/>
                  </a:lnTo>
                  <a:lnTo>
                    <a:pt x="934097" y="146964"/>
                  </a:lnTo>
                  <a:close/>
                </a:path>
                <a:path w="1294765" h="480695">
                  <a:moveTo>
                    <a:pt x="942657" y="351409"/>
                  </a:moveTo>
                  <a:lnTo>
                    <a:pt x="935697" y="349161"/>
                  </a:lnTo>
                  <a:lnTo>
                    <a:pt x="934123" y="354114"/>
                  </a:lnTo>
                  <a:lnTo>
                    <a:pt x="939292" y="353961"/>
                  </a:lnTo>
                  <a:lnTo>
                    <a:pt x="942657" y="351409"/>
                  </a:lnTo>
                  <a:close/>
                </a:path>
                <a:path w="1294765" h="480695">
                  <a:moveTo>
                    <a:pt x="954874" y="380339"/>
                  </a:moveTo>
                  <a:lnTo>
                    <a:pt x="948537" y="378612"/>
                  </a:lnTo>
                  <a:lnTo>
                    <a:pt x="941984" y="376732"/>
                  </a:lnTo>
                  <a:lnTo>
                    <a:pt x="935875" y="374269"/>
                  </a:lnTo>
                  <a:lnTo>
                    <a:pt x="930897" y="370738"/>
                  </a:lnTo>
                  <a:lnTo>
                    <a:pt x="930897" y="376339"/>
                  </a:lnTo>
                  <a:lnTo>
                    <a:pt x="924496" y="377939"/>
                  </a:lnTo>
                  <a:lnTo>
                    <a:pt x="923709" y="383527"/>
                  </a:lnTo>
                  <a:lnTo>
                    <a:pt x="932510" y="379552"/>
                  </a:lnTo>
                  <a:lnTo>
                    <a:pt x="940790" y="381635"/>
                  </a:lnTo>
                  <a:lnTo>
                    <a:pt x="948321" y="383870"/>
                  </a:lnTo>
                  <a:lnTo>
                    <a:pt x="954874" y="380339"/>
                  </a:lnTo>
                  <a:close/>
                </a:path>
                <a:path w="1294765" h="480695">
                  <a:moveTo>
                    <a:pt x="964095" y="179031"/>
                  </a:moveTo>
                  <a:lnTo>
                    <a:pt x="962863" y="170942"/>
                  </a:lnTo>
                  <a:lnTo>
                    <a:pt x="956678" y="183527"/>
                  </a:lnTo>
                  <a:lnTo>
                    <a:pt x="959573" y="184721"/>
                  </a:lnTo>
                  <a:lnTo>
                    <a:pt x="964095" y="179031"/>
                  </a:lnTo>
                  <a:close/>
                </a:path>
                <a:path w="1294765" h="480695">
                  <a:moveTo>
                    <a:pt x="970648" y="339293"/>
                  </a:moveTo>
                  <a:lnTo>
                    <a:pt x="965263" y="339572"/>
                  </a:lnTo>
                  <a:lnTo>
                    <a:pt x="959523" y="341325"/>
                  </a:lnTo>
                  <a:lnTo>
                    <a:pt x="954074" y="342176"/>
                  </a:lnTo>
                  <a:lnTo>
                    <a:pt x="952220" y="342722"/>
                  </a:lnTo>
                  <a:lnTo>
                    <a:pt x="957275" y="343573"/>
                  </a:lnTo>
                  <a:lnTo>
                    <a:pt x="961326" y="346544"/>
                  </a:lnTo>
                  <a:lnTo>
                    <a:pt x="967562" y="343369"/>
                  </a:lnTo>
                  <a:lnTo>
                    <a:pt x="970648" y="339293"/>
                  </a:lnTo>
                  <a:close/>
                </a:path>
                <a:path w="1294765" h="480695">
                  <a:moveTo>
                    <a:pt x="1014818" y="257251"/>
                  </a:moveTo>
                  <a:lnTo>
                    <a:pt x="1012418" y="250063"/>
                  </a:lnTo>
                  <a:lnTo>
                    <a:pt x="1006817" y="251663"/>
                  </a:lnTo>
                  <a:lnTo>
                    <a:pt x="1009218" y="255651"/>
                  </a:lnTo>
                  <a:lnTo>
                    <a:pt x="1004417" y="259651"/>
                  </a:lnTo>
                  <a:lnTo>
                    <a:pt x="1010818" y="258851"/>
                  </a:lnTo>
                  <a:lnTo>
                    <a:pt x="1014818" y="257251"/>
                  </a:lnTo>
                  <a:close/>
                </a:path>
                <a:path w="1294765" h="480695">
                  <a:moveTo>
                    <a:pt x="1024407" y="397916"/>
                  </a:moveTo>
                  <a:lnTo>
                    <a:pt x="1019073" y="394792"/>
                  </a:lnTo>
                  <a:lnTo>
                    <a:pt x="1015911" y="398119"/>
                  </a:lnTo>
                  <a:lnTo>
                    <a:pt x="1016203" y="403529"/>
                  </a:lnTo>
                  <a:lnTo>
                    <a:pt x="1021207" y="406704"/>
                  </a:lnTo>
                  <a:lnTo>
                    <a:pt x="1020406" y="402717"/>
                  </a:lnTo>
                  <a:lnTo>
                    <a:pt x="1023607" y="401116"/>
                  </a:lnTo>
                  <a:lnTo>
                    <a:pt x="1024407" y="397916"/>
                  </a:lnTo>
                  <a:close/>
                </a:path>
                <a:path w="1294765" h="480695">
                  <a:moveTo>
                    <a:pt x="1073150" y="363550"/>
                  </a:moveTo>
                  <a:lnTo>
                    <a:pt x="1070762" y="356362"/>
                  </a:lnTo>
                  <a:lnTo>
                    <a:pt x="1065161" y="357949"/>
                  </a:lnTo>
                  <a:lnTo>
                    <a:pt x="1068362" y="361950"/>
                  </a:lnTo>
                  <a:lnTo>
                    <a:pt x="1062761" y="365950"/>
                  </a:lnTo>
                  <a:lnTo>
                    <a:pt x="1069162" y="365150"/>
                  </a:lnTo>
                  <a:lnTo>
                    <a:pt x="1073150" y="363550"/>
                  </a:lnTo>
                  <a:close/>
                </a:path>
                <a:path w="1294765" h="480695">
                  <a:moveTo>
                    <a:pt x="1074445" y="320814"/>
                  </a:moveTo>
                  <a:lnTo>
                    <a:pt x="1069162" y="318795"/>
                  </a:lnTo>
                  <a:lnTo>
                    <a:pt x="1067028" y="325767"/>
                  </a:lnTo>
                  <a:lnTo>
                    <a:pt x="1071257" y="324789"/>
                  </a:lnTo>
                  <a:lnTo>
                    <a:pt x="1074445" y="320814"/>
                  </a:lnTo>
                  <a:close/>
                </a:path>
                <a:path w="1294765" h="480695">
                  <a:moveTo>
                    <a:pt x="1138694" y="310007"/>
                  </a:moveTo>
                  <a:lnTo>
                    <a:pt x="1131989" y="310311"/>
                  </a:lnTo>
                  <a:lnTo>
                    <a:pt x="1125207" y="310705"/>
                  </a:lnTo>
                  <a:lnTo>
                    <a:pt x="1118577" y="310337"/>
                  </a:lnTo>
                  <a:lnTo>
                    <a:pt x="1112316" y="308406"/>
                  </a:lnTo>
                  <a:lnTo>
                    <a:pt x="1114717" y="313994"/>
                  </a:lnTo>
                  <a:lnTo>
                    <a:pt x="1109116" y="317195"/>
                  </a:lnTo>
                  <a:lnTo>
                    <a:pt x="1110716" y="322783"/>
                  </a:lnTo>
                  <a:lnTo>
                    <a:pt x="1117333" y="316636"/>
                  </a:lnTo>
                  <a:lnTo>
                    <a:pt x="1125905" y="316090"/>
                  </a:lnTo>
                  <a:lnTo>
                    <a:pt x="1133868" y="315709"/>
                  </a:lnTo>
                  <a:lnTo>
                    <a:pt x="1138694" y="310007"/>
                  </a:lnTo>
                  <a:close/>
                </a:path>
                <a:path w="1294765" h="480695">
                  <a:moveTo>
                    <a:pt x="1162024" y="464883"/>
                  </a:moveTo>
                  <a:lnTo>
                    <a:pt x="1157871" y="461848"/>
                  </a:lnTo>
                  <a:lnTo>
                    <a:pt x="1152359" y="461962"/>
                  </a:lnTo>
                  <a:lnTo>
                    <a:pt x="1156970" y="463956"/>
                  </a:lnTo>
                  <a:lnTo>
                    <a:pt x="1162024" y="464883"/>
                  </a:lnTo>
                  <a:close/>
                </a:path>
                <a:path w="1294765" h="480695">
                  <a:moveTo>
                    <a:pt x="1294726" y="446760"/>
                  </a:moveTo>
                  <a:lnTo>
                    <a:pt x="1289735" y="446671"/>
                  </a:lnTo>
                  <a:lnTo>
                    <a:pt x="1288884" y="450354"/>
                  </a:lnTo>
                  <a:lnTo>
                    <a:pt x="1285849" y="455155"/>
                  </a:lnTo>
                  <a:lnTo>
                    <a:pt x="1285354" y="458914"/>
                  </a:lnTo>
                  <a:lnTo>
                    <a:pt x="1292136" y="459460"/>
                  </a:lnTo>
                  <a:lnTo>
                    <a:pt x="1291196" y="455320"/>
                  </a:lnTo>
                  <a:lnTo>
                    <a:pt x="1293634" y="450367"/>
                  </a:lnTo>
                  <a:lnTo>
                    <a:pt x="1294726" y="4467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588995" y="9716401"/>
              <a:ext cx="1021080" cy="570865"/>
            </a:xfrm>
            <a:custGeom>
              <a:avLst/>
              <a:gdLst/>
              <a:ahLst/>
              <a:cxnLst/>
              <a:rect l="l" t="t" r="r" b="b"/>
              <a:pathLst>
                <a:path w="1021080" h="570865">
                  <a:moveTo>
                    <a:pt x="8991" y="534492"/>
                  </a:moveTo>
                  <a:lnTo>
                    <a:pt x="6743" y="529882"/>
                  </a:lnTo>
                  <a:lnTo>
                    <a:pt x="0" y="532917"/>
                  </a:lnTo>
                  <a:lnTo>
                    <a:pt x="3746" y="534974"/>
                  </a:lnTo>
                  <a:lnTo>
                    <a:pt x="8991" y="534492"/>
                  </a:lnTo>
                  <a:close/>
                </a:path>
                <a:path w="1021080" h="570865">
                  <a:moveTo>
                    <a:pt x="129667" y="125742"/>
                  </a:moveTo>
                  <a:lnTo>
                    <a:pt x="127419" y="120688"/>
                  </a:lnTo>
                  <a:lnTo>
                    <a:pt x="120675" y="124167"/>
                  </a:lnTo>
                  <a:lnTo>
                    <a:pt x="124421" y="126377"/>
                  </a:lnTo>
                  <a:lnTo>
                    <a:pt x="129667" y="125742"/>
                  </a:lnTo>
                  <a:close/>
                </a:path>
                <a:path w="1021080" h="570865">
                  <a:moveTo>
                    <a:pt x="179362" y="503516"/>
                  </a:moveTo>
                  <a:lnTo>
                    <a:pt x="173774" y="500316"/>
                  </a:lnTo>
                  <a:lnTo>
                    <a:pt x="170268" y="502386"/>
                  </a:lnTo>
                  <a:lnTo>
                    <a:pt x="164287" y="503707"/>
                  </a:lnTo>
                  <a:lnTo>
                    <a:pt x="160845" y="505929"/>
                  </a:lnTo>
                  <a:lnTo>
                    <a:pt x="164985" y="510705"/>
                  </a:lnTo>
                  <a:lnTo>
                    <a:pt x="165785" y="508304"/>
                  </a:lnTo>
                  <a:lnTo>
                    <a:pt x="167373" y="506704"/>
                  </a:lnTo>
                  <a:lnTo>
                    <a:pt x="170573" y="508304"/>
                  </a:lnTo>
                  <a:lnTo>
                    <a:pt x="170573" y="511505"/>
                  </a:lnTo>
                  <a:lnTo>
                    <a:pt x="168173" y="515493"/>
                  </a:lnTo>
                  <a:lnTo>
                    <a:pt x="172173" y="517093"/>
                  </a:lnTo>
                  <a:lnTo>
                    <a:pt x="173774" y="511505"/>
                  </a:lnTo>
                  <a:lnTo>
                    <a:pt x="179362" y="503516"/>
                  </a:lnTo>
                  <a:close/>
                </a:path>
                <a:path w="1021080" h="570865">
                  <a:moveTo>
                    <a:pt x="201739" y="201409"/>
                  </a:moveTo>
                  <a:lnTo>
                    <a:pt x="196951" y="199009"/>
                  </a:lnTo>
                  <a:lnTo>
                    <a:pt x="196151" y="203809"/>
                  </a:lnTo>
                  <a:lnTo>
                    <a:pt x="192151" y="210197"/>
                  </a:lnTo>
                  <a:lnTo>
                    <a:pt x="196951" y="211797"/>
                  </a:lnTo>
                  <a:lnTo>
                    <a:pt x="197751" y="206997"/>
                  </a:lnTo>
                  <a:lnTo>
                    <a:pt x="201739" y="201409"/>
                  </a:lnTo>
                  <a:close/>
                </a:path>
                <a:path w="1021080" h="570865">
                  <a:moveTo>
                    <a:pt x="204774" y="194005"/>
                  </a:moveTo>
                  <a:lnTo>
                    <a:pt x="201739" y="187820"/>
                  </a:lnTo>
                  <a:lnTo>
                    <a:pt x="196469" y="190182"/>
                  </a:lnTo>
                  <a:lnTo>
                    <a:pt x="200240" y="193509"/>
                  </a:lnTo>
                  <a:lnTo>
                    <a:pt x="204774" y="194005"/>
                  </a:lnTo>
                  <a:close/>
                </a:path>
                <a:path w="1021080" h="570865">
                  <a:moveTo>
                    <a:pt x="223329" y="242163"/>
                  </a:moveTo>
                  <a:lnTo>
                    <a:pt x="216928" y="241363"/>
                  </a:lnTo>
                  <a:lnTo>
                    <a:pt x="208140" y="235775"/>
                  </a:lnTo>
                  <a:lnTo>
                    <a:pt x="204939" y="240563"/>
                  </a:lnTo>
                  <a:lnTo>
                    <a:pt x="211074" y="243967"/>
                  </a:lnTo>
                  <a:lnTo>
                    <a:pt x="215036" y="246761"/>
                  </a:lnTo>
                  <a:lnTo>
                    <a:pt x="218541" y="246862"/>
                  </a:lnTo>
                  <a:lnTo>
                    <a:pt x="223329" y="242163"/>
                  </a:lnTo>
                  <a:close/>
                </a:path>
                <a:path w="1021080" h="570865">
                  <a:moveTo>
                    <a:pt x="232117" y="405206"/>
                  </a:moveTo>
                  <a:lnTo>
                    <a:pt x="224243" y="404533"/>
                  </a:lnTo>
                  <a:lnTo>
                    <a:pt x="226123" y="408203"/>
                  </a:lnTo>
                  <a:lnTo>
                    <a:pt x="230987" y="410375"/>
                  </a:lnTo>
                  <a:lnTo>
                    <a:pt x="232117" y="405206"/>
                  </a:lnTo>
                  <a:close/>
                </a:path>
                <a:path w="1021080" h="570865">
                  <a:moveTo>
                    <a:pt x="245605" y="317309"/>
                  </a:moveTo>
                  <a:lnTo>
                    <a:pt x="242303" y="314794"/>
                  </a:lnTo>
                  <a:lnTo>
                    <a:pt x="237515" y="317525"/>
                  </a:lnTo>
                  <a:lnTo>
                    <a:pt x="239306" y="325285"/>
                  </a:lnTo>
                  <a:lnTo>
                    <a:pt x="245605" y="317309"/>
                  </a:lnTo>
                  <a:close/>
                </a:path>
                <a:path w="1021080" h="570865">
                  <a:moveTo>
                    <a:pt x="249897" y="397484"/>
                  </a:moveTo>
                  <a:lnTo>
                    <a:pt x="249694" y="392417"/>
                  </a:lnTo>
                  <a:lnTo>
                    <a:pt x="244106" y="395617"/>
                  </a:lnTo>
                  <a:lnTo>
                    <a:pt x="239306" y="391617"/>
                  </a:lnTo>
                  <a:lnTo>
                    <a:pt x="233718" y="393217"/>
                  </a:lnTo>
                  <a:lnTo>
                    <a:pt x="238010" y="398043"/>
                  </a:lnTo>
                  <a:lnTo>
                    <a:pt x="244703" y="399415"/>
                  </a:lnTo>
                  <a:lnTo>
                    <a:pt x="249897" y="397484"/>
                  </a:lnTo>
                  <a:close/>
                </a:path>
                <a:path w="1021080" h="570865">
                  <a:moveTo>
                    <a:pt x="253695" y="274129"/>
                  </a:moveTo>
                  <a:lnTo>
                    <a:pt x="247294" y="266941"/>
                  </a:lnTo>
                  <a:lnTo>
                    <a:pt x="246507" y="266941"/>
                  </a:lnTo>
                  <a:lnTo>
                    <a:pt x="248094" y="276529"/>
                  </a:lnTo>
                  <a:lnTo>
                    <a:pt x="243128" y="277736"/>
                  </a:lnTo>
                  <a:lnTo>
                    <a:pt x="245503" y="278930"/>
                  </a:lnTo>
                  <a:lnTo>
                    <a:pt x="250571" y="278333"/>
                  </a:lnTo>
                  <a:lnTo>
                    <a:pt x="253695" y="274129"/>
                  </a:lnTo>
                  <a:close/>
                </a:path>
                <a:path w="1021080" h="570865">
                  <a:moveTo>
                    <a:pt x="255295" y="434771"/>
                  </a:moveTo>
                  <a:lnTo>
                    <a:pt x="252615" y="427736"/>
                  </a:lnTo>
                  <a:lnTo>
                    <a:pt x="244106" y="428180"/>
                  </a:lnTo>
                  <a:lnTo>
                    <a:pt x="236181" y="432523"/>
                  </a:lnTo>
                  <a:lnTo>
                    <a:pt x="235318" y="437172"/>
                  </a:lnTo>
                  <a:lnTo>
                    <a:pt x="240792" y="434886"/>
                  </a:lnTo>
                  <a:lnTo>
                    <a:pt x="245605" y="438073"/>
                  </a:lnTo>
                  <a:lnTo>
                    <a:pt x="250253" y="440207"/>
                  </a:lnTo>
                  <a:lnTo>
                    <a:pt x="255295" y="434771"/>
                  </a:lnTo>
                  <a:close/>
                </a:path>
                <a:path w="1021080" h="570865">
                  <a:moveTo>
                    <a:pt x="255295" y="248564"/>
                  </a:moveTo>
                  <a:lnTo>
                    <a:pt x="250494" y="246164"/>
                  </a:lnTo>
                  <a:lnTo>
                    <a:pt x="248894" y="250952"/>
                  </a:lnTo>
                  <a:lnTo>
                    <a:pt x="241706" y="250952"/>
                  </a:lnTo>
                  <a:lnTo>
                    <a:pt x="247294" y="254152"/>
                  </a:lnTo>
                  <a:lnTo>
                    <a:pt x="252095" y="254952"/>
                  </a:lnTo>
                  <a:lnTo>
                    <a:pt x="255295" y="248564"/>
                  </a:lnTo>
                  <a:close/>
                </a:path>
                <a:path w="1021080" h="570865">
                  <a:moveTo>
                    <a:pt x="286702" y="195821"/>
                  </a:moveTo>
                  <a:lnTo>
                    <a:pt x="283362" y="193319"/>
                  </a:lnTo>
                  <a:lnTo>
                    <a:pt x="278384" y="196049"/>
                  </a:lnTo>
                  <a:lnTo>
                    <a:pt x="280073" y="203809"/>
                  </a:lnTo>
                  <a:lnTo>
                    <a:pt x="286702" y="195821"/>
                  </a:lnTo>
                  <a:close/>
                </a:path>
                <a:path w="1021080" h="570865">
                  <a:moveTo>
                    <a:pt x="290461" y="488327"/>
                  </a:moveTo>
                  <a:lnTo>
                    <a:pt x="284060" y="482727"/>
                  </a:lnTo>
                  <a:lnTo>
                    <a:pt x="281660" y="487527"/>
                  </a:lnTo>
                  <a:lnTo>
                    <a:pt x="272872" y="489127"/>
                  </a:lnTo>
                  <a:lnTo>
                    <a:pt x="280073" y="494715"/>
                  </a:lnTo>
                  <a:lnTo>
                    <a:pt x="281660" y="489927"/>
                  </a:lnTo>
                  <a:lnTo>
                    <a:pt x="290461" y="488327"/>
                  </a:lnTo>
                  <a:close/>
                </a:path>
                <a:path w="1021080" h="570865">
                  <a:moveTo>
                    <a:pt x="292061" y="147053"/>
                  </a:moveTo>
                  <a:lnTo>
                    <a:pt x="285534" y="141782"/>
                  </a:lnTo>
                  <a:lnTo>
                    <a:pt x="281863" y="144957"/>
                  </a:lnTo>
                  <a:lnTo>
                    <a:pt x="283286" y="149199"/>
                  </a:lnTo>
                  <a:lnTo>
                    <a:pt x="292061" y="147053"/>
                  </a:lnTo>
                  <a:close/>
                </a:path>
                <a:path w="1021080" h="570865">
                  <a:moveTo>
                    <a:pt x="296951" y="166281"/>
                  </a:moveTo>
                  <a:lnTo>
                    <a:pt x="296049" y="161442"/>
                  </a:lnTo>
                  <a:lnTo>
                    <a:pt x="292455" y="157962"/>
                  </a:lnTo>
                  <a:lnTo>
                    <a:pt x="294259" y="162344"/>
                  </a:lnTo>
                  <a:lnTo>
                    <a:pt x="296951" y="166281"/>
                  </a:lnTo>
                  <a:close/>
                </a:path>
                <a:path w="1021080" h="570865">
                  <a:moveTo>
                    <a:pt x="297649" y="409206"/>
                  </a:moveTo>
                  <a:lnTo>
                    <a:pt x="289661" y="407606"/>
                  </a:lnTo>
                  <a:lnTo>
                    <a:pt x="282460" y="407606"/>
                  </a:lnTo>
                  <a:lnTo>
                    <a:pt x="277672" y="411594"/>
                  </a:lnTo>
                  <a:lnTo>
                    <a:pt x="287261" y="415594"/>
                  </a:lnTo>
                  <a:lnTo>
                    <a:pt x="294449" y="415594"/>
                  </a:lnTo>
                  <a:lnTo>
                    <a:pt x="297649" y="409206"/>
                  </a:lnTo>
                  <a:close/>
                </a:path>
                <a:path w="1021080" h="570865">
                  <a:moveTo>
                    <a:pt x="300050" y="465950"/>
                  </a:moveTo>
                  <a:lnTo>
                    <a:pt x="298919" y="461111"/>
                  </a:lnTo>
                  <a:lnTo>
                    <a:pt x="297649" y="465645"/>
                  </a:lnTo>
                  <a:lnTo>
                    <a:pt x="297573" y="470331"/>
                  </a:lnTo>
                  <a:lnTo>
                    <a:pt x="300050" y="465950"/>
                  </a:lnTo>
                  <a:close/>
                </a:path>
                <a:path w="1021080" h="570865">
                  <a:moveTo>
                    <a:pt x="300850" y="386829"/>
                  </a:moveTo>
                  <a:lnTo>
                    <a:pt x="300177" y="382104"/>
                  </a:lnTo>
                  <a:lnTo>
                    <a:pt x="299046" y="386829"/>
                  </a:lnTo>
                  <a:lnTo>
                    <a:pt x="298983" y="387972"/>
                  </a:lnTo>
                  <a:lnTo>
                    <a:pt x="297649" y="387629"/>
                  </a:lnTo>
                  <a:lnTo>
                    <a:pt x="295249" y="386829"/>
                  </a:lnTo>
                  <a:lnTo>
                    <a:pt x="292061" y="385229"/>
                  </a:lnTo>
                  <a:lnTo>
                    <a:pt x="291261" y="389216"/>
                  </a:lnTo>
                  <a:lnTo>
                    <a:pt x="288061" y="397217"/>
                  </a:lnTo>
                  <a:lnTo>
                    <a:pt x="295249" y="400405"/>
                  </a:lnTo>
                  <a:lnTo>
                    <a:pt x="299250" y="396417"/>
                  </a:lnTo>
                  <a:lnTo>
                    <a:pt x="300850" y="388429"/>
                  </a:lnTo>
                  <a:lnTo>
                    <a:pt x="300215" y="388277"/>
                  </a:lnTo>
                  <a:lnTo>
                    <a:pt x="300850" y="386829"/>
                  </a:lnTo>
                  <a:close/>
                </a:path>
                <a:path w="1021080" h="570865">
                  <a:moveTo>
                    <a:pt x="314286" y="175298"/>
                  </a:moveTo>
                  <a:lnTo>
                    <a:pt x="312039" y="170230"/>
                  </a:lnTo>
                  <a:lnTo>
                    <a:pt x="305295" y="173723"/>
                  </a:lnTo>
                  <a:lnTo>
                    <a:pt x="309041" y="175933"/>
                  </a:lnTo>
                  <a:lnTo>
                    <a:pt x="314286" y="175298"/>
                  </a:lnTo>
                  <a:close/>
                </a:path>
                <a:path w="1021080" h="570865">
                  <a:moveTo>
                    <a:pt x="330415" y="550659"/>
                  </a:moveTo>
                  <a:lnTo>
                    <a:pt x="325628" y="548271"/>
                  </a:lnTo>
                  <a:lnTo>
                    <a:pt x="324827" y="553059"/>
                  </a:lnTo>
                  <a:lnTo>
                    <a:pt x="320827" y="559460"/>
                  </a:lnTo>
                  <a:lnTo>
                    <a:pt x="325628" y="561060"/>
                  </a:lnTo>
                  <a:lnTo>
                    <a:pt x="326428" y="556260"/>
                  </a:lnTo>
                  <a:lnTo>
                    <a:pt x="330415" y="550659"/>
                  </a:lnTo>
                  <a:close/>
                </a:path>
                <a:path w="1021080" h="570865">
                  <a:moveTo>
                    <a:pt x="330415" y="525094"/>
                  </a:moveTo>
                  <a:lnTo>
                    <a:pt x="325628" y="522693"/>
                  </a:lnTo>
                  <a:lnTo>
                    <a:pt x="324827" y="527481"/>
                  </a:lnTo>
                  <a:lnTo>
                    <a:pt x="320827" y="533082"/>
                  </a:lnTo>
                  <a:lnTo>
                    <a:pt x="325628" y="535482"/>
                  </a:lnTo>
                  <a:lnTo>
                    <a:pt x="326428" y="530682"/>
                  </a:lnTo>
                  <a:lnTo>
                    <a:pt x="330415" y="525094"/>
                  </a:lnTo>
                  <a:close/>
                </a:path>
                <a:path w="1021080" h="570865">
                  <a:moveTo>
                    <a:pt x="359841" y="381038"/>
                  </a:moveTo>
                  <a:lnTo>
                    <a:pt x="357593" y="376440"/>
                  </a:lnTo>
                  <a:lnTo>
                    <a:pt x="350850" y="379476"/>
                  </a:lnTo>
                  <a:lnTo>
                    <a:pt x="354596" y="381533"/>
                  </a:lnTo>
                  <a:lnTo>
                    <a:pt x="359841" y="381038"/>
                  </a:lnTo>
                  <a:close/>
                </a:path>
                <a:path w="1021080" h="570865">
                  <a:moveTo>
                    <a:pt x="413537" y="416394"/>
                  </a:moveTo>
                  <a:lnTo>
                    <a:pt x="408736" y="413994"/>
                  </a:lnTo>
                  <a:lnTo>
                    <a:pt x="407936" y="418795"/>
                  </a:lnTo>
                  <a:lnTo>
                    <a:pt x="400748" y="417995"/>
                  </a:lnTo>
                  <a:lnTo>
                    <a:pt x="405549" y="421995"/>
                  </a:lnTo>
                  <a:lnTo>
                    <a:pt x="410337" y="422795"/>
                  </a:lnTo>
                  <a:lnTo>
                    <a:pt x="413537" y="416394"/>
                  </a:lnTo>
                  <a:close/>
                </a:path>
                <a:path w="1021080" h="570865">
                  <a:moveTo>
                    <a:pt x="423926" y="453161"/>
                  </a:moveTo>
                  <a:lnTo>
                    <a:pt x="414337" y="449961"/>
                  </a:lnTo>
                  <a:lnTo>
                    <a:pt x="413537" y="449961"/>
                  </a:lnTo>
                  <a:lnTo>
                    <a:pt x="419925" y="457949"/>
                  </a:lnTo>
                  <a:lnTo>
                    <a:pt x="415950" y="460692"/>
                  </a:lnTo>
                  <a:lnTo>
                    <a:pt x="418630" y="460654"/>
                  </a:lnTo>
                  <a:lnTo>
                    <a:pt x="422960" y="458063"/>
                  </a:lnTo>
                  <a:lnTo>
                    <a:pt x="423926" y="453161"/>
                  </a:lnTo>
                  <a:close/>
                </a:path>
                <a:path w="1021080" h="570865">
                  <a:moveTo>
                    <a:pt x="424459" y="400253"/>
                  </a:moveTo>
                  <a:lnTo>
                    <a:pt x="420725" y="396417"/>
                  </a:lnTo>
                  <a:lnTo>
                    <a:pt x="418846" y="401256"/>
                  </a:lnTo>
                  <a:lnTo>
                    <a:pt x="414032" y="404609"/>
                  </a:lnTo>
                  <a:lnTo>
                    <a:pt x="411175" y="407657"/>
                  </a:lnTo>
                  <a:lnTo>
                    <a:pt x="415137" y="411594"/>
                  </a:lnTo>
                  <a:lnTo>
                    <a:pt x="418147" y="409117"/>
                  </a:lnTo>
                  <a:lnTo>
                    <a:pt x="422427" y="404901"/>
                  </a:lnTo>
                  <a:lnTo>
                    <a:pt x="424459" y="400253"/>
                  </a:lnTo>
                  <a:close/>
                </a:path>
                <a:path w="1021080" h="570865">
                  <a:moveTo>
                    <a:pt x="436714" y="153454"/>
                  </a:moveTo>
                  <a:lnTo>
                    <a:pt x="427926" y="151853"/>
                  </a:lnTo>
                  <a:lnTo>
                    <a:pt x="421525" y="151853"/>
                  </a:lnTo>
                  <a:lnTo>
                    <a:pt x="416737" y="155854"/>
                  </a:lnTo>
                  <a:lnTo>
                    <a:pt x="426326" y="159842"/>
                  </a:lnTo>
                  <a:lnTo>
                    <a:pt x="433514" y="159842"/>
                  </a:lnTo>
                  <a:lnTo>
                    <a:pt x="436714" y="153454"/>
                  </a:lnTo>
                  <a:close/>
                </a:path>
                <a:path w="1021080" h="570865">
                  <a:moveTo>
                    <a:pt x="440804" y="437896"/>
                  </a:moveTo>
                  <a:lnTo>
                    <a:pt x="439915" y="433184"/>
                  </a:lnTo>
                  <a:lnTo>
                    <a:pt x="436308" y="429361"/>
                  </a:lnTo>
                  <a:lnTo>
                    <a:pt x="438111" y="433781"/>
                  </a:lnTo>
                  <a:lnTo>
                    <a:pt x="440804" y="437896"/>
                  </a:lnTo>
                  <a:close/>
                </a:path>
                <a:path w="1021080" h="570865">
                  <a:moveTo>
                    <a:pt x="475068" y="2400"/>
                  </a:moveTo>
                  <a:lnTo>
                    <a:pt x="470281" y="0"/>
                  </a:lnTo>
                  <a:lnTo>
                    <a:pt x="469480" y="4000"/>
                  </a:lnTo>
                  <a:lnTo>
                    <a:pt x="465480" y="10388"/>
                  </a:lnTo>
                  <a:lnTo>
                    <a:pt x="470281" y="12788"/>
                  </a:lnTo>
                  <a:lnTo>
                    <a:pt x="471081" y="8001"/>
                  </a:lnTo>
                  <a:lnTo>
                    <a:pt x="475068" y="2400"/>
                  </a:lnTo>
                  <a:close/>
                </a:path>
                <a:path w="1021080" h="570865">
                  <a:moveTo>
                    <a:pt x="508406" y="559028"/>
                  </a:moveTo>
                  <a:lnTo>
                    <a:pt x="507847" y="553859"/>
                  </a:lnTo>
                  <a:lnTo>
                    <a:pt x="504139" y="550494"/>
                  </a:lnTo>
                  <a:lnTo>
                    <a:pt x="505739" y="555066"/>
                  </a:lnTo>
                  <a:lnTo>
                    <a:pt x="508406" y="559028"/>
                  </a:lnTo>
                  <a:close/>
                </a:path>
                <a:path w="1021080" h="570865">
                  <a:moveTo>
                    <a:pt x="516636" y="326885"/>
                  </a:moveTo>
                  <a:lnTo>
                    <a:pt x="510794" y="326542"/>
                  </a:lnTo>
                  <a:lnTo>
                    <a:pt x="511835" y="331381"/>
                  </a:lnTo>
                  <a:lnTo>
                    <a:pt x="515289" y="333959"/>
                  </a:lnTo>
                  <a:lnTo>
                    <a:pt x="516636" y="326885"/>
                  </a:lnTo>
                  <a:close/>
                </a:path>
                <a:path w="1021080" h="570865">
                  <a:moveTo>
                    <a:pt x="530225" y="436372"/>
                  </a:moveTo>
                  <a:lnTo>
                    <a:pt x="529094" y="431660"/>
                  </a:lnTo>
                  <a:lnTo>
                    <a:pt x="527824" y="436372"/>
                  </a:lnTo>
                  <a:lnTo>
                    <a:pt x="527748" y="441096"/>
                  </a:lnTo>
                  <a:lnTo>
                    <a:pt x="530225" y="436372"/>
                  </a:lnTo>
                  <a:close/>
                </a:path>
                <a:path w="1021080" h="570865">
                  <a:moveTo>
                    <a:pt x="547801" y="212598"/>
                  </a:moveTo>
                  <a:lnTo>
                    <a:pt x="545401" y="207797"/>
                  </a:lnTo>
                  <a:lnTo>
                    <a:pt x="541413" y="210997"/>
                  </a:lnTo>
                  <a:lnTo>
                    <a:pt x="535813" y="206997"/>
                  </a:lnTo>
                  <a:lnTo>
                    <a:pt x="538213" y="212598"/>
                  </a:lnTo>
                  <a:lnTo>
                    <a:pt x="541413" y="215798"/>
                  </a:lnTo>
                  <a:lnTo>
                    <a:pt x="547801" y="212598"/>
                  </a:lnTo>
                  <a:close/>
                </a:path>
                <a:path w="1021080" h="570865">
                  <a:moveTo>
                    <a:pt x="562190" y="454761"/>
                  </a:moveTo>
                  <a:lnTo>
                    <a:pt x="556793" y="454761"/>
                  </a:lnTo>
                  <a:lnTo>
                    <a:pt x="557987" y="459549"/>
                  </a:lnTo>
                  <a:lnTo>
                    <a:pt x="561289" y="461949"/>
                  </a:lnTo>
                  <a:lnTo>
                    <a:pt x="562190" y="454761"/>
                  </a:lnTo>
                  <a:close/>
                </a:path>
                <a:path w="1021080" h="570865">
                  <a:moveTo>
                    <a:pt x="574179" y="102298"/>
                  </a:moveTo>
                  <a:lnTo>
                    <a:pt x="567207" y="96570"/>
                  </a:lnTo>
                  <a:lnTo>
                    <a:pt x="563384" y="99606"/>
                  </a:lnTo>
                  <a:lnTo>
                    <a:pt x="564959" y="103987"/>
                  </a:lnTo>
                  <a:lnTo>
                    <a:pt x="574179" y="102298"/>
                  </a:lnTo>
                  <a:close/>
                </a:path>
                <a:path w="1021080" h="570865">
                  <a:moveTo>
                    <a:pt x="574979" y="128676"/>
                  </a:moveTo>
                  <a:lnTo>
                    <a:pt x="565645" y="126885"/>
                  </a:lnTo>
                  <a:lnTo>
                    <a:pt x="566889" y="131673"/>
                  </a:lnTo>
                  <a:lnTo>
                    <a:pt x="572160" y="134975"/>
                  </a:lnTo>
                  <a:lnTo>
                    <a:pt x="574979" y="128676"/>
                  </a:lnTo>
                  <a:close/>
                </a:path>
                <a:path w="1021080" h="570865">
                  <a:moveTo>
                    <a:pt x="585000" y="207010"/>
                  </a:moveTo>
                  <a:lnTo>
                    <a:pt x="583768" y="200609"/>
                  </a:lnTo>
                  <a:lnTo>
                    <a:pt x="574890" y="203644"/>
                  </a:lnTo>
                  <a:lnTo>
                    <a:pt x="578675" y="206895"/>
                  </a:lnTo>
                  <a:lnTo>
                    <a:pt x="585000" y="207010"/>
                  </a:lnTo>
                  <a:close/>
                </a:path>
                <a:path w="1021080" h="570865">
                  <a:moveTo>
                    <a:pt x="602386" y="22390"/>
                  </a:moveTo>
                  <a:lnTo>
                    <a:pt x="599046" y="19888"/>
                  </a:lnTo>
                  <a:lnTo>
                    <a:pt x="594067" y="22618"/>
                  </a:lnTo>
                  <a:lnTo>
                    <a:pt x="595757" y="30378"/>
                  </a:lnTo>
                  <a:lnTo>
                    <a:pt x="602386" y="22390"/>
                  </a:lnTo>
                  <a:close/>
                </a:path>
                <a:path w="1021080" h="570865">
                  <a:moveTo>
                    <a:pt x="610146" y="283730"/>
                  </a:moveTo>
                  <a:lnTo>
                    <a:pt x="605345" y="281330"/>
                  </a:lnTo>
                  <a:lnTo>
                    <a:pt x="604545" y="286118"/>
                  </a:lnTo>
                  <a:lnTo>
                    <a:pt x="597357" y="285318"/>
                  </a:lnTo>
                  <a:lnTo>
                    <a:pt x="602145" y="289318"/>
                  </a:lnTo>
                  <a:lnTo>
                    <a:pt x="606945" y="290118"/>
                  </a:lnTo>
                  <a:lnTo>
                    <a:pt x="610146" y="283730"/>
                  </a:lnTo>
                  <a:close/>
                </a:path>
                <a:path w="1021080" h="570865">
                  <a:moveTo>
                    <a:pt x="619734" y="569849"/>
                  </a:moveTo>
                  <a:lnTo>
                    <a:pt x="612203" y="569175"/>
                  </a:lnTo>
                  <a:lnTo>
                    <a:pt x="612914" y="570598"/>
                  </a:lnTo>
                  <a:lnTo>
                    <a:pt x="619582" y="570598"/>
                  </a:lnTo>
                  <a:lnTo>
                    <a:pt x="619734" y="569849"/>
                  </a:lnTo>
                  <a:close/>
                </a:path>
                <a:path w="1021080" h="570865">
                  <a:moveTo>
                    <a:pt x="652589" y="134645"/>
                  </a:moveTo>
                  <a:lnTo>
                    <a:pt x="651802" y="130073"/>
                  </a:lnTo>
                  <a:lnTo>
                    <a:pt x="646963" y="128803"/>
                  </a:lnTo>
                  <a:lnTo>
                    <a:pt x="643712" y="136664"/>
                  </a:lnTo>
                  <a:lnTo>
                    <a:pt x="652589" y="134645"/>
                  </a:lnTo>
                  <a:close/>
                </a:path>
                <a:path w="1021080" h="570865">
                  <a:moveTo>
                    <a:pt x="652754" y="166560"/>
                  </a:moveTo>
                  <a:lnTo>
                    <a:pt x="649300" y="163042"/>
                  </a:lnTo>
                  <a:lnTo>
                    <a:pt x="644652" y="164312"/>
                  </a:lnTo>
                  <a:lnTo>
                    <a:pt x="646899" y="172631"/>
                  </a:lnTo>
                  <a:lnTo>
                    <a:pt x="652754" y="166560"/>
                  </a:lnTo>
                  <a:close/>
                </a:path>
                <a:path w="1021080" h="570865">
                  <a:moveTo>
                    <a:pt x="655650" y="402602"/>
                  </a:moveTo>
                  <a:lnTo>
                    <a:pt x="652500" y="396417"/>
                  </a:lnTo>
                  <a:lnTo>
                    <a:pt x="647560" y="398780"/>
                  </a:lnTo>
                  <a:lnTo>
                    <a:pt x="651294" y="402107"/>
                  </a:lnTo>
                  <a:lnTo>
                    <a:pt x="655650" y="402602"/>
                  </a:lnTo>
                  <a:close/>
                </a:path>
                <a:path w="1021080" h="570865">
                  <a:moveTo>
                    <a:pt x="671626" y="94894"/>
                  </a:moveTo>
                  <a:lnTo>
                    <a:pt x="668477" y="88722"/>
                  </a:lnTo>
                  <a:lnTo>
                    <a:pt x="663536" y="91071"/>
                  </a:lnTo>
                  <a:lnTo>
                    <a:pt x="667283" y="94411"/>
                  </a:lnTo>
                  <a:lnTo>
                    <a:pt x="671626" y="94894"/>
                  </a:lnTo>
                  <a:close/>
                </a:path>
                <a:path w="1021080" h="570865">
                  <a:moveTo>
                    <a:pt x="676478" y="117487"/>
                  </a:moveTo>
                  <a:lnTo>
                    <a:pt x="669277" y="115087"/>
                  </a:lnTo>
                  <a:lnTo>
                    <a:pt x="665289" y="116687"/>
                  </a:lnTo>
                  <a:lnTo>
                    <a:pt x="661289" y="121488"/>
                  </a:lnTo>
                  <a:lnTo>
                    <a:pt x="667689" y="123888"/>
                  </a:lnTo>
                  <a:lnTo>
                    <a:pt x="672477" y="121488"/>
                  </a:lnTo>
                  <a:lnTo>
                    <a:pt x="676478" y="117487"/>
                  </a:lnTo>
                  <a:close/>
                </a:path>
                <a:path w="1021080" h="570865">
                  <a:moveTo>
                    <a:pt x="682866" y="505904"/>
                  </a:moveTo>
                  <a:lnTo>
                    <a:pt x="680466" y="501116"/>
                  </a:lnTo>
                  <a:lnTo>
                    <a:pt x="676478" y="504304"/>
                  </a:lnTo>
                  <a:lnTo>
                    <a:pt x="670877" y="500316"/>
                  </a:lnTo>
                  <a:lnTo>
                    <a:pt x="673277" y="505904"/>
                  </a:lnTo>
                  <a:lnTo>
                    <a:pt x="676478" y="509104"/>
                  </a:lnTo>
                  <a:lnTo>
                    <a:pt x="682866" y="505904"/>
                  </a:lnTo>
                  <a:close/>
                </a:path>
                <a:path w="1021080" h="570865">
                  <a:moveTo>
                    <a:pt x="702056" y="105498"/>
                  </a:moveTo>
                  <a:lnTo>
                    <a:pt x="698055" y="99910"/>
                  </a:lnTo>
                  <a:lnTo>
                    <a:pt x="692454" y="99110"/>
                  </a:lnTo>
                  <a:lnTo>
                    <a:pt x="686866" y="100711"/>
                  </a:lnTo>
                  <a:lnTo>
                    <a:pt x="691654" y="106299"/>
                  </a:lnTo>
                  <a:lnTo>
                    <a:pt x="696455" y="107099"/>
                  </a:lnTo>
                  <a:lnTo>
                    <a:pt x="702056" y="105498"/>
                  </a:lnTo>
                  <a:close/>
                </a:path>
                <a:path w="1021080" h="570865">
                  <a:moveTo>
                    <a:pt x="712444" y="77533"/>
                  </a:moveTo>
                  <a:lnTo>
                    <a:pt x="706704" y="77190"/>
                  </a:lnTo>
                  <a:lnTo>
                    <a:pt x="707948" y="82029"/>
                  </a:lnTo>
                  <a:lnTo>
                    <a:pt x="711428" y="84607"/>
                  </a:lnTo>
                  <a:lnTo>
                    <a:pt x="712444" y="77533"/>
                  </a:lnTo>
                  <a:close/>
                </a:path>
                <a:path w="1021080" h="570865">
                  <a:moveTo>
                    <a:pt x="729678" y="485965"/>
                  </a:moveTo>
                  <a:lnTo>
                    <a:pt x="729221" y="481126"/>
                  </a:lnTo>
                  <a:lnTo>
                    <a:pt x="725182" y="477647"/>
                  </a:lnTo>
                  <a:lnTo>
                    <a:pt x="726821" y="482028"/>
                  </a:lnTo>
                  <a:lnTo>
                    <a:pt x="729678" y="485965"/>
                  </a:lnTo>
                  <a:close/>
                </a:path>
                <a:path w="1021080" h="570865">
                  <a:moveTo>
                    <a:pt x="769937" y="486854"/>
                  </a:moveTo>
                  <a:lnTo>
                    <a:pt x="766787" y="480339"/>
                  </a:lnTo>
                  <a:lnTo>
                    <a:pt x="761834" y="482803"/>
                  </a:lnTo>
                  <a:lnTo>
                    <a:pt x="765581" y="486333"/>
                  </a:lnTo>
                  <a:lnTo>
                    <a:pt x="769937" y="486854"/>
                  </a:lnTo>
                  <a:close/>
                </a:path>
                <a:path w="1021080" h="570865">
                  <a:moveTo>
                    <a:pt x="769988" y="240563"/>
                  </a:moveTo>
                  <a:lnTo>
                    <a:pt x="767588" y="235775"/>
                  </a:lnTo>
                  <a:lnTo>
                    <a:pt x="763587" y="238975"/>
                  </a:lnTo>
                  <a:lnTo>
                    <a:pt x="757999" y="234975"/>
                  </a:lnTo>
                  <a:lnTo>
                    <a:pt x="760387" y="240563"/>
                  </a:lnTo>
                  <a:lnTo>
                    <a:pt x="763587" y="243763"/>
                  </a:lnTo>
                  <a:lnTo>
                    <a:pt x="769988" y="240563"/>
                  </a:lnTo>
                  <a:close/>
                </a:path>
                <a:path w="1021080" h="570865">
                  <a:moveTo>
                    <a:pt x="785164" y="410806"/>
                  </a:moveTo>
                  <a:lnTo>
                    <a:pt x="782764" y="408406"/>
                  </a:lnTo>
                  <a:lnTo>
                    <a:pt x="781177" y="406006"/>
                  </a:lnTo>
                  <a:lnTo>
                    <a:pt x="779576" y="404406"/>
                  </a:lnTo>
                  <a:lnTo>
                    <a:pt x="772375" y="409206"/>
                  </a:lnTo>
                  <a:lnTo>
                    <a:pt x="773976" y="411594"/>
                  </a:lnTo>
                  <a:lnTo>
                    <a:pt x="776376" y="413194"/>
                  </a:lnTo>
                  <a:lnTo>
                    <a:pt x="777976" y="415594"/>
                  </a:lnTo>
                  <a:lnTo>
                    <a:pt x="785164" y="410806"/>
                  </a:lnTo>
                  <a:close/>
                </a:path>
                <a:path w="1021080" h="570865">
                  <a:moveTo>
                    <a:pt x="793953" y="346862"/>
                  </a:moveTo>
                  <a:lnTo>
                    <a:pt x="785977" y="346189"/>
                  </a:lnTo>
                  <a:lnTo>
                    <a:pt x="787666" y="349859"/>
                  </a:lnTo>
                  <a:lnTo>
                    <a:pt x="792492" y="352031"/>
                  </a:lnTo>
                  <a:lnTo>
                    <a:pt x="793953" y="346862"/>
                  </a:lnTo>
                  <a:close/>
                </a:path>
                <a:path w="1021080" h="570865">
                  <a:moveTo>
                    <a:pt x="794753" y="246964"/>
                  </a:moveTo>
                  <a:lnTo>
                    <a:pt x="792365" y="238975"/>
                  </a:lnTo>
                  <a:lnTo>
                    <a:pt x="787565" y="241363"/>
                  </a:lnTo>
                  <a:lnTo>
                    <a:pt x="779576" y="238975"/>
                  </a:lnTo>
                  <a:lnTo>
                    <a:pt x="781977" y="246164"/>
                  </a:lnTo>
                  <a:lnTo>
                    <a:pt x="785964" y="243763"/>
                  </a:lnTo>
                  <a:lnTo>
                    <a:pt x="794753" y="246964"/>
                  </a:lnTo>
                  <a:close/>
                </a:path>
                <a:path w="1021080" h="570865">
                  <a:moveTo>
                    <a:pt x="798779" y="497370"/>
                  </a:moveTo>
                  <a:lnTo>
                    <a:pt x="794753" y="493915"/>
                  </a:lnTo>
                  <a:lnTo>
                    <a:pt x="789787" y="491070"/>
                  </a:lnTo>
                  <a:lnTo>
                    <a:pt x="785571" y="487921"/>
                  </a:lnTo>
                  <a:lnTo>
                    <a:pt x="783742" y="487172"/>
                  </a:lnTo>
                  <a:lnTo>
                    <a:pt x="785964" y="491528"/>
                  </a:lnTo>
                  <a:lnTo>
                    <a:pt x="786447" y="496163"/>
                  </a:lnTo>
                  <a:lnTo>
                    <a:pt x="793356" y="498119"/>
                  </a:lnTo>
                  <a:lnTo>
                    <a:pt x="798779" y="497370"/>
                  </a:lnTo>
                  <a:close/>
                </a:path>
                <a:path w="1021080" h="570865">
                  <a:moveTo>
                    <a:pt x="813142" y="196608"/>
                  </a:moveTo>
                  <a:lnTo>
                    <a:pt x="808342" y="194208"/>
                  </a:lnTo>
                  <a:lnTo>
                    <a:pt x="807542" y="198208"/>
                  </a:lnTo>
                  <a:lnTo>
                    <a:pt x="800354" y="198208"/>
                  </a:lnTo>
                  <a:lnTo>
                    <a:pt x="805141" y="202209"/>
                  </a:lnTo>
                  <a:lnTo>
                    <a:pt x="809942" y="203009"/>
                  </a:lnTo>
                  <a:lnTo>
                    <a:pt x="813142" y="196608"/>
                  </a:lnTo>
                  <a:close/>
                </a:path>
                <a:path w="1021080" h="570865">
                  <a:moveTo>
                    <a:pt x="837920" y="189420"/>
                  </a:moveTo>
                  <a:lnTo>
                    <a:pt x="831519" y="183819"/>
                  </a:lnTo>
                  <a:lnTo>
                    <a:pt x="829119" y="187820"/>
                  </a:lnTo>
                  <a:lnTo>
                    <a:pt x="820331" y="190220"/>
                  </a:lnTo>
                  <a:lnTo>
                    <a:pt x="827532" y="195808"/>
                  </a:lnTo>
                  <a:lnTo>
                    <a:pt x="829119" y="191020"/>
                  </a:lnTo>
                  <a:lnTo>
                    <a:pt x="837920" y="189420"/>
                  </a:lnTo>
                  <a:close/>
                </a:path>
                <a:path w="1021080" h="570865">
                  <a:moveTo>
                    <a:pt x="842708" y="240563"/>
                  </a:moveTo>
                  <a:lnTo>
                    <a:pt x="840308" y="235775"/>
                  </a:lnTo>
                  <a:lnTo>
                    <a:pt x="837120" y="238975"/>
                  </a:lnTo>
                  <a:lnTo>
                    <a:pt x="831519" y="234975"/>
                  </a:lnTo>
                  <a:lnTo>
                    <a:pt x="833120" y="240563"/>
                  </a:lnTo>
                  <a:lnTo>
                    <a:pt x="836320" y="243763"/>
                  </a:lnTo>
                  <a:lnTo>
                    <a:pt x="842708" y="240563"/>
                  </a:lnTo>
                  <a:close/>
                </a:path>
                <a:path w="1021080" h="570865">
                  <a:moveTo>
                    <a:pt x="847471" y="216382"/>
                  </a:moveTo>
                  <a:lnTo>
                    <a:pt x="845108" y="210197"/>
                  </a:lnTo>
                  <a:lnTo>
                    <a:pt x="844308" y="212598"/>
                  </a:lnTo>
                  <a:lnTo>
                    <a:pt x="842708" y="214198"/>
                  </a:lnTo>
                  <a:lnTo>
                    <a:pt x="839508" y="212598"/>
                  </a:lnTo>
                  <a:lnTo>
                    <a:pt x="840308" y="207797"/>
                  </a:lnTo>
                  <a:lnTo>
                    <a:pt x="844308" y="201409"/>
                  </a:lnTo>
                  <a:lnTo>
                    <a:pt x="839508" y="199809"/>
                  </a:lnTo>
                  <a:lnTo>
                    <a:pt x="838720" y="202209"/>
                  </a:lnTo>
                  <a:lnTo>
                    <a:pt x="837120" y="203809"/>
                  </a:lnTo>
                  <a:lnTo>
                    <a:pt x="833920" y="202209"/>
                  </a:lnTo>
                  <a:lnTo>
                    <a:pt x="832319" y="205397"/>
                  </a:lnTo>
                  <a:lnTo>
                    <a:pt x="830719" y="210197"/>
                  </a:lnTo>
                  <a:lnTo>
                    <a:pt x="836904" y="214350"/>
                  </a:lnTo>
                  <a:lnTo>
                    <a:pt x="843610" y="217093"/>
                  </a:lnTo>
                  <a:lnTo>
                    <a:pt x="847471" y="216382"/>
                  </a:lnTo>
                  <a:close/>
                </a:path>
                <a:path w="1021080" h="570865">
                  <a:moveTo>
                    <a:pt x="874674" y="159042"/>
                  </a:moveTo>
                  <a:lnTo>
                    <a:pt x="869886" y="156654"/>
                  </a:lnTo>
                  <a:lnTo>
                    <a:pt x="868286" y="161442"/>
                  </a:lnTo>
                  <a:lnTo>
                    <a:pt x="861098" y="160642"/>
                  </a:lnTo>
                  <a:lnTo>
                    <a:pt x="866686" y="164642"/>
                  </a:lnTo>
                  <a:lnTo>
                    <a:pt x="871486" y="165442"/>
                  </a:lnTo>
                  <a:lnTo>
                    <a:pt x="874674" y="159042"/>
                  </a:lnTo>
                  <a:close/>
                </a:path>
                <a:path w="1021080" h="570865">
                  <a:moveTo>
                    <a:pt x="877074" y="298107"/>
                  </a:moveTo>
                  <a:lnTo>
                    <a:pt x="873086" y="288518"/>
                  </a:lnTo>
                  <a:lnTo>
                    <a:pt x="872286" y="287718"/>
                  </a:lnTo>
                  <a:lnTo>
                    <a:pt x="868121" y="282524"/>
                  </a:lnTo>
                  <a:lnTo>
                    <a:pt x="867791" y="288124"/>
                  </a:lnTo>
                  <a:lnTo>
                    <a:pt x="869696" y="296710"/>
                  </a:lnTo>
                  <a:lnTo>
                    <a:pt x="872286" y="300507"/>
                  </a:lnTo>
                  <a:lnTo>
                    <a:pt x="877074" y="298107"/>
                  </a:lnTo>
                  <a:close/>
                </a:path>
                <a:path w="1021080" h="570865">
                  <a:moveTo>
                    <a:pt x="885723" y="552526"/>
                  </a:moveTo>
                  <a:lnTo>
                    <a:pt x="883475" y="547471"/>
                  </a:lnTo>
                  <a:lnTo>
                    <a:pt x="876731" y="550951"/>
                  </a:lnTo>
                  <a:lnTo>
                    <a:pt x="880478" y="553161"/>
                  </a:lnTo>
                  <a:lnTo>
                    <a:pt x="885723" y="552526"/>
                  </a:lnTo>
                  <a:close/>
                </a:path>
                <a:path w="1021080" h="570865">
                  <a:moveTo>
                    <a:pt x="897851" y="461949"/>
                  </a:moveTo>
                  <a:lnTo>
                    <a:pt x="893064" y="459549"/>
                  </a:lnTo>
                  <a:lnTo>
                    <a:pt x="891463" y="464350"/>
                  </a:lnTo>
                  <a:lnTo>
                    <a:pt x="884275" y="463550"/>
                  </a:lnTo>
                  <a:lnTo>
                    <a:pt x="889863" y="467550"/>
                  </a:lnTo>
                  <a:lnTo>
                    <a:pt x="894664" y="468350"/>
                  </a:lnTo>
                  <a:lnTo>
                    <a:pt x="897851" y="461949"/>
                  </a:lnTo>
                  <a:close/>
                </a:path>
                <a:path w="1021080" h="570865">
                  <a:moveTo>
                    <a:pt x="898855" y="278739"/>
                  </a:moveTo>
                  <a:lnTo>
                    <a:pt x="897051" y="274129"/>
                  </a:lnTo>
                  <a:lnTo>
                    <a:pt x="889863" y="277164"/>
                  </a:lnTo>
                  <a:lnTo>
                    <a:pt x="893457" y="279234"/>
                  </a:lnTo>
                  <a:lnTo>
                    <a:pt x="898855" y="278739"/>
                  </a:lnTo>
                  <a:close/>
                </a:path>
                <a:path w="1021080" h="570865">
                  <a:moveTo>
                    <a:pt x="922947" y="570598"/>
                  </a:moveTo>
                  <a:lnTo>
                    <a:pt x="922629" y="569048"/>
                  </a:lnTo>
                  <a:lnTo>
                    <a:pt x="921588" y="570598"/>
                  </a:lnTo>
                  <a:lnTo>
                    <a:pt x="922947" y="570598"/>
                  </a:lnTo>
                  <a:close/>
                </a:path>
                <a:path w="1021080" h="570865">
                  <a:moveTo>
                    <a:pt x="925029" y="374040"/>
                  </a:moveTo>
                  <a:lnTo>
                    <a:pt x="910983" y="379323"/>
                  </a:lnTo>
                  <a:lnTo>
                    <a:pt x="912139" y="382130"/>
                  </a:lnTo>
                  <a:lnTo>
                    <a:pt x="919746" y="380898"/>
                  </a:lnTo>
                  <a:lnTo>
                    <a:pt x="925029" y="374040"/>
                  </a:lnTo>
                  <a:close/>
                </a:path>
                <a:path w="1021080" h="570865">
                  <a:moveTo>
                    <a:pt x="927430" y="331673"/>
                  </a:moveTo>
                  <a:lnTo>
                    <a:pt x="924229" y="330885"/>
                  </a:lnTo>
                  <a:lnTo>
                    <a:pt x="921029" y="329285"/>
                  </a:lnTo>
                  <a:lnTo>
                    <a:pt x="918641" y="329285"/>
                  </a:lnTo>
                  <a:lnTo>
                    <a:pt x="917041" y="332473"/>
                  </a:lnTo>
                  <a:lnTo>
                    <a:pt x="915441" y="337273"/>
                  </a:lnTo>
                  <a:lnTo>
                    <a:pt x="918641" y="338074"/>
                  </a:lnTo>
                  <a:lnTo>
                    <a:pt x="921029" y="338874"/>
                  </a:lnTo>
                  <a:lnTo>
                    <a:pt x="924229" y="339674"/>
                  </a:lnTo>
                  <a:lnTo>
                    <a:pt x="925830" y="336473"/>
                  </a:lnTo>
                  <a:lnTo>
                    <a:pt x="927430" y="331673"/>
                  </a:lnTo>
                  <a:close/>
                </a:path>
                <a:path w="1021080" h="570865">
                  <a:moveTo>
                    <a:pt x="934224" y="168427"/>
                  </a:moveTo>
                  <a:lnTo>
                    <a:pt x="929030" y="163842"/>
                  </a:lnTo>
                  <a:lnTo>
                    <a:pt x="929030" y="168643"/>
                  </a:lnTo>
                  <a:lnTo>
                    <a:pt x="925029" y="168643"/>
                  </a:lnTo>
                  <a:lnTo>
                    <a:pt x="924229" y="163842"/>
                  </a:lnTo>
                  <a:lnTo>
                    <a:pt x="924229" y="157454"/>
                  </a:lnTo>
                  <a:lnTo>
                    <a:pt x="919429" y="156654"/>
                  </a:lnTo>
                  <a:lnTo>
                    <a:pt x="919429" y="161442"/>
                  </a:lnTo>
                  <a:lnTo>
                    <a:pt x="915441" y="161442"/>
                  </a:lnTo>
                  <a:lnTo>
                    <a:pt x="915441" y="163842"/>
                  </a:lnTo>
                  <a:lnTo>
                    <a:pt x="916241" y="167043"/>
                  </a:lnTo>
                  <a:lnTo>
                    <a:pt x="916241" y="169443"/>
                  </a:lnTo>
                  <a:lnTo>
                    <a:pt x="923632" y="170700"/>
                  </a:lnTo>
                  <a:lnTo>
                    <a:pt x="931024" y="170535"/>
                  </a:lnTo>
                  <a:lnTo>
                    <a:pt x="934224" y="168427"/>
                  </a:lnTo>
                  <a:close/>
                </a:path>
                <a:path w="1021080" h="570865">
                  <a:moveTo>
                    <a:pt x="999350" y="232575"/>
                  </a:moveTo>
                  <a:lnTo>
                    <a:pt x="990561" y="225386"/>
                  </a:lnTo>
                  <a:lnTo>
                    <a:pt x="989761" y="224586"/>
                  </a:lnTo>
                  <a:lnTo>
                    <a:pt x="983665" y="221627"/>
                  </a:lnTo>
                  <a:lnTo>
                    <a:pt x="985964" y="226682"/>
                  </a:lnTo>
                  <a:lnTo>
                    <a:pt x="991565" y="233692"/>
                  </a:lnTo>
                  <a:lnTo>
                    <a:pt x="995362" y="236575"/>
                  </a:lnTo>
                  <a:lnTo>
                    <a:pt x="999350" y="232575"/>
                  </a:lnTo>
                  <a:close/>
                </a:path>
                <a:path w="1021080" h="570865">
                  <a:moveTo>
                    <a:pt x="1020597" y="441617"/>
                  </a:moveTo>
                  <a:lnTo>
                    <a:pt x="1015339" y="440372"/>
                  </a:lnTo>
                  <a:lnTo>
                    <a:pt x="1009357" y="440385"/>
                  </a:lnTo>
                  <a:lnTo>
                    <a:pt x="1004049" y="439267"/>
                  </a:lnTo>
                  <a:lnTo>
                    <a:pt x="1002195" y="438912"/>
                  </a:lnTo>
                  <a:lnTo>
                    <a:pt x="1006551" y="441172"/>
                  </a:lnTo>
                  <a:lnTo>
                    <a:pt x="1008938" y="445312"/>
                  </a:lnTo>
                  <a:lnTo>
                    <a:pt x="1016038" y="444373"/>
                  </a:lnTo>
                  <a:lnTo>
                    <a:pt x="1020597" y="44161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375152" y="9548697"/>
              <a:ext cx="1006475" cy="738505"/>
            </a:xfrm>
            <a:custGeom>
              <a:avLst/>
              <a:gdLst/>
              <a:ahLst/>
              <a:cxnLst/>
              <a:rect l="l" t="t" r="r" b="b"/>
              <a:pathLst>
                <a:path w="1006475" h="738504">
                  <a:moveTo>
                    <a:pt x="11988" y="603275"/>
                  </a:moveTo>
                  <a:lnTo>
                    <a:pt x="9588" y="598487"/>
                  </a:lnTo>
                  <a:lnTo>
                    <a:pt x="5588" y="601687"/>
                  </a:lnTo>
                  <a:lnTo>
                    <a:pt x="0" y="597687"/>
                  </a:lnTo>
                  <a:lnTo>
                    <a:pt x="2400" y="603275"/>
                  </a:lnTo>
                  <a:lnTo>
                    <a:pt x="5588" y="606475"/>
                  </a:lnTo>
                  <a:lnTo>
                    <a:pt x="11988" y="603275"/>
                  </a:lnTo>
                  <a:close/>
                </a:path>
                <a:path w="1006475" h="738504">
                  <a:moveTo>
                    <a:pt x="15989" y="621665"/>
                  </a:moveTo>
                  <a:lnTo>
                    <a:pt x="13589" y="616864"/>
                  </a:lnTo>
                  <a:lnTo>
                    <a:pt x="9588" y="620064"/>
                  </a:lnTo>
                  <a:lnTo>
                    <a:pt x="4000" y="616064"/>
                  </a:lnTo>
                  <a:lnTo>
                    <a:pt x="6388" y="621665"/>
                  </a:lnTo>
                  <a:lnTo>
                    <a:pt x="9588" y="624865"/>
                  </a:lnTo>
                  <a:lnTo>
                    <a:pt x="15989" y="621665"/>
                  </a:lnTo>
                  <a:close/>
                </a:path>
                <a:path w="1006475" h="738504">
                  <a:moveTo>
                    <a:pt x="67132" y="640842"/>
                  </a:moveTo>
                  <a:lnTo>
                    <a:pt x="63131" y="634453"/>
                  </a:lnTo>
                  <a:lnTo>
                    <a:pt x="57543" y="634453"/>
                  </a:lnTo>
                  <a:lnTo>
                    <a:pt x="51943" y="636054"/>
                  </a:lnTo>
                  <a:lnTo>
                    <a:pt x="56743" y="641642"/>
                  </a:lnTo>
                  <a:lnTo>
                    <a:pt x="61544" y="642442"/>
                  </a:lnTo>
                  <a:lnTo>
                    <a:pt x="67132" y="640842"/>
                  </a:lnTo>
                  <a:close/>
                </a:path>
                <a:path w="1006475" h="738504">
                  <a:moveTo>
                    <a:pt x="83121" y="596887"/>
                  </a:moveTo>
                  <a:lnTo>
                    <a:pt x="79121" y="593686"/>
                  </a:lnTo>
                  <a:lnTo>
                    <a:pt x="73520" y="591286"/>
                  </a:lnTo>
                  <a:lnTo>
                    <a:pt x="73520" y="598487"/>
                  </a:lnTo>
                  <a:lnTo>
                    <a:pt x="76720" y="602475"/>
                  </a:lnTo>
                  <a:lnTo>
                    <a:pt x="82321" y="604075"/>
                  </a:lnTo>
                  <a:lnTo>
                    <a:pt x="83121" y="596887"/>
                  </a:lnTo>
                  <a:close/>
                </a:path>
                <a:path w="1006475" h="738504">
                  <a:moveTo>
                    <a:pt x="83921" y="621665"/>
                  </a:moveTo>
                  <a:lnTo>
                    <a:pt x="75920" y="624065"/>
                  </a:lnTo>
                  <a:lnTo>
                    <a:pt x="78320" y="628053"/>
                  </a:lnTo>
                  <a:lnTo>
                    <a:pt x="75920" y="636054"/>
                  </a:lnTo>
                  <a:lnTo>
                    <a:pt x="83921" y="633653"/>
                  </a:lnTo>
                  <a:lnTo>
                    <a:pt x="81521" y="629653"/>
                  </a:lnTo>
                  <a:lnTo>
                    <a:pt x="83921" y="621665"/>
                  </a:lnTo>
                  <a:close/>
                </a:path>
                <a:path w="1006475" h="738504">
                  <a:moveTo>
                    <a:pt x="95910" y="429056"/>
                  </a:moveTo>
                  <a:lnTo>
                    <a:pt x="93510" y="424256"/>
                  </a:lnTo>
                  <a:lnTo>
                    <a:pt x="90309" y="427456"/>
                  </a:lnTo>
                  <a:lnTo>
                    <a:pt x="83921" y="423456"/>
                  </a:lnTo>
                  <a:lnTo>
                    <a:pt x="86309" y="429056"/>
                  </a:lnTo>
                  <a:lnTo>
                    <a:pt x="89509" y="432244"/>
                  </a:lnTo>
                  <a:lnTo>
                    <a:pt x="95910" y="429056"/>
                  </a:lnTo>
                  <a:close/>
                </a:path>
                <a:path w="1006475" h="738504">
                  <a:moveTo>
                    <a:pt x="108686" y="595287"/>
                  </a:moveTo>
                  <a:lnTo>
                    <a:pt x="100825" y="594614"/>
                  </a:lnTo>
                  <a:lnTo>
                    <a:pt x="102692" y="598284"/>
                  </a:lnTo>
                  <a:lnTo>
                    <a:pt x="107569" y="600456"/>
                  </a:lnTo>
                  <a:lnTo>
                    <a:pt x="108686" y="595287"/>
                  </a:lnTo>
                  <a:close/>
                </a:path>
                <a:path w="1006475" h="738504">
                  <a:moveTo>
                    <a:pt x="109486" y="282790"/>
                  </a:moveTo>
                  <a:lnTo>
                    <a:pt x="101955" y="282117"/>
                  </a:lnTo>
                  <a:lnTo>
                    <a:pt x="103797" y="285788"/>
                  </a:lnTo>
                  <a:lnTo>
                    <a:pt x="108483" y="287959"/>
                  </a:lnTo>
                  <a:lnTo>
                    <a:pt x="109486" y="282790"/>
                  </a:lnTo>
                  <a:close/>
                </a:path>
                <a:path w="1006475" h="738504">
                  <a:moveTo>
                    <a:pt x="123075" y="547331"/>
                  </a:moveTo>
                  <a:lnTo>
                    <a:pt x="115087" y="549732"/>
                  </a:lnTo>
                  <a:lnTo>
                    <a:pt x="117487" y="553732"/>
                  </a:lnTo>
                  <a:lnTo>
                    <a:pt x="115087" y="561721"/>
                  </a:lnTo>
                  <a:lnTo>
                    <a:pt x="123075" y="559320"/>
                  </a:lnTo>
                  <a:lnTo>
                    <a:pt x="119875" y="555332"/>
                  </a:lnTo>
                  <a:lnTo>
                    <a:pt x="123075" y="547331"/>
                  </a:lnTo>
                  <a:close/>
                </a:path>
                <a:path w="1006475" h="738504">
                  <a:moveTo>
                    <a:pt x="128409" y="499211"/>
                  </a:moveTo>
                  <a:lnTo>
                    <a:pt x="125476" y="495388"/>
                  </a:lnTo>
                  <a:lnTo>
                    <a:pt x="120434" y="499097"/>
                  </a:lnTo>
                  <a:lnTo>
                    <a:pt x="119875" y="505282"/>
                  </a:lnTo>
                  <a:lnTo>
                    <a:pt x="122326" y="510108"/>
                  </a:lnTo>
                  <a:lnTo>
                    <a:pt x="126276" y="509778"/>
                  </a:lnTo>
                  <a:lnTo>
                    <a:pt x="125590" y="505955"/>
                  </a:lnTo>
                  <a:lnTo>
                    <a:pt x="127368" y="502577"/>
                  </a:lnTo>
                  <a:lnTo>
                    <a:pt x="128409" y="499211"/>
                  </a:lnTo>
                  <a:close/>
                </a:path>
                <a:path w="1006475" h="738504">
                  <a:moveTo>
                    <a:pt x="129476" y="651230"/>
                  </a:moveTo>
                  <a:lnTo>
                    <a:pt x="125539" y="647636"/>
                  </a:lnTo>
                  <a:lnTo>
                    <a:pt x="123177" y="651827"/>
                  </a:lnTo>
                  <a:lnTo>
                    <a:pt x="123964" y="655726"/>
                  </a:lnTo>
                  <a:lnTo>
                    <a:pt x="129476" y="651230"/>
                  </a:lnTo>
                  <a:close/>
                </a:path>
                <a:path w="1006475" h="738504">
                  <a:moveTo>
                    <a:pt x="135064" y="700786"/>
                  </a:moveTo>
                  <a:lnTo>
                    <a:pt x="134391" y="696061"/>
                  </a:lnTo>
                  <a:lnTo>
                    <a:pt x="133261" y="700786"/>
                  </a:lnTo>
                  <a:lnTo>
                    <a:pt x="133045" y="705510"/>
                  </a:lnTo>
                  <a:lnTo>
                    <a:pt x="135064" y="700786"/>
                  </a:lnTo>
                  <a:close/>
                </a:path>
                <a:path w="1006475" h="738504">
                  <a:moveTo>
                    <a:pt x="142252" y="676008"/>
                  </a:moveTo>
                  <a:lnTo>
                    <a:pt x="136664" y="676808"/>
                  </a:lnTo>
                  <a:lnTo>
                    <a:pt x="135966" y="673696"/>
                  </a:lnTo>
                  <a:lnTo>
                    <a:pt x="136525" y="669912"/>
                  </a:lnTo>
                  <a:lnTo>
                    <a:pt x="140563" y="664222"/>
                  </a:lnTo>
                  <a:lnTo>
                    <a:pt x="142049" y="660019"/>
                  </a:lnTo>
                  <a:lnTo>
                    <a:pt x="135064" y="660019"/>
                  </a:lnTo>
                  <a:lnTo>
                    <a:pt x="137464" y="664019"/>
                  </a:lnTo>
                  <a:lnTo>
                    <a:pt x="132664" y="664819"/>
                  </a:lnTo>
                  <a:lnTo>
                    <a:pt x="127876" y="664819"/>
                  </a:lnTo>
                  <a:lnTo>
                    <a:pt x="133464" y="669620"/>
                  </a:lnTo>
                  <a:lnTo>
                    <a:pt x="129476" y="676808"/>
                  </a:lnTo>
                  <a:lnTo>
                    <a:pt x="133654" y="675246"/>
                  </a:lnTo>
                  <a:lnTo>
                    <a:pt x="133464" y="676008"/>
                  </a:lnTo>
                  <a:lnTo>
                    <a:pt x="133464" y="680008"/>
                  </a:lnTo>
                  <a:lnTo>
                    <a:pt x="140665" y="680808"/>
                  </a:lnTo>
                  <a:lnTo>
                    <a:pt x="142252" y="676008"/>
                  </a:lnTo>
                  <a:close/>
                </a:path>
                <a:path w="1006475" h="738504">
                  <a:moveTo>
                    <a:pt x="151853" y="532955"/>
                  </a:moveTo>
                  <a:lnTo>
                    <a:pt x="146113" y="532955"/>
                  </a:lnTo>
                  <a:lnTo>
                    <a:pt x="147358" y="537743"/>
                  </a:lnTo>
                  <a:lnTo>
                    <a:pt x="150837" y="540143"/>
                  </a:lnTo>
                  <a:lnTo>
                    <a:pt x="151853" y="532955"/>
                  </a:lnTo>
                  <a:close/>
                </a:path>
                <a:path w="1006475" h="738504">
                  <a:moveTo>
                    <a:pt x="160642" y="631253"/>
                  </a:moveTo>
                  <a:lnTo>
                    <a:pt x="158242" y="627253"/>
                  </a:lnTo>
                  <a:lnTo>
                    <a:pt x="154241" y="631253"/>
                  </a:lnTo>
                  <a:lnTo>
                    <a:pt x="147853" y="634453"/>
                  </a:lnTo>
                  <a:lnTo>
                    <a:pt x="150253" y="637641"/>
                  </a:lnTo>
                  <a:lnTo>
                    <a:pt x="154241" y="634453"/>
                  </a:lnTo>
                  <a:lnTo>
                    <a:pt x="160642" y="631253"/>
                  </a:lnTo>
                  <a:close/>
                </a:path>
                <a:path w="1006475" h="738504">
                  <a:moveTo>
                    <a:pt x="165798" y="676770"/>
                  </a:moveTo>
                  <a:lnTo>
                    <a:pt x="159537" y="679907"/>
                  </a:lnTo>
                  <a:lnTo>
                    <a:pt x="153428" y="686485"/>
                  </a:lnTo>
                  <a:lnTo>
                    <a:pt x="159842" y="688797"/>
                  </a:lnTo>
                  <a:lnTo>
                    <a:pt x="159842" y="684796"/>
                  </a:lnTo>
                  <a:lnTo>
                    <a:pt x="165798" y="676770"/>
                  </a:lnTo>
                  <a:close/>
                </a:path>
                <a:path w="1006475" h="738504">
                  <a:moveTo>
                    <a:pt x="182219" y="570509"/>
                  </a:moveTo>
                  <a:lnTo>
                    <a:pt x="176618" y="571309"/>
                  </a:lnTo>
                  <a:lnTo>
                    <a:pt x="169430" y="569709"/>
                  </a:lnTo>
                  <a:lnTo>
                    <a:pt x="168630" y="574509"/>
                  </a:lnTo>
                  <a:lnTo>
                    <a:pt x="174231" y="573709"/>
                  </a:lnTo>
                  <a:lnTo>
                    <a:pt x="181419" y="575310"/>
                  </a:lnTo>
                  <a:lnTo>
                    <a:pt x="182219" y="570509"/>
                  </a:lnTo>
                  <a:close/>
                </a:path>
                <a:path w="1006475" h="738504">
                  <a:moveTo>
                    <a:pt x="196608" y="600087"/>
                  </a:moveTo>
                  <a:lnTo>
                    <a:pt x="195935" y="595249"/>
                  </a:lnTo>
                  <a:lnTo>
                    <a:pt x="194805" y="599782"/>
                  </a:lnTo>
                  <a:lnTo>
                    <a:pt x="194576" y="604469"/>
                  </a:lnTo>
                  <a:lnTo>
                    <a:pt x="196608" y="600087"/>
                  </a:lnTo>
                  <a:close/>
                </a:path>
                <a:path w="1006475" h="738504">
                  <a:moveTo>
                    <a:pt x="199796" y="416267"/>
                  </a:moveTo>
                  <a:lnTo>
                    <a:pt x="192265" y="415594"/>
                  </a:lnTo>
                  <a:lnTo>
                    <a:pt x="194106" y="419265"/>
                  </a:lnTo>
                  <a:lnTo>
                    <a:pt x="198793" y="421436"/>
                  </a:lnTo>
                  <a:lnTo>
                    <a:pt x="199796" y="416267"/>
                  </a:lnTo>
                  <a:close/>
                </a:path>
                <a:path w="1006475" h="738504">
                  <a:moveTo>
                    <a:pt x="206197" y="671220"/>
                  </a:moveTo>
                  <a:lnTo>
                    <a:pt x="198666" y="670534"/>
                  </a:lnTo>
                  <a:lnTo>
                    <a:pt x="200494" y="674217"/>
                  </a:lnTo>
                  <a:lnTo>
                    <a:pt x="205181" y="676389"/>
                  </a:lnTo>
                  <a:lnTo>
                    <a:pt x="206197" y="671220"/>
                  </a:lnTo>
                  <a:close/>
                </a:path>
                <a:path w="1006475" h="738504">
                  <a:moveTo>
                    <a:pt x="222973" y="430644"/>
                  </a:moveTo>
                  <a:lnTo>
                    <a:pt x="215442" y="429971"/>
                  </a:lnTo>
                  <a:lnTo>
                    <a:pt x="217284" y="433641"/>
                  </a:lnTo>
                  <a:lnTo>
                    <a:pt x="221970" y="435825"/>
                  </a:lnTo>
                  <a:lnTo>
                    <a:pt x="222973" y="430644"/>
                  </a:lnTo>
                  <a:close/>
                </a:path>
                <a:path w="1006475" h="738504">
                  <a:moveTo>
                    <a:pt x="230174" y="592086"/>
                  </a:moveTo>
                  <a:lnTo>
                    <a:pt x="229044" y="587260"/>
                  </a:lnTo>
                  <a:lnTo>
                    <a:pt x="227774" y="591794"/>
                  </a:lnTo>
                  <a:lnTo>
                    <a:pt x="227698" y="596480"/>
                  </a:lnTo>
                  <a:lnTo>
                    <a:pt x="230174" y="592086"/>
                  </a:lnTo>
                  <a:close/>
                </a:path>
                <a:path w="1006475" h="738504">
                  <a:moveTo>
                    <a:pt x="234962" y="463423"/>
                  </a:moveTo>
                  <a:lnTo>
                    <a:pt x="231775" y="460222"/>
                  </a:lnTo>
                  <a:lnTo>
                    <a:pt x="231127" y="450723"/>
                  </a:lnTo>
                  <a:lnTo>
                    <a:pt x="228473" y="456730"/>
                  </a:lnTo>
                  <a:lnTo>
                    <a:pt x="228066" y="465277"/>
                  </a:lnTo>
                  <a:lnTo>
                    <a:pt x="234162" y="463423"/>
                  </a:lnTo>
                  <a:lnTo>
                    <a:pt x="234962" y="463423"/>
                  </a:lnTo>
                  <a:close/>
                </a:path>
                <a:path w="1006475" h="738504">
                  <a:moveTo>
                    <a:pt x="248551" y="548132"/>
                  </a:moveTo>
                  <a:lnTo>
                    <a:pt x="246151" y="544144"/>
                  </a:lnTo>
                  <a:lnTo>
                    <a:pt x="242163" y="547331"/>
                  </a:lnTo>
                  <a:lnTo>
                    <a:pt x="235762" y="550532"/>
                  </a:lnTo>
                  <a:lnTo>
                    <a:pt x="238163" y="555332"/>
                  </a:lnTo>
                  <a:lnTo>
                    <a:pt x="242163" y="551332"/>
                  </a:lnTo>
                  <a:lnTo>
                    <a:pt x="248551" y="548132"/>
                  </a:lnTo>
                  <a:close/>
                </a:path>
                <a:path w="1006475" h="738504">
                  <a:moveTo>
                    <a:pt x="261340" y="522554"/>
                  </a:moveTo>
                  <a:lnTo>
                    <a:pt x="253809" y="521881"/>
                  </a:lnTo>
                  <a:lnTo>
                    <a:pt x="255651" y="525551"/>
                  </a:lnTo>
                  <a:lnTo>
                    <a:pt x="260324" y="527735"/>
                  </a:lnTo>
                  <a:lnTo>
                    <a:pt x="261340" y="522554"/>
                  </a:lnTo>
                  <a:close/>
                </a:path>
                <a:path w="1006475" h="738504">
                  <a:moveTo>
                    <a:pt x="264617" y="585647"/>
                  </a:moveTo>
                  <a:lnTo>
                    <a:pt x="260337" y="588492"/>
                  </a:lnTo>
                  <a:lnTo>
                    <a:pt x="256971" y="591947"/>
                  </a:lnTo>
                  <a:lnTo>
                    <a:pt x="262140" y="589699"/>
                  </a:lnTo>
                  <a:lnTo>
                    <a:pt x="264617" y="585647"/>
                  </a:lnTo>
                  <a:close/>
                </a:path>
                <a:path w="1006475" h="738504">
                  <a:moveTo>
                    <a:pt x="269328" y="346735"/>
                  </a:moveTo>
                  <a:lnTo>
                    <a:pt x="266941" y="341934"/>
                  </a:lnTo>
                  <a:lnTo>
                    <a:pt x="262788" y="342125"/>
                  </a:lnTo>
                  <a:lnTo>
                    <a:pt x="257149" y="340436"/>
                  </a:lnTo>
                  <a:lnTo>
                    <a:pt x="252996" y="340702"/>
                  </a:lnTo>
                  <a:lnTo>
                    <a:pt x="253352" y="346735"/>
                  </a:lnTo>
                  <a:lnTo>
                    <a:pt x="255739" y="345135"/>
                  </a:lnTo>
                  <a:lnTo>
                    <a:pt x="258140" y="344335"/>
                  </a:lnTo>
                  <a:lnTo>
                    <a:pt x="259740" y="347535"/>
                  </a:lnTo>
                  <a:lnTo>
                    <a:pt x="258140" y="349923"/>
                  </a:lnTo>
                  <a:lnTo>
                    <a:pt x="253352" y="352323"/>
                  </a:lnTo>
                  <a:lnTo>
                    <a:pt x="255739" y="355523"/>
                  </a:lnTo>
                  <a:lnTo>
                    <a:pt x="260540" y="350723"/>
                  </a:lnTo>
                  <a:lnTo>
                    <a:pt x="269328" y="346735"/>
                  </a:lnTo>
                  <a:close/>
                </a:path>
                <a:path w="1006475" h="738504">
                  <a:moveTo>
                    <a:pt x="287121" y="735457"/>
                  </a:moveTo>
                  <a:lnTo>
                    <a:pt x="286893" y="731812"/>
                  </a:lnTo>
                  <a:lnTo>
                    <a:pt x="280517" y="732751"/>
                  </a:lnTo>
                  <a:lnTo>
                    <a:pt x="281940" y="736765"/>
                  </a:lnTo>
                  <a:lnTo>
                    <a:pt x="281533" y="738301"/>
                  </a:lnTo>
                  <a:lnTo>
                    <a:pt x="286105" y="738301"/>
                  </a:lnTo>
                  <a:lnTo>
                    <a:pt x="287121" y="735457"/>
                  </a:lnTo>
                  <a:close/>
                </a:path>
                <a:path w="1006475" h="738504">
                  <a:moveTo>
                    <a:pt x="290906" y="449834"/>
                  </a:moveTo>
                  <a:lnTo>
                    <a:pt x="283044" y="449160"/>
                  </a:lnTo>
                  <a:lnTo>
                    <a:pt x="284911" y="452831"/>
                  </a:lnTo>
                  <a:lnTo>
                    <a:pt x="289788" y="455002"/>
                  </a:lnTo>
                  <a:lnTo>
                    <a:pt x="290906" y="449834"/>
                  </a:lnTo>
                  <a:close/>
                </a:path>
                <a:path w="1006475" h="738504">
                  <a:moveTo>
                    <a:pt x="298183" y="636003"/>
                  </a:moveTo>
                  <a:lnTo>
                    <a:pt x="293903" y="638848"/>
                  </a:lnTo>
                  <a:lnTo>
                    <a:pt x="290537" y="642289"/>
                  </a:lnTo>
                  <a:lnTo>
                    <a:pt x="295706" y="640041"/>
                  </a:lnTo>
                  <a:lnTo>
                    <a:pt x="298183" y="636003"/>
                  </a:lnTo>
                  <a:close/>
                </a:path>
                <a:path w="1006475" h="738504">
                  <a:moveTo>
                    <a:pt x="328663" y="653580"/>
                  </a:moveTo>
                  <a:lnTo>
                    <a:pt x="324573" y="656424"/>
                  </a:lnTo>
                  <a:lnTo>
                    <a:pt x="321246" y="659879"/>
                  </a:lnTo>
                  <a:lnTo>
                    <a:pt x="326072" y="657631"/>
                  </a:lnTo>
                  <a:lnTo>
                    <a:pt x="328663" y="653580"/>
                  </a:lnTo>
                  <a:close/>
                </a:path>
                <a:path w="1006475" h="738504">
                  <a:moveTo>
                    <a:pt x="345262" y="732751"/>
                  </a:moveTo>
                  <a:lnTo>
                    <a:pt x="341210" y="728814"/>
                  </a:lnTo>
                  <a:lnTo>
                    <a:pt x="338658" y="733056"/>
                  </a:lnTo>
                  <a:lnTo>
                    <a:pt x="339407" y="737133"/>
                  </a:lnTo>
                  <a:lnTo>
                    <a:pt x="345262" y="732751"/>
                  </a:lnTo>
                  <a:close/>
                </a:path>
                <a:path w="1006475" h="738504">
                  <a:moveTo>
                    <a:pt x="363639" y="591286"/>
                  </a:moveTo>
                  <a:lnTo>
                    <a:pt x="361238" y="586498"/>
                  </a:lnTo>
                  <a:lnTo>
                    <a:pt x="357251" y="589699"/>
                  </a:lnTo>
                  <a:lnTo>
                    <a:pt x="351650" y="585698"/>
                  </a:lnTo>
                  <a:lnTo>
                    <a:pt x="354050" y="591286"/>
                  </a:lnTo>
                  <a:lnTo>
                    <a:pt x="357251" y="594487"/>
                  </a:lnTo>
                  <a:lnTo>
                    <a:pt x="363639" y="591286"/>
                  </a:lnTo>
                  <a:close/>
                </a:path>
                <a:path w="1006475" h="738504">
                  <a:moveTo>
                    <a:pt x="368439" y="462622"/>
                  </a:moveTo>
                  <a:lnTo>
                    <a:pt x="366039" y="458622"/>
                  </a:lnTo>
                  <a:lnTo>
                    <a:pt x="362038" y="461822"/>
                  </a:lnTo>
                  <a:lnTo>
                    <a:pt x="355650" y="465010"/>
                  </a:lnTo>
                  <a:lnTo>
                    <a:pt x="358051" y="469811"/>
                  </a:lnTo>
                  <a:lnTo>
                    <a:pt x="362038" y="465810"/>
                  </a:lnTo>
                  <a:lnTo>
                    <a:pt x="368439" y="462622"/>
                  </a:lnTo>
                  <a:close/>
                </a:path>
                <a:path w="1006475" h="738504">
                  <a:moveTo>
                    <a:pt x="372427" y="390690"/>
                  </a:moveTo>
                  <a:lnTo>
                    <a:pt x="370027" y="382701"/>
                  </a:lnTo>
                  <a:lnTo>
                    <a:pt x="365239" y="385089"/>
                  </a:lnTo>
                  <a:lnTo>
                    <a:pt x="357251" y="382701"/>
                  </a:lnTo>
                  <a:lnTo>
                    <a:pt x="359638" y="389890"/>
                  </a:lnTo>
                  <a:lnTo>
                    <a:pt x="363639" y="387489"/>
                  </a:lnTo>
                  <a:lnTo>
                    <a:pt x="372427" y="390690"/>
                  </a:lnTo>
                  <a:close/>
                </a:path>
                <a:path w="1006475" h="738504">
                  <a:moveTo>
                    <a:pt x="376326" y="320687"/>
                  </a:moveTo>
                  <a:lnTo>
                    <a:pt x="369036" y="316966"/>
                  </a:lnTo>
                  <a:lnTo>
                    <a:pt x="359638" y="316534"/>
                  </a:lnTo>
                  <a:lnTo>
                    <a:pt x="355650" y="319557"/>
                  </a:lnTo>
                  <a:lnTo>
                    <a:pt x="361784" y="320357"/>
                  </a:lnTo>
                  <a:lnTo>
                    <a:pt x="363943" y="325348"/>
                  </a:lnTo>
                  <a:lnTo>
                    <a:pt x="366547" y="329450"/>
                  </a:lnTo>
                  <a:lnTo>
                    <a:pt x="374027" y="327545"/>
                  </a:lnTo>
                  <a:lnTo>
                    <a:pt x="376326" y="320687"/>
                  </a:lnTo>
                  <a:close/>
                </a:path>
                <a:path w="1006475" h="738504">
                  <a:moveTo>
                    <a:pt x="383616" y="441045"/>
                  </a:moveTo>
                  <a:lnTo>
                    <a:pt x="381215" y="437045"/>
                  </a:lnTo>
                  <a:lnTo>
                    <a:pt x="378028" y="440245"/>
                  </a:lnTo>
                  <a:lnTo>
                    <a:pt x="370827" y="443433"/>
                  </a:lnTo>
                  <a:lnTo>
                    <a:pt x="373227" y="448233"/>
                  </a:lnTo>
                  <a:lnTo>
                    <a:pt x="377228" y="444233"/>
                  </a:lnTo>
                  <a:lnTo>
                    <a:pt x="383616" y="441045"/>
                  </a:lnTo>
                  <a:close/>
                </a:path>
                <a:path w="1006475" h="738504">
                  <a:moveTo>
                    <a:pt x="425183" y="327545"/>
                  </a:moveTo>
                  <a:lnTo>
                    <a:pt x="419582" y="321957"/>
                  </a:lnTo>
                  <a:lnTo>
                    <a:pt x="413994" y="318757"/>
                  </a:lnTo>
                  <a:lnTo>
                    <a:pt x="406793" y="319557"/>
                  </a:lnTo>
                  <a:lnTo>
                    <a:pt x="412394" y="327545"/>
                  </a:lnTo>
                  <a:lnTo>
                    <a:pt x="417982" y="331546"/>
                  </a:lnTo>
                  <a:lnTo>
                    <a:pt x="425183" y="327545"/>
                  </a:lnTo>
                  <a:close/>
                </a:path>
                <a:path w="1006475" h="738504">
                  <a:moveTo>
                    <a:pt x="436321" y="224739"/>
                  </a:moveTo>
                  <a:lnTo>
                    <a:pt x="434975" y="220954"/>
                  </a:lnTo>
                  <a:lnTo>
                    <a:pt x="429120" y="220916"/>
                  </a:lnTo>
                  <a:lnTo>
                    <a:pt x="425983" y="228447"/>
                  </a:lnTo>
                  <a:lnTo>
                    <a:pt x="436321" y="224739"/>
                  </a:lnTo>
                  <a:close/>
                </a:path>
                <a:path w="1006475" h="738504">
                  <a:moveTo>
                    <a:pt x="440359" y="312369"/>
                  </a:moveTo>
                  <a:lnTo>
                    <a:pt x="437959" y="309968"/>
                  </a:lnTo>
                  <a:lnTo>
                    <a:pt x="436372" y="307568"/>
                  </a:lnTo>
                  <a:lnTo>
                    <a:pt x="434771" y="305968"/>
                  </a:lnTo>
                  <a:lnTo>
                    <a:pt x="431571" y="308368"/>
                  </a:lnTo>
                  <a:lnTo>
                    <a:pt x="427570" y="310769"/>
                  </a:lnTo>
                  <a:lnTo>
                    <a:pt x="424383" y="313169"/>
                  </a:lnTo>
                  <a:lnTo>
                    <a:pt x="428371" y="319557"/>
                  </a:lnTo>
                  <a:lnTo>
                    <a:pt x="433971" y="318757"/>
                  </a:lnTo>
                  <a:lnTo>
                    <a:pt x="440359" y="312369"/>
                  </a:lnTo>
                  <a:close/>
                </a:path>
                <a:path w="1006475" h="738504">
                  <a:moveTo>
                    <a:pt x="453948" y="673"/>
                  </a:moveTo>
                  <a:lnTo>
                    <a:pt x="446417" y="0"/>
                  </a:lnTo>
                  <a:lnTo>
                    <a:pt x="448259" y="3670"/>
                  </a:lnTo>
                  <a:lnTo>
                    <a:pt x="452932" y="5842"/>
                  </a:lnTo>
                  <a:lnTo>
                    <a:pt x="453948" y="673"/>
                  </a:lnTo>
                  <a:close/>
                </a:path>
                <a:path w="1006475" h="738504">
                  <a:moveTo>
                    <a:pt x="461937" y="150926"/>
                  </a:moveTo>
                  <a:lnTo>
                    <a:pt x="457149" y="146126"/>
                  </a:lnTo>
                  <a:lnTo>
                    <a:pt x="453148" y="138137"/>
                  </a:lnTo>
                  <a:lnTo>
                    <a:pt x="447560" y="140538"/>
                  </a:lnTo>
                  <a:lnTo>
                    <a:pt x="450697" y="146202"/>
                  </a:lnTo>
                  <a:lnTo>
                    <a:pt x="452348" y="150520"/>
                  </a:lnTo>
                  <a:lnTo>
                    <a:pt x="455193" y="152450"/>
                  </a:lnTo>
                  <a:lnTo>
                    <a:pt x="461937" y="150926"/>
                  </a:lnTo>
                  <a:close/>
                </a:path>
                <a:path w="1006475" h="738504">
                  <a:moveTo>
                    <a:pt x="468337" y="105371"/>
                  </a:moveTo>
                  <a:lnTo>
                    <a:pt x="465937" y="101371"/>
                  </a:lnTo>
                  <a:lnTo>
                    <a:pt x="461937" y="104571"/>
                  </a:lnTo>
                  <a:lnTo>
                    <a:pt x="454748" y="107759"/>
                  </a:lnTo>
                  <a:lnTo>
                    <a:pt x="457949" y="112560"/>
                  </a:lnTo>
                  <a:lnTo>
                    <a:pt x="461937" y="108559"/>
                  </a:lnTo>
                  <a:lnTo>
                    <a:pt x="468337" y="105371"/>
                  </a:lnTo>
                  <a:close/>
                </a:path>
                <a:path w="1006475" h="738504">
                  <a:moveTo>
                    <a:pt x="469138" y="192481"/>
                  </a:moveTo>
                  <a:lnTo>
                    <a:pt x="467537" y="182892"/>
                  </a:lnTo>
                  <a:lnTo>
                    <a:pt x="466737" y="182892"/>
                  </a:lnTo>
                  <a:lnTo>
                    <a:pt x="462737" y="191681"/>
                  </a:lnTo>
                  <a:lnTo>
                    <a:pt x="457898" y="190119"/>
                  </a:lnTo>
                  <a:lnTo>
                    <a:pt x="459346" y="192379"/>
                  </a:lnTo>
                  <a:lnTo>
                    <a:pt x="464096" y="194487"/>
                  </a:lnTo>
                  <a:lnTo>
                    <a:pt x="469138" y="192481"/>
                  </a:lnTo>
                  <a:close/>
                </a:path>
                <a:path w="1006475" h="738504">
                  <a:moveTo>
                    <a:pt x="469938" y="634453"/>
                  </a:moveTo>
                  <a:lnTo>
                    <a:pt x="465137" y="634453"/>
                  </a:lnTo>
                  <a:lnTo>
                    <a:pt x="463537" y="628053"/>
                  </a:lnTo>
                  <a:lnTo>
                    <a:pt x="461137" y="634453"/>
                  </a:lnTo>
                  <a:lnTo>
                    <a:pt x="461137" y="638441"/>
                  </a:lnTo>
                  <a:lnTo>
                    <a:pt x="468337" y="639241"/>
                  </a:lnTo>
                  <a:lnTo>
                    <a:pt x="469938" y="634453"/>
                  </a:lnTo>
                  <a:close/>
                </a:path>
                <a:path w="1006475" h="738504">
                  <a:moveTo>
                    <a:pt x="476326" y="94183"/>
                  </a:moveTo>
                  <a:lnTo>
                    <a:pt x="470484" y="93726"/>
                  </a:lnTo>
                  <a:lnTo>
                    <a:pt x="471538" y="98374"/>
                  </a:lnTo>
                  <a:lnTo>
                    <a:pt x="474980" y="100926"/>
                  </a:lnTo>
                  <a:lnTo>
                    <a:pt x="476326" y="94183"/>
                  </a:lnTo>
                  <a:close/>
                </a:path>
                <a:path w="1006475" h="738504">
                  <a:moveTo>
                    <a:pt x="484314" y="172504"/>
                  </a:moveTo>
                  <a:lnTo>
                    <a:pt x="481926" y="167703"/>
                  </a:lnTo>
                  <a:lnTo>
                    <a:pt x="477926" y="170903"/>
                  </a:lnTo>
                  <a:lnTo>
                    <a:pt x="472325" y="166903"/>
                  </a:lnTo>
                  <a:lnTo>
                    <a:pt x="474726" y="172504"/>
                  </a:lnTo>
                  <a:lnTo>
                    <a:pt x="477926" y="175704"/>
                  </a:lnTo>
                  <a:lnTo>
                    <a:pt x="484314" y="172504"/>
                  </a:lnTo>
                  <a:close/>
                </a:path>
                <a:path w="1006475" h="738504">
                  <a:moveTo>
                    <a:pt x="494715" y="329946"/>
                  </a:moveTo>
                  <a:lnTo>
                    <a:pt x="487184" y="329272"/>
                  </a:lnTo>
                  <a:lnTo>
                    <a:pt x="489013" y="332943"/>
                  </a:lnTo>
                  <a:lnTo>
                    <a:pt x="493699" y="335114"/>
                  </a:lnTo>
                  <a:lnTo>
                    <a:pt x="494715" y="329946"/>
                  </a:lnTo>
                  <a:close/>
                </a:path>
                <a:path w="1006475" h="738504">
                  <a:moveTo>
                    <a:pt x="505104" y="656031"/>
                  </a:moveTo>
                  <a:lnTo>
                    <a:pt x="499706" y="650862"/>
                  </a:lnTo>
                  <a:lnTo>
                    <a:pt x="498500" y="654824"/>
                  </a:lnTo>
                  <a:lnTo>
                    <a:pt x="500608" y="659396"/>
                  </a:lnTo>
                  <a:lnTo>
                    <a:pt x="505104" y="656031"/>
                  </a:lnTo>
                  <a:close/>
                </a:path>
                <a:path w="1006475" h="738504">
                  <a:moveTo>
                    <a:pt x="517880" y="393090"/>
                  </a:moveTo>
                  <a:lnTo>
                    <a:pt x="515493" y="388289"/>
                  </a:lnTo>
                  <a:lnTo>
                    <a:pt x="511492" y="391490"/>
                  </a:lnTo>
                  <a:lnTo>
                    <a:pt x="505904" y="387489"/>
                  </a:lnTo>
                  <a:lnTo>
                    <a:pt x="508292" y="393090"/>
                  </a:lnTo>
                  <a:lnTo>
                    <a:pt x="511492" y="396278"/>
                  </a:lnTo>
                  <a:lnTo>
                    <a:pt x="517880" y="393090"/>
                  </a:lnTo>
                  <a:close/>
                </a:path>
                <a:path w="1006475" h="738504">
                  <a:moveTo>
                    <a:pt x="530669" y="418655"/>
                  </a:moveTo>
                  <a:lnTo>
                    <a:pt x="529551" y="413943"/>
                  </a:lnTo>
                  <a:lnTo>
                    <a:pt x="528281" y="418655"/>
                  </a:lnTo>
                  <a:lnTo>
                    <a:pt x="528205" y="423379"/>
                  </a:lnTo>
                  <a:lnTo>
                    <a:pt x="530669" y="418655"/>
                  </a:lnTo>
                  <a:close/>
                </a:path>
                <a:path w="1006475" h="738504">
                  <a:moveTo>
                    <a:pt x="537171" y="383921"/>
                  </a:moveTo>
                  <a:lnTo>
                    <a:pt x="536270" y="378701"/>
                  </a:lnTo>
                  <a:lnTo>
                    <a:pt x="531545" y="382016"/>
                  </a:lnTo>
                  <a:lnTo>
                    <a:pt x="525475" y="382397"/>
                  </a:lnTo>
                  <a:lnTo>
                    <a:pt x="521208" y="383527"/>
                  </a:lnTo>
                  <a:lnTo>
                    <a:pt x="521881" y="389089"/>
                  </a:lnTo>
                  <a:lnTo>
                    <a:pt x="526376" y="388366"/>
                  </a:lnTo>
                  <a:lnTo>
                    <a:pt x="532676" y="386892"/>
                  </a:lnTo>
                  <a:lnTo>
                    <a:pt x="537171" y="383921"/>
                  </a:lnTo>
                  <a:close/>
                </a:path>
                <a:path w="1006475" h="738504">
                  <a:moveTo>
                    <a:pt x="541058" y="533742"/>
                  </a:moveTo>
                  <a:lnTo>
                    <a:pt x="537019" y="530263"/>
                  </a:lnTo>
                  <a:lnTo>
                    <a:pt x="534466" y="534644"/>
                  </a:lnTo>
                  <a:lnTo>
                    <a:pt x="535216" y="538581"/>
                  </a:lnTo>
                  <a:lnTo>
                    <a:pt x="541058" y="533742"/>
                  </a:lnTo>
                  <a:close/>
                </a:path>
                <a:path w="1006475" h="738504">
                  <a:moveTo>
                    <a:pt x="542721" y="143560"/>
                  </a:moveTo>
                  <a:lnTo>
                    <a:pt x="541566" y="139738"/>
                  </a:lnTo>
                  <a:lnTo>
                    <a:pt x="535762" y="139509"/>
                  </a:lnTo>
                  <a:lnTo>
                    <a:pt x="532269" y="146926"/>
                  </a:lnTo>
                  <a:lnTo>
                    <a:pt x="542721" y="143560"/>
                  </a:lnTo>
                  <a:close/>
                </a:path>
                <a:path w="1006475" h="738504">
                  <a:moveTo>
                    <a:pt x="571436" y="119748"/>
                  </a:moveTo>
                  <a:lnTo>
                    <a:pt x="570306" y="114579"/>
                  </a:lnTo>
                  <a:lnTo>
                    <a:pt x="569036" y="119151"/>
                  </a:lnTo>
                  <a:lnTo>
                    <a:pt x="568960" y="124028"/>
                  </a:lnTo>
                  <a:lnTo>
                    <a:pt x="571436" y="119748"/>
                  </a:lnTo>
                  <a:close/>
                </a:path>
                <a:path w="1006475" h="738504">
                  <a:moveTo>
                    <a:pt x="576224" y="105371"/>
                  </a:moveTo>
                  <a:lnTo>
                    <a:pt x="573874" y="97497"/>
                  </a:lnTo>
                  <a:lnTo>
                    <a:pt x="568731" y="98171"/>
                  </a:lnTo>
                  <a:lnTo>
                    <a:pt x="567347" y="102450"/>
                  </a:lnTo>
                  <a:lnTo>
                    <a:pt x="576224" y="105371"/>
                  </a:lnTo>
                  <a:close/>
                </a:path>
                <a:path w="1006475" h="738504">
                  <a:moveTo>
                    <a:pt x="578624" y="134937"/>
                  </a:moveTo>
                  <a:lnTo>
                    <a:pt x="571093" y="134264"/>
                  </a:lnTo>
                  <a:lnTo>
                    <a:pt x="572935" y="137934"/>
                  </a:lnTo>
                  <a:lnTo>
                    <a:pt x="577621" y="140106"/>
                  </a:lnTo>
                  <a:lnTo>
                    <a:pt x="578624" y="134937"/>
                  </a:lnTo>
                  <a:close/>
                </a:path>
                <a:path w="1006475" h="738504">
                  <a:moveTo>
                    <a:pt x="599401" y="638441"/>
                  </a:moveTo>
                  <a:lnTo>
                    <a:pt x="594614" y="638441"/>
                  </a:lnTo>
                  <a:lnTo>
                    <a:pt x="593013" y="632053"/>
                  </a:lnTo>
                  <a:lnTo>
                    <a:pt x="590613" y="638441"/>
                  </a:lnTo>
                  <a:lnTo>
                    <a:pt x="590613" y="642442"/>
                  </a:lnTo>
                  <a:lnTo>
                    <a:pt x="597801" y="643242"/>
                  </a:lnTo>
                  <a:lnTo>
                    <a:pt x="599401" y="638441"/>
                  </a:lnTo>
                  <a:close/>
                </a:path>
                <a:path w="1006475" h="738504">
                  <a:moveTo>
                    <a:pt x="692912" y="182892"/>
                  </a:moveTo>
                  <a:lnTo>
                    <a:pt x="687324" y="177292"/>
                  </a:lnTo>
                  <a:lnTo>
                    <a:pt x="681723" y="174104"/>
                  </a:lnTo>
                  <a:lnTo>
                    <a:pt x="674535" y="174904"/>
                  </a:lnTo>
                  <a:lnTo>
                    <a:pt x="680123" y="182892"/>
                  </a:lnTo>
                  <a:lnTo>
                    <a:pt x="685723" y="186893"/>
                  </a:lnTo>
                  <a:lnTo>
                    <a:pt x="692912" y="182892"/>
                  </a:lnTo>
                  <a:close/>
                </a:path>
                <a:path w="1006475" h="738504">
                  <a:moveTo>
                    <a:pt x="743267" y="625652"/>
                  </a:moveTo>
                  <a:lnTo>
                    <a:pt x="742467" y="623265"/>
                  </a:lnTo>
                  <a:lnTo>
                    <a:pt x="733679" y="623265"/>
                  </a:lnTo>
                  <a:lnTo>
                    <a:pt x="733679" y="631253"/>
                  </a:lnTo>
                  <a:lnTo>
                    <a:pt x="742467" y="631253"/>
                  </a:lnTo>
                  <a:lnTo>
                    <a:pt x="742467" y="628853"/>
                  </a:lnTo>
                  <a:lnTo>
                    <a:pt x="743267" y="625652"/>
                  </a:lnTo>
                  <a:close/>
                </a:path>
                <a:path w="1006475" h="738504">
                  <a:moveTo>
                    <a:pt x="788822" y="296379"/>
                  </a:moveTo>
                  <a:lnTo>
                    <a:pt x="779487" y="294589"/>
                  </a:lnTo>
                  <a:lnTo>
                    <a:pt x="780732" y="299377"/>
                  </a:lnTo>
                  <a:lnTo>
                    <a:pt x="786003" y="302679"/>
                  </a:lnTo>
                  <a:lnTo>
                    <a:pt x="788822" y="296379"/>
                  </a:lnTo>
                  <a:close/>
                </a:path>
                <a:path w="1006475" h="738504">
                  <a:moveTo>
                    <a:pt x="793280" y="652881"/>
                  </a:moveTo>
                  <a:lnTo>
                    <a:pt x="792010" y="648042"/>
                  </a:lnTo>
                  <a:lnTo>
                    <a:pt x="789000" y="643331"/>
                  </a:lnTo>
                  <a:lnTo>
                    <a:pt x="787120" y="638543"/>
                  </a:lnTo>
                  <a:lnTo>
                    <a:pt x="786282" y="636905"/>
                  </a:lnTo>
                  <a:lnTo>
                    <a:pt x="786422" y="641642"/>
                  </a:lnTo>
                  <a:lnTo>
                    <a:pt x="783805" y="645795"/>
                  </a:lnTo>
                  <a:lnTo>
                    <a:pt x="788314" y="650836"/>
                  </a:lnTo>
                  <a:lnTo>
                    <a:pt x="793280" y="652881"/>
                  </a:lnTo>
                  <a:close/>
                </a:path>
                <a:path w="1006475" h="738504">
                  <a:moveTo>
                    <a:pt x="793610" y="588098"/>
                  </a:moveTo>
                  <a:lnTo>
                    <a:pt x="788212" y="582815"/>
                  </a:lnTo>
                  <a:lnTo>
                    <a:pt x="787019" y="586600"/>
                  </a:lnTo>
                  <a:lnTo>
                    <a:pt x="789114" y="591134"/>
                  </a:lnTo>
                  <a:lnTo>
                    <a:pt x="793610" y="588098"/>
                  </a:lnTo>
                  <a:close/>
                </a:path>
                <a:path w="1006475" h="738504">
                  <a:moveTo>
                    <a:pt x="815987" y="74993"/>
                  </a:moveTo>
                  <a:lnTo>
                    <a:pt x="813600" y="71005"/>
                  </a:lnTo>
                  <a:lnTo>
                    <a:pt x="809599" y="74993"/>
                  </a:lnTo>
                  <a:lnTo>
                    <a:pt x="803198" y="78193"/>
                  </a:lnTo>
                  <a:lnTo>
                    <a:pt x="805599" y="82194"/>
                  </a:lnTo>
                  <a:lnTo>
                    <a:pt x="809599" y="78193"/>
                  </a:lnTo>
                  <a:lnTo>
                    <a:pt x="815987" y="74993"/>
                  </a:lnTo>
                  <a:close/>
                </a:path>
                <a:path w="1006475" h="738504">
                  <a:moveTo>
                    <a:pt x="839165" y="209270"/>
                  </a:moveTo>
                  <a:lnTo>
                    <a:pt x="836803" y="201066"/>
                  </a:lnTo>
                  <a:lnTo>
                    <a:pt x="831672" y="201777"/>
                  </a:lnTo>
                  <a:lnTo>
                    <a:pt x="830287" y="206235"/>
                  </a:lnTo>
                  <a:lnTo>
                    <a:pt x="839165" y="209270"/>
                  </a:lnTo>
                  <a:close/>
                </a:path>
                <a:path w="1006475" h="738504">
                  <a:moveTo>
                    <a:pt x="907897" y="529755"/>
                  </a:moveTo>
                  <a:lnTo>
                    <a:pt x="903109" y="530555"/>
                  </a:lnTo>
                  <a:lnTo>
                    <a:pt x="900709" y="524154"/>
                  </a:lnTo>
                  <a:lnTo>
                    <a:pt x="899109" y="529755"/>
                  </a:lnTo>
                  <a:lnTo>
                    <a:pt x="899109" y="533742"/>
                  </a:lnTo>
                  <a:lnTo>
                    <a:pt x="906297" y="534543"/>
                  </a:lnTo>
                  <a:lnTo>
                    <a:pt x="907897" y="529755"/>
                  </a:lnTo>
                  <a:close/>
                </a:path>
                <a:path w="1006475" h="738504">
                  <a:moveTo>
                    <a:pt x="910247" y="156806"/>
                  </a:moveTo>
                  <a:lnTo>
                    <a:pt x="908900" y="153022"/>
                  </a:lnTo>
                  <a:lnTo>
                    <a:pt x="903058" y="152984"/>
                  </a:lnTo>
                  <a:lnTo>
                    <a:pt x="899909" y="160515"/>
                  </a:lnTo>
                  <a:lnTo>
                    <a:pt x="910247" y="156806"/>
                  </a:lnTo>
                  <a:close/>
                </a:path>
                <a:path w="1006475" h="738504">
                  <a:moveTo>
                    <a:pt x="971842" y="612876"/>
                  </a:moveTo>
                  <a:lnTo>
                    <a:pt x="956995" y="610285"/>
                  </a:lnTo>
                  <a:lnTo>
                    <a:pt x="956246" y="613168"/>
                  </a:lnTo>
                  <a:lnTo>
                    <a:pt x="963295" y="615911"/>
                  </a:lnTo>
                  <a:lnTo>
                    <a:pt x="971842" y="612876"/>
                  </a:lnTo>
                  <a:close/>
                </a:path>
                <a:path w="1006475" h="738504">
                  <a:moveTo>
                    <a:pt x="979030" y="514565"/>
                  </a:moveTo>
                  <a:lnTo>
                    <a:pt x="978344" y="508114"/>
                  </a:lnTo>
                  <a:lnTo>
                    <a:pt x="974737" y="512673"/>
                  </a:lnTo>
                  <a:lnTo>
                    <a:pt x="971270" y="520979"/>
                  </a:lnTo>
                  <a:lnTo>
                    <a:pt x="971042" y="525754"/>
                  </a:lnTo>
                  <a:lnTo>
                    <a:pt x="976630" y="525754"/>
                  </a:lnTo>
                  <a:lnTo>
                    <a:pt x="979030" y="515366"/>
                  </a:lnTo>
                  <a:lnTo>
                    <a:pt x="979030" y="514565"/>
                  </a:lnTo>
                  <a:close/>
                </a:path>
                <a:path w="1006475" h="738504">
                  <a:moveTo>
                    <a:pt x="1006208" y="428256"/>
                  </a:moveTo>
                  <a:lnTo>
                    <a:pt x="1003808" y="424256"/>
                  </a:lnTo>
                  <a:lnTo>
                    <a:pt x="1001407" y="425856"/>
                  </a:lnTo>
                  <a:lnTo>
                    <a:pt x="999007" y="426656"/>
                  </a:lnTo>
                  <a:lnTo>
                    <a:pt x="997407" y="423456"/>
                  </a:lnTo>
                  <a:lnTo>
                    <a:pt x="990219" y="428256"/>
                  </a:lnTo>
                  <a:lnTo>
                    <a:pt x="992771" y="434886"/>
                  </a:lnTo>
                  <a:lnTo>
                    <a:pt x="996810" y="440537"/>
                  </a:lnTo>
                  <a:lnTo>
                    <a:pt x="1000556" y="441845"/>
                  </a:lnTo>
                  <a:lnTo>
                    <a:pt x="1002207" y="435444"/>
                  </a:lnTo>
                  <a:lnTo>
                    <a:pt x="999807" y="437045"/>
                  </a:lnTo>
                  <a:lnTo>
                    <a:pt x="997407" y="437845"/>
                  </a:lnTo>
                  <a:lnTo>
                    <a:pt x="995819" y="434644"/>
                  </a:lnTo>
                  <a:lnTo>
                    <a:pt x="999807" y="431444"/>
                  </a:lnTo>
                  <a:lnTo>
                    <a:pt x="1006208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155366" y="9410610"/>
              <a:ext cx="1191260" cy="673100"/>
            </a:xfrm>
            <a:custGeom>
              <a:avLst/>
              <a:gdLst/>
              <a:ahLst/>
              <a:cxnLst/>
              <a:rect l="l" t="t" r="r" b="b"/>
              <a:pathLst>
                <a:path w="1191259" h="673100">
                  <a:moveTo>
                    <a:pt x="8788" y="379323"/>
                  </a:moveTo>
                  <a:lnTo>
                    <a:pt x="4000" y="379323"/>
                  </a:lnTo>
                  <a:lnTo>
                    <a:pt x="1600" y="372922"/>
                  </a:lnTo>
                  <a:lnTo>
                    <a:pt x="0" y="379323"/>
                  </a:lnTo>
                  <a:lnTo>
                    <a:pt x="0" y="383324"/>
                  </a:lnTo>
                  <a:lnTo>
                    <a:pt x="7200" y="384111"/>
                  </a:lnTo>
                  <a:lnTo>
                    <a:pt x="8788" y="379323"/>
                  </a:lnTo>
                  <a:close/>
                </a:path>
                <a:path w="1191259" h="673100">
                  <a:moveTo>
                    <a:pt x="87122" y="214680"/>
                  </a:moveTo>
                  <a:lnTo>
                    <a:pt x="83921" y="210693"/>
                  </a:lnTo>
                  <a:lnTo>
                    <a:pt x="77520" y="209092"/>
                  </a:lnTo>
                  <a:lnTo>
                    <a:pt x="77520" y="216281"/>
                  </a:lnTo>
                  <a:lnTo>
                    <a:pt x="80721" y="220281"/>
                  </a:lnTo>
                  <a:lnTo>
                    <a:pt x="86321" y="221881"/>
                  </a:lnTo>
                  <a:lnTo>
                    <a:pt x="87122" y="214680"/>
                  </a:lnTo>
                  <a:close/>
                </a:path>
                <a:path w="1191259" h="673100">
                  <a:moveTo>
                    <a:pt x="106299" y="403301"/>
                  </a:moveTo>
                  <a:lnTo>
                    <a:pt x="101917" y="399364"/>
                  </a:lnTo>
                  <a:lnTo>
                    <a:pt x="99402" y="403593"/>
                  </a:lnTo>
                  <a:lnTo>
                    <a:pt x="100342" y="407682"/>
                  </a:lnTo>
                  <a:lnTo>
                    <a:pt x="106299" y="403301"/>
                  </a:lnTo>
                  <a:close/>
                </a:path>
                <a:path w="1191259" h="673100">
                  <a:moveTo>
                    <a:pt x="109499" y="209892"/>
                  </a:moveTo>
                  <a:lnTo>
                    <a:pt x="103898" y="210693"/>
                  </a:lnTo>
                  <a:lnTo>
                    <a:pt x="96710" y="209092"/>
                  </a:lnTo>
                  <a:lnTo>
                    <a:pt x="95910" y="213880"/>
                  </a:lnTo>
                  <a:lnTo>
                    <a:pt x="101498" y="213080"/>
                  </a:lnTo>
                  <a:lnTo>
                    <a:pt x="108699" y="214680"/>
                  </a:lnTo>
                  <a:lnTo>
                    <a:pt x="109499" y="209892"/>
                  </a:lnTo>
                  <a:close/>
                </a:path>
                <a:path w="1191259" h="673100">
                  <a:moveTo>
                    <a:pt x="179031" y="360146"/>
                  </a:moveTo>
                  <a:lnTo>
                    <a:pt x="175094" y="356654"/>
                  </a:lnTo>
                  <a:lnTo>
                    <a:pt x="172732" y="361035"/>
                  </a:lnTo>
                  <a:lnTo>
                    <a:pt x="173520" y="364972"/>
                  </a:lnTo>
                  <a:lnTo>
                    <a:pt x="179031" y="360146"/>
                  </a:lnTo>
                  <a:close/>
                </a:path>
                <a:path w="1191259" h="673100">
                  <a:moveTo>
                    <a:pt x="180619" y="216281"/>
                  </a:moveTo>
                  <a:lnTo>
                    <a:pt x="175831" y="217081"/>
                  </a:lnTo>
                  <a:lnTo>
                    <a:pt x="174231" y="210693"/>
                  </a:lnTo>
                  <a:lnTo>
                    <a:pt x="171831" y="216281"/>
                  </a:lnTo>
                  <a:lnTo>
                    <a:pt x="171831" y="220281"/>
                  </a:lnTo>
                  <a:lnTo>
                    <a:pt x="179031" y="221081"/>
                  </a:lnTo>
                  <a:lnTo>
                    <a:pt x="180619" y="216281"/>
                  </a:lnTo>
                  <a:close/>
                </a:path>
                <a:path w="1191259" h="673100">
                  <a:moveTo>
                    <a:pt x="186220" y="413689"/>
                  </a:moveTo>
                  <a:lnTo>
                    <a:pt x="181838" y="410210"/>
                  </a:lnTo>
                  <a:lnTo>
                    <a:pt x="179324" y="414591"/>
                  </a:lnTo>
                  <a:lnTo>
                    <a:pt x="180263" y="418515"/>
                  </a:lnTo>
                  <a:lnTo>
                    <a:pt x="186220" y="413689"/>
                  </a:lnTo>
                  <a:close/>
                </a:path>
                <a:path w="1191259" h="673100">
                  <a:moveTo>
                    <a:pt x="190220" y="200291"/>
                  </a:moveTo>
                  <a:lnTo>
                    <a:pt x="185420" y="201091"/>
                  </a:lnTo>
                  <a:lnTo>
                    <a:pt x="183819" y="194703"/>
                  </a:lnTo>
                  <a:lnTo>
                    <a:pt x="181419" y="200291"/>
                  </a:lnTo>
                  <a:lnTo>
                    <a:pt x="181419" y="204292"/>
                  </a:lnTo>
                  <a:lnTo>
                    <a:pt x="188620" y="205092"/>
                  </a:lnTo>
                  <a:lnTo>
                    <a:pt x="190220" y="200291"/>
                  </a:lnTo>
                  <a:close/>
                </a:path>
                <a:path w="1191259" h="673100">
                  <a:moveTo>
                    <a:pt x="198208" y="443255"/>
                  </a:moveTo>
                  <a:lnTo>
                    <a:pt x="192608" y="443255"/>
                  </a:lnTo>
                  <a:lnTo>
                    <a:pt x="185420" y="441655"/>
                  </a:lnTo>
                  <a:lnTo>
                    <a:pt x="184619" y="447255"/>
                  </a:lnTo>
                  <a:lnTo>
                    <a:pt x="190220" y="446455"/>
                  </a:lnTo>
                  <a:lnTo>
                    <a:pt x="197408" y="448056"/>
                  </a:lnTo>
                  <a:lnTo>
                    <a:pt x="198208" y="443255"/>
                  </a:lnTo>
                  <a:close/>
                </a:path>
                <a:path w="1191259" h="673100">
                  <a:moveTo>
                    <a:pt x="206197" y="259435"/>
                  </a:moveTo>
                  <a:lnTo>
                    <a:pt x="202196" y="256247"/>
                  </a:lnTo>
                  <a:lnTo>
                    <a:pt x="196608" y="253847"/>
                  </a:lnTo>
                  <a:lnTo>
                    <a:pt x="196608" y="261035"/>
                  </a:lnTo>
                  <a:lnTo>
                    <a:pt x="199809" y="265036"/>
                  </a:lnTo>
                  <a:lnTo>
                    <a:pt x="205397" y="266636"/>
                  </a:lnTo>
                  <a:lnTo>
                    <a:pt x="206197" y="259435"/>
                  </a:lnTo>
                  <a:close/>
                </a:path>
                <a:path w="1191259" h="673100">
                  <a:moveTo>
                    <a:pt x="217906" y="349250"/>
                  </a:moveTo>
                  <a:lnTo>
                    <a:pt x="213791" y="351955"/>
                  </a:lnTo>
                  <a:lnTo>
                    <a:pt x="210273" y="355549"/>
                  </a:lnTo>
                  <a:lnTo>
                    <a:pt x="214985" y="353745"/>
                  </a:lnTo>
                  <a:lnTo>
                    <a:pt x="217906" y="349250"/>
                  </a:lnTo>
                  <a:close/>
                </a:path>
                <a:path w="1191259" h="673100">
                  <a:moveTo>
                    <a:pt x="220586" y="418477"/>
                  </a:moveTo>
                  <a:lnTo>
                    <a:pt x="213385" y="415290"/>
                  </a:lnTo>
                  <a:lnTo>
                    <a:pt x="212598" y="420077"/>
                  </a:lnTo>
                  <a:lnTo>
                    <a:pt x="204597" y="424078"/>
                  </a:lnTo>
                  <a:lnTo>
                    <a:pt x="212598" y="427278"/>
                  </a:lnTo>
                  <a:lnTo>
                    <a:pt x="213385" y="422478"/>
                  </a:lnTo>
                  <a:lnTo>
                    <a:pt x="220586" y="418477"/>
                  </a:lnTo>
                  <a:close/>
                </a:path>
                <a:path w="1191259" h="673100">
                  <a:moveTo>
                    <a:pt x="230974" y="628675"/>
                  </a:moveTo>
                  <a:lnTo>
                    <a:pt x="225577" y="623849"/>
                  </a:lnTo>
                  <a:lnTo>
                    <a:pt x="224383" y="627773"/>
                  </a:lnTo>
                  <a:lnTo>
                    <a:pt x="226479" y="632167"/>
                  </a:lnTo>
                  <a:lnTo>
                    <a:pt x="230974" y="628675"/>
                  </a:lnTo>
                  <a:close/>
                </a:path>
                <a:path w="1191259" h="673100">
                  <a:moveTo>
                    <a:pt x="231775" y="262636"/>
                  </a:moveTo>
                  <a:lnTo>
                    <a:pt x="223786" y="259435"/>
                  </a:lnTo>
                  <a:lnTo>
                    <a:pt x="222986" y="264236"/>
                  </a:lnTo>
                  <a:lnTo>
                    <a:pt x="214985" y="268236"/>
                  </a:lnTo>
                  <a:lnTo>
                    <a:pt x="222986" y="271424"/>
                  </a:lnTo>
                  <a:lnTo>
                    <a:pt x="223786" y="266636"/>
                  </a:lnTo>
                  <a:lnTo>
                    <a:pt x="231775" y="262636"/>
                  </a:lnTo>
                  <a:close/>
                </a:path>
                <a:path w="1191259" h="673100">
                  <a:moveTo>
                    <a:pt x="262940" y="609498"/>
                  </a:moveTo>
                  <a:lnTo>
                    <a:pt x="258152" y="609498"/>
                  </a:lnTo>
                  <a:lnTo>
                    <a:pt x="256552" y="603097"/>
                  </a:lnTo>
                  <a:lnTo>
                    <a:pt x="254152" y="609498"/>
                  </a:lnTo>
                  <a:lnTo>
                    <a:pt x="254152" y="613498"/>
                  </a:lnTo>
                  <a:lnTo>
                    <a:pt x="261340" y="614286"/>
                  </a:lnTo>
                  <a:lnTo>
                    <a:pt x="262940" y="609498"/>
                  </a:lnTo>
                  <a:close/>
                </a:path>
                <a:path w="1191259" h="673100">
                  <a:moveTo>
                    <a:pt x="268541" y="256247"/>
                  </a:moveTo>
                  <a:lnTo>
                    <a:pt x="263144" y="251409"/>
                  </a:lnTo>
                  <a:lnTo>
                    <a:pt x="261937" y="255346"/>
                  </a:lnTo>
                  <a:lnTo>
                    <a:pt x="264045" y="259727"/>
                  </a:lnTo>
                  <a:lnTo>
                    <a:pt x="268541" y="256247"/>
                  </a:lnTo>
                  <a:close/>
                </a:path>
                <a:path w="1191259" h="673100">
                  <a:moveTo>
                    <a:pt x="283718" y="310591"/>
                  </a:moveTo>
                  <a:lnTo>
                    <a:pt x="278930" y="311391"/>
                  </a:lnTo>
                  <a:lnTo>
                    <a:pt x="271729" y="309791"/>
                  </a:lnTo>
                  <a:lnTo>
                    <a:pt x="270141" y="314591"/>
                  </a:lnTo>
                  <a:lnTo>
                    <a:pt x="275729" y="313791"/>
                  </a:lnTo>
                  <a:lnTo>
                    <a:pt x="282917" y="315379"/>
                  </a:lnTo>
                  <a:lnTo>
                    <a:pt x="283718" y="310591"/>
                  </a:lnTo>
                  <a:close/>
                </a:path>
                <a:path w="1191259" h="673100">
                  <a:moveTo>
                    <a:pt x="285318" y="607098"/>
                  </a:moveTo>
                  <a:lnTo>
                    <a:pt x="282117" y="603897"/>
                  </a:lnTo>
                  <a:lnTo>
                    <a:pt x="276529" y="601510"/>
                  </a:lnTo>
                  <a:lnTo>
                    <a:pt x="276529" y="608698"/>
                  </a:lnTo>
                  <a:lnTo>
                    <a:pt x="279730" y="612698"/>
                  </a:lnTo>
                  <a:lnTo>
                    <a:pt x="285318" y="614286"/>
                  </a:lnTo>
                  <a:lnTo>
                    <a:pt x="285318" y="607098"/>
                  </a:lnTo>
                  <a:close/>
                </a:path>
                <a:path w="1191259" h="673100">
                  <a:moveTo>
                    <a:pt x="290118" y="372135"/>
                  </a:moveTo>
                  <a:lnTo>
                    <a:pt x="284835" y="367296"/>
                  </a:lnTo>
                  <a:lnTo>
                    <a:pt x="283819" y="371233"/>
                  </a:lnTo>
                  <a:lnTo>
                    <a:pt x="285953" y="375615"/>
                  </a:lnTo>
                  <a:lnTo>
                    <a:pt x="290118" y="372135"/>
                  </a:lnTo>
                  <a:close/>
                </a:path>
                <a:path w="1191259" h="673100">
                  <a:moveTo>
                    <a:pt x="313296" y="228269"/>
                  </a:moveTo>
                  <a:lnTo>
                    <a:pt x="306095" y="225069"/>
                  </a:lnTo>
                  <a:lnTo>
                    <a:pt x="305295" y="229870"/>
                  </a:lnTo>
                  <a:lnTo>
                    <a:pt x="297307" y="233870"/>
                  </a:lnTo>
                  <a:lnTo>
                    <a:pt x="305295" y="237058"/>
                  </a:lnTo>
                  <a:lnTo>
                    <a:pt x="306095" y="232270"/>
                  </a:lnTo>
                  <a:lnTo>
                    <a:pt x="313296" y="228269"/>
                  </a:lnTo>
                  <a:close/>
                </a:path>
                <a:path w="1191259" h="673100">
                  <a:moveTo>
                    <a:pt x="335864" y="307809"/>
                  </a:moveTo>
                  <a:lnTo>
                    <a:pt x="331774" y="310692"/>
                  </a:lnTo>
                  <a:lnTo>
                    <a:pt x="328434" y="314325"/>
                  </a:lnTo>
                  <a:lnTo>
                    <a:pt x="333273" y="312191"/>
                  </a:lnTo>
                  <a:lnTo>
                    <a:pt x="335864" y="307809"/>
                  </a:lnTo>
                  <a:close/>
                </a:path>
                <a:path w="1191259" h="673100">
                  <a:moveTo>
                    <a:pt x="345262" y="234657"/>
                  </a:moveTo>
                  <a:lnTo>
                    <a:pt x="341210" y="231178"/>
                  </a:lnTo>
                  <a:lnTo>
                    <a:pt x="338670" y="235559"/>
                  </a:lnTo>
                  <a:lnTo>
                    <a:pt x="339420" y="239496"/>
                  </a:lnTo>
                  <a:lnTo>
                    <a:pt x="345262" y="234657"/>
                  </a:lnTo>
                  <a:close/>
                </a:path>
                <a:path w="1191259" h="673100">
                  <a:moveTo>
                    <a:pt x="366560" y="321386"/>
                  </a:moveTo>
                  <a:lnTo>
                    <a:pt x="362445" y="324281"/>
                  </a:lnTo>
                  <a:lnTo>
                    <a:pt x="358927" y="327914"/>
                  </a:lnTo>
                  <a:lnTo>
                    <a:pt x="363639" y="325780"/>
                  </a:lnTo>
                  <a:lnTo>
                    <a:pt x="366560" y="321386"/>
                  </a:lnTo>
                  <a:close/>
                </a:path>
                <a:path w="1191259" h="673100">
                  <a:moveTo>
                    <a:pt x="377228" y="116382"/>
                  </a:moveTo>
                  <a:lnTo>
                    <a:pt x="371640" y="117182"/>
                  </a:lnTo>
                  <a:lnTo>
                    <a:pt x="370039" y="110782"/>
                  </a:lnTo>
                  <a:lnTo>
                    <a:pt x="368439" y="116382"/>
                  </a:lnTo>
                  <a:lnTo>
                    <a:pt x="368439" y="120370"/>
                  </a:lnTo>
                  <a:lnTo>
                    <a:pt x="375627" y="121170"/>
                  </a:lnTo>
                  <a:lnTo>
                    <a:pt x="377228" y="116382"/>
                  </a:lnTo>
                  <a:close/>
                </a:path>
                <a:path w="1191259" h="673100">
                  <a:moveTo>
                    <a:pt x="385406" y="625894"/>
                  </a:moveTo>
                  <a:lnTo>
                    <a:pt x="381330" y="628777"/>
                  </a:lnTo>
                  <a:lnTo>
                    <a:pt x="377990" y="632409"/>
                  </a:lnTo>
                  <a:lnTo>
                    <a:pt x="382828" y="630275"/>
                  </a:lnTo>
                  <a:lnTo>
                    <a:pt x="385406" y="625894"/>
                  </a:lnTo>
                  <a:close/>
                </a:path>
                <a:path w="1191259" h="673100">
                  <a:moveTo>
                    <a:pt x="409994" y="298602"/>
                  </a:moveTo>
                  <a:lnTo>
                    <a:pt x="404406" y="298602"/>
                  </a:lnTo>
                  <a:lnTo>
                    <a:pt x="397205" y="297002"/>
                  </a:lnTo>
                  <a:lnTo>
                    <a:pt x="396405" y="302602"/>
                  </a:lnTo>
                  <a:lnTo>
                    <a:pt x="402005" y="301802"/>
                  </a:lnTo>
                  <a:lnTo>
                    <a:pt x="409194" y="303403"/>
                  </a:lnTo>
                  <a:lnTo>
                    <a:pt x="409994" y="298602"/>
                  </a:lnTo>
                  <a:close/>
                </a:path>
                <a:path w="1191259" h="673100">
                  <a:moveTo>
                    <a:pt x="437172" y="291414"/>
                  </a:moveTo>
                  <a:lnTo>
                    <a:pt x="431444" y="286131"/>
                  </a:lnTo>
                  <a:lnTo>
                    <a:pt x="430276" y="289915"/>
                  </a:lnTo>
                  <a:lnTo>
                    <a:pt x="432562" y="294436"/>
                  </a:lnTo>
                  <a:lnTo>
                    <a:pt x="437172" y="291414"/>
                  </a:lnTo>
                  <a:close/>
                </a:path>
                <a:path w="1191259" h="673100">
                  <a:moveTo>
                    <a:pt x="463562" y="217843"/>
                  </a:moveTo>
                  <a:lnTo>
                    <a:pt x="457454" y="220980"/>
                  </a:lnTo>
                  <a:lnTo>
                    <a:pt x="451192" y="227558"/>
                  </a:lnTo>
                  <a:lnTo>
                    <a:pt x="457149" y="229870"/>
                  </a:lnTo>
                  <a:lnTo>
                    <a:pt x="457149" y="225869"/>
                  </a:lnTo>
                  <a:lnTo>
                    <a:pt x="463562" y="217843"/>
                  </a:lnTo>
                  <a:close/>
                </a:path>
                <a:path w="1191259" h="673100">
                  <a:moveTo>
                    <a:pt x="464337" y="173126"/>
                  </a:moveTo>
                  <a:lnTo>
                    <a:pt x="458609" y="167957"/>
                  </a:lnTo>
                  <a:lnTo>
                    <a:pt x="457454" y="171919"/>
                  </a:lnTo>
                  <a:lnTo>
                    <a:pt x="459740" y="176491"/>
                  </a:lnTo>
                  <a:lnTo>
                    <a:pt x="464337" y="173126"/>
                  </a:lnTo>
                  <a:close/>
                </a:path>
                <a:path w="1191259" h="673100">
                  <a:moveTo>
                    <a:pt x="468337" y="399300"/>
                  </a:moveTo>
                  <a:lnTo>
                    <a:pt x="463550" y="399300"/>
                  </a:lnTo>
                  <a:lnTo>
                    <a:pt x="461149" y="392912"/>
                  </a:lnTo>
                  <a:lnTo>
                    <a:pt x="459549" y="399300"/>
                  </a:lnTo>
                  <a:lnTo>
                    <a:pt x="459549" y="403301"/>
                  </a:lnTo>
                  <a:lnTo>
                    <a:pt x="466737" y="404101"/>
                  </a:lnTo>
                  <a:lnTo>
                    <a:pt x="468337" y="399300"/>
                  </a:lnTo>
                  <a:close/>
                </a:path>
                <a:path w="1191259" h="673100">
                  <a:moveTo>
                    <a:pt x="471538" y="197904"/>
                  </a:moveTo>
                  <a:lnTo>
                    <a:pt x="466255" y="193065"/>
                  </a:lnTo>
                  <a:lnTo>
                    <a:pt x="465239" y="197002"/>
                  </a:lnTo>
                  <a:lnTo>
                    <a:pt x="467372" y="201383"/>
                  </a:lnTo>
                  <a:lnTo>
                    <a:pt x="471538" y="197904"/>
                  </a:lnTo>
                  <a:close/>
                </a:path>
                <a:path w="1191259" h="673100">
                  <a:moveTo>
                    <a:pt x="488315" y="18072"/>
                  </a:moveTo>
                  <a:lnTo>
                    <a:pt x="482930" y="12788"/>
                  </a:lnTo>
                  <a:lnTo>
                    <a:pt x="481723" y="16573"/>
                  </a:lnTo>
                  <a:lnTo>
                    <a:pt x="483819" y="21107"/>
                  </a:lnTo>
                  <a:lnTo>
                    <a:pt x="488315" y="18072"/>
                  </a:lnTo>
                  <a:close/>
                </a:path>
                <a:path w="1191259" h="673100">
                  <a:moveTo>
                    <a:pt x="509892" y="252247"/>
                  </a:moveTo>
                  <a:lnTo>
                    <a:pt x="504507" y="247408"/>
                  </a:lnTo>
                  <a:lnTo>
                    <a:pt x="503301" y="251345"/>
                  </a:lnTo>
                  <a:lnTo>
                    <a:pt x="505396" y="255727"/>
                  </a:lnTo>
                  <a:lnTo>
                    <a:pt x="509892" y="252247"/>
                  </a:lnTo>
                  <a:close/>
                </a:path>
                <a:path w="1191259" h="673100">
                  <a:moveTo>
                    <a:pt x="542671" y="438467"/>
                  </a:moveTo>
                  <a:lnTo>
                    <a:pt x="537273" y="433628"/>
                  </a:lnTo>
                  <a:lnTo>
                    <a:pt x="536067" y="437565"/>
                  </a:lnTo>
                  <a:lnTo>
                    <a:pt x="538175" y="441947"/>
                  </a:lnTo>
                  <a:lnTo>
                    <a:pt x="542671" y="438467"/>
                  </a:lnTo>
                  <a:close/>
                </a:path>
                <a:path w="1191259" h="673100">
                  <a:moveTo>
                    <a:pt x="554837" y="520738"/>
                  </a:moveTo>
                  <a:lnTo>
                    <a:pt x="550760" y="523582"/>
                  </a:lnTo>
                  <a:lnTo>
                    <a:pt x="547420" y="527024"/>
                  </a:lnTo>
                  <a:lnTo>
                    <a:pt x="552259" y="524776"/>
                  </a:lnTo>
                  <a:lnTo>
                    <a:pt x="554837" y="520738"/>
                  </a:lnTo>
                  <a:close/>
                </a:path>
                <a:path w="1191259" h="673100">
                  <a:moveTo>
                    <a:pt x="561848" y="303403"/>
                  </a:moveTo>
                  <a:lnTo>
                    <a:pt x="556247" y="304190"/>
                  </a:lnTo>
                  <a:lnTo>
                    <a:pt x="549059" y="302602"/>
                  </a:lnTo>
                  <a:lnTo>
                    <a:pt x="548259" y="307390"/>
                  </a:lnTo>
                  <a:lnTo>
                    <a:pt x="553859" y="306590"/>
                  </a:lnTo>
                  <a:lnTo>
                    <a:pt x="561047" y="308190"/>
                  </a:lnTo>
                  <a:lnTo>
                    <a:pt x="561848" y="303403"/>
                  </a:lnTo>
                  <a:close/>
                </a:path>
                <a:path w="1191259" h="673100">
                  <a:moveTo>
                    <a:pt x="565048" y="439267"/>
                  </a:moveTo>
                  <a:lnTo>
                    <a:pt x="558647" y="438467"/>
                  </a:lnTo>
                  <a:lnTo>
                    <a:pt x="557847" y="432066"/>
                  </a:lnTo>
                  <a:lnTo>
                    <a:pt x="552259" y="430466"/>
                  </a:lnTo>
                  <a:lnTo>
                    <a:pt x="551891" y="437019"/>
                  </a:lnTo>
                  <a:lnTo>
                    <a:pt x="555955" y="442061"/>
                  </a:lnTo>
                  <a:lnTo>
                    <a:pt x="561365" y="443509"/>
                  </a:lnTo>
                  <a:lnTo>
                    <a:pt x="565048" y="439267"/>
                  </a:lnTo>
                  <a:close/>
                </a:path>
                <a:path w="1191259" h="673100">
                  <a:moveTo>
                    <a:pt x="567436" y="156337"/>
                  </a:moveTo>
                  <a:lnTo>
                    <a:pt x="564083" y="153682"/>
                  </a:lnTo>
                  <a:lnTo>
                    <a:pt x="560946" y="148844"/>
                  </a:lnTo>
                  <a:lnTo>
                    <a:pt x="557669" y="146558"/>
                  </a:lnTo>
                  <a:lnTo>
                    <a:pt x="553859" y="151549"/>
                  </a:lnTo>
                  <a:lnTo>
                    <a:pt x="556247" y="151549"/>
                  </a:lnTo>
                  <a:lnTo>
                    <a:pt x="558647" y="152349"/>
                  </a:lnTo>
                  <a:lnTo>
                    <a:pt x="557847" y="155536"/>
                  </a:lnTo>
                  <a:lnTo>
                    <a:pt x="554659" y="156337"/>
                  </a:lnTo>
                  <a:lnTo>
                    <a:pt x="549059" y="155536"/>
                  </a:lnTo>
                  <a:lnTo>
                    <a:pt x="549059" y="159537"/>
                  </a:lnTo>
                  <a:lnTo>
                    <a:pt x="556247" y="159537"/>
                  </a:lnTo>
                  <a:lnTo>
                    <a:pt x="565848" y="161937"/>
                  </a:lnTo>
                  <a:lnTo>
                    <a:pt x="567436" y="156337"/>
                  </a:lnTo>
                  <a:close/>
                </a:path>
                <a:path w="1191259" h="673100">
                  <a:moveTo>
                    <a:pt x="588225" y="296202"/>
                  </a:moveTo>
                  <a:lnTo>
                    <a:pt x="583425" y="297002"/>
                  </a:lnTo>
                  <a:lnTo>
                    <a:pt x="576237" y="295402"/>
                  </a:lnTo>
                  <a:lnTo>
                    <a:pt x="574636" y="300202"/>
                  </a:lnTo>
                  <a:lnTo>
                    <a:pt x="580224" y="299402"/>
                  </a:lnTo>
                  <a:lnTo>
                    <a:pt x="587425" y="301002"/>
                  </a:lnTo>
                  <a:lnTo>
                    <a:pt x="588225" y="296202"/>
                  </a:lnTo>
                  <a:close/>
                </a:path>
                <a:path w="1191259" h="673100">
                  <a:moveTo>
                    <a:pt x="611124" y="461251"/>
                  </a:moveTo>
                  <a:lnTo>
                    <a:pt x="606996" y="464134"/>
                  </a:lnTo>
                  <a:lnTo>
                    <a:pt x="603478" y="467779"/>
                  </a:lnTo>
                  <a:lnTo>
                    <a:pt x="608203" y="465632"/>
                  </a:lnTo>
                  <a:lnTo>
                    <a:pt x="611124" y="461251"/>
                  </a:lnTo>
                  <a:close/>
                </a:path>
                <a:path w="1191259" h="673100">
                  <a:moveTo>
                    <a:pt x="616991" y="248246"/>
                  </a:moveTo>
                  <a:lnTo>
                    <a:pt x="612190" y="247446"/>
                  </a:lnTo>
                  <a:lnTo>
                    <a:pt x="607402" y="240258"/>
                  </a:lnTo>
                  <a:lnTo>
                    <a:pt x="603402" y="247446"/>
                  </a:lnTo>
                  <a:lnTo>
                    <a:pt x="609003" y="248246"/>
                  </a:lnTo>
                  <a:lnTo>
                    <a:pt x="613791" y="255447"/>
                  </a:lnTo>
                  <a:lnTo>
                    <a:pt x="616991" y="248246"/>
                  </a:lnTo>
                  <a:close/>
                </a:path>
                <a:path w="1191259" h="673100">
                  <a:moveTo>
                    <a:pt x="698512" y="238658"/>
                  </a:moveTo>
                  <a:lnTo>
                    <a:pt x="697712" y="230670"/>
                  </a:lnTo>
                  <a:lnTo>
                    <a:pt x="696112" y="225069"/>
                  </a:lnTo>
                  <a:lnTo>
                    <a:pt x="690524" y="221881"/>
                  </a:lnTo>
                  <a:lnTo>
                    <a:pt x="688924" y="231470"/>
                  </a:lnTo>
                  <a:lnTo>
                    <a:pt x="690524" y="237058"/>
                  </a:lnTo>
                  <a:lnTo>
                    <a:pt x="698512" y="238658"/>
                  </a:lnTo>
                  <a:close/>
                </a:path>
                <a:path w="1191259" h="673100">
                  <a:moveTo>
                    <a:pt x="717880" y="366153"/>
                  </a:moveTo>
                  <a:lnTo>
                    <a:pt x="713790" y="369036"/>
                  </a:lnTo>
                  <a:lnTo>
                    <a:pt x="710463" y="372668"/>
                  </a:lnTo>
                  <a:lnTo>
                    <a:pt x="715289" y="370535"/>
                  </a:lnTo>
                  <a:lnTo>
                    <a:pt x="717880" y="366153"/>
                  </a:lnTo>
                  <a:close/>
                </a:path>
                <a:path w="1191259" h="673100">
                  <a:moveTo>
                    <a:pt x="721690" y="227469"/>
                  </a:moveTo>
                  <a:lnTo>
                    <a:pt x="716889" y="226669"/>
                  </a:lnTo>
                  <a:lnTo>
                    <a:pt x="708101" y="226669"/>
                  </a:lnTo>
                  <a:lnTo>
                    <a:pt x="707301" y="233870"/>
                  </a:lnTo>
                  <a:lnTo>
                    <a:pt x="712101" y="236258"/>
                  </a:lnTo>
                  <a:lnTo>
                    <a:pt x="720890" y="235458"/>
                  </a:lnTo>
                  <a:lnTo>
                    <a:pt x="720890" y="229870"/>
                  </a:lnTo>
                  <a:lnTo>
                    <a:pt x="721690" y="227469"/>
                  </a:lnTo>
                  <a:close/>
                </a:path>
                <a:path w="1191259" h="673100">
                  <a:moveTo>
                    <a:pt x="725690" y="337769"/>
                  </a:moveTo>
                  <a:lnTo>
                    <a:pt x="720090" y="338556"/>
                  </a:lnTo>
                  <a:lnTo>
                    <a:pt x="718489" y="332168"/>
                  </a:lnTo>
                  <a:lnTo>
                    <a:pt x="716889" y="337769"/>
                  </a:lnTo>
                  <a:lnTo>
                    <a:pt x="716889" y="341757"/>
                  </a:lnTo>
                  <a:lnTo>
                    <a:pt x="724090" y="342557"/>
                  </a:lnTo>
                  <a:lnTo>
                    <a:pt x="725690" y="337769"/>
                  </a:lnTo>
                  <a:close/>
                </a:path>
                <a:path w="1191259" h="673100">
                  <a:moveTo>
                    <a:pt x="747268" y="343357"/>
                  </a:moveTo>
                  <a:lnTo>
                    <a:pt x="741591" y="342900"/>
                  </a:lnTo>
                  <a:lnTo>
                    <a:pt x="736676" y="339661"/>
                  </a:lnTo>
                  <a:lnTo>
                    <a:pt x="732650" y="338074"/>
                  </a:lnTo>
                  <a:lnTo>
                    <a:pt x="729678" y="342557"/>
                  </a:lnTo>
                  <a:lnTo>
                    <a:pt x="733323" y="344817"/>
                  </a:lnTo>
                  <a:lnTo>
                    <a:pt x="739076" y="347459"/>
                  </a:lnTo>
                  <a:lnTo>
                    <a:pt x="744512" y="347840"/>
                  </a:lnTo>
                  <a:lnTo>
                    <a:pt x="747268" y="343357"/>
                  </a:lnTo>
                  <a:close/>
                </a:path>
                <a:path w="1191259" h="673100">
                  <a:moveTo>
                    <a:pt x="749655" y="281813"/>
                  </a:moveTo>
                  <a:lnTo>
                    <a:pt x="744372" y="276529"/>
                  </a:lnTo>
                  <a:lnTo>
                    <a:pt x="743369" y="280314"/>
                  </a:lnTo>
                  <a:lnTo>
                    <a:pt x="745502" y="284848"/>
                  </a:lnTo>
                  <a:lnTo>
                    <a:pt x="749655" y="281813"/>
                  </a:lnTo>
                  <a:close/>
                </a:path>
                <a:path w="1191259" h="673100">
                  <a:moveTo>
                    <a:pt x="751446" y="634568"/>
                  </a:moveTo>
                  <a:lnTo>
                    <a:pt x="747369" y="637273"/>
                  </a:lnTo>
                  <a:lnTo>
                    <a:pt x="744029" y="640867"/>
                  </a:lnTo>
                  <a:lnTo>
                    <a:pt x="748855" y="639064"/>
                  </a:lnTo>
                  <a:lnTo>
                    <a:pt x="751446" y="634568"/>
                  </a:lnTo>
                  <a:close/>
                </a:path>
                <a:path w="1191259" h="673100">
                  <a:moveTo>
                    <a:pt x="780326" y="162737"/>
                  </a:moveTo>
                  <a:lnTo>
                    <a:pt x="776020" y="159143"/>
                  </a:lnTo>
                  <a:lnTo>
                    <a:pt x="768045" y="162737"/>
                  </a:lnTo>
                  <a:lnTo>
                    <a:pt x="778497" y="166331"/>
                  </a:lnTo>
                  <a:lnTo>
                    <a:pt x="780326" y="162737"/>
                  </a:lnTo>
                  <a:close/>
                </a:path>
                <a:path w="1191259" h="673100">
                  <a:moveTo>
                    <a:pt x="815200" y="546354"/>
                  </a:moveTo>
                  <a:lnTo>
                    <a:pt x="811149" y="542874"/>
                  </a:lnTo>
                  <a:lnTo>
                    <a:pt x="808609" y="547255"/>
                  </a:lnTo>
                  <a:lnTo>
                    <a:pt x="809345" y="551192"/>
                  </a:lnTo>
                  <a:lnTo>
                    <a:pt x="815200" y="546354"/>
                  </a:lnTo>
                  <a:close/>
                </a:path>
                <a:path w="1191259" h="673100">
                  <a:moveTo>
                    <a:pt x="852754" y="109982"/>
                  </a:moveTo>
                  <a:lnTo>
                    <a:pt x="846366" y="107594"/>
                  </a:lnTo>
                  <a:lnTo>
                    <a:pt x="844854" y="114033"/>
                  </a:lnTo>
                  <a:lnTo>
                    <a:pt x="843267" y="118376"/>
                  </a:lnTo>
                  <a:lnTo>
                    <a:pt x="844232" y="121526"/>
                  </a:lnTo>
                  <a:lnTo>
                    <a:pt x="850366" y="124371"/>
                  </a:lnTo>
                  <a:lnTo>
                    <a:pt x="849566" y="118783"/>
                  </a:lnTo>
                  <a:lnTo>
                    <a:pt x="852754" y="109982"/>
                  </a:lnTo>
                  <a:close/>
                </a:path>
                <a:path w="1191259" h="673100">
                  <a:moveTo>
                    <a:pt x="853554" y="149148"/>
                  </a:moveTo>
                  <a:lnTo>
                    <a:pt x="848766" y="149948"/>
                  </a:lnTo>
                  <a:lnTo>
                    <a:pt x="847166" y="143548"/>
                  </a:lnTo>
                  <a:lnTo>
                    <a:pt x="844765" y="149148"/>
                  </a:lnTo>
                  <a:lnTo>
                    <a:pt x="844765" y="153149"/>
                  </a:lnTo>
                  <a:lnTo>
                    <a:pt x="851954" y="153949"/>
                  </a:lnTo>
                  <a:lnTo>
                    <a:pt x="853554" y="149148"/>
                  </a:lnTo>
                  <a:close/>
                </a:path>
                <a:path w="1191259" h="673100">
                  <a:moveTo>
                    <a:pt x="887120" y="89204"/>
                  </a:moveTo>
                  <a:lnTo>
                    <a:pt x="882332" y="89204"/>
                  </a:lnTo>
                  <a:lnTo>
                    <a:pt x="875131" y="87604"/>
                  </a:lnTo>
                  <a:lnTo>
                    <a:pt x="873544" y="93205"/>
                  </a:lnTo>
                  <a:lnTo>
                    <a:pt x="879132" y="92405"/>
                  </a:lnTo>
                  <a:lnTo>
                    <a:pt x="886320" y="94005"/>
                  </a:lnTo>
                  <a:lnTo>
                    <a:pt x="887120" y="89204"/>
                  </a:lnTo>
                  <a:close/>
                </a:path>
                <a:path w="1191259" h="673100">
                  <a:moveTo>
                    <a:pt x="900709" y="89204"/>
                  </a:moveTo>
                  <a:lnTo>
                    <a:pt x="896772" y="85725"/>
                  </a:lnTo>
                  <a:lnTo>
                    <a:pt x="894422" y="90106"/>
                  </a:lnTo>
                  <a:lnTo>
                    <a:pt x="895210" y="94043"/>
                  </a:lnTo>
                  <a:lnTo>
                    <a:pt x="900709" y="89204"/>
                  </a:lnTo>
                  <a:close/>
                </a:path>
                <a:path w="1191259" h="673100">
                  <a:moveTo>
                    <a:pt x="919099" y="163233"/>
                  </a:moveTo>
                  <a:lnTo>
                    <a:pt x="914742" y="159829"/>
                  </a:lnTo>
                  <a:lnTo>
                    <a:pt x="907110" y="163537"/>
                  </a:lnTo>
                  <a:lnTo>
                    <a:pt x="917448" y="166789"/>
                  </a:lnTo>
                  <a:lnTo>
                    <a:pt x="919099" y="163233"/>
                  </a:lnTo>
                  <a:close/>
                </a:path>
                <a:path w="1191259" h="673100">
                  <a:moveTo>
                    <a:pt x="920686" y="472033"/>
                  </a:moveTo>
                  <a:lnTo>
                    <a:pt x="915898" y="472033"/>
                  </a:lnTo>
                  <a:lnTo>
                    <a:pt x="914298" y="465632"/>
                  </a:lnTo>
                  <a:lnTo>
                    <a:pt x="911898" y="472033"/>
                  </a:lnTo>
                  <a:lnTo>
                    <a:pt x="911898" y="476021"/>
                  </a:lnTo>
                  <a:lnTo>
                    <a:pt x="919099" y="476821"/>
                  </a:lnTo>
                  <a:lnTo>
                    <a:pt x="920686" y="472033"/>
                  </a:lnTo>
                  <a:close/>
                </a:path>
                <a:path w="1191259" h="673100">
                  <a:moveTo>
                    <a:pt x="948664" y="5283"/>
                  </a:moveTo>
                  <a:lnTo>
                    <a:pt x="943381" y="0"/>
                  </a:lnTo>
                  <a:lnTo>
                    <a:pt x="942365" y="3784"/>
                  </a:lnTo>
                  <a:lnTo>
                    <a:pt x="944511" y="8318"/>
                  </a:lnTo>
                  <a:lnTo>
                    <a:pt x="948664" y="5283"/>
                  </a:lnTo>
                  <a:close/>
                </a:path>
                <a:path w="1191259" h="673100">
                  <a:moveTo>
                    <a:pt x="951064" y="181914"/>
                  </a:moveTo>
                  <a:lnTo>
                    <a:pt x="945667" y="176631"/>
                  </a:lnTo>
                  <a:lnTo>
                    <a:pt x="944473" y="180416"/>
                  </a:lnTo>
                  <a:lnTo>
                    <a:pt x="946569" y="184950"/>
                  </a:lnTo>
                  <a:lnTo>
                    <a:pt x="951064" y="181914"/>
                  </a:lnTo>
                  <a:close/>
                </a:path>
                <a:path w="1191259" h="673100">
                  <a:moveTo>
                    <a:pt x="958443" y="161086"/>
                  </a:moveTo>
                  <a:lnTo>
                    <a:pt x="954354" y="163931"/>
                  </a:lnTo>
                  <a:lnTo>
                    <a:pt x="951026" y="167386"/>
                  </a:lnTo>
                  <a:lnTo>
                    <a:pt x="955852" y="165138"/>
                  </a:lnTo>
                  <a:lnTo>
                    <a:pt x="958443" y="161086"/>
                  </a:lnTo>
                  <a:close/>
                </a:path>
                <a:path w="1191259" h="673100">
                  <a:moveTo>
                    <a:pt x="973264" y="150291"/>
                  </a:moveTo>
                  <a:lnTo>
                    <a:pt x="968844" y="147751"/>
                  </a:lnTo>
                  <a:lnTo>
                    <a:pt x="964717" y="150291"/>
                  </a:lnTo>
                  <a:lnTo>
                    <a:pt x="969441" y="157937"/>
                  </a:lnTo>
                  <a:lnTo>
                    <a:pt x="973264" y="150291"/>
                  </a:lnTo>
                  <a:close/>
                </a:path>
                <a:path w="1191259" h="673100">
                  <a:moveTo>
                    <a:pt x="999020" y="429679"/>
                  </a:moveTo>
                  <a:lnTo>
                    <a:pt x="992835" y="422478"/>
                  </a:lnTo>
                  <a:lnTo>
                    <a:pt x="990320" y="426681"/>
                  </a:lnTo>
                  <a:lnTo>
                    <a:pt x="992162" y="432371"/>
                  </a:lnTo>
                  <a:lnTo>
                    <a:pt x="999020" y="429679"/>
                  </a:lnTo>
                  <a:close/>
                </a:path>
                <a:path w="1191259" h="673100">
                  <a:moveTo>
                    <a:pt x="1004608" y="278625"/>
                  </a:moveTo>
                  <a:lnTo>
                    <a:pt x="1002207" y="272224"/>
                  </a:lnTo>
                  <a:lnTo>
                    <a:pt x="996619" y="269024"/>
                  </a:lnTo>
                  <a:lnTo>
                    <a:pt x="995019" y="278625"/>
                  </a:lnTo>
                  <a:lnTo>
                    <a:pt x="996619" y="284213"/>
                  </a:lnTo>
                  <a:lnTo>
                    <a:pt x="1004608" y="285813"/>
                  </a:lnTo>
                  <a:lnTo>
                    <a:pt x="1004608" y="278625"/>
                  </a:lnTo>
                  <a:close/>
                </a:path>
                <a:path w="1191259" h="673100">
                  <a:moveTo>
                    <a:pt x="1056652" y="475932"/>
                  </a:moveTo>
                  <a:lnTo>
                    <a:pt x="1053922" y="472224"/>
                  </a:lnTo>
                  <a:lnTo>
                    <a:pt x="1046162" y="476821"/>
                  </a:lnTo>
                  <a:lnTo>
                    <a:pt x="1054150" y="480085"/>
                  </a:lnTo>
                  <a:lnTo>
                    <a:pt x="1056652" y="475932"/>
                  </a:lnTo>
                  <a:close/>
                </a:path>
                <a:path w="1191259" h="673100">
                  <a:moveTo>
                    <a:pt x="1070940" y="625475"/>
                  </a:moveTo>
                  <a:lnTo>
                    <a:pt x="1066152" y="625475"/>
                  </a:lnTo>
                  <a:lnTo>
                    <a:pt x="1064552" y="619086"/>
                  </a:lnTo>
                  <a:lnTo>
                    <a:pt x="1062151" y="625475"/>
                  </a:lnTo>
                  <a:lnTo>
                    <a:pt x="1062151" y="629475"/>
                  </a:lnTo>
                  <a:lnTo>
                    <a:pt x="1069340" y="630275"/>
                  </a:lnTo>
                  <a:lnTo>
                    <a:pt x="1070940" y="625475"/>
                  </a:lnTo>
                  <a:close/>
                </a:path>
                <a:path w="1191259" h="673100">
                  <a:moveTo>
                    <a:pt x="1088529" y="642264"/>
                  </a:moveTo>
                  <a:lnTo>
                    <a:pt x="1082929" y="641464"/>
                  </a:lnTo>
                  <a:lnTo>
                    <a:pt x="1078941" y="634276"/>
                  </a:lnTo>
                  <a:lnTo>
                    <a:pt x="1074940" y="641464"/>
                  </a:lnTo>
                  <a:lnTo>
                    <a:pt x="1080528" y="642264"/>
                  </a:lnTo>
                  <a:lnTo>
                    <a:pt x="1085329" y="649452"/>
                  </a:lnTo>
                  <a:lnTo>
                    <a:pt x="1088529" y="642264"/>
                  </a:lnTo>
                  <a:close/>
                </a:path>
                <a:path w="1191259" h="673100">
                  <a:moveTo>
                    <a:pt x="1102398" y="384581"/>
                  </a:moveTo>
                  <a:lnTo>
                    <a:pt x="1098016" y="382219"/>
                  </a:lnTo>
                  <a:lnTo>
                    <a:pt x="1094079" y="384810"/>
                  </a:lnTo>
                  <a:lnTo>
                    <a:pt x="1098918" y="392112"/>
                  </a:lnTo>
                  <a:lnTo>
                    <a:pt x="1102398" y="384581"/>
                  </a:lnTo>
                  <a:close/>
                </a:path>
                <a:path w="1191259" h="673100">
                  <a:moveTo>
                    <a:pt x="1113307" y="480021"/>
                  </a:moveTo>
                  <a:lnTo>
                    <a:pt x="1109306" y="476021"/>
                  </a:lnTo>
                  <a:lnTo>
                    <a:pt x="1103706" y="474433"/>
                  </a:lnTo>
                  <a:lnTo>
                    <a:pt x="1103706" y="481622"/>
                  </a:lnTo>
                  <a:lnTo>
                    <a:pt x="1106906" y="485622"/>
                  </a:lnTo>
                  <a:lnTo>
                    <a:pt x="1112507" y="487222"/>
                  </a:lnTo>
                  <a:lnTo>
                    <a:pt x="1113307" y="480021"/>
                  </a:lnTo>
                  <a:close/>
                </a:path>
                <a:path w="1191259" h="673100">
                  <a:moveTo>
                    <a:pt x="1127683" y="667842"/>
                  </a:moveTo>
                  <a:lnTo>
                    <a:pt x="1122895" y="668642"/>
                  </a:lnTo>
                  <a:lnTo>
                    <a:pt x="1120495" y="662241"/>
                  </a:lnTo>
                  <a:lnTo>
                    <a:pt x="1118895" y="667842"/>
                  </a:lnTo>
                  <a:lnTo>
                    <a:pt x="1118895" y="671830"/>
                  </a:lnTo>
                  <a:lnTo>
                    <a:pt x="1126083" y="672630"/>
                  </a:lnTo>
                  <a:lnTo>
                    <a:pt x="1127683" y="667842"/>
                  </a:lnTo>
                  <a:close/>
                </a:path>
                <a:path w="1191259" h="673100">
                  <a:moveTo>
                    <a:pt x="1139672" y="471233"/>
                  </a:moveTo>
                  <a:lnTo>
                    <a:pt x="1135735" y="467753"/>
                  </a:lnTo>
                  <a:lnTo>
                    <a:pt x="1133386" y="472135"/>
                  </a:lnTo>
                  <a:lnTo>
                    <a:pt x="1134173" y="476059"/>
                  </a:lnTo>
                  <a:lnTo>
                    <a:pt x="1139672" y="471233"/>
                  </a:lnTo>
                  <a:close/>
                </a:path>
                <a:path w="1191259" h="673100">
                  <a:moveTo>
                    <a:pt x="1174838" y="271424"/>
                  </a:moveTo>
                  <a:lnTo>
                    <a:pt x="1170051" y="272224"/>
                  </a:lnTo>
                  <a:lnTo>
                    <a:pt x="1162050" y="270624"/>
                  </a:lnTo>
                  <a:lnTo>
                    <a:pt x="1161249" y="275424"/>
                  </a:lnTo>
                  <a:lnTo>
                    <a:pt x="1166850" y="274624"/>
                  </a:lnTo>
                  <a:lnTo>
                    <a:pt x="1174038" y="276225"/>
                  </a:lnTo>
                  <a:lnTo>
                    <a:pt x="1174838" y="271424"/>
                  </a:lnTo>
                  <a:close/>
                </a:path>
                <a:path w="1191259" h="673100">
                  <a:moveTo>
                    <a:pt x="1191120" y="390207"/>
                  </a:moveTo>
                  <a:lnTo>
                    <a:pt x="1186815" y="386803"/>
                  </a:lnTo>
                  <a:lnTo>
                    <a:pt x="1178839" y="390512"/>
                  </a:lnTo>
                  <a:lnTo>
                    <a:pt x="1189291" y="393776"/>
                  </a:lnTo>
                  <a:lnTo>
                    <a:pt x="1191120" y="39020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124200" y="9238474"/>
              <a:ext cx="1104900" cy="1043940"/>
            </a:xfrm>
            <a:custGeom>
              <a:avLst/>
              <a:gdLst/>
              <a:ahLst/>
              <a:cxnLst/>
              <a:rect l="l" t="t" r="r" b="b"/>
              <a:pathLst>
                <a:path w="1104900" h="1043940">
                  <a:moveTo>
                    <a:pt x="6388" y="431571"/>
                  </a:moveTo>
                  <a:lnTo>
                    <a:pt x="4800" y="426783"/>
                  </a:lnTo>
                  <a:lnTo>
                    <a:pt x="4800" y="420382"/>
                  </a:lnTo>
                  <a:lnTo>
                    <a:pt x="0" y="420382"/>
                  </a:lnTo>
                  <a:lnTo>
                    <a:pt x="1600" y="425183"/>
                  </a:lnTo>
                  <a:lnTo>
                    <a:pt x="800" y="431571"/>
                  </a:lnTo>
                  <a:lnTo>
                    <a:pt x="6388" y="431571"/>
                  </a:lnTo>
                  <a:close/>
                </a:path>
                <a:path w="1104900" h="1043940">
                  <a:moveTo>
                    <a:pt x="59309" y="255384"/>
                  </a:moveTo>
                  <a:lnTo>
                    <a:pt x="54851" y="255054"/>
                  </a:lnTo>
                  <a:lnTo>
                    <a:pt x="50533" y="257860"/>
                  </a:lnTo>
                  <a:lnTo>
                    <a:pt x="55143" y="261340"/>
                  </a:lnTo>
                  <a:lnTo>
                    <a:pt x="59309" y="255384"/>
                  </a:lnTo>
                  <a:close/>
                </a:path>
                <a:path w="1104900" h="1043940">
                  <a:moveTo>
                    <a:pt x="87909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09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09" y="581825"/>
                  </a:lnTo>
                  <a:close/>
                </a:path>
                <a:path w="1104900" h="1043940">
                  <a:moveTo>
                    <a:pt x="87909" y="278130"/>
                  </a:moveTo>
                  <a:lnTo>
                    <a:pt x="80721" y="277329"/>
                  </a:lnTo>
                  <a:lnTo>
                    <a:pt x="76720" y="278130"/>
                  </a:lnTo>
                  <a:lnTo>
                    <a:pt x="76720" y="285318"/>
                  </a:lnTo>
                  <a:lnTo>
                    <a:pt x="82321" y="285318"/>
                  </a:lnTo>
                  <a:lnTo>
                    <a:pt x="81521" y="281317"/>
                  </a:lnTo>
                  <a:lnTo>
                    <a:pt x="87909" y="278130"/>
                  </a:lnTo>
                  <a:close/>
                </a:path>
                <a:path w="1104900" h="1043940">
                  <a:moveTo>
                    <a:pt x="91478" y="399351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09" y="398005"/>
                  </a:lnTo>
                  <a:lnTo>
                    <a:pt x="91478" y="399351"/>
                  </a:lnTo>
                  <a:close/>
                </a:path>
                <a:path w="1104900" h="1043940">
                  <a:moveTo>
                    <a:pt x="94310" y="296506"/>
                  </a:moveTo>
                  <a:lnTo>
                    <a:pt x="86309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09" y="305295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104900" h="1043940">
                  <a:moveTo>
                    <a:pt x="95173" y="586130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02" y="587819"/>
                  </a:lnTo>
                  <a:lnTo>
                    <a:pt x="95173" y="586130"/>
                  </a:lnTo>
                  <a:close/>
                </a:path>
                <a:path w="1104900" h="1043940">
                  <a:moveTo>
                    <a:pt x="98945" y="27914"/>
                  </a:moveTo>
                  <a:lnTo>
                    <a:pt x="96901" y="23177"/>
                  </a:lnTo>
                  <a:lnTo>
                    <a:pt x="92760" y="18427"/>
                  </a:lnTo>
                  <a:lnTo>
                    <a:pt x="89509" y="17576"/>
                  </a:lnTo>
                  <a:lnTo>
                    <a:pt x="86309" y="21577"/>
                  </a:lnTo>
                  <a:lnTo>
                    <a:pt x="94310" y="27965"/>
                  </a:lnTo>
                  <a:lnTo>
                    <a:pt x="95910" y="28765"/>
                  </a:lnTo>
                  <a:lnTo>
                    <a:pt x="98945" y="27914"/>
                  </a:lnTo>
                  <a:close/>
                </a:path>
                <a:path w="1104900" h="1043940">
                  <a:moveTo>
                    <a:pt x="104533" y="98717"/>
                  </a:moveTo>
                  <a:lnTo>
                    <a:pt x="99402" y="97409"/>
                  </a:lnTo>
                  <a:lnTo>
                    <a:pt x="95313" y="98933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104900" h="1043940">
                  <a:moveTo>
                    <a:pt x="158915" y="685444"/>
                  </a:moveTo>
                  <a:lnTo>
                    <a:pt x="155041" y="682536"/>
                  </a:lnTo>
                  <a:lnTo>
                    <a:pt x="155841" y="676935"/>
                  </a:lnTo>
                  <a:lnTo>
                    <a:pt x="155041" y="666546"/>
                  </a:lnTo>
                  <a:lnTo>
                    <a:pt x="151053" y="674535"/>
                  </a:lnTo>
                  <a:lnTo>
                    <a:pt x="150774" y="681062"/>
                  </a:lnTo>
                  <a:lnTo>
                    <a:pt x="155448" y="684822"/>
                  </a:lnTo>
                  <a:lnTo>
                    <a:pt x="158915" y="685444"/>
                  </a:lnTo>
                  <a:close/>
                </a:path>
                <a:path w="1104900" h="1043940">
                  <a:moveTo>
                    <a:pt x="160210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41" y="728091"/>
                  </a:lnTo>
                  <a:lnTo>
                    <a:pt x="160210" y="729437"/>
                  </a:lnTo>
                  <a:close/>
                </a:path>
                <a:path w="1104900" h="1043940">
                  <a:moveTo>
                    <a:pt x="239001" y="528828"/>
                  </a:moveTo>
                  <a:lnTo>
                    <a:pt x="235064" y="525678"/>
                  </a:lnTo>
                  <a:lnTo>
                    <a:pt x="230682" y="523430"/>
                  </a:lnTo>
                  <a:lnTo>
                    <a:pt x="234162" y="527481"/>
                  </a:lnTo>
                  <a:lnTo>
                    <a:pt x="239001" y="528828"/>
                  </a:lnTo>
                  <a:close/>
                </a:path>
                <a:path w="1104900" h="1043940">
                  <a:moveTo>
                    <a:pt x="245351" y="191808"/>
                  </a:moveTo>
                  <a:lnTo>
                    <a:pt x="243763" y="187820"/>
                  </a:lnTo>
                  <a:lnTo>
                    <a:pt x="244551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51" y="191808"/>
                  </a:lnTo>
                  <a:close/>
                </a:path>
                <a:path w="1104900" h="1043940">
                  <a:moveTo>
                    <a:pt x="269963" y="763663"/>
                  </a:moveTo>
                  <a:lnTo>
                    <a:pt x="264833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63" y="763663"/>
                  </a:lnTo>
                  <a:close/>
                </a:path>
                <a:path w="1104900" h="1043940">
                  <a:moveTo>
                    <a:pt x="271564" y="96316"/>
                  </a:moveTo>
                  <a:lnTo>
                    <a:pt x="266433" y="95008"/>
                  </a:lnTo>
                  <a:lnTo>
                    <a:pt x="262356" y="96545"/>
                  </a:lnTo>
                  <a:lnTo>
                    <a:pt x="268528" y="100698"/>
                  </a:lnTo>
                  <a:lnTo>
                    <a:pt x="271564" y="96316"/>
                  </a:lnTo>
                  <a:close/>
                </a:path>
                <a:path w="1104900" h="1043940">
                  <a:moveTo>
                    <a:pt x="277164" y="170637"/>
                  </a:moveTo>
                  <a:lnTo>
                    <a:pt x="272034" y="169329"/>
                  </a:lnTo>
                  <a:lnTo>
                    <a:pt x="267944" y="170865"/>
                  </a:lnTo>
                  <a:lnTo>
                    <a:pt x="274129" y="175031"/>
                  </a:lnTo>
                  <a:lnTo>
                    <a:pt x="277164" y="170637"/>
                  </a:lnTo>
                  <a:close/>
                </a:path>
                <a:path w="1104900" h="1043940">
                  <a:moveTo>
                    <a:pt x="278130" y="199009"/>
                  </a:moveTo>
                  <a:lnTo>
                    <a:pt x="273329" y="199796"/>
                  </a:lnTo>
                  <a:lnTo>
                    <a:pt x="266941" y="193408"/>
                  </a:lnTo>
                  <a:lnTo>
                    <a:pt x="265341" y="201396"/>
                  </a:lnTo>
                  <a:lnTo>
                    <a:pt x="270929" y="201396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104900" h="1043940">
                  <a:moveTo>
                    <a:pt x="278917" y="800"/>
                  </a:moveTo>
                  <a:lnTo>
                    <a:pt x="271729" y="0"/>
                  </a:lnTo>
                  <a:lnTo>
                    <a:pt x="266941" y="800"/>
                  </a:lnTo>
                  <a:lnTo>
                    <a:pt x="267728" y="7988"/>
                  </a:lnTo>
                  <a:lnTo>
                    <a:pt x="273329" y="7988"/>
                  </a:lnTo>
                  <a:lnTo>
                    <a:pt x="272529" y="4000"/>
                  </a:lnTo>
                  <a:lnTo>
                    <a:pt x="278917" y="800"/>
                  </a:lnTo>
                  <a:close/>
                </a:path>
                <a:path w="1104900" h="1043940">
                  <a:moveTo>
                    <a:pt x="280060" y="498030"/>
                  </a:moveTo>
                  <a:lnTo>
                    <a:pt x="274929" y="493915"/>
                  </a:lnTo>
                  <a:lnTo>
                    <a:pt x="274129" y="499503"/>
                  </a:lnTo>
                  <a:lnTo>
                    <a:pt x="270129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40" y="503504"/>
                  </a:lnTo>
                  <a:lnTo>
                    <a:pt x="265341" y="505904"/>
                  </a:lnTo>
                  <a:lnTo>
                    <a:pt x="268744" y="502678"/>
                  </a:lnTo>
                  <a:lnTo>
                    <a:pt x="275831" y="500507"/>
                  </a:lnTo>
                  <a:lnTo>
                    <a:pt x="280060" y="498030"/>
                  </a:lnTo>
                  <a:close/>
                </a:path>
                <a:path w="1104900" h="1043940">
                  <a:moveTo>
                    <a:pt x="314464" y="566839"/>
                  </a:moveTo>
                  <a:lnTo>
                    <a:pt x="310489" y="563841"/>
                  </a:lnTo>
                  <a:lnTo>
                    <a:pt x="305917" y="561454"/>
                  </a:lnTo>
                  <a:lnTo>
                    <a:pt x="309295" y="565048"/>
                  </a:lnTo>
                  <a:lnTo>
                    <a:pt x="314464" y="566839"/>
                  </a:lnTo>
                  <a:close/>
                </a:path>
                <a:path w="1104900" h="1043940">
                  <a:moveTo>
                    <a:pt x="327837" y="494461"/>
                  </a:moveTo>
                  <a:lnTo>
                    <a:pt x="323380" y="494309"/>
                  </a:lnTo>
                  <a:lnTo>
                    <a:pt x="319074" y="497166"/>
                  </a:lnTo>
                  <a:lnTo>
                    <a:pt x="323684" y="500303"/>
                  </a:lnTo>
                  <a:lnTo>
                    <a:pt x="327837" y="494461"/>
                  </a:lnTo>
                  <a:close/>
                </a:path>
                <a:path w="1104900" h="1043940">
                  <a:moveTo>
                    <a:pt x="332765" y="153060"/>
                  </a:moveTo>
                  <a:lnTo>
                    <a:pt x="327672" y="151752"/>
                  </a:lnTo>
                  <a:lnTo>
                    <a:pt x="323773" y="153289"/>
                  </a:lnTo>
                  <a:lnTo>
                    <a:pt x="330073" y="157441"/>
                  </a:lnTo>
                  <a:lnTo>
                    <a:pt x="332765" y="153060"/>
                  </a:lnTo>
                  <a:close/>
                </a:path>
                <a:path w="1104900" h="1043940">
                  <a:moveTo>
                    <a:pt x="334073" y="506704"/>
                  </a:moveTo>
                  <a:lnTo>
                    <a:pt x="327456" y="507809"/>
                  </a:lnTo>
                  <a:lnTo>
                    <a:pt x="323075" y="512597"/>
                  </a:lnTo>
                  <a:lnTo>
                    <a:pt x="322605" y="517829"/>
                  </a:lnTo>
                  <a:lnTo>
                    <a:pt x="327672" y="520293"/>
                  </a:lnTo>
                  <a:lnTo>
                    <a:pt x="327672" y="514692"/>
                  </a:lnTo>
                  <a:lnTo>
                    <a:pt x="333273" y="512292"/>
                  </a:lnTo>
                  <a:lnTo>
                    <a:pt x="334073" y="506704"/>
                  </a:lnTo>
                  <a:close/>
                </a:path>
                <a:path w="1104900" h="1043940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67"/>
                  </a:lnTo>
                  <a:lnTo>
                    <a:pt x="329374" y="642569"/>
                  </a:lnTo>
                  <a:lnTo>
                    <a:pt x="326567" y="645261"/>
                  </a:lnTo>
                  <a:lnTo>
                    <a:pt x="330873" y="647369"/>
                  </a:lnTo>
                  <a:lnTo>
                    <a:pt x="333756" y="644474"/>
                  </a:lnTo>
                  <a:lnTo>
                    <a:pt x="338963" y="641667"/>
                  </a:lnTo>
                  <a:lnTo>
                    <a:pt x="341325" y="638708"/>
                  </a:lnTo>
                  <a:close/>
                </a:path>
                <a:path w="1104900" h="1043940">
                  <a:moveTo>
                    <a:pt x="342417" y="882357"/>
                  </a:moveTo>
                  <a:lnTo>
                    <a:pt x="338861" y="878332"/>
                  </a:lnTo>
                  <a:lnTo>
                    <a:pt x="335114" y="883259"/>
                  </a:lnTo>
                  <a:lnTo>
                    <a:pt x="328079" y="887730"/>
                  </a:lnTo>
                  <a:lnTo>
                    <a:pt x="324027" y="892505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59" y="886536"/>
                  </a:lnTo>
                  <a:lnTo>
                    <a:pt x="342417" y="882357"/>
                  </a:lnTo>
                  <a:close/>
                </a:path>
                <a:path w="1104900" h="1043940">
                  <a:moveTo>
                    <a:pt x="344627" y="253898"/>
                  </a:moveTo>
                  <a:lnTo>
                    <a:pt x="340156" y="253746"/>
                  </a:lnTo>
                  <a:lnTo>
                    <a:pt x="335851" y="256590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104900" h="1043940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07"/>
                  </a:lnTo>
                  <a:lnTo>
                    <a:pt x="349745" y="189966"/>
                  </a:lnTo>
                  <a:close/>
                </a:path>
                <a:path w="1104900" h="1043940">
                  <a:moveTo>
                    <a:pt x="354850" y="417982"/>
                  </a:moveTo>
                  <a:lnTo>
                    <a:pt x="348449" y="417195"/>
                  </a:lnTo>
                  <a:lnTo>
                    <a:pt x="344462" y="417982"/>
                  </a:lnTo>
                  <a:lnTo>
                    <a:pt x="344462" y="425183"/>
                  </a:lnTo>
                  <a:lnTo>
                    <a:pt x="350050" y="425183"/>
                  </a:lnTo>
                  <a:lnTo>
                    <a:pt x="348449" y="420382"/>
                  </a:lnTo>
                  <a:lnTo>
                    <a:pt x="354850" y="417982"/>
                  </a:lnTo>
                  <a:close/>
                </a:path>
                <a:path w="1104900" h="1043940">
                  <a:moveTo>
                    <a:pt x="374027" y="839978"/>
                  </a:moveTo>
                  <a:lnTo>
                    <a:pt x="366839" y="839177"/>
                  </a:lnTo>
                  <a:lnTo>
                    <a:pt x="362038" y="839978"/>
                  </a:lnTo>
                  <a:lnTo>
                    <a:pt x="362839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27" y="839978"/>
                  </a:lnTo>
                  <a:close/>
                </a:path>
                <a:path w="1104900" h="1043940">
                  <a:moveTo>
                    <a:pt x="385216" y="370840"/>
                  </a:moveTo>
                  <a:lnTo>
                    <a:pt x="382816" y="362038"/>
                  </a:lnTo>
                  <a:lnTo>
                    <a:pt x="376148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27" y="374027"/>
                  </a:lnTo>
                  <a:lnTo>
                    <a:pt x="374027" y="367639"/>
                  </a:lnTo>
                  <a:lnTo>
                    <a:pt x="385216" y="370840"/>
                  </a:lnTo>
                  <a:close/>
                </a:path>
                <a:path w="1104900" h="1043940">
                  <a:moveTo>
                    <a:pt x="396989" y="966952"/>
                  </a:moveTo>
                  <a:lnTo>
                    <a:pt x="390817" y="960653"/>
                  </a:lnTo>
                  <a:lnTo>
                    <a:pt x="388683" y="968743"/>
                  </a:lnTo>
                  <a:lnTo>
                    <a:pt x="393509" y="970241"/>
                  </a:lnTo>
                  <a:lnTo>
                    <a:pt x="396989" y="966952"/>
                  </a:lnTo>
                  <a:close/>
                </a:path>
                <a:path w="1104900" h="1043940">
                  <a:moveTo>
                    <a:pt x="405193" y="1011809"/>
                  </a:moveTo>
                  <a:lnTo>
                    <a:pt x="397205" y="1012609"/>
                  </a:lnTo>
                  <a:lnTo>
                    <a:pt x="394004" y="1016596"/>
                  </a:lnTo>
                  <a:lnTo>
                    <a:pt x="393204" y="1022197"/>
                  </a:lnTo>
                  <a:lnTo>
                    <a:pt x="401205" y="1021397"/>
                  </a:lnTo>
                  <a:lnTo>
                    <a:pt x="404393" y="1017397"/>
                  </a:lnTo>
                  <a:lnTo>
                    <a:pt x="405193" y="1011809"/>
                  </a:lnTo>
                  <a:close/>
                </a:path>
                <a:path w="1104900" h="1043940">
                  <a:moveTo>
                    <a:pt x="405193" y="241363"/>
                  </a:moveTo>
                  <a:lnTo>
                    <a:pt x="403606" y="236562"/>
                  </a:lnTo>
                  <a:lnTo>
                    <a:pt x="403606" y="229374"/>
                  </a:lnTo>
                  <a:lnTo>
                    <a:pt x="398805" y="230174"/>
                  </a:lnTo>
                  <a:lnTo>
                    <a:pt x="400405" y="234962"/>
                  </a:lnTo>
                  <a:lnTo>
                    <a:pt x="399605" y="241363"/>
                  </a:lnTo>
                  <a:lnTo>
                    <a:pt x="405193" y="241363"/>
                  </a:lnTo>
                  <a:close/>
                </a:path>
                <a:path w="1104900" h="1043940">
                  <a:moveTo>
                    <a:pt x="411162" y="317487"/>
                  </a:moveTo>
                  <a:lnTo>
                    <a:pt x="407200" y="314490"/>
                  </a:lnTo>
                  <a:lnTo>
                    <a:pt x="402628" y="312089"/>
                  </a:lnTo>
                  <a:lnTo>
                    <a:pt x="405993" y="315683"/>
                  </a:lnTo>
                  <a:lnTo>
                    <a:pt x="411162" y="317487"/>
                  </a:lnTo>
                  <a:close/>
                </a:path>
                <a:path w="1104900" h="1043940">
                  <a:moveTo>
                    <a:pt x="418477" y="286664"/>
                  </a:moveTo>
                  <a:lnTo>
                    <a:pt x="414693" y="283514"/>
                  </a:lnTo>
                  <a:lnTo>
                    <a:pt x="410159" y="281266"/>
                  </a:lnTo>
                  <a:lnTo>
                    <a:pt x="413194" y="285318"/>
                  </a:lnTo>
                  <a:lnTo>
                    <a:pt x="418477" y="286664"/>
                  </a:lnTo>
                  <a:close/>
                </a:path>
                <a:path w="1104900" h="1043940">
                  <a:moveTo>
                    <a:pt x="418617" y="1039393"/>
                  </a:moveTo>
                  <a:lnTo>
                    <a:pt x="413486" y="1038085"/>
                  </a:lnTo>
                  <a:lnTo>
                    <a:pt x="409409" y="1039622"/>
                  </a:lnTo>
                  <a:lnTo>
                    <a:pt x="415582" y="1043774"/>
                  </a:lnTo>
                  <a:lnTo>
                    <a:pt x="418617" y="1039393"/>
                  </a:lnTo>
                  <a:close/>
                </a:path>
                <a:path w="1104900" h="1043940">
                  <a:moveTo>
                    <a:pt x="436384" y="901052"/>
                  </a:moveTo>
                  <a:lnTo>
                    <a:pt x="431469" y="899820"/>
                  </a:lnTo>
                  <a:lnTo>
                    <a:pt x="425818" y="902627"/>
                  </a:lnTo>
                  <a:lnTo>
                    <a:pt x="429971" y="907910"/>
                  </a:lnTo>
                  <a:lnTo>
                    <a:pt x="436384" y="901052"/>
                  </a:lnTo>
                  <a:close/>
                </a:path>
                <a:path w="1104900" h="1043940">
                  <a:moveTo>
                    <a:pt x="437997" y="642315"/>
                  </a:moveTo>
                  <a:lnTo>
                    <a:pt x="434073" y="639178"/>
                  </a:lnTo>
                  <a:lnTo>
                    <a:pt x="429691" y="636930"/>
                  </a:lnTo>
                  <a:lnTo>
                    <a:pt x="433171" y="640969"/>
                  </a:lnTo>
                  <a:lnTo>
                    <a:pt x="437997" y="642315"/>
                  </a:lnTo>
                  <a:close/>
                </a:path>
                <a:path w="1104900" h="1043940">
                  <a:moveTo>
                    <a:pt x="444360" y="351650"/>
                  </a:moveTo>
                  <a:lnTo>
                    <a:pt x="442760" y="346862"/>
                  </a:lnTo>
                  <a:lnTo>
                    <a:pt x="442760" y="339661"/>
                  </a:lnTo>
                  <a:lnTo>
                    <a:pt x="437972" y="340461"/>
                  </a:lnTo>
                  <a:lnTo>
                    <a:pt x="439559" y="345262"/>
                  </a:lnTo>
                  <a:lnTo>
                    <a:pt x="438759" y="351650"/>
                  </a:lnTo>
                  <a:lnTo>
                    <a:pt x="444360" y="351650"/>
                  </a:lnTo>
                  <a:close/>
                </a:path>
                <a:path w="1104900" h="1043940">
                  <a:moveTo>
                    <a:pt x="445960" y="175831"/>
                  </a:moveTo>
                  <a:lnTo>
                    <a:pt x="441159" y="176618"/>
                  </a:lnTo>
                  <a:lnTo>
                    <a:pt x="434771" y="170230"/>
                  </a:lnTo>
                  <a:lnTo>
                    <a:pt x="433171" y="178219"/>
                  </a:lnTo>
                  <a:lnTo>
                    <a:pt x="438759" y="177419"/>
                  </a:lnTo>
                  <a:lnTo>
                    <a:pt x="445160" y="183819"/>
                  </a:lnTo>
                  <a:lnTo>
                    <a:pt x="445960" y="175831"/>
                  </a:lnTo>
                  <a:close/>
                </a:path>
                <a:path w="1104900" h="1043940">
                  <a:moveTo>
                    <a:pt x="446760" y="151053"/>
                  </a:moveTo>
                  <a:lnTo>
                    <a:pt x="438759" y="151853"/>
                  </a:lnTo>
                  <a:lnTo>
                    <a:pt x="435571" y="155841"/>
                  </a:lnTo>
                  <a:lnTo>
                    <a:pt x="434771" y="161442"/>
                  </a:lnTo>
                  <a:lnTo>
                    <a:pt x="442760" y="159842"/>
                  </a:lnTo>
                  <a:lnTo>
                    <a:pt x="445160" y="155841"/>
                  </a:lnTo>
                  <a:lnTo>
                    <a:pt x="446760" y="151053"/>
                  </a:lnTo>
                  <a:close/>
                </a:path>
                <a:path w="1104900" h="1043940">
                  <a:moveTo>
                    <a:pt x="462102" y="368185"/>
                  </a:moveTo>
                  <a:lnTo>
                    <a:pt x="457644" y="368033"/>
                  </a:lnTo>
                  <a:lnTo>
                    <a:pt x="453339" y="370890"/>
                  </a:lnTo>
                  <a:lnTo>
                    <a:pt x="457949" y="374027"/>
                  </a:lnTo>
                  <a:lnTo>
                    <a:pt x="462102" y="368185"/>
                  </a:lnTo>
                  <a:close/>
                </a:path>
                <a:path w="1104900" h="1043940">
                  <a:moveTo>
                    <a:pt x="463016" y="209829"/>
                  </a:moveTo>
                  <a:lnTo>
                    <a:pt x="458749" y="209499"/>
                  </a:lnTo>
                  <a:lnTo>
                    <a:pt x="454469" y="212305"/>
                  </a:lnTo>
                  <a:lnTo>
                    <a:pt x="458749" y="215785"/>
                  </a:lnTo>
                  <a:lnTo>
                    <a:pt x="463016" y="209829"/>
                  </a:lnTo>
                  <a:close/>
                </a:path>
                <a:path w="1104900" h="1043940">
                  <a:moveTo>
                    <a:pt x="469138" y="34366"/>
                  </a:moveTo>
                  <a:lnTo>
                    <a:pt x="461137" y="35166"/>
                  </a:lnTo>
                  <a:lnTo>
                    <a:pt x="457949" y="39154"/>
                  </a:lnTo>
                  <a:lnTo>
                    <a:pt x="457149" y="44754"/>
                  </a:lnTo>
                  <a:lnTo>
                    <a:pt x="465137" y="43954"/>
                  </a:lnTo>
                  <a:lnTo>
                    <a:pt x="468337" y="39954"/>
                  </a:lnTo>
                  <a:lnTo>
                    <a:pt x="469138" y="34366"/>
                  </a:lnTo>
                  <a:close/>
                </a:path>
                <a:path w="1104900" h="1043940">
                  <a:moveTo>
                    <a:pt x="471385" y="649655"/>
                  </a:moveTo>
                  <a:lnTo>
                    <a:pt x="465937" y="648157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22"/>
                  </a:lnTo>
                  <a:lnTo>
                    <a:pt x="470535" y="653453"/>
                  </a:lnTo>
                  <a:lnTo>
                    <a:pt x="471385" y="649655"/>
                  </a:lnTo>
                  <a:close/>
                </a:path>
                <a:path w="1104900" h="1043940">
                  <a:moveTo>
                    <a:pt x="471538" y="488315"/>
                  </a:moveTo>
                  <a:lnTo>
                    <a:pt x="469938" y="484327"/>
                  </a:lnTo>
                  <a:lnTo>
                    <a:pt x="469938" y="477126"/>
                  </a:lnTo>
                  <a:lnTo>
                    <a:pt x="465137" y="477126"/>
                  </a:lnTo>
                  <a:lnTo>
                    <a:pt x="466737" y="481926"/>
                  </a:lnTo>
                  <a:lnTo>
                    <a:pt x="465937" y="488315"/>
                  </a:lnTo>
                  <a:lnTo>
                    <a:pt x="471538" y="488315"/>
                  </a:lnTo>
                  <a:close/>
                </a:path>
                <a:path w="1104900" h="1043940">
                  <a:moveTo>
                    <a:pt x="474726" y="636181"/>
                  </a:moveTo>
                  <a:lnTo>
                    <a:pt x="467537" y="635381"/>
                  </a:lnTo>
                  <a:lnTo>
                    <a:pt x="463537" y="636181"/>
                  </a:lnTo>
                  <a:lnTo>
                    <a:pt x="463537" y="643369"/>
                  </a:lnTo>
                  <a:lnTo>
                    <a:pt x="469138" y="643369"/>
                  </a:lnTo>
                  <a:lnTo>
                    <a:pt x="468337" y="638568"/>
                  </a:lnTo>
                  <a:lnTo>
                    <a:pt x="474726" y="636181"/>
                  </a:lnTo>
                  <a:close/>
                </a:path>
                <a:path w="1104900" h="1043940">
                  <a:moveTo>
                    <a:pt x="474726" y="63131"/>
                  </a:moveTo>
                  <a:lnTo>
                    <a:pt x="473125" y="58343"/>
                  </a:lnTo>
                  <a:lnTo>
                    <a:pt x="473125" y="51142"/>
                  </a:lnTo>
                  <a:lnTo>
                    <a:pt x="468337" y="51943"/>
                  </a:lnTo>
                  <a:lnTo>
                    <a:pt x="469938" y="56743"/>
                  </a:lnTo>
                  <a:lnTo>
                    <a:pt x="469138" y="63131"/>
                  </a:lnTo>
                  <a:lnTo>
                    <a:pt x="474726" y="63131"/>
                  </a:lnTo>
                  <a:close/>
                </a:path>
                <a:path w="1104900" h="1043940">
                  <a:moveTo>
                    <a:pt x="485114" y="511492"/>
                  </a:moveTo>
                  <a:lnTo>
                    <a:pt x="483527" y="506704"/>
                  </a:lnTo>
                  <a:lnTo>
                    <a:pt x="483527" y="499503"/>
                  </a:lnTo>
                  <a:lnTo>
                    <a:pt x="478726" y="500303"/>
                  </a:lnTo>
                  <a:lnTo>
                    <a:pt x="480326" y="505104"/>
                  </a:lnTo>
                  <a:lnTo>
                    <a:pt x="479526" y="511492"/>
                  </a:lnTo>
                  <a:lnTo>
                    <a:pt x="485114" y="511492"/>
                  </a:lnTo>
                  <a:close/>
                </a:path>
                <a:path w="1104900" h="1043940">
                  <a:moveTo>
                    <a:pt x="488315" y="120675"/>
                  </a:moveTo>
                  <a:lnTo>
                    <a:pt x="481126" y="119875"/>
                  </a:lnTo>
                  <a:lnTo>
                    <a:pt x="476326" y="120675"/>
                  </a:lnTo>
                  <a:lnTo>
                    <a:pt x="477126" y="127876"/>
                  </a:lnTo>
                  <a:lnTo>
                    <a:pt x="482727" y="127876"/>
                  </a:lnTo>
                  <a:lnTo>
                    <a:pt x="481126" y="123875"/>
                  </a:lnTo>
                  <a:lnTo>
                    <a:pt x="488315" y="120675"/>
                  </a:lnTo>
                  <a:close/>
                </a:path>
                <a:path w="1104900" h="1043940">
                  <a:moveTo>
                    <a:pt x="501103" y="242163"/>
                  </a:moveTo>
                  <a:lnTo>
                    <a:pt x="495503" y="242963"/>
                  </a:lnTo>
                  <a:lnTo>
                    <a:pt x="489115" y="236562"/>
                  </a:lnTo>
                  <a:lnTo>
                    <a:pt x="487514" y="244563"/>
                  </a:lnTo>
                  <a:lnTo>
                    <a:pt x="492315" y="243763"/>
                  </a:lnTo>
                  <a:lnTo>
                    <a:pt x="498703" y="250151"/>
                  </a:lnTo>
                  <a:lnTo>
                    <a:pt x="501103" y="242163"/>
                  </a:lnTo>
                  <a:close/>
                </a:path>
                <a:path w="1104900" h="1043940">
                  <a:moveTo>
                    <a:pt x="501738" y="275336"/>
                  </a:moveTo>
                  <a:lnTo>
                    <a:pt x="496608" y="274027"/>
                  </a:lnTo>
                  <a:lnTo>
                    <a:pt x="492518" y="275564"/>
                  </a:lnTo>
                  <a:lnTo>
                    <a:pt x="498703" y="279730"/>
                  </a:lnTo>
                  <a:lnTo>
                    <a:pt x="501738" y="275336"/>
                  </a:lnTo>
                  <a:close/>
                </a:path>
                <a:path w="1104900" h="1043940">
                  <a:moveTo>
                    <a:pt x="502005" y="987031"/>
                  </a:moveTo>
                  <a:lnTo>
                    <a:pt x="498373" y="983805"/>
                  </a:lnTo>
                  <a:lnTo>
                    <a:pt x="491515" y="989431"/>
                  </a:lnTo>
                  <a:lnTo>
                    <a:pt x="500392" y="991450"/>
                  </a:lnTo>
                  <a:lnTo>
                    <a:pt x="502005" y="987031"/>
                  </a:lnTo>
                  <a:close/>
                </a:path>
                <a:path w="1104900" h="1043940">
                  <a:moveTo>
                    <a:pt x="507492" y="126276"/>
                  </a:moveTo>
                  <a:lnTo>
                    <a:pt x="500303" y="125476"/>
                  </a:lnTo>
                  <a:lnTo>
                    <a:pt x="495503" y="126276"/>
                  </a:lnTo>
                  <a:lnTo>
                    <a:pt x="496303" y="133464"/>
                  </a:lnTo>
                  <a:lnTo>
                    <a:pt x="501904" y="133464"/>
                  </a:lnTo>
                  <a:lnTo>
                    <a:pt x="500303" y="128676"/>
                  </a:lnTo>
                  <a:lnTo>
                    <a:pt x="507492" y="126276"/>
                  </a:lnTo>
                  <a:close/>
                </a:path>
                <a:path w="1104900" h="1043940">
                  <a:moveTo>
                    <a:pt x="518845" y="425729"/>
                  </a:moveTo>
                  <a:lnTo>
                    <a:pt x="514388" y="425577"/>
                  </a:lnTo>
                  <a:lnTo>
                    <a:pt x="510082" y="428434"/>
                  </a:lnTo>
                  <a:lnTo>
                    <a:pt x="514692" y="431571"/>
                  </a:lnTo>
                  <a:lnTo>
                    <a:pt x="518845" y="425729"/>
                  </a:lnTo>
                  <a:close/>
                </a:path>
                <a:path w="1104900" h="1043940">
                  <a:moveTo>
                    <a:pt x="528726" y="1002080"/>
                  </a:moveTo>
                  <a:lnTo>
                    <a:pt x="526681" y="999020"/>
                  </a:lnTo>
                  <a:lnTo>
                    <a:pt x="524116" y="994105"/>
                  </a:lnTo>
                  <a:lnTo>
                    <a:pt x="521779" y="986637"/>
                  </a:lnTo>
                  <a:lnTo>
                    <a:pt x="518693" y="982167"/>
                  </a:lnTo>
                  <a:lnTo>
                    <a:pt x="513892" y="986231"/>
                  </a:lnTo>
                  <a:lnTo>
                    <a:pt x="518134" y="991717"/>
                  </a:lnTo>
                  <a:lnTo>
                    <a:pt x="524484" y="998321"/>
                  </a:lnTo>
                  <a:lnTo>
                    <a:pt x="528726" y="1002080"/>
                  </a:lnTo>
                  <a:close/>
                </a:path>
                <a:path w="1104900" h="1043940">
                  <a:moveTo>
                    <a:pt x="538937" y="647115"/>
                  </a:moveTo>
                  <a:lnTo>
                    <a:pt x="534670" y="646963"/>
                  </a:lnTo>
                  <a:lnTo>
                    <a:pt x="530402" y="649808"/>
                  </a:lnTo>
                  <a:lnTo>
                    <a:pt x="534670" y="652957"/>
                  </a:lnTo>
                  <a:lnTo>
                    <a:pt x="538937" y="647115"/>
                  </a:lnTo>
                  <a:close/>
                </a:path>
                <a:path w="1104900" h="1043940">
                  <a:moveTo>
                    <a:pt x="541528" y="382663"/>
                  </a:moveTo>
                  <a:lnTo>
                    <a:pt x="537984" y="378828"/>
                  </a:lnTo>
                  <a:lnTo>
                    <a:pt x="536968" y="377723"/>
                  </a:lnTo>
                  <a:lnTo>
                    <a:pt x="528662" y="373545"/>
                  </a:lnTo>
                  <a:lnTo>
                    <a:pt x="527481" y="379628"/>
                  </a:lnTo>
                  <a:lnTo>
                    <a:pt x="531469" y="378828"/>
                  </a:lnTo>
                  <a:lnTo>
                    <a:pt x="541528" y="382663"/>
                  </a:lnTo>
                  <a:close/>
                </a:path>
                <a:path w="1104900" h="1043940">
                  <a:moveTo>
                    <a:pt x="548259" y="516293"/>
                  </a:moveTo>
                  <a:lnTo>
                    <a:pt x="539470" y="514692"/>
                  </a:lnTo>
                  <a:lnTo>
                    <a:pt x="539470" y="519493"/>
                  </a:lnTo>
                  <a:lnTo>
                    <a:pt x="533069" y="525081"/>
                  </a:lnTo>
                  <a:lnTo>
                    <a:pt x="541858" y="526681"/>
                  </a:lnTo>
                  <a:lnTo>
                    <a:pt x="541858" y="521881"/>
                  </a:lnTo>
                  <a:lnTo>
                    <a:pt x="548259" y="516293"/>
                  </a:lnTo>
                  <a:close/>
                </a:path>
                <a:path w="1104900" h="1043940">
                  <a:moveTo>
                    <a:pt x="585825" y="586625"/>
                  </a:moveTo>
                  <a:lnTo>
                    <a:pt x="575424" y="587425"/>
                  </a:lnTo>
                  <a:lnTo>
                    <a:pt x="569836" y="590613"/>
                  </a:lnTo>
                  <a:lnTo>
                    <a:pt x="569836" y="597814"/>
                  </a:lnTo>
                  <a:lnTo>
                    <a:pt x="577824" y="595414"/>
                  </a:lnTo>
                  <a:lnTo>
                    <a:pt x="583425" y="592213"/>
                  </a:lnTo>
                  <a:lnTo>
                    <a:pt x="585825" y="586625"/>
                  </a:lnTo>
                  <a:close/>
                </a:path>
                <a:path w="1104900" h="1043940">
                  <a:moveTo>
                    <a:pt x="586613" y="615391"/>
                  </a:moveTo>
                  <a:lnTo>
                    <a:pt x="584225" y="603402"/>
                  </a:lnTo>
                  <a:lnTo>
                    <a:pt x="576224" y="604202"/>
                  </a:lnTo>
                  <a:lnTo>
                    <a:pt x="574636" y="609003"/>
                  </a:lnTo>
                  <a:lnTo>
                    <a:pt x="577824" y="616991"/>
                  </a:lnTo>
                  <a:lnTo>
                    <a:pt x="581025" y="616991"/>
                  </a:lnTo>
                  <a:lnTo>
                    <a:pt x="583425" y="616191"/>
                  </a:lnTo>
                  <a:lnTo>
                    <a:pt x="586613" y="615391"/>
                  </a:lnTo>
                  <a:close/>
                </a:path>
                <a:path w="1104900" h="1043940">
                  <a:moveTo>
                    <a:pt x="600202" y="871943"/>
                  </a:moveTo>
                  <a:lnTo>
                    <a:pt x="589813" y="872744"/>
                  </a:lnTo>
                  <a:lnTo>
                    <a:pt x="584225" y="875944"/>
                  </a:lnTo>
                  <a:lnTo>
                    <a:pt x="584225" y="883132"/>
                  </a:lnTo>
                  <a:lnTo>
                    <a:pt x="592213" y="880732"/>
                  </a:lnTo>
                  <a:lnTo>
                    <a:pt x="598601" y="877544"/>
                  </a:lnTo>
                  <a:lnTo>
                    <a:pt x="600202" y="871943"/>
                  </a:lnTo>
                  <a:close/>
                </a:path>
                <a:path w="1104900" h="1043940">
                  <a:moveTo>
                    <a:pt x="636168" y="1032586"/>
                  </a:moveTo>
                  <a:lnTo>
                    <a:pt x="634568" y="1027785"/>
                  </a:lnTo>
                  <a:lnTo>
                    <a:pt x="634568" y="1021397"/>
                  </a:lnTo>
                  <a:lnTo>
                    <a:pt x="629780" y="1021397"/>
                  </a:lnTo>
                  <a:lnTo>
                    <a:pt x="631380" y="1026198"/>
                  </a:lnTo>
                  <a:lnTo>
                    <a:pt x="630580" y="1032586"/>
                  </a:lnTo>
                  <a:lnTo>
                    <a:pt x="636168" y="1032586"/>
                  </a:lnTo>
                  <a:close/>
                </a:path>
                <a:path w="1104900" h="1043940">
                  <a:moveTo>
                    <a:pt x="697026" y="376224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85"/>
                  </a:lnTo>
                  <a:lnTo>
                    <a:pt x="690511" y="380428"/>
                  </a:lnTo>
                  <a:lnTo>
                    <a:pt x="697026" y="376224"/>
                  </a:lnTo>
                  <a:close/>
                </a:path>
                <a:path w="1104900" h="1043940">
                  <a:moveTo>
                    <a:pt x="744867" y="1007008"/>
                  </a:moveTo>
                  <a:lnTo>
                    <a:pt x="738466" y="1005408"/>
                  </a:lnTo>
                  <a:lnTo>
                    <a:pt x="737666" y="999820"/>
                  </a:lnTo>
                  <a:lnTo>
                    <a:pt x="732078" y="998220"/>
                  </a:lnTo>
                  <a:lnTo>
                    <a:pt x="735101" y="1006868"/>
                  </a:lnTo>
                  <a:lnTo>
                    <a:pt x="731672" y="1014107"/>
                  </a:lnTo>
                  <a:lnTo>
                    <a:pt x="728256" y="1020584"/>
                  </a:lnTo>
                  <a:lnTo>
                    <a:pt x="731278" y="1026998"/>
                  </a:lnTo>
                  <a:lnTo>
                    <a:pt x="735266" y="1018997"/>
                  </a:lnTo>
                  <a:lnTo>
                    <a:pt x="737666" y="1010208"/>
                  </a:lnTo>
                  <a:lnTo>
                    <a:pt x="744867" y="1007008"/>
                  </a:lnTo>
                  <a:close/>
                </a:path>
                <a:path w="1104900" h="1043940">
                  <a:moveTo>
                    <a:pt x="789787" y="861060"/>
                  </a:moveTo>
                  <a:lnTo>
                    <a:pt x="786422" y="864755"/>
                  </a:lnTo>
                  <a:lnTo>
                    <a:pt x="781812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39" y="867448"/>
                  </a:lnTo>
                  <a:lnTo>
                    <a:pt x="789419" y="862749"/>
                  </a:lnTo>
                  <a:lnTo>
                    <a:pt x="789787" y="861060"/>
                  </a:lnTo>
                  <a:close/>
                </a:path>
                <a:path w="1104900" h="1043940">
                  <a:moveTo>
                    <a:pt x="863142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42" y="324485"/>
                  </a:lnTo>
                  <a:close/>
                </a:path>
                <a:path w="1104900" h="1043940">
                  <a:moveTo>
                    <a:pt x="948664" y="951865"/>
                  </a:moveTo>
                  <a:lnTo>
                    <a:pt x="939215" y="941082"/>
                  </a:lnTo>
                  <a:lnTo>
                    <a:pt x="936675" y="942873"/>
                  </a:lnTo>
                  <a:lnTo>
                    <a:pt x="940117" y="949172"/>
                  </a:lnTo>
                  <a:lnTo>
                    <a:pt x="948664" y="951865"/>
                  </a:lnTo>
                  <a:close/>
                </a:path>
                <a:path w="1104900" h="1043940">
                  <a:moveTo>
                    <a:pt x="979830" y="177419"/>
                  </a:moveTo>
                  <a:lnTo>
                    <a:pt x="974547" y="172135"/>
                  </a:lnTo>
                  <a:lnTo>
                    <a:pt x="973531" y="175920"/>
                  </a:lnTo>
                  <a:lnTo>
                    <a:pt x="975677" y="180454"/>
                  </a:lnTo>
                  <a:lnTo>
                    <a:pt x="979830" y="177419"/>
                  </a:lnTo>
                  <a:close/>
                </a:path>
                <a:path w="1104900" h="1043940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303"/>
                  </a:lnTo>
                  <a:lnTo>
                    <a:pt x="1009396" y="884732"/>
                  </a:lnTo>
                  <a:lnTo>
                    <a:pt x="1013396" y="887933"/>
                  </a:lnTo>
                  <a:lnTo>
                    <a:pt x="1022184" y="881532"/>
                  </a:lnTo>
                  <a:lnTo>
                    <a:pt x="1022985" y="880732"/>
                  </a:lnTo>
                  <a:lnTo>
                    <a:pt x="1026934" y="875626"/>
                  </a:lnTo>
                  <a:close/>
                </a:path>
                <a:path w="1104900" h="1043940">
                  <a:moveTo>
                    <a:pt x="1104506" y="824788"/>
                  </a:moveTo>
                  <a:lnTo>
                    <a:pt x="1102106" y="824788"/>
                  </a:lnTo>
                  <a:lnTo>
                    <a:pt x="1099705" y="823988"/>
                  </a:lnTo>
                  <a:lnTo>
                    <a:pt x="1100505" y="820788"/>
                  </a:lnTo>
                  <a:lnTo>
                    <a:pt x="1091717" y="820788"/>
                  </a:lnTo>
                  <a:lnTo>
                    <a:pt x="1089202" y="827506"/>
                  </a:lnTo>
                  <a:lnTo>
                    <a:pt x="1088326" y="834377"/>
                  </a:lnTo>
                  <a:lnTo>
                    <a:pt x="1090142" y="837653"/>
                  </a:lnTo>
                  <a:lnTo>
                    <a:pt x="1095717" y="833577"/>
                  </a:lnTo>
                  <a:lnTo>
                    <a:pt x="1093317" y="833577"/>
                  </a:lnTo>
                  <a:lnTo>
                    <a:pt x="1090917" y="832777"/>
                  </a:lnTo>
                  <a:lnTo>
                    <a:pt x="1091717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090634" y="9279228"/>
              <a:ext cx="2197735" cy="997585"/>
            </a:xfrm>
            <a:custGeom>
              <a:avLst/>
              <a:gdLst/>
              <a:ahLst/>
              <a:cxnLst/>
              <a:rect l="l" t="t" r="r" b="b"/>
              <a:pathLst>
                <a:path w="2197734" h="997584">
                  <a:moveTo>
                    <a:pt x="23177" y="306108"/>
                  </a:moveTo>
                  <a:lnTo>
                    <a:pt x="17424" y="303441"/>
                  </a:lnTo>
                  <a:lnTo>
                    <a:pt x="11290" y="298018"/>
                  </a:lnTo>
                  <a:lnTo>
                    <a:pt x="5308" y="295427"/>
                  </a:lnTo>
                  <a:lnTo>
                    <a:pt x="0" y="301307"/>
                  </a:lnTo>
                  <a:lnTo>
                    <a:pt x="7556" y="302171"/>
                  </a:lnTo>
                  <a:lnTo>
                    <a:pt x="14287" y="306997"/>
                  </a:lnTo>
                  <a:lnTo>
                    <a:pt x="19672" y="310184"/>
                  </a:lnTo>
                  <a:lnTo>
                    <a:pt x="23177" y="306108"/>
                  </a:lnTo>
                  <a:close/>
                </a:path>
                <a:path w="2197734" h="997584">
                  <a:moveTo>
                    <a:pt x="203161" y="94945"/>
                  </a:moveTo>
                  <a:lnTo>
                    <a:pt x="199796" y="93510"/>
                  </a:lnTo>
                  <a:lnTo>
                    <a:pt x="192595" y="94830"/>
                  </a:lnTo>
                  <a:lnTo>
                    <a:pt x="189509" y="99910"/>
                  </a:lnTo>
                  <a:lnTo>
                    <a:pt x="189572" y="103174"/>
                  </a:lnTo>
                  <a:lnTo>
                    <a:pt x="191808" y="99110"/>
                  </a:lnTo>
                  <a:lnTo>
                    <a:pt x="196989" y="98120"/>
                  </a:lnTo>
                  <a:lnTo>
                    <a:pt x="201498" y="96608"/>
                  </a:lnTo>
                  <a:lnTo>
                    <a:pt x="203161" y="94945"/>
                  </a:lnTo>
                  <a:close/>
                </a:path>
                <a:path w="2197734" h="997584">
                  <a:moveTo>
                    <a:pt x="280517" y="250952"/>
                  </a:moveTo>
                  <a:lnTo>
                    <a:pt x="276034" y="250367"/>
                  </a:lnTo>
                  <a:lnTo>
                    <a:pt x="271627" y="246862"/>
                  </a:lnTo>
                  <a:lnTo>
                    <a:pt x="268274" y="244995"/>
                  </a:lnTo>
                  <a:lnTo>
                    <a:pt x="266928" y="249364"/>
                  </a:lnTo>
                  <a:lnTo>
                    <a:pt x="270522" y="251294"/>
                  </a:lnTo>
                  <a:lnTo>
                    <a:pt x="274624" y="255257"/>
                  </a:lnTo>
                  <a:lnTo>
                    <a:pt x="278282" y="256667"/>
                  </a:lnTo>
                  <a:lnTo>
                    <a:pt x="280517" y="250952"/>
                  </a:lnTo>
                  <a:close/>
                </a:path>
                <a:path w="2197734" h="997584">
                  <a:moveTo>
                    <a:pt x="281216" y="24765"/>
                  </a:moveTo>
                  <a:lnTo>
                    <a:pt x="276529" y="22377"/>
                  </a:lnTo>
                  <a:lnTo>
                    <a:pt x="273799" y="18478"/>
                  </a:lnTo>
                  <a:lnTo>
                    <a:pt x="266738" y="19888"/>
                  </a:lnTo>
                  <a:lnTo>
                    <a:pt x="262369" y="22948"/>
                  </a:lnTo>
                  <a:lnTo>
                    <a:pt x="267728" y="23977"/>
                  </a:lnTo>
                  <a:lnTo>
                    <a:pt x="273824" y="23837"/>
                  </a:lnTo>
                  <a:lnTo>
                    <a:pt x="279323" y="24676"/>
                  </a:lnTo>
                  <a:lnTo>
                    <a:pt x="281216" y="24765"/>
                  </a:lnTo>
                  <a:close/>
                </a:path>
                <a:path w="2197734" h="997584">
                  <a:moveTo>
                    <a:pt x="291706" y="2628"/>
                  </a:moveTo>
                  <a:lnTo>
                    <a:pt x="286118" y="0"/>
                  </a:lnTo>
                  <a:lnTo>
                    <a:pt x="285076" y="4762"/>
                  </a:lnTo>
                  <a:lnTo>
                    <a:pt x="282016" y="10490"/>
                  </a:lnTo>
                  <a:lnTo>
                    <a:pt x="280606" y="15176"/>
                  </a:lnTo>
                  <a:lnTo>
                    <a:pt x="284518" y="16789"/>
                  </a:lnTo>
                  <a:lnTo>
                    <a:pt x="286118" y="12369"/>
                  </a:lnTo>
                  <a:lnTo>
                    <a:pt x="290106" y="7200"/>
                  </a:lnTo>
                  <a:lnTo>
                    <a:pt x="291706" y="2628"/>
                  </a:lnTo>
                  <a:close/>
                </a:path>
                <a:path w="2197734" h="997584">
                  <a:moveTo>
                    <a:pt x="417982" y="165442"/>
                  </a:moveTo>
                  <a:lnTo>
                    <a:pt x="412394" y="165442"/>
                  </a:lnTo>
                  <a:lnTo>
                    <a:pt x="413994" y="161442"/>
                  </a:lnTo>
                  <a:lnTo>
                    <a:pt x="416382" y="157454"/>
                  </a:lnTo>
                  <a:lnTo>
                    <a:pt x="409194" y="160642"/>
                  </a:lnTo>
                  <a:lnTo>
                    <a:pt x="404393" y="153454"/>
                  </a:lnTo>
                  <a:lnTo>
                    <a:pt x="403593" y="159842"/>
                  </a:lnTo>
                  <a:lnTo>
                    <a:pt x="407644" y="162521"/>
                  </a:lnTo>
                  <a:lnTo>
                    <a:pt x="411391" y="168643"/>
                  </a:lnTo>
                  <a:lnTo>
                    <a:pt x="414832" y="171754"/>
                  </a:lnTo>
                  <a:lnTo>
                    <a:pt x="417982" y="165442"/>
                  </a:lnTo>
                  <a:close/>
                </a:path>
                <a:path w="2197734" h="997584">
                  <a:moveTo>
                    <a:pt x="541058" y="85521"/>
                  </a:moveTo>
                  <a:lnTo>
                    <a:pt x="533869" y="84721"/>
                  </a:lnTo>
                  <a:lnTo>
                    <a:pt x="529069" y="85521"/>
                  </a:lnTo>
                  <a:lnTo>
                    <a:pt x="529869" y="92710"/>
                  </a:lnTo>
                  <a:lnTo>
                    <a:pt x="535470" y="92710"/>
                  </a:lnTo>
                  <a:lnTo>
                    <a:pt x="533869" y="87922"/>
                  </a:lnTo>
                  <a:lnTo>
                    <a:pt x="541058" y="85521"/>
                  </a:lnTo>
                  <a:close/>
                </a:path>
                <a:path w="2197734" h="997584">
                  <a:moveTo>
                    <a:pt x="581025" y="234975"/>
                  </a:moveTo>
                  <a:lnTo>
                    <a:pt x="579450" y="229374"/>
                  </a:lnTo>
                  <a:lnTo>
                    <a:pt x="573836" y="226187"/>
                  </a:lnTo>
                  <a:lnTo>
                    <a:pt x="568210" y="225983"/>
                  </a:lnTo>
                  <a:lnTo>
                    <a:pt x="566635" y="229374"/>
                  </a:lnTo>
                  <a:lnTo>
                    <a:pt x="573836" y="228574"/>
                  </a:lnTo>
                  <a:lnTo>
                    <a:pt x="572236" y="238975"/>
                  </a:lnTo>
                  <a:lnTo>
                    <a:pt x="581025" y="234975"/>
                  </a:lnTo>
                  <a:close/>
                </a:path>
                <a:path w="2197734" h="997584">
                  <a:moveTo>
                    <a:pt x="602411" y="339305"/>
                  </a:moveTo>
                  <a:lnTo>
                    <a:pt x="598106" y="338975"/>
                  </a:lnTo>
                  <a:lnTo>
                    <a:pt x="593648" y="341782"/>
                  </a:lnTo>
                  <a:lnTo>
                    <a:pt x="597801" y="345262"/>
                  </a:lnTo>
                  <a:lnTo>
                    <a:pt x="602411" y="339305"/>
                  </a:lnTo>
                  <a:close/>
                </a:path>
                <a:path w="2197734" h="997584">
                  <a:moveTo>
                    <a:pt x="627545" y="326631"/>
                  </a:moveTo>
                  <a:lnTo>
                    <a:pt x="623087" y="326478"/>
                  </a:lnTo>
                  <a:lnTo>
                    <a:pt x="618769" y="329336"/>
                  </a:lnTo>
                  <a:lnTo>
                    <a:pt x="623379" y="332473"/>
                  </a:lnTo>
                  <a:lnTo>
                    <a:pt x="627545" y="326631"/>
                  </a:lnTo>
                  <a:close/>
                </a:path>
                <a:path w="2197734" h="997584">
                  <a:moveTo>
                    <a:pt x="644220" y="508863"/>
                  </a:moveTo>
                  <a:lnTo>
                    <a:pt x="642569" y="504304"/>
                  </a:lnTo>
                  <a:lnTo>
                    <a:pt x="639165" y="508863"/>
                  </a:lnTo>
                  <a:lnTo>
                    <a:pt x="633374" y="508406"/>
                  </a:lnTo>
                  <a:lnTo>
                    <a:pt x="628180" y="508698"/>
                  </a:lnTo>
                  <a:lnTo>
                    <a:pt x="626579" y="515493"/>
                  </a:lnTo>
                  <a:lnTo>
                    <a:pt x="632561" y="520382"/>
                  </a:lnTo>
                  <a:lnTo>
                    <a:pt x="639660" y="516204"/>
                  </a:lnTo>
                  <a:lnTo>
                    <a:pt x="644220" y="508863"/>
                  </a:lnTo>
                  <a:close/>
                </a:path>
                <a:path w="2197734" h="997584">
                  <a:moveTo>
                    <a:pt x="669734" y="234975"/>
                  </a:moveTo>
                  <a:lnTo>
                    <a:pt x="662546" y="234175"/>
                  </a:lnTo>
                  <a:lnTo>
                    <a:pt x="657745" y="234975"/>
                  </a:lnTo>
                  <a:lnTo>
                    <a:pt x="658545" y="242163"/>
                  </a:lnTo>
                  <a:lnTo>
                    <a:pt x="664146" y="242163"/>
                  </a:lnTo>
                  <a:lnTo>
                    <a:pt x="663346" y="238175"/>
                  </a:lnTo>
                  <a:lnTo>
                    <a:pt x="669734" y="234975"/>
                  </a:lnTo>
                  <a:close/>
                </a:path>
                <a:path w="2197734" h="997584">
                  <a:moveTo>
                    <a:pt x="671207" y="411314"/>
                  </a:moveTo>
                  <a:lnTo>
                    <a:pt x="665734" y="409206"/>
                  </a:lnTo>
                  <a:lnTo>
                    <a:pt x="665734" y="413994"/>
                  </a:lnTo>
                  <a:lnTo>
                    <a:pt x="661746" y="413994"/>
                  </a:lnTo>
                  <a:lnTo>
                    <a:pt x="660146" y="410806"/>
                  </a:lnTo>
                  <a:lnTo>
                    <a:pt x="660146" y="406006"/>
                  </a:lnTo>
                  <a:lnTo>
                    <a:pt x="656145" y="406806"/>
                  </a:lnTo>
                  <a:lnTo>
                    <a:pt x="657745" y="412394"/>
                  </a:lnTo>
                  <a:lnTo>
                    <a:pt x="656945" y="421995"/>
                  </a:lnTo>
                  <a:lnTo>
                    <a:pt x="663346" y="421995"/>
                  </a:lnTo>
                  <a:lnTo>
                    <a:pt x="665060" y="418528"/>
                  </a:lnTo>
                  <a:lnTo>
                    <a:pt x="669340" y="414693"/>
                  </a:lnTo>
                  <a:lnTo>
                    <a:pt x="671207" y="411314"/>
                  </a:lnTo>
                  <a:close/>
                </a:path>
                <a:path w="2197734" h="997584">
                  <a:moveTo>
                    <a:pt x="704011" y="609815"/>
                  </a:moveTo>
                  <a:lnTo>
                    <a:pt x="698512" y="603415"/>
                  </a:lnTo>
                  <a:lnTo>
                    <a:pt x="697052" y="613638"/>
                  </a:lnTo>
                  <a:lnTo>
                    <a:pt x="701205" y="614502"/>
                  </a:lnTo>
                  <a:lnTo>
                    <a:pt x="704011" y="609815"/>
                  </a:lnTo>
                  <a:close/>
                </a:path>
                <a:path w="2197734" h="997584">
                  <a:moveTo>
                    <a:pt x="721842" y="765403"/>
                  </a:moveTo>
                  <a:lnTo>
                    <a:pt x="717384" y="765251"/>
                  </a:lnTo>
                  <a:lnTo>
                    <a:pt x="713079" y="768096"/>
                  </a:lnTo>
                  <a:lnTo>
                    <a:pt x="717689" y="771245"/>
                  </a:lnTo>
                  <a:lnTo>
                    <a:pt x="721842" y="765403"/>
                  </a:lnTo>
                  <a:close/>
                </a:path>
                <a:path w="2197734" h="997584">
                  <a:moveTo>
                    <a:pt x="723277" y="658558"/>
                  </a:moveTo>
                  <a:lnTo>
                    <a:pt x="716889" y="650570"/>
                  </a:lnTo>
                  <a:lnTo>
                    <a:pt x="720420" y="647496"/>
                  </a:lnTo>
                  <a:lnTo>
                    <a:pt x="717588" y="647573"/>
                  </a:lnTo>
                  <a:lnTo>
                    <a:pt x="713409" y="650341"/>
                  </a:lnTo>
                  <a:lnTo>
                    <a:pt x="712889" y="655358"/>
                  </a:lnTo>
                  <a:lnTo>
                    <a:pt x="723277" y="658558"/>
                  </a:lnTo>
                  <a:close/>
                </a:path>
                <a:path w="2197734" h="997584">
                  <a:moveTo>
                    <a:pt x="732790" y="734161"/>
                  </a:moveTo>
                  <a:lnTo>
                    <a:pt x="727278" y="728091"/>
                  </a:lnTo>
                  <a:lnTo>
                    <a:pt x="725817" y="738200"/>
                  </a:lnTo>
                  <a:lnTo>
                    <a:pt x="729970" y="738886"/>
                  </a:lnTo>
                  <a:lnTo>
                    <a:pt x="732790" y="734161"/>
                  </a:lnTo>
                  <a:close/>
                </a:path>
                <a:path w="2197734" h="997584">
                  <a:moveTo>
                    <a:pt x="736066" y="670547"/>
                  </a:moveTo>
                  <a:lnTo>
                    <a:pt x="729678" y="669747"/>
                  </a:lnTo>
                  <a:lnTo>
                    <a:pt x="724877" y="670547"/>
                  </a:lnTo>
                  <a:lnTo>
                    <a:pt x="725678" y="677735"/>
                  </a:lnTo>
                  <a:lnTo>
                    <a:pt x="731278" y="677735"/>
                  </a:lnTo>
                  <a:lnTo>
                    <a:pt x="729678" y="672947"/>
                  </a:lnTo>
                  <a:lnTo>
                    <a:pt x="736066" y="670547"/>
                  </a:lnTo>
                  <a:close/>
                </a:path>
                <a:path w="2197734" h="997584">
                  <a:moveTo>
                    <a:pt x="741235" y="774192"/>
                  </a:moveTo>
                  <a:lnTo>
                    <a:pt x="737273" y="771055"/>
                  </a:lnTo>
                  <a:lnTo>
                    <a:pt x="732701" y="768807"/>
                  </a:lnTo>
                  <a:lnTo>
                    <a:pt x="736066" y="772845"/>
                  </a:lnTo>
                  <a:lnTo>
                    <a:pt x="741235" y="774192"/>
                  </a:lnTo>
                  <a:close/>
                </a:path>
                <a:path w="2197734" h="997584">
                  <a:moveTo>
                    <a:pt x="757453" y="780542"/>
                  </a:moveTo>
                  <a:lnTo>
                    <a:pt x="753999" y="777506"/>
                  </a:lnTo>
                  <a:lnTo>
                    <a:pt x="747255" y="783234"/>
                  </a:lnTo>
                  <a:lnTo>
                    <a:pt x="755802" y="784923"/>
                  </a:lnTo>
                  <a:lnTo>
                    <a:pt x="757453" y="780542"/>
                  </a:lnTo>
                  <a:close/>
                </a:path>
                <a:path w="2197734" h="997584">
                  <a:moveTo>
                    <a:pt x="773633" y="661758"/>
                  </a:moveTo>
                  <a:lnTo>
                    <a:pt x="766521" y="661873"/>
                  </a:lnTo>
                  <a:lnTo>
                    <a:pt x="761644" y="661454"/>
                  </a:lnTo>
                  <a:lnTo>
                    <a:pt x="758571" y="662990"/>
                  </a:lnTo>
                  <a:lnTo>
                    <a:pt x="756843" y="668947"/>
                  </a:lnTo>
                  <a:lnTo>
                    <a:pt x="763244" y="667346"/>
                  </a:lnTo>
                  <a:lnTo>
                    <a:pt x="772833" y="668147"/>
                  </a:lnTo>
                  <a:lnTo>
                    <a:pt x="773633" y="661758"/>
                  </a:lnTo>
                  <a:close/>
                </a:path>
                <a:path w="2197734" h="997584">
                  <a:moveTo>
                    <a:pt x="797090" y="315442"/>
                  </a:moveTo>
                  <a:lnTo>
                    <a:pt x="792810" y="315290"/>
                  </a:lnTo>
                  <a:lnTo>
                    <a:pt x="788543" y="318147"/>
                  </a:lnTo>
                  <a:lnTo>
                    <a:pt x="792810" y="321284"/>
                  </a:lnTo>
                  <a:lnTo>
                    <a:pt x="797090" y="315442"/>
                  </a:lnTo>
                  <a:close/>
                </a:path>
                <a:path w="2197734" h="997584">
                  <a:moveTo>
                    <a:pt x="802398" y="695325"/>
                  </a:moveTo>
                  <a:lnTo>
                    <a:pt x="800811" y="690524"/>
                  </a:lnTo>
                  <a:lnTo>
                    <a:pt x="800811" y="683336"/>
                  </a:lnTo>
                  <a:lnTo>
                    <a:pt x="796010" y="684136"/>
                  </a:lnTo>
                  <a:lnTo>
                    <a:pt x="797610" y="688924"/>
                  </a:lnTo>
                  <a:lnTo>
                    <a:pt x="796810" y="695325"/>
                  </a:lnTo>
                  <a:lnTo>
                    <a:pt x="802398" y="695325"/>
                  </a:lnTo>
                  <a:close/>
                </a:path>
                <a:path w="2197734" h="997584">
                  <a:moveTo>
                    <a:pt x="807834" y="702589"/>
                  </a:moveTo>
                  <a:lnTo>
                    <a:pt x="802703" y="701319"/>
                  </a:lnTo>
                  <a:lnTo>
                    <a:pt x="798626" y="703046"/>
                  </a:lnTo>
                  <a:lnTo>
                    <a:pt x="804799" y="707313"/>
                  </a:lnTo>
                  <a:lnTo>
                    <a:pt x="807834" y="702589"/>
                  </a:lnTo>
                  <a:close/>
                </a:path>
                <a:path w="2197734" h="997584">
                  <a:moveTo>
                    <a:pt x="908977" y="726236"/>
                  </a:moveTo>
                  <a:lnTo>
                    <a:pt x="904697" y="726097"/>
                  </a:lnTo>
                  <a:lnTo>
                    <a:pt x="900430" y="728941"/>
                  </a:lnTo>
                  <a:lnTo>
                    <a:pt x="904697" y="732091"/>
                  </a:lnTo>
                  <a:lnTo>
                    <a:pt x="908977" y="726236"/>
                  </a:lnTo>
                  <a:close/>
                </a:path>
                <a:path w="2197734" h="997584">
                  <a:moveTo>
                    <a:pt x="1230782" y="849566"/>
                  </a:moveTo>
                  <a:lnTo>
                    <a:pt x="1228915" y="842314"/>
                  </a:lnTo>
                  <a:lnTo>
                    <a:pt x="1226083" y="835888"/>
                  </a:lnTo>
                  <a:lnTo>
                    <a:pt x="1219593" y="824001"/>
                  </a:lnTo>
                  <a:lnTo>
                    <a:pt x="1218793" y="828789"/>
                  </a:lnTo>
                  <a:lnTo>
                    <a:pt x="1211605" y="827189"/>
                  </a:lnTo>
                  <a:lnTo>
                    <a:pt x="1210005" y="831189"/>
                  </a:lnTo>
                  <a:lnTo>
                    <a:pt x="1217523" y="833729"/>
                  </a:lnTo>
                  <a:lnTo>
                    <a:pt x="1220990" y="839482"/>
                  </a:lnTo>
                  <a:lnTo>
                    <a:pt x="1224165" y="845693"/>
                  </a:lnTo>
                  <a:lnTo>
                    <a:pt x="1230782" y="849566"/>
                  </a:lnTo>
                  <a:close/>
                </a:path>
                <a:path w="2197734" h="997584">
                  <a:moveTo>
                    <a:pt x="1341551" y="958164"/>
                  </a:moveTo>
                  <a:lnTo>
                    <a:pt x="1338478" y="952474"/>
                  </a:lnTo>
                  <a:lnTo>
                    <a:pt x="1331506" y="946480"/>
                  </a:lnTo>
                  <a:lnTo>
                    <a:pt x="1328280" y="951877"/>
                  </a:lnTo>
                  <a:lnTo>
                    <a:pt x="1333080" y="951877"/>
                  </a:lnTo>
                  <a:lnTo>
                    <a:pt x="1341551" y="958164"/>
                  </a:lnTo>
                  <a:close/>
                </a:path>
                <a:path w="2197734" h="997584">
                  <a:moveTo>
                    <a:pt x="1350657" y="930287"/>
                  </a:moveTo>
                  <a:lnTo>
                    <a:pt x="1344269" y="927900"/>
                  </a:lnTo>
                  <a:lnTo>
                    <a:pt x="1339469" y="927100"/>
                  </a:lnTo>
                  <a:lnTo>
                    <a:pt x="1337868" y="934288"/>
                  </a:lnTo>
                  <a:lnTo>
                    <a:pt x="1343469" y="935888"/>
                  </a:lnTo>
                  <a:lnTo>
                    <a:pt x="1343469" y="931887"/>
                  </a:lnTo>
                  <a:lnTo>
                    <a:pt x="1350657" y="930287"/>
                  </a:lnTo>
                  <a:close/>
                </a:path>
                <a:path w="2197734" h="997584">
                  <a:moveTo>
                    <a:pt x="1375486" y="922591"/>
                  </a:moveTo>
                  <a:lnTo>
                    <a:pt x="1370838" y="920000"/>
                  </a:lnTo>
                  <a:lnTo>
                    <a:pt x="1366494" y="920559"/>
                  </a:lnTo>
                  <a:lnTo>
                    <a:pt x="1371447" y="926299"/>
                  </a:lnTo>
                  <a:lnTo>
                    <a:pt x="1375486" y="922591"/>
                  </a:lnTo>
                  <a:close/>
                </a:path>
                <a:path w="2197734" h="997584">
                  <a:moveTo>
                    <a:pt x="1438579" y="877544"/>
                  </a:moveTo>
                  <a:lnTo>
                    <a:pt x="1430578" y="876744"/>
                  </a:lnTo>
                  <a:lnTo>
                    <a:pt x="1426591" y="879944"/>
                  </a:lnTo>
                  <a:lnTo>
                    <a:pt x="1424190" y="884732"/>
                  </a:lnTo>
                  <a:lnTo>
                    <a:pt x="1432179" y="885532"/>
                  </a:lnTo>
                  <a:lnTo>
                    <a:pt x="1436179" y="883145"/>
                  </a:lnTo>
                  <a:lnTo>
                    <a:pt x="1438579" y="877544"/>
                  </a:lnTo>
                  <a:close/>
                </a:path>
                <a:path w="2197734" h="997584">
                  <a:moveTo>
                    <a:pt x="1457756" y="967054"/>
                  </a:moveTo>
                  <a:lnTo>
                    <a:pt x="1452956" y="965454"/>
                  </a:lnTo>
                  <a:lnTo>
                    <a:pt x="1452956" y="970254"/>
                  </a:lnTo>
                  <a:lnTo>
                    <a:pt x="1451368" y="977442"/>
                  </a:lnTo>
                  <a:lnTo>
                    <a:pt x="1456156" y="978242"/>
                  </a:lnTo>
                  <a:lnTo>
                    <a:pt x="1456156" y="973455"/>
                  </a:lnTo>
                  <a:lnTo>
                    <a:pt x="1457756" y="967054"/>
                  </a:lnTo>
                  <a:close/>
                </a:path>
                <a:path w="2197734" h="997584">
                  <a:moveTo>
                    <a:pt x="1547190" y="967359"/>
                  </a:moveTo>
                  <a:lnTo>
                    <a:pt x="1544269" y="963460"/>
                  </a:lnTo>
                  <a:lnTo>
                    <a:pt x="1540446" y="960158"/>
                  </a:lnTo>
                  <a:lnTo>
                    <a:pt x="1542478" y="964653"/>
                  </a:lnTo>
                  <a:lnTo>
                    <a:pt x="1547190" y="967359"/>
                  </a:lnTo>
                  <a:close/>
                </a:path>
                <a:path w="2197734" h="997584">
                  <a:moveTo>
                    <a:pt x="1556994" y="820877"/>
                  </a:moveTo>
                  <a:lnTo>
                    <a:pt x="1552765" y="819607"/>
                  </a:lnTo>
                  <a:lnTo>
                    <a:pt x="1547774" y="821321"/>
                  </a:lnTo>
                  <a:lnTo>
                    <a:pt x="1551266" y="825601"/>
                  </a:lnTo>
                  <a:lnTo>
                    <a:pt x="1556994" y="820877"/>
                  </a:lnTo>
                  <a:close/>
                </a:path>
                <a:path w="2197734" h="997584">
                  <a:moveTo>
                    <a:pt x="1567243" y="910310"/>
                  </a:moveTo>
                  <a:lnTo>
                    <a:pt x="1559496" y="909866"/>
                  </a:lnTo>
                  <a:lnTo>
                    <a:pt x="1561553" y="913307"/>
                  </a:lnTo>
                  <a:lnTo>
                    <a:pt x="1566456" y="915263"/>
                  </a:lnTo>
                  <a:lnTo>
                    <a:pt x="1567243" y="910310"/>
                  </a:lnTo>
                  <a:close/>
                </a:path>
                <a:path w="2197734" h="997584">
                  <a:moveTo>
                    <a:pt x="1577632" y="849566"/>
                  </a:moveTo>
                  <a:lnTo>
                    <a:pt x="1571244" y="847979"/>
                  </a:lnTo>
                  <a:lnTo>
                    <a:pt x="1566443" y="847178"/>
                  </a:lnTo>
                  <a:lnTo>
                    <a:pt x="1564855" y="854367"/>
                  </a:lnTo>
                  <a:lnTo>
                    <a:pt x="1570443" y="855967"/>
                  </a:lnTo>
                  <a:lnTo>
                    <a:pt x="1570443" y="851166"/>
                  </a:lnTo>
                  <a:lnTo>
                    <a:pt x="1577632" y="849566"/>
                  </a:lnTo>
                  <a:close/>
                </a:path>
                <a:path w="2197734" h="997584">
                  <a:moveTo>
                    <a:pt x="1578432" y="868756"/>
                  </a:moveTo>
                  <a:lnTo>
                    <a:pt x="1570443" y="867956"/>
                  </a:lnTo>
                  <a:lnTo>
                    <a:pt x="1566443" y="871156"/>
                  </a:lnTo>
                  <a:lnTo>
                    <a:pt x="1564055" y="875944"/>
                  </a:lnTo>
                  <a:lnTo>
                    <a:pt x="1572044" y="876744"/>
                  </a:lnTo>
                  <a:lnTo>
                    <a:pt x="1576044" y="873544"/>
                  </a:lnTo>
                  <a:lnTo>
                    <a:pt x="1578432" y="868756"/>
                  </a:lnTo>
                  <a:close/>
                </a:path>
                <a:path w="2197734" h="997584">
                  <a:moveTo>
                    <a:pt x="1644929" y="680427"/>
                  </a:moveTo>
                  <a:lnTo>
                    <a:pt x="1640471" y="677837"/>
                  </a:lnTo>
                  <a:lnTo>
                    <a:pt x="1636166" y="678395"/>
                  </a:lnTo>
                  <a:lnTo>
                    <a:pt x="1640776" y="684136"/>
                  </a:lnTo>
                  <a:lnTo>
                    <a:pt x="1644929" y="680427"/>
                  </a:lnTo>
                  <a:close/>
                </a:path>
                <a:path w="2197734" h="997584">
                  <a:moveTo>
                    <a:pt x="1659737" y="610755"/>
                  </a:moveTo>
                  <a:lnTo>
                    <a:pt x="1659051" y="605612"/>
                  </a:lnTo>
                  <a:lnTo>
                    <a:pt x="1656422" y="600163"/>
                  </a:lnTo>
                  <a:lnTo>
                    <a:pt x="1653565" y="598614"/>
                  </a:lnTo>
                  <a:lnTo>
                    <a:pt x="1649564" y="601814"/>
                  </a:lnTo>
                  <a:lnTo>
                    <a:pt x="1655965" y="610603"/>
                  </a:lnTo>
                  <a:lnTo>
                    <a:pt x="1656753" y="611403"/>
                  </a:lnTo>
                  <a:lnTo>
                    <a:pt x="1659737" y="610755"/>
                  </a:lnTo>
                  <a:close/>
                </a:path>
                <a:path w="2197734" h="997584">
                  <a:moveTo>
                    <a:pt x="1732686" y="961466"/>
                  </a:moveTo>
                  <a:lnTo>
                    <a:pt x="1729486" y="956665"/>
                  </a:lnTo>
                  <a:lnTo>
                    <a:pt x="1725117" y="957097"/>
                  </a:lnTo>
                  <a:lnTo>
                    <a:pt x="1719097" y="955865"/>
                  </a:lnTo>
                  <a:lnTo>
                    <a:pt x="1714881" y="956437"/>
                  </a:lnTo>
                  <a:lnTo>
                    <a:pt x="1715897" y="962266"/>
                  </a:lnTo>
                  <a:lnTo>
                    <a:pt x="1720697" y="959065"/>
                  </a:lnTo>
                  <a:lnTo>
                    <a:pt x="1722297" y="962266"/>
                  </a:lnTo>
                  <a:lnTo>
                    <a:pt x="1720697" y="965454"/>
                  </a:lnTo>
                  <a:lnTo>
                    <a:pt x="1715897" y="967854"/>
                  </a:lnTo>
                  <a:lnTo>
                    <a:pt x="1719097" y="971054"/>
                  </a:lnTo>
                  <a:lnTo>
                    <a:pt x="1723898" y="966254"/>
                  </a:lnTo>
                  <a:lnTo>
                    <a:pt x="1732686" y="961466"/>
                  </a:lnTo>
                  <a:close/>
                </a:path>
                <a:path w="2197734" h="997584">
                  <a:moveTo>
                    <a:pt x="1756664" y="792822"/>
                  </a:moveTo>
                  <a:lnTo>
                    <a:pt x="1751863" y="792022"/>
                  </a:lnTo>
                  <a:lnTo>
                    <a:pt x="1751863" y="796823"/>
                  </a:lnTo>
                  <a:lnTo>
                    <a:pt x="1750263" y="804011"/>
                  </a:lnTo>
                  <a:lnTo>
                    <a:pt x="1755063" y="804811"/>
                  </a:lnTo>
                  <a:lnTo>
                    <a:pt x="1755063" y="799223"/>
                  </a:lnTo>
                  <a:lnTo>
                    <a:pt x="1756664" y="792822"/>
                  </a:lnTo>
                  <a:close/>
                </a:path>
                <a:path w="2197734" h="997584">
                  <a:moveTo>
                    <a:pt x="1785429" y="819200"/>
                  </a:moveTo>
                  <a:lnTo>
                    <a:pt x="1779841" y="818400"/>
                  </a:lnTo>
                  <a:lnTo>
                    <a:pt x="1775841" y="811212"/>
                  </a:lnTo>
                  <a:lnTo>
                    <a:pt x="1771840" y="818400"/>
                  </a:lnTo>
                  <a:lnTo>
                    <a:pt x="1776641" y="819200"/>
                  </a:lnTo>
                  <a:lnTo>
                    <a:pt x="1780641" y="826389"/>
                  </a:lnTo>
                  <a:lnTo>
                    <a:pt x="1785429" y="819200"/>
                  </a:lnTo>
                  <a:close/>
                </a:path>
                <a:path w="2197734" h="997584">
                  <a:moveTo>
                    <a:pt x="1791182" y="790829"/>
                  </a:moveTo>
                  <a:lnTo>
                    <a:pt x="1786724" y="788428"/>
                  </a:lnTo>
                  <a:lnTo>
                    <a:pt x="1782419" y="789025"/>
                  </a:lnTo>
                  <a:lnTo>
                    <a:pt x="1787029" y="794423"/>
                  </a:lnTo>
                  <a:lnTo>
                    <a:pt x="1791182" y="790829"/>
                  </a:lnTo>
                  <a:close/>
                </a:path>
                <a:path w="2197734" h="997584">
                  <a:moveTo>
                    <a:pt x="1807171" y="718096"/>
                  </a:moveTo>
                  <a:lnTo>
                    <a:pt x="1802714" y="715708"/>
                  </a:lnTo>
                  <a:lnTo>
                    <a:pt x="1798408" y="716305"/>
                  </a:lnTo>
                  <a:lnTo>
                    <a:pt x="1803019" y="721702"/>
                  </a:lnTo>
                  <a:lnTo>
                    <a:pt x="1807171" y="718096"/>
                  </a:lnTo>
                  <a:close/>
                </a:path>
                <a:path w="2197734" h="997584">
                  <a:moveTo>
                    <a:pt x="1832838" y="888009"/>
                  </a:moveTo>
                  <a:lnTo>
                    <a:pt x="1828787" y="886739"/>
                  </a:lnTo>
                  <a:lnTo>
                    <a:pt x="1823847" y="888453"/>
                  </a:lnTo>
                  <a:lnTo>
                    <a:pt x="1826996" y="892733"/>
                  </a:lnTo>
                  <a:lnTo>
                    <a:pt x="1832838" y="888009"/>
                  </a:lnTo>
                  <a:close/>
                </a:path>
                <a:path w="2197734" h="997584">
                  <a:moveTo>
                    <a:pt x="1836381" y="926884"/>
                  </a:moveTo>
                  <a:lnTo>
                    <a:pt x="1828787" y="923594"/>
                  </a:lnTo>
                  <a:lnTo>
                    <a:pt x="1819694" y="924064"/>
                  </a:lnTo>
                  <a:lnTo>
                    <a:pt x="1816595" y="927900"/>
                  </a:lnTo>
                  <a:lnTo>
                    <a:pt x="1822284" y="928331"/>
                  </a:lnTo>
                  <a:lnTo>
                    <a:pt x="1824888" y="933196"/>
                  </a:lnTo>
                  <a:lnTo>
                    <a:pt x="1827949" y="936993"/>
                  </a:lnTo>
                  <a:lnTo>
                    <a:pt x="1834984" y="934288"/>
                  </a:lnTo>
                  <a:lnTo>
                    <a:pt x="1836381" y="926884"/>
                  </a:lnTo>
                  <a:close/>
                </a:path>
                <a:path w="2197734" h="997584">
                  <a:moveTo>
                    <a:pt x="1838972" y="996632"/>
                  </a:moveTo>
                  <a:lnTo>
                    <a:pt x="1835785" y="989431"/>
                  </a:lnTo>
                  <a:lnTo>
                    <a:pt x="1830984" y="992632"/>
                  </a:lnTo>
                  <a:lnTo>
                    <a:pt x="1822996" y="990231"/>
                  </a:lnTo>
                  <a:lnTo>
                    <a:pt x="1826196" y="997432"/>
                  </a:lnTo>
                  <a:lnTo>
                    <a:pt x="1830184" y="995032"/>
                  </a:lnTo>
                  <a:lnTo>
                    <a:pt x="1838972" y="996632"/>
                  </a:lnTo>
                  <a:close/>
                </a:path>
                <a:path w="2197734" h="997584">
                  <a:moveTo>
                    <a:pt x="1841373" y="628192"/>
                  </a:moveTo>
                  <a:lnTo>
                    <a:pt x="1834984" y="625792"/>
                  </a:lnTo>
                  <a:lnTo>
                    <a:pt x="1830184" y="624992"/>
                  </a:lnTo>
                  <a:lnTo>
                    <a:pt x="1828584" y="632180"/>
                  </a:lnTo>
                  <a:lnTo>
                    <a:pt x="1834184" y="633780"/>
                  </a:lnTo>
                  <a:lnTo>
                    <a:pt x="1834184" y="628992"/>
                  </a:lnTo>
                  <a:lnTo>
                    <a:pt x="1841373" y="628192"/>
                  </a:lnTo>
                  <a:close/>
                </a:path>
                <a:path w="2197734" h="997584">
                  <a:moveTo>
                    <a:pt x="1850212" y="787514"/>
                  </a:moveTo>
                  <a:lnTo>
                    <a:pt x="1845576" y="784936"/>
                  </a:lnTo>
                  <a:lnTo>
                    <a:pt x="1841220" y="785495"/>
                  </a:lnTo>
                  <a:lnTo>
                    <a:pt x="1846173" y="791235"/>
                  </a:lnTo>
                  <a:lnTo>
                    <a:pt x="1850212" y="787514"/>
                  </a:lnTo>
                  <a:close/>
                </a:path>
                <a:path w="2197734" h="997584">
                  <a:moveTo>
                    <a:pt x="1856143" y="827493"/>
                  </a:moveTo>
                  <a:lnTo>
                    <a:pt x="1853260" y="823595"/>
                  </a:lnTo>
                  <a:lnTo>
                    <a:pt x="1849628" y="820305"/>
                  </a:lnTo>
                  <a:lnTo>
                    <a:pt x="1851761" y="824801"/>
                  </a:lnTo>
                  <a:lnTo>
                    <a:pt x="1856143" y="827493"/>
                  </a:lnTo>
                  <a:close/>
                </a:path>
                <a:path w="2197734" h="997584">
                  <a:moveTo>
                    <a:pt x="1878977" y="964958"/>
                  </a:moveTo>
                  <a:lnTo>
                    <a:pt x="1876247" y="961059"/>
                  </a:lnTo>
                  <a:lnTo>
                    <a:pt x="1872462" y="957770"/>
                  </a:lnTo>
                  <a:lnTo>
                    <a:pt x="1874139" y="962266"/>
                  </a:lnTo>
                  <a:lnTo>
                    <a:pt x="1878977" y="964958"/>
                  </a:lnTo>
                  <a:close/>
                </a:path>
                <a:path w="2197734" h="997584">
                  <a:moveTo>
                    <a:pt x="1883740" y="601814"/>
                  </a:moveTo>
                  <a:lnTo>
                    <a:pt x="1876094" y="601814"/>
                  </a:lnTo>
                  <a:lnTo>
                    <a:pt x="1878342" y="605409"/>
                  </a:lnTo>
                  <a:lnTo>
                    <a:pt x="1883283" y="607212"/>
                  </a:lnTo>
                  <a:lnTo>
                    <a:pt x="1883740" y="601814"/>
                  </a:lnTo>
                  <a:close/>
                </a:path>
                <a:path w="2197734" h="997584">
                  <a:moveTo>
                    <a:pt x="1885327" y="930287"/>
                  </a:moveTo>
                  <a:lnTo>
                    <a:pt x="1879739" y="924699"/>
                  </a:lnTo>
                  <a:lnTo>
                    <a:pt x="1873338" y="922299"/>
                  </a:lnTo>
                  <a:lnTo>
                    <a:pt x="1866950" y="923899"/>
                  </a:lnTo>
                  <a:lnTo>
                    <a:pt x="1872551" y="931087"/>
                  </a:lnTo>
                  <a:lnTo>
                    <a:pt x="1878939" y="934288"/>
                  </a:lnTo>
                  <a:lnTo>
                    <a:pt x="1885327" y="930287"/>
                  </a:lnTo>
                  <a:close/>
                </a:path>
                <a:path w="2197734" h="997584">
                  <a:moveTo>
                    <a:pt x="1887118" y="826808"/>
                  </a:moveTo>
                  <a:lnTo>
                    <a:pt x="1885429" y="823099"/>
                  </a:lnTo>
                  <a:lnTo>
                    <a:pt x="1879701" y="823429"/>
                  </a:lnTo>
                  <a:lnTo>
                    <a:pt x="1877339" y="831189"/>
                  </a:lnTo>
                  <a:lnTo>
                    <a:pt x="1887118" y="826808"/>
                  </a:lnTo>
                  <a:close/>
                </a:path>
                <a:path w="2197734" h="997584">
                  <a:moveTo>
                    <a:pt x="1894967" y="937679"/>
                  </a:moveTo>
                  <a:lnTo>
                    <a:pt x="1892223" y="933589"/>
                  </a:lnTo>
                  <a:lnTo>
                    <a:pt x="1888439" y="930249"/>
                  </a:lnTo>
                  <a:lnTo>
                    <a:pt x="1890128" y="935088"/>
                  </a:lnTo>
                  <a:lnTo>
                    <a:pt x="1894967" y="937679"/>
                  </a:lnTo>
                  <a:close/>
                </a:path>
                <a:path w="2197734" h="997584">
                  <a:moveTo>
                    <a:pt x="1898916" y="913511"/>
                  </a:moveTo>
                  <a:lnTo>
                    <a:pt x="1894928" y="909510"/>
                  </a:lnTo>
                  <a:lnTo>
                    <a:pt x="1892528" y="907910"/>
                  </a:lnTo>
                  <a:lnTo>
                    <a:pt x="1889328" y="910310"/>
                  </a:lnTo>
                  <a:lnTo>
                    <a:pt x="1886127" y="913511"/>
                  </a:lnTo>
                  <a:lnTo>
                    <a:pt x="1882940" y="915911"/>
                  </a:lnTo>
                  <a:lnTo>
                    <a:pt x="1887728" y="921499"/>
                  </a:lnTo>
                  <a:lnTo>
                    <a:pt x="1893328" y="919899"/>
                  </a:lnTo>
                  <a:lnTo>
                    <a:pt x="1898916" y="913511"/>
                  </a:lnTo>
                  <a:close/>
                </a:path>
                <a:path w="2197734" h="997584">
                  <a:moveTo>
                    <a:pt x="1906117" y="751268"/>
                  </a:moveTo>
                  <a:lnTo>
                    <a:pt x="1900516" y="746467"/>
                  </a:lnTo>
                  <a:lnTo>
                    <a:pt x="1895729" y="738479"/>
                  </a:lnTo>
                  <a:lnTo>
                    <a:pt x="1890928" y="741680"/>
                  </a:lnTo>
                  <a:lnTo>
                    <a:pt x="1894649" y="747331"/>
                  </a:lnTo>
                  <a:lnTo>
                    <a:pt x="1896719" y="751573"/>
                  </a:lnTo>
                  <a:lnTo>
                    <a:pt x="1899691" y="753249"/>
                  </a:lnTo>
                  <a:lnTo>
                    <a:pt x="1906117" y="751268"/>
                  </a:lnTo>
                  <a:close/>
                </a:path>
                <a:path w="2197734" h="997584">
                  <a:moveTo>
                    <a:pt x="1907705" y="705713"/>
                  </a:moveTo>
                  <a:lnTo>
                    <a:pt x="1904517" y="701713"/>
                  </a:lnTo>
                  <a:lnTo>
                    <a:pt x="1901317" y="704913"/>
                  </a:lnTo>
                  <a:lnTo>
                    <a:pt x="1894928" y="708914"/>
                  </a:lnTo>
                  <a:lnTo>
                    <a:pt x="1897316" y="712901"/>
                  </a:lnTo>
                  <a:lnTo>
                    <a:pt x="1901317" y="709714"/>
                  </a:lnTo>
                  <a:lnTo>
                    <a:pt x="1907705" y="705713"/>
                  </a:lnTo>
                  <a:close/>
                </a:path>
                <a:path w="2197734" h="997584">
                  <a:moveTo>
                    <a:pt x="1914906" y="692924"/>
                  </a:moveTo>
                  <a:lnTo>
                    <a:pt x="1908949" y="693267"/>
                  </a:lnTo>
                  <a:lnTo>
                    <a:pt x="1910410" y="698017"/>
                  </a:lnTo>
                  <a:lnTo>
                    <a:pt x="1914118" y="700227"/>
                  </a:lnTo>
                  <a:lnTo>
                    <a:pt x="1914906" y="692924"/>
                  </a:lnTo>
                  <a:close/>
                </a:path>
                <a:path w="2197734" h="997584">
                  <a:moveTo>
                    <a:pt x="1916506" y="792022"/>
                  </a:moveTo>
                  <a:lnTo>
                    <a:pt x="1914105" y="782434"/>
                  </a:lnTo>
                  <a:lnTo>
                    <a:pt x="1910105" y="792022"/>
                  </a:lnTo>
                  <a:lnTo>
                    <a:pt x="1905266" y="790676"/>
                  </a:lnTo>
                  <a:lnTo>
                    <a:pt x="1906714" y="792632"/>
                  </a:lnTo>
                  <a:lnTo>
                    <a:pt x="1911451" y="794270"/>
                  </a:lnTo>
                  <a:lnTo>
                    <a:pt x="1916506" y="792022"/>
                  </a:lnTo>
                  <a:close/>
                </a:path>
                <a:path w="2197734" h="997584">
                  <a:moveTo>
                    <a:pt x="1930082" y="771245"/>
                  </a:moveTo>
                  <a:lnTo>
                    <a:pt x="1926894" y="766457"/>
                  </a:lnTo>
                  <a:lnTo>
                    <a:pt x="1923694" y="769645"/>
                  </a:lnTo>
                  <a:lnTo>
                    <a:pt x="1918106" y="766457"/>
                  </a:lnTo>
                  <a:lnTo>
                    <a:pt x="1920494" y="772045"/>
                  </a:lnTo>
                  <a:lnTo>
                    <a:pt x="1923694" y="775246"/>
                  </a:lnTo>
                  <a:lnTo>
                    <a:pt x="1930082" y="771245"/>
                  </a:lnTo>
                  <a:close/>
                </a:path>
                <a:path w="2197734" h="997584">
                  <a:moveTo>
                    <a:pt x="1954860" y="927100"/>
                  </a:moveTo>
                  <a:lnTo>
                    <a:pt x="1947227" y="926985"/>
                  </a:lnTo>
                  <a:lnTo>
                    <a:pt x="1949475" y="930389"/>
                  </a:lnTo>
                  <a:lnTo>
                    <a:pt x="1954415" y="932154"/>
                  </a:lnTo>
                  <a:lnTo>
                    <a:pt x="1954860" y="927100"/>
                  </a:lnTo>
                  <a:close/>
                </a:path>
                <a:path w="2197734" h="997584">
                  <a:moveTo>
                    <a:pt x="1984438" y="987831"/>
                  </a:moveTo>
                  <a:lnTo>
                    <a:pt x="1981238" y="983043"/>
                  </a:lnTo>
                  <a:lnTo>
                    <a:pt x="1978037" y="986243"/>
                  </a:lnTo>
                  <a:lnTo>
                    <a:pt x="1971649" y="983043"/>
                  </a:lnTo>
                  <a:lnTo>
                    <a:pt x="1974850" y="988631"/>
                  </a:lnTo>
                  <a:lnTo>
                    <a:pt x="1978037" y="991831"/>
                  </a:lnTo>
                  <a:lnTo>
                    <a:pt x="1984438" y="987831"/>
                  </a:lnTo>
                  <a:close/>
                </a:path>
                <a:path w="2197734" h="997584">
                  <a:moveTo>
                    <a:pt x="1985530" y="737298"/>
                  </a:moveTo>
                  <a:lnTo>
                    <a:pt x="1984032" y="733590"/>
                  </a:lnTo>
                  <a:lnTo>
                    <a:pt x="1978342" y="733920"/>
                  </a:lnTo>
                  <a:lnTo>
                    <a:pt x="1975637" y="741680"/>
                  </a:lnTo>
                  <a:lnTo>
                    <a:pt x="1985530" y="737298"/>
                  </a:lnTo>
                  <a:close/>
                </a:path>
                <a:path w="2197734" h="997584">
                  <a:moveTo>
                    <a:pt x="2001786" y="976858"/>
                  </a:moveTo>
                  <a:lnTo>
                    <a:pt x="2000415" y="971854"/>
                  </a:lnTo>
                  <a:lnTo>
                    <a:pt x="1996059" y="975512"/>
                  </a:lnTo>
                  <a:lnTo>
                    <a:pt x="1990128" y="976553"/>
                  </a:lnTo>
                  <a:lnTo>
                    <a:pt x="1986140" y="978039"/>
                  </a:lnTo>
                  <a:lnTo>
                    <a:pt x="1987626" y="983043"/>
                  </a:lnTo>
                  <a:lnTo>
                    <a:pt x="1991652" y="982078"/>
                  </a:lnTo>
                  <a:lnTo>
                    <a:pt x="1997621" y="980147"/>
                  </a:lnTo>
                  <a:lnTo>
                    <a:pt x="2001786" y="976858"/>
                  </a:lnTo>
                  <a:close/>
                </a:path>
                <a:path w="2197734" h="997584">
                  <a:moveTo>
                    <a:pt x="2011603" y="711301"/>
                  </a:moveTo>
                  <a:lnTo>
                    <a:pt x="2010143" y="706589"/>
                  </a:lnTo>
                  <a:lnTo>
                    <a:pt x="2009508" y="711301"/>
                  </a:lnTo>
                  <a:lnTo>
                    <a:pt x="2009927" y="716026"/>
                  </a:lnTo>
                  <a:lnTo>
                    <a:pt x="2011603" y="711301"/>
                  </a:lnTo>
                  <a:close/>
                </a:path>
                <a:path w="2197734" h="997584">
                  <a:moveTo>
                    <a:pt x="2015604" y="696925"/>
                  </a:moveTo>
                  <a:lnTo>
                    <a:pt x="2012569" y="689279"/>
                  </a:lnTo>
                  <a:lnTo>
                    <a:pt x="2007514" y="690333"/>
                  </a:lnTo>
                  <a:lnTo>
                    <a:pt x="2006498" y="694677"/>
                  </a:lnTo>
                  <a:lnTo>
                    <a:pt x="2015604" y="696925"/>
                  </a:lnTo>
                  <a:close/>
                </a:path>
                <a:path w="2197734" h="997584">
                  <a:moveTo>
                    <a:pt x="2020404" y="725690"/>
                  </a:moveTo>
                  <a:lnTo>
                    <a:pt x="2012759" y="725690"/>
                  </a:lnTo>
                  <a:lnTo>
                    <a:pt x="2015007" y="729284"/>
                  </a:lnTo>
                  <a:lnTo>
                    <a:pt x="2019947" y="731088"/>
                  </a:lnTo>
                  <a:lnTo>
                    <a:pt x="2020404" y="725690"/>
                  </a:lnTo>
                  <a:close/>
                </a:path>
                <a:path w="2197734" h="997584">
                  <a:moveTo>
                    <a:pt x="2042782" y="904722"/>
                  </a:moveTo>
                  <a:lnTo>
                    <a:pt x="2036038" y="901458"/>
                  </a:lnTo>
                  <a:lnTo>
                    <a:pt x="2036178" y="905611"/>
                  </a:lnTo>
                  <a:lnTo>
                    <a:pt x="2039632" y="909320"/>
                  </a:lnTo>
                  <a:lnTo>
                    <a:pt x="2042782" y="904722"/>
                  </a:lnTo>
                  <a:close/>
                </a:path>
                <a:path w="2197734" h="997584">
                  <a:moveTo>
                    <a:pt x="2138680" y="764857"/>
                  </a:moveTo>
                  <a:lnTo>
                    <a:pt x="2133092" y="760056"/>
                  </a:lnTo>
                  <a:lnTo>
                    <a:pt x="2126691" y="756856"/>
                  </a:lnTo>
                  <a:lnTo>
                    <a:pt x="2120303" y="758456"/>
                  </a:lnTo>
                  <a:lnTo>
                    <a:pt x="2125891" y="765657"/>
                  </a:lnTo>
                  <a:lnTo>
                    <a:pt x="2132292" y="768845"/>
                  </a:lnTo>
                  <a:lnTo>
                    <a:pt x="2138680" y="764857"/>
                  </a:lnTo>
                  <a:close/>
                </a:path>
                <a:path w="2197734" h="997584">
                  <a:moveTo>
                    <a:pt x="2169058" y="991831"/>
                  </a:moveTo>
                  <a:lnTo>
                    <a:pt x="2166658" y="985443"/>
                  </a:lnTo>
                  <a:lnTo>
                    <a:pt x="2164257" y="982243"/>
                  </a:lnTo>
                  <a:lnTo>
                    <a:pt x="2157069" y="985443"/>
                  </a:lnTo>
                  <a:lnTo>
                    <a:pt x="2159457" y="990231"/>
                  </a:lnTo>
                  <a:lnTo>
                    <a:pt x="2163457" y="987831"/>
                  </a:lnTo>
                  <a:lnTo>
                    <a:pt x="2169058" y="991831"/>
                  </a:lnTo>
                  <a:close/>
                </a:path>
                <a:path w="2197734" h="997584">
                  <a:moveTo>
                    <a:pt x="2197366" y="798931"/>
                  </a:moveTo>
                  <a:lnTo>
                    <a:pt x="2196223" y="799223"/>
                  </a:lnTo>
                  <a:lnTo>
                    <a:pt x="2195588" y="805053"/>
                  </a:lnTo>
                  <a:lnTo>
                    <a:pt x="2197366" y="805548"/>
                  </a:lnTo>
                  <a:lnTo>
                    <a:pt x="2197366" y="79893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841090" y="9824300"/>
              <a:ext cx="1358265" cy="462915"/>
            </a:xfrm>
            <a:custGeom>
              <a:avLst/>
              <a:gdLst/>
              <a:ahLst/>
              <a:cxnLst/>
              <a:rect l="l" t="t" r="r" b="b"/>
              <a:pathLst>
                <a:path w="1358265" h="462915">
                  <a:moveTo>
                    <a:pt x="8788" y="422783"/>
                  </a:moveTo>
                  <a:lnTo>
                    <a:pt x="7988" y="417195"/>
                  </a:lnTo>
                  <a:lnTo>
                    <a:pt x="800" y="421182"/>
                  </a:lnTo>
                  <a:lnTo>
                    <a:pt x="0" y="425183"/>
                  </a:lnTo>
                  <a:lnTo>
                    <a:pt x="800" y="430771"/>
                  </a:lnTo>
                  <a:lnTo>
                    <a:pt x="7188" y="427583"/>
                  </a:lnTo>
                  <a:lnTo>
                    <a:pt x="8788" y="422783"/>
                  </a:lnTo>
                  <a:close/>
                </a:path>
                <a:path w="1358265" h="462915">
                  <a:moveTo>
                    <a:pt x="20574" y="82092"/>
                  </a:moveTo>
                  <a:lnTo>
                    <a:pt x="16789" y="78320"/>
                  </a:lnTo>
                  <a:lnTo>
                    <a:pt x="11188" y="75145"/>
                  </a:lnTo>
                  <a:lnTo>
                    <a:pt x="7988" y="75120"/>
                  </a:lnTo>
                  <a:lnTo>
                    <a:pt x="6388" y="79921"/>
                  </a:lnTo>
                  <a:lnTo>
                    <a:pt x="16789" y="83921"/>
                  </a:lnTo>
                  <a:lnTo>
                    <a:pt x="18376" y="83921"/>
                  </a:lnTo>
                  <a:lnTo>
                    <a:pt x="20574" y="82092"/>
                  </a:lnTo>
                  <a:close/>
                </a:path>
                <a:path w="1358265" h="462915">
                  <a:moveTo>
                    <a:pt x="52273" y="146685"/>
                  </a:moveTo>
                  <a:lnTo>
                    <a:pt x="46951" y="147053"/>
                  </a:lnTo>
                  <a:lnTo>
                    <a:pt x="43726" y="149821"/>
                  </a:lnTo>
                  <a:lnTo>
                    <a:pt x="51155" y="151853"/>
                  </a:lnTo>
                  <a:lnTo>
                    <a:pt x="52273" y="146685"/>
                  </a:lnTo>
                  <a:close/>
                </a:path>
                <a:path w="1358265" h="462915">
                  <a:moveTo>
                    <a:pt x="68135" y="308038"/>
                  </a:moveTo>
                  <a:lnTo>
                    <a:pt x="63931" y="309194"/>
                  </a:lnTo>
                  <a:lnTo>
                    <a:pt x="60934" y="313207"/>
                  </a:lnTo>
                  <a:lnTo>
                    <a:pt x="66332" y="314896"/>
                  </a:lnTo>
                  <a:lnTo>
                    <a:pt x="68135" y="308038"/>
                  </a:lnTo>
                  <a:close/>
                </a:path>
                <a:path w="1358265" h="462915">
                  <a:moveTo>
                    <a:pt x="103898" y="320484"/>
                  </a:moveTo>
                  <a:lnTo>
                    <a:pt x="96710" y="322084"/>
                  </a:lnTo>
                  <a:lnTo>
                    <a:pt x="93510" y="324485"/>
                  </a:lnTo>
                  <a:lnTo>
                    <a:pt x="95910" y="330873"/>
                  </a:lnTo>
                  <a:lnTo>
                    <a:pt x="101498" y="329272"/>
                  </a:lnTo>
                  <a:lnTo>
                    <a:pt x="99098" y="325285"/>
                  </a:lnTo>
                  <a:lnTo>
                    <a:pt x="103898" y="320484"/>
                  </a:lnTo>
                  <a:close/>
                </a:path>
                <a:path w="1358265" h="462915">
                  <a:moveTo>
                    <a:pt x="117487" y="341261"/>
                  </a:moveTo>
                  <a:lnTo>
                    <a:pt x="116687" y="335673"/>
                  </a:lnTo>
                  <a:lnTo>
                    <a:pt x="109486" y="339661"/>
                  </a:lnTo>
                  <a:lnTo>
                    <a:pt x="108686" y="343662"/>
                  </a:lnTo>
                  <a:lnTo>
                    <a:pt x="109486" y="349262"/>
                  </a:lnTo>
                  <a:lnTo>
                    <a:pt x="115887" y="346062"/>
                  </a:lnTo>
                  <a:lnTo>
                    <a:pt x="117487" y="341261"/>
                  </a:lnTo>
                  <a:close/>
                </a:path>
                <a:path w="1358265" h="462915">
                  <a:moveTo>
                    <a:pt x="152450" y="432955"/>
                  </a:moveTo>
                  <a:lnTo>
                    <a:pt x="147650" y="431380"/>
                  </a:lnTo>
                  <a:lnTo>
                    <a:pt x="142557" y="430707"/>
                  </a:lnTo>
                  <a:lnTo>
                    <a:pt x="147053" y="433171"/>
                  </a:lnTo>
                  <a:lnTo>
                    <a:pt x="152450" y="432955"/>
                  </a:lnTo>
                  <a:close/>
                </a:path>
                <a:path w="1358265" h="462915">
                  <a:moveTo>
                    <a:pt x="179019" y="0"/>
                  </a:moveTo>
                  <a:lnTo>
                    <a:pt x="172631" y="1600"/>
                  </a:lnTo>
                  <a:lnTo>
                    <a:pt x="169430" y="4000"/>
                  </a:lnTo>
                  <a:lnTo>
                    <a:pt x="171831" y="10388"/>
                  </a:lnTo>
                  <a:lnTo>
                    <a:pt x="177419" y="8788"/>
                  </a:lnTo>
                  <a:lnTo>
                    <a:pt x="174231" y="4787"/>
                  </a:lnTo>
                  <a:lnTo>
                    <a:pt x="179019" y="0"/>
                  </a:lnTo>
                  <a:close/>
                </a:path>
                <a:path w="1358265" h="462915">
                  <a:moveTo>
                    <a:pt x="208584" y="91528"/>
                  </a:moveTo>
                  <a:lnTo>
                    <a:pt x="203301" y="91909"/>
                  </a:lnTo>
                  <a:lnTo>
                    <a:pt x="200266" y="94678"/>
                  </a:lnTo>
                  <a:lnTo>
                    <a:pt x="207797" y="96710"/>
                  </a:lnTo>
                  <a:lnTo>
                    <a:pt x="208584" y="91528"/>
                  </a:lnTo>
                  <a:close/>
                </a:path>
                <a:path w="1358265" h="462915">
                  <a:moveTo>
                    <a:pt x="219786" y="190207"/>
                  </a:moveTo>
                  <a:lnTo>
                    <a:pt x="216585" y="186220"/>
                  </a:lnTo>
                  <a:lnTo>
                    <a:pt x="214185" y="179819"/>
                  </a:lnTo>
                  <a:lnTo>
                    <a:pt x="209397" y="181419"/>
                  </a:lnTo>
                  <a:lnTo>
                    <a:pt x="212585" y="185420"/>
                  </a:lnTo>
                  <a:lnTo>
                    <a:pt x="214985" y="191808"/>
                  </a:lnTo>
                  <a:lnTo>
                    <a:pt x="219786" y="190207"/>
                  </a:lnTo>
                  <a:close/>
                </a:path>
                <a:path w="1358265" h="462915">
                  <a:moveTo>
                    <a:pt x="241681" y="159473"/>
                  </a:moveTo>
                  <a:lnTo>
                    <a:pt x="236372" y="159842"/>
                  </a:lnTo>
                  <a:lnTo>
                    <a:pt x="233146" y="162610"/>
                  </a:lnTo>
                  <a:lnTo>
                    <a:pt x="240563" y="164642"/>
                  </a:lnTo>
                  <a:lnTo>
                    <a:pt x="241681" y="159473"/>
                  </a:lnTo>
                  <a:close/>
                </a:path>
                <a:path w="1358265" h="462915">
                  <a:moveTo>
                    <a:pt x="254952" y="194208"/>
                  </a:moveTo>
                  <a:lnTo>
                    <a:pt x="253352" y="186220"/>
                  </a:lnTo>
                  <a:lnTo>
                    <a:pt x="248551" y="188620"/>
                  </a:lnTo>
                  <a:lnTo>
                    <a:pt x="241363" y="184619"/>
                  </a:lnTo>
                  <a:lnTo>
                    <a:pt x="242163" y="192608"/>
                  </a:lnTo>
                  <a:lnTo>
                    <a:pt x="246951" y="190207"/>
                  </a:lnTo>
                  <a:lnTo>
                    <a:pt x="254952" y="194208"/>
                  </a:lnTo>
                  <a:close/>
                </a:path>
                <a:path w="1358265" h="462915">
                  <a:moveTo>
                    <a:pt x="287108" y="337096"/>
                  </a:moveTo>
                  <a:lnTo>
                    <a:pt x="286918" y="330873"/>
                  </a:lnTo>
                  <a:lnTo>
                    <a:pt x="283718" y="334073"/>
                  </a:lnTo>
                  <a:lnTo>
                    <a:pt x="280517" y="331673"/>
                  </a:lnTo>
                  <a:lnTo>
                    <a:pt x="277329" y="333273"/>
                  </a:lnTo>
                  <a:lnTo>
                    <a:pt x="277583" y="339636"/>
                  </a:lnTo>
                  <a:lnTo>
                    <a:pt x="282422" y="340461"/>
                  </a:lnTo>
                  <a:lnTo>
                    <a:pt x="287108" y="337096"/>
                  </a:lnTo>
                  <a:close/>
                </a:path>
                <a:path w="1358265" h="462915">
                  <a:moveTo>
                    <a:pt x="287235" y="125895"/>
                  </a:moveTo>
                  <a:lnTo>
                    <a:pt x="281927" y="126276"/>
                  </a:lnTo>
                  <a:lnTo>
                    <a:pt x="278701" y="129044"/>
                  </a:lnTo>
                  <a:lnTo>
                    <a:pt x="286118" y="131076"/>
                  </a:lnTo>
                  <a:lnTo>
                    <a:pt x="287235" y="125895"/>
                  </a:lnTo>
                  <a:close/>
                </a:path>
                <a:path w="1358265" h="462915">
                  <a:moveTo>
                    <a:pt x="317080" y="154711"/>
                  </a:moveTo>
                  <a:lnTo>
                    <a:pt x="312293" y="152946"/>
                  </a:lnTo>
                  <a:lnTo>
                    <a:pt x="307200" y="152234"/>
                  </a:lnTo>
                  <a:lnTo>
                    <a:pt x="311696" y="155041"/>
                  </a:lnTo>
                  <a:lnTo>
                    <a:pt x="317080" y="154711"/>
                  </a:lnTo>
                  <a:close/>
                </a:path>
                <a:path w="1358265" h="462915">
                  <a:moveTo>
                    <a:pt x="319684" y="418782"/>
                  </a:moveTo>
                  <a:lnTo>
                    <a:pt x="311277" y="414286"/>
                  </a:lnTo>
                  <a:lnTo>
                    <a:pt x="308800" y="406704"/>
                  </a:lnTo>
                  <a:lnTo>
                    <a:pt x="306755" y="399567"/>
                  </a:lnTo>
                  <a:lnTo>
                    <a:pt x="299707" y="396405"/>
                  </a:lnTo>
                  <a:lnTo>
                    <a:pt x="301790" y="402513"/>
                  </a:lnTo>
                  <a:lnTo>
                    <a:pt x="303796" y="408698"/>
                  </a:lnTo>
                  <a:lnTo>
                    <a:pt x="304761" y="414731"/>
                  </a:lnTo>
                  <a:lnTo>
                    <a:pt x="303695" y="420382"/>
                  </a:lnTo>
                  <a:lnTo>
                    <a:pt x="309295" y="417195"/>
                  </a:lnTo>
                  <a:lnTo>
                    <a:pt x="314083" y="421182"/>
                  </a:lnTo>
                  <a:lnTo>
                    <a:pt x="319684" y="418782"/>
                  </a:lnTo>
                  <a:close/>
                </a:path>
                <a:path w="1358265" h="462915">
                  <a:moveTo>
                    <a:pt x="333146" y="457492"/>
                  </a:moveTo>
                  <a:lnTo>
                    <a:pt x="331266" y="453859"/>
                  </a:lnTo>
                  <a:lnTo>
                    <a:pt x="326402" y="451866"/>
                  </a:lnTo>
                  <a:lnTo>
                    <a:pt x="325272" y="457149"/>
                  </a:lnTo>
                  <a:lnTo>
                    <a:pt x="333146" y="457492"/>
                  </a:lnTo>
                  <a:close/>
                </a:path>
                <a:path w="1358265" h="462915">
                  <a:moveTo>
                    <a:pt x="335864" y="216928"/>
                  </a:moveTo>
                  <a:lnTo>
                    <a:pt x="331673" y="218084"/>
                  </a:lnTo>
                  <a:lnTo>
                    <a:pt x="328676" y="222097"/>
                  </a:lnTo>
                  <a:lnTo>
                    <a:pt x="334073" y="223774"/>
                  </a:lnTo>
                  <a:lnTo>
                    <a:pt x="335864" y="216928"/>
                  </a:lnTo>
                  <a:close/>
                </a:path>
                <a:path w="1358265" h="462915">
                  <a:moveTo>
                    <a:pt x="377228" y="452361"/>
                  </a:moveTo>
                  <a:lnTo>
                    <a:pt x="374827" y="445960"/>
                  </a:lnTo>
                  <a:lnTo>
                    <a:pt x="371627" y="442760"/>
                  </a:lnTo>
                  <a:lnTo>
                    <a:pt x="365239" y="446760"/>
                  </a:lnTo>
                  <a:lnTo>
                    <a:pt x="367639" y="451561"/>
                  </a:lnTo>
                  <a:lnTo>
                    <a:pt x="370827" y="448360"/>
                  </a:lnTo>
                  <a:lnTo>
                    <a:pt x="377228" y="452361"/>
                  </a:lnTo>
                  <a:close/>
                </a:path>
                <a:path w="1358265" h="462915">
                  <a:moveTo>
                    <a:pt x="394144" y="302107"/>
                  </a:moveTo>
                  <a:lnTo>
                    <a:pt x="392912" y="297307"/>
                  </a:lnTo>
                  <a:lnTo>
                    <a:pt x="389432" y="294906"/>
                  </a:lnTo>
                  <a:lnTo>
                    <a:pt x="388416" y="302107"/>
                  </a:lnTo>
                  <a:lnTo>
                    <a:pt x="394144" y="302107"/>
                  </a:lnTo>
                  <a:close/>
                </a:path>
                <a:path w="1358265" h="462915">
                  <a:moveTo>
                    <a:pt x="407593" y="366839"/>
                  </a:moveTo>
                  <a:lnTo>
                    <a:pt x="400405" y="368439"/>
                  </a:lnTo>
                  <a:lnTo>
                    <a:pt x="397205" y="370840"/>
                  </a:lnTo>
                  <a:lnTo>
                    <a:pt x="399605" y="377228"/>
                  </a:lnTo>
                  <a:lnTo>
                    <a:pt x="405193" y="375627"/>
                  </a:lnTo>
                  <a:lnTo>
                    <a:pt x="402005" y="371640"/>
                  </a:lnTo>
                  <a:lnTo>
                    <a:pt x="407593" y="366839"/>
                  </a:lnTo>
                  <a:close/>
                </a:path>
                <a:path w="1358265" h="462915">
                  <a:moveTo>
                    <a:pt x="410197" y="447903"/>
                  </a:moveTo>
                  <a:lnTo>
                    <a:pt x="405993" y="449059"/>
                  </a:lnTo>
                  <a:lnTo>
                    <a:pt x="402996" y="453072"/>
                  </a:lnTo>
                  <a:lnTo>
                    <a:pt x="408393" y="454748"/>
                  </a:lnTo>
                  <a:lnTo>
                    <a:pt x="410197" y="447903"/>
                  </a:lnTo>
                  <a:close/>
                </a:path>
                <a:path w="1358265" h="462915">
                  <a:moveTo>
                    <a:pt x="422783" y="462699"/>
                  </a:moveTo>
                  <a:lnTo>
                    <a:pt x="421182" y="457949"/>
                  </a:lnTo>
                  <a:lnTo>
                    <a:pt x="415556" y="461098"/>
                  </a:lnTo>
                  <a:lnTo>
                    <a:pt x="414934" y="462699"/>
                  </a:lnTo>
                  <a:lnTo>
                    <a:pt x="422783" y="462699"/>
                  </a:lnTo>
                  <a:close/>
                </a:path>
                <a:path w="1358265" h="462915">
                  <a:moveTo>
                    <a:pt x="425526" y="232206"/>
                  </a:moveTo>
                  <a:lnTo>
                    <a:pt x="424383" y="226174"/>
                  </a:lnTo>
                  <a:lnTo>
                    <a:pt x="420128" y="227825"/>
                  </a:lnTo>
                  <a:lnTo>
                    <a:pt x="414388" y="226771"/>
                  </a:lnTo>
                  <a:lnTo>
                    <a:pt x="410438" y="226631"/>
                  </a:lnTo>
                  <a:lnTo>
                    <a:pt x="411594" y="230974"/>
                  </a:lnTo>
                  <a:lnTo>
                    <a:pt x="415836" y="230784"/>
                  </a:lnTo>
                  <a:lnTo>
                    <a:pt x="421589" y="232473"/>
                  </a:lnTo>
                  <a:lnTo>
                    <a:pt x="425526" y="232206"/>
                  </a:lnTo>
                  <a:close/>
                </a:path>
                <a:path w="1358265" h="462915">
                  <a:moveTo>
                    <a:pt x="459549" y="346062"/>
                  </a:moveTo>
                  <a:lnTo>
                    <a:pt x="459397" y="341337"/>
                  </a:lnTo>
                  <a:lnTo>
                    <a:pt x="457149" y="346062"/>
                  </a:lnTo>
                  <a:lnTo>
                    <a:pt x="458495" y="350786"/>
                  </a:lnTo>
                  <a:lnTo>
                    <a:pt x="459549" y="346062"/>
                  </a:lnTo>
                  <a:close/>
                </a:path>
                <a:path w="1358265" h="462915">
                  <a:moveTo>
                    <a:pt x="491515" y="293306"/>
                  </a:moveTo>
                  <a:lnTo>
                    <a:pt x="484136" y="292049"/>
                  </a:lnTo>
                  <a:lnTo>
                    <a:pt x="474433" y="291007"/>
                  </a:lnTo>
                  <a:lnTo>
                    <a:pt x="468477" y="290728"/>
                  </a:lnTo>
                  <a:lnTo>
                    <a:pt x="472338" y="291719"/>
                  </a:lnTo>
                  <a:lnTo>
                    <a:pt x="477469" y="294093"/>
                  </a:lnTo>
                  <a:lnTo>
                    <a:pt x="484619" y="298208"/>
                  </a:lnTo>
                  <a:lnTo>
                    <a:pt x="490423" y="299466"/>
                  </a:lnTo>
                  <a:lnTo>
                    <a:pt x="491515" y="293306"/>
                  </a:lnTo>
                  <a:close/>
                </a:path>
                <a:path w="1358265" h="462915">
                  <a:moveTo>
                    <a:pt x="494715" y="340271"/>
                  </a:moveTo>
                  <a:lnTo>
                    <a:pt x="494563" y="335394"/>
                  </a:lnTo>
                  <a:lnTo>
                    <a:pt x="492315" y="339661"/>
                  </a:lnTo>
                  <a:lnTo>
                    <a:pt x="493661" y="344830"/>
                  </a:lnTo>
                  <a:lnTo>
                    <a:pt x="494715" y="340271"/>
                  </a:lnTo>
                  <a:close/>
                </a:path>
                <a:path w="1358265" h="462915">
                  <a:moveTo>
                    <a:pt x="556450" y="352183"/>
                  </a:moveTo>
                  <a:lnTo>
                    <a:pt x="554647" y="356450"/>
                  </a:lnTo>
                  <a:lnTo>
                    <a:pt x="555548" y="361619"/>
                  </a:lnTo>
                  <a:lnTo>
                    <a:pt x="556450" y="357047"/>
                  </a:lnTo>
                  <a:lnTo>
                    <a:pt x="556450" y="352183"/>
                  </a:lnTo>
                  <a:close/>
                </a:path>
                <a:path w="1358265" h="462915">
                  <a:moveTo>
                    <a:pt x="564540" y="226771"/>
                  </a:moveTo>
                  <a:lnTo>
                    <a:pt x="564438" y="222986"/>
                  </a:lnTo>
                  <a:lnTo>
                    <a:pt x="564349" y="219786"/>
                  </a:lnTo>
                  <a:lnTo>
                    <a:pt x="564299" y="218033"/>
                  </a:lnTo>
                  <a:lnTo>
                    <a:pt x="557847" y="219786"/>
                  </a:lnTo>
                  <a:lnTo>
                    <a:pt x="561047" y="222986"/>
                  </a:lnTo>
                  <a:lnTo>
                    <a:pt x="562229" y="232816"/>
                  </a:lnTo>
                  <a:lnTo>
                    <a:pt x="564540" y="226771"/>
                  </a:lnTo>
                  <a:close/>
                </a:path>
                <a:path w="1358265" h="462915">
                  <a:moveTo>
                    <a:pt x="581025" y="58343"/>
                  </a:moveTo>
                  <a:lnTo>
                    <a:pt x="576224" y="62331"/>
                  </a:lnTo>
                  <a:lnTo>
                    <a:pt x="573036" y="55143"/>
                  </a:lnTo>
                  <a:lnTo>
                    <a:pt x="568236" y="57543"/>
                  </a:lnTo>
                  <a:lnTo>
                    <a:pt x="571627" y="64363"/>
                  </a:lnTo>
                  <a:lnTo>
                    <a:pt x="569531" y="70726"/>
                  </a:lnTo>
                  <a:lnTo>
                    <a:pt x="567004" y="77101"/>
                  </a:lnTo>
                  <a:lnTo>
                    <a:pt x="569036" y="83921"/>
                  </a:lnTo>
                  <a:lnTo>
                    <a:pt x="573493" y="77444"/>
                  </a:lnTo>
                  <a:lnTo>
                    <a:pt x="576529" y="71132"/>
                  </a:lnTo>
                  <a:lnTo>
                    <a:pt x="578815" y="64808"/>
                  </a:lnTo>
                  <a:lnTo>
                    <a:pt x="581025" y="58343"/>
                  </a:lnTo>
                  <a:close/>
                </a:path>
                <a:path w="1358265" h="462915">
                  <a:moveTo>
                    <a:pt x="589813" y="219786"/>
                  </a:moveTo>
                  <a:lnTo>
                    <a:pt x="588213" y="213385"/>
                  </a:lnTo>
                  <a:lnTo>
                    <a:pt x="585025" y="210197"/>
                  </a:lnTo>
                  <a:lnTo>
                    <a:pt x="578624" y="214185"/>
                  </a:lnTo>
                  <a:lnTo>
                    <a:pt x="581025" y="218986"/>
                  </a:lnTo>
                  <a:lnTo>
                    <a:pt x="584225" y="215785"/>
                  </a:lnTo>
                  <a:lnTo>
                    <a:pt x="589813" y="219786"/>
                  </a:lnTo>
                  <a:close/>
                </a:path>
                <a:path w="1358265" h="462915">
                  <a:moveTo>
                    <a:pt x="613930" y="230174"/>
                  </a:moveTo>
                  <a:lnTo>
                    <a:pt x="612698" y="225374"/>
                  </a:lnTo>
                  <a:lnTo>
                    <a:pt x="609206" y="222986"/>
                  </a:lnTo>
                  <a:lnTo>
                    <a:pt x="608203" y="230174"/>
                  </a:lnTo>
                  <a:lnTo>
                    <a:pt x="613930" y="230174"/>
                  </a:lnTo>
                  <a:close/>
                </a:path>
                <a:path w="1358265" h="462915">
                  <a:moveTo>
                    <a:pt x="637768" y="314896"/>
                  </a:moveTo>
                  <a:lnTo>
                    <a:pt x="634568" y="310896"/>
                  </a:lnTo>
                  <a:lnTo>
                    <a:pt x="631380" y="314896"/>
                  </a:lnTo>
                  <a:lnTo>
                    <a:pt x="624979" y="318084"/>
                  </a:lnTo>
                  <a:lnTo>
                    <a:pt x="627380" y="322084"/>
                  </a:lnTo>
                  <a:lnTo>
                    <a:pt x="631380" y="318884"/>
                  </a:lnTo>
                  <a:lnTo>
                    <a:pt x="637768" y="314896"/>
                  </a:lnTo>
                  <a:close/>
                </a:path>
                <a:path w="1358265" h="462915">
                  <a:moveTo>
                    <a:pt x="692111" y="239763"/>
                  </a:moveTo>
                  <a:lnTo>
                    <a:pt x="687324" y="234175"/>
                  </a:lnTo>
                  <a:lnTo>
                    <a:pt x="682523" y="234175"/>
                  </a:lnTo>
                  <a:lnTo>
                    <a:pt x="676935" y="235762"/>
                  </a:lnTo>
                  <a:lnTo>
                    <a:pt x="681723" y="241363"/>
                  </a:lnTo>
                  <a:lnTo>
                    <a:pt x="687324" y="242163"/>
                  </a:lnTo>
                  <a:lnTo>
                    <a:pt x="692111" y="239763"/>
                  </a:lnTo>
                  <a:close/>
                </a:path>
                <a:path w="1358265" h="462915">
                  <a:moveTo>
                    <a:pt x="700811" y="253250"/>
                  </a:moveTo>
                  <a:lnTo>
                    <a:pt x="700316" y="247269"/>
                  </a:lnTo>
                  <a:lnTo>
                    <a:pt x="692111" y="246164"/>
                  </a:lnTo>
                  <a:lnTo>
                    <a:pt x="695375" y="252209"/>
                  </a:lnTo>
                  <a:lnTo>
                    <a:pt x="694207" y="259842"/>
                  </a:lnTo>
                  <a:lnTo>
                    <a:pt x="693801" y="265823"/>
                  </a:lnTo>
                  <a:lnTo>
                    <a:pt x="699312" y="266941"/>
                  </a:lnTo>
                  <a:lnTo>
                    <a:pt x="698741" y="260883"/>
                  </a:lnTo>
                  <a:lnTo>
                    <a:pt x="700811" y="253250"/>
                  </a:lnTo>
                  <a:close/>
                </a:path>
                <a:path w="1358265" h="462915">
                  <a:moveTo>
                    <a:pt x="701103" y="364515"/>
                  </a:moveTo>
                  <a:lnTo>
                    <a:pt x="699312" y="369239"/>
                  </a:lnTo>
                  <a:lnTo>
                    <a:pt x="700201" y="373951"/>
                  </a:lnTo>
                  <a:lnTo>
                    <a:pt x="701103" y="369239"/>
                  </a:lnTo>
                  <a:lnTo>
                    <a:pt x="701103" y="364515"/>
                  </a:lnTo>
                  <a:close/>
                </a:path>
                <a:path w="1358265" h="462915">
                  <a:moveTo>
                    <a:pt x="713689" y="346862"/>
                  </a:moveTo>
                  <a:lnTo>
                    <a:pt x="708406" y="343331"/>
                  </a:lnTo>
                  <a:lnTo>
                    <a:pt x="703808" y="336664"/>
                  </a:lnTo>
                  <a:lnTo>
                    <a:pt x="698741" y="332701"/>
                  </a:lnTo>
                  <a:lnTo>
                    <a:pt x="692111" y="337273"/>
                  </a:lnTo>
                  <a:lnTo>
                    <a:pt x="699198" y="339775"/>
                  </a:lnTo>
                  <a:lnTo>
                    <a:pt x="704405" y="345960"/>
                  </a:lnTo>
                  <a:lnTo>
                    <a:pt x="708863" y="350189"/>
                  </a:lnTo>
                  <a:lnTo>
                    <a:pt x="713689" y="346862"/>
                  </a:lnTo>
                  <a:close/>
                </a:path>
                <a:path w="1358265" h="462915">
                  <a:moveTo>
                    <a:pt x="798410" y="324485"/>
                  </a:moveTo>
                  <a:lnTo>
                    <a:pt x="793610" y="318884"/>
                  </a:lnTo>
                  <a:lnTo>
                    <a:pt x="788822" y="318884"/>
                  </a:lnTo>
                  <a:lnTo>
                    <a:pt x="783221" y="320484"/>
                  </a:lnTo>
                  <a:lnTo>
                    <a:pt x="788022" y="326085"/>
                  </a:lnTo>
                  <a:lnTo>
                    <a:pt x="792810" y="326872"/>
                  </a:lnTo>
                  <a:lnTo>
                    <a:pt x="798410" y="324485"/>
                  </a:lnTo>
                  <a:close/>
                </a:path>
                <a:path w="1358265" h="462915">
                  <a:moveTo>
                    <a:pt x="812800" y="310896"/>
                  </a:moveTo>
                  <a:lnTo>
                    <a:pt x="810399" y="305295"/>
                  </a:lnTo>
                  <a:lnTo>
                    <a:pt x="807199" y="302107"/>
                  </a:lnTo>
                  <a:lnTo>
                    <a:pt x="800811" y="306095"/>
                  </a:lnTo>
                  <a:lnTo>
                    <a:pt x="803211" y="310896"/>
                  </a:lnTo>
                  <a:lnTo>
                    <a:pt x="806399" y="306895"/>
                  </a:lnTo>
                  <a:lnTo>
                    <a:pt x="812800" y="310896"/>
                  </a:lnTo>
                  <a:close/>
                </a:path>
                <a:path w="1358265" h="462915">
                  <a:moveTo>
                    <a:pt x="820547" y="276860"/>
                  </a:moveTo>
                  <a:lnTo>
                    <a:pt x="818489" y="273227"/>
                  </a:lnTo>
                  <a:lnTo>
                    <a:pt x="813587" y="271246"/>
                  </a:lnTo>
                  <a:lnTo>
                    <a:pt x="812800" y="276529"/>
                  </a:lnTo>
                  <a:lnTo>
                    <a:pt x="820547" y="276860"/>
                  </a:lnTo>
                  <a:close/>
                </a:path>
                <a:path w="1358265" h="462915">
                  <a:moveTo>
                    <a:pt x="878332" y="445160"/>
                  </a:moveTo>
                  <a:lnTo>
                    <a:pt x="876795" y="441159"/>
                  </a:lnTo>
                  <a:lnTo>
                    <a:pt x="878027" y="435876"/>
                  </a:lnTo>
                  <a:lnTo>
                    <a:pt x="878217" y="432231"/>
                  </a:lnTo>
                  <a:lnTo>
                    <a:pt x="873531" y="433171"/>
                  </a:lnTo>
                  <a:lnTo>
                    <a:pt x="873721" y="436841"/>
                  </a:lnTo>
                  <a:lnTo>
                    <a:pt x="872032" y="442163"/>
                  </a:lnTo>
                  <a:lnTo>
                    <a:pt x="872299" y="445985"/>
                  </a:lnTo>
                  <a:lnTo>
                    <a:pt x="878332" y="445160"/>
                  </a:lnTo>
                  <a:close/>
                </a:path>
                <a:path w="1358265" h="462915">
                  <a:moveTo>
                    <a:pt x="951852" y="188620"/>
                  </a:moveTo>
                  <a:lnTo>
                    <a:pt x="944664" y="184619"/>
                  </a:lnTo>
                  <a:lnTo>
                    <a:pt x="937094" y="183997"/>
                  </a:lnTo>
                  <a:lnTo>
                    <a:pt x="932675" y="188010"/>
                  </a:lnTo>
                  <a:lnTo>
                    <a:pt x="931849" y="191135"/>
                  </a:lnTo>
                  <a:lnTo>
                    <a:pt x="935075" y="187820"/>
                  </a:lnTo>
                  <a:lnTo>
                    <a:pt x="941463" y="188620"/>
                  </a:lnTo>
                  <a:lnTo>
                    <a:pt x="951852" y="188620"/>
                  </a:lnTo>
                  <a:close/>
                </a:path>
                <a:path w="1358265" h="462915">
                  <a:moveTo>
                    <a:pt x="977430" y="355650"/>
                  </a:moveTo>
                  <a:lnTo>
                    <a:pt x="973302" y="354228"/>
                  </a:lnTo>
                  <a:lnTo>
                    <a:pt x="970140" y="349656"/>
                  </a:lnTo>
                  <a:lnTo>
                    <a:pt x="967435" y="346887"/>
                  </a:lnTo>
                  <a:lnTo>
                    <a:pt x="964641" y="350850"/>
                  </a:lnTo>
                  <a:lnTo>
                    <a:pt x="967536" y="353517"/>
                  </a:lnTo>
                  <a:lnTo>
                    <a:pt x="970445" y="358343"/>
                  </a:lnTo>
                  <a:lnTo>
                    <a:pt x="973632" y="360629"/>
                  </a:lnTo>
                  <a:lnTo>
                    <a:pt x="977430" y="355650"/>
                  </a:lnTo>
                  <a:close/>
                </a:path>
                <a:path w="1358265" h="462915">
                  <a:moveTo>
                    <a:pt x="982230" y="424383"/>
                  </a:moveTo>
                  <a:lnTo>
                    <a:pt x="979030" y="420382"/>
                  </a:lnTo>
                  <a:lnTo>
                    <a:pt x="981430" y="412394"/>
                  </a:lnTo>
                  <a:lnTo>
                    <a:pt x="973442" y="414794"/>
                  </a:lnTo>
                  <a:lnTo>
                    <a:pt x="976630" y="419582"/>
                  </a:lnTo>
                  <a:lnTo>
                    <a:pt x="973442" y="426783"/>
                  </a:lnTo>
                  <a:lnTo>
                    <a:pt x="982230" y="424383"/>
                  </a:lnTo>
                  <a:close/>
                </a:path>
                <a:path w="1358265" h="462915">
                  <a:moveTo>
                    <a:pt x="982230" y="387616"/>
                  </a:moveTo>
                  <a:lnTo>
                    <a:pt x="979830" y="383628"/>
                  </a:lnTo>
                  <a:lnTo>
                    <a:pt x="976630" y="387616"/>
                  </a:lnTo>
                  <a:lnTo>
                    <a:pt x="969441" y="390817"/>
                  </a:lnTo>
                  <a:lnTo>
                    <a:pt x="972642" y="394817"/>
                  </a:lnTo>
                  <a:lnTo>
                    <a:pt x="975829" y="390817"/>
                  </a:lnTo>
                  <a:lnTo>
                    <a:pt x="982230" y="387616"/>
                  </a:lnTo>
                  <a:close/>
                </a:path>
                <a:path w="1358265" h="462915">
                  <a:moveTo>
                    <a:pt x="990219" y="310095"/>
                  </a:moveTo>
                  <a:lnTo>
                    <a:pt x="987018" y="302907"/>
                  </a:lnTo>
                  <a:lnTo>
                    <a:pt x="982281" y="297332"/>
                  </a:lnTo>
                  <a:lnTo>
                    <a:pt x="976033" y="297307"/>
                  </a:lnTo>
                  <a:lnTo>
                    <a:pt x="973086" y="299085"/>
                  </a:lnTo>
                  <a:lnTo>
                    <a:pt x="978230" y="298907"/>
                  </a:lnTo>
                  <a:lnTo>
                    <a:pt x="982230" y="303695"/>
                  </a:lnTo>
                  <a:lnTo>
                    <a:pt x="990219" y="310095"/>
                  </a:lnTo>
                  <a:close/>
                </a:path>
                <a:path w="1358265" h="462915">
                  <a:moveTo>
                    <a:pt x="990358" y="235762"/>
                  </a:moveTo>
                  <a:lnTo>
                    <a:pt x="989126" y="230974"/>
                  </a:lnTo>
                  <a:lnTo>
                    <a:pt x="985634" y="228574"/>
                  </a:lnTo>
                  <a:lnTo>
                    <a:pt x="984631" y="235762"/>
                  </a:lnTo>
                  <a:lnTo>
                    <a:pt x="990358" y="235762"/>
                  </a:lnTo>
                  <a:close/>
                </a:path>
                <a:path w="1358265" h="462915">
                  <a:moveTo>
                    <a:pt x="1008621" y="409194"/>
                  </a:moveTo>
                  <a:lnTo>
                    <a:pt x="1007198" y="404406"/>
                  </a:lnTo>
                  <a:lnTo>
                    <a:pt x="1003681" y="402005"/>
                  </a:lnTo>
                  <a:lnTo>
                    <a:pt x="1003007" y="409194"/>
                  </a:lnTo>
                  <a:lnTo>
                    <a:pt x="1008621" y="409194"/>
                  </a:lnTo>
                  <a:close/>
                </a:path>
                <a:path w="1358265" h="462915">
                  <a:moveTo>
                    <a:pt x="1042657" y="137629"/>
                  </a:moveTo>
                  <a:lnTo>
                    <a:pt x="1038974" y="134264"/>
                  </a:lnTo>
                  <a:lnTo>
                    <a:pt x="1037602" y="129755"/>
                  </a:lnTo>
                  <a:lnTo>
                    <a:pt x="1030376" y="129374"/>
                  </a:lnTo>
                  <a:lnTo>
                    <a:pt x="1025258" y="131229"/>
                  </a:lnTo>
                  <a:lnTo>
                    <a:pt x="1030185" y="133464"/>
                  </a:lnTo>
                  <a:lnTo>
                    <a:pt x="1035939" y="135051"/>
                  </a:lnTo>
                  <a:lnTo>
                    <a:pt x="1040866" y="137160"/>
                  </a:lnTo>
                  <a:lnTo>
                    <a:pt x="1042657" y="137629"/>
                  </a:lnTo>
                  <a:close/>
                </a:path>
                <a:path w="1358265" h="462915">
                  <a:moveTo>
                    <a:pt x="1052588" y="444817"/>
                  </a:moveTo>
                  <a:lnTo>
                    <a:pt x="1051166" y="440169"/>
                  </a:lnTo>
                  <a:lnTo>
                    <a:pt x="1047635" y="437616"/>
                  </a:lnTo>
                  <a:lnTo>
                    <a:pt x="1046962" y="444360"/>
                  </a:lnTo>
                  <a:lnTo>
                    <a:pt x="1052588" y="444817"/>
                  </a:lnTo>
                  <a:close/>
                </a:path>
                <a:path w="1358265" h="462915">
                  <a:moveTo>
                    <a:pt x="1058557" y="118821"/>
                  </a:moveTo>
                  <a:lnTo>
                    <a:pt x="1054163" y="115087"/>
                  </a:lnTo>
                  <a:lnTo>
                    <a:pt x="1051699" y="119722"/>
                  </a:lnTo>
                  <a:lnTo>
                    <a:pt x="1047064" y="124574"/>
                  </a:lnTo>
                  <a:lnTo>
                    <a:pt x="1044384" y="128689"/>
                  </a:lnTo>
                  <a:lnTo>
                    <a:pt x="1047762" y="131076"/>
                  </a:lnTo>
                  <a:lnTo>
                    <a:pt x="1050556" y="126885"/>
                  </a:lnTo>
                  <a:lnTo>
                    <a:pt x="1055751" y="122783"/>
                  </a:lnTo>
                  <a:lnTo>
                    <a:pt x="1058557" y="118821"/>
                  </a:lnTo>
                  <a:close/>
                </a:path>
                <a:path w="1358265" h="462915">
                  <a:moveTo>
                    <a:pt x="1060881" y="186232"/>
                  </a:moveTo>
                  <a:lnTo>
                    <a:pt x="1059751" y="183019"/>
                  </a:lnTo>
                  <a:lnTo>
                    <a:pt x="1054950" y="183019"/>
                  </a:lnTo>
                  <a:lnTo>
                    <a:pt x="1052563" y="192608"/>
                  </a:lnTo>
                  <a:lnTo>
                    <a:pt x="1052563" y="194208"/>
                  </a:lnTo>
                  <a:lnTo>
                    <a:pt x="1055027" y="195948"/>
                  </a:lnTo>
                  <a:lnTo>
                    <a:pt x="1058557" y="191909"/>
                  </a:lnTo>
                  <a:lnTo>
                    <a:pt x="1060881" y="186232"/>
                  </a:lnTo>
                  <a:close/>
                </a:path>
                <a:path w="1358265" h="462915">
                  <a:moveTo>
                    <a:pt x="1075867" y="368084"/>
                  </a:moveTo>
                  <a:lnTo>
                    <a:pt x="1074635" y="363448"/>
                  </a:lnTo>
                  <a:lnTo>
                    <a:pt x="1071156" y="360895"/>
                  </a:lnTo>
                  <a:lnTo>
                    <a:pt x="1070140" y="367639"/>
                  </a:lnTo>
                  <a:lnTo>
                    <a:pt x="1075867" y="368084"/>
                  </a:lnTo>
                  <a:close/>
                </a:path>
                <a:path w="1358265" h="462915">
                  <a:moveTo>
                    <a:pt x="1095019" y="324789"/>
                  </a:moveTo>
                  <a:lnTo>
                    <a:pt x="1090320" y="319786"/>
                  </a:lnTo>
                  <a:lnTo>
                    <a:pt x="1085329" y="317919"/>
                  </a:lnTo>
                  <a:lnTo>
                    <a:pt x="1086929" y="322884"/>
                  </a:lnTo>
                  <a:lnTo>
                    <a:pt x="1090383" y="327482"/>
                  </a:lnTo>
                  <a:lnTo>
                    <a:pt x="1093101" y="333667"/>
                  </a:lnTo>
                  <a:lnTo>
                    <a:pt x="1092517" y="329272"/>
                  </a:lnTo>
                  <a:lnTo>
                    <a:pt x="1095019" y="324789"/>
                  </a:lnTo>
                  <a:close/>
                </a:path>
                <a:path w="1358265" h="462915">
                  <a:moveTo>
                    <a:pt x="1119187" y="330898"/>
                  </a:moveTo>
                  <a:lnTo>
                    <a:pt x="1118895" y="325285"/>
                  </a:lnTo>
                  <a:lnTo>
                    <a:pt x="1113802" y="326961"/>
                  </a:lnTo>
                  <a:lnTo>
                    <a:pt x="1106906" y="327380"/>
                  </a:lnTo>
                  <a:lnTo>
                    <a:pt x="1101813" y="328536"/>
                  </a:lnTo>
                  <a:lnTo>
                    <a:pt x="1102106" y="332473"/>
                  </a:lnTo>
                  <a:lnTo>
                    <a:pt x="1107198" y="331355"/>
                  </a:lnTo>
                  <a:lnTo>
                    <a:pt x="1114094" y="331876"/>
                  </a:lnTo>
                  <a:lnTo>
                    <a:pt x="1119187" y="330898"/>
                  </a:lnTo>
                  <a:close/>
                </a:path>
                <a:path w="1358265" h="462915">
                  <a:moveTo>
                    <a:pt x="1135672" y="298107"/>
                  </a:moveTo>
                  <a:lnTo>
                    <a:pt x="1127683" y="299707"/>
                  </a:lnTo>
                  <a:lnTo>
                    <a:pt x="1124483" y="291719"/>
                  </a:lnTo>
                  <a:lnTo>
                    <a:pt x="1122095" y="297307"/>
                  </a:lnTo>
                  <a:lnTo>
                    <a:pt x="1125105" y="300926"/>
                  </a:lnTo>
                  <a:lnTo>
                    <a:pt x="1126985" y="307695"/>
                  </a:lnTo>
                  <a:lnTo>
                    <a:pt x="1129614" y="311467"/>
                  </a:lnTo>
                  <a:lnTo>
                    <a:pt x="1134872" y="306095"/>
                  </a:lnTo>
                  <a:lnTo>
                    <a:pt x="1129284" y="305295"/>
                  </a:lnTo>
                  <a:lnTo>
                    <a:pt x="1132484" y="301307"/>
                  </a:lnTo>
                  <a:lnTo>
                    <a:pt x="1135672" y="298107"/>
                  </a:lnTo>
                  <a:close/>
                </a:path>
                <a:path w="1358265" h="462915">
                  <a:moveTo>
                    <a:pt x="1144511" y="392607"/>
                  </a:moveTo>
                  <a:lnTo>
                    <a:pt x="1141768" y="388518"/>
                  </a:lnTo>
                  <a:lnTo>
                    <a:pt x="1137983" y="385178"/>
                  </a:lnTo>
                  <a:lnTo>
                    <a:pt x="1139672" y="390017"/>
                  </a:lnTo>
                  <a:lnTo>
                    <a:pt x="1144511" y="392607"/>
                  </a:lnTo>
                  <a:close/>
                </a:path>
                <a:path w="1358265" h="462915">
                  <a:moveTo>
                    <a:pt x="1146060" y="333273"/>
                  </a:moveTo>
                  <a:lnTo>
                    <a:pt x="1141272" y="331673"/>
                  </a:lnTo>
                  <a:lnTo>
                    <a:pt x="1141272" y="336473"/>
                  </a:lnTo>
                  <a:lnTo>
                    <a:pt x="1139672" y="343662"/>
                  </a:lnTo>
                  <a:lnTo>
                    <a:pt x="1144473" y="344462"/>
                  </a:lnTo>
                  <a:lnTo>
                    <a:pt x="1144473" y="339661"/>
                  </a:lnTo>
                  <a:lnTo>
                    <a:pt x="1146060" y="333273"/>
                  </a:lnTo>
                  <a:close/>
                </a:path>
                <a:path w="1358265" h="462915">
                  <a:moveTo>
                    <a:pt x="1153261" y="449160"/>
                  </a:moveTo>
                  <a:lnTo>
                    <a:pt x="1147660" y="447560"/>
                  </a:lnTo>
                  <a:lnTo>
                    <a:pt x="1147660" y="452361"/>
                  </a:lnTo>
                  <a:lnTo>
                    <a:pt x="1146060" y="459549"/>
                  </a:lnTo>
                  <a:lnTo>
                    <a:pt x="1150861" y="460349"/>
                  </a:lnTo>
                  <a:lnTo>
                    <a:pt x="1150861" y="455549"/>
                  </a:lnTo>
                  <a:lnTo>
                    <a:pt x="1153261" y="449160"/>
                  </a:lnTo>
                  <a:close/>
                </a:path>
                <a:path w="1358265" h="462915">
                  <a:moveTo>
                    <a:pt x="1169238" y="326085"/>
                  </a:moveTo>
                  <a:lnTo>
                    <a:pt x="1166850" y="320484"/>
                  </a:lnTo>
                  <a:lnTo>
                    <a:pt x="1163650" y="317284"/>
                  </a:lnTo>
                  <a:lnTo>
                    <a:pt x="1157249" y="321284"/>
                  </a:lnTo>
                  <a:lnTo>
                    <a:pt x="1159649" y="326085"/>
                  </a:lnTo>
                  <a:lnTo>
                    <a:pt x="1163650" y="322884"/>
                  </a:lnTo>
                  <a:lnTo>
                    <a:pt x="1169238" y="326085"/>
                  </a:lnTo>
                  <a:close/>
                </a:path>
                <a:path w="1358265" h="462915">
                  <a:moveTo>
                    <a:pt x="1203604" y="291719"/>
                  </a:moveTo>
                  <a:lnTo>
                    <a:pt x="1198016" y="290918"/>
                  </a:lnTo>
                  <a:lnTo>
                    <a:pt x="1194015" y="283718"/>
                  </a:lnTo>
                  <a:lnTo>
                    <a:pt x="1190028" y="290918"/>
                  </a:lnTo>
                  <a:lnTo>
                    <a:pt x="1194816" y="291719"/>
                  </a:lnTo>
                  <a:lnTo>
                    <a:pt x="1198816" y="298907"/>
                  </a:lnTo>
                  <a:lnTo>
                    <a:pt x="1203604" y="291719"/>
                  </a:lnTo>
                  <a:close/>
                </a:path>
                <a:path w="1358265" h="462915">
                  <a:moveTo>
                    <a:pt x="1209344" y="328549"/>
                  </a:moveTo>
                  <a:lnTo>
                    <a:pt x="1205103" y="327279"/>
                  </a:lnTo>
                  <a:lnTo>
                    <a:pt x="1200124" y="329006"/>
                  </a:lnTo>
                  <a:lnTo>
                    <a:pt x="1203604" y="333273"/>
                  </a:lnTo>
                  <a:lnTo>
                    <a:pt x="1209344" y="328549"/>
                  </a:lnTo>
                  <a:close/>
                </a:path>
                <a:path w="1358265" h="462915">
                  <a:moveTo>
                    <a:pt x="1210005" y="267741"/>
                  </a:moveTo>
                  <a:lnTo>
                    <a:pt x="1202016" y="266941"/>
                  </a:lnTo>
                  <a:lnTo>
                    <a:pt x="1198016" y="270129"/>
                  </a:lnTo>
                  <a:lnTo>
                    <a:pt x="1195616" y="274929"/>
                  </a:lnTo>
                  <a:lnTo>
                    <a:pt x="1203604" y="275729"/>
                  </a:lnTo>
                  <a:lnTo>
                    <a:pt x="1207604" y="272529"/>
                  </a:lnTo>
                  <a:lnTo>
                    <a:pt x="1210005" y="267741"/>
                  </a:lnTo>
                  <a:close/>
                </a:path>
                <a:path w="1358265" h="462915">
                  <a:moveTo>
                    <a:pt x="1227747" y="400812"/>
                  </a:moveTo>
                  <a:lnTo>
                    <a:pt x="1223289" y="398411"/>
                  </a:lnTo>
                  <a:lnTo>
                    <a:pt x="1218984" y="399008"/>
                  </a:lnTo>
                  <a:lnTo>
                    <a:pt x="1223594" y="404406"/>
                  </a:lnTo>
                  <a:lnTo>
                    <a:pt x="1227747" y="400812"/>
                  </a:lnTo>
                  <a:close/>
                </a:path>
                <a:path w="1358265" h="462915">
                  <a:moveTo>
                    <a:pt x="1236383" y="368439"/>
                  </a:moveTo>
                  <a:lnTo>
                    <a:pt x="1230782" y="367639"/>
                  </a:lnTo>
                  <a:lnTo>
                    <a:pt x="1226781" y="360451"/>
                  </a:lnTo>
                  <a:lnTo>
                    <a:pt x="1222794" y="367639"/>
                  </a:lnTo>
                  <a:lnTo>
                    <a:pt x="1228382" y="368439"/>
                  </a:lnTo>
                  <a:lnTo>
                    <a:pt x="1232382" y="375627"/>
                  </a:lnTo>
                  <a:lnTo>
                    <a:pt x="1236383" y="368439"/>
                  </a:lnTo>
                  <a:close/>
                </a:path>
                <a:path w="1358265" h="462915">
                  <a:moveTo>
                    <a:pt x="1258760" y="248551"/>
                  </a:moveTo>
                  <a:lnTo>
                    <a:pt x="1252359" y="246164"/>
                  </a:lnTo>
                  <a:lnTo>
                    <a:pt x="1247571" y="245364"/>
                  </a:lnTo>
                  <a:lnTo>
                    <a:pt x="1245971" y="252552"/>
                  </a:lnTo>
                  <a:lnTo>
                    <a:pt x="1251559" y="254152"/>
                  </a:lnTo>
                  <a:lnTo>
                    <a:pt x="1251559" y="250151"/>
                  </a:lnTo>
                  <a:lnTo>
                    <a:pt x="1258760" y="248551"/>
                  </a:lnTo>
                  <a:close/>
                </a:path>
                <a:path w="1358265" h="462915">
                  <a:moveTo>
                    <a:pt x="1264348" y="178219"/>
                  </a:moveTo>
                  <a:lnTo>
                    <a:pt x="1258760" y="176631"/>
                  </a:lnTo>
                  <a:lnTo>
                    <a:pt x="1258760" y="181419"/>
                  </a:lnTo>
                  <a:lnTo>
                    <a:pt x="1257160" y="188620"/>
                  </a:lnTo>
                  <a:lnTo>
                    <a:pt x="1261948" y="189407"/>
                  </a:lnTo>
                  <a:lnTo>
                    <a:pt x="1261948" y="184619"/>
                  </a:lnTo>
                  <a:lnTo>
                    <a:pt x="1264348" y="178219"/>
                  </a:lnTo>
                  <a:close/>
                </a:path>
                <a:path w="1358265" h="462915">
                  <a:moveTo>
                    <a:pt x="1265148" y="160642"/>
                  </a:moveTo>
                  <a:lnTo>
                    <a:pt x="1257160" y="159842"/>
                  </a:lnTo>
                  <a:lnTo>
                    <a:pt x="1253159" y="163042"/>
                  </a:lnTo>
                  <a:lnTo>
                    <a:pt x="1250759" y="167830"/>
                  </a:lnTo>
                  <a:lnTo>
                    <a:pt x="1258760" y="168630"/>
                  </a:lnTo>
                  <a:lnTo>
                    <a:pt x="1262748" y="165442"/>
                  </a:lnTo>
                  <a:lnTo>
                    <a:pt x="1265148" y="160642"/>
                  </a:lnTo>
                  <a:close/>
                </a:path>
                <a:path w="1358265" h="462915">
                  <a:moveTo>
                    <a:pt x="1272336" y="413194"/>
                  </a:moveTo>
                  <a:lnTo>
                    <a:pt x="1272247" y="406971"/>
                  </a:lnTo>
                  <a:lnTo>
                    <a:pt x="1267447" y="402399"/>
                  </a:lnTo>
                  <a:lnTo>
                    <a:pt x="1261884" y="400837"/>
                  </a:lnTo>
                  <a:lnTo>
                    <a:pt x="1259547" y="403606"/>
                  </a:lnTo>
                  <a:lnTo>
                    <a:pt x="1266748" y="404406"/>
                  </a:lnTo>
                  <a:lnTo>
                    <a:pt x="1261948" y="413994"/>
                  </a:lnTo>
                  <a:lnTo>
                    <a:pt x="1272336" y="413194"/>
                  </a:lnTo>
                  <a:close/>
                </a:path>
                <a:path w="1358265" h="462915">
                  <a:moveTo>
                    <a:pt x="1275537" y="258140"/>
                  </a:moveTo>
                  <a:lnTo>
                    <a:pt x="1269149" y="255752"/>
                  </a:lnTo>
                  <a:lnTo>
                    <a:pt x="1264348" y="254952"/>
                  </a:lnTo>
                  <a:lnTo>
                    <a:pt x="1262748" y="262140"/>
                  </a:lnTo>
                  <a:lnTo>
                    <a:pt x="1268349" y="263740"/>
                  </a:lnTo>
                  <a:lnTo>
                    <a:pt x="1268349" y="259740"/>
                  </a:lnTo>
                  <a:lnTo>
                    <a:pt x="1275537" y="258140"/>
                  </a:lnTo>
                  <a:close/>
                </a:path>
                <a:path w="1358265" h="462915">
                  <a:moveTo>
                    <a:pt x="1357858" y="433971"/>
                  </a:moveTo>
                  <a:lnTo>
                    <a:pt x="1351457" y="431571"/>
                  </a:lnTo>
                  <a:lnTo>
                    <a:pt x="1346669" y="430771"/>
                  </a:lnTo>
                  <a:lnTo>
                    <a:pt x="1345069" y="437972"/>
                  </a:lnTo>
                  <a:lnTo>
                    <a:pt x="1350657" y="439572"/>
                  </a:lnTo>
                  <a:lnTo>
                    <a:pt x="1350657" y="434771"/>
                  </a:lnTo>
                  <a:lnTo>
                    <a:pt x="1357858" y="43397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458274" y="9795522"/>
              <a:ext cx="1160780" cy="491490"/>
            </a:xfrm>
            <a:custGeom>
              <a:avLst/>
              <a:gdLst/>
              <a:ahLst/>
              <a:cxnLst/>
              <a:rect l="l" t="t" r="r" b="b"/>
              <a:pathLst>
                <a:path w="1160780" h="491490">
                  <a:moveTo>
                    <a:pt x="9588" y="464350"/>
                  </a:moveTo>
                  <a:lnTo>
                    <a:pt x="8788" y="459549"/>
                  </a:lnTo>
                  <a:lnTo>
                    <a:pt x="3987" y="461149"/>
                  </a:lnTo>
                  <a:lnTo>
                    <a:pt x="0" y="456361"/>
                  </a:lnTo>
                  <a:lnTo>
                    <a:pt x="800" y="462749"/>
                  </a:lnTo>
                  <a:lnTo>
                    <a:pt x="2387" y="466750"/>
                  </a:lnTo>
                  <a:lnTo>
                    <a:pt x="9588" y="464350"/>
                  </a:lnTo>
                  <a:close/>
                </a:path>
                <a:path w="1160780" h="491490">
                  <a:moveTo>
                    <a:pt x="107886" y="445173"/>
                  </a:moveTo>
                  <a:lnTo>
                    <a:pt x="102717" y="443369"/>
                  </a:lnTo>
                  <a:lnTo>
                    <a:pt x="102489" y="448170"/>
                  </a:lnTo>
                  <a:lnTo>
                    <a:pt x="104965" y="451459"/>
                  </a:lnTo>
                  <a:lnTo>
                    <a:pt x="107886" y="445173"/>
                  </a:lnTo>
                  <a:close/>
                </a:path>
                <a:path w="1160780" h="491490">
                  <a:moveTo>
                    <a:pt x="156641" y="378828"/>
                  </a:moveTo>
                  <a:lnTo>
                    <a:pt x="151015" y="377037"/>
                  </a:lnTo>
                  <a:lnTo>
                    <a:pt x="150647" y="381825"/>
                  </a:lnTo>
                  <a:lnTo>
                    <a:pt x="153263" y="385127"/>
                  </a:lnTo>
                  <a:lnTo>
                    <a:pt x="156641" y="378828"/>
                  </a:lnTo>
                  <a:close/>
                </a:path>
                <a:path w="1160780" h="491490">
                  <a:moveTo>
                    <a:pt x="186207" y="425183"/>
                  </a:moveTo>
                  <a:lnTo>
                    <a:pt x="180924" y="423506"/>
                  </a:lnTo>
                  <a:lnTo>
                    <a:pt x="180517" y="428485"/>
                  </a:lnTo>
                  <a:lnTo>
                    <a:pt x="182956" y="431825"/>
                  </a:lnTo>
                  <a:lnTo>
                    <a:pt x="186207" y="425183"/>
                  </a:lnTo>
                  <a:close/>
                </a:path>
                <a:path w="1160780" h="491490">
                  <a:moveTo>
                    <a:pt x="186880" y="354139"/>
                  </a:moveTo>
                  <a:lnTo>
                    <a:pt x="184416" y="358254"/>
                  </a:lnTo>
                  <a:lnTo>
                    <a:pt x="182841" y="362673"/>
                  </a:lnTo>
                  <a:lnTo>
                    <a:pt x="186207" y="358851"/>
                  </a:lnTo>
                  <a:lnTo>
                    <a:pt x="186880" y="354139"/>
                  </a:lnTo>
                  <a:close/>
                </a:path>
                <a:path w="1160780" h="491490">
                  <a:moveTo>
                    <a:pt x="211785" y="452361"/>
                  </a:moveTo>
                  <a:lnTo>
                    <a:pt x="210185" y="447560"/>
                  </a:lnTo>
                  <a:lnTo>
                    <a:pt x="205397" y="449961"/>
                  </a:lnTo>
                  <a:lnTo>
                    <a:pt x="198196" y="450761"/>
                  </a:lnTo>
                  <a:lnTo>
                    <a:pt x="198996" y="455561"/>
                  </a:lnTo>
                  <a:lnTo>
                    <a:pt x="203796" y="453161"/>
                  </a:lnTo>
                  <a:lnTo>
                    <a:pt x="211785" y="452361"/>
                  </a:lnTo>
                  <a:close/>
                </a:path>
                <a:path w="1160780" h="491490">
                  <a:moveTo>
                    <a:pt x="219773" y="416394"/>
                  </a:moveTo>
                  <a:lnTo>
                    <a:pt x="210985" y="416394"/>
                  </a:lnTo>
                  <a:lnTo>
                    <a:pt x="211785" y="421195"/>
                  </a:lnTo>
                  <a:lnTo>
                    <a:pt x="206984" y="427583"/>
                  </a:lnTo>
                  <a:lnTo>
                    <a:pt x="215785" y="427583"/>
                  </a:lnTo>
                  <a:lnTo>
                    <a:pt x="214985" y="422795"/>
                  </a:lnTo>
                  <a:lnTo>
                    <a:pt x="219773" y="416394"/>
                  </a:lnTo>
                  <a:close/>
                </a:path>
                <a:path w="1160780" h="491490">
                  <a:moveTo>
                    <a:pt x="231762" y="298907"/>
                  </a:moveTo>
                  <a:lnTo>
                    <a:pt x="230162" y="294119"/>
                  </a:lnTo>
                  <a:lnTo>
                    <a:pt x="226174" y="296519"/>
                  </a:lnTo>
                  <a:lnTo>
                    <a:pt x="218173" y="298107"/>
                  </a:lnTo>
                  <a:lnTo>
                    <a:pt x="218973" y="302107"/>
                  </a:lnTo>
                  <a:lnTo>
                    <a:pt x="223774" y="299707"/>
                  </a:lnTo>
                  <a:lnTo>
                    <a:pt x="231762" y="298907"/>
                  </a:lnTo>
                  <a:close/>
                </a:path>
                <a:path w="1160780" h="491490">
                  <a:moveTo>
                    <a:pt x="263728" y="348462"/>
                  </a:moveTo>
                  <a:lnTo>
                    <a:pt x="256540" y="345884"/>
                  </a:lnTo>
                  <a:lnTo>
                    <a:pt x="257136" y="349961"/>
                  </a:lnTo>
                  <a:lnTo>
                    <a:pt x="261035" y="353301"/>
                  </a:lnTo>
                  <a:lnTo>
                    <a:pt x="263728" y="348462"/>
                  </a:lnTo>
                  <a:close/>
                </a:path>
                <a:path w="1160780" h="491490">
                  <a:moveTo>
                    <a:pt x="276745" y="272618"/>
                  </a:moveTo>
                  <a:lnTo>
                    <a:pt x="274129" y="276733"/>
                  </a:lnTo>
                  <a:lnTo>
                    <a:pt x="272694" y="281152"/>
                  </a:lnTo>
                  <a:lnTo>
                    <a:pt x="276517" y="277329"/>
                  </a:lnTo>
                  <a:lnTo>
                    <a:pt x="276745" y="272618"/>
                  </a:lnTo>
                  <a:close/>
                </a:path>
                <a:path w="1160780" h="491490">
                  <a:moveTo>
                    <a:pt x="310769" y="273418"/>
                  </a:moveTo>
                  <a:lnTo>
                    <a:pt x="308292" y="277533"/>
                  </a:lnTo>
                  <a:lnTo>
                    <a:pt x="306717" y="281952"/>
                  </a:lnTo>
                  <a:lnTo>
                    <a:pt x="310083" y="278130"/>
                  </a:lnTo>
                  <a:lnTo>
                    <a:pt x="310769" y="273418"/>
                  </a:lnTo>
                  <a:close/>
                </a:path>
                <a:path w="1160780" h="491490">
                  <a:moveTo>
                    <a:pt x="342061" y="241363"/>
                  </a:moveTo>
                  <a:lnTo>
                    <a:pt x="340461" y="236575"/>
                  </a:lnTo>
                  <a:lnTo>
                    <a:pt x="335661" y="238975"/>
                  </a:lnTo>
                  <a:lnTo>
                    <a:pt x="328472" y="240563"/>
                  </a:lnTo>
                  <a:lnTo>
                    <a:pt x="329272" y="244563"/>
                  </a:lnTo>
                  <a:lnTo>
                    <a:pt x="334060" y="242163"/>
                  </a:lnTo>
                  <a:lnTo>
                    <a:pt x="342061" y="241363"/>
                  </a:lnTo>
                  <a:close/>
                </a:path>
                <a:path w="1160780" h="491490">
                  <a:moveTo>
                    <a:pt x="421182" y="444373"/>
                  </a:moveTo>
                  <a:lnTo>
                    <a:pt x="414401" y="443852"/>
                  </a:lnTo>
                  <a:lnTo>
                    <a:pt x="406488" y="440867"/>
                  </a:lnTo>
                  <a:lnTo>
                    <a:pt x="399935" y="440436"/>
                  </a:lnTo>
                  <a:lnTo>
                    <a:pt x="397205" y="447560"/>
                  </a:lnTo>
                  <a:lnTo>
                    <a:pt x="404101" y="445947"/>
                  </a:lnTo>
                  <a:lnTo>
                    <a:pt x="412191" y="448360"/>
                  </a:lnTo>
                  <a:lnTo>
                    <a:pt x="418782" y="449592"/>
                  </a:lnTo>
                  <a:lnTo>
                    <a:pt x="421182" y="444373"/>
                  </a:lnTo>
                  <a:close/>
                </a:path>
                <a:path w="1160780" h="491490">
                  <a:moveTo>
                    <a:pt x="438759" y="311696"/>
                  </a:moveTo>
                  <a:lnTo>
                    <a:pt x="437959" y="306908"/>
                  </a:lnTo>
                  <a:lnTo>
                    <a:pt x="433171" y="309308"/>
                  </a:lnTo>
                  <a:lnTo>
                    <a:pt x="429171" y="303707"/>
                  </a:lnTo>
                  <a:lnTo>
                    <a:pt x="429971" y="310095"/>
                  </a:lnTo>
                  <a:lnTo>
                    <a:pt x="431571" y="314096"/>
                  </a:lnTo>
                  <a:lnTo>
                    <a:pt x="438759" y="311696"/>
                  </a:lnTo>
                  <a:close/>
                </a:path>
                <a:path w="1160780" h="491490">
                  <a:moveTo>
                    <a:pt x="482714" y="190220"/>
                  </a:moveTo>
                  <a:lnTo>
                    <a:pt x="481114" y="185420"/>
                  </a:lnTo>
                  <a:lnTo>
                    <a:pt x="476326" y="187820"/>
                  </a:lnTo>
                  <a:lnTo>
                    <a:pt x="469125" y="188620"/>
                  </a:lnTo>
                  <a:lnTo>
                    <a:pt x="469925" y="193421"/>
                  </a:lnTo>
                  <a:lnTo>
                    <a:pt x="474726" y="191020"/>
                  </a:lnTo>
                  <a:lnTo>
                    <a:pt x="482714" y="190220"/>
                  </a:lnTo>
                  <a:close/>
                </a:path>
                <a:path w="1160780" h="491490">
                  <a:moveTo>
                    <a:pt x="504291" y="173431"/>
                  </a:moveTo>
                  <a:lnTo>
                    <a:pt x="502704" y="168643"/>
                  </a:lnTo>
                  <a:lnTo>
                    <a:pt x="497903" y="171043"/>
                  </a:lnTo>
                  <a:lnTo>
                    <a:pt x="490715" y="171831"/>
                  </a:lnTo>
                  <a:lnTo>
                    <a:pt x="491502" y="176631"/>
                  </a:lnTo>
                  <a:lnTo>
                    <a:pt x="496303" y="174231"/>
                  </a:lnTo>
                  <a:lnTo>
                    <a:pt x="504291" y="173431"/>
                  </a:lnTo>
                  <a:close/>
                </a:path>
                <a:path w="1160780" h="491490">
                  <a:moveTo>
                    <a:pt x="515480" y="188620"/>
                  </a:moveTo>
                  <a:lnTo>
                    <a:pt x="506691" y="189420"/>
                  </a:lnTo>
                  <a:lnTo>
                    <a:pt x="500202" y="193255"/>
                  </a:lnTo>
                  <a:lnTo>
                    <a:pt x="499097" y="199110"/>
                  </a:lnTo>
                  <a:lnTo>
                    <a:pt x="500405" y="202120"/>
                  </a:lnTo>
                  <a:lnTo>
                    <a:pt x="501103" y="197408"/>
                  </a:lnTo>
                  <a:lnTo>
                    <a:pt x="506691" y="194221"/>
                  </a:lnTo>
                  <a:lnTo>
                    <a:pt x="515480" y="188620"/>
                  </a:lnTo>
                  <a:close/>
                </a:path>
                <a:path w="1160780" h="491490">
                  <a:moveTo>
                    <a:pt x="523481" y="315696"/>
                  </a:moveTo>
                  <a:lnTo>
                    <a:pt x="516280" y="313004"/>
                  </a:lnTo>
                  <a:lnTo>
                    <a:pt x="516890" y="316890"/>
                  </a:lnTo>
                  <a:lnTo>
                    <a:pt x="520776" y="320192"/>
                  </a:lnTo>
                  <a:lnTo>
                    <a:pt x="523481" y="315696"/>
                  </a:lnTo>
                  <a:close/>
                </a:path>
                <a:path w="1160780" h="491490">
                  <a:moveTo>
                    <a:pt x="544258" y="307708"/>
                  </a:moveTo>
                  <a:lnTo>
                    <a:pt x="537857" y="309308"/>
                  </a:lnTo>
                  <a:lnTo>
                    <a:pt x="534670" y="304507"/>
                  </a:lnTo>
                  <a:lnTo>
                    <a:pt x="528269" y="304507"/>
                  </a:lnTo>
                  <a:lnTo>
                    <a:pt x="531101" y="310515"/>
                  </a:lnTo>
                  <a:lnTo>
                    <a:pt x="537159" y="313601"/>
                  </a:lnTo>
                  <a:lnTo>
                    <a:pt x="542772" y="312940"/>
                  </a:lnTo>
                  <a:lnTo>
                    <a:pt x="544258" y="307708"/>
                  </a:lnTo>
                  <a:close/>
                </a:path>
                <a:path w="1160780" h="491490">
                  <a:moveTo>
                    <a:pt x="557288" y="98818"/>
                  </a:moveTo>
                  <a:lnTo>
                    <a:pt x="552246" y="98310"/>
                  </a:lnTo>
                  <a:lnTo>
                    <a:pt x="547852" y="95110"/>
                  </a:lnTo>
                  <a:lnTo>
                    <a:pt x="541655" y="98513"/>
                  </a:lnTo>
                  <a:lnTo>
                    <a:pt x="538759" y="102806"/>
                  </a:lnTo>
                  <a:lnTo>
                    <a:pt x="544258" y="102311"/>
                  </a:lnTo>
                  <a:lnTo>
                    <a:pt x="549998" y="100444"/>
                  </a:lnTo>
                  <a:lnTo>
                    <a:pt x="555447" y="99402"/>
                  </a:lnTo>
                  <a:lnTo>
                    <a:pt x="557288" y="98818"/>
                  </a:lnTo>
                  <a:close/>
                </a:path>
                <a:path w="1160780" h="491490">
                  <a:moveTo>
                    <a:pt x="559041" y="80124"/>
                  </a:moveTo>
                  <a:lnTo>
                    <a:pt x="558965" y="75603"/>
                  </a:lnTo>
                  <a:lnTo>
                    <a:pt x="553046" y="75133"/>
                  </a:lnTo>
                  <a:lnTo>
                    <a:pt x="553796" y="79883"/>
                  </a:lnTo>
                  <a:lnTo>
                    <a:pt x="553046" y="86118"/>
                  </a:lnTo>
                  <a:lnTo>
                    <a:pt x="553491" y="90868"/>
                  </a:lnTo>
                  <a:lnTo>
                    <a:pt x="557847" y="91109"/>
                  </a:lnTo>
                  <a:lnTo>
                    <a:pt x="557314" y="86144"/>
                  </a:lnTo>
                  <a:lnTo>
                    <a:pt x="559041" y="80124"/>
                  </a:lnTo>
                  <a:close/>
                </a:path>
                <a:path w="1160780" h="491490">
                  <a:moveTo>
                    <a:pt x="570852" y="386105"/>
                  </a:moveTo>
                  <a:lnTo>
                    <a:pt x="568236" y="390220"/>
                  </a:lnTo>
                  <a:lnTo>
                    <a:pt x="566813" y="394639"/>
                  </a:lnTo>
                  <a:lnTo>
                    <a:pt x="570636" y="390817"/>
                  </a:lnTo>
                  <a:lnTo>
                    <a:pt x="570852" y="386105"/>
                  </a:lnTo>
                  <a:close/>
                </a:path>
                <a:path w="1160780" h="491490">
                  <a:moveTo>
                    <a:pt x="596074" y="310642"/>
                  </a:moveTo>
                  <a:lnTo>
                    <a:pt x="593610" y="314794"/>
                  </a:lnTo>
                  <a:lnTo>
                    <a:pt x="592035" y="319405"/>
                  </a:lnTo>
                  <a:lnTo>
                    <a:pt x="595401" y="315696"/>
                  </a:lnTo>
                  <a:lnTo>
                    <a:pt x="596074" y="310642"/>
                  </a:lnTo>
                  <a:close/>
                </a:path>
                <a:path w="1160780" h="491490">
                  <a:moveTo>
                    <a:pt x="641083" y="318274"/>
                  </a:moveTo>
                  <a:lnTo>
                    <a:pt x="640956" y="312496"/>
                  </a:lnTo>
                  <a:lnTo>
                    <a:pt x="636587" y="313321"/>
                  </a:lnTo>
                  <a:lnTo>
                    <a:pt x="631164" y="311302"/>
                  </a:lnTo>
                  <a:lnTo>
                    <a:pt x="627253" y="310476"/>
                  </a:lnTo>
                  <a:lnTo>
                    <a:pt x="627380" y="314896"/>
                  </a:lnTo>
                  <a:lnTo>
                    <a:pt x="631748" y="315417"/>
                  </a:lnTo>
                  <a:lnTo>
                    <a:pt x="637159" y="317893"/>
                  </a:lnTo>
                  <a:lnTo>
                    <a:pt x="641083" y="318274"/>
                  </a:lnTo>
                  <a:close/>
                </a:path>
                <a:path w="1160780" h="491490">
                  <a:moveTo>
                    <a:pt x="647357" y="160642"/>
                  </a:moveTo>
                  <a:lnTo>
                    <a:pt x="646557" y="155854"/>
                  </a:lnTo>
                  <a:lnTo>
                    <a:pt x="641756" y="157454"/>
                  </a:lnTo>
                  <a:lnTo>
                    <a:pt x="637768" y="152654"/>
                  </a:lnTo>
                  <a:lnTo>
                    <a:pt x="638568" y="159054"/>
                  </a:lnTo>
                  <a:lnTo>
                    <a:pt x="640156" y="163042"/>
                  </a:lnTo>
                  <a:lnTo>
                    <a:pt x="647357" y="160642"/>
                  </a:lnTo>
                  <a:close/>
                </a:path>
                <a:path w="1160780" h="491490">
                  <a:moveTo>
                    <a:pt x="651916" y="184365"/>
                  </a:moveTo>
                  <a:lnTo>
                    <a:pt x="649249" y="188518"/>
                  </a:lnTo>
                  <a:lnTo>
                    <a:pt x="647636" y="193128"/>
                  </a:lnTo>
                  <a:lnTo>
                    <a:pt x="651344" y="189420"/>
                  </a:lnTo>
                  <a:lnTo>
                    <a:pt x="651916" y="184365"/>
                  </a:lnTo>
                  <a:close/>
                </a:path>
                <a:path w="1160780" h="491490">
                  <a:moveTo>
                    <a:pt x="668934" y="151853"/>
                  </a:moveTo>
                  <a:lnTo>
                    <a:pt x="663270" y="153758"/>
                  </a:lnTo>
                  <a:lnTo>
                    <a:pt x="657250" y="152654"/>
                  </a:lnTo>
                  <a:lnTo>
                    <a:pt x="652856" y="152755"/>
                  </a:lnTo>
                  <a:lnTo>
                    <a:pt x="652145" y="158254"/>
                  </a:lnTo>
                  <a:lnTo>
                    <a:pt x="656564" y="158597"/>
                  </a:lnTo>
                  <a:lnTo>
                    <a:pt x="662940" y="158648"/>
                  </a:lnTo>
                  <a:lnTo>
                    <a:pt x="668108" y="156895"/>
                  </a:lnTo>
                  <a:lnTo>
                    <a:pt x="668934" y="151853"/>
                  </a:lnTo>
                  <a:close/>
                </a:path>
                <a:path w="1160780" h="491490">
                  <a:moveTo>
                    <a:pt x="699897" y="183489"/>
                  </a:moveTo>
                  <a:lnTo>
                    <a:pt x="695109" y="181724"/>
                  </a:lnTo>
                  <a:lnTo>
                    <a:pt x="690016" y="181013"/>
                  </a:lnTo>
                  <a:lnTo>
                    <a:pt x="694512" y="183819"/>
                  </a:lnTo>
                  <a:lnTo>
                    <a:pt x="699897" y="183489"/>
                  </a:lnTo>
                  <a:close/>
                </a:path>
                <a:path w="1160780" h="491490">
                  <a:moveTo>
                    <a:pt x="738466" y="188620"/>
                  </a:moveTo>
                  <a:lnTo>
                    <a:pt x="732866" y="190220"/>
                  </a:lnTo>
                  <a:lnTo>
                    <a:pt x="733666" y="186220"/>
                  </a:lnTo>
                  <a:lnTo>
                    <a:pt x="733666" y="181432"/>
                  </a:lnTo>
                  <a:lnTo>
                    <a:pt x="728078" y="186220"/>
                  </a:lnTo>
                  <a:lnTo>
                    <a:pt x="720877" y="181432"/>
                  </a:lnTo>
                  <a:lnTo>
                    <a:pt x="722477" y="187820"/>
                  </a:lnTo>
                  <a:lnTo>
                    <a:pt x="727341" y="188620"/>
                  </a:lnTo>
                  <a:lnTo>
                    <a:pt x="733171" y="193014"/>
                  </a:lnTo>
                  <a:lnTo>
                    <a:pt x="737654" y="195008"/>
                  </a:lnTo>
                  <a:lnTo>
                    <a:pt x="738466" y="188620"/>
                  </a:lnTo>
                  <a:close/>
                </a:path>
                <a:path w="1160780" h="491490">
                  <a:moveTo>
                    <a:pt x="754443" y="5600"/>
                  </a:moveTo>
                  <a:lnTo>
                    <a:pt x="753643" y="0"/>
                  </a:lnTo>
                  <a:lnTo>
                    <a:pt x="746455" y="4000"/>
                  </a:lnTo>
                  <a:lnTo>
                    <a:pt x="745655" y="8001"/>
                  </a:lnTo>
                  <a:lnTo>
                    <a:pt x="746455" y="13589"/>
                  </a:lnTo>
                  <a:lnTo>
                    <a:pt x="753643" y="9601"/>
                  </a:lnTo>
                  <a:lnTo>
                    <a:pt x="754443" y="5600"/>
                  </a:lnTo>
                  <a:close/>
                </a:path>
                <a:path w="1160780" h="491490">
                  <a:moveTo>
                    <a:pt x="769632" y="24777"/>
                  </a:moveTo>
                  <a:lnTo>
                    <a:pt x="766432" y="20789"/>
                  </a:lnTo>
                  <a:lnTo>
                    <a:pt x="763244" y="14389"/>
                  </a:lnTo>
                  <a:lnTo>
                    <a:pt x="759244" y="15989"/>
                  </a:lnTo>
                  <a:lnTo>
                    <a:pt x="762444" y="19989"/>
                  </a:lnTo>
                  <a:lnTo>
                    <a:pt x="764844" y="26377"/>
                  </a:lnTo>
                  <a:lnTo>
                    <a:pt x="769632" y="24777"/>
                  </a:lnTo>
                  <a:close/>
                </a:path>
                <a:path w="1160780" h="491490">
                  <a:moveTo>
                    <a:pt x="770432" y="214198"/>
                  </a:moveTo>
                  <a:lnTo>
                    <a:pt x="767232" y="210197"/>
                  </a:lnTo>
                  <a:lnTo>
                    <a:pt x="764844" y="203809"/>
                  </a:lnTo>
                  <a:lnTo>
                    <a:pt x="760044" y="205409"/>
                  </a:lnTo>
                  <a:lnTo>
                    <a:pt x="763244" y="209397"/>
                  </a:lnTo>
                  <a:lnTo>
                    <a:pt x="765632" y="215798"/>
                  </a:lnTo>
                  <a:lnTo>
                    <a:pt x="770432" y="214198"/>
                  </a:lnTo>
                  <a:close/>
                </a:path>
                <a:path w="1160780" h="491490">
                  <a:moveTo>
                    <a:pt x="776820" y="121488"/>
                  </a:moveTo>
                  <a:lnTo>
                    <a:pt x="776033" y="115887"/>
                  </a:lnTo>
                  <a:lnTo>
                    <a:pt x="768832" y="119888"/>
                  </a:lnTo>
                  <a:lnTo>
                    <a:pt x="768032" y="123888"/>
                  </a:lnTo>
                  <a:lnTo>
                    <a:pt x="768832" y="129476"/>
                  </a:lnTo>
                  <a:lnTo>
                    <a:pt x="775233" y="126276"/>
                  </a:lnTo>
                  <a:lnTo>
                    <a:pt x="776820" y="121488"/>
                  </a:lnTo>
                  <a:close/>
                </a:path>
                <a:path w="1160780" h="491490">
                  <a:moveTo>
                    <a:pt x="786422" y="147866"/>
                  </a:moveTo>
                  <a:lnTo>
                    <a:pt x="784821" y="139865"/>
                  </a:lnTo>
                  <a:lnTo>
                    <a:pt x="780021" y="142265"/>
                  </a:lnTo>
                  <a:lnTo>
                    <a:pt x="772833" y="138264"/>
                  </a:lnTo>
                  <a:lnTo>
                    <a:pt x="773633" y="146265"/>
                  </a:lnTo>
                  <a:lnTo>
                    <a:pt x="778421" y="143865"/>
                  </a:lnTo>
                  <a:lnTo>
                    <a:pt x="786422" y="147866"/>
                  </a:lnTo>
                  <a:close/>
                </a:path>
                <a:path w="1160780" h="491490">
                  <a:moveTo>
                    <a:pt x="800608" y="253022"/>
                  </a:moveTo>
                  <a:lnTo>
                    <a:pt x="795807" y="251256"/>
                  </a:lnTo>
                  <a:lnTo>
                    <a:pt x="790714" y="250545"/>
                  </a:lnTo>
                  <a:lnTo>
                    <a:pt x="795210" y="253352"/>
                  </a:lnTo>
                  <a:lnTo>
                    <a:pt x="800608" y="253022"/>
                  </a:lnTo>
                  <a:close/>
                </a:path>
                <a:path w="1160780" h="491490">
                  <a:moveTo>
                    <a:pt x="800684" y="416928"/>
                  </a:moveTo>
                  <a:lnTo>
                    <a:pt x="798207" y="421093"/>
                  </a:lnTo>
                  <a:lnTo>
                    <a:pt x="796632" y="425704"/>
                  </a:lnTo>
                  <a:lnTo>
                    <a:pt x="799998" y="421995"/>
                  </a:lnTo>
                  <a:lnTo>
                    <a:pt x="800684" y="416928"/>
                  </a:lnTo>
                  <a:close/>
                </a:path>
                <a:path w="1160780" h="491490">
                  <a:moveTo>
                    <a:pt x="803198" y="75133"/>
                  </a:moveTo>
                  <a:lnTo>
                    <a:pt x="796810" y="76733"/>
                  </a:lnTo>
                  <a:lnTo>
                    <a:pt x="793610" y="79133"/>
                  </a:lnTo>
                  <a:lnTo>
                    <a:pt x="796010" y="85521"/>
                  </a:lnTo>
                  <a:lnTo>
                    <a:pt x="801598" y="83921"/>
                  </a:lnTo>
                  <a:lnTo>
                    <a:pt x="798410" y="79921"/>
                  </a:lnTo>
                  <a:lnTo>
                    <a:pt x="803198" y="75133"/>
                  </a:lnTo>
                  <a:close/>
                </a:path>
                <a:path w="1160780" h="491490">
                  <a:moveTo>
                    <a:pt x="804595" y="284187"/>
                  </a:moveTo>
                  <a:lnTo>
                    <a:pt x="799807" y="282422"/>
                  </a:lnTo>
                  <a:lnTo>
                    <a:pt x="794715" y="281711"/>
                  </a:lnTo>
                  <a:lnTo>
                    <a:pt x="799198" y="284530"/>
                  </a:lnTo>
                  <a:lnTo>
                    <a:pt x="804595" y="284187"/>
                  </a:lnTo>
                  <a:close/>
                </a:path>
                <a:path w="1160780" h="491490">
                  <a:moveTo>
                    <a:pt x="813790" y="166243"/>
                  </a:moveTo>
                  <a:lnTo>
                    <a:pt x="809599" y="167436"/>
                  </a:lnTo>
                  <a:lnTo>
                    <a:pt x="806602" y="171640"/>
                  </a:lnTo>
                  <a:lnTo>
                    <a:pt x="811987" y="173431"/>
                  </a:lnTo>
                  <a:lnTo>
                    <a:pt x="813790" y="166243"/>
                  </a:lnTo>
                  <a:close/>
                </a:path>
                <a:path w="1160780" h="491490">
                  <a:moveTo>
                    <a:pt x="819988" y="313296"/>
                  </a:moveTo>
                  <a:lnTo>
                    <a:pt x="814705" y="311505"/>
                  </a:lnTo>
                  <a:lnTo>
                    <a:pt x="814285" y="316293"/>
                  </a:lnTo>
                  <a:lnTo>
                    <a:pt x="816724" y="319595"/>
                  </a:lnTo>
                  <a:lnTo>
                    <a:pt x="819988" y="313296"/>
                  </a:lnTo>
                  <a:close/>
                </a:path>
                <a:path w="1160780" h="491490">
                  <a:moveTo>
                    <a:pt x="823175" y="73533"/>
                  </a:moveTo>
                  <a:lnTo>
                    <a:pt x="816787" y="75133"/>
                  </a:lnTo>
                  <a:lnTo>
                    <a:pt x="813587" y="77533"/>
                  </a:lnTo>
                  <a:lnTo>
                    <a:pt x="815987" y="83921"/>
                  </a:lnTo>
                  <a:lnTo>
                    <a:pt x="821588" y="82321"/>
                  </a:lnTo>
                  <a:lnTo>
                    <a:pt x="818388" y="78333"/>
                  </a:lnTo>
                  <a:lnTo>
                    <a:pt x="823175" y="73533"/>
                  </a:lnTo>
                  <a:close/>
                </a:path>
                <a:path w="1160780" h="491490">
                  <a:moveTo>
                    <a:pt x="825576" y="448360"/>
                  </a:moveTo>
                  <a:lnTo>
                    <a:pt x="820293" y="446570"/>
                  </a:lnTo>
                  <a:lnTo>
                    <a:pt x="819886" y="451358"/>
                  </a:lnTo>
                  <a:lnTo>
                    <a:pt x="822325" y="454660"/>
                  </a:lnTo>
                  <a:lnTo>
                    <a:pt x="825576" y="448360"/>
                  </a:lnTo>
                  <a:close/>
                </a:path>
                <a:path w="1160780" h="491490">
                  <a:moveTo>
                    <a:pt x="848753" y="305308"/>
                  </a:moveTo>
                  <a:lnTo>
                    <a:pt x="845553" y="301307"/>
                  </a:lnTo>
                  <a:lnTo>
                    <a:pt x="843165" y="294919"/>
                  </a:lnTo>
                  <a:lnTo>
                    <a:pt x="838365" y="296519"/>
                  </a:lnTo>
                  <a:lnTo>
                    <a:pt x="841565" y="300507"/>
                  </a:lnTo>
                  <a:lnTo>
                    <a:pt x="843965" y="306908"/>
                  </a:lnTo>
                  <a:lnTo>
                    <a:pt x="848753" y="305308"/>
                  </a:lnTo>
                  <a:close/>
                </a:path>
                <a:path w="1160780" h="491490">
                  <a:moveTo>
                    <a:pt x="861542" y="192620"/>
                  </a:moveTo>
                  <a:lnTo>
                    <a:pt x="859942" y="184619"/>
                  </a:lnTo>
                  <a:lnTo>
                    <a:pt x="855154" y="187020"/>
                  </a:lnTo>
                  <a:lnTo>
                    <a:pt x="847953" y="183032"/>
                  </a:lnTo>
                  <a:lnTo>
                    <a:pt x="848753" y="191020"/>
                  </a:lnTo>
                  <a:lnTo>
                    <a:pt x="853554" y="189420"/>
                  </a:lnTo>
                  <a:lnTo>
                    <a:pt x="861542" y="192620"/>
                  </a:lnTo>
                  <a:close/>
                </a:path>
                <a:path w="1160780" h="491490">
                  <a:moveTo>
                    <a:pt x="872134" y="315239"/>
                  </a:moveTo>
                  <a:lnTo>
                    <a:pt x="867930" y="316395"/>
                  </a:lnTo>
                  <a:lnTo>
                    <a:pt x="864933" y="320408"/>
                  </a:lnTo>
                  <a:lnTo>
                    <a:pt x="870331" y="322084"/>
                  </a:lnTo>
                  <a:lnTo>
                    <a:pt x="872134" y="315239"/>
                  </a:lnTo>
                  <a:close/>
                </a:path>
                <a:path w="1160780" h="491490">
                  <a:moveTo>
                    <a:pt x="874318" y="215887"/>
                  </a:moveTo>
                  <a:lnTo>
                    <a:pt x="869035" y="216293"/>
                  </a:lnTo>
                  <a:lnTo>
                    <a:pt x="866000" y="219252"/>
                  </a:lnTo>
                  <a:lnTo>
                    <a:pt x="873531" y="221386"/>
                  </a:lnTo>
                  <a:lnTo>
                    <a:pt x="874318" y="215887"/>
                  </a:lnTo>
                  <a:close/>
                </a:path>
                <a:path w="1160780" h="491490">
                  <a:moveTo>
                    <a:pt x="884720" y="210197"/>
                  </a:moveTo>
                  <a:lnTo>
                    <a:pt x="883920" y="205409"/>
                  </a:lnTo>
                  <a:lnTo>
                    <a:pt x="879919" y="207797"/>
                  </a:lnTo>
                  <a:lnTo>
                    <a:pt x="875131" y="203009"/>
                  </a:lnTo>
                  <a:lnTo>
                    <a:pt x="875931" y="208597"/>
                  </a:lnTo>
                  <a:lnTo>
                    <a:pt x="877531" y="212598"/>
                  </a:lnTo>
                  <a:lnTo>
                    <a:pt x="884720" y="210197"/>
                  </a:lnTo>
                  <a:close/>
                </a:path>
                <a:path w="1160780" h="491490">
                  <a:moveTo>
                    <a:pt x="917486" y="201409"/>
                  </a:moveTo>
                  <a:lnTo>
                    <a:pt x="913980" y="196786"/>
                  </a:lnTo>
                  <a:lnTo>
                    <a:pt x="907402" y="195618"/>
                  </a:lnTo>
                  <a:lnTo>
                    <a:pt x="901865" y="197142"/>
                  </a:lnTo>
                  <a:lnTo>
                    <a:pt x="901509" y="200609"/>
                  </a:lnTo>
                  <a:lnTo>
                    <a:pt x="905687" y="200736"/>
                  </a:lnTo>
                  <a:lnTo>
                    <a:pt x="909193" y="202806"/>
                  </a:lnTo>
                  <a:lnTo>
                    <a:pt x="912850" y="203974"/>
                  </a:lnTo>
                  <a:lnTo>
                    <a:pt x="917486" y="201409"/>
                  </a:lnTo>
                  <a:close/>
                </a:path>
                <a:path w="1160780" h="491490">
                  <a:moveTo>
                    <a:pt x="925474" y="425983"/>
                  </a:moveTo>
                  <a:lnTo>
                    <a:pt x="922286" y="421995"/>
                  </a:lnTo>
                  <a:lnTo>
                    <a:pt x="919886" y="415594"/>
                  </a:lnTo>
                  <a:lnTo>
                    <a:pt x="915085" y="417195"/>
                  </a:lnTo>
                  <a:lnTo>
                    <a:pt x="918286" y="421195"/>
                  </a:lnTo>
                  <a:lnTo>
                    <a:pt x="920686" y="427583"/>
                  </a:lnTo>
                  <a:lnTo>
                    <a:pt x="925474" y="425983"/>
                  </a:lnTo>
                  <a:close/>
                </a:path>
                <a:path w="1160780" h="491490">
                  <a:moveTo>
                    <a:pt x="936663" y="138264"/>
                  </a:moveTo>
                  <a:lnTo>
                    <a:pt x="928243" y="133883"/>
                  </a:lnTo>
                  <a:lnTo>
                    <a:pt x="927976" y="138569"/>
                  </a:lnTo>
                  <a:lnTo>
                    <a:pt x="932065" y="143103"/>
                  </a:lnTo>
                  <a:lnTo>
                    <a:pt x="936663" y="138264"/>
                  </a:lnTo>
                  <a:close/>
                </a:path>
                <a:path w="1160780" h="491490">
                  <a:moveTo>
                    <a:pt x="946454" y="351193"/>
                  </a:moveTo>
                  <a:lnTo>
                    <a:pt x="942263" y="352361"/>
                  </a:lnTo>
                  <a:lnTo>
                    <a:pt x="939266" y="356374"/>
                  </a:lnTo>
                  <a:lnTo>
                    <a:pt x="944664" y="358051"/>
                  </a:lnTo>
                  <a:lnTo>
                    <a:pt x="946454" y="351193"/>
                  </a:lnTo>
                  <a:close/>
                </a:path>
                <a:path w="1160780" h="491490">
                  <a:moveTo>
                    <a:pt x="947064" y="442772"/>
                  </a:moveTo>
                  <a:lnTo>
                    <a:pt x="943864" y="438772"/>
                  </a:lnTo>
                  <a:lnTo>
                    <a:pt x="941463" y="432384"/>
                  </a:lnTo>
                  <a:lnTo>
                    <a:pt x="936663" y="433984"/>
                  </a:lnTo>
                  <a:lnTo>
                    <a:pt x="939863" y="437972"/>
                  </a:lnTo>
                  <a:lnTo>
                    <a:pt x="942263" y="444373"/>
                  </a:lnTo>
                  <a:lnTo>
                    <a:pt x="947064" y="442772"/>
                  </a:lnTo>
                  <a:close/>
                </a:path>
                <a:path w="1160780" h="491490">
                  <a:moveTo>
                    <a:pt x="951611" y="304190"/>
                  </a:moveTo>
                  <a:lnTo>
                    <a:pt x="950683" y="303707"/>
                  </a:lnTo>
                  <a:lnTo>
                    <a:pt x="945565" y="301015"/>
                  </a:lnTo>
                  <a:lnTo>
                    <a:pt x="936053" y="299770"/>
                  </a:lnTo>
                  <a:lnTo>
                    <a:pt x="936180" y="301015"/>
                  </a:lnTo>
                  <a:lnTo>
                    <a:pt x="936663" y="306108"/>
                  </a:lnTo>
                  <a:lnTo>
                    <a:pt x="939863" y="303707"/>
                  </a:lnTo>
                  <a:lnTo>
                    <a:pt x="940663" y="303707"/>
                  </a:lnTo>
                  <a:lnTo>
                    <a:pt x="951611" y="304190"/>
                  </a:lnTo>
                  <a:close/>
                </a:path>
                <a:path w="1160780" h="491490">
                  <a:moveTo>
                    <a:pt x="976490" y="292862"/>
                  </a:moveTo>
                  <a:lnTo>
                    <a:pt x="972337" y="294017"/>
                  </a:lnTo>
                  <a:lnTo>
                    <a:pt x="969518" y="298030"/>
                  </a:lnTo>
                  <a:lnTo>
                    <a:pt x="975029" y="299707"/>
                  </a:lnTo>
                  <a:lnTo>
                    <a:pt x="976490" y="292862"/>
                  </a:lnTo>
                  <a:close/>
                </a:path>
                <a:path w="1160780" h="491490">
                  <a:moveTo>
                    <a:pt x="995210" y="272986"/>
                  </a:moveTo>
                  <a:lnTo>
                    <a:pt x="991019" y="274332"/>
                  </a:lnTo>
                  <a:lnTo>
                    <a:pt x="988021" y="278384"/>
                  </a:lnTo>
                  <a:lnTo>
                    <a:pt x="993406" y="279730"/>
                  </a:lnTo>
                  <a:lnTo>
                    <a:pt x="995210" y="272986"/>
                  </a:lnTo>
                  <a:close/>
                </a:path>
                <a:path w="1160780" h="491490">
                  <a:moveTo>
                    <a:pt x="1000607" y="173431"/>
                  </a:moveTo>
                  <a:lnTo>
                    <a:pt x="993406" y="175031"/>
                  </a:lnTo>
                  <a:lnTo>
                    <a:pt x="990219" y="177431"/>
                  </a:lnTo>
                  <a:lnTo>
                    <a:pt x="992619" y="183819"/>
                  </a:lnTo>
                  <a:lnTo>
                    <a:pt x="998207" y="182232"/>
                  </a:lnTo>
                  <a:lnTo>
                    <a:pt x="995807" y="178231"/>
                  </a:lnTo>
                  <a:lnTo>
                    <a:pt x="1000607" y="173431"/>
                  </a:lnTo>
                  <a:close/>
                </a:path>
                <a:path w="1160780" h="491490">
                  <a:moveTo>
                    <a:pt x="1008595" y="427583"/>
                  </a:moveTo>
                  <a:lnTo>
                    <a:pt x="1000607" y="429183"/>
                  </a:lnTo>
                  <a:lnTo>
                    <a:pt x="1002207" y="433184"/>
                  </a:lnTo>
                  <a:lnTo>
                    <a:pt x="998207" y="440372"/>
                  </a:lnTo>
                  <a:lnTo>
                    <a:pt x="1006995" y="439572"/>
                  </a:lnTo>
                  <a:lnTo>
                    <a:pt x="1004595" y="434784"/>
                  </a:lnTo>
                  <a:lnTo>
                    <a:pt x="1008595" y="427583"/>
                  </a:lnTo>
                  <a:close/>
                </a:path>
                <a:path w="1160780" h="491490">
                  <a:moveTo>
                    <a:pt x="1010196" y="158546"/>
                  </a:moveTo>
                  <a:lnTo>
                    <a:pt x="1006005" y="156184"/>
                  </a:lnTo>
                  <a:lnTo>
                    <a:pt x="1000607" y="163042"/>
                  </a:lnTo>
                  <a:lnTo>
                    <a:pt x="1009599" y="163156"/>
                  </a:lnTo>
                  <a:lnTo>
                    <a:pt x="1010196" y="158546"/>
                  </a:lnTo>
                  <a:close/>
                </a:path>
                <a:path w="1160780" h="491490">
                  <a:moveTo>
                    <a:pt x="1011796" y="66344"/>
                  </a:moveTo>
                  <a:lnTo>
                    <a:pt x="1011567" y="58140"/>
                  </a:lnTo>
                  <a:lnTo>
                    <a:pt x="1006398" y="57645"/>
                  </a:lnTo>
                  <a:lnTo>
                    <a:pt x="1003922" y="61506"/>
                  </a:lnTo>
                  <a:lnTo>
                    <a:pt x="1011796" y="66344"/>
                  </a:lnTo>
                  <a:close/>
                </a:path>
                <a:path w="1160780" h="491490">
                  <a:moveTo>
                    <a:pt x="1052550" y="461949"/>
                  </a:moveTo>
                  <a:lnTo>
                    <a:pt x="1050950" y="457161"/>
                  </a:lnTo>
                  <a:lnTo>
                    <a:pt x="1049362" y="453961"/>
                  </a:lnTo>
                  <a:lnTo>
                    <a:pt x="1046962" y="454761"/>
                  </a:lnTo>
                  <a:lnTo>
                    <a:pt x="1043762" y="456361"/>
                  </a:lnTo>
                  <a:lnTo>
                    <a:pt x="1041361" y="457161"/>
                  </a:lnTo>
                  <a:lnTo>
                    <a:pt x="1042162" y="460349"/>
                  </a:lnTo>
                  <a:lnTo>
                    <a:pt x="1043762" y="462749"/>
                  </a:lnTo>
                  <a:lnTo>
                    <a:pt x="1044562" y="465150"/>
                  </a:lnTo>
                  <a:lnTo>
                    <a:pt x="1046962" y="464350"/>
                  </a:lnTo>
                  <a:lnTo>
                    <a:pt x="1050150" y="462749"/>
                  </a:lnTo>
                  <a:lnTo>
                    <a:pt x="1052550" y="461949"/>
                  </a:lnTo>
                  <a:close/>
                </a:path>
                <a:path w="1160780" h="491490">
                  <a:moveTo>
                    <a:pt x="1066139" y="147866"/>
                  </a:moveTo>
                  <a:lnTo>
                    <a:pt x="1063739" y="141465"/>
                  </a:lnTo>
                  <a:lnTo>
                    <a:pt x="1058951" y="139865"/>
                  </a:lnTo>
                  <a:lnTo>
                    <a:pt x="1052550" y="139065"/>
                  </a:lnTo>
                  <a:lnTo>
                    <a:pt x="1055751" y="146265"/>
                  </a:lnTo>
                  <a:lnTo>
                    <a:pt x="1060551" y="147866"/>
                  </a:lnTo>
                  <a:lnTo>
                    <a:pt x="1066139" y="147866"/>
                  </a:lnTo>
                  <a:close/>
                </a:path>
                <a:path w="1160780" h="491490">
                  <a:moveTo>
                    <a:pt x="1067803" y="338277"/>
                  </a:moveTo>
                  <a:lnTo>
                    <a:pt x="1061339" y="338074"/>
                  </a:lnTo>
                  <a:lnTo>
                    <a:pt x="1062139" y="340474"/>
                  </a:lnTo>
                  <a:lnTo>
                    <a:pt x="1063739" y="342874"/>
                  </a:lnTo>
                  <a:lnTo>
                    <a:pt x="1059751" y="343674"/>
                  </a:lnTo>
                  <a:lnTo>
                    <a:pt x="1057351" y="341274"/>
                  </a:lnTo>
                  <a:lnTo>
                    <a:pt x="1055751" y="337273"/>
                  </a:lnTo>
                  <a:lnTo>
                    <a:pt x="1051750" y="338874"/>
                  </a:lnTo>
                  <a:lnTo>
                    <a:pt x="1055751" y="343674"/>
                  </a:lnTo>
                  <a:lnTo>
                    <a:pt x="1058951" y="352463"/>
                  </a:lnTo>
                  <a:lnTo>
                    <a:pt x="1064539" y="350862"/>
                  </a:lnTo>
                  <a:lnTo>
                    <a:pt x="1064831" y="347065"/>
                  </a:lnTo>
                  <a:lnTo>
                    <a:pt x="1067435" y="342074"/>
                  </a:lnTo>
                  <a:lnTo>
                    <a:pt x="1067803" y="338277"/>
                  </a:lnTo>
                  <a:close/>
                </a:path>
                <a:path w="1160780" h="491490">
                  <a:moveTo>
                    <a:pt x="1070140" y="481939"/>
                  </a:moveTo>
                  <a:lnTo>
                    <a:pt x="1060551" y="485127"/>
                  </a:lnTo>
                  <a:lnTo>
                    <a:pt x="1055751" y="490728"/>
                  </a:lnTo>
                  <a:lnTo>
                    <a:pt x="1056132" y="491477"/>
                  </a:lnTo>
                  <a:lnTo>
                    <a:pt x="1066177" y="491477"/>
                  </a:lnTo>
                  <a:lnTo>
                    <a:pt x="1070140" y="487527"/>
                  </a:lnTo>
                  <a:lnTo>
                    <a:pt x="1070140" y="481939"/>
                  </a:lnTo>
                  <a:close/>
                </a:path>
                <a:path w="1160780" h="491490">
                  <a:moveTo>
                    <a:pt x="1079385" y="439077"/>
                  </a:moveTo>
                  <a:lnTo>
                    <a:pt x="1076528" y="435584"/>
                  </a:lnTo>
                  <a:lnTo>
                    <a:pt x="1074674" y="440651"/>
                  </a:lnTo>
                  <a:lnTo>
                    <a:pt x="1068832" y="441972"/>
                  </a:lnTo>
                  <a:lnTo>
                    <a:pt x="1064056" y="443890"/>
                  </a:lnTo>
                  <a:lnTo>
                    <a:pt x="1065339" y="450761"/>
                  </a:lnTo>
                  <a:lnTo>
                    <a:pt x="1072819" y="453555"/>
                  </a:lnTo>
                  <a:lnTo>
                    <a:pt x="1077823" y="447370"/>
                  </a:lnTo>
                  <a:lnTo>
                    <a:pt x="1079385" y="439077"/>
                  </a:lnTo>
                  <a:close/>
                </a:path>
                <a:path w="1160780" h="491490">
                  <a:moveTo>
                    <a:pt x="1080528" y="403606"/>
                  </a:moveTo>
                  <a:lnTo>
                    <a:pt x="1073327" y="401027"/>
                  </a:lnTo>
                  <a:lnTo>
                    <a:pt x="1073937" y="405104"/>
                  </a:lnTo>
                  <a:lnTo>
                    <a:pt x="1077823" y="408444"/>
                  </a:lnTo>
                  <a:lnTo>
                    <a:pt x="1080528" y="403606"/>
                  </a:lnTo>
                  <a:close/>
                </a:path>
                <a:path w="1160780" h="491490">
                  <a:moveTo>
                    <a:pt x="1084516" y="123888"/>
                  </a:moveTo>
                  <a:lnTo>
                    <a:pt x="1078903" y="122085"/>
                  </a:lnTo>
                  <a:lnTo>
                    <a:pt x="1078522" y="126885"/>
                  </a:lnTo>
                  <a:lnTo>
                    <a:pt x="1081151" y="130175"/>
                  </a:lnTo>
                  <a:lnTo>
                    <a:pt x="1084516" y="123888"/>
                  </a:lnTo>
                  <a:close/>
                </a:path>
                <a:path w="1160780" h="491490">
                  <a:moveTo>
                    <a:pt x="1089317" y="294919"/>
                  </a:moveTo>
                  <a:lnTo>
                    <a:pt x="1088517" y="290118"/>
                  </a:lnTo>
                  <a:lnTo>
                    <a:pt x="1084516" y="292519"/>
                  </a:lnTo>
                  <a:lnTo>
                    <a:pt x="1079728" y="286918"/>
                  </a:lnTo>
                  <a:lnTo>
                    <a:pt x="1080528" y="293319"/>
                  </a:lnTo>
                  <a:lnTo>
                    <a:pt x="1082128" y="297319"/>
                  </a:lnTo>
                  <a:lnTo>
                    <a:pt x="1089317" y="294919"/>
                  </a:lnTo>
                  <a:close/>
                </a:path>
                <a:path w="1160780" h="491490">
                  <a:moveTo>
                    <a:pt x="1095654" y="34607"/>
                  </a:moveTo>
                  <a:lnTo>
                    <a:pt x="1095616" y="30670"/>
                  </a:lnTo>
                  <a:lnTo>
                    <a:pt x="1090028" y="28994"/>
                  </a:lnTo>
                  <a:lnTo>
                    <a:pt x="1084516" y="35166"/>
                  </a:lnTo>
                  <a:lnTo>
                    <a:pt x="1095654" y="34607"/>
                  </a:lnTo>
                  <a:close/>
                </a:path>
                <a:path w="1160780" h="491490">
                  <a:moveTo>
                    <a:pt x="1111694" y="298907"/>
                  </a:moveTo>
                  <a:lnTo>
                    <a:pt x="1106893" y="300507"/>
                  </a:lnTo>
                  <a:lnTo>
                    <a:pt x="1099705" y="295719"/>
                  </a:lnTo>
                  <a:lnTo>
                    <a:pt x="1098905" y="303707"/>
                  </a:lnTo>
                  <a:lnTo>
                    <a:pt x="1104506" y="302107"/>
                  </a:lnTo>
                  <a:lnTo>
                    <a:pt x="1111694" y="306908"/>
                  </a:lnTo>
                  <a:lnTo>
                    <a:pt x="1111694" y="298907"/>
                  </a:lnTo>
                  <a:close/>
                </a:path>
                <a:path w="1160780" h="491490">
                  <a:moveTo>
                    <a:pt x="1150721" y="208940"/>
                  </a:moveTo>
                  <a:lnTo>
                    <a:pt x="1146556" y="210096"/>
                  </a:lnTo>
                  <a:lnTo>
                    <a:pt x="1143749" y="214109"/>
                  </a:lnTo>
                  <a:lnTo>
                    <a:pt x="1149261" y="215798"/>
                  </a:lnTo>
                  <a:lnTo>
                    <a:pt x="1150721" y="208940"/>
                  </a:lnTo>
                  <a:close/>
                </a:path>
                <a:path w="1160780" h="491490">
                  <a:moveTo>
                    <a:pt x="1160449" y="313296"/>
                  </a:moveTo>
                  <a:lnTo>
                    <a:pt x="1159649" y="308508"/>
                  </a:lnTo>
                  <a:lnTo>
                    <a:pt x="1154849" y="310896"/>
                  </a:lnTo>
                  <a:lnTo>
                    <a:pt x="1150861" y="305308"/>
                  </a:lnTo>
                  <a:lnTo>
                    <a:pt x="1151661" y="311696"/>
                  </a:lnTo>
                  <a:lnTo>
                    <a:pt x="1153248" y="315696"/>
                  </a:lnTo>
                  <a:lnTo>
                    <a:pt x="1160449" y="31329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455873" y="9535781"/>
              <a:ext cx="1108710" cy="749935"/>
            </a:xfrm>
            <a:custGeom>
              <a:avLst/>
              <a:gdLst/>
              <a:ahLst/>
              <a:cxnLst/>
              <a:rect l="l" t="t" r="r" b="b"/>
              <a:pathLst>
                <a:path w="1108709" h="749934">
                  <a:moveTo>
                    <a:pt x="13589" y="545871"/>
                  </a:moveTo>
                  <a:lnTo>
                    <a:pt x="10388" y="539470"/>
                  </a:lnTo>
                  <a:lnTo>
                    <a:pt x="5588" y="537070"/>
                  </a:lnTo>
                  <a:lnTo>
                    <a:pt x="0" y="537070"/>
                  </a:lnTo>
                  <a:lnTo>
                    <a:pt x="3200" y="544271"/>
                  </a:lnTo>
                  <a:lnTo>
                    <a:pt x="7988" y="545871"/>
                  </a:lnTo>
                  <a:lnTo>
                    <a:pt x="13589" y="545871"/>
                  </a:lnTo>
                  <a:close/>
                </a:path>
                <a:path w="1108709" h="749934">
                  <a:moveTo>
                    <a:pt x="30365" y="531482"/>
                  </a:moveTo>
                  <a:lnTo>
                    <a:pt x="28765" y="526681"/>
                  </a:lnTo>
                  <a:lnTo>
                    <a:pt x="24777" y="529082"/>
                  </a:lnTo>
                  <a:lnTo>
                    <a:pt x="16776" y="530682"/>
                  </a:lnTo>
                  <a:lnTo>
                    <a:pt x="17576" y="534682"/>
                  </a:lnTo>
                  <a:lnTo>
                    <a:pt x="22377" y="532282"/>
                  </a:lnTo>
                  <a:lnTo>
                    <a:pt x="30365" y="531482"/>
                  </a:lnTo>
                  <a:close/>
                </a:path>
                <a:path w="1108709" h="749934">
                  <a:moveTo>
                    <a:pt x="68732" y="728891"/>
                  </a:moveTo>
                  <a:lnTo>
                    <a:pt x="63271" y="728472"/>
                  </a:lnTo>
                  <a:lnTo>
                    <a:pt x="56845" y="726186"/>
                  </a:lnTo>
                  <a:lnTo>
                    <a:pt x="51765" y="725855"/>
                  </a:lnTo>
                  <a:lnTo>
                    <a:pt x="50342" y="731278"/>
                  </a:lnTo>
                  <a:lnTo>
                    <a:pt x="55918" y="731240"/>
                  </a:lnTo>
                  <a:lnTo>
                    <a:pt x="62534" y="732777"/>
                  </a:lnTo>
                  <a:lnTo>
                    <a:pt x="67652" y="732967"/>
                  </a:lnTo>
                  <a:lnTo>
                    <a:pt x="68732" y="728891"/>
                  </a:lnTo>
                  <a:close/>
                </a:path>
                <a:path w="1108709" h="749934">
                  <a:moveTo>
                    <a:pt x="79121" y="742467"/>
                  </a:moveTo>
                  <a:lnTo>
                    <a:pt x="77724" y="737285"/>
                  </a:lnTo>
                  <a:lnTo>
                    <a:pt x="77520" y="732180"/>
                  </a:lnTo>
                  <a:lnTo>
                    <a:pt x="77317" y="730224"/>
                  </a:lnTo>
                  <a:lnTo>
                    <a:pt x="75920" y="734479"/>
                  </a:lnTo>
                  <a:lnTo>
                    <a:pt x="72034" y="738085"/>
                  </a:lnTo>
                  <a:lnTo>
                    <a:pt x="74828" y="744169"/>
                  </a:lnTo>
                  <a:lnTo>
                    <a:pt x="78955" y="747407"/>
                  </a:lnTo>
                  <a:lnTo>
                    <a:pt x="79121" y="742467"/>
                  </a:lnTo>
                  <a:close/>
                </a:path>
                <a:path w="1108709" h="749934">
                  <a:moveTo>
                    <a:pt x="97497" y="511505"/>
                  </a:moveTo>
                  <a:lnTo>
                    <a:pt x="96697" y="506704"/>
                  </a:lnTo>
                  <a:lnTo>
                    <a:pt x="92710" y="508304"/>
                  </a:lnTo>
                  <a:lnTo>
                    <a:pt x="87909" y="503504"/>
                  </a:lnTo>
                  <a:lnTo>
                    <a:pt x="88709" y="509905"/>
                  </a:lnTo>
                  <a:lnTo>
                    <a:pt x="90309" y="513892"/>
                  </a:lnTo>
                  <a:lnTo>
                    <a:pt x="97497" y="511505"/>
                  </a:lnTo>
                  <a:close/>
                </a:path>
                <a:path w="1108709" h="749934">
                  <a:moveTo>
                    <a:pt x="99898" y="493115"/>
                  </a:moveTo>
                  <a:lnTo>
                    <a:pt x="99098" y="488327"/>
                  </a:lnTo>
                  <a:lnTo>
                    <a:pt x="94310" y="490715"/>
                  </a:lnTo>
                  <a:lnTo>
                    <a:pt x="90309" y="485127"/>
                  </a:lnTo>
                  <a:lnTo>
                    <a:pt x="91109" y="491515"/>
                  </a:lnTo>
                  <a:lnTo>
                    <a:pt x="92710" y="495515"/>
                  </a:lnTo>
                  <a:lnTo>
                    <a:pt x="99898" y="493115"/>
                  </a:lnTo>
                  <a:close/>
                </a:path>
                <a:path w="1108709" h="749934">
                  <a:moveTo>
                    <a:pt x="141452" y="543471"/>
                  </a:moveTo>
                  <a:lnTo>
                    <a:pt x="139065" y="536270"/>
                  </a:lnTo>
                  <a:lnTo>
                    <a:pt x="134264" y="534682"/>
                  </a:lnTo>
                  <a:lnTo>
                    <a:pt x="127876" y="534670"/>
                  </a:lnTo>
                  <a:lnTo>
                    <a:pt x="131064" y="541870"/>
                  </a:lnTo>
                  <a:lnTo>
                    <a:pt x="135864" y="543471"/>
                  </a:lnTo>
                  <a:lnTo>
                    <a:pt x="141452" y="543471"/>
                  </a:lnTo>
                  <a:close/>
                </a:path>
                <a:path w="1108709" h="749934">
                  <a:moveTo>
                    <a:pt x="163830" y="529882"/>
                  </a:moveTo>
                  <a:lnTo>
                    <a:pt x="155041" y="529882"/>
                  </a:lnTo>
                  <a:lnTo>
                    <a:pt x="156641" y="534682"/>
                  </a:lnTo>
                  <a:lnTo>
                    <a:pt x="151053" y="541070"/>
                  </a:lnTo>
                  <a:lnTo>
                    <a:pt x="159842" y="541070"/>
                  </a:lnTo>
                  <a:lnTo>
                    <a:pt x="159042" y="536270"/>
                  </a:lnTo>
                  <a:lnTo>
                    <a:pt x="163830" y="529882"/>
                  </a:lnTo>
                  <a:close/>
                </a:path>
                <a:path w="1108709" h="749934">
                  <a:moveTo>
                    <a:pt x="195008" y="510705"/>
                  </a:moveTo>
                  <a:lnTo>
                    <a:pt x="187807" y="508000"/>
                  </a:lnTo>
                  <a:lnTo>
                    <a:pt x="188417" y="511898"/>
                  </a:lnTo>
                  <a:lnTo>
                    <a:pt x="192303" y="515200"/>
                  </a:lnTo>
                  <a:lnTo>
                    <a:pt x="195008" y="510705"/>
                  </a:lnTo>
                  <a:close/>
                </a:path>
                <a:path w="1108709" h="749934">
                  <a:moveTo>
                    <a:pt x="207403" y="581342"/>
                  </a:moveTo>
                  <a:lnTo>
                    <a:pt x="200596" y="579437"/>
                  </a:lnTo>
                  <a:lnTo>
                    <a:pt x="202196" y="584225"/>
                  </a:lnTo>
                  <a:lnTo>
                    <a:pt x="192608" y="582625"/>
                  </a:lnTo>
                  <a:lnTo>
                    <a:pt x="196608" y="588225"/>
                  </a:lnTo>
                  <a:lnTo>
                    <a:pt x="190207" y="594614"/>
                  </a:lnTo>
                  <a:lnTo>
                    <a:pt x="197408" y="593813"/>
                  </a:lnTo>
                  <a:lnTo>
                    <a:pt x="199136" y="589661"/>
                  </a:lnTo>
                  <a:lnTo>
                    <a:pt x="204698" y="585127"/>
                  </a:lnTo>
                  <a:lnTo>
                    <a:pt x="207403" y="581342"/>
                  </a:lnTo>
                  <a:close/>
                </a:path>
                <a:path w="1108709" h="749934">
                  <a:moveTo>
                    <a:pt x="223774" y="468337"/>
                  </a:moveTo>
                  <a:lnTo>
                    <a:pt x="214985" y="468337"/>
                  </a:lnTo>
                  <a:lnTo>
                    <a:pt x="215785" y="473138"/>
                  </a:lnTo>
                  <a:lnTo>
                    <a:pt x="210985" y="479526"/>
                  </a:lnTo>
                  <a:lnTo>
                    <a:pt x="219786" y="479526"/>
                  </a:lnTo>
                  <a:lnTo>
                    <a:pt x="218186" y="474738"/>
                  </a:lnTo>
                  <a:lnTo>
                    <a:pt x="223774" y="468337"/>
                  </a:lnTo>
                  <a:close/>
                </a:path>
                <a:path w="1108709" h="749934">
                  <a:moveTo>
                    <a:pt x="233362" y="346862"/>
                  </a:moveTo>
                  <a:lnTo>
                    <a:pt x="232562" y="342061"/>
                  </a:lnTo>
                  <a:lnTo>
                    <a:pt x="227774" y="344462"/>
                  </a:lnTo>
                  <a:lnTo>
                    <a:pt x="223774" y="338874"/>
                  </a:lnTo>
                  <a:lnTo>
                    <a:pt x="224574" y="345262"/>
                  </a:lnTo>
                  <a:lnTo>
                    <a:pt x="226174" y="349262"/>
                  </a:lnTo>
                  <a:lnTo>
                    <a:pt x="233362" y="346862"/>
                  </a:lnTo>
                  <a:close/>
                </a:path>
                <a:path w="1108709" h="749934">
                  <a:moveTo>
                    <a:pt x="247751" y="425983"/>
                  </a:moveTo>
                  <a:lnTo>
                    <a:pt x="241363" y="418795"/>
                  </a:lnTo>
                  <a:lnTo>
                    <a:pt x="235800" y="421601"/>
                  </a:lnTo>
                  <a:lnTo>
                    <a:pt x="233464" y="427482"/>
                  </a:lnTo>
                  <a:lnTo>
                    <a:pt x="234276" y="432612"/>
                  </a:lnTo>
                  <a:lnTo>
                    <a:pt x="238163" y="433171"/>
                  </a:lnTo>
                  <a:lnTo>
                    <a:pt x="235762" y="426783"/>
                  </a:lnTo>
                  <a:lnTo>
                    <a:pt x="247751" y="425983"/>
                  </a:lnTo>
                  <a:close/>
                </a:path>
                <a:path w="1108709" h="749934">
                  <a:moveTo>
                    <a:pt x="255739" y="461949"/>
                  </a:moveTo>
                  <a:lnTo>
                    <a:pt x="250126" y="460146"/>
                  </a:lnTo>
                  <a:lnTo>
                    <a:pt x="249745" y="464947"/>
                  </a:lnTo>
                  <a:lnTo>
                    <a:pt x="252374" y="468236"/>
                  </a:lnTo>
                  <a:lnTo>
                    <a:pt x="255739" y="461949"/>
                  </a:lnTo>
                  <a:close/>
                </a:path>
                <a:path w="1108709" h="749934">
                  <a:moveTo>
                    <a:pt x="290906" y="210197"/>
                  </a:moveTo>
                  <a:lnTo>
                    <a:pt x="283718" y="207949"/>
                  </a:lnTo>
                  <a:lnTo>
                    <a:pt x="284314" y="211988"/>
                  </a:lnTo>
                  <a:lnTo>
                    <a:pt x="288213" y="215138"/>
                  </a:lnTo>
                  <a:lnTo>
                    <a:pt x="290906" y="210197"/>
                  </a:lnTo>
                  <a:close/>
                </a:path>
                <a:path w="1108709" h="749934">
                  <a:moveTo>
                    <a:pt x="324904" y="473748"/>
                  </a:moveTo>
                  <a:lnTo>
                    <a:pt x="322884" y="469138"/>
                  </a:lnTo>
                  <a:lnTo>
                    <a:pt x="318160" y="466775"/>
                  </a:lnTo>
                  <a:lnTo>
                    <a:pt x="321081" y="470636"/>
                  </a:lnTo>
                  <a:lnTo>
                    <a:pt x="324904" y="473748"/>
                  </a:lnTo>
                  <a:close/>
                </a:path>
                <a:path w="1108709" h="749934">
                  <a:moveTo>
                    <a:pt x="325081" y="687285"/>
                  </a:moveTo>
                  <a:lnTo>
                    <a:pt x="318884" y="686523"/>
                  </a:lnTo>
                  <a:lnTo>
                    <a:pt x="319227" y="690880"/>
                  </a:lnTo>
                  <a:lnTo>
                    <a:pt x="316280" y="695617"/>
                  </a:lnTo>
                  <a:lnTo>
                    <a:pt x="314833" y="699008"/>
                  </a:lnTo>
                  <a:lnTo>
                    <a:pt x="319684" y="699312"/>
                  </a:lnTo>
                  <a:lnTo>
                    <a:pt x="320675" y="695401"/>
                  </a:lnTo>
                  <a:lnTo>
                    <a:pt x="324078" y="690829"/>
                  </a:lnTo>
                  <a:lnTo>
                    <a:pt x="325081" y="687285"/>
                  </a:lnTo>
                  <a:close/>
                </a:path>
                <a:path w="1108709" h="749934">
                  <a:moveTo>
                    <a:pt x="337261" y="361251"/>
                  </a:moveTo>
                  <a:lnTo>
                    <a:pt x="330073" y="358660"/>
                  </a:lnTo>
                  <a:lnTo>
                    <a:pt x="330669" y="362750"/>
                  </a:lnTo>
                  <a:lnTo>
                    <a:pt x="334568" y="366077"/>
                  </a:lnTo>
                  <a:lnTo>
                    <a:pt x="337261" y="361251"/>
                  </a:lnTo>
                  <a:close/>
                </a:path>
                <a:path w="1108709" h="749934">
                  <a:moveTo>
                    <a:pt x="346049" y="183819"/>
                  </a:moveTo>
                  <a:lnTo>
                    <a:pt x="340461" y="182219"/>
                  </a:lnTo>
                  <a:lnTo>
                    <a:pt x="341261" y="187020"/>
                  </a:lnTo>
                  <a:lnTo>
                    <a:pt x="334073" y="188620"/>
                  </a:lnTo>
                  <a:lnTo>
                    <a:pt x="339661" y="190207"/>
                  </a:lnTo>
                  <a:lnTo>
                    <a:pt x="344462" y="191008"/>
                  </a:lnTo>
                  <a:lnTo>
                    <a:pt x="346049" y="183819"/>
                  </a:lnTo>
                  <a:close/>
                </a:path>
                <a:path w="1108709" h="749934">
                  <a:moveTo>
                    <a:pt x="353872" y="60629"/>
                  </a:moveTo>
                  <a:lnTo>
                    <a:pt x="349453" y="58039"/>
                  </a:lnTo>
                  <a:lnTo>
                    <a:pt x="345325" y="60401"/>
                  </a:lnTo>
                  <a:lnTo>
                    <a:pt x="350050" y="67932"/>
                  </a:lnTo>
                  <a:lnTo>
                    <a:pt x="353872" y="60629"/>
                  </a:lnTo>
                  <a:close/>
                </a:path>
                <a:path w="1108709" h="749934">
                  <a:moveTo>
                    <a:pt x="355650" y="381228"/>
                  </a:moveTo>
                  <a:lnTo>
                    <a:pt x="348449" y="378637"/>
                  </a:lnTo>
                  <a:lnTo>
                    <a:pt x="349046" y="382727"/>
                  </a:lnTo>
                  <a:lnTo>
                    <a:pt x="352945" y="386054"/>
                  </a:lnTo>
                  <a:lnTo>
                    <a:pt x="355650" y="381228"/>
                  </a:lnTo>
                  <a:close/>
                </a:path>
                <a:path w="1108709" h="749934">
                  <a:moveTo>
                    <a:pt x="356438" y="402678"/>
                  </a:moveTo>
                  <a:lnTo>
                    <a:pt x="352145" y="407797"/>
                  </a:lnTo>
                  <a:lnTo>
                    <a:pt x="349211" y="416217"/>
                  </a:lnTo>
                  <a:lnTo>
                    <a:pt x="355574" y="416217"/>
                  </a:lnTo>
                  <a:lnTo>
                    <a:pt x="354050" y="412394"/>
                  </a:lnTo>
                  <a:lnTo>
                    <a:pt x="356438" y="402678"/>
                  </a:lnTo>
                  <a:close/>
                </a:path>
                <a:path w="1108709" h="749934">
                  <a:moveTo>
                    <a:pt x="363639" y="7188"/>
                  </a:moveTo>
                  <a:lnTo>
                    <a:pt x="356450" y="6388"/>
                  </a:lnTo>
                  <a:lnTo>
                    <a:pt x="351650" y="9588"/>
                  </a:lnTo>
                  <a:lnTo>
                    <a:pt x="349250" y="14389"/>
                  </a:lnTo>
                  <a:lnTo>
                    <a:pt x="357238" y="15189"/>
                  </a:lnTo>
                  <a:lnTo>
                    <a:pt x="361238" y="11988"/>
                  </a:lnTo>
                  <a:lnTo>
                    <a:pt x="363639" y="7188"/>
                  </a:lnTo>
                  <a:close/>
                </a:path>
                <a:path w="1108709" h="749934">
                  <a:moveTo>
                    <a:pt x="364439" y="479526"/>
                  </a:moveTo>
                  <a:lnTo>
                    <a:pt x="357238" y="476948"/>
                  </a:lnTo>
                  <a:lnTo>
                    <a:pt x="357847" y="481025"/>
                  </a:lnTo>
                  <a:lnTo>
                    <a:pt x="361734" y="484365"/>
                  </a:lnTo>
                  <a:lnTo>
                    <a:pt x="364439" y="479526"/>
                  </a:lnTo>
                  <a:close/>
                </a:path>
                <a:path w="1108709" h="749934">
                  <a:moveTo>
                    <a:pt x="387350" y="527291"/>
                  </a:moveTo>
                  <a:lnTo>
                    <a:pt x="385216" y="522693"/>
                  </a:lnTo>
                  <a:lnTo>
                    <a:pt x="380834" y="520331"/>
                  </a:lnTo>
                  <a:lnTo>
                    <a:pt x="383717" y="524192"/>
                  </a:lnTo>
                  <a:lnTo>
                    <a:pt x="387350" y="527291"/>
                  </a:lnTo>
                  <a:close/>
                </a:path>
                <a:path w="1108709" h="749934">
                  <a:moveTo>
                    <a:pt x="413994" y="417195"/>
                  </a:moveTo>
                  <a:lnTo>
                    <a:pt x="406793" y="414604"/>
                  </a:lnTo>
                  <a:lnTo>
                    <a:pt x="407390" y="418693"/>
                  </a:lnTo>
                  <a:lnTo>
                    <a:pt x="411289" y="422021"/>
                  </a:lnTo>
                  <a:lnTo>
                    <a:pt x="413994" y="417195"/>
                  </a:lnTo>
                  <a:close/>
                </a:path>
                <a:path w="1108709" h="749934">
                  <a:moveTo>
                    <a:pt x="422935" y="287515"/>
                  </a:moveTo>
                  <a:lnTo>
                    <a:pt x="417982" y="282117"/>
                  </a:lnTo>
                  <a:lnTo>
                    <a:pt x="413943" y="285724"/>
                  </a:lnTo>
                  <a:lnTo>
                    <a:pt x="418579" y="288112"/>
                  </a:lnTo>
                  <a:lnTo>
                    <a:pt x="422935" y="287515"/>
                  </a:lnTo>
                  <a:close/>
                </a:path>
                <a:path w="1108709" h="749934">
                  <a:moveTo>
                    <a:pt x="425183" y="313296"/>
                  </a:moveTo>
                  <a:lnTo>
                    <a:pt x="424383" y="307695"/>
                  </a:lnTo>
                  <a:lnTo>
                    <a:pt x="420217" y="306463"/>
                  </a:lnTo>
                  <a:lnTo>
                    <a:pt x="415086" y="303199"/>
                  </a:lnTo>
                  <a:lnTo>
                    <a:pt x="411010" y="302196"/>
                  </a:lnTo>
                  <a:lnTo>
                    <a:pt x="409994" y="307695"/>
                  </a:lnTo>
                  <a:lnTo>
                    <a:pt x="412394" y="306895"/>
                  </a:lnTo>
                  <a:lnTo>
                    <a:pt x="414782" y="306895"/>
                  </a:lnTo>
                  <a:lnTo>
                    <a:pt x="415582" y="310095"/>
                  </a:lnTo>
                  <a:lnTo>
                    <a:pt x="413194" y="312496"/>
                  </a:lnTo>
                  <a:lnTo>
                    <a:pt x="407593" y="313296"/>
                  </a:lnTo>
                  <a:lnTo>
                    <a:pt x="409194" y="317284"/>
                  </a:lnTo>
                  <a:lnTo>
                    <a:pt x="415582" y="314896"/>
                  </a:lnTo>
                  <a:lnTo>
                    <a:pt x="425183" y="313296"/>
                  </a:lnTo>
                  <a:close/>
                </a:path>
                <a:path w="1108709" h="749934">
                  <a:moveTo>
                    <a:pt x="495935" y="687031"/>
                  </a:moveTo>
                  <a:lnTo>
                    <a:pt x="493903" y="682536"/>
                  </a:lnTo>
                  <a:lnTo>
                    <a:pt x="489191" y="679831"/>
                  </a:lnTo>
                  <a:lnTo>
                    <a:pt x="492112" y="683729"/>
                  </a:lnTo>
                  <a:lnTo>
                    <a:pt x="495935" y="687031"/>
                  </a:lnTo>
                  <a:close/>
                </a:path>
                <a:path w="1108709" h="749934">
                  <a:moveTo>
                    <a:pt x="506691" y="433171"/>
                  </a:moveTo>
                  <a:lnTo>
                    <a:pt x="505104" y="428383"/>
                  </a:lnTo>
                  <a:lnTo>
                    <a:pt x="500303" y="430784"/>
                  </a:lnTo>
                  <a:lnTo>
                    <a:pt x="493115" y="431571"/>
                  </a:lnTo>
                  <a:lnTo>
                    <a:pt x="493903" y="436372"/>
                  </a:lnTo>
                  <a:lnTo>
                    <a:pt x="498703" y="433971"/>
                  </a:lnTo>
                  <a:lnTo>
                    <a:pt x="506691" y="433171"/>
                  </a:lnTo>
                  <a:close/>
                </a:path>
                <a:path w="1108709" h="749934">
                  <a:moveTo>
                    <a:pt x="510692" y="373240"/>
                  </a:moveTo>
                  <a:lnTo>
                    <a:pt x="505104" y="374827"/>
                  </a:lnTo>
                  <a:lnTo>
                    <a:pt x="497903" y="370039"/>
                  </a:lnTo>
                  <a:lnTo>
                    <a:pt x="497903" y="378028"/>
                  </a:lnTo>
                  <a:lnTo>
                    <a:pt x="503504" y="376428"/>
                  </a:lnTo>
                  <a:lnTo>
                    <a:pt x="510692" y="381228"/>
                  </a:lnTo>
                  <a:lnTo>
                    <a:pt x="510692" y="373240"/>
                  </a:lnTo>
                  <a:close/>
                </a:path>
                <a:path w="1108709" h="749934">
                  <a:moveTo>
                    <a:pt x="517880" y="51943"/>
                  </a:moveTo>
                  <a:lnTo>
                    <a:pt x="512292" y="50355"/>
                  </a:lnTo>
                  <a:lnTo>
                    <a:pt x="512292" y="54343"/>
                  </a:lnTo>
                  <a:lnTo>
                    <a:pt x="505891" y="55943"/>
                  </a:lnTo>
                  <a:lnTo>
                    <a:pt x="511492" y="58343"/>
                  </a:lnTo>
                  <a:lnTo>
                    <a:pt x="516293" y="59143"/>
                  </a:lnTo>
                  <a:lnTo>
                    <a:pt x="517880" y="51943"/>
                  </a:lnTo>
                  <a:close/>
                </a:path>
                <a:path w="1108709" h="749934">
                  <a:moveTo>
                    <a:pt x="517956" y="351358"/>
                  </a:moveTo>
                  <a:lnTo>
                    <a:pt x="515493" y="346862"/>
                  </a:lnTo>
                  <a:lnTo>
                    <a:pt x="511213" y="344157"/>
                  </a:lnTo>
                  <a:lnTo>
                    <a:pt x="514286" y="348056"/>
                  </a:lnTo>
                  <a:lnTo>
                    <a:pt x="517956" y="351358"/>
                  </a:lnTo>
                  <a:close/>
                </a:path>
                <a:path w="1108709" h="749934">
                  <a:moveTo>
                    <a:pt x="535508" y="315023"/>
                  </a:moveTo>
                  <a:lnTo>
                    <a:pt x="529577" y="309600"/>
                  </a:lnTo>
                  <a:lnTo>
                    <a:pt x="520788" y="307009"/>
                  </a:lnTo>
                  <a:lnTo>
                    <a:pt x="516293" y="309295"/>
                  </a:lnTo>
                  <a:lnTo>
                    <a:pt x="521690" y="311505"/>
                  </a:lnTo>
                  <a:lnTo>
                    <a:pt x="522376" y="316788"/>
                  </a:lnTo>
                  <a:lnTo>
                    <a:pt x="523811" y="321322"/>
                  </a:lnTo>
                  <a:lnTo>
                    <a:pt x="531469" y="321284"/>
                  </a:lnTo>
                  <a:lnTo>
                    <a:pt x="535508" y="315023"/>
                  </a:lnTo>
                  <a:close/>
                </a:path>
                <a:path w="1108709" h="749934">
                  <a:moveTo>
                    <a:pt x="539457" y="38366"/>
                  </a:moveTo>
                  <a:lnTo>
                    <a:pt x="531469" y="35166"/>
                  </a:lnTo>
                  <a:lnTo>
                    <a:pt x="530669" y="39966"/>
                  </a:lnTo>
                  <a:lnTo>
                    <a:pt x="522681" y="43954"/>
                  </a:lnTo>
                  <a:lnTo>
                    <a:pt x="530669" y="47155"/>
                  </a:lnTo>
                  <a:lnTo>
                    <a:pt x="531469" y="42354"/>
                  </a:lnTo>
                  <a:lnTo>
                    <a:pt x="539457" y="38366"/>
                  </a:lnTo>
                  <a:close/>
                </a:path>
                <a:path w="1108709" h="749934">
                  <a:moveTo>
                    <a:pt x="557199" y="341871"/>
                  </a:moveTo>
                  <a:lnTo>
                    <a:pt x="552246" y="336473"/>
                  </a:lnTo>
                  <a:lnTo>
                    <a:pt x="548208" y="340067"/>
                  </a:lnTo>
                  <a:lnTo>
                    <a:pt x="552856" y="342468"/>
                  </a:lnTo>
                  <a:lnTo>
                    <a:pt x="557199" y="341871"/>
                  </a:lnTo>
                  <a:close/>
                </a:path>
                <a:path w="1108709" h="749934">
                  <a:moveTo>
                    <a:pt x="566635" y="1600"/>
                  </a:moveTo>
                  <a:lnTo>
                    <a:pt x="561047" y="0"/>
                  </a:lnTo>
                  <a:lnTo>
                    <a:pt x="561047" y="4800"/>
                  </a:lnTo>
                  <a:lnTo>
                    <a:pt x="554647" y="5600"/>
                  </a:lnTo>
                  <a:lnTo>
                    <a:pt x="560247" y="7988"/>
                  </a:lnTo>
                  <a:lnTo>
                    <a:pt x="565035" y="8788"/>
                  </a:lnTo>
                  <a:lnTo>
                    <a:pt x="566635" y="1600"/>
                  </a:lnTo>
                  <a:close/>
                </a:path>
                <a:path w="1108709" h="749934">
                  <a:moveTo>
                    <a:pt x="580224" y="334873"/>
                  </a:moveTo>
                  <a:lnTo>
                    <a:pt x="576224" y="327672"/>
                  </a:lnTo>
                  <a:lnTo>
                    <a:pt x="572236" y="322884"/>
                  </a:lnTo>
                  <a:lnTo>
                    <a:pt x="565035" y="322884"/>
                  </a:lnTo>
                  <a:lnTo>
                    <a:pt x="568236" y="331673"/>
                  </a:lnTo>
                  <a:lnTo>
                    <a:pt x="572236" y="336473"/>
                  </a:lnTo>
                  <a:lnTo>
                    <a:pt x="580224" y="334873"/>
                  </a:lnTo>
                  <a:close/>
                </a:path>
                <a:path w="1108709" h="749934">
                  <a:moveTo>
                    <a:pt x="585012" y="668147"/>
                  </a:moveTo>
                  <a:lnTo>
                    <a:pt x="580224" y="667346"/>
                  </a:lnTo>
                  <a:lnTo>
                    <a:pt x="580224" y="672147"/>
                  </a:lnTo>
                  <a:lnTo>
                    <a:pt x="577824" y="679335"/>
                  </a:lnTo>
                  <a:lnTo>
                    <a:pt x="583425" y="680135"/>
                  </a:lnTo>
                  <a:lnTo>
                    <a:pt x="583425" y="675335"/>
                  </a:lnTo>
                  <a:lnTo>
                    <a:pt x="585012" y="668147"/>
                  </a:lnTo>
                  <a:close/>
                </a:path>
                <a:path w="1108709" h="749934">
                  <a:moveTo>
                    <a:pt x="599401" y="322884"/>
                  </a:moveTo>
                  <a:lnTo>
                    <a:pt x="597801" y="320484"/>
                  </a:lnTo>
                  <a:lnTo>
                    <a:pt x="597001" y="318084"/>
                  </a:lnTo>
                  <a:lnTo>
                    <a:pt x="596214" y="314896"/>
                  </a:lnTo>
                  <a:lnTo>
                    <a:pt x="591413" y="316484"/>
                  </a:lnTo>
                  <a:lnTo>
                    <a:pt x="583425" y="319684"/>
                  </a:lnTo>
                  <a:lnTo>
                    <a:pt x="585812" y="326885"/>
                  </a:lnTo>
                  <a:lnTo>
                    <a:pt x="591413" y="326885"/>
                  </a:lnTo>
                  <a:lnTo>
                    <a:pt x="599401" y="322884"/>
                  </a:lnTo>
                  <a:close/>
                </a:path>
                <a:path w="1108709" h="749934">
                  <a:moveTo>
                    <a:pt x="605421" y="599909"/>
                  </a:moveTo>
                  <a:lnTo>
                    <a:pt x="603402" y="595414"/>
                  </a:lnTo>
                  <a:lnTo>
                    <a:pt x="598678" y="592721"/>
                  </a:lnTo>
                  <a:lnTo>
                    <a:pt x="601599" y="596620"/>
                  </a:lnTo>
                  <a:lnTo>
                    <a:pt x="605421" y="599909"/>
                  </a:lnTo>
                  <a:close/>
                </a:path>
                <a:path w="1108709" h="749934">
                  <a:moveTo>
                    <a:pt x="622071" y="238760"/>
                  </a:moveTo>
                  <a:lnTo>
                    <a:pt x="621880" y="234670"/>
                  </a:lnTo>
                  <a:lnTo>
                    <a:pt x="616445" y="233133"/>
                  </a:lnTo>
                  <a:lnTo>
                    <a:pt x="611390" y="239763"/>
                  </a:lnTo>
                  <a:lnTo>
                    <a:pt x="622071" y="238760"/>
                  </a:lnTo>
                  <a:close/>
                </a:path>
                <a:path w="1108709" h="749934">
                  <a:moveTo>
                    <a:pt x="623671" y="110680"/>
                  </a:moveTo>
                  <a:lnTo>
                    <a:pt x="620179" y="106299"/>
                  </a:lnTo>
                  <a:lnTo>
                    <a:pt x="614451" y="111353"/>
                  </a:lnTo>
                  <a:lnTo>
                    <a:pt x="618680" y="112585"/>
                  </a:lnTo>
                  <a:lnTo>
                    <a:pt x="623671" y="110680"/>
                  </a:lnTo>
                  <a:close/>
                </a:path>
                <a:path w="1108709" h="749934">
                  <a:moveTo>
                    <a:pt x="646557" y="354850"/>
                  </a:moveTo>
                  <a:lnTo>
                    <a:pt x="639368" y="352158"/>
                  </a:lnTo>
                  <a:lnTo>
                    <a:pt x="639965" y="356057"/>
                  </a:lnTo>
                  <a:lnTo>
                    <a:pt x="643864" y="359346"/>
                  </a:lnTo>
                  <a:lnTo>
                    <a:pt x="646557" y="354850"/>
                  </a:lnTo>
                  <a:close/>
                </a:path>
                <a:path w="1108709" h="749934">
                  <a:moveTo>
                    <a:pt x="661479" y="570458"/>
                  </a:moveTo>
                  <a:lnTo>
                    <a:pt x="659345" y="565848"/>
                  </a:lnTo>
                  <a:lnTo>
                    <a:pt x="654964" y="563486"/>
                  </a:lnTo>
                  <a:lnTo>
                    <a:pt x="657847" y="567347"/>
                  </a:lnTo>
                  <a:lnTo>
                    <a:pt x="661479" y="570458"/>
                  </a:lnTo>
                  <a:close/>
                </a:path>
                <a:path w="1108709" h="749934">
                  <a:moveTo>
                    <a:pt x="664146" y="406806"/>
                  </a:moveTo>
                  <a:lnTo>
                    <a:pt x="658545" y="405206"/>
                  </a:lnTo>
                  <a:lnTo>
                    <a:pt x="659345" y="409994"/>
                  </a:lnTo>
                  <a:lnTo>
                    <a:pt x="652157" y="411594"/>
                  </a:lnTo>
                  <a:lnTo>
                    <a:pt x="657745" y="413194"/>
                  </a:lnTo>
                  <a:lnTo>
                    <a:pt x="662546" y="413994"/>
                  </a:lnTo>
                  <a:lnTo>
                    <a:pt x="664146" y="406806"/>
                  </a:lnTo>
                  <a:close/>
                </a:path>
                <a:path w="1108709" h="749934">
                  <a:moveTo>
                    <a:pt x="664933" y="206197"/>
                  </a:moveTo>
                  <a:lnTo>
                    <a:pt x="664146" y="206197"/>
                  </a:lnTo>
                  <a:lnTo>
                    <a:pt x="657745" y="213385"/>
                  </a:lnTo>
                  <a:lnTo>
                    <a:pt x="653453" y="210388"/>
                  </a:lnTo>
                  <a:lnTo>
                    <a:pt x="653948" y="212788"/>
                  </a:lnTo>
                  <a:lnTo>
                    <a:pt x="657745" y="216090"/>
                  </a:lnTo>
                  <a:lnTo>
                    <a:pt x="663346" y="215785"/>
                  </a:lnTo>
                  <a:lnTo>
                    <a:pt x="664933" y="206197"/>
                  </a:lnTo>
                  <a:close/>
                </a:path>
                <a:path w="1108709" h="749934">
                  <a:moveTo>
                    <a:pt x="668934" y="174231"/>
                  </a:moveTo>
                  <a:lnTo>
                    <a:pt x="665734" y="168630"/>
                  </a:lnTo>
                  <a:lnTo>
                    <a:pt x="665022" y="160248"/>
                  </a:lnTo>
                  <a:lnTo>
                    <a:pt x="665734" y="157441"/>
                  </a:lnTo>
                  <a:lnTo>
                    <a:pt x="665734" y="155054"/>
                  </a:lnTo>
                  <a:lnTo>
                    <a:pt x="662546" y="155054"/>
                  </a:lnTo>
                  <a:lnTo>
                    <a:pt x="659345" y="154254"/>
                  </a:lnTo>
                  <a:lnTo>
                    <a:pt x="656945" y="154254"/>
                  </a:lnTo>
                  <a:lnTo>
                    <a:pt x="656945" y="156641"/>
                  </a:lnTo>
                  <a:lnTo>
                    <a:pt x="656145" y="159842"/>
                  </a:lnTo>
                  <a:lnTo>
                    <a:pt x="656145" y="162242"/>
                  </a:lnTo>
                  <a:lnTo>
                    <a:pt x="658926" y="162941"/>
                  </a:lnTo>
                  <a:lnTo>
                    <a:pt x="659612" y="166928"/>
                  </a:lnTo>
                  <a:lnTo>
                    <a:pt x="659841" y="171335"/>
                  </a:lnTo>
                  <a:lnTo>
                    <a:pt x="662025" y="173786"/>
                  </a:lnTo>
                  <a:lnTo>
                    <a:pt x="668934" y="174231"/>
                  </a:lnTo>
                  <a:close/>
                </a:path>
                <a:path w="1108709" h="749934">
                  <a:moveTo>
                    <a:pt x="670229" y="723887"/>
                  </a:moveTo>
                  <a:lnTo>
                    <a:pt x="665734" y="718502"/>
                  </a:lnTo>
                  <a:lnTo>
                    <a:pt x="661238" y="722096"/>
                  </a:lnTo>
                  <a:lnTo>
                    <a:pt x="665734" y="724496"/>
                  </a:lnTo>
                  <a:lnTo>
                    <a:pt x="670229" y="723887"/>
                  </a:lnTo>
                  <a:close/>
                </a:path>
                <a:path w="1108709" h="749934">
                  <a:moveTo>
                    <a:pt x="673735" y="288518"/>
                  </a:moveTo>
                  <a:lnTo>
                    <a:pt x="668134" y="286918"/>
                  </a:lnTo>
                  <a:lnTo>
                    <a:pt x="668134" y="291719"/>
                  </a:lnTo>
                  <a:lnTo>
                    <a:pt x="661746" y="292519"/>
                  </a:lnTo>
                  <a:lnTo>
                    <a:pt x="667334" y="294906"/>
                  </a:lnTo>
                  <a:lnTo>
                    <a:pt x="672134" y="295706"/>
                  </a:lnTo>
                  <a:lnTo>
                    <a:pt x="673735" y="288518"/>
                  </a:lnTo>
                  <a:close/>
                </a:path>
                <a:path w="1108709" h="749934">
                  <a:moveTo>
                    <a:pt x="681799" y="543166"/>
                  </a:moveTo>
                  <a:lnTo>
                    <a:pt x="679323" y="538670"/>
                  </a:lnTo>
                  <a:lnTo>
                    <a:pt x="675055" y="535978"/>
                  </a:lnTo>
                  <a:lnTo>
                    <a:pt x="678129" y="539877"/>
                  </a:lnTo>
                  <a:lnTo>
                    <a:pt x="681799" y="543166"/>
                  </a:lnTo>
                  <a:close/>
                </a:path>
                <a:path w="1108709" h="749934">
                  <a:moveTo>
                    <a:pt x="684123" y="199809"/>
                  </a:moveTo>
                  <a:lnTo>
                    <a:pt x="683323" y="195008"/>
                  </a:lnTo>
                  <a:lnTo>
                    <a:pt x="678522" y="197408"/>
                  </a:lnTo>
                  <a:lnTo>
                    <a:pt x="674535" y="191808"/>
                  </a:lnTo>
                  <a:lnTo>
                    <a:pt x="675335" y="198208"/>
                  </a:lnTo>
                  <a:lnTo>
                    <a:pt x="676922" y="202196"/>
                  </a:lnTo>
                  <a:lnTo>
                    <a:pt x="684123" y="199809"/>
                  </a:lnTo>
                  <a:close/>
                </a:path>
                <a:path w="1108709" h="749934">
                  <a:moveTo>
                    <a:pt x="687273" y="378421"/>
                  </a:moveTo>
                  <a:lnTo>
                    <a:pt x="684123" y="374027"/>
                  </a:lnTo>
                  <a:lnTo>
                    <a:pt x="678281" y="379095"/>
                  </a:lnTo>
                  <a:lnTo>
                    <a:pt x="682320" y="380326"/>
                  </a:lnTo>
                  <a:lnTo>
                    <a:pt x="687273" y="378421"/>
                  </a:lnTo>
                  <a:close/>
                </a:path>
                <a:path w="1108709" h="749934">
                  <a:moveTo>
                    <a:pt x="688911" y="132664"/>
                  </a:moveTo>
                  <a:lnTo>
                    <a:pt x="687324" y="127876"/>
                  </a:lnTo>
                  <a:lnTo>
                    <a:pt x="683323" y="130276"/>
                  </a:lnTo>
                  <a:lnTo>
                    <a:pt x="675335" y="131076"/>
                  </a:lnTo>
                  <a:lnTo>
                    <a:pt x="676135" y="135864"/>
                  </a:lnTo>
                  <a:lnTo>
                    <a:pt x="680923" y="133464"/>
                  </a:lnTo>
                  <a:lnTo>
                    <a:pt x="688911" y="132664"/>
                  </a:lnTo>
                  <a:close/>
                </a:path>
                <a:path w="1108709" h="749934">
                  <a:moveTo>
                    <a:pt x="698512" y="709701"/>
                  </a:moveTo>
                  <a:lnTo>
                    <a:pt x="692912" y="708101"/>
                  </a:lnTo>
                  <a:lnTo>
                    <a:pt x="692912" y="712901"/>
                  </a:lnTo>
                  <a:lnTo>
                    <a:pt x="685723" y="713701"/>
                  </a:lnTo>
                  <a:lnTo>
                    <a:pt x="692111" y="716102"/>
                  </a:lnTo>
                  <a:lnTo>
                    <a:pt x="696912" y="716902"/>
                  </a:lnTo>
                  <a:lnTo>
                    <a:pt x="698512" y="709701"/>
                  </a:lnTo>
                  <a:close/>
                </a:path>
                <a:path w="1108709" h="749934">
                  <a:moveTo>
                    <a:pt x="700100" y="123075"/>
                  </a:moveTo>
                  <a:lnTo>
                    <a:pt x="694817" y="121285"/>
                  </a:lnTo>
                  <a:lnTo>
                    <a:pt x="694410" y="126072"/>
                  </a:lnTo>
                  <a:lnTo>
                    <a:pt x="696849" y="129374"/>
                  </a:lnTo>
                  <a:lnTo>
                    <a:pt x="700100" y="123075"/>
                  </a:lnTo>
                  <a:close/>
                </a:path>
                <a:path w="1108709" h="749934">
                  <a:moveTo>
                    <a:pt x="707301" y="27978"/>
                  </a:moveTo>
                  <a:lnTo>
                    <a:pt x="700100" y="25273"/>
                  </a:lnTo>
                  <a:lnTo>
                    <a:pt x="700709" y="29171"/>
                  </a:lnTo>
                  <a:lnTo>
                    <a:pt x="704596" y="32473"/>
                  </a:lnTo>
                  <a:lnTo>
                    <a:pt x="707301" y="27978"/>
                  </a:lnTo>
                  <a:close/>
                </a:path>
                <a:path w="1108709" h="749934">
                  <a:moveTo>
                    <a:pt x="708101" y="692124"/>
                  </a:moveTo>
                  <a:lnTo>
                    <a:pt x="703300" y="692124"/>
                  </a:lnTo>
                  <a:lnTo>
                    <a:pt x="694829" y="686282"/>
                  </a:lnTo>
                  <a:lnTo>
                    <a:pt x="697903" y="692124"/>
                  </a:lnTo>
                  <a:lnTo>
                    <a:pt x="704875" y="697966"/>
                  </a:lnTo>
                  <a:lnTo>
                    <a:pt x="708101" y="692124"/>
                  </a:lnTo>
                  <a:close/>
                </a:path>
                <a:path w="1108709" h="749934">
                  <a:moveTo>
                    <a:pt x="748792" y="187718"/>
                  </a:moveTo>
                  <a:lnTo>
                    <a:pt x="748753" y="183819"/>
                  </a:lnTo>
                  <a:lnTo>
                    <a:pt x="743178" y="182321"/>
                  </a:lnTo>
                  <a:lnTo>
                    <a:pt x="737666" y="188620"/>
                  </a:lnTo>
                  <a:lnTo>
                    <a:pt x="748792" y="187718"/>
                  </a:lnTo>
                  <a:close/>
                </a:path>
                <a:path w="1108709" h="749934">
                  <a:moveTo>
                    <a:pt x="766584" y="528878"/>
                  </a:moveTo>
                  <a:lnTo>
                    <a:pt x="761644" y="523481"/>
                  </a:lnTo>
                  <a:lnTo>
                    <a:pt x="757593" y="527088"/>
                  </a:lnTo>
                  <a:lnTo>
                    <a:pt x="762241" y="529475"/>
                  </a:lnTo>
                  <a:lnTo>
                    <a:pt x="766584" y="528878"/>
                  </a:lnTo>
                  <a:close/>
                </a:path>
                <a:path w="1108709" h="749934">
                  <a:moveTo>
                    <a:pt x="784250" y="167106"/>
                  </a:moveTo>
                  <a:lnTo>
                    <a:pt x="781621" y="171234"/>
                  </a:lnTo>
                  <a:lnTo>
                    <a:pt x="780199" y="175653"/>
                  </a:lnTo>
                  <a:lnTo>
                    <a:pt x="784021" y="171831"/>
                  </a:lnTo>
                  <a:lnTo>
                    <a:pt x="784250" y="167106"/>
                  </a:lnTo>
                  <a:close/>
                </a:path>
                <a:path w="1108709" h="749934">
                  <a:moveTo>
                    <a:pt x="786422" y="188620"/>
                  </a:moveTo>
                  <a:lnTo>
                    <a:pt x="779221" y="186029"/>
                  </a:lnTo>
                  <a:lnTo>
                    <a:pt x="779830" y="190119"/>
                  </a:lnTo>
                  <a:lnTo>
                    <a:pt x="783717" y="193446"/>
                  </a:lnTo>
                  <a:lnTo>
                    <a:pt x="786422" y="188620"/>
                  </a:lnTo>
                  <a:close/>
                </a:path>
                <a:path w="1108709" h="749934">
                  <a:moveTo>
                    <a:pt x="793038" y="151523"/>
                  </a:moveTo>
                  <a:lnTo>
                    <a:pt x="788022" y="150850"/>
                  </a:lnTo>
                  <a:lnTo>
                    <a:pt x="785393" y="154673"/>
                  </a:lnTo>
                  <a:lnTo>
                    <a:pt x="792810" y="159842"/>
                  </a:lnTo>
                  <a:lnTo>
                    <a:pt x="793038" y="151523"/>
                  </a:lnTo>
                  <a:close/>
                </a:path>
                <a:path w="1108709" h="749934">
                  <a:moveTo>
                    <a:pt x="813587" y="428383"/>
                  </a:moveTo>
                  <a:lnTo>
                    <a:pt x="808685" y="424116"/>
                  </a:lnTo>
                  <a:lnTo>
                    <a:pt x="804900" y="426681"/>
                  </a:lnTo>
                  <a:lnTo>
                    <a:pt x="804265" y="432092"/>
                  </a:lnTo>
                  <a:lnTo>
                    <a:pt x="808799" y="436372"/>
                  </a:lnTo>
                  <a:lnTo>
                    <a:pt x="808799" y="432371"/>
                  </a:lnTo>
                  <a:lnTo>
                    <a:pt x="812800" y="431571"/>
                  </a:lnTo>
                  <a:lnTo>
                    <a:pt x="813587" y="428383"/>
                  </a:lnTo>
                  <a:close/>
                </a:path>
                <a:path w="1108709" h="749934">
                  <a:moveTo>
                    <a:pt x="835177" y="736079"/>
                  </a:moveTo>
                  <a:lnTo>
                    <a:pt x="833767" y="730554"/>
                  </a:lnTo>
                  <a:lnTo>
                    <a:pt x="833577" y="725487"/>
                  </a:lnTo>
                  <a:lnTo>
                    <a:pt x="833374" y="723722"/>
                  </a:lnTo>
                  <a:lnTo>
                    <a:pt x="831977" y="728091"/>
                  </a:lnTo>
                  <a:lnTo>
                    <a:pt x="828090" y="731697"/>
                  </a:lnTo>
                  <a:lnTo>
                    <a:pt x="830872" y="737781"/>
                  </a:lnTo>
                  <a:lnTo>
                    <a:pt x="835012" y="741006"/>
                  </a:lnTo>
                  <a:lnTo>
                    <a:pt x="835177" y="736079"/>
                  </a:lnTo>
                  <a:close/>
                </a:path>
                <a:path w="1108709" h="749934">
                  <a:moveTo>
                    <a:pt x="881519" y="264541"/>
                  </a:moveTo>
                  <a:lnTo>
                    <a:pt x="877531" y="257352"/>
                  </a:lnTo>
                  <a:lnTo>
                    <a:pt x="872731" y="252552"/>
                  </a:lnTo>
                  <a:lnTo>
                    <a:pt x="866343" y="252552"/>
                  </a:lnTo>
                  <a:lnTo>
                    <a:pt x="869543" y="261340"/>
                  </a:lnTo>
                  <a:lnTo>
                    <a:pt x="873531" y="266141"/>
                  </a:lnTo>
                  <a:lnTo>
                    <a:pt x="881519" y="264541"/>
                  </a:lnTo>
                  <a:close/>
                </a:path>
                <a:path w="1108709" h="749934">
                  <a:moveTo>
                    <a:pt x="1018984" y="748868"/>
                  </a:moveTo>
                  <a:lnTo>
                    <a:pt x="1005395" y="742124"/>
                  </a:lnTo>
                  <a:lnTo>
                    <a:pt x="1003706" y="744664"/>
                  </a:lnTo>
                  <a:lnTo>
                    <a:pt x="1009662" y="749312"/>
                  </a:lnTo>
                  <a:lnTo>
                    <a:pt x="1018984" y="748868"/>
                  </a:lnTo>
                  <a:close/>
                </a:path>
                <a:path w="1108709" h="749934">
                  <a:moveTo>
                    <a:pt x="1032573" y="192608"/>
                  </a:moveTo>
                  <a:lnTo>
                    <a:pt x="1030973" y="187820"/>
                  </a:lnTo>
                  <a:lnTo>
                    <a:pt x="1026185" y="190207"/>
                  </a:lnTo>
                  <a:lnTo>
                    <a:pt x="1018984" y="191008"/>
                  </a:lnTo>
                  <a:lnTo>
                    <a:pt x="1019784" y="195808"/>
                  </a:lnTo>
                  <a:lnTo>
                    <a:pt x="1024585" y="193408"/>
                  </a:lnTo>
                  <a:lnTo>
                    <a:pt x="1032573" y="192608"/>
                  </a:lnTo>
                  <a:close/>
                </a:path>
                <a:path w="1108709" h="749934">
                  <a:moveTo>
                    <a:pt x="1056932" y="649071"/>
                  </a:moveTo>
                  <a:lnTo>
                    <a:pt x="1051953" y="652462"/>
                  </a:lnTo>
                  <a:lnTo>
                    <a:pt x="1046086" y="659295"/>
                  </a:lnTo>
                  <a:lnTo>
                    <a:pt x="1044562" y="663346"/>
                  </a:lnTo>
                  <a:lnTo>
                    <a:pt x="1050163" y="665746"/>
                  </a:lnTo>
                  <a:lnTo>
                    <a:pt x="1055751" y="656158"/>
                  </a:lnTo>
                  <a:lnTo>
                    <a:pt x="1055751" y="655358"/>
                  </a:lnTo>
                  <a:lnTo>
                    <a:pt x="1056932" y="649071"/>
                  </a:lnTo>
                  <a:close/>
                </a:path>
                <a:path w="1108709" h="749934">
                  <a:moveTo>
                    <a:pt x="1108506" y="579437"/>
                  </a:moveTo>
                  <a:lnTo>
                    <a:pt x="1106906" y="575437"/>
                  </a:lnTo>
                  <a:lnTo>
                    <a:pt x="1104506" y="576237"/>
                  </a:lnTo>
                  <a:lnTo>
                    <a:pt x="1102106" y="576237"/>
                  </a:lnTo>
                  <a:lnTo>
                    <a:pt x="1101305" y="573036"/>
                  </a:lnTo>
                  <a:lnTo>
                    <a:pt x="1098905" y="573836"/>
                  </a:lnTo>
                  <a:lnTo>
                    <a:pt x="1095717" y="575437"/>
                  </a:lnTo>
                  <a:lnTo>
                    <a:pt x="1093317" y="576237"/>
                  </a:lnTo>
                  <a:lnTo>
                    <a:pt x="1093673" y="583133"/>
                  </a:lnTo>
                  <a:lnTo>
                    <a:pt x="1095616" y="589419"/>
                  </a:lnTo>
                  <a:lnTo>
                    <a:pt x="1098600" y="591515"/>
                  </a:lnTo>
                  <a:lnTo>
                    <a:pt x="1102106" y="585825"/>
                  </a:lnTo>
                  <a:lnTo>
                    <a:pt x="1099705" y="586625"/>
                  </a:lnTo>
                  <a:lnTo>
                    <a:pt x="1097318" y="586625"/>
                  </a:lnTo>
                  <a:lnTo>
                    <a:pt x="1096518" y="583425"/>
                  </a:lnTo>
                  <a:lnTo>
                    <a:pt x="1100505" y="581025"/>
                  </a:lnTo>
                  <a:lnTo>
                    <a:pt x="1108506" y="5794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181744" y="9383127"/>
              <a:ext cx="1079500" cy="904240"/>
            </a:xfrm>
            <a:custGeom>
              <a:avLst/>
              <a:gdLst/>
              <a:ahLst/>
              <a:cxnLst/>
              <a:rect l="l" t="t" r="r" b="b"/>
              <a:pathLst>
                <a:path w="1079500" h="904240">
                  <a:moveTo>
                    <a:pt x="12788" y="471538"/>
                  </a:moveTo>
                  <a:lnTo>
                    <a:pt x="8788" y="467550"/>
                  </a:lnTo>
                  <a:lnTo>
                    <a:pt x="4787" y="465950"/>
                  </a:lnTo>
                  <a:lnTo>
                    <a:pt x="0" y="471538"/>
                  </a:lnTo>
                  <a:lnTo>
                    <a:pt x="4000" y="474738"/>
                  </a:lnTo>
                  <a:lnTo>
                    <a:pt x="6388" y="469938"/>
                  </a:lnTo>
                  <a:lnTo>
                    <a:pt x="12788" y="471538"/>
                  </a:lnTo>
                  <a:close/>
                </a:path>
                <a:path w="1079500" h="904240">
                  <a:moveTo>
                    <a:pt x="50647" y="350113"/>
                  </a:moveTo>
                  <a:lnTo>
                    <a:pt x="49745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47" y="350113"/>
                  </a:lnTo>
                  <a:close/>
                </a:path>
                <a:path w="1079500" h="904240">
                  <a:moveTo>
                    <a:pt x="53949" y="50850"/>
                  </a:moveTo>
                  <a:lnTo>
                    <a:pt x="53543" y="37566"/>
                  </a:lnTo>
                  <a:lnTo>
                    <a:pt x="51142" y="42367"/>
                  </a:lnTo>
                  <a:lnTo>
                    <a:pt x="44754" y="37566"/>
                  </a:lnTo>
                  <a:lnTo>
                    <a:pt x="41554" y="40767"/>
                  </a:lnTo>
                  <a:lnTo>
                    <a:pt x="47447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43" y="64744"/>
                  </a:lnTo>
                  <a:lnTo>
                    <a:pt x="53543" y="57683"/>
                  </a:lnTo>
                  <a:lnTo>
                    <a:pt x="53949" y="50850"/>
                  </a:lnTo>
                  <a:close/>
                </a:path>
                <a:path w="1079500" h="904240">
                  <a:moveTo>
                    <a:pt x="81470" y="333324"/>
                  </a:moveTo>
                  <a:lnTo>
                    <a:pt x="80721" y="328676"/>
                  </a:lnTo>
                  <a:lnTo>
                    <a:pt x="78765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1079500" h="904240">
                  <a:moveTo>
                    <a:pt x="103200" y="200609"/>
                  </a:moveTo>
                  <a:lnTo>
                    <a:pt x="99758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298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1079500" h="904240">
                  <a:moveTo>
                    <a:pt x="108191" y="588276"/>
                  </a:moveTo>
                  <a:lnTo>
                    <a:pt x="107289" y="583628"/>
                  </a:lnTo>
                  <a:lnTo>
                    <a:pt x="105498" y="579285"/>
                  </a:lnTo>
                  <a:lnTo>
                    <a:pt x="105498" y="584225"/>
                  </a:lnTo>
                  <a:lnTo>
                    <a:pt x="108191" y="588276"/>
                  </a:lnTo>
                  <a:close/>
                </a:path>
                <a:path w="1079500" h="904240">
                  <a:moveTo>
                    <a:pt x="111379" y="296900"/>
                  </a:moveTo>
                  <a:lnTo>
                    <a:pt x="107886" y="292519"/>
                  </a:lnTo>
                  <a:lnTo>
                    <a:pt x="102158" y="297573"/>
                  </a:lnTo>
                  <a:lnTo>
                    <a:pt x="106387" y="298805"/>
                  </a:lnTo>
                  <a:lnTo>
                    <a:pt x="111379" y="296900"/>
                  </a:lnTo>
                  <a:close/>
                </a:path>
                <a:path w="1079500" h="904240">
                  <a:moveTo>
                    <a:pt x="123875" y="185420"/>
                  </a:moveTo>
                  <a:lnTo>
                    <a:pt x="119875" y="180632"/>
                  </a:lnTo>
                  <a:lnTo>
                    <a:pt x="115887" y="179031"/>
                  </a:lnTo>
                  <a:lnTo>
                    <a:pt x="111086" y="184619"/>
                  </a:lnTo>
                  <a:lnTo>
                    <a:pt x="115087" y="187820"/>
                  </a:lnTo>
                  <a:lnTo>
                    <a:pt x="117487" y="183819"/>
                  </a:lnTo>
                  <a:lnTo>
                    <a:pt x="123875" y="185420"/>
                  </a:lnTo>
                  <a:close/>
                </a:path>
                <a:path w="1079500" h="904240">
                  <a:moveTo>
                    <a:pt x="145757" y="329336"/>
                  </a:moveTo>
                  <a:lnTo>
                    <a:pt x="144856" y="324688"/>
                  </a:lnTo>
                  <a:lnTo>
                    <a:pt x="143052" y="320344"/>
                  </a:lnTo>
                  <a:lnTo>
                    <a:pt x="143052" y="325285"/>
                  </a:lnTo>
                  <a:lnTo>
                    <a:pt x="145757" y="329336"/>
                  </a:lnTo>
                  <a:close/>
                </a:path>
                <a:path w="1079500" h="904240">
                  <a:moveTo>
                    <a:pt x="150736" y="187731"/>
                  </a:moveTo>
                  <a:lnTo>
                    <a:pt x="147548" y="183718"/>
                  </a:lnTo>
                  <a:lnTo>
                    <a:pt x="143319" y="182562"/>
                  </a:lnTo>
                  <a:lnTo>
                    <a:pt x="145453" y="189420"/>
                  </a:lnTo>
                  <a:lnTo>
                    <a:pt x="150736" y="187731"/>
                  </a:lnTo>
                  <a:close/>
                </a:path>
                <a:path w="1079500" h="904240">
                  <a:moveTo>
                    <a:pt x="169227" y="679246"/>
                  </a:moveTo>
                  <a:lnTo>
                    <a:pt x="166230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27" y="679246"/>
                  </a:lnTo>
                  <a:close/>
                </a:path>
                <a:path w="1079500" h="904240">
                  <a:moveTo>
                    <a:pt x="202196" y="353263"/>
                  </a:moveTo>
                  <a:lnTo>
                    <a:pt x="197408" y="352463"/>
                  </a:lnTo>
                  <a:lnTo>
                    <a:pt x="197408" y="357251"/>
                  </a:lnTo>
                  <a:lnTo>
                    <a:pt x="195808" y="363651"/>
                  </a:lnTo>
                  <a:lnTo>
                    <a:pt x="200596" y="365252"/>
                  </a:lnTo>
                  <a:lnTo>
                    <a:pt x="200596" y="360451"/>
                  </a:lnTo>
                  <a:lnTo>
                    <a:pt x="202196" y="353263"/>
                  </a:lnTo>
                  <a:close/>
                </a:path>
                <a:path w="1079500" h="904240">
                  <a:moveTo>
                    <a:pt x="203149" y="345859"/>
                  </a:moveTo>
                  <a:lnTo>
                    <a:pt x="198208" y="340474"/>
                  </a:lnTo>
                  <a:lnTo>
                    <a:pt x="194157" y="344068"/>
                  </a:lnTo>
                  <a:lnTo>
                    <a:pt x="198805" y="346468"/>
                  </a:lnTo>
                  <a:lnTo>
                    <a:pt x="203149" y="345859"/>
                  </a:lnTo>
                  <a:close/>
                </a:path>
                <a:path w="1079500" h="904240">
                  <a:moveTo>
                    <a:pt x="205397" y="259753"/>
                  </a:moveTo>
                  <a:lnTo>
                    <a:pt x="200596" y="256552"/>
                  </a:lnTo>
                  <a:lnTo>
                    <a:pt x="198996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596" y="264541"/>
                  </a:lnTo>
                  <a:lnTo>
                    <a:pt x="205397" y="259753"/>
                  </a:lnTo>
                  <a:close/>
                </a:path>
                <a:path w="1079500" h="904240">
                  <a:moveTo>
                    <a:pt x="214985" y="824001"/>
                  </a:moveTo>
                  <a:lnTo>
                    <a:pt x="209397" y="822401"/>
                  </a:lnTo>
                  <a:lnTo>
                    <a:pt x="209397" y="827189"/>
                  </a:lnTo>
                  <a:lnTo>
                    <a:pt x="202196" y="827989"/>
                  </a:lnTo>
                  <a:lnTo>
                    <a:pt x="208597" y="830389"/>
                  </a:lnTo>
                  <a:lnTo>
                    <a:pt x="213385" y="831189"/>
                  </a:lnTo>
                  <a:lnTo>
                    <a:pt x="214985" y="824001"/>
                  </a:lnTo>
                  <a:close/>
                </a:path>
                <a:path w="1079500" h="904240">
                  <a:moveTo>
                    <a:pt x="227774" y="171831"/>
                  </a:moveTo>
                  <a:lnTo>
                    <a:pt x="221373" y="167843"/>
                  </a:lnTo>
                  <a:lnTo>
                    <a:pt x="216585" y="169443"/>
                  </a:lnTo>
                  <a:lnTo>
                    <a:pt x="211785" y="172631"/>
                  </a:lnTo>
                  <a:lnTo>
                    <a:pt x="218986" y="175831"/>
                  </a:lnTo>
                  <a:lnTo>
                    <a:pt x="223774" y="175031"/>
                  </a:lnTo>
                  <a:lnTo>
                    <a:pt x="227774" y="171831"/>
                  </a:lnTo>
                  <a:close/>
                </a:path>
                <a:path w="1079500" h="904240">
                  <a:moveTo>
                    <a:pt x="234962" y="387629"/>
                  </a:moveTo>
                  <a:lnTo>
                    <a:pt x="227774" y="388416"/>
                  </a:lnTo>
                  <a:lnTo>
                    <a:pt x="218186" y="385229"/>
                  </a:lnTo>
                  <a:lnTo>
                    <a:pt x="216585" y="390817"/>
                  </a:lnTo>
                  <a:lnTo>
                    <a:pt x="223507" y="392341"/>
                  </a:lnTo>
                  <a:lnTo>
                    <a:pt x="228168" y="394017"/>
                  </a:lnTo>
                  <a:lnTo>
                    <a:pt x="231648" y="393293"/>
                  </a:lnTo>
                  <a:lnTo>
                    <a:pt x="234962" y="387629"/>
                  </a:lnTo>
                  <a:close/>
                </a:path>
                <a:path w="1079500" h="904240">
                  <a:moveTo>
                    <a:pt x="264541" y="650570"/>
                  </a:moveTo>
                  <a:lnTo>
                    <a:pt x="258940" y="648970"/>
                  </a:lnTo>
                  <a:lnTo>
                    <a:pt x="256044" y="651738"/>
                  </a:lnTo>
                  <a:lnTo>
                    <a:pt x="250748" y="654367"/>
                  </a:lnTo>
                  <a:lnTo>
                    <a:pt x="248158" y="657288"/>
                  </a:lnTo>
                  <a:lnTo>
                    <a:pt x="253352" y="660958"/>
                  </a:lnTo>
                  <a:lnTo>
                    <a:pt x="254152" y="658558"/>
                  </a:lnTo>
                  <a:lnTo>
                    <a:pt x="254152" y="656158"/>
                  </a:lnTo>
                  <a:lnTo>
                    <a:pt x="258140" y="656958"/>
                  </a:lnTo>
                  <a:lnTo>
                    <a:pt x="258940" y="660158"/>
                  </a:lnTo>
                  <a:lnTo>
                    <a:pt x="258140" y="664946"/>
                  </a:lnTo>
                  <a:lnTo>
                    <a:pt x="262140" y="665746"/>
                  </a:lnTo>
                  <a:lnTo>
                    <a:pt x="262140" y="659358"/>
                  </a:lnTo>
                  <a:lnTo>
                    <a:pt x="264541" y="650570"/>
                  </a:lnTo>
                  <a:close/>
                </a:path>
                <a:path w="1079500" h="904240">
                  <a:moveTo>
                    <a:pt x="266928" y="386829"/>
                  </a:moveTo>
                  <a:lnTo>
                    <a:pt x="261340" y="385229"/>
                  </a:lnTo>
                  <a:lnTo>
                    <a:pt x="262140" y="390017"/>
                  </a:lnTo>
                  <a:lnTo>
                    <a:pt x="254952" y="391617"/>
                  </a:lnTo>
                  <a:lnTo>
                    <a:pt x="260540" y="393217"/>
                  </a:lnTo>
                  <a:lnTo>
                    <a:pt x="265341" y="394017"/>
                  </a:lnTo>
                  <a:lnTo>
                    <a:pt x="266928" y="386829"/>
                  </a:lnTo>
                  <a:close/>
                </a:path>
                <a:path w="1079500" h="904240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28" y="414794"/>
                  </a:lnTo>
                  <a:lnTo>
                    <a:pt x="263779" y="416763"/>
                  </a:lnTo>
                  <a:lnTo>
                    <a:pt x="266433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1079500" h="904240">
                  <a:moveTo>
                    <a:pt x="274929" y="279730"/>
                  </a:moveTo>
                  <a:lnTo>
                    <a:pt x="266725" y="275907"/>
                  </a:lnTo>
                  <a:lnTo>
                    <a:pt x="263842" y="279730"/>
                  </a:lnTo>
                  <a:lnTo>
                    <a:pt x="266496" y="283552"/>
                  </a:lnTo>
                  <a:lnTo>
                    <a:pt x="274929" y="279730"/>
                  </a:lnTo>
                  <a:close/>
                </a:path>
                <a:path w="1079500" h="904240">
                  <a:moveTo>
                    <a:pt x="276809" y="748461"/>
                  </a:moveTo>
                  <a:lnTo>
                    <a:pt x="273329" y="744080"/>
                  </a:lnTo>
                  <a:lnTo>
                    <a:pt x="267601" y="749134"/>
                  </a:lnTo>
                  <a:lnTo>
                    <a:pt x="271830" y="750366"/>
                  </a:lnTo>
                  <a:lnTo>
                    <a:pt x="276809" y="748461"/>
                  </a:lnTo>
                  <a:close/>
                </a:path>
                <a:path w="1079500" h="904240">
                  <a:moveTo>
                    <a:pt x="277152" y="455129"/>
                  </a:moveTo>
                  <a:lnTo>
                    <a:pt x="273329" y="453555"/>
                  </a:lnTo>
                  <a:lnTo>
                    <a:pt x="269506" y="457377"/>
                  </a:lnTo>
                  <a:lnTo>
                    <a:pt x="273329" y="464350"/>
                  </a:lnTo>
                  <a:lnTo>
                    <a:pt x="277152" y="455129"/>
                  </a:lnTo>
                  <a:close/>
                </a:path>
                <a:path w="1079500" h="904240">
                  <a:moveTo>
                    <a:pt x="282740" y="327939"/>
                  </a:moveTo>
                  <a:lnTo>
                    <a:pt x="278917" y="326186"/>
                  </a:lnTo>
                  <a:lnTo>
                    <a:pt x="275107" y="329971"/>
                  </a:lnTo>
                  <a:lnTo>
                    <a:pt x="278917" y="337273"/>
                  </a:lnTo>
                  <a:lnTo>
                    <a:pt x="282740" y="327939"/>
                  </a:lnTo>
                  <a:close/>
                </a:path>
                <a:path w="1079500" h="904240">
                  <a:moveTo>
                    <a:pt x="284937" y="297014"/>
                  </a:moveTo>
                  <a:lnTo>
                    <a:pt x="282917" y="292519"/>
                  </a:lnTo>
                  <a:lnTo>
                    <a:pt x="278193" y="289814"/>
                  </a:lnTo>
                  <a:lnTo>
                    <a:pt x="281114" y="293712"/>
                  </a:lnTo>
                  <a:lnTo>
                    <a:pt x="284937" y="297014"/>
                  </a:lnTo>
                  <a:close/>
                </a:path>
                <a:path w="1079500" h="904240">
                  <a:moveTo>
                    <a:pt x="286067" y="294170"/>
                  </a:moveTo>
                  <a:lnTo>
                    <a:pt x="285318" y="289521"/>
                  </a:lnTo>
                  <a:lnTo>
                    <a:pt x="283362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1079500" h="904240">
                  <a:moveTo>
                    <a:pt x="300507" y="857567"/>
                  </a:moveTo>
                  <a:lnTo>
                    <a:pt x="293306" y="855967"/>
                  </a:lnTo>
                  <a:lnTo>
                    <a:pt x="297307" y="846378"/>
                  </a:lnTo>
                  <a:lnTo>
                    <a:pt x="287718" y="848766"/>
                  </a:lnTo>
                  <a:lnTo>
                    <a:pt x="287807" y="854532"/>
                  </a:lnTo>
                  <a:lnTo>
                    <a:pt x="292608" y="858862"/>
                  </a:lnTo>
                  <a:lnTo>
                    <a:pt x="298170" y="860348"/>
                  </a:lnTo>
                  <a:lnTo>
                    <a:pt x="300507" y="857567"/>
                  </a:lnTo>
                  <a:close/>
                </a:path>
                <a:path w="1079500" h="904240">
                  <a:moveTo>
                    <a:pt x="303301" y="301701"/>
                  </a:moveTo>
                  <a:lnTo>
                    <a:pt x="299707" y="297307"/>
                  </a:lnTo>
                  <a:lnTo>
                    <a:pt x="294309" y="302374"/>
                  </a:lnTo>
                  <a:lnTo>
                    <a:pt x="298500" y="303606"/>
                  </a:lnTo>
                  <a:lnTo>
                    <a:pt x="303301" y="301701"/>
                  </a:lnTo>
                  <a:close/>
                </a:path>
                <a:path w="1079500" h="904240">
                  <a:moveTo>
                    <a:pt x="304101" y="742061"/>
                  </a:moveTo>
                  <a:lnTo>
                    <a:pt x="300507" y="737679"/>
                  </a:lnTo>
                  <a:lnTo>
                    <a:pt x="295109" y="742734"/>
                  </a:lnTo>
                  <a:lnTo>
                    <a:pt x="299300" y="743978"/>
                  </a:lnTo>
                  <a:lnTo>
                    <a:pt x="304101" y="742061"/>
                  </a:lnTo>
                  <a:close/>
                </a:path>
                <a:path w="1079500" h="904240">
                  <a:moveTo>
                    <a:pt x="318884" y="566648"/>
                  </a:moveTo>
                  <a:lnTo>
                    <a:pt x="314667" y="560247"/>
                  </a:lnTo>
                  <a:lnTo>
                    <a:pt x="306692" y="562749"/>
                  </a:lnTo>
                  <a:lnTo>
                    <a:pt x="300228" y="569010"/>
                  </a:lnTo>
                  <a:lnTo>
                    <a:pt x="300507" y="573836"/>
                  </a:lnTo>
                  <a:lnTo>
                    <a:pt x="305054" y="570242"/>
                  </a:lnTo>
                  <a:lnTo>
                    <a:pt x="310591" y="572046"/>
                  </a:lnTo>
                  <a:lnTo>
                    <a:pt x="315671" y="572947"/>
                  </a:lnTo>
                  <a:lnTo>
                    <a:pt x="318884" y="566648"/>
                  </a:lnTo>
                  <a:close/>
                </a:path>
                <a:path w="1079500" h="904240">
                  <a:moveTo>
                    <a:pt x="335661" y="752068"/>
                  </a:moveTo>
                  <a:lnTo>
                    <a:pt x="330873" y="752068"/>
                  </a:lnTo>
                  <a:lnTo>
                    <a:pt x="322516" y="746226"/>
                  </a:lnTo>
                  <a:lnTo>
                    <a:pt x="325780" y="752068"/>
                  </a:lnTo>
                  <a:lnTo>
                    <a:pt x="332778" y="757910"/>
                  </a:lnTo>
                  <a:lnTo>
                    <a:pt x="335661" y="752068"/>
                  </a:lnTo>
                  <a:close/>
                </a:path>
                <a:path w="1079500" h="904240">
                  <a:moveTo>
                    <a:pt x="338061" y="892733"/>
                  </a:moveTo>
                  <a:lnTo>
                    <a:pt x="332473" y="891933"/>
                  </a:lnTo>
                  <a:lnTo>
                    <a:pt x="328472" y="884732"/>
                  </a:lnTo>
                  <a:lnTo>
                    <a:pt x="324472" y="891933"/>
                  </a:lnTo>
                  <a:lnTo>
                    <a:pt x="330073" y="892733"/>
                  </a:lnTo>
                  <a:lnTo>
                    <a:pt x="334073" y="899922"/>
                  </a:lnTo>
                  <a:lnTo>
                    <a:pt x="338061" y="892733"/>
                  </a:lnTo>
                  <a:close/>
                </a:path>
                <a:path w="1079500" h="904240">
                  <a:moveTo>
                    <a:pt x="341071" y="861009"/>
                  </a:moveTo>
                  <a:lnTo>
                    <a:pt x="336461" y="855167"/>
                  </a:lnTo>
                  <a:lnTo>
                    <a:pt x="332308" y="859205"/>
                  </a:lnTo>
                  <a:lnTo>
                    <a:pt x="336765" y="861758"/>
                  </a:lnTo>
                  <a:lnTo>
                    <a:pt x="341071" y="861009"/>
                  </a:lnTo>
                  <a:close/>
                </a:path>
                <a:path w="1079500" h="904240">
                  <a:moveTo>
                    <a:pt x="350850" y="518693"/>
                  </a:moveTo>
                  <a:lnTo>
                    <a:pt x="350050" y="510705"/>
                  </a:lnTo>
                  <a:lnTo>
                    <a:pt x="341261" y="510705"/>
                  </a:lnTo>
                  <a:lnTo>
                    <a:pt x="341261" y="514705"/>
                  </a:lnTo>
                  <a:lnTo>
                    <a:pt x="340461" y="518693"/>
                  </a:lnTo>
                  <a:lnTo>
                    <a:pt x="340461" y="522693"/>
                  </a:lnTo>
                  <a:lnTo>
                    <a:pt x="348449" y="523494"/>
                  </a:lnTo>
                  <a:lnTo>
                    <a:pt x="350850" y="518693"/>
                  </a:lnTo>
                  <a:close/>
                </a:path>
                <a:path w="1079500" h="904240">
                  <a:moveTo>
                    <a:pt x="353250" y="531482"/>
                  </a:moveTo>
                  <a:lnTo>
                    <a:pt x="344462" y="531482"/>
                  </a:lnTo>
                  <a:lnTo>
                    <a:pt x="338061" y="533082"/>
                  </a:lnTo>
                  <a:lnTo>
                    <a:pt x="334873" y="538670"/>
                  </a:lnTo>
                  <a:lnTo>
                    <a:pt x="344462" y="540270"/>
                  </a:lnTo>
                  <a:lnTo>
                    <a:pt x="351650" y="538670"/>
                  </a:lnTo>
                  <a:lnTo>
                    <a:pt x="353250" y="531482"/>
                  </a:lnTo>
                  <a:close/>
                </a:path>
                <a:path w="1079500" h="904240">
                  <a:moveTo>
                    <a:pt x="359638" y="216585"/>
                  </a:moveTo>
                  <a:lnTo>
                    <a:pt x="353250" y="212598"/>
                  </a:lnTo>
                  <a:lnTo>
                    <a:pt x="348449" y="214198"/>
                  </a:lnTo>
                  <a:lnTo>
                    <a:pt x="343662" y="217385"/>
                  </a:lnTo>
                  <a:lnTo>
                    <a:pt x="350050" y="221386"/>
                  </a:lnTo>
                  <a:lnTo>
                    <a:pt x="354850" y="219786"/>
                  </a:lnTo>
                  <a:lnTo>
                    <a:pt x="359638" y="216585"/>
                  </a:lnTo>
                  <a:close/>
                </a:path>
                <a:path w="1079500" h="904240">
                  <a:moveTo>
                    <a:pt x="361467" y="164680"/>
                  </a:moveTo>
                  <a:lnTo>
                    <a:pt x="358241" y="161950"/>
                  </a:lnTo>
                  <a:lnTo>
                    <a:pt x="352920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1079500" h="904240">
                  <a:moveTo>
                    <a:pt x="365188" y="709180"/>
                  </a:moveTo>
                  <a:lnTo>
                    <a:pt x="362038" y="704913"/>
                  </a:lnTo>
                  <a:lnTo>
                    <a:pt x="356196" y="709637"/>
                  </a:lnTo>
                  <a:lnTo>
                    <a:pt x="360248" y="710907"/>
                  </a:lnTo>
                  <a:lnTo>
                    <a:pt x="365188" y="709180"/>
                  </a:lnTo>
                  <a:close/>
                </a:path>
                <a:path w="1079500" h="904240">
                  <a:moveTo>
                    <a:pt x="367639" y="199009"/>
                  </a:moveTo>
                  <a:lnTo>
                    <a:pt x="362839" y="195008"/>
                  </a:lnTo>
                  <a:lnTo>
                    <a:pt x="358838" y="193408"/>
                  </a:lnTo>
                  <a:lnTo>
                    <a:pt x="354050" y="199009"/>
                  </a:lnTo>
                  <a:lnTo>
                    <a:pt x="358038" y="202209"/>
                  </a:lnTo>
                  <a:lnTo>
                    <a:pt x="360438" y="197408"/>
                  </a:lnTo>
                  <a:lnTo>
                    <a:pt x="367639" y="199009"/>
                  </a:lnTo>
                  <a:close/>
                </a:path>
                <a:path w="1079500" h="904240">
                  <a:moveTo>
                    <a:pt x="368439" y="609003"/>
                  </a:moveTo>
                  <a:lnTo>
                    <a:pt x="360438" y="605815"/>
                  </a:lnTo>
                  <a:lnTo>
                    <a:pt x="359638" y="610603"/>
                  </a:lnTo>
                  <a:lnTo>
                    <a:pt x="351650" y="614603"/>
                  </a:lnTo>
                  <a:lnTo>
                    <a:pt x="359638" y="617804"/>
                  </a:lnTo>
                  <a:lnTo>
                    <a:pt x="360438" y="613003"/>
                  </a:lnTo>
                  <a:lnTo>
                    <a:pt x="368439" y="609003"/>
                  </a:lnTo>
                  <a:close/>
                </a:path>
                <a:path w="1079500" h="904240">
                  <a:moveTo>
                    <a:pt x="404685" y="777582"/>
                  </a:moveTo>
                  <a:lnTo>
                    <a:pt x="401205" y="773645"/>
                  </a:lnTo>
                  <a:lnTo>
                    <a:pt x="395465" y="778256"/>
                  </a:lnTo>
                  <a:lnTo>
                    <a:pt x="399707" y="779335"/>
                  </a:lnTo>
                  <a:lnTo>
                    <a:pt x="404685" y="777582"/>
                  </a:lnTo>
                  <a:close/>
                </a:path>
                <a:path w="1079500" h="904240">
                  <a:moveTo>
                    <a:pt x="404799" y="489508"/>
                  </a:moveTo>
                  <a:lnTo>
                    <a:pt x="401205" y="485127"/>
                  </a:lnTo>
                  <a:lnTo>
                    <a:pt x="395808" y="490181"/>
                  </a:lnTo>
                  <a:lnTo>
                    <a:pt x="399999" y="491426"/>
                  </a:lnTo>
                  <a:lnTo>
                    <a:pt x="404799" y="489508"/>
                  </a:lnTo>
                  <a:close/>
                </a:path>
                <a:path w="1079500" h="904240">
                  <a:moveTo>
                    <a:pt x="410794" y="95910"/>
                  </a:moveTo>
                  <a:lnTo>
                    <a:pt x="405993" y="95110"/>
                  </a:lnTo>
                  <a:lnTo>
                    <a:pt x="405993" y="99910"/>
                  </a:lnTo>
                  <a:lnTo>
                    <a:pt x="403593" y="106299"/>
                  </a:lnTo>
                  <a:lnTo>
                    <a:pt x="409194" y="107899"/>
                  </a:lnTo>
                  <a:lnTo>
                    <a:pt x="409194" y="103098"/>
                  </a:lnTo>
                  <a:lnTo>
                    <a:pt x="410794" y="95910"/>
                  </a:lnTo>
                  <a:close/>
                </a:path>
                <a:path w="1079500" h="904240">
                  <a:moveTo>
                    <a:pt x="412394" y="799223"/>
                  </a:moveTo>
                  <a:lnTo>
                    <a:pt x="407593" y="798423"/>
                  </a:lnTo>
                  <a:lnTo>
                    <a:pt x="408393" y="803211"/>
                  </a:lnTo>
                  <a:lnTo>
                    <a:pt x="405993" y="810412"/>
                  </a:lnTo>
                  <a:lnTo>
                    <a:pt x="410794" y="811212"/>
                  </a:lnTo>
                  <a:lnTo>
                    <a:pt x="410794" y="806411"/>
                  </a:lnTo>
                  <a:lnTo>
                    <a:pt x="412394" y="799223"/>
                  </a:lnTo>
                  <a:close/>
                </a:path>
                <a:path w="1079500" h="904240">
                  <a:moveTo>
                    <a:pt x="415582" y="251752"/>
                  </a:moveTo>
                  <a:lnTo>
                    <a:pt x="407593" y="251752"/>
                  </a:lnTo>
                  <a:lnTo>
                    <a:pt x="400405" y="253352"/>
                  </a:lnTo>
                  <a:lnTo>
                    <a:pt x="397205" y="258953"/>
                  </a:lnTo>
                  <a:lnTo>
                    <a:pt x="406793" y="260553"/>
                  </a:lnTo>
                  <a:lnTo>
                    <a:pt x="413994" y="258953"/>
                  </a:lnTo>
                  <a:lnTo>
                    <a:pt x="415582" y="251752"/>
                  </a:lnTo>
                  <a:close/>
                </a:path>
                <a:path w="1079500" h="904240">
                  <a:moveTo>
                    <a:pt x="417182" y="635381"/>
                  </a:moveTo>
                  <a:lnTo>
                    <a:pt x="412394" y="634580"/>
                  </a:lnTo>
                  <a:lnTo>
                    <a:pt x="412394" y="639381"/>
                  </a:lnTo>
                  <a:lnTo>
                    <a:pt x="409994" y="645769"/>
                  </a:lnTo>
                  <a:lnTo>
                    <a:pt x="415582" y="647369"/>
                  </a:lnTo>
                  <a:lnTo>
                    <a:pt x="415582" y="642569"/>
                  </a:lnTo>
                  <a:lnTo>
                    <a:pt x="417182" y="635381"/>
                  </a:lnTo>
                  <a:close/>
                </a:path>
                <a:path w="1079500" h="904240">
                  <a:moveTo>
                    <a:pt x="422402" y="874052"/>
                  </a:moveTo>
                  <a:lnTo>
                    <a:pt x="420382" y="869556"/>
                  </a:lnTo>
                  <a:lnTo>
                    <a:pt x="415658" y="866851"/>
                  </a:lnTo>
                  <a:lnTo>
                    <a:pt x="418579" y="870750"/>
                  </a:lnTo>
                  <a:lnTo>
                    <a:pt x="422402" y="874052"/>
                  </a:lnTo>
                  <a:close/>
                </a:path>
                <a:path w="1079500" h="904240">
                  <a:moveTo>
                    <a:pt x="423583" y="660158"/>
                  </a:moveTo>
                  <a:lnTo>
                    <a:pt x="418782" y="659358"/>
                  </a:lnTo>
                  <a:lnTo>
                    <a:pt x="419582" y="664159"/>
                  </a:lnTo>
                  <a:lnTo>
                    <a:pt x="417182" y="671347"/>
                  </a:lnTo>
                  <a:lnTo>
                    <a:pt x="421982" y="672147"/>
                  </a:lnTo>
                  <a:lnTo>
                    <a:pt x="421982" y="667346"/>
                  </a:lnTo>
                  <a:lnTo>
                    <a:pt x="423583" y="660158"/>
                  </a:lnTo>
                  <a:close/>
                </a:path>
                <a:path w="1079500" h="904240">
                  <a:moveTo>
                    <a:pt x="438035" y="846074"/>
                  </a:moveTo>
                  <a:lnTo>
                    <a:pt x="435571" y="841578"/>
                  </a:lnTo>
                  <a:lnTo>
                    <a:pt x="431292" y="838885"/>
                  </a:lnTo>
                  <a:lnTo>
                    <a:pt x="434365" y="842772"/>
                  </a:lnTo>
                  <a:lnTo>
                    <a:pt x="438035" y="846074"/>
                  </a:lnTo>
                  <a:close/>
                </a:path>
                <a:path w="1079500" h="904240">
                  <a:moveTo>
                    <a:pt x="467537" y="511505"/>
                  </a:moveTo>
                  <a:lnTo>
                    <a:pt x="461937" y="509905"/>
                  </a:lnTo>
                  <a:lnTo>
                    <a:pt x="461937" y="514705"/>
                  </a:lnTo>
                  <a:lnTo>
                    <a:pt x="455549" y="516293"/>
                  </a:lnTo>
                  <a:lnTo>
                    <a:pt x="461137" y="517893"/>
                  </a:lnTo>
                  <a:lnTo>
                    <a:pt x="465937" y="518693"/>
                  </a:lnTo>
                  <a:lnTo>
                    <a:pt x="467537" y="511505"/>
                  </a:lnTo>
                  <a:close/>
                </a:path>
                <a:path w="1079500" h="904240">
                  <a:moveTo>
                    <a:pt x="473036" y="492760"/>
                  </a:moveTo>
                  <a:lnTo>
                    <a:pt x="468337" y="489927"/>
                  </a:lnTo>
                  <a:lnTo>
                    <a:pt x="467969" y="495338"/>
                  </a:lnTo>
                  <a:lnTo>
                    <a:pt x="464235" y="499719"/>
                  </a:lnTo>
                  <a:lnTo>
                    <a:pt x="462153" y="503186"/>
                  </a:lnTo>
                  <a:lnTo>
                    <a:pt x="466737" y="505904"/>
                  </a:lnTo>
                  <a:lnTo>
                    <a:pt x="469239" y="502627"/>
                  </a:lnTo>
                  <a:lnTo>
                    <a:pt x="472325" y="497611"/>
                  </a:lnTo>
                  <a:lnTo>
                    <a:pt x="473036" y="492760"/>
                  </a:lnTo>
                  <a:close/>
                </a:path>
                <a:path w="1079500" h="904240">
                  <a:moveTo>
                    <a:pt x="499135" y="525233"/>
                  </a:moveTo>
                  <a:lnTo>
                    <a:pt x="497103" y="520293"/>
                  </a:lnTo>
                  <a:lnTo>
                    <a:pt x="492391" y="518045"/>
                  </a:lnTo>
                  <a:lnTo>
                    <a:pt x="495312" y="522097"/>
                  </a:lnTo>
                  <a:lnTo>
                    <a:pt x="499135" y="525233"/>
                  </a:lnTo>
                  <a:close/>
                </a:path>
                <a:path w="1079500" h="904240">
                  <a:moveTo>
                    <a:pt x="505701" y="71043"/>
                  </a:moveTo>
                  <a:lnTo>
                    <a:pt x="502704" y="67043"/>
                  </a:lnTo>
                  <a:lnTo>
                    <a:pt x="498500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1079500" h="904240">
                  <a:moveTo>
                    <a:pt x="525081" y="749668"/>
                  </a:moveTo>
                  <a:lnTo>
                    <a:pt x="519480" y="748068"/>
                  </a:lnTo>
                  <a:lnTo>
                    <a:pt x="519480" y="752868"/>
                  </a:lnTo>
                  <a:lnTo>
                    <a:pt x="512292" y="754468"/>
                  </a:lnTo>
                  <a:lnTo>
                    <a:pt x="518680" y="756069"/>
                  </a:lnTo>
                  <a:lnTo>
                    <a:pt x="523481" y="756856"/>
                  </a:lnTo>
                  <a:lnTo>
                    <a:pt x="525081" y="749668"/>
                  </a:lnTo>
                  <a:close/>
                </a:path>
                <a:path w="1079500" h="904240">
                  <a:moveTo>
                    <a:pt x="533869" y="169443"/>
                  </a:moveTo>
                  <a:lnTo>
                    <a:pt x="526110" y="165722"/>
                  </a:lnTo>
                  <a:lnTo>
                    <a:pt x="523379" y="169735"/>
                  </a:lnTo>
                  <a:lnTo>
                    <a:pt x="525894" y="173596"/>
                  </a:lnTo>
                  <a:lnTo>
                    <a:pt x="533869" y="169443"/>
                  </a:lnTo>
                  <a:close/>
                </a:path>
                <a:path w="1079500" h="904240">
                  <a:moveTo>
                    <a:pt x="539292" y="85890"/>
                  </a:moveTo>
                  <a:lnTo>
                    <a:pt x="535470" y="84315"/>
                  </a:lnTo>
                  <a:lnTo>
                    <a:pt x="531647" y="88138"/>
                  </a:lnTo>
                  <a:lnTo>
                    <a:pt x="535470" y="95110"/>
                  </a:lnTo>
                  <a:lnTo>
                    <a:pt x="539292" y="85890"/>
                  </a:lnTo>
                  <a:close/>
                </a:path>
                <a:path w="1079500" h="904240">
                  <a:moveTo>
                    <a:pt x="552246" y="8801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46" y="8801"/>
                  </a:lnTo>
                  <a:close/>
                </a:path>
                <a:path w="1079500" h="904240">
                  <a:moveTo>
                    <a:pt x="568528" y="685673"/>
                  </a:moveTo>
                  <a:lnTo>
                    <a:pt x="565035" y="681736"/>
                  </a:lnTo>
                  <a:lnTo>
                    <a:pt x="559308" y="686346"/>
                  </a:lnTo>
                  <a:lnTo>
                    <a:pt x="563537" y="687425"/>
                  </a:lnTo>
                  <a:lnTo>
                    <a:pt x="568528" y="685673"/>
                  </a:lnTo>
                  <a:close/>
                </a:path>
                <a:path w="1079500" h="904240">
                  <a:moveTo>
                    <a:pt x="571093" y="664400"/>
                  </a:moveTo>
                  <a:lnTo>
                    <a:pt x="566635" y="660958"/>
                  </a:lnTo>
                  <a:lnTo>
                    <a:pt x="565035" y="666546"/>
                  </a:lnTo>
                  <a:lnTo>
                    <a:pt x="558647" y="667346"/>
                  </a:lnTo>
                  <a:lnTo>
                    <a:pt x="557047" y="672947"/>
                  </a:lnTo>
                  <a:lnTo>
                    <a:pt x="563829" y="673100"/>
                  </a:lnTo>
                  <a:lnTo>
                    <a:pt x="569341" y="669353"/>
                  </a:lnTo>
                  <a:lnTo>
                    <a:pt x="571093" y="664400"/>
                  </a:lnTo>
                  <a:close/>
                </a:path>
                <a:path w="1079500" h="904240">
                  <a:moveTo>
                    <a:pt x="574128" y="268439"/>
                  </a:moveTo>
                  <a:lnTo>
                    <a:pt x="571436" y="262140"/>
                  </a:lnTo>
                  <a:lnTo>
                    <a:pt x="563346" y="267538"/>
                  </a:lnTo>
                  <a:lnTo>
                    <a:pt x="567842" y="269938"/>
                  </a:lnTo>
                  <a:lnTo>
                    <a:pt x="574128" y="268439"/>
                  </a:lnTo>
                  <a:close/>
                </a:path>
                <a:path w="1079500" h="904240">
                  <a:moveTo>
                    <a:pt x="594055" y="903871"/>
                  </a:moveTo>
                  <a:lnTo>
                    <a:pt x="593318" y="903300"/>
                  </a:lnTo>
                  <a:lnTo>
                    <a:pt x="590410" y="898626"/>
                  </a:lnTo>
                  <a:lnTo>
                    <a:pt x="587222" y="896188"/>
                  </a:lnTo>
                  <a:lnTo>
                    <a:pt x="583425" y="900722"/>
                  </a:lnTo>
                  <a:lnTo>
                    <a:pt x="587667" y="902487"/>
                  </a:lnTo>
                  <a:lnTo>
                    <a:pt x="588695" y="903871"/>
                  </a:lnTo>
                  <a:lnTo>
                    <a:pt x="594055" y="903871"/>
                  </a:lnTo>
                  <a:close/>
                </a:path>
                <a:path w="1079500" h="904240">
                  <a:moveTo>
                    <a:pt x="620179" y="336473"/>
                  </a:moveTo>
                  <a:lnTo>
                    <a:pt x="614591" y="334873"/>
                  </a:lnTo>
                  <a:lnTo>
                    <a:pt x="615391" y="339674"/>
                  </a:lnTo>
                  <a:lnTo>
                    <a:pt x="608203" y="341274"/>
                  </a:lnTo>
                  <a:lnTo>
                    <a:pt x="613791" y="342861"/>
                  </a:lnTo>
                  <a:lnTo>
                    <a:pt x="618591" y="343662"/>
                  </a:lnTo>
                  <a:lnTo>
                    <a:pt x="620179" y="336473"/>
                  </a:lnTo>
                  <a:close/>
                </a:path>
                <a:path w="1079500" h="904240">
                  <a:moveTo>
                    <a:pt x="626732" y="139661"/>
                  </a:moveTo>
                  <a:lnTo>
                    <a:pt x="621779" y="134277"/>
                  </a:lnTo>
                  <a:lnTo>
                    <a:pt x="617740" y="137871"/>
                  </a:lnTo>
                  <a:lnTo>
                    <a:pt x="622388" y="140271"/>
                  </a:lnTo>
                  <a:lnTo>
                    <a:pt x="626732" y="139661"/>
                  </a:lnTo>
                  <a:close/>
                </a:path>
                <a:path w="1079500" h="904240">
                  <a:moveTo>
                    <a:pt x="830326" y="214845"/>
                  </a:moveTo>
                  <a:lnTo>
                    <a:pt x="826376" y="209397"/>
                  </a:lnTo>
                  <a:lnTo>
                    <a:pt x="825576" y="211797"/>
                  </a:lnTo>
                  <a:lnTo>
                    <a:pt x="825576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587" y="203009"/>
                  </a:lnTo>
                  <a:lnTo>
                    <a:pt x="817587" y="205397"/>
                  </a:lnTo>
                  <a:lnTo>
                    <a:pt x="813587" y="204597"/>
                  </a:lnTo>
                  <a:lnTo>
                    <a:pt x="813587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32" y="215239"/>
                  </a:lnTo>
                  <a:lnTo>
                    <a:pt x="826782" y="216395"/>
                  </a:lnTo>
                  <a:lnTo>
                    <a:pt x="830326" y="214845"/>
                  </a:lnTo>
                  <a:close/>
                </a:path>
                <a:path w="1079500" h="904240">
                  <a:moveTo>
                    <a:pt x="852449" y="903871"/>
                  </a:moveTo>
                  <a:lnTo>
                    <a:pt x="851992" y="903427"/>
                  </a:lnTo>
                  <a:lnTo>
                    <a:pt x="851242" y="903871"/>
                  </a:lnTo>
                  <a:lnTo>
                    <a:pt x="852449" y="903871"/>
                  </a:lnTo>
                  <a:close/>
                </a:path>
                <a:path w="1079500" h="904240">
                  <a:moveTo>
                    <a:pt x="862584" y="497865"/>
                  </a:moveTo>
                  <a:lnTo>
                    <a:pt x="857554" y="495515"/>
                  </a:lnTo>
                  <a:lnTo>
                    <a:pt x="851674" y="494385"/>
                  </a:lnTo>
                  <a:lnTo>
                    <a:pt x="846556" y="492417"/>
                  </a:lnTo>
                  <a:lnTo>
                    <a:pt x="844740" y="491807"/>
                  </a:lnTo>
                  <a:lnTo>
                    <a:pt x="848753" y="494715"/>
                  </a:lnTo>
                  <a:lnTo>
                    <a:pt x="850468" y="499567"/>
                  </a:lnTo>
                  <a:lnTo>
                    <a:pt x="857656" y="499910"/>
                  </a:lnTo>
                  <a:lnTo>
                    <a:pt x="862584" y="497865"/>
                  </a:lnTo>
                  <a:close/>
                </a:path>
                <a:path w="1079500" h="904240">
                  <a:moveTo>
                    <a:pt x="882319" y="286918"/>
                  </a:moveTo>
                  <a:lnTo>
                    <a:pt x="875131" y="278930"/>
                  </a:lnTo>
                  <a:lnTo>
                    <a:pt x="874331" y="278130"/>
                  </a:lnTo>
                  <a:lnTo>
                    <a:pt x="868870" y="274396"/>
                  </a:lnTo>
                  <a:lnTo>
                    <a:pt x="870242" y="280035"/>
                  </a:lnTo>
                  <a:lnTo>
                    <a:pt x="874445" y="287909"/>
                  </a:lnTo>
                  <a:lnTo>
                    <a:pt x="877531" y="290918"/>
                  </a:lnTo>
                  <a:lnTo>
                    <a:pt x="882319" y="286918"/>
                  </a:lnTo>
                  <a:close/>
                </a:path>
                <a:path w="1079500" h="904240">
                  <a:moveTo>
                    <a:pt x="949464" y="349262"/>
                  </a:moveTo>
                  <a:lnTo>
                    <a:pt x="937209" y="357581"/>
                  </a:lnTo>
                  <a:lnTo>
                    <a:pt x="938974" y="360045"/>
                  </a:lnTo>
                  <a:lnTo>
                    <a:pt x="945972" y="357124"/>
                  </a:lnTo>
                  <a:lnTo>
                    <a:pt x="949464" y="349262"/>
                  </a:lnTo>
                  <a:close/>
                </a:path>
                <a:path w="1079500" h="904240">
                  <a:moveTo>
                    <a:pt x="989711" y="736968"/>
                  </a:moveTo>
                  <a:lnTo>
                    <a:pt x="986218" y="738479"/>
                  </a:lnTo>
                  <a:lnTo>
                    <a:pt x="980490" y="740448"/>
                  </a:lnTo>
                  <a:lnTo>
                    <a:pt x="972134" y="742276"/>
                  </a:lnTo>
                  <a:lnTo>
                    <a:pt x="967232" y="744994"/>
                  </a:lnTo>
                  <a:lnTo>
                    <a:pt x="971842" y="749668"/>
                  </a:lnTo>
                  <a:lnTo>
                    <a:pt x="977798" y="746239"/>
                  </a:lnTo>
                  <a:lnTo>
                    <a:pt x="985329" y="740778"/>
                  </a:lnTo>
                  <a:lnTo>
                    <a:pt x="989711" y="736968"/>
                  </a:lnTo>
                  <a:close/>
                </a:path>
                <a:path w="1079500" h="904240">
                  <a:moveTo>
                    <a:pt x="1022985" y="551459"/>
                  </a:moveTo>
                  <a:lnTo>
                    <a:pt x="1016800" y="548995"/>
                  </a:lnTo>
                  <a:lnTo>
                    <a:pt x="1010704" y="546074"/>
                  </a:lnTo>
                  <a:lnTo>
                    <a:pt x="1005344" y="542251"/>
                  </a:lnTo>
                  <a:lnTo>
                    <a:pt x="1001407" y="537083"/>
                  </a:lnTo>
                  <a:lnTo>
                    <a:pt x="999807" y="543471"/>
                  </a:lnTo>
                  <a:lnTo>
                    <a:pt x="993419" y="543471"/>
                  </a:lnTo>
                  <a:lnTo>
                    <a:pt x="991819" y="549071"/>
                  </a:lnTo>
                  <a:lnTo>
                    <a:pt x="1000963" y="546747"/>
                  </a:lnTo>
                  <a:lnTo>
                    <a:pt x="1008595" y="550265"/>
                  </a:lnTo>
                  <a:lnTo>
                    <a:pt x="1015644" y="553783"/>
                  </a:lnTo>
                  <a:lnTo>
                    <a:pt x="1022985" y="551459"/>
                  </a:lnTo>
                  <a:close/>
                </a:path>
                <a:path w="1079500" h="904240">
                  <a:moveTo>
                    <a:pt x="1079233" y="743204"/>
                  </a:moveTo>
                  <a:lnTo>
                    <a:pt x="1074940" y="740879"/>
                  </a:lnTo>
                  <a:lnTo>
                    <a:pt x="1072489" y="743648"/>
                  </a:lnTo>
                  <a:lnTo>
                    <a:pt x="1067346" y="746277"/>
                  </a:lnTo>
                  <a:lnTo>
                    <a:pt x="1064590" y="749198"/>
                  </a:lnTo>
                  <a:lnTo>
                    <a:pt x="1069340" y="752868"/>
                  </a:lnTo>
                  <a:lnTo>
                    <a:pt x="1071333" y="748741"/>
                  </a:lnTo>
                  <a:lnTo>
                    <a:pt x="1076337" y="745667"/>
                  </a:lnTo>
                  <a:lnTo>
                    <a:pt x="1079233" y="74320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070657" y="9475837"/>
              <a:ext cx="943610" cy="811530"/>
            </a:xfrm>
            <a:custGeom>
              <a:avLst/>
              <a:gdLst/>
              <a:ahLst/>
              <a:cxnLst/>
              <a:rect l="l" t="t" r="r" b="b"/>
              <a:pathLst>
                <a:path w="943609" h="811529">
                  <a:moveTo>
                    <a:pt x="8788" y="57543"/>
                  </a:moveTo>
                  <a:lnTo>
                    <a:pt x="7188" y="52755"/>
                  </a:lnTo>
                  <a:lnTo>
                    <a:pt x="800" y="56743"/>
                  </a:lnTo>
                  <a:lnTo>
                    <a:pt x="0" y="61544"/>
                  </a:lnTo>
                  <a:lnTo>
                    <a:pt x="1600" y="66332"/>
                  </a:lnTo>
                  <a:lnTo>
                    <a:pt x="7188" y="62344"/>
                  </a:lnTo>
                  <a:lnTo>
                    <a:pt x="8788" y="57543"/>
                  </a:lnTo>
                  <a:close/>
                </a:path>
                <a:path w="943609" h="811529">
                  <a:moveTo>
                    <a:pt x="85750" y="157048"/>
                  </a:moveTo>
                  <a:lnTo>
                    <a:pt x="82308" y="151853"/>
                  </a:lnTo>
                  <a:lnTo>
                    <a:pt x="78892" y="154800"/>
                  </a:lnTo>
                  <a:lnTo>
                    <a:pt x="72923" y="155651"/>
                  </a:lnTo>
                  <a:lnTo>
                    <a:pt x="69049" y="156794"/>
                  </a:lnTo>
                  <a:lnTo>
                    <a:pt x="71920" y="160642"/>
                  </a:lnTo>
                  <a:lnTo>
                    <a:pt x="76136" y="159042"/>
                  </a:lnTo>
                  <a:lnTo>
                    <a:pt x="82219" y="158648"/>
                  </a:lnTo>
                  <a:lnTo>
                    <a:pt x="85750" y="157048"/>
                  </a:lnTo>
                  <a:close/>
                </a:path>
                <a:path w="943609" h="811529">
                  <a:moveTo>
                    <a:pt x="163906" y="476554"/>
                  </a:moveTo>
                  <a:lnTo>
                    <a:pt x="162229" y="472338"/>
                  </a:lnTo>
                  <a:lnTo>
                    <a:pt x="162788" y="467448"/>
                  </a:lnTo>
                  <a:lnTo>
                    <a:pt x="156438" y="464350"/>
                  </a:lnTo>
                  <a:lnTo>
                    <a:pt x="150990" y="464248"/>
                  </a:lnTo>
                  <a:lnTo>
                    <a:pt x="154241" y="468337"/>
                  </a:lnTo>
                  <a:lnTo>
                    <a:pt x="158864" y="471779"/>
                  </a:lnTo>
                  <a:lnTo>
                    <a:pt x="162433" y="475437"/>
                  </a:lnTo>
                  <a:lnTo>
                    <a:pt x="163906" y="476554"/>
                  </a:lnTo>
                  <a:close/>
                </a:path>
                <a:path w="943609" h="811529">
                  <a:moveTo>
                    <a:pt x="172072" y="199326"/>
                  </a:moveTo>
                  <a:lnTo>
                    <a:pt x="170230" y="193408"/>
                  </a:lnTo>
                  <a:lnTo>
                    <a:pt x="162966" y="194500"/>
                  </a:lnTo>
                  <a:lnTo>
                    <a:pt x="153543" y="196710"/>
                  </a:lnTo>
                  <a:lnTo>
                    <a:pt x="147866" y="198475"/>
                  </a:lnTo>
                  <a:lnTo>
                    <a:pt x="151841" y="198208"/>
                  </a:lnTo>
                  <a:lnTo>
                    <a:pt x="158089" y="198577"/>
                  </a:lnTo>
                  <a:lnTo>
                    <a:pt x="166433" y="200012"/>
                  </a:lnTo>
                  <a:lnTo>
                    <a:pt x="172072" y="199326"/>
                  </a:lnTo>
                  <a:close/>
                </a:path>
                <a:path w="943609" h="811529">
                  <a:moveTo>
                    <a:pt x="192608" y="544271"/>
                  </a:moveTo>
                  <a:lnTo>
                    <a:pt x="186207" y="546671"/>
                  </a:lnTo>
                  <a:lnTo>
                    <a:pt x="183019" y="549059"/>
                  </a:lnTo>
                  <a:lnTo>
                    <a:pt x="187007" y="555459"/>
                  </a:lnTo>
                  <a:lnTo>
                    <a:pt x="191808" y="553059"/>
                  </a:lnTo>
                  <a:lnTo>
                    <a:pt x="187807" y="549859"/>
                  </a:lnTo>
                  <a:lnTo>
                    <a:pt x="192608" y="544271"/>
                  </a:lnTo>
                  <a:close/>
                </a:path>
                <a:path w="943609" h="811529">
                  <a:moveTo>
                    <a:pt x="245808" y="441477"/>
                  </a:moveTo>
                  <a:lnTo>
                    <a:pt x="240563" y="442264"/>
                  </a:lnTo>
                  <a:lnTo>
                    <a:pt x="237705" y="445300"/>
                  </a:lnTo>
                  <a:lnTo>
                    <a:pt x="245351" y="446760"/>
                  </a:lnTo>
                  <a:lnTo>
                    <a:pt x="245808" y="441477"/>
                  </a:lnTo>
                  <a:close/>
                </a:path>
                <a:path w="943609" h="811529">
                  <a:moveTo>
                    <a:pt x="247891" y="204609"/>
                  </a:moveTo>
                  <a:lnTo>
                    <a:pt x="243052" y="203301"/>
                  </a:lnTo>
                  <a:lnTo>
                    <a:pt x="237769" y="203047"/>
                  </a:lnTo>
                  <a:lnTo>
                    <a:pt x="242150" y="205397"/>
                  </a:lnTo>
                  <a:lnTo>
                    <a:pt x="247891" y="204609"/>
                  </a:lnTo>
                  <a:close/>
                </a:path>
                <a:path w="943609" h="811529">
                  <a:moveTo>
                    <a:pt x="271411" y="416407"/>
                  </a:moveTo>
                  <a:lnTo>
                    <a:pt x="266433" y="415099"/>
                  </a:lnTo>
                  <a:lnTo>
                    <a:pt x="261302" y="414832"/>
                  </a:lnTo>
                  <a:lnTo>
                    <a:pt x="266128" y="417195"/>
                  </a:lnTo>
                  <a:lnTo>
                    <a:pt x="271411" y="416407"/>
                  </a:lnTo>
                  <a:close/>
                </a:path>
                <a:path w="943609" h="811529">
                  <a:moveTo>
                    <a:pt x="280314" y="586536"/>
                  </a:moveTo>
                  <a:lnTo>
                    <a:pt x="277317" y="582536"/>
                  </a:lnTo>
                  <a:lnTo>
                    <a:pt x="273126" y="581367"/>
                  </a:lnTo>
                  <a:lnTo>
                    <a:pt x="274929" y="588225"/>
                  </a:lnTo>
                  <a:lnTo>
                    <a:pt x="280314" y="586536"/>
                  </a:lnTo>
                  <a:close/>
                </a:path>
                <a:path w="943609" h="811529">
                  <a:moveTo>
                    <a:pt x="293306" y="647369"/>
                  </a:moveTo>
                  <a:lnTo>
                    <a:pt x="290906" y="645769"/>
                  </a:lnTo>
                  <a:lnTo>
                    <a:pt x="287705" y="640969"/>
                  </a:lnTo>
                  <a:lnTo>
                    <a:pt x="280517" y="645769"/>
                  </a:lnTo>
                  <a:lnTo>
                    <a:pt x="282917" y="647369"/>
                  </a:lnTo>
                  <a:lnTo>
                    <a:pt x="286118" y="652157"/>
                  </a:lnTo>
                  <a:lnTo>
                    <a:pt x="293306" y="647369"/>
                  </a:lnTo>
                  <a:close/>
                </a:path>
                <a:path w="943609" h="811529">
                  <a:moveTo>
                    <a:pt x="306895" y="706513"/>
                  </a:moveTo>
                  <a:lnTo>
                    <a:pt x="302094" y="701713"/>
                  </a:lnTo>
                  <a:lnTo>
                    <a:pt x="298094" y="700112"/>
                  </a:lnTo>
                  <a:lnTo>
                    <a:pt x="293306" y="705713"/>
                  </a:lnTo>
                  <a:lnTo>
                    <a:pt x="297307" y="708914"/>
                  </a:lnTo>
                  <a:lnTo>
                    <a:pt x="299694" y="704913"/>
                  </a:lnTo>
                  <a:lnTo>
                    <a:pt x="306895" y="706513"/>
                  </a:lnTo>
                  <a:close/>
                </a:path>
                <a:path w="943609" h="811529">
                  <a:moveTo>
                    <a:pt x="355625" y="655586"/>
                  </a:moveTo>
                  <a:lnTo>
                    <a:pt x="351548" y="657161"/>
                  </a:lnTo>
                  <a:lnTo>
                    <a:pt x="349110" y="661428"/>
                  </a:lnTo>
                  <a:lnTo>
                    <a:pt x="354850" y="662559"/>
                  </a:lnTo>
                  <a:lnTo>
                    <a:pt x="355625" y="655586"/>
                  </a:lnTo>
                  <a:close/>
                </a:path>
                <a:path w="943609" h="811529">
                  <a:moveTo>
                    <a:pt x="356438" y="101498"/>
                  </a:moveTo>
                  <a:lnTo>
                    <a:pt x="353288" y="95834"/>
                  </a:lnTo>
                  <a:lnTo>
                    <a:pt x="352145" y="87922"/>
                  </a:lnTo>
                  <a:lnTo>
                    <a:pt x="349364" y="82397"/>
                  </a:lnTo>
                  <a:lnTo>
                    <a:pt x="341261" y="83921"/>
                  </a:lnTo>
                  <a:lnTo>
                    <a:pt x="346329" y="89027"/>
                  </a:lnTo>
                  <a:lnTo>
                    <a:pt x="348246" y="96608"/>
                  </a:lnTo>
                  <a:lnTo>
                    <a:pt x="350469" y="102235"/>
                  </a:lnTo>
                  <a:lnTo>
                    <a:pt x="356438" y="101498"/>
                  </a:lnTo>
                  <a:close/>
                </a:path>
                <a:path w="943609" h="811529">
                  <a:moveTo>
                    <a:pt x="386461" y="403123"/>
                  </a:moveTo>
                  <a:lnTo>
                    <a:pt x="381215" y="403910"/>
                  </a:lnTo>
                  <a:lnTo>
                    <a:pt x="378371" y="406946"/>
                  </a:lnTo>
                  <a:lnTo>
                    <a:pt x="386016" y="408406"/>
                  </a:lnTo>
                  <a:lnTo>
                    <a:pt x="386461" y="403123"/>
                  </a:lnTo>
                  <a:close/>
                </a:path>
                <a:path w="943609" h="811529">
                  <a:moveTo>
                    <a:pt x="419874" y="388366"/>
                  </a:moveTo>
                  <a:lnTo>
                    <a:pt x="418985" y="383527"/>
                  </a:lnTo>
                  <a:lnTo>
                    <a:pt x="417182" y="379145"/>
                  </a:lnTo>
                  <a:lnTo>
                    <a:pt x="417182" y="384429"/>
                  </a:lnTo>
                  <a:lnTo>
                    <a:pt x="419874" y="388366"/>
                  </a:lnTo>
                  <a:close/>
                </a:path>
                <a:path w="943609" h="811529">
                  <a:moveTo>
                    <a:pt x="451497" y="461543"/>
                  </a:moveTo>
                  <a:lnTo>
                    <a:pt x="450748" y="456857"/>
                  </a:lnTo>
                  <a:lnTo>
                    <a:pt x="448805" y="452323"/>
                  </a:lnTo>
                  <a:lnTo>
                    <a:pt x="448348" y="457149"/>
                  </a:lnTo>
                  <a:lnTo>
                    <a:pt x="451497" y="461543"/>
                  </a:lnTo>
                  <a:close/>
                </a:path>
                <a:path w="943609" h="811529">
                  <a:moveTo>
                    <a:pt x="473125" y="652957"/>
                  </a:moveTo>
                  <a:lnTo>
                    <a:pt x="464337" y="655358"/>
                  </a:lnTo>
                  <a:lnTo>
                    <a:pt x="466737" y="659358"/>
                  </a:lnTo>
                  <a:lnTo>
                    <a:pt x="464337" y="666546"/>
                  </a:lnTo>
                  <a:lnTo>
                    <a:pt x="472325" y="664946"/>
                  </a:lnTo>
                  <a:lnTo>
                    <a:pt x="469925" y="660958"/>
                  </a:lnTo>
                  <a:lnTo>
                    <a:pt x="473125" y="652957"/>
                  </a:lnTo>
                  <a:close/>
                </a:path>
                <a:path w="943609" h="811529">
                  <a:moveTo>
                    <a:pt x="475526" y="700913"/>
                  </a:moveTo>
                  <a:lnTo>
                    <a:pt x="469125" y="703313"/>
                  </a:lnTo>
                  <a:lnTo>
                    <a:pt x="465937" y="705713"/>
                  </a:lnTo>
                  <a:lnTo>
                    <a:pt x="469925" y="712101"/>
                  </a:lnTo>
                  <a:lnTo>
                    <a:pt x="474726" y="709714"/>
                  </a:lnTo>
                  <a:lnTo>
                    <a:pt x="470725" y="705713"/>
                  </a:lnTo>
                  <a:lnTo>
                    <a:pt x="475526" y="700913"/>
                  </a:lnTo>
                  <a:close/>
                </a:path>
                <a:path w="943609" h="811529">
                  <a:moveTo>
                    <a:pt x="477926" y="633780"/>
                  </a:moveTo>
                  <a:lnTo>
                    <a:pt x="470725" y="635381"/>
                  </a:lnTo>
                  <a:lnTo>
                    <a:pt x="467537" y="637781"/>
                  </a:lnTo>
                  <a:lnTo>
                    <a:pt x="470725" y="644169"/>
                  </a:lnTo>
                  <a:lnTo>
                    <a:pt x="476326" y="641769"/>
                  </a:lnTo>
                  <a:lnTo>
                    <a:pt x="473125" y="638581"/>
                  </a:lnTo>
                  <a:lnTo>
                    <a:pt x="477926" y="633780"/>
                  </a:lnTo>
                  <a:close/>
                </a:path>
                <a:path w="943609" h="811529">
                  <a:moveTo>
                    <a:pt x="493852" y="592277"/>
                  </a:moveTo>
                  <a:lnTo>
                    <a:pt x="493102" y="587629"/>
                  </a:lnTo>
                  <a:lnTo>
                    <a:pt x="491159" y="583285"/>
                  </a:lnTo>
                  <a:lnTo>
                    <a:pt x="490715" y="588225"/>
                  </a:lnTo>
                  <a:lnTo>
                    <a:pt x="493852" y="592277"/>
                  </a:lnTo>
                  <a:close/>
                </a:path>
                <a:path w="943609" h="811529">
                  <a:moveTo>
                    <a:pt x="508292" y="427583"/>
                  </a:moveTo>
                  <a:lnTo>
                    <a:pt x="502107" y="424649"/>
                  </a:lnTo>
                  <a:lnTo>
                    <a:pt x="495401" y="425691"/>
                  </a:lnTo>
                  <a:lnTo>
                    <a:pt x="491540" y="429272"/>
                  </a:lnTo>
                  <a:lnTo>
                    <a:pt x="493903" y="433971"/>
                  </a:lnTo>
                  <a:lnTo>
                    <a:pt x="497903" y="429183"/>
                  </a:lnTo>
                  <a:lnTo>
                    <a:pt x="504291" y="431584"/>
                  </a:lnTo>
                  <a:lnTo>
                    <a:pt x="508292" y="427583"/>
                  </a:lnTo>
                  <a:close/>
                </a:path>
                <a:path w="943609" h="811529">
                  <a:moveTo>
                    <a:pt x="512508" y="414032"/>
                  </a:moveTo>
                  <a:lnTo>
                    <a:pt x="509295" y="411302"/>
                  </a:lnTo>
                  <a:lnTo>
                    <a:pt x="503974" y="411111"/>
                  </a:lnTo>
                  <a:lnTo>
                    <a:pt x="505091" y="416394"/>
                  </a:lnTo>
                  <a:lnTo>
                    <a:pt x="512508" y="414032"/>
                  </a:lnTo>
                  <a:close/>
                </a:path>
                <a:path w="943609" h="811529">
                  <a:moveTo>
                    <a:pt x="514159" y="617728"/>
                  </a:moveTo>
                  <a:lnTo>
                    <a:pt x="511492" y="613003"/>
                  </a:lnTo>
                  <a:lnTo>
                    <a:pt x="507758" y="615137"/>
                  </a:lnTo>
                  <a:lnTo>
                    <a:pt x="502602" y="618693"/>
                  </a:lnTo>
                  <a:lnTo>
                    <a:pt x="499694" y="623011"/>
                  </a:lnTo>
                  <a:lnTo>
                    <a:pt x="502704" y="627392"/>
                  </a:lnTo>
                  <a:lnTo>
                    <a:pt x="505421" y="622668"/>
                  </a:lnTo>
                  <a:lnTo>
                    <a:pt x="510692" y="620191"/>
                  </a:lnTo>
                  <a:lnTo>
                    <a:pt x="514159" y="617728"/>
                  </a:lnTo>
                  <a:close/>
                </a:path>
                <a:path w="943609" h="811529">
                  <a:moveTo>
                    <a:pt x="526669" y="609003"/>
                  </a:moveTo>
                  <a:lnTo>
                    <a:pt x="521881" y="604215"/>
                  </a:lnTo>
                  <a:lnTo>
                    <a:pt x="517880" y="602615"/>
                  </a:lnTo>
                  <a:lnTo>
                    <a:pt x="513092" y="608203"/>
                  </a:lnTo>
                  <a:lnTo>
                    <a:pt x="517080" y="611403"/>
                  </a:lnTo>
                  <a:lnTo>
                    <a:pt x="519480" y="607402"/>
                  </a:lnTo>
                  <a:lnTo>
                    <a:pt x="526669" y="609003"/>
                  </a:lnTo>
                  <a:close/>
                </a:path>
                <a:path w="943609" h="811529">
                  <a:moveTo>
                    <a:pt x="567664" y="655739"/>
                  </a:moveTo>
                  <a:lnTo>
                    <a:pt x="564438" y="652957"/>
                  </a:lnTo>
                  <a:lnTo>
                    <a:pt x="559117" y="652589"/>
                  </a:lnTo>
                  <a:lnTo>
                    <a:pt x="560235" y="657758"/>
                  </a:lnTo>
                  <a:lnTo>
                    <a:pt x="567664" y="655739"/>
                  </a:lnTo>
                  <a:close/>
                </a:path>
                <a:path w="943609" h="811529">
                  <a:moveTo>
                    <a:pt x="586613" y="370840"/>
                  </a:moveTo>
                  <a:lnTo>
                    <a:pt x="582625" y="366839"/>
                  </a:lnTo>
                  <a:lnTo>
                    <a:pt x="578624" y="365239"/>
                  </a:lnTo>
                  <a:lnTo>
                    <a:pt x="573824" y="370840"/>
                  </a:lnTo>
                  <a:lnTo>
                    <a:pt x="577824" y="374040"/>
                  </a:lnTo>
                  <a:lnTo>
                    <a:pt x="579424" y="369239"/>
                  </a:lnTo>
                  <a:lnTo>
                    <a:pt x="586613" y="370840"/>
                  </a:lnTo>
                  <a:close/>
                </a:path>
                <a:path w="943609" h="811529">
                  <a:moveTo>
                    <a:pt x="591413" y="210997"/>
                  </a:moveTo>
                  <a:lnTo>
                    <a:pt x="588111" y="207924"/>
                  </a:lnTo>
                  <a:lnTo>
                    <a:pt x="587209" y="202603"/>
                  </a:lnTo>
                  <a:lnTo>
                    <a:pt x="586016" y="199085"/>
                  </a:lnTo>
                  <a:lnTo>
                    <a:pt x="581825" y="201409"/>
                  </a:lnTo>
                  <a:lnTo>
                    <a:pt x="583425" y="204927"/>
                  </a:lnTo>
                  <a:lnTo>
                    <a:pt x="583920" y="210400"/>
                  </a:lnTo>
                  <a:lnTo>
                    <a:pt x="585749" y="213766"/>
                  </a:lnTo>
                  <a:lnTo>
                    <a:pt x="591413" y="210997"/>
                  </a:lnTo>
                  <a:close/>
                </a:path>
                <a:path w="943609" h="811529">
                  <a:moveTo>
                    <a:pt x="628180" y="509905"/>
                  </a:moveTo>
                  <a:lnTo>
                    <a:pt x="623379" y="506704"/>
                  </a:lnTo>
                  <a:lnTo>
                    <a:pt x="621779" y="511505"/>
                  </a:lnTo>
                  <a:lnTo>
                    <a:pt x="616991" y="516293"/>
                  </a:lnTo>
                  <a:lnTo>
                    <a:pt x="620979" y="519493"/>
                  </a:lnTo>
                  <a:lnTo>
                    <a:pt x="622579" y="514692"/>
                  </a:lnTo>
                  <a:lnTo>
                    <a:pt x="628180" y="509905"/>
                  </a:lnTo>
                  <a:close/>
                </a:path>
                <a:path w="943609" h="811529">
                  <a:moveTo>
                    <a:pt x="632968" y="648970"/>
                  </a:moveTo>
                  <a:lnTo>
                    <a:pt x="626579" y="644969"/>
                  </a:lnTo>
                  <a:lnTo>
                    <a:pt x="621779" y="647369"/>
                  </a:lnTo>
                  <a:lnTo>
                    <a:pt x="618578" y="655358"/>
                  </a:lnTo>
                  <a:lnTo>
                    <a:pt x="620979" y="656958"/>
                  </a:lnTo>
                  <a:lnTo>
                    <a:pt x="624179" y="657758"/>
                  </a:lnTo>
                  <a:lnTo>
                    <a:pt x="626579" y="659358"/>
                  </a:lnTo>
                  <a:lnTo>
                    <a:pt x="628180" y="656158"/>
                  </a:lnTo>
                  <a:lnTo>
                    <a:pt x="630567" y="652157"/>
                  </a:lnTo>
                  <a:lnTo>
                    <a:pt x="632968" y="648970"/>
                  </a:lnTo>
                  <a:close/>
                </a:path>
                <a:path w="943609" h="811529">
                  <a:moveTo>
                    <a:pt x="632968" y="484327"/>
                  </a:moveTo>
                  <a:lnTo>
                    <a:pt x="628967" y="481126"/>
                  </a:lnTo>
                  <a:lnTo>
                    <a:pt x="627380" y="485927"/>
                  </a:lnTo>
                  <a:lnTo>
                    <a:pt x="622579" y="490728"/>
                  </a:lnTo>
                  <a:lnTo>
                    <a:pt x="626579" y="493915"/>
                  </a:lnTo>
                  <a:lnTo>
                    <a:pt x="628180" y="489127"/>
                  </a:lnTo>
                  <a:lnTo>
                    <a:pt x="632968" y="484327"/>
                  </a:lnTo>
                  <a:close/>
                </a:path>
                <a:path w="943609" h="811529">
                  <a:moveTo>
                    <a:pt x="644956" y="48755"/>
                  </a:moveTo>
                  <a:lnTo>
                    <a:pt x="639368" y="42367"/>
                  </a:lnTo>
                  <a:lnTo>
                    <a:pt x="633145" y="38976"/>
                  </a:lnTo>
                  <a:lnTo>
                    <a:pt x="627380" y="41059"/>
                  </a:lnTo>
                  <a:lnTo>
                    <a:pt x="625208" y="43599"/>
                  </a:lnTo>
                  <a:lnTo>
                    <a:pt x="629767" y="41567"/>
                  </a:lnTo>
                  <a:lnTo>
                    <a:pt x="634568" y="44754"/>
                  </a:lnTo>
                  <a:lnTo>
                    <a:pt x="644956" y="48755"/>
                  </a:lnTo>
                  <a:close/>
                </a:path>
                <a:path w="943609" h="811529">
                  <a:moveTo>
                    <a:pt x="645756" y="636181"/>
                  </a:moveTo>
                  <a:lnTo>
                    <a:pt x="637768" y="630580"/>
                  </a:lnTo>
                  <a:lnTo>
                    <a:pt x="630567" y="629780"/>
                  </a:lnTo>
                  <a:lnTo>
                    <a:pt x="625779" y="635381"/>
                  </a:lnTo>
                  <a:lnTo>
                    <a:pt x="633768" y="638581"/>
                  </a:lnTo>
                  <a:lnTo>
                    <a:pt x="640156" y="640181"/>
                  </a:lnTo>
                  <a:lnTo>
                    <a:pt x="645756" y="636181"/>
                  </a:lnTo>
                  <a:close/>
                </a:path>
                <a:path w="943609" h="811529">
                  <a:moveTo>
                    <a:pt x="648957" y="800823"/>
                  </a:moveTo>
                  <a:lnTo>
                    <a:pt x="644956" y="796023"/>
                  </a:lnTo>
                  <a:lnTo>
                    <a:pt x="640956" y="794423"/>
                  </a:lnTo>
                  <a:lnTo>
                    <a:pt x="636168" y="800023"/>
                  </a:lnTo>
                  <a:lnTo>
                    <a:pt x="640156" y="803211"/>
                  </a:lnTo>
                  <a:lnTo>
                    <a:pt x="641756" y="799223"/>
                  </a:lnTo>
                  <a:lnTo>
                    <a:pt x="648957" y="800823"/>
                  </a:lnTo>
                  <a:close/>
                </a:path>
                <a:path w="943609" h="811529">
                  <a:moveTo>
                    <a:pt x="653224" y="774128"/>
                  </a:moveTo>
                  <a:lnTo>
                    <a:pt x="650951" y="772541"/>
                  </a:lnTo>
                  <a:lnTo>
                    <a:pt x="645680" y="772312"/>
                  </a:lnTo>
                  <a:lnTo>
                    <a:pt x="641756" y="776046"/>
                  </a:lnTo>
                  <a:lnTo>
                    <a:pt x="647357" y="784034"/>
                  </a:lnTo>
                  <a:lnTo>
                    <a:pt x="648157" y="774446"/>
                  </a:lnTo>
                  <a:lnTo>
                    <a:pt x="653224" y="774128"/>
                  </a:lnTo>
                  <a:close/>
                </a:path>
                <a:path w="943609" h="811529">
                  <a:moveTo>
                    <a:pt x="665734" y="561047"/>
                  </a:moveTo>
                  <a:lnTo>
                    <a:pt x="660146" y="554659"/>
                  </a:lnTo>
                  <a:lnTo>
                    <a:pt x="656945" y="558660"/>
                  </a:lnTo>
                  <a:lnTo>
                    <a:pt x="648157" y="558660"/>
                  </a:lnTo>
                  <a:lnTo>
                    <a:pt x="653745" y="565048"/>
                  </a:lnTo>
                  <a:lnTo>
                    <a:pt x="656945" y="561047"/>
                  </a:lnTo>
                  <a:lnTo>
                    <a:pt x="665734" y="561047"/>
                  </a:lnTo>
                  <a:close/>
                </a:path>
                <a:path w="943609" h="811529">
                  <a:moveTo>
                    <a:pt x="666534" y="727290"/>
                  </a:moveTo>
                  <a:lnTo>
                    <a:pt x="658444" y="734479"/>
                  </a:lnTo>
                  <a:lnTo>
                    <a:pt x="661136" y="737476"/>
                  </a:lnTo>
                  <a:lnTo>
                    <a:pt x="666534" y="735380"/>
                  </a:lnTo>
                  <a:lnTo>
                    <a:pt x="666534" y="727290"/>
                  </a:lnTo>
                  <a:close/>
                </a:path>
                <a:path w="943609" h="811529">
                  <a:moveTo>
                    <a:pt x="666534" y="123875"/>
                  </a:moveTo>
                  <a:lnTo>
                    <a:pt x="662546" y="120688"/>
                  </a:lnTo>
                  <a:lnTo>
                    <a:pt x="660946" y="125476"/>
                  </a:lnTo>
                  <a:lnTo>
                    <a:pt x="656145" y="130276"/>
                  </a:lnTo>
                  <a:lnTo>
                    <a:pt x="660146" y="133477"/>
                  </a:lnTo>
                  <a:lnTo>
                    <a:pt x="661746" y="128676"/>
                  </a:lnTo>
                  <a:lnTo>
                    <a:pt x="666534" y="123875"/>
                  </a:lnTo>
                  <a:close/>
                </a:path>
                <a:path w="943609" h="811529">
                  <a:moveTo>
                    <a:pt x="676617" y="811161"/>
                  </a:moveTo>
                  <a:lnTo>
                    <a:pt x="674522" y="809015"/>
                  </a:lnTo>
                  <a:lnTo>
                    <a:pt x="671182" y="808266"/>
                  </a:lnTo>
                  <a:lnTo>
                    <a:pt x="666953" y="811161"/>
                  </a:lnTo>
                  <a:lnTo>
                    <a:pt x="676617" y="811161"/>
                  </a:lnTo>
                  <a:close/>
                </a:path>
                <a:path w="943609" h="811529">
                  <a:moveTo>
                    <a:pt x="680923" y="159042"/>
                  </a:moveTo>
                  <a:lnTo>
                    <a:pt x="676122" y="155854"/>
                  </a:lnTo>
                  <a:lnTo>
                    <a:pt x="675322" y="147853"/>
                  </a:lnTo>
                  <a:lnTo>
                    <a:pt x="668934" y="152654"/>
                  </a:lnTo>
                  <a:lnTo>
                    <a:pt x="672934" y="155054"/>
                  </a:lnTo>
                  <a:lnTo>
                    <a:pt x="673735" y="163042"/>
                  </a:lnTo>
                  <a:lnTo>
                    <a:pt x="680923" y="159042"/>
                  </a:lnTo>
                  <a:close/>
                </a:path>
                <a:path w="943609" h="811529">
                  <a:moveTo>
                    <a:pt x="692912" y="618591"/>
                  </a:moveTo>
                  <a:lnTo>
                    <a:pt x="687095" y="619937"/>
                  </a:lnTo>
                  <a:lnTo>
                    <a:pt x="682917" y="616102"/>
                  </a:lnTo>
                  <a:lnTo>
                    <a:pt x="678751" y="613308"/>
                  </a:lnTo>
                  <a:lnTo>
                    <a:pt x="672934" y="617791"/>
                  </a:lnTo>
                  <a:lnTo>
                    <a:pt x="674027" y="625119"/>
                  </a:lnTo>
                  <a:lnTo>
                    <a:pt x="682320" y="625995"/>
                  </a:lnTo>
                  <a:lnTo>
                    <a:pt x="690918" y="622973"/>
                  </a:lnTo>
                  <a:lnTo>
                    <a:pt x="692912" y="618591"/>
                  </a:lnTo>
                  <a:close/>
                </a:path>
                <a:path w="943609" h="811529">
                  <a:moveTo>
                    <a:pt x="693140" y="239344"/>
                  </a:moveTo>
                  <a:lnTo>
                    <a:pt x="689914" y="236575"/>
                  </a:lnTo>
                  <a:lnTo>
                    <a:pt x="684593" y="236194"/>
                  </a:lnTo>
                  <a:lnTo>
                    <a:pt x="685711" y="241363"/>
                  </a:lnTo>
                  <a:lnTo>
                    <a:pt x="693140" y="239344"/>
                  </a:lnTo>
                  <a:close/>
                </a:path>
                <a:path w="943609" h="811529">
                  <a:moveTo>
                    <a:pt x="699109" y="134988"/>
                  </a:moveTo>
                  <a:lnTo>
                    <a:pt x="696112" y="130975"/>
                  </a:lnTo>
                  <a:lnTo>
                    <a:pt x="691908" y="129806"/>
                  </a:lnTo>
                  <a:lnTo>
                    <a:pt x="693712" y="136664"/>
                  </a:lnTo>
                  <a:lnTo>
                    <a:pt x="699109" y="134988"/>
                  </a:lnTo>
                  <a:close/>
                </a:path>
                <a:path w="943609" h="811529">
                  <a:moveTo>
                    <a:pt x="699604" y="326936"/>
                  </a:moveTo>
                  <a:lnTo>
                    <a:pt x="698703" y="322287"/>
                  </a:lnTo>
                  <a:lnTo>
                    <a:pt x="696899" y="317944"/>
                  </a:lnTo>
                  <a:lnTo>
                    <a:pt x="696899" y="322884"/>
                  </a:lnTo>
                  <a:lnTo>
                    <a:pt x="699604" y="326936"/>
                  </a:lnTo>
                  <a:close/>
                </a:path>
                <a:path w="943609" h="811529">
                  <a:moveTo>
                    <a:pt x="703529" y="395986"/>
                  </a:moveTo>
                  <a:lnTo>
                    <a:pt x="700303" y="393217"/>
                  </a:lnTo>
                  <a:lnTo>
                    <a:pt x="694982" y="392849"/>
                  </a:lnTo>
                  <a:lnTo>
                    <a:pt x="696112" y="398018"/>
                  </a:lnTo>
                  <a:lnTo>
                    <a:pt x="703529" y="395986"/>
                  </a:lnTo>
                  <a:close/>
                </a:path>
                <a:path w="943609" h="811529">
                  <a:moveTo>
                    <a:pt x="706716" y="473519"/>
                  </a:moveTo>
                  <a:lnTo>
                    <a:pt x="703503" y="470738"/>
                  </a:lnTo>
                  <a:lnTo>
                    <a:pt x="698182" y="470369"/>
                  </a:lnTo>
                  <a:lnTo>
                    <a:pt x="699300" y="475538"/>
                  </a:lnTo>
                  <a:lnTo>
                    <a:pt x="706716" y="473519"/>
                  </a:lnTo>
                  <a:close/>
                </a:path>
                <a:path w="943609" h="811529">
                  <a:moveTo>
                    <a:pt x="708888" y="362851"/>
                  </a:moveTo>
                  <a:lnTo>
                    <a:pt x="704100" y="359651"/>
                  </a:lnTo>
                  <a:lnTo>
                    <a:pt x="702500" y="364451"/>
                  </a:lnTo>
                  <a:lnTo>
                    <a:pt x="697699" y="369239"/>
                  </a:lnTo>
                  <a:lnTo>
                    <a:pt x="701700" y="372440"/>
                  </a:lnTo>
                  <a:lnTo>
                    <a:pt x="703300" y="368439"/>
                  </a:lnTo>
                  <a:lnTo>
                    <a:pt x="708888" y="362851"/>
                  </a:lnTo>
                  <a:close/>
                </a:path>
                <a:path w="943609" h="811529">
                  <a:moveTo>
                    <a:pt x="726770" y="308089"/>
                  </a:moveTo>
                  <a:lnTo>
                    <a:pt x="725881" y="303403"/>
                  </a:lnTo>
                  <a:lnTo>
                    <a:pt x="724077" y="298869"/>
                  </a:lnTo>
                  <a:lnTo>
                    <a:pt x="724077" y="303707"/>
                  </a:lnTo>
                  <a:lnTo>
                    <a:pt x="726770" y="308089"/>
                  </a:lnTo>
                  <a:close/>
                </a:path>
                <a:path w="943609" h="811529">
                  <a:moveTo>
                    <a:pt x="741616" y="193001"/>
                  </a:moveTo>
                  <a:lnTo>
                    <a:pt x="740867" y="188315"/>
                  </a:lnTo>
                  <a:lnTo>
                    <a:pt x="738911" y="183781"/>
                  </a:lnTo>
                  <a:lnTo>
                    <a:pt x="738466" y="188620"/>
                  </a:lnTo>
                  <a:lnTo>
                    <a:pt x="741616" y="193001"/>
                  </a:lnTo>
                  <a:close/>
                </a:path>
                <a:path w="943609" h="811529">
                  <a:moveTo>
                    <a:pt x="747052" y="75044"/>
                  </a:moveTo>
                  <a:lnTo>
                    <a:pt x="744054" y="71031"/>
                  </a:lnTo>
                  <a:lnTo>
                    <a:pt x="739863" y="69875"/>
                  </a:lnTo>
                  <a:lnTo>
                    <a:pt x="741667" y="76733"/>
                  </a:lnTo>
                  <a:lnTo>
                    <a:pt x="747052" y="75044"/>
                  </a:lnTo>
                  <a:close/>
                </a:path>
                <a:path w="943609" h="811529">
                  <a:moveTo>
                    <a:pt x="750062" y="37312"/>
                  </a:moveTo>
                  <a:lnTo>
                    <a:pt x="748055" y="32766"/>
                  </a:lnTo>
                  <a:lnTo>
                    <a:pt x="748601" y="27876"/>
                  </a:lnTo>
                  <a:lnTo>
                    <a:pt x="742264" y="24777"/>
                  </a:lnTo>
                  <a:lnTo>
                    <a:pt x="736815" y="24676"/>
                  </a:lnTo>
                  <a:lnTo>
                    <a:pt x="740067" y="28778"/>
                  </a:lnTo>
                  <a:lnTo>
                    <a:pt x="744791" y="32321"/>
                  </a:lnTo>
                  <a:lnTo>
                    <a:pt x="748550" y="36169"/>
                  </a:lnTo>
                  <a:lnTo>
                    <a:pt x="750062" y="37312"/>
                  </a:lnTo>
                  <a:close/>
                </a:path>
                <a:path w="943609" h="811529">
                  <a:moveTo>
                    <a:pt x="754253" y="154965"/>
                  </a:moveTo>
                  <a:lnTo>
                    <a:pt x="751255" y="150952"/>
                  </a:lnTo>
                  <a:lnTo>
                    <a:pt x="747052" y="149796"/>
                  </a:lnTo>
                  <a:lnTo>
                    <a:pt x="748855" y="156654"/>
                  </a:lnTo>
                  <a:lnTo>
                    <a:pt x="754253" y="154965"/>
                  </a:lnTo>
                  <a:close/>
                </a:path>
                <a:path w="943609" h="811529">
                  <a:moveTo>
                    <a:pt x="754418" y="454012"/>
                  </a:moveTo>
                  <a:lnTo>
                    <a:pt x="754253" y="447560"/>
                  </a:lnTo>
                  <a:lnTo>
                    <a:pt x="750773" y="439318"/>
                  </a:lnTo>
                  <a:lnTo>
                    <a:pt x="745655" y="442772"/>
                  </a:lnTo>
                  <a:lnTo>
                    <a:pt x="745655" y="443572"/>
                  </a:lnTo>
                  <a:lnTo>
                    <a:pt x="749655" y="445173"/>
                  </a:lnTo>
                  <a:lnTo>
                    <a:pt x="754418" y="454012"/>
                  </a:lnTo>
                  <a:close/>
                </a:path>
                <a:path w="943609" h="811529">
                  <a:moveTo>
                    <a:pt x="755243" y="254952"/>
                  </a:moveTo>
                  <a:lnTo>
                    <a:pt x="750455" y="251752"/>
                  </a:lnTo>
                  <a:lnTo>
                    <a:pt x="748855" y="256552"/>
                  </a:lnTo>
                  <a:lnTo>
                    <a:pt x="744054" y="261340"/>
                  </a:lnTo>
                  <a:lnTo>
                    <a:pt x="748055" y="264541"/>
                  </a:lnTo>
                  <a:lnTo>
                    <a:pt x="750455" y="260553"/>
                  </a:lnTo>
                  <a:lnTo>
                    <a:pt x="755243" y="254952"/>
                  </a:lnTo>
                  <a:close/>
                </a:path>
                <a:path w="943609" h="811529">
                  <a:moveTo>
                    <a:pt x="760844" y="219786"/>
                  </a:moveTo>
                  <a:lnTo>
                    <a:pt x="752856" y="217385"/>
                  </a:lnTo>
                  <a:lnTo>
                    <a:pt x="753656" y="208597"/>
                  </a:lnTo>
                  <a:lnTo>
                    <a:pt x="748855" y="213398"/>
                  </a:lnTo>
                  <a:lnTo>
                    <a:pt x="750316" y="217881"/>
                  </a:lnTo>
                  <a:lnTo>
                    <a:pt x="749160" y="224688"/>
                  </a:lnTo>
                  <a:lnTo>
                    <a:pt x="749642" y="229235"/>
                  </a:lnTo>
                  <a:lnTo>
                    <a:pt x="756043" y="226974"/>
                  </a:lnTo>
                  <a:lnTo>
                    <a:pt x="752055" y="223786"/>
                  </a:lnTo>
                  <a:lnTo>
                    <a:pt x="756843" y="221386"/>
                  </a:lnTo>
                  <a:lnTo>
                    <a:pt x="760844" y="219786"/>
                  </a:lnTo>
                  <a:close/>
                </a:path>
                <a:path w="943609" h="811529">
                  <a:moveTo>
                    <a:pt x="772820" y="26822"/>
                  </a:moveTo>
                  <a:lnTo>
                    <a:pt x="770432" y="21577"/>
                  </a:lnTo>
                  <a:lnTo>
                    <a:pt x="766191" y="24688"/>
                  </a:lnTo>
                  <a:lnTo>
                    <a:pt x="759841" y="27279"/>
                  </a:lnTo>
                  <a:lnTo>
                    <a:pt x="755599" y="30010"/>
                  </a:lnTo>
                  <a:lnTo>
                    <a:pt x="757643" y="33566"/>
                  </a:lnTo>
                  <a:lnTo>
                    <a:pt x="762000" y="31026"/>
                  </a:lnTo>
                  <a:lnTo>
                    <a:pt x="768540" y="29375"/>
                  </a:lnTo>
                  <a:lnTo>
                    <a:pt x="772820" y="26822"/>
                  </a:lnTo>
                  <a:close/>
                </a:path>
                <a:path w="943609" h="811529">
                  <a:moveTo>
                    <a:pt x="777049" y="467918"/>
                  </a:moveTo>
                  <a:lnTo>
                    <a:pt x="773823" y="465150"/>
                  </a:lnTo>
                  <a:lnTo>
                    <a:pt x="768515" y="464769"/>
                  </a:lnTo>
                  <a:lnTo>
                    <a:pt x="769632" y="469938"/>
                  </a:lnTo>
                  <a:lnTo>
                    <a:pt x="777049" y="467918"/>
                  </a:lnTo>
                  <a:close/>
                </a:path>
                <a:path w="943609" h="811529">
                  <a:moveTo>
                    <a:pt x="779462" y="563854"/>
                  </a:moveTo>
                  <a:lnTo>
                    <a:pt x="776033" y="558660"/>
                  </a:lnTo>
                  <a:lnTo>
                    <a:pt x="774433" y="561047"/>
                  </a:lnTo>
                  <a:lnTo>
                    <a:pt x="772833" y="562648"/>
                  </a:lnTo>
                  <a:lnTo>
                    <a:pt x="769632" y="560247"/>
                  </a:lnTo>
                  <a:lnTo>
                    <a:pt x="770432" y="557060"/>
                  </a:lnTo>
                  <a:lnTo>
                    <a:pt x="774433" y="553859"/>
                  </a:lnTo>
                  <a:lnTo>
                    <a:pt x="770432" y="551459"/>
                  </a:lnTo>
                  <a:lnTo>
                    <a:pt x="768032" y="557060"/>
                  </a:lnTo>
                  <a:lnTo>
                    <a:pt x="760844" y="563448"/>
                  </a:lnTo>
                  <a:lnTo>
                    <a:pt x="765632" y="567448"/>
                  </a:lnTo>
                  <a:lnTo>
                    <a:pt x="769848" y="565848"/>
                  </a:lnTo>
                  <a:lnTo>
                    <a:pt x="775931" y="565454"/>
                  </a:lnTo>
                  <a:lnTo>
                    <a:pt x="779462" y="563854"/>
                  </a:lnTo>
                  <a:close/>
                </a:path>
                <a:path w="943609" h="811529">
                  <a:moveTo>
                    <a:pt x="798207" y="348373"/>
                  </a:moveTo>
                  <a:lnTo>
                    <a:pt x="795210" y="344360"/>
                  </a:lnTo>
                  <a:lnTo>
                    <a:pt x="791006" y="343204"/>
                  </a:lnTo>
                  <a:lnTo>
                    <a:pt x="792810" y="350062"/>
                  </a:lnTo>
                  <a:lnTo>
                    <a:pt x="798207" y="348373"/>
                  </a:lnTo>
                  <a:close/>
                </a:path>
                <a:path w="943609" h="811529">
                  <a:moveTo>
                    <a:pt x="805027" y="472719"/>
                  </a:moveTo>
                  <a:lnTo>
                    <a:pt x="801801" y="469938"/>
                  </a:lnTo>
                  <a:lnTo>
                    <a:pt x="796480" y="469569"/>
                  </a:lnTo>
                  <a:lnTo>
                    <a:pt x="797610" y="474738"/>
                  </a:lnTo>
                  <a:lnTo>
                    <a:pt x="805027" y="472719"/>
                  </a:lnTo>
                  <a:close/>
                </a:path>
                <a:path w="943609" h="811529">
                  <a:moveTo>
                    <a:pt x="814616" y="274967"/>
                  </a:moveTo>
                  <a:lnTo>
                    <a:pt x="811390" y="272237"/>
                  </a:lnTo>
                  <a:lnTo>
                    <a:pt x="806069" y="272046"/>
                  </a:lnTo>
                  <a:lnTo>
                    <a:pt x="807199" y="277329"/>
                  </a:lnTo>
                  <a:lnTo>
                    <a:pt x="814616" y="274967"/>
                  </a:lnTo>
                  <a:close/>
                </a:path>
                <a:path w="943609" h="811529">
                  <a:moveTo>
                    <a:pt x="818388" y="6400"/>
                  </a:moveTo>
                  <a:lnTo>
                    <a:pt x="814387" y="1600"/>
                  </a:lnTo>
                  <a:lnTo>
                    <a:pt x="810399" y="0"/>
                  </a:lnTo>
                  <a:lnTo>
                    <a:pt x="805599" y="5600"/>
                  </a:lnTo>
                  <a:lnTo>
                    <a:pt x="809599" y="8788"/>
                  </a:lnTo>
                  <a:lnTo>
                    <a:pt x="811187" y="4800"/>
                  </a:lnTo>
                  <a:lnTo>
                    <a:pt x="818388" y="6400"/>
                  </a:lnTo>
                  <a:close/>
                </a:path>
                <a:path w="943609" h="811529">
                  <a:moveTo>
                    <a:pt x="820788" y="322084"/>
                  </a:moveTo>
                  <a:lnTo>
                    <a:pt x="815987" y="318884"/>
                  </a:lnTo>
                  <a:lnTo>
                    <a:pt x="815187" y="310896"/>
                  </a:lnTo>
                  <a:lnTo>
                    <a:pt x="808799" y="315696"/>
                  </a:lnTo>
                  <a:lnTo>
                    <a:pt x="813587" y="318884"/>
                  </a:lnTo>
                  <a:lnTo>
                    <a:pt x="813587" y="326885"/>
                  </a:lnTo>
                  <a:lnTo>
                    <a:pt x="820788" y="322084"/>
                  </a:lnTo>
                  <a:close/>
                </a:path>
                <a:path w="943609" h="811529">
                  <a:moveTo>
                    <a:pt x="826376" y="239763"/>
                  </a:moveTo>
                  <a:lnTo>
                    <a:pt x="821588" y="236575"/>
                  </a:lnTo>
                  <a:lnTo>
                    <a:pt x="820788" y="228574"/>
                  </a:lnTo>
                  <a:lnTo>
                    <a:pt x="814387" y="233375"/>
                  </a:lnTo>
                  <a:lnTo>
                    <a:pt x="818388" y="235775"/>
                  </a:lnTo>
                  <a:lnTo>
                    <a:pt x="819188" y="243763"/>
                  </a:lnTo>
                  <a:lnTo>
                    <a:pt x="826376" y="239763"/>
                  </a:lnTo>
                  <a:close/>
                </a:path>
                <a:path w="943609" h="811529">
                  <a:moveTo>
                    <a:pt x="836269" y="370941"/>
                  </a:moveTo>
                  <a:lnTo>
                    <a:pt x="834174" y="364845"/>
                  </a:lnTo>
                  <a:lnTo>
                    <a:pt x="829970" y="361149"/>
                  </a:lnTo>
                  <a:lnTo>
                    <a:pt x="826376" y="362851"/>
                  </a:lnTo>
                  <a:lnTo>
                    <a:pt x="828509" y="365874"/>
                  </a:lnTo>
                  <a:lnTo>
                    <a:pt x="828471" y="369646"/>
                  </a:lnTo>
                  <a:lnTo>
                    <a:pt x="829183" y="373418"/>
                  </a:lnTo>
                  <a:lnTo>
                    <a:pt x="833564" y="376428"/>
                  </a:lnTo>
                  <a:lnTo>
                    <a:pt x="836269" y="370941"/>
                  </a:lnTo>
                  <a:close/>
                </a:path>
                <a:path w="943609" h="811529">
                  <a:moveTo>
                    <a:pt x="842365" y="219786"/>
                  </a:moveTo>
                  <a:lnTo>
                    <a:pt x="835964" y="215785"/>
                  </a:lnTo>
                  <a:lnTo>
                    <a:pt x="831176" y="217385"/>
                  </a:lnTo>
                  <a:lnTo>
                    <a:pt x="826376" y="220586"/>
                  </a:lnTo>
                  <a:lnTo>
                    <a:pt x="833564" y="224586"/>
                  </a:lnTo>
                  <a:lnTo>
                    <a:pt x="838365" y="223786"/>
                  </a:lnTo>
                  <a:lnTo>
                    <a:pt x="842365" y="219786"/>
                  </a:lnTo>
                  <a:close/>
                </a:path>
                <a:path w="943609" h="811529">
                  <a:moveTo>
                    <a:pt x="895908" y="221386"/>
                  </a:moveTo>
                  <a:lnTo>
                    <a:pt x="891108" y="216585"/>
                  </a:lnTo>
                  <a:lnTo>
                    <a:pt x="887120" y="214998"/>
                  </a:lnTo>
                  <a:lnTo>
                    <a:pt x="882319" y="220586"/>
                  </a:lnTo>
                  <a:lnTo>
                    <a:pt x="886320" y="223786"/>
                  </a:lnTo>
                  <a:lnTo>
                    <a:pt x="888720" y="219786"/>
                  </a:lnTo>
                  <a:lnTo>
                    <a:pt x="895908" y="221386"/>
                  </a:lnTo>
                  <a:close/>
                </a:path>
                <a:path w="943609" h="811529">
                  <a:moveTo>
                    <a:pt x="901509" y="427583"/>
                  </a:moveTo>
                  <a:lnTo>
                    <a:pt x="896708" y="422783"/>
                  </a:lnTo>
                  <a:lnTo>
                    <a:pt x="892708" y="421195"/>
                  </a:lnTo>
                  <a:lnTo>
                    <a:pt x="887920" y="426783"/>
                  </a:lnTo>
                  <a:lnTo>
                    <a:pt x="891908" y="429983"/>
                  </a:lnTo>
                  <a:lnTo>
                    <a:pt x="894308" y="425983"/>
                  </a:lnTo>
                  <a:lnTo>
                    <a:pt x="901509" y="427583"/>
                  </a:lnTo>
                  <a:close/>
                </a:path>
                <a:path w="943609" h="811529">
                  <a:moveTo>
                    <a:pt x="907097" y="236575"/>
                  </a:moveTo>
                  <a:lnTo>
                    <a:pt x="902296" y="231775"/>
                  </a:lnTo>
                  <a:lnTo>
                    <a:pt x="898309" y="230174"/>
                  </a:lnTo>
                  <a:lnTo>
                    <a:pt x="893508" y="235775"/>
                  </a:lnTo>
                  <a:lnTo>
                    <a:pt x="897509" y="238963"/>
                  </a:lnTo>
                  <a:lnTo>
                    <a:pt x="899909" y="234975"/>
                  </a:lnTo>
                  <a:lnTo>
                    <a:pt x="907097" y="236575"/>
                  </a:lnTo>
                  <a:close/>
                </a:path>
                <a:path w="943609" h="811529">
                  <a:moveTo>
                    <a:pt x="932675" y="159042"/>
                  </a:moveTo>
                  <a:lnTo>
                    <a:pt x="927874" y="155854"/>
                  </a:lnTo>
                  <a:lnTo>
                    <a:pt x="926274" y="160642"/>
                  </a:lnTo>
                  <a:lnTo>
                    <a:pt x="921486" y="165442"/>
                  </a:lnTo>
                  <a:lnTo>
                    <a:pt x="925474" y="168643"/>
                  </a:lnTo>
                  <a:lnTo>
                    <a:pt x="927874" y="164642"/>
                  </a:lnTo>
                  <a:lnTo>
                    <a:pt x="932675" y="159042"/>
                  </a:lnTo>
                  <a:close/>
                </a:path>
                <a:path w="943609" h="811529">
                  <a:moveTo>
                    <a:pt x="941463" y="144665"/>
                  </a:moveTo>
                  <a:lnTo>
                    <a:pt x="935075" y="140665"/>
                  </a:lnTo>
                  <a:lnTo>
                    <a:pt x="930275" y="142265"/>
                  </a:lnTo>
                  <a:lnTo>
                    <a:pt x="925474" y="145465"/>
                  </a:lnTo>
                  <a:lnTo>
                    <a:pt x="931875" y="148653"/>
                  </a:lnTo>
                  <a:lnTo>
                    <a:pt x="936663" y="147853"/>
                  </a:lnTo>
                  <a:lnTo>
                    <a:pt x="941463" y="144665"/>
                  </a:lnTo>
                  <a:close/>
                </a:path>
                <a:path w="943609" h="811529">
                  <a:moveTo>
                    <a:pt x="943292" y="564629"/>
                  </a:moveTo>
                  <a:lnTo>
                    <a:pt x="940066" y="561848"/>
                  </a:lnTo>
                  <a:lnTo>
                    <a:pt x="934745" y="561479"/>
                  </a:lnTo>
                  <a:lnTo>
                    <a:pt x="935875" y="566648"/>
                  </a:lnTo>
                  <a:lnTo>
                    <a:pt x="943292" y="56462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060065" y="9143364"/>
              <a:ext cx="944880" cy="997585"/>
            </a:xfrm>
            <a:custGeom>
              <a:avLst/>
              <a:gdLst/>
              <a:ahLst/>
              <a:cxnLst/>
              <a:rect l="l" t="t" r="r" b="b"/>
              <a:pathLst>
                <a:path w="944880" h="997584">
                  <a:moveTo>
                    <a:pt x="15379" y="208597"/>
                  </a:moveTo>
                  <a:lnTo>
                    <a:pt x="6591" y="210197"/>
                  </a:lnTo>
                  <a:lnTo>
                    <a:pt x="444" y="214363"/>
                  </a:lnTo>
                  <a:lnTo>
                    <a:pt x="0" y="220179"/>
                  </a:lnTo>
                  <a:lnTo>
                    <a:pt x="1651" y="223012"/>
                  </a:lnTo>
                  <a:lnTo>
                    <a:pt x="1790" y="218186"/>
                  </a:lnTo>
                  <a:lnTo>
                    <a:pt x="7391" y="214985"/>
                  </a:lnTo>
                  <a:lnTo>
                    <a:pt x="15379" y="208597"/>
                  </a:lnTo>
                  <a:close/>
                </a:path>
                <a:path w="944880" h="997584">
                  <a:moveTo>
                    <a:pt x="44157" y="45554"/>
                  </a:moveTo>
                  <a:lnTo>
                    <a:pt x="37757" y="47955"/>
                  </a:lnTo>
                  <a:lnTo>
                    <a:pt x="34569" y="50355"/>
                  </a:lnTo>
                  <a:lnTo>
                    <a:pt x="37757" y="56743"/>
                  </a:lnTo>
                  <a:lnTo>
                    <a:pt x="43357" y="54343"/>
                  </a:lnTo>
                  <a:lnTo>
                    <a:pt x="40157" y="50355"/>
                  </a:lnTo>
                  <a:lnTo>
                    <a:pt x="44157" y="45554"/>
                  </a:lnTo>
                  <a:close/>
                </a:path>
                <a:path w="944880" h="997584">
                  <a:moveTo>
                    <a:pt x="46812" y="115620"/>
                  </a:moveTo>
                  <a:lnTo>
                    <a:pt x="41757" y="115887"/>
                  </a:lnTo>
                  <a:lnTo>
                    <a:pt x="37261" y="113372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39" y="117792"/>
                  </a:lnTo>
                  <a:lnTo>
                    <a:pt x="46812" y="115620"/>
                  </a:lnTo>
                  <a:close/>
                </a:path>
                <a:path w="944880" h="997584">
                  <a:moveTo>
                    <a:pt x="46850" y="96405"/>
                  </a:moveTo>
                  <a:lnTo>
                    <a:pt x="45986" y="91694"/>
                  </a:lnTo>
                  <a:lnTo>
                    <a:pt x="39357" y="91109"/>
                  </a:lnTo>
                  <a:lnTo>
                    <a:pt x="40817" y="95973"/>
                  </a:lnTo>
                  <a:lnTo>
                    <a:pt x="40855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50" y="96405"/>
                  </a:lnTo>
                  <a:close/>
                </a:path>
                <a:path w="944880" h="997584">
                  <a:moveTo>
                    <a:pt x="82969" y="133896"/>
                  </a:moveTo>
                  <a:lnTo>
                    <a:pt x="77724" y="134874"/>
                  </a:lnTo>
                  <a:lnTo>
                    <a:pt x="74879" y="137947"/>
                  </a:lnTo>
                  <a:lnTo>
                    <a:pt x="82511" y="139065"/>
                  </a:lnTo>
                  <a:lnTo>
                    <a:pt x="82969" y="133896"/>
                  </a:lnTo>
                  <a:close/>
                </a:path>
                <a:path w="944880" h="997584">
                  <a:moveTo>
                    <a:pt x="104889" y="230974"/>
                  </a:moveTo>
                  <a:lnTo>
                    <a:pt x="101701" y="226974"/>
                  </a:lnTo>
                  <a:lnTo>
                    <a:pt x="98501" y="220586"/>
                  </a:lnTo>
                  <a:lnTo>
                    <a:pt x="93700" y="223786"/>
                  </a:lnTo>
                  <a:lnTo>
                    <a:pt x="96901" y="226974"/>
                  </a:lnTo>
                  <a:lnTo>
                    <a:pt x="100101" y="233375"/>
                  </a:lnTo>
                  <a:lnTo>
                    <a:pt x="104889" y="230974"/>
                  </a:lnTo>
                  <a:close/>
                </a:path>
                <a:path w="944880" h="997584">
                  <a:moveTo>
                    <a:pt x="122923" y="198513"/>
                  </a:moveTo>
                  <a:lnTo>
                    <a:pt x="117678" y="199301"/>
                  </a:lnTo>
                  <a:lnTo>
                    <a:pt x="114833" y="202336"/>
                  </a:lnTo>
                  <a:lnTo>
                    <a:pt x="122478" y="203796"/>
                  </a:lnTo>
                  <a:lnTo>
                    <a:pt x="122923" y="198513"/>
                  </a:lnTo>
                  <a:close/>
                </a:path>
                <a:path w="944880" h="997584">
                  <a:moveTo>
                    <a:pt x="140055" y="231775"/>
                  </a:moveTo>
                  <a:lnTo>
                    <a:pt x="138455" y="223786"/>
                  </a:lnTo>
                  <a:lnTo>
                    <a:pt x="133667" y="226174"/>
                  </a:lnTo>
                  <a:lnTo>
                    <a:pt x="124879" y="222986"/>
                  </a:lnTo>
                  <a:lnTo>
                    <a:pt x="127266" y="230974"/>
                  </a:lnTo>
                  <a:lnTo>
                    <a:pt x="132067" y="228574"/>
                  </a:lnTo>
                  <a:lnTo>
                    <a:pt x="140055" y="231775"/>
                  </a:lnTo>
                  <a:close/>
                </a:path>
                <a:path w="944880" h="997584">
                  <a:moveTo>
                    <a:pt x="154000" y="325704"/>
                  </a:moveTo>
                  <a:lnTo>
                    <a:pt x="153644" y="319684"/>
                  </a:lnTo>
                  <a:lnTo>
                    <a:pt x="149047" y="321094"/>
                  </a:lnTo>
                  <a:lnTo>
                    <a:pt x="143256" y="319582"/>
                  </a:lnTo>
                  <a:lnTo>
                    <a:pt x="139255" y="319125"/>
                  </a:lnTo>
                  <a:lnTo>
                    <a:pt x="140055" y="323684"/>
                  </a:lnTo>
                  <a:lnTo>
                    <a:pt x="144208" y="323964"/>
                  </a:lnTo>
                  <a:lnTo>
                    <a:pt x="149847" y="325882"/>
                  </a:lnTo>
                  <a:lnTo>
                    <a:pt x="154000" y="325704"/>
                  </a:lnTo>
                  <a:close/>
                </a:path>
                <a:path w="944880" h="997584">
                  <a:moveTo>
                    <a:pt x="164934" y="160959"/>
                  </a:moveTo>
                  <a:lnTo>
                    <a:pt x="159842" y="161747"/>
                  </a:lnTo>
                  <a:lnTo>
                    <a:pt x="156845" y="164782"/>
                  </a:lnTo>
                  <a:lnTo>
                    <a:pt x="164033" y="166243"/>
                  </a:lnTo>
                  <a:lnTo>
                    <a:pt x="164934" y="160959"/>
                  </a:lnTo>
                  <a:close/>
                </a:path>
                <a:path w="944880" h="997584">
                  <a:moveTo>
                    <a:pt x="198094" y="187032"/>
                  </a:moveTo>
                  <a:lnTo>
                    <a:pt x="193103" y="185724"/>
                  </a:lnTo>
                  <a:lnTo>
                    <a:pt x="187972" y="185458"/>
                  </a:lnTo>
                  <a:lnTo>
                    <a:pt x="192811" y="187820"/>
                  </a:lnTo>
                  <a:lnTo>
                    <a:pt x="198094" y="187032"/>
                  </a:lnTo>
                  <a:close/>
                </a:path>
                <a:path w="944880" h="997584">
                  <a:moveTo>
                    <a:pt x="223608" y="247180"/>
                  </a:moveTo>
                  <a:lnTo>
                    <a:pt x="219684" y="248754"/>
                  </a:lnTo>
                  <a:lnTo>
                    <a:pt x="217093" y="253034"/>
                  </a:lnTo>
                  <a:lnTo>
                    <a:pt x="222377" y="254152"/>
                  </a:lnTo>
                  <a:lnTo>
                    <a:pt x="223608" y="247180"/>
                  </a:lnTo>
                  <a:close/>
                </a:path>
                <a:path w="944880" h="997584">
                  <a:moveTo>
                    <a:pt x="233565" y="4800"/>
                  </a:moveTo>
                  <a:lnTo>
                    <a:pt x="231965" y="0"/>
                  </a:lnTo>
                  <a:lnTo>
                    <a:pt x="225577" y="4000"/>
                  </a:lnTo>
                  <a:lnTo>
                    <a:pt x="224777" y="8788"/>
                  </a:lnTo>
                  <a:lnTo>
                    <a:pt x="226377" y="13589"/>
                  </a:lnTo>
                  <a:lnTo>
                    <a:pt x="232765" y="9588"/>
                  </a:lnTo>
                  <a:lnTo>
                    <a:pt x="233565" y="4800"/>
                  </a:lnTo>
                  <a:close/>
                </a:path>
                <a:path w="944880" h="997584">
                  <a:moveTo>
                    <a:pt x="237566" y="187820"/>
                  </a:moveTo>
                  <a:lnTo>
                    <a:pt x="231965" y="190220"/>
                  </a:lnTo>
                  <a:lnTo>
                    <a:pt x="231965" y="181419"/>
                  </a:lnTo>
                  <a:lnTo>
                    <a:pt x="226377" y="187020"/>
                  </a:lnTo>
                  <a:lnTo>
                    <a:pt x="218376" y="183019"/>
                  </a:lnTo>
                  <a:lnTo>
                    <a:pt x="220776" y="188620"/>
                  </a:lnTo>
                  <a:lnTo>
                    <a:pt x="225869" y="189611"/>
                  </a:lnTo>
                  <a:lnTo>
                    <a:pt x="232168" y="193611"/>
                  </a:lnTo>
                  <a:lnTo>
                    <a:pt x="236969" y="194906"/>
                  </a:lnTo>
                  <a:lnTo>
                    <a:pt x="237566" y="187820"/>
                  </a:lnTo>
                  <a:close/>
                </a:path>
                <a:path w="944880" h="997584">
                  <a:moveTo>
                    <a:pt x="240220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20" y="787768"/>
                  </a:lnTo>
                  <a:close/>
                </a:path>
                <a:path w="944880" h="997584">
                  <a:moveTo>
                    <a:pt x="250355" y="22377"/>
                  </a:moveTo>
                  <a:lnTo>
                    <a:pt x="246354" y="19177"/>
                  </a:lnTo>
                  <a:lnTo>
                    <a:pt x="243154" y="12788"/>
                  </a:lnTo>
                  <a:lnTo>
                    <a:pt x="239166" y="15189"/>
                  </a:lnTo>
                  <a:lnTo>
                    <a:pt x="242354" y="18389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944880" h="997584">
                  <a:moveTo>
                    <a:pt x="258483" y="537083"/>
                  </a:moveTo>
                  <a:lnTo>
                    <a:pt x="253644" y="535774"/>
                  </a:lnTo>
                  <a:lnTo>
                    <a:pt x="248361" y="535520"/>
                  </a:lnTo>
                  <a:lnTo>
                    <a:pt x="252742" y="537870"/>
                  </a:lnTo>
                  <a:lnTo>
                    <a:pt x="258483" y="537083"/>
                  </a:lnTo>
                  <a:close/>
                </a:path>
                <a:path w="944880" h="997584">
                  <a:moveTo>
                    <a:pt x="263423" y="945578"/>
                  </a:moveTo>
                  <a:lnTo>
                    <a:pt x="260235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23" y="945578"/>
                  </a:lnTo>
                  <a:close/>
                </a:path>
                <a:path w="944880" h="997584">
                  <a:moveTo>
                    <a:pt x="267931" y="118287"/>
                  </a:moveTo>
                  <a:lnTo>
                    <a:pt x="266331" y="113487"/>
                  </a:lnTo>
                  <a:lnTo>
                    <a:pt x="259943" y="117487"/>
                  </a:lnTo>
                  <a:lnTo>
                    <a:pt x="259143" y="122275"/>
                  </a:lnTo>
                  <a:lnTo>
                    <a:pt x="260743" y="127076"/>
                  </a:lnTo>
                  <a:lnTo>
                    <a:pt x="267131" y="123075"/>
                  </a:lnTo>
                  <a:lnTo>
                    <a:pt x="267931" y="118287"/>
                  </a:lnTo>
                  <a:close/>
                </a:path>
                <a:path w="944880" h="997584">
                  <a:moveTo>
                    <a:pt x="271932" y="210997"/>
                  </a:moveTo>
                  <a:lnTo>
                    <a:pt x="267931" y="207797"/>
                  </a:lnTo>
                  <a:lnTo>
                    <a:pt x="264731" y="201409"/>
                  </a:lnTo>
                  <a:lnTo>
                    <a:pt x="260743" y="203796"/>
                  </a:lnTo>
                  <a:lnTo>
                    <a:pt x="263931" y="206997"/>
                  </a:lnTo>
                  <a:lnTo>
                    <a:pt x="267131" y="213398"/>
                  </a:lnTo>
                  <a:lnTo>
                    <a:pt x="271932" y="210997"/>
                  </a:lnTo>
                  <a:close/>
                </a:path>
                <a:path w="944880" h="997584">
                  <a:moveTo>
                    <a:pt x="280720" y="143065"/>
                  </a:moveTo>
                  <a:lnTo>
                    <a:pt x="279120" y="135864"/>
                  </a:lnTo>
                  <a:lnTo>
                    <a:pt x="274332" y="138264"/>
                  </a:lnTo>
                  <a:lnTo>
                    <a:pt x="265531" y="135064"/>
                  </a:lnTo>
                  <a:lnTo>
                    <a:pt x="267931" y="143065"/>
                  </a:lnTo>
                  <a:lnTo>
                    <a:pt x="271932" y="140665"/>
                  </a:lnTo>
                  <a:lnTo>
                    <a:pt x="280720" y="143065"/>
                  </a:lnTo>
                  <a:close/>
                </a:path>
                <a:path w="944880" h="997584">
                  <a:moveTo>
                    <a:pt x="289509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09" y="78320"/>
                  </a:lnTo>
                  <a:lnTo>
                    <a:pt x="284721" y="75133"/>
                  </a:lnTo>
                  <a:lnTo>
                    <a:pt x="289509" y="69532"/>
                  </a:lnTo>
                  <a:close/>
                </a:path>
                <a:path w="944880" h="997584">
                  <a:moveTo>
                    <a:pt x="305981" y="246976"/>
                  </a:moveTo>
                  <a:lnTo>
                    <a:pt x="301002" y="245656"/>
                  </a:lnTo>
                  <a:lnTo>
                    <a:pt x="295871" y="245402"/>
                  </a:lnTo>
                  <a:lnTo>
                    <a:pt x="300697" y="247764"/>
                  </a:lnTo>
                  <a:lnTo>
                    <a:pt x="305981" y="246976"/>
                  </a:lnTo>
                  <a:close/>
                </a:path>
                <a:path w="944880" h="997584">
                  <a:moveTo>
                    <a:pt x="309130" y="159270"/>
                  </a:moveTo>
                  <a:lnTo>
                    <a:pt x="305193" y="160845"/>
                  </a:lnTo>
                  <a:lnTo>
                    <a:pt x="302615" y="165112"/>
                  </a:lnTo>
                  <a:lnTo>
                    <a:pt x="307898" y="166243"/>
                  </a:lnTo>
                  <a:lnTo>
                    <a:pt x="309130" y="159270"/>
                  </a:lnTo>
                  <a:close/>
                </a:path>
                <a:path w="944880" h="997584">
                  <a:moveTo>
                    <a:pt x="309486" y="66332"/>
                  </a:moveTo>
                  <a:lnTo>
                    <a:pt x="302298" y="68732"/>
                  </a:lnTo>
                  <a:lnTo>
                    <a:pt x="299097" y="71132"/>
                  </a:lnTo>
                  <a:lnTo>
                    <a:pt x="303098" y="77520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86" y="66332"/>
                  </a:lnTo>
                  <a:close/>
                </a:path>
                <a:path w="944880" h="997584">
                  <a:moveTo>
                    <a:pt x="310286" y="390017"/>
                  </a:moveTo>
                  <a:lnTo>
                    <a:pt x="303898" y="392417"/>
                  </a:lnTo>
                  <a:lnTo>
                    <a:pt x="300697" y="394817"/>
                  </a:lnTo>
                  <a:lnTo>
                    <a:pt x="303898" y="401205"/>
                  </a:lnTo>
                  <a:lnTo>
                    <a:pt x="309486" y="398805"/>
                  </a:lnTo>
                  <a:lnTo>
                    <a:pt x="306298" y="395617"/>
                  </a:lnTo>
                  <a:lnTo>
                    <a:pt x="310286" y="390017"/>
                  </a:lnTo>
                  <a:close/>
                </a:path>
                <a:path w="944880" h="997584">
                  <a:moveTo>
                    <a:pt x="313169" y="277342"/>
                  </a:moveTo>
                  <a:lnTo>
                    <a:pt x="308190" y="276034"/>
                  </a:lnTo>
                  <a:lnTo>
                    <a:pt x="303060" y="275767"/>
                  </a:lnTo>
                  <a:lnTo>
                    <a:pt x="307898" y="278130"/>
                  </a:lnTo>
                  <a:lnTo>
                    <a:pt x="313169" y="277342"/>
                  </a:lnTo>
                  <a:close/>
                </a:path>
                <a:path w="944880" h="997584">
                  <a:moveTo>
                    <a:pt x="322262" y="470166"/>
                  </a:moveTo>
                  <a:lnTo>
                    <a:pt x="318185" y="471741"/>
                  </a:lnTo>
                  <a:lnTo>
                    <a:pt x="315747" y="476008"/>
                  </a:lnTo>
                  <a:lnTo>
                    <a:pt x="321475" y="477139"/>
                  </a:lnTo>
                  <a:lnTo>
                    <a:pt x="322262" y="470166"/>
                  </a:lnTo>
                  <a:close/>
                </a:path>
                <a:path w="944880" h="997584">
                  <a:moveTo>
                    <a:pt x="335864" y="484327"/>
                  </a:moveTo>
                  <a:lnTo>
                    <a:pt x="333463" y="478726"/>
                  </a:lnTo>
                  <a:lnTo>
                    <a:pt x="328091" y="482790"/>
                  </a:lnTo>
                  <a:lnTo>
                    <a:pt x="326377" y="489026"/>
                  </a:lnTo>
                  <a:lnTo>
                    <a:pt x="328409" y="493903"/>
                  </a:lnTo>
                  <a:lnTo>
                    <a:pt x="334264" y="493915"/>
                  </a:lnTo>
                  <a:lnTo>
                    <a:pt x="331076" y="488327"/>
                  </a:lnTo>
                  <a:lnTo>
                    <a:pt x="335864" y="484327"/>
                  </a:lnTo>
                  <a:close/>
                </a:path>
                <a:path w="944880" h="997584">
                  <a:moveTo>
                    <a:pt x="344347" y="540397"/>
                  </a:moveTo>
                  <a:lnTo>
                    <a:pt x="339356" y="539267"/>
                  </a:lnTo>
                  <a:lnTo>
                    <a:pt x="334225" y="539051"/>
                  </a:lnTo>
                  <a:lnTo>
                    <a:pt x="339064" y="541070"/>
                  </a:lnTo>
                  <a:lnTo>
                    <a:pt x="344347" y="540397"/>
                  </a:lnTo>
                  <a:close/>
                </a:path>
                <a:path w="944880" h="997584">
                  <a:moveTo>
                    <a:pt x="359041" y="294906"/>
                  </a:moveTo>
                  <a:lnTo>
                    <a:pt x="355841" y="290918"/>
                  </a:lnTo>
                  <a:lnTo>
                    <a:pt x="352653" y="284518"/>
                  </a:lnTo>
                  <a:lnTo>
                    <a:pt x="347853" y="287718"/>
                  </a:lnTo>
                  <a:lnTo>
                    <a:pt x="351053" y="290918"/>
                  </a:lnTo>
                  <a:lnTo>
                    <a:pt x="354253" y="297307"/>
                  </a:lnTo>
                  <a:lnTo>
                    <a:pt x="359041" y="294906"/>
                  </a:lnTo>
                  <a:close/>
                </a:path>
                <a:path w="944880" h="997584">
                  <a:moveTo>
                    <a:pt x="359841" y="181419"/>
                  </a:moveTo>
                  <a:lnTo>
                    <a:pt x="358241" y="174231"/>
                  </a:lnTo>
                  <a:lnTo>
                    <a:pt x="353453" y="176631"/>
                  </a:lnTo>
                  <a:lnTo>
                    <a:pt x="344652" y="173431"/>
                  </a:lnTo>
                  <a:lnTo>
                    <a:pt x="347052" y="181419"/>
                  </a:lnTo>
                  <a:lnTo>
                    <a:pt x="351853" y="179031"/>
                  </a:lnTo>
                  <a:lnTo>
                    <a:pt x="359841" y="181419"/>
                  </a:lnTo>
                  <a:close/>
                </a:path>
                <a:path w="944880" h="997584">
                  <a:moveTo>
                    <a:pt x="374053" y="968425"/>
                  </a:moveTo>
                  <a:lnTo>
                    <a:pt x="369227" y="965060"/>
                  </a:lnTo>
                  <a:lnTo>
                    <a:pt x="360514" y="961682"/>
                  </a:lnTo>
                  <a:lnTo>
                    <a:pt x="355841" y="961466"/>
                  </a:lnTo>
                  <a:lnTo>
                    <a:pt x="355041" y="966254"/>
                  </a:lnTo>
                  <a:lnTo>
                    <a:pt x="366229" y="968654"/>
                  </a:lnTo>
                  <a:lnTo>
                    <a:pt x="367030" y="968654"/>
                  </a:lnTo>
                  <a:lnTo>
                    <a:pt x="374053" y="968425"/>
                  </a:lnTo>
                  <a:close/>
                </a:path>
                <a:path w="944880" h="997584">
                  <a:moveTo>
                    <a:pt x="374675" y="203314"/>
                  </a:moveTo>
                  <a:lnTo>
                    <a:pt x="369430" y="204101"/>
                  </a:lnTo>
                  <a:lnTo>
                    <a:pt x="366585" y="207137"/>
                  </a:lnTo>
                  <a:lnTo>
                    <a:pt x="374230" y="208597"/>
                  </a:lnTo>
                  <a:lnTo>
                    <a:pt x="374675" y="203314"/>
                  </a:lnTo>
                  <a:close/>
                </a:path>
                <a:path w="944880" h="997584">
                  <a:moveTo>
                    <a:pt x="383349" y="302336"/>
                  </a:moveTo>
                  <a:lnTo>
                    <a:pt x="379222" y="303898"/>
                  </a:lnTo>
                  <a:lnTo>
                    <a:pt x="376605" y="308178"/>
                  </a:lnTo>
                  <a:lnTo>
                    <a:pt x="382219" y="309295"/>
                  </a:lnTo>
                  <a:lnTo>
                    <a:pt x="383349" y="302336"/>
                  </a:lnTo>
                  <a:close/>
                </a:path>
                <a:path w="944880" h="997584">
                  <a:moveTo>
                    <a:pt x="448551" y="407606"/>
                  </a:moveTo>
                  <a:lnTo>
                    <a:pt x="444563" y="404406"/>
                  </a:lnTo>
                  <a:lnTo>
                    <a:pt x="441363" y="398018"/>
                  </a:lnTo>
                  <a:lnTo>
                    <a:pt x="437362" y="400405"/>
                  </a:lnTo>
                  <a:lnTo>
                    <a:pt x="440563" y="403606"/>
                  </a:lnTo>
                  <a:lnTo>
                    <a:pt x="443763" y="409994"/>
                  </a:lnTo>
                  <a:lnTo>
                    <a:pt x="448551" y="407606"/>
                  </a:lnTo>
                  <a:close/>
                </a:path>
                <a:path w="944880" h="997584">
                  <a:moveTo>
                    <a:pt x="461327" y="331901"/>
                  </a:moveTo>
                  <a:lnTo>
                    <a:pt x="457250" y="333476"/>
                  </a:lnTo>
                  <a:lnTo>
                    <a:pt x="454812" y="337743"/>
                  </a:lnTo>
                  <a:lnTo>
                    <a:pt x="460540" y="338874"/>
                  </a:lnTo>
                  <a:lnTo>
                    <a:pt x="461327" y="331901"/>
                  </a:lnTo>
                  <a:close/>
                </a:path>
                <a:path w="944880" h="997584">
                  <a:moveTo>
                    <a:pt x="461683" y="283997"/>
                  </a:moveTo>
                  <a:lnTo>
                    <a:pt x="455244" y="281520"/>
                  </a:lnTo>
                  <a:lnTo>
                    <a:pt x="445668" y="281152"/>
                  </a:lnTo>
                  <a:lnTo>
                    <a:pt x="446951" y="286918"/>
                  </a:lnTo>
                  <a:lnTo>
                    <a:pt x="447751" y="286918"/>
                  </a:lnTo>
                  <a:lnTo>
                    <a:pt x="450151" y="284518"/>
                  </a:lnTo>
                  <a:lnTo>
                    <a:pt x="450951" y="284518"/>
                  </a:lnTo>
                  <a:lnTo>
                    <a:pt x="461683" y="283997"/>
                  </a:lnTo>
                  <a:close/>
                </a:path>
                <a:path w="944880" h="997584">
                  <a:moveTo>
                    <a:pt x="466140" y="988631"/>
                  </a:moveTo>
                  <a:lnTo>
                    <a:pt x="463740" y="987031"/>
                  </a:lnTo>
                  <a:lnTo>
                    <a:pt x="460540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592" y="990777"/>
                  </a:lnTo>
                  <a:lnTo>
                    <a:pt x="452551" y="992632"/>
                  </a:lnTo>
                  <a:lnTo>
                    <a:pt x="450951" y="990231"/>
                  </a:lnTo>
                  <a:lnTo>
                    <a:pt x="450151" y="988631"/>
                  </a:lnTo>
                  <a:lnTo>
                    <a:pt x="453351" y="987031"/>
                  </a:lnTo>
                  <a:lnTo>
                    <a:pt x="456552" y="991031"/>
                  </a:lnTo>
                  <a:lnTo>
                    <a:pt x="459740" y="997419"/>
                  </a:lnTo>
                  <a:lnTo>
                    <a:pt x="465340" y="994232"/>
                  </a:lnTo>
                  <a:lnTo>
                    <a:pt x="463740" y="991831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944880" h="997584">
                  <a:moveTo>
                    <a:pt x="471728" y="422783"/>
                  </a:moveTo>
                  <a:lnTo>
                    <a:pt x="467741" y="418795"/>
                  </a:lnTo>
                  <a:lnTo>
                    <a:pt x="464540" y="413194"/>
                  </a:lnTo>
                  <a:lnTo>
                    <a:pt x="460540" y="415594"/>
                  </a:lnTo>
                  <a:lnTo>
                    <a:pt x="463740" y="418795"/>
                  </a:lnTo>
                  <a:lnTo>
                    <a:pt x="466940" y="425183"/>
                  </a:lnTo>
                  <a:lnTo>
                    <a:pt x="471728" y="422783"/>
                  </a:lnTo>
                  <a:close/>
                </a:path>
                <a:path w="944880" h="997584">
                  <a:moveTo>
                    <a:pt x="484847" y="270357"/>
                  </a:moveTo>
                  <a:lnTo>
                    <a:pt x="480720" y="271932"/>
                  </a:lnTo>
                  <a:lnTo>
                    <a:pt x="478104" y="276212"/>
                  </a:lnTo>
                  <a:lnTo>
                    <a:pt x="483717" y="277329"/>
                  </a:lnTo>
                  <a:lnTo>
                    <a:pt x="484847" y="270357"/>
                  </a:lnTo>
                  <a:close/>
                </a:path>
                <a:path w="944880" h="997584">
                  <a:moveTo>
                    <a:pt x="491401" y="559460"/>
                  </a:moveTo>
                  <a:lnTo>
                    <a:pt x="486422" y="558152"/>
                  </a:lnTo>
                  <a:lnTo>
                    <a:pt x="481279" y="557898"/>
                  </a:lnTo>
                  <a:lnTo>
                    <a:pt x="486117" y="560247"/>
                  </a:lnTo>
                  <a:lnTo>
                    <a:pt x="491401" y="559460"/>
                  </a:lnTo>
                  <a:close/>
                </a:path>
                <a:path w="944880" h="997584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06" y="159042"/>
                  </a:lnTo>
                  <a:lnTo>
                    <a:pt x="491705" y="155054"/>
                  </a:lnTo>
                  <a:lnTo>
                    <a:pt x="496506" y="150253"/>
                  </a:lnTo>
                  <a:close/>
                </a:path>
                <a:path w="944880" h="997584">
                  <a:moveTo>
                    <a:pt x="501294" y="249580"/>
                  </a:moveTo>
                  <a:lnTo>
                    <a:pt x="497205" y="251155"/>
                  </a:lnTo>
                  <a:lnTo>
                    <a:pt x="494766" y="255422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944880" h="997584">
                  <a:moveTo>
                    <a:pt x="521284" y="538670"/>
                  </a:moveTo>
                  <a:lnTo>
                    <a:pt x="514083" y="541070"/>
                  </a:lnTo>
                  <a:lnTo>
                    <a:pt x="510895" y="543471"/>
                  </a:lnTo>
                  <a:lnTo>
                    <a:pt x="514883" y="549859"/>
                  </a:lnTo>
                  <a:lnTo>
                    <a:pt x="519684" y="547471"/>
                  </a:lnTo>
                  <a:lnTo>
                    <a:pt x="516483" y="544271"/>
                  </a:lnTo>
                  <a:lnTo>
                    <a:pt x="521284" y="538670"/>
                  </a:lnTo>
                  <a:close/>
                </a:path>
                <a:path w="944880" h="997584">
                  <a:moveTo>
                    <a:pt x="526872" y="763257"/>
                  </a:moveTo>
                  <a:lnTo>
                    <a:pt x="520484" y="764857"/>
                  </a:lnTo>
                  <a:lnTo>
                    <a:pt x="517283" y="767245"/>
                  </a:lnTo>
                  <a:lnTo>
                    <a:pt x="520484" y="773645"/>
                  </a:lnTo>
                  <a:lnTo>
                    <a:pt x="526072" y="771245"/>
                  </a:lnTo>
                  <a:lnTo>
                    <a:pt x="522084" y="768045"/>
                  </a:lnTo>
                  <a:lnTo>
                    <a:pt x="526872" y="763257"/>
                  </a:lnTo>
                  <a:close/>
                </a:path>
                <a:path w="944880" h="997584">
                  <a:moveTo>
                    <a:pt x="529272" y="566648"/>
                  </a:moveTo>
                  <a:lnTo>
                    <a:pt x="526072" y="562165"/>
                  </a:lnTo>
                  <a:lnTo>
                    <a:pt x="525881" y="556552"/>
                  </a:lnTo>
                  <a:lnTo>
                    <a:pt x="524776" y="552602"/>
                  </a:lnTo>
                  <a:lnTo>
                    <a:pt x="518883" y="553059"/>
                  </a:lnTo>
                  <a:lnTo>
                    <a:pt x="519493" y="557314"/>
                  </a:lnTo>
                  <a:lnTo>
                    <a:pt x="520788" y="563156"/>
                  </a:lnTo>
                  <a:lnTo>
                    <a:pt x="523722" y="567334"/>
                  </a:lnTo>
                  <a:lnTo>
                    <a:pt x="529272" y="566648"/>
                  </a:lnTo>
                  <a:close/>
                </a:path>
                <a:path w="944880" h="997584">
                  <a:moveTo>
                    <a:pt x="530872" y="402005"/>
                  </a:moveTo>
                  <a:lnTo>
                    <a:pt x="522884" y="404406"/>
                  </a:lnTo>
                  <a:lnTo>
                    <a:pt x="525272" y="408406"/>
                  </a:lnTo>
                  <a:lnTo>
                    <a:pt x="522884" y="415594"/>
                  </a:lnTo>
                  <a:lnTo>
                    <a:pt x="530872" y="413994"/>
                  </a:lnTo>
                  <a:lnTo>
                    <a:pt x="527672" y="409206"/>
                  </a:lnTo>
                  <a:lnTo>
                    <a:pt x="530872" y="402005"/>
                  </a:lnTo>
                  <a:close/>
                </a:path>
                <a:path w="944880" h="997584">
                  <a:moveTo>
                    <a:pt x="580923" y="311899"/>
                  </a:moveTo>
                  <a:lnTo>
                    <a:pt x="580732" y="308025"/>
                  </a:lnTo>
                  <a:lnTo>
                    <a:pt x="574027" y="308495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27" y="314096"/>
                  </a:lnTo>
                  <a:lnTo>
                    <a:pt x="570826" y="312496"/>
                  </a:lnTo>
                  <a:lnTo>
                    <a:pt x="567639" y="307695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27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944880" h="997584">
                  <a:moveTo>
                    <a:pt x="584746" y="523709"/>
                  </a:moveTo>
                  <a:lnTo>
                    <a:pt x="580618" y="525284"/>
                  </a:lnTo>
                  <a:lnTo>
                    <a:pt x="578002" y="529551"/>
                  </a:lnTo>
                  <a:lnTo>
                    <a:pt x="583615" y="530682"/>
                  </a:lnTo>
                  <a:lnTo>
                    <a:pt x="584746" y="523709"/>
                  </a:lnTo>
                  <a:close/>
                </a:path>
                <a:path w="944880" h="997584">
                  <a:moveTo>
                    <a:pt x="598805" y="456349"/>
                  </a:moveTo>
                  <a:lnTo>
                    <a:pt x="598004" y="450761"/>
                  </a:lnTo>
                  <a:lnTo>
                    <a:pt x="588416" y="454761"/>
                  </a:lnTo>
                  <a:lnTo>
                    <a:pt x="584415" y="460349"/>
                  </a:lnTo>
                  <a:lnTo>
                    <a:pt x="588416" y="466750"/>
                  </a:lnTo>
                  <a:lnTo>
                    <a:pt x="594804" y="461149"/>
                  </a:lnTo>
                  <a:lnTo>
                    <a:pt x="598805" y="456349"/>
                  </a:lnTo>
                  <a:close/>
                </a:path>
                <a:path w="944880" h="997584">
                  <a:moveTo>
                    <a:pt x="607682" y="867676"/>
                  </a:moveTo>
                  <a:lnTo>
                    <a:pt x="598805" y="864755"/>
                  </a:lnTo>
                  <a:lnTo>
                    <a:pt x="601167" y="872617"/>
                  </a:lnTo>
                  <a:lnTo>
                    <a:pt x="606298" y="871943"/>
                  </a:lnTo>
                  <a:lnTo>
                    <a:pt x="607682" y="867676"/>
                  </a:lnTo>
                  <a:close/>
                </a:path>
                <a:path w="944880" h="997584">
                  <a:moveTo>
                    <a:pt x="612355" y="793191"/>
                  </a:moveTo>
                  <a:lnTo>
                    <a:pt x="607301" y="794118"/>
                  </a:lnTo>
                  <a:lnTo>
                    <a:pt x="603592" y="798804"/>
                  </a:lnTo>
                  <a:lnTo>
                    <a:pt x="609993" y="801611"/>
                  </a:lnTo>
                  <a:lnTo>
                    <a:pt x="612355" y="793191"/>
                  </a:lnTo>
                  <a:close/>
                </a:path>
                <a:path w="944880" h="997584">
                  <a:moveTo>
                    <a:pt x="612394" y="474738"/>
                  </a:moveTo>
                  <a:lnTo>
                    <a:pt x="609993" y="471538"/>
                  </a:lnTo>
                  <a:lnTo>
                    <a:pt x="606793" y="468337"/>
                  </a:lnTo>
                  <a:lnTo>
                    <a:pt x="604405" y="465150"/>
                  </a:lnTo>
                  <a:lnTo>
                    <a:pt x="598004" y="469138"/>
                  </a:lnTo>
                  <a:lnTo>
                    <a:pt x="598805" y="474738"/>
                  </a:lnTo>
                  <a:lnTo>
                    <a:pt x="605193" y="480326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944880" h="997584">
                  <a:moveTo>
                    <a:pt x="637971" y="910310"/>
                  </a:moveTo>
                  <a:lnTo>
                    <a:pt x="636371" y="905510"/>
                  </a:lnTo>
                  <a:lnTo>
                    <a:pt x="629970" y="909510"/>
                  </a:lnTo>
                  <a:lnTo>
                    <a:pt x="629170" y="914311"/>
                  </a:lnTo>
                  <a:lnTo>
                    <a:pt x="630770" y="919099"/>
                  </a:lnTo>
                  <a:lnTo>
                    <a:pt x="637171" y="915111"/>
                  </a:lnTo>
                  <a:lnTo>
                    <a:pt x="637971" y="910310"/>
                  </a:lnTo>
                  <a:close/>
                </a:path>
                <a:path w="944880" h="997584">
                  <a:moveTo>
                    <a:pt x="649147" y="171259"/>
                  </a:moveTo>
                  <a:lnTo>
                    <a:pt x="645058" y="172834"/>
                  </a:lnTo>
                  <a:lnTo>
                    <a:pt x="642620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944880" h="997584">
                  <a:moveTo>
                    <a:pt x="661593" y="924318"/>
                  </a:moveTo>
                  <a:lnTo>
                    <a:pt x="656348" y="925296"/>
                  </a:lnTo>
                  <a:lnTo>
                    <a:pt x="653503" y="928370"/>
                  </a:lnTo>
                  <a:lnTo>
                    <a:pt x="661149" y="929487"/>
                  </a:lnTo>
                  <a:lnTo>
                    <a:pt x="661593" y="924318"/>
                  </a:lnTo>
                  <a:close/>
                </a:path>
                <a:path w="944880" h="997584">
                  <a:moveTo>
                    <a:pt x="704405" y="473887"/>
                  </a:moveTo>
                  <a:lnTo>
                    <a:pt x="696302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944880" h="997584">
                  <a:moveTo>
                    <a:pt x="712495" y="848677"/>
                  </a:moveTo>
                  <a:lnTo>
                    <a:pt x="711898" y="844080"/>
                  </a:lnTo>
                  <a:lnTo>
                    <a:pt x="707097" y="842619"/>
                  </a:lnTo>
                  <a:lnTo>
                    <a:pt x="703503" y="850366"/>
                  </a:lnTo>
                  <a:lnTo>
                    <a:pt x="712495" y="848677"/>
                  </a:lnTo>
                  <a:close/>
                </a:path>
                <a:path w="944880" h="997584">
                  <a:moveTo>
                    <a:pt x="746658" y="707313"/>
                  </a:moveTo>
                  <a:lnTo>
                    <a:pt x="745858" y="701713"/>
                  </a:lnTo>
                  <a:lnTo>
                    <a:pt x="736269" y="705713"/>
                  </a:lnTo>
                  <a:lnTo>
                    <a:pt x="732269" y="711301"/>
                  </a:lnTo>
                  <a:lnTo>
                    <a:pt x="736269" y="717702"/>
                  </a:lnTo>
                  <a:lnTo>
                    <a:pt x="742657" y="712901"/>
                  </a:lnTo>
                  <a:lnTo>
                    <a:pt x="746658" y="707313"/>
                  </a:lnTo>
                  <a:close/>
                </a:path>
                <a:path w="944880" h="997584">
                  <a:moveTo>
                    <a:pt x="761847" y="515493"/>
                  </a:moveTo>
                  <a:lnTo>
                    <a:pt x="755446" y="517893"/>
                  </a:lnTo>
                  <a:lnTo>
                    <a:pt x="752259" y="520293"/>
                  </a:lnTo>
                  <a:lnTo>
                    <a:pt x="755446" y="526681"/>
                  </a:lnTo>
                  <a:lnTo>
                    <a:pt x="761047" y="524294"/>
                  </a:lnTo>
                  <a:lnTo>
                    <a:pt x="757847" y="520293"/>
                  </a:lnTo>
                  <a:lnTo>
                    <a:pt x="761847" y="515493"/>
                  </a:lnTo>
                  <a:close/>
                </a:path>
                <a:path w="944880" h="997584">
                  <a:moveTo>
                    <a:pt x="762749" y="911504"/>
                  </a:moveTo>
                  <a:lnTo>
                    <a:pt x="754646" y="907910"/>
                  </a:lnTo>
                  <a:lnTo>
                    <a:pt x="758253" y="917803"/>
                  </a:lnTo>
                  <a:lnTo>
                    <a:pt x="762444" y="916901"/>
                  </a:lnTo>
                  <a:lnTo>
                    <a:pt x="762749" y="911504"/>
                  </a:lnTo>
                  <a:close/>
                </a:path>
                <a:path w="944880" h="997584">
                  <a:moveTo>
                    <a:pt x="789114" y="574586"/>
                  </a:moveTo>
                  <a:lnTo>
                    <a:pt x="781024" y="571436"/>
                  </a:lnTo>
                  <a:lnTo>
                    <a:pt x="784618" y="580885"/>
                  </a:lnTo>
                  <a:lnTo>
                    <a:pt x="788822" y="579831"/>
                  </a:lnTo>
                  <a:lnTo>
                    <a:pt x="789114" y="574586"/>
                  </a:lnTo>
                  <a:close/>
                </a:path>
                <a:path w="944880" h="997584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21" y="497916"/>
                  </a:lnTo>
                  <a:lnTo>
                    <a:pt x="778725" y="500430"/>
                  </a:lnTo>
                  <a:lnTo>
                    <a:pt x="780224" y="506704"/>
                  </a:lnTo>
                  <a:lnTo>
                    <a:pt x="785025" y="501904"/>
                  </a:lnTo>
                  <a:lnTo>
                    <a:pt x="793813" y="498716"/>
                  </a:lnTo>
                  <a:close/>
                </a:path>
                <a:path w="944880" h="997584">
                  <a:moveTo>
                    <a:pt x="794131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31" y="606831"/>
                  </a:lnTo>
                  <a:close/>
                </a:path>
                <a:path w="944880" h="997584">
                  <a:moveTo>
                    <a:pt x="815530" y="606729"/>
                  </a:moveTo>
                  <a:lnTo>
                    <a:pt x="810691" y="605612"/>
                  </a:lnTo>
                  <a:lnTo>
                    <a:pt x="805408" y="605383"/>
                  </a:lnTo>
                  <a:lnTo>
                    <a:pt x="809802" y="607402"/>
                  </a:lnTo>
                  <a:lnTo>
                    <a:pt x="815530" y="606729"/>
                  </a:lnTo>
                  <a:close/>
                </a:path>
                <a:path w="944880" h="997584">
                  <a:moveTo>
                    <a:pt x="832967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78" y="504304"/>
                  </a:lnTo>
                  <a:lnTo>
                    <a:pt x="824979" y="507504"/>
                  </a:lnTo>
                  <a:lnTo>
                    <a:pt x="828179" y="513892"/>
                  </a:lnTo>
                  <a:lnTo>
                    <a:pt x="832967" y="511505"/>
                  </a:lnTo>
                  <a:close/>
                </a:path>
                <a:path w="944880" h="997584">
                  <a:moveTo>
                    <a:pt x="833970" y="610870"/>
                  </a:moveTo>
                  <a:lnTo>
                    <a:pt x="833374" y="606107"/>
                  </a:lnTo>
                  <a:lnTo>
                    <a:pt x="828573" y="604799"/>
                  </a:lnTo>
                  <a:lnTo>
                    <a:pt x="824979" y="613003"/>
                  </a:lnTo>
                  <a:lnTo>
                    <a:pt x="833970" y="610870"/>
                  </a:lnTo>
                  <a:close/>
                </a:path>
                <a:path w="944880" h="997584">
                  <a:moveTo>
                    <a:pt x="841870" y="515924"/>
                  </a:moveTo>
                  <a:lnTo>
                    <a:pt x="836764" y="516890"/>
                  </a:lnTo>
                  <a:lnTo>
                    <a:pt x="833767" y="519963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944880" h="997584">
                  <a:moveTo>
                    <a:pt x="854557" y="831989"/>
                  </a:moveTo>
                  <a:lnTo>
                    <a:pt x="850557" y="827989"/>
                  </a:lnTo>
                  <a:lnTo>
                    <a:pt x="847356" y="821601"/>
                  </a:lnTo>
                  <a:lnTo>
                    <a:pt x="843368" y="824788"/>
                  </a:lnTo>
                  <a:lnTo>
                    <a:pt x="846556" y="827989"/>
                  </a:lnTo>
                  <a:lnTo>
                    <a:pt x="849757" y="834390"/>
                  </a:lnTo>
                  <a:lnTo>
                    <a:pt x="854557" y="831989"/>
                  </a:lnTo>
                  <a:close/>
                </a:path>
                <a:path w="944880" h="997584">
                  <a:moveTo>
                    <a:pt x="944384" y="496887"/>
                  </a:moveTo>
                  <a:lnTo>
                    <a:pt x="940269" y="498309"/>
                  </a:lnTo>
                  <a:lnTo>
                    <a:pt x="937641" y="502729"/>
                  </a:lnTo>
                  <a:lnTo>
                    <a:pt x="943267" y="504304"/>
                  </a:lnTo>
                  <a:lnTo>
                    <a:pt x="944384" y="49688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278442" y="9323793"/>
              <a:ext cx="2009775" cy="963294"/>
            </a:xfrm>
            <a:custGeom>
              <a:avLst/>
              <a:gdLst/>
              <a:ahLst/>
              <a:cxnLst/>
              <a:rect l="l" t="t" r="r" b="b"/>
              <a:pathLst>
                <a:path w="2009775" h="963295">
                  <a:moveTo>
                    <a:pt x="19189" y="7391"/>
                  </a:moveTo>
                  <a:lnTo>
                    <a:pt x="13589" y="9791"/>
                  </a:lnTo>
                  <a:lnTo>
                    <a:pt x="13589" y="990"/>
                  </a:lnTo>
                  <a:lnTo>
                    <a:pt x="8001" y="6591"/>
                  </a:lnTo>
                  <a:lnTo>
                    <a:pt x="0" y="2590"/>
                  </a:lnTo>
                  <a:lnTo>
                    <a:pt x="2400" y="8191"/>
                  </a:lnTo>
                  <a:lnTo>
                    <a:pt x="7493" y="9182"/>
                  </a:lnTo>
                  <a:lnTo>
                    <a:pt x="13792" y="13182"/>
                  </a:lnTo>
                  <a:lnTo>
                    <a:pt x="18592" y="14478"/>
                  </a:lnTo>
                  <a:lnTo>
                    <a:pt x="19189" y="7391"/>
                  </a:lnTo>
                  <a:close/>
                </a:path>
                <a:path w="2009775" h="963295">
                  <a:moveTo>
                    <a:pt x="198208" y="4991"/>
                  </a:moveTo>
                  <a:lnTo>
                    <a:pt x="193916" y="622"/>
                  </a:lnTo>
                  <a:lnTo>
                    <a:pt x="187223" y="0"/>
                  </a:lnTo>
                  <a:lnTo>
                    <a:pt x="182029" y="2070"/>
                  </a:lnTo>
                  <a:lnTo>
                    <a:pt x="182219" y="5791"/>
                  </a:lnTo>
                  <a:lnTo>
                    <a:pt x="186524" y="4991"/>
                  </a:lnTo>
                  <a:lnTo>
                    <a:pt x="190220" y="6591"/>
                  </a:lnTo>
                  <a:lnTo>
                    <a:pt x="193916" y="7594"/>
                  </a:lnTo>
                  <a:lnTo>
                    <a:pt x="198208" y="4991"/>
                  </a:lnTo>
                  <a:close/>
                </a:path>
                <a:path w="2009775" h="963295">
                  <a:moveTo>
                    <a:pt x="384556" y="226352"/>
                  </a:moveTo>
                  <a:lnTo>
                    <a:pt x="381228" y="223177"/>
                  </a:lnTo>
                  <a:lnTo>
                    <a:pt x="379730" y="228485"/>
                  </a:lnTo>
                  <a:lnTo>
                    <a:pt x="374040" y="230276"/>
                  </a:lnTo>
                  <a:lnTo>
                    <a:pt x="369544" y="232511"/>
                  </a:lnTo>
                  <a:lnTo>
                    <a:pt x="371640" y="239166"/>
                  </a:lnTo>
                  <a:lnTo>
                    <a:pt x="379539" y="241388"/>
                  </a:lnTo>
                  <a:lnTo>
                    <a:pt x="383921" y="234772"/>
                  </a:lnTo>
                  <a:lnTo>
                    <a:pt x="384556" y="226352"/>
                  </a:lnTo>
                  <a:close/>
                </a:path>
                <a:path w="2009775" h="963295">
                  <a:moveTo>
                    <a:pt x="526681" y="329476"/>
                  </a:moveTo>
                  <a:lnTo>
                    <a:pt x="516293" y="325475"/>
                  </a:lnTo>
                  <a:lnTo>
                    <a:pt x="518528" y="320840"/>
                  </a:lnTo>
                  <a:lnTo>
                    <a:pt x="516191" y="321983"/>
                  </a:lnTo>
                  <a:lnTo>
                    <a:pt x="513715" y="326263"/>
                  </a:lnTo>
                  <a:lnTo>
                    <a:pt x="515493" y="331076"/>
                  </a:lnTo>
                  <a:lnTo>
                    <a:pt x="525881" y="329476"/>
                  </a:lnTo>
                  <a:lnTo>
                    <a:pt x="526681" y="329476"/>
                  </a:lnTo>
                  <a:close/>
                </a:path>
                <a:path w="2009775" h="963295">
                  <a:moveTo>
                    <a:pt x="1349590" y="809447"/>
                  </a:moveTo>
                  <a:lnTo>
                    <a:pt x="1347470" y="804202"/>
                  </a:lnTo>
                  <a:lnTo>
                    <a:pt x="1345869" y="807402"/>
                  </a:lnTo>
                  <a:lnTo>
                    <a:pt x="1341882" y="806602"/>
                  </a:lnTo>
                  <a:lnTo>
                    <a:pt x="1339481" y="809002"/>
                  </a:lnTo>
                  <a:lnTo>
                    <a:pt x="1341856" y="814552"/>
                  </a:lnTo>
                  <a:lnTo>
                    <a:pt x="1346466" y="813803"/>
                  </a:lnTo>
                  <a:lnTo>
                    <a:pt x="1349590" y="809447"/>
                  </a:lnTo>
                  <a:close/>
                </a:path>
                <a:path w="2009775" h="963295">
                  <a:moveTo>
                    <a:pt x="1412201" y="874534"/>
                  </a:moveTo>
                  <a:lnTo>
                    <a:pt x="1402791" y="872959"/>
                  </a:lnTo>
                  <a:lnTo>
                    <a:pt x="1397419" y="866749"/>
                  </a:lnTo>
                  <a:lnTo>
                    <a:pt x="1392656" y="860831"/>
                  </a:lnTo>
                  <a:lnTo>
                    <a:pt x="1385036" y="860158"/>
                  </a:lnTo>
                  <a:lnTo>
                    <a:pt x="1389824" y="867346"/>
                  </a:lnTo>
                  <a:lnTo>
                    <a:pt x="1397825" y="872947"/>
                  </a:lnTo>
                  <a:lnTo>
                    <a:pt x="1397825" y="880935"/>
                  </a:lnTo>
                  <a:lnTo>
                    <a:pt x="1401813" y="876935"/>
                  </a:lnTo>
                  <a:lnTo>
                    <a:pt x="1408214" y="878535"/>
                  </a:lnTo>
                  <a:lnTo>
                    <a:pt x="1412201" y="874534"/>
                  </a:lnTo>
                  <a:close/>
                </a:path>
                <a:path w="2009775" h="963295">
                  <a:moveTo>
                    <a:pt x="1436789" y="741438"/>
                  </a:moveTo>
                  <a:lnTo>
                    <a:pt x="1433791" y="737476"/>
                  </a:lnTo>
                  <a:lnTo>
                    <a:pt x="1429588" y="736498"/>
                  </a:lnTo>
                  <a:lnTo>
                    <a:pt x="1431391" y="743470"/>
                  </a:lnTo>
                  <a:lnTo>
                    <a:pt x="1436789" y="741438"/>
                  </a:lnTo>
                  <a:close/>
                </a:path>
                <a:path w="2009775" h="963295">
                  <a:moveTo>
                    <a:pt x="1438706" y="665543"/>
                  </a:moveTo>
                  <a:lnTo>
                    <a:pt x="1435379" y="660349"/>
                  </a:lnTo>
                  <a:lnTo>
                    <a:pt x="1431963" y="663295"/>
                  </a:lnTo>
                  <a:lnTo>
                    <a:pt x="1425994" y="664146"/>
                  </a:lnTo>
                  <a:lnTo>
                    <a:pt x="1422120" y="665289"/>
                  </a:lnTo>
                  <a:lnTo>
                    <a:pt x="1424990" y="669137"/>
                  </a:lnTo>
                  <a:lnTo>
                    <a:pt x="1428864" y="667537"/>
                  </a:lnTo>
                  <a:lnTo>
                    <a:pt x="1434985" y="667143"/>
                  </a:lnTo>
                  <a:lnTo>
                    <a:pt x="1438706" y="665543"/>
                  </a:lnTo>
                  <a:close/>
                </a:path>
                <a:path w="2009775" h="963295">
                  <a:moveTo>
                    <a:pt x="1439608" y="906551"/>
                  </a:moveTo>
                  <a:lnTo>
                    <a:pt x="1436382" y="903808"/>
                  </a:lnTo>
                  <a:lnTo>
                    <a:pt x="1431061" y="903617"/>
                  </a:lnTo>
                  <a:lnTo>
                    <a:pt x="1432191" y="908900"/>
                  </a:lnTo>
                  <a:lnTo>
                    <a:pt x="1439608" y="906551"/>
                  </a:lnTo>
                  <a:close/>
                </a:path>
                <a:path w="2009775" h="963295">
                  <a:moveTo>
                    <a:pt x="1477746" y="887323"/>
                  </a:moveTo>
                  <a:lnTo>
                    <a:pt x="1472946" y="882535"/>
                  </a:lnTo>
                  <a:lnTo>
                    <a:pt x="1469745" y="880935"/>
                  </a:lnTo>
                  <a:lnTo>
                    <a:pt x="1464957" y="886523"/>
                  </a:lnTo>
                  <a:lnTo>
                    <a:pt x="1468945" y="889723"/>
                  </a:lnTo>
                  <a:lnTo>
                    <a:pt x="1471345" y="885723"/>
                  </a:lnTo>
                  <a:lnTo>
                    <a:pt x="1477746" y="887323"/>
                  </a:lnTo>
                  <a:close/>
                </a:path>
                <a:path w="2009775" h="963295">
                  <a:moveTo>
                    <a:pt x="1508912" y="879335"/>
                  </a:moveTo>
                  <a:lnTo>
                    <a:pt x="1503845" y="873544"/>
                  </a:lnTo>
                  <a:lnTo>
                    <a:pt x="1498320" y="868946"/>
                  </a:lnTo>
                  <a:lnTo>
                    <a:pt x="1492504" y="864946"/>
                  </a:lnTo>
                  <a:lnTo>
                    <a:pt x="1486535" y="860958"/>
                  </a:lnTo>
                  <a:lnTo>
                    <a:pt x="1488935" y="865746"/>
                  </a:lnTo>
                  <a:lnTo>
                    <a:pt x="1480934" y="866546"/>
                  </a:lnTo>
                  <a:lnTo>
                    <a:pt x="1481734" y="871347"/>
                  </a:lnTo>
                  <a:lnTo>
                    <a:pt x="1489697" y="870343"/>
                  </a:lnTo>
                  <a:lnTo>
                    <a:pt x="1495628" y="874141"/>
                  </a:lnTo>
                  <a:lnTo>
                    <a:pt x="1501406" y="878535"/>
                  </a:lnTo>
                  <a:lnTo>
                    <a:pt x="1508912" y="879335"/>
                  </a:lnTo>
                  <a:close/>
                </a:path>
                <a:path w="2009775" h="963295">
                  <a:moveTo>
                    <a:pt x="1515148" y="765898"/>
                  </a:moveTo>
                  <a:lnTo>
                    <a:pt x="1514208" y="761250"/>
                  </a:lnTo>
                  <a:lnTo>
                    <a:pt x="1512227" y="756907"/>
                  </a:lnTo>
                  <a:lnTo>
                    <a:pt x="1512112" y="761847"/>
                  </a:lnTo>
                  <a:lnTo>
                    <a:pt x="1515148" y="765898"/>
                  </a:lnTo>
                  <a:close/>
                </a:path>
                <a:path w="2009775" h="963295">
                  <a:moveTo>
                    <a:pt x="1517599" y="466636"/>
                  </a:moveTo>
                  <a:lnTo>
                    <a:pt x="1517218" y="459955"/>
                  </a:lnTo>
                  <a:lnTo>
                    <a:pt x="1516900" y="453351"/>
                  </a:lnTo>
                  <a:lnTo>
                    <a:pt x="1514500" y="458152"/>
                  </a:lnTo>
                  <a:lnTo>
                    <a:pt x="1508112" y="453351"/>
                  </a:lnTo>
                  <a:lnTo>
                    <a:pt x="1504911" y="456552"/>
                  </a:lnTo>
                  <a:lnTo>
                    <a:pt x="1510804" y="461759"/>
                  </a:lnTo>
                  <a:lnTo>
                    <a:pt x="1511312" y="468236"/>
                  </a:lnTo>
                  <a:lnTo>
                    <a:pt x="1511211" y="474865"/>
                  </a:lnTo>
                  <a:lnTo>
                    <a:pt x="1515300" y="480529"/>
                  </a:lnTo>
                  <a:lnTo>
                    <a:pt x="1517243" y="473468"/>
                  </a:lnTo>
                  <a:lnTo>
                    <a:pt x="1517599" y="466636"/>
                  </a:lnTo>
                  <a:close/>
                </a:path>
                <a:path w="2009775" h="963295">
                  <a:moveTo>
                    <a:pt x="1525485" y="707364"/>
                  </a:moveTo>
                  <a:lnTo>
                    <a:pt x="1523301" y="701103"/>
                  </a:lnTo>
                  <a:lnTo>
                    <a:pt x="1516037" y="702195"/>
                  </a:lnTo>
                  <a:lnTo>
                    <a:pt x="1506613" y="704405"/>
                  </a:lnTo>
                  <a:lnTo>
                    <a:pt x="1500936" y="706170"/>
                  </a:lnTo>
                  <a:lnTo>
                    <a:pt x="1504911" y="705904"/>
                  </a:lnTo>
                  <a:lnTo>
                    <a:pt x="1511274" y="706386"/>
                  </a:lnTo>
                  <a:lnTo>
                    <a:pt x="1519796" y="707999"/>
                  </a:lnTo>
                  <a:lnTo>
                    <a:pt x="1525485" y="707364"/>
                  </a:lnTo>
                  <a:close/>
                </a:path>
                <a:path w="2009775" h="963295">
                  <a:moveTo>
                    <a:pt x="1545971" y="748652"/>
                  </a:moveTo>
                  <a:lnTo>
                    <a:pt x="1545082" y="743966"/>
                  </a:lnTo>
                  <a:lnTo>
                    <a:pt x="1543278" y="739432"/>
                  </a:lnTo>
                  <a:lnTo>
                    <a:pt x="1543278" y="744270"/>
                  </a:lnTo>
                  <a:lnTo>
                    <a:pt x="1545971" y="748652"/>
                  </a:lnTo>
                  <a:close/>
                </a:path>
                <a:path w="2009775" h="963295">
                  <a:moveTo>
                    <a:pt x="1567230" y="622033"/>
                  </a:moveTo>
                  <a:lnTo>
                    <a:pt x="1567053" y="615594"/>
                  </a:lnTo>
                  <a:lnTo>
                    <a:pt x="1563585" y="607352"/>
                  </a:lnTo>
                  <a:lnTo>
                    <a:pt x="1558467" y="610793"/>
                  </a:lnTo>
                  <a:lnTo>
                    <a:pt x="1558467" y="611593"/>
                  </a:lnTo>
                  <a:lnTo>
                    <a:pt x="1562455" y="613194"/>
                  </a:lnTo>
                  <a:lnTo>
                    <a:pt x="1567230" y="622033"/>
                  </a:lnTo>
                  <a:close/>
                </a:path>
                <a:path w="2009775" h="963295">
                  <a:moveTo>
                    <a:pt x="1588033" y="600405"/>
                  </a:moveTo>
                  <a:lnTo>
                    <a:pt x="1582445" y="595617"/>
                  </a:lnTo>
                  <a:lnTo>
                    <a:pt x="1579245" y="594017"/>
                  </a:lnTo>
                  <a:lnTo>
                    <a:pt x="1574444" y="599605"/>
                  </a:lnTo>
                  <a:lnTo>
                    <a:pt x="1578444" y="602805"/>
                  </a:lnTo>
                  <a:lnTo>
                    <a:pt x="1580845" y="598805"/>
                  </a:lnTo>
                  <a:lnTo>
                    <a:pt x="1588033" y="600405"/>
                  </a:lnTo>
                  <a:close/>
                </a:path>
                <a:path w="2009775" h="963295">
                  <a:moveTo>
                    <a:pt x="1610360" y="744321"/>
                  </a:moveTo>
                  <a:lnTo>
                    <a:pt x="1609610" y="739673"/>
                  </a:lnTo>
                  <a:lnTo>
                    <a:pt x="1607667" y="735330"/>
                  </a:lnTo>
                  <a:lnTo>
                    <a:pt x="1607210" y="740270"/>
                  </a:lnTo>
                  <a:lnTo>
                    <a:pt x="1610360" y="744321"/>
                  </a:lnTo>
                  <a:close/>
                </a:path>
                <a:path w="2009775" h="963295">
                  <a:moveTo>
                    <a:pt x="1614208" y="602716"/>
                  </a:moveTo>
                  <a:lnTo>
                    <a:pt x="1611210" y="598703"/>
                  </a:lnTo>
                  <a:lnTo>
                    <a:pt x="1607019" y="597547"/>
                  </a:lnTo>
                  <a:lnTo>
                    <a:pt x="1608810" y="604405"/>
                  </a:lnTo>
                  <a:lnTo>
                    <a:pt x="1614208" y="602716"/>
                  </a:lnTo>
                  <a:close/>
                </a:path>
                <a:path w="2009775" h="963295">
                  <a:moveTo>
                    <a:pt x="1655165" y="902512"/>
                  </a:moveTo>
                  <a:lnTo>
                    <a:pt x="1648777" y="903312"/>
                  </a:lnTo>
                  <a:lnTo>
                    <a:pt x="1644777" y="904913"/>
                  </a:lnTo>
                  <a:lnTo>
                    <a:pt x="1646377" y="912101"/>
                  </a:lnTo>
                  <a:lnTo>
                    <a:pt x="1651965" y="911301"/>
                  </a:lnTo>
                  <a:lnTo>
                    <a:pt x="1649577" y="906513"/>
                  </a:lnTo>
                  <a:lnTo>
                    <a:pt x="1655165" y="902512"/>
                  </a:lnTo>
                  <a:close/>
                </a:path>
                <a:path w="2009775" h="963295">
                  <a:moveTo>
                    <a:pt x="1657578" y="928890"/>
                  </a:moveTo>
                  <a:lnTo>
                    <a:pt x="1655267" y="927290"/>
                  </a:lnTo>
                  <a:lnTo>
                    <a:pt x="1646212" y="924610"/>
                  </a:lnTo>
                  <a:lnTo>
                    <a:pt x="1646326" y="928890"/>
                  </a:lnTo>
                  <a:lnTo>
                    <a:pt x="1650377" y="928890"/>
                  </a:lnTo>
                  <a:lnTo>
                    <a:pt x="1657578" y="928890"/>
                  </a:lnTo>
                  <a:close/>
                </a:path>
                <a:path w="2009775" h="963295">
                  <a:moveTo>
                    <a:pt x="1660867" y="931164"/>
                  </a:moveTo>
                  <a:lnTo>
                    <a:pt x="1659902" y="930490"/>
                  </a:lnTo>
                  <a:lnTo>
                    <a:pt x="1657756" y="930490"/>
                  </a:lnTo>
                  <a:lnTo>
                    <a:pt x="1660867" y="931164"/>
                  </a:lnTo>
                  <a:close/>
                </a:path>
                <a:path w="2009775" h="963295">
                  <a:moveTo>
                    <a:pt x="1669554" y="673938"/>
                  </a:moveTo>
                  <a:lnTo>
                    <a:pt x="1664754" y="671537"/>
                  </a:lnTo>
                  <a:lnTo>
                    <a:pt x="1663153" y="676338"/>
                  </a:lnTo>
                  <a:lnTo>
                    <a:pt x="1658366" y="681126"/>
                  </a:lnTo>
                  <a:lnTo>
                    <a:pt x="1662366" y="684326"/>
                  </a:lnTo>
                  <a:lnTo>
                    <a:pt x="1663954" y="679526"/>
                  </a:lnTo>
                  <a:lnTo>
                    <a:pt x="1669554" y="673938"/>
                  </a:lnTo>
                  <a:close/>
                </a:path>
                <a:path w="2009775" h="963295">
                  <a:moveTo>
                    <a:pt x="1673860" y="885583"/>
                  </a:moveTo>
                  <a:lnTo>
                    <a:pt x="1668653" y="885126"/>
                  </a:lnTo>
                  <a:lnTo>
                    <a:pt x="1665097" y="887374"/>
                  </a:lnTo>
                  <a:lnTo>
                    <a:pt x="1671955" y="890524"/>
                  </a:lnTo>
                  <a:lnTo>
                    <a:pt x="1673860" y="885583"/>
                  </a:lnTo>
                  <a:close/>
                </a:path>
                <a:path w="2009775" h="963295">
                  <a:moveTo>
                    <a:pt x="1691932" y="586816"/>
                  </a:moveTo>
                  <a:lnTo>
                    <a:pt x="1685531" y="582828"/>
                  </a:lnTo>
                  <a:lnTo>
                    <a:pt x="1680743" y="584428"/>
                  </a:lnTo>
                  <a:lnTo>
                    <a:pt x="1675942" y="587616"/>
                  </a:lnTo>
                  <a:lnTo>
                    <a:pt x="1682343" y="590816"/>
                  </a:lnTo>
                  <a:lnTo>
                    <a:pt x="1687131" y="590016"/>
                  </a:lnTo>
                  <a:lnTo>
                    <a:pt x="1691932" y="586816"/>
                  </a:lnTo>
                  <a:close/>
                </a:path>
                <a:path w="2009775" h="963295">
                  <a:moveTo>
                    <a:pt x="1708708" y="609193"/>
                  </a:moveTo>
                  <a:lnTo>
                    <a:pt x="1705559" y="603529"/>
                  </a:lnTo>
                  <a:lnTo>
                    <a:pt x="1704416" y="595617"/>
                  </a:lnTo>
                  <a:lnTo>
                    <a:pt x="1701634" y="590092"/>
                  </a:lnTo>
                  <a:lnTo>
                    <a:pt x="1693532" y="591616"/>
                  </a:lnTo>
                  <a:lnTo>
                    <a:pt x="1698942" y="596392"/>
                  </a:lnTo>
                  <a:lnTo>
                    <a:pt x="1700822" y="603999"/>
                  </a:lnTo>
                  <a:lnTo>
                    <a:pt x="1702854" y="609828"/>
                  </a:lnTo>
                  <a:lnTo>
                    <a:pt x="1708708" y="609193"/>
                  </a:lnTo>
                  <a:close/>
                </a:path>
                <a:path w="2009775" h="963295">
                  <a:moveTo>
                    <a:pt x="1709508" y="820191"/>
                  </a:moveTo>
                  <a:lnTo>
                    <a:pt x="1701520" y="822591"/>
                  </a:lnTo>
                  <a:lnTo>
                    <a:pt x="1699920" y="826592"/>
                  </a:lnTo>
                  <a:lnTo>
                    <a:pt x="1699920" y="832180"/>
                  </a:lnTo>
                  <a:lnTo>
                    <a:pt x="1707121" y="829779"/>
                  </a:lnTo>
                  <a:lnTo>
                    <a:pt x="1709508" y="824992"/>
                  </a:lnTo>
                  <a:lnTo>
                    <a:pt x="1709508" y="820191"/>
                  </a:lnTo>
                  <a:close/>
                </a:path>
                <a:path w="2009775" h="963295">
                  <a:moveTo>
                    <a:pt x="1739087" y="821791"/>
                  </a:moveTo>
                  <a:lnTo>
                    <a:pt x="1732749" y="820445"/>
                  </a:lnTo>
                  <a:lnTo>
                    <a:pt x="1725599" y="816394"/>
                  </a:lnTo>
                  <a:lnTo>
                    <a:pt x="1719186" y="815047"/>
                  </a:lnTo>
                  <a:lnTo>
                    <a:pt x="1715109" y="821791"/>
                  </a:lnTo>
                  <a:lnTo>
                    <a:pt x="1722450" y="821347"/>
                  </a:lnTo>
                  <a:lnTo>
                    <a:pt x="1730095" y="824788"/>
                  </a:lnTo>
                  <a:lnTo>
                    <a:pt x="1736242" y="826731"/>
                  </a:lnTo>
                  <a:lnTo>
                    <a:pt x="1739087" y="821791"/>
                  </a:lnTo>
                  <a:close/>
                </a:path>
                <a:path w="2009775" h="963295">
                  <a:moveTo>
                    <a:pt x="1750225" y="708685"/>
                  </a:moveTo>
                  <a:lnTo>
                    <a:pt x="1749475" y="704011"/>
                  </a:lnTo>
                  <a:lnTo>
                    <a:pt x="1747520" y="699477"/>
                  </a:lnTo>
                  <a:lnTo>
                    <a:pt x="1747075" y="704303"/>
                  </a:lnTo>
                  <a:lnTo>
                    <a:pt x="1750225" y="708685"/>
                  </a:lnTo>
                  <a:close/>
                </a:path>
                <a:path w="2009775" h="963295">
                  <a:moveTo>
                    <a:pt x="1773453" y="902512"/>
                  </a:moveTo>
                  <a:lnTo>
                    <a:pt x="1770253" y="898512"/>
                  </a:lnTo>
                  <a:lnTo>
                    <a:pt x="1769452" y="891324"/>
                  </a:lnTo>
                  <a:lnTo>
                    <a:pt x="1764665" y="892924"/>
                  </a:lnTo>
                  <a:lnTo>
                    <a:pt x="1767052" y="896912"/>
                  </a:lnTo>
                  <a:lnTo>
                    <a:pt x="1768652" y="903312"/>
                  </a:lnTo>
                  <a:lnTo>
                    <a:pt x="1773453" y="902512"/>
                  </a:lnTo>
                  <a:close/>
                </a:path>
                <a:path w="2009775" h="963295">
                  <a:moveTo>
                    <a:pt x="1774088" y="895375"/>
                  </a:moveTo>
                  <a:lnTo>
                    <a:pt x="1773148" y="890727"/>
                  </a:lnTo>
                  <a:lnTo>
                    <a:pt x="1771167" y="886383"/>
                  </a:lnTo>
                  <a:lnTo>
                    <a:pt x="1771053" y="891324"/>
                  </a:lnTo>
                  <a:lnTo>
                    <a:pt x="1774088" y="895375"/>
                  </a:lnTo>
                  <a:close/>
                </a:path>
                <a:path w="2009775" h="963295">
                  <a:moveTo>
                    <a:pt x="1777606" y="489991"/>
                  </a:moveTo>
                  <a:lnTo>
                    <a:pt x="1774545" y="485724"/>
                  </a:lnTo>
                  <a:lnTo>
                    <a:pt x="1769541" y="482053"/>
                  </a:lnTo>
                  <a:lnTo>
                    <a:pt x="1766252" y="482117"/>
                  </a:lnTo>
                  <a:lnTo>
                    <a:pt x="1763864" y="486117"/>
                  </a:lnTo>
                  <a:lnTo>
                    <a:pt x="1773453" y="491718"/>
                  </a:lnTo>
                  <a:lnTo>
                    <a:pt x="1775053" y="491718"/>
                  </a:lnTo>
                  <a:lnTo>
                    <a:pt x="1777606" y="489991"/>
                  </a:lnTo>
                  <a:close/>
                </a:path>
                <a:path w="2009775" h="963295">
                  <a:moveTo>
                    <a:pt x="1782864" y="864628"/>
                  </a:moveTo>
                  <a:lnTo>
                    <a:pt x="1779041" y="858558"/>
                  </a:lnTo>
                  <a:lnTo>
                    <a:pt x="1774329" y="861479"/>
                  </a:lnTo>
                  <a:lnTo>
                    <a:pt x="1778444" y="864552"/>
                  </a:lnTo>
                  <a:lnTo>
                    <a:pt x="1782864" y="864628"/>
                  </a:lnTo>
                  <a:close/>
                </a:path>
                <a:path w="2009775" h="963295">
                  <a:moveTo>
                    <a:pt x="1786991" y="719823"/>
                  </a:moveTo>
                  <a:lnTo>
                    <a:pt x="1782635" y="720394"/>
                  </a:lnTo>
                  <a:lnTo>
                    <a:pt x="1778889" y="724103"/>
                  </a:lnTo>
                  <a:lnTo>
                    <a:pt x="1783842" y="726681"/>
                  </a:lnTo>
                  <a:lnTo>
                    <a:pt x="1786991" y="719823"/>
                  </a:lnTo>
                  <a:close/>
                </a:path>
                <a:path w="2009775" h="963295">
                  <a:moveTo>
                    <a:pt x="1797735" y="558355"/>
                  </a:moveTo>
                  <a:lnTo>
                    <a:pt x="1792528" y="557949"/>
                  </a:lnTo>
                  <a:lnTo>
                    <a:pt x="1788972" y="560387"/>
                  </a:lnTo>
                  <a:lnTo>
                    <a:pt x="1795830" y="563638"/>
                  </a:lnTo>
                  <a:lnTo>
                    <a:pt x="1797735" y="558355"/>
                  </a:lnTo>
                  <a:close/>
                </a:path>
                <a:path w="2009775" h="963295">
                  <a:moveTo>
                    <a:pt x="1804885" y="963206"/>
                  </a:moveTo>
                  <a:lnTo>
                    <a:pt x="1803133" y="959218"/>
                  </a:lnTo>
                  <a:lnTo>
                    <a:pt x="1803044" y="963206"/>
                  </a:lnTo>
                  <a:lnTo>
                    <a:pt x="1804885" y="963206"/>
                  </a:lnTo>
                  <a:close/>
                </a:path>
                <a:path w="2009775" h="963295">
                  <a:moveTo>
                    <a:pt x="1817408" y="839368"/>
                  </a:moveTo>
                  <a:lnTo>
                    <a:pt x="1809419" y="838581"/>
                  </a:lnTo>
                  <a:lnTo>
                    <a:pt x="1808619" y="844169"/>
                  </a:lnTo>
                  <a:lnTo>
                    <a:pt x="1813407" y="843368"/>
                  </a:lnTo>
                  <a:lnTo>
                    <a:pt x="1816608" y="848969"/>
                  </a:lnTo>
                  <a:lnTo>
                    <a:pt x="1817408" y="843368"/>
                  </a:lnTo>
                  <a:lnTo>
                    <a:pt x="1817408" y="839368"/>
                  </a:lnTo>
                  <a:close/>
                </a:path>
                <a:path w="2009775" h="963295">
                  <a:moveTo>
                    <a:pt x="1819808" y="737870"/>
                  </a:moveTo>
                  <a:lnTo>
                    <a:pt x="1813407" y="737870"/>
                  </a:lnTo>
                  <a:lnTo>
                    <a:pt x="1809419" y="739470"/>
                  </a:lnTo>
                  <a:lnTo>
                    <a:pt x="1811007" y="746671"/>
                  </a:lnTo>
                  <a:lnTo>
                    <a:pt x="1816608" y="745871"/>
                  </a:lnTo>
                  <a:lnTo>
                    <a:pt x="1814207" y="741870"/>
                  </a:lnTo>
                  <a:lnTo>
                    <a:pt x="1819808" y="737870"/>
                  </a:lnTo>
                  <a:close/>
                </a:path>
                <a:path w="2009775" h="963295">
                  <a:moveTo>
                    <a:pt x="1822996" y="630783"/>
                  </a:moveTo>
                  <a:lnTo>
                    <a:pt x="1816608" y="626783"/>
                  </a:lnTo>
                  <a:lnTo>
                    <a:pt x="1811807" y="628383"/>
                  </a:lnTo>
                  <a:lnTo>
                    <a:pt x="1807019" y="631583"/>
                  </a:lnTo>
                  <a:lnTo>
                    <a:pt x="1813407" y="635571"/>
                  </a:lnTo>
                  <a:lnTo>
                    <a:pt x="1819008" y="634771"/>
                  </a:lnTo>
                  <a:lnTo>
                    <a:pt x="1822996" y="630783"/>
                  </a:lnTo>
                  <a:close/>
                </a:path>
                <a:path w="2009775" h="963295">
                  <a:moveTo>
                    <a:pt x="1825625" y="578866"/>
                  </a:moveTo>
                  <a:lnTo>
                    <a:pt x="1822399" y="576135"/>
                  </a:lnTo>
                  <a:lnTo>
                    <a:pt x="1817077" y="575945"/>
                  </a:lnTo>
                  <a:lnTo>
                    <a:pt x="1818208" y="581228"/>
                  </a:lnTo>
                  <a:lnTo>
                    <a:pt x="1825625" y="578866"/>
                  </a:lnTo>
                  <a:close/>
                </a:path>
                <a:path w="2009775" h="963295">
                  <a:moveTo>
                    <a:pt x="1830197" y="753859"/>
                  </a:moveTo>
                  <a:lnTo>
                    <a:pt x="1822196" y="756259"/>
                  </a:lnTo>
                  <a:lnTo>
                    <a:pt x="1820608" y="760247"/>
                  </a:lnTo>
                  <a:lnTo>
                    <a:pt x="1820608" y="765848"/>
                  </a:lnTo>
                  <a:lnTo>
                    <a:pt x="1827796" y="764247"/>
                  </a:lnTo>
                  <a:lnTo>
                    <a:pt x="1830197" y="759447"/>
                  </a:lnTo>
                  <a:lnTo>
                    <a:pt x="1830197" y="753859"/>
                  </a:lnTo>
                  <a:close/>
                </a:path>
                <a:path w="2009775" h="963295">
                  <a:moveTo>
                    <a:pt x="1830997" y="613194"/>
                  </a:moveTo>
                  <a:lnTo>
                    <a:pt x="1826196" y="609193"/>
                  </a:lnTo>
                  <a:lnTo>
                    <a:pt x="1822996" y="607606"/>
                  </a:lnTo>
                  <a:lnTo>
                    <a:pt x="1818208" y="613194"/>
                  </a:lnTo>
                  <a:lnTo>
                    <a:pt x="1822196" y="616394"/>
                  </a:lnTo>
                  <a:lnTo>
                    <a:pt x="1823796" y="611593"/>
                  </a:lnTo>
                  <a:lnTo>
                    <a:pt x="1830997" y="613194"/>
                  </a:lnTo>
                  <a:close/>
                </a:path>
                <a:path w="2009775" h="963295">
                  <a:moveTo>
                    <a:pt x="1849399" y="855014"/>
                  </a:moveTo>
                  <a:lnTo>
                    <a:pt x="1844979" y="852766"/>
                  </a:lnTo>
                  <a:lnTo>
                    <a:pt x="1839963" y="851408"/>
                  </a:lnTo>
                  <a:lnTo>
                    <a:pt x="1843786" y="854557"/>
                  </a:lnTo>
                  <a:lnTo>
                    <a:pt x="1849399" y="855014"/>
                  </a:lnTo>
                  <a:close/>
                </a:path>
                <a:path w="2009775" h="963295">
                  <a:moveTo>
                    <a:pt x="1862963" y="934478"/>
                  </a:moveTo>
                  <a:lnTo>
                    <a:pt x="1856778" y="931545"/>
                  </a:lnTo>
                  <a:lnTo>
                    <a:pt x="1850072" y="932586"/>
                  </a:lnTo>
                  <a:lnTo>
                    <a:pt x="1846211" y="936167"/>
                  </a:lnTo>
                  <a:lnTo>
                    <a:pt x="1848573" y="940879"/>
                  </a:lnTo>
                  <a:lnTo>
                    <a:pt x="1852574" y="936078"/>
                  </a:lnTo>
                  <a:lnTo>
                    <a:pt x="1858162" y="937679"/>
                  </a:lnTo>
                  <a:lnTo>
                    <a:pt x="1862963" y="934478"/>
                  </a:lnTo>
                  <a:close/>
                </a:path>
                <a:path w="2009775" h="963295">
                  <a:moveTo>
                    <a:pt x="1864563" y="864146"/>
                  </a:moveTo>
                  <a:lnTo>
                    <a:pt x="1858962" y="863346"/>
                  </a:lnTo>
                  <a:lnTo>
                    <a:pt x="1853374" y="857758"/>
                  </a:lnTo>
                  <a:lnTo>
                    <a:pt x="1850974" y="864946"/>
                  </a:lnTo>
                  <a:lnTo>
                    <a:pt x="1856562" y="865746"/>
                  </a:lnTo>
                  <a:lnTo>
                    <a:pt x="1862162" y="871347"/>
                  </a:lnTo>
                  <a:lnTo>
                    <a:pt x="1864563" y="864146"/>
                  </a:lnTo>
                  <a:close/>
                </a:path>
                <a:path w="2009775" h="963295">
                  <a:moveTo>
                    <a:pt x="1866379" y="920584"/>
                  </a:moveTo>
                  <a:lnTo>
                    <a:pt x="1863166" y="917994"/>
                  </a:lnTo>
                  <a:lnTo>
                    <a:pt x="1857844" y="917663"/>
                  </a:lnTo>
                  <a:lnTo>
                    <a:pt x="1858962" y="922489"/>
                  </a:lnTo>
                  <a:lnTo>
                    <a:pt x="1866379" y="920584"/>
                  </a:lnTo>
                  <a:close/>
                </a:path>
                <a:path w="2009775" h="963295">
                  <a:moveTo>
                    <a:pt x="1874951" y="582028"/>
                  </a:moveTo>
                  <a:lnTo>
                    <a:pt x="1866163" y="582028"/>
                  </a:lnTo>
                  <a:lnTo>
                    <a:pt x="1859318" y="584720"/>
                  </a:lnTo>
                  <a:lnTo>
                    <a:pt x="1857565" y="590423"/>
                  </a:lnTo>
                  <a:lnTo>
                    <a:pt x="1858518" y="593712"/>
                  </a:lnTo>
                  <a:lnTo>
                    <a:pt x="1859762" y="589216"/>
                  </a:lnTo>
                  <a:lnTo>
                    <a:pt x="1865363" y="586816"/>
                  </a:lnTo>
                  <a:lnTo>
                    <a:pt x="1874951" y="582028"/>
                  </a:lnTo>
                  <a:close/>
                </a:path>
                <a:path w="2009775" h="963295">
                  <a:moveTo>
                    <a:pt x="1878939" y="875334"/>
                  </a:moveTo>
                  <a:lnTo>
                    <a:pt x="1870951" y="874534"/>
                  </a:lnTo>
                  <a:lnTo>
                    <a:pt x="1870151" y="880135"/>
                  </a:lnTo>
                  <a:lnTo>
                    <a:pt x="1875751" y="879335"/>
                  </a:lnTo>
                  <a:lnTo>
                    <a:pt x="1878152" y="885723"/>
                  </a:lnTo>
                  <a:lnTo>
                    <a:pt x="1878939" y="879335"/>
                  </a:lnTo>
                  <a:lnTo>
                    <a:pt x="1878939" y="875334"/>
                  </a:lnTo>
                  <a:close/>
                </a:path>
                <a:path w="2009775" h="963295">
                  <a:moveTo>
                    <a:pt x="1878952" y="943267"/>
                  </a:moveTo>
                  <a:lnTo>
                    <a:pt x="1873351" y="940879"/>
                  </a:lnTo>
                  <a:lnTo>
                    <a:pt x="1872551" y="945667"/>
                  </a:lnTo>
                  <a:lnTo>
                    <a:pt x="1865363" y="945667"/>
                  </a:lnTo>
                  <a:lnTo>
                    <a:pt x="1871751" y="948867"/>
                  </a:lnTo>
                  <a:lnTo>
                    <a:pt x="1875751" y="949667"/>
                  </a:lnTo>
                  <a:lnTo>
                    <a:pt x="1878952" y="943267"/>
                  </a:lnTo>
                  <a:close/>
                </a:path>
                <a:path w="2009775" h="963295">
                  <a:moveTo>
                    <a:pt x="1879053" y="847852"/>
                  </a:moveTo>
                  <a:lnTo>
                    <a:pt x="1879041" y="841070"/>
                  </a:lnTo>
                  <a:lnTo>
                    <a:pt x="1876780" y="838034"/>
                  </a:lnTo>
                  <a:lnTo>
                    <a:pt x="1871751" y="842568"/>
                  </a:lnTo>
                  <a:lnTo>
                    <a:pt x="1874151" y="842568"/>
                  </a:lnTo>
                  <a:lnTo>
                    <a:pt x="1877352" y="843368"/>
                  </a:lnTo>
                  <a:lnTo>
                    <a:pt x="1876552" y="846569"/>
                  </a:lnTo>
                  <a:lnTo>
                    <a:pt x="1870951" y="848169"/>
                  </a:lnTo>
                  <a:lnTo>
                    <a:pt x="1863763" y="847369"/>
                  </a:lnTo>
                  <a:lnTo>
                    <a:pt x="1863763" y="851357"/>
                  </a:lnTo>
                  <a:lnTo>
                    <a:pt x="1866163" y="851357"/>
                  </a:lnTo>
                  <a:lnTo>
                    <a:pt x="1869351" y="852157"/>
                  </a:lnTo>
                  <a:lnTo>
                    <a:pt x="1868551" y="855357"/>
                  </a:lnTo>
                  <a:lnTo>
                    <a:pt x="1871751" y="855357"/>
                  </a:lnTo>
                  <a:lnTo>
                    <a:pt x="1874151" y="854557"/>
                  </a:lnTo>
                  <a:lnTo>
                    <a:pt x="1877352" y="854557"/>
                  </a:lnTo>
                  <a:lnTo>
                    <a:pt x="1879053" y="847852"/>
                  </a:lnTo>
                  <a:close/>
                </a:path>
                <a:path w="2009775" h="963295">
                  <a:moveTo>
                    <a:pt x="1886432" y="644982"/>
                  </a:moveTo>
                  <a:lnTo>
                    <a:pt x="1883740" y="640372"/>
                  </a:lnTo>
                  <a:lnTo>
                    <a:pt x="1877453" y="644296"/>
                  </a:lnTo>
                  <a:lnTo>
                    <a:pt x="1881339" y="646061"/>
                  </a:lnTo>
                  <a:lnTo>
                    <a:pt x="1886432" y="644982"/>
                  </a:lnTo>
                  <a:close/>
                </a:path>
                <a:path w="2009775" h="963295">
                  <a:moveTo>
                    <a:pt x="1905508" y="918311"/>
                  </a:moveTo>
                  <a:lnTo>
                    <a:pt x="1902917" y="913701"/>
                  </a:lnTo>
                  <a:lnTo>
                    <a:pt x="1896287" y="917638"/>
                  </a:lnTo>
                  <a:lnTo>
                    <a:pt x="1900224" y="919391"/>
                  </a:lnTo>
                  <a:lnTo>
                    <a:pt x="1905508" y="918311"/>
                  </a:lnTo>
                  <a:close/>
                </a:path>
                <a:path w="2009775" h="963295">
                  <a:moveTo>
                    <a:pt x="1907717" y="827379"/>
                  </a:moveTo>
                  <a:lnTo>
                    <a:pt x="1902117" y="824992"/>
                  </a:lnTo>
                  <a:lnTo>
                    <a:pt x="1901329" y="829779"/>
                  </a:lnTo>
                  <a:lnTo>
                    <a:pt x="1894128" y="829779"/>
                  </a:lnTo>
                  <a:lnTo>
                    <a:pt x="1900529" y="832980"/>
                  </a:lnTo>
                  <a:lnTo>
                    <a:pt x="1904517" y="833780"/>
                  </a:lnTo>
                  <a:lnTo>
                    <a:pt x="1907717" y="827379"/>
                  </a:lnTo>
                  <a:close/>
                </a:path>
                <a:path w="2009775" h="963295">
                  <a:moveTo>
                    <a:pt x="1920506" y="694715"/>
                  </a:moveTo>
                  <a:lnTo>
                    <a:pt x="1918106" y="693915"/>
                  </a:lnTo>
                  <a:lnTo>
                    <a:pt x="1914906" y="693115"/>
                  </a:lnTo>
                  <a:lnTo>
                    <a:pt x="1911718" y="693115"/>
                  </a:lnTo>
                  <a:lnTo>
                    <a:pt x="1911718" y="695515"/>
                  </a:lnTo>
                  <a:lnTo>
                    <a:pt x="1910918" y="698715"/>
                  </a:lnTo>
                  <a:lnTo>
                    <a:pt x="1910118" y="701103"/>
                  </a:lnTo>
                  <a:lnTo>
                    <a:pt x="1913305" y="701103"/>
                  </a:lnTo>
                  <a:lnTo>
                    <a:pt x="1915706" y="701903"/>
                  </a:lnTo>
                  <a:lnTo>
                    <a:pt x="1918906" y="702703"/>
                  </a:lnTo>
                  <a:lnTo>
                    <a:pt x="1918906" y="700316"/>
                  </a:lnTo>
                  <a:lnTo>
                    <a:pt x="1919706" y="697115"/>
                  </a:lnTo>
                  <a:lnTo>
                    <a:pt x="1920506" y="694715"/>
                  </a:lnTo>
                  <a:close/>
                </a:path>
                <a:path w="2009775" h="963295">
                  <a:moveTo>
                    <a:pt x="1920709" y="774141"/>
                  </a:moveTo>
                  <a:lnTo>
                    <a:pt x="1917928" y="769899"/>
                  </a:lnTo>
                  <a:lnTo>
                    <a:pt x="1914105" y="773836"/>
                  </a:lnTo>
                  <a:lnTo>
                    <a:pt x="1920176" y="778217"/>
                  </a:lnTo>
                  <a:lnTo>
                    <a:pt x="1920709" y="774141"/>
                  </a:lnTo>
                  <a:close/>
                </a:path>
                <a:path w="2009775" h="963295">
                  <a:moveTo>
                    <a:pt x="1931149" y="499618"/>
                  </a:moveTo>
                  <a:lnTo>
                    <a:pt x="1926094" y="498106"/>
                  </a:lnTo>
                  <a:lnTo>
                    <a:pt x="1922602" y="494893"/>
                  </a:lnTo>
                  <a:lnTo>
                    <a:pt x="1916112" y="497611"/>
                  </a:lnTo>
                  <a:lnTo>
                    <a:pt x="1912607" y="501370"/>
                  </a:lnTo>
                  <a:lnTo>
                    <a:pt x="1918106" y="501307"/>
                  </a:lnTo>
                  <a:lnTo>
                    <a:pt x="1923846" y="500240"/>
                  </a:lnTo>
                  <a:lnTo>
                    <a:pt x="1929295" y="500011"/>
                  </a:lnTo>
                  <a:lnTo>
                    <a:pt x="1931149" y="499618"/>
                  </a:lnTo>
                  <a:close/>
                </a:path>
                <a:path w="2009775" h="963295">
                  <a:moveTo>
                    <a:pt x="1936889" y="476542"/>
                  </a:moveTo>
                  <a:lnTo>
                    <a:pt x="1930895" y="474929"/>
                  </a:lnTo>
                  <a:lnTo>
                    <a:pt x="1930819" y="479907"/>
                  </a:lnTo>
                  <a:lnTo>
                    <a:pt x="1929091" y="486016"/>
                  </a:lnTo>
                  <a:lnTo>
                    <a:pt x="1928876" y="490778"/>
                  </a:lnTo>
                  <a:lnTo>
                    <a:pt x="1933295" y="491718"/>
                  </a:lnTo>
                  <a:lnTo>
                    <a:pt x="1933587" y="486956"/>
                  </a:lnTo>
                  <a:lnTo>
                    <a:pt x="1936292" y="481228"/>
                  </a:lnTo>
                  <a:lnTo>
                    <a:pt x="1936889" y="476542"/>
                  </a:lnTo>
                  <a:close/>
                </a:path>
                <a:path w="2009775" h="963295">
                  <a:moveTo>
                    <a:pt x="1940483" y="877735"/>
                  </a:moveTo>
                  <a:lnTo>
                    <a:pt x="1935695" y="872947"/>
                  </a:lnTo>
                  <a:lnTo>
                    <a:pt x="1932495" y="871347"/>
                  </a:lnTo>
                  <a:lnTo>
                    <a:pt x="1927694" y="876935"/>
                  </a:lnTo>
                  <a:lnTo>
                    <a:pt x="1931695" y="880135"/>
                  </a:lnTo>
                  <a:lnTo>
                    <a:pt x="1933295" y="876134"/>
                  </a:lnTo>
                  <a:lnTo>
                    <a:pt x="1940483" y="877735"/>
                  </a:lnTo>
                  <a:close/>
                </a:path>
                <a:path w="2009775" h="963295">
                  <a:moveTo>
                    <a:pt x="1944484" y="717092"/>
                  </a:moveTo>
                  <a:lnTo>
                    <a:pt x="1941182" y="713905"/>
                  </a:lnTo>
                  <a:lnTo>
                    <a:pt x="1940280" y="708406"/>
                  </a:lnTo>
                  <a:lnTo>
                    <a:pt x="1939086" y="704837"/>
                  </a:lnTo>
                  <a:lnTo>
                    <a:pt x="1934895" y="707504"/>
                  </a:lnTo>
                  <a:lnTo>
                    <a:pt x="1936496" y="711136"/>
                  </a:lnTo>
                  <a:lnTo>
                    <a:pt x="1936991" y="716788"/>
                  </a:lnTo>
                  <a:lnTo>
                    <a:pt x="1938820" y="720204"/>
                  </a:lnTo>
                  <a:lnTo>
                    <a:pt x="1944484" y="717092"/>
                  </a:lnTo>
                  <a:close/>
                </a:path>
                <a:path w="2009775" h="963295">
                  <a:moveTo>
                    <a:pt x="1947672" y="430974"/>
                  </a:moveTo>
                  <a:lnTo>
                    <a:pt x="1941283" y="430974"/>
                  </a:lnTo>
                  <a:lnTo>
                    <a:pt x="1937283" y="432574"/>
                  </a:lnTo>
                  <a:lnTo>
                    <a:pt x="1938883" y="439762"/>
                  </a:lnTo>
                  <a:lnTo>
                    <a:pt x="1944484" y="438962"/>
                  </a:lnTo>
                  <a:lnTo>
                    <a:pt x="1942084" y="434975"/>
                  </a:lnTo>
                  <a:lnTo>
                    <a:pt x="1947672" y="430974"/>
                  </a:lnTo>
                  <a:close/>
                </a:path>
                <a:path w="2009775" h="963295">
                  <a:moveTo>
                    <a:pt x="1950872" y="783424"/>
                  </a:moveTo>
                  <a:lnTo>
                    <a:pt x="1946884" y="779437"/>
                  </a:lnTo>
                  <a:lnTo>
                    <a:pt x="1938083" y="788225"/>
                  </a:lnTo>
                  <a:lnTo>
                    <a:pt x="1934692" y="794105"/>
                  </a:lnTo>
                  <a:lnTo>
                    <a:pt x="1940280" y="792124"/>
                  </a:lnTo>
                  <a:lnTo>
                    <a:pt x="1947976" y="786993"/>
                  </a:lnTo>
                  <a:lnTo>
                    <a:pt x="1950872" y="783424"/>
                  </a:lnTo>
                  <a:close/>
                </a:path>
                <a:path w="2009775" h="963295">
                  <a:moveTo>
                    <a:pt x="1956473" y="624382"/>
                  </a:moveTo>
                  <a:lnTo>
                    <a:pt x="1954072" y="620382"/>
                  </a:lnTo>
                  <a:lnTo>
                    <a:pt x="1952472" y="613194"/>
                  </a:lnTo>
                  <a:lnTo>
                    <a:pt x="1947672" y="614794"/>
                  </a:lnTo>
                  <a:lnTo>
                    <a:pt x="1950072" y="618794"/>
                  </a:lnTo>
                  <a:lnTo>
                    <a:pt x="1951672" y="625182"/>
                  </a:lnTo>
                  <a:lnTo>
                    <a:pt x="1956473" y="624382"/>
                  </a:lnTo>
                  <a:close/>
                </a:path>
                <a:path w="2009775" h="963295">
                  <a:moveTo>
                    <a:pt x="1961464" y="525932"/>
                  </a:moveTo>
                  <a:lnTo>
                    <a:pt x="1956066" y="525475"/>
                  </a:lnTo>
                  <a:lnTo>
                    <a:pt x="1952472" y="527723"/>
                  </a:lnTo>
                  <a:lnTo>
                    <a:pt x="1959660" y="530872"/>
                  </a:lnTo>
                  <a:lnTo>
                    <a:pt x="1961464" y="525932"/>
                  </a:lnTo>
                  <a:close/>
                </a:path>
                <a:path w="2009775" h="963295">
                  <a:moveTo>
                    <a:pt x="1968258" y="485228"/>
                  </a:moveTo>
                  <a:lnTo>
                    <a:pt x="1965261" y="481228"/>
                  </a:lnTo>
                  <a:lnTo>
                    <a:pt x="1961070" y="480060"/>
                  </a:lnTo>
                  <a:lnTo>
                    <a:pt x="1962861" y="486918"/>
                  </a:lnTo>
                  <a:lnTo>
                    <a:pt x="1968258" y="485228"/>
                  </a:lnTo>
                  <a:close/>
                </a:path>
                <a:path w="2009775" h="963295">
                  <a:moveTo>
                    <a:pt x="1968461" y="729081"/>
                  </a:moveTo>
                  <a:lnTo>
                    <a:pt x="1967661" y="725881"/>
                  </a:lnTo>
                  <a:lnTo>
                    <a:pt x="1967661" y="723493"/>
                  </a:lnTo>
                  <a:lnTo>
                    <a:pt x="1964461" y="723493"/>
                  </a:lnTo>
                  <a:lnTo>
                    <a:pt x="1962061" y="724281"/>
                  </a:lnTo>
                  <a:lnTo>
                    <a:pt x="1958860" y="724281"/>
                  </a:lnTo>
                  <a:lnTo>
                    <a:pt x="1958860" y="729881"/>
                  </a:lnTo>
                  <a:lnTo>
                    <a:pt x="1959660" y="732282"/>
                  </a:lnTo>
                  <a:lnTo>
                    <a:pt x="1962861" y="732282"/>
                  </a:lnTo>
                  <a:lnTo>
                    <a:pt x="1965261" y="731481"/>
                  </a:lnTo>
                  <a:lnTo>
                    <a:pt x="1968461" y="731481"/>
                  </a:lnTo>
                  <a:lnTo>
                    <a:pt x="1968461" y="729081"/>
                  </a:lnTo>
                  <a:close/>
                </a:path>
                <a:path w="2009775" h="963295">
                  <a:moveTo>
                    <a:pt x="1979650" y="721893"/>
                  </a:moveTo>
                  <a:lnTo>
                    <a:pt x="1974697" y="722007"/>
                  </a:lnTo>
                  <a:lnTo>
                    <a:pt x="1969452" y="719289"/>
                  </a:lnTo>
                  <a:lnTo>
                    <a:pt x="1965706" y="718070"/>
                  </a:lnTo>
                  <a:lnTo>
                    <a:pt x="1965261" y="722693"/>
                  </a:lnTo>
                  <a:lnTo>
                    <a:pt x="1969312" y="723912"/>
                  </a:lnTo>
                  <a:lnTo>
                    <a:pt x="1974253" y="727087"/>
                  </a:lnTo>
                  <a:lnTo>
                    <a:pt x="1978291" y="727862"/>
                  </a:lnTo>
                  <a:lnTo>
                    <a:pt x="1979650" y="721893"/>
                  </a:lnTo>
                  <a:close/>
                </a:path>
                <a:path w="2009775" h="963295">
                  <a:moveTo>
                    <a:pt x="1982698" y="597522"/>
                  </a:moveTo>
                  <a:lnTo>
                    <a:pt x="1977453" y="597115"/>
                  </a:lnTo>
                  <a:lnTo>
                    <a:pt x="1973707" y="599541"/>
                  </a:lnTo>
                  <a:lnTo>
                    <a:pt x="1980450" y="602805"/>
                  </a:lnTo>
                  <a:lnTo>
                    <a:pt x="1982698" y="597522"/>
                  </a:lnTo>
                  <a:close/>
                </a:path>
                <a:path w="2009775" h="963295">
                  <a:moveTo>
                    <a:pt x="1990839" y="625182"/>
                  </a:moveTo>
                  <a:lnTo>
                    <a:pt x="1985238" y="626783"/>
                  </a:lnTo>
                  <a:lnTo>
                    <a:pt x="1978050" y="621982"/>
                  </a:lnTo>
                  <a:lnTo>
                    <a:pt x="1978050" y="629983"/>
                  </a:lnTo>
                  <a:lnTo>
                    <a:pt x="1982838" y="628383"/>
                  </a:lnTo>
                  <a:lnTo>
                    <a:pt x="1990039" y="633171"/>
                  </a:lnTo>
                  <a:lnTo>
                    <a:pt x="1990839" y="625182"/>
                  </a:lnTo>
                  <a:close/>
                </a:path>
                <a:path w="2009775" h="963295">
                  <a:moveTo>
                    <a:pt x="1997227" y="554850"/>
                  </a:moveTo>
                  <a:lnTo>
                    <a:pt x="1991639" y="549262"/>
                  </a:lnTo>
                  <a:lnTo>
                    <a:pt x="1985416" y="545871"/>
                  </a:lnTo>
                  <a:lnTo>
                    <a:pt x="1979650" y="547954"/>
                  </a:lnTo>
                  <a:lnTo>
                    <a:pt x="1977478" y="550494"/>
                  </a:lnTo>
                  <a:lnTo>
                    <a:pt x="1982038" y="548462"/>
                  </a:lnTo>
                  <a:lnTo>
                    <a:pt x="1986838" y="551649"/>
                  </a:lnTo>
                  <a:lnTo>
                    <a:pt x="1997227" y="554850"/>
                  </a:lnTo>
                  <a:close/>
                </a:path>
                <a:path w="2009775" h="963295">
                  <a:moveTo>
                    <a:pt x="2009559" y="710514"/>
                  </a:moveTo>
                  <a:lnTo>
                    <a:pt x="2002028" y="709104"/>
                  </a:lnTo>
                  <a:lnTo>
                    <a:pt x="2009559" y="715772"/>
                  </a:lnTo>
                  <a:lnTo>
                    <a:pt x="2009559" y="710514"/>
                  </a:lnTo>
                  <a:close/>
                </a:path>
                <a:path w="2009775" h="963295">
                  <a:moveTo>
                    <a:pt x="2009559" y="635241"/>
                  </a:moveTo>
                  <a:lnTo>
                    <a:pt x="2008416" y="636371"/>
                  </a:lnTo>
                  <a:lnTo>
                    <a:pt x="2009559" y="637286"/>
                  </a:lnTo>
                  <a:lnTo>
                    <a:pt x="2009559" y="635241"/>
                  </a:lnTo>
                  <a:close/>
                </a:path>
                <a:path w="2009775" h="963295">
                  <a:moveTo>
                    <a:pt x="2009559" y="414616"/>
                  </a:moveTo>
                  <a:lnTo>
                    <a:pt x="2008416" y="414985"/>
                  </a:lnTo>
                  <a:lnTo>
                    <a:pt x="2009559" y="422363"/>
                  </a:lnTo>
                  <a:lnTo>
                    <a:pt x="2009559" y="41461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026510" y="9733190"/>
              <a:ext cx="1215390" cy="553085"/>
            </a:xfrm>
            <a:custGeom>
              <a:avLst/>
              <a:gdLst/>
              <a:ahLst/>
              <a:cxnLst/>
              <a:rect l="l" t="t" r="r" b="b"/>
              <a:pathLst>
                <a:path w="1215390" h="553084">
                  <a:moveTo>
                    <a:pt x="9588" y="541870"/>
                  </a:moveTo>
                  <a:lnTo>
                    <a:pt x="8788" y="537070"/>
                  </a:lnTo>
                  <a:lnTo>
                    <a:pt x="3987" y="539470"/>
                  </a:lnTo>
                  <a:lnTo>
                    <a:pt x="0" y="533869"/>
                  </a:lnTo>
                  <a:lnTo>
                    <a:pt x="800" y="540270"/>
                  </a:lnTo>
                  <a:lnTo>
                    <a:pt x="2400" y="544271"/>
                  </a:lnTo>
                  <a:lnTo>
                    <a:pt x="9588" y="541870"/>
                  </a:lnTo>
                  <a:close/>
                </a:path>
                <a:path w="1215390" h="553084">
                  <a:moveTo>
                    <a:pt x="10388" y="523481"/>
                  </a:moveTo>
                  <a:lnTo>
                    <a:pt x="9588" y="518693"/>
                  </a:lnTo>
                  <a:lnTo>
                    <a:pt x="5588" y="521093"/>
                  </a:lnTo>
                  <a:lnTo>
                    <a:pt x="800" y="515493"/>
                  </a:lnTo>
                  <a:lnTo>
                    <a:pt x="1600" y="521881"/>
                  </a:lnTo>
                  <a:lnTo>
                    <a:pt x="3187" y="525881"/>
                  </a:lnTo>
                  <a:lnTo>
                    <a:pt x="10388" y="523481"/>
                  </a:lnTo>
                  <a:close/>
                </a:path>
                <a:path w="1215390" h="553084">
                  <a:moveTo>
                    <a:pt x="106286" y="538670"/>
                  </a:moveTo>
                  <a:lnTo>
                    <a:pt x="99212" y="536422"/>
                  </a:lnTo>
                  <a:lnTo>
                    <a:pt x="99999" y="540473"/>
                  </a:lnTo>
                  <a:lnTo>
                    <a:pt x="103936" y="543610"/>
                  </a:lnTo>
                  <a:lnTo>
                    <a:pt x="106286" y="538670"/>
                  </a:lnTo>
                  <a:close/>
                </a:path>
                <a:path w="1215390" h="553084">
                  <a:moveTo>
                    <a:pt x="134264" y="495515"/>
                  </a:moveTo>
                  <a:lnTo>
                    <a:pt x="124675" y="496316"/>
                  </a:lnTo>
                  <a:lnTo>
                    <a:pt x="126276" y="501103"/>
                  </a:lnTo>
                  <a:lnTo>
                    <a:pt x="121475" y="507504"/>
                  </a:lnTo>
                  <a:lnTo>
                    <a:pt x="130263" y="507504"/>
                  </a:lnTo>
                  <a:lnTo>
                    <a:pt x="129463" y="502704"/>
                  </a:lnTo>
                  <a:lnTo>
                    <a:pt x="134264" y="495515"/>
                  </a:lnTo>
                  <a:close/>
                </a:path>
                <a:path w="1215390" h="553084">
                  <a:moveTo>
                    <a:pt x="166230" y="489115"/>
                  </a:moveTo>
                  <a:lnTo>
                    <a:pt x="160616" y="487324"/>
                  </a:lnTo>
                  <a:lnTo>
                    <a:pt x="160235" y="492112"/>
                  </a:lnTo>
                  <a:lnTo>
                    <a:pt x="162864" y="495414"/>
                  </a:lnTo>
                  <a:lnTo>
                    <a:pt x="166230" y="489115"/>
                  </a:lnTo>
                  <a:close/>
                </a:path>
                <a:path w="1215390" h="553084">
                  <a:moveTo>
                    <a:pt x="244551" y="386816"/>
                  </a:moveTo>
                  <a:lnTo>
                    <a:pt x="237477" y="384124"/>
                  </a:lnTo>
                  <a:lnTo>
                    <a:pt x="238264" y="388023"/>
                  </a:lnTo>
                  <a:lnTo>
                    <a:pt x="242189" y="391312"/>
                  </a:lnTo>
                  <a:lnTo>
                    <a:pt x="244551" y="386816"/>
                  </a:lnTo>
                  <a:close/>
                </a:path>
                <a:path w="1215390" h="553084">
                  <a:moveTo>
                    <a:pt x="254939" y="526681"/>
                  </a:moveTo>
                  <a:lnTo>
                    <a:pt x="253352" y="521881"/>
                  </a:lnTo>
                  <a:lnTo>
                    <a:pt x="249351" y="524281"/>
                  </a:lnTo>
                  <a:lnTo>
                    <a:pt x="242163" y="525081"/>
                  </a:lnTo>
                  <a:lnTo>
                    <a:pt x="242951" y="530682"/>
                  </a:lnTo>
                  <a:lnTo>
                    <a:pt x="246951" y="528281"/>
                  </a:lnTo>
                  <a:lnTo>
                    <a:pt x="254939" y="526681"/>
                  </a:lnTo>
                  <a:close/>
                </a:path>
                <a:path w="1215390" h="553084">
                  <a:moveTo>
                    <a:pt x="263740" y="406006"/>
                  </a:moveTo>
                  <a:lnTo>
                    <a:pt x="256209" y="403758"/>
                  </a:lnTo>
                  <a:lnTo>
                    <a:pt x="256844" y="407797"/>
                  </a:lnTo>
                  <a:lnTo>
                    <a:pt x="260921" y="410946"/>
                  </a:lnTo>
                  <a:lnTo>
                    <a:pt x="263740" y="406006"/>
                  </a:lnTo>
                  <a:close/>
                </a:path>
                <a:path w="1215390" h="553084">
                  <a:moveTo>
                    <a:pt x="265328" y="441159"/>
                  </a:moveTo>
                  <a:lnTo>
                    <a:pt x="262940" y="437172"/>
                  </a:lnTo>
                  <a:lnTo>
                    <a:pt x="265099" y="427570"/>
                  </a:lnTo>
                  <a:lnTo>
                    <a:pt x="261035" y="432879"/>
                  </a:lnTo>
                  <a:lnTo>
                    <a:pt x="258330" y="441325"/>
                  </a:lnTo>
                  <a:lnTo>
                    <a:pt x="264541" y="441159"/>
                  </a:lnTo>
                  <a:lnTo>
                    <a:pt x="265328" y="441159"/>
                  </a:lnTo>
                  <a:close/>
                </a:path>
                <a:path w="1215390" h="553084">
                  <a:moveTo>
                    <a:pt x="274929" y="504304"/>
                  </a:moveTo>
                  <a:lnTo>
                    <a:pt x="267843" y="502056"/>
                  </a:lnTo>
                  <a:lnTo>
                    <a:pt x="268630" y="506107"/>
                  </a:lnTo>
                  <a:lnTo>
                    <a:pt x="272567" y="509244"/>
                  </a:lnTo>
                  <a:lnTo>
                    <a:pt x="274929" y="504304"/>
                  </a:lnTo>
                  <a:close/>
                </a:path>
                <a:path w="1215390" h="553084">
                  <a:moveTo>
                    <a:pt x="322872" y="441159"/>
                  </a:moveTo>
                  <a:lnTo>
                    <a:pt x="315798" y="438467"/>
                  </a:lnTo>
                  <a:lnTo>
                    <a:pt x="316585" y="442366"/>
                  </a:lnTo>
                  <a:lnTo>
                    <a:pt x="320522" y="445655"/>
                  </a:lnTo>
                  <a:lnTo>
                    <a:pt x="322872" y="441159"/>
                  </a:lnTo>
                  <a:close/>
                </a:path>
                <a:path w="1215390" h="553084">
                  <a:moveTo>
                    <a:pt x="355828" y="159651"/>
                  </a:moveTo>
                  <a:lnTo>
                    <a:pt x="353250" y="155041"/>
                  </a:lnTo>
                  <a:lnTo>
                    <a:pt x="346621" y="158978"/>
                  </a:lnTo>
                  <a:lnTo>
                    <a:pt x="350545" y="160743"/>
                  </a:lnTo>
                  <a:lnTo>
                    <a:pt x="355828" y="159651"/>
                  </a:lnTo>
                  <a:close/>
                </a:path>
                <a:path w="1215390" h="553084">
                  <a:moveTo>
                    <a:pt x="394804" y="471538"/>
                  </a:moveTo>
                  <a:lnTo>
                    <a:pt x="393204" y="466737"/>
                  </a:lnTo>
                  <a:lnTo>
                    <a:pt x="389216" y="469138"/>
                  </a:lnTo>
                  <a:lnTo>
                    <a:pt x="381215" y="470738"/>
                  </a:lnTo>
                  <a:lnTo>
                    <a:pt x="382816" y="475526"/>
                  </a:lnTo>
                  <a:lnTo>
                    <a:pt x="386816" y="473138"/>
                  </a:lnTo>
                  <a:lnTo>
                    <a:pt x="394804" y="471538"/>
                  </a:lnTo>
                  <a:close/>
                </a:path>
                <a:path w="1215390" h="553084">
                  <a:moveTo>
                    <a:pt x="416382" y="454748"/>
                  </a:moveTo>
                  <a:lnTo>
                    <a:pt x="414782" y="449961"/>
                  </a:lnTo>
                  <a:lnTo>
                    <a:pt x="409994" y="452361"/>
                  </a:lnTo>
                  <a:lnTo>
                    <a:pt x="402793" y="453148"/>
                  </a:lnTo>
                  <a:lnTo>
                    <a:pt x="404393" y="458749"/>
                  </a:lnTo>
                  <a:lnTo>
                    <a:pt x="408393" y="456349"/>
                  </a:lnTo>
                  <a:lnTo>
                    <a:pt x="416382" y="454748"/>
                  </a:lnTo>
                  <a:close/>
                </a:path>
                <a:path w="1215390" h="553084">
                  <a:moveTo>
                    <a:pt x="417982" y="394804"/>
                  </a:moveTo>
                  <a:lnTo>
                    <a:pt x="413181" y="396405"/>
                  </a:lnTo>
                  <a:lnTo>
                    <a:pt x="405993" y="391617"/>
                  </a:lnTo>
                  <a:lnTo>
                    <a:pt x="405993" y="399605"/>
                  </a:lnTo>
                  <a:lnTo>
                    <a:pt x="410794" y="398005"/>
                  </a:lnTo>
                  <a:lnTo>
                    <a:pt x="417982" y="402805"/>
                  </a:lnTo>
                  <a:lnTo>
                    <a:pt x="417982" y="394804"/>
                  </a:lnTo>
                  <a:close/>
                </a:path>
                <a:path w="1215390" h="553084">
                  <a:moveTo>
                    <a:pt x="436359" y="227774"/>
                  </a:moveTo>
                  <a:lnTo>
                    <a:pt x="431571" y="226174"/>
                  </a:lnTo>
                  <a:lnTo>
                    <a:pt x="430771" y="230974"/>
                  </a:lnTo>
                  <a:lnTo>
                    <a:pt x="427570" y="237363"/>
                  </a:lnTo>
                  <a:lnTo>
                    <a:pt x="433171" y="238963"/>
                  </a:lnTo>
                  <a:lnTo>
                    <a:pt x="433171" y="234162"/>
                  </a:lnTo>
                  <a:lnTo>
                    <a:pt x="436359" y="227774"/>
                  </a:lnTo>
                  <a:close/>
                </a:path>
                <a:path w="1215390" h="553084">
                  <a:moveTo>
                    <a:pt x="438238" y="220256"/>
                  </a:moveTo>
                  <a:lnTo>
                    <a:pt x="433971" y="214185"/>
                  </a:lnTo>
                  <a:lnTo>
                    <a:pt x="429691" y="217106"/>
                  </a:lnTo>
                  <a:lnTo>
                    <a:pt x="433971" y="220179"/>
                  </a:lnTo>
                  <a:lnTo>
                    <a:pt x="438238" y="220256"/>
                  </a:lnTo>
                  <a:close/>
                </a:path>
                <a:path w="1215390" h="553084">
                  <a:moveTo>
                    <a:pt x="449148" y="529882"/>
                  </a:moveTo>
                  <a:lnTo>
                    <a:pt x="443560" y="527481"/>
                  </a:lnTo>
                  <a:lnTo>
                    <a:pt x="440169" y="529907"/>
                  </a:lnTo>
                  <a:lnTo>
                    <a:pt x="434467" y="531876"/>
                  </a:lnTo>
                  <a:lnTo>
                    <a:pt x="431304" y="534454"/>
                  </a:lnTo>
                  <a:lnTo>
                    <a:pt x="435571" y="538670"/>
                  </a:lnTo>
                  <a:lnTo>
                    <a:pt x="436359" y="536270"/>
                  </a:lnTo>
                  <a:lnTo>
                    <a:pt x="437959" y="533869"/>
                  </a:lnTo>
                  <a:lnTo>
                    <a:pt x="441159" y="535470"/>
                  </a:lnTo>
                  <a:lnTo>
                    <a:pt x="441159" y="538670"/>
                  </a:lnTo>
                  <a:lnTo>
                    <a:pt x="439559" y="543471"/>
                  </a:lnTo>
                  <a:lnTo>
                    <a:pt x="443560" y="544271"/>
                  </a:lnTo>
                  <a:lnTo>
                    <a:pt x="444360" y="537870"/>
                  </a:lnTo>
                  <a:lnTo>
                    <a:pt x="449148" y="529882"/>
                  </a:lnTo>
                  <a:close/>
                </a:path>
                <a:path w="1215390" h="553084">
                  <a:moveTo>
                    <a:pt x="462737" y="266141"/>
                  </a:moveTo>
                  <a:lnTo>
                    <a:pt x="455549" y="265341"/>
                  </a:lnTo>
                  <a:lnTo>
                    <a:pt x="446760" y="261340"/>
                  </a:lnTo>
                  <a:lnTo>
                    <a:pt x="444360" y="266141"/>
                  </a:lnTo>
                  <a:lnTo>
                    <a:pt x="450710" y="269062"/>
                  </a:lnTo>
                  <a:lnTo>
                    <a:pt x="455041" y="271526"/>
                  </a:lnTo>
                  <a:lnTo>
                    <a:pt x="458635" y="271310"/>
                  </a:lnTo>
                  <a:lnTo>
                    <a:pt x="462737" y="266141"/>
                  </a:lnTo>
                  <a:close/>
                </a:path>
                <a:path w="1215390" h="553084">
                  <a:moveTo>
                    <a:pt x="486714" y="354050"/>
                  </a:moveTo>
                  <a:lnTo>
                    <a:pt x="483514" y="347662"/>
                  </a:lnTo>
                  <a:lnTo>
                    <a:pt x="478726" y="342861"/>
                  </a:lnTo>
                  <a:lnTo>
                    <a:pt x="471525" y="342061"/>
                  </a:lnTo>
                  <a:lnTo>
                    <a:pt x="474726" y="350850"/>
                  </a:lnTo>
                  <a:lnTo>
                    <a:pt x="478726" y="355650"/>
                  </a:lnTo>
                  <a:lnTo>
                    <a:pt x="486714" y="354050"/>
                  </a:lnTo>
                  <a:close/>
                </a:path>
                <a:path w="1215390" h="553084">
                  <a:moveTo>
                    <a:pt x="495503" y="270129"/>
                  </a:moveTo>
                  <a:lnTo>
                    <a:pt x="489915" y="267741"/>
                  </a:lnTo>
                  <a:lnTo>
                    <a:pt x="489115" y="272529"/>
                  </a:lnTo>
                  <a:lnTo>
                    <a:pt x="481914" y="272529"/>
                  </a:lnTo>
                  <a:lnTo>
                    <a:pt x="488315" y="275729"/>
                  </a:lnTo>
                  <a:lnTo>
                    <a:pt x="492315" y="276529"/>
                  </a:lnTo>
                  <a:lnTo>
                    <a:pt x="495503" y="270129"/>
                  </a:lnTo>
                  <a:close/>
                </a:path>
                <a:path w="1215390" h="553084">
                  <a:moveTo>
                    <a:pt x="497103" y="294106"/>
                  </a:moveTo>
                  <a:lnTo>
                    <a:pt x="489115" y="287718"/>
                  </a:lnTo>
                  <a:lnTo>
                    <a:pt x="488315" y="288518"/>
                  </a:lnTo>
                  <a:lnTo>
                    <a:pt x="491515" y="297307"/>
                  </a:lnTo>
                  <a:lnTo>
                    <a:pt x="486651" y="298716"/>
                  </a:lnTo>
                  <a:lnTo>
                    <a:pt x="489216" y="299605"/>
                  </a:lnTo>
                  <a:lnTo>
                    <a:pt x="494322" y="298538"/>
                  </a:lnTo>
                  <a:lnTo>
                    <a:pt x="497103" y="294106"/>
                  </a:lnTo>
                  <a:close/>
                </a:path>
                <a:path w="1215390" h="553084">
                  <a:moveTo>
                    <a:pt x="505891" y="342861"/>
                  </a:moveTo>
                  <a:lnTo>
                    <a:pt x="504291" y="339661"/>
                  </a:lnTo>
                  <a:lnTo>
                    <a:pt x="503504" y="337273"/>
                  </a:lnTo>
                  <a:lnTo>
                    <a:pt x="501904" y="335673"/>
                  </a:lnTo>
                  <a:lnTo>
                    <a:pt x="493572" y="339001"/>
                  </a:lnTo>
                  <a:lnTo>
                    <a:pt x="493712" y="338772"/>
                  </a:lnTo>
                  <a:lnTo>
                    <a:pt x="490105" y="336562"/>
                  </a:lnTo>
                  <a:lnTo>
                    <a:pt x="485622" y="339902"/>
                  </a:lnTo>
                  <a:lnTo>
                    <a:pt x="488315" y="347662"/>
                  </a:lnTo>
                  <a:lnTo>
                    <a:pt x="490969" y="343293"/>
                  </a:lnTo>
                  <a:lnTo>
                    <a:pt x="492315" y="346862"/>
                  </a:lnTo>
                  <a:lnTo>
                    <a:pt x="497903" y="347662"/>
                  </a:lnTo>
                  <a:lnTo>
                    <a:pt x="505891" y="342861"/>
                  </a:lnTo>
                  <a:close/>
                </a:path>
                <a:path w="1215390" h="553084">
                  <a:moveTo>
                    <a:pt x="516280" y="454748"/>
                  </a:moveTo>
                  <a:lnTo>
                    <a:pt x="513067" y="447738"/>
                  </a:lnTo>
                  <a:lnTo>
                    <a:pt x="504901" y="448957"/>
                  </a:lnTo>
                  <a:lnTo>
                    <a:pt x="497624" y="454075"/>
                  </a:lnTo>
                  <a:lnTo>
                    <a:pt x="497103" y="458749"/>
                  </a:lnTo>
                  <a:lnTo>
                    <a:pt x="502018" y="456209"/>
                  </a:lnTo>
                  <a:lnTo>
                    <a:pt x="506996" y="458851"/>
                  </a:lnTo>
                  <a:lnTo>
                    <a:pt x="511822" y="460438"/>
                  </a:lnTo>
                  <a:lnTo>
                    <a:pt x="516280" y="454748"/>
                  </a:lnTo>
                  <a:close/>
                </a:path>
                <a:path w="1215390" h="553084">
                  <a:moveTo>
                    <a:pt x="520077" y="213639"/>
                  </a:moveTo>
                  <a:lnTo>
                    <a:pt x="516483" y="211391"/>
                  </a:lnTo>
                  <a:lnTo>
                    <a:pt x="511987" y="214541"/>
                  </a:lnTo>
                  <a:lnTo>
                    <a:pt x="514692" y="222186"/>
                  </a:lnTo>
                  <a:lnTo>
                    <a:pt x="520077" y="213639"/>
                  </a:lnTo>
                  <a:close/>
                </a:path>
                <a:path w="1215390" h="553084">
                  <a:moveTo>
                    <a:pt x="520280" y="164642"/>
                  </a:moveTo>
                  <a:lnTo>
                    <a:pt x="512749" y="159918"/>
                  </a:lnTo>
                  <a:lnTo>
                    <a:pt x="509193" y="163436"/>
                  </a:lnTo>
                  <a:lnTo>
                    <a:pt x="511175" y="167563"/>
                  </a:lnTo>
                  <a:lnTo>
                    <a:pt x="520280" y="164642"/>
                  </a:lnTo>
                  <a:close/>
                </a:path>
                <a:path w="1215390" h="553084">
                  <a:moveTo>
                    <a:pt x="527113" y="183172"/>
                  </a:moveTo>
                  <a:lnTo>
                    <a:pt x="525881" y="178219"/>
                  </a:lnTo>
                  <a:lnTo>
                    <a:pt x="521487" y="175082"/>
                  </a:lnTo>
                  <a:lnTo>
                    <a:pt x="523773" y="179425"/>
                  </a:lnTo>
                  <a:lnTo>
                    <a:pt x="527113" y="183172"/>
                  </a:lnTo>
                  <a:close/>
                </a:path>
                <a:path w="1215390" h="553084">
                  <a:moveTo>
                    <a:pt x="544893" y="190817"/>
                  </a:moveTo>
                  <a:lnTo>
                    <a:pt x="541858" y="186220"/>
                  </a:lnTo>
                  <a:lnTo>
                    <a:pt x="535673" y="190144"/>
                  </a:lnTo>
                  <a:lnTo>
                    <a:pt x="539762" y="191909"/>
                  </a:lnTo>
                  <a:lnTo>
                    <a:pt x="544893" y="190817"/>
                  </a:lnTo>
                  <a:close/>
                </a:path>
                <a:path w="1215390" h="553084">
                  <a:moveTo>
                    <a:pt x="553847" y="373227"/>
                  </a:moveTo>
                  <a:lnTo>
                    <a:pt x="546773" y="370535"/>
                  </a:lnTo>
                  <a:lnTo>
                    <a:pt x="547560" y="374434"/>
                  </a:lnTo>
                  <a:lnTo>
                    <a:pt x="551484" y="377723"/>
                  </a:lnTo>
                  <a:lnTo>
                    <a:pt x="553847" y="373227"/>
                  </a:lnTo>
                  <a:close/>
                </a:path>
                <a:path w="1215390" h="553084">
                  <a:moveTo>
                    <a:pt x="556247" y="403606"/>
                  </a:moveTo>
                  <a:lnTo>
                    <a:pt x="553847" y="403606"/>
                  </a:lnTo>
                  <a:lnTo>
                    <a:pt x="547458" y="402005"/>
                  </a:lnTo>
                  <a:lnTo>
                    <a:pt x="545858" y="406006"/>
                  </a:lnTo>
                  <a:lnTo>
                    <a:pt x="544258" y="413994"/>
                  </a:lnTo>
                  <a:lnTo>
                    <a:pt x="552246" y="415594"/>
                  </a:lnTo>
                  <a:lnTo>
                    <a:pt x="555447" y="411594"/>
                  </a:lnTo>
                  <a:lnTo>
                    <a:pt x="556247" y="403606"/>
                  </a:lnTo>
                  <a:close/>
                </a:path>
                <a:path w="1215390" h="553084">
                  <a:moveTo>
                    <a:pt x="558647" y="504304"/>
                  </a:moveTo>
                  <a:lnTo>
                    <a:pt x="551446" y="499503"/>
                  </a:lnTo>
                  <a:lnTo>
                    <a:pt x="549059" y="504304"/>
                  </a:lnTo>
                  <a:lnTo>
                    <a:pt x="541058" y="506704"/>
                  </a:lnTo>
                  <a:lnTo>
                    <a:pt x="548259" y="511492"/>
                  </a:lnTo>
                  <a:lnTo>
                    <a:pt x="550646" y="506704"/>
                  </a:lnTo>
                  <a:lnTo>
                    <a:pt x="558647" y="504304"/>
                  </a:lnTo>
                  <a:close/>
                </a:path>
                <a:path w="1215390" h="553084">
                  <a:moveTo>
                    <a:pt x="558647" y="438772"/>
                  </a:moveTo>
                  <a:lnTo>
                    <a:pt x="557847" y="433971"/>
                  </a:lnTo>
                  <a:lnTo>
                    <a:pt x="553046" y="435571"/>
                  </a:lnTo>
                  <a:lnTo>
                    <a:pt x="550379" y="432371"/>
                  </a:lnTo>
                  <a:lnTo>
                    <a:pt x="553847" y="432371"/>
                  </a:lnTo>
                  <a:lnTo>
                    <a:pt x="556247" y="425183"/>
                  </a:lnTo>
                  <a:lnTo>
                    <a:pt x="547458" y="423583"/>
                  </a:lnTo>
                  <a:lnTo>
                    <a:pt x="541058" y="424383"/>
                  </a:lnTo>
                  <a:lnTo>
                    <a:pt x="537070" y="429183"/>
                  </a:lnTo>
                  <a:lnTo>
                    <a:pt x="546658" y="432371"/>
                  </a:lnTo>
                  <a:lnTo>
                    <a:pt x="549249" y="432371"/>
                  </a:lnTo>
                  <a:lnTo>
                    <a:pt x="549846" y="437172"/>
                  </a:lnTo>
                  <a:lnTo>
                    <a:pt x="551446" y="441159"/>
                  </a:lnTo>
                  <a:lnTo>
                    <a:pt x="558647" y="438772"/>
                  </a:lnTo>
                  <a:close/>
                </a:path>
                <a:path w="1215390" h="553084">
                  <a:moveTo>
                    <a:pt x="563778" y="462483"/>
                  </a:moveTo>
                  <a:lnTo>
                    <a:pt x="561340" y="466636"/>
                  </a:lnTo>
                  <a:lnTo>
                    <a:pt x="559955" y="471246"/>
                  </a:lnTo>
                  <a:lnTo>
                    <a:pt x="563435" y="467537"/>
                  </a:lnTo>
                  <a:lnTo>
                    <a:pt x="563778" y="462483"/>
                  </a:lnTo>
                  <a:close/>
                </a:path>
                <a:path w="1215390" h="553084">
                  <a:moveTo>
                    <a:pt x="580224" y="429183"/>
                  </a:moveTo>
                  <a:lnTo>
                    <a:pt x="574560" y="431520"/>
                  </a:lnTo>
                  <a:lnTo>
                    <a:pt x="568528" y="430580"/>
                  </a:lnTo>
                  <a:lnTo>
                    <a:pt x="564146" y="430530"/>
                  </a:lnTo>
                  <a:lnTo>
                    <a:pt x="563435" y="435571"/>
                  </a:lnTo>
                  <a:lnTo>
                    <a:pt x="567969" y="435914"/>
                  </a:lnTo>
                  <a:lnTo>
                    <a:pt x="574522" y="435965"/>
                  </a:lnTo>
                  <a:lnTo>
                    <a:pt x="579729" y="434225"/>
                  </a:lnTo>
                  <a:lnTo>
                    <a:pt x="580224" y="429183"/>
                  </a:lnTo>
                  <a:close/>
                </a:path>
                <a:path w="1215390" h="553084">
                  <a:moveTo>
                    <a:pt x="601802" y="536270"/>
                  </a:moveTo>
                  <a:lnTo>
                    <a:pt x="597001" y="534670"/>
                  </a:lnTo>
                  <a:lnTo>
                    <a:pt x="597001" y="539470"/>
                  </a:lnTo>
                  <a:lnTo>
                    <a:pt x="593813" y="545858"/>
                  </a:lnTo>
                  <a:lnTo>
                    <a:pt x="598601" y="547458"/>
                  </a:lnTo>
                  <a:lnTo>
                    <a:pt x="598601" y="542671"/>
                  </a:lnTo>
                  <a:lnTo>
                    <a:pt x="601802" y="536270"/>
                  </a:lnTo>
                  <a:close/>
                </a:path>
                <a:path w="1215390" h="553084">
                  <a:moveTo>
                    <a:pt x="614083" y="390626"/>
                  </a:moveTo>
                  <a:lnTo>
                    <a:pt x="611390" y="386016"/>
                  </a:lnTo>
                  <a:lnTo>
                    <a:pt x="605104" y="389953"/>
                  </a:lnTo>
                  <a:lnTo>
                    <a:pt x="608990" y="391718"/>
                  </a:lnTo>
                  <a:lnTo>
                    <a:pt x="614083" y="390626"/>
                  </a:lnTo>
                  <a:close/>
                </a:path>
                <a:path w="1215390" h="553084">
                  <a:moveTo>
                    <a:pt x="664133" y="156641"/>
                  </a:moveTo>
                  <a:lnTo>
                    <a:pt x="655345" y="155841"/>
                  </a:lnTo>
                  <a:lnTo>
                    <a:pt x="648957" y="156641"/>
                  </a:lnTo>
                  <a:lnTo>
                    <a:pt x="644956" y="160642"/>
                  </a:lnTo>
                  <a:lnTo>
                    <a:pt x="654545" y="163842"/>
                  </a:lnTo>
                  <a:lnTo>
                    <a:pt x="660946" y="163842"/>
                  </a:lnTo>
                  <a:lnTo>
                    <a:pt x="664133" y="156641"/>
                  </a:lnTo>
                  <a:close/>
                </a:path>
                <a:path w="1215390" h="553084">
                  <a:moveTo>
                    <a:pt x="672934" y="421182"/>
                  </a:moveTo>
                  <a:lnTo>
                    <a:pt x="667334" y="418782"/>
                  </a:lnTo>
                  <a:lnTo>
                    <a:pt x="666534" y="423583"/>
                  </a:lnTo>
                  <a:lnTo>
                    <a:pt x="659345" y="423583"/>
                  </a:lnTo>
                  <a:lnTo>
                    <a:pt x="665734" y="426783"/>
                  </a:lnTo>
                  <a:lnTo>
                    <a:pt x="669734" y="427583"/>
                  </a:lnTo>
                  <a:lnTo>
                    <a:pt x="672934" y="421182"/>
                  </a:lnTo>
                  <a:close/>
                </a:path>
                <a:path w="1215390" h="553084">
                  <a:moveTo>
                    <a:pt x="680910" y="403110"/>
                  </a:moveTo>
                  <a:lnTo>
                    <a:pt x="676922" y="399605"/>
                  </a:lnTo>
                  <a:lnTo>
                    <a:pt x="675513" y="404685"/>
                  </a:lnTo>
                  <a:lnTo>
                    <a:pt x="671029" y="408495"/>
                  </a:lnTo>
                  <a:lnTo>
                    <a:pt x="668502" y="411861"/>
                  </a:lnTo>
                  <a:lnTo>
                    <a:pt x="672934" y="415594"/>
                  </a:lnTo>
                  <a:lnTo>
                    <a:pt x="675690" y="412534"/>
                  </a:lnTo>
                  <a:lnTo>
                    <a:pt x="679424" y="407898"/>
                  </a:lnTo>
                  <a:lnTo>
                    <a:pt x="680910" y="403110"/>
                  </a:lnTo>
                  <a:close/>
                </a:path>
                <a:path w="1215390" h="553084">
                  <a:moveTo>
                    <a:pt x="684923" y="1600"/>
                  </a:moveTo>
                  <a:lnTo>
                    <a:pt x="680123" y="0"/>
                  </a:lnTo>
                  <a:lnTo>
                    <a:pt x="679323" y="5588"/>
                  </a:lnTo>
                  <a:lnTo>
                    <a:pt x="676122" y="11188"/>
                  </a:lnTo>
                  <a:lnTo>
                    <a:pt x="681723" y="12788"/>
                  </a:lnTo>
                  <a:lnTo>
                    <a:pt x="681723" y="7988"/>
                  </a:lnTo>
                  <a:lnTo>
                    <a:pt x="684923" y="1600"/>
                  </a:lnTo>
                  <a:close/>
                </a:path>
                <a:path w="1215390" h="553084">
                  <a:moveTo>
                    <a:pt x="701446" y="438912"/>
                  </a:moveTo>
                  <a:lnTo>
                    <a:pt x="700100" y="433971"/>
                  </a:lnTo>
                  <a:lnTo>
                    <a:pt x="696061" y="430822"/>
                  </a:lnTo>
                  <a:lnTo>
                    <a:pt x="698309" y="435165"/>
                  </a:lnTo>
                  <a:lnTo>
                    <a:pt x="701446" y="438912"/>
                  </a:lnTo>
                  <a:close/>
                </a:path>
                <a:path w="1215390" h="553084">
                  <a:moveTo>
                    <a:pt x="782967" y="552869"/>
                  </a:moveTo>
                  <a:lnTo>
                    <a:pt x="781621" y="548259"/>
                  </a:lnTo>
                  <a:lnTo>
                    <a:pt x="777582" y="545007"/>
                  </a:lnTo>
                  <a:lnTo>
                    <a:pt x="779830" y="549160"/>
                  </a:lnTo>
                  <a:lnTo>
                    <a:pt x="782967" y="552869"/>
                  </a:lnTo>
                  <a:close/>
                </a:path>
                <a:path w="1215390" h="553084">
                  <a:moveTo>
                    <a:pt x="786422" y="277329"/>
                  </a:moveTo>
                  <a:lnTo>
                    <a:pt x="782421" y="270929"/>
                  </a:lnTo>
                  <a:lnTo>
                    <a:pt x="777633" y="266141"/>
                  </a:lnTo>
                  <a:lnTo>
                    <a:pt x="771232" y="265341"/>
                  </a:lnTo>
                  <a:lnTo>
                    <a:pt x="774433" y="274129"/>
                  </a:lnTo>
                  <a:lnTo>
                    <a:pt x="778421" y="278930"/>
                  </a:lnTo>
                  <a:lnTo>
                    <a:pt x="786422" y="277329"/>
                  </a:lnTo>
                  <a:close/>
                </a:path>
                <a:path w="1215390" h="553084">
                  <a:moveTo>
                    <a:pt x="794410" y="91909"/>
                  </a:moveTo>
                  <a:lnTo>
                    <a:pt x="787336" y="87185"/>
                  </a:lnTo>
                  <a:lnTo>
                    <a:pt x="783920" y="90703"/>
                  </a:lnTo>
                  <a:lnTo>
                    <a:pt x="785761" y="94830"/>
                  </a:lnTo>
                  <a:lnTo>
                    <a:pt x="794410" y="91909"/>
                  </a:lnTo>
                  <a:close/>
                </a:path>
                <a:path w="1215390" h="553084">
                  <a:moveTo>
                    <a:pt x="797610" y="483527"/>
                  </a:moveTo>
                  <a:lnTo>
                    <a:pt x="796810" y="478726"/>
                  </a:lnTo>
                  <a:lnTo>
                    <a:pt x="792810" y="480326"/>
                  </a:lnTo>
                  <a:lnTo>
                    <a:pt x="788022" y="475526"/>
                  </a:lnTo>
                  <a:lnTo>
                    <a:pt x="788822" y="481926"/>
                  </a:lnTo>
                  <a:lnTo>
                    <a:pt x="790409" y="485927"/>
                  </a:lnTo>
                  <a:lnTo>
                    <a:pt x="797610" y="483527"/>
                  </a:lnTo>
                  <a:close/>
                </a:path>
                <a:path w="1215390" h="553084">
                  <a:moveTo>
                    <a:pt x="813396" y="10299"/>
                  </a:moveTo>
                  <a:lnTo>
                    <a:pt x="809790" y="8089"/>
                  </a:lnTo>
                  <a:lnTo>
                    <a:pt x="805294" y="11430"/>
                  </a:lnTo>
                  <a:lnTo>
                    <a:pt x="807999" y="19177"/>
                  </a:lnTo>
                  <a:lnTo>
                    <a:pt x="813396" y="10299"/>
                  </a:lnTo>
                  <a:close/>
                </a:path>
                <a:path w="1215390" h="553084">
                  <a:moveTo>
                    <a:pt x="817905" y="195135"/>
                  </a:moveTo>
                  <a:lnTo>
                    <a:pt x="815987" y="188607"/>
                  </a:lnTo>
                  <a:lnTo>
                    <a:pt x="807339" y="192887"/>
                  </a:lnTo>
                  <a:lnTo>
                    <a:pt x="811491" y="195808"/>
                  </a:lnTo>
                  <a:lnTo>
                    <a:pt x="817905" y="195135"/>
                  </a:lnTo>
                  <a:close/>
                </a:path>
                <a:path w="1215390" h="553084">
                  <a:moveTo>
                    <a:pt x="847153" y="409194"/>
                  </a:moveTo>
                  <a:lnTo>
                    <a:pt x="838847" y="405269"/>
                  </a:lnTo>
                  <a:lnTo>
                    <a:pt x="838771" y="410095"/>
                  </a:lnTo>
                  <a:lnTo>
                    <a:pt x="842886" y="414477"/>
                  </a:lnTo>
                  <a:lnTo>
                    <a:pt x="847153" y="409194"/>
                  </a:lnTo>
                  <a:close/>
                </a:path>
                <a:path w="1215390" h="553084">
                  <a:moveTo>
                    <a:pt x="852754" y="269328"/>
                  </a:moveTo>
                  <a:lnTo>
                    <a:pt x="847153" y="266941"/>
                  </a:lnTo>
                  <a:lnTo>
                    <a:pt x="846353" y="271729"/>
                  </a:lnTo>
                  <a:lnTo>
                    <a:pt x="839165" y="271729"/>
                  </a:lnTo>
                  <a:lnTo>
                    <a:pt x="845566" y="274929"/>
                  </a:lnTo>
                  <a:lnTo>
                    <a:pt x="849553" y="275729"/>
                  </a:lnTo>
                  <a:lnTo>
                    <a:pt x="852754" y="269328"/>
                  </a:lnTo>
                  <a:close/>
                </a:path>
                <a:path w="1215390" h="553084">
                  <a:moveTo>
                    <a:pt x="880414" y="148526"/>
                  </a:moveTo>
                  <a:lnTo>
                    <a:pt x="876630" y="145453"/>
                  </a:lnTo>
                  <a:lnTo>
                    <a:pt x="872096" y="147180"/>
                  </a:lnTo>
                  <a:lnTo>
                    <a:pt x="875131" y="155041"/>
                  </a:lnTo>
                  <a:lnTo>
                    <a:pt x="880414" y="148526"/>
                  </a:lnTo>
                  <a:close/>
                </a:path>
                <a:path w="1215390" h="553084">
                  <a:moveTo>
                    <a:pt x="890943" y="75603"/>
                  </a:moveTo>
                  <a:lnTo>
                    <a:pt x="887120" y="69532"/>
                  </a:lnTo>
                  <a:lnTo>
                    <a:pt x="882396" y="72453"/>
                  </a:lnTo>
                  <a:lnTo>
                    <a:pt x="886523" y="75526"/>
                  </a:lnTo>
                  <a:lnTo>
                    <a:pt x="890943" y="75603"/>
                  </a:lnTo>
                  <a:close/>
                </a:path>
                <a:path w="1215390" h="553084">
                  <a:moveTo>
                    <a:pt x="899109" y="96697"/>
                  </a:moveTo>
                  <a:lnTo>
                    <a:pt x="891120" y="95110"/>
                  </a:lnTo>
                  <a:lnTo>
                    <a:pt x="887120" y="97497"/>
                  </a:lnTo>
                  <a:lnTo>
                    <a:pt x="883920" y="102298"/>
                  </a:lnTo>
                  <a:lnTo>
                    <a:pt x="891120" y="103898"/>
                  </a:lnTo>
                  <a:lnTo>
                    <a:pt x="895908" y="101498"/>
                  </a:lnTo>
                  <a:lnTo>
                    <a:pt x="899109" y="96697"/>
                  </a:lnTo>
                  <a:close/>
                </a:path>
                <a:path w="1215390" h="553084">
                  <a:moveTo>
                    <a:pt x="910920" y="382612"/>
                  </a:moveTo>
                  <a:lnTo>
                    <a:pt x="907097" y="376428"/>
                  </a:lnTo>
                  <a:lnTo>
                    <a:pt x="902373" y="379691"/>
                  </a:lnTo>
                  <a:lnTo>
                    <a:pt x="906500" y="382727"/>
                  </a:lnTo>
                  <a:lnTo>
                    <a:pt x="910920" y="382612"/>
                  </a:lnTo>
                  <a:close/>
                </a:path>
                <a:path w="1215390" h="553084">
                  <a:moveTo>
                    <a:pt x="920686" y="336473"/>
                  </a:moveTo>
                  <a:lnTo>
                    <a:pt x="920457" y="328269"/>
                  </a:lnTo>
                  <a:lnTo>
                    <a:pt x="915289" y="327774"/>
                  </a:lnTo>
                  <a:lnTo>
                    <a:pt x="912812" y="331635"/>
                  </a:lnTo>
                  <a:lnTo>
                    <a:pt x="920686" y="336473"/>
                  </a:lnTo>
                  <a:close/>
                </a:path>
                <a:path w="1215390" h="553084">
                  <a:moveTo>
                    <a:pt x="921181" y="428675"/>
                  </a:moveTo>
                  <a:lnTo>
                    <a:pt x="916952" y="426313"/>
                  </a:lnTo>
                  <a:lnTo>
                    <a:pt x="911898" y="433171"/>
                  </a:lnTo>
                  <a:lnTo>
                    <a:pt x="920775" y="433285"/>
                  </a:lnTo>
                  <a:lnTo>
                    <a:pt x="921181" y="428675"/>
                  </a:lnTo>
                  <a:close/>
                </a:path>
                <a:path w="1215390" h="553084">
                  <a:moveTo>
                    <a:pt x="935075" y="202196"/>
                  </a:moveTo>
                  <a:lnTo>
                    <a:pt x="933475" y="197408"/>
                  </a:lnTo>
                  <a:lnTo>
                    <a:pt x="928674" y="199796"/>
                  </a:lnTo>
                  <a:lnTo>
                    <a:pt x="921486" y="201396"/>
                  </a:lnTo>
                  <a:lnTo>
                    <a:pt x="923086" y="206197"/>
                  </a:lnTo>
                  <a:lnTo>
                    <a:pt x="927074" y="203796"/>
                  </a:lnTo>
                  <a:lnTo>
                    <a:pt x="935075" y="202196"/>
                  </a:lnTo>
                  <a:close/>
                </a:path>
                <a:path w="1215390" h="553084">
                  <a:moveTo>
                    <a:pt x="976630" y="417195"/>
                  </a:moveTo>
                  <a:lnTo>
                    <a:pt x="974229" y="409994"/>
                  </a:lnTo>
                  <a:lnTo>
                    <a:pt x="969441" y="408393"/>
                  </a:lnTo>
                  <a:lnTo>
                    <a:pt x="963041" y="409194"/>
                  </a:lnTo>
                  <a:lnTo>
                    <a:pt x="966241" y="415594"/>
                  </a:lnTo>
                  <a:lnTo>
                    <a:pt x="971042" y="417195"/>
                  </a:lnTo>
                  <a:lnTo>
                    <a:pt x="976630" y="417195"/>
                  </a:lnTo>
                  <a:close/>
                </a:path>
                <a:path w="1215390" h="553084">
                  <a:moveTo>
                    <a:pt x="994651" y="458216"/>
                  </a:moveTo>
                  <a:lnTo>
                    <a:pt x="993419" y="453148"/>
                  </a:lnTo>
                  <a:lnTo>
                    <a:pt x="989025" y="450342"/>
                  </a:lnTo>
                  <a:lnTo>
                    <a:pt x="991311" y="454647"/>
                  </a:lnTo>
                  <a:lnTo>
                    <a:pt x="994651" y="458216"/>
                  </a:lnTo>
                  <a:close/>
                </a:path>
                <a:path w="1215390" h="553084">
                  <a:moveTo>
                    <a:pt x="995006" y="392417"/>
                  </a:moveTo>
                  <a:lnTo>
                    <a:pt x="989393" y="390613"/>
                  </a:lnTo>
                  <a:lnTo>
                    <a:pt x="989012" y="395414"/>
                  </a:lnTo>
                  <a:lnTo>
                    <a:pt x="991641" y="398703"/>
                  </a:lnTo>
                  <a:lnTo>
                    <a:pt x="995006" y="392417"/>
                  </a:lnTo>
                  <a:close/>
                </a:path>
                <a:path w="1215390" h="553084">
                  <a:moveTo>
                    <a:pt x="1003630" y="302806"/>
                  </a:moveTo>
                  <a:lnTo>
                    <a:pt x="1003401" y="298907"/>
                  </a:lnTo>
                  <a:lnTo>
                    <a:pt x="997788" y="297408"/>
                  </a:lnTo>
                  <a:lnTo>
                    <a:pt x="992619" y="303695"/>
                  </a:lnTo>
                  <a:lnTo>
                    <a:pt x="1003630" y="302806"/>
                  </a:lnTo>
                  <a:close/>
                </a:path>
                <a:path w="1215390" h="553084">
                  <a:moveTo>
                    <a:pt x="1034796" y="455231"/>
                  </a:moveTo>
                  <a:lnTo>
                    <a:pt x="1030973" y="449160"/>
                  </a:lnTo>
                  <a:lnTo>
                    <a:pt x="1026261" y="452081"/>
                  </a:lnTo>
                  <a:lnTo>
                    <a:pt x="1030376" y="455155"/>
                  </a:lnTo>
                  <a:lnTo>
                    <a:pt x="1034796" y="455231"/>
                  </a:lnTo>
                  <a:close/>
                </a:path>
                <a:path w="1215390" h="553084">
                  <a:moveTo>
                    <a:pt x="1044562" y="162242"/>
                  </a:moveTo>
                  <a:lnTo>
                    <a:pt x="1038974" y="159842"/>
                  </a:lnTo>
                  <a:lnTo>
                    <a:pt x="1038174" y="164642"/>
                  </a:lnTo>
                  <a:lnTo>
                    <a:pt x="1030973" y="164642"/>
                  </a:lnTo>
                  <a:lnTo>
                    <a:pt x="1037374" y="167830"/>
                  </a:lnTo>
                  <a:lnTo>
                    <a:pt x="1041361" y="168630"/>
                  </a:lnTo>
                  <a:lnTo>
                    <a:pt x="1044562" y="162242"/>
                  </a:lnTo>
                  <a:close/>
                </a:path>
                <a:path w="1215390" h="553084">
                  <a:moveTo>
                    <a:pt x="1065022" y="462559"/>
                  </a:moveTo>
                  <a:lnTo>
                    <a:pt x="1060551" y="459549"/>
                  </a:lnTo>
                  <a:lnTo>
                    <a:pt x="1054900" y="457276"/>
                  </a:lnTo>
                  <a:lnTo>
                    <a:pt x="1050163" y="454558"/>
                  </a:lnTo>
                  <a:lnTo>
                    <a:pt x="1048410" y="453923"/>
                  </a:lnTo>
                  <a:lnTo>
                    <a:pt x="1051750" y="457949"/>
                  </a:lnTo>
                  <a:lnTo>
                    <a:pt x="1052677" y="462584"/>
                  </a:lnTo>
                  <a:lnTo>
                    <a:pt x="1059751" y="463842"/>
                  </a:lnTo>
                  <a:lnTo>
                    <a:pt x="1065022" y="462559"/>
                  </a:lnTo>
                  <a:close/>
                </a:path>
                <a:path w="1215390" h="553084">
                  <a:moveTo>
                    <a:pt x="1067739" y="152654"/>
                  </a:moveTo>
                  <a:lnTo>
                    <a:pt x="1060551" y="147853"/>
                  </a:lnTo>
                  <a:lnTo>
                    <a:pt x="1058151" y="151853"/>
                  </a:lnTo>
                  <a:lnTo>
                    <a:pt x="1050163" y="155041"/>
                  </a:lnTo>
                  <a:lnTo>
                    <a:pt x="1057351" y="159842"/>
                  </a:lnTo>
                  <a:lnTo>
                    <a:pt x="1059751" y="155041"/>
                  </a:lnTo>
                  <a:lnTo>
                    <a:pt x="1067739" y="152654"/>
                  </a:lnTo>
                  <a:close/>
                </a:path>
                <a:path w="1215390" h="553084">
                  <a:moveTo>
                    <a:pt x="1080477" y="177812"/>
                  </a:moveTo>
                  <a:lnTo>
                    <a:pt x="1077328" y="171831"/>
                  </a:lnTo>
                  <a:lnTo>
                    <a:pt x="1076528" y="174231"/>
                  </a:lnTo>
                  <a:lnTo>
                    <a:pt x="1074928" y="176618"/>
                  </a:lnTo>
                  <a:lnTo>
                    <a:pt x="1071740" y="175031"/>
                  </a:lnTo>
                  <a:lnTo>
                    <a:pt x="1071740" y="170230"/>
                  </a:lnTo>
                  <a:lnTo>
                    <a:pt x="1074928" y="163842"/>
                  </a:lnTo>
                  <a:lnTo>
                    <a:pt x="1070140" y="162242"/>
                  </a:lnTo>
                  <a:lnTo>
                    <a:pt x="1069340" y="164642"/>
                  </a:lnTo>
                  <a:lnTo>
                    <a:pt x="1067739" y="167030"/>
                  </a:lnTo>
                  <a:lnTo>
                    <a:pt x="1064539" y="165430"/>
                  </a:lnTo>
                  <a:lnTo>
                    <a:pt x="1064539" y="167830"/>
                  </a:lnTo>
                  <a:lnTo>
                    <a:pt x="1063739" y="171030"/>
                  </a:lnTo>
                  <a:lnTo>
                    <a:pt x="1062939" y="173431"/>
                  </a:lnTo>
                  <a:lnTo>
                    <a:pt x="1069682" y="176885"/>
                  </a:lnTo>
                  <a:lnTo>
                    <a:pt x="1076731" y="178917"/>
                  </a:lnTo>
                  <a:lnTo>
                    <a:pt x="1080477" y="177812"/>
                  </a:lnTo>
                  <a:close/>
                </a:path>
                <a:path w="1215390" h="553084">
                  <a:moveTo>
                    <a:pt x="1100505" y="119875"/>
                  </a:moveTo>
                  <a:lnTo>
                    <a:pt x="1094917" y="117487"/>
                  </a:lnTo>
                  <a:lnTo>
                    <a:pt x="1094917" y="121475"/>
                  </a:lnTo>
                  <a:lnTo>
                    <a:pt x="1087716" y="122275"/>
                  </a:lnTo>
                  <a:lnTo>
                    <a:pt x="1093317" y="125476"/>
                  </a:lnTo>
                  <a:lnTo>
                    <a:pt x="1097305" y="126276"/>
                  </a:lnTo>
                  <a:lnTo>
                    <a:pt x="1100505" y="119875"/>
                  </a:lnTo>
                  <a:close/>
                </a:path>
                <a:path w="1215390" h="553084">
                  <a:moveTo>
                    <a:pt x="1119682" y="257340"/>
                  </a:moveTo>
                  <a:lnTo>
                    <a:pt x="1114094" y="247751"/>
                  </a:lnTo>
                  <a:lnTo>
                    <a:pt x="1113294" y="246951"/>
                  </a:lnTo>
                  <a:lnTo>
                    <a:pt x="1108379" y="242430"/>
                  </a:lnTo>
                  <a:lnTo>
                    <a:pt x="1108697" y="247954"/>
                  </a:lnTo>
                  <a:lnTo>
                    <a:pt x="1111719" y="256171"/>
                  </a:lnTo>
                  <a:lnTo>
                    <a:pt x="1114894" y="259740"/>
                  </a:lnTo>
                  <a:lnTo>
                    <a:pt x="1119682" y="257340"/>
                  </a:lnTo>
                  <a:close/>
                </a:path>
                <a:path w="1215390" h="553084">
                  <a:moveTo>
                    <a:pt x="1175639" y="327672"/>
                  </a:moveTo>
                  <a:lnTo>
                    <a:pt x="1162367" y="333971"/>
                  </a:lnTo>
                  <a:lnTo>
                    <a:pt x="1163650" y="336664"/>
                  </a:lnTo>
                  <a:lnTo>
                    <a:pt x="1170914" y="334873"/>
                  </a:lnTo>
                  <a:lnTo>
                    <a:pt x="1175639" y="327672"/>
                  </a:lnTo>
                  <a:close/>
                </a:path>
                <a:path w="1215390" h="553084">
                  <a:moveTo>
                    <a:pt x="1214793" y="537870"/>
                  </a:moveTo>
                  <a:lnTo>
                    <a:pt x="1207604" y="533069"/>
                  </a:lnTo>
                  <a:lnTo>
                    <a:pt x="1198816" y="529082"/>
                  </a:lnTo>
                  <a:lnTo>
                    <a:pt x="1196416" y="521093"/>
                  </a:lnTo>
                  <a:lnTo>
                    <a:pt x="1194015" y="526681"/>
                  </a:lnTo>
                  <a:lnTo>
                    <a:pt x="1187627" y="526681"/>
                  </a:lnTo>
                  <a:lnTo>
                    <a:pt x="1184427" y="531482"/>
                  </a:lnTo>
                  <a:lnTo>
                    <a:pt x="1193888" y="530339"/>
                  </a:lnTo>
                  <a:lnTo>
                    <a:pt x="1200810" y="534974"/>
                  </a:lnTo>
                  <a:lnTo>
                    <a:pt x="1207122" y="539457"/>
                  </a:lnTo>
                  <a:lnTo>
                    <a:pt x="1214793" y="5378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335985" y="9775697"/>
              <a:ext cx="1386205" cy="512445"/>
            </a:xfrm>
            <a:custGeom>
              <a:avLst/>
              <a:gdLst/>
              <a:ahLst/>
              <a:cxnLst/>
              <a:rect l="l" t="t" r="r" b="b"/>
              <a:pathLst>
                <a:path w="1386205" h="512445">
                  <a:moveTo>
                    <a:pt x="28778" y="383476"/>
                  </a:moveTo>
                  <a:lnTo>
                    <a:pt x="23583" y="378142"/>
                  </a:lnTo>
                  <a:lnTo>
                    <a:pt x="17792" y="373786"/>
                  </a:lnTo>
                  <a:lnTo>
                    <a:pt x="11696" y="369874"/>
                  </a:lnTo>
                  <a:lnTo>
                    <a:pt x="5600" y="365887"/>
                  </a:lnTo>
                  <a:lnTo>
                    <a:pt x="8001" y="370687"/>
                  </a:lnTo>
                  <a:lnTo>
                    <a:pt x="0" y="371487"/>
                  </a:lnTo>
                  <a:lnTo>
                    <a:pt x="800" y="376275"/>
                  </a:lnTo>
                  <a:lnTo>
                    <a:pt x="8775" y="375272"/>
                  </a:lnTo>
                  <a:lnTo>
                    <a:pt x="14795" y="378980"/>
                  </a:lnTo>
                  <a:lnTo>
                    <a:pt x="20815" y="383133"/>
                  </a:lnTo>
                  <a:lnTo>
                    <a:pt x="28778" y="383476"/>
                  </a:lnTo>
                  <a:close/>
                </a:path>
                <a:path w="1386205" h="512445">
                  <a:moveTo>
                    <a:pt x="175831" y="402653"/>
                  </a:moveTo>
                  <a:lnTo>
                    <a:pt x="169430" y="404253"/>
                  </a:lnTo>
                  <a:lnTo>
                    <a:pt x="164642" y="405853"/>
                  </a:lnTo>
                  <a:lnTo>
                    <a:pt x="167043" y="412242"/>
                  </a:lnTo>
                  <a:lnTo>
                    <a:pt x="172631" y="411441"/>
                  </a:lnTo>
                  <a:lnTo>
                    <a:pt x="170230" y="407454"/>
                  </a:lnTo>
                  <a:lnTo>
                    <a:pt x="175831" y="402653"/>
                  </a:lnTo>
                  <a:close/>
                </a:path>
                <a:path w="1386205" h="512445">
                  <a:moveTo>
                    <a:pt x="181876" y="431431"/>
                  </a:moveTo>
                  <a:lnTo>
                    <a:pt x="179501" y="429831"/>
                  </a:lnTo>
                  <a:lnTo>
                    <a:pt x="176225" y="427634"/>
                  </a:lnTo>
                  <a:lnTo>
                    <a:pt x="166992" y="425335"/>
                  </a:lnTo>
                  <a:lnTo>
                    <a:pt x="167043" y="431431"/>
                  </a:lnTo>
                  <a:lnTo>
                    <a:pt x="171030" y="429831"/>
                  </a:lnTo>
                  <a:lnTo>
                    <a:pt x="181876" y="431431"/>
                  </a:lnTo>
                  <a:close/>
                </a:path>
                <a:path w="1386205" h="512445">
                  <a:moveTo>
                    <a:pt x="193725" y="385152"/>
                  </a:moveTo>
                  <a:lnTo>
                    <a:pt x="188518" y="385076"/>
                  </a:lnTo>
                  <a:lnTo>
                    <a:pt x="184962" y="387400"/>
                  </a:lnTo>
                  <a:lnTo>
                    <a:pt x="191820" y="389864"/>
                  </a:lnTo>
                  <a:lnTo>
                    <a:pt x="193725" y="385152"/>
                  </a:lnTo>
                  <a:close/>
                </a:path>
                <a:path w="1386205" h="512445">
                  <a:moveTo>
                    <a:pt x="226974" y="318731"/>
                  </a:moveTo>
                  <a:lnTo>
                    <a:pt x="219786" y="321132"/>
                  </a:lnTo>
                  <a:lnTo>
                    <a:pt x="218186" y="325132"/>
                  </a:lnTo>
                  <a:lnTo>
                    <a:pt x="218186" y="330720"/>
                  </a:lnTo>
                  <a:lnTo>
                    <a:pt x="225386" y="328333"/>
                  </a:lnTo>
                  <a:lnTo>
                    <a:pt x="226974" y="324332"/>
                  </a:lnTo>
                  <a:lnTo>
                    <a:pt x="226974" y="318731"/>
                  </a:lnTo>
                  <a:close/>
                </a:path>
                <a:path w="1386205" h="512445">
                  <a:moveTo>
                    <a:pt x="270967" y="476034"/>
                  </a:moveTo>
                  <a:lnTo>
                    <a:pt x="265341" y="473786"/>
                  </a:lnTo>
                  <a:lnTo>
                    <a:pt x="263321" y="480529"/>
                  </a:lnTo>
                  <a:lnTo>
                    <a:pt x="267741" y="479780"/>
                  </a:lnTo>
                  <a:lnTo>
                    <a:pt x="270967" y="476034"/>
                  </a:lnTo>
                  <a:close/>
                </a:path>
                <a:path w="1386205" h="512445">
                  <a:moveTo>
                    <a:pt x="293319" y="399453"/>
                  </a:moveTo>
                  <a:lnTo>
                    <a:pt x="290918" y="395465"/>
                  </a:lnTo>
                  <a:lnTo>
                    <a:pt x="289318" y="388264"/>
                  </a:lnTo>
                  <a:lnTo>
                    <a:pt x="283718" y="389864"/>
                  </a:lnTo>
                  <a:lnTo>
                    <a:pt x="286918" y="393865"/>
                  </a:lnTo>
                  <a:lnTo>
                    <a:pt x="288518" y="401053"/>
                  </a:lnTo>
                  <a:lnTo>
                    <a:pt x="293319" y="399453"/>
                  </a:lnTo>
                  <a:close/>
                </a:path>
                <a:path w="1386205" h="512445">
                  <a:moveTo>
                    <a:pt x="301713" y="216776"/>
                  </a:moveTo>
                  <a:lnTo>
                    <a:pt x="297408" y="217335"/>
                  </a:lnTo>
                  <a:lnTo>
                    <a:pt x="293852" y="221043"/>
                  </a:lnTo>
                  <a:lnTo>
                    <a:pt x="298907" y="223634"/>
                  </a:lnTo>
                  <a:lnTo>
                    <a:pt x="301713" y="216776"/>
                  </a:lnTo>
                  <a:close/>
                </a:path>
                <a:path w="1386205" h="512445">
                  <a:moveTo>
                    <a:pt x="314007" y="474230"/>
                  </a:moveTo>
                  <a:lnTo>
                    <a:pt x="309397" y="471982"/>
                  </a:lnTo>
                  <a:lnTo>
                    <a:pt x="304342" y="470636"/>
                  </a:lnTo>
                  <a:lnTo>
                    <a:pt x="308495" y="473786"/>
                  </a:lnTo>
                  <a:lnTo>
                    <a:pt x="314007" y="474230"/>
                  </a:lnTo>
                  <a:close/>
                </a:path>
                <a:path w="1386205" h="512445">
                  <a:moveTo>
                    <a:pt x="368020" y="350354"/>
                  </a:moveTo>
                  <a:lnTo>
                    <a:pt x="363448" y="348107"/>
                  </a:lnTo>
                  <a:lnTo>
                    <a:pt x="358571" y="346760"/>
                  </a:lnTo>
                  <a:lnTo>
                    <a:pt x="362851" y="349910"/>
                  </a:lnTo>
                  <a:lnTo>
                    <a:pt x="368020" y="350354"/>
                  </a:lnTo>
                  <a:close/>
                </a:path>
                <a:path w="1386205" h="512445">
                  <a:moveTo>
                    <a:pt x="376542" y="477164"/>
                  </a:moveTo>
                  <a:lnTo>
                    <a:pt x="369239" y="474586"/>
                  </a:lnTo>
                  <a:lnTo>
                    <a:pt x="367779" y="479640"/>
                  </a:lnTo>
                  <a:lnTo>
                    <a:pt x="373138" y="479679"/>
                  </a:lnTo>
                  <a:lnTo>
                    <a:pt x="376542" y="477164"/>
                  </a:lnTo>
                  <a:close/>
                </a:path>
                <a:path w="1386205" h="512445">
                  <a:moveTo>
                    <a:pt x="384429" y="495363"/>
                  </a:moveTo>
                  <a:lnTo>
                    <a:pt x="382028" y="491363"/>
                  </a:lnTo>
                  <a:lnTo>
                    <a:pt x="379628" y="484174"/>
                  </a:lnTo>
                  <a:lnTo>
                    <a:pt x="374827" y="485775"/>
                  </a:lnTo>
                  <a:lnTo>
                    <a:pt x="378028" y="489775"/>
                  </a:lnTo>
                  <a:lnTo>
                    <a:pt x="379628" y="496163"/>
                  </a:lnTo>
                  <a:lnTo>
                    <a:pt x="384429" y="495363"/>
                  </a:lnTo>
                  <a:close/>
                </a:path>
                <a:path w="1386205" h="512445">
                  <a:moveTo>
                    <a:pt x="403606" y="386676"/>
                  </a:moveTo>
                  <a:lnTo>
                    <a:pt x="394843" y="387350"/>
                  </a:lnTo>
                  <a:lnTo>
                    <a:pt x="394614" y="392061"/>
                  </a:lnTo>
                  <a:lnTo>
                    <a:pt x="398881" y="394093"/>
                  </a:lnTo>
                  <a:lnTo>
                    <a:pt x="403606" y="386676"/>
                  </a:lnTo>
                  <a:close/>
                </a:path>
                <a:path w="1386205" h="512445">
                  <a:moveTo>
                    <a:pt x="422148" y="397586"/>
                  </a:moveTo>
                  <a:lnTo>
                    <a:pt x="417995" y="394665"/>
                  </a:lnTo>
                  <a:lnTo>
                    <a:pt x="412483" y="394436"/>
                  </a:lnTo>
                  <a:lnTo>
                    <a:pt x="417093" y="396455"/>
                  </a:lnTo>
                  <a:lnTo>
                    <a:pt x="422148" y="397586"/>
                  </a:lnTo>
                  <a:close/>
                </a:path>
                <a:path w="1386205" h="512445">
                  <a:moveTo>
                    <a:pt x="427012" y="505485"/>
                  </a:moveTo>
                  <a:lnTo>
                    <a:pt x="426783" y="499364"/>
                  </a:lnTo>
                  <a:lnTo>
                    <a:pt x="421182" y="502551"/>
                  </a:lnTo>
                  <a:lnTo>
                    <a:pt x="410794" y="504952"/>
                  </a:lnTo>
                  <a:lnTo>
                    <a:pt x="412394" y="509752"/>
                  </a:lnTo>
                  <a:lnTo>
                    <a:pt x="419366" y="508127"/>
                  </a:lnTo>
                  <a:lnTo>
                    <a:pt x="424383" y="507555"/>
                  </a:lnTo>
                  <a:lnTo>
                    <a:pt x="427012" y="505485"/>
                  </a:lnTo>
                  <a:close/>
                </a:path>
                <a:path w="1386205" h="512445">
                  <a:moveTo>
                    <a:pt x="429183" y="176479"/>
                  </a:moveTo>
                  <a:lnTo>
                    <a:pt x="426783" y="172478"/>
                  </a:lnTo>
                  <a:lnTo>
                    <a:pt x="424383" y="165290"/>
                  </a:lnTo>
                  <a:lnTo>
                    <a:pt x="419595" y="166890"/>
                  </a:lnTo>
                  <a:lnTo>
                    <a:pt x="422783" y="170878"/>
                  </a:lnTo>
                  <a:lnTo>
                    <a:pt x="424383" y="178079"/>
                  </a:lnTo>
                  <a:lnTo>
                    <a:pt x="429183" y="176479"/>
                  </a:lnTo>
                  <a:close/>
                </a:path>
                <a:path w="1386205" h="512445">
                  <a:moveTo>
                    <a:pt x="438772" y="435419"/>
                  </a:moveTo>
                  <a:lnTo>
                    <a:pt x="436854" y="425538"/>
                  </a:lnTo>
                  <a:lnTo>
                    <a:pt x="432473" y="425831"/>
                  </a:lnTo>
                  <a:lnTo>
                    <a:pt x="431241" y="430923"/>
                  </a:lnTo>
                  <a:lnTo>
                    <a:pt x="438772" y="435419"/>
                  </a:lnTo>
                  <a:close/>
                </a:path>
                <a:path w="1386205" h="512445">
                  <a:moveTo>
                    <a:pt x="440740" y="393712"/>
                  </a:moveTo>
                  <a:lnTo>
                    <a:pt x="435571" y="391464"/>
                  </a:lnTo>
                  <a:lnTo>
                    <a:pt x="433095" y="398208"/>
                  </a:lnTo>
                  <a:lnTo>
                    <a:pt x="437375" y="397459"/>
                  </a:lnTo>
                  <a:lnTo>
                    <a:pt x="440740" y="393712"/>
                  </a:lnTo>
                  <a:close/>
                </a:path>
                <a:path w="1386205" h="512445">
                  <a:moveTo>
                    <a:pt x="457149" y="490562"/>
                  </a:moveTo>
                  <a:lnTo>
                    <a:pt x="454748" y="483374"/>
                  </a:lnTo>
                  <a:lnTo>
                    <a:pt x="449160" y="484974"/>
                  </a:lnTo>
                  <a:lnTo>
                    <a:pt x="451561" y="488975"/>
                  </a:lnTo>
                  <a:lnTo>
                    <a:pt x="445960" y="493763"/>
                  </a:lnTo>
                  <a:lnTo>
                    <a:pt x="453161" y="492163"/>
                  </a:lnTo>
                  <a:lnTo>
                    <a:pt x="457149" y="490562"/>
                  </a:lnTo>
                  <a:close/>
                </a:path>
                <a:path w="1386205" h="512445">
                  <a:moveTo>
                    <a:pt x="473316" y="507707"/>
                  </a:moveTo>
                  <a:lnTo>
                    <a:pt x="472338" y="502551"/>
                  </a:lnTo>
                  <a:lnTo>
                    <a:pt x="461949" y="501764"/>
                  </a:lnTo>
                  <a:lnTo>
                    <a:pt x="469938" y="508152"/>
                  </a:lnTo>
                  <a:lnTo>
                    <a:pt x="467169" y="512000"/>
                  </a:lnTo>
                  <a:lnTo>
                    <a:pt x="469938" y="511352"/>
                  </a:lnTo>
                  <a:lnTo>
                    <a:pt x="473316" y="507707"/>
                  </a:lnTo>
                  <a:close/>
                </a:path>
                <a:path w="1386205" h="512445">
                  <a:moveTo>
                    <a:pt x="514692" y="306743"/>
                  </a:moveTo>
                  <a:lnTo>
                    <a:pt x="512292" y="299554"/>
                  </a:lnTo>
                  <a:lnTo>
                    <a:pt x="505104" y="303555"/>
                  </a:lnTo>
                  <a:lnTo>
                    <a:pt x="500303" y="307543"/>
                  </a:lnTo>
                  <a:lnTo>
                    <a:pt x="500303" y="313944"/>
                  </a:lnTo>
                  <a:lnTo>
                    <a:pt x="509905" y="310743"/>
                  </a:lnTo>
                  <a:lnTo>
                    <a:pt x="514692" y="306743"/>
                  </a:lnTo>
                  <a:close/>
                </a:path>
                <a:path w="1386205" h="512445">
                  <a:moveTo>
                    <a:pt x="533082" y="109347"/>
                  </a:moveTo>
                  <a:lnTo>
                    <a:pt x="531622" y="99110"/>
                  </a:lnTo>
                  <a:lnTo>
                    <a:pt x="527380" y="99453"/>
                  </a:lnTo>
                  <a:lnTo>
                    <a:pt x="525995" y="104736"/>
                  </a:lnTo>
                  <a:lnTo>
                    <a:pt x="533082" y="109347"/>
                  </a:lnTo>
                  <a:close/>
                </a:path>
                <a:path w="1386205" h="512445">
                  <a:moveTo>
                    <a:pt x="571436" y="174078"/>
                  </a:moveTo>
                  <a:lnTo>
                    <a:pt x="562673" y="174421"/>
                  </a:lnTo>
                  <a:lnTo>
                    <a:pt x="562444" y="179171"/>
                  </a:lnTo>
                  <a:lnTo>
                    <a:pt x="566724" y="181381"/>
                  </a:lnTo>
                  <a:lnTo>
                    <a:pt x="571436" y="174078"/>
                  </a:lnTo>
                  <a:close/>
                </a:path>
                <a:path w="1386205" h="512445">
                  <a:moveTo>
                    <a:pt x="628408" y="511302"/>
                  </a:moveTo>
                  <a:lnTo>
                    <a:pt x="624192" y="509752"/>
                  </a:lnTo>
                  <a:lnTo>
                    <a:pt x="623608" y="511302"/>
                  </a:lnTo>
                  <a:lnTo>
                    <a:pt x="628408" y="511302"/>
                  </a:lnTo>
                  <a:close/>
                </a:path>
                <a:path w="1386205" h="512445">
                  <a:moveTo>
                    <a:pt x="636638" y="106337"/>
                  </a:moveTo>
                  <a:lnTo>
                    <a:pt x="629780" y="103746"/>
                  </a:lnTo>
                  <a:lnTo>
                    <a:pt x="627875" y="108800"/>
                  </a:lnTo>
                  <a:lnTo>
                    <a:pt x="633082" y="108839"/>
                  </a:lnTo>
                  <a:lnTo>
                    <a:pt x="636638" y="106337"/>
                  </a:lnTo>
                  <a:close/>
                </a:path>
                <a:path w="1386205" h="512445">
                  <a:moveTo>
                    <a:pt x="657758" y="125323"/>
                  </a:moveTo>
                  <a:lnTo>
                    <a:pt x="656958" y="119735"/>
                  </a:lnTo>
                  <a:lnTo>
                    <a:pt x="649757" y="122135"/>
                  </a:lnTo>
                  <a:lnTo>
                    <a:pt x="648157" y="126923"/>
                  </a:lnTo>
                  <a:lnTo>
                    <a:pt x="648957" y="132524"/>
                  </a:lnTo>
                  <a:lnTo>
                    <a:pt x="655358" y="129324"/>
                  </a:lnTo>
                  <a:lnTo>
                    <a:pt x="657758" y="125323"/>
                  </a:lnTo>
                  <a:close/>
                </a:path>
                <a:path w="1386205" h="512445">
                  <a:moveTo>
                    <a:pt x="659599" y="242633"/>
                  </a:moveTo>
                  <a:lnTo>
                    <a:pt x="653757" y="238810"/>
                  </a:lnTo>
                  <a:lnTo>
                    <a:pt x="649706" y="246684"/>
                  </a:lnTo>
                  <a:lnTo>
                    <a:pt x="654951" y="246608"/>
                  </a:lnTo>
                  <a:lnTo>
                    <a:pt x="659599" y="242633"/>
                  </a:lnTo>
                  <a:close/>
                </a:path>
                <a:path w="1386205" h="512445">
                  <a:moveTo>
                    <a:pt x="677735" y="178879"/>
                  </a:moveTo>
                  <a:lnTo>
                    <a:pt x="677176" y="170446"/>
                  </a:lnTo>
                  <a:lnTo>
                    <a:pt x="672045" y="170180"/>
                  </a:lnTo>
                  <a:lnTo>
                    <a:pt x="669759" y="174269"/>
                  </a:lnTo>
                  <a:lnTo>
                    <a:pt x="677735" y="178879"/>
                  </a:lnTo>
                  <a:close/>
                </a:path>
                <a:path w="1386205" h="512445">
                  <a:moveTo>
                    <a:pt x="692797" y="494284"/>
                  </a:moveTo>
                  <a:lnTo>
                    <a:pt x="692721" y="488276"/>
                  </a:lnTo>
                  <a:lnTo>
                    <a:pt x="690549" y="483616"/>
                  </a:lnTo>
                  <a:lnTo>
                    <a:pt x="684923" y="483374"/>
                  </a:lnTo>
                  <a:lnTo>
                    <a:pt x="687285" y="488442"/>
                  </a:lnTo>
                  <a:lnTo>
                    <a:pt x="686422" y="493966"/>
                  </a:lnTo>
                  <a:lnTo>
                    <a:pt x="686612" y="497992"/>
                  </a:lnTo>
                  <a:lnTo>
                    <a:pt x="692124" y="498563"/>
                  </a:lnTo>
                  <a:lnTo>
                    <a:pt x="692797" y="494284"/>
                  </a:lnTo>
                  <a:close/>
                </a:path>
                <a:path w="1386205" h="512445">
                  <a:moveTo>
                    <a:pt x="698512" y="509752"/>
                  </a:moveTo>
                  <a:lnTo>
                    <a:pt x="696112" y="502551"/>
                  </a:lnTo>
                  <a:lnTo>
                    <a:pt x="690524" y="504151"/>
                  </a:lnTo>
                  <a:lnTo>
                    <a:pt x="692924" y="508152"/>
                  </a:lnTo>
                  <a:lnTo>
                    <a:pt x="687324" y="512152"/>
                  </a:lnTo>
                  <a:lnTo>
                    <a:pt x="694512" y="511352"/>
                  </a:lnTo>
                  <a:lnTo>
                    <a:pt x="698512" y="509752"/>
                  </a:lnTo>
                  <a:close/>
                </a:path>
                <a:path w="1386205" h="512445">
                  <a:moveTo>
                    <a:pt x="730643" y="500329"/>
                  </a:moveTo>
                  <a:lnTo>
                    <a:pt x="726490" y="496963"/>
                  </a:lnTo>
                  <a:lnTo>
                    <a:pt x="720979" y="497192"/>
                  </a:lnTo>
                  <a:lnTo>
                    <a:pt x="725589" y="499364"/>
                  </a:lnTo>
                  <a:lnTo>
                    <a:pt x="730643" y="500329"/>
                  </a:lnTo>
                  <a:close/>
                </a:path>
                <a:path w="1386205" h="512445">
                  <a:moveTo>
                    <a:pt x="738479" y="288366"/>
                  </a:moveTo>
                  <a:lnTo>
                    <a:pt x="736079" y="281178"/>
                  </a:lnTo>
                  <a:lnTo>
                    <a:pt x="730478" y="282778"/>
                  </a:lnTo>
                  <a:lnTo>
                    <a:pt x="732878" y="286766"/>
                  </a:lnTo>
                  <a:lnTo>
                    <a:pt x="727290" y="290766"/>
                  </a:lnTo>
                  <a:lnTo>
                    <a:pt x="734479" y="289966"/>
                  </a:lnTo>
                  <a:lnTo>
                    <a:pt x="738479" y="288366"/>
                  </a:lnTo>
                  <a:close/>
                </a:path>
                <a:path w="1386205" h="512445">
                  <a:moveTo>
                    <a:pt x="817600" y="95758"/>
                  </a:moveTo>
                  <a:lnTo>
                    <a:pt x="815200" y="88557"/>
                  </a:lnTo>
                  <a:lnTo>
                    <a:pt x="809599" y="90157"/>
                  </a:lnTo>
                  <a:lnTo>
                    <a:pt x="811999" y="94157"/>
                  </a:lnTo>
                  <a:lnTo>
                    <a:pt x="806411" y="98158"/>
                  </a:lnTo>
                  <a:lnTo>
                    <a:pt x="813600" y="97358"/>
                  </a:lnTo>
                  <a:lnTo>
                    <a:pt x="817600" y="95758"/>
                  </a:lnTo>
                  <a:close/>
                </a:path>
                <a:path w="1386205" h="512445">
                  <a:moveTo>
                    <a:pt x="827189" y="67779"/>
                  </a:moveTo>
                  <a:lnTo>
                    <a:pt x="818400" y="67779"/>
                  </a:lnTo>
                  <a:lnTo>
                    <a:pt x="819988" y="72580"/>
                  </a:lnTo>
                  <a:lnTo>
                    <a:pt x="815200" y="79768"/>
                  </a:lnTo>
                  <a:lnTo>
                    <a:pt x="823988" y="78968"/>
                  </a:lnTo>
                  <a:lnTo>
                    <a:pt x="822388" y="74180"/>
                  </a:lnTo>
                  <a:lnTo>
                    <a:pt x="827189" y="67779"/>
                  </a:lnTo>
                  <a:close/>
                </a:path>
                <a:path w="1386205" h="512445">
                  <a:moveTo>
                    <a:pt x="831176" y="332320"/>
                  </a:moveTo>
                  <a:lnTo>
                    <a:pt x="830376" y="327533"/>
                  </a:lnTo>
                  <a:lnTo>
                    <a:pt x="825588" y="329133"/>
                  </a:lnTo>
                  <a:lnTo>
                    <a:pt x="821588" y="324332"/>
                  </a:lnTo>
                  <a:lnTo>
                    <a:pt x="822388" y="330720"/>
                  </a:lnTo>
                  <a:lnTo>
                    <a:pt x="823988" y="334721"/>
                  </a:lnTo>
                  <a:lnTo>
                    <a:pt x="831176" y="332320"/>
                  </a:lnTo>
                  <a:close/>
                </a:path>
                <a:path w="1386205" h="512445">
                  <a:moveTo>
                    <a:pt x="833577" y="29425"/>
                  </a:moveTo>
                  <a:lnTo>
                    <a:pt x="831176" y="22225"/>
                  </a:lnTo>
                  <a:lnTo>
                    <a:pt x="825588" y="23825"/>
                  </a:lnTo>
                  <a:lnTo>
                    <a:pt x="827989" y="27825"/>
                  </a:lnTo>
                  <a:lnTo>
                    <a:pt x="822388" y="32613"/>
                  </a:lnTo>
                  <a:lnTo>
                    <a:pt x="829589" y="31013"/>
                  </a:lnTo>
                  <a:lnTo>
                    <a:pt x="833577" y="29425"/>
                  </a:lnTo>
                  <a:close/>
                </a:path>
                <a:path w="1386205" h="512445">
                  <a:moveTo>
                    <a:pt x="847166" y="410641"/>
                  </a:moveTo>
                  <a:lnTo>
                    <a:pt x="841565" y="403453"/>
                  </a:lnTo>
                  <a:lnTo>
                    <a:pt x="835672" y="406260"/>
                  </a:lnTo>
                  <a:lnTo>
                    <a:pt x="833374" y="412140"/>
                  </a:lnTo>
                  <a:lnTo>
                    <a:pt x="834377" y="417283"/>
                  </a:lnTo>
                  <a:lnTo>
                    <a:pt x="838377" y="417842"/>
                  </a:lnTo>
                  <a:lnTo>
                    <a:pt x="835977" y="411441"/>
                  </a:lnTo>
                  <a:lnTo>
                    <a:pt x="847166" y="410641"/>
                  </a:lnTo>
                  <a:close/>
                </a:path>
                <a:path w="1386205" h="512445">
                  <a:moveTo>
                    <a:pt x="854316" y="80213"/>
                  </a:moveTo>
                  <a:lnTo>
                    <a:pt x="847966" y="77368"/>
                  </a:lnTo>
                  <a:lnTo>
                    <a:pt x="849566" y="82169"/>
                  </a:lnTo>
                  <a:lnTo>
                    <a:pt x="845566" y="82969"/>
                  </a:lnTo>
                  <a:lnTo>
                    <a:pt x="843165" y="78968"/>
                  </a:lnTo>
                  <a:lnTo>
                    <a:pt x="840778" y="72580"/>
                  </a:lnTo>
                  <a:lnTo>
                    <a:pt x="835977" y="73380"/>
                  </a:lnTo>
                  <a:lnTo>
                    <a:pt x="837577" y="78168"/>
                  </a:lnTo>
                  <a:lnTo>
                    <a:pt x="833577" y="78968"/>
                  </a:lnTo>
                  <a:lnTo>
                    <a:pt x="835177" y="81368"/>
                  </a:lnTo>
                  <a:lnTo>
                    <a:pt x="835977" y="83769"/>
                  </a:lnTo>
                  <a:lnTo>
                    <a:pt x="837577" y="86169"/>
                  </a:lnTo>
                  <a:lnTo>
                    <a:pt x="845159" y="85572"/>
                  </a:lnTo>
                  <a:lnTo>
                    <a:pt x="852055" y="83273"/>
                  </a:lnTo>
                  <a:lnTo>
                    <a:pt x="854316" y="80213"/>
                  </a:lnTo>
                  <a:close/>
                </a:path>
                <a:path w="1386205" h="512445">
                  <a:moveTo>
                    <a:pt x="858012" y="337312"/>
                  </a:moveTo>
                  <a:lnTo>
                    <a:pt x="851166" y="334721"/>
                  </a:lnTo>
                  <a:lnTo>
                    <a:pt x="849249" y="339775"/>
                  </a:lnTo>
                  <a:lnTo>
                    <a:pt x="854456" y="339813"/>
                  </a:lnTo>
                  <a:lnTo>
                    <a:pt x="858012" y="337312"/>
                  </a:lnTo>
                  <a:close/>
                </a:path>
                <a:path w="1386205" h="512445">
                  <a:moveTo>
                    <a:pt x="885532" y="194056"/>
                  </a:moveTo>
                  <a:lnTo>
                    <a:pt x="878001" y="191808"/>
                  </a:lnTo>
                  <a:lnTo>
                    <a:pt x="878636" y="195859"/>
                  </a:lnTo>
                  <a:lnTo>
                    <a:pt x="882713" y="199009"/>
                  </a:lnTo>
                  <a:lnTo>
                    <a:pt x="885532" y="194056"/>
                  </a:lnTo>
                  <a:close/>
                </a:path>
                <a:path w="1386205" h="512445">
                  <a:moveTo>
                    <a:pt x="935075" y="344309"/>
                  </a:moveTo>
                  <a:lnTo>
                    <a:pt x="928001" y="341617"/>
                  </a:lnTo>
                  <a:lnTo>
                    <a:pt x="928789" y="345516"/>
                  </a:lnTo>
                  <a:lnTo>
                    <a:pt x="932713" y="348805"/>
                  </a:lnTo>
                  <a:lnTo>
                    <a:pt x="935075" y="344309"/>
                  </a:lnTo>
                  <a:close/>
                </a:path>
                <a:path w="1386205" h="512445">
                  <a:moveTo>
                    <a:pt x="938657" y="92875"/>
                  </a:moveTo>
                  <a:lnTo>
                    <a:pt x="933475" y="90957"/>
                  </a:lnTo>
                  <a:lnTo>
                    <a:pt x="931011" y="97586"/>
                  </a:lnTo>
                  <a:lnTo>
                    <a:pt x="935278" y="96659"/>
                  </a:lnTo>
                  <a:lnTo>
                    <a:pt x="938657" y="92875"/>
                  </a:lnTo>
                  <a:close/>
                </a:path>
                <a:path w="1386205" h="512445">
                  <a:moveTo>
                    <a:pt x="939076" y="121335"/>
                  </a:moveTo>
                  <a:lnTo>
                    <a:pt x="927887" y="116535"/>
                  </a:lnTo>
                  <a:lnTo>
                    <a:pt x="927087" y="116535"/>
                  </a:lnTo>
                  <a:lnTo>
                    <a:pt x="919937" y="115671"/>
                  </a:lnTo>
                  <a:lnTo>
                    <a:pt x="923785" y="119837"/>
                  </a:lnTo>
                  <a:lnTo>
                    <a:pt x="931697" y="124739"/>
                  </a:lnTo>
                  <a:lnTo>
                    <a:pt x="936675" y="126123"/>
                  </a:lnTo>
                  <a:lnTo>
                    <a:pt x="939076" y="121335"/>
                  </a:lnTo>
                  <a:close/>
                </a:path>
                <a:path w="1386205" h="512445">
                  <a:moveTo>
                    <a:pt x="974407" y="349973"/>
                  </a:moveTo>
                  <a:lnTo>
                    <a:pt x="970241" y="346710"/>
                  </a:lnTo>
                  <a:lnTo>
                    <a:pt x="964742" y="346595"/>
                  </a:lnTo>
                  <a:lnTo>
                    <a:pt x="969340" y="348805"/>
                  </a:lnTo>
                  <a:lnTo>
                    <a:pt x="974407" y="349973"/>
                  </a:lnTo>
                  <a:close/>
                </a:path>
                <a:path w="1386205" h="512445">
                  <a:moveTo>
                    <a:pt x="1003007" y="119735"/>
                  </a:moveTo>
                  <a:lnTo>
                    <a:pt x="1001407" y="117335"/>
                  </a:lnTo>
                  <a:lnTo>
                    <a:pt x="1000620" y="114935"/>
                  </a:lnTo>
                  <a:lnTo>
                    <a:pt x="999020" y="112534"/>
                  </a:lnTo>
                  <a:lnTo>
                    <a:pt x="995819" y="114134"/>
                  </a:lnTo>
                  <a:lnTo>
                    <a:pt x="991019" y="115735"/>
                  </a:lnTo>
                  <a:lnTo>
                    <a:pt x="992619" y="118135"/>
                  </a:lnTo>
                  <a:lnTo>
                    <a:pt x="993419" y="120535"/>
                  </a:lnTo>
                  <a:lnTo>
                    <a:pt x="995019" y="122923"/>
                  </a:lnTo>
                  <a:lnTo>
                    <a:pt x="997419" y="122135"/>
                  </a:lnTo>
                  <a:lnTo>
                    <a:pt x="1000620" y="120535"/>
                  </a:lnTo>
                  <a:lnTo>
                    <a:pt x="1003007" y="119735"/>
                  </a:lnTo>
                  <a:close/>
                </a:path>
                <a:path w="1386205" h="512445">
                  <a:moveTo>
                    <a:pt x="1004277" y="324523"/>
                  </a:moveTo>
                  <a:lnTo>
                    <a:pt x="997419" y="321932"/>
                  </a:lnTo>
                  <a:lnTo>
                    <a:pt x="995502" y="326986"/>
                  </a:lnTo>
                  <a:lnTo>
                    <a:pt x="1000709" y="327025"/>
                  </a:lnTo>
                  <a:lnTo>
                    <a:pt x="1004277" y="324523"/>
                  </a:lnTo>
                  <a:close/>
                </a:path>
                <a:path w="1386205" h="512445">
                  <a:moveTo>
                    <a:pt x="1021397" y="293966"/>
                  </a:moveTo>
                  <a:lnTo>
                    <a:pt x="1020597" y="288366"/>
                  </a:lnTo>
                  <a:lnTo>
                    <a:pt x="1016558" y="287591"/>
                  </a:lnTo>
                  <a:lnTo>
                    <a:pt x="1011707" y="284568"/>
                  </a:lnTo>
                  <a:lnTo>
                    <a:pt x="1007897" y="283641"/>
                  </a:lnTo>
                  <a:lnTo>
                    <a:pt x="1007008" y="289166"/>
                  </a:lnTo>
                  <a:lnTo>
                    <a:pt x="1009408" y="288366"/>
                  </a:lnTo>
                  <a:lnTo>
                    <a:pt x="1011809" y="288366"/>
                  </a:lnTo>
                  <a:lnTo>
                    <a:pt x="1012596" y="291566"/>
                  </a:lnTo>
                  <a:lnTo>
                    <a:pt x="1010208" y="293966"/>
                  </a:lnTo>
                  <a:lnTo>
                    <a:pt x="1004608" y="294754"/>
                  </a:lnTo>
                  <a:lnTo>
                    <a:pt x="1006208" y="298754"/>
                  </a:lnTo>
                  <a:lnTo>
                    <a:pt x="1011809" y="295554"/>
                  </a:lnTo>
                  <a:lnTo>
                    <a:pt x="1021397" y="293966"/>
                  </a:lnTo>
                  <a:close/>
                </a:path>
                <a:path w="1386205" h="512445">
                  <a:moveTo>
                    <a:pt x="1030973" y="152933"/>
                  </a:moveTo>
                  <a:lnTo>
                    <a:pt x="1030185" y="144513"/>
                  </a:lnTo>
                  <a:lnTo>
                    <a:pt x="1023556" y="157213"/>
                  </a:lnTo>
                  <a:lnTo>
                    <a:pt x="1026287" y="158597"/>
                  </a:lnTo>
                  <a:lnTo>
                    <a:pt x="1030973" y="152933"/>
                  </a:lnTo>
                  <a:close/>
                </a:path>
                <a:path w="1386205" h="512445">
                  <a:moveTo>
                    <a:pt x="1032598" y="312851"/>
                  </a:moveTo>
                  <a:lnTo>
                    <a:pt x="1026985" y="313143"/>
                  </a:lnTo>
                  <a:lnTo>
                    <a:pt x="1021245" y="314769"/>
                  </a:lnTo>
                  <a:lnTo>
                    <a:pt x="1015796" y="315341"/>
                  </a:lnTo>
                  <a:lnTo>
                    <a:pt x="1013955" y="315620"/>
                  </a:lnTo>
                  <a:lnTo>
                    <a:pt x="1018997" y="316344"/>
                  </a:lnTo>
                  <a:lnTo>
                    <a:pt x="1022832" y="319773"/>
                  </a:lnTo>
                  <a:lnTo>
                    <a:pt x="1029284" y="316839"/>
                  </a:lnTo>
                  <a:lnTo>
                    <a:pt x="1032598" y="312851"/>
                  </a:lnTo>
                  <a:close/>
                </a:path>
                <a:path w="1386205" h="512445">
                  <a:moveTo>
                    <a:pt x="1079741" y="231622"/>
                  </a:moveTo>
                  <a:lnTo>
                    <a:pt x="1077341" y="224434"/>
                  </a:lnTo>
                  <a:lnTo>
                    <a:pt x="1071740" y="226021"/>
                  </a:lnTo>
                  <a:lnTo>
                    <a:pt x="1074140" y="230022"/>
                  </a:lnTo>
                  <a:lnTo>
                    <a:pt x="1068552" y="234823"/>
                  </a:lnTo>
                  <a:lnTo>
                    <a:pt x="1075740" y="233222"/>
                  </a:lnTo>
                  <a:lnTo>
                    <a:pt x="1079741" y="231622"/>
                  </a:lnTo>
                  <a:close/>
                </a:path>
                <a:path w="1386205" h="512445">
                  <a:moveTo>
                    <a:pt x="1132408" y="293408"/>
                  </a:moveTo>
                  <a:lnTo>
                    <a:pt x="1126286" y="288163"/>
                  </a:lnTo>
                  <a:lnTo>
                    <a:pt x="1117473" y="285623"/>
                  </a:lnTo>
                  <a:lnTo>
                    <a:pt x="1113307" y="287566"/>
                  </a:lnTo>
                  <a:lnTo>
                    <a:pt x="1118704" y="289775"/>
                  </a:lnTo>
                  <a:lnTo>
                    <a:pt x="1119390" y="295059"/>
                  </a:lnTo>
                  <a:lnTo>
                    <a:pt x="1120838" y="299593"/>
                  </a:lnTo>
                  <a:lnTo>
                    <a:pt x="1128483" y="299554"/>
                  </a:lnTo>
                  <a:lnTo>
                    <a:pt x="1132408" y="293408"/>
                  </a:lnTo>
                  <a:close/>
                </a:path>
                <a:path w="1386205" h="512445">
                  <a:moveTo>
                    <a:pt x="1134884" y="339521"/>
                  </a:moveTo>
                  <a:lnTo>
                    <a:pt x="1132484" y="332320"/>
                  </a:lnTo>
                  <a:lnTo>
                    <a:pt x="1126883" y="333921"/>
                  </a:lnTo>
                  <a:lnTo>
                    <a:pt x="1129284" y="337921"/>
                  </a:lnTo>
                  <a:lnTo>
                    <a:pt x="1123696" y="342709"/>
                  </a:lnTo>
                  <a:lnTo>
                    <a:pt x="1130884" y="341109"/>
                  </a:lnTo>
                  <a:lnTo>
                    <a:pt x="1134884" y="339521"/>
                  </a:lnTo>
                  <a:close/>
                </a:path>
                <a:path w="1386205" h="512445">
                  <a:moveTo>
                    <a:pt x="1136853" y="297802"/>
                  </a:moveTo>
                  <a:lnTo>
                    <a:pt x="1131684" y="295554"/>
                  </a:lnTo>
                  <a:lnTo>
                    <a:pt x="1129207" y="302298"/>
                  </a:lnTo>
                  <a:lnTo>
                    <a:pt x="1133487" y="301548"/>
                  </a:lnTo>
                  <a:lnTo>
                    <a:pt x="1136853" y="297802"/>
                  </a:lnTo>
                  <a:close/>
                </a:path>
                <a:path w="1386205" h="512445">
                  <a:moveTo>
                    <a:pt x="1202016" y="288366"/>
                  </a:moveTo>
                  <a:lnTo>
                    <a:pt x="1194866" y="288556"/>
                  </a:lnTo>
                  <a:lnTo>
                    <a:pt x="1188034" y="288671"/>
                  </a:lnTo>
                  <a:lnTo>
                    <a:pt x="1181785" y="288036"/>
                  </a:lnTo>
                  <a:lnTo>
                    <a:pt x="1176439" y="285965"/>
                  </a:lnTo>
                  <a:lnTo>
                    <a:pt x="1178039" y="291566"/>
                  </a:lnTo>
                  <a:lnTo>
                    <a:pt x="1173238" y="294754"/>
                  </a:lnTo>
                  <a:lnTo>
                    <a:pt x="1174038" y="300355"/>
                  </a:lnTo>
                  <a:lnTo>
                    <a:pt x="1180655" y="294322"/>
                  </a:lnTo>
                  <a:lnTo>
                    <a:pt x="1189228" y="294055"/>
                  </a:lnTo>
                  <a:lnTo>
                    <a:pt x="1197190" y="293954"/>
                  </a:lnTo>
                  <a:lnTo>
                    <a:pt x="1202016" y="288366"/>
                  </a:lnTo>
                  <a:close/>
                </a:path>
                <a:path w="1386205" h="512445">
                  <a:moveTo>
                    <a:pt x="1216672" y="476707"/>
                  </a:moveTo>
                  <a:lnTo>
                    <a:pt x="1212405" y="473786"/>
                  </a:lnTo>
                  <a:lnTo>
                    <a:pt x="1207236" y="473557"/>
                  </a:lnTo>
                  <a:lnTo>
                    <a:pt x="1211808" y="475589"/>
                  </a:lnTo>
                  <a:lnTo>
                    <a:pt x="1216672" y="476707"/>
                  </a:lnTo>
                  <a:close/>
                </a:path>
                <a:path w="1386205" h="512445">
                  <a:moveTo>
                    <a:pt x="1216685" y="214744"/>
                  </a:moveTo>
                  <a:lnTo>
                    <a:pt x="1216494" y="210845"/>
                  </a:lnTo>
                  <a:lnTo>
                    <a:pt x="1211072" y="209346"/>
                  </a:lnTo>
                  <a:lnTo>
                    <a:pt x="1206017" y="215633"/>
                  </a:lnTo>
                  <a:lnTo>
                    <a:pt x="1216685" y="214744"/>
                  </a:lnTo>
                  <a:close/>
                </a:path>
                <a:path w="1386205" h="512445">
                  <a:moveTo>
                    <a:pt x="1219758" y="443941"/>
                  </a:moveTo>
                  <a:lnTo>
                    <a:pt x="1215605" y="441020"/>
                  </a:lnTo>
                  <a:lnTo>
                    <a:pt x="1210094" y="440791"/>
                  </a:lnTo>
                  <a:lnTo>
                    <a:pt x="1214704" y="442810"/>
                  </a:lnTo>
                  <a:lnTo>
                    <a:pt x="1219758" y="443941"/>
                  </a:lnTo>
                  <a:close/>
                </a:path>
                <a:path w="1386205" h="512445">
                  <a:moveTo>
                    <a:pt x="1258760" y="182067"/>
                  </a:moveTo>
                  <a:lnTo>
                    <a:pt x="1257960" y="181267"/>
                  </a:lnTo>
                  <a:lnTo>
                    <a:pt x="1251572" y="189268"/>
                  </a:lnTo>
                  <a:lnTo>
                    <a:pt x="1247267" y="186715"/>
                  </a:lnTo>
                  <a:lnTo>
                    <a:pt x="1247775" y="189268"/>
                  </a:lnTo>
                  <a:lnTo>
                    <a:pt x="1251572" y="192405"/>
                  </a:lnTo>
                  <a:lnTo>
                    <a:pt x="1257160" y="191655"/>
                  </a:lnTo>
                  <a:lnTo>
                    <a:pt x="1258760" y="182067"/>
                  </a:lnTo>
                  <a:close/>
                </a:path>
                <a:path w="1386205" h="512445">
                  <a:moveTo>
                    <a:pt x="1261960" y="149301"/>
                  </a:moveTo>
                  <a:lnTo>
                    <a:pt x="1258760" y="143713"/>
                  </a:lnTo>
                  <a:lnTo>
                    <a:pt x="1257160" y="134912"/>
                  </a:lnTo>
                  <a:lnTo>
                    <a:pt x="1250772" y="135712"/>
                  </a:lnTo>
                  <a:lnTo>
                    <a:pt x="1252296" y="142113"/>
                  </a:lnTo>
                  <a:lnTo>
                    <a:pt x="1252766" y="146710"/>
                  </a:lnTo>
                  <a:lnTo>
                    <a:pt x="1255039" y="149199"/>
                  </a:lnTo>
                  <a:lnTo>
                    <a:pt x="1261960" y="149301"/>
                  </a:lnTo>
                  <a:close/>
                </a:path>
                <a:path w="1386205" h="512445">
                  <a:moveTo>
                    <a:pt x="1270495" y="464273"/>
                  </a:moveTo>
                  <a:lnTo>
                    <a:pt x="1268349" y="467385"/>
                  </a:lnTo>
                  <a:lnTo>
                    <a:pt x="1264653" y="472020"/>
                  </a:lnTo>
                  <a:lnTo>
                    <a:pt x="1258557" y="477481"/>
                  </a:lnTo>
                  <a:lnTo>
                    <a:pt x="1255763" y="481888"/>
                  </a:lnTo>
                  <a:lnTo>
                    <a:pt x="1261960" y="483374"/>
                  </a:lnTo>
                  <a:lnTo>
                    <a:pt x="1265199" y="477507"/>
                  </a:lnTo>
                  <a:lnTo>
                    <a:pt x="1268755" y="469392"/>
                  </a:lnTo>
                  <a:lnTo>
                    <a:pt x="1270495" y="464273"/>
                  </a:lnTo>
                  <a:close/>
                </a:path>
                <a:path w="1386205" h="512445">
                  <a:moveTo>
                    <a:pt x="1274737" y="287566"/>
                  </a:moveTo>
                  <a:lnTo>
                    <a:pt x="1273949" y="284365"/>
                  </a:lnTo>
                  <a:lnTo>
                    <a:pt x="1267307" y="283044"/>
                  </a:lnTo>
                  <a:lnTo>
                    <a:pt x="1265250" y="286969"/>
                  </a:lnTo>
                  <a:lnTo>
                    <a:pt x="1267536" y="291782"/>
                  </a:lnTo>
                  <a:lnTo>
                    <a:pt x="1273949" y="293166"/>
                  </a:lnTo>
                  <a:lnTo>
                    <a:pt x="1271549" y="289966"/>
                  </a:lnTo>
                  <a:lnTo>
                    <a:pt x="1274737" y="287566"/>
                  </a:lnTo>
                  <a:close/>
                </a:path>
                <a:path w="1386205" h="512445">
                  <a:moveTo>
                    <a:pt x="1277937" y="174879"/>
                  </a:moveTo>
                  <a:lnTo>
                    <a:pt x="1277137" y="170078"/>
                  </a:lnTo>
                  <a:lnTo>
                    <a:pt x="1272349" y="172478"/>
                  </a:lnTo>
                  <a:lnTo>
                    <a:pt x="1268349" y="167690"/>
                  </a:lnTo>
                  <a:lnTo>
                    <a:pt x="1269149" y="173278"/>
                  </a:lnTo>
                  <a:lnTo>
                    <a:pt x="1270749" y="177279"/>
                  </a:lnTo>
                  <a:lnTo>
                    <a:pt x="1277937" y="174879"/>
                  </a:lnTo>
                  <a:close/>
                </a:path>
                <a:path w="1386205" h="512445">
                  <a:moveTo>
                    <a:pt x="1281137" y="106946"/>
                  </a:moveTo>
                  <a:lnTo>
                    <a:pt x="1279537" y="102146"/>
                  </a:lnTo>
                  <a:lnTo>
                    <a:pt x="1274737" y="104546"/>
                  </a:lnTo>
                  <a:lnTo>
                    <a:pt x="1267548" y="106146"/>
                  </a:lnTo>
                  <a:lnTo>
                    <a:pt x="1269149" y="110934"/>
                  </a:lnTo>
                  <a:lnTo>
                    <a:pt x="1273149" y="108546"/>
                  </a:lnTo>
                  <a:lnTo>
                    <a:pt x="1281137" y="106946"/>
                  </a:lnTo>
                  <a:close/>
                </a:path>
                <a:path w="1386205" h="512445">
                  <a:moveTo>
                    <a:pt x="1286040" y="393255"/>
                  </a:moveTo>
                  <a:lnTo>
                    <a:pt x="1278737" y="390664"/>
                  </a:lnTo>
                  <a:lnTo>
                    <a:pt x="1277277" y="395719"/>
                  </a:lnTo>
                  <a:lnTo>
                    <a:pt x="1282636" y="395757"/>
                  </a:lnTo>
                  <a:lnTo>
                    <a:pt x="1286040" y="393255"/>
                  </a:lnTo>
                  <a:close/>
                </a:path>
                <a:path w="1386205" h="512445">
                  <a:moveTo>
                    <a:pt x="1291526" y="97358"/>
                  </a:moveTo>
                  <a:lnTo>
                    <a:pt x="1286357" y="95999"/>
                  </a:lnTo>
                  <a:lnTo>
                    <a:pt x="1286129" y="100952"/>
                  </a:lnTo>
                  <a:lnTo>
                    <a:pt x="1288605" y="104101"/>
                  </a:lnTo>
                  <a:lnTo>
                    <a:pt x="1291526" y="97358"/>
                  </a:lnTo>
                  <a:close/>
                </a:path>
                <a:path w="1386205" h="512445">
                  <a:moveTo>
                    <a:pt x="1296327" y="2247"/>
                  </a:moveTo>
                  <a:lnTo>
                    <a:pt x="1288796" y="0"/>
                  </a:lnTo>
                  <a:lnTo>
                    <a:pt x="1289431" y="4051"/>
                  </a:lnTo>
                  <a:lnTo>
                    <a:pt x="1293507" y="7188"/>
                  </a:lnTo>
                  <a:lnTo>
                    <a:pt x="1296327" y="2247"/>
                  </a:lnTo>
                  <a:close/>
                </a:path>
                <a:path w="1386205" h="512445">
                  <a:moveTo>
                    <a:pt x="1342504" y="161188"/>
                  </a:moveTo>
                  <a:lnTo>
                    <a:pt x="1342275" y="157289"/>
                  </a:lnTo>
                  <a:lnTo>
                    <a:pt x="1336662" y="155790"/>
                  </a:lnTo>
                  <a:lnTo>
                    <a:pt x="1331493" y="162090"/>
                  </a:lnTo>
                  <a:lnTo>
                    <a:pt x="1342504" y="161188"/>
                  </a:lnTo>
                  <a:close/>
                </a:path>
                <a:path w="1386205" h="512445">
                  <a:moveTo>
                    <a:pt x="1352435" y="429120"/>
                  </a:moveTo>
                  <a:lnTo>
                    <a:pt x="1347470" y="429031"/>
                  </a:lnTo>
                  <a:lnTo>
                    <a:pt x="1346593" y="433044"/>
                  </a:lnTo>
                  <a:lnTo>
                    <a:pt x="1343469" y="437819"/>
                  </a:lnTo>
                  <a:lnTo>
                    <a:pt x="1342745" y="441388"/>
                  </a:lnTo>
                  <a:lnTo>
                    <a:pt x="1349070" y="441820"/>
                  </a:lnTo>
                  <a:lnTo>
                    <a:pt x="1348600" y="437680"/>
                  </a:lnTo>
                  <a:lnTo>
                    <a:pt x="1351267" y="432727"/>
                  </a:lnTo>
                  <a:lnTo>
                    <a:pt x="1352435" y="429120"/>
                  </a:lnTo>
                  <a:close/>
                </a:path>
                <a:path w="1386205" h="512445">
                  <a:moveTo>
                    <a:pt x="1377378" y="139788"/>
                  </a:moveTo>
                  <a:lnTo>
                    <a:pt x="1374940" y="143903"/>
                  </a:lnTo>
                  <a:lnTo>
                    <a:pt x="1373555" y="148323"/>
                  </a:lnTo>
                  <a:lnTo>
                    <a:pt x="1377035" y="144513"/>
                  </a:lnTo>
                  <a:lnTo>
                    <a:pt x="1377378" y="139788"/>
                  </a:lnTo>
                  <a:close/>
                </a:path>
                <a:path w="1386205" h="512445">
                  <a:moveTo>
                    <a:pt x="1379435" y="161290"/>
                  </a:moveTo>
                  <a:lnTo>
                    <a:pt x="1372362" y="159042"/>
                  </a:lnTo>
                  <a:lnTo>
                    <a:pt x="1373149" y="163093"/>
                  </a:lnTo>
                  <a:lnTo>
                    <a:pt x="1377073" y="166230"/>
                  </a:lnTo>
                  <a:lnTo>
                    <a:pt x="1379435" y="161290"/>
                  </a:lnTo>
                  <a:close/>
                </a:path>
                <a:path w="1386205" h="512445">
                  <a:moveTo>
                    <a:pt x="1385836" y="132524"/>
                  </a:moveTo>
                  <a:lnTo>
                    <a:pt x="1385608" y="124320"/>
                  </a:lnTo>
                  <a:lnTo>
                    <a:pt x="1380439" y="123825"/>
                  </a:lnTo>
                  <a:lnTo>
                    <a:pt x="1377962" y="127685"/>
                  </a:lnTo>
                  <a:lnTo>
                    <a:pt x="1385836" y="13252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333598" y="9693223"/>
              <a:ext cx="1022350" cy="594360"/>
            </a:xfrm>
            <a:custGeom>
              <a:avLst/>
              <a:gdLst/>
              <a:ahLst/>
              <a:cxnLst/>
              <a:rect l="l" t="t" r="r" b="b"/>
              <a:pathLst>
                <a:path w="1022350" h="594359">
                  <a:moveTo>
                    <a:pt x="14376" y="232575"/>
                  </a:moveTo>
                  <a:lnTo>
                    <a:pt x="9588" y="231775"/>
                  </a:lnTo>
                  <a:lnTo>
                    <a:pt x="3187" y="228574"/>
                  </a:lnTo>
                  <a:lnTo>
                    <a:pt x="0" y="232575"/>
                  </a:lnTo>
                  <a:lnTo>
                    <a:pt x="5588" y="233375"/>
                  </a:lnTo>
                  <a:lnTo>
                    <a:pt x="11988" y="236575"/>
                  </a:lnTo>
                  <a:lnTo>
                    <a:pt x="14376" y="232575"/>
                  </a:lnTo>
                  <a:close/>
                </a:path>
                <a:path w="1022350" h="594359">
                  <a:moveTo>
                    <a:pt x="26365" y="409206"/>
                  </a:moveTo>
                  <a:lnTo>
                    <a:pt x="21577" y="408406"/>
                  </a:lnTo>
                  <a:lnTo>
                    <a:pt x="21577" y="401205"/>
                  </a:lnTo>
                  <a:lnTo>
                    <a:pt x="17576" y="406806"/>
                  </a:lnTo>
                  <a:lnTo>
                    <a:pt x="16776" y="410806"/>
                  </a:lnTo>
                  <a:lnTo>
                    <a:pt x="23177" y="413994"/>
                  </a:lnTo>
                  <a:lnTo>
                    <a:pt x="26365" y="409206"/>
                  </a:lnTo>
                  <a:close/>
                </a:path>
                <a:path w="1022350" h="594359">
                  <a:moveTo>
                    <a:pt x="48742" y="413194"/>
                  </a:moveTo>
                  <a:lnTo>
                    <a:pt x="46355" y="408406"/>
                  </a:lnTo>
                  <a:lnTo>
                    <a:pt x="41554" y="405206"/>
                  </a:lnTo>
                  <a:lnTo>
                    <a:pt x="38354" y="411607"/>
                  </a:lnTo>
                  <a:lnTo>
                    <a:pt x="40754" y="416394"/>
                  </a:lnTo>
                  <a:lnTo>
                    <a:pt x="45554" y="419595"/>
                  </a:lnTo>
                  <a:lnTo>
                    <a:pt x="48742" y="413194"/>
                  </a:lnTo>
                  <a:close/>
                </a:path>
                <a:path w="1022350" h="594359">
                  <a:moveTo>
                    <a:pt x="129463" y="540270"/>
                  </a:moveTo>
                  <a:lnTo>
                    <a:pt x="123875" y="539470"/>
                  </a:lnTo>
                  <a:lnTo>
                    <a:pt x="117475" y="536282"/>
                  </a:lnTo>
                  <a:lnTo>
                    <a:pt x="115074" y="540270"/>
                  </a:lnTo>
                  <a:lnTo>
                    <a:pt x="120675" y="541070"/>
                  </a:lnTo>
                  <a:lnTo>
                    <a:pt x="127063" y="544271"/>
                  </a:lnTo>
                  <a:lnTo>
                    <a:pt x="129463" y="540270"/>
                  </a:lnTo>
                  <a:close/>
                </a:path>
                <a:path w="1022350" h="594359">
                  <a:moveTo>
                    <a:pt x="138988" y="456298"/>
                  </a:moveTo>
                  <a:lnTo>
                    <a:pt x="134162" y="458050"/>
                  </a:lnTo>
                  <a:lnTo>
                    <a:pt x="129781" y="460565"/>
                  </a:lnTo>
                  <a:lnTo>
                    <a:pt x="135064" y="459549"/>
                  </a:lnTo>
                  <a:lnTo>
                    <a:pt x="138988" y="456298"/>
                  </a:lnTo>
                  <a:close/>
                </a:path>
                <a:path w="1022350" h="594359">
                  <a:moveTo>
                    <a:pt x="203733" y="575729"/>
                  </a:moveTo>
                  <a:lnTo>
                    <a:pt x="198894" y="577342"/>
                  </a:lnTo>
                  <a:lnTo>
                    <a:pt x="194513" y="579996"/>
                  </a:lnTo>
                  <a:lnTo>
                    <a:pt x="199796" y="579437"/>
                  </a:lnTo>
                  <a:lnTo>
                    <a:pt x="203733" y="575729"/>
                  </a:lnTo>
                  <a:close/>
                </a:path>
                <a:path w="1022350" h="594359">
                  <a:moveTo>
                    <a:pt x="258940" y="402805"/>
                  </a:moveTo>
                  <a:lnTo>
                    <a:pt x="252488" y="401916"/>
                  </a:lnTo>
                  <a:lnTo>
                    <a:pt x="245148" y="398119"/>
                  </a:lnTo>
                  <a:lnTo>
                    <a:pt x="238709" y="396849"/>
                  </a:lnTo>
                  <a:lnTo>
                    <a:pt x="234962" y="403606"/>
                  </a:lnTo>
                  <a:lnTo>
                    <a:pt x="242303" y="402590"/>
                  </a:lnTo>
                  <a:lnTo>
                    <a:pt x="249948" y="405612"/>
                  </a:lnTo>
                  <a:lnTo>
                    <a:pt x="256095" y="407428"/>
                  </a:lnTo>
                  <a:lnTo>
                    <a:pt x="258940" y="402805"/>
                  </a:lnTo>
                  <a:close/>
                </a:path>
                <a:path w="1022350" h="594359">
                  <a:moveTo>
                    <a:pt x="287058" y="69519"/>
                  </a:moveTo>
                  <a:lnTo>
                    <a:pt x="283908" y="65443"/>
                  </a:lnTo>
                  <a:lnTo>
                    <a:pt x="278663" y="61810"/>
                  </a:lnTo>
                  <a:lnTo>
                    <a:pt x="274916" y="61544"/>
                  </a:lnTo>
                  <a:lnTo>
                    <a:pt x="273329" y="66344"/>
                  </a:lnTo>
                  <a:lnTo>
                    <a:pt x="282917" y="71132"/>
                  </a:lnTo>
                  <a:lnTo>
                    <a:pt x="284518" y="71132"/>
                  </a:lnTo>
                  <a:lnTo>
                    <a:pt x="287058" y="69519"/>
                  </a:lnTo>
                  <a:close/>
                </a:path>
                <a:path w="1022350" h="594359">
                  <a:moveTo>
                    <a:pt x="309600" y="137426"/>
                  </a:moveTo>
                  <a:lnTo>
                    <a:pt x="304393" y="137172"/>
                  </a:lnTo>
                  <a:lnTo>
                    <a:pt x="300837" y="139458"/>
                  </a:lnTo>
                  <a:lnTo>
                    <a:pt x="307695" y="142265"/>
                  </a:lnTo>
                  <a:lnTo>
                    <a:pt x="309600" y="137426"/>
                  </a:lnTo>
                  <a:close/>
                </a:path>
                <a:path w="1022350" h="594359">
                  <a:moveTo>
                    <a:pt x="333667" y="399097"/>
                  </a:moveTo>
                  <a:lnTo>
                    <a:pt x="328866" y="400710"/>
                  </a:lnTo>
                  <a:lnTo>
                    <a:pt x="324675" y="403377"/>
                  </a:lnTo>
                  <a:lnTo>
                    <a:pt x="330073" y="402805"/>
                  </a:lnTo>
                  <a:lnTo>
                    <a:pt x="333667" y="399097"/>
                  </a:lnTo>
                  <a:close/>
                </a:path>
                <a:path w="1022350" h="594359">
                  <a:moveTo>
                    <a:pt x="337261" y="315696"/>
                  </a:moveTo>
                  <a:lnTo>
                    <a:pt x="330873" y="317296"/>
                  </a:lnTo>
                  <a:lnTo>
                    <a:pt x="326072" y="318897"/>
                  </a:lnTo>
                  <a:lnTo>
                    <a:pt x="328472" y="325285"/>
                  </a:lnTo>
                  <a:lnTo>
                    <a:pt x="334060" y="324485"/>
                  </a:lnTo>
                  <a:lnTo>
                    <a:pt x="331660" y="320484"/>
                  </a:lnTo>
                  <a:lnTo>
                    <a:pt x="337261" y="315696"/>
                  </a:lnTo>
                  <a:close/>
                </a:path>
                <a:path w="1022350" h="594359">
                  <a:moveTo>
                    <a:pt x="347649" y="332473"/>
                  </a:moveTo>
                  <a:lnTo>
                    <a:pt x="340461" y="334873"/>
                  </a:lnTo>
                  <a:lnTo>
                    <a:pt x="338861" y="338874"/>
                  </a:lnTo>
                  <a:lnTo>
                    <a:pt x="338861" y="344462"/>
                  </a:lnTo>
                  <a:lnTo>
                    <a:pt x="346049" y="342074"/>
                  </a:lnTo>
                  <a:lnTo>
                    <a:pt x="347649" y="337273"/>
                  </a:lnTo>
                  <a:lnTo>
                    <a:pt x="347649" y="332473"/>
                  </a:lnTo>
                  <a:close/>
                </a:path>
                <a:path w="1022350" h="594359">
                  <a:moveTo>
                    <a:pt x="370408" y="432828"/>
                  </a:moveTo>
                  <a:lnTo>
                    <a:pt x="365836" y="430580"/>
                  </a:lnTo>
                  <a:lnTo>
                    <a:pt x="360959" y="429234"/>
                  </a:lnTo>
                  <a:lnTo>
                    <a:pt x="365239" y="432384"/>
                  </a:lnTo>
                  <a:lnTo>
                    <a:pt x="370408" y="432828"/>
                  </a:lnTo>
                  <a:close/>
                </a:path>
                <a:path w="1022350" h="594359">
                  <a:moveTo>
                    <a:pt x="387616" y="159042"/>
                  </a:moveTo>
                  <a:lnTo>
                    <a:pt x="378815" y="159042"/>
                  </a:lnTo>
                  <a:lnTo>
                    <a:pt x="371970" y="162077"/>
                  </a:lnTo>
                  <a:lnTo>
                    <a:pt x="370230" y="167741"/>
                  </a:lnTo>
                  <a:lnTo>
                    <a:pt x="371182" y="170853"/>
                  </a:lnTo>
                  <a:lnTo>
                    <a:pt x="372427" y="166243"/>
                  </a:lnTo>
                  <a:lnTo>
                    <a:pt x="378015" y="164642"/>
                  </a:lnTo>
                  <a:lnTo>
                    <a:pt x="387616" y="159042"/>
                  </a:lnTo>
                  <a:close/>
                </a:path>
                <a:path w="1022350" h="594359">
                  <a:moveTo>
                    <a:pt x="405587" y="356285"/>
                  </a:moveTo>
                  <a:lnTo>
                    <a:pt x="400799" y="357847"/>
                  </a:lnTo>
                  <a:lnTo>
                    <a:pt x="396608" y="360324"/>
                  </a:lnTo>
                  <a:lnTo>
                    <a:pt x="401993" y="359651"/>
                  </a:lnTo>
                  <a:lnTo>
                    <a:pt x="405587" y="356285"/>
                  </a:lnTo>
                  <a:close/>
                </a:path>
                <a:path w="1022350" h="594359">
                  <a:moveTo>
                    <a:pt x="441413" y="75387"/>
                  </a:moveTo>
                  <a:lnTo>
                    <a:pt x="436359" y="74333"/>
                  </a:lnTo>
                  <a:lnTo>
                    <a:pt x="432866" y="70789"/>
                  </a:lnTo>
                  <a:lnTo>
                    <a:pt x="426377" y="73533"/>
                  </a:lnTo>
                  <a:lnTo>
                    <a:pt x="422871" y="77482"/>
                  </a:lnTo>
                  <a:lnTo>
                    <a:pt x="428371" y="77533"/>
                  </a:lnTo>
                  <a:lnTo>
                    <a:pt x="434111" y="76022"/>
                  </a:lnTo>
                  <a:lnTo>
                    <a:pt x="439559" y="75628"/>
                  </a:lnTo>
                  <a:lnTo>
                    <a:pt x="441413" y="75387"/>
                  </a:lnTo>
                  <a:close/>
                </a:path>
                <a:path w="1022350" h="594359">
                  <a:moveTo>
                    <a:pt x="446125" y="51968"/>
                  </a:moveTo>
                  <a:lnTo>
                    <a:pt x="439559" y="50355"/>
                  </a:lnTo>
                  <a:lnTo>
                    <a:pt x="439940" y="55333"/>
                  </a:lnTo>
                  <a:lnTo>
                    <a:pt x="438454" y="61442"/>
                  </a:lnTo>
                  <a:lnTo>
                    <a:pt x="438327" y="66205"/>
                  </a:lnTo>
                  <a:lnTo>
                    <a:pt x="442760" y="67132"/>
                  </a:lnTo>
                  <a:lnTo>
                    <a:pt x="443382" y="62382"/>
                  </a:lnTo>
                  <a:lnTo>
                    <a:pt x="445947" y="56654"/>
                  </a:lnTo>
                  <a:lnTo>
                    <a:pt x="446125" y="51968"/>
                  </a:lnTo>
                  <a:close/>
                </a:path>
                <a:path w="1022350" h="594359">
                  <a:moveTo>
                    <a:pt x="455549" y="6400"/>
                  </a:moveTo>
                  <a:lnTo>
                    <a:pt x="449148" y="7200"/>
                  </a:lnTo>
                  <a:lnTo>
                    <a:pt x="444360" y="8801"/>
                  </a:lnTo>
                  <a:lnTo>
                    <a:pt x="446747" y="15189"/>
                  </a:lnTo>
                  <a:lnTo>
                    <a:pt x="452348" y="14389"/>
                  </a:lnTo>
                  <a:lnTo>
                    <a:pt x="449948" y="10388"/>
                  </a:lnTo>
                  <a:lnTo>
                    <a:pt x="455549" y="6400"/>
                  </a:lnTo>
                  <a:close/>
                </a:path>
                <a:path w="1022350" h="594359">
                  <a:moveTo>
                    <a:pt x="470725" y="199009"/>
                  </a:moveTo>
                  <a:lnTo>
                    <a:pt x="467537" y="195008"/>
                  </a:lnTo>
                  <a:lnTo>
                    <a:pt x="465937" y="188620"/>
                  </a:lnTo>
                  <a:lnTo>
                    <a:pt x="461137" y="189420"/>
                  </a:lnTo>
                  <a:lnTo>
                    <a:pt x="464337" y="193408"/>
                  </a:lnTo>
                  <a:lnTo>
                    <a:pt x="465937" y="200609"/>
                  </a:lnTo>
                  <a:lnTo>
                    <a:pt x="470725" y="199009"/>
                  </a:lnTo>
                  <a:close/>
                </a:path>
                <a:path w="1022350" h="594359">
                  <a:moveTo>
                    <a:pt x="472528" y="100672"/>
                  </a:moveTo>
                  <a:lnTo>
                    <a:pt x="467131" y="100406"/>
                  </a:lnTo>
                  <a:lnTo>
                    <a:pt x="463537" y="102692"/>
                  </a:lnTo>
                  <a:lnTo>
                    <a:pt x="470725" y="105498"/>
                  </a:lnTo>
                  <a:lnTo>
                    <a:pt x="472528" y="100672"/>
                  </a:lnTo>
                  <a:close/>
                </a:path>
                <a:path w="1022350" h="594359">
                  <a:moveTo>
                    <a:pt x="482955" y="593775"/>
                  </a:moveTo>
                  <a:lnTo>
                    <a:pt x="482193" y="592632"/>
                  </a:lnTo>
                  <a:lnTo>
                    <a:pt x="480987" y="593775"/>
                  </a:lnTo>
                  <a:lnTo>
                    <a:pt x="482955" y="593775"/>
                  </a:lnTo>
                  <a:close/>
                </a:path>
                <a:path w="1022350" h="594359">
                  <a:moveTo>
                    <a:pt x="487451" y="558596"/>
                  </a:moveTo>
                  <a:lnTo>
                    <a:pt x="482612" y="560349"/>
                  </a:lnTo>
                  <a:lnTo>
                    <a:pt x="478231" y="562864"/>
                  </a:lnTo>
                  <a:lnTo>
                    <a:pt x="483514" y="561848"/>
                  </a:lnTo>
                  <a:lnTo>
                    <a:pt x="487451" y="558596"/>
                  </a:lnTo>
                  <a:close/>
                </a:path>
                <a:path w="1022350" h="594359">
                  <a:moveTo>
                    <a:pt x="495706" y="171792"/>
                  </a:moveTo>
                  <a:lnTo>
                    <a:pt x="490308" y="171538"/>
                  </a:lnTo>
                  <a:lnTo>
                    <a:pt x="486714" y="173824"/>
                  </a:lnTo>
                  <a:lnTo>
                    <a:pt x="493903" y="176631"/>
                  </a:lnTo>
                  <a:lnTo>
                    <a:pt x="495706" y="171792"/>
                  </a:lnTo>
                  <a:close/>
                </a:path>
                <a:path w="1022350" h="594359">
                  <a:moveTo>
                    <a:pt x="496303" y="296519"/>
                  </a:moveTo>
                  <a:lnTo>
                    <a:pt x="491363" y="296633"/>
                  </a:lnTo>
                  <a:lnTo>
                    <a:pt x="486117" y="293916"/>
                  </a:lnTo>
                  <a:lnTo>
                    <a:pt x="482371" y="292696"/>
                  </a:lnTo>
                  <a:lnTo>
                    <a:pt x="481914" y="297307"/>
                  </a:lnTo>
                  <a:lnTo>
                    <a:pt x="486079" y="298424"/>
                  </a:lnTo>
                  <a:lnTo>
                    <a:pt x="491210" y="301409"/>
                  </a:lnTo>
                  <a:lnTo>
                    <a:pt x="495287" y="302145"/>
                  </a:lnTo>
                  <a:lnTo>
                    <a:pt x="496303" y="296519"/>
                  </a:lnTo>
                  <a:close/>
                </a:path>
                <a:path w="1022350" h="594359">
                  <a:moveTo>
                    <a:pt x="504291" y="199809"/>
                  </a:moveTo>
                  <a:lnTo>
                    <a:pt x="499503" y="201409"/>
                  </a:lnTo>
                  <a:lnTo>
                    <a:pt x="492302" y="196608"/>
                  </a:lnTo>
                  <a:lnTo>
                    <a:pt x="492302" y="204609"/>
                  </a:lnTo>
                  <a:lnTo>
                    <a:pt x="497103" y="203009"/>
                  </a:lnTo>
                  <a:lnTo>
                    <a:pt x="504291" y="206997"/>
                  </a:lnTo>
                  <a:lnTo>
                    <a:pt x="504291" y="199809"/>
                  </a:lnTo>
                  <a:close/>
                </a:path>
                <a:path w="1022350" h="594359">
                  <a:moveTo>
                    <a:pt x="545363" y="143484"/>
                  </a:moveTo>
                  <a:lnTo>
                    <a:pt x="540156" y="143268"/>
                  </a:lnTo>
                  <a:lnTo>
                    <a:pt x="536600" y="145732"/>
                  </a:lnTo>
                  <a:lnTo>
                    <a:pt x="543458" y="148653"/>
                  </a:lnTo>
                  <a:lnTo>
                    <a:pt x="545363" y="143484"/>
                  </a:lnTo>
                  <a:close/>
                </a:path>
                <a:path w="1022350" h="594359">
                  <a:moveTo>
                    <a:pt x="546227" y="529196"/>
                  </a:moveTo>
                  <a:lnTo>
                    <a:pt x="541655" y="526986"/>
                  </a:lnTo>
                  <a:lnTo>
                    <a:pt x="536790" y="525830"/>
                  </a:lnTo>
                  <a:lnTo>
                    <a:pt x="541058" y="529082"/>
                  </a:lnTo>
                  <a:lnTo>
                    <a:pt x="546227" y="529196"/>
                  </a:lnTo>
                  <a:close/>
                </a:path>
                <a:path w="1022350" h="594359">
                  <a:moveTo>
                    <a:pt x="571347" y="175475"/>
                  </a:moveTo>
                  <a:lnTo>
                    <a:pt x="566737" y="173228"/>
                  </a:lnTo>
                  <a:lnTo>
                    <a:pt x="561670" y="171881"/>
                  </a:lnTo>
                  <a:lnTo>
                    <a:pt x="565835" y="175031"/>
                  </a:lnTo>
                  <a:lnTo>
                    <a:pt x="571347" y="175475"/>
                  </a:lnTo>
                  <a:close/>
                </a:path>
                <a:path w="1022350" h="594359">
                  <a:moveTo>
                    <a:pt x="575424" y="490728"/>
                  </a:moveTo>
                  <a:lnTo>
                    <a:pt x="572503" y="486003"/>
                  </a:lnTo>
                  <a:lnTo>
                    <a:pt x="568833" y="489521"/>
                  </a:lnTo>
                  <a:lnTo>
                    <a:pt x="568452" y="493649"/>
                  </a:lnTo>
                  <a:lnTo>
                    <a:pt x="575424" y="490728"/>
                  </a:lnTo>
                  <a:close/>
                </a:path>
                <a:path w="1022350" h="594359">
                  <a:moveTo>
                    <a:pt x="582231" y="239306"/>
                  </a:moveTo>
                  <a:lnTo>
                    <a:pt x="577926" y="239864"/>
                  </a:lnTo>
                  <a:lnTo>
                    <a:pt x="574357" y="243573"/>
                  </a:lnTo>
                  <a:lnTo>
                    <a:pt x="579424" y="246164"/>
                  </a:lnTo>
                  <a:lnTo>
                    <a:pt x="582231" y="239306"/>
                  </a:lnTo>
                  <a:close/>
                </a:path>
                <a:path w="1022350" h="594359">
                  <a:moveTo>
                    <a:pt x="608990" y="184619"/>
                  </a:moveTo>
                  <a:lnTo>
                    <a:pt x="604202" y="186220"/>
                  </a:lnTo>
                  <a:lnTo>
                    <a:pt x="604989" y="181432"/>
                  </a:lnTo>
                  <a:lnTo>
                    <a:pt x="605790" y="177431"/>
                  </a:lnTo>
                  <a:lnTo>
                    <a:pt x="599401" y="181432"/>
                  </a:lnTo>
                  <a:lnTo>
                    <a:pt x="593013" y="175831"/>
                  </a:lnTo>
                  <a:lnTo>
                    <a:pt x="593801" y="182219"/>
                  </a:lnTo>
                  <a:lnTo>
                    <a:pt x="598208" y="184061"/>
                  </a:lnTo>
                  <a:lnTo>
                    <a:pt x="603199" y="189115"/>
                  </a:lnTo>
                  <a:lnTo>
                    <a:pt x="607288" y="191325"/>
                  </a:lnTo>
                  <a:lnTo>
                    <a:pt x="608990" y="184619"/>
                  </a:lnTo>
                  <a:close/>
                </a:path>
                <a:path w="1022350" h="594359">
                  <a:moveTo>
                    <a:pt x="624586" y="476783"/>
                  </a:moveTo>
                  <a:lnTo>
                    <a:pt x="620280" y="477532"/>
                  </a:lnTo>
                  <a:lnTo>
                    <a:pt x="616724" y="481279"/>
                  </a:lnTo>
                  <a:lnTo>
                    <a:pt x="621779" y="483527"/>
                  </a:lnTo>
                  <a:lnTo>
                    <a:pt x="624586" y="476783"/>
                  </a:lnTo>
                  <a:close/>
                </a:path>
                <a:path w="1022350" h="594359">
                  <a:moveTo>
                    <a:pt x="628878" y="550316"/>
                  </a:moveTo>
                  <a:lnTo>
                    <a:pt x="624281" y="548068"/>
                  </a:lnTo>
                  <a:lnTo>
                    <a:pt x="619213" y="546722"/>
                  </a:lnTo>
                  <a:lnTo>
                    <a:pt x="623379" y="549859"/>
                  </a:lnTo>
                  <a:lnTo>
                    <a:pt x="628878" y="550316"/>
                  </a:lnTo>
                  <a:close/>
                </a:path>
                <a:path w="1022350" h="594359">
                  <a:moveTo>
                    <a:pt x="632167" y="396417"/>
                  </a:moveTo>
                  <a:lnTo>
                    <a:pt x="625779" y="398018"/>
                  </a:lnTo>
                  <a:lnTo>
                    <a:pt x="620979" y="399618"/>
                  </a:lnTo>
                  <a:lnTo>
                    <a:pt x="623379" y="406006"/>
                  </a:lnTo>
                  <a:lnTo>
                    <a:pt x="628967" y="405206"/>
                  </a:lnTo>
                  <a:lnTo>
                    <a:pt x="626579" y="401205"/>
                  </a:lnTo>
                  <a:lnTo>
                    <a:pt x="632167" y="396417"/>
                  </a:lnTo>
                  <a:close/>
                </a:path>
                <a:path w="1022350" h="594359">
                  <a:moveTo>
                    <a:pt x="634568" y="493115"/>
                  </a:moveTo>
                  <a:lnTo>
                    <a:pt x="633768" y="488327"/>
                  </a:lnTo>
                  <a:lnTo>
                    <a:pt x="627316" y="490905"/>
                  </a:lnTo>
                  <a:lnTo>
                    <a:pt x="624078" y="496417"/>
                  </a:lnTo>
                  <a:lnTo>
                    <a:pt x="624890" y="501472"/>
                  </a:lnTo>
                  <a:lnTo>
                    <a:pt x="630567" y="502716"/>
                  </a:lnTo>
                  <a:lnTo>
                    <a:pt x="628967" y="496316"/>
                  </a:lnTo>
                  <a:lnTo>
                    <a:pt x="634568" y="493115"/>
                  </a:lnTo>
                  <a:close/>
                </a:path>
                <a:path w="1022350" h="594359">
                  <a:moveTo>
                    <a:pt x="637768" y="214198"/>
                  </a:moveTo>
                  <a:lnTo>
                    <a:pt x="634568" y="210197"/>
                  </a:lnTo>
                  <a:lnTo>
                    <a:pt x="632968" y="203009"/>
                  </a:lnTo>
                  <a:lnTo>
                    <a:pt x="628167" y="204609"/>
                  </a:lnTo>
                  <a:lnTo>
                    <a:pt x="631367" y="208597"/>
                  </a:lnTo>
                  <a:lnTo>
                    <a:pt x="632968" y="215798"/>
                  </a:lnTo>
                  <a:lnTo>
                    <a:pt x="637768" y="214198"/>
                  </a:lnTo>
                  <a:close/>
                </a:path>
                <a:path w="1022350" h="594359">
                  <a:moveTo>
                    <a:pt x="649757" y="0"/>
                  </a:moveTo>
                  <a:lnTo>
                    <a:pt x="642556" y="2400"/>
                  </a:lnTo>
                  <a:lnTo>
                    <a:pt x="640956" y="6400"/>
                  </a:lnTo>
                  <a:lnTo>
                    <a:pt x="640956" y="11988"/>
                  </a:lnTo>
                  <a:lnTo>
                    <a:pt x="648157" y="9588"/>
                  </a:lnTo>
                  <a:lnTo>
                    <a:pt x="649757" y="4800"/>
                  </a:lnTo>
                  <a:lnTo>
                    <a:pt x="649757" y="0"/>
                  </a:lnTo>
                  <a:close/>
                </a:path>
                <a:path w="1022350" h="594359">
                  <a:moveTo>
                    <a:pt x="656145" y="118287"/>
                  </a:moveTo>
                  <a:lnTo>
                    <a:pt x="648957" y="120688"/>
                  </a:lnTo>
                  <a:lnTo>
                    <a:pt x="647357" y="124675"/>
                  </a:lnTo>
                  <a:lnTo>
                    <a:pt x="647357" y="130276"/>
                  </a:lnTo>
                  <a:lnTo>
                    <a:pt x="654545" y="127876"/>
                  </a:lnTo>
                  <a:lnTo>
                    <a:pt x="656145" y="123088"/>
                  </a:lnTo>
                  <a:lnTo>
                    <a:pt x="656145" y="118287"/>
                  </a:lnTo>
                  <a:close/>
                </a:path>
                <a:path w="1022350" h="594359">
                  <a:moveTo>
                    <a:pt x="661733" y="26377"/>
                  </a:moveTo>
                  <a:lnTo>
                    <a:pt x="659345" y="21577"/>
                  </a:lnTo>
                  <a:lnTo>
                    <a:pt x="657745" y="15189"/>
                  </a:lnTo>
                  <a:lnTo>
                    <a:pt x="652145" y="16789"/>
                  </a:lnTo>
                  <a:lnTo>
                    <a:pt x="655345" y="20777"/>
                  </a:lnTo>
                  <a:lnTo>
                    <a:pt x="656945" y="27978"/>
                  </a:lnTo>
                  <a:lnTo>
                    <a:pt x="661733" y="26377"/>
                  </a:lnTo>
                  <a:close/>
                </a:path>
                <a:path w="1022350" h="594359">
                  <a:moveTo>
                    <a:pt x="662114" y="287375"/>
                  </a:moveTo>
                  <a:lnTo>
                    <a:pt x="657542" y="285127"/>
                  </a:lnTo>
                  <a:lnTo>
                    <a:pt x="652678" y="283781"/>
                  </a:lnTo>
                  <a:lnTo>
                    <a:pt x="656945" y="286918"/>
                  </a:lnTo>
                  <a:lnTo>
                    <a:pt x="662114" y="287375"/>
                  </a:lnTo>
                  <a:close/>
                </a:path>
                <a:path w="1022350" h="594359">
                  <a:moveTo>
                    <a:pt x="662114" y="256197"/>
                  </a:moveTo>
                  <a:lnTo>
                    <a:pt x="657542" y="253949"/>
                  </a:lnTo>
                  <a:lnTo>
                    <a:pt x="652678" y="252603"/>
                  </a:lnTo>
                  <a:lnTo>
                    <a:pt x="656945" y="255752"/>
                  </a:lnTo>
                  <a:lnTo>
                    <a:pt x="662114" y="256197"/>
                  </a:lnTo>
                  <a:close/>
                </a:path>
                <a:path w="1022350" h="594359">
                  <a:moveTo>
                    <a:pt x="662533" y="150253"/>
                  </a:moveTo>
                  <a:lnTo>
                    <a:pt x="661733" y="142265"/>
                  </a:lnTo>
                  <a:lnTo>
                    <a:pt x="656945" y="143865"/>
                  </a:lnTo>
                  <a:lnTo>
                    <a:pt x="649757" y="139065"/>
                  </a:lnTo>
                  <a:lnTo>
                    <a:pt x="649757" y="147066"/>
                  </a:lnTo>
                  <a:lnTo>
                    <a:pt x="655345" y="145465"/>
                  </a:lnTo>
                  <a:lnTo>
                    <a:pt x="662533" y="150253"/>
                  </a:lnTo>
                  <a:close/>
                </a:path>
                <a:path w="1022350" h="594359">
                  <a:moveTo>
                    <a:pt x="686473" y="171488"/>
                  </a:moveTo>
                  <a:lnTo>
                    <a:pt x="682015" y="172237"/>
                  </a:lnTo>
                  <a:lnTo>
                    <a:pt x="678611" y="175983"/>
                  </a:lnTo>
                  <a:lnTo>
                    <a:pt x="684123" y="178231"/>
                  </a:lnTo>
                  <a:lnTo>
                    <a:pt x="686473" y="171488"/>
                  </a:lnTo>
                  <a:close/>
                </a:path>
                <a:path w="1022350" h="594359">
                  <a:moveTo>
                    <a:pt x="688911" y="79921"/>
                  </a:moveTo>
                  <a:lnTo>
                    <a:pt x="682523" y="80721"/>
                  </a:lnTo>
                  <a:lnTo>
                    <a:pt x="677722" y="82321"/>
                  </a:lnTo>
                  <a:lnTo>
                    <a:pt x="680123" y="88722"/>
                  </a:lnTo>
                  <a:lnTo>
                    <a:pt x="685711" y="87922"/>
                  </a:lnTo>
                  <a:lnTo>
                    <a:pt x="683323" y="83921"/>
                  </a:lnTo>
                  <a:lnTo>
                    <a:pt x="688911" y="79921"/>
                  </a:lnTo>
                  <a:close/>
                </a:path>
                <a:path w="1022350" h="594359">
                  <a:moveTo>
                    <a:pt x="700100" y="446760"/>
                  </a:moveTo>
                  <a:lnTo>
                    <a:pt x="695312" y="445173"/>
                  </a:lnTo>
                  <a:lnTo>
                    <a:pt x="695312" y="438772"/>
                  </a:lnTo>
                  <a:lnTo>
                    <a:pt x="691311" y="444373"/>
                  </a:lnTo>
                  <a:lnTo>
                    <a:pt x="690511" y="448360"/>
                  </a:lnTo>
                  <a:lnTo>
                    <a:pt x="696899" y="451561"/>
                  </a:lnTo>
                  <a:lnTo>
                    <a:pt x="700100" y="446760"/>
                  </a:lnTo>
                  <a:close/>
                </a:path>
                <a:path w="1022350" h="594359">
                  <a:moveTo>
                    <a:pt x="703300" y="313296"/>
                  </a:moveTo>
                  <a:lnTo>
                    <a:pt x="700100" y="309295"/>
                  </a:lnTo>
                  <a:lnTo>
                    <a:pt x="698500" y="302107"/>
                  </a:lnTo>
                  <a:lnTo>
                    <a:pt x="693712" y="303707"/>
                  </a:lnTo>
                  <a:lnTo>
                    <a:pt x="696899" y="307708"/>
                  </a:lnTo>
                  <a:lnTo>
                    <a:pt x="698500" y="314896"/>
                  </a:lnTo>
                  <a:lnTo>
                    <a:pt x="703300" y="313296"/>
                  </a:lnTo>
                  <a:close/>
                </a:path>
                <a:path w="1022350" h="594359">
                  <a:moveTo>
                    <a:pt x="708888" y="80721"/>
                  </a:moveTo>
                  <a:lnTo>
                    <a:pt x="702500" y="82321"/>
                  </a:lnTo>
                  <a:lnTo>
                    <a:pt x="697699" y="83921"/>
                  </a:lnTo>
                  <a:lnTo>
                    <a:pt x="700100" y="90309"/>
                  </a:lnTo>
                  <a:lnTo>
                    <a:pt x="705700" y="89522"/>
                  </a:lnTo>
                  <a:lnTo>
                    <a:pt x="703300" y="85521"/>
                  </a:lnTo>
                  <a:lnTo>
                    <a:pt x="708888" y="80721"/>
                  </a:lnTo>
                  <a:close/>
                </a:path>
                <a:path w="1022350" h="594359">
                  <a:moveTo>
                    <a:pt x="724484" y="326072"/>
                  </a:moveTo>
                  <a:lnTo>
                    <a:pt x="720178" y="326783"/>
                  </a:lnTo>
                  <a:lnTo>
                    <a:pt x="716622" y="330339"/>
                  </a:lnTo>
                  <a:lnTo>
                    <a:pt x="721677" y="332473"/>
                  </a:lnTo>
                  <a:lnTo>
                    <a:pt x="724484" y="326072"/>
                  </a:lnTo>
                  <a:close/>
                </a:path>
                <a:path w="1022350" h="594359">
                  <a:moveTo>
                    <a:pt x="730465" y="195808"/>
                  </a:moveTo>
                  <a:lnTo>
                    <a:pt x="725678" y="197408"/>
                  </a:lnTo>
                  <a:lnTo>
                    <a:pt x="718489" y="192620"/>
                  </a:lnTo>
                  <a:lnTo>
                    <a:pt x="718489" y="200609"/>
                  </a:lnTo>
                  <a:lnTo>
                    <a:pt x="723277" y="199009"/>
                  </a:lnTo>
                  <a:lnTo>
                    <a:pt x="730465" y="203009"/>
                  </a:lnTo>
                  <a:lnTo>
                    <a:pt x="730465" y="195808"/>
                  </a:lnTo>
                  <a:close/>
                </a:path>
                <a:path w="1022350" h="594359">
                  <a:moveTo>
                    <a:pt x="740257" y="227406"/>
                  </a:moveTo>
                  <a:lnTo>
                    <a:pt x="734872" y="227177"/>
                  </a:lnTo>
                  <a:lnTo>
                    <a:pt x="731266" y="229654"/>
                  </a:lnTo>
                  <a:lnTo>
                    <a:pt x="738466" y="232575"/>
                  </a:lnTo>
                  <a:lnTo>
                    <a:pt x="740257" y="227406"/>
                  </a:lnTo>
                  <a:close/>
                </a:path>
                <a:path w="1022350" h="594359">
                  <a:moveTo>
                    <a:pt x="762444" y="441972"/>
                  </a:moveTo>
                  <a:lnTo>
                    <a:pt x="760044" y="437172"/>
                  </a:lnTo>
                  <a:lnTo>
                    <a:pt x="758444" y="430784"/>
                  </a:lnTo>
                  <a:lnTo>
                    <a:pt x="752856" y="432384"/>
                  </a:lnTo>
                  <a:lnTo>
                    <a:pt x="756043" y="436372"/>
                  </a:lnTo>
                  <a:lnTo>
                    <a:pt x="757643" y="443572"/>
                  </a:lnTo>
                  <a:lnTo>
                    <a:pt x="762444" y="441972"/>
                  </a:lnTo>
                  <a:close/>
                </a:path>
                <a:path w="1022350" h="594359">
                  <a:moveTo>
                    <a:pt x="781621" y="461149"/>
                  </a:moveTo>
                  <a:lnTo>
                    <a:pt x="778421" y="457161"/>
                  </a:lnTo>
                  <a:lnTo>
                    <a:pt x="776820" y="449961"/>
                  </a:lnTo>
                  <a:lnTo>
                    <a:pt x="772033" y="451561"/>
                  </a:lnTo>
                  <a:lnTo>
                    <a:pt x="775233" y="455561"/>
                  </a:lnTo>
                  <a:lnTo>
                    <a:pt x="776820" y="462749"/>
                  </a:lnTo>
                  <a:lnTo>
                    <a:pt x="781621" y="461149"/>
                  </a:lnTo>
                  <a:close/>
                </a:path>
                <a:path w="1022350" h="594359">
                  <a:moveTo>
                    <a:pt x="785622" y="218186"/>
                  </a:moveTo>
                  <a:lnTo>
                    <a:pt x="782561" y="213207"/>
                  </a:lnTo>
                  <a:lnTo>
                    <a:pt x="776122" y="211302"/>
                  </a:lnTo>
                  <a:lnTo>
                    <a:pt x="770445" y="212229"/>
                  </a:lnTo>
                  <a:lnTo>
                    <a:pt x="769632" y="215798"/>
                  </a:lnTo>
                  <a:lnTo>
                    <a:pt x="773595" y="216052"/>
                  </a:lnTo>
                  <a:lnTo>
                    <a:pt x="776732" y="218490"/>
                  </a:lnTo>
                  <a:lnTo>
                    <a:pt x="780313" y="220179"/>
                  </a:lnTo>
                  <a:lnTo>
                    <a:pt x="785622" y="218186"/>
                  </a:lnTo>
                  <a:close/>
                </a:path>
                <a:path w="1022350" h="594359">
                  <a:moveTo>
                    <a:pt x="793572" y="370497"/>
                  </a:moveTo>
                  <a:lnTo>
                    <a:pt x="789114" y="371246"/>
                  </a:lnTo>
                  <a:lnTo>
                    <a:pt x="785710" y="374992"/>
                  </a:lnTo>
                  <a:lnTo>
                    <a:pt x="791210" y="377240"/>
                  </a:lnTo>
                  <a:lnTo>
                    <a:pt x="793572" y="370497"/>
                  </a:lnTo>
                  <a:close/>
                </a:path>
                <a:path w="1022350" h="594359">
                  <a:moveTo>
                    <a:pt x="801598" y="584238"/>
                  </a:moveTo>
                  <a:lnTo>
                    <a:pt x="795210" y="585825"/>
                  </a:lnTo>
                  <a:lnTo>
                    <a:pt x="790409" y="587425"/>
                  </a:lnTo>
                  <a:lnTo>
                    <a:pt x="792810" y="593826"/>
                  </a:lnTo>
                  <a:lnTo>
                    <a:pt x="798410" y="593026"/>
                  </a:lnTo>
                  <a:lnTo>
                    <a:pt x="796010" y="588225"/>
                  </a:lnTo>
                  <a:lnTo>
                    <a:pt x="801598" y="584238"/>
                  </a:lnTo>
                  <a:close/>
                </a:path>
                <a:path w="1022350" h="594359">
                  <a:moveTo>
                    <a:pt x="802081" y="322084"/>
                  </a:moveTo>
                  <a:lnTo>
                    <a:pt x="799299" y="320192"/>
                  </a:lnTo>
                  <a:lnTo>
                    <a:pt x="790244" y="317703"/>
                  </a:lnTo>
                  <a:lnTo>
                    <a:pt x="790371" y="322084"/>
                  </a:lnTo>
                  <a:lnTo>
                    <a:pt x="794410" y="322084"/>
                  </a:lnTo>
                  <a:lnTo>
                    <a:pt x="802081" y="322084"/>
                  </a:lnTo>
                  <a:close/>
                </a:path>
                <a:path w="1022350" h="594359">
                  <a:moveTo>
                    <a:pt x="804913" y="324027"/>
                  </a:moveTo>
                  <a:lnTo>
                    <a:pt x="804418" y="323684"/>
                  </a:lnTo>
                  <a:lnTo>
                    <a:pt x="803059" y="323684"/>
                  </a:lnTo>
                  <a:lnTo>
                    <a:pt x="804913" y="324027"/>
                  </a:lnTo>
                  <a:close/>
                </a:path>
                <a:path w="1022350" h="594359">
                  <a:moveTo>
                    <a:pt x="829170" y="484835"/>
                  </a:moveTo>
                  <a:lnTo>
                    <a:pt x="827595" y="480593"/>
                  </a:lnTo>
                  <a:lnTo>
                    <a:pt x="818388" y="482727"/>
                  </a:lnTo>
                  <a:lnTo>
                    <a:pt x="825347" y="488010"/>
                  </a:lnTo>
                  <a:lnTo>
                    <a:pt x="829170" y="484835"/>
                  </a:lnTo>
                  <a:close/>
                </a:path>
                <a:path w="1022350" h="594359">
                  <a:moveTo>
                    <a:pt x="831138" y="315683"/>
                  </a:moveTo>
                  <a:lnTo>
                    <a:pt x="826681" y="316395"/>
                  </a:lnTo>
                  <a:lnTo>
                    <a:pt x="823264" y="319951"/>
                  </a:lnTo>
                  <a:lnTo>
                    <a:pt x="828776" y="322084"/>
                  </a:lnTo>
                  <a:lnTo>
                    <a:pt x="831138" y="315683"/>
                  </a:lnTo>
                  <a:close/>
                </a:path>
                <a:path w="1022350" h="594359">
                  <a:moveTo>
                    <a:pt x="844753" y="453161"/>
                  </a:moveTo>
                  <a:lnTo>
                    <a:pt x="835164" y="453161"/>
                  </a:lnTo>
                  <a:lnTo>
                    <a:pt x="836764" y="457949"/>
                  </a:lnTo>
                  <a:lnTo>
                    <a:pt x="831977" y="464350"/>
                  </a:lnTo>
                  <a:lnTo>
                    <a:pt x="840765" y="464350"/>
                  </a:lnTo>
                  <a:lnTo>
                    <a:pt x="839965" y="459549"/>
                  </a:lnTo>
                  <a:lnTo>
                    <a:pt x="844753" y="453161"/>
                  </a:lnTo>
                  <a:close/>
                </a:path>
                <a:path w="1022350" h="594359">
                  <a:moveTo>
                    <a:pt x="852360" y="298450"/>
                  </a:moveTo>
                  <a:lnTo>
                    <a:pt x="848055" y="299008"/>
                  </a:lnTo>
                  <a:lnTo>
                    <a:pt x="844499" y="302717"/>
                  </a:lnTo>
                  <a:lnTo>
                    <a:pt x="849553" y="305308"/>
                  </a:lnTo>
                  <a:lnTo>
                    <a:pt x="852360" y="298450"/>
                  </a:lnTo>
                  <a:close/>
                </a:path>
                <a:path w="1022350" h="594359">
                  <a:moveTo>
                    <a:pt x="867549" y="582282"/>
                  </a:moveTo>
                  <a:lnTo>
                    <a:pt x="863244" y="583031"/>
                  </a:lnTo>
                  <a:lnTo>
                    <a:pt x="859675" y="586778"/>
                  </a:lnTo>
                  <a:lnTo>
                    <a:pt x="864743" y="589026"/>
                  </a:lnTo>
                  <a:lnTo>
                    <a:pt x="867549" y="582282"/>
                  </a:lnTo>
                  <a:close/>
                </a:path>
                <a:path w="1022350" h="594359">
                  <a:moveTo>
                    <a:pt x="871131" y="200609"/>
                  </a:moveTo>
                  <a:lnTo>
                    <a:pt x="864743" y="201409"/>
                  </a:lnTo>
                  <a:lnTo>
                    <a:pt x="859942" y="203009"/>
                  </a:lnTo>
                  <a:lnTo>
                    <a:pt x="862342" y="209397"/>
                  </a:lnTo>
                  <a:lnTo>
                    <a:pt x="867930" y="208597"/>
                  </a:lnTo>
                  <a:lnTo>
                    <a:pt x="865543" y="204609"/>
                  </a:lnTo>
                  <a:lnTo>
                    <a:pt x="871131" y="200609"/>
                  </a:lnTo>
                  <a:close/>
                </a:path>
                <a:path w="1022350" h="594359">
                  <a:moveTo>
                    <a:pt x="881519" y="503516"/>
                  </a:moveTo>
                  <a:lnTo>
                    <a:pt x="879919" y="498716"/>
                  </a:lnTo>
                  <a:lnTo>
                    <a:pt x="875131" y="495515"/>
                  </a:lnTo>
                  <a:lnTo>
                    <a:pt x="871931" y="501916"/>
                  </a:lnTo>
                  <a:lnTo>
                    <a:pt x="874331" y="506704"/>
                  </a:lnTo>
                  <a:lnTo>
                    <a:pt x="879119" y="509905"/>
                  </a:lnTo>
                  <a:lnTo>
                    <a:pt x="881519" y="503516"/>
                  </a:lnTo>
                  <a:close/>
                </a:path>
                <a:path w="1022350" h="594359">
                  <a:moveTo>
                    <a:pt x="897509" y="513105"/>
                  </a:moveTo>
                  <a:lnTo>
                    <a:pt x="887920" y="516293"/>
                  </a:lnTo>
                  <a:lnTo>
                    <a:pt x="882319" y="520293"/>
                  </a:lnTo>
                  <a:lnTo>
                    <a:pt x="884720" y="527481"/>
                  </a:lnTo>
                  <a:lnTo>
                    <a:pt x="892708" y="524294"/>
                  </a:lnTo>
                  <a:lnTo>
                    <a:pt x="897509" y="519493"/>
                  </a:lnTo>
                  <a:lnTo>
                    <a:pt x="897509" y="513105"/>
                  </a:lnTo>
                  <a:close/>
                </a:path>
                <a:path w="1022350" h="594359">
                  <a:moveTo>
                    <a:pt x="906297" y="541870"/>
                  </a:moveTo>
                  <a:lnTo>
                    <a:pt x="903897" y="537883"/>
                  </a:lnTo>
                  <a:lnTo>
                    <a:pt x="902296" y="534682"/>
                  </a:lnTo>
                  <a:lnTo>
                    <a:pt x="900709" y="530682"/>
                  </a:lnTo>
                  <a:lnTo>
                    <a:pt x="892708" y="533082"/>
                  </a:lnTo>
                  <a:lnTo>
                    <a:pt x="892708" y="537883"/>
                  </a:lnTo>
                  <a:lnTo>
                    <a:pt x="897509" y="545071"/>
                  </a:lnTo>
                  <a:lnTo>
                    <a:pt x="900709" y="543471"/>
                  </a:lnTo>
                  <a:lnTo>
                    <a:pt x="903097" y="542671"/>
                  </a:lnTo>
                  <a:lnTo>
                    <a:pt x="906297" y="541870"/>
                  </a:lnTo>
                  <a:close/>
                </a:path>
                <a:path w="1022350" h="594359">
                  <a:moveTo>
                    <a:pt x="910297" y="501916"/>
                  </a:moveTo>
                  <a:lnTo>
                    <a:pt x="907376" y="497535"/>
                  </a:lnTo>
                  <a:lnTo>
                    <a:pt x="903706" y="501015"/>
                  </a:lnTo>
                  <a:lnTo>
                    <a:pt x="903325" y="504952"/>
                  </a:lnTo>
                  <a:lnTo>
                    <a:pt x="910297" y="501916"/>
                  </a:lnTo>
                  <a:close/>
                </a:path>
                <a:path w="1022350" h="594359">
                  <a:moveTo>
                    <a:pt x="913701" y="472503"/>
                  </a:moveTo>
                  <a:lnTo>
                    <a:pt x="911098" y="468350"/>
                  </a:lnTo>
                  <a:lnTo>
                    <a:pt x="908977" y="473519"/>
                  </a:lnTo>
                  <a:lnTo>
                    <a:pt x="903198" y="474345"/>
                  </a:lnTo>
                  <a:lnTo>
                    <a:pt x="898169" y="475767"/>
                  </a:lnTo>
                  <a:lnTo>
                    <a:pt x="898309" y="482727"/>
                  </a:lnTo>
                  <a:lnTo>
                    <a:pt x="905141" y="486219"/>
                  </a:lnTo>
                  <a:lnTo>
                    <a:pt x="910996" y="480631"/>
                  </a:lnTo>
                  <a:lnTo>
                    <a:pt x="913701" y="472503"/>
                  </a:lnTo>
                  <a:close/>
                </a:path>
                <a:path w="1022350" h="594359">
                  <a:moveTo>
                    <a:pt x="915682" y="371373"/>
                  </a:moveTo>
                  <a:lnTo>
                    <a:pt x="909497" y="370039"/>
                  </a:lnTo>
                  <a:lnTo>
                    <a:pt x="911098" y="374840"/>
                  </a:lnTo>
                  <a:lnTo>
                    <a:pt x="907097" y="375640"/>
                  </a:lnTo>
                  <a:lnTo>
                    <a:pt x="904697" y="373240"/>
                  </a:lnTo>
                  <a:lnTo>
                    <a:pt x="903097" y="368439"/>
                  </a:lnTo>
                  <a:lnTo>
                    <a:pt x="899109" y="370039"/>
                  </a:lnTo>
                  <a:lnTo>
                    <a:pt x="902296" y="375640"/>
                  </a:lnTo>
                  <a:lnTo>
                    <a:pt x="903897" y="384429"/>
                  </a:lnTo>
                  <a:lnTo>
                    <a:pt x="910297" y="383628"/>
                  </a:lnTo>
                  <a:lnTo>
                    <a:pt x="911288" y="380047"/>
                  </a:lnTo>
                  <a:lnTo>
                    <a:pt x="914692" y="375335"/>
                  </a:lnTo>
                  <a:lnTo>
                    <a:pt x="915682" y="371373"/>
                  </a:lnTo>
                  <a:close/>
                </a:path>
                <a:path w="1022350" h="594359">
                  <a:moveTo>
                    <a:pt x="996378" y="558355"/>
                  </a:moveTo>
                  <a:lnTo>
                    <a:pt x="989418" y="553859"/>
                  </a:lnTo>
                  <a:lnTo>
                    <a:pt x="990536" y="563753"/>
                  </a:lnTo>
                  <a:lnTo>
                    <a:pt x="994816" y="563448"/>
                  </a:lnTo>
                  <a:lnTo>
                    <a:pt x="996378" y="558355"/>
                  </a:lnTo>
                  <a:close/>
                </a:path>
                <a:path w="1022350" h="594359">
                  <a:moveTo>
                    <a:pt x="1015403" y="252209"/>
                  </a:moveTo>
                  <a:lnTo>
                    <a:pt x="1011097" y="252958"/>
                  </a:lnTo>
                  <a:lnTo>
                    <a:pt x="1007529" y="256705"/>
                  </a:lnTo>
                  <a:lnTo>
                    <a:pt x="1012596" y="258953"/>
                  </a:lnTo>
                  <a:lnTo>
                    <a:pt x="1015403" y="252209"/>
                  </a:lnTo>
                  <a:close/>
                </a:path>
                <a:path w="1022350" h="594359">
                  <a:moveTo>
                    <a:pt x="1021867" y="591578"/>
                  </a:moveTo>
                  <a:lnTo>
                    <a:pt x="1019289" y="592226"/>
                  </a:lnTo>
                  <a:lnTo>
                    <a:pt x="1017866" y="593775"/>
                  </a:lnTo>
                  <a:lnTo>
                    <a:pt x="1020216" y="593775"/>
                  </a:lnTo>
                  <a:lnTo>
                    <a:pt x="1021867" y="59157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155874" y="9296818"/>
              <a:ext cx="1182370" cy="901700"/>
            </a:xfrm>
            <a:custGeom>
              <a:avLst/>
              <a:gdLst/>
              <a:ahLst/>
              <a:cxnLst/>
              <a:rect l="l" t="t" r="r" b="b"/>
              <a:pathLst>
                <a:path w="1182369" h="901700">
                  <a:moveTo>
                    <a:pt x="9880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292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83" y="254533"/>
                  </a:lnTo>
                  <a:lnTo>
                    <a:pt x="9880" y="248551"/>
                  </a:lnTo>
                  <a:close/>
                </a:path>
                <a:path w="1182369" h="901700">
                  <a:moveTo>
                    <a:pt x="29870" y="518693"/>
                  </a:moveTo>
                  <a:lnTo>
                    <a:pt x="25069" y="517893"/>
                  </a:lnTo>
                  <a:lnTo>
                    <a:pt x="25069" y="511492"/>
                  </a:lnTo>
                  <a:lnTo>
                    <a:pt x="21069" y="516293"/>
                  </a:lnTo>
                  <a:lnTo>
                    <a:pt x="20269" y="520293"/>
                  </a:lnTo>
                  <a:lnTo>
                    <a:pt x="26670" y="523481"/>
                  </a:lnTo>
                  <a:lnTo>
                    <a:pt x="29870" y="518693"/>
                  </a:lnTo>
                  <a:close/>
                </a:path>
                <a:path w="1182369" h="901700">
                  <a:moveTo>
                    <a:pt x="66624" y="560247"/>
                  </a:moveTo>
                  <a:lnTo>
                    <a:pt x="63017" y="557072"/>
                  </a:lnTo>
                  <a:lnTo>
                    <a:pt x="59931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499" y="554405"/>
                  </a:lnTo>
                  <a:lnTo>
                    <a:pt x="59334" y="559447"/>
                  </a:lnTo>
                  <a:lnTo>
                    <a:pt x="63017" y="562698"/>
                  </a:lnTo>
                  <a:lnTo>
                    <a:pt x="66624" y="560247"/>
                  </a:lnTo>
                  <a:close/>
                </a:path>
                <a:path w="1182369" h="901700">
                  <a:moveTo>
                    <a:pt x="72453" y="566686"/>
                  </a:moveTo>
                  <a:lnTo>
                    <a:pt x="68224" y="569036"/>
                  </a:lnTo>
                  <a:lnTo>
                    <a:pt x="62776" y="569620"/>
                  </a:lnTo>
                  <a:lnTo>
                    <a:pt x="60629" y="576033"/>
                  </a:lnTo>
                  <a:lnTo>
                    <a:pt x="61480" y="580948"/>
                  </a:lnTo>
                  <a:lnTo>
                    <a:pt x="65024" y="577037"/>
                  </a:lnTo>
                  <a:lnTo>
                    <a:pt x="67995" y="572185"/>
                  </a:lnTo>
                  <a:lnTo>
                    <a:pt x="71424" y="568236"/>
                  </a:lnTo>
                  <a:lnTo>
                    <a:pt x="72453" y="566686"/>
                  </a:lnTo>
                  <a:close/>
                </a:path>
                <a:path w="1182369" h="901700">
                  <a:moveTo>
                    <a:pt x="104990" y="659345"/>
                  </a:moveTo>
                  <a:lnTo>
                    <a:pt x="99390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0990" y="674535"/>
                  </a:lnTo>
                  <a:lnTo>
                    <a:pt x="102590" y="668947"/>
                  </a:lnTo>
                  <a:lnTo>
                    <a:pt x="104990" y="659345"/>
                  </a:lnTo>
                  <a:close/>
                </a:path>
                <a:path w="1182369" h="901700">
                  <a:moveTo>
                    <a:pt x="116179" y="566635"/>
                  </a:moveTo>
                  <a:lnTo>
                    <a:pt x="113258" y="562254"/>
                  </a:lnTo>
                  <a:lnTo>
                    <a:pt x="109588" y="565746"/>
                  </a:lnTo>
                  <a:lnTo>
                    <a:pt x="109207" y="569671"/>
                  </a:lnTo>
                  <a:lnTo>
                    <a:pt x="116179" y="566635"/>
                  </a:lnTo>
                  <a:close/>
                </a:path>
                <a:path w="1182369" h="901700">
                  <a:moveTo>
                    <a:pt x="119849" y="229247"/>
                  </a:moveTo>
                  <a:lnTo>
                    <a:pt x="119176" y="224383"/>
                  </a:lnTo>
                  <a:lnTo>
                    <a:pt x="115798" y="221602"/>
                  </a:lnTo>
                  <a:lnTo>
                    <a:pt x="113779" y="228574"/>
                  </a:lnTo>
                  <a:lnTo>
                    <a:pt x="119849" y="229247"/>
                  </a:lnTo>
                  <a:close/>
                </a:path>
                <a:path w="1182369" h="901700">
                  <a:moveTo>
                    <a:pt x="155346" y="381228"/>
                  </a:moveTo>
                  <a:lnTo>
                    <a:pt x="152946" y="376428"/>
                  </a:lnTo>
                  <a:lnTo>
                    <a:pt x="148945" y="373227"/>
                  </a:lnTo>
                  <a:lnTo>
                    <a:pt x="145745" y="379628"/>
                  </a:lnTo>
                  <a:lnTo>
                    <a:pt x="148145" y="384416"/>
                  </a:lnTo>
                  <a:lnTo>
                    <a:pt x="152946" y="387616"/>
                  </a:lnTo>
                  <a:lnTo>
                    <a:pt x="155346" y="381228"/>
                  </a:lnTo>
                  <a:close/>
                </a:path>
                <a:path w="1182369" h="901700">
                  <a:moveTo>
                    <a:pt x="177723" y="382816"/>
                  </a:moveTo>
                  <a:lnTo>
                    <a:pt x="172923" y="382028"/>
                  </a:lnTo>
                  <a:lnTo>
                    <a:pt x="166535" y="378028"/>
                  </a:lnTo>
                  <a:lnTo>
                    <a:pt x="163334" y="382816"/>
                  </a:lnTo>
                  <a:lnTo>
                    <a:pt x="168922" y="383616"/>
                  </a:lnTo>
                  <a:lnTo>
                    <a:pt x="175323" y="386816"/>
                  </a:lnTo>
                  <a:lnTo>
                    <a:pt x="177723" y="382816"/>
                  </a:lnTo>
                  <a:close/>
                </a:path>
                <a:path w="1182369" h="901700">
                  <a:moveTo>
                    <a:pt x="180416" y="273735"/>
                  </a:moveTo>
                  <a:lnTo>
                    <a:pt x="177723" y="278130"/>
                  </a:lnTo>
                  <a:lnTo>
                    <a:pt x="178612" y="282956"/>
                  </a:lnTo>
                  <a:lnTo>
                    <a:pt x="180111" y="278422"/>
                  </a:lnTo>
                  <a:lnTo>
                    <a:pt x="180416" y="273735"/>
                  </a:lnTo>
                  <a:close/>
                </a:path>
                <a:path w="1182369" h="901700">
                  <a:moveTo>
                    <a:pt x="189712" y="597814"/>
                  </a:moveTo>
                  <a:lnTo>
                    <a:pt x="186778" y="593432"/>
                  </a:lnTo>
                  <a:lnTo>
                    <a:pt x="183108" y="596912"/>
                  </a:lnTo>
                  <a:lnTo>
                    <a:pt x="182740" y="600849"/>
                  </a:lnTo>
                  <a:lnTo>
                    <a:pt x="189712" y="597814"/>
                  </a:lnTo>
                  <a:close/>
                </a:path>
                <a:path w="1182369" h="901700">
                  <a:moveTo>
                    <a:pt x="199301" y="545058"/>
                  </a:moveTo>
                  <a:lnTo>
                    <a:pt x="196380" y="540346"/>
                  </a:lnTo>
                  <a:lnTo>
                    <a:pt x="192709" y="543864"/>
                  </a:lnTo>
                  <a:lnTo>
                    <a:pt x="192328" y="547979"/>
                  </a:lnTo>
                  <a:lnTo>
                    <a:pt x="199301" y="545058"/>
                  </a:lnTo>
                  <a:close/>
                </a:path>
                <a:path w="1182369" h="901700">
                  <a:moveTo>
                    <a:pt x="221678" y="610603"/>
                  </a:moveTo>
                  <a:lnTo>
                    <a:pt x="214477" y="605802"/>
                  </a:lnTo>
                  <a:lnTo>
                    <a:pt x="212090" y="610603"/>
                  </a:lnTo>
                  <a:lnTo>
                    <a:pt x="204089" y="612990"/>
                  </a:lnTo>
                  <a:lnTo>
                    <a:pt x="210489" y="617791"/>
                  </a:lnTo>
                  <a:lnTo>
                    <a:pt x="212877" y="612990"/>
                  </a:lnTo>
                  <a:lnTo>
                    <a:pt x="221678" y="610603"/>
                  </a:lnTo>
                  <a:close/>
                </a:path>
                <a:path w="1182369" h="901700">
                  <a:moveTo>
                    <a:pt x="239991" y="543750"/>
                  </a:moveTo>
                  <a:lnTo>
                    <a:pt x="235165" y="545363"/>
                  </a:lnTo>
                  <a:lnTo>
                    <a:pt x="230784" y="548017"/>
                  </a:lnTo>
                  <a:lnTo>
                    <a:pt x="236054" y="547458"/>
                  </a:lnTo>
                  <a:lnTo>
                    <a:pt x="239991" y="543750"/>
                  </a:lnTo>
                  <a:close/>
                </a:path>
                <a:path w="1182369" h="901700">
                  <a:moveTo>
                    <a:pt x="244856" y="406793"/>
                  </a:moveTo>
                  <a:lnTo>
                    <a:pt x="239255" y="405993"/>
                  </a:lnTo>
                  <a:lnTo>
                    <a:pt x="240055" y="399605"/>
                  </a:lnTo>
                  <a:lnTo>
                    <a:pt x="236054" y="404406"/>
                  </a:lnTo>
                  <a:lnTo>
                    <a:pt x="235267" y="408393"/>
                  </a:lnTo>
                  <a:lnTo>
                    <a:pt x="241655" y="411594"/>
                  </a:lnTo>
                  <a:lnTo>
                    <a:pt x="244856" y="406793"/>
                  </a:lnTo>
                  <a:close/>
                </a:path>
                <a:path w="1182369" h="901700">
                  <a:moveTo>
                    <a:pt x="256044" y="454748"/>
                  </a:moveTo>
                  <a:lnTo>
                    <a:pt x="253644" y="450761"/>
                  </a:lnTo>
                  <a:lnTo>
                    <a:pt x="248843" y="447560"/>
                  </a:lnTo>
                  <a:lnTo>
                    <a:pt x="245656" y="453948"/>
                  </a:lnTo>
                  <a:lnTo>
                    <a:pt x="248043" y="458749"/>
                  </a:lnTo>
                  <a:lnTo>
                    <a:pt x="252844" y="461949"/>
                  </a:lnTo>
                  <a:lnTo>
                    <a:pt x="256044" y="454748"/>
                  </a:lnTo>
                  <a:close/>
                </a:path>
                <a:path w="1182369" h="901700">
                  <a:moveTo>
                    <a:pt x="258432" y="394017"/>
                  </a:moveTo>
                  <a:lnTo>
                    <a:pt x="253644" y="393217"/>
                  </a:lnTo>
                  <a:lnTo>
                    <a:pt x="254444" y="386816"/>
                  </a:lnTo>
                  <a:lnTo>
                    <a:pt x="249643" y="391617"/>
                  </a:lnTo>
                  <a:lnTo>
                    <a:pt x="248843" y="395605"/>
                  </a:lnTo>
                  <a:lnTo>
                    <a:pt x="255244" y="398805"/>
                  </a:lnTo>
                  <a:lnTo>
                    <a:pt x="258432" y="394017"/>
                  </a:lnTo>
                  <a:close/>
                </a:path>
                <a:path w="1182369" h="901700">
                  <a:moveTo>
                    <a:pt x="276783" y="529259"/>
                  </a:moveTo>
                  <a:lnTo>
                    <a:pt x="272821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81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32" y="533069"/>
                  </a:lnTo>
                  <a:lnTo>
                    <a:pt x="264617" y="530898"/>
                  </a:lnTo>
                  <a:lnTo>
                    <a:pt x="272122" y="530682"/>
                  </a:lnTo>
                  <a:lnTo>
                    <a:pt x="276783" y="529259"/>
                  </a:lnTo>
                  <a:close/>
                </a:path>
                <a:path w="1182369" h="901700">
                  <a:moveTo>
                    <a:pt x="279222" y="464337"/>
                  </a:moveTo>
                  <a:lnTo>
                    <a:pt x="272821" y="458749"/>
                  </a:lnTo>
                  <a:lnTo>
                    <a:pt x="270421" y="463537"/>
                  </a:lnTo>
                  <a:lnTo>
                    <a:pt x="262432" y="465937"/>
                  </a:lnTo>
                  <a:lnTo>
                    <a:pt x="268833" y="470738"/>
                  </a:lnTo>
                  <a:lnTo>
                    <a:pt x="271221" y="466737"/>
                  </a:lnTo>
                  <a:lnTo>
                    <a:pt x="279222" y="464337"/>
                  </a:lnTo>
                  <a:close/>
                </a:path>
                <a:path w="1182369" h="901700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12" y="681634"/>
                  </a:lnTo>
                  <a:lnTo>
                    <a:pt x="276669" y="683437"/>
                  </a:lnTo>
                  <a:lnTo>
                    <a:pt x="280022" y="686523"/>
                  </a:lnTo>
                  <a:lnTo>
                    <a:pt x="283413" y="683996"/>
                  </a:lnTo>
                  <a:lnTo>
                    <a:pt x="289204" y="682523"/>
                  </a:lnTo>
                  <a:lnTo>
                    <a:pt x="292608" y="680453"/>
                  </a:lnTo>
                  <a:close/>
                </a:path>
                <a:path w="1182369" h="901700">
                  <a:moveTo>
                    <a:pt x="298221" y="160832"/>
                  </a:moveTo>
                  <a:lnTo>
                    <a:pt x="292011" y="162242"/>
                  </a:lnTo>
                  <a:lnTo>
                    <a:pt x="294398" y="165430"/>
                  </a:lnTo>
                  <a:lnTo>
                    <a:pt x="294474" y="175387"/>
                  </a:lnTo>
                  <a:lnTo>
                    <a:pt x="297395" y="169532"/>
                  </a:lnTo>
                  <a:lnTo>
                    <a:pt x="298221" y="160832"/>
                  </a:lnTo>
                  <a:close/>
                </a:path>
                <a:path w="1182369" h="901700">
                  <a:moveTo>
                    <a:pt x="302399" y="585025"/>
                  </a:moveTo>
                  <a:lnTo>
                    <a:pt x="298907" y="578840"/>
                  </a:lnTo>
                  <a:lnTo>
                    <a:pt x="296697" y="582333"/>
                  </a:lnTo>
                  <a:lnTo>
                    <a:pt x="297332" y="587159"/>
                  </a:lnTo>
                  <a:lnTo>
                    <a:pt x="302399" y="585025"/>
                  </a:lnTo>
                  <a:close/>
                </a:path>
                <a:path w="1182369" h="901700">
                  <a:moveTo>
                    <a:pt x="315188" y="524281"/>
                  </a:moveTo>
                  <a:lnTo>
                    <a:pt x="310388" y="522681"/>
                  </a:lnTo>
                  <a:lnTo>
                    <a:pt x="303199" y="519493"/>
                  </a:lnTo>
                  <a:lnTo>
                    <a:pt x="300799" y="524281"/>
                  </a:lnTo>
                  <a:lnTo>
                    <a:pt x="306387" y="525081"/>
                  </a:lnTo>
                  <a:lnTo>
                    <a:pt x="312788" y="528281"/>
                  </a:lnTo>
                  <a:lnTo>
                    <a:pt x="315188" y="524281"/>
                  </a:lnTo>
                  <a:close/>
                </a:path>
                <a:path w="1182369" h="901700">
                  <a:moveTo>
                    <a:pt x="316776" y="468337"/>
                  </a:moveTo>
                  <a:lnTo>
                    <a:pt x="312851" y="462153"/>
                  </a:lnTo>
                  <a:lnTo>
                    <a:pt x="310489" y="465645"/>
                  </a:lnTo>
                  <a:lnTo>
                    <a:pt x="311277" y="470471"/>
                  </a:lnTo>
                  <a:lnTo>
                    <a:pt x="316776" y="468337"/>
                  </a:lnTo>
                  <a:close/>
                </a:path>
                <a:path w="1182369" h="901700">
                  <a:moveTo>
                    <a:pt x="323176" y="164630"/>
                  </a:moveTo>
                  <a:lnTo>
                    <a:pt x="320776" y="158242"/>
                  </a:lnTo>
                  <a:lnTo>
                    <a:pt x="318376" y="155041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76" y="159842"/>
                  </a:lnTo>
                  <a:lnTo>
                    <a:pt x="323176" y="164630"/>
                  </a:lnTo>
                  <a:close/>
                </a:path>
                <a:path w="1182369" h="901700">
                  <a:moveTo>
                    <a:pt x="331165" y="3987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76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26" y="20929"/>
                  </a:lnTo>
                  <a:lnTo>
                    <a:pt x="316776" y="27965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65" y="3987"/>
                  </a:lnTo>
                  <a:close/>
                </a:path>
                <a:path w="1182369" h="901700">
                  <a:moveTo>
                    <a:pt x="345579" y="176961"/>
                  </a:moveTo>
                  <a:lnTo>
                    <a:pt x="344754" y="172123"/>
                  </a:lnTo>
                  <a:lnTo>
                    <a:pt x="341528" y="169545"/>
                  </a:lnTo>
                  <a:lnTo>
                    <a:pt x="339953" y="176618"/>
                  </a:lnTo>
                  <a:lnTo>
                    <a:pt x="345579" y="176961"/>
                  </a:lnTo>
                  <a:close/>
                </a:path>
                <a:path w="1182369" h="901700">
                  <a:moveTo>
                    <a:pt x="365467" y="534606"/>
                  </a:moveTo>
                  <a:lnTo>
                    <a:pt x="360641" y="536371"/>
                  </a:lnTo>
                  <a:lnTo>
                    <a:pt x="356260" y="538886"/>
                  </a:lnTo>
                  <a:lnTo>
                    <a:pt x="361530" y="537870"/>
                  </a:lnTo>
                  <a:lnTo>
                    <a:pt x="365467" y="534606"/>
                  </a:lnTo>
                  <a:close/>
                </a:path>
                <a:path w="1182369" h="901700">
                  <a:moveTo>
                    <a:pt x="367931" y="452348"/>
                  </a:moveTo>
                  <a:lnTo>
                    <a:pt x="361530" y="446760"/>
                  </a:lnTo>
                  <a:lnTo>
                    <a:pt x="359143" y="451561"/>
                  </a:lnTo>
                  <a:lnTo>
                    <a:pt x="351142" y="453948"/>
                  </a:lnTo>
                  <a:lnTo>
                    <a:pt x="357543" y="458749"/>
                  </a:lnTo>
                  <a:lnTo>
                    <a:pt x="359943" y="454748"/>
                  </a:lnTo>
                  <a:lnTo>
                    <a:pt x="367931" y="452348"/>
                  </a:lnTo>
                  <a:close/>
                </a:path>
                <a:path w="1182369" h="901700">
                  <a:moveTo>
                    <a:pt x="391045" y="555396"/>
                  </a:moveTo>
                  <a:lnTo>
                    <a:pt x="386207" y="557149"/>
                  </a:lnTo>
                  <a:lnTo>
                    <a:pt x="381825" y="559663"/>
                  </a:lnTo>
                  <a:lnTo>
                    <a:pt x="387108" y="558647"/>
                  </a:lnTo>
                  <a:lnTo>
                    <a:pt x="391045" y="555396"/>
                  </a:lnTo>
                  <a:close/>
                </a:path>
                <a:path w="1182369" h="901700">
                  <a:moveTo>
                    <a:pt x="396697" y="466737"/>
                  </a:moveTo>
                  <a:lnTo>
                    <a:pt x="394119" y="462356"/>
                  </a:lnTo>
                  <a:lnTo>
                    <a:pt x="390410" y="465836"/>
                  </a:lnTo>
                  <a:lnTo>
                    <a:pt x="389851" y="469773"/>
                  </a:lnTo>
                  <a:lnTo>
                    <a:pt x="396697" y="466737"/>
                  </a:lnTo>
                  <a:close/>
                </a:path>
                <a:path w="1182369" h="901700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85" y="428383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182369" h="901700">
                  <a:moveTo>
                    <a:pt x="439864" y="544258"/>
                  </a:moveTo>
                  <a:lnTo>
                    <a:pt x="434263" y="543471"/>
                  </a:lnTo>
                  <a:lnTo>
                    <a:pt x="427875" y="540270"/>
                  </a:lnTo>
                  <a:lnTo>
                    <a:pt x="425475" y="544258"/>
                  </a:lnTo>
                  <a:lnTo>
                    <a:pt x="431063" y="545058"/>
                  </a:lnTo>
                  <a:lnTo>
                    <a:pt x="437464" y="548259"/>
                  </a:lnTo>
                  <a:lnTo>
                    <a:pt x="439864" y="544258"/>
                  </a:lnTo>
                  <a:close/>
                </a:path>
                <a:path w="1182369" h="901700">
                  <a:moveTo>
                    <a:pt x="463042" y="361238"/>
                  </a:moveTo>
                  <a:lnTo>
                    <a:pt x="458241" y="360438"/>
                  </a:lnTo>
                  <a:lnTo>
                    <a:pt x="459041" y="354050"/>
                  </a:lnTo>
                  <a:lnTo>
                    <a:pt x="454240" y="358851"/>
                  </a:lnTo>
                  <a:lnTo>
                    <a:pt x="453440" y="362839"/>
                  </a:lnTo>
                  <a:lnTo>
                    <a:pt x="459841" y="366039"/>
                  </a:lnTo>
                  <a:lnTo>
                    <a:pt x="463042" y="361238"/>
                  </a:lnTo>
                  <a:close/>
                </a:path>
                <a:path w="1182369" h="901700">
                  <a:moveTo>
                    <a:pt x="464629" y="656158"/>
                  </a:moveTo>
                  <a:lnTo>
                    <a:pt x="459841" y="655358"/>
                  </a:lnTo>
                  <a:lnTo>
                    <a:pt x="460641" y="648157"/>
                  </a:lnTo>
                  <a:lnTo>
                    <a:pt x="455841" y="653757"/>
                  </a:lnTo>
                  <a:lnTo>
                    <a:pt x="455041" y="657758"/>
                  </a:lnTo>
                  <a:lnTo>
                    <a:pt x="461441" y="660946"/>
                  </a:lnTo>
                  <a:lnTo>
                    <a:pt x="464629" y="656158"/>
                  </a:lnTo>
                  <a:close/>
                </a:path>
                <a:path w="1182369" h="901700">
                  <a:moveTo>
                    <a:pt x="467829" y="544258"/>
                  </a:moveTo>
                  <a:lnTo>
                    <a:pt x="464235" y="538086"/>
                  </a:lnTo>
                  <a:lnTo>
                    <a:pt x="461835" y="541566"/>
                  </a:lnTo>
                  <a:lnTo>
                    <a:pt x="462432" y="546404"/>
                  </a:lnTo>
                  <a:lnTo>
                    <a:pt x="467829" y="544258"/>
                  </a:lnTo>
                  <a:close/>
                </a:path>
                <a:path w="1182369" h="901700">
                  <a:moveTo>
                    <a:pt x="515620" y="481291"/>
                  </a:moveTo>
                  <a:lnTo>
                    <a:pt x="508889" y="482625"/>
                  </a:lnTo>
                  <a:lnTo>
                    <a:pt x="500811" y="487413"/>
                  </a:lnTo>
                  <a:lnTo>
                    <a:pt x="505396" y="491515"/>
                  </a:lnTo>
                  <a:lnTo>
                    <a:pt x="506196" y="491515"/>
                  </a:lnTo>
                  <a:lnTo>
                    <a:pt x="506996" y="487514"/>
                  </a:lnTo>
                  <a:lnTo>
                    <a:pt x="515620" y="481291"/>
                  </a:lnTo>
                  <a:close/>
                </a:path>
                <a:path w="1182369" h="901700">
                  <a:moveTo>
                    <a:pt x="524573" y="712901"/>
                  </a:moveTo>
                  <a:lnTo>
                    <a:pt x="520636" y="706716"/>
                  </a:lnTo>
                  <a:lnTo>
                    <a:pt x="518287" y="710196"/>
                  </a:lnTo>
                  <a:lnTo>
                    <a:pt x="519074" y="715035"/>
                  </a:lnTo>
                  <a:lnTo>
                    <a:pt x="524573" y="712901"/>
                  </a:lnTo>
                  <a:close/>
                </a:path>
                <a:path w="1182369" h="901700">
                  <a:moveTo>
                    <a:pt x="530174" y="464337"/>
                  </a:moveTo>
                  <a:lnTo>
                    <a:pt x="526237" y="458050"/>
                  </a:lnTo>
                  <a:lnTo>
                    <a:pt x="523875" y="461340"/>
                  </a:lnTo>
                  <a:lnTo>
                    <a:pt x="524662" y="466140"/>
                  </a:lnTo>
                  <a:lnTo>
                    <a:pt x="530174" y="464337"/>
                  </a:lnTo>
                  <a:close/>
                </a:path>
                <a:path w="1182369" h="901700">
                  <a:moveTo>
                    <a:pt x="530174" y="437972"/>
                  </a:moveTo>
                  <a:lnTo>
                    <a:pt x="526237" y="431787"/>
                  </a:lnTo>
                  <a:lnTo>
                    <a:pt x="523875" y="435267"/>
                  </a:lnTo>
                  <a:lnTo>
                    <a:pt x="524662" y="440105"/>
                  </a:lnTo>
                  <a:lnTo>
                    <a:pt x="530174" y="437972"/>
                  </a:lnTo>
                  <a:close/>
                </a:path>
                <a:path w="1182369" h="901700">
                  <a:moveTo>
                    <a:pt x="545350" y="720090"/>
                  </a:moveTo>
                  <a:lnTo>
                    <a:pt x="539762" y="716889"/>
                  </a:lnTo>
                  <a:lnTo>
                    <a:pt x="540562" y="711301"/>
                  </a:lnTo>
                  <a:lnTo>
                    <a:pt x="535762" y="708101"/>
                  </a:lnTo>
                  <a:lnTo>
                    <a:pt x="533438" y="714248"/>
                  </a:lnTo>
                  <a:lnTo>
                    <a:pt x="535762" y="720090"/>
                  </a:lnTo>
                  <a:lnTo>
                    <a:pt x="540486" y="722934"/>
                  </a:lnTo>
                  <a:lnTo>
                    <a:pt x="545350" y="720090"/>
                  </a:lnTo>
                  <a:close/>
                </a:path>
                <a:path w="1182369" h="901700">
                  <a:moveTo>
                    <a:pt x="549351" y="526681"/>
                  </a:moveTo>
                  <a:lnTo>
                    <a:pt x="545871" y="520382"/>
                  </a:lnTo>
                  <a:lnTo>
                    <a:pt x="543661" y="523684"/>
                  </a:lnTo>
                  <a:lnTo>
                    <a:pt x="544296" y="528485"/>
                  </a:lnTo>
                  <a:lnTo>
                    <a:pt x="549351" y="526681"/>
                  </a:lnTo>
                  <a:close/>
                </a:path>
                <a:path w="1182369" h="901700">
                  <a:moveTo>
                    <a:pt x="583717" y="589026"/>
                  </a:moveTo>
                  <a:lnTo>
                    <a:pt x="578116" y="587425"/>
                  </a:lnTo>
                  <a:lnTo>
                    <a:pt x="571728" y="584225"/>
                  </a:lnTo>
                  <a:lnTo>
                    <a:pt x="569328" y="589026"/>
                  </a:lnTo>
                  <a:lnTo>
                    <a:pt x="574929" y="589813"/>
                  </a:lnTo>
                  <a:lnTo>
                    <a:pt x="581317" y="593013"/>
                  </a:lnTo>
                  <a:lnTo>
                    <a:pt x="583717" y="589026"/>
                  </a:lnTo>
                  <a:close/>
                </a:path>
                <a:path w="1182369" h="901700">
                  <a:moveTo>
                    <a:pt x="600494" y="295706"/>
                  </a:moveTo>
                  <a:lnTo>
                    <a:pt x="596569" y="289077"/>
                  </a:lnTo>
                  <a:lnTo>
                    <a:pt x="594207" y="292404"/>
                  </a:lnTo>
                  <a:lnTo>
                    <a:pt x="594995" y="297395"/>
                  </a:lnTo>
                  <a:lnTo>
                    <a:pt x="600494" y="295706"/>
                  </a:lnTo>
                  <a:close/>
                </a:path>
                <a:path w="1182369" h="901700">
                  <a:moveTo>
                    <a:pt x="611682" y="588225"/>
                  </a:moveTo>
                  <a:lnTo>
                    <a:pt x="606894" y="587425"/>
                  </a:lnTo>
                  <a:lnTo>
                    <a:pt x="599706" y="584225"/>
                  </a:lnTo>
                  <a:lnTo>
                    <a:pt x="597306" y="588225"/>
                  </a:lnTo>
                  <a:lnTo>
                    <a:pt x="602894" y="589026"/>
                  </a:lnTo>
                  <a:lnTo>
                    <a:pt x="609295" y="592213"/>
                  </a:lnTo>
                  <a:lnTo>
                    <a:pt x="611682" y="588225"/>
                  </a:lnTo>
                  <a:close/>
                </a:path>
                <a:path w="1182369" h="901700">
                  <a:moveTo>
                    <a:pt x="634072" y="448360"/>
                  </a:moveTo>
                  <a:lnTo>
                    <a:pt x="631850" y="445198"/>
                  </a:lnTo>
                  <a:lnTo>
                    <a:pt x="630174" y="439864"/>
                  </a:lnTo>
                  <a:lnTo>
                    <a:pt x="627430" y="436778"/>
                  </a:lnTo>
                  <a:lnTo>
                    <a:pt x="622084" y="440359"/>
                  </a:lnTo>
                  <a:lnTo>
                    <a:pt x="625271" y="441159"/>
                  </a:lnTo>
                  <a:lnTo>
                    <a:pt x="626872" y="441960"/>
                  </a:lnTo>
                  <a:lnTo>
                    <a:pt x="625271" y="445160"/>
                  </a:lnTo>
                  <a:lnTo>
                    <a:pt x="622084" y="445160"/>
                  </a:lnTo>
                  <a:lnTo>
                    <a:pt x="617283" y="442760"/>
                  </a:lnTo>
                  <a:lnTo>
                    <a:pt x="615683" y="446760"/>
                  </a:lnTo>
                  <a:lnTo>
                    <a:pt x="622084" y="448360"/>
                  </a:lnTo>
                  <a:lnTo>
                    <a:pt x="630872" y="453148"/>
                  </a:lnTo>
                  <a:lnTo>
                    <a:pt x="634072" y="448360"/>
                  </a:lnTo>
                  <a:close/>
                </a:path>
                <a:path w="1182369" h="901700">
                  <a:moveTo>
                    <a:pt x="654050" y="549859"/>
                  </a:moveTo>
                  <a:lnTo>
                    <a:pt x="649249" y="547458"/>
                  </a:lnTo>
                  <a:lnTo>
                    <a:pt x="646849" y="539470"/>
                  </a:lnTo>
                  <a:lnTo>
                    <a:pt x="641261" y="545858"/>
                  </a:lnTo>
                  <a:lnTo>
                    <a:pt x="646049" y="548259"/>
                  </a:lnTo>
                  <a:lnTo>
                    <a:pt x="648449" y="555447"/>
                  </a:lnTo>
                  <a:lnTo>
                    <a:pt x="654050" y="549859"/>
                  </a:lnTo>
                  <a:close/>
                </a:path>
                <a:path w="1182369" h="901700">
                  <a:moveTo>
                    <a:pt x="713701" y="520039"/>
                  </a:moveTo>
                  <a:lnTo>
                    <a:pt x="713092" y="512292"/>
                  </a:lnTo>
                  <a:lnTo>
                    <a:pt x="708126" y="505155"/>
                  </a:lnTo>
                  <a:lnTo>
                    <a:pt x="702792" y="504304"/>
                  </a:lnTo>
                  <a:lnTo>
                    <a:pt x="705434" y="509308"/>
                  </a:lnTo>
                  <a:lnTo>
                    <a:pt x="702297" y="513791"/>
                  </a:lnTo>
                  <a:lnTo>
                    <a:pt x="700214" y="518121"/>
                  </a:lnTo>
                  <a:lnTo>
                    <a:pt x="705993" y="522681"/>
                  </a:lnTo>
                  <a:lnTo>
                    <a:pt x="713701" y="520039"/>
                  </a:lnTo>
                  <a:close/>
                </a:path>
                <a:path w="1182369" h="901700">
                  <a:moveTo>
                    <a:pt x="714730" y="688860"/>
                  </a:moveTo>
                  <a:lnTo>
                    <a:pt x="709891" y="690626"/>
                  </a:lnTo>
                  <a:lnTo>
                    <a:pt x="705510" y="693127"/>
                  </a:lnTo>
                  <a:lnTo>
                    <a:pt x="710793" y="692124"/>
                  </a:lnTo>
                  <a:lnTo>
                    <a:pt x="714730" y="688860"/>
                  </a:lnTo>
                  <a:close/>
                </a:path>
                <a:path w="1182369" h="901700">
                  <a:moveTo>
                    <a:pt x="730770" y="664146"/>
                  </a:moveTo>
                  <a:lnTo>
                    <a:pt x="725970" y="662546"/>
                  </a:lnTo>
                  <a:lnTo>
                    <a:pt x="725970" y="656158"/>
                  </a:lnTo>
                  <a:lnTo>
                    <a:pt x="721982" y="661746"/>
                  </a:lnTo>
                  <a:lnTo>
                    <a:pt x="721182" y="665746"/>
                  </a:lnTo>
                  <a:lnTo>
                    <a:pt x="727570" y="668947"/>
                  </a:lnTo>
                  <a:lnTo>
                    <a:pt x="730770" y="664146"/>
                  </a:lnTo>
                  <a:close/>
                </a:path>
                <a:path w="1182369" h="901700">
                  <a:moveTo>
                    <a:pt x="736371" y="547458"/>
                  </a:moveTo>
                  <a:lnTo>
                    <a:pt x="731570" y="542671"/>
                  </a:lnTo>
                  <a:lnTo>
                    <a:pt x="727570" y="551459"/>
                  </a:lnTo>
                  <a:lnTo>
                    <a:pt x="727570" y="557847"/>
                  </a:lnTo>
                  <a:lnTo>
                    <a:pt x="734771" y="561047"/>
                  </a:lnTo>
                  <a:lnTo>
                    <a:pt x="736371" y="553859"/>
                  </a:lnTo>
                  <a:lnTo>
                    <a:pt x="736371" y="547458"/>
                  </a:lnTo>
                  <a:close/>
                </a:path>
                <a:path w="1182369" h="901700">
                  <a:moveTo>
                    <a:pt x="749947" y="674535"/>
                  </a:moveTo>
                  <a:lnTo>
                    <a:pt x="744626" y="672553"/>
                  </a:lnTo>
                  <a:lnTo>
                    <a:pt x="740956" y="668248"/>
                  </a:lnTo>
                  <a:lnTo>
                    <a:pt x="737590" y="665886"/>
                  </a:lnTo>
                  <a:lnTo>
                    <a:pt x="733171" y="669747"/>
                  </a:lnTo>
                  <a:lnTo>
                    <a:pt x="736244" y="672515"/>
                  </a:lnTo>
                  <a:lnTo>
                    <a:pt x="740956" y="676338"/>
                  </a:lnTo>
                  <a:lnTo>
                    <a:pt x="745985" y="678053"/>
                  </a:lnTo>
                  <a:lnTo>
                    <a:pt x="749947" y="674535"/>
                  </a:lnTo>
                  <a:close/>
                </a:path>
                <a:path w="1182369" h="901700">
                  <a:moveTo>
                    <a:pt x="760336" y="556247"/>
                  </a:moveTo>
                  <a:lnTo>
                    <a:pt x="756348" y="554659"/>
                  </a:lnTo>
                  <a:lnTo>
                    <a:pt x="751547" y="553859"/>
                  </a:lnTo>
                  <a:lnTo>
                    <a:pt x="747560" y="552259"/>
                  </a:lnTo>
                  <a:lnTo>
                    <a:pt x="744359" y="559447"/>
                  </a:lnTo>
                  <a:lnTo>
                    <a:pt x="748347" y="562648"/>
                  </a:lnTo>
                  <a:lnTo>
                    <a:pt x="757148" y="564248"/>
                  </a:lnTo>
                  <a:lnTo>
                    <a:pt x="757948" y="561047"/>
                  </a:lnTo>
                  <a:lnTo>
                    <a:pt x="759548" y="558647"/>
                  </a:lnTo>
                  <a:lnTo>
                    <a:pt x="760336" y="556247"/>
                  </a:lnTo>
                  <a:close/>
                </a:path>
                <a:path w="1182369" h="901700">
                  <a:moveTo>
                    <a:pt x="771525" y="615391"/>
                  </a:moveTo>
                  <a:lnTo>
                    <a:pt x="767930" y="609219"/>
                  </a:lnTo>
                  <a:lnTo>
                    <a:pt x="765530" y="612698"/>
                  </a:lnTo>
                  <a:lnTo>
                    <a:pt x="766140" y="617524"/>
                  </a:lnTo>
                  <a:lnTo>
                    <a:pt x="771525" y="615391"/>
                  </a:lnTo>
                  <a:close/>
                </a:path>
                <a:path w="1182369" h="901700">
                  <a:moveTo>
                    <a:pt x="836764" y="509397"/>
                  </a:moveTo>
                  <a:lnTo>
                    <a:pt x="833729" y="505015"/>
                  </a:lnTo>
                  <a:lnTo>
                    <a:pt x="825080" y="506704"/>
                  </a:lnTo>
                  <a:lnTo>
                    <a:pt x="833958" y="512432"/>
                  </a:lnTo>
                  <a:lnTo>
                    <a:pt x="836764" y="509397"/>
                  </a:lnTo>
                  <a:close/>
                </a:path>
                <a:path w="1182369" h="901700">
                  <a:moveTo>
                    <a:pt x="889012" y="513092"/>
                  </a:moveTo>
                  <a:lnTo>
                    <a:pt x="878624" y="514692"/>
                  </a:lnTo>
                  <a:lnTo>
                    <a:pt x="877773" y="509930"/>
                  </a:lnTo>
                  <a:lnTo>
                    <a:pt x="876630" y="512000"/>
                  </a:lnTo>
                  <a:lnTo>
                    <a:pt x="877277" y="516597"/>
                  </a:lnTo>
                  <a:lnTo>
                    <a:pt x="881824" y="519493"/>
                  </a:lnTo>
                  <a:lnTo>
                    <a:pt x="889012" y="513092"/>
                  </a:lnTo>
                  <a:close/>
                </a:path>
                <a:path w="1182369" h="901700">
                  <a:moveTo>
                    <a:pt x="911390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189" y="520293"/>
                  </a:lnTo>
                  <a:lnTo>
                    <a:pt x="911390" y="515493"/>
                  </a:lnTo>
                  <a:close/>
                </a:path>
                <a:path w="1182369" h="901700">
                  <a:moveTo>
                    <a:pt x="921778" y="477126"/>
                  </a:moveTo>
                  <a:lnTo>
                    <a:pt x="916990" y="473938"/>
                  </a:lnTo>
                  <a:lnTo>
                    <a:pt x="913472" y="479590"/>
                  </a:lnTo>
                  <a:lnTo>
                    <a:pt x="910488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78" y="477126"/>
                  </a:lnTo>
                  <a:close/>
                </a:path>
                <a:path w="1182369" h="901700">
                  <a:moveTo>
                    <a:pt x="961745" y="466737"/>
                  </a:moveTo>
                  <a:lnTo>
                    <a:pt x="956945" y="465137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182369" h="901700">
                  <a:moveTo>
                    <a:pt x="964933" y="821588"/>
                  </a:moveTo>
                  <a:lnTo>
                    <a:pt x="961339" y="813612"/>
                  </a:lnTo>
                  <a:lnTo>
                    <a:pt x="957745" y="817092"/>
                  </a:lnTo>
                  <a:lnTo>
                    <a:pt x="957745" y="822833"/>
                  </a:lnTo>
                  <a:lnTo>
                    <a:pt x="964933" y="821588"/>
                  </a:lnTo>
                  <a:close/>
                </a:path>
                <a:path w="1182369" h="901700">
                  <a:moveTo>
                    <a:pt x="969429" y="545668"/>
                  </a:moveTo>
                  <a:lnTo>
                    <a:pt x="966406" y="541096"/>
                  </a:lnTo>
                  <a:lnTo>
                    <a:pt x="957745" y="542671"/>
                  </a:lnTo>
                  <a:lnTo>
                    <a:pt x="966622" y="548728"/>
                  </a:lnTo>
                  <a:lnTo>
                    <a:pt x="969429" y="545668"/>
                  </a:lnTo>
                  <a:close/>
                </a:path>
                <a:path w="1182369" h="901700">
                  <a:moveTo>
                    <a:pt x="974534" y="469938"/>
                  </a:moveTo>
                  <a:lnTo>
                    <a:pt x="971613" y="465556"/>
                  </a:lnTo>
                  <a:lnTo>
                    <a:pt x="967930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182369" h="901700">
                  <a:moveTo>
                    <a:pt x="994511" y="571436"/>
                  </a:moveTo>
                  <a:lnTo>
                    <a:pt x="990917" y="565251"/>
                  </a:lnTo>
                  <a:lnTo>
                    <a:pt x="988517" y="568744"/>
                  </a:lnTo>
                  <a:lnTo>
                    <a:pt x="989114" y="573570"/>
                  </a:lnTo>
                  <a:lnTo>
                    <a:pt x="994511" y="571436"/>
                  </a:lnTo>
                  <a:close/>
                </a:path>
                <a:path w="1182369" h="901700">
                  <a:moveTo>
                    <a:pt x="1008037" y="553796"/>
                  </a:moveTo>
                  <a:lnTo>
                    <a:pt x="1003198" y="555548"/>
                  </a:lnTo>
                  <a:lnTo>
                    <a:pt x="998816" y="558063"/>
                  </a:lnTo>
                  <a:lnTo>
                    <a:pt x="1004100" y="557047"/>
                  </a:lnTo>
                  <a:lnTo>
                    <a:pt x="1008037" y="553796"/>
                  </a:lnTo>
                  <a:close/>
                </a:path>
                <a:path w="1182369" h="901700">
                  <a:moveTo>
                    <a:pt x="1016088" y="672134"/>
                  </a:moveTo>
                  <a:lnTo>
                    <a:pt x="1011288" y="667346"/>
                  </a:lnTo>
                  <a:lnTo>
                    <a:pt x="1007300" y="676135"/>
                  </a:lnTo>
                  <a:lnTo>
                    <a:pt x="1007300" y="682523"/>
                  </a:lnTo>
                  <a:lnTo>
                    <a:pt x="1014488" y="685723"/>
                  </a:lnTo>
                  <a:lnTo>
                    <a:pt x="1016088" y="678535"/>
                  </a:lnTo>
                  <a:lnTo>
                    <a:pt x="1016088" y="672134"/>
                  </a:lnTo>
                  <a:close/>
                </a:path>
                <a:path w="1182369" h="901700">
                  <a:moveTo>
                    <a:pt x="1025931" y="547103"/>
                  </a:moveTo>
                  <a:lnTo>
                    <a:pt x="1022477" y="543763"/>
                  </a:lnTo>
                  <a:lnTo>
                    <a:pt x="1017841" y="545071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182369" h="901700">
                  <a:moveTo>
                    <a:pt x="1046454" y="401205"/>
                  </a:moveTo>
                  <a:lnTo>
                    <a:pt x="1042974" y="395020"/>
                  </a:lnTo>
                  <a:lnTo>
                    <a:pt x="1040765" y="398500"/>
                  </a:lnTo>
                  <a:lnTo>
                    <a:pt x="1041400" y="403339"/>
                  </a:lnTo>
                  <a:lnTo>
                    <a:pt x="1046454" y="401205"/>
                  </a:lnTo>
                  <a:close/>
                </a:path>
                <a:path w="1182369" h="901700">
                  <a:moveTo>
                    <a:pt x="1078217" y="805243"/>
                  </a:moveTo>
                  <a:lnTo>
                    <a:pt x="1074724" y="801916"/>
                  </a:lnTo>
                  <a:lnTo>
                    <a:pt x="1069898" y="803224"/>
                  </a:lnTo>
                  <a:lnTo>
                    <a:pt x="1072032" y="811199"/>
                  </a:lnTo>
                  <a:lnTo>
                    <a:pt x="1078217" y="805243"/>
                  </a:lnTo>
                  <a:close/>
                </a:path>
                <a:path w="1182369" h="901700">
                  <a:moveTo>
                    <a:pt x="1088021" y="898321"/>
                  </a:moveTo>
                  <a:lnTo>
                    <a:pt x="1085100" y="893940"/>
                  </a:lnTo>
                  <a:lnTo>
                    <a:pt x="1081430" y="897420"/>
                  </a:lnTo>
                  <a:lnTo>
                    <a:pt x="1081049" y="901357"/>
                  </a:lnTo>
                  <a:lnTo>
                    <a:pt x="1088021" y="898321"/>
                  </a:lnTo>
                  <a:close/>
                </a:path>
                <a:path w="1182369" h="901700">
                  <a:moveTo>
                    <a:pt x="1161745" y="833882"/>
                  </a:moveTo>
                  <a:lnTo>
                    <a:pt x="1158671" y="829500"/>
                  </a:lnTo>
                  <a:lnTo>
                    <a:pt x="1150353" y="831176"/>
                  </a:lnTo>
                  <a:lnTo>
                    <a:pt x="1159116" y="836917"/>
                  </a:lnTo>
                  <a:lnTo>
                    <a:pt x="1161745" y="833882"/>
                  </a:lnTo>
                  <a:close/>
                </a:path>
                <a:path w="1182369" h="901700">
                  <a:moveTo>
                    <a:pt x="1182319" y="715302"/>
                  </a:moveTo>
                  <a:lnTo>
                    <a:pt x="1177531" y="714502"/>
                  </a:lnTo>
                  <a:lnTo>
                    <a:pt x="1170330" y="711301"/>
                  </a:lnTo>
                  <a:lnTo>
                    <a:pt x="1167942" y="715302"/>
                  </a:lnTo>
                  <a:lnTo>
                    <a:pt x="1173530" y="716102"/>
                  </a:lnTo>
                  <a:lnTo>
                    <a:pt x="1179931" y="719289"/>
                  </a:lnTo>
                  <a:lnTo>
                    <a:pt x="1182319" y="7153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172155" y="9452114"/>
              <a:ext cx="917575" cy="835025"/>
            </a:xfrm>
            <a:custGeom>
              <a:avLst/>
              <a:gdLst/>
              <a:ahLst/>
              <a:cxnLst/>
              <a:rect l="l" t="t" r="r" b="b"/>
              <a:pathLst>
                <a:path w="917575" h="835025">
                  <a:moveTo>
                    <a:pt x="17576" y="183565"/>
                  </a:moveTo>
                  <a:lnTo>
                    <a:pt x="9893" y="178244"/>
                  </a:lnTo>
                  <a:lnTo>
                    <a:pt x="8191" y="170383"/>
                  </a:lnTo>
                  <a:lnTo>
                    <a:pt x="6794" y="163118"/>
                  </a:lnTo>
                  <a:lnTo>
                    <a:pt x="0" y="159588"/>
                  </a:lnTo>
                  <a:lnTo>
                    <a:pt x="1600" y="167589"/>
                  </a:lnTo>
                  <a:lnTo>
                    <a:pt x="4787" y="176377"/>
                  </a:lnTo>
                  <a:lnTo>
                    <a:pt x="1600" y="183565"/>
                  </a:lnTo>
                  <a:lnTo>
                    <a:pt x="7188" y="181178"/>
                  </a:lnTo>
                  <a:lnTo>
                    <a:pt x="11988" y="185166"/>
                  </a:lnTo>
                  <a:lnTo>
                    <a:pt x="17576" y="183565"/>
                  </a:lnTo>
                  <a:close/>
                </a:path>
                <a:path w="917575" h="835025">
                  <a:moveTo>
                    <a:pt x="26822" y="222948"/>
                  </a:moveTo>
                  <a:lnTo>
                    <a:pt x="25171" y="219240"/>
                  </a:lnTo>
                  <a:lnTo>
                    <a:pt x="20523" y="216877"/>
                  </a:lnTo>
                  <a:lnTo>
                    <a:pt x="19177" y="221932"/>
                  </a:lnTo>
                  <a:lnTo>
                    <a:pt x="26822" y="222948"/>
                  </a:lnTo>
                  <a:close/>
                </a:path>
                <a:path w="917575" h="835025">
                  <a:moveTo>
                    <a:pt x="62318" y="316318"/>
                  </a:moveTo>
                  <a:lnTo>
                    <a:pt x="58242" y="311048"/>
                  </a:lnTo>
                  <a:lnTo>
                    <a:pt x="53403" y="308775"/>
                  </a:lnTo>
                  <a:lnTo>
                    <a:pt x="54343" y="313842"/>
                  </a:lnTo>
                  <a:lnTo>
                    <a:pt x="57111" y="318884"/>
                  </a:lnTo>
                  <a:lnTo>
                    <a:pt x="58534" y="323634"/>
                  </a:lnTo>
                  <a:lnTo>
                    <a:pt x="59067" y="325081"/>
                  </a:lnTo>
                  <a:lnTo>
                    <a:pt x="59143" y="320230"/>
                  </a:lnTo>
                  <a:lnTo>
                    <a:pt x="62318" y="316318"/>
                  </a:lnTo>
                  <a:close/>
                </a:path>
                <a:path w="917575" h="835025">
                  <a:moveTo>
                    <a:pt x="70332" y="221932"/>
                  </a:moveTo>
                  <a:lnTo>
                    <a:pt x="67932" y="215544"/>
                  </a:lnTo>
                  <a:lnTo>
                    <a:pt x="65532" y="212344"/>
                  </a:lnTo>
                  <a:lnTo>
                    <a:pt x="58343" y="215544"/>
                  </a:lnTo>
                  <a:lnTo>
                    <a:pt x="60731" y="220332"/>
                  </a:lnTo>
                  <a:lnTo>
                    <a:pt x="64731" y="217932"/>
                  </a:lnTo>
                  <a:lnTo>
                    <a:pt x="70332" y="221932"/>
                  </a:lnTo>
                  <a:close/>
                </a:path>
                <a:path w="917575" h="835025">
                  <a:moveTo>
                    <a:pt x="74345" y="340893"/>
                  </a:moveTo>
                  <a:lnTo>
                    <a:pt x="73520" y="336016"/>
                  </a:lnTo>
                  <a:lnTo>
                    <a:pt x="70307" y="333248"/>
                  </a:lnTo>
                  <a:lnTo>
                    <a:pt x="68732" y="340220"/>
                  </a:lnTo>
                  <a:lnTo>
                    <a:pt x="74345" y="340893"/>
                  </a:lnTo>
                  <a:close/>
                </a:path>
                <a:path w="917575" h="835025">
                  <a:moveTo>
                    <a:pt x="102489" y="355815"/>
                  </a:moveTo>
                  <a:lnTo>
                    <a:pt x="99898" y="360197"/>
                  </a:lnTo>
                  <a:lnTo>
                    <a:pt x="100457" y="365023"/>
                  </a:lnTo>
                  <a:lnTo>
                    <a:pt x="101993" y="360502"/>
                  </a:lnTo>
                  <a:lnTo>
                    <a:pt x="102489" y="355815"/>
                  </a:lnTo>
                  <a:close/>
                </a:path>
                <a:path w="917575" h="835025">
                  <a:moveTo>
                    <a:pt x="111912" y="471157"/>
                  </a:moveTo>
                  <a:lnTo>
                    <a:pt x="111086" y="466293"/>
                  </a:lnTo>
                  <a:lnTo>
                    <a:pt x="107861" y="463524"/>
                  </a:lnTo>
                  <a:lnTo>
                    <a:pt x="106286" y="470484"/>
                  </a:lnTo>
                  <a:lnTo>
                    <a:pt x="111912" y="471157"/>
                  </a:lnTo>
                  <a:close/>
                </a:path>
                <a:path w="917575" h="835025">
                  <a:moveTo>
                    <a:pt x="141808" y="7239"/>
                  </a:moveTo>
                  <a:lnTo>
                    <a:pt x="141452" y="1346"/>
                  </a:lnTo>
                  <a:lnTo>
                    <a:pt x="136855" y="2298"/>
                  </a:lnTo>
                  <a:lnTo>
                    <a:pt x="131064" y="546"/>
                  </a:lnTo>
                  <a:lnTo>
                    <a:pt x="127076" y="0"/>
                  </a:lnTo>
                  <a:lnTo>
                    <a:pt x="127876" y="4546"/>
                  </a:lnTo>
                  <a:lnTo>
                    <a:pt x="132016" y="4940"/>
                  </a:lnTo>
                  <a:lnTo>
                    <a:pt x="137655" y="7137"/>
                  </a:lnTo>
                  <a:lnTo>
                    <a:pt x="141808" y="7239"/>
                  </a:lnTo>
                  <a:close/>
                </a:path>
                <a:path w="917575" h="835025">
                  <a:moveTo>
                    <a:pt x="199986" y="116052"/>
                  </a:moveTo>
                  <a:lnTo>
                    <a:pt x="197396" y="120434"/>
                  </a:lnTo>
                  <a:lnTo>
                    <a:pt x="197967" y="125260"/>
                  </a:lnTo>
                  <a:lnTo>
                    <a:pt x="199504" y="120726"/>
                  </a:lnTo>
                  <a:lnTo>
                    <a:pt x="199986" y="116052"/>
                  </a:lnTo>
                  <a:close/>
                </a:path>
                <a:path w="917575" h="835025">
                  <a:moveTo>
                    <a:pt x="200596" y="73279"/>
                  </a:moveTo>
                  <a:lnTo>
                    <a:pt x="193789" y="71208"/>
                  </a:lnTo>
                  <a:lnTo>
                    <a:pt x="184518" y="69278"/>
                  </a:lnTo>
                  <a:lnTo>
                    <a:pt x="178676" y="68554"/>
                  </a:lnTo>
                  <a:lnTo>
                    <a:pt x="182219" y="70078"/>
                  </a:lnTo>
                  <a:lnTo>
                    <a:pt x="187452" y="73164"/>
                  </a:lnTo>
                  <a:lnTo>
                    <a:pt x="194106" y="77978"/>
                  </a:lnTo>
                  <a:lnTo>
                    <a:pt x="199415" y="79629"/>
                  </a:lnTo>
                  <a:lnTo>
                    <a:pt x="200596" y="73279"/>
                  </a:lnTo>
                  <a:close/>
                </a:path>
                <a:path w="917575" h="835025">
                  <a:moveTo>
                    <a:pt x="259930" y="137744"/>
                  </a:moveTo>
                  <a:lnTo>
                    <a:pt x="257340" y="142011"/>
                  </a:lnTo>
                  <a:lnTo>
                    <a:pt x="257898" y="147180"/>
                  </a:lnTo>
                  <a:lnTo>
                    <a:pt x="259435" y="142608"/>
                  </a:lnTo>
                  <a:lnTo>
                    <a:pt x="259930" y="137744"/>
                  </a:lnTo>
                  <a:close/>
                </a:path>
                <a:path w="917575" h="835025">
                  <a:moveTo>
                    <a:pt x="303085" y="553224"/>
                  </a:moveTo>
                  <a:lnTo>
                    <a:pt x="300494" y="557606"/>
                  </a:lnTo>
                  <a:lnTo>
                    <a:pt x="301066" y="562432"/>
                  </a:lnTo>
                  <a:lnTo>
                    <a:pt x="302602" y="557898"/>
                  </a:lnTo>
                  <a:lnTo>
                    <a:pt x="303085" y="553224"/>
                  </a:lnTo>
                  <a:close/>
                </a:path>
                <a:path w="917575" h="835025">
                  <a:moveTo>
                    <a:pt x="306882" y="593407"/>
                  </a:moveTo>
                  <a:lnTo>
                    <a:pt x="306095" y="587971"/>
                  </a:lnTo>
                  <a:lnTo>
                    <a:pt x="302044" y="588568"/>
                  </a:lnTo>
                  <a:lnTo>
                    <a:pt x="295910" y="589775"/>
                  </a:lnTo>
                  <a:lnTo>
                    <a:pt x="291261" y="592467"/>
                  </a:lnTo>
                  <a:lnTo>
                    <a:pt x="291706" y="597560"/>
                  </a:lnTo>
                  <a:lnTo>
                    <a:pt x="296760" y="594385"/>
                  </a:lnTo>
                  <a:lnTo>
                    <a:pt x="302793" y="594271"/>
                  </a:lnTo>
                  <a:lnTo>
                    <a:pt x="306882" y="593407"/>
                  </a:lnTo>
                  <a:close/>
                </a:path>
                <a:path w="917575" h="835025">
                  <a:moveTo>
                    <a:pt x="322072" y="590372"/>
                  </a:moveTo>
                  <a:lnTo>
                    <a:pt x="320484" y="583971"/>
                  </a:lnTo>
                  <a:lnTo>
                    <a:pt x="318084" y="580783"/>
                  </a:lnTo>
                  <a:lnTo>
                    <a:pt x="310883" y="583971"/>
                  </a:lnTo>
                  <a:lnTo>
                    <a:pt x="313283" y="588772"/>
                  </a:lnTo>
                  <a:lnTo>
                    <a:pt x="317284" y="586371"/>
                  </a:lnTo>
                  <a:lnTo>
                    <a:pt x="322072" y="590372"/>
                  </a:lnTo>
                  <a:close/>
                </a:path>
                <a:path w="917575" h="835025">
                  <a:moveTo>
                    <a:pt x="327177" y="418261"/>
                  </a:moveTo>
                  <a:lnTo>
                    <a:pt x="324472" y="422541"/>
                  </a:lnTo>
                  <a:lnTo>
                    <a:pt x="325374" y="427710"/>
                  </a:lnTo>
                  <a:lnTo>
                    <a:pt x="326872" y="423138"/>
                  </a:lnTo>
                  <a:lnTo>
                    <a:pt x="327177" y="418261"/>
                  </a:lnTo>
                  <a:close/>
                </a:path>
                <a:path w="917575" h="835025">
                  <a:moveTo>
                    <a:pt x="329298" y="21666"/>
                  </a:moveTo>
                  <a:lnTo>
                    <a:pt x="328472" y="16827"/>
                  </a:lnTo>
                  <a:lnTo>
                    <a:pt x="325247" y="14249"/>
                  </a:lnTo>
                  <a:lnTo>
                    <a:pt x="323672" y="21323"/>
                  </a:lnTo>
                  <a:lnTo>
                    <a:pt x="329298" y="21666"/>
                  </a:lnTo>
                  <a:close/>
                </a:path>
                <a:path w="917575" h="835025">
                  <a:moveTo>
                    <a:pt x="333921" y="339826"/>
                  </a:moveTo>
                  <a:lnTo>
                    <a:pt x="331673" y="344208"/>
                  </a:lnTo>
                  <a:lnTo>
                    <a:pt x="332117" y="349046"/>
                  </a:lnTo>
                  <a:lnTo>
                    <a:pt x="333463" y="344512"/>
                  </a:lnTo>
                  <a:lnTo>
                    <a:pt x="333921" y="339826"/>
                  </a:lnTo>
                  <a:close/>
                </a:path>
                <a:path w="917575" h="835025">
                  <a:moveTo>
                    <a:pt x="337375" y="649262"/>
                  </a:moveTo>
                  <a:lnTo>
                    <a:pt x="335762" y="645515"/>
                  </a:lnTo>
                  <a:lnTo>
                    <a:pt x="331304" y="642975"/>
                  </a:lnTo>
                  <a:lnTo>
                    <a:pt x="330073" y="647915"/>
                  </a:lnTo>
                  <a:lnTo>
                    <a:pt x="337375" y="649262"/>
                  </a:lnTo>
                  <a:close/>
                </a:path>
                <a:path w="917575" h="835025">
                  <a:moveTo>
                    <a:pt x="341261" y="812558"/>
                  </a:moveTo>
                  <a:lnTo>
                    <a:pt x="338861" y="806157"/>
                  </a:lnTo>
                  <a:lnTo>
                    <a:pt x="336461" y="802957"/>
                  </a:lnTo>
                  <a:lnTo>
                    <a:pt x="329272" y="806157"/>
                  </a:lnTo>
                  <a:lnTo>
                    <a:pt x="331673" y="810958"/>
                  </a:lnTo>
                  <a:lnTo>
                    <a:pt x="335661" y="807758"/>
                  </a:lnTo>
                  <a:lnTo>
                    <a:pt x="341261" y="812558"/>
                  </a:lnTo>
                  <a:close/>
                </a:path>
                <a:path w="917575" h="835025">
                  <a:moveTo>
                    <a:pt x="344462" y="108445"/>
                  </a:moveTo>
                  <a:lnTo>
                    <a:pt x="342061" y="103644"/>
                  </a:lnTo>
                  <a:lnTo>
                    <a:pt x="338061" y="106845"/>
                  </a:lnTo>
                  <a:lnTo>
                    <a:pt x="330873" y="110045"/>
                  </a:lnTo>
                  <a:lnTo>
                    <a:pt x="333273" y="114033"/>
                  </a:lnTo>
                  <a:lnTo>
                    <a:pt x="337261" y="110845"/>
                  </a:lnTo>
                  <a:lnTo>
                    <a:pt x="344462" y="108445"/>
                  </a:lnTo>
                  <a:close/>
                </a:path>
                <a:path w="917575" h="835025">
                  <a:moveTo>
                    <a:pt x="361924" y="834885"/>
                  </a:moveTo>
                  <a:lnTo>
                    <a:pt x="361746" y="834504"/>
                  </a:lnTo>
                  <a:lnTo>
                    <a:pt x="360337" y="830135"/>
                  </a:lnTo>
                  <a:lnTo>
                    <a:pt x="357581" y="828167"/>
                  </a:lnTo>
                  <a:lnTo>
                    <a:pt x="350850" y="829335"/>
                  </a:lnTo>
                  <a:lnTo>
                    <a:pt x="354850" y="833335"/>
                  </a:lnTo>
                  <a:lnTo>
                    <a:pt x="355549" y="834885"/>
                  </a:lnTo>
                  <a:lnTo>
                    <a:pt x="361924" y="834885"/>
                  </a:lnTo>
                  <a:close/>
                </a:path>
                <a:path w="917575" h="835025">
                  <a:moveTo>
                    <a:pt x="391604" y="753414"/>
                  </a:moveTo>
                  <a:lnTo>
                    <a:pt x="381050" y="756450"/>
                  </a:lnTo>
                  <a:lnTo>
                    <a:pt x="382016" y="760310"/>
                  </a:lnTo>
                  <a:lnTo>
                    <a:pt x="387781" y="760717"/>
                  </a:lnTo>
                  <a:lnTo>
                    <a:pt x="391604" y="753414"/>
                  </a:lnTo>
                  <a:close/>
                </a:path>
                <a:path w="917575" h="835025">
                  <a:moveTo>
                    <a:pt x="392404" y="420141"/>
                  </a:moveTo>
                  <a:lnTo>
                    <a:pt x="388556" y="415086"/>
                  </a:lnTo>
                  <a:lnTo>
                    <a:pt x="382016" y="413245"/>
                  </a:lnTo>
                  <a:lnTo>
                    <a:pt x="376669" y="414858"/>
                  </a:lnTo>
                  <a:lnTo>
                    <a:pt x="376428" y="420141"/>
                  </a:lnTo>
                  <a:lnTo>
                    <a:pt x="382816" y="417741"/>
                  </a:lnTo>
                  <a:lnTo>
                    <a:pt x="386816" y="421741"/>
                  </a:lnTo>
                  <a:lnTo>
                    <a:pt x="392404" y="420141"/>
                  </a:lnTo>
                  <a:close/>
                </a:path>
                <a:path w="917575" h="835025">
                  <a:moveTo>
                    <a:pt x="399605" y="669493"/>
                  </a:moveTo>
                  <a:lnTo>
                    <a:pt x="395605" y="663105"/>
                  </a:lnTo>
                  <a:lnTo>
                    <a:pt x="390017" y="663905"/>
                  </a:lnTo>
                  <a:lnTo>
                    <a:pt x="383616" y="669493"/>
                  </a:lnTo>
                  <a:lnTo>
                    <a:pt x="385216" y="671893"/>
                  </a:lnTo>
                  <a:lnTo>
                    <a:pt x="386816" y="673493"/>
                  </a:lnTo>
                  <a:lnTo>
                    <a:pt x="388416" y="676681"/>
                  </a:lnTo>
                  <a:lnTo>
                    <a:pt x="392404" y="674293"/>
                  </a:lnTo>
                  <a:lnTo>
                    <a:pt x="395605" y="671893"/>
                  </a:lnTo>
                  <a:lnTo>
                    <a:pt x="399605" y="669493"/>
                  </a:lnTo>
                  <a:close/>
                </a:path>
                <a:path w="917575" h="835025">
                  <a:moveTo>
                    <a:pt x="402297" y="162509"/>
                  </a:moveTo>
                  <a:lnTo>
                    <a:pt x="399605" y="166789"/>
                  </a:lnTo>
                  <a:lnTo>
                    <a:pt x="400494" y="171958"/>
                  </a:lnTo>
                  <a:lnTo>
                    <a:pt x="401993" y="167386"/>
                  </a:lnTo>
                  <a:lnTo>
                    <a:pt x="402297" y="162509"/>
                  </a:lnTo>
                  <a:close/>
                </a:path>
                <a:path w="917575" h="835025">
                  <a:moveTo>
                    <a:pt x="402907" y="409498"/>
                  </a:moveTo>
                  <a:lnTo>
                    <a:pt x="401294" y="405752"/>
                  </a:lnTo>
                  <a:lnTo>
                    <a:pt x="396836" y="403199"/>
                  </a:lnTo>
                  <a:lnTo>
                    <a:pt x="395605" y="408152"/>
                  </a:lnTo>
                  <a:lnTo>
                    <a:pt x="402907" y="409498"/>
                  </a:lnTo>
                  <a:close/>
                </a:path>
                <a:path w="917575" h="835025">
                  <a:moveTo>
                    <a:pt x="407593" y="38112"/>
                  </a:moveTo>
                  <a:lnTo>
                    <a:pt x="403593" y="31724"/>
                  </a:lnTo>
                  <a:lnTo>
                    <a:pt x="398005" y="30924"/>
                  </a:lnTo>
                  <a:lnTo>
                    <a:pt x="392404" y="32512"/>
                  </a:lnTo>
                  <a:lnTo>
                    <a:pt x="396405" y="38912"/>
                  </a:lnTo>
                  <a:lnTo>
                    <a:pt x="401205" y="39712"/>
                  </a:lnTo>
                  <a:lnTo>
                    <a:pt x="407593" y="38112"/>
                  </a:lnTo>
                  <a:close/>
                </a:path>
                <a:path w="917575" h="835025">
                  <a:moveTo>
                    <a:pt x="413943" y="46304"/>
                  </a:moveTo>
                  <a:lnTo>
                    <a:pt x="405993" y="44500"/>
                  </a:lnTo>
                  <a:lnTo>
                    <a:pt x="408559" y="50800"/>
                  </a:lnTo>
                  <a:lnTo>
                    <a:pt x="406692" y="58293"/>
                  </a:lnTo>
                  <a:lnTo>
                    <a:pt x="405879" y="64287"/>
                  </a:lnTo>
                  <a:lnTo>
                    <a:pt x="411594" y="66090"/>
                  </a:lnTo>
                  <a:lnTo>
                    <a:pt x="411276" y="59791"/>
                  </a:lnTo>
                  <a:lnTo>
                    <a:pt x="413893" y="52298"/>
                  </a:lnTo>
                  <a:lnTo>
                    <a:pt x="413943" y="46304"/>
                  </a:lnTo>
                  <a:close/>
                </a:path>
                <a:path w="917575" h="835025">
                  <a:moveTo>
                    <a:pt x="417182" y="663105"/>
                  </a:moveTo>
                  <a:lnTo>
                    <a:pt x="412394" y="655104"/>
                  </a:lnTo>
                  <a:lnTo>
                    <a:pt x="406793" y="651116"/>
                  </a:lnTo>
                  <a:lnTo>
                    <a:pt x="399605" y="654304"/>
                  </a:lnTo>
                  <a:lnTo>
                    <a:pt x="404393" y="660704"/>
                  </a:lnTo>
                  <a:lnTo>
                    <a:pt x="409994" y="663905"/>
                  </a:lnTo>
                  <a:lnTo>
                    <a:pt x="417182" y="663105"/>
                  </a:lnTo>
                  <a:close/>
                </a:path>
                <a:path w="917575" h="835025">
                  <a:moveTo>
                    <a:pt x="461137" y="541616"/>
                  </a:moveTo>
                  <a:lnTo>
                    <a:pt x="458736" y="537629"/>
                  </a:lnTo>
                  <a:lnTo>
                    <a:pt x="454748" y="540816"/>
                  </a:lnTo>
                  <a:lnTo>
                    <a:pt x="447548" y="544017"/>
                  </a:lnTo>
                  <a:lnTo>
                    <a:pt x="449948" y="548017"/>
                  </a:lnTo>
                  <a:lnTo>
                    <a:pt x="453948" y="544817"/>
                  </a:lnTo>
                  <a:lnTo>
                    <a:pt x="461137" y="541616"/>
                  </a:lnTo>
                  <a:close/>
                </a:path>
                <a:path w="917575" h="835025">
                  <a:moveTo>
                    <a:pt x="470725" y="603161"/>
                  </a:moveTo>
                  <a:lnTo>
                    <a:pt x="469138" y="595172"/>
                  </a:lnTo>
                  <a:lnTo>
                    <a:pt x="464337" y="597560"/>
                  </a:lnTo>
                  <a:lnTo>
                    <a:pt x="456349" y="594372"/>
                  </a:lnTo>
                  <a:lnTo>
                    <a:pt x="457949" y="602361"/>
                  </a:lnTo>
                  <a:lnTo>
                    <a:pt x="462737" y="599960"/>
                  </a:lnTo>
                  <a:lnTo>
                    <a:pt x="470725" y="603161"/>
                  </a:lnTo>
                  <a:close/>
                </a:path>
                <a:path w="917575" h="835025">
                  <a:moveTo>
                    <a:pt x="477926" y="521639"/>
                  </a:moveTo>
                  <a:lnTo>
                    <a:pt x="476326" y="516839"/>
                  </a:lnTo>
                  <a:lnTo>
                    <a:pt x="472325" y="520039"/>
                  </a:lnTo>
                  <a:lnTo>
                    <a:pt x="465137" y="523240"/>
                  </a:lnTo>
                  <a:lnTo>
                    <a:pt x="467537" y="527227"/>
                  </a:lnTo>
                  <a:lnTo>
                    <a:pt x="470725" y="524040"/>
                  </a:lnTo>
                  <a:lnTo>
                    <a:pt x="477926" y="521639"/>
                  </a:lnTo>
                  <a:close/>
                </a:path>
                <a:path w="917575" h="835025">
                  <a:moveTo>
                    <a:pt x="489915" y="400951"/>
                  </a:moveTo>
                  <a:lnTo>
                    <a:pt x="487514" y="394563"/>
                  </a:lnTo>
                  <a:lnTo>
                    <a:pt x="485114" y="391363"/>
                  </a:lnTo>
                  <a:lnTo>
                    <a:pt x="477926" y="394563"/>
                  </a:lnTo>
                  <a:lnTo>
                    <a:pt x="480326" y="399364"/>
                  </a:lnTo>
                  <a:lnTo>
                    <a:pt x="484314" y="396963"/>
                  </a:lnTo>
                  <a:lnTo>
                    <a:pt x="489915" y="400951"/>
                  </a:lnTo>
                  <a:close/>
                </a:path>
                <a:path w="917575" h="835025">
                  <a:moveTo>
                    <a:pt x="503504" y="131622"/>
                  </a:moveTo>
                  <a:lnTo>
                    <a:pt x="499503" y="125222"/>
                  </a:lnTo>
                  <a:lnTo>
                    <a:pt x="493903" y="124421"/>
                  </a:lnTo>
                  <a:lnTo>
                    <a:pt x="488315" y="126022"/>
                  </a:lnTo>
                  <a:lnTo>
                    <a:pt x="492315" y="132422"/>
                  </a:lnTo>
                  <a:lnTo>
                    <a:pt x="497903" y="133223"/>
                  </a:lnTo>
                  <a:lnTo>
                    <a:pt x="503504" y="131622"/>
                  </a:lnTo>
                  <a:close/>
                </a:path>
                <a:path w="917575" h="835025">
                  <a:moveTo>
                    <a:pt x="518680" y="119634"/>
                  </a:moveTo>
                  <a:lnTo>
                    <a:pt x="517080" y="113233"/>
                  </a:lnTo>
                  <a:lnTo>
                    <a:pt x="514692" y="110045"/>
                  </a:lnTo>
                  <a:lnTo>
                    <a:pt x="507492" y="113233"/>
                  </a:lnTo>
                  <a:lnTo>
                    <a:pt x="509892" y="118033"/>
                  </a:lnTo>
                  <a:lnTo>
                    <a:pt x="513092" y="115633"/>
                  </a:lnTo>
                  <a:lnTo>
                    <a:pt x="518680" y="119634"/>
                  </a:lnTo>
                  <a:close/>
                </a:path>
                <a:path w="917575" h="835025">
                  <a:moveTo>
                    <a:pt x="530326" y="86283"/>
                  </a:moveTo>
                  <a:lnTo>
                    <a:pt x="528675" y="82562"/>
                  </a:lnTo>
                  <a:lnTo>
                    <a:pt x="524027" y="80213"/>
                  </a:lnTo>
                  <a:lnTo>
                    <a:pt x="522681" y="85267"/>
                  </a:lnTo>
                  <a:lnTo>
                    <a:pt x="530326" y="86283"/>
                  </a:lnTo>
                  <a:close/>
                </a:path>
                <a:path w="917575" h="835025">
                  <a:moveTo>
                    <a:pt x="549503" y="541375"/>
                  </a:moveTo>
                  <a:lnTo>
                    <a:pt x="547852" y="537629"/>
                  </a:lnTo>
                  <a:lnTo>
                    <a:pt x="543204" y="535076"/>
                  </a:lnTo>
                  <a:lnTo>
                    <a:pt x="541858" y="540016"/>
                  </a:lnTo>
                  <a:lnTo>
                    <a:pt x="549503" y="541375"/>
                  </a:lnTo>
                  <a:close/>
                </a:path>
                <a:path w="917575" h="835025">
                  <a:moveTo>
                    <a:pt x="571525" y="246126"/>
                  </a:moveTo>
                  <a:lnTo>
                    <a:pt x="566635" y="246710"/>
                  </a:lnTo>
                  <a:lnTo>
                    <a:pt x="566585" y="250621"/>
                  </a:lnTo>
                  <a:lnTo>
                    <a:pt x="564438" y="255803"/>
                  </a:lnTo>
                  <a:lnTo>
                    <a:pt x="564388" y="259638"/>
                  </a:lnTo>
                  <a:lnTo>
                    <a:pt x="570636" y="259499"/>
                  </a:lnTo>
                  <a:lnTo>
                    <a:pt x="569328" y="255143"/>
                  </a:lnTo>
                  <a:lnTo>
                    <a:pt x="571030" y="249809"/>
                  </a:lnTo>
                  <a:lnTo>
                    <a:pt x="571525" y="246126"/>
                  </a:lnTo>
                  <a:close/>
                </a:path>
                <a:path w="917575" h="835025">
                  <a:moveTo>
                    <a:pt x="572236" y="639927"/>
                  </a:moveTo>
                  <a:lnTo>
                    <a:pt x="569836" y="636727"/>
                  </a:lnTo>
                  <a:lnTo>
                    <a:pt x="565035" y="640727"/>
                  </a:lnTo>
                  <a:lnTo>
                    <a:pt x="555447" y="643915"/>
                  </a:lnTo>
                  <a:lnTo>
                    <a:pt x="557847" y="649516"/>
                  </a:lnTo>
                  <a:lnTo>
                    <a:pt x="561987" y="649452"/>
                  </a:lnTo>
                  <a:lnTo>
                    <a:pt x="567639" y="651408"/>
                  </a:lnTo>
                  <a:lnTo>
                    <a:pt x="571779" y="651421"/>
                  </a:lnTo>
                  <a:lnTo>
                    <a:pt x="571436" y="645515"/>
                  </a:lnTo>
                  <a:lnTo>
                    <a:pt x="569036" y="647115"/>
                  </a:lnTo>
                  <a:lnTo>
                    <a:pt x="566635" y="647915"/>
                  </a:lnTo>
                  <a:lnTo>
                    <a:pt x="565035" y="644715"/>
                  </a:lnTo>
                  <a:lnTo>
                    <a:pt x="567436" y="642315"/>
                  </a:lnTo>
                  <a:lnTo>
                    <a:pt x="572236" y="639927"/>
                  </a:lnTo>
                  <a:close/>
                </a:path>
                <a:path w="917575" h="835025">
                  <a:moveTo>
                    <a:pt x="583069" y="470585"/>
                  </a:moveTo>
                  <a:lnTo>
                    <a:pt x="581418" y="466686"/>
                  </a:lnTo>
                  <a:lnTo>
                    <a:pt x="576770" y="464299"/>
                  </a:lnTo>
                  <a:lnTo>
                    <a:pt x="575424" y="469684"/>
                  </a:lnTo>
                  <a:lnTo>
                    <a:pt x="583069" y="470585"/>
                  </a:lnTo>
                  <a:close/>
                </a:path>
                <a:path w="917575" h="835025">
                  <a:moveTo>
                    <a:pt x="603402" y="442518"/>
                  </a:moveTo>
                  <a:lnTo>
                    <a:pt x="601802" y="438518"/>
                  </a:lnTo>
                  <a:lnTo>
                    <a:pt x="597801" y="441718"/>
                  </a:lnTo>
                  <a:lnTo>
                    <a:pt x="590613" y="444919"/>
                  </a:lnTo>
                  <a:lnTo>
                    <a:pt x="593013" y="448906"/>
                  </a:lnTo>
                  <a:lnTo>
                    <a:pt x="596201" y="445719"/>
                  </a:lnTo>
                  <a:lnTo>
                    <a:pt x="603402" y="442518"/>
                  </a:lnTo>
                  <a:close/>
                </a:path>
                <a:path w="917575" h="835025">
                  <a:moveTo>
                    <a:pt x="604824" y="528218"/>
                  </a:moveTo>
                  <a:lnTo>
                    <a:pt x="598601" y="529628"/>
                  </a:lnTo>
                  <a:lnTo>
                    <a:pt x="601002" y="532828"/>
                  </a:lnTo>
                  <a:lnTo>
                    <a:pt x="601078" y="542785"/>
                  </a:lnTo>
                  <a:lnTo>
                    <a:pt x="603999" y="536917"/>
                  </a:lnTo>
                  <a:lnTo>
                    <a:pt x="604824" y="528218"/>
                  </a:lnTo>
                  <a:close/>
                </a:path>
                <a:path w="917575" h="835025">
                  <a:moveTo>
                    <a:pt x="614781" y="397370"/>
                  </a:moveTo>
                  <a:lnTo>
                    <a:pt x="612190" y="401751"/>
                  </a:lnTo>
                  <a:lnTo>
                    <a:pt x="612749" y="406590"/>
                  </a:lnTo>
                  <a:lnTo>
                    <a:pt x="614286" y="402056"/>
                  </a:lnTo>
                  <a:lnTo>
                    <a:pt x="614781" y="397370"/>
                  </a:lnTo>
                  <a:close/>
                </a:path>
                <a:path w="917575" h="835025">
                  <a:moveTo>
                    <a:pt x="615149" y="564540"/>
                  </a:moveTo>
                  <a:lnTo>
                    <a:pt x="613689" y="560806"/>
                  </a:lnTo>
                  <a:lnTo>
                    <a:pt x="609079" y="558253"/>
                  </a:lnTo>
                  <a:lnTo>
                    <a:pt x="607390" y="563194"/>
                  </a:lnTo>
                  <a:lnTo>
                    <a:pt x="615149" y="564540"/>
                  </a:lnTo>
                  <a:close/>
                </a:path>
                <a:path w="917575" h="835025">
                  <a:moveTo>
                    <a:pt x="637527" y="580199"/>
                  </a:moveTo>
                  <a:lnTo>
                    <a:pt x="636066" y="576491"/>
                  </a:lnTo>
                  <a:lnTo>
                    <a:pt x="631456" y="574128"/>
                  </a:lnTo>
                  <a:lnTo>
                    <a:pt x="629767" y="579183"/>
                  </a:lnTo>
                  <a:lnTo>
                    <a:pt x="637527" y="580199"/>
                  </a:lnTo>
                  <a:close/>
                </a:path>
                <a:path w="917575" h="835025">
                  <a:moveTo>
                    <a:pt x="647661" y="391782"/>
                  </a:moveTo>
                  <a:lnTo>
                    <a:pt x="644956" y="396163"/>
                  </a:lnTo>
                  <a:lnTo>
                    <a:pt x="645858" y="400989"/>
                  </a:lnTo>
                  <a:lnTo>
                    <a:pt x="647357" y="396455"/>
                  </a:lnTo>
                  <a:lnTo>
                    <a:pt x="647661" y="391782"/>
                  </a:lnTo>
                  <a:close/>
                </a:path>
                <a:path w="917575" h="835025">
                  <a:moveTo>
                    <a:pt x="648271" y="325247"/>
                  </a:moveTo>
                  <a:lnTo>
                    <a:pt x="646658" y="321538"/>
                  </a:lnTo>
                  <a:lnTo>
                    <a:pt x="642200" y="319176"/>
                  </a:lnTo>
                  <a:lnTo>
                    <a:pt x="640956" y="324231"/>
                  </a:lnTo>
                  <a:lnTo>
                    <a:pt x="648271" y="325247"/>
                  </a:lnTo>
                  <a:close/>
                </a:path>
                <a:path w="917575" h="835025">
                  <a:moveTo>
                    <a:pt x="676922" y="235521"/>
                  </a:moveTo>
                  <a:lnTo>
                    <a:pt x="668134" y="237121"/>
                  </a:lnTo>
                  <a:lnTo>
                    <a:pt x="670534" y="241909"/>
                  </a:lnTo>
                  <a:lnTo>
                    <a:pt x="667334" y="249110"/>
                  </a:lnTo>
                  <a:lnTo>
                    <a:pt x="675322" y="247510"/>
                  </a:lnTo>
                  <a:lnTo>
                    <a:pt x="672934" y="242709"/>
                  </a:lnTo>
                  <a:lnTo>
                    <a:pt x="676922" y="235521"/>
                  </a:lnTo>
                  <a:close/>
                </a:path>
                <a:path w="917575" h="835025">
                  <a:moveTo>
                    <a:pt x="680123" y="210743"/>
                  </a:moveTo>
                  <a:lnTo>
                    <a:pt x="677722" y="206743"/>
                  </a:lnTo>
                  <a:lnTo>
                    <a:pt x="673735" y="209943"/>
                  </a:lnTo>
                  <a:lnTo>
                    <a:pt x="666534" y="213144"/>
                  </a:lnTo>
                  <a:lnTo>
                    <a:pt x="668934" y="217131"/>
                  </a:lnTo>
                  <a:lnTo>
                    <a:pt x="672934" y="213944"/>
                  </a:lnTo>
                  <a:lnTo>
                    <a:pt x="680123" y="210743"/>
                  </a:lnTo>
                  <a:close/>
                </a:path>
                <a:path w="917575" h="835025">
                  <a:moveTo>
                    <a:pt x="691337" y="465569"/>
                  </a:moveTo>
                  <a:lnTo>
                    <a:pt x="690511" y="460692"/>
                  </a:lnTo>
                  <a:lnTo>
                    <a:pt x="687285" y="457923"/>
                  </a:lnTo>
                  <a:lnTo>
                    <a:pt x="685723" y="464896"/>
                  </a:lnTo>
                  <a:lnTo>
                    <a:pt x="691337" y="465569"/>
                  </a:lnTo>
                  <a:close/>
                </a:path>
                <a:path w="917575" h="835025">
                  <a:moveTo>
                    <a:pt x="696112" y="134823"/>
                  </a:moveTo>
                  <a:lnTo>
                    <a:pt x="694512" y="126822"/>
                  </a:lnTo>
                  <a:lnTo>
                    <a:pt x="690105" y="120904"/>
                  </a:lnTo>
                  <a:lnTo>
                    <a:pt x="683818" y="120230"/>
                  </a:lnTo>
                  <a:lnTo>
                    <a:pt x="680681" y="121653"/>
                  </a:lnTo>
                  <a:lnTo>
                    <a:pt x="685723" y="122034"/>
                  </a:lnTo>
                  <a:lnTo>
                    <a:pt x="688911" y="126822"/>
                  </a:lnTo>
                  <a:lnTo>
                    <a:pt x="696112" y="134823"/>
                  </a:lnTo>
                  <a:close/>
                </a:path>
                <a:path w="917575" h="835025">
                  <a:moveTo>
                    <a:pt x="696912" y="364197"/>
                  </a:moveTo>
                  <a:lnTo>
                    <a:pt x="694512" y="360197"/>
                  </a:lnTo>
                  <a:lnTo>
                    <a:pt x="690511" y="363397"/>
                  </a:lnTo>
                  <a:lnTo>
                    <a:pt x="683323" y="366585"/>
                  </a:lnTo>
                  <a:lnTo>
                    <a:pt x="685723" y="370586"/>
                  </a:lnTo>
                  <a:lnTo>
                    <a:pt x="689711" y="367385"/>
                  </a:lnTo>
                  <a:lnTo>
                    <a:pt x="696912" y="364197"/>
                  </a:lnTo>
                  <a:close/>
                </a:path>
                <a:path w="917575" h="835025">
                  <a:moveTo>
                    <a:pt x="703326" y="234594"/>
                  </a:moveTo>
                  <a:lnTo>
                    <a:pt x="702500" y="229730"/>
                  </a:lnTo>
                  <a:lnTo>
                    <a:pt x="699274" y="226949"/>
                  </a:lnTo>
                  <a:lnTo>
                    <a:pt x="697712" y="233921"/>
                  </a:lnTo>
                  <a:lnTo>
                    <a:pt x="703326" y="234594"/>
                  </a:lnTo>
                  <a:close/>
                </a:path>
                <a:path w="917575" h="835025">
                  <a:moveTo>
                    <a:pt x="704126" y="60363"/>
                  </a:moveTo>
                  <a:lnTo>
                    <a:pt x="703300" y="55499"/>
                  </a:lnTo>
                  <a:lnTo>
                    <a:pt x="700074" y="52717"/>
                  </a:lnTo>
                  <a:lnTo>
                    <a:pt x="698500" y="59690"/>
                  </a:lnTo>
                  <a:lnTo>
                    <a:pt x="704126" y="60363"/>
                  </a:lnTo>
                  <a:close/>
                </a:path>
                <a:path w="917575" h="835025">
                  <a:moveTo>
                    <a:pt x="716280" y="294271"/>
                  </a:moveTo>
                  <a:lnTo>
                    <a:pt x="713689" y="298653"/>
                  </a:lnTo>
                  <a:lnTo>
                    <a:pt x="714248" y="303491"/>
                  </a:lnTo>
                  <a:lnTo>
                    <a:pt x="715784" y="298958"/>
                  </a:lnTo>
                  <a:lnTo>
                    <a:pt x="716280" y="294271"/>
                  </a:lnTo>
                  <a:close/>
                </a:path>
                <a:path w="917575" h="835025">
                  <a:moveTo>
                    <a:pt x="718604" y="718464"/>
                  </a:moveTo>
                  <a:lnTo>
                    <a:pt x="716991" y="714743"/>
                  </a:lnTo>
                  <a:lnTo>
                    <a:pt x="712533" y="712393"/>
                  </a:lnTo>
                  <a:lnTo>
                    <a:pt x="711288" y="717448"/>
                  </a:lnTo>
                  <a:lnTo>
                    <a:pt x="718604" y="718464"/>
                  </a:lnTo>
                  <a:close/>
                </a:path>
                <a:path w="917575" h="835025">
                  <a:moveTo>
                    <a:pt x="724877" y="439318"/>
                  </a:moveTo>
                  <a:lnTo>
                    <a:pt x="716089" y="440918"/>
                  </a:lnTo>
                  <a:lnTo>
                    <a:pt x="718489" y="444919"/>
                  </a:lnTo>
                  <a:lnTo>
                    <a:pt x="715289" y="452107"/>
                  </a:lnTo>
                  <a:lnTo>
                    <a:pt x="723277" y="451307"/>
                  </a:lnTo>
                  <a:lnTo>
                    <a:pt x="720877" y="446506"/>
                  </a:lnTo>
                  <a:lnTo>
                    <a:pt x="724877" y="439318"/>
                  </a:lnTo>
                  <a:close/>
                </a:path>
                <a:path w="917575" h="835025">
                  <a:moveTo>
                    <a:pt x="740981" y="406298"/>
                  </a:moveTo>
                  <a:lnTo>
                    <a:pt x="739368" y="402551"/>
                  </a:lnTo>
                  <a:lnTo>
                    <a:pt x="734910" y="400011"/>
                  </a:lnTo>
                  <a:lnTo>
                    <a:pt x="733666" y="404952"/>
                  </a:lnTo>
                  <a:lnTo>
                    <a:pt x="740981" y="406298"/>
                  </a:lnTo>
                  <a:close/>
                </a:path>
                <a:path w="917575" h="835025">
                  <a:moveTo>
                    <a:pt x="743737" y="273761"/>
                  </a:moveTo>
                  <a:lnTo>
                    <a:pt x="743064" y="268884"/>
                  </a:lnTo>
                  <a:lnTo>
                    <a:pt x="739686" y="266115"/>
                  </a:lnTo>
                  <a:lnTo>
                    <a:pt x="737666" y="273088"/>
                  </a:lnTo>
                  <a:lnTo>
                    <a:pt x="743737" y="273761"/>
                  </a:lnTo>
                  <a:close/>
                </a:path>
                <a:path w="917575" h="835025">
                  <a:moveTo>
                    <a:pt x="745655" y="578383"/>
                  </a:moveTo>
                  <a:lnTo>
                    <a:pt x="744054" y="571995"/>
                  </a:lnTo>
                  <a:lnTo>
                    <a:pt x="741667" y="568794"/>
                  </a:lnTo>
                  <a:lnTo>
                    <a:pt x="734466" y="571995"/>
                  </a:lnTo>
                  <a:lnTo>
                    <a:pt x="736866" y="576783"/>
                  </a:lnTo>
                  <a:lnTo>
                    <a:pt x="740067" y="574382"/>
                  </a:lnTo>
                  <a:lnTo>
                    <a:pt x="745655" y="578383"/>
                  </a:lnTo>
                  <a:close/>
                </a:path>
                <a:path w="917575" h="835025">
                  <a:moveTo>
                    <a:pt x="768832" y="366585"/>
                  </a:moveTo>
                  <a:lnTo>
                    <a:pt x="760044" y="368185"/>
                  </a:lnTo>
                  <a:lnTo>
                    <a:pt x="762444" y="372986"/>
                  </a:lnTo>
                  <a:lnTo>
                    <a:pt x="759244" y="380174"/>
                  </a:lnTo>
                  <a:lnTo>
                    <a:pt x="767232" y="378574"/>
                  </a:lnTo>
                  <a:lnTo>
                    <a:pt x="764844" y="373786"/>
                  </a:lnTo>
                  <a:lnTo>
                    <a:pt x="768832" y="366585"/>
                  </a:lnTo>
                  <a:close/>
                </a:path>
                <a:path w="917575" h="835025">
                  <a:moveTo>
                    <a:pt x="775258" y="199428"/>
                  </a:moveTo>
                  <a:lnTo>
                    <a:pt x="774433" y="194564"/>
                  </a:lnTo>
                  <a:lnTo>
                    <a:pt x="771207" y="191782"/>
                  </a:lnTo>
                  <a:lnTo>
                    <a:pt x="769632" y="198755"/>
                  </a:lnTo>
                  <a:lnTo>
                    <a:pt x="775258" y="199428"/>
                  </a:lnTo>
                  <a:close/>
                </a:path>
                <a:path w="917575" h="835025">
                  <a:moveTo>
                    <a:pt x="778852" y="17221"/>
                  </a:moveTo>
                  <a:lnTo>
                    <a:pt x="778421" y="14135"/>
                  </a:lnTo>
                  <a:lnTo>
                    <a:pt x="772833" y="13335"/>
                  </a:lnTo>
                  <a:lnTo>
                    <a:pt x="769632" y="22923"/>
                  </a:lnTo>
                  <a:lnTo>
                    <a:pt x="769632" y="24523"/>
                  </a:lnTo>
                  <a:lnTo>
                    <a:pt x="771906" y="26390"/>
                  </a:lnTo>
                  <a:lnTo>
                    <a:pt x="775830" y="22631"/>
                  </a:lnTo>
                  <a:lnTo>
                    <a:pt x="778852" y="17221"/>
                  </a:lnTo>
                  <a:close/>
                </a:path>
                <a:path w="917575" h="835025">
                  <a:moveTo>
                    <a:pt x="792810" y="368185"/>
                  </a:moveTo>
                  <a:lnTo>
                    <a:pt x="788822" y="361797"/>
                  </a:lnTo>
                  <a:lnTo>
                    <a:pt x="783221" y="360997"/>
                  </a:lnTo>
                  <a:lnTo>
                    <a:pt x="777621" y="362597"/>
                  </a:lnTo>
                  <a:lnTo>
                    <a:pt x="781621" y="368985"/>
                  </a:lnTo>
                  <a:lnTo>
                    <a:pt x="786422" y="369785"/>
                  </a:lnTo>
                  <a:lnTo>
                    <a:pt x="792810" y="368185"/>
                  </a:lnTo>
                  <a:close/>
                </a:path>
                <a:path w="917575" h="835025">
                  <a:moveTo>
                    <a:pt x="799198" y="158064"/>
                  </a:moveTo>
                  <a:lnTo>
                    <a:pt x="795108" y="152793"/>
                  </a:lnTo>
                  <a:lnTo>
                    <a:pt x="790282" y="150533"/>
                  </a:lnTo>
                  <a:lnTo>
                    <a:pt x="791210" y="155600"/>
                  </a:lnTo>
                  <a:lnTo>
                    <a:pt x="793648" y="160299"/>
                  </a:lnTo>
                  <a:lnTo>
                    <a:pt x="795108" y="165087"/>
                  </a:lnTo>
                  <a:lnTo>
                    <a:pt x="795820" y="166725"/>
                  </a:lnTo>
                  <a:lnTo>
                    <a:pt x="796010" y="161988"/>
                  </a:lnTo>
                  <a:lnTo>
                    <a:pt x="799198" y="158064"/>
                  </a:lnTo>
                  <a:close/>
                </a:path>
                <a:path w="917575" h="835025">
                  <a:moveTo>
                    <a:pt x="822388" y="161188"/>
                  </a:moveTo>
                  <a:lnTo>
                    <a:pt x="816940" y="162179"/>
                  </a:lnTo>
                  <a:lnTo>
                    <a:pt x="809993" y="161886"/>
                  </a:lnTo>
                  <a:lnTo>
                    <a:pt x="804849" y="162648"/>
                  </a:lnTo>
                  <a:lnTo>
                    <a:pt x="804799" y="166789"/>
                  </a:lnTo>
                  <a:lnTo>
                    <a:pt x="810133" y="165912"/>
                  </a:lnTo>
                  <a:lnTo>
                    <a:pt x="816889" y="166992"/>
                  </a:lnTo>
                  <a:lnTo>
                    <a:pt x="821994" y="166560"/>
                  </a:lnTo>
                  <a:lnTo>
                    <a:pt x="822388" y="161188"/>
                  </a:lnTo>
                  <a:close/>
                </a:path>
                <a:path w="917575" h="835025">
                  <a:moveTo>
                    <a:pt x="839165" y="390563"/>
                  </a:moveTo>
                  <a:lnTo>
                    <a:pt x="836764" y="384975"/>
                  </a:lnTo>
                  <a:lnTo>
                    <a:pt x="834377" y="381774"/>
                  </a:lnTo>
                  <a:lnTo>
                    <a:pt x="827176" y="384975"/>
                  </a:lnTo>
                  <a:lnTo>
                    <a:pt x="829576" y="389763"/>
                  </a:lnTo>
                  <a:lnTo>
                    <a:pt x="833577" y="386575"/>
                  </a:lnTo>
                  <a:lnTo>
                    <a:pt x="839165" y="390563"/>
                  </a:lnTo>
                  <a:close/>
                </a:path>
                <a:path w="917575" h="835025">
                  <a:moveTo>
                    <a:pt x="841565" y="408952"/>
                  </a:moveTo>
                  <a:lnTo>
                    <a:pt x="839965" y="402551"/>
                  </a:lnTo>
                  <a:lnTo>
                    <a:pt x="837565" y="399364"/>
                  </a:lnTo>
                  <a:lnTo>
                    <a:pt x="830376" y="402551"/>
                  </a:lnTo>
                  <a:lnTo>
                    <a:pt x="832777" y="407352"/>
                  </a:lnTo>
                  <a:lnTo>
                    <a:pt x="835964" y="404952"/>
                  </a:lnTo>
                  <a:lnTo>
                    <a:pt x="841565" y="408952"/>
                  </a:lnTo>
                  <a:close/>
                </a:path>
                <a:path w="917575" h="835025">
                  <a:moveTo>
                    <a:pt x="872731" y="165989"/>
                  </a:moveTo>
                  <a:lnTo>
                    <a:pt x="870331" y="160388"/>
                  </a:lnTo>
                  <a:lnTo>
                    <a:pt x="867943" y="157200"/>
                  </a:lnTo>
                  <a:lnTo>
                    <a:pt x="860742" y="160388"/>
                  </a:lnTo>
                  <a:lnTo>
                    <a:pt x="863142" y="165188"/>
                  </a:lnTo>
                  <a:lnTo>
                    <a:pt x="867143" y="161988"/>
                  </a:lnTo>
                  <a:lnTo>
                    <a:pt x="872731" y="165989"/>
                  </a:lnTo>
                  <a:close/>
                </a:path>
                <a:path w="917575" h="835025">
                  <a:moveTo>
                    <a:pt x="902309" y="349808"/>
                  </a:moveTo>
                  <a:lnTo>
                    <a:pt x="899909" y="345808"/>
                  </a:lnTo>
                  <a:lnTo>
                    <a:pt x="895908" y="349008"/>
                  </a:lnTo>
                  <a:lnTo>
                    <a:pt x="888720" y="352209"/>
                  </a:lnTo>
                  <a:lnTo>
                    <a:pt x="891120" y="356196"/>
                  </a:lnTo>
                  <a:lnTo>
                    <a:pt x="895108" y="352209"/>
                  </a:lnTo>
                  <a:lnTo>
                    <a:pt x="902309" y="349808"/>
                  </a:lnTo>
                  <a:close/>
                </a:path>
                <a:path w="917575" h="835025">
                  <a:moveTo>
                    <a:pt x="917486" y="339420"/>
                  </a:moveTo>
                  <a:lnTo>
                    <a:pt x="913498" y="333019"/>
                  </a:lnTo>
                  <a:lnTo>
                    <a:pt x="907897" y="332219"/>
                  </a:lnTo>
                  <a:lnTo>
                    <a:pt x="902309" y="333819"/>
                  </a:lnTo>
                  <a:lnTo>
                    <a:pt x="906297" y="340220"/>
                  </a:lnTo>
                  <a:lnTo>
                    <a:pt x="911898" y="341020"/>
                  </a:lnTo>
                  <a:lnTo>
                    <a:pt x="917486" y="33942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082646" y="9112998"/>
              <a:ext cx="912494" cy="1136015"/>
            </a:xfrm>
            <a:custGeom>
              <a:avLst/>
              <a:gdLst/>
              <a:ahLst/>
              <a:cxnLst/>
              <a:rect l="l" t="t" r="r" b="b"/>
              <a:pathLst>
                <a:path w="912494" h="1136015">
                  <a:moveTo>
                    <a:pt x="10274" y="272707"/>
                  </a:moveTo>
                  <a:lnTo>
                    <a:pt x="10083" y="268732"/>
                  </a:lnTo>
                  <a:lnTo>
                    <a:pt x="6451" y="265061"/>
                  </a:lnTo>
                  <a:lnTo>
                    <a:pt x="3187" y="269328"/>
                  </a:lnTo>
                  <a:lnTo>
                    <a:pt x="10274" y="272707"/>
                  </a:lnTo>
                  <a:close/>
                </a:path>
                <a:path w="912494" h="1136015">
                  <a:moveTo>
                    <a:pt x="15176" y="232575"/>
                  </a:moveTo>
                  <a:lnTo>
                    <a:pt x="9779" y="225272"/>
                  </a:lnTo>
                  <a:lnTo>
                    <a:pt x="10883" y="217385"/>
                  </a:lnTo>
                  <a:lnTo>
                    <a:pt x="12141" y="210096"/>
                  </a:lnTo>
                  <a:lnTo>
                    <a:pt x="7188" y="204597"/>
                  </a:lnTo>
                  <a:lnTo>
                    <a:pt x="6388" y="213385"/>
                  </a:lnTo>
                  <a:lnTo>
                    <a:pt x="6388" y="222173"/>
                  </a:lnTo>
                  <a:lnTo>
                    <a:pt x="0" y="227774"/>
                  </a:lnTo>
                  <a:lnTo>
                    <a:pt x="6388" y="226974"/>
                  </a:lnTo>
                  <a:lnTo>
                    <a:pt x="8788" y="232575"/>
                  </a:lnTo>
                  <a:lnTo>
                    <a:pt x="15176" y="232575"/>
                  </a:lnTo>
                  <a:close/>
                </a:path>
                <a:path w="912494" h="1136015">
                  <a:moveTo>
                    <a:pt x="25565" y="140665"/>
                  </a:moveTo>
                  <a:lnTo>
                    <a:pt x="21577" y="142252"/>
                  </a:lnTo>
                  <a:lnTo>
                    <a:pt x="19977" y="139065"/>
                  </a:lnTo>
                  <a:lnTo>
                    <a:pt x="15976" y="139065"/>
                  </a:lnTo>
                  <a:lnTo>
                    <a:pt x="13538" y="144818"/>
                  </a:lnTo>
                  <a:lnTo>
                    <a:pt x="17475" y="147358"/>
                  </a:lnTo>
                  <a:lnTo>
                    <a:pt x="23063" y="146138"/>
                  </a:lnTo>
                  <a:lnTo>
                    <a:pt x="25565" y="140665"/>
                  </a:lnTo>
                  <a:close/>
                </a:path>
                <a:path w="912494" h="1136015">
                  <a:moveTo>
                    <a:pt x="34518" y="421233"/>
                  </a:moveTo>
                  <a:lnTo>
                    <a:pt x="30365" y="424383"/>
                  </a:lnTo>
                  <a:lnTo>
                    <a:pt x="29349" y="429323"/>
                  </a:lnTo>
                  <a:lnTo>
                    <a:pt x="32461" y="425577"/>
                  </a:lnTo>
                  <a:lnTo>
                    <a:pt x="34518" y="421233"/>
                  </a:lnTo>
                  <a:close/>
                </a:path>
                <a:path w="912494" h="1136015">
                  <a:moveTo>
                    <a:pt x="52743" y="278130"/>
                  </a:moveTo>
                  <a:lnTo>
                    <a:pt x="51142" y="274129"/>
                  </a:lnTo>
                  <a:lnTo>
                    <a:pt x="43154" y="274929"/>
                  </a:lnTo>
                  <a:lnTo>
                    <a:pt x="43954" y="280517"/>
                  </a:lnTo>
                  <a:lnTo>
                    <a:pt x="48742" y="278930"/>
                  </a:lnTo>
                  <a:lnTo>
                    <a:pt x="51943" y="285318"/>
                  </a:lnTo>
                  <a:lnTo>
                    <a:pt x="52743" y="278130"/>
                  </a:lnTo>
                  <a:close/>
                </a:path>
                <a:path w="912494" h="1136015">
                  <a:moveTo>
                    <a:pt x="137363" y="150545"/>
                  </a:moveTo>
                  <a:lnTo>
                    <a:pt x="135229" y="146913"/>
                  </a:lnTo>
                  <a:lnTo>
                    <a:pt x="131064" y="152641"/>
                  </a:lnTo>
                  <a:lnTo>
                    <a:pt x="136347" y="155232"/>
                  </a:lnTo>
                  <a:lnTo>
                    <a:pt x="137363" y="150545"/>
                  </a:lnTo>
                  <a:close/>
                </a:path>
                <a:path w="912494" h="1136015">
                  <a:moveTo>
                    <a:pt x="145453" y="702513"/>
                  </a:moveTo>
                  <a:lnTo>
                    <a:pt x="141020" y="701332"/>
                  </a:lnTo>
                  <a:lnTo>
                    <a:pt x="134556" y="700316"/>
                  </a:lnTo>
                  <a:lnTo>
                    <a:pt x="129159" y="701382"/>
                  </a:lnTo>
                  <a:lnTo>
                    <a:pt x="127863" y="706501"/>
                  </a:lnTo>
                  <a:lnTo>
                    <a:pt x="133311" y="705205"/>
                  </a:lnTo>
                  <a:lnTo>
                    <a:pt x="139052" y="706907"/>
                  </a:lnTo>
                  <a:lnTo>
                    <a:pt x="143598" y="707402"/>
                  </a:lnTo>
                  <a:lnTo>
                    <a:pt x="145453" y="702513"/>
                  </a:lnTo>
                  <a:close/>
                </a:path>
                <a:path w="912494" h="1136015">
                  <a:moveTo>
                    <a:pt x="151841" y="765048"/>
                  </a:moveTo>
                  <a:lnTo>
                    <a:pt x="148247" y="761377"/>
                  </a:lnTo>
                  <a:lnTo>
                    <a:pt x="144653" y="765644"/>
                  </a:lnTo>
                  <a:lnTo>
                    <a:pt x="151841" y="769023"/>
                  </a:lnTo>
                  <a:lnTo>
                    <a:pt x="151841" y="765048"/>
                  </a:lnTo>
                  <a:close/>
                </a:path>
                <a:path w="912494" h="1136015">
                  <a:moveTo>
                    <a:pt x="153606" y="667854"/>
                  </a:moveTo>
                  <a:lnTo>
                    <a:pt x="149440" y="671334"/>
                  </a:lnTo>
                  <a:lnTo>
                    <a:pt x="148437" y="676173"/>
                  </a:lnTo>
                  <a:lnTo>
                    <a:pt x="151549" y="672236"/>
                  </a:lnTo>
                  <a:lnTo>
                    <a:pt x="153606" y="667854"/>
                  </a:lnTo>
                  <a:close/>
                </a:path>
                <a:path w="912494" h="1136015">
                  <a:moveTo>
                    <a:pt x="159042" y="702513"/>
                  </a:moveTo>
                  <a:lnTo>
                    <a:pt x="157441" y="698512"/>
                  </a:lnTo>
                  <a:lnTo>
                    <a:pt x="149440" y="699312"/>
                  </a:lnTo>
                  <a:lnTo>
                    <a:pt x="150241" y="704900"/>
                  </a:lnTo>
                  <a:lnTo>
                    <a:pt x="155041" y="703313"/>
                  </a:lnTo>
                  <a:lnTo>
                    <a:pt x="159042" y="708901"/>
                  </a:lnTo>
                  <a:lnTo>
                    <a:pt x="159042" y="702513"/>
                  </a:lnTo>
                  <a:close/>
                </a:path>
                <a:path w="912494" h="1136015">
                  <a:moveTo>
                    <a:pt x="177584" y="215493"/>
                  </a:moveTo>
                  <a:lnTo>
                    <a:pt x="173418" y="218986"/>
                  </a:lnTo>
                  <a:lnTo>
                    <a:pt x="172415" y="223812"/>
                  </a:lnTo>
                  <a:lnTo>
                    <a:pt x="175526" y="219887"/>
                  </a:lnTo>
                  <a:lnTo>
                    <a:pt x="177584" y="215493"/>
                  </a:lnTo>
                  <a:close/>
                </a:path>
                <a:path w="912494" h="1136015">
                  <a:moveTo>
                    <a:pt x="198196" y="98298"/>
                  </a:moveTo>
                  <a:lnTo>
                    <a:pt x="193484" y="98171"/>
                  </a:lnTo>
                  <a:lnTo>
                    <a:pt x="188607" y="94907"/>
                  </a:lnTo>
                  <a:lnTo>
                    <a:pt x="184937" y="93129"/>
                  </a:lnTo>
                  <a:lnTo>
                    <a:pt x="183807" y="97497"/>
                  </a:lnTo>
                  <a:lnTo>
                    <a:pt x="188087" y="98856"/>
                  </a:lnTo>
                  <a:lnTo>
                    <a:pt x="192798" y="102400"/>
                  </a:lnTo>
                  <a:lnTo>
                    <a:pt x="196621" y="103682"/>
                  </a:lnTo>
                  <a:lnTo>
                    <a:pt x="198196" y="98298"/>
                  </a:lnTo>
                  <a:close/>
                </a:path>
                <a:path w="912494" h="1136015">
                  <a:moveTo>
                    <a:pt x="202996" y="806411"/>
                  </a:moveTo>
                  <a:lnTo>
                    <a:pt x="201396" y="799211"/>
                  </a:lnTo>
                  <a:lnTo>
                    <a:pt x="195795" y="798410"/>
                  </a:lnTo>
                  <a:lnTo>
                    <a:pt x="187807" y="801611"/>
                  </a:lnTo>
                  <a:lnTo>
                    <a:pt x="188607" y="804811"/>
                  </a:lnTo>
                  <a:lnTo>
                    <a:pt x="190207" y="809599"/>
                  </a:lnTo>
                  <a:lnTo>
                    <a:pt x="194208" y="808799"/>
                  </a:lnTo>
                  <a:lnTo>
                    <a:pt x="198996" y="807212"/>
                  </a:lnTo>
                  <a:lnTo>
                    <a:pt x="202996" y="806411"/>
                  </a:lnTo>
                  <a:close/>
                </a:path>
                <a:path w="912494" h="1136015">
                  <a:moveTo>
                    <a:pt x="212407" y="223824"/>
                  </a:moveTo>
                  <a:lnTo>
                    <a:pt x="208584" y="226974"/>
                  </a:lnTo>
                  <a:lnTo>
                    <a:pt x="207467" y="231914"/>
                  </a:lnTo>
                  <a:lnTo>
                    <a:pt x="210388" y="228168"/>
                  </a:lnTo>
                  <a:lnTo>
                    <a:pt x="212407" y="223824"/>
                  </a:lnTo>
                  <a:close/>
                </a:path>
                <a:path w="912494" h="1136015">
                  <a:moveTo>
                    <a:pt x="222173" y="806411"/>
                  </a:moveTo>
                  <a:lnTo>
                    <a:pt x="220573" y="796810"/>
                  </a:lnTo>
                  <a:lnTo>
                    <a:pt x="216585" y="792022"/>
                  </a:lnTo>
                  <a:lnTo>
                    <a:pt x="208584" y="792822"/>
                  </a:lnTo>
                  <a:lnTo>
                    <a:pt x="210985" y="800011"/>
                  </a:lnTo>
                  <a:lnTo>
                    <a:pt x="214985" y="804811"/>
                  </a:lnTo>
                  <a:lnTo>
                    <a:pt x="222173" y="806411"/>
                  </a:lnTo>
                  <a:close/>
                </a:path>
                <a:path w="912494" h="1136015">
                  <a:moveTo>
                    <a:pt x="224739" y="548309"/>
                  </a:moveTo>
                  <a:lnTo>
                    <a:pt x="220573" y="551459"/>
                  </a:lnTo>
                  <a:lnTo>
                    <a:pt x="219570" y="556399"/>
                  </a:lnTo>
                  <a:lnTo>
                    <a:pt x="222669" y="552653"/>
                  </a:lnTo>
                  <a:lnTo>
                    <a:pt x="224739" y="548309"/>
                  </a:lnTo>
                  <a:close/>
                </a:path>
                <a:path w="912494" h="1136015">
                  <a:moveTo>
                    <a:pt x="228574" y="183819"/>
                  </a:moveTo>
                  <a:lnTo>
                    <a:pt x="222580" y="179628"/>
                  </a:lnTo>
                  <a:lnTo>
                    <a:pt x="214185" y="174929"/>
                  </a:lnTo>
                  <a:lnTo>
                    <a:pt x="208788" y="172466"/>
                  </a:lnTo>
                  <a:lnTo>
                    <a:pt x="211785" y="175031"/>
                  </a:lnTo>
                  <a:lnTo>
                    <a:pt x="215531" y="179654"/>
                  </a:lnTo>
                  <a:lnTo>
                    <a:pt x="220179" y="186309"/>
                  </a:lnTo>
                  <a:lnTo>
                    <a:pt x="224828" y="189522"/>
                  </a:lnTo>
                  <a:lnTo>
                    <a:pt x="228574" y="183819"/>
                  </a:lnTo>
                  <a:close/>
                </a:path>
                <a:path w="912494" h="1136015">
                  <a:moveTo>
                    <a:pt x="259105" y="475932"/>
                  </a:moveTo>
                  <a:lnTo>
                    <a:pt x="254939" y="479526"/>
                  </a:lnTo>
                  <a:lnTo>
                    <a:pt x="253936" y="484022"/>
                  </a:lnTo>
                  <a:lnTo>
                    <a:pt x="257035" y="480123"/>
                  </a:lnTo>
                  <a:lnTo>
                    <a:pt x="259105" y="475932"/>
                  </a:lnTo>
                  <a:close/>
                </a:path>
                <a:path w="912494" h="1136015">
                  <a:moveTo>
                    <a:pt x="261048" y="262991"/>
                  </a:moveTo>
                  <a:lnTo>
                    <a:pt x="257340" y="266141"/>
                  </a:lnTo>
                  <a:lnTo>
                    <a:pt x="255879" y="271081"/>
                  </a:lnTo>
                  <a:lnTo>
                    <a:pt x="258838" y="267335"/>
                  </a:lnTo>
                  <a:lnTo>
                    <a:pt x="261048" y="262991"/>
                  </a:lnTo>
                  <a:close/>
                </a:path>
                <a:path w="912494" h="1136015">
                  <a:moveTo>
                    <a:pt x="286105" y="569036"/>
                  </a:moveTo>
                  <a:lnTo>
                    <a:pt x="284302" y="563118"/>
                  </a:lnTo>
                  <a:lnTo>
                    <a:pt x="278815" y="559447"/>
                  </a:lnTo>
                  <a:lnTo>
                    <a:pt x="273189" y="559371"/>
                  </a:lnTo>
                  <a:lnTo>
                    <a:pt x="270929" y="564248"/>
                  </a:lnTo>
                  <a:lnTo>
                    <a:pt x="277317" y="564248"/>
                  </a:lnTo>
                  <a:lnTo>
                    <a:pt x="279717" y="569036"/>
                  </a:lnTo>
                  <a:lnTo>
                    <a:pt x="286105" y="569036"/>
                  </a:lnTo>
                  <a:close/>
                </a:path>
                <a:path w="912494" h="1136015">
                  <a:moveTo>
                    <a:pt x="295706" y="758456"/>
                  </a:moveTo>
                  <a:lnTo>
                    <a:pt x="290906" y="759256"/>
                  </a:lnTo>
                  <a:lnTo>
                    <a:pt x="283718" y="753656"/>
                  </a:lnTo>
                  <a:lnTo>
                    <a:pt x="282917" y="761657"/>
                  </a:lnTo>
                  <a:lnTo>
                    <a:pt x="287705" y="760857"/>
                  </a:lnTo>
                  <a:lnTo>
                    <a:pt x="294106" y="766445"/>
                  </a:lnTo>
                  <a:lnTo>
                    <a:pt x="295706" y="758456"/>
                  </a:lnTo>
                  <a:close/>
                </a:path>
                <a:path w="912494" h="1136015">
                  <a:moveTo>
                    <a:pt x="299250" y="562711"/>
                  </a:moveTo>
                  <a:lnTo>
                    <a:pt x="299097" y="558546"/>
                  </a:lnTo>
                  <a:lnTo>
                    <a:pt x="295656" y="554837"/>
                  </a:lnTo>
                  <a:lnTo>
                    <a:pt x="292506" y="559447"/>
                  </a:lnTo>
                  <a:lnTo>
                    <a:pt x="299250" y="562711"/>
                  </a:lnTo>
                  <a:close/>
                </a:path>
                <a:path w="912494" h="1136015">
                  <a:moveTo>
                    <a:pt x="306895" y="704900"/>
                  </a:moveTo>
                  <a:lnTo>
                    <a:pt x="306095" y="700112"/>
                  </a:lnTo>
                  <a:lnTo>
                    <a:pt x="301294" y="701713"/>
                  </a:lnTo>
                  <a:lnTo>
                    <a:pt x="293306" y="702513"/>
                  </a:lnTo>
                  <a:lnTo>
                    <a:pt x="294106" y="707301"/>
                  </a:lnTo>
                  <a:lnTo>
                    <a:pt x="298894" y="705700"/>
                  </a:lnTo>
                  <a:lnTo>
                    <a:pt x="306895" y="704900"/>
                  </a:lnTo>
                  <a:close/>
                </a:path>
                <a:path w="912494" h="1136015">
                  <a:moveTo>
                    <a:pt x="329069" y="144475"/>
                  </a:moveTo>
                  <a:lnTo>
                    <a:pt x="322872" y="143852"/>
                  </a:lnTo>
                  <a:lnTo>
                    <a:pt x="322072" y="143852"/>
                  </a:lnTo>
                  <a:lnTo>
                    <a:pt x="323672" y="147853"/>
                  </a:lnTo>
                  <a:lnTo>
                    <a:pt x="320179" y="157124"/>
                  </a:lnTo>
                  <a:lnTo>
                    <a:pt x="325069" y="152450"/>
                  </a:lnTo>
                  <a:lnTo>
                    <a:pt x="329069" y="144475"/>
                  </a:lnTo>
                  <a:close/>
                </a:path>
                <a:path w="912494" h="1136015">
                  <a:moveTo>
                    <a:pt x="330073" y="685723"/>
                  </a:moveTo>
                  <a:lnTo>
                    <a:pt x="325272" y="687324"/>
                  </a:lnTo>
                  <a:lnTo>
                    <a:pt x="317284" y="688124"/>
                  </a:lnTo>
                  <a:lnTo>
                    <a:pt x="318084" y="692924"/>
                  </a:lnTo>
                  <a:lnTo>
                    <a:pt x="322872" y="691324"/>
                  </a:lnTo>
                  <a:lnTo>
                    <a:pt x="330073" y="690524"/>
                  </a:lnTo>
                  <a:lnTo>
                    <a:pt x="330073" y="685723"/>
                  </a:lnTo>
                  <a:close/>
                </a:path>
                <a:path w="912494" h="1136015">
                  <a:moveTo>
                    <a:pt x="351650" y="260540"/>
                  </a:moveTo>
                  <a:lnTo>
                    <a:pt x="350850" y="255752"/>
                  </a:lnTo>
                  <a:lnTo>
                    <a:pt x="346049" y="257340"/>
                  </a:lnTo>
                  <a:lnTo>
                    <a:pt x="338061" y="258140"/>
                  </a:lnTo>
                  <a:lnTo>
                    <a:pt x="338861" y="262940"/>
                  </a:lnTo>
                  <a:lnTo>
                    <a:pt x="344449" y="260540"/>
                  </a:lnTo>
                  <a:lnTo>
                    <a:pt x="351650" y="260540"/>
                  </a:lnTo>
                  <a:close/>
                </a:path>
                <a:path w="912494" h="1136015">
                  <a:moveTo>
                    <a:pt x="352450" y="148653"/>
                  </a:moveTo>
                  <a:lnTo>
                    <a:pt x="350850" y="144653"/>
                  </a:lnTo>
                  <a:lnTo>
                    <a:pt x="342861" y="145453"/>
                  </a:lnTo>
                  <a:lnTo>
                    <a:pt x="343649" y="151053"/>
                  </a:lnTo>
                  <a:lnTo>
                    <a:pt x="348449" y="149453"/>
                  </a:lnTo>
                  <a:lnTo>
                    <a:pt x="351650" y="155041"/>
                  </a:lnTo>
                  <a:lnTo>
                    <a:pt x="352450" y="148653"/>
                  </a:lnTo>
                  <a:close/>
                </a:path>
                <a:path w="912494" h="1136015">
                  <a:moveTo>
                    <a:pt x="369328" y="169125"/>
                  </a:moveTo>
                  <a:lnTo>
                    <a:pt x="367347" y="165646"/>
                  </a:lnTo>
                  <a:lnTo>
                    <a:pt x="363639" y="171831"/>
                  </a:lnTo>
                  <a:lnTo>
                    <a:pt x="368465" y="173964"/>
                  </a:lnTo>
                  <a:lnTo>
                    <a:pt x="369328" y="169125"/>
                  </a:lnTo>
                  <a:close/>
                </a:path>
                <a:path w="912494" h="1136015">
                  <a:moveTo>
                    <a:pt x="376428" y="831977"/>
                  </a:moveTo>
                  <a:lnTo>
                    <a:pt x="375627" y="827989"/>
                  </a:lnTo>
                  <a:lnTo>
                    <a:pt x="369227" y="830389"/>
                  </a:lnTo>
                  <a:lnTo>
                    <a:pt x="359638" y="830389"/>
                  </a:lnTo>
                  <a:lnTo>
                    <a:pt x="359638" y="835977"/>
                  </a:lnTo>
                  <a:lnTo>
                    <a:pt x="363905" y="837349"/>
                  </a:lnTo>
                  <a:lnTo>
                    <a:pt x="368630" y="840968"/>
                  </a:lnTo>
                  <a:lnTo>
                    <a:pt x="372452" y="842492"/>
                  </a:lnTo>
                  <a:lnTo>
                    <a:pt x="374027" y="837577"/>
                  </a:lnTo>
                  <a:lnTo>
                    <a:pt x="368427" y="837577"/>
                  </a:lnTo>
                  <a:lnTo>
                    <a:pt x="368427" y="834377"/>
                  </a:lnTo>
                  <a:lnTo>
                    <a:pt x="371627" y="831977"/>
                  </a:lnTo>
                  <a:lnTo>
                    <a:pt x="376428" y="831977"/>
                  </a:lnTo>
                  <a:close/>
                </a:path>
                <a:path w="912494" h="1136015">
                  <a:moveTo>
                    <a:pt x="385216" y="573836"/>
                  </a:moveTo>
                  <a:lnTo>
                    <a:pt x="383616" y="569836"/>
                  </a:lnTo>
                  <a:lnTo>
                    <a:pt x="376428" y="570636"/>
                  </a:lnTo>
                  <a:lnTo>
                    <a:pt x="376428" y="576237"/>
                  </a:lnTo>
                  <a:lnTo>
                    <a:pt x="381215" y="574636"/>
                  </a:lnTo>
                  <a:lnTo>
                    <a:pt x="384416" y="581025"/>
                  </a:lnTo>
                  <a:lnTo>
                    <a:pt x="385216" y="573836"/>
                  </a:lnTo>
                  <a:close/>
                </a:path>
                <a:path w="912494" h="1136015">
                  <a:moveTo>
                    <a:pt x="386969" y="329323"/>
                  </a:moveTo>
                  <a:lnTo>
                    <a:pt x="382816" y="332473"/>
                  </a:lnTo>
                  <a:lnTo>
                    <a:pt x="381800" y="337413"/>
                  </a:lnTo>
                  <a:lnTo>
                    <a:pt x="384911" y="333667"/>
                  </a:lnTo>
                  <a:lnTo>
                    <a:pt x="386969" y="329323"/>
                  </a:lnTo>
                  <a:close/>
                </a:path>
                <a:path w="912494" h="1136015">
                  <a:moveTo>
                    <a:pt x="390359" y="731342"/>
                  </a:moveTo>
                  <a:lnTo>
                    <a:pt x="390207" y="727189"/>
                  </a:lnTo>
                  <a:lnTo>
                    <a:pt x="386765" y="723480"/>
                  </a:lnTo>
                  <a:lnTo>
                    <a:pt x="383616" y="728078"/>
                  </a:lnTo>
                  <a:lnTo>
                    <a:pt x="390359" y="731342"/>
                  </a:lnTo>
                  <a:close/>
                </a:path>
                <a:path w="912494" h="1136015">
                  <a:moveTo>
                    <a:pt x="416382" y="5588"/>
                  </a:moveTo>
                  <a:lnTo>
                    <a:pt x="410794" y="7188"/>
                  </a:lnTo>
                  <a:lnTo>
                    <a:pt x="409994" y="0"/>
                  </a:lnTo>
                  <a:lnTo>
                    <a:pt x="405193" y="0"/>
                  </a:lnTo>
                  <a:lnTo>
                    <a:pt x="405015" y="7112"/>
                  </a:lnTo>
                  <a:lnTo>
                    <a:pt x="400202" y="11988"/>
                  </a:lnTo>
                  <a:lnTo>
                    <a:pt x="395084" y="16852"/>
                  </a:lnTo>
                  <a:lnTo>
                    <a:pt x="394004" y="23977"/>
                  </a:lnTo>
                  <a:lnTo>
                    <a:pt x="400875" y="19977"/>
                  </a:lnTo>
                  <a:lnTo>
                    <a:pt x="406387" y="15379"/>
                  </a:lnTo>
                  <a:lnTo>
                    <a:pt x="411314" y="10490"/>
                  </a:lnTo>
                  <a:lnTo>
                    <a:pt x="416382" y="5588"/>
                  </a:lnTo>
                  <a:close/>
                </a:path>
                <a:path w="912494" h="1136015">
                  <a:moveTo>
                    <a:pt x="435559" y="213385"/>
                  </a:moveTo>
                  <a:lnTo>
                    <a:pt x="433971" y="206997"/>
                  </a:lnTo>
                  <a:lnTo>
                    <a:pt x="429171" y="204597"/>
                  </a:lnTo>
                  <a:lnTo>
                    <a:pt x="423570" y="203796"/>
                  </a:lnTo>
                  <a:lnTo>
                    <a:pt x="425170" y="210185"/>
                  </a:lnTo>
                  <a:lnTo>
                    <a:pt x="429971" y="212585"/>
                  </a:lnTo>
                  <a:lnTo>
                    <a:pt x="435559" y="213385"/>
                  </a:lnTo>
                  <a:close/>
                </a:path>
                <a:path w="912494" h="1136015">
                  <a:moveTo>
                    <a:pt x="444703" y="773010"/>
                  </a:moveTo>
                  <a:lnTo>
                    <a:pt x="444550" y="769048"/>
                  </a:lnTo>
                  <a:lnTo>
                    <a:pt x="441109" y="765378"/>
                  </a:lnTo>
                  <a:lnTo>
                    <a:pt x="437959" y="769645"/>
                  </a:lnTo>
                  <a:lnTo>
                    <a:pt x="444703" y="773010"/>
                  </a:lnTo>
                  <a:close/>
                </a:path>
                <a:path w="912494" h="1136015">
                  <a:moveTo>
                    <a:pt x="446582" y="1128903"/>
                  </a:moveTo>
                  <a:lnTo>
                    <a:pt x="445350" y="1126794"/>
                  </a:lnTo>
                  <a:lnTo>
                    <a:pt x="440829" y="1124534"/>
                  </a:lnTo>
                  <a:lnTo>
                    <a:pt x="435559" y="1126096"/>
                  </a:lnTo>
                  <a:lnTo>
                    <a:pt x="437159" y="1135684"/>
                  </a:lnTo>
                  <a:lnTo>
                    <a:pt x="441960" y="1126896"/>
                  </a:lnTo>
                  <a:lnTo>
                    <a:pt x="446582" y="1128903"/>
                  </a:lnTo>
                  <a:close/>
                </a:path>
                <a:path w="912494" h="1136015">
                  <a:moveTo>
                    <a:pt x="447903" y="674598"/>
                  </a:moveTo>
                  <a:lnTo>
                    <a:pt x="447751" y="670445"/>
                  </a:lnTo>
                  <a:lnTo>
                    <a:pt x="444309" y="666737"/>
                  </a:lnTo>
                  <a:lnTo>
                    <a:pt x="441159" y="671334"/>
                  </a:lnTo>
                  <a:lnTo>
                    <a:pt x="447903" y="674598"/>
                  </a:lnTo>
                  <a:close/>
                </a:path>
                <a:path w="912494" h="1136015">
                  <a:moveTo>
                    <a:pt x="448157" y="735545"/>
                  </a:moveTo>
                  <a:lnTo>
                    <a:pt x="441960" y="734479"/>
                  </a:lnTo>
                  <a:lnTo>
                    <a:pt x="441159" y="734479"/>
                  </a:lnTo>
                  <a:lnTo>
                    <a:pt x="442760" y="738479"/>
                  </a:lnTo>
                  <a:lnTo>
                    <a:pt x="439254" y="748195"/>
                  </a:lnTo>
                  <a:lnTo>
                    <a:pt x="444157" y="743673"/>
                  </a:lnTo>
                  <a:lnTo>
                    <a:pt x="448157" y="735545"/>
                  </a:lnTo>
                  <a:close/>
                </a:path>
                <a:path w="912494" h="1136015">
                  <a:moveTo>
                    <a:pt x="459892" y="794588"/>
                  </a:moveTo>
                  <a:lnTo>
                    <a:pt x="459740" y="790625"/>
                  </a:lnTo>
                  <a:lnTo>
                    <a:pt x="456298" y="786955"/>
                  </a:lnTo>
                  <a:lnTo>
                    <a:pt x="453148" y="791222"/>
                  </a:lnTo>
                  <a:lnTo>
                    <a:pt x="459892" y="794588"/>
                  </a:lnTo>
                  <a:close/>
                </a:path>
                <a:path w="912494" h="1136015">
                  <a:moveTo>
                    <a:pt x="477126" y="654558"/>
                  </a:moveTo>
                  <a:lnTo>
                    <a:pt x="476326" y="649757"/>
                  </a:lnTo>
                  <a:lnTo>
                    <a:pt x="471525" y="651357"/>
                  </a:lnTo>
                  <a:lnTo>
                    <a:pt x="463537" y="652157"/>
                  </a:lnTo>
                  <a:lnTo>
                    <a:pt x="464337" y="656958"/>
                  </a:lnTo>
                  <a:lnTo>
                    <a:pt x="469125" y="654558"/>
                  </a:lnTo>
                  <a:lnTo>
                    <a:pt x="477126" y="654558"/>
                  </a:lnTo>
                  <a:close/>
                </a:path>
                <a:path w="912494" h="1136015">
                  <a:moveTo>
                    <a:pt x="487057" y="949528"/>
                  </a:moveTo>
                  <a:lnTo>
                    <a:pt x="486918" y="945375"/>
                  </a:lnTo>
                  <a:lnTo>
                    <a:pt x="483463" y="941666"/>
                  </a:lnTo>
                  <a:lnTo>
                    <a:pt x="480314" y="946264"/>
                  </a:lnTo>
                  <a:lnTo>
                    <a:pt x="487057" y="949528"/>
                  </a:lnTo>
                  <a:close/>
                </a:path>
                <a:path w="912494" h="1136015">
                  <a:moveTo>
                    <a:pt x="493102" y="330873"/>
                  </a:moveTo>
                  <a:lnTo>
                    <a:pt x="491502" y="324485"/>
                  </a:lnTo>
                  <a:lnTo>
                    <a:pt x="486714" y="322084"/>
                  </a:lnTo>
                  <a:lnTo>
                    <a:pt x="481114" y="321284"/>
                  </a:lnTo>
                  <a:lnTo>
                    <a:pt x="482714" y="327672"/>
                  </a:lnTo>
                  <a:lnTo>
                    <a:pt x="487514" y="330073"/>
                  </a:lnTo>
                  <a:lnTo>
                    <a:pt x="493102" y="330873"/>
                  </a:lnTo>
                  <a:close/>
                </a:path>
                <a:path w="912494" h="1136015">
                  <a:moveTo>
                    <a:pt x="503326" y="614997"/>
                  </a:moveTo>
                  <a:lnTo>
                    <a:pt x="499503" y="618591"/>
                  </a:lnTo>
                  <a:lnTo>
                    <a:pt x="498373" y="623087"/>
                  </a:lnTo>
                  <a:lnTo>
                    <a:pt x="501294" y="619188"/>
                  </a:lnTo>
                  <a:lnTo>
                    <a:pt x="503326" y="614997"/>
                  </a:lnTo>
                  <a:close/>
                </a:path>
                <a:path w="912494" h="1136015">
                  <a:moveTo>
                    <a:pt x="513092" y="317284"/>
                  </a:moveTo>
                  <a:lnTo>
                    <a:pt x="511492" y="313296"/>
                  </a:lnTo>
                  <a:lnTo>
                    <a:pt x="503491" y="314083"/>
                  </a:lnTo>
                  <a:lnTo>
                    <a:pt x="504291" y="319684"/>
                  </a:lnTo>
                  <a:lnTo>
                    <a:pt x="509092" y="318084"/>
                  </a:lnTo>
                  <a:lnTo>
                    <a:pt x="512292" y="323684"/>
                  </a:lnTo>
                  <a:lnTo>
                    <a:pt x="513092" y="317284"/>
                  </a:lnTo>
                  <a:close/>
                </a:path>
                <a:path w="912494" h="1136015">
                  <a:moveTo>
                    <a:pt x="535012" y="295770"/>
                  </a:moveTo>
                  <a:lnTo>
                    <a:pt x="534860" y="291617"/>
                  </a:lnTo>
                  <a:lnTo>
                    <a:pt x="531418" y="287896"/>
                  </a:lnTo>
                  <a:lnTo>
                    <a:pt x="528269" y="292506"/>
                  </a:lnTo>
                  <a:lnTo>
                    <a:pt x="535012" y="295770"/>
                  </a:lnTo>
                  <a:close/>
                </a:path>
                <a:path w="912494" h="1136015">
                  <a:moveTo>
                    <a:pt x="537222" y="619442"/>
                  </a:moveTo>
                  <a:lnTo>
                    <a:pt x="533069" y="622592"/>
                  </a:lnTo>
                  <a:lnTo>
                    <a:pt x="532053" y="627532"/>
                  </a:lnTo>
                  <a:lnTo>
                    <a:pt x="535165" y="623785"/>
                  </a:lnTo>
                  <a:lnTo>
                    <a:pt x="537222" y="619442"/>
                  </a:lnTo>
                  <a:close/>
                </a:path>
                <a:path w="912494" h="1136015">
                  <a:moveTo>
                    <a:pt x="552945" y="697407"/>
                  </a:moveTo>
                  <a:lnTo>
                    <a:pt x="550811" y="693928"/>
                  </a:lnTo>
                  <a:lnTo>
                    <a:pt x="546658" y="700112"/>
                  </a:lnTo>
                  <a:lnTo>
                    <a:pt x="551942" y="702246"/>
                  </a:lnTo>
                  <a:lnTo>
                    <a:pt x="552945" y="697407"/>
                  </a:lnTo>
                  <a:close/>
                </a:path>
                <a:path w="912494" h="1136015">
                  <a:moveTo>
                    <a:pt x="557047" y="1005408"/>
                  </a:moveTo>
                  <a:lnTo>
                    <a:pt x="551040" y="1004265"/>
                  </a:lnTo>
                  <a:lnTo>
                    <a:pt x="549148" y="999223"/>
                  </a:lnTo>
                  <a:lnTo>
                    <a:pt x="546811" y="995070"/>
                  </a:lnTo>
                  <a:lnTo>
                    <a:pt x="539457" y="996619"/>
                  </a:lnTo>
                  <a:lnTo>
                    <a:pt x="537044" y="1003388"/>
                  </a:lnTo>
                  <a:lnTo>
                    <a:pt x="544055" y="1007605"/>
                  </a:lnTo>
                  <a:lnTo>
                    <a:pt x="553173" y="1008532"/>
                  </a:lnTo>
                  <a:lnTo>
                    <a:pt x="557047" y="1005408"/>
                  </a:lnTo>
                  <a:close/>
                </a:path>
                <a:path w="912494" h="1136015">
                  <a:moveTo>
                    <a:pt x="561390" y="557110"/>
                  </a:moveTo>
                  <a:lnTo>
                    <a:pt x="561238" y="552958"/>
                  </a:lnTo>
                  <a:lnTo>
                    <a:pt x="557796" y="549249"/>
                  </a:lnTo>
                  <a:lnTo>
                    <a:pt x="554647" y="553859"/>
                  </a:lnTo>
                  <a:lnTo>
                    <a:pt x="561390" y="557110"/>
                  </a:lnTo>
                  <a:close/>
                </a:path>
                <a:path w="912494" h="1136015">
                  <a:moveTo>
                    <a:pt x="563435" y="819200"/>
                  </a:moveTo>
                  <a:lnTo>
                    <a:pt x="561835" y="815200"/>
                  </a:lnTo>
                  <a:lnTo>
                    <a:pt x="554647" y="816000"/>
                  </a:lnTo>
                  <a:lnTo>
                    <a:pt x="554647" y="821588"/>
                  </a:lnTo>
                  <a:lnTo>
                    <a:pt x="559447" y="819988"/>
                  </a:lnTo>
                  <a:lnTo>
                    <a:pt x="562635" y="825588"/>
                  </a:lnTo>
                  <a:lnTo>
                    <a:pt x="563435" y="819200"/>
                  </a:lnTo>
                  <a:close/>
                </a:path>
                <a:path w="912494" h="1136015">
                  <a:moveTo>
                    <a:pt x="593013" y="687324"/>
                  </a:moveTo>
                  <a:lnTo>
                    <a:pt x="584212" y="686523"/>
                  </a:lnTo>
                  <a:lnTo>
                    <a:pt x="585012" y="691324"/>
                  </a:lnTo>
                  <a:lnTo>
                    <a:pt x="579424" y="696912"/>
                  </a:lnTo>
                  <a:lnTo>
                    <a:pt x="587413" y="698512"/>
                  </a:lnTo>
                  <a:lnTo>
                    <a:pt x="586613" y="693712"/>
                  </a:lnTo>
                  <a:lnTo>
                    <a:pt x="593013" y="687324"/>
                  </a:lnTo>
                  <a:close/>
                </a:path>
                <a:path w="912494" h="1136015">
                  <a:moveTo>
                    <a:pt x="593013" y="608203"/>
                  </a:moveTo>
                  <a:lnTo>
                    <a:pt x="592213" y="603402"/>
                  </a:lnTo>
                  <a:lnTo>
                    <a:pt x="587413" y="605002"/>
                  </a:lnTo>
                  <a:lnTo>
                    <a:pt x="579424" y="605802"/>
                  </a:lnTo>
                  <a:lnTo>
                    <a:pt x="580224" y="610603"/>
                  </a:lnTo>
                  <a:lnTo>
                    <a:pt x="585812" y="609003"/>
                  </a:lnTo>
                  <a:lnTo>
                    <a:pt x="593013" y="608203"/>
                  </a:lnTo>
                  <a:close/>
                </a:path>
                <a:path w="912494" h="1136015">
                  <a:moveTo>
                    <a:pt x="619734" y="661123"/>
                  </a:moveTo>
                  <a:lnTo>
                    <a:pt x="619582" y="657148"/>
                  </a:lnTo>
                  <a:lnTo>
                    <a:pt x="616140" y="653478"/>
                  </a:lnTo>
                  <a:lnTo>
                    <a:pt x="612990" y="657758"/>
                  </a:lnTo>
                  <a:lnTo>
                    <a:pt x="619734" y="661123"/>
                  </a:lnTo>
                  <a:close/>
                </a:path>
                <a:path w="912494" h="1136015">
                  <a:moveTo>
                    <a:pt x="620179" y="480326"/>
                  </a:moveTo>
                  <a:lnTo>
                    <a:pt x="611390" y="479526"/>
                  </a:lnTo>
                  <a:lnTo>
                    <a:pt x="612190" y="484327"/>
                  </a:lnTo>
                  <a:lnTo>
                    <a:pt x="606590" y="490715"/>
                  </a:lnTo>
                  <a:lnTo>
                    <a:pt x="614591" y="491515"/>
                  </a:lnTo>
                  <a:lnTo>
                    <a:pt x="613791" y="486714"/>
                  </a:lnTo>
                  <a:lnTo>
                    <a:pt x="620179" y="480326"/>
                  </a:lnTo>
                  <a:close/>
                </a:path>
                <a:path w="912494" h="1136015">
                  <a:moveTo>
                    <a:pt x="632167" y="458749"/>
                  </a:moveTo>
                  <a:lnTo>
                    <a:pt x="631367" y="453948"/>
                  </a:lnTo>
                  <a:lnTo>
                    <a:pt x="626579" y="455549"/>
                  </a:lnTo>
                  <a:lnTo>
                    <a:pt x="618578" y="456349"/>
                  </a:lnTo>
                  <a:lnTo>
                    <a:pt x="619379" y="461149"/>
                  </a:lnTo>
                  <a:lnTo>
                    <a:pt x="624179" y="458749"/>
                  </a:lnTo>
                  <a:lnTo>
                    <a:pt x="632167" y="458749"/>
                  </a:lnTo>
                  <a:close/>
                </a:path>
                <a:path w="912494" h="1136015">
                  <a:moveTo>
                    <a:pt x="636333" y="547966"/>
                  </a:moveTo>
                  <a:lnTo>
                    <a:pt x="632167" y="551459"/>
                  </a:lnTo>
                  <a:lnTo>
                    <a:pt x="631151" y="556285"/>
                  </a:lnTo>
                  <a:lnTo>
                    <a:pt x="634263" y="552361"/>
                  </a:lnTo>
                  <a:lnTo>
                    <a:pt x="636333" y="547966"/>
                  </a:lnTo>
                  <a:close/>
                </a:path>
                <a:path w="912494" h="1136015">
                  <a:moveTo>
                    <a:pt x="646658" y="483019"/>
                  </a:moveTo>
                  <a:lnTo>
                    <a:pt x="644664" y="479386"/>
                  </a:lnTo>
                  <a:lnTo>
                    <a:pt x="640956" y="485127"/>
                  </a:lnTo>
                  <a:lnTo>
                    <a:pt x="645795" y="487705"/>
                  </a:lnTo>
                  <a:lnTo>
                    <a:pt x="646658" y="483019"/>
                  </a:lnTo>
                  <a:close/>
                </a:path>
                <a:path w="912494" h="1136015">
                  <a:moveTo>
                    <a:pt x="660146" y="632180"/>
                  </a:moveTo>
                  <a:lnTo>
                    <a:pt x="651344" y="631380"/>
                  </a:lnTo>
                  <a:lnTo>
                    <a:pt x="652145" y="636168"/>
                  </a:lnTo>
                  <a:lnTo>
                    <a:pt x="646557" y="642569"/>
                  </a:lnTo>
                  <a:lnTo>
                    <a:pt x="654545" y="643369"/>
                  </a:lnTo>
                  <a:lnTo>
                    <a:pt x="653745" y="638568"/>
                  </a:lnTo>
                  <a:lnTo>
                    <a:pt x="660146" y="632180"/>
                  </a:lnTo>
                  <a:close/>
                </a:path>
                <a:path w="912494" h="1136015">
                  <a:moveTo>
                    <a:pt x="670433" y="531977"/>
                  </a:moveTo>
                  <a:lnTo>
                    <a:pt x="668299" y="528497"/>
                  </a:lnTo>
                  <a:lnTo>
                    <a:pt x="664133" y="534670"/>
                  </a:lnTo>
                  <a:lnTo>
                    <a:pt x="669417" y="536803"/>
                  </a:lnTo>
                  <a:lnTo>
                    <a:pt x="670433" y="531977"/>
                  </a:lnTo>
                  <a:close/>
                </a:path>
                <a:path w="912494" h="1136015">
                  <a:moveTo>
                    <a:pt x="681723" y="640969"/>
                  </a:moveTo>
                  <a:lnTo>
                    <a:pt x="680123" y="634580"/>
                  </a:lnTo>
                  <a:lnTo>
                    <a:pt x="675322" y="632180"/>
                  </a:lnTo>
                  <a:lnTo>
                    <a:pt x="669734" y="631380"/>
                  </a:lnTo>
                  <a:lnTo>
                    <a:pt x="671334" y="637768"/>
                  </a:lnTo>
                  <a:lnTo>
                    <a:pt x="676122" y="640168"/>
                  </a:lnTo>
                  <a:lnTo>
                    <a:pt x="681723" y="640969"/>
                  </a:lnTo>
                  <a:close/>
                </a:path>
                <a:path w="912494" h="1136015">
                  <a:moveTo>
                    <a:pt x="709587" y="318579"/>
                  </a:moveTo>
                  <a:lnTo>
                    <a:pt x="707453" y="315099"/>
                  </a:lnTo>
                  <a:lnTo>
                    <a:pt x="703300" y="321284"/>
                  </a:lnTo>
                  <a:lnTo>
                    <a:pt x="708583" y="323418"/>
                  </a:lnTo>
                  <a:lnTo>
                    <a:pt x="709587" y="318579"/>
                  </a:lnTo>
                  <a:close/>
                </a:path>
                <a:path w="912494" h="1136015">
                  <a:moveTo>
                    <a:pt x="714489" y="688124"/>
                  </a:moveTo>
                  <a:lnTo>
                    <a:pt x="712889" y="684123"/>
                  </a:lnTo>
                  <a:lnTo>
                    <a:pt x="704900" y="684923"/>
                  </a:lnTo>
                  <a:lnTo>
                    <a:pt x="705700" y="690524"/>
                  </a:lnTo>
                  <a:lnTo>
                    <a:pt x="710488" y="688924"/>
                  </a:lnTo>
                  <a:lnTo>
                    <a:pt x="714489" y="694512"/>
                  </a:lnTo>
                  <a:lnTo>
                    <a:pt x="714489" y="688124"/>
                  </a:lnTo>
                  <a:close/>
                </a:path>
                <a:path w="912494" h="1136015">
                  <a:moveTo>
                    <a:pt x="718489" y="669747"/>
                  </a:moveTo>
                  <a:lnTo>
                    <a:pt x="716889" y="665746"/>
                  </a:lnTo>
                  <a:lnTo>
                    <a:pt x="708888" y="666546"/>
                  </a:lnTo>
                  <a:lnTo>
                    <a:pt x="709688" y="672134"/>
                  </a:lnTo>
                  <a:lnTo>
                    <a:pt x="714489" y="670534"/>
                  </a:lnTo>
                  <a:lnTo>
                    <a:pt x="717689" y="676135"/>
                  </a:lnTo>
                  <a:lnTo>
                    <a:pt x="718489" y="669747"/>
                  </a:lnTo>
                  <a:close/>
                </a:path>
                <a:path w="912494" h="1136015">
                  <a:moveTo>
                    <a:pt x="726579" y="471233"/>
                  </a:moveTo>
                  <a:lnTo>
                    <a:pt x="724585" y="467753"/>
                  </a:lnTo>
                  <a:lnTo>
                    <a:pt x="720877" y="473938"/>
                  </a:lnTo>
                  <a:lnTo>
                    <a:pt x="725716" y="476072"/>
                  </a:lnTo>
                  <a:lnTo>
                    <a:pt x="726579" y="471233"/>
                  </a:lnTo>
                  <a:close/>
                </a:path>
                <a:path w="912494" h="1136015">
                  <a:moveTo>
                    <a:pt x="792010" y="652157"/>
                  </a:moveTo>
                  <a:lnTo>
                    <a:pt x="787222" y="653757"/>
                  </a:lnTo>
                  <a:lnTo>
                    <a:pt x="779221" y="654558"/>
                  </a:lnTo>
                  <a:lnTo>
                    <a:pt x="780021" y="659345"/>
                  </a:lnTo>
                  <a:lnTo>
                    <a:pt x="784821" y="656958"/>
                  </a:lnTo>
                  <a:lnTo>
                    <a:pt x="792010" y="656958"/>
                  </a:lnTo>
                  <a:lnTo>
                    <a:pt x="792010" y="652157"/>
                  </a:lnTo>
                  <a:close/>
                </a:path>
                <a:path w="912494" h="1136015">
                  <a:moveTo>
                    <a:pt x="795210" y="302094"/>
                  </a:moveTo>
                  <a:lnTo>
                    <a:pt x="790409" y="299707"/>
                  </a:lnTo>
                  <a:lnTo>
                    <a:pt x="783221" y="307695"/>
                  </a:lnTo>
                  <a:lnTo>
                    <a:pt x="783221" y="309295"/>
                  </a:lnTo>
                  <a:lnTo>
                    <a:pt x="784987" y="311873"/>
                  </a:lnTo>
                  <a:lnTo>
                    <a:pt x="790117" y="309587"/>
                  </a:lnTo>
                  <a:lnTo>
                    <a:pt x="794791" y="305358"/>
                  </a:lnTo>
                  <a:lnTo>
                    <a:pt x="795210" y="302094"/>
                  </a:lnTo>
                  <a:close/>
                </a:path>
                <a:path w="912494" h="1136015">
                  <a:moveTo>
                    <a:pt x="805192" y="833678"/>
                  </a:moveTo>
                  <a:lnTo>
                    <a:pt x="803021" y="828802"/>
                  </a:lnTo>
                  <a:lnTo>
                    <a:pt x="799198" y="828789"/>
                  </a:lnTo>
                  <a:lnTo>
                    <a:pt x="799426" y="832624"/>
                  </a:lnTo>
                  <a:lnTo>
                    <a:pt x="797407" y="836079"/>
                  </a:lnTo>
                  <a:lnTo>
                    <a:pt x="796277" y="839685"/>
                  </a:lnTo>
                  <a:lnTo>
                    <a:pt x="799198" y="843965"/>
                  </a:lnTo>
                  <a:lnTo>
                    <a:pt x="804379" y="839914"/>
                  </a:lnTo>
                  <a:lnTo>
                    <a:pt x="805192" y="833678"/>
                  </a:lnTo>
                  <a:close/>
                </a:path>
                <a:path w="912494" h="1136015">
                  <a:moveTo>
                    <a:pt x="807999" y="673735"/>
                  </a:moveTo>
                  <a:lnTo>
                    <a:pt x="802398" y="668947"/>
                  </a:lnTo>
                  <a:lnTo>
                    <a:pt x="807199" y="661746"/>
                  </a:lnTo>
                  <a:lnTo>
                    <a:pt x="800798" y="663346"/>
                  </a:lnTo>
                  <a:lnTo>
                    <a:pt x="799909" y="668197"/>
                  </a:lnTo>
                  <a:lnTo>
                    <a:pt x="795413" y="673938"/>
                  </a:lnTo>
                  <a:lnTo>
                    <a:pt x="793610" y="678180"/>
                  </a:lnTo>
                  <a:lnTo>
                    <a:pt x="800798" y="678535"/>
                  </a:lnTo>
                  <a:lnTo>
                    <a:pt x="798410" y="673735"/>
                  </a:lnTo>
                  <a:lnTo>
                    <a:pt x="807999" y="673735"/>
                  </a:lnTo>
                  <a:close/>
                </a:path>
                <a:path w="912494" h="1136015">
                  <a:moveTo>
                    <a:pt x="809599" y="651357"/>
                  </a:moveTo>
                  <a:lnTo>
                    <a:pt x="807999" y="644969"/>
                  </a:lnTo>
                  <a:lnTo>
                    <a:pt x="803198" y="642569"/>
                  </a:lnTo>
                  <a:lnTo>
                    <a:pt x="797610" y="641769"/>
                  </a:lnTo>
                  <a:lnTo>
                    <a:pt x="799998" y="648957"/>
                  </a:lnTo>
                  <a:lnTo>
                    <a:pt x="803998" y="651357"/>
                  </a:lnTo>
                  <a:lnTo>
                    <a:pt x="809599" y="651357"/>
                  </a:lnTo>
                  <a:close/>
                </a:path>
                <a:path w="912494" h="1136015">
                  <a:moveTo>
                    <a:pt x="830376" y="467537"/>
                  </a:moveTo>
                  <a:lnTo>
                    <a:pt x="828776" y="463537"/>
                  </a:lnTo>
                  <a:lnTo>
                    <a:pt x="820788" y="464337"/>
                  </a:lnTo>
                  <a:lnTo>
                    <a:pt x="821575" y="469938"/>
                  </a:lnTo>
                  <a:lnTo>
                    <a:pt x="826376" y="468337"/>
                  </a:lnTo>
                  <a:lnTo>
                    <a:pt x="829576" y="473938"/>
                  </a:lnTo>
                  <a:lnTo>
                    <a:pt x="830376" y="467537"/>
                  </a:lnTo>
                  <a:close/>
                </a:path>
                <a:path w="912494" h="1136015">
                  <a:moveTo>
                    <a:pt x="911898" y="500303"/>
                  </a:moveTo>
                  <a:lnTo>
                    <a:pt x="906449" y="501294"/>
                  </a:lnTo>
                  <a:lnTo>
                    <a:pt x="899502" y="501002"/>
                  </a:lnTo>
                  <a:lnTo>
                    <a:pt x="894359" y="501764"/>
                  </a:lnTo>
                  <a:lnTo>
                    <a:pt x="894308" y="505904"/>
                  </a:lnTo>
                  <a:lnTo>
                    <a:pt x="899642" y="505028"/>
                  </a:lnTo>
                  <a:lnTo>
                    <a:pt x="906399" y="506107"/>
                  </a:lnTo>
                  <a:lnTo>
                    <a:pt x="911504" y="505675"/>
                  </a:lnTo>
                  <a:lnTo>
                    <a:pt x="911898" y="50030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087434" y="9011500"/>
              <a:ext cx="2201545" cy="1030605"/>
            </a:xfrm>
            <a:custGeom>
              <a:avLst/>
              <a:gdLst/>
              <a:ahLst/>
              <a:cxnLst/>
              <a:rect l="l" t="t" r="r" b="b"/>
              <a:pathLst>
                <a:path w="2201544" h="1030604">
                  <a:moveTo>
                    <a:pt x="6629" y="473278"/>
                  </a:moveTo>
                  <a:lnTo>
                    <a:pt x="4495" y="466940"/>
                  </a:lnTo>
                  <a:lnTo>
                    <a:pt x="711" y="463296"/>
                  </a:lnTo>
                  <a:lnTo>
                    <a:pt x="0" y="468337"/>
                  </a:lnTo>
                  <a:lnTo>
                    <a:pt x="711" y="473849"/>
                  </a:lnTo>
                  <a:lnTo>
                    <a:pt x="304" y="478929"/>
                  </a:lnTo>
                  <a:lnTo>
                    <a:pt x="342" y="480695"/>
                  </a:lnTo>
                  <a:lnTo>
                    <a:pt x="2400" y="476326"/>
                  </a:lnTo>
                  <a:lnTo>
                    <a:pt x="6629" y="473278"/>
                  </a:lnTo>
                  <a:close/>
                </a:path>
                <a:path w="2201544" h="1030604">
                  <a:moveTo>
                    <a:pt x="223786" y="285318"/>
                  </a:moveTo>
                  <a:lnTo>
                    <a:pt x="217792" y="281127"/>
                  </a:lnTo>
                  <a:lnTo>
                    <a:pt x="209397" y="276428"/>
                  </a:lnTo>
                  <a:lnTo>
                    <a:pt x="204000" y="273964"/>
                  </a:lnTo>
                  <a:lnTo>
                    <a:pt x="206997" y="276529"/>
                  </a:lnTo>
                  <a:lnTo>
                    <a:pt x="210743" y="281152"/>
                  </a:lnTo>
                  <a:lnTo>
                    <a:pt x="215392" y="287807"/>
                  </a:lnTo>
                  <a:lnTo>
                    <a:pt x="220040" y="291020"/>
                  </a:lnTo>
                  <a:lnTo>
                    <a:pt x="223786" y="285318"/>
                  </a:lnTo>
                  <a:close/>
                </a:path>
                <a:path w="2201544" h="1030604">
                  <a:moveTo>
                    <a:pt x="264541" y="925487"/>
                  </a:moveTo>
                  <a:lnTo>
                    <a:pt x="259499" y="922578"/>
                  </a:lnTo>
                  <a:lnTo>
                    <a:pt x="259549" y="917194"/>
                  </a:lnTo>
                  <a:lnTo>
                    <a:pt x="258699" y="912558"/>
                  </a:lnTo>
                  <a:lnTo>
                    <a:pt x="250952" y="911898"/>
                  </a:lnTo>
                  <a:lnTo>
                    <a:pt x="245770" y="917727"/>
                  </a:lnTo>
                  <a:lnTo>
                    <a:pt x="250850" y="923785"/>
                  </a:lnTo>
                  <a:lnTo>
                    <a:pt x="259384" y="927303"/>
                  </a:lnTo>
                  <a:lnTo>
                    <a:pt x="264541" y="925487"/>
                  </a:lnTo>
                  <a:close/>
                </a:path>
                <a:path w="2201544" h="1030604">
                  <a:moveTo>
                    <a:pt x="434619" y="324180"/>
                  </a:moveTo>
                  <a:lnTo>
                    <a:pt x="427583" y="319684"/>
                  </a:lnTo>
                  <a:lnTo>
                    <a:pt x="427545" y="326542"/>
                  </a:lnTo>
                  <a:lnTo>
                    <a:pt x="423087" y="333171"/>
                  </a:lnTo>
                  <a:lnTo>
                    <a:pt x="420268" y="338455"/>
                  </a:lnTo>
                  <a:lnTo>
                    <a:pt x="425183" y="341261"/>
                  </a:lnTo>
                  <a:lnTo>
                    <a:pt x="427126" y="335864"/>
                  </a:lnTo>
                  <a:lnTo>
                    <a:pt x="432371" y="329869"/>
                  </a:lnTo>
                  <a:lnTo>
                    <a:pt x="434619" y="324180"/>
                  </a:lnTo>
                  <a:close/>
                </a:path>
                <a:path w="2201544" h="1030604">
                  <a:moveTo>
                    <a:pt x="512203" y="560438"/>
                  </a:moveTo>
                  <a:lnTo>
                    <a:pt x="507504" y="559447"/>
                  </a:lnTo>
                  <a:lnTo>
                    <a:pt x="505917" y="563130"/>
                  </a:lnTo>
                  <a:lnTo>
                    <a:pt x="502005" y="567334"/>
                  </a:lnTo>
                  <a:lnTo>
                    <a:pt x="500646" y="570801"/>
                  </a:lnTo>
                  <a:lnTo>
                    <a:pt x="506704" y="572236"/>
                  </a:lnTo>
                  <a:lnTo>
                    <a:pt x="506933" y="568096"/>
                  </a:lnTo>
                  <a:lnTo>
                    <a:pt x="510400" y="563740"/>
                  </a:lnTo>
                  <a:lnTo>
                    <a:pt x="512203" y="560438"/>
                  </a:lnTo>
                  <a:close/>
                </a:path>
                <a:path w="2201544" h="1030604">
                  <a:moveTo>
                    <a:pt x="559346" y="838276"/>
                  </a:moveTo>
                  <a:lnTo>
                    <a:pt x="559092" y="832993"/>
                  </a:lnTo>
                  <a:lnTo>
                    <a:pt x="555447" y="831977"/>
                  </a:lnTo>
                  <a:lnTo>
                    <a:pt x="557047" y="838377"/>
                  </a:lnTo>
                  <a:lnTo>
                    <a:pt x="545058" y="838377"/>
                  </a:lnTo>
                  <a:lnTo>
                    <a:pt x="550659" y="846366"/>
                  </a:lnTo>
                  <a:lnTo>
                    <a:pt x="556463" y="844003"/>
                  </a:lnTo>
                  <a:lnTo>
                    <a:pt x="559346" y="838276"/>
                  </a:lnTo>
                  <a:close/>
                </a:path>
                <a:path w="2201544" h="1030604">
                  <a:moveTo>
                    <a:pt x="623379" y="676935"/>
                  </a:moveTo>
                  <a:lnTo>
                    <a:pt x="616191" y="676935"/>
                  </a:lnTo>
                  <a:lnTo>
                    <a:pt x="613854" y="680758"/>
                  </a:lnTo>
                  <a:lnTo>
                    <a:pt x="607695" y="684720"/>
                  </a:lnTo>
                  <a:lnTo>
                    <a:pt x="604393" y="688390"/>
                  </a:lnTo>
                  <a:lnTo>
                    <a:pt x="610603" y="691311"/>
                  </a:lnTo>
                  <a:lnTo>
                    <a:pt x="610603" y="685723"/>
                  </a:lnTo>
                  <a:lnTo>
                    <a:pt x="614591" y="687324"/>
                  </a:lnTo>
                  <a:lnTo>
                    <a:pt x="619391" y="688924"/>
                  </a:lnTo>
                  <a:lnTo>
                    <a:pt x="616191" y="682523"/>
                  </a:lnTo>
                  <a:lnTo>
                    <a:pt x="623379" y="676935"/>
                  </a:lnTo>
                  <a:close/>
                </a:path>
                <a:path w="2201544" h="1030604">
                  <a:moveTo>
                    <a:pt x="670534" y="485114"/>
                  </a:moveTo>
                  <a:lnTo>
                    <a:pt x="668528" y="478269"/>
                  </a:lnTo>
                  <a:lnTo>
                    <a:pt x="662851" y="475830"/>
                  </a:lnTo>
                  <a:lnTo>
                    <a:pt x="659409" y="476237"/>
                  </a:lnTo>
                  <a:lnTo>
                    <a:pt x="664146" y="477926"/>
                  </a:lnTo>
                  <a:lnTo>
                    <a:pt x="664946" y="483527"/>
                  </a:lnTo>
                  <a:lnTo>
                    <a:pt x="669734" y="492315"/>
                  </a:lnTo>
                  <a:lnTo>
                    <a:pt x="670534" y="485114"/>
                  </a:lnTo>
                  <a:close/>
                </a:path>
                <a:path w="2201544" h="1030604">
                  <a:moveTo>
                    <a:pt x="758685" y="546011"/>
                  </a:moveTo>
                  <a:lnTo>
                    <a:pt x="756551" y="539661"/>
                  </a:lnTo>
                  <a:lnTo>
                    <a:pt x="752767" y="536016"/>
                  </a:lnTo>
                  <a:lnTo>
                    <a:pt x="752055" y="541070"/>
                  </a:lnTo>
                  <a:lnTo>
                    <a:pt x="752767" y="546582"/>
                  </a:lnTo>
                  <a:lnTo>
                    <a:pt x="752360" y="551649"/>
                  </a:lnTo>
                  <a:lnTo>
                    <a:pt x="752398" y="553427"/>
                  </a:lnTo>
                  <a:lnTo>
                    <a:pt x="754456" y="549059"/>
                  </a:lnTo>
                  <a:lnTo>
                    <a:pt x="758685" y="546011"/>
                  </a:lnTo>
                  <a:close/>
                </a:path>
                <a:path w="2201544" h="1030604">
                  <a:moveTo>
                    <a:pt x="779233" y="555447"/>
                  </a:moveTo>
                  <a:lnTo>
                    <a:pt x="773772" y="554774"/>
                  </a:lnTo>
                  <a:lnTo>
                    <a:pt x="767346" y="552450"/>
                  </a:lnTo>
                  <a:lnTo>
                    <a:pt x="762266" y="551624"/>
                  </a:lnTo>
                  <a:lnTo>
                    <a:pt x="760844" y="555447"/>
                  </a:lnTo>
                  <a:lnTo>
                    <a:pt x="765975" y="556577"/>
                  </a:lnTo>
                  <a:lnTo>
                    <a:pt x="771842" y="559650"/>
                  </a:lnTo>
                  <a:lnTo>
                    <a:pt x="776808" y="560616"/>
                  </a:lnTo>
                  <a:lnTo>
                    <a:pt x="779233" y="555447"/>
                  </a:lnTo>
                  <a:close/>
                </a:path>
                <a:path w="2201544" h="1030604">
                  <a:moveTo>
                    <a:pt x="1729486" y="445160"/>
                  </a:moveTo>
                  <a:lnTo>
                    <a:pt x="1719605" y="440778"/>
                  </a:lnTo>
                  <a:lnTo>
                    <a:pt x="1717497" y="444258"/>
                  </a:lnTo>
                  <a:lnTo>
                    <a:pt x="1721396" y="448195"/>
                  </a:lnTo>
                  <a:lnTo>
                    <a:pt x="1729486" y="445160"/>
                  </a:lnTo>
                  <a:close/>
                </a:path>
                <a:path w="2201544" h="1030604">
                  <a:moveTo>
                    <a:pt x="1733486" y="561848"/>
                  </a:moveTo>
                  <a:lnTo>
                    <a:pt x="1728685" y="561848"/>
                  </a:lnTo>
                  <a:lnTo>
                    <a:pt x="1721497" y="559447"/>
                  </a:lnTo>
                  <a:lnTo>
                    <a:pt x="1719897" y="564248"/>
                  </a:lnTo>
                  <a:lnTo>
                    <a:pt x="1725498" y="564248"/>
                  </a:lnTo>
                  <a:lnTo>
                    <a:pt x="1732686" y="566635"/>
                  </a:lnTo>
                  <a:lnTo>
                    <a:pt x="1733486" y="561848"/>
                  </a:lnTo>
                  <a:close/>
                </a:path>
                <a:path w="2201544" h="1030604">
                  <a:moveTo>
                    <a:pt x="1784032" y="368439"/>
                  </a:moveTo>
                  <a:lnTo>
                    <a:pt x="1783740" y="364388"/>
                  </a:lnTo>
                  <a:lnTo>
                    <a:pt x="1777441" y="368439"/>
                  </a:lnTo>
                  <a:lnTo>
                    <a:pt x="1781035" y="372478"/>
                  </a:lnTo>
                  <a:lnTo>
                    <a:pt x="1784032" y="368439"/>
                  </a:lnTo>
                  <a:close/>
                </a:path>
                <a:path w="2201544" h="1030604">
                  <a:moveTo>
                    <a:pt x="1813344" y="459308"/>
                  </a:moveTo>
                  <a:lnTo>
                    <a:pt x="1809407" y="451548"/>
                  </a:lnTo>
                  <a:lnTo>
                    <a:pt x="1805025" y="458635"/>
                  </a:lnTo>
                  <a:lnTo>
                    <a:pt x="1809115" y="461441"/>
                  </a:lnTo>
                  <a:lnTo>
                    <a:pt x="1813344" y="459308"/>
                  </a:lnTo>
                  <a:close/>
                </a:path>
                <a:path w="2201544" h="1030604">
                  <a:moveTo>
                    <a:pt x="1814207" y="362038"/>
                  </a:moveTo>
                  <a:lnTo>
                    <a:pt x="1811007" y="358038"/>
                  </a:lnTo>
                  <a:lnTo>
                    <a:pt x="1806219" y="355650"/>
                  </a:lnTo>
                  <a:lnTo>
                    <a:pt x="1805419" y="362839"/>
                  </a:lnTo>
                  <a:lnTo>
                    <a:pt x="1807819" y="366839"/>
                  </a:lnTo>
                  <a:lnTo>
                    <a:pt x="1813407" y="369227"/>
                  </a:lnTo>
                  <a:lnTo>
                    <a:pt x="1814207" y="362038"/>
                  </a:lnTo>
                  <a:close/>
                </a:path>
                <a:path w="2201544" h="1030604">
                  <a:moveTo>
                    <a:pt x="1821395" y="171030"/>
                  </a:moveTo>
                  <a:lnTo>
                    <a:pt x="1813407" y="169430"/>
                  </a:lnTo>
                  <a:lnTo>
                    <a:pt x="1811807" y="174218"/>
                  </a:lnTo>
                  <a:lnTo>
                    <a:pt x="1816608" y="174218"/>
                  </a:lnTo>
                  <a:lnTo>
                    <a:pt x="1818208" y="180619"/>
                  </a:lnTo>
                  <a:lnTo>
                    <a:pt x="1820595" y="175018"/>
                  </a:lnTo>
                  <a:lnTo>
                    <a:pt x="1821395" y="171030"/>
                  </a:lnTo>
                  <a:close/>
                </a:path>
                <a:path w="2201544" h="1030604">
                  <a:moveTo>
                    <a:pt x="1861362" y="205397"/>
                  </a:moveTo>
                  <a:lnTo>
                    <a:pt x="1855762" y="204597"/>
                  </a:lnTo>
                  <a:lnTo>
                    <a:pt x="1851774" y="196596"/>
                  </a:lnTo>
                  <a:lnTo>
                    <a:pt x="1847773" y="203796"/>
                  </a:lnTo>
                  <a:lnTo>
                    <a:pt x="1853374" y="205397"/>
                  </a:lnTo>
                  <a:lnTo>
                    <a:pt x="1856562" y="212585"/>
                  </a:lnTo>
                  <a:lnTo>
                    <a:pt x="1861362" y="205397"/>
                  </a:lnTo>
                  <a:close/>
                </a:path>
                <a:path w="2201544" h="1030604">
                  <a:moveTo>
                    <a:pt x="1871751" y="372427"/>
                  </a:moveTo>
                  <a:lnTo>
                    <a:pt x="1863775" y="368274"/>
                  </a:lnTo>
                  <a:lnTo>
                    <a:pt x="1860664" y="372135"/>
                  </a:lnTo>
                  <a:lnTo>
                    <a:pt x="1863090" y="376135"/>
                  </a:lnTo>
                  <a:lnTo>
                    <a:pt x="1871751" y="372427"/>
                  </a:lnTo>
                  <a:close/>
                </a:path>
                <a:path w="2201544" h="1030604">
                  <a:moveTo>
                    <a:pt x="1872551" y="218986"/>
                  </a:moveTo>
                  <a:lnTo>
                    <a:pt x="1864563" y="217385"/>
                  </a:lnTo>
                  <a:lnTo>
                    <a:pt x="1862963" y="222173"/>
                  </a:lnTo>
                  <a:lnTo>
                    <a:pt x="1868551" y="222173"/>
                  </a:lnTo>
                  <a:lnTo>
                    <a:pt x="1869351" y="229374"/>
                  </a:lnTo>
                  <a:lnTo>
                    <a:pt x="1871751" y="222973"/>
                  </a:lnTo>
                  <a:lnTo>
                    <a:pt x="1872551" y="218986"/>
                  </a:lnTo>
                  <a:close/>
                </a:path>
                <a:path w="2201544" h="1030604">
                  <a:moveTo>
                    <a:pt x="1880844" y="186309"/>
                  </a:moveTo>
                  <a:lnTo>
                    <a:pt x="1879460" y="182930"/>
                  </a:lnTo>
                  <a:lnTo>
                    <a:pt x="1873351" y="186207"/>
                  </a:lnTo>
                  <a:lnTo>
                    <a:pt x="1876539" y="187007"/>
                  </a:lnTo>
                  <a:lnTo>
                    <a:pt x="1878939" y="187807"/>
                  </a:lnTo>
                  <a:lnTo>
                    <a:pt x="1877339" y="191008"/>
                  </a:lnTo>
                  <a:lnTo>
                    <a:pt x="1871751" y="191008"/>
                  </a:lnTo>
                  <a:lnTo>
                    <a:pt x="1864563" y="188607"/>
                  </a:lnTo>
                  <a:lnTo>
                    <a:pt x="1862963" y="193408"/>
                  </a:lnTo>
                  <a:lnTo>
                    <a:pt x="1866150" y="194208"/>
                  </a:lnTo>
                  <a:lnTo>
                    <a:pt x="1868551" y="195008"/>
                  </a:lnTo>
                  <a:lnTo>
                    <a:pt x="1866950" y="198196"/>
                  </a:lnTo>
                  <a:lnTo>
                    <a:pt x="1870151" y="198196"/>
                  </a:lnTo>
                  <a:lnTo>
                    <a:pt x="1872551" y="198996"/>
                  </a:lnTo>
                  <a:lnTo>
                    <a:pt x="1875751" y="198996"/>
                  </a:lnTo>
                  <a:lnTo>
                    <a:pt x="1879079" y="192849"/>
                  </a:lnTo>
                  <a:lnTo>
                    <a:pt x="1880844" y="186309"/>
                  </a:lnTo>
                  <a:close/>
                </a:path>
                <a:path w="2201544" h="1030604">
                  <a:moveTo>
                    <a:pt x="1899716" y="573836"/>
                  </a:moveTo>
                  <a:lnTo>
                    <a:pt x="1898929" y="568236"/>
                  </a:lnTo>
                  <a:lnTo>
                    <a:pt x="1890928" y="565835"/>
                  </a:lnTo>
                  <a:lnTo>
                    <a:pt x="1890128" y="573836"/>
                  </a:lnTo>
                  <a:lnTo>
                    <a:pt x="1891728" y="580224"/>
                  </a:lnTo>
                  <a:lnTo>
                    <a:pt x="1897329" y="583425"/>
                  </a:lnTo>
                  <a:lnTo>
                    <a:pt x="1899716" y="573836"/>
                  </a:lnTo>
                  <a:close/>
                </a:path>
                <a:path w="2201544" h="1030604">
                  <a:moveTo>
                    <a:pt x="1915528" y="704672"/>
                  </a:moveTo>
                  <a:lnTo>
                    <a:pt x="1911705" y="696912"/>
                  </a:lnTo>
                  <a:lnTo>
                    <a:pt x="1906993" y="703999"/>
                  </a:lnTo>
                  <a:lnTo>
                    <a:pt x="1911108" y="706805"/>
                  </a:lnTo>
                  <a:lnTo>
                    <a:pt x="1915528" y="704672"/>
                  </a:lnTo>
                  <a:close/>
                </a:path>
                <a:path w="2201544" h="1030604">
                  <a:moveTo>
                    <a:pt x="1920900" y="852665"/>
                  </a:moveTo>
                  <a:lnTo>
                    <a:pt x="1919401" y="848131"/>
                  </a:lnTo>
                  <a:lnTo>
                    <a:pt x="1914906" y="851166"/>
                  </a:lnTo>
                  <a:lnTo>
                    <a:pt x="1919401" y="856449"/>
                  </a:lnTo>
                  <a:lnTo>
                    <a:pt x="1920900" y="852665"/>
                  </a:lnTo>
                  <a:close/>
                </a:path>
                <a:path w="2201544" h="1030604">
                  <a:moveTo>
                    <a:pt x="1921103" y="427177"/>
                  </a:moveTo>
                  <a:lnTo>
                    <a:pt x="1920049" y="421335"/>
                  </a:lnTo>
                  <a:lnTo>
                    <a:pt x="1913305" y="423583"/>
                  </a:lnTo>
                  <a:lnTo>
                    <a:pt x="1918258" y="431228"/>
                  </a:lnTo>
                  <a:lnTo>
                    <a:pt x="1921103" y="427177"/>
                  </a:lnTo>
                  <a:close/>
                </a:path>
                <a:path w="2201544" h="1030604">
                  <a:moveTo>
                    <a:pt x="1931035" y="688835"/>
                  </a:moveTo>
                  <a:lnTo>
                    <a:pt x="1926094" y="690524"/>
                  </a:lnTo>
                  <a:lnTo>
                    <a:pt x="1922945" y="694448"/>
                  </a:lnTo>
                  <a:lnTo>
                    <a:pt x="1927301" y="692023"/>
                  </a:lnTo>
                  <a:lnTo>
                    <a:pt x="1931035" y="688835"/>
                  </a:lnTo>
                  <a:close/>
                </a:path>
                <a:path w="2201544" h="1030604">
                  <a:moveTo>
                    <a:pt x="1938286" y="129362"/>
                  </a:moveTo>
                  <a:lnTo>
                    <a:pt x="1936635" y="124841"/>
                  </a:lnTo>
                  <a:lnTo>
                    <a:pt x="1931695" y="127863"/>
                  </a:lnTo>
                  <a:lnTo>
                    <a:pt x="1936635" y="133146"/>
                  </a:lnTo>
                  <a:lnTo>
                    <a:pt x="1938286" y="129362"/>
                  </a:lnTo>
                  <a:close/>
                </a:path>
                <a:path w="2201544" h="1030604">
                  <a:moveTo>
                    <a:pt x="1939086" y="676833"/>
                  </a:moveTo>
                  <a:lnTo>
                    <a:pt x="1937435" y="672299"/>
                  </a:lnTo>
                  <a:lnTo>
                    <a:pt x="1932495" y="675335"/>
                  </a:lnTo>
                  <a:lnTo>
                    <a:pt x="1937435" y="680618"/>
                  </a:lnTo>
                  <a:lnTo>
                    <a:pt x="1939086" y="676833"/>
                  </a:lnTo>
                  <a:close/>
                </a:path>
                <a:path w="2201544" h="1030604">
                  <a:moveTo>
                    <a:pt x="1965261" y="144653"/>
                  </a:moveTo>
                  <a:lnTo>
                    <a:pt x="1962061" y="140652"/>
                  </a:lnTo>
                  <a:lnTo>
                    <a:pt x="1952472" y="146253"/>
                  </a:lnTo>
                  <a:lnTo>
                    <a:pt x="1951672" y="147053"/>
                  </a:lnTo>
                  <a:lnTo>
                    <a:pt x="1947049" y="151739"/>
                  </a:lnTo>
                  <a:lnTo>
                    <a:pt x="1953069" y="150952"/>
                  </a:lnTo>
                  <a:lnTo>
                    <a:pt x="1961781" y="147612"/>
                  </a:lnTo>
                  <a:lnTo>
                    <a:pt x="1965261" y="144653"/>
                  </a:lnTo>
                  <a:close/>
                </a:path>
                <a:path w="2201544" h="1030604">
                  <a:moveTo>
                    <a:pt x="1974850" y="696912"/>
                  </a:moveTo>
                  <a:lnTo>
                    <a:pt x="1964626" y="692861"/>
                  </a:lnTo>
                  <a:lnTo>
                    <a:pt x="1962556" y="696315"/>
                  </a:lnTo>
                  <a:lnTo>
                    <a:pt x="1966645" y="700062"/>
                  </a:lnTo>
                  <a:lnTo>
                    <a:pt x="1974850" y="696912"/>
                  </a:lnTo>
                  <a:close/>
                </a:path>
                <a:path w="2201544" h="1030604">
                  <a:moveTo>
                    <a:pt x="1978545" y="771245"/>
                  </a:moveTo>
                  <a:lnTo>
                    <a:pt x="1978063" y="767194"/>
                  </a:lnTo>
                  <a:lnTo>
                    <a:pt x="1971649" y="771245"/>
                  </a:lnTo>
                  <a:lnTo>
                    <a:pt x="1975586" y="775284"/>
                  </a:lnTo>
                  <a:lnTo>
                    <a:pt x="1978545" y="771245"/>
                  </a:lnTo>
                  <a:close/>
                </a:path>
                <a:path w="2201544" h="1030604">
                  <a:moveTo>
                    <a:pt x="1996427" y="90309"/>
                  </a:moveTo>
                  <a:lnTo>
                    <a:pt x="1993226" y="90309"/>
                  </a:lnTo>
                  <a:lnTo>
                    <a:pt x="1990826" y="89509"/>
                  </a:lnTo>
                  <a:lnTo>
                    <a:pt x="1987638" y="89509"/>
                  </a:lnTo>
                  <a:lnTo>
                    <a:pt x="1986838" y="91909"/>
                  </a:lnTo>
                  <a:lnTo>
                    <a:pt x="1986838" y="95097"/>
                  </a:lnTo>
                  <a:lnTo>
                    <a:pt x="1986038" y="97497"/>
                  </a:lnTo>
                  <a:lnTo>
                    <a:pt x="1989239" y="97497"/>
                  </a:lnTo>
                  <a:lnTo>
                    <a:pt x="1991626" y="98298"/>
                  </a:lnTo>
                  <a:lnTo>
                    <a:pt x="1994827" y="98298"/>
                  </a:lnTo>
                  <a:lnTo>
                    <a:pt x="1995627" y="95897"/>
                  </a:lnTo>
                  <a:lnTo>
                    <a:pt x="1995627" y="92710"/>
                  </a:lnTo>
                  <a:lnTo>
                    <a:pt x="1996427" y="90309"/>
                  </a:lnTo>
                  <a:close/>
                </a:path>
                <a:path w="2201544" h="1030604">
                  <a:moveTo>
                    <a:pt x="1998827" y="770445"/>
                  </a:moveTo>
                  <a:lnTo>
                    <a:pt x="1994027" y="770445"/>
                  </a:lnTo>
                  <a:lnTo>
                    <a:pt x="1986838" y="768045"/>
                  </a:lnTo>
                  <a:lnTo>
                    <a:pt x="1985238" y="772833"/>
                  </a:lnTo>
                  <a:lnTo>
                    <a:pt x="1990826" y="772833"/>
                  </a:lnTo>
                  <a:lnTo>
                    <a:pt x="1998027" y="775233"/>
                  </a:lnTo>
                  <a:lnTo>
                    <a:pt x="1998827" y="770445"/>
                  </a:lnTo>
                  <a:close/>
                </a:path>
                <a:path w="2201544" h="1030604">
                  <a:moveTo>
                    <a:pt x="2004415" y="386016"/>
                  </a:moveTo>
                  <a:lnTo>
                    <a:pt x="1996427" y="384416"/>
                  </a:lnTo>
                  <a:lnTo>
                    <a:pt x="1994827" y="389216"/>
                  </a:lnTo>
                  <a:lnTo>
                    <a:pt x="2000427" y="389216"/>
                  </a:lnTo>
                  <a:lnTo>
                    <a:pt x="2001227" y="395605"/>
                  </a:lnTo>
                  <a:lnTo>
                    <a:pt x="2003615" y="390017"/>
                  </a:lnTo>
                  <a:lnTo>
                    <a:pt x="2004415" y="386016"/>
                  </a:lnTo>
                  <a:close/>
                </a:path>
                <a:path w="2201544" h="1030604">
                  <a:moveTo>
                    <a:pt x="2010651" y="54686"/>
                  </a:moveTo>
                  <a:lnTo>
                    <a:pt x="2006117" y="52743"/>
                  </a:lnTo>
                  <a:lnTo>
                    <a:pt x="2002332" y="55587"/>
                  </a:lnTo>
                  <a:lnTo>
                    <a:pt x="2007616" y="62331"/>
                  </a:lnTo>
                  <a:lnTo>
                    <a:pt x="2010651" y="54686"/>
                  </a:lnTo>
                  <a:close/>
                </a:path>
                <a:path w="2201544" h="1030604">
                  <a:moveTo>
                    <a:pt x="2012416" y="0"/>
                  </a:moveTo>
                  <a:lnTo>
                    <a:pt x="2005215" y="800"/>
                  </a:lnTo>
                  <a:lnTo>
                    <a:pt x="2001227" y="3987"/>
                  </a:lnTo>
                  <a:lnTo>
                    <a:pt x="1999627" y="8788"/>
                  </a:lnTo>
                  <a:lnTo>
                    <a:pt x="2007616" y="8788"/>
                  </a:lnTo>
                  <a:lnTo>
                    <a:pt x="2010816" y="4787"/>
                  </a:lnTo>
                  <a:lnTo>
                    <a:pt x="2012416" y="0"/>
                  </a:lnTo>
                  <a:close/>
                </a:path>
                <a:path w="2201544" h="1030604">
                  <a:moveTo>
                    <a:pt x="2019858" y="629208"/>
                  </a:moveTo>
                  <a:lnTo>
                    <a:pt x="2014004" y="628980"/>
                  </a:lnTo>
                  <a:lnTo>
                    <a:pt x="2014461" y="635952"/>
                  </a:lnTo>
                  <a:lnTo>
                    <a:pt x="2018207" y="633768"/>
                  </a:lnTo>
                  <a:lnTo>
                    <a:pt x="2019858" y="629208"/>
                  </a:lnTo>
                  <a:close/>
                </a:path>
                <a:path w="2201544" h="1030604">
                  <a:moveTo>
                    <a:pt x="2032190" y="747458"/>
                  </a:moveTo>
                  <a:lnTo>
                    <a:pt x="2031644" y="744385"/>
                  </a:lnTo>
                  <a:lnTo>
                    <a:pt x="2025992" y="740867"/>
                  </a:lnTo>
                  <a:lnTo>
                    <a:pt x="2025992" y="747268"/>
                  </a:lnTo>
                  <a:lnTo>
                    <a:pt x="2022805" y="756056"/>
                  </a:lnTo>
                  <a:lnTo>
                    <a:pt x="2027593" y="757656"/>
                  </a:lnTo>
                  <a:lnTo>
                    <a:pt x="2030044" y="751433"/>
                  </a:lnTo>
                  <a:lnTo>
                    <a:pt x="2032190" y="747458"/>
                  </a:lnTo>
                  <a:close/>
                </a:path>
                <a:path w="2201544" h="1030604">
                  <a:moveTo>
                    <a:pt x="2035594" y="712901"/>
                  </a:moveTo>
                  <a:lnTo>
                    <a:pt x="2027593" y="711301"/>
                  </a:lnTo>
                  <a:lnTo>
                    <a:pt x="2025992" y="716089"/>
                  </a:lnTo>
                  <a:lnTo>
                    <a:pt x="2030793" y="716089"/>
                  </a:lnTo>
                  <a:lnTo>
                    <a:pt x="2031593" y="723290"/>
                  </a:lnTo>
                  <a:lnTo>
                    <a:pt x="2034794" y="716889"/>
                  </a:lnTo>
                  <a:lnTo>
                    <a:pt x="2035594" y="712901"/>
                  </a:lnTo>
                  <a:close/>
                </a:path>
                <a:path w="2201544" h="1030604">
                  <a:moveTo>
                    <a:pt x="2043303" y="467702"/>
                  </a:moveTo>
                  <a:lnTo>
                    <a:pt x="2040382" y="463537"/>
                  </a:lnTo>
                  <a:lnTo>
                    <a:pt x="2035657" y="461632"/>
                  </a:lnTo>
                  <a:lnTo>
                    <a:pt x="2039188" y="465035"/>
                  </a:lnTo>
                  <a:lnTo>
                    <a:pt x="2043303" y="467702"/>
                  </a:lnTo>
                  <a:close/>
                </a:path>
                <a:path w="2201544" h="1030604">
                  <a:moveTo>
                    <a:pt x="2044484" y="93306"/>
                  </a:moveTo>
                  <a:lnTo>
                    <a:pt x="2041969" y="86715"/>
                  </a:lnTo>
                  <a:lnTo>
                    <a:pt x="2033993" y="83108"/>
                  </a:lnTo>
                  <a:lnTo>
                    <a:pt x="2041740" y="94805"/>
                  </a:lnTo>
                  <a:lnTo>
                    <a:pt x="2044484" y="93306"/>
                  </a:lnTo>
                  <a:close/>
                </a:path>
                <a:path w="2201544" h="1030604">
                  <a:moveTo>
                    <a:pt x="2058758" y="298107"/>
                  </a:moveTo>
                  <a:lnTo>
                    <a:pt x="2054771" y="295706"/>
                  </a:lnTo>
                  <a:lnTo>
                    <a:pt x="2049970" y="289306"/>
                  </a:lnTo>
                  <a:lnTo>
                    <a:pt x="2045982" y="292506"/>
                  </a:lnTo>
                  <a:lnTo>
                    <a:pt x="2049970" y="295706"/>
                  </a:lnTo>
                  <a:lnTo>
                    <a:pt x="2054771" y="301294"/>
                  </a:lnTo>
                  <a:lnTo>
                    <a:pt x="2058758" y="298107"/>
                  </a:lnTo>
                  <a:close/>
                </a:path>
                <a:path w="2201544" h="1030604">
                  <a:moveTo>
                    <a:pt x="2060765" y="713892"/>
                  </a:moveTo>
                  <a:lnTo>
                    <a:pt x="2059089" y="709396"/>
                  </a:lnTo>
                  <a:lnTo>
                    <a:pt x="2053971" y="707301"/>
                  </a:lnTo>
                  <a:lnTo>
                    <a:pt x="2047570" y="715289"/>
                  </a:lnTo>
                  <a:lnTo>
                    <a:pt x="2048370" y="715289"/>
                  </a:lnTo>
                  <a:lnTo>
                    <a:pt x="2057971" y="712101"/>
                  </a:lnTo>
                  <a:lnTo>
                    <a:pt x="2060041" y="716292"/>
                  </a:lnTo>
                  <a:lnTo>
                    <a:pt x="2060765" y="713892"/>
                  </a:lnTo>
                  <a:close/>
                </a:path>
                <a:path w="2201544" h="1030604">
                  <a:moveTo>
                    <a:pt x="2112314" y="710501"/>
                  </a:moveTo>
                  <a:lnTo>
                    <a:pt x="2102421" y="706450"/>
                  </a:lnTo>
                  <a:lnTo>
                    <a:pt x="2100326" y="709904"/>
                  </a:lnTo>
                  <a:lnTo>
                    <a:pt x="2104224" y="713651"/>
                  </a:lnTo>
                  <a:lnTo>
                    <a:pt x="2112314" y="710501"/>
                  </a:lnTo>
                  <a:close/>
                </a:path>
                <a:path w="2201544" h="1030604">
                  <a:moveTo>
                    <a:pt x="2112911" y="271195"/>
                  </a:moveTo>
                  <a:lnTo>
                    <a:pt x="2107514" y="266128"/>
                  </a:lnTo>
                  <a:lnTo>
                    <a:pt x="2103920" y="270522"/>
                  </a:lnTo>
                  <a:lnTo>
                    <a:pt x="2108720" y="272427"/>
                  </a:lnTo>
                  <a:lnTo>
                    <a:pt x="2112911" y="271195"/>
                  </a:lnTo>
                  <a:close/>
                </a:path>
                <a:path w="2201544" h="1030604">
                  <a:moveTo>
                    <a:pt x="2113635" y="512787"/>
                  </a:moveTo>
                  <a:lnTo>
                    <a:pt x="2111248" y="509130"/>
                  </a:lnTo>
                  <a:lnTo>
                    <a:pt x="2112314" y="504304"/>
                  </a:lnTo>
                  <a:lnTo>
                    <a:pt x="2106218" y="506590"/>
                  </a:lnTo>
                  <a:lnTo>
                    <a:pt x="2105990" y="506501"/>
                  </a:lnTo>
                  <a:lnTo>
                    <a:pt x="2106104" y="506641"/>
                  </a:lnTo>
                  <a:lnTo>
                    <a:pt x="2104224" y="507339"/>
                  </a:lnTo>
                  <a:lnTo>
                    <a:pt x="2105723" y="511797"/>
                  </a:lnTo>
                  <a:lnTo>
                    <a:pt x="2110511" y="512508"/>
                  </a:lnTo>
                  <a:lnTo>
                    <a:pt x="2110841" y="510971"/>
                  </a:lnTo>
                  <a:lnTo>
                    <a:pt x="2113635" y="512787"/>
                  </a:lnTo>
                  <a:close/>
                </a:path>
                <a:path w="2201544" h="1030604">
                  <a:moveTo>
                    <a:pt x="2115705" y="324980"/>
                  </a:moveTo>
                  <a:lnTo>
                    <a:pt x="2115413" y="321119"/>
                  </a:lnTo>
                  <a:lnTo>
                    <a:pt x="2109114" y="325272"/>
                  </a:lnTo>
                  <a:lnTo>
                    <a:pt x="2112708" y="328980"/>
                  </a:lnTo>
                  <a:lnTo>
                    <a:pt x="2115705" y="324980"/>
                  </a:lnTo>
                  <a:close/>
                </a:path>
                <a:path w="2201544" h="1030604">
                  <a:moveTo>
                    <a:pt x="2119960" y="597230"/>
                  </a:moveTo>
                  <a:lnTo>
                    <a:pt x="2112314" y="597014"/>
                  </a:lnTo>
                  <a:lnTo>
                    <a:pt x="2112759" y="602183"/>
                  </a:lnTo>
                  <a:lnTo>
                    <a:pt x="2117712" y="600608"/>
                  </a:lnTo>
                  <a:lnTo>
                    <a:pt x="2119960" y="597230"/>
                  </a:lnTo>
                  <a:close/>
                </a:path>
                <a:path w="2201544" h="1030604">
                  <a:moveTo>
                    <a:pt x="2131491" y="202196"/>
                  </a:moveTo>
                  <a:lnTo>
                    <a:pt x="2126208" y="193433"/>
                  </a:lnTo>
                  <a:lnTo>
                    <a:pt x="2122208" y="195008"/>
                  </a:lnTo>
                  <a:lnTo>
                    <a:pt x="2122843" y="200177"/>
                  </a:lnTo>
                  <a:lnTo>
                    <a:pt x="2131491" y="202196"/>
                  </a:lnTo>
                  <a:close/>
                </a:path>
                <a:path w="2201544" h="1030604">
                  <a:moveTo>
                    <a:pt x="2133460" y="508850"/>
                  </a:moveTo>
                  <a:lnTo>
                    <a:pt x="2128291" y="507492"/>
                  </a:lnTo>
                  <a:lnTo>
                    <a:pt x="2123122" y="508850"/>
                  </a:lnTo>
                  <a:lnTo>
                    <a:pt x="2128291" y="509295"/>
                  </a:lnTo>
                  <a:lnTo>
                    <a:pt x="2133460" y="508850"/>
                  </a:lnTo>
                  <a:close/>
                </a:path>
                <a:path w="2201544" h="1030604">
                  <a:moveTo>
                    <a:pt x="2134692" y="611390"/>
                  </a:moveTo>
                  <a:lnTo>
                    <a:pt x="2130691" y="609003"/>
                  </a:lnTo>
                  <a:lnTo>
                    <a:pt x="2125903" y="602602"/>
                  </a:lnTo>
                  <a:lnTo>
                    <a:pt x="2121903" y="605802"/>
                  </a:lnTo>
                  <a:lnTo>
                    <a:pt x="2125903" y="609003"/>
                  </a:lnTo>
                  <a:lnTo>
                    <a:pt x="2129891" y="614591"/>
                  </a:lnTo>
                  <a:lnTo>
                    <a:pt x="2134692" y="611390"/>
                  </a:lnTo>
                  <a:close/>
                </a:path>
                <a:path w="2201544" h="1030604">
                  <a:moveTo>
                    <a:pt x="2140280" y="92710"/>
                  </a:moveTo>
                  <a:lnTo>
                    <a:pt x="2132292" y="91109"/>
                  </a:lnTo>
                  <a:lnTo>
                    <a:pt x="2130691" y="95897"/>
                  </a:lnTo>
                  <a:lnTo>
                    <a:pt x="2135492" y="95897"/>
                  </a:lnTo>
                  <a:lnTo>
                    <a:pt x="2137092" y="102298"/>
                  </a:lnTo>
                  <a:lnTo>
                    <a:pt x="2139480" y="96697"/>
                  </a:lnTo>
                  <a:lnTo>
                    <a:pt x="2140280" y="92710"/>
                  </a:lnTo>
                  <a:close/>
                </a:path>
                <a:path w="2201544" h="1030604">
                  <a:moveTo>
                    <a:pt x="2149678" y="498932"/>
                  </a:moveTo>
                  <a:lnTo>
                    <a:pt x="2144280" y="498703"/>
                  </a:lnTo>
                  <a:lnTo>
                    <a:pt x="2144280" y="505675"/>
                  </a:lnTo>
                  <a:lnTo>
                    <a:pt x="2147874" y="503504"/>
                  </a:lnTo>
                  <a:lnTo>
                    <a:pt x="2149678" y="498932"/>
                  </a:lnTo>
                  <a:close/>
                </a:path>
                <a:path w="2201544" h="1030604">
                  <a:moveTo>
                    <a:pt x="2150072" y="596404"/>
                  </a:moveTo>
                  <a:lnTo>
                    <a:pt x="2148421" y="591693"/>
                  </a:lnTo>
                  <a:lnTo>
                    <a:pt x="2143480" y="594614"/>
                  </a:lnTo>
                  <a:lnTo>
                    <a:pt x="2148421" y="600227"/>
                  </a:lnTo>
                  <a:lnTo>
                    <a:pt x="2150072" y="596404"/>
                  </a:lnTo>
                  <a:close/>
                </a:path>
                <a:path w="2201544" h="1030604">
                  <a:moveTo>
                    <a:pt x="2170658" y="536270"/>
                  </a:moveTo>
                  <a:lnTo>
                    <a:pt x="2167229" y="533755"/>
                  </a:lnTo>
                  <a:lnTo>
                    <a:pt x="2161857" y="530580"/>
                  </a:lnTo>
                  <a:lnTo>
                    <a:pt x="2156498" y="529640"/>
                  </a:lnTo>
                  <a:lnTo>
                    <a:pt x="2155088" y="531380"/>
                  </a:lnTo>
                  <a:lnTo>
                    <a:pt x="2153666" y="531977"/>
                  </a:lnTo>
                  <a:lnTo>
                    <a:pt x="2153780" y="532980"/>
                  </a:lnTo>
                  <a:lnTo>
                    <a:pt x="2153069" y="533869"/>
                  </a:lnTo>
                  <a:lnTo>
                    <a:pt x="2153907" y="533984"/>
                  </a:lnTo>
                  <a:lnTo>
                    <a:pt x="2154339" y="537337"/>
                  </a:lnTo>
                  <a:lnTo>
                    <a:pt x="2162657" y="539470"/>
                  </a:lnTo>
                  <a:lnTo>
                    <a:pt x="2160816" y="536244"/>
                  </a:lnTo>
                  <a:lnTo>
                    <a:pt x="2163356" y="538365"/>
                  </a:lnTo>
                  <a:lnTo>
                    <a:pt x="2167115" y="540499"/>
                  </a:lnTo>
                  <a:lnTo>
                    <a:pt x="2170658" y="536270"/>
                  </a:lnTo>
                  <a:close/>
                </a:path>
                <a:path w="2201544" h="1030604">
                  <a:moveTo>
                    <a:pt x="2172258" y="24765"/>
                  </a:moveTo>
                  <a:lnTo>
                    <a:pt x="2166658" y="23977"/>
                  </a:lnTo>
                  <a:lnTo>
                    <a:pt x="2167458" y="28765"/>
                  </a:lnTo>
                  <a:lnTo>
                    <a:pt x="2160270" y="31165"/>
                  </a:lnTo>
                  <a:lnTo>
                    <a:pt x="2167458" y="31965"/>
                  </a:lnTo>
                  <a:lnTo>
                    <a:pt x="2171458" y="31965"/>
                  </a:lnTo>
                  <a:lnTo>
                    <a:pt x="2172258" y="24765"/>
                  </a:lnTo>
                  <a:close/>
                </a:path>
                <a:path w="2201544" h="1030604">
                  <a:moveTo>
                    <a:pt x="2177885" y="608672"/>
                  </a:moveTo>
                  <a:lnTo>
                    <a:pt x="2175446" y="602602"/>
                  </a:lnTo>
                  <a:lnTo>
                    <a:pt x="2171458" y="608203"/>
                  </a:lnTo>
                  <a:lnTo>
                    <a:pt x="2162657" y="612990"/>
                  </a:lnTo>
                  <a:lnTo>
                    <a:pt x="2165858" y="616991"/>
                  </a:lnTo>
                  <a:lnTo>
                    <a:pt x="2171966" y="613613"/>
                  </a:lnTo>
                  <a:lnTo>
                    <a:pt x="2176348" y="611593"/>
                  </a:lnTo>
                  <a:lnTo>
                    <a:pt x="2177885" y="608672"/>
                  </a:lnTo>
                  <a:close/>
                </a:path>
                <a:path w="2201544" h="1030604">
                  <a:moveTo>
                    <a:pt x="2181047" y="645756"/>
                  </a:moveTo>
                  <a:lnTo>
                    <a:pt x="2176246" y="643369"/>
                  </a:lnTo>
                  <a:lnTo>
                    <a:pt x="2167458" y="643369"/>
                  </a:lnTo>
                  <a:lnTo>
                    <a:pt x="2167458" y="646557"/>
                  </a:lnTo>
                  <a:lnTo>
                    <a:pt x="2165858" y="651357"/>
                  </a:lnTo>
                  <a:lnTo>
                    <a:pt x="2170658" y="652157"/>
                  </a:lnTo>
                  <a:lnTo>
                    <a:pt x="2174646" y="652157"/>
                  </a:lnTo>
                  <a:lnTo>
                    <a:pt x="2179447" y="652957"/>
                  </a:lnTo>
                  <a:lnTo>
                    <a:pt x="2181047" y="645756"/>
                  </a:lnTo>
                  <a:close/>
                </a:path>
                <a:path w="2201544" h="1030604">
                  <a:moveTo>
                    <a:pt x="2183638" y="205397"/>
                  </a:moveTo>
                  <a:lnTo>
                    <a:pt x="2183346" y="201345"/>
                  </a:lnTo>
                  <a:lnTo>
                    <a:pt x="2177046" y="205397"/>
                  </a:lnTo>
                  <a:lnTo>
                    <a:pt x="2180640" y="209435"/>
                  </a:lnTo>
                  <a:lnTo>
                    <a:pt x="2183638" y="205397"/>
                  </a:lnTo>
                  <a:close/>
                </a:path>
                <a:path w="2201544" h="1030604">
                  <a:moveTo>
                    <a:pt x="2184235" y="537870"/>
                  </a:moveTo>
                  <a:lnTo>
                    <a:pt x="2176246" y="536270"/>
                  </a:lnTo>
                  <a:lnTo>
                    <a:pt x="2174646" y="541070"/>
                  </a:lnTo>
                  <a:lnTo>
                    <a:pt x="2179447" y="541070"/>
                  </a:lnTo>
                  <a:lnTo>
                    <a:pt x="2180247" y="547458"/>
                  </a:lnTo>
                  <a:lnTo>
                    <a:pt x="2183447" y="541858"/>
                  </a:lnTo>
                  <a:lnTo>
                    <a:pt x="2184235" y="537870"/>
                  </a:lnTo>
                  <a:close/>
                </a:path>
                <a:path w="2201544" h="1030604">
                  <a:moveTo>
                    <a:pt x="2186635" y="394004"/>
                  </a:moveTo>
                  <a:lnTo>
                    <a:pt x="2181847" y="388416"/>
                  </a:lnTo>
                  <a:lnTo>
                    <a:pt x="2176246" y="394004"/>
                  </a:lnTo>
                  <a:lnTo>
                    <a:pt x="2173046" y="399605"/>
                  </a:lnTo>
                  <a:lnTo>
                    <a:pt x="2175446" y="405993"/>
                  </a:lnTo>
                  <a:lnTo>
                    <a:pt x="2183447" y="400405"/>
                  </a:lnTo>
                  <a:lnTo>
                    <a:pt x="2186635" y="394004"/>
                  </a:lnTo>
                  <a:close/>
                </a:path>
                <a:path w="2201544" h="1030604">
                  <a:moveTo>
                    <a:pt x="2190318" y="238074"/>
                  </a:moveTo>
                  <a:lnTo>
                    <a:pt x="2185035" y="239763"/>
                  </a:lnTo>
                  <a:lnTo>
                    <a:pt x="2181999" y="243687"/>
                  </a:lnTo>
                  <a:lnTo>
                    <a:pt x="2186533" y="241261"/>
                  </a:lnTo>
                  <a:lnTo>
                    <a:pt x="2190318" y="238074"/>
                  </a:lnTo>
                  <a:close/>
                </a:path>
                <a:path w="2201544" h="1030604">
                  <a:moveTo>
                    <a:pt x="2190432" y="177825"/>
                  </a:moveTo>
                  <a:lnTo>
                    <a:pt x="2188730" y="173050"/>
                  </a:lnTo>
                  <a:lnTo>
                    <a:pt x="2185835" y="177419"/>
                  </a:lnTo>
                  <a:lnTo>
                    <a:pt x="2184019" y="182600"/>
                  </a:lnTo>
                  <a:lnTo>
                    <a:pt x="2181441" y="187109"/>
                  </a:lnTo>
                  <a:lnTo>
                    <a:pt x="2180666" y="188772"/>
                  </a:lnTo>
                  <a:lnTo>
                    <a:pt x="2184235" y="185407"/>
                  </a:lnTo>
                  <a:lnTo>
                    <a:pt x="2189429" y="184391"/>
                  </a:lnTo>
                  <a:lnTo>
                    <a:pt x="2190432" y="177825"/>
                  </a:lnTo>
                  <a:close/>
                </a:path>
                <a:path w="2201544" h="1030604">
                  <a:moveTo>
                    <a:pt x="2191435" y="251752"/>
                  </a:moveTo>
                  <a:lnTo>
                    <a:pt x="2183346" y="254889"/>
                  </a:lnTo>
                  <a:lnTo>
                    <a:pt x="2184844" y="259537"/>
                  </a:lnTo>
                  <a:lnTo>
                    <a:pt x="2189632" y="260286"/>
                  </a:lnTo>
                  <a:lnTo>
                    <a:pt x="2191435" y="251752"/>
                  </a:lnTo>
                  <a:close/>
                </a:path>
                <a:path w="2201544" h="1030604">
                  <a:moveTo>
                    <a:pt x="2191435" y="8788"/>
                  </a:moveTo>
                  <a:lnTo>
                    <a:pt x="2183447" y="6388"/>
                  </a:lnTo>
                  <a:lnTo>
                    <a:pt x="2182647" y="11988"/>
                  </a:lnTo>
                  <a:lnTo>
                    <a:pt x="2175446" y="16776"/>
                  </a:lnTo>
                  <a:lnTo>
                    <a:pt x="2184235" y="18376"/>
                  </a:lnTo>
                  <a:lnTo>
                    <a:pt x="2184235" y="13576"/>
                  </a:lnTo>
                  <a:lnTo>
                    <a:pt x="2191435" y="8788"/>
                  </a:lnTo>
                  <a:close/>
                </a:path>
                <a:path w="2201544" h="1030604">
                  <a:moveTo>
                    <a:pt x="2193518" y="507860"/>
                  </a:moveTo>
                  <a:lnTo>
                    <a:pt x="2188235" y="509092"/>
                  </a:lnTo>
                  <a:lnTo>
                    <a:pt x="2185200" y="513473"/>
                  </a:lnTo>
                  <a:lnTo>
                    <a:pt x="2189734" y="511200"/>
                  </a:lnTo>
                  <a:lnTo>
                    <a:pt x="2193518" y="507860"/>
                  </a:lnTo>
                  <a:close/>
                </a:path>
                <a:path w="2201544" h="1030604">
                  <a:moveTo>
                    <a:pt x="2195423" y="1026185"/>
                  </a:moveTo>
                  <a:lnTo>
                    <a:pt x="2188235" y="1018997"/>
                  </a:lnTo>
                  <a:lnTo>
                    <a:pt x="2186635" y="1018197"/>
                  </a:lnTo>
                  <a:lnTo>
                    <a:pt x="2183688" y="1019175"/>
                  </a:lnTo>
                  <a:lnTo>
                    <a:pt x="2185238" y="1024191"/>
                  </a:lnTo>
                  <a:lnTo>
                    <a:pt x="2188883" y="1029208"/>
                  </a:lnTo>
                  <a:lnTo>
                    <a:pt x="2192236" y="1030185"/>
                  </a:lnTo>
                  <a:lnTo>
                    <a:pt x="2195423" y="1026185"/>
                  </a:lnTo>
                  <a:close/>
                </a:path>
                <a:path w="2201544" h="1030604">
                  <a:moveTo>
                    <a:pt x="2196363" y="948931"/>
                  </a:moveTo>
                  <a:lnTo>
                    <a:pt x="2190635" y="943876"/>
                  </a:lnTo>
                  <a:lnTo>
                    <a:pt x="2187156" y="948258"/>
                  </a:lnTo>
                  <a:lnTo>
                    <a:pt x="2192134" y="950163"/>
                  </a:lnTo>
                  <a:lnTo>
                    <a:pt x="2196363" y="948931"/>
                  </a:lnTo>
                  <a:close/>
                </a:path>
                <a:path w="2201544" h="1030604">
                  <a:moveTo>
                    <a:pt x="2199424" y="650557"/>
                  </a:moveTo>
                  <a:lnTo>
                    <a:pt x="2198624" y="644169"/>
                  </a:lnTo>
                  <a:lnTo>
                    <a:pt x="2190635" y="642569"/>
                  </a:lnTo>
                  <a:lnTo>
                    <a:pt x="2189835" y="649757"/>
                  </a:lnTo>
                  <a:lnTo>
                    <a:pt x="2191435" y="656158"/>
                  </a:lnTo>
                  <a:lnTo>
                    <a:pt x="2197023" y="660146"/>
                  </a:lnTo>
                  <a:lnTo>
                    <a:pt x="2199424" y="650557"/>
                  </a:lnTo>
                  <a:close/>
                </a:path>
                <a:path w="2201544" h="1030604">
                  <a:moveTo>
                    <a:pt x="2201024" y="585825"/>
                  </a:moveTo>
                  <a:lnTo>
                    <a:pt x="2196223" y="579424"/>
                  </a:lnTo>
                  <a:lnTo>
                    <a:pt x="2191435" y="582625"/>
                  </a:lnTo>
                  <a:lnTo>
                    <a:pt x="2195423" y="585825"/>
                  </a:lnTo>
                  <a:lnTo>
                    <a:pt x="2191435" y="591413"/>
                  </a:lnTo>
                  <a:lnTo>
                    <a:pt x="2197824" y="588213"/>
                  </a:lnTo>
                  <a:lnTo>
                    <a:pt x="2201024" y="58582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589793" y="8949752"/>
              <a:ext cx="698500" cy="1090930"/>
            </a:xfrm>
            <a:custGeom>
              <a:avLst/>
              <a:gdLst/>
              <a:ahLst/>
              <a:cxnLst/>
              <a:rect l="l" t="t" r="r" b="b"/>
              <a:pathLst>
                <a:path w="698500" h="1090929">
                  <a:moveTo>
                    <a:pt x="8991" y="264337"/>
                  </a:moveTo>
                  <a:lnTo>
                    <a:pt x="4953" y="260743"/>
                  </a:lnTo>
                  <a:lnTo>
                    <a:pt x="0" y="266141"/>
                  </a:lnTo>
                  <a:lnTo>
                    <a:pt x="4356" y="266738"/>
                  </a:lnTo>
                  <a:lnTo>
                    <a:pt x="8991" y="264337"/>
                  </a:lnTo>
                  <a:close/>
                </a:path>
                <a:path w="698500" h="1090929">
                  <a:moveTo>
                    <a:pt x="69735" y="684276"/>
                  </a:moveTo>
                  <a:lnTo>
                    <a:pt x="65697" y="680339"/>
                  </a:lnTo>
                  <a:lnTo>
                    <a:pt x="60744" y="685838"/>
                  </a:lnTo>
                  <a:lnTo>
                    <a:pt x="65087" y="686625"/>
                  </a:lnTo>
                  <a:lnTo>
                    <a:pt x="69735" y="684276"/>
                  </a:lnTo>
                  <a:close/>
                </a:path>
                <a:path w="698500" h="1090929">
                  <a:moveTo>
                    <a:pt x="107048" y="300964"/>
                  </a:moveTo>
                  <a:lnTo>
                    <a:pt x="101650" y="295910"/>
                  </a:lnTo>
                  <a:lnTo>
                    <a:pt x="98056" y="300291"/>
                  </a:lnTo>
                  <a:lnTo>
                    <a:pt x="102857" y="302209"/>
                  </a:lnTo>
                  <a:lnTo>
                    <a:pt x="107048" y="300964"/>
                  </a:lnTo>
                  <a:close/>
                </a:path>
                <a:path w="698500" h="1090929">
                  <a:moveTo>
                    <a:pt x="108051" y="308698"/>
                  </a:moveTo>
                  <a:lnTo>
                    <a:pt x="102450" y="308698"/>
                  </a:lnTo>
                  <a:lnTo>
                    <a:pt x="103251" y="313499"/>
                  </a:lnTo>
                  <a:lnTo>
                    <a:pt x="102450" y="319887"/>
                  </a:lnTo>
                  <a:lnTo>
                    <a:pt x="108051" y="320687"/>
                  </a:lnTo>
                  <a:lnTo>
                    <a:pt x="106451" y="315887"/>
                  </a:lnTo>
                  <a:lnTo>
                    <a:pt x="108051" y="308698"/>
                  </a:lnTo>
                  <a:close/>
                </a:path>
                <a:path w="698500" h="1090929">
                  <a:moveTo>
                    <a:pt x="144818" y="339064"/>
                  </a:moveTo>
                  <a:lnTo>
                    <a:pt x="138417" y="339864"/>
                  </a:lnTo>
                  <a:lnTo>
                    <a:pt x="128028" y="338277"/>
                  </a:lnTo>
                  <a:lnTo>
                    <a:pt x="127228" y="343865"/>
                  </a:lnTo>
                  <a:lnTo>
                    <a:pt x="134251" y="344805"/>
                  </a:lnTo>
                  <a:lnTo>
                    <a:pt x="139014" y="345960"/>
                  </a:lnTo>
                  <a:lnTo>
                    <a:pt x="142290" y="344881"/>
                  </a:lnTo>
                  <a:lnTo>
                    <a:pt x="144818" y="339064"/>
                  </a:lnTo>
                  <a:close/>
                </a:path>
                <a:path w="698500" h="1090929">
                  <a:moveTo>
                    <a:pt x="167995" y="226377"/>
                  </a:moveTo>
                  <a:lnTo>
                    <a:pt x="159562" y="223570"/>
                  </a:lnTo>
                  <a:lnTo>
                    <a:pt x="157505" y="227876"/>
                  </a:lnTo>
                  <a:lnTo>
                    <a:pt x="160680" y="231444"/>
                  </a:lnTo>
                  <a:lnTo>
                    <a:pt x="167995" y="226377"/>
                  </a:lnTo>
                  <a:close/>
                </a:path>
                <a:path w="698500" h="1090929">
                  <a:moveTo>
                    <a:pt x="176784" y="333476"/>
                  </a:moveTo>
                  <a:lnTo>
                    <a:pt x="171183" y="332676"/>
                  </a:lnTo>
                  <a:lnTo>
                    <a:pt x="171983" y="337477"/>
                  </a:lnTo>
                  <a:lnTo>
                    <a:pt x="164795" y="339864"/>
                  </a:lnTo>
                  <a:lnTo>
                    <a:pt x="171983" y="340664"/>
                  </a:lnTo>
                  <a:lnTo>
                    <a:pt x="175983" y="340664"/>
                  </a:lnTo>
                  <a:lnTo>
                    <a:pt x="176784" y="333476"/>
                  </a:lnTo>
                  <a:close/>
                </a:path>
                <a:path w="698500" h="1090929">
                  <a:moveTo>
                    <a:pt x="180505" y="242417"/>
                  </a:moveTo>
                  <a:lnTo>
                    <a:pt x="177584" y="238366"/>
                  </a:lnTo>
                  <a:lnTo>
                    <a:pt x="172859" y="236118"/>
                  </a:lnTo>
                  <a:lnTo>
                    <a:pt x="176377" y="239572"/>
                  </a:lnTo>
                  <a:lnTo>
                    <a:pt x="180505" y="242417"/>
                  </a:lnTo>
                  <a:close/>
                </a:path>
                <a:path w="698500" h="1090929">
                  <a:moveTo>
                    <a:pt x="183362" y="273456"/>
                  </a:moveTo>
                  <a:lnTo>
                    <a:pt x="179273" y="272338"/>
                  </a:lnTo>
                  <a:lnTo>
                    <a:pt x="175945" y="276606"/>
                  </a:lnTo>
                  <a:lnTo>
                    <a:pt x="180771" y="283121"/>
                  </a:lnTo>
                  <a:lnTo>
                    <a:pt x="183362" y="273456"/>
                  </a:lnTo>
                  <a:close/>
                </a:path>
                <a:path w="698500" h="1090929">
                  <a:moveTo>
                    <a:pt x="186372" y="356654"/>
                  </a:moveTo>
                  <a:lnTo>
                    <a:pt x="176784" y="352653"/>
                  </a:lnTo>
                  <a:lnTo>
                    <a:pt x="182372" y="360654"/>
                  </a:lnTo>
                  <a:lnTo>
                    <a:pt x="178054" y="363512"/>
                  </a:lnTo>
                  <a:lnTo>
                    <a:pt x="180771" y="363740"/>
                  </a:lnTo>
                  <a:lnTo>
                    <a:pt x="185293" y="361442"/>
                  </a:lnTo>
                  <a:lnTo>
                    <a:pt x="186372" y="356654"/>
                  </a:lnTo>
                  <a:close/>
                </a:path>
                <a:path w="698500" h="1090929">
                  <a:moveTo>
                    <a:pt x="189572" y="773049"/>
                  </a:moveTo>
                  <a:lnTo>
                    <a:pt x="183972" y="772248"/>
                  </a:lnTo>
                  <a:lnTo>
                    <a:pt x="184772" y="777036"/>
                  </a:lnTo>
                  <a:lnTo>
                    <a:pt x="178384" y="779437"/>
                  </a:lnTo>
                  <a:lnTo>
                    <a:pt x="184772" y="780237"/>
                  </a:lnTo>
                  <a:lnTo>
                    <a:pt x="188772" y="780237"/>
                  </a:lnTo>
                  <a:lnTo>
                    <a:pt x="189572" y="773049"/>
                  </a:lnTo>
                  <a:close/>
                </a:path>
                <a:path w="698500" h="1090929">
                  <a:moveTo>
                    <a:pt x="196951" y="399732"/>
                  </a:moveTo>
                  <a:lnTo>
                    <a:pt x="192862" y="398614"/>
                  </a:lnTo>
                  <a:lnTo>
                    <a:pt x="189534" y="402882"/>
                  </a:lnTo>
                  <a:lnTo>
                    <a:pt x="194360" y="409397"/>
                  </a:lnTo>
                  <a:lnTo>
                    <a:pt x="196951" y="399732"/>
                  </a:lnTo>
                  <a:close/>
                </a:path>
                <a:path w="698500" h="1090929">
                  <a:moveTo>
                    <a:pt x="200012" y="244703"/>
                  </a:moveTo>
                  <a:lnTo>
                    <a:pt x="195961" y="240766"/>
                  </a:lnTo>
                  <a:lnTo>
                    <a:pt x="191020" y="246278"/>
                  </a:lnTo>
                  <a:lnTo>
                    <a:pt x="195364" y="247065"/>
                  </a:lnTo>
                  <a:lnTo>
                    <a:pt x="200012" y="244703"/>
                  </a:lnTo>
                  <a:close/>
                </a:path>
                <a:path w="698500" h="1090929">
                  <a:moveTo>
                    <a:pt x="213550" y="594817"/>
                  </a:moveTo>
                  <a:lnTo>
                    <a:pt x="207149" y="594017"/>
                  </a:lnTo>
                  <a:lnTo>
                    <a:pt x="204851" y="597242"/>
                  </a:lnTo>
                  <a:lnTo>
                    <a:pt x="200152" y="600608"/>
                  </a:lnTo>
                  <a:lnTo>
                    <a:pt x="198158" y="603681"/>
                  </a:lnTo>
                  <a:lnTo>
                    <a:pt x="203949" y="606005"/>
                  </a:lnTo>
                  <a:lnTo>
                    <a:pt x="203949" y="601218"/>
                  </a:lnTo>
                  <a:lnTo>
                    <a:pt x="207949" y="602018"/>
                  </a:lnTo>
                  <a:lnTo>
                    <a:pt x="208749" y="605205"/>
                  </a:lnTo>
                  <a:lnTo>
                    <a:pt x="208749" y="610006"/>
                  </a:lnTo>
                  <a:lnTo>
                    <a:pt x="212750" y="610006"/>
                  </a:lnTo>
                  <a:lnTo>
                    <a:pt x="211950" y="604405"/>
                  </a:lnTo>
                  <a:lnTo>
                    <a:pt x="213550" y="594817"/>
                  </a:lnTo>
                  <a:close/>
                </a:path>
                <a:path w="698500" h="1090929">
                  <a:moveTo>
                    <a:pt x="240080" y="690664"/>
                  </a:moveTo>
                  <a:lnTo>
                    <a:pt x="235927" y="686727"/>
                  </a:lnTo>
                  <a:lnTo>
                    <a:pt x="231317" y="692238"/>
                  </a:lnTo>
                  <a:lnTo>
                    <a:pt x="235623" y="693026"/>
                  </a:lnTo>
                  <a:lnTo>
                    <a:pt x="240080" y="690664"/>
                  </a:lnTo>
                  <a:close/>
                </a:path>
                <a:path w="698500" h="1090929">
                  <a:moveTo>
                    <a:pt x="255104" y="505307"/>
                  </a:moveTo>
                  <a:lnTo>
                    <a:pt x="249656" y="499719"/>
                  </a:lnTo>
                  <a:lnTo>
                    <a:pt x="242112" y="503212"/>
                  </a:lnTo>
                  <a:lnTo>
                    <a:pt x="236677" y="510146"/>
                  </a:lnTo>
                  <a:lnTo>
                    <a:pt x="237515" y="514896"/>
                  </a:lnTo>
                  <a:lnTo>
                    <a:pt x="241617" y="510590"/>
                  </a:lnTo>
                  <a:lnTo>
                    <a:pt x="247510" y="511606"/>
                  </a:lnTo>
                  <a:lnTo>
                    <a:pt x="252806" y="511860"/>
                  </a:lnTo>
                  <a:lnTo>
                    <a:pt x="255104" y="505307"/>
                  </a:lnTo>
                  <a:close/>
                </a:path>
                <a:path w="698500" h="1090929">
                  <a:moveTo>
                    <a:pt x="266344" y="680732"/>
                  </a:moveTo>
                  <a:lnTo>
                    <a:pt x="262293" y="677138"/>
                  </a:lnTo>
                  <a:lnTo>
                    <a:pt x="257352" y="682536"/>
                  </a:lnTo>
                  <a:lnTo>
                    <a:pt x="261696" y="683133"/>
                  </a:lnTo>
                  <a:lnTo>
                    <a:pt x="266344" y="680732"/>
                  </a:lnTo>
                  <a:close/>
                </a:path>
                <a:path w="698500" h="1090929">
                  <a:moveTo>
                    <a:pt x="275882" y="26581"/>
                  </a:moveTo>
                  <a:lnTo>
                    <a:pt x="270294" y="26581"/>
                  </a:lnTo>
                  <a:lnTo>
                    <a:pt x="271881" y="31369"/>
                  </a:lnTo>
                  <a:lnTo>
                    <a:pt x="270294" y="38569"/>
                  </a:lnTo>
                  <a:lnTo>
                    <a:pt x="275882" y="38569"/>
                  </a:lnTo>
                  <a:lnTo>
                    <a:pt x="274281" y="33769"/>
                  </a:lnTo>
                  <a:lnTo>
                    <a:pt x="275882" y="26581"/>
                  </a:lnTo>
                  <a:close/>
                </a:path>
                <a:path w="698500" h="1090929">
                  <a:moveTo>
                    <a:pt x="279882" y="795426"/>
                  </a:moveTo>
                  <a:lnTo>
                    <a:pt x="272681" y="795426"/>
                  </a:lnTo>
                  <a:lnTo>
                    <a:pt x="275082" y="785037"/>
                  </a:lnTo>
                  <a:lnTo>
                    <a:pt x="266293" y="788225"/>
                  </a:lnTo>
                  <a:lnTo>
                    <a:pt x="266954" y="794080"/>
                  </a:lnTo>
                  <a:lnTo>
                    <a:pt x="272186" y="797826"/>
                  </a:lnTo>
                  <a:lnTo>
                    <a:pt x="277863" y="798576"/>
                  </a:lnTo>
                  <a:lnTo>
                    <a:pt x="279882" y="795426"/>
                  </a:lnTo>
                  <a:close/>
                </a:path>
                <a:path w="698500" h="1090929">
                  <a:moveTo>
                    <a:pt x="279882" y="454152"/>
                  </a:moveTo>
                  <a:lnTo>
                    <a:pt x="277482" y="446163"/>
                  </a:lnTo>
                  <a:lnTo>
                    <a:pt x="271881" y="446163"/>
                  </a:lnTo>
                  <a:lnTo>
                    <a:pt x="268693" y="446963"/>
                  </a:lnTo>
                  <a:lnTo>
                    <a:pt x="268693" y="450964"/>
                  </a:lnTo>
                  <a:lnTo>
                    <a:pt x="269494" y="454952"/>
                  </a:lnTo>
                  <a:lnTo>
                    <a:pt x="269494" y="458952"/>
                  </a:lnTo>
                  <a:lnTo>
                    <a:pt x="277482" y="458952"/>
                  </a:lnTo>
                  <a:lnTo>
                    <a:pt x="279882" y="454152"/>
                  </a:lnTo>
                  <a:close/>
                </a:path>
                <a:path w="698500" h="1090929">
                  <a:moveTo>
                    <a:pt x="283070" y="466140"/>
                  </a:moveTo>
                  <a:lnTo>
                    <a:pt x="275082" y="466940"/>
                  </a:lnTo>
                  <a:lnTo>
                    <a:pt x="268693" y="470141"/>
                  </a:lnTo>
                  <a:lnTo>
                    <a:pt x="265493" y="475742"/>
                  </a:lnTo>
                  <a:lnTo>
                    <a:pt x="275882" y="475742"/>
                  </a:lnTo>
                  <a:lnTo>
                    <a:pt x="282282" y="473341"/>
                  </a:lnTo>
                  <a:lnTo>
                    <a:pt x="283070" y="466140"/>
                  </a:lnTo>
                  <a:close/>
                </a:path>
                <a:path w="698500" h="1090929">
                  <a:moveTo>
                    <a:pt x="299059" y="687527"/>
                  </a:moveTo>
                  <a:lnTo>
                    <a:pt x="298259" y="686727"/>
                  </a:lnTo>
                  <a:lnTo>
                    <a:pt x="294259" y="687527"/>
                  </a:lnTo>
                  <a:lnTo>
                    <a:pt x="284899" y="682802"/>
                  </a:lnTo>
                  <a:lnTo>
                    <a:pt x="288874" y="688124"/>
                  </a:lnTo>
                  <a:lnTo>
                    <a:pt x="296735" y="693153"/>
                  </a:lnTo>
                  <a:lnTo>
                    <a:pt x="299059" y="687527"/>
                  </a:lnTo>
                  <a:close/>
                </a:path>
                <a:path w="698500" h="1090929">
                  <a:moveTo>
                    <a:pt x="299859" y="935291"/>
                  </a:moveTo>
                  <a:lnTo>
                    <a:pt x="294259" y="934491"/>
                  </a:lnTo>
                  <a:lnTo>
                    <a:pt x="295059" y="939279"/>
                  </a:lnTo>
                  <a:lnTo>
                    <a:pt x="287870" y="940879"/>
                  </a:lnTo>
                  <a:lnTo>
                    <a:pt x="295059" y="942479"/>
                  </a:lnTo>
                  <a:lnTo>
                    <a:pt x="299059" y="942479"/>
                  </a:lnTo>
                  <a:lnTo>
                    <a:pt x="299859" y="935291"/>
                  </a:lnTo>
                  <a:close/>
                </a:path>
                <a:path w="698500" h="1090929">
                  <a:moveTo>
                    <a:pt x="303860" y="181622"/>
                  </a:moveTo>
                  <a:lnTo>
                    <a:pt x="295859" y="182422"/>
                  </a:lnTo>
                  <a:lnTo>
                    <a:pt x="288671" y="184823"/>
                  </a:lnTo>
                  <a:lnTo>
                    <a:pt x="286270" y="191211"/>
                  </a:lnTo>
                  <a:lnTo>
                    <a:pt x="296659" y="191211"/>
                  </a:lnTo>
                  <a:lnTo>
                    <a:pt x="303060" y="188823"/>
                  </a:lnTo>
                  <a:lnTo>
                    <a:pt x="303860" y="181622"/>
                  </a:lnTo>
                  <a:close/>
                </a:path>
                <a:path w="698500" h="1090929">
                  <a:moveTo>
                    <a:pt x="310248" y="541274"/>
                  </a:moveTo>
                  <a:lnTo>
                    <a:pt x="302260" y="538873"/>
                  </a:lnTo>
                  <a:lnTo>
                    <a:pt x="301459" y="543674"/>
                  </a:lnTo>
                  <a:lnTo>
                    <a:pt x="295059" y="549262"/>
                  </a:lnTo>
                  <a:lnTo>
                    <a:pt x="303060" y="550862"/>
                  </a:lnTo>
                  <a:lnTo>
                    <a:pt x="303060" y="546061"/>
                  </a:lnTo>
                  <a:lnTo>
                    <a:pt x="310248" y="541274"/>
                  </a:lnTo>
                  <a:close/>
                </a:path>
                <a:path w="698500" h="1090929">
                  <a:moveTo>
                    <a:pt x="318236" y="1007211"/>
                  </a:moveTo>
                  <a:lnTo>
                    <a:pt x="312648" y="1007211"/>
                  </a:lnTo>
                  <a:lnTo>
                    <a:pt x="313448" y="1012012"/>
                  </a:lnTo>
                  <a:lnTo>
                    <a:pt x="312648" y="1019200"/>
                  </a:lnTo>
                  <a:lnTo>
                    <a:pt x="318236" y="1019200"/>
                  </a:lnTo>
                  <a:lnTo>
                    <a:pt x="316649" y="1014412"/>
                  </a:lnTo>
                  <a:lnTo>
                    <a:pt x="318236" y="1007211"/>
                  </a:lnTo>
                  <a:close/>
                </a:path>
                <a:path w="698500" h="1090929">
                  <a:moveTo>
                    <a:pt x="318236" y="942479"/>
                  </a:moveTo>
                  <a:lnTo>
                    <a:pt x="312648" y="941679"/>
                  </a:lnTo>
                  <a:lnTo>
                    <a:pt x="313448" y="946480"/>
                  </a:lnTo>
                  <a:lnTo>
                    <a:pt x="306247" y="948080"/>
                  </a:lnTo>
                  <a:lnTo>
                    <a:pt x="313448" y="949667"/>
                  </a:lnTo>
                  <a:lnTo>
                    <a:pt x="317436" y="949667"/>
                  </a:lnTo>
                  <a:lnTo>
                    <a:pt x="318236" y="942479"/>
                  </a:lnTo>
                  <a:close/>
                </a:path>
                <a:path w="698500" h="1090929">
                  <a:moveTo>
                    <a:pt x="320776" y="794092"/>
                  </a:moveTo>
                  <a:lnTo>
                    <a:pt x="315048" y="789025"/>
                  </a:lnTo>
                  <a:lnTo>
                    <a:pt x="311556" y="793407"/>
                  </a:lnTo>
                  <a:lnTo>
                    <a:pt x="316547" y="795324"/>
                  </a:lnTo>
                  <a:lnTo>
                    <a:pt x="320776" y="794092"/>
                  </a:lnTo>
                  <a:close/>
                </a:path>
                <a:path w="698500" h="1090929">
                  <a:moveTo>
                    <a:pt x="321602" y="640778"/>
                  </a:moveTo>
                  <a:lnTo>
                    <a:pt x="317436" y="637184"/>
                  </a:lnTo>
                  <a:lnTo>
                    <a:pt x="312839" y="642569"/>
                  </a:lnTo>
                  <a:lnTo>
                    <a:pt x="317144" y="643178"/>
                  </a:lnTo>
                  <a:lnTo>
                    <a:pt x="321602" y="640778"/>
                  </a:lnTo>
                  <a:close/>
                </a:path>
                <a:path w="698500" h="1090929">
                  <a:moveTo>
                    <a:pt x="322237" y="825792"/>
                  </a:moveTo>
                  <a:lnTo>
                    <a:pt x="316649" y="825792"/>
                  </a:lnTo>
                  <a:lnTo>
                    <a:pt x="311848" y="819404"/>
                  </a:lnTo>
                  <a:lnTo>
                    <a:pt x="308648" y="826592"/>
                  </a:lnTo>
                  <a:lnTo>
                    <a:pt x="314248" y="826592"/>
                  </a:lnTo>
                  <a:lnTo>
                    <a:pt x="319836" y="832993"/>
                  </a:lnTo>
                  <a:lnTo>
                    <a:pt x="322237" y="825792"/>
                  </a:lnTo>
                  <a:close/>
                </a:path>
                <a:path w="698500" h="1090929">
                  <a:moveTo>
                    <a:pt x="327037" y="1027201"/>
                  </a:moveTo>
                  <a:lnTo>
                    <a:pt x="319836" y="1027201"/>
                  </a:lnTo>
                  <a:lnTo>
                    <a:pt x="315849" y="1031189"/>
                  </a:lnTo>
                  <a:lnTo>
                    <a:pt x="314248" y="1035989"/>
                  </a:lnTo>
                  <a:lnTo>
                    <a:pt x="322237" y="1035989"/>
                  </a:lnTo>
                  <a:lnTo>
                    <a:pt x="325437" y="1031989"/>
                  </a:lnTo>
                  <a:lnTo>
                    <a:pt x="327037" y="1027201"/>
                  </a:lnTo>
                  <a:close/>
                </a:path>
                <a:path w="698500" h="1090929">
                  <a:moveTo>
                    <a:pt x="328676" y="418134"/>
                  </a:moveTo>
                  <a:lnTo>
                    <a:pt x="324637" y="414197"/>
                  </a:lnTo>
                  <a:lnTo>
                    <a:pt x="319684" y="419709"/>
                  </a:lnTo>
                  <a:lnTo>
                    <a:pt x="324040" y="420497"/>
                  </a:lnTo>
                  <a:lnTo>
                    <a:pt x="328676" y="418134"/>
                  </a:lnTo>
                  <a:close/>
                </a:path>
                <a:path w="698500" h="1090929">
                  <a:moveTo>
                    <a:pt x="351053" y="860894"/>
                  </a:moveTo>
                  <a:lnTo>
                    <a:pt x="347014" y="856957"/>
                  </a:lnTo>
                  <a:lnTo>
                    <a:pt x="342061" y="862469"/>
                  </a:lnTo>
                  <a:lnTo>
                    <a:pt x="346417" y="863257"/>
                  </a:lnTo>
                  <a:lnTo>
                    <a:pt x="351053" y="860894"/>
                  </a:lnTo>
                  <a:close/>
                </a:path>
                <a:path w="698500" h="1090929">
                  <a:moveTo>
                    <a:pt x="362991" y="560451"/>
                  </a:moveTo>
                  <a:lnTo>
                    <a:pt x="357403" y="560451"/>
                  </a:lnTo>
                  <a:lnTo>
                    <a:pt x="358203" y="565251"/>
                  </a:lnTo>
                  <a:lnTo>
                    <a:pt x="357403" y="572439"/>
                  </a:lnTo>
                  <a:lnTo>
                    <a:pt x="362991" y="572439"/>
                  </a:lnTo>
                  <a:lnTo>
                    <a:pt x="361403" y="567651"/>
                  </a:lnTo>
                  <a:lnTo>
                    <a:pt x="362991" y="560451"/>
                  </a:lnTo>
                  <a:close/>
                </a:path>
                <a:path w="698500" h="1090929">
                  <a:moveTo>
                    <a:pt x="363791" y="913701"/>
                  </a:moveTo>
                  <a:lnTo>
                    <a:pt x="356603" y="913701"/>
                  </a:lnTo>
                  <a:lnTo>
                    <a:pt x="352602" y="917702"/>
                  </a:lnTo>
                  <a:lnTo>
                    <a:pt x="351002" y="922502"/>
                  </a:lnTo>
                  <a:lnTo>
                    <a:pt x="359003" y="922502"/>
                  </a:lnTo>
                  <a:lnTo>
                    <a:pt x="362204" y="918502"/>
                  </a:lnTo>
                  <a:lnTo>
                    <a:pt x="363791" y="913701"/>
                  </a:lnTo>
                  <a:close/>
                </a:path>
                <a:path w="698500" h="1090929">
                  <a:moveTo>
                    <a:pt x="366991" y="896924"/>
                  </a:moveTo>
                  <a:lnTo>
                    <a:pt x="362204" y="896924"/>
                  </a:lnTo>
                  <a:lnTo>
                    <a:pt x="356603" y="890536"/>
                  </a:lnTo>
                  <a:lnTo>
                    <a:pt x="353402" y="897724"/>
                  </a:lnTo>
                  <a:lnTo>
                    <a:pt x="359003" y="897724"/>
                  </a:lnTo>
                  <a:lnTo>
                    <a:pt x="364591" y="904113"/>
                  </a:lnTo>
                  <a:lnTo>
                    <a:pt x="366991" y="896924"/>
                  </a:lnTo>
                  <a:close/>
                </a:path>
                <a:path w="698500" h="1090929">
                  <a:moveTo>
                    <a:pt x="371043" y="703453"/>
                  </a:moveTo>
                  <a:lnTo>
                    <a:pt x="366991" y="699516"/>
                  </a:lnTo>
                  <a:lnTo>
                    <a:pt x="362051" y="705027"/>
                  </a:lnTo>
                  <a:lnTo>
                    <a:pt x="366395" y="705815"/>
                  </a:lnTo>
                  <a:lnTo>
                    <a:pt x="371043" y="703453"/>
                  </a:lnTo>
                  <a:close/>
                </a:path>
                <a:path w="698500" h="1090929">
                  <a:moveTo>
                    <a:pt x="373392" y="584428"/>
                  </a:moveTo>
                  <a:lnTo>
                    <a:pt x="367792" y="584428"/>
                  </a:lnTo>
                  <a:lnTo>
                    <a:pt x="368592" y="589229"/>
                  </a:lnTo>
                  <a:lnTo>
                    <a:pt x="367792" y="596417"/>
                  </a:lnTo>
                  <a:lnTo>
                    <a:pt x="373392" y="596417"/>
                  </a:lnTo>
                  <a:lnTo>
                    <a:pt x="371792" y="591629"/>
                  </a:lnTo>
                  <a:lnTo>
                    <a:pt x="373392" y="584428"/>
                  </a:lnTo>
                  <a:close/>
                </a:path>
                <a:path w="698500" h="1090929">
                  <a:moveTo>
                    <a:pt x="382981" y="723493"/>
                  </a:moveTo>
                  <a:lnTo>
                    <a:pt x="377380" y="723493"/>
                  </a:lnTo>
                  <a:lnTo>
                    <a:pt x="378980" y="728294"/>
                  </a:lnTo>
                  <a:lnTo>
                    <a:pt x="377380" y="735482"/>
                  </a:lnTo>
                  <a:lnTo>
                    <a:pt x="382981" y="735482"/>
                  </a:lnTo>
                  <a:lnTo>
                    <a:pt x="381381" y="730681"/>
                  </a:lnTo>
                  <a:lnTo>
                    <a:pt x="382981" y="723493"/>
                  </a:lnTo>
                  <a:close/>
                </a:path>
                <a:path w="698500" h="1090929">
                  <a:moveTo>
                    <a:pt x="394169" y="431774"/>
                  </a:moveTo>
                  <a:lnTo>
                    <a:pt x="388569" y="430974"/>
                  </a:lnTo>
                  <a:lnTo>
                    <a:pt x="389369" y="435775"/>
                  </a:lnTo>
                  <a:lnTo>
                    <a:pt x="382181" y="438175"/>
                  </a:lnTo>
                  <a:lnTo>
                    <a:pt x="389369" y="438975"/>
                  </a:lnTo>
                  <a:lnTo>
                    <a:pt x="393369" y="438975"/>
                  </a:lnTo>
                  <a:lnTo>
                    <a:pt x="394169" y="431774"/>
                  </a:lnTo>
                  <a:close/>
                </a:path>
                <a:path w="698500" h="1090929">
                  <a:moveTo>
                    <a:pt x="396963" y="417296"/>
                  </a:moveTo>
                  <a:lnTo>
                    <a:pt x="396836" y="412356"/>
                  </a:lnTo>
                  <a:lnTo>
                    <a:pt x="391769" y="410197"/>
                  </a:lnTo>
                  <a:lnTo>
                    <a:pt x="392010" y="415848"/>
                  </a:lnTo>
                  <a:lnTo>
                    <a:pt x="388874" y="420585"/>
                  </a:lnTo>
                  <a:lnTo>
                    <a:pt x="387388" y="424141"/>
                  </a:lnTo>
                  <a:lnTo>
                    <a:pt x="392569" y="426186"/>
                  </a:lnTo>
                  <a:lnTo>
                    <a:pt x="394690" y="422681"/>
                  </a:lnTo>
                  <a:lnTo>
                    <a:pt x="396963" y="417296"/>
                  </a:lnTo>
                  <a:close/>
                </a:path>
                <a:path w="698500" h="1090929">
                  <a:moveTo>
                    <a:pt x="401548" y="1270"/>
                  </a:moveTo>
                  <a:lnTo>
                    <a:pt x="397459" y="0"/>
                  </a:lnTo>
                  <a:lnTo>
                    <a:pt x="394131" y="4419"/>
                  </a:lnTo>
                  <a:lnTo>
                    <a:pt x="398957" y="11391"/>
                  </a:lnTo>
                  <a:lnTo>
                    <a:pt x="401548" y="1270"/>
                  </a:lnTo>
                  <a:close/>
                </a:path>
                <a:path w="698500" h="1090929">
                  <a:moveTo>
                    <a:pt x="403034" y="796721"/>
                  </a:moveTo>
                  <a:lnTo>
                    <a:pt x="400558" y="792226"/>
                  </a:lnTo>
                  <a:lnTo>
                    <a:pt x="395389" y="790422"/>
                  </a:lnTo>
                  <a:lnTo>
                    <a:pt x="398767" y="794029"/>
                  </a:lnTo>
                  <a:lnTo>
                    <a:pt x="403034" y="796721"/>
                  </a:lnTo>
                  <a:close/>
                </a:path>
                <a:path w="698500" h="1090929">
                  <a:moveTo>
                    <a:pt x="408546" y="84924"/>
                  </a:moveTo>
                  <a:lnTo>
                    <a:pt x="400456" y="82105"/>
                  </a:lnTo>
                  <a:lnTo>
                    <a:pt x="398360" y="86423"/>
                  </a:lnTo>
                  <a:lnTo>
                    <a:pt x="401358" y="89979"/>
                  </a:lnTo>
                  <a:lnTo>
                    <a:pt x="408546" y="84924"/>
                  </a:lnTo>
                  <a:close/>
                </a:path>
                <a:path w="698500" h="1090929">
                  <a:moveTo>
                    <a:pt x="409346" y="837780"/>
                  </a:moveTo>
                  <a:lnTo>
                    <a:pt x="403758" y="837780"/>
                  </a:lnTo>
                  <a:lnTo>
                    <a:pt x="404558" y="842581"/>
                  </a:lnTo>
                  <a:lnTo>
                    <a:pt x="403758" y="848969"/>
                  </a:lnTo>
                  <a:lnTo>
                    <a:pt x="409346" y="849769"/>
                  </a:lnTo>
                  <a:lnTo>
                    <a:pt x="407758" y="844969"/>
                  </a:lnTo>
                  <a:lnTo>
                    <a:pt x="409346" y="837780"/>
                  </a:lnTo>
                  <a:close/>
                </a:path>
                <a:path w="698500" h="1090929">
                  <a:moveTo>
                    <a:pt x="414553" y="767156"/>
                  </a:moveTo>
                  <a:lnTo>
                    <a:pt x="411746" y="762660"/>
                  </a:lnTo>
                  <a:lnTo>
                    <a:pt x="406692" y="760857"/>
                  </a:lnTo>
                  <a:lnTo>
                    <a:pt x="410248" y="764451"/>
                  </a:lnTo>
                  <a:lnTo>
                    <a:pt x="414553" y="767156"/>
                  </a:lnTo>
                  <a:close/>
                </a:path>
                <a:path w="698500" h="1090929">
                  <a:moveTo>
                    <a:pt x="427456" y="441528"/>
                  </a:moveTo>
                  <a:lnTo>
                    <a:pt x="424535" y="437375"/>
                  </a:lnTo>
                  <a:lnTo>
                    <a:pt x="419811" y="435457"/>
                  </a:lnTo>
                  <a:lnTo>
                    <a:pt x="423341" y="438873"/>
                  </a:lnTo>
                  <a:lnTo>
                    <a:pt x="427456" y="441528"/>
                  </a:lnTo>
                  <a:close/>
                </a:path>
                <a:path w="698500" h="1090929">
                  <a:moveTo>
                    <a:pt x="433324" y="880935"/>
                  </a:moveTo>
                  <a:lnTo>
                    <a:pt x="429729" y="877900"/>
                  </a:lnTo>
                  <a:lnTo>
                    <a:pt x="426732" y="871651"/>
                  </a:lnTo>
                  <a:lnTo>
                    <a:pt x="423443" y="868235"/>
                  </a:lnTo>
                  <a:lnTo>
                    <a:pt x="418947" y="873747"/>
                  </a:lnTo>
                  <a:lnTo>
                    <a:pt x="424535" y="873747"/>
                  </a:lnTo>
                  <a:lnTo>
                    <a:pt x="419735" y="881735"/>
                  </a:lnTo>
                  <a:lnTo>
                    <a:pt x="427736" y="879335"/>
                  </a:lnTo>
                  <a:lnTo>
                    <a:pt x="431723" y="887336"/>
                  </a:lnTo>
                  <a:lnTo>
                    <a:pt x="433324" y="880935"/>
                  </a:lnTo>
                  <a:close/>
                </a:path>
                <a:path w="698500" h="1090929">
                  <a:moveTo>
                    <a:pt x="439724" y="142468"/>
                  </a:moveTo>
                  <a:lnTo>
                    <a:pt x="436524" y="140068"/>
                  </a:lnTo>
                  <a:lnTo>
                    <a:pt x="437324" y="136867"/>
                  </a:lnTo>
                  <a:lnTo>
                    <a:pt x="434924" y="134467"/>
                  </a:lnTo>
                  <a:lnTo>
                    <a:pt x="428599" y="136283"/>
                  </a:lnTo>
                  <a:lnTo>
                    <a:pt x="429234" y="140563"/>
                  </a:lnTo>
                  <a:lnTo>
                    <a:pt x="433908" y="143802"/>
                  </a:lnTo>
                  <a:lnTo>
                    <a:pt x="439724" y="142468"/>
                  </a:lnTo>
                  <a:close/>
                </a:path>
                <a:path w="698500" h="1090929">
                  <a:moveTo>
                    <a:pt x="459422" y="900277"/>
                  </a:moveTo>
                  <a:lnTo>
                    <a:pt x="456501" y="896124"/>
                  </a:lnTo>
                  <a:lnTo>
                    <a:pt x="451789" y="894219"/>
                  </a:lnTo>
                  <a:lnTo>
                    <a:pt x="455307" y="897623"/>
                  </a:lnTo>
                  <a:lnTo>
                    <a:pt x="459422" y="900277"/>
                  </a:lnTo>
                  <a:close/>
                </a:path>
                <a:path w="698500" h="1090929">
                  <a:moveTo>
                    <a:pt x="463296" y="177647"/>
                  </a:moveTo>
                  <a:lnTo>
                    <a:pt x="459701" y="172034"/>
                  </a:lnTo>
                  <a:lnTo>
                    <a:pt x="452513" y="178104"/>
                  </a:lnTo>
                  <a:lnTo>
                    <a:pt x="457301" y="179832"/>
                  </a:lnTo>
                  <a:lnTo>
                    <a:pt x="463296" y="177647"/>
                  </a:lnTo>
                  <a:close/>
                </a:path>
                <a:path w="698500" h="1090929">
                  <a:moveTo>
                    <a:pt x="473430" y="933145"/>
                  </a:moveTo>
                  <a:lnTo>
                    <a:pt x="467690" y="928090"/>
                  </a:lnTo>
                  <a:lnTo>
                    <a:pt x="464210" y="932472"/>
                  </a:lnTo>
                  <a:lnTo>
                    <a:pt x="469188" y="934389"/>
                  </a:lnTo>
                  <a:lnTo>
                    <a:pt x="473430" y="933145"/>
                  </a:lnTo>
                  <a:close/>
                </a:path>
                <a:path w="698500" h="1090929">
                  <a:moveTo>
                    <a:pt x="474141" y="828929"/>
                  </a:moveTo>
                  <a:lnTo>
                    <a:pt x="470090" y="824992"/>
                  </a:lnTo>
                  <a:lnTo>
                    <a:pt x="465150" y="830503"/>
                  </a:lnTo>
                  <a:lnTo>
                    <a:pt x="469493" y="831291"/>
                  </a:lnTo>
                  <a:lnTo>
                    <a:pt x="474141" y="828929"/>
                  </a:lnTo>
                  <a:close/>
                </a:path>
                <a:path w="698500" h="1090929">
                  <a:moveTo>
                    <a:pt x="486079" y="661149"/>
                  </a:moveTo>
                  <a:lnTo>
                    <a:pt x="480479" y="660361"/>
                  </a:lnTo>
                  <a:lnTo>
                    <a:pt x="481279" y="665149"/>
                  </a:lnTo>
                  <a:lnTo>
                    <a:pt x="474891" y="666750"/>
                  </a:lnTo>
                  <a:lnTo>
                    <a:pt x="481279" y="668350"/>
                  </a:lnTo>
                  <a:lnTo>
                    <a:pt x="485279" y="668350"/>
                  </a:lnTo>
                  <a:lnTo>
                    <a:pt x="486079" y="661149"/>
                  </a:lnTo>
                  <a:close/>
                </a:path>
                <a:path w="698500" h="1090929">
                  <a:moveTo>
                    <a:pt x="496265" y="43624"/>
                  </a:moveTo>
                  <a:lnTo>
                    <a:pt x="490867" y="38569"/>
                  </a:lnTo>
                  <a:lnTo>
                    <a:pt x="487273" y="42951"/>
                  </a:lnTo>
                  <a:lnTo>
                    <a:pt x="492074" y="44856"/>
                  </a:lnTo>
                  <a:lnTo>
                    <a:pt x="496265" y="43624"/>
                  </a:lnTo>
                  <a:close/>
                </a:path>
                <a:path w="698500" h="1090929">
                  <a:moveTo>
                    <a:pt x="508215" y="221030"/>
                  </a:moveTo>
                  <a:lnTo>
                    <a:pt x="500456" y="222389"/>
                  </a:lnTo>
                  <a:lnTo>
                    <a:pt x="502145" y="227330"/>
                  </a:lnTo>
                  <a:lnTo>
                    <a:pt x="506755" y="224777"/>
                  </a:lnTo>
                  <a:lnTo>
                    <a:pt x="508215" y="221030"/>
                  </a:lnTo>
                  <a:close/>
                </a:path>
                <a:path w="698500" h="1090929">
                  <a:moveTo>
                    <a:pt x="508292" y="116433"/>
                  </a:moveTo>
                  <a:lnTo>
                    <a:pt x="503758" y="114490"/>
                  </a:lnTo>
                  <a:lnTo>
                    <a:pt x="499973" y="117335"/>
                  </a:lnTo>
                  <a:lnTo>
                    <a:pt x="505256" y="124079"/>
                  </a:lnTo>
                  <a:lnTo>
                    <a:pt x="508292" y="116433"/>
                  </a:lnTo>
                  <a:close/>
                </a:path>
                <a:path w="698500" h="1090929">
                  <a:moveTo>
                    <a:pt x="510844" y="1083144"/>
                  </a:moveTo>
                  <a:lnTo>
                    <a:pt x="505256" y="1082344"/>
                  </a:lnTo>
                  <a:lnTo>
                    <a:pt x="506056" y="1087132"/>
                  </a:lnTo>
                  <a:lnTo>
                    <a:pt x="499656" y="1088732"/>
                  </a:lnTo>
                  <a:lnTo>
                    <a:pt x="506056" y="1090333"/>
                  </a:lnTo>
                  <a:lnTo>
                    <a:pt x="510057" y="1090333"/>
                  </a:lnTo>
                  <a:lnTo>
                    <a:pt x="510844" y="1083144"/>
                  </a:lnTo>
                  <a:close/>
                </a:path>
                <a:path w="698500" h="1090929">
                  <a:moveTo>
                    <a:pt x="518871" y="570433"/>
                  </a:moveTo>
                  <a:lnTo>
                    <a:pt x="514045" y="567651"/>
                  </a:lnTo>
                  <a:lnTo>
                    <a:pt x="514045" y="573239"/>
                  </a:lnTo>
                  <a:lnTo>
                    <a:pt x="507657" y="574840"/>
                  </a:lnTo>
                  <a:lnTo>
                    <a:pt x="506056" y="580428"/>
                  </a:lnTo>
                  <a:lnTo>
                    <a:pt x="512927" y="579894"/>
                  </a:lnTo>
                  <a:lnTo>
                    <a:pt x="517842" y="575538"/>
                  </a:lnTo>
                  <a:lnTo>
                    <a:pt x="518871" y="570433"/>
                  </a:lnTo>
                  <a:close/>
                </a:path>
                <a:path w="698500" h="1090929">
                  <a:moveTo>
                    <a:pt x="519645" y="239166"/>
                  </a:moveTo>
                  <a:lnTo>
                    <a:pt x="514045" y="238366"/>
                  </a:lnTo>
                  <a:lnTo>
                    <a:pt x="514045" y="243166"/>
                  </a:lnTo>
                  <a:lnTo>
                    <a:pt x="507657" y="245567"/>
                  </a:lnTo>
                  <a:lnTo>
                    <a:pt x="514845" y="246367"/>
                  </a:lnTo>
                  <a:lnTo>
                    <a:pt x="518845" y="246367"/>
                  </a:lnTo>
                  <a:lnTo>
                    <a:pt x="519645" y="239166"/>
                  </a:lnTo>
                  <a:close/>
                </a:path>
                <a:path w="698500" h="1090929">
                  <a:moveTo>
                    <a:pt x="519696" y="592023"/>
                  </a:moveTo>
                  <a:lnTo>
                    <a:pt x="515645" y="588429"/>
                  </a:lnTo>
                  <a:lnTo>
                    <a:pt x="510705" y="593826"/>
                  </a:lnTo>
                  <a:lnTo>
                    <a:pt x="515048" y="594423"/>
                  </a:lnTo>
                  <a:lnTo>
                    <a:pt x="519696" y="592023"/>
                  </a:lnTo>
                  <a:close/>
                </a:path>
                <a:path w="698500" h="1090929">
                  <a:moveTo>
                    <a:pt x="526973" y="995845"/>
                  </a:moveTo>
                  <a:lnTo>
                    <a:pt x="521246" y="991235"/>
                  </a:lnTo>
                  <a:lnTo>
                    <a:pt x="517753" y="995159"/>
                  </a:lnTo>
                  <a:lnTo>
                    <a:pt x="522744" y="996924"/>
                  </a:lnTo>
                  <a:lnTo>
                    <a:pt x="526973" y="995845"/>
                  </a:lnTo>
                  <a:close/>
                </a:path>
                <a:path w="698500" h="1090929">
                  <a:moveTo>
                    <a:pt x="530974" y="921512"/>
                  </a:moveTo>
                  <a:lnTo>
                    <a:pt x="525233" y="916901"/>
                  </a:lnTo>
                  <a:lnTo>
                    <a:pt x="521754" y="920838"/>
                  </a:lnTo>
                  <a:lnTo>
                    <a:pt x="526732" y="922604"/>
                  </a:lnTo>
                  <a:lnTo>
                    <a:pt x="530974" y="921512"/>
                  </a:lnTo>
                  <a:close/>
                </a:path>
                <a:path w="698500" h="1090929">
                  <a:moveTo>
                    <a:pt x="537222" y="891324"/>
                  </a:moveTo>
                  <a:lnTo>
                    <a:pt x="531634" y="891324"/>
                  </a:lnTo>
                  <a:lnTo>
                    <a:pt x="526034" y="884936"/>
                  </a:lnTo>
                  <a:lnTo>
                    <a:pt x="523633" y="892124"/>
                  </a:lnTo>
                  <a:lnTo>
                    <a:pt x="529234" y="892124"/>
                  </a:lnTo>
                  <a:lnTo>
                    <a:pt x="534822" y="898525"/>
                  </a:lnTo>
                  <a:lnTo>
                    <a:pt x="537222" y="891324"/>
                  </a:lnTo>
                  <a:close/>
                </a:path>
                <a:path w="698500" h="1090929">
                  <a:moveTo>
                    <a:pt x="537794" y="1037361"/>
                  </a:moveTo>
                  <a:lnTo>
                    <a:pt x="534022" y="1035189"/>
                  </a:lnTo>
                  <a:lnTo>
                    <a:pt x="531837" y="1039723"/>
                  </a:lnTo>
                  <a:lnTo>
                    <a:pt x="527329" y="1044486"/>
                  </a:lnTo>
                  <a:lnTo>
                    <a:pt x="525373" y="1048791"/>
                  </a:lnTo>
                  <a:lnTo>
                    <a:pt x="530834" y="1051966"/>
                  </a:lnTo>
                  <a:lnTo>
                    <a:pt x="532460" y="1047102"/>
                  </a:lnTo>
                  <a:lnTo>
                    <a:pt x="536028" y="1041781"/>
                  </a:lnTo>
                  <a:lnTo>
                    <a:pt x="537794" y="1037361"/>
                  </a:lnTo>
                  <a:close/>
                </a:path>
                <a:path w="698500" h="1090929">
                  <a:moveTo>
                    <a:pt x="555955" y="1031976"/>
                  </a:moveTo>
                  <a:lnTo>
                    <a:pt x="550811" y="1030389"/>
                  </a:lnTo>
                  <a:lnTo>
                    <a:pt x="544944" y="1029957"/>
                  </a:lnTo>
                  <a:lnTo>
                    <a:pt x="539826" y="1028700"/>
                  </a:lnTo>
                  <a:lnTo>
                    <a:pt x="537997" y="1028484"/>
                  </a:lnTo>
                  <a:lnTo>
                    <a:pt x="542023" y="1031189"/>
                  </a:lnTo>
                  <a:lnTo>
                    <a:pt x="544068" y="1035456"/>
                  </a:lnTo>
                  <a:lnTo>
                    <a:pt x="551205" y="1034694"/>
                  </a:lnTo>
                  <a:lnTo>
                    <a:pt x="555955" y="1031976"/>
                  </a:lnTo>
                  <a:close/>
                </a:path>
                <a:path w="698500" h="1090929">
                  <a:moveTo>
                    <a:pt x="561200" y="902512"/>
                  </a:moveTo>
                  <a:lnTo>
                    <a:pt x="555612" y="902512"/>
                  </a:lnTo>
                  <a:lnTo>
                    <a:pt x="556399" y="907313"/>
                  </a:lnTo>
                  <a:lnTo>
                    <a:pt x="555612" y="914501"/>
                  </a:lnTo>
                  <a:lnTo>
                    <a:pt x="561200" y="914501"/>
                  </a:lnTo>
                  <a:lnTo>
                    <a:pt x="559600" y="909713"/>
                  </a:lnTo>
                  <a:lnTo>
                    <a:pt x="561200" y="902512"/>
                  </a:lnTo>
                  <a:close/>
                </a:path>
                <a:path w="698500" h="1090929">
                  <a:moveTo>
                    <a:pt x="580377" y="806615"/>
                  </a:moveTo>
                  <a:lnTo>
                    <a:pt x="576681" y="804430"/>
                  </a:lnTo>
                  <a:lnTo>
                    <a:pt x="572985" y="799922"/>
                  </a:lnTo>
                  <a:lnTo>
                    <a:pt x="569595" y="797953"/>
                  </a:lnTo>
                  <a:lnTo>
                    <a:pt x="566801" y="803414"/>
                  </a:lnTo>
                  <a:lnTo>
                    <a:pt x="571385" y="804595"/>
                  </a:lnTo>
                  <a:lnTo>
                    <a:pt x="575386" y="808609"/>
                  </a:lnTo>
                  <a:lnTo>
                    <a:pt x="578485" y="810831"/>
                  </a:lnTo>
                  <a:lnTo>
                    <a:pt x="580377" y="806615"/>
                  </a:lnTo>
                  <a:close/>
                </a:path>
                <a:path w="698500" h="1090929">
                  <a:moveTo>
                    <a:pt x="639114" y="959294"/>
                  </a:moveTo>
                  <a:lnTo>
                    <a:pt x="636320" y="963256"/>
                  </a:lnTo>
                  <a:lnTo>
                    <a:pt x="631024" y="963676"/>
                  </a:lnTo>
                  <a:lnTo>
                    <a:pt x="626237" y="964755"/>
                  </a:lnTo>
                  <a:lnTo>
                    <a:pt x="624306" y="966292"/>
                  </a:lnTo>
                  <a:lnTo>
                    <a:pt x="627532" y="968057"/>
                  </a:lnTo>
                  <a:lnTo>
                    <a:pt x="635088" y="967524"/>
                  </a:lnTo>
                  <a:lnTo>
                    <a:pt x="638822" y="962660"/>
                  </a:lnTo>
                  <a:lnTo>
                    <a:pt x="639114" y="959294"/>
                  </a:lnTo>
                  <a:close/>
                </a:path>
                <a:path w="698500" h="1090929">
                  <a:moveTo>
                    <a:pt x="640105" y="351726"/>
                  </a:moveTo>
                  <a:lnTo>
                    <a:pt x="636320" y="347065"/>
                  </a:lnTo>
                  <a:lnTo>
                    <a:pt x="634733" y="350266"/>
                  </a:lnTo>
                  <a:lnTo>
                    <a:pt x="633933" y="350266"/>
                  </a:lnTo>
                  <a:lnTo>
                    <a:pt x="624306" y="354139"/>
                  </a:lnTo>
                  <a:lnTo>
                    <a:pt x="631228" y="354355"/>
                  </a:lnTo>
                  <a:lnTo>
                    <a:pt x="640105" y="351726"/>
                  </a:lnTo>
                  <a:close/>
                </a:path>
                <a:path w="698500" h="1090929">
                  <a:moveTo>
                    <a:pt x="698207" y="80416"/>
                  </a:moveTo>
                  <a:lnTo>
                    <a:pt x="694664" y="80924"/>
                  </a:lnTo>
                  <a:lnTo>
                    <a:pt x="694664" y="85725"/>
                  </a:lnTo>
                  <a:lnTo>
                    <a:pt x="690676" y="84924"/>
                  </a:lnTo>
                  <a:lnTo>
                    <a:pt x="691476" y="87312"/>
                  </a:lnTo>
                  <a:lnTo>
                    <a:pt x="691476" y="92913"/>
                  </a:lnTo>
                  <a:lnTo>
                    <a:pt x="698207" y="94602"/>
                  </a:lnTo>
                  <a:lnTo>
                    <a:pt x="698207" y="8041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233507" y="9072231"/>
              <a:ext cx="1016635" cy="897890"/>
            </a:xfrm>
            <a:custGeom>
              <a:avLst/>
              <a:gdLst/>
              <a:ahLst/>
              <a:cxnLst/>
              <a:rect l="l" t="t" r="r" b="b"/>
              <a:pathLst>
                <a:path w="1016634" h="897890">
                  <a:moveTo>
                    <a:pt x="13576" y="331673"/>
                  </a:moveTo>
                  <a:lnTo>
                    <a:pt x="8788" y="329285"/>
                  </a:lnTo>
                  <a:lnTo>
                    <a:pt x="3187" y="324485"/>
                  </a:lnTo>
                  <a:lnTo>
                    <a:pt x="0" y="328485"/>
                  </a:lnTo>
                  <a:lnTo>
                    <a:pt x="4787" y="330085"/>
                  </a:lnTo>
                  <a:lnTo>
                    <a:pt x="10388" y="334873"/>
                  </a:lnTo>
                  <a:lnTo>
                    <a:pt x="13576" y="331673"/>
                  </a:lnTo>
                  <a:close/>
                </a:path>
                <a:path w="1016634" h="897890">
                  <a:moveTo>
                    <a:pt x="62331" y="223786"/>
                  </a:moveTo>
                  <a:lnTo>
                    <a:pt x="55257" y="216255"/>
                  </a:lnTo>
                  <a:lnTo>
                    <a:pt x="51841" y="218694"/>
                  </a:lnTo>
                  <a:lnTo>
                    <a:pt x="53682" y="223672"/>
                  </a:lnTo>
                  <a:lnTo>
                    <a:pt x="62331" y="223786"/>
                  </a:lnTo>
                  <a:close/>
                </a:path>
                <a:path w="1016634" h="897890">
                  <a:moveTo>
                    <a:pt x="132664" y="260553"/>
                  </a:moveTo>
                  <a:lnTo>
                    <a:pt x="125133" y="265150"/>
                  </a:lnTo>
                  <a:lnTo>
                    <a:pt x="127571" y="269240"/>
                  </a:lnTo>
                  <a:lnTo>
                    <a:pt x="132549" y="268973"/>
                  </a:lnTo>
                  <a:lnTo>
                    <a:pt x="132664" y="260553"/>
                  </a:lnTo>
                  <a:close/>
                </a:path>
                <a:path w="1016634" h="897890">
                  <a:moveTo>
                    <a:pt x="148412" y="171399"/>
                  </a:moveTo>
                  <a:lnTo>
                    <a:pt x="140652" y="172631"/>
                  </a:lnTo>
                  <a:lnTo>
                    <a:pt x="142341" y="177914"/>
                  </a:lnTo>
                  <a:lnTo>
                    <a:pt x="146951" y="175336"/>
                  </a:lnTo>
                  <a:lnTo>
                    <a:pt x="148412" y="171399"/>
                  </a:lnTo>
                  <a:close/>
                </a:path>
                <a:path w="1016634" h="897890">
                  <a:moveTo>
                    <a:pt x="160629" y="400405"/>
                  </a:moveTo>
                  <a:lnTo>
                    <a:pt x="154241" y="395617"/>
                  </a:lnTo>
                  <a:lnTo>
                    <a:pt x="150241" y="402805"/>
                  </a:lnTo>
                  <a:lnTo>
                    <a:pt x="148653" y="408406"/>
                  </a:lnTo>
                  <a:lnTo>
                    <a:pt x="151841" y="413994"/>
                  </a:lnTo>
                  <a:lnTo>
                    <a:pt x="158242" y="406806"/>
                  </a:lnTo>
                  <a:lnTo>
                    <a:pt x="160629" y="400405"/>
                  </a:lnTo>
                  <a:close/>
                </a:path>
                <a:path w="1016634" h="897890">
                  <a:moveTo>
                    <a:pt x="178219" y="181432"/>
                  </a:moveTo>
                  <a:lnTo>
                    <a:pt x="176618" y="176631"/>
                  </a:lnTo>
                  <a:lnTo>
                    <a:pt x="173418" y="172631"/>
                  </a:lnTo>
                  <a:lnTo>
                    <a:pt x="168630" y="178231"/>
                  </a:lnTo>
                  <a:lnTo>
                    <a:pt x="170230" y="183019"/>
                  </a:lnTo>
                  <a:lnTo>
                    <a:pt x="173418" y="187820"/>
                  </a:lnTo>
                  <a:lnTo>
                    <a:pt x="178219" y="181432"/>
                  </a:lnTo>
                  <a:close/>
                </a:path>
                <a:path w="1016634" h="897890">
                  <a:moveTo>
                    <a:pt x="224574" y="212598"/>
                  </a:moveTo>
                  <a:lnTo>
                    <a:pt x="219735" y="206082"/>
                  </a:lnTo>
                  <a:lnTo>
                    <a:pt x="215277" y="208394"/>
                  </a:lnTo>
                  <a:lnTo>
                    <a:pt x="215468" y="212826"/>
                  </a:lnTo>
                  <a:lnTo>
                    <a:pt x="224574" y="212598"/>
                  </a:lnTo>
                  <a:close/>
                </a:path>
                <a:path w="1016634" h="897890">
                  <a:moveTo>
                    <a:pt x="246265" y="275831"/>
                  </a:moveTo>
                  <a:lnTo>
                    <a:pt x="238963" y="274929"/>
                  </a:lnTo>
                  <a:lnTo>
                    <a:pt x="240195" y="283921"/>
                  </a:lnTo>
                  <a:lnTo>
                    <a:pt x="244652" y="281533"/>
                  </a:lnTo>
                  <a:lnTo>
                    <a:pt x="246265" y="275831"/>
                  </a:lnTo>
                  <a:close/>
                </a:path>
                <a:path w="1016634" h="897890">
                  <a:moveTo>
                    <a:pt x="270929" y="10388"/>
                  </a:moveTo>
                  <a:lnTo>
                    <a:pt x="265328" y="5600"/>
                  </a:lnTo>
                  <a:lnTo>
                    <a:pt x="261340" y="9588"/>
                  </a:lnTo>
                  <a:lnTo>
                    <a:pt x="265328" y="11988"/>
                  </a:lnTo>
                  <a:lnTo>
                    <a:pt x="263728" y="18389"/>
                  </a:lnTo>
                  <a:lnTo>
                    <a:pt x="268528" y="14389"/>
                  </a:lnTo>
                  <a:lnTo>
                    <a:pt x="270929" y="10388"/>
                  </a:lnTo>
                  <a:close/>
                </a:path>
                <a:path w="1016634" h="897890">
                  <a:moveTo>
                    <a:pt x="291706" y="56743"/>
                  </a:moveTo>
                  <a:lnTo>
                    <a:pt x="287705" y="53555"/>
                  </a:lnTo>
                  <a:lnTo>
                    <a:pt x="287705" y="45554"/>
                  </a:lnTo>
                  <a:lnTo>
                    <a:pt x="280517" y="50355"/>
                  </a:lnTo>
                  <a:lnTo>
                    <a:pt x="284518" y="53555"/>
                  </a:lnTo>
                  <a:lnTo>
                    <a:pt x="284518" y="61544"/>
                  </a:lnTo>
                  <a:lnTo>
                    <a:pt x="291706" y="56743"/>
                  </a:lnTo>
                  <a:close/>
                </a:path>
                <a:path w="1016634" h="897890">
                  <a:moveTo>
                    <a:pt x="294906" y="73533"/>
                  </a:moveTo>
                  <a:lnTo>
                    <a:pt x="289306" y="68732"/>
                  </a:lnTo>
                  <a:lnTo>
                    <a:pt x="285318" y="72732"/>
                  </a:lnTo>
                  <a:lnTo>
                    <a:pt x="290106" y="75133"/>
                  </a:lnTo>
                  <a:lnTo>
                    <a:pt x="287705" y="81521"/>
                  </a:lnTo>
                  <a:lnTo>
                    <a:pt x="292506" y="77533"/>
                  </a:lnTo>
                  <a:lnTo>
                    <a:pt x="294906" y="73533"/>
                  </a:lnTo>
                  <a:close/>
                </a:path>
                <a:path w="1016634" h="897890">
                  <a:moveTo>
                    <a:pt x="339661" y="275729"/>
                  </a:moveTo>
                  <a:lnTo>
                    <a:pt x="334060" y="270941"/>
                  </a:lnTo>
                  <a:lnTo>
                    <a:pt x="330073" y="274929"/>
                  </a:lnTo>
                  <a:lnTo>
                    <a:pt x="334060" y="277329"/>
                  </a:lnTo>
                  <a:lnTo>
                    <a:pt x="331660" y="283730"/>
                  </a:lnTo>
                  <a:lnTo>
                    <a:pt x="337261" y="279730"/>
                  </a:lnTo>
                  <a:lnTo>
                    <a:pt x="339661" y="275729"/>
                  </a:lnTo>
                  <a:close/>
                </a:path>
                <a:path w="1016634" h="897890">
                  <a:moveTo>
                    <a:pt x="376555" y="518706"/>
                  </a:moveTo>
                  <a:lnTo>
                    <a:pt x="370827" y="519493"/>
                  </a:lnTo>
                  <a:lnTo>
                    <a:pt x="372732" y="526122"/>
                  </a:lnTo>
                  <a:lnTo>
                    <a:pt x="375920" y="523392"/>
                  </a:lnTo>
                  <a:lnTo>
                    <a:pt x="376555" y="518706"/>
                  </a:lnTo>
                  <a:close/>
                </a:path>
                <a:path w="1016634" h="897890">
                  <a:moveTo>
                    <a:pt x="381215" y="581037"/>
                  </a:moveTo>
                  <a:lnTo>
                    <a:pt x="378015" y="576237"/>
                  </a:lnTo>
                  <a:lnTo>
                    <a:pt x="370027" y="573036"/>
                  </a:lnTo>
                  <a:lnTo>
                    <a:pt x="368427" y="575437"/>
                  </a:lnTo>
                  <a:lnTo>
                    <a:pt x="366826" y="577037"/>
                  </a:lnTo>
                  <a:lnTo>
                    <a:pt x="365239" y="580237"/>
                  </a:lnTo>
                  <a:lnTo>
                    <a:pt x="369227" y="581837"/>
                  </a:lnTo>
                  <a:lnTo>
                    <a:pt x="372427" y="584238"/>
                  </a:lnTo>
                  <a:lnTo>
                    <a:pt x="376428" y="586625"/>
                  </a:lnTo>
                  <a:lnTo>
                    <a:pt x="381215" y="581037"/>
                  </a:lnTo>
                  <a:close/>
                </a:path>
                <a:path w="1016634" h="897890">
                  <a:moveTo>
                    <a:pt x="396887" y="12915"/>
                  </a:moveTo>
                  <a:lnTo>
                    <a:pt x="391604" y="13589"/>
                  </a:lnTo>
                  <a:lnTo>
                    <a:pt x="393065" y="20561"/>
                  </a:lnTo>
                  <a:lnTo>
                    <a:pt x="396100" y="17792"/>
                  </a:lnTo>
                  <a:lnTo>
                    <a:pt x="396887" y="12915"/>
                  </a:lnTo>
                  <a:close/>
                </a:path>
                <a:path w="1016634" h="897890">
                  <a:moveTo>
                    <a:pt x="398005" y="585025"/>
                  </a:moveTo>
                  <a:lnTo>
                    <a:pt x="391604" y="580237"/>
                  </a:lnTo>
                  <a:lnTo>
                    <a:pt x="387616" y="587425"/>
                  </a:lnTo>
                  <a:lnTo>
                    <a:pt x="386016" y="593826"/>
                  </a:lnTo>
                  <a:lnTo>
                    <a:pt x="389204" y="598614"/>
                  </a:lnTo>
                  <a:lnTo>
                    <a:pt x="395605" y="591426"/>
                  </a:lnTo>
                  <a:lnTo>
                    <a:pt x="398005" y="585025"/>
                  </a:lnTo>
                  <a:close/>
                </a:path>
                <a:path w="1016634" h="897890">
                  <a:moveTo>
                    <a:pt x="421982" y="476338"/>
                  </a:moveTo>
                  <a:lnTo>
                    <a:pt x="419823" y="472833"/>
                  </a:lnTo>
                  <a:lnTo>
                    <a:pt x="416179" y="468045"/>
                  </a:lnTo>
                  <a:lnTo>
                    <a:pt x="411632" y="465213"/>
                  </a:lnTo>
                  <a:lnTo>
                    <a:pt x="406793" y="467550"/>
                  </a:lnTo>
                  <a:lnTo>
                    <a:pt x="411861" y="470496"/>
                  </a:lnTo>
                  <a:lnTo>
                    <a:pt x="414388" y="475538"/>
                  </a:lnTo>
                  <a:lnTo>
                    <a:pt x="416902" y="478790"/>
                  </a:lnTo>
                  <a:lnTo>
                    <a:pt x="421982" y="476338"/>
                  </a:lnTo>
                  <a:close/>
                </a:path>
                <a:path w="1016634" h="897890">
                  <a:moveTo>
                    <a:pt x="433171" y="482727"/>
                  </a:moveTo>
                  <a:lnTo>
                    <a:pt x="427570" y="477939"/>
                  </a:lnTo>
                  <a:lnTo>
                    <a:pt x="423570" y="481926"/>
                  </a:lnTo>
                  <a:lnTo>
                    <a:pt x="427570" y="484327"/>
                  </a:lnTo>
                  <a:lnTo>
                    <a:pt x="425970" y="490728"/>
                  </a:lnTo>
                  <a:lnTo>
                    <a:pt x="430771" y="486727"/>
                  </a:lnTo>
                  <a:lnTo>
                    <a:pt x="433171" y="482727"/>
                  </a:lnTo>
                  <a:close/>
                </a:path>
                <a:path w="1016634" h="897890">
                  <a:moveTo>
                    <a:pt x="455345" y="459320"/>
                  </a:moveTo>
                  <a:lnTo>
                    <a:pt x="449948" y="458749"/>
                  </a:lnTo>
                  <a:lnTo>
                    <a:pt x="445452" y="461340"/>
                  </a:lnTo>
                  <a:lnTo>
                    <a:pt x="450545" y="460857"/>
                  </a:lnTo>
                  <a:lnTo>
                    <a:pt x="455345" y="459320"/>
                  </a:lnTo>
                  <a:close/>
                </a:path>
                <a:path w="1016634" h="897890">
                  <a:moveTo>
                    <a:pt x="466737" y="4800"/>
                  </a:moveTo>
                  <a:lnTo>
                    <a:pt x="459536" y="0"/>
                  </a:lnTo>
                  <a:lnTo>
                    <a:pt x="454748" y="7200"/>
                  </a:lnTo>
                  <a:lnTo>
                    <a:pt x="461937" y="11988"/>
                  </a:lnTo>
                  <a:lnTo>
                    <a:pt x="466737" y="4800"/>
                  </a:lnTo>
                  <a:close/>
                </a:path>
                <a:path w="1016634" h="897890">
                  <a:moveTo>
                    <a:pt x="469696" y="259308"/>
                  </a:moveTo>
                  <a:lnTo>
                    <a:pt x="461937" y="260553"/>
                  </a:lnTo>
                  <a:lnTo>
                    <a:pt x="463626" y="265836"/>
                  </a:lnTo>
                  <a:lnTo>
                    <a:pt x="468236" y="263245"/>
                  </a:lnTo>
                  <a:lnTo>
                    <a:pt x="469696" y="259308"/>
                  </a:lnTo>
                  <a:close/>
                </a:path>
                <a:path w="1016634" h="897890">
                  <a:moveTo>
                    <a:pt x="477126" y="617004"/>
                  </a:moveTo>
                  <a:lnTo>
                    <a:pt x="473125" y="613803"/>
                  </a:lnTo>
                  <a:lnTo>
                    <a:pt x="473125" y="605815"/>
                  </a:lnTo>
                  <a:lnTo>
                    <a:pt x="465937" y="610603"/>
                  </a:lnTo>
                  <a:lnTo>
                    <a:pt x="469925" y="613003"/>
                  </a:lnTo>
                  <a:lnTo>
                    <a:pt x="470725" y="621792"/>
                  </a:lnTo>
                  <a:lnTo>
                    <a:pt x="477126" y="617004"/>
                  </a:lnTo>
                  <a:close/>
                </a:path>
                <a:path w="1016634" h="897890">
                  <a:moveTo>
                    <a:pt x="531469" y="585825"/>
                  </a:moveTo>
                  <a:lnTo>
                    <a:pt x="526669" y="583438"/>
                  </a:lnTo>
                  <a:lnTo>
                    <a:pt x="521081" y="578637"/>
                  </a:lnTo>
                  <a:lnTo>
                    <a:pt x="517880" y="582637"/>
                  </a:lnTo>
                  <a:lnTo>
                    <a:pt x="522681" y="584225"/>
                  </a:lnTo>
                  <a:lnTo>
                    <a:pt x="528269" y="589026"/>
                  </a:lnTo>
                  <a:lnTo>
                    <a:pt x="531469" y="585825"/>
                  </a:lnTo>
                  <a:close/>
                </a:path>
                <a:path w="1016634" h="897890">
                  <a:moveTo>
                    <a:pt x="558647" y="592226"/>
                  </a:moveTo>
                  <a:lnTo>
                    <a:pt x="553847" y="589826"/>
                  </a:lnTo>
                  <a:lnTo>
                    <a:pt x="548246" y="585025"/>
                  </a:lnTo>
                  <a:lnTo>
                    <a:pt x="545058" y="589026"/>
                  </a:lnTo>
                  <a:lnTo>
                    <a:pt x="549846" y="590626"/>
                  </a:lnTo>
                  <a:lnTo>
                    <a:pt x="555447" y="595426"/>
                  </a:lnTo>
                  <a:lnTo>
                    <a:pt x="558647" y="592226"/>
                  </a:lnTo>
                  <a:close/>
                </a:path>
                <a:path w="1016634" h="897890">
                  <a:moveTo>
                    <a:pt x="561975" y="745794"/>
                  </a:moveTo>
                  <a:lnTo>
                    <a:pt x="556247" y="746467"/>
                  </a:lnTo>
                  <a:lnTo>
                    <a:pt x="558152" y="753440"/>
                  </a:lnTo>
                  <a:lnTo>
                    <a:pt x="561340" y="750671"/>
                  </a:lnTo>
                  <a:lnTo>
                    <a:pt x="561975" y="745794"/>
                  </a:lnTo>
                  <a:close/>
                </a:path>
                <a:path w="1016634" h="897890">
                  <a:moveTo>
                    <a:pt x="566775" y="656285"/>
                  </a:moveTo>
                  <a:lnTo>
                    <a:pt x="561035" y="656958"/>
                  </a:lnTo>
                  <a:lnTo>
                    <a:pt x="562952" y="663930"/>
                  </a:lnTo>
                  <a:lnTo>
                    <a:pt x="566140" y="661162"/>
                  </a:lnTo>
                  <a:lnTo>
                    <a:pt x="566775" y="656285"/>
                  </a:lnTo>
                  <a:close/>
                </a:path>
                <a:path w="1016634" h="897890">
                  <a:moveTo>
                    <a:pt x="569163" y="721017"/>
                  </a:moveTo>
                  <a:lnTo>
                    <a:pt x="563435" y="721702"/>
                  </a:lnTo>
                  <a:lnTo>
                    <a:pt x="565353" y="728662"/>
                  </a:lnTo>
                  <a:lnTo>
                    <a:pt x="568528" y="725893"/>
                  </a:lnTo>
                  <a:lnTo>
                    <a:pt x="569163" y="721017"/>
                  </a:lnTo>
                  <a:close/>
                </a:path>
                <a:path w="1016634" h="897890">
                  <a:moveTo>
                    <a:pt x="575906" y="213156"/>
                  </a:moveTo>
                  <a:lnTo>
                    <a:pt x="570636" y="212598"/>
                  </a:lnTo>
                  <a:lnTo>
                    <a:pt x="565797" y="215176"/>
                  </a:lnTo>
                  <a:lnTo>
                    <a:pt x="570928" y="214693"/>
                  </a:lnTo>
                  <a:lnTo>
                    <a:pt x="575906" y="213156"/>
                  </a:lnTo>
                  <a:close/>
                </a:path>
                <a:path w="1016634" h="897890">
                  <a:moveTo>
                    <a:pt x="586041" y="176987"/>
                  </a:moveTo>
                  <a:lnTo>
                    <a:pt x="578624" y="178231"/>
                  </a:lnTo>
                  <a:lnTo>
                    <a:pt x="580199" y="183515"/>
                  </a:lnTo>
                  <a:lnTo>
                    <a:pt x="584619" y="180924"/>
                  </a:lnTo>
                  <a:lnTo>
                    <a:pt x="586041" y="176987"/>
                  </a:lnTo>
                  <a:close/>
                </a:path>
                <a:path w="1016634" h="897890">
                  <a:moveTo>
                    <a:pt x="596201" y="61544"/>
                  </a:moveTo>
                  <a:lnTo>
                    <a:pt x="590613" y="56743"/>
                  </a:lnTo>
                  <a:lnTo>
                    <a:pt x="586613" y="60744"/>
                  </a:lnTo>
                  <a:lnTo>
                    <a:pt x="590613" y="63144"/>
                  </a:lnTo>
                  <a:lnTo>
                    <a:pt x="589013" y="69532"/>
                  </a:lnTo>
                  <a:lnTo>
                    <a:pt x="593801" y="65544"/>
                  </a:lnTo>
                  <a:lnTo>
                    <a:pt x="596201" y="61544"/>
                  </a:lnTo>
                  <a:close/>
                </a:path>
                <a:path w="1016634" h="897890">
                  <a:moveTo>
                    <a:pt x="597484" y="705916"/>
                  </a:moveTo>
                  <a:lnTo>
                    <a:pt x="593801" y="700913"/>
                  </a:lnTo>
                  <a:lnTo>
                    <a:pt x="592213" y="704113"/>
                  </a:lnTo>
                  <a:lnTo>
                    <a:pt x="591413" y="704113"/>
                  </a:lnTo>
                  <a:lnTo>
                    <a:pt x="581444" y="708113"/>
                  </a:lnTo>
                  <a:lnTo>
                    <a:pt x="588416" y="708507"/>
                  </a:lnTo>
                  <a:lnTo>
                    <a:pt x="597484" y="705916"/>
                  </a:lnTo>
                  <a:close/>
                </a:path>
                <a:path w="1016634" h="897890">
                  <a:moveTo>
                    <a:pt x="599998" y="428142"/>
                  </a:moveTo>
                  <a:lnTo>
                    <a:pt x="594601" y="427583"/>
                  </a:lnTo>
                  <a:lnTo>
                    <a:pt x="590105" y="430174"/>
                  </a:lnTo>
                  <a:lnTo>
                    <a:pt x="595210" y="429679"/>
                  </a:lnTo>
                  <a:lnTo>
                    <a:pt x="599998" y="428142"/>
                  </a:lnTo>
                  <a:close/>
                </a:path>
                <a:path w="1016634" h="897890">
                  <a:moveTo>
                    <a:pt x="627557" y="479056"/>
                  </a:moveTo>
                  <a:lnTo>
                    <a:pt x="626668" y="472744"/>
                  </a:lnTo>
                  <a:lnTo>
                    <a:pt x="622935" y="468820"/>
                  </a:lnTo>
                  <a:lnTo>
                    <a:pt x="617778" y="470738"/>
                  </a:lnTo>
                  <a:lnTo>
                    <a:pt x="622579" y="474738"/>
                  </a:lnTo>
                  <a:lnTo>
                    <a:pt x="620179" y="480339"/>
                  </a:lnTo>
                  <a:lnTo>
                    <a:pt x="624179" y="484327"/>
                  </a:lnTo>
                  <a:lnTo>
                    <a:pt x="627557" y="479056"/>
                  </a:lnTo>
                  <a:close/>
                </a:path>
                <a:path w="1016634" h="897890">
                  <a:moveTo>
                    <a:pt x="641896" y="480809"/>
                  </a:moveTo>
                  <a:lnTo>
                    <a:pt x="636168" y="481926"/>
                  </a:lnTo>
                  <a:lnTo>
                    <a:pt x="638073" y="488454"/>
                  </a:lnTo>
                  <a:lnTo>
                    <a:pt x="641261" y="485533"/>
                  </a:lnTo>
                  <a:lnTo>
                    <a:pt x="641896" y="480809"/>
                  </a:lnTo>
                  <a:close/>
                </a:path>
                <a:path w="1016634" h="897890">
                  <a:moveTo>
                    <a:pt x="650684" y="657085"/>
                  </a:moveTo>
                  <a:lnTo>
                    <a:pt x="644956" y="657758"/>
                  </a:lnTo>
                  <a:lnTo>
                    <a:pt x="646861" y="664730"/>
                  </a:lnTo>
                  <a:lnTo>
                    <a:pt x="650049" y="661962"/>
                  </a:lnTo>
                  <a:lnTo>
                    <a:pt x="650684" y="657085"/>
                  </a:lnTo>
                  <a:close/>
                </a:path>
                <a:path w="1016634" h="897890">
                  <a:moveTo>
                    <a:pt x="681405" y="403263"/>
                  </a:moveTo>
                  <a:lnTo>
                    <a:pt x="676122" y="402805"/>
                  </a:lnTo>
                  <a:lnTo>
                    <a:pt x="671296" y="405053"/>
                  </a:lnTo>
                  <a:lnTo>
                    <a:pt x="676427" y="404609"/>
                  </a:lnTo>
                  <a:lnTo>
                    <a:pt x="681405" y="403263"/>
                  </a:lnTo>
                  <a:close/>
                </a:path>
                <a:path w="1016634" h="897890">
                  <a:moveTo>
                    <a:pt x="683006" y="89636"/>
                  </a:moveTo>
                  <a:lnTo>
                    <a:pt x="677722" y="90309"/>
                  </a:lnTo>
                  <a:lnTo>
                    <a:pt x="679183" y="97282"/>
                  </a:lnTo>
                  <a:lnTo>
                    <a:pt x="682218" y="94513"/>
                  </a:lnTo>
                  <a:lnTo>
                    <a:pt x="683006" y="89636"/>
                  </a:lnTo>
                  <a:close/>
                </a:path>
                <a:path w="1016634" h="897890">
                  <a:moveTo>
                    <a:pt x="686511" y="667346"/>
                  </a:moveTo>
                  <a:lnTo>
                    <a:pt x="681723" y="664946"/>
                  </a:lnTo>
                  <a:lnTo>
                    <a:pt x="676122" y="660158"/>
                  </a:lnTo>
                  <a:lnTo>
                    <a:pt x="672934" y="664159"/>
                  </a:lnTo>
                  <a:lnTo>
                    <a:pt x="677722" y="666546"/>
                  </a:lnTo>
                  <a:lnTo>
                    <a:pt x="682523" y="671347"/>
                  </a:lnTo>
                  <a:lnTo>
                    <a:pt x="686511" y="667346"/>
                  </a:lnTo>
                  <a:close/>
                </a:path>
                <a:path w="1016634" h="897890">
                  <a:moveTo>
                    <a:pt x="688111" y="551459"/>
                  </a:moveTo>
                  <a:lnTo>
                    <a:pt x="682523" y="546671"/>
                  </a:lnTo>
                  <a:lnTo>
                    <a:pt x="678522" y="550659"/>
                  </a:lnTo>
                  <a:lnTo>
                    <a:pt x="682523" y="553059"/>
                  </a:lnTo>
                  <a:lnTo>
                    <a:pt x="680923" y="558660"/>
                  </a:lnTo>
                  <a:lnTo>
                    <a:pt x="685711" y="555459"/>
                  </a:lnTo>
                  <a:lnTo>
                    <a:pt x="688111" y="551459"/>
                  </a:lnTo>
                  <a:close/>
                </a:path>
                <a:path w="1016634" h="897890">
                  <a:moveTo>
                    <a:pt x="700214" y="748322"/>
                  </a:moveTo>
                  <a:lnTo>
                    <a:pt x="692912" y="749668"/>
                  </a:lnTo>
                  <a:lnTo>
                    <a:pt x="694143" y="754621"/>
                  </a:lnTo>
                  <a:lnTo>
                    <a:pt x="698601" y="752068"/>
                  </a:lnTo>
                  <a:lnTo>
                    <a:pt x="700214" y="748322"/>
                  </a:lnTo>
                  <a:close/>
                </a:path>
                <a:path w="1016634" h="897890">
                  <a:moveTo>
                    <a:pt x="704900" y="126276"/>
                  </a:moveTo>
                  <a:lnTo>
                    <a:pt x="699300" y="121488"/>
                  </a:lnTo>
                  <a:lnTo>
                    <a:pt x="695312" y="125476"/>
                  </a:lnTo>
                  <a:lnTo>
                    <a:pt x="700100" y="127876"/>
                  </a:lnTo>
                  <a:lnTo>
                    <a:pt x="697699" y="134277"/>
                  </a:lnTo>
                  <a:lnTo>
                    <a:pt x="702500" y="130276"/>
                  </a:lnTo>
                  <a:lnTo>
                    <a:pt x="704900" y="126276"/>
                  </a:lnTo>
                  <a:close/>
                </a:path>
                <a:path w="1016634" h="897890">
                  <a:moveTo>
                    <a:pt x="732561" y="663117"/>
                  </a:moveTo>
                  <a:lnTo>
                    <a:pt x="727278" y="662559"/>
                  </a:lnTo>
                  <a:lnTo>
                    <a:pt x="722439" y="665137"/>
                  </a:lnTo>
                  <a:lnTo>
                    <a:pt x="727570" y="664654"/>
                  </a:lnTo>
                  <a:lnTo>
                    <a:pt x="732561" y="663117"/>
                  </a:lnTo>
                  <a:close/>
                </a:path>
                <a:path w="1016634" h="897890">
                  <a:moveTo>
                    <a:pt x="733666" y="772845"/>
                  </a:moveTo>
                  <a:lnTo>
                    <a:pt x="728878" y="766457"/>
                  </a:lnTo>
                  <a:lnTo>
                    <a:pt x="725678" y="769645"/>
                  </a:lnTo>
                  <a:lnTo>
                    <a:pt x="716889" y="769645"/>
                  </a:lnTo>
                  <a:lnTo>
                    <a:pt x="721677" y="776846"/>
                  </a:lnTo>
                  <a:lnTo>
                    <a:pt x="724877" y="772845"/>
                  </a:lnTo>
                  <a:lnTo>
                    <a:pt x="733666" y="772845"/>
                  </a:lnTo>
                  <a:close/>
                </a:path>
                <a:path w="1016634" h="897890">
                  <a:moveTo>
                    <a:pt x="751738" y="689038"/>
                  </a:moveTo>
                  <a:lnTo>
                    <a:pt x="746455" y="688924"/>
                  </a:lnTo>
                  <a:lnTo>
                    <a:pt x="741629" y="691070"/>
                  </a:lnTo>
                  <a:lnTo>
                    <a:pt x="746760" y="690422"/>
                  </a:lnTo>
                  <a:lnTo>
                    <a:pt x="751738" y="689038"/>
                  </a:lnTo>
                  <a:close/>
                </a:path>
                <a:path w="1016634" h="897890">
                  <a:moveTo>
                    <a:pt x="776516" y="765784"/>
                  </a:moveTo>
                  <a:lnTo>
                    <a:pt x="771232" y="766457"/>
                  </a:lnTo>
                  <a:lnTo>
                    <a:pt x="772693" y="773417"/>
                  </a:lnTo>
                  <a:lnTo>
                    <a:pt x="775728" y="770648"/>
                  </a:lnTo>
                  <a:lnTo>
                    <a:pt x="776516" y="765784"/>
                  </a:lnTo>
                  <a:close/>
                </a:path>
                <a:path w="1016634" h="897890">
                  <a:moveTo>
                    <a:pt x="800798" y="716102"/>
                  </a:moveTo>
                  <a:lnTo>
                    <a:pt x="796010" y="713701"/>
                  </a:lnTo>
                  <a:lnTo>
                    <a:pt x="790409" y="708914"/>
                  </a:lnTo>
                  <a:lnTo>
                    <a:pt x="787209" y="712901"/>
                  </a:lnTo>
                  <a:lnTo>
                    <a:pt x="792010" y="715302"/>
                  </a:lnTo>
                  <a:lnTo>
                    <a:pt x="797610" y="720102"/>
                  </a:lnTo>
                  <a:lnTo>
                    <a:pt x="800798" y="716102"/>
                  </a:lnTo>
                  <a:close/>
                </a:path>
                <a:path w="1016634" h="897890">
                  <a:moveTo>
                    <a:pt x="816787" y="852766"/>
                  </a:moveTo>
                  <a:lnTo>
                    <a:pt x="811187" y="847979"/>
                  </a:lnTo>
                  <a:lnTo>
                    <a:pt x="807199" y="851966"/>
                  </a:lnTo>
                  <a:lnTo>
                    <a:pt x="811187" y="853567"/>
                  </a:lnTo>
                  <a:lnTo>
                    <a:pt x="808799" y="859967"/>
                  </a:lnTo>
                  <a:lnTo>
                    <a:pt x="814387" y="856767"/>
                  </a:lnTo>
                  <a:lnTo>
                    <a:pt x="816787" y="852766"/>
                  </a:lnTo>
                  <a:close/>
                </a:path>
                <a:path w="1016634" h="897890">
                  <a:moveTo>
                    <a:pt x="821715" y="656285"/>
                  </a:moveTo>
                  <a:lnTo>
                    <a:pt x="815987" y="656958"/>
                  </a:lnTo>
                  <a:lnTo>
                    <a:pt x="817892" y="663930"/>
                  </a:lnTo>
                  <a:lnTo>
                    <a:pt x="821080" y="661162"/>
                  </a:lnTo>
                  <a:lnTo>
                    <a:pt x="821715" y="656285"/>
                  </a:lnTo>
                  <a:close/>
                </a:path>
                <a:path w="1016634" h="897890">
                  <a:moveTo>
                    <a:pt x="823175" y="781634"/>
                  </a:moveTo>
                  <a:lnTo>
                    <a:pt x="818388" y="775246"/>
                  </a:lnTo>
                  <a:lnTo>
                    <a:pt x="814387" y="779246"/>
                  </a:lnTo>
                  <a:lnTo>
                    <a:pt x="805599" y="779246"/>
                  </a:lnTo>
                  <a:lnTo>
                    <a:pt x="811187" y="785634"/>
                  </a:lnTo>
                  <a:lnTo>
                    <a:pt x="814387" y="781634"/>
                  </a:lnTo>
                  <a:lnTo>
                    <a:pt x="823175" y="781634"/>
                  </a:lnTo>
                  <a:close/>
                </a:path>
                <a:path w="1016634" h="897890">
                  <a:moveTo>
                    <a:pt x="833564" y="843178"/>
                  </a:moveTo>
                  <a:lnTo>
                    <a:pt x="827976" y="838377"/>
                  </a:lnTo>
                  <a:lnTo>
                    <a:pt x="823976" y="842378"/>
                  </a:lnTo>
                  <a:lnTo>
                    <a:pt x="828776" y="844778"/>
                  </a:lnTo>
                  <a:lnTo>
                    <a:pt x="826376" y="851166"/>
                  </a:lnTo>
                  <a:lnTo>
                    <a:pt x="831176" y="847178"/>
                  </a:lnTo>
                  <a:lnTo>
                    <a:pt x="833564" y="843178"/>
                  </a:lnTo>
                  <a:close/>
                </a:path>
                <a:path w="1016634" h="897890">
                  <a:moveTo>
                    <a:pt x="835164" y="796023"/>
                  </a:moveTo>
                  <a:lnTo>
                    <a:pt x="833564" y="791222"/>
                  </a:lnTo>
                  <a:lnTo>
                    <a:pt x="830376" y="787234"/>
                  </a:lnTo>
                  <a:lnTo>
                    <a:pt x="826376" y="793623"/>
                  </a:lnTo>
                  <a:lnTo>
                    <a:pt x="827176" y="798423"/>
                  </a:lnTo>
                  <a:lnTo>
                    <a:pt x="830376" y="802424"/>
                  </a:lnTo>
                  <a:lnTo>
                    <a:pt x="835164" y="796023"/>
                  </a:lnTo>
                  <a:close/>
                </a:path>
                <a:path w="1016634" h="897890">
                  <a:moveTo>
                    <a:pt x="837361" y="173202"/>
                  </a:moveTo>
                  <a:lnTo>
                    <a:pt x="831977" y="172631"/>
                  </a:lnTo>
                  <a:lnTo>
                    <a:pt x="827481" y="175221"/>
                  </a:lnTo>
                  <a:lnTo>
                    <a:pt x="832573" y="174726"/>
                  </a:lnTo>
                  <a:lnTo>
                    <a:pt x="837361" y="173202"/>
                  </a:lnTo>
                  <a:close/>
                </a:path>
                <a:path w="1016634" h="897890">
                  <a:moveTo>
                    <a:pt x="854151" y="202768"/>
                  </a:moveTo>
                  <a:lnTo>
                    <a:pt x="848753" y="202209"/>
                  </a:lnTo>
                  <a:lnTo>
                    <a:pt x="844257" y="204787"/>
                  </a:lnTo>
                  <a:lnTo>
                    <a:pt x="849350" y="204304"/>
                  </a:lnTo>
                  <a:lnTo>
                    <a:pt x="854151" y="202768"/>
                  </a:lnTo>
                  <a:close/>
                </a:path>
                <a:path w="1016634" h="897890">
                  <a:moveTo>
                    <a:pt x="854951" y="261912"/>
                  </a:moveTo>
                  <a:lnTo>
                    <a:pt x="849553" y="261353"/>
                  </a:lnTo>
                  <a:lnTo>
                    <a:pt x="845058" y="263931"/>
                  </a:lnTo>
                  <a:lnTo>
                    <a:pt x="850150" y="263448"/>
                  </a:lnTo>
                  <a:lnTo>
                    <a:pt x="854951" y="261912"/>
                  </a:lnTo>
                  <a:close/>
                </a:path>
                <a:path w="1016634" h="897890">
                  <a:moveTo>
                    <a:pt x="875614" y="709028"/>
                  </a:moveTo>
                  <a:lnTo>
                    <a:pt x="870331" y="708914"/>
                  </a:lnTo>
                  <a:lnTo>
                    <a:pt x="865505" y="711047"/>
                  </a:lnTo>
                  <a:lnTo>
                    <a:pt x="870635" y="710412"/>
                  </a:lnTo>
                  <a:lnTo>
                    <a:pt x="875614" y="709028"/>
                  </a:lnTo>
                  <a:close/>
                </a:path>
                <a:path w="1016634" h="897890">
                  <a:moveTo>
                    <a:pt x="885317" y="392188"/>
                  </a:moveTo>
                  <a:lnTo>
                    <a:pt x="879919" y="391617"/>
                  </a:lnTo>
                  <a:lnTo>
                    <a:pt x="875423" y="394208"/>
                  </a:lnTo>
                  <a:lnTo>
                    <a:pt x="880529" y="393712"/>
                  </a:lnTo>
                  <a:lnTo>
                    <a:pt x="885317" y="392188"/>
                  </a:lnTo>
                  <a:close/>
                </a:path>
                <a:path w="1016634" h="897890">
                  <a:moveTo>
                    <a:pt x="895108" y="884732"/>
                  </a:moveTo>
                  <a:lnTo>
                    <a:pt x="890308" y="882345"/>
                  </a:lnTo>
                  <a:lnTo>
                    <a:pt x="884720" y="877544"/>
                  </a:lnTo>
                  <a:lnTo>
                    <a:pt x="881519" y="881545"/>
                  </a:lnTo>
                  <a:lnTo>
                    <a:pt x="886320" y="883145"/>
                  </a:lnTo>
                  <a:lnTo>
                    <a:pt x="891908" y="888733"/>
                  </a:lnTo>
                  <a:lnTo>
                    <a:pt x="895108" y="884732"/>
                  </a:lnTo>
                  <a:close/>
                </a:path>
                <a:path w="1016634" h="897890">
                  <a:moveTo>
                    <a:pt x="912685" y="891133"/>
                  </a:moveTo>
                  <a:lnTo>
                    <a:pt x="911098" y="886333"/>
                  </a:lnTo>
                  <a:lnTo>
                    <a:pt x="907897" y="882345"/>
                  </a:lnTo>
                  <a:lnTo>
                    <a:pt x="903097" y="887933"/>
                  </a:lnTo>
                  <a:lnTo>
                    <a:pt x="904697" y="892733"/>
                  </a:lnTo>
                  <a:lnTo>
                    <a:pt x="907897" y="897521"/>
                  </a:lnTo>
                  <a:lnTo>
                    <a:pt x="912685" y="891133"/>
                  </a:lnTo>
                  <a:close/>
                </a:path>
                <a:path w="1016634" h="897890">
                  <a:moveTo>
                    <a:pt x="912799" y="718058"/>
                  </a:moveTo>
                  <a:lnTo>
                    <a:pt x="905497" y="719302"/>
                  </a:lnTo>
                  <a:lnTo>
                    <a:pt x="906729" y="724585"/>
                  </a:lnTo>
                  <a:lnTo>
                    <a:pt x="911186" y="721995"/>
                  </a:lnTo>
                  <a:lnTo>
                    <a:pt x="912799" y="718058"/>
                  </a:lnTo>
                  <a:close/>
                </a:path>
                <a:path w="1016634" h="897890">
                  <a:moveTo>
                    <a:pt x="919086" y="652970"/>
                  </a:moveTo>
                  <a:lnTo>
                    <a:pt x="914285" y="646569"/>
                  </a:lnTo>
                  <a:lnTo>
                    <a:pt x="910297" y="650570"/>
                  </a:lnTo>
                  <a:lnTo>
                    <a:pt x="901496" y="650570"/>
                  </a:lnTo>
                  <a:lnTo>
                    <a:pt x="907097" y="656958"/>
                  </a:lnTo>
                  <a:lnTo>
                    <a:pt x="910297" y="652970"/>
                  </a:lnTo>
                  <a:lnTo>
                    <a:pt x="919086" y="652970"/>
                  </a:lnTo>
                  <a:close/>
                </a:path>
                <a:path w="1016634" h="897890">
                  <a:moveTo>
                    <a:pt x="921486" y="318897"/>
                  </a:moveTo>
                  <a:lnTo>
                    <a:pt x="916686" y="316496"/>
                  </a:lnTo>
                  <a:lnTo>
                    <a:pt x="911098" y="311696"/>
                  </a:lnTo>
                  <a:lnTo>
                    <a:pt x="907897" y="315696"/>
                  </a:lnTo>
                  <a:lnTo>
                    <a:pt x="912685" y="317296"/>
                  </a:lnTo>
                  <a:lnTo>
                    <a:pt x="917486" y="322084"/>
                  </a:lnTo>
                  <a:lnTo>
                    <a:pt x="921486" y="318897"/>
                  </a:lnTo>
                  <a:close/>
                </a:path>
                <a:path w="1016634" h="897890">
                  <a:moveTo>
                    <a:pt x="936777" y="669201"/>
                  </a:moveTo>
                  <a:lnTo>
                    <a:pt x="929474" y="670547"/>
                  </a:lnTo>
                  <a:lnTo>
                    <a:pt x="930706" y="675487"/>
                  </a:lnTo>
                  <a:lnTo>
                    <a:pt x="935164" y="672947"/>
                  </a:lnTo>
                  <a:lnTo>
                    <a:pt x="936777" y="669201"/>
                  </a:lnTo>
                  <a:close/>
                </a:path>
                <a:path w="1016634" h="897890">
                  <a:moveTo>
                    <a:pt x="948651" y="642569"/>
                  </a:moveTo>
                  <a:lnTo>
                    <a:pt x="943864" y="640181"/>
                  </a:lnTo>
                  <a:lnTo>
                    <a:pt x="938263" y="635381"/>
                  </a:lnTo>
                  <a:lnTo>
                    <a:pt x="935075" y="639381"/>
                  </a:lnTo>
                  <a:lnTo>
                    <a:pt x="939863" y="641781"/>
                  </a:lnTo>
                  <a:lnTo>
                    <a:pt x="945464" y="646569"/>
                  </a:lnTo>
                  <a:lnTo>
                    <a:pt x="948651" y="642569"/>
                  </a:lnTo>
                  <a:close/>
                </a:path>
                <a:path w="1016634" h="897890">
                  <a:moveTo>
                    <a:pt x="960640" y="460349"/>
                  </a:moveTo>
                  <a:lnTo>
                    <a:pt x="959040" y="455561"/>
                  </a:lnTo>
                  <a:lnTo>
                    <a:pt x="955852" y="451561"/>
                  </a:lnTo>
                  <a:lnTo>
                    <a:pt x="951052" y="457161"/>
                  </a:lnTo>
                  <a:lnTo>
                    <a:pt x="951852" y="461949"/>
                  </a:lnTo>
                  <a:lnTo>
                    <a:pt x="955852" y="466750"/>
                  </a:lnTo>
                  <a:lnTo>
                    <a:pt x="960640" y="460349"/>
                  </a:lnTo>
                  <a:close/>
                </a:path>
                <a:path w="1016634" h="897890">
                  <a:moveTo>
                    <a:pt x="981417" y="466750"/>
                  </a:moveTo>
                  <a:lnTo>
                    <a:pt x="975829" y="461949"/>
                  </a:lnTo>
                  <a:lnTo>
                    <a:pt x="971829" y="465950"/>
                  </a:lnTo>
                  <a:lnTo>
                    <a:pt x="976630" y="468350"/>
                  </a:lnTo>
                  <a:lnTo>
                    <a:pt x="974229" y="474738"/>
                  </a:lnTo>
                  <a:lnTo>
                    <a:pt x="979030" y="470738"/>
                  </a:lnTo>
                  <a:lnTo>
                    <a:pt x="981417" y="466750"/>
                  </a:lnTo>
                  <a:close/>
                </a:path>
                <a:path w="1016634" h="897890">
                  <a:moveTo>
                    <a:pt x="996391" y="229247"/>
                  </a:moveTo>
                  <a:lnTo>
                    <a:pt x="992606" y="224586"/>
                  </a:lnTo>
                  <a:lnTo>
                    <a:pt x="991019" y="227787"/>
                  </a:lnTo>
                  <a:lnTo>
                    <a:pt x="990219" y="227787"/>
                  </a:lnTo>
                  <a:lnTo>
                    <a:pt x="980592" y="231660"/>
                  </a:lnTo>
                  <a:lnTo>
                    <a:pt x="987513" y="231876"/>
                  </a:lnTo>
                  <a:lnTo>
                    <a:pt x="996391" y="229247"/>
                  </a:lnTo>
                  <a:close/>
                </a:path>
                <a:path w="1016634" h="897890">
                  <a:moveTo>
                    <a:pt x="999236" y="715670"/>
                  </a:moveTo>
                  <a:lnTo>
                    <a:pt x="991819" y="716902"/>
                  </a:lnTo>
                  <a:lnTo>
                    <a:pt x="993381" y="722185"/>
                  </a:lnTo>
                  <a:lnTo>
                    <a:pt x="997813" y="719594"/>
                  </a:lnTo>
                  <a:lnTo>
                    <a:pt x="999236" y="715670"/>
                  </a:lnTo>
                  <a:close/>
                </a:path>
                <a:path w="1016634" h="897890">
                  <a:moveTo>
                    <a:pt x="1004824" y="269595"/>
                  </a:moveTo>
                  <a:lnTo>
                    <a:pt x="997407" y="270941"/>
                  </a:lnTo>
                  <a:lnTo>
                    <a:pt x="998982" y="275882"/>
                  </a:lnTo>
                  <a:lnTo>
                    <a:pt x="1003401" y="273342"/>
                  </a:lnTo>
                  <a:lnTo>
                    <a:pt x="1004824" y="269595"/>
                  </a:lnTo>
                  <a:close/>
                </a:path>
                <a:path w="1016634" h="897890">
                  <a:moveTo>
                    <a:pt x="1010196" y="244563"/>
                  </a:moveTo>
                  <a:lnTo>
                    <a:pt x="1004595" y="239763"/>
                  </a:lnTo>
                  <a:lnTo>
                    <a:pt x="1000607" y="243763"/>
                  </a:lnTo>
                  <a:lnTo>
                    <a:pt x="1005395" y="245364"/>
                  </a:lnTo>
                  <a:lnTo>
                    <a:pt x="1003007" y="251752"/>
                  </a:lnTo>
                  <a:lnTo>
                    <a:pt x="1007795" y="248564"/>
                  </a:lnTo>
                  <a:lnTo>
                    <a:pt x="1010196" y="244563"/>
                  </a:lnTo>
                  <a:close/>
                </a:path>
                <a:path w="1016634" h="897890">
                  <a:moveTo>
                    <a:pt x="1015923" y="463677"/>
                  </a:moveTo>
                  <a:lnTo>
                    <a:pt x="1010196" y="464350"/>
                  </a:lnTo>
                  <a:lnTo>
                    <a:pt x="1012101" y="471322"/>
                  </a:lnTo>
                  <a:lnTo>
                    <a:pt x="1015288" y="468541"/>
                  </a:lnTo>
                  <a:lnTo>
                    <a:pt x="1015923" y="463677"/>
                  </a:lnTo>
                  <a:close/>
                </a:path>
                <a:path w="1016634" h="897890">
                  <a:moveTo>
                    <a:pt x="1016584" y="342074"/>
                  </a:moveTo>
                  <a:lnTo>
                    <a:pt x="1014984" y="337273"/>
                  </a:lnTo>
                  <a:lnTo>
                    <a:pt x="1011796" y="333273"/>
                  </a:lnTo>
                  <a:lnTo>
                    <a:pt x="1007795" y="338874"/>
                  </a:lnTo>
                  <a:lnTo>
                    <a:pt x="1008595" y="343662"/>
                  </a:lnTo>
                  <a:lnTo>
                    <a:pt x="1011796" y="348462"/>
                  </a:lnTo>
                  <a:lnTo>
                    <a:pt x="1016584" y="34207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955377" y="9084220"/>
              <a:ext cx="1329690" cy="1043305"/>
            </a:xfrm>
            <a:custGeom>
              <a:avLst/>
              <a:gdLst/>
              <a:ahLst/>
              <a:cxnLst/>
              <a:rect l="l" t="t" r="r" b="b"/>
              <a:pathLst>
                <a:path w="1329690" h="1043304">
                  <a:moveTo>
                    <a:pt x="30365" y="489927"/>
                  </a:moveTo>
                  <a:lnTo>
                    <a:pt x="24587" y="484733"/>
                  </a:lnTo>
                  <a:lnTo>
                    <a:pt x="18288" y="480733"/>
                  </a:lnTo>
                  <a:lnTo>
                    <a:pt x="11823" y="477342"/>
                  </a:lnTo>
                  <a:lnTo>
                    <a:pt x="5600" y="473938"/>
                  </a:lnTo>
                  <a:lnTo>
                    <a:pt x="7988" y="478739"/>
                  </a:lnTo>
                  <a:lnTo>
                    <a:pt x="0" y="480326"/>
                  </a:lnTo>
                  <a:lnTo>
                    <a:pt x="1600" y="485127"/>
                  </a:lnTo>
                  <a:lnTo>
                    <a:pt x="9461" y="483628"/>
                  </a:lnTo>
                  <a:lnTo>
                    <a:pt x="15989" y="486930"/>
                  </a:lnTo>
                  <a:lnTo>
                    <a:pt x="22504" y="490524"/>
                  </a:lnTo>
                  <a:lnTo>
                    <a:pt x="30365" y="489927"/>
                  </a:lnTo>
                  <a:close/>
                </a:path>
                <a:path w="1329690" h="1043304">
                  <a:moveTo>
                    <a:pt x="178219" y="497916"/>
                  </a:moveTo>
                  <a:lnTo>
                    <a:pt x="171831" y="499516"/>
                  </a:lnTo>
                  <a:lnTo>
                    <a:pt x="167830" y="501116"/>
                  </a:lnTo>
                  <a:lnTo>
                    <a:pt x="170230" y="508304"/>
                  </a:lnTo>
                  <a:lnTo>
                    <a:pt x="175831" y="506704"/>
                  </a:lnTo>
                  <a:lnTo>
                    <a:pt x="173431" y="502716"/>
                  </a:lnTo>
                  <a:lnTo>
                    <a:pt x="178219" y="497916"/>
                  </a:lnTo>
                  <a:close/>
                </a:path>
                <a:path w="1329690" h="1043304">
                  <a:moveTo>
                    <a:pt x="187236" y="525907"/>
                  </a:moveTo>
                  <a:lnTo>
                    <a:pt x="181216" y="522592"/>
                  </a:lnTo>
                  <a:lnTo>
                    <a:pt x="171907" y="520928"/>
                  </a:lnTo>
                  <a:lnTo>
                    <a:pt x="172631" y="526681"/>
                  </a:lnTo>
                  <a:lnTo>
                    <a:pt x="172631" y="527481"/>
                  </a:lnTo>
                  <a:lnTo>
                    <a:pt x="175831" y="525094"/>
                  </a:lnTo>
                  <a:lnTo>
                    <a:pt x="176631" y="525094"/>
                  </a:lnTo>
                  <a:lnTo>
                    <a:pt x="187236" y="525907"/>
                  </a:lnTo>
                  <a:close/>
                </a:path>
                <a:path w="1329690" h="1043304">
                  <a:moveTo>
                    <a:pt x="194538" y="479044"/>
                  </a:moveTo>
                  <a:lnTo>
                    <a:pt x="189217" y="479234"/>
                  </a:lnTo>
                  <a:lnTo>
                    <a:pt x="185991" y="481965"/>
                  </a:lnTo>
                  <a:lnTo>
                    <a:pt x="193408" y="484327"/>
                  </a:lnTo>
                  <a:lnTo>
                    <a:pt x="194538" y="479044"/>
                  </a:lnTo>
                  <a:close/>
                </a:path>
                <a:path w="1329690" h="1043304">
                  <a:moveTo>
                    <a:pt x="222186" y="415594"/>
                  </a:moveTo>
                  <a:lnTo>
                    <a:pt x="221386" y="410006"/>
                  </a:lnTo>
                  <a:lnTo>
                    <a:pt x="214185" y="413194"/>
                  </a:lnTo>
                  <a:lnTo>
                    <a:pt x="212585" y="417195"/>
                  </a:lnTo>
                  <a:lnTo>
                    <a:pt x="213385" y="422795"/>
                  </a:lnTo>
                  <a:lnTo>
                    <a:pt x="220586" y="420395"/>
                  </a:lnTo>
                  <a:lnTo>
                    <a:pt x="222186" y="415594"/>
                  </a:lnTo>
                  <a:close/>
                </a:path>
                <a:path w="1329690" h="1043304">
                  <a:moveTo>
                    <a:pt x="226834" y="691286"/>
                  </a:moveTo>
                  <a:lnTo>
                    <a:pt x="221475" y="691629"/>
                  </a:lnTo>
                  <a:lnTo>
                    <a:pt x="218071" y="694207"/>
                  </a:lnTo>
                  <a:lnTo>
                    <a:pt x="225374" y="696125"/>
                  </a:lnTo>
                  <a:lnTo>
                    <a:pt x="226834" y="691286"/>
                  </a:lnTo>
                  <a:close/>
                </a:path>
                <a:path w="1329690" h="1043304">
                  <a:moveTo>
                    <a:pt x="244957" y="799820"/>
                  </a:moveTo>
                  <a:lnTo>
                    <a:pt x="242633" y="794994"/>
                  </a:lnTo>
                  <a:lnTo>
                    <a:pt x="236562" y="793623"/>
                  </a:lnTo>
                  <a:lnTo>
                    <a:pt x="238163" y="796823"/>
                  </a:lnTo>
                  <a:lnTo>
                    <a:pt x="235762" y="799223"/>
                  </a:lnTo>
                  <a:lnTo>
                    <a:pt x="236562" y="802411"/>
                  </a:lnTo>
                  <a:lnTo>
                    <a:pt x="243090" y="803744"/>
                  </a:lnTo>
                  <a:lnTo>
                    <a:pt x="244957" y="799820"/>
                  </a:lnTo>
                  <a:close/>
                </a:path>
                <a:path w="1329690" h="1043304">
                  <a:moveTo>
                    <a:pt x="247662" y="75590"/>
                  </a:moveTo>
                  <a:lnTo>
                    <a:pt x="244055" y="71628"/>
                  </a:lnTo>
                  <a:lnTo>
                    <a:pt x="238506" y="68427"/>
                  </a:lnTo>
                  <a:lnTo>
                    <a:pt x="234962" y="68732"/>
                  </a:lnTo>
                  <a:lnTo>
                    <a:pt x="233375" y="73533"/>
                  </a:lnTo>
                  <a:lnTo>
                    <a:pt x="243763" y="77533"/>
                  </a:lnTo>
                  <a:lnTo>
                    <a:pt x="245351" y="77533"/>
                  </a:lnTo>
                  <a:lnTo>
                    <a:pt x="247662" y="75590"/>
                  </a:lnTo>
                  <a:close/>
                </a:path>
                <a:path w="1329690" h="1043304">
                  <a:moveTo>
                    <a:pt x="276847" y="140982"/>
                  </a:moveTo>
                  <a:lnTo>
                    <a:pt x="271526" y="141160"/>
                  </a:lnTo>
                  <a:lnTo>
                    <a:pt x="268312" y="143903"/>
                  </a:lnTo>
                  <a:lnTo>
                    <a:pt x="275729" y="146265"/>
                  </a:lnTo>
                  <a:lnTo>
                    <a:pt x="276847" y="140982"/>
                  </a:lnTo>
                  <a:close/>
                </a:path>
                <a:path w="1329690" h="1043304">
                  <a:moveTo>
                    <a:pt x="286207" y="302450"/>
                  </a:moveTo>
                  <a:lnTo>
                    <a:pt x="281825" y="303606"/>
                  </a:lnTo>
                  <a:lnTo>
                    <a:pt x="278790" y="307619"/>
                  </a:lnTo>
                  <a:lnTo>
                    <a:pt x="284518" y="309295"/>
                  </a:lnTo>
                  <a:lnTo>
                    <a:pt x="286207" y="302450"/>
                  </a:lnTo>
                  <a:close/>
                </a:path>
                <a:path w="1329690" h="1043304">
                  <a:moveTo>
                    <a:pt x="291515" y="643369"/>
                  </a:moveTo>
                  <a:lnTo>
                    <a:pt x="286715" y="641578"/>
                  </a:lnTo>
                  <a:lnTo>
                    <a:pt x="281622" y="640676"/>
                  </a:lnTo>
                  <a:lnTo>
                    <a:pt x="286118" y="643369"/>
                  </a:lnTo>
                  <a:lnTo>
                    <a:pt x="291515" y="643369"/>
                  </a:lnTo>
                  <a:close/>
                </a:path>
                <a:path w="1329690" h="1043304">
                  <a:moveTo>
                    <a:pt x="292315" y="610489"/>
                  </a:moveTo>
                  <a:lnTo>
                    <a:pt x="287515" y="608507"/>
                  </a:lnTo>
                  <a:lnTo>
                    <a:pt x="282422" y="607568"/>
                  </a:lnTo>
                  <a:lnTo>
                    <a:pt x="286918" y="610603"/>
                  </a:lnTo>
                  <a:lnTo>
                    <a:pt x="292315" y="610489"/>
                  </a:lnTo>
                  <a:close/>
                </a:path>
                <a:path w="1329690" h="1043304">
                  <a:moveTo>
                    <a:pt x="294906" y="485127"/>
                  </a:moveTo>
                  <a:lnTo>
                    <a:pt x="292506" y="481126"/>
                  </a:lnTo>
                  <a:lnTo>
                    <a:pt x="290118" y="474738"/>
                  </a:lnTo>
                  <a:lnTo>
                    <a:pt x="284518" y="476338"/>
                  </a:lnTo>
                  <a:lnTo>
                    <a:pt x="287718" y="480326"/>
                  </a:lnTo>
                  <a:lnTo>
                    <a:pt x="290118" y="486727"/>
                  </a:lnTo>
                  <a:lnTo>
                    <a:pt x="294906" y="485127"/>
                  </a:lnTo>
                  <a:close/>
                </a:path>
                <a:path w="1329690" h="1043304">
                  <a:moveTo>
                    <a:pt x="321284" y="316496"/>
                  </a:moveTo>
                  <a:lnTo>
                    <a:pt x="314883" y="318096"/>
                  </a:lnTo>
                  <a:lnTo>
                    <a:pt x="310896" y="319684"/>
                  </a:lnTo>
                  <a:lnTo>
                    <a:pt x="313296" y="326885"/>
                  </a:lnTo>
                  <a:lnTo>
                    <a:pt x="318884" y="325285"/>
                  </a:lnTo>
                  <a:lnTo>
                    <a:pt x="315683" y="321284"/>
                  </a:lnTo>
                  <a:lnTo>
                    <a:pt x="321284" y="316496"/>
                  </a:lnTo>
                  <a:close/>
                </a:path>
                <a:path w="1329690" h="1043304">
                  <a:moveTo>
                    <a:pt x="322681" y="558203"/>
                  </a:moveTo>
                  <a:lnTo>
                    <a:pt x="317881" y="556260"/>
                  </a:lnTo>
                  <a:lnTo>
                    <a:pt x="312788" y="555510"/>
                  </a:lnTo>
                  <a:lnTo>
                    <a:pt x="317284" y="558660"/>
                  </a:lnTo>
                  <a:lnTo>
                    <a:pt x="322681" y="558203"/>
                  </a:lnTo>
                  <a:close/>
                </a:path>
                <a:path w="1329690" h="1043304">
                  <a:moveTo>
                    <a:pt x="329412" y="650697"/>
                  </a:moveTo>
                  <a:lnTo>
                    <a:pt x="323684" y="651370"/>
                  </a:lnTo>
                  <a:lnTo>
                    <a:pt x="325589" y="658329"/>
                  </a:lnTo>
                  <a:lnTo>
                    <a:pt x="328777" y="655561"/>
                  </a:lnTo>
                  <a:lnTo>
                    <a:pt x="329412" y="650697"/>
                  </a:lnTo>
                  <a:close/>
                </a:path>
                <a:path w="1329690" h="1043304">
                  <a:moveTo>
                    <a:pt x="333273" y="332473"/>
                  </a:moveTo>
                  <a:lnTo>
                    <a:pt x="326072" y="335673"/>
                  </a:lnTo>
                  <a:lnTo>
                    <a:pt x="324485" y="339674"/>
                  </a:lnTo>
                  <a:lnTo>
                    <a:pt x="325272" y="345262"/>
                  </a:lnTo>
                  <a:lnTo>
                    <a:pt x="331673" y="342074"/>
                  </a:lnTo>
                  <a:lnTo>
                    <a:pt x="333273" y="337273"/>
                  </a:lnTo>
                  <a:lnTo>
                    <a:pt x="333273" y="332473"/>
                  </a:lnTo>
                  <a:close/>
                </a:path>
                <a:path w="1329690" h="1043304">
                  <a:moveTo>
                    <a:pt x="365036" y="430669"/>
                  </a:moveTo>
                  <a:lnTo>
                    <a:pt x="360248" y="428688"/>
                  </a:lnTo>
                  <a:lnTo>
                    <a:pt x="355142" y="427748"/>
                  </a:lnTo>
                  <a:lnTo>
                    <a:pt x="359638" y="430784"/>
                  </a:lnTo>
                  <a:lnTo>
                    <a:pt x="365036" y="430669"/>
                  </a:lnTo>
                  <a:close/>
                </a:path>
                <a:path w="1329690" h="1043304">
                  <a:moveTo>
                    <a:pt x="379818" y="777862"/>
                  </a:moveTo>
                  <a:lnTo>
                    <a:pt x="375627" y="778840"/>
                  </a:lnTo>
                  <a:lnTo>
                    <a:pt x="372630" y="782815"/>
                  </a:lnTo>
                  <a:lnTo>
                    <a:pt x="378028" y="784834"/>
                  </a:lnTo>
                  <a:lnTo>
                    <a:pt x="379818" y="777862"/>
                  </a:lnTo>
                  <a:close/>
                </a:path>
                <a:path w="1329690" h="1043304">
                  <a:moveTo>
                    <a:pt x="382816" y="737679"/>
                  </a:moveTo>
                  <a:lnTo>
                    <a:pt x="376428" y="738479"/>
                  </a:lnTo>
                  <a:lnTo>
                    <a:pt x="372427" y="740079"/>
                  </a:lnTo>
                  <a:lnTo>
                    <a:pt x="374827" y="747268"/>
                  </a:lnTo>
                  <a:lnTo>
                    <a:pt x="380428" y="745667"/>
                  </a:lnTo>
                  <a:lnTo>
                    <a:pt x="378028" y="741680"/>
                  </a:lnTo>
                  <a:lnTo>
                    <a:pt x="382816" y="737679"/>
                  </a:lnTo>
                  <a:close/>
                </a:path>
                <a:path w="1329690" h="1043304">
                  <a:moveTo>
                    <a:pt x="391147" y="519137"/>
                  </a:moveTo>
                  <a:lnTo>
                    <a:pt x="390817" y="510705"/>
                  </a:lnTo>
                  <a:lnTo>
                    <a:pt x="383730" y="515315"/>
                  </a:lnTo>
                  <a:lnTo>
                    <a:pt x="386321" y="519391"/>
                  </a:lnTo>
                  <a:lnTo>
                    <a:pt x="391147" y="519137"/>
                  </a:lnTo>
                  <a:close/>
                </a:path>
                <a:path w="1329690" h="1043304">
                  <a:moveTo>
                    <a:pt x="412877" y="511149"/>
                  </a:moveTo>
                  <a:lnTo>
                    <a:pt x="407593" y="510705"/>
                  </a:lnTo>
                  <a:lnTo>
                    <a:pt x="402767" y="512953"/>
                  </a:lnTo>
                  <a:lnTo>
                    <a:pt x="407898" y="512495"/>
                  </a:lnTo>
                  <a:lnTo>
                    <a:pt x="412877" y="511149"/>
                  </a:lnTo>
                  <a:close/>
                </a:path>
                <a:path w="1329690" h="1043304">
                  <a:moveTo>
                    <a:pt x="419811" y="600468"/>
                  </a:moveTo>
                  <a:lnTo>
                    <a:pt x="412394" y="601814"/>
                  </a:lnTo>
                  <a:lnTo>
                    <a:pt x="413969" y="606755"/>
                  </a:lnTo>
                  <a:lnTo>
                    <a:pt x="418388" y="604215"/>
                  </a:lnTo>
                  <a:lnTo>
                    <a:pt x="419811" y="600468"/>
                  </a:lnTo>
                  <a:close/>
                </a:path>
                <a:path w="1329690" h="1043304">
                  <a:moveTo>
                    <a:pt x="426110" y="498043"/>
                  </a:moveTo>
                  <a:lnTo>
                    <a:pt x="420382" y="498716"/>
                  </a:lnTo>
                  <a:lnTo>
                    <a:pt x="422300" y="505688"/>
                  </a:lnTo>
                  <a:lnTo>
                    <a:pt x="425475" y="502907"/>
                  </a:lnTo>
                  <a:lnTo>
                    <a:pt x="426110" y="498043"/>
                  </a:lnTo>
                  <a:close/>
                </a:path>
                <a:path w="1329690" h="1043304">
                  <a:moveTo>
                    <a:pt x="435089" y="91427"/>
                  </a:moveTo>
                  <a:lnTo>
                    <a:pt x="429780" y="91617"/>
                  </a:lnTo>
                  <a:lnTo>
                    <a:pt x="426554" y="94348"/>
                  </a:lnTo>
                  <a:lnTo>
                    <a:pt x="433971" y="96710"/>
                  </a:lnTo>
                  <a:lnTo>
                    <a:pt x="435089" y="91427"/>
                  </a:lnTo>
                  <a:close/>
                </a:path>
                <a:path w="1329690" h="1043304">
                  <a:moveTo>
                    <a:pt x="437172" y="611403"/>
                  </a:moveTo>
                  <a:lnTo>
                    <a:pt x="432371" y="609003"/>
                  </a:lnTo>
                  <a:lnTo>
                    <a:pt x="426783" y="604215"/>
                  </a:lnTo>
                  <a:lnTo>
                    <a:pt x="423583" y="608203"/>
                  </a:lnTo>
                  <a:lnTo>
                    <a:pt x="428371" y="610603"/>
                  </a:lnTo>
                  <a:lnTo>
                    <a:pt x="433971" y="615403"/>
                  </a:lnTo>
                  <a:lnTo>
                    <a:pt x="437172" y="611403"/>
                  </a:lnTo>
                  <a:close/>
                </a:path>
                <a:path w="1329690" h="1043304">
                  <a:moveTo>
                    <a:pt x="442760" y="190220"/>
                  </a:moveTo>
                  <a:lnTo>
                    <a:pt x="439559" y="186220"/>
                  </a:lnTo>
                  <a:lnTo>
                    <a:pt x="437172" y="179031"/>
                  </a:lnTo>
                  <a:lnTo>
                    <a:pt x="432371" y="181419"/>
                  </a:lnTo>
                  <a:lnTo>
                    <a:pt x="435571" y="185420"/>
                  </a:lnTo>
                  <a:lnTo>
                    <a:pt x="437972" y="191820"/>
                  </a:lnTo>
                  <a:lnTo>
                    <a:pt x="442760" y="190220"/>
                  </a:lnTo>
                  <a:close/>
                </a:path>
                <a:path w="1329690" h="1043304">
                  <a:moveTo>
                    <a:pt x="444360" y="842378"/>
                  </a:moveTo>
                  <a:lnTo>
                    <a:pt x="437972" y="843978"/>
                  </a:lnTo>
                  <a:lnTo>
                    <a:pt x="433971" y="845578"/>
                  </a:lnTo>
                  <a:lnTo>
                    <a:pt x="436372" y="852766"/>
                  </a:lnTo>
                  <a:lnTo>
                    <a:pt x="441960" y="851166"/>
                  </a:lnTo>
                  <a:lnTo>
                    <a:pt x="438759" y="847178"/>
                  </a:lnTo>
                  <a:lnTo>
                    <a:pt x="444360" y="842378"/>
                  </a:lnTo>
                  <a:close/>
                </a:path>
                <a:path w="1329690" h="1043304">
                  <a:moveTo>
                    <a:pt x="448360" y="534682"/>
                  </a:moveTo>
                  <a:lnTo>
                    <a:pt x="441274" y="527151"/>
                  </a:lnTo>
                  <a:lnTo>
                    <a:pt x="437870" y="529590"/>
                  </a:lnTo>
                  <a:lnTo>
                    <a:pt x="439699" y="534568"/>
                  </a:lnTo>
                  <a:lnTo>
                    <a:pt x="448360" y="534682"/>
                  </a:lnTo>
                  <a:close/>
                </a:path>
                <a:path w="1329690" h="1043304">
                  <a:moveTo>
                    <a:pt x="465112" y="160159"/>
                  </a:moveTo>
                  <a:lnTo>
                    <a:pt x="459943" y="160350"/>
                  </a:lnTo>
                  <a:lnTo>
                    <a:pt x="456577" y="163080"/>
                  </a:lnTo>
                  <a:lnTo>
                    <a:pt x="463537" y="165442"/>
                  </a:lnTo>
                  <a:lnTo>
                    <a:pt x="465112" y="160159"/>
                  </a:lnTo>
                  <a:close/>
                </a:path>
                <a:path w="1329690" h="1043304">
                  <a:moveTo>
                    <a:pt x="477126" y="195008"/>
                  </a:moveTo>
                  <a:lnTo>
                    <a:pt x="476326" y="187820"/>
                  </a:lnTo>
                  <a:lnTo>
                    <a:pt x="471538" y="189420"/>
                  </a:lnTo>
                  <a:lnTo>
                    <a:pt x="463537" y="185420"/>
                  </a:lnTo>
                  <a:lnTo>
                    <a:pt x="464337" y="193408"/>
                  </a:lnTo>
                  <a:lnTo>
                    <a:pt x="469938" y="191020"/>
                  </a:lnTo>
                  <a:lnTo>
                    <a:pt x="477126" y="195008"/>
                  </a:lnTo>
                  <a:close/>
                </a:path>
                <a:path w="1329690" h="1043304">
                  <a:moveTo>
                    <a:pt x="479259" y="600036"/>
                  </a:moveTo>
                  <a:lnTo>
                    <a:pt x="475526" y="594626"/>
                  </a:lnTo>
                  <a:lnTo>
                    <a:pt x="472338" y="600214"/>
                  </a:lnTo>
                  <a:lnTo>
                    <a:pt x="465137" y="606615"/>
                  </a:lnTo>
                  <a:lnTo>
                    <a:pt x="469938" y="610603"/>
                  </a:lnTo>
                  <a:lnTo>
                    <a:pt x="474738" y="606082"/>
                  </a:lnTo>
                  <a:lnTo>
                    <a:pt x="478421" y="603211"/>
                  </a:lnTo>
                  <a:lnTo>
                    <a:pt x="479259" y="600036"/>
                  </a:lnTo>
                  <a:close/>
                </a:path>
                <a:path w="1329690" h="1043304">
                  <a:moveTo>
                    <a:pt x="495515" y="573036"/>
                  </a:moveTo>
                  <a:lnTo>
                    <a:pt x="489915" y="568248"/>
                  </a:lnTo>
                  <a:lnTo>
                    <a:pt x="485914" y="572236"/>
                  </a:lnTo>
                  <a:lnTo>
                    <a:pt x="490715" y="573836"/>
                  </a:lnTo>
                  <a:lnTo>
                    <a:pt x="488315" y="580237"/>
                  </a:lnTo>
                  <a:lnTo>
                    <a:pt x="493115" y="577037"/>
                  </a:lnTo>
                  <a:lnTo>
                    <a:pt x="495515" y="573036"/>
                  </a:lnTo>
                  <a:close/>
                </a:path>
                <a:path w="1329690" h="1043304">
                  <a:moveTo>
                    <a:pt x="512152" y="746785"/>
                  </a:moveTo>
                  <a:lnTo>
                    <a:pt x="506793" y="746975"/>
                  </a:lnTo>
                  <a:lnTo>
                    <a:pt x="503389" y="749706"/>
                  </a:lnTo>
                  <a:lnTo>
                    <a:pt x="510692" y="752068"/>
                  </a:lnTo>
                  <a:lnTo>
                    <a:pt x="512152" y="746785"/>
                  </a:lnTo>
                  <a:close/>
                </a:path>
                <a:path w="1329690" h="1043304">
                  <a:moveTo>
                    <a:pt x="519798" y="579120"/>
                  </a:moveTo>
                  <a:lnTo>
                    <a:pt x="516293" y="575437"/>
                  </a:lnTo>
                  <a:lnTo>
                    <a:pt x="506704" y="579437"/>
                  </a:lnTo>
                  <a:lnTo>
                    <a:pt x="506704" y="580237"/>
                  </a:lnTo>
                  <a:lnTo>
                    <a:pt x="517893" y="581037"/>
                  </a:lnTo>
                  <a:lnTo>
                    <a:pt x="517525" y="585889"/>
                  </a:lnTo>
                  <a:lnTo>
                    <a:pt x="519188" y="583933"/>
                  </a:lnTo>
                  <a:lnTo>
                    <a:pt x="519798" y="579120"/>
                  </a:lnTo>
                  <a:close/>
                </a:path>
                <a:path w="1329690" h="1043304">
                  <a:moveTo>
                    <a:pt x="529082" y="956665"/>
                  </a:moveTo>
                  <a:lnTo>
                    <a:pt x="528281" y="954265"/>
                  </a:lnTo>
                  <a:lnTo>
                    <a:pt x="525081" y="949477"/>
                  </a:lnTo>
                  <a:lnTo>
                    <a:pt x="522681" y="951077"/>
                  </a:lnTo>
                  <a:lnTo>
                    <a:pt x="519480" y="951865"/>
                  </a:lnTo>
                  <a:lnTo>
                    <a:pt x="517093" y="953465"/>
                  </a:lnTo>
                  <a:lnTo>
                    <a:pt x="517893" y="955865"/>
                  </a:lnTo>
                  <a:lnTo>
                    <a:pt x="521081" y="960666"/>
                  </a:lnTo>
                  <a:lnTo>
                    <a:pt x="523481" y="959866"/>
                  </a:lnTo>
                  <a:lnTo>
                    <a:pt x="525881" y="958265"/>
                  </a:lnTo>
                  <a:lnTo>
                    <a:pt x="529082" y="956665"/>
                  </a:lnTo>
                  <a:close/>
                </a:path>
                <a:path w="1329690" h="1043304">
                  <a:moveTo>
                    <a:pt x="541324" y="725576"/>
                  </a:moveTo>
                  <a:lnTo>
                    <a:pt x="536575" y="723595"/>
                  </a:lnTo>
                  <a:lnTo>
                    <a:pt x="531660" y="722655"/>
                  </a:lnTo>
                  <a:lnTo>
                    <a:pt x="536270" y="725690"/>
                  </a:lnTo>
                  <a:lnTo>
                    <a:pt x="541324" y="725576"/>
                  </a:lnTo>
                  <a:close/>
                </a:path>
                <a:path w="1329690" h="1043304">
                  <a:moveTo>
                    <a:pt x="548970" y="512305"/>
                  </a:moveTo>
                  <a:lnTo>
                    <a:pt x="544360" y="510501"/>
                  </a:lnTo>
                  <a:lnTo>
                    <a:pt x="539305" y="509600"/>
                  </a:lnTo>
                  <a:lnTo>
                    <a:pt x="543458" y="512305"/>
                  </a:lnTo>
                  <a:lnTo>
                    <a:pt x="548970" y="512305"/>
                  </a:lnTo>
                  <a:close/>
                </a:path>
                <a:path w="1329690" h="1043304">
                  <a:moveTo>
                    <a:pt x="567436" y="600214"/>
                  </a:moveTo>
                  <a:lnTo>
                    <a:pt x="560247" y="592683"/>
                  </a:lnTo>
                  <a:lnTo>
                    <a:pt x="556653" y="595122"/>
                  </a:lnTo>
                  <a:lnTo>
                    <a:pt x="558444" y="600100"/>
                  </a:lnTo>
                  <a:lnTo>
                    <a:pt x="567436" y="600214"/>
                  </a:lnTo>
                  <a:close/>
                </a:path>
                <a:path w="1329690" h="1043304">
                  <a:moveTo>
                    <a:pt x="589216" y="972870"/>
                  </a:moveTo>
                  <a:lnTo>
                    <a:pt x="585025" y="973848"/>
                  </a:lnTo>
                  <a:lnTo>
                    <a:pt x="582028" y="977823"/>
                  </a:lnTo>
                  <a:lnTo>
                    <a:pt x="587413" y="979843"/>
                  </a:lnTo>
                  <a:lnTo>
                    <a:pt x="589216" y="972870"/>
                  </a:lnTo>
                  <a:close/>
                </a:path>
                <a:path w="1329690" h="1043304">
                  <a:moveTo>
                    <a:pt x="596277" y="31381"/>
                  </a:moveTo>
                  <a:lnTo>
                    <a:pt x="589013" y="31965"/>
                  </a:lnTo>
                  <a:lnTo>
                    <a:pt x="591413" y="33566"/>
                  </a:lnTo>
                  <a:lnTo>
                    <a:pt x="593013" y="35166"/>
                  </a:lnTo>
                  <a:lnTo>
                    <a:pt x="590613" y="37566"/>
                  </a:lnTo>
                  <a:lnTo>
                    <a:pt x="585825" y="35966"/>
                  </a:lnTo>
                  <a:lnTo>
                    <a:pt x="580224" y="31178"/>
                  </a:lnTo>
                  <a:lnTo>
                    <a:pt x="577024" y="34366"/>
                  </a:lnTo>
                  <a:lnTo>
                    <a:pt x="579424" y="35966"/>
                  </a:lnTo>
                  <a:lnTo>
                    <a:pt x="581025" y="37566"/>
                  </a:lnTo>
                  <a:lnTo>
                    <a:pt x="578624" y="39966"/>
                  </a:lnTo>
                  <a:lnTo>
                    <a:pt x="585825" y="44754"/>
                  </a:lnTo>
                  <a:lnTo>
                    <a:pt x="591604" y="40398"/>
                  </a:lnTo>
                  <a:lnTo>
                    <a:pt x="596112" y="35064"/>
                  </a:lnTo>
                  <a:lnTo>
                    <a:pt x="596277" y="31381"/>
                  </a:lnTo>
                  <a:close/>
                </a:path>
                <a:path w="1329690" h="1043304">
                  <a:moveTo>
                    <a:pt x="622325" y="454177"/>
                  </a:moveTo>
                  <a:lnTo>
                    <a:pt x="618083" y="455155"/>
                  </a:lnTo>
                  <a:lnTo>
                    <a:pt x="614908" y="459130"/>
                  </a:lnTo>
                  <a:lnTo>
                    <a:pt x="620191" y="461149"/>
                  </a:lnTo>
                  <a:lnTo>
                    <a:pt x="622325" y="454177"/>
                  </a:lnTo>
                  <a:close/>
                </a:path>
                <a:path w="1329690" h="1043304">
                  <a:moveTo>
                    <a:pt x="633577" y="526681"/>
                  </a:moveTo>
                  <a:lnTo>
                    <a:pt x="628777" y="524891"/>
                  </a:lnTo>
                  <a:lnTo>
                    <a:pt x="623684" y="523989"/>
                  </a:lnTo>
                  <a:lnTo>
                    <a:pt x="628180" y="526681"/>
                  </a:lnTo>
                  <a:lnTo>
                    <a:pt x="633577" y="526681"/>
                  </a:lnTo>
                  <a:close/>
                </a:path>
                <a:path w="1329690" h="1043304">
                  <a:moveTo>
                    <a:pt x="633768" y="469938"/>
                  </a:moveTo>
                  <a:lnTo>
                    <a:pt x="632180" y="464350"/>
                  </a:lnTo>
                  <a:lnTo>
                    <a:pt x="626414" y="467385"/>
                  </a:lnTo>
                  <a:lnTo>
                    <a:pt x="623887" y="473036"/>
                  </a:lnTo>
                  <a:lnTo>
                    <a:pt x="625094" y="477951"/>
                  </a:lnTo>
                  <a:lnTo>
                    <a:pt x="630580" y="478739"/>
                  </a:lnTo>
                  <a:lnTo>
                    <a:pt x="628980" y="473138"/>
                  </a:lnTo>
                  <a:lnTo>
                    <a:pt x="633768" y="469938"/>
                  </a:lnTo>
                  <a:close/>
                </a:path>
                <a:path w="1329690" h="1043304">
                  <a:moveTo>
                    <a:pt x="657275" y="726808"/>
                  </a:moveTo>
                  <a:lnTo>
                    <a:pt x="651954" y="726986"/>
                  </a:lnTo>
                  <a:lnTo>
                    <a:pt x="648728" y="729729"/>
                  </a:lnTo>
                  <a:lnTo>
                    <a:pt x="656145" y="732091"/>
                  </a:lnTo>
                  <a:lnTo>
                    <a:pt x="657275" y="726808"/>
                  </a:lnTo>
                  <a:close/>
                </a:path>
                <a:path w="1329690" h="1043304">
                  <a:moveTo>
                    <a:pt x="691095" y="618578"/>
                  </a:moveTo>
                  <a:lnTo>
                    <a:pt x="686523" y="613003"/>
                  </a:lnTo>
                  <a:lnTo>
                    <a:pt x="678497" y="613397"/>
                  </a:lnTo>
                  <a:lnTo>
                    <a:pt x="676935" y="620991"/>
                  </a:lnTo>
                  <a:lnTo>
                    <a:pt x="679551" y="629183"/>
                  </a:lnTo>
                  <a:lnTo>
                    <a:pt x="684123" y="631380"/>
                  </a:lnTo>
                  <a:lnTo>
                    <a:pt x="683145" y="625817"/>
                  </a:lnTo>
                  <a:lnTo>
                    <a:pt x="687717" y="622198"/>
                  </a:lnTo>
                  <a:lnTo>
                    <a:pt x="691095" y="618578"/>
                  </a:lnTo>
                  <a:close/>
                </a:path>
                <a:path w="1329690" h="1043304">
                  <a:moveTo>
                    <a:pt x="692111" y="29578"/>
                  </a:moveTo>
                  <a:lnTo>
                    <a:pt x="691311" y="24777"/>
                  </a:lnTo>
                  <a:lnTo>
                    <a:pt x="679323" y="26377"/>
                  </a:lnTo>
                  <a:lnTo>
                    <a:pt x="678522" y="26377"/>
                  </a:lnTo>
                  <a:lnTo>
                    <a:pt x="671995" y="29006"/>
                  </a:lnTo>
                  <a:lnTo>
                    <a:pt x="677824" y="30670"/>
                  </a:lnTo>
                  <a:lnTo>
                    <a:pt x="687412" y="30988"/>
                  </a:lnTo>
                  <a:lnTo>
                    <a:pt x="692111" y="29578"/>
                  </a:lnTo>
                  <a:close/>
                </a:path>
                <a:path w="1329690" h="1043304">
                  <a:moveTo>
                    <a:pt x="701700" y="1032586"/>
                  </a:moveTo>
                  <a:lnTo>
                    <a:pt x="694512" y="1034186"/>
                  </a:lnTo>
                  <a:lnTo>
                    <a:pt x="690511" y="1035786"/>
                  </a:lnTo>
                  <a:lnTo>
                    <a:pt x="692912" y="1042987"/>
                  </a:lnTo>
                  <a:lnTo>
                    <a:pt x="698512" y="1041387"/>
                  </a:lnTo>
                  <a:lnTo>
                    <a:pt x="696112" y="1037386"/>
                  </a:lnTo>
                  <a:lnTo>
                    <a:pt x="701700" y="1032586"/>
                  </a:lnTo>
                  <a:close/>
                </a:path>
                <a:path w="1329690" h="1043304">
                  <a:moveTo>
                    <a:pt x="705700" y="985443"/>
                  </a:moveTo>
                  <a:lnTo>
                    <a:pt x="696912" y="985443"/>
                  </a:lnTo>
                  <a:lnTo>
                    <a:pt x="699312" y="990231"/>
                  </a:lnTo>
                  <a:lnTo>
                    <a:pt x="694512" y="997432"/>
                  </a:lnTo>
                  <a:lnTo>
                    <a:pt x="703300" y="996632"/>
                  </a:lnTo>
                  <a:lnTo>
                    <a:pt x="701700" y="992632"/>
                  </a:lnTo>
                  <a:lnTo>
                    <a:pt x="705700" y="985443"/>
                  </a:lnTo>
                  <a:close/>
                </a:path>
                <a:path w="1329690" h="1043304">
                  <a:moveTo>
                    <a:pt x="713689" y="966254"/>
                  </a:moveTo>
                  <a:lnTo>
                    <a:pt x="707301" y="967854"/>
                  </a:lnTo>
                  <a:lnTo>
                    <a:pt x="703300" y="969454"/>
                  </a:lnTo>
                  <a:lnTo>
                    <a:pt x="705700" y="976642"/>
                  </a:lnTo>
                  <a:lnTo>
                    <a:pt x="711301" y="975042"/>
                  </a:lnTo>
                  <a:lnTo>
                    <a:pt x="708101" y="971054"/>
                  </a:lnTo>
                  <a:lnTo>
                    <a:pt x="713689" y="966254"/>
                  </a:lnTo>
                  <a:close/>
                </a:path>
                <a:path w="1329690" h="1043304">
                  <a:moveTo>
                    <a:pt x="733005" y="856094"/>
                  </a:moveTo>
                  <a:lnTo>
                    <a:pt x="727278" y="856767"/>
                  </a:lnTo>
                  <a:lnTo>
                    <a:pt x="729195" y="863727"/>
                  </a:lnTo>
                  <a:lnTo>
                    <a:pt x="732370" y="860958"/>
                  </a:lnTo>
                  <a:lnTo>
                    <a:pt x="733005" y="856094"/>
                  </a:lnTo>
                  <a:close/>
                </a:path>
                <a:path w="1329690" h="1043304">
                  <a:moveTo>
                    <a:pt x="753656" y="706513"/>
                  </a:moveTo>
                  <a:lnTo>
                    <a:pt x="747255" y="703313"/>
                  </a:lnTo>
                  <a:lnTo>
                    <a:pt x="740867" y="696925"/>
                  </a:lnTo>
                  <a:lnTo>
                    <a:pt x="736066" y="700913"/>
                  </a:lnTo>
                  <a:lnTo>
                    <a:pt x="737463" y="704456"/>
                  </a:lnTo>
                  <a:lnTo>
                    <a:pt x="737565" y="710006"/>
                  </a:lnTo>
                  <a:lnTo>
                    <a:pt x="739330" y="713613"/>
                  </a:lnTo>
                  <a:lnTo>
                    <a:pt x="745667" y="711301"/>
                  </a:lnTo>
                  <a:lnTo>
                    <a:pt x="743267" y="709714"/>
                  </a:lnTo>
                  <a:lnTo>
                    <a:pt x="741667" y="708113"/>
                  </a:lnTo>
                  <a:lnTo>
                    <a:pt x="744067" y="705713"/>
                  </a:lnTo>
                  <a:lnTo>
                    <a:pt x="747255" y="706513"/>
                  </a:lnTo>
                  <a:lnTo>
                    <a:pt x="751255" y="709714"/>
                  </a:lnTo>
                  <a:lnTo>
                    <a:pt x="753656" y="706513"/>
                  </a:lnTo>
                  <a:close/>
                </a:path>
                <a:path w="1329690" h="1043304">
                  <a:moveTo>
                    <a:pt x="781621" y="769645"/>
                  </a:moveTo>
                  <a:lnTo>
                    <a:pt x="775233" y="771245"/>
                  </a:lnTo>
                  <a:lnTo>
                    <a:pt x="771232" y="772845"/>
                  </a:lnTo>
                  <a:lnTo>
                    <a:pt x="773633" y="780034"/>
                  </a:lnTo>
                  <a:lnTo>
                    <a:pt x="779233" y="778446"/>
                  </a:lnTo>
                  <a:lnTo>
                    <a:pt x="776033" y="774446"/>
                  </a:lnTo>
                  <a:lnTo>
                    <a:pt x="781621" y="769645"/>
                  </a:lnTo>
                  <a:close/>
                </a:path>
                <a:path w="1329690" h="1043304">
                  <a:moveTo>
                    <a:pt x="788162" y="6413"/>
                  </a:moveTo>
                  <a:lnTo>
                    <a:pt x="782421" y="0"/>
                  </a:lnTo>
                  <a:lnTo>
                    <a:pt x="784339" y="13830"/>
                  </a:lnTo>
                  <a:lnTo>
                    <a:pt x="787527" y="13487"/>
                  </a:lnTo>
                  <a:lnTo>
                    <a:pt x="788162" y="6413"/>
                  </a:lnTo>
                  <a:close/>
                </a:path>
                <a:path w="1329690" h="1043304">
                  <a:moveTo>
                    <a:pt x="840105" y="733806"/>
                  </a:moveTo>
                  <a:lnTo>
                    <a:pt x="834377" y="734479"/>
                  </a:lnTo>
                  <a:lnTo>
                    <a:pt x="836282" y="741451"/>
                  </a:lnTo>
                  <a:lnTo>
                    <a:pt x="839470" y="738682"/>
                  </a:lnTo>
                  <a:lnTo>
                    <a:pt x="840105" y="733806"/>
                  </a:lnTo>
                  <a:close/>
                </a:path>
                <a:path w="1329690" h="1043304">
                  <a:moveTo>
                    <a:pt x="846353" y="884097"/>
                  </a:moveTo>
                  <a:lnTo>
                    <a:pt x="838365" y="879944"/>
                  </a:lnTo>
                  <a:lnTo>
                    <a:pt x="838936" y="887920"/>
                  </a:lnTo>
                  <a:lnTo>
                    <a:pt x="844067" y="888034"/>
                  </a:lnTo>
                  <a:lnTo>
                    <a:pt x="846353" y="884097"/>
                  </a:lnTo>
                  <a:close/>
                </a:path>
                <a:path w="1329690" h="1043304">
                  <a:moveTo>
                    <a:pt x="862063" y="810310"/>
                  </a:moveTo>
                  <a:lnTo>
                    <a:pt x="856856" y="810615"/>
                  </a:lnTo>
                  <a:lnTo>
                    <a:pt x="852398" y="814806"/>
                  </a:lnTo>
                  <a:lnTo>
                    <a:pt x="858354" y="818400"/>
                  </a:lnTo>
                  <a:lnTo>
                    <a:pt x="862063" y="810310"/>
                  </a:lnTo>
                  <a:close/>
                </a:path>
                <a:path w="1329690" h="1043304">
                  <a:moveTo>
                    <a:pt x="870343" y="930287"/>
                  </a:moveTo>
                  <a:lnTo>
                    <a:pt x="869543" y="925499"/>
                  </a:lnTo>
                  <a:lnTo>
                    <a:pt x="862342" y="928700"/>
                  </a:lnTo>
                  <a:lnTo>
                    <a:pt x="860742" y="932688"/>
                  </a:lnTo>
                  <a:lnTo>
                    <a:pt x="861542" y="938288"/>
                  </a:lnTo>
                  <a:lnTo>
                    <a:pt x="868743" y="935088"/>
                  </a:lnTo>
                  <a:lnTo>
                    <a:pt x="870343" y="930287"/>
                  </a:lnTo>
                  <a:close/>
                </a:path>
                <a:path w="1329690" h="1043304">
                  <a:moveTo>
                    <a:pt x="882180" y="141960"/>
                  </a:moveTo>
                  <a:lnTo>
                    <a:pt x="877531" y="144665"/>
                  </a:lnTo>
                  <a:lnTo>
                    <a:pt x="873404" y="148704"/>
                  </a:lnTo>
                  <a:lnTo>
                    <a:pt x="869137" y="151853"/>
                  </a:lnTo>
                  <a:lnTo>
                    <a:pt x="867867" y="153200"/>
                  </a:lnTo>
                  <a:lnTo>
                    <a:pt x="872731" y="151853"/>
                  </a:lnTo>
                  <a:lnTo>
                    <a:pt x="877976" y="152755"/>
                  </a:lnTo>
                  <a:lnTo>
                    <a:pt x="881722" y="147053"/>
                  </a:lnTo>
                  <a:lnTo>
                    <a:pt x="882180" y="141960"/>
                  </a:lnTo>
                  <a:close/>
                </a:path>
                <a:path w="1329690" h="1043304">
                  <a:moveTo>
                    <a:pt x="887120" y="824801"/>
                  </a:moveTo>
                  <a:lnTo>
                    <a:pt x="881532" y="820000"/>
                  </a:lnTo>
                  <a:lnTo>
                    <a:pt x="877531" y="824001"/>
                  </a:lnTo>
                  <a:lnTo>
                    <a:pt x="882332" y="826389"/>
                  </a:lnTo>
                  <a:lnTo>
                    <a:pt x="879932" y="832789"/>
                  </a:lnTo>
                  <a:lnTo>
                    <a:pt x="884720" y="828789"/>
                  </a:lnTo>
                  <a:lnTo>
                    <a:pt x="887120" y="824801"/>
                  </a:lnTo>
                  <a:close/>
                </a:path>
                <a:path w="1329690" h="1043304">
                  <a:moveTo>
                    <a:pt x="891438" y="946594"/>
                  </a:moveTo>
                  <a:lnTo>
                    <a:pt x="886117" y="946772"/>
                  </a:lnTo>
                  <a:lnTo>
                    <a:pt x="882904" y="949515"/>
                  </a:lnTo>
                  <a:lnTo>
                    <a:pt x="890320" y="951865"/>
                  </a:lnTo>
                  <a:lnTo>
                    <a:pt x="891438" y="946594"/>
                  </a:lnTo>
                  <a:close/>
                </a:path>
                <a:path w="1329690" h="1043304">
                  <a:moveTo>
                    <a:pt x="956627" y="770597"/>
                  </a:moveTo>
                  <a:lnTo>
                    <a:pt x="955052" y="767257"/>
                  </a:lnTo>
                  <a:lnTo>
                    <a:pt x="951572" y="769251"/>
                  </a:lnTo>
                  <a:lnTo>
                    <a:pt x="947559" y="768845"/>
                  </a:lnTo>
                  <a:lnTo>
                    <a:pt x="943698" y="769048"/>
                  </a:lnTo>
                  <a:lnTo>
                    <a:pt x="940663" y="772845"/>
                  </a:lnTo>
                  <a:lnTo>
                    <a:pt x="946289" y="775792"/>
                  </a:lnTo>
                  <a:lnTo>
                    <a:pt x="952652" y="774242"/>
                  </a:lnTo>
                  <a:lnTo>
                    <a:pt x="956627" y="770597"/>
                  </a:lnTo>
                  <a:close/>
                </a:path>
                <a:path w="1329690" h="1043304">
                  <a:moveTo>
                    <a:pt x="1010996" y="38366"/>
                  </a:moveTo>
                  <a:lnTo>
                    <a:pt x="1005128" y="41783"/>
                  </a:lnTo>
                  <a:lnTo>
                    <a:pt x="999413" y="45364"/>
                  </a:lnTo>
                  <a:lnTo>
                    <a:pt x="993686" y="48031"/>
                  </a:lnTo>
                  <a:lnTo>
                    <a:pt x="987818" y="48755"/>
                  </a:lnTo>
                  <a:lnTo>
                    <a:pt x="992619" y="52755"/>
                  </a:lnTo>
                  <a:lnTo>
                    <a:pt x="990219" y="58343"/>
                  </a:lnTo>
                  <a:lnTo>
                    <a:pt x="994219" y="62344"/>
                  </a:lnTo>
                  <a:lnTo>
                    <a:pt x="996505" y="53644"/>
                  </a:lnTo>
                  <a:lnTo>
                    <a:pt x="1003503" y="49149"/>
                  </a:lnTo>
                  <a:lnTo>
                    <a:pt x="1010069" y="45262"/>
                  </a:lnTo>
                  <a:lnTo>
                    <a:pt x="1010996" y="38366"/>
                  </a:lnTo>
                  <a:close/>
                </a:path>
                <a:path w="1329690" h="1043304">
                  <a:moveTo>
                    <a:pt x="1126083" y="709714"/>
                  </a:moveTo>
                  <a:lnTo>
                    <a:pt x="1121295" y="704913"/>
                  </a:lnTo>
                  <a:lnTo>
                    <a:pt x="1116571" y="705789"/>
                  </a:lnTo>
                  <a:lnTo>
                    <a:pt x="1109306" y="704113"/>
                  </a:lnTo>
                  <a:lnTo>
                    <a:pt x="1104430" y="704240"/>
                  </a:lnTo>
                  <a:lnTo>
                    <a:pt x="1106906" y="710501"/>
                  </a:lnTo>
                  <a:lnTo>
                    <a:pt x="1110107" y="707313"/>
                  </a:lnTo>
                  <a:lnTo>
                    <a:pt x="1112494" y="711301"/>
                  </a:lnTo>
                  <a:lnTo>
                    <a:pt x="1114094" y="715302"/>
                  </a:lnTo>
                  <a:lnTo>
                    <a:pt x="1116495" y="708113"/>
                  </a:lnTo>
                  <a:lnTo>
                    <a:pt x="1126083" y="709714"/>
                  </a:lnTo>
                  <a:close/>
                </a:path>
                <a:path w="1329690" h="1043304">
                  <a:moveTo>
                    <a:pt x="1146187" y="555980"/>
                  </a:moveTo>
                  <a:lnTo>
                    <a:pt x="1143673" y="552259"/>
                  </a:lnTo>
                  <a:lnTo>
                    <a:pt x="1139558" y="553288"/>
                  </a:lnTo>
                  <a:lnTo>
                    <a:pt x="1133576" y="553262"/>
                  </a:lnTo>
                  <a:lnTo>
                    <a:pt x="1129842" y="554736"/>
                  </a:lnTo>
                  <a:lnTo>
                    <a:pt x="1132484" y="560260"/>
                  </a:lnTo>
                  <a:lnTo>
                    <a:pt x="1136256" y="557428"/>
                  </a:lnTo>
                  <a:lnTo>
                    <a:pt x="1142263" y="556856"/>
                  </a:lnTo>
                  <a:lnTo>
                    <a:pt x="1146187" y="555980"/>
                  </a:lnTo>
                  <a:close/>
                </a:path>
                <a:path w="1329690" h="1043304">
                  <a:moveTo>
                    <a:pt x="1174838" y="174231"/>
                  </a:moveTo>
                  <a:lnTo>
                    <a:pt x="1173988" y="167678"/>
                  </a:lnTo>
                  <a:lnTo>
                    <a:pt x="1172235" y="158953"/>
                  </a:lnTo>
                  <a:lnTo>
                    <a:pt x="1170787" y="153670"/>
                  </a:lnTo>
                  <a:lnTo>
                    <a:pt x="1170838" y="157454"/>
                  </a:lnTo>
                  <a:lnTo>
                    <a:pt x="1170114" y="163334"/>
                  </a:lnTo>
                  <a:lnTo>
                    <a:pt x="1168044" y="170942"/>
                  </a:lnTo>
                  <a:lnTo>
                    <a:pt x="1168374" y="175996"/>
                  </a:lnTo>
                  <a:lnTo>
                    <a:pt x="1174838" y="174231"/>
                  </a:lnTo>
                  <a:close/>
                </a:path>
                <a:path w="1329690" h="1043304">
                  <a:moveTo>
                    <a:pt x="1224394" y="96710"/>
                  </a:moveTo>
                  <a:lnTo>
                    <a:pt x="1221549" y="93179"/>
                  </a:lnTo>
                  <a:lnTo>
                    <a:pt x="1220889" y="87617"/>
                  </a:lnTo>
                  <a:lnTo>
                    <a:pt x="1219784" y="84010"/>
                  </a:lnTo>
                  <a:lnTo>
                    <a:pt x="1215593" y="86321"/>
                  </a:lnTo>
                  <a:lnTo>
                    <a:pt x="1217079" y="90297"/>
                  </a:lnTo>
                  <a:lnTo>
                    <a:pt x="1217295" y="96012"/>
                  </a:lnTo>
                  <a:lnTo>
                    <a:pt x="1218857" y="99466"/>
                  </a:lnTo>
                  <a:lnTo>
                    <a:pt x="1224394" y="96710"/>
                  </a:lnTo>
                  <a:close/>
                </a:path>
                <a:path w="1329690" h="1043304">
                  <a:moveTo>
                    <a:pt x="1285595" y="344779"/>
                  </a:moveTo>
                  <a:lnTo>
                    <a:pt x="1284325" y="337273"/>
                  </a:lnTo>
                  <a:lnTo>
                    <a:pt x="1278509" y="341744"/>
                  </a:lnTo>
                  <a:lnTo>
                    <a:pt x="1270139" y="343065"/>
                  </a:lnTo>
                  <a:lnTo>
                    <a:pt x="1263878" y="344690"/>
                  </a:lnTo>
                  <a:lnTo>
                    <a:pt x="1264348" y="350062"/>
                  </a:lnTo>
                  <a:lnTo>
                    <a:pt x="1270723" y="347497"/>
                  </a:lnTo>
                  <a:lnTo>
                    <a:pt x="1279436" y="346964"/>
                  </a:lnTo>
                  <a:lnTo>
                    <a:pt x="1285595" y="344779"/>
                  </a:lnTo>
                  <a:close/>
                </a:path>
                <a:path w="1329690" h="1043304">
                  <a:moveTo>
                    <a:pt x="1316824" y="607364"/>
                  </a:moveTo>
                  <a:lnTo>
                    <a:pt x="1314704" y="602018"/>
                  </a:lnTo>
                  <a:lnTo>
                    <a:pt x="1311973" y="599960"/>
                  </a:lnTo>
                  <a:lnTo>
                    <a:pt x="1313903" y="604215"/>
                  </a:lnTo>
                  <a:lnTo>
                    <a:pt x="1310703" y="609003"/>
                  </a:lnTo>
                  <a:lnTo>
                    <a:pt x="1305902" y="617804"/>
                  </a:lnTo>
                  <a:lnTo>
                    <a:pt x="1313103" y="613003"/>
                  </a:lnTo>
                  <a:lnTo>
                    <a:pt x="1316824" y="607364"/>
                  </a:lnTo>
                  <a:close/>
                </a:path>
                <a:path w="1329690" h="1043304">
                  <a:moveTo>
                    <a:pt x="1326540" y="703808"/>
                  </a:moveTo>
                  <a:lnTo>
                    <a:pt x="1321892" y="706513"/>
                  </a:lnTo>
                  <a:lnTo>
                    <a:pt x="1318107" y="710895"/>
                  </a:lnTo>
                  <a:lnTo>
                    <a:pt x="1313802" y="714006"/>
                  </a:lnTo>
                  <a:lnTo>
                    <a:pt x="1312341" y="715162"/>
                  </a:lnTo>
                  <a:lnTo>
                    <a:pt x="1317091" y="713701"/>
                  </a:lnTo>
                  <a:lnTo>
                    <a:pt x="1322336" y="714603"/>
                  </a:lnTo>
                  <a:lnTo>
                    <a:pt x="1326083" y="708914"/>
                  </a:lnTo>
                  <a:lnTo>
                    <a:pt x="1326540" y="703808"/>
                  </a:lnTo>
                  <a:close/>
                </a:path>
                <a:path w="1329690" h="1043304">
                  <a:moveTo>
                    <a:pt x="1329080" y="734479"/>
                  </a:moveTo>
                  <a:lnTo>
                    <a:pt x="1325626" y="730592"/>
                  </a:lnTo>
                  <a:lnTo>
                    <a:pt x="1322997" y="724890"/>
                  </a:lnTo>
                  <a:lnTo>
                    <a:pt x="1320203" y="720991"/>
                  </a:lnTo>
                  <a:lnTo>
                    <a:pt x="1316291" y="722490"/>
                  </a:lnTo>
                  <a:lnTo>
                    <a:pt x="1318742" y="726617"/>
                  </a:lnTo>
                  <a:lnTo>
                    <a:pt x="1320292" y="732688"/>
                  </a:lnTo>
                  <a:lnTo>
                    <a:pt x="1323035" y="736650"/>
                  </a:lnTo>
                  <a:lnTo>
                    <a:pt x="1329080" y="73447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7104526" y="8964345"/>
              <a:ext cx="1085850" cy="1113790"/>
            </a:xfrm>
            <a:custGeom>
              <a:avLst/>
              <a:gdLst/>
              <a:ahLst/>
              <a:cxnLst/>
              <a:rect l="l" t="t" r="r" b="b"/>
              <a:pathLst>
                <a:path w="1085850" h="1113790">
                  <a:moveTo>
                    <a:pt x="9144" y="768934"/>
                  </a:moveTo>
                  <a:lnTo>
                    <a:pt x="2705" y="768845"/>
                  </a:lnTo>
                  <a:lnTo>
                    <a:pt x="3302" y="772972"/>
                  </a:lnTo>
                  <a:lnTo>
                    <a:pt x="901" y="777938"/>
                  </a:lnTo>
                  <a:lnTo>
                    <a:pt x="0" y="781545"/>
                  </a:lnTo>
                  <a:lnTo>
                    <a:pt x="5092" y="781634"/>
                  </a:lnTo>
                  <a:lnTo>
                    <a:pt x="5842" y="777494"/>
                  </a:lnTo>
                  <a:lnTo>
                    <a:pt x="8699" y="772541"/>
                  </a:lnTo>
                  <a:lnTo>
                    <a:pt x="9144" y="768934"/>
                  </a:lnTo>
                  <a:close/>
                </a:path>
                <a:path w="1085850" h="1113790">
                  <a:moveTo>
                    <a:pt x="94068" y="724103"/>
                  </a:moveTo>
                  <a:lnTo>
                    <a:pt x="87414" y="722490"/>
                  </a:lnTo>
                  <a:lnTo>
                    <a:pt x="84404" y="728484"/>
                  </a:lnTo>
                  <a:lnTo>
                    <a:pt x="81318" y="736879"/>
                  </a:lnTo>
                  <a:lnTo>
                    <a:pt x="79883" y="742264"/>
                  </a:lnTo>
                  <a:lnTo>
                    <a:pt x="81826" y="739267"/>
                  </a:lnTo>
                  <a:lnTo>
                    <a:pt x="85509" y="734517"/>
                  </a:lnTo>
                  <a:lnTo>
                    <a:pt x="91516" y="728776"/>
                  </a:lnTo>
                  <a:lnTo>
                    <a:pt x="94068" y="724103"/>
                  </a:lnTo>
                  <a:close/>
                </a:path>
                <a:path w="1085850" h="1113790">
                  <a:moveTo>
                    <a:pt x="101803" y="529082"/>
                  </a:moveTo>
                  <a:lnTo>
                    <a:pt x="95135" y="528447"/>
                  </a:lnTo>
                  <a:lnTo>
                    <a:pt x="87414" y="525183"/>
                  </a:lnTo>
                  <a:lnTo>
                    <a:pt x="80899" y="524471"/>
                  </a:lnTo>
                  <a:lnTo>
                    <a:pt x="77825" y="531469"/>
                  </a:lnTo>
                  <a:lnTo>
                    <a:pt x="85394" y="529869"/>
                  </a:lnTo>
                  <a:lnTo>
                    <a:pt x="93408" y="532371"/>
                  </a:lnTo>
                  <a:lnTo>
                    <a:pt x="99631" y="533831"/>
                  </a:lnTo>
                  <a:lnTo>
                    <a:pt x="101803" y="529082"/>
                  </a:lnTo>
                  <a:close/>
                </a:path>
                <a:path w="1085850" h="1113790">
                  <a:moveTo>
                    <a:pt x="188912" y="907110"/>
                  </a:moveTo>
                  <a:lnTo>
                    <a:pt x="187312" y="901509"/>
                  </a:lnTo>
                  <a:lnTo>
                    <a:pt x="180581" y="908126"/>
                  </a:lnTo>
                  <a:lnTo>
                    <a:pt x="171831" y="908900"/>
                  </a:lnTo>
                  <a:lnTo>
                    <a:pt x="163830" y="909383"/>
                  </a:lnTo>
                  <a:lnTo>
                    <a:pt x="159346" y="915098"/>
                  </a:lnTo>
                  <a:lnTo>
                    <a:pt x="166052" y="914323"/>
                  </a:lnTo>
                  <a:lnTo>
                    <a:pt x="172834" y="913701"/>
                  </a:lnTo>
                  <a:lnTo>
                    <a:pt x="179463" y="913980"/>
                  </a:lnTo>
                  <a:lnTo>
                    <a:pt x="185724" y="915898"/>
                  </a:lnTo>
                  <a:lnTo>
                    <a:pt x="183324" y="910310"/>
                  </a:lnTo>
                  <a:lnTo>
                    <a:pt x="188912" y="907110"/>
                  </a:lnTo>
                  <a:close/>
                </a:path>
                <a:path w="1085850" h="1113790">
                  <a:moveTo>
                    <a:pt x="207302" y="276529"/>
                  </a:moveTo>
                  <a:lnTo>
                    <a:pt x="198501" y="277329"/>
                  </a:lnTo>
                  <a:lnTo>
                    <a:pt x="192011" y="280365"/>
                  </a:lnTo>
                  <a:lnTo>
                    <a:pt x="190919" y="286016"/>
                  </a:lnTo>
                  <a:lnTo>
                    <a:pt x="192214" y="289128"/>
                  </a:lnTo>
                  <a:lnTo>
                    <a:pt x="192913" y="284518"/>
                  </a:lnTo>
                  <a:lnTo>
                    <a:pt x="198501" y="282117"/>
                  </a:lnTo>
                  <a:lnTo>
                    <a:pt x="207302" y="276529"/>
                  </a:lnTo>
                  <a:close/>
                </a:path>
                <a:path w="1085850" h="1113790">
                  <a:moveTo>
                    <a:pt x="236067" y="6388"/>
                  </a:moveTo>
                  <a:lnTo>
                    <a:pt x="232079" y="4787"/>
                  </a:lnTo>
                  <a:lnTo>
                    <a:pt x="232079" y="1600"/>
                  </a:lnTo>
                  <a:lnTo>
                    <a:pt x="228879" y="0"/>
                  </a:lnTo>
                  <a:lnTo>
                    <a:pt x="223481" y="3124"/>
                  </a:lnTo>
                  <a:lnTo>
                    <a:pt x="225285" y="7086"/>
                  </a:lnTo>
                  <a:lnTo>
                    <a:pt x="230670" y="9105"/>
                  </a:lnTo>
                  <a:lnTo>
                    <a:pt x="236067" y="6388"/>
                  </a:lnTo>
                  <a:close/>
                </a:path>
                <a:path w="1085850" h="1113790">
                  <a:moveTo>
                    <a:pt x="253098" y="188658"/>
                  </a:moveTo>
                  <a:lnTo>
                    <a:pt x="248056" y="187807"/>
                  </a:lnTo>
                  <a:lnTo>
                    <a:pt x="244005" y="184950"/>
                  </a:lnTo>
                  <a:lnTo>
                    <a:pt x="237769" y="188315"/>
                  </a:lnTo>
                  <a:lnTo>
                    <a:pt x="234683" y="192417"/>
                  </a:lnTo>
                  <a:lnTo>
                    <a:pt x="240068" y="191808"/>
                  </a:lnTo>
                  <a:lnTo>
                    <a:pt x="245808" y="190055"/>
                  </a:lnTo>
                  <a:lnTo>
                    <a:pt x="251256" y="189204"/>
                  </a:lnTo>
                  <a:lnTo>
                    <a:pt x="253098" y="188658"/>
                  </a:lnTo>
                  <a:close/>
                </a:path>
                <a:path w="1085850" h="1113790">
                  <a:moveTo>
                    <a:pt x="255447" y="169532"/>
                  </a:moveTo>
                  <a:lnTo>
                    <a:pt x="255231" y="164769"/>
                  </a:lnTo>
                  <a:lnTo>
                    <a:pt x="248856" y="163830"/>
                  </a:lnTo>
                  <a:lnTo>
                    <a:pt x="249948" y="168935"/>
                  </a:lnTo>
                  <a:lnTo>
                    <a:pt x="249161" y="175221"/>
                  </a:lnTo>
                  <a:lnTo>
                    <a:pt x="249415" y="180022"/>
                  </a:lnTo>
                  <a:lnTo>
                    <a:pt x="253657" y="180619"/>
                  </a:lnTo>
                  <a:lnTo>
                    <a:pt x="253580" y="175641"/>
                  </a:lnTo>
                  <a:lnTo>
                    <a:pt x="255447" y="169532"/>
                  </a:lnTo>
                  <a:close/>
                </a:path>
                <a:path w="1085850" h="1113790">
                  <a:moveTo>
                    <a:pt x="260845" y="118275"/>
                  </a:moveTo>
                  <a:lnTo>
                    <a:pt x="254457" y="119875"/>
                  </a:lnTo>
                  <a:lnTo>
                    <a:pt x="250456" y="121475"/>
                  </a:lnTo>
                  <a:lnTo>
                    <a:pt x="252857" y="128663"/>
                  </a:lnTo>
                  <a:lnTo>
                    <a:pt x="258445" y="127076"/>
                  </a:lnTo>
                  <a:lnTo>
                    <a:pt x="255257" y="123075"/>
                  </a:lnTo>
                  <a:lnTo>
                    <a:pt x="260845" y="118275"/>
                  </a:lnTo>
                  <a:close/>
                </a:path>
                <a:path w="1085850" h="1113790">
                  <a:moveTo>
                    <a:pt x="324561" y="65354"/>
                  </a:moveTo>
                  <a:lnTo>
                    <a:pt x="317588" y="68732"/>
                  </a:lnTo>
                  <a:lnTo>
                    <a:pt x="320509" y="72999"/>
                  </a:lnTo>
                  <a:lnTo>
                    <a:pt x="324180" y="69329"/>
                  </a:lnTo>
                  <a:lnTo>
                    <a:pt x="324561" y="65354"/>
                  </a:lnTo>
                  <a:close/>
                </a:path>
                <a:path w="1085850" h="1113790">
                  <a:moveTo>
                    <a:pt x="327977" y="404406"/>
                  </a:moveTo>
                  <a:lnTo>
                    <a:pt x="323608" y="405218"/>
                  </a:lnTo>
                  <a:lnTo>
                    <a:pt x="318185" y="403199"/>
                  </a:lnTo>
                  <a:lnTo>
                    <a:pt x="314261" y="402374"/>
                  </a:lnTo>
                  <a:lnTo>
                    <a:pt x="314388" y="406793"/>
                  </a:lnTo>
                  <a:lnTo>
                    <a:pt x="318312" y="407327"/>
                  </a:lnTo>
                  <a:lnTo>
                    <a:pt x="323583" y="409790"/>
                  </a:lnTo>
                  <a:lnTo>
                    <a:pt x="327660" y="410171"/>
                  </a:lnTo>
                  <a:lnTo>
                    <a:pt x="327977" y="404406"/>
                  </a:lnTo>
                  <a:close/>
                </a:path>
                <a:path w="1085850" h="1113790">
                  <a:moveTo>
                    <a:pt x="344208" y="1037247"/>
                  </a:moveTo>
                  <a:lnTo>
                    <a:pt x="341363" y="1036078"/>
                  </a:lnTo>
                  <a:lnTo>
                    <a:pt x="337019" y="1041958"/>
                  </a:lnTo>
                  <a:lnTo>
                    <a:pt x="338366" y="1050163"/>
                  </a:lnTo>
                  <a:lnTo>
                    <a:pt x="344208" y="1037247"/>
                  </a:lnTo>
                  <a:close/>
                </a:path>
                <a:path w="1085850" h="1113790">
                  <a:moveTo>
                    <a:pt x="345008" y="878382"/>
                  </a:moveTo>
                  <a:lnTo>
                    <a:pt x="339966" y="877531"/>
                  </a:lnTo>
                  <a:lnTo>
                    <a:pt x="335915" y="874674"/>
                  </a:lnTo>
                  <a:lnTo>
                    <a:pt x="329679" y="878039"/>
                  </a:lnTo>
                  <a:lnTo>
                    <a:pt x="326593" y="882142"/>
                  </a:lnTo>
                  <a:lnTo>
                    <a:pt x="331978" y="881532"/>
                  </a:lnTo>
                  <a:lnTo>
                    <a:pt x="337718" y="879779"/>
                  </a:lnTo>
                  <a:lnTo>
                    <a:pt x="343166" y="878941"/>
                  </a:lnTo>
                  <a:lnTo>
                    <a:pt x="345008" y="878382"/>
                  </a:lnTo>
                  <a:close/>
                </a:path>
                <a:path w="1085850" h="1113790">
                  <a:moveTo>
                    <a:pt x="363004" y="248069"/>
                  </a:moveTo>
                  <a:lnTo>
                    <a:pt x="357644" y="248246"/>
                  </a:lnTo>
                  <a:lnTo>
                    <a:pt x="354241" y="250990"/>
                  </a:lnTo>
                  <a:lnTo>
                    <a:pt x="361543" y="253352"/>
                  </a:lnTo>
                  <a:lnTo>
                    <a:pt x="363004" y="248069"/>
                  </a:lnTo>
                  <a:close/>
                </a:path>
                <a:path w="1085850" h="1113790">
                  <a:moveTo>
                    <a:pt x="391718" y="278130"/>
                  </a:moveTo>
                  <a:lnTo>
                    <a:pt x="386918" y="276326"/>
                  </a:lnTo>
                  <a:lnTo>
                    <a:pt x="381825" y="275424"/>
                  </a:lnTo>
                  <a:lnTo>
                    <a:pt x="386321" y="278130"/>
                  </a:lnTo>
                  <a:lnTo>
                    <a:pt x="391718" y="278130"/>
                  </a:lnTo>
                  <a:close/>
                </a:path>
                <a:path w="1085850" h="1113790">
                  <a:moveTo>
                    <a:pt x="408432" y="340690"/>
                  </a:moveTo>
                  <a:lnTo>
                    <a:pt x="404202" y="341655"/>
                  </a:lnTo>
                  <a:lnTo>
                    <a:pt x="401015" y="345630"/>
                  </a:lnTo>
                  <a:lnTo>
                    <a:pt x="406298" y="347649"/>
                  </a:lnTo>
                  <a:lnTo>
                    <a:pt x="408432" y="340690"/>
                  </a:lnTo>
                  <a:close/>
                </a:path>
                <a:path w="1085850" h="1113790">
                  <a:moveTo>
                    <a:pt x="430276" y="284518"/>
                  </a:moveTo>
                  <a:lnTo>
                    <a:pt x="425488" y="286118"/>
                  </a:lnTo>
                  <a:lnTo>
                    <a:pt x="425488" y="282117"/>
                  </a:lnTo>
                  <a:lnTo>
                    <a:pt x="426275" y="277329"/>
                  </a:lnTo>
                  <a:lnTo>
                    <a:pt x="419887" y="282117"/>
                  </a:lnTo>
                  <a:lnTo>
                    <a:pt x="412699" y="276529"/>
                  </a:lnTo>
                  <a:lnTo>
                    <a:pt x="414299" y="282917"/>
                  </a:lnTo>
                  <a:lnTo>
                    <a:pt x="419036" y="284175"/>
                  </a:lnTo>
                  <a:lnTo>
                    <a:pt x="424688" y="288810"/>
                  </a:lnTo>
                  <a:lnTo>
                    <a:pt x="429133" y="290893"/>
                  </a:lnTo>
                  <a:lnTo>
                    <a:pt x="430276" y="284518"/>
                  </a:lnTo>
                  <a:close/>
                </a:path>
                <a:path w="1085850" h="1113790">
                  <a:moveTo>
                    <a:pt x="450430" y="1073988"/>
                  </a:moveTo>
                  <a:lnTo>
                    <a:pt x="446265" y="1070152"/>
                  </a:lnTo>
                  <a:lnTo>
                    <a:pt x="437896" y="1065707"/>
                  </a:lnTo>
                  <a:lnTo>
                    <a:pt x="432676" y="1064552"/>
                  </a:lnTo>
                  <a:lnTo>
                    <a:pt x="431076" y="1069352"/>
                  </a:lnTo>
                  <a:lnTo>
                    <a:pt x="442264" y="1073340"/>
                  </a:lnTo>
                  <a:lnTo>
                    <a:pt x="443064" y="1073340"/>
                  </a:lnTo>
                  <a:lnTo>
                    <a:pt x="450430" y="1073988"/>
                  </a:lnTo>
                  <a:close/>
                </a:path>
                <a:path w="1085850" h="1113790">
                  <a:moveTo>
                    <a:pt x="454253" y="101498"/>
                  </a:moveTo>
                  <a:lnTo>
                    <a:pt x="453453" y="96697"/>
                  </a:lnTo>
                  <a:lnTo>
                    <a:pt x="446265" y="99898"/>
                  </a:lnTo>
                  <a:lnTo>
                    <a:pt x="444665" y="103898"/>
                  </a:lnTo>
                  <a:lnTo>
                    <a:pt x="445465" y="109486"/>
                  </a:lnTo>
                  <a:lnTo>
                    <a:pt x="452653" y="106286"/>
                  </a:lnTo>
                  <a:lnTo>
                    <a:pt x="454253" y="101498"/>
                  </a:lnTo>
                  <a:close/>
                </a:path>
                <a:path w="1085850" h="1113790">
                  <a:moveTo>
                    <a:pt x="461441" y="310896"/>
                  </a:moveTo>
                  <a:lnTo>
                    <a:pt x="458254" y="306895"/>
                  </a:lnTo>
                  <a:lnTo>
                    <a:pt x="455853" y="300507"/>
                  </a:lnTo>
                  <a:lnTo>
                    <a:pt x="451053" y="302094"/>
                  </a:lnTo>
                  <a:lnTo>
                    <a:pt x="454253" y="306095"/>
                  </a:lnTo>
                  <a:lnTo>
                    <a:pt x="456653" y="312496"/>
                  </a:lnTo>
                  <a:lnTo>
                    <a:pt x="461441" y="310896"/>
                  </a:lnTo>
                  <a:close/>
                </a:path>
                <a:path w="1085850" h="1113790">
                  <a:moveTo>
                    <a:pt x="467842" y="122275"/>
                  </a:moveTo>
                  <a:lnTo>
                    <a:pt x="464642" y="118275"/>
                  </a:lnTo>
                  <a:lnTo>
                    <a:pt x="462241" y="111086"/>
                  </a:lnTo>
                  <a:lnTo>
                    <a:pt x="457454" y="113487"/>
                  </a:lnTo>
                  <a:lnTo>
                    <a:pt x="460641" y="117475"/>
                  </a:lnTo>
                  <a:lnTo>
                    <a:pt x="463042" y="123875"/>
                  </a:lnTo>
                  <a:lnTo>
                    <a:pt x="467842" y="122275"/>
                  </a:lnTo>
                  <a:close/>
                </a:path>
                <a:path w="1085850" h="1113790">
                  <a:moveTo>
                    <a:pt x="471043" y="214185"/>
                  </a:moveTo>
                  <a:lnTo>
                    <a:pt x="463842" y="217385"/>
                  </a:lnTo>
                  <a:lnTo>
                    <a:pt x="462241" y="221373"/>
                  </a:lnTo>
                  <a:lnTo>
                    <a:pt x="463042" y="226974"/>
                  </a:lnTo>
                  <a:lnTo>
                    <a:pt x="469442" y="223774"/>
                  </a:lnTo>
                  <a:lnTo>
                    <a:pt x="471043" y="218986"/>
                  </a:lnTo>
                  <a:lnTo>
                    <a:pt x="471043" y="214185"/>
                  </a:lnTo>
                  <a:close/>
                </a:path>
                <a:path w="1085850" h="1113790">
                  <a:moveTo>
                    <a:pt x="473430" y="493115"/>
                  </a:moveTo>
                  <a:lnTo>
                    <a:pt x="467042" y="494715"/>
                  </a:lnTo>
                  <a:lnTo>
                    <a:pt x="463042" y="496316"/>
                  </a:lnTo>
                  <a:lnTo>
                    <a:pt x="465442" y="503504"/>
                  </a:lnTo>
                  <a:lnTo>
                    <a:pt x="471043" y="501904"/>
                  </a:lnTo>
                  <a:lnTo>
                    <a:pt x="467842" y="497903"/>
                  </a:lnTo>
                  <a:lnTo>
                    <a:pt x="473430" y="493115"/>
                  </a:lnTo>
                  <a:close/>
                </a:path>
                <a:path w="1085850" h="1113790">
                  <a:moveTo>
                    <a:pt x="479831" y="245351"/>
                  </a:moveTo>
                  <a:lnTo>
                    <a:pt x="479031" y="237363"/>
                  </a:lnTo>
                  <a:lnTo>
                    <a:pt x="474230" y="238963"/>
                  </a:lnTo>
                  <a:lnTo>
                    <a:pt x="466242" y="234962"/>
                  </a:lnTo>
                  <a:lnTo>
                    <a:pt x="467042" y="242963"/>
                  </a:lnTo>
                  <a:lnTo>
                    <a:pt x="471830" y="241363"/>
                  </a:lnTo>
                  <a:lnTo>
                    <a:pt x="479831" y="245351"/>
                  </a:lnTo>
                  <a:close/>
                </a:path>
                <a:path w="1085850" h="1113790">
                  <a:moveTo>
                    <a:pt x="489661" y="159270"/>
                  </a:moveTo>
                  <a:lnTo>
                    <a:pt x="484619" y="155041"/>
                  </a:lnTo>
                  <a:lnTo>
                    <a:pt x="483819" y="155041"/>
                  </a:lnTo>
                  <a:lnTo>
                    <a:pt x="483031" y="159042"/>
                  </a:lnTo>
                  <a:lnTo>
                    <a:pt x="474840" y="165608"/>
                  </a:lnTo>
                  <a:lnTo>
                    <a:pt x="481723" y="164236"/>
                  </a:lnTo>
                  <a:lnTo>
                    <a:pt x="489661" y="159270"/>
                  </a:lnTo>
                  <a:close/>
                </a:path>
                <a:path w="1085850" h="1113790">
                  <a:moveTo>
                    <a:pt x="490016" y="350850"/>
                  </a:moveTo>
                  <a:lnTo>
                    <a:pt x="485228" y="349059"/>
                  </a:lnTo>
                  <a:lnTo>
                    <a:pt x="480123" y="348157"/>
                  </a:lnTo>
                  <a:lnTo>
                    <a:pt x="484619" y="350850"/>
                  </a:lnTo>
                  <a:lnTo>
                    <a:pt x="490016" y="350850"/>
                  </a:lnTo>
                  <a:close/>
                </a:path>
                <a:path w="1085850" h="1113790">
                  <a:moveTo>
                    <a:pt x="492531" y="382016"/>
                  </a:moveTo>
                  <a:lnTo>
                    <a:pt x="487921" y="380225"/>
                  </a:lnTo>
                  <a:lnTo>
                    <a:pt x="482866" y="379323"/>
                  </a:lnTo>
                  <a:lnTo>
                    <a:pt x="487019" y="382016"/>
                  </a:lnTo>
                  <a:lnTo>
                    <a:pt x="492531" y="382016"/>
                  </a:lnTo>
                  <a:close/>
                </a:path>
                <a:path w="1085850" h="1113790">
                  <a:moveTo>
                    <a:pt x="499808" y="173431"/>
                  </a:moveTo>
                  <a:lnTo>
                    <a:pt x="493420" y="174231"/>
                  </a:lnTo>
                  <a:lnTo>
                    <a:pt x="489419" y="175818"/>
                  </a:lnTo>
                  <a:lnTo>
                    <a:pt x="491820" y="183019"/>
                  </a:lnTo>
                  <a:lnTo>
                    <a:pt x="497408" y="181419"/>
                  </a:lnTo>
                  <a:lnTo>
                    <a:pt x="495007" y="178219"/>
                  </a:lnTo>
                  <a:lnTo>
                    <a:pt x="499808" y="173431"/>
                  </a:lnTo>
                  <a:close/>
                </a:path>
                <a:path w="1085850" h="1113790">
                  <a:moveTo>
                    <a:pt x="505942" y="264756"/>
                  </a:moveTo>
                  <a:lnTo>
                    <a:pt x="501700" y="265734"/>
                  </a:lnTo>
                  <a:lnTo>
                    <a:pt x="498525" y="269709"/>
                  </a:lnTo>
                  <a:lnTo>
                    <a:pt x="503809" y="271729"/>
                  </a:lnTo>
                  <a:lnTo>
                    <a:pt x="505942" y="264756"/>
                  </a:lnTo>
                  <a:close/>
                </a:path>
                <a:path w="1085850" h="1113790">
                  <a:moveTo>
                    <a:pt x="506996" y="170230"/>
                  </a:moveTo>
                  <a:lnTo>
                    <a:pt x="499808" y="167030"/>
                  </a:lnTo>
                  <a:lnTo>
                    <a:pt x="497408" y="171831"/>
                  </a:lnTo>
                  <a:lnTo>
                    <a:pt x="502208" y="173431"/>
                  </a:lnTo>
                  <a:lnTo>
                    <a:pt x="502208" y="179819"/>
                  </a:lnTo>
                  <a:lnTo>
                    <a:pt x="506196" y="174231"/>
                  </a:lnTo>
                  <a:lnTo>
                    <a:pt x="506996" y="170230"/>
                  </a:lnTo>
                  <a:close/>
                </a:path>
                <a:path w="1085850" h="1113790">
                  <a:moveTo>
                    <a:pt x="519785" y="172631"/>
                  </a:moveTo>
                  <a:lnTo>
                    <a:pt x="513397" y="174231"/>
                  </a:lnTo>
                  <a:lnTo>
                    <a:pt x="509397" y="175818"/>
                  </a:lnTo>
                  <a:lnTo>
                    <a:pt x="511797" y="183019"/>
                  </a:lnTo>
                  <a:lnTo>
                    <a:pt x="517385" y="181419"/>
                  </a:lnTo>
                  <a:lnTo>
                    <a:pt x="514997" y="177419"/>
                  </a:lnTo>
                  <a:lnTo>
                    <a:pt x="519785" y="172631"/>
                  </a:lnTo>
                  <a:close/>
                </a:path>
                <a:path w="1085850" h="1113790">
                  <a:moveTo>
                    <a:pt x="535774" y="405193"/>
                  </a:moveTo>
                  <a:lnTo>
                    <a:pt x="532574" y="401205"/>
                  </a:lnTo>
                  <a:lnTo>
                    <a:pt x="530974" y="394004"/>
                  </a:lnTo>
                  <a:lnTo>
                    <a:pt x="525386" y="396405"/>
                  </a:lnTo>
                  <a:lnTo>
                    <a:pt x="528586" y="400405"/>
                  </a:lnTo>
                  <a:lnTo>
                    <a:pt x="530974" y="406793"/>
                  </a:lnTo>
                  <a:lnTo>
                    <a:pt x="535774" y="405193"/>
                  </a:lnTo>
                  <a:close/>
                </a:path>
                <a:path w="1085850" h="1113790">
                  <a:moveTo>
                    <a:pt x="538175" y="1106106"/>
                  </a:moveTo>
                  <a:lnTo>
                    <a:pt x="537375" y="1103718"/>
                  </a:lnTo>
                  <a:lnTo>
                    <a:pt x="534174" y="1098918"/>
                  </a:lnTo>
                  <a:lnTo>
                    <a:pt x="526719" y="1100086"/>
                  </a:lnTo>
                  <a:lnTo>
                    <a:pt x="520090" y="1102817"/>
                  </a:lnTo>
                  <a:lnTo>
                    <a:pt x="518109" y="1106004"/>
                  </a:lnTo>
                  <a:lnTo>
                    <a:pt x="524586" y="1108506"/>
                  </a:lnTo>
                  <a:lnTo>
                    <a:pt x="522986" y="1106106"/>
                  </a:lnTo>
                  <a:lnTo>
                    <a:pt x="522185" y="1103718"/>
                  </a:lnTo>
                  <a:lnTo>
                    <a:pt x="526186" y="1102918"/>
                  </a:lnTo>
                  <a:lnTo>
                    <a:pt x="529374" y="1106906"/>
                  </a:lnTo>
                  <a:lnTo>
                    <a:pt x="530974" y="1113307"/>
                  </a:lnTo>
                  <a:lnTo>
                    <a:pt x="536575" y="1111707"/>
                  </a:lnTo>
                  <a:lnTo>
                    <a:pt x="534974" y="1109306"/>
                  </a:lnTo>
                  <a:lnTo>
                    <a:pt x="534174" y="1106906"/>
                  </a:lnTo>
                  <a:lnTo>
                    <a:pt x="538175" y="1106106"/>
                  </a:lnTo>
                  <a:close/>
                </a:path>
                <a:path w="1085850" h="1113790">
                  <a:moveTo>
                    <a:pt x="553351" y="293306"/>
                  </a:moveTo>
                  <a:lnTo>
                    <a:pt x="552551" y="285318"/>
                  </a:lnTo>
                  <a:lnTo>
                    <a:pt x="547763" y="286918"/>
                  </a:lnTo>
                  <a:lnTo>
                    <a:pt x="539775" y="282917"/>
                  </a:lnTo>
                  <a:lnTo>
                    <a:pt x="540562" y="290906"/>
                  </a:lnTo>
                  <a:lnTo>
                    <a:pt x="545363" y="289318"/>
                  </a:lnTo>
                  <a:lnTo>
                    <a:pt x="553351" y="293306"/>
                  </a:lnTo>
                  <a:close/>
                </a:path>
                <a:path w="1085850" h="1113790">
                  <a:moveTo>
                    <a:pt x="558355" y="415810"/>
                  </a:moveTo>
                  <a:lnTo>
                    <a:pt x="554151" y="416788"/>
                  </a:lnTo>
                  <a:lnTo>
                    <a:pt x="551154" y="420763"/>
                  </a:lnTo>
                  <a:lnTo>
                    <a:pt x="556552" y="422783"/>
                  </a:lnTo>
                  <a:lnTo>
                    <a:pt x="558355" y="415810"/>
                  </a:lnTo>
                  <a:close/>
                </a:path>
                <a:path w="1085850" h="1113790">
                  <a:moveTo>
                    <a:pt x="564870" y="316331"/>
                  </a:moveTo>
                  <a:lnTo>
                    <a:pt x="559549" y="316484"/>
                  </a:lnTo>
                  <a:lnTo>
                    <a:pt x="556323" y="319036"/>
                  </a:lnTo>
                  <a:lnTo>
                    <a:pt x="563740" y="321284"/>
                  </a:lnTo>
                  <a:lnTo>
                    <a:pt x="564870" y="316331"/>
                  </a:lnTo>
                  <a:close/>
                </a:path>
                <a:path w="1085850" h="1113790">
                  <a:moveTo>
                    <a:pt x="607707" y="528281"/>
                  </a:moveTo>
                  <a:lnTo>
                    <a:pt x="604507" y="524281"/>
                  </a:lnTo>
                  <a:lnTo>
                    <a:pt x="602107" y="517093"/>
                  </a:lnTo>
                  <a:lnTo>
                    <a:pt x="597306" y="519493"/>
                  </a:lnTo>
                  <a:lnTo>
                    <a:pt x="600506" y="523481"/>
                  </a:lnTo>
                  <a:lnTo>
                    <a:pt x="602907" y="529882"/>
                  </a:lnTo>
                  <a:lnTo>
                    <a:pt x="607707" y="528281"/>
                  </a:lnTo>
                  <a:close/>
                </a:path>
                <a:path w="1085850" h="1113790">
                  <a:moveTo>
                    <a:pt x="608495" y="303695"/>
                  </a:moveTo>
                  <a:lnTo>
                    <a:pt x="604989" y="298615"/>
                  </a:lnTo>
                  <a:lnTo>
                    <a:pt x="598411" y="297205"/>
                  </a:lnTo>
                  <a:lnTo>
                    <a:pt x="592874" y="298640"/>
                  </a:lnTo>
                  <a:lnTo>
                    <a:pt x="592518" y="302094"/>
                  </a:lnTo>
                  <a:lnTo>
                    <a:pt x="598906" y="299707"/>
                  </a:lnTo>
                  <a:lnTo>
                    <a:pt x="601306" y="310095"/>
                  </a:lnTo>
                  <a:lnTo>
                    <a:pt x="608495" y="303695"/>
                  </a:lnTo>
                  <a:close/>
                </a:path>
                <a:path w="1085850" h="1113790">
                  <a:moveTo>
                    <a:pt x="627481" y="683323"/>
                  </a:moveTo>
                  <a:lnTo>
                    <a:pt x="622693" y="681532"/>
                  </a:lnTo>
                  <a:lnTo>
                    <a:pt x="617588" y="680631"/>
                  </a:lnTo>
                  <a:lnTo>
                    <a:pt x="622084" y="683323"/>
                  </a:lnTo>
                  <a:lnTo>
                    <a:pt x="627481" y="683323"/>
                  </a:lnTo>
                  <a:close/>
                </a:path>
                <a:path w="1085850" h="1113790">
                  <a:moveTo>
                    <a:pt x="627684" y="545858"/>
                  </a:moveTo>
                  <a:lnTo>
                    <a:pt x="624484" y="541870"/>
                  </a:lnTo>
                  <a:lnTo>
                    <a:pt x="622884" y="535470"/>
                  </a:lnTo>
                  <a:lnTo>
                    <a:pt x="617296" y="537070"/>
                  </a:lnTo>
                  <a:lnTo>
                    <a:pt x="620483" y="541070"/>
                  </a:lnTo>
                  <a:lnTo>
                    <a:pt x="622884" y="547458"/>
                  </a:lnTo>
                  <a:lnTo>
                    <a:pt x="627684" y="545858"/>
                  </a:lnTo>
                  <a:close/>
                </a:path>
                <a:path w="1085850" h="1113790">
                  <a:moveTo>
                    <a:pt x="631418" y="454291"/>
                  </a:moveTo>
                  <a:lnTo>
                    <a:pt x="627176" y="455447"/>
                  </a:lnTo>
                  <a:lnTo>
                    <a:pt x="624001" y="459460"/>
                  </a:lnTo>
                  <a:lnTo>
                    <a:pt x="629285" y="461149"/>
                  </a:lnTo>
                  <a:lnTo>
                    <a:pt x="631418" y="454291"/>
                  </a:lnTo>
                  <a:close/>
                </a:path>
                <a:path w="1085850" h="1113790">
                  <a:moveTo>
                    <a:pt x="638302" y="407149"/>
                  </a:moveTo>
                  <a:lnTo>
                    <a:pt x="632282" y="403796"/>
                  </a:lnTo>
                  <a:lnTo>
                    <a:pt x="622960" y="401955"/>
                  </a:lnTo>
                  <a:lnTo>
                    <a:pt x="623684" y="407593"/>
                  </a:lnTo>
                  <a:lnTo>
                    <a:pt x="623684" y="408393"/>
                  </a:lnTo>
                  <a:lnTo>
                    <a:pt x="626884" y="405993"/>
                  </a:lnTo>
                  <a:lnTo>
                    <a:pt x="627684" y="405993"/>
                  </a:lnTo>
                  <a:lnTo>
                    <a:pt x="638302" y="407149"/>
                  </a:lnTo>
                  <a:close/>
                </a:path>
                <a:path w="1085850" h="1113790">
                  <a:moveTo>
                    <a:pt x="644461" y="85509"/>
                  </a:moveTo>
                  <a:lnTo>
                    <a:pt x="638873" y="83908"/>
                  </a:lnTo>
                  <a:lnTo>
                    <a:pt x="642861" y="77520"/>
                  </a:lnTo>
                  <a:lnTo>
                    <a:pt x="638873" y="75120"/>
                  </a:lnTo>
                  <a:lnTo>
                    <a:pt x="633996" y="81635"/>
                  </a:lnTo>
                  <a:lnTo>
                    <a:pt x="626884" y="83515"/>
                  </a:lnTo>
                  <a:lnTo>
                    <a:pt x="619760" y="84785"/>
                  </a:lnTo>
                  <a:lnTo>
                    <a:pt x="614895" y="89509"/>
                  </a:lnTo>
                  <a:lnTo>
                    <a:pt x="622884" y="89890"/>
                  </a:lnTo>
                  <a:lnTo>
                    <a:pt x="630275" y="89014"/>
                  </a:lnTo>
                  <a:lnTo>
                    <a:pt x="637374" y="87376"/>
                  </a:lnTo>
                  <a:lnTo>
                    <a:pt x="644461" y="85509"/>
                  </a:lnTo>
                  <a:close/>
                </a:path>
                <a:path w="1085850" h="1113790">
                  <a:moveTo>
                    <a:pt x="659650" y="667346"/>
                  </a:moveTo>
                  <a:lnTo>
                    <a:pt x="653262" y="668147"/>
                  </a:lnTo>
                  <a:lnTo>
                    <a:pt x="649262" y="669734"/>
                  </a:lnTo>
                  <a:lnTo>
                    <a:pt x="651662" y="676935"/>
                  </a:lnTo>
                  <a:lnTo>
                    <a:pt x="657250" y="675335"/>
                  </a:lnTo>
                  <a:lnTo>
                    <a:pt x="654850" y="671334"/>
                  </a:lnTo>
                  <a:lnTo>
                    <a:pt x="659650" y="667346"/>
                  </a:lnTo>
                  <a:close/>
                </a:path>
                <a:path w="1085850" h="1113790">
                  <a:moveTo>
                    <a:pt x="663740" y="396633"/>
                  </a:moveTo>
                  <a:lnTo>
                    <a:pt x="659345" y="397611"/>
                  </a:lnTo>
                  <a:lnTo>
                    <a:pt x="656310" y="401574"/>
                  </a:lnTo>
                  <a:lnTo>
                    <a:pt x="662051" y="403606"/>
                  </a:lnTo>
                  <a:lnTo>
                    <a:pt x="663740" y="396633"/>
                  </a:lnTo>
                  <a:close/>
                </a:path>
                <a:path w="1085850" h="1113790">
                  <a:moveTo>
                    <a:pt x="664451" y="695312"/>
                  </a:moveTo>
                  <a:lnTo>
                    <a:pt x="661606" y="690600"/>
                  </a:lnTo>
                  <a:lnTo>
                    <a:pt x="662152" y="685126"/>
                  </a:lnTo>
                  <a:lnTo>
                    <a:pt x="661631" y="681151"/>
                  </a:lnTo>
                  <a:lnTo>
                    <a:pt x="655650" y="680923"/>
                  </a:lnTo>
                  <a:lnTo>
                    <a:pt x="655904" y="684745"/>
                  </a:lnTo>
                  <a:lnTo>
                    <a:pt x="656450" y="690524"/>
                  </a:lnTo>
                  <a:lnTo>
                    <a:pt x="658799" y="695096"/>
                  </a:lnTo>
                  <a:lnTo>
                    <a:pt x="664451" y="695312"/>
                  </a:lnTo>
                  <a:close/>
                </a:path>
                <a:path w="1085850" h="1113790">
                  <a:moveTo>
                    <a:pt x="683361" y="377901"/>
                  </a:moveTo>
                  <a:lnTo>
                    <a:pt x="679132" y="379018"/>
                  </a:lnTo>
                  <a:lnTo>
                    <a:pt x="675944" y="382841"/>
                  </a:lnTo>
                  <a:lnTo>
                    <a:pt x="681228" y="384416"/>
                  </a:lnTo>
                  <a:lnTo>
                    <a:pt x="683361" y="377901"/>
                  </a:lnTo>
                  <a:close/>
                </a:path>
                <a:path w="1085850" h="1113790">
                  <a:moveTo>
                    <a:pt x="690016" y="533069"/>
                  </a:moveTo>
                  <a:lnTo>
                    <a:pt x="681228" y="533069"/>
                  </a:lnTo>
                  <a:lnTo>
                    <a:pt x="683628" y="537870"/>
                  </a:lnTo>
                  <a:lnTo>
                    <a:pt x="678827" y="545058"/>
                  </a:lnTo>
                  <a:lnTo>
                    <a:pt x="687628" y="544258"/>
                  </a:lnTo>
                  <a:lnTo>
                    <a:pt x="686028" y="539470"/>
                  </a:lnTo>
                  <a:lnTo>
                    <a:pt x="690016" y="533069"/>
                  </a:lnTo>
                  <a:close/>
                </a:path>
                <a:path w="1085850" h="1113790">
                  <a:moveTo>
                    <a:pt x="692416" y="278917"/>
                  </a:moveTo>
                  <a:lnTo>
                    <a:pt x="686028" y="279717"/>
                  </a:lnTo>
                  <a:lnTo>
                    <a:pt x="682028" y="281317"/>
                  </a:lnTo>
                  <a:lnTo>
                    <a:pt x="684428" y="288518"/>
                  </a:lnTo>
                  <a:lnTo>
                    <a:pt x="690016" y="286918"/>
                  </a:lnTo>
                  <a:lnTo>
                    <a:pt x="687628" y="283718"/>
                  </a:lnTo>
                  <a:lnTo>
                    <a:pt x="692416" y="278917"/>
                  </a:lnTo>
                  <a:close/>
                </a:path>
                <a:path w="1085850" h="1113790">
                  <a:moveTo>
                    <a:pt x="712914" y="930186"/>
                  </a:moveTo>
                  <a:lnTo>
                    <a:pt x="707707" y="930490"/>
                  </a:lnTo>
                  <a:lnTo>
                    <a:pt x="703249" y="934681"/>
                  </a:lnTo>
                  <a:lnTo>
                    <a:pt x="709206" y="938276"/>
                  </a:lnTo>
                  <a:lnTo>
                    <a:pt x="712914" y="930186"/>
                  </a:lnTo>
                  <a:close/>
                </a:path>
                <a:path w="1085850" h="1113790">
                  <a:moveTo>
                    <a:pt x="725271" y="659574"/>
                  </a:moveTo>
                  <a:lnTo>
                    <a:pt x="720890" y="660552"/>
                  </a:lnTo>
                  <a:lnTo>
                    <a:pt x="717854" y="664514"/>
                  </a:lnTo>
                  <a:lnTo>
                    <a:pt x="723582" y="666546"/>
                  </a:lnTo>
                  <a:lnTo>
                    <a:pt x="725271" y="659574"/>
                  </a:lnTo>
                  <a:close/>
                </a:path>
                <a:path w="1085850" h="1113790">
                  <a:moveTo>
                    <a:pt x="749160" y="594614"/>
                  </a:moveTo>
                  <a:lnTo>
                    <a:pt x="748360" y="588225"/>
                  </a:lnTo>
                  <a:lnTo>
                    <a:pt x="738771" y="592213"/>
                  </a:lnTo>
                  <a:lnTo>
                    <a:pt x="734771" y="596214"/>
                  </a:lnTo>
                  <a:lnTo>
                    <a:pt x="737171" y="603402"/>
                  </a:lnTo>
                  <a:lnTo>
                    <a:pt x="744372" y="599414"/>
                  </a:lnTo>
                  <a:lnTo>
                    <a:pt x="749160" y="594614"/>
                  </a:lnTo>
                  <a:close/>
                </a:path>
                <a:path w="1085850" h="1113790">
                  <a:moveTo>
                    <a:pt x="753211" y="446049"/>
                  </a:moveTo>
                  <a:lnTo>
                    <a:pt x="746760" y="445960"/>
                  </a:lnTo>
                  <a:lnTo>
                    <a:pt x="748360" y="448360"/>
                  </a:lnTo>
                  <a:lnTo>
                    <a:pt x="749160" y="450748"/>
                  </a:lnTo>
                  <a:lnTo>
                    <a:pt x="745159" y="451548"/>
                  </a:lnTo>
                  <a:lnTo>
                    <a:pt x="742772" y="449160"/>
                  </a:lnTo>
                  <a:lnTo>
                    <a:pt x="741172" y="444360"/>
                  </a:lnTo>
                  <a:lnTo>
                    <a:pt x="737171" y="445960"/>
                  </a:lnTo>
                  <a:lnTo>
                    <a:pt x="740371" y="451548"/>
                  </a:lnTo>
                  <a:lnTo>
                    <a:pt x="742772" y="460349"/>
                  </a:lnTo>
                  <a:lnTo>
                    <a:pt x="749160" y="458749"/>
                  </a:lnTo>
                  <a:lnTo>
                    <a:pt x="749909" y="454609"/>
                  </a:lnTo>
                  <a:lnTo>
                    <a:pt x="752754" y="449656"/>
                  </a:lnTo>
                  <a:lnTo>
                    <a:pt x="753211" y="446049"/>
                  </a:lnTo>
                  <a:close/>
                </a:path>
                <a:path w="1085850" h="1113790">
                  <a:moveTo>
                    <a:pt x="759548" y="616991"/>
                  </a:moveTo>
                  <a:lnTo>
                    <a:pt x="757148" y="612990"/>
                  </a:lnTo>
                  <a:lnTo>
                    <a:pt x="755561" y="609803"/>
                  </a:lnTo>
                  <a:lnTo>
                    <a:pt x="753160" y="605802"/>
                  </a:lnTo>
                  <a:lnTo>
                    <a:pt x="745959" y="608203"/>
                  </a:lnTo>
                  <a:lnTo>
                    <a:pt x="745959" y="613791"/>
                  </a:lnTo>
                  <a:lnTo>
                    <a:pt x="751560" y="620191"/>
                  </a:lnTo>
                  <a:lnTo>
                    <a:pt x="754761" y="618591"/>
                  </a:lnTo>
                  <a:lnTo>
                    <a:pt x="757148" y="616991"/>
                  </a:lnTo>
                  <a:lnTo>
                    <a:pt x="759548" y="616991"/>
                  </a:lnTo>
                  <a:close/>
                </a:path>
                <a:path w="1085850" h="1113790">
                  <a:moveTo>
                    <a:pt x="760234" y="546493"/>
                  </a:moveTo>
                  <a:lnTo>
                    <a:pt x="757148" y="542671"/>
                  </a:lnTo>
                  <a:lnTo>
                    <a:pt x="755408" y="547954"/>
                  </a:lnTo>
                  <a:lnTo>
                    <a:pt x="749757" y="549059"/>
                  </a:lnTo>
                  <a:lnTo>
                    <a:pt x="745020" y="550760"/>
                  </a:lnTo>
                  <a:lnTo>
                    <a:pt x="745959" y="557847"/>
                  </a:lnTo>
                  <a:lnTo>
                    <a:pt x="753224" y="560755"/>
                  </a:lnTo>
                  <a:lnTo>
                    <a:pt x="758456" y="554748"/>
                  </a:lnTo>
                  <a:lnTo>
                    <a:pt x="760234" y="546493"/>
                  </a:lnTo>
                  <a:close/>
                </a:path>
                <a:path w="1085850" h="1113790">
                  <a:moveTo>
                    <a:pt x="803706" y="993317"/>
                  </a:moveTo>
                  <a:lnTo>
                    <a:pt x="799211" y="991489"/>
                  </a:lnTo>
                  <a:lnTo>
                    <a:pt x="794715" y="999020"/>
                  </a:lnTo>
                  <a:lnTo>
                    <a:pt x="803706" y="998004"/>
                  </a:lnTo>
                  <a:lnTo>
                    <a:pt x="803706" y="993317"/>
                  </a:lnTo>
                  <a:close/>
                </a:path>
                <a:path w="1085850" h="1113790">
                  <a:moveTo>
                    <a:pt x="841273" y="319112"/>
                  </a:moveTo>
                  <a:lnTo>
                    <a:pt x="837069" y="320078"/>
                  </a:lnTo>
                  <a:lnTo>
                    <a:pt x="834072" y="324053"/>
                  </a:lnTo>
                  <a:lnTo>
                    <a:pt x="839470" y="326072"/>
                  </a:lnTo>
                  <a:lnTo>
                    <a:pt x="841273" y="319112"/>
                  </a:lnTo>
                  <a:close/>
                </a:path>
                <a:path w="1085850" h="1113790">
                  <a:moveTo>
                    <a:pt x="843915" y="1066317"/>
                  </a:moveTo>
                  <a:lnTo>
                    <a:pt x="836282" y="1062151"/>
                  </a:lnTo>
                  <a:lnTo>
                    <a:pt x="838517" y="1071930"/>
                  </a:lnTo>
                  <a:lnTo>
                    <a:pt x="842873" y="1071448"/>
                  </a:lnTo>
                  <a:lnTo>
                    <a:pt x="843915" y="1066317"/>
                  </a:lnTo>
                  <a:close/>
                </a:path>
                <a:path w="1085850" h="1113790">
                  <a:moveTo>
                    <a:pt x="851115" y="625259"/>
                  </a:moveTo>
                  <a:lnTo>
                    <a:pt x="843470" y="620991"/>
                  </a:lnTo>
                  <a:lnTo>
                    <a:pt x="845718" y="631101"/>
                  </a:lnTo>
                  <a:lnTo>
                    <a:pt x="850061" y="630580"/>
                  </a:lnTo>
                  <a:lnTo>
                    <a:pt x="851115" y="625259"/>
                  </a:lnTo>
                  <a:close/>
                </a:path>
                <a:path w="1085850" h="1113790">
                  <a:moveTo>
                    <a:pt x="858659" y="862355"/>
                  </a:moveTo>
                  <a:lnTo>
                    <a:pt x="857859" y="855954"/>
                  </a:lnTo>
                  <a:lnTo>
                    <a:pt x="848258" y="859955"/>
                  </a:lnTo>
                  <a:lnTo>
                    <a:pt x="844270" y="863955"/>
                  </a:lnTo>
                  <a:lnTo>
                    <a:pt x="846670" y="871143"/>
                  </a:lnTo>
                  <a:lnTo>
                    <a:pt x="853859" y="867143"/>
                  </a:lnTo>
                  <a:lnTo>
                    <a:pt x="858659" y="862355"/>
                  </a:lnTo>
                  <a:close/>
                </a:path>
                <a:path w="1085850" h="1113790">
                  <a:moveTo>
                    <a:pt x="885825" y="666546"/>
                  </a:moveTo>
                  <a:lnTo>
                    <a:pt x="877036" y="660946"/>
                  </a:lnTo>
                  <a:lnTo>
                    <a:pt x="879932" y="656882"/>
                  </a:lnTo>
                  <a:lnTo>
                    <a:pt x="877430" y="657758"/>
                  </a:lnTo>
                  <a:lnTo>
                    <a:pt x="874344" y="661619"/>
                  </a:lnTo>
                  <a:lnTo>
                    <a:pt x="875436" y="666546"/>
                  </a:lnTo>
                  <a:lnTo>
                    <a:pt x="885825" y="666546"/>
                  </a:lnTo>
                  <a:close/>
                </a:path>
                <a:path w="1085850" h="1113790">
                  <a:moveTo>
                    <a:pt x="901814" y="673735"/>
                  </a:moveTo>
                  <a:lnTo>
                    <a:pt x="895413" y="675335"/>
                  </a:lnTo>
                  <a:lnTo>
                    <a:pt x="891425" y="676935"/>
                  </a:lnTo>
                  <a:lnTo>
                    <a:pt x="893813" y="684123"/>
                  </a:lnTo>
                  <a:lnTo>
                    <a:pt x="899414" y="682523"/>
                  </a:lnTo>
                  <a:lnTo>
                    <a:pt x="897013" y="678535"/>
                  </a:lnTo>
                  <a:lnTo>
                    <a:pt x="901814" y="673735"/>
                  </a:lnTo>
                  <a:close/>
                </a:path>
                <a:path w="1085850" h="1113790">
                  <a:moveTo>
                    <a:pt x="919924" y="768718"/>
                  </a:moveTo>
                  <a:lnTo>
                    <a:pt x="915695" y="769835"/>
                  </a:lnTo>
                  <a:lnTo>
                    <a:pt x="912507" y="773658"/>
                  </a:lnTo>
                  <a:lnTo>
                    <a:pt x="917790" y="775233"/>
                  </a:lnTo>
                  <a:lnTo>
                    <a:pt x="919924" y="768718"/>
                  </a:lnTo>
                  <a:close/>
                </a:path>
                <a:path w="1085850" h="1113790">
                  <a:moveTo>
                    <a:pt x="920305" y="735545"/>
                  </a:moveTo>
                  <a:lnTo>
                    <a:pt x="913003" y="731278"/>
                  </a:lnTo>
                  <a:lnTo>
                    <a:pt x="915136" y="741400"/>
                  </a:lnTo>
                  <a:lnTo>
                    <a:pt x="919289" y="740867"/>
                  </a:lnTo>
                  <a:lnTo>
                    <a:pt x="920305" y="735545"/>
                  </a:lnTo>
                  <a:close/>
                </a:path>
                <a:path w="1085850" h="1113790">
                  <a:moveTo>
                    <a:pt x="936180" y="660946"/>
                  </a:moveTo>
                  <a:lnTo>
                    <a:pt x="934580" y="656158"/>
                  </a:lnTo>
                  <a:lnTo>
                    <a:pt x="927735" y="657898"/>
                  </a:lnTo>
                  <a:lnTo>
                    <a:pt x="922985" y="658749"/>
                  </a:lnTo>
                  <a:lnTo>
                    <a:pt x="920648" y="661098"/>
                  </a:lnTo>
                  <a:lnTo>
                    <a:pt x="920991" y="667346"/>
                  </a:lnTo>
                  <a:lnTo>
                    <a:pt x="926592" y="663346"/>
                  </a:lnTo>
                  <a:lnTo>
                    <a:pt x="936180" y="660946"/>
                  </a:lnTo>
                  <a:close/>
                </a:path>
                <a:path w="1085850" h="1113790">
                  <a:moveTo>
                    <a:pt x="941578" y="771245"/>
                  </a:moveTo>
                  <a:lnTo>
                    <a:pt x="936777" y="769442"/>
                  </a:lnTo>
                  <a:lnTo>
                    <a:pt x="931684" y="768540"/>
                  </a:lnTo>
                  <a:lnTo>
                    <a:pt x="936180" y="771245"/>
                  </a:lnTo>
                  <a:lnTo>
                    <a:pt x="941578" y="771245"/>
                  </a:lnTo>
                  <a:close/>
                </a:path>
                <a:path w="1085850" h="1113790">
                  <a:moveTo>
                    <a:pt x="946569" y="999020"/>
                  </a:moveTo>
                  <a:lnTo>
                    <a:pt x="943368" y="995019"/>
                  </a:lnTo>
                  <a:lnTo>
                    <a:pt x="940968" y="988631"/>
                  </a:lnTo>
                  <a:lnTo>
                    <a:pt x="936180" y="990231"/>
                  </a:lnTo>
                  <a:lnTo>
                    <a:pt x="939368" y="994219"/>
                  </a:lnTo>
                  <a:lnTo>
                    <a:pt x="941768" y="1000620"/>
                  </a:lnTo>
                  <a:lnTo>
                    <a:pt x="946569" y="999020"/>
                  </a:lnTo>
                  <a:close/>
                </a:path>
                <a:path w="1085850" h="1113790">
                  <a:moveTo>
                    <a:pt x="959256" y="773036"/>
                  </a:moveTo>
                  <a:lnTo>
                    <a:pt x="954951" y="771017"/>
                  </a:lnTo>
                  <a:lnTo>
                    <a:pt x="950556" y="778433"/>
                  </a:lnTo>
                  <a:lnTo>
                    <a:pt x="959218" y="777760"/>
                  </a:lnTo>
                  <a:lnTo>
                    <a:pt x="959256" y="773036"/>
                  </a:lnTo>
                  <a:close/>
                </a:path>
                <a:path w="1085850" h="1113790">
                  <a:moveTo>
                    <a:pt x="972947" y="678535"/>
                  </a:moveTo>
                  <a:lnTo>
                    <a:pt x="970546" y="674535"/>
                  </a:lnTo>
                  <a:lnTo>
                    <a:pt x="968146" y="668147"/>
                  </a:lnTo>
                  <a:lnTo>
                    <a:pt x="962545" y="669734"/>
                  </a:lnTo>
                  <a:lnTo>
                    <a:pt x="965746" y="673735"/>
                  </a:lnTo>
                  <a:lnTo>
                    <a:pt x="968146" y="680135"/>
                  </a:lnTo>
                  <a:lnTo>
                    <a:pt x="972947" y="678535"/>
                  </a:lnTo>
                  <a:close/>
                </a:path>
                <a:path w="1085850" h="1113790">
                  <a:moveTo>
                    <a:pt x="980909" y="684441"/>
                  </a:moveTo>
                  <a:lnTo>
                    <a:pt x="975741" y="684631"/>
                  </a:lnTo>
                  <a:lnTo>
                    <a:pt x="972362" y="687362"/>
                  </a:lnTo>
                  <a:lnTo>
                    <a:pt x="979335" y="689724"/>
                  </a:lnTo>
                  <a:lnTo>
                    <a:pt x="980909" y="684441"/>
                  </a:lnTo>
                  <a:close/>
                </a:path>
                <a:path w="1085850" h="1113790">
                  <a:moveTo>
                    <a:pt x="1085367" y="678408"/>
                  </a:moveTo>
                  <a:lnTo>
                    <a:pt x="1081138" y="679526"/>
                  </a:lnTo>
                  <a:lnTo>
                    <a:pt x="1077950" y="683348"/>
                  </a:lnTo>
                  <a:lnTo>
                    <a:pt x="1083233" y="684923"/>
                  </a:lnTo>
                  <a:lnTo>
                    <a:pt x="1085367" y="67840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661271" y="9033877"/>
              <a:ext cx="1232535" cy="755650"/>
            </a:xfrm>
            <a:custGeom>
              <a:avLst/>
              <a:gdLst/>
              <a:ahLst/>
              <a:cxnLst/>
              <a:rect l="l" t="t" r="r" b="b"/>
              <a:pathLst>
                <a:path w="1232534" h="755650">
                  <a:moveTo>
                    <a:pt x="14389" y="428371"/>
                  </a:moveTo>
                  <a:lnTo>
                    <a:pt x="8788" y="427570"/>
                  </a:lnTo>
                  <a:lnTo>
                    <a:pt x="2400" y="424383"/>
                  </a:lnTo>
                  <a:lnTo>
                    <a:pt x="0" y="428371"/>
                  </a:lnTo>
                  <a:lnTo>
                    <a:pt x="5588" y="429171"/>
                  </a:lnTo>
                  <a:lnTo>
                    <a:pt x="11988" y="432371"/>
                  </a:lnTo>
                  <a:lnTo>
                    <a:pt x="14389" y="428371"/>
                  </a:lnTo>
                  <a:close/>
                </a:path>
                <a:path w="1232534" h="755650">
                  <a:moveTo>
                    <a:pt x="30365" y="312483"/>
                  </a:moveTo>
                  <a:lnTo>
                    <a:pt x="21602" y="306755"/>
                  </a:lnTo>
                  <a:lnTo>
                    <a:pt x="18973" y="309791"/>
                  </a:lnTo>
                  <a:lnTo>
                    <a:pt x="22047" y="314172"/>
                  </a:lnTo>
                  <a:lnTo>
                    <a:pt x="30365" y="312483"/>
                  </a:lnTo>
                  <a:close/>
                </a:path>
                <a:path w="1232534" h="755650">
                  <a:moveTo>
                    <a:pt x="98869" y="240830"/>
                  </a:moveTo>
                  <a:lnTo>
                    <a:pt x="91909" y="243751"/>
                  </a:lnTo>
                  <a:lnTo>
                    <a:pt x="94830" y="248475"/>
                  </a:lnTo>
                  <a:lnTo>
                    <a:pt x="98501" y="244957"/>
                  </a:lnTo>
                  <a:lnTo>
                    <a:pt x="98869" y="240830"/>
                  </a:lnTo>
                  <a:close/>
                </a:path>
                <a:path w="1232534" h="755650">
                  <a:moveTo>
                    <a:pt x="111277" y="338848"/>
                  </a:moveTo>
                  <a:lnTo>
                    <a:pt x="108686" y="330873"/>
                  </a:lnTo>
                  <a:lnTo>
                    <a:pt x="102958" y="336829"/>
                  </a:lnTo>
                  <a:lnTo>
                    <a:pt x="106591" y="340156"/>
                  </a:lnTo>
                  <a:lnTo>
                    <a:pt x="111277" y="338848"/>
                  </a:lnTo>
                  <a:close/>
                </a:path>
                <a:path w="1232534" h="755650">
                  <a:moveTo>
                    <a:pt x="129463" y="242963"/>
                  </a:moveTo>
                  <a:lnTo>
                    <a:pt x="127076" y="238963"/>
                  </a:lnTo>
                  <a:lnTo>
                    <a:pt x="122275" y="235762"/>
                  </a:lnTo>
                  <a:lnTo>
                    <a:pt x="119875" y="242163"/>
                  </a:lnTo>
                  <a:lnTo>
                    <a:pt x="122275" y="246951"/>
                  </a:lnTo>
                  <a:lnTo>
                    <a:pt x="127076" y="250151"/>
                  </a:lnTo>
                  <a:lnTo>
                    <a:pt x="129463" y="242963"/>
                  </a:lnTo>
                  <a:close/>
                </a:path>
                <a:path w="1232534" h="755650">
                  <a:moveTo>
                    <a:pt x="170230" y="55943"/>
                  </a:moveTo>
                  <a:lnTo>
                    <a:pt x="163042" y="52743"/>
                  </a:lnTo>
                  <a:lnTo>
                    <a:pt x="160642" y="57543"/>
                  </a:lnTo>
                  <a:lnTo>
                    <a:pt x="165430" y="58343"/>
                  </a:lnTo>
                  <a:lnTo>
                    <a:pt x="165430" y="64731"/>
                  </a:lnTo>
                  <a:lnTo>
                    <a:pt x="169430" y="59931"/>
                  </a:lnTo>
                  <a:lnTo>
                    <a:pt x="170230" y="55943"/>
                  </a:lnTo>
                  <a:close/>
                </a:path>
                <a:path w="1232534" h="755650">
                  <a:moveTo>
                    <a:pt x="175818" y="458749"/>
                  </a:moveTo>
                  <a:lnTo>
                    <a:pt x="168630" y="455549"/>
                  </a:lnTo>
                  <a:lnTo>
                    <a:pt x="167030" y="462737"/>
                  </a:lnTo>
                  <a:lnTo>
                    <a:pt x="167030" y="469138"/>
                  </a:lnTo>
                  <a:lnTo>
                    <a:pt x="171831" y="473925"/>
                  </a:lnTo>
                  <a:lnTo>
                    <a:pt x="175818" y="465137"/>
                  </a:lnTo>
                  <a:lnTo>
                    <a:pt x="175818" y="458749"/>
                  </a:lnTo>
                  <a:close/>
                </a:path>
                <a:path w="1232534" h="755650">
                  <a:moveTo>
                    <a:pt x="183819" y="262140"/>
                  </a:moveTo>
                  <a:lnTo>
                    <a:pt x="176961" y="256857"/>
                  </a:lnTo>
                  <a:lnTo>
                    <a:pt x="173329" y="260045"/>
                  </a:lnTo>
                  <a:lnTo>
                    <a:pt x="174942" y="264274"/>
                  </a:lnTo>
                  <a:lnTo>
                    <a:pt x="183819" y="262140"/>
                  </a:lnTo>
                  <a:close/>
                </a:path>
                <a:path w="1232534" h="755650">
                  <a:moveTo>
                    <a:pt x="203796" y="95897"/>
                  </a:moveTo>
                  <a:lnTo>
                    <a:pt x="198996" y="93510"/>
                  </a:lnTo>
                  <a:lnTo>
                    <a:pt x="196608" y="85509"/>
                  </a:lnTo>
                  <a:lnTo>
                    <a:pt x="191008" y="91909"/>
                  </a:lnTo>
                  <a:lnTo>
                    <a:pt x="195808" y="93510"/>
                  </a:lnTo>
                  <a:lnTo>
                    <a:pt x="198196" y="101498"/>
                  </a:lnTo>
                  <a:lnTo>
                    <a:pt x="203796" y="95897"/>
                  </a:lnTo>
                  <a:close/>
                </a:path>
                <a:path w="1232534" h="755650">
                  <a:moveTo>
                    <a:pt x="211785" y="111086"/>
                  </a:moveTo>
                  <a:lnTo>
                    <a:pt x="204597" y="107886"/>
                  </a:lnTo>
                  <a:lnTo>
                    <a:pt x="202196" y="112687"/>
                  </a:lnTo>
                  <a:lnTo>
                    <a:pt x="206997" y="113487"/>
                  </a:lnTo>
                  <a:lnTo>
                    <a:pt x="206997" y="119875"/>
                  </a:lnTo>
                  <a:lnTo>
                    <a:pt x="210985" y="115087"/>
                  </a:lnTo>
                  <a:lnTo>
                    <a:pt x="211785" y="111086"/>
                  </a:lnTo>
                  <a:close/>
                </a:path>
                <a:path w="1232534" h="755650">
                  <a:moveTo>
                    <a:pt x="222973" y="317754"/>
                  </a:moveTo>
                  <a:lnTo>
                    <a:pt x="215785" y="318884"/>
                  </a:lnTo>
                  <a:lnTo>
                    <a:pt x="219379" y="327202"/>
                  </a:lnTo>
                  <a:lnTo>
                    <a:pt x="222973" y="323672"/>
                  </a:lnTo>
                  <a:lnTo>
                    <a:pt x="222973" y="317754"/>
                  </a:lnTo>
                  <a:close/>
                </a:path>
                <a:path w="1232534" h="755650">
                  <a:moveTo>
                    <a:pt x="292912" y="32258"/>
                  </a:moveTo>
                  <a:lnTo>
                    <a:pt x="292087" y="27432"/>
                  </a:lnTo>
                  <a:lnTo>
                    <a:pt x="286918" y="29565"/>
                  </a:lnTo>
                  <a:lnTo>
                    <a:pt x="290741" y="35750"/>
                  </a:lnTo>
                  <a:lnTo>
                    <a:pt x="292912" y="32258"/>
                  </a:lnTo>
                  <a:close/>
                </a:path>
                <a:path w="1232534" h="755650">
                  <a:moveTo>
                    <a:pt x="312483" y="294906"/>
                  </a:moveTo>
                  <a:lnTo>
                    <a:pt x="305295" y="291706"/>
                  </a:lnTo>
                  <a:lnTo>
                    <a:pt x="302895" y="296506"/>
                  </a:lnTo>
                  <a:lnTo>
                    <a:pt x="307695" y="297307"/>
                  </a:lnTo>
                  <a:lnTo>
                    <a:pt x="307695" y="304495"/>
                  </a:lnTo>
                  <a:lnTo>
                    <a:pt x="311683" y="298907"/>
                  </a:lnTo>
                  <a:lnTo>
                    <a:pt x="312483" y="294906"/>
                  </a:lnTo>
                  <a:close/>
                </a:path>
                <a:path w="1232534" h="755650">
                  <a:moveTo>
                    <a:pt x="357238" y="2387"/>
                  </a:moveTo>
                  <a:lnTo>
                    <a:pt x="354050" y="1600"/>
                  </a:lnTo>
                  <a:lnTo>
                    <a:pt x="351650" y="800"/>
                  </a:lnTo>
                  <a:lnTo>
                    <a:pt x="348449" y="0"/>
                  </a:lnTo>
                  <a:lnTo>
                    <a:pt x="346849" y="4787"/>
                  </a:lnTo>
                  <a:lnTo>
                    <a:pt x="346049" y="7988"/>
                  </a:lnTo>
                  <a:lnTo>
                    <a:pt x="349250" y="8788"/>
                  </a:lnTo>
                  <a:lnTo>
                    <a:pt x="351650" y="9588"/>
                  </a:lnTo>
                  <a:lnTo>
                    <a:pt x="354850" y="10388"/>
                  </a:lnTo>
                  <a:lnTo>
                    <a:pt x="355650" y="7988"/>
                  </a:lnTo>
                  <a:lnTo>
                    <a:pt x="356450" y="4787"/>
                  </a:lnTo>
                  <a:lnTo>
                    <a:pt x="357238" y="2387"/>
                  </a:lnTo>
                  <a:close/>
                </a:path>
                <a:path w="1232534" h="755650">
                  <a:moveTo>
                    <a:pt x="418884" y="524586"/>
                  </a:moveTo>
                  <a:lnTo>
                    <a:pt x="418249" y="519747"/>
                  </a:lnTo>
                  <a:lnTo>
                    <a:pt x="413194" y="521881"/>
                  </a:lnTo>
                  <a:lnTo>
                    <a:pt x="416674" y="528066"/>
                  </a:lnTo>
                  <a:lnTo>
                    <a:pt x="418884" y="524586"/>
                  </a:lnTo>
                  <a:close/>
                </a:path>
                <a:path w="1232534" h="755650">
                  <a:moveTo>
                    <a:pt x="433400" y="247230"/>
                  </a:moveTo>
                  <a:lnTo>
                    <a:pt x="426770" y="250151"/>
                  </a:lnTo>
                  <a:lnTo>
                    <a:pt x="429590" y="254876"/>
                  </a:lnTo>
                  <a:lnTo>
                    <a:pt x="433070" y="251345"/>
                  </a:lnTo>
                  <a:lnTo>
                    <a:pt x="433400" y="247230"/>
                  </a:lnTo>
                  <a:close/>
                </a:path>
                <a:path w="1232534" h="755650">
                  <a:moveTo>
                    <a:pt x="441159" y="578624"/>
                  </a:moveTo>
                  <a:lnTo>
                    <a:pt x="437159" y="574636"/>
                  </a:lnTo>
                  <a:lnTo>
                    <a:pt x="428371" y="573836"/>
                  </a:lnTo>
                  <a:lnTo>
                    <a:pt x="426770" y="576237"/>
                  </a:lnTo>
                  <a:lnTo>
                    <a:pt x="425970" y="578624"/>
                  </a:lnTo>
                  <a:lnTo>
                    <a:pt x="425970" y="581025"/>
                  </a:lnTo>
                  <a:lnTo>
                    <a:pt x="429971" y="582625"/>
                  </a:lnTo>
                  <a:lnTo>
                    <a:pt x="434771" y="583425"/>
                  </a:lnTo>
                  <a:lnTo>
                    <a:pt x="438759" y="585025"/>
                  </a:lnTo>
                  <a:lnTo>
                    <a:pt x="441159" y="578624"/>
                  </a:lnTo>
                  <a:close/>
                </a:path>
                <a:path w="1232534" h="755650">
                  <a:moveTo>
                    <a:pt x="449948" y="468337"/>
                  </a:moveTo>
                  <a:lnTo>
                    <a:pt x="447217" y="465569"/>
                  </a:lnTo>
                  <a:lnTo>
                    <a:pt x="442455" y="461746"/>
                  </a:lnTo>
                  <a:lnTo>
                    <a:pt x="437248" y="460019"/>
                  </a:lnTo>
                  <a:lnTo>
                    <a:pt x="433171" y="463537"/>
                  </a:lnTo>
                  <a:lnTo>
                    <a:pt x="438607" y="465188"/>
                  </a:lnTo>
                  <a:lnTo>
                    <a:pt x="442455" y="469531"/>
                  </a:lnTo>
                  <a:lnTo>
                    <a:pt x="445871" y="472084"/>
                  </a:lnTo>
                  <a:lnTo>
                    <a:pt x="449948" y="468337"/>
                  </a:lnTo>
                  <a:close/>
                </a:path>
                <a:path w="1232534" h="755650">
                  <a:moveTo>
                    <a:pt x="457949" y="579424"/>
                  </a:moveTo>
                  <a:lnTo>
                    <a:pt x="450748" y="576237"/>
                  </a:lnTo>
                  <a:lnTo>
                    <a:pt x="449148" y="583425"/>
                  </a:lnTo>
                  <a:lnTo>
                    <a:pt x="449148" y="589813"/>
                  </a:lnTo>
                  <a:lnTo>
                    <a:pt x="453948" y="594614"/>
                  </a:lnTo>
                  <a:lnTo>
                    <a:pt x="457949" y="585825"/>
                  </a:lnTo>
                  <a:lnTo>
                    <a:pt x="457949" y="579424"/>
                  </a:lnTo>
                  <a:close/>
                </a:path>
                <a:path w="1232534" h="755650">
                  <a:moveTo>
                    <a:pt x="462737" y="471538"/>
                  </a:moveTo>
                  <a:lnTo>
                    <a:pt x="455549" y="468337"/>
                  </a:lnTo>
                  <a:lnTo>
                    <a:pt x="453148" y="473138"/>
                  </a:lnTo>
                  <a:lnTo>
                    <a:pt x="457949" y="474726"/>
                  </a:lnTo>
                  <a:lnTo>
                    <a:pt x="457949" y="481126"/>
                  </a:lnTo>
                  <a:lnTo>
                    <a:pt x="461937" y="475526"/>
                  </a:lnTo>
                  <a:lnTo>
                    <a:pt x="462737" y="471538"/>
                  </a:lnTo>
                  <a:close/>
                </a:path>
                <a:path w="1232534" h="755650">
                  <a:moveTo>
                    <a:pt x="477723" y="443801"/>
                  </a:moveTo>
                  <a:lnTo>
                    <a:pt x="472325" y="444360"/>
                  </a:lnTo>
                  <a:lnTo>
                    <a:pt x="468731" y="448068"/>
                  </a:lnTo>
                  <a:lnTo>
                    <a:pt x="473532" y="446455"/>
                  </a:lnTo>
                  <a:lnTo>
                    <a:pt x="477723" y="443801"/>
                  </a:lnTo>
                  <a:close/>
                </a:path>
                <a:path w="1232534" h="755650">
                  <a:moveTo>
                    <a:pt x="498703" y="26365"/>
                  </a:moveTo>
                  <a:lnTo>
                    <a:pt x="491515" y="23177"/>
                  </a:lnTo>
                  <a:lnTo>
                    <a:pt x="489115" y="27965"/>
                  </a:lnTo>
                  <a:lnTo>
                    <a:pt x="493903" y="28765"/>
                  </a:lnTo>
                  <a:lnTo>
                    <a:pt x="493903" y="35166"/>
                  </a:lnTo>
                  <a:lnTo>
                    <a:pt x="497903" y="30365"/>
                  </a:lnTo>
                  <a:lnTo>
                    <a:pt x="498703" y="26365"/>
                  </a:lnTo>
                  <a:close/>
                </a:path>
                <a:path w="1232534" h="755650">
                  <a:moveTo>
                    <a:pt x="521766" y="139687"/>
                  </a:moveTo>
                  <a:lnTo>
                    <a:pt x="514692" y="143052"/>
                  </a:lnTo>
                  <a:lnTo>
                    <a:pt x="517944" y="147320"/>
                  </a:lnTo>
                  <a:lnTo>
                    <a:pt x="521576" y="143649"/>
                  </a:lnTo>
                  <a:lnTo>
                    <a:pt x="521766" y="139687"/>
                  </a:lnTo>
                  <a:close/>
                </a:path>
                <a:path w="1232534" h="755650">
                  <a:moveTo>
                    <a:pt x="522363" y="176860"/>
                  </a:moveTo>
                  <a:lnTo>
                    <a:pt x="517080" y="177419"/>
                  </a:lnTo>
                  <a:lnTo>
                    <a:pt x="513156" y="181127"/>
                  </a:lnTo>
                  <a:lnTo>
                    <a:pt x="517982" y="179514"/>
                  </a:lnTo>
                  <a:lnTo>
                    <a:pt x="522363" y="176860"/>
                  </a:lnTo>
                  <a:close/>
                </a:path>
                <a:path w="1232534" h="755650">
                  <a:moveTo>
                    <a:pt x="544258" y="590613"/>
                  </a:moveTo>
                  <a:lnTo>
                    <a:pt x="539457" y="588213"/>
                  </a:lnTo>
                  <a:lnTo>
                    <a:pt x="537070" y="580224"/>
                  </a:lnTo>
                  <a:lnTo>
                    <a:pt x="531469" y="586625"/>
                  </a:lnTo>
                  <a:lnTo>
                    <a:pt x="536270" y="588213"/>
                  </a:lnTo>
                  <a:lnTo>
                    <a:pt x="538670" y="596214"/>
                  </a:lnTo>
                  <a:lnTo>
                    <a:pt x="544258" y="590613"/>
                  </a:lnTo>
                  <a:close/>
                </a:path>
                <a:path w="1232534" h="755650">
                  <a:moveTo>
                    <a:pt x="587413" y="546658"/>
                  </a:moveTo>
                  <a:lnTo>
                    <a:pt x="581825" y="545858"/>
                  </a:lnTo>
                  <a:lnTo>
                    <a:pt x="575424" y="542658"/>
                  </a:lnTo>
                  <a:lnTo>
                    <a:pt x="573036" y="546658"/>
                  </a:lnTo>
                  <a:lnTo>
                    <a:pt x="578624" y="547458"/>
                  </a:lnTo>
                  <a:lnTo>
                    <a:pt x="585012" y="550659"/>
                  </a:lnTo>
                  <a:lnTo>
                    <a:pt x="587413" y="546658"/>
                  </a:lnTo>
                  <a:close/>
                </a:path>
                <a:path w="1232534" h="755650">
                  <a:moveTo>
                    <a:pt x="591007" y="36753"/>
                  </a:moveTo>
                  <a:lnTo>
                    <a:pt x="590194" y="32118"/>
                  </a:lnTo>
                  <a:lnTo>
                    <a:pt x="585012" y="34366"/>
                  </a:lnTo>
                  <a:lnTo>
                    <a:pt x="588835" y="40208"/>
                  </a:lnTo>
                  <a:lnTo>
                    <a:pt x="591007" y="36753"/>
                  </a:lnTo>
                  <a:close/>
                </a:path>
                <a:path w="1232534" h="755650">
                  <a:moveTo>
                    <a:pt x="607885" y="378256"/>
                  </a:moveTo>
                  <a:lnTo>
                    <a:pt x="602602" y="378828"/>
                  </a:lnTo>
                  <a:lnTo>
                    <a:pt x="598665" y="382536"/>
                  </a:lnTo>
                  <a:lnTo>
                    <a:pt x="603504" y="380923"/>
                  </a:lnTo>
                  <a:lnTo>
                    <a:pt x="607885" y="378256"/>
                  </a:lnTo>
                  <a:close/>
                </a:path>
                <a:path w="1232534" h="755650">
                  <a:moveTo>
                    <a:pt x="615391" y="546658"/>
                  </a:moveTo>
                  <a:lnTo>
                    <a:pt x="609790" y="545858"/>
                  </a:lnTo>
                  <a:lnTo>
                    <a:pt x="603402" y="542658"/>
                  </a:lnTo>
                  <a:lnTo>
                    <a:pt x="601002" y="546658"/>
                  </a:lnTo>
                  <a:lnTo>
                    <a:pt x="606602" y="547458"/>
                  </a:lnTo>
                  <a:lnTo>
                    <a:pt x="612990" y="550659"/>
                  </a:lnTo>
                  <a:lnTo>
                    <a:pt x="615391" y="546658"/>
                  </a:lnTo>
                  <a:close/>
                </a:path>
                <a:path w="1232534" h="755650">
                  <a:moveTo>
                    <a:pt x="621779" y="61531"/>
                  </a:moveTo>
                  <a:lnTo>
                    <a:pt x="614591" y="58343"/>
                  </a:lnTo>
                  <a:lnTo>
                    <a:pt x="612190" y="63131"/>
                  </a:lnTo>
                  <a:lnTo>
                    <a:pt x="616991" y="64731"/>
                  </a:lnTo>
                  <a:lnTo>
                    <a:pt x="616991" y="71120"/>
                  </a:lnTo>
                  <a:lnTo>
                    <a:pt x="620979" y="65532"/>
                  </a:lnTo>
                  <a:lnTo>
                    <a:pt x="621779" y="61531"/>
                  </a:lnTo>
                  <a:close/>
                </a:path>
                <a:path w="1232534" h="755650">
                  <a:moveTo>
                    <a:pt x="642162" y="610895"/>
                  </a:moveTo>
                  <a:lnTo>
                    <a:pt x="641337" y="606069"/>
                  </a:lnTo>
                  <a:lnTo>
                    <a:pt x="636168" y="608203"/>
                  </a:lnTo>
                  <a:lnTo>
                    <a:pt x="639991" y="614375"/>
                  </a:lnTo>
                  <a:lnTo>
                    <a:pt x="642162" y="610895"/>
                  </a:lnTo>
                  <a:close/>
                </a:path>
                <a:path w="1232534" h="755650">
                  <a:moveTo>
                    <a:pt x="649109" y="420179"/>
                  </a:moveTo>
                  <a:lnTo>
                    <a:pt x="646353" y="414388"/>
                  </a:lnTo>
                  <a:lnTo>
                    <a:pt x="641515" y="411594"/>
                  </a:lnTo>
                  <a:lnTo>
                    <a:pt x="636968" y="414794"/>
                  </a:lnTo>
                  <a:lnTo>
                    <a:pt x="642556" y="417182"/>
                  </a:lnTo>
                  <a:lnTo>
                    <a:pt x="641756" y="423583"/>
                  </a:lnTo>
                  <a:lnTo>
                    <a:pt x="647357" y="425983"/>
                  </a:lnTo>
                  <a:lnTo>
                    <a:pt x="649109" y="420179"/>
                  </a:lnTo>
                  <a:close/>
                </a:path>
                <a:path w="1232534" h="755650">
                  <a:moveTo>
                    <a:pt x="664235" y="423875"/>
                  </a:moveTo>
                  <a:lnTo>
                    <a:pt x="663600" y="419049"/>
                  </a:lnTo>
                  <a:lnTo>
                    <a:pt x="658545" y="421182"/>
                  </a:lnTo>
                  <a:lnTo>
                    <a:pt x="662025" y="427367"/>
                  </a:lnTo>
                  <a:lnTo>
                    <a:pt x="664235" y="423875"/>
                  </a:lnTo>
                  <a:close/>
                </a:path>
                <a:path w="1232534" h="755650">
                  <a:moveTo>
                    <a:pt x="679119" y="334302"/>
                  </a:moveTo>
                  <a:lnTo>
                    <a:pt x="673735" y="334873"/>
                  </a:lnTo>
                  <a:lnTo>
                    <a:pt x="670128" y="338582"/>
                  </a:lnTo>
                  <a:lnTo>
                    <a:pt x="674928" y="336969"/>
                  </a:lnTo>
                  <a:lnTo>
                    <a:pt x="679119" y="334302"/>
                  </a:lnTo>
                  <a:close/>
                </a:path>
                <a:path w="1232534" h="755650">
                  <a:moveTo>
                    <a:pt x="685952" y="646341"/>
                  </a:moveTo>
                  <a:lnTo>
                    <a:pt x="680923" y="642569"/>
                  </a:lnTo>
                  <a:lnTo>
                    <a:pt x="680123" y="642569"/>
                  </a:lnTo>
                  <a:lnTo>
                    <a:pt x="679323" y="646557"/>
                  </a:lnTo>
                  <a:lnTo>
                    <a:pt x="671144" y="652678"/>
                  </a:lnTo>
                  <a:lnTo>
                    <a:pt x="678027" y="651154"/>
                  </a:lnTo>
                  <a:lnTo>
                    <a:pt x="685952" y="646341"/>
                  </a:lnTo>
                  <a:close/>
                </a:path>
                <a:path w="1232534" h="755650">
                  <a:moveTo>
                    <a:pt x="723976" y="591718"/>
                  </a:moveTo>
                  <a:lnTo>
                    <a:pt x="723188" y="586879"/>
                  </a:lnTo>
                  <a:lnTo>
                    <a:pt x="717689" y="589013"/>
                  </a:lnTo>
                  <a:lnTo>
                    <a:pt x="721626" y="595198"/>
                  </a:lnTo>
                  <a:lnTo>
                    <a:pt x="723976" y="591718"/>
                  </a:lnTo>
                  <a:close/>
                </a:path>
                <a:path w="1232534" h="755650">
                  <a:moveTo>
                    <a:pt x="728078" y="475526"/>
                  </a:moveTo>
                  <a:lnTo>
                    <a:pt x="720890" y="472338"/>
                  </a:lnTo>
                  <a:lnTo>
                    <a:pt x="718489" y="477126"/>
                  </a:lnTo>
                  <a:lnTo>
                    <a:pt x="723277" y="477926"/>
                  </a:lnTo>
                  <a:lnTo>
                    <a:pt x="723277" y="485114"/>
                  </a:lnTo>
                  <a:lnTo>
                    <a:pt x="727278" y="479526"/>
                  </a:lnTo>
                  <a:lnTo>
                    <a:pt x="728078" y="475526"/>
                  </a:lnTo>
                  <a:close/>
                </a:path>
                <a:path w="1232534" h="755650">
                  <a:moveTo>
                    <a:pt x="760844" y="588213"/>
                  </a:moveTo>
                  <a:lnTo>
                    <a:pt x="755256" y="587425"/>
                  </a:lnTo>
                  <a:lnTo>
                    <a:pt x="748855" y="584225"/>
                  </a:lnTo>
                  <a:lnTo>
                    <a:pt x="746455" y="588213"/>
                  </a:lnTo>
                  <a:lnTo>
                    <a:pt x="751255" y="589013"/>
                  </a:lnTo>
                  <a:lnTo>
                    <a:pt x="757643" y="592213"/>
                  </a:lnTo>
                  <a:lnTo>
                    <a:pt x="760844" y="588213"/>
                  </a:lnTo>
                  <a:close/>
                </a:path>
                <a:path w="1232534" h="755650">
                  <a:moveTo>
                    <a:pt x="763727" y="74561"/>
                  </a:moveTo>
                  <a:lnTo>
                    <a:pt x="758444" y="75120"/>
                  </a:lnTo>
                  <a:lnTo>
                    <a:pt x="754519" y="78828"/>
                  </a:lnTo>
                  <a:lnTo>
                    <a:pt x="759345" y="77216"/>
                  </a:lnTo>
                  <a:lnTo>
                    <a:pt x="763727" y="74561"/>
                  </a:lnTo>
                  <a:close/>
                </a:path>
                <a:path w="1232534" h="755650">
                  <a:moveTo>
                    <a:pt x="787819" y="98996"/>
                  </a:moveTo>
                  <a:lnTo>
                    <a:pt x="782421" y="99898"/>
                  </a:lnTo>
                  <a:lnTo>
                    <a:pt x="778827" y="103492"/>
                  </a:lnTo>
                  <a:lnTo>
                    <a:pt x="783628" y="101701"/>
                  </a:lnTo>
                  <a:lnTo>
                    <a:pt x="787819" y="98996"/>
                  </a:lnTo>
                  <a:close/>
                </a:path>
                <a:path w="1232534" h="755650">
                  <a:moveTo>
                    <a:pt x="796696" y="662711"/>
                  </a:moveTo>
                  <a:lnTo>
                    <a:pt x="789622" y="665746"/>
                  </a:lnTo>
                  <a:lnTo>
                    <a:pt x="792873" y="670128"/>
                  </a:lnTo>
                  <a:lnTo>
                    <a:pt x="796505" y="666648"/>
                  </a:lnTo>
                  <a:lnTo>
                    <a:pt x="796696" y="662711"/>
                  </a:lnTo>
                  <a:close/>
                </a:path>
                <a:path w="1232534" h="755650">
                  <a:moveTo>
                    <a:pt x="803694" y="572477"/>
                  </a:moveTo>
                  <a:lnTo>
                    <a:pt x="798410" y="573036"/>
                  </a:lnTo>
                  <a:lnTo>
                    <a:pt x="794473" y="576745"/>
                  </a:lnTo>
                  <a:lnTo>
                    <a:pt x="799312" y="575132"/>
                  </a:lnTo>
                  <a:lnTo>
                    <a:pt x="803694" y="572477"/>
                  </a:lnTo>
                  <a:close/>
                </a:path>
                <a:path w="1232534" h="755650">
                  <a:moveTo>
                    <a:pt x="806081" y="155740"/>
                  </a:moveTo>
                  <a:lnTo>
                    <a:pt x="800811" y="156641"/>
                  </a:lnTo>
                  <a:lnTo>
                    <a:pt x="796874" y="160235"/>
                  </a:lnTo>
                  <a:lnTo>
                    <a:pt x="801700" y="158445"/>
                  </a:lnTo>
                  <a:lnTo>
                    <a:pt x="806081" y="155740"/>
                  </a:lnTo>
                  <a:close/>
                </a:path>
                <a:path w="1232534" h="755650">
                  <a:moveTo>
                    <a:pt x="829259" y="592912"/>
                  </a:moveTo>
                  <a:lnTo>
                    <a:pt x="823976" y="593813"/>
                  </a:lnTo>
                  <a:lnTo>
                    <a:pt x="820051" y="597408"/>
                  </a:lnTo>
                  <a:lnTo>
                    <a:pt x="824877" y="595617"/>
                  </a:lnTo>
                  <a:lnTo>
                    <a:pt x="829259" y="592912"/>
                  </a:lnTo>
                  <a:close/>
                </a:path>
                <a:path w="1232534" h="755650">
                  <a:moveTo>
                    <a:pt x="835964" y="677735"/>
                  </a:moveTo>
                  <a:lnTo>
                    <a:pt x="829576" y="672934"/>
                  </a:lnTo>
                  <a:lnTo>
                    <a:pt x="827176" y="676935"/>
                  </a:lnTo>
                  <a:lnTo>
                    <a:pt x="819188" y="679335"/>
                  </a:lnTo>
                  <a:lnTo>
                    <a:pt x="825576" y="684923"/>
                  </a:lnTo>
                  <a:lnTo>
                    <a:pt x="827976" y="680135"/>
                  </a:lnTo>
                  <a:lnTo>
                    <a:pt x="835964" y="677735"/>
                  </a:lnTo>
                  <a:close/>
                </a:path>
                <a:path w="1232534" h="755650">
                  <a:moveTo>
                    <a:pt x="873226" y="274027"/>
                  </a:moveTo>
                  <a:lnTo>
                    <a:pt x="867943" y="274929"/>
                  </a:lnTo>
                  <a:lnTo>
                    <a:pt x="864006" y="278523"/>
                  </a:lnTo>
                  <a:lnTo>
                    <a:pt x="868832" y="276720"/>
                  </a:lnTo>
                  <a:lnTo>
                    <a:pt x="873226" y="274027"/>
                  </a:lnTo>
                  <a:close/>
                </a:path>
                <a:path w="1232534" h="755650">
                  <a:moveTo>
                    <a:pt x="876325" y="666038"/>
                  </a:moveTo>
                  <a:lnTo>
                    <a:pt x="875512" y="661212"/>
                  </a:lnTo>
                  <a:lnTo>
                    <a:pt x="870331" y="663346"/>
                  </a:lnTo>
                  <a:lnTo>
                    <a:pt x="874153" y="669531"/>
                  </a:lnTo>
                  <a:lnTo>
                    <a:pt x="876325" y="666038"/>
                  </a:lnTo>
                  <a:close/>
                </a:path>
                <a:path w="1232534" h="755650">
                  <a:moveTo>
                    <a:pt x="884720" y="607402"/>
                  </a:moveTo>
                  <a:lnTo>
                    <a:pt x="879132" y="606602"/>
                  </a:lnTo>
                  <a:lnTo>
                    <a:pt x="872731" y="603402"/>
                  </a:lnTo>
                  <a:lnTo>
                    <a:pt x="870331" y="607402"/>
                  </a:lnTo>
                  <a:lnTo>
                    <a:pt x="875931" y="608203"/>
                  </a:lnTo>
                  <a:lnTo>
                    <a:pt x="882319" y="611390"/>
                  </a:lnTo>
                  <a:lnTo>
                    <a:pt x="884720" y="607402"/>
                  </a:lnTo>
                  <a:close/>
                </a:path>
                <a:path w="1232534" h="755650">
                  <a:moveTo>
                    <a:pt x="886320" y="194208"/>
                  </a:moveTo>
                  <a:lnTo>
                    <a:pt x="880732" y="193408"/>
                  </a:lnTo>
                  <a:lnTo>
                    <a:pt x="874331" y="190207"/>
                  </a:lnTo>
                  <a:lnTo>
                    <a:pt x="871931" y="194208"/>
                  </a:lnTo>
                  <a:lnTo>
                    <a:pt x="876731" y="195008"/>
                  </a:lnTo>
                  <a:lnTo>
                    <a:pt x="883920" y="198996"/>
                  </a:lnTo>
                  <a:lnTo>
                    <a:pt x="886320" y="194208"/>
                  </a:lnTo>
                  <a:close/>
                </a:path>
                <a:path w="1232534" h="755650">
                  <a:moveTo>
                    <a:pt x="888314" y="548563"/>
                  </a:moveTo>
                  <a:lnTo>
                    <a:pt x="887488" y="543725"/>
                  </a:lnTo>
                  <a:lnTo>
                    <a:pt x="882319" y="545858"/>
                  </a:lnTo>
                  <a:lnTo>
                    <a:pt x="886142" y="552043"/>
                  </a:lnTo>
                  <a:lnTo>
                    <a:pt x="888314" y="548563"/>
                  </a:lnTo>
                  <a:close/>
                </a:path>
                <a:path w="1232534" h="755650">
                  <a:moveTo>
                    <a:pt x="924687" y="664946"/>
                  </a:moveTo>
                  <a:lnTo>
                    <a:pt x="918286" y="660146"/>
                  </a:lnTo>
                  <a:lnTo>
                    <a:pt x="915885" y="664146"/>
                  </a:lnTo>
                  <a:lnTo>
                    <a:pt x="907897" y="666546"/>
                  </a:lnTo>
                  <a:lnTo>
                    <a:pt x="914298" y="672134"/>
                  </a:lnTo>
                  <a:lnTo>
                    <a:pt x="916686" y="667346"/>
                  </a:lnTo>
                  <a:lnTo>
                    <a:pt x="924687" y="664946"/>
                  </a:lnTo>
                  <a:close/>
                </a:path>
                <a:path w="1232534" h="755650">
                  <a:moveTo>
                    <a:pt x="939063" y="734479"/>
                  </a:moveTo>
                  <a:lnTo>
                    <a:pt x="931875" y="731278"/>
                  </a:lnTo>
                  <a:lnTo>
                    <a:pt x="929474" y="736079"/>
                  </a:lnTo>
                  <a:lnTo>
                    <a:pt x="934275" y="736879"/>
                  </a:lnTo>
                  <a:lnTo>
                    <a:pt x="934275" y="744067"/>
                  </a:lnTo>
                  <a:lnTo>
                    <a:pt x="938263" y="738466"/>
                  </a:lnTo>
                  <a:lnTo>
                    <a:pt x="939063" y="734479"/>
                  </a:lnTo>
                  <a:close/>
                </a:path>
                <a:path w="1232534" h="755650">
                  <a:moveTo>
                    <a:pt x="941463" y="676135"/>
                  </a:moveTo>
                  <a:lnTo>
                    <a:pt x="939063" y="672134"/>
                  </a:lnTo>
                  <a:lnTo>
                    <a:pt x="934275" y="668934"/>
                  </a:lnTo>
                  <a:lnTo>
                    <a:pt x="931075" y="675335"/>
                  </a:lnTo>
                  <a:lnTo>
                    <a:pt x="933475" y="679335"/>
                  </a:lnTo>
                  <a:lnTo>
                    <a:pt x="939063" y="683323"/>
                  </a:lnTo>
                  <a:lnTo>
                    <a:pt x="941463" y="676135"/>
                  </a:lnTo>
                  <a:close/>
                </a:path>
                <a:path w="1232534" h="755650">
                  <a:moveTo>
                    <a:pt x="950252" y="100698"/>
                  </a:moveTo>
                  <a:lnTo>
                    <a:pt x="943063" y="97497"/>
                  </a:lnTo>
                  <a:lnTo>
                    <a:pt x="940663" y="102298"/>
                  </a:lnTo>
                  <a:lnTo>
                    <a:pt x="945464" y="103898"/>
                  </a:lnTo>
                  <a:lnTo>
                    <a:pt x="945464" y="110286"/>
                  </a:lnTo>
                  <a:lnTo>
                    <a:pt x="949452" y="104698"/>
                  </a:lnTo>
                  <a:lnTo>
                    <a:pt x="950252" y="100698"/>
                  </a:lnTo>
                  <a:close/>
                </a:path>
                <a:path w="1232534" h="755650">
                  <a:moveTo>
                    <a:pt x="952423" y="126542"/>
                  </a:moveTo>
                  <a:lnTo>
                    <a:pt x="945464" y="129463"/>
                  </a:lnTo>
                  <a:lnTo>
                    <a:pt x="948385" y="134188"/>
                  </a:lnTo>
                  <a:lnTo>
                    <a:pt x="952055" y="130670"/>
                  </a:lnTo>
                  <a:lnTo>
                    <a:pt x="952423" y="126542"/>
                  </a:lnTo>
                  <a:close/>
                </a:path>
                <a:path w="1232534" h="755650">
                  <a:moveTo>
                    <a:pt x="952652" y="721690"/>
                  </a:moveTo>
                  <a:lnTo>
                    <a:pt x="945464" y="718489"/>
                  </a:lnTo>
                  <a:lnTo>
                    <a:pt x="943063" y="723290"/>
                  </a:lnTo>
                  <a:lnTo>
                    <a:pt x="948664" y="724090"/>
                  </a:lnTo>
                  <a:lnTo>
                    <a:pt x="947864" y="730478"/>
                  </a:lnTo>
                  <a:lnTo>
                    <a:pt x="951852" y="725690"/>
                  </a:lnTo>
                  <a:lnTo>
                    <a:pt x="952652" y="721690"/>
                  </a:lnTo>
                  <a:close/>
                </a:path>
                <a:path w="1232534" h="755650">
                  <a:moveTo>
                    <a:pt x="954735" y="581723"/>
                  </a:moveTo>
                  <a:lnTo>
                    <a:pt x="949452" y="582625"/>
                  </a:lnTo>
                  <a:lnTo>
                    <a:pt x="945527" y="586219"/>
                  </a:lnTo>
                  <a:lnTo>
                    <a:pt x="950353" y="584428"/>
                  </a:lnTo>
                  <a:lnTo>
                    <a:pt x="954735" y="581723"/>
                  </a:lnTo>
                  <a:close/>
                </a:path>
                <a:path w="1232534" h="755650">
                  <a:moveTo>
                    <a:pt x="964641" y="321284"/>
                  </a:moveTo>
                  <a:lnTo>
                    <a:pt x="962240" y="317284"/>
                  </a:lnTo>
                  <a:lnTo>
                    <a:pt x="957453" y="314083"/>
                  </a:lnTo>
                  <a:lnTo>
                    <a:pt x="955052" y="320484"/>
                  </a:lnTo>
                  <a:lnTo>
                    <a:pt x="957453" y="325272"/>
                  </a:lnTo>
                  <a:lnTo>
                    <a:pt x="962240" y="328472"/>
                  </a:lnTo>
                  <a:lnTo>
                    <a:pt x="964641" y="321284"/>
                  </a:lnTo>
                  <a:close/>
                </a:path>
                <a:path w="1232534" h="755650">
                  <a:moveTo>
                    <a:pt x="979830" y="517093"/>
                  </a:moveTo>
                  <a:lnTo>
                    <a:pt x="973429" y="512292"/>
                  </a:lnTo>
                  <a:lnTo>
                    <a:pt x="971042" y="517093"/>
                  </a:lnTo>
                  <a:lnTo>
                    <a:pt x="963041" y="518693"/>
                  </a:lnTo>
                  <a:lnTo>
                    <a:pt x="969441" y="524281"/>
                  </a:lnTo>
                  <a:lnTo>
                    <a:pt x="971842" y="519480"/>
                  </a:lnTo>
                  <a:lnTo>
                    <a:pt x="979830" y="517093"/>
                  </a:lnTo>
                  <a:close/>
                </a:path>
                <a:path w="1232534" h="755650">
                  <a:moveTo>
                    <a:pt x="984618" y="193408"/>
                  </a:moveTo>
                  <a:lnTo>
                    <a:pt x="982230" y="189407"/>
                  </a:lnTo>
                  <a:lnTo>
                    <a:pt x="977430" y="186207"/>
                  </a:lnTo>
                  <a:lnTo>
                    <a:pt x="975029" y="193408"/>
                  </a:lnTo>
                  <a:lnTo>
                    <a:pt x="977430" y="197396"/>
                  </a:lnTo>
                  <a:lnTo>
                    <a:pt x="982230" y="200596"/>
                  </a:lnTo>
                  <a:lnTo>
                    <a:pt x="984618" y="193408"/>
                  </a:lnTo>
                  <a:close/>
                </a:path>
                <a:path w="1232534" h="755650">
                  <a:moveTo>
                    <a:pt x="987018" y="322084"/>
                  </a:moveTo>
                  <a:lnTo>
                    <a:pt x="979830" y="318884"/>
                  </a:lnTo>
                  <a:lnTo>
                    <a:pt x="977430" y="323672"/>
                  </a:lnTo>
                  <a:lnTo>
                    <a:pt x="982230" y="325272"/>
                  </a:lnTo>
                  <a:lnTo>
                    <a:pt x="982230" y="331673"/>
                  </a:lnTo>
                  <a:lnTo>
                    <a:pt x="986218" y="326072"/>
                  </a:lnTo>
                  <a:lnTo>
                    <a:pt x="987018" y="322084"/>
                  </a:lnTo>
                  <a:close/>
                </a:path>
                <a:path w="1232534" h="755650">
                  <a:moveTo>
                    <a:pt x="993190" y="581647"/>
                  </a:moveTo>
                  <a:lnTo>
                    <a:pt x="986218" y="585025"/>
                  </a:lnTo>
                  <a:lnTo>
                    <a:pt x="989139" y="589292"/>
                  </a:lnTo>
                  <a:lnTo>
                    <a:pt x="992809" y="585622"/>
                  </a:lnTo>
                  <a:lnTo>
                    <a:pt x="993190" y="581647"/>
                  </a:lnTo>
                  <a:close/>
                </a:path>
                <a:path w="1232534" h="755650">
                  <a:moveTo>
                    <a:pt x="1001979" y="528434"/>
                  </a:moveTo>
                  <a:lnTo>
                    <a:pt x="995006" y="531469"/>
                  </a:lnTo>
                  <a:lnTo>
                    <a:pt x="997940" y="535863"/>
                  </a:lnTo>
                  <a:lnTo>
                    <a:pt x="1001610" y="532371"/>
                  </a:lnTo>
                  <a:lnTo>
                    <a:pt x="1001979" y="528434"/>
                  </a:lnTo>
                  <a:close/>
                </a:path>
                <a:path w="1232534" h="755650">
                  <a:moveTo>
                    <a:pt x="1006208" y="500303"/>
                  </a:moveTo>
                  <a:lnTo>
                    <a:pt x="1000607" y="499503"/>
                  </a:lnTo>
                  <a:lnTo>
                    <a:pt x="994219" y="496303"/>
                  </a:lnTo>
                  <a:lnTo>
                    <a:pt x="991819" y="500303"/>
                  </a:lnTo>
                  <a:lnTo>
                    <a:pt x="996607" y="501103"/>
                  </a:lnTo>
                  <a:lnTo>
                    <a:pt x="1003808" y="504304"/>
                  </a:lnTo>
                  <a:lnTo>
                    <a:pt x="1006208" y="500303"/>
                  </a:lnTo>
                  <a:close/>
                </a:path>
                <a:path w="1232534" h="755650">
                  <a:moveTo>
                    <a:pt x="1019683" y="315988"/>
                  </a:moveTo>
                  <a:lnTo>
                    <a:pt x="1018895" y="311150"/>
                  </a:lnTo>
                  <a:lnTo>
                    <a:pt x="1013396" y="313283"/>
                  </a:lnTo>
                  <a:lnTo>
                    <a:pt x="1017333" y="319468"/>
                  </a:lnTo>
                  <a:lnTo>
                    <a:pt x="1019683" y="315988"/>
                  </a:lnTo>
                  <a:close/>
                </a:path>
                <a:path w="1232534" h="755650">
                  <a:moveTo>
                    <a:pt x="1024585" y="746467"/>
                  </a:moveTo>
                  <a:lnTo>
                    <a:pt x="1018984" y="745667"/>
                  </a:lnTo>
                  <a:lnTo>
                    <a:pt x="1012596" y="742467"/>
                  </a:lnTo>
                  <a:lnTo>
                    <a:pt x="1010196" y="746467"/>
                  </a:lnTo>
                  <a:lnTo>
                    <a:pt x="1015796" y="747268"/>
                  </a:lnTo>
                  <a:lnTo>
                    <a:pt x="1022184" y="750455"/>
                  </a:lnTo>
                  <a:lnTo>
                    <a:pt x="1024585" y="746467"/>
                  </a:lnTo>
                  <a:close/>
                </a:path>
                <a:path w="1232534" h="755650">
                  <a:moveTo>
                    <a:pt x="1042962" y="748068"/>
                  </a:moveTo>
                  <a:lnTo>
                    <a:pt x="1040561" y="744067"/>
                  </a:lnTo>
                  <a:lnTo>
                    <a:pt x="1035773" y="740867"/>
                  </a:lnTo>
                  <a:lnTo>
                    <a:pt x="1033373" y="748068"/>
                  </a:lnTo>
                  <a:lnTo>
                    <a:pt x="1035773" y="752055"/>
                  </a:lnTo>
                  <a:lnTo>
                    <a:pt x="1040561" y="755256"/>
                  </a:lnTo>
                  <a:lnTo>
                    <a:pt x="1042962" y="748068"/>
                  </a:lnTo>
                  <a:close/>
                </a:path>
                <a:path w="1232534" h="755650">
                  <a:moveTo>
                    <a:pt x="1075969" y="558469"/>
                  </a:moveTo>
                  <a:lnTo>
                    <a:pt x="1069340" y="561848"/>
                  </a:lnTo>
                  <a:lnTo>
                    <a:pt x="1072146" y="566115"/>
                  </a:lnTo>
                  <a:lnTo>
                    <a:pt x="1075639" y="562444"/>
                  </a:lnTo>
                  <a:lnTo>
                    <a:pt x="1075969" y="558469"/>
                  </a:lnTo>
                  <a:close/>
                </a:path>
                <a:path w="1232534" h="755650">
                  <a:moveTo>
                    <a:pt x="1151432" y="421005"/>
                  </a:moveTo>
                  <a:lnTo>
                    <a:pt x="1144460" y="424383"/>
                  </a:lnTo>
                  <a:lnTo>
                    <a:pt x="1147381" y="428650"/>
                  </a:lnTo>
                  <a:lnTo>
                    <a:pt x="1151064" y="424980"/>
                  </a:lnTo>
                  <a:lnTo>
                    <a:pt x="1151432" y="421005"/>
                  </a:lnTo>
                  <a:close/>
                </a:path>
                <a:path w="1232534" h="755650">
                  <a:moveTo>
                    <a:pt x="1166037" y="606602"/>
                  </a:moveTo>
                  <a:lnTo>
                    <a:pt x="1158849" y="603402"/>
                  </a:lnTo>
                  <a:lnTo>
                    <a:pt x="1156449" y="608203"/>
                  </a:lnTo>
                  <a:lnTo>
                    <a:pt x="1161249" y="609003"/>
                  </a:lnTo>
                  <a:lnTo>
                    <a:pt x="1160449" y="615391"/>
                  </a:lnTo>
                  <a:lnTo>
                    <a:pt x="1165250" y="610603"/>
                  </a:lnTo>
                  <a:lnTo>
                    <a:pt x="1166037" y="606602"/>
                  </a:lnTo>
                  <a:close/>
                </a:path>
                <a:path w="1232534" h="755650">
                  <a:moveTo>
                    <a:pt x="1232382" y="453948"/>
                  </a:moveTo>
                  <a:lnTo>
                    <a:pt x="1229982" y="449160"/>
                  </a:lnTo>
                  <a:lnTo>
                    <a:pt x="1218793" y="453148"/>
                  </a:lnTo>
                  <a:lnTo>
                    <a:pt x="1217993" y="453948"/>
                  </a:lnTo>
                  <a:lnTo>
                    <a:pt x="1217879" y="456755"/>
                  </a:lnTo>
                  <a:lnTo>
                    <a:pt x="1223683" y="457250"/>
                  </a:lnTo>
                  <a:lnTo>
                    <a:pt x="1230249" y="456082"/>
                  </a:lnTo>
                  <a:lnTo>
                    <a:pt x="1232382" y="45394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434296" y="8958744"/>
              <a:ext cx="1362075" cy="921385"/>
            </a:xfrm>
            <a:custGeom>
              <a:avLst/>
              <a:gdLst/>
              <a:ahLst/>
              <a:cxnLst/>
              <a:rect l="l" t="t" r="r" b="b"/>
              <a:pathLst>
                <a:path w="1362075" h="921384">
                  <a:moveTo>
                    <a:pt x="11188" y="744867"/>
                  </a:moveTo>
                  <a:lnTo>
                    <a:pt x="9588" y="739279"/>
                  </a:lnTo>
                  <a:lnTo>
                    <a:pt x="6388" y="736079"/>
                  </a:lnTo>
                  <a:lnTo>
                    <a:pt x="0" y="740079"/>
                  </a:lnTo>
                  <a:lnTo>
                    <a:pt x="2400" y="744867"/>
                  </a:lnTo>
                  <a:lnTo>
                    <a:pt x="5588" y="741680"/>
                  </a:lnTo>
                  <a:lnTo>
                    <a:pt x="11188" y="744867"/>
                  </a:lnTo>
                  <a:close/>
                </a:path>
                <a:path w="1362075" h="921384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097"/>
                  </a:lnTo>
                  <a:lnTo>
                    <a:pt x="44754" y="631380"/>
                  </a:lnTo>
                  <a:lnTo>
                    <a:pt x="52171" y="631723"/>
                  </a:lnTo>
                  <a:close/>
                </a:path>
                <a:path w="1362075" h="921384">
                  <a:moveTo>
                    <a:pt x="63131" y="739279"/>
                  </a:moveTo>
                  <a:lnTo>
                    <a:pt x="60731" y="732091"/>
                  </a:lnTo>
                  <a:lnTo>
                    <a:pt x="55943" y="734479"/>
                  </a:lnTo>
                  <a:lnTo>
                    <a:pt x="47955" y="732878"/>
                  </a:lnTo>
                  <a:lnTo>
                    <a:pt x="50342" y="740079"/>
                  </a:lnTo>
                  <a:lnTo>
                    <a:pt x="54343" y="736879"/>
                  </a:lnTo>
                  <a:lnTo>
                    <a:pt x="63131" y="739279"/>
                  </a:lnTo>
                  <a:close/>
                </a:path>
                <a:path w="1362075" h="921384">
                  <a:moveTo>
                    <a:pt x="63131" y="569048"/>
                  </a:moveTo>
                  <a:lnTo>
                    <a:pt x="61531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42" y="568248"/>
                  </a:lnTo>
                  <a:lnTo>
                    <a:pt x="54343" y="572236"/>
                  </a:lnTo>
                  <a:lnTo>
                    <a:pt x="55943" y="574636"/>
                  </a:lnTo>
                  <a:lnTo>
                    <a:pt x="58343" y="572236"/>
                  </a:lnTo>
                  <a:lnTo>
                    <a:pt x="63131" y="569048"/>
                  </a:lnTo>
                  <a:close/>
                </a:path>
                <a:path w="1362075" h="921384">
                  <a:moveTo>
                    <a:pt x="84709" y="742480"/>
                  </a:moveTo>
                  <a:lnTo>
                    <a:pt x="82321" y="736079"/>
                  </a:lnTo>
                  <a:lnTo>
                    <a:pt x="79121" y="732878"/>
                  </a:lnTo>
                  <a:lnTo>
                    <a:pt x="72720" y="736879"/>
                  </a:lnTo>
                  <a:lnTo>
                    <a:pt x="75120" y="741680"/>
                  </a:lnTo>
                  <a:lnTo>
                    <a:pt x="79121" y="738479"/>
                  </a:lnTo>
                  <a:lnTo>
                    <a:pt x="84709" y="742480"/>
                  </a:lnTo>
                  <a:close/>
                </a:path>
                <a:path w="1362075" h="921384">
                  <a:moveTo>
                    <a:pt x="142392" y="898321"/>
                  </a:moveTo>
                  <a:lnTo>
                    <a:pt x="141160" y="893521"/>
                  </a:lnTo>
                  <a:lnTo>
                    <a:pt x="137668" y="891133"/>
                  </a:lnTo>
                  <a:lnTo>
                    <a:pt x="136664" y="898321"/>
                  </a:lnTo>
                  <a:lnTo>
                    <a:pt x="142392" y="898321"/>
                  </a:lnTo>
                  <a:close/>
                </a:path>
                <a:path w="1362075" h="921384">
                  <a:moveTo>
                    <a:pt x="160642" y="873544"/>
                  </a:moveTo>
                  <a:lnTo>
                    <a:pt x="155841" y="867956"/>
                  </a:lnTo>
                  <a:lnTo>
                    <a:pt x="151041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21384">
                  <a:moveTo>
                    <a:pt x="160642" y="474738"/>
                  </a:moveTo>
                  <a:lnTo>
                    <a:pt x="158242" y="468337"/>
                  </a:lnTo>
                  <a:lnTo>
                    <a:pt x="155041" y="465150"/>
                  </a:lnTo>
                  <a:lnTo>
                    <a:pt x="148653" y="469138"/>
                  </a:lnTo>
                  <a:lnTo>
                    <a:pt x="151041" y="473938"/>
                  </a:lnTo>
                  <a:lnTo>
                    <a:pt x="154241" y="470738"/>
                  </a:lnTo>
                  <a:lnTo>
                    <a:pt x="160642" y="474738"/>
                  </a:lnTo>
                  <a:close/>
                </a:path>
                <a:path w="1362075" h="921384">
                  <a:moveTo>
                    <a:pt x="169430" y="277329"/>
                  </a:moveTo>
                  <a:lnTo>
                    <a:pt x="166230" y="280530"/>
                  </a:lnTo>
                  <a:lnTo>
                    <a:pt x="163029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30" y="286321"/>
                  </a:lnTo>
                  <a:lnTo>
                    <a:pt x="169278" y="283095"/>
                  </a:lnTo>
                  <a:lnTo>
                    <a:pt x="169430" y="277329"/>
                  </a:lnTo>
                  <a:close/>
                </a:path>
                <a:path w="1362075" h="921384">
                  <a:moveTo>
                    <a:pt x="202996" y="835977"/>
                  </a:moveTo>
                  <a:lnTo>
                    <a:pt x="194233" y="838796"/>
                  </a:lnTo>
                  <a:lnTo>
                    <a:pt x="195199" y="843470"/>
                  </a:lnTo>
                  <a:lnTo>
                    <a:pt x="200075" y="844410"/>
                  </a:lnTo>
                  <a:lnTo>
                    <a:pt x="202996" y="835977"/>
                  </a:lnTo>
                  <a:close/>
                </a:path>
                <a:path w="1362075" h="921384">
                  <a:moveTo>
                    <a:pt x="216344" y="403148"/>
                  </a:moveTo>
                  <a:lnTo>
                    <a:pt x="214287" y="399516"/>
                  </a:lnTo>
                  <a:lnTo>
                    <a:pt x="209372" y="397522"/>
                  </a:lnTo>
                  <a:lnTo>
                    <a:pt x="208584" y="402805"/>
                  </a:lnTo>
                  <a:lnTo>
                    <a:pt x="216344" y="403148"/>
                  </a:lnTo>
                  <a:close/>
                </a:path>
                <a:path w="1362075" h="921384">
                  <a:moveTo>
                    <a:pt x="259740" y="398018"/>
                  </a:moveTo>
                  <a:lnTo>
                    <a:pt x="257340" y="391617"/>
                  </a:lnTo>
                  <a:lnTo>
                    <a:pt x="254139" y="388416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21384">
                  <a:moveTo>
                    <a:pt x="276542" y="515607"/>
                  </a:moveTo>
                  <a:lnTo>
                    <a:pt x="275120" y="510997"/>
                  </a:lnTo>
                  <a:lnTo>
                    <a:pt x="271602" y="508647"/>
                  </a:lnTo>
                  <a:lnTo>
                    <a:pt x="270929" y="515493"/>
                  </a:lnTo>
                  <a:lnTo>
                    <a:pt x="276542" y="515607"/>
                  </a:lnTo>
                  <a:close/>
                </a:path>
                <a:path w="1362075" h="921384">
                  <a:moveTo>
                    <a:pt x="276542" y="247764"/>
                  </a:moveTo>
                  <a:lnTo>
                    <a:pt x="275120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42" y="247764"/>
                  </a:lnTo>
                  <a:close/>
                </a:path>
                <a:path w="1362075" h="921384">
                  <a:moveTo>
                    <a:pt x="306095" y="533082"/>
                  </a:moveTo>
                  <a:lnTo>
                    <a:pt x="305943" y="528358"/>
                  </a:lnTo>
                  <a:lnTo>
                    <a:pt x="303695" y="533082"/>
                  </a:lnTo>
                  <a:lnTo>
                    <a:pt x="305041" y="537806"/>
                  </a:lnTo>
                  <a:lnTo>
                    <a:pt x="306095" y="533082"/>
                  </a:lnTo>
                  <a:close/>
                </a:path>
                <a:path w="1362075" h="921384">
                  <a:moveTo>
                    <a:pt x="307695" y="763257"/>
                  </a:moveTo>
                  <a:lnTo>
                    <a:pt x="305295" y="756856"/>
                  </a:lnTo>
                  <a:lnTo>
                    <a:pt x="302094" y="753668"/>
                  </a:lnTo>
                  <a:lnTo>
                    <a:pt x="295706" y="757656"/>
                  </a:lnTo>
                  <a:lnTo>
                    <a:pt x="298107" y="762457"/>
                  </a:lnTo>
                  <a:lnTo>
                    <a:pt x="302094" y="759256"/>
                  </a:lnTo>
                  <a:lnTo>
                    <a:pt x="307695" y="763257"/>
                  </a:lnTo>
                  <a:close/>
                </a:path>
                <a:path w="1362075" h="921384">
                  <a:moveTo>
                    <a:pt x="327812" y="641883"/>
                  </a:moveTo>
                  <a:lnTo>
                    <a:pt x="326567" y="637273"/>
                  </a:lnTo>
                  <a:lnTo>
                    <a:pt x="323088" y="634923"/>
                  </a:lnTo>
                  <a:lnTo>
                    <a:pt x="322072" y="641769"/>
                  </a:lnTo>
                  <a:lnTo>
                    <a:pt x="327812" y="641883"/>
                  </a:lnTo>
                  <a:close/>
                </a:path>
                <a:path w="1362075" h="921384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21384">
                  <a:moveTo>
                    <a:pt x="374421" y="817905"/>
                  </a:moveTo>
                  <a:lnTo>
                    <a:pt x="373595" y="813066"/>
                  </a:lnTo>
                  <a:lnTo>
                    <a:pt x="368427" y="815200"/>
                  </a:lnTo>
                  <a:lnTo>
                    <a:pt x="372249" y="821385"/>
                  </a:lnTo>
                  <a:lnTo>
                    <a:pt x="374421" y="817905"/>
                  </a:lnTo>
                  <a:close/>
                </a:path>
                <a:path w="1362075" h="921384">
                  <a:moveTo>
                    <a:pt x="377228" y="285318"/>
                  </a:moveTo>
                  <a:lnTo>
                    <a:pt x="377075" y="280606"/>
                  </a:lnTo>
                  <a:lnTo>
                    <a:pt x="374827" y="285318"/>
                  </a:lnTo>
                  <a:lnTo>
                    <a:pt x="376174" y="290042"/>
                  </a:lnTo>
                  <a:lnTo>
                    <a:pt x="377228" y="285318"/>
                  </a:lnTo>
                  <a:close/>
                </a:path>
                <a:path w="1362075" h="921384">
                  <a:moveTo>
                    <a:pt x="394995" y="671449"/>
                  </a:moveTo>
                  <a:lnTo>
                    <a:pt x="392404" y="663346"/>
                  </a:lnTo>
                  <a:lnTo>
                    <a:pt x="386676" y="669645"/>
                  </a:lnTo>
                  <a:lnTo>
                    <a:pt x="390309" y="672947"/>
                  </a:lnTo>
                  <a:lnTo>
                    <a:pt x="394995" y="671449"/>
                  </a:lnTo>
                  <a:close/>
                </a:path>
                <a:path w="1362075" h="921384">
                  <a:moveTo>
                    <a:pt x="413334" y="658342"/>
                  </a:moveTo>
                  <a:lnTo>
                    <a:pt x="408393" y="659358"/>
                  </a:lnTo>
                  <a:lnTo>
                    <a:pt x="404342" y="662609"/>
                  </a:lnTo>
                  <a:lnTo>
                    <a:pt x="408990" y="660857"/>
                  </a:lnTo>
                  <a:lnTo>
                    <a:pt x="413334" y="658342"/>
                  </a:lnTo>
                  <a:close/>
                </a:path>
                <a:path w="1362075" h="921384">
                  <a:moveTo>
                    <a:pt x="423672" y="647661"/>
                  </a:moveTo>
                  <a:lnTo>
                    <a:pt x="423037" y="642835"/>
                  </a:lnTo>
                  <a:lnTo>
                    <a:pt x="417982" y="644969"/>
                  </a:lnTo>
                  <a:lnTo>
                    <a:pt x="421462" y="651154"/>
                  </a:lnTo>
                  <a:lnTo>
                    <a:pt x="423672" y="647661"/>
                  </a:lnTo>
                  <a:close/>
                </a:path>
                <a:path w="1362075" h="921384">
                  <a:moveTo>
                    <a:pt x="438759" y="301612"/>
                  </a:moveTo>
                  <a:lnTo>
                    <a:pt x="438607" y="296926"/>
                  </a:lnTo>
                  <a:lnTo>
                    <a:pt x="436359" y="301307"/>
                  </a:lnTo>
                  <a:lnTo>
                    <a:pt x="437718" y="306146"/>
                  </a:lnTo>
                  <a:lnTo>
                    <a:pt x="438759" y="301612"/>
                  </a:lnTo>
                  <a:close/>
                </a:path>
                <a:path w="1362075" h="921384">
                  <a:moveTo>
                    <a:pt x="446189" y="742632"/>
                  </a:moveTo>
                  <a:lnTo>
                    <a:pt x="439559" y="745667"/>
                  </a:lnTo>
                  <a:lnTo>
                    <a:pt x="442366" y="750049"/>
                  </a:lnTo>
                  <a:lnTo>
                    <a:pt x="445858" y="746569"/>
                  </a:lnTo>
                  <a:lnTo>
                    <a:pt x="446189" y="742632"/>
                  </a:lnTo>
                  <a:close/>
                </a:path>
                <a:path w="1362075" h="921384">
                  <a:moveTo>
                    <a:pt x="452653" y="155244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48" y="155054"/>
                  </a:lnTo>
                  <a:lnTo>
                    <a:pt x="449948" y="155854"/>
                  </a:lnTo>
                  <a:lnTo>
                    <a:pt x="448348" y="159042"/>
                  </a:lnTo>
                  <a:lnTo>
                    <a:pt x="443560" y="158242"/>
                  </a:lnTo>
                  <a:lnTo>
                    <a:pt x="436359" y="154254"/>
                  </a:lnTo>
                  <a:lnTo>
                    <a:pt x="433171" y="159842"/>
                  </a:lnTo>
                  <a:lnTo>
                    <a:pt x="436359" y="160642"/>
                  </a:lnTo>
                  <a:lnTo>
                    <a:pt x="437959" y="161442"/>
                  </a:lnTo>
                  <a:lnTo>
                    <a:pt x="436359" y="164642"/>
                  </a:lnTo>
                  <a:lnTo>
                    <a:pt x="439559" y="165442"/>
                  </a:lnTo>
                  <a:lnTo>
                    <a:pt x="440753" y="165849"/>
                  </a:lnTo>
                  <a:lnTo>
                    <a:pt x="442760" y="167843"/>
                  </a:lnTo>
                  <a:lnTo>
                    <a:pt x="443941" y="177673"/>
                  </a:lnTo>
                  <a:lnTo>
                    <a:pt x="446252" y="171640"/>
                  </a:lnTo>
                  <a:lnTo>
                    <a:pt x="446151" y="167843"/>
                  </a:lnTo>
                  <a:lnTo>
                    <a:pt x="446087" y="165912"/>
                  </a:lnTo>
                  <a:lnTo>
                    <a:pt x="449770" y="161442"/>
                  </a:lnTo>
                  <a:lnTo>
                    <a:pt x="452653" y="155244"/>
                  </a:lnTo>
                  <a:close/>
                </a:path>
                <a:path w="1362075" h="921384">
                  <a:moveTo>
                    <a:pt x="454748" y="672947"/>
                  </a:moveTo>
                  <a:lnTo>
                    <a:pt x="445643" y="667207"/>
                  </a:lnTo>
                  <a:lnTo>
                    <a:pt x="443052" y="670242"/>
                  </a:lnTo>
                  <a:lnTo>
                    <a:pt x="446316" y="674624"/>
                  </a:lnTo>
                  <a:lnTo>
                    <a:pt x="454748" y="672947"/>
                  </a:lnTo>
                  <a:close/>
                </a:path>
                <a:path w="1362075" h="921384">
                  <a:moveTo>
                    <a:pt x="461937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48" y="2400"/>
                  </a:lnTo>
                  <a:lnTo>
                    <a:pt x="452539" y="9220"/>
                  </a:lnTo>
                  <a:lnTo>
                    <a:pt x="450456" y="15582"/>
                  </a:lnTo>
                  <a:lnTo>
                    <a:pt x="447916" y="21958"/>
                  </a:lnTo>
                  <a:lnTo>
                    <a:pt x="449948" y="28778"/>
                  </a:lnTo>
                  <a:lnTo>
                    <a:pt x="454406" y="22301"/>
                  </a:lnTo>
                  <a:lnTo>
                    <a:pt x="457441" y="15989"/>
                  </a:lnTo>
                  <a:lnTo>
                    <a:pt x="459727" y="9664"/>
                  </a:lnTo>
                  <a:lnTo>
                    <a:pt x="461937" y="3200"/>
                  </a:lnTo>
                  <a:close/>
                </a:path>
                <a:path w="1362075" h="921384">
                  <a:moveTo>
                    <a:pt x="466737" y="748868"/>
                  </a:moveTo>
                  <a:lnTo>
                    <a:pt x="461137" y="748068"/>
                  </a:lnTo>
                  <a:lnTo>
                    <a:pt x="454748" y="744867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21384">
                  <a:moveTo>
                    <a:pt x="471525" y="163842"/>
                  </a:moveTo>
                  <a:lnTo>
                    <a:pt x="469138" y="158242"/>
                  </a:lnTo>
                  <a:lnTo>
                    <a:pt x="465937" y="155054"/>
                  </a:lnTo>
                  <a:lnTo>
                    <a:pt x="459536" y="159042"/>
                  </a:lnTo>
                  <a:lnTo>
                    <a:pt x="461937" y="163842"/>
                  </a:lnTo>
                  <a:lnTo>
                    <a:pt x="465937" y="160642"/>
                  </a:lnTo>
                  <a:lnTo>
                    <a:pt x="471525" y="163842"/>
                  </a:lnTo>
                  <a:close/>
                </a:path>
                <a:path w="1362075" h="921384">
                  <a:moveTo>
                    <a:pt x="495642" y="175031"/>
                  </a:moveTo>
                  <a:lnTo>
                    <a:pt x="494411" y="170230"/>
                  </a:lnTo>
                  <a:lnTo>
                    <a:pt x="490918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21384">
                  <a:moveTo>
                    <a:pt x="502945" y="728395"/>
                  </a:moveTo>
                  <a:lnTo>
                    <a:pt x="497903" y="724090"/>
                  </a:lnTo>
                  <a:lnTo>
                    <a:pt x="497103" y="729691"/>
                  </a:lnTo>
                  <a:lnTo>
                    <a:pt x="491515" y="737679"/>
                  </a:lnTo>
                  <a:lnTo>
                    <a:pt x="497103" y="740879"/>
                  </a:lnTo>
                  <a:lnTo>
                    <a:pt x="500151" y="735215"/>
                  </a:lnTo>
                  <a:lnTo>
                    <a:pt x="502894" y="731583"/>
                  </a:lnTo>
                  <a:lnTo>
                    <a:pt x="502945" y="728395"/>
                  </a:lnTo>
                  <a:close/>
                </a:path>
                <a:path w="1362075" h="921384">
                  <a:moveTo>
                    <a:pt x="511492" y="697712"/>
                  </a:moveTo>
                  <a:lnTo>
                    <a:pt x="504291" y="694524"/>
                  </a:lnTo>
                  <a:lnTo>
                    <a:pt x="501904" y="699312"/>
                  </a:lnTo>
                  <a:lnTo>
                    <a:pt x="506691" y="700112"/>
                  </a:lnTo>
                  <a:lnTo>
                    <a:pt x="506691" y="706513"/>
                  </a:lnTo>
                  <a:lnTo>
                    <a:pt x="510692" y="701713"/>
                  </a:lnTo>
                  <a:lnTo>
                    <a:pt x="511492" y="697712"/>
                  </a:lnTo>
                  <a:close/>
                </a:path>
                <a:path w="1362075" h="921384">
                  <a:moveTo>
                    <a:pt x="520280" y="259753"/>
                  </a:moveTo>
                  <a:lnTo>
                    <a:pt x="517080" y="255752"/>
                  </a:lnTo>
                  <a:lnTo>
                    <a:pt x="513892" y="259753"/>
                  </a:lnTo>
                  <a:lnTo>
                    <a:pt x="506691" y="262940"/>
                  </a:lnTo>
                  <a:lnTo>
                    <a:pt x="509892" y="266941"/>
                  </a:lnTo>
                  <a:lnTo>
                    <a:pt x="513092" y="262940"/>
                  </a:lnTo>
                  <a:lnTo>
                    <a:pt x="520280" y="259753"/>
                  </a:lnTo>
                  <a:close/>
                </a:path>
                <a:path w="1362075" h="921384">
                  <a:moveTo>
                    <a:pt x="534670" y="495515"/>
                  </a:moveTo>
                  <a:lnTo>
                    <a:pt x="534517" y="490791"/>
                  </a:lnTo>
                  <a:lnTo>
                    <a:pt x="532269" y="495515"/>
                  </a:lnTo>
                  <a:lnTo>
                    <a:pt x="533615" y="500240"/>
                  </a:lnTo>
                  <a:lnTo>
                    <a:pt x="534670" y="495515"/>
                  </a:lnTo>
                  <a:close/>
                </a:path>
                <a:path w="1362075" h="921384">
                  <a:moveTo>
                    <a:pt x="536968" y="702017"/>
                  </a:moveTo>
                  <a:lnTo>
                    <a:pt x="536130" y="697407"/>
                  </a:lnTo>
                  <a:lnTo>
                    <a:pt x="531469" y="694524"/>
                  </a:lnTo>
                  <a:lnTo>
                    <a:pt x="524281" y="701713"/>
                  </a:lnTo>
                  <a:lnTo>
                    <a:pt x="534670" y="699312"/>
                  </a:lnTo>
                  <a:lnTo>
                    <a:pt x="535851" y="704075"/>
                  </a:lnTo>
                  <a:lnTo>
                    <a:pt x="536968" y="702017"/>
                  </a:lnTo>
                  <a:close/>
                </a:path>
                <a:path w="1362075" h="921384">
                  <a:moveTo>
                    <a:pt x="537070" y="574636"/>
                  </a:moveTo>
                  <a:lnTo>
                    <a:pt x="536917" y="569925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21384">
                  <a:moveTo>
                    <a:pt x="544258" y="126276"/>
                  </a:moveTo>
                  <a:lnTo>
                    <a:pt x="541058" y="121488"/>
                  </a:lnTo>
                  <a:lnTo>
                    <a:pt x="530669" y="125476"/>
                  </a:lnTo>
                  <a:lnTo>
                    <a:pt x="529869" y="126276"/>
                  </a:lnTo>
                  <a:lnTo>
                    <a:pt x="524256" y="130327"/>
                  </a:lnTo>
                  <a:lnTo>
                    <a:pt x="530466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21384">
                  <a:moveTo>
                    <a:pt x="573824" y="183819"/>
                  </a:moveTo>
                  <a:lnTo>
                    <a:pt x="569036" y="178231"/>
                  </a:lnTo>
                  <a:lnTo>
                    <a:pt x="564235" y="178231"/>
                  </a:lnTo>
                  <a:lnTo>
                    <a:pt x="558647" y="179832"/>
                  </a:lnTo>
                  <a:lnTo>
                    <a:pt x="563435" y="185420"/>
                  </a:lnTo>
                  <a:lnTo>
                    <a:pt x="569036" y="186220"/>
                  </a:lnTo>
                  <a:lnTo>
                    <a:pt x="573824" y="183819"/>
                  </a:lnTo>
                  <a:close/>
                </a:path>
                <a:path w="1362075" h="921384">
                  <a:moveTo>
                    <a:pt x="583615" y="308571"/>
                  </a:moveTo>
                  <a:lnTo>
                    <a:pt x="581825" y="313296"/>
                  </a:lnTo>
                  <a:lnTo>
                    <a:pt x="582714" y="318020"/>
                  </a:lnTo>
                  <a:lnTo>
                    <a:pt x="583615" y="313296"/>
                  </a:lnTo>
                  <a:lnTo>
                    <a:pt x="583615" y="308571"/>
                  </a:lnTo>
                  <a:close/>
                </a:path>
                <a:path w="1362075" h="921384">
                  <a:moveTo>
                    <a:pt x="588213" y="707313"/>
                  </a:moveTo>
                  <a:lnTo>
                    <a:pt x="579107" y="701573"/>
                  </a:lnTo>
                  <a:lnTo>
                    <a:pt x="576529" y="704608"/>
                  </a:lnTo>
                  <a:lnTo>
                    <a:pt x="579780" y="708990"/>
                  </a:lnTo>
                  <a:lnTo>
                    <a:pt x="588213" y="707313"/>
                  </a:lnTo>
                  <a:close/>
                </a:path>
                <a:path w="1362075" h="921384">
                  <a:moveTo>
                    <a:pt x="601802" y="565048"/>
                  </a:moveTo>
                  <a:lnTo>
                    <a:pt x="597166" y="560349"/>
                  </a:lnTo>
                  <a:lnTo>
                    <a:pt x="590511" y="559257"/>
                  </a:lnTo>
                  <a:lnTo>
                    <a:pt x="585508" y="561454"/>
                  </a:lnTo>
                  <a:lnTo>
                    <a:pt x="585812" y="566648"/>
                  </a:lnTo>
                  <a:lnTo>
                    <a:pt x="591413" y="563448"/>
                  </a:lnTo>
                  <a:lnTo>
                    <a:pt x="596201" y="567448"/>
                  </a:lnTo>
                  <a:lnTo>
                    <a:pt x="601802" y="565048"/>
                  </a:lnTo>
                  <a:close/>
                </a:path>
                <a:path w="1362075" h="921384">
                  <a:moveTo>
                    <a:pt x="610819" y="554202"/>
                  </a:moveTo>
                  <a:lnTo>
                    <a:pt x="608799" y="550557"/>
                  </a:lnTo>
                  <a:lnTo>
                    <a:pt x="604075" y="548576"/>
                  </a:lnTo>
                  <a:lnTo>
                    <a:pt x="603402" y="553859"/>
                  </a:lnTo>
                  <a:lnTo>
                    <a:pt x="610819" y="554202"/>
                  </a:lnTo>
                  <a:close/>
                </a:path>
                <a:path w="1362075" h="921384">
                  <a:moveTo>
                    <a:pt x="631266" y="87617"/>
                  </a:moveTo>
                  <a:lnTo>
                    <a:pt x="629881" y="80759"/>
                  </a:lnTo>
                  <a:lnTo>
                    <a:pt x="622579" y="75933"/>
                  </a:lnTo>
                  <a:lnTo>
                    <a:pt x="628307" y="88633"/>
                  </a:lnTo>
                  <a:lnTo>
                    <a:pt x="631266" y="87617"/>
                  </a:lnTo>
                  <a:close/>
                </a:path>
                <a:path w="1362075" h="921384">
                  <a:moveTo>
                    <a:pt x="680123" y="268541"/>
                  </a:moveTo>
                  <a:lnTo>
                    <a:pt x="675322" y="262940"/>
                  </a:lnTo>
                  <a:lnTo>
                    <a:pt x="670534" y="262940"/>
                  </a:lnTo>
                  <a:lnTo>
                    <a:pt x="664933" y="264541"/>
                  </a:lnTo>
                  <a:lnTo>
                    <a:pt x="669734" y="270141"/>
                  </a:lnTo>
                  <a:lnTo>
                    <a:pt x="675322" y="270141"/>
                  </a:lnTo>
                  <a:lnTo>
                    <a:pt x="680123" y="268541"/>
                  </a:lnTo>
                  <a:close/>
                </a:path>
                <a:path w="1362075" h="921384">
                  <a:moveTo>
                    <a:pt x="694512" y="254952"/>
                  </a:moveTo>
                  <a:lnTo>
                    <a:pt x="692111" y="248564"/>
                  </a:lnTo>
                  <a:lnTo>
                    <a:pt x="688911" y="245364"/>
                  </a:lnTo>
                  <a:lnTo>
                    <a:pt x="682523" y="249351"/>
                  </a:lnTo>
                  <a:lnTo>
                    <a:pt x="684923" y="254152"/>
                  </a:lnTo>
                  <a:lnTo>
                    <a:pt x="688911" y="250952"/>
                  </a:lnTo>
                  <a:lnTo>
                    <a:pt x="694512" y="254952"/>
                  </a:lnTo>
                  <a:close/>
                </a:path>
                <a:path w="1362075" h="921384">
                  <a:moveTo>
                    <a:pt x="702373" y="220230"/>
                  </a:moveTo>
                  <a:lnTo>
                    <a:pt x="700506" y="216789"/>
                  </a:lnTo>
                  <a:lnTo>
                    <a:pt x="695629" y="214845"/>
                  </a:lnTo>
                  <a:lnTo>
                    <a:pt x="694512" y="219786"/>
                  </a:lnTo>
                  <a:lnTo>
                    <a:pt x="702373" y="220230"/>
                  </a:lnTo>
                  <a:close/>
                </a:path>
                <a:path w="1362075" h="921384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697" y="707148"/>
                  </a:lnTo>
                  <a:lnTo>
                    <a:pt x="709688" y="708113"/>
                  </a:lnTo>
                  <a:lnTo>
                    <a:pt x="707174" y="703097"/>
                  </a:lnTo>
                  <a:lnTo>
                    <a:pt x="710488" y="698614"/>
                  </a:lnTo>
                  <a:lnTo>
                    <a:pt x="712622" y="694283"/>
                  </a:lnTo>
                  <a:close/>
                </a:path>
                <a:path w="1362075" h="921384">
                  <a:moveTo>
                    <a:pt x="759739" y="192811"/>
                  </a:moveTo>
                  <a:lnTo>
                    <a:pt x="758812" y="187896"/>
                  </a:lnTo>
                  <a:lnTo>
                    <a:pt x="755243" y="191820"/>
                  </a:lnTo>
                  <a:lnTo>
                    <a:pt x="752741" y="196773"/>
                  </a:lnTo>
                  <a:lnTo>
                    <a:pt x="749554" y="200901"/>
                  </a:lnTo>
                  <a:lnTo>
                    <a:pt x="748614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39" y="192811"/>
                  </a:lnTo>
                  <a:close/>
                </a:path>
                <a:path w="1362075" h="921384">
                  <a:moveTo>
                    <a:pt x="798410" y="763257"/>
                  </a:moveTo>
                  <a:lnTo>
                    <a:pt x="792010" y="762457"/>
                  </a:lnTo>
                  <a:lnTo>
                    <a:pt x="783221" y="757656"/>
                  </a:lnTo>
                  <a:lnTo>
                    <a:pt x="780021" y="762457"/>
                  </a:lnTo>
                  <a:lnTo>
                    <a:pt x="782574" y="765606"/>
                  </a:lnTo>
                  <a:lnTo>
                    <a:pt x="784225" y="770851"/>
                  </a:lnTo>
                  <a:lnTo>
                    <a:pt x="786765" y="773696"/>
                  </a:lnTo>
                  <a:lnTo>
                    <a:pt x="792010" y="769645"/>
                  </a:lnTo>
                  <a:lnTo>
                    <a:pt x="788822" y="768845"/>
                  </a:lnTo>
                  <a:lnTo>
                    <a:pt x="787222" y="768045"/>
                  </a:lnTo>
                  <a:lnTo>
                    <a:pt x="788822" y="764857"/>
                  </a:lnTo>
                  <a:lnTo>
                    <a:pt x="792010" y="764857"/>
                  </a:lnTo>
                  <a:lnTo>
                    <a:pt x="796810" y="767245"/>
                  </a:lnTo>
                  <a:lnTo>
                    <a:pt x="798410" y="763257"/>
                  </a:lnTo>
                  <a:close/>
                </a:path>
                <a:path w="1362075" h="921384">
                  <a:moveTo>
                    <a:pt x="822477" y="917803"/>
                  </a:moveTo>
                  <a:lnTo>
                    <a:pt x="821842" y="912964"/>
                  </a:lnTo>
                  <a:lnTo>
                    <a:pt x="816787" y="915111"/>
                  </a:lnTo>
                  <a:lnTo>
                    <a:pt x="820267" y="921283"/>
                  </a:lnTo>
                  <a:lnTo>
                    <a:pt x="822477" y="917803"/>
                  </a:lnTo>
                  <a:close/>
                </a:path>
                <a:path w="1362075" h="921384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65" y="80721"/>
                  </a:lnTo>
                  <a:lnTo>
                    <a:pt x="843965" y="83921"/>
                  </a:lnTo>
                  <a:lnTo>
                    <a:pt x="843546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21384">
                  <a:moveTo>
                    <a:pt x="864743" y="367639"/>
                  </a:moveTo>
                  <a:lnTo>
                    <a:pt x="861542" y="363651"/>
                  </a:lnTo>
                  <a:lnTo>
                    <a:pt x="863942" y="355650"/>
                  </a:lnTo>
                  <a:lnTo>
                    <a:pt x="855954" y="358051"/>
                  </a:lnTo>
                  <a:lnTo>
                    <a:pt x="859142" y="362051"/>
                  </a:lnTo>
                  <a:lnTo>
                    <a:pt x="856754" y="370039"/>
                  </a:lnTo>
                  <a:lnTo>
                    <a:pt x="864743" y="367639"/>
                  </a:lnTo>
                  <a:close/>
                </a:path>
                <a:path w="1362075" h="921384">
                  <a:moveTo>
                    <a:pt x="864743" y="330873"/>
                  </a:moveTo>
                  <a:lnTo>
                    <a:pt x="862342" y="326085"/>
                  </a:lnTo>
                  <a:lnTo>
                    <a:pt x="859142" y="330073"/>
                  </a:lnTo>
                  <a:lnTo>
                    <a:pt x="851954" y="333273"/>
                  </a:lnTo>
                  <a:lnTo>
                    <a:pt x="855154" y="337273"/>
                  </a:lnTo>
                  <a:lnTo>
                    <a:pt x="858342" y="334073"/>
                  </a:lnTo>
                  <a:lnTo>
                    <a:pt x="864743" y="330873"/>
                  </a:lnTo>
                  <a:close/>
                </a:path>
                <a:path w="1362075" h="921384">
                  <a:moveTo>
                    <a:pt x="872413" y="178346"/>
                  </a:moveTo>
                  <a:lnTo>
                    <a:pt x="871131" y="173736"/>
                  </a:lnTo>
                  <a:lnTo>
                    <a:pt x="867460" y="171373"/>
                  </a:lnTo>
                  <a:lnTo>
                    <a:pt x="866343" y="178231"/>
                  </a:lnTo>
                  <a:lnTo>
                    <a:pt x="872413" y="178346"/>
                  </a:lnTo>
                  <a:close/>
                </a:path>
                <a:path w="1362075" h="921384">
                  <a:moveTo>
                    <a:pt x="890219" y="748372"/>
                  </a:moveTo>
                  <a:lnTo>
                    <a:pt x="889431" y="743534"/>
                  </a:lnTo>
                  <a:lnTo>
                    <a:pt x="883920" y="745667"/>
                  </a:lnTo>
                  <a:lnTo>
                    <a:pt x="887857" y="751852"/>
                  </a:lnTo>
                  <a:lnTo>
                    <a:pt x="890219" y="748372"/>
                  </a:lnTo>
                  <a:close/>
                </a:path>
                <a:path w="1362075" h="921384">
                  <a:moveTo>
                    <a:pt x="890714" y="773950"/>
                  </a:moveTo>
                  <a:lnTo>
                    <a:pt x="889889" y="769112"/>
                  </a:lnTo>
                  <a:lnTo>
                    <a:pt x="884720" y="771245"/>
                  </a:lnTo>
                  <a:lnTo>
                    <a:pt x="888542" y="777430"/>
                  </a:lnTo>
                  <a:lnTo>
                    <a:pt x="890714" y="773950"/>
                  </a:lnTo>
                  <a:close/>
                </a:path>
                <a:path w="1362075" h="921384">
                  <a:moveTo>
                    <a:pt x="891133" y="351663"/>
                  </a:moveTo>
                  <a:lnTo>
                    <a:pt x="889711" y="346862"/>
                  </a:lnTo>
                  <a:lnTo>
                    <a:pt x="886193" y="344462"/>
                  </a:lnTo>
                  <a:lnTo>
                    <a:pt x="885520" y="351663"/>
                  </a:lnTo>
                  <a:lnTo>
                    <a:pt x="891133" y="351663"/>
                  </a:lnTo>
                  <a:close/>
                </a:path>
                <a:path w="1362075" h="921384">
                  <a:moveTo>
                    <a:pt x="942251" y="129146"/>
                  </a:moveTo>
                  <a:lnTo>
                    <a:pt x="941463" y="126276"/>
                  </a:lnTo>
                  <a:lnTo>
                    <a:pt x="936675" y="126276"/>
                  </a:lnTo>
                  <a:lnTo>
                    <a:pt x="934275" y="135864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65" y="134874"/>
                  </a:lnTo>
                  <a:lnTo>
                    <a:pt x="942251" y="129146"/>
                  </a:lnTo>
                  <a:close/>
                </a:path>
                <a:path w="1362075" h="921384">
                  <a:moveTo>
                    <a:pt x="962240" y="845578"/>
                  </a:moveTo>
                  <a:lnTo>
                    <a:pt x="955052" y="842378"/>
                  </a:lnTo>
                  <a:lnTo>
                    <a:pt x="952652" y="847178"/>
                  </a:lnTo>
                  <a:lnTo>
                    <a:pt x="957453" y="847966"/>
                  </a:lnTo>
                  <a:lnTo>
                    <a:pt x="956652" y="854367"/>
                  </a:lnTo>
                  <a:lnTo>
                    <a:pt x="961440" y="849566"/>
                  </a:lnTo>
                  <a:lnTo>
                    <a:pt x="962240" y="845578"/>
                  </a:lnTo>
                  <a:close/>
                </a:path>
                <a:path w="1362075" h="921384">
                  <a:moveTo>
                    <a:pt x="1012698" y="776262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198" y="776643"/>
                  </a:lnTo>
                  <a:lnTo>
                    <a:pt x="999413" y="778141"/>
                  </a:lnTo>
                  <a:lnTo>
                    <a:pt x="997407" y="783234"/>
                  </a:lnTo>
                  <a:lnTo>
                    <a:pt x="1003896" y="784212"/>
                  </a:lnTo>
                  <a:lnTo>
                    <a:pt x="1009802" y="780834"/>
                  </a:lnTo>
                  <a:lnTo>
                    <a:pt x="1012698" y="776262"/>
                  </a:lnTo>
                  <a:close/>
                </a:path>
                <a:path w="1362075" h="921384">
                  <a:moveTo>
                    <a:pt x="1051750" y="147853"/>
                  </a:moveTo>
                  <a:lnTo>
                    <a:pt x="1049261" y="141770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62" y="132676"/>
                  </a:lnTo>
                  <a:lnTo>
                    <a:pt x="1043660" y="138417"/>
                  </a:lnTo>
                  <a:lnTo>
                    <a:pt x="1043762" y="146253"/>
                  </a:lnTo>
                  <a:lnTo>
                    <a:pt x="1045667" y="151104"/>
                  </a:lnTo>
                  <a:lnTo>
                    <a:pt x="1051750" y="147853"/>
                  </a:lnTo>
                  <a:close/>
                </a:path>
                <a:path w="1362075" h="921384">
                  <a:moveTo>
                    <a:pt x="1076528" y="61544"/>
                  </a:moveTo>
                  <a:lnTo>
                    <a:pt x="1072984" y="58826"/>
                  </a:lnTo>
                  <a:lnTo>
                    <a:pt x="1070940" y="53644"/>
                  </a:lnTo>
                  <a:lnTo>
                    <a:pt x="1068882" y="50419"/>
                  </a:lnTo>
                  <a:lnTo>
                    <a:pt x="1065339" y="53555"/>
                  </a:lnTo>
                  <a:lnTo>
                    <a:pt x="1067879" y="56705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28" y="61544"/>
                  </a:lnTo>
                  <a:close/>
                </a:path>
                <a:path w="1362075" h="921384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83" y="529882"/>
                  </a:lnTo>
                  <a:lnTo>
                    <a:pt x="1124572" y="526351"/>
                  </a:lnTo>
                  <a:lnTo>
                    <a:pt x="1129982" y="524383"/>
                  </a:lnTo>
                  <a:lnTo>
                    <a:pt x="1133436" y="522579"/>
                  </a:lnTo>
                  <a:close/>
                </a:path>
                <a:path w="1362075" h="921384">
                  <a:moveTo>
                    <a:pt x="1158049" y="675335"/>
                  </a:moveTo>
                  <a:lnTo>
                    <a:pt x="1152461" y="672147"/>
                  </a:lnTo>
                  <a:lnTo>
                    <a:pt x="1148207" y="674433"/>
                  </a:lnTo>
                  <a:lnTo>
                    <a:pt x="1140663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60" y="676935"/>
                  </a:lnTo>
                  <a:lnTo>
                    <a:pt x="1145260" y="680935"/>
                  </a:lnTo>
                  <a:lnTo>
                    <a:pt x="1148461" y="684136"/>
                  </a:lnTo>
                  <a:lnTo>
                    <a:pt x="1149261" y="676935"/>
                  </a:lnTo>
                  <a:lnTo>
                    <a:pt x="1158049" y="675335"/>
                  </a:lnTo>
                  <a:close/>
                </a:path>
                <a:path w="1362075" h="921384">
                  <a:moveTo>
                    <a:pt x="1166037" y="809612"/>
                  </a:moveTo>
                  <a:lnTo>
                    <a:pt x="1158849" y="806411"/>
                  </a:lnTo>
                  <a:lnTo>
                    <a:pt x="1156449" y="811212"/>
                  </a:lnTo>
                  <a:lnTo>
                    <a:pt x="1161249" y="812012"/>
                  </a:lnTo>
                  <a:lnTo>
                    <a:pt x="1161249" y="819200"/>
                  </a:lnTo>
                  <a:lnTo>
                    <a:pt x="1165237" y="813600"/>
                  </a:lnTo>
                  <a:lnTo>
                    <a:pt x="1166037" y="809612"/>
                  </a:lnTo>
                  <a:close/>
                </a:path>
                <a:path w="1362075" h="921384">
                  <a:moveTo>
                    <a:pt x="1206969" y="285242"/>
                  </a:moveTo>
                  <a:lnTo>
                    <a:pt x="1203604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294" y="290385"/>
                  </a:lnTo>
                  <a:lnTo>
                    <a:pt x="1188415" y="294919"/>
                  </a:lnTo>
                  <a:lnTo>
                    <a:pt x="1193596" y="291388"/>
                  </a:lnTo>
                  <a:lnTo>
                    <a:pt x="1201712" y="288925"/>
                  </a:lnTo>
                  <a:lnTo>
                    <a:pt x="1206969" y="285242"/>
                  </a:lnTo>
                  <a:close/>
                </a:path>
                <a:path w="1362075" h="921384">
                  <a:moveTo>
                    <a:pt x="1313827" y="530644"/>
                  </a:moveTo>
                  <a:lnTo>
                    <a:pt x="1310398" y="525792"/>
                  </a:lnTo>
                  <a:lnTo>
                    <a:pt x="1307109" y="524370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01" y="537476"/>
                  </a:lnTo>
                  <a:lnTo>
                    <a:pt x="1308214" y="539521"/>
                  </a:lnTo>
                  <a:lnTo>
                    <a:pt x="1311503" y="537070"/>
                  </a:lnTo>
                  <a:lnTo>
                    <a:pt x="1313827" y="530644"/>
                  </a:lnTo>
                  <a:close/>
                </a:path>
                <a:path w="1362075" h="921384">
                  <a:moveTo>
                    <a:pt x="1351165" y="626783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31"/>
                  </a:lnTo>
                  <a:lnTo>
                    <a:pt x="1340967" y="634580"/>
                  </a:lnTo>
                  <a:lnTo>
                    <a:pt x="1340027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83"/>
                  </a:lnTo>
                  <a:close/>
                </a:path>
                <a:path w="1362075" h="921384">
                  <a:moveTo>
                    <a:pt x="1361846" y="651370"/>
                  </a:moveTo>
                  <a:lnTo>
                    <a:pt x="1357210" y="648411"/>
                  </a:lnTo>
                  <a:lnTo>
                    <a:pt x="1352956" y="643369"/>
                  </a:lnTo>
                  <a:lnTo>
                    <a:pt x="1349146" y="640130"/>
                  </a:lnTo>
                  <a:lnTo>
                    <a:pt x="1345869" y="642569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23" y="654481"/>
                  </a:lnTo>
                  <a:lnTo>
                    <a:pt x="1361846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449092" y="8834068"/>
              <a:ext cx="1100455" cy="1251585"/>
            </a:xfrm>
            <a:custGeom>
              <a:avLst/>
              <a:gdLst/>
              <a:ahLst/>
              <a:cxnLst/>
              <a:rect l="l" t="t" r="r" b="b"/>
              <a:pathLst>
                <a:path w="1100455" h="1251584">
                  <a:moveTo>
                    <a:pt x="11569" y="160642"/>
                  </a:moveTo>
                  <a:lnTo>
                    <a:pt x="7581" y="161442"/>
                  </a:lnTo>
                  <a:lnTo>
                    <a:pt x="5981" y="159042"/>
                  </a:lnTo>
                  <a:lnTo>
                    <a:pt x="1981" y="159042"/>
                  </a:lnTo>
                  <a:lnTo>
                    <a:pt x="0" y="165023"/>
                  </a:lnTo>
                  <a:lnTo>
                    <a:pt x="4076" y="167335"/>
                  </a:lnTo>
                  <a:lnTo>
                    <a:pt x="9512" y="165900"/>
                  </a:lnTo>
                  <a:lnTo>
                    <a:pt x="11569" y="160642"/>
                  </a:lnTo>
                  <a:close/>
                </a:path>
                <a:path w="1100455" h="1251584">
                  <a:moveTo>
                    <a:pt x="49936" y="841578"/>
                  </a:moveTo>
                  <a:lnTo>
                    <a:pt x="47282" y="835406"/>
                  </a:lnTo>
                  <a:lnTo>
                    <a:pt x="43040" y="829983"/>
                  </a:lnTo>
                  <a:lnTo>
                    <a:pt x="39255" y="828763"/>
                  </a:lnTo>
                  <a:lnTo>
                    <a:pt x="37947" y="835177"/>
                  </a:lnTo>
                  <a:lnTo>
                    <a:pt x="40347" y="834377"/>
                  </a:lnTo>
                  <a:lnTo>
                    <a:pt x="42748" y="832789"/>
                  </a:lnTo>
                  <a:lnTo>
                    <a:pt x="44348" y="835977"/>
                  </a:lnTo>
                  <a:lnTo>
                    <a:pt x="40347" y="839978"/>
                  </a:lnTo>
                  <a:lnTo>
                    <a:pt x="33947" y="843178"/>
                  </a:lnTo>
                  <a:lnTo>
                    <a:pt x="36347" y="846366"/>
                  </a:lnTo>
                  <a:lnTo>
                    <a:pt x="38747" y="845566"/>
                  </a:lnTo>
                  <a:lnTo>
                    <a:pt x="41148" y="843978"/>
                  </a:lnTo>
                  <a:lnTo>
                    <a:pt x="42748" y="847166"/>
                  </a:lnTo>
                  <a:lnTo>
                    <a:pt x="45135" y="844778"/>
                  </a:lnTo>
                  <a:lnTo>
                    <a:pt x="49936" y="841578"/>
                  </a:lnTo>
                  <a:close/>
                </a:path>
                <a:path w="1100455" h="1251584">
                  <a:moveTo>
                    <a:pt x="65125" y="744067"/>
                  </a:moveTo>
                  <a:lnTo>
                    <a:pt x="59524" y="744067"/>
                  </a:lnTo>
                  <a:lnTo>
                    <a:pt x="57924" y="754456"/>
                  </a:lnTo>
                  <a:lnTo>
                    <a:pt x="57924" y="755256"/>
                  </a:lnTo>
                  <a:lnTo>
                    <a:pt x="58826" y="762050"/>
                  </a:lnTo>
                  <a:lnTo>
                    <a:pt x="62128" y="757453"/>
                  </a:lnTo>
                  <a:lnTo>
                    <a:pt x="65125" y="748969"/>
                  </a:lnTo>
                  <a:lnTo>
                    <a:pt x="65125" y="744067"/>
                  </a:lnTo>
                  <a:close/>
                </a:path>
                <a:path w="1100455" h="1251584">
                  <a:moveTo>
                    <a:pt x="76415" y="656361"/>
                  </a:moveTo>
                  <a:lnTo>
                    <a:pt x="69329" y="653808"/>
                  </a:lnTo>
                  <a:lnTo>
                    <a:pt x="61125" y="656958"/>
                  </a:lnTo>
                  <a:lnTo>
                    <a:pt x="75844" y="659206"/>
                  </a:lnTo>
                  <a:lnTo>
                    <a:pt x="76415" y="656361"/>
                  </a:lnTo>
                  <a:close/>
                </a:path>
                <a:path w="1100455" h="1251584">
                  <a:moveTo>
                    <a:pt x="123863" y="164338"/>
                  </a:moveTo>
                  <a:lnTo>
                    <a:pt x="121462" y="160858"/>
                  </a:lnTo>
                  <a:lnTo>
                    <a:pt x="117868" y="167030"/>
                  </a:lnTo>
                  <a:lnTo>
                    <a:pt x="123266" y="169176"/>
                  </a:lnTo>
                  <a:lnTo>
                    <a:pt x="123863" y="164338"/>
                  </a:lnTo>
                  <a:close/>
                </a:path>
                <a:path w="1100455" h="1251584">
                  <a:moveTo>
                    <a:pt x="152234" y="1106919"/>
                  </a:moveTo>
                  <a:lnTo>
                    <a:pt x="141897" y="1110957"/>
                  </a:lnTo>
                  <a:lnTo>
                    <a:pt x="143243" y="1114704"/>
                  </a:lnTo>
                  <a:lnTo>
                    <a:pt x="149085" y="1114564"/>
                  </a:lnTo>
                  <a:lnTo>
                    <a:pt x="152234" y="1106919"/>
                  </a:lnTo>
                  <a:close/>
                </a:path>
                <a:path w="1100455" h="1251584">
                  <a:moveTo>
                    <a:pt x="187401" y="489915"/>
                  </a:moveTo>
                  <a:lnTo>
                    <a:pt x="179336" y="485406"/>
                  </a:lnTo>
                  <a:lnTo>
                    <a:pt x="176809" y="477837"/>
                  </a:lnTo>
                  <a:lnTo>
                    <a:pt x="174586" y="470700"/>
                  </a:lnTo>
                  <a:lnTo>
                    <a:pt x="167424" y="467537"/>
                  </a:lnTo>
                  <a:lnTo>
                    <a:pt x="169849" y="473532"/>
                  </a:lnTo>
                  <a:lnTo>
                    <a:pt x="171818" y="479526"/>
                  </a:lnTo>
                  <a:lnTo>
                    <a:pt x="172593" y="485521"/>
                  </a:lnTo>
                  <a:lnTo>
                    <a:pt x="171411" y="491515"/>
                  </a:lnTo>
                  <a:lnTo>
                    <a:pt x="177012" y="488327"/>
                  </a:lnTo>
                  <a:lnTo>
                    <a:pt x="181800" y="492315"/>
                  </a:lnTo>
                  <a:lnTo>
                    <a:pt x="187401" y="489915"/>
                  </a:lnTo>
                  <a:close/>
                </a:path>
                <a:path w="1100455" h="1251584">
                  <a:moveTo>
                    <a:pt x="219570" y="1058468"/>
                  </a:moveTo>
                  <a:lnTo>
                    <a:pt x="210578" y="1055763"/>
                  </a:lnTo>
                  <a:lnTo>
                    <a:pt x="213271" y="1063853"/>
                  </a:lnTo>
                  <a:lnTo>
                    <a:pt x="218376" y="1062964"/>
                  </a:lnTo>
                  <a:lnTo>
                    <a:pt x="219570" y="1058468"/>
                  </a:lnTo>
                  <a:close/>
                </a:path>
                <a:path w="1100455" h="1251584">
                  <a:moveTo>
                    <a:pt x="247446" y="617308"/>
                  </a:moveTo>
                  <a:lnTo>
                    <a:pt x="242747" y="612305"/>
                  </a:lnTo>
                  <a:lnTo>
                    <a:pt x="237756" y="610438"/>
                  </a:lnTo>
                  <a:lnTo>
                    <a:pt x="239344" y="615403"/>
                  </a:lnTo>
                  <a:lnTo>
                    <a:pt x="242354" y="620102"/>
                  </a:lnTo>
                  <a:lnTo>
                    <a:pt x="244246" y="624890"/>
                  </a:lnTo>
                  <a:lnTo>
                    <a:pt x="245084" y="626529"/>
                  </a:lnTo>
                  <a:lnTo>
                    <a:pt x="244944" y="621792"/>
                  </a:lnTo>
                  <a:lnTo>
                    <a:pt x="247446" y="617308"/>
                  </a:lnTo>
                  <a:close/>
                </a:path>
                <a:path w="1100455" h="1251584">
                  <a:moveTo>
                    <a:pt x="252133" y="1185240"/>
                  </a:moveTo>
                  <a:lnTo>
                    <a:pt x="248945" y="1181239"/>
                  </a:lnTo>
                  <a:lnTo>
                    <a:pt x="245745" y="1185240"/>
                  </a:lnTo>
                  <a:lnTo>
                    <a:pt x="238556" y="1188440"/>
                  </a:lnTo>
                  <a:lnTo>
                    <a:pt x="241744" y="1192428"/>
                  </a:lnTo>
                  <a:lnTo>
                    <a:pt x="245745" y="1189240"/>
                  </a:lnTo>
                  <a:lnTo>
                    <a:pt x="252133" y="1185240"/>
                  </a:lnTo>
                  <a:close/>
                </a:path>
                <a:path w="1100455" h="1251584">
                  <a:moveTo>
                    <a:pt x="266598" y="968159"/>
                  </a:moveTo>
                  <a:lnTo>
                    <a:pt x="265328" y="963561"/>
                  </a:lnTo>
                  <a:lnTo>
                    <a:pt x="259854" y="960297"/>
                  </a:lnTo>
                  <a:lnTo>
                    <a:pt x="256933" y="966254"/>
                  </a:lnTo>
                  <a:lnTo>
                    <a:pt x="266598" y="968159"/>
                  </a:lnTo>
                  <a:close/>
                </a:path>
                <a:path w="1100455" h="1251584">
                  <a:moveTo>
                    <a:pt x="292442" y="302209"/>
                  </a:moveTo>
                  <a:lnTo>
                    <a:pt x="291299" y="296506"/>
                  </a:lnTo>
                  <a:lnTo>
                    <a:pt x="287058" y="298157"/>
                  </a:lnTo>
                  <a:lnTo>
                    <a:pt x="281305" y="297103"/>
                  </a:lnTo>
                  <a:lnTo>
                    <a:pt x="277368" y="296964"/>
                  </a:lnTo>
                  <a:lnTo>
                    <a:pt x="278511" y="301307"/>
                  </a:lnTo>
                  <a:lnTo>
                    <a:pt x="282752" y="301002"/>
                  </a:lnTo>
                  <a:lnTo>
                    <a:pt x="288505" y="302501"/>
                  </a:lnTo>
                  <a:lnTo>
                    <a:pt x="292442" y="302209"/>
                  </a:lnTo>
                  <a:close/>
                </a:path>
                <a:path w="1100455" h="1251584">
                  <a:moveTo>
                    <a:pt x="358432" y="362839"/>
                  </a:moveTo>
                  <a:lnTo>
                    <a:pt x="351053" y="361581"/>
                  </a:lnTo>
                  <a:lnTo>
                    <a:pt x="341350" y="360553"/>
                  </a:lnTo>
                  <a:lnTo>
                    <a:pt x="335394" y="360260"/>
                  </a:lnTo>
                  <a:lnTo>
                    <a:pt x="339255" y="361251"/>
                  </a:lnTo>
                  <a:lnTo>
                    <a:pt x="344830" y="363626"/>
                  </a:lnTo>
                  <a:lnTo>
                    <a:pt x="352132" y="367741"/>
                  </a:lnTo>
                  <a:lnTo>
                    <a:pt x="357797" y="368998"/>
                  </a:lnTo>
                  <a:lnTo>
                    <a:pt x="358432" y="362839"/>
                  </a:lnTo>
                  <a:close/>
                </a:path>
                <a:path w="1100455" h="1251584">
                  <a:moveTo>
                    <a:pt x="376008" y="1083741"/>
                  </a:moveTo>
                  <a:lnTo>
                    <a:pt x="370420" y="1075740"/>
                  </a:lnTo>
                  <a:lnTo>
                    <a:pt x="364020" y="1072553"/>
                  </a:lnTo>
                  <a:lnTo>
                    <a:pt x="357632" y="1076540"/>
                  </a:lnTo>
                  <a:lnTo>
                    <a:pt x="363232" y="1082141"/>
                  </a:lnTo>
                  <a:lnTo>
                    <a:pt x="369620" y="1085342"/>
                  </a:lnTo>
                  <a:lnTo>
                    <a:pt x="376008" y="1083741"/>
                  </a:lnTo>
                  <a:close/>
                </a:path>
                <a:path w="1100455" h="1251584">
                  <a:moveTo>
                    <a:pt x="393598" y="6388"/>
                  </a:moveTo>
                  <a:lnTo>
                    <a:pt x="387997" y="7988"/>
                  </a:lnTo>
                  <a:lnTo>
                    <a:pt x="387197" y="0"/>
                  </a:lnTo>
                  <a:lnTo>
                    <a:pt x="382409" y="800"/>
                  </a:lnTo>
                  <a:lnTo>
                    <a:pt x="382689" y="8153"/>
                  </a:lnTo>
                  <a:lnTo>
                    <a:pt x="378117" y="13487"/>
                  </a:lnTo>
                  <a:lnTo>
                    <a:pt x="373075" y="18669"/>
                  </a:lnTo>
                  <a:lnTo>
                    <a:pt x="372021" y="25577"/>
                  </a:lnTo>
                  <a:lnTo>
                    <a:pt x="378879" y="21450"/>
                  </a:lnTo>
                  <a:lnTo>
                    <a:pt x="384302" y="16586"/>
                  </a:lnTo>
                  <a:lnTo>
                    <a:pt x="393598" y="6388"/>
                  </a:lnTo>
                  <a:close/>
                </a:path>
                <a:path w="1100455" h="1251584">
                  <a:moveTo>
                    <a:pt x="481736" y="1120838"/>
                  </a:moveTo>
                  <a:lnTo>
                    <a:pt x="479717" y="1117206"/>
                  </a:lnTo>
                  <a:lnTo>
                    <a:pt x="474992" y="1115225"/>
                  </a:lnTo>
                  <a:lnTo>
                    <a:pt x="474319" y="1120508"/>
                  </a:lnTo>
                  <a:lnTo>
                    <a:pt x="481736" y="1120838"/>
                  </a:lnTo>
                  <a:close/>
                </a:path>
                <a:path w="1100455" h="1251584">
                  <a:moveTo>
                    <a:pt x="484111" y="1131303"/>
                  </a:moveTo>
                  <a:lnTo>
                    <a:pt x="482307" y="1135684"/>
                  </a:lnTo>
                  <a:lnTo>
                    <a:pt x="483209" y="1140523"/>
                  </a:lnTo>
                  <a:lnTo>
                    <a:pt x="484111" y="1135989"/>
                  </a:lnTo>
                  <a:lnTo>
                    <a:pt x="484111" y="1131303"/>
                  </a:lnTo>
                  <a:close/>
                </a:path>
                <a:path w="1100455" h="1251584">
                  <a:moveTo>
                    <a:pt x="486498" y="1152664"/>
                  </a:moveTo>
                  <a:lnTo>
                    <a:pt x="477520" y="1150073"/>
                  </a:lnTo>
                  <a:lnTo>
                    <a:pt x="480212" y="1157833"/>
                  </a:lnTo>
                  <a:lnTo>
                    <a:pt x="485305" y="1156970"/>
                  </a:lnTo>
                  <a:lnTo>
                    <a:pt x="486498" y="1152664"/>
                  </a:lnTo>
                  <a:close/>
                </a:path>
                <a:path w="1100455" h="1251584">
                  <a:moveTo>
                    <a:pt x="512673" y="835177"/>
                  </a:moveTo>
                  <a:lnTo>
                    <a:pt x="512533" y="830465"/>
                  </a:lnTo>
                  <a:lnTo>
                    <a:pt x="510286" y="835177"/>
                  </a:lnTo>
                  <a:lnTo>
                    <a:pt x="511632" y="839901"/>
                  </a:lnTo>
                  <a:lnTo>
                    <a:pt x="512673" y="835177"/>
                  </a:lnTo>
                  <a:close/>
                </a:path>
                <a:path w="1100455" h="1251584">
                  <a:moveTo>
                    <a:pt x="519874" y="1106919"/>
                  </a:moveTo>
                  <a:lnTo>
                    <a:pt x="509536" y="1110957"/>
                  </a:lnTo>
                  <a:lnTo>
                    <a:pt x="510882" y="1114704"/>
                  </a:lnTo>
                  <a:lnTo>
                    <a:pt x="516724" y="1114564"/>
                  </a:lnTo>
                  <a:lnTo>
                    <a:pt x="519874" y="1106919"/>
                  </a:lnTo>
                  <a:close/>
                </a:path>
                <a:path w="1100455" h="1251584">
                  <a:moveTo>
                    <a:pt x="521004" y="870432"/>
                  </a:moveTo>
                  <a:lnTo>
                    <a:pt x="519874" y="865555"/>
                  </a:lnTo>
                  <a:lnTo>
                    <a:pt x="515505" y="866394"/>
                  </a:lnTo>
                  <a:lnTo>
                    <a:pt x="509485" y="868045"/>
                  </a:lnTo>
                  <a:lnTo>
                    <a:pt x="505256" y="871054"/>
                  </a:lnTo>
                  <a:lnTo>
                    <a:pt x="506285" y="875944"/>
                  </a:lnTo>
                  <a:lnTo>
                    <a:pt x="510997" y="872413"/>
                  </a:lnTo>
                  <a:lnTo>
                    <a:pt x="516978" y="871651"/>
                  </a:lnTo>
                  <a:lnTo>
                    <a:pt x="521004" y="870432"/>
                  </a:lnTo>
                  <a:close/>
                </a:path>
                <a:path w="1100455" h="1251584">
                  <a:moveTo>
                    <a:pt x="535851" y="866355"/>
                  </a:moveTo>
                  <a:lnTo>
                    <a:pt x="533463" y="859955"/>
                  </a:lnTo>
                  <a:lnTo>
                    <a:pt x="530263" y="856767"/>
                  </a:lnTo>
                  <a:lnTo>
                    <a:pt x="523862" y="860755"/>
                  </a:lnTo>
                  <a:lnTo>
                    <a:pt x="526262" y="865555"/>
                  </a:lnTo>
                  <a:lnTo>
                    <a:pt x="530263" y="862355"/>
                  </a:lnTo>
                  <a:lnTo>
                    <a:pt x="535851" y="866355"/>
                  </a:lnTo>
                  <a:close/>
                </a:path>
                <a:path w="1100455" h="1251584">
                  <a:moveTo>
                    <a:pt x="557199" y="923429"/>
                  </a:moveTo>
                  <a:lnTo>
                    <a:pt x="555142" y="919797"/>
                  </a:lnTo>
                  <a:lnTo>
                    <a:pt x="550227" y="917816"/>
                  </a:lnTo>
                  <a:lnTo>
                    <a:pt x="549440" y="923099"/>
                  </a:lnTo>
                  <a:lnTo>
                    <a:pt x="557199" y="923429"/>
                  </a:lnTo>
                  <a:close/>
                </a:path>
                <a:path w="1100455" h="1251584">
                  <a:moveTo>
                    <a:pt x="567728" y="321983"/>
                  </a:moveTo>
                  <a:lnTo>
                    <a:pt x="567232" y="316001"/>
                  </a:lnTo>
                  <a:lnTo>
                    <a:pt x="559028" y="314896"/>
                  </a:lnTo>
                  <a:lnTo>
                    <a:pt x="562406" y="320954"/>
                  </a:lnTo>
                  <a:lnTo>
                    <a:pt x="561428" y="328574"/>
                  </a:lnTo>
                  <a:lnTo>
                    <a:pt x="561060" y="334556"/>
                  </a:lnTo>
                  <a:lnTo>
                    <a:pt x="566229" y="335673"/>
                  </a:lnTo>
                  <a:lnTo>
                    <a:pt x="565658" y="329615"/>
                  </a:lnTo>
                  <a:lnTo>
                    <a:pt x="567728" y="321983"/>
                  </a:lnTo>
                  <a:close/>
                </a:path>
                <a:path w="1100455" h="1251584">
                  <a:moveTo>
                    <a:pt x="579018" y="1085342"/>
                  </a:moveTo>
                  <a:lnTo>
                    <a:pt x="576618" y="1078941"/>
                  </a:lnTo>
                  <a:lnTo>
                    <a:pt x="573417" y="1075740"/>
                  </a:lnTo>
                  <a:lnTo>
                    <a:pt x="567029" y="1079741"/>
                  </a:lnTo>
                  <a:lnTo>
                    <a:pt x="569417" y="1084541"/>
                  </a:lnTo>
                  <a:lnTo>
                    <a:pt x="572617" y="1081341"/>
                  </a:lnTo>
                  <a:lnTo>
                    <a:pt x="579018" y="1085342"/>
                  </a:lnTo>
                  <a:close/>
                </a:path>
                <a:path w="1100455" h="1251584">
                  <a:moveTo>
                    <a:pt x="583946" y="1158062"/>
                  </a:moveTo>
                  <a:lnTo>
                    <a:pt x="582714" y="1153274"/>
                  </a:lnTo>
                  <a:lnTo>
                    <a:pt x="579221" y="1150874"/>
                  </a:lnTo>
                  <a:lnTo>
                    <a:pt x="578218" y="1158062"/>
                  </a:lnTo>
                  <a:lnTo>
                    <a:pt x="583946" y="1158062"/>
                  </a:lnTo>
                  <a:close/>
                </a:path>
                <a:path w="1100455" h="1251584">
                  <a:moveTo>
                    <a:pt x="592645" y="1060983"/>
                  </a:moveTo>
                  <a:lnTo>
                    <a:pt x="591197" y="1058760"/>
                  </a:lnTo>
                  <a:lnTo>
                    <a:pt x="586460" y="1056843"/>
                  </a:lnTo>
                  <a:lnTo>
                    <a:pt x="581406" y="1058964"/>
                  </a:lnTo>
                  <a:lnTo>
                    <a:pt x="583006" y="1068552"/>
                  </a:lnTo>
                  <a:lnTo>
                    <a:pt x="583806" y="1068552"/>
                  </a:lnTo>
                  <a:lnTo>
                    <a:pt x="587806" y="1059764"/>
                  </a:lnTo>
                  <a:lnTo>
                    <a:pt x="592645" y="1060983"/>
                  </a:lnTo>
                  <a:close/>
                </a:path>
                <a:path w="1100455" h="1251584">
                  <a:moveTo>
                    <a:pt x="598995" y="1142885"/>
                  </a:moveTo>
                  <a:lnTo>
                    <a:pt x="595795" y="1138885"/>
                  </a:lnTo>
                  <a:lnTo>
                    <a:pt x="592594" y="1142885"/>
                  </a:lnTo>
                  <a:lnTo>
                    <a:pt x="585406" y="1146073"/>
                  </a:lnTo>
                  <a:lnTo>
                    <a:pt x="588606" y="1150073"/>
                  </a:lnTo>
                  <a:lnTo>
                    <a:pt x="591794" y="1146873"/>
                  </a:lnTo>
                  <a:lnTo>
                    <a:pt x="598995" y="1142885"/>
                  </a:lnTo>
                  <a:close/>
                </a:path>
                <a:path w="1100455" h="1251584">
                  <a:moveTo>
                    <a:pt x="605383" y="1110107"/>
                  </a:moveTo>
                  <a:lnTo>
                    <a:pt x="601776" y="1104569"/>
                  </a:lnTo>
                  <a:lnTo>
                    <a:pt x="599897" y="1100518"/>
                  </a:lnTo>
                  <a:lnTo>
                    <a:pt x="596963" y="1098880"/>
                  </a:lnTo>
                  <a:lnTo>
                    <a:pt x="590207" y="1100518"/>
                  </a:lnTo>
                  <a:lnTo>
                    <a:pt x="594995" y="1105319"/>
                  </a:lnTo>
                  <a:lnTo>
                    <a:pt x="598995" y="1113307"/>
                  </a:lnTo>
                  <a:lnTo>
                    <a:pt x="605383" y="1110107"/>
                  </a:lnTo>
                  <a:close/>
                </a:path>
                <a:path w="1100455" h="1251584">
                  <a:moveTo>
                    <a:pt x="612000" y="1251115"/>
                  </a:moveTo>
                  <a:lnTo>
                    <a:pt x="609981" y="1247482"/>
                  </a:lnTo>
                  <a:lnTo>
                    <a:pt x="605256" y="1245489"/>
                  </a:lnTo>
                  <a:lnTo>
                    <a:pt x="604583" y="1250772"/>
                  </a:lnTo>
                  <a:lnTo>
                    <a:pt x="612000" y="1251115"/>
                  </a:lnTo>
                  <a:close/>
                </a:path>
                <a:path w="1100455" h="1251584">
                  <a:moveTo>
                    <a:pt x="621372" y="937475"/>
                  </a:moveTo>
                  <a:lnTo>
                    <a:pt x="616572" y="931087"/>
                  </a:lnTo>
                  <a:lnTo>
                    <a:pt x="610984" y="932688"/>
                  </a:lnTo>
                  <a:lnTo>
                    <a:pt x="605383" y="939076"/>
                  </a:lnTo>
                  <a:lnTo>
                    <a:pt x="606983" y="940676"/>
                  </a:lnTo>
                  <a:lnTo>
                    <a:pt x="608584" y="943076"/>
                  </a:lnTo>
                  <a:lnTo>
                    <a:pt x="610984" y="945476"/>
                  </a:lnTo>
                  <a:lnTo>
                    <a:pt x="614184" y="943076"/>
                  </a:lnTo>
                  <a:lnTo>
                    <a:pt x="618172" y="939876"/>
                  </a:lnTo>
                  <a:lnTo>
                    <a:pt x="621372" y="937475"/>
                  </a:lnTo>
                  <a:close/>
                </a:path>
                <a:path w="1100455" h="1251584">
                  <a:moveTo>
                    <a:pt x="622973" y="1021397"/>
                  </a:moveTo>
                  <a:lnTo>
                    <a:pt x="612635" y="1025448"/>
                  </a:lnTo>
                  <a:lnTo>
                    <a:pt x="613981" y="1029195"/>
                  </a:lnTo>
                  <a:lnTo>
                    <a:pt x="619823" y="1029042"/>
                  </a:lnTo>
                  <a:lnTo>
                    <a:pt x="622973" y="1021397"/>
                  </a:lnTo>
                  <a:close/>
                </a:path>
                <a:path w="1100455" h="1251584">
                  <a:moveTo>
                    <a:pt x="637362" y="929487"/>
                  </a:moveTo>
                  <a:lnTo>
                    <a:pt x="631761" y="921499"/>
                  </a:lnTo>
                  <a:lnTo>
                    <a:pt x="625373" y="918298"/>
                  </a:lnTo>
                  <a:lnTo>
                    <a:pt x="618972" y="922299"/>
                  </a:lnTo>
                  <a:lnTo>
                    <a:pt x="625373" y="927887"/>
                  </a:lnTo>
                  <a:lnTo>
                    <a:pt x="630961" y="931087"/>
                  </a:lnTo>
                  <a:lnTo>
                    <a:pt x="637362" y="929487"/>
                  </a:lnTo>
                  <a:close/>
                </a:path>
                <a:path w="1100455" h="1251584">
                  <a:moveTo>
                    <a:pt x="668528" y="804811"/>
                  </a:moveTo>
                  <a:lnTo>
                    <a:pt x="665327" y="800811"/>
                  </a:lnTo>
                  <a:lnTo>
                    <a:pt x="662127" y="804811"/>
                  </a:lnTo>
                  <a:lnTo>
                    <a:pt x="654939" y="808012"/>
                  </a:lnTo>
                  <a:lnTo>
                    <a:pt x="658139" y="811999"/>
                  </a:lnTo>
                  <a:lnTo>
                    <a:pt x="662127" y="808012"/>
                  </a:lnTo>
                  <a:lnTo>
                    <a:pt x="668528" y="804811"/>
                  </a:lnTo>
                  <a:close/>
                </a:path>
                <a:path w="1100455" h="1251584">
                  <a:moveTo>
                    <a:pt x="682117" y="661746"/>
                  </a:moveTo>
                  <a:lnTo>
                    <a:pt x="679716" y="656158"/>
                  </a:lnTo>
                  <a:lnTo>
                    <a:pt x="676516" y="652957"/>
                  </a:lnTo>
                  <a:lnTo>
                    <a:pt x="670128" y="656958"/>
                  </a:lnTo>
                  <a:lnTo>
                    <a:pt x="672515" y="661746"/>
                  </a:lnTo>
                  <a:lnTo>
                    <a:pt x="675716" y="658558"/>
                  </a:lnTo>
                  <a:lnTo>
                    <a:pt x="682117" y="661746"/>
                  </a:lnTo>
                  <a:close/>
                </a:path>
                <a:path w="1100455" h="1251584">
                  <a:moveTo>
                    <a:pt x="682917" y="783234"/>
                  </a:moveTo>
                  <a:lnTo>
                    <a:pt x="680516" y="778433"/>
                  </a:lnTo>
                  <a:lnTo>
                    <a:pt x="677316" y="782434"/>
                  </a:lnTo>
                  <a:lnTo>
                    <a:pt x="670128" y="785634"/>
                  </a:lnTo>
                  <a:lnTo>
                    <a:pt x="673315" y="789622"/>
                  </a:lnTo>
                  <a:lnTo>
                    <a:pt x="676516" y="786434"/>
                  </a:lnTo>
                  <a:lnTo>
                    <a:pt x="682917" y="783234"/>
                  </a:lnTo>
                  <a:close/>
                </a:path>
                <a:path w="1100455" h="1251584">
                  <a:moveTo>
                    <a:pt x="685304" y="864755"/>
                  </a:moveTo>
                  <a:lnTo>
                    <a:pt x="682917" y="857554"/>
                  </a:lnTo>
                  <a:lnTo>
                    <a:pt x="678116" y="859955"/>
                  </a:lnTo>
                  <a:lnTo>
                    <a:pt x="670128" y="858354"/>
                  </a:lnTo>
                  <a:lnTo>
                    <a:pt x="672515" y="865555"/>
                  </a:lnTo>
                  <a:lnTo>
                    <a:pt x="676516" y="863155"/>
                  </a:lnTo>
                  <a:lnTo>
                    <a:pt x="685304" y="864755"/>
                  </a:lnTo>
                  <a:close/>
                </a:path>
                <a:path w="1100455" h="1251584">
                  <a:moveTo>
                    <a:pt x="688505" y="927887"/>
                  </a:moveTo>
                  <a:lnTo>
                    <a:pt x="682599" y="927442"/>
                  </a:lnTo>
                  <a:lnTo>
                    <a:pt x="680212" y="922502"/>
                  </a:lnTo>
                  <a:lnTo>
                    <a:pt x="677379" y="918451"/>
                  </a:lnTo>
                  <a:lnTo>
                    <a:pt x="670128" y="920699"/>
                  </a:lnTo>
                  <a:lnTo>
                    <a:pt x="668274" y="927887"/>
                  </a:lnTo>
                  <a:lnTo>
                    <a:pt x="675716" y="931494"/>
                  </a:lnTo>
                  <a:lnTo>
                    <a:pt x="684961" y="931494"/>
                  </a:lnTo>
                  <a:lnTo>
                    <a:pt x="688505" y="927887"/>
                  </a:lnTo>
                  <a:close/>
                </a:path>
                <a:path w="1100455" h="1251584">
                  <a:moveTo>
                    <a:pt x="746848" y="513092"/>
                  </a:moveTo>
                  <a:lnTo>
                    <a:pt x="744855" y="509092"/>
                  </a:lnTo>
                  <a:lnTo>
                    <a:pt x="745845" y="503809"/>
                  </a:lnTo>
                  <a:lnTo>
                    <a:pt x="745947" y="500176"/>
                  </a:lnTo>
                  <a:lnTo>
                    <a:pt x="741248" y="501103"/>
                  </a:lnTo>
                  <a:lnTo>
                    <a:pt x="741451" y="505117"/>
                  </a:lnTo>
                  <a:lnTo>
                    <a:pt x="739851" y="510400"/>
                  </a:lnTo>
                  <a:lnTo>
                    <a:pt x="740359" y="514032"/>
                  </a:lnTo>
                  <a:lnTo>
                    <a:pt x="746848" y="513092"/>
                  </a:lnTo>
                  <a:close/>
                </a:path>
                <a:path w="1100455" h="1251584">
                  <a:moveTo>
                    <a:pt x="756196" y="796353"/>
                  </a:moveTo>
                  <a:lnTo>
                    <a:pt x="754138" y="792721"/>
                  </a:lnTo>
                  <a:lnTo>
                    <a:pt x="749236" y="790740"/>
                  </a:lnTo>
                  <a:lnTo>
                    <a:pt x="748449" y="796023"/>
                  </a:lnTo>
                  <a:lnTo>
                    <a:pt x="756196" y="796353"/>
                  </a:lnTo>
                  <a:close/>
                </a:path>
                <a:path w="1100455" h="1251584">
                  <a:moveTo>
                    <a:pt x="782243" y="722833"/>
                  </a:moveTo>
                  <a:lnTo>
                    <a:pt x="780211" y="719201"/>
                  </a:lnTo>
                  <a:lnTo>
                    <a:pt x="775500" y="717207"/>
                  </a:lnTo>
                  <a:lnTo>
                    <a:pt x="774814" y="722490"/>
                  </a:lnTo>
                  <a:lnTo>
                    <a:pt x="782243" y="722833"/>
                  </a:lnTo>
                  <a:close/>
                </a:path>
                <a:path w="1100455" h="1251584">
                  <a:moveTo>
                    <a:pt x="790689" y="904354"/>
                  </a:moveTo>
                  <a:lnTo>
                    <a:pt x="790003" y="899121"/>
                  </a:lnTo>
                  <a:lnTo>
                    <a:pt x="787603" y="899922"/>
                  </a:lnTo>
                  <a:lnTo>
                    <a:pt x="785215" y="901522"/>
                  </a:lnTo>
                  <a:lnTo>
                    <a:pt x="783615" y="898321"/>
                  </a:lnTo>
                  <a:lnTo>
                    <a:pt x="786003" y="895121"/>
                  </a:lnTo>
                  <a:lnTo>
                    <a:pt x="790003" y="892721"/>
                  </a:lnTo>
                  <a:lnTo>
                    <a:pt x="787603" y="889533"/>
                  </a:lnTo>
                  <a:lnTo>
                    <a:pt x="782815" y="893521"/>
                  </a:lnTo>
                  <a:lnTo>
                    <a:pt x="773226" y="898321"/>
                  </a:lnTo>
                  <a:lnTo>
                    <a:pt x="776414" y="903109"/>
                  </a:lnTo>
                  <a:lnTo>
                    <a:pt x="780681" y="902830"/>
                  </a:lnTo>
                  <a:lnTo>
                    <a:pt x="786511" y="904417"/>
                  </a:lnTo>
                  <a:lnTo>
                    <a:pt x="790689" y="904354"/>
                  </a:lnTo>
                  <a:close/>
                </a:path>
                <a:path w="1100455" h="1251584">
                  <a:moveTo>
                    <a:pt x="799592" y="692924"/>
                  </a:moveTo>
                  <a:lnTo>
                    <a:pt x="796404" y="688924"/>
                  </a:lnTo>
                  <a:lnTo>
                    <a:pt x="793203" y="692924"/>
                  </a:lnTo>
                  <a:lnTo>
                    <a:pt x="786003" y="696112"/>
                  </a:lnTo>
                  <a:lnTo>
                    <a:pt x="789203" y="700112"/>
                  </a:lnTo>
                  <a:lnTo>
                    <a:pt x="792403" y="696112"/>
                  </a:lnTo>
                  <a:lnTo>
                    <a:pt x="799592" y="692924"/>
                  </a:lnTo>
                  <a:close/>
                </a:path>
                <a:path w="1100455" h="1251584">
                  <a:moveTo>
                    <a:pt x="805383" y="646976"/>
                  </a:moveTo>
                  <a:lnTo>
                    <a:pt x="803592" y="651357"/>
                  </a:lnTo>
                  <a:lnTo>
                    <a:pt x="804494" y="656196"/>
                  </a:lnTo>
                  <a:lnTo>
                    <a:pt x="805383" y="651662"/>
                  </a:lnTo>
                  <a:lnTo>
                    <a:pt x="805383" y="646976"/>
                  </a:lnTo>
                  <a:close/>
                </a:path>
                <a:path w="1100455" h="1251584">
                  <a:moveTo>
                    <a:pt x="810285" y="787031"/>
                  </a:moveTo>
                  <a:lnTo>
                    <a:pt x="810183" y="783234"/>
                  </a:lnTo>
                  <a:lnTo>
                    <a:pt x="810094" y="780034"/>
                  </a:lnTo>
                  <a:lnTo>
                    <a:pt x="810044" y="778294"/>
                  </a:lnTo>
                  <a:lnTo>
                    <a:pt x="803592" y="780034"/>
                  </a:lnTo>
                  <a:lnTo>
                    <a:pt x="806792" y="783234"/>
                  </a:lnTo>
                  <a:lnTo>
                    <a:pt x="807974" y="793076"/>
                  </a:lnTo>
                  <a:lnTo>
                    <a:pt x="810285" y="787031"/>
                  </a:lnTo>
                  <a:close/>
                </a:path>
                <a:path w="1100455" h="1251584">
                  <a:moveTo>
                    <a:pt x="824242" y="813142"/>
                  </a:moveTo>
                  <a:lnTo>
                    <a:pt x="822375" y="809510"/>
                  </a:lnTo>
                  <a:lnTo>
                    <a:pt x="817499" y="807516"/>
                  </a:lnTo>
                  <a:lnTo>
                    <a:pt x="816381" y="812800"/>
                  </a:lnTo>
                  <a:lnTo>
                    <a:pt x="824242" y="813142"/>
                  </a:lnTo>
                  <a:close/>
                </a:path>
                <a:path w="1100455" h="1251584">
                  <a:moveTo>
                    <a:pt x="831329" y="571779"/>
                  </a:moveTo>
                  <a:lnTo>
                    <a:pt x="829271" y="568147"/>
                  </a:lnTo>
                  <a:lnTo>
                    <a:pt x="824357" y="566153"/>
                  </a:lnTo>
                  <a:lnTo>
                    <a:pt x="823569" y="571436"/>
                  </a:lnTo>
                  <a:lnTo>
                    <a:pt x="831329" y="571779"/>
                  </a:lnTo>
                  <a:close/>
                </a:path>
                <a:path w="1100455" h="1251584">
                  <a:moveTo>
                    <a:pt x="837958" y="642569"/>
                  </a:moveTo>
                  <a:lnTo>
                    <a:pt x="837806" y="637844"/>
                  </a:lnTo>
                  <a:lnTo>
                    <a:pt x="835558" y="642569"/>
                  </a:lnTo>
                  <a:lnTo>
                    <a:pt x="836904" y="647293"/>
                  </a:lnTo>
                  <a:lnTo>
                    <a:pt x="837958" y="642569"/>
                  </a:lnTo>
                  <a:close/>
                </a:path>
                <a:path w="1100455" h="1251584">
                  <a:moveTo>
                    <a:pt x="848220" y="826731"/>
                  </a:moveTo>
                  <a:lnTo>
                    <a:pt x="846353" y="823099"/>
                  </a:lnTo>
                  <a:lnTo>
                    <a:pt x="841476" y="821105"/>
                  </a:lnTo>
                  <a:lnTo>
                    <a:pt x="840359" y="826389"/>
                  </a:lnTo>
                  <a:lnTo>
                    <a:pt x="848220" y="826731"/>
                  </a:lnTo>
                  <a:close/>
                </a:path>
                <a:path w="1100455" h="1251584">
                  <a:moveTo>
                    <a:pt x="857935" y="378028"/>
                  </a:moveTo>
                  <a:lnTo>
                    <a:pt x="854735" y="370840"/>
                  </a:lnTo>
                  <a:lnTo>
                    <a:pt x="849998" y="365264"/>
                  </a:lnTo>
                  <a:lnTo>
                    <a:pt x="843749" y="365239"/>
                  </a:lnTo>
                  <a:lnTo>
                    <a:pt x="840803" y="367017"/>
                  </a:lnTo>
                  <a:lnTo>
                    <a:pt x="845947" y="366839"/>
                  </a:lnTo>
                  <a:lnTo>
                    <a:pt x="849947" y="371640"/>
                  </a:lnTo>
                  <a:lnTo>
                    <a:pt x="857935" y="378028"/>
                  </a:lnTo>
                  <a:close/>
                </a:path>
                <a:path w="1100455" h="1251584">
                  <a:moveTo>
                    <a:pt x="876338" y="476338"/>
                  </a:moveTo>
                  <a:lnTo>
                    <a:pt x="874915" y="471538"/>
                  </a:lnTo>
                  <a:lnTo>
                    <a:pt x="871397" y="469138"/>
                  </a:lnTo>
                  <a:lnTo>
                    <a:pt x="870724" y="476338"/>
                  </a:lnTo>
                  <a:lnTo>
                    <a:pt x="876338" y="476338"/>
                  </a:lnTo>
                  <a:close/>
                </a:path>
                <a:path w="1100455" h="1251584">
                  <a:moveTo>
                    <a:pt x="883513" y="606602"/>
                  </a:moveTo>
                  <a:lnTo>
                    <a:pt x="880313" y="602615"/>
                  </a:lnTo>
                  <a:lnTo>
                    <a:pt x="877112" y="606602"/>
                  </a:lnTo>
                  <a:lnTo>
                    <a:pt x="869924" y="609803"/>
                  </a:lnTo>
                  <a:lnTo>
                    <a:pt x="873125" y="613803"/>
                  </a:lnTo>
                  <a:lnTo>
                    <a:pt x="877112" y="609803"/>
                  </a:lnTo>
                  <a:lnTo>
                    <a:pt x="883513" y="606602"/>
                  </a:lnTo>
                  <a:close/>
                </a:path>
                <a:path w="1100455" h="1251584">
                  <a:moveTo>
                    <a:pt x="889241" y="707415"/>
                  </a:moveTo>
                  <a:lnTo>
                    <a:pt x="888009" y="702818"/>
                  </a:lnTo>
                  <a:lnTo>
                    <a:pt x="884529" y="700455"/>
                  </a:lnTo>
                  <a:lnTo>
                    <a:pt x="883513" y="707313"/>
                  </a:lnTo>
                  <a:lnTo>
                    <a:pt x="889241" y="707415"/>
                  </a:lnTo>
                  <a:close/>
                </a:path>
                <a:path w="1100455" h="1251584">
                  <a:moveTo>
                    <a:pt x="895502" y="539470"/>
                  </a:moveTo>
                  <a:lnTo>
                    <a:pt x="895350" y="534746"/>
                  </a:lnTo>
                  <a:lnTo>
                    <a:pt x="893102" y="539470"/>
                  </a:lnTo>
                  <a:lnTo>
                    <a:pt x="894448" y="544195"/>
                  </a:lnTo>
                  <a:lnTo>
                    <a:pt x="895502" y="539470"/>
                  </a:lnTo>
                  <a:close/>
                </a:path>
                <a:path w="1100455" h="1251584">
                  <a:moveTo>
                    <a:pt x="902690" y="575437"/>
                  </a:moveTo>
                  <a:lnTo>
                    <a:pt x="896302" y="570636"/>
                  </a:lnTo>
                  <a:lnTo>
                    <a:pt x="900290" y="563448"/>
                  </a:lnTo>
                  <a:lnTo>
                    <a:pt x="893902" y="565848"/>
                  </a:lnTo>
                  <a:lnTo>
                    <a:pt x="893368" y="570128"/>
                  </a:lnTo>
                  <a:lnTo>
                    <a:pt x="889609" y="576135"/>
                  </a:lnTo>
                  <a:lnTo>
                    <a:pt x="888390" y="580796"/>
                  </a:lnTo>
                  <a:lnTo>
                    <a:pt x="895502" y="581025"/>
                  </a:lnTo>
                  <a:lnTo>
                    <a:pt x="893102" y="576237"/>
                  </a:lnTo>
                  <a:lnTo>
                    <a:pt x="897902" y="576237"/>
                  </a:lnTo>
                  <a:lnTo>
                    <a:pt x="902690" y="575437"/>
                  </a:lnTo>
                  <a:close/>
                </a:path>
                <a:path w="1100455" h="1251584">
                  <a:moveTo>
                    <a:pt x="916381" y="733882"/>
                  </a:moveTo>
                  <a:lnTo>
                    <a:pt x="913841" y="729234"/>
                  </a:lnTo>
                  <a:lnTo>
                    <a:pt x="909891" y="729691"/>
                  </a:lnTo>
                  <a:lnTo>
                    <a:pt x="910691" y="733615"/>
                  </a:lnTo>
                  <a:lnTo>
                    <a:pt x="909193" y="737184"/>
                  </a:lnTo>
                  <a:lnTo>
                    <a:pt x="908431" y="740587"/>
                  </a:lnTo>
                  <a:lnTo>
                    <a:pt x="911479" y="744067"/>
                  </a:lnTo>
                  <a:lnTo>
                    <a:pt x="916063" y="740029"/>
                  </a:lnTo>
                  <a:lnTo>
                    <a:pt x="916381" y="733882"/>
                  </a:lnTo>
                  <a:close/>
                </a:path>
                <a:path w="1100455" h="1251584">
                  <a:moveTo>
                    <a:pt x="920280" y="690524"/>
                  </a:moveTo>
                  <a:lnTo>
                    <a:pt x="917079" y="686523"/>
                  </a:lnTo>
                  <a:lnTo>
                    <a:pt x="919480" y="678535"/>
                  </a:lnTo>
                  <a:lnTo>
                    <a:pt x="911479" y="680935"/>
                  </a:lnTo>
                  <a:lnTo>
                    <a:pt x="914679" y="684923"/>
                  </a:lnTo>
                  <a:lnTo>
                    <a:pt x="912279" y="692124"/>
                  </a:lnTo>
                  <a:lnTo>
                    <a:pt x="920280" y="690524"/>
                  </a:lnTo>
                  <a:close/>
                </a:path>
                <a:path w="1100455" h="1251584">
                  <a:moveTo>
                    <a:pt x="920407" y="512292"/>
                  </a:moveTo>
                  <a:lnTo>
                    <a:pt x="919175" y="507504"/>
                  </a:lnTo>
                  <a:lnTo>
                    <a:pt x="915695" y="505104"/>
                  </a:lnTo>
                  <a:lnTo>
                    <a:pt x="914679" y="512292"/>
                  </a:lnTo>
                  <a:lnTo>
                    <a:pt x="920407" y="512292"/>
                  </a:lnTo>
                  <a:close/>
                </a:path>
                <a:path w="1100455" h="1251584">
                  <a:moveTo>
                    <a:pt x="932141" y="644156"/>
                  </a:moveTo>
                  <a:lnTo>
                    <a:pt x="930262" y="640676"/>
                  </a:lnTo>
                  <a:lnTo>
                    <a:pt x="925398" y="638543"/>
                  </a:lnTo>
                  <a:lnTo>
                    <a:pt x="924267" y="643369"/>
                  </a:lnTo>
                  <a:lnTo>
                    <a:pt x="932141" y="644156"/>
                  </a:lnTo>
                  <a:close/>
                </a:path>
                <a:path w="1100455" h="1251584">
                  <a:moveTo>
                    <a:pt x="943483" y="435229"/>
                  </a:moveTo>
                  <a:lnTo>
                    <a:pt x="942060" y="430580"/>
                  </a:lnTo>
                  <a:lnTo>
                    <a:pt x="938530" y="428028"/>
                  </a:lnTo>
                  <a:lnTo>
                    <a:pt x="937856" y="434771"/>
                  </a:lnTo>
                  <a:lnTo>
                    <a:pt x="943483" y="435229"/>
                  </a:lnTo>
                  <a:close/>
                </a:path>
                <a:path w="1100455" h="1251584">
                  <a:moveTo>
                    <a:pt x="944016" y="956995"/>
                  </a:moveTo>
                  <a:lnTo>
                    <a:pt x="941959" y="953363"/>
                  </a:lnTo>
                  <a:lnTo>
                    <a:pt x="937044" y="951382"/>
                  </a:lnTo>
                  <a:lnTo>
                    <a:pt x="936256" y="956665"/>
                  </a:lnTo>
                  <a:lnTo>
                    <a:pt x="944016" y="956995"/>
                  </a:lnTo>
                  <a:close/>
                </a:path>
                <a:path w="1100455" h="1251584">
                  <a:moveTo>
                    <a:pt x="956246" y="815200"/>
                  </a:moveTo>
                  <a:lnTo>
                    <a:pt x="953846" y="808812"/>
                  </a:lnTo>
                  <a:lnTo>
                    <a:pt x="950645" y="805611"/>
                  </a:lnTo>
                  <a:lnTo>
                    <a:pt x="944257" y="809612"/>
                  </a:lnTo>
                  <a:lnTo>
                    <a:pt x="946645" y="814400"/>
                  </a:lnTo>
                  <a:lnTo>
                    <a:pt x="949845" y="811199"/>
                  </a:lnTo>
                  <a:lnTo>
                    <a:pt x="956246" y="815200"/>
                  </a:lnTo>
                  <a:close/>
                </a:path>
                <a:path w="1100455" h="1251584">
                  <a:moveTo>
                    <a:pt x="956246" y="614603"/>
                  </a:moveTo>
                  <a:lnTo>
                    <a:pt x="953046" y="610603"/>
                  </a:lnTo>
                  <a:lnTo>
                    <a:pt x="955446" y="602615"/>
                  </a:lnTo>
                  <a:lnTo>
                    <a:pt x="947445" y="605002"/>
                  </a:lnTo>
                  <a:lnTo>
                    <a:pt x="949845" y="609003"/>
                  </a:lnTo>
                  <a:lnTo>
                    <a:pt x="947445" y="616991"/>
                  </a:lnTo>
                  <a:lnTo>
                    <a:pt x="956246" y="614603"/>
                  </a:lnTo>
                  <a:close/>
                </a:path>
                <a:path w="1100455" h="1251584">
                  <a:moveTo>
                    <a:pt x="962736" y="391934"/>
                  </a:moveTo>
                  <a:lnTo>
                    <a:pt x="958037" y="386918"/>
                  </a:lnTo>
                  <a:lnTo>
                    <a:pt x="953046" y="385064"/>
                  </a:lnTo>
                  <a:lnTo>
                    <a:pt x="954646" y="390017"/>
                  </a:lnTo>
                  <a:lnTo>
                    <a:pt x="957757" y="394614"/>
                  </a:lnTo>
                  <a:lnTo>
                    <a:pt x="959840" y="399211"/>
                  </a:lnTo>
                  <a:lnTo>
                    <a:pt x="960716" y="400812"/>
                  </a:lnTo>
                  <a:lnTo>
                    <a:pt x="960234" y="396417"/>
                  </a:lnTo>
                  <a:lnTo>
                    <a:pt x="962736" y="391934"/>
                  </a:lnTo>
                  <a:close/>
                </a:path>
                <a:path w="1100455" h="1251584">
                  <a:moveTo>
                    <a:pt x="978623" y="601014"/>
                  </a:moveTo>
                  <a:lnTo>
                    <a:pt x="973823" y="595414"/>
                  </a:lnTo>
                  <a:lnTo>
                    <a:pt x="969022" y="595414"/>
                  </a:lnTo>
                  <a:lnTo>
                    <a:pt x="963434" y="597014"/>
                  </a:lnTo>
                  <a:lnTo>
                    <a:pt x="968222" y="602615"/>
                  </a:lnTo>
                  <a:lnTo>
                    <a:pt x="973823" y="603415"/>
                  </a:lnTo>
                  <a:lnTo>
                    <a:pt x="978623" y="601014"/>
                  </a:lnTo>
                  <a:close/>
                </a:path>
                <a:path w="1100455" h="1251584">
                  <a:moveTo>
                    <a:pt x="986612" y="392417"/>
                  </a:moveTo>
                  <a:lnTo>
                    <a:pt x="981519" y="394106"/>
                  </a:lnTo>
                  <a:lnTo>
                    <a:pt x="974623" y="394512"/>
                  </a:lnTo>
                  <a:lnTo>
                    <a:pt x="969530" y="395681"/>
                  </a:lnTo>
                  <a:lnTo>
                    <a:pt x="969822" y="399605"/>
                  </a:lnTo>
                  <a:lnTo>
                    <a:pt x="974813" y="398487"/>
                  </a:lnTo>
                  <a:lnTo>
                    <a:pt x="981519" y="399008"/>
                  </a:lnTo>
                  <a:lnTo>
                    <a:pt x="986574" y="398030"/>
                  </a:lnTo>
                  <a:lnTo>
                    <a:pt x="986612" y="392417"/>
                  </a:lnTo>
                  <a:close/>
                </a:path>
                <a:path w="1100455" h="1251584">
                  <a:moveTo>
                    <a:pt x="1028166" y="619391"/>
                  </a:moveTo>
                  <a:lnTo>
                    <a:pt x="1025766" y="613803"/>
                  </a:lnTo>
                  <a:lnTo>
                    <a:pt x="1022578" y="610603"/>
                  </a:lnTo>
                  <a:lnTo>
                    <a:pt x="1016177" y="614603"/>
                  </a:lnTo>
                  <a:lnTo>
                    <a:pt x="1018578" y="619391"/>
                  </a:lnTo>
                  <a:lnTo>
                    <a:pt x="1022578" y="616191"/>
                  </a:lnTo>
                  <a:lnTo>
                    <a:pt x="1028166" y="619391"/>
                  </a:lnTo>
                  <a:close/>
                </a:path>
                <a:path w="1100455" h="1251584">
                  <a:moveTo>
                    <a:pt x="1032967" y="637781"/>
                  </a:moveTo>
                  <a:lnTo>
                    <a:pt x="1030566" y="631380"/>
                  </a:lnTo>
                  <a:lnTo>
                    <a:pt x="1027366" y="628180"/>
                  </a:lnTo>
                  <a:lnTo>
                    <a:pt x="1020978" y="632180"/>
                  </a:lnTo>
                  <a:lnTo>
                    <a:pt x="1023378" y="636981"/>
                  </a:lnTo>
                  <a:lnTo>
                    <a:pt x="1026566" y="633780"/>
                  </a:lnTo>
                  <a:lnTo>
                    <a:pt x="1032967" y="637781"/>
                  </a:lnTo>
                  <a:close/>
                </a:path>
                <a:path w="1100455" h="1251584">
                  <a:moveTo>
                    <a:pt x="1036955" y="393217"/>
                  </a:moveTo>
                  <a:lnTo>
                    <a:pt x="1034567" y="386816"/>
                  </a:lnTo>
                  <a:lnTo>
                    <a:pt x="1031367" y="383628"/>
                  </a:lnTo>
                  <a:lnTo>
                    <a:pt x="1024966" y="387616"/>
                  </a:lnTo>
                  <a:lnTo>
                    <a:pt x="1027366" y="392417"/>
                  </a:lnTo>
                  <a:lnTo>
                    <a:pt x="1030566" y="389216"/>
                  </a:lnTo>
                  <a:lnTo>
                    <a:pt x="1036955" y="393217"/>
                  </a:lnTo>
                  <a:close/>
                </a:path>
                <a:path w="1100455" h="1251584">
                  <a:moveTo>
                    <a:pt x="1086510" y="573036"/>
                  </a:moveTo>
                  <a:lnTo>
                    <a:pt x="1083310" y="569048"/>
                  </a:lnTo>
                  <a:lnTo>
                    <a:pt x="1080122" y="573036"/>
                  </a:lnTo>
                  <a:lnTo>
                    <a:pt x="1072921" y="576237"/>
                  </a:lnTo>
                  <a:lnTo>
                    <a:pt x="1076121" y="580237"/>
                  </a:lnTo>
                  <a:lnTo>
                    <a:pt x="1080122" y="576237"/>
                  </a:lnTo>
                  <a:lnTo>
                    <a:pt x="1086510" y="573036"/>
                  </a:lnTo>
                  <a:close/>
                </a:path>
                <a:path w="1100455" h="1251584">
                  <a:moveTo>
                    <a:pt x="1100099" y="561047"/>
                  </a:moveTo>
                  <a:lnTo>
                    <a:pt x="1095298" y="555459"/>
                  </a:lnTo>
                  <a:lnTo>
                    <a:pt x="1090510" y="555459"/>
                  </a:lnTo>
                  <a:lnTo>
                    <a:pt x="1084910" y="557060"/>
                  </a:lnTo>
                  <a:lnTo>
                    <a:pt x="1089710" y="562648"/>
                  </a:lnTo>
                  <a:lnTo>
                    <a:pt x="1094498" y="563448"/>
                  </a:lnTo>
                  <a:lnTo>
                    <a:pt x="1100099" y="56104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116212" y="8982722"/>
              <a:ext cx="1167765" cy="775335"/>
            </a:xfrm>
            <a:custGeom>
              <a:avLst/>
              <a:gdLst/>
              <a:ahLst/>
              <a:cxnLst/>
              <a:rect l="l" t="t" r="r" b="b"/>
              <a:pathLst>
                <a:path w="1167765" h="775334">
                  <a:moveTo>
                    <a:pt x="9588" y="386029"/>
                  </a:moveTo>
                  <a:lnTo>
                    <a:pt x="7988" y="382028"/>
                  </a:lnTo>
                  <a:lnTo>
                    <a:pt x="0" y="382828"/>
                  </a:lnTo>
                  <a:lnTo>
                    <a:pt x="800" y="388416"/>
                  </a:lnTo>
                  <a:lnTo>
                    <a:pt x="4787" y="386816"/>
                  </a:lnTo>
                  <a:lnTo>
                    <a:pt x="8788" y="392417"/>
                  </a:lnTo>
                  <a:lnTo>
                    <a:pt x="9588" y="386029"/>
                  </a:lnTo>
                  <a:close/>
                </a:path>
                <a:path w="1167765" h="775334">
                  <a:moveTo>
                    <a:pt x="57543" y="664946"/>
                  </a:moveTo>
                  <a:lnTo>
                    <a:pt x="46634" y="665175"/>
                  </a:lnTo>
                  <a:lnTo>
                    <a:pt x="46443" y="669150"/>
                  </a:lnTo>
                  <a:lnTo>
                    <a:pt x="51803" y="671017"/>
                  </a:lnTo>
                  <a:lnTo>
                    <a:pt x="57543" y="664946"/>
                  </a:lnTo>
                  <a:close/>
                </a:path>
                <a:path w="1167765" h="775334">
                  <a:moveTo>
                    <a:pt x="59931" y="396417"/>
                  </a:moveTo>
                  <a:lnTo>
                    <a:pt x="54343" y="397217"/>
                  </a:lnTo>
                  <a:lnTo>
                    <a:pt x="47942" y="392417"/>
                  </a:lnTo>
                  <a:lnTo>
                    <a:pt x="47155" y="400405"/>
                  </a:lnTo>
                  <a:lnTo>
                    <a:pt x="51943" y="399605"/>
                  </a:lnTo>
                  <a:lnTo>
                    <a:pt x="59131" y="404406"/>
                  </a:lnTo>
                  <a:lnTo>
                    <a:pt x="59931" y="396417"/>
                  </a:lnTo>
                  <a:close/>
                </a:path>
                <a:path w="1167765" h="775334">
                  <a:moveTo>
                    <a:pt x="69430" y="574344"/>
                  </a:moveTo>
                  <a:lnTo>
                    <a:pt x="67068" y="570852"/>
                  </a:lnTo>
                  <a:lnTo>
                    <a:pt x="63131" y="577037"/>
                  </a:lnTo>
                  <a:lnTo>
                    <a:pt x="68643" y="579170"/>
                  </a:lnTo>
                  <a:lnTo>
                    <a:pt x="69430" y="574344"/>
                  </a:lnTo>
                  <a:close/>
                </a:path>
                <a:path w="1167765" h="775334">
                  <a:moveTo>
                    <a:pt x="78320" y="408406"/>
                  </a:moveTo>
                  <a:lnTo>
                    <a:pt x="76720" y="404406"/>
                  </a:lnTo>
                  <a:lnTo>
                    <a:pt x="68732" y="405206"/>
                  </a:lnTo>
                  <a:lnTo>
                    <a:pt x="69532" y="410794"/>
                  </a:lnTo>
                  <a:lnTo>
                    <a:pt x="74320" y="409206"/>
                  </a:lnTo>
                  <a:lnTo>
                    <a:pt x="78320" y="414794"/>
                  </a:lnTo>
                  <a:lnTo>
                    <a:pt x="78320" y="408406"/>
                  </a:lnTo>
                  <a:close/>
                </a:path>
                <a:path w="1167765" h="775334">
                  <a:moveTo>
                    <a:pt x="92481" y="301028"/>
                  </a:moveTo>
                  <a:lnTo>
                    <a:pt x="92100" y="296913"/>
                  </a:lnTo>
                  <a:lnTo>
                    <a:pt x="88430" y="293382"/>
                  </a:lnTo>
                  <a:lnTo>
                    <a:pt x="85509" y="298107"/>
                  </a:lnTo>
                  <a:lnTo>
                    <a:pt x="92481" y="301028"/>
                  </a:lnTo>
                  <a:close/>
                </a:path>
                <a:path w="1167765" h="775334">
                  <a:moveTo>
                    <a:pt x="95897" y="562648"/>
                  </a:moveTo>
                  <a:lnTo>
                    <a:pt x="93497" y="556260"/>
                  </a:lnTo>
                  <a:lnTo>
                    <a:pt x="88709" y="553859"/>
                  </a:lnTo>
                  <a:lnTo>
                    <a:pt x="83108" y="553859"/>
                  </a:lnTo>
                  <a:lnTo>
                    <a:pt x="85509" y="560247"/>
                  </a:lnTo>
                  <a:lnTo>
                    <a:pt x="90309" y="562648"/>
                  </a:lnTo>
                  <a:lnTo>
                    <a:pt x="95897" y="562648"/>
                  </a:lnTo>
                  <a:close/>
                </a:path>
                <a:path w="1167765" h="775334">
                  <a:moveTo>
                    <a:pt x="118275" y="772845"/>
                  </a:moveTo>
                  <a:lnTo>
                    <a:pt x="117475" y="767245"/>
                  </a:lnTo>
                  <a:lnTo>
                    <a:pt x="112687" y="769645"/>
                  </a:lnTo>
                  <a:lnTo>
                    <a:pt x="105486" y="770445"/>
                  </a:lnTo>
                  <a:lnTo>
                    <a:pt x="106286" y="775246"/>
                  </a:lnTo>
                  <a:lnTo>
                    <a:pt x="111086" y="773645"/>
                  </a:lnTo>
                  <a:lnTo>
                    <a:pt x="118275" y="772845"/>
                  </a:lnTo>
                  <a:close/>
                </a:path>
                <a:path w="1167765" h="775334">
                  <a:moveTo>
                    <a:pt x="127863" y="246964"/>
                  </a:moveTo>
                  <a:lnTo>
                    <a:pt x="127076" y="243763"/>
                  </a:lnTo>
                  <a:lnTo>
                    <a:pt x="125476" y="238963"/>
                  </a:lnTo>
                  <a:lnTo>
                    <a:pt x="122275" y="239763"/>
                  </a:lnTo>
                  <a:lnTo>
                    <a:pt x="119875" y="240563"/>
                  </a:lnTo>
                  <a:lnTo>
                    <a:pt x="116674" y="241363"/>
                  </a:lnTo>
                  <a:lnTo>
                    <a:pt x="118275" y="246164"/>
                  </a:lnTo>
                  <a:lnTo>
                    <a:pt x="119075" y="249351"/>
                  </a:lnTo>
                  <a:lnTo>
                    <a:pt x="122275" y="248551"/>
                  </a:lnTo>
                  <a:lnTo>
                    <a:pt x="124675" y="247764"/>
                  </a:lnTo>
                  <a:lnTo>
                    <a:pt x="127863" y="246964"/>
                  </a:lnTo>
                  <a:close/>
                </a:path>
                <a:path w="1167765" h="775334">
                  <a:moveTo>
                    <a:pt x="139522" y="643280"/>
                  </a:moveTo>
                  <a:lnTo>
                    <a:pt x="132664" y="637781"/>
                  </a:lnTo>
                  <a:lnTo>
                    <a:pt x="131648" y="646201"/>
                  </a:lnTo>
                  <a:lnTo>
                    <a:pt x="136563" y="647065"/>
                  </a:lnTo>
                  <a:lnTo>
                    <a:pt x="139522" y="643280"/>
                  </a:lnTo>
                  <a:close/>
                </a:path>
                <a:path w="1167765" h="775334">
                  <a:moveTo>
                    <a:pt x="149453" y="541870"/>
                  </a:moveTo>
                  <a:lnTo>
                    <a:pt x="140677" y="541426"/>
                  </a:lnTo>
                  <a:lnTo>
                    <a:pt x="139852" y="546061"/>
                  </a:lnTo>
                  <a:lnTo>
                    <a:pt x="143827" y="548614"/>
                  </a:lnTo>
                  <a:lnTo>
                    <a:pt x="149453" y="541870"/>
                  </a:lnTo>
                  <a:close/>
                </a:path>
                <a:path w="1167765" h="775334">
                  <a:moveTo>
                    <a:pt x="220472" y="570941"/>
                  </a:moveTo>
                  <a:lnTo>
                    <a:pt x="216623" y="566039"/>
                  </a:lnTo>
                  <a:lnTo>
                    <a:pt x="211785" y="570636"/>
                  </a:lnTo>
                  <a:lnTo>
                    <a:pt x="219989" y="575703"/>
                  </a:lnTo>
                  <a:lnTo>
                    <a:pt x="220472" y="570941"/>
                  </a:lnTo>
                  <a:close/>
                </a:path>
                <a:path w="1167765" h="775334">
                  <a:moveTo>
                    <a:pt x="257340" y="185420"/>
                  </a:moveTo>
                  <a:lnTo>
                    <a:pt x="255739" y="181419"/>
                  </a:lnTo>
                  <a:lnTo>
                    <a:pt x="247751" y="182219"/>
                  </a:lnTo>
                  <a:lnTo>
                    <a:pt x="248551" y="187820"/>
                  </a:lnTo>
                  <a:lnTo>
                    <a:pt x="252539" y="186220"/>
                  </a:lnTo>
                  <a:lnTo>
                    <a:pt x="256540" y="191808"/>
                  </a:lnTo>
                  <a:lnTo>
                    <a:pt x="257340" y="185420"/>
                  </a:lnTo>
                  <a:close/>
                </a:path>
                <a:path w="1167765" h="775334">
                  <a:moveTo>
                    <a:pt x="274929" y="720090"/>
                  </a:moveTo>
                  <a:lnTo>
                    <a:pt x="272529" y="711301"/>
                  </a:lnTo>
                  <a:lnTo>
                    <a:pt x="268528" y="705713"/>
                  </a:lnTo>
                  <a:lnTo>
                    <a:pt x="260540" y="707313"/>
                  </a:lnTo>
                  <a:lnTo>
                    <a:pt x="263740" y="714502"/>
                  </a:lnTo>
                  <a:lnTo>
                    <a:pt x="267728" y="719302"/>
                  </a:lnTo>
                  <a:lnTo>
                    <a:pt x="274929" y="720090"/>
                  </a:lnTo>
                  <a:close/>
                </a:path>
                <a:path w="1167765" h="775334">
                  <a:moveTo>
                    <a:pt x="277317" y="503504"/>
                  </a:moveTo>
                  <a:lnTo>
                    <a:pt x="275717" y="499516"/>
                  </a:lnTo>
                  <a:lnTo>
                    <a:pt x="267728" y="500316"/>
                  </a:lnTo>
                  <a:lnTo>
                    <a:pt x="268528" y="505904"/>
                  </a:lnTo>
                  <a:lnTo>
                    <a:pt x="273329" y="504304"/>
                  </a:lnTo>
                  <a:lnTo>
                    <a:pt x="277317" y="509905"/>
                  </a:lnTo>
                  <a:lnTo>
                    <a:pt x="277317" y="503504"/>
                  </a:lnTo>
                  <a:close/>
                </a:path>
                <a:path w="1167765" h="775334">
                  <a:moveTo>
                    <a:pt x="337032" y="144500"/>
                  </a:moveTo>
                  <a:lnTo>
                    <a:pt x="336664" y="140563"/>
                  </a:lnTo>
                  <a:lnTo>
                    <a:pt x="332994" y="137083"/>
                  </a:lnTo>
                  <a:lnTo>
                    <a:pt x="330073" y="141465"/>
                  </a:lnTo>
                  <a:lnTo>
                    <a:pt x="337032" y="144500"/>
                  </a:lnTo>
                  <a:close/>
                </a:path>
                <a:path w="1167765" h="775334">
                  <a:moveTo>
                    <a:pt x="345351" y="400113"/>
                  </a:moveTo>
                  <a:lnTo>
                    <a:pt x="343141" y="396621"/>
                  </a:lnTo>
                  <a:lnTo>
                    <a:pt x="339661" y="402805"/>
                  </a:lnTo>
                  <a:lnTo>
                    <a:pt x="344716" y="404939"/>
                  </a:lnTo>
                  <a:lnTo>
                    <a:pt x="345351" y="400113"/>
                  </a:lnTo>
                  <a:close/>
                </a:path>
                <a:path w="1167765" h="775334">
                  <a:moveTo>
                    <a:pt x="348551" y="265036"/>
                  </a:moveTo>
                  <a:lnTo>
                    <a:pt x="346341" y="261556"/>
                  </a:lnTo>
                  <a:lnTo>
                    <a:pt x="342861" y="267741"/>
                  </a:lnTo>
                  <a:lnTo>
                    <a:pt x="347916" y="269875"/>
                  </a:lnTo>
                  <a:lnTo>
                    <a:pt x="348551" y="265036"/>
                  </a:lnTo>
                  <a:close/>
                </a:path>
                <a:path w="1167765" h="775334">
                  <a:moveTo>
                    <a:pt x="370433" y="291426"/>
                  </a:moveTo>
                  <a:lnTo>
                    <a:pt x="366826" y="294906"/>
                  </a:lnTo>
                  <a:lnTo>
                    <a:pt x="365937" y="299745"/>
                  </a:lnTo>
                  <a:lnTo>
                    <a:pt x="368630" y="295808"/>
                  </a:lnTo>
                  <a:lnTo>
                    <a:pt x="370433" y="291426"/>
                  </a:lnTo>
                  <a:close/>
                </a:path>
                <a:path w="1167765" h="775334">
                  <a:moveTo>
                    <a:pt x="380415" y="148653"/>
                  </a:moveTo>
                  <a:lnTo>
                    <a:pt x="378815" y="144665"/>
                  </a:lnTo>
                  <a:lnTo>
                    <a:pt x="370827" y="145453"/>
                  </a:lnTo>
                  <a:lnTo>
                    <a:pt x="371627" y="151053"/>
                  </a:lnTo>
                  <a:lnTo>
                    <a:pt x="375627" y="148653"/>
                  </a:lnTo>
                  <a:lnTo>
                    <a:pt x="379615" y="154254"/>
                  </a:lnTo>
                  <a:lnTo>
                    <a:pt x="380415" y="148653"/>
                  </a:lnTo>
                  <a:close/>
                </a:path>
                <a:path w="1167765" h="775334">
                  <a:moveTo>
                    <a:pt x="456742" y="15684"/>
                  </a:moveTo>
                  <a:lnTo>
                    <a:pt x="454342" y="12204"/>
                  </a:lnTo>
                  <a:lnTo>
                    <a:pt x="450748" y="18376"/>
                  </a:lnTo>
                  <a:lnTo>
                    <a:pt x="456145" y="20523"/>
                  </a:lnTo>
                  <a:lnTo>
                    <a:pt x="456742" y="15684"/>
                  </a:lnTo>
                  <a:close/>
                </a:path>
                <a:path w="1167765" h="775334">
                  <a:moveTo>
                    <a:pt x="496303" y="566648"/>
                  </a:moveTo>
                  <a:lnTo>
                    <a:pt x="491883" y="565708"/>
                  </a:lnTo>
                  <a:lnTo>
                    <a:pt x="485521" y="565150"/>
                  </a:lnTo>
                  <a:lnTo>
                    <a:pt x="480339" y="566534"/>
                  </a:lnTo>
                  <a:lnTo>
                    <a:pt x="479526" y="571436"/>
                  </a:lnTo>
                  <a:lnTo>
                    <a:pt x="485406" y="570128"/>
                  </a:lnTo>
                  <a:lnTo>
                    <a:pt x="491210" y="571741"/>
                  </a:lnTo>
                  <a:lnTo>
                    <a:pt x="495363" y="572008"/>
                  </a:lnTo>
                  <a:lnTo>
                    <a:pt x="496303" y="566648"/>
                  </a:lnTo>
                  <a:close/>
                </a:path>
                <a:path w="1167765" h="775334">
                  <a:moveTo>
                    <a:pt x="501040" y="78841"/>
                  </a:moveTo>
                  <a:lnTo>
                    <a:pt x="497103" y="82321"/>
                  </a:lnTo>
                  <a:lnTo>
                    <a:pt x="496316" y="87147"/>
                  </a:lnTo>
                  <a:lnTo>
                    <a:pt x="499198" y="83223"/>
                  </a:lnTo>
                  <a:lnTo>
                    <a:pt x="501040" y="78841"/>
                  </a:lnTo>
                  <a:close/>
                </a:path>
                <a:path w="1167765" h="775334">
                  <a:moveTo>
                    <a:pt x="503440" y="531990"/>
                  </a:moveTo>
                  <a:lnTo>
                    <a:pt x="499503" y="535482"/>
                  </a:lnTo>
                  <a:lnTo>
                    <a:pt x="498716" y="540308"/>
                  </a:lnTo>
                  <a:lnTo>
                    <a:pt x="501599" y="536371"/>
                  </a:lnTo>
                  <a:lnTo>
                    <a:pt x="503440" y="531990"/>
                  </a:lnTo>
                  <a:close/>
                </a:path>
                <a:path w="1167765" h="775334">
                  <a:moveTo>
                    <a:pt x="508063" y="632815"/>
                  </a:moveTo>
                  <a:lnTo>
                    <a:pt x="507695" y="628891"/>
                  </a:lnTo>
                  <a:lnTo>
                    <a:pt x="504024" y="625398"/>
                  </a:lnTo>
                  <a:lnTo>
                    <a:pt x="501103" y="629780"/>
                  </a:lnTo>
                  <a:lnTo>
                    <a:pt x="508063" y="632815"/>
                  </a:lnTo>
                  <a:close/>
                </a:path>
                <a:path w="1167765" h="775334">
                  <a:moveTo>
                    <a:pt x="511492" y="566648"/>
                  </a:moveTo>
                  <a:lnTo>
                    <a:pt x="509892" y="562648"/>
                  </a:lnTo>
                  <a:lnTo>
                    <a:pt x="501904" y="563448"/>
                  </a:lnTo>
                  <a:lnTo>
                    <a:pt x="502704" y="569048"/>
                  </a:lnTo>
                  <a:lnTo>
                    <a:pt x="507492" y="567448"/>
                  </a:lnTo>
                  <a:lnTo>
                    <a:pt x="511492" y="573036"/>
                  </a:lnTo>
                  <a:lnTo>
                    <a:pt x="511492" y="566648"/>
                  </a:lnTo>
                  <a:close/>
                </a:path>
                <a:path w="1167765" h="775334">
                  <a:moveTo>
                    <a:pt x="536206" y="85344"/>
                  </a:moveTo>
                  <a:lnTo>
                    <a:pt x="532269" y="88709"/>
                  </a:lnTo>
                  <a:lnTo>
                    <a:pt x="531482" y="93878"/>
                  </a:lnTo>
                  <a:lnTo>
                    <a:pt x="534365" y="89916"/>
                  </a:lnTo>
                  <a:lnTo>
                    <a:pt x="536206" y="85344"/>
                  </a:lnTo>
                  <a:close/>
                </a:path>
                <a:path w="1167765" h="775334">
                  <a:moveTo>
                    <a:pt x="561035" y="668147"/>
                  </a:moveTo>
                  <a:lnTo>
                    <a:pt x="559447" y="660958"/>
                  </a:lnTo>
                  <a:lnTo>
                    <a:pt x="553847" y="660158"/>
                  </a:lnTo>
                  <a:lnTo>
                    <a:pt x="545858" y="664146"/>
                  </a:lnTo>
                  <a:lnTo>
                    <a:pt x="547458" y="668947"/>
                  </a:lnTo>
                  <a:lnTo>
                    <a:pt x="548259" y="672147"/>
                  </a:lnTo>
                  <a:lnTo>
                    <a:pt x="552246" y="670547"/>
                  </a:lnTo>
                  <a:lnTo>
                    <a:pt x="557047" y="669747"/>
                  </a:lnTo>
                  <a:lnTo>
                    <a:pt x="561035" y="668147"/>
                  </a:lnTo>
                  <a:close/>
                </a:path>
                <a:path w="1167765" h="775334">
                  <a:moveTo>
                    <a:pt x="567372" y="408914"/>
                  </a:moveTo>
                  <a:lnTo>
                    <a:pt x="563435" y="412394"/>
                  </a:lnTo>
                  <a:lnTo>
                    <a:pt x="562648" y="417233"/>
                  </a:lnTo>
                  <a:lnTo>
                    <a:pt x="565531" y="413296"/>
                  </a:lnTo>
                  <a:lnTo>
                    <a:pt x="567372" y="408914"/>
                  </a:lnTo>
                  <a:close/>
                </a:path>
                <a:path w="1167765" h="775334">
                  <a:moveTo>
                    <a:pt x="580224" y="666546"/>
                  </a:moveTo>
                  <a:lnTo>
                    <a:pt x="577824" y="657758"/>
                  </a:lnTo>
                  <a:lnTo>
                    <a:pt x="573824" y="652157"/>
                  </a:lnTo>
                  <a:lnTo>
                    <a:pt x="565835" y="653757"/>
                  </a:lnTo>
                  <a:lnTo>
                    <a:pt x="569036" y="660958"/>
                  </a:lnTo>
                  <a:lnTo>
                    <a:pt x="573024" y="665746"/>
                  </a:lnTo>
                  <a:lnTo>
                    <a:pt x="580224" y="666546"/>
                  </a:lnTo>
                  <a:close/>
                </a:path>
                <a:path w="1167765" h="775334">
                  <a:moveTo>
                    <a:pt x="587019" y="121996"/>
                  </a:moveTo>
                  <a:lnTo>
                    <a:pt x="583412" y="125476"/>
                  </a:lnTo>
                  <a:lnTo>
                    <a:pt x="582523" y="130314"/>
                  </a:lnTo>
                  <a:lnTo>
                    <a:pt x="585216" y="126377"/>
                  </a:lnTo>
                  <a:lnTo>
                    <a:pt x="587019" y="121996"/>
                  </a:lnTo>
                  <a:close/>
                </a:path>
                <a:path w="1167765" h="775334">
                  <a:moveTo>
                    <a:pt x="597408" y="334695"/>
                  </a:moveTo>
                  <a:lnTo>
                    <a:pt x="593813" y="338074"/>
                  </a:lnTo>
                  <a:lnTo>
                    <a:pt x="592912" y="343242"/>
                  </a:lnTo>
                  <a:lnTo>
                    <a:pt x="595604" y="339267"/>
                  </a:lnTo>
                  <a:lnTo>
                    <a:pt x="597408" y="334695"/>
                  </a:lnTo>
                  <a:close/>
                </a:path>
                <a:path w="1167765" h="775334">
                  <a:moveTo>
                    <a:pt x="629767" y="426783"/>
                  </a:moveTo>
                  <a:lnTo>
                    <a:pt x="627507" y="420649"/>
                  </a:lnTo>
                  <a:lnTo>
                    <a:pt x="621880" y="417296"/>
                  </a:lnTo>
                  <a:lnTo>
                    <a:pt x="616394" y="417677"/>
                  </a:lnTo>
                  <a:lnTo>
                    <a:pt x="614591" y="422783"/>
                  </a:lnTo>
                  <a:lnTo>
                    <a:pt x="620979" y="421982"/>
                  </a:lnTo>
                  <a:lnTo>
                    <a:pt x="624179" y="426783"/>
                  </a:lnTo>
                  <a:lnTo>
                    <a:pt x="629767" y="426783"/>
                  </a:lnTo>
                  <a:close/>
                </a:path>
                <a:path w="1167765" h="775334">
                  <a:moveTo>
                    <a:pt x="643026" y="419430"/>
                  </a:moveTo>
                  <a:lnTo>
                    <a:pt x="642454" y="415493"/>
                  </a:lnTo>
                  <a:lnTo>
                    <a:pt x="638746" y="412013"/>
                  </a:lnTo>
                  <a:lnTo>
                    <a:pt x="636168" y="416394"/>
                  </a:lnTo>
                  <a:lnTo>
                    <a:pt x="643026" y="419430"/>
                  </a:lnTo>
                  <a:close/>
                </a:path>
                <a:path w="1167765" h="775334">
                  <a:moveTo>
                    <a:pt x="647954" y="406"/>
                  </a:moveTo>
                  <a:lnTo>
                    <a:pt x="640956" y="0"/>
                  </a:lnTo>
                  <a:lnTo>
                    <a:pt x="642556" y="4000"/>
                  </a:lnTo>
                  <a:lnTo>
                    <a:pt x="640067" y="13487"/>
                  </a:lnTo>
                  <a:lnTo>
                    <a:pt x="644753" y="8597"/>
                  </a:lnTo>
                  <a:lnTo>
                    <a:pt x="647954" y="406"/>
                  </a:lnTo>
                  <a:close/>
                </a:path>
                <a:path w="1167765" h="775334">
                  <a:moveTo>
                    <a:pt x="650557" y="614603"/>
                  </a:moveTo>
                  <a:lnTo>
                    <a:pt x="644956" y="615403"/>
                  </a:lnTo>
                  <a:lnTo>
                    <a:pt x="638568" y="610603"/>
                  </a:lnTo>
                  <a:lnTo>
                    <a:pt x="637768" y="618591"/>
                  </a:lnTo>
                  <a:lnTo>
                    <a:pt x="643356" y="617791"/>
                  </a:lnTo>
                  <a:lnTo>
                    <a:pt x="649757" y="622592"/>
                  </a:lnTo>
                  <a:lnTo>
                    <a:pt x="650557" y="614603"/>
                  </a:lnTo>
                  <a:close/>
                </a:path>
                <a:path w="1167765" h="775334">
                  <a:moveTo>
                    <a:pt x="658545" y="561047"/>
                  </a:moveTo>
                  <a:lnTo>
                    <a:pt x="657745" y="556260"/>
                  </a:lnTo>
                  <a:lnTo>
                    <a:pt x="652945" y="558660"/>
                  </a:lnTo>
                  <a:lnTo>
                    <a:pt x="645756" y="559447"/>
                  </a:lnTo>
                  <a:lnTo>
                    <a:pt x="646557" y="564248"/>
                  </a:lnTo>
                  <a:lnTo>
                    <a:pt x="651344" y="562648"/>
                  </a:lnTo>
                  <a:lnTo>
                    <a:pt x="658545" y="561047"/>
                  </a:lnTo>
                  <a:close/>
                </a:path>
                <a:path w="1167765" h="775334">
                  <a:moveTo>
                    <a:pt x="671334" y="4000"/>
                  </a:moveTo>
                  <a:lnTo>
                    <a:pt x="669734" y="0"/>
                  </a:lnTo>
                  <a:lnTo>
                    <a:pt x="661746" y="800"/>
                  </a:lnTo>
                  <a:lnTo>
                    <a:pt x="662546" y="6400"/>
                  </a:lnTo>
                  <a:lnTo>
                    <a:pt x="667334" y="4800"/>
                  </a:lnTo>
                  <a:lnTo>
                    <a:pt x="671334" y="10388"/>
                  </a:lnTo>
                  <a:lnTo>
                    <a:pt x="671334" y="4000"/>
                  </a:lnTo>
                  <a:close/>
                </a:path>
                <a:path w="1167765" h="775334">
                  <a:moveTo>
                    <a:pt x="677722" y="115087"/>
                  </a:moveTo>
                  <a:lnTo>
                    <a:pt x="676122" y="110286"/>
                  </a:lnTo>
                  <a:lnTo>
                    <a:pt x="671334" y="112687"/>
                  </a:lnTo>
                  <a:lnTo>
                    <a:pt x="664133" y="113487"/>
                  </a:lnTo>
                  <a:lnTo>
                    <a:pt x="664933" y="118287"/>
                  </a:lnTo>
                  <a:lnTo>
                    <a:pt x="669734" y="115887"/>
                  </a:lnTo>
                  <a:lnTo>
                    <a:pt x="677722" y="115087"/>
                  </a:lnTo>
                  <a:close/>
                </a:path>
                <a:path w="1167765" h="775334">
                  <a:moveTo>
                    <a:pt x="681723" y="545871"/>
                  </a:moveTo>
                  <a:lnTo>
                    <a:pt x="680123" y="541070"/>
                  </a:lnTo>
                  <a:lnTo>
                    <a:pt x="675322" y="543471"/>
                  </a:lnTo>
                  <a:lnTo>
                    <a:pt x="668134" y="544271"/>
                  </a:lnTo>
                  <a:lnTo>
                    <a:pt x="668934" y="549059"/>
                  </a:lnTo>
                  <a:lnTo>
                    <a:pt x="673735" y="546671"/>
                  </a:lnTo>
                  <a:lnTo>
                    <a:pt x="681723" y="545871"/>
                  </a:lnTo>
                  <a:close/>
                </a:path>
                <a:path w="1167765" h="775334">
                  <a:moveTo>
                    <a:pt x="689813" y="22872"/>
                  </a:moveTo>
                  <a:lnTo>
                    <a:pt x="687603" y="19392"/>
                  </a:lnTo>
                  <a:lnTo>
                    <a:pt x="684123" y="25577"/>
                  </a:lnTo>
                  <a:lnTo>
                    <a:pt x="689178" y="27711"/>
                  </a:lnTo>
                  <a:lnTo>
                    <a:pt x="689813" y="22872"/>
                  </a:lnTo>
                  <a:close/>
                </a:path>
                <a:path w="1167765" h="775334">
                  <a:moveTo>
                    <a:pt x="716826" y="182041"/>
                  </a:moveTo>
                  <a:lnTo>
                    <a:pt x="712889" y="185420"/>
                  </a:lnTo>
                  <a:lnTo>
                    <a:pt x="712101" y="190588"/>
                  </a:lnTo>
                  <a:lnTo>
                    <a:pt x="714984" y="186613"/>
                  </a:lnTo>
                  <a:lnTo>
                    <a:pt x="716826" y="182041"/>
                  </a:lnTo>
                  <a:close/>
                </a:path>
                <a:path w="1167765" h="775334">
                  <a:moveTo>
                    <a:pt x="729678" y="427583"/>
                  </a:moveTo>
                  <a:lnTo>
                    <a:pt x="728078" y="423583"/>
                  </a:lnTo>
                  <a:lnTo>
                    <a:pt x="720077" y="424383"/>
                  </a:lnTo>
                  <a:lnTo>
                    <a:pt x="720877" y="429983"/>
                  </a:lnTo>
                  <a:lnTo>
                    <a:pt x="724877" y="427583"/>
                  </a:lnTo>
                  <a:lnTo>
                    <a:pt x="728878" y="433171"/>
                  </a:lnTo>
                  <a:lnTo>
                    <a:pt x="729678" y="427583"/>
                  </a:lnTo>
                  <a:close/>
                </a:path>
                <a:path w="1167765" h="775334">
                  <a:moveTo>
                    <a:pt x="743839" y="583272"/>
                  </a:moveTo>
                  <a:lnTo>
                    <a:pt x="743458" y="579335"/>
                  </a:lnTo>
                  <a:lnTo>
                    <a:pt x="739787" y="575843"/>
                  </a:lnTo>
                  <a:lnTo>
                    <a:pt x="736866" y="580237"/>
                  </a:lnTo>
                  <a:lnTo>
                    <a:pt x="743839" y="583272"/>
                  </a:lnTo>
                  <a:close/>
                </a:path>
                <a:path w="1167765" h="775334">
                  <a:moveTo>
                    <a:pt x="758444" y="63144"/>
                  </a:moveTo>
                  <a:lnTo>
                    <a:pt x="756043" y="56743"/>
                  </a:lnTo>
                  <a:lnTo>
                    <a:pt x="751255" y="54343"/>
                  </a:lnTo>
                  <a:lnTo>
                    <a:pt x="745655" y="54343"/>
                  </a:lnTo>
                  <a:lnTo>
                    <a:pt x="748055" y="61544"/>
                  </a:lnTo>
                  <a:lnTo>
                    <a:pt x="752856" y="63944"/>
                  </a:lnTo>
                  <a:lnTo>
                    <a:pt x="758444" y="63144"/>
                  </a:lnTo>
                  <a:close/>
                </a:path>
                <a:path w="1167765" h="775334">
                  <a:moveTo>
                    <a:pt x="797382" y="524014"/>
                  </a:moveTo>
                  <a:lnTo>
                    <a:pt x="797001" y="519887"/>
                  </a:lnTo>
                  <a:lnTo>
                    <a:pt x="793330" y="516369"/>
                  </a:lnTo>
                  <a:lnTo>
                    <a:pt x="790409" y="521093"/>
                  </a:lnTo>
                  <a:lnTo>
                    <a:pt x="797382" y="524014"/>
                  </a:lnTo>
                  <a:close/>
                </a:path>
                <a:path w="1167765" h="775334">
                  <a:moveTo>
                    <a:pt x="801065" y="584631"/>
                  </a:moveTo>
                  <a:lnTo>
                    <a:pt x="794410" y="584225"/>
                  </a:lnTo>
                  <a:lnTo>
                    <a:pt x="796010" y="588225"/>
                  </a:lnTo>
                  <a:lnTo>
                    <a:pt x="793394" y="597712"/>
                  </a:lnTo>
                  <a:lnTo>
                    <a:pt x="797902" y="592823"/>
                  </a:lnTo>
                  <a:lnTo>
                    <a:pt x="801065" y="584631"/>
                  </a:lnTo>
                  <a:close/>
                </a:path>
                <a:path w="1167765" h="775334">
                  <a:moveTo>
                    <a:pt x="823175" y="178231"/>
                  </a:moveTo>
                  <a:lnTo>
                    <a:pt x="820788" y="171831"/>
                  </a:lnTo>
                  <a:lnTo>
                    <a:pt x="815987" y="169430"/>
                  </a:lnTo>
                  <a:lnTo>
                    <a:pt x="810399" y="169430"/>
                  </a:lnTo>
                  <a:lnTo>
                    <a:pt x="812787" y="175831"/>
                  </a:lnTo>
                  <a:lnTo>
                    <a:pt x="817587" y="178231"/>
                  </a:lnTo>
                  <a:lnTo>
                    <a:pt x="823175" y="178231"/>
                  </a:lnTo>
                  <a:close/>
                </a:path>
                <a:path w="1167765" h="775334">
                  <a:moveTo>
                    <a:pt x="825576" y="501904"/>
                  </a:moveTo>
                  <a:lnTo>
                    <a:pt x="824776" y="497116"/>
                  </a:lnTo>
                  <a:lnTo>
                    <a:pt x="819988" y="499516"/>
                  </a:lnTo>
                  <a:lnTo>
                    <a:pt x="812787" y="500316"/>
                  </a:lnTo>
                  <a:lnTo>
                    <a:pt x="813587" y="505104"/>
                  </a:lnTo>
                  <a:lnTo>
                    <a:pt x="818388" y="502704"/>
                  </a:lnTo>
                  <a:lnTo>
                    <a:pt x="825576" y="501904"/>
                  </a:lnTo>
                  <a:close/>
                </a:path>
                <a:path w="1167765" h="775334">
                  <a:moveTo>
                    <a:pt x="841565" y="163842"/>
                  </a:moveTo>
                  <a:lnTo>
                    <a:pt x="839965" y="159842"/>
                  </a:lnTo>
                  <a:lnTo>
                    <a:pt x="831977" y="160642"/>
                  </a:lnTo>
                  <a:lnTo>
                    <a:pt x="832777" y="166243"/>
                  </a:lnTo>
                  <a:lnTo>
                    <a:pt x="837565" y="164642"/>
                  </a:lnTo>
                  <a:lnTo>
                    <a:pt x="841565" y="170230"/>
                  </a:lnTo>
                  <a:lnTo>
                    <a:pt x="841565" y="163842"/>
                  </a:lnTo>
                  <a:close/>
                </a:path>
                <a:path w="1167765" h="775334">
                  <a:moveTo>
                    <a:pt x="849960" y="461657"/>
                  </a:moveTo>
                  <a:lnTo>
                    <a:pt x="846353" y="465150"/>
                  </a:lnTo>
                  <a:lnTo>
                    <a:pt x="845464" y="469976"/>
                  </a:lnTo>
                  <a:lnTo>
                    <a:pt x="848156" y="466039"/>
                  </a:lnTo>
                  <a:lnTo>
                    <a:pt x="849960" y="461657"/>
                  </a:lnTo>
                  <a:close/>
                </a:path>
                <a:path w="1167765" h="775334">
                  <a:moveTo>
                    <a:pt x="862914" y="141185"/>
                  </a:moveTo>
                  <a:lnTo>
                    <a:pt x="862545" y="137071"/>
                  </a:lnTo>
                  <a:lnTo>
                    <a:pt x="858875" y="133540"/>
                  </a:lnTo>
                  <a:lnTo>
                    <a:pt x="855954" y="138264"/>
                  </a:lnTo>
                  <a:lnTo>
                    <a:pt x="862914" y="141185"/>
                  </a:lnTo>
                  <a:close/>
                </a:path>
                <a:path w="1167765" h="775334">
                  <a:moveTo>
                    <a:pt x="883856" y="464172"/>
                  </a:moveTo>
                  <a:lnTo>
                    <a:pt x="879919" y="467537"/>
                  </a:lnTo>
                  <a:lnTo>
                    <a:pt x="879132" y="472719"/>
                  </a:lnTo>
                  <a:lnTo>
                    <a:pt x="882027" y="468744"/>
                  </a:lnTo>
                  <a:lnTo>
                    <a:pt x="883856" y="464172"/>
                  </a:lnTo>
                  <a:close/>
                </a:path>
                <a:path w="1167765" h="775334">
                  <a:moveTo>
                    <a:pt x="903998" y="541566"/>
                  </a:moveTo>
                  <a:lnTo>
                    <a:pt x="901788" y="538086"/>
                  </a:lnTo>
                  <a:lnTo>
                    <a:pt x="898309" y="544271"/>
                  </a:lnTo>
                  <a:lnTo>
                    <a:pt x="903363" y="546404"/>
                  </a:lnTo>
                  <a:lnTo>
                    <a:pt x="903998" y="541566"/>
                  </a:lnTo>
                  <a:close/>
                </a:path>
                <a:path w="1167765" h="775334">
                  <a:moveTo>
                    <a:pt x="904367" y="400939"/>
                  </a:moveTo>
                  <a:lnTo>
                    <a:pt x="903795" y="396811"/>
                  </a:lnTo>
                  <a:lnTo>
                    <a:pt x="900087" y="393293"/>
                  </a:lnTo>
                  <a:lnTo>
                    <a:pt x="897509" y="398005"/>
                  </a:lnTo>
                  <a:lnTo>
                    <a:pt x="904367" y="400939"/>
                  </a:lnTo>
                  <a:close/>
                </a:path>
                <a:path w="1167765" h="775334">
                  <a:moveTo>
                    <a:pt x="939063" y="450761"/>
                  </a:moveTo>
                  <a:lnTo>
                    <a:pt x="937463" y="445960"/>
                  </a:lnTo>
                  <a:lnTo>
                    <a:pt x="932675" y="448360"/>
                  </a:lnTo>
                  <a:lnTo>
                    <a:pt x="925474" y="449160"/>
                  </a:lnTo>
                  <a:lnTo>
                    <a:pt x="926274" y="453961"/>
                  </a:lnTo>
                  <a:lnTo>
                    <a:pt x="931075" y="451561"/>
                  </a:lnTo>
                  <a:lnTo>
                    <a:pt x="939063" y="450761"/>
                  </a:lnTo>
                  <a:close/>
                </a:path>
                <a:path w="1167765" h="775334">
                  <a:moveTo>
                    <a:pt x="943864" y="529882"/>
                  </a:moveTo>
                  <a:lnTo>
                    <a:pt x="935075" y="529082"/>
                  </a:lnTo>
                  <a:lnTo>
                    <a:pt x="935875" y="533882"/>
                  </a:lnTo>
                  <a:lnTo>
                    <a:pt x="930275" y="540270"/>
                  </a:lnTo>
                  <a:lnTo>
                    <a:pt x="939063" y="541070"/>
                  </a:lnTo>
                  <a:lnTo>
                    <a:pt x="938263" y="536270"/>
                  </a:lnTo>
                  <a:lnTo>
                    <a:pt x="943864" y="529882"/>
                  </a:lnTo>
                  <a:close/>
                </a:path>
                <a:path w="1167765" h="775334">
                  <a:moveTo>
                    <a:pt x="958253" y="322084"/>
                  </a:moveTo>
                  <a:lnTo>
                    <a:pt x="949452" y="321284"/>
                  </a:lnTo>
                  <a:lnTo>
                    <a:pt x="951052" y="326085"/>
                  </a:lnTo>
                  <a:lnTo>
                    <a:pt x="945464" y="332473"/>
                  </a:lnTo>
                  <a:lnTo>
                    <a:pt x="953452" y="333273"/>
                  </a:lnTo>
                  <a:lnTo>
                    <a:pt x="952652" y="328485"/>
                  </a:lnTo>
                  <a:lnTo>
                    <a:pt x="958253" y="322084"/>
                  </a:lnTo>
                  <a:close/>
                </a:path>
                <a:path w="1167765" h="775334">
                  <a:moveTo>
                    <a:pt x="968413" y="502437"/>
                  </a:moveTo>
                  <a:lnTo>
                    <a:pt x="968032" y="498309"/>
                  </a:lnTo>
                  <a:lnTo>
                    <a:pt x="964361" y="494792"/>
                  </a:lnTo>
                  <a:lnTo>
                    <a:pt x="961440" y="499516"/>
                  </a:lnTo>
                  <a:lnTo>
                    <a:pt x="968413" y="502437"/>
                  </a:lnTo>
                  <a:close/>
                </a:path>
                <a:path w="1167765" h="775334">
                  <a:moveTo>
                    <a:pt x="969441" y="298907"/>
                  </a:moveTo>
                  <a:lnTo>
                    <a:pt x="967841" y="294119"/>
                  </a:lnTo>
                  <a:lnTo>
                    <a:pt x="963041" y="296506"/>
                  </a:lnTo>
                  <a:lnTo>
                    <a:pt x="955852" y="297307"/>
                  </a:lnTo>
                  <a:lnTo>
                    <a:pt x="956652" y="302107"/>
                  </a:lnTo>
                  <a:lnTo>
                    <a:pt x="961440" y="299707"/>
                  </a:lnTo>
                  <a:lnTo>
                    <a:pt x="969441" y="298907"/>
                  </a:lnTo>
                  <a:close/>
                </a:path>
                <a:path w="1167765" h="775334">
                  <a:moveTo>
                    <a:pt x="978623" y="388137"/>
                  </a:moveTo>
                  <a:lnTo>
                    <a:pt x="975029" y="391617"/>
                  </a:lnTo>
                  <a:lnTo>
                    <a:pt x="974128" y="396455"/>
                  </a:lnTo>
                  <a:lnTo>
                    <a:pt x="976833" y="392518"/>
                  </a:lnTo>
                  <a:lnTo>
                    <a:pt x="978623" y="388137"/>
                  </a:lnTo>
                  <a:close/>
                </a:path>
                <a:path w="1167765" h="775334">
                  <a:moveTo>
                    <a:pt x="985316" y="322580"/>
                  </a:moveTo>
                  <a:lnTo>
                    <a:pt x="982954" y="319100"/>
                  </a:lnTo>
                  <a:lnTo>
                    <a:pt x="979030" y="325285"/>
                  </a:lnTo>
                  <a:lnTo>
                    <a:pt x="984529" y="327418"/>
                  </a:lnTo>
                  <a:lnTo>
                    <a:pt x="985316" y="322580"/>
                  </a:lnTo>
                  <a:close/>
                </a:path>
                <a:path w="1167765" h="775334">
                  <a:moveTo>
                    <a:pt x="1006995" y="471538"/>
                  </a:moveTo>
                  <a:lnTo>
                    <a:pt x="998207" y="470738"/>
                  </a:lnTo>
                  <a:lnTo>
                    <a:pt x="999807" y="475538"/>
                  </a:lnTo>
                  <a:lnTo>
                    <a:pt x="994206" y="481926"/>
                  </a:lnTo>
                  <a:lnTo>
                    <a:pt x="1002207" y="482727"/>
                  </a:lnTo>
                  <a:lnTo>
                    <a:pt x="1001407" y="477939"/>
                  </a:lnTo>
                  <a:lnTo>
                    <a:pt x="1006995" y="471538"/>
                  </a:lnTo>
                  <a:close/>
                </a:path>
                <a:path w="1167765" h="775334">
                  <a:moveTo>
                    <a:pt x="1011897" y="370535"/>
                  </a:moveTo>
                  <a:lnTo>
                    <a:pt x="1009688" y="367055"/>
                  </a:lnTo>
                  <a:lnTo>
                    <a:pt x="1006195" y="373240"/>
                  </a:lnTo>
                  <a:lnTo>
                    <a:pt x="1011262" y="375373"/>
                  </a:lnTo>
                  <a:lnTo>
                    <a:pt x="1011897" y="370535"/>
                  </a:lnTo>
                  <a:close/>
                </a:path>
                <a:path w="1167765" h="775334">
                  <a:moveTo>
                    <a:pt x="1029373" y="477939"/>
                  </a:moveTo>
                  <a:lnTo>
                    <a:pt x="1026985" y="471538"/>
                  </a:lnTo>
                  <a:lnTo>
                    <a:pt x="1022184" y="469138"/>
                  </a:lnTo>
                  <a:lnTo>
                    <a:pt x="1016584" y="469138"/>
                  </a:lnTo>
                  <a:lnTo>
                    <a:pt x="1018984" y="476338"/>
                  </a:lnTo>
                  <a:lnTo>
                    <a:pt x="1023785" y="478726"/>
                  </a:lnTo>
                  <a:lnTo>
                    <a:pt x="1029373" y="477939"/>
                  </a:lnTo>
                  <a:close/>
                </a:path>
                <a:path w="1167765" h="775334">
                  <a:moveTo>
                    <a:pt x="1038072" y="155549"/>
                  </a:moveTo>
                  <a:lnTo>
                    <a:pt x="1035710" y="152069"/>
                  </a:lnTo>
                  <a:lnTo>
                    <a:pt x="1031773" y="158242"/>
                  </a:lnTo>
                  <a:lnTo>
                    <a:pt x="1037285" y="160375"/>
                  </a:lnTo>
                  <a:lnTo>
                    <a:pt x="1038072" y="155549"/>
                  </a:lnTo>
                  <a:close/>
                </a:path>
                <a:path w="1167765" h="775334">
                  <a:moveTo>
                    <a:pt x="1064437" y="307403"/>
                  </a:moveTo>
                  <a:lnTo>
                    <a:pt x="1062088" y="303911"/>
                  </a:lnTo>
                  <a:lnTo>
                    <a:pt x="1058151" y="310095"/>
                  </a:lnTo>
                  <a:lnTo>
                    <a:pt x="1063650" y="312229"/>
                  </a:lnTo>
                  <a:lnTo>
                    <a:pt x="1064437" y="307403"/>
                  </a:lnTo>
                  <a:close/>
                </a:path>
                <a:path w="1167765" h="775334">
                  <a:moveTo>
                    <a:pt x="1067739" y="505904"/>
                  </a:moveTo>
                  <a:lnTo>
                    <a:pt x="1066139" y="501904"/>
                  </a:lnTo>
                  <a:lnTo>
                    <a:pt x="1058151" y="502704"/>
                  </a:lnTo>
                  <a:lnTo>
                    <a:pt x="1058951" y="508304"/>
                  </a:lnTo>
                  <a:lnTo>
                    <a:pt x="1063739" y="506704"/>
                  </a:lnTo>
                  <a:lnTo>
                    <a:pt x="1067739" y="512305"/>
                  </a:lnTo>
                  <a:lnTo>
                    <a:pt x="1067739" y="505904"/>
                  </a:lnTo>
                  <a:close/>
                </a:path>
                <a:path w="1167765" h="775334">
                  <a:moveTo>
                    <a:pt x="1122248" y="138112"/>
                  </a:moveTo>
                  <a:lnTo>
                    <a:pt x="1122083" y="135064"/>
                  </a:lnTo>
                  <a:lnTo>
                    <a:pt x="1117295" y="133464"/>
                  </a:lnTo>
                  <a:lnTo>
                    <a:pt x="1110894" y="141465"/>
                  </a:lnTo>
                  <a:lnTo>
                    <a:pt x="1110894" y="143065"/>
                  </a:lnTo>
                  <a:lnTo>
                    <a:pt x="1112977" y="145415"/>
                  </a:lnTo>
                  <a:lnTo>
                    <a:pt x="1117993" y="142659"/>
                  </a:lnTo>
                  <a:lnTo>
                    <a:pt x="1122248" y="138112"/>
                  </a:lnTo>
                  <a:close/>
                </a:path>
                <a:path w="1167765" h="775334">
                  <a:moveTo>
                    <a:pt x="1158049" y="482727"/>
                  </a:moveTo>
                  <a:lnTo>
                    <a:pt x="1155649" y="476338"/>
                  </a:lnTo>
                  <a:lnTo>
                    <a:pt x="1150861" y="473938"/>
                  </a:lnTo>
                  <a:lnTo>
                    <a:pt x="1145260" y="473938"/>
                  </a:lnTo>
                  <a:lnTo>
                    <a:pt x="1147660" y="480326"/>
                  </a:lnTo>
                  <a:lnTo>
                    <a:pt x="1152461" y="482727"/>
                  </a:lnTo>
                  <a:lnTo>
                    <a:pt x="1158049" y="482727"/>
                  </a:lnTo>
                  <a:close/>
                </a:path>
                <a:path w="1167765" h="775334">
                  <a:moveTo>
                    <a:pt x="1167638" y="298907"/>
                  </a:moveTo>
                  <a:lnTo>
                    <a:pt x="1166037" y="294906"/>
                  </a:lnTo>
                  <a:lnTo>
                    <a:pt x="1158049" y="295706"/>
                  </a:lnTo>
                  <a:lnTo>
                    <a:pt x="1158849" y="301307"/>
                  </a:lnTo>
                  <a:lnTo>
                    <a:pt x="1163650" y="299707"/>
                  </a:lnTo>
                  <a:lnTo>
                    <a:pt x="1167638" y="304507"/>
                  </a:lnTo>
                  <a:lnTo>
                    <a:pt x="1167638" y="29890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6170555" y="8557538"/>
              <a:ext cx="1086485" cy="1381760"/>
            </a:xfrm>
            <a:custGeom>
              <a:avLst/>
              <a:gdLst/>
              <a:ahLst/>
              <a:cxnLst/>
              <a:rect l="l" t="t" r="r" b="b"/>
              <a:pathLst>
                <a:path w="1086484" h="1381759">
                  <a:moveTo>
                    <a:pt x="15976" y="810412"/>
                  </a:moveTo>
                  <a:lnTo>
                    <a:pt x="15735" y="803389"/>
                  </a:lnTo>
                  <a:lnTo>
                    <a:pt x="13982" y="796823"/>
                  </a:lnTo>
                  <a:lnTo>
                    <a:pt x="11036" y="794448"/>
                  </a:lnTo>
                  <a:lnTo>
                    <a:pt x="7188" y="800011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11"/>
                  </a:lnTo>
                  <a:lnTo>
                    <a:pt x="7988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388" y="809612"/>
                  </a:lnTo>
                  <a:lnTo>
                    <a:pt x="7188" y="812800"/>
                  </a:lnTo>
                  <a:lnTo>
                    <a:pt x="10388" y="811999"/>
                  </a:lnTo>
                  <a:lnTo>
                    <a:pt x="12788" y="811212"/>
                  </a:lnTo>
                  <a:lnTo>
                    <a:pt x="15976" y="810412"/>
                  </a:lnTo>
                  <a:close/>
                </a:path>
                <a:path w="1086484" h="1381759">
                  <a:moveTo>
                    <a:pt x="68732" y="724090"/>
                  </a:moveTo>
                  <a:lnTo>
                    <a:pt x="63931" y="721690"/>
                  </a:lnTo>
                  <a:lnTo>
                    <a:pt x="58343" y="731278"/>
                  </a:lnTo>
                  <a:lnTo>
                    <a:pt x="57543" y="732078"/>
                  </a:lnTo>
                  <a:lnTo>
                    <a:pt x="56032" y="738479"/>
                  </a:lnTo>
                  <a:lnTo>
                    <a:pt x="61036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086484" h="1381759">
                  <a:moveTo>
                    <a:pt x="115379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79" y="646569"/>
                  </a:lnTo>
                  <a:close/>
                </a:path>
                <a:path w="1086484" h="1381759">
                  <a:moveTo>
                    <a:pt x="286118" y="529082"/>
                  </a:moveTo>
                  <a:lnTo>
                    <a:pt x="280123" y="522135"/>
                  </a:lnTo>
                  <a:lnTo>
                    <a:pt x="280720" y="514299"/>
                  </a:lnTo>
                  <a:lnTo>
                    <a:pt x="281622" y="507060"/>
                  </a:lnTo>
                  <a:lnTo>
                    <a:pt x="276529" y="501904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29" y="525081"/>
                  </a:lnTo>
                  <a:lnTo>
                    <a:pt x="277329" y="524281"/>
                  </a:lnTo>
                  <a:lnTo>
                    <a:pt x="279717" y="529082"/>
                  </a:lnTo>
                  <a:lnTo>
                    <a:pt x="286118" y="529082"/>
                  </a:lnTo>
                  <a:close/>
                </a:path>
                <a:path w="1086484" h="1381759">
                  <a:moveTo>
                    <a:pt x="289433" y="668756"/>
                  </a:moveTo>
                  <a:lnTo>
                    <a:pt x="287108" y="662457"/>
                  </a:lnTo>
                  <a:lnTo>
                    <a:pt x="283298" y="658990"/>
                  </a:lnTo>
                  <a:lnTo>
                    <a:pt x="282917" y="664146"/>
                  </a:lnTo>
                  <a:lnTo>
                    <a:pt x="283743" y="669671"/>
                  </a:lnTo>
                  <a:lnTo>
                    <a:pt x="283514" y="674738"/>
                  </a:lnTo>
                  <a:lnTo>
                    <a:pt x="283591" y="676516"/>
                  </a:lnTo>
                  <a:lnTo>
                    <a:pt x="285318" y="672147"/>
                  </a:lnTo>
                  <a:lnTo>
                    <a:pt x="289433" y="668756"/>
                  </a:lnTo>
                  <a:close/>
                </a:path>
                <a:path w="1086484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47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086484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086484" h="1381759">
                  <a:moveTo>
                    <a:pt x="303479" y="1216253"/>
                  </a:moveTo>
                  <a:lnTo>
                    <a:pt x="303098" y="1212316"/>
                  </a:lnTo>
                  <a:lnTo>
                    <a:pt x="299427" y="1208824"/>
                  </a:lnTo>
                  <a:lnTo>
                    <a:pt x="296506" y="1213218"/>
                  </a:lnTo>
                  <a:lnTo>
                    <a:pt x="303479" y="1216253"/>
                  </a:lnTo>
                  <a:close/>
                </a:path>
                <a:path w="1086484" h="1381759">
                  <a:moveTo>
                    <a:pt x="344462" y="1215605"/>
                  </a:moveTo>
                  <a:lnTo>
                    <a:pt x="333552" y="1216177"/>
                  </a:lnTo>
                  <a:lnTo>
                    <a:pt x="333375" y="1220101"/>
                  </a:lnTo>
                  <a:lnTo>
                    <a:pt x="338721" y="1221790"/>
                  </a:lnTo>
                  <a:lnTo>
                    <a:pt x="344462" y="1215605"/>
                  </a:lnTo>
                  <a:close/>
                </a:path>
                <a:path w="1086484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24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086484" h="1381759">
                  <a:moveTo>
                    <a:pt x="383717" y="1280845"/>
                  </a:moveTo>
                  <a:lnTo>
                    <a:pt x="381508" y="1277366"/>
                  </a:lnTo>
                  <a:lnTo>
                    <a:pt x="378028" y="1283538"/>
                  </a:lnTo>
                  <a:lnTo>
                    <a:pt x="383082" y="1285684"/>
                  </a:lnTo>
                  <a:lnTo>
                    <a:pt x="383717" y="1280845"/>
                  </a:lnTo>
                  <a:close/>
                </a:path>
                <a:path w="1086484" h="1381759">
                  <a:moveTo>
                    <a:pt x="402805" y="1276350"/>
                  </a:moveTo>
                  <a:lnTo>
                    <a:pt x="402005" y="1271549"/>
                  </a:lnTo>
                  <a:lnTo>
                    <a:pt x="397205" y="1273949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05" y="1277950"/>
                  </a:lnTo>
                  <a:lnTo>
                    <a:pt x="402805" y="1276350"/>
                  </a:lnTo>
                  <a:close/>
                </a:path>
                <a:path w="1086484" h="1381759">
                  <a:moveTo>
                    <a:pt x="408393" y="1210017"/>
                  </a:moveTo>
                  <a:lnTo>
                    <a:pt x="406793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393" y="1210017"/>
                  </a:lnTo>
                  <a:lnTo>
                    <a:pt x="408393" y="1215605"/>
                  </a:lnTo>
                  <a:lnTo>
                    <a:pt x="408393" y="1210017"/>
                  </a:lnTo>
                  <a:close/>
                </a:path>
                <a:path w="1086484" h="1381759">
                  <a:moveTo>
                    <a:pt x="421982" y="1248371"/>
                  </a:moveTo>
                  <a:lnTo>
                    <a:pt x="421386" y="1241742"/>
                  </a:lnTo>
                  <a:lnTo>
                    <a:pt x="421386" y="1237284"/>
                  </a:lnTo>
                  <a:lnTo>
                    <a:pt x="419277" y="1234782"/>
                  </a:lnTo>
                  <a:lnTo>
                    <a:pt x="412394" y="1233995"/>
                  </a:lnTo>
                  <a:lnTo>
                    <a:pt x="414782" y="1239583"/>
                  </a:lnTo>
                  <a:lnTo>
                    <a:pt x="415582" y="1249172"/>
                  </a:lnTo>
                  <a:lnTo>
                    <a:pt x="421982" y="1248371"/>
                  </a:lnTo>
                  <a:close/>
                </a:path>
                <a:path w="1086484" h="1381759">
                  <a:moveTo>
                    <a:pt x="429933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28"/>
                  </a:lnTo>
                  <a:lnTo>
                    <a:pt x="418782" y="1202029"/>
                  </a:lnTo>
                  <a:lnTo>
                    <a:pt x="418782" y="1202817"/>
                  </a:lnTo>
                  <a:lnTo>
                    <a:pt x="425983" y="1195628"/>
                  </a:lnTo>
                  <a:lnTo>
                    <a:pt x="429933" y="1198968"/>
                  </a:lnTo>
                  <a:close/>
                </a:path>
                <a:path w="1086484" h="1381759">
                  <a:moveTo>
                    <a:pt x="447687" y="13855"/>
                  </a:moveTo>
                  <a:lnTo>
                    <a:pt x="441960" y="8788"/>
                  </a:lnTo>
                  <a:lnTo>
                    <a:pt x="438480" y="13169"/>
                  </a:lnTo>
                  <a:lnTo>
                    <a:pt x="443458" y="15087"/>
                  </a:lnTo>
                  <a:lnTo>
                    <a:pt x="447687" y="13855"/>
                  </a:lnTo>
                  <a:close/>
                </a:path>
                <a:path w="1086484" h="1381759">
                  <a:moveTo>
                    <a:pt x="460070" y="86664"/>
                  </a:moveTo>
                  <a:lnTo>
                    <a:pt x="455345" y="84721"/>
                  </a:lnTo>
                  <a:lnTo>
                    <a:pt x="451523" y="87566"/>
                  </a:lnTo>
                  <a:lnTo>
                    <a:pt x="457149" y="94310"/>
                  </a:lnTo>
                  <a:lnTo>
                    <a:pt x="460070" y="86664"/>
                  </a:lnTo>
                  <a:close/>
                </a:path>
                <a:path w="1086484" h="1381759">
                  <a:moveTo>
                    <a:pt x="460336" y="386016"/>
                  </a:moveTo>
                  <a:lnTo>
                    <a:pt x="455510" y="386016"/>
                  </a:lnTo>
                  <a:lnTo>
                    <a:pt x="450456" y="383032"/>
                  </a:lnTo>
                  <a:lnTo>
                    <a:pt x="446747" y="381533"/>
                  </a:lnTo>
                  <a:lnTo>
                    <a:pt x="445960" y="386016"/>
                  </a:lnTo>
                  <a:lnTo>
                    <a:pt x="449884" y="386918"/>
                  </a:lnTo>
                  <a:lnTo>
                    <a:pt x="454647" y="390220"/>
                  </a:lnTo>
                  <a:lnTo>
                    <a:pt x="458660" y="391414"/>
                  </a:lnTo>
                  <a:lnTo>
                    <a:pt x="460336" y="386016"/>
                  </a:lnTo>
                  <a:close/>
                </a:path>
                <a:path w="1086484" h="1381759">
                  <a:moveTo>
                    <a:pt x="461937" y="32766"/>
                  </a:moveTo>
                  <a:lnTo>
                    <a:pt x="453948" y="32766"/>
                  </a:lnTo>
                  <a:lnTo>
                    <a:pt x="450748" y="36766"/>
                  </a:lnTo>
                  <a:lnTo>
                    <a:pt x="449148" y="41554"/>
                  </a:lnTo>
                  <a:lnTo>
                    <a:pt x="457149" y="41554"/>
                  </a:lnTo>
                  <a:lnTo>
                    <a:pt x="460336" y="37566"/>
                  </a:lnTo>
                  <a:lnTo>
                    <a:pt x="461937" y="32766"/>
                  </a:lnTo>
                  <a:close/>
                </a:path>
                <a:path w="1086484" h="1381759">
                  <a:moveTo>
                    <a:pt x="471538" y="210197"/>
                  </a:moveTo>
                  <a:lnTo>
                    <a:pt x="465937" y="209397"/>
                  </a:lnTo>
                  <a:lnTo>
                    <a:pt x="466737" y="213398"/>
                  </a:lnTo>
                  <a:lnTo>
                    <a:pt x="459549" y="215785"/>
                  </a:lnTo>
                  <a:lnTo>
                    <a:pt x="466737" y="217385"/>
                  </a:lnTo>
                  <a:lnTo>
                    <a:pt x="470738" y="217385"/>
                  </a:lnTo>
                  <a:lnTo>
                    <a:pt x="471538" y="210197"/>
                  </a:lnTo>
                  <a:close/>
                </a:path>
                <a:path w="1086484" h="1381759">
                  <a:moveTo>
                    <a:pt x="473151" y="540664"/>
                  </a:moveTo>
                  <a:lnTo>
                    <a:pt x="468337" y="537870"/>
                  </a:lnTo>
                  <a:lnTo>
                    <a:pt x="467537" y="544271"/>
                  </a:lnTo>
                  <a:lnTo>
                    <a:pt x="461137" y="545871"/>
                  </a:lnTo>
                  <a:lnTo>
                    <a:pt x="460336" y="550659"/>
                  </a:lnTo>
                  <a:lnTo>
                    <a:pt x="467207" y="550125"/>
                  </a:lnTo>
                  <a:lnTo>
                    <a:pt x="472135" y="545769"/>
                  </a:lnTo>
                  <a:lnTo>
                    <a:pt x="473151" y="540664"/>
                  </a:lnTo>
                  <a:close/>
                </a:path>
                <a:path w="1086484" h="1381759">
                  <a:moveTo>
                    <a:pt x="473976" y="562254"/>
                  </a:moveTo>
                  <a:lnTo>
                    <a:pt x="469938" y="558647"/>
                  </a:lnTo>
                  <a:lnTo>
                    <a:pt x="464985" y="564045"/>
                  </a:lnTo>
                  <a:lnTo>
                    <a:pt x="469328" y="564642"/>
                  </a:lnTo>
                  <a:lnTo>
                    <a:pt x="473976" y="562254"/>
                  </a:lnTo>
                  <a:close/>
                </a:path>
                <a:path w="1086484" h="1381759">
                  <a:moveTo>
                    <a:pt x="474726" y="1172451"/>
                  </a:moveTo>
                  <a:lnTo>
                    <a:pt x="463372" y="1172679"/>
                  </a:lnTo>
                  <a:lnTo>
                    <a:pt x="463042" y="1176655"/>
                  </a:lnTo>
                  <a:lnTo>
                    <a:pt x="468553" y="1178521"/>
                  </a:lnTo>
                  <a:lnTo>
                    <a:pt x="474726" y="1172451"/>
                  </a:lnTo>
                  <a:close/>
                </a:path>
                <a:path w="1086484" h="1381759">
                  <a:moveTo>
                    <a:pt x="494436" y="499668"/>
                  </a:moveTo>
                  <a:lnTo>
                    <a:pt x="491515" y="495515"/>
                  </a:lnTo>
                  <a:lnTo>
                    <a:pt x="486791" y="493610"/>
                  </a:lnTo>
                  <a:lnTo>
                    <a:pt x="490308" y="497014"/>
                  </a:lnTo>
                  <a:lnTo>
                    <a:pt x="494436" y="499668"/>
                  </a:lnTo>
                  <a:close/>
                </a:path>
                <a:path w="1086484" h="1381759">
                  <a:moveTo>
                    <a:pt x="494703" y="470738"/>
                  </a:moveTo>
                  <a:lnTo>
                    <a:pt x="488708" y="466788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14" y="472732"/>
                  </a:lnTo>
                  <a:lnTo>
                    <a:pt x="492086" y="476008"/>
                  </a:lnTo>
                  <a:lnTo>
                    <a:pt x="494703" y="470738"/>
                  </a:lnTo>
                  <a:close/>
                </a:path>
                <a:path w="1086484" h="1381759">
                  <a:moveTo>
                    <a:pt x="506691" y="1093330"/>
                  </a:moveTo>
                  <a:lnTo>
                    <a:pt x="505104" y="1086142"/>
                  </a:lnTo>
                  <a:lnTo>
                    <a:pt x="499503" y="1085342"/>
                  </a:lnTo>
                  <a:lnTo>
                    <a:pt x="491515" y="1089329"/>
                  </a:lnTo>
                  <a:lnTo>
                    <a:pt x="493115" y="1094130"/>
                  </a:lnTo>
                  <a:lnTo>
                    <a:pt x="493915" y="1097330"/>
                  </a:lnTo>
                  <a:lnTo>
                    <a:pt x="497903" y="1095730"/>
                  </a:lnTo>
                  <a:lnTo>
                    <a:pt x="502704" y="1094930"/>
                  </a:lnTo>
                  <a:lnTo>
                    <a:pt x="506691" y="1093330"/>
                  </a:lnTo>
                  <a:close/>
                </a:path>
                <a:path w="1086484" h="1381759">
                  <a:moveTo>
                    <a:pt x="517093" y="872744"/>
                  </a:moveTo>
                  <a:lnTo>
                    <a:pt x="511492" y="872744"/>
                  </a:lnTo>
                  <a:lnTo>
                    <a:pt x="512292" y="877544"/>
                  </a:lnTo>
                  <a:lnTo>
                    <a:pt x="511492" y="884732"/>
                  </a:lnTo>
                  <a:lnTo>
                    <a:pt x="517093" y="884732"/>
                  </a:lnTo>
                  <a:lnTo>
                    <a:pt x="515493" y="879944"/>
                  </a:lnTo>
                  <a:lnTo>
                    <a:pt x="517093" y="872744"/>
                  </a:lnTo>
                  <a:close/>
                </a:path>
                <a:path w="1086484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41" y="303809"/>
                  </a:lnTo>
                  <a:lnTo>
                    <a:pt x="563245" y="302717"/>
                  </a:lnTo>
                  <a:close/>
                </a:path>
                <a:path w="1086484" h="1381759">
                  <a:moveTo>
                    <a:pt x="565111" y="544436"/>
                  </a:moveTo>
                  <a:lnTo>
                    <a:pt x="562648" y="540270"/>
                  </a:lnTo>
                  <a:lnTo>
                    <a:pt x="557466" y="538365"/>
                  </a:lnTo>
                  <a:lnTo>
                    <a:pt x="560844" y="541769"/>
                  </a:lnTo>
                  <a:lnTo>
                    <a:pt x="565111" y="544436"/>
                  </a:lnTo>
                  <a:close/>
                </a:path>
                <a:path w="1086484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34" y="1099820"/>
                  </a:lnTo>
                  <a:lnTo>
                    <a:pt x="567194" y="1095235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086484" h="1381759">
                  <a:moveTo>
                    <a:pt x="620979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790" y="62344"/>
                  </a:lnTo>
                  <a:lnTo>
                    <a:pt x="616191" y="63931"/>
                  </a:lnTo>
                  <a:lnTo>
                    <a:pt x="620179" y="63931"/>
                  </a:lnTo>
                  <a:lnTo>
                    <a:pt x="620979" y="56743"/>
                  </a:lnTo>
                  <a:close/>
                </a:path>
                <a:path w="1086484" h="1381759">
                  <a:moveTo>
                    <a:pt x="640168" y="40767"/>
                  </a:moveTo>
                  <a:lnTo>
                    <a:pt x="632167" y="38366"/>
                  </a:lnTo>
                  <a:lnTo>
                    <a:pt x="632167" y="43154"/>
                  </a:lnTo>
                  <a:lnTo>
                    <a:pt x="624979" y="47955"/>
                  </a:lnTo>
                  <a:lnTo>
                    <a:pt x="632968" y="50355"/>
                  </a:lnTo>
                  <a:lnTo>
                    <a:pt x="632968" y="45554"/>
                  </a:lnTo>
                  <a:lnTo>
                    <a:pt x="640168" y="40767"/>
                  </a:lnTo>
                  <a:close/>
                </a:path>
                <a:path w="1086484" h="1381759">
                  <a:moveTo>
                    <a:pt x="649757" y="1057363"/>
                  </a:moveTo>
                  <a:lnTo>
                    <a:pt x="642556" y="1050175"/>
                  </a:lnTo>
                  <a:lnTo>
                    <a:pt x="640969" y="1049375"/>
                  </a:lnTo>
                  <a:lnTo>
                    <a:pt x="638022" y="1050353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57" y="1061364"/>
                  </a:lnTo>
                  <a:lnTo>
                    <a:pt x="649757" y="1057363"/>
                  </a:lnTo>
                  <a:close/>
                </a:path>
                <a:path w="1086484" h="1381759">
                  <a:moveTo>
                    <a:pt x="649897" y="980109"/>
                  </a:moveTo>
                  <a:lnTo>
                    <a:pt x="644156" y="975042"/>
                  </a:lnTo>
                  <a:lnTo>
                    <a:pt x="640676" y="979424"/>
                  </a:lnTo>
                  <a:lnTo>
                    <a:pt x="645655" y="981341"/>
                  </a:lnTo>
                  <a:lnTo>
                    <a:pt x="649897" y="980109"/>
                  </a:lnTo>
                  <a:close/>
                </a:path>
                <a:path w="1086484" h="1381759">
                  <a:moveTo>
                    <a:pt x="661746" y="800"/>
                  </a:moveTo>
                  <a:lnTo>
                    <a:pt x="656145" y="0"/>
                  </a:lnTo>
                  <a:lnTo>
                    <a:pt x="656945" y="4000"/>
                  </a:lnTo>
                  <a:lnTo>
                    <a:pt x="649757" y="6400"/>
                  </a:lnTo>
                  <a:lnTo>
                    <a:pt x="656945" y="7988"/>
                  </a:lnTo>
                  <a:lnTo>
                    <a:pt x="660946" y="7988"/>
                  </a:lnTo>
                  <a:lnTo>
                    <a:pt x="661746" y="800"/>
                  </a:lnTo>
                  <a:close/>
                </a:path>
                <a:path w="1086484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40" y="350253"/>
                  </a:lnTo>
                  <a:lnTo>
                    <a:pt x="667067" y="352958"/>
                  </a:lnTo>
                  <a:close/>
                </a:path>
                <a:path w="1086484" h="1381759">
                  <a:moveTo>
                    <a:pt x="681723" y="1109319"/>
                  </a:moveTo>
                  <a:lnTo>
                    <a:pt x="680123" y="1105319"/>
                  </a:lnTo>
                  <a:lnTo>
                    <a:pt x="674535" y="1107719"/>
                  </a:lnTo>
                  <a:lnTo>
                    <a:pt x="664146" y="1108519"/>
                  </a:lnTo>
                  <a:lnTo>
                    <a:pt x="664946" y="1114107"/>
                  </a:lnTo>
                  <a:lnTo>
                    <a:pt x="669315" y="1115453"/>
                  </a:lnTo>
                  <a:lnTo>
                    <a:pt x="674128" y="1118908"/>
                  </a:lnTo>
                  <a:lnTo>
                    <a:pt x="677748" y="1119949"/>
                  </a:lnTo>
                  <a:lnTo>
                    <a:pt x="678522" y="1114107"/>
                  </a:lnTo>
                  <a:lnTo>
                    <a:pt x="676135" y="1114907"/>
                  </a:lnTo>
                  <a:lnTo>
                    <a:pt x="673735" y="1114907"/>
                  </a:lnTo>
                  <a:lnTo>
                    <a:pt x="672934" y="1111707"/>
                  </a:lnTo>
                  <a:lnTo>
                    <a:pt x="676135" y="1110119"/>
                  </a:lnTo>
                  <a:lnTo>
                    <a:pt x="681723" y="1109319"/>
                  </a:lnTo>
                  <a:close/>
                </a:path>
                <a:path w="1086484" h="1381759">
                  <a:moveTo>
                    <a:pt x="687324" y="775246"/>
                  </a:moveTo>
                  <a:lnTo>
                    <a:pt x="680123" y="775246"/>
                  </a:lnTo>
                  <a:lnTo>
                    <a:pt x="676135" y="779233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086484" h="1381759">
                  <a:moveTo>
                    <a:pt x="690511" y="796823"/>
                  </a:moveTo>
                  <a:lnTo>
                    <a:pt x="684923" y="796023"/>
                  </a:lnTo>
                  <a:lnTo>
                    <a:pt x="684923" y="800811"/>
                  </a:lnTo>
                  <a:lnTo>
                    <a:pt x="678522" y="802411"/>
                  </a:lnTo>
                  <a:lnTo>
                    <a:pt x="685723" y="804011"/>
                  </a:lnTo>
                  <a:lnTo>
                    <a:pt x="689711" y="804011"/>
                  </a:lnTo>
                  <a:lnTo>
                    <a:pt x="690511" y="796823"/>
                  </a:lnTo>
                  <a:close/>
                </a:path>
                <a:path w="1086484" h="1381759">
                  <a:moveTo>
                    <a:pt x="696633" y="688289"/>
                  </a:moveTo>
                  <a:lnTo>
                    <a:pt x="693712" y="684136"/>
                  </a:lnTo>
                  <a:lnTo>
                    <a:pt x="688987" y="682218"/>
                  </a:lnTo>
                  <a:lnTo>
                    <a:pt x="692518" y="685634"/>
                  </a:lnTo>
                  <a:lnTo>
                    <a:pt x="696633" y="688289"/>
                  </a:lnTo>
                  <a:close/>
                </a:path>
                <a:path w="1086484" h="1381759">
                  <a:moveTo>
                    <a:pt x="704697" y="339128"/>
                  </a:moveTo>
                  <a:lnTo>
                    <a:pt x="699312" y="334073"/>
                  </a:lnTo>
                  <a:lnTo>
                    <a:pt x="695706" y="338455"/>
                  </a:lnTo>
                  <a:lnTo>
                    <a:pt x="700506" y="340372"/>
                  </a:lnTo>
                  <a:lnTo>
                    <a:pt x="704697" y="339128"/>
                  </a:lnTo>
                  <a:close/>
                </a:path>
                <a:path w="1086484" h="1381759">
                  <a:moveTo>
                    <a:pt x="708875" y="497751"/>
                  </a:moveTo>
                  <a:lnTo>
                    <a:pt x="701700" y="493915"/>
                  </a:lnTo>
                  <a:lnTo>
                    <a:pt x="701789" y="500900"/>
                  </a:lnTo>
                  <a:lnTo>
                    <a:pt x="697611" y="507809"/>
                  </a:lnTo>
                  <a:lnTo>
                    <a:pt x="695071" y="513359"/>
                  </a:lnTo>
                  <a:lnTo>
                    <a:pt x="700100" y="516293"/>
                  </a:lnTo>
                  <a:lnTo>
                    <a:pt x="701929" y="510209"/>
                  </a:lnTo>
                  <a:lnTo>
                    <a:pt x="706894" y="503605"/>
                  </a:lnTo>
                  <a:lnTo>
                    <a:pt x="708875" y="497751"/>
                  </a:lnTo>
                  <a:close/>
                </a:path>
                <a:path w="1086484" h="1381759">
                  <a:moveTo>
                    <a:pt x="712939" y="826795"/>
                  </a:moveTo>
                  <a:lnTo>
                    <a:pt x="708901" y="823188"/>
                  </a:lnTo>
                  <a:lnTo>
                    <a:pt x="703948" y="828586"/>
                  </a:lnTo>
                  <a:lnTo>
                    <a:pt x="708291" y="829183"/>
                  </a:lnTo>
                  <a:lnTo>
                    <a:pt x="712939" y="826795"/>
                  </a:lnTo>
                  <a:close/>
                </a:path>
                <a:path w="1086484" h="1381759">
                  <a:moveTo>
                    <a:pt x="734517" y="101434"/>
                  </a:moveTo>
                  <a:lnTo>
                    <a:pt x="730478" y="97510"/>
                  </a:lnTo>
                  <a:lnTo>
                    <a:pt x="725525" y="103009"/>
                  </a:lnTo>
                  <a:lnTo>
                    <a:pt x="729881" y="103797"/>
                  </a:lnTo>
                  <a:lnTo>
                    <a:pt x="734517" y="101434"/>
                  </a:lnTo>
                  <a:close/>
                </a:path>
                <a:path w="1086484" h="1381759">
                  <a:moveTo>
                    <a:pt x="746125" y="1047496"/>
                  </a:moveTo>
                  <a:lnTo>
                    <a:pt x="745566" y="1043381"/>
                  </a:lnTo>
                  <a:lnTo>
                    <a:pt x="741857" y="1039863"/>
                  </a:lnTo>
                  <a:lnTo>
                    <a:pt x="739267" y="1044575"/>
                  </a:lnTo>
                  <a:lnTo>
                    <a:pt x="746125" y="1047496"/>
                  </a:lnTo>
                  <a:close/>
                </a:path>
                <a:path w="1086484" h="1381759">
                  <a:moveTo>
                    <a:pt x="763016" y="1068285"/>
                  </a:moveTo>
                  <a:lnTo>
                    <a:pt x="762647" y="1064158"/>
                  </a:lnTo>
                  <a:lnTo>
                    <a:pt x="758977" y="1060640"/>
                  </a:lnTo>
                  <a:lnTo>
                    <a:pt x="756056" y="1065352"/>
                  </a:lnTo>
                  <a:lnTo>
                    <a:pt x="763016" y="1068285"/>
                  </a:lnTo>
                  <a:close/>
                </a:path>
                <a:path w="1086484" h="1381759">
                  <a:moveTo>
                    <a:pt x="782421" y="658558"/>
                  </a:moveTo>
                  <a:lnTo>
                    <a:pt x="776833" y="658558"/>
                  </a:lnTo>
                  <a:lnTo>
                    <a:pt x="778433" y="663346"/>
                  </a:lnTo>
                  <a:lnTo>
                    <a:pt x="777633" y="669747"/>
                  </a:lnTo>
                  <a:lnTo>
                    <a:pt x="782421" y="670547"/>
                  </a:lnTo>
                  <a:lnTo>
                    <a:pt x="780821" y="665746"/>
                  </a:lnTo>
                  <a:lnTo>
                    <a:pt x="782421" y="658558"/>
                  </a:lnTo>
                  <a:close/>
                </a:path>
                <a:path w="1086484" h="1381759">
                  <a:moveTo>
                    <a:pt x="784021" y="145453"/>
                  </a:moveTo>
                  <a:lnTo>
                    <a:pt x="783221" y="142265"/>
                  </a:lnTo>
                  <a:lnTo>
                    <a:pt x="783221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53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53"/>
                  </a:lnTo>
                  <a:close/>
                </a:path>
                <a:path w="1086484" h="1381759">
                  <a:moveTo>
                    <a:pt x="792429" y="587590"/>
                  </a:moveTo>
                  <a:lnTo>
                    <a:pt x="789622" y="583425"/>
                  </a:lnTo>
                  <a:lnTo>
                    <a:pt x="784555" y="581520"/>
                  </a:lnTo>
                  <a:lnTo>
                    <a:pt x="788123" y="584923"/>
                  </a:lnTo>
                  <a:lnTo>
                    <a:pt x="792429" y="587590"/>
                  </a:lnTo>
                  <a:close/>
                </a:path>
                <a:path w="1086484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31" y="1214081"/>
                  </a:lnTo>
                  <a:lnTo>
                    <a:pt x="792010" y="1218806"/>
                  </a:lnTo>
                  <a:lnTo>
                    <a:pt x="798982" y="1221727"/>
                  </a:lnTo>
                  <a:close/>
                </a:path>
                <a:path w="1086484" h="1381759">
                  <a:moveTo>
                    <a:pt x="800049" y="730338"/>
                  </a:moveTo>
                  <a:lnTo>
                    <a:pt x="795210" y="729691"/>
                  </a:lnTo>
                  <a:lnTo>
                    <a:pt x="793750" y="733031"/>
                  </a:lnTo>
                  <a:lnTo>
                    <a:pt x="790117" y="737273"/>
                  </a:lnTo>
                  <a:lnTo>
                    <a:pt x="789025" y="740930"/>
                  </a:lnTo>
                  <a:lnTo>
                    <a:pt x="795210" y="742467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086484" h="1381759">
                  <a:moveTo>
                    <a:pt x="811999" y="270941"/>
                  </a:moveTo>
                  <a:lnTo>
                    <a:pt x="806399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41"/>
                  </a:lnTo>
                  <a:close/>
                </a:path>
                <a:path w="1086484" h="1381759">
                  <a:moveTo>
                    <a:pt x="820788" y="389216"/>
                  </a:moveTo>
                  <a:lnTo>
                    <a:pt x="815187" y="388416"/>
                  </a:lnTo>
                  <a:lnTo>
                    <a:pt x="815987" y="393217"/>
                  </a:lnTo>
                  <a:lnTo>
                    <a:pt x="808799" y="395617"/>
                  </a:lnTo>
                  <a:lnTo>
                    <a:pt x="815987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086484" h="1381759">
                  <a:moveTo>
                    <a:pt x="823988" y="745667"/>
                  </a:moveTo>
                  <a:lnTo>
                    <a:pt x="815987" y="746467"/>
                  </a:lnTo>
                  <a:lnTo>
                    <a:pt x="812800" y="749668"/>
                  </a:lnTo>
                  <a:lnTo>
                    <a:pt x="811199" y="754456"/>
                  </a:lnTo>
                  <a:lnTo>
                    <a:pt x="819188" y="754456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086484" h="1381759">
                  <a:moveTo>
                    <a:pt x="839216" y="358101"/>
                  </a:moveTo>
                  <a:lnTo>
                    <a:pt x="835177" y="354050"/>
                  </a:lnTo>
                  <a:lnTo>
                    <a:pt x="830224" y="359892"/>
                  </a:lnTo>
                  <a:lnTo>
                    <a:pt x="834567" y="360641"/>
                  </a:lnTo>
                  <a:lnTo>
                    <a:pt x="839216" y="358101"/>
                  </a:lnTo>
                  <a:close/>
                </a:path>
                <a:path w="1086484" h="1381759">
                  <a:moveTo>
                    <a:pt x="843241" y="551624"/>
                  </a:moveTo>
                  <a:lnTo>
                    <a:pt x="840765" y="547458"/>
                  </a:lnTo>
                  <a:lnTo>
                    <a:pt x="835596" y="545553"/>
                  </a:lnTo>
                  <a:lnTo>
                    <a:pt x="838974" y="548957"/>
                  </a:lnTo>
                  <a:lnTo>
                    <a:pt x="843241" y="551624"/>
                  </a:lnTo>
                  <a:close/>
                </a:path>
                <a:path w="1086484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48" y="519087"/>
                  </a:lnTo>
                  <a:lnTo>
                    <a:pt x="858875" y="521944"/>
                  </a:lnTo>
                  <a:close/>
                </a:path>
                <a:path w="1086484" h="1381759">
                  <a:moveTo>
                    <a:pt x="863447" y="1006119"/>
                  </a:moveTo>
                  <a:lnTo>
                    <a:pt x="862901" y="1000836"/>
                  </a:lnTo>
                  <a:lnTo>
                    <a:pt x="859142" y="999820"/>
                  </a:lnTo>
                  <a:lnTo>
                    <a:pt x="860742" y="1005420"/>
                  </a:lnTo>
                  <a:lnTo>
                    <a:pt x="849553" y="1005420"/>
                  </a:lnTo>
                  <a:lnTo>
                    <a:pt x="855154" y="1014209"/>
                  </a:lnTo>
                  <a:lnTo>
                    <a:pt x="860831" y="1011847"/>
                  </a:lnTo>
                  <a:lnTo>
                    <a:pt x="863447" y="1006119"/>
                  </a:lnTo>
                  <a:close/>
                </a:path>
                <a:path w="1086484" h="1381759">
                  <a:moveTo>
                    <a:pt x="867943" y="1087729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42" y="1090129"/>
                  </a:lnTo>
                  <a:lnTo>
                    <a:pt x="863142" y="1088529"/>
                  </a:lnTo>
                  <a:lnTo>
                    <a:pt x="867143" y="1094130"/>
                  </a:lnTo>
                  <a:lnTo>
                    <a:pt x="867943" y="1087729"/>
                  </a:lnTo>
                  <a:close/>
                </a:path>
                <a:path w="1086484" h="1381759">
                  <a:moveTo>
                    <a:pt x="875271" y="702437"/>
                  </a:moveTo>
                  <a:lnTo>
                    <a:pt x="869543" y="697712"/>
                  </a:lnTo>
                  <a:lnTo>
                    <a:pt x="866051" y="701992"/>
                  </a:lnTo>
                  <a:lnTo>
                    <a:pt x="871042" y="703707"/>
                  </a:lnTo>
                  <a:lnTo>
                    <a:pt x="875271" y="702437"/>
                  </a:lnTo>
                  <a:close/>
                </a:path>
                <a:path w="1086484" h="1381759">
                  <a:moveTo>
                    <a:pt x="900709" y="684936"/>
                  </a:moveTo>
                  <a:lnTo>
                    <a:pt x="895108" y="684136"/>
                  </a:lnTo>
                  <a:lnTo>
                    <a:pt x="895908" y="688124"/>
                  </a:lnTo>
                  <a:lnTo>
                    <a:pt x="889520" y="690524"/>
                  </a:lnTo>
                  <a:lnTo>
                    <a:pt x="895908" y="692124"/>
                  </a:lnTo>
                  <a:lnTo>
                    <a:pt x="899909" y="692124"/>
                  </a:lnTo>
                  <a:lnTo>
                    <a:pt x="900709" y="684936"/>
                  </a:lnTo>
                  <a:close/>
                </a:path>
                <a:path w="1086484" h="1381759">
                  <a:moveTo>
                    <a:pt x="907897" y="666546"/>
                  </a:moveTo>
                  <a:lnTo>
                    <a:pt x="907097" y="665746"/>
                  </a:lnTo>
                  <a:lnTo>
                    <a:pt x="903109" y="666546"/>
                  </a:lnTo>
                  <a:lnTo>
                    <a:pt x="893737" y="661822"/>
                  </a:lnTo>
                  <a:lnTo>
                    <a:pt x="897712" y="667143"/>
                  </a:lnTo>
                  <a:lnTo>
                    <a:pt x="905573" y="672172"/>
                  </a:lnTo>
                  <a:lnTo>
                    <a:pt x="907897" y="666546"/>
                  </a:lnTo>
                  <a:close/>
                </a:path>
                <a:path w="1086484" h="1381759">
                  <a:moveTo>
                    <a:pt x="917486" y="841578"/>
                  </a:moveTo>
                  <a:lnTo>
                    <a:pt x="910297" y="841578"/>
                  </a:lnTo>
                  <a:lnTo>
                    <a:pt x="908418" y="845515"/>
                  </a:lnTo>
                  <a:lnTo>
                    <a:pt x="902500" y="849668"/>
                  </a:lnTo>
                  <a:lnTo>
                    <a:pt x="899287" y="853376"/>
                  </a:lnTo>
                  <a:lnTo>
                    <a:pt x="905497" y="855967"/>
                  </a:lnTo>
                  <a:lnTo>
                    <a:pt x="904697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66"/>
                  </a:lnTo>
                  <a:lnTo>
                    <a:pt x="917486" y="841578"/>
                  </a:lnTo>
                  <a:close/>
                </a:path>
                <a:path w="1086484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69" y="498017"/>
                  </a:lnTo>
                  <a:lnTo>
                    <a:pt x="940473" y="496925"/>
                  </a:lnTo>
                  <a:close/>
                </a:path>
                <a:path w="1086484" h="1381759">
                  <a:moveTo>
                    <a:pt x="953452" y="646569"/>
                  </a:moveTo>
                  <a:lnTo>
                    <a:pt x="950988" y="640283"/>
                  </a:lnTo>
                  <a:lnTo>
                    <a:pt x="945057" y="638276"/>
                  </a:lnTo>
                  <a:lnTo>
                    <a:pt x="941539" y="638810"/>
                  </a:lnTo>
                  <a:lnTo>
                    <a:pt x="946264" y="640168"/>
                  </a:lnTo>
                  <a:lnTo>
                    <a:pt x="947864" y="645769"/>
                  </a:lnTo>
                  <a:lnTo>
                    <a:pt x="952652" y="654558"/>
                  </a:lnTo>
                  <a:lnTo>
                    <a:pt x="953452" y="646569"/>
                  </a:lnTo>
                  <a:close/>
                </a:path>
                <a:path w="1086484" h="1381759">
                  <a:moveTo>
                    <a:pt x="971842" y="390817"/>
                  </a:moveTo>
                  <a:lnTo>
                    <a:pt x="966381" y="387578"/>
                  </a:lnTo>
                  <a:lnTo>
                    <a:pt x="962939" y="390715"/>
                  </a:lnTo>
                  <a:lnTo>
                    <a:pt x="962952" y="396100"/>
                  </a:lnTo>
                  <a:lnTo>
                    <a:pt x="967841" y="399605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086484" h="1381759">
                  <a:moveTo>
                    <a:pt x="1010996" y="949477"/>
                  </a:moveTo>
                  <a:lnTo>
                    <a:pt x="1009396" y="945476"/>
                  </a:lnTo>
                  <a:lnTo>
                    <a:pt x="1001407" y="946277"/>
                  </a:lnTo>
                  <a:lnTo>
                    <a:pt x="1002207" y="951865"/>
                  </a:lnTo>
                  <a:lnTo>
                    <a:pt x="1006208" y="950264"/>
                  </a:lnTo>
                  <a:lnTo>
                    <a:pt x="1010196" y="955865"/>
                  </a:lnTo>
                  <a:lnTo>
                    <a:pt x="1010996" y="949477"/>
                  </a:lnTo>
                  <a:close/>
                </a:path>
                <a:path w="1086484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55" y="693356"/>
                  </a:lnTo>
                  <a:lnTo>
                    <a:pt x="1038174" y="698512"/>
                  </a:lnTo>
                  <a:lnTo>
                    <a:pt x="1039114" y="704037"/>
                  </a:lnTo>
                  <a:lnTo>
                    <a:pt x="1039164" y="709104"/>
                  </a:lnTo>
                  <a:lnTo>
                    <a:pt x="1039520" y="710882"/>
                  </a:lnTo>
                  <a:lnTo>
                    <a:pt x="1041361" y="706513"/>
                  </a:lnTo>
                  <a:lnTo>
                    <a:pt x="1045032" y="703122"/>
                  </a:lnTo>
                  <a:close/>
                </a:path>
                <a:path w="1086484" h="1381759">
                  <a:moveTo>
                    <a:pt x="1045362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39" y="756373"/>
                  </a:lnTo>
                  <a:lnTo>
                    <a:pt x="1022184" y="753668"/>
                  </a:lnTo>
                  <a:lnTo>
                    <a:pt x="1025118" y="760780"/>
                  </a:lnTo>
                  <a:lnTo>
                    <a:pt x="1028877" y="766851"/>
                  </a:lnTo>
                  <a:lnTo>
                    <a:pt x="1033094" y="772325"/>
                  </a:lnTo>
                  <a:lnTo>
                    <a:pt x="1037374" y="777633"/>
                  </a:lnTo>
                  <a:lnTo>
                    <a:pt x="1036574" y="772045"/>
                  </a:lnTo>
                  <a:lnTo>
                    <a:pt x="1044562" y="773645"/>
                  </a:lnTo>
                  <a:lnTo>
                    <a:pt x="1045362" y="768845"/>
                  </a:lnTo>
                  <a:close/>
                </a:path>
                <a:path w="1086484" h="1381759">
                  <a:moveTo>
                    <a:pt x="1066139" y="711301"/>
                  </a:moveTo>
                  <a:lnTo>
                    <a:pt x="1060577" y="711212"/>
                  </a:lnTo>
                  <a:lnTo>
                    <a:pt x="1053960" y="709409"/>
                  </a:lnTo>
                  <a:lnTo>
                    <a:pt x="1048829" y="708939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56" y="717067"/>
                  </a:lnTo>
                  <a:lnTo>
                    <a:pt x="1066139" y="711301"/>
                  </a:lnTo>
                  <a:close/>
                </a:path>
                <a:path w="1086484" h="1381759">
                  <a:moveTo>
                    <a:pt x="1086129" y="914311"/>
                  </a:moveTo>
                  <a:lnTo>
                    <a:pt x="1085329" y="908710"/>
                  </a:lnTo>
                  <a:lnTo>
                    <a:pt x="1080528" y="911110"/>
                  </a:lnTo>
                  <a:lnTo>
                    <a:pt x="1073340" y="911910"/>
                  </a:lnTo>
                  <a:lnTo>
                    <a:pt x="1074140" y="916698"/>
                  </a:lnTo>
                  <a:lnTo>
                    <a:pt x="1078928" y="915098"/>
                  </a:lnTo>
                  <a:lnTo>
                    <a:pt x="1086129" y="91431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6123248" y="8528366"/>
              <a:ext cx="2167255" cy="1090295"/>
            </a:xfrm>
            <a:custGeom>
              <a:avLst/>
              <a:gdLst/>
              <a:ahLst/>
              <a:cxnLst/>
              <a:rect l="l" t="t" r="r" b="b"/>
              <a:pathLst>
                <a:path w="2167255" h="1090295">
                  <a:moveTo>
                    <a:pt x="8991" y="266141"/>
                  </a:moveTo>
                  <a:lnTo>
                    <a:pt x="4953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2167255" h="1090295">
                  <a:moveTo>
                    <a:pt x="71450" y="685723"/>
                  </a:moveTo>
                  <a:lnTo>
                    <a:pt x="67284" y="682129"/>
                  </a:lnTo>
                  <a:lnTo>
                    <a:pt x="62674" y="687527"/>
                  </a:lnTo>
                  <a:lnTo>
                    <a:pt x="66992" y="688124"/>
                  </a:lnTo>
                  <a:lnTo>
                    <a:pt x="71450" y="685723"/>
                  </a:lnTo>
                  <a:close/>
                </a:path>
                <a:path w="2167255" h="1090295">
                  <a:moveTo>
                    <a:pt x="107048" y="302323"/>
                  </a:moveTo>
                  <a:lnTo>
                    <a:pt x="101650" y="297713"/>
                  </a:lnTo>
                  <a:lnTo>
                    <a:pt x="98056" y="301637"/>
                  </a:lnTo>
                  <a:lnTo>
                    <a:pt x="102857" y="303403"/>
                  </a:lnTo>
                  <a:lnTo>
                    <a:pt x="107048" y="302323"/>
                  </a:lnTo>
                  <a:close/>
                </a:path>
                <a:path w="2167255" h="1090295">
                  <a:moveTo>
                    <a:pt x="144805" y="340067"/>
                  </a:moveTo>
                  <a:lnTo>
                    <a:pt x="138417" y="340868"/>
                  </a:lnTo>
                  <a:lnTo>
                    <a:pt x="128028" y="339267"/>
                  </a:lnTo>
                  <a:lnTo>
                    <a:pt x="127228" y="345668"/>
                  </a:lnTo>
                  <a:lnTo>
                    <a:pt x="134239" y="346138"/>
                  </a:lnTo>
                  <a:lnTo>
                    <a:pt x="139014" y="347065"/>
                  </a:lnTo>
                  <a:lnTo>
                    <a:pt x="142290" y="345884"/>
                  </a:lnTo>
                  <a:lnTo>
                    <a:pt x="144805" y="340067"/>
                  </a:lnTo>
                  <a:close/>
                </a:path>
                <a:path w="2167255" h="1090295">
                  <a:moveTo>
                    <a:pt x="167982" y="227380"/>
                  </a:moveTo>
                  <a:lnTo>
                    <a:pt x="159448" y="224904"/>
                  </a:lnTo>
                  <a:lnTo>
                    <a:pt x="157200" y="229171"/>
                  </a:lnTo>
                  <a:lnTo>
                    <a:pt x="160350" y="232549"/>
                  </a:lnTo>
                  <a:lnTo>
                    <a:pt x="167982" y="227380"/>
                  </a:lnTo>
                  <a:close/>
                </a:path>
                <a:path w="2167255" h="1090295">
                  <a:moveTo>
                    <a:pt x="176784" y="334479"/>
                  </a:moveTo>
                  <a:lnTo>
                    <a:pt x="171183" y="333679"/>
                  </a:lnTo>
                  <a:lnTo>
                    <a:pt x="171983" y="338467"/>
                  </a:lnTo>
                  <a:lnTo>
                    <a:pt x="165595" y="340868"/>
                  </a:lnTo>
                  <a:lnTo>
                    <a:pt x="171983" y="341668"/>
                  </a:lnTo>
                  <a:lnTo>
                    <a:pt x="175983" y="341668"/>
                  </a:lnTo>
                  <a:lnTo>
                    <a:pt x="176784" y="334479"/>
                  </a:lnTo>
                  <a:close/>
                </a:path>
                <a:path w="2167255" h="1090295">
                  <a:moveTo>
                    <a:pt x="180390" y="243408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90" y="243408"/>
                  </a:lnTo>
                  <a:close/>
                </a:path>
                <a:path w="2167255" h="1090295">
                  <a:moveTo>
                    <a:pt x="183362" y="274116"/>
                  </a:moveTo>
                  <a:lnTo>
                    <a:pt x="179273" y="273037"/>
                  </a:lnTo>
                  <a:lnTo>
                    <a:pt x="175945" y="277495"/>
                  </a:lnTo>
                  <a:lnTo>
                    <a:pt x="180771" y="284124"/>
                  </a:lnTo>
                  <a:lnTo>
                    <a:pt x="183362" y="274116"/>
                  </a:lnTo>
                  <a:close/>
                </a:path>
                <a:path w="2167255" h="1090295">
                  <a:moveTo>
                    <a:pt x="186372" y="357644"/>
                  </a:moveTo>
                  <a:lnTo>
                    <a:pt x="176784" y="353656"/>
                  </a:lnTo>
                  <a:lnTo>
                    <a:pt x="182372" y="361645"/>
                  </a:lnTo>
                  <a:lnTo>
                    <a:pt x="178054" y="364502"/>
                  </a:lnTo>
                  <a:lnTo>
                    <a:pt x="180771" y="364744"/>
                  </a:lnTo>
                  <a:lnTo>
                    <a:pt x="185293" y="362432"/>
                  </a:lnTo>
                  <a:lnTo>
                    <a:pt x="186372" y="357644"/>
                  </a:lnTo>
                  <a:close/>
                </a:path>
                <a:path w="2167255" h="1090295">
                  <a:moveTo>
                    <a:pt x="191960" y="774039"/>
                  </a:moveTo>
                  <a:lnTo>
                    <a:pt x="186372" y="773239"/>
                  </a:lnTo>
                  <a:lnTo>
                    <a:pt x="187172" y="778040"/>
                  </a:lnTo>
                  <a:lnTo>
                    <a:pt x="179971" y="779640"/>
                  </a:lnTo>
                  <a:lnTo>
                    <a:pt x="187172" y="781240"/>
                  </a:lnTo>
                  <a:lnTo>
                    <a:pt x="191160" y="781240"/>
                  </a:lnTo>
                  <a:lnTo>
                    <a:pt x="191960" y="774039"/>
                  </a:lnTo>
                  <a:close/>
                </a:path>
                <a:path w="2167255" h="1090295">
                  <a:moveTo>
                    <a:pt x="197294" y="400735"/>
                  </a:moveTo>
                  <a:lnTo>
                    <a:pt x="193065" y="399605"/>
                  </a:lnTo>
                  <a:lnTo>
                    <a:pt x="189877" y="403885"/>
                  </a:lnTo>
                  <a:lnTo>
                    <a:pt x="195160" y="410400"/>
                  </a:lnTo>
                  <a:lnTo>
                    <a:pt x="197294" y="400735"/>
                  </a:lnTo>
                  <a:close/>
                </a:path>
                <a:path w="2167255" h="1090295">
                  <a:moveTo>
                    <a:pt x="199999" y="245694"/>
                  </a:moveTo>
                  <a:lnTo>
                    <a:pt x="195961" y="241769"/>
                  </a:lnTo>
                  <a:lnTo>
                    <a:pt x="191008" y="247269"/>
                  </a:lnTo>
                  <a:lnTo>
                    <a:pt x="195364" y="248056"/>
                  </a:lnTo>
                  <a:lnTo>
                    <a:pt x="199999" y="245694"/>
                  </a:lnTo>
                  <a:close/>
                </a:path>
                <a:path w="2167255" h="1090295">
                  <a:moveTo>
                    <a:pt x="215138" y="595820"/>
                  </a:moveTo>
                  <a:lnTo>
                    <a:pt x="208749" y="595020"/>
                  </a:lnTo>
                  <a:lnTo>
                    <a:pt x="206451" y="598246"/>
                  </a:lnTo>
                  <a:lnTo>
                    <a:pt x="201752" y="601611"/>
                  </a:lnTo>
                  <a:lnTo>
                    <a:pt x="199758" y="604685"/>
                  </a:lnTo>
                  <a:lnTo>
                    <a:pt x="205549" y="607009"/>
                  </a:lnTo>
                  <a:lnTo>
                    <a:pt x="205549" y="602208"/>
                  </a:lnTo>
                  <a:lnTo>
                    <a:pt x="209550" y="603008"/>
                  </a:lnTo>
                  <a:lnTo>
                    <a:pt x="210350" y="606209"/>
                  </a:lnTo>
                  <a:lnTo>
                    <a:pt x="210350" y="610997"/>
                  </a:lnTo>
                  <a:lnTo>
                    <a:pt x="214337" y="610997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2167255" h="1090295">
                  <a:moveTo>
                    <a:pt x="242366" y="691324"/>
                  </a:moveTo>
                  <a:lnTo>
                    <a:pt x="238315" y="687730"/>
                  </a:lnTo>
                  <a:lnTo>
                    <a:pt x="233375" y="693127"/>
                  </a:lnTo>
                  <a:lnTo>
                    <a:pt x="237718" y="693724"/>
                  </a:lnTo>
                  <a:lnTo>
                    <a:pt x="242366" y="691324"/>
                  </a:lnTo>
                  <a:close/>
                </a:path>
                <a:path w="2167255" h="1090295">
                  <a:moveTo>
                    <a:pt x="255905" y="505510"/>
                  </a:moveTo>
                  <a:lnTo>
                    <a:pt x="250456" y="499922"/>
                  </a:lnTo>
                  <a:lnTo>
                    <a:pt x="242912" y="503402"/>
                  </a:lnTo>
                  <a:lnTo>
                    <a:pt x="237464" y="510336"/>
                  </a:lnTo>
                  <a:lnTo>
                    <a:pt x="238315" y="515099"/>
                  </a:lnTo>
                  <a:lnTo>
                    <a:pt x="242417" y="510794"/>
                  </a:lnTo>
                  <a:lnTo>
                    <a:pt x="248310" y="511797"/>
                  </a:lnTo>
                  <a:lnTo>
                    <a:pt x="253606" y="512064"/>
                  </a:lnTo>
                  <a:lnTo>
                    <a:pt x="255905" y="505510"/>
                  </a:lnTo>
                  <a:close/>
                </a:path>
                <a:path w="2167255" h="1090295">
                  <a:moveTo>
                    <a:pt x="268046" y="681736"/>
                  </a:moveTo>
                  <a:lnTo>
                    <a:pt x="263893" y="678141"/>
                  </a:lnTo>
                  <a:lnTo>
                    <a:pt x="259283" y="683526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2167255" h="1090295">
                  <a:moveTo>
                    <a:pt x="275082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82" y="39560"/>
                  </a:lnTo>
                  <a:lnTo>
                    <a:pt x="273481" y="34772"/>
                  </a:lnTo>
                  <a:lnTo>
                    <a:pt x="275082" y="27571"/>
                  </a:lnTo>
                  <a:close/>
                </a:path>
                <a:path w="2167255" h="1090295">
                  <a:moveTo>
                    <a:pt x="280670" y="454355"/>
                  </a:moveTo>
                  <a:lnTo>
                    <a:pt x="278282" y="446366"/>
                  </a:lnTo>
                  <a:lnTo>
                    <a:pt x="275082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54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82" y="459155"/>
                  </a:lnTo>
                  <a:lnTo>
                    <a:pt x="280670" y="454355"/>
                  </a:lnTo>
                  <a:close/>
                </a:path>
                <a:path w="2167255" h="1090295">
                  <a:moveTo>
                    <a:pt x="282270" y="795616"/>
                  </a:moveTo>
                  <a:lnTo>
                    <a:pt x="275082" y="796417"/>
                  </a:lnTo>
                  <a:lnTo>
                    <a:pt x="277482" y="786028"/>
                  </a:lnTo>
                  <a:lnTo>
                    <a:pt x="267893" y="788428"/>
                  </a:lnTo>
                  <a:lnTo>
                    <a:pt x="269011" y="794270"/>
                  </a:lnTo>
                  <a:lnTo>
                    <a:pt x="274485" y="798017"/>
                  </a:lnTo>
                  <a:lnTo>
                    <a:pt x="280250" y="798766"/>
                  </a:lnTo>
                  <a:lnTo>
                    <a:pt x="282270" y="795616"/>
                  </a:lnTo>
                  <a:close/>
                </a:path>
                <a:path w="2167255" h="1090295">
                  <a:moveTo>
                    <a:pt x="283870" y="467144"/>
                  </a:moveTo>
                  <a:lnTo>
                    <a:pt x="275882" y="467944"/>
                  </a:lnTo>
                  <a:lnTo>
                    <a:pt x="269481" y="470344"/>
                  </a:lnTo>
                  <a:lnTo>
                    <a:pt x="266293" y="476732"/>
                  </a:lnTo>
                  <a:lnTo>
                    <a:pt x="276682" y="476732"/>
                  </a:lnTo>
                  <a:lnTo>
                    <a:pt x="283070" y="474332"/>
                  </a:lnTo>
                  <a:lnTo>
                    <a:pt x="283870" y="467144"/>
                  </a:lnTo>
                  <a:close/>
                </a:path>
                <a:path w="2167255" h="1090295">
                  <a:moveTo>
                    <a:pt x="301459" y="687730"/>
                  </a:moveTo>
                  <a:lnTo>
                    <a:pt x="300659" y="686930"/>
                  </a:lnTo>
                  <a:lnTo>
                    <a:pt x="296659" y="687730"/>
                  </a:lnTo>
                  <a:lnTo>
                    <a:pt x="286956" y="683006"/>
                  </a:lnTo>
                  <a:lnTo>
                    <a:pt x="290969" y="688327"/>
                  </a:lnTo>
                  <a:lnTo>
                    <a:pt x="299021" y="693343"/>
                  </a:lnTo>
                  <a:lnTo>
                    <a:pt x="301459" y="687730"/>
                  </a:lnTo>
                  <a:close/>
                </a:path>
                <a:path w="2167255" h="1090295">
                  <a:moveTo>
                    <a:pt x="302260" y="935482"/>
                  </a:moveTo>
                  <a:lnTo>
                    <a:pt x="296659" y="934681"/>
                  </a:lnTo>
                  <a:lnTo>
                    <a:pt x="297459" y="939482"/>
                  </a:lnTo>
                  <a:lnTo>
                    <a:pt x="291058" y="941882"/>
                  </a:lnTo>
                  <a:lnTo>
                    <a:pt x="297459" y="942682"/>
                  </a:lnTo>
                  <a:lnTo>
                    <a:pt x="301459" y="942682"/>
                  </a:lnTo>
                  <a:lnTo>
                    <a:pt x="302260" y="935482"/>
                  </a:lnTo>
                  <a:close/>
                </a:path>
                <a:path w="2167255" h="1090295">
                  <a:moveTo>
                    <a:pt x="303047" y="181825"/>
                  </a:moveTo>
                  <a:lnTo>
                    <a:pt x="295059" y="182626"/>
                  </a:lnTo>
                  <a:lnTo>
                    <a:pt x="288671" y="185026"/>
                  </a:lnTo>
                  <a:lnTo>
                    <a:pt x="285470" y="191414"/>
                  </a:lnTo>
                  <a:lnTo>
                    <a:pt x="295859" y="191414"/>
                  </a:lnTo>
                  <a:lnTo>
                    <a:pt x="302260" y="189014"/>
                  </a:lnTo>
                  <a:lnTo>
                    <a:pt x="303047" y="181825"/>
                  </a:lnTo>
                  <a:close/>
                </a:path>
                <a:path w="2167255" h="1090295">
                  <a:moveTo>
                    <a:pt x="311048" y="542264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59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48" y="542264"/>
                  </a:lnTo>
                  <a:close/>
                </a:path>
                <a:path w="2167255" h="1090295">
                  <a:moveTo>
                    <a:pt x="320636" y="942682"/>
                  </a:moveTo>
                  <a:lnTo>
                    <a:pt x="315036" y="941882"/>
                  </a:lnTo>
                  <a:lnTo>
                    <a:pt x="315836" y="946670"/>
                  </a:lnTo>
                  <a:lnTo>
                    <a:pt x="309448" y="949071"/>
                  </a:lnTo>
                  <a:lnTo>
                    <a:pt x="315836" y="949871"/>
                  </a:lnTo>
                  <a:lnTo>
                    <a:pt x="319836" y="949871"/>
                  </a:lnTo>
                  <a:lnTo>
                    <a:pt x="320636" y="942682"/>
                  </a:lnTo>
                  <a:close/>
                </a:path>
                <a:path w="2167255" h="1090295">
                  <a:moveTo>
                    <a:pt x="321437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37" y="1019403"/>
                  </a:lnTo>
                  <a:lnTo>
                    <a:pt x="319836" y="1014603"/>
                  </a:lnTo>
                  <a:lnTo>
                    <a:pt x="321437" y="1007414"/>
                  </a:lnTo>
                  <a:close/>
                </a:path>
                <a:path w="2167255" h="1090295">
                  <a:moveTo>
                    <a:pt x="323176" y="794639"/>
                  </a:moveTo>
                  <a:lnTo>
                    <a:pt x="317436" y="790028"/>
                  </a:lnTo>
                  <a:lnTo>
                    <a:pt x="313956" y="793965"/>
                  </a:lnTo>
                  <a:lnTo>
                    <a:pt x="318935" y="795718"/>
                  </a:lnTo>
                  <a:lnTo>
                    <a:pt x="323176" y="794639"/>
                  </a:lnTo>
                  <a:close/>
                </a:path>
                <a:path w="2167255" h="1090295">
                  <a:moveTo>
                    <a:pt x="323189" y="640969"/>
                  </a:moveTo>
                  <a:lnTo>
                    <a:pt x="319036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69"/>
                  </a:lnTo>
                  <a:close/>
                </a:path>
                <a:path w="2167255" h="1090295">
                  <a:moveTo>
                    <a:pt x="324637" y="825995"/>
                  </a:moveTo>
                  <a:lnTo>
                    <a:pt x="319036" y="825995"/>
                  </a:lnTo>
                  <a:lnTo>
                    <a:pt x="314236" y="819594"/>
                  </a:lnTo>
                  <a:lnTo>
                    <a:pt x="311048" y="826795"/>
                  </a:lnTo>
                  <a:lnTo>
                    <a:pt x="316636" y="826795"/>
                  </a:lnTo>
                  <a:lnTo>
                    <a:pt x="322237" y="833183"/>
                  </a:lnTo>
                  <a:lnTo>
                    <a:pt x="324637" y="825995"/>
                  </a:lnTo>
                  <a:close/>
                </a:path>
                <a:path w="2167255" h="1090295">
                  <a:moveTo>
                    <a:pt x="329133" y="418439"/>
                  </a:moveTo>
                  <a:lnTo>
                    <a:pt x="324637" y="414401"/>
                  </a:lnTo>
                  <a:lnTo>
                    <a:pt x="320141" y="420243"/>
                  </a:lnTo>
                  <a:lnTo>
                    <a:pt x="324637" y="420992"/>
                  </a:lnTo>
                  <a:lnTo>
                    <a:pt x="329133" y="418439"/>
                  </a:lnTo>
                  <a:close/>
                </a:path>
                <a:path w="2167255" h="1090295">
                  <a:moveTo>
                    <a:pt x="331025" y="1027391"/>
                  </a:moveTo>
                  <a:lnTo>
                    <a:pt x="323037" y="1027391"/>
                  </a:lnTo>
                  <a:lnTo>
                    <a:pt x="319836" y="1031392"/>
                  </a:lnTo>
                  <a:lnTo>
                    <a:pt x="318236" y="1036193"/>
                  </a:lnTo>
                  <a:lnTo>
                    <a:pt x="326224" y="1036193"/>
                  </a:lnTo>
                  <a:lnTo>
                    <a:pt x="329425" y="1032192"/>
                  </a:lnTo>
                  <a:lnTo>
                    <a:pt x="331025" y="1027391"/>
                  </a:lnTo>
                  <a:close/>
                </a:path>
                <a:path w="2167255" h="1090295">
                  <a:moveTo>
                    <a:pt x="353453" y="861212"/>
                  </a:moveTo>
                  <a:lnTo>
                    <a:pt x="349402" y="857161"/>
                  </a:lnTo>
                  <a:lnTo>
                    <a:pt x="344462" y="863003"/>
                  </a:lnTo>
                  <a:lnTo>
                    <a:pt x="348805" y="863752"/>
                  </a:lnTo>
                  <a:lnTo>
                    <a:pt x="353453" y="861212"/>
                  </a:lnTo>
                  <a:close/>
                </a:path>
                <a:path w="2167255" h="1090295">
                  <a:moveTo>
                    <a:pt x="363791" y="560654"/>
                  </a:moveTo>
                  <a:lnTo>
                    <a:pt x="358203" y="560654"/>
                  </a:lnTo>
                  <a:lnTo>
                    <a:pt x="359791" y="565442"/>
                  </a:lnTo>
                  <a:lnTo>
                    <a:pt x="358203" y="572643"/>
                  </a:lnTo>
                  <a:lnTo>
                    <a:pt x="363791" y="572643"/>
                  </a:lnTo>
                  <a:lnTo>
                    <a:pt x="362191" y="567842"/>
                  </a:lnTo>
                  <a:lnTo>
                    <a:pt x="363791" y="560654"/>
                  </a:lnTo>
                  <a:close/>
                </a:path>
                <a:path w="2167255" h="1090295">
                  <a:moveTo>
                    <a:pt x="366991" y="913904"/>
                  </a:moveTo>
                  <a:lnTo>
                    <a:pt x="359003" y="913904"/>
                  </a:lnTo>
                  <a:lnTo>
                    <a:pt x="355803" y="917905"/>
                  </a:lnTo>
                  <a:lnTo>
                    <a:pt x="354203" y="922693"/>
                  </a:lnTo>
                  <a:lnTo>
                    <a:pt x="362191" y="922693"/>
                  </a:lnTo>
                  <a:lnTo>
                    <a:pt x="365391" y="918705"/>
                  </a:lnTo>
                  <a:lnTo>
                    <a:pt x="366991" y="913904"/>
                  </a:lnTo>
                  <a:close/>
                </a:path>
                <a:path w="2167255" h="1090295">
                  <a:moveTo>
                    <a:pt x="370192" y="897128"/>
                  </a:moveTo>
                  <a:lnTo>
                    <a:pt x="364591" y="897128"/>
                  </a:lnTo>
                  <a:lnTo>
                    <a:pt x="359791" y="890727"/>
                  </a:lnTo>
                  <a:lnTo>
                    <a:pt x="356603" y="897928"/>
                  </a:lnTo>
                  <a:lnTo>
                    <a:pt x="362191" y="897928"/>
                  </a:lnTo>
                  <a:lnTo>
                    <a:pt x="367792" y="904316"/>
                  </a:lnTo>
                  <a:lnTo>
                    <a:pt x="370192" y="897128"/>
                  </a:lnTo>
                  <a:close/>
                </a:path>
                <a:path w="2167255" h="1090295">
                  <a:moveTo>
                    <a:pt x="372630" y="703643"/>
                  </a:moveTo>
                  <a:lnTo>
                    <a:pt x="368592" y="699719"/>
                  </a:lnTo>
                  <a:lnTo>
                    <a:pt x="363639" y="705218"/>
                  </a:lnTo>
                  <a:lnTo>
                    <a:pt x="367982" y="706005"/>
                  </a:lnTo>
                  <a:lnTo>
                    <a:pt x="372630" y="703643"/>
                  </a:lnTo>
                  <a:close/>
                </a:path>
                <a:path w="2167255" h="1090295">
                  <a:moveTo>
                    <a:pt x="374980" y="584631"/>
                  </a:moveTo>
                  <a:lnTo>
                    <a:pt x="369392" y="584631"/>
                  </a:lnTo>
                  <a:lnTo>
                    <a:pt x="370192" y="589419"/>
                  </a:lnTo>
                  <a:lnTo>
                    <a:pt x="369392" y="596620"/>
                  </a:lnTo>
                  <a:lnTo>
                    <a:pt x="374980" y="596620"/>
                  </a:lnTo>
                  <a:lnTo>
                    <a:pt x="373380" y="591820"/>
                  </a:lnTo>
                  <a:lnTo>
                    <a:pt x="374980" y="584631"/>
                  </a:lnTo>
                  <a:close/>
                </a:path>
                <a:path w="2167255" h="1090295">
                  <a:moveTo>
                    <a:pt x="385368" y="723696"/>
                  </a:moveTo>
                  <a:lnTo>
                    <a:pt x="379780" y="723696"/>
                  </a:lnTo>
                  <a:lnTo>
                    <a:pt x="380580" y="728484"/>
                  </a:lnTo>
                  <a:lnTo>
                    <a:pt x="379780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2167255" h="1090295">
                  <a:moveTo>
                    <a:pt x="394157" y="431977"/>
                  </a:moveTo>
                  <a:lnTo>
                    <a:pt x="388569" y="431177"/>
                  </a:lnTo>
                  <a:lnTo>
                    <a:pt x="389369" y="435978"/>
                  </a:lnTo>
                  <a:lnTo>
                    <a:pt x="382968" y="438365"/>
                  </a:lnTo>
                  <a:lnTo>
                    <a:pt x="389369" y="439166"/>
                  </a:lnTo>
                  <a:lnTo>
                    <a:pt x="393369" y="439166"/>
                  </a:lnTo>
                  <a:lnTo>
                    <a:pt x="394157" y="431977"/>
                  </a:lnTo>
                  <a:close/>
                </a:path>
                <a:path w="2167255" h="1090295">
                  <a:moveTo>
                    <a:pt x="397065" y="417487"/>
                  </a:moveTo>
                  <a:lnTo>
                    <a:pt x="396849" y="412559"/>
                  </a:lnTo>
                  <a:lnTo>
                    <a:pt x="391769" y="410400"/>
                  </a:lnTo>
                  <a:lnTo>
                    <a:pt x="392125" y="415709"/>
                  </a:lnTo>
                  <a:lnTo>
                    <a:pt x="389267" y="420484"/>
                  </a:lnTo>
                  <a:lnTo>
                    <a:pt x="388061" y="424218"/>
                  </a:lnTo>
                  <a:lnTo>
                    <a:pt x="393369" y="426389"/>
                  </a:lnTo>
                  <a:lnTo>
                    <a:pt x="395020" y="422871"/>
                  </a:lnTo>
                  <a:lnTo>
                    <a:pt x="397065" y="417487"/>
                  </a:lnTo>
                  <a:close/>
                </a:path>
                <a:path w="2167255" h="1090295">
                  <a:moveTo>
                    <a:pt x="399948" y="1130"/>
                  </a:moveTo>
                  <a:lnTo>
                    <a:pt x="395859" y="0"/>
                  </a:lnTo>
                  <a:lnTo>
                    <a:pt x="392531" y="4267"/>
                  </a:lnTo>
                  <a:lnTo>
                    <a:pt x="397357" y="10795"/>
                  </a:lnTo>
                  <a:lnTo>
                    <a:pt x="399948" y="1130"/>
                  </a:lnTo>
                  <a:close/>
                </a:path>
                <a:path w="2167255" h="1090295">
                  <a:moveTo>
                    <a:pt x="405422" y="796582"/>
                  </a:moveTo>
                  <a:lnTo>
                    <a:pt x="402958" y="792429"/>
                  </a:lnTo>
                  <a:lnTo>
                    <a:pt x="397789" y="790511"/>
                  </a:lnTo>
                  <a:lnTo>
                    <a:pt x="401154" y="793927"/>
                  </a:lnTo>
                  <a:lnTo>
                    <a:pt x="405422" y="796582"/>
                  </a:lnTo>
                  <a:close/>
                </a:path>
                <a:path w="2167255" h="1090295">
                  <a:moveTo>
                    <a:pt x="407746" y="84315"/>
                  </a:moveTo>
                  <a:lnTo>
                    <a:pt x="399211" y="81851"/>
                  </a:lnTo>
                  <a:lnTo>
                    <a:pt x="396963" y="86118"/>
                  </a:lnTo>
                  <a:lnTo>
                    <a:pt x="400100" y="89484"/>
                  </a:lnTo>
                  <a:lnTo>
                    <a:pt x="407746" y="84315"/>
                  </a:lnTo>
                  <a:close/>
                </a:path>
                <a:path w="2167255" h="1090295">
                  <a:moveTo>
                    <a:pt x="411746" y="837184"/>
                  </a:moveTo>
                  <a:lnTo>
                    <a:pt x="406146" y="837184"/>
                  </a:lnTo>
                  <a:lnTo>
                    <a:pt x="406946" y="841971"/>
                  </a:lnTo>
                  <a:lnTo>
                    <a:pt x="406146" y="849172"/>
                  </a:lnTo>
                  <a:lnTo>
                    <a:pt x="411746" y="849172"/>
                  </a:lnTo>
                  <a:lnTo>
                    <a:pt x="410146" y="844372"/>
                  </a:lnTo>
                  <a:lnTo>
                    <a:pt x="411746" y="837184"/>
                  </a:lnTo>
                  <a:close/>
                </a:path>
                <a:path w="2167255" h="1090295">
                  <a:moveTo>
                    <a:pt x="416610" y="767016"/>
                  </a:moveTo>
                  <a:lnTo>
                    <a:pt x="414147" y="762850"/>
                  </a:lnTo>
                  <a:lnTo>
                    <a:pt x="408978" y="760945"/>
                  </a:lnTo>
                  <a:lnTo>
                    <a:pt x="412343" y="764349"/>
                  </a:lnTo>
                  <a:lnTo>
                    <a:pt x="416610" y="767016"/>
                  </a:lnTo>
                  <a:close/>
                </a:path>
                <a:path w="2167255" h="1090295">
                  <a:moveTo>
                    <a:pt x="428142" y="441617"/>
                  </a:moveTo>
                  <a:lnTo>
                    <a:pt x="425335" y="437578"/>
                  </a:lnTo>
                  <a:lnTo>
                    <a:pt x="420268" y="435330"/>
                  </a:lnTo>
                  <a:lnTo>
                    <a:pt x="423837" y="438772"/>
                  </a:lnTo>
                  <a:lnTo>
                    <a:pt x="428142" y="441617"/>
                  </a:lnTo>
                  <a:close/>
                </a:path>
                <a:path w="2167255" h="1090295">
                  <a:moveTo>
                    <a:pt x="435724" y="881138"/>
                  </a:moveTo>
                  <a:lnTo>
                    <a:pt x="432130" y="877989"/>
                  </a:lnTo>
                  <a:lnTo>
                    <a:pt x="429133" y="871550"/>
                  </a:lnTo>
                  <a:lnTo>
                    <a:pt x="425831" y="868095"/>
                  </a:lnTo>
                  <a:lnTo>
                    <a:pt x="421335" y="873950"/>
                  </a:lnTo>
                  <a:lnTo>
                    <a:pt x="426935" y="873950"/>
                  </a:lnTo>
                  <a:lnTo>
                    <a:pt x="422135" y="881938"/>
                  </a:lnTo>
                  <a:lnTo>
                    <a:pt x="430123" y="879538"/>
                  </a:lnTo>
                  <a:lnTo>
                    <a:pt x="434124" y="887526"/>
                  </a:lnTo>
                  <a:lnTo>
                    <a:pt x="435724" y="881138"/>
                  </a:lnTo>
                  <a:close/>
                </a:path>
                <a:path w="2167255" h="1090295">
                  <a:moveTo>
                    <a:pt x="462495" y="177507"/>
                  </a:moveTo>
                  <a:lnTo>
                    <a:pt x="458901" y="171437"/>
                  </a:lnTo>
                  <a:lnTo>
                    <a:pt x="451700" y="177952"/>
                  </a:lnTo>
                  <a:lnTo>
                    <a:pt x="456501" y="179819"/>
                  </a:lnTo>
                  <a:lnTo>
                    <a:pt x="462495" y="177507"/>
                  </a:lnTo>
                  <a:close/>
                </a:path>
                <a:path w="2167255" h="1090295">
                  <a:moveTo>
                    <a:pt x="462508" y="900023"/>
                  </a:moveTo>
                  <a:lnTo>
                    <a:pt x="459701" y="895527"/>
                  </a:lnTo>
                  <a:lnTo>
                    <a:pt x="454634" y="893724"/>
                  </a:lnTo>
                  <a:lnTo>
                    <a:pt x="458203" y="897318"/>
                  </a:lnTo>
                  <a:lnTo>
                    <a:pt x="462508" y="900023"/>
                  </a:lnTo>
                  <a:close/>
                </a:path>
                <a:path w="2167255" h="1090295">
                  <a:moveTo>
                    <a:pt x="476529" y="828789"/>
                  </a:moveTo>
                  <a:lnTo>
                    <a:pt x="472490" y="825195"/>
                  </a:lnTo>
                  <a:lnTo>
                    <a:pt x="467537" y="830592"/>
                  </a:lnTo>
                  <a:lnTo>
                    <a:pt x="471881" y="831189"/>
                  </a:lnTo>
                  <a:lnTo>
                    <a:pt x="476529" y="828789"/>
                  </a:lnTo>
                  <a:close/>
                </a:path>
                <a:path w="2167255" h="1090295">
                  <a:moveTo>
                    <a:pt x="476618" y="932903"/>
                  </a:moveTo>
                  <a:lnTo>
                    <a:pt x="470890" y="928293"/>
                  </a:lnTo>
                  <a:lnTo>
                    <a:pt x="467398" y="932230"/>
                  </a:lnTo>
                  <a:lnTo>
                    <a:pt x="472389" y="933983"/>
                  </a:lnTo>
                  <a:lnTo>
                    <a:pt x="476618" y="932903"/>
                  </a:lnTo>
                  <a:close/>
                </a:path>
                <a:path w="2167255" h="1090295">
                  <a:moveTo>
                    <a:pt x="487667" y="660552"/>
                  </a:moveTo>
                  <a:lnTo>
                    <a:pt x="482079" y="659752"/>
                  </a:lnTo>
                  <a:lnTo>
                    <a:pt x="482879" y="664552"/>
                  </a:lnTo>
                  <a:lnTo>
                    <a:pt x="476478" y="666953"/>
                  </a:lnTo>
                  <a:lnTo>
                    <a:pt x="482879" y="667753"/>
                  </a:lnTo>
                  <a:lnTo>
                    <a:pt x="486867" y="667753"/>
                  </a:lnTo>
                  <a:lnTo>
                    <a:pt x="487667" y="660552"/>
                  </a:lnTo>
                  <a:close/>
                </a:path>
                <a:path w="2167255" h="1090295">
                  <a:moveTo>
                    <a:pt x="514845" y="1082535"/>
                  </a:moveTo>
                  <a:lnTo>
                    <a:pt x="509244" y="1081747"/>
                  </a:lnTo>
                  <a:lnTo>
                    <a:pt x="510044" y="1086535"/>
                  </a:lnTo>
                  <a:lnTo>
                    <a:pt x="503656" y="1088936"/>
                  </a:lnTo>
                  <a:lnTo>
                    <a:pt x="510044" y="1089736"/>
                  </a:lnTo>
                  <a:lnTo>
                    <a:pt x="514045" y="1089736"/>
                  </a:lnTo>
                  <a:lnTo>
                    <a:pt x="514845" y="1082535"/>
                  </a:lnTo>
                  <a:close/>
                </a:path>
                <a:path w="2167255" h="1090295">
                  <a:moveTo>
                    <a:pt x="521284" y="591426"/>
                  </a:moveTo>
                  <a:lnTo>
                    <a:pt x="517245" y="587819"/>
                  </a:lnTo>
                  <a:lnTo>
                    <a:pt x="512292" y="593217"/>
                  </a:lnTo>
                  <a:lnTo>
                    <a:pt x="516636" y="593813"/>
                  </a:lnTo>
                  <a:lnTo>
                    <a:pt x="521284" y="591426"/>
                  </a:lnTo>
                  <a:close/>
                </a:path>
                <a:path w="2167255" h="1090295">
                  <a:moveTo>
                    <a:pt x="530631" y="995235"/>
                  </a:moveTo>
                  <a:lnTo>
                    <a:pt x="525233" y="990625"/>
                  </a:lnTo>
                  <a:lnTo>
                    <a:pt x="521639" y="994562"/>
                  </a:lnTo>
                  <a:lnTo>
                    <a:pt x="526427" y="996327"/>
                  </a:lnTo>
                  <a:lnTo>
                    <a:pt x="530631" y="995235"/>
                  </a:lnTo>
                  <a:close/>
                </a:path>
                <a:path w="2167255" h="1090295">
                  <a:moveTo>
                    <a:pt x="533819" y="920915"/>
                  </a:moveTo>
                  <a:lnTo>
                    <a:pt x="528434" y="916305"/>
                  </a:lnTo>
                  <a:lnTo>
                    <a:pt x="524827" y="920242"/>
                  </a:lnTo>
                  <a:lnTo>
                    <a:pt x="529628" y="921994"/>
                  </a:lnTo>
                  <a:lnTo>
                    <a:pt x="533819" y="920915"/>
                  </a:lnTo>
                  <a:close/>
                </a:path>
                <a:path w="2167255" h="1090295">
                  <a:moveTo>
                    <a:pt x="539623" y="890727"/>
                  </a:moveTo>
                  <a:lnTo>
                    <a:pt x="534822" y="890727"/>
                  </a:lnTo>
                  <a:lnTo>
                    <a:pt x="529234" y="884339"/>
                  </a:lnTo>
                  <a:lnTo>
                    <a:pt x="526034" y="891527"/>
                  </a:lnTo>
                  <a:lnTo>
                    <a:pt x="531622" y="891527"/>
                  </a:lnTo>
                  <a:lnTo>
                    <a:pt x="537222" y="897928"/>
                  </a:lnTo>
                  <a:lnTo>
                    <a:pt x="539623" y="890727"/>
                  </a:lnTo>
                  <a:close/>
                </a:path>
                <a:path w="2167255" h="1090295">
                  <a:moveTo>
                    <a:pt x="540994" y="1036764"/>
                  </a:moveTo>
                  <a:lnTo>
                    <a:pt x="537222" y="1034592"/>
                  </a:lnTo>
                  <a:lnTo>
                    <a:pt x="535038" y="1039126"/>
                  </a:lnTo>
                  <a:lnTo>
                    <a:pt x="530529" y="1043876"/>
                  </a:lnTo>
                  <a:lnTo>
                    <a:pt x="528561" y="1048181"/>
                  </a:lnTo>
                  <a:lnTo>
                    <a:pt x="534022" y="1051369"/>
                  </a:lnTo>
                  <a:lnTo>
                    <a:pt x="535647" y="1046505"/>
                  </a:lnTo>
                  <a:lnTo>
                    <a:pt x="539216" y="1041184"/>
                  </a:lnTo>
                  <a:lnTo>
                    <a:pt x="540994" y="1036764"/>
                  </a:lnTo>
                  <a:close/>
                </a:path>
                <a:path w="2167255" h="109029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090"/>
                  </a:lnTo>
                  <a:lnTo>
                    <a:pt x="541655" y="1027887"/>
                  </a:lnTo>
                  <a:lnTo>
                    <a:pt x="546011" y="1030592"/>
                  </a:lnTo>
                  <a:lnTo>
                    <a:pt x="548398" y="1034846"/>
                  </a:lnTo>
                  <a:lnTo>
                    <a:pt x="555498" y="1034084"/>
                  </a:lnTo>
                  <a:lnTo>
                    <a:pt x="560057" y="1031379"/>
                  </a:lnTo>
                  <a:close/>
                </a:path>
                <a:path w="2167255" h="1090295">
                  <a:moveTo>
                    <a:pt x="582777" y="806018"/>
                  </a:moveTo>
                  <a:lnTo>
                    <a:pt x="579081" y="803821"/>
                  </a:lnTo>
                  <a:lnTo>
                    <a:pt x="575386" y="799312"/>
                  </a:lnTo>
                  <a:lnTo>
                    <a:pt x="571982" y="797356"/>
                  </a:lnTo>
                  <a:lnTo>
                    <a:pt x="569188" y="802817"/>
                  </a:lnTo>
                  <a:lnTo>
                    <a:pt x="573786" y="803986"/>
                  </a:lnTo>
                  <a:lnTo>
                    <a:pt x="577786" y="808012"/>
                  </a:lnTo>
                  <a:lnTo>
                    <a:pt x="580872" y="810234"/>
                  </a:lnTo>
                  <a:lnTo>
                    <a:pt x="582777" y="806018"/>
                  </a:lnTo>
                  <a:close/>
                </a:path>
                <a:path w="2167255" h="1090295">
                  <a:moveTo>
                    <a:pt x="642302" y="958684"/>
                  </a:moveTo>
                  <a:lnTo>
                    <a:pt x="639521" y="962660"/>
                  </a:lnTo>
                  <a:lnTo>
                    <a:pt x="634212" y="962952"/>
                  </a:lnTo>
                  <a:lnTo>
                    <a:pt x="629424" y="963853"/>
                  </a:lnTo>
                  <a:lnTo>
                    <a:pt x="627494" y="965352"/>
                  </a:lnTo>
                  <a:lnTo>
                    <a:pt x="630732" y="967447"/>
                  </a:lnTo>
                  <a:lnTo>
                    <a:pt x="638289" y="966927"/>
                  </a:lnTo>
                  <a:lnTo>
                    <a:pt x="642023" y="962063"/>
                  </a:lnTo>
                  <a:lnTo>
                    <a:pt x="642302" y="958684"/>
                  </a:lnTo>
                  <a:close/>
                </a:path>
                <a:path w="2167255" h="1090295">
                  <a:moveTo>
                    <a:pt x="708317" y="91617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65" y="90716"/>
                  </a:lnTo>
                  <a:lnTo>
                    <a:pt x="697865" y="85915"/>
                  </a:lnTo>
                  <a:lnTo>
                    <a:pt x="698665" y="78727"/>
                  </a:lnTo>
                  <a:lnTo>
                    <a:pt x="693864" y="79527"/>
                  </a:lnTo>
                  <a:lnTo>
                    <a:pt x="693864" y="84315"/>
                  </a:lnTo>
                  <a:lnTo>
                    <a:pt x="689864" y="83515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53" y="93345"/>
                  </a:lnTo>
                  <a:lnTo>
                    <a:pt x="705154" y="93611"/>
                  </a:lnTo>
                  <a:lnTo>
                    <a:pt x="708317" y="91617"/>
                  </a:lnTo>
                  <a:close/>
                </a:path>
                <a:path w="2167255" h="1090295">
                  <a:moveTo>
                    <a:pt x="770585" y="156248"/>
                  </a:moveTo>
                  <a:lnTo>
                    <a:pt x="762596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707" y="150355"/>
                  </a:lnTo>
                  <a:lnTo>
                    <a:pt x="763257" y="157581"/>
                  </a:lnTo>
                  <a:lnTo>
                    <a:pt x="767397" y="160248"/>
                  </a:lnTo>
                  <a:lnTo>
                    <a:pt x="770585" y="156248"/>
                  </a:lnTo>
                  <a:close/>
                </a:path>
                <a:path w="2167255" h="1090295">
                  <a:moveTo>
                    <a:pt x="783043" y="367233"/>
                  </a:moveTo>
                  <a:lnTo>
                    <a:pt x="777786" y="365645"/>
                  </a:lnTo>
                  <a:lnTo>
                    <a:pt x="771804" y="365201"/>
                  </a:lnTo>
                  <a:lnTo>
                    <a:pt x="766495" y="363943"/>
                  </a:lnTo>
                  <a:lnTo>
                    <a:pt x="764628" y="363728"/>
                  </a:lnTo>
                  <a:lnTo>
                    <a:pt x="768997" y="366445"/>
                  </a:lnTo>
                  <a:lnTo>
                    <a:pt x="771372" y="370700"/>
                  </a:lnTo>
                  <a:lnTo>
                    <a:pt x="778484" y="369938"/>
                  </a:lnTo>
                  <a:lnTo>
                    <a:pt x="783043" y="367233"/>
                  </a:lnTo>
                  <a:close/>
                </a:path>
                <a:path w="2167255" h="1090295">
                  <a:moveTo>
                    <a:pt x="846518" y="208991"/>
                  </a:moveTo>
                  <a:lnTo>
                    <a:pt x="835952" y="218554"/>
                  </a:lnTo>
                  <a:lnTo>
                    <a:pt x="838123" y="220687"/>
                  </a:lnTo>
                  <a:lnTo>
                    <a:pt x="844486" y="216979"/>
                  </a:lnTo>
                  <a:lnTo>
                    <a:pt x="846518" y="208991"/>
                  </a:lnTo>
                  <a:close/>
                </a:path>
                <a:path w="2167255" h="1090295">
                  <a:moveTo>
                    <a:pt x="853706" y="780440"/>
                  </a:moveTo>
                  <a:lnTo>
                    <a:pt x="846493" y="778992"/>
                  </a:lnTo>
                  <a:lnTo>
                    <a:pt x="840320" y="773645"/>
                  </a:lnTo>
                  <a:lnTo>
                    <a:pt x="835050" y="770102"/>
                  </a:lnTo>
                  <a:lnTo>
                    <a:pt x="830529" y="774039"/>
                  </a:lnTo>
                  <a:lnTo>
                    <a:pt x="836396" y="776846"/>
                  </a:lnTo>
                  <a:lnTo>
                    <a:pt x="842124" y="782637"/>
                  </a:lnTo>
                  <a:lnTo>
                    <a:pt x="847839" y="785736"/>
                  </a:lnTo>
                  <a:lnTo>
                    <a:pt x="853706" y="780440"/>
                  </a:lnTo>
                  <a:close/>
                </a:path>
                <a:path w="2167255" h="1090295">
                  <a:moveTo>
                    <a:pt x="945476" y="587375"/>
                  </a:moveTo>
                  <a:lnTo>
                    <a:pt x="942416" y="589419"/>
                  </a:lnTo>
                  <a:lnTo>
                    <a:pt x="937158" y="592315"/>
                  </a:lnTo>
                  <a:lnTo>
                    <a:pt x="929132" y="595223"/>
                  </a:lnTo>
                  <a:lnTo>
                    <a:pt x="924547" y="598411"/>
                  </a:lnTo>
                  <a:lnTo>
                    <a:pt x="929627" y="602208"/>
                  </a:lnTo>
                  <a:lnTo>
                    <a:pt x="935113" y="597966"/>
                  </a:lnTo>
                  <a:lnTo>
                    <a:pt x="941717" y="591616"/>
                  </a:lnTo>
                  <a:lnTo>
                    <a:pt x="945476" y="587375"/>
                  </a:lnTo>
                  <a:close/>
                </a:path>
                <a:path w="2167255" h="1090295">
                  <a:moveTo>
                    <a:pt x="950417" y="400011"/>
                  </a:moveTo>
                  <a:lnTo>
                    <a:pt x="944092" y="397929"/>
                  </a:lnTo>
                  <a:lnTo>
                    <a:pt x="937628" y="395909"/>
                  </a:lnTo>
                  <a:lnTo>
                    <a:pt x="931760" y="393153"/>
                  </a:lnTo>
                  <a:lnTo>
                    <a:pt x="927239" y="388823"/>
                  </a:lnTo>
                  <a:lnTo>
                    <a:pt x="926439" y="394411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38" y="398208"/>
                  </a:lnTo>
                  <a:lnTo>
                    <a:pt x="936028" y="400812"/>
                  </a:lnTo>
                  <a:lnTo>
                    <a:pt x="943521" y="403402"/>
                  </a:lnTo>
                  <a:lnTo>
                    <a:pt x="950417" y="400011"/>
                  </a:lnTo>
                  <a:close/>
                </a:path>
                <a:path w="2167255" h="1090295">
                  <a:moveTo>
                    <a:pt x="1035583" y="581723"/>
                  </a:moveTo>
                  <a:lnTo>
                    <a:pt x="1031138" y="579831"/>
                  </a:lnTo>
                  <a:lnTo>
                    <a:pt x="1028839" y="583069"/>
                  </a:lnTo>
                  <a:lnTo>
                    <a:pt x="1024140" y="586524"/>
                  </a:lnTo>
                  <a:lnTo>
                    <a:pt x="1022146" y="589838"/>
                  </a:lnTo>
                  <a:lnTo>
                    <a:pt x="1027938" y="592620"/>
                  </a:lnTo>
                  <a:lnTo>
                    <a:pt x="1028890" y="588492"/>
                  </a:lnTo>
                  <a:lnTo>
                    <a:pt x="1033132" y="584733"/>
                  </a:lnTo>
                  <a:lnTo>
                    <a:pt x="1035583" y="581723"/>
                  </a:lnTo>
                  <a:close/>
                </a:path>
                <a:path w="2167255" h="1090295">
                  <a:moveTo>
                    <a:pt x="2106472" y="616597"/>
                  </a:moveTo>
                  <a:lnTo>
                    <a:pt x="2105190" y="611733"/>
                  </a:lnTo>
                  <a:lnTo>
                    <a:pt x="2100478" y="614197"/>
                  </a:lnTo>
                  <a:lnTo>
                    <a:pt x="2104745" y="620268"/>
                  </a:lnTo>
                  <a:lnTo>
                    <a:pt x="2106472" y="616597"/>
                  </a:lnTo>
                  <a:close/>
                </a:path>
                <a:path w="2167255" h="1090295">
                  <a:moveTo>
                    <a:pt x="2166810" y="580631"/>
                  </a:moveTo>
                  <a:lnTo>
                    <a:pt x="2163610" y="579831"/>
                  </a:lnTo>
                  <a:lnTo>
                    <a:pt x="2161209" y="579831"/>
                  </a:lnTo>
                  <a:lnTo>
                    <a:pt x="2158022" y="579031"/>
                  </a:lnTo>
                  <a:lnTo>
                    <a:pt x="2158022" y="582231"/>
                  </a:lnTo>
                  <a:lnTo>
                    <a:pt x="2156422" y="587032"/>
                  </a:lnTo>
                  <a:lnTo>
                    <a:pt x="2159609" y="587819"/>
                  </a:lnTo>
                  <a:lnTo>
                    <a:pt x="2162010" y="587819"/>
                  </a:lnTo>
                  <a:lnTo>
                    <a:pt x="2165210" y="588619"/>
                  </a:lnTo>
                  <a:lnTo>
                    <a:pt x="2166010" y="586232"/>
                  </a:lnTo>
                  <a:lnTo>
                    <a:pt x="2166010" y="583031"/>
                  </a:lnTo>
                  <a:lnTo>
                    <a:pt x="2166810" y="58063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764177" y="9009900"/>
              <a:ext cx="523875" cy="889000"/>
            </a:xfrm>
            <a:custGeom>
              <a:avLst/>
              <a:gdLst/>
              <a:ahLst/>
              <a:cxnLst/>
              <a:rect l="l" t="t" r="r" b="b"/>
              <a:pathLst>
                <a:path w="523875" h="889000">
                  <a:moveTo>
                    <a:pt x="21120" y="235407"/>
                  </a:moveTo>
                  <a:lnTo>
                    <a:pt x="15887" y="233464"/>
                  </a:lnTo>
                  <a:lnTo>
                    <a:pt x="9309" y="232879"/>
                  </a:lnTo>
                  <a:lnTo>
                    <a:pt x="6388" y="234162"/>
                  </a:lnTo>
                  <a:lnTo>
                    <a:pt x="7188" y="238963"/>
                  </a:lnTo>
                  <a:lnTo>
                    <a:pt x="18376" y="238963"/>
                  </a:lnTo>
                  <a:lnTo>
                    <a:pt x="19977" y="238163"/>
                  </a:lnTo>
                  <a:lnTo>
                    <a:pt x="21120" y="235407"/>
                  </a:lnTo>
                  <a:close/>
                </a:path>
                <a:path w="523875" h="889000">
                  <a:moveTo>
                    <a:pt x="30365" y="696112"/>
                  </a:moveTo>
                  <a:lnTo>
                    <a:pt x="22720" y="693915"/>
                  </a:lnTo>
                  <a:lnTo>
                    <a:pt x="15290" y="692912"/>
                  </a:lnTo>
                  <a:lnTo>
                    <a:pt x="800" y="692124"/>
                  </a:lnTo>
                  <a:lnTo>
                    <a:pt x="5600" y="695312"/>
                  </a:lnTo>
                  <a:lnTo>
                    <a:pt x="0" y="700112"/>
                  </a:lnTo>
                  <a:lnTo>
                    <a:pt x="3200" y="703313"/>
                  </a:lnTo>
                  <a:lnTo>
                    <a:pt x="9804" y="698817"/>
                  </a:lnTo>
                  <a:lnTo>
                    <a:pt x="17081" y="699109"/>
                  </a:lnTo>
                  <a:lnTo>
                    <a:pt x="24218" y="699706"/>
                  </a:lnTo>
                  <a:lnTo>
                    <a:pt x="30365" y="696112"/>
                  </a:lnTo>
                  <a:close/>
                </a:path>
                <a:path w="523875" h="889000">
                  <a:moveTo>
                    <a:pt x="80721" y="286918"/>
                  </a:moveTo>
                  <a:lnTo>
                    <a:pt x="79375" y="281965"/>
                  </a:lnTo>
                  <a:lnTo>
                    <a:pt x="74726" y="284518"/>
                  </a:lnTo>
                  <a:lnTo>
                    <a:pt x="73075" y="288264"/>
                  </a:lnTo>
                  <a:lnTo>
                    <a:pt x="80721" y="286918"/>
                  </a:lnTo>
                  <a:close/>
                </a:path>
                <a:path w="523875" h="889000">
                  <a:moveTo>
                    <a:pt x="129476" y="108686"/>
                  </a:moveTo>
                  <a:lnTo>
                    <a:pt x="125476" y="106286"/>
                  </a:lnTo>
                  <a:lnTo>
                    <a:pt x="127876" y="99898"/>
                  </a:lnTo>
                  <a:lnTo>
                    <a:pt x="122275" y="103898"/>
                  </a:lnTo>
                  <a:lnTo>
                    <a:pt x="119875" y="107086"/>
                  </a:lnTo>
                  <a:lnTo>
                    <a:pt x="125476" y="112687"/>
                  </a:lnTo>
                  <a:lnTo>
                    <a:pt x="129476" y="108686"/>
                  </a:lnTo>
                  <a:close/>
                </a:path>
                <a:path w="523875" h="889000">
                  <a:moveTo>
                    <a:pt x="158242" y="262940"/>
                  </a:moveTo>
                  <a:lnTo>
                    <a:pt x="151053" y="267728"/>
                  </a:lnTo>
                  <a:lnTo>
                    <a:pt x="146748" y="273151"/>
                  </a:lnTo>
                  <a:lnTo>
                    <a:pt x="148450" y="278726"/>
                  </a:lnTo>
                  <a:lnTo>
                    <a:pt x="151053" y="281000"/>
                  </a:lnTo>
                  <a:lnTo>
                    <a:pt x="149453" y="276529"/>
                  </a:lnTo>
                  <a:lnTo>
                    <a:pt x="152654" y="271729"/>
                  </a:lnTo>
                  <a:lnTo>
                    <a:pt x="158242" y="262940"/>
                  </a:lnTo>
                  <a:close/>
                </a:path>
                <a:path w="523875" h="889000">
                  <a:moveTo>
                    <a:pt x="166230" y="554647"/>
                  </a:moveTo>
                  <a:lnTo>
                    <a:pt x="165430" y="549859"/>
                  </a:lnTo>
                  <a:lnTo>
                    <a:pt x="162242" y="545058"/>
                  </a:lnTo>
                  <a:lnTo>
                    <a:pt x="158242" y="551459"/>
                  </a:lnTo>
                  <a:lnTo>
                    <a:pt x="159042" y="556247"/>
                  </a:lnTo>
                  <a:lnTo>
                    <a:pt x="162242" y="560247"/>
                  </a:lnTo>
                  <a:lnTo>
                    <a:pt x="166230" y="554647"/>
                  </a:lnTo>
                  <a:close/>
                </a:path>
                <a:path w="523875" h="889000">
                  <a:moveTo>
                    <a:pt x="168630" y="429171"/>
                  </a:moveTo>
                  <a:lnTo>
                    <a:pt x="167055" y="422211"/>
                  </a:lnTo>
                  <a:lnTo>
                    <a:pt x="163842" y="424980"/>
                  </a:lnTo>
                  <a:lnTo>
                    <a:pt x="163017" y="429856"/>
                  </a:lnTo>
                  <a:lnTo>
                    <a:pt x="168630" y="429171"/>
                  </a:lnTo>
                  <a:close/>
                </a:path>
                <a:path w="523875" h="889000">
                  <a:moveTo>
                    <a:pt x="169430" y="649757"/>
                  </a:moveTo>
                  <a:lnTo>
                    <a:pt x="165430" y="648157"/>
                  </a:lnTo>
                  <a:lnTo>
                    <a:pt x="167830" y="641769"/>
                  </a:lnTo>
                  <a:lnTo>
                    <a:pt x="162242" y="644969"/>
                  </a:lnTo>
                  <a:lnTo>
                    <a:pt x="159842" y="648157"/>
                  </a:lnTo>
                  <a:lnTo>
                    <a:pt x="165430" y="653757"/>
                  </a:lnTo>
                  <a:lnTo>
                    <a:pt x="169430" y="649757"/>
                  </a:lnTo>
                  <a:close/>
                </a:path>
                <a:path w="523875" h="889000">
                  <a:moveTo>
                    <a:pt x="174231" y="622592"/>
                  </a:moveTo>
                  <a:lnTo>
                    <a:pt x="172885" y="617524"/>
                  </a:lnTo>
                  <a:lnTo>
                    <a:pt x="168236" y="619887"/>
                  </a:lnTo>
                  <a:lnTo>
                    <a:pt x="166585" y="623595"/>
                  </a:lnTo>
                  <a:lnTo>
                    <a:pt x="174231" y="622592"/>
                  </a:lnTo>
                  <a:close/>
                </a:path>
                <a:path w="523875" h="889000">
                  <a:moveTo>
                    <a:pt x="188988" y="662774"/>
                  </a:moveTo>
                  <a:lnTo>
                    <a:pt x="182016" y="662152"/>
                  </a:lnTo>
                  <a:lnTo>
                    <a:pt x="172948" y="664514"/>
                  </a:lnTo>
                  <a:lnTo>
                    <a:pt x="176631" y="669734"/>
                  </a:lnTo>
                  <a:lnTo>
                    <a:pt x="178219" y="666546"/>
                  </a:lnTo>
                  <a:lnTo>
                    <a:pt x="179019" y="666546"/>
                  </a:lnTo>
                  <a:lnTo>
                    <a:pt x="188988" y="662774"/>
                  </a:lnTo>
                  <a:close/>
                </a:path>
                <a:path w="523875" h="889000">
                  <a:moveTo>
                    <a:pt x="189090" y="537514"/>
                  </a:moveTo>
                  <a:lnTo>
                    <a:pt x="188607" y="532269"/>
                  </a:lnTo>
                  <a:lnTo>
                    <a:pt x="182346" y="534377"/>
                  </a:lnTo>
                  <a:lnTo>
                    <a:pt x="173824" y="534670"/>
                  </a:lnTo>
                  <a:lnTo>
                    <a:pt x="167703" y="536765"/>
                  </a:lnTo>
                  <a:lnTo>
                    <a:pt x="168630" y="544258"/>
                  </a:lnTo>
                  <a:lnTo>
                    <a:pt x="174447" y="539915"/>
                  </a:lnTo>
                  <a:lnTo>
                    <a:pt x="182816" y="538873"/>
                  </a:lnTo>
                  <a:lnTo>
                    <a:pt x="189090" y="537514"/>
                  </a:lnTo>
                  <a:close/>
                </a:path>
                <a:path w="523875" h="889000">
                  <a:moveTo>
                    <a:pt x="197408" y="177419"/>
                  </a:moveTo>
                  <a:lnTo>
                    <a:pt x="196049" y="172034"/>
                  </a:lnTo>
                  <a:lnTo>
                    <a:pt x="191414" y="174421"/>
                  </a:lnTo>
                  <a:lnTo>
                    <a:pt x="189763" y="178320"/>
                  </a:lnTo>
                  <a:lnTo>
                    <a:pt x="197408" y="177419"/>
                  </a:lnTo>
                  <a:close/>
                </a:path>
                <a:path w="523875" h="889000">
                  <a:moveTo>
                    <a:pt x="206997" y="429171"/>
                  </a:moveTo>
                  <a:lnTo>
                    <a:pt x="202996" y="426783"/>
                  </a:lnTo>
                  <a:lnTo>
                    <a:pt x="205397" y="420382"/>
                  </a:lnTo>
                  <a:lnTo>
                    <a:pt x="199796" y="424383"/>
                  </a:lnTo>
                  <a:lnTo>
                    <a:pt x="197408" y="427583"/>
                  </a:lnTo>
                  <a:lnTo>
                    <a:pt x="202996" y="433171"/>
                  </a:lnTo>
                  <a:lnTo>
                    <a:pt x="206997" y="429171"/>
                  </a:lnTo>
                  <a:close/>
                </a:path>
                <a:path w="523875" h="889000">
                  <a:moveTo>
                    <a:pt x="226974" y="796810"/>
                  </a:moveTo>
                  <a:lnTo>
                    <a:pt x="225602" y="793280"/>
                  </a:lnTo>
                  <a:lnTo>
                    <a:pt x="225577" y="787730"/>
                  </a:lnTo>
                  <a:lnTo>
                    <a:pt x="224053" y="784110"/>
                  </a:lnTo>
                  <a:lnTo>
                    <a:pt x="218186" y="786422"/>
                  </a:lnTo>
                  <a:lnTo>
                    <a:pt x="221246" y="789965"/>
                  </a:lnTo>
                  <a:lnTo>
                    <a:pt x="221678" y="795515"/>
                  </a:lnTo>
                  <a:lnTo>
                    <a:pt x="222567" y="799122"/>
                  </a:lnTo>
                  <a:lnTo>
                    <a:pt x="226974" y="796810"/>
                  </a:lnTo>
                  <a:close/>
                </a:path>
                <a:path w="523875" h="889000">
                  <a:moveTo>
                    <a:pt x="233375" y="555447"/>
                  </a:moveTo>
                  <a:lnTo>
                    <a:pt x="227774" y="555447"/>
                  </a:lnTo>
                  <a:lnTo>
                    <a:pt x="220586" y="552259"/>
                  </a:lnTo>
                  <a:lnTo>
                    <a:pt x="218986" y="557047"/>
                  </a:lnTo>
                  <a:lnTo>
                    <a:pt x="223774" y="557047"/>
                  </a:lnTo>
                  <a:lnTo>
                    <a:pt x="230974" y="559447"/>
                  </a:lnTo>
                  <a:lnTo>
                    <a:pt x="233375" y="555447"/>
                  </a:lnTo>
                  <a:close/>
                </a:path>
                <a:path w="523875" h="889000">
                  <a:moveTo>
                    <a:pt x="235762" y="438772"/>
                  </a:moveTo>
                  <a:lnTo>
                    <a:pt x="227190" y="434492"/>
                  </a:lnTo>
                  <a:lnTo>
                    <a:pt x="226974" y="433171"/>
                  </a:lnTo>
                  <a:lnTo>
                    <a:pt x="222973" y="429171"/>
                  </a:lnTo>
                  <a:lnTo>
                    <a:pt x="218986" y="435571"/>
                  </a:lnTo>
                  <a:lnTo>
                    <a:pt x="219786" y="440359"/>
                  </a:lnTo>
                  <a:lnTo>
                    <a:pt x="222973" y="444360"/>
                  </a:lnTo>
                  <a:lnTo>
                    <a:pt x="226237" y="440016"/>
                  </a:lnTo>
                  <a:lnTo>
                    <a:pt x="227444" y="441350"/>
                  </a:lnTo>
                  <a:lnTo>
                    <a:pt x="235762" y="438772"/>
                  </a:lnTo>
                  <a:close/>
                </a:path>
                <a:path w="523875" h="889000">
                  <a:moveTo>
                    <a:pt x="250952" y="256540"/>
                  </a:moveTo>
                  <a:lnTo>
                    <a:pt x="246151" y="254152"/>
                  </a:lnTo>
                  <a:lnTo>
                    <a:pt x="241363" y="249351"/>
                  </a:lnTo>
                  <a:lnTo>
                    <a:pt x="237363" y="252552"/>
                  </a:lnTo>
                  <a:lnTo>
                    <a:pt x="242163" y="254952"/>
                  </a:lnTo>
                  <a:lnTo>
                    <a:pt x="247751" y="259740"/>
                  </a:lnTo>
                  <a:lnTo>
                    <a:pt x="250952" y="256540"/>
                  </a:lnTo>
                  <a:close/>
                </a:path>
                <a:path w="523875" h="889000">
                  <a:moveTo>
                    <a:pt x="258140" y="226174"/>
                  </a:moveTo>
                  <a:lnTo>
                    <a:pt x="256794" y="221119"/>
                  </a:lnTo>
                  <a:lnTo>
                    <a:pt x="252145" y="223481"/>
                  </a:lnTo>
                  <a:lnTo>
                    <a:pt x="250507" y="227190"/>
                  </a:lnTo>
                  <a:lnTo>
                    <a:pt x="258140" y="226174"/>
                  </a:lnTo>
                  <a:close/>
                </a:path>
                <a:path w="523875" h="889000">
                  <a:moveTo>
                    <a:pt x="265341" y="581825"/>
                  </a:moveTo>
                  <a:lnTo>
                    <a:pt x="260540" y="579424"/>
                  </a:lnTo>
                  <a:lnTo>
                    <a:pt x="255752" y="573836"/>
                  </a:lnTo>
                  <a:lnTo>
                    <a:pt x="251752" y="577824"/>
                  </a:lnTo>
                  <a:lnTo>
                    <a:pt x="256540" y="580224"/>
                  </a:lnTo>
                  <a:lnTo>
                    <a:pt x="262140" y="585025"/>
                  </a:lnTo>
                  <a:lnTo>
                    <a:pt x="265341" y="581825"/>
                  </a:lnTo>
                  <a:close/>
                </a:path>
                <a:path w="523875" h="889000">
                  <a:moveTo>
                    <a:pt x="277926" y="714400"/>
                  </a:moveTo>
                  <a:lnTo>
                    <a:pt x="277723" y="709193"/>
                  </a:lnTo>
                  <a:lnTo>
                    <a:pt x="270929" y="710501"/>
                  </a:lnTo>
                  <a:lnTo>
                    <a:pt x="271208" y="717054"/>
                  </a:lnTo>
                  <a:lnTo>
                    <a:pt x="272529" y="725779"/>
                  </a:lnTo>
                  <a:lnTo>
                    <a:pt x="273850" y="731062"/>
                  </a:lnTo>
                  <a:lnTo>
                    <a:pt x="274129" y="727278"/>
                  </a:lnTo>
                  <a:lnTo>
                    <a:pt x="275424" y="721855"/>
                  </a:lnTo>
                  <a:lnTo>
                    <a:pt x="277926" y="714400"/>
                  </a:lnTo>
                  <a:close/>
                </a:path>
                <a:path w="523875" h="889000">
                  <a:moveTo>
                    <a:pt x="284518" y="246951"/>
                  </a:moveTo>
                  <a:lnTo>
                    <a:pt x="280517" y="239763"/>
                  </a:lnTo>
                  <a:lnTo>
                    <a:pt x="276529" y="243763"/>
                  </a:lnTo>
                  <a:lnTo>
                    <a:pt x="267741" y="243763"/>
                  </a:lnTo>
                  <a:lnTo>
                    <a:pt x="272529" y="250151"/>
                  </a:lnTo>
                  <a:lnTo>
                    <a:pt x="275729" y="246951"/>
                  </a:lnTo>
                  <a:lnTo>
                    <a:pt x="284518" y="246951"/>
                  </a:lnTo>
                  <a:close/>
                </a:path>
                <a:path w="523875" h="889000">
                  <a:moveTo>
                    <a:pt x="284518" y="177419"/>
                  </a:moveTo>
                  <a:lnTo>
                    <a:pt x="282829" y="172364"/>
                  </a:lnTo>
                  <a:lnTo>
                    <a:pt x="278218" y="174726"/>
                  </a:lnTo>
                  <a:lnTo>
                    <a:pt x="276758" y="178435"/>
                  </a:lnTo>
                  <a:lnTo>
                    <a:pt x="284518" y="177419"/>
                  </a:lnTo>
                  <a:close/>
                </a:path>
                <a:path w="523875" h="889000">
                  <a:moveTo>
                    <a:pt x="292506" y="9588"/>
                  </a:moveTo>
                  <a:lnTo>
                    <a:pt x="291706" y="4787"/>
                  </a:lnTo>
                  <a:lnTo>
                    <a:pt x="288518" y="0"/>
                  </a:lnTo>
                  <a:lnTo>
                    <a:pt x="284518" y="6388"/>
                  </a:lnTo>
                  <a:lnTo>
                    <a:pt x="285318" y="11188"/>
                  </a:lnTo>
                  <a:lnTo>
                    <a:pt x="288518" y="15176"/>
                  </a:lnTo>
                  <a:lnTo>
                    <a:pt x="292506" y="9588"/>
                  </a:lnTo>
                  <a:close/>
                </a:path>
                <a:path w="523875" h="889000">
                  <a:moveTo>
                    <a:pt x="295910" y="365036"/>
                  </a:moveTo>
                  <a:lnTo>
                    <a:pt x="295833" y="360845"/>
                  </a:lnTo>
                  <a:lnTo>
                    <a:pt x="289318" y="364439"/>
                  </a:lnTo>
                  <a:lnTo>
                    <a:pt x="292684" y="368935"/>
                  </a:lnTo>
                  <a:lnTo>
                    <a:pt x="295910" y="365036"/>
                  </a:lnTo>
                  <a:close/>
                </a:path>
                <a:path w="523875" h="889000">
                  <a:moveTo>
                    <a:pt x="300545" y="503542"/>
                  </a:moveTo>
                  <a:lnTo>
                    <a:pt x="295402" y="503809"/>
                  </a:lnTo>
                  <a:lnTo>
                    <a:pt x="290423" y="505117"/>
                  </a:lnTo>
                  <a:lnTo>
                    <a:pt x="295706" y="505904"/>
                  </a:lnTo>
                  <a:lnTo>
                    <a:pt x="300545" y="503542"/>
                  </a:lnTo>
                  <a:close/>
                </a:path>
                <a:path w="523875" h="889000">
                  <a:moveTo>
                    <a:pt x="306895" y="798410"/>
                  </a:moveTo>
                  <a:lnTo>
                    <a:pt x="305663" y="793356"/>
                  </a:lnTo>
                  <a:lnTo>
                    <a:pt x="301205" y="795718"/>
                  </a:lnTo>
                  <a:lnTo>
                    <a:pt x="299593" y="799426"/>
                  </a:lnTo>
                  <a:lnTo>
                    <a:pt x="306895" y="798410"/>
                  </a:lnTo>
                  <a:close/>
                </a:path>
                <a:path w="523875" h="889000">
                  <a:moveTo>
                    <a:pt x="314083" y="16776"/>
                  </a:moveTo>
                  <a:lnTo>
                    <a:pt x="309295" y="14376"/>
                  </a:lnTo>
                  <a:lnTo>
                    <a:pt x="304495" y="9588"/>
                  </a:lnTo>
                  <a:lnTo>
                    <a:pt x="300507" y="12788"/>
                  </a:lnTo>
                  <a:lnTo>
                    <a:pt x="305295" y="15176"/>
                  </a:lnTo>
                  <a:lnTo>
                    <a:pt x="310896" y="19977"/>
                  </a:lnTo>
                  <a:lnTo>
                    <a:pt x="314083" y="16776"/>
                  </a:lnTo>
                  <a:close/>
                </a:path>
                <a:path w="523875" h="889000">
                  <a:moveTo>
                    <a:pt x="319062" y="457136"/>
                  </a:moveTo>
                  <a:lnTo>
                    <a:pt x="315683" y="449160"/>
                  </a:lnTo>
                  <a:lnTo>
                    <a:pt x="310515" y="456006"/>
                  </a:lnTo>
                  <a:lnTo>
                    <a:pt x="314490" y="459041"/>
                  </a:lnTo>
                  <a:lnTo>
                    <a:pt x="319062" y="457136"/>
                  </a:lnTo>
                  <a:close/>
                </a:path>
                <a:path w="523875" h="889000">
                  <a:moveTo>
                    <a:pt x="323265" y="187159"/>
                  </a:moveTo>
                  <a:lnTo>
                    <a:pt x="317982" y="187617"/>
                  </a:lnTo>
                  <a:lnTo>
                    <a:pt x="313156" y="188963"/>
                  </a:lnTo>
                  <a:lnTo>
                    <a:pt x="318884" y="189407"/>
                  </a:lnTo>
                  <a:lnTo>
                    <a:pt x="323265" y="187159"/>
                  </a:lnTo>
                  <a:close/>
                </a:path>
                <a:path w="523875" h="889000">
                  <a:moveTo>
                    <a:pt x="324510" y="693864"/>
                  </a:moveTo>
                  <a:lnTo>
                    <a:pt x="319379" y="694321"/>
                  </a:lnTo>
                  <a:lnTo>
                    <a:pt x="314401" y="695667"/>
                  </a:lnTo>
                  <a:lnTo>
                    <a:pt x="319684" y="696112"/>
                  </a:lnTo>
                  <a:lnTo>
                    <a:pt x="324510" y="693864"/>
                  </a:lnTo>
                  <a:close/>
                </a:path>
                <a:path w="523875" h="889000">
                  <a:moveTo>
                    <a:pt x="326110" y="634720"/>
                  </a:moveTo>
                  <a:lnTo>
                    <a:pt x="320979" y="635177"/>
                  </a:lnTo>
                  <a:lnTo>
                    <a:pt x="316001" y="636524"/>
                  </a:lnTo>
                  <a:lnTo>
                    <a:pt x="321284" y="636968"/>
                  </a:lnTo>
                  <a:lnTo>
                    <a:pt x="326110" y="634720"/>
                  </a:lnTo>
                  <a:close/>
                </a:path>
                <a:path w="523875" h="889000">
                  <a:moveTo>
                    <a:pt x="326872" y="360438"/>
                  </a:moveTo>
                  <a:lnTo>
                    <a:pt x="323684" y="355650"/>
                  </a:lnTo>
                  <a:lnTo>
                    <a:pt x="318884" y="353250"/>
                  </a:lnTo>
                  <a:lnTo>
                    <a:pt x="317284" y="360438"/>
                  </a:lnTo>
                  <a:lnTo>
                    <a:pt x="319684" y="364439"/>
                  </a:lnTo>
                  <a:lnTo>
                    <a:pt x="325272" y="366839"/>
                  </a:lnTo>
                  <a:lnTo>
                    <a:pt x="326872" y="360438"/>
                  </a:lnTo>
                  <a:close/>
                </a:path>
                <a:path w="523875" h="889000">
                  <a:moveTo>
                    <a:pt x="339699" y="724128"/>
                  </a:moveTo>
                  <a:lnTo>
                    <a:pt x="334568" y="724382"/>
                  </a:lnTo>
                  <a:lnTo>
                    <a:pt x="329590" y="725703"/>
                  </a:lnTo>
                  <a:lnTo>
                    <a:pt x="334873" y="726490"/>
                  </a:lnTo>
                  <a:lnTo>
                    <a:pt x="339699" y="724128"/>
                  </a:lnTo>
                  <a:close/>
                </a:path>
                <a:path w="523875" h="889000">
                  <a:moveTo>
                    <a:pt x="346062" y="170230"/>
                  </a:moveTo>
                  <a:lnTo>
                    <a:pt x="338861" y="167830"/>
                  </a:lnTo>
                  <a:lnTo>
                    <a:pt x="336461" y="172631"/>
                  </a:lnTo>
                  <a:lnTo>
                    <a:pt x="341261" y="173431"/>
                  </a:lnTo>
                  <a:lnTo>
                    <a:pt x="342061" y="179819"/>
                  </a:lnTo>
                  <a:lnTo>
                    <a:pt x="345262" y="174231"/>
                  </a:lnTo>
                  <a:lnTo>
                    <a:pt x="346062" y="170230"/>
                  </a:lnTo>
                  <a:close/>
                </a:path>
                <a:path w="523875" h="889000">
                  <a:moveTo>
                    <a:pt x="366039" y="106286"/>
                  </a:moveTo>
                  <a:lnTo>
                    <a:pt x="365239" y="101498"/>
                  </a:lnTo>
                  <a:lnTo>
                    <a:pt x="361238" y="96697"/>
                  </a:lnTo>
                  <a:lnTo>
                    <a:pt x="357251" y="103098"/>
                  </a:lnTo>
                  <a:lnTo>
                    <a:pt x="358051" y="107886"/>
                  </a:lnTo>
                  <a:lnTo>
                    <a:pt x="361238" y="111887"/>
                  </a:lnTo>
                  <a:lnTo>
                    <a:pt x="366039" y="106286"/>
                  </a:lnTo>
                  <a:close/>
                </a:path>
                <a:path w="523875" h="889000">
                  <a:moveTo>
                    <a:pt x="370039" y="57543"/>
                  </a:moveTo>
                  <a:lnTo>
                    <a:pt x="366039" y="55143"/>
                  </a:lnTo>
                  <a:lnTo>
                    <a:pt x="368439" y="48742"/>
                  </a:lnTo>
                  <a:lnTo>
                    <a:pt x="362839" y="52743"/>
                  </a:lnTo>
                  <a:lnTo>
                    <a:pt x="360438" y="55943"/>
                  </a:lnTo>
                  <a:lnTo>
                    <a:pt x="366039" y="61531"/>
                  </a:lnTo>
                  <a:lnTo>
                    <a:pt x="370039" y="57543"/>
                  </a:lnTo>
                  <a:close/>
                </a:path>
                <a:path w="523875" h="889000">
                  <a:moveTo>
                    <a:pt x="370827" y="242963"/>
                  </a:moveTo>
                  <a:lnTo>
                    <a:pt x="369150" y="236321"/>
                  </a:lnTo>
                  <a:lnTo>
                    <a:pt x="365734" y="239064"/>
                  </a:lnTo>
                  <a:lnTo>
                    <a:pt x="364871" y="243751"/>
                  </a:lnTo>
                  <a:lnTo>
                    <a:pt x="370827" y="242963"/>
                  </a:lnTo>
                  <a:close/>
                </a:path>
                <a:path w="523875" h="889000">
                  <a:moveTo>
                    <a:pt x="375678" y="886917"/>
                  </a:moveTo>
                  <a:lnTo>
                    <a:pt x="375234" y="882637"/>
                  </a:lnTo>
                  <a:lnTo>
                    <a:pt x="370586" y="879398"/>
                  </a:lnTo>
                  <a:lnTo>
                    <a:pt x="364439" y="880732"/>
                  </a:lnTo>
                  <a:lnTo>
                    <a:pt x="368439" y="883132"/>
                  </a:lnTo>
                  <a:lnTo>
                    <a:pt x="366839" y="886333"/>
                  </a:lnTo>
                  <a:lnTo>
                    <a:pt x="369239" y="888720"/>
                  </a:lnTo>
                  <a:lnTo>
                    <a:pt x="375678" y="886917"/>
                  </a:lnTo>
                  <a:close/>
                </a:path>
                <a:path w="523875" h="889000">
                  <a:moveTo>
                    <a:pt x="382816" y="374027"/>
                  </a:moveTo>
                  <a:lnTo>
                    <a:pt x="375399" y="369316"/>
                  </a:lnTo>
                  <a:lnTo>
                    <a:pt x="372033" y="372833"/>
                  </a:lnTo>
                  <a:lnTo>
                    <a:pt x="374053" y="376948"/>
                  </a:lnTo>
                  <a:lnTo>
                    <a:pt x="382816" y="374027"/>
                  </a:lnTo>
                  <a:close/>
                </a:path>
                <a:path w="523875" h="889000">
                  <a:moveTo>
                    <a:pt x="382816" y="206197"/>
                  </a:moveTo>
                  <a:lnTo>
                    <a:pt x="378028" y="204597"/>
                  </a:lnTo>
                  <a:lnTo>
                    <a:pt x="374827" y="197408"/>
                  </a:lnTo>
                  <a:lnTo>
                    <a:pt x="370039" y="203796"/>
                  </a:lnTo>
                  <a:lnTo>
                    <a:pt x="375627" y="205397"/>
                  </a:lnTo>
                  <a:lnTo>
                    <a:pt x="378828" y="213385"/>
                  </a:lnTo>
                  <a:lnTo>
                    <a:pt x="382816" y="206197"/>
                  </a:lnTo>
                  <a:close/>
                </a:path>
                <a:path w="523875" h="889000">
                  <a:moveTo>
                    <a:pt x="386016" y="121475"/>
                  </a:moveTo>
                  <a:lnTo>
                    <a:pt x="381228" y="114287"/>
                  </a:lnTo>
                  <a:lnTo>
                    <a:pt x="377228" y="118275"/>
                  </a:lnTo>
                  <a:lnTo>
                    <a:pt x="368439" y="118275"/>
                  </a:lnTo>
                  <a:lnTo>
                    <a:pt x="373227" y="124675"/>
                  </a:lnTo>
                  <a:lnTo>
                    <a:pt x="377228" y="121475"/>
                  </a:lnTo>
                  <a:lnTo>
                    <a:pt x="386016" y="121475"/>
                  </a:lnTo>
                  <a:close/>
                </a:path>
                <a:path w="523875" h="889000">
                  <a:moveTo>
                    <a:pt x="387616" y="48742"/>
                  </a:moveTo>
                  <a:lnTo>
                    <a:pt x="383616" y="46355"/>
                  </a:lnTo>
                  <a:lnTo>
                    <a:pt x="386016" y="40754"/>
                  </a:lnTo>
                  <a:lnTo>
                    <a:pt x="380428" y="43954"/>
                  </a:lnTo>
                  <a:lnTo>
                    <a:pt x="378028" y="47155"/>
                  </a:lnTo>
                  <a:lnTo>
                    <a:pt x="383616" y="52743"/>
                  </a:lnTo>
                  <a:lnTo>
                    <a:pt x="387616" y="48742"/>
                  </a:lnTo>
                  <a:close/>
                </a:path>
                <a:path w="523875" h="889000">
                  <a:moveTo>
                    <a:pt x="394004" y="221373"/>
                  </a:moveTo>
                  <a:lnTo>
                    <a:pt x="386816" y="218986"/>
                  </a:lnTo>
                  <a:lnTo>
                    <a:pt x="384416" y="223774"/>
                  </a:lnTo>
                  <a:lnTo>
                    <a:pt x="389216" y="223774"/>
                  </a:lnTo>
                  <a:lnTo>
                    <a:pt x="390017" y="230974"/>
                  </a:lnTo>
                  <a:lnTo>
                    <a:pt x="393204" y="225374"/>
                  </a:lnTo>
                  <a:lnTo>
                    <a:pt x="394004" y="221373"/>
                  </a:lnTo>
                  <a:close/>
                </a:path>
                <a:path w="523875" h="889000">
                  <a:moveTo>
                    <a:pt x="398005" y="577037"/>
                  </a:moveTo>
                  <a:lnTo>
                    <a:pt x="396405" y="570636"/>
                  </a:lnTo>
                  <a:lnTo>
                    <a:pt x="389216" y="568236"/>
                  </a:lnTo>
                  <a:lnTo>
                    <a:pt x="388416" y="575437"/>
                  </a:lnTo>
                  <a:lnTo>
                    <a:pt x="389216" y="581825"/>
                  </a:lnTo>
                  <a:lnTo>
                    <a:pt x="394004" y="585825"/>
                  </a:lnTo>
                  <a:lnTo>
                    <a:pt x="398005" y="577037"/>
                  </a:lnTo>
                  <a:close/>
                </a:path>
                <a:path w="523875" h="889000">
                  <a:moveTo>
                    <a:pt x="399999" y="855662"/>
                  </a:moveTo>
                  <a:lnTo>
                    <a:pt x="398729" y="850976"/>
                  </a:lnTo>
                  <a:lnTo>
                    <a:pt x="394004" y="853554"/>
                  </a:lnTo>
                  <a:lnTo>
                    <a:pt x="398284" y="859294"/>
                  </a:lnTo>
                  <a:lnTo>
                    <a:pt x="399999" y="855662"/>
                  </a:lnTo>
                  <a:close/>
                </a:path>
                <a:path w="523875" h="889000">
                  <a:moveTo>
                    <a:pt x="404241" y="708088"/>
                  </a:moveTo>
                  <a:lnTo>
                    <a:pt x="401205" y="700112"/>
                  </a:lnTo>
                  <a:lnTo>
                    <a:pt x="395922" y="706970"/>
                  </a:lnTo>
                  <a:lnTo>
                    <a:pt x="399707" y="710006"/>
                  </a:lnTo>
                  <a:lnTo>
                    <a:pt x="404241" y="708088"/>
                  </a:lnTo>
                  <a:close/>
                </a:path>
                <a:path w="523875" h="889000">
                  <a:moveTo>
                    <a:pt x="404901" y="189014"/>
                  </a:moveTo>
                  <a:lnTo>
                    <a:pt x="403644" y="185661"/>
                  </a:lnTo>
                  <a:lnTo>
                    <a:pt x="399999" y="187337"/>
                  </a:lnTo>
                  <a:lnTo>
                    <a:pt x="397205" y="186220"/>
                  </a:lnTo>
                  <a:lnTo>
                    <a:pt x="391617" y="180619"/>
                  </a:lnTo>
                  <a:lnTo>
                    <a:pt x="387616" y="183819"/>
                  </a:lnTo>
                  <a:lnTo>
                    <a:pt x="392417" y="186220"/>
                  </a:lnTo>
                  <a:lnTo>
                    <a:pt x="398005" y="191008"/>
                  </a:lnTo>
                  <a:lnTo>
                    <a:pt x="399605" y="189407"/>
                  </a:lnTo>
                  <a:lnTo>
                    <a:pt x="402005" y="190207"/>
                  </a:lnTo>
                  <a:lnTo>
                    <a:pt x="400405" y="193408"/>
                  </a:lnTo>
                  <a:lnTo>
                    <a:pt x="394804" y="192608"/>
                  </a:lnTo>
                  <a:lnTo>
                    <a:pt x="387616" y="190207"/>
                  </a:lnTo>
                  <a:lnTo>
                    <a:pt x="386816" y="195008"/>
                  </a:lnTo>
                  <a:lnTo>
                    <a:pt x="391617" y="196608"/>
                  </a:lnTo>
                  <a:lnTo>
                    <a:pt x="390017" y="199796"/>
                  </a:lnTo>
                  <a:lnTo>
                    <a:pt x="393204" y="200596"/>
                  </a:lnTo>
                  <a:lnTo>
                    <a:pt x="395605" y="200596"/>
                  </a:lnTo>
                  <a:lnTo>
                    <a:pt x="398805" y="201396"/>
                  </a:lnTo>
                  <a:lnTo>
                    <a:pt x="402717" y="195351"/>
                  </a:lnTo>
                  <a:lnTo>
                    <a:pt x="404901" y="189014"/>
                  </a:lnTo>
                  <a:close/>
                </a:path>
                <a:path w="523875" h="889000">
                  <a:moveTo>
                    <a:pt x="420382" y="135064"/>
                  </a:moveTo>
                  <a:lnTo>
                    <a:pt x="418807" y="128092"/>
                  </a:lnTo>
                  <a:lnTo>
                    <a:pt x="415594" y="130873"/>
                  </a:lnTo>
                  <a:lnTo>
                    <a:pt x="414769" y="135737"/>
                  </a:lnTo>
                  <a:lnTo>
                    <a:pt x="420382" y="135064"/>
                  </a:lnTo>
                  <a:close/>
                </a:path>
                <a:path w="523875" h="889000">
                  <a:moveTo>
                    <a:pt x="420763" y="693051"/>
                  </a:moveTo>
                  <a:lnTo>
                    <a:pt x="415594" y="694512"/>
                  </a:lnTo>
                  <a:lnTo>
                    <a:pt x="412216" y="698220"/>
                  </a:lnTo>
                  <a:lnTo>
                    <a:pt x="416788" y="696010"/>
                  </a:lnTo>
                  <a:lnTo>
                    <a:pt x="420763" y="693051"/>
                  </a:lnTo>
                  <a:close/>
                </a:path>
                <a:path w="523875" h="889000">
                  <a:moveTo>
                    <a:pt x="428675" y="431469"/>
                  </a:moveTo>
                  <a:lnTo>
                    <a:pt x="428040" y="425665"/>
                  </a:lnTo>
                  <a:lnTo>
                    <a:pt x="421182" y="427583"/>
                  </a:lnTo>
                  <a:lnTo>
                    <a:pt x="425564" y="435330"/>
                  </a:lnTo>
                  <a:lnTo>
                    <a:pt x="428675" y="431469"/>
                  </a:lnTo>
                  <a:close/>
                </a:path>
                <a:path w="523875" h="889000">
                  <a:moveTo>
                    <a:pt x="429869" y="681431"/>
                  </a:moveTo>
                  <a:lnTo>
                    <a:pt x="428637" y="676744"/>
                  </a:lnTo>
                  <a:lnTo>
                    <a:pt x="423583" y="679335"/>
                  </a:lnTo>
                  <a:lnTo>
                    <a:pt x="427964" y="685063"/>
                  </a:lnTo>
                  <a:lnTo>
                    <a:pt x="429869" y="681431"/>
                  </a:lnTo>
                  <a:close/>
                </a:path>
                <a:path w="523875" h="889000">
                  <a:moveTo>
                    <a:pt x="446798" y="211823"/>
                  </a:moveTo>
                  <a:lnTo>
                    <a:pt x="441667" y="212090"/>
                  </a:lnTo>
                  <a:lnTo>
                    <a:pt x="436676" y="213398"/>
                  </a:lnTo>
                  <a:lnTo>
                    <a:pt x="441960" y="214185"/>
                  </a:lnTo>
                  <a:lnTo>
                    <a:pt x="446798" y="211823"/>
                  </a:lnTo>
                  <a:close/>
                </a:path>
                <a:path w="523875" h="889000">
                  <a:moveTo>
                    <a:pt x="453148" y="843165"/>
                  </a:moveTo>
                  <a:lnTo>
                    <a:pt x="449160" y="839177"/>
                  </a:lnTo>
                  <a:lnTo>
                    <a:pt x="451548" y="833577"/>
                  </a:lnTo>
                  <a:lnTo>
                    <a:pt x="447560" y="829589"/>
                  </a:lnTo>
                  <a:lnTo>
                    <a:pt x="445262" y="837819"/>
                  </a:lnTo>
                  <a:lnTo>
                    <a:pt x="438162" y="842073"/>
                  </a:lnTo>
                  <a:lnTo>
                    <a:pt x="431368" y="845883"/>
                  </a:lnTo>
                  <a:lnTo>
                    <a:pt x="429971" y="852766"/>
                  </a:lnTo>
                  <a:lnTo>
                    <a:pt x="435508" y="849020"/>
                  </a:lnTo>
                  <a:lnTo>
                    <a:pt x="441261" y="845566"/>
                  </a:lnTo>
                  <a:lnTo>
                    <a:pt x="447167" y="843318"/>
                  </a:lnTo>
                  <a:lnTo>
                    <a:pt x="453148" y="843165"/>
                  </a:lnTo>
                  <a:close/>
                </a:path>
                <a:path w="523875" h="889000">
                  <a:moveTo>
                    <a:pt x="463537" y="703313"/>
                  </a:moveTo>
                  <a:lnTo>
                    <a:pt x="453872" y="698474"/>
                  </a:lnTo>
                  <a:lnTo>
                    <a:pt x="451548" y="701814"/>
                  </a:lnTo>
                  <a:lnTo>
                    <a:pt x="455218" y="705891"/>
                  </a:lnTo>
                  <a:lnTo>
                    <a:pt x="463537" y="703313"/>
                  </a:lnTo>
                  <a:close/>
                </a:path>
                <a:path w="523875" h="889000">
                  <a:moveTo>
                    <a:pt x="464375" y="238201"/>
                  </a:moveTo>
                  <a:lnTo>
                    <a:pt x="459244" y="238467"/>
                  </a:lnTo>
                  <a:lnTo>
                    <a:pt x="454266" y="239776"/>
                  </a:lnTo>
                  <a:lnTo>
                    <a:pt x="459549" y="240563"/>
                  </a:lnTo>
                  <a:lnTo>
                    <a:pt x="464375" y="238201"/>
                  </a:lnTo>
                  <a:close/>
                </a:path>
                <a:path w="523875" h="889000">
                  <a:moveTo>
                    <a:pt x="469938" y="778433"/>
                  </a:moveTo>
                  <a:lnTo>
                    <a:pt x="465937" y="776033"/>
                  </a:lnTo>
                  <a:lnTo>
                    <a:pt x="468337" y="769645"/>
                  </a:lnTo>
                  <a:lnTo>
                    <a:pt x="462737" y="773633"/>
                  </a:lnTo>
                  <a:lnTo>
                    <a:pt x="462254" y="774268"/>
                  </a:lnTo>
                  <a:lnTo>
                    <a:pt x="456349" y="777633"/>
                  </a:lnTo>
                  <a:lnTo>
                    <a:pt x="459714" y="781799"/>
                  </a:lnTo>
                  <a:lnTo>
                    <a:pt x="462254" y="778751"/>
                  </a:lnTo>
                  <a:lnTo>
                    <a:pt x="465937" y="782434"/>
                  </a:lnTo>
                  <a:lnTo>
                    <a:pt x="469938" y="778433"/>
                  </a:lnTo>
                  <a:close/>
                </a:path>
                <a:path w="523875" h="889000">
                  <a:moveTo>
                    <a:pt x="474726" y="133464"/>
                  </a:moveTo>
                  <a:lnTo>
                    <a:pt x="469938" y="126276"/>
                  </a:lnTo>
                  <a:lnTo>
                    <a:pt x="465937" y="130263"/>
                  </a:lnTo>
                  <a:lnTo>
                    <a:pt x="464273" y="130263"/>
                  </a:lnTo>
                  <a:lnTo>
                    <a:pt x="464134" y="130263"/>
                  </a:lnTo>
                  <a:lnTo>
                    <a:pt x="457149" y="130263"/>
                  </a:lnTo>
                  <a:lnTo>
                    <a:pt x="461937" y="136664"/>
                  </a:lnTo>
                  <a:lnTo>
                    <a:pt x="462203" y="136448"/>
                  </a:lnTo>
                  <a:lnTo>
                    <a:pt x="463816" y="138734"/>
                  </a:lnTo>
                  <a:lnTo>
                    <a:pt x="465543" y="135064"/>
                  </a:lnTo>
                  <a:lnTo>
                    <a:pt x="465251" y="134010"/>
                  </a:lnTo>
                  <a:lnTo>
                    <a:pt x="465937" y="133464"/>
                  </a:lnTo>
                  <a:lnTo>
                    <a:pt x="474726" y="133464"/>
                  </a:lnTo>
                  <a:close/>
                </a:path>
                <a:path w="523875" h="889000">
                  <a:moveTo>
                    <a:pt x="484314" y="778433"/>
                  </a:moveTo>
                  <a:lnTo>
                    <a:pt x="478726" y="778433"/>
                  </a:lnTo>
                  <a:lnTo>
                    <a:pt x="471538" y="775233"/>
                  </a:lnTo>
                  <a:lnTo>
                    <a:pt x="469938" y="780034"/>
                  </a:lnTo>
                  <a:lnTo>
                    <a:pt x="474726" y="780834"/>
                  </a:lnTo>
                  <a:lnTo>
                    <a:pt x="481926" y="783234"/>
                  </a:lnTo>
                  <a:lnTo>
                    <a:pt x="484314" y="778433"/>
                  </a:lnTo>
                  <a:close/>
                </a:path>
                <a:path w="523875" h="889000">
                  <a:moveTo>
                    <a:pt x="486714" y="813600"/>
                  </a:moveTo>
                  <a:lnTo>
                    <a:pt x="485038" y="806627"/>
                  </a:lnTo>
                  <a:lnTo>
                    <a:pt x="481622" y="809409"/>
                  </a:lnTo>
                  <a:lnTo>
                    <a:pt x="480758" y="814273"/>
                  </a:lnTo>
                  <a:lnTo>
                    <a:pt x="486714" y="813600"/>
                  </a:lnTo>
                  <a:close/>
                </a:path>
                <a:path w="523875" h="889000">
                  <a:moveTo>
                    <a:pt x="497903" y="155041"/>
                  </a:moveTo>
                  <a:lnTo>
                    <a:pt x="496557" y="149644"/>
                  </a:lnTo>
                  <a:lnTo>
                    <a:pt x="492302" y="151841"/>
                  </a:lnTo>
                  <a:lnTo>
                    <a:pt x="489115" y="147853"/>
                  </a:lnTo>
                  <a:lnTo>
                    <a:pt x="478726" y="152641"/>
                  </a:lnTo>
                  <a:lnTo>
                    <a:pt x="477926" y="153441"/>
                  </a:lnTo>
                  <a:lnTo>
                    <a:pt x="472528" y="157911"/>
                  </a:lnTo>
                  <a:lnTo>
                    <a:pt x="478523" y="157441"/>
                  </a:lnTo>
                  <a:lnTo>
                    <a:pt x="487819" y="154571"/>
                  </a:lnTo>
                  <a:lnTo>
                    <a:pt x="491871" y="152120"/>
                  </a:lnTo>
                  <a:lnTo>
                    <a:pt x="490270" y="155943"/>
                  </a:lnTo>
                  <a:lnTo>
                    <a:pt x="497903" y="155041"/>
                  </a:lnTo>
                  <a:close/>
                </a:path>
                <a:path w="523875" h="889000">
                  <a:moveTo>
                    <a:pt x="504304" y="354050"/>
                  </a:moveTo>
                  <a:lnTo>
                    <a:pt x="499503" y="351650"/>
                  </a:lnTo>
                  <a:lnTo>
                    <a:pt x="501904" y="345262"/>
                  </a:lnTo>
                  <a:lnTo>
                    <a:pt x="497103" y="349250"/>
                  </a:lnTo>
                  <a:lnTo>
                    <a:pt x="494715" y="352450"/>
                  </a:lnTo>
                  <a:lnTo>
                    <a:pt x="500303" y="358051"/>
                  </a:lnTo>
                  <a:lnTo>
                    <a:pt x="504304" y="354050"/>
                  </a:lnTo>
                  <a:close/>
                </a:path>
                <a:path w="523875" h="889000">
                  <a:moveTo>
                    <a:pt x="505142" y="499656"/>
                  </a:moveTo>
                  <a:lnTo>
                    <a:pt x="499999" y="500100"/>
                  </a:lnTo>
                  <a:lnTo>
                    <a:pt x="495020" y="501459"/>
                  </a:lnTo>
                  <a:lnTo>
                    <a:pt x="500303" y="501904"/>
                  </a:lnTo>
                  <a:lnTo>
                    <a:pt x="505142" y="499656"/>
                  </a:lnTo>
                  <a:close/>
                </a:path>
                <a:path w="523875" h="889000">
                  <a:moveTo>
                    <a:pt x="513892" y="240563"/>
                  </a:moveTo>
                  <a:lnTo>
                    <a:pt x="509892" y="238163"/>
                  </a:lnTo>
                  <a:lnTo>
                    <a:pt x="504304" y="233362"/>
                  </a:lnTo>
                  <a:lnTo>
                    <a:pt x="500303" y="236562"/>
                  </a:lnTo>
                  <a:lnTo>
                    <a:pt x="505104" y="238963"/>
                  </a:lnTo>
                  <a:lnTo>
                    <a:pt x="510692" y="243763"/>
                  </a:lnTo>
                  <a:lnTo>
                    <a:pt x="513892" y="240563"/>
                  </a:lnTo>
                  <a:close/>
                </a:path>
                <a:path w="523875" h="889000">
                  <a:moveTo>
                    <a:pt x="514692" y="394804"/>
                  </a:moveTo>
                  <a:lnTo>
                    <a:pt x="507492" y="392417"/>
                  </a:lnTo>
                  <a:lnTo>
                    <a:pt x="505104" y="397205"/>
                  </a:lnTo>
                  <a:lnTo>
                    <a:pt x="509892" y="398005"/>
                  </a:lnTo>
                  <a:lnTo>
                    <a:pt x="510692" y="404406"/>
                  </a:lnTo>
                  <a:lnTo>
                    <a:pt x="513892" y="398805"/>
                  </a:lnTo>
                  <a:lnTo>
                    <a:pt x="514692" y="394804"/>
                  </a:lnTo>
                  <a:close/>
                </a:path>
                <a:path w="523875" h="889000">
                  <a:moveTo>
                    <a:pt x="518083" y="757351"/>
                  </a:moveTo>
                  <a:lnTo>
                    <a:pt x="517817" y="754100"/>
                  </a:lnTo>
                  <a:lnTo>
                    <a:pt x="512292" y="750455"/>
                  </a:lnTo>
                  <a:lnTo>
                    <a:pt x="512292" y="756856"/>
                  </a:lnTo>
                  <a:lnTo>
                    <a:pt x="507492" y="764844"/>
                  </a:lnTo>
                  <a:lnTo>
                    <a:pt x="513092" y="767245"/>
                  </a:lnTo>
                  <a:lnTo>
                    <a:pt x="515670" y="761365"/>
                  </a:lnTo>
                  <a:lnTo>
                    <a:pt x="518083" y="757351"/>
                  </a:lnTo>
                  <a:close/>
                </a:path>
                <a:path w="523875" h="889000">
                  <a:moveTo>
                    <a:pt x="523481" y="723290"/>
                  </a:moveTo>
                  <a:lnTo>
                    <a:pt x="516293" y="720890"/>
                  </a:lnTo>
                  <a:lnTo>
                    <a:pt x="513892" y="725690"/>
                  </a:lnTo>
                  <a:lnTo>
                    <a:pt x="518680" y="726490"/>
                  </a:lnTo>
                  <a:lnTo>
                    <a:pt x="519480" y="732878"/>
                  </a:lnTo>
                  <a:lnTo>
                    <a:pt x="522681" y="727278"/>
                  </a:lnTo>
                  <a:lnTo>
                    <a:pt x="523481" y="72329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518025" y="9043466"/>
              <a:ext cx="770255" cy="1051560"/>
            </a:xfrm>
            <a:custGeom>
              <a:avLst/>
              <a:gdLst/>
              <a:ahLst/>
              <a:cxnLst/>
              <a:rect l="l" t="t" r="r" b="b"/>
              <a:pathLst>
                <a:path w="770255" h="1051559">
                  <a:moveTo>
                    <a:pt x="11188" y="210197"/>
                  </a:moveTo>
                  <a:lnTo>
                    <a:pt x="7988" y="206197"/>
                  </a:lnTo>
                  <a:lnTo>
                    <a:pt x="4787" y="199796"/>
                  </a:lnTo>
                  <a:lnTo>
                    <a:pt x="0" y="202196"/>
                  </a:lnTo>
                  <a:lnTo>
                    <a:pt x="3987" y="205397"/>
                  </a:lnTo>
                  <a:lnTo>
                    <a:pt x="6388" y="211785"/>
                  </a:lnTo>
                  <a:lnTo>
                    <a:pt x="11188" y="210197"/>
                  </a:lnTo>
                  <a:close/>
                </a:path>
                <a:path w="770255" h="1051559">
                  <a:moveTo>
                    <a:pt x="21577" y="421982"/>
                  </a:moveTo>
                  <a:lnTo>
                    <a:pt x="12915" y="423329"/>
                  </a:lnTo>
                  <a:lnTo>
                    <a:pt x="13487" y="427977"/>
                  </a:lnTo>
                  <a:lnTo>
                    <a:pt x="18084" y="429628"/>
                  </a:lnTo>
                  <a:lnTo>
                    <a:pt x="21577" y="421982"/>
                  </a:lnTo>
                  <a:close/>
                </a:path>
                <a:path w="770255" h="1051559">
                  <a:moveTo>
                    <a:pt x="41592" y="429831"/>
                  </a:moveTo>
                  <a:lnTo>
                    <a:pt x="36753" y="427583"/>
                  </a:lnTo>
                  <a:lnTo>
                    <a:pt x="31470" y="428028"/>
                  </a:lnTo>
                  <a:lnTo>
                    <a:pt x="36461" y="429374"/>
                  </a:lnTo>
                  <a:lnTo>
                    <a:pt x="41592" y="429831"/>
                  </a:lnTo>
                  <a:close/>
                </a:path>
                <a:path w="770255" h="1051559">
                  <a:moveTo>
                    <a:pt x="59842" y="422643"/>
                  </a:moveTo>
                  <a:lnTo>
                    <a:pt x="54343" y="421182"/>
                  </a:lnTo>
                  <a:lnTo>
                    <a:pt x="52882" y="428269"/>
                  </a:lnTo>
                  <a:lnTo>
                    <a:pt x="57035" y="426885"/>
                  </a:lnTo>
                  <a:lnTo>
                    <a:pt x="59842" y="422643"/>
                  </a:lnTo>
                  <a:close/>
                </a:path>
                <a:path w="770255" h="1051559">
                  <a:moveTo>
                    <a:pt x="63931" y="464337"/>
                  </a:moveTo>
                  <a:lnTo>
                    <a:pt x="60782" y="454787"/>
                  </a:lnTo>
                  <a:lnTo>
                    <a:pt x="56743" y="455650"/>
                  </a:lnTo>
                  <a:lnTo>
                    <a:pt x="56286" y="460857"/>
                  </a:lnTo>
                  <a:lnTo>
                    <a:pt x="63931" y="464337"/>
                  </a:lnTo>
                  <a:close/>
                </a:path>
                <a:path w="770255" h="1051559">
                  <a:moveTo>
                    <a:pt x="102298" y="128676"/>
                  </a:moveTo>
                  <a:lnTo>
                    <a:pt x="99034" y="118783"/>
                  </a:lnTo>
                  <a:lnTo>
                    <a:pt x="94805" y="119684"/>
                  </a:lnTo>
                  <a:lnTo>
                    <a:pt x="94310" y="125069"/>
                  </a:lnTo>
                  <a:lnTo>
                    <a:pt x="102298" y="128676"/>
                  </a:lnTo>
                  <a:close/>
                </a:path>
                <a:path w="770255" h="1051559">
                  <a:moveTo>
                    <a:pt x="116674" y="326072"/>
                  </a:moveTo>
                  <a:lnTo>
                    <a:pt x="113487" y="319684"/>
                  </a:lnTo>
                  <a:lnTo>
                    <a:pt x="107086" y="324485"/>
                  </a:lnTo>
                  <a:lnTo>
                    <a:pt x="103098" y="329272"/>
                  </a:lnTo>
                  <a:lnTo>
                    <a:pt x="103898" y="335673"/>
                  </a:lnTo>
                  <a:lnTo>
                    <a:pt x="112687" y="331673"/>
                  </a:lnTo>
                  <a:lnTo>
                    <a:pt x="116674" y="326072"/>
                  </a:lnTo>
                  <a:close/>
                </a:path>
                <a:path w="770255" h="1051559">
                  <a:moveTo>
                    <a:pt x="145453" y="567436"/>
                  </a:moveTo>
                  <a:lnTo>
                    <a:pt x="142303" y="557885"/>
                  </a:lnTo>
                  <a:lnTo>
                    <a:pt x="138252" y="558749"/>
                  </a:lnTo>
                  <a:lnTo>
                    <a:pt x="137807" y="563956"/>
                  </a:lnTo>
                  <a:lnTo>
                    <a:pt x="145453" y="567436"/>
                  </a:lnTo>
                  <a:close/>
                </a:path>
                <a:path w="770255" h="1051559">
                  <a:moveTo>
                    <a:pt x="151041" y="187020"/>
                  </a:moveTo>
                  <a:lnTo>
                    <a:pt x="142392" y="188810"/>
                  </a:lnTo>
                  <a:lnTo>
                    <a:pt x="142951" y="193611"/>
                  </a:lnTo>
                  <a:lnTo>
                    <a:pt x="147561" y="195110"/>
                  </a:lnTo>
                  <a:lnTo>
                    <a:pt x="151041" y="187020"/>
                  </a:lnTo>
                  <a:close/>
                </a:path>
                <a:path w="770255" h="1051559">
                  <a:moveTo>
                    <a:pt x="203796" y="110947"/>
                  </a:moveTo>
                  <a:lnTo>
                    <a:pt x="196596" y="109486"/>
                  </a:lnTo>
                  <a:lnTo>
                    <a:pt x="195707" y="114769"/>
                  </a:lnTo>
                  <a:lnTo>
                    <a:pt x="200799" y="113982"/>
                  </a:lnTo>
                  <a:lnTo>
                    <a:pt x="203796" y="110947"/>
                  </a:lnTo>
                  <a:close/>
                </a:path>
                <a:path w="770255" h="1051559">
                  <a:moveTo>
                    <a:pt x="227774" y="125476"/>
                  </a:moveTo>
                  <a:lnTo>
                    <a:pt x="226174" y="120675"/>
                  </a:lnTo>
                  <a:lnTo>
                    <a:pt x="219773" y="124675"/>
                  </a:lnTo>
                  <a:lnTo>
                    <a:pt x="218173" y="129476"/>
                  </a:lnTo>
                  <a:lnTo>
                    <a:pt x="219773" y="134264"/>
                  </a:lnTo>
                  <a:lnTo>
                    <a:pt x="226974" y="130263"/>
                  </a:lnTo>
                  <a:lnTo>
                    <a:pt x="227774" y="125476"/>
                  </a:lnTo>
                  <a:close/>
                </a:path>
                <a:path w="770255" h="1051559">
                  <a:moveTo>
                    <a:pt x="244551" y="571436"/>
                  </a:moveTo>
                  <a:lnTo>
                    <a:pt x="243751" y="566648"/>
                  </a:lnTo>
                  <a:lnTo>
                    <a:pt x="237363" y="560247"/>
                  </a:lnTo>
                  <a:lnTo>
                    <a:pt x="230162" y="565048"/>
                  </a:lnTo>
                  <a:lnTo>
                    <a:pt x="232562" y="569036"/>
                  </a:lnTo>
                  <a:lnTo>
                    <a:pt x="237363" y="575437"/>
                  </a:lnTo>
                  <a:lnTo>
                    <a:pt x="244551" y="571436"/>
                  </a:lnTo>
                  <a:close/>
                </a:path>
                <a:path w="770255" h="1051559">
                  <a:moveTo>
                    <a:pt x="249250" y="242112"/>
                  </a:moveTo>
                  <a:lnTo>
                    <a:pt x="242951" y="238963"/>
                  </a:lnTo>
                  <a:lnTo>
                    <a:pt x="240258" y="247510"/>
                  </a:lnTo>
                  <a:lnTo>
                    <a:pt x="245351" y="246761"/>
                  </a:lnTo>
                  <a:lnTo>
                    <a:pt x="249250" y="242112"/>
                  </a:lnTo>
                  <a:close/>
                </a:path>
                <a:path w="770255" h="1051559">
                  <a:moveTo>
                    <a:pt x="256540" y="581025"/>
                  </a:moveTo>
                  <a:lnTo>
                    <a:pt x="253339" y="574636"/>
                  </a:lnTo>
                  <a:lnTo>
                    <a:pt x="246951" y="579424"/>
                  </a:lnTo>
                  <a:lnTo>
                    <a:pt x="242951" y="585025"/>
                  </a:lnTo>
                  <a:lnTo>
                    <a:pt x="243751" y="590613"/>
                  </a:lnTo>
                  <a:lnTo>
                    <a:pt x="252539" y="586625"/>
                  </a:lnTo>
                  <a:lnTo>
                    <a:pt x="256540" y="581025"/>
                  </a:lnTo>
                  <a:close/>
                </a:path>
                <a:path w="770255" h="1051559">
                  <a:moveTo>
                    <a:pt x="256540" y="176618"/>
                  </a:moveTo>
                  <a:lnTo>
                    <a:pt x="254520" y="168198"/>
                  </a:lnTo>
                  <a:lnTo>
                    <a:pt x="249351" y="168529"/>
                  </a:lnTo>
                  <a:lnTo>
                    <a:pt x="247777" y="172910"/>
                  </a:lnTo>
                  <a:lnTo>
                    <a:pt x="256540" y="176618"/>
                  </a:lnTo>
                  <a:close/>
                </a:path>
                <a:path w="770255" h="1051559">
                  <a:moveTo>
                    <a:pt x="266153" y="512152"/>
                  </a:moveTo>
                  <a:lnTo>
                    <a:pt x="260540" y="510692"/>
                  </a:lnTo>
                  <a:lnTo>
                    <a:pt x="259410" y="517779"/>
                  </a:lnTo>
                  <a:lnTo>
                    <a:pt x="263537" y="516394"/>
                  </a:lnTo>
                  <a:lnTo>
                    <a:pt x="266153" y="512152"/>
                  </a:lnTo>
                  <a:close/>
                </a:path>
                <a:path w="770255" h="1051559">
                  <a:moveTo>
                    <a:pt x="272529" y="731278"/>
                  </a:moveTo>
                  <a:lnTo>
                    <a:pt x="268528" y="726490"/>
                  </a:lnTo>
                  <a:lnTo>
                    <a:pt x="264528" y="717689"/>
                  </a:lnTo>
                  <a:lnTo>
                    <a:pt x="258940" y="720090"/>
                  </a:lnTo>
                  <a:lnTo>
                    <a:pt x="258445" y="723988"/>
                  </a:lnTo>
                  <a:lnTo>
                    <a:pt x="256146" y="729081"/>
                  </a:lnTo>
                  <a:lnTo>
                    <a:pt x="256235" y="732675"/>
                  </a:lnTo>
                  <a:lnTo>
                    <a:pt x="262940" y="732078"/>
                  </a:lnTo>
                  <a:lnTo>
                    <a:pt x="261340" y="729678"/>
                  </a:lnTo>
                  <a:lnTo>
                    <a:pt x="259740" y="728078"/>
                  </a:lnTo>
                  <a:lnTo>
                    <a:pt x="263728" y="726490"/>
                  </a:lnTo>
                  <a:lnTo>
                    <a:pt x="266928" y="728878"/>
                  </a:lnTo>
                  <a:lnTo>
                    <a:pt x="268528" y="733679"/>
                  </a:lnTo>
                  <a:lnTo>
                    <a:pt x="272529" y="731278"/>
                  </a:lnTo>
                  <a:close/>
                </a:path>
                <a:path w="770255" h="1051559">
                  <a:moveTo>
                    <a:pt x="318884" y="627380"/>
                  </a:moveTo>
                  <a:lnTo>
                    <a:pt x="310083" y="628980"/>
                  </a:lnTo>
                  <a:lnTo>
                    <a:pt x="312483" y="632980"/>
                  </a:lnTo>
                  <a:lnTo>
                    <a:pt x="308495" y="640969"/>
                  </a:lnTo>
                  <a:lnTo>
                    <a:pt x="317284" y="639368"/>
                  </a:lnTo>
                  <a:lnTo>
                    <a:pt x="314883" y="634580"/>
                  </a:lnTo>
                  <a:lnTo>
                    <a:pt x="318884" y="627380"/>
                  </a:lnTo>
                  <a:close/>
                </a:path>
                <a:path w="770255" h="1051559">
                  <a:moveTo>
                    <a:pt x="326072" y="489915"/>
                  </a:moveTo>
                  <a:lnTo>
                    <a:pt x="325462" y="485990"/>
                  </a:lnTo>
                  <a:lnTo>
                    <a:pt x="324180" y="480123"/>
                  </a:lnTo>
                  <a:lnTo>
                    <a:pt x="321233" y="475754"/>
                  </a:lnTo>
                  <a:lnTo>
                    <a:pt x="315683" y="476326"/>
                  </a:lnTo>
                  <a:lnTo>
                    <a:pt x="318884" y="480809"/>
                  </a:lnTo>
                  <a:lnTo>
                    <a:pt x="319074" y="486422"/>
                  </a:lnTo>
                  <a:lnTo>
                    <a:pt x="320179" y="490385"/>
                  </a:lnTo>
                  <a:lnTo>
                    <a:pt x="326072" y="489915"/>
                  </a:lnTo>
                  <a:close/>
                </a:path>
                <a:path w="770255" h="1051559">
                  <a:moveTo>
                    <a:pt x="333260" y="500303"/>
                  </a:moveTo>
                  <a:lnTo>
                    <a:pt x="330073" y="493115"/>
                  </a:lnTo>
                  <a:lnTo>
                    <a:pt x="324472" y="495515"/>
                  </a:lnTo>
                  <a:lnTo>
                    <a:pt x="327672" y="499503"/>
                  </a:lnTo>
                  <a:lnTo>
                    <a:pt x="322872" y="504304"/>
                  </a:lnTo>
                  <a:lnTo>
                    <a:pt x="329272" y="501904"/>
                  </a:lnTo>
                  <a:lnTo>
                    <a:pt x="333260" y="500303"/>
                  </a:lnTo>
                  <a:close/>
                </a:path>
                <a:path w="770255" h="1051559">
                  <a:moveTo>
                    <a:pt x="334860" y="276529"/>
                  </a:moveTo>
                  <a:lnTo>
                    <a:pt x="331660" y="269328"/>
                  </a:lnTo>
                  <a:lnTo>
                    <a:pt x="326072" y="271729"/>
                  </a:lnTo>
                  <a:lnTo>
                    <a:pt x="329272" y="274929"/>
                  </a:lnTo>
                  <a:lnTo>
                    <a:pt x="325272" y="279717"/>
                  </a:lnTo>
                  <a:lnTo>
                    <a:pt x="330873" y="278130"/>
                  </a:lnTo>
                  <a:lnTo>
                    <a:pt x="334860" y="276529"/>
                  </a:lnTo>
                  <a:close/>
                </a:path>
                <a:path w="770255" h="1051559">
                  <a:moveTo>
                    <a:pt x="340487" y="788238"/>
                  </a:moveTo>
                  <a:lnTo>
                    <a:pt x="334860" y="787222"/>
                  </a:lnTo>
                  <a:lnTo>
                    <a:pt x="333743" y="793851"/>
                  </a:lnTo>
                  <a:lnTo>
                    <a:pt x="337858" y="792327"/>
                  </a:lnTo>
                  <a:lnTo>
                    <a:pt x="340487" y="788238"/>
                  </a:lnTo>
                  <a:close/>
                </a:path>
                <a:path w="770255" h="1051559">
                  <a:moveTo>
                    <a:pt x="357263" y="767905"/>
                  </a:moveTo>
                  <a:lnTo>
                    <a:pt x="351650" y="766445"/>
                  </a:lnTo>
                  <a:lnTo>
                    <a:pt x="350520" y="773531"/>
                  </a:lnTo>
                  <a:lnTo>
                    <a:pt x="354647" y="772147"/>
                  </a:lnTo>
                  <a:lnTo>
                    <a:pt x="357263" y="767905"/>
                  </a:lnTo>
                  <a:close/>
                </a:path>
                <a:path w="770255" h="1051559">
                  <a:moveTo>
                    <a:pt x="364020" y="486575"/>
                  </a:moveTo>
                  <a:lnTo>
                    <a:pt x="359638" y="484327"/>
                  </a:lnTo>
                  <a:lnTo>
                    <a:pt x="353910" y="484771"/>
                  </a:lnTo>
                  <a:lnTo>
                    <a:pt x="358736" y="486117"/>
                  </a:lnTo>
                  <a:lnTo>
                    <a:pt x="364020" y="486575"/>
                  </a:lnTo>
                  <a:close/>
                </a:path>
                <a:path w="770255" h="1051559">
                  <a:moveTo>
                    <a:pt x="380415" y="629780"/>
                  </a:moveTo>
                  <a:lnTo>
                    <a:pt x="377228" y="625779"/>
                  </a:lnTo>
                  <a:lnTo>
                    <a:pt x="374027" y="619391"/>
                  </a:lnTo>
                  <a:lnTo>
                    <a:pt x="369227" y="621792"/>
                  </a:lnTo>
                  <a:lnTo>
                    <a:pt x="372427" y="624979"/>
                  </a:lnTo>
                  <a:lnTo>
                    <a:pt x="375627" y="631380"/>
                  </a:lnTo>
                  <a:lnTo>
                    <a:pt x="380415" y="629780"/>
                  </a:lnTo>
                  <a:close/>
                </a:path>
                <a:path w="770255" h="1051559">
                  <a:moveTo>
                    <a:pt x="380415" y="74320"/>
                  </a:moveTo>
                  <a:lnTo>
                    <a:pt x="377215" y="67132"/>
                  </a:lnTo>
                  <a:lnTo>
                    <a:pt x="371627" y="69532"/>
                  </a:lnTo>
                  <a:lnTo>
                    <a:pt x="374827" y="73520"/>
                  </a:lnTo>
                  <a:lnTo>
                    <a:pt x="370027" y="78320"/>
                  </a:lnTo>
                  <a:lnTo>
                    <a:pt x="376428" y="76720"/>
                  </a:lnTo>
                  <a:lnTo>
                    <a:pt x="380415" y="74320"/>
                  </a:lnTo>
                  <a:close/>
                </a:path>
                <a:path w="770255" h="1051559">
                  <a:moveTo>
                    <a:pt x="382841" y="707161"/>
                  </a:moveTo>
                  <a:lnTo>
                    <a:pt x="377228" y="705700"/>
                  </a:lnTo>
                  <a:lnTo>
                    <a:pt x="376097" y="712787"/>
                  </a:lnTo>
                  <a:lnTo>
                    <a:pt x="380212" y="711403"/>
                  </a:lnTo>
                  <a:lnTo>
                    <a:pt x="382841" y="707161"/>
                  </a:lnTo>
                  <a:close/>
                </a:path>
                <a:path w="770255" h="1051559">
                  <a:moveTo>
                    <a:pt x="385216" y="45554"/>
                  </a:moveTo>
                  <a:lnTo>
                    <a:pt x="376428" y="47155"/>
                  </a:lnTo>
                  <a:lnTo>
                    <a:pt x="378815" y="51142"/>
                  </a:lnTo>
                  <a:lnTo>
                    <a:pt x="375627" y="58343"/>
                  </a:lnTo>
                  <a:lnTo>
                    <a:pt x="383616" y="57543"/>
                  </a:lnTo>
                  <a:lnTo>
                    <a:pt x="381215" y="52743"/>
                  </a:lnTo>
                  <a:lnTo>
                    <a:pt x="385216" y="45554"/>
                  </a:lnTo>
                  <a:close/>
                </a:path>
                <a:path w="770255" h="1051559">
                  <a:moveTo>
                    <a:pt x="385216" y="7188"/>
                  </a:moveTo>
                  <a:lnTo>
                    <a:pt x="382016" y="0"/>
                  </a:lnTo>
                  <a:lnTo>
                    <a:pt x="376428" y="2400"/>
                  </a:lnTo>
                  <a:lnTo>
                    <a:pt x="379615" y="5588"/>
                  </a:lnTo>
                  <a:lnTo>
                    <a:pt x="374827" y="11188"/>
                  </a:lnTo>
                  <a:lnTo>
                    <a:pt x="381215" y="8788"/>
                  </a:lnTo>
                  <a:lnTo>
                    <a:pt x="385216" y="7188"/>
                  </a:lnTo>
                  <a:close/>
                </a:path>
                <a:path w="770255" h="1051559">
                  <a:moveTo>
                    <a:pt x="390499" y="763981"/>
                  </a:moveTo>
                  <a:lnTo>
                    <a:pt x="389204" y="757656"/>
                  </a:lnTo>
                  <a:lnTo>
                    <a:pt x="388416" y="757656"/>
                  </a:lnTo>
                  <a:lnTo>
                    <a:pt x="386016" y="760056"/>
                  </a:lnTo>
                  <a:lnTo>
                    <a:pt x="385216" y="760056"/>
                  </a:lnTo>
                  <a:lnTo>
                    <a:pt x="374484" y="760463"/>
                  </a:lnTo>
                  <a:lnTo>
                    <a:pt x="380923" y="763346"/>
                  </a:lnTo>
                  <a:lnTo>
                    <a:pt x="390499" y="763981"/>
                  </a:lnTo>
                  <a:close/>
                </a:path>
                <a:path w="770255" h="1051559">
                  <a:moveTo>
                    <a:pt x="398005" y="124675"/>
                  </a:moveTo>
                  <a:lnTo>
                    <a:pt x="395681" y="120205"/>
                  </a:lnTo>
                  <a:lnTo>
                    <a:pt x="394411" y="114084"/>
                  </a:lnTo>
                  <a:lnTo>
                    <a:pt x="391934" y="110070"/>
                  </a:lnTo>
                  <a:lnTo>
                    <a:pt x="386016" y="111887"/>
                  </a:lnTo>
                  <a:lnTo>
                    <a:pt x="388899" y="115912"/>
                  </a:lnTo>
                  <a:lnTo>
                    <a:pt x="391109" y="121881"/>
                  </a:lnTo>
                  <a:lnTo>
                    <a:pt x="393763" y="126047"/>
                  </a:lnTo>
                  <a:lnTo>
                    <a:pt x="398005" y="124675"/>
                  </a:lnTo>
                  <a:close/>
                </a:path>
                <a:path w="770255" h="1051559">
                  <a:moveTo>
                    <a:pt x="401612" y="131991"/>
                  </a:moveTo>
                  <a:lnTo>
                    <a:pt x="396405" y="133464"/>
                  </a:lnTo>
                  <a:lnTo>
                    <a:pt x="391490" y="132105"/>
                  </a:lnTo>
                  <a:lnTo>
                    <a:pt x="387705" y="137566"/>
                  </a:lnTo>
                  <a:lnTo>
                    <a:pt x="387070" y="142570"/>
                  </a:lnTo>
                  <a:lnTo>
                    <a:pt x="391604" y="139865"/>
                  </a:lnTo>
                  <a:lnTo>
                    <a:pt x="395846" y="135940"/>
                  </a:lnTo>
                  <a:lnTo>
                    <a:pt x="400304" y="133070"/>
                  </a:lnTo>
                  <a:lnTo>
                    <a:pt x="401612" y="131991"/>
                  </a:lnTo>
                  <a:close/>
                </a:path>
                <a:path w="770255" h="1051559">
                  <a:moveTo>
                    <a:pt x="402793" y="645769"/>
                  </a:moveTo>
                  <a:lnTo>
                    <a:pt x="399605" y="641769"/>
                  </a:lnTo>
                  <a:lnTo>
                    <a:pt x="396405" y="635381"/>
                  </a:lnTo>
                  <a:lnTo>
                    <a:pt x="391604" y="637768"/>
                  </a:lnTo>
                  <a:lnTo>
                    <a:pt x="394804" y="640969"/>
                  </a:lnTo>
                  <a:lnTo>
                    <a:pt x="398005" y="647369"/>
                  </a:lnTo>
                  <a:lnTo>
                    <a:pt x="402793" y="645769"/>
                  </a:lnTo>
                  <a:close/>
                </a:path>
                <a:path w="770255" h="1051559">
                  <a:moveTo>
                    <a:pt x="404393" y="229374"/>
                  </a:moveTo>
                  <a:lnTo>
                    <a:pt x="397205" y="234162"/>
                  </a:lnTo>
                  <a:lnTo>
                    <a:pt x="392899" y="239585"/>
                  </a:lnTo>
                  <a:lnTo>
                    <a:pt x="394601" y="245160"/>
                  </a:lnTo>
                  <a:lnTo>
                    <a:pt x="397205" y="247434"/>
                  </a:lnTo>
                  <a:lnTo>
                    <a:pt x="395605" y="242963"/>
                  </a:lnTo>
                  <a:lnTo>
                    <a:pt x="398805" y="238163"/>
                  </a:lnTo>
                  <a:lnTo>
                    <a:pt x="404393" y="229374"/>
                  </a:lnTo>
                  <a:close/>
                </a:path>
                <a:path w="770255" h="1051559">
                  <a:moveTo>
                    <a:pt x="459917" y="738339"/>
                  </a:moveTo>
                  <a:lnTo>
                    <a:pt x="454748" y="736879"/>
                  </a:lnTo>
                  <a:lnTo>
                    <a:pt x="453174" y="743953"/>
                  </a:lnTo>
                  <a:lnTo>
                    <a:pt x="457136" y="742569"/>
                  </a:lnTo>
                  <a:lnTo>
                    <a:pt x="459917" y="738339"/>
                  </a:lnTo>
                  <a:close/>
                </a:path>
                <a:path w="770255" h="1051559">
                  <a:moveTo>
                    <a:pt x="461594" y="307441"/>
                  </a:moveTo>
                  <a:lnTo>
                    <a:pt x="453948" y="306095"/>
                  </a:lnTo>
                  <a:lnTo>
                    <a:pt x="453491" y="311048"/>
                  </a:lnTo>
                  <a:lnTo>
                    <a:pt x="458736" y="310299"/>
                  </a:lnTo>
                  <a:lnTo>
                    <a:pt x="461594" y="307441"/>
                  </a:lnTo>
                  <a:close/>
                </a:path>
                <a:path w="770255" h="1051559">
                  <a:moveTo>
                    <a:pt x="466382" y="839838"/>
                  </a:moveTo>
                  <a:lnTo>
                    <a:pt x="458736" y="838377"/>
                  </a:lnTo>
                  <a:lnTo>
                    <a:pt x="458292" y="843661"/>
                  </a:lnTo>
                  <a:lnTo>
                    <a:pt x="463537" y="842873"/>
                  </a:lnTo>
                  <a:lnTo>
                    <a:pt x="466382" y="839838"/>
                  </a:lnTo>
                  <a:close/>
                </a:path>
                <a:path w="770255" h="1051559">
                  <a:moveTo>
                    <a:pt x="486714" y="874344"/>
                  </a:moveTo>
                  <a:lnTo>
                    <a:pt x="485114" y="866343"/>
                  </a:lnTo>
                  <a:lnTo>
                    <a:pt x="480314" y="868743"/>
                  </a:lnTo>
                  <a:lnTo>
                    <a:pt x="472325" y="865555"/>
                  </a:lnTo>
                  <a:lnTo>
                    <a:pt x="473925" y="873544"/>
                  </a:lnTo>
                  <a:lnTo>
                    <a:pt x="478726" y="871143"/>
                  </a:lnTo>
                  <a:lnTo>
                    <a:pt x="486714" y="874344"/>
                  </a:lnTo>
                  <a:close/>
                </a:path>
                <a:path w="770255" h="1051559">
                  <a:moveTo>
                    <a:pt x="488315" y="760857"/>
                  </a:moveTo>
                  <a:lnTo>
                    <a:pt x="485114" y="756856"/>
                  </a:lnTo>
                  <a:lnTo>
                    <a:pt x="481914" y="750468"/>
                  </a:lnTo>
                  <a:lnTo>
                    <a:pt x="477126" y="752856"/>
                  </a:lnTo>
                  <a:lnTo>
                    <a:pt x="480314" y="756856"/>
                  </a:lnTo>
                  <a:lnTo>
                    <a:pt x="483514" y="763244"/>
                  </a:lnTo>
                  <a:lnTo>
                    <a:pt x="488315" y="760857"/>
                  </a:lnTo>
                  <a:close/>
                </a:path>
                <a:path w="770255" h="1051559">
                  <a:moveTo>
                    <a:pt x="499529" y="54203"/>
                  </a:moveTo>
                  <a:lnTo>
                    <a:pt x="493903" y="52743"/>
                  </a:lnTo>
                  <a:lnTo>
                    <a:pt x="492785" y="59829"/>
                  </a:lnTo>
                  <a:lnTo>
                    <a:pt x="496900" y="58445"/>
                  </a:lnTo>
                  <a:lnTo>
                    <a:pt x="499529" y="54203"/>
                  </a:lnTo>
                  <a:close/>
                </a:path>
                <a:path w="770255" h="1051559">
                  <a:moveTo>
                    <a:pt x="510387" y="509066"/>
                  </a:moveTo>
                  <a:lnTo>
                    <a:pt x="505891" y="506704"/>
                  </a:lnTo>
                  <a:lnTo>
                    <a:pt x="500494" y="507492"/>
                  </a:lnTo>
                  <a:lnTo>
                    <a:pt x="505294" y="508800"/>
                  </a:lnTo>
                  <a:lnTo>
                    <a:pt x="510387" y="509066"/>
                  </a:lnTo>
                  <a:close/>
                </a:path>
                <a:path w="770255" h="1051559">
                  <a:moveTo>
                    <a:pt x="515785" y="559854"/>
                  </a:moveTo>
                  <a:lnTo>
                    <a:pt x="514019" y="555002"/>
                  </a:lnTo>
                  <a:lnTo>
                    <a:pt x="508292" y="554659"/>
                  </a:lnTo>
                  <a:lnTo>
                    <a:pt x="511492" y="560247"/>
                  </a:lnTo>
                  <a:lnTo>
                    <a:pt x="506691" y="564248"/>
                  </a:lnTo>
                  <a:lnTo>
                    <a:pt x="508292" y="569836"/>
                  </a:lnTo>
                  <a:lnTo>
                    <a:pt x="513803" y="565899"/>
                  </a:lnTo>
                  <a:lnTo>
                    <a:pt x="515785" y="559854"/>
                  </a:lnTo>
                  <a:close/>
                </a:path>
                <a:path w="770255" h="1051559">
                  <a:moveTo>
                    <a:pt x="526694" y="572897"/>
                  </a:moveTo>
                  <a:lnTo>
                    <a:pt x="521081" y="571436"/>
                  </a:lnTo>
                  <a:lnTo>
                    <a:pt x="519950" y="578523"/>
                  </a:lnTo>
                  <a:lnTo>
                    <a:pt x="524078" y="577126"/>
                  </a:lnTo>
                  <a:lnTo>
                    <a:pt x="526694" y="572897"/>
                  </a:lnTo>
                  <a:close/>
                </a:path>
                <a:path w="770255" h="1051559">
                  <a:moveTo>
                    <a:pt x="529094" y="883793"/>
                  </a:moveTo>
                  <a:lnTo>
                    <a:pt x="523481" y="882332"/>
                  </a:lnTo>
                  <a:lnTo>
                    <a:pt x="522351" y="889419"/>
                  </a:lnTo>
                  <a:lnTo>
                    <a:pt x="526478" y="888022"/>
                  </a:lnTo>
                  <a:lnTo>
                    <a:pt x="529094" y="883793"/>
                  </a:lnTo>
                  <a:close/>
                </a:path>
                <a:path w="770255" h="1051559">
                  <a:moveTo>
                    <a:pt x="529869" y="978242"/>
                  </a:moveTo>
                  <a:lnTo>
                    <a:pt x="526669" y="971042"/>
                  </a:lnTo>
                  <a:lnTo>
                    <a:pt x="521081" y="973442"/>
                  </a:lnTo>
                  <a:lnTo>
                    <a:pt x="524281" y="976642"/>
                  </a:lnTo>
                  <a:lnTo>
                    <a:pt x="519480" y="982230"/>
                  </a:lnTo>
                  <a:lnTo>
                    <a:pt x="525868" y="979843"/>
                  </a:lnTo>
                  <a:lnTo>
                    <a:pt x="529869" y="978242"/>
                  </a:lnTo>
                  <a:close/>
                </a:path>
                <a:path w="770255" h="1051559">
                  <a:moveTo>
                    <a:pt x="532307" y="773137"/>
                  </a:moveTo>
                  <a:lnTo>
                    <a:pt x="527469" y="770445"/>
                  </a:lnTo>
                  <a:lnTo>
                    <a:pt x="522185" y="771347"/>
                  </a:lnTo>
                  <a:lnTo>
                    <a:pt x="527177" y="772845"/>
                  </a:lnTo>
                  <a:lnTo>
                    <a:pt x="532307" y="773137"/>
                  </a:lnTo>
                  <a:close/>
                </a:path>
                <a:path w="770255" h="1051559">
                  <a:moveTo>
                    <a:pt x="538695" y="803859"/>
                  </a:moveTo>
                  <a:lnTo>
                    <a:pt x="533869" y="801611"/>
                  </a:lnTo>
                  <a:lnTo>
                    <a:pt x="528586" y="802068"/>
                  </a:lnTo>
                  <a:lnTo>
                    <a:pt x="533565" y="803414"/>
                  </a:lnTo>
                  <a:lnTo>
                    <a:pt x="538695" y="803859"/>
                  </a:lnTo>
                  <a:close/>
                </a:path>
                <a:path w="770255" h="1051559">
                  <a:moveTo>
                    <a:pt x="539457" y="654558"/>
                  </a:moveTo>
                  <a:lnTo>
                    <a:pt x="536270" y="647369"/>
                  </a:lnTo>
                  <a:lnTo>
                    <a:pt x="530669" y="649757"/>
                  </a:lnTo>
                  <a:lnTo>
                    <a:pt x="533869" y="653757"/>
                  </a:lnTo>
                  <a:lnTo>
                    <a:pt x="529069" y="658558"/>
                  </a:lnTo>
                  <a:lnTo>
                    <a:pt x="535470" y="656158"/>
                  </a:lnTo>
                  <a:lnTo>
                    <a:pt x="539457" y="654558"/>
                  </a:lnTo>
                  <a:close/>
                </a:path>
                <a:path w="770255" h="1051559">
                  <a:moveTo>
                    <a:pt x="549846" y="975842"/>
                  </a:moveTo>
                  <a:lnTo>
                    <a:pt x="546658" y="968654"/>
                  </a:lnTo>
                  <a:lnTo>
                    <a:pt x="541058" y="971042"/>
                  </a:lnTo>
                  <a:lnTo>
                    <a:pt x="544258" y="974242"/>
                  </a:lnTo>
                  <a:lnTo>
                    <a:pt x="539457" y="979843"/>
                  </a:lnTo>
                  <a:lnTo>
                    <a:pt x="545858" y="977442"/>
                  </a:lnTo>
                  <a:lnTo>
                    <a:pt x="549846" y="975842"/>
                  </a:lnTo>
                  <a:close/>
                </a:path>
                <a:path w="770255" h="1051559">
                  <a:moveTo>
                    <a:pt x="565035" y="915098"/>
                  </a:moveTo>
                  <a:lnTo>
                    <a:pt x="563435" y="907110"/>
                  </a:lnTo>
                  <a:lnTo>
                    <a:pt x="558647" y="909510"/>
                  </a:lnTo>
                  <a:lnTo>
                    <a:pt x="550646" y="906310"/>
                  </a:lnTo>
                  <a:lnTo>
                    <a:pt x="552246" y="914298"/>
                  </a:lnTo>
                  <a:lnTo>
                    <a:pt x="557047" y="911910"/>
                  </a:lnTo>
                  <a:lnTo>
                    <a:pt x="565035" y="915098"/>
                  </a:lnTo>
                  <a:close/>
                </a:path>
                <a:path w="770255" h="1051559">
                  <a:moveTo>
                    <a:pt x="567436" y="71132"/>
                  </a:moveTo>
                  <a:lnTo>
                    <a:pt x="565835" y="69532"/>
                  </a:lnTo>
                  <a:lnTo>
                    <a:pt x="562635" y="64731"/>
                  </a:lnTo>
                  <a:lnTo>
                    <a:pt x="555447" y="69532"/>
                  </a:lnTo>
                  <a:lnTo>
                    <a:pt x="557047" y="71132"/>
                  </a:lnTo>
                  <a:lnTo>
                    <a:pt x="560235" y="75920"/>
                  </a:lnTo>
                  <a:lnTo>
                    <a:pt x="567436" y="71132"/>
                  </a:lnTo>
                  <a:close/>
                </a:path>
                <a:path w="770255" h="1051559">
                  <a:moveTo>
                    <a:pt x="571423" y="927887"/>
                  </a:moveTo>
                  <a:lnTo>
                    <a:pt x="569836" y="923099"/>
                  </a:lnTo>
                  <a:lnTo>
                    <a:pt x="563435" y="927087"/>
                  </a:lnTo>
                  <a:lnTo>
                    <a:pt x="562635" y="931087"/>
                  </a:lnTo>
                  <a:lnTo>
                    <a:pt x="563435" y="936675"/>
                  </a:lnTo>
                  <a:lnTo>
                    <a:pt x="570636" y="932688"/>
                  </a:lnTo>
                  <a:lnTo>
                    <a:pt x="571423" y="927887"/>
                  </a:lnTo>
                  <a:close/>
                </a:path>
                <a:path w="770255" h="1051559">
                  <a:moveTo>
                    <a:pt x="573024" y="846366"/>
                  </a:moveTo>
                  <a:lnTo>
                    <a:pt x="569836" y="842378"/>
                  </a:lnTo>
                  <a:lnTo>
                    <a:pt x="566635" y="835977"/>
                  </a:lnTo>
                  <a:lnTo>
                    <a:pt x="561835" y="838377"/>
                  </a:lnTo>
                  <a:lnTo>
                    <a:pt x="565035" y="842378"/>
                  </a:lnTo>
                  <a:lnTo>
                    <a:pt x="568236" y="848766"/>
                  </a:lnTo>
                  <a:lnTo>
                    <a:pt x="573024" y="846366"/>
                  </a:lnTo>
                  <a:close/>
                </a:path>
                <a:path w="770255" h="1051559">
                  <a:moveTo>
                    <a:pt x="577265" y="298373"/>
                  </a:moveTo>
                  <a:lnTo>
                    <a:pt x="574624" y="292506"/>
                  </a:lnTo>
                  <a:lnTo>
                    <a:pt x="570966" y="295224"/>
                  </a:lnTo>
                  <a:lnTo>
                    <a:pt x="565137" y="295605"/>
                  </a:lnTo>
                  <a:lnTo>
                    <a:pt x="561251" y="296443"/>
                  </a:lnTo>
                  <a:lnTo>
                    <a:pt x="563435" y="300507"/>
                  </a:lnTo>
                  <a:lnTo>
                    <a:pt x="567550" y="299593"/>
                  </a:lnTo>
                  <a:lnTo>
                    <a:pt x="573532" y="299808"/>
                  </a:lnTo>
                  <a:lnTo>
                    <a:pt x="577265" y="298373"/>
                  </a:lnTo>
                  <a:close/>
                </a:path>
                <a:path w="770255" h="1051559">
                  <a:moveTo>
                    <a:pt x="579120" y="302755"/>
                  </a:moveTo>
                  <a:lnTo>
                    <a:pt x="574624" y="300507"/>
                  </a:lnTo>
                  <a:lnTo>
                    <a:pt x="569226" y="300951"/>
                  </a:lnTo>
                  <a:lnTo>
                    <a:pt x="574027" y="302298"/>
                  </a:lnTo>
                  <a:lnTo>
                    <a:pt x="579120" y="302755"/>
                  </a:lnTo>
                  <a:close/>
                </a:path>
                <a:path w="770255" h="1051559">
                  <a:moveTo>
                    <a:pt x="588213" y="1035786"/>
                  </a:moveTo>
                  <a:lnTo>
                    <a:pt x="585012" y="1031786"/>
                  </a:lnTo>
                  <a:lnTo>
                    <a:pt x="581825" y="1025398"/>
                  </a:lnTo>
                  <a:lnTo>
                    <a:pt x="577024" y="1027785"/>
                  </a:lnTo>
                  <a:lnTo>
                    <a:pt x="581025" y="1030986"/>
                  </a:lnTo>
                  <a:lnTo>
                    <a:pt x="583412" y="1037386"/>
                  </a:lnTo>
                  <a:lnTo>
                    <a:pt x="588213" y="1035786"/>
                  </a:lnTo>
                  <a:close/>
                </a:path>
                <a:path w="770255" h="1051559">
                  <a:moveTo>
                    <a:pt x="595909" y="515340"/>
                  </a:moveTo>
                  <a:lnTo>
                    <a:pt x="591413" y="513092"/>
                  </a:lnTo>
                  <a:lnTo>
                    <a:pt x="586016" y="513549"/>
                  </a:lnTo>
                  <a:lnTo>
                    <a:pt x="590816" y="514896"/>
                  </a:lnTo>
                  <a:lnTo>
                    <a:pt x="595909" y="515340"/>
                  </a:lnTo>
                  <a:close/>
                </a:path>
                <a:path w="770255" h="1051559">
                  <a:moveTo>
                    <a:pt x="602602" y="1042174"/>
                  </a:moveTo>
                  <a:lnTo>
                    <a:pt x="601002" y="1037386"/>
                  </a:lnTo>
                  <a:lnTo>
                    <a:pt x="594601" y="1041374"/>
                  </a:lnTo>
                  <a:lnTo>
                    <a:pt x="593013" y="1046175"/>
                  </a:lnTo>
                  <a:lnTo>
                    <a:pt x="594601" y="1050963"/>
                  </a:lnTo>
                  <a:lnTo>
                    <a:pt x="601802" y="1046975"/>
                  </a:lnTo>
                  <a:lnTo>
                    <a:pt x="602602" y="1042174"/>
                  </a:lnTo>
                  <a:close/>
                </a:path>
                <a:path w="770255" h="1051559">
                  <a:moveTo>
                    <a:pt x="603846" y="273189"/>
                  </a:moveTo>
                  <a:lnTo>
                    <a:pt x="596201" y="271729"/>
                  </a:lnTo>
                  <a:lnTo>
                    <a:pt x="595757" y="277012"/>
                  </a:lnTo>
                  <a:lnTo>
                    <a:pt x="601002" y="276225"/>
                  </a:lnTo>
                  <a:lnTo>
                    <a:pt x="603846" y="273189"/>
                  </a:lnTo>
                  <a:close/>
                </a:path>
                <a:path w="770255" h="1051559">
                  <a:moveTo>
                    <a:pt x="609409" y="149669"/>
                  </a:moveTo>
                  <a:lnTo>
                    <a:pt x="607390" y="143052"/>
                  </a:lnTo>
                  <a:lnTo>
                    <a:pt x="603402" y="146253"/>
                  </a:lnTo>
                  <a:lnTo>
                    <a:pt x="600202" y="138264"/>
                  </a:lnTo>
                  <a:lnTo>
                    <a:pt x="597001" y="145453"/>
                  </a:lnTo>
                  <a:lnTo>
                    <a:pt x="588213" y="143852"/>
                  </a:lnTo>
                  <a:lnTo>
                    <a:pt x="592213" y="148653"/>
                  </a:lnTo>
                  <a:lnTo>
                    <a:pt x="596938" y="147891"/>
                  </a:lnTo>
                  <a:lnTo>
                    <a:pt x="604291" y="149745"/>
                  </a:lnTo>
                  <a:lnTo>
                    <a:pt x="609409" y="149669"/>
                  </a:lnTo>
                  <a:close/>
                </a:path>
                <a:path w="770255" h="1051559">
                  <a:moveTo>
                    <a:pt x="617804" y="798741"/>
                  </a:moveTo>
                  <a:lnTo>
                    <a:pt x="612190" y="797610"/>
                  </a:lnTo>
                  <a:lnTo>
                    <a:pt x="611060" y="804583"/>
                  </a:lnTo>
                  <a:lnTo>
                    <a:pt x="615188" y="803008"/>
                  </a:lnTo>
                  <a:lnTo>
                    <a:pt x="617804" y="798741"/>
                  </a:lnTo>
                  <a:close/>
                </a:path>
                <a:path w="770255" h="1051559">
                  <a:moveTo>
                    <a:pt x="644994" y="867003"/>
                  </a:moveTo>
                  <a:lnTo>
                    <a:pt x="640156" y="864755"/>
                  </a:lnTo>
                  <a:lnTo>
                    <a:pt x="634885" y="865200"/>
                  </a:lnTo>
                  <a:lnTo>
                    <a:pt x="639864" y="866546"/>
                  </a:lnTo>
                  <a:lnTo>
                    <a:pt x="644994" y="867003"/>
                  </a:lnTo>
                  <a:close/>
                </a:path>
                <a:path w="770255" h="1051559">
                  <a:moveTo>
                    <a:pt x="662533" y="171030"/>
                  </a:moveTo>
                  <a:lnTo>
                    <a:pt x="659345" y="163842"/>
                  </a:lnTo>
                  <a:lnTo>
                    <a:pt x="653745" y="166230"/>
                  </a:lnTo>
                  <a:lnTo>
                    <a:pt x="656945" y="170230"/>
                  </a:lnTo>
                  <a:lnTo>
                    <a:pt x="652145" y="175031"/>
                  </a:lnTo>
                  <a:lnTo>
                    <a:pt x="658545" y="172631"/>
                  </a:lnTo>
                  <a:lnTo>
                    <a:pt x="662533" y="171030"/>
                  </a:lnTo>
                  <a:close/>
                </a:path>
                <a:path w="770255" h="1051559">
                  <a:moveTo>
                    <a:pt x="674865" y="888479"/>
                  </a:moveTo>
                  <a:lnTo>
                    <a:pt x="667334" y="887133"/>
                  </a:lnTo>
                  <a:lnTo>
                    <a:pt x="666546" y="892073"/>
                  </a:lnTo>
                  <a:lnTo>
                    <a:pt x="671830" y="891324"/>
                  </a:lnTo>
                  <a:lnTo>
                    <a:pt x="674865" y="888479"/>
                  </a:lnTo>
                  <a:close/>
                </a:path>
                <a:path w="770255" h="1051559">
                  <a:moveTo>
                    <a:pt x="708088" y="831189"/>
                  </a:moveTo>
                  <a:lnTo>
                    <a:pt x="706501" y="823188"/>
                  </a:lnTo>
                  <a:lnTo>
                    <a:pt x="701700" y="824788"/>
                  </a:lnTo>
                  <a:lnTo>
                    <a:pt x="693712" y="822388"/>
                  </a:lnTo>
                  <a:lnTo>
                    <a:pt x="695312" y="830389"/>
                  </a:lnTo>
                  <a:lnTo>
                    <a:pt x="700100" y="827989"/>
                  </a:lnTo>
                  <a:lnTo>
                    <a:pt x="708088" y="831189"/>
                  </a:lnTo>
                  <a:close/>
                </a:path>
                <a:path w="770255" h="1051559">
                  <a:moveTo>
                    <a:pt x="718019" y="851827"/>
                  </a:moveTo>
                  <a:lnTo>
                    <a:pt x="710488" y="850366"/>
                  </a:lnTo>
                  <a:lnTo>
                    <a:pt x="709701" y="855649"/>
                  </a:lnTo>
                  <a:lnTo>
                    <a:pt x="714984" y="854862"/>
                  </a:lnTo>
                  <a:lnTo>
                    <a:pt x="718019" y="851827"/>
                  </a:lnTo>
                  <a:close/>
                </a:path>
                <a:path w="770255" h="1051559">
                  <a:moveTo>
                    <a:pt x="730491" y="227634"/>
                  </a:moveTo>
                  <a:lnTo>
                    <a:pt x="724877" y="226174"/>
                  </a:lnTo>
                  <a:lnTo>
                    <a:pt x="723747" y="233260"/>
                  </a:lnTo>
                  <a:lnTo>
                    <a:pt x="727875" y="231876"/>
                  </a:lnTo>
                  <a:lnTo>
                    <a:pt x="730491" y="227634"/>
                  </a:lnTo>
                  <a:close/>
                </a:path>
                <a:path w="770255" h="1051559">
                  <a:moveTo>
                    <a:pt x="735266" y="270129"/>
                  </a:moveTo>
                  <a:lnTo>
                    <a:pt x="732066" y="262940"/>
                  </a:lnTo>
                  <a:lnTo>
                    <a:pt x="726478" y="265341"/>
                  </a:lnTo>
                  <a:lnTo>
                    <a:pt x="729678" y="268528"/>
                  </a:lnTo>
                  <a:lnTo>
                    <a:pt x="724877" y="273329"/>
                  </a:lnTo>
                  <a:lnTo>
                    <a:pt x="731266" y="271729"/>
                  </a:lnTo>
                  <a:lnTo>
                    <a:pt x="735266" y="270129"/>
                  </a:lnTo>
                  <a:close/>
                </a:path>
                <a:path w="770255" h="1051559">
                  <a:moveTo>
                    <a:pt x="740067" y="831977"/>
                  </a:moveTo>
                  <a:lnTo>
                    <a:pt x="736866" y="827989"/>
                  </a:lnTo>
                  <a:lnTo>
                    <a:pt x="733666" y="821588"/>
                  </a:lnTo>
                  <a:lnTo>
                    <a:pt x="728878" y="823988"/>
                  </a:lnTo>
                  <a:lnTo>
                    <a:pt x="732066" y="827189"/>
                  </a:lnTo>
                  <a:lnTo>
                    <a:pt x="735266" y="833577"/>
                  </a:lnTo>
                  <a:lnTo>
                    <a:pt x="740067" y="831977"/>
                  </a:lnTo>
                  <a:close/>
                </a:path>
                <a:path w="770255" h="1051559">
                  <a:moveTo>
                    <a:pt x="755700" y="917359"/>
                  </a:moveTo>
                  <a:lnTo>
                    <a:pt x="748055" y="915898"/>
                  </a:lnTo>
                  <a:lnTo>
                    <a:pt x="747610" y="921181"/>
                  </a:lnTo>
                  <a:lnTo>
                    <a:pt x="752856" y="920394"/>
                  </a:lnTo>
                  <a:lnTo>
                    <a:pt x="755700" y="917359"/>
                  </a:lnTo>
                  <a:close/>
                </a:path>
                <a:path w="770255" h="1051559">
                  <a:moveTo>
                    <a:pt x="769975" y="83439"/>
                  </a:moveTo>
                  <a:lnTo>
                    <a:pt x="763638" y="84912"/>
                  </a:lnTo>
                  <a:lnTo>
                    <a:pt x="759396" y="88557"/>
                  </a:lnTo>
                  <a:lnTo>
                    <a:pt x="760844" y="91909"/>
                  </a:lnTo>
                  <a:lnTo>
                    <a:pt x="764336" y="90246"/>
                  </a:lnTo>
                  <a:lnTo>
                    <a:pt x="768438" y="90614"/>
                  </a:lnTo>
                  <a:lnTo>
                    <a:pt x="769975" y="90462"/>
                  </a:lnTo>
                  <a:lnTo>
                    <a:pt x="769975" y="8343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7168763" y="9009900"/>
              <a:ext cx="1119505" cy="927100"/>
            </a:xfrm>
            <a:custGeom>
              <a:avLst/>
              <a:gdLst/>
              <a:ahLst/>
              <a:cxnLst/>
              <a:rect l="l" t="t" r="r" b="b"/>
              <a:pathLst>
                <a:path w="1119505" h="927100">
                  <a:moveTo>
                    <a:pt x="9588" y="574636"/>
                  </a:moveTo>
                  <a:lnTo>
                    <a:pt x="8801" y="568236"/>
                  </a:lnTo>
                  <a:lnTo>
                    <a:pt x="7200" y="564248"/>
                  </a:lnTo>
                  <a:lnTo>
                    <a:pt x="0" y="566635"/>
                  </a:lnTo>
                  <a:lnTo>
                    <a:pt x="800" y="571436"/>
                  </a:lnTo>
                  <a:lnTo>
                    <a:pt x="5600" y="569836"/>
                  </a:lnTo>
                  <a:lnTo>
                    <a:pt x="9588" y="574636"/>
                  </a:lnTo>
                  <a:close/>
                </a:path>
                <a:path w="1119505" h="927100">
                  <a:moveTo>
                    <a:pt x="60744" y="576237"/>
                  </a:moveTo>
                  <a:lnTo>
                    <a:pt x="55143" y="577824"/>
                  </a:lnTo>
                  <a:lnTo>
                    <a:pt x="47955" y="573036"/>
                  </a:lnTo>
                  <a:lnTo>
                    <a:pt x="47955" y="581025"/>
                  </a:lnTo>
                  <a:lnTo>
                    <a:pt x="53555" y="580224"/>
                  </a:lnTo>
                  <a:lnTo>
                    <a:pt x="60744" y="584225"/>
                  </a:lnTo>
                  <a:lnTo>
                    <a:pt x="60744" y="576237"/>
                  </a:lnTo>
                  <a:close/>
                </a:path>
                <a:path w="1119505" h="927100">
                  <a:moveTo>
                    <a:pt x="73533" y="844765"/>
                  </a:moveTo>
                  <a:lnTo>
                    <a:pt x="62852" y="845781"/>
                  </a:lnTo>
                  <a:lnTo>
                    <a:pt x="63042" y="849858"/>
                  </a:lnTo>
                  <a:lnTo>
                    <a:pt x="68478" y="851395"/>
                  </a:lnTo>
                  <a:lnTo>
                    <a:pt x="73533" y="844765"/>
                  </a:lnTo>
                  <a:close/>
                </a:path>
                <a:path w="1119505" h="92710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32" y="585825"/>
                  </a:lnTo>
                  <a:lnTo>
                    <a:pt x="71132" y="590613"/>
                  </a:lnTo>
                  <a:lnTo>
                    <a:pt x="75933" y="588225"/>
                  </a:lnTo>
                  <a:lnTo>
                    <a:pt x="79921" y="593813"/>
                  </a:lnTo>
                  <a:close/>
                </a:path>
                <a:path w="1119505" h="927100">
                  <a:moveTo>
                    <a:pt x="80822" y="753554"/>
                  </a:moveTo>
                  <a:lnTo>
                    <a:pt x="78384" y="750227"/>
                  </a:lnTo>
                  <a:lnTo>
                    <a:pt x="75133" y="756856"/>
                  </a:lnTo>
                  <a:lnTo>
                    <a:pt x="80416" y="758545"/>
                  </a:lnTo>
                  <a:lnTo>
                    <a:pt x="80822" y="753554"/>
                  </a:lnTo>
                  <a:close/>
                </a:path>
                <a:path w="1119505" h="927100">
                  <a:moveTo>
                    <a:pt x="87922" y="479717"/>
                  </a:moveTo>
                  <a:lnTo>
                    <a:pt x="87312" y="475627"/>
                  </a:lnTo>
                  <a:lnTo>
                    <a:pt x="83426" y="472300"/>
                  </a:lnTo>
                  <a:lnTo>
                    <a:pt x="80721" y="477126"/>
                  </a:lnTo>
                  <a:lnTo>
                    <a:pt x="87922" y="479717"/>
                  </a:lnTo>
                  <a:close/>
                </a:path>
                <a:path w="1119505" h="927100">
                  <a:moveTo>
                    <a:pt x="107099" y="740867"/>
                  </a:moveTo>
                  <a:lnTo>
                    <a:pt x="103898" y="733679"/>
                  </a:lnTo>
                  <a:lnTo>
                    <a:pt x="99110" y="732078"/>
                  </a:lnTo>
                  <a:lnTo>
                    <a:pt x="93510" y="732078"/>
                  </a:lnTo>
                  <a:lnTo>
                    <a:pt x="95910" y="739267"/>
                  </a:lnTo>
                  <a:lnTo>
                    <a:pt x="100698" y="740867"/>
                  </a:lnTo>
                  <a:lnTo>
                    <a:pt x="107099" y="740867"/>
                  </a:lnTo>
                  <a:close/>
                </a:path>
                <a:path w="1119505" h="927100">
                  <a:moveTo>
                    <a:pt x="119888" y="423583"/>
                  </a:moveTo>
                  <a:lnTo>
                    <a:pt x="119087" y="420382"/>
                  </a:lnTo>
                  <a:lnTo>
                    <a:pt x="117487" y="417982"/>
                  </a:lnTo>
                  <a:lnTo>
                    <a:pt x="116687" y="415594"/>
                  </a:lnTo>
                  <a:lnTo>
                    <a:pt x="114287" y="417182"/>
                  </a:lnTo>
                  <a:lnTo>
                    <a:pt x="111099" y="417982"/>
                  </a:lnTo>
                  <a:lnTo>
                    <a:pt x="108699" y="418782"/>
                  </a:lnTo>
                  <a:lnTo>
                    <a:pt x="109499" y="421182"/>
                  </a:lnTo>
                  <a:lnTo>
                    <a:pt x="111099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87" y="424383"/>
                  </a:lnTo>
                  <a:lnTo>
                    <a:pt x="119888" y="423583"/>
                  </a:lnTo>
                  <a:close/>
                </a:path>
                <a:path w="1119505" h="927100">
                  <a:moveTo>
                    <a:pt x="154813" y="819569"/>
                  </a:moveTo>
                  <a:lnTo>
                    <a:pt x="147053" y="814400"/>
                  </a:lnTo>
                  <a:lnTo>
                    <a:pt x="146951" y="822718"/>
                  </a:lnTo>
                  <a:lnTo>
                    <a:pt x="152158" y="823391"/>
                  </a:lnTo>
                  <a:lnTo>
                    <a:pt x="154813" y="819569"/>
                  </a:lnTo>
                  <a:close/>
                </a:path>
                <a:path w="1119505" h="927100">
                  <a:moveTo>
                    <a:pt x="159042" y="717689"/>
                  </a:moveTo>
                  <a:lnTo>
                    <a:pt x="150050" y="717575"/>
                  </a:lnTo>
                  <a:lnTo>
                    <a:pt x="149453" y="722185"/>
                  </a:lnTo>
                  <a:lnTo>
                    <a:pt x="153657" y="724547"/>
                  </a:lnTo>
                  <a:lnTo>
                    <a:pt x="159042" y="717689"/>
                  </a:lnTo>
                  <a:close/>
                </a:path>
                <a:path w="1119505" h="927100">
                  <a:moveTo>
                    <a:pt x="231178" y="742962"/>
                  </a:moveTo>
                  <a:lnTo>
                    <a:pt x="227126" y="738441"/>
                  </a:lnTo>
                  <a:lnTo>
                    <a:pt x="222186" y="743267"/>
                  </a:lnTo>
                  <a:lnTo>
                    <a:pt x="230720" y="747649"/>
                  </a:lnTo>
                  <a:lnTo>
                    <a:pt x="231178" y="742962"/>
                  </a:lnTo>
                  <a:close/>
                </a:path>
                <a:path w="1119505" h="927100">
                  <a:moveTo>
                    <a:pt x="246164" y="362839"/>
                  </a:moveTo>
                  <a:lnTo>
                    <a:pt x="245364" y="356450"/>
                  </a:lnTo>
                  <a:lnTo>
                    <a:pt x="243763" y="352450"/>
                  </a:lnTo>
                  <a:lnTo>
                    <a:pt x="236575" y="354850"/>
                  </a:lnTo>
                  <a:lnTo>
                    <a:pt x="237363" y="359638"/>
                  </a:lnTo>
                  <a:lnTo>
                    <a:pt x="241363" y="357251"/>
                  </a:lnTo>
                  <a:lnTo>
                    <a:pt x="246164" y="362839"/>
                  </a:lnTo>
                  <a:close/>
                </a:path>
                <a:path w="1119505" h="927100">
                  <a:moveTo>
                    <a:pt x="254977" y="562165"/>
                  </a:moveTo>
                  <a:lnTo>
                    <a:pt x="249351" y="561047"/>
                  </a:lnTo>
                  <a:lnTo>
                    <a:pt x="248234" y="568020"/>
                  </a:lnTo>
                  <a:lnTo>
                    <a:pt x="252349" y="566445"/>
                  </a:lnTo>
                  <a:lnTo>
                    <a:pt x="254977" y="562165"/>
                  </a:lnTo>
                  <a:close/>
                </a:path>
                <a:path w="1119505" h="927100">
                  <a:moveTo>
                    <a:pt x="284518" y="679335"/>
                  </a:moveTo>
                  <a:lnTo>
                    <a:pt x="283718" y="672934"/>
                  </a:lnTo>
                  <a:lnTo>
                    <a:pt x="282130" y="668947"/>
                  </a:lnTo>
                  <a:lnTo>
                    <a:pt x="274929" y="671334"/>
                  </a:lnTo>
                  <a:lnTo>
                    <a:pt x="275729" y="676135"/>
                  </a:lnTo>
                  <a:lnTo>
                    <a:pt x="279730" y="673735"/>
                  </a:lnTo>
                  <a:lnTo>
                    <a:pt x="284518" y="679335"/>
                  </a:lnTo>
                  <a:close/>
                </a:path>
                <a:path w="1119505" h="927100">
                  <a:moveTo>
                    <a:pt x="322884" y="179019"/>
                  </a:moveTo>
                  <a:lnTo>
                    <a:pt x="318884" y="180619"/>
                  </a:lnTo>
                  <a:lnTo>
                    <a:pt x="317284" y="177419"/>
                  </a:lnTo>
                  <a:lnTo>
                    <a:pt x="313296" y="178219"/>
                  </a:lnTo>
                  <a:lnTo>
                    <a:pt x="311416" y="183743"/>
                  </a:lnTo>
                  <a:lnTo>
                    <a:pt x="315696" y="185813"/>
                  </a:lnTo>
                  <a:lnTo>
                    <a:pt x="321157" y="184289"/>
                  </a:lnTo>
                  <a:lnTo>
                    <a:pt x="322884" y="179019"/>
                  </a:lnTo>
                  <a:close/>
                </a:path>
                <a:path w="1119505" h="927100">
                  <a:moveTo>
                    <a:pt x="323684" y="311873"/>
                  </a:moveTo>
                  <a:lnTo>
                    <a:pt x="323088" y="307797"/>
                  </a:lnTo>
                  <a:lnTo>
                    <a:pt x="319189" y="304457"/>
                  </a:lnTo>
                  <a:lnTo>
                    <a:pt x="316484" y="309295"/>
                  </a:lnTo>
                  <a:lnTo>
                    <a:pt x="323684" y="311873"/>
                  </a:lnTo>
                  <a:close/>
                </a:path>
                <a:path w="1119505" h="927100">
                  <a:moveTo>
                    <a:pt x="341668" y="430974"/>
                  </a:moveTo>
                  <a:lnTo>
                    <a:pt x="339039" y="427672"/>
                  </a:lnTo>
                  <a:lnTo>
                    <a:pt x="335673" y="433971"/>
                  </a:lnTo>
                  <a:lnTo>
                    <a:pt x="341287" y="435775"/>
                  </a:lnTo>
                  <a:lnTo>
                    <a:pt x="341668" y="430974"/>
                  </a:lnTo>
                  <a:close/>
                </a:path>
                <a:path w="1119505" h="927100">
                  <a:moveTo>
                    <a:pt x="346163" y="566039"/>
                  </a:moveTo>
                  <a:lnTo>
                    <a:pt x="343725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63" y="566039"/>
                  </a:lnTo>
                  <a:close/>
                </a:path>
                <a:path w="1119505" h="927100">
                  <a:moveTo>
                    <a:pt x="359651" y="548005"/>
                  </a:moveTo>
                  <a:lnTo>
                    <a:pt x="352450" y="546658"/>
                  </a:lnTo>
                  <a:lnTo>
                    <a:pt x="351561" y="551611"/>
                  </a:lnTo>
                  <a:lnTo>
                    <a:pt x="356654" y="550862"/>
                  </a:lnTo>
                  <a:lnTo>
                    <a:pt x="359651" y="548005"/>
                  </a:lnTo>
                  <a:close/>
                </a:path>
                <a:path w="1119505" h="927100">
                  <a:moveTo>
                    <a:pt x="366839" y="319684"/>
                  </a:moveTo>
                  <a:lnTo>
                    <a:pt x="366039" y="313283"/>
                  </a:lnTo>
                  <a:lnTo>
                    <a:pt x="364439" y="309295"/>
                  </a:lnTo>
                  <a:lnTo>
                    <a:pt x="357251" y="311696"/>
                  </a:lnTo>
                  <a:lnTo>
                    <a:pt x="358051" y="316484"/>
                  </a:lnTo>
                  <a:lnTo>
                    <a:pt x="362038" y="314083"/>
                  </a:lnTo>
                  <a:lnTo>
                    <a:pt x="366839" y="319684"/>
                  </a:lnTo>
                  <a:close/>
                </a:path>
                <a:path w="1119505" h="927100">
                  <a:moveTo>
                    <a:pt x="370840" y="564248"/>
                  </a:moveTo>
                  <a:lnTo>
                    <a:pt x="367639" y="560247"/>
                  </a:lnTo>
                  <a:lnTo>
                    <a:pt x="364439" y="553859"/>
                  </a:lnTo>
                  <a:lnTo>
                    <a:pt x="359651" y="556247"/>
                  </a:lnTo>
                  <a:lnTo>
                    <a:pt x="362839" y="560247"/>
                  </a:lnTo>
                  <a:lnTo>
                    <a:pt x="366039" y="566635"/>
                  </a:lnTo>
                  <a:lnTo>
                    <a:pt x="370840" y="564248"/>
                  </a:lnTo>
                  <a:close/>
                </a:path>
                <a:path w="1119505" h="927100">
                  <a:moveTo>
                    <a:pt x="370840" y="455549"/>
                  </a:moveTo>
                  <a:lnTo>
                    <a:pt x="362178" y="456895"/>
                  </a:lnTo>
                  <a:lnTo>
                    <a:pt x="362445" y="459117"/>
                  </a:lnTo>
                  <a:lnTo>
                    <a:pt x="361251" y="460349"/>
                  </a:lnTo>
                  <a:lnTo>
                    <a:pt x="360680" y="465061"/>
                  </a:lnTo>
                  <a:lnTo>
                    <a:pt x="362915" y="461606"/>
                  </a:lnTo>
                  <a:lnTo>
                    <a:pt x="367347" y="463194"/>
                  </a:lnTo>
                  <a:lnTo>
                    <a:pt x="370840" y="455549"/>
                  </a:lnTo>
                  <a:close/>
                </a:path>
                <a:path w="1119505" h="927100">
                  <a:moveTo>
                    <a:pt x="414350" y="568909"/>
                  </a:moveTo>
                  <a:lnTo>
                    <a:pt x="413194" y="562648"/>
                  </a:lnTo>
                  <a:lnTo>
                    <a:pt x="407593" y="566635"/>
                  </a:lnTo>
                  <a:lnTo>
                    <a:pt x="398005" y="570636"/>
                  </a:lnTo>
                  <a:lnTo>
                    <a:pt x="401205" y="575437"/>
                  </a:lnTo>
                  <a:lnTo>
                    <a:pt x="407682" y="572757"/>
                  </a:lnTo>
                  <a:lnTo>
                    <a:pt x="412292" y="571436"/>
                  </a:lnTo>
                  <a:lnTo>
                    <a:pt x="414350" y="568909"/>
                  </a:lnTo>
                  <a:close/>
                </a:path>
                <a:path w="1119505" h="927100">
                  <a:moveTo>
                    <a:pt x="435673" y="177317"/>
                  </a:moveTo>
                  <a:lnTo>
                    <a:pt x="433235" y="173990"/>
                  </a:lnTo>
                  <a:lnTo>
                    <a:pt x="429983" y="180619"/>
                  </a:lnTo>
                  <a:lnTo>
                    <a:pt x="435254" y="182308"/>
                  </a:lnTo>
                  <a:lnTo>
                    <a:pt x="435673" y="177317"/>
                  </a:lnTo>
                  <a:close/>
                </a:path>
                <a:path w="1119505" h="927100">
                  <a:moveTo>
                    <a:pt x="441172" y="550659"/>
                  </a:moveTo>
                  <a:lnTo>
                    <a:pt x="437972" y="543458"/>
                  </a:lnTo>
                  <a:lnTo>
                    <a:pt x="432371" y="545858"/>
                  </a:lnTo>
                  <a:lnTo>
                    <a:pt x="435571" y="549059"/>
                  </a:lnTo>
                  <a:lnTo>
                    <a:pt x="430771" y="554647"/>
                  </a:lnTo>
                  <a:lnTo>
                    <a:pt x="437172" y="552259"/>
                  </a:lnTo>
                  <a:lnTo>
                    <a:pt x="441172" y="550659"/>
                  </a:lnTo>
                  <a:close/>
                </a:path>
                <a:path w="1119505" h="927100">
                  <a:moveTo>
                    <a:pt x="460540" y="564146"/>
                  </a:moveTo>
                  <a:lnTo>
                    <a:pt x="458749" y="559447"/>
                  </a:lnTo>
                  <a:lnTo>
                    <a:pt x="448360" y="560247"/>
                  </a:lnTo>
                  <a:lnTo>
                    <a:pt x="457949" y="565048"/>
                  </a:lnTo>
                  <a:lnTo>
                    <a:pt x="455714" y="569341"/>
                  </a:lnTo>
                  <a:lnTo>
                    <a:pt x="458050" y="568236"/>
                  </a:lnTo>
                  <a:lnTo>
                    <a:pt x="460540" y="564146"/>
                  </a:lnTo>
                  <a:close/>
                </a:path>
                <a:path w="1119505" h="927100">
                  <a:moveTo>
                    <a:pt x="483235" y="238340"/>
                  </a:moveTo>
                  <a:lnTo>
                    <a:pt x="479526" y="242163"/>
                  </a:lnTo>
                  <a:lnTo>
                    <a:pt x="478967" y="246875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119505" h="927100">
                  <a:moveTo>
                    <a:pt x="507504" y="725690"/>
                  </a:moveTo>
                  <a:lnTo>
                    <a:pt x="503085" y="724877"/>
                  </a:lnTo>
                  <a:lnTo>
                    <a:pt x="496709" y="724585"/>
                  </a:lnTo>
                  <a:lnTo>
                    <a:pt x="491540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504" y="725690"/>
                  </a:lnTo>
                  <a:close/>
                </a:path>
                <a:path w="1119505" h="927100">
                  <a:moveTo>
                    <a:pt x="512013" y="690003"/>
                  </a:moveTo>
                  <a:lnTo>
                    <a:pt x="508304" y="693712"/>
                  </a:lnTo>
                  <a:lnTo>
                    <a:pt x="507733" y="698779"/>
                  </a:lnTo>
                  <a:lnTo>
                    <a:pt x="510400" y="694613"/>
                  </a:lnTo>
                  <a:lnTo>
                    <a:pt x="512013" y="690003"/>
                  </a:lnTo>
                  <a:close/>
                </a:path>
                <a:path w="1119505" h="927100">
                  <a:moveTo>
                    <a:pt x="518871" y="243128"/>
                  </a:moveTo>
                  <a:lnTo>
                    <a:pt x="515493" y="246951"/>
                  </a:lnTo>
                  <a:lnTo>
                    <a:pt x="514819" y="251675"/>
                  </a:lnTo>
                  <a:lnTo>
                    <a:pt x="517296" y="247548"/>
                  </a:lnTo>
                  <a:lnTo>
                    <a:pt x="518871" y="243128"/>
                  </a:lnTo>
                  <a:close/>
                </a:path>
                <a:path w="1119505" h="927100">
                  <a:moveTo>
                    <a:pt x="521881" y="730478"/>
                  </a:moveTo>
                  <a:lnTo>
                    <a:pt x="521093" y="724090"/>
                  </a:lnTo>
                  <a:lnTo>
                    <a:pt x="519493" y="720090"/>
                  </a:lnTo>
                  <a:lnTo>
                    <a:pt x="512292" y="722490"/>
                  </a:lnTo>
                  <a:lnTo>
                    <a:pt x="513092" y="727278"/>
                  </a:lnTo>
                  <a:lnTo>
                    <a:pt x="517093" y="725690"/>
                  </a:lnTo>
                  <a:lnTo>
                    <a:pt x="521881" y="730478"/>
                  </a:lnTo>
                  <a:close/>
                </a:path>
                <a:path w="1119505" h="927100">
                  <a:moveTo>
                    <a:pt x="539038" y="895781"/>
                  </a:moveTo>
                  <a:lnTo>
                    <a:pt x="533869" y="894321"/>
                  </a:lnTo>
                  <a:lnTo>
                    <a:pt x="532307" y="901395"/>
                  </a:lnTo>
                  <a:lnTo>
                    <a:pt x="536270" y="900010"/>
                  </a:lnTo>
                  <a:lnTo>
                    <a:pt x="539038" y="895781"/>
                  </a:lnTo>
                  <a:close/>
                </a:path>
                <a:path w="1119505" h="927100">
                  <a:moveTo>
                    <a:pt x="568756" y="564413"/>
                  </a:moveTo>
                  <a:lnTo>
                    <a:pt x="565048" y="568236"/>
                  </a:lnTo>
                  <a:lnTo>
                    <a:pt x="564476" y="572960"/>
                  </a:lnTo>
                  <a:lnTo>
                    <a:pt x="567143" y="568845"/>
                  </a:lnTo>
                  <a:lnTo>
                    <a:pt x="568756" y="564413"/>
                  </a:lnTo>
                  <a:close/>
                </a:path>
                <a:path w="1119505" h="927100">
                  <a:moveTo>
                    <a:pt x="571614" y="276809"/>
                  </a:moveTo>
                  <a:lnTo>
                    <a:pt x="568236" y="280517"/>
                  </a:lnTo>
                  <a:lnTo>
                    <a:pt x="567563" y="285584"/>
                  </a:lnTo>
                  <a:lnTo>
                    <a:pt x="570039" y="281419"/>
                  </a:lnTo>
                  <a:lnTo>
                    <a:pt x="571614" y="276809"/>
                  </a:lnTo>
                  <a:close/>
                </a:path>
                <a:path w="1119505" h="927100">
                  <a:moveTo>
                    <a:pt x="594321" y="488937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21" y="493509"/>
                  </a:lnTo>
                  <a:lnTo>
                    <a:pt x="594321" y="488937"/>
                  </a:lnTo>
                  <a:close/>
                </a:path>
                <a:path w="1119505" h="927100">
                  <a:moveTo>
                    <a:pt x="601052" y="662343"/>
                  </a:moveTo>
                  <a:lnTo>
                    <a:pt x="599414" y="655358"/>
                  </a:lnTo>
                  <a:lnTo>
                    <a:pt x="591731" y="652678"/>
                  </a:lnTo>
                  <a:lnTo>
                    <a:pt x="587121" y="659155"/>
                  </a:lnTo>
                  <a:lnTo>
                    <a:pt x="586257" y="667715"/>
                  </a:lnTo>
                  <a:lnTo>
                    <a:pt x="589826" y="671334"/>
                  </a:lnTo>
                  <a:lnTo>
                    <a:pt x="590867" y="666140"/>
                  </a:lnTo>
                  <a:lnTo>
                    <a:pt x="596417" y="664540"/>
                  </a:lnTo>
                  <a:lnTo>
                    <a:pt x="601052" y="662343"/>
                  </a:lnTo>
                  <a:close/>
                </a:path>
                <a:path w="1119505" h="927100">
                  <a:moveTo>
                    <a:pt x="625475" y="152019"/>
                  </a:moveTo>
                  <a:lnTo>
                    <a:pt x="618655" y="152019"/>
                  </a:lnTo>
                  <a:lnTo>
                    <a:pt x="620191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75" y="152019"/>
                  </a:lnTo>
                  <a:close/>
                </a:path>
                <a:path w="1119505" h="927100">
                  <a:moveTo>
                    <a:pt x="632180" y="579424"/>
                  </a:moveTo>
                  <a:lnTo>
                    <a:pt x="629348" y="573417"/>
                  </a:lnTo>
                  <a:lnTo>
                    <a:pt x="623290" y="570344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92" y="574636"/>
                  </a:lnTo>
                  <a:lnTo>
                    <a:pt x="625779" y="579424"/>
                  </a:lnTo>
                  <a:lnTo>
                    <a:pt x="632180" y="579424"/>
                  </a:lnTo>
                  <a:close/>
                </a:path>
                <a:path w="1119505" h="927100">
                  <a:moveTo>
                    <a:pt x="644169" y="570941"/>
                  </a:moveTo>
                  <a:lnTo>
                    <a:pt x="643572" y="567042"/>
                  </a:lnTo>
                  <a:lnTo>
                    <a:pt x="639673" y="563740"/>
                  </a:lnTo>
                  <a:lnTo>
                    <a:pt x="636968" y="568236"/>
                  </a:lnTo>
                  <a:lnTo>
                    <a:pt x="644169" y="570941"/>
                  </a:lnTo>
                  <a:close/>
                </a:path>
                <a:path w="1119505" h="927100">
                  <a:moveTo>
                    <a:pt x="648957" y="160642"/>
                  </a:moveTo>
                  <a:lnTo>
                    <a:pt x="648157" y="154241"/>
                  </a:lnTo>
                  <a:lnTo>
                    <a:pt x="646569" y="150253"/>
                  </a:lnTo>
                  <a:lnTo>
                    <a:pt x="639368" y="152641"/>
                  </a:lnTo>
                  <a:lnTo>
                    <a:pt x="640168" y="157441"/>
                  </a:lnTo>
                  <a:lnTo>
                    <a:pt x="644969" y="155841"/>
                  </a:lnTo>
                  <a:lnTo>
                    <a:pt x="648957" y="160642"/>
                  </a:lnTo>
                  <a:close/>
                </a:path>
                <a:path w="1119505" h="927100">
                  <a:moveTo>
                    <a:pt x="661746" y="265341"/>
                  </a:moveTo>
                  <a:lnTo>
                    <a:pt x="660146" y="261340"/>
                  </a:lnTo>
                  <a:lnTo>
                    <a:pt x="655358" y="263740"/>
                  </a:lnTo>
                  <a:lnTo>
                    <a:pt x="647357" y="264541"/>
                  </a:lnTo>
                  <a:lnTo>
                    <a:pt x="648957" y="269328"/>
                  </a:lnTo>
                  <a:lnTo>
                    <a:pt x="653757" y="266941"/>
                  </a:lnTo>
                  <a:lnTo>
                    <a:pt x="661746" y="265341"/>
                  </a:lnTo>
                  <a:close/>
                </a:path>
                <a:path w="1119505" h="927100">
                  <a:moveTo>
                    <a:pt x="668235" y="173329"/>
                  </a:moveTo>
                  <a:lnTo>
                    <a:pt x="665810" y="169989"/>
                  </a:lnTo>
                  <a:lnTo>
                    <a:pt x="662546" y="176618"/>
                  </a:lnTo>
                  <a:lnTo>
                    <a:pt x="667829" y="178308"/>
                  </a:lnTo>
                  <a:lnTo>
                    <a:pt x="668235" y="173329"/>
                  </a:lnTo>
                  <a:close/>
                </a:path>
                <a:path w="1119505" h="927100">
                  <a:moveTo>
                    <a:pt x="694512" y="923086"/>
                  </a:moveTo>
                  <a:lnTo>
                    <a:pt x="691324" y="915898"/>
                  </a:lnTo>
                  <a:lnTo>
                    <a:pt x="685723" y="918298"/>
                  </a:lnTo>
                  <a:lnTo>
                    <a:pt x="688924" y="922299"/>
                  </a:lnTo>
                  <a:lnTo>
                    <a:pt x="684923" y="927087"/>
                  </a:lnTo>
                  <a:lnTo>
                    <a:pt x="690524" y="925487"/>
                  </a:lnTo>
                  <a:lnTo>
                    <a:pt x="694512" y="923086"/>
                  </a:lnTo>
                  <a:close/>
                </a:path>
                <a:path w="1119505" h="927100">
                  <a:moveTo>
                    <a:pt x="695312" y="5588"/>
                  </a:moveTo>
                  <a:lnTo>
                    <a:pt x="690524" y="7188"/>
                  </a:lnTo>
                  <a:lnTo>
                    <a:pt x="688924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31" y="14185"/>
                  </a:lnTo>
                  <a:lnTo>
                    <a:pt x="675919" y="19456"/>
                  </a:lnTo>
                  <a:lnTo>
                    <a:pt x="675335" y="26365"/>
                  </a:lnTo>
                  <a:lnTo>
                    <a:pt x="681609" y="21437"/>
                  </a:lnTo>
                  <a:lnTo>
                    <a:pt x="686523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119505" h="927100">
                  <a:moveTo>
                    <a:pt x="704621" y="330365"/>
                  </a:moveTo>
                  <a:lnTo>
                    <a:pt x="700913" y="334073"/>
                  </a:lnTo>
                  <a:lnTo>
                    <a:pt x="700341" y="339128"/>
                  </a:lnTo>
                  <a:lnTo>
                    <a:pt x="703008" y="334962"/>
                  </a:lnTo>
                  <a:lnTo>
                    <a:pt x="704621" y="330365"/>
                  </a:lnTo>
                  <a:close/>
                </a:path>
                <a:path w="1119505" h="927100">
                  <a:moveTo>
                    <a:pt x="731278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90" y="573036"/>
                  </a:lnTo>
                  <a:lnTo>
                    <a:pt x="722490" y="577824"/>
                  </a:lnTo>
                  <a:lnTo>
                    <a:pt x="727278" y="575437"/>
                  </a:lnTo>
                  <a:lnTo>
                    <a:pt x="731278" y="581025"/>
                  </a:lnTo>
                  <a:close/>
                </a:path>
                <a:path w="1119505" h="927100">
                  <a:moveTo>
                    <a:pt x="739267" y="210985"/>
                  </a:moveTo>
                  <a:lnTo>
                    <a:pt x="736879" y="203796"/>
                  </a:lnTo>
                  <a:lnTo>
                    <a:pt x="732078" y="202196"/>
                  </a:lnTo>
                  <a:lnTo>
                    <a:pt x="726490" y="202196"/>
                  </a:lnTo>
                  <a:lnTo>
                    <a:pt x="728878" y="208597"/>
                  </a:lnTo>
                  <a:lnTo>
                    <a:pt x="733679" y="210185"/>
                  </a:lnTo>
                  <a:lnTo>
                    <a:pt x="739267" y="210985"/>
                  </a:lnTo>
                  <a:close/>
                </a:path>
                <a:path w="1119505" h="927100">
                  <a:moveTo>
                    <a:pt x="763003" y="87363"/>
                  </a:moveTo>
                  <a:lnTo>
                    <a:pt x="756056" y="85509"/>
                  </a:lnTo>
                  <a:lnTo>
                    <a:pt x="757656" y="87909"/>
                  </a:lnTo>
                  <a:lnTo>
                    <a:pt x="759256" y="89509"/>
                  </a:lnTo>
                  <a:lnTo>
                    <a:pt x="755256" y="91109"/>
                  </a:lnTo>
                  <a:lnTo>
                    <a:pt x="752055" y="87909"/>
                  </a:lnTo>
                  <a:lnTo>
                    <a:pt x="748868" y="81521"/>
                  </a:lnTo>
                  <a:lnTo>
                    <a:pt x="743267" y="83121"/>
                  </a:lnTo>
                  <a:lnTo>
                    <a:pt x="744867" y="85509"/>
                  </a:lnTo>
                  <a:lnTo>
                    <a:pt x="746467" y="87109"/>
                  </a:lnTo>
                  <a:lnTo>
                    <a:pt x="742467" y="88709"/>
                  </a:lnTo>
                  <a:lnTo>
                    <a:pt x="747268" y="95897"/>
                  </a:lnTo>
                  <a:lnTo>
                    <a:pt x="754710" y="94056"/>
                  </a:lnTo>
                  <a:lnTo>
                    <a:pt x="761250" y="90703"/>
                  </a:lnTo>
                  <a:lnTo>
                    <a:pt x="763003" y="87363"/>
                  </a:lnTo>
                  <a:close/>
                </a:path>
                <a:path w="1119505" h="927100">
                  <a:moveTo>
                    <a:pt x="780923" y="897115"/>
                  </a:moveTo>
                  <a:lnTo>
                    <a:pt x="780834" y="893521"/>
                  </a:lnTo>
                  <a:lnTo>
                    <a:pt x="775233" y="896721"/>
                  </a:lnTo>
                  <a:lnTo>
                    <a:pt x="772045" y="887133"/>
                  </a:lnTo>
                  <a:lnTo>
                    <a:pt x="764844" y="893521"/>
                  </a:lnTo>
                  <a:lnTo>
                    <a:pt x="768807" y="898017"/>
                  </a:lnTo>
                  <a:lnTo>
                    <a:pt x="775538" y="898918"/>
                  </a:lnTo>
                  <a:lnTo>
                    <a:pt x="780923" y="897115"/>
                  </a:lnTo>
                  <a:close/>
                </a:path>
                <a:path w="1119505" h="927100">
                  <a:moveTo>
                    <a:pt x="810399" y="322084"/>
                  </a:moveTo>
                  <a:lnTo>
                    <a:pt x="807999" y="314883"/>
                  </a:lnTo>
                  <a:lnTo>
                    <a:pt x="803211" y="313283"/>
                  </a:lnTo>
                  <a:lnTo>
                    <a:pt x="797610" y="313283"/>
                  </a:lnTo>
                  <a:lnTo>
                    <a:pt x="800011" y="319684"/>
                  </a:lnTo>
                  <a:lnTo>
                    <a:pt x="804811" y="321284"/>
                  </a:lnTo>
                  <a:lnTo>
                    <a:pt x="810399" y="322084"/>
                  </a:lnTo>
                  <a:close/>
                </a:path>
                <a:path w="1119505" h="927100">
                  <a:moveTo>
                    <a:pt x="828789" y="312496"/>
                  </a:moveTo>
                  <a:lnTo>
                    <a:pt x="827989" y="306095"/>
                  </a:lnTo>
                  <a:lnTo>
                    <a:pt x="826389" y="302094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88" y="307695"/>
                  </a:lnTo>
                  <a:lnTo>
                    <a:pt x="828789" y="312496"/>
                  </a:lnTo>
                  <a:close/>
                </a:path>
                <a:path w="1119505" h="927100">
                  <a:moveTo>
                    <a:pt x="847966" y="282422"/>
                  </a:moveTo>
                  <a:lnTo>
                    <a:pt x="847369" y="278523"/>
                  </a:lnTo>
                  <a:lnTo>
                    <a:pt x="843470" y="275221"/>
                  </a:lnTo>
                  <a:lnTo>
                    <a:pt x="840765" y="279717"/>
                  </a:lnTo>
                  <a:lnTo>
                    <a:pt x="847966" y="282422"/>
                  </a:lnTo>
                  <a:close/>
                </a:path>
                <a:path w="1119505" h="92710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40" y="112585"/>
                  </a:lnTo>
                  <a:lnTo>
                    <a:pt x="839076" y="116078"/>
                  </a:lnTo>
                  <a:lnTo>
                    <a:pt x="847750" y="119875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119505" h="927100">
                  <a:moveTo>
                    <a:pt x="853732" y="603224"/>
                  </a:moveTo>
                  <a:lnTo>
                    <a:pt x="850366" y="606602"/>
                  </a:lnTo>
                  <a:lnTo>
                    <a:pt x="849693" y="611771"/>
                  </a:lnTo>
                  <a:lnTo>
                    <a:pt x="852157" y="607796"/>
                  </a:lnTo>
                  <a:lnTo>
                    <a:pt x="853732" y="603224"/>
                  </a:lnTo>
                  <a:close/>
                </a:path>
                <a:path w="1119505" h="927100">
                  <a:moveTo>
                    <a:pt x="887641" y="604380"/>
                  </a:moveTo>
                  <a:lnTo>
                    <a:pt x="883932" y="608203"/>
                  </a:lnTo>
                  <a:lnTo>
                    <a:pt x="883361" y="612927"/>
                  </a:lnTo>
                  <a:lnTo>
                    <a:pt x="886028" y="608799"/>
                  </a:lnTo>
                  <a:lnTo>
                    <a:pt x="887641" y="604380"/>
                  </a:lnTo>
                  <a:close/>
                </a:path>
                <a:path w="1119505" h="927100">
                  <a:moveTo>
                    <a:pt x="904252" y="539762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62"/>
                  </a:lnTo>
                  <a:close/>
                </a:path>
                <a:path w="1119505" h="927100">
                  <a:moveTo>
                    <a:pt x="941476" y="588225"/>
                  </a:moveTo>
                  <a:lnTo>
                    <a:pt x="940676" y="583425"/>
                  </a:lnTo>
                  <a:lnTo>
                    <a:pt x="935875" y="585825"/>
                  </a:lnTo>
                  <a:lnTo>
                    <a:pt x="927887" y="586625"/>
                  </a:lnTo>
                  <a:lnTo>
                    <a:pt x="929487" y="591413"/>
                  </a:lnTo>
                  <a:lnTo>
                    <a:pt x="934275" y="589026"/>
                  </a:lnTo>
                  <a:lnTo>
                    <a:pt x="941476" y="588225"/>
                  </a:lnTo>
                  <a:close/>
                </a:path>
                <a:path w="1119505" h="927100">
                  <a:moveTo>
                    <a:pt x="950455" y="133451"/>
                  </a:moveTo>
                  <a:lnTo>
                    <a:pt x="947864" y="125476"/>
                  </a:lnTo>
                  <a:lnTo>
                    <a:pt x="943927" y="138620"/>
                  </a:lnTo>
                  <a:lnTo>
                    <a:pt x="946962" y="139560"/>
                  </a:lnTo>
                  <a:lnTo>
                    <a:pt x="950455" y="133451"/>
                  </a:lnTo>
                  <a:close/>
                </a:path>
                <a:path w="1119505" h="927100">
                  <a:moveTo>
                    <a:pt x="954265" y="457949"/>
                  </a:moveTo>
                  <a:lnTo>
                    <a:pt x="945464" y="457949"/>
                  </a:lnTo>
                  <a:lnTo>
                    <a:pt x="946264" y="462737"/>
                  </a:lnTo>
                  <a:lnTo>
                    <a:pt x="941476" y="469938"/>
                  </a:lnTo>
                  <a:lnTo>
                    <a:pt x="950264" y="469138"/>
                  </a:lnTo>
                  <a:lnTo>
                    <a:pt x="948664" y="464337"/>
                  </a:lnTo>
                  <a:lnTo>
                    <a:pt x="954265" y="457949"/>
                  </a:lnTo>
                  <a:close/>
                </a:path>
                <a:path w="1119505" h="927100">
                  <a:moveTo>
                    <a:pt x="963053" y="902309"/>
                  </a:moveTo>
                  <a:lnTo>
                    <a:pt x="960653" y="895921"/>
                  </a:lnTo>
                  <a:lnTo>
                    <a:pt x="955687" y="895261"/>
                  </a:lnTo>
                  <a:lnTo>
                    <a:pt x="949667" y="891222"/>
                  </a:lnTo>
                  <a:lnTo>
                    <a:pt x="945146" y="889736"/>
                  </a:lnTo>
                  <a:lnTo>
                    <a:pt x="944664" y="896721"/>
                  </a:lnTo>
                  <a:lnTo>
                    <a:pt x="949464" y="894321"/>
                  </a:lnTo>
                  <a:lnTo>
                    <a:pt x="949464" y="903109"/>
                  </a:lnTo>
                  <a:lnTo>
                    <a:pt x="955052" y="897521"/>
                  </a:lnTo>
                  <a:lnTo>
                    <a:pt x="963053" y="902309"/>
                  </a:lnTo>
                  <a:close/>
                </a:path>
                <a:path w="1119505" h="927100">
                  <a:moveTo>
                    <a:pt x="963053" y="434771"/>
                  </a:moveTo>
                  <a:lnTo>
                    <a:pt x="962253" y="430771"/>
                  </a:lnTo>
                  <a:lnTo>
                    <a:pt x="957453" y="433171"/>
                  </a:lnTo>
                  <a:lnTo>
                    <a:pt x="949464" y="433971"/>
                  </a:lnTo>
                  <a:lnTo>
                    <a:pt x="951064" y="438772"/>
                  </a:lnTo>
                  <a:lnTo>
                    <a:pt x="955852" y="436372"/>
                  </a:lnTo>
                  <a:lnTo>
                    <a:pt x="963053" y="434771"/>
                  </a:lnTo>
                  <a:close/>
                </a:path>
                <a:path w="1119505" h="927100">
                  <a:moveTo>
                    <a:pt x="977950" y="523659"/>
                  </a:moveTo>
                  <a:lnTo>
                    <a:pt x="974242" y="527481"/>
                  </a:lnTo>
                  <a:lnTo>
                    <a:pt x="973683" y="532206"/>
                  </a:lnTo>
                  <a:lnTo>
                    <a:pt x="976337" y="528078"/>
                  </a:lnTo>
                  <a:lnTo>
                    <a:pt x="977950" y="523659"/>
                  </a:lnTo>
                  <a:close/>
                </a:path>
                <a:path w="1119505" h="927100">
                  <a:moveTo>
                    <a:pt x="979525" y="291680"/>
                  </a:moveTo>
                  <a:lnTo>
                    <a:pt x="974242" y="292506"/>
                  </a:lnTo>
                  <a:lnTo>
                    <a:pt x="968959" y="294830"/>
                  </a:lnTo>
                  <a:lnTo>
                    <a:pt x="963752" y="296100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207" y="299923"/>
                  </a:lnTo>
                  <a:lnTo>
                    <a:pt x="976934" y="296100"/>
                  </a:lnTo>
                  <a:lnTo>
                    <a:pt x="979525" y="291680"/>
                  </a:lnTo>
                  <a:close/>
                </a:path>
                <a:path w="1119505" h="927100">
                  <a:moveTo>
                    <a:pt x="980732" y="457847"/>
                  </a:moveTo>
                  <a:lnTo>
                    <a:pt x="978293" y="454520"/>
                  </a:lnTo>
                  <a:lnTo>
                    <a:pt x="975042" y="461149"/>
                  </a:lnTo>
                  <a:lnTo>
                    <a:pt x="980325" y="462826"/>
                  </a:lnTo>
                  <a:lnTo>
                    <a:pt x="980732" y="457847"/>
                  </a:lnTo>
                  <a:close/>
                </a:path>
                <a:path w="1119505" h="927100">
                  <a:moveTo>
                    <a:pt x="1010297" y="504507"/>
                  </a:moveTo>
                  <a:lnTo>
                    <a:pt x="1007872" y="501205"/>
                  </a:lnTo>
                  <a:lnTo>
                    <a:pt x="1004608" y="507504"/>
                  </a:lnTo>
                  <a:lnTo>
                    <a:pt x="1009891" y="509295"/>
                  </a:lnTo>
                  <a:lnTo>
                    <a:pt x="1010297" y="504507"/>
                  </a:lnTo>
                  <a:close/>
                </a:path>
                <a:path w="1119505" h="927100">
                  <a:moveTo>
                    <a:pt x="1023886" y="288213"/>
                  </a:moveTo>
                  <a:lnTo>
                    <a:pt x="1021461" y="284734"/>
                  </a:lnTo>
                  <a:lnTo>
                    <a:pt x="1018197" y="290906"/>
                  </a:lnTo>
                  <a:lnTo>
                    <a:pt x="1023480" y="293052"/>
                  </a:lnTo>
                  <a:lnTo>
                    <a:pt x="1023886" y="288213"/>
                  </a:lnTo>
                  <a:close/>
                </a:path>
                <a:path w="1119505" h="927100">
                  <a:moveTo>
                    <a:pt x="1046632" y="767791"/>
                  </a:moveTo>
                  <a:lnTo>
                    <a:pt x="1046162" y="763244"/>
                  </a:lnTo>
                  <a:lnTo>
                    <a:pt x="1042022" y="762850"/>
                  </a:lnTo>
                  <a:lnTo>
                    <a:pt x="1036383" y="760653"/>
                  </a:lnTo>
                  <a:lnTo>
                    <a:pt x="1032230" y="760552"/>
                  </a:lnTo>
                  <a:lnTo>
                    <a:pt x="1032586" y="766445"/>
                  </a:lnTo>
                  <a:lnTo>
                    <a:pt x="1037069" y="765492"/>
                  </a:lnTo>
                  <a:lnTo>
                    <a:pt x="1042670" y="767245"/>
                  </a:lnTo>
                  <a:lnTo>
                    <a:pt x="1046632" y="767791"/>
                  </a:lnTo>
                  <a:close/>
                </a:path>
                <a:path w="1119505" h="92710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63" y="441960"/>
                  </a:lnTo>
                  <a:lnTo>
                    <a:pt x="1058646" y="443649"/>
                  </a:lnTo>
                  <a:lnTo>
                    <a:pt x="1059053" y="438670"/>
                  </a:lnTo>
                  <a:close/>
                </a:path>
                <a:path w="1119505" h="927100">
                  <a:moveTo>
                    <a:pt x="1107706" y="263740"/>
                  </a:moveTo>
                  <a:lnTo>
                    <a:pt x="1102118" y="261340"/>
                  </a:lnTo>
                  <a:lnTo>
                    <a:pt x="1096518" y="270129"/>
                  </a:lnTo>
                  <a:lnTo>
                    <a:pt x="1096518" y="271729"/>
                  </a:lnTo>
                  <a:lnTo>
                    <a:pt x="1098042" y="274421"/>
                  </a:lnTo>
                  <a:lnTo>
                    <a:pt x="1102715" y="271627"/>
                  </a:lnTo>
                  <a:lnTo>
                    <a:pt x="1107084" y="266903"/>
                  </a:lnTo>
                  <a:lnTo>
                    <a:pt x="1107706" y="263740"/>
                  </a:lnTo>
                  <a:close/>
                </a:path>
                <a:path w="1119505" h="927100">
                  <a:moveTo>
                    <a:pt x="1119238" y="243801"/>
                  </a:moveTo>
                  <a:lnTo>
                    <a:pt x="1116495" y="242963"/>
                  </a:lnTo>
                  <a:lnTo>
                    <a:pt x="1118895" y="248551"/>
                  </a:lnTo>
                  <a:lnTo>
                    <a:pt x="1114894" y="252552"/>
                  </a:lnTo>
                  <a:lnTo>
                    <a:pt x="1116495" y="258140"/>
                  </a:lnTo>
                  <a:lnTo>
                    <a:pt x="1119238" y="254647"/>
                  </a:lnTo>
                  <a:lnTo>
                    <a:pt x="1119238" y="24380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7175608" y="9125152"/>
              <a:ext cx="1107440" cy="1002665"/>
            </a:xfrm>
            <a:custGeom>
              <a:avLst/>
              <a:gdLst/>
              <a:ahLst/>
              <a:cxnLst/>
              <a:rect l="l" t="t" r="r" b="b"/>
              <a:pathLst>
                <a:path w="1107440" h="1002665">
                  <a:moveTo>
                    <a:pt x="6743" y="652792"/>
                  </a:moveTo>
                  <a:lnTo>
                    <a:pt x="0" y="649414"/>
                  </a:lnTo>
                  <a:lnTo>
                    <a:pt x="152" y="653389"/>
                  </a:lnTo>
                  <a:lnTo>
                    <a:pt x="3594" y="657059"/>
                  </a:lnTo>
                  <a:lnTo>
                    <a:pt x="6743" y="652792"/>
                  </a:lnTo>
                  <a:close/>
                </a:path>
                <a:path w="1107440" h="1002665">
                  <a:moveTo>
                    <a:pt x="63487" y="448995"/>
                  </a:moveTo>
                  <a:lnTo>
                    <a:pt x="63131" y="442429"/>
                  </a:lnTo>
                  <a:lnTo>
                    <a:pt x="61188" y="436105"/>
                  </a:lnTo>
                  <a:lnTo>
                    <a:pt x="58204" y="433819"/>
                  </a:lnTo>
                  <a:lnTo>
                    <a:pt x="54698" y="439394"/>
                  </a:lnTo>
                  <a:lnTo>
                    <a:pt x="57099" y="438607"/>
                  </a:lnTo>
                  <a:lnTo>
                    <a:pt x="59486" y="438607"/>
                  </a:lnTo>
                  <a:lnTo>
                    <a:pt x="60286" y="441794"/>
                  </a:lnTo>
                  <a:lnTo>
                    <a:pt x="55499" y="444195"/>
                  </a:lnTo>
                  <a:lnTo>
                    <a:pt x="47510" y="444995"/>
                  </a:lnTo>
                  <a:lnTo>
                    <a:pt x="49898" y="449795"/>
                  </a:lnTo>
                  <a:lnTo>
                    <a:pt x="52298" y="448995"/>
                  </a:lnTo>
                  <a:lnTo>
                    <a:pt x="54698" y="448995"/>
                  </a:lnTo>
                  <a:lnTo>
                    <a:pt x="55499" y="452183"/>
                  </a:lnTo>
                  <a:lnTo>
                    <a:pt x="57899" y="450596"/>
                  </a:lnTo>
                  <a:lnTo>
                    <a:pt x="61087" y="449795"/>
                  </a:lnTo>
                  <a:lnTo>
                    <a:pt x="63487" y="448995"/>
                  </a:lnTo>
                  <a:close/>
                </a:path>
                <a:path w="1107440" h="1002665">
                  <a:moveTo>
                    <a:pt x="112242" y="361873"/>
                  </a:moveTo>
                  <a:lnTo>
                    <a:pt x="106641" y="359473"/>
                  </a:lnTo>
                  <a:lnTo>
                    <a:pt x="101053" y="369074"/>
                  </a:lnTo>
                  <a:lnTo>
                    <a:pt x="101053" y="369874"/>
                  </a:lnTo>
                  <a:lnTo>
                    <a:pt x="99872" y="376148"/>
                  </a:lnTo>
                  <a:lnTo>
                    <a:pt x="104851" y="372770"/>
                  </a:lnTo>
                  <a:lnTo>
                    <a:pt x="110718" y="365937"/>
                  </a:lnTo>
                  <a:lnTo>
                    <a:pt x="112242" y="361873"/>
                  </a:lnTo>
                  <a:close/>
                </a:path>
                <a:path w="1107440" h="1002665">
                  <a:moveTo>
                    <a:pt x="113042" y="740702"/>
                  </a:moveTo>
                  <a:lnTo>
                    <a:pt x="110642" y="733513"/>
                  </a:lnTo>
                  <a:lnTo>
                    <a:pt x="106641" y="731113"/>
                  </a:lnTo>
                  <a:lnTo>
                    <a:pt x="101053" y="731113"/>
                  </a:lnTo>
                  <a:lnTo>
                    <a:pt x="102654" y="738314"/>
                  </a:lnTo>
                  <a:lnTo>
                    <a:pt x="107442" y="740702"/>
                  </a:lnTo>
                  <a:lnTo>
                    <a:pt x="113042" y="740702"/>
                  </a:lnTo>
                  <a:close/>
                </a:path>
                <a:path w="1107440" h="1002665">
                  <a:moveTo>
                    <a:pt x="134620" y="834212"/>
                  </a:moveTo>
                  <a:lnTo>
                    <a:pt x="133819" y="829424"/>
                  </a:lnTo>
                  <a:lnTo>
                    <a:pt x="129019" y="831811"/>
                  </a:lnTo>
                  <a:lnTo>
                    <a:pt x="121031" y="832612"/>
                  </a:lnTo>
                  <a:lnTo>
                    <a:pt x="122631" y="837412"/>
                  </a:lnTo>
                  <a:lnTo>
                    <a:pt x="126631" y="835012"/>
                  </a:lnTo>
                  <a:lnTo>
                    <a:pt x="134620" y="834212"/>
                  </a:lnTo>
                  <a:close/>
                </a:path>
                <a:path w="1107440" h="1002665">
                  <a:moveTo>
                    <a:pt x="145008" y="919734"/>
                  </a:moveTo>
                  <a:lnTo>
                    <a:pt x="138023" y="923721"/>
                  </a:lnTo>
                  <a:lnTo>
                    <a:pt x="132321" y="928319"/>
                  </a:lnTo>
                  <a:lnTo>
                    <a:pt x="127368" y="933221"/>
                  </a:lnTo>
                  <a:lnTo>
                    <a:pt x="122631" y="938110"/>
                  </a:lnTo>
                  <a:lnTo>
                    <a:pt x="128219" y="936510"/>
                  </a:lnTo>
                  <a:lnTo>
                    <a:pt x="129019" y="943711"/>
                  </a:lnTo>
                  <a:lnTo>
                    <a:pt x="133819" y="943711"/>
                  </a:lnTo>
                  <a:lnTo>
                    <a:pt x="133540" y="936472"/>
                  </a:lnTo>
                  <a:lnTo>
                    <a:pt x="138214" y="931418"/>
                  </a:lnTo>
                  <a:lnTo>
                    <a:pt x="143484" y="926515"/>
                  </a:lnTo>
                  <a:lnTo>
                    <a:pt x="145008" y="919734"/>
                  </a:lnTo>
                  <a:close/>
                </a:path>
                <a:path w="1107440" h="1002665">
                  <a:moveTo>
                    <a:pt x="152527" y="606285"/>
                  </a:moveTo>
                  <a:lnTo>
                    <a:pt x="149606" y="610031"/>
                  </a:lnTo>
                  <a:lnTo>
                    <a:pt x="147586" y="614375"/>
                  </a:lnTo>
                  <a:lnTo>
                    <a:pt x="151396" y="611238"/>
                  </a:lnTo>
                  <a:lnTo>
                    <a:pt x="152527" y="606285"/>
                  </a:lnTo>
                  <a:close/>
                </a:path>
                <a:path w="1107440" h="1002665">
                  <a:moveTo>
                    <a:pt x="153593" y="281051"/>
                  </a:moveTo>
                  <a:lnTo>
                    <a:pt x="147828" y="276593"/>
                  </a:lnTo>
                  <a:lnTo>
                    <a:pt x="138620" y="277164"/>
                  </a:lnTo>
                  <a:lnTo>
                    <a:pt x="151879" y="283565"/>
                  </a:lnTo>
                  <a:lnTo>
                    <a:pt x="153593" y="281051"/>
                  </a:lnTo>
                  <a:close/>
                </a:path>
                <a:path w="1107440" h="1002665">
                  <a:moveTo>
                    <a:pt x="173774" y="771880"/>
                  </a:moveTo>
                  <a:lnTo>
                    <a:pt x="168490" y="769289"/>
                  </a:lnTo>
                  <a:lnTo>
                    <a:pt x="167487" y="773976"/>
                  </a:lnTo>
                  <a:lnTo>
                    <a:pt x="169621" y="777608"/>
                  </a:lnTo>
                  <a:lnTo>
                    <a:pt x="173774" y="771880"/>
                  </a:lnTo>
                  <a:close/>
                </a:path>
                <a:path w="1107440" h="1002665">
                  <a:moveTo>
                    <a:pt x="194564" y="797445"/>
                  </a:moveTo>
                  <a:lnTo>
                    <a:pt x="193763" y="791857"/>
                  </a:lnTo>
                  <a:lnTo>
                    <a:pt x="188963" y="793457"/>
                  </a:lnTo>
                  <a:lnTo>
                    <a:pt x="184962" y="787857"/>
                  </a:lnTo>
                  <a:lnTo>
                    <a:pt x="184962" y="794258"/>
                  </a:lnTo>
                  <a:lnTo>
                    <a:pt x="186563" y="798245"/>
                  </a:lnTo>
                  <a:lnTo>
                    <a:pt x="194564" y="797445"/>
                  </a:lnTo>
                  <a:close/>
                </a:path>
                <a:path w="1107440" h="1002665">
                  <a:moveTo>
                    <a:pt x="196951" y="684758"/>
                  </a:moveTo>
                  <a:lnTo>
                    <a:pt x="196151" y="679970"/>
                  </a:lnTo>
                  <a:lnTo>
                    <a:pt x="191363" y="682358"/>
                  </a:lnTo>
                  <a:lnTo>
                    <a:pt x="184175" y="683158"/>
                  </a:lnTo>
                  <a:lnTo>
                    <a:pt x="184175" y="687158"/>
                  </a:lnTo>
                  <a:lnTo>
                    <a:pt x="188963" y="685558"/>
                  </a:lnTo>
                  <a:lnTo>
                    <a:pt x="196951" y="684758"/>
                  </a:lnTo>
                  <a:close/>
                </a:path>
                <a:path w="1107440" h="1002665">
                  <a:moveTo>
                    <a:pt x="216446" y="785787"/>
                  </a:moveTo>
                  <a:lnTo>
                    <a:pt x="211645" y="790460"/>
                  </a:lnTo>
                  <a:lnTo>
                    <a:pt x="207886" y="798423"/>
                  </a:lnTo>
                  <a:lnTo>
                    <a:pt x="214541" y="799045"/>
                  </a:lnTo>
                  <a:lnTo>
                    <a:pt x="212940" y="795058"/>
                  </a:lnTo>
                  <a:lnTo>
                    <a:pt x="216446" y="785787"/>
                  </a:lnTo>
                  <a:close/>
                </a:path>
                <a:path w="1107440" h="1002665">
                  <a:moveTo>
                    <a:pt x="279603" y="671131"/>
                  </a:moveTo>
                  <a:lnTo>
                    <a:pt x="276682" y="675068"/>
                  </a:lnTo>
                  <a:lnTo>
                    <a:pt x="274650" y="679450"/>
                  </a:lnTo>
                  <a:lnTo>
                    <a:pt x="278472" y="675970"/>
                  </a:lnTo>
                  <a:lnTo>
                    <a:pt x="279603" y="671131"/>
                  </a:lnTo>
                  <a:close/>
                </a:path>
                <a:path w="1107440" h="1002665">
                  <a:moveTo>
                    <a:pt x="287261" y="774268"/>
                  </a:moveTo>
                  <a:lnTo>
                    <a:pt x="284073" y="765479"/>
                  </a:lnTo>
                  <a:lnTo>
                    <a:pt x="280073" y="760691"/>
                  </a:lnTo>
                  <a:lnTo>
                    <a:pt x="272084" y="762279"/>
                  </a:lnTo>
                  <a:lnTo>
                    <a:pt x="276072" y="768680"/>
                  </a:lnTo>
                  <a:lnTo>
                    <a:pt x="280873" y="773468"/>
                  </a:lnTo>
                  <a:lnTo>
                    <a:pt x="287261" y="774268"/>
                  </a:lnTo>
                  <a:close/>
                </a:path>
                <a:path w="1107440" h="1002665">
                  <a:moveTo>
                    <a:pt x="316839" y="155676"/>
                  </a:moveTo>
                  <a:lnTo>
                    <a:pt x="310705" y="149085"/>
                  </a:lnTo>
                  <a:lnTo>
                    <a:pt x="310946" y="141287"/>
                  </a:lnTo>
                  <a:lnTo>
                    <a:pt x="311327" y="134099"/>
                  </a:lnTo>
                  <a:lnTo>
                    <a:pt x="305650" y="129298"/>
                  </a:lnTo>
                  <a:lnTo>
                    <a:pt x="305650" y="137299"/>
                  </a:lnTo>
                  <a:lnTo>
                    <a:pt x="307251" y="146088"/>
                  </a:lnTo>
                  <a:lnTo>
                    <a:pt x="300850" y="152476"/>
                  </a:lnTo>
                  <a:lnTo>
                    <a:pt x="307251" y="151688"/>
                  </a:lnTo>
                  <a:lnTo>
                    <a:pt x="310438" y="156476"/>
                  </a:lnTo>
                  <a:lnTo>
                    <a:pt x="316839" y="155676"/>
                  </a:lnTo>
                  <a:close/>
                </a:path>
                <a:path w="1107440" h="1002665">
                  <a:moveTo>
                    <a:pt x="328345" y="709498"/>
                  </a:moveTo>
                  <a:lnTo>
                    <a:pt x="325424" y="713435"/>
                  </a:lnTo>
                  <a:lnTo>
                    <a:pt x="323405" y="717816"/>
                  </a:lnTo>
                  <a:lnTo>
                    <a:pt x="327228" y="714336"/>
                  </a:lnTo>
                  <a:lnTo>
                    <a:pt x="328345" y="709498"/>
                  </a:lnTo>
                  <a:close/>
                </a:path>
                <a:path w="1107440" h="1002665">
                  <a:moveTo>
                    <a:pt x="328714" y="295135"/>
                  </a:moveTo>
                  <a:lnTo>
                    <a:pt x="325932" y="289052"/>
                  </a:lnTo>
                  <a:lnTo>
                    <a:pt x="321792" y="285813"/>
                  </a:lnTo>
                  <a:lnTo>
                    <a:pt x="321627" y="290741"/>
                  </a:lnTo>
                  <a:lnTo>
                    <a:pt x="323037" y="296265"/>
                  </a:lnTo>
                  <a:lnTo>
                    <a:pt x="323227" y="301332"/>
                  </a:lnTo>
                  <a:lnTo>
                    <a:pt x="323430" y="303110"/>
                  </a:lnTo>
                  <a:lnTo>
                    <a:pt x="324827" y="298742"/>
                  </a:lnTo>
                  <a:lnTo>
                    <a:pt x="328714" y="295135"/>
                  </a:lnTo>
                  <a:close/>
                </a:path>
                <a:path w="1107440" h="1002665">
                  <a:moveTo>
                    <a:pt x="363512" y="717486"/>
                  </a:moveTo>
                  <a:lnTo>
                    <a:pt x="360591" y="721423"/>
                  </a:lnTo>
                  <a:lnTo>
                    <a:pt x="358571" y="725805"/>
                  </a:lnTo>
                  <a:lnTo>
                    <a:pt x="362394" y="722325"/>
                  </a:lnTo>
                  <a:lnTo>
                    <a:pt x="363512" y="717486"/>
                  </a:lnTo>
                  <a:close/>
                </a:path>
                <a:path w="1107440" h="1002665">
                  <a:moveTo>
                    <a:pt x="367753" y="872147"/>
                  </a:moveTo>
                  <a:lnTo>
                    <a:pt x="359994" y="866978"/>
                  </a:lnTo>
                  <a:lnTo>
                    <a:pt x="359879" y="875296"/>
                  </a:lnTo>
                  <a:lnTo>
                    <a:pt x="365086" y="875969"/>
                  </a:lnTo>
                  <a:lnTo>
                    <a:pt x="367753" y="872147"/>
                  </a:lnTo>
                  <a:close/>
                </a:path>
                <a:path w="1107440" h="1002665">
                  <a:moveTo>
                    <a:pt x="372960" y="851281"/>
                  </a:moveTo>
                  <a:lnTo>
                    <a:pt x="369582" y="854989"/>
                  </a:lnTo>
                  <a:lnTo>
                    <a:pt x="368909" y="860056"/>
                  </a:lnTo>
                  <a:lnTo>
                    <a:pt x="371386" y="855891"/>
                  </a:lnTo>
                  <a:lnTo>
                    <a:pt x="372960" y="851281"/>
                  </a:lnTo>
                  <a:close/>
                </a:path>
                <a:path w="1107440" h="1002665">
                  <a:moveTo>
                    <a:pt x="374383" y="840790"/>
                  </a:moveTo>
                  <a:lnTo>
                    <a:pt x="373786" y="836714"/>
                  </a:lnTo>
                  <a:lnTo>
                    <a:pt x="369887" y="833374"/>
                  </a:lnTo>
                  <a:lnTo>
                    <a:pt x="367182" y="838212"/>
                  </a:lnTo>
                  <a:lnTo>
                    <a:pt x="374383" y="840790"/>
                  </a:lnTo>
                  <a:close/>
                </a:path>
                <a:path w="1107440" h="1002665">
                  <a:moveTo>
                    <a:pt x="405549" y="787857"/>
                  </a:moveTo>
                  <a:lnTo>
                    <a:pt x="400380" y="785723"/>
                  </a:lnTo>
                  <a:lnTo>
                    <a:pt x="399554" y="790562"/>
                  </a:lnTo>
                  <a:lnTo>
                    <a:pt x="401726" y="794042"/>
                  </a:lnTo>
                  <a:lnTo>
                    <a:pt x="405549" y="787857"/>
                  </a:lnTo>
                  <a:close/>
                </a:path>
                <a:path w="1107440" h="1002665">
                  <a:moveTo>
                    <a:pt x="415137" y="839012"/>
                  </a:moveTo>
                  <a:lnTo>
                    <a:pt x="404012" y="839571"/>
                  </a:lnTo>
                  <a:lnTo>
                    <a:pt x="404050" y="843508"/>
                  </a:lnTo>
                  <a:lnTo>
                    <a:pt x="409638" y="845185"/>
                  </a:lnTo>
                  <a:lnTo>
                    <a:pt x="415137" y="839012"/>
                  </a:lnTo>
                  <a:close/>
                </a:path>
                <a:path w="1107440" h="1002665">
                  <a:moveTo>
                    <a:pt x="451904" y="1002233"/>
                  </a:moveTo>
                  <a:lnTo>
                    <a:pt x="451307" y="998156"/>
                  </a:lnTo>
                  <a:lnTo>
                    <a:pt x="447408" y="994816"/>
                  </a:lnTo>
                  <a:lnTo>
                    <a:pt x="444715" y="999655"/>
                  </a:lnTo>
                  <a:lnTo>
                    <a:pt x="451904" y="1002233"/>
                  </a:lnTo>
                  <a:close/>
                </a:path>
                <a:path w="1107440" h="1002665">
                  <a:moveTo>
                    <a:pt x="458393" y="901547"/>
                  </a:moveTo>
                  <a:lnTo>
                    <a:pt x="455968" y="898245"/>
                  </a:lnTo>
                  <a:lnTo>
                    <a:pt x="452704" y="904544"/>
                  </a:lnTo>
                  <a:lnTo>
                    <a:pt x="457987" y="906348"/>
                  </a:lnTo>
                  <a:lnTo>
                    <a:pt x="458393" y="901547"/>
                  </a:lnTo>
                  <a:close/>
                </a:path>
                <a:path w="1107440" h="1002665">
                  <a:moveTo>
                    <a:pt x="477481" y="896556"/>
                  </a:moveTo>
                  <a:lnTo>
                    <a:pt x="476681" y="891755"/>
                  </a:lnTo>
                  <a:lnTo>
                    <a:pt x="471881" y="894156"/>
                  </a:lnTo>
                  <a:lnTo>
                    <a:pt x="463892" y="894956"/>
                  </a:lnTo>
                  <a:lnTo>
                    <a:pt x="465493" y="899744"/>
                  </a:lnTo>
                  <a:lnTo>
                    <a:pt x="469480" y="897356"/>
                  </a:lnTo>
                  <a:lnTo>
                    <a:pt x="477481" y="896556"/>
                  </a:lnTo>
                  <a:close/>
                </a:path>
                <a:path w="1107440" h="1002665">
                  <a:moveTo>
                    <a:pt x="479082" y="835812"/>
                  </a:moveTo>
                  <a:lnTo>
                    <a:pt x="478282" y="829424"/>
                  </a:lnTo>
                  <a:lnTo>
                    <a:pt x="476681" y="825423"/>
                  </a:lnTo>
                  <a:lnTo>
                    <a:pt x="469480" y="827824"/>
                  </a:lnTo>
                  <a:lnTo>
                    <a:pt x="470281" y="832612"/>
                  </a:lnTo>
                  <a:lnTo>
                    <a:pt x="474281" y="830224"/>
                  </a:lnTo>
                  <a:lnTo>
                    <a:pt x="479082" y="835812"/>
                  </a:lnTo>
                  <a:close/>
                </a:path>
                <a:path w="1107440" h="1002665">
                  <a:moveTo>
                    <a:pt x="483069" y="3822"/>
                  </a:moveTo>
                  <a:lnTo>
                    <a:pt x="478129" y="3949"/>
                  </a:lnTo>
                  <a:lnTo>
                    <a:pt x="472884" y="1231"/>
                  </a:lnTo>
                  <a:lnTo>
                    <a:pt x="469138" y="0"/>
                  </a:lnTo>
                  <a:lnTo>
                    <a:pt x="468693" y="4622"/>
                  </a:lnTo>
                  <a:lnTo>
                    <a:pt x="472846" y="5511"/>
                  </a:lnTo>
                  <a:lnTo>
                    <a:pt x="477977" y="8724"/>
                  </a:lnTo>
                  <a:lnTo>
                    <a:pt x="482066" y="9690"/>
                  </a:lnTo>
                  <a:lnTo>
                    <a:pt x="483069" y="3822"/>
                  </a:lnTo>
                  <a:close/>
                </a:path>
                <a:path w="1107440" h="1002665">
                  <a:moveTo>
                    <a:pt x="492658" y="664781"/>
                  </a:moveTo>
                  <a:lnTo>
                    <a:pt x="491871" y="659180"/>
                  </a:lnTo>
                  <a:lnTo>
                    <a:pt x="487070" y="660781"/>
                  </a:lnTo>
                  <a:lnTo>
                    <a:pt x="483069" y="655193"/>
                  </a:lnTo>
                  <a:lnTo>
                    <a:pt x="483069" y="661581"/>
                  </a:lnTo>
                  <a:lnTo>
                    <a:pt x="484670" y="665581"/>
                  </a:lnTo>
                  <a:lnTo>
                    <a:pt x="492658" y="664781"/>
                  </a:lnTo>
                  <a:close/>
                </a:path>
                <a:path w="1107440" h="1002665">
                  <a:moveTo>
                    <a:pt x="494258" y="866978"/>
                  </a:moveTo>
                  <a:lnTo>
                    <a:pt x="493204" y="860704"/>
                  </a:lnTo>
                  <a:lnTo>
                    <a:pt x="492963" y="856297"/>
                  </a:lnTo>
                  <a:lnTo>
                    <a:pt x="490778" y="853833"/>
                  </a:lnTo>
                  <a:lnTo>
                    <a:pt x="483870" y="853401"/>
                  </a:lnTo>
                  <a:lnTo>
                    <a:pt x="487070" y="858989"/>
                  </a:lnTo>
                  <a:lnTo>
                    <a:pt x="488670" y="868578"/>
                  </a:lnTo>
                  <a:lnTo>
                    <a:pt x="494258" y="866978"/>
                  </a:lnTo>
                  <a:close/>
                </a:path>
                <a:path w="1107440" h="1002665">
                  <a:moveTo>
                    <a:pt x="500151" y="817232"/>
                  </a:moveTo>
                  <a:lnTo>
                    <a:pt x="499656" y="814832"/>
                  </a:lnTo>
                  <a:lnTo>
                    <a:pt x="495858" y="811542"/>
                  </a:lnTo>
                  <a:lnTo>
                    <a:pt x="490270" y="811834"/>
                  </a:lnTo>
                  <a:lnTo>
                    <a:pt x="488670" y="821423"/>
                  </a:lnTo>
                  <a:lnTo>
                    <a:pt x="495858" y="814235"/>
                  </a:lnTo>
                  <a:lnTo>
                    <a:pt x="500151" y="817232"/>
                  </a:lnTo>
                  <a:close/>
                </a:path>
                <a:path w="1107440" h="1002665">
                  <a:moveTo>
                    <a:pt x="515035" y="676160"/>
                  </a:moveTo>
                  <a:lnTo>
                    <a:pt x="514438" y="672071"/>
                  </a:lnTo>
                  <a:lnTo>
                    <a:pt x="510540" y="668743"/>
                  </a:lnTo>
                  <a:lnTo>
                    <a:pt x="507847" y="673569"/>
                  </a:lnTo>
                  <a:lnTo>
                    <a:pt x="515035" y="676160"/>
                  </a:lnTo>
                  <a:close/>
                </a:path>
                <a:path w="1107440" h="1002665">
                  <a:moveTo>
                    <a:pt x="523036" y="86944"/>
                  </a:moveTo>
                  <a:lnTo>
                    <a:pt x="516470" y="83578"/>
                  </a:lnTo>
                  <a:lnTo>
                    <a:pt x="507644" y="79756"/>
                  </a:lnTo>
                  <a:lnTo>
                    <a:pt x="502132" y="77724"/>
                  </a:lnTo>
                  <a:lnTo>
                    <a:pt x="505447" y="79756"/>
                  </a:lnTo>
                  <a:lnTo>
                    <a:pt x="509993" y="83350"/>
                  </a:lnTo>
                  <a:lnTo>
                    <a:pt x="515442" y="89344"/>
                  </a:lnTo>
                  <a:lnTo>
                    <a:pt x="520280" y="92341"/>
                  </a:lnTo>
                  <a:lnTo>
                    <a:pt x="523036" y="86944"/>
                  </a:lnTo>
                  <a:close/>
                </a:path>
                <a:path w="1107440" h="1002665">
                  <a:moveTo>
                    <a:pt x="523875" y="794893"/>
                  </a:moveTo>
                  <a:lnTo>
                    <a:pt x="519938" y="792353"/>
                  </a:lnTo>
                  <a:lnTo>
                    <a:pt x="514350" y="793572"/>
                  </a:lnTo>
                  <a:lnTo>
                    <a:pt x="511848" y="799045"/>
                  </a:lnTo>
                  <a:lnTo>
                    <a:pt x="515835" y="797445"/>
                  </a:lnTo>
                  <a:lnTo>
                    <a:pt x="517436" y="800646"/>
                  </a:lnTo>
                  <a:lnTo>
                    <a:pt x="521436" y="800646"/>
                  </a:lnTo>
                  <a:lnTo>
                    <a:pt x="523875" y="794893"/>
                  </a:lnTo>
                  <a:close/>
                </a:path>
                <a:path w="1107440" h="1002665">
                  <a:moveTo>
                    <a:pt x="525437" y="543293"/>
                  </a:moveTo>
                  <a:lnTo>
                    <a:pt x="520255" y="541159"/>
                  </a:lnTo>
                  <a:lnTo>
                    <a:pt x="519442" y="545998"/>
                  </a:lnTo>
                  <a:lnTo>
                    <a:pt x="521614" y="549478"/>
                  </a:lnTo>
                  <a:lnTo>
                    <a:pt x="525437" y="543293"/>
                  </a:lnTo>
                  <a:close/>
                </a:path>
                <a:path w="1107440" h="1002665">
                  <a:moveTo>
                    <a:pt x="531825" y="669569"/>
                  </a:moveTo>
                  <a:lnTo>
                    <a:pt x="525081" y="666648"/>
                  </a:lnTo>
                  <a:lnTo>
                    <a:pt x="525233" y="670775"/>
                  </a:lnTo>
                  <a:lnTo>
                    <a:pt x="528675" y="674293"/>
                  </a:lnTo>
                  <a:lnTo>
                    <a:pt x="531825" y="669569"/>
                  </a:lnTo>
                  <a:close/>
                </a:path>
                <a:path w="1107440" h="1002665">
                  <a:moveTo>
                    <a:pt x="542213" y="788657"/>
                  </a:moveTo>
                  <a:lnTo>
                    <a:pt x="531431" y="789559"/>
                  </a:lnTo>
                  <a:lnTo>
                    <a:pt x="531431" y="793457"/>
                  </a:lnTo>
                  <a:lnTo>
                    <a:pt x="536816" y="794956"/>
                  </a:lnTo>
                  <a:lnTo>
                    <a:pt x="542213" y="788657"/>
                  </a:lnTo>
                  <a:close/>
                </a:path>
                <a:path w="1107440" h="1002665">
                  <a:moveTo>
                    <a:pt x="570992" y="707936"/>
                  </a:moveTo>
                  <a:lnTo>
                    <a:pt x="568591" y="700747"/>
                  </a:lnTo>
                  <a:lnTo>
                    <a:pt x="562991" y="700747"/>
                  </a:lnTo>
                  <a:lnTo>
                    <a:pt x="555002" y="704735"/>
                  </a:lnTo>
                  <a:lnTo>
                    <a:pt x="555802" y="707136"/>
                  </a:lnTo>
                  <a:lnTo>
                    <a:pt x="557403" y="710336"/>
                  </a:lnTo>
                  <a:lnTo>
                    <a:pt x="558203" y="712736"/>
                  </a:lnTo>
                  <a:lnTo>
                    <a:pt x="562991" y="711136"/>
                  </a:lnTo>
                  <a:lnTo>
                    <a:pt x="570992" y="707936"/>
                  </a:lnTo>
                  <a:close/>
                </a:path>
                <a:path w="1107440" h="1002665">
                  <a:moveTo>
                    <a:pt x="589368" y="705535"/>
                  </a:moveTo>
                  <a:lnTo>
                    <a:pt x="586168" y="696747"/>
                  </a:lnTo>
                  <a:lnTo>
                    <a:pt x="582180" y="691959"/>
                  </a:lnTo>
                  <a:lnTo>
                    <a:pt x="574179" y="693547"/>
                  </a:lnTo>
                  <a:lnTo>
                    <a:pt x="577380" y="700747"/>
                  </a:lnTo>
                  <a:lnTo>
                    <a:pt x="582180" y="705535"/>
                  </a:lnTo>
                  <a:lnTo>
                    <a:pt x="589368" y="705535"/>
                  </a:lnTo>
                  <a:close/>
                </a:path>
                <a:path w="1107440" h="1002665">
                  <a:moveTo>
                    <a:pt x="616546" y="632015"/>
                  </a:moveTo>
                  <a:lnTo>
                    <a:pt x="615746" y="626414"/>
                  </a:lnTo>
                  <a:lnTo>
                    <a:pt x="611746" y="628015"/>
                  </a:lnTo>
                  <a:lnTo>
                    <a:pt x="607745" y="622427"/>
                  </a:lnTo>
                  <a:lnTo>
                    <a:pt x="606945" y="628815"/>
                  </a:lnTo>
                  <a:lnTo>
                    <a:pt x="608545" y="632815"/>
                  </a:lnTo>
                  <a:lnTo>
                    <a:pt x="616546" y="632015"/>
                  </a:lnTo>
                  <a:close/>
                </a:path>
                <a:path w="1107440" h="1002665">
                  <a:moveTo>
                    <a:pt x="638124" y="719124"/>
                  </a:moveTo>
                  <a:lnTo>
                    <a:pt x="632371" y="716915"/>
                  </a:lnTo>
                  <a:lnTo>
                    <a:pt x="631723" y="711631"/>
                  </a:lnTo>
                  <a:lnTo>
                    <a:pt x="630478" y="707097"/>
                  </a:lnTo>
                  <a:lnTo>
                    <a:pt x="622935" y="707136"/>
                  </a:lnTo>
                  <a:lnTo>
                    <a:pt x="618896" y="713397"/>
                  </a:lnTo>
                  <a:lnTo>
                    <a:pt x="624827" y="718832"/>
                  </a:lnTo>
                  <a:lnTo>
                    <a:pt x="633615" y="721410"/>
                  </a:lnTo>
                  <a:lnTo>
                    <a:pt x="638124" y="719124"/>
                  </a:lnTo>
                  <a:close/>
                </a:path>
                <a:path w="1107440" h="1002665">
                  <a:moveTo>
                    <a:pt x="657301" y="650392"/>
                  </a:moveTo>
                  <a:lnTo>
                    <a:pt x="651700" y="651992"/>
                  </a:lnTo>
                  <a:lnTo>
                    <a:pt x="644512" y="647192"/>
                  </a:lnTo>
                  <a:lnTo>
                    <a:pt x="644512" y="655193"/>
                  </a:lnTo>
                  <a:lnTo>
                    <a:pt x="649312" y="654392"/>
                  </a:lnTo>
                  <a:lnTo>
                    <a:pt x="656501" y="658380"/>
                  </a:lnTo>
                  <a:lnTo>
                    <a:pt x="657301" y="650392"/>
                  </a:lnTo>
                  <a:close/>
                </a:path>
                <a:path w="1107440" h="1002665">
                  <a:moveTo>
                    <a:pt x="662101" y="596849"/>
                  </a:moveTo>
                  <a:lnTo>
                    <a:pt x="660501" y="592848"/>
                  </a:lnTo>
                  <a:lnTo>
                    <a:pt x="655701" y="595249"/>
                  </a:lnTo>
                  <a:lnTo>
                    <a:pt x="647712" y="596049"/>
                  </a:lnTo>
                  <a:lnTo>
                    <a:pt x="649312" y="600837"/>
                  </a:lnTo>
                  <a:lnTo>
                    <a:pt x="654100" y="598449"/>
                  </a:lnTo>
                  <a:lnTo>
                    <a:pt x="662101" y="596849"/>
                  </a:lnTo>
                  <a:close/>
                </a:path>
                <a:path w="1107440" h="1002665">
                  <a:moveTo>
                    <a:pt x="683679" y="580059"/>
                  </a:moveTo>
                  <a:lnTo>
                    <a:pt x="682879" y="576072"/>
                  </a:lnTo>
                  <a:lnTo>
                    <a:pt x="678078" y="578459"/>
                  </a:lnTo>
                  <a:lnTo>
                    <a:pt x="670090" y="579259"/>
                  </a:lnTo>
                  <a:lnTo>
                    <a:pt x="671690" y="584060"/>
                  </a:lnTo>
                  <a:lnTo>
                    <a:pt x="675678" y="581660"/>
                  </a:lnTo>
                  <a:lnTo>
                    <a:pt x="683679" y="580059"/>
                  </a:lnTo>
                  <a:close/>
                </a:path>
                <a:path w="1107440" h="1002665">
                  <a:moveTo>
                    <a:pt x="737336" y="104025"/>
                  </a:moveTo>
                  <a:lnTo>
                    <a:pt x="730034" y="100533"/>
                  </a:lnTo>
                  <a:lnTo>
                    <a:pt x="730707" y="107175"/>
                  </a:lnTo>
                  <a:lnTo>
                    <a:pt x="727036" y="114122"/>
                  </a:lnTo>
                  <a:lnTo>
                    <a:pt x="724865" y="119862"/>
                  </a:lnTo>
                  <a:lnTo>
                    <a:pt x="730034" y="122910"/>
                  </a:lnTo>
                  <a:lnTo>
                    <a:pt x="731266" y="116713"/>
                  </a:lnTo>
                  <a:lnTo>
                    <a:pt x="735723" y="109918"/>
                  </a:lnTo>
                  <a:lnTo>
                    <a:pt x="737336" y="104025"/>
                  </a:lnTo>
                  <a:close/>
                </a:path>
                <a:path w="1107440" h="1002665">
                  <a:moveTo>
                    <a:pt x="746810" y="715924"/>
                  </a:moveTo>
                  <a:lnTo>
                    <a:pt x="745210" y="711936"/>
                  </a:lnTo>
                  <a:lnTo>
                    <a:pt x="738822" y="714336"/>
                  </a:lnTo>
                  <a:lnTo>
                    <a:pt x="729234" y="715924"/>
                  </a:lnTo>
                  <a:lnTo>
                    <a:pt x="730034" y="721525"/>
                  </a:lnTo>
                  <a:lnTo>
                    <a:pt x="734072" y="722757"/>
                  </a:lnTo>
                  <a:lnTo>
                    <a:pt x="739025" y="726020"/>
                  </a:lnTo>
                  <a:lnTo>
                    <a:pt x="743064" y="727036"/>
                  </a:lnTo>
                  <a:lnTo>
                    <a:pt x="744410" y="721525"/>
                  </a:lnTo>
                  <a:lnTo>
                    <a:pt x="742022" y="722325"/>
                  </a:lnTo>
                  <a:lnTo>
                    <a:pt x="739622" y="722325"/>
                  </a:lnTo>
                  <a:lnTo>
                    <a:pt x="738822" y="719124"/>
                  </a:lnTo>
                  <a:lnTo>
                    <a:pt x="741222" y="716724"/>
                  </a:lnTo>
                  <a:lnTo>
                    <a:pt x="746810" y="715924"/>
                  </a:lnTo>
                  <a:close/>
                </a:path>
                <a:path w="1107440" h="1002665">
                  <a:moveTo>
                    <a:pt x="747610" y="614616"/>
                  </a:moveTo>
                  <a:lnTo>
                    <a:pt x="747014" y="610527"/>
                  </a:lnTo>
                  <a:lnTo>
                    <a:pt x="743115" y="607199"/>
                  </a:lnTo>
                  <a:lnTo>
                    <a:pt x="740422" y="612025"/>
                  </a:lnTo>
                  <a:lnTo>
                    <a:pt x="747610" y="614616"/>
                  </a:lnTo>
                  <a:close/>
                </a:path>
                <a:path w="1107440" h="1002665">
                  <a:moveTo>
                    <a:pt x="750011" y="579259"/>
                  </a:moveTo>
                  <a:lnTo>
                    <a:pt x="749211" y="576072"/>
                  </a:lnTo>
                  <a:lnTo>
                    <a:pt x="747610" y="571271"/>
                  </a:lnTo>
                  <a:lnTo>
                    <a:pt x="744410" y="572071"/>
                  </a:lnTo>
                  <a:lnTo>
                    <a:pt x="742022" y="572871"/>
                  </a:lnTo>
                  <a:lnTo>
                    <a:pt x="738822" y="573671"/>
                  </a:lnTo>
                  <a:lnTo>
                    <a:pt x="739622" y="576072"/>
                  </a:lnTo>
                  <a:lnTo>
                    <a:pt x="740422" y="579259"/>
                  </a:lnTo>
                  <a:lnTo>
                    <a:pt x="741222" y="581660"/>
                  </a:lnTo>
                  <a:lnTo>
                    <a:pt x="744410" y="580859"/>
                  </a:lnTo>
                  <a:lnTo>
                    <a:pt x="746810" y="580059"/>
                  </a:lnTo>
                  <a:lnTo>
                    <a:pt x="750011" y="579259"/>
                  </a:lnTo>
                  <a:close/>
                </a:path>
                <a:path w="1107440" h="1002665">
                  <a:moveTo>
                    <a:pt x="783577" y="523316"/>
                  </a:moveTo>
                  <a:lnTo>
                    <a:pt x="776947" y="519950"/>
                  </a:lnTo>
                  <a:lnTo>
                    <a:pt x="777278" y="523913"/>
                  </a:lnTo>
                  <a:lnTo>
                    <a:pt x="780770" y="527583"/>
                  </a:lnTo>
                  <a:lnTo>
                    <a:pt x="783577" y="523316"/>
                  </a:lnTo>
                  <a:close/>
                </a:path>
                <a:path w="1107440" h="1002665">
                  <a:moveTo>
                    <a:pt x="797966" y="552386"/>
                  </a:moveTo>
                  <a:lnTo>
                    <a:pt x="797356" y="548500"/>
                  </a:lnTo>
                  <a:lnTo>
                    <a:pt x="793470" y="545198"/>
                  </a:lnTo>
                  <a:lnTo>
                    <a:pt x="790765" y="549694"/>
                  </a:lnTo>
                  <a:lnTo>
                    <a:pt x="797966" y="552386"/>
                  </a:lnTo>
                  <a:close/>
                </a:path>
                <a:path w="1107440" h="1002665">
                  <a:moveTo>
                    <a:pt x="805192" y="613003"/>
                  </a:moveTo>
                  <a:lnTo>
                    <a:pt x="798830" y="613003"/>
                  </a:lnTo>
                  <a:lnTo>
                    <a:pt x="800354" y="616826"/>
                  </a:lnTo>
                  <a:lnTo>
                    <a:pt x="797979" y="626541"/>
                  </a:lnTo>
                  <a:lnTo>
                    <a:pt x="802259" y="621423"/>
                  </a:lnTo>
                  <a:lnTo>
                    <a:pt x="805192" y="613003"/>
                  </a:lnTo>
                  <a:close/>
                </a:path>
                <a:path w="1107440" h="1002665">
                  <a:moveTo>
                    <a:pt x="806754" y="650697"/>
                  </a:moveTo>
                  <a:lnTo>
                    <a:pt x="806157" y="646798"/>
                  </a:lnTo>
                  <a:lnTo>
                    <a:pt x="802259" y="643496"/>
                  </a:lnTo>
                  <a:lnTo>
                    <a:pt x="799553" y="647992"/>
                  </a:lnTo>
                  <a:lnTo>
                    <a:pt x="806754" y="650697"/>
                  </a:lnTo>
                  <a:close/>
                </a:path>
                <a:path w="1107440" h="1002665">
                  <a:moveTo>
                    <a:pt x="824331" y="670674"/>
                  </a:moveTo>
                  <a:lnTo>
                    <a:pt x="823734" y="666775"/>
                  </a:lnTo>
                  <a:lnTo>
                    <a:pt x="819835" y="663486"/>
                  </a:lnTo>
                  <a:lnTo>
                    <a:pt x="817143" y="667981"/>
                  </a:lnTo>
                  <a:lnTo>
                    <a:pt x="824331" y="670674"/>
                  </a:lnTo>
                  <a:close/>
                </a:path>
                <a:path w="1107440" h="1002665">
                  <a:moveTo>
                    <a:pt x="825131" y="529717"/>
                  </a:moveTo>
                  <a:lnTo>
                    <a:pt x="824331" y="524916"/>
                  </a:lnTo>
                  <a:lnTo>
                    <a:pt x="819543" y="527316"/>
                  </a:lnTo>
                  <a:lnTo>
                    <a:pt x="811542" y="528116"/>
                  </a:lnTo>
                  <a:lnTo>
                    <a:pt x="813142" y="532904"/>
                  </a:lnTo>
                  <a:lnTo>
                    <a:pt x="817143" y="531304"/>
                  </a:lnTo>
                  <a:lnTo>
                    <a:pt x="825131" y="529717"/>
                  </a:lnTo>
                  <a:close/>
                </a:path>
                <a:path w="1107440" h="1002665">
                  <a:moveTo>
                    <a:pt x="841971" y="331025"/>
                  </a:moveTo>
                  <a:lnTo>
                    <a:pt x="837120" y="330708"/>
                  </a:lnTo>
                  <a:lnTo>
                    <a:pt x="836129" y="334619"/>
                  </a:lnTo>
                  <a:lnTo>
                    <a:pt x="832726" y="339204"/>
                  </a:lnTo>
                  <a:lnTo>
                    <a:pt x="831723" y="342734"/>
                  </a:lnTo>
                  <a:lnTo>
                    <a:pt x="837920" y="343496"/>
                  </a:lnTo>
                  <a:lnTo>
                    <a:pt x="837577" y="339140"/>
                  </a:lnTo>
                  <a:lnTo>
                    <a:pt x="840524" y="334403"/>
                  </a:lnTo>
                  <a:lnTo>
                    <a:pt x="841971" y="331025"/>
                  </a:lnTo>
                  <a:close/>
                </a:path>
                <a:path w="1107440" h="1002665">
                  <a:moveTo>
                    <a:pt x="869442" y="822413"/>
                  </a:moveTo>
                  <a:lnTo>
                    <a:pt x="868692" y="818324"/>
                  </a:lnTo>
                  <a:lnTo>
                    <a:pt x="864946" y="814997"/>
                  </a:lnTo>
                  <a:lnTo>
                    <a:pt x="862698" y="819823"/>
                  </a:lnTo>
                  <a:lnTo>
                    <a:pt x="869442" y="822413"/>
                  </a:lnTo>
                  <a:close/>
                </a:path>
                <a:path w="1107440" h="1002665">
                  <a:moveTo>
                    <a:pt x="873887" y="441794"/>
                  </a:moveTo>
                  <a:lnTo>
                    <a:pt x="873086" y="436206"/>
                  </a:lnTo>
                  <a:lnTo>
                    <a:pt x="868286" y="437807"/>
                  </a:lnTo>
                  <a:lnTo>
                    <a:pt x="864298" y="432206"/>
                  </a:lnTo>
                  <a:lnTo>
                    <a:pt x="864298" y="438607"/>
                  </a:lnTo>
                  <a:lnTo>
                    <a:pt x="865898" y="442595"/>
                  </a:lnTo>
                  <a:lnTo>
                    <a:pt x="873887" y="441794"/>
                  </a:lnTo>
                  <a:close/>
                </a:path>
                <a:path w="1107440" h="1002665">
                  <a:moveTo>
                    <a:pt x="905459" y="565073"/>
                  </a:moveTo>
                  <a:lnTo>
                    <a:pt x="902830" y="561784"/>
                  </a:lnTo>
                  <a:lnTo>
                    <a:pt x="899464" y="568071"/>
                  </a:lnTo>
                  <a:lnTo>
                    <a:pt x="905078" y="569874"/>
                  </a:lnTo>
                  <a:lnTo>
                    <a:pt x="905459" y="565073"/>
                  </a:lnTo>
                  <a:close/>
                </a:path>
                <a:path w="1107440" h="1002665">
                  <a:moveTo>
                    <a:pt x="921740" y="603338"/>
                  </a:moveTo>
                  <a:lnTo>
                    <a:pt x="920927" y="598208"/>
                  </a:lnTo>
                  <a:lnTo>
                    <a:pt x="917041" y="597649"/>
                  </a:lnTo>
                  <a:lnTo>
                    <a:pt x="918641" y="603237"/>
                  </a:lnTo>
                  <a:lnTo>
                    <a:pt x="907453" y="604037"/>
                  </a:lnTo>
                  <a:lnTo>
                    <a:pt x="913841" y="612025"/>
                  </a:lnTo>
                  <a:lnTo>
                    <a:pt x="919403" y="609219"/>
                  </a:lnTo>
                  <a:lnTo>
                    <a:pt x="921740" y="603338"/>
                  </a:lnTo>
                  <a:close/>
                </a:path>
                <a:path w="1107440" h="1002665">
                  <a:moveTo>
                    <a:pt x="930630" y="691159"/>
                  </a:moveTo>
                  <a:lnTo>
                    <a:pt x="929830" y="684758"/>
                  </a:lnTo>
                  <a:lnTo>
                    <a:pt x="928230" y="680770"/>
                  </a:lnTo>
                  <a:lnTo>
                    <a:pt x="921042" y="683158"/>
                  </a:lnTo>
                  <a:lnTo>
                    <a:pt x="921842" y="687959"/>
                  </a:lnTo>
                  <a:lnTo>
                    <a:pt x="925830" y="686358"/>
                  </a:lnTo>
                  <a:lnTo>
                    <a:pt x="930630" y="691159"/>
                  </a:lnTo>
                  <a:close/>
                </a:path>
                <a:path w="1107440" h="1002665">
                  <a:moveTo>
                    <a:pt x="934631" y="472973"/>
                  </a:moveTo>
                  <a:lnTo>
                    <a:pt x="933831" y="468172"/>
                  </a:lnTo>
                  <a:lnTo>
                    <a:pt x="929030" y="470573"/>
                  </a:lnTo>
                  <a:lnTo>
                    <a:pt x="921042" y="471373"/>
                  </a:lnTo>
                  <a:lnTo>
                    <a:pt x="922642" y="476161"/>
                  </a:lnTo>
                  <a:lnTo>
                    <a:pt x="927430" y="473773"/>
                  </a:lnTo>
                  <a:lnTo>
                    <a:pt x="934631" y="472973"/>
                  </a:lnTo>
                  <a:close/>
                </a:path>
                <a:path w="1107440" h="1002665">
                  <a:moveTo>
                    <a:pt x="944219" y="551294"/>
                  </a:moveTo>
                  <a:lnTo>
                    <a:pt x="935431" y="551294"/>
                  </a:lnTo>
                  <a:lnTo>
                    <a:pt x="937018" y="556082"/>
                  </a:lnTo>
                  <a:lnTo>
                    <a:pt x="931430" y="562483"/>
                  </a:lnTo>
                  <a:lnTo>
                    <a:pt x="940219" y="562483"/>
                  </a:lnTo>
                  <a:lnTo>
                    <a:pt x="938618" y="557682"/>
                  </a:lnTo>
                  <a:lnTo>
                    <a:pt x="944219" y="551294"/>
                  </a:lnTo>
                  <a:close/>
                </a:path>
                <a:path w="1107440" h="1002665">
                  <a:moveTo>
                    <a:pt x="965796" y="436206"/>
                  </a:moveTo>
                  <a:lnTo>
                    <a:pt x="958608" y="437007"/>
                  </a:lnTo>
                  <a:lnTo>
                    <a:pt x="956868" y="441159"/>
                  </a:lnTo>
                  <a:lnTo>
                    <a:pt x="951306" y="445693"/>
                  </a:lnTo>
                  <a:lnTo>
                    <a:pt x="948601" y="449478"/>
                  </a:lnTo>
                  <a:lnTo>
                    <a:pt x="955408" y="451383"/>
                  </a:lnTo>
                  <a:lnTo>
                    <a:pt x="953808" y="446595"/>
                  </a:lnTo>
                  <a:lnTo>
                    <a:pt x="963396" y="448195"/>
                  </a:lnTo>
                  <a:lnTo>
                    <a:pt x="959396" y="442595"/>
                  </a:lnTo>
                  <a:lnTo>
                    <a:pt x="965796" y="436206"/>
                  </a:lnTo>
                  <a:close/>
                </a:path>
                <a:path w="1107440" h="1002665">
                  <a:moveTo>
                    <a:pt x="967740" y="522706"/>
                  </a:moveTo>
                  <a:lnTo>
                    <a:pt x="966990" y="518617"/>
                  </a:lnTo>
                  <a:lnTo>
                    <a:pt x="963244" y="515289"/>
                  </a:lnTo>
                  <a:lnTo>
                    <a:pt x="960996" y="520115"/>
                  </a:lnTo>
                  <a:lnTo>
                    <a:pt x="967740" y="522706"/>
                  </a:lnTo>
                  <a:close/>
                </a:path>
                <a:path w="1107440" h="1002665">
                  <a:moveTo>
                    <a:pt x="990574" y="241198"/>
                  </a:moveTo>
                  <a:lnTo>
                    <a:pt x="988098" y="234683"/>
                  </a:lnTo>
                  <a:lnTo>
                    <a:pt x="982179" y="232905"/>
                  </a:lnTo>
                  <a:lnTo>
                    <a:pt x="978662" y="233667"/>
                  </a:lnTo>
                  <a:lnTo>
                    <a:pt x="983373" y="234797"/>
                  </a:lnTo>
                  <a:lnTo>
                    <a:pt x="984973" y="239598"/>
                  </a:lnTo>
                  <a:lnTo>
                    <a:pt x="990574" y="248386"/>
                  </a:lnTo>
                  <a:lnTo>
                    <a:pt x="990574" y="241198"/>
                  </a:lnTo>
                  <a:close/>
                </a:path>
                <a:path w="1107440" h="1002665">
                  <a:moveTo>
                    <a:pt x="1004163" y="489750"/>
                  </a:moveTo>
                  <a:lnTo>
                    <a:pt x="995362" y="489750"/>
                  </a:lnTo>
                  <a:lnTo>
                    <a:pt x="996962" y="494550"/>
                  </a:lnTo>
                  <a:lnTo>
                    <a:pt x="992174" y="500938"/>
                  </a:lnTo>
                  <a:lnTo>
                    <a:pt x="1000163" y="500938"/>
                  </a:lnTo>
                  <a:lnTo>
                    <a:pt x="998562" y="496150"/>
                  </a:lnTo>
                  <a:lnTo>
                    <a:pt x="1004163" y="489750"/>
                  </a:lnTo>
                  <a:close/>
                </a:path>
                <a:path w="1107440" h="1002665">
                  <a:moveTo>
                    <a:pt x="1026541" y="496150"/>
                  </a:moveTo>
                  <a:lnTo>
                    <a:pt x="1024140" y="488950"/>
                  </a:lnTo>
                  <a:lnTo>
                    <a:pt x="1019340" y="487349"/>
                  </a:lnTo>
                  <a:lnTo>
                    <a:pt x="1013752" y="487349"/>
                  </a:lnTo>
                  <a:lnTo>
                    <a:pt x="1016939" y="494550"/>
                  </a:lnTo>
                  <a:lnTo>
                    <a:pt x="1021740" y="496150"/>
                  </a:lnTo>
                  <a:lnTo>
                    <a:pt x="1026541" y="496150"/>
                  </a:lnTo>
                  <a:close/>
                </a:path>
                <a:path w="1107440" h="1002665">
                  <a:moveTo>
                    <a:pt x="1065695" y="546493"/>
                  </a:moveTo>
                  <a:lnTo>
                    <a:pt x="1064895" y="540105"/>
                  </a:lnTo>
                  <a:lnTo>
                    <a:pt x="1063294" y="536105"/>
                  </a:lnTo>
                  <a:lnTo>
                    <a:pt x="1056106" y="538505"/>
                  </a:lnTo>
                  <a:lnTo>
                    <a:pt x="1056906" y="543293"/>
                  </a:lnTo>
                  <a:lnTo>
                    <a:pt x="1060907" y="540905"/>
                  </a:lnTo>
                  <a:lnTo>
                    <a:pt x="1065695" y="546493"/>
                  </a:lnTo>
                  <a:close/>
                </a:path>
                <a:path w="1107440" h="1002665">
                  <a:moveTo>
                    <a:pt x="1067295" y="528116"/>
                  </a:moveTo>
                  <a:lnTo>
                    <a:pt x="1066495" y="521716"/>
                  </a:lnTo>
                  <a:lnTo>
                    <a:pt x="1064895" y="517728"/>
                  </a:lnTo>
                  <a:lnTo>
                    <a:pt x="1057706" y="520115"/>
                  </a:lnTo>
                  <a:lnTo>
                    <a:pt x="1058506" y="524916"/>
                  </a:lnTo>
                  <a:lnTo>
                    <a:pt x="1063294" y="522516"/>
                  </a:lnTo>
                  <a:lnTo>
                    <a:pt x="1067295" y="528116"/>
                  </a:lnTo>
                  <a:close/>
                </a:path>
                <a:path w="1107440" h="1002665">
                  <a:moveTo>
                    <a:pt x="1085570" y="292735"/>
                  </a:moveTo>
                  <a:lnTo>
                    <a:pt x="1082776" y="286651"/>
                  </a:lnTo>
                  <a:lnTo>
                    <a:pt x="1078649" y="283413"/>
                  </a:lnTo>
                  <a:lnTo>
                    <a:pt x="1078484" y="288353"/>
                  </a:lnTo>
                  <a:lnTo>
                    <a:pt x="1079550" y="293865"/>
                  </a:lnTo>
                  <a:lnTo>
                    <a:pt x="1079779" y="298932"/>
                  </a:lnTo>
                  <a:lnTo>
                    <a:pt x="1080173" y="300710"/>
                  </a:lnTo>
                  <a:lnTo>
                    <a:pt x="1081684" y="296341"/>
                  </a:lnTo>
                  <a:lnTo>
                    <a:pt x="1085570" y="292735"/>
                  </a:lnTo>
                  <a:close/>
                </a:path>
                <a:path w="1107440" h="1002665">
                  <a:moveTo>
                    <a:pt x="1107249" y="300342"/>
                  </a:moveTo>
                  <a:lnTo>
                    <a:pt x="1101686" y="300710"/>
                  </a:lnTo>
                  <a:lnTo>
                    <a:pt x="1095070" y="299135"/>
                  </a:lnTo>
                  <a:lnTo>
                    <a:pt x="1089952" y="298767"/>
                  </a:lnTo>
                  <a:lnTo>
                    <a:pt x="1088872" y="302729"/>
                  </a:lnTo>
                  <a:lnTo>
                    <a:pt x="1094219" y="302806"/>
                  </a:lnTo>
                  <a:lnTo>
                    <a:pt x="1100467" y="305130"/>
                  </a:lnTo>
                  <a:lnTo>
                    <a:pt x="1105509" y="305650"/>
                  </a:lnTo>
                  <a:lnTo>
                    <a:pt x="1107249" y="3003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878656" y="8977756"/>
              <a:ext cx="1137920" cy="795655"/>
            </a:xfrm>
            <a:custGeom>
              <a:avLst/>
              <a:gdLst/>
              <a:ahLst/>
              <a:cxnLst/>
              <a:rect l="l" t="t" r="r" b="b"/>
              <a:pathLst>
                <a:path w="1137919" h="795654">
                  <a:moveTo>
                    <a:pt x="9588" y="630758"/>
                  </a:moveTo>
                  <a:lnTo>
                    <a:pt x="8788" y="625157"/>
                  </a:lnTo>
                  <a:lnTo>
                    <a:pt x="3987" y="626757"/>
                  </a:lnTo>
                  <a:lnTo>
                    <a:pt x="0" y="621169"/>
                  </a:lnTo>
                  <a:lnTo>
                    <a:pt x="0" y="627557"/>
                  </a:lnTo>
                  <a:lnTo>
                    <a:pt x="1600" y="631558"/>
                  </a:lnTo>
                  <a:lnTo>
                    <a:pt x="9588" y="630758"/>
                  </a:lnTo>
                  <a:close/>
                </a:path>
                <a:path w="1137919" h="795654">
                  <a:moveTo>
                    <a:pt x="30365" y="453326"/>
                  </a:moveTo>
                  <a:lnTo>
                    <a:pt x="27965" y="446938"/>
                  </a:lnTo>
                  <a:lnTo>
                    <a:pt x="23177" y="444538"/>
                  </a:lnTo>
                  <a:lnTo>
                    <a:pt x="18376" y="443738"/>
                  </a:lnTo>
                  <a:lnTo>
                    <a:pt x="19977" y="450926"/>
                  </a:lnTo>
                  <a:lnTo>
                    <a:pt x="24777" y="453326"/>
                  </a:lnTo>
                  <a:lnTo>
                    <a:pt x="30365" y="453326"/>
                  </a:lnTo>
                  <a:close/>
                </a:path>
                <a:path w="1137919" h="795654">
                  <a:moveTo>
                    <a:pt x="48742" y="785799"/>
                  </a:moveTo>
                  <a:lnTo>
                    <a:pt x="47104" y="783221"/>
                  </a:lnTo>
                  <a:lnTo>
                    <a:pt x="42151" y="785507"/>
                  </a:lnTo>
                  <a:lnTo>
                    <a:pt x="37515" y="789736"/>
                  </a:lnTo>
                  <a:lnTo>
                    <a:pt x="36766" y="793000"/>
                  </a:lnTo>
                  <a:lnTo>
                    <a:pt x="41554" y="795388"/>
                  </a:lnTo>
                  <a:lnTo>
                    <a:pt x="48742" y="787400"/>
                  </a:lnTo>
                  <a:lnTo>
                    <a:pt x="48742" y="785799"/>
                  </a:lnTo>
                  <a:close/>
                </a:path>
                <a:path w="1137919" h="795654">
                  <a:moveTo>
                    <a:pt x="48742" y="440537"/>
                  </a:moveTo>
                  <a:lnTo>
                    <a:pt x="47955" y="435749"/>
                  </a:lnTo>
                  <a:lnTo>
                    <a:pt x="43154" y="438137"/>
                  </a:lnTo>
                  <a:lnTo>
                    <a:pt x="35166" y="438137"/>
                  </a:lnTo>
                  <a:lnTo>
                    <a:pt x="35966" y="442937"/>
                  </a:lnTo>
                  <a:lnTo>
                    <a:pt x="40754" y="441337"/>
                  </a:lnTo>
                  <a:lnTo>
                    <a:pt x="48742" y="440537"/>
                  </a:lnTo>
                  <a:close/>
                </a:path>
                <a:path w="1137919" h="795654">
                  <a:moveTo>
                    <a:pt x="109486" y="620369"/>
                  </a:moveTo>
                  <a:lnTo>
                    <a:pt x="104203" y="618223"/>
                  </a:lnTo>
                  <a:lnTo>
                    <a:pt x="103200" y="623062"/>
                  </a:lnTo>
                  <a:lnTo>
                    <a:pt x="105333" y="626541"/>
                  </a:lnTo>
                  <a:lnTo>
                    <a:pt x="109486" y="620369"/>
                  </a:lnTo>
                  <a:close/>
                </a:path>
                <a:path w="1137919" h="795654">
                  <a:moveTo>
                    <a:pt x="118275" y="427748"/>
                  </a:moveTo>
                  <a:lnTo>
                    <a:pt x="117475" y="422160"/>
                  </a:lnTo>
                  <a:lnTo>
                    <a:pt x="112687" y="423760"/>
                  </a:lnTo>
                  <a:lnTo>
                    <a:pt x="109486" y="418160"/>
                  </a:lnTo>
                  <a:lnTo>
                    <a:pt x="108686" y="424561"/>
                  </a:lnTo>
                  <a:lnTo>
                    <a:pt x="110286" y="428548"/>
                  </a:lnTo>
                  <a:lnTo>
                    <a:pt x="118275" y="427748"/>
                  </a:lnTo>
                  <a:close/>
                </a:path>
                <a:path w="1137919" h="795654">
                  <a:moveTo>
                    <a:pt x="122275" y="409371"/>
                  </a:moveTo>
                  <a:lnTo>
                    <a:pt x="121475" y="403771"/>
                  </a:lnTo>
                  <a:lnTo>
                    <a:pt x="116674" y="405371"/>
                  </a:lnTo>
                  <a:lnTo>
                    <a:pt x="112687" y="399783"/>
                  </a:lnTo>
                  <a:lnTo>
                    <a:pt x="112687" y="406171"/>
                  </a:lnTo>
                  <a:lnTo>
                    <a:pt x="114287" y="410171"/>
                  </a:lnTo>
                  <a:lnTo>
                    <a:pt x="122275" y="409371"/>
                  </a:lnTo>
                  <a:close/>
                </a:path>
                <a:path w="1137919" h="795654">
                  <a:moveTo>
                    <a:pt x="128663" y="773010"/>
                  </a:moveTo>
                  <a:lnTo>
                    <a:pt x="123393" y="770877"/>
                  </a:lnTo>
                  <a:lnTo>
                    <a:pt x="122377" y="775716"/>
                  </a:lnTo>
                  <a:lnTo>
                    <a:pt x="124510" y="779195"/>
                  </a:lnTo>
                  <a:lnTo>
                    <a:pt x="128663" y="773010"/>
                  </a:lnTo>
                  <a:close/>
                </a:path>
                <a:path w="1137919" h="795654">
                  <a:moveTo>
                    <a:pt x="158242" y="462915"/>
                  </a:moveTo>
                  <a:lnTo>
                    <a:pt x="156641" y="455726"/>
                  </a:lnTo>
                  <a:lnTo>
                    <a:pt x="151841" y="453326"/>
                  </a:lnTo>
                  <a:lnTo>
                    <a:pt x="146253" y="453326"/>
                  </a:lnTo>
                  <a:lnTo>
                    <a:pt x="147853" y="460514"/>
                  </a:lnTo>
                  <a:lnTo>
                    <a:pt x="152641" y="462915"/>
                  </a:lnTo>
                  <a:lnTo>
                    <a:pt x="158242" y="462915"/>
                  </a:lnTo>
                  <a:close/>
                </a:path>
                <a:path w="1137919" h="795654">
                  <a:moveTo>
                    <a:pt x="164630" y="558825"/>
                  </a:moveTo>
                  <a:lnTo>
                    <a:pt x="159461" y="556691"/>
                  </a:lnTo>
                  <a:lnTo>
                    <a:pt x="158635" y="561517"/>
                  </a:lnTo>
                  <a:lnTo>
                    <a:pt x="160807" y="565010"/>
                  </a:lnTo>
                  <a:lnTo>
                    <a:pt x="164630" y="558825"/>
                  </a:lnTo>
                  <a:close/>
                </a:path>
                <a:path w="1137919" h="795654">
                  <a:moveTo>
                    <a:pt x="181419" y="450926"/>
                  </a:moveTo>
                  <a:lnTo>
                    <a:pt x="172631" y="450126"/>
                  </a:lnTo>
                  <a:lnTo>
                    <a:pt x="173431" y="454926"/>
                  </a:lnTo>
                  <a:lnTo>
                    <a:pt x="167830" y="461314"/>
                  </a:lnTo>
                  <a:lnTo>
                    <a:pt x="176618" y="462114"/>
                  </a:lnTo>
                  <a:lnTo>
                    <a:pt x="175818" y="457327"/>
                  </a:lnTo>
                  <a:lnTo>
                    <a:pt x="181419" y="450926"/>
                  </a:lnTo>
                  <a:close/>
                </a:path>
                <a:path w="1137919" h="795654">
                  <a:moveTo>
                    <a:pt x="189407" y="608380"/>
                  </a:moveTo>
                  <a:lnTo>
                    <a:pt x="184124" y="606234"/>
                  </a:lnTo>
                  <a:lnTo>
                    <a:pt x="183121" y="611073"/>
                  </a:lnTo>
                  <a:lnTo>
                    <a:pt x="185254" y="614553"/>
                  </a:lnTo>
                  <a:lnTo>
                    <a:pt x="189407" y="608380"/>
                  </a:lnTo>
                  <a:close/>
                </a:path>
                <a:path w="1137919" h="795654">
                  <a:moveTo>
                    <a:pt x="197726" y="537210"/>
                  </a:moveTo>
                  <a:lnTo>
                    <a:pt x="194805" y="541147"/>
                  </a:lnTo>
                  <a:lnTo>
                    <a:pt x="192786" y="545528"/>
                  </a:lnTo>
                  <a:lnTo>
                    <a:pt x="196596" y="542036"/>
                  </a:lnTo>
                  <a:lnTo>
                    <a:pt x="197726" y="537210"/>
                  </a:lnTo>
                  <a:close/>
                </a:path>
                <a:path w="1137919" h="795654">
                  <a:moveTo>
                    <a:pt x="210985" y="637146"/>
                  </a:moveTo>
                  <a:lnTo>
                    <a:pt x="210185" y="632358"/>
                  </a:lnTo>
                  <a:lnTo>
                    <a:pt x="205397" y="634746"/>
                  </a:lnTo>
                  <a:lnTo>
                    <a:pt x="198196" y="634746"/>
                  </a:lnTo>
                  <a:lnTo>
                    <a:pt x="198196" y="639546"/>
                  </a:lnTo>
                  <a:lnTo>
                    <a:pt x="202996" y="637946"/>
                  </a:lnTo>
                  <a:lnTo>
                    <a:pt x="210985" y="637146"/>
                  </a:lnTo>
                  <a:close/>
                </a:path>
                <a:path w="1137919" h="795654">
                  <a:moveTo>
                    <a:pt x="214985" y="434949"/>
                  </a:moveTo>
                  <a:lnTo>
                    <a:pt x="207899" y="432028"/>
                  </a:lnTo>
                  <a:lnTo>
                    <a:pt x="208089" y="436143"/>
                  </a:lnTo>
                  <a:lnTo>
                    <a:pt x="211721" y="439661"/>
                  </a:lnTo>
                  <a:lnTo>
                    <a:pt x="214985" y="434949"/>
                  </a:lnTo>
                  <a:close/>
                </a:path>
                <a:path w="1137919" h="795654">
                  <a:moveTo>
                    <a:pt x="222973" y="602780"/>
                  </a:moveTo>
                  <a:lnTo>
                    <a:pt x="214185" y="601179"/>
                  </a:lnTo>
                  <a:lnTo>
                    <a:pt x="214985" y="605980"/>
                  </a:lnTo>
                  <a:lnTo>
                    <a:pt x="209384" y="612368"/>
                  </a:lnTo>
                  <a:lnTo>
                    <a:pt x="218186" y="613168"/>
                  </a:lnTo>
                  <a:lnTo>
                    <a:pt x="217385" y="608380"/>
                  </a:lnTo>
                  <a:lnTo>
                    <a:pt x="222973" y="602780"/>
                  </a:lnTo>
                  <a:close/>
                </a:path>
                <a:path w="1137919" h="795654">
                  <a:moveTo>
                    <a:pt x="247751" y="395782"/>
                  </a:moveTo>
                  <a:lnTo>
                    <a:pt x="238963" y="394982"/>
                  </a:lnTo>
                  <a:lnTo>
                    <a:pt x="239763" y="399783"/>
                  </a:lnTo>
                  <a:lnTo>
                    <a:pt x="234162" y="406171"/>
                  </a:lnTo>
                  <a:lnTo>
                    <a:pt x="242951" y="406971"/>
                  </a:lnTo>
                  <a:lnTo>
                    <a:pt x="242150" y="401383"/>
                  </a:lnTo>
                  <a:lnTo>
                    <a:pt x="247751" y="395782"/>
                  </a:lnTo>
                  <a:close/>
                </a:path>
                <a:path w="1137919" h="795654">
                  <a:moveTo>
                    <a:pt x="248551" y="486892"/>
                  </a:moveTo>
                  <a:lnTo>
                    <a:pt x="247751" y="482104"/>
                  </a:lnTo>
                  <a:lnTo>
                    <a:pt x="242951" y="483692"/>
                  </a:lnTo>
                  <a:lnTo>
                    <a:pt x="234962" y="484492"/>
                  </a:lnTo>
                  <a:lnTo>
                    <a:pt x="235762" y="489292"/>
                  </a:lnTo>
                  <a:lnTo>
                    <a:pt x="240563" y="487692"/>
                  </a:lnTo>
                  <a:lnTo>
                    <a:pt x="248551" y="486892"/>
                  </a:lnTo>
                  <a:close/>
                </a:path>
                <a:path w="1137919" h="795654">
                  <a:moveTo>
                    <a:pt x="271729" y="276694"/>
                  </a:moveTo>
                  <a:lnTo>
                    <a:pt x="270929" y="271106"/>
                  </a:lnTo>
                  <a:lnTo>
                    <a:pt x="266128" y="272707"/>
                  </a:lnTo>
                  <a:lnTo>
                    <a:pt x="262140" y="267106"/>
                  </a:lnTo>
                  <a:lnTo>
                    <a:pt x="262140" y="273507"/>
                  </a:lnTo>
                  <a:lnTo>
                    <a:pt x="263740" y="277495"/>
                  </a:lnTo>
                  <a:lnTo>
                    <a:pt x="271729" y="276694"/>
                  </a:lnTo>
                  <a:close/>
                </a:path>
                <a:path w="1137919" h="795654">
                  <a:moveTo>
                    <a:pt x="274129" y="538848"/>
                  </a:moveTo>
                  <a:lnTo>
                    <a:pt x="267500" y="535927"/>
                  </a:lnTo>
                  <a:lnTo>
                    <a:pt x="267830" y="540042"/>
                  </a:lnTo>
                  <a:lnTo>
                    <a:pt x="271310" y="543560"/>
                  </a:lnTo>
                  <a:lnTo>
                    <a:pt x="274129" y="538848"/>
                  </a:lnTo>
                  <a:close/>
                </a:path>
                <a:path w="1137919" h="795654">
                  <a:moveTo>
                    <a:pt x="280517" y="392582"/>
                  </a:moveTo>
                  <a:lnTo>
                    <a:pt x="275234" y="390448"/>
                  </a:lnTo>
                  <a:lnTo>
                    <a:pt x="274231" y="395287"/>
                  </a:lnTo>
                  <a:lnTo>
                    <a:pt x="276364" y="398767"/>
                  </a:lnTo>
                  <a:lnTo>
                    <a:pt x="280517" y="392582"/>
                  </a:lnTo>
                  <a:close/>
                </a:path>
                <a:path w="1137919" h="795654">
                  <a:moveTo>
                    <a:pt x="296024" y="465162"/>
                  </a:moveTo>
                  <a:lnTo>
                    <a:pt x="293103" y="468909"/>
                  </a:lnTo>
                  <a:lnTo>
                    <a:pt x="291084" y="473252"/>
                  </a:lnTo>
                  <a:lnTo>
                    <a:pt x="294906" y="470115"/>
                  </a:lnTo>
                  <a:lnTo>
                    <a:pt x="296024" y="465162"/>
                  </a:lnTo>
                  <a:close/>
                </a:path>
                <a:path w="1137919" h="795654">
                  <a:moveTo>
                    <a:pt x="328472" y="778611"/>
                  </a:moveTo>
                  <a:lnTo>
                    <a:pt x="327672" y="773010"/>
                  </a:lnTo>
                  <a:lnTo>
                    <a:pt x="322872" y="774611"/>
                  </a:lnTo>
                  <a:lnTo>
                    <a:pt x="319684" y="769023"/>
                  </a:lnTo>
                  <a:lnTo>
                    <a:pt x="318884" y="775411"/>
                  </a:lnTo>
                  <a:lnTo>
                    <a:pt x="320484" y="779411"/>
                  </a:lnTo>
                  <a:lnTo>
                    <a:pt x="328472" y="778611"/>
                  </a:lnTo>
                  <a:close/>
                </a:path>
                <a:path w="1137919" h="795654">
                  <a:moveTo>
                    <a:pt x="329590" y="469163"/>
                  </a:moveTo>
                  <a:lnTo>
                    <a:pt x="326669" y="472909"/>
                  </a:lnTo>
                  <a:lnTo>
                    <a:pt x="324650" y="477253"/>
                  </a:lnTo>
                  <a:lnTo>
                    <a:pt x="328472" y="474103"/>
                  </a:lnTo>
                  <a:lnTo>
                    <a:pt x="329590" y="469163"/>
                  </a:lnTo>
                  <a:close/>
                </a:path>
                <a:path w="1137919" h="795654">
                  <a:moveTo>
                    <a:pt x="343662" y="145630"/>
                  </a:moveTo>
                  <a:lnTo>
                    <a:pt x="336918" y="142367"/>
                  </a:lnTo>
                  <a:lnTo>
                    <a:pt x="337058" y="146532"/>
                  </a:lnTo>
                  <a:lnTo>
                    <a:pt x="340512" y="150241"/>
                  </a:lnTo>
                  <a:lnTo>
                    <a:pt x="343662" y="145630"/>
                  </a:lnTo>
                  <a:close/>
                </a:path>
                <a:path w="1137919" h="795654">
                  <a:moveTo>
                    <a:pt x="350850" y="771410"/>
                  </a:moveTo>
                  <a:lnTo>
                    <a:pt x="348449" y="764222"/>
                  </a:lnTo>
                  <a:lnTo>
                    <a:pt x="344462" y="761822"/>
                  </a:lnTo>
                  <a:lnTo>
                    <a:pt x="338861" y="761822"/>
                  </a:lnTo>
                  <a:lnTo>
                    <a:pt x="340461" y="769023"/>
                  </a:lnTo>
                  <a:lnTo>
                    <a:pt x="345249" y="771410"/>
                  </a:lnTo>
                  <a:lnTo>
                    <a:pt x="350850" y="771410"/>
                  </a:lnTo>
                  <a:close/>
                </a:path>
                <a:path w="1137919" h="795654">
                  <a:moveTo>
                    <a:pt x="363639" y="439737"/>
                  </a:moveTo>
                  <a:lnTo>
                    <a:pt x="362839" y="434949"/>
                  </a:lnTo>
                  <a:lnTo>
                    <a:pt x="358038" y="437337"/>
                  </a:lnTo>
                  <a:lnTo>
                    <a:pt x="350850" y="437337"/>
                  </a:lnTo>
                  <a:lnTo>
                    <a:pt x="350850" y="442137"/>
                  </a:lnTo>
                  <a:lnTo>
                    <a:pt x="355650" y="440537"/>
                  </a:lnTo>
                  <a:lnTo>
                    <a:pt x="363639" y="439737"/>
                  </a:lnTo>
                  <a:close/>
                </a:path>
                <a:path w="1137919" h="795654">
                  <a:moveTo>
                    <a:pt x="372427" y="300672"/>
                  </a:moveTo>
                  <a:lnTo>
                    <a:pt x="365798" y="297307"/>
                  </a:lnTo>
                  <a:lnTo>
                    <a:pt x="366128" y="301282"/>
                  </a:lnTo>
                  <a:lnTo>
                    <a:pt x="369620" y="304952"/>
                  </a:lnTo>
                  <a:lnTo>
                    <a:pt x="372427" y="300672"/>
                  </a:lnTo>
                  <a:close/>
                </a:path>
                <a:path w="1137919" h="795654">
                  <a:moveTo>
                    <a:pt x="386816" y="420560"/>
                  </a:moveTo>
                  <a:lnTo>
                    <a:pt x="379730" y="417182"/>
                  </a:lnTo>
                  <a:lnTo>
                    <a:pt x="379920" y="421157"/>
                  </a:lnTo>
                  <a:lnTo>
                    <a:pt x="383552" y="424827"/>
                  </a:lnTo>
                  <a:lnTo>
                    <a:pt x="386816" y="420560"/>
                  </a:lnTo>
                  <a:close/>
                </a:path>
                <a:path w="1137919" h="795654">
                  <a:moveTo>
                    <a:pt x="387591" y="343357"/>
                  </a:moveTo>
                  <a:lnTo>
                    <a:pt x="382816" y="348030"/>
                  </a:lnTo>
                  <a:lnTo>
                    <a:pt x="379247" y="355993"/>
                  </a:lnTo>
                  <a:lnTo>
                    <a:pt x="386016" y="356628"/>
                  </a:lnTo>
                  <a:lnTo>
                    <a:pt x="384416" y="352628"/>
                  </a:lnTo>
                  <a:lnTo>
                    <a:pt x="387591" y="343357"/>
                  </a:lnTo>
                  <a:close/>
                </a:path>
                <a:path w="1137919" h="795654">
                  <a:moveTo>
                    <a:pt x="388416" y="321462"/>
                  </a:moveTo>
                  <a:lnTo>
                    <a:pt x="381673" y="318528"/>
                  </a:lnTo>
                  <a:lnTo>
                    <a:pt x="381812" y="322656"/>
                  </a:lnTo>
                  <a:lnTo>
                    <a:pt x="385267" y="326174"/>
                  </a:lnTo>
                  <a:lnTo>
                    <a:pt x="388416" y="321462"/>
                  </a:lnTo>
                  <a:close/>
                </a:path>
                <a:path w="1137919" h="795654">
                  <a:moveTo>
                    <a:pt x="442760" y="363016"/>
                  </a:moveTo>
                  <a:lnTo>
                    <a:pt x="436130" y="359752"/>
                  </a:lnTo>
                  <a:lnTo>
                    <a:pt x="436460" y="363918"/>
                  </a:lnTo>
                  <a:lnTo>
                    <a:pt x="439953" y="367626"/>
                  </a:lnTo>
                  <a:lnTo>
                    <a:pt x="442760" y="363016"/>
                  </a:lnTo>
                  <a:close/>
                </a:path>
                <a:path w="1137919" h="795654">
                  <a:moveTo>
                    <a:pt x="449478" y="753681"/>
                  </a:moveTo>
                  <a:lnTo>
                    <a:pt x="446557" y="757428"/>
                  </a:lnTo>
                  <a:lnTo>
                    <a:pt x="444538" y="761771"/>
                  </a:lnTo>
                  <a:lnTo>
                    <a:pt x="448348" y="758634"/>
                  </a:lnTo>
                  <a:lnTo>
                    <a:pt x="449478" y="753681"/>
                  </a:lnTo>
                  <a:close/>
                </a:path>
                <a:path w="1137919" h="795654">
                  <a:moveTo>
                    <a:pt x="453148" y="519658"/>
                  </a:moveTo>
                  <a:lnTo>
                    <a:pt x="452348" y="514070"/>
                  </a:lnTo>
                  <a:lnTo>
                    <a:pt x="447548" y="515670"/>
                  </a:lnTo>
                  <a:lnTo>
                    <a:pt x="444360" y="510070"/>
                  </a:lnTo>
                  <a:lnTo>
                    <a:pt x="443560" y="516470"/>
                  </a:lnTo>
                  <a:lnTo>
                    <a:pt x="445160" y="520458"/>
                  </a:lnTo>
                  <a:lnTo>
                    <a:pt x="453148" y="519658"/>
                  </a:lnTo>
                  <a:close/>
                </a:path>
                <a:path w="1137919" h="795654">
                  <a:moveTo>
                    <a:pt x="465137" y="255117"/>
                  </a:moveTo>
                  <a:lnTo>
                    <a:pt x="461314" y="253644"/>
                  </a:lnTo>
                  <a:lnTo>
                    <a:pt x="456742" y="249923"/>
                  </a:lnTo>
                  <a:lnTo>
                    <a:pt x="452767" y="248602"/>
                  </a:lnTo>
                  <a:lnTo>
                    <a:pt x="450748" y="254317"/>
                  </a:lnTo>
                  <a:lnTo>
                    <a:pt x="456349" y="254317"/>
                  </a:lnTo>
                  <a:lnTo>
                    <a:pt x="456349" y="257517"/>
                  </a:lnTo>
                  <a:lnTo>
                    <a:pt x="453148" y="259118"/>
                  </a:lnTo>
                  <a:lnTo>
                    <a:pt x="448348" y="259918"/>
                  </a:lnTo>
                  <a:lnTo>
                    <a:pt x="449148" y="263918"/>
                  </a:lnTo>
                  <a:lnTo>
                    <a:pt x="455549" y="261518"/>
                  </a:lnTo>
                  <a:lnTo>
                    <a:pt x="465137" y="260718"/>
                  </a:lnTo>
                  <a:lnTo>
                    <a:pt x="465137" y="255117"/>
                  </a:lnTo>
                  <a:close/>
                </a:path>
                <a:path w="1137919" h="795654">
                  <a:moveTo>
                    <a:pt x="509892" y="402183"/>
                  </a:moveTo>
                  <a:lnTo>
                    <a:pt x="509092" y="397383"/>
                  </a:lnTo>
                  <a:lnTo>
                    <a:pt x="504291" y="398983"/>
                  </a:lnTo>
                  <a:lnTo>
                    <a:pt x="497103" y="399783"/>
                  </a:lnTo>
                  <a:lnTo>
                    <a:pt x="497103" y="404571"/>
                  </a:lnTo>
                  <a:lnTo>
                    <a:pt x="501904" y="402971"/>
                  </a:lnTo>
                  <a:lnTo>
                    <a:pt x="509892" y="402183"/>
                  </a:lnTo>
                  <a:close/>
                </a:path>
                <a:path w="1137919" h="795654">
                  <a:moveTo>
                    <a:pt x="533069" y="386994"/>
                  </a:moveTo>
                  <a:lnTo>
                    <a:pt x="532269" y="382193"/>
                  </a:lnTo>
                  <a:lnTo>
                    <a:pt x="527469" y="384594"/>
                  </a:lnTo>
                  <a:lnTo>
                    <a:pt x="520280" y="384594"/>
                  </a:lnTo>
                  <a:lnTo>
                    <a:pt x="520280" y="389394"/>
                  </a:lnTo>
                  <a:lnTo>
                    <a:pt x="525081" y="387794"/>
                  </a:lnTo>
                  <a:lnTo>
                    <a:pt x="533069" y="386994"/>
                  </a:lnTo>
                  <a:close/>
                </a:path>
                <a:path w="1137919" h="795654">
                  <a:moveTo>
                    <a:pt x="536270" y="530847"/>
                  </a:moveTo>
                  <a:lnTo>
                    <a:pt x="529526" y="527481"/>
                  </a:lnTo>
                  <a:lnTo>
                    <a:pt x="529666" y="531456"/>
                  </a:lnTo>
                  <a:lnTo>
                    <a:pt x="533120" y="535127"/>
                  </a:lnTo>
                  <a:lnTo>
                    <a:pt x="536270" y="530847"/>
                  </a:lnTo>
                  <a:close/>
                </a:path>
                <a:path w="1137919" h="795654">
                  <a:moveTo>
                    <a:pt x="543458" y="328650"/>
                  </a:moveTo>
                  <a:lnTo>
                    <a:pt x="538657" y="329450"/>
                  </a:lnTo>
                  <a:lnTo>
                    <a:pt x="531469" y="323850"/>
                  </a:lnTo>
                  <a:lnTo>
                    <a:pt x="530669" y="331851"/>
                  </a:lnTo>
                  <a:lnTo>
                    <a:pt x="535470" y="331050"/>
                  </a:lnTo>
                  <a:lnTo>
                    <a:pt x="542658" y="336638"/>
                  </a:lnTo>
                  <a:lnTo>
                    <a:pt x="543458" y="328650"/>
                  </a:lnTo>
                  <a:close/>
                </a:path>
                <a:path w="1137919" h="795654">
                  <a:moveTo>
                    <a:pt x="557847" y="525259"/>
                  </a:moveTo>
                  <a:lnTo>
                    <a:pt x="551446" y="526059"/>
                  </a:lnTo>
                  <a:lnTo>
                    <a:pt x="549059" y="520458"/>
                  </a:lnTo>
                  <a:lnTo>
                    <a:pt x="542658" y="520458"/>
                  </a:lnTo>
                  <a:lnTo>
                    <a:pt x="544588" y="526719"/>
                  </a:lnTo>
                  <a:lnTo>
                    <a:pt x="550252" y="530352"/>
                  </a:lnTo>
                  <a:lnTo>
                    <a:pt x="555917" y="530237"/>
                  </a:lnTo>
                  <a:lnTo>
                    <a:pt x="557847" y="525259"/>
                  </a:lnTo>
                  <a:close/>
                </a:path>
                <a:path w="1137919" h="795654">
                  <a:moveTo>
                    <a:pt x="575754" y="605142"/>
                  </a:moveTo>
                  <a:lnTo>
                    <a:pt x="572833" y="609079"/>
                  </a:lnTo>
                  <a:lnTo>
                    <a:pt x="570801" y="613460"/>
                  </a:lnTo>
                  <a:lnTo>
                    <a:pt x="574624" y="609968"/>
                  </a:lnTo>
                  <a:lnTo>
                    <a:pt x="575754" y="605142"/>
                  </a:lnTo>
                  <a:close/>
                </a:path>
                <a:path w="1137919" h="795654">
                  <a:moveTo>
                    <a:pt x="609320" y="533095"/>
                  </a:moveTo>
                  <a:lnTo>
                    <a:pt x="606399" y="536841"/>
                  </a:lnTo>
                  <a:lnTo>
                    <a:pt x="604367" y="541197"/>
                  </a:lnTo>
                  <a:lnTo>
                    <a:pt x="608190" y="538048"/>
                  </a:lnTo>
                  <a:lnTo>
                    <a:pt x="609320" y="533095"/>
                  </a:lnTo>
                  <a:close/>
                </a:path>
                <a:path w="1137919" h="795654">
                  <a:moveTo>
                    <a:pt x="617791" y="296684"/>
                  </a:moveTo>
                  <a:lnTo>
                    <a:pt x="614591" y="289483"/>
                  </a:lnTo>
                  <a:lnTo>
                    <a:pt x="610590" y="283895"/>
                  </a:lnTo>
                  <a:lnTo>
                    <a:pt x="604202" y="283095"/>
                  </a:lnTo>
                  <a:lnTo>
                    <a:pt x="605802" y="292684"/>
                  </a:lnTo>
                  <a:lnTo>
                    <a:pt x="609790" y="297484"/>
                  </a:lnTo>
                  <a:lnTo>
                    <a:pt x="617791" y="296684"/>
                  </a:lnTo>
                  <a:close/>
                </a:path>
                <a:path w="1137919" h="795654">
                  <a:moveTo>
                    <a:pt x="637768" y="287096"/>
                  </a:moveTo>
                  <a:lnTo>
                    <a:pt x="636968" y="283895"/>
                  </a:lnTo>
                  <a:lnTo>
                    <a:pt x="635368" y="279095"/>
                  </a:lnTo>
                  <a:lnTo>
                    <a:pt x="631367" y="279895"/>
                  </a:lnTo>
                  <a:lnTo>
                    <a:pt x="626579" y="281495"/>
                  </a:lnTo>
                  <a:lnTo>
                    <a:pt x="622579" y="282295"/>
                  </a:lnTo>
                  <a:lnTo>
                    <a:pt x="624179" y="289483"/>
                  </a:lnTo>
                  <a:lnTo>
                    <a:pt x="629767" y="290283"/>
                  </a:lnTo>
                  <a:lnTo>
                    <a:pt x="637768" y="287096"/>
                  </a:lnTo>
                  <a:close/>
                </a:path>
                <a:path w="1137919" h="795654">
                  <a:moveTo>
                    <a:pt x="669937" y="200875"/>
                  </a:moveTo>
                  <a:lnTo>
                    <a:pt x="664616" y="198818"/>
                  </a:lnTo>
                  <a:lnTo>
                    <a:pt x="658545" y="204774"/>
                  </a:lnTo>
                  <a:lnTo>
                    <a:pt x="669556" y="204889"/>
                  </a:lnTo>
                  <a:lnTo>
                    <a:pt x="669937" y="200875"/>
                  </a:lnTo>
                  <a:close/>
                </a:path>
                <a:path w="1137919" h="795654">
                  <a:moveTo>
                    <a:pt x="677722" y="388594"/>
                  </a:moveTo>
                  <a:lnTo>
                    <a:pt x="676922" y="382993"/>
                  </a:lnTo>
                  <a:lnTo>
                    <a:pt x="672134" y="385394"/>
                  </a:lnTo>
                  <a:lnTo>
                    <a:pt x="668134" y="379006"/>
                  </a:lnTo>
                  <a:lnTo>
                    <a:pt x="668134" y="385394"/>
                  </a:lnTo>
                  <a:lnTo>
                    <a:pt x="669734" y="389394"/>
                  </a:lnTo>
                  <a:lnTo>
                    <a:pt x="677722" y="388594"/>
                  </a:lnTo>
                  <a:close/>
                </a:path>
                <a:path w="1137919" h="795654">
                  <a:moveTo>
                    <a:pt x="678853" y="412419"/>
                  </a:moveTo>
                  <a:lnTo>
                    <a:pt x="675932" y="416166"/>
                  </a:lnTo>
                  <a:lnTo>
                    <a:pt x="673900" y="420509"/>
                  </a:lnTo>
                  <a:lnTo>
                    <a:pt x="677722" y="417360"/>
                  </a:lnTo>
                  <a:lnTo>
                    <a:pt x="678853" y="412419"/>
                  </a:lnTo>
                  <a:close/>
                </a:path>
                <a:path w="1137919" h="795654">
                  <a:moveTo>
                    <a:pt x="680923" y="322249"/>
                  </a:moveTo>
                  <a:lnTo>
                    <a:pt x="674293" y="319328"/>
                  </a:lnTo>
                  <a:lnTo>
                    <a:pt x="674624" y="323456"/>
                  </a:lnTo>
                  <a:lnTo>
                    <a:pt x="678116" y="326974"/>
                  </a:lnTo>
                  <a:lnTo>
                    <a:pt x="680923" y="322249"/>
                  </a:lnTo>
                  <a:close/>
                </a:path>
                <a:path w="1137919" h="795654">
                  <a:moveTo>
                    <a:pt x="699300" y="381393"/>
                  </a:moveTo>
                  <a:lnTo>
                    <a:pt x="693864" y="383044"/>
                  </a:lnTo>
                  <a:lnTo>
                    <a:pt x="688111" y="381393"/>
                  </a:lnTo>
                  <a:lnTo>
                    <a:pt x="683564" y="380949"/>
                  </a:lnTo>
                  <a:lnTo>
                    <a:pt x="681723" y="386194"/>
                  </a:lnTo>
                  <a:lnTo>
                    <a:pt x="686155" y="386905"/>
                  </a:lnTo>
                  <a:lnTo>
                    <a:pt x="692607" y="387692"/>
                  </a:lnTo>
                  <a:lnTo>
                    <a:pt x="698017" y="386524"/>
                  </a:lnTo>
                  <a:lnTo>
                    <a:pt x="699300" y="381393"/>
                  </a:lnTo>
                  <a:close/>
                </a:path>
                <a:path w="1137919" h="795654">
                  <a:moveTo>
                    <a:pt x="724077" y="144830"/>
                  </a:moveTo>
                  <a:lnTo>
                    <a:pt x="721677" y="139230"/>
                  </a:lnTo>
                  <a:lnTo>
                    <a:pt x="720877" y="130441"/>
                  </a:lnTo>
                  <a:lnTo>
                    <a:pt x="715289" y="130441"/>
                  </a:lnTo>
                  <a:lnTo>
                    <a:pt x="715759" y="136740"/>
                  </a:lnTo>
                  <a:lnTo>
                    <a:pt x="715492" y="141236"/>
                  </a:lnTo>
                  <a:lnTo>
                    <a:pt x="717308" y="143929"/>
                  </a:lnTo>
                  <a:lnTo>
                    <a:pt x="724077" y="144830"/>
                  </a:lnTo>
                  <a:close/>
                </a:path>
                <a:path w="1137919" h="795654">
                  <a:moveTo>
                    <a:pt x="736066" y="172796"/>
                  </a:moveTo>
                  <a:lnTo>
                    <a:pt x="735266" y="167208"/>
                  </a:lnTo>
                  <a:lnTo>
                    <a:pt x="731278" y="169608"/>
                  </a:lnTo>
                  <a:lnTo>
                    <a:pt x="727278" y="163207"/>
                  </a:lnTo>
                  <a:lnTo>
                    <a:pt x="726478" y="169608"/>
                  </a:lnTo>
                  <a:lnTo>
                    <a:pt x="728078" y="173596"/>
                  </a:lnTo>
                  <a:lnTo>
                    <a:pt x="736066" y="172796"/>
                  </a:lnTo>
                  <a:close/>
                </a:path>
                <a:path w="1137919" h="795654">
                  <a:moveTo>
                    <a:pt x="748055" y="105664"/>
                  </a:moveTo>
                  <a:lnTo>
                    <a:pt x="747255" y="100876"/>
                  </a:lnTo>
                  <a:lnTo>
                    <a:pt x="742467" y="102476"/>
                  </a:lnTo>
                  <a:lnTo>
                    <a:pt x="735266" y="103276"/>
                  </a:lnTo>
                  <a:lnTo>
                    <a:pt x="735266" y="108064"/>
                  </a:lnTo>
                  <a:lnTo>
                    <a:pt x="740067" y="106464"/>
                  </a:lnTo>
                  <a:lnTo>
                    <a:pt x="748055" y="105664"/>
                  </a:lnTo>
                  <a:close/>
                </a:path>
                <a:path w="1137919" h="795654">
                  <a:moveTo>
                    <a:pt x="760044" y="96875"/>
                  </a:moveTo>
                  <a:lnTo>
                    <a:pt x="754875" y="94742"/>
                  </a:lnTo>
                  <a:lnTo>
                    <a:pt x="754049" y="99568"/>
                  </a:lnTo>
                  <a:lnTo>
                    <a:pt x="756221" y="103060"/>
                  </a:lnTo>
                  <a:lnTo>
                    <a:pt x="760044" y="96875"/>
                  </a:lnTo>
                  <a:close/>
                </a:path>
                <a:path w="1137919" h="795654">
                  <a:moveTo>
                    <a:pt x="777621" y="3365"/>
                  </a:moveTo>
                  <a:lnTo>
                    <a:pt x="770890" y="0"/>
                  </a:lnTo>
                  <a:lnTo>
                    <a:pt x="771029" y="3962"/>
                  </a:lnTo>
                  <a:lnTo>
                    <a:pt x="774484" y="7645"/>
                  </a:lnTo>
                  <a:lnTo>
                    <a:pt x="777621" y="3365"/>
                  </a:lnTo>
                  <a:close/>
                </a:path>
                <a:path w="1137919" h="795654">
                  <a:moveTo>
                    <a:pt x="801014" y="657885"/>
                  </a:moveTo>
                  <a:lnTo>
                    <a:pt x="797902" y="661822"/>
                  </a:lnTo>
                  <a:lnTo>
                    <a:pt x="795845" y="666203"/>
                  </a:lnTo>
                  <a:lnTo>
                    <a:pt x="800011" y="662724"/>
                  </a:lnTo>
                  <a:lnTo>
                    <a:pt x="801014" y="657885"/>
                  </a:lnTo>
                  <a:close/>
                </a:path>
                <a:path w="1137919" h="795654">
                  <a:moveTo>
                    <a:pt x="802106" y="162509"/>
                  </a:moveTo>
                  <a:lnTo>
                    <a:pt x="796823" y="160451"/>
                  </a:lnTo>
                  <a:lnTo>
                    <a:pt x="790409" y="166408"/>
                  </a:lnTo>
                  <a:lnTo>
                    <a:pt x="801535" y="166522"/>
                  </a:lnTo>
                  <a:lnTo>
                    <a:pt x="802106" y="162509"/>
                  </a:lnTo>
                  <a:close/>
                </a:path>
                <a:path w="1137919" h="795654">
                  <a:moveTo>
                    <a:pt x="831977" y="556425"/>
                  </a:moveTo>
                  <a:lnTo>
                    <a:pt x="826808" y="553948"/>
                  </a:lnTo>
                  <a:lnTo>
                    <a:pt x="825982" y="558825"/>
                  </a:lnTo>
                  <a:lnTo>
                    <a:pt x="828154" y="562495"/>
                  </a:lnTo>
                  <a:lnTo>
                    <a:pt x="831977" y="556425"/>
                  </a:lnTo>
                  <a:close/>
                </a:path>
                <a:path w="1137919" h="795654">
                  <a:moveTo>
                    <a:pt x="838365" y="170408"/>
                  </a:moveTo>
                  <a:lnTo>
                    <a:pt x="831735" y="167487"/>
                  </a:lnTo>
                  <a:lnTo>
                    <a:pt x="832078" y="171602"/>
                  </a:lnTo>
                  <a:lnTo>
                    <a:pt x="835558" y="175120"/>
                  </a:lnTo>
                  <a:lnTo>
                    <a:pt x="838365" y="170408"/>
                  </a:lnTo>
                  <a:close/>
                </a:path>
                <a:path w="1137919" h="795654">
                  <a:moveTo>
                    <a:pt x="839381" y="148793"/>
                  </a:moveTo>
                  <a:lnTo>
                    <a:pt x="836269" y="152717"/>
                  </a:lnTo>
                  <a:lnTo>
                    <a:pt x="834212" y="157099"/>
                  </a:lnTo>
                  <a:lnTo>
                    <a:pt x="838365" y="153619"/>
                  </a:lnTo>
                  <a:lnTo>
                    <a:pt x="839381" y="148793"/>
                  </a:lnTo>
                  <a:close/>
                </a:path>
                <a:path w="1137919" h="795654">
                  <a:moveTo>
                    <a:pt x="849655" y="134226"/>
                  </a:moveTo>
                  <a:lnTo>
                    <a:pt x="844562" y="133146"/>
                  </a:lnTo>
                  <a:lnTo>
                    <a:pt x="841565" y="136702"/>
                  </a:lnTo>
                  <a:lnTo>
                    <a:pt x="848753" y="142430"/>
                  </a:lnTo>
                  <a:lnTo>
                    <a:pt x="849655" y="134226"/>
                  </a:lnTo>
                  <a:close/>
                </a:path>
                <a:path w="1137919" h="795654">
                  <a:moveTo>
                    <a:pt x="908697" y="461314"/>
                  </a:moveTo>
                  <a:lnTo>
                    <a:pt x="907897" y="455726"/>
                  </a:lnTo>
                  <a:lnTo>
                    <a:pt x="903097" y="457327"/>
                  </a:lnTo>
                  <a:lnTo>
                    <a:pt x="899109" y="451726"/>
                  </a:lnTo>
                  <a:lnTo>
                    <a:pt x="899109" y="458127"/>
                  </a:lnTo>
                  <a:lnTo>
                    <a:pt x="900709" y="462114"/>
                  </a:lnTo>
                  <a:lnTo>
                    <a:pt x="908697" y="461314"/>
                  </a:lnTo>
                  <a:close/>
                </a:path>
                <a:path w="1137919" h="795654">
                  <a:moveTo>
                    <a:pt x="924687" y="255117"/>
                  </a:moveTo>
                  <a:lnTo>
                    <a:pt x="922286" y="247929"/>
                  </a:lnTo>
                  <a:lnTo>
                    <a:pt x="918286" y="242328"/>
                  </a:lnTo>
                  <a:lnTo>
                    <a:pt x="911098" y="241541"/>
                  </a:lnTo>
                  <a:lnTo>
                    <a:pt x="912698" y="251129"/>
                  </a:lnTo>
                  <a:lnTo>
                    <a:pt x="916686" y="255917"/>
                  </a:lnTo>
                  <a:lnTo>
                    <a:pt x="924687" y="255117"/>
                  </a:lnTo>
                  <a:close/>
                </a:path>
                <a:path w="1137919" h="795654">
                  <a:moveTo>
                    <a:pt x="967841" y="393382"/>
                  </a:moveTo>
                  <a:lnTo>
                    <a:pt x="959751" y="388213"/>
                  </a:lnTo>
                  <a:lnTo>
                    <a:pt x="958850" y="392785"/>
                  </a:lnTo>
                  <a:lnTo>
                    <a:pt x="962444" y="397662"/>
                  </a:lnTo>
                  <a:lnTo>
                    <a:pt x="967841" y="393382"/>
                  </a:lnTo>
                  <a:close/>
                </a:path>
                <a:path w="1137919" h="795654">
                  <a:moveTo>
                    <a:pt x="1037971" y="420662"/>
                  </a:moveTo>
                  <a:lnTo>
                    <a:pt x="1034072" y="417918"/>
                  </a:lnTo>
                  <a:lnTo>
                    <a:pt x="1027785" y="424561"/>
                  </a:lnTo>
                  <a:lnTo>
                    <a:pt x="1036764" y="425348"/>
                  </a:lnTo>
                  <a:lnTo>
                    <a:pt x="1037971" y="420662"/>
                  </a:lnTo>
                  <a:close/>
                </a:path>
                <a:path w="1137919" h="795654">
                  <a:moveTo>
                    <a:pt x="1051052" y="320890"/>
                  </a:moveTo>
                  <a:lnTo>
                    <a:pt x="1045959" y="319963"/>
                  </a:lnTo>
                  <a:lnTo>
                    <a:pt x="1042962" y="323367"/>
                  </a:lnTo>
                  <a:lnTo>
                    <a:pt x="1050163" y="328650"/>
                  </a:lnTo>
                  <a:lnTo>
                    <a:pt x="1051052" y="320890"/>
                  </a:lnTo>
                  <a:close/>
                </a:path>
                <a:path w="1137919" h="795654">
                  <a:moveTo>
                    <a:pt x="1082929" y="197573"/>
                  </a:moveTo>
                  <a:lnTo>
                    <a:pt x="1082128" y="192786"/>
                  </a:lnTo>
                  <a:lnTo>
                    <a:pt x="1077328" y="194386"/>
                  </a:lnTo>
                  <a:lnTo>
                    <a:pt x="1069340" y="195186"/>
                  </a:lnTo>
                  <a:lnTo>
                    <a:pt x="1070140" y="199974"/>
                  </a:lnTo>
                  <a:lnTo>
                    <a:pt x="1074928" y="198374"/>
                  </a:lnTo>
                  <a:lnTo>
                    <a:pt x="1082929" y="197573"/>
                  </a:lnTo>
                  <a:close/>
                </a:path>
                <a:path w="1137919" h="795654">
                  <a:moveTo>
                    <a:pt x="1094917" y="414959"/>
                  </a:moveTo>
                  <a:lnTo>
                    <a:pt x="1093317" y="408571"/>
                  </a:lnTo>
                  <a:lnTo>
                    <a:pt x="1088517" y="406171"/>
                  </a:lnTo>
                  <a:lnTo>
                    <a:pt x="1082929" y="405371"/>
                  </a:lnTo>
                  <a:lnTo>
                    <a:pt x="1084529" y="412572"/>
                  </a:lnTo>
                  <a:lnTo>
                    <a:pt x="1089317" y="414959"/>
                  </a:lnTo>
                  <a:lnTo>
                    <a:pt x="1094917" y="414959"/>
                  </a:lnTo>
                  <a:close/>
                </a:path>
                <a:path w="1137919" h="795654">
                  <a:moveTo>
                    <a:pt x="1102906" y="564413"/>
                  </a:moveTo>
                  <a:lnTo>
                    <a:pt x="1102106" y="558825"/>
                  </a:lnTo>
                  <a:lnTo>
                    <a:pt x="1097305" y="560425"/>
                  </a:lnTo>
                  <a:lnTo>
                    <a:pt x="1093317" y="554824"/>
                  </a:lnTo>
                  <a:lnTo>
                    <a:pt x="1093317" y="561225"/>
                  </a:lnTo>
                  <a:lnTo>
                    <a:pt x="1094917" y="565213"/>
                  </a:lnTo>
                  <a:lnTo>
                    <a:pt x="1102906" y="564413"/>
                  </a:lnTo>
                  <a:close/>
                </a:path>
                <a:path w="1137919" h="795654">
                  <a:moveTo>
                    <a:pt x="1115695" y="392582"/>
                  </a:moveTo>
                  <a:lnTo>
                    <a:pt x="1110526" y="390448"/>
                  </a:lnTo>
                  <a:lnTo>
                    <a:pt x="1109700" y="395287"/>
                  </a:lnTo>
                  <a:lnTo>
                    <a:pt x="1111872" y="398767"/>
                  </a:lnTo>
                  <a:lnTo>
                    <a:pt x="1115695" y="392582"/>
                  </a:lnTo>
                  <a:close/>
                </a:path>
                <a:path w="1137919" h="795654">
                  <a:moveTo>
                    <a:pt x="1123683" y="570014"/>
                  </a:moveTo>
                  <a:lnTo>
                    <a:pt x="1118895" y="570814"/>
                  </a:lnTo>
                  <a:lnTo>
                    <a:pt x="1112494" y="565213"/>
                  </a:lnTo>
                  <a:lnTo>
                    <a:pt x="1110894" y="573214"/>
                  </a:lnTo>
                  <a:lnTo>
                    <a:pt x="1115695" y="572414"/>
                  </a:lnTo>
                  <a:lnTo>
                    <a:pt x="1122883" y="578002"/>
                  </a:lnTo>
                  <a:lnTo>
                    <a:pt x="1123683" y="570014"/>
                  </a:lnTo>
                  <a:close/>
                </a:path>
                <a:path w="1137919" h="795654">
                  <a:moveTo>
                    <a:pt x="1137475" y="301078"/>
                  </a:moveTo>
                  <a:lnTo>
                    <a:pt x="1132154" y="299059"/>
                  </a:lnTo>
                  <a:lnTo>
                    <a:pt x="1126083" y="304673"/>
                  </a:lnTo>
                  <a:lnTo>
                    <a:pt x="1137094" y="304901"/>
                  </a:lnTo>
                  <a:lnTo>
                    <a:pt x="1137475" y="30107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551276" y="8977756"/>
              <a:ext cx="1443355" cy="995680"/>
            </a:xfrm>
            <a:custGeom>
              <a:avLst/>
              <a:gdLst/>
              <a:ahLst/>
              <a:cxnLst/>
              <a:rect l="l" t="t" r="r" b="b"/>
              <a:pathLst>
                <a:path w="1443355" h="995679">
                  <a:moveTo>
                    <a:pt x="11684" y="502881"/>
                  </a:moveTo>
                  <a:lnTo>
                    <a:pt x="2362" y="497598"/>
                  </a:lnTo>
                  <a:lnTo>
                    <a:pt x="0" y="500786"/>
                  </a:lnTo>
                  <a:lnTo>
                    <a:pt x="3479" y="505015"/>
                  </a:lnTo>
                  <a:lnTo>
                    <a:pt x="11684" y="502881"/>
                  </a:lnTo>
                  <a:close/>
                </a:path>
                <a:path w="1443355" h="995679">
                  <a:moveTo>
                    <a:pt x="73723" y="430453"/>
                  </a:moveTo>
                  <a:lnTo>
                    <a:pt x="73685" y="426440"/>
                  </a:lnTo>
                  <a:lnTo>
                    <a:pt x="66840" y="430149"/>
                  </a:lnTo>
                  <a:lnTo>
                    <a:pt x="70319" y="434314"/>
                  </a:lnTo>
                  <a:lnTo>
                    <a:pt x="73723" y="430453"/>
                  </a:lnTo>
                  <a:close/>
                </a:path>
                <a:path w="1443355" h="995679">
                  <a:moveTo>
                    <a:pt x="93840" y="523532"/>
                  </a:moveTo>
                  <a:lnTo>
                    <a:pt x="90817" y="515670"/>
                  </a:lnTo>
                  <a:lnTo>
                    <a:pt x="85534" y="522185"/>
                  </a:lnTo>
                  <a:lnTo>
                    <a:pt x="89319" y="525259"/>
                  </a:lnTo>
                  <a:lnTo>
                    <a:pt x="93840" y="523532"/>
                  </a:lnTo>
                  <a:close/>
                </a:path>
                <a:path w="1443355" h="995679">
                  <a:moveTo>
                    <a:pt x="105194" y="426948"/>
                  </a:moveTo>
                  <a:lnTo>
                    <a:pt x="102006" y="422960"/>
                  </a:lnTo>
                  <a:lnTo>
                    <a:pt x="97205" y="419760"/>
                  </a:lnTo>
                  <a:lnTo>
                    <a:pt x="94805" y="426948"/>
                  </a:lnTo>
                  <a:lnTo>
                    <a:pt x="98005" y="430949"/>
                  </a:lnTo>
                  <a:lnTo>
                    <a:pt x="102793" y="433349"/>
                  </a:lnTo>
                  <a:lnTo>
                    <a:pt x="105194" y="426948"/>
                  </a:lnTo>
                  <a:close/>
                </a:path>
                <a:path w="1443355" h="995679">
                  <a:moveTo>
                    <a:pt x="129971" y="236740"/>
                  </a:moveTo>
                  <a:lnTo>
                    <a:pt x="122783" y="234340"/>
                  </a:lnTo>
                  <a:lnTo>
                    <a:pt x="120383" y="239141"/>
                  </a:lnTo>
                  <a:lnTo>
                    <a:pt x="125171" y="239941"/>
                  </a:lnTo>
                  <a:lnTo>
                    <a:pt x="125171" y="246329"/>
                  </a:lnTo>
                  <a:lnTo>
                    <a:pt x="129171" y="240741"/>
                  </a:lnTo>
                  <a:lnTo>
                    <a:pt x="129971" y="236740"/>
                  </a:lnTo>
                  <a:close/>
                </a:path>
                <a:path w="1443355" h="995679">
                  <a:moveTo>
                    <a:pt x="160337" y="442137"/>
                  </a:moveTo>
                  <a:lnTo>
                    <a:pt x="152920" y="437413"/>
                  </a:lnTo>
                  <a:lnTo>
                    <a:pt x="149555" y="440944"/>
                  </a:lnTo>
                  <a:lnTo>
                    <a:pt x="151574" y="445058"/>
                  </a:lnTo>
                  <a:lnTo>
                    <a:pt x="160337" y="442137"/>
                  </a:lnTo>
                  <a:close/>
                </a:path>
                <a:path w="1443355" h="995679">
                  <a:moveTo>
                    <a:pt x="165938" y="275107"/>
                  </a:moveTo>
                  <a:lnTo>
                    <a:pt x="161137" y="272707"/>
                  </a:lnTo>
                  <a:lnTo>
                    <a:pt x="157949" y="265506"/>
                  </a:lnTo>
                  <a:lnTo>
                    <a:pt x="153149" y="271907"/>
                  </a:lnTo>
                  <a:lnTo>
                    <a:pt x="157949" y="273507"/>
                  </a:lnTo>
                  <a:lnTo>
                    <a:pt x="161137" y="280695"/>
                  </a:lnTo>
                  <a:lnTo>
                    <a:pt x="165938" y="275107"/>
                  </a:lnTo>
                  <a:close/>
                </a:path>
                <a:path w="1443355" h="995679">
                  <a:moveTo>
                    <a:pt x="176326" y="288683"/>
                  </a:moveTo>
                  <a:lnTo>
                    <a:pt x="169138" y="286296"/>
                  </a:lnTo>
                  <a:lnTo>
                    <a:pt x="166738" y="291084"/>
                  </a:lnTo>
                  <a:lnTo>
                    <a:pt x="171526" y="291884"/>
                  </a:lnTo>
                  <a:lnTo>
                    <a:pt x="171526" y="299085"/>
                  </a:lnTo>
                  <a:lnTo>
                    <a:pt x="175526" y="292684"/>
                  </a:lnTo>
                  <a:lnTo>
                    <a:pt x="176326" y="288683"/>
                  </a:lnTo>
                  <a:close/>
                </a:path>
                <a:path w="1443355" h="995679">
                  <a:moveTo>
                    <a:pt x="204304" y="500380"/>
                  </a:moveTo>
                  <a:lnTo>
                    <a:pt x="203847" y="494576"/>
                  </a:lnTo>
                  <a:lnTo>
                    <a:pt x="197104" y="496481"/>
                  </a:lnTo>
                  <a:lnTo>
                    <a:pt x="201155" y="504240"/>
                  </a:lnTo>
                  <a:lnTo>
                    <a:pt x="204304" y="500380"/>
                  </a:lnTo>
                  <a:close/>
                </a:path>
                <a:path w="1443355" h="995679">
                  <a:moveTo>
                    <a:pt x="250253" y="205270"/>
                  </a:moveTo>
                  <a:lnTo>
                    <a:pt x="249199" y="200583"/>
                  </a:lnTo>
                  <a:lnTo>
                    <a:pt x="244259" y="203174"/>
                  </a:lnTo>
                  <a:lnTo>
                    <a:pt x="248310" y="208902"/>
                  </a:lnTo>
                  <a:lnTo>
                    <a:pt x="250253" y="205270"/>
                  </a:lnTo>
                  <a:close/>
                </a:path>
                <a:path w="1443355" h="995679">
                  <a:moveTo>
                    <a:pt x="291414" y="465315"/>
                  </a:moveTo>
                  <a:lnTo>
                    <a:pt x="284226" y="462915"/>
                  </a:lnTo>
                  <a:lnTo>
                    <a:pt x="281825" y="467715"/>
                  </a:lnTo>
                  <a:lnTo>
                    <a:pt x="286613" y="468515"/>
                  </a:lnTo>
                  <a:lnTo>
                    <a:pt x="287413" y="475703"/>
                  </a:lnTo>
                  <a:lnTo>
                    <a:pt x="290614" y="469315"/>
                  </a:lnTo>
                  <a:lnTo>
                    <a:pt x="291414" y="465315"/>
                  </a:lnTo>
                  <a:close/>
                </a:path>
                <a:path w="1443355" h="995679">
                  <a:moveTo>
                    <a:pt x="312191" y="170408"/>
                  </a:moveTo>
                  <a:lnTo>
                    <a:pt x="308991" y="170408"/>
                  </a:lnTo>
                  <a:lnTo>
                    <a:pt x="306603" y="169608"/>
                  </a:lnTo>
                  <a:lnTo>
                    <a:pt x="303403" y="168808"/>
                  </a:lnTo>
                  <a:lnTo>
                    <a:pt x="302602" y="172008"/>
                  </a:lnTo>
                  <a:lnTo>
                    <a:pt x="301002" y="176796"/>
                  </a:lnTo>
                  <a:lnTo>
                    <a:pt x="304203" y="176796"/>
                  </a:lnTo>
                  <a:lnTo>
                    <a:pt x="306603" y="177596"/>
                  </a:lnTo>
                  <a:lnTo>
                    <a:pt x="309791" y="178396"/>
                  </a:lnTo>
                  <a:lnTo>
                    <a:pt x="310591" y="175996"/>
                  </a:lnTo>
                  <a:lnTo>
                    <a:pt x="311391" y="172808"/>
                  </a:lnTo>
                  <a:lnTo>
                    <a:pt x="312191" y="170408"/>
                  </a:lnTo>
                  <a:close/>
                </a:path>
                <a:path w="1443355" h="995679">
                  <a:moveTo>
                    <a:pt x="392112" y="640346"/>
                  </a:moveTo>
                  <a:lnTo>
                    <a:pt x="386880" y="639686"/>
                  </a:lnTo>
                  <a:lnTo>
                    <a:pt x="380822" y="636854"/>
                  </a:lnTo>
                  <a:lnTo>
                    <a:pt x="375818" y="635965"/>
                  </a:lnTo>
                  <a:lnTo>
                    <a:pt x="373735" y="641146"/>
                  </a:lnTo>
                  <a:lnTo>
                    <a:pt x="379183" y="641350"/>
                  </a:lnTo>
                  <a:lnTo>
                    <a:pt x="385622" y="643445"/>
                  </a:lnTo>
                  <a:lnTo>
                    <a:pt x="390702" y="644182"/>
                  </a:lnTo>
                  <a:lnTo>
                    <a:pt x="392112" y="640346"/>
                  </a:lnTo>
                  <a:close/>
                </a:path>
                <a:path w="1443355" h="995679">
                  <a:moveTo>
                    <a:pt x="400900" y="655535"/>
                  </a:moveTo>
                  <a:lnTo>
                    <a:pt x="400075" y="650011"/>
                  </a:lnTo>
                  <a:lnTo>
                    <a:pt x="400304" y="644944"/>
                  </a:lnTo>
                  <a:lnTo>
                    <a:pt x="400227" y="643166"/>
                  </a:lnTo>
                  <a:lnTo>
                    <a:pt x="398500" y="647534"/>
                  </a:lnTo>
                  <a:lnTo>
                    <a:pt x="394271" y="650582"/>
                  </a:lnTo>
                  <a:lnTo>
                    <a:pt x="396405" y="656932"/>
                  </a:lnTo>
                  <a:lnTo>
                    <a:pt x="400189" y="660577"/>
                  </a:lnTo>
                  <a:lnTo>
                    <a:pt x="400900" y="655535"/>
                  </a:lnTo>
                  <a:close/>
                </a:path>
                <a:path w="1443355" h="995679">
                  <a:moveTo>
                    <a:pt x="408114" y="410108"/>
                  </a:moveTo>
                  <a:lnTo>
                    <a:pt x="401701" y="413372"/>
                  </a:lnTo>
                  <a:lnTo>
                    <a:pt x="404736" y="417969"/>
                  </a:lnTo>
                  <a:lnTo>
                    <a:pt x="408000" y="414261"/>
                  </a:lnTo>
                  <a:lnTo>
                    <a:pt x="408114" y="410108"/>
                  </a:lnTo>
                  <a:close/>
                </a:path>
                <a:path w="1443355" h="995679">
                  <a:moveTo>
                    <a:pt x="443268" y="629158"/>
                  </a:moveTo>
                  <a:lnTo>
                    <a:pt x="439953" y="626173"/>
                  </a:lnTo>
                  <a:lnTo>
                    <a:pt x="434771" y="622668"/>
                  </a:lnTo>
                  <a:lnTo>
                    <a:pt x="429437" y="621398"/>
                  </a:lnTo>
                  <a:lnTo>
                    <a:pt x="425678" y="625157"/>
                  </a:lnTo>
                  <a:lnTo>
                    <a:pt x="431241" y="626681"/>
                  </a:lnTo>
                  <a:lnTo>
                    <a:pt x="435368" y="630758"/>
                  </a:lnTo>
                  <a:lnTo>
                    <a:pt x="439051" y="633031"/>
                  </a:lnTo>
                  <a:lnTo>
                    <a:pt x="443268" y="629158"/>
                  </a:lnTo>
                  <a:close/>
                </a:path>
                <a:path w="1443355" h="995679">
                  <a:moveTo>
                    <a:pt x="455256" y="631558"/>
                  </a:moveTo>
                  <a:lnTo>
                    <a:pt x="448056" y="629158"/>
                  </a:lnTo>
                  <a:lnTo>
                    <a:pt x="445655" y="633945"/>
                  </a:lnTo>
                  <a:lnTo>
                    <a:pt x="451256" y="634746"/>
                  </a:lnTo>
                  <a:lnTo>
                    <a:pt x="451256" y="641146"/>
                  </a:lnTo>
                  <a:lnTo>
                    <a:pt x="454456" y="635546"/>
                  </a:lnTo>
                  <a:lnTo>
                    <a:pt x="455256" y="631558"/>
                  </a:lnTo>
                  <a:close/>
                </a:path>
                <a:path w="1443355" h="995679">
                  <a:moveTo>
                    <a:pt x="455256" y="184785"/>
                  </a:moveTo>
                  <a:lnTo>
                    <a:pt x="448056" y="182397"/>
                  </a:lnTo>
                  <a:lnTo>
                    <a:pt x="445655" y="187185"/>
                  </a:lnTo>
                  <a:lnTo>
                    <a:pt x="450456" y="187985"/>
                  </a:lnTo>
                  <a:lnTo>
                    <a:pt x="450456" y="194386"/>
                  </a:lnTo>
                  <a:lnTo>
                    <a:pt x="454456" y="188785"/>
                  </a:lnTo>
                  <a:lnTo>
                    <a:pt x="455256" y="184785"/>
                  </a:lnTo>
                  <a:close/>
                </a:path>
                <a:path w="1443355" h="995679">
                  <a:moveTo>
                    <a:pt x="468299" y="602805"/>
                  </a:moveTo>
                  <a:lnTo>
                    <a:pt x="463245" y="604380"/>
                  </a:lnTo>
                  <a:lnTo>
                    <a:pt x="459536" y="607745"/>
                  </a:lnTo>
                  <a:lnTo>
                    <a:pt x="464146" y="605574"/>
                  </a:lnTo>
                  <a:lnTo>
                    <a:pt x="468299" y="602805"/>
                  </a:lnTo>
                  <a:close/>
                </a:path>
                <a:path w="1443355" h="995679">
                  <a:moveTo>
                    <a:pt x="487413" y="300774"/>
                  </a:moveTo>
                  <a:lnTo>
                    <a:pt x="487349" y="296621"/>
                  </a:lnTo>
                  <a:lnTo>
                    <a:pt x="480822" y="299872"/>
                  </a:lnTo>
                  <a:lnTo>
                    <a:pt x="484200" y="304482"/>
                  </a:lnTo>
                  <a:lnTo>
                    <a:pt x="487413" y="300774"/>
                  </a:lnTo>
                  <a:close/>
                </a:path>
                <a:path w="1443355" h="995679">
                  <a:moveTo>
                    <a:pt x="490791" y="333921"/>
                  </a:moveTo>
                  <a:lnTo>
                    <a:pt x="485622" y="335038"/>
                  </a:lnTo>
                  <a:lnTo>
                    <a:pt x="482244" y="338861"/>
                  </a:lnTo>
                  <a:lnTo>
                    <a:pt x="486816" y="336842"/>
                  </a:lnTo>
                  <a:lnTo>
                    <a:pt x="490791" y="333921"/>
                  </a:lnTo>
                  <a:close/>
                </a:path>
                <a:path w="1443355" h="995679">
                  <a:moveTo>
                    <a:pt x="494347" y="719569"/>
                  </a:moveTo>
                  <a:lnTo>
                    <a:pt x="489610" y="717867"/>
                  </a:lnTo>
                  <a:lnTo>
                    <a:pt x="488022" y="712279"/>
                  </a:lnTo>
                  <a:lnTo>
                    <a:pt x="484022" y="702678"/>
                  </a:lnTo>
                  <a:lnTo>
                    <a:pt x="483222" y="711479"/>
                  </a:lnTo>
                  <a:lnTo>
                    <a:pt x="485228" y="717867"/>
                  </a:lnTo>
                  <a:lnTo>
                    <a:pt x="490918" y="720064"/>
                  </a:lnTo>
                  <a:lnTo>
                    <a:pt x="494347" y="719569"/>
                  </a:lnTo>
                  <a:close/>
                </a:path>
                <a:path w="1443355" h="995679">
                  <a:moveTo>
                    <a:pt x="546633" y="506603"/>
                  </a:moveTo>
                  <a:lnTo>
                    <a:pt x="539965" y="503682"/>
                  </a:lnTo>
                  <a:lnTo>
                    <a:pt x="539965" y="508469"/>
                  </a:lnTo>
                  <a:lnTo>
                    <a:pt x="535965" y="507669"/>
                  </a:lnTo>
                  <a:lnTo>
                    <a:pt x="531177" y="506082"/>
                  </a:lnTo>
                  <a:lnTo>
                    <a:pt x="535165" y="512470"/>
                  </a:lnTo>
                  <a:lnTo>
                    <a:pt x="527977" y="518058"/>
                  </a:lnTo>
                  <a:lnTo>
                    <a:pt x="535165" y="518058"/>
                  </a:lnTo>
                  <a:lnTo>
                    <a:pt x="537489" y="514248"/>
                  </a:lnTo>
                  <a:lnTo>
                    <a:pt x="543560" y="510273"/>
                  </a:lnTo>
                  <a:lnTo>
                    <a:pt x="546633" y="506603"/>
                  </a:lnTo>
                  <a:close/>
                </a:path>
                <a:path w="1443355" h="995679">
                  <a:moveTo>
                    <a:pt x="547865" y="189280"/>
                  </a:moveTo>
                  <a:lnTo>
                    <a:pt x="546620" y="184607"/>
                  </a:lnTo>
                  <a:lnTo>
                    <a:pt x="541566" y="187185"/>
                  </a:lnTo>
                  <a:lnTo>
                    <a:pt x="545947" y="192925"/>
                  </a:lnTo>
                  <a:lnTo>
                    <a:pt x="547865" y="189280"/>
                  </a:lnTo>
                  <a:close/>
                </a:path>
                <a:path w="1443355" h="995679">
                  <a:moveTo>
                    <a:pt x="580720" y="211963"/>
                  </a:moveTo>
                  <a:lnTo>
                    <a:pt x="573532" y="209562"/>
                  </a:lnTo>
                  <a:lnTo>
                    <a:pt x="571131" y="214363"/>
                  </a:lnTo>
                  <a:lnTo>
                    <a:pt x="576732" y="215163"/>
                  </a:lnTo>
                  <a:lnTo>
                    <a:pt x="576732" y="221551"/>
                  </a:lnTo>
                  <a:lnTo>
                    <a:pt x="579932" y="215963"/>
                  </a:lnTo>
                  <a:lnTo>
                    <a:pt x="580720" y="211963"/>
                  </a:lnTo>
                  <a:close/>
                </a:path>
                <a:path w="1443355" h="995679">
                  <a:moveTo>
                    <a:pt x="592632" y="528129"/>
                  </a:moveTo>
                  <a:lnTo>
                    <a:pt x="587121" y="529259"/>
                  </a:lnTo>
                  <a:lnTo>
                    <a:pt x="583857" y="533069"/>
                  </a:lnTo>
                  <a:lnTo>
                    <a:pt x="588619" y="531050"/>
                  </a:lnTo>
                  <a:lnTo>
                    <a:pt x="592632" y="528129"/>
                  </a:lnTo>
                  <a:close/>
                </a:path>
                <a:path w="1443355" h="995679">
                  <a:moveTo>
                    <a:pt x="603897" y="355828"/>
                  </a:moveTo>
                  <a:lnTo>
                    <a:pt x="598309" y="347827"/>
                  </a:lnTo>
                  <a:lnTo>
                    <a:pt x="592505" y="350189"/>
                  </a:lnTo>
                  <a:lnTo>
                    <a:pt x="589622" y="355917"/>
                  </a:lnTo>
                  <a:lnTo>
                    <a:pt x="589876" y="361200"/>
                  </a:lnTo>
                  <a:lnTo>
                    <a:pt x="593509" y="362216"/>
                  </a:lnTo>
                  <a:lnTo>
                    <a:pt x="591921" y="355828"/>
                  </a:lnTo>
                  <a:lnTo>
                    <a:pt x="603897" y="355828"/>
                  </a:lnTo>
                  <a:close/>
                </a:path>
                <a:path w="1443355" h="995679">
                  <a:moveTo>
                    <a:pt x="627875" y="82486"/>
                  </a:moveTo>
                  <a:lnTo>
                    <a:pt x="623087" y="81686"/>
                  </a:lnTo>
                  <a:lnTo>
                    <a:pt x="623087" y="78498"/>
                  </a:lnTo>
                  <a:lnTo>
                    <a:pt x="619887" y="76898"/>
                  </a:lnTo>
                  <a:lnTo>
                    <a:pt x="614730" y="80810"/>
                  </a:lnTo>
                  <a:lnTo>
                    <a:pt x="616991" y="84785"/>
                  </a:lnTo>
                  <a:lnTo>
                    <a:pt x="622693" y="86220"/>
                  </a:lnTo>
                  <a:lnTo>
                    <a:pt x="627875" y="82486"/>
                  </a:lnTo>
                  <a:close/>
                </a:path>
                <a:path w="1443355" h="995679">
                  <a:moveTo>
                    <a:pt x="637044" y="567537"/>
                  </a:moveTo>
                  <a:lnTo>
                    <a:pt x="633869" y="561822"/>
                  </a:lnTo>
                  <a:lnTo>
                    <a:pt x="628904" y="559396"/>
                  </a:lnTo>
                  <a:lnTo>
                    <a:pt x="624687" y="562825"/>
                  </a:lnTo>
                  <a:lnTo>
                    <a:pt x="630275" y="565213"/>
                  </a:lnTo>
                  <a:lnTo>
                    <a:pt x="630275" y="570814"/>
                  </a:lnTo>
                  <a:lnTo>
                    <a:pt x="635876" y="574014"/>
                  </a:lnTo>
                  <a:lnTo>
                    <a:pt x="637044" y="567537"/>
                  </a:lnTo>
                  <a:close/>
                </a:path>
                <a:path w="1443355" h="995679">
                  <a:moveTo>
                    <a:pt x="652208" y="623404"/>
                  </a:moveTo>
                  <a:lnTo>
                    <a:pt x="646264" y="621957"/>
                  </a:lnTo>
                  <a:lnTo>
                    <a:pt x="646023" y="626097"/>
                  </a:lnTo>
                  <a:lnTo>
                    <a:pt x="642569" y="630453"/>
                  </a:lnTo>
                  <a:lnTo>
                    <a:pt x="640753" y="633768"/>
                  </a:lnTo>
                  <a:lnTo>
                    <a:pt x="645464" y="634746"/>
                  </a:lnTo>
                  <a:lnTo>
                    <a:pt x="646709" y="631063"/>
                  </a:lnTo>
                  <a:lnTo>
                    <a:pt x="650659" y="626859"/>
                  </a:lnTo>
                  <a:lnTo>
                    <a:pt x="652208" y="623404"/>
                  </a:lnTo>
                  <a:close/>
                </a:path>
                <a:path w="1443355" h="995679">
                  <a:moveTo>
                    <a:pt x="652551" y="569709"/>
                  </a:moveTo>
                  <a:lnTo>
                    <a:pt x="651319" y="565035"/>
                  </a:lnTo>
                  <a:lnTo>
                    <a:pt x="646264" y="567613"/>
                  </a:lnTo>
                  <a:lnTo>
                    <a:pt x="650646" y="573341"/>
                  </a:lnTo>
                  <a:lnTo>
                    <a:pt x="652551" y="569709"/>
                  </a:lnTo>
                  <a:close/>
                </a:path>
                <a:path w="1443355" h="995679">
                  <a:moveTo>
                    <a:pt x="660107" y="479729"/>
                  </a:moveTo>
                  <a:lnTo>
                    <a:pt x="655053" y="481304"/>
                  </a:lnTo>
                  <a:lnTo>
                    <a:pt x="651344" y="484670"/>
                  </a:lnTo>
                  <a:lnTo>
                    <a:pt x="655955" y="482498"/>
                  </a:lnTo>
                  <a:lnTo>
                    <a:pt x="660107" y="479729"/>
                  </a:lnTo>
                  <a:close/>
                </a:path>
                <a:path w="1443355" h="995679">
                  <a:moveTo>
                    <a:pt x="720585" y="617169"/>
                  </a:moveTo>
                  <a:lnTo>
                    <a:pt x="713397" y="614768"/>
                  </a:lnTo>
                  <a:lnTo>
                    <a:pt x="710996" y="619569"/>
                  </a:lnTo>
                  <a:lnTo>
                    <a:pt x="715797" y="620369"/>
                  </a:lnTo>
                  <a:lnTo>
                    <a:pt x="716597" y="626757"/>
                  </a:lnTo>
                  <a:lnTo>
                    <a:pt x="719785" y="621169"/>
                  </a:lnTo>
                  <a:lnTo>
                    <a:pt x="720585" y="617169"/>
                  </a:lnTo>
                  <a:close/>
                </a:path>
                <a:path w="1443355" h="995679">
                  <a:moveTo>
                    <a:pt x="721093" y="140335"/>
                  </a:moveTo>
                  <a:lnTo>
                    <a:pt x="721055" y="136321"/>
                  </a:lnTo>
                  <a:lnTo>
                    <a:pt x="714197" y="140030"/>
                  </a:lnTo>
                  <a:lnTo>
                    <a:pt x="717677" y="144195"/>
                  </a:lnTo>
                  <a:lnTo>
                    <a:pt x="721093" y="140335"/>
                  </a:lnTo>
                  <a:close/>
                </a:path>
                <a:path w="1443355" h="995679">
                  <a:moveTo>
                    <a:pt x="722896" y="214833"/>
                  </a:moveTo>
                  <a:lnTo>
                    <a:pt x="717397" y="215963"/>
                  </a:lnTo>
                  <a:lnTo>
                    <a:pt x="714133" y="219786"/>
                  </a:lnTo>
                  <a:lnTo>
                    <a:pt x="718883" y="217754"/>
                  </a:lnTo>
                  <a:lnTo>
                    <a:pt x="722896" y="214833"/>
                  </a:lnTo>
                  <a:close/>
                </a:path>
                <a:path w="1443355" h="995679">
                  <a:moveTo>
                    <a:pt x="735088" y="853808"/>
                  </a:moveTo>
                  <a:lnTo>
                    <a:pt x="730173" y="850544"/>
                  </a:lnTo>
                  <a:lnTo>
                    <a:pt x="728230" y="856513"/>
                  </a:lnTo>
                  <a:lnTo>
                    <a:pt x="722985" y="862926"/>
                  </a:lnTo>
                  <a:lnTo>
                    <a:pt x="720737" y="868743"/>
                  </a:lnTo>
                  <a:lnTo>
                    <a:pt x="727786" y="872921"/>
                  </a:lnTo>
                  <a:lnTo>
                    <a:pt x="727824" y="866051"/>
                  </a:lnTo>
                  <a:lnTo>
                    <a:pt x="732282" y="859332"/>
                  </a:lnTo>
                  <a:lnTo>
                    <a:pt x="735088" y="853808"/>
                  </a:lnTo>
                  <a:close/>
                </a:path>
                <a:path w="1443355" h="995679">
                  <a:moveTo>
                    <a:pt x="749274" y="237680"/>
                  </a:moveTo>
                  <a:lnTo>
                    <a:pt x="743762" y="239141"/>
                  </a:lnTo>
                  <a:lnTo>
                    <a:pt x="740511" y="242849"/>
                  </a:lnTo>
                  <a:lnTo>
                    <a:pt x="745261" y="240639"/>
                  </a:lnTo>
                  <a:lnTo>
                    <a:pt x="749274" y="237680"/>
                  </a:lnTo>
                  <a:close/>
                </a:path>
                <a:path w="1443355" h="995679">
                  <a:moveTo>
                    <a:pt x="771994" y="293154"/>
                  </a:moveTo>
                  <a:lnTo>
                    <a:pt x="766940" y="294284"/>
                  </a:lnTo>
                  <a:lnTo>
                    <a:pt x="763231" y="298107"/>
                  </a:lnTo>
                  <a:lnTo>
                    <a:pt x="767842" y="296087"/>
                  </a:lnTo>
                  <a:lnTo>
                    <a:pt x="771994" y="293154"/>
                  </a:lnTo>
                  <a:close/>
                </a:path>
                <a:path w="1443355" h="995679">
                  <a:moveTo>
                    <a:pt x="803275" y="708748"/>
                  </a:moveTo>
                  <a:lnTo>
                    <a:pt x="798106" y="709879"/>
                  </a:lnTo>
                  <a:lnTo>
                    <a:pt x="794740" y="713701"/>
                  </a:lnTo>
                  <a:lnTo>
                    <a:pt x="799312" y="711669"/>
                  </a:lnTo>
                  <a:lnTo>
                    <a:pt x="803275" y="708748"/>
                  </a:lnTo>
                  <a:close/>
                </a:path>
                <a:path w="1443355" h="995679">
                  <a:moveTo>
                    <a:pt x="830795" y="727138"/>
                  </a:moveTo>
                  <a:lnTo>
                    <a:pt x="825284" y="728256"/>
                  </a:lnTo>
                  <a:lnTo>
                    <a:pt x="822020" y="732078"/>
                  </a:lnTo>
                  <a:lnTo>
                    <a:pt x="826782" y="730059"/>
                  </a:lnTo>
                  <a:lnTo>
                    <a:pt x="830795" y="727138"/>
                  </a:lnTo>
                  <a:close/>
                </a:path>
                <a:path w="1443355" h="995679">
                  <a:moveTo>
                    <a:pt x="848372" y="406654"/>
                  </a:moveTo>
                  <a:lnTo>
                    <a:pt x="842860" y="407771"/>
                  </a:lnTo>
                  <a:lnTo>
                    <a:pt x="839609" y="411594"/>
                  </a:lnTo>
                  <a:lnTo>
                    <a:pt x="844359" y="409575"/>
                  </a:lnTo>
                  <a:lnTo>
                    <a:pt x="848372" y="406654"/>
                  </a:lnTo>
                  <a:close/>
                </a:path>
                <a:path w="1443355" h="995679">
                  <a:moveTo>
                    <a:pt x="854849" y="326250"/>
                  </a:moveTo>
                  <a:lnTo>
                    <a:pt x="849261" y="325450"/>
                  </a:lnTo>
                  <a:lnTo>
                    <a:pt x="842073" y="322249"/>
                  </a:lnTo>
                  <a:lnTo>
                    <a:pt x="840473" y="327050"/>
                  </a:lnTo>
                  <a:lnTo>
                    <a:pt x="846061" y="327850"/>
                  </a:lnTo>
                  <a:lnTo>
                    <a:pt x="853262" y="330250"/>
                  </a:lnTo>
                  <a:lnTo>
                    <a:pt x="854849" y="326250"/>
                  </a:lnTo>
                  <a:close/>
                </a:path>
                <a:path w="1443355" h="995679">
                  <a:moveTo>
                    <a:pt x="886218" y="679208"/>
                  </a:moveTo>
                  <a:lnTo>
                    <a:pt x="885024" y="674522"/>
                  </a:lnTo>
                  <a:lnTo>
                    <a:pt x="879627" y="677113"/>
                  </a:lnTo>
                  <a:lnTo>
                    <a:pt x="884123" y="682840"/>
                  </a:lnTo>
                  <a:lnTo>
                    <a:pt x="886218" y="679208"/>
                  </a:lnTo>
                  <a:close/>
                </a:path>
                <a:path w="1443355" h="995679">
                  <a:moveTo>
                    <a:pt x="887628" y="737844"/>
                  </a:moveTo>
                  <a:lnTo>
                    <a:pt x="882027" y="737044"/>
                  </a:lnTo>
                  <a:lnTo>
                    <a:pt x="874839" y="733856"/>
                  </a:lnTo>
                  <a:lnTo>
                    <a:pt x="873239" y="738644"/>
                  </a:lnTo>
                  <a:lnTo>
                    <a:pt x="878827" y="739444"/>
                  </a:lnTo>
                  <a:lnTo>
                    <a:pt x="885228" y="741845"/>
                  </a:lnTo>
                  <a:lnTo>
                    <a:pt x="887628" y="737844"/>
                  </a:lnTo>
                  <a:close/>
                </a:path>
                <a:path w="1443355" h="995679">
                  <a:moveTo>
                    <a:pt x="892898" y="218478"/>
                  </a:moveTo>
                  <a:lnTo>
                    <a:pt x="887628" y="215163"/>
                  </a:lnTo>
                  <a:lnTo>
                    <a:pt x="886828" y="219151"/>
                  </a:lnTo>
                  <a:lnTo>
                    <a:pt x="878852" y="225729"/>
                  </a:lnTo>
                  <a:lnTo>
                    <a:pt x="885431" y="223748"/>
                  </a:lnTo>
                  <a:lnTo>
                    <a:pt x="892898" y="218478"/>
                  </a:lnTo>
                  <a:close/>
                </a:path>
                <a:path w="1443355" h="995679">
                  <a:moveTo>
                    <a:pt x="902627" y="273265"/>
                  </a:moveTo>
                  <a:lnTo>
                    <a:pt x="897216" y="267208"/>
                  </a:lnTo>
                  <a:lnTo>
                    <a:pt x="888796" y="263702"/>
                  </a:lnTo>
                  <a:lnTo>
                    <a:pt x="884428" y="265506"/>
                  </a:lnTo>
                  <a:lnTo>
                    <a:pt x="889469" y="268427"/>
                  </a:lnTo>
                  <a:lnTo>
                    <a:pt x="889419" y="273799"/>
                  </a:lnTo>
                  <a:lnTo>
                    <a:pt x="890270" y="278434"/>
                  </a:lnTo>
                  <a:lnTo>
                    <a:pt x="898017" y="279095"/>
                  </a:lnTo>
                  <a:lnTo>
                    <a:pt x="902627" y="273265"/>
                  </a:lnTo>
                  <a:close/>
                </a:path>
                <a:path w="1443355" h="995679">
                  <a:moveTo>
                    <a:pt x="911593" y="227952"/>
                  </a:moveTo>
                  <a:lnTo>
                    <a:pt x="904405" y="225552"/>
                  </a:lnTo>
                  <a:lnTo>
                    <a:pt x="902004" y="230339"/>
                  </a:lnTo>
                  <a:lnTo>
                    <a:pt x="906805" y="231140"/>
                  </a:lnTo>
                  <a:lnTo>
                    <a:pt x="907605" y="238340"/>
                  </a:lnTo>
                  <a:lnTo>
                    <a:pt x="910805" y="231940"/>
                  </a:lnTo>
                  <a:lnTo>
                    <a:pt x="911593" y="227952"/>
                  </a:lnTo>
                  <a:close/>
                </a:path>
                <a:path w="1443355" h="995679">
                  <a:moveTo>
                    <a:pt x="915606" y="253809"/>
                  </a:moveTo>
                  <a:lnTo>
                    <a:pt x="909205" y="257517"/>
                  </a:lnTo>
                  <a:lnTo>
                    <a:pt x="912241" y="261683"/>
                  </a:lnTo>
                  <a:lnTo>
                    <a:pt x="915492" y="257822"/>
                  </a:lnTo>
                  <a:lnTo>
                    <a:pt x="915606" y="253809"/>
                  </a:lnTo>
                  <a:close/>
                </a:path>
                <a:path w="1443355" h="995679">
                  <a:moveTo>
                    <a:pt x="943571" y="447738"/>
                  </a:moveTo>
                  <a:lnTo>
                    <a:pt x="940371" y="443738"/>
                  </a:lnTo>
                  <a:lnTo>
                    <a:pt x="935570" y="440537"/>
                  </a:lnTo>
                  <a:lnTo>
                    <a:pt x="933970" y="446938"/>
                  </a:lnTo>
                  <a:lnTo>
                    <a:pt x="936371" y="450926"/>
                  </a:lnTo>
                  <a:lnTo>
                    <a:pt x="941171" y="454126"/>
                  </a:lnTo>
                  <a:lnTo>
                    <a:pt x="943571" y="447738"/>
                  </a:lnTo>
                  <a:close/>
                </a:path>
                <a:path w="1443355" h="995679">
                  <a:moveTo>
                    <a:pt x="952157" y="916241"/>
                  </a:moveTo>
                  <a:lnTo>
                    <a:pt x="949159" y="913676"/>
                  </a:lnTo>
                  <a:lnTo>
                    <a:pt x="945299" y="909497"/>
                  </a:lnTo>
                  <a:lnTo>
                    <a:pt x="940473" y="902982"/>
                  </a:lnTo>
                  <a:lnTo>
                    <a:pt x="935786" y="899629"/>
                  </a:lnTo>
                  <a:lnTo>
                    <a:pt x="932383" y="904887"/>
                  </a:lnTo>
                  <a:lnTo>
                    <a:pt x="938377" y="909066"/>
                  </a:lnTo>
                  <a:lnTo>
                    <a:pt x="946759" y="913777"/>
                  </a:lnTo>
                  <a:lnTo>
                    <a:pt x="952157" y="916241"/>
                  </a:lnTo>
                  <a:close/>
                </a:path>
                <a:path w="1443355" h="995679">
                  <a:moveTo>
                    <a:pt x="953960" y="319062"/>
                  </a:moveTo>
                  <a:lnTo>
                    <a:pt x="950760" y="315061"/>
                  </a:lnTo>
                  <a:lnTo>
                    <a:pt x="945959" y="311861"/>
                  </a:lnTo>
                  <a:lnTo>
                    <a:pt x="943571" y="318262"/>
                  </a:lnTo>
                  <a:lnTo>
                    <a:pt x="945959" y="323049"/>
                  </a:lnTo>
                  <a:lnTo>
                    <a:pt x="951560" y="325450"/>
                  </a:lnTo>
                  <a:lnTo>
                    <a:pt x="953960" y="319062"/>
                  </a:lnTo>
                  <a:close/>
                </a:path>
                <a:path w="1443355" h="995679">
                  <a:moveTo>
                    <a:pt x="955014" y="707948"/>
                  </a:moveTo>
                  <a:lnTo>
                    <a:pt x="949960" y="709079"/>
                  </a:lnTo>
                  <a:lnTo>
                    <a:pt x="946251" y="712901"/>
                  </a:lnTo>
                  <a:lnTo>
                    <a:pt x="950861" y="710869"/>
                  </a:lnTo>
                  <a:lnTo>
                    <a:pt x="955014" y="707948"/>
                  </a:lnTo>
                  <a:close/>
                </a:path>
                <a:path w="1443355" h="995679">
                  <a:moveTo>
                    <a:pt x="965949" y="446938"/>
                  </a:moveTo>
                  <a:lnTo>
                    <a:pt x="958748" y="444538"/>
                  </a:lnTo>
                  <a:lnTo>
                    <a:pt x="956360" y="449326"/>
                  </a:lnTo>
                  <a:lnTo>
                    <a:pt x="961148" y="449326"/>
                  </a:lnTo>
                  <a:lnTo>
                    <a:pt x="961948" y="456526"/>
                  </a:lnTo>
                  <a:lnTo>
                    <a:pt x="965149" y="450926"/>
                  </a:lnTo>
                  <a:lnTo>
                    <a:pt x="965949" y="446938"/>
                  </a:lnTo>
                  <a:close/>
                </a:path>
                <a:path w="1443355" h="995679">
                  <a:moveTo>
                    <a:pt x="975537" y="641946"/>
                  </a:moveTo>
                  <a:lnTo>
                    <a:pt x="968336" y="637146"/>
                  </a:lnTo>
                  <a:lnTo>
                    <a:pt x="966749" y="641146"/>
                  </a:lnTo>
                  <a:lnTo>
                    <a:pt x="957948" y="644334"/>
                  </a:lnTo>
                  <a:lnTo>
                    <a:pt x="965149" y="649135"/>
                  </a:lnTo>
                  <a:lnTo>
                    <a:pt x="966749" y="644334"/>
                  </a:lnTo>
                  <a:lnTo>
                    <a:pt x="975537" y="641946"/>
                  </a:lnTo>
                  <a:close/>
                </a:path>
                <a:path w="1443355" h="995679">
                  <a:moveTo>
                    <a:pt x="977938" y="991196"/>
                  </a:moveTo>
                  <a:lnTo>
                    <a:pt x="974001" y="989838"/>
                  </a:lnTo>
                  <a:lnTo>
                    <a:pt x="969238" y="986307"/>
                  </a:lnTo>
                  <a:lnTo>
                    <a:pt x="965238" y="985024"/>
                  </a:lnTo>
                  <a:lnTo>
                    <a:pt x="963549" y="990396"/>
                  </a:lnTo>
                  <a:lnTo>
                    <a:pt x="968273" y="990866"/>
                  </a:lnTo>
                  <a:lnTo>
                    <a:pt x="973137" y="994092"/>
                  </a:lnTo>
                  <a:lnTo>
                    <a:pt x="976807" y="995680"/>
                  </a:lnTo>
                  <a:lnTo>
                    <a:pt x="977938" y="991196"/>
                  </a:lnTo>
                  <a:close/>
                </a:path>
                <a:path w="1443355" h="995679">
                  <a:moveTo>
                    <a:pt x="993317" y="708875"/>
                  </a:moveTo>
                  <a:lnTo>
                    <a:pt x="993241" y="704900"/>
                  </a:lnTo>
                  <a:lnTo>
                    <a:pt x="986726" y="708279"/>
                  </a:lnTo>
                  <a:lnTo>
                    <a:pt x="990092" y="712546"/>
                  </a:lnTo>
                  <a:lnTo>
                    <a:pt x="993317" y="708875"/>
                  </a:lnTo>
                  <a:close/>
                </a:path>
                <a:path w="1443355" h="995679">
                  <a:moveTo>
                    <a:pt x="997927" y="651027"/>
                  </a:moveTo>
                  <a:lnTo>
                    <a:pt x="991514" y="654735"/>
                  </a:lnTo>
                  <a:lnTo>
                    <a:pt x="994549" y="658888"/>
                  </a:lnTo>
                  <a:lnTo>
                    <a:pt x="997813" y="655027"/>
                  </a:lnTo>
                  <a:lnTo>
                    <a:pt x="997927" y="651027"/>
                  </a:lnTo>
                  <a:close/>
                </a:path>
                <a:path w="1443355" h="995679">
                  <a:moveTo>
                    <a:pt x="998308" y="437845"/>
                  </a:moveTo>
                  <a:lnTo>
                    <a:pt x="997267" y="433158"/>
                  </a:lnTo>
                  <a:lnTo>
                    <a:pt x="992314" y="435749"/>
                  </a:lnTo>
                  <a:lnTo>
                    <a:pt x="996365" y="441477"/>
                  </a:lnTo>
                  <a:lnTo>
                    <a:pt x="998308" y="437845"/>
                  </a:lnTo>
                  <a:close/>
                </a:path>
                <a:path w="1443355" h="995679">
                  <a:moveTo>
                    <a:pt x="999515" y="622757"/>
                  </a:moveTo>
                  <a:lnTo>
                    <a:pt x="993914" y="621957"/>
                  </a:lnTo>
                  <a:lnTo>
                    <a:pt x="986726" y="618769"/>
                  </a:lnTo>
                  <a:lnTo>
                    <a:pt x="985126" y="623557"/>
                  </a:lnTo>
                  <a:lnTo>
                    <a:pt x="990727" y="624357"/>
                  </a:lnTo>
                  <a:lnTo>
                    <a:pt x="997115" y="626757"/>
                  </a:lnTo>
                  <a:lnTo>
                    <a:pt x="999515" y="622757"/>
                  </a:lnTo>
                  <a:close/>
                </a:path>
                <a:path w="1443355" h="995679">
                  <a:moveTo>
                    <a:pt x="1041069" y="133642"/>
                  </a:moveTo>
                  <a:lnTo>
                    <a:pt x="1035481" y="132842"/>
                  </a:lnTo>
                  <a:lnTo>
                    <a:pt x="1039469" y="126453"/>
                  </a:lnTo>
                  <a:lnTo>
                    <a:pt x="1034681" y="124053"/>
                  </a:lnTo>
                  <a:lnTo>
                    <a:pt x="1030617" y="130708"/>
                  </a:lnTo>
                  <a:lnTo>
                    <a:pt x="1023785" y="132943"/>
                  </a:lnTo>
                  <a:lnTo>
                    <a:pt x="1016812" y="134721"/>
                  </a:lnTo>
                  <a:lnTo>
                    <a:pt x="1012304" y="140030"/>
                  </a:lnTo>
                  <a:lnTo>
                    <a:pt x="1020165" y="139369"/>
                  </a:lnTo>
                  <a:lnTo>
                    <a:pt x="1027290" y="137731"/>
                  </a:lnTo>
                  <a:lnTo>
                    <a:pt x="1034097" y="135648"/>
                  </a:lnTo>
                  <a:lnTo>
                    <a:pt x="1041069" y="133642"/>
                  </a:lnTo>
                  <a:close/>
                </a:path>
                <a:path w="1443355" h="995679">
                  <a:moveTo>
                    <a:pt x="1043470" y="176796"/>
                  </a:moveTo>
                  <a:lnTo>
                    <a:pt x="1042670" y="176796"/>
                  </a:lnTo>
                  <a:lnTo>
                    <a:pt x="1035481" y="183197"/>
                  </a:lnTo>
                  <a:lnTo>
                    <a:pt x="1031849" y="180314"/>
                  </a:lnTo>
                  <a:lnTo>
                    <a:pt x="1032281" y="182994"/>
                  </a:lnTo>
                  <a:lnTo>
                    <a:pt x="1035697" y="186563"/>
                  </a:lnTo>
                  <a:lnTo>
                    <a:pt x="1041069" y="186385"/>
                  </a:lnTo>
                  <a:lnTo>
                    <a:pt x="1043470" y="176796"/>
                  </a:lnTo>
                  <a:close/>
                </a:path>
                <a:path w="1443355" h="995679">
                  <a:moveTo>
                    <a:pt x="1074343" y="679805"/>
                  </a:moveTo>
                  <a:lnTo>
                    <a:pt x="1074305" y="675792"/>
                  </a:lnTo>
                  <a:lnTo>
                    <a:pt x="1067447" y="679500"/>
                  </a:lnTo>
                  <a:lnTo>
                    <a:pt x="1070927" y="683666"/>
                  </a:lnTo>
                  <a:lnTo>
                    <a:pt x="1074343" y="679805"/>
                  </a:lnTo>
                  <a:close/>
                </a:path>
                <a:path w="1443355" h="995679">
                  <a:moveTo>
                    <a:pt x="1105001" y="3365"/>
                  </a:moveTo>
                  <a:lnTo>
                    <a:pt x="1098270" y="0"/>
                  </a:lnTo>
                  <a:lnTo>
                    <a:pt x="1098410" y="3962"/>
                  </a:lnTo>
                  <a:lnTo>
                    <a:pt x="1101864" y="7645"/>
                  </a:lnTo>
                  <a:lnTo>
                    <a:pt x="1105001" y="3365"/>
                  </a:lnTo>
                  <a:close/>
                </a:path>
                <a:path w="1443355" h="995679">
                  <a:moveTo>
                    <a:pt x="1137970" y="537540"/>
                  </a:moveTo>
                  <a:lnTo>
                    <a:pt x="1137894" y="533539"/>
                  </a:lnTo>
                  <a:lnTo>
                    <a:pt x="1131379" y="537248"/>
                  </a:lnTo>
                  <a:lnTo>
                    <a:pt x="1134757" y="541401"/>
                  </a:lnTo>
                  <a:lnTo>
                    <a:pt x="1137970" y="537540"/>
                  </a:lnTo>
                  <a:close/>
                </a:path>
                <a:path w="1443355" h="995679">
                  <a:moveTo>
                    <a:pt x="1153756" y="719467"/>
                  </a:moveTo>
                  <a:lnTo>
                    <a:pt x="1153045" y="713943"/>
                  </a:lnTo>
                  <a:lnTo>
                    <a:pt x="1153464" y="708875"/>
                  </a:lnTo>
                  <a:lnTo>
                    <a:pt x="1153426" y="707110"/>
                  </a:lnTo>
                  <a:lnTo>
                    <a:pt x="1151356" y="711479"/>
                  </a:lnTo>
                  <a:lnTo>
                    <a:pt x="1147127" y="714527"/>
                  </a:lnTo>
                  <a:lnTo>
                    <a:pt x="1149261" y="720864"/>
                  </a:lnTo>
                  <a:lnTo>
                    <a:pt x="1153045" y="724509"/>
                  </a:lnTo>
                  <a:lnTo>
                    <a:pt x="1153756" y="719467"/>
                  </a:lnTo>
                  <a:close/>
                </a:path>
                <a:path w="1443355" h="995679">
                  <a:moveTo>
                    <a:pt x="1159357" y="858532"/>
                  </a:moveTo>
                  <a:lnTo>
                    <a:pt x="1152956" y="859332"/>
                  </a:lnTo>
                  <a:lnTo>
                    <a:pt x="1150556" y="853732"/>
                  </a:lnTo>
                  <a:lnTo>
                    <a:pt x="1144168" y="853732"/>
                  </a:lnTo>
                  <a:lnTo>
                    <a:pt x="1150035" y="861034"/>
                  </a:lnTo>
                  <a:lnTo>
                    <a:pt x="1149159" y="868921"/>
                  </a:lnTo>
                  <a:lnTo>
                    <a:pt x="1147991" y="876211"/>
                  </a:lnTo>
                  <a:lnTo>
                    <a:pt x="1152956" y="881710"/>
                  </a:lnTo>
                  <a:lnTo>
                    <a:pt x="1154557" y="873721"/>
                  </a:lnTo>
                  <a:lnTo>
                    <a:pt x="1153756" y="864920"/>
                  </a:lnTo>
                  <a:lnTo>
                    <a:pt x="1159357" y="858532"/>
                  </a:lnTo>
                  <a:close/>
                </a:path>
                <a:path w="1443355" h="995679">
                  <a:moveTo>
                    <a:pt x="1167345" y="717867"/>
                  </a:moveTo>
                  <a:lnTo>
                    <a:pt x="1160157" y="715467"/>
                  </a:lnTo>
                  <a:lnTo>
                    <a:pt x="1157757" y="720267"/>
                  </a:lnTo>
                  <a:lnTo>
                    <a:pt x="1163345" y="720267"/>
                  </a:lnTo>
                  <a:lnTo>
                    <a:pt x="1163345" y="727456"/>
                  </a:lnTo>
                  <a:lnTo>
                    <a:pt x="1166545" y="721868"/>
                  </a:lnTo>
                  <a:lnTo>
                    <a:pt x="1167345" y="717867"/>
                  </a:lnTo>
                  <a:close/>
                </a:path>
                <a:path w="1443355" h="995679">
                  <a:moveTo>
                    <a:pt x="1221689" y="561225"/>
                  </a:moveTo>
                  <a:lnTo>
                    <a:pt x="1218501" y="556425"/>
                  </a:lnTo>
                  <a:lnTo>
                    <a:pt x="1208100" y="561225"/>
                  </a:lnTo>
                  <a:lnTo>
                    <a:pt x="1207312" y="562025"/>
                  </a:lnTo>
                  <a:lnTo>
                    <a:pt x="1207528" y="565048"/>
                  </a:lnTo>
                  <a:lnTo>
                    <a:pt x="1213294" y="565213"/>
                  </a:lnTo>
                  <a:lnTo>
                    <a:pt x="1219669" y="563600"/>
                  </a:lnTo>
                  <a:lnTo>
                    <a:pt x="1221689" y="561225"/>
                  </a:lnTo>
                  <a:close/>
                </a:path>
                <a:path w="1443355" h="995679">
                  <a:moveTo>
                    <a:pt x="1335176" y="749833"/>
                  </a:moveTo>
                  <a:lnTo>
                    <a:pt x="1322476" y="741857"/>
                  </a:lnTo>
                  <a:lnTo>
                    <a:pt x="1320495" y="744143"/>
                  </a:lnTo>
                  <a:lnTo>
                    <a:pt x="1325854" y="749274"/>
                  </a:lnTo>
                  <a:lnTo>
                    <a:pt x="1335176" y="749833"/>
                  </a:lnTo>
                  <a:close/>
                </a:path>
                <a:path w="1443355" h="995679">
                  <a:moveTo>
                    <a:pt x="1383703" y="654253"/>
                  </a:moveTo>
                  <a:lnTo>
                    <a:pt x="1378534" y="657326"/>
                  </a:lnTo>
                  <a:lnTo>
                    <a:pt x="1371866" y="663702"/>
                  </a:lnTo>
                  <a:lnTo>
                    <a:pt x="1369542" y="667512"/>
                  </a:lnTo>
                  <a:lnTo>
                    <a:pt x="1375143" y="669912"/>
                  </a:lnTo>
                  <a:lnTo>
                    <a:pt x="1380731" y="661123"/>
                  </a:lnTo>
                  <a:lnTo>
                    <a:pt x="1381531" y="660323"/>
                  </a:lnTo>
                  <a:lnTo>
                    <a:pt x="1383703" y="654253"/>
                  </a:lnTo>
                  <a:close/>
                </a:path>
                <a:path w="1443355" h="995679">
                  <a:moveTo>
                    <a:pt x="1443075" y="589991"/>
                  </a:moveTo>
                  <a:lnTo>
                    <a:pt x="1442275" y="586003"/>
                  </a:lnTo>
                  <a:lnTo>
                    <a:pt x="1436674" y="586003"/>
                  </a:lnTo>
                  <a:lnTo>
                    <a:pt x="1436674" y="582803"/>
                  </a:lnTo>
                  <a:lnTo>
                    <a:pt x="1433487" y="583603"/>
                  </a:lnTo>
                  <a:lnTo>
                    <a:pt x="1431086" y="584403"/>
                  </a:lnTo>
                  <a:lnTo>
                    <a:pt x="1427886" y="585203"/>
                  </a:lnTo>
                  <a:lnTo>
                    <a:pt x="1427568" y="591883"/>
                  </a:lnTo>
                  <a:lnTo>
                    <a:pt x="1428889" y="598487"/>
                  </a:lnTo>
                  <a:lnTo>
                    <a:pt x="1431709" y="601040"/>
                  </a:lnTo>
                  <a:lnTo>
                    <a:pt x="1435874" y="595591"/>
                  </a:lnTo>
                  <a:lnTo>
                    <a:pt x="1430286" y="595591"/>
                  </a:lnTo>
                  <a:lnTo>
                    <a:pt x="1430286" y="592391"/>
                  </a:lnTo>
                  <a:lnTo>
                    <a:pt x="1435087" y="590791"/>
                  </a:lnTo>
                  <a:lnTo>
                    <a:pt x="1443075" y="5899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423908" y="8711792"/>
              <a:ext cx="1260475" cy="1262380"/>
            </a:xfrm>
            <a:custGeom>
              <a:avLst/>
              <a:gdLst/>
              <a:ahLst/>
              <a:cxnLst/>
              <a:rect l="l" t="t" r="r" b="b"/>
              <a:pathLst>
                <a:path w="1260475" h="1262379">
                  <a:moveTo>
                    <a:pt x="8788" y="453948"/>
                  </a:moveTo>
                  <a:lnTo>
                    <a:pt x="7988" y="449961"/>
                  </a:lnTo>
                  <a:lnTo>
                    <a:pt x="0" y="449961"/>
                  </a:lnTo>
                  <a:lnTo>
                    <a:pt x="0" y="455549"/>
                  </a:lnTo>
                  <a:lnTo>
                    <a:pt x="4787" y="453948"/>
                  </a:lnTo>
                  <a:lnTo>
                    <a:pt x="8788" y="460349"/>
                  </a:lnTo>
                  <a:lnTo>
                    <a:pt x="8788" y="453948"/>
                  </a:lnTo>
                  <a:close/>
                </a:path>
                <a:path w="1260475" h="1262379">
                  <a:moveTo>
                    <a:pt x="103289" y="374523"/>
                  </a:moveTo>
                  <a:lnTo>
                    <a:pt x="100076" y="370674"/>
                  </a:lnTo>
                  <a:lnTo>
                    <a:pt x="96697" y="374827"/>
                  </a:lnTo>
                  <a:lnTo>
                    <a:pt x="103212" y="378536"/>
                  </a:lnTo>
                  <a:lnTo>
                    <a:pt x="103289" y="374523"/>
                  </a:lnTo>
                  <a:close/>
                </a:path>
                <a:path w="1260475" h="1262379">
                  <a:moveTo>
                    <a:pt x="132664" y="885532"/>
                  </a:moveTo>
                  <a:lnTo>
                    <a:pt x="127076" y="884732"/>
                  </a:lnTo>
                  <a:lnTo>
                    <a:pt x="119875" y="881532"/>
                  </a:lnTo>
                  <a:lnTo>
                    <a:pt x="118275" y="886333"/>
                  </a:lnTo>
                  <a:lnTo>
                    <a:pt x="123875" y="887133"/>
                  </a:lnTo>
                  <a:lnTo>
                    <a:pt x="130263" y="889520"/>
                  </a:lnTo>
                  <a:lnTo>
                    <a:pt x="132664" y="885532"/>
                  </a:lnTo>
                  <a:close/>
                </a:path>
                <a:path w="1260475" h="1262379">
                  <a:moveTo>
                    <a:pt x="145453" y="327672"/>
                  </a:moveTo>
                  <a:lnTo>
                    <a:pt x="144653" y="325272"/>
                  </a:lnTo>
                  <a:lnTo>
                    <a:pt x="144653" y="322084"/>
                  </a:lnTo>
                  <a:lnTo>
                    <a:pt x="143852" y="319684"/>
                  </a:lnTo>
                  <a:lnTo>
                    <a:pt x="140652" y="320484"/>
                  </a:lnTo>
                  <a:lnTo>
                    <a:pt x="138264" y="320484"/>
                  </a:lnTo>
                  <a:lnTo>
                    <a:pt x="135064" y="321284"/>
                  </a:lnTo>
                  <a:lnTo>
                    <a:pt x="135064" y="324472"/>
                  </a:lnTo>
                  <a:lnTo>
                    <a:pt x="136664" y="329272"/>
                  </a:lnTo>
                  <a:lnTo>
                    <a:pt x="139852" y="328472"/>
                  </a:lnTo>
                  <a:lnTo>
                    <a:pt x="142252" y="328472"/>
                  </a:lnTo>
                  <a:lnTo>
                    <a:pt x="145453" y="327672"/>
                  </a:lnTo>
                  <a:close/>
                </a:path>
                <a:path w="1260475" h="1262379">
                  <a:moveTo>
                    <a:pt x="280517" y="282117"/>
                  </a:moveTo>
                  <a:lnTo>
                    <a:pt x="279717" y="278117"/>
                  </a:lnTo>
                  <a:lnTo>
                    <a:pt x="271729" y="278117"/>
                  </a:lnTo>
                  <a:lnTo>
                    <a:pt x="271729" y="283718"/>
                  </a:lnTo>
                  <a:lnTo>
                    <a:pt x="277317" y="282117"/>
                  </a:lnTo>
                  <a:lnTo>
                    <a:pt x="280517" y="287718"/>
                  </a:lnTo>
                  <a:lnTo>
                    <a:pt x="280517" y="282117"/>
                  </a:lnTo>
                  <a:close/>
                </a:path>
                <a:path w="1260475" h="1262379">
                  <a:moveTo>
                    <a:pt x="290804" y="1189736"/>
                  </a:moveTo>
                  <a:lnTo>
                    <a:pt x="289572" y="1185049"/>
                  </a:lnTo>
                  <a:lnTo>
                    <a:pt x="284518" y="1187627"/>
                  </a:lnTo>
                  <a:lnTo>
                    <a:pt x="288899" y="1193368"/>
                  </a:lnTo>
                  <a:lnTo>
                    <a:pt x="290804" y="1189736"/>
                  </a:lnTo>
                  <a:close/>
                </a:path>
                <a:path w="1260475" h="1262379">
                  <a:moveTo>
                    <a:pt x="296506" y="911098"/>
                  </a:moveTo>
                  <a:lnTo>
                    <a:pt x="295706" y="904709"/>
                  </a:lnTo>
                  <a:lnTo>
                    <a:pt x="288505" y="902309"/>
                  </a:lnTo>
                  <a:lnTo>
                    <a:pt x="286905" y="909510"/>
                  </a:lnTo>
                  <a:lnTo>
                    <a:pt x="287705" y="915898"/>
                  </a:lnTo>
                  <a:lnTo>
                    <a:pt x="293306" y="919899"/>
                  </a:lnTo>
                  <a:lnTo>
                    <a:pt x="296506" y="911098"/>
                  </a:lnTo>
                  <a:close/>
                </a:path>
                <a:path w="1260475" h="1262379">
                  <a:moveTo>
                    <a:pt x="299186" y="1042390"/>
                  </a:moveTo>
                  <a:lnTo>
                    <a:pt x="295706" y="1034186"/>
                  </a:lnTo>
                  <a:lnTo>
                    <a:pt x="290868" y="1040815"/>
                  </a:lnTo>
                  <a:lnTo>
                    <a:pt x="294805" y="1044067"/>
                  </a:lnTo>
                  <a:lnTo>
                    <a:pt x="299186" y="1042390"/>
                  </a:lnTo>
                  <a:close/>
                </a:path>
                <a:path w="1260475" h="1262379">
                  <a:moveTo>
                    <a:pt x="315379" y="523379"/>
                  </a:moveTo>
                  <a:lnTo>
                    <a:pt x="314121" y="519849"/>
                  </a:lnTo>
                  <a:lnTo>
                    <a:pt x="307695" y="522681"/>
                  </a:lnTo>
                  <a:lnTo>
                    <a:pt x="312483" y="524281"/>
                  </a:lnTo>
                  <a:lnTo>
                    <a:pt x="310883" y="527481"/>
                  </a:lnTo>
                  <a:lnTo>
                    <a:pt x="305295" y="526681"/>
                  </a:lnTo>
                  <a:lnTo>
                    <a:pt x="298094" y="524281"/>
                  </a:lnTo>
                  <a:lnTo>
                    <a:pt x="297307" y="529082"/>
                  </a:lnTo>
                  <a:lnTo>
                    <a:pt x="302094" y="530682"/>
                  </a:lnTo>
                  <a:lnTo>
                    <a:pt x="300494" y="533869"/>
                  </a:lnTo>
                  <a:lnTo>
                    <a:pt x="303695" y="533869"/>
                  </a:lnTo>
                  <a:lnTo>
                    <a:pt x="306095" y="534670"/>
                  </a:lnTo>
                  <a:lnTo>
                    <a:pt x="309295" y="535470"/>
                  </a:lnTo>
                  <a:lnTo>
                    <a:pt x="313194" y="529767"/>
                  </a:lnTo>
                  <a:lnTo>
                    <a:pt x="315379" y="523379"/>
                  </a:lnTo>
                  <a:close/>
                </a:path>
                <a:path w="1260475" h="1262379">
                  <a:moveTo>
                    <a:pt x="316395" y="1027925"/>
                  </a:moveTo>
                  <a:lnTo>
                    <a:pt x="310883" y="1029385"/>
                  </a:lnTo>
                  <a:lnTo>
                    <a:pt x="307632" y="1033094"/>
                  </a:lnTo>
                  <a:lnTo>
                    <a:pt x="312381" y="1030884"/>
                  </a:lnTo>
                  <a:lnTo>
                    <a:pt x="316395" y="1027925"/>
                  </a:lnTo>
                  <a:close/>
                </a:path>
                <a:path w="1260475" h="1262379">
                  <a:moveTo>
                    <a:pt x="325678" y="1016304"/>
                  </a:moveTo>
                  <a:lnTo>
                    <a:pt x="324624" y="1011618"/>
                  </a:lnTo>
                  <a:lnTo>
                    <a:pt x="319684" y="1014196"/>
                  </a:lnTo>
                  <a:lnTo>
                    <a:pt x="323723" y="1019937"/>
                  </a:lnTo>
                  <a:lnTo>
                    <a:pt x="325678" y="1016304"/>
                  </a:lnTo>
                  <a:close/>
                </a:path>
                <a:path w="1260475" h="1262379">
                  <a:moveTo>
                    <a:pt x="356146" y="1113599"/>
                  </a:moveTo>
                  <a:lnTo>
                    <a:pt x="356108" y="1109599"/>
                  </a:lnTo>
                  <a:lnTo>
                    <a:pt x="349250" y="1113307"/>
                  </a:lnTo>
                  <a:lnTo>
                    <a:pt x="352729" y="1117460"/>
                  </a:lnTo>
                  <a:lnTo>
                    <a:pt x="356146" y="1113599"/>
                  </a:lnTo>
                  <a:close/>
                </a:path>
                <a:path w="1260475" h="1262379">
                  <a:moveTo>
                    <a:pt x="358838" y="1038974"/>
                  </a:moveTo>
                  <a:lnTo>
                    <a:pt x="349516" y="1034148"/>
                  </a:lnTo>
                  <a:lnTo>
                    <a:pt x="347154" y="1037475"/>
                  </a:lnTo>
                  <a:lnTo>
                    <a:pt x="350634" y="1041565"/>
                  </a:lnTo>
                  <a:lnTo>
                    <a:pt x="358838" y="1038974"/>
                  </a:lnTo>
                  <a:close/>
                </a:path>
                <a:path w="1260475" h="1262379">
                  <a:moveTo>
                    <a:pt x="361937" y="370332"/>
                  </a:moveTo>
                  <a:lnTo>
                    <a:pt x="360032" y="366699"/>
                  </a:lnTo>
                  <a:lnTo>
                    <a:pt x="355638" y="372427"/>
                  </a:lnTo>
                  <a:lnTo>
                    <a:pt x="360705" y="375018"/>
                  </a:lnTo>
                  <a:lnTo>
                    <a:pt x="361937" y="370332"/>
                  </a:lnTo>
                  <a:close/>
                </a:path>
                <a:path w="1260475" h="1262379">
                  <a:moveTo>
                    <a:pt x="366229" y="245859"/>
                  </a:moveTo>
                  <a:lnTo>
                    <a:pt x="363016" y="241998"/>
                  </a:lnTo>
                  <a:lnTo>
                    <a:pt x="359638" y="246151"/>
                  </a:lnTo>
                  <a:lnTo>
                    <a:pt x="366153" y="249859"/>
                  </a:lnTo>
                  <a:lnTo>
                    <a:pt x="366229" y="245859"/>
                  </a:lnTo>
                  <a:close/>
                </a:path>
                <a:path w="1260475" h="1262379">
                  <a:moveTo>
                    <a:pt x="376428" y="1114907"/>
                  </a:moveTo>
                  <a:lnTo>
                    <a:pt x="370827" y="1114107"/>
                  </a:lnTo>
                  <a:lnTo>
                    <a:pt x="363639" y="1110907"/>
                  </a:lnTo>
                  <a:lnTo>
                    <a:pt x="362038" y="1115707"/>
                  </a:lnTo>
                  <a:lnTo>
                    <a:pt x="367626" y="1116507"/>
                  </a:lnTo>
                  <a:lnTo>
                    <a:pt x="374827" y="1119695"/>
                  </a:lnTo>
                  <a:lnTo>
                    <a:pt x="376428" y="1114907"/>
                  </a:lnTo>
                  <a:close/>
                </a:path>
                <a:path w="1260475" h="1262379">
                  <a:moveTo>
                    <a:pt x="390804" y="119075"/>
                  </a:moveTo>
                  <a:lnTo>
                    <a:pt x="386816" y="119875"/>
                  </a:lnTo>
                  <a:lnTo>
                    <a:pt x="385216" y="116687"/>
                  </a:lnTo>
                  <a:lnTo>
                    <a:pt x="381215" y="116687"/>
                  </a:lnTo>
                  <a:lnTo>
                    <a:pt x="378218" y="122110"/>
                  </a:lnTo>
                  <a:lnTo>
                    <a:pt x="381812" y="124777"/>
                  </a:lnTo>
                  <a:lnTo>
                    <a:pt x="387515" y="123990"/>
                  </a:lnTo>
                  <a:lnTo>
                    <a:pt x="390804" y="119075"/>
                  </a:lnTo>
                  <a:close/>
                </a:path>
                <a:path w="1260475" h="1262379">
                  <a:moveTo>
                    <a:pt x="403593" y="488315"/>
                  </a:moveTo>
                  <a:lnTo>
                    <a:pt x="400405" y="483527"/>
                  </a:lnTo>
                  <a:lnTo>
                    <a:pt x="390004" y="488315"/>
                  </a:lnTo>
                  <a:lnTo>
                    <a:pt x="389204" y="489115"/>
                  </a:lnTo>
                  <a:lnTo>
                    <a:pt x="383933" y="493712"/>
                  </a:lnTo>
                  <a:lnTo>
                    <a:pt x="390105" y="493509"/>
                  </a:lnTo>
                  <a:lnTo>
                    <a:pt x="399440" y="490918"/>
                  </a:lnTo>
                  <a:lnTo>
                    <a:pt x="403593" y="488315"/>
                  </a:lnTo>
                  <a:close/>
                </a:path>
                <a:path w="1260475" h="1262379">
                  <a:moveTo>
                    <a:pt x="407593" y="258140"/>
                  </a:moveTo>
                  <a:lnTo>
                    <a:pt x="406793" y="254152"/>
                  </a:lnTo>
                  <a:lnTo>
                    <a:pt x="398805" y="254152"/>
                  </a:lnTo>
                  <a:lnTo>
                    <a:pt x="398805" y="259740"/>
                  </a:lnTo>
                  <a:lnTo>
                    <a:pt x="403593" y="258140"/>
                  </a:lnTo>
                  <a:lnTo>
                    <a:pt x="406793" y="264541"/>
                  </a:lnTo>
                  <a:lnTo>
                    <a:pt x="407593" y="258140"/>
                  </a:lnTo>
                  <a:close/>
                </a:path>
                <a:path w="1260475" h="1262379">
                  <a:moveTo>
                    <a:pt x="411683" y="1094917"/>
                  </a:moveTo>
                  <a:lnTo>
                    <a:pt x="411505" y="1091704"/>
                  </a:lnTo>
                  <a:lnTo>
                    <a:pt x="405993" y="1087729"/>
                  </a:lnTo>
                  <a:lnTo>
                    <a:pt x="405193" y="1093330"/>
                  </a:lnTo>
                  <a:lnTo>
                    <a:pt x="401193" y="1102118"/>
                  </a:lnTo>
                  <a:lnTo>
                    <a:pt x="405993" y="1104519"/>
                  </a:lnTo>
                  <a:lnTo>
                    <a:pt x="409028" y="1098740"/>
                  </a:lnTo>
                  <a:lnTo>
                    <a:pt x="411683" y="1094917"/>
                  </a:lnTo>
                  <a:close/>
                </a:path>
                <a:path w="1260475" h="1262379">
                  <a:moveTo>
                    <a:pt x="417982" y="1060551"/>
                  </a:moveTo>
                  <a:lnTo>
                    <a:pt x="410794" y="1058164"/>
                  </a:lnTo>
                  <a:lnTo>
                    <a:pt x="408393" y="1062951"/>
                  </a:lnTo>
                  <a:lnTo>
                    <a:pt x="413181" y="1062951"/>
                  </a:lnTo>
                  <a:lnTo>
                    <a:pt x="413181" y="1070152"/>
                  </a:lnTo>
                  <a:lnTo>
                    <a:pt x="417182" y="1064552"/>
                  </a:lnTo>
                  <a:lnTo>
                    <a:pt x="417982" y="1060551"/>
                  </a:lnTo>
                  <a:close/>
                </a:path>
                <a:path w="1260475" h="1262379">
                  <a:moveTo>
                    <a:pt x="443255" y="1063752"/>
                  </a:moveTo>
                  <a:lnTo>
                    <a:pt x="442048" y="1059103"/>
                  </a:lnTo>
                  <a:lnTo>
                    <a:pt x="437159" y="1056563"/>
                  </a:lnTo>
                  <a:lnTo>
                    <a:pt x="429971" y="1063752"/>
                  </a:lnTo>
                  <a:lnTo>
                    <a:pt x="430771" y="1063752"/>
                  </a:lnTo>
                  <a:lnTo>
                    <a:pt x="440359" y="1061351"/>
                  </a:lnTo>
                  <a:lnTo>
                    <a:pt x="442226" y="1065999"/>
                  </a:lnTo>
                  <a:lnTo>
                    <a:pt x="443255" y="1063752"/>
                  </a:lnTo>
                  <a:close/>
                </a:path>
                <a:path w="1260475" h="1262379">
                  <a:moveTo>
                    <a:pt x="486714" y="443763"/>
                  </a:moveTo>
                  <a:lnTo>
                    <a:pt x="484771" y="436867"/>
                  </a:lnTo>
                  <a:lnTo>
                    <a:pt x="477126" y="432371"/>
                  </a:lnTo>
                  <a:lnTo>
                    <a:pt x="483870" y="444957"/>
                  </a:lnTo>
                  <a:lnTo>
                    <a:pt x="486714" y="443763"/>
                  </a:lnTo>
                  <a:close/>
                </a:path>
                <a:path w="1260475" h="1262379">
                  <a:moveTo>
                    <a:pt x="494703" y="1064552"/>
                  </a:moveTo>
                  <a:lnTo>
                    <a:pt x="485381" y="1059268"/>
                  </a:lnTo>
                  <a:lnTo>
                    <a:pt x="483019" y="1062456"/>
                  </a:lnTo>
                  <a:lnTo>
                    <a:pt x="486498" y="1066685"/>
                  </a:lnTo>
                  <a:lnTo>
                    <a:pt x="494703" y="1064552"/>
                  </a:lnTo>
                  <a:close/>
                </a:path>
                <a:path w="1260475" h="1262379">
                  <a:moveTo>
                    <a:pt x="501294" y="134861"/>
                  </a:moveTo>
                  <a:lnTo>
                    <a:pt x="499427" y="131038"/>
                  </a:lnTo>
                  <a:lnTo>
                    <a:pt x="494703" y="136664"/>
                  </a:lnTo>
                  <a:lnTo>
                    <a:pt x="499872" y="139585"/>
                  </a:lnTo>
                  <a:lnTo>
                    <a:pt x="501294" y="134861"/>
                  </a:lnTo>
                  <a:close/>
                </a:path>
                <a:path w="1260475" h="1262379">
                  <a:moveTo>
                    <a:pt x="537006" y="202133"/>
                  </a:moveTo>
                  <a:lnTo>
                    <a:pt x="533069" y="205397"/>
                  </a:lnTo>
                  <a:lnTo>
                    <a:pt x="531380" y="210007"/>
                  </a:lnTo>
                  <a:lnTo>
                    <a:pt x="534568" y="206298"/>
                  </a:lnTo>
                  <a:lnTo>
                    <a:pt x="537006" y="202133"/>
                  </a:lnTo>
                  <a:close/>
                </a:path>
                <a:path w="1260475" h="1262379">
                  <a:moveTo>
                    <a:pt x="543661" y="953465"/>
                  </a:moveTo>
                  <a:lnTo>
                    <a:pt x="542455" y="948588"/>
                  </a:lnTo>
                  <a:lnTo>
                    <a:pt x="537070" y="951064"/>
                  </a:lnTo>
                  <a:lnTo>
                    <a:pt x="541553" y="957135"/>
                  </a:lnTo>
                  <a:lnTo>
                    <a:pt x="543661" y="953465"/>
                  </a:lnTo>
                  <a:close/>
                </a:path>
                <a:path w="1260475" h="1262379">
                  <a:moveTo>
                    <a:pt x="569836" y="1005408"/>
                  </a:moveTo>
                  <a:lnTo>
                    <a:pt x="565035" y="1002220"/>
                  </a:lnTo>
                  <a:lnTo>
                    <a:pt x="556247" y="1001420"/>
                  </a:lnTo>
                  <a:lnTo>
                    <a:pt x="556247" y="1004608"/>
                  </a:lnTo>
                  <a:lnTo>
                    <a:pt x="554647" y="1009408"/>
                  </a:lnTo>
                  <a:lnTo>
                    <a:pt x="558647" y="1011008"/>
                  </a:lnTo>
                  <a:lnTo>
                    <a:pt x="563435" y="1011809"/>
                  </a:lnTo>
                  <a:lnTo>
                    <a:pt x="567436" y="1012609"/>
                  </a:lnTo>
                  <a:lnTo>
                    <a:pt x="569836" y="1005408"/>
                  </a:lnTo>
                  <a:close/>
                </a:path>
                <a:path w="1260475" h="1262379">
                  <a:moveTo>
                    <a:pt x="571017" y="212521"/>
                  </a:moveTo>
                  <a:lnTo>
                    <a:pt x="566635" y="215785"/>
                  </a:lnTo>
                  <a:lnTo>
                    <a:pt x="565404" y="220395"/>
                  </a:lnTo>
                  <a:lnTo>
                    <a:pt x="568731" y="216687"/>
                  </a:lnTo>
                  <a:lnTo>
                    <a:pt x="571017" y="212521"/>
                  </a:lnTo>
                  <a:close/>
                </a:path>
                <a:path w="1260475" h="1262379">
                  <a:moveTo>
                    <a:pt x="587413" y="1011008"/>
                  </a:moveTo>
                  <a:lnTo>
                    <a:pt x="586613" y="1004608"/>
                  </a:lnTo>
                  <a:lnTo>
                    <a:pt x="579424" y="1002220"/>
                  </a:lnTo>
                  <a:lnTo>
                    <a:pt x="577824" y="1010208"/>
                  </a:lnTo>
                  <a:lnTo>
                    <a:pt x="578624" y="1016596"/>
                  </a:lnTo>
                  <a:lnTo>
                    <a:pt x="584212" y="1019797"/>
                  </a:lnTo>
                  <a:lnTo>
                    <a:pt x="587413" y="1011008"/>
                  </a:lnTo>
                  <a:close/>
                </a:path>
                <a:path w="1260475" h="1262379">
                  <a:moveTo>
                    <a:pt x="616927" y="254088"/>
                  </a:moveTo>
                  <a:lnTo>
                    <a:pt x="612990" y="257340"/>
                  </a:lnTo>
                  <a:lnTo>
                    <a:pt x="611301" y="261950"/>
                  </a:lnTo>
                  <a:lnTo>
                    <a:pt x="614489" y="258241"/>
                  </a:lnTo>
                  <a:lnTo>
                    <a:pt x="616927" y="254088"/>
                  </a:lnTo>
                  <a:close/>
                </a:path>
                <a:path w="1260475" h="1262379">
                  <a:moveTo>
                    <a:pt x="617651" y="1042962"/>
                  </a:moveTo>
                  <a:lnTo>
                    <a:pt x="611390" y="1038974"/>
                  </a:lnTo>
                  <a:lnTo>
                    <a:pt x="604050" y="1041946"/>
                  </a:lnTo>
                  <a:lnTo>
                    <a:pt x="605396" y="1049566"/>
                  </a:lnTo>
                  <a:lnTo>
                    <a:pt x="610946" y="1056284"/>
                  </a:lnTo>
                  <a:lnTo>
                    <a:pt x="616191" y="1056563"/>
                  </a:lnTo>
                  <a:lnTo>
                    <a:pt x="613079" y="1052131"/>
                  </a:lnTo>
                  <a:lnTo>
                    <a:pt x="615886" y="1047470"/>
                  </a:lnTo>
                  <a:lnTo>
                    <a:pt x="617651" y="1042962"/>
                  </a:lnTo>
                  <a:close/>
                </a:path>
                <a:path w="1260475" h="1262379">
                  <a:moveTo>
                    <a:pt x="623874" y="539661"/>
                  </a:moveTo>
                  <a:lnTo>
                    <a:pt x="622490" y="534746"/>
                  </a:lnTo>
                  <a:lnTo>
                    <a:pt x="619379" y="538670"/>
                  </a:lnTo>
                  <a:lnTo>
                    <a:pt x="617435" y="544080"/>
                  </a:lnTo>
                  <a:lnTo>
                    <a:pt x="614591" y="548360"/>
                  </a:lnTo>
                  <a:lnTo>
                    <a:pt x="613537" y="549795"/>
                  </a:lnTo>
                  <a:lnTo>
                    <a:pt x="616978" y="546658"/>
                  </a:lnTo>
                  <a:lnTo>
                    <a:pt x="622414" y="546087"/>
                  </a:lnTo>
                  <a:lnTo>
                    <a:pt x="623874" y="539661"/>
                  </a:lnTo>
                  <a:close/>
                </a:path>
                <a:path w="1260475" h="1262379">
                  <a:moveTo>
                    <a:pt x="673735" y="1010208"/>
                  </a:moveTo>
                  <a:lnTo>
                    <a:pt x="668934" y="1007808"/>
                  </a:lnTo>
                  <a:lnTo>
                    <a:pt x="665734" y="1000620"/>
                  </a:lnTo>
                  <a:lnTo>
                    <a:pt x="660946" y="1007008"/>
                  </a:lnTo>
                  <a:lnTo>
                    <a:pt x="665734" y="1009408"/>
                  </a:lnTo>
                  <a:lnTo>
                    <a:pt x="668934" y="1016596"/>
                  </a:lnTo>
                  <a:lnTo>
                    <a:pt x="673735" y="1010208"/>
                  </a:lnTo>
                  <a:close/>
                </a:path>
                <a:path w="1260475" h="1262379">
                  <a:moveTo>
                    <a:pt x="693153" y="140246"/>
                  </a:moveTo>
                  <a:lnTo>
                    <a:pt x="686511" y="139065"/>
                  </a:lnTo>
                  <a:lnTo>
                    <a:pt x="687311" y="143052"/>
                  </a:lnTo>
                  <a:lnTo>
                    <a:pt x="683374" y="152209"/>
                  </a:lnTo>
                  <a:lnTo>
                    <a:pt x="688708" y="147955"/>
                  </a:lnTo>
                  <a:lnTo>
                    <a:pt x="693153" y="140246"/>
                  </a:lnTo>
                  <a:close/>
                </a:path>
                <a:path w="1260475" h="1262379">
                  <a:moveTo>
                    <a:pt x="707301" y="252552"/>
                  </a:moveTo>
                  <a:lnTo>
                    <a:pt x="702500" y="254152"/>
                  </a:lnTo>
                  <a:lnTo>
                    <a:pt x="695312" y="254152"/>
                  </a:lnTo>
                  <a:lnTo>
                    <a:pt x="695312" y="258940"/>
                  </a:lnTo>
                  <a:lnTo>
                    <a:pt x="700100" y="257340"/>
                  </a:lnTo>
                  <a:lnTo>
                    <a:pt x="707301" y="257340"/>
                  </a:lnTo>
                  <a:lnTo>
                    <a:pt x="707301" y="252552"/>
                  </a:lnTo>
                  <a:close/>
                </a:path>
                <a:path w="1260475" h="1262379">
                  <a:moveTo>
                    <a:pt x="707961" y="403936"/>
                  </a:moveTo>
                  <a:lnTo>
                    <a:pt x="706501" y="397205"/>
                  </a:lnTo>
                  <a:lnTo>
                    <a:pt x="700900" y="404393"/>
                  </a:lnTo>
                  <a:lnTo>
                    <a:pt x="696112" y="412394"/>
                  </a:lnTo>
                  <a:lnTo>
                    <a:pt x="688111" y="413994"/>
                  </a:lnTo>
                  <a:lnTo>
                    <a:pt x="694512" y="416382"/>
                  </a:lnTo>
                  <a:lnTo>
                    <a:pt x="693712" y="422783"/>
                  </a:lnTo>
                  <a:lnTo>
                    <a:pt x="699300" y="425183"/>
                  </a:lnTo>
                  <a:lnTo>
                    <a:pt x="698296" y="416204"/>
                  </a:lnTo>
                  <a:lnTo>
                    <a:pt x="703199" y="409689"/>
                  </a:lnTo>
                  <a:lnTo>
                    <a:pt x="707961" y="403936"/>
                  </a:lnTo>
                  <a:close/>
                </a:path>
                <a:path w="1260475" h="1262379">
                  <a:moveTo>
                    <a:pt x="708888" y="1106106"/>
                  </a:moveTo>
                  <a:lnTo>
                    <a:pt x="702500" y="1105319"/>
                  </a:lnTo>
                  <a:lnTo>
                    <a:pt x="692912" y="1101318"/>
                  </a:lnTo>
                  <a:lnTo>
                    <a:pt x="690511" y="1106106"/>
                  </a:lnTo>
                  <a:lnTo>
                    <a:pt x="693280" y="1109256"/>
                  </a:lnTo>
                  <a:lnTo>
                    <a:pt x="695312" y="1114501"/>
                  </a:lnTo>
                  <a:lnTo>
                    <a:pt x="697928" y="1117346"/>
                  </a:lnTo>
                  <a:lnTo>
                    <a:pt x="702500" y="1113307"/>
                  </a:lnTo>
                  <a:lnTo>
                    <a:pt x="697699" y="1111707"/>
                  </a:lnTo>
                  <a:lnTo>
                    <a:pt x="699300" y="1108506"/>
                  </a:lnTo>
                  <a:lnTo>
                    <a:pt x="702500" y="1107706"/>
                  </a:lnTo>
                  <a:lnTo>
                    <a:pt x="708088" y="1110107"/>
                  </a:lnTo>
                  <a:lnTo>
                    <a:pt x="708888" y="1106106"/>
                  </a:lnTo>
                  <a:close/>
                </a:path>
                <a:path w="1260475" h="1262379">
                  <a:moveTo>
                    <a:pt x="713689" y="963853"/>
                  </a:moveTo>
                  <a:lnTo>
                    <a:pt x="708101" y="963053"/>
                  </a:lnTo>
                  <a:lnTo>
                    <a:pt x="700900" y="959853"/>
                  </a:lnTo>
                  <a:lnTo>
                    <a:pt x="699300" y="964653"/>
                  </a:lnTo>
                  <a:lnTo>
                    <a:pt x="704100" y="965454"/>
                  </a:lnTo>
                  <a:lnTo>
                    <a:pt x="711288" y="968641"/>
                  </a:lnTo>
                  <a:lnTo>
                    <a:pt x="713689" y="963853"/>
                  </a:lnTo>
                  <a:close/>
                </a:path>
                <a:path w="1260475" h="1262379">
                  <a:moveTo>
                    <a:pt x="716089" y="146253"/>
                  </a:moveTo>
                  <a:lnTo>
                    <a:pt x="715289" y="142252"/>
                  </a:lnTo>
                  <a:lnTo>
                    <a:pt x="707301" y="142252"/>
                  </a:lnTo>
                  <a:lnTo>
                    <a:pt x="707301" y="147853"/>
                  </a:lnTo>
                  <a:lnTo>
                    <a:pt x="712089" y="146253"/>
                  </a:lnTo>
                  <a:lnTo>
                    <a:pt x="715289" y="151841"/>
                  </a:lnTo>
                  <a:lnTo>
                    <a:pt x="716089" y="146253"/>
                  </a:lnTo>
                  <a:close/>
                </a:path>
                <a:path w="1260475" h="1262379">
                  <a:moveTo>
                    <a:pt x="731672" y="167335"/>
                  </a:moveTo>
                  <a:lnTo>
                    <a:pt x="729945" y="163703"/>
                  </a:lnTo>
                  <a:lnTo>
                    <a:pt x="725678" y="169430"/>
                  </a:lnTo>
                  <a:lnTo>
                    <a:pt x="730402" y="172008"/>
                  </a:lnTo>
                  <a:lnTo>
                    <a:pt x="731672" y="167335"/>
                  </a:lnTo>
                  <a:close/>
                </a:path>
                <a:path w="1260475" h="1262379">
                  <a:moveTo>
                    <a:pt x="741667" y="962253"/>
                  </a:moveTo>
                  <a:lnTo>
                    <a:pt x="736066" y="961453"/>
                  </a:lnTo>
                  <a:lnTo>
                    <a:pt x="728878" y="958253"/>
                  </a:lnTo>
                  <a:lnTo>
                    <a:pt x="727278" y="963053"/>
                  </a:lnTo>
                  <a:lnTo>
                    <a:pt x="732066" y="963053"/>
                  </a:lnTo>
                  <a:lnTo>
                    <a:pt x="739267" y="966254"/>
                  </a:lnTo>
                  <a:lnTo>
                    <a:pt x="741667" y="962253"/>
                  </a:lnTo>
                  <a:close/>
                </a:path>
                <a:path w="1260475" h="1262379">
                  <a:moveTo>
                    <a:pt x="745553" y="1258468"/>
                  </a:moveTo>
                  <a:lnTo>
                    <a:pt x="744321" y="1253782"/>
                  </a:lnTo>
                  <a:lnTo>
                    <a:pt x="739267" y="1256360"/>
                  </a:lnTo>
                  <a:lnTo>
                    <a:pt x="743648" y="1262100"/>
                  </a:lnTo>
                  <a:lnTo>
                    <a:pt x="745553" y="1258468"/>
                  </a:lnTo>
                  <a:close/>
                </a:path>
                <a:path w="1260475" h="1262379">
                  <a:moveTo>
                    <a:pt x="773226" y="1024293"/>
                  </a:moveTo>
                  <a:lnTo>
                    <a:pt x="772185" y="1019606"/>
                  </a:lnTo>
                  <a:lnTo>
                    <a:pt x="767232" y="1022197"/>
                  </a:lnTo>
                  <a:lnTo>
                    <a:pt x="771283" y="1027925"/>
                  </a:lnTo>
                  <a:lnTo>
                    <a:pt x="773226" y="1024293"/>
                  </a:lnTo>
                  <a:close/>
                </a:path>
                <a:path w="1260475" h="1262379">
                  <a:moveTo>
                    <a:pt x="789609" y="6388"/>
                  </a:moveTo>
                  <a:lnTo>
                    <a:pt x="784021" y="7188"/>
                  </a:lnTo>
                  <a:lnTo>
                    <a:pt x="784021" y="0"/>
                  </a:lnTo>
                  <a:lnTo>
                    <a:pt x="779221" y="0"/>
                  </a:lnTo>
                  <a:lnTo>
                    <a:pt x="778560" y="7442"/>
                  </a:lnTo>
                  <a:lnTo>
                    <a:pt x="773328" y="12179"/>
                  </a:lnTo>
                  <a:lnTo>
                    <a:pt x="767651" y="16624"/>
                  </a:lnTo>
                  <a:lnTo>
                    <a:pt x="765632" y="23177"/>
                  </a:lnTo>
                  <a:lnTo>
                    <a:pt x="773087" y="19761"/>
                  </a:lnTo>
                  <a:lnTo>
                    <a:pt x="779119" y="15684"/>
                  </a:lnTo>
                  <a:lnTo>
                    <a:pt x="784402" y="11150"/>
                  </a:lnTo>
                  <a:lnTo>
                    <a:pt x="789609" y="6388"/>
                  </a:lnTo>
                  <a:close/>
                </a:path>
                <a:path w="1260475" h="1262379">
                  <a:moveTo>
                    <a:pt x="794410" y="214985"/>
                  </a:moveTo>
                  <a:lnTo>
                    <a:pt x="793610" y="207797"/>
                  </a:lnTo>
                  <a:lnTo>
                    <a:pt x="788809" y="205397"/>
                  </a:lnTo>
                  <a:lnTo>
                    <a:pt x="783221" y="204597"/>
                  </a:lnTo>
                  <a:lnTo>
                    <a:pt x="784821" y="211785"/>
                  </a:lnTo>
                  <a:lnTo>
                    <a:pt x="788809" y="214185"/>
                  </a:lnTo>
                  <a:lnTo>
                    <a:pt x="794410" y="214985"/>
                  </a:lnTo>
                  <a:close/>
                </a:path>
                <a:path w="1260475" h="1262379">
                  <a:moveTo>
                    <a:pt x="799109" y="1084529"/>
                  </a:moveTo>
                  <a:lnTo>
                    <a:pt x="797864" y="1079665"/>
                  </a:lnTo>
                  <a:lnTo>
                    <a:pt x="792810" y="1082141"/>
                  </a:lnTo>
                  <a:lnTo>
                    <a:pt x="797191" y="1088199"/>
                  </a:lnTo>
                  <a:lnTo>
                    <a:pt x="799109" y="1084529"/>
                  </a:lnTo>
                  <a:close/>
                </a:path>
                <a:path w="1260475" h="1262379">
                  <a:moveTo>
                    <a:pt x="801801" y="1110411"/>
                  </a:moveTo>
                  <a:lnTo>
                    <a:pt x="800608" y="1105573"/>
                  </a:lnTo>
                  <a:lnTo>
                    <a:pt x="795210" y="1107706"/>
                  </a:lnTo>
                  <a:lnTo>
                    <a:pt x="799706" y="1113891"/>
                  </a:lnTo>
                  <a:lnTo>
                    <a:pt x="801801" y="1110411"/>
                  </a:lnTo>
                  <a:close/>
                </a:path>
                <a:path w="1260475" h="1262379">
                  <a:moveTo>
                    <a:pt x="819315" y="1056690"/>
                  </a:moveTo>
                  <a:lnTo>
                    <a:pt x="813587" y="1053363"/>
                  </a:lnTo>
                  <a:lnTo>
                    <a:pt x="812787" y="1057363"/>
                  </a:lnTo>
                  <a:lnTo>
                    <a:pt x="805268" y="1063929"/>
                  </a:lnTo>
                  <a:lnTo>
                    <a:pt x="811987" y="1061961"/>
                  </a:lnTo>
                  <a:lnTo>
                    <a:pt x="819315" y="1056690"/>
                  </a:lnTo>
                  <a:close/>
                </a:path>
                <a:path w="1260475" h="1262379">
                  <a:moveTo>
                    <a:pt x="853147" y="999020"/>
                  </a:moveTo>
                  <a:lnTo>
                    <a:pt x="852106" y="994143"/>
                  </a:lnTo>
                  <a:lnTo>
                    <a:pt x="847153" y="996619"/>
                  </a:lnTo>
                  <a:lnTo>
                    <a:pt x="851204" y="1002690"/>
                  </a:lnTo>
                  <a:lnTo>
                    <a:pt x="853147" y="999020"/>
                  </a:lnTo>
                  <a:close/>
                </a:path>
                <a:path w="1260475" h="1262379">
                  <a:moveTo>
                    <a:pt x="879119" y="1176439"/>
                  </a:moveTo>
                  <a:lnTo>
                    <a:pt x="871931" y="1174051"/>
                  </a:lnTo>
                  <a:lnTo>
                    <a:pt x="869530" y="1178839"/>
                  </a:lnTo>
                  <a:lnTo>
                    <a:pt x="874331" y="1179639"/>
                  </a:lnTo>
                  <a:lnTo>
                    <a:pt x="874331" y="1186040"/>
                  </a:lnTo>
                  <a:lnTo>
                    <a:pt x="878332" y="1180439"/>
                  </a:lnTo>
                  <a:lnTo>
                    <a:pt x="879119" y="1176439"/>
                  </a:lnTo>
                  <a:close/>
                </a:path>
                <a:path w="1260475" h="1262379">
                  <a:moveTo>
                    <a:pt x="889520" y="993419"/>
                  </a:moveTo>
                  <a:lnTo>
                    <a:pt x="883920" y="992619"/>
                  </a:lnTo>
                  <a:lnTo>
                    <a:pt x="876731" y="989431"/>
                  </a:lnTo>
                  <a:lnTo>
                    <a:pt x="875131" y="994219"/>
                  </a:lnTo>
                  <a:lnTo>
                    <a:pt x="879919" y="995019"/>
                  </a:lnTo>
                  <a:lnTo>
                    <a:pt x="887120" y="998220"/>
                  </a:lnTo>
                  <a:lnTo>
                    <a:pt x="889520" y="993419"/>
                  </a:lnTo>
                  <a:close/>
                </a:path>
                <a:path w="1260475" h="1262379">
                  <a:moveTo>
                    <a:pt x="911098" y="475526"/>
                  </a:moveTo>
                  <a:lnTo>
                    <a:pt x="907897" y="469112"/>
                  </a:lnTo>
                  <a:lnTo>
                    <a:pt x="902906" y="461340"/>
                  </a:lnTo>
                  <a:lnTo>
                    <a:pt x="899401" y="456869"/>
                  </a:lnTo>
                  <a:lnTo>
                    <a:pt x="900709" y="460349"/>
                  </a:lnTo>
                  <a:lnTo>
                    <a:pt x="902106" y="466090"/>
                  </a:lnTo>
                  <a:lnTo>
                    <a:pt x="902906" y="473925"/>
                  </a:lnTo>
                  <a:lnTo>
                    <a:pt x="905205" y="478777"/>
                  </a:lnTo>
                  <a:lnTo>
                    <a:pt x="911098" y="475526"/>
                  </a:lnTo>
                  <a:close/>
                </a:path>
                <a:path w="1260475" h="1262379">
                  <a:moveTo>
                    <a:pt x="924102" y="1103947"/>
                  </a:moveTo>
                  <a:lnTo>
                    <a:pt x="921486" y="1101318"/>
                  </a:lnTo>
                  <a:lnTo>
                    <a:pt x="919086" y="1107706"/>
                  </a:lnTo>
                  <a:lnTo>
                    <a:pt x="909497" y="1102118"/>
                  </a:lnTo>
                  <a:lnTo>
                    <a:pt x="909497" y="1111707"/>
                  </a:lnTo>
                  <a:lnTo>
                    <a:pt x="915860" y="1112215"/>
                  </a:lnTo>
                  <a:lnTo>
                    <a:pt x="921486" y="1108608"/>
                  </a:lnTo>
                  <a:lnTo>
                    <a:pt x="924102" y="1103947"/>
                  </a:lnTo>
                  <a:close/>
                </a:path>
                <a:path w="1260475" h="1262379">
                  <a:moveTo>
                    <a:pt x="928674" y="386816"/>
                  </a:moveTo>
                  <a:lnTo>
                    <a:pt x="924890" y="384124"/>
                  </a:lnTo>
                  <a:lnTo>
                    <a:pt x="922388" y="379018"/>
                  </a:lnTo>
                  <a:lnTo>
                    <a:pt x="920026" y="376021"/>
                  </a:lnTo>
                  <a:lnTo>
                    <a:pt x="916686" y="379628"/>
                  </a:lnTo>
                  <a:lnTo>
                    <a:pt x="919568" y="382765"/>
                  </a:lnTo>
                  <a:lnTo>
                    <a:pt x="921778" y="388010"/>
                  </a:lnTo>
                  <a:lnTo>
                    <a:pt x="924445" y="390867"/>
                  </a:lnTo>
                  <a:lnTo>
                    <a:pt x="928674" y="386816"/>
                  </a:lnTo>
                  <a:close/>
                </a:path>
                <a:path w="1260475" h="1262379">
                  <a:moveTo>
                    <a:pt x="931570" y="1068844"/>
                  </a:moveTo>
                  <a:lnTo>
                    <a:pt x="931532" y="1064844"/>
                  </a:lnTo>
                  <a:lnTo>
                    <a:pt x="924674" y="1068552"/>
                  </a:lnTo>
                  <a:lnTo>
                    <a:pt x="928166" y="1072705"/>
                  </a:lnTo>
                  <a:lnTo>
                    <a:pt x="931570" y="1068844"/>
                  </a:lnTo>
                  <a:close/>
                </a:path>
                <a:path w="1260475" h="1262379">
                  <a:moveTo>
                    <a:pt x="972629" y="1077341"/>
                  </a:moveTo>
                  <a:lnTo>
                    <a:pt x="965441" y="1072540"/>
                  </a:lnTo>
                  <a:lnTo>
                    <a:pt x="963041" y="1077341"/>
                  </a:lnTo>
                  <a:lnTo>
                    <a:pt x="955052" y="1080541"/>
                  </a:lnTo>
                  <a:lnTo>
                    <a:pt x="962240" y="1084529"/>
                  </a:lnTo>
                  <a:lnTo>
                    <a:pt x="963841" y="1079741"/>
                  </a:lnTo>
                  <a:lnTo>
                    <a:pt x="972629" y="1077341"/>
                  </a:lnTo>
                  <a:close/>
                </a:path>
                <a:path w="1260475" h="1262379">
                  <a:moveTo>
                    <a:pt x="1011199" y="1062659"/>
                  </a:moveTo>
                  <a:lnTo>
                    <a:pt x="1009992" y="1057973"/>
                  </a:lnTo>
                  <a:lnTo>
                    <a:pt x="1004595" y="1060551"/>
                  </a:lnTo>
                  <a:lnTo>
                    <a:pt x="1009091" y="1066292"/>
                  </a:lnTo>
                  <a:lnTo>
                    <a:pt x="1011199" y="1062659"/>
                  </a:lnTo>
                  <a:close/>
                </a:path>
                <a:path w="1260475" h="1262379">
                  <a:moveTo>
                    <a:pt x="1014996" y="1003808"/>
                  </a:moveTo>
                  <a:lnTo>
                    <a:pt x="1009396" y="1003007"/>
                  </a:lnTo>
                  <a:lnTo>
                    <a:pt x="1002207" y="999820"/>
                  </a:lnTo>
                  <a:lnTo>
                    <a:pt x="1000607" y="1004608"/>
                  </a:lnTo>
                  <a:lnTo>
                    <a:pt x="1006195" y="1005408"/>
                  </a:lnTo>
                  <a:lnTo>
                    <a:pt x="1012596" y="1007808"/>
                  </a:lnTo>
                  <a:lnTo>
                    <a:pt x="1014996" y="1003808"/>
                  </a:lnTo>
                  <a:close/>
                </a:path>
                <a:path w="1260475" h="1262379">
                  <a:moveTo>
                    <a:pt x="1023607" y="842848"/>
                  </a:moveTo>
                  <a:lnTo>
                    <a:pt x="1019784" y="839978"/>
                  </a:lnTo>
                  <a:lnTo>
                    <a:pt x="1016419" y="842733"/>
                  </a:lnTo>
                  <a:lnTo>
                    <a:pt x="1010793" y="844664"/>
                  </a:lnTo>
                  <a:lnTo>
                    <a:pt x="1007872" y="847051"/>
                  </a:lnTo>
                  <a:lnTo>
                    <a:pt x="1012596" y="851166"/>
                  </a:lnTo>
                  <a:lnTo>
                    <a:pt x="1015060" y="847394"/>
                  </a:lnTo>
                  <a:lnTo>
                    <a:pt x="1020381" y="844969"/>
                  </a:lnTo>
                  <a:lnTo>
                    <a:pt x="1023607" y="842848"/>
                  </a:lnTo>
                  <a:close/>
                </a:path>
                <a:path w="1260475" h="1262379">
                  <a:moveTo>
                    <a:pt x="1059751" y="1058964"/>
                  </a:moveTo>
                  <a:lnTo>
                    <a:pt x="1052550" y="1054163"/>
                  </a:lnTo>
                  <a:lnTo>
                    <a:pt x="1050950" y="1058164"/>
                  </a:lnTo>
                  <a:lnTo>
                    <a:pt x="1042162" y="1061351"/>
                  </a:lnTo>
                  <a:lnTo>
                    <a:pt x="1049362" y="1066152"/>
                  </a:lnTo>
                  <a:lnTo>
                    <a:pt x="1050950" y="1061351"/>
                  </a:lnTo>
                  <a:lnTo>
                    <a:pt x="1059751" y="1058964"/>
                  </a:lnTo>
                  <a:close/>
                </a:path>
                <a:path w="1260475" h="1262379">
                  <a:moveTo>
                    <a:pt x="1061339" y="994219"/>
                  </a:moveTo>
                  <a:lnTo>
                    <a:pt x="1054950" y="991019"/>
                  </a:lnTo>
                  <a:lnTo>
                    <a:pt x="1050721" y="993546"/>
                  </a:lnTo>
                  <a:lnTo>
                    <a:pt x="1043266" y="994422"/>
                  </a:lnTo>
                  <a:lnTo>
                    <a:pt x="1038656" y="996200"/>
                  </a:lnTo>
                  <a:lnTo>
                    <a:pt x="1042962" y="1001420"/>
                  </a:lnTo>
                  <a:lnTo>
                    <a:pt x="1045362" y="996619"/>
                  </a:lnTo>
                  <a:lnTo>
                    <a:pt x="1051750" y="1003007"/>
                  </a:lnTo>
                  <a:lnTo>
                    <a:pt x="1051750" y="995819"/>
                  </a:lnTo>
                  <a:lnTo>
                    <a:pt x="1061339" y="994219"/>
                  </a:lnTo>
                  <a:close/>
                </a:path>
                <a:path w="1260475" h="1262379">
                  <a:moveTo>
                    <a:pt x="1076528" y="1068552"/>
                  </a:moveTo>
                  <a:lnTo>
                    <a:pt x="1073327" y="1064552"/>
                  </a:lnTo>
                  <a:lnTo>
                    <a:pt x="1068539" y="1061351"/>
                  </a:lnTo>
                  <a:lnTo>
                    <a:pt x="1066939" y="1068552"/>
                  </a:lnTo>
                  <a:lnTo>
                    <a:pt x="1069340" y="1072540"/>
                  </a:lnTo>
                  <a:lnTo>
                    <a:pt x="1074127" y="1074940"/>
                  </a:lnTo>
                  <a:lnTo>
                    <a:pt x="1076528" y="1068552"/>
                  </a:lnTo>
                  <a:close/>
                </a:path>
                <a:path w="1260475" h="1262379">
                  <a:moveTo>
                    <a:pt x="1077163" y="601535"/>
                  </a:moveTo>
                  <a:lnTo>
                    <a:pt x="1073327" y="594614"/>
                  </a:lnTo>
                  <a:lnTo>
                    <a:pt x="1069632" y="600748"/>
                  </a:lnTo>
                  <a:lnTo>
                    <a:pt x="1062342" y="604697"/>
                  </a:lnTo>
                  <a:lnTo>
                    <a:pt x="1057148" y="608215"/>
                  </a:lnTo>
                  <a:lnTo>
                    <a:pt x="1059751" y="612990"/>
                  </a:lnTo>
                  <a:lnTo>
                    <a:pt x="1064450" y="608774"/>
                  </a:lnTo>
                  <a:lnTo>
                    <a:pt x="1072235" y="605599"/>
                  </a:lnTo>
                  <a:lnTo>
                    <a:pt x="1077163" y="601535"/>
                  </a:lnTo>
                  <a:close/>
                </a:path>
                <a:path w="1260475" h="1262379">
                  <a:moveTo>
                    <a:pt x="1079728" y="1126896"/>
                  </a:moveTo>
                  <a:lnTo>
                    <a:pt x="1072540" y="1124496"/>
                  </a:lnTo>
                  <a:lnTo>
                    <a:pt x="1070140" y="1129284"/>
                  </a:lnTo>
                  <a:lnTo>
                    <a:pt x="1074928" y="1130084"/>
                  </a:lnTo>
                  <a:lnTo>
                    <a:pt x="1074928" y="1136484"/>
                  </a:lnTo>
                  <a:lnTo>
                    <a:pt x="1078928" y="1130884"/>
                  </a:lnTo>
                  <a:lnTo>
                    <a:pt x="1079728" y="1126896"/>
                  </a:lnTo>
                  <a:close/>
                </a:path>
                <a:path w="1260475" h="1262379">
                  <a:moveTo>
                    <a:pt x="1092517" y="1112507"/>
                  </a:moveTo>
                  <a:lnTo>
                    <a:pt x="1085316" y="1110107"/>
                  </a:lnTo>
                  <a:lnTo>
                    <a:pt x="1082929" y="1114907"/>
                  </a:lnTo>
                  <a:lnTo>
                    <a:pt x="1087716" y="1115707"/>
                  </a:lnTo>
                  <a:lnTo>
                    <a:pt x="1087716" y="1122095"/>
                  </a:lnTo>
                  <a:lnTo>
                    <a:pt x="1091717" y="1116507"/>
                  </a:lnTo>
                  <a:lnTo>
                    <a:pt x="1092517" y="1112507"/>
                  </a:lnTo>
                  <a:close/>
                </a:path>
                <a:path w="1260475" h="1262379">
                  <a:moveTo>
                    <a:pt x="1166037" y="1133284"/>
                  </a:moveTo>
                  <a:lnTo>
                    <a:pt x="1160449" y="1132484"/>
                  </a:lnTo>
                  <a:lnTo>
                    <a:pt x="1153248" y="1129284"/>
                  </a:lnTo>
                  <a:lnTo>
                    <a:pt x="1151661" y="1134084"/>
                  </a:lnTo>
                  <a:lnTo>
                    <a:pt x="1156449" y="1134884"/>
                  </a:lnTo>
                  <a:lnTo>
                    <a:pt x="1163650" y="1137285"/>
                  </a:lnTo>
                  <a:lnTo>
                    <a:pt x="1166037" y="1133284"/>
                  </a:lnTo>
                  <a:close/>
                </a:path>
                <a:path w="1260475" h="1262379">
                  <a:moveTo>
                    <a:pt x="1184427" y="1134084"/>
                  </a:moveTo>
                  <a:lnTo>
                    <a:pt x="1181227" y="1130084"/>
                  </a:lnTo>
                  <a:lnTo>
                    <a:pt x="1176426" y="1126896"/>
                  </a:lnTo>
                  <a:lnTo>
                    <a:pt x="1174038" y="1133284"/>
                  </a:lnTo>
                  <a:lnTo>
                    <a:pt x="1176426" y="1138085"/>
                  </a:lnTo>
                  <a:lnTo>
                    <a:pt x="1182027" y="1140472"/>
                  </a:lnTo>
                  <a:lnTo>
                    <a:pt x="1184427" y="1134084"/>
                  </a:lnTo>
                  <a:close/>
                </a:path>
                <a:path w="1260475" h="1262379">
                  <a:moveTo>
                    <a:pt x="1203769" y="838911"/>
                  </a:moveTo>
                  <a:lnTo>
                    <a:pt x="1199908" y="834275"/>
                  </a:lnTo>
                  <a:lnTo>
                    <a:pt x="1196505" y="833094"/>
                  </a:lnTo>
                  <a:lnTo>
                    <a:pt x="1199603" y="836777"/>
                  </a:lnTo>
                  <a:lnTo>
                    <a:pt x="1198003" y="842365"/>
                  </a:lnTo>
                  <a:lnTo>
                    <a:pt x="1196416" y="851966"/>
                  </a:lnTo>
                  <a:lnTo>
                    <a:pt x="1202004" y="845566"/>
                  </a:lnTo>
                  <a:lnTo>
                    <a:pt x="1203769" y="838911"/>
                  </a:lnTo>
                  <a:close/>
                </a:path>
                <a:path w="1260475" h="1262379">
                  <a:moveTo>
                    <a:pt x="1248854" y="932078"/>
                  </a:moveTo>
                  <a:lnTo>
                    <a:pt x="1247470" y="927163"/>
                  </a:lnTo>
                  <a:lnTo>
                    <a:pt x="1244358" y="931087"/>
                  </a:lnTo>
                  <a:lnTo>
                    <a:pt x="1241971" y="936040"/>
                  </a:lnTo>
                  <a:lnTo>
                    <a:pt x="1238973" y="940181"/>
                  </a:lnTo>
                  <a:lnTo>
                    <a:pt x="1238072" y="941755"/>
                  </a:lnTo>
                  <a:lnTo>
                    <a:pt x="1241971" y="939076"/>
                  </a:lnTo>
                  <a:lnTo>
                    <a:pt x="1247394" y="938504"/>
                  </a:lnTo>
                  <a:lnTo>
                    <a:pt x="1248854" y="932078"/>
                  </a:lnTo>
                  <a:close/>
                </a:path>
                <a:path w="1260475" h="1262379">
                  <a:moveTo>
                    <a:pt x="1260348" y="955865"/>
                  </a:moveTo>
                  <a:lnTo>
                    <a:pt x="1256055" y="953033"/>
                  </a:lnTo>
                  <a:lnTo>
                    <a:pt x="1251762" y="948270"/>
                  </a:lnTo>
                  <a:lnTo>
                    <a:pt x="1247762" y="945299"/>
                  </a:lnTo>
                  <a:lnTo>
                    <a:pt x="1244358" y="947864"/>
                  </a:lnTo>
                  <a:lnTo>
                    <a:pt x="1248664" y="951026"/>
                  </a:lnTo>
                  <a:lnTo>
                    <a:pt x="1252359" y="956360"/>
                  </a:lnTo>
                  <a:lnTo>
                    <a:pt x="1256055" y="959446"/>
                  </a:lnTo>
                  <a:lnTo>
                    <a:pt x="1260348" y="95586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423908" y="9006534"/>
              <a:ext cx="1170940" cy="676910"/>
            </a:xfrm>
            <a:custGeom>
              <a:avLst/>
              <a:gdLst/>
              <a:ahLst/>
              <a:cxnLst/>
              <a:rect l="l" t="t" r="r" b="b"/>
              <a:pathLst>
                <a:path w="1170940" h="676909">
                  <a:moveTo>
                    <a:pt x="8788" y="159207"/>
                  </a:moveTo>
                  <a:lnTo>
                    <a:pt x="7988" y="155219"/>
                  </a:lnTo>
                  <a:lnTo>
                    <a:pt x="0" y="155219"/>
                  </a:lnTo>
                  <a:lnTo>
                    <a:pt x="0" y="160807"/>
                  </a:lnTo>
                  <a:lnTo>
                    <a:pt x="4787" y="159207"/>
                  </a:lnTo>
                  <a:lnTo>
                    <a:pt x="8788" y="165608"/>
                  </a:lnTo>
                  <a:lnTo>
                    <a:pt x="8788" y="159207"/>
                  </a:lnTo>
                  <a:close/>
                </a:path>
                <a:path w="1170940" h="676909">
                  <a:moveTo>
                    <a:pt x="21577" y="441337"/>
                  </a:moveTo>
                  <a:lnTo>
                    <a:pt x="10668" y="440436"/>
                  </a:lnTo>
                  <a:lnTo>
                    <a:pt x="9880" y="444334"/>
                  </a:lnTo>
                  <a:lnTo>
                    <a:pt x="14947" y="446722"/>
                  </a:lnTo>
                  <a:lnTo>
                    <a:pt x="21577" y="441337"/>
                  </a:lnTo>
                  <a:close/>
                </a:path>
                <a:path w="1170940" h="676909">
                  <a:moveTo>
                    <a:pt x="44945" y="352615"/>
                  </a:moveTo>
                  <a:lnTo>
                    <a:pt x="43078" y="348945"/>
                  </a:lnTo>
                  <a:lnTo>
                    <a:pt x="38354" y="355015"/>
                  </a:lnTo>
                  <a:lnTo>
                    <a:pt x="43522" y="357492"/>
                  </a:lnTo>
                  <a:lnTo>
                    <a:pt x="44945" y="352615"/>
                  </a:lnTo>
                  <a:close/>
                </a:path>
                <a:path w="1170940" h="676909">
                  <a:moveTo>
                    <a:pt x="57543" y="175196"/>
                  </a:moveTo>
                  <a:lnTo>
                    <a:pt x="52743" y="175196"/>
                  </a:lnTo>
                  <a:lnTo>
                    <a:pt x="46355" y="169595"/>
                  </a:lnTo>
                  <a:lnTo>
                    <a:pt x="44754" y="177596"/>
                  </a:lnTo>
                  <a:lnTo>
                    <a:pt x="50342" y="177596"/>
                  </a:lnTo>
                  <a:lnTo>
                    <a:pt x="56743" y="183184"/>
                  </a:lnTo>
                  <a:lnTo>
                    <a:pt x="57543" y="175196"/>
                  </a:lnTo>
                  <a:close/>
                </a:path>
                <a:path w="1170940" h="676909">
                  <a:moveTo>
                    <a:pt x="68732" y="554824"/>
                  </a:moveTo>
                  <a:lnTo>
                    <a:pt x="67932" y="550024"/>
                  </a:lnTo>
                  <a:lnTo>
                    <a:pt x="63131" y="551624"/>
                  </a:lnTo>
                  <a:lnTo>
                    <a:pt x="55943" y="551624"/>
                  </a:lnTo>
                  <a:lnTo>
                    <a:pt x="55943" y="556425"/>
                  </a:lnTo>
                  <a:lnTo>
                    <a:pt x="60731" y="554824"/>
                  </a:lnTo>
                  <a:lnTo>
                    <a:pt x="68732" y="554824"/>
                  </a:lnTo>
                  <a:close/>
                </a:path>
                <a:path w="1170940" h="676909">
                  <a:moveTo>
                    <a:pt x="72720" y="343827"/>
                  </a:moveTo>
                  <a:lnTo>
                    <a:pt x="71920" y="336638"/>
                  </a:lnTo>
                  <a:lnTo>
                    <a:pt x="67132" y="334238"/>
                  </a:lnTo>
                  <a:lnTo>
                    <a:pt x="61531" y="333438"/>
                  </a:lnTo>
                  <a:lnTo>
                    <a:pt x="62331" y="340626"/>
                  </a:lnTo>
                  <a:lnTo>
                    <a:pt x="67132" y="343027"/>
                  </a:lnTo>
                  <a:lnTo>
                    <a:pt x="72720" y="343827"/>
                  </a:lnTo>
                  <a:close/>
                </a:path>
                <a:path w="1170940" h="676909">
                  <a:moveTo>
                    <a:pt x="75120" y="188785"/>
                  </a:moveTo>
                  <a:lnTo>
                    <a:pt x="74320" y="184785"/>
                  </a:lnTo>
                  <a:lnTo>
                    <a:pt x="66332" y="184785"/>
                  </a:lnTo>
                  <a:lnTo>
                    <a:pt x="66332" y="190373"/>
                  </a:lnTo>
                  <a:lnTo>
                    <a:pt x="71120" y="188785"/>
                  </a:lnTo>
                  <a:lnTo>
                    <a:pt x="74320" y="195173"/>
                  </a:lnTo>
                  <a:lnTo>
                    <a:pt x="75120" y="188785"/>
                  </a:lnTo>
                  <a:close/>
                </a:path>
                <a:path w="1170940" h="676909">
                  <a:moveTo>
                    <a:pt x="105727" y="428904"/>
                  </a:moveTo>
                  <a:lnTo>
                    <a:pt x="99098" y="422948"/>
                  </a:lnTo>
                  <a:lnTo>
                    <a:pt x="97409" y="430936"/>
                  </a:lnTo>
                  <a:lnTo>
                    <a:pt x="102400" y="432244"/>
                  </a:lnTo>
                  <a:lnTo>
                    <a:pt x="105727" y="428904"/>
                  </a:lnTo>
                  <a:close/>
                </a:path>
                <a:path w="1170940" h="676909">
                  <a:moveTo>
                    <a:pt x="128663" y="329438"/>
                  </a:moveTo>
                  <a:lnTo>
                    <a:pt x="119900" y="327863"/>
                  </a:lnTo>
                  <a:lnTo>
                    <a:pt x="118478" y="332435"/>
                  </a:lnTo>
                  <a:lnTo>
                    <a:pt x="122148" y="335508"/>
                  </a:lnTo>
                  <a:lnTo>
                    <a:pt x="128663" y="329438"/>
                  </a:lnTo>
                  <a:close/>
                </a:path>
                <a:path w="1170940" h="676909">
                  <a:moveTo>
                    <a:pt x="195707" y="365810"/>
                  </a:moveTo>
                  <a:lnTo>
                    <a:pt x="192519" y="360565"/>
                  </a:lnTo>
                  <a:lnTo>
                    <a:pt x="187007" y="364604"/>
                  </a:lnTo>
                  <a:lnTo>
                    <a:pt x="194538" y="370446"/>
                  </a:lnTo>
                  <a:lnTo>
                    <a:pt x="195707" y="365810"/>
                  </a:lnTo>
                  <a:close/>
                </a:path>
                <a:path w="1170940" h="676909">
                  <a:moveTo>
                    <a:pt x="230162" y="519658"/>
                  </a:moveTo>
                  <a:lnTo>
                    <a:pt x="229374" y="510070"/>
                  </a:lnTo>
                  <a:lnTo>
                    <a:pt x="226174" y="504469"/>
                  </a:lnTo>
                  <a:lnTo>
                    <a:pt x="218186" y="505269"/>
                  </a:lnTo>
                  <a:lnTo>
                    <a:pt x="219773" y="512457"/>
                  </a:lnTo>
                  <a:lnTo>
                    <a:pt x="223774" y="518058"/>
                  </a:lnTo>
                  <a:lnTo>
                    <a:pt x="230162" y="519658"/>
                  </a:lnTo>
                  <a:close/>
                </a:path>
                <a:path w="1170940" h="676909">
                  <a:moveTo>
                    <a:pt x="259740" y="304673"/>
                  </a:moveTo>
                  <a:lnTo>
                    <a:pt x="258940" y="300672"/>
                  </a:lnTo>
                  <a:lnTo>
                    <a:pt x="250952" y="300672"/>
                  </a:lnTo>
                  <a:lnTo>
                    <a:pt x="250952" y="306260"/>
                  </a:lnTo>
                  <a:lnTo>
                    <a:pt x="256540" y="305460"/>
                  </a:lnTo>
                  <a:lnTo>
                    <a:pt x="259740" y="311061"/>
                  </a:lnTo>
                  <a:lnTo>
                    <a:pt x="259740" y="304673"/>
                  </a:lnTo>
                  <a:close/>
                </a:path>
                <a:path w="1170940" h="676909">
                  <a:moveTo>
                    <a:pt x="291261" y="628713"/>
                  </a:moveTo>
                  <a:lnTo>
                    <a:pt x="284518" y="622757"/>
                  </a:lnTo>
                  <a:lnTo>
                    <a:pt x="283159" y="630732"/>
                  </a:lnTo>
                  <a:lnTo>
                    <a:pt x="288112" y="632040"/>
                  </a:lnTo>
                  <a:lnTo>
                    <a:pt x="291261" y="628713"/>
                  </a:lnTo>
                  <a:close/>
                </a:path>
                <a:path w="1170940" h="676909">
                  <a:moveTo>
                    <a:pt x="300431" y="609104"/>
                  </a:moveTo>
                  <a:lnTo>
                    <a:pt x="296506" y="612368"/>
                  </a:lnTo>
                  <a:lnTo>
                    <a:pt x="294817" y="616978"/>
                  </a:lnTo>
                  <a:lnTo>
                    <a:pt x="298005" y="613270"/>
                  </a:lnTo>
                  <a:lnTo>
                    <a:pt x="300431" y="609104"/>
                  </a:lnTo>
                  <a:close/>
                </a:path>
                <a:path w="1170940" h="676909">
                  <a:moveTo>
                    <a:pt x="303898" y="595287"/>
                  </a:moveTo>
                  <a:lnTo>
                    <a:pt x="300672" y="591426"/>
                  </a:lnTo>
                  <a:lnTo>
                    <a:pt x="297307" y="595579"/>
                  </a:lnTo>
                  <a:lnTo>
                    <a:pt x="303822" y="599287"/>
                  </a:lnTo>
                  <a:lnTo>
                    <a:pt x="303898" y="595287"/>
                  </a:lnTo>
                  <a:close/>
                </a:path>
                <a:path w="1170940" h="676909">
                  <a:moveTo>
                    <a:pt x="341452" y="209054"/>
                  </a:moveTo>
                  <a:lnTo>
                    <a:pt x="339585" y="205422"/>
                  </a:lnTo>
                  <a:lnTo>
                    <a:pt x="334860" y="211162"/>
                  </a:lnTo>
                  <a:lnTo>
                    <a:pt x="340029" y="213741"/>
                  </a:lnTo>
                  <a:lnTo>
                    <a:pt x="341452" y="209054"/>
                  </a:lnTo>
                  <a:close/>
                </a:path>
                <a:path w="1170940" h="676909">
                  <a:moveTo>
                    <a:pt x="344449" y="603580"/>
                  </a:moveTo>
                  <a:lnTo>
                    <a:pt x="333552" y="602678"/>
                  </a:lnTo>
                  <a:lnTo>
                    <a:pt x="332765" y="606577"/>
                  </a:lnTo>
                  <a:lnTo>
                    <a:pt x="337820" y="608965"/>
                  </a:lnTo>
                  <a:lnTo>
                    <a:pt x="344449" y="603580"/>
                  </a:lnTo>
                  <a:close/>
                </a:path>
                <a:path w="1170940" h="676909">
                  <a:moveTo>
                    <a:pt x="375526" y="671804"/>
                  </a:moveTo>
                  <a:lnTo>
                    <a:pt x="373608" y="668172"/>
                  </a:lnTo>
                  <a:lnTo>
                    <a:pt x="369227" y="673900"/>
                  </a:lnTo>
                  <a:lnTo>
                    <a:pt x="374281" y="676490"/>
                  </a:lnTo>
                  <a:lnTo>
                    <a:pt x="375526" y="671804"/>
                  </a:lnTo>
                  <a:close/>
                </a:path>
                <a:path w="1170940" h="676909">
                  <a:moveTo>
                    <a:pt x="380009" y="104444"/>
                  </a:moveTo>
                  <a:lnTo>
                    <a:pt x="375627" y="107264"/>
                  </a:lnTo>
                  <a:lnTo>
                    <a:pt x="374383" y="112318"/>
                  </a:lnTo>
                  <a:lnTo>
                    <a:pt x="377723" y="108762"/>
                  </a:lnTo>
                  <a:lnTo>
                    <a:pt x="380009" y="104444"/>
                  </a:lnTo>
                  <a:close/>
                </a:path>
                <a:path w="1170940" h="676909">
                  <a:moveTo>
                    <a:pt x="394804" y="669912"/>
                  </a:moveTo>
                  <a:lnTo>
                    <a:pt x="394004" y="665111"/>
                  </a:lnTo>
                  <a:lnTo>
                    <a:pt x="389204" y="666711"/>
                  </a:lnTo>
                  <a:lnTo>
                    <a:pt x="382016" y="666711"/>
                  </a:lnTo>
                  <a:lnTo>
                    <a:pt x="382016" y="671512"/>
                  </a:lnTo>
                  <a:lnTo>
                    <a:pt x="387616" y="669912"/>
                  </a:lnTo>
                  <a:lnTo>
                    <a:pt x="394804" y="669912"/>
                  </a:lnTo>
                  <a:close/>
                </a:path>
                <a:path w="1170940" h="676909">
                  <a:moveTo>
                    <a:pt x="408393" y="603580"/>
                  </a:moveTo>
                  <a:lnTo>
                    <a:pt x="407593" y="599579"/>
                  </a:lnTo>
                  <a:lnTo>
                    <a:pt x="399605" y="599579"/>
                  </a:lnTo>
                  <a:lnTo>
                    <a:pt x="399605" y="605167"/>
                  </a:lnTo>
                  <a:lnTo>
                    <a:pt x="404393" y="604367"/>
                  </a:lnTo>
                  <a:lnTo>
                    <a:pt x="407593" y="609968"/>
                  </a:lnTo>
                  <a:lnTo>
                    <a:pt x="408393" y="603580"/>
                  </a:lnTo>
                  <a:close/>
                </a:path>
                <a:path w="1170940" h="676909">
                  <a:moveTo>
                    <a:pt x="417677" y="633145"/>
                  </a:moveTo>
                  <a:lnTo>
                    <a:pt x="415950" y="630402"/>
                  </a:lnTo>
                  <a:lnTo>
                    <a:pt x="409194" y="629145"/>
                  </a:lnTo>
                  <a:lnTo>
                    <a:pt x="411594" y="634746"/>
                  </a:lnTo>
                  <a:lnTo>
                    <a:pt x="410794" y="644334"/>
                  </a:lnTo>
                  <a:lnTo>
                    <a:pt x="417182" y="644334"/>
                  </a:lnTo>
                  <a:lnTo>
                    <a:pt x="417169" y="637692"/>
                  </a:lnTo>
                  <a:lnTo>
                    <a:pt x="417677" y="633145"/>
                  </a:lnTo>
                  <a:close/>
                </a:path>
                <a:path w="1170940" h="676909">
                  <a:moveTo>
                    <a:pt x="470725" y="390982"/>
                  </a:moveTo>
                  <a:lnTo>
                    <a:pt x="466407" y="389686"/>
                  </a:lnTo>
                  <a:lnTo>
                    <a:pt x="460146" y="388378"/>
                  </a:lnTo>
                  <a:lnTo>
                    <a:pt x="454774" y="389178"/>
                  </a:lnTo>
                  <a:lnTo>
                    <a:pt x="453148" y="394182"/>
                  </a:lnTo>
                  <a:lnTo>
                    <a:pt x="458927" y="393458"/>
                  </a:lnTo>
                  <a:lnTo>
                    <a:pt x="464629" y="395579"/>
                  </a:lnTo>
                  <a:lnTo>
                    <a:pt x="468998" y="396201"/>
                  </a:lnTo>
                  <a:lnTo>
                    <a:pt x="470725" y="390982"/>
                  </a:lnTo>
                  <a:close/>
                </a:path>
                <a:path w="1170940" h="676909">
                  <a:moveTo>
                    <a:pt x="473329" y="454621"/>
                  </a:moveTo>
                  <a:lnTo>
                    <a:pt x="470103" y="450761"/>
                  </a:lnTo>
                  <a:lnTo>
                    <a:pt x="466737" y="454914"/>
                  </a:lnTo>
                  <a:lnTo>
                    <a:pt x="473252" y="458622"/>
                  </a:lnTo>
                  <a:lnTo>
                    <a:pt x="473329" y="454621"/>
                  </a:lnTo>
                  <a:close/>
                </a:path>
                <a:path w="1170940" h="676909">
                  <a:moveTo>
                    <a:pt x="478726" y="574001"/>
                  </a:moveTo>
                  <a:lnTo>
                    <a:pt x="467931" y="573100"/>
                  </a:lnTo>
                  <a:lnTo>
                    <a:pt x="467334" y="576999"/>
                  </a:lnTo>
                  <a:lnTo>
                    <a:pt x="472427" y="579399"/>
                  </a:lnTo>
                  <a:lnTo>
                    <a:pt x="478726" y="574001"/>
                  </a:lnTo>
                  <a:close/>
                </a:path>
                <a:path w="1170940" h="676909">
                  <a:moveTo>
                    <a:pt x="481507" y="357352"/>
                  </a:moveTo>
                  <a:lnTo>
                    <a:pt x="477126" y="360616"/>
                  </a:lnTo>
                  <a:lnTo>
                    <a:pt x="475881" y="365213"/>
                  </a:lnTo>
                  <a:lnTo>
                    <a:pt x="479221" y="361505"/>
                  </a:lnTo>
                  <a:lnTo>
                    <a:pt x="481507" y="357352"/>
                  </a:lnTo>
                  <a:close/>
                </a:path>
                <a:path w="1170940" h="676909">
                  <a:moveTo>
                    <a:pt x="484314" y="392582"/>
                  </a:moveTo>
                  <a:lnTo>
                    <a:pt x="483514" y="388581"/>
                  </a:lnTo>
                  <a:lnTo>
                    <a:pt x="475526" y="388581"/>
                  </a:lnTo>
                  <a:lnTo>
                    <a:pt x="475526" y="394182"/>
                  </a:lnTo>
                  <a:lnTo>
                    <a:pt x="480314" y="393382"/>
                  </a:lnTo>
                  <a:lnTo>
                    <a:pt x="484314" y="398970"/>
                  </a:lnTo>
                  <a:lnTo>
                    <a:pt x="484314" y="392582"/>
                  </a:lnTo>
                  <a:close/>
                </a:path>
                <a:path w="1170940" h="676909">
                  <a:moveTo>
                    <a:pt x="521881" y="498881"/>
                  </a:moveTo>
                  <a:lnTo>
                    <a:pt x="520280" y="491680"/>
                  </a:lnTo>
                  <a:lnTo>
                    <a:pt x="515480" y="490080"/>
                  </a:lnTo>
                  <a:lnTo>
                    <a:pt x="506691" y="493280"/>
                  </a:lnTo>
                  <a:lnTo>
                    <a:pt x="507492" y="495681"/>
                  </a:lnTo>
                  <a:lnTo>
                    <a:pt x="508292" y="498881"/>
                  </a:lnTo>
                  <a:lnTo>
                    <a:pt x="509092" y="501269"/>
                  </a:lnTo>
                  <a:lnTo>
                    <a:pt x="513092" y="500481"/>
                  </a:lnTo>
                  <a:lnTo>
                    <a:pt x="517880" y="499681"/>
                  </a:lnTo>
                  <a:lnTo>
                    <a:pt x="521881" y="498881"/>
                  </a:lnTo>
                  <a:close/>
                </a:path>
                <a:path w="1170940" h="676909">
                  <a:moveTo>
                    <a:pt x="539457" y="499681"/>
                  </a:moveTo>
                  <a:lnTo>
                    <a:pt x="538657" y="490080"/>
                  </a:lnTo>
                  <a:lnTo>
                    <a:pt x="535470" y="484492"/>
                  </a:lnTo>
                  <a:lnTo>
                    <a:pt x="527469" y="485292"/>
                  </a:lnTo>
                  <a:lnTo>
                    <a:pt x="529869" y="492480"/>
                  </a:lnTo>
                  <a:lnTo>
                    <a:pt x="533869" y="498081"/>
                  </a:lnTo>
                  <a:lnTo>
                    <a:pt x="539457" y="499681"/>
                  </a:lnTo>
                  <a:close/>
                </a:path>
                <a:path w="1170940" h="676909">
                  <a:moveTo>
                    <a:pt x="560971" y="242265"/>
                  </a:moveTo>
                  <a:lnTo>
                    <a:pt x="557047" y="245529"/>
                  </a:lnTo>
                  <a:lnTo>
                    <a:pt x="555358" y="250139"/>
                  </a:lnTo>
                  <a:lnTo>
                    <a:pt x="558546" y="246418"/>
                  </a:lnTo>
                  <a:lnTo>
                    <a:pt x="560971" y="242265"/>
                  </a:lnTo>
                  <a:close/>
                </a:path>
                <a:path w="1170940" h="676909">
                  <a:moveTo>
                    <a:pt x="600138" y="171932"/>
                  </a:moveTo>
                  <a:lnTo>
                    <a:pt x="596201" y="175196"/>
                  </a:lnTo>
                  <a:lnTo>
                    <a:pt x="594525" y="179806"/>
                  </a:lnTo>
                  <a:lnTo>
                    <a:pt x="597700" y="176098"/>
                  </a:lnTo>
                  <a:lnTo>
                    <a:pt x="600138" y="171932"/>
                  </a:lnTo>
                  <a:close/>
                </a:path>
                <a:path w="1170940" h="676909">
                  <a:moveTo>
                    <a:pt x="616978" y="455714"/>
                  </a:moveTo>
                  <a:lnTo>
                    <a:pt x="612190" y="455714"/>
                  </a:lnTo>
                  <a:lnTo>
                    <a:pt x="605790" y="450126"/>
                  </a:lnTo>
                  <a:lnTo>
                    <a:pt x="604202" y="458114"/>
                  </a:lnTo>
                  <a:lnTo>
                    <a:pt x="608990" y="458114"/>
                  </a:lnTo>
                  <a:lnTo>
                    <a:pt x="615391" y="463715"/>
                  </a:lnTo>
                  <a:lnTo>
                    <a:pt x="616978" y="455714"/>
                  </a:lnTo>
                  <a:close/>
                </a:path>
                <a:path w="1170940" h="676909">
                  <a:moveTo>
                    <a:pt x="620979" y="267106"/>
                  </a:moveTo>
                  <a:lnTo>
                    <a:pt x="619175" y="261061"/>
                  </a:lnTo>
                  <a:lnTo>
                    <a:pt x="613689" y="257111"/>
                  </a:lnTo>
                  <a:lnTo>
                    <a:pt x="608050" y="256768"/>
                  </a:lnTo>
                  <a:lnTo>
                    <a:pt x="605790" y="261505"/>
                  </a:lnTo>
                  <a:lnTo>
                    <a:pt x="612190" y="260705"/>
                  </a:lnTo>
                  <a:lnTo>
                    <a:pt x="614591" y="266306"/>
                  </a:lnTo>
                  <a:lnTo>
                    <a:pt x="620979" y="267106"/>
                  </a:lnTo>
                  <a:close/>
                </a:path>
                <a:path w="1170940" h="676909">
                  <a:moveTo>
                    <a:pt x="632167" y="403771"/>
                  </a:moveTo>
                  <a:lnTo>
                    <a:pt x="631367" y="398970"/>
                  </a:lnTo>
                  <a:lnTo>
                    <a:pt x="626579" y="400570"/>
                  </a:lnTo>
                  <a:lnTo>
                    <a:pt x="619379" y="400570"/>
                  </a:lnTo>
                  <a:lnTo>
                    <a:pt x="619379" y="405371"/>
                  </a:lnTo>
                  <a:lnTo>
                    <a:pt x="624179" y="403771"/>
                  </a:lnTo>
                  <a:lnTo>
                    <a:pt x="632167" y="403771"/>
                  </a:lnTo>
                  <a:close/>
                </a:path>
                <a:path w="1170940" h="676909">
                  <a:moveTo>
                    <a:pt x="634263" y="256908"/>
                  </a:moveTo>
                  <a:lnTo>
                    <a:pt x="631088" y="253022"/>
                  </a:lnTo>
                  <a:lnTo>
                    <a:pt x="627380" y="257517"/>
                  </a:lnTo>
                  <a:lnTo>
                    <a:pt x="634009" y="261112"/>
                  </a:lnTo>
                  <a:lnTo>
                    <a:pt x="634263" y="256908"/>
                  </a:lnTo>
                  <a:close/>
                </a:path>
                <a:path w="1170940" h="676909">
                  <a:moveTo>
                    <a:pt x="656945" y="390982"/>
                  </a:moveTo>
                  <a:lnTo>
                    <a:pt x="656145" y="386181"/>
                  </a:lnTo>
                  <a:lnTo>
                    <a:pt x="651344" y="387781"/>
                  </a:lnTo>
                  <a:lnTo>
                    <a:pt x="644156" y="387781"/>
                  </a:lnTo>
                  <a:lnTo>
                    <a:pt x="644156" y="392582"/>
                  </a:lnTo>
                  <a:lnTo>
                    <a:pt x="648957" y="390982"/>
                  </a:lnTo>
                  <a:lnTo>
                    <a:pt x="656945" y="390982"/>
                  </a:lnTo>
                  <a:close/>
                </a:path>
                <a:path w="1170940" h="676909">
                  <a:moveTo>
                    <a:pt x="693712" y="534047"/>
                  </a:moveTo>
                  <a:lnTo>
                    <a:pt x="692912" y="530047"/>
                  </a:lnTo>
                  <a:lnTo>
                    <a:pt x="686511" y="531647"/>
                  </a:lnTo>
                  <a:lnTo>
                    <a:pt x="676122" y="531647"/>
                  </a:lnTo>
                  <a:lnTo>
                    <a:pt x="676122" y="537235"/>
                  </a:lnTo>
                  <a:lnTo>
                    <a:pt x="679831" y="538721"/>
                  </a:lnTo>
                  <a:lnTo>
                    <a:pt x="684212" y="542531"/>
                  </a:lnTo>
                  <a:lnTo>
                    <a:pt x="688149" y="544093"/>
                  </a:lnTo>
                  <a:lnTo>
                    <a:pt x="690511" y="538835"/>
                  </a:lnTo>
                  <a:lnTo>
                    <a:pt x="684923" y="538835"/>
                  </a:lnTo>
                  <a:lnTo>
                    <a:pt x="684923" y="535635"/>
                  </a:lnTo>
                  <a:lnTo>
                    <a:pt x="688111" y="534047"/>
                  </a:lnTo>
                  <a:lnTo>
                    <a:pt x="693712" y="534047"/>
                  </a:lnTo>
                  <a:close/>
                </a:path>
                <a:path w="1170940" h="676909">
                  <a:moveTo>
                    <a:pt x="713892" y="430644"/>
                  </a:moveTo>
                  <a:lnTo>
                    <a:pt x="710666" y="426783"/>
                  </a:lnTo>
                  <a:lnTo>
                    <a:pt x="707301" y="430949"/>
                  </a:lnTo>
                  <a:lnTo>
                    <a:pt x="713816" y="434657"/>
                  </a:lnTo>
                  <a:lnTo>
                    <a:pt x="713892" y="430644"/>
                  </a:lnTo>
                  <a:close/>
                </a:path>
                <a:path w="1170940" h="676909">
                  <a:moveTo>
                    <a:pt x="719289" y="277495"/>
                  </a:moveTo>
                  <a:lnTo>
                    <a:pt x="718489" y="273494"/>
                  </a:lnTo>
                  <a:lnTo>
                    <a:pt x="710488" y="273494"/>
                  </a:lnTo>
                  <a:lnTo>
                    <a:pt x="710488" y="279095"/>
                  </a:lnTo>
                  <a:lnTo>
                    <a:pt x="715289" y="278295"/>
                  </a:lnTo>
                  <a:lnTo>
                    <a:pt x="718489" y="283883"/>
                  </a:lnTo>
                  <a:lnTo>
                    <a:pt x="719289" y="277495"/>
                  </a:lnTo>
                  <a:close/>
                </a:path>
                <a:path w="1170940" h="676909">
                  <a:moveTo>
                    <a:pt x="738047" y="33324"/>
                  </a:moveTo>
                  <a:lnTo>
                    <a:pt x="733666" y="36131"/>
                  </a:lnTo>
                  <a:lnTo>
                    <a:pt x="732434" y="41186"/>
                  </a:lnTo>
                  <a:lnTo>
                    <a:pt x="735761" y="37630"/>
                  </a:lnTo>
                  <a:lnTo>
                    <a:pt x="738047" y="33324"/>
                  </a:lnTo>
                  <a:close/>
                </a:path>
                <a:path w="1170940" h="676909">
                  <a:moveTo>
                    <a:pt x="765035" y="475399"/>
                  </a:moveTo>
                  <a:lnTo>
                    <a:pt x="761822" y="471538"/>
                  </a:lnTo>
                  <a:lnTo>
                    <a:pt x="758444" y="475703"/>
                  </a:lnTo>
                  <a:lnTo>
                    <a:pt x="764959" y="479412"/>
                  </a:lnTo>
                  <a:lnTo>
                    <a:pt x="765035" y="475399"/>
                  </a:lnTo>
                  <a:close/>
                </a:path>
                <a:path w="1170940" h="676909">
                  <a:moveTo>
                    <a:pt x="770343" y="442188"/>
                  </a:moveTo>
                  <a:lnTo>
                    <a:pt x="764044" y="441337"/>
                  </a:lnTo>
                  <a:lnTo>
                    <a:pt x="764844" y="445325"/>
                  </a:lnTo>
                  <a:lnTo>
                    <a:pt x="760780" y="454367"/>
                  </a:lnTo>
                  <a:lnTo>
                    <a:pt x="765937" y="449922"/>
                  </a:lnTo>
                  <a:lnTo>
                    <a:pt x="770343" y="442188"/>
                  </a:lnTo>
                  <a:close/>
                </a:path>
                <a:path w="1170940" h="676909">
                  <a:moveTo>
                    <a:pt x="774928" y="377101"/>
                  </a:moveTo>
                  <a:lnTo>
                    <a:pt x="771740" y="373240"/>
                  </a:lnTo>
                  <a:lnTo>
                    <a:pt x="768032" y="377393"/>
                  </a:lnTo>
                  <a:lnTo>
                    <a:pt x="774661" y="381101"/>
                  </a:lnTo>
                  <a:lnTo>
                    <a:pt x="774928" y="377101"/>
                  </a:lnTo>
                  <a:close/>
                </a:path>
                <a:path w="1170940" h="676909">
                  <a:moveTo>
                    <a:pt x="778929" y="497776"/>
                  </a:moveTo>
                  <a:lnTo>
                    <a:pt x="775741" y="493915"/>
                  </a:lnTo>
                  <a:lnTo>
                    <a:pt x="772033" y="498081"/>
                  </a:lnTo>
                  <a:lnTo>
                    <a:pt x="778662" y="501789"/>
                  </a:lnTo>
                  <a:lnTo>
                    <a:pt x="778929" y="497776"/>
                  </a:lnTo>
                  <a:close/>
                </a:path>
                <a:path w="1170940" h="676909">
                  <a:moveTo>
                    <a:pt x="805599" y="363004"/>
                  </a:moveTo>
                  <a:lnTo>
                    <a:pt x="804799" y="358216"/>
                  </a:lnTo>
                  <a:lnTo>
                    <a:pt x="799998" y="359816"/>
                  </a:lnTo>
                  <a:lnTo>
                    <a:pt x="792810" y="359816"/>
                  </a:lnTo>
                  <a:lnTo>
                    <a:pt x="792810" y="364604"/>
                  </a:lnTo>
                  <a:lnTo>
                    <a:pt x="797610" y="363004"/>
                  </a:lnTo>
                  <a:lnTo>
                    <a:pt x="805599" y="363004"/>
                  </a:lnTo>
                  <a:close/>
                </a:path>
                <a:path w="1170940" h="676909">
                  <a:moveTo>
                    <a:pt x="834644" y="325031"/>
                  </a:moveTo>
                  <a:lnTo>
                    <a:pt x="830376" y="327850"/>
                  </a:lnTo>
                  <a:lnTo>
                    <a:pt x="828802" y="332905"/>
                  </a:lnTo>
                  <a:lnTo>
                    <a:pt x="832167" y="329349"/>
                  </a:lnTo>
                  <a:lnTo>
                    <a:pt x="834644" y="325031"/>
                  </a:lnTo>
                  <a:close/>
                </a:path>
                <a:path w="1170940" h="676909">
                  <a:moveTo>
                    <a:pt x="843965" y="40919"/>
                  </a:moveTo>
                  <a:lnTo>
                    <a:pt x="843165" y="33731"/>
                  </a:lnTo>
                  <a:lnTo>
                    <a:pt x="838365" y="31330"/>
                  </a:lnTo>
                  <a:lnTo>
                    <a:pt x="832777" y="30530"/>
                  </a:lnTo>
                  <a:lnTo>
                    <a:pt x="834364" y="37731"/>
                  </a:lnTo>
                  <a:lnTo>
                    <a:pt x="838365" y="40132"/>
                  </a:lnTo>
                  <a:lnTo>
                    <a:pt x="843965" y="40919"/>
                  </a:lnTo>
                  <a:close/>
                </a:path>
                <a:path w="1170940" h="676909">
                  <a:moveTo>
                    <a:pt x="864743" y="28943"/>
                  </a:moveTo>
                  <a:lnTo>
                    <a:pt x="863942" y="24942"/>
                  </a:lnTo>
                  <a:lnTo>
                    <a:pt x="855954" y="24942"/>
                  </a:lnTo>
                  <a:lnTo>
                    <a:pt x="855954" y="30530"/>
                  </a:lnTo>
                  <a:lnTo>
                    <a:pt x="860742" y="28943"/>
                  </a:lnTo>
                  <a:lnTo>
                    <a:pt x="863942" y="34531"/>
                  </a:lnTo>
                  <a:lnTo>
                    <a:pt x="864743" y="28943"/>
                  </a:lnTo>
                  <a:close/>
                </a:path>
                <a:path w="1170940" h="676909">
                  <a:moveTo>
                    <a:pt x="867879" y="331431"/>
                  </a:moveTo>
                  <a:lnTo>
                    <a:pt x="863942" y="334238"/>
                  </a:lnTo>
                  <a:lnTo>
                    <a:pt x="862253" y="339293"/>
                  </a:lnTo>
                  <a:lnTo>
                    <a:pt x="865441" y="335737"/>
                  </a:lnTo>
                  <a:lnTo>
                    <a:pt x="867879" y="331431"/>
                  </a:lnTo>
                  <a:close/>
                </a:path>
                <a:path w="1170940" h="676909">
                  <a:moveTo>
                    <a:pt x="877925" y="410464"/>
                  </a:moveTo>
                  <a:lnTo>
                    <a:pt x="876198" y="406831"/>
                  </a:lnTo>
                  <a:lnTo>
                    <a:pt x="871931" y="412559"/>
                  </a:lnTo>
                  <a:lnTo>
                    <a:pt x="876655" y="415150"/>
                  </a:lnTo>
                  <a:lnTo>
                    <a:pt x="877925" y="410464"/>
                  </a:lnTo>
                  <a:close/>
                </a:path>
                <a:path w="1170940" h="676909">
                  <a:moveTo>
                    <a:pt x="879919" y="532447"/>
                  </a:moveTo>
                  <a:lnTo>
                    <a:pt x="879119" y="528447"/>
                  </a:lnTo>
                  <a:lnTo>
                    <a:pt x="871131" y="528447"/>
                  </a:lnTo>
                  <a:lnTo>
                    <a:pt x="871131" y="534047"/>
                  </a:lnTo>
                  <a:lnTo>
                    <a:pt x="875931" y="532447"/>
                  </a:lnTo>
                  <a:lnTo>
                    <a:pt x="879119" y="538835"/>
                  </a:lnTo>
                  <a:lnTo>
                    <a:pt x="879919" y="532447"/>
                  </a:lnTo>
                  <a:close/>
                </a:path>
                <a:path w="1170940" h="676909">
                  <a:moveTo>
                    <a:pt x="888415" y="3860"/>
                  </a:moveTo>
                  <a:lnTo>
                    <a:pt x="885228" y="0"/>
                  </a:lnTo>
                  <a:lnTo>
                    <a:pt x="881519" y="4165"/>
                  </a:lnTo>
                  <a:lnTo>
                    <a:pt x="888149" y="7874"/>
                  </a:lnTo>
                  <a:lnTo>
                    <a:pt x="888415" y="3860"/>
                  </a:lnTo>
                  <a:close/>
                </a:path>
                <a:path w="1170940" h="676909">
                  <a:moveTo>
                    <a:pt x="896112" y="266801"/>
                  </a:moveTo>
                  <a:lnTo>
                    <a:pt x="892886" y="262940"/>
                  </a:lnTo>
                  <a:lnTo>
                    <a:pt x="889520" y="267106"/>
                  </a:lnTo>
                  <a:lnTo>
                    <a:pt x="896035" y="270814"/>
                  </a:lnTo>
                  <a:lnTo>
                    <a:pt x="896112" y="266801"/>
                  </a:lnTo>
                  <a:close/>
                </a:path>
                <a:path w="1170940" h="676909">
                  <a:moveTo>
                    <a:pt x="919086" y="402971"/>
                  </a:moveTo>
                  <a:lnTo>
                    <a:pt x="910297" y="401370"/>
                  </a:lnTo>
                  <a:lnTo>
                    <a:pt x="911098" y="406171"/>
                  </a:lnTo>
                  <a:lnTo>
                    <a:pt x="904697" y="411759"/>
                  </a:lnTo>
                  <a:lnTo>
                    <a:pt x="912698" y="413359"/>
                  </a:lnTo>
                  <a:lnTo>
                    <a:pt x="912698" y="408559"/>
                  </a:lnTo>
                  <a:lnTo>
                    <a:pt x="919086" y="402971"/>
                  </a:lnTo>
                  <a:close/>
                </a:path>
                <a:path w="1170940" h="676909">
                  <a:moveTo>
                    <a:pt x="924674" y="323850"/>
                  </a:moveTo>
                  <a:lnTo>
                    <a:pt x="923886" y="319049"/>
                  </a:lnTo>
                  <a:lnTo>
                    <a:pt x="919086" y="320649"/>
                  </a:lnTo>
                  <a:lnTo>
                    <a:pt x="911898" y="320649"/>
                  </a:lnTo>
                  <a:lnTo>
                    <a:pt x="911898" y="325450"/>
                  </a:lnTo>
                  <a:lnTo>
                    <a:pt x="916686" y="323850"/>
                  </a:lnTo>
                  <a:lnTo>
                    <a:pt x="924674" y="323850"/>
                  </a:lnTo>
                  <a:close/>
                </a:path>
                <a:path w="1170940" h="676909">
                  <a:moveTo>
                    <a:pt x="947559" y="374192"/>
                  </a:moveTo>
                  <a:lnTo>
                    <a:pt x="944372" y="370154"/>
                  </a:lnTo>
                  <a:lnTo>
                    <a:pt x="940663" y="374192"/>
                  </a:lnTo>
                  <a:lnTo>
                    <a:pt x="947293" y="378244"/>
                  </a:lnTo>
                  <a:lnTo>
                    <a:pt x="947559" y="374192"/>
                  </a:lnTo>
                  <a:close/>
                </a:path>
                <a:path w="1170940" h="676909">
                  <a:moveTo>
                    <a:pt x="960640" y="198374"/>
                  </a:moveTo>
                  <a:lnTo>
                    <a:pt x="951852" y="196773"/>
                  </a:lnTo>
                  <a:lnTo>
                    <a:pt x="951852" y="201561"/>
                  </a:lnTo>
                  <a:lnTo>
                    <a:pt x="945464" y="207162"/>
                  </a:lnTo>
                  <a:lnTo>
                    <a:pt x="954252" y="208762"/>
                  </a:lnTo>
                  <a:lnTo>
                    <a:pt x="954252" y="203962"/>
                  </a:lnTo>
                  <a:lnTo>
                    <a:pt x="960640" y="198374"/>
                  </a:lnTo>
                  <a:close/>
                </a:path>
                <a:path w="1170940" h="676909">
                  <a:moveTo>
                    <a:pt x="971765" y="265887"/>
                  </a:moveTo>
                  <a:lnTo>
                    <a:pt x="967841" y="268706"/>
                  </a:lnTo>
                  <a:lnTo>
                    <a:pt x="966152" y="273761"/>
                  </a:lnTo>
                  <a:lnTo>
                    <a:pt x="969340" y="270205"/>
                  </a:lnTo>
                  <a:lnTo>
                    <a:pt x="971765" y="265887"/>
                  </a:lnTo>
                  <a:close/>
                </a:path>
                <a:path w="1170940" h="676909">
                  <a:moveTo>
                    <a:pt x="973429" y="171996"/>
                  </a:moveTo>
                  <a:lnTo>
                    <a:pt x="968641" y="173596"/>
                  </a:lnTo>
                  <a:lnTo>
                    <a:pt x="961440" y="173596"/>
                  </a:lnTo>
                  <a:lnTo>
                    <a:pt x="961440" y="178396"/>
                  </a:lnTo>
                  <a:lnTo>
                    <a:pt x="966241" y="176796"/>
                  </a:lnTo>
                  <a:lnTo>
                    <a:pt x="973429" y="176796"/>
                  </a:lnTo>
                  <a:lnTo>
                    <a:pt x="973429" y="171996"/>
                  </a:lnTo>
                  <a:close/>
                </a:path>
                <a:path w="1170940" h="676909">
                  <a:moveTo>
                    <a:pt x="986917" y="201866"/>
                  </a:moveTo>
                  <a:lnTo>
                    <a:pt x="985012" y="198234"/>
                  </a:lnTo>
                  <a:lnTo>
                    <a:pt x="980630" y="203962"/>
                  </a:lnTo>
                  <a:lnTo>
                    <a:pt x="985685" y="206552"/>
                  </a:lnTo>
                  <a:lnTo>
                    <a:pt x="986917" y="201866"/>
                  </a:lnTo>
                  <a:close/>
                </a:path>
                <a:path w="1170940" h="676909">
                  <a:moveTo>
                    <a:pt x="990219" y="351815"/>
                  </a:moveTo>
                  <a:lnTo>
                    <a:pt x="981430" y="350227"/>
                  </a:lnTo>
                  <a:lnTo>
                    <a:pt x="981430" y="355015"/>
                  </a:lnTo>
                  <a:lnTo>
                    <a:pt x="975029" y="360616"/>
                  </a:lnTo>
                  <a:lnTo>
                    <a:pt x="983818" y="362216"/>
                  </a:lnTo>
                  <a:lnTo>
                    <a:pt x="983818" y="357416"/>
                  </a:lnTo>
                  <a:lnTo>
                    <a:pt x="990219" y="351815"/>
                  </a:lnTo>
                  <a:close/>
                </a:path>
                <a:path w="1170940" h="676909">
                  <a:moveTo>
                    <a:pt x="1007198" y="252222"/>
                  </a:moveTo>
                  <a:lnTo>
                    <a:pt x="1005332" y="248589"/>
                  </a:lnTo>
                  <a:lnTo>
                    <a:pt x="1000607" y="254317"/>
                  </a:lnTo>
                  <a:lnTo>
                    <a:pt x="1005776" y="256895"/>
                  </a:lnTo>
                  <a:lnTo>
                    <a:pt x="1007198" y="252222"/>
                  </a:lnTo>
                  <a:close/>
                </a:path>
                <a:path w="1170940" h="676909">
                  <a:moveTo>
                    <a:pt x="1010996" y="361416"/>
                  </a:moveTo>
                  <a:lnTo>
                    <a:pt x="1010196" y="354215"/>
                  </a:lnTo>
                  <a:lnTo>
                    <a:pt x="1005395" y="351815"/>
                  </a:lnTo>
                  <a:lnTo>
                    <a:pt x="999807" y="351015"/>
                  </a:lnTo>
                  <a:lnTo>
                    <a:pt x="1000607" y="358216"/>
                  </a:lnTo>
                  <a:lnTo>
                    <a:pt x="1005395" y="360616"/>
                  </a:lnTo>
                  <a:lnTo>
                    <a:pt x="1010996" y="361416"/>
                  </a:lnTo>
                  <a:close/>
                </a:path>
                <a:path w="1170940" h="676909">
                  <a:moveTo>
                    <a:pt x="1039761" y="410159"/>
                  </a:moveTo>
                  <a:lnTo>
                    <a:pt x="1038961" y="406171"/>
                  </a:lnTo>
                  <a:lnTo>
                    <a:pt x="1030973" y="406171"/>
                  </a:lnTo>
                  <a:lnTo>
                    <a:pt x="1030973" y="411759"/>
                  </a:lnTo>
                  <a:lnTo>
                    <a:pt x="1035773" y="410959"/>
                  </a:lnTo>
                  <a:lnTo>
                    <a:pt x="1038961" y="416560"/>
                  </a:lnTo>
                  <a:lnTo>
                    <a:pt x="1039761" y="410159"/>
                  </a:lnTo>
                  <a:close/>
                </a:path>
                <a:path w="1170940" h="676909">
                  <a:moveTo>
                    <a:pt x="1045362" y="392582"/>
                  </a:moveTo>
                  <a:lnTo>
                    <a:pt x="1044562" y="388581"/>
                  </a:lnTo>
                  <a:lnTo>
                    <a:pt x="1036574" y="388581"/>
                  </a:lnTo>
                  <a:lnTo>
                    <a:pt x="1036574" y="394182"/>
                  </a:lnTo>
                  <a:lnTo>
                    <a:pt x="1041361" y="393382"/>
                  </a:lnTo>
                  <a:lnTo>
                    <a:pt x="1044562" y="398970"/>
                  </a:lnTo>
                  <a:lnTo>
                    <a:pt x="1045362" y="392582"/>
                  </a:lnTo>
                  <a:close/>
                </a:path>
                <a:path w="1170940" h="676909">
                  <a:moveTo>
                    <a:pt x="1060742" y="41224"/>
                  </a:moveTo>
                  <a:lnTo>
                    <a:pt x="1058875" y="37592"/>
                  </a:lnTo>
                  <a:lnTo>
                    <a:pt x="1054150" y="43319"/>
                  </a:lnTo>
                  <a:lnTo>
                    <a:pt x="1059319" y="45910"/>
                  </a:lnTo>
                  <a:lnTo>
                    <a:pt x="1060742" y="41224"/>
                  </a:lnTo>
                  <a:close/>
                </a:path>
                <a:path w="1170940" h="676909">
                  <a:moveTo>
                    <a:pt x="1067333" y="194970"/>
                  </a:moveTo>
                  <a:lnTo>
                    <a:pt x="1065618" y="191147"/>
                  </a:lnTo>
                  <a:lnTo>
                    <a:pt x="1061339" y="196773"/>
                  </a:lnTo>
                  <a:lnTo>
                    <a:pt x="1066063" y="199694"/>
                  </a:lnTo>
                  <a:lnTo>
                    <a:pt x="1067333" y="194970"/>
                  </a:lnTo>
                  <a:close/>
                </a:path>
                <a:path w="1170940" h="676909">
                  <a:moveTo>
                    <a:pt x="1119682" y="383794"/>
                  </a:moveTo>
                  <a:lnTo>
                    <a:pt x="1118882" y="378993"/>
                  </a:lnTo>
                  <a:lnTo>
                    <a:pt x="1114094" y="380593"/>
                  </a:lnTo>
                  <a:lnTo>
                    <a:pt x="1106893" y="380593"/>
                  </a:lnTo>
                  <a:lnTo>
                    <a:pt x="1106893" y="385394"/>
                  </a:lnTo>
                  <a:lnTo>
                    <a:pt x="1112494" y="383794"/>
                  </a:lnTo>
                  <a:lnTo>
                    <a:pt x="1119682" y="383794"/>
                  </a:lnTo>
                  <a:close/>
                </a:path>
                <a:path w="1170940" h="676909">
                  <a:moveTo>
                    <a:pt x="1138072" y="379793"/>
                  </a:moveTo>
                  <a:lnTo>
                    <a:pt x="1137272" y="372605"/>
                  </a:lnTo>
                  <a:lnTo>
                    <a:pt x="1132471" y="370205"/>
                  </a:lnTo>
                  <a:lnTo>
                    <a:pt x="1126883" y="369404"/>
                  </a:lnTo>
                  <a:lnTo>
                    <a:pt x="1127683" y="375793"/>
                  </a:lnTo>
                  <a:lnTo>
                    <a:pt x="1132471" y="378993"/>
                  </a:lnTo>
                  <a:lnTo>
                    <a:pt x="1138072" y="379793"/>
                  </a:lnTo>
                  <a:close/>
                </a:path>
                <a:path w="1170940" h="676909">
                  <a:moveTo>
                    <a:pt x="1146860" y="30530"/>
                  </a:moveTo>
                  <a:lnTo>
                    <a:pt x="1142860" y="27343"/>
                  </a:lnTo>
                  <a:lnTo>
                    <a:pt x="1135672" y="35331"/>
                  </a:lnTo>
                  <a:lnTo>
                    <a:pt x="1134872" y="36931"/>
                  </a:lnTo>
                  <a:lnTo>
                    <a:pt x="1136294" y="39522"/>
                  </a:lnTo>
                  <a:lnTo>
                    <a:pt x="1141463" y="37325"/>
                  </a:lnTo>
                  <a:lnTo>
                    <a:pt x="1146340" y="33337"/>
                  </a:lnTo>
                  <a:lnTo>
                    <a:pt x="1146860" y="30530"/>
                  </a:lnTo>
                  <a:close/>
                </a:path>
                <a:path w="1170940" h="676909">
                  <a:moveTo>
                    <a:pt x="1170838" y="197573"/>
                  </a:moveTo>
                  <a:lnTo>
                    <a:pt x="1170038" y="193573"/>
                  </a:lnTo>
                  <a:lnTo>
                    <a:pt x="1162050" y="193573"/>
                  </a:lnTo>
                  <a:lnTo>
                    <a:pt x="1162050" y="199174"/>
                  </a:lnTo>
                  <a:lnTo>
                    <a:pt x="1166837" y="197573"/>
                  </a:lnTo>
                  <a:lnTo>
                    <a:pt x="1170038" y="203962"/>
                  </a:lnTo>
                  <a:lnTo>
                    <a:pt x="1170838" y="19757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479051" y="8473223"/>
              <a:ext cx="1071245" cy="1303655"/>
            </a:xfrm>
            <a:custGeom>
              <a:avLst/>
              <a:gdLst/>
              <a:ahLst/>
              <a:cxnLst/>
              <a:rect l="l" t="t" r="r" b="b"/>
              <a:pathLst>
                <a:path w="1071244" h="1303654">
                  <a:moveTo>
                    <a:pt x="15278" y="691083"/>
                  </a:moveTo>
                  <a:lnTo>
                    <a:pt x="14389" y="684428"/>
                  </a:lnTo>
                  <a:lnTo>
                    <a:pt x="11684" y="681812"/>
                  </a:lnTo>
                  <a:lnTo>
                    <a:pt x="7188" y="686930"/>
                  </a:lnTo>
                  <a:lnTo>
                    <a:pt x="12788" y="686930"/>
                  </a:lnTo>
                  <a:lnTo>
                    <a:pt x="12788" y="690118"/>
                  </a:lnTo>
                  <a:lnTo>
                    <a:pt x="7988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588" y="696518"/>
                  </a:lnTo>
                  <a:lnTo>
                    <a:pt x="5588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78" y="691083"/>
                  </a:lnTo>
                  <a:close/>
                </a:path>
                <a:path w="1071244" h="1303654">
                  <a:moveTo>
                    <a:pt x="78320" y="618998"/>
                  </a:moveTo>
                  <a:lnTo>
                    <a:pt x="73520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31" y="631355"/>
                  </a:lnTo>
                  <a:lnTo>
                    <a:pt x="69329" y="628777"/>
                  </a:lnTo>
                  <a:lnTo>
                    <a:pt x="76225" y="622909"/>
                  </a:lnTo>
                  <a:lnTo>
                    <a:pt x="78320" y="618998"/>
                  </a:lnTo>
                  <a:close/>
                </a:path>
                <a:path w="1071244" h="1303654">
                  <a:moveTo>
                    <a:pt x="134759" y="546468"/>
                  </a:moveTo>
                  <a:lnTo>
                    <a:pt x="129781" y="540994"/>
                  </a:lnTo>
                  <a:lnTo>
                    <a:pt x="120675" y="539864"/>
                  </a:lnTo>
                  <a:lnTo>
                    <a:pt x="132702" y="548640"/>
                  </a:lnTo>
                  <a:lnTo>
                    <a:pt x="134759" y="546468"/>
                  </a:lnTo>
                  <a:close/>
                </a:path>
                <a:path w="1071244" h="1303654">
                  <a:moveTo>
                    <a:pt x="143852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63" y="1030592"/>
                  </a:lnTo>
                  <a:lnTo>
                    <a:pt x="135864" y="1034580"/>
                  </a:lnTo>
                  <a:lnTo>
                    <a:pt x="139865" y="1035380"/>
                  </a:lnTo>
                  <a:lnTo>
                    <a:pt x="143852" y="1028992"/>
                  </a:lnTo>
                  <a:close/>
                </a:path>
                <a:path w="1071244" h="1303654">
                  <a:moveTo>
                    <a:pt x="177038" y="878865"/>
                  </a:moveTo>
                  <a:lnTo>
                    <a:pt x="174231" y="872350"/>
                  </a:lnTo>
                  <a:lnTo>
                    <a:pt x="169164" y="874814"/>
                  </a:lnTo>
                  <a:lnTo>
                    <a:pt x="172732" y="878344"/>
                  </a:lnTo>
                  <a:lnTo>
                    <a:pt x="177038" y="878865"/>
                  </a:lnTo>
                  <a:close/>
                </a:path>
                <a:path w="1071244" h="1303654">
                  <a:moveTo>
                    <a:pt x="178892" y="843153"/>
                  </a:moveTo>
                  <a:lnTo>
                    <a:pt x="178219" y="837984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892" y="843153"/>
                  </a:lnTo>
                  <a:close/>
                </a:path>
                <a:path w="1071244" h="1303654">
                  <a:moveTo>
                    <a:pt x="197815" y="955586"/>
                  </a:moveTo>
                  <a:lnTo>
                    <a:pt x="195008" y="949071"/>
                  </a:lnTo>
                  <a:lnTo>
                    <a:pt x="189941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303654">
                  <a:moveTo>
                    <a:pt x="197967" y="704888"/>
                  </a:moveTo>
                  <a:lnTo>
                    <a:pt x="197396" y="699719"/>
                  </a:lnTo>
                  <a:lnTo>
                    <a:pt x="193687" y="696341"/>
                  </a:lnTo>
                  <a:lnTo>
                    <a:pt x="195300" y="700913"/>
                  </a:lnTo>
                  <a:lnTo>
                    <a:pt x="197967" y="704888"/>
                  </a:lnTo>
                  <a:close/>
                </a:path>
                <a:path w="1071244" h="1303654">
                  <a:moveTo>
                    <a:pt x="224091" y="783780"/>
                  </a:moveTo>
                  <a:lnTo>
                    <a:pt x="222173" y="778840"/>
                  </a:lnTo>
                  <a:lnTo>
                    <a:pt x="215315" y="781977"/>
                  </a:lnTo>
                  <a:lnTo>
                    <a:pt x="218884" y="784225"/>
                  </a:lnTo>
                  <a:lnTo>
                    <a:pt x="224091" y="783780"/>
                  </a:lnTo>
                  <a:close/>
                </a:path>
                <a:path w="1071244" h="1303654">
                  <a:moveTo>
                    <a:pt x="234581" y="890054"/>
                  </a:moveTo>
                  <a:lnTo>
                    <a:pt x="231762" y="883539"/>
                  </a:lnTo>
                  <a:lnTo>
                    <a:pt x="226707" y="886002"/>
                  </a:lnTo>
                  <a:lnTo>
                    <a:pt x="230263" y="889533"/>
                  </a:lnTo>
                  <a:lnTo>
                    <a:pt x="234581" y="890054"/>
                  </a:lnTo>
                  <a:close/>
                </a:path>
                <a:path w="1071244" h="1303654">
                  <a:moveTo>
                    <a:pt x="253352" y="864349"/>
                  </a:moveTo>
                  <a:lnTo>
                    <a:pt x="249351" y="861949"/>
                  </a:lnTo>
                  <a:lnTo>
                    <a:pt x="246951" y="854760"/>
                  </a:lnTo>
                  <a:lnTo>
                    <a:pt x="240563" y="860361"/>
                  </a:lnTo>
                  <a:lnTo>
                    <a:pt x="245351" y="861949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303654">
                  <a:moveTo>
                    <a:pt x="270129" y="884326"/>
                  </a:moveTo>
                  <a:lnTo>
                    <a:pt x="265341" y="881938"/>
                  </a:lnTo>
                  <a:lnTo>
                    <a:pt x="264541" y="886726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28" y="889927"/>
                  </a:lnTo>
                  <a:lnTo>
                    <a:pt x="270129" y="884326"/>
                  </a:lnTo>
                  <a:close/>
                </a:path>
                <a:path w="1071244" h="1303654">
                  <a:moveTo>
                    <a:pt x="295402" y="1299629"/>
                  </a:moveTo>
                  <a:lnTo>
                    <a:pt x="292227" y="1295768"/>
                  </a:lnTo>
                  <a:lnTo>
                    <a:pt x="288505" y="1299921"/>
                  </a:lnTo>
                  <a:lnTo>
                    <a:pt x="295148" y="1303629"/>
                  </a:lnTo>
                  <a:lnTo>
                    <a:pt x="295402" y="1299629"/>
                  </a:lnTo>
                  <a:close/>
                </a:path>
                <a:path w="1071244" h="1303654">
                  <a:moveTo>
                    <a:pt x="304965" y="587514"/>
                  </a:moveTo>
                  <a:lnTo>
                    <a:pt x="303301" y="581126"/>
                  </a:lnTo>
                  <a:lnTo>
                    <a:pt x="299821" y="577291"/>
                  </a:lnTo>
                  <a:lnTo>
                    <a:pt x="298907" y="582231"/>
                  </a:lnTo>
                  <a:lnTo>
                    <a:pt x="299034" y="587641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494" y="590219"/>
                  </a:lnTo>
                  <a:lnTo>
                    <a:pt x="304965" y="587514"/>
                  </a:lnTo>
                  <a:close/>
                </a:path>
                <a:path w="1071244" h="1303654">
                  <a:moveTo>
                    <a:pt x="306895" y="1103312"/>
                  </a:moveTo>
                  <a:lnTo>
                    <a:pt x="303695" y="1092923"/>
                  </a:lnTo>
                  <a:lnTo>
                    <a:pt x="302895" y="1092123"/>
                  </a:lnTo>
                  <a:lnTo>
                    <a:pt x="299961" y="1092098"/>
                  </a:lnTo>
                  <a:lnTo>
                    <a:pt x="299199" y="1097318"/>
                  </a:lnTo>
                  <a:lnTo>
                    <a:pt x="300088" y="1103147"/>
                  </a:lnTo>
                  <a:lnTo>
                    <a:pt x="302094" y="1104912"/>
                  </a:lnTo>
                  <a:lnTo>
                    <a:pt x="306895" y="1103312"/>
                  </a:lnTo>
                  <a:close/>
                </a:path>
                <a:path w="1071244" h="1303654">
                  <a:moveTo>
                    <a:pt x="310896" y="634974"/>
                  </a:moveTo>
                  <a:lnTo>
                    <a:pt x="306095" y="632574"/>
                  </a:lnTo>
                  <a:lnTo>
                    <a:pt x="304495" y="637374"/>
                  </a:lnTo>
                  <a:lnTo>
                    <a:pt x="297307" y="636574"/>
                  </a:lnTo>
                  <a:lnTo>
                    <a:pt x="302895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303654">
                  <a:moveTo>
                    <a:pt x="319684" y="447954"/>
                  </a:moveTo>
                  <a:lnTo>
                    <a:pt x="314413" y="440436"/>
                  </a:lnTo>
                  <a:lnTo>
                    <a:pt x="315887" y="432777"/>
                  </a:lnTo>
                  <a:lnTo>
                    <a:pt x="317652" y="425704"/>
                  </a:lnTo>
                  <a:lnTo>
                    <a:pt x="313283" y="419989"/>
                  </a:lnTo>
                  <a:lnTo>
                    <a:pt x="310896" y="427977"/>
                  </a:lnTo>
                  <a:lnTo>
                    <a:pt x="310896" y="437565"/>
                  </a:lnTo>
                  <a:lnTo>
                    <a:pt x="304495" y="442366"/>
                  </a:lnTo>
                  <a:lnTo>
                    <a:pt x="310896" y="442366"/>
                  </a:lnTo>
                  <a:lnTo>
                    <a:pt x="313283" y="447954"/>
                  </a:lnTo>
                  <a:lnTo>
                    <a:pt x="319684" y="447954"/>
                  </a:lnTo>
                  <a:close/>
                </a:path>
                <a:path w="1071244" h="1303654">
                  <a:moveTo>
                    <a:pt x="330073" y="391210"/>
                  </a:moveTo>
                  <a:lnTo>
                    <a:pt x="325272" y="388823"/>
                  </a:lnTo>
                  <a:lnTo>
                    <a:pt x="323672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72" y="397611"/>
                  </a:lnTo>
                  <a:lnTo>
                    <a:pt x="330073" y="391210"/>
                  </a:lnTo>
                  <a:close/>
                </a:path>
                <a:path w="1071244" h="1303654">
                  <a:moveTo>
                    <a:pt x="339661" y="1203223"/>
                  </a:moveTo>
                  <a:lnTo>
                    <a:pt x="338861" y="1198422"/>
                  </a:lnTo>
                  <a:lnTo>
                    <a:pt x="334060" y="1200023"/>
                  </a:lnTo>
                  <a:lnTo>
                    <a:pt x="326872" y="1200023"/>
                  </a:lnTo>
                  <a:lnTo>
                    <a:pt x="326872" y="1204823"/>
                  </a:lnTo>
                  <a:lnTo>
                    <a:pt x="332473" y="1203223"/>
                  </a:lnTo>
                  <a:lnTo>
                    <a:pt x="339661" y="1203223"/>
                  </a:lnTo>
                  <a:close/>
                </a:path>
                <a:path w="1071244" h="1303654">
                  <a:moveTo>
                    <a:pt x="340982" y="375069"/>
                  </a:moveTo>
                  <a:lnTo>
                    <a:pt x="337261" y="371233"/>
                  </a:lnTo>
                  <a:lnTo>
                    <a:pt x="335026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40" y="383933"/>
                  </a:lnTo>
                  <a:lnTo>
                    <a:pt x="338861" y="379730"/>
                  </a:lnTo>
                  <a:lnTo>
                    <a:pt x="340982" y="375069"/>
                  </a:lnTo>
                  <a:close/>
                </a:path>
                <a:path w="1071244" h="1303654">
                  <a:moveTo>
                    <a:pt x="342811" y="1032306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06"/>
                  </a:lnTo>
                  <a:close/>
                </a:path>
                <a:path w="1071244" h="1303654">
                  <a:moveTo>
                    <a:pt x="356209" y="413524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42" y="409397"/>
                  </a:lnTo>
                  <a:lnTo>
                    <a:pt x="356209" y="413524"/>
                  </a:lnTo>
                  <a:close/>
                </a:path>
                <a:path w="1071244" h="1303654">
                  <a:moveTo>
                    <a:pt x="372630" y="585571"/>
                  </a:moveTo>
                  <a:lnTo>
                    <a:pt x="370827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71"/>
                  </a:lnTo>
                  <a:close/>
                </a:path>
                <a:path w="1071244" h="1303654">
                  <a:moveTo>
                    <a:pt x="376631" y="1128217"/>
                  </a:moveTo>
                  <a:lnTo>
                    <a:pt x="376428" y="1125702"/>
                  </a:lnTo>
                  <a:lnTo>
                    <a:pt x="373227" y="1121968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303654">
                  <a:moveTo>
                    <a:pt x="381876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27" y="565442"/>
                  </a:lnTo>
                  <a:lnTo>
                    <a:pt x="366039" y="570242"/>
                  </a:lnTo>
                  <a:lnTo>
                    <a:pt x="372414" y="572236"/>
                  </a:lnTo>
                  <a:lnTo>
                    <a:pt x="378726" y="570039"/>
                  </a:lnTo>
                  <a:lnTo>
                    <a:pt x="381876" y="565746"/>
                  </a:lnTo>
                  <a:close/>
                </a:path>
                <a:path w="1071244" h="1303654">
                  <a:moveTo>
                    <a:pt x="420141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72"/>
                  </a:lnTo>
                  <a:lnTo>
                    <a:pt x="420141" y="536600"/>
                  </a:lnTo>
                  <a:close/>
                </a:path>
                <a:path w="1071244" h="1303654">
                  <a:moveTo>
                    <a:pt x="462737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48" y="882738"/>
                  </a:lnTo>
                  <a:lnTo>
                    <a:pt x="454748" y="886726"/>
                  </a:lnTo>
                  <a:lnTo>
                    <a:pt x="458749" y="887526"/>
                  </a:lnTo>
                  <a:lnTo>
                    <a:pt x="462737" y="881138"/>
                  </a:lnTo>
                  <a:close/>
                </a:path>
                <a:path w="1071244" h="1303654">
                  <a:moveTo>
                    <a:pt x="463410" y="604532"/>
                  </a:moveTo>
                  <a:lnTo>
                    <a:pt x="462737" y="599808"/>
                  </a:lnTo>
                  <a:lnTo>
                    <a:pt x="459371" y="595985"/>
                  </a:lnTo>
                  <a:lnTo>
                    <a:pt x="460946" y="600405"/>
                  </a:lnTo>
                  <a:lnTo>
                    <a:pt x="463410" y="604532"/>
                  </a:lnTo>
                  <a:close/>
                </a:path>
                <a:path w="1071244" h="1303654">
                  <a:moveTo>
                    <a:pt x="469785" y="917244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44"/>
                  </a:lnTo>
                  <a:close/>
                </a:path>
                <a:path w="1071244" h="1303654">
                  <a:moveTo>
                    <a:pt x="469938" y="861161"/>
                  </a:moveTo>
                  <a:lnTo>
                    <a:pt x="462737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37" y="867549"/>
                  </a:lnTo>
                  <a:lnTo>
                    <a:pt x="465937" y="865149"/>
                  </a:lnTo>
                  <a:lnTo>
                    <a:pt x="469938" y="861161"/>
                  </a:lnTo>
                  <a:close/>
                </a:path>
                <a:path w="1071244" h="1303654">
                  <a:moveTo>
                    <a:pt x="499503" y="81114"/>
                  </a:moveTo>
                  <a:lnTo>
                    <a:pt x="493204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14"/>
                  </a:lnTo>
                  <a:close/>
                </a:path>
                <a:path w="1071244" h="1303654">
                  <a:moveTo>
                    <a:pt x="507479" y="186855"/>
                  </a:moveTo>
                  <a:lnTo>
                    <a:pt x="506691" y="180225"/>
                  </a:lnTo>
                  <a:lnTo>
                    <a:pt x="497370" y="183032"/>
                  </a:lnTo>
                  <a:lnTo>
                    <a:pt x="501002" y="186512"/>
                  </a:lnTo>
                  <a:lnTo>
                    <a:pt x="507479" y="186855"/>
                  </a:lnTo>
                  <a:close/>
                </a:path>
                <a:path w="1071244" h="1303654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49" y="318922"/>
                  </a:lnTo>
                  <a:lnTo>
                    <a:pt x="496303" y="323278"/>
                  </a:lnTo>
                  <a:lnTo>
                    <a:pt x="500354" y="324764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303654">
                  <a:moveTo>
                    <a:pt x="517766" y="785609"/>
                  </a:moveTo>
                  <a:lnTo>
                    <a:pt x="517080" y="780440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303654">
                  <a:moveTo>
                    <a:pt x="530669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73" y="1040726"/>
                  </a:lnTo>
                  <a:lnTo>
                    <a:pt x="518680" y="1039380"/>
                  </a:lnTo>
                  <a:lnTo>
                    <a:pt x="513257" y="1044994"/>
                  </a:lnTo>
                  <a:lnTo>
                    <a:pt x="517779" y="1051369"/>
                  </a:lnTo>
                  <a:lnTo>
                    <a:pt x="525767" y="1055344"/>
                  </a:lnTo>
                  <a:lnTo>
                    <a:pt x="530669" y="1053769"/>
                  </a:lnTo>
                  <a:close/>
                </a:path>
                <a:path w="1071244" h="1303654">
                  <a:moveTo>
                    <a:pt x="530669" y="264134"/>
                  </a:moveTo>
                  <a:lnTo>
                    <a:pt x="525881" y="261747"/>
                  </a:lnTo>
                  <a:lnTo>
                    <a:pt x="524281" y="265734"/>
                  </a:lnTo>
                  <a:lnTo>
                    <a:pt x="517080" y="264934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69" y="264134"/>
                  </a:lnTo>
                  <a:close/>
                </a:path>
                <a:path w="1071244" h="1303654">
                  <a:moveTo>
                    <a:pt x="530910" y="2692"/>
                  </a:moveTo>
                  <a:lnTo>
                    <a:pt x="527570" y="0"/>
                  </a:lnTo>
                  <a:lnTo>
                    <a:pt x="522592" y="2692"/>
                  </a:lnTo>
                  <a:lnTo>
                    <a:pt x="524281" y="10782"/>
                  </a:lnTo>
                  <a:lnTo>
                    <a:pt x="530910" y="2692"/>
                  </a:lnTo>
                  <a:close/>
                </a:path>
                <a:path w="1071244" h="1303654">
                  <a:moveTo>
                    <a:pt x="534670" y="412000"/>
                  </a:moveTo>
                  <a:lnTo>
                    <a:pt x="528916" y="407568"/>
                  </a:lnTo>
                  <a:lnTo>
                    <a:pt x="520979" y="402399"/>
                  </a:lnTo>
                  <a:lnTo>
                    <a:pt x="515899" y="399630"/>
                  </a:lnTo>
                  <a:lnTo>
                    <a:pt x="518680" y="402399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07" y="417576"/>
                  </a:lnTo>
                  <a:lnTo>
                    <a:pt x="534670" y="412000"/>
                  </a:lnTo>
                  <a:close/>
                </a:path>
                <a:path w="1071244" h="1303654">
                  <a:moveTo>
                    <a:pt x="571842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42" y="384149"/>
                  </a:lnTo>
                  <a:close/>
                </a:path>
                <a:path w="1071244" h="1303654">
                  <a:moveTo>
                    <a:pt x="576122" y="148120"/>
                  </a:moveTo>
                  <a:lnTo>
                    <a:pt x="572833" y="144551"/>
                  </a:lnTo>
                  <a:lnTo>
                    <a:pt x="568032" y="145643"/>
                  </a:lnTo>
                  <a:lnTo>
                    <a:pt x="569836" y="153847"/>
                  </a:lnTo>
                  <a:lnTo>
                    <a:pt x="576122" y="148120"/>
                  </a:lnTo>
                  <a:close/>
                </a:path>
                <a:path w="1071244" h="1303654">
                  <a:moveTo>
                    <a:pt x="597750" y="77254"/>
                  </a:moveTo>
                  <a:lnTo>
                    <a:pt x="594614" y="70726"/>
                  </a:lnTo>
                  <a:lnTo>
                    <a:pt x="589661" y="73202"/>
                  </a:lnTo>
                  <a:lnTo>
                    <a:pt x="593407" y="76720"/>
                  </a:lnTo>
                  <a:lnTo>
                    <a:pt x="597750" y="77254"/>
                  </a:lnTo>
                  <a:close/>
                </a:path>
                <a:path w="1071244" h="1303654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12" y="102692"/>
                  </a:lnTo>
                  <a:lnTo>
                    <a:pt x="593013" y="105892"/>
                  </a:lnTo>
                  <a:lnTo>
                    <a:pt x="597801" y="103492"/>
                  </a:lnTo>
                  <a:lnTo>
                    <a:pt x="601802" y="99504"/>
                  </a:lnTo>
                  <a:close/>
                </a:path>
                <a:path w="1071244" h="1303654">
                  <a:moveTo>
                    <a:pt x="607390" y="886726"/>
                  </a:moveTo>
                  <a:lnTo>
                    <a:pt x="600202" y="883539"/>
                  </a:lnTo>
                  <a:lnTo>
                    <a:pt x="595414" y="885926"/>
                  </a:lnTo>
                  <a:lnTo>
                    <a:pt x="591413" y="889927"/>
                  </a:lnTo>
                  <a:lnTo>
                    <a:pt x="598601" y="893127"/>
                  </a:lnTo>
                  <a:lnTo>
                    <a:pt x="603402" y="890727"/>
                  </a:lnTo>
                  <a:lnTo>
                    <a:pt x="607390" y="886726"/>
                  </a:lnTo>
                  <a:close/>
                </a:path>
                <a:path w="1071244" h="1303654">
                  <a:moveTo>
                    <a:pt x="609790" y="791629"/>
                  </a:moveTo>
                  <a:lnTo>
                    <a:pt x="605002" y="789228"/>
                  </a:lnTo>
                  <a:lnTo>
                    <a:pt x="603402" y="794016"/>
                  </a:lnTo>
                  <a:lnTo>
                    <a:pt x="599401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790" y="791629"/>
                  </a:lnTo>
                  <a:close/>
                </a:path>
                <a:path w="1071244" h="1303654">
                  <a:moveTo>
                    <a:pt x="643242" y="469468"/>
                  </a:moveTo>
                  <a:lnTo>
                    <a:pt x="642556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303654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61"/>
                  </a:lnTo>
                  <a:lnTo>
                    <a:pt x="647661" y="726681"/>
                  </a:lnTo>
                  <a:lnTo>
                    <a:pt x="650316" y="730808"/>
                  </a:lnTo>
                  <a:close/>
                </a:path>
                <a:path w="1071244" h="1303654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303654">
                  <a:moveTo>
                    <a:pt x="683729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29" y="471258"/>
                  </a:lnTo>
                  <a:close/>
                </a:path>
                <a:path w="1071244" h="1303654">
                  <a:moveTo>
                    <a:pt x="705700" y="859561"/>
                  </a:moveTo>
                  <a:lnTo>
                    <a:pt x="700900" y="857161"/>
                  </a:lnTo>
                  <a:lnTo>
                    <a:pt x="699300" y="861949"/>
                  </a:lnTo>
                  <a:lnTo>
                    <a:pt x="692111" y="861161"/>
                  </a:lnTo>
                  <a:lnTo>
                    <a:pt x="697712" y="865149"/>
                  </a:lnTo>
                  <a:lnTo>
                    <a:pt x="701700" y="865949"/>
                  </a:lnTo>
                  <a:lnTo>
                    <a:pt x="705700" y="859561"/>
                  </a:lnTo>
                  <a:close/>
                </a:path>
                <a:path w="1071244" h="1303654">
                  <a:moveTo>
                    <a:pt x="713447" y="717562"/>
                  </a:moveTo>
                  <a:lnTo>
                    <a:pt x="712889" y="712495"/>
                  </a:lnTo>
                  <a:lnTo>
                    <a:pt x="709180" y="708787"/>
                  </a:lnTo>
                  <a:lnTo>
                    <a:pt x="710793" y="713397"/>
                  </a:lnTo>
                  <a:lnTo>
                    <a:pt x="713447" y="717562"/>
                  </a:lnTo>
                  <a:close/>
                </a:path>
                <a:path w="1071244" h="1303654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67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303654">
                  <a:moveTo>
                    <a:pt x="736066" y="181825"/>
                  </a:moveTo>
                  <a:lnTo>
                    <a:pt x="731278" y="179425"/>
                  </a:lnTo>
                  <a:lnTo>
                    <a:pt x="730478" y="184213"/>
                  </a:lnTo>
                  <a:lnTo>
                    <a:pt x="723277" y="183413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66" y="181825"/>
                  </a:lnTo>
                  <a:close/>
                </a:path>
                <a:path w="1071244" h="1303654">
                  <a:moveTo>
                    <a:pt x="740270" y="1187234"/>
                  </a:moveTo>
                  <a:lnTo>
                    <a:pt x="737044" y="1183195"/>
                  </a:lnTo>
                  <a:lnTo>
                    <a:pt x="733666" y="1187234"/>
                  </a:lnTo>
                  <a:lnTo>
                    <a:pt x="740194" y="1191285"/>
                  </a:lnTo>
                  <a:lnTo>
                    <a:pt x="740270" y="1187234"/>
                  </a:lnTo>
                  <a:close/>
                </a:path>
                <a:path w="1071244" h="1303654">
                  <a:moveTo>
                    <a:pt x="740740" y="696442"/>
                  </a:moveTo>
                  <a:lnTo>
                    <a:pt x="740067" y="691718"/>
                  </a:lnTo>
                  <a:lnTo>
                    <a:pt x="736688" y="687895"/>
                  </a:lnTo>
                  <a:lnTo>
                    <a:pt x="738263" y="692315"/>
                  </a:lnTo>
                  <a:lnTo>
                    <a:pt x="740740" y="696442"/>
                  </a:lnTo>
                  <a:close/>
                </a:path>
                <a:path w="1071244" h="1303654">
                  <a:moveTo>
                    <a:pt x="742632" y="463067"/>
                  </a:moveTo>
                  <a:lnTo>
                    <a:pt x="736066" y="458355"/>
                  </a:lnTo>
                  <a:lnTo>
                    <a:pt x="735558" y="465315"/>
                  </a:lnTo>
                  <a:lnTo>
                    <a:pt x="730770" y="471538"/>
                  </a:lnTo>
                  <a:lnTo>
                    <a:pt x="727633" y="476554"/>
                  </a:lnTo>
                  <a:lnTo>
                    <a:pt x="732078" y="479933"/>
                  </a:lnTo>
                  <a:lnTo>
                    <a:pt x="734491" y="474306"/>
                  </a:lnTo>
                  <a:lnTo>
                    <a:pt x="740067" y="468541"/>
                  </a:lnTo>
                  <a:lnTo>
                    <a:pt x="742632" y="463067"/>
                  </a:lnTo>
                  <a:close/>
                </a:path>
                <a:path w="1071244" h="1303654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24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303654">
                  <a:moveTo>
                    <a:pt x="766445" y="560654"/>
                  </a:moveTo>
                  <a:lnTo>
                    <a:pt x="761644" y="558253"/>
                  </a:lnTo>
                  <a:lnTo>
                    <a:pt x="760044" y="563041"/>
                  </a:lnTo>
                  <a:lnTo>
                    <a:pt x="752856" y="562254"/>
                  </a:lnTo>
                  <a:lnTo>
                    <a:pt x="758444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303654">
                  <a:moveTo>
                    <a:pt x="797115" y="540016"/>
                  </a:moveTo>
                  <a:lnTo>
                    <a:pt x="795210" y="535076"/>
                  </a:lnTo>
                  <a:lnTo>
                    <a:pt x="788352" y="538226"/>
                  </a:lnTo>
                  <a:lnTo>
                    <a:pt x="791908" y="540473"/>
                  </a:lnTo>
                  <a:lnTo>
                    <a:pt x="797115" y="540016"/>
                  </a:lnTo>
                  <a:close/>
                </a:path>
                <a:path w="1071244" h="1303654">
                  <a:moveTo>
                    <a:pt x="797610" y="992225"/>
                  </a:moveTo>
                  <a:lnTo>
                    <a:pt x="791311" y="987717"/>
                  </a:lnTo>
                  <a:lnTo>
                    <a:pt x="789813" y="981341"/>
                  </a:lnTo>
                  <a:lnTo>
                    <a:pt x="788619" y="974801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303654">
                  <a:moveTo>
                    <a:pt x="798410" y="146659"/>
                  </a:moveTo>
                  <a:lnTo>
                    <a:pt x="793610" y="144259"/>
                  </a:lnTo>
                  <a:lnTo>
                    <a:pt x="792810" y="148247"/>
                  </a:lnTo>
                  <a:lnTo>
                    <a:pt x="785622" y="148247"/>
                  </a:lnTo>
                  <a:lnTo>
                    <a:pt x="790409" y="152247"/>
                  </a:lnTo>
                  <a:lnTo>
                    <a:pt x="794410" y="153047"/>
                  </a:lnTo>
                  <a:lnTo>
                    <a:pt x="798410" y="146659"/>
                  </a:lnTo>
                  <a:close/>
                </a:path>
                <a:path w="1071244" h="1303654">
                  <a:moveTo>
                    <a:pt x="803795" y="703326"/>
                  </a:moveTo>
                  <a:lnTo>
                    <a:pt x="799211" y="702106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66" y="710539"/>
                  </a:lnTo>
                  <a:lnTo>
                    <a:pt x="801700" y="706412"/>
                  </a:lnTo>
                  <a:lnTo>
                    <a:pt x="803795" y="703326"/>
                  </a:lnTo>
                  <a:close/>
                </a:path>
                <a:path w="1071244" h="1303654">
                  <a:moveTo>
                    <a:pt x="811999" y="449554"/>
                  </a:moveTo>
                  <a:lnTo>
                    <a:pt x="807199" y="447167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3998" y="455155"/>
                  </a:lnTo>
                  <a:lnTo>
                    <a:pt x="807999" y="455955"/>
                  </a:lnTo>
                  <a:lnTo>
                    <a:pt x="811999" y="449554"/>
                  </a:lnTo>
                  <a:close/>
                </a:path>
                <a:path w="1071244" h="1303654">
                  <a:moveTo>
                    <a:pt x="819035" y="266687"/>
                  </a:moveTo>
                  <a:lnTo>
                    <a:pt x="816787" y="261747"/>
                  </a:lnTo>
                  <a:lnTo>
                    <a:pt x="810044" y="264883"/>
                  </a:lnTo>
                  <a:lnTo>
                    <a:pt x="813790" y="267131"/>
                  </a:lnTo>
                  <a:lnTo>
                    <a:pt x="819035" y="266687"/>
                  </a:lnTo>
                  <a:close/>
                </a:path>
                <a:path w="1071244" h="1303654">
                  <a:moveTo>
                    <a:pt x="826325" y="704634"/>
                  </a:moveTo>
                  <a:lnTo>
                    <a:pt x="823188" y="698119"/>
                  </a:lnTo>
                  <a:lnTo>
                    <a:pt x="818235" y="700582"/>
                  </a:lnTo>
                  <a:lnTo>
                    <a:pt x="821982" y="704113"/>
                  </a:lnTo>
                  <a:lnTo>
                    <a:pt x="826325" y="704634"/>
                  </a:lnTo>
                  <a:close/>
                </a:path>
                <a:path w="1071244" h="1303654">
                  <a:moveTo>
                    <a:pt x="831469" y="978382"/>
                  </a:moveTo>
                  <a:lnTo>
                    <a:pt x="827976" y="977036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76" y="988847"/>
                  </a:lnTo>
                  <a:lnTo>
                    <a:pt x="831380" y="983538"/>
                  </a:lnTo>
                  <a:lnTo>
                    <a:pt x="831469" y="978382"/>
                  </a:lnTo>
                  <a:close/>
                </a:path>
                <a:path w="1071244" h="1303654">
                  <a:moveTo>
                    <a:pt x="845566" y="320090"/>
                  </a:moveTo>
                  <a:lnTo>
                    <a:pt x="842365" y="319290"/>
                  </a:lnTo>
                  <a:lnTo>
                    <a:pt x="839965" y="317690"/>
                  </a:lnTo>
                  <a:lnTo>
                    <a:pt x="837565" y="316890"/>
                  </a:lnTo>
                  <a:lnTo>
                    <a:pt x="836764" y="320090"/>
                  </a:lnTo>
                  <a:lnTo>
                    <a:pt x="835177" y="322478"/>
                  </a:lnTo>
                  <a:lnTo>
                    <a:pt x="834377" y="324878"/>
                  </a:lnTo>
                  <a:lnTo>
                    <a:pt x="836764" y="326478"/>
                  </a:lnTo>
                  <a:lnTo>
                    <a:pt x="839965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78"/>
                  </a:lnTo>
                  <a:lnTo>
                    <a:pt x="845566" y="320090"/>
                  </a:lnTo>
                  <a:close/>
                </a:path>
                <a:path w="1071244" h="1303654">
                  <a:moveTo>
                    <a:pt x="903109" y="620585"/>
                  </a:moveTo>
                  <a:lnTo>
                    <a:pt x="899731" y="615403"/>
                  </a:lnTo>
                  <a:lnTo>
                    <a:pt x="895311" y="616889"/>
                  </a:lnTo>
                  <a:lnTo>
                    <a:pt x="892987" y="621830"/>
                  </a:lnTo>
                  <a:lnTo>
                    <a:pt x="895908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85"/>
                  </a:lnTo>
                  <a:close/>
                </a:path>
                <a:path w="1071244" h="1303654">
                  <a:moveTo>
                    <a:pt x="906297" y="826782"/>
                  </a:moveTo>
                  <a:lnTo>
                    <a:pt x="899109" y="825995"/>
                  </a:lnTo>
                  <a:lnTo>
                    <a:pt x="896645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08" y="839571"/>
                  </a:lnTo>
                  <a:lnTo>
                    <a:pt x="892708" y="834783"/>
                  </a:lnTo>
                  <a:lnTo>
                    <a:pt x="896708" y="836383"/>
                  </a:lnTo>
                  <a:lnTo>
                    <a:pt x="901509" y="837984"/>
                  </a:lnTo>
                  <a:lnTo>
                    <a:pt x="898309" y="831583"/>
                  </a:lnTo>
                  <a:lnTo>
                    <a:pt x="906297" y="826782"/>
                  </a:lnTo>
                  <a:close/>
                </a:path>
                <a:path w="1071244" h="1303654">
                  <a:moveTo>
                    <a:pt x="967041" y="637374"/>
                  </a:moveTo>
                  <a:lnTo>
                    <a:pt x="965365" y="630745"/>
                  </a:lnTo>
                  <a:lnTo>
                    <a:pt x="959650" y="628078"/>
                  </a:lnTo>
                  <a:lnTo>
                    <a:pt x="956030" y="628269"/>
                  </a:lnTo>
                  <a:lnTo>
                    <a:pt x="960640" y="630186"/>
                  </a:lnTo>
                  <a:lnTo>
                    <a:pt x="961440" y="635774"/>
                  </a:lnTo>
                  <a:lnTo>
                    <a:pt x="965441" y="645363"/>
                  </a:lnTo>
                  <a:lnTo>
                    <a:pt x="967041" y="637374"/>
                  </a:lnTo>
                  <a:close/>
                </a:path>
                <a:path w="1071244" h="1303654">
                  <a:moveTo>
                    <a:pt x="1050632" y="703402"/>
                  </a:moveTo>
                  <a:lnTo>
                    <a:pt x="1048956" y="697014"/>
                  </a:lnTo>
                  <a:lnTo>
                    <a:pt x="1045489" y="693178"/>
                  </a:lnTo>
                  <a:lnTo>
                    <a:pt x="1044562" y="698119"/>
                  </a:lnTo>
                  <a:lnTo>
                    <a:pt x="1044702" y="703630"/>
                  </a:lnTo>
                  <a:lnTo>
                    <a:pt x="1043863" y="708710"/>
                  </a:lnTo>
                  <a:lnTo>
                    <a:pt x="1043774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303654">
                  <a:moveTo>
                    <a:pt x="1070940" y="714095"/>
                  </a:moveTo>
                  <a:lnTo>
                    <a:pt x="1065593" y="713295"/>
                  </a:lnTo>
                  <a:lnTo>
                    <a:pt x="1059345" y="710704"/>
                  </a:lnTo>
                  <a:lnTo>
                    <a:pt x="1054303" y="709599"/>
                  </a:lnTo>
                  <a:lnTo>
                    <a:pt x="1052550" y="713295"/>
                  </a:lnTo>
                  <a:lnTo>
                    <a:pt x="1057567" y="714552"/>
                  </a:lnTo>
                  <a:lnTo>
                    <a:pt x="1063244" y="717892"/>
                  </a:lnTo>
                  <a:lnTo>
                    <a:pt x="1068184" y="719150"/>
                  </a:lnTo>
                  <a:lnTo>
                    <a:pt x="1070940" y="71409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391472" y="8340152"/>
              <a:ext cx="1898014" cy="1141730"/>
            </a:xfrm>
            <a:custGeom>
              <a:avLst/>
              <a:gdLst/>
              <a:ahLst/>
              <a:cxnLst/>
              <a:rect l="l" t="t" r="r" b="b"/>
              <a:pathLst>
                <a:path w="1898015" h="1141729">
                  <a:moveTo>
                    <a:pt x="8763" y="631532"/>
                  </a:moveTo>
                  <a:lnTo>
                    <a:pt x="6858" y="626579"/>
                  </a:lnTo>
                  <a:lnTo>
                    <a:pt x="0" y="629729"/>
                  </a:lnTo>
                  <a:lnTo>
                    <a:pt x="3556" y="631977"/>
                  </a:lnTo>
                  <a:lnTo>
                    <a:pt x="8763" y="631532"/>
                  </a:lnTo>
                  <a:close/>
                </a:path>
                <a:path w="1898015" h="1141729">
                  <a:moveTo>
                    <a:pt x="77990" y="757656"/>
                  </a:moveTo>
                  <a:lnTo>
                    <a:pt x="73190" y="755256"/>
                  </a:lnTo>
                  <a:lnTo>
                    <a:pt x="72390" y="760056"/>
                  </a:lnTo>
                  <a:lnTo>
                    <a:pt x="65201" y="759256"/>
                  </a:lnTo>
                  <a:lnTo>
                    <a:pt x="69989" y="763257"/>
                  </a:lnTo>
                  <a:lnTo>
                    <a:pt x="73990" y="764057"/>
                  </a:lnTo>
                  <a:lnTo>
                    <a:pt x="77990" y="757656"/>
                  </a:lnTo>
                  <a:close/>
                </a:path>
                <a:path w="1898015" h="1141729">
                  <a:moveTo>
                    <a:pt x="89179" y="1041374"/>
                  </a:moveTo>
                  <a:lnTo>
                    <a:pt x="81978" y="1038987"/>
                  </a:lnTo>
                  <a:lnTo>
                    <a:pt x="77190" y="1040574"/>
                  </a:lnTo>
                  <a:lnTo>
                    <a:pt x="73190" y="1044575"/>
                  </a:lnTo>
                  <a:lnTo>
                    <a:pt x="80378" y="1047775"/>
                  </a:lnTo>
                  <a:lnTo>
                    <a:pt x="85178" y="1045375"/>
                  </a:lnTo>
                  <a:lnTo>
                    <a:pt x="89179" y="1041374"/>
                  </a:lnTo>
                  <a:close/>
                </a:path>
                <a:path w="1898015" h="1141729">
                  <a:moveTo>
                    <a:pt x="89179" y="1020597"/>
                  </a:moveTo>
                  <a:lnTo>
                    <a:pt x="84378" y="1018197"/>
                  </a:lnTo>
                  <a:lnTo>
                    <a:pt x="83578" y="1022997"/>
                  </a:lnTo>
                  <a:lnTo>
                    <a:pt x="79590" y="1028598"/>
                  </a:lnTo>
                  <a:lnTo>
                    <a:pt x="83578" y="1030986"/>
                  </a:lnTo>
                  <a:lnTo>
                    <a:pt x="85178" y="1026198"/>
                  </a:lnTo>
                  <a:lnTo>
                    <a:pt x="89179" y="1020597"/>
                  </a:lnTo>
                  <a:close/>
                </a:path>
                <a:path w="1898015" h="1141729">
                  <a:moveTo>
                    <a:pt x="105156" y="947077"/>
                  </a:moveTo>
                  <a:lnTo>
                    <a:pt x="100368" y="944676"/>
                  </a:lnTo>
                  <a:lnTo>
                    <a:pt x="98767" y="948664"/>
                  </a:lnTo>
                  <a:lnTo>
                    <a:pt x="91567" y="948664"/>
                  </a:lnTo>
                  <a:lnTo>
                    <a:pt x="97167" y="952665"/>
                  </a:lnTo>
                  <a:lnTo>
                    <a:pt x="101168" y="953465"/>
                  </a:lnTo>
                  <a:lnTo>
                    <a:pt x="105156" y="947077"/>
                  </a:lnTo>
                  <a:close/>
                </a:path>
                <a:path w="1898015" h="1141729">
                  <a:moveTo>
                    <a:pt x="118745" y="960653"/>
                  </a:moveTo>
                  <a:lnTo>
                    <a:pt x="113957" y="958265"/>
                  </a:lnTo>
                  <a:lnTo>
                    <a:pt x="112356" y="962253"/>
                  </a:lnTo>
                  <a:lnTo>
                    <a:pt x="105156" y="962253"/>
                  </a:lnTo>
                  <a:lnTo>
                    <a:pt x="110756" y="966254"/>
                  </a:lnTo>
                  <a:lnTo>
                    <a:pt x="114744" y="967054"/>
                  </a:lnTo>
                  <a:lnTo>
                    <a:pt x="118745" y="960653"/>
                  </a:lnTo>
                  <a:close/>
                </a:path>
                <a:path w="1898015" h="1141729">
                  <a:moveTo>
                    <a:pt x="142570" y="226326"/>
                  </a:moveTo>
                  <a:lnTo>
                    <a:pt x="140322" y="221386"/>
                  </a:lnTo>
                  <a:lnTo>
                    <a:pt x="133578" y="224523"/>
                  </a:lnTo>
                  <a:lnTo>
                    <a:pt x="137325" y="226771"/>
                  </a:lnTo>
                  <a:lnTo>
                    <a:pt x="142570" y="226326"/>
                  </a:lnTo>
                  <a:close/>
                </a:path>
                <a:path w="1898015" h="1141729">
                  <a:moveTo>
                    <a:pt x="149910" y="812800"/>
                  </a:moveTo>
                  <a:lnTo>
                    <a:pt x="147180" y="809688"/>
                  </a:lnTo>
                  <a:lnTo>
                    <a:pt x="146621" y="805916"/>
                  </a:lnTo>
                  <a:lnTo>
                    <a:pt x="145313" y="802576"/>
                  </a:lnTo>
                  <a:lnTo>
                    <a:pt x="140322" y="800811"/>
                  </a:lnTo>
                  <a:lnTo>
                    <a:pt x="138899" y="806399"/>
                  </a:lnTo>
                  <a:lnTo>
                    <a:pt x="142125" y="811898"/>
                  </a:lnTo>
                  <a:lnTo>
                    <a:pt x="146837" y="814870"/>
                  </a:lnTo>
                  <a:lnTo>
                    <a:pt x="149910" y="812800"/>
                  </a:lnTo>
                  <a:close/>
                </a:path>
                <a:path w="1898015" h="1141729">
                  <a:moveTo>
                    <a:pt x="161302" y="702551"/>
                  </a:moveTo>
                  <a:lnTo>
                    <a:pt x="159512" y="697712"/>
                  </a:lnTo>
                  <a:lnTo>
                    <a:pt x="152311" y="700532"/>
                  </a:lnTo>
                  <a:lnTo>
                    <a:pt x="155905" y="702805"/>
                  </a:lnTo>
                  <a:lnTo>
                    <a:pt x="161302" y="702551"/>
                  </a:lnTo>
                  <a:close/>
                </a:path>
                <a:path w="1898015" h="1141729">
                  <a:moveTo>
                    <a:pt x="173888" y="952665"/>
                  </a:moveTo>
                  <a:lnTo>
                    <a:pt x="166700" y="949464"/>
                  </a:lnTo>
                  <a:lnTo>
                    <a:pt x="161899" y="951865"/>
                  </a:lnTo>
                  <a:lnTo>
                    <a:pt x="157911" y="955865"/>
                  </a:lnTo>
                  <a:lnTo>
                    <a:pt x="165100" y="959065"/>
                  </a:lnTo>
                  <a:lnTo>
                    <a:pt x="169900" y="956665"/>
                  </a:lnTo>
                  <a:lnTo>
                    <a:pt x="173888" y="952665"/>
                  </a:lnTo>
                  <a:close/>
                </a:path>
                <a:path w="1898015" h="1141729">
                  <a:moveTo>
                    <a:pt x="174688" y="856754"/>
                  </a:moveTo>
                  <a:lnTo>
                    <a:pt x="169900" y="854367"/>
                  </a:lnTo>
                  <a:lnTo>
                    <a:pt x="168300" y="846366"/>
                  </a:lnTo>
                  <a:lnTo>
                    <a:pt x="161899" y="852766"/>
                  </a:lnTo>
                  <a:lnTo>
                    <a:pt x="166700" y="854367"/>
                  </a:lnTo>
                  <a:lnTo>
                    <a:pt x="169100" y="862355"/>
                  </a:lnTo>
                  <a:lnTo>
                    <a:pt x="174688" y="856754"/>
                  </a:lnTo>
                  <a:close/>
                </a:path>
                <a:path w="1898015" h="1141729">
                  <a:moveTo>
                    <a:pt x="179489" y="605002"/>
                  </a:moveTo>
                  <a:lnTo>
                    <a:pt x="174688" y="601814"/>
                  </a:lnTo>
                  <a:lnTo>
                    <a:pt x="171297" y="603885"/>
                  </a:lnTo>
                  <a:lnTo>
                    <a:pt x="165493" y="605205"/>
                  </a:lnTo>
                  <a:lnTo>
                    <a:pt x="162102" y="607428"/>
                  </a:lnTo>
                  <a:lnTo>
                    <a:pt x="165900" y="612203"/>
                  </a:lnTo>
                  <a:lnTo>
                    <a:pt x="166700" y="609803"/>
                  </a:lnTo>
                  <a:lnTo>
                    <a:pt x="168300" y="608203"/>
                  </a:lnTo>
                  <a:lnTo>
                    <a:pt x="171488" y="609803"/>
                  </a:lnTo>
                  <a:lnTo>
                    <a:pt x="170700" y="613003"/>
                  </a:lnTo>
                  <a:lnTo>
                    <a:pt x="168300" y="616991"/>
                  </a:lnTo>
                  <a:lnTo>
                    <a:pt x="172288" y="618591"/>
                  </a:lnTo>
                  <a:lnTo>
                    <a:pt x="173888" y="613003"/>
                  </a:lnTo>
                  <a:lnTo>
                    <a:pt x="179489" y="605002"/>
                  </a:lnTo>
                  <a:close/>
                </a:path>
                <a:path w="1898015" h="1141729">
                  <a:moveTo>
                    <a:pt x="184277" y="938276"/>
                  </a:moveTo>
                  <a:lnTo>
                    <a:pt x="179489" y="935888"/>
                  </a:lnTo>
                  <a:lnTo>
                    <a:pt x="177088" y="928687"/>
                  </a:lnTo>
                  <a:lnTo>
                    <a:pt x="171488" y="934288"/>
                  </a:lnTo>
                  <a:lnTo>
                    <a:pt x="176288" y="935888"/>
                  </a:lnTo>
                  <a:lnTo>
                    <a:pt x="178689" y="943876"/>
                  </a:lnTo>
                  <a:lnTo>
                    <a:pt x="184277" y="938276"/>
                  </a:lnTo>
                  <a:close/>
                </a:path>
                <a:path w="1898015" h="1141729">
                  <a:moveTo>
                    <a:pt x="185280" y="899274"/>
                  </a:moveTo>
                  <a:lnTo>
                    <a:pt x="183476" y="894321"/>
                  </a:lnTo>
                  <a:lnTo>
                    <a:pt x="176288" y="897470"/>
                  </a:lnTo>
                  <a:lnTo>
                    <a:pt x="179882" y="899718"/>
                  </a:lnTo>
                  <a:lnTo>
                    <a:pt x="185280" y="899274"/>
                  </a:lnTo>
                  <a:close/>
                </a:path>
                <a:path w="1898015" h="1141729">
                  <a:moveTo>
                    <a:pt x="187883" y="826846"/>
                  </a:moveTo>
                  <a:lnTo>
                    <a:pt x="185077" y="820000"/>
                  </a:lnTo>
                  <a:lnTo>
                    <a:pt x="180022" y="822579"/>
                  </a:lnTo>
                  <a:lnTo>
                    <a:pt x="183578" y="826287"/>
                  </a:lnTo>
                  <a:lnTo>
                    <a:pt x="187883" y="826846"/>
                  </a:lnTo>
                  <a:close/>
                </a:path>
                <a:path w="1898015" h="1141729">
                  <a:moveTo>
                    <a:pt x="189382" y="703465"/>
                  </a:moveTo>
                  <a:lnTo>
                    <a:pt x="187477" y="698512"/>
                  </a:lnTo>
                  <a:lnTo>
                    <a:pt x="180619" y="701662"/>
                  </a:lnTo>
                  <a:lnTo>
                    <a:pt x="184175" y="703910"/>
                  </a:lnTo>
                  <a:lnTo>
                    <a:pt x="189382" y="703465"/>
                  </a:lnTo>
                  <a:close/>
                </a:path>
                <a:path w="1898015" h="1141729">
                  <a:moveTo>
                    <a:pt x="212255" y="303707"/>
                  </a:moveTo>
                  <a:lnTo>
                    <a:pt x="207454" y="301307"/>
                  </a:lnTo>
                  <a:lnTo>
                    <a:pt x="206654" y="306095"/>
                  </a:lnTo>
                  <a:lnTo>
                    <a:pt x="202666" y="312496"/>
                  </a:lnTo>
                  <a:lnTo>
                    <a:pt x="206654" y="314096"/>
                  </a:lnTo>
                  <a:lnTo>
                    <a:pt x="208254" y="309295"/>
                  </a:lnTo>
                  <a:lnTo>
                    <a:pt x="212255" y="303707"/>
                  </a:lnTo>
                  <a:close/>
                </a:path>
                <a:path w="1898015" h="1141729">
                  <a:moveTo>
                    <a:pt x="215404" y="296633"/>
                  </a:moveTo>
                  <a:lnTo>
                    <a:pt x="212255" y="290118"/>
                  </a:lnTo>
                  <a:lnTo>
                    <a:pt x="207302" y="292582"/>
                  </a:lnTo>
                  <a:lnTo>
                    <a:pt x="211048" y="296113"/>
                  </a:lnTo>
                  <a:lnTo>
                    <a:pt x="215404" y="296633"/>
                  </a:lnTo>
                  <a:close/>
                </a:path>
                <a:path w="1898015" h="1141729">
                  <a:moveTo>
                    <a:pt x="216255" y="720890"/>
                  </a:moveTo>
                  <a:lnTo>
                    <a:pt x="212255" y="720090"/>
                  </a:lnTo>
                  <a:lnTo>
                    <a:pt x="205905" y="711911"/>
                  </a:lnTo>
                  <a:lnTo>
                    <a:pt x="207060" y="718197"/>
                  </a:lnTo>
                  <a:lnTo>
                    <a:pt x="211797" y="725830"/>
                  </a:lnTo>
                  <a:lnTo>
                    <a:pt x="216255" y="721690"/>
                  </a:lnTo>
                  <a:lnTo>
                    <a:pt x="216255" y="720890"/>
                  </a:lnTo>
                  <a:close/>
                </a:path>
                <a:path w="1898015" h="1141729">
                  <a:moveTo>
                    <a:pt x="232232" y="345262"/>
                  </a:moveTo>
                  <a:lnTo>
                    <a:pt x="225844" y="343662"/>
                  </a:lnTo>
                  <a:lnTo>
                    <a:pt x="217843" y="338874"/>
                  </a:lnTo>
                  <a:lnTo>
                    <a:pt x="213855" y="343662"/>
                  </a:lnTo>
                  <a:lnTo>
                    <a:pt x="219989" y="346951"/>
                  </a:lnTo>
                  <a:lnTo>
                    <a:pt x="223939" y="349554"/>
                  </a:lnTo>
                  <a:lnTo>
                    <a:pt x="227457" y="349618"/>
                  </a:lnTo>
                  <a:lnTo>
                    <a:pt x="232232" y="345262"/>
                  </a:lnTo>
                  <a:close/>
                </a:path>
                <a:path w="1898015" h="1141729">
                  <a:moveTo>
                    <a:pt x="249021" y="899922"/>
                  </a:moveTo>
                  <a:lnTo>
                    <a:pt x="244221" y="897521"/>
                  </a:lnTo>
                  <a:lnTo>
                    <a:pt x="242620" y="902322"/>
                  </a:lnTo>
                  <a:lnTo>
                    <a:pt x="238633" y="908710"/>
                  </a:lnTo>
                  <a:lnTo>
                    <a:pt x="243420" y="910310"/>
                  </a:lnTo>
                  <a:lnTo>
                    <a:pt x="245021" y="905510"/>
                  </a:lnTo>
                  <a:lnTo>
                    <a:pt x="249021" y="899922"/>
                  </a:lnTo>
                  <a:close/>
                </a:path>
                <a:path w="1898015" h="1141729">
                  <a:moveTo>
                    <a:pt x="251409" y="948664"/>
                  </a:moveTo>
                  <a:lnTo>
                    <a:pt x="249466" y="944778"/>
                  </a:lnTo>
                  <a:lnTo>
                    <a:pt x="249618" y="937882"/>
                  </a:lnTo>
                  <a:lnTo>
                    <a:pt x="248272" y="933386"/>
                  </a:lnTo>
                  <a:lnTo>
                    <a:pt x="241820" y="936688"/>
                  </a:lnTo>
                  <a:lnTo>
                    <a:pt x="246621" y="939876"/>
                  </a:lnTo>
                  <a:lnTo>
                    <a:pt x="238633" y="944676"/>
                  </a:lnTo>
                  <a:lnTo>
                    <a:pt x="246621" y="945476"/>
                  </a:lnTo>
                  <a:lnTo>
                    <a:pt x="247421" y="953465"/>
                  </a:lnTo>
                  <a:lnTo>
                    <a:pt x="251409" y="948664"/>
                  </a:lnTo>
                  <a:close/>
                </a:path>
                <a:path w="1898015" h="1141729">
                  <a:moveTo>
                    <a:pt x="252564" y="421081"/>
                  </a:moveTo>
                  <a:lnTo>
                    <a:pt x="249415" y="418388"/>
                  </a:lnTo>
                  <a:lnTo>
                    <a:pt x="244475" y="421081"/>
                  </a:lnTo>
                  <a:lnTo>
                    <a:pt x="245821" y="429183"/>
                  </a:lnTo>
                  <a:lnTo>
                    <a:pt x="252564" y="421081"/>
                  </a:lnTo>
                  <a:close/>
                </a:path>
                <a:path w="1898015" h="1141729">
                  <a:moveTo>
                    <a:pt x="257810" y="538670"/>
                  </a:moveTo>
                  <a:lnTo>
                    <a:pt x="255587" y="531507"/>
                  </a:lnTo>
                  <a:lnTo>
                    <a:pt x="247218" y="531672"/>
                  </a:lnTo>
                  <a:lnTo>
                    <a:pt x="239153" y="535749"/>
                  </a:lnTo>
                  <a:lnTo>
                    <a:pt x="237832" y="540270"/>
                  </a:lnTo>
                  <a:lnTo>
                    <a:pt x="243306" y="538340"/>
                  </a:lnTo>
                  <a:lnTo>
                    <a:pt x="248119" y="541566"/>
                  </a:lnTo>
                  <a:lnTo>
                    <a:pt x="252780" y="543750"/>
                  </a:lnTo>
                  <a:lnTo>
                    <a:pt x="257810" y="538670"/>
                  </a:lnTo>
                  <a:close/>
                </a:path>
                <a:path w="1898015" h="1141729">
                  <a:moveTo>
                    <a:pt x="258013" y="687476"/>
                  </a:moveTo>
                  <a:lnTo>
                    <a:pt x="256209" y="682536"/>
                  </a:lnTo>
                  <a:lnTo>
                    <a:pt x="249021" y="685673"/>
                  </a:lnTo>
                  <a:lnTo>
                    <a:pt x="252615" y="687920"/>
                  </a:lnTo>
                  <a:lnTo>
                    <a:pt x="258013" y="687476"/>
                  </a:lnTo>
                  <a:close/>
                </a:path>
                <a:path w="1898015" h="1141729">
                  <a:moveTo>
                    <a:pt x="261569" y="860679"/>
                  </a:moveTo>
                  <a:lnTo>
                    <a:pt x="261010" y="855967"/>
                  </a:lnTo>
                  <a:lnTo>
                    <a:pt x="257302" y="852144"/>
                  </a:lnTo>
                  <a:lnTo>
                    <a:pt x="258902" y="856564"/>
                  </a:lnTo>
                  <a:lnTo>
                    <a:pt x="261569" y="860679"/>
                  </a:lnTo>
                  <a:close/>
                </a:path>
                <a:path w="1898015" h="1141729">
                  <a:moveTo>
                    <a:pt x="262597" y="378028"/>
                  </a:moveTo>
                  <a:lnTo>
                    <a:pt x="255409" y="370039"/>
                  </a:lnTo>
                  <a:lnTo>
                    <a:pt x="255409" y="370840"/>
                  </a:lnTo>
                  <a:lnTo>
                    <a:pt x="257009" y="380428"/>
                  </a:lnTo>
                  <a:lnTo>
                    <a:pt x="251701" y="381292"/>
                  </a:lnTo>
                  <a:lnTo>
                    <a:pt x="254114" y="382524"/>
                  </a:lnTo>
                  <a:lnTo>
                    <a:pt x="259372" y="382117"/>
                  </a:lnTo>
                  <a:lnTo>
                    <a:pt x="262597" y="378028"/>
                  </a:lnTo>
                  <a:close/>
                </a:path>
                <a:path w="1898015" h="1141729">
                  <a:moveTo>
                    <a:pt x="264198" y="352450"/>
                  </a:moveTo>
                  <a:lnTo>
                    <a:pt x="259410" y="350062"/>
                  </a:lnTo>
                  <a:lnTo>
                    <a:pt x="257810" y="354850"/>
                  </a:lnTo>
                  <a:lnTo>
                    <a:pt x="250621" y="354050"/>
                  </a:lnTo>
                  <a:lnTo>
                    <a:pt x="256209" y="358051"/>
                  </a:lnTo>
                  <a:lnTo>
                    <a:pt x="260210" y="358851"/>
                  </a:lnTo>
                  <a:lnTo>
                    <a:pt x="264198" y="352450"/>
                  </a:lnTo>
                  <a:close/>
                </a:path>
                <a:path w="1898015" h="1141729">
                  <a:moveTo>
                    <a:pt x="274447" y="763397"/>
                  </a:moveTo>
                  <a:lnTo>
                    <a:pt x="272199" y="758456"/>
                  </a:lnTo>
                  <a:lnTo>
                    <a:pt x="265455" y="761606"/>
                  </a:lnTo>
                  <a:lnTo>
                    <a:pt x="269201" y="763854"/>
                  </a:lnTo>
                  <a:lnTo>
                    <a:pt x="274447" y="763397"/>
                  </a:lnTo>
                  <a:close/>
                </a:path>
                <a:path w="1898015" h="1141729">
                  <a:moveTo>
                    <a:pt x="276186" y="787234"/>
                  </a:moveTo>
                  <a:lnTo>
                    <a:pt x="271399" y="784834"/>
                  </a:lnTo>
                  <a:lnTo>
                    <a:pt x="269798" y="789622"/>
                  </a:lnTo>
                  <a:lnTo>
                    <a:pt x="265798" y="795223"/>
                  </a:lnTo>
                  <a:lnTo>
                    <a:pt x="270598" y="797623"/>
                  </a:lnTo>
                  <a:lnTo>
                    <a:pt x="272199" y="792822"/>
                  </a:lnTo>
                  <a:lnTo>
                    <a:pt x="276186" y="787234"/>
                  </a:lnTo>
                  <a:close/>
                </a:path>
                <a:path w="1898015" h="1141729">
                  <a:moveTo>
                    <a:pt x="276440" y="1131163"/>
                  </a:moveTo>
                  <a:lnTo>
                    <a:pt x="273786" y="1127696"/>
                  </a:lnTo>
                  <a:lnTo>
                    <a:pt x="269811" y="1130719"/>
                  </a:lnTo>
                  <a:lnTo>
                    <a:pt x="263499" y="1133284"/>
                  </a:lnTo>
                  <a:lnTo>
                    <a:pt x="259740" y="1136459"/>
                  </a:lnTo>
                  <a:lnTo>
                    <a:pt x="263398" y="1141285"/>
                  </a:lnTo>
                  <a:lnTo>
                    <a:pt x="267042" y="1137805"/>
                  </a:lnTo>
                  <a:lnTo>
                    <a:pt x="272796" y="1134491"/>
                  </a:lnTo>
                  <a:lnTo>
                    <a:pt x="276440" y="1131163"/>
                  </a:lnTo>
                  <a:close/>
                </a:path>
                <a:path w="1898015" h="1141729">
                  <a:moveTo>
                    <a:pt x="285546" y="837958"/>
                  </a:moveTo>
                  <a:lnTo>
                    <a:pt x="284975" y="832789"/>
                  </a:lnTo>
                  <a:lnTo>
                    <a:pt x="281266" y="829411"/>
                  </a:lnTo>
                  <a:lnTo>
                    <a:pt x="282879" y="833983"/>
                  </a:lnTo>
                  <a:lnTo>
                    <a:pt x="285546" y="837958"/>
                  </a:lnTo>
                  <a:close/>
                </a:path>
                <a:path w="1898015" h="1141729">
                  <a:moveTo>
                    <a:pt x="292176" y="593013"/>
                  </a:moveTo>
                  <a:lnTo>
                    <a:pt x="285775" y="587425"/>
                  </a:lnTo>
                  <a:lnTo>
                    <a:pt x="283387" y="592213"/>
                  </a:lnTo>
                  <a:lnTo>
                    <a:pt x="274586" y="593813"/>
                  </a:lnTo>
                  <a:lnTo>
                    <a:pt x="280987" y="598614"/>
                  </a:lnTo>
                  <a:lnTo>
                    <a:pt x="283387" y="594614"/>
                  </a:lnTo>
                  <a:lnTo>
                    <a:pt x="292176" y="593013"/>
                  </a:lnTo>
                  <a:close/>
                </a:path>
                <a:path w="1898015" h="1141729">
                  <a:moveTo>
                    <a:pt x="295414" y="1132725"/>
                  </a:moveTo>
                  <a:lnTo>
                    <a:pt x="291376" y="1129296"/>
                  </a:lnTo>
                  <a:lnTo>
                    <a:pt x="286423" y="1126769"/>
                  </a:lnTo>
                  <a:lnTo>
                    <a:pt x="282282" y="1123505"/>
                  </a:lnTo>
                  <a:lnTo>
                    <a:pt x="280695" y="1122324"/>
                  </a:lnTo>
                  <a:lnTo>
                    <a:pt x="283387" y="1126096"/>
                  </a:lnTo>
                  <a:lnTo>
                    <a:pt x="283400" y="1131201"/>
                  </a:lnTo>
                  <a:lnTo>
                    <a:pt x="290080" y="1133386"/>
                  </a:lnTo>
                  <a:lnTo>
                    <a:pt x="295414" y="1132725"/>
                  </a:lnTo>
                  <a:close/>
                </a:path>
                <a:path w="1898015" h="1141729">
                  <a:moveTo>
                    <a:pt x="297319" y="300520"/>
                  </a:moveTo>
                  <a:lnTo>
                    <a:pt x="294170" y="298005"/>
                  </a:lnTo>
                  <a:lnTo>
                    <a:pt x="289229" y="300748"/>
                  </a:lnTo>
                  <a:lnTo>
                    <a:pt x="290576" y="308495"/>
                  </a:lnTo>
                  <a:lnTo>
                    <a:pt x="297319" y="300520"/>
                  </a:lnTo>
                  <a:close/>
                </a:path>
                <a:path w="1898015" h="1141729">
                  <a:moveTo>
                    <a:pt x="301764" y="513892"/>
                  </a:moveTo>
                  <a:lnTo>
                    <a:pt x="293776" y="512292"/>
                  </a:lnTo>
                  <a:lnTo>
                    <a:pt x="286575" y="512292"/>
                  </a:lnTo>
                  <a:lnTo>
                    <a:pt x="281787" y="515493"/>
                  </a:lnTo>
                  <a:lnTo>
                    <a:pt x="291376" y="520293"/>
                  </a:lnTo>
                  <a:lnTo>
                    <a:pt x="297764" y="520293"/>
                  </a:lnTo>
                  <a:lnTo>
                    <a:pt x="301764" y="513892"/>
                  </a:lnTo>
                  <a:close/>
                </a:path>
                <a:path w="1898015" h="1141729">
                  <a:moveTo>
                    <a:pt x="304165" y="251752"/>
                  </a:moveTo>
                  <a:lnTo>
                    <a:pt x="297865" y="246468"/>
                  </a:lnTo>
                  <a:lnTo>
                    <a:pt x="293966" y="249656"/>
                  </a:lnTo>
                  <a:lnTo>
                    <a:pt x="295173" y="253885"/>
                  </a:lnTo>
                  <a:lnTo>
                    <a:pt x="304165" y="251752"/>
                  </a:lnTo>
                  <a:close/>
                </a:path>
                <a:path w="1898015" h="1141729">
                  <a:moveTo>
                    <a:pt x="304965" y="493915"/>
                  </a:moveTo>
                  <a:lnTo>
                    <a:pt x="302564" y="492315"/>
                  </a:lnTo>
                  <a:lnTo>
                    <a:pt x="299364" y="491515"/>
                  </a:lnTo>
                  <a:lnTo>
                    <a:pt x="296964" y="491515"/>
                  </a:lnTo>
                  <a:lnTo>
                    <a:pt x="295376" y="494715"/>
                  </a:lnTo>
                  <a:lnTo>
                    <a:pt x="292176" y="502704"/>
                  </a:lnTo>
                  <a:lnTo>
                    <a:pt x="299364" y="505904"/>
                  </a:lnTo>
                  <a:lnTo>
                    <a:pt x="303364" y="501904"/>
                  </a:lnTo>
                  <a:lnTo>
                    <a:pt x="304965" y="493915"/>
                  </a:lnTo>
                  <a:close/>
                </a:path>
                <a:path w="1898015" h="1141729">
                  <a:moveTo>
                    <a:pt x="308724" y="271310"/>
                  </a:moveTo>
                  <a:lnTo>
                    <a:pt x="308152" y="266141"/>
                  </a:lnTo>
                  <a:lnTo>
                    <a:pt x="304444" y="262763"/>
                  </a:lnTo>
                  <a:lnTo>
                    <a:pt x="306057" y="267335"/>
                  </a:lnTo>
                  <a:lnTo>
                    <a:pt x="308724" y="271310"/>
                  </a:lnTo>
                  <a:close/>
                </a:path>
                <a:path w="1898015" h="1141729">
                  <a:moveTo>
                    <a:pt x="325145" y="280670"/>
                  </a:moveTo>
                  <a:lnTo>
                    <a:pt x="323342" y="275729"/>
                  </a:lnTo>
                  <a:lnTo>
                    <a:pt x="316153" y="278879"/>
                  </a:lnTo>
                  <a:lnTo>
                    <a:pt x="319747" y="281127"/>
                  </a:lnTo>
                  <a:lnTo>
                    <a:pt x="325145" y="280670"/>
                  </a:lnTo>
                  <a:close/>
                </a:path>
                <a:path w="1898015" h="1141729">
                  <a:moveTo>
                    <a:pt x="329742" y="656158"/>
                  </a:moveTo>
                  <a:lnTo>
                    <a:pt x="324942" y="653757"/>
                  </a:lnTo>
                  <a:lnTo>
                    <a:pt x="324142" y="658558"/>
                  </a:lnTo>
                  <a:lnTo>
                    <a:pt x="320141" y="664946"/>
                  </a:lnTo>
                  <a:lnTo>
                    <a:pt x="324142" y="666546"/>
                  </a:lnTo>
                  <a:lnTo>
                    <a:pt x="325742" y="661746"/>
                  </a:lnTo>
                  <a:lnTo>
                    <a:pt x="329742" y="656158"/>
                  </a:lnTo>
                  <a:close/>
                </a:path>
                <a:path w="1898015" h="1141729">
                  <a:moveTo>
                    <a:pt x="331330" y="630580"/>
                  </a:moveTo>
                  <a:lnTo>
                    <a:pt x="326542" y="628180"/>
                  </a:lnTo>
                  <a:lnTo>
                    <a:pt x="324942" y="632980"/>
                  </a:lnTo>
                  <a:lnTo>
                    <a:pt x="320941" y="638568"/>
                  </a:lnTo>
                  <a:lnTo>
                    <a:pt x="325742" y="640969"/>
                  </a:lnTo>
                  <a:lnTo>
                    <a:pt x="327342" y="636181"/>
                  </a:lnTo>
                  <a:lnTo>
                    <a:pt x="331330" y="630580"/>
                  </a:lnTo>
                  <a:close/>
                </a:path>
                <a:path w="1898015" h="1141729">
                  <a:moveTo>
                    <a:pt x="364299" y="487667"/>
                  </a:moveTo>
                  <a:lnTo>
                    <a:pt x="362508" y="482727"/>
                  </a:lnTo>
                  <a:lnTo>
                    <a:pt x="355307" y="485876"/>
                  </a:lnTo>
                  <a:lnTo>
                    <a:pt x="358902" y="488124"/>
                  </a:lnTo>
                  <a:lnTo>
                    <a:pt x="364299" y="487667"/>
                  </a:lnTo>
                  <a:close/>
                </a:path>
                <a:path w="1898015" h="1141729">
                  <a:moveTo>
                    <a:pt x="403390" y="1098753"/>
                  </a:moveTo>
                  <a:lnTo>
                    <a:pt x="399262" y="1101318"/>
                  </a:lnTo>
                  <a:lnTo>
                    <a:pt x="394055" y="1099642"/>
                  </a:lnTo>
                  <a:lnTo>
                    <a:pt x="389382" y="1098727"/>
                  </a:lnTo>
                  <a:lnTo>
                    <a:pt x="387248" y="1099299"/>
                  </a:lnTo>
                  <a:lnTo>
                    <a:pt x="389674" y="1102118"/>
                  </a:lnTo>
                  <a:lnTo>
                    <a:pt x="396341" y="1104696"/>
                  </a:lnTo>
                  <a:lnTo>
                    <a:pt x="401662" y="1101725"/>
                  </a:lnTo>
                  <a:lnTo>
                    <a:pt x="403390" y="1098753"/>
                  </a:lnTo>
                  <a:close/>
                </a:path>
                <a:path w="1898015" h="1141729">
                  <a:moveTo>
                    <a:pt x="418452" y="936688"/>
                  </a:moveTo>
                  <a:lnTo>
                    <a:pt x="416369" y="933526"/>
                  </a:lnTo>
                  <a:lnTo>
                    <a:pt x="414947" y="928192"/>
                  </a:lnTo>
                  <a:lnTo>
                    <a:pt x="412496" y="925106"/>
                  </a:lnTo>
                  <a:lnTo>
                    <a:pt x="407263" y="928687"/>
                  </a:lnTo>
                  <a:lnTo>
                    <a:pt x="411035" y="931405"/>
                  </a:lnTo>
                  <a:lnTo>
                    <a:pt x="412851" y="936586"/>
                  </a:lnTo>
                  <a:lnTo>
                    <a:pt x="414680" y="939812"/>
                  </a:lnTo>
                  <a:lnTo>
                    <a:pt x="418452" y="936688"/>
                  </a:lnTo>
                  <a:close/>
                </a:path>
                <a:path w="1898015" h="1141729">
                  <a:moveTo>
                    <a:pt x="448017" y="262140"/>
                  </a:moveTo>
                  <a:lnTo>
                    <a:pt x="440029" y="260540"/>
                  </a:lnTo>
                  <a:lnTo>
                    <a:pt x="432841" y="259740"/>
                  </a:lnTo>
                  <a:lnTo>
                    <a:pt x="428040" y="263740"/>
                  </a:lnTo>
                  <a:lnTo>
                    <a:pt x="437629" y="268541"/>
                  </a:lnTo>
                  <a:lnTo>
                    <a:pt x="444030" y="268541"/>
                  </a:lnTo>
                  <a:lnTo>
                    <a:pt x="448017" y="262140"/>
                  </a:lnTo>
                  <a:close/>
                </a:path>
                <a:path w="1898015" h="1141729">
                  <a:moveTo>
                    <a:pt x="676592" y="1017397"/>
                  </a:moveTo>
                  <a:lnTo>
                    <a:pt x="670585" y="1013460"/>
                  </a:lnTo>
                  <a:lnTo>
                    <a:pt x="667499" y="1006208"/>
                  </a:lnTo>
                  <a:lnTo>
                    <a:pt x="664565" y="1000772"/>
                  </a:lnTo>
                  <a:lnTo>
                    <a:pt x="659015" y="1002220"/>
                  </a:lnTo>
                  <a:lnTo>
                    <a:pt x="662774" y="1007516"/>
                  </a:lnTo>
                  <a:lnTo>
                    <a:pt x="665099" y="1015199"/>
                  </a:lnTo>
                  <a:lnTo>
                    <a:pt x="668794" y="1020203"/>
                  </a:lnTo>
                  <a:lnTo>
                    <a:pt x="676592" y="1017397"/>
                  </a:lnTo>
                  <a:close/>
                </a:path>
                <a:path w="1898015" h="1141729">
                  <a:moveTo>
                    <a:pt x="800506" y="614832"/>
                  </a:moveTo>
                  <a:lnTo>
                    <a:pt x="796480" y="611403"/>
                  </a:lnTo>
                  <a:lnTo>
                    <a:pt x="791070" y="608876"/>
                  </a:lnTo>
                  <a:lnTo>
                    <a:pt x="786790" y="605612"/>
                  </a:lnTo>
                  <a:lnTo>
                    <a:pt x="785342" y="604431"/>
                  </a:lnTo>
                  <a:lnTo>
                    <a:pt x="788479" y="608203"/>
                  </a:lnTo>
                  <a:lnTo>
                    <a:pt x="788492" y="613308"/>
                  </a:lnTo>
                  <a:lnTo>
                    <a:pt x="795172" y="615492"/>
                  </a:lnTo>
                  <a:lnTo>
                    <a:pt x="800506" y="614832"/>
                  </a:lnTo>
                  <a:close/>
                </a:path>
                <a:path w="1898015" h="1141729">
                  <a:moveTo>
                    <a:pt x="847394" y="877658"/>
                  </a:moveTo>
                  <a:lnTo>
                    <a:pt x="843622" y="878344"/>
                  </a:lnTo>
                  <a:lnTo>
                    <a:pt x="837615" y="878789"/>
                  </a:lnTo>
                  <a:lnTo>
                    <a:pt x="829144" y="878344"/>
                  </a:lnTo>
                  <a:lnTo>
                    <a:pt x="823506" y="879690"/>
                  </a:lnTo>
                  <a:lnTo>
                    <a:pt x="826046" y="885532"/>
                  </a:lnTo>
                  <a:lnTo>
                    <a:pt x="833069" y="883513"/>
                  </a:lnTo>
                  <a:lnTo>
                    <a:pt x="842035" y="880135"/>
                  </a:lnTo>
                  <a:lnTo>
                    <a:pt x="847394" y="877658"/>
                  </a:lnTo>
                  <a:close/>
                </a:path>
                <a:path w="1898015" h="1141729">
                  <a:moveTo>
                    <a:pt x="857173" y="335445"/>
                  </a:moveTo>
                  <a:lnTo>
                    <a:pt x="854811" y="329272"/>
                  </a:lnTo>
                  <a:lnTo>
                    <a:pt x="854024" y="331673"/>
                  </a:lnTo>
                  <a:lnTo>
                    <a:pt x="852424" y="333273"/>
                  </a:lnTo>
                  <a:lnTo>
                    <a:pt x="849223" y="331673"/>
                  </a:lnTo>
                  <a:lnTo>
                    <a:pt x="850823" y="326885"/>
                  </a:lnTo>
                  <a:lnTo>
                    <a:pt x="854811" y="321284"/>
                  </a:lnTo>
                  <a:lnTo>
                    <a:pt x="849223" y="318084"/>
                  </a:lnTo>
                  <a:lnTo>
                    <a:pt x="848423" y="320484"/>
                  </a:lnTo>
                  <a:lnTo>
                    <a:pt x="846823" y="322084"/>
                  </a:lnTo>
                  <a:lnTo>
                    <a:pt x="843622" y="320484"/>
                  </a:lnTo>
                  <a:lnTo>
                    <a:pt x="842835" y="323684"/>
                  </a:lnTo>
                  <a:lnTo>
                    <a:pt x="841235" y="326085"/>
                  </a:lnTo>
                  <a:lnTo>
                    <a:pt x="840435" y="328472"/>
                  </a:lnTo>
                  <a:lnTo>
                    <a:pt x="846607" y="333095"/>
                  </a:lnTo>
                  <a:lnTo>
                    <a:pt x="853313" y="336067"/>
                  </a:lnTo>
                  <a:lnTo>
                    <a:pt x="857173" y="335445"/>
                  </a:lnTo>
                  <a:close/>
                </a:path>
                <a:path w="1898015" h="1141729">
                  <a:moveTo>
                    <a:pt x="884389" y="419582"/>
                  </a:moveTo>
                  <a:lnTo>
                    <a:pt x="880389" y="409194"/>
                  </a:lnTo>
                  <a:lnTo>
                    <a:pt x="879589" y="408393"/>
                  </a:lnTo>
                  <a:lnTo>
                    <a:pt x="875753" y="403199"/>
                  </a:lnTo>
                  <a:lnTo>
                    <a:pt x="875296" y="408800"/>
                  </a:lnTo>
                  <a:lnTo>
                    <a:pt x="876782" y="417385"/>
                  </a:lnTo>
                  <a:lnTo>
                    <a:pt x="878789" y="421182"/>
                  </a:lnTo>
                  <a:lnTo>
                    <a:pt x="884389" y="419582"/>
                  </a:lnTo>
                  <a:close/>
                </a:path>
                <a:path w="1898015" h="1141729">
                  <a:moveTo>
                    <a:pt x="929944" y="495515"/>
                  </a:moveTo>
                  <a:lnTo>
                    <a:pt x="915784" y="500456"/>
                  </a:lnTo>
                  <a:lnTo>
                    <a:pt x="916762" y="503301"/>
                  </a:lnTo>
                  <a:lnTo>
                    <a:pt x="924318" y="502259"/>
                  </a:lnTo>
                  <a:lnTo>
                    <a:pt x="929944" y="495515"/>
                  </a:lnTo>
                  <a:close/>
                </a:path>
                <a:path w="1898015" h="1141729">
                  <a:moveTo>
                    <a:pt x="932484" y="907338"/>
                  </a:moveTo>
                  <a:lnTo>
                    <a:pt x="929144" y="903909"/>
                  </a:lnTo>
                  <a:lnTo>
                    <a:pt x="925296" y="905878"/>
                  </a:lnTo>
                  <a:lnTo>
                    <a:pt x="919353" y="907008"/>
                  </a:lnTo>
                  <a:lnTo>
                    <a:pt x="916101" y="909193"/>
                  </a:lnTo>
                  <a:lnTo>
                    <a:pt x="920356" y="914298"/>
                  </a:lnTo>
                  <a:lnTo>
                    <a:pt x="923302" y="910882"/>
                  </a:lnTo>
                  <a:lnTo>
                    <a:pt x="928941" y="909104"/>
                  </a:lnTo>
                  <a:lnTo>
                    <a:pt x="932484" y="907338"/>
                  </a:lnTo>
                  <a:close/>
                </a:path>
                <a:path w="1898015" h="1141729">
                  <a:moveTo>
                    <a:pt x="937133" y="708901"/>
                  </a:moveTo>
                  <a:lnTo>
                    <a:pt x="932154" y="704786"/>
                  </a:lnTo>
                  <a:lnTo>
                    <a:pt x="927239" y="700519"/>
                  </a:lnTo>
                  <a:lnTo>
                    <a:pt x="923086" y="695642"/>
                  </a:lnTo>
                  <a:lnTo>
                    <a:pt x="920356" y="689724"/>
                  </a:lnTo>
                  <a:lnTo>
                    <a:pt x="917155" y="695325"/>
                  </a:lnTo>
                  <a:lnTo>
                    <a:pt x="910767" y="693724"/>
                  </a:lnTo>
                  <a:lnTo>
                    <a:pt x="907567" y="698512"/>
                  </a:lnTo>
                  <a:lnTo>
                    <a:pt x="917473" y="698792"/>
                  </a:lnTo>
                  <a:lnTo>
                    <a:pt x="923848" y="704303"/>
                  </a:lnTo>
                  <a:lnTo>
                    <a:pt x="929474" y="709523"/>
                  </a:lnTo>
                  <a:lnTo>
                    <a:pt x="937133" y="708901"/>
                  </a:lnTo>
                  <a:close/>
                </a:path>
                <a:path w="1898015" h="1141729">
                  <a:moveTo>
                    <a:pt x="1711744" y="380453"/>
                  </a:moveTo>
                  <a:lnTo>
                    <a:pt x="1708378" y="375627"/>
                  </a:lnTo>
                  <a:lnTo>
                    <a:pt x="1706778" y="379628"/>
                  </a:lnTo>
                  <a:lnTo>
                    <a:pt x="1702777" y="378828"/>
                  </a:lnTo>
                  <a:lnTo>
                    <a:pt x="1701177" y="382028"/>
                  </a:lnTo>
                  <a:lnTo>
                    <a:pt x="1705000" y="387096"/>
                  </a:lnTo>
                  <a:lnTo>
                    <a:pt x="1709572" y="385419"/>
                  </a:lnTo>
                  <a:lnTo>
                    <a:pt x="1711744" y="380453"/>
                  </a:lnTo>
                  <a:close/>
                </a:path>
                <a:path w="1898015" h="1141729">
                  <a:moveTo>
                    <a:pt x="1766519" y="223418"/>
                  </a:moveTo>
                  <a:lnTo>
                    <a:pt x="1761921" y="218986"/>
                  </a:lnTo>
                  <a:lnTo>
                    <a:pt x="1759432" y="222516"/>
                  </a:lnTo>
                  <a:lnTo>
                    <a:pt x="1754022" y="224485"/>
                  </a:lnTo>
                  <a:lnTo>
                    <a:pt x="1750568" y="226288"/>
                  </a:lnTo>
                  <a:lnTo>
                    <a:pt x="1753933" y="229374"/>
                  </a:lnTo>
                  <a:lnTo>
                    <a:pt x="1757426" y="227190"/>
                  </a:lnTo>
                  <a:lnTo>
                    <a:pt x="1763318" y="225679"/>
                  </a:lnTo>
                  <a:lnTo>
                    <a:pt x="1766519" y="223418"/>
                  </a:lnTo>
                  <a:close/>
                </a:path>
                <a:path w="1898015" h="1141729">
                  <a:moveTo>
                    <a:pt x="1781251" y="297802"/>
                  </a:moveTo>
                  <a:lnTo>
                    <a:pt x="1777504" y="294513"/>
                  </a:lnTo>
                  <a:lnTo>
                    <a:pt x="1773161" y="294208"/>
                  </a:lnTo>
                  <a:lnTo>
                    <a:pt x="1776310" y="300507"/>
                  </a:lnTo>
                  <a:lnTo>
                    <a:pt x="1781251" y="297802"/>
                  </a:lnTo>
                  <a:close/>
                </a:path>
                <a:path w="1898015" h="1141729">
                  <a:moveTo>
                    <a:pt x="1786699" y="433171"/>
                  </a:moveTo>
                  <a:lnTo>
                    <a:pt x="1777022" y="433489"/>
                  </a:lnTo>
                  <a:lnTo>
                    <a:pt x="1770405" y="428485"/>
                  </a:lnTo>
                  <a:lnTo>
                    <a:pt x="1764550" y="423621"/>
                  </a:lnTo>
                  <a:lnTo>
                    <a:pt x="1757121" y="424383"/>
                  </a:lnTo>
                  <a:lnTo>
                    <a:pt x="1764322" y="429983"/>
                  </a:lnTo>
                  <a:lnTo>
                    <a:pt x="1773110" y="433971"/>
                  </a:lnTo>
                  <a:lnTo>
                    <a:pt x="1773910" y="442760"/>
                  </a:lnTo>
                  <a:lnTo>
                    <a:pt x="1777111" y="437172"/>
                  </a:lnTo>
                  <a:lnTo>
                    <a:pt x="1783499" y="437972"/>
                  </a:lnTo>
                  <a:lnTo>
                    <a:pt x="1786699" y="433171"/>
                  </a:lnTo>
                  <a:close/>
                </a:path>
                <a:path w="1898015" h="1141729">
                  <a:moveTo>
                    <a:pt x="1788299" y="673735"/>
                  </a:moveTo>
                  <a:lnTo>
                    <a:pt x="1785099" y="672934"/>
                  </a:lnTo>
                  <a:lnTo>
                    <a:pt x="1782699" y="672147"/>
                  </a:lnTo>
                  <a:lnTo>
                    <a:pt x="1779498" y="671347"/>
                  </a:lnTo>
                  <a:lnTo>
                    <a:pt x="1778698" y="673735"/>
                  </a:lnTo>
                  <a:lnTo>
                    <a:pt x="1777898" y="676935"/>
                  </a:lnTo>
                  <a:lnTo>
                    <a:pt x="1777111" y="679335"/>
                  </a:lnTo>
                  <a:lnTo>
                    <a:pt x="1780298" y="680135"/>
                  </a:lnTo>
                  <a:lnTo>
                    <a:pt x="1782699" y="680935"/>
                  </a:lnTo>
                  <a:lnTo>
                    <a:pt x="1785899" y="681736"/>
                  </a:lnTo>
                  <a:lnTo>
                    <a:pt x="1786699" y="679335"/>
                  </a:lnTo>
                  <a:lnTo>
                    <a:pt x="1787499" y="676135"/>
                  </a:lnTo>
                  <a:lnTo>
                    <a:pt x="1788299" y="673735"/>
                  </a:lnTo>
                  <a:close/>
                </a:path>
                <a:path w="1898015" h="1141729">
                  <a:moveTo>
                    <a:pt x="1800275" y="27178"/>
                  </a:moveTo>
                  <a:lnTo>
                    <a:pt x="1800212" y="19773"/>
                  </a:lnTo>
                  <a:lnTo>
                    <a:pt x="1799082" y="12992"/>
                  </a:lnTo>
                  <a:lnTo>
                    <a:pt x="1797354" y="6489"/>
                  </a:lnTo>
                  <a:lnTo>
                    <a:pt x="1795487" y="0"/>
                  </a:lnTo>
                  <a:lnTo>
                    <a:pt x="1793887" y="5588"/>
                  </a:lnTo>
                  <a:lnTo>
                    <a:pt x="1786699" y="1600"/>
                  </a:lnTo>
                  <a:lnTo>
                    <a:pt x="1784299" y="5588"/>
                  </a:lnTo>
                  <a:lnTo>
                    <a:pt x="1791182" y="9867"/>
                  </a:lnTo>
                  <a:lnTo>
                    <a:pt x="1793189" y="16383"/>
                  </a:lnTo>
                  <a:lnTo>
                    <a:pt x="1794751" y="22898"/>
                  </a:lnTo>
                  <a:lnTo>
                    <a:pt x="1800275" y="27178"/>
                  </a:lnTo>
                  <a:close/>
                </a:path>
                <a:path w="1898015" h="1141729">
                  <a:moveTo>
                    <a:pt x="1815465" y="546658"/>
                  </a:moveTo>
                  <a:lnTo>
                    <a:pt x="1809877" y="542671"/>
                  </a:lnTo>
                  <a:lnTo>
                    <a:pt x="1805876" y="541870"/>
                  </a:lnTo>
                  <a:lnTo>
                    <a:pt x="1802676" y="548259"/>
                  </a:lnTo>
                  <a:lnTo>
                    <a:pt x="1807476" y="550659"/>
                  </a:lnTo>
                  <a:lnTo>
                    <a:pt x="1808276" y="545858"/>
                  </a:lnTo>
                  <a:lnTo>
                    <a:pt x="1815465" y="546658"/>
                  </a:lnTo>
                  <a:close/>
                </a:path>
                <a:path w="1898015" h="1141729">
                  <a:moveTo>
                    <a:pt x="1815820" y="732701"/>
                  </a:moveTo>
                  <a:lnTo>
                    <a:pt x="1812074" y="730681"/>
                  </a:lnTo>
                  <a:lnTo>
                    <a:pt x="1806829" y="731354"/>
                  </a:lnTo>
                  <a:lnTo>
                    <a:pt x="1809076" y="736079"/>
                  </a:lnTo>
                  <a:lnTo>
                    <a:pt x="1815820" y="732701"/>
                  </a:lnTo>
                  <a:close/>
                </a:path>
                <a:path w="1898015" h="1141729">
                  <a:moveTo>
                    <a:pt x="1821408" y="458571"/>
                  </a:moveTo>
                  <a:lnTo>
                    <a:pt x="1817662" y="456552"/>
                  </a:lnTo>
                  <a:lnTo>
                    <a:pt x="1812417" y="457225"/>
                  </a:lnTo>
                  <a:lnTo>
                    <a:pt x="1814664" y="461949"/>
                  </a:lnTo>
                  <a:lnTo>
                    <a:pt x="1821408" y="458571"/>
                  </a:lnTo>
                  <a:close/>
                </a:path>
                <a:path w="1898015" h="1141729">
                  <a:moveTo>
                    <a:pt x="1847430" y="847966"/>
                  </a:moveTo>
                  <a:lnTo>
                    <a:pt x="1841842" y="844778"/>
                  </a:lnTo>
                  <a:lnTo>
                    <a:pt x="1837842" y="843978"/>
                  </a:lnTo>
                  <a:lnTo>
                    <a:pt x="1834642" y="850366"/>
                  </a:lnTo>
                  <a:lnTo>
                    <a:pt x="1839442" y="852766"/>
                  </a:lnTo>
                  <a:lnTo>
                    <a:pt x="1840242" y="847966"/>
                  </a:lnTo>
                  <a:lnTo>
                    <a:pt x="1847430" y="847966"/>
                  </a:lnTo>
                  <a:close/>
                </a:path>
                <a:path w="1898015" h="1141729">
                  <a:moveTo>
                    <a:pt x="1854631" y="433171"/>
                  </a:moveTo>
                  <a:lnTo>
                    <a:pt x="1849031" y="429183"/>
                  </a:lnTo>
                  <a:lnTo>
                    <a:pt x="1845043" y="428383"/>
                  </a:lnTo>
                  <a:lnTo>
                    <a:pt x="1841842" y="434771"/>
                  </a:lnTo>
                  <a:lnTo>
                    <a:pt x="1846630" y="437172"/>
                  </a:lnTo>
                  <a:lnTo>
                    <a:pt x="1847430" y="432371"/>
                  </a:lnTo>
                  <a:lnTo>
                    <a:pt x="1854631" y="433171"/>
                  </a:lnTo>
                  <a:close/>
                </a:path>
                <a:path w="1898015" h="1141729">
                  <a:moveTo>
                    <a:pt x="1863712" y="307073"/>
                  </a:moveTo>
                  <a:lnTo>
                    <a:pt x="1861718" y="302501"/>
                  </a:lnTo>
                  <a:lnTo>
                    <a:pt x="1858987" y="298526"/>
                  </a:lnTo>
                  <a:lnTo>
                    <a:pt x="1860219" y="303707"/>
                  </a:lnTo>
                  <a:lnTo>
                    <a:pt x="1863712" y="307073"/>
                  </a:lnTo>
                  <a:close/>
                </a:path>
                <a:path w="1898015" h="1141729">
                  <a:moveTo>
                    <a:pt x="1882203" y="156502"/>
                  </a:moveTo>
                  <a:lnTo>
                    <a:pt x="1880603" y="150253"/>
                  </a:lnTo>
                  <a:lnTo>
                    <a:pt x="1875409" y="142811"/>
                  </a:lnTo>
                  <a:lnTo>
                    <a:pt x="1871408" y="147053"/>
                  </a:lnTo>
                  <a:lnTo>
                    <a:pt x="1871408" y="147853"/>
                  </a:lnTo>
                  <a:lnTo>
                    <a:pt x="1875409" y="148653"/>
                  </a:lnTo>
                  <a:lnTo>
                    <a:pt x="1882203" y="156502"/>
                  </a:lnTo>
                  <a:close/>
                </a:path>
                <a:path w="1898015" h="1141729">
                  <a:moveTo>
                    <a:pt x="1887397" y="818400"/>
                  </a:moveTo>
                  <a:lnTo>
                    <a:pt x="1880997" y="812800"/>
                  </a:lnTo>
                  <a:lnTo>
                    <a:pt x="1878609" y="817600"/>
                  </a:lnTo>
                  <a:lnTo>
                    <a:pt x="1870608" y="820000"/>
                  </a:lnTo>
                  <a:lnTo>
                    <a:pt x="1877009" y="824788"/>
                  </a:lnTo>
                  <a:lnTo>
                    <a:pt x="1879409" y="820000"/>
                  </a:lnTo>
                  <a:lnTo>
                    <a:pt x="1887397" y="818400"/>
                  </a:lnTo>
                  <a:close/>
                </a:path>
                <a:path w="1898015" h="1141729">
                  <a:moveTo>
                    <a:pt x="1890077" y="284010"/>
                  </a:moveTo>
                  <a:lnTo>
                    <a:pt x="1888096" y="279628"/>
                  </a:lnTo>
                  <a:lnTo>
                    <a:pt x="1885365" y="275691"/>
                  </a:lnTo>
                  <a:lnTo>
                    <a:pt x="1886597" y="280530"/>
                  </a:lnTo>
                  <a:lnTo>
                    <a:pt x="1890077" y="284010"/>
                  </a:lnTo>
                  <a:close/>
                </a:path>
                <a:path w="1898015" h="1141729">
                  <a:moveTo>
                    <a:pt x="1896529" y="808139"/>
                  </a:moveTo>
                  <a:lnTo>
                    <a:pt x="1894586" y="811999"/>
                  </a:lnTo>
                  <a:lnTo>
                    <a:pt x="1896529" y="812965"/>
                  </a:lnTo>
                  <a:lnTo>
                    <a:pt x="1896529" y="808139"/>
                  </a:lnTo>
                  <a:close/>
                </a:path>
                <a:path w="1898015" h="1141729">
                  <a:moveTo>
                    <a:pt x="1897786" y="131076"/>
                  </a:moveTo>
                  <a:lnTo>
                    <a:pt x="1892185" y="127076"/>
                  </a:lnTo>
                  <a:lnTo>
                    <a:pt x="1888197" y="126276"/>
                  </a:lnTo>
                  <a:lnTo>
                    <a:pt x="1884997" y="132664"/>
                  </a:lnTo>
                  <a:lnTo>
                    <a:pt x="1889798" y="135064"/>
                  </a:lnTo>
                  <a:lnTo>
                    <a:pt x="1890598" y="131076"/>
                  </a:lnTo>
                  <a:lnTo>
                    <a:pt x="1897786" y="13107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7633900" y="8160333"/>
              <a:ext cx="654685" cy="997585"/>
            </a:xfrm>
            <a:custGeom>
              <a:avLst/>
              <a:gdLst/>
              <a:ahLst/>
              <a:cxnLst/>
              <a:rect l="l" t="t" r="r" b="b"/>
              <a:pathLst>
                <a:path w="654684" h="997584">
                  <a:moveTo>
                    <a:pt x="8801" y="148653"/>
                  </a:moveTo>
                  <a:lnTo>
                    <a:pt x="6400" y="143852"/>
                  </a:lnTo>
                  <a:lnTo>
                    <a:pt x="800" y="148653"/>
                  </a:lnTo>
                  <a:lnTo>
                    <a:pt x="0" y="153441"/>
                  </a:lnTo>
                  <a:lnTo>
                    <a:pt x="3200" y="158242"/>
                  </a:lnTo>
                  <a:lnTo>
                    <a:pt x="8801" y="153441"/>
                  </a:lnTo>
                  <a:lnTo>
                    <a:pt x="8801" y="148653"/>
                  </a:lnTo>
                  <a:close/>
                </a:path>
                <a:path w="654684" h="997584">
                  <a:moveTo>
                    <a:pt x="57543" y="600202"/>
                  </a:moveTo>
                  <a:lnTo>
                    <a:pt x="47434" y="596607"/>
                  </a:lnTo>
                  <a:lnTo>
                    <a:pt x="45554" y="600202"/>
                  </a:lnTo>
                  <a:lnTo>
                    <a:pt x="49682" y="603808"/>
                  </a:lnTo>
                  <a:lnTo>
                    <a:pt x="57543" y="600202"/>
                  </a:lnTo>
                  <a:close/>
                </a:path>
                <a:path w="654684" h="997584">
                  <a:moveTo>
                    <a:pt x="71132" y="716089"/>
                  </a:moveTo>
                  <a:lnTo>
                    <a:pt x="65544" y="716089"/>
                  </a:lnTo>
                  <a:lnTo>
                    <a:pt x="58343" y="714489"/>
                  </a:lnTo>
                  <a:lnTo>
                    <a:pt x="57543" y="719289"/>
                  </a:lnTo>
                  <a:lnTo>
                    <a:pt x="63144" y="719289"/>
                  </a:lnTo>
                  <a:lnTo>
                    <a:pt x="70332" y="720890"/>
                  </a:lnTo>
                  <a:lnTo>
                    <a:pt x="71132" y="716089"/>
                  </a:lnTo>
                  <a:close/>
                </a:path>
                <a:path w="654684" h="997584">
                  <a:moveTo>
                    <a:pt x="106006" y="519988"/>
                  </a:moveTo>
                  <a:lnTo>
                    <a:pt x="105283" y="515899"/>
                  </a:lnTo>
                  <a:lnTo>
                    <a:pt x="99110" y="520280"/>
                  </a:lnTo>
                  <a:lnTo>
                    <a:pt x="103263" y="524217"/>
                  </a:lnTo>
                  <a:lnTo>
                    <a:pt x="106006" y="519988"/>
                  </a:lnTo>
                  <a:close/>
                </a:path>
                <a:path w="654684" h="997584">
                  <a:moveTo>
                    <a:pt x="127076" y="321284"/>
                  </a:moveTo>
                  <a:lnTo>
                    <a:pt x="119888" y="319684"/>
                  </a:lnTo>
                  <a:lnTo>
                    <a:pt x="118287" y="324472"/>
                  </a:lnTo>
                  <a:lnTo>
                    <a:pt x="123888" y="324472"/>
                  </a:lnTo>
                  <a:lnTo>
                    <a:pt x="124688" y="330873"/>
                  </a:lnTo>
                  <a:lnTo>
                    <a:pt x="127076" y="325272"/>
                  </a:lnTo>
                  <a:lnTo>
                    <a:pt x="127076" y="321284"/>
                  </a:lnTo>
                  <a:close/>
                </a:path>
                <a:path w="654684" h="997584">
                  <a:moveTo>
                    <a:pt x="135877" y="511492"/>
                  </a:moveTo>
                  <a:lnTo>
                    <a:pt x="132676" y="508292"/>
                  </a:lnTo>
                  <a:lnTo>
                    <a:pt x="127076" y="505904"/>
                  </a:lnTo>
                  <a:lnTo>
                    <a:pt x="126276" y="513092"/>
                  </a:lnTo>
                  <a:lnTo>
                    <a:pt x="130276" y="516293"/>
                  </a:lnTo>
                  <a:lnTo>
                    <a:pt x="135077" y="518693"/>
                  </a:lnTo>
                  <a:lnTo>
                    <a:pt x="135877" y="511492"/>
                  </a:lnTo>
                  <a:close/>
                </a:path>
                <a:path w="654684" h="997584">
                  <a:moveTo>
                    <a:pt x="141465" y="6388"/>
                  </a:moveTo>
                  <a:lnTo>
                    <a:pt x="136664" y="0"/>
                  </a:lnTo>
                  <a:lnTo>
                    <a:pt x="131876" y="3187"/>
                  </a:lnTo>
                  <a:lnTo>
                    <a:pt x="135877" y="6388"/>
                  </a:lnTo>
                  <a:lnTo>
                    <a:pt x="131876" y="11988"/>
                  </a:lnTo>
                  <a:lnTo>
                    <a:pt x="138264" y="8788"/>
                  </a:lnTo>
                  <a:lnTo>
                    <a:pt x="141465" y="6388"/>
                  </a:lnTo>
                  <a:close/>
                </a:path>
                <a:path w="654684" h="997584">
                  <a:moveTo>
                    <a:pt x="142646" y="608533"/>
                  </a:moveTo>
                  <a:lnTo>
                    <a:pt x="138264" y="601002"/>
                  </a:lnTo>
                  <a:lnTo>
                    <a:pt x="134340" y="608317"/>
                  </a:lnTo>
                  <a:lnTo>
                    <a:pt x="138569" y="610895"/>
                  </a:lnTo>
                  <a:lnTo>
                    <a:pt x="142646" y="608533"/>
                  </a:lnTo>
                  <a:close/>
                </a:path>
                <a:path w="654684" h="997584">
                  <a:moveTo>
                    <a:pt x="149453" y="73520"/>
                  </a:moveTo>
                  <a:lnTo>
                    <a:pt x="144665" y="67132"/>
                  </a:lnTo>
                  <a:lnTo>
                    <a:pt x="139865" y="70319"/>
                  </a:lnTo>
                  <a:lnTo>
                    <a:pt x="143865" y="73520"/>
                  </a:lnTo>
                  <a:lnTo>
                    <a:pt x="140665" y="79121"/>
                  </a:lnTo>
                  <a:lnTo>
                    <a:pt x="146265" y="75920"/>
                  </a:lnTo>
                  <a:lnTo>
                    <a:pt x="149453" y="73520"/>
                  </a:lnTo>
                  <a:close/>
                </a:path>
                <a:path w="654684" h="997584">
                  <a:moveTo>
                    <a:pt x="150253" y="55943"/>
                  </a:moveTo>
                  <a:lnTo>
                    <a:pt x="147066" y="51943"/>
                  </a:lnTo>
                  <a:lnTo>
                    <a:pt x="148653" y="43954"/>
                  </a:lnTo>
                  <a:lnTo>
                    <a:pt x="140665" y="47142"/>
                  </a:lnTo>
                  <a:lnTo>
                    <a:pt x="143865" y="51142"/>
                  </a:lnTo>
                  <a:lnTo>
                    <a:pt x="141465" y="58343"/>
                  </a:lnTo>
                  <a:lnTo>
                    <a:pt x="150253" y="55943"/>
                  </a:lnTo>
                  <a:close/>
                </a:path>
                <a:path w="654684" h="997584">
                  <a:moveTo>
                    <a:pt x="170243" y="352450"/>
                  </a:moveTo>
                  <a:lnTo>
                    <a:pt x="164642" y="351650"/>
                  </a:lnTo>
                  <a:lnTo>
                    <a:pt x="160642" y="344462"/>
                  </a:lnTo>
                  <a:lnTo>
                    <a:pt x="156654" y="351650"/>
                  </a:lnTo>
                  <a:lnTo>
                    <a:pt x="162242" y="352450"/>
                  </a:lnTo>
                  <a:lnTo>
                    <a:pt x="166243" y="358838"/>
                  </a:lnTo>
                  <a:lnTo>
                    <a:pt x="170243" y="352450"/>
                  </a:lnTo>
                  <a:close/>
                </a:path>
                <a:path w="654684" h="997584">
                  <a:moveTo>
                    <a:pt x="182219" y="365239"/>
                  </a:moveTo>
                  <a:lnTo>
                    <a:pt x="175031" y="363639"/>
                  </a:lnTo>
                  <a:lnTo>
                    <a:pt x="173431" y="368439"/>
                  </a:lnTo>
                  <a:lnTo>
                    <a:pt x="178231" y="368439"/>
                  </a:lnTo>
                  <a:lnTo>
                    <a:pt x="179832" y="374827"/>
                  </a:lnTo>
                  <a:lnTo>
                    <a:pt x="182219" y="369227"/>
                  </a:lnTo>
                  <a:lnTo>
                    <a:pt x="182219" y="365239"/>
                  </a:lnTo>
                  <a:close/>
                </a:path>
                <a:path w="654684" h="997584">
                  <a:moveTo>
                    <a:pt x="188214" y="331965"/>
                  </a:moveTo>
                  <a:lnTo>
                    <a:pt x="186524" y="328739"/>
                  </a:lnTo>
                  <a:lnTo>
                    <a:pt x="180632" y="332473"/>
                  </a:lnTo>
                  <a:lnTo>
                    <a:pt x="183019" y="332473"/>
                  </a:lnTo>
                  <a:lnTo>
                    <a:pt x="185420" y="333273"/>
                  </a:lnTo>
                  <a:lnTo>
                    <a:pt x="184619" y="336461"/>
                  </a:lnTo>
                  <a:lnTo>
                    <a:pt x="179832" y="337261"/>
                  </a:lnTo>
                  <a:lnTo>
                    <a:pt x="171831" y="334860"/>
                  </a:lnTo>
                  <a:lnTo>
                    <a:pt x="171030" y="340461"/>
                  </a:lnTo>
                  <a:lnTo>
                    <a:pt x="173431" y="340461"/>
                  </a:lnTo>
                  <a:lnTo>
                    <a:pt x="175831" y="341261"/>
                  </a:lnTo>
                  <a:lnTo>
                    <a:pt x="175031" y="344462"/>
                  </a:lnTo>
                  <a:lnTo>
                    <a:pt x="178231" y="345262"/>
                  </a:lnTo>
                  <a:lnTo>
                    <a:pt x="183819" y="345262"/>
                  </a:lnTo>
                  <a:lnTo>
                    <a:pt x="186918" y="338645"/>
                  </a:lnTo>
                  <a:lnTo>
                    <a:pt x="188214" y="331965"/>
                  </a:lnTo>
                  <a:close/>
                </a:path>
                <a:path w="654684" h="997584">
                  <a:moveTo>
                    <a:pt x="193408" y="517893"/>
                  </a:moveTo>
                  <a:lnTo>
                    <a:pt x="185661" y="514515"/>
                  </a:lnTo>
                  <a:lnTo>
                    <a:pt x="182930" y="518490"/>
                  </a:lnTo>
                  <a:lnTo>
                    <a:pt x="185432" y="522160"/>
                  </a:lnTo>
                  <a:lnTo>
                    <a:pt x="193408" y="517893"/>
                  </a:lnTo>
                  <a:close/>
                </a:path>
                <a:path w="654684" h="997584">
                  <a:moveTo>
                    <a:pt x="238175" y="717689"/>
                  </a:moveTo>
                  <a:lnTo>
                    <a:pt x="236575" y="711301"/>
                  </a:lnTo>
                  <a:lnTo>
                    <a:pt x="228574" y="709701"/>
                  </a:lnTo>
                  <a:lnTo>
                    <a:pt x="228574" y="716889"/>
                  </a:lnTo>
                  <a:lnTo>
                    <a:pt x="230174" y="723290"/>
                  </a:lnTo>
                  <a:lnTo>
                    <a:pt x="236575" y="726478"/>
                  </a:lnTo>
                  <a:lnTo>
                    <a:pt x="238175" y="717689"/>
                  </a:lnTo>
                  <a:close/>
                </a:path>
                <a:path w="654684" h="997584">
                  <a:moveTo>
                    <a:pt x="241071" y="271030"/>
                  </a:moveTo>
                  <a:lnTo>
                    <a:pt x="239001" y="266649"/>
                  </a:lnTo>
                  <a:lnTo>
                    <a:pt x="234175" y="270129"/>
                  </a:lnTo>
                  <a:lnTo>
                    <a:pt x="239687" y="274967"/>
                  </a:lnTo>
                  <a:lnTo>
                    <a:pt x="241071" y="271030"/>
                  </a:lnTo>
                  <a:close/>
                </a:path>
                <a:path w="654684" h="997584">
                  <a:moveTo>
                    <a:pt x="247357" y="569633"/>
                  </a:moveTo>
                  <a:lnTo>
                    <a:pt x="245706" y="563943"/>
                  </a:lnTo>
                  <a:lnTo>
                    <a:pt x="238963" y="566635"/>
                  </a:lnTo>
                  <a:lnTo>
                    <a:pt x="244817" y="573836"/>
                  </a:lnTo>
                  <a:lnTo>
                    <a:pt x="247357" y="569633"/>
                  </a:lnTo>
                  <a:close/>
                </a:path>
                <a:path w="654684" h="997584">
                  <a:moveTo>
                    <a:pt x="263080" y="34582"/>
                  </a:moveTo>
                  <a:lnTo>
                    <a:pt x="257352" y="34366"/>
                  </a:lnTo>
                  <a:lnTo>
                    <a:pt x="257467" y="41325"/>
                  </a:lnTo>
                  <a:lnTo>
                    <a:pt x="261251" y="39154"/>
                  </a:lnTo>
                  <a:lnTo>
                    <a:pt x="263080" y="34582"/>
                  </a:lnTo>
                  <a:close/>
                </a:path>
                <a:path w="654684" h="997584">
                  <a:moveTo>
                    <a:pt x="263664" y="846709"/>
                  </a:moveTo>
                  <a:lnTo>
                    <a:pt x="258953" y="839177"/>
                  </a:lnTo>
                  <a:lnTo>
                    <a:pt x="255130" y="846480"/>
                  </a:lnTo>
                  <a:lnTo>
                    <a:pt x="259549" y="849058"/>
                  </a:lnTo>
                  <a:lnTo>
                    <a:pt x="263664" y="846709"/>
                  </a:lnTo>
                  <a:close/>
                </a:path>
                <a:path w="654684" h="997584">
                  <a:moveTo>
                    <a:pt x="269341" y="284518"/>
                  </a:moveTo>
                  <a:lnTo>
                    <a:pt x="265341" y="280517"/>
                  </a:lnTo>
                  <a:lnTo>
                    <a:pt x="256552" y="286918"/>
                  </a:lnTo>
                  <a:lnTo>
                    <a:pt x="255752" y="287718"/>
                  </a:lnTo>
                  <a:lnTo>
                    <a:pt x="251472" y="292950"/>
                  </a:lnTo>
                  <a:lnTo>
                    <a:pt x="257454" y="291807"/>
                  </a:lnTo>
                  <a:lnTo>
                    <a:pt x="265976" y="287820"/>
                  </a:lnTo>
                  <a:lnTo>
                    <a:pt x="269341" y="284518"/>
                  </a:lnTo>
                  <a:close/>
                </a:path>
                <a:path w="654684" h="997584">
                  <a:moveTo>
                    <a:pt x="273672" y="289991"/>
                  </a:moveTo>
                  <a:lnTo>
                    <a:pt x="266141" y="289306"/>
                  </a:lnTo>
                  <a:lnTo>
                    <a:pt x="266255" y="294932"/>
                  </a:lnTo>
                  <a:lnTo>
                    <a:pt x="271233" y="293509"/>
                  </a:lnTo>
                  <a:lnTo>
                    <a:pt x="273672" y="289991"/>
                  </a:lnTo>
                  <a:close/>
                </a:path>
                <a:path w="654684" h="997584">
                  <a:moveTo>
                    <a:pt x="278396" y="829729"/>
                  </a:moveTo>
                  <a:lnTo>
                    <a:pt x="273329" y="831977"/>
                  </a:lnTo>
                  <a:lnTo>
                    <a:pt x="270522" y="836028"/>
                  </a:lnTo>
                  <a:lnTo>
                    <a:pt x="274828" y="833183"/>
                  </a:lnTo>
                  <a:lnTo>
                    <a:pt x="278396" y="829729"/>
                  </a:lnTo>
                  <a:close/>
                </a:path>
                <a:path w="654684" h="997584">
                  <a:moveTo>
                    <a:pt x="281228" y="993317"/>
                  </a:moveTo>
                  <a:lnTo>
                    <a:pt x="279311" y="988783"/>
                  </a:lnTo>
                  <a:lnTo>
                    <a:pt x="274929" y="991819"/>
                  </a:lnTo>
                  <a:lnTo>
                    <a:pt x="279996" y="997102"/>
                  </a:lnTo>
                  <a:lnTo>
                    <a:pt x="281228" y="993317"/>
                  </a:lnTo>
                  <a:close/>
                </a:path>
                <a:path w="654684" h="997584">
                  <a:moveTo>
                    <a:pt x="285229" y="816698"/>
                  </a:moveTo>
                  <a:lnTo>
                    <a:pt x="283311" y="812165"/>
                  </a:lnTo>
                  <a:lnTo>
                    <a:pt x="278930" y="815200"/>
                  </a:lnTo>
                  <a:lnTo>
                    <a:pt x="283984" y="820483"/>
                  </a:lnTo>
                  <a:lnTo>
                    <a:pt x="285229" y="816698"/>
                  </a:lnTo>
                  <a:close/>
                </a:path>
                <a:path w="654684" h="997584">
                  <a:moveTo>
                    <a:pt x="295706" y="228574"/>
                  </a:moveTo>
                  <a:lnTo>
                    <a:pt x="292519" y="227774"/>
                  </a:lnTo>
                  <a:lnTo>
                    <a:pt x="286918" y="227774"/>
                  </a:lnTo>
                  <a:lnTo>
                    <a:pt x="286918" y="230174"/>
                  </a:lnTo>
                  <a:lnTo>
                    <a:pt x="286118" y="233362"/>
                  </a:lnTo>
                  <a:lnTo>
                    <a:pt x="286118" y="235762"/>
                  </a:lnTo>
                  <a:lnTo>
                    <a:pt x="289318" y="236562"/>
                  </a:lnTo>
                  <a:lnTo>
                    <a:pt x="294919" y="236562"/>
                  </a:lnTo>
                  <a:lnTo>
                    <a:pt x="294919" y="234162"/>
                  </a:lnTo>
                  <a:lnTo>
                    <a:pt x="295706" y="230974"/>
                  </a:lnTo>
                  <a:lnTo>
                    <a:pt x="295706" y="228574"/>
                  </a:lnTo>
                  <a:close/>
                </a:path>
                <a:path w="654684" h="997584">
                  <a:moveTo>
                    <a:pt x="322084" y="834377"/>
                  </a:moveTo>
                  <a:lnTo>
                    <a:pt x="311975" y="831113"/>
                  </a:lnTo>
                  <a:lnTo>
                    <a:pt x="310095" y="834682"/>
                  </a:lnTo>
                  <a:lnTo>
                    <a:pt x="314223" y="838085"/>
                  </a:lnTo>
                  <a:lnTo>
                    <a:pt x="322084" y="834377"/>
                  </a:lnTo>
                  <a:close/>
                </a:path>
                <a:path w="654684" h="997584">
                  <a:moveTo>
                    <a:pt x="326885" y="522681"/>
                  </a:moveTo>
                  <a:lnTo>
                    <a:pt x="319684" y="521081"/>
                  </a:lnTo>
                  <a:lnTo>
                    <a:pt x="318096" y="525881"/>
                  </a:lnTo>
                  <a:lnTo>
                    <a:pt x="323684" y="525881"/>
                  </a:lnTo>
                  <a:lnTo>
                    <a:pt x="324485" y="532269"/>
                  </a:lnTo>
                  <a:lnTo>
                    <a:pt x="326885" y="526681"/>
                  </a:lnTo>
                  <a:lnTo>
                    <a:pt x="326885" y="522681"/>
                  </a:lnTo>
                  <a:close/>
                </a:path>
                <a:path w="654684" h="997584">
                  <a:moveTo>
                    <a:pt x="332181" y="908405"/>
                  </a:moveTo>
                  <a:lnTo>
                    <a:pt x="331470" y="904316"/>
                  </a:lnTo>
                  <a:lnTo>
                    <a:pt x="325285" y="908710"/>
                  </a:lnTo>
                  <a:lnTo>
                    <a:pt x="329438" y="912634"/>
                  </a:lnTo>
                  <a:lnTo>
                    <a:pt x="332181" y="908405"/>
                  </a:lnTo>
                  <a:close/>
                </a:path>
                <a:path w="654684" h="997584">
                  <a:moveTo>
                    <a:pt x="333273" y="40754"/>
                  </a:moveTo>
                  <a:lnTo>
                    <a:pt x="330873" y="39154"/>
                  </a:lnTo>
                  <a:lnTo>
                    <a:pt x="329285" y="36753"/>
                  </a:lnTo>
                  <a:lnTo>
                    <a:pt x="326885" y="35166"/>
                  </a:lnTo>
                  <a:lnTo>
                    <a:pt x="322884" y="39154"/>
                  </a:lnTo>
                  <a:lnTo>
                    <a:pt x="320484" y="40754"/>
                  </a:lnTo>
                  <a:lnTo>
                    <a:pt x="322884" y="42354"/>
                  </a:lnTo>
                  <a:lnTo>
                    <a:pt x="324485" y="44754"/>
                  </a:lnTo>
                  <a:lnTo>
                    <a:pt x="326885" y="46355"/>
                  </a:lnTo>
                  <a:lnTo>
                    <a:pt x="329285" y="44754"/>
                  </a:lnTo>
                  <a:lnTo>
                    <a:pt x="330873" y="42354"/>
                  </a:lnTo>
                  <a:lnTo>
                    <a:pt x="333273" y="40754"/>
                  </a:lnTo>
                  <a:close/>
                </a:path>
                <a:path w="654684" h="997584">
                  <a:moveTo>
                    <a:pt x="343865" y="227774"/>
                  </a:moveTo>
                  <a:lnTo>
                    <a:pt x="340791" y="221322"/>
                  </a:lnTo>
                  <a:lnTo>
                    <a:pt x="332473" y="218186"/>
                  </a:lnTo>
                  <a:lnTo>
                    <a:pt x="341249" y="229425"/>
                  </a:lnTo>
                  <a:lnTo>
                    <a:pt x="343865" y="227774"/>
                  </a:lnTo>
                  <a:close/>
                </a:path>
                <a:path w="654684" h="997584">
                  <a:moveTo>
                    <a:pt x="352463" y="906310"/>
                  </a:moveTo>
                  <a:lnTo>
                    <a:pt x="346862" y="906310"/>
                  </a:lnTo>
                  <a:lnTo>
                    <a:pt x="339674" y="904709"/>
                  </a:lnTo>
                  <a:lnTo>
                    <a:pt x="338874" y="909510"/>
                  </a:lnTo>
                  <a:lnTo>
                    <a:pt x="344462" y="909510"/>
                  </a:lnTo>
                  <a:lnTo>
                    <a:pt x="351663" y="911098"/>
                  </a:lnTo>
                  <a:lnTo>
                    <a:pt x="352463" y="906310"/>
                  </a:lnTo>
                  <a:close/>
                </a:path>
                <a:path w="654684" h="997584">
                  <a:moveTo>
                    <a:pt x="359219" y="481215"/>
                  </a:moveTo>
                  <a:lnTo>
                    <a:pt x="354050" y="479526"/>
                  </a:lnTo>
                  <a:lnTo>
                    <a:pt x="348881" y="480987"/>
                  </a:lnTo>
                  <a:lnTo>
                    <a:pt x="354050" y="481622"/>
                  </a:lnTo>
                  <a:lnTo>
                    <a:pt x="359219" y="481215"/>
                  </a:lnTo>
                  <a:close/>
                </a:path>
                <a:path w="654684" h="997584">
                  <a:moveTo>
                    <a:pt x="383628" y="847166"/>
                  </a:moveTo>
                  <a:lnTo>
                    <a:pt x="376428" y="845566"/>
                  </a:lnTo>
                  <a:lnTo>
                    <a:pt x="374840" y="850366"/>
                  </a:lnTo>
                  <a:lnTo>
                    <a:pt x="379628" y="850366"/>
                  </a:lnTo>
                  <a:lnTo>
                    <a:pt x="381228" y="856754"/>
                  </a:lnTo>
                  <a:lnTo>
                    <a:pt x="383628" y="851166"/>
                  </a:lnTo>
                  <a:lnTo>
                    <a:pt x="383628" y="847166"/>
                  </a:lnTo>
                  <a:close/>
                </a:path>
                <a:path w="654684" h="997584">
                  <a:moveTo>
                    <a:pt x="384225" y="881126"/>
                  </a:moveTo>
                  <a:lnTo>
                    <a:pt x="383349" y="877989"/>
                  </a:lnTo>
                  <a:lnTo>
                    <a:pt x="377228" y="875144"/>
                  </a:lnTo>
                  <a:lnTo>
                    <a:pt x="378028" y="881532"/>
                  </a:lnTo>
                  <a:lnTo>
                    <a:pt x="374840" y="890320"/>
                  </a:lnTo>
                  <a:lnTo>
                    <a:pt x="380428" y="891921"/>
                  </a:lnTo>
                  <a:lnTo>
                    <a:pt x="382397" y="885482"/>
                  </a:lnTo>
                  <a:lnTo>
                    <a:pt x="384225" y="881126"/>
                  </a:lnTo>
                  <a:close/>
                </a:path>
                <a:path w="654684" h="997584">
                  <a:moveTo>
                    <a:pt x="387997" y="267017"/>
                  </a:moveTo>
                  <a:lnTo>
                    <a:pt x="382828" y="265341"/>
                  </a:lnTo>
                  <a:lnTo>
                    <a:pt x="377659" y="266801"/>
                  </a:lnTo>
                  <a:lnTo>
                    <a:pt x="382828" y="267436"/>
                  </a:lnTo>
                  <a:lnTo>
                    <a:pt x="387997" y="267017"/>
                  </a:lnTo>
                  <a:close/>
                </a:path>
                <a:path w="654684" h="997584">
                  <a:moveTo>
                    <a:pt x="407136" y="234035"/>
                  </a:moveTo>
                  <a:lnTo>
                    <a:pt x="399605" y="233362"/>
                  </a:lnTo>
                  <a:lnTo>
                    <a:pt x="399719" y="238988"/>
                  </a:lnTo>
                  <a:lnTo>
                    <a:pt x="404710" y="237566"/>
                  </a:lnTo>
                  <a:lnTo>
                    <a:pt x="407136" y="234035"/>
                  </a:lnTo>
                  <a:close/>
                </a:path>
                <a:path w="654684" h="997584">
                  <a:moveTo>
                    <a:pt x="409905" y="846162"/>
                  </a:moveTo>
                  <a:lnTo>
                    <a:pt x="408038" y="841717"/>
                  </a:lnTo>
                  <a:lnTo>
                    <a:pt x="402805" y="839978"/>
                  </a:lnTo>
                  <a:lnTo>
                    <a:pt x="397217" y="847966"/>
                  </a:lnTo>
                  <a:lnTo>
                    <a:pt x="406806" y="843965"/>
                  </a:lnTo>
                  <a:lnTo>
                    <a:pt x="409219" y="848512"/>
                  </a:lnTo>
                  <a:lnTo>
                    <a:pt x="409905" y="846162"/>
                  </a:lnTo>
                  <a:close/>
                </a:path>
                <a:path w="654684" h="997584">
                  <a:moveTo>
                    <a:pt x="433374" y="454152"/>
                  </a:moveTo>
                  <a:lnTo>
                    <a:pt x="432625" y="450253"/>
                  </a:lnTo>
                  <a:lnTo>
                    <a:pt x="426783" y="454748"/>
                  </a:lnTo>
                  <a:lnTo>
                    <a:pt x="430834" y="458343"/>
                  </a:lnTo>
                  <a:lnTo>
                    <a:pt x="433374" y="454152"/>
                  </a:lnTo>
                  <a:close/>
                </a:path>
                <a:path w="654684" h="997584">
                  <a:moveTo>
                    <a:pt x="438772" y="221373"/>
                  </a:moveTo>
                  <a:lnTo>
                    <a:pt x="431584" y="219773"/>
                  </a:lnTo>
                  <a:lnTo>
                    <a:pt x="429983" y="224574"/>
                  </a:lnTo>
                  <a:lnTo>
                    <a:pt x="435571" y="224574"/>
                  </a:lnTo>
                  <a:lnTo>
                    <a:pt x="437172" y="230974"/>
                  </a:lnTo>
                  <a:lnTo>
                    <a:pt x="438772" y="225374"/>
                  </a:lnTo>
                  <a:lnTo>
                    <a:pt x="438772" y="221373"/>
                  </a:lnTo>
                  <a:close/>
                </a:path>
                <a:path w="654684" h="997584">
                  <a:moveTo>
                    <a:pt x="444741" y="474014"/>
                  </a:moveTo>
                  <a:lnTo>
                    <a:pt x="439572" y="472338"/>
                  </a:lnTo>
                  <a:lnTo>
                    <a:pt x="434403" y="473798"/>
                  </a:lnTo>
                  <a:lnTo>
                    <a:pt x="439572" y="474433"/>
                  </a:lnTo>
                  <a:lnTo>
                    <a:pt x="444741" y="474014"/>
                  </a:lnTo>
                  <a:close/>
                </a:path>
                <a:path w="654684" h="997584">
                  <a:moveTo>
                    <a:pt x="445960" y="123875"/>
                  </a:moveTo>
                  <a:lnTo>
                    <a:pt x="441172" y="117475"/>
                  </a:lnTo>
                  <a:lnTo>
                    <a:pt x="436372" y="120675"/>
                  </a:lnTo>
                  <a:lnTo>
                    <a:pt x="439572" y="123875"/>
                  </a:lnTo>
                  <a:lnTo>
                    <a:pt x="436372" y="129463"/>
                  </a:lnTo>
                  <a:lnTo>
                    <a:pt x="442772" y="126276"/>
                  </a:lnTo>
                  <a:lnTo>
                    <a:pt x="445960" y="123875"/>
                  </a:lnTo>
                  <a:close/>
                </a:path>
                <a:path w="654684" h="997584">
                  <a:moveTo>
                    <a:pt x="460349" y="839177"/>
                  </a:moveTo>
                  <a:lnTo>
                    <a:pt x="450342" y="835571"/>
                  </a:lnTo>
                  <a:lnTo>
                    <a:pt x="448665" y="839177"/>
                  </a:lnTo>
                  <a:lnTo>
                    <a:pt x="452818" y="842772"/>
                  </a:lnTo>
                  <a:lnTo>
                    <a:pt x="460349" y="839177"/>
                  </a:lnTo>
                  <a:close/>
                </a:path>
                <a:path w="654684" h="997584">
                  <a:moveTo>
                    <a:pt x="489623" y="722884"/>
                  </a:moveTo>
                  <a:lnTo>
                    <a:pt x="487565" y="718312"/>
                  </a:lnTo>
                  <a:lnTo>
                    <a:pt x="482727" y="721690"/>
                  </a:lnTo>
                  <a:lnTo>
                    <a:pt x="488238" y="726859"/>
                  </a:lnTo>
                  <a:lnTo>
                    <a:pt x="489623" y="722884"/>
                  </a:lnTo>
                  <a:close/>
                </a:path>
                <a:path w="654684" h="997584">
                  <a:moveTo>
                    <a:pt x="491718" y="330276"/>
                  </a:moveTo>
                  <a:lnTo>
                    <a:pt x="490969" y="326377"/>
                  </a:lnTo>
                  <a:lnTo>
                    <a:pt x="485127" y="330873"/>
                  </a:lnTo>
                  <a:lnTo>
                    <a:pt x="489165" y="334467"/>
                  </a:lnTo>
                  <a:lnTo>
                    <a:pt x="491718" y="330276"/>
                  </a:lnTo>
                  <a:close/>
                </a:path>
                <a:path w="654684" h="997584">
                  <a:moveTo>
                    <a:pt x="496214" y="302196"/>
                  </a:moveTo>
                  <a:lnTo>
                    <a:pt x="493979" y="297611"/>
                  </a:lnTo>
                  <a:lnTo>
                    <a:pt x="491515" y="302094"/>
                  </a:lnTo>
                  <a:lnTo>
                    <a:pt x="490270" y="307733"/>
                  </a:lnTo>
                  <a:lnTo>
                    <a:pt x="488124" y="312394"/>
                  </a:lnTo>
                  <a:lnTo>
                    <a:pt x="487476" y="313905"/>
                  </a:lnTo>
                  <a:lnTo>
                    <a:pt x="490715" y="310095"/>
                  </a:lnTo>
                  <a:lnTo>
                    <a:pt x="495896" y="308724"/>
                  </a:lnTo>
                  <a:lnTo>
                    <a:pt x="496214" y="302196"/>
                  </a:lnTo>
                  <a:close/>
                </a:path>
                <a:path w="654684" h="997584">
                  <a:moveTo>
                    <a:pt x="501040" y="362521"/>
                  </a:moveTo>
                  <a:lnTo>
                    <a:pt x="496316" y="364439"/>
                  </a:lnTo>
                  <a:lnTo>
                    <a:pt x="493395" y="368592"/>
                  </a:lnTo>
                  <a:lnTo>
                    <a:pt x="497509" y="365937"/>
                  </a:lnTo>
                  <a:lnTo>
                    <a:pt x="501040" y="362521"/>
                  </a:lnTo>
                  <a:close/>
                </a:path>
                <a:path w="654684" h="997584">
                  <a:moveTo>
                    <a:pt x="505104" y="660946"/>
                  </a:moveTo>
                  <a:lnTo>
                    <a:pt x="501573" y="659028"/>
                  </a:lnTo>
                  <a:lnTo>
                    <a:pt x="496011" y="656348"/>
                  </a:lnTo>
                  <a:lnTo>
                    <a:pt x="490613" y="655777"/>
                  </a:lnTo>
                  <a:lnTo>
                    <a:pt x="487527" y="660146"/>
                  </a:lnTo>
                  <a:lnTo>
                    <a:pt x="493420" y="660615"/>
                  </a:lnTo>
                  <a:lnTo>
                    <a:pt x="498106" y="663841"/>
                  </a:lnTo>
                  <a:lnTo>
                    <a:pt x="501904" y="665429"/>
                  </a:lnTo>
                  <a:lnTo>
                    <a:pt x="505104" y="660946"/>
                  </a:lnTo>
                  <a:close/>
                </a:path>
                <a:path w="654684" h="997584">
                  <a:moveTo>
                    <a:pt x="517893" y="662546"/>
                  </a:moveTo>
                  <a:lnTo>
                    <a:pt x="510705" y="660946"/>
                  </a:lnTo>
                  <a:lnTo>
                    <a:pt x="509104" y="665746"/>
                  </a:lnTo>
                  <a:lnTo>
                    <a:pt x="514692" y="665746"/>
                  </a:lnTo>
                  <a:lnTo>
                    <a:pt x="516293" y="672134"/>
                  </a:lnTo>
                  <a:lnTo>
                    <a:pt x="517893" y="666546"/>
                  </a:lnTo>
                  <a:lnTo>
                    <a:pt x="517893" y="662546"/>
                  </a:lnTo>
                  <a:close/>
                </a:path>
                <a:path w="654684" h="997584">
                  <a:moveTo>
                    <a:pt x="522820" y="169189"/>
                  </a:moveTo>
                  <a:lnTo>
                    <a:pt x="517093" y="168630"/>
                  </a:lnTo>
                  <a:lnTo>
                    <a:pt x="517207" y="175704"/>
                  </a:lnTo>
                  <a:lnTo>
                    <a:pt x="520992" y="173723"/>
                  </a:lnTo>
                  <a:lnTo>
                    <a:pt x="522820" y="169189"/>
                  </a:lnTo>
                  <a:close/>
                </a:path>
                <a:path w="654684" h="997584">
                  <a:moveTo>
                    <a:pt x="524281" y="769645"/>
                  </a:moveTo>
                  <a:lnTo>
                    <a:pt x="519493" y="767245"/>
                  </a:lnTo>
                  <a:lnTo>
                    <a:pt x="510705" y="768045"/>
                  </a:lnTo>
                  <a:lnTo>
                    <a:pt x="510705" y="773633"/>
                  </a:lnTo>
                  <a:lnTo>
                    <a:pt x="509905" y="776033"/>
                  </a:lnTo>
                  <a:lnTo>
                    <a:pt x="514692" y="776033"/>
                  </a:lnTo>
                  <a:lnTo>
                    <a:pt x="518693" y="776833"/>
                  </a:lnTo>
                  <a:lnTo>
                    <a:pt x="523481" y="776833"/>
                  </a:lnTo>
                  <a:lnTo>
                    <a:pt x="524281" y="769645"/>
                  </a:lnTo>
                  <a:close/>
                </a:path>
                <a:path w="654684" h="997584">
                  <a:moveTo>
                    <a:pt x="525805" y="631177"/>
                  </a:moveTo>
                  <a:lnTo>
                    <a:pt x="521093" y="632980"/>
                  </a:lnTo>
                  <a:lnTo>
                    <a:pt x="518172" y="637476"/>
                  </a:lnTo>
                  <a:lnTo>
                    <a:pt x="522287" y="634771"/>
                  </a:lnTo>
                  <a:lnTo>
                    <a:pt x="525805" y="631177"/>
                  </a:lnTo>
                  <a:close/>
                </a:path>
                <a:path w="654684" h="997584">
                  <a:moveTo>
                    <a:pt x="535470" y="209384"/>
                  </a:moveTo>
                  <a:lnTo>
                    <a:pt x="530682" y="202996"/>
                  </a:lnTo>
                  <a:lnTo>
                    <a:pt x="525881" y="206197"/>
                  </a:lnTo>
                  <a:lnTo>
                    <a:pt x="528180" y="208038"/>
                  </a:lnTo>
                  <a:lnTo>
                    <a:pt x="525081" y="210185"/>
                  </a:lnTo>
                  <a:lnTo>
                    <a:pt x="527900" y="212839"/>
                  </a:lnTo>
                  <a:lnTo>
                    <a:pt x="526681" y="214985"/>
                  </a:lnTo>
                  <a:lnTo>
                    <a:pt x="528866" y="213741"/>
                  </a:lnTo>
                  <a:lnTo>
                    <a:pt x="530593" y="215353"/>
                  </a:lnTo>
                  <a:lnTo>
                    <a:pt x="531723" y="212102"/>
                  </a:lnTo>
                  <a:lnTo>
                    <a:pt x="532282" y="211785"/>
                  </a:lnTo>
                  <a:lnTo>
                    <a:pt x="535470" y="209384"/>
                  </a:lnTo>
                  <a:close/>
                </a:path>
                <a:path w="654684" h="997584">
                  <a:moveTo>
                    <a:pt x="542671" y="773633"/>
                  </a:moveTo>
                  <a:lnTo>
                    <a:pt x="541070" y="767245"/>
                  </a:lnTo>
                  <a:lnTo>
                    <a:pt x="533082" y="765644"/>
                  </a:lnTo>
                  <a:lnTo>
                    <a:pt x="533082" y="773633"/>
                  </a:lnTo>
                  <a:lnTo>
                    <a:pt x="535470" y="779233"/>
                  </a:lnTo>
                  <a:lnTo>
                    <a:pt x="541070" y="782434"/>
                  </a:lnTo>
                  <a:lnTo>
                    <a:pt x="542671" y="773633"/>
                  </a:lnTo>
                  <a:close/>
                </a:path>
                <a:path w="654684" h="997584">
                  <a:moveTo>
                    <a:pt x="544271" y="612990"/>
                  </a:moveTo>
                  <a:lnTo>
                    <a:pt x="534593" y="613308"/>
                  </a:lnTo>
                  <a:lnTo>
                    <a:pt x="527977" y="608304"/>
                  </a:lnTo>
                  <a:lnTo>
                    <a:pt x="522122" y="603440"/>
                  </a:lnTo>
                  <a:lnTo>
                    <a:pt x="514692" y="604202"/>
                  </a:lnTo>
                  <a:lnTo>
                    <a:pt x="521893" y="609803"/>
                  </a:lnTo>
                  <a:lnTo>
                    <a:pt x="530682" y="613791"/>
                  </a:lnTo>
                  <a:lnTo>
                    <a:pt x="531482" y="622579"/>
                  </a:lnTo>
                  <a:lnTo>
                    <a:pt x="534682" y="616991"/>
                  </a:lnTo>
                  <a:lnTo>
                    <a:pt x="541070" y="617791"/>
                  </a:lnTo>
                  <a:lnTo>
                    <a:pt x="544271" y="612990"/>
                  </a:lnTo>
                  <a:close/>
                </a:path>
                <a:path w="654684" h="997584">
                  <a:moveTo>
                    <a:pt x="549529" y="811174"/>
                  </a:moveTo>
                  <a:lnTo>
                    <a:pt x="548360" y="808405"/>
                  </a:lnTo>
                  <a:lnTo>
                    <a:pt x="540753" y="809828"/>
                  </a:lnTo>
                  <a:lnTo>
                    <a:pt x="535470" y="816800"/>
                  </a:lnTo>
                  <a:lnTo>
                    <a:pt x="549529" y="811174"/>
                  </a:lnTo>
                  <a:close/>
                </a:path>
                <a:path w="654684" h="997584">
                  <a:moveTo>
                    <a:pt x="555142" y="156997"/>
                  </a:moveTo>
                  <a:lnTo>
                    <a:pt x="552259" y="150253"/>
                  </a:lnTo>
                  <a:lnTo>
                    <a:pt x="548259" y="157441"/>
                  </a:lnTo>
                  <a:lnTo>
                    <a:pt x="545071" y="166230"/>
                  </a:lnTo>
                  <a:lnTo>
                    <a:pt x="537070" y="170230"/>
                  </a:lnTo>
                  <a:lnTo>
                    <a:pt x="543471" y="171030"/>
                  </a:lnTo>
                  <a:lnTo>
                    <a:pt x="544271" y="177419"/>
                  </a:lnTo>
                  <a:lnTo>
                    <a:pt x="549859" y="179019"/>
                  </a:lnTo>
                  <a:lnTo>
                    <a:pt x="547420" y="170472"/>
                  </a:lnTo>
                  <a:lnTo>
                    <a:pt x="551357" y="163436"/>
                  </a:lnTo>
                  <a:lnTo>
                    <a:pt x="555142" y="156997"/>
                  </a:lnTo>
                  <a:close/>
                </a:path>
                <a:path w="654684" h="997584">
                  <a:moveTo>
                    <a:pt x="568248" y="229374"/>
                  </a:moveTo>
                  <a:lnTo>
                    <a:pt x="561047" y="227774"/>
                  </a:lnTo>
                  <a:lnTo>
                    <a:pt x="559447" y="232562"/>
                  </a:lnTo>
                  <a:lnTo>
                    <a:pt x="564248" y="232562"/>
                  </a:lnTo>
                  <a:lnTo>
                    <a:pt x="565848" y="238963"/>
                  </a:lnTo>
                  <a:lnTo>
                    <a:pt x="568248" y="233362"/>
                  </a:lnTo>
                  <a:lnTo>
                    <a:pt x="568248" y="229374"/>
                  </a:lnTo>
                  <a:close/>
                </a:path>
                <a:path w="654684" h="997584">
                  <a:moveTo>
                    <a:pt x="579437" y="813600"/>
                  </a:moveTo>
                  <a:lnTo>
                    <a:pt x="575602" y="809625"/>
                  </a:lnTo>
                  <a:lnTo>
                    <a:pt x="577532" y="804608"/>
                  </a:lnTo>
                  <a:lnTo>
                    <a:pt x="578421" y="799884"/>
                  </a:lnTo>
                  <a:lnTo>
                    <a:pt x="571436" y="796810"/>
                  </a:lnTo>
                  <a:lnTo>
                    <a:pt x="564705" y="801128"/>
                  </a:lnTo>
                  <a:lnTo>
                    <a:pt x="567347" y="808507"/>
                  </a:lnTo>
                  <a:lnTo>
                    <a:pt x="574027" y="814235"/>
                  </a:lnTo>
                  <a:lnTo>
                    <a:pt x="579437" y="813600"/>
                  </a:lnTo>
                  <a:close/>
                </a:path>
                <a:path w="654684" h="997584">
                  <a:moveTo>
                    <a:pt x="592213" y="95097"/>
                  </a:moveTo>
                  <a:lnTo>
                    <a:pt x="587425" y="94297"/>
                  </a:lnTo>
                  <a:lnTo>
                    <a:pt x="586625" y="91109"/>
                  </a:lnTo>
                  <a:lnTo>
                    <a:pt x="583425" y="90309"/>
                  </a:lnTo>
                  <a:lnTo>
                    <a:pt x="578954" y="94767"/>
                  </a:lnTo>
                  <a:lnTo>
                    <a:pt x="581825" y="98399"/>
                  </a:lnTo>
                  <a:lnTo>
                    <a:pt x="587705" y="99187"/>
                  </a:lnTo>
                  <a:lnTo>
                    <a:pt x="592213" y="95097"/>
                  </a:lnTo>
                  <a:close/>
                </a:path>
                <a:path w="654684" h="997584">
                  <a:moveTo>
                    <a:pt x="595122" y="901115"/>
                  </a:moveTo>
                  <a:lnTo>
                    <a:pt x="592975" y="892517"/>
                  </a:lnTo>
                  <a:lnTo>
                    <a:pt x="590626" y="888720"/>
                  </a:lnTo>
                  <a:lnTo>
                    <a:pt x="585025" y="891120"/>
                  </a:lnTo>
                  <a:lnTo>
                    <a:pt x="589826" y="900709"/>
                  </a:lnTo>
                  <a:lnTo>
                    <a:pt x="590626" y="901509"/>
                  </a:lnTo>
                  <a:lnTo>
                    <a:pt x="595007" y="906703"/>
                  </a:lnTo>
                  <a:lnTo>
                    <a:pt x="595122" y="901115"/>
                  </a:lnTo>
                  <a:close/>
                </a:path>
                <a:path w="654684" h="997584">
                  <a:moveTo>
                    <a:pt x="617931" y="427609"/>
                  </a:moveTo>
                  <a:lnTo>
                    <a:pt x="614603" y="421982"/>
                  </a:lnTo>
                  <a:lnTo>
                    <a:pt x="607707" y="424243"/>
                  </a:lnTo>
                  <a:lnTo>
                    <a:pt x="599008" y="428078"/>
                  </a:lnTo>
                  <a:lnTo>
                    <a:pt x="593915" y="430860"/>
                  </a:lnTo>
                  <a:lnTo>
                    <a:pt x="597814" y="429971"/>
                  </a:lnTo>
                  <a:lnTo>
                    <a:pt x="603923" y="429285"/>
                  </a:lnTo>
                  <a:lnTo>
                    <a:pt x="612495" y="429272"/>
                  </a:lnTo>
                  <a:lnTo>
                    <a:pt x="617931" y="427609"/>
                  </a:lnTo>
                  <a:close/>
                </a:path>
                <a:path w="654684" h="997584">
                  <a:moveTo>
                    <a:pt x="628180" y="759256"/>
                  </a:moveTo>
                  <a:lnTo>
                    <a:pt x="622592" y="758456"/>
                  </a:lnTo>
                  <a:lnTo>
                    <a:pt x="618591" y="751255"/>
                  </a:lnTo>
                  <a:lnTo>
                    <a:pt x="614591" y="758456"/>
                  </a:lnTo>
                  <a:lnTo>
                    <a:pt x="619391" y="759256"/>
                  </a:lnTo>
                  <a:lnTo>
                    <a:pt x="624192" y="766445"/>
                  </a:lnTo>
                  <a:lnTo>
                    <a:pt x="628180" y="759256"/>
                  </a:lnTo>
                  <a:close/>
                </a:path>
                <a:path w="654684" h="997584">
                  <a:moveTo>
                    <a:pt x="634580" y="978242"/>
                  </a:moveTo>
                  <a:lnTo>
                    <a:pt x="628281" y="974077"/>
                  </a:lnTo>
                  <a:lnTo>
                    <a:pt x="621385" y="971346"/>
                  </a:lnTo>
                  <a:lnTo>
                    <a:pt x="617499" y="972058"/>
                  </a:lnTo>
                  <a:lnTo>
                    <a:pt x="620191" y="978242"/>
                  </a:lnTo>
                  <a:lnTo>
                    <a:pt x="620991" y="975842"/>
                  </a:lnTo>
                  <a:lnTo>
                    <a:pt x="622592" y="974242"/>
                  </a:lnTo>
                  <a:lnTo>
                    <a:pt x="625792" y="975842"/>
                  </a:lnTo>
                  <a:lnTo>
                    <a:pt x="624992" y="980630"/>
                  </a:lnTo>
                  <a:lnTo>
                    <a:pt x="620991" y="987031"/>
                  </a:lnTo>
                  <a:lnTo>
                    <a:pt x="626579" y="988631"/>
                  </a:lnTo>
                  <a:lnTo>
                    <a:pt x="627380" y="986231"/>
                  </a:lnTo>
                  <a:lnTo>
                    <a:pt x="628980" y="984631"/>
                  </a:lnTo>
                  <a:lnTo>
                    <a:pt x="632180" y="986231"/>
                  </a:lnTo>
                  <a:lnTo>
                    <a:pt x="632980" y="983830"/>
                  </a:lnTo>
                  <a:lnTo>
                    <a:pt x="633780" y="980630"/>
                  </a:lnTo>
                  <a:lnTo>
                    <a:pt x="634580" y="978242"/>
                  </a:lnTo>
                  <a:close/>
                </a:path>
                <a:path w="654684" h="997584">
                  <a:moveTo>
                    <a:pt x="635635" y="539610"/>
                  </a:moveTo>
                  <a:lnTo>
                    <a:pt x="630580" y="541858"/>
                  </a:lnTo>
                  <a:lnTo>
                    <a:pt x="627773" y="545909"/>
                  </a:lnTo>
                  <a:lnTo>
                    <a:pt x="632079" y="543064"/>
                  </a:lnTo>
                  <a:lnTo>
                    <a:pt x="635635" y="539610"/>
                  </a:lnTo>
                  <a:close/>
                </a:path>
                <a:path w="654684" h="997584">
                  <a:moveTo>
                    <a:pt x="646137" y="505980"/>
                  </a:moveTo>
                  <a:lnTo>
                    <a:pt x="640969" y="504304"/>
                  </a:lnTo>
                  <a:lnTo>
                    <a:pt x="635800" y="505764"/>
                  </a:lnTo>
                  <a:lnTo>
                    <a:pt x="640969" y="506399"/>
                  </a:lnTo>
                  <a:lnTo>
                    <a:pt x="646137" y="505980"/>
                  </a:lnTo>
                  <a:close/>
                </a:path>
                <a:path w="654684" h="997584">
                  <a:moveTo>
                    <a:pt x="648538" y="372516"/>
                  </a:moveTo>
                  <a:lnTo>
                    <a:pt x="643369" y="370827"/>
                  </a:lnTo>
                  <a:lnTo>
                    <a:pt x="638200" y="372287"/>
                  </a:lnTo>
                  <a:lnTo>
                    <a:pt x="643369" y="372935"/>
                  </a:lnTo>
                  <a:lnTo>
                    <a:pt x="648538" y="372516"/>
                  </a:lnTo>
                  <a:close/>
                </a:path>
                <a:path w="654684" h="997584">
                  <a:moveTo>
                    <a:pt x="651357" y="123875"/>
                  </a:moveTo>
                  <a:lnTo>
                    <a:pt x="648169" y="120675"/>
                  </a:lnTo>
                  <a:lnTo>
                    <a:pt x="649757" y="118275"/>
                  </a:lnTo>
                  <a:lnTo>
                    <a:pt x="648169" y="115087"/>
                  </a:lnTo>
                  <a:lnTo>
                    <a:pt x="641248" y="115900"/>
                  </a:lnTo>
                  <a:lnTo>
                    <a:pt x="640765" y="120383"/>
                  </a:lnTo>
                  <a:lnTo>
                    <a:pt x="644791" y="124409"/>
                  </a:lnTo>
                  <a:lnTo>
                    <a:pt x="651357" y="123875"/>
                  </a:lnTo>
                  <a:close/>
                </a:path>
                <a:path w="654684" h="997584">
                  <a:moveTo>
                    <a:pt x="653338" y="282206"/>
                  </a:moveTo>
                  <a:lnTo>
                    <a:pt x="648169" y="280517"/>
                  </a:lnTo>
                  <a:lnTo>
                    <a:pt x="642988" y="281978"/>
                  </a:lnTo>
                  <a:lnTo>
                    <a:pt x="648169" y="282613"/>
                  </a:lnTo>
                  <a:lnTo>
                    <a:pt x="653338" y="282206"/>
                  </a:lnTo>
                  <a:close/>
                </a:path>
                <a:path w="654684" h="997584">
                  <a:moveTo>
                    <a:pt x="654100" y="708101"/>
                  </a:moveTo>
                  <a:lnTo>
                    <a:pt x="652957" y="708101"/>
                  </a:lnTo>
                  <a:lnTo>
                    <a:pt x="645769" y="706501"/>
                  </a:lnTo>
                  <a:lnTo>
                    <a:pt x="644969" y="711301"/>
                  </a:lnTo>
                  <a:lnTo>
                    <a:pt x="649757" y="710501"/>
                  </a:lnTo>
                  <a:lnTo>
                    <a:pt x="654100" y="711796"/>
                  </a:lnTo>
                  <a:lnTo>
                    <a:pt x="654100" y="708101"/>
                  </a:lnTo>
                  <a:close/>
                </a:path>
                <a:path w="654684" h="997584">
                  <a:moveTo>
                    <a:pt x="654100" y="313486"/>
                  </a:moveTo>
                  <a:lnTo>
                    <a:pt x="651789" y="314286"/>
                  </a:lnTo>
                  <a:lnTo>
                    <a:pt x="654100" y="314553"/>
                  </a:lnTo>
                  <a:lnTo>
                    <a:pt x="654100" y="31348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7128808" y="8205088"/>
              <a:ext cx="1151890" cy="957580"/>
            </a:xfrm>
            <a:custGeom>
              <a:avLst/>
              <a:gdLst/>
              <a:ahLst/>
              <a:cxnLst/>
              <a:rect l="l" t="t" r="r" b="b"/>
              <a:pathLst>
                <a:path w="1151890" h="957579">
                  <a:moveTo>
                    <a:pt x="30365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188" y="474726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75" y="480720"/>
                  </a:lnTo>
                  <a:lnTo>
                    <a:pt x="23406" y="483273"/>
                  </a:lnTo>
                  <a:lnTo>
                    <a:pt x="30365" y="481926"/>
                  </a:lnTo>
                  <a:close/>
                </a:path>
                <a:path w="1151890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28" y="645769"/>
                  </a:lnTo>
                  <a:lnTo>
                    <a:pt x="269443" y="640372"/>
                  </a:lnTo>
                  <a:close/>
                </a:path>
                <a:path w="1151890" h="957579">
                  <a:moveTo>
                    <a:pt x="271868" y="551218"/>
                  </a:moveTo>
                  <a:lnTo>
                    <a:pt x="266128" y="550659"/>
                  </a:lnTo>
                  <a:lnTo>
                    <a:pt x="266242" y="557733"/>
                  </a:lnTo>
                  <a:lnTo>
                    <a:pt x="270027" y="555752"/>
                  </a:lnTo>
                  <a:lnTo>
                    <a:pt x="271868" y="551218"/>
                  </a:lnTo>
                  <a:close/>
                </a:path>
                <a:path w="1151890" h="957579">
                  <a:moveTo>
                    <a:pt x="311188" y="742873"/>
                  </a:moveTo>
                  <a:lnTo>
                    <a:pt x="307632" y="738492"/>
                  </a:lnTo>
                  <a:lnTo>
                    <a:pt x="301294" y="738466"/>
                  </a:lnTo>
                  <a:lnTo>
                    <a:pt x="304495" y="741667"/>
                  </a:lnTo>
                  <a:lnTo>
                    <a:pt x="302094" y="744067"/>
                  </a:lnTo>
                  <a:lnTo>
                    <a:pt x="303695" y="747268"/>
                  </a:lnTo>
                  <a:lnTo>
                    <a:pt x="310400" y="747242"/>
                  </a:lnTo>
                  <a:lnTo>
                    <a:pt x="311188" y="742873"/>
                  </a:lnTo>
                  <a:close/>
                </a:path>
                <a:path w="1151890" h="957579">
                  <a:moveTo>
                    <a:pt x="316484" y="220586"/>
                  </a:moveTo>
                  <a:lnTo>
                    <a:pt x="311683" y="218186"/>
                  </a:lnTo>
                  <a:lnTo>
                    <a:pt x="307695" y="211785"/>
                  </a:lnTo>
                  <a:lnTo>
                    <a:pt x="303695" y="214985"/>
                  </a:lnTo>
                  <a:lnTo>
                    <a:pt x="308495" y="218186"/>
                  </a:lnTo>
                  <a:lnTo>
                    <a:pt x="312483" y="223774"/>
                  </a:lnTo>
                  <a:lnTo>
                    <a:pt x="316484" y="220586"/>
                  </a:lnTo>
                  <a:close/>
                </a:path>
                <a:path w="1151890" h="957579">
                  <a:moveTo>
                    <a:pt x="366839" y="427583"/>
                  </a:moveTo>
                  <a:lnTo>
                    <a:pt x="358292" y="430720"/>
                  </a:lnTo>
                  <a:lnTo>
                    <a:pt x="359638" y="435368"/>
                  </a:lnTo>
                  <a:lnTo>
                    <a:pt x="364591" y="436118"/>
                  </a:lnTo>
                  <a:lnTo>
                    <a:pt x="366839" y="427583"/>
                  </a:lnTo>
                  <a:close/>
                </a:path>
                <a:path w="1151890" h="957579">
                  <a:moveTo>
                    <a:pt x="372770" y="520509"/>
                  </a:moveTo>
                  <a:lnTo>
                    <a:pt x="365239" y="520280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151890" h="957579">
                  <a:moveTo>
                    <a:pt x="386816" y="535470"/>
                  </a:moveTo>
                  <a:lnTo>
                    <a:pt x="382016" y="532269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69"/>
                  </a:lnTo>
                  <a:lnTo>
                    <a:pt x="382816" y="537870"/>
                  </a:lnTo>
                  <a:lnTo>
                    <a:pt x="386816" y="535470"/>
                  </a:lnTo>
                  <a:close/>
                </a:path>
                <a:path w="1151890" h="957579">
                  <a:moveTo>
                    <a:pt x="387184" y="432460"/>
                  </a:moveTo>
                  <a:lnTo>
                    <a:pt x="382016" y="430771"/>
                  </a:lnTo>
                  <a:lnTo>
                    <a:pt x="376847" y="432231"/>
                  </a:lnTo>
                  <a:lnTo>
                    <a:pt x="382016" y="432866"/>
                  </a:lnTo>
                  <a:lnTo>
                    <a:pt x="387184" y="432460"/>
                  </a:lnTo>
                  <a:close/>
                </a:path>
                <a:path w="1151890" h="957579">
                  <a:moveTo>
                    <a:pt x="390804" y="126276"/>
                  </a:moveTo>
                  <a:lnTo>
                    <a:pt x="385864" y="117170"/>
                  </a:lnTo>
                  <a:lnTo>
                    <a:pt x="381825" y="118783"/>
                  </a:lnTo>
                  <a:lnTo>
                    <a:pt x="382270" y="124142"/>
                  </a:lnTo>
                  <a:lnTo>
                    <a:pt x="390804" y="126276"/>
                  </a:lnTo>
                  <a:close/>
                </a:path>
                <a:path w="1151890" h="957579">
                  <a:moveTo>
                    <a:pt x="403733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33" y="422656"/>
                  </a:lnTo>
                  <a:close/>
                </a:path>
                <a:path w="1151890" h="957579">
                  <a:moveTo>
                    <a:pt x="416382" y="463537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78" y="461073"/>
                  </a:lnTo>
                  <a:lnTo>
                    <a:pt x="416382" y="463537"/>
                  </a:lnTo>
                  <a:close/>
                </a:path>
                <a:path w="1151890" h="957579">
                  <a:moveTo>
                    <a:pt x="430695" y="533438"/>
                  </a:moveTo>
                  <a:lnTo>
                    <a:pt x="428371" y="527481"/>
                  </a:lnTo>
                  <a:lnTo>
                    <a:pt x="423583" y="532269"/>
                  </a:lnTo>
                  <a:lnTo>
                    <a:pt x="414782" y="537070"/>
                  </a:lnTo>
                  <a:lnTo>
                    <a:pt x="418782" y="541870"/>
                  </a:lnTo>
                  <a:lnTo>
                    <a:pt x="424548" y="538162"/>
                  </a:lnTo>
                  <a:lnTo>
                    <a:pt x="428967" y="536168"/>
                  </a:lnTo>
                  <a:lnTo>
                    <a:pt x="430695" y="533438"/>
                  </a:lnTo>
                  <a:close/>
                </a:path>
                <a:path w="1151890" h="957579">
                  <a:moveTo>
                    <a:pt x="442760" y="318084"/>
                  </a:moveTo>
                  <a:lnTo>
                    <a:pt x="437959" y="312496"/>
                  </a:lnTo>
                  <a:lnTo>
                    <a:pt x="432371" y="318084"/>
                  </a:lnTo>
                  <a:lnTo>
                    <a:pt x="429171" y="324472"/>
                  </a:lnTo>
                  <a:lnTo>
                    <a:pt x="431571" y="330073"/>
                  </a:lnTo>
                  <a:lnTo>
                    <a:pt x="439559" y="324472"/>
                  </a:lnTo>
                  <a:lnTo>
                    <a:pt x="442760" y="318084"/>
                  </a:lnTo>
                  <a:close/>
                </a:path>
                <a:path w="1151890" h="957579">
                  <a:moveTo>
                    <a:pt x="449948" y="176618"/>
                  </a:moveTo>
                  <a:lnTo>
                    <a:pt x="441744" y="179324"/>
                  </a:lnTo>
                  <a:lnTo>
                    <a:pt x="443064" y="183819"/>
                  </a:lnTo>
                  <a:lnTo>
                    <a:pt x="447814" y="184721"/>
                  </a:lnTo>
                  <a:lnTo>
                    <a:pt x="449948" y="176618"/>
                  </a:lnTo>
                  <a:close/>
                </a:path>
                <a:path w="1151890" h="957579">
                  <a:moveTo>
                    <a:pt x="453948" y="510692"/>
                  </a:moveTo>
                  <a:lnTo>
                    <a:pt x="449148" y="504304"/>
                  </a:lnTo>
                  <a:lnTo>
                    <a:pt x="444360" y="507504"/>
                  </a:lnTo>
                  <a:lnTo>
                    <a:pt x="447548" y="509892"/>
                  </a:lnTo>
                  <a:lnTo>
                    <a:pt x="444360" y="515493"/>
                  </a:lnTo>
                  <a:lnTo>
                    <a:pt x="450748" y="513092"/>
                  </a:lnTo>
                  <a:lnTo>
                    <a:pt x="453948" y="510692"/>
                  </a:lnTo>
                  <a:close/>
                </a:path>
                <a:path w="1151890" h="957579">
                  <a:moveTo>
                    <a:pt x="474916" y="520877"/>
                  </a:moveTo>
                  <a:lnTo>
                    <a:pt x="472325" y="516293"/>
                  </a:lnTo>
                  <a:lnTo>
                    <a:pt x="461937" y="518693"/>
                  </a:lnTo>
                  <a:lnTo>
                    <a:pt x="461937" y="519493"/>
                  </a:lnTo>
                  <a:lnTo>
                    <a:pt x="472325" y="521881"/>
                  </a:lnTo>
                  <a:lnTo>
                    <a:pt x="471093" y="526745"/>
                  </a:lnTo>
                  <a:lnTo>
                    <a:pt x="473227" y="525386"/>
                  </a:lnTo>
                  <a:lnTo>
                    <a:pt x="474916" y="520877"/>
                  </a:lnTo>
                  <a:close/>
                </a:path>
                <a:path w="1151890" h="957579">
                  <a:moveTo>
                    <a:pt x="487502" y="92925"/>
                  </a:moveTo>
                  <a:lnTo>
                    <a:pt x="479526" y="92710"/>
                  </a:lnTo>
                  <a:lnTo>
                    <a:pt x="480085" y="97878"/>
                  </a:lnTo>
                  <a:lnTo>
                    <a:pt x="485216" y="96304"/>
                  </a:lnTo>
                  <a:lnTo>
                    <a:pt x="487502" y="92925"/>
                  </a:lnTo>
                  <a:close/>
                </a:path>
                <a:path w="1151890" h="957579">
                  <a:moveTo>
                    <a:pt x="516280" y="551459"/>
                  </a:moveTo>
                  <a:lnTo>
                    <a:pt x="511009" y="542683"/>
                  </a:lnTo>
                  <a:lnTo>
                    <a:pt x="506996" y="544258"/>
                  </a:lnTo>
                  <a:lnTo>
                    <a:pt x="507631" y="549427"/>
                  </a:lnTo>
                  <a:lnTo>
                    <a:pt x="516280" y="551459"/>
                  </a:lnTo>
                  <a:close/>
                </a:path>
                <a:path w="1151890" h="957579">
                  <a:moveTo>
                    <a:pt x="551446" y="148653"/>
                  </a:moveTo>
                  <a:lnTo>
                    <a:pt x="548081" y="141122"/>
                  </a:lnTo>
                  <a:lnTo>
                    <a:pt x="543064" y="142354"/>
                  </a:lnTo>
                  <a:lnTo>
                    <a:pt x="542239" y="146735"/>
                  </a:lnTo>
                  <a:lnTo>
                    <a:pt x="551446" y="148653"/>
                  </a:lnTo>
                  <a:close/>
                </a:path>
                <a:path w="1151890" h="957579">
                  <a:moveTo>
                    <a:pt x="557060" y="214617"/>
                  </a:moveTo>
                  <a:lnTo>
                    <a:pt x="550646" y="212585"/>
                  </a:lnTo>
                  <a:lnTo>
                    <a:pt x="549186" y="221348"/>
                  </a:lnTo>
                  <a:lnTo>
                    <a:pt x="553948" y="219786"/>
                  </a:lnTo>
                  <a:lnTo>
                    <a:pt x="557060" y="214617"/>
                  </a:lnTo>
                  <a:close/>
                </a:path>
                <a:path w="1151890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69"/>
                  </a:lnTo>
                  <a:lnTo>
                    <a:pt x="598601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190" y="544258"/>
                  </a:lnTo>
                  <a:lnTo>
                    <a:pt x="613791" y="539470"/>
                  </a:lnTo>
                  <a:close/>
                </a:path>
                <a:path w="1151890" h="957579">
                  <a:moveTo>
                    <a:pt x="614730" y="834936"/>
                  </a:moveTo>
                  <a:lnTo>
                    <a:pt x="608990" y="834377"/>
                  </a:lnTo>
                  <a:lnTo>
                    <a:pt x="609104" y="841463"/>
                  </a:lnTo>
                  <a:lnTo>
                    <a:pt x="612889" y="839470"/>
                  </a:lnTo>
                  <a:lnTo>
                    <a:pt x="614730" y="834936"/>
                  </a:lnTo>
                  <a:close/>
                </a:path>
                <a:path w="1151890" h="957579">
                  <a:moveTo>
                    <a:pt x="624319" y="478155"/>
                  </a:moveTo>
                  <a:lnTo>
                    <a:pt x="618578" y="477926"/>
                  </a:lnTo>
                  <a:lnTo>
                    <a:pt x="618693" y="484898"/>
                  </a:lnTo>
                  <a:lnTo>
                    <a:pt x="622477" y="482727"/>
                  </a:lnTo>
                  <a:lnTo>
                    <a:pt x="624319" y="478155"/>
                  </a:lnTo>
                  <a:close/>
                </a:path>
                <a:path w="1151890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151890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82" y="594309"/>
                  </a:lnTo>
                  <a:lnTo>
                    <a:pt x="618629" y="602716"/>
                  </a:lnTo>
                  <a:lnTo>
                    <a:pt x="622579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151890" h="957579">
                  <a:moveTo>
                    <a:pt x="648157" y="234962"/>
                  </a:moveTo>
                  <a:lnTo>
                    <a:pt x="643356" y="228574"/>
                  </a:lnTo>
                  <a:lnTo>
                    <a:pt x="638568" y="231775"/>
                  </a:lnTo>
                  <a:lnTo>
                    <a:pt x="642556" y="234162"/>
                  </a:lnTo>
                  <a:lnTo>
                    <a:pt x="638568" y="239763"/>
                  </a:lnTo>
                  <a:lnTo>
                    <a:pt x="644956" y="237363"/>
                  </a:lnTo>
                  <a:lnTo>
                    <a:pt x="648157" y="234962"/>
                  </a:lnTo>
                  <a:close/>
                </a:path>
                <a:path w="1151890" h="957579">
                  <a:moveTo>
                    <a:pt x="672134" y="692912"/>
                  </a:moveTo>
                  <a:lnTo>
                    <a:pt x="666534" y="688924"/>
                  </a:lnTo>
                  <a:lnTo>
                    <a:pt x="661746" y="680923"/>
                  </a:lnTo>
                  <a:lnTo>
                    <a:pt x="656145" y="684123"/>
                  </a:lnTo>
                  <a:lnTo>
                    <a:pt x="656475" y="688238"/>
                  </a:lnTo>
                  <a:lnTo>
                    <a:pt x="655154" y="693623"/>
                  </a:lnTo>
                  <a:lnTo>
                    <a:pt x="655916" y="697052"/>
                  </a:lnTo>
                  <a:lnTo>
                    <a:pt x="662546" y="695312"/>
                  </a:lnTo>
                  <a:lnTo>
                    <a:pt x="660946" y="693712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34" y="691324"/>
                  </a:lnTo>
                  <a:lnTo>
                    <a:pt x="668934" y="695312"/>
                  </a:lnTo>
                  <a:lnTo>
                    <a:pt x="672134" y="692912"/>
                  </a:lnTo>
                  <a:close/>
                </a:path>
                <a:path w="1151890" h="957579">
                  <a:moveTo>
                    <a:pt x="679323" y="446760"/>
                  </a:moveTo>
                  <a:lnTo>
                    <a:pt x="677887" y="442633"/>
                  </a:lnTo>
                  <a:lnTo>
                    <a:pt x="675627" y="437172"/>
                  </a:lnTo>
                  <a:lnTo>
                    <a:pt x="672020" y="433501"/>
                  </a:lnTo>
                  <a:lnTo>
                    <a:pt x="666534" y="434771"/>
                  </a:lnTo>
                  <a:lnTo>
                    <a:pt x="670560" y="438886"/>
                  </a:lnTo>
                  <a:lnTo>
                    <a:pt x="671728" y="444360"/>
                  </a:lnTo>
                  <a:lnTo>
                    <a:pt x="673506" y="448030"/>
                  </a:lnTo>
                  <a:lnTo>
                    <a:pt x="679323" y="446760"/>
                  </a:lnTo>
                  <a:close/>
                </a:path>
                <a:path w="1151890" h="957579">
                  <a:moveTo>
                    <a:pt x="684136" y="4038"/>
                  </a:moveTo>
                  <a:lnTo>
                    <a:pt x="676922" y="3187"/>
                  </a:lnTo>
                  <a:lnTo>
                    <a:pt x="678522" y="4787"/>
                  </a:lnTo>
                  <a:lnTo>
                    <a:pt x="680123" y="7188"/>
                  </a:lnTo>
                  <a:lnTo>
                    <a:pt x="676922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33" y="3187"/>
                  </a:lnTo>
                  <a:lnTo>
                    <a:pt x="665734" y="4787"/>
                  </a:lnTo>
                  <a:lnTo>
                    <a:pt x="667334" y="7188"/>
                  </a:lnTo>
                  <a:lnTo>
                    <a:pt x="664133" y="8788"/>
                  </a:lnTo>
                  <a:lnTo>
                    <a:pt x="666534" y="10388"/>
                  </a:lnTo>
                  <a:lnTo>
                    <a:pt x="668134" y="12788"/>
                  </a:lnTo>
                  <a:lnTo>
                    <a:pt x="670534" y="14376"/>
                  </a:lnTo>
                  <a:lnTo>
                    <a:pt x="677265" y="11734"/>
                  </a:lnTo>
                  <a:lnTo>
                    <a:pt x="683018" y="7594"/>
                  </a:lnTo>
                  <a:lnTo>
                    <a:pt x="684136" y="4038"/>
                  </a:lnTo>
                  <a:close/>
                </a:path>
                <a:path w="1151890" h="957579">
                  <a:moveTo>
                    <a:pt x="688111" y="455549"/>
                  </a:moveTo>
                  <a:lnTo>
                    <a:pt x="683323" y="449160"/>
                  </a:lnTo>
                  <a:lnTo>
                    <a:pt x="678522" y="452348"/>
                  </a:lnTo>
                  <a:lnTo>
                    <a:pt x="682523" y="455549"/>
                  </a:lnTo>
                  <a:lnTo>
                    <a:pt x="679323" y="461149"/>
                  </a:lnTo>
                  <a:lnTo>
                    <a:pt x="684923" y="457949"/>
                  </a:lnTo>
                  <a:lnTo>
                    <a:pt x="688111" y="455549"/>
                  </a:lnTo>
                  <a:close/>
                </a:path>
                <a:path w="1151890" h="957579">
                  <a:moveTo>
                    <a:pt x="698500" y="594614"/>
                  </a:moveTo>
                  <a:lnTo>
                    <a:pt x="695312" y="590613"/>
                  </a:lnTo>
                  <a:lnTo>
                    <a:pt x="696912" y="582625"/>
                  </a:lnTo>
                  <a:lnTo>
                    <a:pt x="688911" y="585825"/>
                  </a:lnTo>
                  <a:lnTo>
                    <a:pt x="692111" y="589813"/>
                  </a:lnTo>
                  <a:lnTo>
                    <a:pt x="690511" y="597814"/>
                  </a:lnTo>
                  <a:lnTo>
                    <a:pt x="698500" y="594614"/>
                  </a:lnTo>
                  <a:close/>
                </a:path>
                <a:path w="1151890" h="957579">
                  <a:moveTo>
                    <a:pt x="715657" y="437261"/>
                  </a:moveTo>
                  <a:lnTo>
                    <a:pt x="710488" y="435571"/>
                  </a:lnTo>
                  <a:lnTo>
                    <a:pt x="705319" y="437032"/>
                  </a:lnTo>
                  <a:lnTo>
                    <a:pt x="710488" y="437667"/>
                  </a:lnTo>
                  <a:lnTo>
                    <a:pt x="715657" y="437261"/>
                  </a:lnTo>
                  <a:close/>
                </a:path>
                <a:path w="1151890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69" y="744753"/>
                  </a:lnTo>
                  <a:lnTo>
                    <a:pt x="747153" y="742772"/>
                  </a:lnTo>
                  <a:lnTo>
                    <a:pt x="748995" y="738238"/>
                  </a:lnTo>
                  <a:close/>
                </a:path>
                <a:path w="1151890" h="957579">
                  <a:moveTo>
                    <a:pt x="759244" y="575437"/>
                  </a:moveTo>
                  <a:lnTo>
                    <a:pt x="754456" y="573036"/>
                  </a:lnTo>
                  <a:lnTo>
                    <a:pt x="750455" y="566635"/>
                  </a:lnTo>
                  <a:lnTo>
                    <a:pt x="746455" y="569836"/>
                  </a:lnTo>
                  <a:lnTo>
                    <a:pt x="750455" y="573036"/>
                  </a:lnTo>
                  <a:lnTo>
                    <a:pt x="754456" y="578624"/>
                  </a:lnTo>
                  <a:lnTo>
                    <a:pt x="759244" y="575437"/>
                  </a:lnTo>
                  <a:close/>
                </a:path>
                <a:path w="1151890" h="957579">
                  <a:moveTo>
                    <a:pt x="761784" y="715518"/>
                  </a:moveTo>
                  <a:lnTo>
                    <a:pt x="756043" y="715302"/>
                  </a:lnTo>
                  <a:lnTo>
                    <a:pt x="756158" y="722261"/>
                  </a:lnTo>
                  <a:lnTo>
                    <a:pt x="759942" y="720090"/>
                  </a:lnTo>
                  <a:lnTo>
                    <a:pt x="761784" y="715518"/>
                  </a:lnTo>
                  <a:close/>
                </a:path>
                <a:path w="1151890" h="957579">
                  <a:moveTo>
                    <a:pt x="773633" y="837577"/>
                  </a:moveTo>
                  <a:lnTo>
                    <a:pt x="768832" y="831176"/>
                  </a:lnTo>
                  <a:lnTo>
                    <a:pt x="764044" y="834377"/>
                  </a:lnTo>
                  <a:lnTo>
                    <a:pt x="767232" y="836777"/>
                  </a:lnTo>
                  <a:lnTo>
                    <a:pt x="764044" y="842365"/>
                  </a:lnTo>
                  <a:lnTo>
                    <a:pt x="770432" y="839978"/>
                  </a:lnTo>
                  <a:lnTo>
                    <a:pt x="773633" y="837577"/>
                  </a:lnTo>
                  <a:close/>
                </a:path>
                <a:path w="1151890" h="957579">
                  <a:moveTo>
                    <a:pt x="776160" y="651586"/>
                  </a:moveTo>
                  <a:lnTo>
                    <a:pt x="770432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60" y="651586"/>
                  </a:lnTo>
                  <a:close/>
                </a:path>
                <a:path w="1151890" h="957579">
                  <a:moveTo>
                    <a:pt x="778421" y="16776"/>
                  </a:moveTo>
                  <a:lnTo>
                    <a:pt x="766445" y="15976"/>
                  </a:lnTo>
                  <a:lnTo>
                    <a:pt x="765644" y="15976"/>
                  </a:lnTo>
                  <a:lnTo>
                    <a:pt x="758418" y="16967"/>
                  </a:lnTo>
                  <a:lnTo>
                    <a:pt x="763638" y="19672"/>
                  </a:lnTo>
                  <a:lnTo>
                    <a:pt x="773061" y="21932"/>
                  </a:lnTo>
                  <a:lnTo>
                    <a:pt x="778421" y="21577"/>
                  </a:lnTo>
                  <a:lnTo>
                    <a:pt x="778421" y="16776"/>
                  </a:lnTo>
                  <a:close/>
                </a:path>
                <a:path w="1151890" h="957579">
                  <a:moveTo>
                    <a:pt x="784021" y="587425"/>
                  </a:moveTo>
                  <a:lnTo>
                    <a:pt x="779221" y="585025"/>
                  </a:lnTo>
                  <a:lnTo>
                    <a:pt x="775233" y="578624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21" y="590613"/>
                  </a:lnTo>
                  <a:lnTo>
                    <a:pt x="784021" y="587425"/>
                  </a:lnTo>
                  <a:close/>
                </a:path>
                <a:path w="1151890" h="957579">
                  <a:moveTo>
                    <a:pt x="793635" y="706577"/>
                  </a:moveTo>
                  <a:lnTo>
                    <a:pt x="791210" y="700913"/>
                  </a:lnTo>
                  <a:lnTo>
                    <a:pt x="788822" y="704100"/>
                  </a:lnTo>
                  <a:lnTo>
                    <a:pt x="788022" y="704100"/>
                  </a:lnTo>
                  <a:lnTo>
                    <a:pt x="777506" y="705624"/>
                  </a:lnTo>
                  <a:lnTo>
                    <a:pt x="784225" y="707301"/>
                  </a:lnTo>
                  <a:lnTo>
                    <a:pt x="793635" y="706577"/>
                  </a:lnTo>
                  <a:close/>
                </a:path>
                <a:path w="1151890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77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64" y="796810"/>
                  </a:lnTo>
                  <a:lnTo>
                    <a:pt x="841857" y="800823"/>
                  </a:lnTo>
                  <a:lnTo>
                    <a:pt x="848652" y="800709"/>
                  </a:lnTo>
                  <a:lnTo>
                    <a:pt x="853516" y="798055"/>
                  </a:lnTo>
                  <a:close/>
                </a:path>
                <a:path w="1151890" h="957579">
                  <a:moveTo>
                    <a:pt x="857681" y="670306"/>
                  </a:moveTo>
                  <a:lnTo>
                    <a:pt x="851954" y="669734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81" y="670306"/>
                  </a:lnTo>
                  <a:close/>
                </a:path>
                <a:path w="1151890" h="957579">
                  <a:moveTo>
                    <a:pt x="864311" y="436460"/>
                  </a:moveTo>
                  <a:lnTo>
                    <a:pt x="859142" y="434771"/>
                  </a:lnTo>
                  <a:lnTo>
                    <a:pt x="853973" y="436232"/>
                  </a:lnTo>
                  <a:lnTo>
                    <a:pt x="859142" y="436867"/>
                  </a:lnTo>
                  <a:lnTo>
                    <a:pt x="864311" y="436460"/>
                  </a:lnTo>
                  <a:close/>
                </a:path>
                <a:path w="1151890" h="957579">
                  <a:moveTo>
                    <a:pt x="876782" y="18834"/>
                  </a:moveTo>
                  <a:lnTo>
                    <a:pt x="872731" y="11188"/>
                  </a:lnTo>
                  <a:lnTo>
                    <a:pt x="871385" y="25120"/>
                  </a:lnTo>
                  <a:lnTo>
                    <a:pt x="874534" y="25565"/>
                  </a:lnTo>
                  <a:lnTo>
                    <a:pt x="876782" y="18834"/>
                  </a:lnTo>
                  <a:close/>
                </a:path>
                <a:path w="1151890" h="957579">
                  <a:moveTo>
                    <a:pt x="879627" y="485025"/>
                  </a:moveTo>
                  <a:lnTo>
                    <a:pt x="876922" y="480568"/>
                  </a:lnTo>
                  <a:lnTo>
                    <a:pt x="871131" y="481126"/>
                  </a:lnTo>
                  <a:lnTo>
                    <a:pt x="874331" y="486714"/>
                  </a:lnTo>
                  <a:lnTo>
                    <a:pt x="871131" y="491515"/>
                  </a:lnTo>
                  <a:lnTo>
                    <a:pt x="874331" y="495515"/>
                  </a:lnTo>
                  <a:lnTo>
                    <a:pt x="878890" y="491121"/>
                  </a:lnTo>
                  <a:lnTo>
                    <a:pt x="879627" y="485025"/>
                  </a:lnTo>
                  <a:close/>
                </a:path>
                <a:path w="1151890" h="957579">
                  <a:moveTo>
                    <a:pt x="883107" y="769073"/>
                  </a:moveTo>
                  <a:lnTo>
                    <a:pt x="875131" y="768845"/>
                  </a:lnTo>
                  <a:lnTo>
                    <a:pt x="875690" y="774014"/>
                  </a:lnTo>
                  <a:lnTo>
                    <a:pt x="880821" y="772439"/>
                  </a:lnTo>
                  <a:lnTo>
                    <a:pt x="883107" y="769073"/>
                  </a:lnTo>
                  <a:close/>
                </a:path>
                <a:path w="1151890" h="957579">
                  <a:moveTo>
                    <a:pt x="889520" y="688124"/>
                  </a:moveTo>
                  <a:lnTo>
                    <a:pt x="884720" y="684923"/>
                  </a:lnTo>
                  <a:lnTo>
                    <a:pt x="880719" y="678535"/>
                  </a:lnTo>
                  <a:lnTo>
                    <a:pt x="876731" y="681723"/>
                  </a:lnTo>
                  <a:lnTo>
                    <a:pt x="880719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151890" h="957579">
                  <a:moveTo>
                    <a:pt x="892048" y="496531"/>
                  </a:moveTo>
                  <a:lnTo>
                    <a:pt x="886320" y="496316"/>
                  </a:lnTo>
                  <a:lnTo>
                    <a:pt x="886434" y="503275"/>
                  </a:lnTo>
                  <a:lnTo>
                    <a:pt x="890219" y="501103"/>
                  </a:lnTo>
                  <a:lnTo>
                    <a:pt x="892048" y="496531"/>
                  </a:lnTo>
                  <a:close/>
                </a:path>
                <a:path w="1151890" h="957579">
                  <a:moveTo>
                    <a:pt x="909497" y="800011"/>
                  </a:moveTo>
                  <a:lnTo>
                    <a:pt x="906297" y="792822"/>
                  </a:lnTo>
                  <a:lnTo>
                    <a:pt x="902309" y="795223"/>
                  </a:lnTo>
                  <a:lnTo>
                    <a:pt x="893508" y="793623"/>
                  </a:lnTo>
                  <a:lnTo>
                    <a:pt x="896708" y="801611"/>
                  </a:lnTo>
                  <a:lnTo>
                    <a:pt x="900709" y="798410"/>
                  </a:lnTo>
                  <a:lnTo>
                    <a:pt x="909497" y="800011"/>
                  </a:lnTo>
                  <a:close/>
                </a:path>
                <a:path w="1151890" h="957579">
                  <a:moveTo>
                    <a:pt x="919886" y="575437"/>
                  </a:moveTo>
                  <a:lnTo>
                    <a:pt x="915085" y="569036"/>
                  </a:lnTo>
                  <a:lnTo>
                    <a:pt x="910297" y="572236"/>
                  </a:lnTo>
                  <a:lnTo>
                    <a:pt x="914298" y="575437"/>
                  </a:lnTo>
                  <a:lnTo>
                    <a:pt x="910297" y="581025"/>
                  </a:lnTo>
                  <a:lnTo>
                    <a:pt x="916686" y="577824"/>
                  </a:lnTo>
                  <a:lnTo>
                    <a:pt x="919886" y="575437"/>
                  </a:lnTo>
                  <a:close/>
                </a:path>
                <a:path w="1151890" h="957579">
                  <a:moveTo>
                    <a:pt x="935342" y="170116"/>
                  </a:moveTo>
                  <a:lnTo>
                    <a:pt x="930275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19"/>
                  </a:lnTo>
                  <a:lnTo>
                    <a:pt x="928700" y="179578"/>
                  </a:lnTo>
                  <a:lnTo>
                    <a:pt x="933678" y="174929"/>
                  </a:lnTo>
                  <a:lnTo>
                    <a:pt x="935342" y="170116"/>
                  </a:lnTo>
                  <a:close/>
                </a:path>
                <a:path w="1151890" h="957579">
                  <a:moveTo>
                    <a:pt x="935443" y="693000"/>
                  </a:moveTo>
                  <a:lnTo>
                    <a:pt x="930275" y="691324"/>
                  </a:lnTo>
                  <a:lnTo>
                    <a:pt x="925106" y="692785"/>
                  </a:lnTo>
                  <a:lnTo>
                    <a:pt x="930275" y="693420"/>
                  </a:lnTo>
                  <a:lnTo>
                    <a:pt x="935443" y="693000"/>
                  </a:lnTo>
                  <a:close/>
                </a:path>
                <a:path w="1151890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151890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97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151890" h="957579">
                  <a:moveTo>
                    <a:pt x="971042" y="895121"/>
                  </a:moveTo>
                  <a:lnTo>
                    <a:pt x="966241" y="888720"/>
                  </a:lnTo>
                  <a:lnTo>
                    <a:pt x="961440" y="891921"/>
                  </a:lnTo>
                  <a:lnTo>
                    <a:pt x="965441" y="895121"/>
                  </a:lnTo>
                  <a:lnTo>
                    <a:pt x="962240" y="900709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151890" h="957579">
                  <a:moveTo>
                    <a:pt x="989418" y="758456"/>
                  </a:moveTo>
                  <a:lnTo>
                    <a:pt x="984618" y="756056"/>
                  </a:lnTo>
                  <a:lnTo>
                    <a:pt x="980630" y="749668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18" y="761644"/>
                  </a:lnTo>
                  <a:lnTo>
                    <a:pt x="989418" y="758456"/>
                  </a:lnTo>
                  <a:close/>
                </a:path>
                <a:path w="1151890" h="957579">
                  <a:moveTo>
                    <a:pt x="990219" y="889520"/>
                  </a:moveTo>
                  <a:lnTo>
                    <a:pt x="985418" y="883132"/>
                  </a:lnTo>
                  <a:lnTo>
                    <a:pt x="980630" y="886333"/>
                  </a:lnTo>
                  <a:lnTo>
                    <a:pt x="984618" y="889520"/>
                  </a:lnTo>
                  <a:lnTo>
                    <a:pt x="980630" y="895121"/>
                  </a:lnTo>
                  <a:lnTo>
                    <a:pt x="987018" y="891921"/>
                  </a:lnTo>
                  <a:lnTo>
                    <a:pt x="990219" y="889520"/>
                  </a:lnTo>
                  <a:close/>
                </a:path>
                <a:path w="1151890" h="957579">
                  <a:moveTo>
                    <a:pt x="994219" y="827189"/>
                  </a:moveTo>
                  <a:lnTo>
                    <a:pt x="991019" y="819988"/>
                  </a:lnTo>
                  <a:lnTo>
                    <a:pt x="987018" y="823188"/>
                  </a:lnTo>
                  <a:lnTo>
                    <a:pt x="978230" y="820788"/>
                  </a:lnTo>
                  <a:lnTo>
                    <a:pt x="981430" y="828789"/>
                  </a:lnTo>
                  <a:lnTo>
                    <a:pt x="985418" y="825588"/>
                  </a:lnTo>
                  <a:lnTo>
                    <a:pt x="994219" y="827189"/>
                  </a:lnTo>
                  <a:close/>
                </a:path>
                <a:path w="1151890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06" y="839177"/>
                  </a:lnTo>
                  <a:lnTo>
                    <a:pt x="995006" y="843965"/>
                  </a:lnTo>
                  <a:lnTo>
                    <a:pt x="997407" y="848766"/>
                  </a:lnTo>
                  <a:lnTo>
                    <a:pt x="1003007" y="843965"/>
                  </a:lnTo>
                  <a:lnTo>
                    <a:pt x="1003007" y="839177"/>
                  </a:lnTo>
                  <a:close/>
                </a:path>
                <a:path w="1151890" h="957579">
                  <a:moveTo>
                    <a:pt x="1024724" y="704672"/>
                  </a:moveTo>
                  <a:lnTo>
                    <a:pt x="1018984" y="704100"/>
                  </a:lnTo>
                  <a:lnTo>
                    <a:pt x="1019098" y="711187"/>
                  </a:lnTo>
                  <a:lnTo>
                    <a:pt x="1022883" y="709206"/>
                  </a:lnTo>
                  <a:lnTo>
                    <a:pt x="1024724" y="704672"/>
                  </a:lnTo>
                  <a:close/>
                </a:path>
                <a:path w="1151890" h="957579">
                  <a:moveTo>
                    <a:pt x="1033373" y="773633"/>
                  </a:moveTo>
                  <a:lnTo>
                    <a:pt x="1030173" y="768045"/>
                  </a:lnTo>
                  <a:lnTo>
                    <a:pt x="1025093" y="768324"/>
                  </a:lnTo>
                  <a:lnTo>
                    <a:pt x="1018286" y="765441"/>
                  </a:lnTo>
                  <a:lnTo>
                    <a:pt x="1013434" y="764667"/>
                  </a:lnTo>
                  <a:lnTo>
                    <a:pt x="1014196" y="771245"/>
                  </a:lnTo>
                  <a:lnTo>
                    <a:pt x="1018984" y="768045"/>
                  </a:lnTo>
                  <a:lnTo>
                    <a:pt x="1019784" y="772845"/>
                  </a:lnTo>
                  <a:lnTo>
                    <a:pt x="1020584" y="776833"/>
                  </a:lnTo>
                  <a:lnTo>
                    <a:pt x="1024585" y="770445"/>
                  </a:lnTo>
                  <a:lnTo>
                    <a:pt x="1033373" y="773633"/>
                  </a:lnTo>
                  <a:close/>
                </a:path>
                <a:path w="1151890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73" y="933488"/>
                  </a:lnTo>
                  <a:lnTo>
                    <a:pt x="1026985" y="936675"/>
                  </a:lnTo>
                  <a:lnTo>
                    <a:pt x="1031773" y="939876"/>
                  </a:lnTo>
                  <a:lnTo>
                    <a:pt x="1035773" y="945476"/>
                  </a:lnTo>
                  <a:lnTo>
                    <a:pt x="1039774" y="942276"/>
                  </a:lnTo>
                  <a:close/>
                </a:path>
                <a:path w="1151890" h="957579">
                  <a:moveTo>
                    <a:pt x="1054950" y="947864"/>
                  </a:moveTo>
                  <a:lnTo>
                    <a:pt x="1052550" y="943076"/>
                  </a:lnTo>
                  <a:lnTo>
                    <a:pt x="1046962" y="947864"/>
                  </a:lnTo>
                  <a:lnTo>
                    <a:pt x="1046162" y="952665"/>
                  </a:lnTo>
                  <a:lnTo>
                    <a:pt x="1049362" y="957453"/>
                  </a:lnTo>
                  <a:lnTo>
                    <a:pt x="1054950" y="952665"/>
                  </a:lnTo>
                  <a:lnTo>
                    <a:pt x="1054950" y="947864"/>
                  </a:lnTo>
                  <a:close/>
                </a:path>
                <a:path w="1151890" h="957579">
                  <a:moveTo>
                    <a:pt x="1063777" y="767334"/>
                  </a:moveTo>
                  <a:lnTo>
                    <a:pt x="1058951" y="765644"/>
                  </a:lnTo>
                  <a:lnTo>
                    <a:pt x="1053668" y="767105"/>
                  </a:lnTo>
                  <a:lnTo>
                    <a:pt x="1058646" y="767740"/>
                  </a:lnTo>
                  <a:lnTo>
                    <a:pt x="1063777" y="767334"/>
                  </a:lnTo>
                  <a:close/>
                </a:path>
                <a:path w="1151890" h="957579">
                  <a:moveTo>
                    <a:pt x="1086116" y="95897"/>
                  </a:moveTo>
                  <a:lnTo>
                    <a:pt x="1079652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39" y="106286"/>
                  </a:lnTo>
                  <a:lnTo>
                    <a:pt x="1060551" y="111086"/>
                  </a:lnTo>
                  <a:lnTo>
                    <a:pt x="1063739" y="115887"/>
                  </a:lnTo>
                  <a:lnTo>
                    <a:pt x="1068146" y="107924"/>
                  </a:lnTo>
                  <a:lnTo>
                    <a:pt x="1076134" y="104990"/>
                  </a:lnTo>
                  <a:lnTo>
                    <a:pt x="1083525" y="102514"/>
                  </a:lnTo>
                  <a:lnTo>
                    <a:pt x="1086116" y="95897"/>
                  </a:lnTo>
                  <a:close/>
                </a:path>
                <a:path w="1151890" h="957579">
                  <a:moveTo>
                    <a:pt x="1090803" y="628650"/>
                  </a:moveTo>
                  <a:lnTo>
                    <a:pt x="1089317" y="624179"/>
                  </a:lnTo>
                  <a:lnTo>
                    <a:pt x="1085303" y="624611"/>
                  </a:lnTo>
                  <a:lnTo>
                    <a:pt x="1079334" y="623392"/>
                  </a:lnTo>
                  <a:lnTo>
                    <a:pt x="1075156" y="623963"/>
                  </a:lnTo>
                  <a:lnTo>
                    <a:pt x="1076528" y="629780"/>
                  </a:lnTo>
                  <a:lnTo>
                    <a:pt x="1080884" y="628002"/>
                  </a:lnTo>
                  <a:lnTo>
                    <a:pt x="1086827" y="628777"/>
                  </a:lnTo>
                  <a:lnTo>
                    <a:pt x="1090803" y="628650"/>
                  </a:lnTo>
                  <a:close/>
                </a:path>
                <a:path w="1151890" h="957579">
                  <a:moveTo>
                    <a:pt x="1097648" y="784250"/>
                  </a:moveTo>
                  <a:lnTo>
                    <a:pt x="1090117" y="784034"/>
                  </a:lnTo>
                  <a:lnTo>
                    <a:pt x="1090231" y="789203"/>
                  </a:lnTo>
                  <a:lnTo>
                    <a:pt x="1095209" y="787628"/>
                  </a:lnTo>
                  <a:lnTo>
                    <a:pt x="1097648" y="784250"/>
                  </a:lnTo>
                  <a:close/>
                </a:path>
                <a:path w="1151890" h="957579">
                  <a:moveTo>
                    <a:pt x="1119682" y="721690"/>
                  </a:moveTo>
                  <a:lnTo>
                    <a:pt x="1116495" y="714502"/>
                  </a:lnTo>
                  <a:lnTo>
                    <a:pt x="1112494" y="717689"/>
                  </a:lnTo>
                  <a:lnTo>
                    <a:pt x="1103706" y="715302"/>
                  </a:lnTo>
                  <a:lnTo>
                    <a:pt x="1106906" y="723290"/>
                  </a:lnTo>
                  <a:lnTo>
                    <a:pt x="1110894" y="720090"/>
                  </a:lnTo>
                  <a:lnTo>
                    <a:pt x="1119682" y="721690"/>
                  </a:lnTo>
                  <a:close/>
                </a:path>
                <a:path w="1151890" h="957579">
                  <a:moveTo>
                    <a:pt x="1132814" y="741095"/>
                  </a:moveTo>
                  <a:lnTo>
                    <a:pt x="1125283" y="740867"/>
                  </a:lnTo>
                  <a:lnTo>
                    <a:pt x="1125397" y="746036"/>
                  </a:lnTo>
                  <a:lnTo>
                    <a:pt x="1130376" y="744461"/>
                  </a:lnTo>
                  <a:lnTo>
                    <a:pt x="1132814" y="741095"/>
                  </a:lnTo>
                  <a:close/>
                </a:path>
                <a:path w="1151890" h="957579">
                  <a:moveTo>
                    <a:pt x="1151661" y="717689"/>
                  </a:moveTo>
                  <a:lnTo>
                    <a:pt x="1146860" y="715302"/>
                  </a:lnTo>
                  <a:lnTo>
                    <a:pt x="1142860" y="708901"/>
                  </a:lnTo>
                  <a:lnTo>
                    <a:pt x="1138872" y="712101"/>
                  </a:lnTo>
                  <a:lnTo>
                    <a:pt x="1142860" y="714502"/>
                  </a:lnTo>
                  <a:lnTo>
                    <a:pt x="1146860" y="720890"/>
                  </a:lnTo>
                  <a:lnTo>
                    <a:pt x="1151661" y="71768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7265473" y="8074811"/>
              <a:ext cx="1022985" cy="1025525"/>
            </a:xfrm>
            <a:custGeom>
              <a:avLst/>
              <a:gdLst/>
              <a:ahLst/>
              <a:cxnLst/>
              <a:rect l="l" t="t" r="r" b="b"/>
              <a:pathLst>
                <a:path w="1022984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41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1022984" h="1025525">
                  <a:moveTo>
                    <a:pt x="42354" y="590626"/>
                  </a:moveTo>
                  <a:lnTo>
                    <a:pt x="35966" y="593013"/>
                  </a:lnTo>
                  <a:lnTo>
                    <a:pt x="32766" y="596214"/>
                  </a:lnTo>
                  <a:lnTo>
                    <a:pt x="36766" y="601814"/>
                  </a:lnTo>
                  <a:lnTo>
                    <a:pt x="41554" y="599414"/>
                  </a:lnTo>
                  <a:lnTo>
                    <a:pt x="37553" y="596214"/>
                  </a:lnTo>
                  <a:lnTo>
                    <a:pt x="42354" y="590626"/>
                  </a:lnTo>
                  <a:close/>
                </a:path>
                <a:path w="1022984" h="1025525">
                  <a:moveTo>
                    <a:pt x="53657" y="569239"/>
                  </a:moveTo>
                  <a:lnTo>
                    <a:pt x="48450" y="570445"/>
                  </a:lnTo>
                  <a:lnTo>
                    <a:pt x="45783" y="573735"/>
                  </a:lnTo>
                  <a:lnTo>
                    <a:pt x="53543" y="574636"/>
                  </a:lnTo>
                  <a:lnTo>
                    <a:pt x="53657" y="569239"/>
                  </a:lnTo>
                  <a:close/>
                </a:path>
                <a:path w="1022984" h="1025525">
                  <a:moveTo>
                    <a:pt x="56972" y="616369"/>
                  </a:moveTo>
                  <a:lnTo>
                    <a:pt x="50444" y="614197"/>
                  </a:lnTo>
                  <a:lnTo>
                    <a:pt x="41071" y="614426"/>
                  </a:lnTo>
                  <a:lnTo>
                    <a:pt x="43154" y="620191"/>
                  </a:lnTo>
                  <a:lnTo>
                    <a:pt x="43154" y="620991"/>
                  </a:lnTo>
                  <a:lnTo>
                    <a:pt x="45554" y="617791"/>
                  </a:lnTo>
                  <a:lnTo>
                    <a:pt x="46355" y="617791"/>
                  </a:lnTo>
                  <a:lnTo>
                    <a:pt x="56972" y="616369"/>
                  </a:lnTo>
                  <a:close/>
                </a:path>
                <a:path w="1022984" h="1025525">
                  <a:moveTo>
                    <a:pt x="57759" y="222834"/>
                  </a:moveTo>
                  <a:lnTo>
                    <a:pt x="52743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59" y="222834"/>
                  </a:lnTo>
                  <a:close/>
                </a:path>
                <a:path w="1022984" h="1025525">
                  <a:moveTo>
                    <a:pt x="66332" y="501904"/>
                  </a:moveTo>
                  <a:lnTo>
                    <a:pt x="63931" y="496316"/>
                  </a:lnTo>
                  <a:lnTo>
                    <a:pt x="57543" y="501103"/>
                  </a:lnTo>
                  <a:lnTo>
                    <a:pt x="56743" y="505904"/>
                  </a:lnTo>
                  <a:lnTo>
                    <a:pt x="59143" y="510705"/>
                  </a:lnTo>
                  <a:lnTo>
                    <a:pt x="65532" y="506704"/>
                  </a:lnTo>
                  <a:lnTo>
                    <a:pt x="66332" y="501904"/>
                  </a:lnTo>
                  <a:close/>
                </a:path>
                <a:path w="1022984" h="1025525">
                  <a:moveTo>
                    <a:pt x="103543" y="379171"/>
                  </a:moveTo>
                  <a:lnTo>
                    <a:pt x="99504" y="380923"/>
                  </a:lnTo>
                  <a:lnTo>
                    <a:pt x="97256" y="385241"/>
                  </a:lnTo>
                  <a:lnTo>
                    <a:pt x="103098" y="386016"/>
                  </a:lnTo>
                  <a:lnTo>
                    <a:pt x="103543" y="379171"/>
                  </a:lnTo>
                  <a:close/>
                </a:path>
                <a:path w="1022984" h="1025525">
                  <a:moveTo>
                    <a:pt x="132778" y="770648"/>
                  </a:moveTo>
                  <a:lnTo>
                    <a:pt x="127571" y="771842"/>
                  </a:lnTo>
                  <a:lnTo>
                    <a:pt x="124917" y="775144"/>
                  </a:lnTo>
                  <a:lnTo>
                    <a:pt x="132664" y="776046"/>
                  </a:lnTo>
                  <a:lnTo>
                    <a:pt x="132778" y="770648"/>
                  </a:lnTo>
                  <a:close/>
                </a:path>
                <a:path w="1022984" h="1025525">
                  <a:moveTo>
                    <a:pt x="140652" y="386016"/>
                  </a:moveTo>
                  <a:lnTo>
                    <a:pt x="134264" y="388416"/>
                  </a:lnTo>
                  <a:lnTo>
                    <a:pt x="131064" y="391617"/>
                  </a:lnTo>
                  <a:lnTo>
                    <a:pt x="135064" y="397205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52" y="386016"/>
                  </a:lnTo>
                  <a:close/>
                </a:path>
                <a:path w="1022984" h="1025525">
                  <a:moveTo>
                    <a:pt x="153441" y="556260"/>
                  </a:moveTo>
                  <a:lnTo>
                    <a:pt x="149453" y="553059"/>
                  </a:lnTo>
                  <a:lnTo>
                    <a:pt x="145453" y="546658"/>
                  </a:lnTo>
                  <a:lnTo>
                    <a:pt x="141452" y="549859"/>
                  </a:lnTo>
                  <a:lnTo>
                    <a:pt x="145453" y="553059"/>
                  </a:lnTo>
                  <a:lnTo>
                    <a:pt x="148653" y="558647"/>
                  </a:lnTo>
                  <a:lnTo>
                    <a:pt x="153441" y="556260"/>
                  </a:lnTo>
                  <a:close/>
                </a:path>
                <a:path w="1022984" h="1025525">
                  <a:moveTo>
                    <a:pt x="155841" y="58343"/>
                  </a:moveTo>
                  <a:lnTo>
                    <a:pt x="150253" y="60744"/>
                  </a:lnTo>
                  <a:lnTo>
                    <a:pt x="147053" y="63931"/>
                  </a:lnTo>
                  <a:lnTo>
                    <a:pt x="151053" y="69532"/>
                  </a:lnTo>
                  <a:lnTo>
                    <a:pt x="155841" y="67132"/>
                  </a:lnTo>
                  <a:lnTo>
                    <a:pt x="151841" y="63931"/>
                  </a:lnTo>
                  <a:lnTo>
                    <a:pt x="155841" y="58343"/>
                  </a:lnTo>
                  <a:close/>
                </a:path>
                <a:path w="1022984" h="1025525">
                  <a:moveTo>
                    <a:pt x="157441" y="404406"/>
                  </a:moveTo>
                  <a:lnTo>
                    <a:pt x="155841" y="398805"/>
                  </a:lnTo>
                  <a:lnTo>
                    <a:pt x="149453" y="403606"/>
                  </a:lnTo>
                  <a:lnTo>
                    <a:pt x="148653" y="408406"/>
                  </a:lnTo>
                  <a:lnTo>
                    <a:pt x="151053" y="413194"/>
                  </a:lnTo>
                  <a:lnTo>
                    <a:pt x="157441" y="409194"/>
                  </a:lnTo>
                  <a:lnTo>
                    <a:pt x="157441" y="404406"/>
                  </a:lnTo>
                  <a:close/>
                </a:path>
                <a:path w="1022984" h="1025525">
                  <a:moveTo>
                    <a:pt x="178600" y="679234"/>
                  </a:moveTo>
                  <a:lnTo>
                    <a:pt x="173431" y="678332"/>
                  </a:lnTo>
                  <a:lnTo>
                    <a:pt x="168249" y="678332"/>
                  </a:lnTo>
                  <a:lnTo>
                    <a:pt x="173431" y="680135"/>
                  </a:lnTo>
                  <a:lnTo>
                    <a:pt x="178600" y="679234"/>
                  </a:lnTo>
                  <a:close/>
                </a:path>
                <a:path w="1022984" h="1025525">
                  <a:moveTo>
                    <a:pt x="185102" y="711669"/>
                  </a:moveTo>
                  <a:lnTo>
                    <a:pt x="180124" y="710806"/>
                  </a:lnTo>
                  <a:lnTo>
                    <a:pt x="174980" y="710996"/>
                  </a:lnTo>
                  <a:lnTo>
                    <a:pt x="179819" y="712901"/>
                  </a:lnTo>
                  <a:lnTo>
                    <a:pt x="185102" y="711669"/>
                  </a:lnTo>
                  <a:close/>
                </a:path>
                <a:path w="1022984" h="1025525">
                  <a:moveTo>
                    <a:pt x="196621" y="622147"/>
                  </a:moveTo>
                  <a:lnTo>
                    <a:pt x="191604" y="621296"/>
                  </a:lnTo>
                  <a:lnTo>
                    <a:pt x="186283" y="621474"/>
                  </a:lnTo>
                  <a:lnTo>
                    <a:pt x="191008" y="623392"/>
                  </a:lnTo>
                  <a:lnTo>
                    <a:pt x="196621" y="622147"/>
                  </a:lnTo>
                  <a:close/>
                </a:path>
                <a:path w="1022984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396" y="149453"/>
                  </a:lnTo>
                  <a:lnTo>
                    <a:pt x="201625" y="144056"/>
                  </a:lnTo>
                  <a:close/>
                </a:path>
                <a:path w="1022984" h="1025525">
                  <a:moveTo>
                    <a:pt x="209080" y="489369"/>
                  </a:moveTo>
                  <a:lnTo>
                    <a:pt x="204089" y="488327"/>
                  </a:lnTo>
                  <a:lnTo>
                    <a:pt x="198958" y="488467"/>
                  </a:lnTo>
                  <a:lnTo>
                    <a:pt x="203796" y="490715"/>
                  </a:lnTo>
                  <a:lnTo>
                    <a:pt x="209080" y="489369"/>
                  </a:lnTo>
                  <a:close/>
                </a:path>
                <a:path w="1022984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74" y="230174"/>
                  </a:lnTo>
                  <a:lnTo>
                    <a:pt x="218986" y="232575"/>
                  </a:lnTo>
                  <a:lnTo>
                    <a:pt x="222973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1022984" h="1025525">
                  <a:moveTo>
                    <a:pt x="246380" y="205930"/>
                  </a:moveTo>
                  <a:lnTo>
                    <a:pt x="241363" y="207098"/>
                  </a:lnTo>
                  <a:lnTo>
                    <a:pt x="238734" y="210210"/>
                  </a:lnTo>
                  <a:lnTo>
                    <a:pt x="246151" y="210997"/>
                  </a:lnTo>
                  <a:lnTo>
                    <a:pt x="246380" y="205930"/>
                  </a:lnTo>
                  <a:close/>
                </a:path>
                <a:path w="1022984" h="1025525">
                  <a:moveTo>
                    <a:pt x="266128" y="237363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63"/>
                  </a:lnTo>
                  <a:lnTo>
                    <a:pt x="258140" y="235775"/>
                  </a:lnTo>
                  <a:lnTo>
                    <a:pt x="266128" y="237363"/>
                  </a:lnTo>
                  <a:close/>
                </a:path>
                <a:path w="1022984" h="1025525">
                  <a:moveTo>
                    <a:pt x="285432" y="165633"/>
                  </a:moveTo>
                  <a:lnTo>
                    <a:pt x="280225" y="166839"/>
                  </a:lnTo>
                  <a:lnTo>
                    <a:pt x="277558" y="170129"/>
                  </a:lnTo>
                  <a:lnTo>
                    <a:pt x="285318" y="171030"/>
                  </a:lnTo>
                  <a:lnTo>
                    <a:pt x="285432" y="165633"/>
                  </a:lnTo>
                  <a:close/>
                </a:path>
                <a:path w="1022984" h="1025525">
                  <a:moveTo>
                    <a:pt x="295706" y="786434"/>
                  </a:moveTo>
                  <a:lnTo>
                    <a:pt x="290106" y="788822"/>
                  </a:lnTo>
                  <a:lnTo>
                    <a:pt x="286918" y="792022"/>
                  </a:lnTo>
                  <a:lnTo>
                    <a:pt x="290906" y="797623"/>
                  </a:lnTo>
                  <a:lnTo>
                    <a:pt x="295706" y="795223"/>
                  </a:lnTo>
                  <a:lnTo>
                    <a:pt x="291706" y="792022"/>
                  </a:lnTo>
                  <a:lnTo>
                    <a:pt x="295706" y="786434"/>
                  </a:lnTo>
                  <a:close/>
                </a:path>
                <a:path w="1022984" h="1025525">
                  <a:moveTo>
                    <a:pt x="301866" y="826389"/>
                  </a:moveTo>
                  <a:lnTo>
                    <a:pt x="298005" y="828192"/>
                  </a:lnTo>
                  <a:lnTo>
                    <a:pt x="295795" y="832688"/>
                  </a:lnTo>
                  <a:lnTo>
                    <a:pt x="301294" y="833589"/>
                  </a:lnTo>
                  <a:lnTo>
                    <a:pt x="301866" y="826389"/>
                  </a:lnTo>
                  <a:close/>
                </a:path>
                <a:path w="1022984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83" y="190207"/>
                  </a:lnTo>
                  <a:lnTo>
                    <a:pt x="320167" y="189318"/>
                  </a:lnTo>
                  <a:close/>
                </a:path>
                <a:path w="1022984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60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1022984" h="1025525">
                  <a:moveTo>
                    <a:pt x="350608" y="247408"/>
                  </a:moveTo>
                  <a:lnTo>
                    <a:pt x="346748" y="249351"/>
                  </a:lnTo>
                  <a:lnTo>
                    <a:pt x="344538" y="253707"/>
                  </a:lnTo>
                  <a:lnTo>
                    <a:pt x="350050" y="254152"/>
                  </a:lnTo>
                  <a:lnTo>
                    <a:pt x="350608" y="247408"/>
                  </a:lnTo>
                  <a:close/>
                </a:path>
                <a:path w="1022984" h="1025525">
                  <a:moveTo>
                    <a:pt x="379615" y="877544"/>
                  </a:moveTo>
                  <a:lnTo>
                    <a:pt x="373227" y="879944"/>
                  </a:lnTo>
                  <a:lnTo>
                    <a:pt x="370027" y="883132"/>
                  </a:lnTo>
                  <a:lnTo>
                    <a:pt x="374027" y="888733"/>
                  </a:lnTo>
                  <a:lnTo>
                    <a:pt x="378828" y="886333"/>
                  </a:lnTo>
                  <a:lnTo>
                    <a:pt x="375627" y="883132"/>
                  </a:lnTo>
                  <a:lnTo>
                    <a:pt x="379615" y="877544"/>
                  </a:lnTo>
                  <a:close/>
                </a:path>
                <a:path w="1022984" h="1025525">
                  <a:moveTo>
                    <a:pt x="384416" y="116687"/>
                  </a:moveTo>
                  <a:lnTo>
                    <a:pt x="382816" y="111086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75"/>
                  </a:lnTo>
                  <a:lnTo>
                    <a:pt x="384416" y="116687"/>
                  </a:lnTo>
                  <a:close/>
                </a:path>
                <a:path w="1022984" h="1025525">
                  <a:moveTo>
                    <a:pt x="395605" y="208597"/>
                  </a:moveTo>
                  <a:lnTo>
                    <a:pt x="391604" y="205397"/>
                  </a:lnTo>
                  <a:lnTo>
                    <a:pt x="388416" y="199009"/>
                  </a:lnTo>
                  <a:lnTo>
                    <a:pt x="383616" y="201409"/>
                  </a:lnTo>
                  <a:lnTo>
                    <a:pt x="387616" y="205397"/>
                  </a:lnTo>
                  <a:lnTo>
                    <a:pt x="390804" y="210997"/>
                  </a:lnTo>
                  <a:lnTo>
                    <a:pt x="395605" y="208597"/>
                  </a:lnTo>
                  <a:close/>
                </a:path>
                <a:path w="1022984" h="1025525">
                  <a:moveTo>
                    <a:pt x="398805" y="140665"/>
                  </a:moveTo>
                  <a:lnTo>
                    <a:pt x="396405" y="132664"/>
                  </a:lnTo>
                  <a:lnTo>
                    <a:pt x="391604" y="135064"/>
                  </a:lnTo>
                  <a:lnTo>
                    <a:pt x="383616" y="133464"/>
                  </a:lnTo>
                  <a:lnTo>
                    <a:pt x="386016" y="140665"/>
                  </a:lnTo>
                  <a:lnTo>
                    <a:pt x="390804" y="138264"/>
                  </a:lnTo>
                  <a:lnTo>
                    <a:pt x="398805" y="140665"/>
                  </a:lnTo>
                  <a:close/>
                </a:path>
                <a:path w="1022984" h="1025525">
                  <a:moveTo>
                    <a:pt x="402793" y="66332"/>
                  </a:moveTo>
                  <a:lnTo>
                    <a:pt x="396405" y="68732"/>
                  </a:lnTo>
                  <a:lnTo>
                    <a:pt x="393204" y="71932"/>
                  </a:lnTo>
                  <a:lnTo>
                    <a:pt x="397205" y="77520"/>
                  </a:lnTo>
                  <a:lnTo>
                    <a:pt x="402005" y="75133"/>
                  </a:lnTo>
                  <a:lnTo>
                    <a:pt x="398805" y="71932"/>
                  </a:lnTo>
                  <a:lnTo>
                    <a:pt x="402793" y="66332"/>
                  </a:lnTo>
                  <a:close/>
                </a:path>
                <a:path w="1022984" h="1025525">
                  <a:moveTo>
                    <a:pt x="407974" y="534238"/>
                  </a:moveTo>
                  <a:lnTo>
                    <a:pt x="402793" y="533374"/>
                  </a:lnTo>
                  <a:lnTo>
                    <a:pt x="397624" y="533565"/>
                  </a:lnTo>
                  <a:lnTo>
                    <a:pt x="402793" y="535470"/>
                  </a:lnTo>
                  <a:lnTo>
                    <a:pt x="407974" y="534238"/>
                  </a:lnTo>
                  <a:close/>
                </a:path>
                <a:path w="1022984" h="1025525">
                  <a:moveTo>
                    <a:pt x="424484" y="770648"/>
                  </a:moveTo>
                  <a:lnTo>
                    <a:pt x="419277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84" y="770648"/>
                  </a:lnTo>
                  <a:close/>
                </a:path>
                <a:path w="1022984" h="1025525">
                  <a:moveTo>
                    <a:pt x="428929" y="154698"/>
                  </a:moveTo>
                  <a:lnTo>
                    <a:pt x="425081" y="156641"/>
                  </a:lnTo>
                  <a:lnTo>
                    <a:pt x="422871" y="160997"/>
                  </a:lnTo>
                  <a:lnTo>
                    <a:pt x="428371" y="161442"/>
                  </a:lnTo>
                  <a:lnTo>
                    <a:pt x="428929" y="154698"/>
                  </a:lnTo>
                  <a:close/>
                </a:path>
                <a:path w="1022984" h="1025525">
                  <a:moveTo>
                    <a:pt x="432739" y="242062"/>
                  </a:moveTo>
                  <a:lnTo>
                    <a:pt x="427570" y="241160"/>
                  </a:lnTo>
                  <a:lnTo>
                    <a:pt x="422402" y="241160"/>
                  </a:lnTo>
                  <a:lnTo>
                    <a:pt x="427570" y="242963"/>
                  </a:lnTo>
                  <a:lnTo>
                    <a:pt x="432739" y="242062"/>
                  </a:lnTo>
                  <a:close/>
                </a:path>
                <a:path w="1022984" h="1025525">
                  <a:moveTo>
                    <a:pt x="442328" y="272097"/>
                  </a:moveTo>
                  <a:lnTo>
                    <a:pt x="437159" y="271233"/>
                  </a:lnTo>
                  <a:lnTo>
                    <a:pt x="431990" y="271424"/>
                  </a:lnTo>
                  <a:lnTo>
                    <a:pt x="437159" y="273329"/>
                  </a:lnTo>
                  <a:lnTo>
                    <a:pt x="442328" y="272097"/>
                  </a:lnTo>
                  <a:close/>
                </a:path>
                <a:path w="1022984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21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1022984" h="1025525">
                  <a:moveTo>
                    <a:pt x="448348" y="384429"/>
                  </a:moveTo>
                  <a:lnTo>
                    <a:pt x="441960" y="386816"/>
                  </a:lnTo>
                  <a:lnTo>
                    <a:pt x="438759" y="390017"/>
                  </a:lnTo>
                  <a:lnTo>
                    <a:pt x="442760" y="395617"/>
                  </a:lnTo>
                  <a:lnTo>
                    <a:pt x="447548" y="393217"/>
                  </a:lnTo>
                  <a:lnTo>
                    <a:pt x="444360" y="390017"/>
                  </a:lnTo>
                  <a:lnTo>
                    <a:pt x="448348" y="384429"/>
                  </a:lnTo>
                  <a:close/>
                </a:path>
                <a:path w="1022984" h="1025525">
                  <a:moveTo>
                    <a:pt x="466382" y="463550"/>
                  </a:moveTo>
                  <a:lnTo>
                    <a:pt x="462343" y="465340"/>
                  </a:lnTo>
                  <a:lnTo>
                    <a:pt x="460095" y="469836"/>
                  </a:lnTo>
                  <a:lnTo>
                    <a:pt x="465937" y="470738"/>
                  </a:lnTo>
                  <a:lnTo>
                    <a:pt x="466382" y="463550"/>
                  </a:lnTo>
                  <a:close/>
                </a:path>
                <a:path w="1022984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25" y="482523"/>
                  </a:lnTo>
                  <a:lnTo>
                    <a:pt x="474675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1022984" h="1025525">
                  <a:moveTo>
                    <a:pt x="481914" y="173431"/>
                  </a:moveTo>
                  <a:lnTo>
                    <a:pt x="478726" y="165442"/>
                  </a:lnTo>
                  <a:lnTo>
                    <a:pt x="473925" y="167830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25" y="171030"/>
                  </a:lnTo>
                  <a:lnTo>
                    <a:pt x="481914" y="173431"/>
                  </a:lnTo>
                  <a:close/>
                </a:path>
                <a:path w="1022984" h="1025525">
                  <a:moveTo>
                    <a:pt x="488315" y="973442"/>
                  </a:moveTo>
                  <a:lnTo>
                    <a:pt x="486714" y="971054"/>
                  </a:lnTo>
                  <a:lnTo>
                    <a:pt x="484314" y="969454"/>
                  </a:lnTo>
                  <a:lnTo>
                    <a:pt x="482714" y="967054"/>
                  </a:lnTo>
                  <a:lnTo>
                    <a:pt x="480326" y="969454"/>
                  </a:lnTo>
                  <a:lnTo>
                    <a:pt x="475526" y="972642"/>
                  </a:lnTo>
                  <a:lnTo>
                    <a:pt x="477126" y="975042"/>
                  </a:lnTo>
                  <a:lnTo>
                    <a:pt x="479526" y="976642"/>
                  </a:lnTo>
                  <a:lnTo>
                    <a:pt x="481126" y="979043"/>
                  </a:lnTo>
                  <a:lnTo>
                    <a:pt x="483514" y="976642"/>
                  </a:lnTo>
                  <a:lnTo>
                    <a:pt x="488315" y="973442"/>
                  </a:lnTo>
                  <a:close/>
                </a:path>
                <a:path w="1022984" h="1025525">
                  <a:moveTo>
                    <a:pt x="489915" y="286118"/>
                  </a:moveTo>
                  <a:lnTo>
                    <a:pt x="485914" y="282917"/>
                  </a:lnTo>
                  <a:lnTo>
                    <a:pt x="481914" y="276529"/>
                  </a:lnTo>
                  <a:lnTo>
                    <a:pt x="477926" y="278930"/>
                  </a:lnTo>
                  <a:lnTo>
                    <a:pt x="481914" y="282917"/>
                  </a:lnTo>
                  <a:lnTo>
                    <a:pt x="485114" y="288518"/>
                  </a:lnTo>
                  <a:lnTo>
                    <a:pt x="489915" y="286118"/>
                  </a:lnTo>
                  <a:close/>
                </a:path>
                <a:path w="1022984" h="1025525">
                  <a:moveTo>
                    <a:pt x="493598" y="532523"/>
                  </a:moveTo>
                  <a:lnTo>
                    <a:pt x="488619" y="531482"/>
                  </a:lnTo>
                  <a:lnTo>
                    <a:pt x="483476" y="531634"/>
                  </a:lnTo>
                  <a:lnTo>
                    <a:pt x="488315" y="533882"/>
                  </a:lnTo>
                  <a:lnTo>
                    <a:pt x="493598" y="532523"/>
                  </a:lnTo>
                  <a:close/>
                </a:path>
                <a:path w="1022984" h="1025525">
                  <a:moveTo>
                    <a:pt x="498017" y="194411"/>
                  </a:moveTo>
                  <a:lnTo>
                    <a:pt x="492810" y="195605"/>
                  </a:lnTo>
                  <a:lnTo>
                    <a:pt x="490143" y="198907"/>
                  </a:lnTo>
                  <a:lnTo>
                    <a:pt x="497903" y="199809"/>
                  </a:lnTo>
                  <a:lnTo>
                    <a:pt x="498017" y="194411"/>
                  </a:lnTo>
                  <a:close/>
                </a:path>
                <a:path w="1022984" h="1025525">
                  <a:moveTo>
                    <a:pt x="514337" y="292519"/>
                  </a:moveTo>
                  <a:lnTo>
                    <a:pt x="510286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1022984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31"/>
                  </a:lnTo>
                  <a:lnTo>
                    <a:pt x="550418" y="977442"/>
                  </a:lnTo>
                  <a:close/>
                </a:path>
                <a:path w="1022984" h="1025525">
                  <a:moveTo>
                    <a:pt x="561949" y="723493"/>
                  </a:moveTo>
                  <a:lnTo>
                    <a:pt x="556742" y="724687"/>
                  </a:lnTo>
                  <a:lnTo>
                    <a:pt x="554088" y="727989"/>
                  </a:lnTo>
                  <a:lnTo>
                    <a:pt x="561835" y="728891"/>
                  </a:lnTo>
                  <a:lnTo>
                    <a:pt x="561949" y="723493"/>
                  </a:lnTo>
                  <a:close/>
                </a:path>
                <a:path w="1022984" h="1025525">
                  <a:moveTo>
                    <a:pt x="587413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24" y="386016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13" y="393217"/>
                  </a:lnTo>
                  <a:close/>
                </a:path>
                <a:path w="1022984" h="1025525">
                  <a:moveTo>
                    <a:pt x="590854" y="269049"/>
                  </a:moveTo>
                  <a:lnTo>
                    <a:pt x="584314" y="266839"/>
                  </a:lnTo>
                  <a:lnTo>
                    <a:pt x="574941" y="266877"/>
                  </a:lnTo>
                  <a:lnTo>
                    <a:pt x="577024" y="272529"/>
                  </a:lnTo>
                  <a:lnTo>
                    <a:pt x="577024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1022984" h="1025525">
                  <a:moveTo>
                    <a:pt x="594372" y="316496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96"/>
                  </a:lnTo>
                  <a:close/>
                </a:path>
                <a:path w="1022984" h="1025525">
                  <a:moveTo>
                    <a:pt x="611390" y="406806"/>
                  </a:moveTo>
                  <a:lnTo>
                    <a:pt x="607390" y="403606"/>
                  </a:lnTo>
                  <a:lnTo>
                    <a:pt x="604202" y="397205"/>
                  </a:lnTo>
                  <a:lnTo>
                    <a:pt x="599401" y="400405"/>
                  </a:lnTo>
                  <a:lnTo>
                    <a:pt x="603402" y="403606"/>
                  </a:lnTo>
                  <a:lnTo>
                    <a:pt x="606602" y="409194"/>
                  </a:lnTo>
                  <a:lnTo>
                    <a:pt x="611390" y="406806"/>
                  </a:lnTo>
                  <a:close/>
                </a:path>
                <a:path w="1022984" h="1025525">
                  <a:moveTo>
                    <a:pt x="641451" y="541426"/>
                  </a:moveTo>
                  <a:lnTo>
                    <a:pt x="636473" y="540575"/>
                  </a:lnTo>
                  <a:lnTo>
                    <a:pt x="631329" y="540753"/>
                  </a:lnTo>
                  <a:lnTo>
                    <a:pt x="636168" y="542671"/>
                  </a:lnTo>
                  <a:lnTo>
                    <a:pt x="641451" y="541426"/>
                  </a:lnTo>
                  <a:close/>
                </a:path>
                <a:path w="1022984" h="1025525">
                  <a:moveTo>
                    <a:pt x="668134" y="979043"/>
                  </a:moveTo>
                  <a:lnTo>
                    <a:pt x="664933" y="975042"/>
                  </a:lnTo>
                  <a:lnTo>
                    <a:pt x="667334" y="967054"/>
                  </a:lnTo>
                  <a:lnTo>
                    <a:pt x="659345" y="969454"/>
                  </a:lnTo>
                  <a:lnTo>
                    <a:pt x="662546" y="973442"/>
                  </a:lnTo>
                  <a:lnTo>
                    <a:pt x="660146" y="981443"/>
                  </a:lnTo>
                  <a:lnTo>
                    <a:pt x="668134" y="979043"/>
                  </a:lnTo>
                  <a:close/>
                </a:path>
                <a:path w="1022984" h="1025525">
                  <a:moveTo>
                    <a:pt x="669734" y="518693"/>
                  </a:moveTo>
                  <a:lnTo>
                    <a:pt x="664133" y="521093"/>
                  </a:lnTo>
                  <a:lnTo>
                    <a:pt x="660946" y="524281"/>
                  </a:lnTo>
                  <a:lnTo>
                    <a:pt x="664933" y="529882"/>
                  </a:lnTo>
                  <a:lnTo>
                    <a:pt x="669734" y="527481"/>
                  </a:lnTo>
                  <a:lnTo>
                    <a:pt x="665734" y="524281"/>
                  </a:lnTo>
                  <a:lnTo>
                    <a:pt x="669734" y="518693"/>
                  </a:lnTo>
                  <a:close/>
                </a:path>
                <a:path w="1022984" h="1025525">
                  <a:moveTo>
                    <a:pt x="669734" y="394017"/>
                  </a:moveTo>
                  <a:lnTo>
                    <a:pt x="666534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33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1022984" h="1025525">
                  <a:moveTo>
                    <a:pt x="670534" y="947077"/>
                  </a:moveTo>
                  <a:lnTo>
                    <a:pt x="664933" y="949464"/>
                  </a:lnTo>
                  <a:lnTo>
                    <a:pt x="661746" y="952665"/>
                  </a:lnTo>
                  <a:lnTo>
                    <a:pt x="665734" y="958265"/>
                  </a:lnTo>
                  <a:lnTo>
                    <a:pt x="670534" y="955865"/>
                  </a:lnTo>
                  <a:lnTo>
                    <a:pt x="666534" y="952665"/>
                  </a:lnTo>
                  <a:lnTo>
                    <a:pt x="670534" y="947077"/>
                  </a:lnTo>
                  <a:close/>
                </a:path>
                <a:path w="1022984" h="1025525">
                  <a:moveTo>
                    <a:pt x="673735" y="1014209"/>
                  </a:moveTo>
                  <a:lnTo>
                    <a:pt x="667334" y="1016609"/>
                  </a:lnTo>
                  <a:lnTo>
                    <a:pt x="664133" y="1019797"/>
                  </a:lnTo>
                  <a:lnTo>
                    <a:pt x="668134" y="1025398"/>
                  </a:lnTo>
                  <a:lnTo>
                    <a:pt x="672934" y="1022997"/>
                  </a:lnTo>
                  <a:lnTo>
                    <a:pt x="669734" y="1019797"/>
                  </a:lnTo>
                  <a:lnTo>
                    <a:pt x="673735" y="1014209"/>
                  </a:lnTo>
                  <a:close/>
                </a:path>
                <a:path w="1022984" h="1025525">
                  <a:moveTo>
                    <a:pt x="680923" y="545871"/>
                  </a:moveTo>
                  <a:lnTo>
                    <a:pt x="677037" y="541731"/>
                  </a:lnTo>
                  <a:lnTo>
                    <a:pt x="676224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64"/>
                  </a:lnTo>
                  <a:lnTo>
                    <a:pt x="675576" y="547014"/>
                  </a:lnTo>
                  <a:lnTo>
                    <a:pt x="680923" y="545871"/>
                  </a:lnTo>
                  <a:close/>
                </a:path>
                <a:path w="1022984" h="1025525">
                  <a:moveTo>
                    <a:pt x="692912" y="742467"/>
                  </a:moveTo>
                  <a:lnTo>
                    <a:pt x="687311" y="744867"/>
                  </a:lnTo>
                  <a:lnTo>
                    <a:pt x="684123" y="748068"/>
                  </a:lnTo>
                  <a:lnTo>
                    <a:pt x="688111" y="753668"/>
                  </a:lnTo>
                  <a:lnTo>
                    <a:pt x="692912" y="751268"/>
                  </a:lnTo>
                  <a:lnTo>
                    <a:pt x="688911" y="748068"/>
                  </a:lnTo>
                  <a:lnTo>
                    <a:pt x="692912" y="742467"/>
                  </a:lnTo>
                  <a:close/>
                </a:path>
                <a:path w="1022984" h="1025525">
                  <a:moveTo>
                    <a:pt x="732180" y="499516"/>
                  </a:moveTo>
                  <a:lnTo>
                    <a:pt x="728179" y="501307"/>
                  </a:lnTo>
                  <a:lnTo>
                    <a:pt x="726109" y="505802"/>
                  </a:lnTo>
                  <a:lnTo>
                    <a:pt x="732078" y="506704"/>
                  </a:lnTo>
                  <a:lnTo>
                    <a:pt x="732180" y="499516"/>
                  </a:lnTo>
                  <a:close/>
                </a:path>
                <a:path w="1022984" h="1025525">
                  <a:moveTo>
                    <a:pt x="740867" y="431584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84"/>
                  </a:lnTo>
                  <a:close/>
                </a:path>
                <a:path w="1022984" h="1025525">
                  <a:moveTo>
                    <a:pt x="756843" y="450761"/>
                  </a:moveTo>
                  <a:lnTo>
                    <a:pt x="753656" y="447560"/>
                  </a:lnTo>
                  <a:lnTo>
                    <a:pt x="751255" y="444360"/>
                  </a:lnTo>
                  <a:lnTo>
                    <a:pt x="748055" y="441172"/>
                  </a:lnTo>
                  <a:lnTo>
                    <a:pt x="741667" y="445160"/>
                  </a:lnTo>
                  <a:lnTo>
                    <a:pt x="742467" y="449961"/>
                  </a:lnTo>
                  <a:lnTo>
                    <a:pt x="749655" y="455549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43" y="450761"/>
                  </a:lnTo>
                  <a:close/>
                </a:path>
                <a:path w="1022984" h="1025525">
                  <a:moveTo>
                    <a:pt x="780910" y="766584"/>
                  </a:moveTo>
                  <a:lnTo>
                    <a:pt x="775931" y="767753"/>
                  </a:lnTo>
                  <a:lnTo>
                    <a:pt x="772591" y="772655"/>
                  </a:lnTo>
                  <a:lnTo>
                    <a:pt x="779221" y="775246"/>
                  </a:lnTo>
                  <a:lnTo>
                    <a:pt x="780910" y="766584"/>
                  </a:lnTo>
                  <a:close/>
                </a:path>
                <a:path w="1022984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23" y="846074"/>
                  </a:lnTo>
                  <a:lnTo>
                    <a:pt x="781939" y="841768"/>
                  </a:lnTo>
                  <a:close/>
                </a:path>
                <a:path w="1022984" h="1025525">
                  <a:moveTo>
                    <a:pt x="815987" y="882332"/>
                  </a:moveTo>
                  <a:lnTo>
                    <a:pt x="814387" y="876744"/>
                  </a:lnTo>
                  <a:lnTo>
                    <a:pt x="807999" y="881532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187" y="887133"/>
                  </a:lnTo>
                  <a:lnTo>
                    <a:pt x="815987" y="882332"/>
                  </a:lnTo>
                  <a:close/>
                </a:path>
                <a:path w="1022984" h="1025525">
                  <a:moveTo>
                    <a:pt x="840193" y="894524"/>
                  </a:moveTo>
                  <a:lnTo>
                    <a:pt x="835164" y="895718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1022984" h="1025525">
                  <a:moveTo>
                    <a:pt x="885164" y="815924"/>
                  </a:moveTo>
                  <a:lnTo>
                    <a:pt x="884224" y="811199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1022984" h="1025525">
                  <a:moveTo>
                    <a:pt x="908697" y="672147"/>
                  </a:moveTo>
                  <a:lnTo>
                    <a:pt x="907097" y="666546"/>
                  </a:lnTo>
                  <a:lnTo>
                    <a:pt x="898309" y="671347"/>
                  </a:lnTo>
                  <a:lnTo>
                    <a:pt x="895108" y="676935"/>
                  </a:lnTo>
                  <a:lnTo>
                    <a:pt x="899109" y="683336"/>
                  </a:lnTo>
                  <a:lnTo>
                    <a:pt x="904697" y="677735"/>
                  </a:lnTo>
                  <a:lnTo>
                    <a:pt x="908697" y="672147"/>
                  </a:lnTo>
                  <a:close/>
                </a:path>
                <a:path w="1022984" h="1025525">
                  <a:moveTo>
                    <a:pt x="940269" y="880033"/>
                  </a:moveTo>
                  <a:lnTo>
                    <a:pt x="940193" y="874750"/>
                  </a:lnTo>
                  <a:lnTo>
                    <a:pt x="931875" y="871943"/>
                  </a:lnTo>
                  <a:lnTo>
                    <a:pt x="936142" y="881278"/>
                  </a:lnTo>
                  <a:lnTo>
                    <a:pt x="940269" y="880033"/>
                  </a:lnTo>
                  <a:close/>
                </a:path>
                <a:path w="1022984" h="1025525">
                  <a:moveTo>
                    <a:pt x="1022527" y="787336"/>
                  </a:moveTo>
                  <a:lnTo>
                    <a:pt x="1021384" y="786434"/>
                  </a:lnTo>
                  <a:lnTo>
                    <a:pt x="1017397" y="780034"/>
                  </a:lnTo>
                  <a:lnTo>
                    <a:pt x="1013396" y="782434"/>
                  </a:lnTo>
                  <a:lnTo>
                    <a:pt x="1017397" y="786434"/>
                  </a:lnTo>
                  <a:lnTo>
                    <a:pt x="1020584" y="792022"/>
                  </a:lnTo>
                  <a:lnTo>
                    <a:pt x="1022527" y="791057"/>
                  </a:lnTo>
                  <a:lnTo>
                    <a:pt x="1022527" y="7873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7037699" y="8040369"/>
              <a:ext cx="1216025" cy="1014730"/>
            </a:xfrm>
            <a:custGeom>
              <a:avLst/>
              <a:gdLst/>
              <a:ahLst/>
              <a:cxnLst/>
              <a:rect l="l" t="t" r="r" b="b"/>
              <a:pathLst>
                <a:path w="1216025" h="1014729">
                  <a:moveTo>
                    <a:pt x="11188" y="424459"/>
                  </a:moveTo>
                  <a:lnTo>
                    <a:pt x="3987" y="426059"/>
                  </a:lnTo>
                  <a:lnTo>
                    <a:pt x="0" y="427659"/>
                  </a:lnTo>
                  <a:lnTo>
                    <a:pt x="2400" y="434047"/>
                  </a:lnTo>
                  <a:lnTo>
                    <a:pt x="7988" y="433247"/>
                  </a:lnTo>
                  <a:lnTo>
                    <a:pt x="5588" y="429260"/>
                  </a:lnTo>
                  <a:lnTo>
                    <a:pt x="11188" y="424459"/>
                  </a:lnTo>
                  <a:close/>
                </a:path>
                <a:path w="1216025" h="1014729">
                  <a:moveTo>
                    <a:pt x="15328" y="451637"/>
                  </a:moveTo>
                  <a:lnTo>
                    <a:pt x="12090" y="449440"/>
                  </a:lnTo>
                  <a:lnTo>
                    <a:pt x="3035" y="447141"/>
                  </a:lnTo>
                  <a:lnTo>
                    <a:pt x="3149" y="451637"/>
                  </a:lnTo>
                  <a:lnTo>
                    <a:pt x="7188" y="451637"/>
                  </a:lnTo>
                  <a:lnTo>
                    <a:pt x="15328" y="451637"/>
                  </a:lnTo>
                  <a:close/>
                </a:path>
                <a:path w="1216025" h="1014729">
                  <a:moveTo>
                    <a:pt x="29083" y="406501"/>
                  </a:moveTo>
                  <a:lnTo>
                    <a:pt x="23876" y="406273"/>
                  </a:lnTo>
                  <a:lnTo>
                    <a:pt x="20320" y="408749"/>
                  </a:lnTo>
                  <a:lnTo>
                    <a:pt x="27165" y="411670"/>
                  </a:lnTo>
                  <a:lnTo>
                    <a:pt x="29083" y="406501"/>
                  </a:lnTo>
                  <a:close/>
                </a:path>
                <a:path w="1216025" h="1014729">
                  <a:moveTo>
                    <a:pt x="43472" y="620699"/>
                  </a:moveTo>
                  <a:lnTo>
                    <a:pt x="38265" y="620471"/>
                  </a:lnTo>
                  <a:lnTo>
                    <a:pt x="34696" y="622947"/>
                  </a:lnTo>
                  <a:lnTo>
                    <a:pt x="41554" y="625868"/>
                  </a:lnTo>
                  <a:lnTo>
                    <a:pt x="43472" y="620699"/>
                  </a:lnTo>
                  <a:close/>
                </a:path>
                <a:path w="1216025" h="1014729">
                  <a:moveTo>
                    <a:pt x="52743" y="729856"/>
                  </a:moveTo>
                  <a:lnTo>
                    <a:pt x="50698" y="724852"/>
                  </a:lnTo>
                  <a:lnTo>
                    <a:pt x="44754" y="723366"/>
                  </a:lnTo>
                  <a:lnTo>
                    <a:pt x="46355" y="726567"/>
                  </a:lnTo>
                  <a:lnTo>
                    <a:pt x="43154" y="728967"/>
                  </a:lnTo>
                  <a:lnTo>
                    <a:pt x="43954" y="732155"/>
                  </a:lnTo>
                  <a:lnTo>
                    <a:pt x="50596" y="733818"/>
                  </a:lnTo>
                  <a:lnTo>
                    <a:pt x="52743" y="729856"/>
                  </a:lnTo>
                  <a:close/>
                </a:path>
                <a:path w="1216025" h="1014729">
                  <a:moveTo>
                    <a:pt x="61531" y="339737"/>
                  </a:moveTo>
                  <a:lnTo>
                    <a:pt x="54343" y="342938"/>
                  </a:lnTo>
                  <a:lnTo>
                    <a:pt x="51943" y="346938"/>
                  </a:lnTo>
                  <a:lnTo>
                    <a:pt x="52743" y="352526"/>
                  </a:lnTo>
                  <a:lnTo>
                    <a:pt x="59944" y="349338"/>
                  </a:lnTo>
                  <a:lnTo>
                    <a:pt x="61531" y="345338"/>
                  </a:lnTo>
                  <a:lnTo>
                    <a:pt x="61531" y="339737"/>
                  </a:lnTo>
                  <a:close/>
                </a:path>
                <a:path w="1216025" h="1014729">
                  <a:moveTo>
                    <a:pt x="111798" y="577227"/>
                  </a:moveTo>
                  <a:lnTo>
                    <a:pt x="107188" y="575017"/>
                  </a:lnTo>
                  <a:lnTo>
                    <a:pt x="102133" y="573849"/>
                  </a:lnTo>
                  <a:lnTo>
                    <a:pt x="106286" y="577113"/>
                  </a:lnTo>
                  <a:lnTo>
                    <a:pt x="111798" y="577227"/>
                  </a:lnTo>
                  <a:close/>
                </a:path>
                <a:path w="1216025" h="1014729">
                  <a:moveTo>
                    <a:pt x="115125" y="7937"/>
                  </a:moveTo>
                  <a:lnTo>
                    <a:pt x="111785" y="3670"/>
                  </a:lnTo>
                  <a:lnTo>
                    <a:pt x="106502" y="0"/>
                  </a:lnTo>
                  <a:lnTo>
                    <a:pt x="103098" y="76"/>
                  </a:lnTo>
                  <a:lnTo>
                    <a:pt x="101498" y="4876"/>
                  </a:lnTo>
                  <a:lnTo>
                    <a:pt x="111086" y="9664"/>
                  </a:lnTo>
                  <a:lnTo>
                    <a:pt x="112687" y="9664"/>
                  </a:lnTo>
                  <a:lnTo>
                    <a:pt x="115125" y="7937"/>
                  </a:lnTo>
                  <a:close/>
                </a:path>
                <a:path w="1216025" h="1014729">
                  <a:moveTo>
                    <a:pt x="115455" y="544461"/>
                  </a:moveTo>
                  <a:lnTo>
                    <a:pt x="110883" y="542251"/>
                  </a:lnTo>
                  <a:lnTo>
                    <a:pt x="106019" y="541083"/>
                  </a:lnTo>
                  <a:lnTo>
                    <a:pt x="110286" y="544347"/>
                  </a:lnTo>
                  <a:lnTo>
                    <a:pt x="115455" y="544461"/>
                  </a:lnTo>
                  <a:close/>
                </a:path>
                <a:path w="1216025" h="1014729">
                  <a:moveTo>
                    <a:pt x="128663" y="419671"/>
                  </a:moveTo>
                  <a:lnTo>
                    <a:pt x="126276" y="415671"/>
                  </a:lnTo>
                  <a:lnTo>
                    <a:pt x="124675" y="409270"/>
                  </a:lnTo>
                  <a:lnTo>
                    <a:pt x="119075" y="410070"/>
                  </a:lnTo>
                  <a:lnTo>
                    <a:pt x="122275" y="414070"/>
                  </a:lnTo>
                  <a:lnTo>
                    <a:pt x="123875" y="421259"/>
                  </a:lnTo>
                  <a:lnTo>
                    <a:pt x="128663" y="419671"/>
                  </a:lnTo>
                  <a:close/>
                </a:path>
                <a:path w="1216025" h="1014729">
                  <a:moveTo>
                    <a:pt x="134670" y="237096"/>
                  </a:moveTo>
                  <a:lnTo>
                    <a:pt x="130365" y="237845"/>
                  </a:lnTo>
                  <a:lnTo>
                    <a:pt x="126809" y="241592"/>
                  </a:lnTo>
                  <a:lnTo>
                    <a:pt x="131864" y="243840"/>
                  </a:lnTo>
                  <a:lnTo>
                    <a:pt x="134670" y="237096"/>
                  </a:lnTo>
                  <a:close/>
                </a:path>
                <a:path w="1216025" h="1014729">
                  <a:moveTo>
                    <a:pt x="138569" y="75628"/>
                  </a:moveTo>
                  <a:lnTo>
                    <a:pt x="133362" y="75399"/>
                  </a:lnTo>
                  <a:lnTo>
                    <a:pt x="129806" y="77876"/>
                  </a:lnTo>
                  <a:lnTo>
                    <a:pt x="136664" y="80797"/>
                  </a:lnTo>
                  <a:lnTo>
                    <a:pt x="138569" y="75628"/>
                  </a:lnTo>
                  <a:close/>
                </a:path>
                <a:path w="1216025" h="1014729">
                  <a:moveTo>
                    <a:pt x="150164" y="494550"/>
                  </a:moveTo>
                  <a:lnTo>
                    <a:pt x="145554" y="492493"/>
                  </a:lnTo>
                  <a:lnTo>
                    <a:pt x="140500" y="491185"/>
                  </a:lnTo>
                  <a:lnTo>
                    <a:pt x="144653" y="493991"/>
                  </a:lnTo>
                  <a:lnTo>
                    <a:pt x="150164" y="494550"/>
                  </a:lnTo>
                  <a:close/>
                </a:path>
                <a:path w="1216025" h="1014729">
                  <a:moveTo>
                    <a:pt x="168630" y="253428"/>
                  </a:moveTo>
                  <a:lnTo>
                    <a:pt x="161442" y="254228"/>
                  </a:lnTo>
                  <a:lnTo>
                    <a:pt x="157441" y="255828"/>
                  </a:lnTo>
                  <a:lnTo>
                    <a:pt x="159842" y="262216"/>
                  </a:lnTo>
                  <a:lnTo>
                    <a:pt x="165430" y="261416"/>
                  </a:lnTo>
                  <a:lnTo>
                    <a:pt x="163029" y="257429"/>
                  </a:lnTo>
                  <a:lnTo>
                    <a:pt x="168630" y="253428"/>
                  </a:lnTo>
                  <a:close/>
                </a:path>
                <a:path w="1216025" h="1014729">
                  <a:moveTo>
                    <a:pt x="179019" y="269417"/>
                  </a:moveTo>
                  <a:lnTo>
                    <a:pt x="171831" y="272605"/>
                  </a:lnTo>
                  <a:lnTo>
                    <a:pt x="169430" y="276606"/>
                  </a:lnTo>
                  <a:lnTo>
                    <a:pt x="170230" y="282194"/>
                  </a:lnTo>
                  <a:lnTo>
                    <a:pt x="177419" y="279806"/>
                  </a:lnTo>
                  <a:lnTo>
                    <a:pt x="179019" y="275005"/>
                  </a:lnTo>
                  <a:lnTo>
                    <a:pt x="179019" y="269417"/>
                  </a:lnTo>
                  <a:close/>
                </a:path>
                <a:path w="1216025" h="1014729">
                  <a:moveTo>
                    <a:pt x="189026" y="717423"/>
                  </a:moveTo>
                  <a:lnTo>
                    <a:pt x="184708" y="718172"/>
                  </a:lnTo>
                  <a:lnTo>
                    <a:pt x="181152" y="721918"/>
                  </a:lnTo>
                  <a:lnTo>
                    <a:pt x="186207" y="724166"/>
                  </a:lnTo>
                  <a:lnTo>
                    <a:pt x="189026" y="717423"/>
                  </a:lnTo>
                  <a:close/>
                </a:path>
                <a:path w="1216025" h="1014729">
                  <a:moveTo>
                    <a:pt x="195808" y="677011"/>
                  </a:moveTo>
                  <a:lnTo>
                    <a:pt x="188607" y="678611"/>
                  </a:lnTo>
                  <a:lnTo>
                    <a:pt x="184619" y="680212"/>
                  </a:lnTo>
                  <a:lnTo>
                    <a:pt x="187007" y="686600"/>
                  </a:lnTo>
                  <a:lnTo>
                    <a:pt x="192608" y="685800"/>
                  </a:lnTo>
                  <a:lnTo>
                    <a:pt x="190207" y="681812"/>
                  </a:lnTo>
                  <a:lnTo>
                    <a:pt x="195808" y="677011"/>
                  </a:lnTo>
                  <a:close/>
                </a:path>
                <a:path w="1216025" h="1014729">
                  <a:moveTo>
                    <a:pt x="202907" y="370230"/>
                  </a:moveTo>
                  <a:lnTo>
                    <a:pt x="198297" y="368020"/>
                  </a:lnTo>
                  <a:lnTo>
                    <a:pt x="193243" y="366852"/>
                  </a:lnTo>
                  <a:lnTo>
                    <a:pt x="197396" y="370116"/>
                  </a:lnTo>
                  <a:lnTo>
                    <a:pt x="202907" y="370230"/>
                  </a:lnTo>
                  <a:close/>
                </a:path>
                <a:path w="1216025" h="1014729">
                  <a:moveTo>
                    <a:pt x="247751" y="786511"/>
                  </a:moveTo>
                  <a:lnTo>
                    <a:pt x="240563" y="787311"/>
                  </a:lnTo>
                  <a:lnTo>
                    <a:pt x="236562" y="788898"/>
                  </a:lnTo>
                  <a:lnTo>
                    <a:pt x="238963" y="795299"/>
                  </a:lnTo>
                  <a:lnTo>
                    <a:pt x="244551" y="794499"/>
                  </a:lnTo>
                  <a:lnTo>
                    <a:pt x="242163" y="790498"/>
                  </a:lnTo>
                  <a:lnTo>
                    <a:pt x="247751" y="786511"/>
                  </a:lnTo>
                  <a:close/>
                </a:path>
                <a:path w="1216025" h="1014729">
                  <a:moveTo>
                    <a:pt x="284416" y="780415"/>
                  </a:moveTo>
                  <a:lnTo>
                    <a:pt x="284149" y="776782"/>
                  </a:lnTo>
                  <a:lnTo>
                    <a:pt x="278117" y="777709"/>
                  </a:lnTo>
                  <a:lnTo>
                    <a:pt x="279654" y="781723"/>
                  </a:lnTo>
                  <a:lnTo>
                    <a:pt x="278422" y="787006"/>
                  </a:lnTo>
                  <a:lnTo>
                    <a:pt x="278231" y="790638"/>
                  </a:lnTo>
                  <a:lnTo>
                    <a:pt x="282917" y="789698"/>
                  </a:lnTo>
                  <a:lnTo>
                    <a:pt x="282727" y="785698"/>
                  </a:lnTo>
                  <a:lnTo>
                    <a:pt x="284416" y="780415"/>
                  </a:lnTo>
                  <a:close/>
                </a:path>
                <a:path w="1216025" h="1014729">
                  <a:moveTo>
                    <a:pt x="299694" y="135940"/>
                  </a:moveTo>
                  <a:lnTo>
                    <a:pt x="297307" y="131152"/>
                  </a:lnTo>
                  <a:lnTo>
                    <a:pt x="295706" y="124752"/>
                  </a:lnTo>
                  <a:lnTo>
                    <a:pt x="290106" y="126352"/>
                  </a:lnTo>
                  <a:lnTo>
                    <a:pt x="293306" y="130352"/>
                  </a:lnTo>
                  <a:lnTo>
                    <a:pt x="294906" y="137541"/>
                  </a:lnTo>
                  <a:lnTo>
                    <a:pt x="299694" y="135940"/>
                  </a:lnTo>
                  <a:close/>
                </a:path>
                <a:path w="1216025" h="1014729">
                  <a:moveTo>
                    <a:pt x="321284" y="524357"/>
                  </a:moveTo>
                  <a:lnTo>
                    <a:pt x="314515" y="525145"/>
                  </a:lnTo>
                  <a:lnTo>
                    <a:pt x="306095" y="523468"/>
                  </a:lnTo>
                  <a:lnTo>
                    <a:pt x="299478" y="524027"/>
                  </a:lnTo>
                  <a:lnTo>
                    <a:pt x="298107" y="531558"/>
                  </a:lnTo>
                  <a:lnTo>
                    <a:pt x="304876" y="528523"/>
                  </a:lnTo>
                  <a:lnTo>
                    <a:pt x="313283" y="529463"/>
                  </a:lnTo>
                  <a:lnTo>
                    <a:pt x="319900" y="529640"/>
                  </a:lnTo>
                  <a:lnTo>
                    <a:pt x="321284" y="524357"/>
                  </a:lnTo>
                  <a:close/>
                </a:path>
                <a:path w="1216025" h="1014729">
                  <a:moveTo>
                    <a:pt x="322872" y="906386"/>
                  </a:moveTo>
                  <a:lnTo>
                    <a:pt x="321284" y="903986"/>
                  </a:lnTo>
                  <a:lnTo>
                    <a:pt x="320484" y="901598"/>
                  </a:lnTo>
                  <a:lnTo>
                    <a:pt x="318884" y="899198"/>
                  </a:lnTo>
                  <a:lnTo>
                    <a:pt x="316484" y="899998"/>
                  </a:lnTo>
                  <a:lnTo>
                    <a:pt x="313283" y="901598"/>
                  </a:lnTo>
                  <a:lnTo>
                    <a:pt x="310883" y="902398"/>
                  </a:lnTo>
                  <a:lnTo>
                    <a:pt x="312483" y="904786"/>
                  </a:lnTo>
                  <a:lnTo>
                    <a:pt x="313283" y="907186"/>
                  </a:lnTo>
                  <a:lnTo>
                    <a:pt x="314883" y="909586"/>
                  </a:lnTo>
                  <a:lnTo>
                    <a:pt x="319684" y="907986"/>
                  </a:lnTo>
                  <a:lnTo>
                    <a:pt x="322872" y="906386"/>
                  </a:lnTo>
                  <a:close/>
                </a:path>
                <a:path w="1216025" h="1014729">
                  <a:moveTo>
                    <a:pt x="323545" y="695820"/>
                  </a:moveTo>
                  <a:lnTo>
                    <a:pt x="318185" y="695591"/>
                  </a:lnTo>
                  <a:lnTo>
                    <a:pt x="314769" y="698068"/>
                  </a:lnTo>
                  <a:lnTo>
                    <a:pt x="322084" y="700989"/>
                  </a:lnTo>
                  <a:lnTo>
                    <a:pt x="323545" y="695820"/>
                  </a:lnTo>
                  <a:close/>
                </a:path>
                <a:path w="1216025" h="1014729">
                  <a:moveTo>
                    <a:pt x="324789" y="107594"/>
                  </a:moveTo>
                  <a:lnTo>
                    <a:pt x="319582" y="107365"/>
                  </a:lnTo>
                  <a:lnTo>
                    <a:pt x="316026" y="109842"/>
                  </a:lnTo>
                  <a:lnTo>
                    <a:pt x="322872" y="112763"/>
                  </a:lnTo>
                  <a:lnTo>
                    <a:pt x="324789" y="107594"/>
                  </a:lnTo>
                  <a:close/>
                </a:path>
                <a:path w="1216025" h="1014729">
                  <a:moveTo>
                    <a:pt x="334060" y="135140"/>
                  </a:moveTo>
                  <a:lnTo>
                    <a:pt x="329272" y="136740"/>
                  </a:lnTo>
                  <a:lnTo>
                    <a:pt x="322084" y="131953"/>
                  </a:lnTo>
                  <a:lnTo>
                    <a:pt x="322084" y="139941"/>
                  </a:lnTo>
                  <a:lnTo>
                    <a:pt x="326872" y="139141"/>
                  </a:lnTo>
                  <a:lnTo>
                    <a:pt x="334060" y="143141"/>
                  </a:lnTo>
                  <a:lnTo>
                    <a:pt x="334060" y="135140"/>
                  </a:lnTo>
                  <a:close/>
                </a:path>
                <a:path w="1216025" h="1014729">
                  <a:moveTo>
                    <a:pt x="354418" y="676325"/>
                  </a:moveTo>
                  <a:lnTo>
                    <a:pt x="349846" y="674116"/>
                  </a:lnTo>
                  <a:lnTo>
                    <a:pt x="344982" y="672960"/>
                  </a:lnTo>
                  <a:lnTo>
                    <a:pt x="349250" y="676211"/>
                  </a:lnTo>
                  <a:lnTo>
                    <a:pt x="354418" y="676325"/>
                  </a:lnTo>
                  <a:close/>
                </a:path>
                <a:path w="1216025" h="1014729">
                  <a:moveTo>
                    <a:pt x="356882" y="716673"/>
                  </a:moveTo>
                  <a:lnTo>
                    <a:pt x="350050" y="716178"/>
                  </a:lnTo>
                  <a:lnTo>
                    <a:pt x="348792" y="722744"/>
                  </a:lnTo>
                  <a:lnTo>
                    <a:pt x="347751" y="731558"/>
                  </a:lnTo>
                  <a:lnTo>
                    <a:pt x="347472" y="737082"/>
                  </a:lnTo>
                  <a:lnTo>
                    <a:pt x="348449" y="733755"/>
                  </a:lnTo>
                  <a:lnTo>
                    <a:pt x="351066" y="728764"/>
                  </a:lnTo>
                  <a:lnTo>
                    <a:pt x="355549" y="721969"/>
                  </a:lnTo>
                  <a:lnTo>
                    <a:pt x="356882" y="716673"/>
                  </a:lnTo>
                  <a:close/>
                </a:path>
                <a:path w="1216025" h="1014729">
                  <a:moveTo>
                    <a:pt x="366839" y="257429"/>
                  </a:moveTo>
                  <a:lnTo>
                    <a:pt x="358838" y="259029"/>
                  </a:lnTo>
                  <a:lnTo>
                    <a:pt x="352933" y="263537"/>
                  </a:lnTo>
                  <a:lnTo>
                    <a:pt x="352945" y="269417"/>
                  </a:lnTo>
                  <a:lnTo>
                    <a:pt x="354914" y="272288"/>
                  </a:lnTo>
                  <a:lnTo>
                    <a:pt x="354850" y="267817"/>
                  </a:lnTo>
                  <a:lnTo>
                    <a:pt x="359638" y="264617"/>
                  </a:lnTo>
                  <a:lnTo>
                    <a:pt x="366839" y="257429"/>
                  </a:lnTo>
                  <a:close/>
                </a:path>
                <a:path w="1216025" h="1014729">
                  <a:moveTo>
                    <a:pt x="379641" y="464527"/>
                  </a:moveTo>
                  <a:lnTo>
                    <a:pt x="375221" y="462318"/>
                  </a:lnTo>
                  <a:lnTo>
                    <a:pt x="370205" y="461162"/>
                  </a:lnTo>
                  <a:lnTo>
                    <a:pt x="374027" y="464426"/>
                  </a:lnTo>
                  <a:lnTo>
                    <a:pt x="379641" y="464527"/>
                  </a:lnTo>
                  <a:close/>
                </a:path>
                <a:path w="1216025" h="1014729">
                  <a:moveTo>
                    <a:pt x="381977" y="926350"/>
                  </a:moveTo>
                  <a:lnTo>
                    <a:pt x="377520" y="927074"/>
                  </a:lnTo>
                  <a:lnTo>
                    <a:pt x="374116" y="930630"/>
                  </a:lnTo>
                  <a:lnTo>
                    <a:pt x="379615" y="932764"/>
                  </a:lnTo>
                  <a:lnTo>
                    <a:pt x="381977" y="926350"/>
                  </a:lnTo>
                  <a:close/>
                </a:path>
                <a:path w="1216025" h="1014729">
                  <a:moveTo>
                    <a:pt x="390804" y="154330"/>
                  </a:moveTo>
                  <a:lnTo>
                    <a:pt x="389788" y="149923"/>
                  </a:lnTo>
                  <a:lnTo>
                    <a:pt x="390410" y="143738"/>
                  </a:lnTo>
                  <a:lnTo>
                    <a:pt x="389242" y="139039"/>
                  </a:lnTo>
                  <a:lnTo>
                    <a:pt x="382816" y="139141"/>
                  </a:lnTo>
                  <a:lnTo>
                    <a:pt x="384517" y="143979"/>
                  </a:lnTo>
                  <a:lnTo>
                    <a:pt x="385013" y="150329"/>
                  </a:lnTo>
                  <a:lnTo>
                    <a:pt x="386410" y="154876"/>
                  </a:lnTo>
                  <a:lnTo>
                    <a:pt x="390804" y="154330"/>
                  </a:lnTo>
                  <a:close/>
                </a:path>
                <a:path w="1216025" h="1014729">
                  <a:moveTo>
                    <a:pt x="392226" y="162623"/>
                  </a:moveTo>
                  <a:lnTo>
                    <a:pt x="387616" y="162318"/>
                  </a:lnTo>
                  <a:lnTo>
                    <a:pt x="382892" y="160045"/>
                  </a:lnTo>
                  <a:lnTo>
                    <a:pt x="377418" y="164515"/>
                  </a:lnTo>
                  <a:lnTo>
                    <a:pt x="375246" y="169291"/>
                  </a:lnTo>
                  <a:lnTo>
                    <a:pt x="380415" y="167906"/>
                  </a:lnTo>
                  <a:lnTo>
                    <a:pt x="385254" y="165354"/>
                  </a:lnTo>
                  <a:lnTo>
                    <a:pt x="390309" y="163614"/>
                  </a:lnTo>
                  <a:lnTo>
                    <a:pt x="392226" y="162623"/>
                  </a:lnTo>
                  <a:close/>
                </a:path>
                <a:path w="1216025" h="1014729">
                  <a:moveTo>
                    <a:pt x="457225" y="411327"/>
                  </a:moveTo>
                  <a:lnTo>
                    <a:pt x="452945" y="412076"/>
                  </a:lnTo>
                  <a:lnTo>
                    <a:pt x="449580" y="415823"/>
                  </a:lnTo>
                  <a:lnTo>
                    <a:pt x="454748" y="418071"/>
                  </a:lnTo>
                  <a:lnTo>
                    <a:pt x="457225" y="411327"/>
                  </a:lnTo>
                  <a:close/>
                </a:path>
                <a:path w="1216025" h="1014729">
                  <a:moveTo>
                    <a:pt x="462648" y="484847"/>
                  </a:moveTo>
                  <a:lnTo>
                    <a:pt x="458038" y="482600"/>
                  </a:lnTo>
                  <a:lnTo>
                    <a:pt x="452983" y="481253"/>
                  </a:lnTo>
                  <a:lnTo>
                    <a:pt x="457149" y="484403"/>
                  </a:lnTo>
                  <a:lnTo>
                    <a:pt x="462648" y="484847"/>
                  </a:lnTo>
                  <a:close/>
                </a:path>
                <a:path w="1216025" h="1014729">
                  <a:moveTo>
                    <a:pt x="467537" y="427659"/>
                  </a:moveTo>
                  <a:lnTo>
                    <a:pt x="465937" y="422859"/>
                  </a:lnTo>
                  <a:lnTo>
                    <a:pt x="459943" y="425450"/>
                  </a:lnTo>
                  <a:lnTo>
                    <a:pt x="456946" y="430949"/>
                  </a:lnTo>
                  <a:lnTo>
                    <a:pt x="457847" y="436016"/>
                  </a:lnTo>
                  <a:lnTo>
                    <a:pt x="463537" y="437248"/>
                  </a:lnTo>
                  <a:lnTo>
                    <a:pt x="461937" y="430860"/>
                  </a:lnTo>
                  <a:lnTo>
                    <a:pt x="467537" y="427659"/>
                  </a:lnTo>
                  <a:close/>
                </a:path>
                <a:path w="1216025" h="1014729">
                  <a:moveTo>
                    <a:pt x="470128" y="685876"/>
                  </a:moveTo>
                  <a:lnTo>
                    <a:pt x="464731" y="685800"/>
                  </a:lnTo>
                  <a:lnTo>
                    <a:pt x="461137" y="688124"/>
                  </a:lnTo>
                  <a:lnTo>
                    <a:pt x="468337" y="690600"/>
                  </a:lnTo>
                  <a:lnTo>
                    <a:pt x="470128" y="685876"/>
                  </a:lnTo>
                  <a:close/>
                </a:path>
                <a:path w="1216025" h="1014729">
                  <a:moveTo>
                    <a:pt x="489115" y="993508"/>
                  </a:moveTo>
                  <a:lnTo>
                    <a:pt x="481914" y="995108"/>
                  </a:lnTo>
                  <a:lnTo>
                    <a:pt x="477926" y="996696"/>
                  </a:lnTo>
                  <a:lnTo>
                    <a:pt x="480326" y="1003096"/>
                  </a:lnTo>
                  <a:lnTo>
                    <a:pt x="485914" y="1002296"/>
                  </a:lnTo>
                  <a:lnTo>
                    <a:pt x="483514" y="998296"/>
                  </a:lnTo>
                  <a:lnTo>
                    <a:pt x="489115" y="993508"/>
                  </a:lnTo>
                  <a:close/>
                </a:path>
                <a:path w="1216025" h="1014729">
                  <a:moveTo>
                    <a:pt x="489915" y="877620"/>
                  </a:moveTo>
                  <a:lnTo>
                    <a:pt x="487514" y="872820"/>
                  </a:lnTo>
                  <a:lnTo>
                    <a:pt x="482752" y="880529"/>
                  </a:lnTo>
                  <a:lnTo>
                    <a:pt x="474624" y="882916"/>
                  </a:lnTo>
                  <a:lnTo>
                    <a:pt x="466953" y="884847"/>
                  </a:lnTo>
                  <a:lnTo>
                    <a:pt x="463537" y="891209"/>
                  </a:lnTo>
                  <a:lnTo>
                    <a:pt x="470115" y="889228"/>
                  </a:lnTo>
                  <a:lnTo>
                    <a:pt x="476631" y="887412"/>
                  </a:lnTo>
                  <a:lnTo>
                    <a:pt x="482981" y="886485"/>
                  </a:lnTo>
                  <a:lnTo>
                    <a:pt x="489115" y="887209"/>
                  </a:lnTo>
                  <a:lnTo>
                    <a:pt x="485914" y="882408"/>
                  </a:lnTo>
                  <a:lnTo>
                    <a:pt x="489915" y="877620"/>
                  </a:lnTo>
                  <a:close/>
                </a:path>
                <a:path w="1216025" h="1014729">
                  <a:moveTo>
                    <a:pt x="497103" y="947153"/>
                  </a:moveTo>
                  <a:lnTo>
                    <a:pt x="488315" y="947153"/>
                  </a:lnTo>
                  <a:lnTo>
                    <a:pt x="489915" y="951941"/>
                  </a:lnTo>
                  <a:lnTo>
                    <a:pt x="485114" y="958342"/>
                  </a:lnTo>
                  <a:lnTo>
                    <a:pt x="493903" y="958342"/>
                  </a:lnTo>
                  <a:lnTo>
                    <a:pt x="492315" y="953541"/>
                  </a:lnTo>
                  <a:lnTo>
                    <a:pt x="497103" y="947153"/>
                  </a:lnTo>
                  <a:close/>
                </a:path>
                <a:path w="1216025" h="1014729">
                  <a:moveTo>
                    <a:pt x="505891" y="928763"/>
                  </a:moveTo>
                  <a:lnTo>
                    <a:pt x="498703" y="929563"/>
                  </a:lnTo>
                  <a:lnTo>
                    <a:pt x="494703" y="931164"/>
                  </a:lnTo>
                  <a:lnTo>
                    <a:pt x="497103" y="937564"/>
                  </a:lnTo>
                  <a:lnTo>
                    <a:pt x="502704" y="936764"/>
                  </a:lnTo>
                  <a:lnTo>
                    <a:pt x="500303" y="932764"/>
                  </a:lnTo>
                  <a:lnTo>
                    <a:pt x="505891" y="928763"/>
                  </a:lnTo>
                  <a:close/>
                </a:path>
                <a:path w="1216025" h="1014729">
                  <a:moveTo>
                    <a:pt x="515035" y="365417"/>
                  </a:moveTo>
                  <a:lnTo>
                    <a:pt x="513892" y="359727"/>
                  </a:lnTo>
                  <a:lnTo>
                    <a:pt x="509638" y="361378"/>
                  </a:lnTo>
                  <a:lnTo>
                    <a:pt x="503897" y="360324"/>
                  </a:lnTo>
                  <a:lnTo>
                    <a:pt x="499948" y="360172"/>
                  </a:lnTo>
                  <a:lnTo>
                    <a:pt x="501103" y="364515"/>
                  </a:lnTo>
                  <a:lnTo>
                    <a:pt x="505345" y="364223"/>
                  </a:lnTo>
                  <a:lnTo>
                    <a:pt x="511086" y="365721"/>
                  </a:lnTo>
                  <a:lnTo>
                    <a:pt x="515035" y="365417"/>
                  </a:lnTo>
                  <a:close/>
                </a:path>
                <a:path w="1216025" h="1014729">
                  <a:moveTo>
                    <a:pt x="587413" y="56819"/>
                  </a:moveTo>
                  <a:lnTo>
                    <a:pt x="583425" y="53619"/>
                  </a:lnTo>
                  <a:lnTo>
                    <a:pt x="579424" y="47231"/>
                  </a:lnTo>
                  <a:lnTo>
                    <a:pt x="575424" y="50431"/>
                  </a:lnTo>
                  <a:lnTo>
                    <a:pt x="579424" y="53619"/>
                  </a:lnTo>
                  <a:lnTo>
                    <a:pt x="582625" y="59220"/>
                  </a:lnTo>
                  <a:lnTo>
                    <a:pt x="587413" y="56819"/>
                  </a:lnTo>
                  <a:close/>
                </a:path>
                <a:path w="1216025" h="1014729">
                  <a:moveTo>
                    <a:pt x="587502" y="229374"/>
                  </a:moveTo>
                  <a:lnTo>
                    <a:pt x="587413" y="223062"/>
                  </a:lnTo>
                  <a:lnTo>
                    <a:pt x="582625" y="225450"/>
                  </a:lnTo>
                  <a:lnTo>
                    <a:pt x="582625" y="221462"/>
                  </a:lnTo>
                  <a:lnTo>
                    <a:pt x="581825" y="216662"/>
                  </a:lnTo>
                  <a:lnTo>
                    <a:pt x="577024" y="222262"/>
                  </a:lnTo>
                  <a:lnTo>
                    <a:pt x="569036" y="219062"/>
                  </a:lnTo>
                  <a:lnTo>
                    <a:pt x="571436" y="224650"/>
                  </a:lnTo>
                  <a:lnTo>
                    <a:pt x="576287" y="224637"/>
                  </a:lnTo>
                  <a:lnTo>
                    <a:pt x="582726" y="228053"/>
                  </a:lnTo>
                  <a:lnTo>
                    <a:pt x="587502" y="229374"/>
                  </a:lnTo>
                  <a:close/>
                </a:path>
                <a:path w="1216025" h="1014729">
                  <a:moveTo>
                    <a:pt x="590613" y="737755"/>
                  </a:moveTo>
                  <a:lnTo>
                    <a:pt x="583425" y="738555"/>
                  </a:lnTo>
                  <a:lnTo>
                    <a:pt x="579424" y="740156"/>
                  </a:lnTo>
                  <a:lnTo>
                    <a:pt x="581825" y="746544"/>
                  </a:lnTo>
                  <a:lnTo>
                    <a:pt x="587413" y="745744"/>
                  </a:lnTo>
                  <a:lnTo>
                    <a:pt x="585012" y="741756"/>
                  </a:lnTo>
                  <a:lnTo>
                    <a:pt x="590613" y="737755"/>
                  </a:lnTo>
                  <a:close/>
                </a:path>
                <a:path w="1216025" h="1014729">
                  <a:moveTo>
                    <a:pt x="637235" y="819937"/>
                  </a:moveTo>
                  <a:lnTo>
                    <a:pt x="632167" y="820077"/>
                  </a:lnTo>
                  <a:lnTo>
                    <a:pt x="627456" y="817803"/>
                  </a:lnTo>
                  <a:lnTo>
                    <a:pt x="621982" y="822274"/>
                  </a:lnTo>
                  <a:lnTo>
                    <a:pt x="619810" y="827036"/>
                  </a:lnTo>
                  <a:lnTo>
                    <a:pt x="624979" y="825665"/>
                  </a:lnTo>
                  <a:lnTo>
                    <a:pt x="630262" y="822655"/>
                  </a:lnTo>
                  <a:lnTo>
                    <a:pt x="635469" y="820775"/>
                  </a:lnTo>
                  <a:lnTo>
                    <a:pt x="637235" y="819937"/>
                  </a:lnTo>
                  <a:close/>
                </a:path>
                <a:path w="1216025" h="1014729">
                  <a:moveTo>
                    <a:pt x="645629" y="855738"/>
                  </a:moveTo>
                  <a:lnTo>
                    <a:pt x="637768" y="851242"/>
                  </a:lnTo>
                  <a:lnTo>
                    <a:pt x="637984" y="859332"/>
                  </a:lnTo>
                  <a:lnTo>
                    <a:pt x="643166" y="859637"/>
                  </a:lnTo>
                  <a:lnTo>
                    <a:pt x="645629" y="855738"/>
                  </a:lnTo>
                  <a:close/>
                </a:path>
                <a:path w="1216025" h="1014729">
                  <a:moveTo>
                    <a:pt x="649757" y="96786"/>
                  </a:moveTo>
                  <a:lnTo>
                    <a:pt x="643356" y="99174"/>
                  </a:lnTo>
                  <a:lnTo>
                    <a:pt x="640168" y="102374"/>
                  </a:lnTo>
                  <a:lnTo>
                    <a:pt x="644156" y="107975"/>
                  </a:lnTo>
                  <a:lnTo>
                    <a:pt x="648957" y="105575"/>
                  </a:lnTo>
                  <a:lnTo>
                    <a:pt x="645756" y="102374"/>
                  </a:lnTo>
                  <a:lnTo>
                    <a:pt x="649757" y="96786"/>
                  </a:lnTo>
                  <a:close/>
                </a:path>
                <a:path w="1216025" h="1014729">
                  <a:moveTo>
                    <a:pt x="665734" y="903185"/>
                  </a:moveTo>
                  <a:lnTo>
                    <a:pt x="664933" y="897597"/>
                  </a:lnTo>
                  <a:lnTo>
                    <a:pt x="657745" y="900798"/>
                  </a:lnTo>
                  <a:lnTo>
                    <a:pt x="655345" y="904786"/>
                  </a:lnTo>
                  <a:lnTo>
                    <a:pt x="656145" y="910386"/>
                  </a:lnTo>
                  <a:lnTo>
                    <a:pt x="663346" y="907986"/>
                  </a:lnTo>
                  <a:lnTo>
                    <a:pt x="665734" y="903185"/>
                  </a:lnTo>
                  <a:close/>
                </a:path>
                <a:path w="1216025" h="1014729">
                  <a:moveTo>
                    <a:pt x="672211" y="975906"/>
                  </a:moveTo>
                  <a:lnTo>
                    <a:pt x="669137" y="975423"/>
                  </a:lnTo>
                  <a:lnTo>
                    <a:pt x="666369" y="981976"/>
                  </a:lnTo>
                  <a:lnTo>
                    <a:pt x="669734" y="989507"/>
                  </a:lnTo>
                  <a:lnTo>
                    <a:pt x="672211" y="975906"/>
                  </a:lnTo>
                  <a:close/>
                </a:path>
                <a:path w="1216025" h="1014729">
                  <a:moveTo>
                    <a:pt x="685228" y="921308"/>
                  </a:moveTo>
                  <a:lnTo>
                    <a:pt x="680021" y="921270"/>
                  </a:lnTo>
                  <a:lnTo>
                    <a:pt x="676465" y="923785"/>
                  </a:lnTo>
                  <a:lnTo>
                    <a:pt x="683323" y="926363"/>
                  </a:lnTo>
                  <a:lnTo>
                    <a:pt x="685228" y="921308"/>
                  </a:lnTo>
                  <a:close/>
                </a:path>
                <a:path w="1216025" h="1014729">
                  <a:moveTo>
                    <a:pt x="766445" y="207873"/>
                  </a:moveTo>
                  <a:lnTo>
                    <a:pt x="761695" y="203733"/>
                  </a:lnTo>
                  <a:lnTo>
                    <a:pt x="754849" y="203581"/>
                  </a:lnTo>
                  <a:lnTo>
                    <a:pt x="749808" y="205968"/>
                  </a:lnTo>
                  <a:lnTo>
                    <a:pt x="750455" y="209473"/>
                  </a:lnTo>
                  <a:lnTo>
                    <a:pt x="754418" y="208661"/>
                  </a:lnTo>
                  <a:lnTo>
                    <a:pt x="758151" y="210172"/>
                  </a:lnTo>
                  <a:lnTo>
                    <a:pt x="762025" y="210934"/>
                  </a:lnTo>
                  <a:lnTo>
                    <a:pt x="766445" y="207873"/>
                  </a:lnTo>
                  <a:close/>
                </a:path>
                <a:path w="1216025" h="1014729">
                  <a:moveTo>
                    <a:pt x="784517" y="991933"/>
                  </a:moveTo>
                  <a:lnTo>
                    <a:pt x="779424" y="988910"/>
                  </a:lnTo>
                  <a:lnTo>
                    <a:pt x="770432" y="986180"/>
                  </a:lnTo>
                  <a:lnTo>
                    <a:pt x="765644" y="986307"/>
                  </a:lnTo>
                  <a:lnTo>
                    <a:pt x="764844" y="991108"/>
                  </a:lnTo>
                  <a:lnTo>
                    <a:pt x="776833" y="992708"/>
                  </a:lnTo>
                  <a:lnTo>
                    <a:pt x="777633" y="992708"/>
                  </a:lnTo>
                  <a:lnTo>
                    <a:pt x="784517" y="991933"/>
                  </a:lnTo>
                  <a:close/>
                </a:path>
                <a:path w="1216025" h="1014729">
                  <a:moveTo>
                    <a:pt x="840524" y="288594"/>
                  </a:moveTo>
                  <a:lnTo>
                    <a:pt x="836663" y="290398"/>
                  </a:lnTo>
                  <a:lnTo>
                    <a:pt x="834453" y="294894"/>
                  </a:lnTo>
                  <a:lnTo>
                    <a:pt x="839965" y="295783"/>
                  </a:lnTo>
                  <a:lnTo>
                    <a:pt x="840524" y="288594"/>
                  </a:lnTo>
                  <a:close/>
                </a:path>
                <a:path w="1216025" h="1014729">
                  <a:moveTo>
                    <a:pt x="842365" y="167106"/>
                  </a:moveTo>
                  <a:lnTo>
                    <a:pt x="836764" y="169506"/>
                  </a:lnTo>
                  <a:lnTo>
                    <a:pt x="833577" y="172707"/>
                  </a:lnTo>
                  <a:lnTo>
                    <a:pt x="837565" y="178308"/>
                  </a:lnTo>
                  <a:lnTo>
                    <a:pt x="842365" y="175907"/>
                  </a:lnTo>
                  <a:lnTo>
                    <a:pt x="838365" y="172707"/>
                  </a:lnTo>
                  <a:lnTo>
                    <a:pt x="842365" y="167106"/>
                  </a:lnTo>
                  <a:close/>
                </a:path>
                <a:path w="1216025" h="1014729">
                  <a:moveTo>
                    <a:pt x="855713" y="266217"/>
                  </a:moveTo>
                  <a:lnTo>
                    <a:pt x="851852" y="268008"/>
                  </a:lnTo>
                  <a:lnTo>
                    <a:pt x="849642" y="272503"/>
                  </a:lnTo>
                  <a:lnTo>
                    <a:pt x="855154" y="273405"/>
                  </a:lnTo>
                  <a:lnTo>
                    <a:pt x="855713" y="266217"/>
                  </a:lnTo>
                  <a:close/>
                </a:path>
                <a:path w="1216025" h="1014729">
                  <a:moveTo>
                    <a:pt x="876731" y="1006297"/>
                  </a:moveTo>
                  <a:lnTo>
                    <a:pt x="875131" y="1003896"/>
                  </a:lnTo>
                  <a:lnTo>
                    <a:pt x="872731" y="1002296"/>
                  </a:lnTo>
                  <a:lnTo>
                    <a:pt x="871131" y="999896"/>
                  </a:lnTo>
                  <a:lnTo>
                    <a:pt x="864273" y="1002436"/>
                  </a:lnTo>
                  <a:lnTo>
                    <a:pt x="858253" y="1006386"/>
                  </a:lnTo>
                  <a:lnTo>
                    <a:pt x="856856" y="1009904"/>
                  </a:lnTo>
                  <a:lnTo>
                    <a:pt x="863942" y="1011085"/>
                  </a:lnTo>
                  <a:lnTo>
                    <a:pt x="862342" y="1009484"/>
                  </a:lnTo>
                  <a:lnTo>
                    <a:pt x="861542" y="1007084"/>
                  </a:lnTo>
                  <a:lnTo>
                    <a:pt x="864743" y="1005497"/>
                  </a:lnTo>
                  <a:lnTo>
                    <a:pt x="868743" y="1008684"/>
                  </a:lnTo>
                  <a:lnTo>
                    <a:pt x="872731" y="1014285"/>
                  </a:lnTo>
                  <a:lnTo>
                    <a:pt x="875931" y="1011885"/>
                  </a:lnTo>
                  <a:lnTo>
                    <a:pt x="874331" y="1010285"/>
                  </a:lnTo>
                  <a:lnTo>
                    <a:pt x="873531" y="1007884"/>
                  </a:lnTo>
                  <a:lnTo>
                    <a:pt x="876731" y="1006297"/>
                  </a:lnTo>
                  <a:close/>
                </a:path>
                <a:path w="1216025" h="1014729">
                  <a:moveTo>
                    <a:pt x="939673" y="323354"/>
                  </a:moveTo>
                  <a:lnTo>
                    <a:pt x="939165" y="319963"/>
                  </a:lnTo>
                  <a:lnTo>
                    <a:pt x="932675" y="321360"/>
                  </a:lnTo>
                  <a:lnTo>
                    <a:pt x="934275" y="322961"/>
                  </a:lnTo>
                  <a:lnTo>
                    <a:pt x="935075" y="325361"/>
                  </a:lnTo>
                  <a:lnTo>
                    <a:pt x="931875" y="326961"/>
                  </a:lnTo>
                  <a:lnTo>
                    <a:pt x="929474" y="324561"/>
                  </a:lnTo>
                  <a:lnTo>
                    <a:pt x="926274" y="320560"/>
                  </a:lnTo>
                  <a:lnTo>
                    <a:pt x="923086" y="322961"/>
                  </a:lnTo>
                  <a:lnTo>
                    <a:pt x="927874" y="326961"/>
                  </a:lnTo>
                  <a:lnTo>
                    <a:pt x="932675" y="334949"/>
                  </a:lnTo>
                  <a:lnTo>
                    <a:pt x="938263" y="332549"/>
                  </a:lnTo>
                  <a:lnTo>
                    <a:pt x="938072" y="328549"/>
                  </a:lnTo>
                  <a:lnTo>
                    <a:pt x="939673" y="323354"/>
                  </a:lnTo>
                  <a:close/>
                </a:path>
                <a:path w="1216025" h="1014729">
                  <a:moveTo>
                    <a:pt x="969022" y="416458"/>
                  </a:moveTo>
                  <a:lnTo>
                    <a:pt x="965441" y="413270"/>
                  </a:lnTo>
                  <a:lnTo>
                    <a:pt x="964755" y="418706"/>
                  </a:lnTo>
                  <a:lnTo>
                    <a:pt x="959345" y="420763"/>
                  </a:lnTo>
                  <a:lnTo>
                    <a:pt x="954989" y="423278"/>
                  </a:lnTo>
                  <a:lnTo>
                    <a:pt x="957453" y="430060"/>
                  </a:lnTo>
                  <a:lnTo>
                    <a:pt x="965098" y="431812"/>
                  </a:lnTo>
                  <a:lnTo>
                    <a:pt x="968933" y="424954"/>
                  </a:lnTo>
                  <a:lnTo>
                    <a:pt x="969022" y="416458"/>
                  </a:lnTo>
                  <a:close/>
                </a:path>
                <a:path w="1216025" h="1014729">
                  <a:moveTo>
                    <a:pt x="984618" y="485203"/>
                  </a:moveTo>
                  <a:lnTo>
                    <a:pt x="981430" y="482003"/>
                  </a:lnTo>
                  <a:lnTo>
                    <a:pt x="979030" y="478802"/>
                  </a:lnTo>
                  <a:lnTo>
                    <a:pt x="975829" y="475615"/>
                  </a:lnTo>
                  <a:lnTo>
                    <a:pt x="969441" y="479602"/>
                  </a:lnTo>
                  <a:lnTo>
                    <a:pt x="970241" y="484403"/>
                  </a:lnTo>
                  <a:lnTo>
                    <a:pt x="977430" y="489991"/>
                  </a:lnTo>
                  <a:lnTo>
                    <a:pt x="979830" y="488403"/>
                  </a:lnTo>
                  <a:lnTo>
                    <a:pt x="981430" y="486803"/>
                  </a:lnTo>
                  <a:lnTo>
                    <a:pt x="984618" y="485203"/>
                  </a:lnTo>
                  <a:close/>
                </a:path>
                <a:path w="1216025" h="1014729">
                  <a:moveTo>
                    <a:pt x="997178" y="178638"/>
                  </a:moveTo>
                  <a:lnTo>
                    <a:pt x="993317" y="180403"/>
                  </a:lnTo>
                  <a:lnTo>
                    <a:pt x="991108" y="184708"/>
                  </a:lnTo>
                  <a:lnTo>
                    <a:pt x="996607" y="185496"/>
                  </a:lnTo>
                  <a:lnTo>
                    <a:pt x="997178" y="178638"/>
                  </a:lnTo>
                  <a:close/>
                </a:path>
                <a:path w="1216025" h="1014729">
                  <a:moveTo>
                    <a:pt x="1075829" y="482104"/>
                  </a:moveTo>
                  <a:lnTo>
                    <a:pt x="1075715" y="476821"/>
                  </a:lnTo>
                  <a:lnTo>
                    <a:pt x="1067739" y="474014"/>
                  </a:lnTo>
                  <a:lnTo>
                    <a:pt x="1071892" y="483336"/>
                  </a:lnTo>
                  <a:lnTo>
                    <a:pt x="1075829" y="482104"/>
                  </a:lnTo>
                  <a:close/>
                </a:path>
                <a:path w="1216025" h="1014729">
                  <a:moveTo>
                    <a:pt x="1118895" y="509981"/>
                  </a:moveTo>
                  <a:lnTo>
                    <a:pt x="1109294" y="506780"/>
                  </a:lnTo>
                  <a:lnTo>
                    <a:pt x="1110742" y="502259"/>
                  </a:lnTo>
                  <a:lnTo>
                    <a:pt x="1108303" y="503580"/>
                  </a:lnTo>
                  <a:lnTo>
                    <a:pt x="1106157" y="507898"/>
                  </a:lnTo>
                  <a:lnTo>
                    <a:pt x="1108494" y="512368"/>
                  </a:lnTo>
                  <a:lnTo>
                    <a:pt x="1118895" y="509981"/>
                  </a:lnTo>
                  <a:close/>
                </a:path>
                <a:path w="1216025" h="1014729">
                  <a:moveTo>
                    <a:pt x="1136472" y="513969"/>
                  </a:moveTo>
                  <a:lnTo>
                    <a:pt x="1130084" y="516369"/>
                  </a:lnTo>
                  <a:lnTo>
                    <a:pt x="1126883" y="519569"/>
                  </a:lnTo>
                  <a:lnTo>
                    <a:pt x="1130884" y="525157"/>
                  </a:lnTo>
                  <a:lnTo>
                    <a:pt x="1135672" y="522770"/>
                  </a:lnTo>
                  <a:lnTo>
                    <a:pt x="1132471" y="519569"/>
                  </a:lnTo>
                  <a:lnTo>
                    <a:pt x="1136472" y="513969"/>
                  </a:lnTo>
                  <a:close/>
                </a:path>
                <a:path w="1216025" h="1014729">
                  <a:moveTo>
                    <a:pt x="1166837" y="495592"/>
                  </a:moveTo>
                  <a:lnTo>
                    <a:pt x="1164450" y="490791"/>
                  </a:lnTo>
                  <a:lnTo>
                    <a:pt x="1157859" y="494042"/>
                  </a:lnTo>
                  <a:lnTo>
                    <a:pt x="1153160" y="495795"/>
                  </a:lnTo>
                  <a:lnTo>
                    <a:pt x="1151293" y="498436"/>
                  </a:lnTo>
                  <a:lnTo>
                    <a:pt x="1153261" y="504380"/>
                  </a:lnTo>
                  <a:lnTo>
                    <a:pt x="1158049" y="499592"/>
                  </a:lnTo>
                  <a:lnTo>
                    <a:pt x="1166837" y="495592"/>
                  </a:lnTo>
                  <a:close/>
                </a:path>
                <a:path w="1216025" h="1014729">
                  <a:moveTo>
                    <a:pt x="1168336" y="576618"/>
                  </a:moveTo>
                  <a:lnTo>
                    <a:pt x="1168082" y="571474"/>
                  </a:lnTo>
                  <a:lnTo>
                    <a:pt x="1159649" y="569125"/>
                  </a:lnTo>
                  <a:lnTo>
                    <a:pt x="1164259" y="578002"/>
                  </a:lnTo>
                  <a:lnTo>
                    <a:pt x="1168336" y="576618"/>
                  </a:lnTo>
                  <a:close/>
                </a:path>
                <a:path w="1216025" h="1014729">
                  <a:moveTo>
                    <a:pt x="1175397" y="603491"/>
                  </a:moveTo>
                  <a:lnTo>
                    <a:pt x="1171536" y="605282"/>
                  </a:lnTo>
                  <a:lnTo>
                    <a:pt x="1169327" y="609777"/>
                  </a:lnTo>
                  <a:lnTo>
                    <a:pt x="1174838" y="610679"/>
                  </a:lnTo>
                  <a:lnTo>
                    <a:pt x="1175397" y="603491"/>
                  </a:lnTo>
                  <a:close/>
                </a:path>
                <a:path w="1216025" h="1014729">
                  <a:moveTo>
                    <a:pt x="1196784" y="602246"/>
                  </a:moveTo>
                  <a:lnTo>
                    <a:pt x="1191615" y="601383"/>
                  </a:lnTo>
                  <a:lnTo>
                    <a:pt x="1186446" y="601573"/>
                  </a:lnTo>
                  <a:lnTo>
                    <a:pt x="1191615" y="603491"/>
                  </a:lnTo>
                  <a:lnTo>
                    <a:pt x="1196784" y="602246"/>
                  </a:lnTo>
                  <a:close/>
                </a:path>
                <a:path w="1216025" h="1014729">
                  <a:moveTo>
                    <a:pt x="1206804" y="505180"/>
                  </a:moveTo>
                  <a:lnTo>
                    <a:pt x="1202804" y="501980"/>
                  </a:lnTo>
                  <a:lnTo>
                    <a:pt x="1199603" y="496392"/>
                  </a:lnTo>
                  <a:lnTo>
                    <a:pt x="1194816" y="497992"/>
                  </a:lnTo>
                  <a:lnTo>
                    <a:pt x="1198816" y="501980"/>
                  </a:lnTo>
                  <a:lnTo>
                    <a:pt x="1202004" y="507580"/>
                  </a:lnTo>
                  <a:lnTo>
                    <a:pt x="1206804" y="505180"/>
                  </a:lnTo>
                  <a:close/>
                </a:path>
                <a:path w="1216025" h="1014729">
                  <a:moveTo>
                    <a:pt x="1215237" y="605015"/>
                  </a:moveTo>
                  <a:lnTo>
                    <a:pt x="1214297" y="600290"/>
                  </a:lnTo>
                  <a:lnTo>
                    <a:pt x="1209611" y="599160"/>
                  </a:lnTo>
                  <a:lnTo>
                    <a:pt x="1206804" y="607479"/>
                  </a:lnTo>
                  <a:lnTo>
                    <a:pt x="1215237" y="605015"/>
                  </a:lnTo>
                  <a:close/>
                </a:path>
                <a:path w="1216025" h="1014729">
                  <a:moveTo>
                    <a:pt x="1215821" y="509714"/>
                  </a:moveTo>
                  <a:lnTo>
                    <a:pt x="1210792" y="510870"/>
                  </a:lnTo>
                  <a:lnTo>
                    <a:pt x="1208176" y="513981"/>
                  </a:lnTo>
                  <a:lnTo>
                    <a:pt x="1215593" y="514769"/>
                  </a:lnTo>
                  <a:lnTo>
                    <a:pt x="1215821" y="5097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6641293" y="7974113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07" y="740283"/>
                  </a:lnTo>
                  <a:lnTo>
                    <a:pt x="15278" y="739368"/>
                  </a:lnTo>
                  <a:lnTo>
                    <a:pt x="8001" y="739216"/>
                  </a:lnTo>
                  <a:lnTo>
                    <a:pt x="800" y="739279"/>
                  </a:lnTo>
                  <a:lnTo>
                    <a:pt x="5588" y="742467"/>
                  </a:lnTo>
                  <a:lnTo>
                    <a:pt x="0" y="747268"/>
                  </a:lnTo>
                  <a:lnTo>
                    <a:pt x="3187" y="750468"/>
                  </a:lnTo>
                  <a:lnTo>
                    <a:pt x="9118" y="745502"/>
                  </a:lnTo>
                  <a:lnTo>
                    <a:pt x="16484" y="745566"/>
                  </a:lnTo>
                  <a:lnTo>
                    <a:pt x="23977" y="746074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310883" y="833577"/>
                  </a:moveTo>
                  <a:lnTo>
                    <a:pt x="309308" y="828294"/>
                  </a:lnTo>
                  <a:lnTo>
                    <a:pt x="304888" y="830884"/>
                  </a:lnTo>
                  <a:lnTo>
                    <a:pt x="303466" y="834821"/>
                  </a:lnTo>
                  <a:lnTo>
                    <a:pt x="310883" y="833577"/>
                  </a:lnTo>
                  <a:close/>
                </a:path>
                <a:path w="1456055" h="1019809">
                  <a:moveTo>
                    <a:pt x="375196" y="639800"/>
                  </a:moveTo>
                  <a:lnTo>
                    <a:pt x="368427" y="639368"/>
                  </a:lnTo>
                  <a:lnTo>
                    <a:pt x="368909" y="643394"/>
                  </a:lnTo>
                  <a:lnTo>
                    <a:pt x="366229" y="648157"/>
                  </a:lnTo>
                  <a:lnTo>
                    <a:pt x="365061" y="651738"/>
                  </a:lnTo>
                  <a:lnTo>
                    <a:pt x="370027" y="652157"/>
                  </a:lnTo>
                  <a:lnTo>
                    <a:pt x="371348" y="648131"/>
                  </a:lnTo>
                  <a:lnTo>
                    <a:pt x="374624" y="643369"/>
                  </a:lnTo>
                  <a:lnTo>
                    <a:pt x="375196" y="639800"/>
                  </a:lnTo>
                  <a:close/>
                </a:path>
                <a:path w="1456055" h="1019809">
                  <a:moveTo>
                    <a:pt x="383667" y="918768"/>
                  </a:moveTo>
                  <a:lnTo>
                    <a:pt x="383209" y="914298"/>
                  </a:lnTo>
                  <a:lnTo>
                    <a:pt x="378574" y="911034"/>
                  </a:lnTo>
                  <a:lnTo>
                    <a:pt x="372427" y="912698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15" y="920699"/>
                  </a:lnTo>
                  <a:lnTo>
                    <a:pt x="383667" y="918768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36" y="599414"/>
                  </a:lnTo>
                  <a:lnTo>
                    <a:pt x="453428" y="605282"/>
                  </a:lnTo>
                  <a:lnTo>
                    <a:pt x="449643" y="613397"/>
                  </a:lnTo>
                  <a:lnTo>
                    <a:pt x="447814" y="618515"/>
                  </a:lnTo>
                  <a:lnTo>
                    <a:pt x="449948" y="615391"/>
                  </a:lnTo>
                  <a:lnTo>
                    <a:pt x="454215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87514" y="407593"/>
                  </a:moveTo>
                  <a:lnTo>
                    <a:pt x="481063" y="406717"/>
                  </a:lnTo>
                  <a:lnTo>
                    <a:pt x="473722" y="402907"/>
                  </a:lnTo>
                  <a:lnTo>
                    <a:pt x="467283" y="401637"/>
                  </a:lnTo>
                  <a:lnTo>
                    <a:pt x="463537" y="408393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02"/>
                  </a:lnTo>
                  <a:lnTo>
                    <a:pt x="487514" y="407593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58" y="784834"/>
                  </a:lnTo>
                  <a:lnTo>
                    <a:pt x="534085" y="790841"/>
                  </a:lnTo>
                  <a:lnTo>
                    <a:pt x="525475" y="791019"/>
                  </a:lnTo>
                  <a:lnTo>
                    <a:pt x="517461" y="790892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57" y="799211"/>
                  </a:lnTo>
                  <a:lnTo>
                    <a:pt x="537057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608139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01" y="169430"/>
                  </a:lnTo>
                  <a:lnTo>
                    <a:pt x="602843" y="167741"/>
                  </a:lnTo>
                  <a:lnTo>
                    <a:pt x="606996" y="165531"/>
                  </a:lnTo>
                  <a:lnTo>
                    <a:pt x="608139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46" y="76720"/>
                  </a:lnTo>
                  <a:lnTo>
                    <a:pt x="647344" y="80670"/>
                  </a:lnTo>
                  <a:lnTo>
                    <a:pt x="652945" y="80721"/>
                  </a:lnTo>
                  <a:lnTo>
                    <a:pt x="658698" y="79095"/>
                  </a:lnTo>
                  <a:lnTo>
                    <a:pt x="664133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55" y="54813"/>
                  </a:moveTo>
                  <a:lnTo>
                    <a:pt x="664133" y="53543"/>
                  </a:lnTo>
                  <a:lnTo>
                    <a:pt x="664527" y="58635"/>
                  </a:lnTo>
                  <a:lnTo>
                    <a:pt x="663041" y="64935"/>
                  </a:lnTo>
                  <a:lnTo>
                    <a:pt x="662901" y="69723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55" y="54813"/>
                  </a:lnTo>
                  <a:close/>
                </a:path>
                <a:path w="1456055" h="1019809">
                  <a:moveTo>
                    <a:pt x="679323" y="8788"/>
                  </a:moveTo>
                  <a:lnTo>
                    <a:pt x="672934" y="9588"/>
                  </a:lnTo>
                  <a:lnTo>
                    <a:pt x="668134" y="11188"/>
                  </a:lnTo>
                  <a:lnTo>
                    <a:pt x="670534" y="17576"/>
                  </a:lnTo>
                  <a:lnTo>
                    <a:pt x="676122" y="16776"/>
                  </a:lnTo>
                  <a:lnTo>
                    <a:pt x="673722" y="12788"/>
                  </a:lnTo>
                  <a:lnTo>
                    <a:pt x="679323" y="8788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792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697217" y="103174"/>
                  </a:moveTo>
                  <a:lnTo>
                    <a:pt x="692010" y="103098"/>
                  </a:lnTo>
                  <a:lnTo>
                    <a:pt x="688454" y="105422"/>
                  </a:lnTo>
                  <a:lnTo>
                    <a:pt x="695312" y="107886"/>
                  </a:lnTo>
                  <a:lnTo>
                    <a:pt x="697217" y="103174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099" y="771245"/>
                  </a:lnTo>
                  <a:lnTo>
                    <a:pt x="692277" y="767689"/>
                  </a:lnTo>
                  <a:lnTo>
                    <a:pt x="685812" y="770445"/>
                  </a:lnTo>
                  <a:lnTo>
                    <a:pt x="682510" y="774395"/>
                  </a:lnTo>
                  <a:lnTo>
                    <a:pt x="688111" y="774433"/>
                  </a:lnTo>
                  <a:lnTo>
                    <a:pt x="693851" y="773264"/>
                  </a:lnTo>
                  <a:lnTo>
                    <a:pt x="699300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21194" y="173850"/>
                  </a:moveTo>
                  <a:lnTo>
                    <a:pt x="715987" y="173621"/>
                  </a:lnTo>
                  <a:lnTo>
                    <a:pt x="712431" y="176098"/>
                  </a:lnTo>
                  <a:lnTo>
                    <a:pt x="719277" y="179019"/>
                  </a:lnTo>
                  <a:lnTo>
                    <a:pt x="721194" y="173850"/>
                  </a:lnTo>
                  <a:close/>
                </a:path>
                <a:path w="1456055" h="1019809">
                  <a:moveTo>
                    <a:pt x="723277" y="298107"/>
                  </a:moveTo>
                  <a:lnTo>
                    <a:pt x="718223" y="298691"/>
                  </a:lnTo>
                  <a:lnTo>
                    <a:pt x="712787" y="296202"/>
                  </a:lnTo>
                  <a:lnTo>
                    <a:pt x="709002" y="295071"/>
                  </a:lnTo>
                  <a:lnTo>
                    <a:pt x="708888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61" y="304088"/>
                  </a:lnTo>
                  <a:lnTo>
                    <a:pt x="723277" y="298107"/>
                  </a:lnTo>
                  <a:close/>
                </a:path>
                <a:path w="1456055" h="1019809">
                  <a:moveTo>
                    <a:pt x="770750" y="145084"/>
                  </a:moveTo>
                  <a:lnTo>
                    <a:pt x="765530" y="144856"/>
                  </a:lnTo>
                  <a:lnTo>
                    <a:pt x="761974" y="147332"/>
                  </a:lnTo>
                  <a:lnTo>
                    <a:pt x="768832" y="150253"/>
                  </a:lnTo>
                  <a:lnTo>
                    <a:pt x="770750" y="145084"/>
                  </a:lnTo>
                  <a:close/>
                </a:path>
                <a:path w="1456055" h="1019809">
                  <a:moveTo>
                    <a:pt x="790257" y="974991"/>
                  </a:moveTo>
                  <a:lnTo>
                    <a:pt x="786218" y="970648"/>
                  </a:lnTo>
                  <a:lnTo>
                    <a:pt x="778268" y="965708"/>
                  </a:lnTo>
                  <a:lnTo>
                    <a:pt x="773633" y="964653"/>
                  </a:lnTo>
                  <a:lnTo>
                    <a:pt x="772033" y="969441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57" y="974991"/>
                  </a:lnTo>
                  <a:close/>
                </a:path>
                <a:path w="1456055" h="1019809">
                  <a:moveTo>
                    <a:pt x="797179" y="177076"/>
                  </a:moveTo>
                  <a:lnTo>
                    <a:pt x="792607" y="174828"/>
                  </a:lnTo>
                  <a:lnTo>
                    <a:pt x="787742" y="173482"/>
                  </a:lnTo>
                  <a:lnTo>
                    <a:pt x="792010" y="176618"/>
                  </a:lnTo>
                  <a:lnTo>
                    <a:pt x="797179" y="177076"/>
                  </a:lnTo>
                  <a:close/>
                </a:path>
                <a:path w="1456055" h="1019809">
                  <a:moveTo>
                    <a:pt x="808405" y="240550"/>
                  </a:moveTo>
                  <a:lnTo>
                    <a:pt x="804100" y="241261"/>
                  </a:lnTo>
                  <a:lnTo>
                    <a:pt x="800544" y="244817"/>
                  </a:lnTo>
                  <a:lnTo>
                    <a:pt x="805599" y="246951"/>
                  </a:lnTo>
                  <a:lnTo>
                    <a:pt x="808405" y="240550"/>
                  </a:lnTo>
                  <a:close/>
                </a:path>
                <a:path w="1456055" h="1019809">
                  <a:moveTo>
                    <a:pt x="835164" y="186220"/>
                  </a:moveTo>
                  <a:lnTo>
                    <a:pt x="829576" y="187807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76" y="183019"/>
                  </a:lnTo>
                  <a:lnTo>
                    <a:pt x="818388" y="177419"/>
                  </a:lnTo>
                  <a:lnTo>
                    <a:pt x="819188" y="183819"/>
                  </a:lnTo>
                  <a:lnTo>
                    <a:pt x="824039" y="185204"/>
                  </a:lnTo>
                  <a:lnTo>
                    <a:pt x="829271" y="190106"/>
                  </a:lnTo>
                  <a:lnTo>
                    <a:pt x="833462" y="192468"/>
                  </a:lnTo>
                  <a:lnTo>
                    <a:pt x="835164" y="186220"/>
                  </a:lnTo>
                  <a:close/>
                </a:path>
                <a:path w="1456055" h="1019809">
                  <a:moveTo>
                    <a:pt x="860742" y="397205"/>
                  </a:moveTo>
                  <a:lnTo>
                    <a:pt x="853554" y="398805"/>
                  </a:lnTo>
                  <a:lnTo>
                    <a:pt x="849553" y="400405"/>
                  </a:lnTo>
                  <a:lnTo>
                    <a:pt x="851954" y="406793"/>
                  </a:lnTo>
                  <a:lnTo>
                    <a:pt x="857542" y="405993"/>
                  </a:lnTo>
                  <a:lnTo>
                    <a:pt x="855154" y="402005"/>
                  </a:lnTo>
                  <a:lnTo>
                    <a:pt x="860742" y="397205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85"/>
                  </a:lnTo>
                  <a:lnTo>
                    <a:pt x="859142" y="203796"/>
                  </a:lnTo>
                  <a:lnTo>
                    <a:pt x="854354" y="205397"/>
                  </a:lnTo>
                  <a:lnTo>
                    <a:pt x="857542" y="209397"/>
                  </a:lnTo>
                  <a:lnTo>
                    <a:pt x="859142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200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588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31" y="1005408"/>
                  </a:lnTo>
                  <a:lnTo>
                    <a:pt x="863549" y="1005890"/>
                  </a:lnTo>
                  <a:lnTo>
                    <a:pt x="856640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42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30" y="1019797"/>
                  </a:lnTo>
                  <a:lnTo>
                    <a:pt x="872731" y="1018197"/>
                  </a:lnTo>
                  <a:lnTo>
                    <a:pt x="871131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19" y="123875"/>
                  </a:moveTo>
                  <a:lnTo>
                    <a:pt x="880719" y="118287"/>
                  </a:lnTo>
                  <a:lnTo>
                    <a:pt x="873531" y="121475"/>
                  </a:lnTo>
                  <a:lnTo>
                    <a:pt x="871131" y="125476"/>
                  </a:lnTo>
                  <a:lnTo>
                    <a:pt x="871931" y="131064"/>
                  </a:lnTo>
                  <a:lnTo>
                    <a:pt x="879119" y="127876"/>
                  </a:lnTo>
                  <a:lnTo>
                    <a:pt x="881519" y="123875"/>
                  </a:lnTo>
                  <a:close/>
                </a:path>
                <a:path w="1456055" h="1019809">
                  <a:moveTo>
                    <a:pt x="885520" y="26365"/>
                  </a:moveTo>
                  <a:lnTo>
                    <a:pt x="883119" y="22377"/>
                  </a:lnTo>
                  <a:lnTo>
                    <a:pt x="881519" y="15976"/>
                  </a:lnTo>
                  <a:lnTo>
                    <a:pt x="875931" y="16776"/>
                  </a:lnTo>
                  <a:lnTo>
                    <a:pt x="879119" y="20777"/>
                  </a:lnTo>
                  <a:lnTo>
                    <a:pt x="880719" y="27965"/>
                  </a:lnTo>
                  <a:lnTo>
                    <a:pt x="885520" y="26365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52"/>
                  </a:lnTo>
                  <a:lnTo>
                    <a:pt x="882319" y="143852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19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54"/>
                  </a:moveTo>
                  <a:lnTo>
                    <a:pt x="884313" y="254444"/>
                  </a:lnTo>
                  <a:lnTo>
                    <a:pt x="879297" y="253288"/>
                  </a:lnTo>
                  <a:lnTo>
                    <a:pt x="883119" y="256540"/>
                  </a:lnTo>
                  <a:lnTo>
                    <a:pt x="888746" y="256654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16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75"/>
                  </a:moveTo>
                  <a:lnTo>
                    <a:pt x="907999" y="172224"/>
                  </a:lnTo>
                  <a:lnTo>
                    <a:pt x="904443" y="175971"/>
                  </a:lnTo>
                  <a:lnTo>
                    <a:pt x="909497" y="178219"/>
                  </a:lnTo>
                  <a:lnTo>
                    <a:pt x="912304" y="171475"/>
                  </a:lnTo>
                  <a:close/>
                </a:path>
                <a:path w="1456055" h="1019809">
                  <a:moveTo>
                    <a:pt x="913485" y="79921"/>
                  </a:moveTo>
                  <a:lnTo>
                    <a:pt x="907097" y="81521"/>
                  </a:lnTo>
                  <a:lnTo>
                    <a:pt x="902296" y="83121"/>
                  </a:lnTo>
                  <a:lnTo>
                    <a:pt x="904697" y="89509"/>
                  </a:lnTo>
                  <a:lnTo>
                    <a:pt x="910297" y="88709"/>
                  </a:lnTo>
                  <a:lnTo>
                    <a:pt x="907897" y="84709"/>
                  </a:lnTo>
                  <a:lnTo>
                    <a:pt x="913485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74" y="309295"/>
                  </a:lnTo>
                  <a:lnTo>
                    <a:pt x="926274" y="302895"/>
                  </a:lnTo>
                  <a:lnTo>
                    <a:pt x="920686" y="303695"/>
                  </a:lnTo>
                  <a:lnTo>
                    <a:pt x="923874" y="307695"/>
                  </a:lnTo>
                  <a:lnTo>
                    <a:pt x="925474" y="314883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74" y="82321"/>
                  </a:lnTo>
                  <a:lnTo>
                    <a:pt x="922286" y="83908"/>
                  </a:lnTo>
                  <a:lnTo>
                    <a:pt x="924674" y="90309"/>
                  </a:lnTo>
                  <a:lnTo>
                    <a:pt x="930275" y="89509"/>
                  </a:lnTo>
                  <a:lnTo>
                    <a:pt x="927874" y="85509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59"/>
                  </a:moveTo>
                  <a:lnTo>
                    <a:pt x="947661" y="326783"/>
                  </a:lnTo>
                  <a:lnTo>
                    <a:pt x="944283" y="330339"/>
                  </a:lnTo>
                  <a:lnTo>
                    <a:pt x="949452" y="332473"/>
                  </a:lnTo>
                  <a:lnTo>
                    <a:pt x="951928" y="326059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796"/>
                  </a:lnTo>
                  <a:lnTo>
                    <a:pt x="949452" y="198996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46" y="227393"/>
                  </a:moveTo>
                  <a:lnTo>
                    <a:pt x="961339" y="227177"/>
                  </a:lnTo>
                  <a:lnTo>
                    <a:pt x="957783" y="229641"/>
                  </a:lnTo>
                  <a:lnTo>
                    <a:pt x="964641" y="232575"/>
                  </a:lnTo>
                  <a:lnTo>
                    <a:pt x="966546" y="227393"/>
                  </a:lnTo>
                  <a:close/>
                </a:path>
                <a:path w="1456055" h="1019809">
                  <a:moveTo>
                    <a:pt x="991819" y="441159"/>
                  </a:moveTo>
                  <a:lnTo>
                    <a:pt x="988618" y="437172"/>
                  </a:lnTo>
                  <a:lnTo>
                    <a:pt x="987018" y="429971"/>
                  </a:lnTo>
                  <a:lnTo>
                    <a:pt x="982218" y="431571"/>
                  </a:lnTo>
                  <a:lnTo>
                    <a:pt x="985418" y="435571"/>
                  </a:lnTo>
                  <a:lnTo>
                    <a:pt x="987018" y="442760"/>
                  </a:lnTo>
                  <a:lnTo>
                    <a:pt x="991819" y="441159"/>
                  </a:lnTo>
                  <a:close/>
                </a:path>
                <a:path w="1456055" h="1019809">
                  <a:moveTo>
                    <a:pt x="998575" y="597928"/>
                  </a:moveTo>
                  <a:lnTo>
                    <a:pt x="994016" y="595718"/>
                  </a:lnTo>
                  <a:lnTo>
                    <a:pt x="989139" y="594550"/>
                  </a:lnTo>
                  <a:lnTo>
                    <a:pt x="993406" y="597814"/>
                  </a:lnTo>
                  <a:lnTo>
                    <a:pt x="998575" y="597928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795" y="456349"/>
                  </a:lnTo>
                  <a:lnTo>
                    <a:pt x="1006195" y="449160"/>
                  </a:lnTo>
                  <a:lnTo>
                    <a:pt x="1000607" y="450761"/>
                  </a:lnTo>
                  <a:lnTo>
                    <a:pt x="1003795" y="454748"/>
                  </a:lnTo>
                  <a:lnTo>
                    <a:pt x="1005395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07" y="214985"/>
                  </a:lnTo>
                  <a:lnTo>
                    <a:pt x="1002207" y="213385"/>
                  </a:lnTo>
                  <a:lnTo>
                    <a:pt x="1003795" y="223774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84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13"/>
                  </a:lnTo>
                  <a:lnTo>
                    <a:pt x="1029373" y="591413"/>
                  </a:lnTo>
                  <a:lnTo>
                    <a:pt x="1026972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84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23"/>
                  </a:lnTo>
                  <a:lnTo>
                    <a:pt x="1032967" y="601611"/>
                  </a:lnTo>
                  <a:lnTo>
                    <a:pt x="1032827" y="597585"/>
                  </a:lnTo>
                  <a:lnTo>
                    <a:pt x="1026972" y="597014"/>
                  </a:lnTo>
                  <a:lnTo>
                    <a:pt x="1026642" y="601179"/>
                  </a:lnTo>
                  <a:lnTo>
                    <a:pt x="1026680" y="607009"/>
                  </a:lnTo>
                  <a:lnTo>
                    <a:pt x="1028661" y="611619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57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57" y="314540"/>
                  </a:lnTo>
                  <a:close/>
                </a:path>
                <a:path w="1456055" h="1019809">
                  <a:moveTo>
                    <a:pt x="1063447" y="849579"/>
                  </a:moveTo>
                  <a:lnTo>
                    <a:pt x="1058341" y="849464"/>
                  </a:lnTo>
                  <a:lnTo>
                    <a:pt x="1053553" y="853401"/>
                  </a:lnTo>
                  <a:lnTo>
                    <a:pt x="1058951" y="857554"/>
                  </a:lnTo>
                  <a:lnTo>
                    <a:pt x="1063447" y="849579"/>
                  </a:lnTo>
                  <a:close/>
                </a:path>
                <a:path w="1456055" h="1019809">
                  <a:moveTo>
                    <a:pt x="1073327" y="451561"/>
                  </a:moveTo>
                  <a:lnTo>
                    <a:pt x="1064539" y="451561"/>
                  </a:lnTo>
                  <a:lnTo>
                    <a:pt x="1066139" y="456349"/>
                  </a:lnTo>
                  <a:lnTo>
                    <a:pt x="1061339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27" y="451561"/>
                  </a:lnTo>
                  <a:close/>
                </a:path>
                <a:path w="1456055" h="1019809">
                  <a:moveTo>
                    <a:pt x="1079334" y="296951"/>
                  </a:moveTo>
                  <a:lnTo>
                    <a:pt x="1075029" y="297700"/>
                  </a:lnTo>
                  <a:lnTo>
                    <a:pt x="1071473" y="301447"/>
                  </a:lnTo>
                  <a:lnTo>
                    <a:pt x="1076528" y="303695"/>
                  </a:lnTo>
                  <a:lnTo>
                    <a:pt x="1079334" y="296951"/>
                  </a:lnTo>
                  <a:close/>
                </a:path>
                <a:path w="1456055" h="1019809">
                  <a:moveTo>
                    <a:pt x="1097305" y="198996"/>
                  </a:moveTo>
                  <a:lnTo>
                    <a:pt x="1090117" y="199796"/>
                  </a:lnTo>
                  <a:lnTo>
                    <a:pt x="1086116" y="201396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05" y="198996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36" y="585177"/>
                  </a:lnTo>
                  <a:lnTo>
                    <a:pt x="1095705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492"/>
                  </a:moveTo>
                  <a:lnTo>
                    <a:pt x="1118082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83" y="521881"/>
                  </a:lnTo>
                  <a:lnTo>
                    <a:pt x="1127683" y="517893"/>
                  </a:lnTo>
                  <a:lnTo>
                    <a:pt x="1127683" y="511492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71" y="532282"/>
                  </a:lnTo>
                  <a:lnTo>
                    <a:pt x="1130071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71" y="541870"/>
                  </a:lnTo>
                  <a:lnTo>
                    <a:pt x="1133271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33" y="470103"/>
                  </a:moveTo>
                  <a:lnTo>
                    <a:pt x="1140460" y="465937"/>
                  </a:lnTo>
                  <a:lnTo>
                    <a:pt x="1138021" y="471106"/>
                  </a:lnTo>
                  <a:lnTo>
                    <a:pt x="1132268" y="471932"/>
                  </a:lnTo>
                  <a:lnTo>
                    <a:pt x="1127429" y="473354"/>
                  </a:lnTo>
                  <a:lnTo>
                    <a:pt x="1127683" y="480326"/>
                  </a:lnTo>
                  <a:lnTo>
                    <a:pt x="1134402" y="483806"/>
                  </a:lnTo>
                  <a:lnTo>
                    <a:pt x="1140066" y="478231"/>
                  </a:lnTo>
                  <a:lnTo>
                    <a:pt x="1142733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27"/>
                  </a:lnTo>
                  <a:lnTo>
                    <a:pt x="1135672" y="374027"/>
                  </a:lnTo>
                  <a:lnTo>
                    <a:pt x="1133271" y="371627"/>
                  </a:lnTo>
                  <a:lnTo>
                    <a:pt x="1131671" y="366839"/>
                  </a:lnTo>
                  <a:lnTo>
                    <a:pt x="1127683" y="368439"/>
                  </a:lnTo>
                  <a:lnTo>
                    <a:pt x="1130871" y="374027"/>
                  </a:lnTo>
                  <a:lnTo>
                    <a:pt x="1132471" y="382816"/>
                  </a:lnTo>
                  <a:lnTo>
                    <a:pt x="1138872" y="382028"/>
                  </a:lnTo>
                  <a:lnTo>
                    <a:pt x="1139748" y="377990"/>
                  </a:lnTo>
                  <a:lnTo>
                    <a:pt x="1142961" y="373126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148956" y="918794"/>
                  </a:moveTo>
                  <a:lnTo>
                    <a:pt x="1144727" y="916584"/>
                  </a:lnTo>
                  <a:lnTo>
                    <a:pt x="1139672" y="923886"/>
                  </a:lnTo>
                  <a:lnTo>
                    <a:pt x="1148549" y="923556"/>
                  </a:lnTo>
                  <a:lnTo>
                    <a:pt x="1148956" y="918794"/>
                  </a:lnTo>
                  <a:close/>
                </a:path>
                <a:path w="1456055" h="1019809">
                  <a:moveTo>
                    <a:pt x="1183398" y="994371"/>
                  </a:moveTo>
                  <a:lnTo>
                    <a:pt x="1176426" y="989431"/>
                  </a:lnTo>
                  <a:lnTo>
                    <a:pt x="1177556" y="999769"/>
                  </a:lnTo>
                  <a:lnTo>
                    <a:pt x="1181823" y="999617"/>
                  </a:lnTo>
                  <a:lnTo>
                    <a:pt x="1183398" y="994371"/>
                  </a:lnTo>
                  <a:close/>
                </a:path>
                <a:path w="1456055" h="1019809">
                  <a:moveTo>
                    <a:pt x="1214793" y="785622"/>
                  </a:moveTo>
                  <a:lnTo>
                    <a:pt x="1205204" y="788822"/>
                  </a:lnTo>
                  <a:lnTo>
                    <a:pt x="1199603" y="792822"/>
                  </a:lnTo>
                  <a:lnTo>
                    <a:pt x="1202004" y="800011"/>
                  </a:lnTo>
                  <a:lnTo>
                    <a:pt x="1209992" y="796023"/>
                  </a:lnTo>
                  <a:lnTo>
                    <a:pt x="1214793" y="792022"/>
                  </a:lnTo>
                  <a:lnTo>
                    <a:pt x="1214793" y="785622"/>
                  </a:lnTo>
                  <a:close/>
                </a:path>
                <a:path w="1456055" h="1019809">
                  <a:moveTo>
                    <a:pt x="1226667" y="555485"/>
                  </a:moveTo>
                  <a:lnTo>
                    <a:pt x="1219593" y="550659"/>
                  </a:lnTo>
                  <a:lnTo>
                    <a:pt x="1221054" y="560666"/>
                  </a:lnTo>
                  <a:lnTo>
                    <a:pt x="1225283" y="560552"/>
                  </a:lnTo>
                  <a:lnTo>
                    <a:pt x="1226667" y="555485"/>
                  </a:lnTo>
                  <a:close/>
                </a:path>
                <a:path w="1456055" h="1019809">
                  <a:moveTo>
                    <a:pt x="1242034" y="249008"/>
                  </a:moveTo>
                  <a:lnTo>
                    <a:pt x="1237767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34" y="249008"/>
                  </a:lnTo>
                  <a:close/>
                </a:path>
                <a:path w="1456055" h="1019809">
                  <a:moveTo>
                    <a:pt x="1257947" y="598614"/>
                  </a:moveTo>
                  <a:lnTo>
                    <a:pt x="1249159" y="592213"/>
                  </a:lnTo>
                  <a:lnTo>
                    <a:pt x="1252042" y="588365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59" y="597814"/>
                  </a:lnTo>
                  <a:lnTo>
                    <a:pt x="1257947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36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36" y="615391"/>
                  </a:lnTo>
                  <a:lnTo>
                    <a:pt x="1267536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25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25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13" y="934288"/>
                  </a:moveTo>
                  <a:lnTo>
                    <a:pt x="1288313" y="930287"/>
                  </a:lnTo>
                  <a:lnTo>
                    <a:pt x="1286725" y="923099"/>
                  </a:lnTo>
                  <a:lnTo>
                    <a:pt x="1281125" y="924687"/>
                  </a:lnTo>
                  <a:lnTo>
                    <a:pt x="1284325" y="928687"/>
                  </a:lnTo>
                  <a:lnTo>
                    <a:pt x="1285925" y="935875"/>
                  </a:lnTo>
                  <a:lnTo>
                    <a:pt x="1290713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02"/>
                  </a:lnTo>
                  <a:lnTo>
                    <a:pt x="1295234" y="703694"/>
                  </a:lnTo>
                  <a:lnTo>
                    <a:pt x="1299514" y="706501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13"/>
                  </a:lnTo>
                  <a:lnTo>
                    <a:pt x="1300645" y="593039"/>
                  </a:lnTo>
                  <a:lnTo>
                    <a:pt x="1295806" y="593610"/>
                  </a:lnTo>
                  <a:lnTo>
                    <a:pt x="1293228" y="595693"/>
                  </a:lnTo>
                  <a:lnTo>
                    <a:pt x="1293114" y="601802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091" y="714502"/>
                  </a:lnTo>
                  <a:lnTo>
                    <a:pt x="1321968" y="714616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2990"/>
                  </a:lnTo>
                  <a:lnTo>
                    <a:pt x="1339469" y="605802"/>
                  </a:lnTo>
                  <a:lnTo>
                    <a:pt x="1334668" y="607402"/>
                  </a:lnTo>
                  <a:lnTo>
                    <a:pt x="1337868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18" y="623011"/>
                  </a:moveTo>
                  <a:lnTo>
                    <a:pt x="1345958" y="622782"/>
                  </a:lnTo>
                  <a:lnTo>
                    <a:pt x="1342555" y="625259"/>
                  </a:lnTo>
                  <a:lnTo>
                    <a:pt x="1349857" y="628180"/>
                  </a:lnTo>
                  <a:lnTo>
                    <a:pt x="1351318" y="623011"/>
                  </a:lnTo>
                  <a:close/>
                </a:path>
                <a:path w="1456055" h="1019809">
                  <a:moveTo>
                    <a:pt x="1455762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62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6790734" y="8046833"/>
              <a:ext cx="1017905" cy="857885"/>
            </a:xfrm>
            <a:custGeom>
              <a:avLst/>
              <a:gdLst/>
              <a:ahLst/>
              <a:cxnLst/>
              <a:rect l="l" t="t" r="r" b="b"/>
              <a:pathLst>
                <a:path w="1017905" h="857884">
                  <a:moveTo>
                    <a:pt x="9601" y="521893"/>
                  </a:moveTo>
                  <a:lnTo>
                    <a:pt x="8001" y="517105"/>
                  </a:lnTo>
                  <a:lnTo>
                    <a:pt x="4800" y="513105"/>
                  </a:lnTo>
                  <a:lnTo>
                    <a:pt x="0" y="519493"/>
                  </a:lnTo>
                  <a:lnTo>
                    <a:pt x="1600" y="524294"/>
                  </a:lnTo>
                  <a:lnTo>
                    <a:pt x="4800" y="528294"/>
                  </a:lnTo>
                  <a:lnTo>
                    <a:pt x="9601" y="521893"/>
                  </a:lnTo>
                  <a:close/>
                </a:path>
                <a:path w="1017905" h="857884">
                  <a:moveTo>
                    <a:pt x="16789" y="617804"/>
                  </a:moveTo>
                  <a:lnTo>
                    <a:pt x="12788" y="615403"/>
                  </a:lnTo>
                  <a:lnTo>
                    <a:pt x="14389" y="609015"/>
                  </a:lnTo>
                  <a:lnTo>
                    <a:pt x="9601" y="613003"/>
                  </a:lnTo>
                  <a:lnTo>
                    <a:pt x="7200" y="617004"/>
                  </a:lnTo>
                  <a:lnTo>
                    <a:pt x="12788" y="621792"/>
                  </a:lnTo>
                  <a:lnTo>
                    <a:pt x="16789" y="617804"/>
                  </a:lnTo>
                  <a:close/>
                </a:path>
                <a:path w="1017905" h="857884">
                  <a:moveTo>
                    <a:pt x="19989" y="590626"/>
                  </a:moveTo>
                  <a:lnTo>
                    <a:pt x="18415" y="585343"/>
                  </a:lnTo>
                  <a:lnTo>
                    <a:pt x="13995" y="587933"/>
                  </a:lnTo>
                  <a:lnTo>
                    <a:pt x="12573" y="591858"/>
                  </a:lnTo>
                  <a:lnTo>
                    <a:pt x="19989" y="590626"/>
                  </a:lnTo>
                  <a:close/>
                </a:path>
                <a:path w="1017905" h="857884">
                  <a:moveTo>
                    <a:pt x="37147" y="629450"/>
                  </a:moveTo>
                  <a:lnTo>
                    <a:pt x="30175" y="629094"/>
                  </a:lnTo>
                  <a:lnTo>
                    <a:pt x="21107" y="631875"/>
                  </a:lnTo>
                  <a:lnTo>
                    <a:pt x="24777" y="636981"/>
                  </a:lnTo>
                  <a:lnTo>
                    <a:pt x="26377" y="633780"/>
                  </a:lnTo>
                  <a:lnTo>
                    <a:pt x="27178" y="633780"/>
                  </a:lnTo>
                  <a:lnTo>
                    <a:pt x="37147" y="629450"/>
                  </a:lnTo>
                  <a:close/>
                </a:path>
                <a:path w="1017905" h="857884">
                  <a:moveTo>
                    <a:pt x="109499" y="545071"/>
                  </a:moveTo>
                  <a:lnTo>
                    <a:pt x="104698" y="543471"/>
                  </a:lnTo>
                  <a:lnTo>
                    <a:pt x="99110" y="538683"/>
                  </a:lnTo>
                  <a:lnTo>
                    <a:pt x="95910" y="541870"/>
                  </a:lnTo>
                  <a:lnTo>
                    <a:pt x="100711" y="544271"/>
                  </a:lnTo>
                  <a:lnTo>
                    <a:pt x="106299" y="549071"/>
                  </a:lnTo>
                  <a:lnTo>
                    <a:pt x="109499" y="545071"/>
                  </a:lnTo>
                  <a:close/>
                </a:path>
                <a:path w="1017905" h="857884">
                  <a:moveTo>
                    <a:pt x="112699" y="210197"/>
                  </a:moveTo>
                  <a:lnTo>
                    <a:pt x="107099" y="203809"/>
                  </a:lnTo>
                  <a:lnTo>
                    <a:pt x="103898" y="207797"/>
                  </a:lnTo>
                  <a:lnTo>
                    <a:pt x="95110" y="207797"/>
                  </a:lnTo>
                  <a:lnTo>
                    <a:pt x="99910" y="214198"/>
                  </a:lnTo>
                  <a:lnTo>
                    <a:pt x="103898" y="210197"/>
                  </a:lnTo>
                  <a:lnTo>
                    <a:pt x="112699" y="210197"/>
                  </a:lnTo>
                  <a:close/>
                </a:path>
                <a:path w="1017905" h="857884">
                  <a:moveTo>
                    <a:pt x="147891" y="149275"/>
                  </a:moveTo>
                  <a:lnTo>
                    <a:pt x="142760" y="149758"/>
                  </a:lnTo>
                  <a:lnTo>
                    <a:pt x="137782" y="151295"/>
                  </a:lnTo>
                  <a:lnTo>
                    <a:pt x="143065" y="151853"/>
                  </a:lnTo>
                  <a:lnTo>
                    <a:pt x="147891" y="149275"/>
                  </a:lnTo>
                  <a:close/>
                </a:path>
                <a:path w="1017905" h="857884">
                  <a:moveTo>
                    <a:pt x="161442" y="760857"/>
                  </a:moveTo>
                  <a:lnTo>
                    <a:pt x="159867" y="755573"/>
                  </a:lnTo>
                  <a:lnTo>
                    <a:pt x="155448" y="758164"/>
                  </a:lnTo>
                  <a:lnTo>
                    <a:pt x="154025" y="762101"/>
                  </a:lnTo>
                  <a:lnTo>
                    <a:pt x="161442" y="760857"/>
                  </a:lnTo>
                  <a:close/>
                </a:path>
                <a:path w="1017905" h="857884">
                  <a:moveTo>
                    <a:pt x="172339" y="596036"/>
                  </a:moveTo>
                  <a:lnTo>
                    <a:pt x="167246" y="596519"/>
                  </a:lnTo>
                  <a:lnTo>
                    <a:pt x="162445" y="598055"/>
                  </a:lnTo>
                  <a:lnTo>
                    <a:pt x="167843" y="598614"/>
                  </a:lnTo>
                  <a:lnTo>
                    <a:pt x="172339" y="596036"/>
                  </a:lnTo>
                  <a:close/>
                </a:path>
                <a:path w="1017905" h="857884">
                  <a:moveTo>
                    <a:pt x="173939" y="655180"/>
                  </a:moveTo>
                  <a:lnTo>
                    <a:pt x="168833" y="655662"/>
                  </a:lnTo>
                  <a:lnTo>
                    <a:pt x="164045" y="657199"/>
                  </a:lnTo>
                  <a:lnTo>
                    <a:pt x="169443" y="657758"/>
                  </a:lnTo>
                  <a:lnTo>
                    <a:pt x="173939" y="655180"/>
                  </a:lnTo>
                  <a:close/>
                </a:path>
                <a:path w="1017905" h="857884">
                  <a:moveTo>
                    <a:pt x="187020" y="66344"/>
                  </a:moveTo>
                  <a:lnTo>
                    <a:pt x="185420" y="61544"/>
                  </a:lnTo>
                  <a:lnTo>
                    <a:pt x="182219" y="57543"/>
                  </a:lnTo>
                  <a:lnTo>
                    <a:pt x="177431" y="63944"/>
                  </a:lnTo>
                  <a:lnTo>
                    <a:pt x="179031" y="68732"/>
                  </a:lnTo>
                  <a:lnTo>
                    <a:pt x="182219" y="72732"/>
                  </a:lnTo>
                  <a:lnTo>
                    <a:pt x="187020" y="66344"/>
                  </a:lnTo>
                  <a:close/>
                </a:path>
                <a:path w="1017905" h="857884">
                  <a:moveTo>
                    <a:pt x="188620" y="17589"/>
                  </a:moveTo>
                  <a:lnTo>
                    <a:pt x="183819" y="15189"/>
                  </a:lnTo>
                  <a:lnTo>
                    <a:pt x="186220" y="9601"/>
                  </a:lnTo>
                  <a:lnTo>
                    <a:pt x="181432" y="12788"/>
                  </a:lnTo>
                  <a:lnTo>
                    <a:pt x="179031" y="16789"/>
                  </a:lnTo>
                  <a:lnTo>
                    <a:pt x="184619" y="21590"/>
                  </a:lnTo>
                  <a:lnTo>
                    <a:pt x="188620" y="17589"/>
                  </a:lnTo>
                  <a:close/>
                </a:path>
                <a:path w="1017905" h="857884">
                  <a:moveTo>
                    <a:pt x="190715" y="684745"/>
                  </a:moveTo>
                  <a:lnTo>
                    <a:pt x="185623" y="685241"/>
                  </a:lnTo>
                  <a:lnTo>
                    <a:pt x="180822" y="686765"/>
                  </a:lnTo>
                  <a:lnTo>
                    <a:pt x="186220" y="687336"/>
                  </a:lnTo>
                  <a:lnTo>
                    <a:pt x="190715" y="684745"/>
                  </a:lnTo>
                  <a:close/>
                </a:path>
                <a:path w="1017905" h="857884">
                  <a:moveTo>
                    <a:pt x="198208" y="203009"/>
                  </a:moveTo>
                  <a:lnTo>
                    <a:pt x="196303" y="196037"/>
                  </a:lnTo>
                  <a:lnTo>
                    <a:pt x="193116" y="198805"/>
                  </a:lnTo>
                  <a:lnTo>
                    <a:pt x="192481" y="203682"/>
                  </a:lnTo>
                  <a:lnTo>
                    <a:pt x="198208" y="203009"/>
                  </a:lnTo>
                  <a:close/>
                </a:path>
                <a:path w="1017905" h="857884">
                  <a:moveTo>
                    <a:pt x="205397" y="8001"/>
                  </a:moveTo>
                  <a:lnTo>
                    <a:pt x="201409" y="6400"/>
                  </a:lnTo>
                  <a:lnTo>
                    <a:pt x="203009" y="0"/>
                  </a:lnTo>
                  <a:lnTo>
                    <a:pt x="198208" y="3200"/>
                  </a:lnTo>
                  <a:lnTo>
                    <a:pt x="195808" y="7200"/>
                  </a:lnTo>
                  <a:lnTo>
                    <a:pt x="201409" y="11988"/>
                  </a:lnTo>
                  <a:lnTo>
                    <a:pt x="205397" y="8001"/>
                  </a:lnTo>
                  <a:close/>
                </a:path>
                <a:path w="1017905" h="857884">
                  <a:moveTo>
                    <a:pt x="206997" y="80721"/>
                  </a:moveTo>
                  <a:lnTo>
                    <a:pt x="202209" y="74333"/>
                  </a:lnTo>
                  <a:lnTo>
                    <a:pt x="199009" y="78333"/>
                  </a:lnTo>
                  <a:lnTo>
                    <a:pt x="190220" y="78333"/>
                  </a:lnTo>
                  <a:lnTo>
                    <a:pt x="195008" y="84721"/>
                  </a:lnTo>
                  <a:lnTo>
                    <a:pt x="198208" y="80721"/>
                  </a:lnTo>
                  <a:lnTo>
                    <a:pt x="206997" y="80721"/>
                  </a:lnTo>
                  <a:close/>
                </a:path>
                <a:path w="1017905" h="857884">
                  <a:moveTo>
                    <a:pt x="226187" y="147066"/>
                  </a:moveTo>
                  <a:lnTo>
                    <a:pt x="221386" y="144665"/>
                  </a:lnTo>
                  <a:lnTo>
                    <a:pt x="215798" y="139865"/>
                  </a:lnTo>
                  <a:lnTo>
                    <a:pt x="212598" y="143865"/>
                  </a:lnTo>
                  <a:lnTo>
                    <a:pt x="217385" y="146265"/>
                  </a:lnTo>
                  <a:lnTo>
                    <a:pt x="222986" y="151053"/>
                  </a:lnTo>
                  <a:lnTo>
                    <a:pt x="226187" y="147066"/>
                  </a:lnTo>
                  <a:close/>
                </a:path>
                <a:path w="1017905" h="857884">
                  <a:moveTo>
                    <a:pt x="242163" y="92710"/>
                  </a:moveTo>
                  <a:lnTo>
                    <a:pt x="240258" y="85864"/>
                  </a:lnTo>
                  <a:lnTo>
                    <a:pt x="237070" y="88823"/>
                  </a:lnTo>
                  <a:lnTo>
                    <a:pt x="236435" y="93726"/>
                  </a:lnTo>
                  <a:lnTo>
                    <a:pt x="242163" y="92710"/>
                  </a:lnTo>
                  <a:close/>
                </a:path>
                <a:path w="1017905" h="857884">
                  <a:moveTo>
                    <a:pt x="272237" y="168452"/>
                  </a:moveTo>
                  <a:lnTo>
                    <a:pt x="267144" y="168935"/>
                  </a:lnTo>
                  <a:lnTo>
                    <a:pt x="262343" y="170472"/>
                  </a:lnTo>
                  <a:lnTo>
                    <a:pt x="267741" y="171043"/>
                  </a:lnTo>
                  <a:lnTo>
                    <a:pt x="272237" y="168452"/>
                  </a:lnTo>
                  <a:close/>
                </a:path>
                <a:path w="1017905" h="857884">
                  <a:moveTo>
                    <a:pt x="291414" y="194030"/>
                  </a:moveTo>
                  <a:lnTo>
                    <a:pt x="286321" y="194513"/>
                  </a:lnTo>
                  <a:lnTo>
                    <a:pt x="281520" y="196049"/>
                  </a:lnTo>
                  <a:lnTo>
                    <a:pt x="286918" y="196608"/>
                  </a:lnTo>
                  <a:lnTo>
                    <a:pt x="291414" y="194030"/>
                  </a:lnTo>
                  <a:close/>
                </a:path>
                <a:path w="1017905" h="857884">
                  <a:moveTo>
                    <a:pt x="296506" y="89522"/>
                  </a:moveTo>
                  <a:lnTo>
                    <a:pt x="291719" y="83121"/>
                  </a:lnTo>
                  <a:lnTo>
                    <a:pt x="288518" y="87122"/>
                  </a:lnTo>
                  <a:lnTo>
                    <a:pt x="279730" y="87122"/>
                  </a:lnTo>
                  <a:lnTo>
                    <a:pt x="284518" y="93510"/>
                  </a:lnTo>
                  <a:lnTo>
                    <a:pt x="287718" y="89522"/>
                  </a:lnTo>
                  <a:lnTo>
                    <a:pt x="296506" y="89522"/>
                  </a:lnTo>
                  <a:close/>
                </a:path>
                <a:path w="1017905" h="857884">
                  <a:moveTo>
                    <a:pt x="320484" y="109499"/>
                  </a:moveTo>
                  <a:lnTo>
                    <a:pt x="318909" y="104559"/>
                  </a:lnTo>
                  <a:lnTo>
                    <a:pt x="314490" y="107099"/>
                  </a:lnTo>
                  <a:lnTo>
                    <a:pt x="313067" y="110845"/>
                  </a:lnTo>
                  <a:lnTo>
                    <a:pt x="320484" y="109499"/>
                  </a:lnTo>
                  <a:close/>
                </a:path>
                <a:path w="1017905" h="857884">
                  <a:moveTo>
                    <a:pt x="323684" y="733691"/>
                  </a:moveTo>
                  <a:lnTo>
                    <a:pt x="318884" y="731291"/>
                  </a:lnTo>
                  <a:lnTo>
                    <a:pt x="321284" y="724890"/>
                  </a:lnTo>
                  <a:lnTo>
                    <a:pt x="316496" y="728891"/>
                  </a:lnTo>
                  <a:lnTo>
                    <a:pt x="314096" y="732891"/>
                  </a:lnTo>
                  <a:lnTo>
                    <a:pt x="319684" y="737679"/>
                  </a:lnTo>
                  <a:lnTo>
                    <a:pt x="323684" y="733691"/>
                  </a:lnTo>
                  <a:close/>
                </a:path>
                <a:path w="1017905" h="857884">
                  <a:moveTo>
                    <a:pt x="336473" y="308508"/>
                  </a:moveTo>
                  <a:lnTo>
                    <a:pt x="332473" y="306108"/>
                  </a:lnTo>
                  <a:lnTo>
                    <a:pt x="334073" y="299707"/>
                  </a:lnTo>
                  <a:lnTo>
                    <a:pt x="329285" y="303707"/>
                  </a:lnTo>
                  <a:lnTo>
                    <a:pt x="326885" y="307708"/>
                  </a:lnTo>
                  <a:lnTo>
                    <a:pt x="332473" y="312496"/>
                  </a:lnTo>
                  <a:lnTo>
                    <a:pt x="336473" y="308508"/>
                  </a:lnTo>
                  <a:close/>
                </a:path>
                <a:path w="1017905" h="857884">
                  <a:moveTo>
                    <a:pt x="341274" y="768057"/>
                  </a:moveTo>
                  <a:lnTo>
                    <a:pt x="339356" y="761530"/>
                  </a:lnTo>
                  <a:lnTo>
                    <a:pt x="336169" y="764451"/>
                  </a:lnTo>
                  <a:lnTo>
                    <a:pt x="335534" y="769175"/>
                  </a:lnTo>
                  <a:lnTo>
                    <a:pt x="341274" y="768057"/>
                  </a:lnTo>
                  <a:close/>
                </a:path>
                <a:path w="1017905" h="857884">
                  <a:moveTo>
                    <a:pt x="341274" y="194221"/>
                  </a:moveTo>
                  <a:lnTo>
                    <a:pt x="336473" y="192620"/>
                  </a:lnTo>
                  <a:lnTo>
                    <a:pt x="330873" y="187820"/>
                  </a:lnTo>
                  <a:lnTo>
                    <a:pt x="327685" y="191020"/>
                  </a:lnTo>
                  <a:lnTo>
                    <a:pt x="332473" y="193421"/>
                  </a:lnTo>
                  <a:lnTo>
                    <a:pt x="338074" y="198208"/>
                  </a:lnTo>
                  <a:lnTo>
                    <a:pt x="341274" y="194221"/>
                  </a:lnTo>
                  <a:close/>
                </a:path>
                <a:path w="1017905" h="857884">
                  <a:moveTo>
                    <a:pt x="344970" y="453771"/>
                  </a:moveTo>
                  <a:lnTo>
                    <a:pt x="339864" y="454266"/>
                  </a:lnTo>
                  <a:lnTo>
                    <a:pt x="335076" y="455803"/>
                  </a:lnTo>
                  <a:lnTo>
                    <a:pt x="340474" y="456361"/>
                  </a:lnTo>
                  <a:lnTo>
                    <a:pt x="344970" y="453771"/>
                  </a:lnTo>
                  <a:close/>
                </a:path>
                <a:path w="1017905" h="857884">
                  <a:moveTo>
                    <a:pt x="368439" y="200609"/>
                  </a:moveTo>
                  <a:lnTo>
                    <a:pt x="366649" y="193751"/>
                  </a:lnTo>
                  <a:lnTo>
                    <a:pt x="363651" y="196710"/>
                  </a:lnTo>
                  <a:lnTo>
                    <a:pt x="363042" y="201625"/>
                  </a:lnTo>
                  <a:lnTo>
                    <a:pt x="368439" y="200609"/>
                  </a:lnTo>
                  <a:close/>
                </a:path>
                <a:path w="1017905" h="857884">
                  <a:moveTo>
                    <a:pt x="378828" y="377240"/>
                  </a:moveTo>
                  <a:lnTo>
                    <a:pt x="377037" y="370268"/>
                  </a:lnTo>
                  <a:lnTo>
                    <a:pt x="374040" y="373037"/>
                  </a:lnTo>
                  <a:lnTo>
                    <a:pt x="373430" y="377913"/>
                  </a:lnTo>
                  <a:lnTo>
                    <a:pt x="378828" y="377240"/>
                  </a:lnTo>
                  <a:close/>
                </a:path>
                <a:path w="1017905" h="857884">
                  <a:moveTo>
                    <a:pt x="398018" y="388429"/>
                  </a:moveTo>
                  <a:lnTo>
                    <a:pt x="393217" y="384429"/>
                  </a:lnTo>
                  <a:lnTo>
                    <a:pt x="395617" y="378841"/>
                  </a:lnTo>
                  <a:lnTo>
                    <a:pt x="391617" y="374840"/>
                  </a:lnTo>
                  <a:lnTo>
                    <a:pt x="388239" y="380441"/>
                  </a:lnTo>
                  <a:lnTo>
                    <a:pt x="389115" y="386727"/>
                  </a:lnTo>
                  <a:lnTo>
                    <a:pt x="392849" y="390461"/>
                  </a:lnTo>
                  <a:lnTo>
                    <a:pt x="398018" y="388429"/>
                  </a:lnTo>
                  <a:close/>
                </a:path>
                <a:path w="1017905" h="857884">
                  <a:moveTo>
                    <a:pt x="413194" y="22390"/>
                  </a:moveTo>
                  <a:lnTo>
                    <a:pt x="408406" y="19989"/>
                  </a:lnTo>
                  <a:lnTo>
                    <a:pt x="410794" y="13589"/>
                  </a:lnTo>
                  <a:lnTo>
                    <a:pt x="406006" y="17589"/>
                  </a:lnTo>
                  <a:lnTo>
                    <a:pt x="403606" y="21590"/>
                  </a:lnTo>
                  <a:lnTo>
                    <a:pt x="409206" y="26377"/>
                  </a:lnTo>
                  <a:lnTo>
                    <a:pt x="413194" y="22390"/>
                  </a:lnTo>
                  <a:close/>
                </a:path>
                <a:path w="1017905" h="857884">
                  <a:moveTo>
                    <a:pt x="426021" y="428193"/>
                  </a:moveTo>
                  <a:lnTo>
                    <a:pt x="420890" y="428688"/>
                  </a:lnTo>
                  <a:lnTo>
                    <a:pt x="415912" y="430225"/>
                  </a:lnTo>
                  <a:lnTo>
                    <a:pt x="421182" y="430784"/>
                  </a:lnTo>
                  <a:lnTo>
                    <a:pt x="426021" y="428193"/>
                  </a:lnTo>
                  <a:close/>
                </a:path>
                <a:path w="1017905" h="857884">
                  <a:moveTo>
                    <a:pt x="431952" y="150037"/>
                  </a:moveTo>
                  <a:lnTo>
                    <a:pt x="424980" y="149860"/>
                  </a:lnTo>
                  <a:lnTo>
                    <a:pt x="415925" y="152679"/>
                  </a:lnTo>
                  <a:lnTo>
                    <a:pt x="419595" y="157454"/>
                  </a:lnTo>
                  <a:lnTo>
                    <a:pt x="421182" y="154254"/>
                  </a:lnTo>
                  <a:lnTo>
                    <a:pt x="421982" y="154254"/>
                  </a:lnTo>
                  <a:lnTo>
                    <a:pt x="431952" y="150037"/>
                  </a:lnTo>
                  <a:close/>
                </a:path>
                <a:path w="1017905" h="857884">
                  <a:moveTo>
                    <a:pt x="432384" y="796823"/>
                  </a:moveTo>
                  <a:lnTo>
                    <a:pt x="428383" y="795223"/>
                  </a:lnTo>
                  <a:lnTo>
                    <a:pt x="429983" y="788835"/>
                  </a:lnTo>
                  <a:lnTo>
                    <a:pt x="425183" y="792035"/>
                  </a:lnTo>
                  <a:lnTo>
                    <a:pt x="422783" y="796023"/>
                  </a:lnTo>
                  <a:lnTo>
                    <a:pt x="428383" y="800823"/>
                  </a:lnTo>
                  <a:lnTo>
                    <a:pt x="432384" y="796823"/>
                  </a:lnTo>
                  <a:close/>
                </a:path>
                <a:path w="1017905" h="857884">
                  <a:moveTo>
                    <a:pt x="439572" y="680135"/>
                  </a:moveTo>
                  <a:lnTo>
                    <a:pt x="437997" y="674852"/>
                  </a:lnTo>
                  <a:lnTo>
                    <a:pt x="433578" y="677443"/>
                  </a:lnTo>
                  <a:lnTo>
                    <a:pt x="432155" y="681380"/>
                  </a:lnTo>
                  <a:lnTo>
                    <a:pt x="439572" y="680135"/>
                  </a:lnTo>
                  <a:close/>
                </a:path>
                <a:path w="1017905" h="857884">
                  <a:moveTo>
                    <a:pt x="449961" y="136677"/>
                  </a:moveTo>
                  <a:lnTo>
                    <a:pt x="448157" y="129705"/>
                  </a:lnTo>
                  <a:lnTo>
                    <a:pt x="445160" y="132473"/>
                  </a:lnTo>
                  <a:lnTo>
                    <a:pt x="444563" y="137350"/>
                  </a:lnTo>
                  <a:lnTo>
                    <a:pt x="449961" y="136677"/>
                  </a:lnTo>
                  <a:close/>
                </a:path>
                <a:path w="1017905" h="857884">
                  <a:moveTo>
                    <a:pt x="452056" y="643191"/>
                  </a:moveTo>
                  <a:lnTo>
                    <a:pt x="446963" y="643674"/>
                  </a:lnTo>
                  <a:lnTo>
                    <a:pt x="442163" y="645210"/>
                  </a:lnTo>
                  <a:lnTo>
                    <a:pt x="447560" y="645769"/>
                  </a:lnTo>
                  <a:lnTo>
                    <a:pt x="452056" y="643191"/>
                  </a:lnTo>
                  <a:close/>
                </a:path>
                <a:path w="1017905" h="857884">
                  <a:moveTo>
                    <a:pt x="453161" y="201409"/>
                  </a:moveTo>
                  <a:lnTo>
                    <a:pt x="451243" y="194437"/>
                  </a:lnTo>
                  <a:lnTo>
                    <a:pt x="448068" y="197218"/>
                  </a:lnTo>
                  <a:lnTo>
                    <a:pt x="447421" y="202082"/>
                  </a:lnTo>
                  <a:lnTo>
                    <a:pt x="453161" y="201409"/>
                  </a:lnTo>
                  <a:close/>
                </a:path>
                <a:path w="1017905" h="857884">
                  <a:moveTo>
                    <a:pt x="457149" y="111099"/>
                  </a:moveTo>
                  <a:lnTo>
                    <a:pt x="455244" y="104584"/>
                  </a:lnTo>
                  <a:lnTo>
                    <a:pt x="452056" y="107505"/>
                  </a:lnTo>
                  <a:lnTo>
                    <a:pt x="451421" y="112217"/>
                  </a:lnTo>
                  <a:lnTo>
                    <a:pt x="457149" y="111099"/>
                  </a:lnTo>
                  <a:close/>
                </a:path>
                <a:path w="1017905" h="857884">
                  <a:moveTo>
                    <a:pt x="469938" y="269341"/>
                  </a:moveTo>
                  <a:lnTo>
                    <a:pt x="465150" y="266941"/>
                  </a:lnTo>
                  <a:lnTo>
                    <a:pt x="459549" y="262153"/>
                  </a:lnTo>
                  <a:lnTo>
                    <a:pt x="456349" y="266141"/>
                  </a:lnTo>
                  <a:lnTo>
                    <a:pt x="461149" y="268541"/>
                  </a:lnTo>
                  <a:lnTo>
                    <a:pt x="466737" y="273342"/>
                  </a:lnTo>
                  <a:lnTo>
                    <a:pt x="469938" y="269341"/>
                  </a:lnTo>
                  <a:close/>
                </a:path>
                <a:path w="1017905" h="857884">
                  <a:moveTo>
                    <a:pt x="497116" y="275729"/>
                  </a:moveTo>
                  <a:lnTo>
                    <a:pt x="492315" y="273342"/>
                  </a:lnTo>
                  <a:lnTo>
                    <a:pt x="486727" y="268541"/>
                  </a:lnTo>
                  <a:lnTo>
                    <a:pt x="483527" y="272542"/>
                  </a:lnTo>
                  <a:lnTo>
                    <a:pt x="488327" y="274942"/>
                  </a:lnTo>
                  <a:lnTo>
                    <a:pt x="493915" y="279730"/>
                  </a:lnTo>
                  <a:lnTo>
                    <a:pt x="497116" y="275729"/>
                  </a:lnTo>
                  <a:close/>
                </a:path>
                <a:path w="1017905" h="857884">
                  <a:moveTo>
                    <a:pt x="548259" y="246964"/>
                  </a:moveTo>
                  <a:lnTo>
                    <a:pt x="544271" y="243763"/>
                  </a:lnTo>
                  <a:lnTo>
                    <a:pt x="544271" y="235775"/>
                  </a:lnTo>
                  <a:lnTo>
                    <a:pt x="537070" y="240576"/>
                  </a:lnTo>
                  <a:lnTo>
                    <a:pt x="541070" y="243763"/>
                  </a:lnTo>
                  <a:lnTo>
                    <a:pt x="541070" y="251764"/>
                  </a:lnTo>
                  <a:lnTo>
                    <a:pt x="548259" y="246964"/>
                  </a:lnTo>
                  <a:close/>
                </a:path>
                <a:path w="1017905" h="857884">
                  <a:moveTo>
                    <a:pt x="555459" y="597027"/>
                  </a:moveTo>
                  <a:lnTo>
                    <a:pt x="553885" y="591743"/>
                  </a:lnTo>
                  <a:lnTo>
                    <a:pt x="549465" y="594321"/>
                  </a:lnTo>
                  <a:lnTo>
                    <a:pt x="548043" y="598258"/>
                  </a:lnTo>
                  <a:lnTo>
                    <a:pt x="555459" y="597027"/>
                  </a:lnTo>
                  <a:close/>
                </a:path>
                <a:path w="1017905" h="857884">
                  <a:moveTo>
                    <a:pt x="555459" y="144665"/>
                  </a:moveTo>
                  <a:lnTo>
                    <a:pt x="554075" y="141135"/>
                  </a:lnTo>
                  <a:lnTo>
                    <a:pt x="553961" y="135572"/>
                  </a:lnTo>
                  <a:lnTo>
                    <a:pt x="552196" y="131965"/>
                  </a:lnTo>
                  <a:lnTo>
                    <a:pt x="545871" y="134277"/>
                  </a:lnTo>
                  <a:lnTo>
                    <a:pt x="548259" y="135877"/>
                  </a:lnTo>
                  <a:lnTo>
                    <a:pt x="549859" y="137477"/>
                  </a:lnTo>
                  <a:lnTo>
                    <a:pt x="547458" y="139865"/>
                  </a:lnTo>
                  <a:lnTo>
                    <a:pt x="544271" y="139065"/>
                  </a:lnTo>
                  <a:lnTo>
                    <a:pt x="540270" y="135877"/>
                  </a:lnTo>
                  <a:lnTo>
                    <a:pt x="537870" y="139065"/>
                  </a:lnTo>
                  <a:lnTo>
                    <a:pt x="544271" y="142265"/>
                  </a:lnTo>
                  <a:lnTo>
                    <a:pt x="550659" y="148666"/>
                  </a:lnTo>
                  <a:lnTo>
                    <a:pt x="555459" y="144665"/>
                  </a:lnTo>
                  <a:close/>
                </a:path>
                <a:path w="1017905" h="857884">
                  <a:moveTo>
                    <a:pt x="565048" y="850379"/>
                  </a:moveTo>
                  <a:lnTo>
                    <a:pt x="557847" y="845578"/>
                  </a:lnTo>
                  <a:lnTo>
                    <a:pt x="553059" y="852766"/>
                  </a:lnTo>
                  <a:lnTo>
                    <a:pt x="560247" y="857567"/>
                  </a:lnTo>
                  <a:lnTo>
                    <a:pt x="565048" y="850379"/>
                  </a:lnTo>
                  <a:close/>
                </a:path>
                <a:path w="1017905" h="857884">
                  <a:moveTo>
                    <a:pt x="570344" y="395541"/>
                  </a:moveTo>
                  <a:lnTo>
                    <a:pt x="565251" y="396214"/>
                  </a:lnTo>
                  <a:lnTo>
                    <a:pt x="560451" y="397789"/>
                  </a:lnTo>
                  <a:lnTo>
                    <a:pt x="565848" y="398018"/>
                  </a:lnTo>
                  <a:lnTo>
                    <a:pt x="570344" y="395541"/>
                  </a:lnTo>
                  <a:close/>
                </a:path>
                <a:path w="1017905" h="857884">
                  <a:moveTo>
                    <a:pt x="592213" y="374840"/>
                  </a:moveTo>
                  <a:lnTo>
                    <a:pt x="587425" y="373240"/>
                  </a:lnTo>
                  <a:lnTo>
                    <a:pt x="589826" y="366852"/>
                  </a:lnTo>
                  <a:lnTo>
                    <a:pt x="585025" y="370039"/>
                  </a:lnTo>
                  <a:lnTo>
                    <a:pt x="582625" y="374040"/>
                  </a:lnTo>
                  <a:lnTo>
                    <a:pt x="588225" y="378841"/>
                  </a:lnTo>
                  <a:lnTo>
                    <a:pt x="592213" y="374840"/>
                  </a:lnTo>
                  <a:close/>
                </a:path>
                <a:path w="1017905" h="857884">
                  <a:moveTo>
                    <a:pt x="609003" y="389229"/>
                  </a:moveTo>
                  <a:lnTo>
                    <a:pt x="603935" y="386283"/>
                  </a:lnTo>
                  <a:lnTo>
                    <a:pt x="601408" y="381228"/>
                  </a:lnTo>
                  <a:lnTo>
                    <a:pt x="598893" y="377990"/>
                  </a:lnTo>
                  <a:lnTo>
                    <a:pt x="593813" y="380428"/>
                  </a:lnTo>
                  <a:lnTo>
                    <a:pt x="595960" y="383946"/>
                  </a:lnTo>
                  <a:lnTo>
                    <a:pt x="599617" y="388721"/>
                  </a:lnTo>
                  <a:lnTo>
                    <a:pt x="604151" y="391553"/>
                  </a:lnTo>
                  <a:lnTo>
                    <a:pt x="609003" y="389229"/>
                  </a:lnTo>
                  <a:close/>
                </a:path>
                <a:path w="1017905" h="857884">
                  <a:moveTo>
                    <a:pt x="628180" y="843178"/>
                  </a:moveTo>
                  <a:lnTo>
                    <a:pt x="626275" y="836320"/>
                  </a:lnTo>
                  <a:lnTo>
                    <a:pt x="623087" y="839279"/>
                  </a:lnTo>
                  <a:lnTo>
                    <a:pt x="622452" y="844194"/>
                  </a:lnTo>
                  <a:lnTo>
                    <a:pt x="628180" y="843178"/>
                  </a:lnTo>
                  <a:close/>
                </a:path>
                <a:path w="1017905" h="857884">
                  <a:moveTo>
                    <a:pt x="628980" y="263753"/>
                  </a:moveTo>
                  <a:lnTo>
                    <a:pt x="625792" y="258152"/>
                  </a:lnTo>
                  <a:lnTo>
                    <a:pt x="618591" y="265341"/>
                  </a:lnTo>
                  <a:lnTo>
                    <a:pt x="616991" y="271741"/>
                  </a:lnTo>
                  <a:lnTo>
                    <a:pt x="623392" y="276529"/>
                  </a:lnTo>
                  <a:lnTo>
                    <a:pt x="627380" y="269341"/>
                  </a:lnTo>
                  <a:lnTo>
                    <a:pt x="628980" y="263753"/>
                  </a:lnTo>
                  <a:close/>
                </a:path>
                <a:path w="1017905" h="857884">
                  <a:moveTo>
                    <a:pt x="644969" y="337273"/>
                  </a:moveTo>
                  <a:lnTo>
                    <a:pt x="643051" y="330758"/>
                  </a:lnTo>
                  <a:lnTo>
                    <a:pt x="639876" y="333679"/>
                  </a:lnTo>
                  <a:lnTo>
                    <a:pt x="639241" y="338404"/>
                  </a:lnTo>
                  <a:lnTo>
                    <a:pt x="644969" y="337273"/>
                  </a:lnTo>
                  <a:close/>
                </a:path>
                <a:path w="1017905" h="857884">
                  <a:moveTo>
                    <a:pt x="649757" y="276529"/>
                  </a:moveTo>
                  <a:lnTo>
                    <a:pt x="645769" y="274942"/>
                  </a:lnTo>
                  <a:lnTo>
                    <a:pt x="642569" y="272542"/>
                  </a:lnTo>
                  <a:lnTo>
                    <a:pt x="638568" y="270141"/>
                  </a:lnTo>
                  <a:lnTo>
                    <a:pt x="633780" y="275729"/>
                  </a:lnTo>
                  <a:lnTo>
                    <a:pt x="636981" y="280530"/>
                  </a:lnTo>
                  <a:lnTo>
                    <a:pt x="644969" y="283730"/>
                  </a:lnTo>
                  <a:lnTo>
                    <a:pt x="646569" y="281330"/>
                  </a:lnTo>
                  <a:lnTo>
                    <a:pt x="648169" y="279730"/>
                  </a:lnTo>
                  <a:lnTo>
                    <a:pt x="649757" y="276529"/>
                  </a:lnTo>
                  <a:close/>
                </a:path>
                <a:path w="1017905" h="857884">
                  <a:moveTo>
                    <a:pt x="687324" y="581037"/>
                  </a:moveTo>
                  <a:lnTo>
                    <a:pt x="683323" y="579437"/>
                  </a:lnTo>
                  <a:lnTo>
                    <a:pt x="684923" y="573049"/>
                  </a:lnTo>
                  <a:lnTo>
                    <a:pt x="680135" y="576237"/>
                  </a:lnTo>
                  <a:lnTo>
                    <a:pt x="677735" y="580237"/>
                  </a:lnTo>
                  <a:lnTo>
                    <a:pt x="683323" y="585038"/>
                  </a:lnTo>
                  <a:lnTo>
                    <a:pt x="687324" y="581037"/>
                  </a:lnTo>
                  <a:close/>
                </a:path>
                <a:path w="1017905" h="857884">
                  <a:moveTo>
                    <a:pt x="733679" y="783234"/>
                  </a:moveTo>
                  <a:lnTo>
                    <a:pt x="728878" y="780846"/>
                  </a:lnTo>
                  <a:lnTo>
                    <a:pt x="731278" y="774446"/>
                  </a:lnTo>
                  <a:lnTo>
                    <a:pt x="726490" y="778446"/>
                  </a:lnTo>
                  <a:lnTo>
                    <a:pt x="724090" y="782434"/>
                  </a:lnTo>
                  <a:lnTo>
                    <a:pt x="729678" y="787234"/>
                  </a:lnTo>
                  <a:lnTo>
                    <a:pt x="733679" y="783234"/>
                  </a:lnTo>
                  <a:close/>
                </a:path>
                <a:path w="1017905" h="857884">
                  <a:moveTo>
                    <a:pt x="736180" y="248856"/>
                  </a:moveTo>
                  <a:lnTo>
                    <a:pt x="734339" y="243878"/>
                  </a:lnTo>
                  <a:lnTo>
                    <a:pt x="725690" y="243763"/>
                  </a:lnTo>
                  <a:lnTo>
                    <a:pt x="732764" y="251294"/>
                  </a:lnTo>
                  <a:lnTo>
                    <a:pt x="736180" y="248856"/>
                  </a:lnTo>
                  <a:close/>
                </a:path>
                <a:path w="1017905" h="857884">
                  <a:moveTo>
                    <a:pt x="738479" y="805611"/>
                  </a:moveTo>
                  <a:lnTo>
                    <a:pt x="734479" y="802424"/>
                  </a:lnTo>
                  <a:lnTo>
                    <a:pt x="734479" y="794423"/>
                  </a:lnTo>
                  <a:lnTo>
                    <a:pt x="727290" y="799223"/>
                  </a:lnTo>
                  <a:lnTo>
                    <a:pt x="731278" y="802424"/>
                  </a:lnTo>
                  <a:lnTo>
                    <a:pt x="731278" y="810412"/>
                  </a:lnTo>
                  <a:lnTo>
                    <a:pt x="738479" y="805611"/>
                  </a:lnTo>
                  <a:close/>
                </a:path>
                <a:path w="1017905" h="857884">
                  <a:moveTo>
                    <a:pt x="758456" y="846378"/>
                  </a:moveTo>
                  <a:lnTo>
                    <a:pt x="753656" y="843978"/>
                  </a:lnTo>
                  <a:lnTo>
                    <a:pt x="756056" y="837590"/>
                  </a:lnTo>
                  <a:lnTo>
                    <a:pt x="751268" y="841578"/>
                  </a:lnTo>
                  <a:lnTo>
                    <a:pt x="748868" y="845578"/>
                  </a:lnTo>
                  <a:lnTo>
                    <a:pt x="754456" y="850379"/>
                  </a:lnTo>
                  <a:lnTo>
                    <a:pt x="758456" y="846378"/>
                  </a:lnTo>
                  <a:close/>
                </a:path>
                <a:path w="1017905" h="857884">
                  <a:moveTo>
                    <a:pt x="778433" y="581037"/>
                  </a:moveTo>
                  <a:lnTo>
                    <a:pt x="777201" y="572046"/>
                  </a:lnTo>
                  <a:lnTo>
                    <a:pt x="772744" y="574446"/>
                  </a:lnTo>
                  <a:lnTo>
                    <a:pt x="771131" y="580136"/>
                  </a:lnTo>
                  <a:lnTo>
                    <a:pt x="778433" y="581037"/>
                  </a:lnTo>
                  <a:close/>
                </a:path>
                <a:path w="1017905" h="857884">
                  <a:moveTo>
                    <a:pt x="802716" y="647573"/>
                  </a:moveTo>
                  <a:lnTo>
                    <a:pt x="802373" y="643153"/>
                  </a:lnTo>
                  <a:lnTo>
                    <a:pt x="792822" y="643382"/>
                  </a:lnTo>
                  <a:lnTo>
                    <a:pt x="798106" y="649897"/>
                  </a:lnTo>
                  <a:lnTo>
                    <a:pt x="802716" y="647573"/>
                  </a:lnTo>
                  <a:close/>
                </a:path>
                <a:path w="1017905" h="857884">
                  <a:moveTo>
                    <a:pt x="806411" y="271741"/>
                  </a:moveTo>
                  <a:lnTo>
                    <a:pt x="802411" y="269341"/>
                  </a:lnTo>
                  <a:lnTo>
                    <a:pt x="804011" y="262953"/>
                  </a:lnTo>
                  <a:lnTo>
                    <a:pt x="799211" y="266941"/>
                  </a:lnTo>
                  <a:lnTo>
                    <a:pt x="796823" y="270941"/>
                  </a:lnTo>
                  <a:lnTo>
                    <a:pt x="802411" y="275729"/>
                  </a:lnTo>
                  <a:lnTo>
                    <a:pt x="806411" y="271741"/>
                  </a:lnTo>
                  <a:close/>
                </a:path>
                <a:path w="1017905" h="857884">
                  <a:moveTo>
                    <a:pt x="827189" y="236575"/>
                  </a:moveTo>
                  <a:lnTo>
                    <a:pt x="823188" y="232575"/>
                  </a:lnTo>
                  <a:lnTo>
                    <a:pt x="818388" y="237096"/>
                  </a:lnTo>
                  <a:lnTo>
                    <a:pt x="814705" y="239966"/>
                  </a:lnTo>
                  <a:lnTo>
                    <a:pt x="813866" y="243141"/>
                  </a:lnTo>
                  <a:lnTo>
                    <a:pt x="817600" y="248564"/>
                  </a:lnTo>
                  <a:lnTo>
                    <a:pt x="819988" y="242963"/>
                  </a:lnTo>
                  <a:lnTo>
                    <a:pt x="827189" y="236575"/>
                  </a:lnTo>
                  <a:close/>
                </a:path>
                <a:path w="1017905" h="857884">
                  <a:moveTo>
                    <a:pt x="849566" y="676948"/>
                  </a:moveTo>
                  <a:lnTo>
                    <a:pt x="847966" y="672147"/>
                  </a:lnTo>
                  <a:lnTo>
                    <a:pt x="844765" y="668147"/>
                  </a:lnTo>
                  <a:lnTo>
                    <a:pt x="839978" y="674547"/>
                  </a:lnTo>
                  <a:lnTo>
                    <a:pt x="841578" y="679335"/>
                  </a:lnTo>
                  <a:lnTo>
                    <a:pt x="844765" y="683336"/>
                  </a:lnTo>
                  <a:lnTo>
                    <a:pt x="849566" y="676948"/>
                  </a:lnTo>
                  <a:close/>
                </a:path>
                <a:path w="1017905" h="857884">
                  <a:moveTo>
                    <a:pt x="855256" y="313601"/>
                  </a:moveTo>
                  <a:lnTo>
                    <a:pt x="853427" y="308610"/>
                  </a:lnTo>
                  <a:lnTo>
                    <a:pt x="844765" y="308508"/>
                  </a:lnTo>
                  <a:lnTo>
                    <a:pt x="851852" y="316039"/>
                  </a:lnTo>
                  <a:lnTo>
                    <a:pt x="855256" y="313601"/>
                  </a:lnTo>
                  <a:close/>
                </a:path>
                <a:path w="1017905" h="857884">
                  <a:moveTo>
                    <a:pt x="867143" y="446773"/>
                  </a:moveTo>
                  <a:lnTo>
                    <a:pt x="863955" y="441172"/>
                  </a:lnTo>
                  <a:lnTo>
                    <a:pt x="856754" y="448360"/>
                  </a:lnTo>
                  <a:lnTo>
                    <a:pt x="855154" y="454761"/>
                  </a:lnTo>
                  <a:lnTo>
                    <a:pt x="861555" y="459562"/>
                  </a:lnTo>
                  <a:lnTo>
                    <a:pt x="865543" y="453161"/>
                  </a:lnTo>
                  <a:lnTo>
                    <a:pt x="867143" y="446773"/>
                  </a:lnTo>
                  <a:close/>
                </a:path>
                <a:path w="1017905" h="857884">
                  <a:moveTo>
                    <a:pt x="872744" y="344474"/>
                  </a:moveTo>
                  <a:lnTo>
                    <a:pt x="870826" y="337502"/>
                  </a:lnTo>
                  <a:lnTo>
                    <a:pt x="867651" y="340271"/>
                  </a:lnTo>
                  <a:lnTo>
                    <a:pt x="867016" y="345147"/>
                  </a:lnTo>
                  <a:lnTo>
                    <a:pt x="872744" y="344474"/>
                  </a:lnTo>
                  <a:close/>
                </a:path>
                <a:path w="1017905" h="857884">
                  <a:moveTo>
                    <a:pt x="876744" y="682536"/>
                  </a:moveTo>
                  <a:lnTo>
                    <a:pt x="875499" y="677252"/>
                  </a:lnTo>
                  <a:lnTo>
                    <a:pt x="871042" y="679843"/>
                  </a:lnTo>
                  <a:lnTo>
                    <a:pt x="869429" y="683768"/>
                  </a:lnTo>
                  <a:lnTo>
                    <a:pt x="876744" y="682536"/>
                  </a:lnTo>
                  <a:close/>
                </a:path>
                <a:path w="1017905" h="857884">
                  <a:moveTo>
                    <a:pt x="890828" y="329895"/>
                  </a:moveTo>
                  <a:lnTo>
                    <a:pt x="885723" y="330377"/>
                  </a:lnTo>
                  <a:lnTo>
                    <a:pt x="880935" y="331914"/>
                  </a:lnTo>
                  <a:lnTo>
                    <a:pt x="886333" y="332486"/>
                  </a:lnTo>
                  <a:lnTo>
                    <a:pt x="890828" y="329895"/>
                  </a:lnTo>
                  <a:close/>
                </a:path>
                <a:path w="1017905" h="857884">
                  <a:moveTo>
                    <a:pt x="892263" y="590016"/>
                  </a:moveTo>
                  <a:lnTo>
                    <a:pt x="889825" y="585927"/>
                  </a:lnTo>
                  <a:lnTo>
                    <a:pt x="884847" y="586193"/>
                  </a:lnTo>
                  <a:lnTo>
                    <a:pt x="884732" y="594626"/>
                  </a:lnTo>
                  <a:lnTo>
                    <a:pt x="892263" y="590016"/>
                  </a:lnTo>
                  <a:close/>
                </a:path>
                <a:path w="1017905" h="857884">
                  <a:moveTo>
                    <a:pt x="909510" y="327761"/>
                  </a:moveTo>
                  <a:lnTo>
                    <a:pt x="907110" y="323494"/>
                  </a:lnTo>
                  <a:lnTo>
                    <a:pt x="902309" y="323710"/>
                  </a:lnTo>
                  <a:lnTo>
                    <a:pt x="902309" y="332486"/>
                  </a:lnTo>
                  <a:lnTo>
                    <a:pt x="909510" y="327761"/>
                  </a:lnTo>
                  <a:close/>
                </a:path>
                <a:path w="1017905" h="857884">
                  <a:moveTo>
                    <a:pt x="965555" y="635977"/>
                  </a:moveTo>
                  <a:lnTo>
                    <a:pt x="963714" y="631037"/>
                  </a:lnTo>
                  <a:lnTo>
                    <a:pt x="955065" y="630593"/>
                  </a:lnTo>
                  <a:lnTo>
                    <a:pt x="962139" y="638225"/>
                  </a:lnTo>
                  <a:lnTo>
                    <a:pt x="965555" y="635977"/>
                  </a:lnTo>
                  <a:close/>
                </a:path>
                <a:path w="1017905" h="857884">
                  <a:moveTo>
                    <a:pt x="1017397" y="525894"/>
                  </a:moveTo>
                  <a:lnTo>
                    <a:pt x="1012609" y="523494"/>
                  </a:lnTo>
                  <a:lnTo>
                    <a:pt x="1007008" y="518693"/>
                  </a:lnTo>
                  <a:lnTo>
                    <a:pt x="1003808" y="522693"/>
                  </a:lnTo>
                  <a:lnTo>
                    <a:pt x="1008608" y="525094"/>
                  </a:lnTo>
                  <a:lnTo>
                    <a:pt x="1014196" y="529882"/>
                  </a:lnTo>
                  <a:lnTo>
                    <a:pt x="1017397" y="52589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6799853" y="8028685"/>
              <a:ext cx="958850" cy="864235"/>
            </a:xfrm>
            <a:custGeom>
              <a:avLst/>
              <a:gdLst/>
              <a:ahLst/>
              <a:cxnLst/>
              <a:rect l="l" t="t" r="r" b="b"/>
              <a:pathLst>
                <a:path w="958850" h="864234">
                  <a:moveTo>
                    <a:pt x="21399" y="522579"/>
                  </a:moveTo>
                  <a:lnTo>
                    <a:pt x="20459" y="517664"/>
                  </a:lnTo>
                  <a:lnTo>
                    <a:pt x="14541" y="519887"/>
                  </a:lnTo>
                  <a:lnTo>
                    <a:pt x="6070" y="520458"/>
                  </a:lnTo>
                  <a:lnTo>
                    <a:pt x="0" y="522833"/>
                  </a:lnTo>
                  <a:lnTo>
                    <a:pt x="1282" y="530453"/>
                  </a:lnTo>
                  <a:lnTo>
                    <a:pt x="7086" y="525538"/>
                  </a:lnTo>
                  <a:lnTo>
                    <a:pt x="15367" y="524052"/>
                  </a:lnTo>
                  <a:lnTo>
                    <a:pt x="21399" y="522579"/>
                  </a:lnTo>
                  <a:close/>
                </a:path>
                <a:path w="958850" h="864234">
                  <a:moveTo>
                    <a:pt x="72402" y="780605"/>
                  </a:moveTo>
                  <a:lnTo>
                    <a:pt x="70586" y="776617"/>
                  </a:lnTo>
                  <a:lnTo>
                    <a:pt x="70408" y="770915"/>
                  </a:lnTo>
                  <a:lnTo>
                    <a:pt x="69037" y="767461"/>
                  </a:lnTo>
                  <a:lnTo>
                    <a:pt x="63614" y="770216"/>
                  </a:lnTo>
                  <a:lnTo>
                    <a:pt x="66446" y="773747"/>
                  </a:lnTo>
                  <a:lnTo>
                    <a:pt x="67106" y="779310"/>
                  </a:lnTo>
                  <a:lnTo>
                    <a:pt x="68224" y="782916"/>
                  </a:lnTo>
                  <a:lnTo>
                    <a:pt x="72402" y="780605"/>
                  </a:lnTo>
                  <a:close/>
                </a:path>
                <a:path w="958850" h="864234">
                  <a:moveTo>
                    <a:pt x="119164" y="695490"/>
                  </a:moveTo>
                  <a:lnTo>
                    <a:pt x="118833" y="690245"/>
                  </a:lnTo>
                  <a:lnTo>
                    <a:pt x="112369" y="691896"/>
                  </a:lnTo>
                  <a:lnTo>
                    <a:pt x="112877" y="698449"/>
                  </a:lnTo>
                  <a:lnTo>
                    <a:pt x="114668" y="707174"/>
                  </a:lnTo>
                  <a:lnTo>
                    <a:pt x="116306" y="712457"/>
                  </a:lnTo>
                  <a:lnTo>
                    <a:pt x="116357" y="708672"/>
                  </a:lnTo>
                  <a:lnTo>
                    <a:pt x="117081" y="703135"/>
                  </a:lnTo>
                  <a:lnTo>
                    <a:pt x="119164" y="695490"/>
                  </a:lnTo>
                  <a:close/>
                </a:path>
                <a:path w="958850" h="864234">
                  <a:moveTo>
                    <a:pt x="154051" y="311746"/>
                  </a:moveTo>
                  <a:lnTo>
                    <a:pt x="151523" y="306666"/>
                  </a:lnTo>
                  <a:lnTo>
                    <a:pt x="147751" y="309156"/>
                  </a:lnTo>
                  <a:lnTo>
                    <a:pt x="141732" y="309765"/>
                  </a:lnTo>
                  <a:lnTo>
                    <a:pt x="137820" y="310832"/>
                  </a:lnTo>
                  <a:lnTo>
                    <a:pt x="140335" y="314667"/>
                  </a:lnTo>
                  <a:lnTo>
                    <a:pt x="144106" y="313194"/>
                  </a:lnTo>
                  <a:lnTo>
                    <a:pt x="150126" y="313067"/>
                  </a:lnTo>
                  <a:lnTo>
                    <a:pt x="154051" y="311746"/>
                  </a:lnTo>
                  <a:close/>
                </a:path>
                <a:path w="958850" h="864234">
                  <a:moveTo>
                    <a:pt x="178092" y="161886"/>
                  </a:moveTo>
                  <a:lnTo>
                    <a:pt x="175501" y="155625"/>
                  </a:lnTo>
                  <a:lnTo>
                    <a:pt x="172313" y="158813"/>
                  </a:lnTo>
                  <a:lnTo>
                    <a:pt x="169913" y="154825"/>
                  </a:lnTo>
                  <a:lnTo>
                    <a:pt x="168313" y="150825"/>
                  </a:lnTo>
                  <a:lnTo>
                    <a:pt x="165912" y="158013"/>
                  </a:lnTo>
                  <a:lnTo>
                    <a:pt x="156324" y="156413"/>
                  </a:lnTo>
                  <a:lnTo>
                    <a:pt x="161124" y="161213"/>
                  </a:lnTo>
                  <a:lnTo>
                    <a:pt x="166179" y="160337"/>
                  </a:lnTo>
                  <a:lnTo>
                    <a:pt x="173405" y="162013"/>
                  </a:lnTo>
                  <a:lnTo>
                    <a:pt x="178092" y="161886"/>
                  </a:lnTo>
                  <a:close/>
                </a:path>
                <a:path w="958850" h="864234">
                  <a:moveTo>
                    <a:pt x="300977" y="817372"/>
                  </a:moveTo>
                  <a:lnTo>
                    <a:pt x="296189" y="813371"/>
                  </a:lnTo>
                  <a:lnTo>
                    <a:pt x="298577" y="807783"/>
                  </a:lnTo>
                  <a:lnTo>
                    <a:pt x="294589" y="803783"/>
                  </a:lnTo>
                  <a:lnTo>
                    <a:pt x="292303" y="812139"/>
                  </a:lnTo>
                  <a:lnTo>
                    <a:pt x="285292" y="816673"/>
                  </a:lnTo>
                  <a:lnTo>
                    <a:pt x="278739" y="820750"/>
                  </a:lnTo>
                  <a:lnTo>
                    <a:pt x="277799" y="827760"/>
                  </a:lnTo>
                  <a:lnTo>
                    <a:pt x="283222" y="824001"/>
                  </a:lnTo>
                  <a:lnTo>
                    <a:pt x="288798" y="820470"/>
                  </a:lnTo>
                  <a:lnTo>
                    <a:pt x="294665" y="817981"/>
                  </a:lnTo>
                  <a:lnTo>
                    <a:pt x="300977" y="817372"/>
                  </a:lnTo>
                  <a:close/>
                </a:path>
                <a:path w="958850" h="864234">
                  <a:moveTo>
                    <a:pt x="341744" y="92481"/>
                  </a:moveTo>
                  <a:lnTo>
                    <a:pt x="336118" y="89535"/>
                  </a:lnTo>
                  <a:lnTo>
                    <a:pt x="329755" y="91084"/>
                  </a:lnTo>
                  <a:lnTo>
                    <a:pt x="325780" y="94729"/>
                  </a:lnTo>
                  <a:lnTo>
                    <a:pt x="327355" y="98082"/>
                  </a:lnTo>
                  <a:lnTo>
                    <a:pt x="330835" y="95961"/>
                  </a:lnTo>
                  <a:lnTo>
                    <a:pt x="334848" y="96177"/>
                  </a:lnTo>
                  <a:lnTo>
                    <a:pt x="338709" y="95935"/>
                  </a:lnTo>
                  <a:lnTo>
                    <a:pt x="341744" y="92481"/>
                  </a:lnTo>
                  <a:close/>
                </a:path>
                <a:path w="958850" h="864234">
                  <a:moveTo>
                    <a:pt x="419341" y="711327"/>
                  </a:moveTo>
                  <a:lnTo>
                    <a:pt x="414464" y="712673"/>
                  </a:lnTo>
                  <a:lnTo>
                    <a:pt x="409219" y="711771"/>
                  </a:lnTo>
                  <a:lnTo>
                    <a:pt x="405472" y="717473"/>
                  </a:lnTo>
                  <a:lnTo>
                    <a:pt x="405028" y="722566"/>
                  </a:lnTo>
                  <a:lnTo>
                    <a:pt x="409676" y="719861"/>
                  </a:lnTo>
                  <a:lnTo>
                    <a:pt x="413791" y="715822"/>
                  </a:lnTo>
                  <a:lnTo>
                    <a:pt x="418058" y="712673"/>
                  </a:lnTo>
                  <a:lnTo>
                    <a:pt x="419341" y="711327"/>
                  </a:lnTo>
                  <a:close/>
                </a:path>
                <a:path w="958850" h="864234">
                  <a:moveTo>
                    <a:pt x="506374" y="863727"/>
                  </a:moveTo>
                  <a:lnTo>
                    <a:pt x="504469" y="849896"/>
                  </a:lnTo>
                  <a:lnTo>
                    <a:pt x="501281" y="850239"/>
                  </a:lnTo>
                  <a:lnTo>
                    <a:pt x="500646" y="857326"/>
                  </a:lnTo>
                  <a:lnTo>
                    <a:pt x="506374" y="863727"/>
                  </a:lnTo>
                  <a:close/>
                </a:path>
                <a:path w="958850" h="864234">
                  <a:moveTo>
                    <a:pt x="554329" y="6959"/>
                  </a:moveTo>
                  <a:lnTo>
                    <a:pt x="552424" y="0"/>
                  </a:lnTo>
                  <a:lnTo>
                    <a:pt x="549236" y="2768"/>
                  </a:lnTo>
                  <a:lnTo>
                    <a:pt x="548601" y="7645"/>
                  </a:lnTo>
                  <a:lnTo>
                    <a:pt x="554329" y="6959"/>
                  </a:lnTo>
                  <a:close/>
                </a:path>
                <a:path w="958850" h="864234">
                  <a:moveTo>
                    <a:pt x="606577" y="242430"/>
                  </a:moveTo>
                  <a:lnTo>
                    <a:pt x="603770" y="234429"/>
                  </a:lnTo>
                  <a:lnTo>
                    <a:pt x="599084" y="232346"/>
                  </a:lnTo>
                  <a:lnTo>
                    <a:pt x="600062" y="237909"/>
                  </a:lnTo>
                  <a:lnTo>
                    <a:pt x="595490" y="241541"/>
                  </a:lnTo>
                  <a:lnTo>
                    <a:pt x="592112" y="245160"/>
                  </a:lnTo>
                  <a:lnTo>
                    <a:pt x="596684" y="250723"/>
                  </a:lnTo>
                  <a:lnTo>
                    <a:pt x="605040" y="249986"/>
                  </a:lnTo>
                  <a:lnTo>
                    <a:pt x="606577" y="242430"/>
                  </a:lnTo>
                  <a:close/>
                </a:path>
                <a:path w="958850" h="864234">
                  <a:moveTo>
                    <a:pt x="616000" y="834034"/>
                  </a:moveTo>
                  <a:lnTo>
                    <a:pt x="610171" y="832561"/>
                  </a:lnTo>
                  <a:lnTo>
                    <a:pt x="600595" y="832281"/>
                  </a:lnTo>
                  <a:lnTo>
                    <a:pt x="595884" y="833361"/>
                  </a:lnTo>
                  <a:lnTo>
                    <a:pt x="596684" y="838149"/>
                  </a:lnTo>
                  <a:lnTo>
                    <a:pt x="608672" y="836549"/>
                  </a:lnTo>
                  <a:lnTo>
                    <a:pt x="609473" y="836549"/>
                  </a:lnTo>
                  <a:lnTo>
                    <a:pt x="616000" y="834034"/>
                  </a:lnTo>
                  <a:close/>
                </a:path>
                <a:path w="958850" h="864234">
                  <a:moveTo>
                    <a:pt x="710971" y="827760"/>
                  </a:moveTo>
                  <a:lnTo>
                    <a:pt x="708571" y="826160"/>
                  </a:lnTo>
                  <a:lnTo>
                    <a:pt x="706983" y="824560"/>
                  </a:lnTo>
                  <a:lnTo>
                    <a:pt x="709371" y="822172"/>
                  </a:lnTo>
                  <a:lnTo>
                    <a:pt x="702183" y="817372"/>
                  </a:lnTo>
                  <a:lnTo>
                    <a:pt x="696518" y="821728"/>
                  </a:lnTo>
                  <a:lnTo>
                    <a:pt x="692188" y="827062"/>
                  </a:lnTo>
                  <a:lnTo>
                    <a:pt x="692073" y="830745"/>
                  </a:lnTo>
                  <a:lnTo>
                    <a:pt x="698982" y="830160"/>
                  </a:lnTo>
                  <a:lnTo>
                    <a:pt x="696595" y="828560"/>
                  </a:lnTo>
                  <a:lnTo>
                    <a:pt x="694994" y="826960"/>
                  </a:lnTo>
                  <a:lnTo>
                    <a:pt x="697382" y="824560"/>
                  </a:lnTo>
                  <a:lnTo>
                    <a:pt x="702183" y="826960"/>
                  </a:lnTo>
                  <a:lnTo>
                    <a:pt x="707783" y="831761"/>
                  </a:lnTo>
                  <a:lnTo>
                    <a:pt x="710971" y="827760"/>
                  </a:lnTo>
                  <a:close/>
                </a:path>
                <a:path w="958850" h="864234">
                  <a:moveTo>
                    <a:pt x="776503" y="281901"/>
                  </a:moveTo>
                  <a:lnTo>
                    <a:pt x="766114" y="281101"/>
                  </a:lnTo>
                  <a:lnTo>
                    <a:pt x="766483" y="276237"/>
                  </a:lnTo>
                  <a:lnTo>
                    <a:pt x="764819" y="278193"/>
                  </a:lnTo>
                  <a:lnTo>
                    <a:pt x="764209" y="283006"/>
                  </a:lnTo>
                  <a:lnTo>
                    <a:pt x="767715" y="286689"/>
                  </a:lnTo>
                  <a:lnTo>
                    <a:pt x="776503" y="281901"/>
                  </a:lnTo>
                  <a:close/>
                </a:path>
                <a:path w="958850" h="864234">
                  <a:moveTo>
                    <a:pt x="818070" y="254723"/>
                  </a:moveTo>
                  <a:lnTo>
                    <a:pt x="814070" y="250723"/>
                  </a:lnTo>
                  <a:lnTo>
                    <a:pt x="809269" y="255244"/>
                  </a:lnTo>
                  <a:lnTo>
                    <a:pt x="805586" y="258114"/>
                  </a:lnTo>
                  <a:lnTo>
                    <a:pt x="804748" y="261289"/>
                  </a:lnTo>
                  <a:lnTo>
                    <a:pt x="808482" y="266712"/>
                  </a:lnTo>
                  <a:lnTo>
                    <a:pt x="810869" y="261112"/>
                  </a:lnTo>
                  <a:lnTo>
                    <a:pt x="818070" y="254723"/>
                  </a:lnTo>
                  <a:close/>
                </a:path>
                <a:path w="958850" h="864234">
                  <a:moveTo>
                    <a:pt x="859624" y="253123"/>
                  </a:moveTo>
                  <a:lnTo>
                    <a:pt x="854837" y="251523"/>
                  </a:lnTo>
                  <a:lnTo>
                    <a:pt x="849236" y="246735"/>
                  </a:lnTo>
                  <a:lnTo>
                    <a:pt x="846035" y="249923"/>
                  </a:lnTo>
                  <a:lnTo>
                    <a:pt x="850836" y="252323"/>
                  </a:lnTo>
                  <a:lnTo>
                    <a:pt x="856424" y="257124"/>
                  </a:lnTo>
                  <a:lnTo>
                    <a:pt x="859624" y="253123"/>
                  </a:lnTo>
                  <a:close/>
                </a:path>
                <a:path w="958850" h="864234">
                  <a:moveTo>
                    <a:pt x="870813" y="259511"/>
                  </a:moveTo>
                  <a:lnTo>
                    <a:pt x="869238" y="254571"/>
                  </a:lnTo>
                  <a:lnTo>
                    <a:pt x="864819" y="257124"/>
                  </a:lnTo>
                  <a:lnTo>
                    <a:pt x="863396" y="260870"/>
                  </a:lnTo>
                  <a:lnTo>
                    <a:pt x="870813" y="259511"/>
                  </a:lnTo>
                  <a:close/>
                </a:path>
                <a:path w="958850" h="864234">
                  <a:moveTo>
                    <a:pt x="958735" y="209169"/>
                  </a:moveTo>
                  <a:lnTo>
                    <a:pt x="956932" y="202196"/>
                  </a:lnTo>
                  <a:lnTo>
                    <a:pt x="953935" y="204965"/>
                  </a:lnTo>
                  <a:lnTo>
                    <a:pt x="953338" y="209842"/>
                  </a:lnTo>
                  <a:lnTo>
                    <a:pt x="958735" y="20916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6425800" y="7778317"/>
              <a:ext cx="1148715" cy="1816100"/>
            </a:xfrm>
            <a:custGeom>
              <a:avLst/>
              <a:gdLst/>
              <a:ahLst/>
              <a:cxnLst/>
              <a:rect l="l" t="t" r="r" b="b"/>
              <a:pathLst>
                <a:path w="1148715" h="1816100">
                  <a:moveTo>
                    <a:pt x="853020" y="1789544"/>
                  </a:moveTo>
                  <a:lnTo>
                    <a:pt x="850061" y="1770253"/>
                  </a:lnTo>
                  <a:lnTo>
                    <a:pt x="826770" y="1726514"/>
                  </a:lnTo>
                  <a:lnTo>
                    <a:pt x="803998" y="1682483"/>
                  </a:lnTo>
                  <a:lnTo>
                    <a:pt x="781761" y="1638160"/>
                  </a:lnTo>
                  <a:lnTo>
                    <a:pt x="760056" y="1593570"/>
                  </a:lnTo>
                  <a:lnTo>
                    <a:pt x="738886" y="1548714"/>
                  </a:lnTo>
                  <a:lnTo>
                    <a:pt x="718286" y="1503578"/>
                  </a:lnTo>
                  <a:lnTo>
                    <a:pt x="698246" y="1458201"/>
                  </a:lnTo>
                  <a:lnTo>
                    <a:pt x="678789" y="1412570"/>
                  </a:lnTo>
                  <a:lnTo>
                    <a:pt x="659917" y="1366685"/>
                  </a:lnTo>
                  <a:lnTo>
                    <a:pt x="641642" y="1320584"/>
                  </a:lnTo>
                  <a:lnTo>
                    <a:pt x="623989" y="1274241"/>
                  </a:lnTo>
                  <a:lnTo>
                    <a:pt x="606945" y="1227670"/>
                  </a:lnTo>
                  <a:lnTo>
                    <a:pt x="590524" y="1180896"/>
                  </a:lnTo>
                  <a:lnTo>
                    <a:pt x="574751" y="1133906"/>
                  </a:lnTo>
                  <a:lnTo>
                    <a:pt x="559625" y="1086713"/>
                  </a:lnTo>
                  <a:lnTo>
                    <a:pt x="545160" y="1039317"/>
                  </a:lnTo>
                  <a:lnTo>
                    <a:pt x="531368" y="991743"/>
                  </a:lnTo>
                  <a:lnTo>
                    <a:pt x="518261" y="943978"/>
                  </a:lnTo>
                  <a:lnTo>
                    <a:pt x="505841" y="896048"/>
                  </a:lnTo>
                  <a:lnTo>
                    <a:pt x="494118" y="847940"/>
                  </a:lnTo>
                  <a:lnTo>
                    <a:pt x="483120" y="799668"/>
                  </a:lnTo>
                  <a:lnTo>
                    <a:pt x="472833" y="751243"/>
                  </a:lnTo>
                  <a:lnTo>
                    <a:pt x="462915" y="701230"/>
                  </a:lnTo>
                  <a:lnTo>
                    <a:pt x="453923" y="651116"/>
                  </a:lnTo>
                  <a:lnTo>
                    <a:pt x="445858" y="600900"/>
                  </a:lnTo>
                  <a:lnTo>
                    <a:pt x="438734" y="550621"/>
                  </a:lnTo>
                  <a:lnTo>
                    <a:pt x="432536" y="500291"/>
                  </a:lnTo>
                  <a:lnTo>
                    <a:pt x="427278" y="449948"/>
                  </a:lnTo>
                  <a:lnTo>
                    <a:pt x="419785" y="431393"/>
                  </a:lnTo>
                  <a:lnTo>
                    <a:pt x="405104" y="421970"/>
                  </a:lnTo>
                  <a:lnTo>
                    <a:pt x="387718" y="422744"/>
                  </a:lnTo>
                  <a:lnTo>
                    <a:pt x="372135" y="434759"/>
                  </a:lnTo>
                  <a:lnTo>
                    <a:pt x="349186" y="472655"/>
                  </a:lnTo>
                  <a:lnTo>
                    <a:pt x="331774" y="513181"/>
                  </a:lnTo>
                  <a:lnTo>
                    <a:pt x="316166" y="554456"/>
                  </a:lnTo>
                  <a:lnTo>
                    <a:pt x="298602" y="594601"/>
                  </a:lnTo>
                  <a:lnTo>
                    <a:pt x="261823" y="560146"/>
                  </a:lnTo>
                  <a:lnTo>
                    <a:pt x="223634" y="527024"/>
                  </a:lnTo>
                  <a:lnTo>
                    <a:pt x="184315" y="495096"/>
                  </a:lnTo>
                  <a:lnTo>
                    <a:pt x="144208" y="464235"/>
                  </a:lnTo>
                  <a:lnTo>
                    <a:pt x="103619" y="434314"/>
                  </a:lnTo>
                  <a:lnTo>
                    <a:pt x="62839" y="405193"/>
                  </a:lnTo>
                  <a:lnTo>
                    <a:pt x="45656" y="399592"/>
                  </a:lnTo>
                  <a:lnTo>
                    <a:pt x="37884" y="401586"/>
                  </a:lnTo>
                  <a:lnTo>
                    <a:pt x="30873" y="405993"/>
                  </a:lnTo>
                  <a:lnTo>
                    <a:pt x="25273" y="409181"/>
                  </a:lnTo>
                  <a:lnTo>
                    <a:pt x="8318" y="471322"/>
                  </a:lnTo>
                  <a:lnTo>
                    <a:pt x="2133" y="519976"/>
                  </a:lnTo>
                  <a:lnTo>
                    <a:pt x="0" y="568655"/>
                  </a:lnTo>
                  <a:lnTo>
                    <a:pt x="1612" y="617258"/>
                  </a:lnTo>
                  <a:lnTo>
                    <a:pt x="6667" y="665695"/>
                  </a:lnTo>
                  <a:lnTo>
                    <a:pt x="14859" y="713892"/>
                  </a:lnTo>
                  <a:lnTo>
                    <a:pt x="25869" y="761733"/>
                  </a:lnTo>
                  <a:lnTo>
                    <a:pt x="39420" y="809167"/>
                  </a:lnTo>
                  <a:lnTo>
                    <a:pt x="55168" y="856068"/>
                  </a:lnTo>
                  <a:lnTo>
                    <a:pt x="72821" y="902373"/>
                  </a:lnTo>
                  <a:lnTo>
                    <a:pt x="92075" y="947978"/>
                  </a:lnTo>
                  <a:lnTo>
                    <a:pt x="112623" y="992797"/>
                  </a:lnTo>
                  <a:lnTo>
                    <a:pt x="134150" y="1036739"/>
                  </a:lnTo>
                  <a:lnTo>
                    <a:pt x="156349" y="1079728"/>
                  </a:lnTo>
                  <a:lnTo>
                    <a:pt x="181724" y="1125943"/>
                  </a:lnTo>
                  <a:lnTo>
                    <a:pt x="208267" y="1171473"/>
                  </a:lnTo>
                  <a:lnTo>
                    <a:pt x="235966" y="1216291"/>
                  </a:lnTo>
                  <a:lnTo>
                    <a:pt x="264807" y="1260386"/>
                  </a:lnTo>
                  <a:lnTo>
                    <a:pt x="294741" y="1303705"/>
                  </a:lnTo>
                  <a:lnTo>
                    <a:pt x="325780" y="1346263"/>
                  </a:lnTo>
                  <a:lnTo>
                    <a:pt x="357873" y="1388021"/>
                  </a:lnTo>
                  <a:lnTo>
                    <a:pt x="391020" y="1428953"/>
                  </a:lnTo>
                  <a:lnTo>
                    <a:pt x="425183" y="1469047"/>
                  </a:lnTo>
                  <a:lnTo>
                    <a:pt x="460336" y="1508264"/>
                  </a:lnTo>
                  <a:lnTo>
                    <a:pt x="496481" y="1546606"/>
                  </a:lnTo>
                  <a:lnTo>
                    <a:pt x="533577" y="1584032"/>
                  </a:lnTo>
                  <a:lnTo>
                    <a:pt x="570611" y="1619465"/>
                  </a:lnTo>
                  <a:lnTo>
                    <a:pt x="608444" y="1653844"/>
                  </a:lnTo>
                  <a:lnTo>
                    <a:pt x="647039" y="1687207"/>
                  </a:lnTo>
                  <a:lnTo>
                    <a:pt x="686435" y="1719580"/>
                  </a:lnTo>
                  <a:lnTo>
                    <a:pt x="726605" y="1750987"/>
                  </a:lnTo>
                  <a:lnTo>
                    <a:pt x="767562" y="1781454"/>
                  </a:lnTo>
                  <a:lnTo>
                    <a:pt x="809294" y="1811007"/>
                  </a:lnTo>
                  <a:lnTo>
                    <a:pt x="828370" y="1815541"/>
                  </a:lnTo>
                  <a:lnTo>
                    <a:pt x="844359" y="1806511"/>
                  </a:lnTo>
                  <a:lnTo>
                    <a:pt x="853020" y="1789544"/>
                  </a:lnTo>
                  <a:close/>
                </a:path>
                <a:path w="1148715" h="1816100">
                  <a:moveTo>
                    <a:pt x="1148168" y="1341869"/>
                  </a:moveTo>
                  <a:lnTo>
                    <a:pt x="1141691" y="1291247"/>
                  </a:lnTo>
                  <a:lnTo>
                    <a:pt x="1135456" y="1240574"/>
                  </a:lnTo>
                  <a:lnTo>
                    <a:pt x="1129461" y="1189837"/>
                  </a:lnTo>
                  <a:lnTo>
                    <a:pt x="1123708" y="1139063"/>
                  </a:lnTo>
                  <a:lnTo>
                    <a:pt x="1118184" y="1088237"/>
                  </a:lnTo>
                  <a:lnTo>
                    <a:pt x="1112901" y="1037361"/>
                  </a:lnTo>
                  <a:lnTo>
                    <a:pt x="1107846" y="986434"/>
                  </a:lnTo>
                  <a:lnTo>
                    <a:pt x="1103033" y="935482"/>
                  </a:lnTo>
                  <a:lnTo>
                    <a:pt x="1098461" y="884491"/>
                  </a:lnTo>
                  <a:lnTo>
                    <a:pt x="1094117" y="833462"/>
                  </a:lnTo>
                  <a:lnTo>
                    <a:pt x="1090015" y="782408"/>
                  </a:lnTo>
                  <a:lnTo>
                    <a:pt x="1086129" y="731329"/>
                  </a:lnTo>
                  <a:lnTo>
                    <a:pt x="1082484" y="680224"/>
                  </a:lnTo>
                  <a:lnTo>
                    <a:pt x="1079080" y="629107"/>
                  </a:lnTo>
                  <a:lnTo>
                    <a:pt x="1075893" y="577951"/>
                  </a:lnTo>
                  <a:lnTo>
                    <a:pt x="1072946" y="526796"/>
                  </a:lnTo>
                  <a:lnTo>
                    <a:pt x="1070229" y="475627"/>
                  </a:lnTo>
                  <a:lnTo>
                    <a:pt x="1067739" y="424446"/>
                  </a:lnTo>
                  <a:lnTo>
                    <a:pt x="1065479" y="373253"/>
                  </a:lnTo>
                  <a:lnTo>
                    <a:pt x="1063447" y="322072"/>
                  </a:lnTo>
                  <a:lnTo>
                    <a:pt x="1061643" y="273316"/>
                  </a:lnTo>
                  <a:lnTo>
                    <a:pt x="1060157" y="224561"/>
                  </a:lnTo>
                  <a:lnTo>
                    <a:pt x="1058951" y="175818"/>
                  </a:lnTo>
                  <a:lnTo>
                    <a:pt x="1057071" y="78308"/>
                  </a:lnTo>
                  <a:lnTo>
                    <a:pt x="1056259" y="29552"/>
                  </a:lnTo>
                  <a:lnTo>
                    <a:pt x="1052969" y="16408"/>
                  </a:lnTo>
                  <a:lnTo>
                    <a:pt x="1044371" y="5880"/>
                  </a:lnTo>
                  <a:lnTo>
                    <a:pt x="1032319" y="0"/>
                  </a:lnTo>
                  <a:lnTo>
                    <a:pt x="1018692" y="787"/>
                  </a:lnTo>
                  <a:lnTo>
                    <a:pt x="972477" y="16090"/>
                  </a:lnTo>
                  <a:lnTo>
                    <a:pt x="925690" y="29933"/>
                  </a:lnTo>
                  <a:lnTo>
                    <a:pt x="878484" y="42532"/>
                  </a:lnTo>
                  <a:lnTo>
                    <a:pt x="830961" y="54102"/>
                  </a:lnTo>
                  <a:lnTo>
                    <a:pt x="783259" y="64846"/>
                  </a:lnTo>
                  <a:lnTo>
                    <a:pt x="735507" y="74980"/>
                  </a:lnTo>
                  <a:lnTo>
                    <a:pt x="687819" y="84696"/>
                  </a:lnTo>
                  <a:lnTo>
                    <a:pt x="677595" y="88734"/>
                  </a:lnTo>
                  <a:lnTo>
                    <a:pt x="670737" y="95389"/>
                  </a:lnTo>
                  <a:lnTo>
                    <a:pt x="667029" y="103695"/>
                  </a:lnTo>
                  <a:lnTo>
                    <a:pt x="666242" y="112674"/>
                  </a:lnTo>
                  <a:lnTo>
                    <a:pt x="666242" y="118275"/>
                  </a:lnTo>
                  <a:lnTo>
                    <a:pt x="667042" y="120662"/>
                  </a:lnTo>
                  <a:lnTo>
                    <a:pt x="676922" y="170878"/>
                  </a:lnTo>
                  <a:lnTo>
                    <a:pt x="687146" y="221043"/>
                  </a:lnTo>
                  <a:lnTo>
                    <a:pt x="697738" y="271132"/>
                  </a:lnTo>
                  <a:lnTo>
                    <a:pt x="708736" y="321157"/>
                  </a:lnTo>
                  <a:lnTo>
                    <a:pt x="720166" y="371081"/>
                  </a:lnTo>
                  <a:lnTo>
                    <a:pt x="732040" y="420903"/>
                  </a:lnTo>
                  <a:lnTo>
                    <a:pt x="744385" y="470611"/>
                  </a:lnTo>
                  <a:lnTo>
                    <a:pt x="757224" y="520192"/>
                  </a:lnTo>
                  <a:lnTo>
                    <a:pt x="770597" y="569607"/>
                  </a:lnTo>
                  <a:lnTo>
                    <a:pt x="784529" y="618883"/>
                  </a:lnTo>
                  <a:lnTo>
                    <a:pt x="799020" y="667969"/>
                  </a:lnTo>
                  <a:lnTo>
                    <a:pt x="814120" y="716876"/>
                  </a:lnTo>
                  <a:lnTo>
                    <a:pt x="829843" y="765581"/>
                  </a:lnTo>
                  <a:lnTo>
                    <a:pt x="846226" y="814070"/>
                  </a:lnTo>
                  <a:lnTo>
                    <a:pt x="863269" y="862330"/>
                  </a:lnTo>
                  <a:lnTo>
                    <a:pt x="881024" y="910348"/>
                  </a:lnTo>
                  <a:lnTo>
                    <a:pt x="899502" y="958100"/>
                  </a:lnTo>
                  <a:lnTo>
                    <a:pt x="918730" y="1005598"/>
                  </a:lnTo>
                  <a:lnTo>
                    <a:pt x="938745" y="1052804"/>
                  </a:lnTo>
                  <a:lnTo>
                    <a:pt x="959548" y="1099705"/>
                  </a:lnTo>
                  <a:lnTo>
                    <a:pt x="979932" y="1143520"/>
                  </a:lnTo>
                  <a:lnTo>
                    <a:pt x="1001077" y="1187030"/>
                  </a:lnTo>
                  <a:lnTo>
                    <a:pt x="1022985" y="1230185"/>
                  </a:lnTo>
                  <a:lnTo>
                    <a:pt x="1045629" y="1272933"/>
                  </a:lnTo>
                  <a:lnTo>
                    <a:pt x="1068984" y="1315237"/>
                  </a:lnTo>
                  <a:lnTo>
                    <a:pt x="1093025" y="1357058"/>
                  </a:lnTo>
                  <a:lnTo>
                    <a:pt x="1127188" y="1369847"/>
                  </a:lnTo>
                  <a:lnTo>
                    <a:pt x="1143139" y="1360652"/>
                  </a:lnTo>
                  <a:lnTo>
                    <a:pt x="1148168" y="1341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6132197" y="9296509"/>
              <a:ext cx="607060" cy="964565"/>
            </a:xfrm>
            <a:custGeom>
              <a:avLst/>
              <a:gdLst/>
              <a:ahLst/>
              <a:cxnLst/>
              <a:rect l="l" t="t" r="r" b="b"/>
              <a:pathLst>
                <a:path w="607059" h="964565">
                  <a:moveTo>
                    <a:pt x="577903" y="963943"/>
                  </a:moveTo>
                  <a:lnTo>
                    <a:pt x="516864" y="925307"/>
                  </a:lnTo>
                  <a:lnTo>
                    <a:pt x="480228" y="892654"/>
                  </a:lnTo>
                  <a:lnTo>
                    <a:pt x="444743" y="858966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8" y="671683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9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22943" y="850769"/>
                  </a:lnTo>
                  <a:lnTo>
                    <a:pt x="559448" y="883266"/>
                  </a:lnTo>
                  <a:lnTo>
                    <a:pt x="597009" y="914604"/>
                  </a:lnTo>
                  <a:lnTo>
                    <a:pt x="607024" y="935046"/>
                  </a:lnTo>
                  <a:lnTo>
                    <a:pt x="598008" y="954065"/>
                  </a:lnTo>
                  <a:lnTo>
                    <a:pt x="577903" y="963943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6705428" y="7738820"/>
              <a:ext cx="824865" cy="765175"/>
            </a:xfrm>
            <a:custGeom>
              <a:avLst/>
              <a:gdLst/>
              <a:ahLst/>
              <a:cxnLst/>
              <a:rect l="l" t="t" r="r" b="b"/>
              <a:pathLst>
                <a:path w="824865" h="765175">
                  <a:moveTo>
                    <a:pt x="179616" y="736396"/>
                  </a:moveTo>
                  <a:lnTo>
                    <a:pt x="160743" y="574535"/>
                  </a:lnTo>
                  <a:lnTo>
                    <a:pt x="147650" y="467067"/>
                  </a:lnTo>
                  <a:lnTo>
                    <a:pt x="120891" y="437857"/>
                  </a:lnTo>
                  <a:lnTo>
                    <a:pt x="111988" y="437997"/>
                  </a:lnTo>
                  <a:lnTo>
                    <a:pt x="71424" y="480949"/>
                  </a:lnTo>
                  <a:lnTo>
                    <a:pt x="49352" y="517410"/>
                  </a:lnTo>
                  <a:lnTo>
                    <a:pt x="46951" y="519010"/>
                  </a:lnTo>
                  <a:lnTo>
                    <a:pt x="23876" y="553872"/>
                  </a:lnTo>
                  <a:lnTo>
                    <a:pt x="12585" y="587743"/>
                  </a:lnTo>
                  <a:lnTo>
                    <a:pt x="4419" y="596646"/>
                  </a:lnTo>
                  <a:lnTo>
                    <a:pt x="0" y="608025"/>
                  </a:lnTo>
                  <a:lnTo>
                    <a:pt x="673" y="620445"/>
                  </a:lnTo>
                  <a:lnTo>
                    <a:pt x="7785" y="632498"/>
                  </a:lnTo>
                  <a:lnTo>
                    <a:pt x="128473" y="757174"/>
                  </a:lnTo>
                  <a:lnTo>
                    <a:pt x="143878" y="764717"/>
                  </a:lnTo>
                  <a:lnTo>
                    <a:pt x="161239" y="762977"/>
                  </a:lnTo>
                  <a:lnTo>
                    <a:pt x="174993" y="753135"/>
                  </a:lnTo>
                  <a:lnTo>
                    <a:pt x="179616" y="736396"/>
                  </a:lnTo>
                  <a:close/>
                </a:path>
                <a:path w="824865" h="765175">
                  <a:moveTo>
                    <a:pt x="824585" y="29895"/>
                  </a:moveTo>
                  <a:lnTo>
                    <a:pt x="821740" y="15824"/>
                  </a:lnTo>
                  <a:lnTo>
                    <a:pt x="812685" y="5511"/>
                  </a:lnTo>
                  <a:lnTo>
                    <a:pt x="800188" y="0"/>
                  </a:lnTo>
                  <a:lnTo>
                    <a:pt x="787019" y="317"/>
                  </a:lnTo>
                  <a:lnTo>
                    <a:pt x="691057" y="28155"/>
                  </a:lnTo>
                  <a:lnTo>
                    <a:pt x="691057" y="229590"/>
                  </a:lnTo>
                  <a:lnTo>
                    <a:pt x="690308" y="228892"/>
                  </a:lnTo>
                  <a:lnTo>
                    <a:pt x="688708" y="228092"/>
                  </a:lnTo>
                  <a:lnTo>
                    <a:pt x="687920" y="227291"/>
                  </a:lnTo>
                  <a:lnTo>
                    <a:pt x="687920" y="226504"/>
                  </a:lnTo>
                  <a:lnTo>
                    <a:pt x="688708" y="224904"/>
                  </a:lnTo>
                  <a:lnTo>
                    <a:pt x="689508" y="224104"/>
                  </a:lnTo>
                  <a:lnTo>
                    <a:pt x="690308" y="225704"/>
                  </a:lnTo>
                  <a:lnTo>
                    <a:pt x="690308" y="228092"/>
                  </a:lnTo>
                  <a:lnTo>
                    <a:pt x="691057" y="229590"/>
                  </a:lnTo>
                  <a:lnTo>
                    <a:pt x="691057" y="28155"/>
                  </a:lnTo>
                  <a:lnTo>
                    <a:pt x="442556" y="100228"/>
                  </a:lnTo>
                  <a:lnTo>
                    <a:pt x="437769" y="101815"/>
                  </a:lnTo>
                  <a:lnTo>
                    <a:pt x="432968" y="104216"/>
                  </a:lnTo>
                  <a:lnTo>
                    <a:pt x="429768" y="108216"/>
                  </a:lnTo>
                  <a:lnTo>
                    <a:pt x="424116" y="111772"/>
                  </a:lnTo>
                  <a:lnTo>
                    <a:pt x="419277" y="116306"/>
                  </a:lnTo>
                  <a:lnTo>
                    <a:pt x="415493" y="121589"/>
                  </a:lnTo>
                  <a:lnTo>
                    <a:pt x="412991" y="127393"/>
                  </a:lnTo>
                  <a:lnTo>
                    <a:pt x="412076" y="139433"/>
                  </a:lnTo>
                  <a:lnTo>
                    <a:pt x="415886" y="149974"/>
                  </a:lnTo>
                  <a:lnTo>
                    <a:pt x="423443" y="158419"/>
                  </a:lnTo>
                  <a:lnTo>
                    <a:pt x="433768" y="164160"/>
                  </a:lnTo>
                  <a:lnTo>
                    <a:pt x="481952" y="183769"/>
                  </a:lnTo>
                  <a:lnTo>
                    <a:pt x="529145" y="205600"/>
                  </a:lnTo>
                  <a:lnTo>
                    <a:pt x="575271" y="229590"/>
                  </a:lnTo>
                  <a:lnTo>
                    <a:pt x="620229" y="255701"/>
                  </a:lnTo>
                  <a:lnTo>
                    <a:pt x="663905" y="283908"/>
                  </a:lnTo>
                  <a:lnTo>
                    <a:pt x="706221" y="314147"/>
                  </a:lnTo>
                  <a:lnTo>
                    <a:pt x="747052" y="346379"/>
                  </a:lnTo>
                  <a:lnTo>
                    <a:pt x="763473" y="353923"/>
                  </a:lnTo>
                  <a:lnTo>
                    <a:pt x="779526" y="352171"/>
                  </a:lnTo>
                  <a:lnTo>
                    <a:pt x="792124" y="342341"/>
                  </a:lnTo>
                  <a:lnTo>
                    <a:pt x="798207" y="325602"/>
                  </a:lnTo>
                  <a:lnTo>
                    <a:pt x="806780" y="229590"/>
                  </a:lnTo>
                  <a:lnTo>
                    <a:pt x="806843" y="228892"/>
                  </a:lnTo>
                  <a:lnTo>
                    <a:pt x="806907" y="228092"/>
                  </a:lnTo>
                  <a:lnTo>
                    <a:pt x="806983" y="227291"/>
                  </a:lnTo>
                  <a:lnTo>
                    <a:pt x="807046" y="226504"/>
                  </a:lnTo>
                  <a:lnTo>
                    <a:pt x="807123" y="225704"/>
                  </a:lnTo>
                  <a:lnTo>
                    <a:pt x="807199" y="224904"/>
                  </a:lnTo>
                  <a:lnTo>
                    <a:pt x="807262" y="224104"/>
                  </a:lnTo>
                  <a:lnTo>
                    <a:pt x="820178" y="79375"/>
                  </a:lnTo>
                  <a:lnTo>
                    <a:pt x="824585" y="29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6225705" y="8838058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84219" cy="17636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194" y="8127462"/>
            <a:ext cx="1597702" cy="21595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1752" y="541704"/>
            <a:ext cx="152423" cy="1524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9990" y="856408"/>
            <a:ext cx="152423" cy="1524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89038" y="1134832"/>
            <a:ext cx="152423" cy="1524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92938" y="1943606"/>
            <a:ext cx="152423" cy="1524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98771" y="3003491"/>
            <a:ext cx="89228" cy="15246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6031791" y="7532810"/>
            <a:ext cx="2258695" cy="2755265"/>
            <a:chOff x="16031791" y="7532810"/>
            <a:chExt cx="2258695" cy="2755265"/>
          </a:xfrm>
        </p:grpSpPr>
        <p:sp>
          <p:nvSpPr>
            <p:cNvPr id="10" name="object 10"/>
            <p:cNvSpPr/>
            <p:nvPr/>
          </p:nvSpPr>
          <p:spPr>
            <a:xfrm>
              <a:off x="16031791" y="7532810"/>
              <a:ext cx="2256790" cy="2754630"/>
            </a:xfrm>
            <a:custGeom>
              <a:avLst/>
              <a:gdLst/>
              <a:ahLst/>
              <a:cxnLst/>
              <a:rect l="l" t="t" r="r" b="b"/>
              <a:pathLst>
                <a:path w="2256790" h="2754629">
                  <a:moveTo>
                    <a:pt x="2256208" y="364144"/>
                  </a:moveTo>
                  <a:lnTo>
                    <a:pt x="1120109" y="364144"/>
                  </a:lnTo>
                  <a:lnTo>
                    <a:pt x="1138279" y="360972"/>
                  </a:lnTo>
                  <a:lnTo>
                    <a:pt x="1172145" y="351781"/>
                  </a:lnTo>
                  <a:lnTo>
                    <a:pt x="1221833" y="339275"/>
                  </a:lnTo>
                  <a:lnTo>
                    <a:pt x="1322097" y="311420"/>
                  </a:lnTo>
                  <a:lnTo>
                    <a:pt x="1372717" y="299447"/>
                  </a:lnTo>
                  <a:lnTo>
                    <a:pt x="1423693" y="291026"/>
                  </a:lnTo>
                  <a:lnTo>
                    <a:pt x="1475046" y="287844"/>
                  </a:lnTo>
                  <a:lnTo>
                    <a:pt x="1478767" y="254139"/>
                  </a:lnTo>
                  <a:lnTo>
                    <a:pt x="1486509" y="186131"/>
                  </a:lnTo>
                  <a:lnTo>
                    <a:pt x="1490230" y="151977"/>
                  </a:lnTo>
                  <a:lnTo>
                    <a:pt x="1492366" y="142086"/>
                  </a:lnTo>
                  <a:lnTo>
                    <a:pt x="1557743" y="107338"/>
                  </a:lnTo>
                  <a:lnTo>
                    <a:pt x="1603856" y="92173"/>
                  </a:lnTo>
                  <a:lnTo>
                    <a:pt x="1650174" y="77813"/>
                  </a:lnTo>
                  <a:lnTo>
                    <a:pt x="1696726" y="64362"/>
                  </a:lnTo>
                  <a:lnTo>
                    <a:pt x="1743541" y="51923"/>
                  </a:lnTo>
                  <a:lnTo>
                    <a:pt x="1790646" y="40598"/>
                  </a:lnTo>
                  <a:lnTo>
                    <a:pt x="1838069" y="30491"/>
                  </a:lnTo>
                  <a:lnTo>
                    <a:pt x="1885839" y="21704"/>
                  </a:lnTo>
                  <a:lnTo>
                    <a:pt x="1933288" y="14148"/>
                  </a:lnTo>
                  <a:lnTo>
                    <a:pt x="1981045" y="8031"/>
                  </a:lnTo>
                  <a:lnTo>
                    <a:pt x="2029026" y="3523"/>
                  </a:lnTo>
                  <a:lnTo>
                    <a:pt x="2077146" y="789"/>
                  </a:lnTo>
                  <a:lnTo>
                    <a:pt x="2125322" y="0"/>
                  </a:lnTo>
                  <a:lnTo>
                    <a:pt x="2173470" y="1321"/>
                  </a:lnTo>
                  <a:lnTo>
                    <a:pt x="2221507" y="4921"/>
                  </a:lnTo>
                  <a:lnTo>
                    <a:pt x="2256208" y="9094"/>
                  </a:lnTo>
                  <a:lnTo>
                    <a:pt x="2256208" y="364144"/>
                  </a:lnTo>
                  <a:close/>
                </a:path>
                <a:path w="2256790" h="2754629">
                  <a:moveTo>
                    <a:pt x="2256208" y="865678"/>
                  </a:moveTo>
                  <a:lnTo>
                    <a:pt x="731781" y="865678"/>
                  </a:lnTo>
                  <a:lnTo>
                    <a:pt x="742065" y="817688"/>
                  </a:lnTo>
                  <a:lnTo>
                    <a:pt x="753726" y="770020"/>
                  </a:lnTo>
                  <a:lnTo>
                    <a:pt x="766750" y="722709"/>
                  </a:lnTo>
                  <a:lnTo>
                    <a:pt x="781126" y="675794"/>
                  </a:lnTo>
                  <a:lnTo>
                    <a:pt x="796840" y="629310"/>
                  </a:lnTo>
                  <a:lnTo>
                    <a:pt x="813879" y="583296"/>
                  </a:lnTo>
                  <a:lnTo>
                    <a:pt x="832230" y="537788"/>
                  </a:lnTo>
                  <a:lnTo>
                    <a:pt x="851879" y="492824"/>
                  </a:lnTo>
                  <a:lnTo>
                    <a:pt x="872813" y="448440"/>
                  </a:lnTo>
                  <a:lnTo>
                    <a:pt x="895021" y="404674"/>
                  </a:lnTo>
                  <a:lnTo>
                    <a:pt x="918487" y="361563"/>
                  </a:lnTo>
                  <a:lnTo>
                    <a:pt x="943200" y="319144"/>
                  </a:lnTo>
                  <a:lnTo>
                    <a:pt x="969146" y="277454"/>
                  </a:lnTo>
                  <a:lnTo>
                    <a:pt x="994721" y="263068"/>
                  </a:lnTo>
                  <a:lnTo>
                    <a:pt x="1022331" y="271310"/>
                  </a:lnTo>
                  <a:lnTo>
                    <a:pt x="1044172" y="286445"/>
                  </a:lnTo>
                  <a:lnTo>
                    <a:pt x="1062267" y="306675"/>
                  </a:lnTo>
                  <a:lnTo>
                    <a:pt x="1078638" y="330202"/>
                  </a:lnTo>
                  <a:lnTo>
                    <a:pt x="1083546" y="338806"/>
                  </a:lnTo>
                  <a:lnTo>
                    <a:pt x="1089727" y="348684"/>
                  </a:lnTo>
                  <a:lnTo>
                    <a:pt x="1096957" y="357513"/>
                  </a:lnTo>
                  <a:lnTo>
                    <a:pt x="1105012" y="362970"/>
                  </a:lnTo>
                  <a:lnTo>
                    <a:pt x="1120109" y="364144"/>
                  </a:lnTo>
                  <a:lnTo>
                    <a:pt x="2256208" y="364144"/>
                  </a:lnTo>
                  <a:lnTo>
                    <a:pt x="2256208" y="865678"/>
                  </a:lnTo>
                  <a:close/>
                </a:path>
                <a:path w="2256790" h="2754629">
                  <a:moveTo>
                    <a:pt x="2256208" y="2754188"/>
                  </a:moveTo>
                  <a:lnTo>
                    <a:pt x="427522" y="2754188"/>
                  </a:lnTo>
                  <a:lnTo>
                    <a:pt x="401726" y="2726802"/>
                  </a:lnTo>
                  <a:lnTo>
                    <a:pt x="367652" y="2688728"/>
                  </a:lnTo>
                  <a:lnTo>
                    <a:pt x="334678" y="2649730"/>
                  </a:lnTo>
                  <a:lnTo>
                    <a:pt x="302916" y="2609736"/>
                  </a:lnTo>
                  <a:lnTo>
                    <a:pt x="272475" y="2568668"/>
                  </a:lnTo>
                  <a:lnTo>
                    <a:pt x="243464" y="2526451"/>
                  </a:lnTo>
                  <a:lnTo>
                    <a:pt x="217129" y="2484904"/>
                  </a:lnTo>
                  <a:lnTo>
                    <a:pt x="192245" y="2442501"/>
                  </a:lnTo>
                  <a:lnTo>
                    <a:pt x="168823" y="2399290"/>
                  </a:lnTo>
                  <a:lnTo>
                    <a:pt x="146870" y="2355321"/>
                  </a:lnTo>
                  <a:lnTo>
                    <a:pt x="126395" y="2310642"/>
                  </a:lnTo>
                  <a:lnTo>
                    <a:pt x="107408" y="2265303"/>
                  </a:lnTo>
                  <a:lnTo>
                    <a:pt x="89916" y="2219352"/>
                  </a:lnTo>
                  <a:lnTo>
                    <a:pt x="73930" y="2172839"/>
                  </a:lnTo>
                  <a:lnTo>
                    <a:pt x="59456" y="2125811"/>
                  </a:lnTo>
                  <a:lnTo>
                    <a:pt x="46505" y="2078319"/>
                  </a:lnTo>
                  <a:lnTo>
                    <a:pt x="35084" y="2030411"/>
                  </a:lnTo>
                  <a:lnTo>
                    <a:pt x="25203" y="1982136"/>
                  </a:lnTo>
                  <a:lnTo>
                    <a:pt x="16871" y="1933542"/>
                  </a:lnTo>
                  <a:lnTo>
                    <a:pt x="10095" y="1884680"/>
                  </a:lnTo>
                  <a:lnTo>
                    <a:pt x="4955" y="1835173"/>
                  </a:lnTo>
                  <a:lnTo>
                    <a:pt x="1596" y="1785607"/>
                  </a:lnTo>
                  <a:lnTo>
                    <a:pt x="0" y="1736031"/>
                  </a:lnTo>
                  <a:lnTo>
                    <a:pt x="144" y="1686491"/>
                  </a:lnTo>
                  <a:lnTo>
                    <a:pt x="2011" y="1637036"/>
                  </a:lnTo>
                  <a:lnTo>
                    <a:pt x="5579" y="1587711"/>
                  </a:lnTo>
                  <a:lnTo>
                    <a:pt x="10827" y="1538565"/>
                  </a:lnTo>
                  <a:lnTo>
                    <a:pt x="17737" y="1489644"/>
                  </a:lnTo>
                  <a:lnTo>
                    <a:pt x="26287" y="1440996"/>
                  </a:lnTo>
                  <a:lnTo>
                    <a:pt x="36457" y="1392668"/>
                  </a:lnTo>
                  <a:lnTo>
                    <a:pt x="48228" y="1344708"/>
                  </a:lnTo>
                  <a:lnTo>
                    <a:pt x="61578" y="1297162"/>
                  </a:lnTo>
                  <a:lnTo>
                    <a:pt x="76488" y="1250078"/>
                  </a:lnTo>
                  <a:lnTo>
                    <a:pt x="92938" y="1203504"/>
                  </a:lnTo>
                  <a:lnTo>
                    <a:pt x="110906" y="1157485"/>
                  </a:lnTo>
                  <a:lnTo>
                    <a:pt x="130374" y="1112071"/>
                  </a:lnTo>
                  <a:lnTo>
                    <a:pt x="151321" y="1067307"/>
                  </a:lnTo>
                  <a:lnTo>
                    <a:pt x="173726" y="1023242"/>
                  </a:lnTo>
                  <a:lnTo>
                    <a:pt x="197570" y="979922"/>
                  </a:lnTo>
                  <a:lnTo>
                    <a:pt x="222831" y="937395"/>
                  </a:lnTo>
                  <a:lnTo>
                    <a:pt x="249491" y="895708"/>
                  </a:lnTo>
                  <a:lnTo>
                    <a:pt x="277528" y="854908"/>
                  </a:lnTo>
                  <a:lnTo>
                    <a:pt x="306923" y="815043"/>
                  </a:lnTo>
                  <a:lnTo>
                    <a:pt x="337655" y="776160"/>
                  </a:lnTo>
                  <a:lnTo>
                    <a:pt x="369704" y="738306"/>
                  </a:lnTo>
                  <a:lnTo>
                    <a:pt x="403050" y="701528"/>
                  </a:lnTo>
                  <a:lnTo>
                    <a:pt x="437672" y="665873"/>
                  </a:lnTo>
                  <a:lnTo>
                    <a:pt x="458851" y="657482"/>
                  </a:lnTo>
                  <a:lnTo>
                    <a:pt x="469815" y="659804"/>
                  </a:lnTo>
                  <a:lnTo>
                    <a:pt x="480030" y="665873"/>
                  </a:lnTo>
                  <a:lnTo>
                    <a:pt x="731781" y="865678"/>
                  </a:lnTo>
                  <a:lnTo>
                    <a:pt x="2256208" y="865678"/>
                  </a:lnTo>
                  <a:lnTo>
                    <a:pt x="2256208" y="2754188"/>
                  </a:lnTo>
                  <a:close/>
                </a:path>
              </a:pathLst>
            </a:custGeom>
            <a:solidFill>
              <a:srgbClr val="F2A7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58081" y="7618538"/>
              <a:ext cx="629920" cy="266700"/>
            </a:xfrm>
            <a:custGeom>
              <a:avLst/>
              <a:gdLst/>
              <a:ahLst/>
              <a:cxnLst/>
              <a:rect l="l" t="t" r="r" b="b"/>
              <a:pathLst>
                <a:path w="629919" h="266700">
                  <a:moveTo>
                    <a:pt x="629920" y="205613"/>
                  </a:moveTo>
                  <a:lnTo>
                    <a:pt x="554951" y="175006"/>
                  </a:lnTo>
                  <a:lnTo>
                    <a:pt x="507873" y="163601"/>
                  </a:lnTo>
                  <a:lnTo>
                    <a:pt x="459905" y="156565"/>
                  </a:lnTo>
                  <a:lnTo>
                    <a:pt x="411289" y="153276"/>
                  </a:lnTo>
                  <a:lnTo>
                    <a:pt x="362280" y="153123"/>
                  </a:lnTo>
                  <a:lnTo>
                    <a:pt x="313093" y="155498"/>
                  </a:lnTo>
                  <a:lnTo>
                    <a:pt x="263956" y="159804"/>
                  </a:lnTo>
                  <a:lnTo>
                    <a:pt x="215138" y="165430"/>
                  </a:lnTo>
                  <a:lnTo>
                    <a:pt x="166839" y="171754"/>
                  </a:lnTo>
                  <a:lnTo>
                    <a:pt x="145364" y="197040"/>
                  </a:lnTo>
                  <a:lnTo>
                    <a:pt x="146062" y="208521"/>
                  </a:lnTo>
                  <a:lnTo>
                    <a:pt x="150774" y="219049"/>
                  </a:lnTo>
                  <a:lnTo>
                    <a:pt x="159245" y="225704"/>
                  </a:lnTo>
                  <a:lnTo>
                    <a:pt x="170103" y="228752"/>
                  </a:lnTo>
                  <a:lnTo>
                    <a:pt x="182016" y="228498"/>
                  </a:lnTo>
                  <a:lnTo>
                    <a:pt x="230238" y="222224"/>
                  </a:lnTo>
                  <a:lnTo>
                    <a:pt x="279273" y="216738"/>
                  </a:lnTo>
                  <a:lnTo>
                    <a:pt x="328777" y="212775"/>
                  </a:lnTo>
                  <a:lnTo>
                    <a:pt x="378383" y="211124"/>
                  </a:lnTo>
                  <a:lnTo>
                    <a:pt x="427710" y="212559"/>
                  </a:lnTo>
                  <a:lnTo>
                    <a:pt x="476427" y="217843"/>
                  </a:lnTo>
                  <a:lnTo>
                    <a:pt x="524154" y="227736"/>
                  </a:lnTo>
                  <a:lnTo>
                    <a:pt x="570522" y="243014"/>
                  </a:lnTo>
                  <a:lnTo>
                    <a:pt x="615188" y="264464"/>
                  </a:lnTo>
                  <a:lnTo>
                    <a:pt x="629920" y="266141"/>
                  </a:lnTo>
                  <a:lnTo>
                    <a:pt x="629920" y="205613"/>
                  </a:lnTo>
                  <a:close/>
                </a:path>
                <a:path w="629919" h="266700">
                  <a:moveTo>
                    <a:pt x="629920" y="37846"/>
                  </a:moveTo>
                  <a:lnTo>
                    <a:pt x="572389" y="20383"/>
                  </a:lnTo>
                  <a:lnTo>
                    <a:pt x="521970" y="11442"/>
                  </a:lnTo>
                  <a:lnTo>
                    <a:pt x="471233" y="5067"/>
                  </a:lnTo>
                  <a:lnTo>
                    <a:pt x="420306" y="1257"/>
                  </a:lnTo>
                  <a:lnTo>
                    <a:pt x="369277" y="0"/>
                  </a:lnTo>
                  <a:lnTo>
                    <a:pt x="318287" y="1320"/>
                  </a:lnTo>
                  <a:lnTo>
                    <a:pt x="267423" y="5194"/>
                  </a:lnTo>
                  <a:lnTo>
                    <a:pt x="216801" y="11645"/>
                  </a:lnTo>
                  <a:lnTo>
                    <a:pt x="166535" y="20650"/>
                  </a:lnTo>
                  <a:lnTo>
                    <a:pt x="116738" y="32219"/>
                  </a:lnTo>
                  <a:lnTo>
                    <a:pt x="67513" y="46355"/>
                  </a:lnTo>
                  <a:lnTo>
                    <a:pt x="18986" y="63055"/>
                  </a:lnTo>
                  <a:lnTo>
                    <a:pt x="0" y="102019"/>
                  </a:lnTo>
                  <a:lnTo>
                    <a:pt x="12242" y="119253"/>
                  </a:lnTo>
                  <a:lnTo>
                    <a:pt x="34963" y="120599"/>
                  </a:lnTo>
                  <a:lnTo>
                    <a:pt x="81051" y="104800"/>
                  </a:lnTo>
                  <a:lnTo>
                    <a:pt x="127749" y="91376"/>
                  </a:lnTo>
                  <a:lnTo>
                    <a:pt x="174942" y="80327"/>
                  </a:lnTo>
                  <a:lnTo>
                    <a:pt x="222542" y="71666"/>
                  </a:lnTo>
                  <a:lnTo>
                    <a:pt x="270459" y="65417"/>
                  </a:lnTo>
                  <a:lnTo>
                    <a:pt x="318592" y="61556"/>
                  </a:lnTo>
                  <a:lnTo>
                    <a:pt x="366826" y="60121"/>
                  </a:lnTo>
                  <a:lnTo>
                    <a:pt x="415099" y="61099"/>
                  </a:lnTo>
                  <a:lnTo>
                    <a:pt x="463283" y="64516"/>
                  </a:lnTo>
                  <a:lnTo>
                    <a:pt x="511289" y="70370"/>
                  </a:lnTo>
                  <a:lnTo>
                    <a:pt x="559028" y="78676"/>
                  </a:lnTo>
                  <a:lnTo>
                    <a:pt x="606399" y="89433"/>
                  </a:lnTo>
                  <a:lnTo>
                    <a:pt x="629577" y="85839"/>
                  </a:lnTo>
                  <a:lnTo>
                    <a:pt x="629920" y="85344"/>
                  </a:lnTo>
                  <a:lnTo>
                    <a:pt x="629920" y="3784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3824" y="8096497"/>
              <a:ext cx="162239" cy="2660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132989" y="8556421"/>
              <a:ext cx="2155190" cy="1731010"/>
            </a:xfrm>
            <a:custGeom>
              <a:avLst/>
              <a:gdLst/>
              <a:ahLst/>
              <a:cxnLst/>
              <a:rect l="l" t="t" r="r" b="b"/>
              <a:pathLst>
                <a:path w="2155190" h="1731009">
                  <a:moveTo>
                    <a:pt x="172834" y="20320"/>
                  </a:moveTo>
                  <a:lnTo>
                    <a:pt x="158242" y="3721"/>
                  </a:lnTo>
                  <a:lnTo>
                    <a:pt x="137668" y="0"/>
                  </a:lnTo>
                  <a:lnTo>
                    <a:pt x="120688" y="14706"/>
                  </a:lnTo>
                  <a:lnTo>
                    <a:pt x="99517" y="63779"/>
                  </a:lnTo>
                  <a:lnTo>
                    <a:pt x="80264" y="113474"/>
                  </a:lnTo>
                  <a:lnTo>
                    <a:pt x="62928" y="163741"/>
                  </a:lnTo>
                  <a:lnTo>
                    <a:pt x="47536" y="214579"/>
                  </a:lnTo>
                  <a:lnTo>
                    <a:pt x="34074" y="265925"/>
                  </a:lnTo>
                  <a:lnTo>
                    <a:pt x="22593" y="317754"/>
                  </a:lnTo>
                  <a:lnTo>
                    <a:pt x="13068" y="370039"/>
                  </a:lnTo>
                  <a:lnTo>
                    <a:pt x="5537" y="422757"/>
                  </a:lnTo>
                  <a:lnTo>
                    <a:pt x="0" y="475856"/>
                  </a:lnTo>
                  <a:lnTo>
                    <a:pt x="7442" y="497319"/>
                  </a:lnTo>
                  <a:lnTo>
                    <a:pt x="27178" y="504329"/>
                  </a:lnTo>
                  <a:lnTo>
                    <a:pt x="48107" y="497090"/>
                  </a:lnTo>
                  <a:lnTo>
                    <a:pt x="59143" y="475856"/>
                  </a:lnTo>
                  <a:lnTo>
                    <a:pt x="64325" y="426377"/>
                  </a:lnTo>
                  <a:lnTo>
                    <a:pt x="71335" y="377088"/>
                  </a:lnTo>
                  <a:lnTo>
                    <a:pt x="80187" y="328091"/>
                  </a:lnTo>
                  <a:lnTo>
                    <a:pt x="90881" y="279438"/>
                  </a:lnTo>
                  <a:lnTo>
                    <a:pt x="103390" y="231216"/>
                  </a:lnTo>
                  <a:lnTo>
                    <a:pt x="117754" y="183515"/>
                  </a:lnTo>
                  <a:lnTo>
                    <a:pt x="133946" y="136410"/>
                  </a:lnTo>
                  <a:lnTo>
                    <a:pt x="151968" y="89966"/>
                  </a:lnTo>
                  <a:lnTo>
                    <a:pt x="171831" y="44272"/>
                  </a:lnTo>
                  <a:lnTo>
                    <a:pt x="172834" y="20320"/>
                  </a:lnTo>
                  <a:close/>
                </a:path>
                <a:path w="2155190" h="1731009">
                  <a:moveTo>
                    <a:pt x="1449768" y="1725828"/>
                  </a:moveTo>
                  <a:lnTo>
                    <a:pt x="1442580" y="1726628"/>
                  </a:lnTo>
                  <a:lnTo>
                    <a:pt x="1439379" y="1730578"/>
                  </a:lnTo>
                  <a:lnTo>
                    <a:pt x="1448968" y="1730578"/>
                  </a:lnTo>
                  <a:lnTo>
                    <a:pt x="1449768" y="1725828"/>
                  </a:lnTo>
                  <a:close/>
                </a:path>
                <a:path w="2155190" h="1731009">
                  <a:moveTo>
                    <a:pt x="1472704" y="1730578"/>
                  </a:moveTo>
                  <a:lnTo>
                    <a:pt x="1466456" y="1725625"/>
                  </a:lnTo>
                  <a:lnTo>
                    <a:pt x="1460347" y="1723136"/>
                  </a:lnTo>
                  <a:lnTo>
                    <a:pt x="1455356" y="1729028"/>
                  </a:lnTo>
                  <a:lnTo>
                    <a:pt x="1462595" y="1729308"/>
                  </a:lnTo>
                  <a:lnTo>
                    <a:pt x="1464564" y="1730578"/>
                  </a:lnTo>
                  <a:lnTo>
                    <a:pt x="1472704" y="1730578"/>
                  </a:lnTo>
                  <a:close/>
                </a:path>
                <a:path w="2155190" h="1731009">
                  <a:moveTo>
                    <a:pt x="1545031" y="1638922"/>
                  </a:moveTo>
                  <a:lnTo>
                    <a:pt x="1540573" y="1638820"/>
                  </a:lnTo>
                  <a:lnTo>
                    <a:pt x="1536268" y="1641843"/>
                  </a:lnTo>
                  <a:lnTo>
                    <a:pt x="1540878" y="1645107"/>
                  </a:lnTo>
                  <a:lnTo>
                    <a:pt x="1545031" y="1638922"/>
                  </a:lnTo>
                  <a:close/>
                </a:path>
                <a:path w="2155190" h="1731009">
                  <a:moveTo>
                    <a:pt x="1574444" y="1661896"/>
                  </a:moveTo>
                  <a:lnTo>
                    <a:pt x="1568056" y="1661096"/>
                  </a:lnTo>
                  <a:lnTo>
                    <a:pt x="1563255" y="1661896"/>
                  </a:lnTo>
                  <a:lnTo>
                    <a:pt x="1564055" y="1669084"/>
                  </a:lnTo>
                  <a:lnTo>
                    <a:pt x="1569643" y="1669084"/>
                  </a:lnTo>
                  <a:lnTo>
                    <a:pt x="1568056" y="1664284"/>
                  </a:lnTo>
                  <a:lnTo>
                    <a:pt x="1574444" y="1661896"/>
                  </a:lnTo>
                  <a:close/>
                </a:path>
                <a:path w="2155190" h="1731009">
                  <a:moveTo>
                    <a:pt x="1577365" y="1410906"/>
                  </a:moveTo>
                  <a:lnTo>
                    <a:pt x="1575041" y="1406042"/>
                  </a:lnTo>
                  <a:lnTo>
                    <a:pt x="1570621" y="1401635"/>
                  </a:lnTo>
                  <a:lnTo>
                    <a:pt x="1567256" y="1401343"/>
                  </a:lnTo>
                  <a:lnTo>
                    <a:pt x="1564055" y="1405343"/>
                  </a:lnTo>
                  <a:lnTo>
                    <a:pt x="1572844" y="1412532"/>
                  </a:lnTo>
                  <a:lnTo>
                    <a:pt x="1574444" y="1412532"/>
                  </a:lnTo>
                  <a:lnTo>
                    <a:pt x="1577365" y="1410906"/>
                  </a:lnTo>
                  <a:close/>
                </a:path>
                <a:path w="2155190" h="1731009">
                  <a:moveTo>
                    <a:pt x="1580832" y="1679473"/>
                  </a:moveTo>
                  <a:lnTo>
                    <a:pt x="1573644" y="1680273"/>
                  </a:lnTo>
                  <a:lnTo>
                    <a:pt x="1570443" y="1684274"/>
                  </a:lnTo>
                  <a:lnTo>
                    <a:pt x="1569643" y="1689862"/>
                  </a:lnTo>
                  <a:lnTo>
                    <a:pt x="1576844" y="1689061"/>
                  </a:lnTo>
                  <a:lnTo>
                    <a:pt x="1580032" y="1685074"/>
                  </a:lnTo>
                  <a:lnTo>
                    <a:pt x="1580832" y="1679473"/>
                  </a:lnTo>
                  <a:close/>
                </a:path>
                <a:path w="2155190" h="1731009">
                  <a:moveTo>
                    <a:pt x="1585137" y="1481455"/>
                  </a:moveTo>
                  <a:lnTo>
                    <a:pt x="1580045" y="1480375"/>
                  </a:lnTo>
                  <a:lnTo>
                    <a:pt x="1576146" y="1482128"/>
                  </a:lnTo>
                  <a:lnTo>
                    <a:pt x="1582432" y="1486065"/>
                  </a:lnTo>
                  <a:lnTo>
                    <a:pt x="1585137" y="1481455"/>
                  </a:lnTo>
                  <a:close/>
                </a:path>
                <a:path w="2155190" h="1731009">
                  <a:moveTo>
                    <a:pt x="1600809" y="1709762"/>
                  </a:moveTo>
                  <a:lnTo>
                    <a:pt x="1600022" y="1704251"/>
                  </a:lnTo>
                  <a:lnTo>
                    <a:pt x="1592491" y="1706384"/>
                  </a:lnTo>
                  <a:lnTo>
                    <a:pt x="1595526" y="1709343"/>
                  </a:lnTo>
                  <a:lnTo>
                    <a:pt x="1600809" y="1709762"/>
                  </a:lnTo>
                  <a:close/>
                </a:path>
                <a:path w="2155190" h="1731009">
                  <a:moveTo>
                    <a:pt x="1656765" y="1517230"/>
                  </a:moveTo>
                  <a:lnTo>
                    <a:pt x="1648764" y="1515630"/>
                  </a:lnTo>
                  <a:lnTo>
                    <a:pt x="1641335" y="1516964"/>
                  </a:lnTo>
                  <a:lnTo>
                    <a:pt x="1638477" y="1522031"/>
                  </a:lnTo>
                  <a:lnTo>
                    <a:pt x="1638769" y="1525295"/>
                  </a:lnTo>
                  <a:lnTo>
                    <a:pt x="1640776" y="1521231"/>
                  </a:lnTo>
                  <a:lnTo>
                    <a:pt x="1646377" y="1520431"/>
                  </a:lnTo>
                  <a:lnTo>
                    <a:pt x="1656765" y="1517230"/>
                  </a:lnTo>
                  <a:close/>
                </a:path>
                <a:path w="2155190" h="1731009">
                  <a:moveTo>
                    <a:pt x="1727454" y="1444155"/>
                  </a:moveTo>
                  <a:lnTo>
                    <a:pt x="1723097" y="1442110"/>
                  </a:lnTo>
                  <a:lnTo>
                    <a:pt x="1720037" y="1437855"/>
                  </a:lnTo>
                  <a:lnTo>
                    <a:pt x="1713001" y="1439316"/>
                  </a:lnTo>
                  <a:lnTo>
                    <a:pt x="1708823" y="1442554"/>
                  </a:lnTo>
                  <a:lnTo>
                    <a:pt x="1714309" y="1443710"/>
                  </a:lnTo>
                  <a:lnTo>
                    <a:pt x="1720291" y="1443456"/>
                  </a:lnTo>
                  <a:lnTo>
                    <a:pt x="1725599" y="1444104"/>
                  </a:lnTo>
                  <a:lnTo>
                    <a:pt x="1727454" y="1444155"/>
                  </a:lnTo>
                  <a:close/>
                </a:path>
                <a:path w="2155190" h="1731009">
                  <a:moveTo>
                    <a:pt x="1729486" y="1570786"/>
                  </a:moveTo>
                  <a:lnTo>
                    <a:pt x="1727898" y="1565986"/>
                  </a:lnTo>
                  <a:lnTo>
                    <a:pt x="1727898" y="1559598"/>
                  </a:lnTo>
                  <a:lnTo>
                    <a:pt x="1722297" y="1559598"/>
                  </a:lnTo>
                  <a:lnTo>
                    <a:pt x="1723898" y="1564386"/>
                  </a:lnTo>
                  <a:lnTo>
                    <a:pt x="1723898" y="1570786"/>
                  </a:lnTo>
                  <a:lnTo>
                    <a:pt x="1729486" y="1570786"/>
                  </a:lnTo>
                  <a:close/>
                </a:path>
                <a:path w="2155190" h="1731009">
                  <a:moveTo>
                    <a:pt x="1734286" y="1670685"/>
                  </a:moveTo>
                  <a:lnTo>
                    <a:pt x="1729346" y="1670100"/>
                  </a:lnTo>
                  <a:lnTo>
                    <a:pt x="1724698" y="1666582"/>
                  </a:lnTo>
                  <a:lnTo>
                    <a:pt x="1721243" y="1664728"/>
                  </a:lnTo>
                  <a:lnTo>
                    <a:pt x="1719897" y="1669084"/>
                  </a:lnTo>
                  <a:lnTo>
                    <a:pt x="1723948" y="1671015"/>
                  </a:lnTo>
                  <a:lnTo>
                    <a:pt x="1728292" y="1674977"/>
                  </a:lnTo>
                  <a:lnTo>
                    <a:pt x="1732038" y="1676387"/>
                  </a:lnTo>
                  <a:lnTo>
                    <a:pt x="1734286" y="1670685"/>
                  </a:lnTo>
                  <a:close/>
                </a:path>
                <a:path w="2155190" h="1731009">
                  <a:moveTo>
                    <a:pt x="1736813" y="1422234"/>
                  </a:moveTo>
                  <a:lnTo>
                    <a:pt x="1731086" y="1419733"/>
                  </a:lnTo>
                  <a:lnTo>
                    <a:pt x="1730171" y="1424482"/>
                  </a:lnTo>
                  <a:lnTo>
                    <a:pt x="1727390" y="1430223"/>
                  </a:lnTo>
                  <a:lnTo>
                    <a:pt x="1726260" y="1434896"/>
                  </a:lnTo>
                  <a:lnTo>
                    <a:pt x="1730286" y="1436509"/>
                  </a:lnTo>
                  <a:lnTo>
                    <a:pt x="1731759" y="1431759"/>
                  </a:lnTo>
                  <a:lnTo>
                    <a:pt x="1735480" y="1426616"/>
                  </a:lnTo>
                  <a:lnTo>
                    <a:pt x="1736813" y="1422234"/>
                  </a:lnTo>
                  <a:close/>
                </a:path>
                <a:path w="2155190" h="1731009">
                  <a:moveTo>
                    <a:pt x="1752168" y="1474266"/>
                  </a:moveTo>
                  <a:lnTo>
                    <a:pt x="1747075" y="1473174"/>
                  </a:lnTo>
                  <a:lnTo>
                    <a:pt x="1743176" y="1474939"/>
                  </a:lnTo>
                  <a:lnTo>
                    <a:pt x="1749475" y="1478876"/>
                  </a:lnTo>
                  <a:lnTo>
                    <a:pt x="1752168" y="1474266"/>
                  </a:lnTo>
                  <a:close/>
                </a:path>
                <a:path w="2155190" h="1731009">
                  <a:moveTo>
                    <a:pt x="1755863" y="1378966"/>
                  </a:moveTo>
                  <a:lnTo>
                    <a:pt x="1749475" y="1378165"/>
                  </a:lnTo>
                  <a:lnTo>
                    <a:pt x="1744675" y="1378966"/>
                  </a:lnTo>
                  <a:lnTo>
                    <a:pt x="1745475" y="1386166"/>
                  </a:lnTo>
                  <a:lnTo>
                    <a:pt x="1751063" y="1386166"/>
                  </a:lnTo>
                  <a:lnTo>
                    <a:pt x="1749475" y="1382166"/>
                  </a:lnTo>
                  <a:lnTo>
                    <a:pt x="1755863" y="1378966"/>
                  </a:lnTo>
                  <a:close/>
                </a:path>
                <a:path w="2155190" h="1731009">
                  <a:moveTo>
                    <a:pt x="1760156" y="1548472"/>
                  </a:moveTo>
                  <a:lnTo>
                    <a:pt x="1755063" y="1547202"/>
                  </a:lnTo>
                  <a:lnTo>
                    <a:pt x="1751164" y="1548930"/>
                  </a:lnTo>
                  <a:lnTo>
                    <a:pt x="1757464" y="1553197"/>
                  </a:lnTo>
                  <a:lnTo>
                    <a:pt x="1760156" y="1548472"/>
                  </a:lnTo>
                  <a:close/>
                </a:path>
                <a:path w="2155190" h="1731009">
                  <a:moveTo>
                    <a:pt x="1762264" y="1577174"/>
                  </a:moveTo>
                  <a:lnTo>
                    <a:pt x="1757464" y="1577174"/>
                  </a:lnTo>
                  <a:lnTo>
                    <a:pt x="1751063" y="1571574"/>
                  </a:lnTo>
                  <a:lnTo>
                    <a:pt x="1749475" y="1579575"/>
                  </a:lnTo>
                  <a:lnTo>
                    <a:pt x="1755063" y="1579575"/>
                  </a:lnTo>
                  <a:lnTo>
                    <a:pt x="1761464" y="1585163"/>
                  </a:lnTo>
                  <a:lnTo>
                    <a:pt x="1762264" y="1577174"/>
                  </a:lnTo>
                  <a:close/>
                </a:path>
                <a:path w="2155190" h="1731009">
                  <a:moveTo>
                    <a:pt x="1774240" y="1713839"/>
                  </a:moveTo>
                  <a:lnTo>
                    <a:pt x="1769452" y="1709839"/>
                  </a:lnTo>
                  <a:lnTo>
                    <a:pt x="1765681" y="1711325"/>
                  </a:lnTo>
                  <a:lnTo>
                    <a:pt x="1759661" y="1711540"/>
                  </a:lnTo>
                  <a:lnTo>
                    <a:pt x="1755736" y="1713103"/>
                  </a:lnTo>
                  <a:lnTo>
                    <a:pt x="1758264" y="1718640"/>
                  </a:lnTo>
                  <a:lnTo>
                    <a:pt x="1759864" y="1716239"/>
                  </a:lnTo>
                  <a:lnTo>
                    <a:pt x="1762264" y="1714639"/>
                  </a:lnTo>
                  <a:lnTo>
                    <a:pt x="1764652" y="1717040"/>
                  </a:lnTo>
                  <a:lnTo>
                    <a:pt x="1763852" y="1720240"/>
                  </a:lnTo>
                  <a:lnTo>
                    <a:pt x="1759864" y="1723428"/>
                  </a:lnTo>
                  <a:lnTo>
                    <a:pt x="1763852" y="1725828"/>
                  </a:lnTo>
                  <a:lnTo>
                    <a:pt x="1767052" y="1720240"/>
                  </a:lnTo>
                  <a:lnTo>
                    <a:pt x="1774240" y="1713839"/>
                  </a:lnTo>
                  <a:close/>
                </a:path>
                <a:path w="2155190" h="1731009">
                  <a:moveTo>
                    <a:pt x="1815198" y="1529410"/>
                  </a:moveTo>
                  <a:lnTo>
                    <a:pt x="1809915" y="1528318"/>
                  </a:lnTo>
                  <a:lnTo>
                    <a:pt x="1805978" y="1530083"/>
                  </a:lnTo>
                  <a:lnTo>
                    <a:pt x="1812607" y="1534020"/>
                  </a:lnTo>
                  <a:lnTo>
                    <a:pt x="1815198" y="1529410"/>
                  </a:lnTo>
                  <a:close/>
                </a:path>
                <a:path w="2155190" h="1731009">
                  <a:moveTo>
                    <a:pt x="1817395" y="1335722"/>
                  </a:moveTo>
                  <a:lnTo>
                    <a:pt x="1816608" y="1330210"/>
                  </a:lnTo>
                  <a:lnTo>
                    <a:pt x="1809076" y="1332357"/>
                  </a:lnTo>
                  <a:lnTo>
                    <a:pt x="1812112" y="1335316"/>
                  </a:lnTo>
                  <a:lnTo>
                    <a:pt x="1817395" y="1335722"/>
                  </a:lnTo>
                  <a:close/>
                </a:path>
                <a:path w="2155190" h="1731009">
                  <a:moveTo>
                    <a:pt x="1830463" y="1630133"/>
                  </a:moveTo>
                  <a:lnTo>
                    <a:pt x="1826196" y="1630019"/>
                  </a:lnTo>
                  <a:lnTo>
                    <a:pt x="1821929" y="1633054"/>
                  </a:lnTo>
                  <a:lnTo>
                    <a:pt x="1826196" y="1636318"/>
                  </a:lnTo>
                  <a:lnTo>
                    <a:pt x="1830463" y="1630133"/>
                  </a:lnTo>
                  <a:close/>
                </a:path>
                <a:path w="2155190" h="1731009">
                  <a:moveTo>
                    <a:pt x="1833765" y="1565846"/>
                  </a:moveTo>
                  <a:lnTo>
                    <a:pt x="1829790" y="1562887"/>
                  </a:lnTo>
                  <a:lnTo>
                    <a:pt x="1825218" y="1560677"/>
                  </a:lnTo>
                  <a:lnTo>
                    <a:pt x="1828596" y="1564386"/>
                  </a:lnTo>
                  <a:lnTo>
                    <a:pt x="1833765" y="1565846"/>
                  </a:lnTo>
                  <a:close/>
                </a:path>
                <a:path w="2155190" h="1731009">
                  <a:moveTo>
                    <a:pt x="1851926" y="1713674"/>
                  </a:moveTo>
                  <a:lnTo>
                    <a:pt x="1847773" y="1710639"/>
                  </a:lnTo>
                  <a:lnTo>
                    <a:pt x="1842262" y="1710753"/>
                  </a:lnTo>
                  <a:lnTo>
                    <a:pt x="1846872" y="1712747"/>
                  </a:lnTo>
                  <a:lnTo>
                    <a:pt x="1851926" y="1713674"/>
                  </a:lnTo>
                  <a:close/>
                </a:path>
                <a:path w="2155190" h="1731009">
                  <a:moveTo>
                    <a:pt x="1864563" y="1662696"/>
                  </a:moveTo>
                  <a:lnTo>
                    <a:pt x="1863801" y="1655584"/>
                  </a:lnTo>
                  <a:lnTo>
                    <a:pt x="1855470" y="1654403"/>
                  </a:lnTo>
                  <a:lnTo>
                    <a:pt x="1846681" y="1656956"/>
                  </a:lnTo>
                  <a:lnTo>
                    <a:pt x="1844573" y="1661096"/>
                  </a:lnTo>
                  <a:lnTo>
                    <a:pt x="1850618" y="1659763"/>
                  </a:lnTo>
                  <a:lnTo>
                    <a:pt x="1854568" y="1663687"/>
                  </a:lnTo>
                  <a:lnTo>
                    <a:pt x="1858518" y="1666709"/>
                  </a:lnTo>
                  <a:lnTo>
                    <a:pt x="1864563" y="1662696"/>
                  </a:lnTo>
                  <a:close/>
                </a:path>
                <a:path w="2155190" h="1731009">
                  <a:moveTo>
                    <a:pt x="1868551" y="1581975"/>
                  </a:moveTo>
                  <a:lnTo>
                    <a:pt x="1862963" y="1581975"/>
                  </a:lnTo>
                  <a:lnTo>
                    <a:pt x="1865350" y="1577975"/>
                  </a:lnTo>
                  <a:lnTo>
                    <a:pt x="1866950" y="1573974"/>
                  </a:lnTo>
                  <a:lnTo>
                    <a:pt x="1859762" y="1577174"/>
                  </a:lnTo>
                  <a:lnTo>
                    <a:pt x="1854962" y="1569986"/>
                  </a:lnTo>
                  <a:lnTo>
                    <a:pt x="1854161" y="1576374"/>
                  </a:lnTo>
                  <a:lnTo>
                    <a:pt x="1858213" y="1578940"/>
                  </a:lnTo>
                  <a:lnTo>
                    <a:pt x="1861959" y="1584871"/>
                  </a:lnTo>
                  <a:lnTo>
                    <a:pt x="1865401" y="1587957"/>
                  </a:lnTo>
                  <a:lnTo>
                    <a:pt x="1868551" y="1581975"/>
                  </a:lnTo>
                  <a:close/>
                </a:path>
                <a:path w="2155190" h="1731009">
                  <a:moveTo>
                    <a:pt x="1869351" y="1424520"/>
                  </a:moveTo>
                  <a:lnTo>
                    <a:pt x="1865350" y="1421333"/>
                  </a:lnTo>
                  <a:lnTo>
                    <a:pt x="1862963" y="1426121"/>
                  </a:lnTo>
                  <a:lnTo>
                    <a:pt x="1858162" y="1430921"/>
                  </a:lnTo>
                  <a:lnTo>
                    <a:pt x="1862162" y="1434109"/>
                  </a:lnTo>
                  <a:lnTo>
                    <a:pt x="1864563" y="1429321"/>
                  </a:lnTo>
                  <a:lnTo>
                    <a:pt x="1869351" y="1424520"/>
                  </a:lnTo>
                  <a:close/>
                </a:path>
                <a:path w="2155190" h="1731009">
                  <a:moveTo>
                    <a:pt x="1874012" y="1417675"/>
                  </a:moveTo>
                  <a:lnTo>
                    <a:pt x="1872551" y="1410931"/>
                  </a:lnTo>
                  <a:lnTo>
                    <a:pt x="1867039" y="1412290"/>
                  </a:lnTo>
                  <a:lnTo>
                    <a:pt x="1869846" y="1416329"/>
                  </a:lnTo>
                  <a:lnTo>
                    <a:pt x="1874012" y="1417675"/>
                  </a:lnTo>
                  <a:close/>
                </a:path>
                <a:path w="2155190" h="1731009">
                  <a:moveTo>
                    <a:pt x="1880539" y="1468475"/>
                  </a:moveTo>
                  <a:lnTo>
                    <a:pt x="1874151" y="1466088"/>
                  </a:lnTo>
                  <a:lnTo>
                    <a:pt x="1866950" y="1459687"/>
                  </a:lnTo>
                  <a:lnTo>
                    <a:pt x="1862963" y="1463687"/>
                  </a:lnTo>
                  <a:lnTo>
                    <a:pt x="1868297" y="1467916"/>
                  </a:lnTo>
                  <a:lnTo>
                    <a:pt x="1871446" y="1471180"/>
                  </a:lnTo>
                  <a:lnTo>
                    <a:pt x="1874761" y="1471891"/>
                  </a:lnTo>
                  <a:lnTo>
                    <a:pt x="1880539" y="1468475"/>
                  </a:lnTo>
                  <a:close/>
                </a:path>
                <a:path w="2155190" h="1731009">
                  <a:moveTo>
                    <a:pt x="1883956" y="1546567"/>
                  </a:moveTo>
                  <a:lnTo>
                    <a:pt x="1881441" y="1543304"/>
                  </a:lnTo>
                  <a:lnTo>
                    <a:pt x="1876082" y="1544993"/>
                  </a:lnTo>
                  <a:lnTo>
                    <a:pt x="1875751" y="1553197"/>
                  </a:lnTo>
                  <a:lnTo>
                    <a:pt x="1883956" y="1546567"/>
                  </a:lnTo>
                  <a:close/>
                </a:path>
                <a:path w="2155190" h="1731009">
                  <a:moveTo>
                    <a:pt x="1886140" y="1721827"/>
                  </a:moveTo>
                  <a:lnTo>
                    <a:pt x="1881339" y="1715439"/>
                  </a:lnTo>
                  <a:lnTo>
                    <a:pt x="1878139" y="1719440"/>
                  </a:lnTo>
                  <a:lnTo>
                    <a:pt x="1869351" y="1720240"/>
                  </a:lnTo>
                  <a:lnTo>
                    <a:pt x="1874151" y="1725828"/>
                  </a:lnTo>
                  <a:lnTo>
                    <a:pt x="1877339" y="1721827"/>
                  </a:lnTo>
                  <a:lnTo>
                    <a:pt x="1886140" y="1721827"/>
                  </a:lnTo>
                  <a:close/>
                </a:path>
                <a:path w="2155190" h="1731009">
                  <a:moveTo>
                    <a:pt x="1890128" y="1615541"/>
                  </a:moveTo>
                  <a:lnTo>
                    <a:pt x="1888528" y="1610741"/>
                  </a:lnTo>
                  <a:lnTo>
                    <a:pt x="1888528" y="1603552"/>
                  </a:lnTo>
                  <a:lnTo>
                    <a:pt x="1882940" y="1604352"/>
                  </a:lnTo>
                  <a:lnTo>
                    <a:pt x="1884540" y="1609140"/>
                  </a:lnTo>
                  <a:lnTo>
                    <a:pt x="1884540" y="1615541"/>
                  </a:lnTo>
                  <a:lnTo>
                    <a:pt x="1890128" y="1615541"/>
                  </a:lnTo>
                  <a:close/>
                </a:path>
                <a:path w="2155190" h="1731009">
                  <a:moveTo>
                    <a:pt x="1898840" y="1691322"/>
                  </a:moveTo>
                  <a:lnTo>
                    <a:pt x="1894827" y="1688363"/>
                  </a:lnTo>
                  <a:lnTo>
                    <a:pt x="1890064" y="1686153"/>
                  </a:lnTo>
                  <a:lnTo>
                    <a:pt x="1893328" y="1689862"/>
                  </a:lnTo>
                  <a:lnTo>
                    <a:pt x="1898840" y="1691322"/>
                  </a:lnTo>
                  <a:close/>
                </a:path>
                <a:path w="2155190" h="1731009">
                  <a:moveTo>
                    <a:pt x="1901317" y="1555597"/>
                  </a:moveTo>
                  <a:lnTo>
                    <a:pt x="1900516" y="1552397"/>
                  </a:lnTo>
                  <a:lnTo>
                    <a:pt x="1894001" y="1551520"/>
                  </a:lnTo>
                  <a:lnTo>
                    <a:pt x="1892134" y="1555597"/>
                  </a:lnTo>
                  <a:lnTo>
                    <a:pt x="1894446" y="1560271"/>
                  </a:lnTo>
                  <a:lnTo>
                    <a:pt x="1900516" y="1561185"/>
                  </a:lnTo>
                  <a:lnTo>
                    <a:pt x="1898929" y="1557997"/>
                  </a:lnTo>
                  <a:lnTo>
                    <a:pt x="1901317" y="1555597"/>
                  </a:lnTo>
                  <a:close/>
                </a:path>
                <a:path w="2155190" h="1731009">
                  <a:moveTo>
                    <a:pt x="1902917" y="1506042"/>
                  </a:moveTo>
                  <a:lnTo>
                    <a:pt x="1897329" y="1497253"/>
                  </a:lnTo>
                  <a:lnTo>
                    <a:pt x="1896529" y="1507642"/>
                  </a:lnTo>
                  <a:lnTo>
                    <a:pt x="1891347" y="1507617"/>
                  </a:lnTo>
                  <a:lnTo>
                    <a:pt x="1893430" y="1509242"/>
                  </a:lnTo>
                  <a:lnTo>
                    <a:pt x="1898662" y="1509661"/>
                  </a:lnTo>
                  <a:lnTo>
                    <a:pt x="1902917" y="1506042"/>
                  </a:lnTo>
                  <a:close/>
                </a:path>
                <a:path w="2155190" h="1731009">
                  <a:moveTo>
                    <a:pt x="1905685" y="1660956"/>
                  </a:moveTo>
                  <a:lnTo>
                    <a:pt x="1901723" y="1657997"/>
                  </a:lnTo>
                  <a:lnTo>
                    <a:pt x="1897151" y="1655787"/>
                  </a:lnTo>
                  <a:lnTo>
                    <a:pt x="1900516" y="1659496"/>
                  </a:lnTo>
                  <a:lnTo>
                    <a:pt x="1905685" y="1660956"/>
                  </a:lnTo>
                  <a:close/>
                </a:path>
                <a:path w="2155190" h="1731009">
                  <a:moveTo>
                    <a:pt x="1909318" y="1481264"/>
                  </a:moveTo>
                  <a:lnTo>
                    <a:pt x="1905317" y="1478076"/>
                  </a:lnTo>
                  <a:lnTo>
                    <a:pt x="1902917" y="1482064"/>
                  </a:lnTo>
                  <a:lnTo>
                    <a:pt x="1896529" y="1480464"/>
                  </a:lnTo>
                  <a:lnTo>
                    <a:pt x="1900516" y="1485265"/>
                  </a:lnTo>
                  <a:lnTo>
                    <a:pt x="1904517" y="1486865"/>
                  </a:lnTo>
                  <a:lnTo>
                    <a:pt x="1909318" y="1481264"/>
                  </a:lnTo>
                  <a:close/>
                </a:path>
                <a:path w="2155190" h="1731009">
                  <a:moveTo>
                    <a:pt x="1912505" y="1646707"/>
                  </a:moveTo>
                  <a:lnTo>
                    <a:pt x="1905317" y="1642706"/>
                  </a:lnTo>
                  <a:lnTo>
                    <a:pt x="1898129" y="1641906"/>
                  </a:lnTo>
                  <a:lnTo>
                    <a:pt x="1892528" y="1645107"/>
                  </a:lnTo>
                  <a:lnTo>
                    <a:pt x="1900516" y="1650707"/>
                  </a:lnTo>
                  <a:lnTo>
                    <a:pt x="1907717" y="1652295"/>
                  </a:lnTo>
                  <a:lnTo>
                    <a:pt x="1912505" y="1646707"/>
                  </a:lnTo>
                  <a:close/>
                </a:path>
                <a:path w="2155190" h="1731009">
                  <a:moveTo>
                    <a:pt x="1916620" y="1661388"/>
                  </a:moveTo>
                  <a:lnTo>
                    <a:pt x="1909318" y="1658696"/>
                  </a:lnTo>
                  <a:lnTo>
                    <a:pt x="1907857" y="1664093"/>
                  </a:lnTo>
                  <a:lnTo>
                    <a:pt x="1913204" y="1664093"/>
                  </a:lnTo>
                  <a:lnTo>
                    <a:pt x="1916620" y="1661388"/>
                  </a:lnTo>
                  <a:close/>
                </a:path>
                <a:path w="2155190" h="1731009">
                  <a:moveTo>
                    <a:pt x="1920506" y="1626730"/>
                  </a:moveTo>
                  <a:lnTo>
                    <a:pt x="1918106" y="1625930"/>
                  </a:lnTo>
                  <a:lnTo>
                    <a:pt x="1913305" y="1622729"/>
                  </a:lnTo>
                  <a:lnTo>
                    <a:pt x="1910905" y="1625930"/>
                  </a:lnTo>
                  <a:lnTo>
                    <a:pt x="1908517" y="1629918"/>
                  </a:lnTo>
                  <a:lnTo>
                    <a:pt x="1906117" y="1633118"/>
                  </a:lnTo>
                  <a:lnTo>
                    <a:pt x="1912505" y="1637118"/>
                  </a:lnTo>
                  <a:lnTo>
                    <a:pt x="1917306" y="1634718"/>
                  </a:lnTo>
                  <a:lnTo>
                    <a:pt x="1920506" y="1626730"/>
                  </a:lnTo>
                  <a:close/>
                </a:path>
                <a:path w="2155190" h="1731009">
                  <a:moveTo>
                    <a:pt x="1928495" y="1524431"/>
                  </a:moveTo>
                  <a:lnTo>
                    <a:pt x="1921306" y="1525231"/>
                  </a:lnTo>
                  <a:lnTo>
                    <a:pt x="1918106" y="1529219"/>
                  </a:lnTo>
                  <a:lnTo>
                    <a:pt x="1917306" y="1534820"/>
                  </a:lnTo>
                  <a:lnTo>
                    <a:pt x="1925294" y="1533220"/>
                  </a:lnTo>
                  <a:lnTo>
                    <a:pt x="1927694" y="1529219"/>
                  </a:lnTo>
                  <a:lnTo>
                    <a:pt x="1928495" y="1524431"/>
                  </a:lnTo>
                  <a:close/>
                </a:path>
                <a:path w="2155190" h="1731009">
                  <a:moveTo>
                    <a:pt x="1929295" y="1549196"/>
                  </a:moveTo>
                  <a:lnTo>
                    <a:pt x="1924494" y="1549196"/>
                  </a:lnTo>
                  <a:lnTo>
                    <a:pt x="1918106" y="1543608"/>
                  </a:lnTo>
                  <a:lnTo>
                    <a:pt x="1916506" y="1551597"/>
                  </a:lnTo>
                  <a:lnTo>
                    <a:pt x="1922094" y="1550797"/>
                  </a:lnTo>
                  <a:lnTo>
                    <a:pt x="1928495" y="1556397"/>
                  </a:lnTo>
                  <a:lnTo>
                    <a:pt x="1929295" y="1549196"/>
                  </a:lnTo>
                  <a:close/>
                </a:path>
                <a:path w="2155190" h="1731009">
                  <a:moveTo>
                    <a:pt x="1933282" y="1724228"/>
                  </a:moveTo>
                  <a:lnTo>
                    <a:pt x="1931695" y="1720240"/>
                  </a:lnTo>
                  <a:lnTo>
                    <a:pt x="1931695" y="1713039"/>
                  </a:lnTo>
                  <a:lnTo>
                    <a:pt x="1926094" y="1713039"/>
                  </a:lnTo>
                  <a:lnTo>
                    <a:pt x="1927694" y="1717840"/>
                  </a:lnTo>
                  <a:lnTo>
                    <a:pt x="1927694" y="1724228"/>
                  </a:lnTo>
                  <a:lnTo>
                    <a:pt x="1933282" y="1724228"/>
                  </a:lnTo>
                  <a:close/>
                </a:path>
                <a:path w="2155190" h="1731009">
                  <a:moveTo>
                    <a:pt x="1934883" y="1608340"/>
                  </a:moveTo>
                  <a:lnTo>
                    <a:pt x="1930095" y="1605953"/>
                  </a:lnTo>
                  <a:lnTo>
                    <a:pt x="1932495" y="1599552"/>
                  </a:lnTo>
                  <a:lnTo>
                    <a:pt x="1927694" y="1603552"/>
                  </a:lnTo>
                  <a:lnTo>
                    <a:pt x="1925294" y="1607540"/>
                  </a:lnTo>
                  <a:lnTo>
                    <a:pt x="1930895" y="1612341"/>
                  </a:lnTo>
                  <a:lnTo>
                    <a:pt x="1934883" y="1608340"/>
                  </a:lnTo>
                  <a:close/>
                </a:path>
                <a:path w="2155190" h="1731009">
                  <a:moveTo>
                    <a:pt x="1947494" y="1582178"/>
                  </a:moveTo>
                  <a:lnTo>
                    <a:pt x="1943074" y="1582064"/>
                  </a:lnTo>
                  <a:lnTo>
                    <a:pt x="1938959" y="1585099"/>
                  </a:lnTo>
                  <a:lnTo>
                    <a:pt x="1943684" y="1588363"/>
                  </a:lnTo>
                  <a:lnTo>
                    <a:pt x="1947494" y="1582178"/>
                  </a:lnTo>
                  <a:close/>
                </a:path>
                <a:path w="2155190" h="1731009">
                  <a:moveTo>
                    <a:pt x="1947672" y="1407744"/>
                  </a:moveTo>
                  <a:lnTo>
                    <a:pt x="1940483" y="1408544"/>
                  </a:lnTo>
                  <a:lnTo>
                    <a:pt x="1937283" y="1412532"/>
                  </a:lnTo>
                  <a:lnTo>
                    <a:pt x="1936483" y="1418132"/>
                  </a:lnTo>
                  <a:lnTo>
                    <a:pt x="1943684" y="1416532"/>
                  </a:lnTo>
                  <a:lnTo>
                    <a:pt x="1946871" y="1412532"/>
                  </a:lnTo>
                  <a:lnTo>
                    <a:pt x="1947672" y="1407744"/>
                  </a:lnTo>
                  <a:close/>
                </a:path>
                <a:path w="2155190" h="1731009">
                  <a:moveTo>
                    <a:pt x="1954072" y="1434909"/>
                  </a:moveTo>
                  <a:lnTo>
                    <a:pt x="1952472" y="1430921"/>
                  </a:lnTo>
                  <a:lnTo>
                    <a:pt x="1952472" y="1423720"/>
                  </a:lnTo>
                  <a:lnTo>
                    <a:pt x="1946871" y="1423720"/>
                  </a:lnTo>
                  <a:lnTo>
                    <a:pt x="1948472" y="1428521"/>
                  </a:lnTo>
                  <a:lnTo>
                    <a:pt x="1948472" y="1434134"/>
                  </a:lnTo>
                  <a:lnTo>
                    <a:pt x="1945614" y="1435036"/>
                  </a:lnTo>
                  <a:lnTo>
                    <a:pt x="1945271" y="1442910"/>
                  </a:lnTo>
                  <a:lnTo>
                    <a:pt x="1953475" y="1436382"/>
                  </a:lnTo>
                  <a:lnTo>
                    <a:pt x="1952269" y="1434909"/>
                  </a:lnTo>
                  <a:lnTo>
                    <a:pt x="1954072" y="1434909"/>
                  </a:lnTo>
                  <a:close/>
                </a:path>
                <a:path w="2155190" h="1731009">
                  <a:moveTo>
                    <a:pt x="1958860" y="1657096"/>
                  </a:moveTo>
                  <a:lnTo>
                    <a:pt x="1956079" y="1652625"/>
                  </a:lnTo>
                  <a:lnTo>
                    <a:pt x="1954568" y="1646504"/>
                  </a:lnTo>
                  <a:lnTo>
                    <a:pt x="1952002" y="1642491"/>
                  </a:lnTo>
                  <a:lnTo>
                    <a:pt x="1946071" y="1644307"/>
                  </a:lnTo>
                  <a:lnTo>
                    <a:pt x="1949424" y="1648663"/>
                  </a:lnTo>
                  <a:lnTo>
                    <a:pt x="1951875" y="1654594"/>
                  </a:lnTo>
                  <a:lnTo>
                    <a:pt x="1954618" y="1658581"/>
                  </a:lnTo>
                  <a:lnTo>
                    <a:pt x="1958860" y="1657096"/>
                  </a:lnTo>
                  <a:close/>
                </a:path>
                <a:path w="2155190" h="1731009">
                  <a:moveTo>
                    <a:pt x="1962137" y="1664423"/>
                  </a:moveTo>
                  <a:lnTo>
                    <a:pt x="1957260" y="1665884"/>
                  </a:lnTo>
                  <a:lnTo>
                    <a:pt x="1952015" y="1664995"/>
                  </a:lnTo>
                  <a:lnTo>
                    <a:pt x="1948268" y="1670685"/>
                  </a:lnTo>
                  <a:lnTo>
                    <a:pt x="1947824" y="1675777"/>
                  </a:lnTo>
                  <a:lnTo>
                    <a:pt x="1952472" y="1673085"/>
                  </a:lnTo>
                  <a:lnTo>
                    <a:pt x="1956587" y="1668703"/>
                  </a:lnTo>
                  <a:lnTo>
                    <a:pt x="1960867" y="1665592"/>
                  </a:lnTo>
                  <a:lnTo>
                    <a:pt x="1962137" y="1664423"/>
                  </a:lnTo>
                  <a:close/>
                </a:path>
                <a:path w="2155190" h="1731009">
                  <a:moveTo>
                    <a:pt x="1969249" y="1493253"/>
                  </a:moveTo>
                  <a:lnTo>
                    <a:pt x="1962861" y="1492453"/>
                  </a:lnTo>
                  <a:lnTo>
                    <a:pt x="1958060" y="1493253"/>
                  </a:lnTo>
                  <a:lnTo>
                    <a:pt x="1958860" y="1500454"/>
                  </a:lnTo>
                  <a:lnTo>
                    <a:pt x="1964461" y="1500454"/>
                  </a:lnTo>
                  <a:lnTo>
                    <a:pt x="1962861" y="1495653"/>
                  </a:lnTo>
                  <a:lnTo>
                    <a:pt x="1969249" y="1493253"/>
                  </a:lnTo>
                  <a:close/>
                </a:path>
                <a:path w="2155190" h="1731009">
                  <a:moveTo>
                    <a:pt x="1970849" y="1404543"/>
                  </a:moveTo>
                  <a:lnTo>
                    <a:pt x="1968385" y="1400162"/>
                  </a:lnTo>
                  <a:lnTo>
                    <a:pt x="1969058" y="1404848"/>
                  </a:lnTo>
                  <a:lnTo>
                    <a:pt x="1970620" y="1409382"/>
                  </a:lnTo>
                  <a:lnTo>
                    <a:pt x="1970849" y="1404543"/>
                  </a:lnTo>
                  <a:close/>
                </a:path>
                <a:path w="2155190" h="1731009">
                  <a:moveTo>
                    <a:pt x="1970849" y="1390154"/>
                  </a:moveTo>
                  <a:lnTo>
                    <a:pt x="1965680" y="1383195"/>
                  </a:lnTo>
                  <a:lnTo>
                    <a:pt x="1961261" y="1385366"/>
                  </a:lnTo>
                  <a:lnTo>
                    <a:pt x="1961642" y="1389938"/>
                  </a:lnTo>
                  <a:lnTo>
                    <a:pt x="1970849" y="1390154"/>
                  </a:lnTo>
                  <a:close/>
                </a:path>
                <a:path w="2155190" h="1731009">
                  <a:moveTo>
                    <a:pt x="1979625" y="1631784"/>
                  </a:moveTo>
                  <a:lnTo>
                    <a:pt x="1978837" y="1626730"/>
                  </a:lnTo>
                  <a:lnTo>
                    <a:pt x="1971319" y="1628406"/>
                  </a:lnTo>
                  <a:lnTo>
                    <a:pt x="1974354" y="1631226"/>
                  </a:lnTo>
                  <a:lnTo>
                    <a:pt x="1979625" y="1631784"/>
                  </a:lnTo>
                  <a:close/>
                </a:path>
                <a:path w="2155190" h="1731009">
                  <a:moveTo>
                    <a:pt x="1984870" y="1422044"/>
                  </a:moveTo>
                  <a:lnTo>
                    <a:pt x="1983638" y="1416532"/>
                  </a:lnTo>
                  <a:lnTo>
                    <a:pt x="1976564" y="1418666"/>
                  </a:lnTo>
                  <a:lnTo>
                    <a:pt x="1979739" y="1421625"/>
                  </a:lnTo>
                  <a:lnTo>
                    <a:pt x="1984870" y="1422044"/>
                  </a:lnTo>
                  <a:close/>
                </a:path>
                <a:path w="2155190" h="1731009">
                  <a:moveTo>
                    <a:pt x="1985238" y="1613941"/>
                  </a:moveTo>
                  <a:lnTo>
                    <a:pt x="1980438" y="1613941"/>
                  </a:lnTo>
                  <a:lnTo>
                    <a:pt x="1974049" y="1608340"/>
                  </a:lnTo>
                  <a:lnTo>
                    <a:pt x="1972449" y="1616341"/>
                  </a:lnTo>
                  <a:lnTo>
                    <a:pt x="1978050" y="1615541"/>
                  </a:lnTo>
                  <a:lnTo>
                    <a:pt x="1984438" y="1621129"/>
                  </a:lnTo>
                  <a:lnTo>
                    <a:pt x="1985238" y="1613941"/>
                  </a:lnTo>
                  <a:close/>
                </a:path>
                <a:path w="2155190" h="1731009">
                  <a:moveTo>
                    <a:pt x="1987931" y="1646897"/>
                  </a:moveTo>
                  <a:lnTo>
                    <a:pt x="1982838" y="1645805"/>
                  </a:lnTo>
                  <a:lnTo>
                    <a:pt x="1978939" y="1647571"/>
                  </a:lnTo>
                  <a:lnTo>
                    <a:pt x="1985238" y="1651508"/>
                  </a:lnTo>
                  <a:lnTo>
                    <a:pt x="1987931" y="1646897"/>
                  </a:lnTo>
                  <a:close/>
                </a:path>
                <a:path w="2155190" h="1731009">
                  <a:moveTo>
                    <a:pt x="1988439" y="1497253"/>
                  </a:moveTo>
                  <a:lnTo>
                    <a:pt x="1982038" y="1497253"/>
                  </a:lnTo>
                  <a:lnTo>
                    <a:pt x="1977250" y="1498053"/>
                  </a:lnTo>
                  <a:lnTo>
                    <a:pt x="1978050" y="1505242"/>
                  </a:lnTo>
                  <a:lnTo>
                    <a:pt x="1983638" y="1505242"/>
                  </a:lnTo>
                  <a:lnTo>
                    <a:pt x="1982038" y="1500454"/>
                  </a:lnTo>
                  <a:lnTo>
                    <a:pt x="1988439" y="1497253"/>
                  </a:lnTo>
                  <a:close/>
                </a:path>
                <a:path w="2155190" h="1731009">
                  <a:moveTo>
                    <a:pt x="2004415" y="1674685"/>
                  </a:moveTo>
                  <a:lnTo>
                    <a:pt x="2003183" y="1669732"/>
                  </a:lnTo>
                  <a:lnTo>
                    <a:pt x="1998726" y="1672285"/>
                  </a:lnTo>
                  <a:lnTo>
                    <a:pt x="1997113" y="1676031"/>
                  </a:lnTo>
                  <a:lnTo>
                    <a:pt x="2004415" y="1674685"/>
                  </a:lnTo>
                  <a:close/>
                </a:path>
                <a:path w="2155190" h="1731009">
                  <a:moveTo>
                    <a:pt x="2024392" y="1677073"/>
                  </a:moveTo>
                  <a:lnTo>
                    <a:pt x="2020404" y="1673885"/>
                  </a:lnTo>
                  <a:lnTo>
                    <a:pt x="2018004" y="1678673"/>
                  </a:lnTo>
                  <a:lnTo>
                    <a:pt x="2010816" y="1676273"/>
                  </a:lnTo>
                  <a:lnTo>
                    <a:pt x="2015604" y="1681073"/>
                  </a:lnTo>
                  <a:lnTo>
                    <a:pt x="2019604" y="1682673"/>
                  </a:lnTo>
                  <a:lnTo>
                    <a:pt x="2024392" y="1677073"/>
                  </a:lnTo>
                  <a:close/>
                </a:path>
                <a:path w="2155190" h="1731009">
                  <a:moveTo>
                    <a:pt x="2034794" y="1646707"/>
                  </a:moveTo>
                  <a:lnTo>
                    <a:pt x="2032635" y="1641106"/>
                  </a:lnTo>
                  <a:lnTo>
                    <a:pt x="2026602" y="1637919"/>
                  </a:lnTo>
                  <a:lnTo>
                    <a:pt x="2020849" y="1637715"/>
                  </a:lnTo>
                  <a:lnTo>
                    <a:pt x="2019604" y="1641106"/>
                  </a:lnTo>
                  <a:lnTo>
                    <a:pt x="2025992" y="1639519"/>
                  </a:lnTo>
                  <a:lnTo>
                    <a:pt x="2025192" y="1650707"/>
                  </a:lnTo>
                  <a:lnTo>
                    <a:pt x="2034794" y="1646707"/>
                  </a:lnTo>
                  <a:close/>
                </a:path>
                <a:path w="2155190" h="1731009">
                  <a:moveTo>
                    <a:pt x="2038134" y="1663065"/>
                  </a:moveTo>
                  <a:lnTo>
                    <a:pt x="2035594" y="1658696"/>
                  </a:lnTo>
                  <a:lnTo>
                    <a:pt x="2032406" y="1663407"/>
                  </a:lnTo>
                  <a:lnTo>
                    <a:pt x="2026894" y="1665782"/>
                  </a:lnTo>
                  <a:lnTo>
                    <a:pt x="2023338" y="1668018"/>
                  </a:lnTo>
                  <a:lnTo>
                    <a:pt x="2025992" y="1672285"/>
                  </a:lnTo>
                  <a:lnTo>
                    <a:pt x="2029739" y="1670608"/>
                  </a:lnTo>
                  <a:lnTo>
                    <a:pt x="2034984" y="1667281"/>
                  </a:lnTo>
                  <a:lnTo>
                    <a:pt x="2038134" y="1663065"/>
                  </a:lnTo>
                  <a:close/>
                </a:path>
                <a:path w="2155190" h="1731009">
                  <a:moveTo>
                    <a:pt x="2045982" y="1698650"/>
                  </a:moveTo>
                  <a:lnTo>
                    <a:pt x="2043061" y="1694268"/>
                  </a:lnTo>
                  <a:lnTo>
                    <a:pt x="2043582" y="1698955"/>
                  </a:lnTo>
                  <a:lnTo>
                    <a:pt x="2045309" y="1703489"/>
                  </a:lnTo>
                  <a:lnTo>
                    <a:pt x="2045982" y="1698650"/>
                  </a:lnTo>
                  <a:close/>
                </a:path>
                <a:path w="2155190" h="1731009">
                  <a:moveTo>
                    <a:pt x="2066759" y="1721827"/>
                  </a:moveTo>
                  <a:lnTo>
                    <a:pt x="2065515" y="1716887"/>
                  </a:lnTo>
                  <a:lnTo>
                    <a:pt x="2061057" y="1719440"/>
                  </a:lnTo>
                  <a:lnTo>
                    <a:pt x="2059457" y="1723186"/>
                  </a:lnTo>
                  <a:lnTo>
                    <a:pt x="2066759" y="1721827"/>
                  </a:lnTo>
                  <a:close/>
                </a:path>
                <a:path w="2155190" h="1731009">
                  <a:moveTo>
                    <a:pt x="2091537" y="1673085"/>
                  </a:moveTo>
                  <a:lnTo>
                    <a:pt x="2089848" y="1667687"/>
                  </a:lnTo>
                  <a:lnTo>
                    <a:pt x="2085238" y="1670088"/>
                  </a:lnTo>
                  <a:lnTo>
                    <a:pt x="2083777" y="1673974"/>
                  </a:lnTo>
                  <a:lnTo>
                    <a:pt x="2091537" y="1673085"/>
                  </a:lnTo>
                  <a:close/>
                </a:path>
                <a:path w="2155190" h="1731009">
                  <a:moveTo>
                    <a:pt x="2093925" y="1504442"/>
                  </a:moveTo>
                  <a:lnTo>
                    <a:pt x="2093125" y="1499654"/>
                  </a:lnTo>
                  <a:lnTo>
                    <a:pt x="2089937" y="1494853"/>
                  </a:lnTo>
                  <a:lnTo>
                    <a:pt x="2085136" y="1501254"/>
                  </a:lnTo>
                  <a:lnTo>
                    <a:pt x="2086737" y="1506042"/>
                  </a:lnTo>
                  <a:lnTo>
                    <a:pt x="2089937" y="1510042"/>
                  </a:lnTo>
                  <a:lnTo>
                    <a:pt x="2093925" y="1504442"/>
                  </a:lnTo>
                  <a:close/>
                </a:path>
                <a:path w="2155190" h="1731009">
                  <a:moveTo>
                    <a:pt x="2109114" y="1425321"/>
                  </a:moveTo>
                  <a:lnTo>
                    <a:pt x="2101926" y="1422133"/>
                  </a:lnTo>
                  <a:lnTo>
                    <a:pt x="2095525" y="1420533"/>
                  </a:lnTo>
                  <a:lnTo>
                    <a:pt x="2089137" y="1423720"/>
                  </a:lnTo>
                  <a:lnTo>
                    <a:pt x="2097125" y="1429321"/>
                  </a:lnTo>
                  <a:lnTo>
                    <a:pt x="2104313" y="1430921"/>
                  </a:lnTo>
                  <a:lnTo>
                    <a:pt x="2109114" y="1425321"/>
                  </a:lnTo>
                  <a:close/>
                </a:path>
                <a:path w="2155190" h="1731009">
                  <a:moveTo>
                    <a:pt x="2115502" y="1510842"/>
                  </a:moveTo>
                  <a:lnTo>
                    <a:pt x="2110714" y="1508442"/>
                  </a:lnTo>
                  <a:lnTo>
                    <a:pt x="2105914" y="1503641"/>
                  </a:lnTo>
                  <a:lnTo>
                    <a:pt x="2101926" y="1507642"/>
                  </a:lnTo>
                  <a:lnTo>
                    <a:pt x="2106714" y="1510042"/>
                  </a:lnTo>
                  <a:lnTo>
                    <a:pt x="2112314" y="1514830"/>
                  </a:lnTo>
                  <a:lnTo>
                    <a:pt x="2115502" y="1510842"/>
                  </a:lnTo>
                  <a:close/>
                </a:path>
                <a:path w="2155190" h="1731009">
                  <a:moveTo>
                    <a:pt x="2122703" y="1643507"/>
                  </a:moveTo>
                  <a:lnTo>
                    <a:pt x="2115502" y="1643507"/>
                  </a:lnTo>
                  <a:lnTo>
                    <a:pt x="2110714" y="1644307"/>
                  </a:lnTo>
                  <a:lnTo>
                    <a:pt x="2111514" y="1651508"/>
                  </a:lnTo>
                  <a:lnTo>
                    <a:pt x="2117102" y="1651508"/>
                  </a:lnTo>
                  <a:lnTo>
                    <a:pt x="2116302" y="1646707"/>
                  </a:lnTo>
                  <a:lnTo>
                    <a:pt x="2122703" y="1643507"/>
                  </a:lnTo>
                  <a:close/>
                </a:path>
                <a:path w="2155190" h="1731009">
                  <a:moveTo>
                    <a:pt x="2130729" y="1681226"/>
                  </a:moveTo>
                  <a:lnTo>
                    <a:pt x="2125599" y="1681670"/>
                  </a:lnTo>
                  <a:lnTo>
                    <a:pt x="2120620" y="1683016"/>
                  </a:lnTo>
                  <a:lnTo>
                    <a:pt x="2125903" y="1683473"/>
                  </a:lnTo>
                  <a:lnTo>
                    <a:pt x="2130729" y="1681226"/>
                  </a:lnTo>
                  <a:close/>
                </a:path>
                <a:path w="2155190" h="1731009">
                  <a:moveTo>
                    <a:pt x="2155012" y="1671802"/>
                  </a:moveTo>
                  <a:lnTo>
                    <a:pt x="2148281" y="1670685"/>
                  </a:lnTo>
                  <a:lnTo>
                    <a:pt x="2153069" y="1675472"/>
                  </a:lnTo>
                  <a:lnTo>
                    <a:pt x="2155012" y="1675142"/>
                  </a:lnTo>
                  <a:lnTo>
                    <a:pt x="2155012" y="16718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822891" y="9805212"/>
              <a:ext cx="1294765" cy="480695"/>
            </a:xfrm>
            <a:custGeom>
              <a:avLst/>
              <a:gdLst/>
              <a:ahLst/>
              <a:cxnLst/>
              <a:rect l="l" t="t" r="r" b="b"/>
              <a:pathLst>
                <a:path w="1294765" h="480695">
                  <a:moveTo>
                    <a:pt x="8775" y="279349"/>
                  </a:moveTo>
                  <a:lnTo>
                    <a:pt x="4610" y="275640"/>
                  </a:lnTo>
                  <a:lnTo>
                    <a:pt x="0" y="281368"/>
                  </a:lnTo>
                  <a:lnTo>
                    <a:pt x="4318" y="281927"/>
                  </a:lnTo>
                  <a:lnTo>
                    <a:pt x="8775" y="279349"/>
                  </a:lnTo>
                  <a:close/>
                </a:path>
                <a:path w="1294765" h="480695">
                  <a:moveTo>
                    <a:pt x="107962" y="311632"/>
                  </a:moveTo>
                  <a:lnTo>
                    <a:pt x="102120" y="306806"/>
                  </a:lnTo>
                  <a:lnTo>
                    <a:pt x="98971" y="311416"/>
                  </a:lnTo>
                  <a:lnTo>
                    <a:pt x="103911" y="313093"/>
                  </a:lnTo>
                  <a:lnTo>
                    <a:pt x="107962" y="311632"/>
                  </a:lnTo>
                  <a:close/>
                </a:path>
                <a:path w="1294765" h="480695">
                  <a:moveTo>
                    <a:pt x="109308" y="319595"/>
                  </a:moveTo>
                  <a:lnTo>
                    <a:pt x="103720" y="319595"/>
                  </a:lnTo>
                  <a:lnTo>
                    <a:pt x="105308" y="324383"/>
                  </a:lnTo>
                  <a:lnTo>
                    <a:pt x="104508" y="330784"/>
                  </a:lnTo>
                  <a:lnTo>
                    <a:pt x="109308" y="331584"/>
                  </a:lnTo>
                  <a:lnTo>
                    <a:pt x="108508" y="326783"/>
                  </a:lnTo>
                  <a:lnTo>
                    <a:pt x="109308" y="319595"/>
                  </a:lnTo>
                  <a:close/>
                </a:path>
                <a:path w="1294765" h="480695">
                  <a:moveTo>
                    <a:pt x="147675" y="348361"/>
                  </a:moveTo>
                  <a:lnTo>
                    <a:pt x="141274" y="349161"/>
                  </a:lnTo>
                  <a:lnTo>
                    <a:pt x="130886" y="348361"/>
                  </a:lnTo>
                  <a:lnTo>
                    <a:pt x="130086" y="353961"/>
                  </a:lnTo>
                  <a:lnTo>
                    <a:pt x="137223" y="354774"/>
                  </a:lnTo>
                  <a:lnTo>
                    <a:pt x="142176" y="355663"/>
                  </a:lnTo>
                  <a:lnTo>
                    <a:pt x="145491" y="354291"/>
                  </a:lnTo>
                  <a:lnTo>
                    <a:pt x="147675" y="348361"/>
                  </a:lnTo>
                  <a:close/>
                </a:path>
                <a:path w="1294765" h="480695">
                  <a:moveTo>
                    <a:pt x="166052" y="234873"/>
                  </a:moveTo>
                  <a:lnTo>
                    <a:pt x="157289" y="232511"/>
                  </a:lnTo>
                  <a:lnTo>
                    <a:pt x="155270" y="236969"/>
                  </a:lnTo>
                  <a:lnTo>
                    <a:pt x="158635" y="240385"/>
                  </a:lnTo>
                  <a:lnTo>
                    <a:pt x="166052" y="234873"/>
                  </a:lnTo>
                  <a:close/>
                </a:path>
                <a:path w="1294765" h="480695">
                  <a:moveTo>
                    <a:pt x="179247" y="250329"/>
                  </a:moveTo>
                  <a:lnTo>
                    <a:pt x="176441" y="246062"/>
                  </a:lnTo>
                  <a:lnTo>
                    <a:pt x="171386" y="244487"/>
                  </a:lnTo>
                  <a:lnTo>
                    <a:pt x="174942" y="247865"/>
                  </a:lnTo>
                  <a:lnTo>
                    <a:pt x="179247" y="250329"/>
                  </a:lnTo>
                  <a:close/>
                </a:path>
                <a:path w="1294765" h="480695">
                  <a:moveTo>
                    <a:pt x="179641" y="341972"/>
                  </a:moveTo>
                  <a:lnTo>
                    <a:pt x="174040" y="341172"/>
                  </a:lnTo>
                  <a:lnTo>
                    <a:pt x="174840" y="345960"/>
                  </a:lnTo>
                  <a:lnTo>
                    <a:pt x="167652" y="348361"/>
                  </a:lnTo>
                  <a:lnTo>
                    <a:pt x="174840" y="349161"/>
                  </a:lnTo>
                  <a:lnTo>
                    <a:pt x="179641" y="349161"/>
                  </a:lnTo>
                  <a:lnTo>
                    <a:pt x="179641" y="341972"/>
                  </a:lnTo>
                  <a:close/>
                </a:path>
                <a:path w="1294765" h="480695">
                  <a:moveTo>
                    <a:pt x="183375" y="281266"/>
                  </a:moveTo>
                  <a:lnTo>
                    <a:pt x="179146" y="280327"/>
                  </a:lnTo>
                  <a:lnTo>
                    <a:pt x="175958" y="284645"/>
                  </a:lnTo>
                  <a:lnTo>
                    <a:pt x="181241" y="290817"/>
                  </a:lnTo>
                  <a:lnTo>
                    <a:pt x="183375" y="281266"/>
                  </a:lnTo>
                  <a:close/>
                </a:path>
                <a:path w="1294765" h="480695">
                  <a:moveTo>
                    <a:pt x="198526" y="252171"/>
                  </a:moveTo>
                  <a:lnTo>
                    <a:pt x="194030" y="248462"/>
                  </a:lnTo>
                  <a:lnTo>
                    <a:pt x="189534" y="254190"/>
                  </a:lnTo>
                  <a:lnTo>
                    <a:pt x="194030" y="254762"/>
                  </a:lnTo>
                  <a:lnTo>
                    <a:pt x="198526" y="252171"/>
                  </a:lnTo>
                  <a:close/>
                </a:path>
                <a:path w="1294765" h="480695">
                  <a:moveTo>
                    <a:pt x="202552" y="407212"/>
                  </a:moveTo>
                  <a:lnTo>
                    <a:pt x="198323" y="406311"/>
                  </a:lnTo>
                  <a:lnTo>
                    <a:pt x="195135" y="410806"/>
                  </a:lnTo>
                  <a:lnTo>
                    <a:pt x="200418" y="417093"/>
                  </a:lnTo>
                  <a:lnTo>
                    <a:pt x="202552" y="407212"/>
                  </a:lnTo>
                  <a:close/>
                </a:path>
                <a:path w="1294765" h="480695">
                  <a:moveTo>
                    <a:pt x="264350" y="31877"/>
                  </a:moveTo>
                  <a:lnTo>
                    <a:pt x="258762" y="31877"/>
                  </a:lnTo>
                  <a:lnTo>
                    <a:pt x="260362" y="36664"/>
                  </a:lnTo>
                  <a:lnTo>
                    <a:pt x="259562" y="43065"/>
                  </a:lnTo>
                  <a:lnTo>
                    <a:pt x="264350" y="43865"/>
                  </a:lnTo>
                  <a:lnTo>
                    <a:pt x="263563" y="39065"/>
                  </a:lnTo>
                  <a:lnTo>
                    <a:pt x="264350" y="31877"/>
                  </a:lnTo>
                  <a:close/>
                </a:path>
                <a:path w="1294765" h="480695">
                  <a:moveTo>
                    <a:pt x="287528" y="457860"/>
                  </a:moveTo>
                  <a:lnTo>
                    <a:pt x="285140" y="449859"/>
                  </a:lnTo>
                  <a:lnTo>
                    <a:pt x="281940" y="450659"/>
                  </a:lnTo>
                  <a:lnTo>
                    <a:pt x="276339" y="450659"/>
                  </a:lnTo>
                  <a:lnTo>
                    <a:pt x="277139" y="454660"/>
                  </a:lnTo>
                  <a:lnTo>
                    <a:pt x="277139" y="458660"/>
                  </a:lnTo>
                  <a:lnTo>
                    <a:pt x="277939" y="462648"/>
                  </a:lnTo>
                  <a:lnTo>
                    <a:pt x="285940" y="462648"/>
                  </a:lnTo>
                  <a:lnTo>
                    <a:pt x="287528" y="457860"/>
                  </a:lnTo>
                  <a:close/>
                </a:path>
                <a:path w="1294765" h="480695">
                  <a:moveTo>
                    <a:pt x="292328" y="469849"/>
                  </a:moveTo>
                  <a:lnTo>
                    <a:pt x="283540" y="471449"/>
                  </a:lnTo>
                  <a:lnTo>
                    <a:pt x="277139" y="474637"/>
                  </a:lnTo>
                  <a:lnTo>
                    <a:pt x="275539" y="479437"/>
                  </a:lnTo>
                  <a:lnTo>
                    <a:pt x="285940" y="480237"/>
                  </a:lnTo>
                  <a:lnTo>
                    <a:pt x="292328" y="477037"/>
                  </a:lnTo>
                  <a:lnTo>
                    <a:pt x="292328" y="469849"/>
                  </a:lnTo>
                  <a:close/>
                </a:path>
                <a:path w="1294765" h="480695">
                  <a:moveTo>
                    <a:pt x="299516" y="184531"/>
                  </a:moveTo>
                  <a:lnTo>
                    <a:pt x="290728" y="186118"/>
                  </a:lnTo>
                  <a:lnTo>
                    <a:pt x="284340" y="188518"/>
                  </a:lnTo>
                  <a:lnTo>
                    <a:pt x="282740" y="194119"/>
                  </a:lnTo>
                  <a:lnTo>
                    <a:pt x="293128" y="194919"/>
                  </a:lnTo>
                  <a:lnTo>
                    <a:pt x="299516" y="191719"/>
                  </a:lnTo>
                  <a:lnTo>
                    <a:pt x="299516" y="184531"/>
                  </a:lnTo>
                  <a:close/>
                </a:path>
                <a:path w="1294765" h="480695">
                  <a:moveTo>
                    <a:pt x="334848" y="420471"/>
                  </a:moveTo>
                  <a:lnTo>
                    <a:pt x="330695" y="417093"/>
                  </a:lnTo>
                  <a:lnTo>
                    <a:pt x="326085" y="422719"/>
                  </a:lnTo>
                  <a:lnTo>
                    <a:pt x="330390" y="423087"/>
                  </a:lnTo>
                  <a:lnTo>
                    <a:pt x="334848" y="420471"/>
                  </a:lnTo>
                  <a:close/>
                </a:path>
                <a:path w="1294765" h="480695">
                  <a:moveTo>
                    <a:pt x="345071" y="430682"/>
                  </a:moveTo>
                  <a:lnTo>
                    <a:pt x="335978" y="431355"/>
                  </a:lnTo>
                  <a:lnTo>
                    <a:pt x="335788" y="436079"/>
                  </a:lnTo>
                  <a:lnTo>
                    <a:pt x="340245" y="438099"/>
                  </a:lnTo>
                  <a:lnTo>
                    <a:pt x="345071" y="430682"/>
                  </a:lnTo>
                  <a:close/>
                </a:path>
                <a:path w="1294765" h="480695">
                  <a:moveTo>
                    <a:pt x="363156" y="440905"/>
                  </a:moveTo>
                  <a:lnTo>
                    <a:pt x="358660" y="437870"/>
                  </a:lnTo>
                  <a:lnTo>
                    <a:pt x="353263" y="437984"/>
                  </a:lnTo>
                  <a:lnTo>
                    <a:pt x="358063" y="439978"/>
                  </a:lnTo>
                  <a:lnTo>
                    <a:pt x="363156" y="440905"/>
                  </a:lnTo>
                  <a:close/>
                </a:path>
                <a:path w="1294765" h="480695">
                  <a:moveTo>
                    <a:pt x="364261" y="218897"/>
                  </a:moveTo>
                  <a:lnTo>
                    <a:pt x="361061" y="214896"/>
                  </a:lnTo>
                  <a:lnTo>
                    <a:pt x="358660" y="208495"/>
                  </a:lnTo>
                  <a:lnTo>
                    <a:pt x="353872" y="210096"/>
                  </a:lnTo>
                  <a:lnTo>
                    <a:pt x="356260" y="214096"/>
                  </a:lnTo>
                  <a:lnTo>
                    <a:pt x="358660" y="221284"/>
                  </a:lnTo>
                  <a:lnTo>
                    <a:pt x="364261" y="218897"/>
                  </a:lnTo>
                  <a:close/>
                </a:path>
                <a:path w="1294765" h="480695">
                  <a:moveTo>
                    <a:pt x="381038" y="477837"/>
                  </a:moveTo>
                  <a:lnTo>
                    <a:pt x="379133" y="468058"/>
                  </a:lnTo>
                  <a:lnTo>
                    <a:pt x="374751" y="468541"/>
                  </a:lnTo>
                  <a:lnTo>
                    <a:pt x="373507" y="473684"/>
                  </a:lnTo>
                  <a:lnTo>
                    <a:pt x="381038" y="477837"/>
                  </a:lnTo>
                  <a:close/>
                </a:path>
                <a:path w="1294765" h="480695">
                  <a:moveTo>
                    <a:pt x="382219" y="435902"/>
                  </a:moveTo>
                  <a:lnTo>
                    <a:pt x="377050" y="433882"/>
                  </a:lnTo>
                  <a:lnTo>
                    <a:pt x="374573" y="440855"/>
                  </a:lnTo>
                  <a:lnTo>
                    <a:pt x="378841" y="439877"/>
                  </a:lnTo>
                  <a:lnTo>
                    <a:pt x="382219" y="435902"/>
                  </a:lnTo>
                  <a:close/>
                </a:path>
                <a:path w="1294765" h="480695">
                  <a:moveTo>
                    <a:pt x="388886" y="1092"/>
                  </a:moveTo>
                  <a:lnTo>
                    <a:pt x="384835" y="0"/>
                  </a:lnTo>
                  <a:lnTo>
                    <a:pt x="381685" y="4457"/>
                  </a:lnTo>
                  <a:lnTo>
                    <a:pt x="386638" y="11099"/>
                  </a:lnTo>
                  <a:lnTo>
                    <a:pt x="388886" y="1092"/>
                  </a:lnTo>
                  <a:close/>
                </a:path>
                <a:path w="1294765" h="480695">
                  <a:moveTo>
                    <a:pt x="399427" y="83820"/>
                  </a:moveTo>
                  <a:lnTo>
                    <a:pt x="391109" y="81800"/>
                  </a:lnTo>
                  <a:lnTo>
                    <a:pt x="389229" y="86220"/>
                  </a:lnTo>
                  <a:lnTo>
                    <a:pt x="392455" y="89446"/>
                  </a:lnTo>
                  <a:lnTo>
                    <a:pt x="399427" y="83820"/>
                  </a:lnTo>
                  <a:close/>
                </a:path>
                <a:path w="1294765" h="480695">
                  <a:moveTo>
                    <a:pt x="401015" y="432282"/>
                  </a:moveTo>
                  <a:lnTo>
                    <a:pt x="395427" y="431482"/>
                  </a:lnTo>
                  <a:lnTo>
                    <a:pt x="396227" y="435483"/>
                  </a:lnTo>
                  <a:lnTo>
                    <a:pt x="389826" y="437870"/>
                  </a:lnTo>
                  <a:lnTo>
                    <a:pt x="396227" y="439470"/>
                  </a:lnTo>
                  <a:lnTo>
                    <a:pt x="401015" y="439470"/>
                  </a:lnTo>
                  <a:lnTo>
                    <a:pt x="401015" y="432282"/>
                  </a:lnTo>
                  <a:close/>
                </a:path>
                <a:path w="1294765" h="480695">
                  <a:moveTo>
                    <a:pt x="402615" y="416699"/>
                  </a:moveTo>
                  <a:lnTo>
                    <a:pt x="402221" y="411721"/>
                  </a:lnTo>
                  <a:lnTo>
                    <a:pt x="397027" y="409905"/>
                  </a:lnTo>
                  <a:lnTo>
                    <a:pt x="397840" y="415328"/>
                  </a:lnTo>
                  <a:lnTo>
                    <a:pt x="395122" y="420293"/>
                  </a:lnTo>
                  <a:lnTo>
                    <a:pt x="393763" y="424065"/>
                  </a:lnTo>
                  <a:lnTo>
                    <a:pt x="398627" y="425894"/>
                  </a:lnTo>
                  <a:lnTo>
                    <a:pt x="400621" y="422262"/>
                  </a:lnTo>
                  <a:lnTo>
                    <a:pt x="402615" y="416699"/>
                  </a:lnTo>
                  <a:close/>
                </a:path>
                <a:path w="1294765" h="480695">
                  <a:moveTo>
                    <a:pt x="434543" y="439750"/>
                  </a:moveTo>
                  <a:lnTo>
                    <a:pt x="431393" y="435483"/>
                  </a:lnTo>
                  <a:lnTo>
                    <a:pt x="426440" y="433908"/>
                  </a:lnTo>
                  <a:lnTo>
                    <a:pt x="430187" y="437273"/>
                  </a:lnTo>
                  <a:lnTo>
                    <a:pt x="434543" y="439750"/>
                  </a:lnTo>
                  <a:close/>
                </a:path>
                <a:path w="1294765" h="480695">
                  <a:moveTo>
                    <a:pt x="452170" y="347560"/>
                  </a:moveTo>
                  <a:lnTo>
                    <a:pt x="449770" y="340372"/>
                  </a:lnTo>
                  <a:lnTo>
                    <a:pt x="442582" y="344373"/>
                  </a:lnTo>
                  <a:lnTo>
                    <a:pt x="437781" y="349161"/>
                  </a:lnTo>
                  <a:lnTo>
                    <a:pt x="437781" y="354761"/>
                  </a:lnTo>
                  <a:lnTo>
                    <a:pt x="447370" y="351561"/>
                  </a:lnTo>
                  <a:lnTo>
                    <a:pt x="452170" y="347560"/>
                  </a:lnTo>
                  <a:close/>
                </a:path>
                <a:path w="1294765" h="480695">
                  <a:moveTo>
                    <a:pt x="458609" y="174739"/>
                  </a:moveTo>
                  <a:lnTo>
                    <a:pt x="454571" y="169341"/>
                  </a:lnTo>
                  <a:lnTo>
                    <a:pt x="447827" y="175628"/>
                  </a:lnTo>
                  <a:lnTo>
                    <a:pt x="452767" y="177126"/>
                  </a:lnTo>
                  <a:lnTo>
                    <a:pt x="458609" y="174739"/>
                  </a:lnTo>
                  <a:close/>
                </a:path>
                <a:path w="1294765" h="480695">
                  <a:moveTo>
                    <a:pt x="464959" y="149364"/>
                  </a:moveTo>
                  <a:lnTo>
                    <a:pt x="463156" y="139128"/>
                  </a:lnTo>
                  <a:lnTo>
                    <a:pt x="458965" y="139471"/>
                  </a:lnTo>
                  <a:lnTo>
                    <a:pt x="457758" y="144754"/>
                  </a:lnTo>
                  <a:lnTo>
                    <a:pt x="464959" y="149364"/>
                  </a:lnTo>
                  <a:close/>
                </a:path>
                <a:path w="1294765" h="480695">
                  <a:moveTo>
                    <a:pt x="485190" y="39458"/>
                  </a:moveTo>
                  <a:lnTo>
                    <a:pt x="479348" y="35077"/>
                  </a:lnTo>
                  <a:lnTo>
                    <a:pt x="476199" y="39230"/>
                  </a:lnTo>
                  <a:lnTo>
                    <a:pt x="481139" y="40767"/>
                  </a:lnTo>
                  <a:lnTo>
                    <a:pt x="485190" y="39458"/>
                  </a:lnTo>
                  <a:close/>
                </a:path>
                <a:path w="1294765" h="480695">
                  <a:moveTo>
                    <a:pt x="500126" y="57454"/>
                  </a:moveTo>
                  <a:lnTo>
                    <a:pt x="492125" y="58242"/>
                  </a:lnTo>
                  <a:lnTo>
                    <a:pt x="488937" y="62242"/>
                  </a:lnTo>
                  <a:lnTo>
                    <a:pt x="488137" y="67043"/>
                  </a:lnTo>
                  <a:lnTo>
                    <a:pt x="495325" y="66243"/>
                  </a:lnTo>
                  <a:lnTo>
                    <a:pt x="498525" y="63042"/>
                  </a:lnTo>
                  <a:lnTo>
                    <a:pt x="500126" y="57454"/>
                  </a:lnTo>
                  <a:close/>
                </a:path>
                <a:path w="1294765" h="480695">
                  <a:moveTo>
                    <a:pt x="501002" y="111810"/>
                  </a:moveTo>
                  <a:lnTo>
                    <a:pt x="496125" y="109893"/>
                  </a:lnTo>
                  <a:lnTo>
                    <a:pt x="492455" y="112928"/>
                  </a:lnTo>
                  <a:lnTo>
                    <a:pt x="498525" y="119786"/>
                  </a:lnTo>
                  <a:lnTo>
                    <a:pt x="501002" y="111810"/>
                  </a:lnTo>
                  <a:close/>
                </a:path>
                <a:path w="1294765" h="480695">
                  <a:moveTo>
                    <a:pt x="505714" y="213296"/>
                  </a:moveTo>
                  <a:lnTo>
                    <a:pt x="496608" y="213969"/>
                  </a:lnTo>
                  <a:lnTo>
                    <a:pt x="496430" y="218694"/>
                  </a:lnTo>
                  <a:lnTo>
                    <a:pt x="500888" y="220713"/>
                  </a:lnTo>
                  <a:lnTo>
                    <a:pt x="505714" y="213296"/>
                  </a:lnTo>
                  <a:close/>
                </a:path>
                <a:path w="1294765" h="480695">
                  <a:moveTo>
                    <a:pt x="516902" y="234873"/>
                  </a:moveTo>
                  <a:lnTo>
                    <a:pt x="511314" y="234073"/>
                  </a:lnTo>
                  <a:lnTo>
                    <a:pt x="512914" y="238874"/>
                  </a:lnTo>
                  <a:lnTo>
                    <a:pt x="505714" y="241274"/>
                  </a:lnTo>
                  <a:lnTo>
                    <a:pt x="512114" y="242074"/>
                  </a:lnTo>
                  <a:lnTo>
                    <a:pt x="516902" y="242074"/>
                  </a:lnTo>
                  <a:lnTo>
                    <a:pt x="516902" y="234873"/>
                  </a:lnTo>
                  <a:close/>
                </a:path>
                <a:path w="1294765" h="480695">
                  <a:moveTo>
                    <a:pt x="568172" y="143954"/>
                  </a:moveTo>
                  <a:lnTo>
                    <a:pt x="560857" y="141363"/>
                  </a:lnTo>
                  <a:lnTo>
                    <a:pt x="559396" y="146431"/>
                  </a:lnTo>
                  <a:lnTo>
                    <a:pt x="564756" y="146456"/>
                  </a:lnTo>
                  <a:lnTo>
                    <a:pt x="568172" y="143954"/>
                  </a:lnTo>
                  <a:close/>
                </a:path>
                <a:path w="1294765" h="480695">
                  <a:moveTo>
                    <a:pt x="589635" y="161353"/>
                  </a:moveTo>
                  <a:lnTo>
                    <a:pt x="588835" y="155752"/>
                  </a:lnTo>
                  <a:lnTo>
                    <a:pt x="581647" y="158953"/>
                  </a:lnTo>
                  <a:lnTo>
                    <a:pt x="580047" y="163741"/>
                  </a:lnTo>
                  <a:lnTo>
                    <a:pt x="580847" y="168541"/>
                  </a:lnTo>
                  <a:lnTo>
                    <a:pt x="588035" y="165341"/>
                  </a:lnTo>
                  <a:lnTo>
                    <a:pt x="589635" y="161353"/>
                  </a:lnTo>
                  <a:close/>
                </a:path>
                <a:path w="1294765" h="480695">
                  <a:moveTo>
                    <a:pt x="595477" y="279234"/>
                  </a:moveTo>
                  <a:lnTo>
                    <a:pt x="589635" y="275640"/>
                  </a:lnTo>
                  <a:lnTo>
                    <a:pt x="585584" y="283730"/>
                  </a:lnTo>
                  <a:lnTo>
                    <a:pt x="590829" y="283425"/>
                  </a:lnTo>
                  <a:lnTo>
                    <a:pt x="595477" y="279234"/>
                  </a:lnTo>
                  <a:close/>
                </a:path>
                <a:path w="1294765" h="480695">
                  <a:moveTo>
                    <a:pt x="611212" y="214896"/>
                  </a:moveTo>
                  <a:lnTo>
                    <a:pt x="610654" y="206463"/>
                  </a:lnTo>
                  <a:lnTo>
                    <a:pt x="605523" y="206209"/>
                  </a:lnTo>
                  <a:lnTo>
                    <a:pt x="603237" y="210286"/>
                  </a:lnTo>
                  <a:lnTo>
                    <a:pt x="611212" y="214896"/>
                  </a:lnTo>
                  <a:close/>
                </a:path>
                <a:path w="1294765" h="480695">
                  <a:moveTo>
                    <a:pt x="612952" y="324307"/>
                  </a:moveTo>
                  <a:lnTo>
                    <a:pt x="607212" y="319595"/>
                  </a:lnTo>
                  <a:lnTo>
                    <a:pt x="603732" y="323862"/>
                  </a:lnTo>
                  <a:lnTo>
                    <a:pt x="608711" y="325589"/>
                  </a:lnTo>
                  <a:lnTo>
                    <a:pt x="612952" y="324307"/>
                  </a:lnTo>
                  <a:close/>
                </a:path>
                <a:path w="1294765" h="480695">
                  <a:moveTo>
                    <a:pt x="660768" y="76631"/>
                  </a:moveTo>
                  <a:lnTo>
                    <a:pt x="655167" y="75831"/>
                  </a:lnTo>
                  <a:lnTo>
                    <a:pt x="655967" y="79832"/>
                  </a:lnTo>
                  <a:lnTo>
                    <a:pt x="648779" y="82219"/>
                  </a:lnTo>
                  <a:lnTo>
                    <a:pt x="655967" y="83820"/>
                  </a:lnTo>
                  <a:lnTo>
                    <a:pt x="660768" y="83820"/>
                  </a:lnTo>
                  <a:lnTo>
                    <a:pt x="660768" y="76631"/>
                  </a:lnTo>
                  <a:close/>
                </a:path>
                <a:path w="1294765" h="480695">
                  <a:moveTo>
                    <a:pt x="675944" y="322795"/>
                  </a:moveTo>
                  <a:lnTo>
                    <a:pt x="673557" y="315595"/>
                  </a:lnTo>
                  <a:lnTo>
                    <a:pt x="667956" y="317195"/>
                  </a:lnTo>
                  <a:lnTo>
                    <a:pt x="670356" y="321195"/>
                  </a:lnTo>
                  <a:lnTo>
                    <a:pt x="664756" y="325983"/>
                  </a:lnTo>
                  <a:lnTo>
                    <a:pt x="671957" y="324383"/>
                  </a:lnTo>
                  <a:lnTo>
                    <a:pt x="675944" y="322795"/>
                  </a:lnTo>
                  <a:close/>
                </a:path>
                <a:path w="1294765" h="480695">
                  <a:moveTo>
                    <a:pt x="678345" y="59842"/>
                  </a:moveTo>
                  <a:lnTo>
                    <a:pt x="670356" y="57454"/>
                  </a:lnTo>
                  <a:lnTo>
                    <a:pt x="670356" y="62242"/>
                  </a:lnTo>
                  <a:lnTo>
                    <a:pt x="663956" y="67043"/>
                  </a:lnTo>
                  <a:lnTo>
                    <a:pt x="671957" y="69443"/>
                  </a:lnTo>
                  <a:lnTo>
                    <a:pt x="671957" y="64643"/>
                  </a:lnTo>
                  <a:lnTo>
                    <a:pt x="678345" y="59842"/>
                  </a:lnTo>
                  <a:close/>
                </a:path>
                <a:path w="1294765" h="480695">
                  <a:moveTo>
                    <a:pt x="698322" y="19088"/>
                  </a:moveTo>
                  <a:lnTo>
                    <a:pt x="692734" y="18288"/>
                  </a:lnTo>
                  <a:lnTo>
                    <a:pt x="694334" y="22288"/>
                  </a:lnTo>
                  <a:lnTo>
                    <a:pt x="687133" y="24676"/>
                  </a:lnTo>
                  <a:lnTo>
                    <a:pt x="693534" y="26276"/>
                  </a:lnTo>
                  <a:lnTo>
                    <a:pt x="698322" y="26276"/>
                  </a:lnTo>
                  <a:lnTo>
                    <a:pt x="698322" y="19088"/>
                  </a:lnTo>
                  <a:close/>
                </a:path>
                <a:path w="1294765" h="480695">
                  <a:moveTo>
                    <a:pt x="718718" y="370903"/>
                  </a:moveTo>
                  <a:lnTo>
                    <a:pt x="715911" y="366750"/>
                  </a:lnTo>
                  <a:lnTo>
                    <a:pt x="710857" y="364832"/>
                  </a:lnTo>
                  <a:lnTo>
                    <a:pt x="714413" y="368249"/>
                  </a:lnTo>
                  <a:lnTo>
                    <a:pt x="718718" y="370903"/>
                  </a:lnTo>
                  <a:close/>
                </a:path>
                <a:path w="1294765" h="480695">
                  <a:moveTo>
                    <a:pt x="748677" y="127774"/>
                  </a:moveTo>
                  <a:lnTo>
                    <a:pt x="746277" y="120586"/>
                  </a:lnTo>
                  <a:lnTo>
                    <a:pt x="740689" y="122186"/>
                  </a:lnTo>
                  <a:lnTo>
                    <a:pt x="743077" y="126187"/>
                  </a:lnTo>
                  <a:lnTo>
                    <a:pt x="738289" y="130975"/>
                  </a:lnTo>
                  <a:lnTo>
                    <a:pt x="744677" y="129374"/>
                  </a:lnTo>
                  <a:lnTo>
                    <a:pt x="748677" y="127774"/>
                  </a:lnTo>
                  <a:close/>
                </a:path>
                <a:path w="1294765" h="480695">
                  <a:moveTo>
                    <a:pt x="755319" y="355485"/>
                  </a:moveTo>
                  <a:lnTo>
                    <a:pt x="749477" y="350761"/>
                  </a:lnTo>
                  <a:lnTo>
                    <a:pt x="746328" y="355028"/>
                  </a:lnTo>
                  <a:lnTo>
                    <a:pt x="751268" y="356755"/>
                  </a:lnTo>
                  <a:lnTo>
                    <a:pt x="755319" y="355485"/>
                  </a:lnTo>
                  <a:close/>
                </a:path>
                <a:path w="1294765" h="480695">
                  <a:moveTo>
                    <a:pt x="757466" y="99809"/>
                  </a:moveTo>
                  <a:lnTo>
                    <a:pt x="748677" y="100609"/>
                  </a:lnTo>
                  <a:lnTo>
                    <a:pt x="750277" y="104597"/>
                  </a:lnTo>
                  <a:lnTo>
                    <a:pt x="746277" y="111798"/>
                  </a:lnTo>
                  <a:lnTo>
                    <a:pt x="755065" y="111798"/>
                  </a:lnTo>
                  <a:lnTo>
                    <a:pt x="752678" y="106997"/>
                  </a:lnTo>
                  <a:lnTo>
                    <a:pt x="757466" y="99809"/>
                  </a:lnTo>
                  <a:close/>
                </a:path>
                <a:path w="1294765" h="480695">
                  <a:moveTo>
                    <a:pt x="762266" y="61442"/>
                  </a:moveTo>
                  <a:lnTo>
                    <a:pt x="759866" y="54254"/>
                  </a:lnTo>
                  <a:lnTo>
                    <a:pt x="754265" y="55854"/>
                  </a:lnTo>
                  <a:lnTo>
                    <a:pt x="756666" y="59842"/>
                  </a:lnTo>
                  <a:lnTo>
                    <a:pt x="751878" y="64643"/>
                  </a:lnTo>
                  <a:lnTo>
                    <a:pt x="758266" y="63042"/>
                  </a:lnTo>
                  <a:lnTo>
                    <a:pt x="762266" y="61442"/>
                  </a:lnTo>
                  <a:close/>
                </a:path>
                <a:path w="1294765" h="480695">
                  <a:moveTo>
                    <a:pt x="765454" y="143764"/>
                  </a:moveTo>
                  <a:lnTo>
                    <a:pt x="756666" y="136575"/>
                  </a:lnTo>
                  <a:lnTo>
                    <a:pt x="755865" y="135775"/>
                  </a:lnTo>
                  <a:lnTo>
                    <a:pt x="749769" y="132816"/>
                  </a:lnTo>
                  <a:lnTo>
                    <a:pt x="752068" y="137871"/>
                  </a:lnTo>
                  <a:lnTo>
                    <a:pt x="757669" y="144881"/>
                  </a:lnTo>
                  <a:lnTo>
                    <a:pt x="761466" y="147764"/>
                  </a:lnTo>
                  <a:lnTo>
                    <a:pt x="765454" y="143764"/>
                  </a:lnTo>
                  <a:close/>
                </a:path>
                <a:path w="1294765" h="480695">
                  <a:moveTo>
                    <a:pt x="784618" y="112242"/>
                  </a:moveTo>
                  <a:lnTo>
                    <a:pt x="778243" y="109397"/>
                  </a:lnTo>
                  <a:lnTo>
                    <a:pt x="779843" y="111798"/>
                  </a:lnTo>
                  <a:lnTo>
                    <a:pt x="780643" y="114198"/>
                  </a:lnTo>
                  <a:lnTo>
                    <a:pt x="776643" y="114998"/>
                  </a:lnTo>
                  <a:lnTo>
                    <a:pt x="773455" y="110998"/>
                  </a:lnTo>
                  <a:lnTo>
                    <a:pt x="771055" y="103809"/>
                  </a:lnTo>
                  <a:lnTo>
                    <a:pt x="766254" y="106197"/>
                  </a:lnTo>
                  <a:lnTo>
                    <a:pt x="767854" y="108597"/>
                  </a:lnTo>
                  <a:lnTo>
                    <a:pt x="768654" y="110998"/>
                  </a:lnTo>
                  <a:lnTo>
                    <a:pt x="764667" y="111798"/>
                  </a:lnTo>
                  <a:lnTo>
                    <a:pt x="766254" y="114198"/>
                  </a:lnTo>
                  <a:lnTo>
                    <a:pt x="767054" y="116586"/>
                  </a:lnTo>
                  <a:lnTo>
                    <a:pt x="767943" y="117932"/>
                  </a:lnTo>
                  <a:lnTo>
                    <a:pt x="766902" y="119126"/>
                  </a:lnTo>
                  <a:lnTo>
                    <a:pt x="771258" y="119684"/>
                  </a:lnTo>
                  <a:lnTo>
                    <a:pt x="773887" y="118224"/>
                  </a:lnTo>
                  <a:lnTo>
                    <a:pt x="775779" y="117944"/>
                  </a:lnTo>
                  <a:lnTo>
                    <a:pt x="782447" y="115392"/>
                  </a:lnTo>
                  <a:lnTo>
                    <a:pt x="784618" y="112242"/>
                  </a:lnTo>
                  <a:close/>
                </a:path>
                <a:path w="1294765" h="480695">
                  <a:moveTo>
                    <a:pt x="796848" y="368642"/>
                  </a:moveTo>
                  <a:lnTo>
                    <a:pt x="789432" y="365950"/>
                  </a:lnTo>
                  <a:lnTo>
                    <a:pt x="788314" y="371348"/>
                  </a:lnTo>
                  <a:lnTo>
                    <a:pt x="793635" y="371348"/>
                  </a:lnTo>
                  <a:lnTo>
                    <a:pt x="796848" y="368642"/>
                  </a:lnTo>
                  <a:close/>
                </a:path>
                <a:path w="1294765" h="480695">
                  <a:moveTo>
                    <a:pt x="826198" y="158953"/>
                  </a:moveTo>
                  <a:lnTo>
                    <a:pt x="825398" y="155752"/>
                  </a:lnTo>
                  <a:lnTo>
                    <a:pt x="825398" y="153352"/>
                  </a:lnTo>
                  <a:lnTo>
                    <a:pt x="822198" y="154152"/>
                  </a:lnTo>
                  <a:lnTo>
                    <a:pt x="816610" y="154152"/>
                  </a:lnTo>
                  <a:lnTo>
                    <a:pt x="816610" y="156552"/>
                  </a:lnTo>
                  <a:lnTo>
                    <a:pt x="817410" y="159753"/>
                  </a:lnTo>
                  <a:lnTo>
                    <a:pt x="817410" y="162140"/>
                  </a:lnTo>
                  <a:lnTo>
                    <a:pt x="820610" y="162140"/>
                  </a:lnTo>
                  <a:lnTo>
                    <a:pt x="822998" y="161353"/>
                  </a:lnTo>
                  <a:lnTo>
                    <a:pt x="826198" y="161353"/>
                  </a:lnTo>
                  <a:lnTo>
                    <a:pt x="826198" y="158953"/>
                  </a:lnTo>
                  <a:close/>
                </a:path>
                <a:path w="1294765" h="480695">
                  <a:moveTo>
                    <a:pt x="843788" y="193319"/>
                  </a:moveTo>
                  <a:lnTo>
                    <a:pt x="833221" y="203212"/>
                  </a:lnTo>
                  <a:lnTo>
                    <a:pt x="835393" y="205308"/>
                  </a:lnTo>
                  <a:lnTo>
                    <a:pt x="841756" y="201409"/>
                  </a:lnTo>
                  <a:lnTo>
                    <a:pt x="843788" y="193319"/>
                  </a:lnTo>
                  <a:close/>
                </a:path>
                <a:path w="1294765" h="480695">
                  <a:moveTo>
                    <a:pt x="859764" y="283629"/>
                  </a:moveTo>
                  <a:lnTo>
                    <a:pt x="854176" y="282829"/>
                  </a:lnTo>
                  <a:lnTo>
                    <a:pt x="854976" y="287629"/>
                  </a:lnTo>
                  <a:lnTo>
                    <a:pt x="848575" y="290017"/>
                  </a:lnTo>
                  <a:lnTo>
                    <a:pt x="854976" y="290817"/>
                  </a:lnTo>
                  <a:lnTo>
                    <a:pt x="859764" y="290817"/>
                  </a:lnTo>
                  <a:lnTo>
                    <a:pt x="859764" y="283629"/>
                  </a:lnTo>
                  <a:close/>
                </a:path>
                <a:path w="1294765" h="480695">
                  <a:moveTo>
                    <a:pt x="869848" y="121805"/>
                  </a:moveTo>
                  <a:lnTo>
                    <a:pt x="864565" y="119786"/>
                  </a:lnTo>
                  <a:lnTo>
                    <a:pt x="862431" y="126758"/>
                  </a:lnTo>
                  <a:lnTo>
                    <a:pt x="866660" y="125780"/>
                  </a:lnTo>
                  <a:lnTo>
                    <a:pt x="869848" y="121805"/>
                  </a:lnTo>
                  <a:close/>
                </a:path>
                <a:path w="1294765" h="480695">
                  <a:moveTo>
                    <a:pt x="870153" y="149364"/>
                  </a:moveTo>
                  <a:lnTo>
                    <a:pt x="858964" y="145364"/>
                  </a:lnTo>
                  <a:lnTo>
                    <a:pt x="858164" y="145364"/>
                  </a:lnTo>
                  <a:lnTo>
                    <a:pt x="851255" y="144830"/>
                  </a:lnTo>
                  <a:lnTo>
                    <a:pt x="855573" y="148856"/>
                  </a:lnTo>
                  <a:lnTo>
                    <a:pt x="863790" y="153339"/>
                  </a:lnTo>
                  <a:lnTo>
                    <a:pt x="868553" y="154152"/>
                  </a:lnTo>
                  <a:lnTo>
                    <a:pt x="870153" y="149364"/>
                  </a:lnTo>
                  <a:close/>
                </a:path>
                <a:path w="1294765" h="480695">
                  <a:moveTo>
                    <a:pt x="873353" y="401916"/>
                  </a:moveTo>
                  <a:lnTo>
                    <a:pt x="867752" y="401116"/>
                  </a:lnTo>
                  <a:lnTo>
                    <a:pt x="868553" y="405904"/>
                  </a:lnTo>
                  <a:lnTo>
                    <a:pt x="862164" y="408305"/>
                  </a:lnTo>
                  <a:lnTo>
                    <a:pt x="868553" y="409105"/>
                  </a:lnTo>
                  <a:lnTo>
                    <a:pt x="873353" y="409105"/>
                  </a:lnTo>
                  <a:lnTo>
                    <a:pt x="873353" y="401916"/>
                  </a:lnTo>
                  <a:close/>
                </a:path>
                <a:path w="1294765" h="480695">
                  <a:moveTo>
                    <a:pt x="890295" y="370001"/>
                  </a:moveTo>
                  <a:lnTo>
                    <a:pt x="886142" y="366750"/>
                  </a:lnTo>
                  <a:lnTo>
                    <a:pt x="881532" y="372033"/>
                  </a:lnTo>
                  <a:lnTo>
                    <a:pt x="885837" y="372440"/>
                  </a:lnTo>
                  <a:lnTo>
                    <a:pt x="890295" y="370001"/>
                  </a:lnTo>
                  <a:close/>
                </a:path>
                <a:path w="1294765" h="480695">
                  <a:moveTo>
                    <a:pt x="913930" y="377774"/>
                  </a:moveTo>
                  <a:lnTo>
                    <a:pt x="909320" y="374738"/>
                  </a:lnTo>
                  <a:lnTo>
                    <a:pt x="904265" y="374853"/>
                  </a:lnTo>
                  <a:lnTo>
                    <a:pt x="909015" y="376834"/>
                  </a:lnTo>
                  <a:lnTo>
                    <a:pt x="913930" y="377774"/>
                  </a:lnTo>
                  <a:close/>
                </a:path>
                <a:path w="1294765" h="480695">
                  <a:moveTo>
                    <a:pt x="934097" y="146964"/>
                  </a:moveTo>
                  <a:lnTo>
                    <a:pt x="932497" y="144564"/>
                  </a:lnTo>
                  <a:lnTo>
                    <a:pt x="931697" y="142163"/>
                  </a:lnTo>
                  <a:lnTo>
                    <a:pt x="930097" y="139763"/>
                  </a:lnTo>
                  <a:lnTo>
                    <a:pt x="927696" y="141363"/>
                  </a:lnTo>
                  <a:lnTo>
                    <a:pt x="925296" y="142163"/>
                  </a:lnTo>
                  <a:lnTo>
                    <a:pt x="922108" y="143764"/>
                  </a:lnTo>
                  <a:lnTo>
                    <a:pt x="923709" y="146164"/>
                  </a:lnTo>
                  <a:lnTo>
                    <a:pt x="924496" y="148564"/>
                  </a:lnTo>
                  <a:lnTo>
                    <a:pt x="926096" y="150952"/>
                  </a:lnTo>
                  <a:lnTo>
                    <a:pt x="928497" y="149364"/>
                  </a:lnTo>
                  <a:lnTo>
                    <a:pt x="931697" y="148564"/>
                  </a:lnTo>
                  <a:lnTo>
                    <a:pt x="934097" y="146964"/>
                  </a:lnTo>
                  <a:close/>
                </a:path>
                <a:path w="1294765" h="480695">
                  <a:moveTo>
                    <a:pt x="942657" y="351409"/>
                  </a:moveTo>
                  <a:lnTo>
                    <a:pt x="935697" y="349161"/>
                  </a:lnTo>
                  <a:lnTo>
                    <a:pt x="934123" y="354114"/>
                  </a:lnTo>
                  <a:lnTo>
                    <a:pt x="939292" y="353961"/>
                  </a:lnTo>
                  <a:lnTo>
                    <a:pt x="942657" y="351409"/>
                  </a:lnTo>
                  <a:close/>
                </a:path>
                <a:path w="1294765" h="480695">
                  <a:moveTo>
                    <a:pt x="954874" y="380339"/>
                  </a:moveTo>
                  <a:lnTo>
                    <a:pt x="948537" y="378612"/>
                  </a:lnTo>
                  <a:lnTo>
                    <a:pt x="941984" y="376732"/>
                  </a:lnTo>
                  <a:lnTo>
                    <a:pt x="935875" y="374269"/>
                  </a:lnTo>
                  <a:lnTo>
                    <a:pt x="930897" y="370738"/>
                  </a:lnTo>
                  <a:lnTo>
                    <a:pt x="930897" y="376339"/>
                  </a:lnTo>
                  <a:lnTo>
                    <a:pt x="924496" y="377939"/>
                  </a:lnTo>
                  <a:lnTo>
                    <a:pt x="923709" y="383527"/>
                  </a:lnTo>
                  <a:lnTo>
                    <a:pt x="932510" y="379552"/>
                  </a:lnTo>
                  <a:lnTo>
                    <a:pt x="940790" y="381635"/>
                  </a:lnTo>
                  <a:lnTo>
                    <a:pt x="948321" y="383870"/>
                  </a:lnTo>
                  <a:lnTo>
                    <a:pt x="954874" y="380339"/>
                  </a:lnTo>
                  <a:close/>
                </a:path>
                <a:path w="1294765" h="480695">
                  <a:moveTo>
                    <a:pt x="964095" y="179031"/>
                  </a:moveTo>
                  <a:lnTo>
                    <a:pt x="962863" y="170942"/>
                  </a:lnTo>
                  <a:lnTo>
                    <a:pt x="956678" y="183527"/>
                  </a:lnTo>
                  <a:lnTo>
                    <a:pt x="959573" y="184721"/>
                  </a:lnTo>
                  <a:lnTo>
                    <a:pt x="964095" y="179031"/>
                  </a:lnTo>
                  <a:close/>
                </a:path>
                <a:path w="1294765" h="480695">
                  <a:moveTo>
                    <a:pt x="970648" y="339293"/>
                  </a:moveTo>
                  <a:lnTo>
                    <a:pt x="965263" y="339572"/>
                  </a:lnTo>
                  <a:lnTo>
                    <a:pt x="959523" y="341325"/>
                  </a:lnTo>
                  <a:lnTo>
                    <a:pt x="954074" y="342176"/>
                  </a:lnTo>
                  <a:lnTo>
                    <a:pt x="952220" y="342722"/>
                  </a:lnTo>
                  <a:lnTo>
                    <a:pt x="957275" y="343573"/>
                  </a:lnTo>
                  <a:lnTo>
                    <a:pt x="961326" y="346544"/>
                  </a:lnTo>
                  <a:lnTo>
                    <a:pt x="967562" y="343369"/>
                  </a:lnTo>
                  <a:lnTo>
                    <a:pt x="970648" y="339293"/>
                  </a:lnTo>
                  <a:close/>
                </a:path>
                <a:path w="1294765" h="480695">
                  <a:moveTo>
                    <a:pt x="1014818" y="257251"/>
                  </a:moveTo>
                  <a:lnTo>
                    <a:pt x="1012418" y="250063"/>
                  </a:lnTo>
                  <a:lnTo>
                    <a:pt x="1006817" y="251663"/>
                  </a:lnTo>
                  <a:lnTo>
                    <a:pt x="1009218" y="255651"/>
                  </a:lnTo>
                  <a:lnTo>
                    <a:pt x="1004417" y="259651"/>
                  </a:lnTo>
                  <a:lnTo>
                    <a:pt x="1010818" y="258851"/>
                  </a:lnTo>
                  <a:lnTo>
                    <a:pt x="1014818" y="257251"/>
                  </a:lnTo>
                  <a:close/>
                </a:path>
                <a:path w="1294765" h="480695">
                  <a:moveTo>
                    <a:pt x="1024407" y="397916"/>
                  </a:moveTo>
                  <a:lnTo>
                    <a:pt x="1019073" y="394792"/>
                  </a:lnTo>
                  <a:lnTo>
                    <a:pt x="1015911" y="398119"/>
                  </a:lnTo>
                  <a:lnTo>
                    <a:pt x="1016203" y="403529"/>
                  </a:lnTo>
                  <a:lnTo>
                    <a:pt x="1021207" y="406704"/>
                  </a:lnTo>
                  <a:lnTo>
                    <a:pt x="1020406" y="402717"/>
                  </a:lnTo>
                  <a:lnTo>
                    <a:pt x="1023607" y="401116"/>
                  </a:lnTo>
                  <a:lnTo>
                    <a:pt x="1024407" y="397916"/>
                  </a:lnTo>
                  <a:close/>
                </a:path>
                <a:path w="1294765" h="480695">
                  <a:moveTo>
                    <a:pt x="1073150" y="363550"/>
                  </a:moveTo>
                  <a:lnTo>
                    <a:pt x="1070762" y="356362"/>
                  </a:lnTo>
                  <a:lnTo>
                    <a:pt x="1065161" y="357949"/>
                  </a:lnTo>
                  <a:lnTo>
                    <a:pt x="1068362" y="361950"/>
                  </a:lnTo>
                  <a:lnTo>
                    <a:pt x="1062761" y="365950"/>
                  </a:lnTo>
                  <a:lnTo>
                    <a:pt x="1069162" y="365150"/>
                  </a:lnTo>
                  <a:lnTo>
                    <a:pt x="1073150" y="363550"/>
                  </a:lnTo>
                  <a:close/>
                </a:path>
                <a:path w="1294765" h="480695">
                  <a:moveTo>
                    <a:pt x="1074445" y="320814"/>
                  </a:moveTo>
                  <a:lnTo>
                    <a:pt x="1069162" y="318795"/>
                  </a:lnTo>
                  <a:lnTo>
                    <a:pt x="1067028" y="325767"/>
                  </a:lnTo>
                  <a:lnTo>
                    <a:pt x="1071257" y="324789"/>
                  </a:lnTo>
                  <a:lnTo>
                    <a:pt x="1074445" y="320814"/>
                  </a:lnTo>
                  <a:close/>
                </a:path>
                <a:path w="1294765" h="480695">
                  <a:moveTo>
                    <a:pt x="1138694" y="310007"/>
                  </a:moveTo>
                  <a:lnTo>
                    <a:pt x="1131989" y="310311"/>
                  </a:lnTo>
                  <a:lnTo>
                    <a:pt x="1125207" y="310705"/>
                  </a:lnTo>
                  <a:lnTo>
                    <a:pt x="1118577" y="310337"/>
                  </a:lnTo>
                  <a:lnTo>
                    <a:pt x="1112316" y="308406"/>
                  </a:lnTo>
                  <a:lnTo>
                    <a:pt x="1114717" y="313994"/>
                  </a:lnTo>
                  <a:lnTo>
                    <a:pt x="1109116" y="317195"/>
                  </a:lnTo>
                  <a:lnTo>
                    <a:pt x="1110716" y="322783"/>
                  </a:lnTo>
                  <a:lnTo>
                    <a:pt x="1117333" y="316636"/>
                  </a:lnTo>
                  <a:lnTo>
                    <a:pt x="1125905" y="316090"/>
                  </a:lnTo>
                  <a:lnTo>
                    <a:pt x="1133868" y="315709"/>
                  </a:lnTo>
                  <a:lnTo>
                    <a:pt x="1138694" y="310007"/>
                  </a:lnTo>
                  <a:close/>
                </a:path>
                <a:path w="1294765" h="480695">
                  <a:moveTo>
                    <a:pt x="1162024" y="464883"/>
                  </a:moveTo>
                  <a:lnTo>
                    <a:pt x="1157871" y="461848"/>
                  </a:lnTo>
                  <a:lnTo>
                    <a:pt x="1152359" y="461962"/>
                  </a:lnTo>
                  <a:lnTo>
                    <a:pt x="1156970" y="463956"/>
                  </a:lnTo>
                  <a:lnTo>
                    <a:pt x="1162024" y="464883"/>
                  </a:lnTo>
                  <a:close/>
                </a:path>
                <a:path w="1294765" h="480695">
                  <a:moveTo>
                    <a:pt x="1294726" y="446760"/>
                  </a:moveTo>
                  <a:lnTo>
                    <a:pt x="1289735" y="446671"/>
                  </a:lnTo>
                  <a:lnTo>
                    <a:pt x="1288884" y="450354"/>
                  </a:lnTo>
                  <a:lnTo>
                    <a:pt x="1285849" y="455155"/>
                  </a:lnTo>
                  <a:lnTo>
                    <a:pt x="1285354" y="458914"/>
                  </a:lnTo>
                  <a:lnTo>
                    <a:pt x="1292136" y="459460"/>
                  </a:lnTo>
                  <a:lnTo>
                    <a:pt x="1291196" y="455320"/>
                  </a:lnTo>
                  <a:lnTo>
                    <a:pt x="1293634" y="450367"/>
                  </a:lnTo>
                  <a:lnTo>
                    <a:pt x="1294726" y="44676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588995" y="9716401"/>
              <a:ext cx="1021080" cy="570865"/>
            </a:xfrm>
            <a:custGeom>
              <a:avLst/>
              <a:gdLst/>
              <a:ahLst/>
              <a:cxnLst/>
              <a:rect l="l" t="t" r="r" b="b"/>
              <a:pathLst>
                <a:path w="1021080" h="570865">
                  <a:moveTo>
                    <a:pt x="8991" y="534492"/>
                  </a:moveTo>
                  <a:lnTo>
                    <a:pt x="6743" y="529882"/>
                  </a:lnTo>
                  <a:lnTo>
                    <a:pt x="0" y="532917"/>
                  </a:lnTo>
                  <a:lnTo>
                    <a:pt x="3746" y="534974"/>
                  </a:lnTo>
                  <a:lnTo>
                    <a:pt x="8991" y="534492"/>
                  </a:lnTo>
                  <a:close/>
                </a:path>
                <a:path w="1021080" h="570865">
                  <a:moveTo>
                    <a:pt x="129667" y="125742"/>
                  </a:moveTo>
                  <a:lnTo>
                    <a:pt x="127419" y="120688"/>
                  </a:lnTo>
                  <a:lnTo>
                    <a:pt x="120675" y="124167"/>
                  </a:lnTo>
                  <a:lnTo>
                    <a:pt x="124421" y="126377"/>
                  </a:lnTo>
                  <a:lnTo>
                    <a:pt x="129667" y="125742"/>
                  </a:lnTo>
                  <a:close/>
                </a:path>
                <a:path w="1021080" h="570865">
                  <a:moveTo>
                    <a:pt x="179362" y="503516"/>
                  </a:moveTo>
                  <a:lnTo>
                    <a:pt x="173774" y="500316"/>
                  </a:lnTo>
                  <a:lnTo>
                    <a:pt x="170268" y="502386"/>
                  </a:lnTo>
                  <a:lnTo>
                    <a:pt x="164287" y="503707"/>
                  </a:lnTo>
                  <a:lnTo>
                    <a:pt x="160845" y="505929"/>
                  </a:lnTo>
                  <a:lnTo>
                    <a:pt x="164985" y="510705"/>
                  </a:lnTo>
                  <a:lnTo>
                    <a:pt x="165785" y="508304"/>
                  </a:lnTo>
                  <a:lnTo>
                    <a:pt x="167373" y="506704"/>
                  </a:lnTo>
                  <a:lnTo>
                    <a:pt x="170573" y="508304"/>
                  </a:lnTo>
                  <a:lnTo>
                    <a:pt x="170573" y="511505"/>
                  </a:lnTo>
                  <a:lnTo>
                    <a:pt x="168173" y="515493"/>
                  </a:lnTo>
                  <a:lnTo>
                    <a:pt x="172173" y="517093"/>
                  </a:lnTo>
                  <a:lnTo>
                    <a:pt x="173774" y="511505"/>
                  </a:lnTo>
                  <a:lnTo>
                    <a:pt x="179362" y="503516"/>
                  </a:lnTo>
                  <a:close/>
                </a:path>
                <a:path w="1021080" h="570865">
                  <a:moveTo>
                    <a:pt x="201739" y="201409"/>
                  </a:moveTo>
                  <a:lnTo>
                    <a:pt x="196951" y="199009"/>
                  </a:lnTo>
                  <a:lnTo>
                    <a:pt x="196151" y="203809"/>
                  </a:lnTo>
                  <a:lnTo>
                    <a:pt x="192151" y="210197"/>
                  </a:lnTo>
                  <a:lnTo>
                    <a:pt x="196951" y="211797"/>
                  </a:lnTo>
                  <a:lnTo>
                    <a:pt x="197751" y="206997"/>
                  </a:lnTo>
                  <a:lnTo>
                    <a:pt x="201739" y="201409"/>
                  </a:lnTo>
                  <a:close/>
                </a:path>
                <a:path w="1021080" h="570865">
                  <a:moveTo>
                    <a:pt x="204774" y="194005"/>
                  </a:moveTo>
                  <a:lnTo>
                    <a:pt x="201739" y="187820"/>
                  </a:lnTo>
                  <a:lnTo>
                    <a:pt x="196469" y="190182"/>
                  </a:lnTo>
                  <a:lnTo>
                    <a:pt x="200240" y="193509"/>
                  </a:lnTo>
                  <a:lnTo>
                    <a:pt x="204774" y="194005"/>
                  </a:lnTo>
                  <a:close/>
                </a:path>
                <a:path w="1021080" h="570865">
                  <a:moveTo>
                    <a:pt x="223329" y="242163"/>
                  </a:moveTo>
                  <a:lnTo>
                    <a:pt x="216928" y="241363"/>
                  </a:lnTo>
                  <a:lnTo>
                    <a:pt x="208140" y="235775"/>
                  </a:lnTo>
                  <a:lnTo>
                    <a:pt x="204939" y="240563"/>
                  </a:lnTo>
                  <a:lnTo>
                    <a:pt x="211074" y="243967"/>
                  </a:lnTo>
                  <a:lnTo>
                    <a:pt x="215036" y="246761"/>
                  </a:lnTo>
                  <a:lnTo>
                    <a:pt x="218541" y="246862"/>
                  </a:lnTo>
                  <a:lnTo>
                    <a:pt x="223329" y="242163"/>
                  </a:lnTo>
                  <a:close/>
                </a:path>
                <a:path w="1021080" h="570865">
                  <a:moveTo>
                    <a:pt x="232117" y="405206"/>
                  </a:moveTo>
                  <a:lnTo>
                    <a:pt x="224243" y="404533"/>
                  </a:lnTo>
                  <a:lnTo>
                    <a:pt x="226123" y="408203"/>
                  </a:lnTo>
                  <a:lnTo>
                    <a:pt x="230987" y="410375"/>
                  </a:lnTo>
                  <a:lnTo>
                    <a:pt x="232117" y="405206"/>
                  </a:lnTo>
                  <a:close/>
                </a:path>
                <a:path w="1021080" h="570865">
                  <a:moveTo>
                    <a:pt x="245605" y="317309"/>
                  </a:moveTo>
                  <a:lnTo>
                    <a:pt x="242303" y="314794"/>
                  </a:lnTo>
                  <a:lnTo>
                    <a:pt x="237515" y="317525"/>
                  </a:lnTo>
                  <a:lnTo>
                    <a:pt x="239306" y="325285"/>
                  </a:lnTo>
                  <a:lnTo>
                    <a:pt x="245605" y="317309"/>
                  </a:lnTo>
                  <a:close/>
                </a:path>
                <a:path w="1021080" h="570865">
                  <a:moveTo>
                    <a:pt x="249897" y="397484"/>
                  </a:moveTo>
                  <a:lnTo>
                    <a:pt x="249694" y="392417"/>
                  </a:lnTo>
                  <a:lnTo>
                    <a:pt x="244106" y="395617"/>
                  </a:lnTo>
                  <a:lnTo>
                    <a:pt x="239306" y="391617"/>
                  </a:lnTo>
                  <a:lnTo>
                    <a:pt x="233718" y="393217"/>
                  </a:lnTo>
                  <a:lnTo>
                    <a:pt x="238010" y="398043"/>
                  </a:lnTo>
                  <a:lnTo>
                    <a:pt x="244703" y="399415"/>
                  </a:lnTo>
                  <a:lnTo>
                    <a:pt x="249897" y="397484"/>
                  </a:lnTo>
                  <a:close/>
                </a:path>
                <a:path w="1021080" h="570865">
                  <a:moveTo>
                    <a:pt x="253695" y="274129"/>
                  </a:moveTo>
                  <a:lnTo>
                    <a:pt x="247294" y="266941"/>
                  </a:lnTo>
                  <a:lnTo>
                    <a:pt x="246507" y="266941"/>
                  </a:lnTo>
                  <a:lnTo>
                    <a:pt x="248094" y="276529"/>
                  </a:lnTo>
                  <a:lnTo>
                    <a:pt x="243128" y="277736"/>
                  </a:lnTo>
                  <a:lnTo>
                    <a:pt x="245503" y="278930"/>
                  </a:lnTo>
                  <a:lnTo>
                    <a:pt x="250571" y="278333"/>
                  </a:lnTo>
                  <a:lnTo>
                    <a:pt x="253695" y="274129"/>
                  </a:lnTo>
                  <a:close/>
                </a:path>
                <a:path w="1021080" h="570865">
                  <a:moveTo>
                    <a:pt x="255295" y="434771"/>
                  </a:moveTo>
                  <a:lnTo>
                    <a:pt x="252615" y="427736"/>
                  </a:lnTo>
                  <a:lnTo>
                    <a:pt x="244106" y="428180"/>
                  </a:lnTo>
                  <a:lnTo>
                    <a:pt x="236181" y="432523"/>
                  </a:lnTo>
                  <a:lnTo>
                    <a:pt x="235318" y="437172"/>
                  </a:lnTo>
                  <a:lnTo>
                    <a:pt x="240792" y="434886"/>
                  </a:lnTo>
                  <a:lnTo>
                    <a:pt x="245605" y="438073"/>
                  </a:lnTo>
                  <a:lnTo>
                    <a:pt x="250253" y="440207"/>
                  </a:lnTo>
                  <a:lnTo>
                    <a:pt x="255295" y="434771"/>
                  </a:lnTo>
                  <a:close/>
                </a:path>
                <a:path w="1021080" h="570865">
                  <a:moveTo>
                    <a:pt x="255295" y="248564"/>
                  </a:moveTo>
                  <a:lnTo>
                    <a:pt x="250494" y="246164"/>
                  </a:lnTo>
                  <a:lnTo>
                    <a:pt x="248894" y="250952"/>
                  </a:lnTo>
                  <a:lnTo>
                    <a:pt x="241706" y="250952"/>
                  </a:lnTo>
                  <a:lnTo>
                    <a:pt x="247294" y="254152"/>
                  </a:lnTo>
                  <a:lnTo>
                    <a:pt x="252095" y="254952"/>
                  </a:lnTo>
                  <a:lnTo>
                    <a:pt x="255295" y="248564"/>
                  </a:lnTo>
                  <a:close/>
                </a:path>
                <a:path w="1021080" h="570865">
                  <a:moveTo>
                    <a:pt x="286702" y="195821"/>
                  </a:moveTo>
                  <a:lnTo>
                    <a:pt x="283362" y="193319"/>
                  </a:lnTo>
                  <a:lnTo>
                    <a:pt x="278384" y="196049"/>
                  </a:lnTo>
                  <a:lnTo>
                    <a:pt x="280073" y="203809"/>
                  </a:lnTo>
                  <a:lnTo>
                    <a:pt x="286702" y="195821"/>
                  </a:lnTo>
                  <a:close/>
                </a:path>
                <a:path w="1021080" h="570865">
                  <a:moveTo>
                    <a:pt x="290461" y="488327"/>
                  </a:moveTo>
                  <a:lnTo>
                    <a:pt x="284060" y="482727"/>
                  </a:lnTo>
                  <a:lnTo>
                    <a:pt x="281660" y="487527"/>
                  </a:lnTo>
                  <a:lnTo>
                    <a:pt x="272872" y="489127"/>
                  </a:lnTo>
                  <a:lnTo>
                    <a:pt x="280073" y="494715"/>
                  </a:lnTo>
                  <a:lnTo>
                    <a:pt x="281660" y="489927"/>
                  </a:lnTo>
                  <a:lnTo>
                    <a:pt x="290461" y="488327"/>
                  </a:lnTo>
                  <a:close/>
                </a:path>
                <a:path w="1021080" h="570865">
                  <a:moveTo>
                    <a:pt x="292061" y="147053"/>
                  </a:moveTo>
                  <a:lnTo>
                    <a:pt x="285534" y="141782"/>
                  </a:lnTo>
                  <a:lnTo>
                    <a:pt x="281863" y="144957"/>
                  </a:lnTo>
                  <a:lnTo>
                    <a:pt x="283286" y="149199"/>
                  </a:lnTo>
                  <a:lnTo>
                    <a:pt x="292061" y="147053"/>
                  </a:lnTo>
                  <a:close/>
                </a:path>
                <a:path w="1021080" h="570865">
                  <a:moveTo>
                    <a:pt x="296951" y="166281"/>
                  </a:moveTo>
                  <a:lnTo>
                    <a:pt x="296049" y="161442"/>
                  </a:lnTo>
                  <a:lnTo>
                    <a:pt x="292455" y="157962"/>
                  </a:lnTo>
                  <a:lnTo>
                    <a:pt x="294259" y="162344"/>
                  </a:lnTo>
                  <a:lnTo>
                    <a:pt x="296951" y="166281"/>
                  </a:lnTo>
                  <a:close/>
                </a:path>
                <a:path w="1021080" h="570865">
                  <a:moveTo>
                    <a:pt x="297649" y="409206"/>
                  </a:moveTo>
                  <a:lnTo>
                    <a:pt x="289661" y="407606"/>
                  </a:lnTo>
                  <a:lnTo>
                    <a:pt x="282460" y="407606"/>
                  </a:lnTo>
                  <a:lnTo>
                    <a:pt x="277672" y="411594"/>
                  </a:lnTo>
                  <a:lnTo>
                    <a:pt x="287261" y="415594"/>
                  </a:lnTo>
                  <a:lnTo>
                    <a:pt x="294449" y="415594"/>
                  </a:lnTo>
                  <a:lnTo>
                    <a:pt x="297649" y="409206"/>
                  </a:lnTo>
                  <a:close/>
                </a:path>
                <a:path w="1021080" h="570865">
                  <a:moveTo>
                    <a:pt x="300050" y="465950"/>
                  </a:moveTo>
                  <a:lnTo>
                    <a:pt x="298919" y="461111"/>
                  </a:lnTo>
                  <a:lnTo>
                    <a:pt x="297649" y="465645"/>
                  </a:lnTo>
                  <a:lnTo>
                    <a:pt x="297573" y="470331"/>
                  </a:lnTo>
                  <a:lnTo>
                    <a:pt x="300050" y="465950"/>
                  </a:lnTo>
                  <a:close/>
                </a:path>
                <a:path w="1021080" h="570865">
                  <a:moveTo>
                    <a:pt x="300850" y="386829"/>
                  </a:moveTo>
                  <a:lnTo>
                    <a:pt x="300177" y="382104"/>
                  </a:lnTo>
                  <a:lnTo>
                    <a:pt x="299046" y="386829"/>
                  </a:lnTo>
                  <a:lnTo>
                    <a:pt x="298983" y="387972"/>
                  </a:lnTo>
                  <a:lnTo>
                    <a:pt x="297649" y="387629"/>
                  </a:lnTo>
                  <a:lnTo>
                    <a:pt x="295249" y="386829"/>
                  </a:lnTo>
                  <a:lnTo>
                    <a:pt x="292061" y="385229"/>
                  </a:lnTo>
                  <a:lnTo>
                    <a:pt x="291261" y="389216"/>
                  </a:lnTo>
                  <a:lnTo>
                    <a:pt x="288061" y="397217"/>
                  </a:lnTo>
                  <a:lnTo>
                    <a:pt x="295249" y="400405"/>
                  </a:lnTo>
                  <a:lnTo>
                    <a:pt x="299250" y="396417"/>
                  </a:lnTo>
                  <a:lnTo>
                    <a:pt x="300850" y="388429"/>
                  </a:lnTo>
                  <a:lnTo>
                    <a:pt x="300215" y="388277"/>
                  </a:lnTo>
                  <a:lnTo>
                    <a:pt x="300850" y="386829"/>
                  </a:lnTo>
                  <a:close/>
                </a:path>
                <a:path w="1021080" h="570865">
                  <a:moveTo>
                    <a:pt x="314286" y="175298"/>
                  </a:moveTo>
                  <a:lnTo>
                    <a:pt x="312039" y="170230"/>
                  </a:lnTo>
                  <a:lnTo>
                    <a:pt x="305295" y="173723"/>
                  </a:lnTo>
                  <a:lnTo>
                    <a:pt x="309041" y="175933"/>
                  </a:lnTo>
                  <a:lnTo>
                    <a:pt x="314286" y="175298"/>
                  </a:lnTo>
                  <a:close/>
                </a:path>
                <a:path w="1021080" h="570865">
                  <a:moveTo>
                    <a:pt x="330415" y="550659"/>
                  </a:moveTo>
                  <a:lnTo>
                    <a:pt x="325628" y="548271"/>
                  </a:lnTo>
                  <a:lnTo>
                    <a:pt x="324827" y="553059"/>
                  </a:lnTo>
                  <a:lnTo>
                    <a:pt x="320827" y="559460"/>
                  </a:lnTo>
                  <a:lnTo>
                    <a:pt x="325628" y="561060"/>
                  </a:lnTo>
                  <a:lnTo>
                    <a:pt x="326428" y="556260"/>
                  </a:lnTo>
                  <a:lnTo>
                    <a:pt x="330415" y="550659"/>
                  </a:lnTo>
                  <a:close/>
                </a:path>
                <a:path w="1021080" h="570865">
                  <a:moveTo>
                    <a:pt x="330415" y="525094"/>
                  </a:moveTo>
                  <a:lnTo>
                    <a:pt x="325628" y="522693"/>
                  </a:lnTo>
                  <a:lnTo>
                    <a:pt x="324827" y="527481"/>
                  </a:lnTo>
                  <a:lnTo>
                    <a:pt x="320827" y="533082"/>
                  </a:lnTo>
                  <a:lnTo>
                    <a:pt x="325628" y="535482"/>
                  </a:lnTo>
                  <a:lnTo>
                    <a:pt x="326428" y="530682"/>
                  </a:lnTo>
                  <a:lnTo>
                    <a:pt x="330415" y="525094"/>
                  </a:lnTo>
                  <a:close/>
                </a:path>
                <a:path w="1021080" h="570865">
                  <a:moveTo>
                    <a:pt x="359841" y="381038"/>
                  </a:moveTo>
                  <a:lnTo>
                    <a:pt x="357593" y="376440"/>
                  </a:lnTo>
                  <a:lnTo>
                    <a:pt x="350850" y="379476"/>
                  </a:lnTo>
                  <a:lnTo>
                    <a:pt x="354596" y="381533"/>
                  </a:lnTo>
                  <a:lnTo>
                    <a:pt x="359841" y="381038"/>
                  </a:lnTo>
                  <a:close/>
                </a:path>
                <a:path w="1021080" h="570865">
                  <a:moveTo>
                    <a:pt x="413537" y="416394"/>
                  </a:moveTo>
                  <a:lnTo>
                    <a:pt x="408736" y="413994"/>
                  </a:lnTo>
                  <a:lnTo>
                    <a:pt x="407936" y="418795"/>
                  </a:lnTo>
                  <a:lnTo>
                    <a:pt x="400748" y="417995"/>
                  </a:lnTo>
                  <a:lnTo>
                    <a:pt x="405549" y="421995"/>
                  </a:lnTo>
                  <a:lnTo>
                    <a:pt x="410337" y="422795"/>
                  </a:lnTo>
                  <a:lnTo>
                    <a:pt x="413537" y="416394"/>
                  </a:lnTo>
                  <a:close/>
                </a:path>
                <a:path w="1021080" h="570865">
                  <a:moveTo>
                    <a:pt x="423926" y="453161"/>
                  </a:moveTo>
                  <a:lnTo>
                    <a:pt x="414337" y="449961"/>
                  </a:lnTo>
                  <a:lnTo>
                    <a:pt x="413537" y="449961"/>
                  </a:lnTo>
                  <a:lnTo>
                    <a:pt x="419925" y="457949"/>
                  </a:lnTo>
                  <a:lnTo>
                    <a:pt x="415950" y="460692"/>
                  </a:lnTo>
                  <a:lnTo>
                    <a:pt x="418630" y="460654"/>
                  </a:lnTo>
                  <a:lnTo>
                    <a:pt x="422960" y="458063"/>
                  </a:lnTo>
                  <a:lnTo>
                    <a:pt x="423926" y="453161"/>
                  </a:lnTo>
                  <a:close/>
                </a:path>
                <a:path w="1021080" h="570865">
                  <a:moveTo>
                    <a:pt x="424459" y="400253"/>
                  </a:moveTo>
                  <a:lnTo>
                    <a:pt x="420725" y="396417"/>
                  </a:lnTo>
                  <a:lnTo>
                    <a:pt x="418846" y="401256"/>
                  </a:lnTo>
                  <a:lnTo>
                    <a:pt x="414032" y="404609"/>
                  </a:lnTo>
                  <a:lnTo>
                    <a:pt x="411175" y="407657"/>
                  </a:lnTo>
                  <a:lnTo>
                    <a:pt x="415137" y="411594"/>
                  </a:lnTo>
                  <a:lnTo>
                    <a:pt x="418147" y="409117"/>
                  </a:lnTo>
                  <a:lnTo>
                    <a:pt x="422427" y="404901"/>
                  </a:lnTo>
                  <a:lnTo>
                    <a:pt x="424459" y="400253"/>
                  </a:lnTo>
                  <a:close/>
                </a:path>
                <a:path w="1021080" h="570865">
                  <a:moveTo>
                    <a:pt x="436714" y="153454"/>
                  </a:moveTo>
                  <a:lnTo>
                    <a:pt x="427926" y="151853"/>
                  </a:lnTo>
                  <a:lnTo>
                    <a:pt x="421525" y="151853"/>
                  </a:lnTo>
                  <a:lnTo>
                    <a:pt x="416737" y="155854"/>
                  </a:lnTo>
                  <a:lnTo>
                    <a:pt x="426326" y="159842"/>
                  </a:lnTo>
                  <a:lnTo>
                    <a:pt x="433514" y="159842"/>
                  </a:lnTo>
                  <a:lnTo>
                    <a:pt x="436714" y="153454"/>
                  </a:lnTo>
                  <a:close/>
                </a:path>
                <a:path w="1021080" h="570865">
                  <a:moveTo>
                    <a:pt x="440804" y="437896"/>
                  </a:moveTo>
                  <a:lnTo>
                    <a:pt x="439915" y="433184"/>
                  </a:lnTo>
                  <a:lnTo>
                    <a:pt x="436308" y="429361"/>
                  </a:lnTo>
                  <a:lnTo>
                    <a:pt x="438111" y="433781"/>
                  </a:lnTo>
                  <a:lnTo>
                    <a:pt x="440804" y="437896"/>
                  </a:lnTo>
                  <a:close/>
                </a:path>
                <a:path w="1021080" h="570865">
                  <a:moveTo>
                    <a:pt x="475068" y="2400"/>
                  </a:moveTo>
                  <a:lnTo>
                    <a:pt x="470281" y="0"/>
                  </a:lnTo>
                  <a:lnTo>
                    <a:pt x="469480" y="4000"/>
                  </a:lnTo>
                  <a:lnTo>
                    <a:pt x="465480" y="10388"/>
                  </a:lnTo>
                  <a:lnTo>
                    <a:pt x="470281" y="12788"/>
                  </a:lnTo>
                  <a:lnTo>
                    <a:pt x="471081" y="8001"/>
                  </a:lnTo>
                  <a:lnTo>
                    <a:pt x="475068" y="2400"/>
                  </a:lnTo>
                  <a:close/>
                </a:path>
                <a:path w="1021080" h="570865">
                  <a:moveTo>
                    <a:pt x="508406" y="559028"/>
                  </a:moveTo>
                  <a:lnTo>
                    <a:pt x="507847" y="553859"/>
                  </a:lnTo>
                  <a:lnTo>
                    <a:pt x="504139" y="550494"/>
                  </a:lnTo>
                  <a:lnTo>
                    <a:pt x="505739" y="555066"/>
                  </a:lnTo>
                  <a:lnTo>
                    <a:pt x="508406" y="559028"/>
                  </a:lnTo>
                  <a:close/>
                </a:path>
                <a:path w="1021080" h="570865">
                  <a:moveTo>
                    <a:pt x="516636" y="326885"/>
                  </a:moveTo>
                  <a:lnTo>
                    <a:pt x="510794" y="326542"/>
                  </a:lnTo>
                  <a:lnTo>
                    <a:pt x="511835" y="331381"/>
                  </a:lnTo>
                  <a:lnTo>
                    <a:pt x="515289" y="333959"/>
                  </a:lnTo>
                  <a:lnTo>
                    <a:pt x="516636" y="326885"/>
                  </a:lnTo>
                  <a:close/>
                </a:path>
                <a:path w="1021080" h="570865">
                  <a:moveTo>
                    <a:pt x="530225" y="436372"/>
                  </a:moveTo>
                  <a:lnTo>
                    <a:pt x="529094" y="431660"/>
                  </a:lnTo>
                  <a:lnTo>
                    <a:pt x="527824" y="436372"/>
                  </a:lnTo>
                  <a:lnTo>
                    <a:pt x="527748" y="441096"/>
                  </a:lnTo>
                  <a:lnTo>
                    <a:pt x="530225" y="436372"/>
                  </a:lnTo>
                  <a:close/>
                </a:path>
                <a:path w="1021080" h="570865">
                  <a:moveTo>
                    <a:pt x="547801" y="212598"/>
                  </a:moveTo>
                  <a:lnTo>
                    <a:pt x="545401" y="207797"/>
                  </a:lnTo>
                  <a:lnTo>
                    <a:pt x="541413" y="210997"/>
                  </a:lnTo>
                  <a:lnTo>
                    <a:pt x="535813" y="206997"/>
                  </a:lnTo>
                  <a:lnTo>
                    <a:pt x="538213" y="212598"/>
                  </a:lnTo>
                  <a:lnTo>
                    <a:pt x="541413" y="215798"/>
                  </a:lnTo>
                  <a:lnTo>
                    <a:pt x="547801" y="212598"/>
                  </a:lnTo>
                  <a:close/>
                </a:path>
                <a:path w="1021080" h="570865">
                  <a:moveTo>
                    <a:pt x="562190" y="454761"/>
                  </a:moveTo>
                  <a:lnTo>
                    <a:pt x="556793" y="454761"/>
                  </a:lnTo>
                  <a:lnTo>
                    <a:pt x="557987" y="459549"/>
                  </a:lnTo>
                  <a:lnTo>
                    <a:pt x="561289" y="461949"/>
                  </a:lnTo>
                  <a:lnTo>
                    <a:pt x="562190" y="454761"/>
                  </a:lnTo>
                  <a:close/>
                </a:path>
                <a:path w="1021080" h="570865">
                  <a:moveTo>
                    <a:pt x="574179" y="102298"/>
                  </a:moveTo>
                  <a:lnTo>
                    <a:pt x="567207" y="96570"/>
                  </a:lnTo>
                  <a:lnTo>
                    <a:pt x="563384" y="99606"/>
                  </a:lnTo>
                  <a:lnTo>
                    <a:pt x="564959" y="103987"/>
                  </a:lnTo>
                  <a:lnTo>
                    <a:pt x="574179" y="102298"/>
                  </a:lnTo>
                  <a:close/>
                </a:path>
                <a:path w="1021080" h="570865">
                  <a:moveTo>
                    <a:pt x="574979" y="128676"/>
                  </a:moveTo>
                  <a:lnTo>
                    <a:pt x="565645" y="126885"/>
                  </a:lnTo>
                  <a:lnTo>
                    <a:pt x="566889" y="131673"/>
                  </a:lnTo>
                  <a:lnTo>
                    <a:pt x="572160" y="134975"/>
                  </a:lnTo>
                  <a:lnTo>
                    <a:pt x="574979" y="128676"/>
                  </a:lnTo>
                  <a:close/>
                </a:path>
                <a:path w="1021080" h="570865">
                  <a:moveTo>
                    <a:pt x="585000" y="207010"/>
                  </a:moveTo>
                  <a:lnTo>
                    <a:pt x="583768" y="200609"/>
                  </a:lnTo>
                  <a:lnTo>
                    <a:pt x="574890" y="203644"/>
                  </a:lnTo>
                  <a:lnTo>
                    <a:pt x="578675" y="206895"/>
                  </a:lnTo>
                  <a:lnTo>
                    <a:pt x="585000" y="207010"/>
                  </a:lnTo>
                  <a:close/>
                </a:path>
                <a:path w="1021080" h="570865">
                  <a:moveTo>
                    <a:pt x="602386" y="22390"/>
                  </a:moveTo>
                  <a:lnTo>
                    <a:pt x="599046" y="19888"/>
                  </a:lnTo>
                  <a:lnTo>
                    <a:pt x="594067" y="22618"/>
                  </a:lnTo>
                  <a:lnTo>
                    <a:pt x="595757" y="30378"/>
                  </a:lnTo>
                  <a:lnTo>
                    <a:pt x="602386" y="22390"/>
                  </a:lnTo>
                  <a:close/>
                </a:path>
                <a:path w="1021080" h="570865">
                  <a:moveTo>
                    <a:pt x="610146" y="283730"/>
                  </a:moveTo>
                  <a:lnTo>
                    <a:pt x="605345" y="281330"/>
                  </a:lnTo>
                  <a:lnTo>
                    <a:pt x="604545" y="286118"/>
                  </a:lnTo>
                  <a:lnTo>
                    <a:pt x="597357" y="285318"/>
                  </a:lnTo>
                  <a:lnTo>
                    <a:pt x="602145" y="289318"/>
                  </a:lnTo>
                  <a:lnTo>
                    <a:pt x="606945" y="290118"/>
                  </a:lnTo>
                  <a:lnTo>
                    <a:pt x="610146" y="283730"/>
                  </a:lnTo>
                  <a:close/>
                </a:path>
                <a:path w="1021080" h="570865">
                  <a:moveTo>
                    <a:pt x="619734" y="569849"/>
                  </a:moveTo>
                  <a:lnTo>
                    <a:pt x="612203" y="569175"/>
                  </a:lnTo>
                  <a:lnTo>
                    <a:pt x="612914" y="570598"/>
                  </a:lnTo>
                  <a:lnTo>
                    <a:pt x="619582" y="570598"/>
                  </a:lnTo>
                  <a:lnTo>
                    <a:pt x="619734" y="569849"/>
                  </a:lnTo>
                  <a:close/>
                </a:path>
                <a:path w="1021080" h="570865">
                  <a:moveTo>
                    <a:pt x="652589" y="134645"/>
                  </a:moveTo>
                  <a:lnTo>
                    <a:pt x="651802" y="130073"/>
                  </a:lnTo>
                  <a:lnTo>
                    <a:pt x="646963" y="128803"/>
                  </a:lnTo>
                  <a:lnTo>
                    <a:pt x="643712" y="136664"/>
                  </a:lnTo>
                  <a:lnTo>
                    <a:pt x="652589" y="134645"/>
                  </a:lnTo>
                  <a:close/>
                </a:path>
                <a:path w="1021080" h="570865">
                  <a:moveTo>
                    <a:pt x="652754" y="166560"/>
                  </a:moveTo>
                  <a:lnTo>
                    <a:pt x="649300" y="163042"/>
                  </a:lnTo>
                  <a:lnTo>
                    <a:pt x="644652" y="164312"/>
                  </a:lnTo>
                  <a:lnTo>
                    <a:pt x="646899" y="172631"/>
                  </a:lnTo>
                  <a:lnTo>
                    <a:pt x="652754" y="166560"/>
                  </a:lnTo>
                  <a:close/>
                </a:path>
                <a:path w="1021080" h="570865">
                  <a:moveTo>
                    <a:pt x="655650" y="402602"/>
                  </a:moveTo>
                  <a:lnTo>
                    <a:pt x="652500" y="396417"/>
                  </a:lnTo>
                  <a:lnTo>
                    <a:pt x="647560" y="398780"/>
                  </a:lnTo>
                  <a:lnTo>
                    <a:pt x="651294" y="402107"/>
                  </a:lnTo>
                  <a:lnTo>
                    <a:pt x="655650" y="402602"/>
                  </a:lnTo>
                  <a:close/>
                </a:path>
                <a:path w="1021080" h="570865">
                  <a:moveTo>
                    <a:pt x="671626" y="94894"/>
                  </a:moveTo>
                  <a:lnTo>
                    <a:pt x="668477" y="88722"/>
                  </a:lnTo>
                  <a:lnTo>
                    <a:pt x="663536" y="91071"/>
                  </a:lnTo>
                  <a:lnTo>
                    <a:pt x="667283" y="94411"/>
                  </a:lnTo>
                  <a:lnTo>
                    <a:pt x="671626" y="94894"/>
                  </a:lnTo>
                  <a:close/>
                </a:path>
                <a:path w="1021080" h="570865">
                  <a:moveTo>
                    <a:pt x="676478" y="117487"/>
                  </a:moveTo>
                  <a:lnTo>
                    <a:pt x="669277" y="115087"/>
                  </a:lnTo>
                  <a:lnTo>
                    <a:pt x="665289" y="116687"/>
                  </a:lnTo>
                  <a:lnTo>
                    <a:pt x="661289" y="121488"/>
                  </a:lnTo>
                  <a:lnTo>
                    <a:pt x="667689" y="123888"/>
                  </a:lnTo>
                  <a:lnTo>
                    <a:pt x="672477" y="121488"/>
                  </a:lnTo>
                  <a:lnTo>
                    <a:pt x="676478" y="117487"/>
                  </a:lnTo>
                  <a:close/>
                </a:path>
                <a:path w="1021080" h="570865">
                  <a:moveTo>
                    <a:pt x="682866" y="505904"/>
                  </a:moveTo>
                  <a:lnTo>
                    <a:pt x="680466" y="501116"/>
                  </a:lnTo>
                  <a:lnTo>
                    <a:pt x="676478" y="504304"/>
                  </a:lnTo>
                  <a:lnTo>
                    <a:pt x="670877" y="500316"/>
                  </a:lnTo>
                  <a:lnTo>
                    <a:pt x="673277" y="505904"/>
                  </a:lnTo>
                  <a:lnTo>
                    <a:pt x="676478" y="509104"/>
                  </a:lnTo>
                  <a:lnTo>
                    <a:pt x="682866" y="505904"/>
                  </a:lnTo>
                  <a:close/>
                </a:path>
                <a:path w="1021080" h="570865">
                  <a:moveTo>
                    <a:pt x="702056" y="105498"/>
                  </a:moveTo>
                  <a:lnTo>
                    <a:pt x="698055" y="99910"/>
                  </a:lnTo>
                  <a:lnTo>
                    <a:pt x="692454" y="99110"/>
                  </a:lnTo>
                  <a:lnTo>
                    <a:pt x="686866" y="100711"/>
                  </a:lnTo>
                  <a:lnTo>
                    <a:pt x="691654" y="106299"/>
                  </a:lnTo>
                  <a:lnTo>
                    <a:pt x="696455" y="107099"/>
                  </a:lnTo>
                  <a:lnTo>
                    <a:pt x="702056" y="105498"/>
                  </a:lnTo>
                  <a:close/>
                </a:path>
                <a:path w="1021080" h="570865">
                  <a:moveTo>
                    <a:pt x="712444" y="77533"/>
                  </a:moveTo>
                  <a:lnTo>
                    <a:pt x="706704" y="77190"/>
                  </a:lnTo>
                  <a:lnTo>
                    <a:pt x="707948" y="82029"/>
                  </a:lnTo>
                  <a:lnTo>
                    <a:pt x="711428" y="84607"/>
                  </a:lnTo>
                  <a:lnTo>
                    <a:pt x="712444" y="77533"/>
                  </a:lnTo>
                  <a:close/>
                </a:path>
                <a:path w="1021080" h="570865">
                  <a:moveTo>
                    <a:pt x="729678" y="485965"/>
                  </a:moveTo>
                  <a:lnTo>
                    <a:pt x="729221" y="481126"/>
                  </a:lnTo>
                  <a:lnTo>
                    <a:pt x="725182" y="477647"/>
                  </a:lnTo>
                  <a:lnTo>
                    <a:pt x="726821" y="482028"/>
                  </a:lnTo>
                  <a:lnTo>
                    <a:pt x="729678" y="485965"/>
                  </a:lnTo>
                  <a:close/>
                </a:path>
                <a:path w="1021080" h="570865">
                  <a:moveTo>
                    <a:pt x="769937" y="486854"/>
                  </a:moveTo>
                  <a:lnTo>
                    <a:pt x="766787" y="480339"/>
                  </a:lnTo>
                  <a:lnTo>
                    <a:pt x="761834" y="482803"/>
                  </a:lnTo>
                  <a:lnTo>
                    <a:pt x="765581" y="486333"/>
                  </a:lnTo>
                  <a:lnTo>
                    <a:pt x="769937" y="486854"/>
                  </a:lnTo>
                  <a:close/>
                </a:path>
                <a:path w="1021080" h="570865">
                  <a:moveTo>
                    <a:pt x="769988" y="240563"/>
                  </a:moveTo>
                  <a:lnTo>
                    <a:pt x="767588" y="235775"/>
                  </a:lnTo>
                  <a:lnTo>
                    <a:pt x="763587" y="238975"/>
                  </a:lnTo>
                  <a:lnTo>
                    <a:pt x="757999" y="234975"/>
                  </a:lnTo>
                  <a:lnTo>
                    <a:pt x="760387" y="240563"/>
                  </a:lnTo>
                  <a:lnTo>
                    <a:pt x="763587" y="243763"/>
                  </a:lnTo>
                  <a:lnTo>
                    <a:pt x="769988" y="240563"/>
                  </a:lnTo>
                  <a:close/>
                </a:path>
                <a:path w="1021080" h="570865">
                  <a:moveTo>
                    <a:pt x="785164" y="410806"/>
                  </a:moveTo>
                  <a:lnTo>
                    <a:pt x="782764" y="408406"/>
                  </a:lnTo>
                  <a:lnTo>
                    <a:pt x="781177" y="406006"/>
                  </a:lnTo>
                  <a:lnTo>
                    <a:pt x="779576" y="404406"/>
                  </a:lnTo>
                  <a:lnTo>
                    <a:pt x="772375" y="409206"/>
                  </a:lnTo>
                  <a:lnTo>
                    <a:pt x="773976" y="411594"/>
                  </a:lnTo>
                  <a:lnTo>
                    <a:pt x="776376" y="413194"/>
                  </a:lnTo>
                  <a:lnTo>
                    <a:pt x="777976" y="415594"/>
                  </a:lnTo>
                  <a:lnTo>
                    <a:pt x="785164" y="410806"/>
                  </a:lnTo>
                  <a:close/>
                </a:path>
                <a:path w="1021080" h="570865">
                  <a:moveTo>
                    <a:pt x="793953" y="346862"/>
                  </a:moveTo>
                  <a:lnTo>
                    <a:pt x="785977" y="346189"/>
                  </a:lnTo>
                  <a:lnTo>
                    <a:pt x="787666" y="349859"/>
                  </a:lnTo>
                  <a:lnTo>
                    <a:pt x="792492" y="352031"/>
                  </a:lnTo>
                  <a:lnTo>
                    <a:pt x="793953" y="346862"/>
                  </a:lnTo>
                  <a:close/>
                </a:path>
                <a:path w="1021080" h="570865">
                  <a:moveTo>
                    <a:pt x="794753" y="246964"/>
                  </a:moveTo>
                  <a:lnTo>
                    <a:pt x="792365" y="238975"/>
                  </a:lnTo>
                  <a:lnTo>
                    <a:pt x="787565" y="241363"/>
                  </a:lnTo>
                  <a:lnTo>
                    <a:pt x="779576" y="238975"/>
                  </a:lnTo>
                  <a:lnTo>
                    <a:pt x="781977" y="246164"/>
                  </a:lnTo>
                  <a:lnTo>
                    <a:pt x="785964" y="243763"/>
                  </a:lnTo>
                  <a:lnTo>
                    <a:pt x="794753" y="246964"/>
                  </a:lnTo>
                  <a:close/>
                </a:path>
                <a:path w="1021080" h="570865">
                  <a:moveTo>
                    <a:pt x="798779" y="497370"/>
                  </a:moveTo>
                  <a:lnTo>
                    <a:pt x="794753" y="493915"/>
                  </a:lnTo>
                  <a:lnTo>
                    <a:pt x="789787" y="491070"/>
                  </a:lnTo>
                  <a:lnTo>
                    <a:pt x="785571" y="487921"/>
                  </a:lnTo>
                  <a:lnTo>
                    <a:pt x="783742" y="487172"/>
                  </a:lnTo>
                  <a:lnTo>
                    <a:pt x="785964" y="491528"/>
                  </a:lnTo>
                  <a:lnTo>
                    <a:pt x="786447" y="496163"/>
                  </a:lnTo>
                  <a:lnTo>
                    <a:pt x="793356" y="498119"/>
                  </a:lnTo>
                  <a:lnTo>
                    <a:pt x="798779" y="497370"/>
                  </a:lnTo>
                  <a:close/>
                </a:path>
                <a:path w="1021080" h="570865">
                  <a:moveTo>
                    <a:pt x="813142" y="196608"/>
                  </a:moveTo>
                  <a:lnTo>
                    <a:pt x="808342" y="194208"/>
                  </a:lnTo>
                  <a:lnTo>
                    <a:pt x="807542" y="198208"/>
                  </a:lnTo>
                  <a:lnTo>
                    <a:pt x="800354" y="198208"/>
                  </a:lnTo>
                  <a:lnTo>
                    <a:pt x="805141" y="202209"/>
                  </a:lnTo>
                  <a:lnTo>
                    <a:pt x="809942" y="203009"/>
                  </a:lnTo>
                  <a:lnTo>
                    <a:pt x="813142" y="196608"/>
                  </a:lnTo>
                  <a:close/>
                </a:path>
                <a:path w="1021080" h="570865">
                  <a:moveTo>
                    <a:pt x="837920" y="189420"/>
                  </a:moveTo>
                  <a:lnTo>
                    <a:pt x="831519" y="183819"/>
                  </a:lnTo>
                  <a:lnTo>
                    <a:pt x="829119" y="187820"/>
                  </a:lnTo>
                  <a:lnTo>
                    <a:pt x="820331" y="190220"/>
                  </a:lnTo>
                  <a:lnTo>
                    <a:pt x="827532" y="195808"/>
                  </a:lnTo>
                  <a:lnTo>
                    <a:pt x="829119" y="191020"/>
                  </a:lnTo>
                  <a:lnTo>
                    <a:pt x="837920" y="189420"/>
                  </a:lnTo>
                  <a:close/>
                </a:path>
                <a:path w="1021080" h="570865">
                  <a:moveTo>
                    <a:pt x="842708" y="240563"/>
                  </a:moveTo>
                  <a:lnTo>
                    <a:pt x="840308" y="235775"/>
                  </a:lnTo>
                  <a:lnTo>
                    <a:pt x="837120" y="238975"/>
                  </a:lnTo>
                  <a:lnTo>
                    <a:pt x="831519" y="234975"/>
                  </a:lnTo>
                  <a:lnTo>
                    <a:pt x="833120" y="240563"/>
                  </a:lnTo>
                  <a:lnTo>
                    <a:pt x="836320" y="243763"/>
                  </a:lnTo>
                  <a:lnTo>
                    <a:pt x="842708" y="240563"/>
                  </a:lnTo>
                  <a:close/>
                </a:path>
                <a:path w="1021080" h="570865">
                  <a:moveTo>
                    <a:pt x="847471" y="216382"/>
                  </a:moveTo>
                  <a:lnTo>
                    <a:pt x="845108" y="210197"/>
                  </a:lnTo>
                  <a:lnTo>
                    <a:pt x="844308" y="212598"/>
                  </a:lnTo>
                  <a:lnTo>
                    <a:pt x="842708" y="214198"/>
                  </a:lnTo>
                  <a:lnTo>
                    <a:pt x="839508" y="212598"/>
                  </a:lnTo>
                  <a:lnTo>
                    <a:pt x="840308" y="207797"/>
                  </a:lnTo>
                  <a:lnTo>
                    <a:pt x="844308" y="201409"/>
                  </a:lnTo>
                  <a:lnTo>
                    <a:pt x="839508" y="199809"/>
                  </a:lnTo>
                  <a:lnTo>
                    <a:pt x="838720" y="202209"/>
                  </a:lnTo>
                  <a:lnTo>
                    <a:pt x="837120" y="203809"/>
                  </a:lnTo>
                  <a:lnTo>
                    <a:pt x="833920" y="202209"/>
                  </a:lnTo>
                  <a:lnTo>
                    <a:pt x="832319" y="205397"/>
                  </a:lnTo>
                  <a:lnTo>
                    <a:pt x="830719" y="210197"/>
                  </a:lnTo>
                  <a:lnTo>
                    <a:pt x="836904" y="214350"/>
                  </a:lnTo>
                  <a:lnTo>
                    <a:pt x="843610" y="217093"/>
                  </a:lnTo>
                  <a:lnTo>
                    <a:pt x="847471" y="216382"/>
                  </a:lnTo>
                  <a:close/>
                </a:path>
                <a:path w="1021080" h="570865">
                  <a:moveTo>
                    <a:pt x="874674" y="159042"/>
                  </a:moveTo>
                  <a:lnTo>
                    <a:pt x="869886" y="156654"/>
                  </a:lnTo>
                  <a:lnTo>
                    <a:pt x="868286" y="161442"/>
                  </a:lnTo>
                  <a:lnTo>
                    <a:pt x="861098" y="160642"/>
                  </a:lnTo>
                  <a:lnTo>
                    <a:pt x="866686" y="164642"/>
                  </a:lnTo>
                  <a:lnTo>
                    <a:pt x="871486" y="165442"/>
                  </a:lnTo>
                  <a:lnTo>
                    <a:pt x="874674" y="159042"/>
                  </a:lnTo>
                  <a:close/>
                </a:path>
                <a:path w="1021080" h="570865">
                  <a:moveTo>
                    <a:pt x="877074" y="298107"/>
                  </a:moveTo>
                  <a:lnTo>
                    <a:pt x="873086" y="288518"/>
                  </a:lnTo>
                  <a:lnTo>
                    <a:pt x="872286" y="287718"/>
                  </a:lnTo>
                  <a:lnTo>
                    <a:pt x="868121" y="282524"/>
                  </a:lnTo>
                  <a:lnTo>
                    <a:pt x="867791" y="288124"/>
                  </a:lnTo>
                  <a:lnTo>
                    <a:pt x="869696" y="296710"/>
                  </a:lnTo>
                  <a:lnTo>
                    <a:pt x="872286" y="300507"/>
                  </a:lnTo>
                  <a:lnTo>
                    <a:pt x="877074" y="298107"/>
                  </a:lnTo>
                  <a:close/>
                </a:path>
                <a:path w="1021080" h="570865">
                  <a:moveTo>
                    <a:pt x="885723" y="552526"/>
                  </a:moveTo>
                  <a:lnTo>
                    <a:pt x="883475" y="547471"/>
                  </a:lnTo>
                  <a:lnTo>
                    <a:pt x="876731" y="550951"/>
                  </a:lnTo>
                  <a:lnTo>
                    <a:pt x="880478" y="553161"/>
                  </a:lnTo>
                  <a:lnTo>
                    <a:pt x="885723" y="552526"/>
                  </a:lnTo>
                  <a:close/>
                </a:path>
                <a:path w="1021080" h="570865">
                  <a:moveTo>
                    <a:pt x="897851" y="461949"/>
                  </a:moveTo>
                  <a:lnTo>
                    <a:pt x="893064" y="459549"/>
                  </a:lnTo>
                  <a:lnTo>
                    <a:pt x="891463" y="464350"/>
                  </a:lnTo>
                  <a:lnTo>
                    <a:pt x="884275" y="463550"/>
                  </a:lnTo>
                  <a:lnTo>
                    <a:pt x="889863" y="467550"/>
                  </a:lnTo>
                  <a:lnTo>
                    <a:pt x="894664" y="468350"/>
                  </a:lnTo>
                  <a:lnTo>
                    <a:pt x="897851" y="461949"/>
                  </a:lnTo>
                  <a:close/>
                </a:path>
                <a:path w="1021080" h="570865">
                  <a:moveTo>
                    <a:pt x="898855" y="278739"/>
                  </a:moveTo>
                  <a:lnTo>
                    <a:pt x="897051" y="274129"/>
                  </a:lnTo>
                  <a:lnTo>
                    <a:pt x="889863" y="277164"/>
                  </a:lnTo>
                  <a:lnTo>
                    <a:pt x="893457" y="279234"/>
                  </a:lnTo>
                  <a:lnTo>
                    <a:pt x="898855" y="278739"/>
                  </a:lnTo>
                  <a:close/>
                </a:path>
                <a:path w="1021080" h="570865">
                  <a:moveTo>
                    <a:pt x="922947" y="570598"/>
                  </a:moveTo>
                  <a:lnTo>
                    <a:pt x="922629" y="569048"/>
                  </a:lnTo>
                  <a:lnTo>
                    <a:pt x="921588" y="570598"/>
                  </a:lnTo>
                  <a:lnTo>
                    <a:pt x="922947" y="570598"/>
                  </a:lnTo>
                  <a:close/>
                </a:path>
                <a:path w="1021080" h="570865">
                  <a:moveTo>
                    <a:pt x="925029" y="374040"/>
                  </a:moveTo>
                  <a:lnTo>
                    <a:pt x="910983" y="379323"/>
                  </a:lnTo>
                  <a:lnTo>
                    <a:pt x="912139" y="382130"/>
                  </a:lnTo>
                  <a:lnTo>
                    <a:pt x="919746" y="380898"/>
                  </a:lnTo>
                  <a:lnTo>
                    <a:pt x="925029" y="374040"/>
                  </a:lnTo>
                  <a:close/>
                </a:path>
                <a:path w="1021080" h="570865">
                  <a:moveTo>
                    <a:pt x="927430" y="331673"/>
                  </a:moveTo>
                  <a:lnTo>
                    <a:pt x="924229" y="330885"/>
                  </a:lnTo>
                  <a:lnTo>
                    <a:pt x="921029" y="329285"/>
                  </a:lnTo>
                  <a:lnTo>
                    <a:pt x="918641" y="329285"/>
                  </a:lnTo>
                  <a:lnTo>
                    <a:pt x="917041" y="332473"/>
                  </a:lnTo>
                  <a:lnTo>
                    <a:pt x="915441" y="337273"/>
                  </a:lnTo>
                  <a:lnTo>
                    <a:pt x="918641" y="338074"/>
                  </a:lnTo>
                  <a:lnTo>
                    <a:pt x="921029" y="338874"/>
                  </a:lnTo>
                  <a:lnTo>
                    <a:pt x="924229" y="339674"/>
                  </a:lnTo>
                  <a:lnTo>
                    <a:pt x="925830" y="336473"/>
                  </a:lnTo>
                  <a:lnTo>
                    <a:pt x="927430" y="331673"/>
                  </a:lnTo>
                  <a:close/>
                </a:path>
                <a:path w="1021080" h="570865">
                  <a:moveTo>
                    <a:pt x="934224" y="168427"/>
                  </a:moveTo>
                  <a:lnTo>
                    <a:pt x="929030" y="163842"/>
                  </a:lnTo>
                  <a:lnTo>
                    <a:pt x="929030" y="168643"/>
                  </a:lnTo>
                  <a:lnTo>
                    <a:pt x="925029" y="168643"/>
                  </a:lnTo>
                  <a:lnTo>
                    <a:pt x="924229" y="163842"/>
                  </a:lnTo>
                  <a:lnTo>
                    <a:pt x="924229" y="157454"/>
                  </a:lnTo>
                  <a:lnTo>
                    <a:pt x="919429" y="156654"/>
                  </a:lnTo>
                  <a:lnTo>
                    <a:pt x="919429" y="161442"/>
                  </a:lnTo>
                  <a:lnTo>
                    <a:pt x="915441" y="161442"/>
                  </a:lnTo>
                  <a:lnTo>
                    <a:pt x="915441" y="163842"/>
                  </a:lnTo>
                  <a:lnTo>
                    <a:pt x="916241" y="167043"/>
                  </a:lnTo>
                  <a:lnTo>
                    <a:pt x="916241" y="169443"/>
                  </a:lnTo>
                  <a:lnTo>
                    <a:pt x="923632" y="170700"/>
                  </a:lnTo>
                  <a:lnTo>
                    <a:pt x="931024" y="170535"/>
                  </a:lnTo>
                  <a:lnTo>
                    <a:pt x="934224" y="168427"/>
                  </a:lnTo>
                  <a:close/>
                </a:path>
                <a:path w="1021080" h="570865">
                  <a:moveTo>
                    <a:pt x="999350" y="232575"/>
                  </a:moveTo>
                  <a:lnTo>
                    <a:pt x="990561" y="225386"/>
                  </a:lnTo>
                  <a:lnTo>
                    <a:pt x="989761" y="224586"/>
                  </a:lnTo>
                  <a:lnTo>
                    <a:pt x="983665" y="221627"/>
                  </a:lnTo>
                  <a:lnTo>
                    <a:pt x="985964" y="226682"/>
                  </a:lnTo>
                  <a:lnTo>
                    <a:pt x="991565" y="233692"/>
                  </a:lnTo>
                  <a:lnTo>
                    <a:pt x="995362" y="236575"/>
                  </a:lnTo>
                  <a:lnTo>
                    <a:pt x="999350" y="232575"/>
                  </a:lnTo>
                  <a:close/>
                </a:path>
                <a:path w="1021080" h="570865">
                  <a:moveTo>
                    <a:pt x="1020597" y="441617"/>
                  </a:moveTo>
                  <a:lnTo>
                    <a:pt x="1015339" y="440372"/>
                  </a:lnTo>
                  <a:lnTo>
                    <a:pt x="1009357" y="440385"/>
                  </a:lnTo>
                  <a:lnTo>
                    <a:pt x="1004049" y="439267"/>
                  </a:lnTo>
                  <a:lnTo>
                    <a:pt x="1002195" y="438912"/>
                  </a:lnTo>
                  <a:lnTo>
                    <a:pt x="1006551" y="441172"/>
                  </a:lnTo>
                  <a:lnTo>
                    <a:pt x="1008938" y="445312"/>
                  </a:lnTo>
                  <a:lnTo>
                    <a:pt x="1016038" y="444373"/>
                  </a:lnTo>
                  <a:lnTo>
                    <a:pt x="1020597" y="44161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375152" y="9548697"/>
              <a:ext cx="1006475" cy="738505"/>
            </a:xfrm>
            <a:custGeom>
              <a:avLst/>
              <a:gdLst/>
              <a:ahLst/>
              <a:cxnLst/>
              <a:rect l="l" t="t" r="r" b="b"/>
              <a:pathLst>
                <a:path w="1006475" h="738504">
                  <a:moveTo>
                    <a:pt x="11988" y="603275"/>
                  </a:moveTo>
                  <a:lnTo>
                    <a:pt x="9588" y="598487"/>
                  </a:lnTo>
                  <a:lnTo>
                    <a:pt x="5588" y="601687"/>
                  </a:lnTo>
                  <a:lnTo>
                    <a:pt x="0" y="597687"/>
                  </a:lnTo>
                  <a:lnTo>
                    <a:pt x="2400" y="603275"/>
                  </a:lnTo>
                  <a:lnTo>
                    <a:pt x="5588" y="606475"/>
                  </a:lnTo>
                  <a:lnTo>
                    <a:pt x="11988" y="603275"/>
                  </a:lnTo>
                  <a:close/>
                </a:path>
                <a:path w="1006475" h="738504">
                  <a:moveTo>
                    <a:pt x="15989" y="621665"/>
                  </a:moveTo>
                  <a:lnTo>
                    <a:pt x="13589" y="616864"/>
                  </a:lnTo>
                  <a:lnTo>
                    <a:pt x="9588" y="620064"/>
                  </a:lnTo>
                  <a:lnTo>
                    <a:pt x="4000" y="616064"/>
                  </a:lnTo>
                  <a:lnTo>
                    <a:pt x="6388" y="621665"/>
                  </a:lnTo>
                  <a:lnTo>
                    <a:pt x="9588" y="624865"/>
                  </a:lnTo>
                  <a:lnTo>
                    <a:pt x="15989" y="621665"/>
                  </a:lnTo>
                  <a:close/>
                </a:path>
                <a:path w="1006475" h="738504">
                  <a:moveTo>
                    <a:pt x="67132" y="640842"/>
                  </a:moveTo>
                  <a:lnTo>
                    <a:pt x="63131" y="634453"/>
                  </a:lnTo>
                  <a:lnTo>
                    <a:pt x="57543" y="634453"/>
                  </a:lnTo>
                  <a:lnTo>
                    <a:pt x="51943" y="636054"/>
                  </a:lnTo>
                  <a:lnTo>
                    <a:pt x="56743" y="641642"/>
                  </a:lnTo>
                  <a:lnTo>
                    <a:pt x="61544" y="642442"/>
                  </a:lnTo>
                  <a:lnTo>
                    <a:pt x="67132" y="640842"/>
                  </a:lnTo>
                  <a:close/>
                </a:path>
                <a:path w="1006475" h="738504">
                  <a:moveTo>
                    <a:pt x="83121" y="596887"/>
                  </a:moveTo>
                  <a:lnTo>
                    <a:pt x="79121" y="593686"/>
                  </a:lnTo>
                  <a:lnTo>
                    <a:pt x="73520" y="591286"/>
                  </a:lnTo>
                  <a:lnTo>
                    <a:pt x="73520" y="598487"/>
                  </a:lnTo>
                  <a:lnTo>
                    <a:pt x="76720" y="602475"/>
                  </a:lnTo>
                  <a:lnTo>
                    <a:pt x="82321" y="604075"/>
                  </a:lnTo>
                  <a:lnTo>
                    <a:pt x="83121" y="596887"/>
                  </a:lnTo>
                  <a:close/>
                </a:path>
                <a:path w="1006475" h="738504">
                  <a:moveTo>
                    <a:pt x="83921" y="621665"/>
                  </a:moveTo>
                  <a:lnTo>
                    <a:pt x="75920" y="624065"/>
                  </a:lnTo>
                  <a:lnTo>
                    <a:pt x="78320" y="628053"/>
                  </a:lnTo>
                  <a:lnTo>
                    <a:pt x="75920" y="636054"/>
                  </a:lnTo>
                  <a:lnTo>
                    <a:pt x="83921" y="633653"/>
                  </a:lnTo>
                  <a:lnTo>
                    <a:pt x="81521" y="629653"/>
                  </a:lnTo>
                  <a:lnTo>
                    <a:pt x="83921" y="621665"/>
                  </a:lnTo>
                  <a:close/>
                </a:path>
                <a:path w="1006475" h="738504">
                  <a:moveTo>
                    <a:pt x="95910" y="429056"/>
                  </a:moveTo>
                  <a:lnTo>
                    <a:pt x="93510" y="424256"/>
                  </a:lnTo>
                  <a:lnTo>
                    <a:pt x="90309" y="427456"/>
                  </a:lnTo>
                  <a:lnTo>
                    <a:pt x="83921" y="423456"/>
                  </a:lnTo>
                  <a:lnTo>
                    <a:pt x="86309" y="429056"/>
                  </a:lnTo>
                  <a:lnTo>
                    <a:pt x="89509" y="432244"/>
                  </a:lnTo>
                  <a:lnTo>
                    <a:pt x="95910" y="429056"/>
                  </a:lnTo>
                  <a:close/>
                </a:path>
                <a:path w="1006475" h="738504">
                  <a:moveTo>
                    <a:pt x="108686" y="595287"/>
                  </a:moveTo>
                  <a:lnTo>
                    <a:pt x="100825" y="594614"/>
                  </a:lnTo>
                  <a:lnTo>
                    <a:pt x="102692" y="598284"/>
                  </a:lnTo>
                  <a:lnTo>
                    <a:pt x="107569" y="600456"/>
                  </a:lnTo>
                  <a:lnTo>
                    <a:pt x="108686" y="595287"/>
                  </a:lnTo>
                  <a:close/>
                </a:path>
                <a:path w="1006475" h="738504">
                  <a:moveTo>
                    <a:pt x="109486" y="282790"/>
                  </a:moveTo>
                  <a:lnTo>
                    <a:pt x="101955" y="282117"/>
                  </a:lnTo>
                  <a:lnTo>
                    <a:pt x="103797" y="285788"/>
                  </a:lnTo>
                  <a:lnTo>
                    <a:pt x="108483" y="287959"/>
                  </a:lnTo>
                  <a:lnTo>
                    <a:pt x="109486" y="282790"/>
                  </a:lnTo>
                  <a:close/>
                </a:path>
                <a:path w="1006475" h="738504">
                  <a:moveTo>
                    <a:pt x="123075" y="547331"/>
                  </a:moveTo>
                  <a:lnTo>
                    <a:pt x="115087" y="549732"/>
                  </a:lnTo>
                  <a:lnTo>
                    <a:pt x="117487" y="553732"/>
                  </a:lnTo>
                  <a:lnTo>
                    <a:pt x="115087" y="561721"/>
                  </a:lnTo>
                  <a:lnTo>
                    <a:pt x="123075" y="559320"/>
                  </a:lnTo>
                  <a:lnTo>
                    <a:pt x="119875" y="555332"/>
                  </a:lnTo>
                  <a:lnTo>
                    <a:pt x="123075" y="547331"/>
                  </a:lnTo>
                  <a:close/>
                </a:path>
                <a:path w="1006475" h="738504">
                  <a:moveTo>
                    <a:pt x="128409" y="499211"/>
                  </a:moveTo>
                  <a:lnTo>
                    <a:pt x="125476" y="495388"/>
                  </a:lnTo>
                  <a:lnTo>
                    <a:pt x="120434" y="499097"/>
                  </a:lnTo>
                  <a:lnTo>
                    <a:pt x="119875" y="505282"/>
                  </a:lnTo>
                  <a:lnTo>
                    <a:pt x="122326" y="510108"/>
                  </a:lnTo>
                  <a:lnTo>
                    <a:pt x="126276" y="509778"/>
                  </a:lnTo>
                  <a:lnTo>
                    <a:pt x="125590" y="505955"/>
                  </a:lnTo>
                  <a:lnTo>
                    <a:pt x="127368" y="502577"/>
                  </a:lnTo>
                  <a:lnTo>
                    <a:pt x="128409" y="499211"/>
                  </a:lnTo>
                  <a:close/>
                </a:path>
                <a:path w="1006475" h="738504">
                  <a:moveTo>
                    <a:pt x="129476" y="651230"/>
                  </a:moveTo>
                  <a:lnTo>
                    <a:pt x="125539" y="647636"/>
                  </a:lnTo>
                  <a:lnTo>
                    <a:pt x="123177" y="651827"/>
                  </a:lnTo>
                  <a:lnTo>
                    <a:pt x="123964" y="655726"/>
                  </a:lnTo>
                  <a:lnTo>
                    <a:pt x="129476" y="651230"/>
                  </a:lnTo>
                  <a:close/>
                </a:path>
                <a:path w="1006475" h="738504">
                  <a:moveTo>
                    <a:pt x="135064" y="700786"/>
                  </a:moveTo>
                  <a:lnTo>
                    <a:pt x="134391" y="696061"/>
                  </a:lnTo>
                  <a:lnTo>
                    <a:pt x="133261" y="700786"/>
                  </a:lnTo>
                  <a:lnTo>
                    <a:pt x="133045" y="705510"/>
                  </a:lnTo>
                  <a:lnTo>
                    <a:pt x="135064" y="700786"/>
                  </a:lnTo>
                  <a:close/>
                </a:path>
                <a:path w="1006475" h="738504">
                  <a:moveTo>
                    <a:pt x="142252" y="676008"/>
                  </a:moveTo>
                  <a:lnTo>
                    <a:pt x="136664" y="676808"/>
                  </a:lnTo>
                  <a:lnTo>
                    <a:pt x="135966" y="673696"/>
                  </a:lnTo>
                  <a:lnTo>
                    <a:pt x="136525" y="669912"/>
                  </a:lnTo>
                  <a:lnTo>
                    <a:pt x="140563" y="664222"/>
                  </a:lnTo>
                  <a:lnTo>
                    <a:pt x="142049" y="660019"/>
                  </a:lnTo>
                  <a:lnTo>
                    <a:pt x="135064" y="660019"/>
                  </a:lnTo>
                  <a:lnTo>
                    <a:pt x="137464" y="664019"/>
                  </a:lnTo>
                  <a:lnTo>
                    <a:pt x="132664" y="664819"/>
                  </a:lnTo>
                  <a:lnTo>
                    <a:pt x="127876" y="664819"/>
                  </a:lnTo>
                  <a:lnTo>
                    <a:pt x="133464" y="669620"/>
                  </a:lnTo>
                  <a:lnTo>
                    <a:pt x="129476" y="676808"/>
                  </a:lnTo>
                  <a:lnTo>
                    <a:pt x="133654" y="675246"/>
                  </a:lnTo>
                  <a:lnTo>
                    <a:pt x="133464" y="676008"/>
                  </a:lnTo>
                  <a:lnTo>
                    <a:pt x="133464" y="680008"/>
                  </a:lnTo>
                  <a:lnTo>
                    <a:pt x="140665" y="680808"/>
                  </a:lnTo>
                  <a:lnTo>
                    <a:pt x="142252" y="676008"/>
                  </a:lnTo>
                  <a:close/>
                </a:path>
                <a:path w="1006475" h="738504">
                  <a:moveTo>
                    <a:pt x="151853" y="532955"/>
                  </a:moveTo>
                  <a:lnTo>
                    <a:pt x="146113" y="532955"/>
                  </a:lnTo>
                  <a:lnTo>
                    <a:pt x="147358" y="537743"/>
                  </a:lnTo>
                  <a:lnTo>
                    <a:pt x="150837" y="540143"/>
                  </a:lnTo>
                  <a:lnTo>
                    <a:pt x="151853" y="532955"/>
                  </a:lnTo>
                  <a:close/>
                </a:path>
                <a:path w="1006475" h="738504">
                  <a:moveTo>
                    <a:pt x="160642" y="631253"/>
                  </a:moveTo>
                  <a:lnTo>
                    <a:pt x="158242" y="627253"/>
                  </a:lnTo>
                  <a:lnTo>
                    <a:pt x="154241" y="631253"/>
                  </a:lnTo>
                  <a:lnTo>
                    <a:pt x="147853" y="634453"/>
                  </a:lnTo>
                  <a:lnTo>
                    <a:pt x="150253" y="637641"/>
                  </a:lnTo>
                  <a:lnTo>
                    <a:pt x="154241" y="634453"/>
                  </a:lnTo>
                  <a:lnTo>
                    <a:pt x="160642" y="631253"/>
                  </a:lnTo>
                  <a:close/>
                </a:path>
                <a:path w="1006475" h="738504">
                  <a:moveTo>
                    <a:pt x="165798" y="676770"/>
                  </a:moveTo>
                  <a:lnTo>
                    <a:pt x="159537" y="679907"/>
                  </a:lnTo>
                  <a:lnTo>
                    <a:pt x="153428" y="686485"/>
                  </a:lnTo>
                  <a:lnTo>
                    <a:pt x="159842" y="688797"/>
                  </a:lnTo>
                  <a:lnTo>
                    <a:pt x="159842" y="684796"/>
                  </a:lnTo>
                  <a:lnTo>
                    <a:pt x="165798" y="676770"/>
                  </a:lnTo>
                  <a:close/>
                </a:path>
                <a:path w="1006475" h="738504">
                  <a:moveTo>
                    <a:pt x="182219" y="570509"/>
                  </a:moveTo>
                  <a:lnTo>
                    <a:pt x="176618" y="571309"/>
                  </a:lnTo>
                  <a:lnTo>
                    <a:pt x="169430" y="569709"/>
                  </a:lnTo>
                  <a:lnTo>
                    <a:pt x="168630" y="574509"/>
                  </a:lnTo>
                  <a:lnTo>
                    <a:pt x="174231" y="573709"/>
                  </a:lnTo>
                  <a:lnTo>
                    <a:pt x="181419" y="575310"/>
                  </a:lnTo>
                  <a:lnTo>
                    <a:pt x="182219" y="570509"/>
                  </a:lnTo>
                  <a:close/>
                </a:path>
                <a:path w="1006475" h="738504">
                  <a:moveTo>
                    <a:pt x="196608" y="600087"/>
                  </a:moveTo>
                  <a:lnTo>
                    <a:pt x="195935" y="595249"/>
                  </a:lnTo>
                  <a:lnTo>
                    <a:pt x="194805" y="599782"/>
                  </a:lnTo>
                  <a:lnTo>
                    <a:pt x="194576" y="604469"/>
                  </a:lnTo>
                  <a:lnTo>
                    <a:pt x="196608" y="600087"/>
                  </a:lnTo>
                  <a:close/>
                </a:path>
                <a:path w="1006475" h="738504">
                  <a:moveTo>
                    <a:pt x="199796" y="416267"/>
                  </a:moveTo>
                  <a:lnTo>
                    <a:pt x="192265" y="415594"/>
                  </a:lnTo>
                  <a:lnTo>
                    <a:pt x="194106" y="419265"/>
                  </a:lnTo>
                  <a:lnTo>
                    <a:pt x="198793" y="421436"/>
                  </a:lnTo>
                  <a:lnTo>
                    <a:pt x="199796" y="416267"/>
                  </a:lnTo>
                  <a:close/>
                </a:path>
                <a:path w="1006475" h="738504">
                  <a:moveTo>
                    <a:pt x="206197" y="671220"/>
                  </a:moveTo>
                  <a:lnTo>
                    <a:pt x="198666" y="670534"/>
                  </a:lnTo>
                  <a:lnTo>
                    <a:pt x="200494" y="674217"/>
                  </a:lnTo>
                  <a:lnTo>
                    <a:pt x="205181" y="676389"/>
                  </a:lnTo>
                  <a:lnTo>
                    <a:pt x="206197" y="671220"/>
                  </a:lnTo>
                  <a:close/>
                </a:path>
                <a:path w="1006475" h="738504">
                  <a:moveTo>
                    <a:pt x="222973" y="430644"/>
                  </a:moveTo>
                  <a:lnTo>
                    <a:pt x="215442" y="429971"/>
                  </a:lnTo>
                  <a:lnTo>
                    <a:pt x="217284" y="433641"/>
                  </a:lnTo>
                  <a:lnTo>
                    <a:pt x="221970" y="435825"/>
                  </a:lnTo>
                  <a:lnTo>
                    <a:pt x="222973" y="430644"/>
                  </a:lnTo>
                  <a:close/>
                </a:path>
                <a:path w="1006475" h="738504">
                  <a:moveTo>
                    <a:pt x="230174" y="592086"/>
                  </a:moveTo>
                  <a:lnTo>
                    <a:pt x="229044" y="587260"/>
                  </a:lnTo>
                  <a:lnTo>
                    <a:pt x="227774" y="591794"/>
                  </a:lnTo>
                  <a:lnTo>
                    <a:pt x="227698" y="596480"/>
                  </a:lnTo>
                  <a:lnTo>
                    <a:pt x="230174" y="592086"/>
                  </a:lnTo>
                  <a:close/>
                </a:path>
                <a:path w="1006475" h="738504">
                  <a:moveTo>
                    <a:pt x="234962" y="463423"/>
                  </a:moveTo>
                  <a:lnTo>
                    <a:pt x="231775" y="460222"/>
                  </a:lnTo>
                  <a:lnTo>
                    <a:pt x="231127" y="450723"/>
                  </a:lnTo>
                  <a:lnTo>
                    <a:pt x="228473" y="456730"/>
                  </a:lnTo>
                  <a:lnTo>
                    <a:pt x="228066" y="465277"/>
                  </a:lnTo>
                  <a:lnTo>
                    <a:pt x="234162" y="463423"/>
                  </a:lnTo>
                  <a:lnTo>
                    <a:pt x="234962" y="463423"/>
                  </a:lnTo>
                  <a:close/>
                </a:path>
                <a:path w="1006475" h="738504">
                  <a:moveTo>
                    <a:pt x="248551" y="548132"/>
                  </a:moveTo>
                  <a:lnTo>
                    <a:pt x="246151" y="544144"/>
                  </a:lnTo>
                  <a:lnTo>
                    <a:pt x="242163" y="547331"/>
                  </a:lnTo>
                  <a:lnTo>
                    <a:pt x="235762" y="550532"/>
                  </a:lnTo>
                  <a:lnTo>
                    <a:pt x="238163" y="555332"/>
                  </a:lnTo>
                  <a:lnTo>
                    <a:pt x="242163" y="551332"/>
                  </a:lnTo>
                  <a:lnTo>
                    <a:pt x="248551" y="548132"/>
                  </a:lnTo>
                  <a:close/>
                </a:path>
                <a:path w="1006475" h="738504">
                  <a:moveTo>
                    <a:pt x="261340" y="522554"/>
                  </a:moveTo>
                  <a:lnTo>
                    <a:pt x="253809" y="521881"/>
                  </a:lnTo>
                  <a:lnTo>
                    <a:pt x="255651" y="525551"/>
                  </a:lnTo>
                  <a:lnTo>
                    <a:pt x="260324" y="527735"/>
                  </a:lnTo>
                  <a:lnTo>
                    <a:pt x="261340" y="522554"/>
                  </a:lnTo>
                  <a:close/>
                </a:path>
                <a:path w="1006475" h="738504">
                  <a:moveTo>
                    <a:pt x="264617" y="585647"/>
                  </a:moveTo>
                  <a:lnTo>
                    <a:pt x="260337" y="588492"/>
                  </a:lnTo>
                  <a:lnTo>
                    <a:pt x="256971" y="591947"/>
                  </a:lnTo>
                  <a:lnTo>
                    <a:pt x="262140" y="589699"/>
                  </a:lnTo>
                  <a:lnTo>
                    <a:pt x="264617" y="585647"/>
                  </a:lnTo>
                  <a:close/>
                </a:path>
                <a:path w="1006475" h="738504">
                  <a:moveTo>
                    <a:pt x="269328" y="346735"/>
                  </a:moveTo>
                  <a:lnTo>
                    <a:pt x="266941" y="341934"/>
                  </a:lnTo>
                  <a:lnTo>
                    <a:pt x="262788" y="342125"/>
                  </a:lnTo>
                  <a:lnTo>
                    <a:pt x="257149" y="340436"/>
                  </a:lnTo>
                  <a:lnTo>
                    <a:pt x="252996" y="340702"/>
                  </a:lnTo>
                  <a:lnTo>
                    <a:pt x="253352" y="346735"/>
                  </a:lnTo>
                  <a:lnTo>
                    <a:pt x="255739" y="345135"/>
                  </a:lnTo>
                  <a:lnTo>
                    <a:pt x="258140" y="344335"/>
                  </a:lnTo>
                  <a:lnTo>
                    <a:pt x="259740" y="347535"/>
                  </a:lnTo>
                  <a:lnTo>
                    <a:pt x="258140" y="349923"/>
                  </a:lnTo>
                  <a:lnTo>
                    <a:pt x="253352" y="352323"/>
                  </a:lnTo>
                  <a:lnTo>
                    <a:pt x="255739" y="355523"/>
                  </a:lnTo>
                  <a:lnTo>
                    <a:pt x="260540" y="350723"/>
                  </a:lnTo>
                  <a:lnTo>
                    <a:pt x="269328" y="346735"/>
                  </a:lnTo>
                  <a:close/>
                </a:path>
                <a:path w="1006475" h="738504">
                  <a:moveTo>
                    <a:pt x="287121" y="735457"/>
                  </a:moveTo>
                  <a:lnTo>
                    <a:pt x="286893" y="731812"/>
                  </a:lnTo>
                  <a:lnTo>
                    <a:pt x="280517" y="732751"/>
                  </a:lnTo>
                  <a:lnTo>
                    <a:pt x="281940" y="736765"/>
                  </a:lnTo>
                  <a:lnTo>
                    <a:pt x="281533" y="738301"/>
                  </a:lnTo>
                  <a:lnTo>
                    <a:pt x="286105" y="738301"/>
                  </a:lnTo>
                  <a:lnTo>
                    <a:pt x="287121" y="735457"/>
                  </a:lnTo>
                  <a:close/>
                </a:path>
                <a:path w="1006475" h="738504">
                  <a:moveTo>
                    <a:pt x="290906" y="449834"/>
                  </a:moveTo>
                  <a:lnTo>
                    <a:pt x="283044" y="449160"/>
                  </a:lnTo>
                  <a:lnTo>
                    <a:pt x="284911" y="452831"/>
                  </a:lnTo>
                  <a:lnTo>
                    <a:pt x="289788" y="455002"/>
                  </a:lnTo>
                  <a:lnTo>
                    <a:pt x="290906" y="449834"/>
                  </a:lnTo>
                  <a:close/>
                </a:path>
                <a:path w="1006475" h="738504">
                  <a:moveTo>
                    <a:pt x="298183" y="636003"/>
                  </a:moveTo>
                  <a:lnTo>
                    <a:pt x="293903" y="638848"/>
                  </a:lnTo>
                  <a:lnTo>
                    <a:pt x="290537" y="642289"/>
                  </a:lnTo>
                  <a:lnTo>
                    <a:pt x="295706" y="640041"/>
                  </a:lnTo>
                  <a:lnTo>
                    <a:pt x="298183" y="636003"/>
                  </a:lnTo>
                  <a:close/>
                </a:path>
                <a:path w="1006475" h="738504">
                  <a:moveTo>
                    <a:pt x="328663" y="653580"/>
                  </a:moveTo>
                  <a:lnTo>
                    <a:pt x="324573" y="656424"/>
                  </a:lnTo>
                  <a:lnTo>
                    <a:pt x="321246" y="659879"/>
                  </a:lnTo>
                  <a:lnTo>
                    <a:pt x="326072" y="657631"/>
                  </a:lnTo>
                  <a:lnTo>
                    <a:pt x="328663" y="653580"/>
                  </a:lnTo>
                  <a:close/>
                </a:path>
                <a:path w="1006475" h="738504">
                  <a:moveTo>
                    <a:pt x="345262" y="732751"/>
                  </a:moveTo>
                  <a:lnTo>
                    <a:pt x="341210" y="728814"/>
                  </a:lnTo>
                  <a:lnTo>
                    <a:pt x="338658" y="733056"/>
                  </a:lnTo>
                  <a:lnTo>
                    <a:pt x="339407" y="737133"/>
                  </a:lnTo>
                  <a:lnTo>
                    <a:pt x="345262" y="732751"/>
                  </a:lnTo>
                  <a:close/>
                </a:path>
                <a:path w="1006475" h="738504">
                  <a:moveTo>
                    <a:pt x="363639" y="591286"/>
                  </a:moveTo>
                  <a:lnTo>
                    <a:pt x="361238" y="586498"/>
                  </a:lnTo>
                  <a:lnTo>
                    <a:pt x="357251" y="589699"/>
                  </a:lnTo>
                  <a:lnTo>
                    <a:pt x="351650" y="585698"/>
                  </a:lnTo>
                  <a:lnTo>
                    <a:pt x="354050" y="591286"/>
                  </a:lnTo>
                  <a:lnTo>
                    <a:pt x="357251" y="594487"/>
                  </a:lnTo>
                  <a:lnTo>
                    <a:pt x="363639" y="591286"/>
                  </a:lnTo>
                  <a:close/>
                </a:path>
                <a:path w="1006475" h="738504">
                  <a:moveTo>
                    <a:pt x="368439" y="462622"/>
                  </a:moveTo>
                  <a:lnTo>
                    <a:pt x="366039" y="458622"/>
                  </a:lnTo>
                  <a:lnTo>
                    <a:pt x="362038" y="461822"/>
                  </a:lnTo>
                  <a:lnTo>
                    <a:pt x="355650" y="465010"/>
                  </a:lnTo>
                  <a:lnTo>
                    <a:pt x="358051" y="469811"/>
                  </a:lnTo>
                  <a:lnTo>
                    <a:pt x="362038" y="465810"/>
                  </a:lnTo>
                  <a:lnTo>
                    <a:pt x="368439" y="462622"/>
                  </a:lnTo>
                  <a:close/>
                </a:path>
                <a:path w="1006475" h="738504">
                  <a:moveTo>
                    <a:pt x="372427" y="390690"/>
                  </a:moveTo>
                  <a:lnTo>
                    <a:pt x="370027" y="382701"/>
                  </a:lnTo>
                  <a:lnTo>
                    <a:pt x="365239" y="385089"/>
                  </a:lnTo>
                  <a:lnTo>
                    <a:pt x="357251" y="382701"/>
                  </a:lnTo>
                  <a:lnTo>
                    <a:pt x="359638" y="389890"/>
                  </a:lnTo>
                  <a:lnTo>
                    <a:pt x="363639" y="387489"/>
                  </a:lnTo>
                  <a:lnTo>
                    <a:pt x="372427" y="390690"/>
                  </a:lnTo>
                  <a:close/>
                </a:path>
                <a:path w="1006475" h="738504">
                  <a:moveTo>
                    <a:pt x="376326" y="320687"/>
                  </a:moveTo>
                  <a:lnTo>
                    <a:pt x="369036" y="316966"/>
                  </a:lnTo>
                  <a:lnTo>
                    <a:pt x="359638" y="316534"/>
                  </a:lnTo>
                  <a:lnTo>
                    <a:pt x="355650" y="319557"/>
                  </a:lnTo>
                  <a:lnTo>
                    <a:pt x="361784" y="320357"/>
                  </a:lnTo>
                  <a:lnTo>
                    <a:pt x="363943" y="325348"/>
                  </a:lnTo>
                  <a:lnTo>
                    <a:pt x="366547" y="329450"/>
                  </a:lnTo>
                  <a:lnTo>
                    <a:pt x="374027" y="327545"/>
                  </a:lnTo>
                  <a:lnTo>
                    <a:pt x="376326" y="320687"/>
                  </a:lnTo>
                  <a:close/>
                </a:path>
                <a:path w="1006475" h="738504">
                  <a:moveTo>
                    <a:pt x="383616" y="441045"/>
                  </a:moveTo>
                  <a:lnTo>
                    <a:pt x="381215" y="437045"/>
                  </a:lnTo>
                  <a:lnTo>
                    <a:pt x="378028" y="440245"/>
                  </a:lnTo>
                  <a:lnTo>
                    <a:pt x="370827" y="443433"/>
                  </a:lnTo>
                  <a:lnTo>
                    <a:pt x="373227" y="448233"/>
                  </a:lnTo>
                  <a:lnTo>
                    <a:pt x="377228" y="444233"/>
                  </a:lnTo>
                  <a:lnTo>
                    <a:pt x="383616" y="441045"/>
                  </a:lnTo>
                  <a:close/>
                </a:path>
                <a:path w="1006475" h="738504">
                  <a:moveTo>
                    <a:pt x="425183" y="327545"/>
                  </a:moveTo>
                  <a:lnTo>
                    <a:pt x="419582" y="321957"/>
                  </a:lnTo>
                  <a:lnTo>
                    <a:pt x="413994" y="318757"/>
                  </a:lnTo>
                  <a:lnTo>
                    <a:pt x="406793" y="319557"/>
                  </a:lnTo>
                  <a:lnTo>
                    <a:pt x="412394" y="327545"/>
                  </a:lnTo>
                  <a:lnTo>
                    <a:pt x="417982" y="331546"/>
                  </a:lnTo>
                  <a:lnTo>
                    <a:pt x="425183" y="327545"/>
                  </a:lnTo>
                  <a:close/>
                </a:path>
                <a:path w="1006475" h="738504">
                  <a:moveTo>
                    <a:pt x="436321" y="224739"/>
                  </a:moveTo>
                  <a:lnTo>
                    <a:pt x="434975" y="220954"/>
                  </a:lnTo>
                  <a:lnTo>
                    <a:pt x="429120" y="220916"/>
                  </a:lnTo>
                  <a:lnTo>
                    <a:pt x="425983" y="228447"/>
                  </a:lnTo>
                  <a:lnTo>
                    <a:pt x="436321" y="224739"/>
                  </a:lnTo>
                  <a:close/>
                </a:path>
                <a:path w="1006475" h="738504">
                  <a:moveTo>
                    <a:pt x="440359" y="312369"/>
                  </a:moveTo>
                  <a:lnTo>
                    <a:pt x="437959" y="309968"/>
                  </a:lnTo>
                  <a:lnTo>
                    <a:pt x="436372" y="307568"/>
                  </a:lnTo>
                  <a:lnTo>
                    <a:pt x="434771" y="305968"/>
                  </a:lnTo>
                  <a:lnTo>
                    <a:pt x="431571" y="308368"/>
                  </a:lnTo>
                  <a:lnTo>
                    <a:pt x="427570" y="310769"/>
                  </a:lnTo>
                  <a:lnTo>
                    <a:pt x="424383" y="313169"/>
                  </a:lnTo>
                  <a:lnTo>
                    <a:pt x="428371" y="319557"/>
                  </a:lnTo>
                  <a:lnTo>
                    <a:pt x="433971" y="318757"/>
                  </a:lnTo>
                  <a:lnTo>
                    <a:pt x="440359" y="312369"/>
                  </a:lnTo>
                  <a:close/>
                </a:path>
                <a:path w="1006475" h="738504">
                  <a:moveTo>
                    <a:pt x="453948" y="673"/>
                  </a:moveTo>
                  <a:lnTo>
                    <a:pt x="446417" y="0"/>
                  </a:lnTo>
                  <a:lnTo>
                    <a:pt x="448259" y="3670"/>
                  </a:lnTo>
                  <a:lnTo>
                    <a:pt x="452932" y="5842"/>
                  </a:lnTo>
                  <a:lnTo>
                    <a:pt x="453948" y="673"/>
                  </a:lnTo>
                  <a:close/>
                </a:path>
                <a:path w="1006475" h="738504">
                  <a:moveTo>
                    <a:pt x="461937" y="150926"/>
                  </a:moveTo>
                  <a:lnTo>
                    <a:pt x="457149" y="146126"/>
                  </a:lnTo>
                  <a:lnTo>
                    <a:pt x="453148" y="138137"/>
                  </a:lnTo>
                  <a:lnTo>
                    <a:pt x="447560" y="140538"/>
                  </a:lnTo>
                  <a:lnTo>
                    <a:pt x="450697" y="146202"/>
                  </a:lnTo>
                  <a:lnTo>
                    <a:pt x="452348" y="150520"/>
                  </a:lnTo>
                  <a:lnTo>
                    <a:pt x="455193" y="152450"/>
                  </a:lnTo>
                  <a:lnTo>
                    <a:pt x="461937" y="150926"/>
                  </a:lnTo>
                  <a:close/>
                </a:path>
                <a:path w="1006475" h="738504">
                  <a:moveTo>
                    <a:pt x="468337" y="105371"/>
                  </a:moveTo>
                  <a:lnTo>
                    <a:pt x="465937" y="101371"/>
                  </a:lnTo>
                  <a:lnTo>
                    <a:pt x="461937" y="104571"/>
                  </a:lnTo>
                  <a:lnTo>
                    <a:pt x="454748" y="107759"/>
                  </a:lnTo>
                  <a:lnTo>
                    <a:pt x="457949" y="112560"/>
                  </a:lnTo>
                  <a:lnTo>
                    <a:pt x="461937" y="108559"/>
                  </a:lnTo>
                  <a:lnTo>
                    <a:pt x="468337" y="105371"/>
                  </a:lnTo>
                  <a:close/>
                </a:path>
                <a:path w="1006475" h="738504">
                  <a:moveTo>
                    <a:pt x="469138" y="192481"/>
                  </a:moveTo>
                  <a:lnTo>
                    <a:pt x="467537" y="182892"/>
                  </a:lnTo>
                  <a:lnTo>
                    <a:pt x="466737" y="182892"/>
                  </a:lnTo>
                  <a:lnTo>
                    <a:pt x="462737" y="191681"/>
                  </a:lnTo>
                  <a:lnTo>
                    <a:pt x="457898" y="190119"/>
                  </a:lnTo>
                  <a:lnTo>
                    <a:pt x="459346" y="192379"/>
                  </a:lnTo>
                  <a:lnTo>
                    <a:pt x="464096" y="194487"/>
                  </a:lnTo>
                  <a:lnTo>
                    <a:pt x="469138" y="192481"/>
                  </a:lnTo>
                  <a:close/>
                </a:path>
                <a:path w="1006475" h="738504">
                  <a:moveTo>
                    <a:pt x="469938" y="634453"/>
                  </a:moveTo>
                  <a:lnTo>
                    <a:pt x="465137" y="634453"/>
                  </a:lnTo>
                  <a:lnTo>
                    <a:pt x="463537" y="628053"/>
                  </a:lnTo>
                  <a:lnTo>
                    <a:pt x="461137" y="634453"/>
                  </a:lnTo>
                  <a:lnTo>
                    <a:pt x="461137" y="638441"/>
                  </a:lnTo>
                  <a:lnTo>
                    <a:pt x="468337" y="639241"/>
                  </a:lnTo>
                  <a:lnTo>
                    <a:pt x="469938" y="634453"/>
                  </a:lnTo>
                  <a:close/>
                </a:path>
                <a:path w="1006475" h="738504">
                  <a:moveTo>
                    <a:pt x="476326" y="94183"/>
                  </a:moveTo>
                  <a:lnTo>
                    <a:pt x="470484" y="93726"/>
                  </a:lnTo>
                  <a:lnTo>
                    <a:pt x="471538" y="98374"/>
                  </a:lnTo>
                  <a:lnTo>
                    <a:pt x="474980" y="100926"/>
                  </a:lnTo>
                  <a:lnTo>
                    <a:pt x="476326" y="94183"/>
                  </a:lnTo>
                  <a:close/>
                </a:path>
                <a:path w="1006475" h="738504">
                  <a:moveTo>
                    <a:pt x="484314" y="172504"/>
                  </a:moveTo>
                  <a:lnTo>
                    <a:pt x="481926" y="167703"/>
                  </a:lnTo>
                  <a:lnTo>
                    <a:pt x="477926" y="170903"/>
                  </a:lnTo>
                  <a:lnTo>
                    <a:pt x="472325" y="166903"/>
                  </a:lnTo>
                  <a:lnTo>
                    <a:pt x="474726" y="172504"/>
                  </a:lnTo>
                  <a:lnTo>
                    <a:pt x="477926" y="175704"/>
                  </a:lnTo>
                  <a:lnTo>
                    <a:pt x="484314" y="172504"/>
                  </a:lnTo>
                  <a:close/>
                </a:path>
                <a:path w="1006475" h="738504">
                  <a:moveTo>
                    <a:pt x="494715" y="329946"/>
                  </a:moveTo>
                  <a:lnTo>
                    <a:pt x="487184" y="329272"/>
                  </a:lnTo>
                  <a:lnTo>
                    <a:pt x="489013" y="332943"/>
                  </a:lnTo>
                  <a:lnTo>
                    <a:pt x="493699" y="335114"/>
                  </a:lnTo>
                  <a:lnTo>
                    <a:pt x="494715" y="329946"/>
                  </a:lnTo>
                  <a:close/>
                </a:path>
                <a:path w="1006475" h="738504">
                  <a:moveTo>
                    <a:pt x="505104" y="656031"/>
                  </a:moveTo>
                  <a:lnTo>
                    <a:pt x="499706" y="650862"/>
                  </a:lnTo>
                  <a:lnTo>
                    <a:pt x="498500" y="654824"/>
                  </a:lnTo>
                  <a:lnTo>
                    <a:pt x="500608" y="659396"/>
                  </a:lnTo>
                  <a:lnTo>
                    <a:pt x="505104" y="656031"/>
                  </a:lnTo>
                  <a:close/>
                </a:path>
                <a:path w="1006475" h="738504">
                  <a:moveTo>
                    <a:pt x="517880" y="393090"/>
                  </a:moveTo>
                  <a:lnTo>
                    <a:pt x="515493" y="388289"/>
                  </a:lnTo>
                  <a:lnTo>
                    <a:pt x="511492" y="391490"/>
                  </a:lnTo>
                  <a:lnTo>
                    <a:pt x="505904" y="387489"/>
                  </a:lnTo>
                  <a:lnTo>
                    <a:pt x="508292" y="393090"/>
                  </a:lnTo>
                  <a:lnTo>
                    <a:pt x="511492" y="396278"/>
                  </a:lnTo>
                  <a:lnTo>
                    <a:pt x="517880" y="393090"/>
                  </a:lnTo>
                  <a:close/>
                </a:path>
                <a:path w="1006475" h="738504">
                  <a:moveTo>
                    <a:pt x="530669" y="418655"/>
                  </a:moveTo>
                  <a:lnTo>
                    <a:pt x="529551" y="413943"/>
                  </a:lnTo>
                  <a:lnTo>
                    <a:pt x="528281" y="418655"/>
                  </a:lnTo>
                  <a:lnTo>
                    <a:pt x="528205" y="423379"/>
                  </a:lnTo>
                  <a:lnTo>
                    <a:pt x="530669" y="418655"/>
                  </a:lnTo>
                  <a:close/>
                </a:path>
                <a:path w="1006475" h="738504">
                  <a:moveTo>
                    <a:pt x="537171" y="383921"/>
                  </a:moveTo>
                  <a:lnTo>
                    <a:pt x="536270" y="378701"/>
                  </a:lnTo>
                  <a:lnTo>
                    <a:pt x="531545" y="382016"/>
                  </a:lnTo>
                  <a:lnTo>
                    <a:pt x="525475" y="382397"/>
                  </a:lnTo>
                  <a:lnTo>
                    <a:pt x="521208" y="383527"/>
                  </a:lnTo>
                  <a:lnTo>
                    <a:pt x="521881" y="389089"/>
                  </a:lnTo>
                  <a:lnTo>
                    <a:pt x="526376" y="388366"/>
                  </a:lnTo>
                  <a:lnTo>
                    <a:pt x="532676" y="386892"/>
                  </a:lnTo>
                  <a:lnTo>
                    <a:pt x="537171" y="383921"/>
                  </a:lnTo>
                  <a:close/>
                </a:path>
                <a:path w="1006475" h="738504">
                  <a:moveTo>
                    <a:pt x="541058" y="533742"/>
                  </a:moveTo>
                  <a:lnTo>
                    <a:pt x="537019" y="530263"/>
                  </a:lnTo>
                  <a:lnTo>
                    <a:pt x="534466" y="534644"/>
                  </a:lnTo>
                  <a:lnTo>
                    <a:pt x="535216" y="538581"/>
                  </a:lnTo>
                  <a:lnTo>
                    <a:pt x="541058" y="533742"/>
                  </a:lnTo>
                  <a:close/>
                </a:path>
                <a:path w="1006475" h="738504">
                  <a:moveTo>
                    <a:pt x="542721" y="143560"/>
                  </a:moveTo>
                  <a:lnTo>
                    <a:pt x="541566" y="139738"/>
                  </a:lnTo>
                  <a:lnTo>
                    <a:pt x="535762" y="139509"/>
                  </a:lnTo>
                  <a:lnTo>
                    <a:pt x="532269" y="146926"/>
                  </a:lnTo>
                  <a:lnTo>
                    <a:pt x="542721" y="143560"/>
                  </a:lnTo>
                  <a:close/>
                </a:path>
                <a:path w="1006475" h="738504">
                  <a:moveTo>
                    <a:pt x="571436" y="119748"/>
                  </a:moveTo>
                  <a:lnTo>
                    <a:pt x="570306" y="114579"/>
                  </a:lnTo>
                  <a:lnTo>
                    <a:pt x="569036" y="119151"/>
                  </a:lnTo>
                  <a:lnTo>
                    <a:pt x="568960" y="124028"/>
                  </a:lnTo>
                  <a:lnTo>
                    <a:pt x="571436" y="119748"/>
                  </a:lnTo>
                  <a:close/>
                </a:path>
                <a:path w="1006475" h="738504">
                  <a:moveTo>
                    <a:pt x="576224" y="105371"/>
                  </a:moveTo>
                  <a:lnTo>
                    <a:pt x="573874" y="97497"/>
                  </a:lnTo>
                  <a:lnTo>
                    <a:pt x="568731" y="98171"/>
                  </a:lnTo>
                  <a:lnTo>
                    <a:pt x="567347" y="102450"/>
                  </a:lnTo>
                  <a:lnTo>
                    <a:pt x="576224" y="105371"/>
                  </a:lnTo>
                  <a:close/>
                </a:path>
                <a:path w="1006475" h="738504">
                  <a:moveTo>
                    <a:pt x="578624" y="134937"/>
                  </a:moveTo>
                  <a:lnTo>
                    <a:pt x="571093" y="134264"/>
                  </a:lnTo>
                  <a:lnTo>
                    <a:pt x="572935" y="137934"/>
                  </a:lnTo>
                  <a:lnTo>
                    <a:pt x="577621" y="140106"/>
                  </a:lnTo>
                  <a:lnTo>
                    <a:pt x="578624" y="134937"/>
                  </a:lnTo>
                  <a:close/>
                </a:path>
                <a:path w="1006475" h="738504">
                  <a:moveTo>
                    <a:pt x="599401" y="638441"/>
                  </a:moveTo>
                  <a:lnTo>
                    <a:pt x="594614" y="638441"/>
                  </a:lnTo>
                  <a:lnTo>
                    <a:pt x="593013" y="632053"/>
                  </a:lnTo>
                  <a:lnTo>
                    <a:pt x="590613" y="638441"/>
                  </a:lnTo>
                  <a:lnTo>
                    <a:pt x="590613" y="642442"/>
                  </a:lnTo>
                  <a:lnTo>
                    <a:pt x="597801" y="643242"/>
                  </a:lnTo>
                  <a:lnTo>
                    <a:pt x="599401" y="638441"/>
                  </a:lnTo>
                  <a:close/>
                </a:path>
                <a:path w="1006475" h="738504">
                  <a:moveTo>
                    <a:pt x="692912" y="182892"/>
                  </a:moveTo>
                  <a:lnTo>
                    <a:pt x="687324" y="177292"/>
                  </a:lnTo>
                  <a:lnTo>
                    <a:pt x="681723" y="174104"/>
                  </a:lnTo>
                  <a:lnTo>
                    <a:pt x="674535" y="174904"/>
                  </a:lnTo>
                  <a:lnTo>
                    <a:pt x="680123" y="182892"/>
                  </a:lnTo>
                  <a:lnTo>
                    <a:pt x="685723" y="186893"/>
                  </a:lnTo>
                  <a:lnTo>
                    <a:pt x="692912" y="182892"/>
                  </a:lnTo>
                  <a:close/>
                </a:path>
                <a:path w="1006475" h="738504">
                  <a:moveTo>
                    <a:pt x="743267" y="625652"/>
                  </a:moveTo>
                  <a:lnTo>
                    <a:pt x="742467" y="623265"/>
                  </a:lnTo>
                  <a:lnTo>
                    <a:pt x="733679" y="623265"/>
                  </a:lnTo>
                  <a:lnTo>
                    <a:pt x="733679" y="631253"/>
                  </a:lnTo>
                  <a:lnTo>
                    <a:pt x="742467" y="631253"/>
                  </a:lnTo>
                  <a:lnTo>
                    <a:pt x="742467" y="628853"/>
                  </a:lnTo>
                  <a:lnTo>
                    <a:pt x="743267" y="625652"/>
                  </a:lnTo>
                  <a:close/>
                </a:path>
                <a:path w="1006475" h="738504">
                  <a:moveTo>
                    <a:pt x="788822" y="296379"/>
                  </a:moveTo>
                  <a:lnTo>
                    <a:pt x="779487" y="294589"/>
                  </a:lnTo>
                  <a:lnTo>
                    <a:pt x="780732" y="299377"/>
                  </a:lnTo>
                  <a:lnTo>
                    <a:pt x="786003" y="302679"/>
                  </a:lnTo>
                  <a:lnTo>
                    <a:pt x="788822" y="296379"/>
                  </a:lnTo>
                  <a:close/>
                </a:path>
                <a:path w="1006475" h="738504">
                  <a:moveTo>
                    <a:pt x="793280" y="652881"/>
                  </a:moveTo>
                  <a:lnTo>
                    <a:pt x="792010" y="648042"/>
                  </a:lnTo>
                  <a:lnTo>
                    <a:pt x="789000" y="643331"/>
                  </a:lnTo>
                  <a:lnTo>
                    <a:pt x="787120" y="638543"/>
                  </a:lnTo>
                  <a:lnTo>
                    <a:pt x="786282" y="636905"/>
                  </a:lnTo>
                  <a:lnTo>
                    <a:pt x="786422" y="641642"/>
                  </a:lnTo>
                  <a:lnTo>
                    <a:pt x="783805" y="645795"/>
                  </a:lnTo>
                  <a:lnTo>
                    <a:pt x="788314" y="650836"/>
                  </a:lnTo>
                  <a:lnTo>
                    <a:pt x="793280" y="652881"/>
                  </a:lnTo>
                  <a:close/>
                </a:path>
                <a:path w="1006475" h="738504">
                  <a:moveTo>
                    <a:pt x="793610" y="588098"/>
                  </a:moveTo>
                  <a:lnTo>
                    <a:pt x="788212" y="582815"/>
                  </a:lnTo>
                  <a:lnTo>
                    <a:pt x="787019" y="586600"/>
                  </a:lnTo>
                  <a:lnTo>
                    <a:pt x="789114" y="591134"/>
                  </a:lnTo>
                  <a:lnTo>
                    <a:pt x="793610" y="588098"/>
                  </a:lnTo>
                  <a:close/>
                </a:path>
                <a:path w="1006475" h="738504">
                  <a:moveTo>
                    <a:pt x="815987" y="74993"/>
                  </a:moveTo>
                  <a:lnTo>
                    <a:pt x="813600" y="71005"/>
                  </a:lnTo>
                  <a:lnTo>
                    <a:pt x="809599" y="74993"/>
                  </a:lnTo>
                  <a:lnTo>
                    <a:pt x="803198" y="78193"/>
                  </a:lnTo>
                  <a:lnTo>
                    <a:pt x="805599" y="82194"/>
                  </a:lnTo>
                  <a:lnTo>
                    <a:pt x="809599" y="78193"/>
                  </a:lnTo>
                  <a:lnTo>
                    <a:pt x="815987" y="74993"/>
                  </a:lnTo>
                  <a:close/>
                </a:path>
                <a:path w="1006475" h="738504">
                  <a:moveTo>
                    <a:pt x="839165" y="209270"/>
                  </a:moveTo>
                  <a:lnTo>
                    <a:pt x="836803" y="201066"/>
                  </a:lnTo>
                  <a:lnTo>
                    <a:pt x="831672" y="201777"/>
                  </a:lnTo>
                  <a:lnTo>
                    <a:pt x="830287" y="206235"/>
                  </a:lnTo>
                  <a:lnTo>
                    <a:pt x="839165" y="209270"/>
                  </a:lnTo>
                  <a:close/>
                </a:path>
                <a:path w="1006475" h="738504">
                  <a:moveTo>
                    <a:pt x="907897" y="529755"/>
                  </a:moveTo>
                  <a:lnTo>
                    <a:pt x="903109" y="530555"/>
                  </a:lnTo>
                  <a:lnTo>
                    <a:pt x="900709" y="524154"/>
                  </a:lnTo>
                  <a:lnTo>
                    <a:pt x="899109" y="529755"/>
                  </a:lnTo>
                  <a:lnTo>
                    <a:pt x="899109" y="533742"/>
                  </a:lnTo>
                  <a:lnTo>
                    <a:pt x="906297" y="534543"/>
                  </a:lnTo>
                  <a:lnTo>
                    <a:pt x="907897" y="529755"/>
                  </a:lnTo>
                  <a:close/>
                </a:path>
                <a:path w="1006475" h="738504">
                  <a:moveTo>
                    <a:pt x="910247" y="156806"/>
                  </a:moveTo>
                  <a:lnTo>
                    <a:pt x="908900" y="153022"/>
                  </a:lnTo>
                  <a:lnTo>
                    <a:pt x="903058" y="152984"/>
                  </a:lnTo>
                  <a:lnTo>
                    <a:pt x="899909" y="160515"/>
                  </a:lnTo>
                  <a:lnTo>
                    <a:pt x="910247" y="156806"/>
                  </a:lnTo>
                  <a:close/>
                </a:path>
                <a:path w="1006475" h="738504">
                  <a:moveTo>
                    <a:pt x="971842" y="612876"/>
                  </a:moveTo>
                  <a:lnTo>
                    <a:pt x="956995" y="610285"/>
                  </a:lnTo>
                  <a:lnTo>
                    <a:pt x="956246" y="613168"/>
                  </a:lnTo>
                  <a:lnTo>
                    <a:pt x="963295" y="615911"/>
                  </a:lnTo>
                  <a:lnTo>
                    <a:pt x="971842" y="612876"/>
                  </a:lnTo>
                  <a:close/>
                </a:path>
                <a:path w="1006475" h="738504">
                  <a:moveTo>
                    <a:pt x="979030" y="514565"/>
                  </a:moveTo>
                  <a:lnTo>
                    <a:pt x="978344" y="508114"/>
                  </a:lnTo>
                  <a:lnTo>
                    <a:pt x="974737" y="512673"/>
                  </a:lnTo>
                  <a:lnTo>
                    <a:pt x="971270" y="520979"/>
                  </a:lnTo>
                  <a:lnTo>
                    <a:pt x="971042" y="525754"/>
                  </a:lnTo>
                  <a:lnTo>
                    <a:pt x="976630" y="525754"/>
                  </a:lnTo>
                  <a:lnTo>
                    <a:pt x="979030" y="515366"/>
                  </a:lnTo>
                  <a:lnTo>
                    <a:pt x="979030" y="514565"/>
                  </a:lnTo>
                  <a:close/>
                </a:path>
                <a:path w="1006475" h="738504">
                  <a:moveTo>
                    <a:pt x="1006208" y="428256"/>
                  </a:moveTo>
                  <a:lnTo>
                    <a:pt x="1003808" y="424256"/>
                  </a:lnTo>
                  <a:lnTo>
                    <a:pt x="1001407" y="425856"/>
                  </a:lnTo>
                  <a:lnTo>
                    <a:pt x="999007" y="426656"/>
                  </a:lnTo>
                  <a:lnTo>
                    <a:pt x="997407" y="423456"/>
                  </a:lnTo>
                  <a:lnTo>
                    <a:pt x="990219" y="428256"/>
                  </a:lnTo>
                  <a:lnTo>
                    <a:pt x="992771" y="434886"/>
                  </a:lnTo>
                  <a:lnTo>
                    <a:pt x="996810" y="440537"/>
                  </a:lnTo>
                  <a:lnTo>
                    <a:pt x="1000556" y="441845"/>
                  </a:lnTo>
                  <a:lnTo>
                    <a:pt x="1002207" y="435444"/>
                  </a:lnTo>
                  <a:lnTo>
                    <a:pt x="999807" y="437045"/>
                  </a:lnTo>
                  <a:lnTo>
                    <a:pt x="997407" y="437845"/>
                  </a:lnTo>
                  <a:lnTo>
                    <a:pt x="995819" y="434644"/>
                  </a:lnTo>
                  <a:lnTo>
                    <a:pt x="999807" y="431444"/>
                  </a:lnTo>
                  <a:lnTo>
                    <a:pt x="1006208" y="42825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155366" y="9410610"/>
              <a:ext cx="1191260" cy="673100"/>
            </a:xfrm>
            <a:custGeom>
              <a:avLst/>
              <a:gdLst/>
              <a:ahLst/>
              <a:cxnLst/>
              <a:rect l="l" t="t" r="r" b="b"/>
              <a:pathLst>
                <a:path w="1191259" h="673100">
                  <a:moveTo>
                    <a:pt x="8788" y="379323"/>
                  </a:moveTo>
                  <a:lnTo>
                    <a:pt x="4000" y="379323"/>
                  </a:lnTo>
                  <a:lnTo>
                    <a:pt x="1600" y="372922"/>
                  </a:lnTo>
                  <a:lnTo>
                    <a:pt x="0" y="379323"/>
                  </a:lnTo>
                  <a:lnTo>
                    <a:pt x="0" y="383324"/>
                  </a:lnTo>
                  <a:lnTo>
                    <a:pt x="7200" y="384111"/>
                  </a:lnTo>
                  <a:lnTo>
                    <a:pt x="8788" y="379323"/>
                  </a:lnTo>
                  <a:close/>
                </a:path>
                <a:path w="1191259" h="673100">
                  <a:moveTo>
                    <a:pt x="87122" y="214680"/>
                  </a:moveTo>
                  <a:lnTo>
                    <a:pt x="83921" y="210693"/>
                  </a:lnTo>
                  <a:lnTo>
                    <a:pt x="77520" y="209092"/>
                  </a:lnTo>
                  <a:lnTo>
                    <a:pt x="77520" y="216281"/>
                  </a:lnTo>
                  <a:lnTo>
                    <a:pt x="80721" y="220281"/>
                  </a:lnTo>
                  <a:lnTo>
                    <a:pt x="86321" y="221881"/>
                  </a:lnTo>
                  <a:lnTo>
                    <a:pt x="87122" y="214680"/>
                  </a:lnTo>
                  <a:close/>
                </a:path>
                <a:path w="1191259" h="673100">
                  <a:moveTo>
                    <a:pt x="106299" y="403301"/>
                  </a:moveTo>
                  <a:lnTo>
                    <a:pt x="101917" y="399364"/>
                  </a:lnTo>
                  <a:lnTo>
                    <a:pt x="99402" y="403593"/>
                  </a:lnTo>
                  <a:lnTo>
                    <a:pt x="100342" y="407682"/>
                  </a:lnTo>
                  <a:lnTo>
                    <a:pt x="106299" y="403301"/>
                  </a:lnTo>
                  <a:close/>
                </a:path>
                <a:path w="1191259" h="673100">
                  <a:moveTo>
                    <a:pt x="109499" y="209892"/>
                  </a:moveTo>
                  <a:lnTo>
                    <a:pt x="103898" y="210693"/>
                  </a:lnTo>
                  <a:lnTo>
                    <a:pt x="96710" y="209092"/>
                  </a:lnTo>
                  <a:lnTo>
                    <a:pt x="95910" y="213880"/>
                  </a:lnTo>
                  <a:lnTo>
                    <a:pt x="101498" y="213080"/>
                  </a:lnTo>
                  <a:lnTo>
                    <a:pt x="108699" y="214680"/>
                  </a:lnTo>
                  <a:lnTo>
                    <a:pt x="109499" y="209892"/>
                  </a:lnTo>
                  <a:close/>
                </a:path>
                <a:path w="1191259" h="673100">
                  <a:moveTo>
                    <a:pt x="179031" y="360146"/>
                  </a:moveTo>
                  <a:lnTo>
                    <a:pt x="175094" y="356654"/>
                  </a:lnTo>
                  <a:lnTo>
                    <a:pt x="172732" y="361035"/>
                  </a:lnTo>
                  <a:lnTo>
                    <a:pt x="173520" y="364972"/>
                  </a:lnTo>
                  <a:lnTo>
                    <a:pt x="179031" y="360146"/>
                  </a:lnTo>
                  <a:close/>
                </a:path>
                <a:path w="1191259" h="673100">
                  <a:moveTo>
                    <a:pt x="180619" y="216281"/>
                  </a:moveTo>
                  <a:lnTo>
                    <a:pt x="175831" y="217081"/>
                  </a:lnTo>
                  <a:lnTo>
                    <a:pt x="174231" y="210693"/>
                  </a:lnTo>
                  <a:lnTo>
                    <a:pt x="171831" y="216281"/>
                  </a:lnTo>
                  <a:lnTo>
                    <a:pt x="171831" y="220281"/>
                  </a:lnTo>
                  <a:lnTo>
                    <a:pt x="179031" y="221081"/>
                  </a:lnTo>
                  <a:lnTo>
                    <a:pt x="180619" y="216281"/>
                  </a:lnTo>
                  <a:close/>
                </a:path>
                <a:path w="1191259" h="673100">
                  <a:moveTo>
                    <a:pt x="186220" y="413689"/>
                  </a:moveTo>
                  <a:lnTo>
                    <a:pt x="181838" y="410210"/>
                  </a:lnTo>
                  <a:lnTo>
                    <a:pt x="179324" y="414591"/>
                  </a:lnTo>
                  <a:lnTo>
                    <a:pt x="180263" y="418515"/>
                  </a:lnTo>
                  <a:lnTo>
                    <a:pt x="186220" y="413689"/>
                  </a:lnTo>
                  <a:close/>
                </a:path>
                <a:path w="1191259" h="673100">
                  <a:moveTo>
                    <a:pt x="190220" y="200291"/>
                  </a:moveTo>
                  <a:lnTo>
                    <a:pt x="185420" y="201091"/>
                  </a:lnTo>
                  <a:lnTo>
                    <a:pt x="183819" y="194703"/>
                  </a:lnTo>
                  <a:lnTo>
                    <a:pt x="181419" y="200291"/>
                  </a:lnTo>
                  <a:lnTo>
                    <a:pt x="181419" y="204292"/>
                  </a:lnTo>
                  <a:lnTo>
                    <a:pt x="188620" y="205092"/>
                  </a:lnTo>
                  <a:lnTo>
                    <a:pt x="190220" y="200291"/>
                  </a:lnTo>
                  <a:close/>
                </a:path>
                <a:path w="1191259" h="673100">
                  <a:moveTo>
                    <a:pt x="198208" y="443255"/>
                  </a:moveTo>
                  <a:lnTo>
                    <a:pt x="192608" y="443255"/>
                  </a:lnTo>
                  <a:lnTo>
                    <a:pt x="185420" y="441655"/>
                  </a:lnTo>
                  <a:lnTo>
                    <a:pt x="184619" y="447255"/>
                  </a:lnTo>
                  <a:lnTo>
                    <a:pt x="190220" y="446455"/>
                  </a:lnTo>
                  <a:lnTo>
                    <a:pt x="197408" y="448056"/>
                  </a:lnTo>
                  <a:lnTo>
                    <a:pt x="198208" y="443255"/>
                  </a:lnTo>
                  <a:close/>
                </a:path>
                <a:path w="1191259" h="673100">
                  <a:moveTo>
                    <a:pt x="206197" y="259435"/>
                  </a:moveTo>
                  <a:lnTo>
                    <a:pt x="202196" y="256247"/>
                  </a:lnTo>
                  <a:lnTo>
                    <a:pt x="196608" y="253847"/>
                  </a:lnTo>
                  <a:lnTo>
                    <a:pt x="196608" y="261035"/>
                  </a:lnTo>
                  <a:lnTo>
                    <a:pt x="199809" y="265036"/>
                  </a:lnTo>
                  <a:lnTo>
                    <a:pt x="205397" y="266636"/>
                  </a:lnTo>
                  <a:lnTo>
                    <a:pt x="206197" y="259435"/>
                  </a:lnTo>
                  <a:close/>
                </a:path>
                <a:path w="1191259" h="673100">
                  <a:moveTo>
                    <a:pt x="217906" y="349250"/>
                  </a:moveTo>
                  <a:lnTo>
                    <a:pt x="213791" y="351955"/>
                  </a:lnTo>
                  <a:lnTo>
                    <a:pt x="210273" y="355549"/>
                  </a:lnTo>
                  <a:lnTo>
                    <a:pt x="214985" y="353745"/>
                  </a:lnTo>
                  <a:lnTo>
                    <a:pt x="217906" y="349250"/>
                  </a:lnTo>
                  <a:close/>
                </a:path>
                <a:path w="1191259" h="673100">
                  <a:moveTo>
                    <a:pt x="220586" y="418477"/>
                  </a:moveTo>
                  <a:lnTo>
                    <a:pt x="213385" y="415290"/>
                  </a:lnTo>
                  <a:lnTo>
                    <a:pt x="212598" y="420077"/>
                  </a:lnTo>
                  <a:lnTo>
                    <a:pt x="204597" y="424078"/>
                  </a:lnTo>
                  <a:lnTo>
                    <a:pt x="212598" y="427278"/>
                  </a:lnTo>
                  <a:lnTo>
                    <a:pt x="213385" y="422478"/>
                  </a:lnTo>
                  <a:lnTo>
                    <a:pt x="220586" y="418477"/>
                  </a:lnTo>
                  <a:close/>
                </a:path>
                <a:path w="1191259" h="673100">
                  <a:moveTo>
                    <a:pt x="230974" y="628675"/>
                  </a:moveTo>
                  <a:lnTo>
                    <a:pt x="225577" y="623849"/>
                  </a:lnTo>
                  <a:lnTo>
                    <a:pt x="224383" y="627773"/>
                  </a:lnTo>
                  <a:lnTo>
                    <a:pt x="226479" y="632167"/>
                  </a:lnTo>
                  <a:lnTo>
                    <a:pt x="230974" y="628675"/>
                  </a:lnTo>
                  <a:close/>
                </a:path>
                <a:path w="1191259" h="673100">
                  <a:moveTo>
                    <a:pt x="231775" y="262636"/>
                  </a:moveTo>
                  <a:lnTo>
                    <a:pt x="223786" y="259435"/>
                  </a:lnTo>
                  <a:lnTo>
                    <a:pt x="222986" y="264236"/>
                  </a:lnTo>
                  <a:lnTo>
                    <a:pt x="214985" y="268236"/>
                  </a:lnTo>
                  <a:lnTo>
                    <a:pt x="222986" y="271424"/>
                  </a:lnTo>
                  <a:lnTo>
                    <a:pt x="223786" y="266636"/>
                  </a:lnTo>
                  <a:lnTo>
                    <a:pt x="231775" y="262636"/>
                  </a:lnTo>
                  <a:close/>
                </a:path>
                <a:path w="1191259" h="673100">
                  <a:moveTo>
                    <a:pt x="262940" y="609498"/>
                  </a:moveTo>
                  <a:lnTo>
                    <a:pt x="258152" y="609498"/>
                  </a:lnTo>
                  <a:lnTo>
                    <a:pt x="256552" y="603097"/>
                  </a:lnTo>
                  <a:lnTo>
                    <a:pt x="254152" y="609498"/>
                  </a:lnTo>
                  <a:lnTo>
                    <a:pt x="254152" y="613498"/>
                  </a:lnTo>
                  <a:lnTo>
                    <a:pt x="261340" y="614286"/>
                  </a:lnTo>
                  <a:lnTo>
                    <a:pt x="262940" y="609498"/>
                  </a:lnTo>
                  <a:close/>
                </a:path>
                <a:path w="1191259" h="673100">
                  <a:moveTo>
                    <a:pt x="268541" y="256247"/>
                  </a:moveTo>
                  <a:lnTo>
                    <a:pt x="263144" y="251409"/>
                  </a:lnTo>
                  <a:lnTo>
                    <a:pt x="261937" y="255346"/>
                  </a:lnTo>
                  <a:lnTo>
                    <a:pt x="264045" y="259727"/>
                  </a:lnTo>
                  <a:lnTo>
                    <a:pt x="268541" y="256247"/>
                  </a:lnTo>
                  <a:close/>
                </a:path>
                <a:path w="1191259" h="673100">
                  <a:moveTo>
                    <a:pt x="283718" y="310591"/>
                  </a:moveTo>
                  <a:lnTo>
                    <a:pt x="278930" y="311391"/>
                  </a:lnTo>
                  <a:lnTo>
                    <a:pt x="271729" y="309791"/>
                  </a:lnTo>
                  <a:lnTo>
                    <a:pt x="270141" y="314591"/>
                  </a:lnTo>
                  <a:lnTo>
                    <a:pt x="275729" y="313791"/>
                  </a:lnTo>
                  <a:lnTo>
                    <a:pt x="282917" y="315379"/>
                  </a:lnTo>
                  <a:lnTo>
                    <a:pt x="283718" y="310591"/>
                  </a:lnTo>
                  <a:close/>
                </a:path>
                <a:path w="1191259" h="673100">
                  <a:moveTo>
                    <a:pt x="285318" y="607098"/>
                  </a:moveTo>
                  <a:lnTo>
                    <a:pt x="282117" y="603897"/>
                  </a:lnTo>
                  <a:lnTo>
                    <a:pt x="276529" y="601510"/>
                  </a:lnTo>
                  <a:lnTo>
                    <a:pt x="276529" y="608698"/>
                  </a:lnTo>
                  <a:lnTo>
                    <a:pt x="279730" y="612698"/>
                  </a:lnTo>
                  <a:lnTo>
                    <a:pt x="285318" y="614286"/>
                  </a:lnTo>
                  <a:lnTo>
                    <a:pt x="285318" y="607098"/>
                  </a:lnTo>
                  <a:close/>
                </a:path>
                <a:path w="1191259" h="673100">
                  <a:moveTo>
                    <a:pt x="290118" y="372135"/>
                  </a:moveTo>
                  <a:lnTo>
                    <a:pt x="284835" y="367296"/>
                  </a:lnTo>
                  <a:lnTo>
                    <a:pt x="283819" y="371233"/>
                  </a:lnTo>
                  <a:lnTo>
                    <a:pt x="285953" y="375615"/>
                  </a:lnTo>
                  <a:lnTo>
                    <a:pt x="290118" y="372135"/>
                  </a:lnTo>
                  <a:close/>
                </a:path>
                <a:path w="1191259" h="673100">
                  <a:moveTo>
                    <a:pt x="313296" y="228269"/>
                  </a:moveTo>
                  <a:lnTo>
                    <a:pt x="306095" y="225069"/>
                  </a:lnTo>
                  <a:lnTo>
                    <a:pt x="305295" y="229870"/>
                  </a:lnTo>
                  <a:lnTo>
                    <a:pt x="297307" y="233870"/>
                  </a:lnTo>
                  <a:lnTo>
                    <a:pt x="305295" y="237058"/>
                  </a:lnTo>
                  <a:lnTo>
                    <a:pt x="306095" y="232270"/>
                  </a:lnTo>
                  <a:lnTo>
                    <a:pt x="313296" y="228269"/>
                  </a:lnTo>
                  <a:close/>
                </a:path>
                <a:path w="1191259" h="673100">
                  <a:moveTo>
                    <a:pt x="335864" y="307809"/>
                  </a:moveTo>
                  <a:lnTo>
                    <a:pt x="331774" y="310692"/>
                  </a:lnTo>
                  <a:lnTo>
                    <a:pt x="328434" y="314325"/>
                  </a:lnTo>
                  <a:lnTo>
                    <a:pt x="333273" y="312191"/>
                  </a:lnTo>
                  <a:lnTo>
                    <a:pt x="335864" y="307809"/>
                  </a:lnTo>
                  <a:close/>
                </a:path>
                <a:path w="1191259" h="673100">
                  <a:moveTo>
                    <a:pt x="345262" y="234657"/>
                  </a:moveTo>
                  <a:lnTo>
                    <a:pt x="341210" y="231178"/>
                  </a:lnTo>
                  <a:lnTo>
                    <a:pt x="338670" y="235559"/>
                  </a:lnTo>
                  <a:lnTo>
                    <a:pt x="339420" y="239496"/>
                  </a:lnTo>
                  <a:lnTo>
                    <a:pt x="345262" y="234657"/>
                  </a:lnTo>
                  <a:close/>
                </a:path>
                <a:path w="1191259" h="673100">
                  <a:moveTo>
                    <a:pt x="366560" y="321386"/>
                  </a:moveTo>
                  <a:lnTo>
                    <a:pt x="362445" y="324281"/>
                  </a:lnTo>
                  <a:lnTo>
                    <a:pt x="358927" y="327914"/>
                  </a:lnTo>
                  <a:lnTo>
                    <a:pt x="363639" y="325780"/>
                  </a:lnTo>
                  <a:lnTo>
                    <a:pt x="366560" y="321386"/>
                  </a:lnTo>
                  <a:close/>
                </a:path>
                <a:path w="1191259" h="673100">
                  <a:moveTo>
                    <a:pt x="377228" y="116382"/>
                  </a:moveTo>
                  <a:lnTo>
                    <a:pt x="371640" y="117182"/>
                  </a:lnTo>
                  <a:lnTo>
                    <a:pt x="370039" y="110782"/>
                  </a:lnTo>
                  <a:lnTo>
                    <a:pt x="368439" y="116382"/>
                  </a:lnTo>
                  <a:lnTo>
                    <a:pt x="368439" y="120370"/>
                  </a:lnTo>
                  <a:lnTo>
                    <a:pt x="375627" y="121170"/>
                  </a:lnTo>
                  <a:lnTo>
                    <a:pt x="377228" y="116382"/>
                  </a:lnTo>
                  <a:close/>
                </a:path>
                <a:path w="1191259" h="673100">
                  <a:moveTo>
                    <a:pt x="385406" y="625894"/>
                  </a:moveTo>
                  <a:lnTo>
                    <a:pt x="381330" y="628777"/>
                  </a:lnTo>
                  <a:lnTo>
                    <a:pt x="377990" y="632409"/>
                  </a:lnTo>
                  <a:lnTo>
                    <a:pt x="382828" y="630275"/>
                  </a:lnTo>
                  <a:lnTo>
                    <a:pt x="385406" y="625894"/>
                  </a:lnTo>
                  <a:close/>
                </a:path>
                <a:path w="1191259" h="673100">
                  <a:moveTo>
                    <a:pt x="409994" y="298602"/>
                  </a:moveTo>
                  <a:lnTo>
                    <a:pt x="404406" y="298602"/>
                  </a:lnTo>
                  <a:lnTo>
                    <a:pt x="397205" y="297002"/>
                  </a:lnTo>
                  <a:lnTo>
                    <a:pt x="396405" y="302602"/>
                  </a:lnTo>
                  <a:lnTo>
                    <a:pt x="402005" y="301802"/>
                  </a:lnTo>
                  <a:lnTo>
                    <a:pt x="409194" y="303403"/>
                  </a:lnTo>
                  <a:lnTo>
                    <a:pt x="409994" y="298602"/>
                  </a:lnTo>
                  <a:close/>
                </a:path>
                <a:path w="1191259" h="673100">
                  <a:moveTo>
                    <a:pt x="437172" y="291414"/>
                  </a:moveTo>
                  <a:lnTo>
                    <a:pt x="431444" y="286131"/>
                  </a:lnTo>
                  <a:lnTo>
                    <a:pt x="430276" y="289915"/>
                  </a:lnTo>
                  <a:lnTo>
                    <a:pt x="432562" y="294436"/>
                  </a:lnTo>
                  <a:lnTo>
                    <a:pt x="437172" y="291414"/>
                  </a:lnTo>
                  <a:close/>
                </a:path>
                <a:path w="1191259" h="673100">
                  <a:moveTo>
                    <a:pt x="463562" y="217843"/>
                  </a:moveTo>
                  <a:lnTo>
                    <a:pt x="457454" y="220980"/>
                  </a:lnTo>
                  <a:lnTo>
                    <a:pt x="451192" y="227558"/>
                  </a:lnTo>
                  <a:lnTo>
                    <a:pt x="457149" y="229870"/>
                  </a:lnTo>
                  <a:lnTo>
                    <a:pt x="457149" y="225869"/>
                  </a:lnTo>
                  <a:lnTo>
                    <a:pt x="463562" y="217843"/>
                  </a:lnTo>
                  <a:close/>
                </a:path>
                <a:path w="1191259" h="673100">
                  <a:moveTo>
                    <a:pt x="464337" y="173126"/>
                  </a:moveTo>
                  <a:lnTo>
                    <a:pt x="458609" y="167957"/>
                  </a:lnTo>
                  <a:lnTo>
                    <a:pt x="457454" y="171919"/>
                  </a:lnTo>
                  <a:lnTo>
                    <a:pt x="459740" y="176491"/>
                  </a:lnTo>
                  <a:lnTo>
                    <a:pt x="464337" y="173126"/>
                  </a:lnTo>
                  <a:close/>
                </a:path>
                <a:path w="1191259" h="673100">
                  <a:moveTo>
                    <a:pt x="468337" y="399300"/>
                  </a:moveTo>
                  <a:lnTo>
                    <a:pt x="463550" y="399300"/>
                  </a:lnTo>
                  <a:lnTo>
                    <a:pt x="461149" y="392912"/>
                  </a:lnTo>
                  <a:lnTo>
                    <a:pt x="459549" y="399300"/>
                  </a:lnTo>
                  <a:lnTo>
                    <a:pt x="459549" y="403301"/>
                  </a:lnTo>
                  <a:lnTo>
                    <a:pt x="466737" y="404101"/>
                  </a:lnTo>
                  <a:lnTo>
                    <a:pt x="468337" y="399300"/>
                  </a:lnTo>
                  <a:close/>
                </a:path>
                <a:path w="1191259" h="673100">
                  <a:moveTo>
                    <a:pt x="471538" y="197904"/>
                  </a:moveTo>
                  <a:lnTo>
                    <a:pt x="466255" y="193065"/>
                  </a:lnTo>
                  <a:lnTo>
                    <a:pt x="465239" y="197002"/>
                  </a:lnTo>
                  <a:lnTo>
                    <a:pt x="467372" y="201383"/>
                  </a:lnTo>
                  <a:lnTo>
                    <a:pt x="471538" y="197904"/>
                  </a:lnTo>
                  <a:close/>
                </a:path>
                <a:path w="1191259" h="673100">
                  <a:moveTo>
                    <a:pt x="488315" y="18072"/>
                  </a:moveTo>
                  <a:lnTo>
                    <a:pt x="482930" y="12788"/>
                  </a:lnTo>
                  <a:lnTo>
                    <a:pt x="481723" y="16573"/>
                  </a:lnTo>
                  <a:lnTo>
                    <a:pt x="483819" y="21107"/>
                  </a:lnTo>
                  <a:lnTo>
                    <a:pt x="488315" y="18072"/>
                  </a:lnTo>
                  <a:close/>
                </a:path>
                <a:path w="1191259" h="673100">
                  <a:moveTo>
                    <a:pt x="509892" y="252247"/>
                  </a:moveTo>
                  <a:lnTo>
                    <a:pt x="504507" y="247408"/>
                  </a:lnTo>
                  <a:lnTo>
                    <a:pt x="503301" y="251345"/>
                  </a:lnTo>
                  <a:lnTo>
                    <a:pt x="505396" y="255727"/>
                  </a:lnTo>
                  <a:lnTo>
                    <a:pt x="509892" y="252247"/>
                  </a:lnTo>
                  <a:close/>
                </a:path>
                <a:path w="1191259" h="673100">
                  <a:moveTo>
                    <a:pt x="542671" y="438467"/>
                  </a:moveTo>
                  <a:lnTo>
                    <a:pt x="537273" y="433628"/>
                  </a:lnTo>
                  <a:lnTo>
                    <a:pt x="536067" y="437565"/>
                  </a:lnTo>
                  <a:lnTo>
                    <a:pt x="538175" y="441947"/>
                  </a:lnTo>
                  <a:lnTo>
                    <a:pt x="542671" y="438467"/>
                  </a:lnTo>
                  <a:close/>
                </a:path>
                <a:path w="1191259" h="673100">
                  <a:moveTo>
                    <a:pt x="554837" y="520738"/>
                  </a:moveTo>
                  <a:lnTo>
                    <a:pt x="550760" y="523582"/>
                  </a:lnTo>
                  <a:lnTo>
                    <a:pt x="547420" y="527024"/>
                  </a:lnTo>
                  <a:lnTo>
                    <a:pt x="552259" y="524776"/>
                  </a:lnTo>
                  <a:lnTo>
                    <a:pt x="554837" y="520738"/>
                  </a:lnTo>
                  <a:close/>
                </a:path>
                <a:path w="1191259" h="673100">
                  <a:moveTo>
                    <a:pt x="561848" y="303403"/>
                  </a:moveTo>
                  <a:lnTo>
                    <a:pt x="556247" y="304190"/>
                  </a:lnTo>
                  <a:lnTo>
                    <a:pt x="549059" y="302602"/>
                  </a:lnTo>
                  <a:lnTo>
                    <a:pt x="548259" y="307390"/>
                  </a:lnTo>
                  <a:lnTo>
                    <a:pt x="553859" y="306590"/>
                  </a:lnTo>
                  <a:lnTo>
                    <a:pt x="561047" y="308190"/>
                  </a:lnTo>
                  <a:lnTo>
                    <a:pt x="561848" y="303403"/>
                  </a:lnTo>
                  <a:close/>
                </a:path>
                <a:path w="1191259" h="673100">
                  <a:moveTo>
                    <a:pt x="565048" y="439267"/>
                  </a:moveTo>
                  <a:lnTo>
                    <a:pt x="558647" y="438467"/>
                  </a:lnTo>
                  <a:lnTo>
                    <a:pt x="557847" y="432066"/>
                  </a:lnTo>
                  <a:lnTo>
                    <a:pt x="552259" y="430466"/>
                  </a:lnTo>
                  <a:lnTo>
                    <a:pt x="551891" y="437019"/>
                  </a:lnTo>
                  <a:lnTo>
                    <a:pt x="555955" y="442061"/>
                  </a:lnTo>
                  <a:lnTo>
                    <a:pt x="561365" y="443509"/>
                  </a:lnTo>
                  <a:lnTo>
                    <a:pt x="565048" y="439267"/>
                  </a:lnTo>
                  <a:close/>
                </a:path>
                <a:path w="1191259" h="673100">
                  <a:moveTo>
                    <a:pt x="567436" y="156337"/>
                  </a:moveTo>
                  <a:lnTo>
                    <a:pt x="564083" y="153682"/>
                  </a:lnTo>
                  <a:lnTo>
                    <a:pt x="560946" y="148844"/>
                  </a:lnTo>
                  <a:lnTo>
                    <a:pt x="557669" y="146558"/>
                  </a:lnTo>
                  <a:lnTo>
                    <a:pt x="553859" y="151549"/>
                  </a:lnTo>
                  <a:lnTo>
                    <a:pt x="556247" y="151549"/>
                  </a:lnTo>
                  <a:lnTo>
                    <a:pt x="558647" y="152349"/>
                  </a:lnTo>
                  <a:lnTo>
                    <a:pt x="557847" y="155536"/>
                  </a:lnTo>
                  <a:lnTo>
                    <a:pt x="554659" y="156337"/>
                  </a:lnTo>
                  <a:lnTo>
                    <a:pt x="549059" y="155536"/>
                  </a:lnTo>
                  <a:lnTo>
                    <a:pt x="549059" y="159537"/>
                  </a:lnTo>
                  <a:lnTo>
                    <a:pt x="556247" y="159537"/>
                  </a:lnTo>
                  <a:lnTo>
                    <a:pt x="565848" y="161937"/>
                  </a:lnTo>
                  <a:lnTo>
                    <a:pt x="567436" y="156337"/>
                  </a:lnTo>
                  <a:close/>
                </a:path>
                <a:path w="1191259" h="673100">
                  <a:moveTo>
                    <a:pt x="588225" y="296202"/>
                  </a:moveTo>
                  <a:lnTo>
                    <a:pt x="583425" y="297002"/>
                  </a:lnTo>
                  <a:lnTo>
                    <a:pt x="576237" y="295402"/>
                  </a:lnTo>
                  <a:lnTo>
                    <a:pt x="574636" y="300202"/>
                  </a:lnTo>
                  <a:lnTo>
                    <a:pt x="580224" y="299402"/>
                  </a:lnTo>
                  <a:lnTo>
                    <a:pt x="587425" y="301002"/>
                  </a:lnTo>
                  <a:lnTo>
                    <a:pt x="588225" y="296202"/>
                  </a:lnTo>
                  <a:close/>
                </a:path>
                <a:path w="1191259" h="673100">
                  <a:moveTo>
                    <a:pt x="611124" y="461251"/>
                  </a:moveTo>
                  <a:lnTo>
                    <a:pt x="606996" y="464134"/>
                  </a:lnTo>
                  <a:lnTo>
                    <a:pt x="603478" y="467779"/>
                  </a:lnTo>
                  <a:lnTo>
                    <a:pt x="608203" y="465632"/>
                  </a:lnTo>
                  <a:lnTo>
                    <a:pt x="611124" y="461251"/>
                  </a:lnTo>
                  <a:close/>
                </a:path>
                <a:path w="1191259" h="673100">
                  <a:moveTo>
                    <a:pt x="616991" y="248246"/>
                  </a:moveTo>
                  <a:lnTo>
                    <a:pt x="612190" y="247446"/>
                  </a:lnTo>
                  <a:lnTo>
                    <a:pt x="607402" y="240258"/>
                  </a:lnTo>
                  <a:lnTo>
                    <a:pt x="603402" y="247446"/>
                  </a:lnTo>
                  <a:lnTo>
                    <a:pt x="609003" y="248246"/>
                  </a:lnTo>
                  <a:lnTo>
                    <a:pt x="613791" y="255447"/>
                  </a:lnTo>
                  <a:lnTo>
                    <a:pt x="616991" y="248246"/>
                  </a:lnTo>
                  <a:close/>
                </a:path>
                <a:path w="1191259" h="673100">
                  <a:moveTo>
                    <a:pt x="698512" y="238658"/>
                  </a:moveTo>
                  <a:lnTo>
                    <a:pt x="697712" y="230670"/>
                  </a:lnTo>
                  <a:lnTo>
                    <a:pt x="696112" y="225069"/>
                  </a:lnTo>
                  <a:lnTo>
                    <a:pt x="690524" y="221881"/>
                  </a:lnTo>
                  <a:lnTo>
                    <a:pt x="688924" y="231470"/>
                  </a:lnTo>
                  <a:lnTo>
                    <a:pt x="690524" y="237058"/>
                  </a:lnTo>
                  <a:lnTo>
                    <a:pt x="698512" y="238658"/>
                  </a:lnTo>
                  <a:close/>
                </a:path>
                <a:path w="1191259" h="673100">
                  <a:moveTo>
                    <a:pt x="717880" y="366153"/>
                  </a:moveTo>
                  <a:lnTo>
                    <a:pt x="713790" y="369036"/>
                  </a:lnTo>
                  <a:lnTo>
                    <a:pt x="710463" y="372668"/>
                  </a:lnTo>
                  <a:lnTo>
                    <a:pt x="715289" y="370535"/>
                  </a:lnTo>
                  <a:lnTo>
                    <a:pt x="717880" y="366153"/>
                  </a:lnTo>
                  <a:close/>
                </a:path>
                <a:path w="1191259" h="673100">
                  <a:moveTo>
                    <a:pt x="721690" y="227469"/>
                  </a:moveTo>
                  <a:lnTo>
                    <a:pt x="716889" y="226669"/>
                  </a:lnTo>
                  <a:lnTo>
                    <a:pt x="708101" y="226669"/>
                  </a:lnTo>
                  <a:lnTo>
                    <a:pt x="707301" y="233870"/>
                  </a:lnTo>
                  <a:lnTo>
                    <a:pt x="712101" y="236258"/>
                  </a:lnTo>
                  <a:lnTo>
                    <a:pt x="720890" y="235458"/>
                  </a:lnTo>
                  <a:lnTo>
                    <a:pt x="720890" y="229870"/>
                  </a:lnTo>
                  <a:lnTo>
                    <a:pt x="721690" y="227469"/>
                  </a:lnTo>
                  <a:close/>
                </a:path>
                <a:path w="1191259" h="673100">
                  <a:moveTo>
                    <a:pt x="725690" y="337769"/>
                  </a:moveTo>
                  <a:lnTo>
                    <a:pt x="720090" y="338556"/>
                  </a:lnTo>
                  <a:lnTo>
                    <a:pt x="718489" y="332168"/>
                  </a:lnTo>
                  <a:lnTo>
                    <a:pt x="716889" y="337769"/>
                  </a:lnTo>
                  <a:lnTo>
                    <a:pt x="716889" y="341757"/>
                  </a:lnTo>
                  <a:lnTo>
                    <a:pt x="724090" y="342557"/>
                  </a:lnTo>
                  <a:lnTo>
                    <a:pt x="725690" y="337769"/>
                  </a:lnTo>
                  <a:close/>
                </a:path>
                <a:path w="1191259" h="673100">
                  <a:moveTo>
                    <a:pt x="747268" y="343357"/>
                  </a:moveTo>
                  <a:lnTo>
                    <a:pt x="741591" y="342900"/>
                  </a:lnTo>
                  <a:lnTo>
                    <a:pt x="736676" y="339661"/>
                  </a:lnTo>
                  <a:lnTo>
                    <a:pt x="732650" y="338074"/>
                  </a:lnTo>
                  <a:lnTo>
                    <a:pt x="729678" y="342557"/>
                  </a:lnTo>
                  <a:lnTo>
                    <a:pt x="733323" y="344817"/>
                  </a:lnTo>
                  <a:lnTo>
                    <a:pt x="739076" y="347459"/>
                  </a:lnTo>
                  <a:lnTo>
                    <a:pt x="744512" y="347840"/>
                  </a:lnTo>
                  <a:lnTo>
                    <a:pt x="747268" y="343357"/>
                  </a:lnTo>
                  <a:close/>
                </a:path>
                <a:path w="1191259" h="673100">
                  <a:moveTo>
                    <a:pt x="749655" y="281813"/>
                  </a:moveTo>
                  <a:lnTo>
                    <a:pt x="744372" y="276529"/>
                  </a:lnTo>
                  <a:lnTo>
                    <a:pt x="743369" y="280314"/>
                  </a:lnTo>
                  <a:lnTo>
                    <a:pt x="745502" y="284848"/>
                  </a:lnTo>
                  <a:lnTo>
                    <a:pt x="749655" y="281813"/>
                  </a:lnTo>
                  <a:close/>
                </a:path>
                <a:path w="1191259" h="673100">
                  <a:moveTo>
                    <a:pt x="751446" y="634568"/>
                  </a:moveTo>
                  <a:lnTo>
                    <a:pt x="747369" y="637273"/>
                  </a:lnTo>
                  <a:lnTo>
                    <a:pt x="744029" y="640867"/>
                  </a:lnTo>
                  <a:lnTo>
                    <a:pt x="748855" y="639064"/>
                  </a:lnTo>
                  <a:lnTo>
                    <a:pt x="751446" y="634568"/>
                  </a:lnTo>
                  <a:close/>
                </a:path>
                <a:path w="1191259" h="673100">
                  <a:moveTo>
                    <a:pt x="780326" y="162737"/>
                  </a:moveTo>
                  <a:lnTo>
                    <a:pt x="776020" y="159143"/>
                  </a:lnTo>
                  <a:lnTo>
                    <a:pt x="768045" y="162737"/>
                  </a:lnTo>
                  <a:lnTo>
                    <a:pt x="778497" y="166331"/>
                  </a:lnTo>
                  <a:lnTo>
                    <a:pt x="780326" y="162737"/>
                  </a:lnTo>
                  <a:close/>
                </a:path>
                <a:path w="1191259" h="673100">
                  <a:moveTo>
                    <a:pt x="815200" y="546354"/>
                  </a:moveTo>
                  <a:lnTo>
                    <a:pt x="811149" y="542874"/>
                  </a:lnTo>
                  <a:lnTo>
                    <a:pt x="808609" y="547255"/>
                  </a:lnTo>
                  <a:lnTo>
                    <a:pt x="809345" y="551192"/>
                  </a:lnTo>
                  <a:lnTo>
                    <a:pt x="815200" y="546354"/>
                  </a:lnTo>
                  <a:close/>
                </a:path>
                <a:path w="1191259" h="673100">
                  <a:moveTo>
                    <a:pt x="852754" y="109982"/>
                  </a:moveTo>
                  <a:lnTo>
                    <a:pt x="846366" y="107594"/>
                  </a:lnTo>
                  <a:lnTo>
                    <a:pt x="844854" y="114033"/>
                  </a:lnTo>
                  <a:lnTo>
                    <a:pt x="843267" y="118376"/>
                  </a:lnTo>
                  <a:lnTo>
                    <a:pt x="844232" y="121526"/>
                  </a:lnTo>
                  <a:lnTo>
                    <a:pt x="850366" y="124371"/>
                  </a:lnTo>
                  <a:lnTo>
                    <a:pt x="849566" y="118783"/>
                  </a:lnTo>
                  <a:lnTo>
                    <a:pt x="852754" y="109982"/>
                  </a:lnTo>
                  <a:close/>
                </a:path>
                <a:path w="1191259" h="673100">
                  <a:moveTo>
                    <a:pt x="853554" y="149148"/>
                  </a:moveTo>
                  <a:lnTo>
                    <a:pt x="848766" y="149948"/>
                  </a:lnTo>
                  <a:lnTo>
                    <a:pt x="847166" y="143548"/>
                  </a:lnTo>
                  <a:lnTo>
                    <a:pt x="844765" y="149148"/>
                  </a:lnTo>
                  <a:lnTo>
                    <a:pt x="844765" y="153149"/>
                  </a:lnTo>
                  <a:lnTo>
                    <a:pt x="851954" y="153949"/>
                  </a:lnTo>
                  <a:lnTo>
                    <a:pt x="853554" y="149148"/>
                  </a:lnTo>
                  <a:close/>
                </a:path>
                <a:path w="1191259" h="673100">
                  <a:moveTo>
                    <a:pt x="887120" y="89204"/>
                  </a:moveTo>
                  <a:lnTo>
                    <a:pt x="882332" y="89204"/>
                  </a:lnTo>
                  <a:lnTo>
                    <a:pt x="875131" y="87604"/>
                  </a:lnTo>
                  <a:lnTo>
                    <a:pt x="873544" y="93205"/>
                  </a:lnTo>
                  <a:lnTo>
                    <a:pt x="879132" y="92405"/>
                  </a:lnTo>
                  <a:lnTo>
                    <a:pt x="886320" y="94005"/>
                  </a:lnTo>
                  <a:lnTo>
                    <a:pt x="887120" y="89204"/>
                  </a:lnTo>
                  <a:close/>
                </a:path>
                <a:path w="1191259" h="673100">
                  <a:moveTo>
                    <a:pt x="900709" y="89204"/>
                  </a:moveTo>
                  <a:lnTo>
                    <a:pt x="896772" y="85725"/>
                  </a:lnTo>
                  <a:lnTo>
                    <a:pt x="894422" y="90106"/>
                  </a:lnTo>
                  <a:lnTo>
                    <a:pt x="895210" y="94043"/>
                  </a:lnTo>
                  <a:lnTo>
                    <a:pt x="900709" y="89204"/>
                  </a:lnTo>
                  <a:close/>
                </a:path>
                <a:path w="1191259" h="673100">
                  <a:moveTo>
                    <a:pt x="919099" y="163233"/>
                  </a:moveTo>
                  <a:lnTo>
                    <a:pt x="914742" y="159829"/>
                  </a:lnTo>
                  <a:lnTo>
                    <a:pt x="907110" y="163537"/>
                  </a:lnTo>
                  <a:lnTo>
                    <a:pt x="917448" y="166789"/>
                  </a:lnTo>
                  <a:lnTo>
                    <a:pt x="919099" y="163233"/>
                  </a:lnTo>
                  <a:close/>
                </a:path>
                <a:path w="1191259" h="673100">
                  <a:moveTo>
                    <a:pt x="920686" y="472033"/>
                  </a:moveTo>
                  <a:lnTo>
                    <a:pt x="915898" y="472033"/>
                  </a:lnTo>
                  <a:lnTo>
                    <a:pt x="914298" y="465632"/>
                  </a:lnTo>
                  <a:lnTo>
                    <a:pt x="911898" y="472033"/>
                  </a:lnTo>
                  <a:lnTo>
                    <a:pt x="911898" y="476021"/>
                  </a:lnTo>
                  <a:lnTo>
                    <a:pt x="919099" y="476821"/>
                  </a:lnTo>
                  <a:lnTo>
                    <a:pt x="920686" y="472033"/>
                  </a:lnTo>
                  <a:close/>
                </a:path>
                <a:path w="1191259" h="673100">
                  <a:moveTo>
                    <a:pt x="948664" y="5283"/>
                  </a:moveTo>
                  <a:lnTo>
                    <a:pt x="943381" y="0"/>
                  </a:lnTo>
                  <a:lnTo>
                    <a:pt x="942365" y="3784"/>
                  </a:lnTo>
                  <a:lnTo>
                    <a:pt x="944511" y="8318"/>
                  </a:lnTo>
                  <a:lnTo>
                    <a:pt x="948664" y="5283"/>
                  </a:lnTo>
                  <a:close/>
                </a:path>
                <a:path w="1191259" h="673100">
                  <a:moveTo>
                    <a:pt x="951064" y="181914"/>
                  </a:moveTo>
                  <a:lnTo>
                    <a:pt x="945667" y="176631"/>
                  </a:lnTo>
                  <a:lnTo>
                    <a:pt x="944473" y="180416"/>
                  </a:lnTo>
                  <a:lnTo>
                    <a:pt x="946569" y="184950"/>
                  </a:lnTo>
                  <a:lnTo>
                    <a:pt x="951064" y="181914"/>
                  </a:lnTo>
                  <a:close/>
                </a:path>
                <a:path w="1191259" h="673100">
                  <a:moveTo>
                    <a:pt x="958443" y="161086"/>
                  </a:moveTo>
                  <a:lnTo>
                    <a:pt x="954354" y="163931"/>
                  </a:lnTo>
                  <a:lnTo>
                    <a:pt x="951026" y="167386"/>
                  </a:lnTo>
                  <a:lnTo>
                    <a:pt x="955852" y="165138"/>
                  </a:lnTo>
                  <a:lnTo>
                    <a:pt x="958443" y="161086"/>
                  </a:lnTo>
                  <a:close/>
                </a:path>
                <a:path w="1191259" h="673100">
                  <a:moveTo>
                    <a:pt x="973264" y="150291"/>
                  </a:moveTo>
                  <a:lnTo>
                    <a:pt x="968844" y="147751"/>
                  </a:lnTo>
                  <a:lnTo>
                    <a:pt x="964717" y="150291"/>
                  </a:lnTo>
                  <a:lnTo>
                    <a:pt x="969441" y="157937"/>
                  </a:lnTo>
                  <a:lnTo>
                    <a:pt x="973264" y="150291"/>
                  </a:lnTo>
                  <a:close/>
                </a:path>
                <a:path w="1191259" h="673100">
                  <a:moveTo>
                    <a:pt x="999020" y="429679"/>
                  </a:moveTo>
                  <a:lnTo>
                    <a:pt x="992835" y="422478"/>
                  </a:lnTo>
                  <a:lnTo>
                    <a:pt x="990320" y="426681"/>
                  </a:lnTo>
                  <a:lnTo>
                    <a:pt x="992162" y="432371"/>
                  </a:lnTo>
                  <a:lnTo>
                    <a:pt x="999020" y="429679"/>
                  </a:lnTo>
                  <a:close/>
                </a:path>
                <a:path w="1191259" h="673100">
                  <a:moveTo>
                    <a:pt x="1004608" y="278625"/>
                  </a:moveTo>
                  <a:lnTo>
                    <a:pt x="1002207" y="272224"/>
                  </a:lnTo>
                  <a:lnTo>
                    <a:pt x="996619" y="269024"/>
                  </a:lnTo>
                  <a:lnTo>
                    <a:pt x="995019" y="278625"/>
                  </a:lnTo>
                  <a:lnTo>
                    <a:pt x="996619" y="284213"/>
                  </a:lnTo>
                  <a:lnTo>
                    <a:pt x="1004608" y="285813"/>
                  </a:lnTo>
                  <a:lnTo>
                    <a:pt x="1004608" y="278625"/>
                  </a:lnTo>
                  <a:close/>
                </a:path>
                <a:path w="1191259" h="673100">
                  <a:moveTo>
                    <a:pt x="1056652" y="475932"/>
                  </a:moveTo>
                  <a:lnTo>
                    <a:pt x="1053922" y="472224"/>
                  </a:lnTo>
                  <a:lnTo>
                    <a:pt x="1046162" y="476821"/>
                  </a:lnTo>
                  <a:lnTo>
                    <a:pt x="1054150" y="480085"/>
                  </a:lnTo>
                  <a:lnTo>
                    <a:pt x="1056652" y="475932"/>
                  </a:lnTo>
                  <a:close/>
                </a:path>
                <a:path w="1191259" h="673100">
                  <a:moveTo>
                    <a:pt x="1070940" y="625475"/>
                  </a:moveTo>
                  <a:lnTo>
                    <a:pt x="1066152" y="625475"/>
                  </a:lnTo>
                  <a:lnTo>
                    <a:pt x="1064552" y="619086"/>
                  </a:lnTo>
                  <a:lnTo>
                    <a:pt x="1062151" y="625475"/>
                  </a:lnTo>
                  <a:lnTo>
                    <a:pt x="1062151" y="629475"/>
                  </a:lnTo>
                  <a:lnTo>
                    <a:pt x="1069340" y="630275"/>
                  </a:lnTo>
                  <a:lnTo>
                    <a:pt x="1070940" y="625475"/>
                  </a:lnTo>
                  <a:close/>
                </a:path>
                <a:path w="1191259" h="673100">
                  <a:moveTo>
                    <a:pt x="1088529" y="642264"/>
                  </a:moveTo>
                  <a:lnTo>
                    <a:pt x="1082929" y="641464"/>
                  </a:lnTo>
                  <a:lnTo>
                    <a:pt x="1078941" y="634276"/>
                  </a:lnTo>
                  <a:lnTo>
                    <a:pt x="1074940" y="641464"/>
                  </a:lnTo>
                  <a:lnTo>
                    <a:pt x="1080528" y="642264"/>
                  </a:lnTo>
                  <a:lnTo>
                    <a:pt x="1085329" y="649452"/>
                  </a:lnTo>
                  <a:lnTo>
                    <a:pt x="1088529" y="642264"/>
                  </a:lnTo>
                  <a:close/>
                </a:path>
                <a:path w="1191259" h="673100">
                  <a:moveTo>
                    <a:pt x="1102398" y="384581"/>
                  </a:moveTo>
                  <a:lnTo>
                    <a:pt x="1098016" y="382219"/>
                  </a:lnTo>
                  <a:lnTo>
                    <a:pt x="1094079" y="384810"/>
                  </a:lnTo>
                  <a:lnTo>
                    <a:pt x="1098918" y="392112"/>
                  </a:lnTo>
                  <a:lnTo>
                    <a:pt x="1102398" y="384581"/>
                  </a:lnTo>
                  <a:close/>
                </a:path>
                <a:path w="1191259" h="673100">
                  <a:moveTo>
                    <a:pt x="1113307" y="480021"/>
                  </a:moveTo>
                  <a:lnTo>
                    <a:pt x="1109306" y="476021"/>
                  </a:lnTo>
                  <a:lnTo>
                    <a:pt x="1103706" y="474433"/>
                  </a:lnTo>
                  <a:lnTo>
                    <a:pt x="1103706" y="481622"/>
                  </a:lnTo>
                  <a:lnTo>
                    <a:pt x="1106906" y="485622"/>
                  </a:lnTo>
                  <a:lnTo>
                    <a:pt x="1112507" y="487222"/>
                  </a:lnTo>
                  <a:lnTo>
                    <a:pt x="1113307" y="480021"/>
                  </a:lnTo>
                  <a:close/>
                </a:path>
                <a:path w="1191259" h="673100">
                  <a:moveTo>
                    <a:pt x="1127683" y="667842"/>
                  </a:moveTo>
                  <a:lnTo>
                    <a:pt x="1122895" y="668642"/>
                  </a:lnTo>
                  <a:lnTo>
                    <a:pt x="1120495" y="662241"/>
                  </a:lnTo>
                  <a:lnTo>
                    <a:pt x="1118895" y="667842"/>
                  </a:lnTo>
                  <a:lnTo>
                    <a:pt x="1118895" y="671830"/>
                  </a:lnTo>
                  <a:lnTo>
                    <a:pt x="1126083" y="672630"/>
                  </a:lnTo>
                  <a:lnTo>
                    <a:pt x="1127683" y="667842"/>
                  </a:lnTo>
                  <a:close/>
                </a:path>
                <a:path w="1191259" h="673100">
                  <a:moveTo>
                    <a:pt x="1139672" y="471233"/>
                  </a:moveTo>
                  <a:lnTo>
                    <a:pt x="1135735" y="467753"/>
                  </a:lnTo>
                  <a:lnTo>
                    <a:pt x="1133386" y="472135"/>
                  </a:lnTo>
                  <a:lnTo>
                    <a:pt x="1134173" y="476059"/>
                  </a:lnTo>
                  <a:lnTo>
                    <a:pt x="1139672" y="471233"/>
                  </a:lnTo>
                  <a:close/>
                </a:path>
                <a:path w="1191259" h="673100">
                  <a:moveTo>
                    <a:pt x="1174838" y="271424"/>
                  </a:moveTo>
                  <a:lnTo>
                    <a:pt x="1170051" y="272224"/>
                  </a:lnTo>
                  <a:lnTo>
                    <a:pt x="1162050" y="270624"/>
                  </a:lnTo>
                  <a:lnTo>
                    <a:pt x="1161249" y="275424"/>
                  </a:lnTo>
                  <a:lnTo>
                    <a:pt x="1166850" y="274624"/>
                  </a:lnTo>
                  <a:lnTo>
                    <a:pt x="1174038" y="276225"/>
                  </a:lnTo>
                  <a:lnTo>
                    <a:pt x="1174838" y="271424"/>
                  </a:lnTo>
                  <a:close/>
                </a:path>
                <a:path w="1191259" h="673100">
                  <a:moveTo>
                    <a:pt x="1191120" y="390207"/>
                  </a:moveTo>
                  <a:lnTo>
                    <a:pt x="1186815" y="386803"/>
                  </a:lnTo>
                  <a:lnTo>
                    <a:pt x="1178839" y="390512"/>
                  </a:lnTo>
                  <a:lnTo>
                    <a:pt x="1189291" y="393776"/>
                  </a:lnTo>
                  <a:lnTo>
                    <a:pt x="1191120" y="39020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124200" y="9238474"/>
              <a:ext cx="1104900" cy="1043940"/>
            </a:xfrm>
            <a:custGeom>
              <a:avLst/>
              <a:gdLst/>
              <a:ahLst/>
              <a:cxnLst/>
              <a:rect l="l" t="t" r="r" b="b"/>
              <a:pathLst>
                <a:path w="1104900" h="1043940">
                  <a:moveTo>
                    <a:pt x="6388" y="431571"/>
                  </a:moveTo>
                  <a:lnTo>
                    <a:pt x="4800" y="426783"/>
                  </a:lnTo>
                  <a:lnTo>
                    <a:pt x="4800" y="420382"/>
                  </a:lnTo>
                  <a:lnTo>
                    <a:pt x="0" y="420382"/>
                  </a:lnTo>
                  <a:lnTo>
                    <a:pt x="1600" y="425183"/>
                  </a:lnTo>
                  <a:lnTo>
                    <a:pt x="800" y="431571"/>
                  </a:lnTo>
                  <a:lnTo>
                    <a:pt x="6388" y="431571"/>
                  </a:lnTo>
                  <a:close/>
                </a:path>
                <a:path w="1104900" h="1043940">
                  <a:moveTo>
                    <a:pt x="59309" y="255384"/>
                  </a:moveTo>
                  <a:lnTo>
                    <a:pt x="54851" y="255054"/>
                  </a:lnTo>
                  <a:lnTo>
                    <a:pt x="50533" y="257860"/>
                  </a:lnTo>
                  <a:lnTo>
                    <a:pt x="55143" y="261340"/>
                  </a:lnTo>
                  <a:lnTo>
                    <a:pt x="59309" y="255384"/>
                  </a:lnTo>
                  <a:close/>
                </a:path>
                <a:path w="1104900" h="1043940">
                  <a:moveTo>
                    <a:pt x="87909" y="581825"/>
                  </a:moveTo>
                  <a:lnTo>
                    <a:pt x="83146" y="579285"/>
                  </a:lnTo>
                  <a:lnTo>
                    <a:pt x="78524" y="574636"/>
                  </a:lnTo>
                  <a:lnTo>
                    <a:pt x="74206" y="572389"/>
                  </a:lnTo>
                  <a:lnTo>
                    <a:pt x="70332" y="577037"/>
                  </a:lnTo>
                  <a:lnTo>
                    <a:pt x="75209" y="579132"/>
                  </a:lnTo>
                  <a:lnTo>
                    <a:pt x="80619" y="583031"/>
                  </a:lnTo>
                  <a:lnTo>
                    <a:pt x="85280" y="585127"/>
                  </a:lnTo>
                  <a:lnTo>
                    <a:pt x="87909" y="581825"/>
                  </a:lnTo>
                  <a:close/>
                </a:path>
                <a:path w="1104900" h="1043940">
                  <a:moveTo>
                    <a:pt x="87909" y="278130"/>
                  </a:moveTo>
                  <a:lnTo>
                    <a:pt x="80721" y="277329"/>
                  </a:lnTo>
                  <a:lnTo>
                    <a:pt x="76720" y="278130"/>
                  </a:lnTo>
                  <a:lnTo>
                    <a:pt x="76720" y="285318"/>
                  </a:lnTo>
                  <a:lnTo>
                    <a:pt x="82321" y="285318"/>
                  </a:lnTo>
                  <a:lnTo>
                    <a:pt x="81521" y="281317"/>
                  </a:lnTo>
                  <a:lnTo>
                    <a:pt x="87909" y="278130"/>
                  </a:lnTo>
                  <a:close/>
                </a:path>
                <a:path w="1104900" h="1043940">
                  <a:moveTo>
                    <a:pt x="91478" y="399351"/>
                  </a:moveTo>
                  <a:lnTo>
                    <a:pt x="87515" y="396214"/>
                  </a:lnTo>
                  <a:lnTo>
                    <a:pt x="82943" y="393966"/>
                  </a:lnTo>
                  <a:lnTo>
                    <a:pt x="86309" y="398005"/>
                  </a:lnTo>
                  <a:lnTo>
                    <a:pt x="91478" y="399351"/>
                  </a:lnTo>
                  <a:close/>
                </a:path>
                <a:path w="1104900" h="1043940">
                  <a:moveTo>
                    <a:pt x="94310" y="296506"/>
                  </a:moveTo>
                  <a:lnTo>
                    <a:pt x="86309" y="297307"/>
                  </a:lnTo>
                  <a:lnTo>
                    <a:pt x="83121" y="301307"/>
                  </a:lnTo>
                  <a:lnTo>
                    <a:pt x="82321" y="306895"/>
                  </a:lnTo>
                  <a:lnTo>
                    <a:pt x="89509" y="305295"/>
                  </a:lnTo>
                  <a:lnTo>
                    <a:pt x="92710" y="301307"/>
                  </a:lnTo>
                  <a:lnTo>
                    <a:pt x="94310" y="296506"/>
                  </a:lnTo>
                  <a:close/>
                </a:path>
                <a:path w="1104900" h="1043940">
                  <a:moveTo>
                    <a:pt x="95173" y="586130"/>
                  </a:moveTo>
                  <a:lnTo>
                    <a:pt x="91909" y="589826"/>
                  </a:lnTo>
                  <a:lnTo>
                    <a:pt x="87299" y="591185"/>
                  </a:lnTo>
                  <a:lnTo>
                    <a:pt x="87414" y="597712"/>
                  </a:lnTo>
                  <a:lnTo>
                    <a:pt x="89776" y="602297"/>
                  </a:lnTo>
                  <a:lnTo>
                    <a:pt x="91909" y="597814"/>
                  </a:lnTo>
                  <a:lnTo>
                    <a:pt x="92697" y="592518"/>
                  </a:lnTo>
                  <a:lnTo>
                    <a:pt x="94602" y="587819"/>
                  </a:lnTo>
                  <a:lnTo>
                    <a:pt x="95173" y="586130"/>
                  </a:lnTo>
                  <a:close/>
                </a:path>
                <a:path w="1104900" h="1043940">
                  <a:moveTo>
                    <a:pt x="98945" y="27914"/>
                  </a:moveTo>
                  <a:lnTo>
                    <a:pt x="96901" y="23177"/>
                  </a:lnTo>
                  <a:lnTo>
                    <a:pt x="92760" y="18427"/>
                  </a:lnTo>
                  <a:lnTo>
                    <a:pt x="89509" y="17576"/>
                  </a:lnTo>
                  <a:lnTo>
                    <a:pt x="86309" y="21577"/>
                  </a:lnTo>
                  <a:lnTo>
                    <a:pt x="94310" y="27965"/>
                  </a:lnTo>
                  <a:lnTo>
                    <a:pt x="95910" y="28765"/>
                  </a:lnTo>
                  <a:lnTo>
                    <a:pt x="98945" y="27914"/>
                  </a:lnTo>
                  <a:close/>
                </a:path>
                <a:path w="1104900" h="1043940">
                  <a:moveTo>
                    <a:pt x="104533" y="98717"/>
                  </a:moveTo>
                  <a:lnTo>
                    <a:pt x="99402" y="97409"/>
                  </a:lnTo>
                  <a:lnTo>
                    <a:pt x="95313" y="98933"/>
                  </a:lnTo>
                  <a:lnTo>
                    <a:pt x="101498" y="103098"/>
                  </a:lnTo>
                  <a:lnTo>
                    <a:pt x="104533" y="98717"/>
                  </a:lnTo>
                  <a:close/>
                </a:path>
                <a:path w="1104900" h="1043940">
                  <a:moveTo>
                    <a:pt x="158915" y="685444"/>
                  </a:moveTo>
                  <a:lnTo>
                    <a:pt x="155041" y="682536"/>
                  </a:lnTo>
                  <a:lnTo>
                    <a:pt x="155841" y="676935"/>
                  </a:lnTo>
                  <a:lnTo>
                    <a:pt x="155041" y="666546"/>
                  </a:lnTo>
                  <a:lnTo>
                    <a:pt x="151053" y="674535"/>
                  </a:lnTo>
                  <a:lnTo>
                    <a:pt x="150774" y="681062"/>
                  </a:lnTo>
                  <a:lnTo>
                    <a:pt x="155448" y="684822"/>
                  </a:lnTo>
                  <a:lnTo>
                    <a:pt x="158915" y="685444"/>
                  </a:lnTo>
                  <a:close/>
                </a:path>
                <a:path w="1104900" h="1043940">
                  <a:moveTo>
                    <a:pt x="160210" y="729437"/>
                  </a:moveTo>
                  <a:lnTo>
                    <a:pt x="156248" y="726287"/>
                  </a:lnTo>
                  <a:lnTo>
                    <a:pt x="151676" y="724039"/>
                  </a:lnTo>
                  <a:lnTo>
                    <a:pt x="155041" y="728091"/>
                  </a:lnTo>
                  <a:lnTo>
                    <a:pt x="160210" y="729437"/>
                  </a:lnTo>
                  <a:close/>
                </a:path>
                <a:path w="1104900" h="1043940">
                  <a:moveTo>
                    <a:pt x="239001" y="528828"/>
                  </a:moveTo>
                  <a:lnTo>
                    <a:pt x="235064" y="525678"/>
                  </a:lnTo>
                  <a:lnTo>
                    <a:pt x="230682" y="523430"/>
                  </a:lnTo>
                  <a:lnTo>
                    <a:pt x="234162" y="527481"/>
                  </a:lnTo>
                  <a:lnTo>
                    <a:pt x="239001" y="528828"/>
                  </a:lnTo>
                  <a:close/>
                </a:path>
                <a:path w="1104900" h="1043940">
                  <a:moveTo>
                    <a:pt x="245351" y="191808"/>
                  </a:moveTo>
                  <a:lnTo>
                    <a:pt x="243763" y="187820"/>
                  </a:lnTo>
                  <a:lnTo>
                    <a:pt x="244551" y="180619"/>
                  </a:lnTo>
                  <a:lnTo>
                    <a:pt x="238963" y="180619"/>
                  </a:lnTo>
                  <a:lnTo>
                    <a:pt x="240563" y="185420"/>
                  </a:lnTo>
                  <a:lnTo>
                    <a:pt x="239763" y="191808"/>
                  </a:lnTo>
                  <a:lnTo>
                    <a:pt x="245351" y="191808"/>
                  </a:lnTo>
                  <a:close/>
                </a:path>
                <a:path w="1104900" h="1043940">
                  <a:moveTo>
                    <a:pt x="269963" y="763663"/>
                  </a:moveTo>
                  <a:lnTo>
                    <a:pt x="264833" y="762355"/>
                  </a:lnTo>
                  <a:lnTo>
                    <a:pt x="260756" y="763892"/>
                  </a:lnTo>
                  <a:lnTo>
                    <a:pt x="266941" y="768045"/>
                  </a:lnTo>
                  <a:lnTo>
                    <a:pt x="269963" y="763663"/>
                  </a:lnTo>
                  <a:close/>
                </a:path>
                <a:path w="1104900" h="1043940">
                  <a:moveTo>
                    <a:pt x="271564" y="96316"/>
                  </a:moveTo>
                  <a:lnTo>
                    <a:pt x="266433" y="95008"/>
                  </a:lnTo>
                  <a:lnTo>
                    <a:pt x="262356" y="96545"/>
                  </a:lnTo>
                  <a:lnTo>
                    <a:pt x="268528" y="100698"/>
                  </a:lnTo>
                  <a:lnTo>
                    <a:pt x="271564" y="96316"/>
                  </a:lnTo>
                  <a:close/>
                </a:path>
                <a:path w="1104900" h="1043940">
                  <a:moveTo>
                    <a:pt x="277164" y="170637"/>
                  </a:moveTo>
                  <a:lnTo>
                    <a:pt x="272034" y="169329"/>
                  </a:lnTo>
                  <a:lnTo>
                    <a:pt x="267944" y="170865"/>
                  </a:lnTo>
                  <a:lnTo>
                    <a:pt x="274129" y="175031"/>
                  </a:lnTo>
                  <a:lnTo>
                    <a:pt x="277164" y="170637"/>
                  </a:lnTo>
                  <a:close/>
                </a:path>
                <a:path w="1104900" h="1043940">
                  <a:moveTo>
                    <a:pt x="278130" y="199009"/>
                  </a:moveTo>
                  <a:lnTo>
                    <a:pt x="273329" y="199796"/>
                  </a:lnTo>
                  <a:lnTo>
                    <a:pt x="266941" y="193408"/>
                  </a:lnTo>
                  <a:lnTo>
                    <a:pt x="265341" y="201396"/>
                  </a:lnTo>
                  <a:lnTo>
                    <a:pt x="270929" y="201396"/>
                  </a:lnTo>
                  <a:lnTo>
                    <a:pt x="277329" y="206997"/>
                  </a:lnTo>
                  <a:lnTo>
                    <a:pt x="278130" y="199009"/>
                  </a:lnTo>
                  <a:close/>
                </a:path>
                <a:path w="1104900" h="1043940">
                  <a:moveTo>
                    <a:pt x="278917" y="800"/>
                  </a:moveTo>
                  <a:lnTo>
                    <a:pt x="271729" y="0"/>
                  </a:lnTo>
                  <a:lnTo>
                    <a:pt x="266941" y="800"/>
                  </a:lnTo>
                  <a:lnTo>
                    <a:pt x="267728" y="7988"/>
                  </a:lnTo>
                  <a:lnTo>
                    <a:pt x="273329" y="7988"/>
                  </a:lnTo>
                  <a:lnTo>
                    <a:pt x="272529" y="4000"/>
                  </a:lnTo>
                  <a:lnTo>
                    <a:pt x="278917" y="800"/>
                  </a:lnTo>
                  <a:close/>
                </a:path>
                <a:path w="1104900" h="1043940">
                  <a:moveTo>
                    <a:pt x="280060" y="498030"/>
                  </a:moveTo>
                  <a:lnTo>
                    <a:pt x="274929" y="493915"/>
                  </a:lnTo>
                  <a:lnTo>
                    <a:pt x="274129" y="499503"/>
                  </a:lnTo>
                  <a:lnTo>
                    <a:pt x="270129" y="496316"/>
                  </a:lnTo>
                  <a:lnTo>
                    <a:pt x="266141" y="493915"/>
                  </a:lnTo>
                  <a:lnTo>
                    <a:pt x="266941" y="501103"/>
                  </a:lnTo>
                  <a:lnTo>
                    <a:pt x="258940" y="503504"/>
                  </a:lnTo>
                  <a:lnTo>
                    <a:pt x="265341" y="505904"/>
                  </a:lnTo>
                  <a:lnTo>
                    <a:pt x="268744" y="502678"/>
                  </a:lnTo>
                  <a:lnTo>
                    <a:pt x="275831" y="500507"/>
                  </a:lnTo>
                  <a:lnTo>
                    <a:pt x="280060" y="498030"/>
                  </a:lnTo>
                  <a:close/>
                </a:path>
                <a:path w="1104900" h="1043940">
                  <a:moveTo>
                    <a:pt x="314464" y="566839"/>
                  </a:moveTo>
                  <a:lnTo>
                    <a:pt x="310489" y="563841"/>
                  </a:lnTo>
                  <a:lnTo>
                    <a:pt x="305917" y="561454"/>
                  </a:lnTo>
                  <a:lnTo>
                    <a:pt x="309295" y="565048"/>
                  </a:lnTo>
                  <a:lnTo>
                    <a:pt x="314464" y="566839"/>
                  </a:lnTo>
                  <a:close/>
                </a:path>
                <a:path w="1104900" h="1043940">
                  <a:moveTo>
                    <a:pt x="327837" y="494461"/>
                  </a:moveTo>
                  <a:lnTo>
                    <a:pt x="323380" y="494309"/>
                  </a:lnTo>
                  <a:lnTo>
                    <a:pt x="319074" y="497166"/>
                  </a:lnTo>
                  <a:lnTo>
                    <a:pt x="323684" y="500303"/>
                  </a:lnTo>
                  <a:lnTo>
                    <a:pt x="327837" y="494461"/>
                  </a:lnTo>
                  <a:close/>
                </a:path>
                <a:path w="1104900" h="1043940">
                  <a:moveTo>
                    <a:pt x="332765" y="153060"/>
                  </a:moveTo>
                  <a:lnTo>
                    <a:pt x="327672" y="151752"/>
                  </a:lnTo>
                  <a:lnTo>
                    <a:pt x="323773" y="153289"/>
                  </a:lnTo>
                  <a:lnTo>
                    <a:pt x="330073" y="157441"/>
                  </a:lnTo>
                  <a:lnTo>
                    <a:pt x="332765" y="153060"/>
                  </a:lnTo>
                  <a:close/>
                </a:path>
                <a:path w="1104900" h="1043940">
                  <a:moveTo>
                    <a:pt x="334073" y="506704"/>
                  </a:moveTo>
                  <a:lnTo>
                    <a:pt x="327456" y="507809"/>
                  </a:lnTo>
                  <a:lnTo>
                    <a:pt x="323075" y="512597"/>
                  </a:lnTo>
                  <a:lnTo>
                    <a:pt x="322605" y="517829"/>
                  </a:lnTo>
                  <a:lnTo>
                    <a:pt x="327672" y="520293"/>
                  </a:lnTo>
                  <a:lnTo>
                    <a:pt x="327672" y="514692"/>
                  </a:lnTo>
                  <a:lnTo>
                    <a:pt x="333273" y="512292"/>
                  </a:lnTo>
                  <a:lnTo>
                    <a:pt x="334073" y="506704"/>
                  </a:lnTo>
                  <a:close/>
                </a:path>
                <a:path w="1104900" h="1043940">
                  <a:moveTo>
                    <a:pt x="341325" y="638708"/>
                  </a:moveTo>
                  <a:lnTo>
                    <a:pt x="335673" y="635381"/>
                  </a:lnTo>
                  <a:lnTo>
                    <a:pt x="334137" y="639267"/>
                  </a:lnTo>
                  <a:lnTo>
                    <a:pt x="329374" y="642569"/>
                  </a:lnTo>
                  <a:lnTo>
                    <a:pt x="326567" y="645261"/>
                  </a:lnTo>
                  <a:lnTo>
                    <a:pt x="330873" y="647369"/>
                  </a:lnTo>
                  <a:lnTo>
                    <a:pt x="333756" y="644474"/>
                  </a:lnTo>
                  <a:lnTo>
                    <a:pt x="338963" y="641667"/>
                  </a:lnTo>
                  <a:lnTo>
                    <a:pt x="341325" y="638708"/>
                  </a:lnTo>
                  <a:close/>
                </a:path>
                <a:path w="1104900" h="1043940">
                  <a:moveTo>
                    <a:pt x="342417" y="882357"/>
                  </a:moveTo>
                  <a:lnTo>
                    <a:pt x="338861" y="878332"/>
                  </a:lnTo>
                  <a:lnTo>
                    <a:pt x="335114" y="883259"/>
                  </a:lnTo>
                  <a:lnTo>
                    <a:pt x="328079" y="887730"/>
                  </a:lnTo>
                  <a:lnTo>
                    <a:pt x="324027" y="892505"/>
                  </a:lnTo>
                  <a:lnTo>
                    <a:pt x="329272" y="898321"/>
                  </a:lnTo>
                  <a:lnTo>
                    <a:pt x="331558" y="891603"/>
                  </a:lnTo>
                  <a:lnTo>
                    <a:pt x="337959" y="886536"/>
                  </a:lnTo>
                  <a:lnTo>
                    <a:pt x="342417" y="882357"/>
                  </a:lnTo>
                  <a:close/>
                </a:path>
                <a:path w="1104900" h="1043940">
                  <a:moveTo>
                    <a:pt x="344627" y="253898"/>
                  </a:moveTo>
                  <a:lnTo>
                    <a:pt x="340156" y="253746"/>
                  </a:lnTo>
                  <a:lnTo>
                    <a:pt x="335851" y="256590"/>
                  </a:lnTo>
                  <a:lnTo>
                    <a:pt x="340461" y="259740"/>
                  </a:lnTo>
                  <a:lnTo>
                    <a:pt x="344627" y="253898"/>
                  </a:lnTo>
                  <a:close/>
                </a:path>
                <a:path w="1104900" h="1043940">
                  <a:moveTo>
                    <a:pt x="349745" y="189966"/>
                  </a:moveTo>
                  <a:lnTo>
                    <a:pt x="345960" y="186817"/>
                  </a:lnTo>
                  <a:lnTo>
                    <a:pt x="341426" y="184569"/>
                  </a:lnTo>
                  <a:lnTo>
                    <a:pt x="344462" y="188607"/>
                  </a:lnTo>
                  <a:lnTo>
                    <a:pt x="349745" y="189966"/>
                  </a:lnTo>
                  <a:close/>
                </a:path>
                <a:path w="1104900" h="1043940">
                  <a:moveTo>
                    <a:pt x="354850" y="417982"/>
                  </a:moveTo>
                  <a:lnTo>
                    <a:pt x="348449" y="417195"/>
                  </a:lnTo>
                  <a:lnTo>
                    <a:pt x="344462" y="417982"/>
                  </a:lnTo>
                  <a:lnTo>
                    <a:pt x="344462" y="425183"/>
                  </a:lnTo>
                  <a:lnTo>
                    <a:pt x="350050" y="425183"/>
                  </a:lnTo>
                  <a:lnTo>
                    <a:pt x="348449" y="420382"/>
                  </a:lnTo>
                  <a:lnTo>
                    <a:pt x="354850" y="417982"/>
                  </a:lnTo>
                  <a:close/>
                </a:path>
                <a:path w="1104900" h="1043940">
                  <a:moveTo>
                    <a:pt x="374027" y="839978"/>
                  </a:moveTo>
                  <a:lnTo>
                    <a:pt x="366839" y="839177"/>
                  </a:lnTo>
                  <a:lnTo>
                    <a:pt x="362038" y="839978"/>
                  </a:lnTo>
                  <a:lnTo>
                    <a:pt x="362839" y="847166"/>
                  </a:lnTo>
                  <a:lnTo>
                    <a:pt x="368439" y="847166"/>
                  </a:lnTo>
                  <a:lnTo>
                    <a:pt x="367639" y="843178"/>
                  </a:lnTo>
                  <a:lnTo>
                    <a:pt x="374027" y="839978"/>
                  </a:lnTo>
                  <a:close/>
                </a:path>
                <a:path w="1104900" h="1043940">
                  <a:moveTo>
                    <a:pt x="385216" y="370840"/>
                  </a:moveTo>
                  <a:lnTo>
                    <a:pt x="382816" y="362038"/>
                  </a:lnTo>
                  <a:lnTo>
                    <a:pt x="376148" y="362343"/>
                  </a:lnTo>
                  <a:lnTo>
                    <a:pt x="371436" y="366839"/>
                  </a:lnTo>
                  <a:lnTo>
                    <a:pt x="370014" y="371932"/>
                  </a:lnTo>
                  <a:lnTo>
                    <a:pt x="373227" y="374027"/>
                  </a:lnTo>
                  <a:lnTo>
                    <a:pt x="374027" y="367639"/>
                  </a:lnTo>
                  <a:lnTo>
                    <a:pt x="385216" y="370840"/>
                  </a:lnTo>
                  <a:close/>
                </a:path>
                <a:path w="1104900" h="1043940">
                  <a:moveTo>
                    <a:pt x="396989" y="966952"/>
                  </a:moveTo>
                  <a:lnTo>
                    <a:pt x="390817" y="960653"/>
                  </a:lnTo>
                  <a:lnTo>
                    <a:pt x="388683" y="968743"/>
                  </a:lnTo>
                  <a:lnTo>
                    <a:pt x="393509" y="970241"/>
                  </a:lnTo>
                  <a:lnTo>
                    <a:pt x="396989" y="966952"/>
                  </a:lnTo>
                  <a:close/>
                </a:path>
                <a:path w="1104900" h="1043940">
                  <a:moveTo>
                    <a:pt x="405193" y="1011809"/>
                  </a:moveTo>
                  <a:lnTo>
                    <a:pt x="397205" y="1012609"/>
                  </a:lnTo>
                  <a:lnTo>
                    <a:pt x="394004" y="1016596"/>
                  </a:lnTo>
                  <a:lnTo>
                    <a:pt x="393204" y="1022197"/>
                  </a:lnTo>
                  <a:lnTo>
                    <a:pt x="401205" y="1021397"/>
                  </a:lnTo>
                  <a:lnTo>
                    <a:pt x="404393" y="1017397"/>
                  </a:lnTo>
                  <a:lnTo>
                    <a:pt x="405193" y="1011809"/>
                  </a:lnTo>
                  <a:close/>
                </a:path>
                <a:path w="1104900" h="1043940">
                  <a:moveTo>
                    <a:pt x="405193" y="241363"/>
                  </a:moveTo>
                  <a:lnTo>
                    <a:pt x="403606" y="236562"/>
                  </a:lnTo>
                  <a:lnTo>
                    <a:pt x="403606" y="229374"/>
                  </a:lnTo>
                  <a:lnTo>
                    <a:pt x="398805" y="230174"/>
                  </a:lnTo>
                  <a:lnTo>
                    <a:pt x="400405" y="234962"/>
                  </a:lnTo>
                  <a:lnTo>
                    <a:pt x="399605" y="241363"/>
                  </a:lnTo>
                  <a:lnTo>
                    <a:pt x="405193" y="241363"/>
                  </a:lnTo>
                  <a:close/>
                </a:path>
                <a:path w="1104900" h="1043940">
                  <a:moveTo>
                    <a:pt x="411162" y="317487"/>
                  </a:moveTo>
                  <a:lnTo>
                    <a:pt x="407200" y="314490"/>
                  </a:lnTo>
                  <a:lnTo>
                    <a:pt x="402628" y="312089"/>
                  </a:lnTo>
                  <a:lnTo>
                    <a:pt x="405993" y="315683"/>
                  </a:lnTo>
                  <a:lnTo>
                    <a:pt x="411162" y="317487"/>
                  </a:lnTo>
                  <a:close/>
                </a:path>
                <a:path w="1104900" h="1043940">
                  <a:moveTo>
                    <a:pt x="418477" y="286664"/>
                  </a:moveTo>
                  <a:lnTo>
                    <a:pt x="414693" y="283514"/>
                  </a:lnTo>
                  <a:lnTo>
                    <a:pt x="410159" y="281266"/>
                  </a:lnTo>
                  <a:lnTo>
                    <a:pt x="413194" y="285318"/>
                  </a:lnTo>
                  <a:lnTo>
                    <a:pt x="418477" y="286664"/>
                  </a:lnTo>
                  <a:close/>
                </a:path>
                <a:path w="1104900" h="1043940">
                  <a:moveTo>
                    <a:pt x="418617" y="1039393"/>
                  </a:moveTo>
                  <a:lnTo>
                    <a:pt x="413486" y="1038085"/>
                  </a:lnTo>
                  <a:lnTo>
                    <a:pt x="409409" y="1039622"/>
                  </a:lnTo>
                  <a:lnTo>
                    <a:pt x="415582" y="1043774"/>
                  </a:lnTo>
                  <a:lnTo>
                    <a:pt x="418617" y="1039393"/>
                  </a:lnTo>
                  <a:close/>
                </a:path>
                <a:path w="1104900" h="1043940">
                  <a:moveTo>
                    <a:pt x="436384" y="901052"/>
                  </a:moveTo>
                  <a:lnTo>
                    <a:pt x="431469" y="899820"/>
                  </a:lnTo>
                  <a:lnTo>
                    <a:pt x="425818" y="902627"/>
                  </a:lnTo>
                  <a:lnTo>
                    <a:pt x="429971" y="907910"/>
                  </a:lnTo>
                  <a:lnTo>
                    <a:pt x="436384" y="901052"/>
                  </a:lnTo>
                  <a:close/>
                </a:path>
                <a:path w="1104900" h="1043940">
                  <a:moveTo>
                    <a:pt x="437997" y="642315"/>
                  </a:moveTo>
                  <a:lnTo>
                    <a:pt x="434073" y="639178"/>
                  </a:lnTo>
                  <a:lnTo>
                    <a:pt x="429691" y="636930"/>
                  </a:lnTo>
                  <a:lnTo>
                    <a:pt x="433171" y="640969"/>
                  </a:lnTo>
                  <a:lnTo>
                    <a:pt x="437997" y="642315"/>
                  </a:lnTo>
                  <a:close/>
                </a:path>
                <a:path w="1104900" h="1043940">
                  <a:moveTo>
                    <a:pt x="444360" y="351650"/>
                  </a:moveTo>
                  <a:lnTo>
                    <a:pt x="442760" y="346862"/>
                  </a:lnTo>
                  <a:lnTo>
                    <a:pt x="442760" y="339661"/>
                  </a:lnTo>
                  <a:lnTo>
                    <a:pt x="437972" y="340461"/>
                  </a:lnTo>
                  <a:lnTo>
                    <a:pt x="439559" y="345262"/>
                  </a:lnTo>
                  <a:lnTo>
                    <a:pt x="438759" y="351650"/>
                  </a:lnTo>
                  <a:lnTo>
                    <a:pt x="444360" y="351650"/>
                  </a:lnTo>
                  <a:close/>
                </a:path>
                <a:path w="1104900" h="1043940">
                  <a:moveTo>
                    <a:pt x="445960" y="175831"/>
                  </a:moveTo>
                  <a:lnTo>
                    <a:pt x="441159" y="176618"/>
                  </a:lnTo>
                  <a:lnTo>
                    <a:pt x="434771" y="170230"/>
                  </a:lnTo>
                  <a:lnTo>
                    <a:pt x="433171" y="178219"/>
                  </a:lnTo>
                  <a:lnTo>
                    <a:pt x="438759" y="177419"/>
                  </a:lnTo>
                  <a:lnTo>
                    <a:pt x="445160" y="183819"/>
                  </a:lnTo>
                  <a:lnTo>
                    <a:pt x="445960" y="175831"/>
                  </a:lnTo>
                  <a:close/>
                </a:path>
                <a:path w="1104900" h="1043940">
                  <a:moveTo>
                    <a:pt x="446760" y="151053"/>
                  </a:moveTo>
                  <a:lnTo>
                    <a:pt x="438759" y="151853"/>
                  </a:lnTo>
                  <a:lnTo>
                    <a:pt x="435571" y="155841"/>
                  </a:lnTo>
                  <a:lnTo>
                    <a:pt x="434771" y="161442"/>
                  </a:lnTo>
                  <a:lnTo>
                    <a:pt x="442760" y="159842"/>
                  </a:lnTo>
                  <a:lnTo>
                    <a:pt x="445160" y="155841"/>
                  </a:lnTo>
                  <a:lnTo>
                    <a:pt x="446760" y="151053"/>
                  </a:lnTo>
                  <a:close/>
                </a:path>
                <a:path w="1104900" h="1043940">
                  <a:moveTo>
                    <a:pt x="462102" y="368185"/>
                  </a:moveTo>
                  <a:lnTo>
                    <a:pt x="457644" y="368033"/>
                  </a:lnTo>
                  <a:lnTo>
                    <a:pt x="453339" y="370890"/>
                  </a:lnTo>
                  <a:lnTo>
                    <a:pt x="457949" y="374027"/>
                  </a:lnTo>
                  <a:lnTo>
                    <a:pt x="462102" y="368185"/>
                  </a:lnTo>
                  <a:close/>
                </a:path>
                <a:path w="1104900" h="1043940">
                  <a:moveTo>
                    <a:pt x="463016" y="209829"/>
                  </a:moveTo>
                  <a:lnTo>
                    <a:pt x="458749" y="209499"/>
                  </a:lnTo>
                  <a:lnTo>
                    <a:pt x="454469" y="212305"/>
                  </a:lnTo>
                  <a:lnTo>
                    <a:pt x="458749" y="215785"/>
                  </a:lnTo>
                  <a:lnTo>
                    <a:pt x="463016" y="209829"/>
                  </a:lnTo>
                  <a:close/>
                </a:path>
                <a:path w="1104900" h="1043940">
                  <a:moveTo>
                    <a:pt x="469138" y="34366"/>
                  </a:moveTo>
                  <a:lnTo>
                    <a:pt x="461137" y="35166"/>
                  </a:lnTo>
                  <a:lnTo>
                    <a:pt x="457949" y="39154"/>
                  </a:lnTo>
                  <a:lnTo>
                    <a:pt x="457149" y="44754"/>
                  </a:lnTo>
                  <a:lnTo>
                    <a:pt x="465137" y="43954"/>
                  </a:lnTo>
                  <a:lnTo>
                    <a:pt x="468337" y="39954"/>
                  </a:lnTo>
                  <a:lnTo>
                    <a:pt x="469138" y="34366"/>
                  </a:lnTo>
                  <a:close/>
                </a:path>
                <a:path w="1104900" h="1043940">
                  <a:moveTo>
                    <a:pt x="471385" y="649655"/>
                  </a:moveTo>
                  <a:lnTo>
                    <a:pt x="465937" y="648157"/>
                  </a:lnTo>
                  <a:lnTo>
                    <a:pt x="464527" y="651789"/>
                  </a:lnTo>
                  <a:lnTo>
                    <a:pt x="463042" y="657352"/>
                  </a:lnTo>
                  <a:lnTo>
                    <a:pt x="463804" y="662330"/>
                  </a:lnTo>
                  <a:lnTo>
                    <a:pt x="469138" y="664146"/>
                  </a:lnTo>
                  <a:lnTo>
                    <a:pt x="468185" y="658622"/>
                  </a:lnTo>
                  <a:lnTo>
                    <a:pt x="470535" y="653453"/>
                  </a:lnTo>
                  <a:lnTo>
                    <a:pt x="471385" y="649655"/>
                  </a:lnTo>
                  <a:close/>
                </a:path>
                <a:path w="1104900" h="1043940">
                  <a:moveTo>
                    <a:pt x="471538" y="488315"/>
                  </a:moveTo>
                  <a:lnTo>
                    <a:pt x="469938" y="484327"/>
                  </a:lnTo>
                  <a:lnTo>
                    <a:pt x="469938" y="477126"/>
                  </a:lnTo>
                  <a:lnTo>
                    <a:pt x="465137" y="477126"/>
                  </a:lnTo>
                  <a:lnTo>
                    <a:pt x="466737" y="481926"/>
                  </a:lnTo>
                  <a:lnTo>
                    <a:pt x="465937" y="488315"/>
                  </a:lnTo>
                  <a:lnTo>
                    <a:pt x="471538" y="488315"/>
                  </a:lnTo>
                  <a:close/>
                </a:path>
                <a:path w="1104900" h="1043940">
                  <a:moveTo>
                    <a:pt x="474726" y="636181"/>
                  </a:moveTo>
                  <a:lnTo>
                    <a:pt x="467537" y="635381"/>
                  </a:lnTo>
                  <a:lnTo>
                    <a:pt x="463537" y="636181"/>
                  </a:lnTo>
                  <a:lnTo>
                    <a:pt x="463537" y="643369"/>
                  </a:lnTo>
                  <a:lnTo>
                    <a:pt x="469138" y="643369"/>
                  </a:lnTo>
                  <a:lnTo>
                    <a:pt x="468337" y="638568"/>
                  </a:lnTo>
                  <a:lnTo>
                    <a:pt x="474726" y="636181"/>
                  </a:lnTo>
                  <a:close/>
                </a:path>
                <a:path w="1104900" h="1043940">
                  <a:moveTo>
                    <a:pt x="474726" y="63131"/>
                  </a:moveTo>
                  <a:lnTo>
                    <a:pt x="473125" y="58343"/>
                  </a:lnTo>
                  <a:lnTo>
                    <a:pt x="473125" y="51142"/>
                  </a:lnTo>
                  <a:lnTo>
                    <a:pt x="468337" y="51943"/>
                  </a:lnTo>
                  <a:lnTo>
                    <a:pt x="469938" y="56743"/>
                  </a:lnTo>
                  <a:lnTo>
                    <a:pt x="469138" y="63131"/>
                  </a:lnTo>
                  <a:lnTo>
                    <a:pt x="474726" y="63131"/>
                  </a:lnTo>
                  <a:close/>
                </a:path>
                <a:path w="1104900" h="1043940">
                  <a:moveTo>
                    <a:pt x="485114" y="511492"/>
                  </a:moveTo>
                  <a:lnTo>
                    <a:pt x="483527" y="506704"/>
                  </a:lnTo>
                  <a:lnTo>
                    <a:pt x="483527" y="499503"/>
                  </a:lnTo>
                  <a:lnTo>
                    <a:pt x="478726" y="500303"/>
                  </a:lnTo>
                  <a:lnTo>
                    <a:pt x="480326" y="505104"/>
                  </a:lnTo>
                  <a:lnTo>
                    <a:pt x="479526" y="511492"/>
                  </a:lnTo>
                  <a:lnTo>
                    <a:pt x="485114" y="511492"/>
                  </a:lnTo>
                  <a:close/>
                </a:path>
                <a:path w="1104900" h="1043940">
                  <a:moveTo>
                    <a:pt x="488315" y="120675"/>
                  </a:moveTo>
                  <a:lnTo>
                    <a:pt x="481126" y="119875"/>
                  </a:lnTo>
                  <a:lnTo>
                    <a:pt x="476326" y="120675"/>
                  </a:lnTo>
                  <a:lnTo>
                    <a:pt x="477126" y="127876"/>
                  </a:lnTo>
                  <a:lnTo>
                    <a:pt x="482727" y="127876"/>
                  </a:lnTo>
                  <a:lnTo>
                    <a:pt x="481126" y="123875"/>
                  </a:lnTo>
                  <a:lnTo>
                    <a:pt x="488315" y="120675"/>
                  </a:lnTo>
                  <a:close/>
                </a:path>
                <a:path w="1104900" h="1043940">
                  <a:moveTo>
                    <a:pt x="501103" y="242163"/>
                  </a:moveTo>
                  <a:lnTo>
                    <a:pt x="495503" y="242963"/>
                  </a:lnTo>
                  <a:lnTo>
                    <a:pt x="489115" y="236562"/>
                  </a:lnTo>
                  <a:lnTo>
                    <a:pt x="487514" y="244563"/>
                  </a:lnTo>
                  <a:lnTo>
                    <a:pt x="492315" y="243763"/>
                  </a:lnTo>
                  <a:lnTo>
                    <a:pt x="498703" y="250151"/>
                  </a:lnTo>
                  <a:lnTo>
                    <a:pt x="501103" y="242163"/>
                  </a:lnTo>
                  <a:close/>
                </a:path>
                <a:path w="1104900" h="1043940">
                  <a:moveTo>
                    <a:pt x="501738" y="275336"/>
                  </a:moveTo>
                  <a:lnTo>
                    <a:pt x="496608" y="274027"/>
                  </a:lnTo>
                  <a:lnTo>
                    <a:pt x="492518" y="275564"/>
                  </a:lnTo>
                  <a:lnTo>
                    <a:pt x="498703" y="279730"/>
                  </a:lnTo>
                  <a:lnTo>
                    <a:pt x="501738" y="275336"/>
                  </a:lnTo>
                  <a:close/>
                </a:path>
                <a:path w="1104900" h="1043940">
                  <a:moveTo>
                    <a:pt x="502005" y="987031"/>
                  </a:moveTo>
                  <a:lnTo>
                    <a:pt x="498373" y="983805"/>
                  </a:lnTo>
                  <a:lnTo>
                    <a:pt x="491515" y="989431"/>
                  </a:lnTo>
                  <a:lnTo>
                    <a:pt x="500392" y="991450"/>
                  </a:lnTo>
                  <a:lnTo>
                    <a:pt x="502005" y="987031"/>
                  </a:lnTo>
                  <a:close/>
                </a:path>
                <a:path w="1104900" h="1043940">
                  <a:moveTo>
                    <a:pt x="507492" y="126276"/>
                  </a:moveTo>
                  <a:lnTo>
                    <a:pt x="500303" y="125476"/>
                  </a:lnTo>
                  <a:lnTo>
                    <a:pt x="495503" y="126276"/>
                  </a:lnTo>
                  <a:lnTo>
                    <a:pt x="496303" y="133464"/>
                  </a:lnTo>
                  <a:lnTo>
                    <a:pt x="501904" y="133464"/>
                  </a:lnTo>
                  <a:lnTo>
                    <a:pt x="500303" y="128676"/>
                  </a:lnTo>
                  <a:lnTo>
                    <a:pt x="507492" y="126276"/>
                  </a:lnTo>
                  <a:close/>
                </a:path>
                <a:path w="1104900" h="1043940">
                  <a:moveTo>
                    <a:pt x="518845" y="425729"/>
                  </a:moveTo>
                  <a:lnTo>
                    <a:pt x="514388" y="425577"/>
                  </a:lnTo>
                  <a:lnTo>
                    <a:pt x="510082" y="428434"/>
                  </a:lnTo>
                  <a:lnTo>
                    <a:pt x="514692" y="431571"/>
                  </a:lnTo>
                  <a:lnTo>
                    <a:pt x="518845" y="425729"/>
                  </a:lnTo>
                  <a:close/>
                </a:path>
                <a:path w="1104900" h="1043940">
                  <a:moveTo>
                    <a:pt x="528726" y="1002080"/>
                  </a:moveTo>
                  <a:lnTo>
                    <a:pt x="526681" y="999020"/>
                  </a:lnTo>
                  <a:lnTo>
                    <a:pt x="524116" y="994105"/>
                  </a:lnTo>
                  <a:lnTo>
                    <a:pt x="521779" y="986637"/>
                  </a:lnTo>
                  <a:lnTo>
                    <a:pt x="518693" y="982167"/>
                  </a:lnTo>
                  <a:lnTo>
                    <a:pt x="513892" y="986231"/>
                  </a:lnTo>
                  <a:lnTo>
                    <a:pt x="518134" y="991717"/>
                  </a:lnTo>
                  <a:lnTo>
                    <a:pt x="524484" y="998321"/>
                  </a:lnTo>
                  <a:lnTo>
                    <a:pt x="528726" y="1002080"/>
                  </a:lnTo>
                  <a:close/>
                </a:path>
                <a:path w="1104900" h="1043940">
                  <a:moveTo>
                    <a:pt x="538937" y="647115"/>
                  </a:moveTo>
                  <a:lnTo>
                    <a:pt x="534670" y="646963"/>
                  </a:lnTo>
                  <a:lnTo>
                    <a:pt x="530402" y="649808"/>
                  </a:lnTo>
                  <a:lnTo>
                    <a:pt x="534670" y="652957"/>
                  </a:lnTo>
                  <a:lnTo>
                    <a:pt x="538937" y="647115"/>
                  </a:lnTo>
                  <a:close/>
                </a:path>
                <a:path w="1104900" h="1043940">
                  <a:moveTo>
                    <a:pt x="541528" y="382663"/>
                  </a:moveTo>
                  <a:lnTo>
                    <a:pt x="537984" y="378828"/>
                  </a:lnTo>
                  <a:lnTo>
                    <a:pt x="536968" y="377723"/>
                  </a:lnTo>
                  <a:lnTo>
                    <a:pt x="528662" y="373545"/>
                  </a:lnTo>
                  <a:lnTo>
                    <a:pt x="527481" y="379628"/>
                  </a:lnTo>
                  <a:lnTo>
                    <a:pt x="531469" y="378828"/>
                  </a:lnTo>
                  <a:lnTo>
                    <a:pt x="541528" y="382663"/>
                  </a:lnTo>
                  <a:close/>
                </a:path>
                <a:path w="1104900" h="1043940">
                  <a:moveTo>
                    <a:pt x="548259" y="516293"/>
                  </a:moveTo>
                  <a:lnTo>
                    <a:pt x="539470" y="514692"/>
                  </a:lnTo>
                  <a:lnTo>
                    <a:pt x="539470" y="519493"/>
                  </a:lnTo>
                  <a:lnTo>
                    <a:pt x="533069" y="525081"/>
                  </a:lnTo>
                  <a:lnTo>
                    <a:pt x="541858" y="526681"/>
                  </a:lnTo>
                  <a:lnTo>
                    <a:pt x="541858" y="521881"/>
                  </a:lnTo>
                  <a:lnTo>
                    <a:pt x="548259" y="516293"/>
                  </a:lnTo>
                  <a:close/>
                </a:path>
                <a:path w="1104900" h="1043940">
                  <a:moveTo>
                    <a:pt x="585825" y="586625"/>
                  </a:moveTo>
                  <a:lnTo>
                    <a:pt x="575424" y="587425"/>
                  </a:lnTo>
                  <a:lnTo>
                    <a:pt x="569836" y="590613"/>
                  </a:lnTo>
                  <a:lnTo>
                    <a:pt x="569836" y="597814"/>
                  </a:lnTo>
                  <a:lnTo>
                    <a:pt x="577824" y="595414"/>
                  </a:lnTo>
                  <a:lnTo>
                    <a:pt x="583425" y="592213"/>
                  </a:lnTo>
                  <a:lnTo>
                    <a:pt x="585825" y="586625"/>
                  </a:lnTo>
                  <a:close/>
                </a:path>
                <a:path w="1104900" h="1043940">
                  <a:moveTo>
                    <a:pt x="586613" y="615391"/>
                  </a:moveTo>
                  <a:lnTo>
                    <a:pt x="584225" y="603402"/>
                  </a:lnTo>
                  <a:lnTo>
                    <a:pt x="576224" y="604202"/>
                  </a:lnTo>
                  <a:lnTo>
                    <a:pt x="574636" y="609003"/>
                  </a:lnTo>
                  <a:lnTo>
                    <a:pt x="577824" y="616991"/>
                  </a:lnTo>
                  <a:lnTo>
                    <a:pt x="581025" y="616991"/>
                  </a:lnTo>
                  <a:lnTo>
                    <a:pt x="583425" y="616191"/>
                  </a:lnTo>
                  <a:lnTo>
                    <a:pt x="586613" y="615391"/>
                  </a:lnTo>
                  <a:close/>
                </a:path>
                <a:path w="1104900" h="1043940">
                  <a:moveTo>
                    <a:pt x="600202" y="871943"/>
                  </a:moveTo>
                  <a:lnTo>
                    <a:pt x="589813" y="872744"/>
                  </a:lnTo>
                  <a:lnTo>
                    <a:pt x="584225" y="875944"/>
                  </a:lnTo>
                  <a:lnTo>
                    <a:pt x="584225" y="883132"/>
                  </a:lnTo>
                  <a:lnTo>
                    <a:pt x="592213" y="880732"/>
                  </a:lnTo>
                  <a:lnTo>
                    <a:pt x="598601" y="877544"/>
                  </a:lnTo>
                  <a:lnTo>
                    <a:pt x="600202" y="871943"/>
                  </a:lnTo>
                  <a:close/>
                </a:path>
                <a:path w="1104900" h="1043940">
                  <a:moveTo>
                    <a:pt x="636168" y="1032586"/>
                  </a:moveTo>
                  <a:lnTo>
                    <a:pt x="634568" y="1027785"/>
                  </a:lnTo>
                  <a:lnTo>
                    <a:pt x="634568" y="1021397"/>
                  </a:lnTo>
                  <a:lnTo>
                    <a:pt x="629780" y="1021397"/>
                  </a:lnTo>
                  <a:lnTo>
                    <a:pt x="631380" y="1026198"/>
                  </a:lnTo>
                  <a:lnTo>
                    <a:pt x="630580" y="1032586"/>
                  </a:lnTo>
                  <a:lnTo>
                    <a:pt x="636168" y="1032586"/>
                  </a:lnTo>
                  <a:close/>
                </a:path>
                <a:path w="1104900" h="1043940">
                  <a:moveTo>
                    <a:pt x="697026" y="376224"/>
                  </a:moveTo>
                  <a:lnTo>
                    <a:pt x="694016" y="369036"/>
                  </a:lnTo>
                  <a:lnTo>
                    <a:pt x="687260" y="363347"/>
                  </a:lnTo>
                  <a:lnTo>
                    <a:pt x="682523" y="363639"/>
                  </a:lnTo>
                  <a:lnTo>
                    <a:pt x="686358" y="367728"/>
                  </a:lnTo>
                  <a:lnTo>
                    <a:pt x="684428" y="372935"/>
                  </a:lnTo>
                  <a:lnTo>
                    <a:pt x="683539" y="377685"/>
                  </a:lnTo>
                  <a:lnTo>
                    <a:pt x="690511" y="380428"/>
                  </a:lnTo>
                  <a:lnTo>
                    <a:pt x="697026" y="376224"/>
                  </a:lnTo>
                  <a:close/>
                </a:path>
                <a:path w="1104900" h="1043940">
                  <a:moveTo>
                    <a:pt x="744867" y="1007008"/>
                  </a:moveTo>
                  <a:lnTo>
                    <a:pt x="738466" y="1005408"/>
                  </a:lnTo>
                  <a:lnTo>
                    <a:pt x="737666" y="999820"/>
                  </a:lnTo>
                  <a:lnTo>
                    <a:pt x="732078" y="998220"/>
                  </a:lnTo>
                  <a:lnTo>
                    <a:pt x="735101" y="1006868"/>
                  </a:lnTo>
                  <a:lnTo>
                    <a:pt x="731672" y="1014107"/>
                  </a:lnTo>
                  <a:lnTo>
                    <a:pt x="728256" y="1020584"/>
                  </a:lnTo>
                  <a:lnTo>
                    <a:pt x="731278" y="1026998"/>
                  </a:lnTo>
                  <a:lnTo>
                    <a:pt x="735266" y="1018997"/>
                  </a:lnTo>
                  <a:lnTo>
                    <a:pt x="737666" y="1010208"/>
                  </a:lnTo>
                  <a:lnTo>
                    <a:pt x="744867" y="1007008"/>
                  </a:lnTo>
                  <a:close/>
                </a:path>
                <a:path w="1104900" h="1043940">
                  <a:moveTo>
                    <a:pt x="789787" y="861060"/>
                  </a:moveTo>
                  <a:lnTo>
                    <a:pt x="786422" y="864755"/>
                  </a:lnTo>
                  <a:lnTo>
                    <a:pt x="781812" y="866114"/>
                  </a:lnTo>
                  <a:lnTo>
                    <a:pt x="781926" y="872642"/>
                  </a:lnTo>
                  <a:lnTo>
                    <a:pt x="784288" y="877227"/>
                  </a:lnTo>
                  <a:lnTo>
                    <a:pt x="786422" y="872744"/>
                  </a:lnTo>
                  <a:lnTo>
                    <a:pt x="787539" y="867448"/>
                  </a:lnTo>
                  <a:lnTo>
                    <a:pt x="789419" y="862749"/>
                  </a:lnTo>
                  <a:lnTo>
                    <a:pt x="789787" y="861060"/>
                  </a:lnTo>
                  <a:close/>
                </a:path>
                <a:path w="1104900" h="1043940">
                  <a:moveTo>
                    <a:pt x="863142" y="324485"/>
                  </a:moveTo>
                  <a:lnTo>
                    <a:pt x="853554" y="329272"/>
                  </a:lnTo>
                  <a:lnTo>
                    <a:pt x="850811" y="325069"/>
                  </a:lnTo>
                  <a:lnTo>
                    <a:pt x="850163" y="327380"/>
                  </a:lnTo>
                  <a:lnTo>
                    <a:pt x="852208" y="331635"/>
                  </a:lnTo>
                  <a:lnTo>
                    <a:pt x="857554" y="333273"/>
                  </a:lnTo>
                  <a:lnTo>
                    <a:pt x="863142" y="324485"/>
                  </a:lnTo>
                  <a:close/>
                </a:path>
                <a:path w="1104900" h="1043940">
                  <a:moveTo>
                    <a:pt x="948664" y="951865"/>
                  </a:moveTo>
                  <a:lnTo>
                    <a:pt x="939215" y="941082"/>
                  </a:lnTo>
                  <a:lnTo>
                    <a:pt x="936675" y="942873"/>
                  </a:lnTo>
                  <a:lnTo>
                    <a:pt x="940117" y="949172"/>
                  </a:lnTo>
                  <a:lnTo>
                    <a:pt x="948664" y="951865"/>
                  </a:lnTo>
                  <a:close/>
                </a:path>
                <a:path w="1104900" h="1043940">
                  <a:moveTo>
                    <a:pt x="979830" y="177419"/>
                  </a:moveTo>
                  <a:lnTo>
                    <a:pt x="974547" y="172135"/>
                  </a:lnTo>
                  <a:lnTo>
                    <a:pt x="973531" y="175920"/>
                  </a:lnTo>
                  <a:lnTo>
                    <a:pt x="975677" y="180454"/>
                  </a:lnTo>
                  <a:lnTo>
                    <a:pt x="979830" y="177419"/>
                  </a:lnTo>
                  <a:close/>
                </a:path>
                <a:path w="1104900" h="1043940">
                  <a:moveTo>
                    <a:pt x="1026934" y="875626"/>
                  </a:moveTo>
                  <a:lnTo>
                    <a:pt x="1020991" y="877036"/>
                  </a:lnTo>
                  <a:lnTo>
                    <a:pt x="1012647" y="881303"/>
                  </a:lnTo>
                  <a:lnTo>
                    <a:pt x="1009396" y="884732"/>
                  </a:lnTo>
                  <a:lnTo>
                    <a:pt x="1013396" y="887933"/>
                  </a:lnTo>
                  <a:lnTo>
                    <a:pt x="1022184" y="881532"/>
                  </a:lnTo>
                  <a:lnTo>
                    <a:pt x="1022985" y="880732"/>
                  </a:lnTo>
                  <a:lnTo>
                    <a:pt x="1026934" y="875626"/>
                  </a:lnTo>
                  <a:close/>
                </a:path>
                <a:path w="1104900" h="1043940">
                  <a:moveTo>
                    <a:pt x="1104506" y="824788"/>
                  </a:moveTo>
                  <a:lnTo>
                    <a:pt x="1102106" y="824788"/>
                  </a:lnTo>
                  <a:lnTo>
                    <a:pt x="1099705" y="823988"/>
                  </a:lnTo>
                  <a:lnTo>
                    <a:pt x="1100505" y="820788"/>
                  </a:lnTo>
                  <a:lnTo>
                    <a:pt x="1091717" y="820788"/>
                  </a:lnTo>
                  <a:lnTo>
                    <a:pt x="1089202" y="827506"/>
                  </a:lnTo>
                  <a:lnTo>
                    <a:pt x="1088326" y="834377"/>
                  </a:lnTo>
                  <a:lnTo>
                    <a:pt x="1090142" y="837653"/>
                  </a:lnTo>
                  <a:lnTo>
                    <a:pt x="1095717" y="833577"/>
                  </a:lnTo>
                  <a:lnTo>
                    <a:pt x="1093317" y="833577"/>
                  </a:lnTo>
                  <a:lnTo>
                    <a:pt x="1090917" y="832777"/>
                  </a:lnTo>
                  <a:lnTo>
                    <a:pt x="1091717" y="829589"/>
                  </a:lnTo>
                  <a:lnTo>
                    <a:pt x="1097318" y="829589"/>
                  </a:lnTo>
                  <a:lnTo>
                    <a:pt x="1104506" y="831189"/>
                  </a:lnTo>
                  <a:lnTo>
                    <a:pt x="1104506" y="8247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090634" y="9279228"/>
              <a:ext cx="2197735" cy="997585"/>
            </a:xfrm>
            <a:custGeom>
              <a:avLst/>
              <a:gdLst/>
              <a:ahLst/>
              <a:cxnLst/>
              <a:rect l="l" t="t" r="r" b="b"/>
              <a:pathLst>
                <a:path w="2197734" h="997584">
                  <a:moveTo>
                    <a:pt x="23177" y="306108"/>
                  </a:moveTo>
                  <a:lnTo>
                    <a:pt x="17424" y="303441"/>
                  </a:lnTo>
                  <a:lnTo>
                    <a:pt x="11290" y="298018"/>
                  </a:lnTo>
                  <a:lnTo>
                    <a:pt x="5308" y="295427"/>
                  </a:lnTo>
                  <a:lnTo>
                    <a:pt x="0" y="301307"/>
                  </a:lnTo>
                  <a:lnTo>
                    <a:pt x="7556" y="302171"/>
                  </a:lnTo>
                  <a:lnTo>
                    <a:pt x="14287" y="306997"/>
                  </a:lnTo>
                  <a:lnTo>
                    <a:pt x="19672" y="310184"/>
                  </a:lnTo>
                  <a:lnTo>
                    <a:pt x="23177" y="306108"/>
                  </a:lnTo>
                  <a:close/>
                </a:path>
                <a:path w="2197734" h="997584">
                  <a:moveTo>
                    <a:pt x="203161" y="94945"/>
                  </a:moveTo>
                  <a:lnTo>
                    <a:pt x="199796" y="93510"/>
                  </a:lnTo>
                  <a:lnTo>
                    <a:pt x="192595" y="94830"/>
                  </a:lnTo>
                  <a:lnTo>
                    <a:pt x="189509" y="99910"/>
                  </a:lnTo>
                  <a:lnTo>
                    <a:pt x="189572" y="103174"/>
                  </a:lnTo>
                  <a:lnTo>
                    <a:pt x="191808" y="99110"/>
                  </a:lnTo>
                  <a:lnTo>
                    <a:pt x="196989" y="98120"/>
                  </a:lnTo>
                  <a:lnTo>
                    <a:pt x="201498" y="96608"/>
                  </a:lnTo>
                  <a:lnTo>
                    <a:pt x="203161" y="94945"/>
                  </a:lnTo>
                  <a:close/>
                </a:path>
                <a:path w="2197734" h="997584">
                  <a:moveTo>
                    <a:pt x="280517" y="250952"/>
                  </a:moveTo>
                  <a:lnTo>
                    <a:pt x="276034" y="250367"/>
                  </a:lnTo>
                  <a:lnTo>
                    <a:pt x="271627" y="246862"/>
                  </a:lnTo>
                  <a:lnTo>
                    <a:pt x="268274" y="244995"/>
                  </a:lnTo>
                  <a:lnTo>
                    <a:pt x="266928" y="249364"/>
                  </a:lnTo>
                  <a:lnTo>
                    <a:pt x="270522" y="251294"/>
                  </a:lnTo>
                  <a:lnTo>
                    <a:pt x="274624" y="255257"/>
                  </a:lnTo>
                  <a:lnTo>
                    <a:pt x="278282" y="256667"/>
                  </a:lnTo>
                  <a:lnTo>
                    <a:pt x="280517" y="250952"/>
                  </a:lnTo>
                  <a:close/>
                </a:path>
                <a:path w="2197734" h="997584">
                  <a:moveTo>
                    <a:pt x="281216" y="24765"/>
                  </a:moveTo>
                  <a:lnTo>
                    <a:pt x="276529" y="22377"/>
                  </a:lnTo>
                  <a:lnTo>
                    <a:pt x="273799" y="18478"/>
                  </a:lnTo>
                  <a:lnTo>
                    <a:pt x="266738" y="19888"/>
                  </a:lnTo>
                  <a:lnTo>
                    <a:pt x="262369" y="22948"/>
                  </a:lnTo>
                  <a:lnTo>
                    <a:pt x="267728" y="23977"/>
                  </a:lnTo>
                  <a:lnTo>
                    <a:pt x="273824" y="23837"/>
                  </a:lnTo>
                  <a:lnTo>
                    <a:pt x="279323" y="24676"/>
                  </a:lnTo>
                  <a:lnTo>
                    <a:pt x="281216" y="24765"/>
                  </a:lnTo>
                  <a:close/>
                </a:path>
                <a:path w="2197734" h="997584">
                  <a:moveTo>
                    <a:pt x="291706" y="2628"/>
                  </a:moveTo>
                  <a:lnTo>
                    <a:pt x="286118" y="0"/>
                  </a:lnTo>
                  <a:lnTo>
                    <a:pt x="285076" y="4762"/>
                  </a:lnTo>
                  <a:lnTo>
                    <a:pt x="282016" y="10490"/>
                  </a:lnTo>
                  <a:lnTo>
                    <a:pt x="280606" y="15176"/>
                  </a:lnTo>
                  <a:lnTo>
                    <a:pt x="284518" y="16789"/>
                  </a:lnTo>
                  <a:lnTo>
                    <a:pt x="286118" y="12369"/>
                  </a:lnTo>
                  <a:lnTo>
                    <a:pt x="290106" y="7200"/>
                  </a:lnTo>
                  <a:lnTo>
                    <a:pt x="291706" y="2628"/>
                  </a:lnTo>
                  <a:close/>
                </a:path>
                <a:path w="2197734" h="997584">
                  <a:moveTo>
                    <a:pt x="417982" y="165442"/>
                  </a:moveTo>
                  <a:lnTo>
                    <a:pt x="412394" y="165442"/>
                  </a:lnTo>
                  <a:lnTo>
                    <a:pt x="413994" y="161442"/>
                  </a:lnTo>
                  <a:lnTo>
                    <a:pt x="416382" y="157454"/>
                  </a:lnTo>
                  <a:lnTo>
                    <a:pt x="409194" y="160642"/>
                  </a:lnTo>
                  <a:lnTo>
                    <a:pt x="404393" y="153454"/>
                  </a:lnTo>
                  <a:lnTo>
                    <a:pt x="403593" y="159842"/>
                  </a:lnTo>
                  <a:lnTo>
                    <a:pt x="407644" y="162521"/>
                  </a:lnTo>
                  <a:lnTo>
                    <a:pt x="411391" y="168643"/>
                  </a:lnTo>
                  <a:lnTo>
                    <a:pt x="414832" y="171754"/>
                  </a:lnTo>
                  <a:lnTo>
                    <a:pt x="417982" y="165442"/>
                  </a:lnTo>
                  <a:close/>
                </a:path>
                <a:path w="2197734" h="997584">
                  <a:moveTo>
                    <a:pt x="541058" y="85521"/>
                  </a:moveTo>
                  <a:lnTo>
                    <a:pt x="533869" y="84721"/>
                  </a:lnTo>
                  <a:lnTo>
                    <a:pt x="529069" y="85521"/>
                  </a:lnTo>
                  <a:lnTo>
                    <a:pt x="529869" y="92710"/>
                  </a:lnTo>
                  <a:lnTo>
                    <a:pt x="535470" y="92710"/>
                  </a:lnTo>
                  <a:lnTo>
                    <a:pt x="533869" y="87922"/>
                  </a:lnTo>
                  <a:lnTo>
                    <a:pt x="541058" y="85521"/>
                  </a:lnTo>
                  <a:close/>
                </a:path>
                <a:path w="2197734" h="997584">
                  <a:moveTo>
                    <a:pt x="581025" y="234975"/>
                  </a:moveTo>
                  <a:lnTo>
                    <a:pt x="579450" y="229374"/>
                  </a:lnTo>
                  <a:lnTo>
                    <a:pt x="573836" y="226187"/>
                  </a:lnTo>
                  <a:lnTo>
                    <a:pt x="568210" y="225983"/>
                  </a:lnTo>
                  <a:lnTo>
                    <a:pt x="566635" y="229374"/>
                  </a:lnTo>
                  <a:lnTo>
                    <a:pt x="573836" y="228574"/>
                  </a:lnTo>
                  <a:lnTo>
                    <a:pt x="572236" y="238975"/>
                  </a:lnTo>
                  <a:lnTo>
                    <a:pt x="581025" y="234975"/>
                  </a:lnTo>
                  <a:close/>
                </a:path>
                <a:path w="2197734" h="997584">
                  <a:moveTo>
                    <a:pt x="602411" y="339305"/>
                  </a:moveTo>
                  <a:lnTo>
                    <a:pt x="598106" y="338975"/>
                  </a:lnTo>
                  <a:lnTo>
                    <a:pt x="593648" y="341782"/>
                  </a:lnTo>
                  <a:lnTo>
                    <a:pt x="597801" y="345262"/>
                  </a:lnTo>
                  <a:lnTo>
                    <a:pt x="602411" y="339305"/>
                  </a:lnTo>
                  <a:close/>
                </a:path>
                <a:path w="2197734" h="997584">
                  <a:moveTo>
                    <a:pt x="627545" y="326631"/>
                  </a:moveTo>
                  <a:lnTo>
                    <a:pt x="623087" y="326478"/>
                  </a:lnTo>
                  <a:lnTo>
                    <a:pt x="618769" y="329336"/>
                  </a:lnTo>
                  <a:lnTo>
                    <a:pt x="623379" y="332473"/>
                  </a:lnTo>
                  <a:lnTo>
                    <a:pt x="627545" y="326631"/>
                  </a:lnTo>
                  <a:close/>
                </a:path>
                <a:path w="2197734" h="997584">
                  <a:moveTo>
                    <a:pt x="644220" y="508863"/>
                  </a:moveTo>
                  <a:lnTo>
                    <a:pt x="642569" y="504304"/>
                  </a:lnTo>
                  <a:lnTo>
                    <a:pt x="639165" y="508863"/>
                  </a:lnTo>
                  <a:lnTo>
                    <a:pt x="633374" y="508406"/>
                  </a:lnTo>
                  <a:lnTo>
                    <a:pt x="628180" y="508698"/>
                  </a:lnTo>
                  <a:lnTo>
                    <a:pt x="626579" y="515493"/>
                  </a:lnTo>
                  <a:lnTo>
                    <a:pt x="632561" y="520382"/>
                  </a:lnTo>
                  <a:lnTo>
                    <a:pt x="639660" y="516204"/>
                  </a:lnTo>
                  <a:lnTo>
                    <a:pt x="644220" y="508863"/>
                  </a:lnTo>
                  <a:close/>
                </a:path>
                <a:path w="2197734" h="997584">
                  <a:moveTo>
                    <a:pt x="669734" y="234975"/>
                  </a:moveTo>
                  <a:lnTo>
                    <a:pt x="662546" y="234175"/>
                  </a:lnTo>
                  <a:lnTo>
                    <a:pt x="657745" y="234975"/>
                  </a:lnTo>
                  <a:lnTo>
                    <a:pt x="658545" y="242163"/>
                  </a:lnTo>
                  <a:lnTo>
                    <a:pt x="664146" y="242163"/>
                  </a:lnTo>
                  <a:lnTo>
                    <a:pt x="663346" y="238175"/>
                  </a:lnTo>
                  <a:lnTo>
                    <a:pt x="669734" y="234975"/>
                  </a:lnTo>
                  <a:close/>
                </a:path>
                <a:path w="2197734" h="997584">
                  <a:moveTo>
                    <a:pt x="671207" y="411314"/>
                  </a:moveTo>
                  <a:lnTo>
                    <a:pt x="665734" y="409206"/>
                  </a:lnTo>
                  <a:lnTo>
                    <a:pt x="665734" y="413994"/>
                  </a:lnTo>
                  <a:lnTo>
                    <a:pt x="661746" y="413994"/>
                  </a:lnTo>
                  <a:lnTo>
                    <a:pt x="660146" y="410806"/>
                  </a:lnTo>
                  <a:lnTo>
                    <a:pt x="660146" y="406006"/>
                  </a:lnTo>
                  <a:lnTo>
                    <a:pt x="656145" y="406806"/>
                  </a:lnTo>
                  <a:lnTo>
                    <a:pt x="657745" y="412394"/>
                  </a:lnTo>
                  <a:lnTo>
                    <a:pt x="656945" y="421995"/>
                  </a:lnTo>
                  <a:lnTo>
                    <a:pt x="663346" y="421995"/>
                  </a:lnTo>
                  <a:lnTo>
                    <a:pt x="665060" y="418528"/>
                  </a:lnTo>
                  <a:lnTo>
                    <a:pt x="669340" y="414693"/>
                  </a:lnTo>
                  <a:lnTo>
                    <a:pt x="671207" y="411314"/>
                  </a:lnTo>
                  <a:close/>
                </a:path>
                <a:path w="2197734" h="997584">
                  <a:moveTo>
                    <a:pt x="704011" y="609815"/>
                  </a:moveTo>
                  <a:lnTo>
                    <a:pt x="698512" y="603415"/>
                  </a:lnTo>
                  <a:lnTo>
                    <a:pt x="697052" y="613638"/>
                  </a:lnTo>
                  <a:lnTo>
                    <a:pt x="701205" y="614502"/>
                  </a:lnTo>
                  <a:lnTo>
                    <a:pt x="704011" y="609815"/>
                  </a:lnTo>
                  <a:close/>
                </a:path>
                <a:path w="2197734" h="997584">
                  <a:moveTo>
                    <a:pt x="721842" y="765403"/>
                  </a:moveTo>
                  <a:lnTo>
                    <a:pt x="717384" y="765251"/>
                  </a:lnTo>
                  <a:lnTo>
                    <a:pt x="713079" y="768096"/>
                  </a:lnTo>
                  <a:lnTo>
                    <a:pt x="717689" y="771245"/>
                  </a:lnTo>
                  <a:lnTo>
                    <a:pt x="721842" y="765403"/>
                  </a:lnTo>
                  <a:close/>
                </a:path>
                <a:path w="2197734" h="997584">
                  <a:moveTo>
                    <a:pt x="723277" y="658558"/>
                  </a:moveTo>
                  <a:lnTo>
                    <a:pt x="716889" y="650570"/>
                  </a:lnTo>
                  <a:lnTo>
                    <a:pt x="720420" y="647496"/>
                  </a:lnTo>
                  <a:lnTo>
                    <a:pt x="717588" y="647573"/>
                  </a:lnTo>
                  <a:lnTo>
                    <a:pt x="713409" y="650341"/>
                  </a:lnTo>
                  <a:lnTo>
                    <a:pt x="712889" y="655358"/>
                  </a:lnTo>
                  <a:lnTo>
                    <a:pt x="723277" y="658558"/>
                  </a:lnTo>
                  <a:close/>
                </a:path>
                <a:path w="2197734" h="997584">
                  <a:moveTo>
                    <a:pt x="732790" y="734161"/>
                  </a:moveTo>
                  <a:lnTo>
                    <a:pt x="727278" y="728091"/>
                  </a:lnTo>
                  <a:lnTo>
                    <a:pt x="725817" y="738200"/>
                  </a:lnTo>
                  <a:lnTo>
                    <a:pt x="729970" y="738886"/>
                  </a:lnTo>
                  <a:lnTo>
                    <a:pt x="732790" y="734161"/>
                  </a:lnTo>
                  <a:close/>
                </a:path>
                <a:path w="2197734" h="997584">
                  <a:moveTo>
                    <a:pt x="736066" y="670547"/>
                  </a:moveTo>
                  <a:lnTo>
                    <a:pt x="729678" y="669747"/>
                  </a:lnTo>
                  <a:lnTo>
                    <a:pt x="724877" y="670547"/>
                  </a:lnTo>
                  <a:lnTo>
                    <a:pt x="725678" y="677735"/>
                  </a:lnTo>
                  <a:lnTo>
                    <a:pt x="731278" y="677735"/>
                  </a:lnTo>
                  <a:lnTo>
                    <a:pt x="729678" y="672947"/>
                  </a:lnTo>
                  <a:lnTo>
                    <a:pt x="736066" y="670547"/>
                  </a:lnTo>
                  <a:close/>
                </a:path>
                <a:path w="2197734" h="997584">
                  <a:moveTo>
                    <a:pt x="741235" y="774192"/>
                  </a:moveTo>
                  <a:lnTo>
                    <a:pt x="737273" y="771055"/>
                  </a:lnTo>
                  <a:lnTo>
                    <a:pt x="732701" y="768807"/>
                  </a:lnTo>
                  <a:lnTo>
                    <a:pt x="736066" y="772845"/>
                  </a:lnTo>
                  <a:lnTo>
                    <a:pt x="741235" y="774192"/>
                  </a:lnTo>
                  <a:close/>
                </a:path>
                <a:path w="2197734" h="997584">
                  <a:moveTo>
                    <a:pt x="757453" y="780542"/>
                  </a:moveTo>
                  <a:lnTo>
                    <a:pt x="753999" y="777506"/>
                  </a:lnTo>
                  <a:lnTo>
                    <a:pt x="747255" y="783234"/>
                  </a:lnTo>
                  <a:lnTo>
                    <a:pt x="755802" y="784923"/>
                  </a:lnTo>
                  <a:lnTo>
                    <a:pt x="757453" y="780542"/>
                  </a:lnTo>
                  <a:close/>
                </a:path>
                <a:path w="2197734" h="997584">
                  <a:moveTo>
                    <a:pt x="773633" y="661758"/>
                  </a:moveTo>
                  <a:lnTo>
                    <a:pt x="766521" y="661873"/>
                  </a:lnTo>
                  <a:lnTo>
                    <a:pt x="761644" y="661454"/>
                  </a:lnTo>
                  <a:lnTo>
                    <a:pt x="758571" y="662990"/>
                  </a:lnTo>
                  <a:lnTo>
                    <a:pt x="756843" y="668947"/>
                  </a:lnTo>
                  <a:lnTo>
                    <a:pt x="763244" y="667346"/>
                  </a:lnTo>
                  <a:lnTo>
                    <a:pt x="772833" y="668147"/>
                  </a:lnTo>
                  <a:lnTo>
                    <a:pt x="773633" y="661758"/>
                  </a:lnTo>
                  <a:close/>
                </a:path>
                <a:path w="2197734" h="997584">
                  <a:moveTo>
                    <a:pt x="797090" y="315442"/>
                  </a:moveTo>
                  <a:lnTo>
                    <a:pt x="792810" y="315290"/>
                  </a:lnTo>
                  <a:lnTo>
                    <a:pt x="788543" y="318147"/>
                  </a:lnTo>
                  <a:lnTo>
                    <a:pt x="792810" y="321284"/>
                  </a:lnTo>
                  <a:lnTo>
                    <a:pt x="797090" y="315442"/>
                  </a:lnTo>
                  <a:close/>
                </a:path>
                <a:path w="2197734" h="997584">
                  <a:moveTo>
                    <a:pt x="802398" y="695325"/>
                  </a:moveTo>
                  <a:lnTo>
                    <a:pt x="800811" y="690524"/>
                  </a:lnTo>
                  <a:lnTo>
                    <a:pt x="800811" y="683336"/>
                  </a:lnTo>
                  <a:lnTo>
                    <a:pt x="796010" y="684136"/>
                  </a:lnTo>
                  <a:lnTo>
                    <a:pt x="797610" y="688924"/>
                  </a:lnTo>
                  <a:lnTo>
                    <a:pt x="796810" y="695325"/>
                  </a:lnTo>
                  <a:lnTo>
                    <a:pt x="802398" y="695325"/>
                  </a:lnTo>
                  <a:close/>
                </a:path>
                <a:path w="2197734" h="997584">
                  <a:moveTo>
                    <a:pt x="807834" y="702589"/>
                  </a:moveTo>
                  <a:lnTo>
                    <a:pt x="802703" y="701319"/>
                  </a:lnTo>
                  <a:lnTo>
                    <a:pt x="798626" y="703046"/>
                  </a:lnTo>
                  <a:lnTo>
                    <a:pt x="804799" y="707313"/>
                  </a:lnTo>
                  <a:lnTo>
                    <a:pt x="807834" y="702589"/>
                  </a:lnTo>
                  <a:close/>
                </a:path>
                <a:path w="2197734" h="997584">
                  <a:moveTo>
                    <a:pt x="908977" y="726236"/>
                  </a:moveTo>
                  <a:lnTo>
                    <a:pt x="904697" y="726097"/>
                  </a:lnTo>
                  <a:lnTo>
                    <a:pt x="900430" y="728941"/>
                  </a:lnTo>
                  <a:lnTo>
                    <a:pt x="904697" y="732091"/>
                  </a:lnTo>
                  <a:lnTo>
                    <a:pt x="908977" y="726236"/>
                  </a:lnTo>
                  <a:close/>
                </a:path>
                <a:path w="2197734" h="997584">
                  <a:moveTo>
                    <a:pt x="1230782" y="849566"/>
                  </a:moveTo>
                  <a:lnTo>
                    <a:pt x="1228915" y="842314"/>
                  </a:lnTo>
                  <a:lnTo>
                    <a:pt x="1226083" y="835888"/>
                  </a:lnTo>
                  <a:lnTo>
                    <a:pt x="1219593" y="824001"/>
                  </a:lnTo>
                  <a:lnTo>
                    <a:pt x="1218793" y="828789"/>
                  </a:lnTo>
                  <a:lnTo>
                    <a:pt x="1211605" y="827189"/>
                  </a:lnTo>
                  <a:lnTo>
                    <a:pt x="1210005" y="831189"/>
                  </a:lnTo>
                  <a:lnTo>
                    <a:pt x="1217523" y="833729"/>
                  </a:lnTo>
                  <a:lnTo>
                    <a:pt x="1220990" y="839482"/>
                  </a:lnTo>
                  <a:lnTo>
                    <a:pt x="1224165" y="845693"/>
                  </a:lnTo>
                  <a:lnTo>
                    <a:pt x="1230782" y="849566"/>
                  </a:lnTo>
                  <a:close/>
                </a:path>
                <a:path w="2197734" h="997584">
                  <a:moveTo>
                    <a:pt x="1341551" y="958164"/>
                  </a:moveTo>
                  <a:lnTo>
                    <a:pt x="1338478" y="952474"/>
                  </a:lnTo>
                  <a:lnTo>
                    <a:pt x="1331506" y="946480"/>
                  </a:lnTo>
                  <a:lnTo>
                    <a:pt x="1328280" y="951877"/>
                  </a:lnTo>
                  <a:lnTo>
                    <a:pt x="1333080" y="951877"/>
                  </a:lnTo>
                  <a:lnTo>
                    <a:pt x="1341551" y="958164"/>
                  </a:lnTo>
                  <a:close/>
                </a:path>
                <a:path w="2197734" h="997584">
                  <a:moveTo>
                    <a:pt x="1350657" y="930287"/>
                  </a:moveTo>
                  <a:lnTo>
                    <a:pt x="1344269" y="927900"/>
                  </a:lnTo>
                  <a:lnTo>
                    <a:pt x="1339469" y="927100"/>
                  </a:lnTo>
                  <a:lnTo>
                    <a:pt x="1337868" y="934288"/>
                  </a:lnTo>
                  <a:lnTo>
                    <a:pt x="1343469" y="935888"/>
                  </a:lnTo>
                  <a:lnTo>
                    <a:pt x="1343469" y="931887"/>
                  </a:lnTo>
                  <a:lnTo>
                    <a:pt x="1350657" y="930287"/>
                  </a:lnTo>
                  <a:close/>
                </a:path>
                <a:path w="2197734" h="997584">
                  <a:moveTo>
                    <a:pt x="1375486" y="922591"/>
                  </a:moveTo>
                  <a:lnTo>
                    <a:pt x="1370838" y="920000"/>
                  </a:lnTo>
                  <a:lnTo>
                    <a:pt x="1366494" y="920559"/>
                  </a:lnTo>
                  <a:lnTo>
                    <a:pt x="1371447" y="926299"/>
                  </a:lnTo>
                  <a:lnTo>
                    <a:pt x="1375486" y="922591"/>
                  </a:lnTo>
                  <a:close/>
                </a:path>
                <a:path w="2197734" h="997584">
                  <a:moveTo>
                    <a:pt x="1438579" y="877544"/>
                  </a:moveTo>
                  <a:lnTo>
                    <a:pt x="1430578" y="876744"/>
                  </a:lnTo>
                  <a:lnTo>
                    <a:pt x="1426591" y="879944"/>
                  </a:lnTo>
                  <a:lnTo>
                    <a:pt x="1424190" y="884732"/>
                  </a:lnTo>
                  <a:lnTo>
                    <a:pt x="1432179" y="885532"/>
                  </a:lnTo>
                  <a:lnTo>
                    <a:pt x="1436179" y="883145"/>
                  </a:lnTo>
                  <a:lnTo>
                    <a:pt x="1438579" y="877544"/>
                  </a:lnTo>
                  <a:close/>
                </a:path>
                <a:path w="2197734" h="997584">
                  <a:moveTo>
                    <a:pt x="1457756" y="967054"/>
                  </a:moveTo>
                  <a:lnTo>
                    <a:pt x="1452956" y="965454"/>
                  </a:lnTo>
                  <a:lnTo>
                    <a:pt x="1452956" y="970254"/>
                  </a:lnTo>
                  <a:lnTo>
                    <a:pt x="1451368" y="977442"/>
                  </a:lnTo>
                  <a:lnTo>
                    <a:pt x="1456156" y="978242"/>
                  </a:lnTo>
                  <a:lnTo>
                    <a:pt x="1456156" y="973455"/>
                  </a:lnTo>
                  <a:lnTo>
                    <a:pt x="1457756" y="967054"/>
                  </a:lnTo>
                  <a:close/>
                </a:path>
                <a:path w="2197734" h="997584">
                  <a:moveTo>
                    <a:pt x="1547190" y="967359"/>
                  </a:moveTo>
                  <a:lnTo>
                    <a:pt x="1544269" y="963460"/>
                  </a:lnTo>
                  <a:lnTo>
                    <a:pt x="1540446" y="960158"/>
                  </a:lnTo>
                  <a:lnTo>
                    <a:pt x="1542478" y="964653"/>
                  </a:lnTo>
                  <a:lnTo>
                    <a:pt x="1547190" y="967359"/>
                  </a:lnTo>
                  <a:close/>
                </a:path>
                <a:path w="2197734" h="997584">
                  <a:moveTo>
                    <a:pt x="1556994" y="820877"/>
                  </a:moveTo>
                  <a:lnTo>
                    <a:pt x="1552765" y="819607"/>
                  </a:lnTo>
                  <a:lnTo>
                    <a:pt x="1547774" y="821321"/>
                  </a:lnTo>
                  <a:lnTo>
                    <a:pt x="1551266" y="825601"/>
                  </a:lnTo>
                  <a:lnTo>
                    <a:pt x="1556994" y="820877"/>
                  </a:lnTo>
                  <a:close/>
                </a:path>
                <a:path w="2197734" h="997584">
                  <a:moveTo>
                    <a:pt x="1567243" y="910310"/>
                  </a:moveTo>
                  <a:lnTo>
                    <a:pt x="1559496" y="909866"/>
                  </a:lnTo>
                  <a:lnTo>
                    <a:pt x="1561553" y="913307"/>
                  </a:lnTo>
                  <a:lnTo>
                    <a:pt x="1566456" y="915263"/>
                  </a:lnTo>
                  <a:lnTo>
                    <a:pt x="1567243" y="910310"/>
                  </a:lnTo>
                  <a:close/>
                </a:path>
                <a:path w="2197734" h="997584">
                  <a:moveTo>
                    <a:pt x="1577632" y="849566"/>
                  </a:moveTo>
                  <a:lnTo>
                    <a:pt x="1571244" y="847979"/>
                  </a:lnTo>
                  <a:lnTo>
                    <a:pt x="1566443" y="847178"/>
                  </a:lnTo>
                  <a:lnTo>
                    <a:pt x="1564855" y="854367"/>
                  </a:lnTo>
                  <a:lnTo>
                    <a:pt x="1570443" y="855967"/>
                  </a:lnTo>
                  <a:lnTo>
                    <a:pt x="1570443" y="851166"/>
                  </a:lnTo>
                  <a:lnTo>
                    <a:pt x="1577632" y="849566"/>
                  </a:lnTo>
                  <a:close/>
                </a:path>
                <a:path w="2197734" h="997584">
                  <a:moveTo>
                    <a:pt x="1578432" y="868756"/>
                  </a:moveTo>
                  <a:lnTo>
                    <a:pt x="1570443" y="867956"/>
                  </a:lnTo>
                  <a:lnTo>
                    <a:pt x="1566443" y="871156"/>
                  </a:lnTo>
                  <a:lnTo>
                    <a:pt x="1564055" y="875944"/>
                  </a:lnTo>
                  <a:lnTo>
                    <a:pt x="1572044" y="876744"/>
                  </a:lnTo>
                  <a:lnTo>
                    <a:pt x="1576044" y="873544"/>
                  </a:lnTo>
                  <a:lnTo>
                    <a:pt x="1578432" y="868756"/>
                  </a:lnTo>
                  <a:close/>
                </a:path>
                <a:path w="2197734" h="997584">
                  <a:moveTo>
                    <a:pt x="1644929" y="680427"/>
                  </a:moveTo>
                  <a:lnTo>
                    <a:pt x="1640471" y="677837"/>
                  </a:lnTo>
                  <a:lnTo>
                    <a:pt x="1636166" y="678395"/>
                  </a:lnTo>
                  <a:lnTo>
                    <a:pt x="1640776" y="684136"/>
                  </a:lnTo>
                  <a:lnTo>
                    <a:pt x="1644929" y="680427"/>
                  </a:lnTo>
                  <a:close/>
                </a:path>
                <a:path w="2197734" h="997584">
                  <a:moveTo>
                    <a:pt x="1659737" y="610755"/>
                  </a:moveTo>
                  <a:lnTo>
                    <a:pt x="1659051" y="605612"/>
                  </a:lnTo>
                  <a:lnTo>
                    <a:pt x="1656422" y="600163"/>
                  </a:lnTo>
                  <a:lnTo>
                    <a:pt x="1653565" y="598614"/>
                  </a:lnTo>
                  <a:lnTo>
                    <a:pt x="1649564" y="601814"/>
                  </a:lnTo>
                  <a:lnTo>
                    <a:pt x="1655965" y="610603"/>
                  </a:lnTo>
                  <a:lnTo>
                    <a:pt x="1656753" y="611403"/>
                  </a:lnTo>
                  <a:lnTo>
                    <a:pt x="1659737" y="610755"/>
                  </a:lnTo>
                  <a:close/>
                </a:path>
                <a:path w="2197734" h="997584">
                  <a:moveTo>
                    <a:pt x="1732686" y="961466"/>
                  </a:moveTo>
                  <a:lnTo>
                    <a:pt x="1729486" y="956665"/>
                  </a:lnTo>
                  <a:lnTo>
                    <a:pt x="1725117" y="957097"/>
                  </a:lnTo>
                  <a:lnTo>
                    <a:pt x="1719097" y="955865"/>
                  </a:lnTo>
                  <a:lnTo>
                    <a:pt x="1714881" y="956437"/>
                  </a:lnTo>
                  <a:lnTo>
                    <a:pt x="1715897" y="962266"/>
                  </a:lnTo>
                  <a:lnTo>
                    <a:pt x="1720697" y="959065"/>
                  </a:lnTo>
                  <a:lnTo>
                    <a:pt x="1722297" y="962266"/>
                  </a:lnTo>
                  <a:lnTo>
                    <a:pt x="1720697" y="965454"/>
                  </a:lnTo>
                  <a:lnTo>
                    <a:pt x="1715897" y="967854"/>
                  </a:lnTo>
                  <a:lnTo>
                    <a:pt x="1719097" y="971054"/>
                  </a:lnTo>
                  <a:lnTo>
                    <a:pt x="1723898" y="966254"/>
                  </a:lnTo>
                  <a:lnTo>
                    <a:pt x="1732686" y="961466"/>
                  </a:lnTo>
                  <a:close/>
                </a:path>
                <a:path w="2197734" h="997584">
                  <a:moveTo>
                    <a:pt x="1756664" y="792822"/>
                  </a:moveTo>
                  <a:lnTo>
                    <a:pt x="1751863" y="792022"/>
                  </a:lnTo>
                  <a:lnTo>
                    <a:pt x="1751863" y="796823"/>
                  </a:lnTo>
                  <a:lnTo>
                    <a:pt x="1750263" y="804011"/>
                  </a:lnTo>
                  <a:lnTo>
                    <a:pt x="1755063" y="804811"/>
                  </a:lnTo>
                  <a:lnTo>
                    <a:pt x="1755063" y="799223"/>
                  </a:lnTo>
                  <a:lnTo>
                    <a:pt x="1756664" y="792822"/>
                  </a:lnTo>
                  <a:close/>
                </a:path>
                <a:path w="2197734" h="997584">
                  <a:moveTo>
                    <a:pt x="1785429" y="819200"/>
                  </a:moveTo>
                  <a:lnTo>
                    <a:pt x="1779841" y="818400"/>
                  </a:lnTo>
                  <a:lnTo>
                    <a:pt x="1775841" y="811212"/>
                  </a:lnTo>
                  <a:lnTo>
                    <a:pt x="1771840" y="818400"/>
                  </a:lnTo>
                  <a:lnTo>
                    <a:pt x="1776641" y="819200"/>
                  </a:lnTo>
                  <a:lnTo>
                    <a:pt x="1780641" y="826389"/>
                  </a:lnTo>
                  <a:lnTo>
                    <a:pt x="1785429" y="819200"/>
                  </a:lnTo>
                  <a:close/>
                </a:path>
                <a:path w="2197734" h="997584">
                  <a:moveTo>
                    <a:pt x="1791182" y="790829"/>
                  </a:moveTo>
                  <a:lnTo>
                    <a:pt x="1786724" y="788428"/>
                  </a:lnTo>
                  <a:lnTo>
                    <a:pt x="1782419" y="789025"/>
                  </a:lnTo>
                  <a:lnTo>
                    <a:pt x="1787029" y="794423"/>
                  </a:lnTo>
                  <a:lnTo>
                    <a:pt x="1791182" y="790829"/>
                  </a:lnTo>
                  <a:close/>
                </a:path>
                <a:path w="2197734" h="997584">
                  <a:moveTo>
                    <a:pt x="1807171" y="718096"/>
                  </a:moveTo>
                  <a:lnTo>
                    <a:pt x="1802714" y="715708"/>
                  </a:lnTo>
                  <a:lnTo>
                    <a:pt x="1798408" y="716305"/>
                  </a:lnTo>
                  <a:lnTo>
                    <a:pt x="1803019" y="721702"/>
                  </a:lnTo>
                  <a:lnTo>
                    <a:pt x="1807171" y="718096"/>
                  </a:lnTo>
                  <a:close/>
                </a:path>
                <a:path w="2197734" h="997584">
                  <a:moveTo>
                    <a:pt x="1832838" y="888009"/>
                  </a:moveTo>
                  <a:lnTo>
                    <a:pt x="1828787" y="886739"/>
                  </a:lnTo>
                  <a:lnTo>
                    <a:pt x="1823847" y="888453"/>
                  </a:lnTo>
                  <a:lnTo>
                    <a:pt x="1826996" y="892733"/>
                  </a:lnTo>
                  <a:lnTo>
                    <a:pt x="1832838" y="888009"/>
                  </a:lnTo>
                  <a:close/>
                </a:path>
                <a:path w="2197734" h="997584">
                  <a:moveTo>
                    <a:pt x="1836381" y="926884"/>
                  </a:moveTo>
                  <a:lnTo>
                    <a:pt x="1828787" y="923594"/>
                  </a:lnTo>
                  <a:lnTo>
                    <a:pt x="1819694" y="924064"/>
                  </a:lnTo>
                  <a:lnTo>
                    <a:pt x="1816595" y="927900"/>
                  </a:lnTo>
                  <a:lnTo>
                    <a:pt x="1822284" y="928331"/>
                  </a:lnTo>
                  <a:lnTo>
                    <a:pt x="1824888" y="933196"/>
                  </a:lnTo>
                  <a:lnTo>
                    <a:pt x="1827949" y="936993"/>
                  </a:lnTo>
                  <a:lnTo>
                    <a:pt x="1834984" y="934288"/>
                  </a:lnTo>
                  <a:lnTo>
                    <a:pt x="1836381" y="926884"/>
                  </a:lnTo>
                  <a:close/>
                </a:path>
                <a:path w="2197734" h="997584">
                  <a:moveTo>
                    <a:pt x="1838972" y="996632"/>
                  </a:moveTo>
                  <a:lnTo>
                    <a:pt x="1835785" y="989431"/>
                  </a:lnTo>
                  <a:lnTo>
                    <a:pt x="1830984" y="992632"/>
                  </a:lnTo>
                  <a:lnTo>
                    <a:pt x="1822996" y="990231"/>
                  </a:lnTo>
                  <a:lnTo>
                    <a:pt x="1826196" y="997432"/>
                  </a:lnTo>
                  <a:lnTo>
                    <a:pt x="1830184" y="995032"/>
                  </a:lnTo>
                  <a:lnTo>
                    <a:pt x="1838972" y="996632"/>
                  </a:lnTo>
                  <a:close/>
                </a:path>
                <a:path w="2197734" h="997584">
                  <a:moveTo>
                    <a:pt x="1841373" y="628192"/>
                  </a:moveTo>
                  <a:lnTo>
                    <a:pt x="1834984" y="625792"/>
                  </a:lnTo>
                  <a:lnTo>
                    <a:pt x="1830184" y="624992"/>
                  </a:lnTo>
                  <a:lnTo>
                    <a:pt x="1828584" y="632180"/>
                  </a:lnTo>
                  <a:lnTo>
                    <a:pt x="1834184" y="633780"/>
                  </a:lnTo>
                  <a:lnTo>
                    <a:pt x="1834184" y="628992"/>
                  </a:lnTo>
                  <a:lnTo>
                    <a:pt x="1841373" y="628192"/>
                  </a:lnTo>
                  <a:close/>
                </a:path>
                <a:path w="2197734" h="997584">
                  <a:moveTo>
                    <a:pt x="1850212" y="787514"/>
                  </a:moveTo>
                  <a:lnTo>
                    <a:pt x="1845576" y="784936"/>
                  </a:lnTo>
                  <a:lnTo>
                    <a:pt x="1841220" y="785495"/>
                  </a:lnTo>
                  <a:lnTo>
                    <a:pt x="1846173" y="791235"/>
                  </a:lnTo>
                  <a:lnTo>
                    <a:pt x="1850212" y="787514"/>
                  </a:lnTo>
                  <a:close/>
                </a:path>
                <a:path w="2197734" h="997584">
                  <a:moveTo>
                    <a:pt x="1856143" y="827493"/>
                  </a:moveTo>
                  <a:lnTo>
                    <a:pt x="1853260" y="823595"/>
                  </a:lnTo>
                  <a:lnTo>
                    <a:pt x="1849628" y="820305"/>
                  </a:lnTo>
                  <a:lnTo>
                    <a:pt x="1851761" y="824801"/>
                  </a:lnTo>
                  <a:lnTo>
                    <a:pt x="1856143" y="827493"/>
                  </a:lnTo>
                  <a:close/>
                </a:path>
                <a:path w="2197734" h="997584">
                  <a:moveTo>
                    <a:pt x="1878977" y="964958"/>
                  </a:moveTo>
                  <a:lnTo>
                    <a:pt x="1876247" y="961059"/>
                  </a:lnTo>
                  <a:lnTo>
                    <a:pt x="1872462" y="957770"/>
                  </a:lnTo>
                  <a:lnTo>
                    <a:pt x="1874139" y="962266"/>
                  </a:lnTo>
                  <a:lnTo>
                    <a:pt x="1878977" y="964958"/>
                  </a:lnTo>
                  <a:close/>
                </a:path>
                <a:path w="2197734" h="997584">
                  <a:moveTo>
                    <a:pt x="1883740" y="601814"/>
                  </a:moveTo>
                  <a:lnTo>
                    <a:pt x="1876094" y="601814"/>
                  </a:lnTo>
                  <a:lnTo>
                    <a:pt x="1878342" y="605409"/>
                  </a:lnTo>
                  <a:lnTo>
                    <a:pt x="1883283" y="607212"/>
                  </a:lnTo>
                  <a:lnTo>
                    <a:pt x="1883740" y="601814"/>
                  </a:lnTo>
                  <a:close/>
                </a:path>
                <a:path w="2197734" h="997584">
                  <a:moveTo>
                    <a:pt x="1885327" y="930287"/>
                  </a:moveTo>
                  <a:lnTo>
                    <a:pt x="1879739" y="924699"/>
                  </a:lnTo>
                  <a:lnTo>
                    <a:pt x="1873338" y="922299"/>
                  </a:lnTo>
                  <a:lnTo>
                    <a:pt x="1866950" y="923899"/>
                  </a:lnTo>
                  <a:lnTo>
                    <a:pt x="1872551" y="931087"/>
                  </a:lnTo>
                  <a:lnTo>
                    <a:pt x="1878939" y="934288"/>
                  </a:lnTo>
                  <a:lnTo>
                    <a:pt x="1885327" y="930287"/>
                  </a:lnTo>
                  <a:close/>
                </a:path>
                <a:path w="2197734" h="997584">
                  <a:moveTo>
                    <a:pt x="1887118" y="826808"/>
                  </a:moveTo>
                  <a:lnTo>
                    <a:pt x="1885429" y="823099"/>
                  </a:lnTo>
                  <a:lnTo>
                    <a:pt x="1879701" y="823429"/>
                  </a:lnTo>
                  <a:lnTo>
                    <a:pt x="1877339" y="831189"/>
                  </a:lnTo>
                  <a:lnTo>
                    <a:pt x="1887118" y="826808"/>
                  </a:lnTo>
                  <a:close/>
                </a:path>
                <a:path w="2197734" h="997584">
                  <a:moveTo>
                    <a:pt x="1894967" y="937679"/>
                  </a:moveTo>
                  <a:lnTo>
                    <a:pt x="1892223" y="933589"/>
                  </a:lnTo>
                  <a:lnTo>
                    <a:pt x="1888439" y="930249"/>
                  </a:lnTo>
                  <a:lnTo>
                    <a:pt x="1890128" y="935088"/>
                  </a:lnTo>
                  <a:lnTo>
                    <a:pt x="1894967" y="937679"/>
                  </a:lnTo>
                  <a:close/>
                </a:path>
                <a:path w="2197734" h="997584">
                  <a:moveTo>
                    <a:pt x="1898916" y="913511"/>
                  </a:moveTo>
                  <a:lnTo>
                    <a:pt x="1894928" y="909510"/>
                  </a:lnTo>
                  <a:lnTo>
                    <a:pt x="1892528" y="907910"/>
                  </a:lnTo>
                  <a:lnTo>
                    <a:pt x="1889328" y="910310"/>
                  </a:lnTo>
                  <a:lnTo>
                    <a:pt x="1886127" y="913511"/>
                  </a:lnTo>
                  <a:lnTo>
                    <a:pt x="1882940" y="915911"/>
                  </a:lnTo>
                  <a:lnTo>
                    <a:pt x="1887728" y="921499"/>
                  </a:lnTo>
                  <a:lnTo>
                    <a:pt x="1893328" y="919899"/>
                  </a:lnTo>
                  <a:lnTo>
                    <a:pt x="1898916" y="913511"/>
                  </a:lnTo>
                  <a:close/>
                </a:path>
                <a:path w="2197734" h="997584">
                  <a:moveTo>
                    <a:pt x="1906117" y="751268"/>
                  </a:moveTo>
                  <a:lnTo>
                    <a:pt x="1900516" y="746467"/>
                  </a:lnTo>
                  <a:lnTo>
                    <a:pt x="1895729" y="738479"/>
                  </a:lnTo>
                  <a:lnTo>
                    <a:pt x="1890928" y="741680"/>
                  </a:lnTo>
                  <a:lnTo>
                    <a:pt x="1894649" y="747331"/>
                  </a:lnTo>
                  <a:lnTo>
                    <a:pt x="1896719" y="751573"/>
                  </a:lnTo>
                  <a:lnTo>
                    <a:pt x="1899691" y="753249"/>
                  </a:lnTo>
                  <a:lnTo>
                    <a:pt x="1906117" y="751268"/>
                  </a:lnTo>
                  <a:close/>
                </a:path>
                <a:path w="2197734" h="997584">
                  <a:moveTo>
                    <a:pt x="1907705" y="705713"/>
                  </a:moveTo>
                  <a:lnTo>
                    <a:pt x="1904517" y="701713"/>
                  </a:lnTo>
                  <a:lnTo>
                    <a:pt x="1901317" y="704913"/>
                  </a:lnTo>
                  <a:lnTo>
                    <a:pt x="1894928" y="708914"/>
                  </a:lnTo>
                  <a:lnTo>
                    <a:pt x="1897316" y="712901"/>
                  </a:lnTo>
                  <a:lnTo>
                    <a:pt x="1901317" y="709714"/>
                  </a:lnTo>
                  <a:lnTo>
                    <a:pt x="1907705" y="705713"/>
                  </a:lnTo>
                  <a:close/>
                </a:path>
                <a:path w="2197734" h="997584">
                  <a:moveTo>
                    <a:pt x="1914906" y="692924"/>
                  </a:moveTo>
                  <a:lnTo>
                    <a:pt x="1908949" y="693267"/>
                  </a:lnTo>
                  <a:lnTo>
                    <a:pt x="1910410" y="698017"/>
                  </a:lnTo>
                  <a:lnTo>
                    <a:pt x="1914118" y="700227"/>
                  </a:lnTo>
                  <a:lnTo>
                    <a:pt x="1914906" y="692924"/>
                  </a:lnTo>
                  <a:close/>
                </a:path>
                <a:path w="2197734" h="997584">
                  <a:moveTo>
                    <a:pt x="1916506" y="792022"/>
                  </a:moveTo>
                  <a:lnTo>
                    <a:pt x="1914105" y="782434"/>
                  </a:lnTo>
                  <a:lnTo>
                    <a:pt x="1910105" y="792022"/>
                  </a:lnTo>
                  <a:lnTo>
                    <a:pt x="1905266" y="790676"/>
                  </a:lnTo>
                  <a:lnTo>
                    <a:pt x="1906714" y="792632"/>
                  </a:lnTo>
                  <a:lnTo>
                    <a:pt x="1911451" y="794270"/>
                  </a:lnTo>
                  <a:lnTo>
                    <a:pt x="1916506" y="792022"/>
                  </a:lnTo>
                  <a:close/>
                </a:path>
                <a:path w="2197734" h="997584">
                  <a:moveTo>
                    <a:pt x="1930082" y="771245"/>
                  </a:moveTo>
                  <a:lnTo>
                    <a:pt x="1926894" y="766457"/>
                  </a:lnTo>
                  <a:lnTo>
                    <a:pt x="1923694" y="769645"/>
                  </a:lnTo>
                  <a:lnTo>
                    <a:pt x="1918106" y="766457"/>
                  </a:lnTo>
                  <a:lnTo>
                    <a:pt x="1920494" y="772045"/>
                  </a:lnTo>
                  <a:lnTo>
                    <a:pt x="1923694" y="775246"/>
                  </a:lnTo>
                  <a:lnTo>
                    <a:pt x="1930082" y="771245"/>
                  </a:lnTo>
                  <a:close/>
                </a:path>
                <a:path w="2197734" h="997584">
                  <a:moveTo>
                    <a:pt x="1954860" y="927100"/>
                  </a:moveTo>
                  <a:lnTo>
                    <a:pt x="1947227" y="926985"/>
                  </a:lnTo>
                  <a:lnTo>
                    <a:pt x="1949475" y="930389"/>
                  </a:lnTo>
                  <a:lnTo>
                    <a:pt x="1954415" y="932154"/>
                  </a:lnTo>
                  <a:lnTo>
                    <a:pt x="1954860" y="927100"/>
                  </a:lnTo>
                  <a:close/>
                </a:path>
                <a:path w="2197734" h="997584">
                  <a:moveTo>
                    <a:pt x="1984438" y="987831"/>
                  </a:moveTo>
                  <a:lnTo>
                    <a:pt x="1981238" y="983043"/>
                  </a:lnTo>
                  <a:lnTo>
                    <a:pt x="1978037" y="986243"/>
                  </a:lnTo>
                  <a:lnTo>
                    <a:pt x="1971649" y="983043"/>
                  </a:lnTo>
                  <a:lnTo>
                    <a:pt x="1974850" y="988631"/>
                  </a:lnTo>
                  <a:lnTo>
                    <a:pt x="1978037" y="991831"/>
                  </a:lnTo>
                  <a:lnTo>
                    <a:pt x="1984438" y="987831"/>
                  </a:lnTo>
                  <a:close/>
                </a:path>
                <a:path w="2197734" h="997584">
                  <a:moveTo>
                    <a:pt x="1985530" y="737298"/>
                  </a:moveTo>
                  <a:lnTo>
                    <a:pt x="1984032" y="733590"/>
                  </a:lnTo>
                  <a:lnTo>
                    <a:pt x="1978342" y="733920"/>
                  </a:lnTo>
                  <a:lnTo>
                    <a:pt x="1975637" y="741680"/>
                  </a:lnTo>
                  <a:lnTo>
                    <a:pt x="1985530" y="737298"/>
                  </a:lnTo>
                  <a:close/>
                </a:path>
                <a:path w="2197734" h="997584">
                  <a:moveTo>
                    <a:pt x="2001786" y="976858"/>
                  </a:moveTo>
                  <a:lnTo>
                    <a:pt x="2000415" y="971854"/>
                  </a:lnTo>
                  <a:lnTo>
                    <a:pt x="1996059" y="975512"/>
                  </a:lnTo>
                  <a:lnTo>
                    <a:pt x="1990128" y="976553"/>
                  </a:lnTo>
                  <a:lnTo>
                    <a:pt x="1986140" y="978039"/>
                  </a:lnTo>
                  <a:lnTo>
                    <a:pt x="1987626" y="983043"/>
                  </a:lnTo>
                  <a:lnTo>
                    <a:pt x="1991652" y="982078"/>
                  </a:lnTo>
                  <a:lnTo>
                    <a:pt x="1997621" y="980147"/>
                  </a:lnTo>
                  <a:lnTo>
                    <a:pt x="2001786" y="976858"/>
                  </a:lnTo>
                  <a:close/>
                </a:path>
                <a:path w="2197734" h="997584">
                  <a:moveTo>
                    <a:pt x="2011603" y="711301"/>
                  </a:moveTo>
                  <a:lnTo>
                    <a:pt x="2010143" y="706589"/>
                  </a:lnTo>
                  <a:lnTo>
                    <a:pt x="2009508" y="711301"/>
                  </a:lnTo>
                  <a:lnTo>
                    <a:pt x="2009927" y="716026"/>
                  </a:lnTo>
                  <a:lnTo>
                    <a:pt x="2011603" y="711301"/>
                  </a:lnTo>
                  <a:close/>
                </a:path>
                <a:path w="2197734" h="997584">
                  <a:moveTo>
                    <a:pt x="2015604" y="696925"/>
                  </a:moveTo>
                  <a:lnTo>
                    <a:pt x="2012569" y="689279"/>
                  </a:lnTo>
                  <a:lnTo>
                    <a:pt x="2007514" y="690333"/>
                  </a:lnTo>
                  <a:lnTo>
                    <a:pt x="2006498" y="694677"/>
                  </a:lnTo>
                  <a:lnTo>
                    <a:pt x="2015604" y="696925"/>
                  </a:lnTo>
                  <a:close/>
                </a:path>
                <a:path w="2197734" h="997584">
                  <a:moveTo>
                    <a:pt x="2020404" y="725690"/>
                  </a:moveTo>
                  <a:lnTo>
                    <a:pt x="2012759" y="725690"/>
                  </a:lnTo>
                  <a:lnTo>
                    <a:pt x="2015007" y="729284"/>
                  </a:lnTo>
                  <a:lnTo>
                    <a:pt x="2019947" y="731088"/>
                  </a:lnTo>
                  <a:lnTo>
                    <a:pt x="2020404" y="725690"/>
                  </a:lnTo>
                  <a:close/>
                </a:path>
                <a:path w="2197734" h="997584">
                  <a:moveTo>
                    <a:pt x="2042782" y="904722"/>
                  </a:moveTo>
                  <a:lnTo>
                    <a:pt x="2036038" y="901458"/>
                  </a:lnTo>
                  <a:lnTo>
                    <a:pt x="2036178" y="905611"/>
                  </a:lnTo>
                  <a:lnTo>
                    <a:pt x="2039632" y="909320"/>
                  </a:lnTo>
                  <a:lnTo>
                    <a:pt x="2042782" y="904722"/>
                  </a:lnTo>
                  <a:close/>
                </a:path>
                <a:path w="2197734" h="997584">
                  <a:moveTo>
                    <a:pt x="2138680" y="764857"/>
                  </a:moveTo>
                  <a:lnTo>
                    <a:pt x="2133092" y="760056"/>
                  </a:lnTo>
                  <a:lnTo>
                    <a:pt x="2126691" y="756856"/>
                  </a:lnTo>
                  <a:lnTo>
                    <a:pt x="2120303" y="758456"/>
                  </a:lnTo>
                  <a:lnTo>
                    <a:pt x="2125891" y="765657"/>
                  </a:lnTo>
                  <a:lnTo>
                    <a:pt x="2132292" y="768845"/>
                  </a:lnTo>
                  <a:lnTo>
                    <a:pt x="2138680" y="764857"/>
                  </a:lnTo>
                  <a:close/>
                </a:path>
                <a:path w="2197734" h="997584">
                  <a:moveTo>
                    <a:pt x="2169058" y="991831"/>
                  </a:moveTo>
                  <a:lnTo>
                    <a:pt x="2166658" y="985443"/>
                  </a:lnTo>
                  <a:lnTo>
                    <a:pt x="2164257" y="982243"/>
                  </a:lnTo>
                  <a:lnTo>
                    <a:pt x="2157069" y="985443"/>
                  </a:lnTo>
                  <a:lnTo>
                    <a:pt x="2159457" y="990231"/>
                  </a:lnTo>
                  <a:lnTo>
                    <a:pt x="2163457" y="987831"/>
                  </a:lnTo>
                  <a:lnTo>
                    <a:pt x="2169058" y="991831"/>
                  </a:lnTo>
                  <a:close/>
                </a:path>
                <a:path w="2197734" h="997584">
                  <a:moveTo>
                    <a:pt x="2197366" y="798931"/>
                  </a:moveTo>
                  <a:lnTo>
                    <a:pt x="2196223" y="799223"/>
                  </a:lnTo>
                  <a:lnTo>
                    <a:pt x="2195588" y="805053"/>
                  </a:lnTo>
                  <a:lnTo>
                    <a:pt x="2197366" y="805548"/>
                  </a:lnTo>
                  <a:lnTo>
                    <a:pt x="2197366" y="79893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841090" y="9824300"/>
              <a:ext cx="1358265" cy="462915"/>
            </a:xfrm>
            <a:custGeom>
              <a:avLst/>
              <a:gdLst/>
              <a:ahLst/>
              <a:cxnLst/>
              <a:rect l="l" t="t" r="r" b="b"/>
              <a:pathLst>
                <a:path w="1358265" h="462915">
                  <a:moveTo>
                    <a:pt x="8788" y="422783"/>
                  </a:moveTo>
                  <a:lnTo>
                    <a:pt x="7988" y="417195"/>
                  </a:lnTo>
                  <a:lnTo>
                    <a:pt x="800" y="421182"/>
                  </a:lnTo>
                  <a:lnTo>
                    <a:pt x="0" y="425183"/>
                  </a:lnTo>
                  <a:lnTo>
                    <a:pt x="800" y="430771"/>
                  </a:lnTo>
                  <a:lnTo>
                    <a:pt x="7188" y="427583"/>
                  </a:lnTo>
                  <a:lnTo>
                    <a:pt x="8788" y="422783"/>
                  </a:lnTo>
                  <a:close/>
                </a:path>
                <a:path w="1358265" h="462915">
                  <a:moveTo>
                    <a:pt x="20574" y="82092"/>
                  </a:moveTo>
                  <a:lnTo>
                    <a:pt x="16789" y="78320"/>
                  </a:lnTo>
                  <a:lnTo>
                    <a:pt x="11188" y="75145"/>
                  </a:lnTo>
                  <a:lnTo>
                    <a:pt x="7988" y="75120"/>
                  </a:lnTo>
                  <a:lnTo>
                    <a:pt x="6388" y="79921"/>
                  </a:lnTo>
                  <a:lnTo>
                    <a:pt x="16789" y="83921"/>
                  </a:lnTo>
                  <a:lnTo>
                    <a:pt x="18376" y="83921"/>
                  </a:lnTo>
                  <a:lnTo>
                    <a:pt x="20574" y="82092"/>
                  </a:lnTo>
                  <a:close/>
                </a:path>
                <a:path w="1358265" h="462915">
                  <a:moveTo>
                    <a:pt x="52273" y="146685"/>
                  </a:moveTo>
                  <a:lnTo>
                    <a:pt x="46951" y="147053"/>
                  </a:lnTo>
                  <a:lnTo>
                    <a:pt x="43726" y="149821"/>
                  </a:lnTo>
                  <a:lnTo>
                    <a:pt x="51155" y="151853"/>
                  </a:lnTo>
                  <a:lnTo>
                    <a:pt x="52273" y="146685"/>
                  </a:lnTo>
                  <a:close/>
                </a:path>
                <a:path w="1358265" h="462915">
                  <a:moveTo>
                    <a:pt x="68135" y="308038"/>
                  </a:moveTo>
                  <a:lnTo>
                    <a:pt x="63931" y="309194"/>
                  </a:lnTo>
                  <a:lnTo>
                    <a:pt x="60934" y="313207"/>
                  </a:lnTo>
                  <a:lnTo>
                    <a:pt x="66332" y="314896"/>
                  </a:lnTo>
                  <a:lnTo>
                    <a:pt x="68135" y="308038"/>
                  </a:lnTo>
                  <a:close/>
                </a:path>
                <a:path w="1358265" h="462915">
                  <a:moveTo>
                    <a:pt x="103898" y="320484"/>
                  </a:moveTo>
                  <a:lnTo>
                    <a:pt x="96710" y="322084"/>
                  </a:lnTo>
                  <a:lnTo>
                    <a:pt x="93510" y="324485"/>
                  </a:lnTo>
                  <a:lnTo>
                    <a:pt x="95910" y="330873"/>
                  </a:lnTo>
                  <a:lnTo>
                    <a:pt x="101498" y="329272"/>
                  </a:lnTo>
                  <a:lnTo>
                    <a:pt x="99098" y="325285"/>
                  </a:lnTo>
                  <a:lnTo>
                    <a:pt x="103898" y="320484"/>
                  </a:lnTo>
                  <a:close/>
                </a:path>
                <a:path w="1358265" h="462915">
                  <a:moveTo>
                    <a:pt x="117487" y="341261"/>
                  </a:moveTo>
                  <a:lnTo>
                    <a:pt x="116687" y="335673"/>
                  </a:lnTo>
                  <a:lnTo>
                    <a:pt x="109486" y="339661"/>
                  </a:lnTo>
                  <a:lnTo>
                    <a:pt x="108686" y="343662"/>
                  </a:lnTo>
                  <a:lnTo>
                    <a:pt x="109486" y="349262"/>
                  </a:lnTo>
                  <a:lnTo>
                    <a:pt x="115887" y="346062"/>
                  </a:lnTo>
                  <a:lnTo>
                    <a:pt x="117487" y="341261"/>
                  </a:lnTo>
                  <a:close/>
                </a:path>
                <a:path w="1358265" h="462915">
                  <a:moveTo>
                    <a:pt x="152450" y="432955"/>
                  </a:moveTo>
                  <a:lnTo>
                    <a:pt x="147650" y="431380"/>
                  </a:lnTo>
                  <a:lnTo>
                    <a:pt x="142557" y="430707"/>
                  </a:lnTo>
                  <a:lnTo>
                    <a:pt x="147053" y="433171"/>
                  </a:lnTo>
                  <a:lnTo>
                    <a:pt x="152450" y="432955"/>
                  </a:lnTo>
                  <a:close/>
                </a:path>
                <a:path w="1358265" h="462915">
                  <a:moveTo>
                    <a:pt x="179019" y="0"/>
                  </a:moveTo>
                  <a:lnTo>
                    <a:pt x="172631" y="1600"/>
                  </a:lnTo>
                  <a:lnTo>
                    <a:pt x="169430" y="4000"/>
                  </a:lnTo>
                  <a:lnTo>
                    <a:pt x="171831" y="10388"/>
                  </a:lnTo>
                  <a:lnTo>
                    <a:pt x="177419" y="8788"/>
                  </a:lnTo>
                  <a:lnTo>
                    <a:pt x="174231" y="4787"/>
                  </a:lnTo>
                  <a:lnTo>
                    <a:pt x="179019" y="0"/>
                  </a:lnTo>
                  <a:close/>
                </a:path>
                <a:path w="1358265" h="462915">
                  <a:moveTo>
                    <a:pt x="208584" y="91528"/>
                  </a:moveTo>
                  <a:lnTo>
                    <a:pt x="203301" y="91909"/>
                  </a:lnTo>
                  <a:lnTo>
                    <a:pt x="200266" y="94678"/>
                  </a:lnTo>
                  <a:lnTo>
                    <a:pt x="207797" y="96710"/>
                  </a:lnTo>
                  <a:lnTo>
                    <a:pt x="208584" y="91528"/>
                  </a:lnTo>
                  <a:close/>
                </a:path>
                <a:path w="1358265" h="462915">
                  <a:moveTo>
                    <a:pt x="219786" y="190207"/>
                  </a:moveTo>
                  <a:lnTo>
                    <a:pt x="216585" y="186220"/>
                  </a:lnTo>
                  <a:lnTo>
                    <a:pt x="214185" y="179819"/>
                  </a:lnTo>
                  <a:lnTo>
                    <a:pt x="209397" y="181419"/>
                  </a:lnTo>
                  <a:lnTo>
                    <a:pt x="212585" y="185420"/>
                  </a:lnTo>
                  <a:lnTo>
                    <a:pt x="214985" y="191808"/>
                  </a:lnTo>
                  <a:lnTo>
                    <a:pt x="219786" y="190207"/>
                  </a:lnTo>
                  <a:close/>
                </a:path>
                <a:path w="1358265" h="462915">
                  <a:moveTo>
                    <a:pt x="241681" y="159473"/>
                  </a:moveTo>
                  <a:lnTo>
                    <a:pt x="236372" y="159842"/>
                  </a:lnTo>
                  <a:lnTo>
                    <a:pt x="233146" y="162610"/>
                  </a:lnTo>
                  <a:lnTo>
                    <a:pt x="240563" y="164642"/>
                  </a:lnTo>
                  <a:lnTo>
                    <a:pt x="241681" y="159473"/>
                  </a:lnTo>
                  <a:close/>
                </a:path>
                <a:path w="1358265" h="462915">
                  <a:moveTo>
                    <a:pt x="254952" y="194208"/>
                  </a:moveTo>
                  <a:lnTo>
                    <a:pt x="253352" y="186220"/>
                  </a:lnTo>
                  <a:lnTo>
                    <a:pt x="248551" y="188620"/>
                  </a:lnTo>
                  <a:lnTo>
                    <a:pt x="241363" y="184619"/>
                  </a:lnTo>
                  <a:lnTo>
                    <a:pt x="242163" y="192608"/>
                  </a:lnTo>
                  <a:lnTo>
                    <a:pt x="246951" y="190207"/>
                  </a:lnTo>
                  <a:lnTo>
                    <a:pt x="254952" y="194208"/>
                  </a:lnTo>
                  <a:close/>
                </a:path>
                <a:path w="1358265" h="462915">
                  <a:moveTo>
                    <a:pt x="287108" y="337096"/>
                  </a:moveTo>
                  <a:lnTo>
                    <a:pt x="286918" y="330873"/>
                  </a:lnTo>
                  <a:lnTo>
                    <a:pt x="283718" y="334073"/>
                  </a:lnTo>
                  <a:lnTo>
                    <a:pt x="280517" y="331673"/>
                  </a:lnTo>
                  <a:lnTo>
                    <a:pt x="277329" y="333273"/>
                  </a:lnTo>
                  <a:lnTo>
                    <a:pt x="277583" y="339636"/>
                  </a:lnTo>
                  <a:lnTo>
                    <a:pt x="282422" y="340461"/>
                  </a:lnTo>
                  <a:lnTo>
                    <a:pt x="287108" y="337096"/>
                  </a:lnTo>
                  <a:close/>
                </a:path>
                <a:path w="1358265" h="462915">
                  <a:moveTo>
                    <a:pt x="287235" y="125895"/>
                  </a:moveTo>
                  <a:lnTo>
                    <a:pt x="281927" y="126276"/>
                  </a:lnTo>
                  <a:lnTo>
                    <a:pt x="278701" y="129044"/>
                  </a:lnTo>
                  <a:lnTo>
                    <a:pt x="286118" y="131076"/>
                  </a:lnTo>
                  <a:lnTo>
                    <a:pt x="287235" y="125895"/>
                  </a:lnTo>
                  <a:close/>
                </a:path>
                <a:path w="1358265" h="462915">
                  <a:moveTo>
                    <a:pt x="317080" y="154711"/>
                  </a:moveTo>
                  <a:lnTo>
                    <a:pt x="312293" y="152946"/>
                  </a:lnTo>
                  <a:lnTo>
                    <a:pt x="307200" y="152234"/>
                  </a:lnTo>
                  <a:lnTo>
                    <a:pt x="311696" y="155041"/>
                  </a:lnTo>
                  <a:lnTo>
                    <a:pt x="317080" y="154711"/>
                  </a:lnTo>
                  <a:close/>
                </a:path>
                <a:path w="1358265" h="462915">
                  <a:moveTo>
                    <a:pt x="319684" y="418782"/>
                  </a:moveTo>
                  <a:lnTo>
                    <a:pt x="311277" y="414286"/>
                  </a:lnTo>
                  <a:lnTo>
                    <a:pt x="308800" y="406704"/>
                  </a:lnTo>
                  <a:lnTo>
                    <a:pt x="306755" y="399567"/>
                  </a:lnTo>
                  <a:lnTo>
                    <a:pt x="299707" y="396405"/>
                  </a:lnTo>
                  <a:lnTo>
                    <a:pt x="301790" y="402513"/>
                  </a:lnTo>
                  <a:lnTo>
                    <a:pt x="303796" y="408698"/>
                  </a:lnTo>
                  <a:lnTo>
                    <a:pt x="304761" y="414731"/>
                  </a:lnTo>
                  <a:lnTo>
                    <a:pt x="303695" y="420382"/>
                  </a:lnTo>
                  <a:lnTo>
                    <a:pt x="309295" y="417195"/>
                  </a:lnTo>
                  <a:lnTo>
                    <a:pt x="314083" y="421182"/>
                  </a:lnTo>
                  <a:lnTo>
                    <a:pt x="319684" y="418782"/>
                  </a:lnTo>
                  <a:close/>
                </a:path>
                <a:path w="1358265" h="462915">
                  <a:moveTo>
                    <a:pt x="333146" y="457492"/>
                  </a:moveTo>
                  <a:lnTo>
                    <a:pt x="331266" y="453859"/>
                  </a:lnTo>
                  <a:lnTo>
                    <a:pt x="326402" y="451866"/>
                  </a:lnTo>
                  <a:lnTo>
                    <a:pt x="325272" y="457149"/>
                  </a:lnTo>
                  <a:lnTo>
                    <a:pt x="333146" y="457492"/>
                  </a:lnTo>
                  <a:close/>
                </a:path>
                <a:path w="1358265" h="462915">
                  <a:moveTo>
                    <a:pt x="335864" y="216928"/>
                  </a:moveTo>
                  <a:lnTo>
                    <a:pt x="331673" y="218084"/>
                  </a:lnTo>
                  <a:lnTo>
                    <a:pt x="328676" y="222097"/>
                  </a:lnTo>
                  <a:lnTo>
                    <a:pt x="334073" y="223774"/>
                  </a:lnTo>
                  <a:lnTo>
                    <a:pt x="335864" y="216928"/>
                  </a:lnTo>
                  <a:close/>
                </a:path>
                <a:path w="1358265" h="462915">
                  <a:moveTo>
                    <a:pt x="377228" y="452361"/>
                  </a:moveTo>
                  <a:lnTo>
                    <a:pt x="374827" y="445960"/>
                  </a:lnTo>
                  <a:lnTo>
                    <a:pt x="371627" y="442760"/>
                  </a:lnTo>
                  <a:lnTo>
                    <a:pt x="365239" y="446760"/>
                  </a:lnTo>
                  <a:lnTo>
                    <a:pt x="367639" y="451561"/>
                  </a:lnTo>
                  <a:lnTo>
                    <a:pt x="370827" y="448360"/>
                  </a:lnTo>
                  <a:lnTo>
                    <a:pt x="377228" y="452361"/>
                  </a:lnTo>
                  <a:close/>
                </a:path>
                <a:path w="1358265" h="462915">
                  <a:moveTo>
                    <a:pt x="394144" y="302107"/>
                  </a:moveTo>
                  <a:lnTo>
                    <a:pt x="392912" y="297307"/>
                  </a:lnTo>
                  <a:lnTo>
                    <a:pt x="389432" y="294906"/>
                  </a:lnTo>
                  <a:lnTo>
                    <a:pt x="388416" y="302107"/>
                  </a:lnTo>
                  <a:lnTo>
                    <a:pt x="394144" y="302107"/>
                  </a:lnTo>
                  <a:close/>
                </a:path>
                <a:path w="1358265" h="462915">
                  <a:moveTo>
                    <a:pt x="407593" y="366839"/>
                  </a:moveTo>
                  <a:lnTo>
                    <a:pt x="400405" y="368439"/>
                  </a:lnTo>
                  <a:lnTo>
                    <a:pt x="397205" y="370840"/>
                  </a:lnTo>
                  <a:lnTo>
                    <a:pt x="399605" y="377228"/>
                  </a:lnTo>
                  <a:lnTo>
                    <a:pt x="405193" y="375627"/>
                  </a:lnTo>
                  <a:lnTo>
                    <a:pt x="402005" y="371640"/>
                  </a:lnTo>
                  <a:lnTo>
                    <a:pt x="407593" y="366839"/>
                  </a:lnTo>
                  <a:close/>
                </a:path>
                <a:path w="1358265" h="462915">
                  <a:moveTo>
                    <a:pt x="410197" y="447903"/>
                  </a:moveTo>
                  <a:lnTo>
                    <a:pt x="405993" y="449059"/>
                  </a:lnTo>
                  <a:lnTo>
                    <a:pt x="402996" y="453072"/>
                  </a:lnTo>
                  <a:lnTo>
                    <a:pt x="408393" y="454748"/>
                  </a:lnTo>
                  <a:lnTo>
                    <a:pt x="410197" y="447903"/>
                  </a:lnTo>
                  <a:close/>
                </a:path>
                <a:path w="1358265" h="462915">
                  <a:moveTo>
                    <a:pt x="422783" y="462699"/>
                  </a:moveTo>
                  <a:lnTo>
                    <a:pt x="421182" y="457949"/>
                  </a:lnTo>
                  <a:lnTo>
                    <a:pt x="415556" y="461098"/>
                  </a:lnTo>
                  <a:lnTo>
                    <a:pt x="414934" y="462699"/>
                  </a:lnTo>
                  <a:lnTo>
                    <a:pt x="422783" y="462699"/>
                  </a:lnTo>
                  <a:close/>
                </a:path>
                <a:path w="1358265" h="462915">
                  <a:moveTo>
                    <a:pt x="425526" y="232206"/>
                  </a:moveTo>
                  <a:lnTo>
                    <a:pt x="424383" y="226174"/>
                  </a:lnTo>
                  <a:lnTo>
                    <a:pt x="420128" y="227825"/>
                  </a:lnTo>
                  <a:lnTo>
                    <a:pt x="414388" y="226771"/>
                  </a:lnTo>
                  <a:lnTo>
                    <a:pt x="410438" y="226631"/>
                  </a:lnTo>
                  <a:lnTo>
                    <a:pt x="411594" y="230974"/>
                  </a:lnTo>
                  <a:lnTo>
                    <a:pt x="415836" y="230784"/>
                  </a:lnTo>
                  <a:lnTo>
                    <a:pt x="421589" y="232473"/>
                  </a:lnTo>
                  <a:lnTo>
                    <a:pt x="425526" y="232206"/>
                  </a:lnTo>
                  <a:close/>
                </a:path>
                <a:path w="1358265" h="462915">
                  <a:moveTo>
                    <a:pt x="459549" y="346062"/>
                  </a:moveTo>
                  <a:lnTo>
                    <a:pt x="459397" y="341337"/>
                  </a:lnTo>
                  <a:lnTo>
                    <a:pt x="457149" y="346062"/>
                  </a:lnTo>
                  <a:lnTo>
                    <a:pt x="458495" y="350786"/>
                  </a:lnTo>
                  <a:lnTo>
                    <a:pt x="459549" y="346062"/>
                  </a:lnTo>
                  <a:close/>
                </a:path>
                <a:path w="1358265" h="462915">
                  <a:moveTo>
                    <a:pt x="491515" y="293306"/>
                  </a:moveTo>
                  <a:lnTo>
                    <a:pt x="484136" y="292049"/>
                  </a:lnTo>
                  <a:lnTo>
                    <a:pt x="474433" y="291007"/>
                  </a:lnTo>
                  <a:lnTo>
                    <a:pt x="468477" y="290728"/>
                  </a:lnTo>
                  <a:lnTo>
                    <a:pt x="472338" y="291719"/>
                  </a:lnTo>
                  <a:lnTo>
                    <a:pt x="477469" y="294093"/>
                  </a:lnTo>
                  <a:lnTo>
                    <a:pt x="484619" y="298208"/>
                  </a:lnTo>
                  <a:lnTo>
                    <a:pt x="490423" y="299466"/>
                  </a:lnTo>
                  <a:lnTo>
                    <a:pt x="491515" y="293306"/>
                  </a:lnTo>
                  <a:close/>
                </a:path>
                <a:path w="1358265" h="462915">
                  <a:moveTo>
                    <a:pt x="494715" y="340271"/>
                  </a:moveTo>
                  <a:lnTo>
                    <a:pt x="494563" y="335394"/>
                  </a:lnTo>
                  <a:lnTo>
                    <a:pt x="492315" y="339661"/>
                  </a:lnTo>
                  <a:lnTo>
                    <a:pt x="493661" y="344830"/>
                  </a:lnTo>
                  <a:lnTo>
                    <a:pt x="494715" y="340271"/>
                  </a:lnTo>
                  <a:close/>
                </a:path>
                <a:path w="1358265" h="462915">
                  <a:moveTo>
                    <a:pt x="556450" y="352183"/>
                  </a:moveTo>
                  <a:lnTo>
                    <a:pt x="554647" y="356450"/>
                  </a:lnTo>
                  <a:lnTo>
                    <a:pt x="555548" y="361619"/>
                  </a:lnTo>
                  <a:lnTo>
                    <a:pt x="556450" y="357047"/>
                  </a:lnTo>
                  <a:lnTo>
                    <a:pt x="556450" y="352183"/>
                  </a:lnTo>
                  <a:close/>
                </a:path>
                <a:path w="1358265" h="462915">
                  <a:moveTo>
                    <a:pt x="564540" y="226771"/>
                  </a:moveTo>
                  <a:lnTo>
                    <a:pt x="564438" y="222986"/>
                  </a:lnTo>
                  <a:lnTo>
                    <a:pt x="564349" y="219786"/>
                  </a:lnTo>
                  <a:lnTo>
                    <a:pt x="564299" y="218033"/>
                  </a:lnTo>
                  <a:lnTo>
                    <a:pt x="557847" y="219786"/>
                  </a:lnTo>
                  <a:lnTo>
                    <a:pt x="561047" y="222986"/>
                  </a:lnTo>
                  <a:lnTo>
                    <a:pt x="562229" y="232816"/>
                  </a:lnTo>
                  <a:lnTo>
                    <a:pt x="564540" y="226771"/>
                  </a:lnTo>
                  <a:close/>
                </a:path>
                <a:path w="1358265" h="462915">
                  <a:moveTo>
                    <a:pt x="581025" y="58343"/>
                  </a:moveTo>
                  <a:lnTo>
                    <a:pt x="576224" y="62331"/>
                  </a:lnTo>
                  <a:lnTo>
                    <a:pt x="573036" y="55143"/>
                  </a:lnTo>
                  <a:lnTo>
                    <a:pt x="568236" y="57543"/>
                  </a:lnTo>
                  <a:lnTo>
                    <a:pt x="571627" y="64363"/>
                  </a:lnTo>
                  <a:lnTo>
                    <a:pt x="569531" y="70726"/>
                  </a:lnTo>
                  <a:lnTo>
                    <a:pt x="567004" y="77101"/>
                  </a:lnTo>
                  <a:lnTo>
                    <a:pt x="569036" y="83921"/>
                  </a:lnTo>
                  <a:lnTo>
                    <a:pt x="573493" y="77444"/>
                  </a:lnTo>
                  <a:lnTo>
                    <a:pt x="576529" y="71132"/>
                  </a:lnTo>
                  <a:lnTo>
                    <a:pt x="578815" y="64808"/>
                  </a:lnTo>
                  <a:lnTo>
                    <a:pt x="581025" y="58343"/>
                  </a:lnTo>
                  <a:close/>
                </a:path>
                <a:path w="1358265" h="462915">
                  <a:moveTo>
                    <a:pt x="589813" y="219786"/>
                  </a:moveTo>
                  <a:lnTo>
                    <a:pt x="588213" y="213385"/>
                  </a:lnTo>
                  <a:lnTo>
                    <a:pt x="585025" y="210197"/>
                  </a:lnTo>
                  <a:lnTo>
                    <a:pt x="578624" y="214185"/>
                  </a:lnTo>
                  <a:lnTo>
                    <a:pt x="581025" y="218986"/>
                  </a:lnTo>
                  <a:lnTo>
                    <a:pt x="584225" y="215785"/>
                  </a:lnTo>
                  <a:lnTo>
                    <a:pt x="589813" y="219786"/>
                  </a:lnTo>
                  <a:close/>
                </a:path>
                <a:path w="1358265" h="462915">
                  <a:moveTo>
                    <a:pt x="613930" y="230174"/>
                  </a:moveTo>
                  <a:lnTo>
                    <a:pt x="612698" y="225374"/>
                  </a:lnTo>
                  <a:lnTo>
                    <a:pt x="609206" y="222986"/>
                  </a:lnTo>
                  <a:lnTo>
                    <a:pt x="608203" y="230174"/>
                  </a:lnTo>
                  <a:lnTo>
                    <a:pt x="613930" y="230174"/>
                  </a:lnTo>
                  <a:close/>
                </a:path>
                <a:path w="1358265" h="462915">
                  <a:moveTo>
                    <a:pt x="637768" y="314896"/>
                  </a:moveTo>
                  <a:lnTo>
                    <a:pt x="634568" y="310896"/>
                  </a:lnTo>
                  <a:lnTo>
                    <a:pt x="631380" y="314896"/>
                  </a:lnTo>
                  <a:lnTo>
                    <a:pt x="624979" y="318084"/>
                  </a:lnTo>
                  <a:lnTo>
                    <a:pt x="627380" y="322084"/>
                  </a:lnTo>
                  <a:lnTo>
                    <a:pt x="631380" y="318884"/>
                  </a:lnTo>
                  <a:lnTo>
                    <a:pt x="637768" y="314896"/>
                  </a:lnTo>
                  <a:close/>
                </a:path>
                <a:path w="1358265" h="462915">
                  <a:moveTo>
                    <a:pt x="692111" y="239763"/>
                  </a:moveTo>
                  <a:lnTo>
                    <a:pt x="687324" y="234175"/>
                  </a:lnTo>
                  <a:lnTo>
                    <a:pt x="682523" y="234175"/>
                  </a:lnTo>
                  <a:lnTo>
                    <a:pt x="676935" y="235762"/>
                  </a:lnTo>
                  <a:lnTo>
                    <a:pt x="681723" y="241363"/>
                  </a:lnTo>
                  <a:lnTo>
                    <a:pt x="687324" y="242163"/>
                  </a:lnTo>
                  <a:lnTo>
                    <a:pt x="692111" y="239763"/>
                  </a:lnTo>
                  <a:close/>
                </a:path>
                <a:path w="1358265" h="462915">
                  <a:moveTo>
                    <a:pt x="700811" y="253250"/>
                  </a:moveTo>
                  <a:lnTo>
                    <a:pt x="700316" y="247269"/>
                  </a:lnTo>
                  <a:lnTo>
                    <a:pt x="692111" y="246164"/>
                  </a:lnTo>
                  <a:lnTo>
                    <a:pt x="695375" y="252209"/>
                  </a:lnTo>
                  <a:lnTo>
                    <a:pt x="694207" y="259842"/>
                  </a:lnTo>
                  <a:lnTo>
                    <a:pt x="693801" y="265823"/>
                  </a:lnTo>
                  <a:lnTo>
                    <a:pt x="699312" y="266941"/>
                  </a:lnTo>
                  <a:lnTo>
                    <a:pt x="698741" y="260883"/>
                  </a:lnTo>
                  <a:lnTo>
                    <a:pt x="700811" y="253250"/>
                  </a:lnTo>
                  <a:close/>
                </a:path>
                <a:path w="1358265" h="462915">
                  <a:moveTo>
                    <a:pt x="701103" y="364515"/>
                  </a:moveTo>
                  <a:lnTo>
                    <a:pt x="699312" y="369239"/>
                  </a:lnTo>
                  <a:lnTo>
                    <a:pt x="700201" y="373951"/>
                  </a:lnTo>
                  <a:lnTo>
                    <a:pt x="701103" y="369239"/>
                  </a:lnTo>
                  <a:lnTo>
                    <a:pt x="701103" y="364515"/>
                  </a:lnTo>
                  <a:close/>
                </a:path>
                <a:path w="1358265" h="462915">
                  <a:moveTo>
                    <a:pt x="713689" y="346862"/>
                  </a:moveTo>
                  <a:lnTo>
                    <a:pt x="708406" y="343331"/>
                  </a:lnTo>
                  <a:lnTo>
                    <a:pt x="703808" y="336664"/>
                  </a:lnTo>
                  <a:lnTo>
                    <a:pt x="698741" y="332701"/>
                  </a:lnTo>
                  <a:lnTo>
                    <a:pt x="692111" y="337273"/>
                  </a:lnTo>
                  <a:lnTo>
                    <a:pt x="699198" y="339775"/>
                  </a:lnTo>
                  <a:lnTo>
                    <a:pt x="704405" y="345960"/>
                  </a:lnTo>
                  <a:lnTo>
                    <a:pt x="708863" y="350189"/>
                  </a:lnTo>
                  <a:lnTo>
                    <a:pt x="713689" y="346862"/>
                  </a:lnTo>
                  <a:close/>
                </a:path>
                <a:path w="1358265" h="462915">
                  <a:moveTo>
                    <a:pt x="798410" y="324485"/>
                  </a:moveTo>
                  <a:lnTo>
                    <a:pt x="793610" y="318884"/>
                  </a:lnTo>
                  <a:lnTo>
                    <a:pt x="788822" y="318884"/>
                  </a:lnTo>
                  <a:lnTo>
                    <a:pt x="783221" y="320484"/>
                  </a:lnTo>
                  <a:lnTo>
                    <a:pt x="788022" y="326085"/>
                  </a:lnTo>
                  <a:lnTo>
                    <a:pt x="792810" y="326872"/>
                  </a:lnTo>
                  <a:lnTo>
                    <a:pt x="798410" y="324485"/>
                  </a:lnTo>
                  <a:close/>
                </a:path>
                <a:path w="1358265" h="462915">
                  <a:moveTo>
                    <a:pt x="812800" y="310896"/>
                  </a:moveTo>
                  <a:lnTo>
                    <a:pt x="810399" y="305295"/>
                  </a:lnTo>
                  <a:lnTo>
                    <a:pt x="807199" y="302107"/>
                  </a:lnTo>
                  <a:lnTo>
                    <a:pt x="800811" y="306095"/>
                  </a:lnTo>
                  <a:lnTo>
                    <a:pt x="803211" y="310896"/>
                  </a:lnTo>
                  <a:lnTo>
                    <a:pt x="806399" y="306895"/>
                  </a:lnTo>
                  <a:lnTo>
                    <a:pt x="812800" y="310896"/>
                  </a:lnTo>
                  <a:close/>
                </a:path>
                <a:path w="1358265" h="462915">
                  <a:moveTo>
                    <a:pt x="820547" y="276860"/>
                  </a:moveTo>
                  <a:lnTo>
                    <a:pt x="818489" y="273227"/>
                  </a:lnTo>
                  <a:lnTo>
                    <a:pt x="813587" y="271246"/>
                  </a:lnTo>
                  <a:lnTo>
                    <a:pt x="812800" y="276529"/>
                  </a:lnTo>
                  <a:lnTo>
                    <a:pt x="820547" y="276860"/>
                  </a:lnTo>
                  <a:close/>
                </a:path>
                <a:path w="1358265" h="462915">
                  <a:moveTo>
                    <a:pt x="878332" y="445160"/>
                  </a:moveTo>
                  <a:lnTo>
                    <a:pt x="876795" y="441159"/>
                  </a:lnTo>
                  <a:lnTo>
                    <a:pt x="878027" y="435876"/>
                  </a:lnTo>
                  <a:lnTo>
                    <a:pt x="878217" y="432231"/>
                  </a:lnTo>
                  <a:lnTo>
                    <a:pt x="873531" y="433171"/>
                  </a:lnTo>
                  <a:lnTo>
                    <a:pt x="873721" y="436841"/>
                  </a:lnTo>
                  <a:lnTo>
                    <a:pt x="872032" y="442163"/>
                  </a:lnTo>
                  <a:lnTo>
                    <a:pt x="872299" y="445985"/>
                  </a:lnTo>
                  <a:lnTo>
                    <a:pt x="878332" y="445160"/>
                  </a:lnTo>
                  <a:close/>
                </a:path>
                <a:path w="1358265" h="462915">
                  <a:moveTo>
                    <a:pt x="951852" y="188620"/>
                  </a:moveTo>
                  <a:lnTo>
                    <a:pt x="944664" y="184619"/>
                  </a:lnTo>
                  <a:lnTo>
                    <a:pt x="937094" y="183997"/>
                  </a:lnTo>
                  <a:lnTo>
                    <a:pt x="932675" y="188010"/>
                  </a:lnTo>
                  <a:lnTo>
                    <a:pt x="931849" y="191135"/>
                  </a:lnTo>
                  <a:lnTo>
                    <a:pt x="935075" y="187820"/>
                  </a:lnTo>
                  <a:lnTo>
                    <a:pt x="941463" y="188620"/>
                  </a:lnTo>
                  <a:lnTo>
                    <a:pt x="951852" y="188620"/>
                  </a:lnTo>
                  <a:close/>
                </a:path>
                <a:path w="1358265" h="462915">
                  <a:moveTo>
                    <a:pt x="977430" y="355650"/>
                  </a:moveTo>
                  <a:lnTo>
                    <a:pt x="973302" y="354228"/>
                  </a:lnTo>
                  <a:lnTo>
                    <a:pt x="970140" y="349656"/>
                  </a:lnTo>
                  <a:lnTo>
                    <a:pt x="967435" y="346887"/>
                  </a:lnTo>
                  <a:lnTo>
                    <a:pt x="964641" y="350850"/>
                  </a:lnTo>
                  <a:lnTo>
                    <a:pt x="967536" y="353517"/>
                  </a:lnTo>
                  <a:lnTo>
                    <a:pt x="970445" y="358343"/>
                  </a:lnTo>
                  <a:lnTo>
                    <a:pt x="973632" y="360629"/>
                  </a:lnTo>
                  <a:lnTo>
                    <a:pt x="977430" y="355650"/>
                  </a:lnTo>
                  <a:close/>
                </a:path>
                <a:path w="1358265" h="462915">
                  <a:moveTo>
                    <a:pt x="982230" y="424383"/>
                  </a:moveTo>
                  <a:lnTo>
                    <a:pt x="979030" y="420382"/>
                  </a:lnTo>
                  <a:lnTo>
                    <a:pt x="981430" y="412394"/>
                  </a:lnTo>
                  <a:lnTo>
                    <a:pt x="973442" y="414794"/>
                  </a:lnTo>
                  <a:lnTo>
                    <a:pt x="976630" y="419582"/>
                  </a:lnTo>
                  <a:lnTo>
                    <a:pt x="973442" y="426783"/>
                  </a:lnTo>
                  <a:lnTo>
                    <a:pt x="982230" y="424383"/>
                  </a:lnTo>
                  <a:close/>
                </a:path>
                <a:path w="1358265" h="462915">
                  <a:moveTo>
                    <a:pt x="982230" y="387616"/>
                  </a:moveTo>
                  <a:lnTo>
                    <a:pt x="979830" y="383628"/>
                  </a:lnTo>
                  <a:lnTo>
                    <a:pt x="976630" y="387616"/>
                  </a:lnTo>
                  <a:lnTo>
                    <a:pt x="969441" y="390817"/>
                  </a:lnTo>
                  <a:lnTo>
                    <a:pt x="972642" y="394817"/>
                  </a:lnTo>
                  <a:lnTo>
                    <a:pt x="975829" y="390817"/>
                  </a:lnTo>
                  <a:lnTo>
                    <a:pt x="982230" y="387616"/>
                  </a:lnTo>
                  <a:close/>
                </a:path>
                <a:path w="1358265" h="462915">
                  <a:moveTo>
                    <a:pt x="990219" y="310095"/>
                  </a:moveTo>
                  <a:lnTo>
                    <a:pt x="987018" y="302907"/>
                  </a:lnTo>
                  <a:lnTo>
                    <a:pt x="982281" y="297332"/>
                  </a:lnTo>
                  <a:lnTo>
                    <a:pt x="976033" y="297307"/>
                  </a:lnTo>
                  <a:lnTo>
                    <a:pt x="973086" y="299085"/>
                  </a:lnTo>
                  <a:lnTo>
                    <a:pt x="978230" y="298907"/>
                  </a:lnTo>
                  <a:lnTo>
                    <a:pt x="982230" y="303695"/>
                  </a:lnTo>
                  <a:lnTo>
                    <a:pt x="990219" y="310095"/>
                  </a:lnTo>
                  <a:close/>
                </a:path>
                <a:path w="1358265" h="462915">
                  <a:moveTo>
                    <a:pt x="990358" y="235762"/>
                  </a:moveTo>
                  <a:lnTo>
                    <a:pt x="989126" y="230974"/>
                  </a:lnTo>
                  <a:lnTo>
                    <a:pt x="985634" y="228574"/>
                  </a:lnTo>
                  <a:lnTo>
                    <a:pt x="984631" y="235762"/>
                  </a:lnTo>
                  <a:lnTo>
                    <a:pt x="990358" y="235762"/>
                  </a:lnTo>
                  <a:close/>
                </a:path>
                <a:path w="1358265" h="462915">
                  <a:moveTo>
                    <a:pt x="1008621" y="409194"/>
                  </a:moveTo>
                  <a:lnTo>
                    <a:pt x="1007198" y="404406"/>
                  </a:lnTo>
                  <a:lnTo>
                    <a:pt x="1003681" y="402005"/>
                  </a:lnTo>
                  <a:lnTo>
                    <a:pt x="1003007" y="409194"/>
                  </a:lnTo>
                  <a:lnTo>
                    <a:pt x="1008621" y="409194"/>
                  </a:lnTo>
                  <a:close/>
                </a:path>
                <a:path w="1358265" h="462915">
                  <a:moveTo>
                    <a:pt x="1042657" y="137629"/>
                  </a:moveTo>
                  <a:lnTo>
                    <a:pt x="1038974" y="134264"/>
                  </a:lnTo>
                  <a:lnTo>
                    <a:pt x="1037602" y="129755"/>
                  </a:lnTo>
                  <a:lnTo>
                    <a:pt x="1030376" y="129374"/>
                  </a:lnTo>
                  <a:lnTo>
                    <a:pt x="1025258" y="131229"/>
                  </a:lnTo>
                  <a:lnTo>
                    <a:pt x="1030185" y="133464"/>
                  </a:lnTo>
                  <a:lnTo>
                    <a:pt x="1035939" y="135051"/>
                  </a:lnTo>
                  <a:lnTo>
                    <a:pt x="1040866" y="137160"/>
                  </a:lnTo>
                  <a:lnTo>
                    <a:pt x="1042657" y="137629"/>
                  </a:lnTo>
                  <a:close/>
                </a:path>
                <a:path w="1358265" h="462915">
                  <a:moveTo>
                    <a:pt x="1052588" y="444817"/>
                  </a:moveTo>
                  <a:lnTo>
                    <a:pt x="1051166" y="440169"/>
                  </a:lnTo>
                  <a:lnTo>
                    <a:pt x="1047635" y="437616"/>
                  </a:lnTo>
                  <a:lnTo>
                    <a:pt x="1046962" y="444360"/>
                  </a:lnTo>
                  <a:lnTo>
                    <a:pt x="1052588" y="444817"/>
                  </a:lnTo>
                  <a:close/>
                </a:path>
                <a:path w="1358265" h="462915">
                  <a:moveTo>
                    <a:pt x="1058557" y="118821"/>
                  </a:moveTo>
                  <a:lnTo>
                    <a:pt x="1054163" y="115087"/>
                  </a:lnTo>
                  <a:lnTo>
                    <a:pt x="1051699" y="119722"/>
                  </a:lnTo>
                  <a:lnTo>
                    <a:pt x="1047064" y="124574"/>
                  </a:lnTo>
                  <a:lnTo>
                    <a:pt x="1044384" y="128689"/>
                  </a:lnTo>
                  <a:lnTo>
                    <a:pt x="1047762" y="131076"/>
                  </a:lnTo>
                  <a:lnTo>
                    <a:pt x="1050556" y="126885"/>
                  </a:lnTo>
                  <a:lnTo>
                    <a:pt x="1055751" y="122783"/>
                  </a:lnTo>
                  <a:lnTo>
                    <a:pt x="1058557" y="118821"/>
                  </a:lnTo>
                  <a:close/>
                </a:path>
                <a:path w="1358265" h="462915">
                  <a:moveTo>
                    <a:pt x="1060881" y="186232"/>
                  </a:moveTo>
                  <a:lnTo>
                    <a:pt x="1059751" y="183019"/>
                  </a:lnTo>
                  <a:lnTo>
                    <a:pt x="1054950" y="183019"/>
                  </a:lnTo>
                  <a:lnTo>
                    <a:pt x="1052563" y="192608"/>
                  </a:lnTo>
                  <a:lnTo>
                    <a:pt x="1052563" y="194208"/>
                  </a:lnTo>
                  <a:lnTo>
                    <a:pt x="1055027" y="195948"/>
                  </a:lnTo>
                  <a:lnTo>
                    <a:pt x="1058557" y="191909"/>
                  </a:lnTo>
                  <a:lnTo>
                    <a:pt x="1060881" y="186232"/>
                  </a:lnTo>
                  <a:close/>
                </a:path>
                <a:path w="1358265" h="462915">
                  <a:moveTo>
                    <a:pt x="1075867" y="368084"/>
                  </a:moveTo>
                  <a:lnTo>
                    <a:pt x="1074635" y="363448"/>
                  </a:lnTo>
                  <a:lnTo>
                    <a:pt x="1071156" y="360895"/>
                  </a:lnTo>
                  <a:lnTo>
                    <a:pt x="1070140" y="367639"/>
                  </a:lnTo>
                  <a:lnTo>
                    <a:pt x="1075867" y="368084"/>
                  </a:lnTo>
                  <a:close/>
                </a:path>
                <a:path w="1358265" h="462915">
                  <a:moveTo>
                    <a:pt x="1095019" y="324789"/>
                  </a:moveTo>
                  <a:lnTo>
                    <a:pt x="1090320" y="319786"/>
                  </a:lnTo>
                  <a:lnTo>
                    <a:pt x="1085329" y="317919"/>
                  </a:lnTo>
                  <a:lnTo>
                    <a:pt x="1086929" y="322884"/>
                  </a:lnTo>
                  <a:lnTo>
                    <a:pt x="1090383" y="327482"/>
                  </a:lnTo>
                  <a:lnTo>
                    <a:pt x="1093101" y="333667"/>
                  </a:lnTo>
                  <a:lnTo>
                    <a:pt x="1092517" y="329272"/>
                  </a:lnTo>
                  <a:lnTo>
                    <a:pt x="1095019" y="324789"/>
                  </a:lnTo>
                  <a:close/>
                </a:path>
                <a:path w="1358265" h="462915">
                  <a:moveTo>
                    <a:pt x="1119187" y="330898"/>
                  </a:moveTo>
                  <a:lnTo>
                    <a:pt x="1118895" y="325285"/>
                  </a:lnTo>
                  <a:lnTo>
                    <a:pt x="1113802" y="326961"/>
                  </a:lnTo>
                  <a:lnTo>
                    <a:pt x="1106906" y="327380"/>
                  </a:lnTo>
                  <a:lnTo>
                    <a:pt x="1101813" y="328536"/>
                  </a:lnTo>
                  <a:lnTo>
                    <a:pt x="1102106" y="332473"/>
                  </a:lnTo>
                  <a:lnTo>
                    <a:pt x="1107198" y="331355"/>
                  </a:lnTo>
                  <a:lnTo>
                    <a:pt x="1114094" y="331876"/>
                  </a:lnTo>
                  <a:lnTo>
                    <a:pt x="1119187" y="330898"/>
                  </a:lnTo>
                  <a:close/>
                </a:path>
                <a:path w="1358265" h="462915">
                  <a:moveTo>
                    <a:pt x="1135672" y="298107"/>
                  </a:moveTo>
                  <a:lnTo>
                    <a:pt x="1127683" y="299707"/>
                  </a:lnTo>
                  <a:lnTo>
                    <a:pt x="1124483" y="291719"/>
                  </a:lnTo>
                  <a:lnTo>
                    <a:pt x="1122095" y="297307"/>
                  </a:lnTo>
                  <a:lnTo>
                    <a:pt x="1125105" y="300926"/>
                  </a:lnTo>
                  <a:lnTo>
                    <a:pt x="1126985" y="307695"/>
                  </a:lnTo>
                  <a:lnTo>
                    <a:pt x="1129614" y="311467"/>
                  </a:lnTo>
                  <a:lnTo>
                    <a:pt x="1134872" y="306095"/>
                  </a:lnTo>
                  <a:lnTo>
                    <a:pt x="1129284" y="305295"/>
                  </a:lnTo>
                  <a:lnTo>
                    <a:pt x="1132484" y="301307"/>
                  </a:lnTo>
                  <a:lnTo>
                    <a:pt x="1135672" y="298107"/>
                  </a:lnTo>
                  <a:close/>
                </a:path>
                <a:path w="1358265" h="462915">
                  <a:moveTo>
                    <a:pt x="1144511" y="392607"/>
                  </a:moveTo>
                  <a:lnTo>
                    <a:pt x="1141768" y="388518"/>
                  </a:lnTo>
                  <a:lnTo>
                    <a:pt x="1137983" y="385178"/>
                  </a:lnTo>
                  <a:lnTo>
                    <a:pt x="1139672" y="390017"/>
                  </a:lnTo>
                  <a:lnTo>
                    <a:pt x="1144511" y="392607"/>
                  </a:lnTo>
                  <a:close/>
                </a:path>
                <a:path w="1358265" h="462915">
                  <a:moveTo>
                    <a:pt x="1146060" y="333273"/>
                  </a:moveTo>
                  <a:lnTo>
                    <a:pt x="1141272" y="331673"/>
                  </a:lnTo>
                  <a:lnTo>
                    <a:pt x="1141272" y="336473"/>
                  </a:lnTo>
                  <a:lnTo>
                    <a:pt x="1139672" y="343662"/>
                  </a:lnTo>
                  <a:lnTo>
                    <a:pt x="1144473" y="344462"/>
                  </a:lnTo>
                  <a:lnTo>
                    <a:pt x="1144473" y="339661"/>
                  </a:lnTo>
                  <a:lnTo>
                    <a:pt x="1146060" y="333273"/>
                  </a:lnTo>
                  <a:close/>
                </a:path>
                <a:path w="1358265" h="462915">
                  <a:moveTo>
                    <a:pt x="1153261" y="449160"/>
                  </a:moveTo>
                  <a:lnTo>
                    <a:pt x="1147660" y="447560"/>
                  </a:lnTo>
                  <a:lnTo>
                    <a:pt x="1147660" y="452361"/>
                  </a:lnTo>
                  <a:lnTo>
                    <a:pt x="1146060" y="459549"/>
                  </a:lnTo>
                  <a:lnTo>
                    <a:pt x="1150861" y="460349"/>
                  </a:lnTo>
                  <a:lnTo>
                    <a:pt x="1150861" y="455549"/>
                  </a:lnTo>
                  <a:lnTo>
                    <a:pt x="1153261" y="449160"/>
                  </a:lnTo>
                  <a:close/>
                </a:path>
                <a:path w="1358265" h="462915">
                  <a:moveTo>
                    <a:pt x="1169238" y="326085"/>
                  </a:moveTo>
                  <a:lnTo>
                    <a:pt x="1166850" y="320484"/>
                  </a:lnTo>
                  <a:lnTo>
                    <a:pt x="1163650" y="317284"/>
                  </a:lnTo>
                  <a:lnTo>
                    <a:pt x="1157249" y="321284"/>
                  </a:lnTo>
                  <a:lnTo>
                    <a:pt x="1159649" y="326085"/>
                  </a:lnTo>
                  <a:lnTo>
                    <a:pt x="1163650" y="322884"/>
                  </a:lnTo>
                  <a:lnTo>
                    <a:pt x="1169238" y="326085"/>
                  </a:lnTo>
                  <a:close/>
                </a:path>
                <a:path w="1358265" h="462915">
                  <a:moveTo>
                    <a:pt x="1203604" y="291719"/>
                  </a:moveTo>
                  <a:lnTo>
                    <a:pt x="1198016" y="290918"/>
                  </a:lnTo>
                  <a:lnTo>
                    <a:pt x="1194015" y="283718"/>
                  </a:lnTo>
                  <a:lnTo>
                    <a:pt x="1190028" y="290918"/>
                  </a:lnTo>
                  <a:lnTo>
                    <a:pt x="1194816" y="291719"/>
                  </a:lnTo>
                  <a:lnTo>
                    <a:pt x="1198816" y="298907"/>
                  </a:lnTo>
                  <a:lnTo>
                    <a:pt x="1203604" y="291719"/>
                  </a:lnTo>
                  <a:close/>
                </a:path>
                <a:path w="1358265" h="462915">
                  <a:moveTo>
                    <a:pt x="1209344" y="328549"/>
                  </a:moveTo>
                  <a:lnTo>
                    <a:pt x="1205103" y="327279"/>
                  </a:lnTo>
                  <a:lnTo>
                    <a:pt x="1200124" y="329006"/>
                  </a:lnTo>
                  <a:lnTo>
                    <a:pt x="1203604" y="333273"/>
                  </a:lnTo>
                  <a:lnTo>
                    <a:pt x="1209344" y="328549"/>
                  </a:lnTo>
                  <a:close/>
                </a:path>
                <a:path w="1358265" h="462915">
                  <a:moveTo>
                    <a:pt x="1210005" y="267741"/>
                  </a:moveTo>
                  <a:lnTo>
                    <a:pt x="1202016" y="266941"/>
                  </a:lnTo>
                  <a:lnTo>
                    <a:pt x="1198016" y="270129"/>
                  </a:lnTo>
                  <a:lnTo>
                    <a:pt x="1195616" y="274929"/>
                  </a:lnTo>
                  <a:lnTo>
                    <a:pt x="1203604" y="275729"/>
                  </a:lnTo>
                  <a:lnTo>
                    <a:pt x="1207604" y="272529"/>
                  </a:lnTo>
                  <a:lnTo>
                    <a:pt x="1210005" y="267741"/>
                  </a:lnTo>
                  <a:close/>
                </a:path>
                <a:path w="1358265" h="462915">
                  <a:moveTo>
                    <a:pt x="1227747" y="400812"/>
                  </a:moveTo>
                  <a:lnTo>
                    <a:pt x="1223289" y="398411"/>
                  </a:lnTo>
                  <a:lnTo>
                    <a:pt x="1218984" y="399008"/>
                  </a:lnTo>
                  <a:lnTo>
                    <a:pt x="1223594" y="404406"/>
                  </a:lnTo>
                  <a:lnTo>
                    <a:pt x="1227747" y="400812"/>
                  </a:lnTo>
                  <a:close/>
                </a:path>
                <a:path w="1358265" h="462915">
                  <a:moveTo>
                    <a:pt x="1236383" y="368439"/>
                  </a:moveTo>
                  <a:lnTo>
                    <a:pt x="1230782" y="367639"/>
                  </a:lnTo>
                  <a:lnTo>
                    <a:pt x="1226781" y="360451"/>
                  </a:lnTo>
                  <a:lnTo>
                    <a:pt x="1222794" y="367639"/>
                  </a:lnTo>
                  <a:lnTo>
                    <a:pt x="1228382" y="368439"/>
                  </a:lnTo>
                  <a:lnTo>
                    <a:pt x="1232382" y="375627"/>
                  </a:lnTo>
                  <a:lnTo>
                    <a:pt x="1236383" y="368439"/>
                  </a:lnTo>
                  <a:close/>
                </a:path>
                <a:path w="1358265" h="462915">
                  <a:moveTo>
                    <a:pt x="1258760" y="248551"/>
                  </a:moveTo>
                  <a:lnTo>
                    <a:pt x="1252359" y="246164"/>
                  </a:lnTo>
                  <a:lnTo>
                    <a:pt x="1247571" y="245364"/>
                  </a:lnTo>
                  <a:lnTo>
                    <a:pt x="1245971" y="252552"/>
                  </a:lnTo>
                  <a:lnTo>
                    <a:pt x="1251559" y="254152"/>
                  </a:lnTo>
                  <a:lnTo>
                    <a:pt x="1251559" y="250151"/>
                  </a:lnTo>
                  <a:lnTo>
                    <a:pt x="1258760" y="248551"/>
                  </a:lnTo>
                  <a:close/>
                </a:path>
                <a:path w="1358265" h="462915">
                  <a:moveTo>
                    <a:pt x="1264348" y="178219"/>
                  </a:moveTo>
                  <a:lnTo>
                    <a:pt x="1258760" y="176631"/>
                  </a:lnTo>
                  <a:lnTo>
                    <a:pt x="1258760" y="181419"/>
                  </a:lnTo>
                  <a:lnTo>
                    <a:pt x="1257160" y="188620"/>
                  </a:lnTo>
                  <a:lnTo>
                    <a:pt x="1261948" y="189407"/>
                  </a:lnTo>
                  <a:lnTo>
                    <a:pt x="1261948" y="184619"/>
                  </a:lnTo>
                  <a:lnTo>
                    <a:pt x="1264348" y="178219"/>
                  </a:lnTo>
                  <a:close/>
                </a:path>
                <a:path w="1358265" h="462915">
                  <a:moveTo>
                    <a:pt x="1265148" y="160642"/>
                  </a:moveTo>
                  <a:lnTo>
                    <a:pt x="1257160" y="159842"/>
                  </a:lnTo>
                  <a:lnTo>
                    <a:pt x="1253159" y="163042"/>
                  </a:lnTo>
                  <a:lnTo>
                    <a:pt x="1250759" y="167830"/>
                  </a:lnTo>
                  <a:lnTo>
                    <a:pt x="1258760" y="168630"/>
                  </a:lnTo>
                  <a:lnTo>
                    <a:pt x="1262748" y="165442"/>
                  </a:lnTo>
                  <a:lnTo>
                    <a:pt x="1265148" y="160642"/>
                  </a:lnTo>
                  <a:close/>
                </a:path>
                <a:path w="1358265" h="462915">
                  <a:moveTo>
                    <a:pt x="1272336" y="413194"/>
                  </a:moveTo>
                  <a:lnTo>
                    <a:pt x="1272247" y="406971"/>
                  </a:lnTo>
                  <a:lnTo>
                    <a:pt x="1267447" y="402399"/>
                  </a:lnTo>
                  <a:lnTo>
                    <a:pt x="1261884" y="400837"/>
                  </a:lnTo>
                  <a:lnTo>
                    <a:pt x="1259547" y="403606"/>
                  </a:lnTo>
                  <a:lnTo>
                    <a:pt x="1266748" y="404406"/>
                  </a:lnTo>
                  <a:lnTo>
                    <a:pt x="1261948" y="413994"/>
                  </a:lnTo>
                  <a:lnTo>
                    <a:pt x="1272336" y="413194"/>
                  </a:lnTo>
                  <a:close/>
                </a:path>
                <a:path w="1358265" h="462915">
                  <a:moveTo>
                    <a:pt x="1275537" y="258140"/>
                  </a:moveTo>
                  <a:lnTo>
                    <a:pt x="1269149" y="255752"/>
                  </a:lnTo>
                  <a:lnTo>
                    <a:pt x="1264348" y="254952"/>
                  </a:lnTo>
                  <a:lnTo>
                    <a:pt x="1262748" y="262140"/>
                  </a:lnTo>
                  <a:lnTo>
                    <a:pt x="1268349" y="263740"/>
                  </a:lnTo>
                  <a:lnTo>
                    <a:pt x="1268349" y="259740"/>
                  </a:lnTo>
                  <a:lnTo>
                    <a:pt x="1275537" y="258140"/>
                  </a:lnTo>
                  <a:close/>
                </a:path>
                <a:path w="1358265" h="462915">
                  <a:moveTo>
                    <a:pt x="1357858" y="433971"/>
                  </a:moveTo>
                  <a:lnTo>
                    <a:pt x="1351457" y="431571"/>
                  </a:lnTo>
                  <a:lnTo>
                    <a:pt x="1346669" y="430771"/>
                  </a:lnTo>
                  <a:lnTo>
                    <a:pt x="1345069" y="437972"/>
                  </a:lnTo>
                  <a:lnTo>
                    <a:pt x="1350657" y="439572"/>
                  </a:lnTo>
                  <a:lnTo>
                    <a:pt x="1350657" y="434771"/>
                  </a:lnTo>
                  <a:lnTo>
                    <a:pt x="1357858" y="43397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458274" y="9795522"/>
              <a:ext cx="1160780" cy="491490"/>
            </a:xfrm>
            <a:custGeom>
              <a:avLst/>
              <a:gdLst/>
              <a:ahLst/>
              <a:cxnLst/>
              <a:rect l="l" t="t" r="r" b="b"/>
              <a:pathLst>
                <a:path w="1160780" h="491490">
                  <a:moveTo>
                    <a:pt x="9588" y="464350"/>
                  </a:moveTo>
                  <a:lnTo>
                    <a:pt x="8788" y="459549"/>
                  </a:lnTo>
                  <a:lnTo>
                    <a:pt x="3987" y="461149"/>
                  </a:lnTo>
                  <a:lnTo>
                    <a:pt x="0" y="456361"/>
                  </a:lnTo>
                  <a:lnTo>
                    <a:pt x="800" y="462749"/>
                  </a:lnTo>
                  <a:lnTo>
                    <a:pt x="2387" y="466750"/>
                  </a:lnTo>
                  <a:lnTo>
                    <a:pt x="9588" y="464350"/>
                  </a:lnTo>
                  <a:close/>
                </a:path>
                <a:path w="1160780" h="491490">
                  <a:moveTo>
                    <a:pt x="107886" y="445173"/>
                  </a:moveTo>
                  <a:lnTo>
                    <a:pt x="102717" y="443369"/>
                  </a:lnTo>
                  <a:lnTo>
                    <a:pt x="102489" y="448170"/>
                  </a:lnTo>
                  <a:lnTo>
                    <a:pt x="104965" y="451459"/>
                  </a:lnTo>
                  <a:lnTo>
                    <a:pt x="107886" y="445173"/>
                  </a:lnTo>
                  <a:close/>
                </a:path>
                <a:path w="1160780" h="491490">
                  <a:moveTo>
                    <a:pt x="156641" y="378828"/>
                  </a:moveTo>
                  <a:lnTo>
                    <a:pt x="151015" y="377037"/>
                  </a:lnTo>
                  <a:lnTo>
                    <a:pt x="150647" y="381825"/>
                  </a:lnTo>
                  <a:lnTo>
                    <a:pt x="153263" y="385127"/>
                  </a:lnTo>
                  <a:lnTo>
                    <a:pt x="156641" y="378828"/>
                  </a:lnTo>
                  <a:close/>
                </a:path>
                <a:path w="1160780" h="491490">
                  <a:moveTo>
                    <a:pt x="186207" y="425183"/>
                  </a:moveTo>
                  <a:lnTo>
                    <a:pt x="180924" y="423506"/>
                  </a:lnTo>
                  <a:lnTo>
                    <a:pt x="180517" y="428485"/>
                  </a:lnTo>
                  <a:lnTo>
                    <a:pt x="182956" y="431825"/>
                  </a:lnTo>
                  <a:lnTo>
                    <a:pt x="186207" y="425183"/>
                  </a:lnTo>
                  <a:close/>
                </a:path>
                <a:path w="1160780" h="491490">
                  <a:moveTo>
                    <a:pt x="186880" y="354139"/>
                  </a:moveTo>
                  <a:lnTo>
                    <a:pt x="184416" y="358254"/>
                  </a:lnTo>
                  <a:lnTo>
                    <a:pt x="182841" y="362673"/>
                  </a:lnTo>
                  <a:lnTo>
                    <a:pt x="186207" y="358851"/>
                  </a:lnTo>
                  <a:lnTo>
                    <a:pt x="186880" y="354139"/>
                  </a:lnTo>
                  <a:close/>
                </a:path>
                <a:path w="1160780" h="491490">
                  <a:moveTo>
                    <a:pt x="211785" y="452361"/>
                  </a:moveTo>
                  <a:lnTo>
                    <a:pt x="210185" y="447560"/>
                  </a:lnTo>
                  <a:lnTo>
                    <a:pt x="205397" y="449961"/>
                  </a:lnTo>
                  <a:lnTo>
                    <a:pt x="198196" y="450761"/>
                  </a:lnTo>
                  <a:lnTo>
                    <a:pt x="198996" y="455561"/>
                  </a:lnTo>
                  <a:lnTo>
                    <a:pt x="203796" y="453161"/>
                  </a:lnTo>
                  <a:lnTo>
                    <a:pt x="211785" y="452361"/>
                  </a:lnTo>
                  <a:close/>
                </a:path>
                <a:path w="1160780" h="491490">
                  <a:moveTo>
                    <a:pt x="219773" y="416394"/>
                  </a:moveTo>
                  <a:lnTo>
                    <a:pt x="210985" y="416394"/>
                  </a:lnTo>
                  <a:lnTo>
                    <a:pt x="211785" y="421195"/>
                  </a:lnTo>
                  <a:lnTo>
                    <a:pt x="206984" y="427583"/>
                  </a:lnTo>
                  <a:lnTo>
                    <a:pt x="215785" y="427583"/>
                  </a:lnTo>
                  <a:lnTo>
                    <a:pt x="214985" y="422795"/>
                  </a:lnTo>
                  <a:lnTo>
                    <a:pt x="219773" y="416394"/>
                  </a:lnTo>
                  <a:close/>
                </a:path>
                <a:path w="1160780" h="491490">
                  <a:moveTo>
                    <a:pt x="231762" y="298907"/>
                  </a:moveTo>
                  <a:lnTo>
                    <a:pt x="230162" y="294119"/>
                  </a:lnTo>
                  <a:lnTo>
                    <a:pt x="226174" y="296519"/>
                  </a:lnTo>
                  <a:lnTo>
                    <a:pt x="218173" y="298107"/>
                  </a:lnTo>
                  <a:lnTo>
                    <a:pt x="218973" y="302107"/>
                  </a:lnTo>
                  <a:lnTo>
                    <a:pt x="223774" y="299707"/>
                  </a:lnTo>
                  <a:lnTo>
                    <a:pt x="231762" y="298907"/>
                  </a:lnTo>
                  <a:close/>
                </a:path>
                <a:path w="1160780" h="491490">
                  <a:moveTo>
                    <a:pt x="263728" y="348462"/>
                  </a:moveTo>
                  <a:lnTo>
                    <a:pt x="256540" y="345884"/>
                  </a:lnTo>
                  <a:lnTo>
                    <a:pt x="257136" y="349961"/>
                  </a:lnTo>
                  <a:lnTo>
                    <a:pt x="261035" y="353301"/>
                  </a:lnTo>
                  <a:lnTo>
                    <a:pt x="263728" y="348462"/>
                  </a:lnTo>
                  <a:close/>
                </a:path>
                <a:path w="1160780" h="491490">
                  <a:moveTo>
                    <a:pt x="276745" y="272618"/>
                  </a:moveTo>
                  <a:lnTo>
                    <a:pt x="274129" y="276733"/>
                  </a:lnTo>
                  <a:lnTo>
                    <a:pt x="272694" y="281152"/>
                  </a:lnTo>
                  <a:lnTo>
                    <a:pt x="276517" y="277329"/>
                  </a:lnTo>
                  <a:lnTo>
                    <a:pt x="276745" y="272618"/>
                  </a:lnTo>
                  <a:close/>
                </a:path>
                <a:path w="1160780" h="491490">
                  <a:moveTo>
                    <a:pt x="310769" y="273418"/>
                  </a:moveTo>
                  <a:lnTo>
                    <a:pt x="308292" y="277533"/>
                  </a:lnTo>
                  <a:lnTo>
                    <a:pt x="306717" y="281952"/>
                  </a:lnTo>
                  <a:lnTo>
                    <a:pt x="310083" y="278130"/>
                  </a:lnTo>
                  <a:lnTo>
                    <a:pt x="310769" y="273418"/>
                  </a:lnTo>
                  <a:close/>
                </a:path>
                <a:path w="1160780" h="491490">
                  <a:moveTo>
                    <a:pt x="342061" y="241363"/>
                  </a:moveTo>
                  <a:lnTo>
                    <a:pt x="340461" y="236575"/>
                  </a:lnTo>
                  <a:lnTo>
                    <a:pt x="335661" y="238975"/>
                  </a:lnTo>
                  <a:lnTo>
                    <a:pt x="328472" y="240563"/>
                  </a:lnTo>
                  <a:lnTo>
                    <a:pt x="329272" y="244563"/>
                  </a:lnTo>
                  <a:lnTo>
                    <a:pt x="334060" y="242163"/>
                  </a:lnTo>
                  <a:lnTo>
                    <a:pt x="342061" y="241363"/>
                  </a:lnTo>
                  <a:close/>
                </a:path>
                <a:path w="1160780" h="491490">
                  <a:moveTo>
                    <a:pt x="421182" y="444373"/>
                  </a:moveTo>
                  <a:lnTo>
                    <a:pt x="414401" y="443852"/>
                  </a:lnTo>
                  <a:lnTo>
                    <a:pt x="406488" y="440867"/>
                  </a:lnTo>
                  <a:lnTo>
                    <a:pt x="399935" y="440436"/>
                  </a:lnTo>
                  <a:lnTo>
                    <a:pt x="397205" y="447560"/>
                  </a:lnTo>
                  <a:lnTo>
                    <a:pt x="404101" y="445947"/>
                  </a:lnTo>
                  <a:lnTo>
                    <a:pt x="412191" y="448360"/>
                  </a:lnTo>
                  <a:lnTo>
                    <a:pt x="418782" y="449592"/>
                  </a:lnTo>
                  <a:lnTo>
                    <a:pt x="421182" y="444373"/>
                  </a:lnTo>
                  <a:close/>
                </a:path>
                <a:path w="1160780" h="491490">
                  <a:moveTo>
                    <a:pt x="438759" y="311696"/>
                  </a:moveTo>
                  <a:lnTo>
                    <a:pt x="437959" y="306908"/>
                  </a:lnTo>
                  <a:lnTo>
                    <a:pt x="433171" y="309308"/>
                  </a:lnTo>
                  <a:lnTo>
                    <a:pt x="429171" y="303707"/>
                  </a:lnTo>
                  <a:lnTo>
                    <a:pt x="429971" y="310095"/>
                  </a:lnTo>
                  <a:lnTo>
                    <a:pt x="431571" y="314096"/>
                  </a:lnTo>
                  <a:lnTo>
                    <a:pt x="438759" y="311696"/>
                  </a:lnTo>
                  <a:close/>
                </a:path>
                <a:path w="1160780" h="491490">
                  <a:moveTo>
                    <a:pt x="482714" y="190220"/>
                  </a:moveTo>
                  <a:lnTo>
                    <a:pt x="481114" y="185420"/>
                  </a:lnTo>
                  <a:lnTo>
                    <a:pt x="476326" y="187820"/>
                  </a:lnTo>
                  <a:lnTo>
                    <a:pt x="469125" y="188620"/>
                  </a:lnTo>
                  <a:lnTo>
                    <a:pt x="469925" y="193421"/>
                  </a:lnTo>
                  <a:lnTo>
                    <a:pt x="474726" y="191020"/>
                  </a:lnTo>
                  <a:lnTo>
                    <a:pt x="482714" y="190220"/>
                  </a:lnTo>
                  <a:close/>
                </a:path>
                <a:path w="1160780" h="491490">
                  <a:moveTo>
                    <a:pt x="504291" y="173431"/>
                  </a:moveTo>
                  <a:lnTo>
                    <a:pt x="502704" y="168643"/>
                  </a:lnTo>
                  <a:lnTo>
                    <a:pt x="497903" y="171043"/>
                  </a:lnTo>
                  <a:lnTo>
                    <a:pt x="490715" y="171831"/>
                  </a:lnTo>
                  <a:lnTo>
                    <a:pt x="491502" y="176631"/>
                  </a:lnTo>
                  <a:lnTo>
                    <a:pt x="496303" y="174231"/>
                  </a:lnTo>
                  <a:lnTo>
                    <a:pt x="504291" y="173431"/>
                  </a:lnTo>
                  <a:close/>
                </a:path>
                <a:path w="1160780" h="491490">
                  <a:moveTo>
                    <a:pt x="515480" y="188620"/>
                  </a:moveTo>
                  <a:lnTo>
                    <a:pt x="506691" y="189420"/>
                  </a:lnTo>
                  <a:lnTo>
                    <a:pt x="500202" y="193255"/>
                  </a:lnTo>
                  <a:lnTo>
                    <a:pt x="499097" y="199110"/>
                  </a:lnTo>
                  <a:lnTo>
                    <a:pt x="500405" y="202120"/>
                  </a:lnTo>
                  <a:lnTo>
                    <a:pt x="501103" y="197408"/>
                  </a:lnTo>
                  <a:lnTo>
                    <a:pt x="506691" y="194221"/>
                  </a:lnTo>
                  <a:lnTo>
                    <a:pt x="515480" y="188620"/>
                  </a:lnTo>
                  <a:close/>
                </a:path>
                <a:path w="1160780" h="491490">
                  <a:moveTo>
                    <a:pt x="523481" y="315696"/>
                  </a:moveTo>
                  <a:lnTo>
                    <a:pt x="516280" y="313004"/>
                  </a:lnTo>
                  <a:lnTo>
                    <a:pt x="516890" y="316890"/>
                  </a:lnTo>
                  <a:lnTo>
                    <a:pt x="520776" y="320192"/>
                  </a:lnTo>
                  <a:lnTo>
                    <a:pt x="523481" y="315696"/>
                  </a:lnTo>
                  <a:close/>
                </a:path>
                <a:path w="1160780" h="491490">
                  <a:moveTo>
                    <a:pt x="544258" y="307708"/>
                  </a:moveTo>
                  <a:lnTo>
                    <a:pt x="537857" y="309308"/>
                  </a:lnTo>
                  <a:lnTo>
                    <a:pt x="534670" y="304507"/>
                  </a:lnTo>
                  <a:lnTo>
                    <a:pt x="528269" y="304507"/>
                  </a:lnTo>
                  <a:lnTo>
                    <a:pt x="531101" y="310515"/>
                  </a:lnTo>
                  <a:lnTo>
                    <a:pt x="537159" y="313601"/>
                  </a:lnTo>
                  <a:lnTo>
                    <a:pt x="542772" y="312940"/>
                  </a:lnTo>
                  <a:lnTo>
                    <a:pt x="544258" y="307708"/>
                  </a:lnTo>
                  <a:close/>
                </a:path>
                <a:path w="1160780" h="491490">
                  <a:moveTo>
                    <a:pt x="557288" y="98818"/>
                  </a:moveTo>
                  <a:lnTo>
                    <a:pt x="552246" y="98310"/>
                  </a:lnTo>
                  <a:lnTo>
                    <a:pt x="547852" y="95110"/>
                  </a:lnTo>
                  <a:lnTo>
                    <a:pt x="541655" y="98513"/>
                  </a:lnTo>
                  <a:lnTo>
                    <a:pt x="538759" y="102806"/>
                  </a:lnTo>
                  <a:lnTo>
                    <a:pt x="544258" y="102311"/>
                  </a:lnTo>
                  <a:lnTo>
                    <a:pt x="549998" y="100444"/>
                  </a:lnTo>
                  <a:lnTo>
                    <a:pt x="555447" y="99402"/>
                  </a:lnTo>
                  <a:lnTo>
                    <a:pt x="557288" y="98818"/>
                  </a:lnTo>
                  <a:close/>
                </a:path>
                <a:path w="1160780" h="491490">
                  <a:moveTo>
                    <a:pt x="559041" y="80124"/>
                  </a:moveTo>
                  <a:lnTo>
                    <a:pt x="558965" y="75603"/>
                  </a:lnTo>
                  <a:lnTo>
                    <a:pt x="553046" y="75133"/>
                  </a:lnTo>
                  <a:lnTo>
                    <a:pt x="553796" y="79883"/>
                  </a:lnTo>
                  <a:lnTo>
                    <a:pt x="553046" y="86118"/>
                  </a:lnTo>
                  <a:lnTo>
                    <a:pt x="553491" y="90868"/>
                  </a:lnTo>
                  <a:lnTo>
                    <a:pt x="557847" y="91109"/>
                  </a:lnTo>
                  <a:lnTo>
                    <a:pt x="557314" y="86144"/>
                  </a:lnTo>
                  <a:lnTo>
                    <a:pt x="559041" y="80124"/>
                  </a:lnTo>
                  <a:close/>
                </a:path>
                <a:path w="1160780" h="491490">
                  <a:moveTo>
                    <a:pt x="570852" y="386105"/>
                  </a:moveTo>
                  <a:lnTo>
                    <a:pt x="568236" y="390220"/>
                  </a:lnTo>
                  <a:lnTo>
                    <a:pt x="566813" y="394639"/>
                  </a:lnTo>
                  <a:lnTo>
                    <a:pt x="570636" y="390817"/>
                  </a:lnTo>
                  <a:lnTo>
                    <a:pt x="570852" y="386105"/>
                  </a:lnTo>
                  <a:close/>
                </a:path>
                <a:path w="1160780" h="491490">
                  <a:moveTo>
                    <a:pt x="596074" y="310642"/>
                  </a:moveTo>
                  <a:lnTo>
                    <a:pt x="593610" y="314794"/>
                  </a:lnTo>
                  <a:lnTo>
                    <a:pt x="592035" y="319405"/>
                  </a:lnTo>
                  <a:lnTo>
                    <a:pt x="595401" y="315696"/>
                  </a:lnTo>
                  <a:lnTo>
                    <a:pt x="596074" y="310642"/>
                  </a:lnTo>
                  <a:close/>
                </a:path>
                <a:path w="1160780" h="491490">
                  <a:moveTo>
                    <a:pt x="641083" y="318274"/>
                  </a:moveTo>
                  <a:lnTo>
                    <a:pt x="640956" y="312496"/>
                  </a:lnTo>
                  <a:lnTo>
                    <a:pt x="636587" y="313321"/>
                  </a:lnTo>
                  <a:lnTo>
                    <a:pt x="631164" y="311302"/>
                  </a:lnTo>
                  <a:lnTo>
                    <a:pt x="627253" y="310476"/>
                  </a:lnTo>
                  <a:lnTo>
                    <a:pt x="627380" y="314896"/>
                  </a:lnTo>
                  <a:lnTo>
                    <a:pt x="631748" y="315417"/>
                  </a:lnTo>
                  <a:lnTo>
                    <a:pt x="637159" y="317893"/>
                  </a:lnTo>
                  <a:lnTo>
                    <a:pt x="641083" y="318274"/>
                  </a:lnTo>
                  <a:close/>
                </a:path>
                <a:path w="1160780" h="491490">
                  <a:moveTo>
                    <a:pt x="647357" y="160642"/>
                  </a:moveTo>
                  <a:lnTo>
                    <a:pt x="646557" y="155854"/>
                  </a:lnTo>
                  <a:lnTo>
                    <a:pt x="641756" y="157454"/>
                  </a:lnTo>
                  <a:lnTo>
                    <a:pt x="637768" y="152654"/>
                  </a:lnTo>
                  <a:lnTo>
                    <a:pt x="638568" y="159054"/>
                  </a:lnTo>
                  <a:lnTo>
                    <a:pt x="640156" y="163042"/>
                  </a:lnTo>
                  <a:lnTo>
                    <a:pt x="647357" y="160642"/>
                  </a:lnTo>
                  <a:close/>
                </a:path>
                <a:path w="1160780" h="491490">
                  <a:moveTo>
                    <a:pt x="651916" y="184365"/>
                  </a:moveTo>
                  <a:lnTo>
                    <a:pt x="649249" y="188518"/>
                  </a:lnTo>
                  <a:lnTo>
                    <a:pt x="647636" y="193128"/>
                  </a:lnTo>
                  <a:lnTo>
                    <a:pt x="651344" y="189420"/>
                  </a:lnTo>
                  <a:lnTo>
                    <a:pt x="651916" y="184365"/>
                  </a:lnTo>
                  <a:close/>
                </a:path>
                <a:path w="1160780" h="491490">
                  <a:moveTo>
                    <a:pt x="668934" y="151853"/>
                  </a:moveTo>
                  <a:lnTo>
                    <a:pt x="663270" y="153758"/>
                  </a:lnTo>
                  <a:lnTo>
                    <a:pt x="657250" y="152654"/>
                  </a:lnTo>
                  <a:lnTo>
                    <a:pt x="652856" y="152755"/>
                  </a:lnTo>
                  <a:lnTo>
                    <a:pt x="652145" y="158254"/>
                  </a:lnTo>
                  <a:lnTo>
                    <a:pt x="656564" y="158597"/>
                  </a:lnTo>
                  <a:lnTo>
                    <a:pt x="662940" y="158648"/>
                  </a:lnTo>
                  <a:lnTo>
                    <a:pt x="668108" y="156895"/>
                  </a:lnTo>
                  <a:lnTo>
                    <a:pt x="668934" y="151853"/>
                  </a:lnTo>
                  <a:close/>
                </a:path>
                <a:path w="1160780" h="491490">
                  <a:moveTo>
                    <a:pt x="699897" y="183489"/>
                  </a:moveTo>
                  <a:lnTo>
                    <a:pt x="695109" y="181724"/>
                  </a:lnTo>
                  <a:lnTo>
                    <a:pt x="690016" y="181013"/>
                  </a:lnTo>
                  <a:lnTo>
                    <a:pt x="694512" y="183819"/>
                  </a:lnTo>
                  <a:lnTo>
                    <a:pt x="699897" y="183489"/>
                  </a:lnTo>
                  <a:close/>
                </a:path>
                <a:path w="1160780" h="491490">
                  <a:moveTo>
                    <a:pt x="738466" y="188620"/>
                  </a:moveTo>
                  <a:lnTo>
                    <a:pt x="732866" y="190220"/>
                  </a:lnTo>
                  <a:lnTo>
                    <a:pt x="733666" y="186220"/>
                  </a:lnTo>
                  <a:lnTo>
                    <a:pt x="733666" y="181432"/>
                  </a:lnTo>
                  <a:lnTo>
                    <a:pt x="728078" y="186220"/>
                  </a:lnTo>
                  <a:lnTo>
                    <a:pt x="720877" y="181432"/>
                  </a:lnTo>
                  <a:lnTo>
                    <a:pt x="722477" y="187820"/>
                  </a:lnTo>
                  <a:lnTo>
                    <a:pt x="727341" y="188620"/>
                  </a:lnTo>
                  <a:lnTo>
                    <a:pt x="733171" y="193014"/>
                  </a:lnTo>
                  <a:lnTo>
                    <a:pt x="737654" y="195008"/>
                  </a:lnTo>
                  <a:lnTo>
                    <a:pt x="738466" y="188620"/>
                  </a:lnTo>
                  <a:close/>
                </a:path>
                <a:path w="1160780" h="491490">
                  <a:moveTo>
                    <a:pt x="754443" y="5600"/>
                  </a:moveTo>
                  <a:lnTo>
                    <a:pt x="753643" y="0"/>
                  </a:lnTo>
                  <a:lnTo>
                    <a:pt x="746455" y="4000"/>
                  </a:lnTo>
                  <a:lnTo>
                    <a:pt x="745655" y="8001"/>
                  </a:lnTo>
                  <a:lnTo>
                    <a:pt x="746455" y="13589"/>
                  </a:lnTo>
                  <a:lnTo>
                    <a:pt x="753643" y="9601"/>
                  </a:lnTo>
                  <a:lnTo>
                    <a:pt x="754443" y="5600"/>
                  </a:lnTo>
                  <a:close/>
                </a:path>
                <a:path w="1160780" h="491490">
                  <a:moveTo>
                    <a:pt x="769632" y="24777"/>
                  </a:moveTo>
                  <a:lnTo>
                    <a:pt x="766432" y="20789"/>
                  </a:lnTo>
                  <a:lnTo>
                    <a:pt x="763244" y="14389"/>
                  </a:lnTo>
                  <a:lnTo>
                    <a:pt x="759244" y="15989"/>
                  </a:lnTo>
                  <a:lnTo>
                    <a:pt x="762444" y="19989"/>
                  </a:lnTo>
                  <a:lnTo>
                    <a:pt x="764844" y="26377"/>
                  </a:lnTo>
                  <a:lnTo>
                    <a:pt x="769632" y="24777"/>
                  </a:lnTo>
                  <a:close/>
                </a:path>
                <a:path w="1160780" h="491490">
                  <a:moveTo>
                    <a:pt x="770432" y="214198"/>
                  </a:moveTo>
                  <a:lnTo>
                    <a:pt x="767232" y="210197"/>
                  </a:lnTo>
                  <a:lnTo>
                    <a:pt x="764844" y="203809"/>
                  </a:lnTo>
                  <a:lnTo>
                    <a:pt x="760044" y="205409"/>
                  </a:lnTo>
                  <a:lnTo>
                    <a:pt x="763244" y="209397"/>
                  </a:lnTo>
                  <a:lnTo>
                    <a:pt x="765632" y="215798"/>
                  </a:lnTo>
                  <a:lnTo>
                    <a:pt x="770432" y="214198"/>
                  </a:lnTo>
                  <a:close/>
                </a:path>
                <a:path w="1160780" h="491490">
                  <a:moveTo>
                    <a:pt x="776820" y="121488"/>
                  </a:moveTo>
                  <a:lnTo>
                    <a:pt x="776033" y="115887"/>
                  </a:lnTo>
                  <a:lnTo>
                    <a:pt x="768832" y="119888"/>
                  </a:lnTo>
                  <a:lnTo>
                    <a:pt x="768032" y="123888"/>
                  </a:lnTo>
                  <a:lnTo>
                    <a:pt x="768832" y="129476"/>
                  </a:lnTo>
                  <a:lnTo>
                    <a:pt x="775233" y="126276"/>
                  </a:lnTo>
                  <a:lnTo>
                    <a:pt x="776820" y="121488"/>
                  </a:lnTo>
                  <a:close/>
                </a:path>
                <a:path w="1160780" h="491490">
                  <a:moveTo>
                    <a:pt x="786422" y="147866"/>
                  </a:moveTo>
                  <a:lnTo>
                    <a:pt x="784821" y="139865"/>
                  </a:lnTo>
                  <a:lnTo>
                    <a:pt x="780021" y="142265"/>
                  </a:lnTo>
                  <a:lnTo>
                    <a:pt x="772833" y="138264"/>
                  </a:lnTo>
                  <a:lnTo>
                    <a:pt x="773633" y="146265"/>
                  </a:lnTo>
                  <a:lnTo>
                    <a:pt x="778421" y="143865"/>
                  </a:lnTo>
                  <a:lnTo>
                    <a:pt x="786422" y="147866"/>
                  </a:lnTo>
                  <a:close/>
                </a:path>
                <a:path w="1160780" h="491490">
                  <a:moveTo>
                    <a:pt x="800608" y="253022"/>
                  </a:moveTo>
                  <a:lnTo>
                    <a:pt x="795807" y="251256"/>
                  </a:lnTo>
                  <a:lnTo>
                    <a:pt x="790714" y="250545"/>
                  </a:lnTo>
                  <a:lnTo>
                    <a:pt x="795210" y="253352"/>
                  </a:lnTo>
                  <a:lnTo>
                    <a:pt x="800608" y="253022"/>
                  </a:lnTo>
                  <a:close/>
                </a:path>
                <a:path w="1160780" h="491490">
                  <a:moveTo>
                    <a:pt x="800684" y="416928"/>
                  </a:moveTo>
                  <a:lnTo>
                    <a:pt x="798207" y="421093"/>
                  </a:lnTo>
                  <a:lnTo>
                    <a:pt x="796632" y="425704"/>
                  </a:lnTo>
                  <a:lnTo>
                    <a:pt x="799998" y="421995"/>
                  </a:lnTo>
                  <a:lnTo>
                    <a:pt x="800684" y="416928"/>
                  </a:lnTo>
                  <a:close/>
                </a:path>
                <a:path w="1160780" h="491490">
                  <a:moveTo>
                    <a:pt x="803198" y="75133"/>
                  </a:moveTo>
                  <a:lnTo>
                    <a:pt x="796810" y="76733"/>
                  </a:lnTo>
                  <a:lnTo>
                    <a:pt x="793610" y="79133"/>
                  </a:lnTo>
                  <a:lnTo>
                    <a:pt x="796010" y="85521"/>
                  </a:lnTo>
                  <a:lnTo>
                    <a:pt x="801598" y="83921"/>
                  </a:lnTo>
                  <a:lnTo>
                    <a:pt x="798410" y="79921"/>
                  </a:lnTo>
                  <a:lnTo>
                    <a:pt x="803198" y="75133"/>
                  </a:lnTo>
                  <a:close/>
                </a:path>
                <a:path w="1160780" h="491490">
                  <a:moveTo>
                    <a:pt x="804595" y="284187"/>
                  </a:moveTo>
                  <a:lnTo>
                    <a:pt x="799807" y="282422"/>
                  </a:lnTo>
                  <a:lnTo>
                    <a:pt x="794715" y="281711"/>
                  </a:lnTo>
                  <a:lnTo>
                    <a:pt x="799198" y="284530"/>
                  </a:lnTo>
                  <a:lnTo>
                    <a:pt x="804595" y="284187"/>
                  </a:lnTo>
                  <a:close/>
                </a:path>
                <a:path w="1160780" h="491490">
                  <a:moveTo>
                    <a:pt x="813790" y="166243"/>
                  </a:moveTo>
                  <a:lnTo>
                    <a:pt x="809599" y="167436"/>
                  </a:lnTo>
                  <a:lnTo>
                    <a:pt x="806602" y="171640"/>
                  </a:lnTo>
                  <a:lnTo>
                    <a:pt x="811987" y="173431"/>
                  </a:lnTo>
                  <a:lnTo>
                    <a:pt x="813790" y="166243"/>
                  </a:lnTo>
                  <a:close/>
                </a:path>
                <a:path w="1160780" h="491490">
                  <a:moveTo>
                    <a:pt x="819988" y="313296"/>
                  </a:moveTo>
                  <a:lnTo>
                    <a:pt x="814705" y="311505"/>
                  </a:lnTo>
                  <a:lnTo>
                    <a:pt x="814285" y="316293"/>
                  </a:lnTo>
                  <a:lnTo>
                    <a:pt x="816724" y="319595"/>
                  </a:lnTo>
                  <a:lnTo>
                    <a:pt x="819988" y="313296"/>
                  </a:lnTo>
                  <a:close/>
                </a:path>
                <a:path w="1160780" h="491490">
                  <a:moveTo>
                    <a:pt x="823175" y="73533"/>
                  </a:moveTo>
                  <a:lnTo>
                    <a:pt x="816787" y="75133"/>
                  </a:lnTo>
                  <a:lnTo>
                    <a:pt x="813587" y="77533"/>
                  </a:lnTo>
                  <a:lnTo>
                    <a:pt x="815987" y="83921"/>
                  </a:lnTo>
                  <a:lnTo>
                    <a:pt x="821588" y="82321"/>
                  </a:lnTo>
                  <a:lnTo>
                    <a:pt x="818388" y="78333"/>
                  </a:lnTo>
                  <a:lnTo>
                    <a:pt x="823175" y="73533"/>
                  </a:lnTo>
                  <a:close/>
                </a:path>
                <a:path w="1160780" h="491490">
                  <a:moveTo>
                    <a:pt x="825576" y="448360"/>
                  </a:moveTo>
                  <a:lnTo>
                    <a:pt x="820293" y="446570"/>
                  </a:lnTo>
                  <a:lnTo>
                    <a:pt x="819886" y="451358"/>
                  </a:lnTo>
                  <a:lnTo>
                    <a:pt x="822325" y="454660"/>
                  </a:lnTo>
                  <a:lnTo>
                    <a:pt x="825576" y="448360"/>
                  </a:lnTo>
                  <a:close/>
                </a:path>
                <a:path w="1160780" h="491490">
                  <a:moveTo>
                    <a:pt x="848753" y="305308"/>
                  </a:moveTo>
                  <a:lnTo>
                    <a:pt x="845553" y="301307"/>
                  </a:lnTo>
                  <a:lnTo>
                    <a:pt x="843165" y="294919"/>
                  </a:lnTo>
                  <a:lnTo>
                    <a:pt x="838365" y="296519"/>
                  </a:lnTo>
                  <a:lnTo>
                    <a:pt x="841565" y="300507"/>
                  </a:lnTo>
                  <a:lnTo>
                    <a:pt x="843965" y="306908"/>
                  </a:lnTo>
                  <a:lnTo>
                    <a:pt x="848753" y="305308"/>
                  </a:lnTo>
                  <a:close/>
                </a:path>
                <a:path w="1160780" h="491490">
                  <a:moveTo>
                    <a:pt x="861542" y="192620"/>
                  </a:moveTo>
                  <a:lnTo>
                    <a:pt x="859942" y="184619"/>
                  </a:lnTo>
                  <a:lnTo>
                    <a:pt x="855154" y="187020"/>
                  </a:lnTo>
                  <a:lnTo>
                    <a:pt x="847953" y="183032"/>
                  </a:lnTo>
                  <a:lnTo>
                    <a:pt x="848753" y="191020"/>
                  </a:lnTo>
                  <a:lnTo>
                    <a:pt x="853554" y="189420"/>
                  </a:lnTo>
                  <a:lnTo>
                    <a:pt x="861542" y="192620"/>
                  </a:lnTo>
                  <a:close/>
                </a:path>
                <a:path w="1160780" h="491490">
                  <a:moveTo>
                    <a:pt x="872134" y="315239"/>
                  </a:moveTo>
                  <a:lnTo>
                    <a:pt x="867930" y="316395"/>
                  </a:lnTo>
                  <a:lnTo>
                    <a:pt x="864933" y="320408"/>
                  </a:lnTo>
                  <a:lnTo>
                    <a:pt x="870331" y="322084"/>
                  </a:lnTo>
                  <a:lnTo>
                    <a:pt x="872134" y="315239"/>
                  </a:lnTo>
                  <a:close/>
                </a:path>
                <a:path w="1160780" h="491490">
                  <a:moveTo>
                    <a:pt x="874318" y="215887"/>
                  </a:moveTo>
                  <a:lnTo>
                    <a:pt x="869035" y="216293"/>
                  </a:lnTo>
                  <a:lnTo>
                    <a:pt x="866000" y="219252"/>
                  </a:lnTo>
                  <a:lnTo>
                    <a:pt x="873531" y="221386"/>
                  </a:lnTo>
                  <a:lnTo>
                    <a:pt x="874318" y="215887"/>
                  </a:lnTo>
                  <a:close/>
                </a:path>
                <a:path w="1160780" h="491490">
                  <a:moveTo>
                    <a:pt x="884720" y="210197"/>
                  </a:moveTo>
                  <a:lnTo>
                    <a:pt x="883920" y="205409"/>
                  </a:lnTo>
                  <a:lnTo>
                    <a:pt x="879919" y="207797"/>
                  </a:lnTo>
                  <a:lnTo>
                    <a:pt x="875131" y="203009"/>
                  </a:lnTo>
                  <a:lnTo>
                    <a:pt x="875931" y="208597"/>
                  </a:lnTo>
                  <a:lnTo>
                    <a:pt x="877531" y="212598"/>
                  </a:lnTo>
                  <a:lnTo>
                    <a:pt x="884720" y="210197"/>
                  </a:lnTo>
                  <a:close/>
                </a:path>
                <a:path w="1160780" h="491490">
                  <a:moveTo>
                    <a:pt x="917486" y="201409"/>
                  </a:moveTo>
                  <a:lnTo>
                    <a:pt x="913980" y="196786"/>
                  </a:lnTo>
                  <a:lnTo>
                    <a:pt x="907402" y="195618"/>
                  </a:lnTo>
                  <a:lnTo>
                    <a:pt x="901865" y="197142"/>
                  </a:lnTo>
                  <a:lnTo>
                    <a:pt x="901509" y="200609"/>
                  </a:lnTo>
                  <a:lnTo>
                    <a:pt x="905687" y="200736"/>
                  </a:lnTo>
                  <a:lnTo>
                    <a:pt x="909193" y="202806"/>
                  </a:lnTo>
                  <a:lnTo>
                    <a:pt x="912850" y="203974"/>
                  </a:lnTo>
                  <a:lnTo>
                    <a:pt x="917486" y="201409"/>
                  </a:lnTo>
                  <a:close/>
                </a:path>
                <a:path w="1160780" h="491490">
                  <a:moveTo>
                    <a:pt x="925474" y="425983"/>
                  </a:moveTo>
                  <a:lnTo>
                    <a:pt x="922286" y="421995"/>
                  </a:lnTo>
                  <a:lnTo>
                    <a:pt x="919886" y="415594"/>
                  </a:lnTo>
                  <a:lnTo>
                    <a:pt x="915085" y="417195"/>
                  </a:lnTo>
                  <a:lnTo>
                    <a:pt x="918286" y="421195"/>
                  </a:lnTo>
                  <a:lnTo>
                    <a:pt x="920686" y="427583"/>
                  </a:lnTo>
                  <a:lnTo>
                    <a:pt x="925474" y="425983"/>
                  </a:lnTo>
                  <a:close/>
                </a:path>
                <a:path w="1160780" h="491490">
                  <a:moveTo>
                    <a:pt x="936663" y="138264"/>
                  </a:moveTo>
                  <a:lnTo>
                    <a:pt x="928243" y="133883"/>
                  </a:lnTo>
                  <a:lnTo>
                    <a:pt x="927976" y="138569"/>
                  </a:lnTo>
                  <a:lnTo>
                    <a:pt x="932065" y="143103"/>
                  </a:lnTo>
                  <a:lnTo>
                    <a:pt x="936663" y="138264"/>
                  </a:lnTo>
                  <a:close/>
                </a:path>
                <a:path w="1160780" h="491490">
                  <a:moveTo>
                    <a:pt x="946454" y="351193"/>
                  </a:moveTo>
                  <a:lnTo>
                    <a:pt x="942263" y="352361"/>
                  </a:lnTo>
                  <a:lnTo>
                    <a:pt x="939266" y="356374"/>
                  </a:lnTo>
                  <a:lnTo>
                    <a:pt x="944664" y="358051"/>
                  </a:lnTo>
                  <a:lnTo>
                    <a:pt x="946454" y="351193"/>
                  </a:lnTo>
                  <a:close/>
                </a:path>
                <a:path w="1160780" h="491490">
                  <a:moveTo>
                    <a:pt x="947064" y="442772"/>
                  </a:moveTo>
                  <a:lnTo>
                    <a:pt x="943864" y="438772"/>
                  </a:lnTo>
                  <a:lnTo>
                    <a:pt x="941463" y="432384"/>
                  </a:lnTo>
                  <a:lnTo>
                    <a:pt x="936663" y="433984"/>
                  </a:lnTo>
                  <a:lnTo>
                    <a:pt x="939863" y="437972"/>
                  </a:lnTo>
                  <a:lnTo>
                    <a:pt x="942263" y="444373"/>
                  </a:lnTo>
                  <a:lnTo>
                    <a:pt x="947064" y="442772"/>
                  </a:lnTo>
                  <a:close/>
                </a:path>
                <a:path w="1160780" h="491490">
                  <a:moveTo>
                    <a:pt x="951611" y="304190"/>
                  </a:moveTo>
                  <a:lnTo>
                    <a:pt x="950683" y="303707"/>
                  </a:lnTo>
                  <a:lnTo>
                    <a:pt x="945565" y="301015"/>
                  </a:lnTo>
                  <a:lnTo>
                    <a:pt x="936053" y="299770"/>
                  </a:lnTo>
                  <a:lnTo>
                    <a:pt x="936180" y="301015"/>
                  </a:lnTo>
                  <a:lnTo>
                    <a:pt x="936663" y="306108"/>
                  </a:lnTo>
                  <a:lnTo>
                    <a:pt x="939863" y="303707"/>
                  </a:lnTo>
                  <a:lnTo>
                    <a:pt x="940663" y="303707"/>
                  </a:lnTo>
                  <a:lnTo>
                    <a:pt x="951611" y="304190"/>
                  </a:lnTo>
                  <a:close/>
                </a:path>
                <a:path w="1160780" h="491490">
                  <a:moveTo>
                    <a:pt x="976490" y="292862"/>
                  </a:moveTo>
                  <a:lnTo>
                    <a:pt x="972337" y="294017"/>
                  </a:lnTo>
                  <a:lnTo>
                    <a:pt x="969518" y="298030"/>
                  </a:lnTo>
                  <a:lnTo>
                    <a:pt x="975029" y="299707"/>
                  </a:lnTo>
                  <a:lnTo>
                    <a:pt x="976490" y="292862"/>
                  </a:lnTo>
                  <a:close/>
                </a:path>
                <a:path w="1160780" h="491490">
                  <a:moveTo>
                    <a:pt x="995210" y="272986"/>
                  </a:moveTo>
                  <a:lnTo>
                    <a:pt x="991019" y="274332"/>
                  </a:lnTo>
                  <a:lnTo>
                    <a:pt x="988021" y="278384"/>
                  </a:lnTo>
                  <a:lnTo>
                    <a:pt x="993406" y="279730"/>
                  </a:lnTo>
                  <a:lnTo>
                    <a:pt x="995210" y="272986"/>
                  </a:lnTo>
                  <a:close/>
                </a:path>
                <a:path w="1160780" h="491490">
                  <a:moveTo>
                    <a:pt x="1000607" y="173431"/>
                  </a:moveTo>
                  <a:lnTo>
                    <a:pt x="993406" y="175031"/>
                  </a:lnTo>
                  <a:lnTo>
                    <a:pt x="990219" y="177431"/>
                  </a:lnTo>
                  <a:lnTo>
                    <a:pt x="992619" y="183819"/>
                  </a:lnTo>
                  <a:lnTo>
                    <a:pt x="998207" y="182232"/>
                  </a:lnTo>
                  <a:lnTo>
                    <a:pt x="995807" y="178231"/>
                  </a:lnTo>
                  <a:lnTo>
                    <a:pt x="1000607" y="173431"/>
                  </a:lnTo>
                  <a:close/>
                </a:path>
                <a:path w="1160780" h="491490">
                  <a:moveTo>
                    <a:pt x="1008595" y="427583"/>
                  </a:moveTo>
                  <a:lnTo>
                    <a:pt x="1000607" y="429183"/>
                  </a:lnTo>
                  <a:lnTo>
                    <a:pt x="1002207" y="433184"/>
                  </a:lnTo>
                  <a:lnTo>
                    <a:pt x="998207" y="440372"/>
                  </a:lnTo>
                  <a:lnTo>
                    <a:pt x="1006995" y="439572"/>
                  </a:lnTo>
                  <a:lnTo>
                    <a:pt x="1004595" y="434784"/>
                  </a:lnTo>
                  <a:lnTo>
                    <a:pt x="1008595" y="427583"/>
                  </a:lnTo>
                  <a:close/>
                </a:path>
                <a:path w="1160780" h="491490">
                  <a:moveTo>
                    <a:pt x="1010196" y="158546"/>
                  </a:moveTo>
                  <a:lnTo>
                    <a:pt x="1006005" y="156184"/>
                  </a:lnTo>
                  <a:lnTo>
                    <a:pt x="1000607" y="163042"/>
                  </a:lnTo>
                  <a:lnTo>
                    <a:pt x="1009599" y="163156"/>
                  </a:lnTo>
                  <a:lnTo>
                    <a:pt x="1010196" y="158546"/>
                  </a:lnTo>
                  <a:close/>
                </a:path>
                <a:path w="1160780" h="491490">
                  <a:moveTo>
                    <a:pt x="1011796" y="66344"/>
                  </a:moveTo>
                  <a:lnTo>
                    <a:pt x="1011567" y="58140"/>
                  </a:lnTo>
                  <a:lnTo>
                    <a:pt x="1006398" y="57645"/>
                  </a:lnTo>
                  <a:lnTo>
                    <a:pt x="1003922" y="61506"/>
                  </a:lnTo>
                  <a:lnTo>
                    <a:pt x="1011796" y="66344"/>
                  </a:lnTo>
                  <a:close/>
                </a:path>
                <a:path w="1160780" h="491490">
                  <a:moveTo>
                    <a:pt x="1052550" y="461949"/>
                  </a:moveTo>
                  <a:lnTo>
                    <a:pt x="1050950" y="457161"/>
                  </a:lnTo>
                  <a:lnTo>
                    <a:pt x="1049362" y="453961"/>
                  </a:lnTo>
                  <a:lnTo>
                    <a:pt x="1046962" y="454761"/>
                  </a:lnTo>
                  <a:lnTo>
                    <a:pt x="1043762" y="456361"/>
                  </a:lnTo>
                  <a:lnTo>
                    <a:pt x="1041361" y="457161"/>
                  </a:lnTo>
                  <a:lnTo>
                    <a:pt x="1042162" y="460349"/>
                  </a:lnTo>
                  <a:lnTo>
                    <a:pt x="1043762" y="462749"/>
                  </a:lnTo>
                  <a:lnTo>
                    <a:pt x="1044562" y="465150"/>
                  </a:lnTo>
                  <a:lnTo>
                    <a:pt x="1046962" y="464350"/>
                  </a:lnTo>
                  <a:lnTo>
                    <a:pt x="1050150" y="462749"/>
                  </a:lnTo>
                  <a:lnTo>
                    <a:pt x="1052550" y="461949"/>
                  </a:lnTo>
                  <a:close/>
                </a:path>
                <a:path w="1160780" h="491490">
                  <a:moveTo>
                    <a:pt x="1066139" y="147866"/>
                  </a:moveTo>
                  <a:lnTo>
                    <a:pt x="1063739" y="141465"/>
                  </a:lnTo>
                  <a:lnTo>
                    <a:pt x="1058951" y="139865"/>
                  </a:lnTo>
                  <a:lnTo>
                    <a:pt x="1052550" y="139065"/>
                  </a:lnTo>
                  <a:lnTo>
                    <a:pt x="1055751" y="146265"/>
                  </a:lnTo>
                  <a:lnTo>
                    <a:pt x="1060551" y="147866"/>
                  </a:lnTo>
                  <a:lnTo>
                    <a:pt x="1066139" y="147866"/>
                  </a:lnTo>
                  <a:close/>
                </a:path>
                <a:path w="1160780" h="491490">
                  <a:moveTo>
                    <a:pt x="1067803" y="338277"/>
                  </a:moveTo>
                  <a:lnTo>
                    <a:pt x="1061339" y="338074"/>
                  </a:lnTo>
                  <a:lnTo>
                    <a:pt x="1062139" y="340474"/>
                  </a:lnTo>
                  <a:lnTo>
                    <a:pt x="1063739" y="342874"/>
                  </a:lnTo>
                  <a:lnTo>
                    <a:pt x="1059751" y="343674"/>
                  </a:lnTo>
                  <a:lnTo>
                    <a:pt x="1057351" y="341274"/>
                  </a:lnTo>
                  <a:lnTo>
                    <a:pt x="1055751" y="337273"/>
                  </a:lnTo>
                  <a:lnTo>
                    <a:pt x="1051750" y="338874"/>
                  </a:lnTo>
                  <a:lnTo>
                    <a:pt x="1055751" y="343674"/>
                  </a:lnTo>
                  <a:lnTo>
                    <a:pt x="1058951" y="352463"/>
                  </a:lnTo>
                  <a:lnTo>
                    <a:pt x="1064539" y="350862"/>
                  </a:lnTo>
                  <a:lnTo>
                    <a:pt x="1064831" y="347065"/>
                  </a:lnTo>
                  <a:lnTo>
                    <a:pt x="1067435" y="342074"/>
                  </a:lnTo>
                  <a:lnTo>
                    <a:pt x="1067803" y="338277"/>
                  </a:lnTo>
                  <a:close/>
                </a:path>
                <a:path w="1160780" h="491490">
                  <a:moveTo>
                    <a:pt x="1070140" y="481939"/>
                  </a:moveTo>
                  <a:lnTo>
                    <a:pt x="1060551" y="485127"/>
                  </a:lnTo>
                  <a:lnTo>
                    <a:pt x="1055751" y="490728"/>
                  </a:lnTo>
                  <a:lnTo>
                    <a:pt x="1056132" y="491477"/>
                  </a:lnTo>
                  <a:lnTo>
                    <a:pt x="1066177" y="491477"/>
                  </a:lnTo>
                  <a:lnTo>
                    <a:pt x="1070140" y="487527"/>
                  </a:lnTo>
                  <a:lnTo>
                    <a:pt x="1070140" y="481939"/>
                  </a:lnTo>
                  <a:close/>
                </a:path>
                <a:path w="1160780" h="491490">
                  <a:moveTo>
                    <a:pt x="1079385" y="439077"/>
                  </a:moveTo>
                  <a:lnTo>
                    <a:pt x="1076528" y="435584"/>
                  </a:lnTo>
                  <a:lnTo>
                    <a:pt x="1074674" y="440651"/>
                  </a:lnTo>
                  <a:lnTo>
                    <a:pt x="1068832" y="441972"/>
                  </a:lnTo>
                  <a:lnTo>
                    <a:pt x="1064056" y="443890"/>
                  </a:lnTo>
                  <a:lnTo>
                    <a:pt x="1065339" y="450761"/>
                  </a:lnTo>
                  <a:lnTo>
                    <a:pt x="1072819" y="453555"/>
                  </a:lnTo>
                  <a:lnTo>
                    <a:pt x="1077823" y="447370"/>
                  </a:lnTo>
                  <a:lnTo>
                    <a:pt x="1079385" y="439077"/>
                  </a:lnTo>
                  <a:close/>
                </a:path>
                <a:path w="1160780" h="491490">
                  <a:moveTo>
                    <a:pt x="1080528" y="403606"/>
                  </a:moveTo>
                  <a:lnTo>
                    <a:pt x="1073327" y="401027"/>
                  </a:lnTo>
                  <a:lnTo>
                    <a:pt x="1073937" y="405104"/>
                  </a:lnTo>
                  <a:lnTo>
                    <a:pt x="1077823" y="408444"/>
                  </a:lnTo>
                  <a:lnTo>
                    <a:pt x="1080528" y="403606"/>
                  </a:lnTo>
                  <a:close/>
                </a:path>
                <a:path w="1160780" h="491490">
                  <a:moveTo>
                    <a:pt x="1084516" y="123888"/>
                  </a:moveTo>
                  <a:lnTo>
                    <a:pt x="1078903" y="122085"/>
                  </a:lnTo>
                  <a:lnTo>
                    <a:pt x="1078522" y="126885"/>
                  </a:lnTo>
                  <a:lnTo>
                    <a:pt x="1081151" y="130175"/>
                  </a:lnTo>
                  <a:lnTo>
                    <a:pt x="1084516" y="123888"/>
                  </a:lnTo>
                  <a:close/>
                </a:path>
                <a:path w="1160780" h="491490">
                  <a:moveTo>
                    <a:pt x="1089317" y="294919"/>
                  </a:moveTo>
                  <a:lnTo>
                    <a:pt x="1088517" y="290118"/>
                  </a:lnTo>
                  <a:lnTo>
                    <a:pt x="1084516" y="292519"/>
                  </a:lnTo>
                  <a:lnTo>
                    <a:pt x="1079728" y="286918"/>
                  </a:lnTo>
                  <a:lnTo>
                    <a:pt x="1080528" y="293319"/>
                  </a:lnTo>
                  <a:lnTo>
                    <a:pt x="1082128" y="297319"/>
                  </a:lnTo>
                  <a:lnTo>
                    <a:pt x="1089317" y="294919"/>
                  </a:lnTo>
                  <a:close/>
                </a:path>
                <a:path w="1160780" h="491490">
                  <a:moveTo>
                    <a:pt x="1095654" y="34607"/>
                  </a:moveTo>
                  <a:lnTo>
                    <a:pt x="1095616" y="30670"/>
                  </a:lnTo>
                  <a:lnTo>
                    <a:pt x="1090028" y="28994"/>
                  </a:lnTo>
                  <a:lnTo>
                    <a:pt x="1084516" y="35166"/>
                  </a:lnTo>
                  <a:lnTo>
                    <a:pt x="1095654" y="34607"/>
                  </a:lnTo>
                  <a:close/>
                </a:path>
                <a:path w="1160780" h="491490">
                  <a:moveTo>
                    <a:pt x="1111694" y="298907"/>
                  </a:moveTo>
                  <a:lnTo>
                    <a:pt x="1106893" y="300507"/>
                  </a:lnTo>
                  <a:lnTo>
                    <a:pt x="1099705" y="295719"/>
                  </a:lnTo>
                  <a:lnTo>
                    <a:pt x="1098905" y="303707"/>
                  </a:lnTo>
                  <a:lnTo>
                    <a:pt x="1104506" y="302107"/>
                  </a:lnTo>
                  <a:lnTo>
                    <a:pt x="1111694" y="306908"/>
                  </a:lnTo>
                  <a:lnTo>
                    <a:pt x="1111694" y="298907"/>
                  </a:lnTo>
                  <a:close/>
                </a:path>
                <a:path w="1160780" h="491490">
                  <a:moveTo>
                    <a:pt x="1150721" y="208940"/>
                  </a:moveTo>
                  <a:lnTo>
                    <a:pt x="1146556" y="210096"/>
                  </a:lnTo>
                  <a:lnTo>
                    <a:pt x="1143749" y="214109"/>
                  </a:lnTo>
                  <a:lnTo>
                    <a:pt x="1149261" y="215798"/>
                  </a:lnTo>
                  <a:lnTo>
                    <a:pt x="1150721" y="208940"/>
                  </a:lnTo>
                  <a:close/>
                </a:path>
                <a:path w="1160780" h="491490">
                  <a:moveTo>
                    <a:pt x="1160449" y="313296"/>
                  </a:moveTo>
                  <a:lnTo>
                    <a:pt x="1159649" y="308508"/>
                  </a:lnTo>
                  <a:lnTo>
                    <a:pt x="1154849" y="310896"/>
                  </a:lnTo>
                  <a:lnTo>
                    <a:pt x="1150861" y="305308"/>
                  </a:lnTo>
                  <a:lnTo>
                    <a:pt x="1151661" y="311696"/>
                  </a:lnTo>
                  <a:lnTo>
                    <a:pt x="1153248" y="315696"/>
                  </a:lnTo>
                  <a:lnTo>
                    <a:pt x="1160449" y="31329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455873" y="9535781"/>
              <a:ext cx="1108710" cy="749935"/>
            </a:xfrm>
            <a:custGeom>
              <a:avLst/>
              <a:gdLst/>
              <a:ahLst/>
              <a:cxnLst/>
              <a:rect l="l" t="t" r="r" b="b"/>
              <a:pathLst>
                <a:path w="1108709" h="749934">
                  <a:moveTo>
                    <a:pt x="13589" y="545871"/>
                  </a:moveTo>
                  <a:lnTo>
                    <a:pt x="10388" y="539470"/>
                  </a:lnTo>
                  <a:lnTo>
                    <a:pt x="5588" y="537070"/>
                  </a:lnTo>
                  <a:lnTo>
                    <a:pt x="0" y="537070"/>
                  </a:lnTo>
                  <a:lnTo>
                    <a:pt x="3200" y="544271"/>
                  </a:lnTo>
                  <a:lnTo>
                    <a:pt x="7988" y="545871"/>
                  </a:lnTo>
                  <a:lnTo>
                    <a:pt x="13589" y="545871"/>
                  </a:lnTo>
                  <a:close/>
                </a:path>
                <a:path w="1108709" h="749934">
                  <a:moveTo>
                    <a:pt x="30365" y="531482"/>
                  </a:moveTo>
                  <a:lnTo>
                    <a:pt x="28765" y="526681"/>
                  </a:lnTo>
                  <a:lnTo>
                    <a:pt x="24777" y="529082"/>
                  </a:lnTo>
                  <a:lnTo>
                    <a:pt x="16776" y="530682"/>
                  </a:lnTo>
                  <a:lnTo>
                    <a:pt x="17576" y="534682"/>
                  </a:lnTo>
                  <a:lnTo>
                    <a:pt x="22377" y="532282"/>
                  </a:lnTo>
                  <a:lnTo>
                    <a:pt x="30365" y="531482"/>
                  </a:lnTo>
                  <a:close/>
                </a:path>
                <a:path w="1108709" h="749934">
                  <a:moveTo>
                    <a:pt x="68732" y="728891"/>
                  </a:moveTo>
                  <a:lnTo>
                    <a:pt x="63271" y="728472"/>
                  </a:lnTo>
                  <a:lnTo>
                    <a:pt x="56845" y="726186"/>
                  </a:lnTo>
                  <a:lnTo>
                    <a:pt x="51765" y="725855"/>
                  </a:lnTo>
                  <a:lnTo>
                    <a:pt x="50342" y="731278"/>
                  </a:lnTo>
                  <a:lnTo>
                    <a:pt x="55918" y="731240"/>
                  </a:lnTo>
                  <a:lnTo>
                    <a:pt x="62534" y="732777"/>
                  </a:lnTo>
                  <a:lnTo>
                    <a:pt x="67652" y="732967"/>
                  </a:lnTo>
                  <a:lnTo>
                    <a:pt x="68732" y="728891"/>
                  </a:lnTo>
                  <a:close/>
                </a:path>
                <a:path w="1108709" h="749934">
                  <a:moveTo>
                    <a:pt x="79121" y="742467"/>
                  </a:moveTo>
                  <a:lnTo>
                    <a:pt x="77724" y="737285"/>
                  </a:lnTo>
                  <a:lnTo>
                    <a:pt x="77520" y="732180"/>
                  </a:lnTo>
                  <a:lnTo>
                    <a:pt x="77317" y="730224"/>
                  </a:lnTo>
                  <a:lnTo>
                    <a:pt x="75920" y="734479"/>
                  </a:lnTo>
                  <a:lnTo>
                    <a:pt x="72034" y="738085"/>
                  </a:lnTo>
                  <a:lnTo>
                    <a:pt x="74828" y="744169"/>
                  </a:lnTo>
                  <a:lnTo>
                    <a:pt x="78955" y="747407"/>
                  </a:lnTo>
                  <a:lnTo>
                    <a:pt x="79121" y="742467"/>
                  </a:lnTo>
                  <a:close/>
                </a:path>
                <a:path w="1108709" h="749934">
                  <a:moveTo>
                    <a:pt x="97497" y="511505"/>
                  </a:moveTo>
                  <a:lnTo>
                    <a:pt x="96697" y="506704"/>
                  </a:lnTo>
                  <a:lnTo>
                    <a:pt x="92710" y="508304"/>
                  </a:lnTo>
                  <a:lnTo>
                    <a:pt x="87909" y="503504"/>
                  </a:lnTo>
                  <a:lnTo>
                    <a:pt x="88709" y="509905"/>
                  </a:lnTo>
                  <a:lnTo>
                    <a:pt x="90309" y="513892"/>
                  </a:lnTo>
                  <a:lnTo>
                    <a:pt x="97497" y="511505"/>
                  </a:lnTo>
                  <a:close/>
                </a:path>
                <a:path w="1108709" h="749934">
                  <a:moveTo>
                    <a:pt x="99898" y="493115"/>
                  </a:moveTo>
                  <a:lnTo>
                    <a:pt x="99098" y="488327"/>
                  </a:lnTo>
                  <a:lnTo>
                    <a:pt x="94310" y="490715"/>
                  </a:lnTo>
                  <a:lnTo>
                    <a:pt x="90309" y="485127"/>
                  </a:lnTo>
                  <a:lnTo>
                    <a:pt x="91109" y="491515"/>
                  </a:lnTo>
                  <a:lnTo>
                    <a:pt x="92710" y="495515"/>
                  </a:lnTo>
                  <a:lnTo>
                    <a:pt x="99898" y="493115"/>
                  </a:lnTo>
                  <a:close/>
                </a:path>
                <a:path w="1108709" h="749934">
                  <a:moveTo>
                    <a:pt x="141452" y="543471"/>
                  </a:moveTo>
                  <a:lnTo>
                    <a:pt x="139065" y="536270"/>
                  </a:lnTo>
                  <a:lnTo>
                    <a:pt x="134264" y="534682"/>
                  </a:lnTo>
                  <a:lnTo>
                    <a:pt x="127876" y="534670"/>
                  </a:lnTo>
                  <a:lnTo>
                    <a:pt x="131064" y="541870"/>
                  </a:lnTo>
                  <a:lnTo>
                    <a:pt x="135864" y="543471"/>
                  </a:lnTo>
                  <a:lnTo>
                    <a:pt x="141452" y="543471"/>
                  </a:lnTo>
                  <a:close/>
                </a:path>
                <a:path w="1108709" h="749934">
                  <a:moveTo>
                    <a:pt x="163830" y="529882"/>
                  </a:moveTo>
                  <a:lnTo>
                    <a:pt x="155041" y="529882"/>
                  </a:lnTo>
                  <a:lnTo>
                    <a:pt x="156641" y="534682"/>
                  </a:lnTo>
                  <a:lnTo>
                    <a:pt x="151053" y="541070"/>
                  </a:lnTo>
                  <a:lnTo>
                    <a:pt x="159842" y="541070"/>
                  </a:lnTo>
                  <a:lnTo>
                    <a:pt x="159042" y="536270"/>
                  </a:lnTo>
                  <a:lnTo>
                    <a:pt x="163830" y="529882"/>
                  </a:lnTo>
                  <a:close/>
                </a:path>
                <a:path w="1108709" h="749934">
                  <a:moveTo>
                    <a:pt x="195008" y="510705"/>
                  </a:moveTo>
                  <a:lnTo>
                    <a:pt x="187807" y="508000"/>
                  </a:lnTo>
                  <a:lnTo>
                    <a:pt x="188417" y="511898"/>
                  </a:lnTo>
                  <a:lnTo>
                    <a:pt x="192303" y="515200"/>
                  </a:lnTo>
                  <a:lnTo>
                    <a:pt x="195008" y="510705"/>
                  </a:lnTo>
                  <a:close/>
                </a:path>
                <a:path w="1108709" h="749934">
                  <a:moveTo>
                    <a:pt x="207403" y="581342"/>
                  </a:moveTo>
                  <a:lnTo>
                    <a:pt x="200596" y="579437"/>
                  </a:lnTo>
                  <a:lnTo>
                    <a:pt x="202196" y="584225"/>
                  </a:lnTo>
                  <a:lnTo>
                    <a:pt x="192608" y="582625"/>
                  </a:lnTo>
                  <a:lnTo>
                    <a:pt x="196608" y="588225"/>
                  </a:lnTo>
                  <a:lnTo>
                    <a:pt x="190207" y="594614"/>
                  </a:lnTo>
                  <a:lnTo>
                    <a:pt x="197408" y="593813"/>
                  </a:lnTo>
                  <a:lnTo>
                    <a:pt x="199136" y="589661"/>
                  </a:lnTo>
                  <a:lnTo>
                    <a:pt x="204698" y="585127"/>
                  </a:lnTo>
                  <a:lnTo>
                    <a:pt x="207403" y="581342"/>
                  </a:lnTo>
                  <a:close/>
                </a:path>
                <a:path w="1108709" h="749934">
                  <a:moveTo>
                    <a:pt x="223774" y="468337"/>
                  </a:moveTo>
                  <a:lnTo>
                    <a:pt x="214985" y="468337"/>
                  </a:lnTo>
                  <a:lnTo>
                    <a:pt x="215785" y="473138"/>
                  </a:lnTo>
                  <a:lnTo>
                    <a:pt x="210985" y="479526"/>
                  </a:lnTo>
                  <a:lnTo>
                    <a:pt x="219786" y="479526"/>
                  </a:lnTo>
                  <a:lnTo>
                    <a:pt x="218186" y="474738"/>
                  </a:lnTo>
                  <a:lnTo>
                    <a:pt x="223774" y="468337"/>
                  </a:lnTo>
                  <a:close/>
                </a:path>
                <a:path w="1108709" h="749934">
                  <a:moveTo>
                    <a:pt x="233362" y="346862"/>
                  </a:moveTo>
                  <a:lnTo>
                    <a:pt x="232562" y="342061"/>
                  </a:lnTo>
                  <a:lnTo>
                    <a:pt x="227774" y="344462"/>
                  </a:lnTo>
                  <a:lnTo>
                    <a:pt x="223774" y="338874"/>
                  </a:lnTo>
                  <a:lnTo>
                    <a:pt x="224574" y="345262"/>
                  </a:lnTo>
                  <a:lnTo>
                    <a:pt x="226174" y="349262"/>
                  </a:lnTo>
                  <a:lnTo>
                    <a:pt x="233362" y="346862"/>
                  </a:lnTo>
                  <a:close/>
                </a:path>
                <a:path w="1108709" h="749934">
                  <a:moveTo>
                    <a:pt x="247751" y="425983"/>
                  </a:moveTo>
                  <a:lnTo>
                    <a:pt x="241363" y="418795"/>
                  </a:lnTo>
                  <a:lnTo>
                    <a:pt x="235800" y="421601"/>
                  </a:lnTo>
                  <a:lnTo>
                    <a:pt x="233464" y="427482"/>
                  </a:lnTo>
                  <a:lnTo>
                    <a:pt x="234276" y="432612"/>
                  </a:lnTo>
                  <a:lnTo>
                    <a:pt x="238163" y="433171"/>
                  </a:lnTo>
                  <a:lnTo>
                    <a:pt x="235762" y="426783"/>
                  </a:lnTo>
                  <a:lnTo>
                    <a:pt x="247751" y="425983"/>
                  </a:lnTo>
                  <a:close/>
                </a:path>
                <a:path w="1108709" h="749934">
                  <a:moveTo>
                    <a:pt x="255739" y="461949"/>
                  </a:moveTo>
                  <a:lnTo>
                    <a:pt x="250126" y="460146"/>
                  </a:lnTo>
                  <a:lnTo>
                    <a:pt x="249745" y="464947"/>
                  </a:lnTo>
                  <a:lnTo>
                    <a:pt x="252374" y="468236"/>
                  </a:lnTo>
                  <a:lnTo>
                    <a:pt x="255739" y="461949"/>
                  </a:lnTo>
                  <a:close/>
                </a:path>
                <a:path w="1108709" h="749934">
                  <a:moveTo>
                    <a:pt x="290906" y="210197"/>
                  </a:moveTo>
                  <a:lnTo>
                    <a:pt x="283718" y="207949"/>
                  </a:lnTo>
                  <a:lnTo>
                    <a:pt x="284314" y="211988"/>
                  </a:lnTo>
                  <a:lnTo>
                    <a:pt x="288213" y="215138"/>
                  </a:lnTo>
                  <a:lnTo>
                    <a:pt x="290906" y="210197"/>
                  </a:lnTo>
                  <a:close/>
                </a:path>
                <a:path w="1108709" h="749934">
                  <a:moveTo>
                    <a:pt x="324904" y="473748"/>
                  </a:moveTo>
                  <a:lnTo>
                    <a:pt x="322884" y="469138"/>
                  </a:lnTo>
                  <a:lnTo>
                    <a:pt x="318160" y="466775"/>
                  </a:lnTo>
                  <a:lnTo>
                    <a:pt x="321081" y="470636"/>
                  </a:lnTo>
                  <a:lnTo>
                    <a:pt x="324904" y="473748"/>
                  </a:lnTo>
                  <a:close/>
                </a:path>
                <a:path w="1108709" h="749934">
                  <a:moveTo>
                    <a:pt x="325081" y="687285"/>
                  </a:moveTo>
                  <a:lnTo>
                    <a:pt x="318884" y="686523"/>
                  </a:lnTo>
                  <a:lnTo>
                    <a:pt x="319227" y="690880"/>
                  </a:lnTo>
                  <a:lnTo>
                    <a:pt x="316280" y="695617"/>
                  </a:lnTo>
                  <a:lnTo>
                    <a:pt x="314833" y="699008"/>
                  </a:lnTo>
                  <a:lnTo>
                    <a:pt x="319684" y="699312"/>
                  </a:lnTo>
                  <a:lnTo>
                    <a:pt x="320675" y="695401"/>
                  </a:lnTo>
                  <a:lnTo>
                    <a:pt x="324078" y="690829"/>
                  </a:lnTo>
                  <a:lnTo>
                    <a:pt x="325081" y="687285"/>
                  </a:lnTo>
                  <a:close/>
                </a:path>
                <a:path w="1108709" h="749934">
                  <a:moveTo>
                    <a:pt x="337261" y="361251"/>
                  </a:moveTo>
                  <a:lnTo>
                    <a:pt x="330073" y="358660"/>
                  </a:lnTo>
                  <a:lnTo>
                    <a:pt x="330669" y="362750"/>
                  </a:lnTo>
                  <a:lnTo>
                    <a:pt x="334568" y="366077"/>
                  </a:lnTo>
                  <a:lnTo>
                    <a:pt x="337261" y="361251"/>
                  </a:lnTo>
                  <a:close/>
                </a:path>
                <a:path w="1108709" h="749934">
                  <a:moveTo>
                    <a:pt x="346049" y="183819"/>
                  </a:moveTo>
                  <a:lnTo>
                    <a:pt x="340461" y="182219"/>
                  </a:lnTo>
                  <a:lnTo>
                    <a:pt x="341261" y="187020"/>
                  </a:lnTo>
                  <a:lnTo>
                    <a:pt x="334073" y="188620"/>
                  </a:lnTo>
                  <a:lnTo>
                    <a:pt x="339661" y="190207"/>
                  </a:lnTo>
                  <a:lnTo>
                    <a:pt x="344462" y="191008"/>
                  </a:lnTo>
                  <a:lnTo>
                    <a:pt x="346049" y="183819"/>
                  </a:lnTo>
                  <a:close/>
                </a:path>
                <a:path w="1108709" h="749934">
                  <a:moveTo>
                    <a:pt x="353872" y="60629"/>
                  </a:moveTo>
                  <a:lnTo>
                    <a:pt x="349453" y="58039"/>
                  </a:lnTo>
                  <a:lnTo>
                    <a:pt x="345325" y="60401"/>
                  </a:lnTo>
                  <a:lnTo>
                    <a:pt x="350050" y="67932"/>
                  </a:lnTo>
                  <a:lnTo>
                    <a:pt x="353872" y="60629"/>
                  </a:lnTo>
                  <a:close/>
                </a:path>
                <a:path w="1108709" h="749934">
                  <a:moveTo>
                    <a:pt x="355650" y="381228"/>
                  </a:moveTo>
                  <a:lnTo>
                    <a:pt x="348449" y="378637"/>
                  </a:lnTo>
                  <a:lnTo>
                    <a:pt x="349046" y="382727"/>
                  </a:lnTo>
                  <a:lnTo>
                    <a:pt x="352945" y="386054"/>
                  </a:lnTo>
                  <a:lnTo>
                    <a:pt x="355650" y="381228"/>
                  </a:lnTo>
                  <a:close/>
                </a:path>
                <a:path w="1108709" h="749934">
                  <a:moveTo>
                    <a:pt x="356438" y="402678"/>
                  </a:moveTo>
                  <a:lnTo>
                    <a:pt x="352145" y="407797"/>
                  </a:lnTo>
                  <a:lnTo>
                    <a:pt x="349211" y="416217"/>
                  </a:lnTo>
                  <a:lnTo>
                    <a:pt x="355574" y="416217"/>
                  </a:lnTo>
                  <a:lnTo>
                    <a:pt x="354050" y="412394"/>
                  </a:lnTo>
                  <a:lnTo>
                    <a:pt x="356438" y="402678"/>
                  </a:lnTo>
                  <a:close/>
                </a:path>
                <a:path w="1108709" h="749934">
                  <a:moveTo>
                    <a:pt x="363639" y="7188"/>
                  </a:moveTo>
                  <a:lnTo>
                    <a:pt x="356450" y="6388"/>
                  </a:lnTo>
                  <a:lnTo>
                    <a:pt x="351650" y="9588"/>
                  </a:lnTo>
                  <a:lnTo>
                    <a:pt x="349250" y="14389"/>
                  </a:lnTo>
                  <a:lnTo>
                    <a:pt x="357238" y="15189"/>
                  </a:lnTo>
                  <a:lnTo>
                    <a:pt x="361238" y="11988"/>
                  </a:lnTo>
                  <a:lnTo>
                    <a:pt x="363639" y="7188"/>
                  </a:lnTo>
                  <a:close/>
                </a:path>
                <a:path w="1108709" h="749934">
                  <a:moveTo>
                    <a:pt x="364439" y="479526"/>
                  </a:moveTo>
                  <a:lnTo>
                    <a:pt x="357238" y="476948"/>
                  </a:lnTo>
                  <a:lnTo>
                    <a:pt x="357847" y="481025"/>
                  </a:lnTo>
                  <a:lnTo>
                    <a:pt x="361734" y="484365"/>
                  </a:lnTo>
                  <a:lnTo>
                    <a:pt x="364439" y="479526"/>
                  </a:lnTo>
                  <a:close/>
                </a:path>
                <a:path w="1108709" h="749934">
                  <a:moveTo>
                    <a:pt x="387350" y="527291"/>
                  </a:moveTo>
                  <a:lnTo>
                    <a:pt x="385216" y="522693"/>
                  </a:lnTo>
                  <a:lnTo>
                    <a:pt x="380834" y="520331"/>
                  </a:lnTo>
                  <a:lnTo>
                    <a:pt x="383717" y="524192"/>
                  </a:lnTo>
                  <a:lnTo>
                    <a:pt x="387350" y="527291"/>
                  </a:lnTo>
                  <a:close/>
                </a:path>
                <a:path w="1108709" h="749934">
                  <a:moveTo>
                    <a:pt x="413994" y="417195"/>
                  </a:moveTo>
                  <a:lnTo>
                    <a:pt x="406793" y="414604"/>
                  </a:lnTo>
                  <a:lnTo>
                    <a:pt x="407390" y="418693"/>
                  </a:lnTo>
                  <a:lnTo>
                    <a:pt x="411289" y="422021"/>
                  </a:lnTo>
                  <a:lnTo>
                    <a:pt x="413994" y="417195"/>
                  </a:lnTo>
                  <a:close/>
                </a:path>
                <a:path w="1108709" h="749934">
                  <a:moveTo>
                    <a:pt x="422935" y="287515"/>
                  </a:moveTo>
                  <a:lnTo>
                    <a:pt x="417982" y="282117"/>
                  </a:lnTo>
                  <a:lnTo>
                    <a:pt x="413943" y="285724"/>
                  </a:lnTo>
                  <a:lnTo>
                    <a:pt x="418579" y="288112"/>
                  </a:lnTo>
                  <a:lnTo>
                    <a:pt x="422935" y="287515"/>
                  </a:lnTo>
                  <a:close/>
                </a:path>
                <a:path w="1108709" h="749934">
                  <a:moveTo>
                    <a:pt x="425183" y="313296"/>
                  </a:moveTo>
                  <a:lnTo>
                    <a:pt x="424383" y="307695"/>
                  </a:lnTo>
                  <a:lnTo>
                    <a:pt x="420217" y="306463"/>
                  </a:lnTo>
                  <a:lnTo>
                    <a:pt x="415086" y="303199"/>
                  </a:lnTo>
                  <a:lnTo>
                    <a:pt x="411010" y="302196"/>
                  </a:lnTo>
                  <a:lnTo>
                    <a:pt x="409994" y="307695"/>
                  </a:lnTo>
                  <a:lnTo>
                    <a:pt x="412394" y="306895"/>
                  </a:lnTo>
                  <a:lnTo>
                    <a:pt x="414782" y="306895"/>
                  </a:lnTo>
                  <a:lnTo>
                    <a:pt x="415582" y="310095"/>
                  </a:lnTo>
                  <a:lnTo>
                    <a:pt x="413194" y="312496"/>
                  </a:lnTo>
                  <a:lnTo>
                    <a:pt x="407593" y="313296"/>
                  </a:lnTo>
                  <a:lnTo>
                    <a:pt x="409194" y="317284"/>
                  </a:lnTo>
                  <a:lnTo>
                    <a:pt x="415582" y="314896"/>
                  </a:lnTo>
                  <a:lnTo>
                    <a:pt x="425183" y="313296"/>
                  </a:lnTo>
                  <a:close/>
                </a:path>
                <a:path w="1108709" h="749934">
                  <a:moveTo>
                    <a:pt x="495935" y="687031"/>
                  </a:moveTo>
                  <a:lnTo>
                    <a:pt x="493903" y="682536"/>
                  </a:lnTo>
                  <a:lnTo>
                    <a:pt x="489191" y="679831"/>
                  </a:lnTo>
                  <a:lnTo>
                    <a:pt x="492112" y="683729"/>
                  </a:lnTo>
                  <a:lnTo>
                    <a:pt x="495935" y="687031"/>
                  </a:lnTo>
                  <a:close/>
                </a:path>
                <a:path w="1108709" h="749934">
                  <a:moveTo>
                    <a:pt x="506691" y="433171"/>
                  </a:moveTo>
                  <a:lnTo>
                    <a:pt x="505104" y="428383"/>
                  </a:lnTo>
                  <a:lnTo>
                    <a:pt x="500303" y="430784"/>
                  </a:lnTo>
                  <a:lnTo>
                    <a:pt x="493115" y="431571"/>
                  </a:lnTo>
                  <a:lnTo>
                    <a:pt x="493903" y="436372"/>
                  </a:lnTo>
                  <a:lnTo>
                    <a:pt x="498703" y="433971"/>
                  </a:lnTo>
                  <a:lnTo>
                    <a:pt x="506691" y="433171"/>
                  </a:lnTo>
                  <a:close/>
                </a:path>
                <a:path w="1108709" h="749934">
                  <a:moveTo>
                    <a:pt x="510692" y="373240"/>
                  </a:moveTo>
                  <a:lnTo>
                    <a:pt x="505104" y="374827"/>
                  </a:lnTo>
                  <a:lnTo>
                    <a:pt x="497903" y="370039"/>
                  </a:lnTo>
                  <a:lnTo>
                    <a:pt x="497903" y="378028"/>
                  </a:lnTo>
                  <a:lnTo>
                    <a:pt x="503504" y="376428"/>
                  </a:lnTo>
                  <a:lnTo>
                    <a:pt x="510692" y="381228"/>
                  </a:lnTo>
                  <a:lnTo>
                    <a:pt x="510692" y="373240"/>
                  </a:lnTo>
                  <a:close/>
                </a:path>
                <a:path w="1108709" h="749934">
                  <a:moveTo>
                    <a:pt x="517880" y="51943"/>
                  </a:moveTo>
                  <a:lnTo>
                    <a:pt x="512292" y="50355"/>
                  </a:lnTo>
                  <a:lnTo>
                    <a:pt x="512292" y="54343"/>
                  </a:lnTo>
                  <a:lnTo>
                    <a:pt x="505891" y="55943"/>
                  </a:lnTo>
                  <a:lnTo>
                    <a:pt x="511492" y="58343"/>
                  </a:lnTo>
                  <a:lnTo>
                    <a:pt x="516293" y="59143"/>
                  </a:lnTo>
                  <a:lnTo>
                    <a:pt x="517880" y="51943"/>
                  </a:lnTo>
                  <a:close/>
                </a:path>
                <a:path w="1108709" h="749934">
                  <a:moveTo>
                    <a:pt x="517956" y="351358"/>
                  </a:moveTo>
                  <a:lnTo>
                    <a:pt x="515493" y="346862"/>
                  </a:lnTo>
                  <a:lnTo>
                    <a:pt x="511213" y="344157"/>
                  </a:lnTo>
                  <a:lnTo>
                    <a:pt x="514286" y="348056"/>
                  </a:lnTo>
                  <a:lnTo>
                    <a:pt x="517956" y="351358"/>
                  </a:lnTo>
                  <a:close/>
                </a:path>
                <a:path w="1108709" h="749934">
                  <a:moveTo>
                    <a:pt x="535508" y="315023"/>
                  </a:moveTo>
                  <a:lnTo>
                    <a:pt x="529577" y="309600"/>
                  </a:lnTo>
                  <a:lnTo>
                    <a:pt x="520788" y="307009"/>
                  </a:lnTo>
                  <a:lnTo>
                    <a:pt x="516293" y="309295"/>
                  </a:lnTo>
                  <a:lnTo>
                    <a:pt x="521690" y="311505"/>
                  </a:lnTo>
                  <a:lnTo>
                    <a:pt x="522376" y="316788"/>
                  </a:lnTo>
                  <a:lnTo>
                    <a:pt x="523811" y="321322"/>
                  </a:lnTo>
                  <a:lnTo>
                    <a:pt x="531469" y="321284"/>
                  </a:lnTo>
                  <a:lnTo>
                    <a:pt x="535508" y="315023"/>
                  </a:lnTo>
                  <a:close/>
                </a:path>
                <a:path w="1108709" h="749934">
                  <a:moveTo>
                    <a:pt x="539457" y="38366"/>
                  </a:moveTo>
                  <a:lnTo>
                    <a:pt x="531469" y="35166"/>
                  </a:lnTo>
                  <a:lnTo>
                    <a:pt x="530669" y="39966"/>
                  </a:lnTo>
                  <a:lnTo>
                    <a:pt x="522681" y="43954"/>
                  </a:lnTo>
                  <a:lnTo>
                    <a:pt x="530669" y="47155"/>
                  </a:lnTo>
                  <a:lnTo>
                    <a:pt x="531469" y="42354"/>
                  </a:lnTo>
                  <a:lnTo>
                    <a:pt x="539457" y="38366"/>
                  </a:lnTo>
                  <a:close/>
                </a:path>
                <a:path w="1108709" h="749934">
                  <a:moveTo>
                    <a:pt x="557199" y="341871"/>
                  </a:moveTo>
                  <a:lnTo>
                    <a:pt x="552246" y="336473"/>
                  </a:lnTo>
                  <a:lnTo>
                    <a:pt x="548208" y="340067"/>
                  </a:lnTo>
                  <a:lnTo>
                    <a:pt x="552856" y="342468"/>
                  </a:lnTo>
                  <a:lnTo>
                    <a:pt x="557199" y="341871"/>
                  </a:lnTo>
                  <a:close/>
                </a:path>
                <a:path w="1108709" h="749934">
                  <a:moveTo>
                    <a:pt x="566635" y="1600"/>
                  </a:moveTo>
                  <a:lnTo>
                    <a:pt x="561047" y="0"/>
                  </a:lnTo>
                  <a:lnTo>
                    <a:pt x="561047" y="4800"/>
                  </a:lnTo>
                  <a:lnTo>
                    <a:pt x="554647" y="5600"/>
                  </a:lnTo>
                  <a:lnTo>
                    <a:pt x="560247" y="7988"/>
                  </a:lnTo>
                  <a:lnTo>
                    <a:pt x="565035" y="8788"/>
                  </a:lnTo>
                  <a:lnTo>
                    <a:pt x="566635" y="1600"/>
                  </a:lnTo>
                  <a:close/>
                </a:path>
                <a:path w="1108709" h="749934">
                  <a:moveTo>
                    <a:pt x="580224" y="334873"/>
                  </a:moveTo>
                  <a:lnTo>
                    <a:pt x="576224" y="327672"/>
                  </a:lnTo>
                  <a:lnTo>
                    <a:pt x="572236" y="322884"/>
                  </a:lnTo>
                  <a:lnTo>
                    <a:pt x="565035" y="322884"/>
                  </a:lnTo>
                  <a:lnTo>
                    <a:pt x="568236" y="331673"/>
                  </a:lnTo>
                  <a:lnTo>
                    <a:pt x="572236" y="336473"/>
                  </a:lnTo>
                  <a:lnTo>
                    <a:pt x="580224" y="334873"/>
                  </a:lnTo>
                  <a:close/>
                </a:path>
                <a:path w="1108709" h="749934">
                  <a:moveTo>
                    <a:pt x="585012" y="668147"/>
                  </a:moveTo>
                  <a:lnTo>
                    <a:pt x="580224" y="667346"/>
                  </a:lnTo>
                  <a:lnTo>
                    <a:pt x="580224" y="672147"/>
                  </a:lnTo>
                  <a:lnTo>
                    <a:pt x="577824" y="679335"/>
                  </a:lnTo>
                  <a:lnTo>
                    <a:pt x="583425" y="680135"/>
                  </a:lnTo>
                  <a:lnTo>
                    <a:pt x="583425" y="675335"/>
                  </a:lnTo>
                  <a:lnTo>
                    <a:pt x="585012" y="668147"/>
                  </a:lnTo>
                  <a:close/>
                </a:path>
                <a:path w="1108709" h="749934">
                  <a:moveTo>
                    <a:pt x="599401" y="322884"/>
                  </a:moveTo>
                  <a:lnTo>
                    <a:pt x="597801" y="320484"/>
                  </a:lnTo>
                  <a:lnTo>
                    <a:pt x="597001" y="318084"/>
                  </a:lnTo>
                  <a:lnTo>
                    <a:pt x="596214" y="314896"/>
                  </a:lnTo>
                  <a:lnTo>
                    <a:pt x="591413" y="316484"/>
                  </a:lnTo>
                  <a:lnTo>
                    <a:pt x="583425" y="319684"/>
                  </a:lnTo>
                  <a:lnTo>
                    <a:pt x="585812" y="326885"/>
                  </a:lnTo>
                  <a:lnTo>
                    <a:pt x="591413" y="326885"/>
                  </a:lnTo>
                  <a:lnTo>
                    <a:pt x="599401" y="322884"/>
                  </a:lnTo>
                  <a:close/>
                </a:path>
                <a:path w="1108709" h="749934">
                  <a:moveTo>
                    <a:pt x="605421" y="599909"/>
                  </a:moveTo>
                  <a:lnTo>
                    <a:pt x="603402" y="595414"/>
                  </a:lnTo>
                  <a:lnTo>
                    <a:pt x="598678" y="592721"/>
                  </a:lnTo>
                  <a:lnTo>
                    <a:pt x="601599" y="596620"/>
                  </a:lnTo>
                  <a:lnTo>
                    <a:pt x="605421" y="599909"/>
                  </a:lnTo>
                  <a:close/>
                </a:path>
                <a:path w="1108709" h="749934">
                  <a:moveTo>
                    <a:pt x="622071" y="238760"/>
                  </a:moveTo>
                  <a:lnTo>
                    <a:pt x="621880" y="234670"/>
                  </a:lnTo>
                  <a:lnTo>
                    <a:pt x="616445" y="233133"/>
                  </a:lnTo>
                  <a:lnTo>
                    <a:pt x="611390" y="239763"/>
                  </a:lnTo>
                  <a:lnTo>
                    <a:pt x="622071" y="238760"/>
                  </a:lnTo>
                  <a:close/>
                </a:path>
                <a:path w="1108709" h="749934">
                  <a:moveTo>
                    <a:pt x="623671" y="110680"/>
                  </a:moveTo>
                  <a:lnTo>
                    <a:pt x="620179" y="106299"/>
                  </a:lnTo>
                  <a:lnTo>
                    <a:pt x="614451" y="111353"/>
                  </a:lnTo>
                  <a:lnTo>
                    <a:pt x="618680" y="112585"/>
                  </a:lnTo>
                  <a:lnTo>
                    <a:pt x="623671" y="110680"/>
                  </a:lnTo>
                  <a:close/>
                </a:path>
                <a:path w="1108709" h="749934">
                  <a:moveTo>
                    <a:pt x="646557" y="354850"/>
                  </a:moveTo>
                  <a:lnTo>
                    <a:pt x="639368" y="352158"/>
                  </a:lnTo>
                  <a:lnTo>
                    <a:pt x="639965" y="356057"/>
                  </a:lnTo>
                  <a:lnTo>
                    <a:pt x="643864" y="359346"/>
                  </a:lnTo>
                  <a:lnTo>
                    <a:pt x="646557" y="354850"/>
                  </a:lnTo>
                  <a:close/>
                </a:path>
                <a:path w="1108709" h="749934">
                  <a:moveTo>
                    <a:pt x="661479" y="570458"/>
                  </a:moveTo>
                  <a:lnTo>
                    <a:pt x="659345" y="565848"/>
                  </a:lnTo>
                  <a:lnTo>
                    <a:pt x="654964" y="563486"/>
                  </a:lnTo>
                  <a:lnTo>
                    <a:pt x="657847" y="567347"/>
                  </a:lnTo>
                  <a:lnTo>
                    <a:pt x="661479" y="570458"/>
                  </a:lnTo>
                  <a:close/>
                </a:path>
                <a:path w="1108709" h="749934">
                  <a:moveTo>
                    <a:pt x="664146" y="406806"/>
                  </a:moveTo>
                  <a:lnTo>
                    <a:pt x="658545" y="405206"/>
                  </a:lnTo>
                  <a:lnTo>
                    <a:pt x="659345" y="409994"/>
                  </a:lnTo>
                  <a:lnTo>
                    <a:pt x="652157" y="411594"/>
                  </a:lnTo>
                  <a:lnTo>
                    <a:pt x="657745" y="413194"/>
                  </a:lnTo>
                  <a:lnTo>
                    <a:pt x="662546" y="413994"/>
                  </a:lnTo>
                  <a:lnTo>
                    <a:pt x="664146" y="406806"/>
                  </a:lnTo>
                  <a:close/>
                </a:path>
                <a:path w="1108709" h="749934">
                  <a:moveTo>
                    <a:pt x="664933" y="206197"/>
                  </a:moveTo>
                  <a:lnTo>
                    <a:pt x="664146" y="206197"/>
                  </a:lnTo>
                  <a:lnTo>
                    <a:pt x="657745" y="213385"/>
                  </a:lnTo>
                  <a:lnTo>
                    <a:pt x="653453" y="210388"/>
                  </a:lnTo>
                  <a:lnTo>
                    <a:pt x="653948" y="212788"/>
                  </a:lnTo>
                  <a:lnTo>
                    <a:pt x="657745" y="216090"/>
                  </a:lnTo>
                  <a:lnTo>
                    <a:pt x="663346" y="215785"/>
                  </a:lnTo>
                  <a:lnTo>
                    <a:pt x="664933" y="206197"/>
                  </a:lnTo>
                  <a:close/>
                </a:path>
                <a:path w="1108709" h="749934">
                  <a:moveTo>
                    <a:pt x="668934" y="174231"/>
                  </a:moveTo>
                  <a:lnTo>
                    <a:pt x="665734" y="168630"/>
                  </a:lnTo>
                  <a:lnTo>
                    <a:pt x="665022" y="160248"/>
                  </a:lnTo>
                  <a:lnTo>
                    <a:pt x="665734" y="157441"/>
                  </a:lnTo>
                  <a:lnTo>
                    <a:pt x="665734" y="155054"/>
                  </a:lnTo>
                  <a:lnTo>
                    <a:pt x="662546" y="155054"/>
                  </a:lnTo>
                  <a:lnTo>
                    <a:pt x="659345" y="154254"/>
                  </a:lnTo>
                  <a:lnTo>
                    <a:pt x="656945" y="154254"/>
                  </a:lnTo>
                  <a:lnTo>
                    <a:pt x="656945" y="156641"/>
                  </a:lnTo>
                  <a:lnTo>
                    <a:pt x="656145" y="159842"/>
                  </a:lnTo>
                  <a:lnTo>
                    <a:pt x="656145" y="162242"/>
                  </a:lnTo>
                  <a:lnTo>
                    <a:pt x="658926" y="162941"/>
                  </a:lnTo>
                  <a:lnTo>
                    <a:pt x="659612" y="166928"/>
                  </a:lnTo>
                  <a:lnTo>
                    <a:pt x="659841" y="171335"/>
                  </a:lnTo>
                  <a:lnTo>
                    <a:pt x="662025" y="173786"/>
                  </a:lnTo>
                  <a:lnTo>
                    <a:pt x="668934" y="174231"/>
                  </a:lnTo>
                  <a:close/>
                </a:path>
                <a:path w="1108709" h="749934">
                  <a:moveTo>
                    <a:pt x="670229" y="723887"/>
                  </a:moveTo>
                  <a:lnTo>
                    <a:pt x="665734" y="718502"/>
                  </a:lnTo>
                  <a:lnTo>
                    <a:pt x="661238" y="722096"/>
                  </a:lnTo>
                  <a:lnTo>
                    <a:pt x="665734" y="724496"/>
                  </a:lnTo>
                  <a:lnTo>
                    <a:pt x="670229" y="723887"/>
                  </a:lnTo>
                  <a:close/>
                </a:path>
                <a:path w="1108709" h="749934">
                  <a:moveTo>
                    <a:pt x="673735" y="288518"/>
                  </a:moveTo>
                  <a:lnTo>
                    <a:pt x="668134" y="286918"/>
                  </a:lnTo>
                  <a:lnTo>
                    <a:pt x="668134" y="291719"/>
                  </a:lnTo>
                  <a:lnTo>
                    <a:pt x="661746" y="292519"/>
                  </a:lnTo>
                  <a:lnTo>
                    <a:pt x="667334" y="294906"/>
                  </a:lnTo>
                  <a:lnTo>
                    <a:pt x="672134" y="295706"/>
                  </a:lnTo>
                  <a:lnTo>
                    <a:pt x="673735" y="288518"/>
                  </a:lnTo>
                  <a:close/>
                </a:path>
                <a:path w="1108709" h="749934">
                  <a:moveTo>
                    <a:pt x="681799" y="543166"/>
                  </a:moveTo>
                  <a:lnTo>
                    <a:pt x="679323" y="538670"/>
                  </a:lnTo>
                  <a:lnTo>
                    <a:pt x="675055" y="535978"/>
                  </a:lnTo>
                  <a:lnTo>
                    <a:pt x="678129" y="539877"/>
                  </a:lnTo>
                  <a:lnTo>
                    <a:pt x="681799" y="543166"/>
                  </a:lnTo>
                  <a:close/>
                </a:path>
                <a:path w="1108709" h="749934">
                  <a:moveTo>
                    <a:pt x="684123" y="199809"/>
                  </a:moveTo>
                  <a:lnTo>
                    <a:pt x="683323" y="195008"/>
                  </a:lnTo>
                  <a:lnTo>
                    <a:pt x="678522" y="197408"/>
                  </a:lnTo>
                  <a:lnTo>
                    <a:pt x="674535" y="191808"/>
                  </a:lnTo>
                  <a:lnTo>
                    <a:pt x="675335" y="198208"/>
                  </a:lnTo>
                  <a:lnTo>
                    <a:pt x="676922" y="202196"/>
                  </a:lnTo>
                  <a:lnTo>
                    <a:pt x="684123" y="199809"/>
                  </a:lnTo>
                  <a:close/>
                </a:path>
                <a:path w="1108709" h="749934">
                  <a:moveTo>
                    <a:pt x="687273" y="378421"/>
                  </a:moveTo>
                  <a:lnTo>
                    <a:pt x="684123" y="374027"/>
                  </a:lnTo>
                  <a:lnTo>
                    <a:pt x="678281" y="379095"/>
                  </a:lnTo>
                  <a:lnTo>
                    <a:pt x="682320" y="380326"/>
                  </a:lnTo>
                  <a:lnTo>
                    <a:pt x="687273" y="378421"/>
                  </a:lnTo>
                  <a:close/>
                </a:path>
                <a:path w="1108709" h="749934">
                  <a:moveTo>
                    <a:pt x="688911" y="132664"/>
                  </a:moveTo>
                  <a:lnTo>
                    <a:pt x="687324" y="127876"/>
                  </a:lnTo>
                  <a:lnTo>
                    <a:pt x="683323" y="130276"/>
                  </a:lnTo>
                  <a:lnTo>
                    <a:pt x="675335" y="131076"/>
                  </a:lnTo>
                  <a:lnTo>
                    <a:pt x="676135" y="135864"/>
                  </a:lnTo>
                  <a:lnTo>
                    <a:pt x="680923" y="133464"/>
                  </a:lnTo>
                  <a:lnTo>
                    <a:pt x="688911" y="132664"/>
                  </a:lnTo>
                  <a:close/>
                </a:path>
                <a:path w="1108709" h="749934">
                  <a:moveTo>
                    <a:pt x="698512" y="709701"/>
                  </a:moveTo>
                  <a:lnTo>
                    <a:pt x="692912" y="708101"/>
                  </a:lnTo>
                  <a:lnTo>
                    <a:pt x="692912" y="712901"/>
                  </a:lnTo>
                  <a:lnTo>
                    <a:pt x="685723" y="713701"/>
                  </a:lnTo>
                  <a:lnTo>
                    <a:pt x="692111" y="716102"/>
                  </a:lnTo>
                  <a:lnTo>
                    <a:pt x="696912" y="716902"/>
                  </a:lnTo>
                  <a:lnTo>
                    <a:pt x="698512" y="709701"/>
                  </a:lnTo>
                  <a:close/>
                </a:path>
                <a:path w="1108709" h="749934">
                  <a:moveTo>
                    <a:pt x="700100" y="123075"/>
                  </a:moveTo>
                  <a:lnTo>
                    <a:pt x="694817" y="121285"/>
                  </a:lnTo>
                  <a:lnTo>
                    <a:pt x="694410" y="126072"/>
                  </a:lnTo>
                  <a:lnTo>
                    <a:pt x="696849" y="129374"/>
                  </a:lnTo>
                  <a:lnTo>
                    <a:pt x="700100" y="123075"/>
                  </a:lnTo>
                  <a:close/>
                </a:path>
                <a:path w="1108709" h="749934">
                  <a:moveTo>
                    <a:pt x="707301" y="27978"/>
                  </a:moveTo>
                  <a:lnTo>
                    <a:pt x="700100" y="25273"/>
                  </a:lnTo>
                  <a:lnTo>
                    <a:pt x="700709" y="29171"/>
                  </a:lnTo>
                  <a:lnTo>
                    <a:pt x="704596" y="32473"/>
                  </a:lnTo>
                  <a:lnTo>
                    <a:pt x="707301" y="27978"/>
                  </a:lnTo>
                  <a:close/>
                </a:path>
                <a:path w="1108709" h="749934">
                  <a:moveTo>
                    <a:pt x="708101" y="692124"/>
                  </a:moveTo>
                  <a:lnTo>
                    <a:pt x="703300" y="692124"/>
                  </a:lnTo>
                  <a:lnTo>
                    <a:pt x="694829" y="686282"/>
                  </a:lnTo>
                  <a:lnTo>
                    <a:pt x="697903" y="692124"/>
                  </a:lnTo>
                  <a:lnTo>
                    <a:pt x="704875" y="697966"/>
                  </a:lnTo>
                  <a:lnTo>
                    <a:pt x="708101" y="692124"/>
                  </a:lnTo>
                  <a:close/>
                </a:path>
                <a:path w="1108709" h="749934">
                  <a:moveTo>
                    <a:pt x="748792" y="187718"/>
                  </a:moveTo>
                  <a:lnTo>
                    <a:pt x="748753" y="183819"/>
                  </a:lnTo>
                  <a:lnTo>
                    <a:pt x="743178" y="182321"/>
                  </a:lnTo>
                  <a:lnTo>
                    <a:pt x="737666" y="188620"/>
                  </a:lnTo>
                  <a:lnTo>
                    <a:pt x="748792" y="187718"/>
                  </a:lnTo>
                  <a:close/>
                </a:path>
                <a:path w="1108709" h="749934">
                  <a:moveTo>
                    <a:pt x="766584" y="528878"/>
                  </a:moveTo>
                  <a:lnTo>
                    <a:pt x="761644" y="523481"/>
                  </a:lnTo>
                  <a:lnTo>
                    <a:pt x="757593" y="527088"/>
                  </a:lnTo>
                  <a:lnTo>
                    <a:pt x="762241" y="529475"/>
                  </a:lnTo>
                  <a:lnTo>
                    <a:pt x="766584" y="528878"/>
                  </a:lnTo>
                  <a:close/>
                </a:path>
                <a:path w="1108709" h="749934">
                  <a:moveTo>
                    <a:pt x="784250" y="167106"/>
                  </a:moveTo>
                  <a:lnTo>
                    <a:pt x="781621" y="171234"/>
                  </a:lnTo>
                  <a:lnTo>
                    <a:pt x="780199" y="175653"/>
                  </a:lnTo>
                  <a:lnTo>
                    <a:pt x="784021" y="171831"/>
                  </a:lnTo>
                  <a:lnTo>
                    <a:pt x="784250" y="167106"/>
                  </a:lnTo>
                  <a:close/>
                </a:path>
                <a:path w="1108709" h="749934">
                  <a:moveTo>
                    <a:pt x="786422" y="188620"/>
                  </a:moveTo>
                  <a:lnTo>
                    <a:pt x="779221" y="186029"/>
                  </a:lnTo>
                  <a:lnTo>
                    <a:pt x="779830" y="190119"/>
                  </a:lnTo>
                  <a:lnTo>
                    <a:pt x="783717" y="193446"/>
                  </a:lnTo>
                  <a:lnTo>
                    <a:pt x="786422" y="188620"/>
                  </a:lnTo>
                  <a:close/>
                </a:path>
                <a:path w="1108709" h="749934">
                  <a:moveTo>
                    <a:pt x="793038" y="151523"/>
                  </a:moveTo>
                  <a:lnTo>
                    <a:pt x="788022" y="150850"/>
                  </a:lnTo>
                  <a:lnTo>
                    <a:pt x="785393" y="154673"/>
                  </a:lnTo>
                  <a:lnTo>
                    <a:pt x="792810" y="159842"/>
                  </a:lnTo>
                  <a:lnTo>
                    <a:pt x="793038" y="151523"/>
                  </a:lnTo>
                  <a:close/>
                </a:path>
                <a:path w="1108709" h="749934">
                  <a:moveTo>
                    <a:pt x="813587" y="428383"/>
                  </a:moveTo>
                  <a:lnTo>
                    <a:pt x="808685" y="424116"/>
                  </a:lnTo>
                  <a:lnTo>
                    <a:pt x="804900" y="426681"/>
                  </a:lnTo>
                  <a:lnTo>
                    <a:pt x="804265" y="432092"/>
                  </a:lnTo>
                  <a:lnTo>
                    <a:pt x="808799" y="436372"/>
                  </a:lnTo>
                  <a:lnTo>
                    <a:pt x="808799" y="432371"/>
                  </a:lnTo>
                  <a:lnTo>
                    <a:pt x="812800" y="431571"/>
                  </a:lnTo>
                  <a:lnTo>
                    <a:pt x="813587" y="428383"/>
                  </a:lnTo>
                  <a:close/>
                </a:path>
                <a:path w="1108709" h="749934">
                  <a:moveTo>
                    <a:pt x="835177" y="736079"/>
                  </a:moveTo>
                  <a:lnTo>
                    <a:pt x="833767" y="730554"/>
                  </a:lnTo>
                  <a:lnTo>
                    <a:pt x="833577" y="725487"/>
                  </a:lnTo>
                  <a:lnTo>
                    <a:pt x="833374" y="723722"/>
                  </a:lnTo>
                  <a:lnTo>
                    <a:pt x="831977" y="728091"/>
                  </a:lnTo>
                  <a:lnTo>
                    <a:pt x="828090" y="731697"/>
                  </a:lnTo>
                  <a:lnTo>
                    <a:pt x="830872" y="737781"/>
                  </a:lnTo>
                  <a:lnTo>
                    <a:pt x="835012" y="741006"/>
                  </a:lnTo>
                  <a:lnTo>
                    <a:pt x="835177" y="736079"/>
                  </a:lnTo>
                  <a:close/>
                </a:path>
                <a:path w="1108709" h="749934">
                  <a:moveTo>
                    <a:pt x="881519" y="264541"/>
                  </a:moveTo>
                  <a:lnTo>
                    <a:pt x="877531" y="257352"/>
                  </a:lnTo>
                  <a:lnTo>
                    <a:pt x="872731" y="252552"/>
                  </a:lnTo>
                  <a:lnTo>
                    <a:pt x="866343" y="252552"/>
                  </a:lnTo>
                  <a:lnTo>
                    <a:pt x="869543" y="261340"/>
                  </a:lnTo>
                  <a:lnTo>
                    <a:pt x="873531" y="266141"/>
                  </a:lnTo>
                  <a:lnTo>
                    <a:pt x="881519" y="264541"/>
                  </a:lnTo>
                  <a:close/>
                </a:path>
                <a:path w="1108709" h="749934">
                  <a:moveTo>
                    <a:pt x="1018984" y="748868"/>
                  </a:moveTo>
                  <a:lnTo>
                    <a:pt x="1005395" y="742124"/>
                  </a:lnTo>
                  <a:lnTo>
                    <a:pt x="1003706" y="744664"/>
                  </a:lnTo>
                  <a:lnTo>
                    <a:pt x="1009662" y="749312"/>
                  </a:lnTo>
                  <a:lnTo>
                    <a:pt x="1018984" y="748868"/>
                  </a:lnTo>
                  <a:close/>
                </a:path>
                <a:path w="1108709" h="749934">
                  <a:moveTo>
                    <a:pt x="1032573" y="192608"/>
                  </a:moveTo>
                  <a:lnTo>
                    <a:pt x="1030973" y="187820"/>
                  </a:lnTo>
                  <a:lnTo>
                    <a:pt x="1026185" y="190207"/>
                  </a:lnTo>
                  <a:lnTo>
                    <a:pt x="1018984" y="191008"/>
                  </a:lnTo>
                  <a:lnTo>
                    <a:pt x="1019784" y="195808"/>
                  </a:lnTo>
                  <a:lnTo>
                    <a:pt x="1024585" y="193408"/>
                  </a:lnTo>
                  <a:lnTo>
                    <a:pt x="1032573" y="192608"/>
                  </a:lnTo>
                  <a:close/>
                </a:path>
                <a:path w="1108709" h="749934">
                  <a:moveTo>
                    <a:pt x="1056932" y="649071"/>
                  </a:moveTo>
                  <a:lnTo>
                    <a:pt x="1051953" y="652462"/>
                  </a:lnTo>
                  <a:lnTo>
                    <a:pt x="1046086" y="659295"/>
                  </a:lnTo>
                  <a:lnTo>
                    <a:pt x="1044562" y="663346"/>
                  </a:lnTo>
                  <a:lnTo>
                    <a:pt x="1050163" y="665746"/>
                  </a:lnTo>
                  <a:lnTo>
                    <a:pt x="1055751" y="656158"/>
                  </a:lnTo>
                  <a:lnTo>
                    <a:pt x="1055751" y="655358"/>
                  </a:lnTo>
                  <a:lnTo>
                    <a:pt x="1056932" y="649071"/>
                  </a:lnTo>
                  <a:close/>
                </a:path>
                <a:path w="1108709" h="749934">
                  <a:moveTo>
                    <a:pt x="1108506" y="579437"/>
                  </a:moveTo>
                  <a:lnTo>
                    <a:pt x="1106906" y="575437"/>
                  </a:lnTo>
                  <a:lnTo>
                    <a:pt x="1104506" y="576237"/>
                  </a:lnTo>
                  <a:lnTo>
                    <a:pt x="1102106" y="576237"/>
                  </a:lnTo>
                  <a:lnTo>
                    <a:pt x="1101305" y="573036"/>
                  </a:lnTo>
                  <a:lnTo>
                    <a:pt x="1098905" y="573836"/>
                  </a:lnTo>
                  <a:lnTo>
                    <a:pt x="1095717" y="575437"/>
                  </a:lnTo>
                  <a:lnTo>
                    <a:pt x="1093317" y="576237"/>
                  </a:lnTo>
                  <a:lnTo>
                    <a:pt x="1093673" y="583133"/>
                  </a:lnTo>
                  <a:lnTo>
                    <a:pt x="1095616" y="589419"/>
                  </a:lnTo>
                  <a:lnTo>
                    <a:pt x="1098600" y="591515"/>
                  </a:lnTo>
                  <a:lnTo>
                    <a:pt x="1102106" y="585825"/>
                  </a:lnTo>
                  <a:lnTo>
                    <a:pt x="1099705" y="586625"/>
                  </a:lnTo>
                  <a:lnTo>
                    <a:pt x="1097318" y="586625"/>
                  </a:lnTo>
                  <a:lnTo>
                    <a:pt x="1096518" y="583425"/>
                  </a:lnTo>
                  <a:lnTo>
                    <a:pt x="1100505" y="581025"/>
                  </a:lnTo>
                  <a:lnTo>
                    <a:pt x="1108506" y="57943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181744" y="9383127"/>
              <a:ext cx="1079500" cy="904240"/>
            </a:xfrm>
            <a:custGeom>
              <a:avLst/>
              <a:gdLst/>
              <a:ahLst/>
              <a:cxnLst/>
              <a:rect l="l" t="t" r="r" b="b"/>
              <a:pathLst>
                <a:path w="1079500" h="904240">
                  <a:moveTo>
                    <a:pt x="12788" y="471538"/>
                  </a:moveTo>
                  <a:lnTo>
                    <a:pt x="8788" y="467550"/>
                  </a:lnTo>
                  <a:lnTo>
                    <a:pt x="4787" y="465950"/>
                  </a:lnTo>
                  <a:lnTo>
                    <a:pt x="0" y="471538"/>
                  </a:lnTo>
                  <a:lnTo>
                    <a:pt x="4000" y="474738"/>
                  </a:lnTo>
                  <a:lnTo>
                    <a:pt x="6388" y="469938"/>
                  </a:lnTo>
                  <a:lnTo>
                    <a:pt x="12788" y="471538"/>
                  </a:lnTo>
                  <a:close/>
                </a:path>
                <a:path w="1079500" h="904240">
                  <a:moveTo>
                    <a:pt x="50647" y="350113"/>
                  </a:moveTo>
                  <a:lnTo>
                    <a:pt x="49745" y="345465"/>
                  </a:lnTo>
                  <a:lnTo>
                    <a:pt x="47955" y="341122"/>
                  </a:lnTo>
                  <a:lnTo>
                    <a:pt x="47955" y="346062"/>
                  </a:lnTo>
                  <a:lnTo>
                    <a:pt x="50647" y="350113"/>
                  </a:lnTo>
                  <a:close/>
                </a:path>
                <a:path w="1079500" h="904240">
                  <a:moveTo>
                    <a:pt x="53949" y="50850"/>
                  </a:moveTo>
                  <a:lnTo>
                    <a:pt x="53543" y="37566"/>
                  </a:lnTo>
                  <a:lnTo>
                    <a:pt x="51142" y="42367"/>
                  </a:lnTo>
                  <a:lnTo>
                    <a:pt x="44754" y="37566"/>
                  </a:lnTo>
                  <a:lnTo>
                    <a:pt x="41554" y="40767"/>
                  </a:lnTo>
                  <a:lnTo>
                    <a:pt x="47447" y="46088"/>
                  </a:lnTo>
                  <a:lnTo>
                    <a:pt x="47955" y="52755"/>
                  </a:lnTo>
                  <a:lnTo>
                    <a:pt x="47853" y="59423"/>
                  </a:lnTo>
                  <a:lnTo>
                    <a:pt x="51943" y="64744"/>
                  </a:lnTo>
                  <a:lnTo>
                    <a:pt x="53543" y="57683"/>
                  </a:lnTo>
                  <a:lnTo>
                    <a:pt x="53949" y="50850"/>
                  </a:lnTo>
                  <a:close/>
                </a:path>
                <a:path w="1079500" h="904240">
                  <a:moveTo>
                    <a:pt x="81470" y="333324"/>
                  </a:moveTo>
                  <a:lnTo>
                    <a:pt x="80721" y="328676"/>
                  </a:lnTo>
                  <a:lnTo>
                    <a:pt x="78765" y="324332"/>
                  </a:lnTo>
                  <a:lnTo>
                    <a:pt x="78320" y="329285"/>
                  </a:lnTo>
                  <a:lnTo>
                    <a:pt x="81470" y="333324"/>
                  </a:lnTo>
                  <a:close/>
                </a:path>
                <a:path w="1079500" h="904240">
                  <a:moveTo>
                    <a:pt x="103200" y="200609"/>
                  </a:moveTo>
                  <a:lnTo>
                    <a:pt x="99758" y="192366"/>
                  </a:lnTo>
                  <a:lnTo>
                    <a:pt x="94310" y="195808"/>
                  </a:lnTo>
                  <a:lnTo>
                    <a:pt x="94310" y="196608"/>
                  </a:lnTo>
                  <a:lnTo>
                    <a:pt x="98298" y="198208"/>
                  </a:lnTo>
                  <a:lnTo>
                    <a:pt x="103187" y="207048"/>
                  </a:lnTo>
                  <a:lnTo>
                    <a:pt x="103200" y="200609"/>
                  </a:lnTo>
                  <a:close/>
                </a:path>
                <a:path w="1079500" h="904240">
                  <a:moveTo>
                    <a:pt x="108191" y="588276"/>
                  </a:moveTo>
                  <a:lnTo>
                    <a:pt x="107289" y="583628"/>
                  </a:lnTo>
                  <a:lnTo>
                    <a:pt x="105498" y="579285"/>
                  </a:lnTo>
                  <a:lnTo>
                    <a:pt x="105498" y="584225"/>
                  </a:lnTo>
                  <a:lnTo>
                    <a:pt x="108191" y="588276"/>
                  </a:lnTo>
                  <a:close/>
                </a:path>
                <a:path w="1079500" h="904240">
                  <a:moveTo>
                    <a:pt x="111379" y="296900"/>
                  </a:moveTo>
                  <a:lnTo>
                    <a:pt x="107886" y="292519"/>
                  </a:lnTo>
                  <a:lnTo>
                    <a:pt x="102158" y="297573"/>
                  </a:lnTo>
                  <a:lnTo>
                    <a:pt x="106387" y="298805"/>
                  </a:lnTo>
                  <a:lnTo>
                    <a:pt x="111379" y="296900"/>
                  </a:lnTo>
                  <a:close/>
                </a:path>
                <a:path w="1079500" h="904240">
                  <a:moveTo>
                    <a:pt x="123875" y="185420"/>
                  </a:moveTo>
                  <a:lnTo>
                    <a:pt x="119875" y="180632"/>
                  </a:lnTo>
                  <a:lnTo>
                    <a:pt x="115887" y="179031"/>
                  </a:lnTo>
                  <a:lnTo>
                    <a:pt x="111086" y="184619"/>
                  </a:lnTo>
                  <a:lnTo>
                    <a:pt x="115087" y="187820"/>
                  </a:lnTo>
                  <a:lnTo>
                    <a:pt x="117487" y="183819"/>
                  </a:lnTo>
                  <a:lnTo>
                    <a:pt x="123875" y="185420"/>
                  </a:lnTo>
                  <a:close/>
                </a:path>
                <a:path w="1079500" h="904240">
                  <a:moveTo>
                    <a:pt x="145757" y="329336"/>
                  </a:moveTo>
                  <a:lnTo>
                    <a:pt x="144856" y="324688"/>
                  </a:lnTo>
                  <a:lnTo>
                    <a:pt x="143052" y="320344"/>
                  </a:lnTo>
                  <a:lnTo>
                    <a:pt x="143052" y="325285"/>
                  </a:lnTo>
                  <a:lnTo>
                    <a:pt x="145757" y="329336"/>
                  </a:lnTo>
                  <a:close/>
                </a:path>
                <a:path w="1079500" h="904240">
                  <a:moveTo>
                    <a:pt x="150736" y="187731"/>
                  </a:moveTo>
                  <a:lnTo>
                    <a:pt x="147548" y="183718"/>
                  </a:lnTo>
                  <a:lnTo>
                    <a:pt x="143319" y="182562"/>
                  </a:lnTo>
                  <a:lnTo>
                    <a:pt x="145453" y="189420"/>
                  </a:lnTo>
                  <a:lnTo>
                    <a:pt x="150736" y="187731"/>
                  </a:lnTo>
                  <a:close/>
                </a:path>
                <a:path w="1079500" h="904240">
                  <a:moveTo>
                    <a:pt x="169227" y="679246"/>
                  </a:moveTo>
                  <a:lnTo>
                    <a:pt x="166230" y="675246"/>
                  </a:lnTo>
                  <a:lnTo>
                    <a:pt x="162039" y="674077"/>
                  </a:lnTo>
                  <a:lnTo>
                    <a:pt x="163842" y="680935"/>
                  </a:lnTo>
                  <a:lnTo>
                    <a:pt x="169227" y="679246"/>
                  </a:lnTo>
                  <a:close/>
                </a:path>
                <a:path w="1079500" h="904240">
                  <a:moveTo>
                    <a:pt x="202196" y="353263"/>
                  </a:moveTo>
                  <a:lnTo>
                    <a:pt x="197408" y="352463"/>
                  </a:lnTo>
                  <a:lnTo>
                    <a:pt x="197408" y="357251"/>
                  </a:lnTo>
                  <a:lnTo>
                    <a:pt x="195808" y="363651"/>
                  </a:lnTo>
                  <a:lnTo>
                    <a:pt x="200596" y="365252"/>
                  </a:lnTo>
                  <a:lnTo>
                    <a:pt x="200596" y="360451"/>
                  </a:lnTo>
                  <a:lnTo>
                    <a:pt x="202196" y="353263"/>
                  </a:lnTo>
                  <a:close/>
                </a:path>
                <a:path w="1079500" h="904240">
                  <a:moveTo>
                    <a:pt x="203149" y="345859"/>
                  </a:moveTo>
                  <a:lnTo>
                    <a:pt x="198208" y="340474"/>
                  </a:lnTo>
                  <a:lnTo>
                    <a:pt x="194157" y="344068"/>
                  </a:lnTo>
                  <a:lnTo>
                    <a:pt x="198805" y="346468"/>
                  </a:lnTo>
                  <a:lnTo>
                    <a:pt x="203149" y="345859"/>
                  </a:lnTo>
                  <a:close/>
                </a:path>
                <a:path w="1079500" h="904240">
                  <a:moveTo>
                    <a:pt x="205397" y="259753"/>
                  </a:moveTo>
                  <a:lnTo>
                    <a:pt x="200596" y="256552"/>
                  </a:lnTo>
                  <a:lnTo>
                    <a:pt x="198996" y="261353"/>
                  </a:lnTo>
                  <a:lnTo>
                    <a:pt x="194208" y="266141"/>
                  </a:lnTo>
                  <a:lnTo>
                    <a:pt x="198208" y="269341"/>
                  </a:lnTo>
                  <a:lnTo>
                    <a:pt x="200596" y="264541"/>
                  </a:lnTo>
                  <a:lnTo>
                    <a:pt x="205397" y="259753"/>
                  </a:lnTo>
                  <a:close/>
                </a:path>
                <a:path w="1079500" h="904240">
                  <a:moveTo>
                    <a:pt x="214985" y="824001"/>
                  </a:moveTo>
                  <a:lnTo>
                    <a:pt x="209397" y="822401"/>
                  </a:lnTo>
                  <a:lnTo>
                    <a:pt x="209397" y="827189"/>
                  </a:lnTo>
                  <a:lnTo>
                    <a:pt x="202196" y="827989"/>
                  </a:lnTo>
                  <a:lnTo>
                    <a:pt x="208597" y="830389"/>
                  </a:lnTo>
                  <a:lnTo>
                    <a:pt x="213385" y="831189"/>
                  </a:lnTo>
                  <a:lnTo>
                    <a:pt x="214985" y="824001"/>
                  </a:lnTo>
                  <a:close/>
                </a:path>
                <a:path w="1079500" h="904240">
                  <a:moveTo>
                    <a:pt x="227774" y="171831"/>
                  </a:moveTo>
                  <a:lnTo>
                    <a:pt x="221373" y="167843"/>
                  </a:lnTo>
                  <a:lnTo>
                    <a:pt x="216585" y="169443"/>
                  </a:lnTo>
                  <a:lnTo>
                    <a:pt x="211785" y="172631"/>
                  </a:lnTo>
                  <a:lnTo>
                    <a:pt x="218986" y="175831"/>
                  </a:lnTo>
                  <a:lnTo>
                    <a:pt x="223774" y="175031"/>
                  </a:lnTo>
                  <a:lnTo>
                    <a:pt x="227774" y="171831"/>
                  </a:lnTo>
                  <a:close/>
                </a:path>
                <a:path w="1079500" h="904240">
                  <a:moveTo>
                    <a:pt x="234962" y="387629"/>
                  </a:moveTo>
                  <a:lnTo>
                    <a:pt x="227774" y="388416"/>
                  </a:lnTo>
                  <a:lnTo>
                    <a:pt x="218186" y="385229"/>
                  </a:lnTo>
                  <a:lnTo>
                    <a:pt x="216585" y="390817"/>
                  </a:lnTo>
                  <a:lnTo>
                    <a:pt x="223507" y="392341"/>
                  </a:lnTo>
                  <a:lnTo>
                    <a:pt x="228168" y="394017"/>
                  </a:lnTo>
                  <a:lnTo>
                    <a:pt x="231648" y="393293"/>
                  </a:lnTo>
                  <a:lnTo>
                    <a:pt x="234962" y="387629"/>
                  </a:lnTo>
                  <a:close/>
                </a:path>
                <a:path w="1079500" h="904240">
                  <a:moveTo>
                    <a:pt x="264541" y="650570"/>
                  </a:moveTo>
                  <a:lnTo>
                    <a:pt x="258940" y="648970"/>
                  </a:lnTo>
                  <a:lnTo>
                    <a:pt x="256044" y="651738"/>
                  </a:lnTo>
                  <a:lnTo>
                    <a:pt x="250748" y="654367"/>
                  </a:lnTo>
                  <a:lnTo>
                    <a:pt x="248158" y="657288"/>
                  </a:lnTo>
                  <a:lnTo>
                    <a:pt x="253352" y="660958"/>
                  </a:lnTo>
                  <a:lnTo>
                    <a:pt x="254152" y="658558"/>
                  </a:lnTo>
                  <a:lnTo>
                    <a:pt x="254152" y="656158"/>
                  </a:lnTo>
                  <a:lnTo>
                    <a:pt x="258140" y="656958"/>
                  </a:lnTo>
                  <a:lnTo>
                    <a:pt x="258940" y="660158"/>
                  </a:lnTo>
                  <a:lnTo>
                    <a:pt x="258140" y="664946"/>
                  </a:lnTo>
                  <a:lnTo>
                    <a:pt x="262140" y="665746"/>
                  </a:lnTo>
                  <a:lnTo>
                    <a:pt x="262140" y="659358"/>
                  </a:lnTo>
                  <a:lnTo>
                    <a:pt x="264541" y="650570"/>
                  </a:lnTo>
                  <a:close/>
                </a:path>
                <a:path w="1079500" h="904240">
                  <a:moveTo>
                    <a:pt x="266928" y="386829"/>
                  </a:moveTo>
                  <a:lnTo>
                    <a:pt x="261340" y="385229"/>
                  </a:lnTo>
                  <a:lnTo>
                    <a:pt x="262140" y="390017"/>
                  </a:lnTo>
                  <a:lnTo>
                    <a:pt x="254952" y="391617"/>
                  </a:lnTo>
                  <a:lnTo>
                    <a:pt x="260540" y="393217"/>
                  </a:lnTo>
                  <a:lnTo>
                    <a:pt x="265341" y="394017"/>
                  </a:lnTo>
                  <a:lnTo>
                    <a:pt x="266928" y="386829"/>
                  </a:lnTo>
                  <a:close/>
                </a:path>
                <a:path w="1079500" h="904240">
                  <a:moveTo>
                    <a:pt x="273329" y="410806"/>
                  </a:moveTo>
                  <a:lnTo>
                    <a:pt x="264541" y="406006"/>
                  </a:lnTo>
                  <a:lnTo>
                    <a:pt x="263740" y="406006"/>
                  </a:lnTo>
                  <a:lnTo>
                    <a:pt x="268528" y="414794"/>
                  </a:lnTo>
                  <a:lnTo>
                    <a:pt x="263779" y="416763"/>
                  </a:lnTo>
                  <a:lnTo>
                    <a:pt x="266433" y="417296"/>
                  </a:lnTo>
                  <a:lnTo>
                    <a:pt x="271348" y="415582"/>
                  </a:lnTo>
                  <a:lnTo>
                    <a:pt x="273329" y="410806"/>
                  </a:lnTo>
                  <a:close/>
                </a:path>
                <a:path w="1079500" h="904240">
                  <a:moveTo>
                    <a:pt x="274929" y="279730"/>
                  </a:moveTo>
                  <a:lnTo>
                    <a:pt x="266725" y="275907"/>
                  </a:lnTo>
                  <a:lnTo>
                    <a:pt x="263842" y="279730"/>
                  </a:lnTo>
                  <a:lnTo>
                    <a:pt x="266496" y="283552"/>
                  </a:lnTo>
                  <a:lnTo>
                    <a:pt x="274929" y="279730"/>
                  </a:lnTo>
                  <a:close/>
                </a:path>
                <a:path w="1079500" h="904240">
                  <a:moveTo>
                    <a:pt x="276809" y="748461"/>
                  </a:moveTo>
                  <a:lnTo>
                    <a:pt x="273329" y="744080"/>
                  </a:lnTo>
                  <a:lnTo>
                    <a:pt x="267601" y="749134"/>
                  </a:lnTo>
                  <a:lnTo>
                    <a:pt x="271830" y="750366"/>
                  </a:lnTo>
                  <a:lnTo>
                    <a:pt x="276809" y="748461"/>
                  </a:lnTo>
                  <a:close/>
                </a:path>
                <a:path w="1079500" h="904240">
                  <a:moveTo>
                    <a:pt x="277152" y="455129"/>
                  </a:moveTo>
                  <a:lnTo>
                    <a:pt x="273329" y="453555"/>
                  </a:lnTo>
                  <a:lnTo>
                    <a:pt x="269506" y="457377"/>
                  </a:lnTo>
                  <a:lnTo>
                    <a:pt x="273329" y="464350"/>
                  </a:lnTo>
                  <a:lnTo>
                    <a:pt x="277152" y="455129"/>
                  </a:lnTo>
                  <a:close/>
                </a:path>
                <a:path w="1079500" h="904240">
                  <a:moveTo>
                    <a:pt x="282740" y="327939"/>
                  </a:moveTo>
                  <a:lnTo>
                    <a:pt x="278917" y="326186"/>
                  </a:lnTo>
                  <a:lnTo>
                    <a:pt x="275107" y="329971"/>
                  </a:lnTo>
                  <a:lnTo>
                    <a:pt x="278917" y="337273"/>
                  </a:lnTo>
                  <a:lnTo>
                    <a:pt x="282740" y="327939"/>
                  </a:lnTo>
                  <a:close/>
                </a:path>
                <a:path w="1079500" h="904240">
                  <a:moveTo>
                    <a:pt x="284937" y="297014"/>
                  </a:moveTo>
                  <a:lnTo>
                    <a:pt x="282917" y="292519"/>
                  </a:lnTo>
                  <a:lnTo>
                    <a:pt x="278193" y="289814"/>
                  </a:lnTo>
                  <a:lnTo>
                    <a:pt x="281114" y="293712"/>
                  </a:lnTo>
                  <a:lnTo>
                    <a:pt x="284937" y="297014"/>
                  </a:lnTo>
                  <a:close/>
                </a:path>
                <a:path w="1079500" h="904240">
                  <a:moveTo>
                    <a:pt x="286067" y="294170"/>
                  </a:moveTo>
                  <a:lnTo>
                    <a:pt x="285318" y="289521"/>
                  </a:lnTo>
                  <a:lnTo>
                    <a:pt x="283362" y="285178"/>
                  </a:lnTo>
                  <a:lnTo>
                    <a:pt x="282917" y="290118"/>
                  </a:lnTo>
                  <a:lnTo>
                    <a:pt x="286067" y="294170"/>
                  </a:lnTo>
                  <a:close/>
                </a:path>
                <a:path w="1079500" h="904240">
                  <a:moveTo>
                    <a:pt x="300507" y="857567"/>
                  </a:moveTo>
                  <a:lnTo>
                    <a:pt x="293306" y="855967"/>
                  </a:lnTo>
                  <a:lnTo>
                    <a:pt x="297307" y="846378"/>
                  </a:lnTo>
                  <a:lnTo>
                    <a:pt x="287718" y="848766"/>
                  </a:lnTo>
                  <a:lnTo>
                    <a:pt x="287807" y="854532"/>
                  </a:lnTo>
                  <a:lnTo>
                    <a:pt x="292608" y="858862"/>
                  </a:lnTo>
                  <a:lnTo>
                    <a:pt x="298170" y="860348"/>
                  </a:lnTo>
                  <a:lnTo>
                    <a:pt x="300507" y="857567"/>
                  </a:lnTo>
                  <a:close/>
                </a:path>
                <a:path w="1079500" h="904240">
                  <a:moveTo>
                    <a:pt x="303301" y="301701"/>
                  </a:moveTo>
                  <a:lnTo>
                    <a:pt x="299707" y="297307"/>
                  </a:lnTo>
                  <a:lnTo>
                    <a:pt x="294309" y="302374"/>
                  </a:lnTo>
                  <a:lnTo>
                    <a:pt x="298500" y="303606"/>
                  </a:lnTo>
                  <a:lnTo>
                    <a:pt x="303301" y="301701"/>
                  </a:lnTo>
                  <a:close/>
                </a:path>
                <a:path w="1079500" h="904240">
                  <a:moveTo>
                    <a:pt x="304101" y="742061"/>
                  </a:moveTo>
                  <a:lnTo>
                    <a:pt x="300507" y="737679"/>
                  </a:lnTo>
                  <a:lnTo>
                    <a:pt x="295109" y="742734"/>
                  </a:lnTo>
                  <a:lnTo>
                    <a:pt x="299300" y="743978"/>
                  </a:lnTo>
                  <a:lnTo>
                    <a:pt x="304101" y="742061"/>
                  </a:lnTo>
                  <a:close/>
                </a:path>
                <a:path w="1079500" h="904240">
                  <a:moveTo>
                    <a:pt x="318884" y="566648"/>
                  </a:moveTo>
                  <a:lnTo>
                    <a:pt x="314667" y="560247"/>
                  </a:lnTo>
                  <a:lnTo>
                    <a:pt x="306692" y="562749"/>
                  </a:lnTo>
                  <a:lnTo>
                    <a:pt x="300228" y="569010"/>
                  </a:lnTo>
                  <a:lnTo>
                    <a:pt x="300507" y="573836"/>
                  </a:lnTo>
                  <a:lnTo>
                    <a:pt x="305054" y="570242"/>
                  </a:lnTo>
                  <a:lnTo>
                    <a:pt x="310591" y="572046"/>
                  </a:lnTo>
                  <a:lnTo>
                    <a:pt x="315671" y="572947"/>
                  </a:lnTo>
                  <a:lnTo>
                    <a:pt x="318884" y="566648"/>
                  </a:lnTo>
                  <a:close/>
                </a:path>
                <a:path w="1079500" h="904240">
                  <a:moveTo>
                    <a:pt x="335661" y="752068"/>
                  </a:moveTo>
                  <a:lnTo>
                    <a:pt x="330873" y="752068"/>
                  </a:lnTo>
                  <a:lnTo>
                    <a:pt x="322516" y="746226"/>
                  </a:lnTo>
                  <a:lnTo>
                    <a:pt x="325780" y="752068"/>
                  </a:lnTo>
                  <a:lnTo>
                    <a:pt x="332778" y="757910"/>
                  </a:lnTo>
                  <a:lnTo>
                    <a:pt x="335661" y="752068"/>
                  </a:lnTo>
                  <a:close/>
                </a:path>
                <a:path w="1079500" h="904240">
                  <a:moveTo>
                    <a:pt x="338061" y="892733"/>
                  </a:moveTo>
                  <a:lnTo>
                    <a:pt x="332473" y="891933"/>
                  </a:lnTo>
                  <a:lnTo>
                    <a:pt x="328472" y="884732"/>
                  </a:lnTo>
                  <a:lnTo>
                    <a:pt x="324472" y="891933"/>
                  </a:lnTo>
                  <a:lnTo>
                    <a:pt x="330073" y="892733"/>
                  </a:lnTo>
                  <a:lnTo>
                    <a:pt x="334073" y="899922"/>
                  </a:lnTo>
                  <a:lnTo>
                    <a:pt x="338061" y="892733"/>
                  </a:lnTo>
                  <a:close/>
                </a:path>
                <a:path w="1079500" h="904240">
                  <a:moveTo>
                    <a:pt x="341071" y="861009"/>
                  </a:moveTo>
                  <a:lnTo>
                    <a:pt x="336461" y="855167"/>
                  </a:lnTo>
                  <a:lnTo>
                    <a:pt x="332308" y="859205"/>
                  </a:lnTo>
                  <a:lnTo>
                    <a:pt x="336765" y="861758"/>
                  </a:lnTo>
                  <a:lnTo>
                    <a:pt x="341071" y="861009"/>
                  </a:lnTo>
                  <a:close/>
                </a:path>
                <a:path w="1079500" h="904240">
                  <a:moveTo>
                    <a:pt x="350850" y="518693"/>
                  </a:moveTo>
                  <a:lnTo>
                    <a:pt x="350050" y="510705"/>
                  </a:lnTo>
                  <a:lnTo>
                    <a:pt x="341261" y="510705"/>
                  </a:lnTo>
                  <a:lnTo>
                    <a:pt x="341261" y="514705"/>
                  </a:lnTo>
                  <a:lnTo>
                    <a:pt x="340461" y="518693"/>
                  </a:lnTo>
                  <a:lnTo>
                    <a:pt x="340461" y="522693"/>
                  </a:lnTo>
                  <a:lnTo>
                    <a:pt x="348449" y="523494"/>
                  </a:lnTo>
                  <a:lnTo>
                    <a:pt x="350850" y="518693"/>
                  </a:lnTo>
                  <a:close/>
                </a:path>
                <a:path w="1079500" h="904240">
                  <a:moveTo>
                    <a:pt x="353250" y="531482"/>
                  </a:moveTo>
                  <a:lnTo>
                    <a:pt x="344462" y="531482"/>
                  </a:lnTo>
                  <a:lnTo>
                    <a:pt x="338061" y="533082"/>
                  </a:lnTo>
                  <a:lnTo>
                    <a:pt x="334873" y="538670"/>
                  </a:lnTo>
                  <a:lnTo>
                    <a:pt x="344462" y="540270"/>
                  </a:lnTo>
                  <a:lnTo>
                    <a:pt x="351650" y="538670"/>
                  </a:lnTo>
                  <a:lnTo>
                    <a:pt x="353250" y="531482"/>
                  </a:lnTo>
                  <a:close/>
                </a:path>
                <a:path w="1079500" h="904240">
                  <a:moveTo>
                    <a:pt x="359638" y="216585"/>
                  </a:moveTo>
                  <a:lnTo>
                    <a:pt x="353250" y="212598"/>
                  </a:lnTo>
                  <a:lnTo>
                    <a:pt x="348449" y="214198"/>
                  </a:lnTo>
                  <a:lnTo>
                    <a:pt x="343662" y="217385"/>
                  </a:lnTo>
                  <a:lnTo>
                    <a:pt x="350050" y="221386"/>
                  </a:lnTo>
                  <a:lnTo>
                    <a:pt x="354850" y="219786"/>
                  </a:lnTo>
                  <a:lnTo>
                    <a:pt x="359638" y="216585"/>
                  </a:lnTo>
                  <a:close/>
                </a:path>
                <a:path w="1079500" h="904240">
                  <a:moveTo>
                    <a:pt x="361467" y="164680"/>
                  </a:moveTo>
                  <a:lnTo>
                    <a:pt x="358241" y="161950"/>
                  </a:lnTo>
                  <a:lnTo>
                    <a:pt x="352920" y="161759"/>
                  </a:lnTo>
                  <a:lnTo>
                    <a:pt x="354050" y="167043"/>
                  </a:lnTo>
                  <a:lnTo>
                    <a:pt x="361467" y="164680"/>
                  </a:lnTo>
                  <a:close/>
                </a:path>
                <a:path w="1079500" h="904240">
                  <a:moveTo>
                    <a:pt x="365188" y="709180"/>
                  </a:moveTo>
                  <a:lnTo>
                    <a:pt x="362038" y="704913"/>
                  </a:lnTo>
                  <a:lnTo>
                    <a:pt x="356196" y="709637"/>
                  </a:lnTo>
                  <a:lnTo>
                    <a:pt x="360248" y="710907"/>
                  </a:lnTo>
                  <a:lnTo>
                    <a:pt x="365188" y="709180"/>
                  </a:lnTo>
                  <a:close/>
                </a:path>
                <a:path w="1079500" h="904240">
                  <a:moveTo>
                    <a:pt x="367639" y="199009"/>
                  </a:moveTo>
                  <a:lnTo>
                    <a:pt x="362839" y="195008"/>
                  </a:lnTo>
                  <a:lnTo>
                    <a:pt x="358838" y="193408"/>
                  </a:lnTo>
                  <a:lnTo>
                    <a:pt x="354050" y="199009"/>
                  </a:lnTo>
                  <a:lnTo>
                    <a:pt x="358038" y="202209"/>
                  </a:lnTo>
                  <a:lnTo>
                    <a:pt x="360438" y="197408"/>
                  </a:lnTo>
                  <a:lnTo>
                    <a:pt x="367639" y="199009"/>
                  </a:lnTo>
                  <a:close/>
                </a:path>
                <a:path w="1079500" h="904240">
                  <a:moveTo>
                    <a:pt x="368439" y="609003"/>
                  </a:moveTo>
                  <a:lnTo>
                    <a:pt x="360438" y="605815"/>
                  </a:lnTo>
                  <a:lnTo>
                    <a:pt x="359638" y="610603"/>
                  </a:lnTo>
                  <a:lnTo>
                    <a:pt x="351650" y="614603"/>
                  </a:lnTo>
                  <a:lnTo>
                    <a:pt x="359638" y="617804"/>
                  </a:lnTo>
                  <a:lnTo>
                    <a:pt x="360438" y="613003"/>
                  </a:lnTo>
                  <a:lnTo>
                    <a:pt x="368439" y="609003"/>
                  </a:lnTo>
                  <a:close/>
                </a:path>
                <a:path w="1079500" h="904240">
                  <a:moveTo>
                    <a:pt x="404685" y="777582"/>
                  </a:moveTo>
                  <a:lnTo>
                    <a:pt x="401205" y="773645"/>
                  </a:lnTo>
                  <a:lnTo>
                    <a:pt x="395465" y="778256"/>
                  </a:lnTo>
                  <a:lnTo>
                    <a:pt x="399707" y="779335"/>
                  </a:lnTo>
                  <a:lnTo>
                    <a:pt x="404685" y="777582"/>
                  </a:lnTo>
                  <a:close/>
                </a:path>
                <a:path w="1079500" h="904240">
                  <a:moveTo>
                    <a:pt x="404799" y="489508"/>
                  </a:moveTo>
                  <a:lnTo>
                    <a:pt x="401205" y="485127"/>
                  </a:lnTo>
                  <a:lnTo>
                    <a:pt x="395808" y="490181"/>
                  </a:lnTo>
                  <a:lnTo>
                    <a:pt x="399999" y="491426"/>
                  </a:lnTo>
                  <a:lnTo>
                    <a:pt x="404799" y="489508"/>
                  </a:lnTo>
                  <a:close/>
                </a:path>
                <a:path w="1079500" h="904240">
                  <a:moveTo>
                    <a:pt x="410794" y="95910"/>
                  </a:moveTo>
                  <a:lnTo>
                    <a:pt x="405993" y="95110"/>
                  </a:lnTo>
                  <a:lnTo>
                    <a:pt x="405993" y="99910"/>
                  </a:lnTo>
                  <a:lnTo>
                    <a:pt x="403593" y="106299"/>
                  </a:lnTo>
                  <a:lnTo>
                    <a:pt x="409194" y="107899"/>
                  </a:lnTo>
                  <a:lnTo>
                    <a:pt x="409194" y="103098"/>
                  </a:lnTo>
                  <a:lnTo>
                    <a:pt x="410794" y="95910"/>
                  </a:lnTo>
                  <a:close/>
                </a:path>
                <a:path w="1079500" h="904240">
                  <a:moveTo>
                    <a:pt x="412394" y="799223"/>
                  </a:moveTo>
                  <a:lnTo>
                    <a:pt x="407593" y="798423"/>
                  </a:lnTo>
                  <a:lnTo>
                    <a:pt x="408393" y="803211"/>
                  </a:lnTo>
                  <a:lnTo>
                    <a:pt x="405993" y="810412"/>
                  </a:lnTo>
                  <a:lnTo>
                    <a:pt x="410794" y="811212"/>
                  </a:lnTo>
                  <a:lnTo>
                    <a:pt x="410794" y="806411"/>
                  </a:lnTo>
                  <a:lnTo>
                    <a:pt x="412394" y="799223"/>
                  </a:lnTo>
                  <a:close/>
                </a:path>
                <a:path w="1079500" h="904240">
                  <a:moveTo>
                    <a:pt x="415582" y="251752"/>
                  </a:moveTo>
                  <a:lnTo>
                    <a:pt x="407593" y="251752"/>
                  </a:lnTo>
                  <a:lnTo>
                    <a:pt x="400405" y="253352"/>
                  </a:lnTo>
                  <a:lnTo>
                    <a:pt x="397205" y="258953"/>
                  </a:lnTo>
                  <a:lnTo>
                    <a:pt x="406793" y="260553"/>
                  </a:lnTo>
                  <a:lnTo>
                    <a:pt x="413994" y="258953"/>
                  </a:lnTo>
                  <a:lnTo>
                    <a:pt x="415582" y="251752"/>
                  </a:lnTo>
                  <a:close/>
                </a:path>
                <a:path w="1079500" h="904240">
                  <a:moveTo>
                    <a:pt x="417182" y="635381"/>
                  </a:moveTo>
                  <a:lnTo>
                    <a:pt x="412394" y="634580"/>
                  </a:lnTo>
                  <a:lnTo>
                    <a:pt x="412394" y="639381"/>
                  </a:lnTo>
                  <a:lnTo>
                    <a:pt x="409994" y="645769"/>
                  </a:lnTo>
                  <a:lnTo>
                    <a:pt x="415582" y="647369"/>
                  </a:lnTo>
                  <a:lnTo>
                    <a:pt x="415582" y="642569"/>
                  </a:lnTo>
                  <a:lnTo>
                    <a:pt x="417182" y="635381"/>
                  </a:lnTo>
                  <a:close/>
                </a:path>
                <a:path w="1079500" h="904240">
                  <a:moveTo>
                    <a:pt x="422402" y="874052"/>
                  </a:moveTo>
                  <a:lnTo>
                    <a:pt x="420382" y="869556"/>
                  </a:lnTo>
                  <a:lnTo>
                    <a:pt x="415658" y="866851"/>
                  </a:lnTo>
                  <a:lnTo>
                    <a:pt x="418579" y="870750"/>
                  </a:lnTo>
                  <a:lnTo>
                    <a:pt x="422402" y="874052"/>
                  </a:lnTo>
                  <a:close/>
                </a:path>
                <a:path w="1079500" h="904240">
                  <a:moveTo>
                    <a:pt x="423583" y="660158"/>
                  </a:moveTo>
                  <a:lnTo>
                    <a:pt x="418782" y="659358"/>
                  </a:lnTo>
                  <a:lnTo>
                    <a:pt x="419582" y="664159"/>
                  </a:lnTo>
                  <a:lnTo>
                    <a:pt x="417182" y="671347"/>
                  </a:lnTo>
                  <a:lnTo>
                    <a:pt x="421982" y="672147"/>
                  </a:lnTo>
                  <a:lnTo>
                    <a:pt x="421982" y="667346"/>
                  </a:lnTo>
                  <a:lnTo>
                    <a:pt x="423583" y="660158"/>
                  </a:lnTo>
                  <a:close/>
                </a:path>
                <a:path w="1079500" h="904240">
                  <a:moveTo>
                    <a:pt x="438035" y="846074"/>
                  </a:moveTo>
                  <a:lnTo>
                    <a:pt x="435571" y="841578"/>
                  </a:lnTo>
                  <a:lnTo>
                    <a:pt x="431292" y="838885"/>
                  </a:lnTo>
                  <a:lnTo>
                    <a:pt x="434365" y="842772"/>
                  </a:lnTo>
                  <a:lnTo>
                    <a:pt x="438035" y="846074"/>
                  </a:lnTo>
                  <a:close/>
                </a:path>
                <a:path w="1079500" h="904240">
                  <a:moveTo>
                    <a:pt x="467537" y="511505"/>
                  </a:moveTo>
                  <a:lnTo>
                    <a:pt x="461937" y="509905"/>
                  </a:lnTo>
                  <a:lnTo>
                    <a:pt x="461937" y="514705"/>
                  </a:lnTo>
                  <a:lnTo>
                    <a:pt x="455549" y="516293"/>
                  </a:lnTo>
                  <a:lnTo>
                    <a:pt x="461137" y="517893"/>
                  </a:lnTo>
                  <a:lnTo>
                    <a:pt x="465937" y="518693"/>
                  </a:lnTo>
                  <a:lnTo>
                    <a:pt x="467537" y="511505"/>
                  </a:lnTo>
                  <a:close/>
                </a:path>
                <a:path w="1079500" h="904240">
                  <a:moveTo>
                    <a:pt x="473036" y="492760"/>
                  </a:moveTo>
                  <a:lnTo>
                    <a:pt x="468337" y="489927"/>
                  </a:lnTo>
                  <a:lnTo>
                    <a:pt x="467969" y="495338"/>
                  </a:lnTo>
                  <a:lnTo>
                    <a:pt x="464235" y="499719"/>
                  </a:lnTo>
                  <a:lnTo>
                    <a:pt x="462153" y="503186"/>
                  </a:lnTo>
                  <a:lnTo>
                    <a:pt x="466737" y="505904"/>
                  </a:lnTo>
                  <a:lnTo>
                    <a:pt x="469239" y="502627"/>
                  </a:lnTo>
                  <a:lnTo>
                    <a:pt x="472325" y="497611"/>
                  </a:lnTo>
                  <a:lnTo>
                    <a:pt x="473036" y="492760"/>
                  </a:lnTo>
                  <a:close/>
                </a:path>
                <a:path w="1079500" h="904240">
                  <a:moveTo>
                    <a:pt x="499135" y="525233"/>
                  </a:moveTo>
                  <a:lnTo>
                    <a:pt x="497103" y="520293"/>
                  </a:lnTo>
                  <a:lnTo>
                    <a:pt x="492391" y="518045"/>
                  </a:lnTo>
                  <a:lnTo>
                    <a:pt x="495312" y="522097"/>
                  </a:lnTo>
                  <a:lnTo>
                    <a:pt x="499135" y="525233"/>
                  </a:lnTo>
                  <a:close/>
                </a:path>
                <a:path w="1079500" h="904240">
                  <a:moveTo>
                    <a:pt x="505701" y="71043"/>
                  </a:moveTo>
                  <a:lnTo>
                    <a:pt x="502704" y="67043"/>
                  </a:lnTo>
                  <a:lnTo>
                    <a:pt x="498500" y="65874"/>
                  </a:lnTo>
                  <a:lnTo>
                    <a:pt x="500303" y="72732"/>
                  </a:lnTo>
                  <a:lnTo>
                    <a:pt x="505701" y="71043"/>
                  </a:lnTo>
                  <a:close/>
                </a:path>
                <a:path w="1079500" h="904240">
                  <a:moveTo>
                    <a:pt x="525081" y="749668"/>
                  </a:moveTo>
                  <a:lnTo>
                    <a:pt x="519480" y="748068"/>
                  </a:lnTo>
                  <a:lnTo>
                    <a:pt x="519480" y="752868"/>
                  </a:lnTo>
                  <a:lnTo>
                    <a:pt x="512292" y="754468"/>
                  </a:lnTo>
                  <a:lnTo>
                    <a:pt x="518680" y="756069"/>
                  </a:lnTo>
                  <a:lnTo>
                    <a:pt x="523481" y="756856"/>
                  </a:lnTo>
                  <a:lnTo>
                    <a:pt x="525081" y="749668"/>
                  </a:lnTo>
                  <a:close/>
                </a:path>
                <a:path w="1079500" h="904240">
                  <a:moveTo>
                    <a:pt x="533869" y="169443"/>
                  </a:moveTo>
                  <a:lnTo>
                    <a:pt x="526110" y="165722"/>
                  </a:lnTo>
                  <a:lnTo>
                    <a:pt x="523379" y="169735"/>
                  </a:lnTo>
                  <a:lnTo>
                    <a:pt x="525894" y="173596"/>
                  </a:lnTo>
                  <a:lnTo>
                    <a:pt x="533869" y="169443"/>
                  </a:lnTo>
                  <a:close/>
                </a:path>
                <a:path w="1079500" h="904240">
                  <a:moveTo>
                    <a:pt x="539292" y="85890"/>
                  </a:moveTo>
                  <a:lnTo>
                    <a:pt x="535470" y="84315"/>
                  </a:lnTo>
                  <a:lnTo>
                    <a:pt x="531647" y="88138"/>
                  </a:lnTo>
                  <a:lnTo>
                    <a:pt x="535470" y="95110"/>
                  </a:lnTo>
                  <a:lnTo>
                    <a:pt x="539292" y="85890"/>
                  </a:lnTo>
                  <a:close/>
                </a:path>
                <a:path w="1079500" h="904240">
                  <a:moveTo>
                    <a:pt x="552246" y="8801"/>
                  </a:moveTo>
                  <a:lnTo>
                    <a:pt x="552183" y="2679"/>
                  </a:lnTo>
                  <a:lnTo>
                    <a:pt x="549859" y="0"/>
                  </a:lnTo>
                  <a:lnTo>
                    <a:pt x="545058" y="1600"/>
                  </a:lnTo>
                  <a:lnTo>
                    <a:pt x="546658" y="11988"/>
                  </a:lnTo>
                  <a:lnTo>
                    <a:pt x="547458" y="12788"/>
                  </a:lnTo>
                  <a:lnTo>
                    <a:pt x="550532" y="13716"/>
                  </a:lnTo>
                  <a:lnTo>
                    <a:pt x="552246" y="8801"/>
                  </a:lnTo>
                  <a:close/>
                </a:path>
                <a:path w="1079500" h="904240">
                  <a:moveTo>
                    <a:pt x="568528" y="685673"/>
                  </a:moveTo>
                  <a:lnTo>
                    <a:pt x="565035" y="681736"/>
                  </a:lnTo>
                  <a:lnTo>
                    <a:pt x="559308" y="686346"/>
                  </a:lnTo>
                  <a:lnTo>
                    <a:pt x="563537" y="687425"/>
                  </a:lnTo>
                  <a:lnTo>
                    <a:pt x="568528" y="685673"/>
                  </a:lnTo>
                  <a:close/>
                </a:path>
                <a:path w="1079500" h="904240">
                  <a:moveTo>
                    <a:pt x="571093" y="664400"/>
                  </a:moveTo>
                  <a:lnTo>
                    <a:pt x="566635" y="660958"/>
                  </a:lnTo>
                  <a:lnTo>
                    <a:pt x="565035" y="666546"/>
                  </a:lnTo>
                  <a:lnTo>
                    <a:pt x="558647" y="667346"/>
                  </a:lnTo>
                  <a:lnTo>
                    <a:pt x="557047" y="672947"/>
                  </a:lnTo>
                  <a:lnTo>
                    <a:pt x="563829" y="673100"/>
                  </a:lnTo>
                  <a:lnTo>
                    <a:pt x="569341" y="669353"/>
                  </a:lnTo>
                  <a:lnTo>
                    <a:pt x="571093" y="664400"/>
                  </a:lnTo>
                  <a:close/>
                </a:path>
                <a:path w="1079500" h="904240">
                  <a:moveTo>
                    <a:pt x="574128" y="268439"/>
                  </a:moveTo>
                  <a:lnTo>
                    <a:pt x="571436" y="262140"/>
                  </a:lnTo>
                  <a:lnTo>
                    <a:pt x="563346" y="267538"/>
                  </a:lnTo>
                  <a:lnTo>
                    <a:pt x="567842" y="269938"/>
                  </a:lnTo>
                  <a:lnTo>
                    <a:pt x="574128" y="268439"/>
                  </a:lnTo>
                  <a:close/>
                </a:path>
                <a:path w="1079500" h="904240">
                  <a:moveTo>
                    <a:pt x="594055" y="903871"/>
                  </a:moveTo>
                  <a:lnTo>
                    <a:pt x="593318" y="903300"/>
                  </a:lnTo>
                  <a:lnTo>
                    <a:pt x="590410" y="898626"/>
                  </a:lnTo>
                  <a:lnTo>
                    <a:pt x="587222" y="896188"/>
                  </a:lnTo>
                  <a:lnTo>
                    <a:pt x="583425" y="900722"/>
                  </a:lnTo>
                  <a:lnTo>
                    <a:pt x="587667" y="902487"/>
                  </a:lnTo>
                  <a:lnTo>
                    <a:pt x="588695" y="903871"/>
                  </a:lnTo>
                  <a:lnTo>
                    <a:pt x="594055" y="903871"/>
                  </a:lnTo>
                  <a:close/>
                </a:path>
                <a:path w="1079500" h="904240">
                  <a:moveTo>
                    <a:pt x="620179" y="336473"/>
                  </a:moveTo>
                  <a:lnTo>
                    <a:pt x="614591" y="334873"/>
                  </a:lnTo>
                  <a:lnTo>
                    <a:pt x="615391" y="339674"/>
                  </a:lnTo>
                  <a:lnTo>
                    <a:pt x="608203" y="341274"/>
                  </a:lnTo>
                  <a:lnTo>
                    <a:pt x="613791" y="342861"/>
                  </a:lnTo>
                  <a:lnTo>
                    <a:pt x="618591" y="343662"/>
                  </a:lnTo>
                  <a:lnTo>
                    <a:pt x="620179" y="336473"/>
                  </a:lnTo>
                  <a:close/>
                </a:path>
                <a:path w="1079500" h="904240">
                  <a:moveTo>
                    <a:pt x="626732" y="139661"/>
                  </a:moveTo>
                  <a:lnTo>
                    <a:pt x="621779" y="134277"/>
                  </a:lnTo>
                  <a:lnTo>
                    <a:pt x="617740" y="137871"/>
                  </a:lnTo>
                  <a:lnTo>
                    <a:pt x="622388" y="140271"/>
                  </a:lnTo>
                  <a:lnTo>
                    <a:pt x="626732" y="139661"/>
                  </a:lnTo>
                  <a:close/>
                </a:path>
                <a:path w="1079500" h="904240">
                  <a:moveTo>
                    <a:pt x="830326" y="214845"/>
                  </a:moveTo>
                  <a:lnTo>
                    <a:pt x="826376" y="209397"/>
                  </a:lnTo>
                  <a:lnTo>
                    <a:pt x="825576" y="211797"/>
                  </a:lnTo>
                  <a:lnTo>
                    <a:pt x="825576" y="214198"/>
                  </a:lnTo>
                  <a:lnTo>
                    <a:pt x="821588" y="213398"/>
                  </a:lnTo>
                  <a:lnTo>
                    <a:pt x="821588" y="208597"/>
                  </a:lnTo>
                  <a:lnTo>
                    <a:pt x="823188" y="201409"/>
                  </a:lnTo>
                  <a:lnTo>
                    <a:pt x="818388" y="200609"/>
                  </a:lnTo>
                  <a:lnTo>
                    <a:pt x="817587" y="203009"/>
                  </a:lnTo>
                  <a:lnTo>
                    <a:pt x="817587" y="205397"/>
                  </a:lnTo>
                  <a:lnTo>
                    <a:pt x="813587" y="204597"/>
                  </a:lnTo>
                  <a:lnTo>
                    <a:pt x="813587" y="206997"/>
                  </a:lnTo>
                  <a:lnTo>
                    <a:pt x="812800" y="210197"/>
                  </a:lnTo>
                  <a:lnTo>
                    <a:pt x="812800" y="212598"/>
                  </a:lnTo>
                  <a:lnTo>
                    <a:pt x="819632" y="215239"/>
                  </a:lnTo>
                  <a:lnTo>
                    <a:pt x="826782" y="216395"/>
                  </a:lnTo>
                  <a:lnTo>
                    <a:pt x="830326" y="214845"/>
                  </a:lnTo>
                  <a:close/>
                </a:path>
                <a:path w="1079500" h="904240">
                  <a:moveTo>
                    <a:pt x="852449" y="903871"/>
                  </a:moveTo>
                  <a:lnTo>
                    <a:pt x="851992" y="903427"/>
                  </a:lnTo>
                  <a:lnTo>
                    <a:pt x="851242" y="903871"/>
                  </a:lnTo>
                  <a:lnTo>
                    <a:pt x="852449" y="903871"/>
                  </a:lnTo>
                  <a:close/>
                </a:path>
                <a:path w="1079500" h="904240">
                  <a:moveTo>
                    <a:pt x="862584" y="497865"/>
                  </a:moveTo>
                  <a:lnTo>
                    <a:pt x="857554" y="495515"/>
                  </a:lnTo>
                  <a:lnTo>
                    <a:pt x="851674" y="494385"/>
                  </a:lnTo>
                  <a:lnTo>
                    <a:pt x="846556" y="492417"/>
                  </a:lnTo>
                  <a:lnTo>
                    <a:pt x="844740" y="491807"/>
                  </a:lnTo>
                  <a:lnTo>
                    <a:pt x="848753" y="494715"/>
                  </a:lnTo>
                  <a:lnTo>
                    <a:pt x="850468" y="499567"/>
                  </a:lnTo>
                  <a:lnTo>
                    <a:pt x="857656" y="499910"/>
                  </a:lnTo>
                  <a:lnTo>
                    <a:pt x="862584" y="497865"/>
                  </a:lnTo>
                  <a:close/>
                </a:path>
                <a:path w="1079500" h="904240">
                  <a:moveTo>
                    <a:pt x="882319" y="286918"/>
                  </a:moveTo>
                  <a:lnTo>
                    <a:pt x="875131" y="278930"/>
                  </a:lnTo>
                  <a:lnTo>
                    <a:pt x="874331" y="278130"/>
                  </a:lnTo>
                  <a:lnTo>
                    <a:pt x="868870" y="274396"/>
                  </a:lnTo>
                  <a:lnTo>
                    <a:pt x="870242" y="280035"/>
                  </a:lnTo>
                  <a:lnTo>
                    <a:pt x="874445" y="287909"/>
                  </a:lnTo>
                  <a:lnTo>
                    <a:pt x="877531" y="290918"/>
                  </a:lnTo>
                  <a:lnTo>
                    <a:pt x="882319" y="286918"/>
                  </a:lnTo>
                  <a:close/>
                </a:path>
                <a:path w="1079500" h="904240">
                  <a:moveTo>
                    <a:pt x="949464" y="349262"/>
                  </a:moveTo>
                  <a:lnTo>
                    <a:pt x="937209" y="357581"/>
                  </a:lnTo>
                  <a:lnTo>
                    <a:pt x="938974" y="360045"/>
                  </a:lnTo>
                  <a:lnTo>
                    <a:pt x="945972" y="357124"/>
                  </a:lnTo>
                  <a:lnTo>
                    <a:pt x="949464" y="349262"/>
                  </a:lnTo>
                  <a:close/>
                </a:path>
                <a:path w="1079500" h="904240">
                  <a:moveTo>
                    <a:pt x="989711" y="736968"/>
                  </a:moveTo>
                  <a:lnTo>
                    <a:pt x="986218" y="738479"/>
                  </a:lnTo>
                  <a:lnTo>
                    <a:pt x="980490" y="740448"/>
                  </a:lnTo>
                  <a:lnTo>
                    <a:pt x="972134" y="742276"/>
                  </a:lnTo>
                  <a:lnTo>
                    <a:pt x="967232" y="744994"/>
                  </a:lnTo>
                  <a:lnTo>
                    <a:pt x="971842" y="749668"/>
                  </a:lnTo>
                  <a:lnTo>
                    <a:pt x="977798" y="746239"/>
                  </a:lnTo>
                  <a:lnTo>
                    <a:pt x="985329" y="740778"/>
                  </a:lnTo>
                  <a:lnTo>
                    <a:pt x="989711" y="736968"/>
                  </a:lnTo>
                  <a:close/>
                </a:path>
                <a:path w="1079500" h="904240">
                  <a:moveTo>
                    <a:pt x="1022985" y="551459"/>
                  </a:moveTo>
                  <a:lnTo>
                    <a:pt x="1016800" y="548995"/>
                  </a:lnTo>
                  <a:lnTo>
                    <a:pt x="1010704" y="546074"/>
                  </a:lnTo>
                  <a:lnTo>
                    <a:pt x="1005344" y="542251"/>
                  </a:lnTo>
                  <a:lnTo>
                    <a:pt x="1001407" y="537083"/>
                  </a:lnTo>
                  <a:lnTo>
                    <a:pt x="999807" y="543471"/>
                  </a:lnTo>
                  <a:lnTo>
                    <a:pt x="993419" y="543471"/>
                  </a:lnTo>
                  <a:lnTo>
                    <a:pt x="991819" y="549071"/>
                  </a:lnTo>
                  <a:lnTo>
                    <a:pt x="1000963" y="546747"/>
                  </a:lnTo>
                  <a:lnTo>
                    <a:pt x="1008595" y="550265"/>
                  </a:lnTo>
                  <a:lnTo>
                    <a:pt x="1015644" y="553783"/>
                  </a:lnTo>
                  <a:lnTo>
                    <a:pt x="1022985" y="551459"/>
                  </a:lnTo>
                  <a:close/>
                </a:path>
                <a:path w="1079500" h="904240">
                  <a:moveTo>
                    <a:pt x="1079233" y="743204"/>
                  </a:moveTo>
                  <a:lnTo>
                    <a:pt x="1074940" y="740879"/>
                  </a:lnTo>
                  <a:lnTo>
                    <a:pt x="1072489" y="743648"/>
                  </a:lnTo>
                  <a:lnTo>
                    <a:pt x="1067346" y="746277"/>
                  </a:lnTo>
                  <a:lnTo>
                    <a:pt x="1064590" y="749198"/>
                  </a:lnTo>
                  <a:lnTo>
                    <a:pt x="1069340" y="752868"/>
                  </a:lnTo>
                  <a:lnTo>
                    <a:pt x="1071333" y="748741"/>
                  </a:lnTo>
                  <a:lnTo>
                    <a:pt x="1076337" y="745667"/>
                  </a:lnTo>
                  <a:lnTo>
                    <a:pt x="1079233" y="74320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070657" y="9475837"/>
              <a:ext cx="943610" cy="811530"/>
            </a:xfrm>
            <a:custGeom>
              <a:avLst/>
              <a:gdLst/>
              <a:ahLst/>
              <a:cxnLst/>
              <a:rect l="l" t="t" r="r" b="b"/>
              <a:pathLst>
                <a:path w="943609" h="811529">
                  <a:moveTo>
                    <a:pt x="8788" y="57543"/>
                  </a:moveTo>
                  <a:lnTo>
                    <a:pt x="7188" y="52755"/>
                  </a:lnTo>
                  <a:lnTo>
                    <a:pt x="800" y="56743"/>
                  </a:lnTo>
                  <a:lnTo>
                    <a:pt x="0" y="61544"/>
                  </a:lnTo>
                  <a:lnTo>
                    <a:pt x="1600" y="66332"/>
                  </a:lnTo>
                  <a:lnTo>
                    <a:pt x="7188" y="62344"/>
                  </a:lnTo>
                  <a:lnTo>
                    <a:pt x="8788" y="57543"/>
                  </a:lnTo>
                  <a:close/>
                </a:path>
                <a:path w="943609" h="811529">
                  <a:moveTo>
                    <a:pt x="85750" y="157048"/>
                  </a:moveTo>
                  <a:lnTo>
                    <a:pt x="82308" y="151853"/>
                  </a:lnTo>
                  <a:lnTo>
                    <a:pt x="78892" y="154800"/>
                  </a:lnTo>
                  <a:lnTo>
                    <a:pt x="72923" y="155651"/>
                  </a:lnTo>
                  <a:lnTo>
                    <a:pt x="69049" y="156794"/>
                  </a:lnTo>
                  <a:lnTo>
                    <a:pt x="71920" y="160642"/>
                  </a:lnTo>
                  <a:lnTo>
                    <a:pt x="76136" y="159042"/>
                  </a:lnTo>
                  <a:lnTo>
                    <a:pt x="82219" y="158648"/>
                  </a:lnTo>
                  <a:lnTo>
                    <a:pt x="85750" y="157048"/>
                  </a:lnTo>
                  <a:close/>
                </a:path>
                <a:path w="943609" h="811529">
                  <a:moveTo>
                    <a:pt x="163906" y="476554"/>
                  </a:moveTo>
                  <a:lnTo>
                    <a:pt x="162229" y="472338"/>
                  </a:lnTo>
                  <a:lnTo>
                    <a:pt x="162788" y="467448"/>
                  </a:lnTo>
                  <a:lnTo>
                    <a:pt x="156438" y="464350"/>
                  </a:lnTo>
                  <a:lnTo>
                    <a:pt x="150990" y="464248"/>
                  </a:lnTo>
                  <a:lnTo>
                    <a:pt x="154241" y="468337"/>
                  </a:lnTo>
                  <a:lnTo>
                    <a:pt x="158864" y="471779"/>
                  </a:lnTo>
                  <a:lnTo>
                    <a:pt x="162433" y="475437"/>
                  </a:lnTo>
                  <a:lnTo>
                    <a:pt x="163906" y="476554"/>
                  </a:lnTo>
                  <a:close/>
                </a:path>
                <a:path w="943609" h="811529">
                  <a:moveTo>
                    <a:pt x="172072" y="199326"/>
                  </a:moveTo>
                  <a:lnTo>
                    <a:pt x="170230" y="193408"/>
                  </a:lnTo>
                  <a:lnTo>
                    <a:pt x="162966" y="194500"/>
                  </a:lnTo>
                  <a:lnTo>
                    <a:pt x="153543" y="196710"/>
                  </a:lnTo>
                  <a:lnTo>
                    <a:pt x="147866" y="198475"/>
                  </a:lnTo>
                  <a:lnTo>
                    <a:pt x="151841" y="198208"/>
                  </a:lnTo>
                  <a:lnTo>
                    <a:pt x="158089" y="198577"/>
                  </a:lnTo>
                  <a:lnTo>
                    <a:pt x="166433" y="200012"/>
                  </a:lnTo>
                  <a:lnTo>
                    <a:pt x="172072" y="199326"/>
                  </a:lnTo>
                  <a:close/>
                </a:path>
                <a:path w="943609" h="811529">
                  <a:moveTo>
                    <a:pt x="192608" y="544271"/>
                  </a:moveTo>
                  <a:lnTo>
                    <a:pt x="186207" y="546671"/>
                  </a:lnTo>
                  <a:lnTo>
                    <a:pt x="183019" y="549059"/>
                  </a:lnTo>
                  <a:lnTo>
                    <a:pt x="187007" y="555459"/>
                  </a:lnTo>
                  <a:lnTo>
                    <a:pt x="191808" y="553059"/>
                  </a:lnTo>
                  <a:lnTo>
                    <a:pt x="187807" y="549859"/>
                  </a:lnTo>
                  <a:lnTo>
                    <a:pt x="192608" y="544271"/>
                  </a:lnTo>
                  <a:close/>
                </a:path>
                <a:path w="943609" h="811529">
                  <a:moveTo>
                    <a:pt x="245808" y="441477"/>
                  </a:moveTo>
                  <a:lnTo>
                    <a:pt x="240563" y="442264"/>
                  </a:lnTo>
                  <a:lnTo>
                    <a:pt x="237705" y="445300"/>
                  </a:lnTo>
                  <a:lnTo>
                    <a:pt x="245351" y="446760"/>
                  </a:lnTo>
                  <a:lnTo>
                    <a:pt x="245808" y="441477"/>
                  </a:lnTo>
                  <a:close/>
                </a:path>
                <a:path w="943609" h="811529">
                  <a:moveTo>
                    <a:pt x="247891" y="204609"/>
                  </a:moveTo>
                  <a:lnTo>
                    <a:pt x="243052" y="203301"/>
                  </a:lnTo>
                  <a:lnTo>
                    <a:pt x="237769" y="203047"/>
                  </a:lnTo>
                  <a:lnTo>
                    <a:pt x="242150" y="205397"/>
                  </a:lnTo>
                  <a:lnTo>
                    <a:pt x="247891" y="204609"/>
                  </a:lnTo>
                  <a:close/>
                </a:path>
                <a:path w="943609" h="811529">
                  <a:moveTo>
                    <a:pt x="271411" y="416407"/>
                  </a:moveTo>
                  <a:lnTo>
                    <a:pt x="266433" y="415099"/>
                  </a:lnTo>
                  <a:lnTo>
                    <a:pt x="261302" y="414832"/>
                  </a:lnTo>
                  <a:lnTo>
                    <a:pt x="266128" y="417195"/>
                  </a:lnTo>
                  <a:lnTo>
                    <a:pt x="271411" y="416407"/>
                  </a:lnTo>
                  <a:close/>
                </a:path>
                <a:path w="943609" h="811529">
                  <a:moveTo>
                    <a:pt x="280314" y="586536"/>
                  </a:moveTo>
                  <a:lnTo>
                    <a:pt x="277317" y="582536"/>
                  </a:lnTo>
                  <a:lnTo>
                    <a:pt x="273126" y="581367"/>
                  </a:lnTo>
                  <a:lnTo>
                    <a:pt x="274929" y="588225"/>
                  </a:lnTo>
                  <a:lnTo>
                    <a:pt x="280314" y="586536"/>
                  </a:lnTo>
                  <a:close/>
                </a:path>
                <a:path w="943609" h="811529">
                  <a:moveTo>
                    <a:pt x="293306" y="647369"/>
                  </a:moveTo>
                  <a:lnTo>
                    <a:pt x="290906" y="645769"/>
                  </a:lnTo>
                  <a:lnTo>
                    <a:pt x="287705" y="640969"/>
                  </a:lnTo>
                  <a:lnTo>
                    <a:pt x="280517" y="645769"/>
                  </a:lnTo>
                  <a:lnTo>
                    <a:pt x="282917" y="647369"/>
                  </a:lnTo>
                  <a:lnTo>
                    <a:pt x="286118" y="652157"/>
                  </a:lnTo>
                  <a:lnTo>
                    <a:pt x="293306" y="647369"/>
                  </a:lnTo>
                  <a:close/>
                </a:path>
                <a:path w="943609" h="811529">
                  <a:moveTo>
                    <a:pt x="306895" y="706513"/>
                  </a:moveTo>
                  <a:lnTo>
                    <a:pt x="302094" y="701713"/>
                  </a:lnTo>
                  <a:lnTo>
                    <a:pt x="298094" y="700112"/>
                  </a:lnTo>
                  <a:lnTo>
                    <a:pt x="293306" y="705713"/>
                  </a:lnTo>
                  <a:lnTo>
                    <a:pt x="297307" y="708914"/>
                  </a:lnTo>
                  <a:lnTo>
                    <a:pt x="299694" y="704913"/>
                  </a:lnTo>
                  <a:lnTo>
                    <a:pt x="306895" y="706513"/>
                  </a:lnTo>
                  <a:close/>
                </a:path>
                <a:path w="943609" h="811529">
                  <a:moveTo>
                    <a:pt x="355625" y="655586"/>
                  </a:moveTo>
                  <a:lnTo>
                    <a:pt x="351548" y="657161"/>
                  </a:lnTo>
                  <a:lnTo>
                    <a:pt x="349110" y="661428"/>
                  </a:lnTo>
                  <a:lnTo>
                    <a:pt x="354850" y="662559"/>
                  </a:lnTo>
                  <a:lnTo>
                    <a:pt x="355625" y="655586"/>
                  </a:lnTo>
                  <a:close/>
                </a:path>
                <a:path w="943609" h="811529">
                  <a:moveTo>
                    <a:pt x="356438" y="101498"/>
                  </a:moveTo>
                  <a:lnTo>
                    <a:pt x="353288" y="95834"/>
                  </a:lnTo>
                  <a:lnTo>
                    <a:pt x="352145" y="87922"/>
                  </a:lnTo>
                  <a:lnTo>
                    <a:pt x="349364" y="82397"/>
                  </a:lnTo>
                  <a:lnTo>
                    <a:pt x="341261" y="83921"/>
                  </a:lnTo>
                  <a:lnTo>
                    <a:pt x="346329" y="89027"/>
                  </a:lnTo>
                  <a:lnTo>
                    <a:pt x="348246" y="96608"/>
                  </a:lnTo>
                  <a:lnTo>
                    <a:pt x="350469" y="102235"/>
                  </a:lnTo>
                  <a:lnTo>
                    <a:pt x="356438" y="101498"/>
                  </a:lnTo>
                  <a:close/>
                </a:path>
                <a:path w="943609" h="811529">
                  <a:moveTo>
                    <a:pt x="386461" y="403123"/>
                  </a:moveTo>
                  <a:lnTo>
                    <a:pt x="381215" y="403910"/>
                  </a:lnTo>
                  <a:lnTo>
                    <a:pt x="378371" y="406946"/>
                  </a:lnTo>
                  <a:lnTo>
                    <a:pt x="386016" y="408406"/>
                  </a:lnTo>
                  <a:lnTo>
                    <a:pt x="386461" y="403123"/>
                  </a:lnTo>
                  <a:close/>
                </a:path>
                <a:path w="943609" h="811529">
                  <a:moveTo>
                    <a:pt x="419874" y="388366"/>
                  </a:moveTo>
                  <a:lnTo>
                    <a:pt x="418985" y="383527"/>
                  </a:lnTo>
                  <a:lnTo>
                    <a:pt x="417182" y="379145"/>
                  </a:lnTo>
                  <a:lnTo>
                    <a:pt x="417182" y="384429"/>
                  </a:lnTo>
                  <a:lnTo>
                    <a:pt x="419874" y="388366"/>
                  </a:lnTo>
                  <a:close/>
                </a:path>
                <a:path w="943609" h="811529">
                  <a:moveTo>
                    <a:pt x="451497" y="461543"/>
                  </a:moveTo>
                  <a:lnTo>
                    <a:pt x="450748" y="456857"/>
                  </a:lnTo>
                  <a:lnTo>
                    <a:pt x="448805" y="452323"/>
                  </a:lnTo>
                  <a:lnTo>
                    <a:pt x="448348" y="457149"/>
                  </a:lnTo>
                  <a:lnTo>
                    <a:pt x="451497" y="461543"/>
                  </a:lnTo>
                  <a:close/>
                </a:path>
                <a:path w="943609" h="811529">
                  <a:moveTo>
                    <a:pt x="473125" y="652957"/>
                  </a:moveTo>
                  <a:lnTo>
                    <a:pt x="464337" y="655358"/>
                  </a:lnTo>
                  <a:lnTo>
                    <a:pt x="466737" y="659358"/>
                  </a:lnTo>
                  <a:lnTo>
                    <a:pt x="464337" y="666546"/>
                  </a:lnTo>
                  <a:lnTo>
                    <a:pt x="472325" y="664946"/>
                  </a:lnTo>
                  <a:lnTo>
                    <a:pt x="469925" y="660958"/>
                  </a:lnTo>
                  <a:lnTo>
                    <a:pt x="473125" y="652957"/>
                  </a:lnTo>
                  <a:close/>
                </a:path>
                <a:path w="943609" h="811529">
                  <a:moveTo>
                    <a:pt x="475526" y="700913"/>
                  </a:moveTo>
                  <a:lnTo>
                    <a:pt x="469125" y="703313"/>
                  </a:lnTo>
                  <a:lnTo>
                    <a:pt x="465937" y="705713"/>
                  </a:lnTo>
                  <a:lnTo>
                    <a:pt x="469925" y="712101"/>
                  </a:lnTo>
                  <a:lnTo>
                    <a:pt x="474726" y="709714"/>
                  </a:lnTo>
                  <a:lnTo>
                    <a:pt x="470725" y="705713"/>
                  </a:lnTo>
                  <a:lnTo>
                    <a:pt x="475526" y="700913"/>
                  </a:lnTo>
                  <a:close/>
                </a:path>
                <a:path w="943609" h="811529">
                  <a:moveTo>
                    <a:pt x="477926" y="633780"/>
                  </a:moveTo>
                  <a:lnTo>
                    <a:pt x="470725" y="635381"/>
                  </a:lnTo>
                  <a:lnTo>
                    <a:pt x="467537" y="637781"/>
                  </a:lnTo>
                  <a:lnTo>
                    <a:pt x="470725" y="644169"/>
                  </a:lnTo>
                  <a:lnTo>
                    <a:pt x="476326" y="641769"/>
                  </a:lnTo>
                  <a:lnTo>
                    <a:pt x="473125" y="638581"/>
                  </a:lnTo>
                  <a:lnTo>
                    <a:pt x="477926" y="633780"/>
                  </a:lnTo>
                  <a:close/>
                </a:path>
                <a:path w="943609" h="811529">
                  <a:moveTo>
                    <a:pt x="493852" y="592277"/>
                  </a:moveTo>
                  <a:lnTo>
                    <a:pt x="493102" y="587629"/>
                  </a:lnTo>
                  <a:lnTo>
                    <a:pt x="491159" y="583285"/>
                  </a:lnTo>
                  <a:lnTo>
                    <a:pt x="490715" y="588225"/>
                  </a:lnTo>
                  <a:lnTo>
                    <a:pt x="493852" y="592277"/>
                  </a:lnTo>
                  <a:close/>
                </a:path>
                <a:path w="943609" h="811529">
                  <a:moveTo>
                    <a:pt x="508292" y="427583"/>
                  </a:moveTo>
                  <a:lnTo>
                    <a:pt x="502107" y="424649"/>
                  </a:lnTo>
                  <a:lnTo>
                    <a:pt x="495401" y="425691"/>
                  </a:lnTo>
                  <a:lnTo>
                    <a:pt x="491540" y="429272"/>
                  </a:lnTo>
                  <a:lnTo>
                    <a:pt x="493903" y="433971"/>
                  </a:lnTo>
                  <a:lnTo>
                    <a:pt x="497903" y="429183"/>
                  </a:lnTo>
                  <a:lnTo>
                    <a:pt x="504291" y="431584"/>
                  </a:lnTo>
                  <a:lnTo>
                    <a:pt x="508292" y="427583"/>
                  </a:lnTo>
                  <a:close/>
                </a:path>
                <a:path w="943609" h="811529">
                  <a:moveTo>
                    <a:pt x="512508" y="414032"/>
                  </a:moveTo>
                  <a:lnTo>
                    <a:pt x="509295" y="411302"/>
                  </a:lnTo>
                  <a:lnTo>
                    <a:pt x="503974" y="411111"/>
                  </a:lnTo>
                  <a:lnTo>
                    <a:pt x="505091" y="416394"/>
                  </a:lnTo>
                  <a:lnTo>
                    <a:pt x="512508" y="414032"/>
                  </a:lnTo>
                  <a:close/>
                </a:path>
                <a:path w="943609" h="811529">
                  <a:moveTo>
                    <a:pt x="514159" y="617728"/>
                  </a:moveTo>
                  <a:lnTo>
                    <a:pt x="511492" y="613003"/>
                  </a:lnTo>
                  <a:lnTo>
                    <a:pt x="507758" y="615137"/>
                  </a:lnTo>
                  <a:lnTo>
                    <a:pt x="502602" y="618693"/>
                  </a:lnTo>
                  <a:lnTo>
                    <a:pt x="499694" y="623011"/>
                  </a:lnTo>
                  <a:lnTo>
                    <a:pt x="502704" y="627392"/>
                  </a:lnTo>
                  <a:lnTo>
                    <a:pt x="505421" y="622668"/>
                  </a:lnTo>
                  <a:lnTo>
                    <a:pt x="510692" y="620191"/>
                  </a:lnTo>
                  <a:lnTo>
                    <a:pt x="514159" y="617728"/>
                  </a:lnTo>
                  <a:close/>
                </a:path>
                <a:path w="943609" h="811529">
                  <a:moveTo>
                    <a:pt x="526669" y="609003"/>
                  </a:moveTo>
                  <a:lnTo>
                    <a:pt x="521881" y="604215"/>
                  </a:lnTo>
                  <a:lnTo>
                    <a:pt x="517880" y="602615"/>
                  </a:lnTo>
                  <a:lnTo>
                    <a:pt x="513092" y="608203"/>
                  </a:lnTo>
                  <a:lnTo>
                    <a:pt x="517080" y="611403"/>
                  </a:lnTo>
                  <a:lnTo>
                    <a:pt x="519480" y="607402"/>
                  </a:lnTo>
                  <a:lnTo>
                    <a:pt x="526669" y="609003"/>
                  </a:lnTo>
                  <a:close/>
                </a:path>
                <a:path w="943609" h="811529">
                  <a:moveTo>
                    <a:pt x="567664" y="655739"/>
                  </a:moveTo>
                  <a:lnTo>
                    <a:pt x="564438" y="652957"/>
                  </a:lnTo>
                  <a:lnTo>
                    <a:pt x="559117" y="652589"/>
                  </a:lnTo>
                  <a:lnTo>
                    <a:pt x="560235" y="657758"/>
                  </a:lnTo>
                  <a:lnTo>
                    <a:pt x="567664" y="655739"/>
                  </a:lnTo>
                  <a:close/>
                </a:path>
                <a:path w="943609" h="811529">
                  <a:moveTo>
                    <a:pt x="586613" y="370840"/>
                  </a:moveTo>
                  <a:lnTo>
                    <a:pt x="582625" y="366839"/>
                  </a:lnTo>
                  <a:lnTo>
                    <a:pt x="578624" y="365239"/>
                  </a:lnTo>
                  <a:lnTo>
                    <a:pt x="573824" y="370840"/>
                  </a:lnTo>
                  <a:lnTo>
                    <a:pt x="577824" y="374040"/>
                  </a:lnTo>
                  <a:lnTo>
                    <a:pt x="579424" y="369239"/>
                  </a:lnTo>
                  <a:lnTo>
                    <a:pt x="586613" y="370840"/>
                  </a:lnTo>
                  <a:close/>
                </a:path>
                <a:path w="943609" h="811529">
                  <a:moveTo>
                    <a:pt x="591413" y="210997"/>
                  </a:moveTo>
                  <a:lnTo>
                    <a:pt x="588111" y="207924"/>
                  </a:lnTo>
                  <a:lnTo>
                    <a:pt x="587209" y="202603"/>
                  </a:lnTo>
                  <a:lnTo>
                    <a:pt x="586016" y="199085"/>
                  </a:lnTo>
                  <a:lnTo>
                    <a:pt x="581825" y="201409"/>
                  </a:lnTo>
                  <a:lnTo>
                    <a:pt x="583425" y="204927"/>
                  </a:lnTo>
                  <a:lnTo>
                    <a:pt x="583920" y="210400"/>
                  </a:lnTo>
                  <a:lnTo>
                    <a:pt x="585749" y="213766"/>
                  </a:lnTo>
                  <a:lnTo>
                    <a:pt x="591413" y="210997"/>
                  </a:lnTo>
                  <a:close/>
                </a:path>
                <a:path w="943609" h="811529">
                  <a:moveTo>
                    <a:pt x="628180" y="509905"/>
                  </a:moveTo>
                  <a:lnTo>
                    <a:pt x="623379" y="506704"/>
                  </a:lnTo>
                  <a:lnTo>
                    <a:pt x="621779" y="511505"/>
                  </a:lnTo>
                  <a:lnTo>
                    <a:pt x="616991" y="516293"/>
                  </a:lnTo>
                  <a:lnTo>
                    <a:pt x="620979" y="519493"/>
                  </a:lnTo>
                  <a:lnTo>
                    <a:pt x="622579" y="514692"/>
                  </a:lnTo>
                  <a:lnTo>
                    <a:pt x="628180" y="509905"/>
                  </a:lnTo>
                  <a:close/>
                </a:path>
                <a:path w="943609" h="811529">
                  <a:moveTo>
                    <a:pt x="632968" y="648970"/>
                  </a:moveTo>
                  <a:lnTo>
                    <a:pt x="626579" y="644969"/>
                  </a:lnTo>
                  <a:lnTo>
                    <a:pt x="621779" y="647369"/>
                  </a:lnTo>
                  <a:lnTo>
                    <a:pt x="618578" y="655358"/>
                  </a:lnTo>
                  <a:lnTo>
                    <a:pt x="620979" y="656958"/>
                  </a:lnTo>
                  <a:lnTo>
                    <a:pt x="624179" y="657758"/>
                  </a:lnTo>
                  <a:lnTo>
                    <a:pt x="626579" y="659358"/>
                  </a:lnTo>
                  <a:lnTo>
                    <a:pt x="628180" y="656158"/>
                  </a:lnTo>
                  <a:lnTo>
                    <a:pt x="630567" y="652157"/>
                  </a:lnTo>
                  <a:lnTo>
                    <a:pt x="632968" y="648970"/>
                  </a:lnTo>
                  <a:close/>
                </a:path>
                <a:path w="943609" h="811529">
                  <a:moveTo>
                    <a:pt x="632968" y="484327"/>
                  </a:moveTo>
                  <a:lnTo>
                    <a:pt x="628967" y="481126"/>
                  </a:lnTo>
                  <a:lnTo>
                    <a:pt x="627380" y="485927"/>
                  </a:lnTo>
                  <a:lnTo>
                    <a:pt x="622579" y="490728"/>
                  </a:lnTo>
                  <a:lnTo>
                    <a:pt x="626579" y="493915"/>
                  </a:lnTo>
                  <a:lnTo>
                    <a:pt x="628180" y="489127"/>
                  </a:lnTo>
                  <a:lnTo>
                    <a:pt x="632968" y="484327"/>
                  </a:lnTo>
                  <a:close/>
                </a:path>
                <a:path w="943609" h="811529">
                  <a:moveTo>
                    <a:pt x="644956" y="48755"/>
                  </a:moveTo>
                  <a:lnTo>
                    <a:pt x="639368" y="42367"/>
                  </a:lnTo>
                  <a:lnTo>
                    <a:pt x="633145" y="38976"/>
                  </a:lnTo>
                  <a:lnTo>
                    <a:pt x="627380" y="41059"/>
                  </a:lnTo>
                  <a:lnTo>
                    <a:pt x="625208" y="43599"/>
                  </a:lnTo>
                  <a:lnTo>
                    <a:pt x="629767" y="41567"/>
                  </a:lnTo>
                  <a:lnTo>
                    <a:pt x="634568" y="44754"/>
                  </a:lnTo>
                  <a:lnTo>
                    <a:pt x="644956" y="48755"/>
                  </a:lnTo>
                  <a:close/>
                </a:path>
                <a:path w="943609" h="811529">
                  <a:moveTo>
                    <a:pt x="645756" y="636181"/>
                  </a:moveTo>
                  <a:lnTo>
                    <a:pt x="637768" y="630580"/>
                  </a:lnTo>
                  <a:lnTo>
                    <a:pt x="630567" y="629780"/>
                  </a:lnTo>
                  <a:lnTo>
                    <a:pt x="625779" y="635381"/>
                  </a:lnTo>
                  <a:lnTo>
                    <a:pt x="633768" y="638581"/>
                  </a:lnTo>
                  <a:lnTo>
                    <a:pt x="640156" y="640181"/>
                  </a:lnTo>
                  <a:lnTo>
                    <a:pt x="645756" y="636181"/>
                  </a:lnTo>
                  <a:close/>
                </a:path>
                <a:path w="943609" h="811529">
                  <a:moveTo>
                    <a:pt x="648957" y="800823"/>
                  </a:moveTo>
                  <a:lnTo>
                    <a:pt x="644956" y="796023"/>
                  </a:lnTo>
                  <a:lnTo>
                    <a:pt x="640956" y="794423"/>
                  </a:lnTo>
                  <a:lnTo>
                    <a:pt x="636168" y="800023"/>
                  </a:lnTo>
                  <a:lnTo>
                    <a:pt x="640156" y="803211"/>
                  </a:lnTo>
                  <a:lnTo>
                    <a:pt x="641756" y="799223"/>
                  </a:lnTo>
                  <a:lnTo>
                    <a:pt x="648957" y="800823"/>
                  </a:lnTo>
                  <a:close/>
                </a:path>
                <a:path w="943609" h="811529">
                  <a:moveTo>
                    <a:pt x="653224" y="774128"/>
                  </a:moveTo>
                  <a:lnTo>
                    <a:pt x="650951" y="772541"/>
                  </a:lnTo>
                  <a:lnTo>
                    <a:pt x="645680" y="772312"/>
                  </a:lnTo>
                  <a:lnTo>
                    <a:pt x="641756" y="776046"/>
                  </a:lnTo>
                  <a:lnTo>
                    <a:pt x="647357" y="784034"/>
                  </a:lnTo>
                  <a:lnTo>
                    <a:pt x="648157" y="774446"/>
                  </a:lnTo>
                  <a:lnTo>
                    <a:pt x="653224" y="774128"/>
                  </a:lnTo>
                  <a:close/>
                </a:path>
                <a:path w="943609" h="811529">
                  <a:moveTo>
                    <a:pt x="665734" y="561047"/>
                  </a:moveTo>
                  <a:lnTo>
                    <a:pt x="660146" y="554659"/>
                  </a:lnTo>
                  <a:lnTo>
                    <a:pt x="656945" y="558660"/>
                  </a:lnTo>
                  <a:lnTo>
                    <a:pt x="648157" y="558660"/>
                  </a:lnTo>
                  <a:lnTo>
                    <a:pt x="653745" y="565048"/>
                  </a:lnTo>
                  <a:lnTo>
                    <a:pt x="656945" y="561047"/>
                  </a:lnTo>
                  <a:lnTo>
                    <a:pt x="665734" y="561047"/>
                  </a:lnTo>
                  <a:close/>
                </a:path>
                <a:path w="943609" h="811529">
                  <a:moveTo>
                    <a:pt x="666534" y="727290"/>
                  </a:moveTo>
                  <a:lnTo>
                    <a:pt x="658444" y="734479"/>
                  </a:lnTo>
                  <a:lnTo>
                    <a:pt x="661136" y="737476"/>
                  </a:lnTo>
                  <a:lnTo>
                    <a:pt x="666534" y="735380"/>
                  </a:lnTo>
                  <a:lnTo>
                    <a:pt x="666534" y="727290"/>
                  </a:lnTo>
                  <a:close/>
                </a:path>
                <a:path w="943609" h="811529">
                  <a:moveTo>
                    <a:pt x="666534" y="123875"/>
                  </a:moveTo>
                  <a:lnTo>
                    <a:pt x="662546" y="120688"/>
                  </a:lnTo>
                  <a:lnTo>
                    <a:pt x="660946" y="125476"/>
                  </a:lnTo>
                  <a:lnTo>
                    <a:pt x="656145" y="130276"/>
                  </a:lnTo>
                  <a:lnTo>
                    <a:pt x="660146" y="133477"/>
                  </a:lnTo>
                  <a:lnTo>
                    <a:pt x="661746" y="128676"/>
                  </a:lnTo>
                  <a:lnTo>
                    <a:pt x="666534" y="123875"/>
                  </a:lnTo>
                  <a:close/>
                </a:path>
                <a:path w="943609" h="811529">
                  <a:moveTo>
                    <a:pt x="676617" y="811161"/>
                  </a:moveTo>
                  <a:lnTo>
                    <a:pt x="674522" y="809015"/>
                  </a:lnTo>
                  <a:lnTo>
                    <a:pt x="671182" y="808266"/>
                  </a:lnTo>
                  <a:lnTo>
                    <a:pt x="666953" y="811161"/>
                  </a:lnTo>
                  <a:lnTo>
                    <a:pt x="676617" y="811161"/>
                  </a:lnTo>
                  <a:close/>
                </a:path>
                <a:path w="943609" h="811529">
                  <a:moveTo>
                    <a:pt x="680923" y="159042"/>
                  </a:moveTo>
                  <a:lnTo>
                    <a:pt x="676122" y="155854"/>
                  </a:lnTo>
                  <a:lnTo>
                    <a:pt x="675322" y="147853"/>
                  </a:lnTo>
                  <a:lnTo>
                    <a:pt x="668934" y="152654"/>
                  </a:lnTo>
                  <a:lnTo>
                    <a:pt x="672934" y="155054"/>
                  </a:lnTo>
                  <a:lnTo>
                    <a:pt x="673735" y="163042"/>
                  </a:lnTo>
                  <a:lnTo>
                    <a:pt x="680923" y="159042"/>
                  </a:lnTo>
                  <a:close/>
                </a:path>
                <a:path w="943609" h="811529">
                  <a:moveTo>
                    <a:pt x="692912" y="618591"/>
                  </a:moveTo>
                  <a:lnTo>
                    <a:pt x="687095" y="619937"/>
                  </a:lnTo>
                  <a:lnTo>
                    <a:pt x="682917" y="616102"/>
                  </a:lnTo>
                  <a:lnTo>
                    <a:pt x="678751" y="613308"/>
                  </a:lnTo>
                  <a:lnTo>
                    <a:pt x="672934" y="617791"/>
                  </a:lnTo>
                  <a:lnTo>
                    <a:pt x="674027" y="625119"/>
                  </a:lnTo>
                  <a:lnTo>
                    <a:pt x="682320" y="625995"/>
                  </a:lnTo>
                  <a:lnTo>
                    <a:pt x="690918" y="622973"/>
                  </a:lnTo>
                  <a:lnTo>
                    <a:pt x="692912" y="618591"/>
                  </a:lnTo>
                  <a:close/>
                </a:path>
                <a:path w="943609" h="811529">
                  <a:moveTo>
                    <a:pt x="693140" y="239344"/>
                  </a:moveTo>
                  <a:lnTo>
                    <a:pt x="689914" y="236575"/>
                  </a:lnTo>
                  <a:lnTo>
                    <a:pt x="684593" y="236194"/>
                  </a:lnTo>
                  <a:lnTo>
                    <a:pt x="685711" y="241363"/>
                  </a:lnTo>
                  <a:lnTo>
                    <a:pt x="693140" y="239344"/>
                  </a:lnTo>
                  <a:close/>
                </a:path>
                <a:path w="943609" h="811529">
                  <a:moveTo>
                    <a:pt x="699109" y="134988"/>
                  </a:moveTo>
                  <a:lnTo>
                    <a:pt x="696112" y="130975"/>
                  </a:lnTo>
                  <a:lnTo>
                    <a:pt x="691908" y="129806"/>
                  </a:lnTo>
                  <a:lnTo>
                    <a:pt x="693712" y="136664"/>
                  </a:lnTo>
                  <a:lnTo>
                    <a:pt x="699109" y="134988"/>
                  </a:lnTo>
                  <a:close/>
                </a:path>
                <a:path w="943609" h="811529">
                  <a:moveTo>
                    <a:pt x="699604" y="326936"/>
                  </a:moveTo>
                  <a:lnTo>
                    <a:pt x="698703" y="322287"/>
                  </a:lnTo>
                  <a:lnTo>
                    <a:pt x="696899" y="317944"/>
                  </a:lnTo>
                  <a:lnTo>
                    <a:pt x="696899" y="322884"/>
                  </a:lnTo>
                  <a:lnTo>
                    <a:pt x="699604" y="326936"/>
                  </a:lnTo>
                  <a:close/>
                </a:path>
                <a:path w="943609" h="811529">
                  <a:moveTo>
                    <a:pt x="703529" y="395986"/>
                  </a:moveTo>
                  <a:lnTo>
                    <a:pt x="700303" y="393217"/>
                  </a:lnTo>
                  <a:lnTo>
                    <a:pt x="694982" y="392849"/>
                  </a:lnTo>
                  <a:lnTo>
                    <a:pt x="696112" y="398018"/>
                  </a:lnTo>
                  <a:lnTo>
                    <a:pt x="703529" y="395986"/>
                  </a:lnTo>
                  <a:close/>
                </a:path>
                <a:path w="943609" h="811529">
                  <a:moveTo>
                    <a:pt x="706716" y="473519"/>
                  </a:moveTo>
                  <a:lnTo>
                    <a:pt x="703503" y="470738"/>
                  </a:lnTo>
                  <a:lnTo>
                    <a:pt x="698182" y="470369"/>
                  </a:lnTo>
                  <a:lnTo>
                    <a:pt x="699300" y="475538"/>
                  </a:lnTo>
                  <a:lnTo>
                    <a:pt x="706716" y="473519"/>
                  </a:lnTo>
                  <a:close/>
                </a:path>
                <a:path w="943609" h="811529">
                  <a:moveTo>
                    <a:pt x="708888" y="362851"/>
                  </a:moveTo>
                  <a:lnTo>
                    <a:pt x="704100" y="359651"/>
                  </a:lnTo>
                  <a:lnTo>
                    <a:pt x="702500" y="364451"/>
                  </a:lnTo>
                  <a:lnTo>
                    <a:pt x="697699" y="369239"/>
                  </a:lnTo>
                  <a:lnTo>
                    <a:pt x="701700" y="372440"/>
                  </a:lnTo>
                  <a:lnTo>
                    <a:pt x="703300" y="368439"/>
                  </a:lnTo>
                  <a:lnTo>
                    <a:pt x="708888" y="362851"/>
                  </a:lnTo>
                  <a:close/>
                </a:path>
                <a:path w="943609" h="811529">
                  <a:moveTo>
                    <a:pt x="726770" y="308089"/>
                  </a:moveTo>
                  <a:lnTo>
                    <a:pt x="725881" y="303403"/>
                  </a:lnTo>
                  <a:lnTo>
                    <a:pt x="724077" y="298869"/>
                  </a:lnTo>
                  <a:lnTo>
                    <a:pt x="724077" y="303707"/>
                  </a:lnTo>
                  <a:lnTo>
                    <a:pt x="726770" y="308089"/>
                  </a:lnTo>
                  <a:close/>
                </a:path>
                <a:path w="943609" h="811529">
                  <a:moveTo>
                    <a:pt x="741616" y="193001"/>
                  </a:moveTo>
                  <a:lnTo>
                    <a:pt x="740867" y="188315"/>
                  </a:lnTo>
                  <a:lnTo>
                    <a:pt x="738911" y="183781"/>
                  </a:lnTo>
                  <a:lnTo>
                    <a:pt x="738466" y="188620"/>
                  </a:lnTo>
                  <a:lnTo>
                    <a:pt x="741616" y="193001"/>
                  </a:lnTo>
                  <a:close/>
                </a:path>
                <a:path w="943609" h="811529">
                  <a:moveTo>
                    <a:pt x="747052" y="75044"/>
                  </a:moveTo>
                  <a:lnTo>
                    <a:pt x="744054" y="71031"/>
                  </a:lnTo>
                  <a:lnTo>
                    <a:pt x="739863" y="69875"/>
                  </a:lnTo>
                  <a:lnTo>
                    <a:pt x="741667" y="76733"/>
                  </a:lnTo>
                  <a:lnTo>
                    <a:pt x="747052" y="75044"/>
                  </a:lnTo>
                  <a:close/>
                </a:path>
                <a:path w="943609" h="811529">
                  <a:moveTo>
                    <a:pt x="750062" y="37312"/>
                  </a:moveTo>
                  <a:lnTo>
                    <a:pt x="748055" y="32766"/>
                  </a:lnTo>
                  <a:lnTo>
                    <a:pt x="748601" y="27876"/>
                  </a:lnTo>
                  <a:lnTo>
                    <a:pt x="742264" y="24777"/>
                  </a:lnTo>
                  <a:lnTo>
                    <a:pt x="736815" y="24676"/>
                  </a:lnTo>
                  <a:lnTo>
                    <a:pt x="740067" y="28778"/>
                  </a:lnTo>
                  <a:lnTo>
                    <a:pt x="744791" y="32321"/>
                  </a:lnTo>
                  <a:lnTo>
                    <a:pt x="748550" y="36169"/>
                  </a:lnTo>
                  <a:lnTo>
                    <a:pt x="750062" y="37312"/>
                  </a:lnTo>
                  <a:close/>
                </a:path>
                <a:path w="943609" h="811529">
                  <a:moveTo>
                    <a:pt x="754253" y="154965"/>
                  </a:moveTo>
                  <a:lnTo>
                    <a:pt x="751255" y="150952"/>
                  </a:lnTo>
                  <a:lnTo>
                    <a:pt x="747052" y="149796"/>
                  </a:lnTo>
                  <a:lnTo>
                    <a:pt x="748855" y="156654"/>
                  </a:lnTo>
                  <a:lnTo>
                    <a:pt x="754253" y="154965"/>
                  </a:lnTo>
                  <a:close/>
                </a:path>
                <a:path w="943609" h="811529">
                  <a:moveTo>
                    <a:pt x="754418" y="454012"/>
                  </a:moveTo>
                  <a:lnTo>
                    <a:pt x="754253" y="447560"/>
                  </a:lnTo>
                  <a:lnTo>
                    <a:pt x="750773" y="439318"/>
                  </a:lnTo>
                  <a:lnTo>
                    <a:pt x="745655" y="442772"/>
                  </a:lnTo>
                  <a:lnTo>
                    <a:pt x="745655" y="443572"/>
                  </a:lnTo>
                  <a:lnTo>
                    <a:pt x="749655" y="445173"/>
                  </a:lnTo>
                  <a:lnTo>
                    <a:pt x="754418" y="454012"/>
                  </a:lnTo>
                  <a:close/>
                </a:path>
                <a:path w="943609" h="811529">
                  <a:moveTo>
                    <a:pt x="755243" y="254952"/>
                  </a:moveTo>
                  <a:lnTo>
                    <a:pt x="750455" y="251752"/>
                  </a:lnTo>
                  <a:lnTo>
                    <a:pt x="748855" y="256552"/>
                  </a:lnTo>
                  <a:lnTo>
                    <a:pt x="744054" y="261340"/>
                  </a:lnTo>
                  <a:lnTo>
                    <a:pt x="748055" y="264541"/>
                  </a:lnTo>
                  <a:lnTo>
                    <a:pt x="750455" y="260553"/>
                  </a:lnTo>
                  <a:lnTo>
                    <a:pt x="755243" y="254952"/>
                  </a:lnTo>
                  <a:close/>
                </a:path>
                <a:path w="943609" h="811529">
                  <a:moveTo>
                    <a:pt x="760844" y="219786"/>
                  </a:moveTo>
                  <a:lnTo>
                    <a:pt x="752856" y="217385"/>
                  </a:lnTo>
                  <a:lnTo>
                    <a:pt x="753656" y="208597"/>
                  </a:lnTo>
                  <a:lnTo>
                    <a:pt x="748855" y="213398"/>
                  </a:lnTo>
                  <a:lnTo>
                    <a:pt x="750316" y="217881"/>
                  </a:lnTo>
                  <a:lnTo>
                    <a:pt x="749160" y="224688"/>
                  </a:lnTo>
                  <a:lnTo>
                    <a:pt x="749642" y="229235"/>
                  </a:lnTo>
                  <a:lnTo>
                    <a:pt x="756043" y="226974"/>
                  </a:lnTo>
                  <a:lnTo>
                    <a:pt x="752055" y="223786"/>
                  </a:lnTo>
                  <a:lnTo>
                    <a:pt x="756843" y="221386"/>
                  </a:lnTo>
                  <a:lnTo>
                    <a:pt x="760844" y="219786"/>
                  </a:lnTo>
                  <a:close/>
                </a:path>
                <a:path w="943609" h="811529">
                  <a:moveTo>
                    <a:pt x="772820" y="26822"/>
                  </a:moveTo>
                  <a:lnTo>
                    <a:pt x="770432" y="21577"/>
                  </a:lnTo>
                  <a:lnTo>
                    <a:pt x="766191" y="24688"/>
                  </a:lnTo>
                  <a:lnTo>
                    <a:pt x="759841" y="27279"/>
                  </a:lnTo>
                  <a:lnTo>
                    <a:pt x="755599" y="30010"/>
                  </a:lnTo>
                  <a:lnTo>
                    <a:pt x="757643" y="33566"/>
                  </a:lnTo>
                  <a:lnTo>
                    <a:pt x="762000" y="31026"/>
                  </a:lnTo>
                  <a:lnTo>
                    <a:pt x="768540" y="29375"/>
                  </a:lnTo>
                  <a:lnTo>
                    <a:pt x="772820" y="26822"/>
                  </a:lnTo>
                  <a:close/>
                </a:path>
                <a:path w="943609" h="811529">
                  <a:moveTo>
                    <a:pt x="777049" y="467918"/>
                  </a:moveTo>
                  <a:lnTo>
                    <a:pt x="773823" y="465150"/>
                  </a:lnTo>
                  <a:lnTo>
                    <a:pt x="768515" y="464769"/>
                  </a:lnTo>
                  <a:lnTo>
                    <a:pt x="769632" y="469938"/>
                  </a:lnTo>
                  <a:lnTo>
                    <a:pt x="777049" y="467918"/>
                  </a:lnTo>
                  <a:close/>
                </a:path>
                <a:path w="943609" h="811529">
                  <a:moveTo>
                    <a:pt x="779462" y="563854"/>
                  </a:moveTo>
                  <a:lnTo>
                    <a:pt x="776033" y="558660"/>
                  </a:lnTo>
                  <a:lnTo>
                    <a:pt x="774433" y="561047"/>
                  </a:lnTo>
                  <a:lnTo>
                    <a:pt x="772833" y="562648"/>
                  </a:lnTo>
                  <a:lnTo>
                    <a:pt x="769632" y="560247"/>
                  </a:lnTo>
                  <a:lnTo>
                    <a:pt x="770432" y="557060"/>
                  </a:lnTo>
                  <a:lnTo>
                    <a:pt x="774433" y="553859"/>
                  </a:lnTo>
                  <a:lnTo>
                    <a:pt x="770432" y="551459"/>
                  </a:lnTo>
                  <a:lnTo>
                    <a:pt x="768032" y="557060"/>
                  </a:lnTo>
                  <a:lnTo>
                    <a:pt x="760844" y="563448"/>
                  </a:lnTo>
                  <a:lnTo>
                    <a:pt x="765632" y="567448"/>
                  </a:lnTo>
                  <a:lnTo>
                    <a:pt x="769848" y="565848"/>
                  </a:lnTo>
                  <a:lnTo>
                    <a:pt x="775931" y="565454"/>
                  </a:lnTo>
                  <a:lnTo>
                    <a:pt x="779462" y="563854"/>
                  </a:lnTo>
                  <a:close/>
                </a:path>
                <a:path w="943609" h="811529">
                  <a:moveTo>
                    <a:pt x="798207" y="348373"/>
                  </a:moveTo>
                  <a:lnTo>
                    <a:pt x="795210" y="344360"/>
                  </a:lnTo>
                  <a:lnTo>
                    <a:pt x="791006" y="343204"/>
                  </a:lnTo>
                  <a:lnTo>
                    <a:pt x="792810" y="350062"/>
                  </a:lnTo>
                  <a:lnTo>
                    <a:pt x="798207" y="348373"/>
                  </a:lnTo>
                  <a:close/>
                </a:path>
                <a:path w="943609" h="811529">
                  <a:moveTo>
                    <a:pt x="805027" y="472719"/>
                  </a:moveTo>
                  <a:lnTo>
                    <a:pt x="801801" y="469938"/>
                  </a:lnTo>
                  <a:lnTo>
                    <a:pt x="796480" y="469569"/>
                  </a:lnTo>
                  <a:lnTo>
                    <a:pt x="797610" y="474738"/>
                  </a:lnTo>
                  <a:lnTo>
                    <a:pt x="805027" y="472719"/>
                  </a:lnTo>
                  <a:close/>
                </a:path>
                <a:path w="943609" h="811529">
                  <a:moveTo>
                    <a:pt x="814616" y="274967"/>
                  </a:moveTo>
                  <a:lnTo>
                    <a:pt x="811390" y="272237"/>
                  </a:lnTo>
                  <a:lnTo>
                    <a:pt x="806069" y="272046"/>
                  </a:lnTo>
                  <a:lnTo>
                    <a:pt x="807199" y="277329"/>
                  </a:lnTo>
                  <a:lnTo>
                    <a:pt x="814616" y="274967"/>
                  </a:lnTo>
                  <a:close/>
                </a:path>
                <a:path w="943609" h="811529">
                  <a:moveTo>
                    <a:pt x="818388" y="6400"/>
                  </a:moveTo>
                  <a:lnTo>
                    <a:pt x="814387" y="1600"/>
                  </a:lnTo>
                  <a:lnTo>
                    <a:pt x="810399" y="0"/>
                  </a:lnTo>
                  <a:lnTo>
                    <a:pt x="805599" y="5600"/>
                  </a:lnTo>
                  <a:lnTo>
                    <a:pt x="809599" y="8788"/>
                  </a:lnTo>
                  <a:lnTo>
                    <a:pt x="811187" y="4800"/>
                  </a:lnTo>
                  <a:lnTo>
                    <a:pt x="818388" y="6400"/>
                  </a:lnTo>
                  <a:close/>
                </a:path>
                <a:path w="943609" h="811529">
                  <a:moveTo>
                    <a:pt x="820788" y="322084"/>
                  </a:moveTo>
                  <a:lnTo>
                    <a:pt x="815987" y="318884"/>
                  </a:lnTo>
                  <a:lnTo>
                    <a:pt x="815187" y="310896"/>
                  </a:lnTo>
                  <a:lnTo>
                    <a:pt x="808799" y="315696"/>
                  </a:lnTo>
                  <a:lnTo>
                    <a:pt x="813587" y="318884"/>
                  </a:lnTo>
                  <a:lnTo>
                    <a:pt x="813587" y="326885"/>
                  </a:lnTo>
                  <a:lnTo>
                    <a:pt x="820788" y="322084"/>
                  </a:lnTo>
                  <a:close/>
                </a:path>
                <a:path w="943609" h="811529">
                  <a:moveTo>
                    <a:pt x="826376" y="239763"/>
                  </a:moveTo>
                  <a:lnTo>
                    <a:pt x="821588" y="236575"/>
                  </a:lnTo>
                  <a:lnTo>
                    <a:pt x="820788" y="228574"/>
                  </a:lnTo>
                  <a:lnTo>
                    <a:pt x="814387" y="233375"/>
                  </a:lnTo>
                  <a:lnTo>
                    <a:pt x="818388" y="235775"/>
                  </a:lnTo>
                  <a:lnTo>
                    <a:pt x="819188" y="243763"/>
                  </a:lnTo>
                  <a:lnTo>
                    <a:pt x="826376" y="239763"/>
                  </a:lnTo>
                  <a:close/>
                </a:path>
                <a:path w="943609" h="811529">
                  <a:moveTo>
                    <a:pt x="836269" y="370941"/>
                  </a:moveTo>
                  <a:lnTo>
                    <a:pt x="834174" y="364845"/>
                  </a:lnTo>
                  <a:lnTo>
                    <a:pt x="829970" y="361149"/>
                  </a:lnTo>
                  <a:lnTo>
                    <a:pt x="826376" y="362851"/>
                  </a:lnTo>
                  <a:lnTo>
                    <a:pt x="828509" y="365874"/>
                  </a:lnTo>
                  <a:lnTo>
                    <a:pt x="828471" y="369646"/>
                  </a:lnTo>
                  <a:lnTo>
                    <a:pt x="829183" y="373418"/>
                  </a:lnTo>
                  <a:lnTo>
                    <a:pt x="833564" y="376428"/>
                  </a:lnTo>
                  <a:lnTo>
                    <a:pt x="836269" y="370941"/>
                  </a:lnTo>
                  <a:close/>
                </a:path>
                <a:path w="943609" h="811529">
                  <a:moveTo>
                    <a:pt x="842365" y="219786"/>
                  </a:moveTo>
                  <a:lnTo>
                    <a:pt x="835964" y="215785"/>
                  </a:lnTo>
                  <a:lnTo>
                    <a:pt x="831176" y="217385"/>
                  </a:lnTo>
                  <a:lnTo>
                    <a:pt x="826376" y="220586"/>
                  </a:lnTo>
                  <a:lnTo>
                    <a:pt x="833564" y="224586"/>
                  </a:lnTo>
                  <a:lnTo>
                    <a:pt x="838365" y="223786"/>
                  </a:lnTo>
                  <a:lnTo>
                    <a:pt x="842365" y="219786"/>
                  </a:lnTo>
                  <a:close/>
                </a:path>
                <a:path w="943609" h="811529">
                  <a:moveTo>
                    <a:pt x="895908" y="221386"/>
                  </a:moveTo>
                  <a:lnTo>
                    <a:pt x="891108" y="216585"/>
                  </a:lnTo>
                  <a:lnTo>
                    <a:pt x="887120" y="214998"/>
                  </a:lnTo>
                  <a:lnTo>
                    <a:pt x="882319" y="220586"/>
                  </a:lnTo>
                  <a:lnTo>
                    <a:pt x="886320" y="223786"/>
                  </a:lnTo>
                  <a:lnTo>
                    <a:pt x="888720" y="219786"/>
                  </a:lnTo>
                  <a:lnTo>
                    <a:pt x="895908" y="221386"/>
                  </a:lnTo>
                  <a:close/>
                </a:path>
                <a:path w="943609" h="811529">
                  <a:moveTo>
                    <a:pt x="901509" y="427583"/>
                  </a:moveTo>
                  <a:lnTo>
                    <a:pt x="896708" y="422783"/>
                  </a:lnTo>
                  <a:lnTo>
                    <a:pt x="892708" y="421195"/>
                  </a:lnTo>
                  <a:lnTo>
                    <a:pt x="887920" y="426783"/>
                  </a:lnTo>
                  <a:lnTo>
                    <a:pt x="891908" y="429983"/>
                  </a:lnTo>
                  <a:lnTo>
                    <a:pt x="894308" y="425983"/>
                  </a:lnTo>
                  <a:lnTo>
                    <a:pt x="901509" y="427583"/>
                  </a:lnTo>
                  <a:close/>
                </a:path>
                <a:path w="943609" h="811529">
                  <a:moveTo>
                    <a:pt x="907097" y="236575"/>
                  </a:moveTo>
                  <a:lnTo>
                    <a:pt x="902296" y="231775"/>
                  </a:lnTo>
                  <a:lnTo>
                    <a:pt x="898309" y="230174"/>
                  </a:lnTo>
                  <a:lnTo>
                    <a:pt x="893508" y="235775"/>
                  </a:lnTo>
                  <a:lnTo>
                    <a:pt x="897509" y="238963"/>
                  </a:lnTo>
                  <a:lnTo>
                    <a:pt x="899909" y="234975"/>
                  </a:lnTo>
                  <a:lnTo>
                    <a:pt x="907097" y="236575"/>
                  </a:lnTo>
                  <a:close/>
                </a:path>
                <a:path w="943609" h="811529">
                  <a:moveTo>
                    <a:pt x="932675" y="159042"/>
                  </a:moveTo>
                  <a:lnTo>
                    <a:pt x="927874" y="155854"/>
                  </a:lnTo>
                  <a:lnTo>
                    <a:pt x="926274" y="160642"/>
                  </a:lnTo>
                  <a:lnTo>
                    <a:pt x="921486" y="165442"/>
                  </a:lnTo>
                  <a:lnTo>
                    <a:pt x="925474" y="168643"/>
                  </a:lnTo>
                  <a:lnTo>
                    <a:pt x="927874" y="164642"/>
                  </a:lnTo>
                  <a:lnTo>
                    <a:pt x="932675" y="159042"/>
                  </a:lnTo>
                  <a:close/>
                </a:path>
                <a:path w="943609" h="811529">
                  <a:moveTo>
                    <a:pt x="941463" y="144665"/>
                  </a:moveTo>
                  <a:lnTo>
                    <a:pt x="935075" y="140665"/>
                  </a:lnTo>
                  <a:lnTo>
                    <a:pt x="930275" y="142265"/>
                  </a:lnTo>
                  <a:lnTo>
                    <a:pt x="925474" y="145465"/>
                  </a:lnTo>
                  <a:lnTo>
                    <a:pt x="931875" y="148653"/>
                  </a:lnTo>
                  <a:lnTo>
                    <a:pt x="936663" y="147853"/>
                  </a:lnTo>
                  <a:lnTo>
                    <a:pt x="941463" y="144665"/>
                  </a:lnTo>
                  <a:close/>
                </a:path>
                <a:path w="943609" h="811529">
                  <a:moveTo>
                    <a:pt x="943292" y="564629"/>
                  </a:moveTo>
                  <a:lnTo>
                    <a:pt x="940066" y="561848"/>
                  </a:lnTo>
                  <a:lnTo>
                    <a:pt x="934745" y="561479"/>
                  </a:lnTo>
                  <a:lnTo>
                    <a:pt x="935875" y="566648"/>
                  </a:lnTo>
                  <a:lnTo>
                    <a:pt x="943292" y="56462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060065" y="9143364"/>
              <a:ext cx="944880" cy="997585"/>
            </a:xfrm>
            <a:custGeom>
              <a:avLst/>
              <a:gdLst/>
              <a:ahLst/>
              <a:cxnLst/>
              <a:rect l="l" t="t" r="r" b="b"/>
              <a:pathLst>
                <a:path w="944880" h="997584">
                  <a:moveTo>
                    <a:pt x="15379" y="208597"/>
                  </a:moveTo>
                  <a:lnTo>
                    <a:pt x="6591" y="210197"/>
                  </a:lnTo>
                  <a:lnTo>
                    <a:pt x="444" y="214363"/>
                  </a:lnTo>
                  <a:lnTo>
                    <a:pt x="0" y="220179"/>
                  </a:lnTo>
                  <a:lnTo>
                    <a:pt x="1651" y="223012"/>
                  </a:lnTo>
                  <a:lnTo>
                    <a:pt x="1790" y="218186"/>
                  </a:lnTo>
                  <a:lnTo>
                    <a:pt x="7391" y="214985"/>
                  </a:lnTo>
                  <a:lnTo>
                    <a:pt x="15379" y="208597"/>
                  </a:lnTo>
                  <a:close/>
                </a:path>
                <a:path w="944880" h="997584">
                  <a:moveTo>
                    <a:pt x="44157" y="45554"/>
                  </a:moveTo>
                  <a:lnTo>
                    <a:pt x="37757" y="47955"/>
                  </a:lnTo>
                  <a:lnTo>
                    <a:pt x="34569" y="50355"/>
                  </a:lnTo>
                  <a:lnTo>
                    <a:pt x="37757" y="56743"/>
                  </a:lnTo>
                  <a:lnTo>
                    <a:pt x="43357" y="54343"/>
                  </a:lnTo>
                  <a:lnTo>
                    <a:pt x="40157" y="50355"/>
                  </a:lnTo>
                  <a:lnTo>
                    <a:pt x="44157" y="45554"/>
                  </a:lnTo>
                  <a:close/>
                </a:path>
                <a:path w="944880" h="997584">
                  <a:moveTo>
                    <a:pt x="46812" y="115620"/>
                  </a:moveTo>
                  <a:lnTo>
                    <a:pt x="41757" y="115887"/>
                  </a:lnTo>
                  <a:lnTo>
                    <a:pt x="37261" y="113372"/>
                  </a:lnTo>
                  <a:lnTo>
                    <a:pt x="31572" y="117386"/>
                  </a:lnTo>
                  <a:lnTo>
                    <a:pt x="29171" y="121843"/>
                  </a:lnTo>
                  <a:lnTo>
                    <a:pt x="34569" y="120688"/>
                  </a:lnTo>
                  <a:lnTo>
                    <a:pt x="39839" y="117792"/>
                  </a:lnTo>
                  <a:lnTo>
                    <a:pt x="46812" y="115620"/>
                  </a:lnTo>
                  <a:close/>
                </a:path>
                <a:path w="944880" h="997584">
                  <a:moveTo>
                    <a:pt x="46850" y="96405"/>
                  </a:moveTo>
                  <a:lnTo>
                    <a:pt x="45986" y="91694"/>
                  </a:lnTo>
                  <a:lnTo>
                    <a:pt x="39357" y="91109"/>
                  </a:lnTo>
                  <a:lnTo>
                    <a:pt x="40817" y="95973"/>
                  </a:lnTo>
                  <a:lnTo>
                    <a:pt x="40855" y="102400"/>
                  </a:lnTo>
                  <a:lnTo>
                    <a:pt x="41948" y="107188"/>
                  </a:lnTo>
                  <a:lnTo>
                    <a:pt x="46558" y="107099"/>
                  </a:lnTo>
                  <a:lnTo>
                    <a:pt x="45770" y="102463"/>
                  </a:lnTo>
                  <a:lnTo>
                    <a:pt x="46850" y="96405"/>
                  </a:lnTo>
                  <a:close/>
                </a:path>
                <a:path w="944880" h="997584">
                  <a:moveTo>
                    <a:pt x="82969" y="133896"/>
                  </a:moveTo>
                  <a:lnTo>
                    <a:pt x="77724" y="134874"/>
                  </a:lnTo>
                  <a:lnTo>
                    <a:pt x="74879" y="137947"/>
                  </a:lnTo>
                  <a:lnTo>
                    <a:pt x="82511" y="139065"/>
                  </a:lnTo>
                  <a:lnTo>
                    <a:pt x="82969" y="133896"/>
                  </a:lnTo>
                  <a:close/>
                </a:path>
                <a:path w="944880" h="997584">
                  <a:moveTo>
                    <a:pt x="104889" y="230974"/>
                  </a:moveTo>
                  <a:lnTo>
                    <a:pt x="101701" y="226974"/>
                  </a:lnTo>
                  <a:lnTo>
                    <a:pt x="98501" y="220586"/>
                  </a:lnTo>
                  <a:lnTo>
                    <a:pt x="93700" y="223786"/>
                  </a:lnTo>
                  <a:lnTo>
                    <a:pt x="96901" y="226974"/>
                  </a:lnTo>
                  <a:lnTo>
                    <a:pt x="100101" y="233375"/>
                  </a:lnTo>
                  <a:lnTo>
                    <a:pt x="104889" y="230974"/>
                  </a:lnTo>
                  <a:close/>
                </a:path>
                <a:path w="944880" h="997584">
                  <a:moveTo>
                    <a:pt x="122923" y="198513"/>
                  </a:moveTo>
                  <a:lnTo>
                    <a:pt x="117678" y="199301"/>
                  </a:lnTo>
                  <a:lnTo>
                    <a:pt x="114833" y="202336"/>
                  </a:lnTo>
                  <a:lnTo>
                    <a:pt x="122478" y="203796"/>
                  </a:lnTo>
                  <a:lnTo>
                    <a:pt x="122923" y="198513"/>
                  </a:lnTo>
                  <a:close/>
                </a:path>
                <a:path w="944880" h="997584">
                  <a:moveTo>
                    <a:pt x="140055" y="231775"/>
                  </a:moveTo>
                  <a:lnTo>
                    <a:pt x="138455" y="223786"/>
                  </a:lnTo>
                  <a:lnTo>
                    <a:pt x="133667" y="226174"/>
                  </a:lnTo>
                  <a:lnTo>
                    <a:pt x="124879" y="222986"/>
                  </a:lnTo>
                  <a:lnTo>
                    <a:pt x="127266" y="230974"/>
                  </a:lnTo>
                  <a:lnTo>
                    <a:pt x="132067" y="228574"/>
                  </a:lnTo>
                  <a:lnTo>
                    <a:pt x="140055" y="231775"/>
                  </a:lnTo>
                  <a:close/>
                </a:path>
                <a:path w="944880" h="997584">
                  <a:moveTo>
                    <a:pt x="154000" y="325704"/>
                  </a:moveTo>
                  <a:lnTo>
                    <a:pt x="153644" y="319684"/>
                  </a:lnTo>
                  <a:lnTo>
                    <a:pt x="149047" y="321094"/>
                  </a:lnTo>
                  <a:lnTo>
                    <a:pt x="143256" y="319582"/>
                  </a:lnTo>
                  <a:lnTo>
                    <a:pt x="139255" y="319125"/>
                  </a:lnTo>
                  <a:lnTo>
                    <a:pt x="140055" y="323684"/>
                  </a:lnTo>
                  <a:lnTo>
                    <a:pt x="144208" y="323964"/>
                  </a:lnTo>
                  <a:lnTo>
                    <a:pt x="149847" y="325882"/>
                  </a:lnTo>
                  <a:lnTo>
                    <a:pt x="154000" y="325704"/>
                  </a:lnTo>
                  <a:close/>
                </a:path>
                <a:path w="944880" h="997584">
                  <a:moveTo>
                    <a:pt x="164934" y="160959"/>
                  </a:moveTo>
                  <a:lnTo>
                    <a:pt x="159842" y="161747"/>
                  </a:lnTo>
                  <a:lnTo>
                    <a:pt x="156845" y="164782"/>
                  </a:lnTo>
                  <a:lnTo>
                    <a:pt x="164033" y="166243"/>
                  </a:lnTo>
                  <a:lnTo>
                    <a:pt x="164934" y="160959"/>
                  </a:lnTo>
                  <a:close/>
                </a:path>
                <a:path w="944880" h="997584">
                  <a:moveTo>
                    <a:pt x="198094" y="187032"/>
                  </a:moveTo>
                  <a:lnTo>
                    <a:pt x="193103" y="185724"/>
                  </a:lnTo>
                  <a:lnTo>
                    <a:pt x="187972" y="185458"/>
                  </a:lnTo>
                  <a:lnTo>
                    <a:pt x="192811" y="187820"/>
                  </a:lnTo>
                  <a:lnTo>
                    <a:pt x="198094" y="187032"/>
                  </a:lnTo>
                  <a:close/>
                </a:path>
                <a:path w="944880" h="997584">
                  <a:moveTo>
                    <a:pt x="223608" y="247180"/>
                  </a:moveTo>
                  <a:lnTo>
                    <a:pt x="219684" y="248754"/>
                  </a:lnTo>
                  <a:lnTo>
                    <a:pt x="217093" y="253034"/>
                  </a:lnTo>
                  <a:lnTo>
                    <a:pt x="222377" y="254152"/>
                  </a:lnTo>
                  <a:lnTo>
                    <a:pt x="223608" y="247180"/>
                  </a:lnTo>
                  <a:close/>
                </a:path>
                <a:path w="944880" h="997584">
                  <a:moveTo>
                    <a:pt x="233565" y="4800"/>
                  </a:moveTo>
                  <a:lnTo>
                    <a:pt x="231965" y="0"/>
                  </a:lnTo>
                  <a:lnTo>
                    <a:pt x="225577" y="4000"/>
                  </a:lnTo>
                  <a:lnTo>
                    <a:pt x="224777" y="8788"/>
                  </a:lnTo>
                  <a:lnTo>
                    <a:pt x="226377" y="13589"/>
                  </a:lnTo>
                  <a:lnTo>
                    <a:pt x="232765" y="9588"/>
                  </a:lnTo>
                  <a:lnTo>
                    <a:pt x="233565" y="4800"/>
                  </a:lnTo>
                  <a:close/>
                </a:path>
                <a:path w="944880" h="997584">
                  <a:moveTo>
                    <a:pt x="237566" y="187820"/>
                  </a:moveTo>
                  <a:lnTo>
                    <a:pt x="231965" y="190220"/>
                  </a:lnTo>
                  <a:lnTo>
                    <a:pt x="231965" y="181419"/>
                  </a:lnTo>
                  <a:lnTo>
                    <a:pt x="226377" y="187020"/>
                  </a:lnTo>
                  <a:lnTo>
                    <a:pt x="218376" y="183019"/>
                  </a:lnTo>
                  <a:lnTo>
                    <a:pt x="220776" y="188620"/>
                  </a:lnTo>
                  <a:lnTo>
                    <a:pt x="225869" y="189611"/>
                  </a:lnTo>
                  <a:lnTo>
                    <a:pt x="232168" y="193611"/>
                  </a:lnTo>
                  <a:lnTo>
                    <a:pt x="236969" y="194906"/>
                  </a:lnTo>
                  <a:lnTo>
                    <a:pt x="237566" y="187820"/>
                  </a:lnTo>
                  <a:close/>
                </a:path>
                <a:path w="944880" h="997584">
                  <a:moveTo>
                    <a:pt x="240220" y="787768"/>
                  </a:moveTo>
                  <a:lnTo>
                    <a:pt x="235165" y="788035"/>
                  </a:lnTo>
                  <a:lnTo>
                    <a:pt x="230670" y="785520"/>
                  </a:lnTo>
                  <a:lnTo>
                    <a:pt x="224980" y="789533"/>
                  </a:lnTo>
                  <a:lnTo>
                    <a:pt x="222580" y="793991"/>
                  </a:lnTo>
                  <a:lnTo>
                    <a:pt x="227977" y="792822"/>
                  </a:lnTo>
                  <a:lnTo>
                    <a:pt x="233260" y="789940"/>
                  </a:lnTo>
                  <a:lnTo>
                    <a:pt x="240220" y="787768"/>
                  </a:lnTo>
                  <a:close/>
                </a:path>
                <a:path w="944880" h="997584">
                  <a:moveTo>
                    <a:pt x="250355" y="22377"/>
                  </a:moveTo>
                  <a:lnTo>
                    <a:pt x="246354" y="19177"/>
                  </a:lnTo>
                  <a:lnTo>
                    <a:pt x="243154" y="12788"/>
                  </a:lnTo>
                  <a:lnTo>
                    <a:pt x="239166" y="15189"/>
                  </a:lnTo>
                  <a:lnTo>
                    <a:pt x="242354" y="18389"/>
                  </a:lnTo>
                  <a:lnTo>
                    <a:pt x="245554" y="24777"/>
                  </a:lnTo>
                  <a:lnTo>
                    <a:pt x="250355" y="22377"/>
                  </a:lnTo>
                  <a:close/>
                </a:path>
                <a:path w="944880" h="997584">
                  <a:moveTo>
                    <a:pt x="258483" y="537083"/>
                  </a:moveTo>
                  <a:lnTo>
                    <a:pt x="253644" y="535774"/>
                  </a:lnTo>
                  <a:lnTo>
                    <a:pt x="248361" y="535520"/>
                  </a:lnTo>
                  <a:lnTo>
                    <a:pt x="252742" y="537870"/>
                  </a:lnTo>
                  <a:lnTo>
                    <a:pt x="258483" y="537083"/>
                  </a:lnTo>
                  <a:close/>
                </a:path>
                <a:path w="944880" h="997584">
                  <a:moveTo>
                    <a:pt x="263423" y="945578"/>
                  </a:moveTo>
                  <a:lnTo>
                    <a:pt x="260235" y="944676"/>
                  </a:lnTo>
                  <a:lnTo>
                    <a:pt x="256908" y="950976"/>
                  </a:lnTo>
                  <a:lnTo>
                    <a:pt x="259943" y="959065"/>
                  </a:lnTo>
                  <a:lnTo>
                    <a:pt x="263423" y="945578"/>
                  </a:lnTo>
                  <a:close/>
                </a:path>
                <a:path w="944880" h="997584">
                  <a:moveTo>
                    <a:pt x="267931" y="118287"/>
                  </a:moveTo>
                  <a:lnTo>
                    <a:pt x="266331" y="113487"/>
                  </a:lnTo>
                  <a:lnTo>
                    <a:pt x="259943" y="117487"/>
                  </a:lnTo>
                  <a:lnTo>
                    <a:pt x="259143" y="122275"/>
                  </a:lnTo>
                  <a:lnTo>
                    <a:pt x="260743" y="127076"/>
                  </a:lnTo>
                  <a:lnTo>
                    <a:pt x="267131" y="123075"/>
                  </a:lnTo>
                  <a:lnTo>
                    <a:pt x="267931" y="118287"/>
                  </a:lnTo>
                  <a:close/>
                </a:path>
                <a:path w="944880" h="997584">
                  <a:moveTo>
                    <a:pt x="271932" y="210997"/>
                  </a:moveTo>
                  <a:lnTo>
                    <a:pt x="267931" y="207797"/>
                  </a:lnTo>
                  <a:lnTo>
                    <a:pt x="264731" y="201409"/>
                  </a:lnTo>
                  <a:lnTo>
                    <a:pt x="260743" y="203796"/>
                  </a:lnTo>
                  <a:lnTo>
                    <a:pt x="263931" y="206997"/>
                  </a:lnTo>
                  <a:lnTo>
                    <a:pt x="267131" y="213398"/>
                  </a:lnTo>
                  <a:lnTo>
                    <a:pt x="271932" y="210997"/>
                  </a:lnTo>
                  <a:close/>
                </a:path>
                <a:path w="944880" h="997584">
                  <a:moveTo>
                    <a:pt x="280720" y="143065"/>
                  </a:moveTo>
                  <a:lnTo>
                    <a:pt x="279120" y="135864"/>
                  </a:lnTo>
                  <a:lnTo>
                    <a:pt x="274332" y="138264"/>
                  </a:lnTo>
                  <a:lnTo>
                    <a:pt x="265531" y="135064"/>
                  </a:lnTo>
                  <a:lnTo>
                    <a:pt x="267931" y="143065"/>
                  </a:lnTo>
                  <a:lnTo>
                    <a:pt x="271932" y="140665"/>
                  </a:lnTo>
                  <a:lnTo>
                    <a:pt x="280720" y="143065"/>
                  </a:lnTo>
                  <a:close/>
                </a:path>
                <a:path w="944880" h="997584">
                  <a:moveTo>
                    <a:pt x="289509" y="69532"/>
                  </a:moveTo>
                  <a:lnTo>
                    <a:pt x="283121" y="71932"/>
                  </a:lnTo>
                  <a:lnTo>
                    <a:pt x="279920" y="74333"/>
                  </a:lnTo>
                  <a:lnTo>
                    <a:pt x="283921" y="80721"/>
                  </a:lnTo>
                  <a:lnTo>
                    <a:pt x="288709" y="78320"/>
                  </a:lnTo>
                  <a:lnTo>
                    <a:pt x="284721" y="75133"/>
                  </a:lnTo>
                  <a:lnTo>
                    <a:pt x="289509" y="69532"/>
                  </a:lnTo>
                  <a:close/>
                </a:path>
                <a:path w="944880" h="997584">
                  <a:moveTo>
                    <a:pt x="305981" y="246976"/>
                  </a:moveTo>
                  <a:lnTo>
                    <a:pt x="301002" y="245656"/>
                  </a:lnTo>
                  <a:lnTo>
                    <a:pt x="295871" y="245402"/>
                  </a:lnTo>
                  <a:lnTo>
                    <a:pt x="300697" y="247764"/>
                  </a:lnTo>
                  <a:lnTo>
                    <a:pt x="305981" y="246976"/>
                  </a:lnTo>
                  <a:close/>
                </a:path>
                <a:path w="944880" h="997584">
                  <a:moveTo>
                    <a:pt x="309130" y="159270"/>
                  </a:moveTo>
                  <a:lnTo>
                    <a:pt x="305193" y="160845"/>
                  </a:lnTo>
                  <a:lnTo>
                    <a:pt x="302615" y="165112"/>
                  </a:lnTo>
                  <a:lnTo>
                    <a:pt x="307898" y="166243"/>
                  </a:lnTo>
                  <a:lnTo>
                    <a:pt x="309130" y="159270"/>
                  </a:lnTo>
                  <a:close/>
                </a:path>
                <a:path w="944880" h="997584">
                  <a:moveTo>
                    <a:pt x="309486" y="66332"/>
                  </a:moveTo>
                  <a:lnTo>
                    <a:pt x="302298" y="68732"/>
                  </a:lnTo>
                  <a:lnTo>
                    <a:pt x="299097" y="71132"/>
                  </a:lnTo>
                  <a:lnTo>
                    <a:pt x="303098" y="77520"/>
                  </a:lnTo>
                  <a:lnTo>
                    <a:pt x="307898" y="75133"/>
                  </a:lnTo>
                  <a:lnTo>
                    <a:pt x="304698" y="71932"/>
                  </a:lnTo>
                  <a:lnTo>
                    <a:pt x="309486" y="66332"/>
                  </a:lnTo>
                  <a:close/>
                </a:path>
                <a:path w="944880" h="997584">
                  <a:moveTo>
                    <a:pt x="310286" y="390017"/>
                  </a:moveTo>
                  <a:lnTo>
                    <a:pt x="303898" y="392417"/>
                  </a:lnTo>
                  <a:lnTo>
                    <a:pt x="300697" y="394817"/>
                  </a:lnTo>
                  <a:lnTo>
                    <a:pt x="303898" y="401205"/>
                  </a:lnTo>
                  <a:lnTo>
                    <a:pt x="309486" y="398805"/>
                  </a:lnTo>
                  <a:lnTo>
                    <a:pt x="306298" y="395617"/>
                  </a:lnTo>
                  <a:lnTo>
                    <a:pt x="310286" y="390017"/>
                  </a:lnTo>
                  <a:close/>
                </a:path>
                <a:path w="944880" h="997584">
                  <a:moveTo>
                    <a:pt x="313169" y="277342"/>
                  </a:moveTo>
                  <a:lnTo>
                    <a:pt x="308190" y="276034"/>
                  </a:lnTo>
                  <a:lnTo>
                    <a:pt x="303060" y="275767"/>
                  </a:lnTo>
                  <a:lnTo>
                    <a:pt x="307898" y="278130"/>
                  </a:lnTo>
                  <a:lnTo>
                    <a:pt x="313169" y="277342"/>
                  </a:lnTo>
                  <a:close/>
                </a:path>
                <a:path w="944880" h="997584">
                  <a:moveTo>
                    <a:pt x="322262" y="470166"/>
                  </a:moveTo>
                  <a:lnTo>
                    <a:pt x="318185" y="471741"/>
                  </a:lnTo>
                  <a:lnTo>
                    <a:pt x="315747" y="476008"/>
                  </a:lnTo>
                  <a:lnTo>
                    <a:pt x="321475" y="477139"/>
                  </a:lnTo>
                  <a:lnTo>
                    <a:pt x="322262" y="470166"/>
                  </a:lnTo>
                  <a:close/>
                </a:path>
                <a:path w="944880" h="997584">
                  <a:moveTo>
                    <a:pt x="335864" y="484327"/>
                  </a:moveTo>
                  <a:lnTo>
                    <a:pt x="333463" y="478726"/>
                  </a:lnTo>
                  <a:lnTo>
                    <a:pt x="328091" y="482790"/>
                  </a:lnTo>
                  <a:lnTo>
                    <a:pt x="326377" y="489026"/>
                  </a:lnTo>
                  <a:lnTo>
                    <a:pt x="328409" y="493903"/>
                  </a:lnTo>
                  <a:lnTo>
                    <a:pt x="334264" y="493915"/>
                  </a:lnTo>
                  <a:lnTo>
                    <a:pt x="331076" y="488327"/>
                  </a:lnTo>
                  <a:lnTo>
                    <a:pt x="335864" y="484327"/>
                  </a:lnTo>
                  <a:close/>
                </a:path>
                <a:path w="944880" h="997584">
                  <a:moveTo>
                    <a:pt x="344347" y="540397"/>
                  </a:moveTo>
                  <a:lnTo>
                    <a:pt x="339356" y="539267"/>
                  </a:lnTo>
                  <a:lnTo>
                    <a:pt x="334225" y="539051"/>
                  </a:lnTo>
                  <a:lnTo>
                    <a:pt x="339064" y="541070"/>
                  </a:lnTo>
                  <a:lnTo>
                    <a:pt x="344347" y="540397"/>
                  </a:lnTo>
                  <a:close/>
                </a:path>
                <a:path w="944880" h="997584">
                  <a:moveTo>
                    <a:pt x="359041" y="294906"/>
                  </a:moveTo>
                  <a:lnTo>
                    <a:pt x="355841" y="290918"/>
                  </a:lnTo>
                  <a:lnTo>
                    <a:pt x="352653" y="284518"/>
                  </a:lnTo>
                  <a:lnTo>
                    <a:pt x="347853" y="287718"/>
                  </a:lnTo>
                  <a:lnTo>
                    <a:pt x="351053" y="290918"/>
                  </a:lnTo>
                  <a:lnTo>
                    <a:pt x="354253" y="297307"/>
                  </a:lnTo>
                  <a:lnTo>
                    <a:pt x="359041" y="294906"/>
                  </a:lnTo>
                  <a:close/>
                </a:path>
                <a:path w="944880" h="997584">
                  <a:moveTo>
                    <a:pt x="359841" y="181419"/>
                  </a:moveTo>
                  <a:lnTo>
                    <a:pt x="358241" y="174231"/>
                  </a:lnTo>
                  <a:lnTo>
                    <a:pt x="353453" y="176631"/>
                  </a:lnTo>
                  <a:lnTo>
                    <a:pt x="344652" y="173431"/>
                  </a:lnTo>
                  <a:lnTo>
                    <a:pt x="347052" y="181419"/>
                  </a:lnTo>
                  <a:lnTo>
                    <a:pt x="351853" y="179031"/>
                  </a:lnTo>
                  <a:lnTo>
                    <a:pt x="359841" y="181419"/>
                  </a:lnTo>
                  <a:close/>
                </a:path>
                <a:path w="944880" h="997584">
                  <a:moveTo>
                    <a:pt x="374053" y="968425"/>
                  </a:moveTo>
                  <a:lnTo>
                    <a:pt x="369227" y="965060"/>
                  </a:lnTo>
                  <a:lnTo>
                    <a:pt x="360514" y="961682"/>
                  </a:lnTo>
                  <a:lnTo>
                    <a:pt x="355841" y="961466"/>
                  </a:lnTo>
                  <a:lnTo>
                    <a:pt x="355041" y="966254"/>
                  </a:lnTo>
                  <a:lnTo>
                    <a:pt x="366229" y="968654"/>
                  </a:lnTo>
                  <a:lnTo>
                    <a:pt x="367030" y="968654"/>
                  </a:lnTo>
                  <a:lnTo>
                    <a:pt x="374053" y="968425"/>
                  </a:lnTo>
                  <a:close/>
                </a:path>
                <a:path w="944880" h="997584">
                  <a:moveTo>
                    <a:pt x="374675" y="203314"/>
                  </a:moveTo>
                  <a:lnTo>
                    <a:pt x="369430" y="204101"/>
                  </a:lnTo>
                  <a:lnTo>
                    <a:pt x="366585" y="207137"/>
                  </a:lnTo>
                  <a:lnTo>
                    <a:pt x="374230" y="208597"/>
                  </a:lnTo>
                  <a:lnTo>
                    <a:pt x="374675" y="203314"/>
                  </a:lnTo>
                  <a:close/>
                </a:path>
                <a:path w="944880" h="997584">
                  <a:moveTo>
                    <a:pt x="383349" y="302336"/>
                  </a:moveTo>
                  <a:lnTo>
                    <a:pt x="379222" y="303898"/>
                  </a:lnTo>
                  <a:lnTo>
                    <a:pt x="376605" y="308178"/>
                  </a:lnTo>
                  <a:lnTo>
                    <a:pt x="382219" y="309295"/>
                  </a:lnTo>
                  <a:lnTo>
                    <a:pt x="383349" y="302336"/>
                  </a:lnTo>
                  <a:close/>
                </a:path>
                <a:path w="944880" h="997584">
                  <a:moveTo>
                    <a:pt x="448551" y="407606"/>
                  </a:moveTo>
                  <a:lnTo>
                    <a:pt x="444563" y="404406"/>
                  </a:lnTo>
                  <a:lnTo>
                    <a:pt x="441363" y="398018"/>
                  </a:lnTo>
                  <a:lnTo>
                    <a:pt x="437362" y="400405"/>
                  </a:lnTo>
                  <a:lnTo>
                    <a:pt x="440563" y="403606"/>
                  </a:lnTo>
                  <a:lnTo>
                    <a:pt x="443763" y="409994"/>
                  </a:lnTo>
                  <a:lnTo>
                    <a:pt x="448551" y="407606"/>
                  </a:lnTo>
                  <a:close/>
                </a:path>
                <a:path w="944880" h="997584">
                  <a:moveTo>
                    <a:pt x="461327" y="331901"/>
                  </a:moveTo>
                  <a:lnTo>
                    <a:pt x="457250" y="333476"/>
                  </a:lnTo>
                  <a:lnTo>
                    <a:pt x="454812" y="337743"/>
                  </a:lnTo>
                  <a:lnTo>
                    <a:pt x="460540" y="338874"/>
                  </a:lnTo>
                  <a:lnTo>
                    <a:pt x="461327" y="331901"/>
                  </a:lnTo>
                  <a:close/>
                </a:path>
                <a:path w="944880" h="997584">
                  <a:moveTo>
                    <a:pt x="461683" y="283997"/>
                  </a:moveTo>
                  <a:lnTo>
                    <a:pt x="455244" y="281520"/>
                  </a:lnTo>
                  <a:lnTo>
                    <a:pt x="445668" y="281152"/>
                  </a:lnTo>
                  <a:lnTo>
                    <a:pt x="446951" y="286918"/>
                  </a:lnTo>
                  <a:lnTo>
                    <a:pt x="447751" y="286918"/>
                  </a:lnTo>
                  <a:lnTo>
                    <a:pt x="450151" y="284518"/>
                  </a:lnTo>
                  <a:lnTo>
                    <a:pt x="450951" y="284518"/>
                  </a:lnTo>
                  <a:lnTo>
                    <a:pt x="461683" y="283997"/>
                  </a:lnTo>
                  <a:close/>
                </a:path>
                <a:path w="944880" h="997584">
                  <a:moveTo>
                    <a:pt x="466140" y="988631"/>
                  </a:moveTo>
                  <a:lnTo>
                    <a:pt x="463740" y="987031"/>
                  </a:lnTo>
                  <a:lnTo>
                    <a:pt x="460540" y="982243"/>
                  </a:lnTo>
                  <a:lnTo>
                    <a:pt x="453567" y="984084"/>
                  </a:lnTo>
                  <a:lnTo>
                    <a:pt x="447255" y="987437"/>
                  </a:lnTo>
                  <a:lnTo>
                    <a:pt x="445592" y="990777"/>
                  </a:lnTo>
                  <a:lnTo>
                    <a:pt x="452551" y="992632"/>
                  </a:lnTo>
                  <a:lnTo>
                    <a:pt x="450951" y="990231"/>
                  </a:lnTo>
                  <a:lnTo>
                    <a:pt x="450151" y="988631"/>
                  </a:lnTo>
                  <a:lnTo>
                    <a:pt x="453351" y="987031"/>
                  </a:lnTo>
                  <a:lnTo>
                    <a:pt x="456552" y="991031"/>
                  </a:lnTo>
                  <a:lnTo>
                    <a:pt x="459740" y="997419"/>
                  </a:lnTo>
                  <a:lnTo>
                    <a:pt x="465340" y="994232"/>
                  </a:lnTo>
                  <a:lnTo>
                    <a:pt x="463740" y="991831"/>
                  </a:lnTo>
                  <a:lnTo>
                    <a:pt x="462940" y="990231"/>
                  </a:lnTo>
                  <a:lnTo>
                    <a:pt x="466140" y="988631"/>
                  </a:lnTo>
                  <a:close/>
                </a:path>
                <a:path w="944880" h="997584">
                  <a:moveTo>
                    <a:pt x="471728" y="422783"/>
                  </a:moveTo>
                  <a:lnTo>
                    <a:pt x="467741" y="418795"/>
                  </a:lnTo>
                  <a:lnTo>
                    <a:pt x="464540" y="413194"/>
                  </a:lnTo>
                  <a:lnTo>
                    <a:pt x="460540" y="415594"/>
                  </a:lnTo>
                  <a:lnTo>
                    <a:pt x="463740" y="418795"/>
                  </a:lnTo>
                  <a:lnTo>
                    <a:pt x="466940" y="425183"/>
                  </a:lnTo>
                  <a:lnTo>
                    <a:pt x="471728" y="422783"/>
                  </a:lnTo>
                  <a:close/>
                </a:path>
                <a:path w="944880" h="997584">
                  <a:moveTo>
                    <a:pt x="484847" y="270357"/>
                  </a:moveTo>
                  <a:lnTo>
                    <a:pt x="480720" y="271932"/>
                  </a:lnTo>
                  <a:lnTo>
                    <a:pt x="478104" y="276212"/>
                  </a:lnTo>
                  <a:lnTo>
                    <a:pt x="483717" y="277329"/>
                  </a:lnTo>
                  <a:lnTo>
                    <a:pt x="484847" y="270357"/>
                  </a:lnTo>
                  <a:close/>
                </a:path>
                <a:path w="944880" h="997584">
                  <a:moveTo>
                    <a:pt x="491401" y="559460"/>
                  </a:moveTo>
                  <a:lnTo>
                    <a:pt x="486422" y="558152"/>
                  </a:lnTo>
                  <a:lnTo>
                    <a:pt x="481279" y="557898"/>
                  </a:lnTo>
                  <a:lnTo>
                    <a:pt x="486117" y="560247"/>
                  </a:lnTo>
                  <a:lnTo>
                    <a:pt x="491401" y="559460"/>
                  </a:lnTo>
                  <a:close/>
                </a:path>
                <a:path w="944880" h="997584">
                  <a:moveTo>
                    <a:pt x="496506" y="150253"/>
                  </a:moveTo>
                  <a:lnTo>
                    <a:pt x="489318" y="152654"/>
                  </a:lnTo>
                  <a:lnTo>
                    <a:pt x="486117" y="155054"/>
                  </a:lnTo>
                  <a:lnTo>
                    <a:pt x="489318" y="161442"/>
                  </a:lnTo>
                  <a:lnTo>
                    <a:pt x="494906" y="159042"/>
                  </a:lnTo>
                  <a:lnTo>
                    <a:pt x="491705" y="155054"/>
                  </a:lnTo>
                  <a:lnTo>
                    <a:pt x="496506" y="150253"/>
                  </a:lnTo>
                  <a:close/>
                </a:path>
                <a:path w="944880" h="997584">
                  <a:moveTo>
                    <a:pt x="501294" y="249580"/>
                  </a:moveTo>
                  <a:lnTo>
                    <a:pt x="497205" y="251155"/>
                  </a:lnTo>
                  <a:lnTo>
                    <a:pt x="494766" y="255422"/>
                  </a:lnTo>
                  <a:lnTo>
                    <a:pt x="500507" y="256552"/>
                  </a:lnTo>
                  <a:lnTo>
                    <a:pt x="501294" y="249580"/>
                  </a:lnTo>
                  <a:close/>
                </a:path>
                <a:path w="944880" h="997584">
                  <a:moveTo>
                    <a:pt x="521284" y="538670"/>
                  </a:moveTo>
                  <a:lnTo>
                    <a:pt x="514083" y="541070"/>
                  </a:lnTo>
                  <a:lnTo>
                    <a:pt x="510895" y="543471"/>
                  </a:lnTo>
                  <a:lnTo>
                    <a:pt x="514883" y="549859"/>
                  </a:lnTo>
                  <a:lnTo>
                    <a:pt x="519684" y="547471"/>
                  </a:lnTo>
                  <a:lnTo>
                    <a:pt x="516483" y="544271"/>
                  </a:lnTo>
                  <a:lnTo>
                    <a:pt x="521284" y="538670"/>
                  </a:lnTo>
                  <a:close/>
                </a:path>
                <a:path w="944880" h="997584">
                  <a:moveTo>
                    <a:pt x="526872" y="763257"/>
                  </a:moveTo>
                  <a:lnTo>
                    <a:pt x="520484" y="764857"/>
                  </a:lnTo>
                  <a:lnTo>
                    <a:pt x="517283" y="767245"/>
                  </a:lnTo>
                  <a:lnTo>
                    <a:pt x="520484" y="773645"/>
                  </a:lnTo>
                  <a:lnTo>
                    <a:pt x="526072" y="771245"/>
                  </a:lnTo>
                  <a:lnTo>
                    <a:pt x="522084" y="768045"/>
                  </a:lnTo>
                  <a:lnTo>
                    <a:pt x="526872" y="763257"/>
                  </a:lnTo>
                  <a:close/>
                </a:path>
                <a:path w="944880" h="997584">
                  <a:moveTo>
                    <a:pt x="529272" y="566648"/>
                  </a:moveTo>
                  <a:lnTo>
                    <a:pt x="526072" y="562165"/>
                  </a:lnTo>
                  <a:lnTo>
                    <a:pt x="525881" y="556552"/>
                  </a:lnTo>
                  <a:lnTo>
                    <a:pt x="524776" y="552602"/>
                  </a:lnTo>
                  <a:lnTo>
                    <a:pt x="518883" y="553059"/>
                  </a:lnTo>
                  <a:lnTo>
                    <a:pt x="519493" y="557314"/>
                  </a:lnTo>
                  <a:lnTo>
                    <a:pt x="520788" y="563156"/>
                  </a:lnTo>
                  <a:lnTo>
                    <a:pt x="523722" y="567334"/>
                  </a:lnTo>
                  <a:lnTo>
                    <a:pt x="529272" y="566648"/>
                  </a:lnTo>
                  <a:close/>
                </a:path>
                <a:path w="944880" h="997584">
                  <a:moveTo>
                    <a:pt x="530872" y="402005"/>
                  </a:moveTo>
                  <a:lnTo>
                    <a:pt x="522884" y="404406"/>
                  </a:lnTo>
                  <a:lnTo>
                    <a:pt x="525272" y="408406"/>
                  </a:lnTo>
                  <a:lnTo>
                    <a:pt x="522884" y="415594"/>
                  </a:lnTo>
                  <a:lnTo>
                    <a:pt x="530872" y="413994"/>
                  </a:lnTo>
                  <a:lnTo>
                    <a:pt x="527672" y="409206"/>
                  </a:lnTo>
                  <a:lnTo>
                    <a:pt x="530872" y="402005"/>
                  </a:lnTo>
                  <a:close/>
                </a:path>
                <a:path w="944880" h="997584">
                  <a:moveTo>
                    <a:pt x="580923" y="311899"/>
                  </a:moveTo>
                  <a:lnTo>
                    <a:pt x="580732" y="308025"/>
                  </a:lnTo>
                  <a:lnTo>
                    <a:pt x="574027" y="308495"/>
                  </a:lnTo>
                  <a:lnTo>
                    <a:pt x="575627" y="310896"/>
                  </a:lnTo>
                  <a:lnTo>
                    <a:pt x="576427" y="312496"/>
                  </a:lnTo>
                  <a:lnTo>
                    <a:pt x="573227" y="314096"/>
                  </a:lnTo>
                  <a:lnTo>
                    <a:pt x="570826" y="312496"/>
                  </a:lnTo>
                  <a:lnTo>
                    <a:pt x="567639" y="307695"/>
                  </a:lnTo>
                  <a:lnTo>
                    <a:pt x="564438" y="310095"/>
                  </a:lnTo>
                  <a:lnTo>
                    <a:pt x="569239" y="314896"/>
                  </a:lnTo>
                  <a:lnTo>
                    <a:pt x="573227" y="323684"/>
                  </a:lnTo>
                  <a:lnTo>
                    <a:pt x="578827" y="321284"/>
                  </a:lnTo>
                  <a:lnTo>
                    <a:pt x="578866" y="317271"/>
                  </a:lnTo>
                  <a:lnTo>
                    <a:pt x="580923" y="311899"/>
                  </a:lnTo>
                  <a:close/>
                </a:path>
                <a:path w="944880" h="997584">
                  <a:moveTo>
                    <a:pt x="584746" y="523709"/>
                  </a:moveTo>
                  <a:lnTo>
                    <a:pt x="580618" y="525284"/>
                  </a:lnTo>
                  <a:lnTo>
                    <a:pt x="578002" y="529551"/>
                  </a:lnTo>
                  <a:lnTo>
                    <a:pt x="583615" y="530682"/>
                  </a:lnTo>
                  <a:lnTo>
                    <a:pt x="584746" y="523709"/>
                  </a:lnTo>
                  <a:close/>
                </a:path>
                <a:path w="944880" h="997584">
                  <a:moveTo>
                    <a:pt x="598805" y="456349"/>
                  </a:moveTo>
                  <a:lnTo>
                    <a:pt x="598004" y="450761"/>
                  </a:lnTo>
                  <a:lnTo>
                    <a:pt x="588416" y="454761"/>
                  </a:lnTo>
                  <a:lnTo>
                    <a:pt x="584415" y="460349"/>
                  </a:lnTo>
                  <a:lnTo>
                    <a:pt x="588416" y="466750"/>
                  </a:lnTo>
                  <a:lnTo>
                    <a:pt x="594804" y="461149"/>
                  </a:lnTo>
                  <a:lnTo>
                    <a:pt x="598805" y="456349"/>
                  </a:lnTo>
                  <a:close/>
                </a:path>
                <a:path w="944880" h="997584">
                  <a:moveTo>
                    <a:pt x="607682" y="867676"/>
                  </a:moveTo>
                  <a:lnTo>
                    <a:pt x="598805" y="864755"/>
                  </a:lnTo>
                  <a:lnTo>
                    <a:pt x="601167" y="872617"/>
                  </a:lnTo>
                  <a:lnTo>
                    <a:pt x="606298" y="871943"/>
                  </a:lnTo>
                  <a:lnTo>
                    <a:pt x="607682" y="867676"/>
                  </a:lnTo>
                  <a:close/>
                </a:path>
                <a:path w="944880" h="997584">
                  <a:moveTo>
                    <a:pt x="612355" y="793191"/>
                  </a:moveTo>
                  <a:lnTo>
                    <a:pt x="607301" y="794118"/>
                  </a:lnTo>
                  <a:lnTo>
                    <a:pt x="603592" y="798804"/>
                  </a:lnTo>
                  <a:lnTo>
                    <a:pt x="609993" y="801611"/>
                  </a:lnTo>
                  <a:lnTo>
                    <a:pt x="612355" y="793191"/>
                  </a:lnTo>
                  <a:close/>
                </a:path>
                <a:path w="944880" h="997584">
                  <a:moveTo>
                    <a:pt x="612394" y="474738"/>
                  </a:moveTo>
                  <a:lnTo>
                    <a:pt x="609993" y="471538"/>
                  </a:lnTo>
                  <a:lnTo>
                    <a:pt x="606793" y="468337"/>
                  </a:lnTo>
                  <a:lnTo>
                    <a:pt x="604405" y="465150"/>
                  </a:lnTo>
                  <a:lnTo>
                    <a:pt x="598004" y="469138"/>
                  </a:lnTo>
                  <a:lnTo>
                    <a:pt x="598805" y="474738"/>
                  </a:lnTo>
                  <a:lnTo>
                    <a:pt x="605193" y="480326"/>
                  </a:lnTo>
                  <a:lnTo>
                    <a:pt x="609993" y="477139"/>
                  </a:lnTo>
                  <a:lnTo>
                    <a:pt x="612394" y="474738"/>
                  </a:lnTo>
                  <a:close/>
                </a:path>
                <a:path w="944880" h="997584">
                  <a:moveTo>
                    <a:pt x="637971" y="910310"/>
                  </a:moveTo>
                  <a:lnTo>
                    <a:pt x="636371" y="905510"/>
                  </a:lnTo>
                  <a:lnTo>
                    <a:pt x="629970" y="909510"/>
                  </a:lnTo>
                  <a:lnTo>
                    <a:pt x="629170" y="914311"/>
                  </a:lnTo>
                  <a:lnTo>
                    <a:pt x="630770" y="919099"/>
                  </a:lnTo>
                  <a:lnTo>
                    <a:pt x="637171" y="915111"/>
                  </a:lnTo>
                  <a:lnTo>
                    <a:pt x="637971" y="910310"/>
                  </a:lnTo>
                  <a:close/>
                </a:path>
                <a:path w="944880" h="997584">
                  <a:moveTo>
                    <a:pt x="649147" y="171259"/>
                  </a:moveTo>
                  <a:lnTo>
                    <a:pt x="645058" y="172834"/>
                  </a:lnTo>
                  <a:lnTo>
                    <a:pt x="642620" y="177101"/>
                  </a:lnTo>
                  <a:lnTo>
                    <a:pt x="648360" y="178231"/>
                  </a:lnTo>
                  <a:lnTo>
                    <a:pt x="649147" y="171259"/>
                  </a:lnTo>
                  <a:close/>
                </a:path>
                <a:path w="944880" h="997584">
                  <a:moveTo>
                    <a:pt x="661593" y="924318"/>
                  </a:moveTo>
                  <a:lnTo>
                    <a:pt x="656348" y="925296"/>
                  </a:lnTo>
                  <a:lnTo>
                    <a:pt x="653503" y="928370"/>
                  </a:lnTo>
                  <a:lnTo>
                    <a:pt x="661149" y="929487"/>
                  </a:lnTo>
                  <a:lnTo>
                    <a:pt x="661593" y="924318"/>
                  </a:lnTo>
                  <a:close/>
                </a:path>
                <a:path w="944880" h="997584">
                  <a:moveTo>
                    <a:pt x="704405" y="473887"/>
                  </a:moveTo>
                  <a:lnTo>
                    <a:pt x="696302" y="470738"/>
                  </a:lnTo>
                  <a:lnTo>
                    <a:pt x="699909" y="480187"/>
                  </a:lnTo>
                  <a:lnTo>
                    <a:pt x="704100" y="479132"/>
                  </a:lnTo>
                  <a:lnTo>
                    <a:pt x="704405" y="473887"/>
                  </a:lnTo>
                  <a:close/>
                </a:path>
                <a:path w="944880" h="997584">
                  <a:moveTo>
                    <a:pt x="712495" y="848677"/>
                  </a:moveTo>
                  <a:lnTo>
                    <a:pt x="711898" y="844080"/>
                  </a:lnTo>
                  <a:lnTo>
                    <a:pt x="707097" y="842619"/>
                  </a:lnTo>
                  <a:lnTo>
                    <a:pt x="703503" y="850366"/>
                  </a:lnTo>
                  <a:lnTo>
                    <a:pt x="712495" y="848677"/>
                  </a:lnTo>
                  <a:close/>
                </a:path>
                <a:path w="944880" h="997584">
                  <a:moveTo>
                    <a:pt x="746658" y="707313"/>
                  </a:moveTo>
                  <a:lnTo>
                    <a:pt x="745858" y="701713"/>
                  </a:lnTo>
                  <a:lnTo>
                    <a:pt x="736269" y="705713"/>
                  </a:lnTo>
                  <a:lnTo>
                    <a:pt x="732269" y="711301"/>
                  </a:lnTo>
                  <a:lnTo>
                    <a:pt x="736269" y="717702"/>
                  </a:lnTo>
                  <a:lnTo>
                    <a:pt x="742657" y="712901"/>
                  </a:lnTo>
                  <a:lnTo>
                    <a:pt x="746658" y="707313"/>
                  </a:lnTo>
                  <a:close/>
                </a:path>
                <a:path w="944880" h="997584">
                  <a:moveTo>
                    <a:pt x="761847" y="515493"/>
                  </a:moveTo>
                  <a:lnTo>
                    <a:pt x="755446" y="517893"/>
                  </a:lnTo>
                  <a:lnTo>
                    <a:pt x="752259" y="520293"/>
                  </a:lnTo>
                  <a:lnTo>
                    <a:pt x="755446" y="526681"/>
                  </a:lnTo>
                  <a:lnTo>
                    <a:pt x="761047" y="524294"/>
                  </a:lnTo>
                  <a:lnTo>
                    <a:pt x="757847" y="520293"/>
                  </a:lnTo>
                  <a:lnTo>
                    <a:pt x="761847" y="515493"/>
                  </a:lnTo>
                  <a:close/>
                </a:path>
                <a:path w="944880" h="997584">
                  <a:moveTo>
                    <a:pt x="762749" y="911504"/>
                  </a:moveTo>
                  <a:lnTo>
                    <a:pt x="754646" y="907910"/>
                  </a:lnTo>
                  <a:lnTo>
                    <a:pt x="758253" y="917803"/>
                  </a:lnTo>
                  <a:lnTo>
                    <a:pt x="762444" y="916901"/>
                  </a:lnTo>
                  <a:lnTo>
                    <a:pt x="762749" y="911504"/>
                  </a:lnTo>
                  <a:close/>
                </a:path>
                <a:path w="944880" h="997584">
                  <a:moveTo>
                    <a:pt x="789114" y="574586"/>
                  </a:moveTo>
                  <a:lnTo>
                    <a:pt x="781024" y="571436"/>
                  </a:lnTo>
                  <a:lnTo>
                    <a:pt x="784618" y="580885"/>
                  </a:lnTo>
                  <a:lnTo>
                    <a:pt x="788822" y="579831"/>
                  </a:lnTo>
                  <a:lnTo>
                    <a:pt x="789114" y="574586"/>
                  </a:lnTo>
                  <a:close/>
                </a:path>
                <a:path w="944880" h="997584">
                  <a:moveTo>
                    <a:pt x="793813" y="498716"/>
                  </a:moveTo>
                  <a:lnTo>
                    <a:pt x="792213" y="493915"/>
                  </a:lnTo>
                  <a:lnTo>
                    <a:pt x="785622" y="496595"/>
                  </a:lnTo>
                  <a:lnTo>
                    <a:pt x="780821" y="497916"/>
                  </a:lnTo>
                  <a:lnTo>
                    <a:pt x="778725" y="500430"/>
                  </a:lnTo>
                  <a:lnTo>
                    <a:pt x="780224" y="506704"/>
                  </a:lnTo>
                  <a:lnTo>
                    <a:pt x="785025" y="501904"/>
                  </a:lnTo>
                  <a:lnTo>
                    <a:pt x="793813" y="498716"/>
                  </a:lnTo>
                  <a:close/>
                </a:path>
                <a:path w="944880" h="997584">
                  <a:moveTo>
                    <a:pt x="794131" y="606831"/>
                  </a:moveTo>
                  <a:lnTo>
                    <a:pt x="790016" y="608406"/>
                  </a:lnTo>
                  <a:lnTo>
                    <a:pt x="787400" y="612673"/>
                  </a:lnTo>
                  <a:lnTo>
                    <a:pt x="793013" y="613803"/>
                  </a:lnTo>
                  <a:lnTo>
                    <a:pt x="794131" y="606831"/>
                  </a:lnTo>
                  <a:close/>
                </a:path>
                <a:path w="944880" h="997584">
                  <a:moveTo>
                    <a:pt x="815530" y="606729"/>
                  </a:moveTo>
                  <a:lnTo>
                    <a:pt x="810691" y="605612"/>
                  </a:lnTo>
                  <a:lnTo>
                    <a:pt x="805408" y="605383"/>
                  </a:lnTo>
                  <a:lnTo>
                    <a:pt x="809802" y="607402"/>
                  </a:lnTo>
                  <a:lnTo>
                    <a:pt x="815530" y="606729"/>
                  </a:lnTo>
                  <a:close/>
                </a:path>
                <a:path w="944880" h="997584">
                  <a:moveTo>
                    <a:pt x="832967" y="511505"/>
                  </a:moveTo>
                  <a:lnTo>
                    <a:pt x="829779" y="507504"/>
                  </a:lnTo>
                  <a:lnTo>
                    <a:pt x="826579" y="501116"/>
                  </a:lnTo>
                  <a:lnTo>
                    <a:pt x="821778" y="504304"/>
                  </a:lnTo>
                  <a:lnTo>
                    <a:pt x="824979" y="507504"/>
                  </a:lnTo>
                  <a:lnTo>
                    <a:pt x="828179" y="513892"/>
                  </a:lnTo>
                  <a:lnTo>
                    <a:pt x="832967" y="511505"/>
                  </a:lnTo>
                  <a:close/>
                </a:path>
                <a:path w="944880" h="997584">
                  <a:moveTo>
                    <a:pt x="833970" y="610870"/>
                  </a:moveTo>
                  <a:lnTo>
                    <a:pt x="833374" y="606107"/>
                  </a:lnTo>
                  <a:lnTo>
                    <a:pt x="828573" y="604799"/>
                  </a:lnTo>
                  <a:lnTo>
                    <a:pt x="824979" y="613003"/>
                  </a:lnTo>
                  <a:lnTo>
                    <a:pt x="833970" y="610870"/>
                  </a:lnTo>
                  <a:close/>
                </a:path>
                <a:path w="944880" h="997584">
                  <a:moveTo>
                    <a:pt x="841870" y="515924"/>
                  </a:moveTo>
                  <a:lnTo>
                    <a:pt x="836764" y="516890"/>
                  </a:lnTo>
                  <a:lnTo>
                    <a:pt x="833767" y="519963"/>
                  </a:lnTo>
                  <a:lnTo>
                    <a:pt x="840968" y="521093"/>
                  </a:lnTo>
                  <a:lnTo>
                    <a:pt x="841870" y="515924"/>
                  </a:lnTo>
                  <a:close/>
                </a:path>
                <a:path w="944880" h="997584">
                  <a:moveTo>
                    <a:pt x="854557" y="831989"/>
                  </a:moveTo>
                  <a:lnTo>
                    <a:pt x="850557" y="827989"/>
                  </a:lnTo>
                  <a:lnTo>
                    <a:pt x="847356" y="821601"/>
                  </a:lnTo>
                  <a:lnTo>
                    <a:pt x="843368" y="824788"/>
                  </a:lnTo>
                  <a:lnTo>
                    <a:pt x="846556" y="827989"/>
                  </a:lnTo>
                  <a:lnTo>
                    <a:pt x="849757" y="834390"/>
                  </a:lnTo>
                  <a:lnTo>
                    <a:pt x="854557" y="831989"/>
                  </a:lnTo>
                  <a:close/>
                </a:path>
                <a:path w="944880" h="997584">
                  <a:moveTo>
                    <a:pt x="944384" y="496887"/>
                  </a:moveTo>
                  <a:lnTo>
                    <a:pt x="940269" y="498309"/>
                  </a:lnTo>
                  <a:lnTo>
                    <a:pt x="937641" y="502729"/>
                  </a:lnTo>
                  <a:lnTo>
                    <a:pt x="943267" y="504304"/>
                  </a:lnTo>
                  <a:lnTo>
                    <a:pt x="944384" y="49688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278442" y="9323793"/>
              <a:ext cx="2009775" cy="963294"/>
            </a:xfrm>
            <a:custGeom>
              <a:avLst/>
              <a:gdLst/>
              <a:ahLst/>
              <a:cxnLst/>
              <a:rect l="l" t="t" r="r" b="b"/>
              <a:pathLst>
                <a:path w="2009775" h="963295">
                  <a:moveTo>
                    <a:pt x="19189" y="7391"/>
                  </a:moveTo>
                  <a:lnTo>
                    <a:pt x="13589" y="9791"/>
                  </a:lnTo>
                  <a:lnTo>
                    <a:pt x="13589" y="990"/>
                  </a:lnTo>
                  <a:lnTo>
                    <a:pt x="8001" y="6591"/>
                  </a:lnTo>
                  <a:lnTo>
                    <a:pt x="0" y="2590"/>
                  </a:lnTo>
                  <a:lnTo>
                    <a:pt x="2400" y="8191"/>
                  </a:lnTo>
                  <a:lnTo>
                    <a:pt x="7493" y="9182"/>
                  </a:lnTo>
                  <a:lnTo>
                    <a:pt x="13792" y="13182"/>
                  </a:lnTo>
                  <a:lnTo>
                    <a:pt x="18592" y="14478"/>
                  </a:lnTo>
                  <a:lnTo>
                    <a:pt x="19189" y="7391"/>
                  </a:lnTo>
                  <a:close/>
                </a:path>
                <a:path w="2009775" h="963295">
                  <a:moveTo>
                    <a:pt x="198208" y="4991"/>
                  </a:moveTo>
                  <a:lnTo>
                    <a:pt x="193916" y="622"/>
                  </a:lnTo>
                  <a:lnTo>
                    <a:pt x="187223" y="0"/>
                  </a:lnTo>
                  <a:lnTo>
                    <a:pt x="182029" y="2070"/>
                  </a:lnTo>
                  <a:lnTo>
                    <a:pt x="182219" y="5791"/>
                  </a:lnTo>
                  <a:lnTo>
                    <a:pt x="186524" y="4991"/>
                  </a:lnTo>
                  <a:lnTo>
                    <a:pt x="190220" y="6591"/>
                  </a:lnTo>
                  <a:lnTo>
                    <a:pt x="193916" y="7594"/>
                  </a:lnTo>
                  <a:lnTo>
                    <a:pt x="198208" y="4991"/>
                  </a:lnTo>
                  <a:close/>
                </a:path>
                <a:path w="2009775" h="963295">
                  <a:moveTo>
                    <a:pt x="384556" y="226352"/>
                  </a:moveTo>
                  <a:lnTo>
                    <a:pt x="381228" y="223177"/>
                  </a:lnTo>
                  <a:lnTo>
                    <a:pt x="379730" y="228485"/>
                  </a:lnTo>
                  <a:lnTo>
                    <a:pt x="374040" y="230276"/>
                  </a:lnTo>
                  <a:lnTo>
                    <a:pt x="369544" y="232511"/>
                  </a:lnTo>
                  <a:lnTo>
                    <a:pt x="371640" y="239166"/>
                  </a:lnTo>
                  <a:lnTo>
                    <a:pt x="379539" y="241388"/>
                  </a:lnTo>
                  <a:lnTo>
                    <a:pt x="383921" y="234772"/>
                  </a:lnTo>
                  <a:lnTo>
                    <a:pt x="384556" y="226352"/>
                  </a:lnTo>
                  <a:close/>
                </a:path>
                <a:path w="2009775" h="963295">
                  <a:moveTo>
                    <a:pt x="526681" y="329476"/>
                  </a:moveTo>
                  <a:lnTo>
                    <a:pt x="516293" y="325475"/>
                  </a:lnTo>
                  <a:lnTo>
                    <a:pt x="518528" y="320840"/>
                  </a:lnTo>
                  <a:lnTo>
                    <a:pt x="516191" y="321983"/>
                  </a:lnTo>
                  <a:lnTo>
                    <a:pt x="513715" y="326263"/>
                  </a:lnTo>
                  <a:lnTo>
                    <a:pt x="515493" y="331076"/>
                  </a:lnTo>
                  <a:lnTo>
                    <a:pt x="525881" y="329476"/>
                  </a:lnTo>
                  <a:lnTo>
                    <a:pt x="526681" y="329476"/>
                  </a:lnTo>
                  <a:close/>
                </a:path>
                <a:path w="2009775" h="963295">
                  <a:moveTo>
                    <a:pt x="1349590" y="809447"/>
                  </a:moveTo>
                  <a:lnTo>
                    <a:pt x="1347470" y="804202"/>
                  </a:lnTo>
                  <a:lnTo>
                    <a:pt x="1345869" y="807402"/>
                  </a:lnTo>
                  <a:lnTo>
                    <a:pt x="1341882" y="806602"/>
                  </a:lnTo>
                  <a:lnTo>
                    <a:pt x="1339481" y="809002"/>
                  </a:lnTo>
                  <a:lnTo>
                    <a:pt x="1341856" y="814552"/>
                  </a:lnTo>
                  <a:lnTo>
                    <a:pt x="1346466" y="813803"/>
                  </a:lnTo>
                  <a:lnTo>
                    <a:pt x="1349590" y="809447"/>
                  </a:lnTo>
                  <a:close/>
                </a:path>
                <a:path w="2009775" h="963295">
                  <a:moveTo>
                    <a:pt x="1412201" y="874534"/>
                  </a:moveTo>
                  <a:lnTo>
                    <a:pt x="1402791" y="872959"/>
                  </a:lnTo>
                  <a:lnTo>
                    <a:pt x="1397419" y="866749"/>
                  </a:lnTo>
                  <a:lnTo>
                    <a:pt x="1392656" y="860831"/>
                  </a:lnTo>
                  <a:lnTo>
                    <a:pt x="1385036" y="860158"/>
                  </a:lnTo>
                  <a:lnTo>
                    <a:pt x="1389824" y="867346"/>
                  </a:lnTo>
                  <a:lnTo>
                    <a:pt x="1397825" y="872947"/>
                  </a:lnTo>
                  <a:lnTo>
                    <a:pt x="1397825" y="880935"/>
                  </a:lnTo>
                  <a:lnTo>
                    <a:pt x="1401813" y="876935"/>
                  </a:lnTo>
                  <a:lnTo>
                    <a:pt x="1408214" y="878535"/>
                  </a:lnTo>
                  <a:lnTo>
                    <a:pt x="1412201" y="874534"/>
                  </a:lnTo>
                  <a:close/>
                </a:path>
                <a:path w="2009775" h="963295">
                  <a:moveTo>
                    <a:pt x="1436789" y="741438"/>
                  </a:moveTo>
                  <a:lnTo>
                    <a:pt x="1433791" y="737476"/>
                  </a:lnTo>
                  <a:lnTo>
                    <a:pt x="1429588" y="736498"/>
                  </a:lnTo>
                  <a:lnTo>
                    <a:pt x="1431391" y="743470"/>
                  </a:lnTo>
                  <a:lnTo>
                    <a:pt x="1436789" y="741438"/>
                  </a:lnTo>
                  <a:close/>
                </a:path>
                <a:path w="2009775" h="963295">
                  <a:moveTo>
                    <a:pt x="1438706" y="665543"/>
                  </a:moveTo>
                  <a:lnTo>
                    <a:pt x="1435379" y="660349"/>
                  </a:lnTo>
                  <a:lnTo>
                    <a:pt x="1431963" y="663295"/>
                  </a:lnTo>
                  <a:lnTo>
                    <a:pt x="1425994" y="664146"/>
                  </a:lnTo>
                  <a:lnTo>
                    <a:pt x="1422120" y="665289"/>
                  </a:lnTo>
                  <a:lnTo>
                    <a:pt x="1424990" y="669137"/>
                  </a:lnTo>
                  <a:lnTo>
                    <a:pt x="1428864" y="667537"/>
                  </a:lnTo>
                  <a:lnTo>
                    <a:pt x="1434985" y="667143"/>
                  </a:lnTo>
                  <a:lnTo>
                    <a:pt x="1438706" y="665543"/>
                  </a:lnTo>
                  <a:close/>
                </a:path>
                <a:path w="2009775" h="963295">
                  <a:moveTo>
                    <a:pt x="1439608" y="906551"/>
                  </a:moveTo>
                  <a:lnTo>
                    <a:pt x="1436382" y="903808"/>
                  </a:lnTo>
                  <a:lnTo>
                    <a:pt x="1431061" y="903617"/>
                  </a:lnTo>
                  <a:lnTo>
                    <a:pt x="1432191" y="908900"/>
                  </a:lnTo>
                  <a:lnTo>
                    <a:pt x="1439608" y="906551"/>
                  </a:lnTo>
                  <a:close/>
                </a:path>
                <a:path w="2009775" h="963295">
                  <a:moveTo>
                    <a:pt x="1477746" y="887323"/>
                  </a:moveTo>
                  <a:lnTo>
                    <a:pt x="1472946" y="882535"/>
                  </a:lnTo>
                  <a:lnTo>
                    <a:pt x="1469745" y="880935"/>
                  </a:lnTo>
                  <a:lnTo>
                    <a:pt x="1464957" y="886523"/>
                  </a:lnTo>
                  <a:lnTo>
                    <a:pt x="1468945" y="889723"/>
                  </a:lnTo>
                  <a:lnTo>
                    <a:pt x="1471345" y="885723"/>
                  </a:lnTo>
                  <a:lnTo>
                    <a:pt x="1477746" y="887323"/>
                  </a:lnTo>
                  <a:close/>
                </a:path>
                <a:path w="2009775" h="963295">
                  <a:moveTo>
                    <a:pt x="1508912" y="879335"/>
                  </a:moveTo>
                  <a:lnTo>
                    <a:pt x="1503845" y="873544"/>
                  </a:lnTo>
                  <a:lnTo>
                    <a:pt x="1498320" y="868946"/>
                  </a:lnTo>
                  <a:lnTo>
                    <a:pt x="1492504" y="864946"/>
                  </a:lnTo>
                  <a:lnTo>
                    <a:pt x="1486535" y="860958"/>
                  </a:lnTo>
                  <a:lnTo>
                    <a:pt x="1488935" y="865746"/>
                  </a:lnTo>
                  <a:lnTo>
                    <a:pt x="1480934" y="866546"/>
                  </a:lnTo>
                  <a:lnTo>
                    <a:pt x="1481734" y="871347"/>
                  </a:lnTo>
                  <a:lnTo>
                    <a:pt x="1489697" y="870343"/>
                  </a:lnTo>
                  <a:lnTo>
                    <a:pt x="1495628" y="874141"/>
                  </a:lnTo>
                  <a:lnTo>
                    <a:pt x="1501406" y="878535"/>
                  </a:lnTo>
                  <a:lnTo>
                    <a:pt x="1508912" y="879335"/>
                  </a:lnTo>
                  <a:close/>
                </a:path>
                <a:path w="2009775" h="963295">
                  <a:moveTo>
                    <a:pt x="1515148" y="765898"/>
                  </a:moveTo>
                  <a:lnTo>
                    <a:pt x="1514208" y="761250"/>
                  </a:lnTo>
                  <a:lnTo>
                    <a:pt x="1512227" y="756907"/>
                  </a:lnTo>
                  <a:lnTo>
                    <a:pt x="1512112" y="761847"/>
                  </a:lnTo>
                  <a:lnTo>
                    <a:pt x="1515148" y="765898"/>
                  </a:lnTo>
                  <a:close/>
                </a:path>
                <a:path w="2009775" h="963295">
                  <a:moveTo>
                    <a:pt x="1517599" y="466636"/>
                  </a:moveTo>
                  <a:lnTo>
                    <a:pt x="1517218" y="459955"/>
                  </a:lnTo>
                  <a:lnTo>
                    <a:pt x="1516900" y="453351"/>
                  </a:lnTo>
                  <a:lnTo>
                    <a:pt x="1514500" y="458152"/>
                  </a:lnTo>
                  <a:lnTo>
                    <a:pt x="1508112" y="453351"/>
                  </a:lnTo>
                  <a:lnTo>
                    <a:pt x="1504911" y="456552"/>
                  </a:lnTo>
                  <a:lnTo>
                    <a:pt x="1510804" y="461759"/>
                  </a:lnTo>
                  <a:lnTo>
                    <a:pt x="1511312" y="468236"/>
                  </a:lnTo>
                  <a:lnTo>
                    <a:pt x="1511211" y="474865"/>
                  </a:lnTo>
                  <a:lnTo>
                    <a:pt x="1515300" y="480529"/>
                  </a:lnTo>
                  <a:lnTo>
                    <a:pt x="1517243" y="473468"/>
                  </a:lnTo>
                  <a:lnTo>
                    <a:pt x="1517599" y="466636"/>
                  </a:lnTo>
                  <a:close/>
                </a:path>
                <a:path w="2009775" h="963295">
                  <a:moveTo>
                    <a:pt x="1525485" y="707364"/>
                  </a:moveTo>
                  <a:lnTo>
                    <a:pt x="1523301" y="701103"/>
                  </a:lnTo>
                  <a:lnTo>
                    <a:pt x="1516037" y="702195"/>
                  </a:lnTo>
                  <a:lnTo>
                    <a:pt x="1506613" y="704405"/>
                  </a:lnTo>
                  <a:lnTo>
                    <a:pt x="1500936" y="706170"/>
                  </a:lnTo>
                  <a:lnTo>
                    <a:pt x="1504911" y="705904"/>
                  </a:lnTo>
                  <a:lnTo>
                    <a:pt x="1511274" y="706386"/>
                  </a:lnTo>
                  <a:lnTo>
                    <a:pt x="1519796" y="707999"/>
                  </a:lnTo>
                  <a:lnTo>
                    <a:pt x="1525485" y="707364"/>
                  </a:lnTo>
                  <a:close/>
                </a:path>
                <a:path w="2009775" h="963295">
                  <a:moveTo>
                    <a:pt x="1545971" y="748652"/>
                  </a:moveTo>
                  <a:lnTo>
                    <a:pt x="1545082" y="743966"/>
                  </a:lnTo>
                  <a:lnTo>
                    <a:pt x="1543278" y="739432"/>
                  </a:lnTo>
                  <a:lnTo>
                    <a:pt x="1543278" y="744270"/>
                  </a:lnTo>
                  <a:lnTo>
                    <a:pt x="1545971" y="748652"/>
                  </a:lnTo>
                  <a:close/>
                </a:path>
                <a:path w="2009775" h="963295">
                  <a:moveTo>
                    <a:pt x="1567230" y="622033"/>
                  </a:moveTo>
                  <a:lnTo>
                    <a:pt x="1567053" y="615594"/>
                  </a:lnTo>
                  <a:lnTo>
                    <a:pt x="1563585" y="607352"/>
                  </a:lnTo>
                  <a:lnTo>
                    <a:pt x="1558467" y="610793"/>
                  </a:lnTo>
                  <a:lnTo>
                    <a:pt x="1558467" y="611593"/>
                  </a:lnTo>
                  <a:lnTo>
                    <a:pt x="1562455" y="613194"/>
                  </a:lnTo>
                  <a:lnTo>
                    <a:pt x="1567230" y="622033"/>
                  </a:lnTo>
                  <a:close/>
                </a:path>
                <a:path w="2009775" h="963295">
                  <a:moveTo>
                    <a:pt x="1588033" y="600405"/>
                  </a:moveTo>
                  <a:lnTo>
                    <a:pt x="1582445" y="595617"/>
                  </a:lnTo>
                  <a:lnTo>
                    <a:pt x="1579245" y="594017"/>
                  </a:lnTo>
                  <a:lnTo>
                    <a:pt x="1574444" y="599605"/>
                  </a:lnTo>
                  <a:lnTo>
                    <a:pt x="1578444" y="602805"/>
                  </a:lnTo>
                  <a:lnTo>
                    <a:pt x="1580845" y="598805"/>
                  </a:lnTo>
                  <a:lnTo>
                    <a:pt x="1588033" y="600405"/>
                  </a:lnTo>
                  <a:close/>
                </a:path>
                <a:path w="2009775" h="963295">
                  <a:moveTo>
                    <a:pt x="1610360" y="744321"/>
                  </a:moveTo>
                  <a:lnTo>
                    <a:pt x="1609610" y="739673"/>
                  </a:lnTo>
                  <a:lnTo>
                    <a:pt x="1607667" y="735330"/>
                  </a:lnTo>
                  <a:lnTo>
                    <a:pt x="1607210" y="740270"/>
                  </a:lnTo>
                  <a:lnTo>
                    <a:pt x="1610360" y="744321"/>
                  </a:lnTo>
                  <a:close/>
                </a:path>
                <a:path w="2009775" h="963295">
                  <a:moveTo>
                    <a:pt x="1614208" y="602716"/>
                  </a:moveTo>
                  <a:lnTo>
                    <a:pt x="1611210" y="598703"/>
                  </a:lnTo>
                  <a:lnTo>
                    <a:pt x="1607019" y="597547"/>
                  </a:lnTo>
                  <a:lnTo>
                    <a:pt x="1608810" y="604405"/>
                  </a:lnTo>
                  <a:lnTo>
                    <a:pt x="1614208" y="602716"/>
                  </a:lnTo>
                  <a:close/>
                </a:path>
                <a:path w="2009775" h="963295">
                  <a:moveTo>
                    <a:pt x="1655165" y="902512"/>
                  </a:moveTo>
                  <a:lnTo>
                    <a:pt x="1648777" y="903312"/>
                  </a:lnTo>
                  <a:lnTo>
                    <a:pt x="1644777" y="904913"/>
                  </a:lnTo>
                  <a:lnTo>
                    <a:pt x="1646377" y="912101"/>
                  </a:lnTo>
                  <a:lnTo>
                    <a:pt x="1651965" y="911301"/>
                  </a:lnTo>
                  <a:lnTo>
                    <a:pt x="1649577" y="906513"/>
                  </a:lnTo>
                  <a:lnTo>
                    <a:pt x="1655165" y="902512"/>
                  </a:lnTo>
                  <a:close/>
                </a:path>
                <a:path w="2009775" h="963295">
                  <a:moveTo>
                    <a:pt x="1657578" y="928890"/>
                  </a:moveTo>
                  <a:lnTo>
                    <a:pt x="1655267" y="927290"/>
                  </a:lnTo>
                  <a:lnTo>
                    <a:pt x="1646212" y="924610"/>
                  </a:lnTo>
                  <a:lnTo>
                    <a:pt x="1646326" y="928890"/>
                  </a:lnTo>
                  <a:lnTo>
                    <a:pt x="1650377" y="928890"/>
                  </a:lnTo>
                  <a:lnTo>
                    <a:pt x="1657578" y="928890"/>
                  </a:lnTo>
                  <a:close/>
                </a:path>
                <a:path w="2009775" h="963295">
                  <a:moveTo>
                    <a:pt x="1660867" y="931164"/>
                  </a:moveTo>
                  <a:lnTo>
                    <a:pt x="1659902" y="930490"/>
                  </a:lnTo>
                  <a:lnTo>
                    <a:pt x="1657756" y="930490"/>
                  </a:lnTo>
                  <a:lnTo>
                    <a:pt x="1660867" y="931164"/>
                  </a:lnTo>
                  <a:close/>
                </a:path>
                <a:path w="2009775" h="963295">
                  <a:moveTo>
                    <a:pt x="1669554" y="673938"/>
                  </a:moveTo>
                  <a:lnTo>
                    <a:pt x="1664754" y="671537"/>
                  </a:lnTo>
                  <a:lnTo>
                    <a:pt x="1663153" y="676338"/>
                  </a:lnTo>
                  <a:lnTo>
                    <a:pt x="1658366" y="681126"/>
                  </a:lnTo>
                  <a:lnTo>
                    <a:pt x="1662366" y="684326"/>
                  </a:lnTo>
                  <a:lnTo>
                    <a:pt x="1663954" y="679526"/>
                  </a:lnTo>
                  <a:lnTo>
                    <a:pt x="1669554" y="673938"/>
                  </a:lnTo>
                  <a:close/>
                </a:path>
                <a:path w="2009775" h="963295">
                  <a:moveTo>
                    <a:pt x="1673860" y="885583"/>
                  </a:moveTo>
                  <a:lnTo>
                    <a:pt x="1668653" y="885126"/>
                  </a:lnTo>
                  <a:lnTo>
                    <a:pt x="1665097" y="887374"/>
                  </a:lnTo>
                  <a:lnTo>
                    <a:pt x="1671955" y="890524"/>
                  </a:lnTo>
                  <a:lnTo>
                    <a:pt x="1673860" y="885583"/>
                  </a:lnTo>
                  <a:close/>
                </a:path>
                <a:path w="2009775" h="963295">
                  <a:moveTo>
                    <a:pt x="1691932" y="586816"/>
                  </a:moveTo>
                  <a:lnTo>
                    <a:pt x="1685531" y="582828"/>
                  </a:lnTo>
                  <a:lnTo>
                    <a:pt x="1680743" y="584428"/>
                  </a:lnTo>
                  <a:lnTo>
                    <a:pt x="1675942" y="587616"/>
                  </a:lnTo>
                  <a:lnTo>
                    <a:pt x="1682343" y="590816"/>
                  </a:lnTo>
                  <a:lnTo>
                    <a:pt x="1687131" y="590016"/>
                  </a:lnTo>
                  <a:lnTo>
                    <a:pt x="1691932" y="586816"/>
                  </a:lnTo>
                  <a:close/>
                </a:path>
                <a:path w="2009775" h="963295">
                  <a:moveTo>
                    <a:pt x="1708708" y="609193"/>
                  </a:moveTo>
                  <a:lnTo>
                    <a:pt x="1705559" y="603529"/>
                  </a:lnTo>
                  <a:lnTo>
                    <a:pt x="1704416" y="595617"/>
                  </a:lnTo>
                  <a:lnTo>
                    <a:pt x="1701634" y="590092"/>
                  </a:lnTo>
                  <a:lnTo>
                    <a:pt x="1693532" y="591616"/>
                  </a:lnTo>
                  <a:lnTo>
                    <a:pt x="1698942" y="596392"/>
                  </a:lnTo>
                  <a:lnTo>
                    <a:pt x="1700822" y="603999"/>
                  </a:lnTo>
                  <a:lnTo>
                    <a:pt x="1702854" y="609828"/>
                  </a:lnTo>
                  <a:lnTo>
                    <a:pt x="1708708" y="609193"/>
                  </a:lnTo>
                  <a:close/>
                </a:path>
                <a:path w="2009775" h="963295">
                  <a:moveTo>
                    <a:pt x="1709508" y="820191"/>
                  </a:moveTo>
                  <a:lnTo>
                    <a:pt x="1701520" y="822591"/>
                  </a:lnTo>
                  <a:lnTo>
                    <a:pt x="1699920" y="826592"/>
                  </a:lnTo>
                  <a:lnTo>
                    <a:pt x="1699920" y="832180"/>
                  </a:lnTo>
                  <a:lnTo>
                    <a:pt x="1707121" y="829779"/>
                  </a:lnTo>
                  <a:lnTo>
                    <a:pt x="1709508" y="824992"/>
                  </a:lnTo>
                  <a:lnTo>
                    <a:pt x="1709508" y="820191"/>
                  </a:lnTo>
                  <a:close/>
                </a:path>
                <a:path w="2009775" h="963295">
                  <a:moveTo>
                    <a:pt x="1739087" y="821791"/>
                  </a:moveTo>
                  <a:lnTo>
                    <a:pt x="1732749" y="820445"/>
                  </a:lnTo>
                  <a:lnTo>
                    <a:pt x="1725599" y="816394"/>
                  </a:lnTo>
                  <a:lnTo>
                    <a:pt x="1719186" y="815047"/>
                  </a:lnTo>
                  <a:lnTo>
                    <a:pt x="1715109" y="821791"/>
                  </a:lnTo>
                  <a:lnTo>
                    <a:pt x="1722450" y="821347"/>
                  </a:lnTo>
                  <a:lnTo>
                    <a:pt x="1730095" y="824788"/>
                  </a:lnTo>
                  <a:lnTo>
                    <a:pt x="1736242" y="826731"/>
                  </a:lnTo>
                  <a:lnTo>
                    <a:pt x="1739087" y="821791"/>
                  </a:lnTo>
                  <a:close/>
                </a:path>
                <a:path w="2009775" h="963295">
                  <a:moveTo>
                    <a:pt x="1750225" y="708685"/>
                  </a:moveTo>
                  <a:lnTo>
                    <a:pt x="1749475" y="704011"/>
                  </a:lnTo>
                  <a:lnTo>
                    <a:pt x="1747520" y="699477"/>
                  </a:lnTo>
                  <a:lnTo>
                    <a:pt x="1747075" y="704303"/>
                  </a:lnTo>
                  <a:lnTo>
                    <a:pt x="1750225" y="708685"/>
                  </a:lnTo>
                  <a:close/>
                </a:path>
                <a:path w="2009775" h="963295">
                  <a:moveTo>
                    <a:pt x="1773453" y="902512"/>
                  </a:moveTo>
                  <a:lnTo>
                    <a:pt x="1770253" y="898512"/>
                  </a:lnTo>
                  <a:lnTo>
                    <a:pt x="1769452" y="891324"/>
                  </a:lnTo>
                  <a:lnTo>
                    <a:pt x="1764665" y="892924"/>
                  </a:lnTo>
                  <a:lnTo>
                    <a:pt x="1767052" y="896912"/>
                  </a:lnTo>
                  <a:lnTo>
                    <a:pt x="1768652" y="903312"/>
                  </a:lnTo>
                  <a:lnTo>
                    <a:pt x="1773453" y="902512"/>
                  </a:lnTo>
                  <a:close/>
                </a:path>
                <a:path w="2009775" h="963295">
                  <a:moveTo>
                    <a:pt x="1774088" y="895375"/>
                  </a:moveTo>
                  <a:lnTo>
                    <a:pt x="1773148" y="890727"/>
                  </a:lnTo>
                  <a:lnTo>
                    <a:pt x="1771167" y="886383"/>
                  </a:lnTo>
                  <a:lnTo>
                    <a:pt x="1771053" y="891324"/>
                  </a:lnTo>
                  <a:lnTo>
                    <a:pt x="1774088" y="895375"/>
                  </a:lnTo>
                  <a:close/>
                </a:path>
                <a:path w="2009775" h="963295">
                  <a:moveTo>
                    <a:pt x="1777606" y="489991"/>
                  </a:moveTo>
                  <a:lnTo>
                    <a:pt x="1774545" y="485724"/>
                  </a:lnTo>
                  <a:lnTo>
                    <a:pt x="1769541" y="482053"/>
                  </a:lnTo>
                  <a:lnTo>
                    <a:pt x="1766252" y="482117"/>
                  </a:lnTo>
                  <a:lnTo>
                    <a:pt x="1763864" y="486117"/>
                  </a:lnTo>
                  <a:lnTo>
                    <a:pt x="1773453" y="491718"/>
                  </a:lnTo>
                  <a:lnTo>
                    <a:pt x="1775053" y="491718"/>
                  </a:lnTo>
                  <a:lnTo>
                    <a:pt x="1777606" y="489991"/>
                  </a:lnTo>
                  <a:close/>
                </a:path>
                <a:path w="2009775" h="963295">
                  <a:moveTo>
                    <a:pt x="1782864" y="864628"/>
                  </a:moveTo>
                  <a:lnTo>
                    <a:pt x="1779041" y="858558"/>
                  </a:lnTo>
                  <a:lnTo>
                    <a:pt x="1774329" y="861479"/>
                  </a:lnTo>
                  <a:lnTo>
                    <a:pt x="1778444" y="864552"/>
                  </a:lnTo>
                  <a:lnTo>
                    <a:pt x="1782864" y="864628"/>
                  </a:lnTo>
                  <a:close/>
                </a:path>
                <a:path w="2009775" h="963295">
                  <a:moveTo>
                    <a:pt x="1786991" y="719823"/>
                  </a:moveTo>
                  <a:lnTo>
                    <a:pt x="1782635" y="720394"/>
                  </a:lnTo>
                  <a:lnTo>
                    <a:pt x="1778889" y="724103"/>
                  </a:lnTo>
                  <a:lnTo>
                    <a:pt x="1783842" y="726681"/>
                  </a:lnTo>
                  <a:lnTo>
                    <a:pt x="1786991" y="719823"/>
                  </a:lnTo>
                  <a:close/>
                </a:path>
                <a:path w="2009775" h="963295">
                  <a:moveTo>
                    <a:pt x="1797735" y="558355"/>
                  </a:moveTo>
                  <a:lnTo>
                    <a:pt x="1792528" y="557949"/>
                  </a:lnTo>
                  <a:lnTo>
                    <a:pt x="1788972" y="560387"/>
                  </a:lnTo>
                  <a:lnTo>
                    <a:pt x="1795830" y="563638"/>
                  </a:lnTo>
                  <a:lnTo>
                    <a:pt x="1797735" y="558355"/>
                  </a:lnTo>
                  <a:close/>
                </a:path>
                <a:path w="2009775" h="963295">
                  <a:moveTo>
                    <a:pt x="1804885" y="963206"/>
                  </a:moveTo>
                  <a:lnTo>
                    <a:pt x="1803133" y="959218"/>
                  </a:lnTo>
                  <a:lnTo>
                    <a:pt x="1803044" y="963206"/>
                  </a:lnTo>
                  <a:lnTo>
                    <a:pt x="1804885" y="963206"/>
                  </a:lnTo>
                  <a:close/>
                </a:path>
                <a:path w="2009775" h="963295">
                  <a:moveTo>
                    <a:pt x="1817408" y="839368"/>
                  </a:moveTo>
                  <a:lnTo>
                    <a:pt x="1809419" y="838581"/>
                  </a:lnTo>
                  <a:lnTo>
                    <a:pt x="1808619" y="844169"/>
                  </a:lnTo>
                  <a:lnTo>
                    <a:pt x="1813407" y="843368"/>
                  </a:lnTo>
                  <a:lnTo>
                    <a:pt x="1816608" y="848969"/>
                  </a:lnTo>
                  <a:lnTo>
                    <a:pt x="1817408" y="843368"/>
                  </a:lnTo>
                  <a:lnTo>
                    <a:pt x="1817408" y="839368"/>
                  </a:lnTo>
                  <a:close/>
                </a:path>
                <a:path w="2009775" h="963295">
                  <a:moveTo>
                    <a:pt x="1819808" y="737870"/>
                  </a:moveTo>
                  <a:lnTo>
                    <a:pt x="1813407" y="737870"/>
                  </a:lnTo>
                  <a:lnTo>
                    <a:pt x="1809419" y="739470"/>
                  </a:lnTo>
                  <a:lnTo>
                    <a:pt x="1811007" y="746671"/>
                  </a:lnTo>
                  <a:lnTo>
                    <a:pt x="1816608" y="745871"/>
                  </a:lnTo>
                  <a:lnTo>
                    <a:pt x="1814207" y="741870"/>
                  </a:lnTo>
                  <a:lnTo>
                    <a:pt x="1819808" y="737870"/>
                  </a:lnTo>
                  <a:close/>
                </a:path>
                <a:path w="2009775" h="963295">
                  <a:moveTo>
                    <a:pt x="1822996" y="630783"/>
                  </a:moveTo>
                  <a:lnTo>
                    <a:pt x="1816608" y="626783"/>
                  </a:lnTo>
                  <a:lnTo>
                    <a:pt x="1811807" y="628383"/>
                  </a:lnTo>
                  <a:lnTo>
                    <a:pt x="1807019" y="631583"/>
                  </a:lnTo>
                  <a:lnTo>
                    <a:pt x="1813407" y="635571"/>
                  </a:lnTo>
                  <a:lnTo>
                    <a:pt x="1819008" y="634771"/>
                  </a:lnTo>
                  <a:lnTo>
                    <a:pt x="1822996" y="630783"/>
                  </a:lnTo>
                  <a:close/>
                </a:path>
                <a:path w="2009775" h="963295">
                  <a:moveTo>
                    <a:pt x="1825625" y="578866"/>
                  </a:moveTo>
                  <a:lnTo>
                    <a:pt x="1822399" y="576135"/>
                  </a:lnTo>
                  <a:lnTo>
                    <a:pt x="1817077" y="575945"/>
                  </a:lnTo>
                  <a:lnTo>
                    <a:pt x="1818208" y="581228"/>
                  </a:lnTo>
                  <a:lnTo>
                    <a:pt x="1825625" y="578866"/>
                  </a:lnTo>
                  <a:close/>
                </a:path>
                <a:path w="2009775" h="963295">
                  <a:moveTo>
                    <a:pt x="1830197" y="753859"/>
                  </a:moveTo>
                  <a:lnTo>
                    <a:pt x="1822196" y="756259"/>
                  </a:lnTo>
                  <a:lnTo>
                    <a:pt x="1820608" y="760247"/>
                  </a:lnTo>
                  <a:lnTo>
                    <a:pt x="1820608" y="765848"/>
                  </a:lnTo>
                  <a:lnTo>
                    <a:pt x="1827796" y="764247"/>
                  </a:lnTo>
                  <a:lnTo>
                    <a:pt x="1830197" y="759447"/>
                  </a:lnTo>
                  <a:lnTo>
                    <a:pt x="1830197" y="753859"/>
                  </a:lnTo>
                  <a:close/>
                </a:path>
                <a:path w="2009775" h="963295">
                  <a:moveTo>
                    <a:pt x="1830997" y="613194"/>
                  </a:moveTo>
                  <a:lnTo>
                    <a:pt x="1826196" y="609193"/>
                  </a:lnTo>
                  <a:lnTo>
                    <a:pt x="1822996" y="607606"/>
                  </a:lnTo>
                  <a:lnTo>
                    <a:pt x="1818208" y="613194"/>
                  </a:lnTo>
                  <a:lnTo>
                    <a:pt x="1822196" y="616394"/>
                  </a:lnTo>
                  <a:lnTo>
                    <a:pt x="1823796" y="611593"/>
                  </a:lnTo>
                  <a:lnTo>
                    <a:pt x="1830997" y="613194"/>
                  </a:lnTo>
                  <a:close/>
                </a:path>
                <a:path w="2009775" h="963295">
                  <a:moveTo>
                    <a:pt x="1849399" y="855014"/>
                  </a:moveTo>
                  <a:lnTo>
                    <a:pt x="1844979" y="852766"/>
                  </a:lnTo>
                  <a:lnTo>
                    <a:pt x="1839963" y="851408"/>
                  </a:lnTo>
                  <a:lnTo>
                    <a:pt x="1843786" y="854557"/>
                  </a:lnTo>
                  <a:lnTo>
                    <a:pt x="1849399" y="855014"/>
                  </a:lnTo>
                  <a:close/>
                </a:path>
                <a:path w="2009775" h="963295">
                  <a:moveTo>
                    <a:pt x="1862963" y="934478"/>
                  </a:moveTo>
                  <a:lnTo>
                    <a:pt x="1856778" y="931545"/>
                  </a:lnTo>
                  <a:lnTo>
                    <a:pt x="1850072" y="932586"/>
                  </a:lnTo>
                  <a:lnTo>
                    <a:pt x="1846211" y="936167"/>
                  </a:lnTo>
                  <a:lnTo>
                    <a:pt x="1848573" y="940879"/>
                  </a:lnTo>
                  <a:lnTo>
                    <a:pt x="1852574" y="936078"/>
                  </a:lnTo>
                  <a:lnTo>
                    <a:pt x="1858162" y="937679"/>
                  </a:lnTo>
                  <a:lnTo>
                    <a:pt x="1862963" y="934478"/>
                  </a:lnTo>
                  <a:close/>
                </a:path>
                <a:path w="2009775" h="963295">
                  <a:moveTo>
                    <a:pt x="1864563" y="864146"/>
                  </a:moveTo>
                  <a:lnTo>
                    <a:pt x="1858962" y="863346"/>
                  </a:lnTo>
                  <a:lnTo>
                    <a:pt x="1853374" y="857758"/>
                  </a:lnTo>
                  <a:lnTo>
                    <a:pt x="1850974" y="864946"/>
                  </a:lnTo>
                  <a:lnTo>
                    <a:pt x="1856562" y="865746"/>
                  </a:lnTo>
                  <a:lnTo>
                    <a:pt x="1862162" y="871347"/>
                  </a:lnTo>
                  <a:lnTo>
                    <a:pt x="1864563" y="864146"/>
                  </a:lnTo>
                  <a:close/>
                </a:path>
                <a:path w="2009775" h="963295">
                  <a:moveTo>
                    <a:pt x="1866379" y="920584"/>
                  </a:moveTo>
                  <a:lnTo>
                    <a:pt x="1863166" y="917994"/>
                  </a:lnTo>
                  <a:lnTo>
                    <a:pt x="1857844" y="917663"/>
                  </a:lnTo>
                  <a:lnTo>
                    <a:pt x="1858962" y="922489"/>
                  </a:lnTo>
                  <a:lnTo>
                    <a:pt x="1866379" y="920584"/>
                  </a:lnTo>
                  <a:close/>
                </a:path>
                <a:path w="2009775" h="963295">
                  <a:moveTo>
                    <a:pt x="1874951" y="582028"/>
                  </a:moveTo>
                  <a:lnTo>
                    <a:pt x="1866163" y="582028"/>
                  </a:lnTo>
                  <a:lnTo>
                    <a:pt x="1859318" y="584720"/>
                  </a:lnTo>
                  <a:lnTo>
                    <a:pt x="1857565" y="590423"/>
                  </a:lnTo>
                  <a:lnTo>
                    <a:pt x="1858518" y="593712"/>
                  </a:lnTo>
                  <a:lnTo>
                    <a:pt x="1859762" y="589216"/>
                  </a:lnTo>
                  <a:lnTo>
                    <a:pt x="1865363" y="586816"/>
                  </a:lnTo>
                  <a:lnTo>
                    <a:pt x="1874951" y="582028"/>
                  </a:lnTo>
                  <a:close/>
                </a:path>
                <a:path w="2009775" h="963295">
                  <a:moveTo>
                    <a:pt x="1878939" y="875334"/>
                  </a:moveTo>
                  <a:lnTo>
                    <a:pt x="1870951" y="874534"/>
                  </a:lnTo>
                  <a:lnTo>
                    <a:pt x="1870151" y="880135"/>
                  </a:lnTo>
                  <a:lnTo>
                    <a:pt x="1875751" y="879335"/>
                  </a:lnTo>
                  <a:lnTo>
                    <a:pt x="1878152" y="885723"/>
                  </a:lnTo>
                  <a:lnTo>
                    <a:pt x="1878939" y="879335"/>
                  </a:lnTo>
                  <a:lnTo>
                    <a:pt x="1878939" y="875334"/>
                  </a:lnTo>
                  <a:close/>
                </a:path>
                <a:path w="2009775" h="963295">
                  <a:moveTo>
                    <a:pt x="1878952" y="943267"/>
                  </a:moveTo>
                  <a:lnTo>
                    <a:pt x="1873351" y="940879"/>
                  </a:lnTo>
                  <a:lnTo>
                    <a:pt x="1872551" y="945667"/>
                  </a:lnTo>
                  <a:lnTo>
                    <a:pt x="1865363" y="945667"/>
                  </a:lnTo>
                  <a:lnTo>
                    <a:pt x="1871751" y="948867"/>
                  </a:lnTo>
                  <a:lnTo>
                    <a:pt x="1875751" y="949667"/>
                  </a:lnTo>
                  <a:lnTo>
                    <a:pt x="1878952" y="943267"/>
                  </a:lnTo>
                  <a:close/>
                </a:path>
                <a:path w="2009775" h="963295">
                  <a:moveTo>
                    <a:pt x="1879053" y="847852"/>
                  </a:moveTo>
                  <a:lnTo>
                    <a:pt x="1879041" y="841070"/>
                  </a:lnTo>
                  <a:lnTo>
                    <a:pt x="1876780" y="838034"/>
                  </a:lnTo>
                  <a:lnTo>
                    <a:pt x="1871751" y="842568"/>
                  </a:lnTo>
                  <a:lnTo>
                    <a:pt x="1874151" y="842568"/>
                  </a:lnTo>
                  <a:lnTo>
                    <a:pt x="1877352" y="843368"/>
                  </a:lnTo>
                  <a:lnTo>
                    <a:pt x="1876552" y="846569"/>
                  </a:lnTo>
                  <a:lnTo>
                    <a:pt x="1870951" y="848169"/>
                  </a:lnTo>
                  <a:lnTo>
                    <a:pt x="1863763" y="847369"/>
                  </a:lnTo>
                  <a:lnTo>
                    <a:pt x="1863763" y="851357"/>
                  </a:lnTo>
                  <a:lnTo>
                    <a:pt x="1866163" y="851357"/>
                  </a:lnTo>
                  <a:lnTo>
                    <a:pt x="1869351" y="852157"/>
                  </a:lnTo>
                  <a:lnTo>
                    <a:pt x="1868551" y="855357"/>
                  </a:lnTo>
                  <a:lnTo>
                    <a:pt x="1871751" y="855357"/>
                  </a:lnTo>
                  <a:lnTo>
                    <a:pt x="1874151" y="854557"/>
                  </a:lnTo>
                  <a:lnTo>
                    <a:pt x="1877352" y="854557"/>
                  </a:lnTo>
                  <a:lnTo>
                    <a:pt x="1879053" y="847852"/>
                  </a:lnTo>
                  <a:close/>
                </a:path>
                <a:path w="2009775" h="963295">
                  <a:moveTo>
                    <a:pt x="1886432" y="644982"/>
                  </a:moveTo>
                  <a:lnTo>
                    <a:pt x="1883740" y="640372"/>
                  </a:lnTo>
                  <a:lnTo>
                    <a:pt x="1877453" y="644296"/>
                  </a:lnTo>
                  <a:lnTo>
                    <a:pt x="1881339" y="646061"/>
                  </a:lnTo>
                  <a:lnTo>
                    <a:pt x="1886432" y="644982"/>
                  </a:lnTo>
                  <a:close/>
                </a:path>
                <a:path w="2009775" h="963295">
                  <a:moveTo>
                    <a:pt x="1905508" y="918311"/>
                  </a:moveTo>
                  <a:lnTo>
                    <a:pt x="1902917" y="913701"/>
                  </a:lnTo>
                  <a:lnTo>
                    <a:pt x="1896287" y="917638"/>
                  </a:lnTo>
                  <a:lnTo>
                    <a:pt x="1900224" y="919391"/>
                  </a:lnTo>
                  <a:lnTo>
                    <a:pt x="1905508" y="918311"/>
                  </a:lnTo>
                  <a:close/>
                </a:path>
                <a:path w="2009775" h="963295">
                  <a:moveTo>
                    <a:pt x="1907717" y="827379"/>
                  </a:moveTo>
                  <a:lnTo>
                    <a:pt x="1902117" y="824992"/>
                  </a:lnTo>
                  <a:lnTo>
                    <a:pt x="1901329" y="829779"/>
                  </a:lnTo>
                  <a:lnTo>
                    <a:pt x="1894128" y="829779"/>
                  </a:lnTo>
                  <a:lnTo>
                    <a:pt x="1900529" y="832980"/>
                  </a:lnTo>
                  <a:lnTo>
                    <a:pt x="1904517" y="833780"/>
                  </a:lnTo>
                  <a:lnTo>
                    <a:pt x="1907717" y="827379"/>
                  </a:lnTo>
                  <a:close/>
                </a:path>
                <a:path w="2009775" h="963295">
                  <a:moveTo>
                    <a:pt x="1920506" y="694715"/>
                  </a:moveTo>
                  <a:lnTo>
                    <a:pt x="1918106" y="693915"/>
                  </a:lnTo>
                  <a:lnTo>
                    <a:pt x="1914906" y="693115"/>
                  </a:lnTo>
                  <a:lnTo>
                    <a:pt x="1911718" y="693115"/>
                  </a:lnTo>
                  <a:lnTo>
                    <a:pt x="1911718" y="695515"/>
                  </a:lnTo>
                  <a:lnTo>
                    <a:pt x="1910918" y="698715"/>
                  </a:lnTo>
                  <a:lnTo>
                    <a:pt x="1910118" y="701103"/>
                  </a:lnTo>
                  <a:lnTo>
                    <a:pt x="1913305" y="701103"/>
                  </a:lnTo>
                  <a:lnTo>
                    <a:pt x="1915706" y="701903"/>
                  </a:lnTo>
                  <a:lnTo>
                    <a:pt x="1918906" y="702703"/>
                  </a:lnTo>
                  <a:lnTo>
                    <a:pt x="1918906" y="700316"/>
                  </a:lnTo>
                  <a:lnTo>
                    <a:pt x="1919706" y="697115"/>
                  </a:lnTo>
                  <a:lnTo>
                    <a:pt x="1920506" y="694715"/>
                  </a:lnTo>
                  <a:close/>
                </a:path>
                <a:path w="2009775" h="963295">
                  <a:moveTo>
                    <a:pt x="1920709" y="774141"/>
                  </a:moveTo>
                  <a:lnTo>
                    <a:pt x="1917928" y="769899"/>
                  </a:lnTo>
                  <a:lnTo>
                    <a:pt x="1914105" y="773836"/>
                  </a:lnTo>
                  <a:lnTo>
                    <a:pt x="1920176" y="778217"/>
                  </a:lnTo>
                  <a:lnTo>
                    <a:pt x="1920709" y="774141"/>
                  </a:lnTo>
                  <a:close/>
                </a:path>
                <a:path w="2009775" h="963295">
                  <a:moveTo>
                    <a:pt x="1931149" y="499618"/>
                  </a:moveTo>
                  <a:lnTo>
                    <a:pt x="1926094" y="498106"/>
                  </a:lnTo>
                  <a:lnTo>
                    <a:pt x="1922602" y="494893"/>
                  </a:lnTo>
                  <a:lnTo>
                    <a:pt x="1916112" y="497611"/>
                  </a:lnTo>
                  <a:lnTo>
                    <a:pt x="1912607" y="501370"/>
                  </a:lnTo>
                  <a:lnTo>
                    <a:pt x="1918106" y="501307"/>
                  </a:lnTo>
                  <a:lnTo>
                    <a:pt x="1923846" y="500240"/>
                  </a:lnTo>
                  <a:lnTo>
                    <a:pt x="1929295" y="500011"/>
                  </a:lnTo>
                  <a:lnTo>
                    <a:pt x="1931149" y="499618"/>
                  </a:lnTo>
                  <a:close/>
                </a:path>
                <a:path w="2009775" h="963295">
                  <a:moveTo>
                    <a:pt x="1936889" y="476542"/>
                  </a:moveTo>
                  <a:lnTo>
                    <a:pt x="1930895" y="474929"/>
                  </a:lnTo>
                  <a:lnTo>
                    <a:pt x="1930819" y="479907"/>
                  </a:lnTo>
                  <a:lnTo>
                    <a:pt x="1929091" y="486016"/>
                  </a:lnTo>
                  <a:lnTo>
                    <a:pt x="1928876" y="490778"/>
                  </a:lnTo>
                  <a:lnTo>
                    <a:pt x="1933295" y="491718"/>
                  </a:lnTo>
                  <a:lnTo>
                    <a:pt x="1933587" y="486956"/>
                  </a:lnTo>
                  <a:lnTo>
                    <a:pt x="1936292" y="481228"/>
                  </a:lnTo>
                  <a:lnTo>
                    <a:pt x="1936889" y="476542"/>
                  </a:lnTo>
                  <a:close/>
                </a:path>
                <a:path w="2009775" h="963295">
                  <a:moveTo>
                    <a:pt x="1940483" y="877735"/>
                  </a:moveTo>
                  <a:lnTo>
                    <a:pt x="1935695" y="872947"/>
                  </a:lnTo>
                  <a:lnTo>
                    <a:pt x="1932495" y="871347"/>
                  </a:lnTo>
                  <a:lnTo>
                    <a:pt x="1927694" y="876935"/>
                  </a:lnTo>
                  <a:lnTo>
                    <a:pt x="1931695" y="880135"/>
                  </a:lnTo>
                  <a:lnTo>
                    <a:pt x="1933295" y="876134"/>
                  </a:lnTo>
                  <a:lnTo>
                    <a:pt x="1940483" y="877735"/>
                  </a:lnTo>
                  <a:close/>
                </a:path>
                <a:path w="2009775" h="963295">
                  <a:moveTo>
                    <a:pt x="1944484" y="717092"/>
                  </a:moveTo>
                  <a:lnTo>
                    <a:pt x="1941182" y="713905"/>
                  </a:lnTo>
                  <a:lnTo>
                    <a:pt x="1940280" y="708406"/>
                  </a:lnTo>
                  <a:lnTo>
                    <a:pt x="1939086" y="704837"/>
                  </a:lnTo>
                  <a:lnTo>
                    <a:pt x="1934895" y="707504"/>
                  </a:lnTo>
                  <a:lnTo>
                    <a:pt x="1936496" y="711136"/>
                  </a:lnTo>
                  <a:lnTo>
                    <a:pt x="1936991" y="716788"/>
                  </a:lnTo>
                  <a:lnTo>
                    <a:pt x="1938820" y="720204"/>
                  </a:lnTo>
                  <a:lnTo>
                    <a:pt x="1944484" y="717092"/>
                  </a:lnTo>
                  <a:close/>
                </a:path>
                <a:path w="2009775" h="963295">
                  <a:moveTo>
                    <a:pt x="1947672" y="430974"/>
                  </a:moveTo>
                  <a:lnTo>
                    <a:pt x="1941283" y="430974"/>
                  </a:lnTo>
                  <a:lnTo>
                    <a:pt x="1937283" y="432574"/>
                  </a:lnTo>
                  <a:lnTo>
                    <a:pt x="1938883" y="439762"/>
                  </a:lnTo>
                  <a:lnTo>
                    <a:pt x="1944484" y="438962"/>
                  </a:lnTo>
                  <a:lnTo>
                    <a:pt x="1942084" y="434975"/>
                  </a:lnTo>
                  <a:lnTo>
                    <a:pt x="1947672" y="430974"/>
                  </a:lnTo>
                  <a:close/>
                </a:path>
                <a:path w="2009775" h="963295">
                  <a:moveTo>
                    <a:pt x="1950872" y="783424"/>
                  </a:moveTo>
                  <a:lnTo>
                    <a:pt x="1946884" y="779437"/>
                  </a:lnTo>
                  <a:lnTo>
                    <a:pt x="1938083" y="788225"/>
                  </a:lnTo>
                  <a:lnTo>
                    <a:pt x="1934692" y="794105"/>
                  </a:lnTo>
                  <a:lnTo>
                    <a:pt x="1940280" y="792124"/>
                  </a:lnTo>
                  <a:lnTo>
                    <a:pt x="1947976" y="786993"/>
                  </a:lnTo>
                  <a:lnTo>
                    <a:pt x="1950872" y="783424"/>
                  </a:lnTo>
                  <a:close/>
                </a:path>
                <a:path w="2009775" h="963295">
                  <a:moveTo>
                    <a:pt x="1956473" y="624382"/>
                  </a:moveTo>
                  <a:lnTo>
                    <a:pt x="1954072" y="620382"/>
                  </a:lnTo>
                  <a:lnTo>
                    <a:pt x="1952472" y="613194"/>
                  </a:lnTo>
                  <a:lnTo>
                    <a:pt x="1947672" y="614794"/>
                  </a:lnTo>
                  <a:lnTo>
                    <a:pt x="1950072" y="618794"/>
                  </a:lnTo>
                  <a:lnTo>
                    <a:pt x="1951672" y="625182"/>
                  </a:lnTo>
                  <a:lnTo>
                    <a:pt x="1956473" y="624382"/>
                  </a:lnTo>
                  <a:close/>
                </a:path>
                <a:path w="2009775" h="963295">
                  <a:moveTo>
                    <a:pt x="1961464" y="525932"/>
                  </a:moveTo>
                  <a:lnTo>
                    <a:pt x="1956066" y="525475"/>
                  </a:lnTo>
                  <a:lnTo>
                    <a:pt x="1952472" y="527723"/>
                  </a:lnTo>
                  <a:lnTo>
                    <a:pt x="1959660" y="530872"/>
                  </a:lnTo>
                  <a:lnTo>
                    <a:pt x="1961464" y="525932"/>
                  </a:lnTo>
                  <a:close/>
                </a:path>
                <a:path w="2009775" h="963295">
                  <a:moveTo>
                    <a:pt x="1968258" y="485228"/>
                  </a:moveTo>
                  <a:lnTo>
                    <a:pt x="1965261" y="481228"/>
                  </a:lnTo>
                  <a:lnTo>
                    <a:pt x="1961070" y="480060"/>
                  </a:lnTo>
                  <a:lnTo>
                    <a:pt x="1962861" y="486918"/>
                  </a:lnTo>
                  <a:lnTo>
                    <a:pt x="1968258" y="485228"/>
                  </a:lnTo>
                  <a:close/>
                </a:path>
                <a:path w="2009775" h="963295">
                  <a:moveTo>
                    <a:pt x="1968461" y="729081"/>
                  </a:moveTo>
                  <a:lnTo>
                    <a:pt x="1967661" y="725881"/>
                  </a:lnTo>
                  <a:lnTo>
                    <a:pt x="1967661" y="723493"/>
                  </a:lnTo>
                  <a:lnTo>
                    <a:pt x="1964461" y="723493"/>
                  </a:lnTo>
                  <a:lnTo>
                    <a:pt x="1962061" y="724281"/>
                  </a:lnTo>
                  <a:lnTo>
                    <a:pt x="1958860" y="724281"/>
                  </a:lnTo>
                  <a:lnTo>
                    <a:pt x="1958860" y="729881"/>
                  </a:lnTo>
                  <a:lnTo>
                    <a:pt x="1959660" y="732282"/>
                  </a:lnTo>
                  <a:lnTo>
                    <a:pt x="1962861" y="732282"/>
                  </a:lnTo>
                  <a:lnTo>
                    <a:pt x="1965261" y="731481"/>
                  </a:lnTo>
                  <a:lnTo>
                    <a:pt x="1968461" y="731481"/>
                  </a:lnTo>
                  <a:lnTo>
                    <a:pt x="1968461" y="729081"/>
                  </a:lnTo>
                  <a:close/>
                </a:path>
                <a:path w="2009775" h="963295">
                  <a:moveTo>
                    <a:pt x="1979650" y="721893"/>
                  </a:moveTo>
                  <a:lnTo>
                    <a:pt x="1974697" y="722007"/>
                  </a:lnTo>
                  <a:lnTo>
                    <a:pt x="1969452" y="719289"/>
                  </a:lnTo>
                  <a:lnTo>
                    <a:pt x="1965706" y="718070"/>
                  </a:lnTo>
                  <a:lnTo>
                    <a:pt x="1965261" y="722693"/>
                  </a:lnTo>
                  <a:lnTo>
                    <a:pt x="1969312" y="723912"/>
                  </a:lnTo>
                  <a:lnTo>
                    <a:pt x="1974253" y="727087"/>
                  </a:lnTo>
                  <a:lnTo>
                    <a:pt x="1978291" y="727862"/>
                  </a:lnTo>
                  <a:lnTo>
                    <a:pt x="1979650" y="721893"/>
                  </a:lnTo>
                  <a:close/>
                </a:path>
                <a:path w="2009775" h="963295">
                  <a:moveTo>
                    <a:pt x="1982698" y="597522"/>
                  </a:moveTo>
                  <a:lnTo>
                    <a:pt x="1977453" y="597115"/>
                  </a:lnTo>
                  <a:lnTo>
                    <a:pt x="1973707" y="599541"/>
                  </a:lnTo>
                  <a:lnTo>
                    <a:pt x="1980450" y="602805"/>
                  </a:lnTo>
                  <a:lnTo>
                    <a:pt x="1982698" y="597522"/>
                  </a:lnTo>
                  <a:close/>
                </a:path>
                <a:path w="2009775" h="963295">
                  <a:moveTo>
                    <a:pt x="1990839" y="625182"/>
                  </a:moveTo>
                  <a:lnTo>
                    <a:pt x="1985238" y="626783"/>
                  </a:lnTo>
                  <a:lnTo>
                    <a:pt x="1978050" y="621982"/>
                  </a:lnTo>
                  <a:lnTo>
                    <a:pt x="1978050" y="629983"/>
                  </a:lnTo>
                  <a:lnTo>
                    <a:pt x="1982838" y="628383"/>
                  </a:lnTo>
                  <a:lnTo>
                    <a:pt x="1990039" y="633171"/>
                  </a:lnTo>
                  <a:lnTo>
                    <a:pt x="1990839" y="625182"/>
                  </a:lnTo>
                  <a:close/>
                </a:path>
                <a:path w="2009775" h="963295">
                  <a:moveTo>
                    <a:pt x="1997227" y="554850"/>
                  </a:moveTo>
                  <a:lnTo>
                    <a:pt x="1991639" y="549262"/>
                  </a:lnTo>
                  <a:lnTo>
                    <a:pt x="1985416" y="545871"/>
                  </a:lnTo>
                  <a:lnTo>
                    <a:pt x="1979650" y="547954"/>
                  </a:lnTo>
                  <a:lnTo>
                    <a:pt x="1977478" y="550494"/>
                  </a:lnTo>
                  <a:lnTo>
                    <a:pt x="1982038" y="548462"/>
                  </a:lnTo>
                  <a:lnTo>
                    <a:pt x="1986838" y="551649"/>
                  </a:lnTo>
                  <a:lnTo>
                    <a:pt x="1997227" y="554850"/>
                  </a:lnTo>
                  <a:close/>
                </a:path>
                <a:path w="2009775" h="963295">
                  <a:moveTo>
                    <a:pt x="2009559" y="710514"/>
                  </a:moveTo>
                  <a:lnTo>
                    <a:pt x="2002028" y="709104"/>
                  </a:lnTo>
                  <a:lnTo>
                    <a:pt x="2009559" y="715772"/>
                  </a:lnTo>
                  <a:lnTo>
                    <a:pt x="2009559" y="710514"/>
                  </a:lnTo>
                  <a:close/>
                </a:path>
                <a:path w="2009775" h="963295">
                  <a:moveTo>
                    <a:pt x="2009559" y="635241"/>
                  </a:moveTo>
                  <a:lnTo>
                    <a:pt x="2008416" y="636371"/>
                  </a:lnTo>
                  <a:lnTo>
                    <a:pt x="2009559" y="637286"/>
                  </a:lnTo>
                  <a:lnTo>
                    <a:pt x="2009559" y="635241"/>
                  </a:lnTo>
                  <a:close/>
                </a:path>
                <a:path w="2009775" h="963295">
                  <a:moveTo>
                    <a:pt x="2009559" y="414616"/>
                  </a:moveTo>
                  <a:lnTo>
                    <a:pt x="2008416" y="414985"/>
                  </a:lnTo>
                  <a:lnTo>
                    <a:pt x="2009559" y="422363"/>
                  </a:lnTo>
                  <a:lnTo>
                    <a:pt x="2009559" y="41461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026510" y="9733190"/>
              <a:ext cx="1215390" cy="553085"/>
            </a:xfrm>
            <a:custGeom>
              <a:avLst/>
              <a:gdLst/>
              <a:ahLst/>
              <a:cxnLst/>
              <a:rect l="l" t="t" r="r" b="b"/>
              <a:pathLst>
                <a:path w="1215390" h="553084">
                  <a:moveTo>
                    <a:pt x="9588" y="541870"/>
                  </a:moveTo>
                  <a:lnTo>
                    <a:pt x="8788" y="537070"/>
                  </a:lnTo>
                  <a:lnTo>
                    <a:pt x="3987" y="539470"/>
                  </a:lnTo>
                  <a:lnTo>
                    <a:pt x="0" y="533869"/>
                  </a:lnTo>
                  <a:lnTo>
                    <a:pt x="800" y="540270"/>
                  </a:lnTo>
                  <a:lnTo>
                    <a:pt x="2400" y="544271"/>
                  </a:lnTo>
                  <a:lnTo>
                    <a:pt x="9588" y="541870"/>
                  </a:lnTo>
                  <a:close/>
                </a:path>
                <a:path w="1215390" h="553084">
                  <a:moveTo>
                    <a:pt x="10388" y="523481"/>
                  </a:moveTo>
                  <a:lnTo>
                    <a:pt x="9588" y="518693"/>
                  </a:lnTo>
                  <a:lnTo>
                    <a:pt x="5588" y="521093"/>
                  </a:lnTo>
                  <a:lnTo>
                    <a:pt x="800" y="515493"/>
                  </a:lnTo>
                  <a:lnTo>
                    <a:pt x="1600" y="521881"/>
                  </a:lnTo>
                  <a:lnTo>
                    <a:pt x="3187" y="525881"/>
                  </a:lnTo>
                  <a:lnTo>
                    <a:pt x="10388" y="523481"/>
                  </a:lnTo>
                  <a:close/>
                </a:path>
                <a:path w="1215390" h="553084">
                  <a:moveTo>
                    <a:pt x="106286" y="538670"/>
                  </a:moveTo>
                  <a:lnTo>
                    <a:pt x="99212" y="536422"/>
                  </a:lnTo>
                  <a:lnTo>
                    <a:pt x="99999" y="540473"/>
                  </a:lnTo>
                  <a:lnTo>
                    <a:pt x="103936" y="543610"/>
                  </a:lnTo>
                  <a:lnTo>
                    <a:pt x="106286" y="538670"/>
                  </a:lnTo>
                  <a:close/>
                </a:path>
                <a:path w="1215390" h="553084">
                  <a:moveTo>
                    <a:pt x="134264" y="495515"/>
                  </a:moveTo>
                  <a:lnTo>
                    <a:pt x="124675" y="496316"/>
                  </a:lnTo>
                  <a:lnTo>
                    <a:pt x="126276" y="501103"/>
                  </a:lnTo>
                  <a:lnTo>
                    <a:pt x="121475" y="507504"/>
                  </a:lnTo>
                  <a:lnTo>
                    <a:pt x="130263" y="507504"/>
                  </a:lnTo>
                  <a:lnTo>
                    <a:pt x="129463" y="502704"/>
                  </a:lnTo>
                  <a:lnTo>
                    <a:pt x="134264" y="495515"/>
                  </a:lnTo>
                  <a:close/>
                </a:path>
                <a:path w="1215390" h="553084">
                  <a:moveTo>
                    <a:pt x="166230" y="489115"/>
                  </a:moveTo>
                  <a:lnTo>
                    <a:pt x="160616" y="487324"/>
                  </a:lnTo>
                  <a:lnTo>
                    <a:pt x="160235" y="492112"/>
                  </a:lnTo>
                  <a:lnTo>
                    <a:pt x="162864" y="495414"/>
                  </a:lnTo>
                  <a:lnTo>
                    <a:pt x="166230" y="489115"/>
                  </a:lnTo>
                  <a:close/>
                </a:path>
                <a:path w="1215390" h="553084">
                  <a:moveTo>
                    <a:pt x="244551" y="386816"/>
                  </a:moveTo>
                  <a:lnTo>
                    <a:pt x="237477" y="384124"/>
                  </a:lnTo>
                  <a:lnTo>
                    <a:pt x="238264" y="388023"/>
                  </a:lnTo>
                  <a:lnTo>
                    <a:pt x="242189" y="391312"/>
                  </a:lnTo>
                  <a:lnTo>
                    <a:pt x="244551" y="386816"/>
                  </a:lnTo>
                  <a:close/>
                </a:path>
                <a:path w="1215390" h="553084">
                  <a:moveTo>
                    <a:pt x="254939" y="526681"/>
                  </a:moveTo>
                  <a:lnTo>
                    <a:pt x="253352" y="521881"/>
                  </a:lnTo>
                  <a:lnTo>
                    <a:pt x="249351" y="524281"/>
                  </a:lnTo>
                  <a:lnTo>
                    <a:pt x="242163" y="525081"/>
                  </a:lnTo>
                  <a:lnTo>
                    <a:pt x="242951" y="530682"/>
                  </a:lnTo>
                  <a:lnTo>
                    <a:pt x="246951" y="528281"/>
                  </a:lnTo>
                  <a:lnTo>
                    <a:pt x="254939" y="526681"/>
                  </a:lnTo>
                  <a:close/>
                </a:path>
                <a:path w="1215390" h="553084">
                  <a:moveTo>
                    <a:pt x="263740" y="406006"/>
                  </a:moveTo>
                  <a:lnTo>
                    <a:pt x="256209" y="403758"/>
                  </a:lnTo>
                  <a:lnTo>
                    <a:pt x="256844" y="407797"/>
                  </a:lnTo>
                  <a:lnTo>
                    <a:pt x="260921" y="410946"/>
                  </a:lnTo>
                  <a:lnTo>
                    <a:pt x="263740" y="406006"/>
                  </a:lnTo>
                  <a:close/>
                </a:path>
                <a:path w="1215390" h="553084">
                  <a:moveTo>
                    <a:pt x="265328" y="441159"/>
                  </a:moveTo>
                  <a:lnTo>
                    <a:pt x="262940" y="437172"/>
                  </a:lnTo>
                  <a:lnTo>
                    <a:pt x="265099" y="427570"/>
                  </a:lnTo>
                  <a:lnTo>
                    <a:pt x="261035" y="432879"/>
                  </a:lnTo>
                  <a:lnTo>
                    <a:pt x="258330" y="441325"/>
                  </a:lnTo>
                  <a:lnTo>
                    <a:pt x="264541" y="441159"/>
                  </a:lnTo>
                  <a:lnTo>
                    <a:pt x="265328" y="441159"/>
                  </a:lnTo>
                  <a:close/>
                </a:path>
                <a:path w="1215390" h="553084">
                  <a:moveTo>
                    <a:pt x="274929" y="504304"/>
                  </a:moveTo>
                  <a:lnTo>
                    <a:pt x="267843" y="502056"/>
                  </a:lnTo>
                  <a:lnTo>
                    <a:pt x="268630" y="506107"/>
                  </a:lnTo>
                  <a:lnTo>
                    <a:pt x="272567" y="509244"/>
                  </a:lnTo>
                  <a:lnTo>
                    <a:pt x="274929" y="504304"/>
                  </a:lnTo>
                  <a:close/>
                </a:path>
                <a:path w="1215390" h="553084">
                  <a:moveTo>
                    <a:pt x="322872" y="441159"/>
                  </a:moveTo>
                  <a:lnTo>
                    <a:pt x="315798" y="438467"/>
                  </a:lnTo>
                  <a:lnTo>
                    <a:pt x="316585" y="442366"/>
                  </a:lnTo>
                  <a:lnTo>
                    <a:pt x="320522" y="445655"/>
                  </a:lnTo>
                  <a:lnTo>
                    <a:pt x="322872" y="441159"/>
                  </a:lnTo>
                  <a:close/>
                </a:path>
                <a:path w="1215390" h="553084">
                  <a:moveTo>
                    <a:pt x="355828" y="159651"/>
                  </a:moveTo>
                  <a:lnTo>
                    <a:pt x="353250" y="155041"/>
                  </a:lnTo>
                  <a:lnTo>
                    <a:pt x="346621" y="158978"/>
                  </a:lnTo>
                  <a:lnTo>
                    <a:pt x="350545" y="160743"/>
                  </a:lnTo>
                  <a:lnTo>
                    <a:pt x="355828" y="159651"/>
                  </a:lnTo>
                  <a:close/>
                </a:path>
                <a:path w="1215390" h="553084">
                  <a:moveTo>
                    <a:pt x="394804" y="471538"/>
                  </a:moveTo>
                  <a:lnTo>
                    <a:pt x="393204" y="466737"/>
                  </a:lnTo>
                  <a:lnTo>
                    <a:pt x="389216" y="469138"/>
                  </a:lnTo>
                  <a:lnTo>
                    <a:pt x="381215" y="470738"/>
                  </a:lnTo>
                  <a:lnTo>
                    <a:pt x="382816" y="475526"/>
                  </a:lnTo>
                  <a:lnTo>
                    <a:pt x="386816" y="473138"/>
                  </a:lnTo>
                  <a:lnTo>
                    <a:pt x="394804" y="471538"/>
                  </a:lnTo>
                  <a:close/>
                </a:path>
                <a:path w="1215390" h="553084">
                  <a:moveTo>
                    <a:pt x="416382" y="454748"/>
                  </a:moveTo>
                  <a:lnTo>
                    <a:pt x="414782" y="449961"/>
                  </a:lnTo>
                  <a:lnTo>
                    <a:pt x="409994" y="452361"/>
                  </a:lnTo>
                  <a:lnTo>
                    <a:pt x="402793" y="453148"/>
                  </a:lnTo>
                  <a:lnTo>
                    <a:pt x="404393" y="458749"/>
                  </a:lnTo>
                  <a:lnTo>
                    <a:pt x="408393" y="456349"/>
                  </a:lnTo>
                  <a:lnTo>
                    <a:pt x="416382" y="454748"/>
                  </a:lnTo>
                  <a:close/>
                </a:path>
                <a:path w="1215390" h="553084">
                  <a:moveTo>
                    <a:pt x="417982" y="394804"/>
                  </a:moveTo>
                  <a:lnTo>
                    <a:pt x="413181" y="396405"/>
                  </a:lnTo>
                  <a:lnTo>
                    <a:pt x="405993" y="391617"/>
                  </a:lnTo>
                  <a:lnTo>
                    <a:pt x="405993" y="399605"/>
                  </a:lnTo>
                  <a:lnTo>
                    <a:pt x="410794" y="398005"/>
                  </a:lnTo>
                  <a:lnTo>
                    <a:pt x="417982" y="402805"/>
                  </a:lnTo>
                  <a:lnTo>
                    <a:pt x="417982" y="394804"/>
                  </a:lnTo>
                  <a:close/>
                </a:path>
                <a:path w="1215390" h="553084">
                  <a:moveTo>
                    <a:pt x="436359" y="227774"/>
                  </a:moveTo>
                  <a:lnTo>
                    <a:pt x="431571" y="226174"/>
                  </a:lnTo>
                  <a:lnTo>
                    <a:pt x="430771" y="230974"/>
                  </a:lnTo>
                  <a:lnTo>
                    <a:pt x="427570" y="237363"/>
                  </a:lnTo>
                  <a:lnTo>
                    <a:pt x="433171" y="238963"/>
                  </a:lnTo>
                  <a:lnTo>
                    <a:pt x="433171" y="234162"/>
                  </a:lnTo>
                  <a:lnTo>
                    <a:pt x="436359" y="227774"/>
                  </a:lnTo>
                  <a:close/>
                </a:path>
                <a:path w="1215390" h="553084">
                  <a:moveTo>
                    <a:pt x="438238" y="220256"/>
                  </a:moveTo>
                  <a:lnTo>
                    <a:pt x="433971" y="214185"/>
                  </a:lnTo>
                  <a:lnTo>
                    <a:pt x="429691" y="217106"/>
                  </a:lnTo>
                  <a:lnTo>
                    <a:pt x="433971" y="220179"/>
                  </a:lnTo>
                  <a:lnTo>
                    <a:pt x="438238" y="220256"/>
                  </a:lnTo>
                  <a:close/>
                </a:path>
                <a:path w="1215390" h="553084">
                  <a:moveTo>
                    <a:pt x="449148" y="529882"/>
                  </a:moveTo>
                  <a:lnTo>
                    <a:pt x="443560" y="527481"/>
                  </a:lnTo>
                  <a:lnTo>
                    <a:pt x="440169" y="529907"/>
                  </a:lnTo>
                  <a:lnTo>
                    <a:pt x="434467" y="531876"/>
                  </a:lnTo>
                  <a:lnTo>
                    <a:pt x="431304" y="534454"/>
                  </a:lnTo>
                  <a:lnTo>
                    <a:pt x="435571" y="538670"/>
                  </a:lnTo>
                  <a:lnTo>
                    <a:pt x="436359" y="536270"/>
                  </a:lnTo>
                  <a:lnTo>
                    <a:pt x="437959" y="533869"/>
                  </a:lnTo>
                  <a:lnTo>
                    <a:pt x="441159" y="535470"/>
                  </a:lnTo>
                  <a:lnTo>
                    <a:pt x="441159" y="538670"/>
                  </a:lnTo>
                  <a:lnTo>
                    <a:pt x="439559" y="543471"/>
                  </a:lnTo>
                  <a:lnTo>
                    <a:pt x="443560" y="544271"/>
                  </a:lnTo>
                  <a:lnTo>
                    <a:pt x="444360" y="537870"/>
                  </a:lnTo>
                  <a:lnTo>
                    <a:pt x="449148" y="529882"/>
                  </a:lnTo>
                  <a:close/>
                </a:path>
                <a:path w="1215390" h="553084">
                  <a:moveTo>
                    <a:pt x="462737" y="266141"/>
                  </a:moveTo>
                  <a:lnTo>
                    <a:pt x="455549" y="265341"/>
                  </a:lnTo>
                  <a:lnTo>
                    <a:pt x="446760" y="261340"/>
                  </a:lnTo>
                  <a:lnTo>
                    <a:pt x="444360" y="266141"/>
                  </a:lnTo>
                  <a:lnTo>
                    <a:pt x="450710" y="269062"/>
                  </a:lnTo>
                  <a:lnTo>
                    <a:pt x="455041" y="271526"/>
                  </a:lnTo>
                  <a:lnTo>
                    <a:pt x="458635" y="271310"/>
                  </a:lnTo>
                  <a:lnTo>
                    <a:pt x="462737" y="266141"/>
                  </a:lnTo>
                  <a:close/>
                </a:path>
                <a:path w="1215390" h="553084">
                  <a:moveTo>
                    <a:pt x="486714" y="354050"/>
                  </a:moveTo>
                  <a:lnTo>
                    <a:pt x="483514" y="347662"/>
                  </a:lnTo>
                  <a:lnTo>
                    <a:pt x="478726" y="342861"/>
                  </a:lnTo>
                  <a:lnTo>
                    <a:pt x="471525" y="342061"/>
                  </a:lnTo>
                  <a:lnTo>
                    <a:pt x="474726" y="350850"/>
                  </a:lnTo>
                  <a:lnTo>
                    <a:pt x="478726" y="355650"/>
                  </a:lnTo>
                  <a:lnTo>
                    <a:pt x="486714" y="354050"/>
                  </a:lnTo>
                  <a:close/>
                </a:path>
                <a:path w="1215390" h="553084">
                  <a:moveTo>
                    <a:pt x="495503" y="270129"/>
                  </a:moveTo>
                  <a:lnTo>
                    <a:pt x="489915" y="267741"/>
                  </a:lnTo>
                  <a:lnTo>
                    <a:pt x="489115" y="272529"/>
                  </a:lnTo>
                  <a:lnTo>
                    <a:pt x="481914" y="272529"/>
                  </a:lnTo>
                  <a:lnTo>
                    <a:pt x="488315" y="275729"/>
                  </a:lnTo>
                  <a:lnTo>
                    <a:pt x="492315" y="276529"/>
                  </a:lnTo>
                  <a:lnTo>
                    <a:pt x="495503" y="270129"/>
                  </a:lnTo>
                  <a:close/>
                </a:path>
                <a:path w="1215390" h="553084">
                  <a:moveTo>
                    <a:pt x="497103" y="294106"/>
                  </a:moveTo>
                  <a:lnTo>
                    <a:pt x="489115" y="287718"/>
                  </a:lnTo>
                  <a:lnTo>
                    <a:pt x="488315" y="288518"/>
                  </a:lnTo>
                  <a:lnTo>
                    <a:pt x="491515" y="297307"/>
                  </a:lnTo>
                  <a:lnTo>
                    <a:pt x="486651" y="298716"/>
                  </a:lnTo>
                  <a:lnTo>
                    <a:pt x="489216" y="299605"/>
                  </a:lnTo>
                  <a:lnTo>
                    <a:pt x="494322" y="298538"/>
                  </a:lnTo>
                  <a:lnTo>
                    <a:pt x="497103" y="294106"/>
                  </a:lnTo>
                  <a:close/>
                </a:path>
                <a:path w="1215390" h="553084">
                  <a:moveTo>
                    <a:pt x="505891" y="342861"/>
                  </a:moveTo>
                  <a:lnTo>
                    <a:pt x="504291" y="339661"/>
                  </a:lnTo>
                  <a:lnTo>
                    <a:pt x="503504" y="337273"/>
                  </a:lnTo>
                  <a:lnTo>
                    <a:pt x="501904" y="335673"/>
                  </a:lnTo>
                  <a:lnTo>
                    <a:pt x="493572" y="339001"/>
                  </a:lnTo>
                  <a:lnTo>
                    <a:pt x="493712" y="338772"/>
                  </a:lnTo>
                  <a:lnTo>
                    <a:pt x="490105" y="336562"/>
                  </a:lnTo>
                  <a:lnTo>
                    <a:pt x="485622" y="339902"/>
                  </a:lnTo>
                  <a:lnTo>
                    <a:pt x="488315" y="347662"/>
                  </a:lnTo>
                  <a:lnTo>
                    <a:pt x="490969" y="343293"/>
                  </a:lnTo>
                  <a:lnTo>
                    <a:pt x="492315" y="346862"/>
                  </a:lnTo>
                  <a:lnTo>
                    <a:pt x="497903" y="347662"/>
                  </a:lnTo>
                  <a:lnTo>
                    <a:pt x="505891" y="342861"/>
                  </a:lnTo>
                  <a:close/>
                </a:path>
                <a:path w="1215390" h="553084">
                  <a:moveTo>
                    <a:pt x="516280" y="454748"/>
                  </a:moveTo>
                  <a:lnTo>
                    <a:pt x="513067" y="447738"/>
                  </a:lnTo>
                  <a:lnTo>
                    <a:pt x="504901" y="448957"/>
                  </a:lnTo>
                  <a:lnTo>
                    <a:pt x="497624" y="454075"/>
                  </a:lnTo>
                  <a:lnTo>
                    <a:pt x="497103" y="458749"/>
                  </a:lnTo>
                  <a:lnTo>
                    <a:pt x="502018" y="456209"/>
                  </a:lnTo>
                  <a:lnTo>
                    <a:pt x="506996" y="458851"/>
                  </a:lnTo>
                  <a:lnTo>
                    <a:pt x="511822" y="460438"/>
                  </a:lnTo>
                  <a:lnTo>
                    <a:pt x="516280" y="454748"/>
                  </a:lnTo>
                  <a:close/>
                </a:path>
                <a:path w="1215390" h="553084">
                  <a:moveTo>
                    <a:pt x="520077" y="213639"/>
                  </a:moveTo>
                  <a:lnTo>
                    <a:pt x="516483" y="211391"/>
                  </a:lnTo>
                  <a:lnTo>
                    <a:pt x="511987" y="214541"/>
                  </a:lnTo>
                  <a:lnTo>
                    <a:pt x="514692" y="222186"/>
                  </a:lnTo>
                  <a:lnTo>
                    <a:pt x="520077" y="213639"/>
                  </a:lnTo>
                  <a:close/>
                </a:path>
                <a:path w="1215390" h="553084">
                  <a:moveTo>
                    <a:pt x="520280" y="164642"/>
                  </a:moveTo>
                  <a:lnTo>
                    <a:pt x="512749" y="159918"/>
                  </a:lnTo>
                  <a:lnTo>
                    <a:pt x="509193" y="163436"/>
                  </a:lnTo>
                  <a:lnTo>
                    <a:pt x="511175" y="167563"/>
                  </a:lnTo>
                  <a:lnTo>
                    <a:pt x="520280" y="164642"/>
                  </a:lnTo>
                  <a:close/>
                </a:path>
                <a:path w="1215390" h="553084">
                  <a:moveTo>
                    <a:pt x="527113" y="183172"/>
                  </a:moveTo>
                  <a:lnTo>
                    <a:pt x="525881" y="178219"/>
                  </a:lnTo>
                  <a:lnTo>
                    <a:pt x="521487" y="175082"/>
                  </a:lnTo>
                  <a:lnTo>
                    <a:pt x="523773" y="179425"/>
                  </a:lnTo>
                  <a:lnTo>
                    <a:pt x="527113" y="183172"/>
                  </a:lnTo>
                  <a:close/>
                </a:path>
                <a:path w="1215390" h="553084">
                  <a:moveTo>
                    <a:pt x="544893" y="190817"/>
                  </a:moveTo>
                  <a:lnTo>
                    <a:pt x="541858" y="186220"/>
                  </a:lnTo>
                  <a:lnTo>
                    <a:pt x="535673" y="190144"/>
                  </a:lnTo>
                  <a:lnTo>
                    <a:pt x="539762" y="191909"/>
                  </a:lnTo>
                  <a:lnTo>
                    <a:pt x="544893" y="190817"/>
                  </a:lnTo>
                  <a:close/>
                </a:path>
                <a:path w="1215390" h="553084">
                  <a:moveTo>
                    <a:pt x="553847" y="373227"/>
                  </a:moveTo>
                  <a:lnTo>
                    <a:pt x="546773" y="370535"/>
                  </a:lnTo>
                  <a:lnTo>
                    <a:pt x="547560" y="374434"/>
                  </a:lnTo>
                  <a:lnTo>
                    <a:pt x="551484" y="377723"/>
                  </a:lnTo>
                  <a:lnTo>
                    <a:pt x="553847" y="373227"/>
                  </a:lnTo>
                  <a:close/>
                </a:path>
                <a:path w="1215390" h="553084">
                  <a:moveTo>
                    <a:pt x="556247" y="403606"/>
                  </a:moveTo>
                  <a:lnTo>
                    <a:pt x="553847" y="403606"/>
                  </a:lnTo>
                  <a:lnTo>
                    <a:pt x="547458" y="402005"/>
                  </a:lnTo>
                  <a:lnTo>
                    <a:pt x="545858" y="406006"/>
                  </a:lnTo>
                  <a:lnTo>
                    <a:pt x="544258" y="413994"/>
                  </a:lnTo>
                  <a:lnTo>
                    <a:pt x="552246" y="415594"/>
                  </a:lnTo>
                  <a:lnTo>
                    <a:pt x="555447" y="411594"/>
                  </a:lnTo>
                  <a:lnTo>
                    <a:pt x="556247" y="403606"/>
                  </a:lnTo>
                  <a:close/>
                </a:path>
                <a:path w="1215390" h="553084">
                  <a:moveTo>
                    <a:pt x="558647" y="504304"/>
                  </a:moveTo>
                  <a:lnTo>
                    <a:pt x="551446" y="499503"/>
                  </a:lnTo>
                  <a:lnTo>
                    <a:pt x="549059" y="504304"/>
                  </a:lnTo>
                  <a:lnTo>
                    <a:pt x="541058" y="506704"/>
                  </a:lnTo>
                  <a:lnTo>
                    <a:pt x="548259" y="511492"/>
                  </a:lnTo>
                  <a:lnTo>
                    <a:pt x="550646" y="506704"/>
                  </a:lnTo>
                  <a:lnTo>
                    <a:pt x="558647" y="504304"/>
                  </a:lnTo>
                  <a:close/>
                </a:path>
                <a:path w="1215390" h="553084">
                  <a:moveTo>
                    <a:pt x="558647" y="438772"/>
                  </a:moveTo>
                  <a:lnTo>
                    <a:pt x="557847" y="433971"/>
                  </a:lnTo>
                  <a:lnTo>
                    <a:pt x="553046" y="435571"/>
                  </a:lnTo>
                  <a:lnTo>
                    <a:pt x="550379" y="432371"/>
                  </a:lnTo>
                  <a:lnTo>
                    <a:pt x="553847" y="432371"/>
                  </a:lnTo>
                  <a:lnTo>
                    <a:pt x="556247" y="425183"/>
                  </a:lnTo>
                  <a:lnTo>
                    <a:pt x="547458" y="423583"/>
                  </a:lnTo>
                  <a:lnTo>
                    <a:pt x="541058" y="424383"/>
                  </a:lnTo>
                  <a:lnTo>
                    <a:pt x="537070" y="429183"/>
                  </a:lnTo>
                  <a:lnTo>
                    <a:pt x="546658" y="432371"/>
                  </a:lnTo>
                  <a:lnTo>
                    <a:pt x="549249" y="432371"/>
                  </a:lnTo>
                  <a:lnTo>
                    <a:pt x="549846" y="437172"/>
                  </a:lnTo>
                  <a:lnTo>
                    <a:pt x="551446" y="441159"/>
                  </a:lnTo>
                  <a:lnTo>
                    <a:pt x="558647" y="438772"/>
                  </a:lnTo>
                  <a:close/>
                </a:path>
                <a:path w="1215390" h="553084">
                  <a:moveTo>
                    <a:pt x="563778" y="462483"/>
                  </a:moveTo>
                  <a:lnTo>
                    <a:pt x="561340" y="466636"/>
                  </a:lnTo>
                  <a:lnTo>
                    <a:pt x="559955" y="471246"/>
                  </a:lnTo>
                  <a:lnTo>
                    <a:pt x="563435" y="467537"/>
                  </a:lnTo>
                  <a:lnTo>
                    <a:pt x="563778" y="462483"/>
                  </a:lnTo>
                  <a:close/>
                </a:path>
                <a:path w="1215390" h="553084">
                  <a:moveTo>
                    <a:pt x="580224" y="429183"/>
                  </a:moveTo>
                  <a:lnTo>
                    <a:pt x="574560" y="431520"/>
                  </a:lnTo>
                  <a:lnTo>
                    <a:pt x="568528" y="430580"/>
                  </a:lnTo>
                  <a:lnTo>
                    <a:pt x="564146" y="430530"/>
                  </a:lnTo>
                  <a:lnTo>
                    <a:pt x="563435" y="435571"/>
                  </a:lnTo>
                  <a:lnTo>
                    <a:pt x="567969" y="435914"/>
                  </a:lnTo>
                  <a:lnTo>
                    <a:pt x="574522" y="435965"/>
                  </a:lnTo>
                  <a:lnTo>
                    <a:pt x="579729" y="434225"/>
                  </a:lnTo>
                  <a:lnTo>
                    <a:pt x="580224" y="429183"/>
                  </a:lnTo>
                  <a:close/>
                </a:path>
                <a:path w="1215390" h="553084">
                  <a:moveTo>
                    <a:pt x="601802" y="536270"/>
                  </a:moveTo>
                  <a:lnTo>
                    <a:pt x="597001" y="534670"/>
                  </a:lnTo>
                  <a:lnTo>
                    <a:pt x="597001" y="539470"/>
                  </a:lnTo>
                  <a:lnTo>
                    <a:pt x="593813" y="545858"/>
                  </a:lnTo>
                  <a:lnTo>
                    <a:pt x="598601" y="547458"/>
                  </a:lnTo>
                  <a:lnTo>
                    <a:pt x="598601" y="542671"/>
                  </a:lnTo>
                  <a:lnTo>
                    <a:pt x="601802" y="536270"/>
                  </a:lnTo>
                  <a:close/>
                </a:path>
                <a:path w="1215390" h="553084">
                  <a:moveTo>
                    <a:pt x="614083" y="390626"/>
                  </a:moveTo>
                  <a:lnTo>
                    <a:pt x="611390" y="386016"/>
                  </a:lnTo>
                  <a:lnTo>
                    <a:pt x="605104" y="389953"/>
                  </a:lnTo>
                  <a:lnTo>
                    <a:pt x="608990" y="391718"/>
                  </a:lnTo>
                  <a:lnTo>
                    <a:pt x="614083" y="390626"/>
                  </a:lnTo>
                  <a:close/>
                </a:path>
                <a:path w="1215390" h="553084">
                  <a:moveTo>
                    <a:pt x="664133" y="156641"/>
                  </a:moveTo>
                  <a:lnTo>
                    <a:pt x="655345" y="155841"/>
                  </a:lnTo>
                  <a:lnTo>
                    <a:pt x="648957" y="156641"/>
                  </a:lnTo>
                  <a:lnTo>
                    <a:pt x="644956" y="160642"/>
                  </a:lnTo>
                  <a:lnTo>
                    <a:pt x="654545" y="163842"/>
                  </a:lnTo>
                  <a:lnTo>
                    <a:pt x="660946" y="163842"/>
                  </a:lnTo>
                  <a:lnTo>
                    <a:pt x="664133" y="156641"/>
                  </a:lnTo>
                  <a:close/>
                </a:path>
                <a:path w="1215390" h="553084">
                  <a:moveTo>
                    <a:pt x="672934" y="421182"/>
                  </a:moveTo>
                  <a:lnTo>
                    <a:pt x="667334" y="418782"/>
                  </a:lnTo>
                  <a:lnTo>
                    <a:pt x="666534" y="423583"/>
                  </a:lnTo>
                  <a:lnTo>
                    <a:pt x="659345" y="423583"/>
                  </a:lnTo>
                  <a:lnTo>
                    <a:pt x="665734" y="426783"/>
                  </a:lnTo>
                  <a:lnTo>
                    <a:pt x="669734" y="427583"/>
                  </a:lnTo>
                  <a:lnTo>
                    <a:pt x="672934" y="421182"/>
                  </a:lnTo>
                  <a:close/>
                </a:path>
                <a:path w="1215390" h="553084">
                  <a:moveTo>
                    <a:pt x="680910" y="403110"/>
                  </a:moveTo>
                  <a:lnTo>
                    <a:pt x="676922" y="399605"/>
                  </a:lnTo>
                  <a:lnTo>
                    <a:pt x="675513" y="404685"/>
                  </a:lnTo>
                  <a:lnTo>
                    <a:pt x="671029" y="408495"/>
                  </a:lnTo>
                  <a:lnTo>
                    <a:pt x="668502" y="411861"/>
                  </a:lnTo>
                  <a:lnTo>
                    <a:pt x="672934" y="415594"/>
                  </a:lnTo>
                  <a:lnTo>
                    <a:pt x="675690" y="412534"/>
                  </a:lnTo>
                  <a:lnTo>
                    <a:pt x="679424" y="407898"/>
                  </a:lnTo>
                  <a:lnTo>
                    <a:pt x="680910" y="403110"/>
                  </a:lnTo>
                  <a:close/>
                </a:path>
                <a:path w="1215390" h="553084">
                  <a:moveTo>
                    <a:pt x="684923" y="1600"/>
                  </a:moveTo>
                  <a:lnTo>
                    <a:pt x="680123" y="0"/>
                  </a:lnTo>
                  <a:lnTo>
                    <a:pt x="679323" y="5588"/>
                  </a:lnTo>
                  <a:lnTo>
                    <a:pt x="676122" y="11188"/>
                  </a:lnTo>
                  <a:lnTo>
                    <a:pt x="681723" y="12788"/>
                  </a:lnTo>
                  <a:lnTo>
                    <a:pt x="681723" y="7988"/>
                  </a:lnTo>
                  <a:lnTo>
                    <a:pt x="684923" y="1600"/>
                  </a:lnTo>
                  <a:close/>
                </a:path>
                <a:path w="1215390" h="553084">
                  <a:moveTo>
                    <a:pt x="701446" y="438912"/>
                  </a:moveTo>
                  <a:lnTo>
                    <a:pt x="700100" y="433971"/>
                  </a:lnTo>
                  <a:lnTo>
                    <a:pt x="696061" y="430822"/>
                  </a:lnTo>
                  <a:lnTo>
                    <a:pt x="698309" y="435165"/>
                  </a:lnTo>
                  <a:lnTo>
                    <a:pt x="701446" y="438912"/>
                  </a:lnTo>
                  <a:close/>
                </a:path>
                <a:path w="1215390" h="553084">
                  <a:moveTo>
                    <a:pt x="782967" y="552869"/>
                  </a:moveTo>
                  <a:lnTo>
                    <a:pt x="781621" y="548259"/>
                  </a:lnTo>
                  <a:lnTo>
                    <a:pt x="777582" y="545007"/>
                  </a:lnTo>
                  <a:lnTo>
                    <a:pt x="779830" y="549160"/>
                  </a:lnTo>
                  <a:lnTo>
                    <a:pt x="782967" y="552869"/>
                  </a:lnTo>
                  <a:close/>
                </a:path>
                <a:path w="1215390" h="553084">
                  <a:moveTo>
                    <a:pt x="786422" y="277329"/>
                  </a:moveTo>
                  <a:lnTo>
                    <a:pt x="782421" y="270929"/>
                  </a:lnTo>
                  <a:lnTo>
                    <a:pt x="777633" y="266141"/>
                  </a:lnTo>
                  <a:lnTo>
                    <a:pt x="771232" y="265341"/>
                  </a:lnTo>
                  <a:lnTo>
                    <a:pt x="774433" y="274129"/>
                  </a:lnTo>
                  <a:lnTo>
                    <a:pt x="778421" y="278930"/>
                  </a:lnTo>
                  <a:lnTo>
                    <a:pt x="786422" y="277329"/>
                  </a:lnTo>
                  <a:close/>
                </a:path>
                <a:path w="1215390" h="553084">
                  <a:moveTo>
                    <a:pt x="794410" y="91909"/>
                  </a:moveTo>
                  <a:lnTo>
                    <a:pt x="787336" y="87185"/>
                  </a:lnTo>
                  <a:lnTo>
                    <a:pt x="783920" y="90703"/>
                  </a:lnTo>
                  <a:lnTo>
                    <a:pt x="785761" y="94830"/>
                  </a:lnTo>
                  <a:lnTo>
                    <a:pt x="794410" y="91909"/>
                  </a:lnTo>
                  <a:close/>
                </a:path>
                <a:path w="1215390" h="553084">
                  <a:moveTo>
                    <a:pt x="797610" y="483527"/>
                  </a:moveTo>
                  <a:lnTo>
                    <a:pt x="796810" y="478726"/>
                  </a:lnTo>
                  <a:lnTo>
                    <a:pt x="792810" y="480326"/>
                  </a:lnTo>
                  <a:lnTo>
                    <a:pt x="788022" y="475526"/>
                  </a:lnTo>
                  <a:lnTo>
                    <a:pt x="788822" y="481926"/>
                  </a:lnTo>
                  <a:lnTo>
                    <a:pt x="790409" y="485927"/>
                  </a:lnTo>
                  <a:lnTo>
                    <a:pt x="797610" y="483527"/>
                  </a:lnTo>
                  <a:close/>
                </a:path>
                <a:path w="1215390" h="553084">
                  <a:moveTo>
                    <a:pt x="813396" y="10299"/>
                  </a:moveTo>
                  <a:lnTo>
                    <a:pt x="809790" y="8089"/>
                  </a:lnTo>
                  <a:lnTo>
                    <a:pt x="805294" y="11430"/>
                  </a:lnTo>
                  <a:lnTo>
                    <a:pt x="807999" y="19177"/>
                  </a:lnTo>
                  <a:lnTo>
                    <a:pt x="813396" y="10299"/>
                  </a:lnTo>
                  <a:close/>
                </a:path>
                <a:path w="1215390" h="553084">
                  <a:moveTo>
                    <a:pt x="817905" y="195135"/>
                  </a:moveTo>
                  <a:lnTo>
                    <a:pt x="815987" y="188607"/>
                  </a:lnTo>
                  <a:lnTo>
                    <a:pt x="807339" y="192887"/>
                  </a:lnTo>
                  <a:lnTo>
                    <a:pt x="811491" y="195808"/>
                  </a:lnTo>
                  <a:lnTo>
                    <a:pt x="817905" y="195135"/>
                  </a:lnTo>
                  <a:close/>
                </a:path>
                <a:path w="1215390" h="553084">
                  <a:moveTo>
                    <a:pt x="847153" y="409194"/>
                  </a:moveTo>
                  <a:lnTo>
                    <a:pt x="838847" y="405269"/>
                  </a:lnTo>
                  <a:lnTo>
                    <a:pt x="838771" y="410095"/>
                  </a:lnTo>
                  <a:lnTo>
                    <a:pt x="842886" y="414477"/>
                  </a:lnTo>
                  <a:lnTo>
                    <a:pt x="847153" y="409194"/>
                  </a:lnTo>
                  <a:close/>
                </a:path>
                <a:path w="1215390" h="553084">
                  <a:moveTo>
                    <a:pt x="852754" y="269328"/>
                  </a:moveTo>
                  <a:lnTo>
                    <a:pt x="847153" y="266941"/>
                  </a:lnTo>
                  <a:lnTo>
                    <a:pt x="846353" y="271729"/>
                  </a:lnTo>
                  <a:lnTo>
                    <a:pt x="839165" y="271729"/>
                  </a:lnTo>
                  <a:lnTo>
                    <a:pt x="845566" y="274929"/>
                  </a:lnTo>
                  <a:lnTo>
                    <a:pt x="849553" y="275729"/>
                  </a:lnTo>
                  <a:lnTo>
                    <a:pt x="852754" y="269328"/>
                  </a:lnTo>
                  <a:close/>
                </a:path>
                <a:path w="1215390" h="553084">
                  <a:moveTo>
                    <a:pt x="880414" y="148526"/>
                  </a:moveTo>
                  <a:lnTo>
                    <a:pt x="876630" y="145453"/>
                  </a:lnTo>
                  <a:lnTo>
                    <a:pt x="872096" y="147180"/>
                  </a:lnTo>
                  <a:lnTo>
                    <a:pt x="875131" y="155041"/>
                  </a:lnTo>
                  <a:lnTo>
                    <a:pt x="880414" y="148526"/>
                  </a:lnTo>
                  <a:close/>
                </a:path>
                <a:path w="1215390" h="553084">
                  <a:moveTo>
                    <a:pt x="890943" y="75603"/>
                  </a:moveTo>
                  <a:lnTo>
                    <a:pt x="887120" y="69532"/>
                  </a:lnTo>
                  <a:lnTo>
                    <a:pt x="882396" y="72453"/>
                  </a:lnTo>
                  <a:lnTo>
                    <a:pt x="886523" y="75526"/>
                  </a:lnTo>
                  <a:lnTo>
                    <a:pt x="890943" y="75603"/>
                  </a:lnTo>
                  <a:close/>
                </a:path>
                <a:path w="1215390" h="553084">
                  <a:moveTo>
                    <a:pt x="899109" y="96697"/>
                  </a:moveTo>
                  <a:lnTo>
                    <a:pt x="891120" y="95110"/>
                  </a:lnTo>
                  <a:lnTo>
                    <a:pt x="887120" y="97497"/>
                  </a:lnTo>
                  <a:lnTo>
                    <a:pt x="883920" y="102298"/>
                  </a:lnTo>
                  <a:lnTo>
                    <a:pt x="891120" y="103898"/>
                  </a:lnTo>
                  <a:lnTo>
                    <a:pt x="895908" y="101498"/>
                  </a:lnTo>
                  <a:lnTo>
                    <a:pt x="899109" y="96697"/>
                  </a:lnTo>
                  <a:close/>
                </a:path>
                <a:path w="1215390" h="553084">
                  <a:moveTo>
                    <a:pt x="910920" y="382612"/>
                  </a:moveTo>
                  <a:lnTo>
                    <a:pt x="907097" y="376428"/>
                  </a:lnTo>
                  <a:lnTo>
                    <a:pt x="902373" y="379691"/>
                  </a:lnTo>
                  <a:lnTo>
                    <a:pt x="906500" y="382727"/>
                  </a:lnTo>
                  <a:lnTo>
                    <a:pt x="910920" y="382612"/>
                  </a:lnTo>
                  <a:close/>
                </a:path>
                <a:path w="1215390" h="553084">
                  <a:moveTo>
                    <a:pt x="920686" y="336473"/>
                  </a:moveTo>
                  <a:lnTo>
                    <a:pt x="920457" y="328269"/>
                  </a:lnTo>
                  <a:lnTo>
                    <a:pt x="915289" y="327774"/>
                  </a:lnTo>
                  <a:lnTo>
                    <a:pt x="912812" y="331635"/>
                  </a:lnTo>
                  <a:lnTo>
                    <a:pt x="920686" y="336473"/>
                  </a:lnTo>
                  <a:close/>
                </a:path>
                <a:path w="1215390" h="553084">
                  <a:moveTo>
                    <a:pt x="921181" y="428675"/>
                  </a:moveTo>
                  <a:lnTo>
                    <a:pt x="916952" y="426313"/>
                  </a:lnTo>
                  <a:lnTo>
                    <a:pt x="911898" y="433171"/>
                  </a:lnTo>
                  <a:lnTo>
                    <a:pt x="920775" y="433285"/>
                  </a:lnTo>
                  <a:lnTo>
                    <a:pt x="921181" y="428675"/>
                  </a:lnTo>
                  <a:close/>
                </a:path>
                <a:path w="1215390" h="553084">
                  <a:moveTo>
                    <a:pt x="935075" y="202196"/>
                  </a:moveTo>
                  <a:lnTo>
                    <a:pt x="933475" y="197408"/>
                  </a:lnTo>
                  <a:lnTo>
                    <a:pt x="928674" y="199796"/>
                  </a:lnTo>
                  <a:lnTo>
                    <a:pt x="921486" y="201396"/>
                  </a:lnTo>
                  <a:lnTo>
                    <a:pt x="923086" y="206197"/>
                  </a:lnTo>
                  <a:lnTo>
                    <a:pt x="927074" y="203796"/>
                  </a:lnTo>
                  <a:lnTo>
                    <a:pt x="935075" y="202196"/>
                  </a:lnTo>
                  <a:close/>
                </a:path>
                <a:path w="1215390" h="553084">
                  <a:moveTo>
                    <a:pt x="976630" y="417195"/>
                  </a:moveTo>
                  <a:lnTo>
                    <a:pt x="974229" y="409994"/>
                  </a:lnTo>
                  <a:lnTo>
                    <a:pt x="969441" y="408393"/>
                  </a:lnTo>
                  <a:lnTo>
                    <a:pt x="963041" y="409194"/>
                  </a:lnTo>
                  <a:lnTo>
                    <a:pt x="966241" y="415594"/>
                  </a:lnTo>
                  <a:lnTo>
                    <a:pt x="971042" y="417195"/>
                  </a:lnTo>
                  <a:lnTo>
                    <a:pt x="976630" y="417195"/>
                  </a:lnTo>
                  <a:close/>
                </a:path>
                <a:path w="1215390" h="553084">
                  <a:moveTo>
                    <a:pt x="994651" y="458216"/>
                  </a:moveTo>
                  <a:lnTo>
                    <a:pt x="993419" y="453148"/>
                  </a:lnTo>
                  <a:lnTo>
                    <a:pt x="989025" y="450342"/>
                  </a:lnTo>
                  <a:lnTo>
                    <a:pt x="991311" y="454647"/>
                  </a:lnTo>
                  <a:lnTo>
                    <a:pt x="994651" y="458216"/>
                  </a:lnTo>
                  <a:close/>
                </a:path>
                <a:path w="1215390" h="553084">
                  <a:moveTo>
                    <a:pt x="995006" y="392417"/>
                  </a:moveTo>
                  <a:lnTo>
                    <a:pt x="989393" y="390613"/>
                  </a:lnTo>
                  <a:lnTo>
                    <a:pt x="989012" y="395414"/>
                  </a:lnTo>
                  <a:lnTo>
                    <a:pt x="991641" y="398703"/>
                  </a:lnTo>
                  <a:lnTo>
                    <a:pt x="995006" y="392417"/>
                  </a:lnTo>
                  <a:close/>
                </a:path>
                <a:path w="1215390" h="553084">
                  <a:moveTo>
                    <a:pt x="1003630" y="302806"/>
                  </a:moveTo>
                  <a:lnTo>
                    <a:pt x="1003401" y="298907"/>
                  </a:lnTo>
                  <a:lnTo>
                    <a:pt x="997788" y="297408"/>
                  </a:lnTo>
                  <a:lnTo>
                    <a:pt x="992619" y="303695"/>
                  </a:lnTo>
                  <a:lnTo>
                    <a:pt x="1003630" y="302806"/>
                  </a:lnTo>
                  <a:close/>
                </a:path>
                <a:path w="1215390" h="553084">
                  <a:moveTo>
                    <a:pt x="1034796" y="455231"/>
                  </a:moveTo>
                  <a:lnTo>
                    <a:pt x="1030973" y="449160"/>
                  </a:lnTo>
                  <a:lnTo>
                    <a:pt x="1026261" y="452081"/>
                  </a:lnTo>
                  <a:lnTo>
                    <a:pt x="1030376" y="455155"/>
                  </a:lnTo>
                  <a:lnTo>
                    <a:pt x="1034796" y="455231"/>
                  </a:lnTo>
                  <a:close/>
                </a:path>
                <a:path w="1215390" h="553084">
                  <a:moveTo>
                    <a:pt x="1044562" y="162242"/>
                  </a:moveTo>
                  <a:lnTo>
                    <a:pt x="1038974" y="159842"/>
                  </a:lnTo>
                  <a:lnTo>
                    <a:pt x="1038174" y="164642"/>
                  </a:lnTo>
                  <a:lnTo>
                    <a:pt x="1030973" y="164642"/>
                  </a:lnTo>
                  <a:lnTo>
                    <a:pt x="1037374" y="167830"/>
                  </a:lnTo>
                  <a:lnTo>
                    <a:pt x="1041361" y="168630"/>
                  </a:lnTo>
                  <a:lnTo>
                    <a:pt x="1044562" y="162242"/>
                  </a:lnTo>
                  <a:close/>
                </a:path>
                <a:path w="1215390" h="553084">
                  <a:moveTo>
                    <a:pt x="1065022" y="462559"/>
                  </a:moveTo>
                  <a:lnTo>
                    <a:pt x="1060551" y="459549"/>
                  </a:lnTo>
                  <a:lnTo>
                    <a:pt x="1054900" y="457276"/>
                  </a:lnTo>
                  <a:lnTo>
                    <a:pt x="1050163" y="454558"/>
                  </a:lnTo>
                  <a:lnTo>
                    <a:pt x="1048410" y="453923"/>
                  </a:lnTo>
                  <a:lnTo>
                    <a:pt x="1051750" y="457949"/>
                  </a:lnTo>
                  <a:lnTo>
                    <a:pt x="1052677" y="462584"/>
                  </a:lnTo>
                  <a:lnTo>
                    <a:pt x="1059751" y="463842"/>
                  </a:lnTo>
                  <a:lnTo>
                    <a:pt x="1065022" y="462559"/>
                  </a:lnTo>
                  <a:close/>
                </a:path>
                <a:path w="1215390" h="553084">
                  <a:moveTo>
                    <a:pt x="1067739" y="152654"/>
                  </a:moveTo>
                  <a:lnTo>
                    <a:pt x="1060551" y="147853"/>
                  </a:lnTo>
                  <a:lnTo>
                    <a:pt x="1058151" y="151853"/>
                  </a:lnTo>
                  <a:lnTo>
                    <a:pt x="1050163" y="155041"/>
                  </a:lnTo>
                  <a:lnTo>
                    <a:pt x="1057351" y="159842"/>
                  </a:lnTo>
                  <a:lnTo>
                    <a:pt x="1059751" y="155041"/>
                  </a:lnTo>
                  <a:lnTo>
                    <a:pt x="1067739" y="152654"/>
                  </a:lnTo>
                  <a:close/>
                </a:path>
                <a:path w="1215390" h="553084">
                  <a:moveTo>
                    <a:pt x="1080477" y="177812"/>
                  </a:moveTo>
                  <a:lnTo>
                    <a:pt x="1077328" y="171831"/>
                  </a:lnTo>
                  <a:lnTo>
                    <a:pt x="1076528" y="174231"/>
                  </a:lnTo>
                  <a:lnTo>
                    <a:pt x="1074928" y="176618"/>
                  </a:lnTo>
                  <a:lnTo>
                    <a:pt x="1071740" y="175031"/>
                  </a:lnTo>
                  <a:lnTo>
                    <a:pt x="1071740" y="170230"/>
                  </a:lnTo>
                  <a:lnTo>
                    <a:pt x="1074928" y="163842"/>
                  </a:lnTo>
                  <a:lnTo>
                    <a:pt x="1070140" y="162242"/>
                  </a:lnTo>
                  <a:lnTo>
                    <a:pt x="1069340" y="164642"/>
                  </a:lnTo>
                  <a:lnTo>
                    <a:pt x="1067739" y="167030"/>
                  </a:lnTo>
                  <a:lnTo>
                    <a:pt x="1064539" y="165430"/>
                  </a:lnTo>
                  <a:lnTo>
                    <a:pt x="1064539" y="167830"/>
                  </a:lnTo>
                  <a:lnTo>
                    <a:pt x="1063739" y="171030"/>
                  </a:lnTo>
                  <a:lnTo>
                    <a:pt x="1062939" y="173431"/>
                  </a:lnTo>
                  <a:lnTo>
                    <a:pt x="1069682" y="176885"/>
                  </a:lnTo>
                  <a:lnTo>
                    <a:pt x="1076731" y="178917"/>
                  </a:lnTo>
                  <a:lnTo>
                    <a:pt x="1080477" y="177812"/>
                  </a:lnTo>
                  <a:close/>
                </a:path>
                <a:path w="1215390" h="553084">
                  <a:moveTo>
                    <a:pt x="1100505" y="119875"/>
                  </a:moveTo>
                  <a:lnTo>
                    <a:pt x="1094917" y="117487"/>
                  </a:lnTo>
                  <a:lnTo>
                    <a:pt x="1094917" y="121475"/>
                  </a:lnTo>
                  <a:lnTo>
                    <a:pt x="1087716" y="122275"/>
                  </a:lnTo>
                  <a:lnTo>
                    <a:pt x="1093317" y="125476"/>
                  </a:lnTo>
                  <a:lnTo>
                    <a:pt x="1097305" y="126276"/>
                  </a:lnTo>
                  <a:lnTo>
                    <a:pt x="1100505" y="119875"/>
                  </a:lnTo>
                  <a:close/>
                </a:path>
                <a:path w="1215390" h="553084">
                  <a:moveTo>
                    <a:pt x="1119682" y="257340"/>
                  </a:moveTo>
                  <a:lnTo>
                    <a:pt x="1114094" y="247751"/>
                  </a:lnTo>
                  <a:lnTo>
                    <a:pt x="1113294" y="246951"/>
                  </a:lnTo>
                  <a:lnTo>
                    <a:pt x="1108379" y="242430"/>
                  </a:lnTo>
                  <a:lnTo>
                    <a:pt x="1108697" y="247954"/>
                  </a:lnTo>
                  <a:lnTo>
                    <a:pt x="1111719" y="256171"/>
                  </a:lnTo>
                  <a:lnTo>
                    <a:pt x="1114894" y="259740"/>
                  </a:lnTo>
                  <a:lnTo>
                    <a:pt x="1119682" y="257340"/>
                  </a:lnTo>
                  <a:close/>
                </a:path>
                <a:path w="1215390" h="553084">
                  <a:moveTo>
                    <a:pt x="1175639" y="327672"/>
                  </a:moveTo>
                  <a:lnTo>
                    <a:pt x="1162367" y="333971"/>
                  </a:lnTo>
                  <a:lnTo>
                    <a:pt x="1163650" y="336664"/>
                  </a:lnTo>
                  <a:lnTo>
                    <a:pt x="1170914" y="334873"/>
                  </a:lnTo>
                  <a:lnTo>
                    <a:pt x="1175639" y="327672"/>
                  </a:lnTo>
                  <a:close/>
                </a:path>
                <a:path w="1215390" h="553084">
                  <a:moveTo>
                    <a:pt x="1214793" y="537870"/>
                  </a:moveTo>
                  <a:lnTo>
                    <a:pt x="1207604" y="533069"/>
                  </a:lnTo>
                  <a:lnTo>
                    <a:pt x="1198816" y="529082"/>
                  </a:lnTo>
                  <a:lnTo>
                    <a:pt x="1196416" y="521093"/>
                  </a:lnTo>
                  <a:lnTo>
                    <a:pt x="1194015" y="526681"/>
                  </a:lnTo>
                  <a:lnTo>
                    <a:pt x="1187627" y="526681"/>
                  </a:lnTo>
                  <a:lnTo>
                    <a:pt x="1184427" y="531482"/>
                  </a:lnTo>
                  <a:lnTo>
                    <a:pt x="1193888" y="530339"/>
                  </a:lnTo>
                  <a:lnTo>
                    <a:pt x="1200810" y="534974"/>
                  </a:lnTo>
                  <a:lnTo>
                    <a:pt x="1207122" y="539457"/>
                  </a:lnTo>
                  <a:lnTo>
                    <a:pt x="1214793" y="5378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335985" y="9775697"/>
              <a:ext cx="1386205" cy="512445"/>
            </a:xfrm>
            <a:custGeom>
              <a:avLst/>
              <a:gdLst/>
              <a:ahLst/>
              <a:cxnLst/>
              <a:rect l="l" t="t" r="r" b="b"/>
              <a:pathLst>
                <a:path w="1386205" h="512445">
                  <a:moveTo>
                    <a:pt x="28778" y="383476"/>
                  </a:moveTo>
                  <a:lnTo>
                    <a:pt x="23583" y="378142"/>
                  </a:lnTo>
                  <a:lnTo>
                    <a:pt x="17792" y="373786"/>
                  </a:lnTo>
                  <a:lnTo>
                    <a:pt x="11696" y="369874"/>
                  </a:lnTo>
                  <a:lnTo>
                    <a:pt x="5600" y="365887"/>
                  </a:lnTo>
                  <a:lnTo>
                    <a:pt x="8001" y="370687"/>
                  </a:lnTo>
                  <a:lnTo>
                    <a:pt x="0" y="371487"/>
                  </a:lnTo>
                  <a:lnTo>
                    <a:pt x="800" y="376275"/>
                  </a:lnTo>
                  <a:lnTo>
                    <a:pt x="8775" y="375272"/>
                  </a:lnTo>
                  <a:lnTo>
                    <a:pt x="14795" y="378980"/>
                  </a:lnTo>
                  <a:lnTo>
                    <a:pt x="20815" y="383133"/>
                  </a:lnTo>
                  <a:lnTo>
                    <a:pt x="28778" y="383476"/>
                  </a:lnTo>
                  <a:close/>
                </a:path>
                <a:path w="1386205" h="512445">
                  <a:moveTo>
                    <a:pt x="175831" y="402653"/>
                  </a:moveTo>
                  <a:lnTo>
                    <a:pt x="169430" y="404253"/>
                  </a:lnTo>
                  <a:lnTo>
                    <a:pt x="164642" y="405853"/>
                  </a:lnTo>
                  <a:lnTo>
                    <a:pt x="167043" y="412242"/>
                  </a:lnTo>
                  <a:lnTo>
                    <a:pt x="172631" y="411441"/>
                  </a:lnTo>
                  <a:lnTo>
                    <a:pt x="170230" y="407454"/>
                  </a:lnTo>
                  <a:lnTo>
                    <a:pt x="175831" y="402653"/>
                  </a:lnTo>
                  <a:close/>
                </a:path>
                <a:path w="1386205" h="512445">
                  <a:moveTo>
                    <a:pt x="181876" y="431431"/>
                  </a:moveTo>
                  <a:lnTo>
                    <a:pt x="179501" y="429831"/>
                  </a:lnTo>
                  <a:lnTo>
                    <a:pt x="176225" y="427634"/>
                  </a:lnTo>
                  <a:lnTo>
                    <a:pt x="166992" y="425335"/>
                  </a:lnTo>
                  <a:lnTo>
                    <a:pt x="167043" y="431431"/>
                  </a:lnTo>
                  <a:lnTo>
                    <a:pt x="171030" y="429831"/>
                  </a:lnTo>
                  <a:lnTo>
                    <a:pt x="181876" y="431431"/>
                  </a:lnTo>
                  <a:close/>
                </a:path>
                <a:path w="1386205" h="512445">
                  <a:moveTo>
                    <a:pt x="193725" y="385152"/>
                  </a:moveTo>
                  <a:lnTo>
                    <a:pt x="188518" y="385076"/>
                  </a:lnTo>
                  <a:lnTo>
                    <a:pt x="184962" y="387400"/>
                  </a:lnTo>
                  <a:lnTo>
                    <a:pt x="191820" y="389864"/>
                  </a:lnTo>
                  <a:lnTo>
                    <a:pt x="193725" y="385152"/>
                  </a:lnTo>
                  <a:close/>
                </a:path>
                <a:path w="1386205" h="512445">
                  <a:moveTo>
                    <a:pt x="226974" y="318731"/>
                  </a:moveTo>
                  <a:lnTo>
                    <a:pt x="219786" y="321132"/>
                  </a:lnTo>
                  <a:lnTo>
                    <a:pt x="218186" y="325132"/>
                  </a:lnTo>
                  <a:lnTo>
                    <a:pt x="218186" y="330720"/>
                  </a:lnTo>
                  <a:lnTo>
                    <a:pt x="225386" y="328333"/>
                  </a:lnTo>
                  <a:lnTo>
                    <a:pt x="226974" y="324332"/>
                  </a:lnTo>
                  <a:lnTo>
                    <a:pt x="226974" y="318731"/>
                  </a:lnTo>
                  <a:close/>
                </a:path>
                <a:path w="1386205" h="512445">
                  <a:moveTo>
                    <a:pt x="270967" y="476034"/>
                  </a:moveTo>
                  <a:lnTo>
                    <a:pt x="265341" y="473786"/>
                  </a:lnTo>
                  <a:lnTo>
                    <a:pt x="263321" y="480529"/>
                  </a:lnTo>
                  <a:lnTo>
                    <a:pt x="267741" y="479780"/>
                  </a:lnTo>
                  <a:lnTo>
                    <a:pt x="270967" y="476034"/>
                  </a:lnTo>
                  <a:close/>
                </a:path>
                <a:path w="1386205" h="512445">
                  <a:moveTo>
                    <a:pt x="293319" y="399453"/>
                  </a:moveTo>
                  <a:lnTo>
                    <a:pt x="290918" y="395465"/>
                  </a:lnTo>
                  <a:lnTo>
                    <a:pt x="289318" y="388264"/>
                  </a:lnTo>
                  <a:lnTo>
                    <a:pt x="283718" y="389864"/>
                  </a:lnTo>
                  <a:lnTo>
                    <a:pt x="286918" y="393865"/>
                  </a:lnTo>
                  <a:lnTo>
                    <a:pt x="288518" y="401053"/>
                  </a:lnTo>
                  <a:lnTo>
                    <a:pt x="293319" y="399453"/>
                  </a:lnTo>
                  <a:close/>
                </a:path>
                <a:path w="1386205" h="512445">
                  <a:moveTo>
                    <a:pt x="301713" y="216776"/>
                  </a:moveTo>
                  <a:lnTo>
                    <a:pt x="297408" y="217335"/>
                  </a:lnTo>
                  <a:lnTo>
                    <a:pt x="293852" y="221043"/>
                  </a:lnTo>
                  <a:lnTo>
                    <a:pt x="298907" y="223634"/>
                  </a:lnTo>
                  <a:lnTo>
                    <a:pt x="301713" y="216776"/>
                  </a:lnTo>
                  <a:close/>
                </a:path>
                <a:path w="1386205" h="512445">
                  <a:moveTo>
                    <a:pt x="314007" y="474230"/>
                  </a:moveTo>
                  <a:lnTo>
                    <a:pt x="309397" y="471982"/>
                  </a:lnTo>
                  <a:lnTo>
                    <a:pt x="304342" y="470636"/>
                  </a:lnTo>
                  <a:lnTo>
                    <a:pt x="308495" y="473786"/>
                  </a:lnTo>
                  <a:lnTo>
                    <a:pt x="314007" y="474230"/>
                  </a:lnTo>
                  <a:close/>
                </a:path>
                <a:path w="1386205" h="512445">
                  <a:moveTo>
                    <a:pt x="368020" y="350354"/>
                  </a:moveTo>
                  <a:lnTo>
                    <a:pt x="363448" y="348107"/>
                  </a:lnTo>
                  <a:lnTo>
                    <a:pt x="358571" y="346760"/>
                  </a:lnTo>
                  <a:lnTo>
                    <a:pt x="362851" y="349910"/>
                  </a:lnTo>
                  <a:lnTo>
                    <a:pt x="368020" y="350354"/>
                  </a:lnTo>
                  <a:close/>
                </a:path>
                <a:path w="1386205" h="512445">
                  <a:moveTo>
                    <a:pt x="376542" y="477164"/>
                  </a:moveTo>
                  <a:lnTo>
                    <a:pt x="369239" y="474586"/>
                  </a:lnTo>
                  <a:lnTo>
                    <a:pt x="367779" y="479640"/>
                  </a:lnTo>
                  <a:lnTo>
                    <a:pt x="373138" y="479679"/>
                  </a:lnTo>
                  <a:lnTo>
                    <a:pt x="376542" y="477164"/>
                  </a:lnTo>
                  <a:close/>
                </a:path>
                <a:path w="1386205" h="512445">
                  <a:moveTo>
                    <a:pt x="384429" y="495363"/>
                  </a:moveTo>
                  <a:lnTo>
                    <a:pt x="382028" y="491363"/>
                  </a:lnTo>
                  <a:lnTo>
                    <a:pt x="379628" y="484174"/>
                  </a:lnTo>
                  <a:lnTo>
                    <a:pt x="374827" y="485775"/>
                  </a:lnTo>
                  <a:lnTo>
                    <a:pt x="378028" y="489775"/>
                  </a:lnTo>
                  <a:lnTo>
                    <a:pt x="379628" y="496163"/>
                  </a:lnTo>
                  <a:lnTo>
                    <a:pt x="384429" y="495363"/>
                  </a:lnTo>
                  <a:close/>
                </a:path>
                <a:path w="1386205" h="512445">
                  <a:moveTo>
                    <a:pt x="403606" y="386676"/>
                  </a:moveTo>
                  <a:lnTo>
                    <a:pt x="394843" y="387350"/>
                  </a:lnTo>
                  <a:lnTo>
                    <a:pt x="394614" y="392061"/>
                  </a:lnTo>
                  <a:lnTo>
                    <a:pt x="398881" y="394093"/>
                  </a:lnTo>
                  <a:lnTo>
                    <a:pt x="403606" y="386676"/>
                  </a:lnTo>
                  <a:close/>
                </a:path>
                <a:path w="1386205" h="512445">
                  <a:moveTo>
                    <a:pt x="422148" y="397586"/>
                  </a:moveTo>
                  <a:lnTo>
                    <a:pt x="417995" y="394665"/>
                  </a:lnTo>
                  <a:lnTo>
                    <a:pt x="412483" y="394436"/>
                  </a:lnTo>
                  <a:lnTo>
                    <a:pt x="417093" y="396455"/>
                  </a:lnTo>
                  <a:lnTo>
                    <a:pt x="422148" y="397586"/>
                  </a:lnTo>
                  <a:close/>
                </a:path>
                <a:path w="1386205" h="512445">
                  <a:moveTo>
                    <a:pt x="427012" y="505485"/>
                  </a:moveTo>
                  <a:lnTo>
                    <a:pt x="426783" y="499364"/>
                  </a:lnTo>
                  <a:lnTo>
                    <a:pt x="421182" y="502551"/>
                  </a:lnTo>
                  <a:lnTo>
                    <a:pt x="410794" y="504952"/>
                  </a:lnTo>
                  <a:lnTo>
                    <a:pt x="412394" y="509752"/>
                  </a:lnTo>
                  <a:lnTo>
                    <a:pt x="419366" y="508127"/>
                  </a:lnTo>
                  <a:lnTo>
                    <a:pt x="424383" y="507555"/>
                  </a:lnTo>
                  <a:lnTo>
                    <a:pt x="427012" y="505485"/>
                  </a:lnTo>
                  <a:close/>
                </a:path>
                <a:path w="1386205" h="512445">
                  <a:moveTo>
                    <a:pt x="429183" y="176479"/>
                  </a:moveTo>
                  <a:lnTo>
                    <a:pt x="426783" y="172478"/>
                  </a:lnTo>
                  <a:lnTo>
                    <a:pt x="424383" y="165290"/>
                  </a:lnTo>
                  <a:lnTo>
                    <a:pt x="419595" y="166890"/>
                  </a:lnTo>
                  <a:lnTo>
                    <a:pt x="422783" y="170878"/>
                  </a:lnTo>
                  <a:lnTo>
                    <a:pt x="424383" y="178079"/>
                  </a:lnTo>
                  <a:lnTo>
                    <a:pt x="429183" y="176479"/>
                  </a:lnTo>
                  <a:close/>
                </a:path>
                <a:path w="1386205" h="512445">
                  <a:moveTo>
                    <a:pt x="438772" y="435419"/>
                  </a:moveTo>
                  <a:lnTo>
                    <a:pt x="436854" y="425538"/>
                  </a:lnTo>
                  <a:lnTo>
                    <a:pt x="432473" y="425831"/>
                  </a:lnTo>
                  <a:lnTo>
                    <a:pt x="431241" y="430923"/>
                  </a:lnTo>
                  <a:lnTo>
                    <a:pt x="438772" y="435419"/>
                  </a:lnTo>
                  <a:close/>
                </a:path>
                <a:path w="1386205" h="512445">
                  <a:moveTo>
                    <a:pt x="440740" y="393712"/>
                  </a:moveTo>
                  <a:lnTo>
                    <a:pt x="435571" y="391464"/>
                  </a:lnTo>
                  <a:lnTo>
                    <a:pt x="433095" y="398208"/>
                  </a:lnTo>
                  <a:lnTo>
                    <a:pt x="437375" y="397459"/>
                  </a:lnTo>
                  <a:lnTo>
                    <a:pt x="440740" y="393712"/>
                  </a:lnTo>
                  <a:close/>
                </a:path>
                <a:path w="1386205" h="512445">
                  <a:moveTo>
                    <a:pt x="457149" y="490562"/>
                  </a:moveTo>
                  <a:lnTo>
                    <a:pt x="454748" y="483374"/>
                  </a:lnTo>
                  <a:lnTo>
                    <a:pt x="449160" y="484974"/>
                  </a:lnTo>
                  <a:lnTo>
                    <a:pt x="451561" y="488975"/>
                  </a:lnTo>
                  <a:lnTo>
                    <a:pt x="445960" y="493763"/>
                  </a:lnTo>
                  <a:lnTo>
                    <a:pt x="453161" y="492163"/>
                  </a:lnTo>
                  <a:lnTo>
                    <a:pt x="457149" y="490562"/>
                  </a:lnTo>
                  <a:close/>
                </a:path>
                <a:path w="1386205" h="512445">
                  <a:moveTo>
                    <a:pt x="473316" y="507707"/>
                  </a:moveTo>
                  <a:lnTo>
                    <a:pt x="472338" y="502551"/>
                  </a:lnTo>
                  <a:lnTo>
                    <a:pt x="461949" y="501764"/>
                  </a:lnTo>
                  <a:lnTo>
                    <a:pt x="469938" y="508152"/>
                  </a:lnTo>
                  <a:lnTo>
                    <a:pt x="467169" y="512000"/>
                  </a:lnTo>
                  <a:lnTo>
                    <a:pt x="469938" y="511352"/>
                  </a:lnTo>
                  <a:lnTo>
                    <a:pt x="473316" y="507707"/>
                  </a:lnTo>
                  <a:close/>
                </a:path>
                <a:path w="1386205" h="512445">
                  <a:moveTo>
                    <a:pt x="514692" y="306743"/>
                  </a:moveTo>
                  <a:lnTo>
                    <a:pt x="512292" y="299554"/>
                  </a:lnTo>
                  <a:lnTo>
                    <a:pt x="505104" y="303555"/>
                  </a:lnTo>
                  <a:lnTo>
                    <a:pt x="500303" y="307543"/>
                  </a:lnTo>
                  <a:lnTo>
                    <a:pt x="500303" y="313944"/>
                  </a:lnTo>
                  <a:lnTo>
                    <a:pt x="509905" y="310743"/>
                  </a:lnTo>
                  <a:lnTo>
                    <a:pt x="514692" y="306743"/>
                  </a:lnTo>
                  <a:close/>
                </a:path>
                <a:path w="1386205" h="512445">
                  <a:moveTo>
                    <a:pt x="533082" y="109347"/>
                  </a:moveTo>
                  <a:lnTo>
                    <a:pt x="531622" y="99110"/>
                  </a:lnTo>
                  <a:lnTo>
                    <a:pt x="527380" y="99453"/>
                  </a:lnTo>
                  <a:lnTo>
                    <a:pt x="525995" y="104736"/>
                  </a:lnTo>
                  <a:lnTo>
                    <a:pt x="533082" y="109347"/>
                  </a:lnTo>
                  <a:close/>
                </a:path>
                <a:path w="1386205" h="512445">
                  <a:moveTo>
                    <a:pt x="571436" y="174078"/>
                  </a:moveTo>
                  <a:lnTo>
                    <a:pt x="562673" y="174421"/>
                  </a:lnTo>
                  <a:lnTo>
                    <a:pt x="562444" y="179171"/>
                  </a:lnTo>
                  <a:lnTo>
                    <a:pt x="566724" y="181381"/>
                  </a:lnTo>
                  <a:lnTo>
                    <a:pt x="571436" y="174078"/>
                  </a:lnTo>
                  <a:close/>
                </a:path>
                <a:path w="1386205" h="512445">
                  <a:moveTo>
                    <a:pt x="628408" y="511302"/>
                  </a:moveTo>
                  <a:lnTo>
                    <a:pt x="624192" y="509752"/>
                  </a:lnTo>
                  <a:lnTo>
                    <a:pt x="623608" y="511302"/>
                  </a:lnTo>
                  <a:lnTo>
                    <a:pt x="628408" y="511302"/>
                  </a:lnTo>
                  <a:close/>
                </a:path>
                <a:path w="1386205" h="512445">
                  <a:moveTo>
                    <a:pt x="636638" y="106337"/>
                  </a:moveTo>
                  <a:lnTo>
                    <a:pt x="629780" y="103746"/>
                  </a:lnTo>
                  <a:lnTo>
                    <a:pt x="627875" y="108800"/>
                  </a:lnTo>
                  <a:lnTo>
                    <a:pt x="633082" y="108839"/>
                  </a:lnTo>
                  <a:lnTo>
                    <a:pt x="636638" y="106337"/>
                  </a:lnTo>
                  <a:close/>
                </a:path>
                <a:path w="1386205" h="512445">
                  <a:moveTo>
                    <a:pt x="657758" y="125323"/>
                  </a:moveTo>
                  <a:lnTo>
                    <a:pt x="656958" y="119735"/>
                  </a:lnTo>
                  <a:lnTo>
                    <a:pt x="649757" y="122135"/>
                  </a:lnTo>
                  <a:lnTo>
                    <a:pt x="648157" y="126923"/>
                  </a:lnTo>
                  <a:lnTo>
                    <a:pt x="648957" y="132524"/>
                  </a:lnTo>
                  <a:lnTo>
                    <a:pt x="655358" y="129324"/>
                  </a:lnTo>
                  <a:lnTo>
                    <a:pt x="657758" y="125323"/>
                  </a:lnTo>
                  <a:close/>
                </a:path>
                <a:path w="1386205" h="512445">
                  <a:moveTo>
                    <a:pt x="659599" y="242633"/>
                  </a:moveTo>
                  <a:lnTo>
                    <a:pt x="653757" y="238810"/>
                  </a:lnTo>
                  <a:lnTo>
                    <a:pt x="649706" y="246684"/>
                  </a:lnTo>
                  <a:lnTo>
                    <a:pt x="654951" y="246608"/>
                  </a:lnTo>
                  <a:lnTo>
                    <a:pt x="659599" y="242633"/>
                  </a:lnTo>
                  <a:close/>
                </a:path>
                <a:path w="1386205" h="512445">
                  <a:moveTo>
                    <a:pt x="677735" y="178879"/>
                  </a:moveTo>
                  <a:lnTo>
                    <a:pt x="677176" y="170446"/>
                  </a:lnTo>
                  <a:lnTo>
                    <a:pt x="672045" y="170180"/>
                  </a:lnTo>
                  <a:lnTo>
                    <a:pt x="669759" y="174269"/>
                  </a:lnTo>
                  <a:lnTo>
                    <a:pt x="677735" y="178879"/>
                  </a:lnTo>
                  <a:close/>
                </a:path>
                <a:path w="1386205" h="512445">
                  <a:moveTo>
                    <a:pt x="692797" y="494284"/>
                  </a:moveTo>
                  <a:lnTo>
                    <a:pt x="692721" y="488276"/>
                  </a:lnTo>
                  <a:lnTo>
                    <a:pt x="690549" y="483616"/>
                  </a:lnTo>
                  <a:lnTo>
                    <a:pt x="684923" y="483374"/>
                  </a:lnTo>
                  <a:lnTo>
                    <a:pt x="687285" y="488442"/>
                  </a:lnTo>
                  <a:lnTo>
                    <a:pt x="686422" y="493966"/>
                  </a:lnTo>
                  <a:lnTo>
                    <a:pt x="686612" y="497992"/>
                  </a:lnTo>
                  <a:lnTo>
                    <a:pt x="692124" y="498563"/>
                  </a:lnTo>
                  <a:lnTo>
                    <a:pt x="692797" y="494284"/>
                  </a:lnTo>
                  <a:close/>
                </a:path>
                <a:path w="1386205" h="512445">
                  <a:moveTo>
                    <a:pt x="698512" y="509752"/>
                  </a:moveTo>
                  <a:lnTo>
                    <a:pt x="696112" y="502551"/>
                  </a:lnTo>
                  <a:lnTo>
                    <a:pt x="690524" y="504151"/>
                  </a:lnTo>
                  <a:lnTo>
                    <a:pt x="692924" y="508152"/>
                  </a:lnTo>
                  <a:lnTo>
                    <a:pt x="687324" y="512152"/>
                  </a:lnTo>
                  <a:lnTo>
                    <a:pt x="694512" y="511352"/>
                  </a:lnTo>
                  <a:lnTo>
                    <a:pt x="698512" y="509752"/>
                  </a:lnTo>
                  <a:close/>
                </a:path>
                <a:path w="1386205" h="512445">
                  <a:moveTo>
                    <a:pt x="730643" y="500329"/>
                  </a:moveTo>
                  <a:lnTo>
                    <a:pt x="726490" y="496963"/>
                  </a:lnTo>
                  <a:lnTo>
                    <a:pt x="720979" y="497192"/>
                  </a:lnTo>
                  <a:lnTo>
                    <a:pt x="725589" y="499364"/>
                  </a:lnTo>
                  <a:lnTo>
                    <a:pt x="730643" y="500329"/>
                  </a:lnTo>
                  <a:close/>
                </a:path>
                <a:path w="1386205" h="512445">
                  <a:moveTo>
                    <a:pt x="738479" y="288366"/>
                  </a:moveTo>
                  <a:lnTo>
                    <a:pt x="736079" y="281178"/>
                  </a:lnTo>
                  <a:lnTo>
                    <a:pt x="730478" y="282778"/>
                  </a:lnTo>
                  <a:lnTo>
                    <a:pt x="732878" y="286766"/>
                  </a:lnTo>
                  <a:lnTo>
                    <a:pt x="727290" y="290766"/>
                  </a:lnTo>
                  <a:lnTo>
                    <a:pt x="734479" y="289966"/>
                  </a:lnTo>
                  <a:lnTo>
                    <a:pt x="738479" y="288366"/>
                  </a:lnTo>
                  <a:close/>
                </a:path>
                <a:path w="1386205" h="512445">
                  <a:moveTo>
                    <a:pt x="817600" y="95758"/>
                  </a:moveTo>
                  <a:lnTo>
                    <a:pt x="815200" y="88557"/>
                  </a:lnTo>
                  <a:lnTo>
                    <a:pt x="809599" y="90157"/>
                  </a:lnTo>
                  <a:lnTo>
                    <a:pt x="811999" y="94157"/>
                  </a:lnTo>
                  <a:lnTo>
                    <a:pt x="806411" y="98158"/>
                  </a:lnTo>
                  <a:lnTo>
                    <a:pt x="813600" y="97358"/>
                  </a:lnTo>
                  <a:lnTo>
                    <a:pt x="817600" y="95758"/>
                  </a:lnTo>
                  <a:close/>
                </a:path>
                <a:path w="1386205" h="512445">
                  <a:moveTo>
                    <a:pt x="827189" y="67779"/>
                  </a:moveTo>
                  <a:lnTo>
                    <a:pt x="818400" y="67779"/>
                  </a:lnTo>
                  <a:lnTo>
                    <a:pt x="819988" y="72580"/>
                  </a:lnTo>
                  <a:lnTo>
                    <a:pt x="815200" y="79768"/>
                  </a:lnTo>
                  <a:lnTo>
                    <a:pt x="823988" y="78968"/>
                  </a:lnTo>
                  <a:lnTo>
                    <a:pt x="822388" y="74180"/>
                  </a:lnTo>
                  <a:lnTo>
                    <a:pt x="827189" y="67779"/>
                  </a:lnTo>
                  <a:close/>
                </a:path>
                <a:path w="1386205" h="512445">
                  <a:moveTo>
                    <a:pt x="831176" y="332320"/>
                  </a:moveTo>
                  <a:lnTo>
                    <a:pt x="830376" y="327533"/>
                  </a:lnTo>
                  <a:lnTo>
                    <a:pt x="825588" y="329133"/>
                  </a:lnTo>
                  <a:lnTo>
                    <a:pt x="821588" y="324332"/>
                  </a:lnTo>
                  <a:lnTo>
                    <a:pt x="822388" y="330720"/>
                  </a:lnTo>
                  <a:lnTo>
                    <a:pt x="823988" y="334721"/>
                  </a:lnTo>
                  <a:lnTo>
                    <a:pt x="831176" y="332320"/>
                  </a:lnTo>
                  <a:close/>
                </a:path>
                <a:path w="1386205" h="512445">
                  <a:moveTo>
                    <a:pt x="833577" y="29425"/>
                  </a:moveTo>
                  <a:lnTo>
                    <a:pt x="831176" y="22225"/>
                  </a:lnTo>
                  <a:lnTo>
                    <a:pt x="825588" y="23825"/>
                  </a:lnTo>
                  <a:lnTo>
                    <a:pt x="827989" y="27825"/>
                  </a:lnTo>
                  <a:lnTo>
                    <a:pt x="822388" y="32613"/>
                  </a:lnTo>
                  <a:lnTo>
                    <a:pt x="829589" y="31013"/>
                  </a:lnTo>
                  <a:lnTo>
                    <a:pt x="833577" y="29425"/>
                  </a:lnTo>
                  <a:close/>
                </a:path>
                <a:path w="1386205" h="512445">
                  <a:moveTo>
                    <a:pt x="847166" y="410641"/>
                  </a:moveTo>
                  <a:lnTo>
                    <a:pt x="841565" y="403453"/>
                  </a:lnTo>
                  <a:lnTo>
                    <a:pt x="835672" y="406260"/>
                  </a:lnTo>
                  <a:lnTo>
                    <a:pt x="833374" y="412140"/>
                  </a:lnTo>
                  <a:lnTo>
                    <a:pt x="834377" y="417283"/>
                  </a:lnTo>
                  <a:lnTo>
                    <a:pt x="838377" y="417842"/>
                  </a:lnTo>
                  <a:lnTo>
                    <a:pt x="835977" y="411441"/>
                  </a:lnTo>
                  <a:lnTo>
                    <a:pt x="847166" y="410641"/>
                  </a:lnTo>
                  <a:close/>
                </a:path>
                <a:path w="1386205" h="512445">
                  <a:moveTo>
                    <a:pt x="854316" y="80213"/>
                  </a:moveTo>
                  <a:lnTo>
                    <a:pt x="847966" y="77368"/>
                  </a:lnTo>
                  <a:lnTo>
                    <a:pt x="849566" y="82169"/>
                  </a:lnTo>
                  <a:lnTo>
                    <a:pt x="845566" y="82969"/>
                  </a:lnTo>
                  <a:lnTo>
                    <a:pt x="843165" y="78968"/>
                  </a:lnTo>
                  <a:lnTo>
                    <a:pt x="840778" y="72580"/>
                  </a:lnTo>
                  <a:lnTo>
                    <a:pt x="835977" y="73380"/>
                  </a:lnTo>
                  <a:lnTo>
                    <a:pt x="837577" y="78168"/>
                  </a:lnTo>
                  <a:lnTo>
                    <a:pt x="833577" y="78968"/>
                  </a:lnTo>
                  <a:lnTo>
                    <a:pt x="835177" y="81368"/>
                  </a:lnTo>
                  <a:lnTo>
                    <a:pt x="835977" y="83769"/>
                  </a:lnTo>
                  <a:lnTo>
                    <a:pt x="837577" y="86169"/>
                  </a:lnTo>
                  <a:lnTo>
                    <a:pt x="845159" y="85572"/>
                  </a:lnTo>
                  <a:lnTo>
                    <a:pt x="852055" y="83273"/>
                  </a:lnTo>
                  <a:lnTo>
                    <a:pt x="854316" y="80213"/>
                  </a:lnTo>
                  <a:close/>
                </a:path>
                <a:path w="1386205" h="512445">
                  <a:moveTo>
                    <a:pt x="858012" y="337312"/>
                  </a:moveTo>
                  <a:lnTo>
                    <a:pt x="851166" y="334721"/>
                  </a:lnTo>
                  <a:lnTo>
                    <a:pt x="849249" y="339775"/>
                  </a:lnTo>
                  <a:lnTo>
                    <a:pt x="854456" y="339813"/>
                  </a:lnTo>
                  <a:lnTo>
                    <a:pt x="858012" y="337312"/>
                  </a:lnTo>
                  <a:close/>
                </a:path>
                <a:path w="1386205" h="512445">
                  <a:moveTo>
                    <a:pt x="885532" y="194056"/>
                  </a:moveTo>
                  <a:lnTo>
                    <a:pt x="878001" y="191808"/>
                  </a:lnTo>
                  <a:lnTo>
                    <a:pt x="878636" y="195859"/>
                  </a:lnTo>
                  <a:lnTo>
                    <a:pt x="882713" y="199009"/>
                  </a:lnTo>
                  <a:lnTo>
                    <a:pt x="885532" y="194056"/>
                  </a:lnTo>
                  <a:close/>
                </a:path>
                <a:path w="1386205" h="512445">
                  <a:moveTo>
                    <a:pt x="935075" y="344309"/>
                  </a:moveTo>
                  <a:lnTo>
                    <a:pt x="928001" y="341617"/>
                  </a:lnTo>
                  <a:lnTo>
                    <a:pt x="928789" y="345516"/>
                  </a:lnTo>
                  <a:lnTo>
                    <a:pt x="932713" y="348805"/>
                  </a:lnTo>
                  <a:lnTo>
                    <a:pt x="935075" y="344309"/>
                  </a:lnTo>
                  <a:close/>
                </a:path>
                <a:path w="1386205" h="512445">
                  <a:moveTo>
                    <a:pt x="938657" y="92875"/>
                  </a:moveTo>
                  <a:lnTo>
                    <a:pt x="933475" y="90957"/>
                  </a:lnTo>
                  <a:lnTo>
                    <a:pt x="931011" y="97586"/>
                  </a:lnTo>
                  <a:lnTo>
                    <a:pt x="935278" y="96659"/>
                  </a:lnTo>
                  <a:lnTo>
                    <a:pt x="938657" y="92875"/>
                  </a:lnTo>
                  <a:close/>
                </a:path>
                <a:path w="1386205" h="512445">
                  <a:moveTo>
                    <a:pt x="939076" y="121335"/>
                  </a:moveTo>
                  <a:lnTo>
                    <a:pt x="927887" y="116535"/>
                  </a:lnTo>
                  <a:lnTo>
                    <a:pt x="927087" y="116535"/>
                  </a:lnTo>
                  <a:lnTo>
                    <a:pt x="919937" y="115671"/>
                  </a:lnTo>
                  <a:lnTo>
                    <a:pt x="923785" y="119837"/>
                  </a:lnTo>
                  <a:lnTo>
                    <a:pt x="931697" y="124739"/>
                  </a:lnTo>
                  <a:lnTo>
                    <a:pt x="936675" y="126123"/>
                  </a:lnTo>
                  <a:lnTo>
                    <a:pt x="939076" y="121335"/>
                  </a:lnTo>
                  <a:close/>
                </a:path>
                <a:path w="1386205" h="512445">
                  <a:moveTo>
                    <a:pt x="974407" y="349973"/>
                  </a:moveTo>
                  <a:lnTo>
                    <a:pt x="970241" y="346710"/>
                  </a:lnTo>
                  <a:lnTo>
                    <a:pt x="964742" y="346595"/>
                  </a:lnTo>
                  <a:lnTo>
                    <a:pt x="969340" y="348805"/>
                  </a:lnTo>
                  <a:lnTo>
                    <a:pt x="974407" y="349973"/>
                  </a:lnTo>
                  <a:close/>
                </a:path>
                <a:path w="1386205" h="512445">
                  <a:moveTo>
                    <a:pt x="1003007" y="119735"/>
                  </a:moveTo>
                  <a:lnTo>
                    <a:pt x="1001407" y="117335"/>
                  </a:lnTo>
                  <a:lnTo>
                    <a:pt x="1000620" y="114935"/>
                  </a:lnTo>
                  <a:lnTo>
                    <a:pt x="999020" y="112534"/>
                  </a:lnTo>
                  <a:lnTo>
                    <a:pt x="995819" y="114134"/>
                  </a:lnTo>
                  <a:lnTo>
                    <a:pt x="991019" y="115735"/>
                  </a:lnTo>
                  <a:lnTo>
                    <a:pt x="992619" y="118135"/>
                  </a:lnTo>
                  <a:lnTo>
                    <a:pt x="993419" y="120535"/>
                  </a:lnTo>
                  <a:lnTo>
                    <a:pt x="995019" y="122923"/>
                  </a:lnTo>
                  <a:lnTo>
                    <a:pt x="997419" y="122135"/>
                  </a:lnTo>
                  <a:lnTo>
                    <a:pt x="1000620" y="120535"/>
                  </a:lnTo>
                  <a:lnTo>
                    <a:pt x="1003007" y="119735"/>
                  </a:lnTo>
                  <a:close/>
                </a:path>
                <a:path w="1386205" h="512445">
                  <a:moveTo>
                    <a:pt x="1004277" y="324523"/>
                  </a:moveTo>
                  <a:lnTo>
                    <a:pt x="997419" y="321932"/>
                  </a:lnTo>
                  <a:lnTo>
                    <a:pt x="995502" y="326986"/>
                  </a:lnTo>
                  <a:lnTo>
                    <a:pt x="1000709" y="327025"/>
                  </a:lnTo>
                  <a:lnTo>
                    <a:pt x="1004277" y="324523"/>
                  </a:lnTo>
                  <a:close/>
                </a:path>
                <a:path w="1386205" h="512445">
                  <a:moveTo>
                    <a:pt x="1021397" y="293966"/>
                  </a:moveTo>
                  <a:lnTo>
                    <a:pt x="1020597" y="288366"/>
                  </a:lnTo>
                  <a:lnTo>
                    <a:pt x="1016558" y="287591"/>
                  </a:lnTo>
                  <a:lnTo>
                    <a:pt x="1011707" y="284568"/>
                  </a:lnTo>
                  <a:lnTo>
                    <a:pt x="1007897" y="283641"/>
                  </a:lnTo>
                  <a:lnTo>
                    <a:pt x="1007008" y="289166"/>
                  </a:lnTo>
                  <a:lnTo>
                    <a:pt x="1009408" y="288366"/>
                  </a:lnTo>
                  <a:lnTo>
                    <a:pt x="1011809" y="288366"/>
                  </a:lnTo>
                  <a:lnTo>
                    <a:pt x="1012596" y="291566"/>
                  </a:lnTo>
                  <a:lnTo>
                    <a:pt x="1010208" y="293966"/>
                  </a:lnTo>
                  <a:lnTo>
                    <a:pt x="1004608" y="294754"/>
                  </a:lnTo>
                  <a:lnTo>
                    <a:pt x="1006208" y="298754"/>
                  </a:lnTo>
                  <a:lnTo>
                    <a:pt x="1011809" y="295554"/>
                  </a:lnTo>
                  <a:lnTo>
                    <a:pt x="1021397" y="293966"/>
                  </a:lnTo>
                  <a:close/>
                </a:path>
                <a:path w="1386205" h="512445">
                  <a:moveTo>
                    <a:pt x="1030973" y="152933"/>
                  </a:moveTo>
                  <a:lnTo>
                    <a:pt x="1030185" y="144513"/>
                  </a:lnTo>
                  <a:lnTo>
                    <a:pt x="1023556" y="157213"/>
                  </a:lnTo>
                  <a:lnTo>
                    <a:pt x="1026287" y="158597"/>
                  </a:lnTo>
                  <a:lnTo>
                    <a:pt x="1030973" y="152933"/>
                  </a:lnTo>
                  <a:close/>
                </a:path>
                <a:path w="1386205" h="512445">
                  <a:moveTo>
                    <a:pt x="1032598" y="312851"/>
                  </a:moveTo>
                  <a:lnTo>
                    <a:pt x="1026985" y="313143"/>
                  </a:lnTo>
                  <a:lnTo>
                    <a:pt x="1021245" y="314769"/>
                  </a:lnTo>
                  <a:lnTo>
                    <a:pt x="1015796" y="315341"/>
                  </a:lnTo>
                  <a:lnTo>
                    <a:pt x="1013955" y="315620"/>
                  </a:lnTo>
                  <a:lnTo>
                    <a:pt x="1018997" y="316344"/>
                  </a:lnTo>
                  <a:lnTo>
                    <a:pt x="1022832" y="319773"/>
                  </a:lnTo>
                  <a:lnTo>
                    <a:pt x="1029284" y="316839"/>
                  </a:lnTo>
                  <a:lnTo>
                    <a:pt x="1032598" y="312851"/>
                  </a:lnTo>
                  <a:close/>
                </a:path>
                <a:path w="1386205" h="512445">
                  <a:moveTo>
                    <a:pt x="1079741" y="231622"/>
                  </a:moveTo>
                  <a:lnTo>
                    <a:pt x="1077341" y="224434"/>
                  </a:lnTo>
                  <a:lnTo>
                    <a:pt x="1071740" y="226021"/>
                  </a:lnTo>
                  <a:lnTo>
                    <a:pt x="1074140" y="230022"/>
                  </a:lnTo>
                  <a:lnTo>
                    <a:pt x="1068552" y="234823"/>
                  </a:lnTo>
                  <a:lnTo>
                    <a:pt x="1075740" y="233222"/>
                  </a:lnTo>
                  <a:lnTo>
                    <a:pt x="1079741" y="231622"/>
                  </a:lnTo>
                  <a:close/>
                </a:path>
                <a:path w="1386205" h="512445">
                  <a:moveTo>
                    <a:pt x="1132408" y="293408"/>
                  </a:moveTo>
                  <a:lnTo>
                    <a:pt x="1126286" y="288163"/>
                  </a:lnTo>
                  <a:lnTo>
                    <a:pt x="1117473" y="285623"/>
                  </a:lnTo>
                  <a:lnTo>
                    <a:pt x="1113307" y="287566"/>
                  </a:lnTo>
                  <a:lnTo>
                    <a:pt x="1118704" y="289775"/>
                  </a:lnTo>
                  <a:lnTo>
                    <a:pt x="1119390" y="295059"/>
                  </a:lnTo>
                  <a:lnTo>
                    <a:pt x="1120838" y="299593"/>
                  </a:lnTo>
                  <a:lnTo>
                    <a:pt x="1128483" y="299554"/>
                  </a:lnTo>
                  <a:lnTo>
                    <a:pt x="1132408" y="293408"/>
                  </a:lnTo>
                  <a:close/>
                </a:path>
                <a:path w="1386205" h="512445">
                  <a:moveTo>
                    <a:pt x="1134884" y="339521"/>
                  </a:moveTo>
                  <a:lnTo>
                    <a:pt x="1132484" y="332320"/>
                  </a:lnTo>
                  <a:lnTo>
                    <a:pt x="1126883" y="333921"/>
                  </a:lnTo>
                  <a:lnTo>
                    <a:pt x="1129284" y="337921"/>
                  </a:lnTo>
                  <a:lnTo>
                    <a:pt x="1123696" y="342709"/>
                  </a:lnTo>
                  <a:lnTo>
                    <a:pt x="1130884" y="341109"/>
                  </a:lnTo>
                  <a:lnTo>
                    <a:pt x="1134884" y="339521"/>
                  </a:lnTo>
                  <a:close/>
                </a:path>
                <a:path w="1386205" h="512445">
                  <a:moveTo>
                    <a:pt x="1136853" y="297802"/>
                  </a:moveTo>
                  <a:lnTo>
                    <a:pt x="1131684" y="295554"/>
                  </a:lnTo>
                  <a:lnTo>
                    <a:pt x="1129207" y="302298"/>
                  </a:lnTo>
                  <a:lnTo>
                    <a:pt x="1133487" y="301548"/>
                  </a:lnTo>
                  <a:lnTo>
                    <a:pt x="1136853" y="297802"/>
                  </a:lnTo>
                  <a:close/>
                </a:path>
                <a:path w="1386205" h="512445">
                  <a:moveTo>
                    <a:pt x="1202016" y="288366"/>
                  </a:moveTo>
                  <a:lnTo>
                    <a:pt x="1194866" y="288556"/>
                  </a:lnTo>
                  <a:lnTo>
                    <a:pt x="1188034" y="288671"/>
                  </a:lnTo>
                  <a:lnTo>
                    <a:pt x="1181785" y="288036"/>
                  </a:lnTo>
                  <a:lnTo>
                    <a:pt x="1176439" y="285965"/>
                  </a:lnTo>
                  <a:lnTo>
                    <a:pt x="1178039" y="291566"/>
                  </a:lnTo>
                  <a:lnTo>
                    <a:pt x="1173238" y="294754"/>
                  </a:lnTo>
                  <a:lnTo>
                    <a:pt x="1174038" y="300355"/>
                  </a:lnTo>
                  <a:lnTo>
                    <a:pt x="1180655" y="294322"/>
                  </a:lnTo>
                  <a:lnTo>
                    <a:pt x="1189228" y="294055"/>
                  </a:lnTo>
                  <a:lnTo>
                    <a:pt x="1197190" y="293954"/>
                  </a:lnTo>
                  <a:lnTo>
                    <a:pt x="1202016" y="288366"/>
                  </a:lnTo>
                  <a:close/>
                </a:path>
                <a:path w="1386205" h="512445">
                  <a:moveTo>
                    <a:pt x="1216672" y="476707"/>
                  </a:moveTo>
                  <a:lnTo>
                    <a:pt x="1212405" y="473786"/>
                  </a:lnTo>
                  <a:lnTo>
                    <a:pt x="1207236" y="473557"/>
                  </a:lnTo>
                  <a:lnTo>
                    <a:pt x="1211808" y="475589"/>
                  </a:lnTo>
                  <a:lnTo>
                    <a:pt x="1216672" y="476707"/>
                  </a:lnTo>
                  <a:close/>
                </a:path>
                <a:path w="1386205" h="512445">
                  <a:moveTo>
                    <a:pt x="1216685" y="214744"/>
                  </a:moveTo>
                  <a:lnTo>
                    <a:pt x="1216494" y="210845"/>
                  </a:lnTo>
                  <a:lnTo>
                    <a:pt x="1211072" y="209346"/>
                  </a:lnTo>
                  <a:lnTo>
                    <a:pt x="1206017" y="215633"/>
                  </a:lnTo>
                  <a:lnTo>
                    <a:pt x="1216685" y="214744"/>
                  </a:lnTo>
                  <a:close/>
                </a:path>
                <a:path w="1386205" h="512445">
                  <a:moveTo>
                    <a:pt x="1219758" y="443941"/>
                  </a:moveTo>
                  <a:lnTo>
                    <a:pt x="1215605" y="441020"/>
                  </a:lnTo>
                  <a:lnTo>
                    <a:pt x="1210094" y="440791"/>
                  </a:lnTo>
                  <a:lnTo>
                    <a:pt x="1214704" y="442810"/>
                  </a:lnTo>
                  <a:lnTo>
                    <a:pt x="1219758" y="443941"/>
                  </a:lnTo>
                  <a:close/>
                </a:path>
                <a:path w="1386205" h="512445">
                  <a:moveTo>
                    <a:pt x="1258760" y="182067"/>
                  </a:moveTo>
                  <a:lnTo>
                    <a:pt x="1257960" y="181267"/>
                  </a:lnTo>
                  <a:lnTo>
                    <a:pt x="1251572" y="189268"/>
                  </a:lnTo>
                  <a:lnTo>
                    <a:pt x="1247267" y="186715"/>
                  </a:lnTo>
                  <a:lnTo>
                    <a:pt x="1247775" y="189268"/>
                  </a:lnTo>
                  <a:lnTo>
                    <a:pt x="1251572" y="192405"/>
                  </a:lnTo>
                  <a:lnTo>
                    <a:pt x="1257160" y="191655"/>
                  </a:lnTo>
                  <a:lnTo>
                    <a:pt x="1258760" y="182067"/>
                  </a:lnTo>
                  <a:close/>
                </a:path>
                <a:path w="1386205" h="512445">
                  <a:moveTo>
                    <a:pt x="1261960" y="149301"/>
                  </a:moveTo>
                  <a:lnTo>
                    <a:pt x="1258760" y="143713"/>
                  </a:lnTo>
                  <a:lnTo>
                    <a:pt x="1257160" y="134912"/>
                  </a:lnTo>
                  <a:lnTo>
                    <a:pt x="1250772" y="135712"/>
                  </a:lnTo>
                  <a:lnTo>
                    <a:pt x="1252296" y="142113"/>
                  </a:lnTo>
                  <a:lnTo>
                    <a:pt x="1252766" y="146710"/>
                  </a:lnTo>
                  <a:lnTo>
                    <a:pt x="1255039" y="149199"/>
                  </a:lnTo>
                  <a:lnTo>
                    <a:pt x="1261960" y="149301"/>
                  </a:lnTo>
                  <a:close/>
                </a:path>
                <a:path w="1386205" h="512445">
                  <a:moveTo>
                    <a:pt x="1270495" y="464273"/>
                  </a:moveTo>
                  <a:lnTo>
                    <a:pt x="1268349" y="467385"/>
                  </a:lnTo>
                  <a:lnTo>
                    <a:pt x="1264653" y="472020"/>
                  </a:lnTo>
                  <a:lnTo>
                    <a:pt x="1258557" y="477481"/>
                  </a:lnTo>
                  <a:lnTo>
                    <a:pt x="1255763" y="481888"/>
                  </a:lnTo>
                  <a:lnTo>
                    <a:pt x="1261960" y="483374"/>
                  </a:lnTo>
                  <a:lnTo>
                    <a:pt x="1265199" y="477507"/>
                  </a:lnTo>
                  <a:lnTo>
                    <a:pt x="1268755" y="469392"/>
                  </a:lnTo>
                  <a:lnTo>
                    <a:pt x="1270495" y="464273"/>
                  </a:lnTo>
                  <a:close/>
                </a:path>
                <a:path w="1386205" h="512445">
                  <a:moveTo>
                    <a:pt x="1274737" y="287566"/>
                  </a:moveTo>
                  <a:lnTo>
                    <a:pt x="1273949" y="284365"/>
                  </a:lnTo>
                  <a:lnTo>
                    <a:pt x="1267307" y="283044"/>
                  </a:lnTo>
                  <a:lnTo>
                    <a:pt x="1265250" y="286969"/>
                  </a:lnTo>
                  <a:lnTo>
                    <a:pt x="1267536" y="291782"/>
                  </a:lnTo>
                  <a:lnTo>
                    <a:pt x="1273949" y="293166"/>
                  </a:lnTo>
                  <a:lnTo>
                    <a:pt x="1271549" y="289966"/>
                  </a:lnTo>
                  <a:lnTo>
                    <a:pt x="1274737" y="287566"/>
                  </a:lnTo>
                  <a:close/>
                </a:path>
                <a:path w="1386205" h="512445">
                  <a:moveTo>
                    <a:pt x="1277937" y="174879"/>
                  </a:moveTo>
                  <a:lnTo>
                    <a:pt x="1277137" y="170078"/>
                  </a:lnTo>
                  <a:lnTo>
                    <a:pt x="1272349" y="172478"/>
                  </a:lnTo>
                  <a:lnTo>
                    <a:pt x="1268349" y="167690"/>
                  </a:lnTo>
                  <a:lnTo>
                    <a:pt x="1269149" y="173278"/>
                  </a:lnTo>
                  <a:lnTo>
                    <a:pt x="1270749" y="177279"/>
                  </a:lnTo>
                  <a:lnTo>
                    <a:pt x="1277937" y="174879"/>
                  </a:lnTo>
                  <a:close/>
                </a:path>
                <a:path w="1386205" h="512445">
                  <a:moveTo>
                    <a:pt x="1281137" y="106946"/>
                  </a:moveTo>
                  <a:lnTo>
                    <a:pt x="1279537" y="102146"/>
                  </a:lnTo>
                  <a:lnTo>
                    <a:pt x="1274737" y="104546"/>
                  </a:lnTo>
                  <a:lnTo>
                    <a:pt x="1267548" y="106146"/>
                  </a:lnTo>
                  <a:lnTo>
                    <a:pt x="1269149" y="110934"/>
                  </a:lnTo>
                  <a:lnTo>
                    <a:pt x="1273149" y="108546"/>
                  </a:lnTo>
                  <a:lnTo>
                    <a:pt x="1281137" y="106946"/>
                  </a:lnTo>
                  <a:close/>
                </a:path>
                <a:path w="1386205" h="512445">
                  <a:moveTo>
                    <a:pt x="1286040" y="393255"/>
                  </a:moveTo>
                  <a:lnTo>
                    <a:pt x="1278737" y="390664"/>
                  </a:lnTo>
                  <a:lnTo>
                    <a:pt x="1277277" y="395719"/>
                  </a:lnTo>
                  <a:lnTo>
                    <a:pt x="1282636" y="395757"/>
                  </a:lnTo>
                  <a:lnTo>
                    <a:pt x="1286040" y="393255"/>
                  </a:lnTo>
                  <a:close/>
                </a:path>
                <a:path w="1386205" h="512445">
                  <a:moveTo>
                    <a:pt x="1291526" y="97358"/>
                  </a:moveTo>
                  <a:lnTo>
                    <a:pt x="1286357" y="95999"/>
                  </a:lnTo>
                  <a:lnTo>
                    <a:pt x="1286129" y="100952"/>
                  </a:lnTo>
                  <a:lnTo>
                    <a:pt x="1288605" y="104101"/>
                  </a:lnTo>
                  <a:lnTo>
                    <a:pt x="1291526" y="97358"/>
                  </a:lnTo>
                  <a:close/>
                </a:path>
                <a:path w="1386205" h="512445">
                  <a:moveTo>
                    <a:pt x="1296327" y="2247"/>
                  </a:moveTo>
                  <a:lnTo>
                    <a:pt x="1288796" y="0"/>
                  </a:lnTo>
                  <a:lnTo>
                    <a:pt x="1289431" y="4051"/>
                  </a:lnTo>
                  <a:lnTo>
                    <a:pt x="1293507" y="7188"/>
                  </a:lnTo>
                  <a:lnTo>
                    <a:pt x="1296327" y="2247"/>
                  </a:lnTo>
                  <a:close/>
                </a:path>
                <a:path w="1386205" h="512445">
                  <a:moveTo>
                    <a:pt x="1342504" y="161188"/>
                  </a:moveTo>
                  <a:lnTo>
                    <a:pt x="1342275" y="157289"/>
                  </a:lnTo>
                  <a:lnTo>
                    <a:pt x="1336662" y="155790"/>
                  </a:lnTo>
                  <a:lnTo>
                    <a:pt x="1331493" y="162090"/>
                  </a:lnTo>
                  <a:lnTo>
                    <a:pt x="1342504" y="161188"/>
                  </a:lnTo>
                  <a:close/>
                </a:path>
                <a:path w="1386205" h="512445">
                  <a:moveTo>
                    <a:pt x="1352435" y="429120"/>
                  </a:moveTo>
                  <a:lnTo>
                    <a:pt x="1347470" y="429031"/>
                  </a:lnTo>
                  <a:lnTo>
                    <a:pt x="1346593" y="433044"/>
                  </a:lnTo>
                  <a:lnTo>
                    <a:pt x="1343469" y="437819"/>
                  </a:lnTo>
                  <a:lnTo>
                    <a:pt x="1342745" y="441388"/>
                  </a:lnTo>
                  <a:lnTo>
                    <a:pt x="1349070" y="441820"/>
                  </a:lnTo>
                  <a:lnTo>
                    <a:pt x="1348600" y="437680"/>
                  </a:lnTo>
                  <a:lnTo>
                    <a:pt x="1351267" y="432727"/>
                  </a:lnTo>
                  <a:lnTo>
                    <a:pt x="1352435" y="429120"/>
                  </a:lnTo>
                  <a:close/>
                </a:path>
                <a:path w="1386205" h="512445">
                  <a:moveTo>
                    <a:pt x="1377378" y="139788"/>
                  </a:moveTo>
                  <a:lnTo>
                    <a:pt x="1374940" y="143903"/>
                  </a:lnTo>
                  <a:lnTo>
                    <a:pt x="1373555" y="148323"/>
                  </a:lnTo>
                  <a:lnTo>
                    <a:pt x="1377035" y="144513"/>
                  </a:lnTo>
                  <a:lnTo>
                    <a:pt x="1377378" y="139788"/>
                  </a:lnTo>
                  <a:close/>
                </a:path>
                <a:path w="1386205" h="512445">
                  <a:moveTo>
                    <a:pt x="1379435" y="161290"/>
                  </a:moveTo>
                  <a:lnTo>
                    <a:pt x="1372362" y="159042"/>
                  </a:lnTo>
                  <a:lnTo>
                    <a:pt x="1373149" y="163093"/>
                  </a:lnTo>
                  <a:lnTo>
                    <a:pt x="1377073" y="166230"/>
                  </a:lnTo>
                  <a:lnTo>
                    <a:pt x="1379435" y="161290"/>
                  </a:lnTo>
                  <a:close/>
                </a:path>
                <a:path w="1386205" h="512445">
                  <a:moveTo>
                    <a:pt x="1385836" y="132524"/>
                  </a:moveTo>
                  <a:lnTo>
                    <a:pt x="1385608" y="124320"/>
                  </a:lnTo>
                  <a:lnTo>
                    <a:pt x="1380439" y="123825"/>
                  </a:lnTo>
                  <a:lnTo>
                    <a:pt x="1377962" y="127685"/>
                  </a:lnTo>
                  <a:lnTo>
                    <a:pt x="1385836" y="13252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333598" y="9693223"/>
              <a:ext cx="1022350" cy="594360"/>
            </a:xfrm>
            <a:custGeom>
              <a:avLst/>
              <a:gdLst/>
              <a:ahLst/>
              <a:cxnLst/>
              <a:rect l="l" t="t" r="r" b="b"/>
              <a:pathLst>
                <a:path w="1022350" h="594359">
                  <a:moveTo>
                    <a:pt x="14376" y="232575"/>
                  </a:moveTo>
                  <a:lnTo>
                    <a:pt x="9588" y="231775"/>
                  </a:lnTo>
                  <a:lnTo>
                    <a:pt x="3187" y="228574"/>
                  </a:lnTo>
                  <a:lnTo>
                    <a:pt x="0" y="232575"/>
                  </a:lnTo>
                  <a:lnTo>
                    <a:pt x="5588" y="233375"/>
                  </a:lnTo>
                  <a:lnTo>
                    <a:pt x="11988" y="236575"/>
                  </a:lnTo>
                  <a:lnTo>
                    <a:pt x="14376" y="232575"/>
                  </a:lnTo>
                  <a:close/>
                </a:path>
                <a:path w="1022350" h="594359">
                  <a:moveTo>
                    <a:pt x="26365" y="409206"/>
                  </a:moveTo>
                  <a:lnTo>
                    <a:pt x="21577" y="408406"/>
                  </a:lnTo>
                  <a:lnTo>
                    <a:pt x="21577" y="401205"/>
                  </a:lnTo>
                  <a:lnTo>
                    <a:pt x="17576" y="406806"/>
                  </a:lnTo>
                  <a:lnTo>
                    <a:pt x="16776" y="410806"/>
                  </a:lnTo>
                  <a:lnTo>
                    <a:pt x="23177" y="413994"/>
                  </a:lnTo>
                  <a:lnTo>
                    <a:pt x="26365" y="409206"/>
                  </a:lnTo>
                  <a:close/>
                </a:path>
                <a:path w="1022350" h="594359">
                  <a:moveTo>
                    <a:pt x="48742" y="413194"/>
                  </a:moveTo>
                  <a:lnTo>
                    <a:pt x="46355" y="408406"/>
                  </a:lnTo>
                  <a:lnTo>
                    <a:pt x="41554" y="405206"/>
                  </a:lnTo>
                  <a:lnTo>
                    <a:pt x="38354" y="411607"/>
                  </a:lnTo>
                  <a:lnTo>
                    <a:pt x="40754" y="416394"/>
                  </a:lnTo>
                  <a:lnTo>
                    <a:pt x="45554" y="419595"/>
                  </a:lnTo>
                  <a:lnTo>
                    <a:pt x="48742" y="413194"/>
                  </a:lnTo>
                  <a:close/>
                </a:path>
                <a:path w="1022350" h="594359">
                  <a:moveTo>
                    <a:pt x="129463" y="540270"/>
                  </a:moveTo>
                  <a:lnTo>
                    <a:pt x="123875" y="539470"/>
                  </a:lnTo>
                  <a:lnTo>
                    <a:pt x="117475" y="536282"/>
                  </a:lnTo>
                  <a:lnTo>
                    <a:pt x="115074" y="540270"/>
                  </a:lnTo>
                  <a:lnTo>
                    <a:pt x="120675" y="541070"/>
                  </a:lnTo>
                  <a:lnTo>
                    <a:pt x="127063" y="544271"/>
                  </a:lnTo>
                  <a:lnTo>
                    <a:pt x="129463" y="540270"/>
                  </a:lnTo>
                  <a:close/>
                </a:path>
                <a:path w="1022350" h="594359">
                  <a:moveTo>
                    <a:pt x="138988" y="456298"/>
                  </a:moveTo>
                  <a:lnTo>
                    <a:pt x="134162" y="458050"/>
                  </a:lnTo>
                  <a:lnTo>
                    <a:pt x="129781" y="460565"/>
                  </a:lnTo>
                  <a:lnTo>
                    <a:pt x="135064" y="459549"/>
                  </a:lnTo>
                  <a:lnTo>
                    <a:pt x="138988" y="456298"/>
                  </a:lnTo>
                  <a:close/>
                </a:path>
                <a:path w="1022350" h="594359">
                  <a:moveTo>
                    <a:pt x="203733" y="575729"/>
                  </a:moveTo>
                  <a:lnTo>
                    <a:pt x="198894" y="577342"/>
                  </a:lnTo>
                  <a:lnTo>
                    <a:pt x="194513" y="579996"/>
                  </a:lnTo>
                  <a:lnTo>
                    <a:pt x="199796" y="579437"/>
                  </a:lnTo>
                  <a:lnTo>
                    <a:pt x="203733" y="575729"/>
                  </a:lnTo>
                  <a:close/>
                </a:path>
                <a:path w="1022350" h="594359">
                  <a:moveTo>
                    <a:pt x="258940" y="402805"/>
                  </a:moveTo>
                  <a:lnTo>
                    <a:pt x="252488" y="401916"/>
                  </a:lnTo>
                  <a:lnTo>
                    <a:pt x="245148" y="398119"/>
                  </a:lnTo>
                  <a:lnTo>
                    <a:pt x="238709" y="396849"/>
                  </a:lnTo>
                  <a:lnTo>
                    <a:pt x="234962" y="403606"/>
                  </a:lnTo>
                  <a:lnTo>
                    <a:pt x="242303" y="402590"/>
                  </a:lnTo>
                  <a:lnTo>
                    <a:pt x="249948" y="405612"/>
                  </a:lnTo>
                  <a:lnTo>
                    <a:pt x="256095" y="407428"/>
                  </a:lnTo>
                  <a:lnTo>
                    <a:pt x="258940" y="402805"/>
                  </a:lnTo>
                  <a:close/>
                </a:path>
                <a:path w="1022350" h="594359">
                  <a:moveTo>
                    <a:pt x="287058" y="69519"/>
                  </a:moveTo>
                  <a:lnTo>
                    <a:pt x="283908" y="65443"/>
                  </a:lnTo>
                  <a:lnTo>
                    <a:pt x="278663" y="61810"/>
                  </a:lnTo>
                  <a:lnTo>
                    <a:pt x="274916" y="61544"/>
                  </a:lnTo>
                  <a:lnTo>
                    <a:pt x="273329" y="66344"/>
                  </a:lnTo>
                  <a:lnTo>
                    <a:pt x="282917" y="71132"/>
                  </a:lnTo>
                  <a:lnTo>
                    <a:pt x="284518" y="71132"/>
                  </a:lnTo>
                  <a:lnTo>
                    <a:pt x="287058" y="69519"/>
                  </a:lnTo>
                  <a:close/>
                </a:path>
                <a:path w="1022350" h="594359">
                  <a:moveTo>
                    <a:pt x="309600" y="137426"/>
                  </a:moveTo>
                  <a:lnTo>
                    <a:pt x="304393" y="137172"/>
                  </a:lnTo>
                  <a:lnTo>
                    <a:pt x="300837" y="139458"/>
                  </a:lnTo>
                  <a:lnTo>
                    <a:pt x="307695" y="142265"/>
                  </a:lnTo>
                  <a:lnTo>
                    <a:pt x="309600" y="137426"/>
                  </a:lnTo>
                  <a:close/>
                </a:path>
                <a:path w="1022350" h="594359">
                  <a:moveTo>
                    <a:pt x="333667" y="399097"/>
                  </a:moveTo>
                  <a:lnTo>
                    <a:pt x="328866" y="400710"/>
                  </a:lnTo>
                  <a:lnTo>
                    <a:pt x="324675" y="403377"/>
                  </a:lnTo>
                  <a:lnTo>
                    <a:pt x="330073" y="402805"/>
                  </a:lnTo>
                  <a:lnTo>
                    <a:pt x="333667" y="399097"/>
                  </a:lnTo>
                  <a:close/>
                </a:path>
                <a:path w="1022350" h="594359">
                  <a:moveTo>
                    <a:pt x="337261" y="315696"/>
                  </a:moveTo>
                  <a:lnTo>
                    <a:pt x="330873" y="317296"/>
                  </a:lnTo>
                  <a:lnTo>
                    <a:pt x="326072" y="318897"/>
                  </a:lnTo>
                  <a:lnTo>
                    <a:pt x="328472" y="325285"/>
                  </a:lnTo>
                  <a:lnTo>
                    <a:pt x="334060" y="324485"/>
                  </a:lnTo>
                  <a:lnTo>
                    <a:pt x="331660" y="320484"/>
                  </a:lnTo>
                  <a:lnTo>
                    <a:pt x="337261" y="315696"/>
                  </a:lnTo>
                  <a:close/>
                </a:path>
                <a:path w="1022350" h="594359">
                  <a:moveTo>
                    <a:pt x="347649" y="332473"/>
                  </a:moveTo>
                  <a:lnTo>
                    <a:pt x="340461" y="334873"/>
                  </a:lnTo>
                  <a:lnTo>
                    <a:pt x="338861" y="338874"/>
                  </a:lnTo>
                  <a:lnTo>
                    <a:pt x="338861" y="344462"/>
                  </a:lnTo>
                  <a:lnTo>
                    <a:pt x="346049" y="342074"/>
                  </a:lnTo>
                  <a:lnTo>
                    <a:pt x="347649" y="337273"/>
                  </a:lnTo>
                  <a:lnTo>
                    <a:pt x="347649" y="332473"/>
                  </a:lnTo>
                  <a:close/>
                </a:path>
                <a:path w="1022350" h="594359">
                  <a:moveTo>
                    <a:pt x="370408" y="432828"/>
                  </a:moveTo>
                  <a:lnTo>
                    <a:pt x="365836" y="430580"/>
                  </a:lnTo>
                  <a:lnTo>
                    <a:pt x="360959" y="429234"/>
                  </a:lnTo>
                  <a:lnTo>
                    <a:pt x="365239" y="432384"/>
                  </a:lnTo>
                  <a:lnTo>
                    <a:pt x="370408" y="432828"/>
                  </a:lnTo>
                  <a:close/>
                </a:path>
                <a:path w="1022350" h="594359">
                  <a:moveTo>
                    <a:pt x="387616" y="159042"/>
                  </a:moveTo>
                  <a:lnTo>
                    <a:pt x="378815" y="159042"/>
                  </a:lnTo>
                  <a:lnTo>
                    <a:pt x="371970" y="162077"/>
                  </a:lnTo>
                  <a:lnTo>
                    <a:pt x="370230" y="167741"/>
                  </a:lnTo>
                  <a:lnTo>
                    <a:pt x="371182" y="170853"/>
                  </a:lnTo>
                  <a:lnTo>
                    <a:pt x="372427" y="166243"/>
                  </a:lnTo>
                  <a:lnTo>
                    <a:pt x="378015" y="164642"/>
                  </a:lnTo>
                  <a:lnTo>
                    <a:pt x="387616" y="159042"/>
                  </a:lnTo>
                  <a:close/>
                </a:path>
                <a:path w="1022350" h="594359">
                  <a:moveTo>
                    <a:pt x="405587" y="356285"/>
                  </a:moveTo>
                  <a:lnTo>
                    <a:pt x="400799" y="357847"/>
                  </a:lnTo>
                  <a:lnTo>
                    <a:pt x="396608" y="360324"/>
                  </a:lnTo>
                  <a:lnTo>
                    <a:pt x="401993" y="359651"/>
                  </a:lnTo>
                  <a:lnTo>
                    <a:pt x="405587" y="356285"/>
                  </a:lnTo>
                  <a:close/>
                </a:path>
                <a:path w="1022350" h="594359">
                  <a:moveTo>
                    <a:pt x="441413" y="75387"/>
                  </a:moveTo>
                  <a:lnTo>
                    <a:pt x="436359" y="74333"/>
                  </a:lnTo>
                  <a:lnTo>
                    <a:pt x="432866" y="70789"/>
                  </a:lnTo>
                  <a:lnTo>
                    <a:pt x="426377" y="73533"/>
                  </a:lnTo>
                  <a:lnTo>
                    <a:pt x="422871" y="77482"/>
                  </a:lnTo>
                  <a:lnTo>
                    <a:pt x="428371" y="77533"/>
                  </a:lnTo>
                  <a:lnTo>
                    <a:pt x="434111" y="76022"/>
                  </a:lnTo>
                  <a:lnTo>
                    <a:pt x="439559" y="75628"/>
                  </a:lnTo>
                  <a:lnTo>
                    <a:pt x="441413" y="75387"/>
                  </a:lnTo>
                  <a:close/>
                </a:path>
                <a:path w="1022350" h="594359">
                  <a:moveTo>
                    <a:pt x="446125" y="51968"/>
                  </a:moveTo>
                  <a:lnTo>
                    <a:pt x="439559" y="50355"/>
                  </a:lnTo>
                  <a:lnTo>
                    <a:pt x="439940" y="55333"/>
                  </a:lnTo>
                  <a:lnTo>
                    <a:pt x="438454" y="61442"/>
                  </a:lnTo>
                  <a:lnTo>
                    <a:pt x="438327" y="66205"/>
                  </a:lnTo>
                  <a:lnTo>
                    <a:pt x="442760" y="67132"/>
                  </a:lnTo>
                  <a:lnTo>
                    <a:pt x="443382" y="62382"/>
                  </a:lnTo>
                  <a:lnTo>
                    <a:pt x="445947" y="56654"/>
                  </a:lnTo>
                  <a:lnTo>
                    <a:pt x="446125" y="51968"/>
                  </a:lnTo>
                  <a:close/>
                </a:path>
                <a:path w="1022350" h="594359">
                  <a:moveTo>
                    <a:pt x="455549" y="6400"/>
                  </a:moveTo>
                  <a:lnTo>
                    <a:pt x="449148" y="7200"/>
                  </a:lnTo>
                  <a:lnTo>
                    <a:pt x="444360" y="8801"/>
                  </a:lnTo>
                  <a:lnTo>
                    <a:pt x="446747" y="15189"/>
                  </a:lnTo>
                  <a:lnTo>
                    <a:pt x="452348" y="14389"/>
                  </a:lnTo>
                  <a:lnTo>
                    <a:pt x="449948" y="10388"/>
                  </a:lnTo>
                  <a:lnTo>
                    <a:pt x="455549" y="6400"/>
                  </a:lnTo>
                  <a:close/>
                </a:path>
                <a:path w="1022350" h="594359">
                  <a:moveTo>
                    <a:pt x="470725" y="199009"/>
                  </a:moveTo>
                  <a:lnTo>
                    <a:pt x="467537" y="195008"/>
                  </a:lnTo>
                  <a:lnTo>
                    <a:pt x="465937" y="188620"/>
                  </a:lnTo>
                  <a:lnTo>
                    <a:pt x="461137" y="189420"/>
                  </a:lnTo>
                  <a:lnTo>
                    <a:pt x="464337" y="193408"/>
                  </a:lnTo>
                  <a:lnTo>
                    <a:pt x="465937" y="200609"/>
                  </a:lnTo>
                  <a:lnTo>
                    <a:pt x="470725" y="199009"/>
                  </a:lnTo>
                  <a:close/>
                </a:path>
                <a:path w="1022350" h="594359">
                  <a:moveTo>
                    <a:pt x="472528" y="100672"/>
                  </a:moveTo>
                  <a:lnTo>
                    <a:pt x="467131" y="100406"/>
                  </a:lnTo>
                  <a:lnTo>
                    <a:pt x="463537" y="102692"/>
                  </a:lnTo>
                  <a:lnTo>
                    <a:pt x="470725" y="105498"/>
                  </a:lnTo>
                  <a:lnTo>
                    <a:pt x="472528" y="100672"/>
                  </a:lnTo>
                  <a:close/>
                </a:path>
                <a:path w="1022350" h="594359">
                  <a:moveTo>
                    <a:pt x="482955" y="593775"/>
                  </a:moveTo>
                  <a:lnTo>
                    <a:pt x="482193" y="592632"/>
                  </a:lnTo>
                  <a:lnTo>
                    <a:pt x="480987" y="593775"/>
                  </a:lnTo>
                  <a:lnTo>
                    <a:pt x="482955" y="593775"/>
                  </a:lnTo>
                  <a:close/>
                </a:path>
                <a:path w="1022350" h="594359">
                  <a:moveTo>
                    <a:pt x="487451" y="558596"/>
                  </a:moveTo>
                  <a:lnTo>
                    <a:pt x="482612" y="560349"/>
                  </a:lnTo>
                  <a:lnTo>
                    <a:pt x="478231" y="562864"/>
                  </a:lnTo>
                  <a:lnTo>
                    <a:pt x="483514" y="561848"/>
                  </a:lnTo>
                  <a:lnTo>
                    <a:pt x="487451" y="558596"/>
                  </a:lnTo>
                  <a:close/>
                </a:path>
                <a:path w="1022350" h="594359">
                  <a:moveTo>
                    <a:pt x="495706" y="171792"/>
                  </a:moveTo>
                  <a:lnTo>
                    <a:pt x="490308" y="171538"/>
                  </a:lnTo>
                  <a:lnTo>
                    <a:pt x="486714" y="173824"/>
                  </a:lnTo>
                  <a:lnTo>
                    <a:pt x="493903" y="176631"/>
                  </a:lnTo>
                  <a:lnTo>
                    <a:pt x="495706" y="171792"/>
                  </a:lnTo>
                  <a:close/>
                </a:path>
                <a:path w="1022350" h="594359">
                  <a:moveTo>
                    <a:pt x="496303" y="296519"/>
                  </a:moveTo>
                  <a:lnTo>
                    <a:pt x="491363" y="296633"/>
                  </a:lnTo>
                  <a:lnTo>
                    <a:pt x="486117" y="293916"/>
                  </a:lnTo>
                  <a:lnTo>
                    <a:pt x="482371" y="292696"/>
                  </a:lnTo>
                  <a:lnTo>
                    <a:pt x="481914" y="297307"/>
                  </a:lnTo>
                  <a:lnTo>
                    <a:pt x="486079" y="298424"/>
                  </a:lnTo>
                  <a:lnTo>
                    <a:pt x="491210" y="301409"/>
                  </a:lnTo>
                  <a:lnTo>
                    <a:pt x="495287" y="302145"/>
                  </a:lnTo>
                  <a:lnTo>
                    <a:pt x="496303" y="296519"/>
                  </a:lnTo>
                  <a:close/>
                </a:path>
                <a:path w="1022350" h="594359">
                  <a:moveTo>
                    <a:pt x="504291" y="199809"/>
                  </a:moveTo>
                  <a:lnTo>
                    <a:pt x="499503" y="201409"/>
                  </a:lnTo>
                  <a:lnTo>
                    <a:pt x="492302" y="196608"/>
                  </a:lnTo>
                  <a:lnTo>
                    <a:pt x="492302" y="204609"/>
                  </a:lnTo>
                  <a:lnTo>
                    <a:pt x="497103" y="203009"/>
                  </a:lnTo>
                  <a:lnTo>
                    <a:pt x="504291" y="206997"/>
                  </a:lnTo>
                  <a:lnTo>
                    <a:pt x="504291" y="199809"/>
                  </a:lnTo>
                  <a:close/>
                </a:path>
                <a:path w="1022350" h="594359">
                  <a:moveTo>
                    <a:pt x="545363" y="143484"/>
                  </a:moveTo>
                  <a:lnTo>
                    <a:pt x="540156" y="143268"/>
                  </a:lnTo>
                  <a:lnTo>
                    <a:pt x="536600" y="145732"/>
                  </a:lnTo>
                  <a:lnTo>
                    <a:pt x="543458" y="148653"/>
                  </a:lnTo>
                  <a:lnTo>
                    <a:pt x="545363" y="143484"/>
                  </a:lnTo>
                  <a:close/>
                </a:path>
                <a:path w="1022350" h="594359">
                  <a:moveTo>
                    <a:pt x="546227" y="529196"/>
                  </a:moveTo>
                  <a:lnTo>
                    <a:pt x="541655" y="526986"/>
                  </a:lnTo>
                  <a:lnTo>
                    <a:pt x="536790" y="525830"/>
                  </a:lnTo>
                  <a:lnTo>
                    <a:pt x="541058" y="529082"/>
                  </a:lnTo>
                  <a:lnTo>
                    <a:pt x="546227" y="529196"/>
                  </a:lnTo>
                  <a:close/>
                </a:path>
                <a:path w="1022350" h="594359">
                  <a:moveTo>
                    <a:pt x="571347" y="175475"/>
                  </a:moveTo>
                  <a:lnTo>
                    <a:pt x="566737" y="173228"/>
                  </a:lnTo>
                  <a:lnTo>
                    <a:pt x="561670" y="171881"/>
                  </a:lnTo>
                  <a:lnTo>
                    <a:pt x="565835" y="175031"/>
                  </a:lnTo>
                  <a:lnTo>
                    <a:pt x="571347" y="175475"/>
                  </a:lnTo>
                  <a:close/>
                </a:path>
                <a:path w="1022350" h="594359">
                  <a:moveTo>
                    <a:pt x="575424" y="490728"/>
                  </a:moveTo>
                  <a:lnTo>
                    <a:pt x="572503" y="486003"/>
                  </a:lnTo>
                  <a:lnTo>
                    <a:pt x="568833" y="489521"/>
                  </a:lnTo>
                  <a:lnTo>
                    <a:pt x="568452" y="493649"/>
                  </a:lnTo>
                  <a:lnTo>
                    <a:pt x="575424" y="490728"/>
                  </a:lnTo>
                  <a:close/>
                </a:path>
                <a:path w="1022350" h="594359">
                  <a:moveTo>
                    <a:pt x="582231" y="239306"/>
                  </a:moveTo>
                  <a:lnTo>
                    <a:pt x="577926" y="239864"/>
                  </a:lnTo>
                  <a:lnTo>
                    <a:pt x="574357" y="243573"/>
                  </a:lnTo>
                  <a:lnTo>
                    <a:pt x="579424" y="246164"/>
                  </a:lnTo>
                  <a:lnTo>
                    <a:pt x="582231" y="239306"/>
                  </a:lnTo>
                  <a:close/>
                </a:path>
                <a:path w="1022350" h="594359">
                  <a:moveTo>
                    <a:pt x="608990" y="184619"/>
                  </a:moveTo>
                  <a:lnTo>
                    <a:pt x="604202" y="186220"/>
                  </a:lnTo>
                  <a:lnTo>
                    <a:pt x="604989" y="181432"/>
                  </a:lnTo>
                  <a:lnTo>
                    <a:pt x="605790" y="177431"/>
                  </a:lnTo>
                  <a:lnTo>
                    <a:pt x="599401" y="181432"/>
                  </a:lnTo>
                  <a:lnTo>
                    <a:pt x="593013" y="175831"/>
                  </a:lnTo>
                  <a:lnTo>
                    <a:pt x="593801" y="182219"/>
                  </a:lnTo>
                  <a:lnTo>
                    <a:pt x="598208" y="184061"/>
                  </a:lnTo>
                  <a:lnTo>
                    <a:pt x="603199" y="189115"/>
                  </a:lnTo>
                  <a:lnTo>
                    <a:pt x="607288" y="191325"/>
                  </a:lnTo>
                  <a:lnTo>
                    <a:pt x="608990" y="184619"/>
                  </a:lnTo>
                  <a:close/>
                </a:path>
                <a:path w="1022350" h="594359">
                  <a:moveTo>
                    <a:pt x="624586" y="476783"/>
                  </a:moveTo>
                  <a:lnTo>
                    <a:pt x="620280" y="477532"/>
                  </a:lnTo>
                  <a:lnTo>
                    <a:pt x="616724" y="481279"/>
                  </a:lnTo>
                  <a:lnTo>
                    <a:pt x="621779" y="483527"/>
                  </a:lnTo>
                  <a:lnTo>
                    <a:pt x="624586" y="476783"/>
                  </a:lnTo>
                  <a:close/>
                </a:path>
                <a:path w="1022350" h="594359">
                  <a:moveTo>
                    <a:pt x="628878" y="550316"/>
                  </a:moveTo>
                  <a:lnTo>
                    <a:pt x="624281" y="548068"/>
                  </a:lnTo>
                  <a:lnTo>
                    <a:pt x="619213" y="546722"/>
                  </a:lnTo>
                  <a:lnTo>
                    <a:pt x="623379" y="549859"/>
                  </a:lnTo>
                  <a:lnTo>
                    <a:pt x="628878" y="550316"/>
                  </a:lnTo>
                  <a:close/>
                </a:path>
                <a:path w="1022350" h="594359">
                  <a:moveTo>
                    <a:pt x="632167" y="396417"/>
                  </a:moveTo>
                  <a:lnTo>
                    <a:pt x="625779" y="398018"/>
                  </a:lnTo>
                  <a:lnTo>
                    <a:pt x="620979" y="399618"/>
                  </a:lnTo>
                  <a:lnTo>
                    <a:pt x="623379" y="406006"/>
                  </a:lnTo>
                  <a:lnTo>
                    <a:pt x="628967" y="405206"/>
                  </a:lnTo>
                  <a:lnTo>
                    <a:pt x="626579" y="401205"/>
                  </a:lnTo>
                  <a:lnTo>
                    <a:pt x="632167" y="396417"/>
                  </a:lnTo>
                  <a:close/>
                </a:path>
                <a:path w="1022350" h="594359">
                  <a:moveTo>
                    <a:pt x="634568" y="493115"/>
                  </a:moveTo>
                  <a:lnTo>
                    <a:pt x="633768" y="488327"/>
                  </a:lnTo>
                  <a:lnTo>
                    <a:pt x="627316" y="490905"/>
                  </a:lnTo>
                  <a:lnTo>
                    <a:pt x="624078" y="496417"/>
                  </a:lnTo>
                  <a:lnTo>
                    <a:pt x="624890" y="501472"/>
                  </a:lnTo>
                  <a:lnTo>
                    <a:pt x="630567" y="502716"/>
                  </a:lnTo>
                  <a:lnTo>
                    <a:pt x="628967" y="496316"/>
                  </a:lnTo>
                  <a:lnTo>
                    <a:pt x="634568" y="493115"/>
                  </a:lnTo>
                  <a:close/>
                </a:path>
                <a:path w="1022350" h="594359">
                  <a:moveTo>
                    <a:pt x="637768" y="214198"/>
                  </a:moveTo>
                  <a:lnTo>
                    <a:pt x="634568" y="210197"/>
                  </a:lnTo>
                  <a:lnTo>
                    <a:pt x="632968" y="203009"/>
                  </a:lnTo>
                  <a:lnTo>
                    <a:pt x="628167" y="204609"/>
                  </a:lnTo>
                  <a:lnTo>
                    <a:pt x="631367" y="208597"/>
                  </a:lnTo>
                  <a:lnTo>
                    <a:pt x="632968" y="215798"/>
                  </a:lnTo>
                  <a:lnTo>
                    <a:pt x="637768" y="214198"/>
                  </a:lnTo>
                  <a:close/>
                </a:path>
                <a:path w="1022350" h="594359">
                  <a:moveTo>
                    <a:pt x="649757" y="0"/>
                  </a:moveTo>
                  <a:lnTo>
                    <a:pt x="642556" y="2400"/>
                  </a:lnTo>
                  <a:lnTo>
                    <a:pt x="640956" y="6400"/>
                  </a:lnTo>
                  <a:lnTo>
                    <a:pt x="640956" y="11988"/>
                  </a:lnTo>
                  <a:lnTo>
                    <a:pt x="648157" y="9588"/>
                  </a:lnTo>
                  <a:lnTo>
                    <a:pt x="649757" y="4800"/>
                  </a:lnTo>
                  <a:lnTo>
                    <a:pt x="649757" y="0"/>
                  </a:lnTo>
                  <a:close/>
                </a:path>
                <a:path w="1022350" h="594359">
                  <a:moveTo>
                    <a:pt x="656145" y="118287"/>
                  </a:moveTo>
                  <a:lnTo>
                    <a:pt x="648957" y="120688"/>
                  </a:lnTo>
                  <a:lnTo>
                    <a:pt x="647357" y="124675"/>
                  </a:lnTo>
                  <a:lnTo>
                    <a:pt x="647357" y="130276"/>
                  </a:lnTo>
                  <a:lnTo>
                    <a:pt x="654545" y="127876"/>
                  </a:lnTo>
                  <a:lnTo>
                    <a:pt x="656145" y="123088"/>
                  </a:lnTo>
                  <a:lnTo>
                    <a:pt x="656145" y="118287"/>
                  </a:lnTo>
                  <a:close/>
                </a:path>
                <a:path w="1022350" h="594359">
                  <a:moveTo>
                    <a:pt x="661733" y="26377"/>
                  </a:moveTo>
                  <a:lnTo>
                    <a:pt x="659345" y="21577"/>
                  </a:lnTo>
                  <a:lnTo>
                    <a:pt x="657745" y="15189"/>
                  </a:lnTo>
                  <a:lnTo>
                    <a:pt x="652145" y="16789"/>
                  </a:lnTo>
                  <a:lnTo>
                    <a:pt x="655345" y="20777"/>
                  </a:lnTo>
                  <a:lnTo>
                    <a:pt x="656945" y="27978"/>
                  </a:lnTo>
                  <a:lnTo>
                    <a:pt x="661733" y="26377"/>
                  </a:lnTo>
                  <a:close/>
                </a:path>
                <a:path w="1022350" h="594359">
                  <a:moveTo>
                    <a:pt x="662114" y="287375"/>
                  </a:moveTo>
                  <a:lnTo>
                    <a:pt x="657542" y="285127"/>
                  </a:lnTo>
                  <a:lnTo>
                    <a:pt x="652678" y="283781"/>
                  </a:lnTo>
                  <a:lnTo>
                    <a:pt x="656945" y="286918"/>
                  </a:lnTo>
                  <a:lnTo>
                    <a:pt x="662114" y="287375"/>
                  </a:lnTo>
                  <a:close/>
                </a:path>
                <a:path w="1022350" h="594359">
                  <a:moveTo>
                    <a:pt x="662114" y="256197"/>
                  </a:moveTo>
                  <a:lnTo>
                    <a:pt x="657542" y="253949"/>
                  </a:lnTo>
                  <a:lnTo>
                    <a:pt x="652678" y="252603"/>
                  </a:lnTo>
                  <a:lnTo>
                    <a:pt x="656945" y="255752"/>
                  </a:lnTo>
                  <a:lnTo>
                    <a:pt x="662114" y="256197"/>
                  </a:lnTo>
                  <a:close/>
                </a:path>
                <a:path w="1022350" h="594359">
                  <a:moveTo>
                    <a:pt x="662533" y="150253"/>
                  </a:moveTo>
                  <a:lnTo>
                    <a:pt x="661733" y="142265"/>
                  </a:lnTo>
                  <a:lnTo>
                    <a:pt x="656945" y="143865"/>
                  </a:lnTo>
                  <a:lnTo>
                    <a:pt x="649757" y="139065"/>
                  </a:lnTo>
                  <a:lnTo>
                    <a:pt x="649757" y="147066"/>
                  </a:lnTo>
                  <a:lnTo>
                    <a:pt x="655345" y="145465"/>
                  </a:lnTo>
                  <a:lnTo>
                    <a:pt x="662533" y="150253"/>
                  </a:lnTo>
                  <a:close/>
                </a:path>
                <a:path w="1022350" h="594359">
                  <a:moveTo>
                    <a:pt x="686473" y="171488"/>
                  </a:moveTo>
                  <a:lnTo>
                    <a:pt x="682015" y="172237"/>
                  </a:lnTo>
                  <a:lnTo>
                    <a:pt x="678611" y="175983"/>
                  </a:lnTo>
                  <a:lnTo>
                    <a:pt x="684123" y="178231"/>
                  </a:lnTo>
                  <a:lnTo>
                    <a:pt x="686473" y="171488"/>
                  </a:lnTo>
                  <a:close/>
                </a:path>
                <a:path w="1022350" h="594359">
                  <a:moveTo>
                    <a:pt x="688911" y="79921"/>
                  </a:moveTo>
                  <a:lnTo>
                    <a:pt x="682523" y="80721"/>
                  </a:lnTo>
                  <a:lnTo>
                    <a:pt x="677722" y="82321"/>
                  </a:lnTo>
                  <a:lnTo>
                    <a:pt x="680123" y="88722"/>
                  </a:lnTo>
                  <a:lnTo>
                    <a:pt x="685711" y="87922"/>
                  </a:lnTo>
                  <a:lnTo>
                    <a:pt x="683323" y="83921"/>
                  </a:lnTo>
                  <a:lnTo>
                    <a:pt x="688911" y="79921"/>
                  </a:lnTo>
                  <a:close/>
                </a:path>
                <a:path w="1022350" h="594359">
                  <a:moveTo>
                    <a:pt x="700100" y="446760"/>
                  </a:moveTo>
                  <a:lnTo>
                    <a:pt x="695312" y="445173"/>
                  </a:lnTo>
                  <a:lnTo>
                    <a:pt x="695312" y="438772"/>
                  </a:lnTo>
                  <a:lnTo>
                    <a:pt x="691311" y="444373"/>
                  </a:lnTo>
                  <a:lnTo>
                    <a:pt x="690511" y="448360"/>
                  </a:lnTo>
                  <a:lnTo>
                    <a:pt x="696899" y="451561"/>
                  </a:lnTo>
                  <a:lnTo>
                    <a:pt x="700100" y="446760"/>
                  </a:lnTo>
                  <a:close/>
                </a:path>
                <a:path w="1022350" h="594359">
                  <a:moveTo>
                    <a:pt x="703300" y="313296"/>
                  </a:moveTo>
                  <a:lnTo>
                    <a:pt x="700100" y="309295"/>
                  </a:lnTo>
                  <a:lnTo>
                    <a:pt x="698500" y="302107"/>
                  </a:lnTo>
                  <a:lnTo>
                    <a:pt x="693712" y="303707"/>
                  </a:lnTo>
                  <a:lnTo>
                    <a:pt x="696899" y="307708"/>
                  </a:lnTo>
                  <a:lnTo>
                    <a:pt x="698500" y="314896"/>
                  </a:lnTo>
                  <a:lnTo>
                    <a:pt x="703300" y="313296"/>
                  </a:lnTo>
                  <a:close/>
                </a:path>
                <a:path w="1022350" h="594359">
                  <a:moveTo>
                    <a:pt x="708888" y="80721"/>
                  </a:moveTo>
                  <a:lnTo>
                    <a:pt x="702500" y="82321"/>
                  </a:lnTo>
                  <a:lnTo>
                    <a:pt x="697699" y="83921"/>
                  </a:lnTo>
                  <a:lnTo>
                    <a:pt x="700100" y="90309"/>
                  </a:lnTo>
                  <a:lnTo>
                    <a:pt x="705700" y="89522"/>
                  </a:lnTo>
                  <a:lnTo>
                    <a:pt x="703300" y="85521"/>
                  </a:lnTo>
                  <a:lnTo>
                    <a:pt x="708888" y="80721"/>
                  </a:lnTo>
                  <a:close/>
                </a:path>
                <a:path w="1022350" h="594359">
                  <a:moveTo>
                    <a:pt x="724484" y="326072"/>
                  </a:moveTo>
                  <a:lnTo>
                    <a:pt x="720178" y="326783"/>
                  </a:lnTo>
                  <a:lnTo>
                    <a:pt x="716622" y="330339"/>
                  </a:lnTo>
                  <a:lnTo>
                    <a:pt x="721677" y="332473"/>
                  </a:lnTo>
                  <a:lnTo>
                    <a:pt x="724484" y="326072"/>
                  </a:lnTo>
                  <a:close/>
                </a:path>
                <a:path w="1022350" h="594359">
                  <a:moveTo>
                    <a:pt x="730465" y="195808"/>
                  </a:moveTo>
                  <a:lnTo>
                    <a:pt x="725678" y="197408"/>
                  </a:lnTo>
                  <a:lnTo>
                    <a:pt x="718489" y="192620"/>
                  </a:lnTo>
                  <a:lnTo>
                    <a:pt x="718489" y="200609"/>
                  </a:lnTo>
                  <a:lnTo>
                    <a:pt x="723277" y="199009"/>
                  </a:lnTo>
                  <a:lnTo>
                    <a:pt x="730465" y="203009"/>
                  </a:lnTo>
                  <a:lnTo>
                    <a:pt x="730465" y="195808"/>
                  </a:lnTo>
                  <a:close/>
                </a:path>
                <a:path w="1022350" h="594359">
                  <a:moveTo>
                    <a:pt x="740257" y="227406"/>
                  </a:moveTo>
                  <a:lnTo>
                    <a:pt x="734872" y="227177"/>
                  </a:lnTo>
                  <a:lnTo>
                    <a:pt x="731266" y="229654"/>
                  </a:lnTo>
                  <a:lnTo>
                    <a:pt x="738466" y="232575"/>
                  </a:lnTo>
                  <a:lnTo>
                    <a:pt x="740257" y="227406"/>
                  </a:lnTo>
                  <a:close/>
                </a:path>
                <a:path w="1022350" h="594359">
                  <a:moveTo>
                    <a:pt x="762444" y="441972"/>
                  </a:moveTo>
                  <a:lnTo>
                    <a:pt x="760044" y="437172"/>
                  </a:lnTo>
                  <a:lnTo>
                    <a:pt x="758444" y="430784"/>
                  </a:lnTo>
                  <a:lnTo>
                    <a:pt x="752856" y="432384"/>
                  </a:lnTo>
                  <a:lnTo>
                    <a:pt x="756043" y="436372"/>
                  </a:lnTo>
                  <a:lnTo>
                    <a:pt x="757643" y="443572"/>
                  </a:lnTo>
                  <a:lnTo>
                    <a:pt x="762444" y="441972"/>
                  </a:lnTo>
                  <a:close/>
                </a:path>
                <a:path w="1022350" h="594359">
                  <a:moveTo>
                    <a:pt x="781621" y="461149"/>
                  </a:moveTo>
                  <a:lnTo>
                    <a:pt x="778421" y="457161"/>
                  </a:lnTo>
                  <a:lnTo>
                    <a:pt x="776820" y="449961"/>
                  </a:lnTo>
                  <a:lnTo>
                    <a:pt x="772033" y="451561"/>
                  </a:lnTo>
                  <a:lnTo>
                    <a:pt x="775233" y="455561"/>
                  </a:lnTo>
                  <a:lnTo>
                    <a:pt x="776820" y="462749"/>
                  </a:lnTo>
                  <a:lnTo>
                    <a:pt x="781621" y="461149"/>
                  </a:lnTo>
                  <a:close/>
                </a:path>
                <a:path w="1022350" h="594359">
                  <a:moveTo>
                    <a:pt x="785622" y="218186"/>
                  </a:moveTo>
                  <a:lnTo>
                    <a:pt x="782561" y="213207"/>
                  </a:lnTo>
                  <a:lnTo>
                    <a:pt x="776122" y="211302"/>
                  </a:lnTo>
                  <a:lnTo>
                    <a:pt x="770445" y="212229"/>
                  </a:lnTo>
                  <a:lnTo>
                    <a:pt x="769632" y="215798"/>
                  </a:lnTo>
                  <a:lnTo>
                    <a:pt x="773595" y="216052"/>
                  </a:lnTo>
                  <a:lnTo>
                    <a:pt x="776732" y="218490"/>
                  </a:lnTo>
                  <a:lnTo>
                    <a:pt x="780313" y="220179"/>
                  </a:lnTo>
                  <a:lnTo>
                    <a:pt x="785622" y="218186"/>
                  </a:lnTo>
                  <a:close/>
                </a:path>
                <a:path w="1022350" h="594359">
                  <a:moveTo>
                    <a:pt x="793572" y="370497"/>
                  </a:moveTo>
                  <a:lnTo>
                    <a:pt x="789114" y="371246"/>
                  </a:lnTo>
                  <a:lnTo>
                    <a:pt x="785710" y="374992"/>
                  </a:lnTo>
                  <a:lnTo>
                    <a:pt x="791210" y="377240"/>
                  </a:lnTo>
                  <a:lnTo>
                    <a:pt x="793572" y="370497"/>
                  </a:lnTo>
                  <a:close/>
                </a:path>
                <a:path w="1022350" h="594359">
                  <a:moveTo>
                    <a:pt x="801598" y="584238"/>
                  </a:moveTo>
                  <a:lnTo>
                    <a:pt x="795210" y="585825"/>
                  </a:lnTo>
                  <a:lnTo>
                    <a:pt x="790409" y="587425"/>
                  </a:lnTo>
                  <a:lnTo>
                    <a:pt x="792810" y="593826"/>
                  </a:lnTo>
                  <a:lnTo>
                    <a:pt x="798410" y="593026"/>
                  </a:lnTo>
                  <a:lnTo>
                    <a:pt x="796010" y="588225"/>
                  </a:lnTo>
                  <a:lnTo>
                    <a:pt x="801598" y="584238"/>
                  </a:lnTo>
                  <a:close/>
                </a:path>
                <a:path w="1022350" h="594359">
                  <a:moveTo>
                    <a:pt x="802081" y="322084"/>
                  </a:moveTo>
                  <a:lnTo>
                    <a:pt x="799299" y="320192"/>
                  </a:lnTo>
                  <a:lnTo>
                    <a:pt x="790244" y="317703"/>
                  </a:lnTo>
                  <a:lnTo>
                    <a:pt x="790371" y="322084"/>
                  </a:lnTo>
                  <a:lnTo>
                    <a:pt x="794410" y="322084"/>
                  </a:lnTo>
                  <a:lnTo>
                    <a:pt x="802081" y="322084"/>
                  </a:lnTo>
                  <a:close/>
                </a:path>
                <a:path w="1022350" h="594359">
                  <a:moveTo>
                    <a:pt x="804913" y="324027"/>
                  </a:moveTo>
                  <a:lnTo>
                    <a:pt x="804418" y="323684"/>
                  </a:lnTo>
                  <a:lnTo>
                    <a:pt x="803059" y="323684"/>
                  </a:lnTo>
                  <a:lnTo>
                    <a:pt x="804913" y="324027"/>
                  </a:lnTo>
                  <a:close/>
                </a:path>
                <a:path w="1022350" h="594359">
                  <a:moveTo>
                    <a:pt x="829170" y="484835"/>
                  </a:moveTo>
                  <a:lnTo>
                    <a:pt x="827595" y="480593"/>
                  </a:lnTo>
                  <a:lnTo>
                    <a:pt x="818388" y="482727"/>
                  </a:lnTo>
                  <a:lnTo>
                    <a:pt x="825347" y="488010"/>
                  </a:lnTo>
                  <a:lnTo>
                    <a:pt x="829170" y="484835"/>
                  </a:lnTo>
                  <a:close/>
                </a:path>
                <a:path w="1022350" h="594359">
                  <a:moveTo>
                    <a:pt x="831138" y="315683"/>
                  </a:moveTo>
                  <a:lnTo>
                    <a:pt x="826681" y="316395"/>
                  </a:lnTo>
                  <a:lnTo>
                    <a:pt x="823264" y="319951"/>
                  </a:lnTo>
                  <a:lnTo>
                    <a:pt x="828776" y="322084"/>
                  </a:lnTo>
                  <a:lnTo>
                    <a:pt x="831138" y="315683"/>
                  </a:lnTo>
                  <a:close/>
                </a:path>
                <a:path w="1022350" h="594359">
                  <a:moveTo>
                    <a:pt x="844753" y="453161"/>
                  </a:moveTo>
                  <a:lnTo>
                    <a:pt x="835164" y="453161"/>
                  </a:lnTo>
                  <a:lnTo>
                    <a:pt x="836764" y="457949"/>
                  </a:lnTo>
                  <a:lnTo>
                    <a:pt x="831977" y="464350"/>
                  </a:lnTo>
                  <a:lnTo>
                    <a:pt x="840765" y="464350"/>
                  </a:lnTo>
                  <a:lnTo>
                    <a:pt x="839965" y="459549"/>
                  </a:lnTo>
                  <a:lnTo>
                    <a:pt x="844753" y="453161"/>
                  </a:lnTo>
                  <a:close/>
                </a:path>
                <a:path w="1022350" h="594359">
                  <a:moveTo>
                    <a:pt x="852360" y="298450"/>
                  </a:moveTo>
                  <a:lnTo>
                    <a:pt x="848055" y="299008"/>
                  </a:lnTo>
                  <a:lnTo>
                    <a:pt x="844499" y="302717"/>
                  </a:lnTo>
                  <a:lnTo>
                    <a:pt x="849553" y="305308"/>
                  </a:lnTo>
                  <a:lnTo>
                    <a:pt x="852360" y="298450"/>
                  </a:lnTo>
                  <a:close/>
                </a:path>
                <a:path w="1022350" h="594359">
                  <a:moveTo>
                    <a:pt x="867549" y="582282"/>
                  </a:moveTo>
                  <a:lnTo>
                    <a:pt x="863244" y="583031"/>
                  </a:lnTo>
                  <a:lnTo>
                    <a:pt x="859675" y="586778"/>
                  </a:lnTo>
                  <a:lnTo>
                    <a:pt x="864743" y="589026"/>
                  </a:lnTo>
                  <a:lnTo>
                    <a:pt x="867549" y="582282"/>
                  </a:lnTo>
                  <a:close/>
                </a:path>
                <a:path w="1022350" h="594359">
                  <a:moveTo>
                    <a:pt x="871131" y="200609"/>
                  </a:moveTo>
                  <a:lnTo>
                    <a:pt x="864743" y="201409"/>
                  </a:lnTo>
                  <a:lnTo>
                    <a:pt x="859942" y="203009"/>
                  </a:lnTo>
                  <a:lnTo>
                    <a:pt x="862342" y="209397"/>
                  </a:lnTo>
                  <a:lnTo>
                    <a:pt x="867930" y="208597"/>
                  </a:lnTo>
                  <a:lnTo>
                    <a:pt x="865543" y="204609"/>
                  </a:lnTo>
                  <a:lnTo>
                    <a:pt x="871131" y="200609"/>
                  </a:lnTo>
                  <a:close/>
                </a:path>
                <a:path w="1022350" h="594359">
                  <a:moveTo>
                    <a:pt x="881519" y="503516"/>
                  </a:moveTo>
                  <a:lnTo>
                    <a:pt x="879919" y="498716"/>
                  </a:lnTo>
                  <a:lnTo>
                    <a:pt x="875131" y="495515"/>
                  </a:lnTo>
                  <a:lnTo>
                    <a:pt x="871931" y="501916"/>
                  </a:lnTo>
                  <a:lnTo>
                    <a:pt x="874331" y="506704"/>
                  </a:lnTo>
                  <a:lnTo>
                    <a:pt x="879119" y="509905"/>
                  </a:lnTo>
                  <a:lnTo>
                    <a:pt x="881519" y="503516"/>
                  </a:lnTo>
                  <a:close/>
                </a:path>
                <a:path w="1022350" h="594359">
                  <a:moveTo>
                    <a:pt x="897509" y="513105"/>
                  </a:moveTo>
                  <a:lnTo>
                    <a:pt x="887920" y="516293"/>
                  </a:lnTo>
                  <a:lnTo>
                    <a:pt x="882319" y="520293"/>
                  </a:lnTo>
                  <a:lnTo>
                    <a:pt x="884720" y="527481"/>
                  </a:lnTo>
                  <a:lnTo>
                    <a:pt x="892708" y="524294"/>
                  </a:lnTo>
                  <a:lnTo>
                    <a:pt x="897509" y="519493"/>
                  </a:lnTo>
                  <a:lnTo>
                    <a:pt x="897509" y="513105"/>
                  </a:lnTo>
                  <a:close/>
                </a:path>
                <a:path w="1022350" h="594359">
                  <a:moveTo>
                    <a:pt x="906297" y="541870"/>
                  </a:moveTo>
                  <a:lnTo>
                    <a:pt x="903897" y="537883"/>
                  </a:lnTo>
                  <a:lnTo>
                    <a:pt x="902296" y="534682"/>
                  </a:lnTo>
                  <a:lnTo>
                    <a:pt x="900709" y="530682"/>
                  </a:lnTo>
                  <a:lnTo>
                    <a:pt x="892708" y="533082"/>
                  </a:lnTo>
                  <a:lnTo>
                    <a:pt x="892708" y="537883"/>
                  </a:lnTo>
                  <a:lnTo>
                    <a:pt x="897509" y="545071"/>
                  </a:lnTo>
                  <a:lnTo>
                    <a:pt x="900709" y="543471"/>
                  </a:lnTo>
                  <a:lnTo>
                    <a:pt x="903097" y="542671"/>
                  </a:lnTo>
                  <a:lnTo>
                    <a:pt x="906297" y="541870"/>
                  </a:lnTo>
                  <a:close/>
                </a:path>
                <a:path w="1022350" h="594359">
                  <a:moveTo>
                    <a:pt x="910297" y="501916"/>
                  </a:moveTo>
                  <a:lnTo>
                    <a:pt x="907376" y="497535"/>
                  </a:lnTo>
                  <a:lnTo>
                    <a:pt x="903706" y="501015"/>
                  </a:lnTo>
                  <a:lnTo>
                    <a:pt x="903325" y="504952"/>
                  </a:lnTo>
                  <a:lnTo>
                    <a:pt x="910297" y="501916"/>
                  </a:lnTo>
                  <a:close/>
                </a:path>
                <a:path w="1022350" h="594359">
                  <a:moveTo>
                    <a:pt x="913701" y="472503"/>
                  </a:moveTo>
                  <a:lnTo>
                    <a:pt x="911098" y="468350"/>
                  </a:lnTo>
                  <a:lnTo>
                    <a:pt x="908977" y="473519"/>
                  </a:lnTo>
                  <a:lnTo>
                    <a:pt x="903198" y="474345"/>
                  </a:lnTo>
                  <a:lnTo>
                    <a:pt x="898169" y="475767"/>
                  </a:lnTo>
                  <a:lnTo>
                    <a:pt x="898309" y="482727"/>
                  </a:lnTo>
                  <a:lnTo>
                    <a:pt x="905141" y="486219"/>
                  </a:lnTo>
                  <a:lnTo>
                    <a:pt x="910996" y="480631"/>
                  </a:lnTo>
                  <a:lnTo>
                    <a:pt x="913701" y="472503"/>
                  </a:lnTo>
                  <a:close/>
                </a:path>
                <a:path w="1022350" h="594359">
                  <a:moveTo>
                    <a:pt x="915682" y="371373"/>
                  </a:moveTo>
                  <a:lnTo>
                    <a:pt x="909497" y="370039"/>
                  </a:lnTo>
                  <a:lnTo>
                    <a:pt x="911098" y="374840"/>
                  </a:lnTo>
                  <a:lnTo>
                    <a:pt x="907097" y="375640"/>
                  </a:lnTo>
                  <a:lnTo>
                    <a:pt x="904697" y="373240"/>
                  </a:lnTo>
                  <a:lnTo>
                    <a:pt x="903097" y="368439"/>
                  </a:lnTo>
                  <a:lnTo>
                    <a:pt x="899109" y="370039"/>
                  </a:lnTo>
                  <a:lnTo>
                    <a:pt x="902296" y="375640"/>
                  </a:lnTo>
                  <a:lnTo>
                    <a:pt x="903897" y="384429"/>
                  </a:lnTo>
                  <a:lnTo>
                    <a:pt x="910297" y="383628"/>
                  </a:lnTo>
                  <a:lnTo>
                    <a:pt x="911288" y="380047"/>
                  </a:lnTo>
                  <a:lnTo>
                    <a:pt x="914692" y="375335"/>
                  </a:lnTo>
                  <a:lnTo>
                    <a:pt x="915682" y="371373"/>
                  </a:lnTo>
                  <a:close/>
                </a:path>
                <a:path w="1022350" h="594359">
                  <a:moveTo>
                    <a:pt x="996378" y="558355"/>
                  </a:moveTo>
                  <a:lnTo>
                    <a:pt x="989418" y="553859"/>
                  </a:lnTo>
                  <a:lnTo>
                    <a:pt x="990536" y="563753"/>
                  </a:lnTo>
                  <a:lnTo>
                    <a:pt x="994816" y="563448"/>
                  </a:lnTo>
                  <a:lnTo>
                    <a:pt x="996378" y="558355"/>
                  </a:lnTo>
                  <a:close/>
                </a:path>
                <a:path w="1022350" h="594359">
                  <a:moveTo>
                    <a:pt x="1015403" y="252209"/>
                  </a:moveTo>
                  <a:lnTo>
                    <a:pt x="1011097" y="252958"/>
                  </a:lnTo>
                  <a:lnTo>
                    <a:pt x="1007529" y="256705"/>
                  </a:lnTo>
                  <a:lnTo>
                    <a:pt x="1012596" y="258953"/>
                  </a:lnTo>
                  <a:lnTo>
                    <a:pt x="1015403" y="252209"/>
                  </a:lnTo>
                  <a:close/>
                </a:path>
                <a:path w="1022350" h="594359">
                  <a:moveTo>
                    <a:pt x="1021867" y="591578"/>
                  </a:moveTo>
                  <a:lnTo>
                    <a:pt x="1019289" y="592226"/>
                  </a:lnTo>
                  <a:lnTo>
                    <a:pt x="1017866" y="593775"/>
                  </a:lnTo>
                  <a:lnTo>
                    <a:pt x="1020216" y="593775"/>
                  </a:lnTo>
                  <a:lnTo>
                    <a:pt x="1021867" y="59157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155874" y="9296818"/>
              <a:ext cx="1182370" cy="901700"/>
            </a:xfrm>
            <a:custGeom>
              <a:avLst/>
              <a:gdLst/>
              <a:ahLst/>
              <a:cxnLst/>
              <a:rect l="l" t="t" r="r" b="b"/>
              <a:pathLst>
                <a:path w="1182369" h="901700">
                  <a:moveTo>
                    <a:pt x="9880" y="248551"/>
                  </a:moveTo>
                  <a:lnTo>
                    <a:pt x="6692" y="250952"/>
                  </a:lnTo>
                  <a:lnTo>
                    <a:pt x="3492" y="248551"/>
                  </a:lnTo>
                  <a:lnTo>
                    <a:pt x="292" y="250151"/>
                  </a:lnTo>
                  <a:lnTo>
                    <a:pt x="0" y="256311"/>
                  </a:lnTo>
                  <a:lnTo>
                    <a:pt x="4495" y="257441"/>
                  </a:lnTo>
                  <a:lnTo>
                    <a:pt x="9283" y="254533"/>
                  </a:lnTo>
                  <a:lnTo>
                    <a:pt x="9880" y="248551"/>
                  </a:lnTo>
                  <a:close/>
                </a:path>
                <a:path w="1182369" h="901700">
                  <a:moveTo>
                    <a:pt x="29870" y="518693"/>
                  </a:moveTo>
                  <a:lnTo>
                    <a:pt x="25069" y="517893"/>
                  </a:lnTo>
                  <a:lnTo>
                    <a:pt x="25069" y="511492"/>
                  </a:lnTo>
                  <a:lnTo>
                    <a:pt x="21069" y="516293"/>
                  </a:lnTo>
                  <a:lnTo>
                    <a:pt x="20269" y="520293"/>
                  </a:lnTo>
                  <a:lnTo>
                    <a:pt x="26670" y="523481"/>
                  </a:lnTo>
                  <a:lnTo>
                    <a:pt x="29870" y="518693"/>
                  </a:lnTo>
                  <a:close/>
                </a:path>
                <a:path w="1182369" h="901700">
                  <a:moveTo>
                    <a:pt x="66624" y="560247"/>
                  </a:moveTo>
                  <a:lnTo>
                    <a:pt x="63017" y="557072"/>
                  </a:lnTo>
                  <a:lnTo>
                    <a:pt x="59931" y="551662"/>
                  </a:lnTo>
                  <a:lnTo>
                    <a:pt x="56400" y="548335"/>
                  </a:lnTo>
                  <a:lnTo>
                    <a:pt x="51447" y="551459"/>
                  </a:lnTo>
                  <a:lnTo>
                    <a:pt x="55499" y="554405"/>
                  </a:lnTo>
                  <a:lnTo>
                    <a:pt x="59334" y="559447"/>
                  </a:lnTo>
                  <a:lnTo>
                    <a:pt x="63017" y="562698"/>
                  </a:lnTo>
                  <a:lnTo>
                    <a:pt x="66624" y="560247"/>
                  </a:lnTo>
                  <a:close/>
                </a:path>
                <a:path w="1182369" h="901700">
                  <a:moveTo>
                    <a:pt x="72453" y="566686"/>
                  </a:moveTo>
                  <a:lnTo>
                    <a:pt x="68224" y="569036"/>
                  </a:lnTo>
                  <a:lnTo>
                    <a:pt x="62776" y="569620"/>
                  </a:lnTo>
                  <a:lnTo>
                    <a:pt x="60629" y="576033"/>
                  </a:lnTo>
                  <a:lnTo>
                    <a:pt x="61480" y="580948"/>
                  </a:lnTo>
                  <a:lnTo>
                    <a:pt x="65024" y="577037"/>
                  </a:lnTo>
                  <a:lnTo>
                    <a:pt x="67995" y="572185"/>
                  </a:lnTo>
                  <a:lnTo>
                    <a:pt x="71424" y="568236"/>
                  </a:lnTo>
                  <a:lnTo>
                    <a:pt x="72453" y="566686"/>
                  </a:lnTo>
                  <a:close/>
                </a:path>
                <a:path w="1182369" h="901700">
                  <a:moveTo>
                    <a:pt x="104990" y="659345"/>
                  </a:moveTo>
                  <a:lnTo>
                    <a:pt x="99390" y="665746"/>
                  </a:lnTo>
                  <a:lnTo>
                    <a:pt x="97066" y="672172"/>
                  </a:lnTo>
                  <a:lnTo>
                    <a:pt x="100495" y="677037"/>
                  </a:lnTo>
                  <a:lnTo>
                    <a:pt x="103784" y="678446"/>
                  </a:lnTo>
                  <a:lnTo>
                    <a:pt x="100990" y="674535"/>
                  </a:lnTo>
                  <a:lnTo>
                    <a:pt x="102590" y="668947"/>
                  </a:lnTo>
                  <a:lnTo>
                    <a:pt x="104990" y="659345"/>
                  </a:lnTo>
                  <a:close/>
                </a:path>
                <a:path w="1182369" h="901700">
                  <a:moveTo>
                    <a:pt x="116179" y="566635"/>
                  </a:moveTo>
                  <a:lnTo>
                    <a:pt x="113258" y="562254"/>
                  </a:lnTo>
                  <a:lnTo>
                    <a:pt x="109588" y="565746"/>
                  </a:lnTo>
                  <a:lnTo>
                    <a:pt x="109207" y="569671"/>
                  </a:lnTo>
                  <a:lnTo>
                    <a:pt x="116179" y="566635"/>
                  </a:lnTo>
                  <a:close/>
                </a:path>
                <a:path w="1182369" h="901700">
                  <a:moveTo>
                    <a:pt x="119849" y="229247"/>
                  </a:moveTo>
                  <a:lnTo>
                    <a:pt x="119176" y="224383"/>
                  </a:lnTo>
                  <a:lnTo>
                    <a:pt x="115798" y="221602"/>
                  </a:lnTo>
                  <a:lnTo>
                    <a:pt x="113779" y="228574"/>
                  </a:lnTo>
                  <a:lnTo>
                    <a:pt x="119849" y="229247"/>
                  </a:lnTo>
                  <a:close/>
                </a:path>
                <a:path w="1182369" h="901700">
                  <a:moveTo>
                    <a:pt x="155346" y="381228"/>
                  </a:moveTo>
                  <a:lnTo>
                    <a:pt x="152946" y="376428"/>
                  </a:lnTo>
                  <a:lnTo>
                    <a:pt x="148945" y="373227"/>
                  </a:lnTo>
                  <a:lnTo>
                    <a:pt x="145745" y="379628"/>
                  </a:lnTo>
                  <a:lnTo>
                    <a:pt x="148145" y="384416"/>
                  </a:lnTo>
                  <a:lnTo>
                    <a:pt x="152946" y="387616"/>
                  </a:lnTo>
                  <a:lnTo>
                    <a:pt x="155346" y="381228"/>
                  </a:lnTo>
                  <a:close/>
                </a:path>
                <a:path w="1182369" h="901700">
                  <a:moveTo>
                    <a:pt x="177723" y="382816"/>
                  </a:moveTo>
                  <a:lnTo>
                    <a:pt x="172923" y="382028"/>
                  </a:lnTo>
                  <a:lnTo>
                    <a:pt x="166535" y="378028"/>
                  </a:lnTo>
                  <a:lnTo>
                    <a:pt x="163334" y="382816"/>
                  </a:lnTo>
                  <a:lnTo>
                    <a:pt x="168922" y="383616"/>
                  </a:lnTo>
                  <a:lnTo>
                    <a:pt x="175323" y="386816"/>
                  </a:lnTo>
                  <a:lnTo>
                    <a:pt x="177723" y="382816"/>
                  </a:lnTo>
                  <a:close/>
                </a:path>
                <a:path w="1182369" h="901700">
                  <a:moveTo>
                    <a:pt x="180416" y="273735"/>
                  </a:moveTo>
                  <a:lnTo>
                    <a:pt x="177723" y="278130"/>
                  </a:lnTo>
                  <a:lnTo>
                    <a:pt x="178612" y="282956"/>
                  </a:lnTo>
                  <a:lnTo>
                    <a:pt x="180111" y="278422"/>
                  </a:lnTo>
                  <a:lnTo>
                    <a:pt x="180416" y="273735"/>
                  </a:lnTo>
                  <a:close/>
                </a:path>
                <a:path w="1182369" h="901700">
                  <a:moveTo>
                    <a:pt x="189712" y="597814"/>
                  </a:moveTo>
                  <a:lnTo>
                    <a:pt x="186778" y="593432"/>
                  </a:lnTo>
                  <a:lnTo>
                    <a:pt x="183108" y="596912"/>
                  </a:lnTo>
                  <a:lnTo>
                    <a:pt x="182740" y="600849"/>
                  </a:lnTo>
                  <a:lnTo>
                    <a:pt x="189712" y="597814"/>
                  </a:lnTo>
                  <a:close/>
                </a:path>
                <a:path w="1182369" h="901700">
                  <a:moveTo>
                    <a:pt x="199301" y="545058"/>
                  </a:moveTo>
                  <a:lnTo>
                    <a:pt x="196380" y="540346"/>
                  </a:lnTo>
                  <a:lnTo>
                    <a:pt x="192709" y="543864"/>
                  </a:lnTo>
                  <a:lnTo>
                    <a:pt x="192328" y="547979"/>
                  </a:lnTo>
                  <a:lnTo>
                    <a:pt x="199301" y="545058"/>
                  </a:lnTo>
                  <a:close/>
                </a:path>
                <a:path w="1182369" h="901700">
                  <a:moveTo>
                    <a:pt x="221678" y="610603"/>
                  </a:moveTo>
                  <a:lnTo>
                    <a:pt x="214477" y="605802"/>
                  </a:lnTo>
                  <a:lnTo>
                    <a:pt x="212090" y="610603"/>
                  </a:lnTo>
                  <a:lnTo>
                    <a:pt x="204089" y="612990"/>
                  </a:lnTo>
                  <a:lnTo>
                    <a:pt x="210489" y="617791"/>
                  </a:lnTo>
                  <a:lnTo>
                    <a:pt x="212877" y="612990"/>
                  </a:lnTo>
                  <a:lnTo>
                    <a:pt x="221678" y="610603"/>
                  </a:lnTo>
                  <a:close/>
                </a:path>
                <a:path w="1182369" h="901700">
                  <a:moveTo>
                    <a:pt x="239991" y="543750"/>
                  </a:moveTo>
                  <a:lnTo>
                    <a:pt x="235165" y="545363"/>
                  </a:lnTo>
                  <a:lnTo>
                    <a:pt x="230784" y="548017"/>
                  </a:lnTo>
                  <a:lnTo>
                    <a:pt x="236054" y="547458"/>
                  </a:lnTo>
                  <a:lnTo>
                    <a:pt x="239991" y="543750"/>
                  </a:lnTo>
                  <a:close/>
                </a:path>
                <a:path w="1182369" h="901700">
                  <a:moveTo>
                    <a:pt x="244856" y="406793"/>
                  </a:moveTo>
                  <a:lnTo>
                    <a:pt x="239255" y="405993"/>
                  </a:lnTo>
                  <a:lnTo>
                    <a:pt x="240055" y="399605"/>
                  </a:lnTo>
                  <a:lnTo>
                    <a:pt x="236054" y="404406"/>
                  </a:lnTo>
                  <a:lnTo>
                    <a:pt x="235267" y="408393"/>
                  </a:lnTo>
                  <a:lnTo>
                    <a:pt x="241655" y="411594"/>
                  </a:lnTo>
                  <a:lnTo>
                    <a:pt x="244856" y="406793"/>
                  </a:lnTo>
                  <a:close/>
                </a:path>
                <a:path w="1182369" h="901700">
                  <a:moveTo>
                    <a:pt x="256044" y="454748"/>
                  </a:moveTo>
                  <a:lnTo>
                    <a:pt x="253644" y="450761"/>
                  </a:lnTo>
                  <a:lnTo>
                    <a:pt x="248843" y="447560"/>
                  </a:lnTo>
                  <a:lnTo>
                    <a:pt x="245656" y="453948"/>
                  </a:lnTo>
                  <a:lnTo>
                    <a:pt x="248043" y="458749"/>
                  </a:lnTo>
                  <a:lnTo>
                    <a:pt x="252844" y="461949"/>
                  </a:lnTo>
                  <a:lnTo>
                    <a:pt x="256044" y="454748"/>
                  </a:lnTo>
                  <a:close/>
                </a:path>
                <a:path w="1182369" h="901700">
                  <a:moveTo>
                    <a:pt x="258432" y="394017"/>
                  </a:moveTo>
                  <a:lnTo>
                    <a:pt x="253644" y="393217"/>
                  </a:lnTo>
                  <a:lnTo>
                    <a:pt x="254444" y="386816"/>
                  </a:lnTo>
                  <a:lnTo>
                    <a:pt x="249643" y="391617"/>
                  </a:lnTo>
                  <a:lnTo>
                    <a:pt x="248843" y="395605"/>
                  </a:lnTo>
                  <a:lnTo>
                    <a:pt x="255244" y="398805"/>
                  </a:lnTo>
                  <a:lnTo>
                    <a:pt x="258432" y="394017"/>
                  </a:lnTo>
                  <a:close/>
                </a:path>
                <a:path w="1182369" h="901700">
                  <a:moveTo>
                    <a:pt x="276783" y="529259"/>
                  </a:moveTo>
                  <a:lnTo>
                    <a:pt x="272821" y="523481"/>
                  </a:lnTo>
                  <a:lnTo>
                    <a:pt x="269633" y="528281"/>
                  </a:lnTo>
                  <a:lnTo>
                    <a:pt x="267233" y="524281"/>
                  </a:lnTo>
                  <a:lnTo>
                    <a:pt x="264033" y="521081"/>
                  </a:lnTo>
                  <a:lnTo>
                    <a:pt x="263232" y="528281"/>
                  </a:lnTo>
                  <a:lnTo>
                    <a:pt x="254444" y="529082"/>
                  </a:lnTo>
                  <a:lnTo>
                    <a:pt x="260032" y="533069"/>
                  </a:lnTo>
                  <a:lnTo>
                    <a:pt x="264617" y="530898"/>
                  </a:lnTo>
                  <a:lnTo>
                    <a:pt x="272122" y="530682"/>
                  </a:lnTo>
                  <a:lnTo>
                    <a:pt x="276783" y="529259"/>
                  </a:lnTo>
                  <a:close/>
                </a:path>
                <a:path w="1182369" h="901700">
                  <a:moveTo>
                    <a:pt x="279222" y="464337"/>
                  </a:moveTo>
                  <a:lnTo>
                    <a:pt x="272821" y="458749"/>
                  </a:lnTo>
                  <a:lnTo>
                    <a:pt x="270421" y="463537"/>
                  </a:lnTo>
                  <a:lnTo>
                    <a:pt x="262432" y="465937"/>
                  </a:lnTo>
                  <a:lnTo>
                    <a:pt x="268833" y="470738"/>
                  </a:lnTo>
                  <a:lnTo>
                    <a:pt x="271221" y="466737"/>
                  </a:lnTo>
                  <a:lnTo>
                    <a:pt x="279222" y="464337"/>
                  </a:lnTo>
                  <a:close/>
                </a:path>
                <a:path w="1182369" h="901700">
                  <a:moveTo>
                    <a:pt x="292608" y="680453"/>
                  </a:moveTo>
                  <a:lnTo>
                    <a:pt x="288810" y="676135"/>
                  </a:lnTo>
                  <a:lnTo>
                    <a:pt x="285864" y="679665"/>
                  </a:lnTo>
                  <a:lnTo>
                    <a:pt x="280212" y="681634"/>
                  </a:lnTo>
                  <a:lnTo>
                    <a:pt x="276669" y="683437"/>
                  </a:lnTo>
                  <a:lnTo>
                    <a:pt x="280022" y="686523"/>
                  </a:lnTo>
                  <a:lnTo>
                    <a:pt x="283413" y="683996"/>
                  </a:lnTo>
                  <a:lnTo>
                    <a:pt x="289204" y="682523"/>
                  </a:lnTo>
                  <a:lnTo>
                    <a:pt x="292608" y="680453"/>
                  </a:lnTo>
                  <a:close/>
                </a:path>
                <a:path w="1182369" h="901700">
                  <a:moveTo>
                    <a:pt x="298221" y="160832"/>
                  </a:moveTo>
                  <a:lnTo>
                    <a:pt x="292011" y="162242"/>
                  </a:lnTo>
                  <a:lnTo>
                    <a:pt x="294398" y="165430"/>
                  </a:lnTo>
                  <a:lnTo>
                    <a:pt x="294474" y="175387"/>
                  </a:lnTo>
                  <a:lnTo>
                    <a:pt x="297395" y="169532"/>
                  </a:lnTo>
                  <a:lnTo>
                    <a:pt x="298221" y="160832"/>
                  </a:lnTo>
                  <a:close/>
                </a:path>
                <a:path w="1182369" h="901700">
                  <a:moveTo>
                    <a:pt x="302399" y="585025"/>
                  </a:moveTo>
                  <a:lnTo>
                    <a:pt x="298907" y="578840"/>
                  </a:lnTo>
                  <a:lnTo>
                    <a:pt x="296697" y="582333"/>
                  </a:lnTo>
                  <a:lnTo>
                    <a:pt x="297332" y="587159"/>
                  </a:lnTo>
                  <a:lnTo>
                    <a:pt x="302399" y="585025"/>
                  </a:lnTo>
                  <a:close/>
                </a:path>
                <a:path w="1182369" h="901700">
                  <a:moveTo>
                    <a:pt x="315188" y="524281"/>
                  </a:moveTo>
                  <a:lnTo>
                    <a:pt x="310388" y="522681"/>
                  </a:lnTo>
                  <a:lnTo>
                    <a:pt x="303199" y="519493"/>
                  </a:lnTo>
                  <a:lnTo>
                    <a:pt x="300799" y="524281"/>
                  </a:lnTo>
                  <a:lnTo>
                    <a:pt x="306387" y="525081"/>
                  </a:lnTo>
                  <a:lnTo>
                    <a:pt x="312788" y="528281"/>
                  </a:lnTo>
                  <a:lnTo>
                    <a:pt x="315188" y="524281"/>
                  </a:lnTo>
                  <a:close/>
                </a:path>
                <a:path w="1182369" h="901700">
                  <a:moveTo>
                    <a:pt x="316776" y="468337"/>
                  </a:moveTo>
                  <a:lnTo>
                    <a:pt x="312851" y="462153"/>
                  </a:lnTo>
                  <a:lnTo>
                    <a:pt x="310489" y="465645"/>
                  </a:lnTo>
                  <a:lnTo>
                    <a:pt x="311277" y="470471"/>
                  </a:lnTo>
                  <a:lnTo>
                    <a:pt x="316776" y="468337"/>
                  </a:lnTo>
                  <a:close/>
                </a:path>
                <a:path w="1182369" h="901700">
                  <a:moveTo>
                    <a:pt x="323176" y="164630"/>
                  </a:moveTo>
                  <a:lnTo>
                    <a:pt x="320776" y="158242"/>
                  </a:lnTo>
                  <a:lnTo>
                    <a:pt x="318376" y="155041"/>
                  </a:lnTo>
                  <a:lnTo>
                    <a:pt x="311188" y="158242"/>
                  </a:lnTo>
                  <a:lnTo>
                    <a:pt x="313588" y="163042"/>
                  </a:lnTo>
                  <a:lnTo>
                    <a:pt x="317576" y="159842"/>
                  </a:lnTo>
                  <a:lnTo>
                    <a:pt x="323176" y="164630"/>
                  </a:lnTo>
                  <a:close/>
                </a:path>
                <a:path w="1182369" h="901700">
                  <a:moveTo>
                    <a:pt x="331165" y="3987"/>
                  </a:moveTo>
                  <a:lnTo>
                    <a:pt x="325577" y="6388"/>
                  </a:lnTo>
                  <a:lnTo>
                    <a:pt x="323176" y="0"/>
                  </a:lnTo>
                  <a:lnTo>
                    <a:pt x="318376" y="1600"/>
                  </a:lnTo>
                  <a:lnTo>
                    <a:pt x="320827" y="8636"/>
                  </a:lnTo>
                  <a:lnTo>
                    <a:pt x="318185" y="14782"/>
                  </a:lnTo>
                  <a:lnTo>
                    <a:pt x="315226" y="20929"/>
                  </a:lnTo>
                  <a:lnTo>
                    <a:pt x="316776" y="27965"/>
                  </a:lnTo>
                  <a:lnTo>
                    <a:pt x="321843" y="22313"/>
                  </a:lnTo>
                  <a:lnTo>
                    <a:pt x="325475" y="16281"/>
                  </a:lnTo>
                  <a:lnTo>
                    <a:pt x="331165" y="3987"/>
                  </a:lnTo>
                  <a:close/>
                </a:path>
                <a:path w="1182369" h="901700">
                  <a:moveTo>
                    <a:pt x="345579" y="176961"/>
                  </a:moveTo>
                  <a:lnTo>
                    <a:pt x="344754" y="172123"/>
                  </a:lnTo>
                  <a:lnTo>
                    <a:pt x="341528" y="169545"/>
                  </a:lnTo>
                  <a:lnTo>
                    <a:pt x="339953" y="176618"/>
                  </a:lnTo>
                  <a:lnTo>
                    <a:pt x="345579" y="176961"/>
                  </a:lnTo>
                  <a:close/>
                </a:path>
                <a:path w="1182369" h="901700">
                  <a:moveTo>
                    <a:pt x="365467" y="534606"/>
                  </a:moveTo>
                  <a:lnTo>
                    <a:pt x="360641" y="536371"/>
                  </a:lnTo>
                  <a:lnTo>
                    <a:pt x="356260" y="538886"/>
                  </a:lnTo>
                  <a:lnTo>
                    <a:pt x="361530" y="537870"/>
                  </a:lnTo>
                  <a:lnTo>
                    <a:pt x="365467" y="534606"/>
                  </a:lnTo>
                  <a:close/>
                </a:path>
                <a:path w="1182369" h="901700">
                  <a:moveTo>
                    <a:pt x="367931" y="452348"/>
                  </a:moveTo>
                  <a:lnTo>
                    <a:pt x="361530" y="446760"/>
                  </a:lnTo>
                  <a:lnTo>
                    <a:pt x="359143" y="451561"/>
                  </a:lnTo>
                  <a:lnTo>
                    <a:pt x="351142" y="453948"/>
                  </a:lnTo>
                  <a:lnTo>
                    <a:pt x="357543" y="458749"/>
                  </a:lnTo>
                  <a:lnTo>
                    <a:pt x="359943" y="454748"/>
                  </a:lnTo>
                  <a:lnTo>
                    <a:pt x="367931" y="452348"/>
                  </a:lnTo>
                  <a:close/>
                </a:path>
                <a:path w="1182369" h="901700">
                  <a:moveTo>
                    <a:pt x="391045" y="555396"/>
                  </a:moveTo>
                  <a:lnTo>
                    <a:pt x="386207" y="557149"/>
                  </a:lnTo>
                  <a:lnTo>
                    <a:pt x="381825" y="559663"/>
                  </a:lnTo>
                  <a:lnTo>
                    <a:pt x="387108" y="558647"/>
                  </a:lnTo>
                  <a:lnTo>
                    <a:pt x="391045" y="555396"/>
                  </a:lnTo>
                  <a:close/>
                </a:path>
                <a:path w="1182369" h="901700">
                  <a:moveTo>
                    <a:pt x="396697" y="466737"/>
                  </a:moveTo>
                  <a:lnTo>
                    <a:pt x="394119" y="462356"/>
                  </a:lnTo>
                  <a:lnTo>
                    <a:pt x="390410" y="465836"/>
                  </a:lnTo>
                  <a:lnTo>
                    <a:pt x="389851" y="469773"/>
                  </a:lnTo>
                  <a:lnTo>
                    <a:pt x="396697" y="466737"/>
                  </a:lnTo>
                  <a:close/>
                </a:path>
                <a:path w="1182369" h="901700">
                  <a:moveTo>
                    <a:pt x="416687" y="425183"/>
                  </a:moveTo>
                  <a:lnTo>
                    <a:pt x="410527" y="423748"/>
                  </a:lnTo>
                  <a:lnTo>
                    <a:pt x="404596" y="426885"/>
                  </a:lnTo>
                  <a:lnTo>
                    <a:pt x="401510" y="431368"/>
                  </a:lnTo>
                  <a:lnTo>
                    <a:pt x="403898" y="433971"/>
                  </a:lnTo>
                  <a:lnTo>
                    <a:pt x="407085" y="428383"/>
                  </a:lnTo>
                  <a:lnTo>
                    <a:pt x="415886" y="434771"/>
                  </a:lnTo>
                  <a:lnTo>
                    <a:pt x="416687" y="425183"/>
                  </a:lnTo>
                  <a:close/>
                </a:path>
                <a:path w="1182369" h="901700">
                  <a:moveTo>
                    <a:pt x="439864" y="544258"/>
                  </a:moveTo>
                  <a:lnTo>
                    <a:pt x="434263" y="543471"/>
                  </a:lnTo>
                  <a:lnTo>
                    <a:pt x="427875" y="540270"/>
                  </a:lnTo>
                  <a:lnTo>
                    <a:pt x="425475" y="544258"/>
                  </a:lnTo>
                  <a:lnTo>
                    <a:pt x="431063" y="545058"/>
                  </a:lnTo>
                  <a:lnTo>
                    <a:pt x="437464" y="548259"/>
                  </a:lnTo>
                  <a:lnTo>
                    <a:pt x="439864" y="544258"/>
                  </a:lnTo>
                  <a:close/>
                </a:path>
                <a:path w="1182369" h="901700">
                  <a:moveTo>
                    <a:pt x="463042" y="361238"/>
                  </a:moveTo>
                  <a:lnTo>
                    <a:pt x="458241" y="360438"/>
                  </a:lnTo>
                  <a:lnTo>
                    <a:pt x="459041" y="354050"/>
                  </a:lnTo>
                  <a:lnTo>
                    <a:pt x="454240" y="358851"/>
                  </a:lnTo>
                  <a:lnTo>
                    <a:pt x="453440" y="362839"/>
                  </a:lnTo>
                  <a:lnTo>
                    <a:pt x="459841" y="366039"/>
                  </a:lnTo>
                  <a:lnTo>
                    <a:pt x="463042" y="361238"/>
                  </a:lnTo>
                  <a:close/>
                </a:path>
                <a:path w="1182369" h="901700">
                  <a:moveTo>
                    <a:pt x="464629" y="656158"/>
                  </a:moveTo>
                  <a:lnTo>
                    <a:pt x="459841" y="655358"/>
                  </a:lnTo>
                  <a:lnTo>
                    <a:pt x="460641" y="648157"/>
                  </a:lnTo>
                  <a:lnTo>
                    <a:pt x="455841" y="653757"/>
                  </a:lnTo>
                  <a:lnTo>
                    <a:pt x="455041" y="657758"/>
                  </a:lnTo>
                  <a:lnTo>
                    <a:pt x="461441" y="660946"/>
                  </a:lnTo>
                  <a:lnTo>
                    <a:pt x="464629" y="656158"/>
                  </a:lnTo>
                  <a:close/>
                </a:path>
                <a:path w="1182369" h="901700">
                  <a:moveTo>
                    <a:pt x="467829" y="544258"/>
                  </a:moveTo>
                  <a:lnTo>
                    <a:pt x="464235" y="538086"/>
                  </a:lnTo>
                  <a:lnTo>
                    <a:pt x="461835" y="541566"/>
                  </a:lnTo>
                  <a:lnTo>
                    <a:pt x="462432" y="546404"/>
                  </a:lnTo>
                  <a:lnTo>
                    <a:pt x="467829" y="544258"/>
                  </a:lnTo>
                  <a:close/>
                </a:path>
                <a:path w="1182369" h="901700">
                  <a:moveTo>
                    <a:pt x="515620" y="481291"/>
                  </a:moveTo>
                  <a:lnTo>
                    <a:pt x="508889" y="482625"/>
                  </a:lnTo>
                  <a:lnTo>
                    <a:pt x="500811" y="487413"/>
                  </a:lnTo>
                  <a:lnTo>
                    <a:pt x="505396" y="491515"/>
                  </a:lnTo>
                  <a:lnTo>
                    <a:pt x="506196" y="491515"/>
                  </a:lnTo>
                  <a:lnTo>
                    <a:pt x="506996" y="487514"/>
                  </a:lnTo>
                  <a:lnTo>
                    <a:pt x="515620" y="481291"/>
                  </a:lnTo>
                  <a:close/>
                </a:path>
                <a:path w="1182369" h="901700">
                  <a:moveTo>
                    <a:pt x="524573" y="712901"/>
                  </a:moveTo>
                  <a:lnTo>
                    <a:pt x="520636" y="706716"/>
                  </a:lnTo>
                  <a:lnTo>
                    <a:pt x="518287" y="710196"/>
                  </a:lnTo>
                  <a:lnTo>
                    <a:pt x="519074" y="715035"/>
                  </a:lnTo>
                  <a:lnTo>
                    <a:pt x="524573" y="712901"/>
                  </a:lnTo>
                  <a:close/>
                </a:path>
                <a:path w="1182369" h="901700">
                  <a:moveTo>
                    <a:pt x="530174" y="464337"/>
                  </a:moveTo>
                  <a:lnTo>
                    <a:pt x="526237" y="458050"/>
                  </a:lnTo>
                  <a:lnTo>
                    <a:pt x="523875" y="461340"/>
                  </a:lnTo>
                  <a:lnTo>
                    <a:pt x="524662" y="466140"/>
                  </a:lnTo>
                  <a:lnTo>
                    <a:pt x="530174" y="464337"/>
                  </a:lnTo>
                  <a:close/>
                </a:path>
                <a:path w="1182369" h="901700">
                  <a:moveTo>
                    <a:pt x="530174" y="437972"/>
                  </a:moveTo>
                  <a:lnTo>
                    <a:pt x="526237" y="431787"/>
                  </a:lnTo>
                  <a:lnTo>
                    <a:pt x="523875" y="435267"/>
                  </a:lnTo>
                  <a:lnTo>
                    <a:pt x="524662" y="440105"/>
                  </a:lnTo>
                  <a:lnTo>
                    <a:pt x="530174" y="437972"/>
                  </a:lnTo>
                  <a:close/>
                </a:path>
                <a:path w="1182369" h="901700">
                  <a:moveTo>
                    <a:pt x="545350" y="720090"/>
                  </a:moveTo>
                  <a:lnTo>
                    <a:pt x="539762" y="716889"/>
                  </a:lnTo>
                  <a:lnTo>
                    <a:pt x="540562" y="711301"/>
                  </a:lnTo>
                  <a:lnTo>
                    <a:pt x="535762" y="708101"/>
                  </a:lnTo>
                  <a:lnTo>
                    <a:pt x="533438" y="714248"/>
                  </a:lnTo>
                  <a:lnTo>
                    <a:pt x="535762" y="720090"/>
                  </a:lnTo>
                  <a:lnTo>
                    <a:pt x="540486" y="722934"/>
                  </a:lnTo>
                  <a:lnTo>
                    <a:pt x="545350" y="720090"/>
                  </a:lnTo>
                  <a:close/>
                </a:path>
                <a:path w="1182369" h="901700">
                  <a:moveTo>
                    <a:pt x="549351" y="526681"/>
                  </a:moveTo>
                  <a:lnTo>
                    <a:pt x="545871" y="520382"/>
                  </a:lnTo>
                  <a:lnTo>
                    <a:pt x="543661" y="523684"/>
                  </a:lnTo>
                  <a:lnTo>
                    <a:pt x="544296" y="528485"/>
                  </a:lnTo>
                  <a:lnTo>
                    <a:pt x="549351" y="526681"/>
                  </a:lnTo>
                  <a:close/>
                </a:path>
                <a:path w="1182369" h="901700">
                  <a:moveTo>
                    <a:pt x="583717" y="589026"/>
                  </a:moveTo>
                  <a:lnTo>
                    <a:pt x="578116" y="587425"/>
                  </a:lnTo>
                  <a:lnTo>
                    <a:pt x="571728" y="584225"/>
                  </a:lnTo>
                  <a:lnTo>
                    <a:pt x="569328" y="589026"/>
                  </a:lnTo>
                  <a:lnTo>
                    <a:pt x="574929" y="589813"/>
                  </a:lnTo>
                  <a:lnTo>
                    <a:pt x="581317" y="593013"/>
                  </a:lnTo>
                  <a:lnTo>
                    <a:pt x="583717" y="589026"/>
                  </a:lnTo>
                  <a:close/>
                </a:path>
                <a:path w="1182369" h="901700">
                  <a:moveTo>
                    <a:pt x="600494" y="295706"/>
                  </a:moveTo>
                  <a:lnTo>
                    <a:pt x="596569" y="289077"/>
                  </a:lnTo>
                  <a:lnTo>
                    <a:pt x="594207" y="292404"/>
                  </a:lnTo>
                  <a:lnTo>
                    <a:pt x="594995" y="297395"/>
                  </a:lnTo>
                  <a:lnTo>
                    <a:pt x="600494" y="295706"/>
                  </a:lnTo>
                  <a:close/>
                </a:path>
                <a:path w="1182369" h="901700">
                  <a:moveTo>
                    <a:pt x="611682" y="588225"/>
                  </a:moveTo>
                  <a:lnTo>
                    <a:pt x="606894" y="587425"/>
                  </a:lnTo>
                  <a:lnTo>
                    <a:pt x="599706" y="584225"/>
                  </a:lnTo>
                  <a:lnTo>
                    <a:pt x="597306" y="588225"/>
                  </a:lnTo>
                  <a:lnTo>
                    <a:pt x="602894" y="589026"/>
                  </a:lnTo>
                  <a:lnTo>
                    <a:pt x="609295" y="592213"/>
                  </a:lnTo>
                  <a:lnTo>
                    <a:pt x="611682" y="588225"/>
                  </a:lnTo>
                  <a:close/>
                </a:path>
                <a:path w="1182369" h="901700">
                  <a:moveTo>
                    <a:pt x="634072" y="448360"/>
                  </a:moveTo>
                  <a:lnTo>
                    <a:pt x="631850" y="445198"/>
                  </a:lnTo>
                  <a:lnTo>
                    <a:pt x="630174" y="439864"/>
                  </a:lnTo>
                  <a:lnTo>
                    <a:pt x="627430" y="436778"/>
                  </a:lnTo>
                  <a:lnTo>
                    <a:pt x="622084" y="440359"/>
                  </a:lnTo>
                  <a:lnTo>
                    <a:pt x="625271" y="441159"/>
                  </a:lnTo>
                  <a:lnTo>
                    <a:pt x="626872" y="441960"/>
                  </a:lnTo>
                  <a:lnTo>
                    <a:pt x="625271" y="445160"/>
                  </a:lnTo>
                  <a:lnTo>
                    <a:pt x="622084" y="445160"/>
                  </a:lnTo>
                  <a:lnTo>
                    <a:pt x="617283" y="442760"/>
                  </a:lnTo>
                  <a:lnTo>
                    <a:pt x="615683" y="446760"/>
                  </a:lnTo>
                  <a:lnTo>
                    <a:pt x="622084" y="448360"/>
                  </a:lnTo>
                  <a:lnTo>
                    <a:pt x="630872" y="453148"/>
                  </a:lnTo>
                  <a:lnTo>
                    <a:pt x="634072" y="448360"/>
                  </a:lnTo>
                  <a:close/>
                </a:path>
                <a:path w="1182369" h="901700">
                  <a:moveTo>
                    <a:pt x="654050" y="549859"/>
                  </a:moveTo>
                  <a:lnTo>
                    <a:pt x="649249" y="547458"/>
                  </a:lnTo>
                  <a:lnTo>
                    <a:pt x="646849" y="539470"/>
                  </a:lnTo>
                  <a:lnTo>
                    <a:pt x="641261" y="545858"/>
                  </a:lnTo>
                  <a:lnTo>
                    <a:pt x="646049" y="548259"/>
                  </a:lnTo>
                  <a:lnTo>
                    <a:pt x="648449" y="555447"/>
                  </a:lnTo>
                  <a:lnTo>
                    <a:pt x="654050" y="549859"/>
                  </a:lnTo>
                  <a:close/>
                </a:path>
                <a:path w="1182369" h="901700">
                  <a:moveTo>
                    <a:pt x="713701" y="520039"/>
                  </a:moveTo>
                  <a:lnTo>
                    <a:pt x="713092" y="512292"/>
                  </a:lnTo>
                  <a:lnTo>
                    <a:pt x="708126" y="505155"/>
                  </a:lnTo>
                  <a:lnTo>
                    <a:pt x="702792" y="504304"/>
                  </a:lnTo>
                  <a:lnTo>
                    <a:pt x="705434" y="509308"/>
                  </a:lnTo>
                  <a:lnTo>
                    <a:pt x="702297" y="513791"/>
                  </a:lnTo>
                  <a:lnTo>
                    <a:pt x="700214" y="518121"/>
                  </a:lnTo>
                  <a:lnTo>
                    <a:pt x="705993" y="522681"/>
                  </a:lnTo>
                  <a:lnTo>
                    <a:pt x="713701" y="520039"/>
                  </a:lnTo>
                  <a:close/>
                </a:path>
                <a:path w="1182369" h="901700">
                  <a:moveTo>
                    <a:pt x="714730" y="688860"/>
                  </a:moveTo>
                  <a:lnTo>
                    <a:pt x="709891" y="690626"/>
                  </a:lnTo>
                  <a:lnTo>
                    <a:pt x="705510" y="693127"/>
                  </a:lnTo>
                  <a:lnTo>
                    <a:pt x="710793" y="692124"/>
                  </a:lnTo>
                  <a:lnTo>
                    <a:pt x="714730" y="688860"/>
                  </a:lnTo>
                  <a:close/>
                </a:path>
                <a:path w="1182369" h="901700">
                  <a:moveTo>
                    <a:pt x="730770" y="664146"/>
                  </a:moveTo>
                  <a:lnTo>
                    <a:pt x="725970" y="662546"/>
                  </a:lnTo>
                  <a:lnTo>
                    <a:pt x="725970" y="656158"/>
                  </a:lnTo>
                  <a:lnTo>
                    <a:pt x="721982" y="661746"/>
                  </a:lnTo>
                  <a:lnTo>
                    <a:pt x="721182" y="665746"/>
                  </a:lnTo>
                  <a:lnTo>
                    <a:pt x="727570" y="668947"/>
                  </a:lnTo>
                  <a:lnTo>
                    <a:pt x="730770" y="664146"/>
                  </a:lnTo>
                  <a:close/>
                </a:path>
                <a:path w="1182369" h="901700">
                  <a:moveTo>
                    <a:pt x="736371" y="547458"/>
                  </a:moveTo>
                  <a:lnTo>
                    <a:pt x="731570" y="542671"/>
                  </a:lnTo>
                  <a:lnTo>
                    <a:pt x="727570" y="551459"/>
                  </a:lnTo>
                  <a:lnTo>
                    <a:pt x="727570" y="557847"/>
                  </a:lnTo>
                  <a:lnTo>
                    <a:pt x="734771" y="561047"/>
                  </a:lnTo>
                  <a:lnTo>
                    <a:pt x="736371" y="553859"/>
                  </a:lnTo>
                  <a:lnTo>
                    <a:pt x="736371" y="547458"/>
                  </a:lnTo>
                  <a:close/>
                </a:path>
                <a:path w="1182369" h="901700">
                  <a:moveTo>
                    <a:pt x="749947" y="674535"/>
                  </a:moveTo>
                  <a:lnTo>
                    <a:pt x="744626" y="672553"/>
                  </a:lnTo>
                  <a:lnTo>
                    <a:pt x="740956" y="668248"/>
                  </a:lnTo>
                  <a:lnTo>
                    <a:pt x="737590" y="665886"/>
                  </a:lnTo>
                  <a:lnTo>
                    <a:pt x="733171" y="669747"/>
                  </a:lnTo>
                  <a:lnTo>
                    <a:pt x="736244" y="672515"/>
                  </a:lnTo>
                  <a:lnTo>
                    <a:pt x="740956" y="676338"/>
                  </a:lnTo>
                  <a:lnTo>
                    <a:pt x="745985" y="678053"/>
                  </a:lnTo>
                  <a:lnTo>
                    <a:pt x="749947" y="674535"/>
                  </a:lnTo>
                  <a:close/>
                </a:path>
                <a:path w="1182369" h="901700">
                  <a:moveTo>
                    <a:pt x="760336" y="556247"/>
                  </a:moveTo>
                  <a:lnTo>
                    <a:pt x="756348" y="554659"/>
                  </a:lnTo>
                  <a:lnTo>
                    <a:pt x="751547" y="553859"/>
                  </a:lnTo>
                  <a:lnTo>
                    <a:pt x="747560" y="552259"/>
                  </a:lnTo>
                  <a:lnTo>
                    <a:pt x="744359" y="559447"/>
                  </a:lnTo>
                  <a:lnTo>
                    <a:pt x="748347" y="562648"/>
                  </a:lnTo>
                  <a:lnTo>
                    <a:pt x="757148" y="564248"/>
                  </a:lnTo>
                  <a:lnTo>
                    <a:pt x="757948" y="561047"/>
                  </a:lnTo>
                  <a:lnTo>
                    <a:pt x="759548" y="558647"/>
                  </a:lnTo>
                  <a:lnTo>
                    <a:pt x="760336" y="556247"/>
                  </a:lnTo>
                  <a:close/>
                </a:path>
                <a:path w="1182369" h="901700">
                  <a:moveTo>
                    <a:pt x="771525" y="615391"/>
                  </a:moveTo>
                  <a:lnTo>
                    <a:pt x="767930" y="609219"/>
                  </a:lnTo>
                  <a:lnTo>
                    <a:pt x="765530" y="612698"/>
                  </a:lnTo>
                  <a:lnTo>
                    <a:pt x="766140" y="617524"/>
                  </a:lnTo>
                  <a:lnTo>
                    <a:pt x="771525" y="615391"/>
                  </a:lnTo>
                  <a:close/>
                </a:path>
                <a:path w="1182369" h="901700">
                  <a:moveTo>
                    <a:pt x="836764" y="509397"/>
                  </a:moveTo>
                  <a:lnTo>
                    <a:pt x="833729" y="505015"/>
                  </a:lnTo>
                  <a:lnTo>
                    <a:pt x="825080" y="506704"/>
                  </a:lnTo>
                  <a:lnTo>
                    <a:pt x="833958" y="512432"/>
                  </a:lnTo>
                  <a:lnTo>
                    <a:pt x="836764" y="509397"/>
                  </a:lnTo>
                  <a:close/>
                </a:path>
                <a:path w="1182369" h="901700">
                  <a:moveTo>
                    <a:pt x="889012" y="513092"/>
                  </a:moveTo>
                  <a:lnTo>
                    <a:pt x="878624" y="514692"/>
                  </a:lnTo>
                  <a:lnTo>
                    <a:pt x="877773" y="509930"/>
                  </a:lnTo>
                  <a:lnTo>
                    <a:pt x="876630" y="512000"/>
                  </a:lnTo>
                  <a:lnTo>
                    <a:pt x="877277" y="516597"/>
                  </a:lnTo>
                  <a:lnTo>
                    <a:pt x="881824" y="519493"/>
                  </a:lnTo>
                  <a:lnTo>
                    <a:pt x="889012" y="513092"/>
                  </a:lnTo>
                  <a:close/>
                </a:path>
                <a:path w="1182369" h="901700">
                  <a:moveTo>
                    <a:pt x="911390" y="515493"/>
                  </a:moveTo>
                  <a:lnTo>
                    <a:pt x="906602" y="514692"/>
                  </a:lnTo>
                  <a:lnTo>
                    <a:pt x="906602" y="508304"/>
                  </a:lnTo>
                  <a:lnTo>
                    <a:pt x="902601" y="513092"/>
                  </a:lnTo>
                  <a:lnTo>
                    <a:pt x="901801" y="517093"/>
                  </a:lnTo>
                  <a:lnTo>
                    <a:pt x="908189" y="520293"/>
                  </a:lnTo>
                  <a:lnTo>
                    <a:pt x="911390" y="515493"/>
                  </a:lnTo>
                  <a:close/>
                </a:path>
                <a:path w="1182369" h="901700">
                  <a:moveTo>
                    <a:pt x="921778" y="477126"/>
                  </a:moveTo>
                  <a:lnTo>
                    <a:pt x="916990" y="473938"/>
                  </a:lnTo>
                  <a:lnTo>
                    <a:pt x="913472" y="479590"/>
                  </a:lnTo>
                  <a:lnTo>
                    <a:pt x="910488" y="483222"/>
                  </a:lnTo>
                  <a:lnTo>
                    <a:pt x="910361" y="486410"/>
                  </a:lnTo>
                  <a:lnTo>
                    <a:pt x="915390" y="490715"/>
                  </a:lnTo>
                  <a:lnTo>
                    <a:pt x="916990" y="485127"/>
                  </a:lnTo>
                  <a:lnTo>
                    <a:pt x="921778" y="477126"/>
                  </a:lnTo>
                  <a:close/>
                </a:path>
                <a:path w="1182369" h="901700">
                  <a:moveTo>
                    <a:pt x="961745" y="466737"/>
                  </a:moveTo>
                  <a:lnTo>
                    <a:pt x="956945" y="465137"/>
                  </a:lnTo>
                  <a:lnTo>
                    <a:pt x="950556" y="461949"/>
                  </a:lnTo>
                  <a:lnTo>
                    <a:pt x="947356" y="466737"/>
                  </a:lnTo>
                  <a:lnTo>
                    <a:pt x="952957" y="467537"/>
                  </a:lnTo>
                  <a:lnTo>
                    <a:pt x="959345" y="470738"/>
                  </a:lnTo>
                  <a:lnTo>
                    <a:pt x="961745" y="466737"/>
                  </a:lnTo>
                  <a:close/>
                </a:path>
                <a:path w="1182369" h="901700">
                  <a:moveTo>
                    <a:pt x="964933" y="821588"/>
                  </a:moveTo>
                  <a:lnTo>
                    <a:pt x="961339" y="813612"/>
                  </a:lnTo>
                  <a:lnTo>
                    <a:pt x="957745" y="817092"/>
                  </a:lnTo>
                  <a:lnTo>
                    <a:pt x="957745" y="822833"/>
                  </a:lnTo>
                  <a:lnTo>
                    <a:pt x="964933" y="821588"/>
                  </a:lnTo>
                  <a:close/>
                </a:path>
                <a:path w="1182369" h="901700">
                  <a:moveTo>
                    <a:pt x="969429" y="545668"/>
                  </a:moveTo>
                  <a:lnTo>
                    <a:pt x="966406" y="541096"/>
                  </a:lnTo>
                  <a:lnTo>
                    <a:pt x="957745" y="542671"/>
                  </a:lnTo>
                  <a:lnTo>
                    <a:pt x="966622" y="548728"/>
                  </a:lnTo>
                  <a:lnTo>
                    <a:pt x="969429" y="545668"/>
                  </a:lnTo>
                  <a:close/>
                </a:path>
                <a:path w="1182369" h="901700">
                  <a:moveTo>
                    <a:pt x="974534" y="469938"/>
                  </a:moveTo>
                  <a:lnTo>
                    <a:pt x="971613" y="465556"/>
                  </a:lnTo>
                  <a:lnTo>
                    <a:pt x="967930" y="469036"/>
                  </a:lnTo>
                  <a:lnTo>
                    <a:pt x="967562" y="472973"/>
                  </a:lnTo>
                  <a:lnTo>
                    <a:pt x="974534" y="469938"/>
                  </a:lnTo>
                  <a:close/>
                </a:path>
                <a:path w="1182369" h="901700">
                  <a:moveTo>
                    <a:pt x="994511" y="571436"/>
                  </a:moveTo>
                  <a:lnTo>
                    <a:pt x="990917" y="565251"/>
                  </a:lnTo>
                  <a:lnTo>
                    <a:pt x="988517" y="568744"/>
                  </a:lnTo>
                  <a:lnTo>
                    <a:pt x="989114" y="573570"/>
                  </a:lnTo>
                  <a:lnTo>
                    <a:pt x="994511" y="571436"/>
                  </a:lnTo>
                  <a:close/>
                </a:path>
                <a:path w="1182369" h="901700">
                  <a:moveTo>
                    <a:pt x="1008037" y="553796"/>
                  </a:moveTo>
                  <a:lnTo>
                    <a:pt x="1003198" y="555548"/>
                  </a:lnTo>
                  <a:lnTo>
                    <a:pt x="998816" y="558063"/>
                  </a:lnTo>
                  <a:lnTo>
                    <a:pt x="1004100" y="557047"/>
                  </a:lnTo>
                  <a:lnTo>
                    <a:pt x="1008037" y="553796"/>
                  </a:lnTo>
                  <a:close/>
                </a:path>
                <a:path w="1182369" h="901700">
                  <a:moveTo>
                    <a:pt x="1016088" y="672134"/>
                  </a:moveTo>
                  <a:lnTo>
                    <a:pt x="1011288" y="667346"/>
                  </a:lnTo>
                  <a:lnTo>
                    <a:pt x="1007300" y="676135"/>
                  </a:lnTo>
                  <a:lnTo>
                    <a:pt x="1007300" y="682523"/>
                  </a:lnTo>
                  <a:lnTo>
                    <a:pt x="1014488" y="685723"/>
                  </a:lnTo>
                  <a:lnTo>
                    <a:pt x="1016088" y="678535"/>
                  </a:lnTo>
                  <a:lnTo>
                    <a:pt x="1016088" y="672134"/>
                  </a:lnTo>
                  <a:close/>
                </a:path>
                <a:path w="1182369" h="901700">
                  <a:moveTo>
                    <a:pt x="1025931" y="547103"/>
                  </a:moveTo>
                  <a:lnTo>
                    <a:pt x="1022477" y="543763"/>
                  </a:lnTo>
                  <a:lnTo>
                    <a:pt x="1017841" y="545071"/>
                  </a:lnTo>
                  <a:lnTo>
                    <a:pt x="1020089" y="553059"/>
                  </a:lnTo>
                  <a:lnTo>
                    <a:pt x="1025931" y="547103"/>
                  </a:lnTo>
                  <a:close/>
                </a:path>
                <a:path w="1182369" h="901700">
                  <a:moveTo>
                    <a:pt x="1046454" y="401205"/>
                  </a:moveTo>
                  <a:lnTo>
                    <a:pt x="1042974" y="395020"/>
                  </a:lnTo>
                  <a:lnTo>
                    <a:pt x="1040765" y="398500"/>
                  </a:lnTo>
                  <a:lnTo>
                    <a:pt x="1041400" y="403339"/>
                  </a:lnTo>
                  <a:lnTo>
                    <a:pt x="1046454" y="401205"/>
                  </a:lnTo>
                  <a:close/>
                </a:path>
                <a:path w="1182369" h="901700">
                  <a:moveTo>
                    <a:pt x="1078217" y="805243"/>
                  </a:moveTo>
                  <a:lnTo>
                    <a:pt x="1074724" y="801916"/>
                  </a:lnTo>
                  <a:lnTo>
                    <a:pt x="1069898" y="803224"/>
                  </a:lnTo>
                  <a:lnTo>
                    <a:pt x="1072032" y="811199"/>
                  </a:lnTo>
                  <a:lnTo>
                    <a:pt x="1078217" y="805243"/>
                  </a:lnTo>
                  <a:close/>
                </a:path>
                <a:path w="1182369" h="901700">
                  <a:moveTo>
                    <a:pt x="1088021" y="898321"/>
                  </a:moveTo>
                  <a:lnTo>
                    <a:pt x="1085100" y="893940"/>
                  </a:lnTo>
                  <a:lnTo>
                    <a:pt x="1081430" y="897420"/>
                  </a:lnTo>
                  <a:lnTo>
                    <a:pt x="1081049" y="901357"/>
                  </a:lnTo>
                  <a:lnTo>
                    <a:pt x="1088021" y="898321"/>
                  </a:lnTo>
                  <a:close/>
                </a:path>
                <a:path w="1182369" h="901700">
                  <a:moveTo>
                    <a:pt x="1161745" y="833882"/>
                  </a:moveTo>
                  <a:lnTo>
                    <a:pt x="1158671" y="829500"/>
                  </a:lnTo>
                  <a:lnTo>
                    <a:pt x="1150353" y="831176"/>
                  </a:lnTo>
                  <a:lnTo>
                    <a:pt x="1159116" y="836917"/>
                  </a:lnTo>
                  <a:lnTo>
                    <a:pt x="1161745" y="833882"/>
                  </a:lnTo>
                  <a:close/>
                </a:path>
                <a:path w="1182369" h="901700">
                  <a:moveTo>
                    <a:pt x="1182319" y="715302"/>
                  </a:moveTo>
                  <a:lnTo>
                    <a:pt x="1177531" y="714502"/>
                  </a:lnTo>
                  <a:lnTo>
                    <a:pt x="1170330" y="711301"/>
                  </a:lnTo>
                  <a:lnTo>
                    <a:pt x="1167942" y="715302"/>
                  </a:lnTo>
                  <a:lnTo>
                    <a:pt x="1173530" y="716102"/>
                  </a:lnTo>
                  <a:lnTo>
                    <a:pt x="1179931" y="719289"/>
                  </a:lnTo>
                  <a:lnTo>
                    <a:pt x="1182319" y="71530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172155" y="9452114"/>
              <a:ext cx="917575" cy="835025"/>
            </a:xfrm>
            <a:custGeom>
              <a:avLst/>
              <a:gdLst/>
              <a:ahLst/>
              <a:cxnLst/>
              <a:rect l="l" t="t" r="r" b="b"/>
              <a:pathLst>
                <a:path w="917575" h="835025">
                  <a:moveTo>
                    <a:pt x="17576" y="183565"/>
                  </a:moveTo>
                  <a:lnTo>
                    <a:pt x="9893" y="178244"/>
                  </a:lnTo>
                  <a:lnTo>
                    <a:pt x="8191" y="170383"/>
                  </a:lnTo>
                  <a:lnTo>
                    <a:pt x="6794" y="163118"/>
                  </a:lnTo>
                  <a:lnTo>
                    <a:pt x="0" y="159588"/>
                  </a:lnTo>
                  <a:lnTo>
                    <a:pt x="1600" y="167589"/>
                  </a:lnTo>
                  <a:lnTo>
                    <a:pt x="4787" y="176377"/>
                  </a:lnTo>
                  <a:lnTo>
                    <a:pt x="1600" y="183565"/>
                  </a:lnTo>
                  <a:lnTo>
                    <a:pt x="7188" y="181178"/>
                  </a:lnTo>
                  <a:lnTo>
                    <a:pt x="11988" y="185166"/>
                  </a:lnTo>
                  <a:lnTo>
                    <a:pt x="17576" y="183565"/>
                  </a:lnTo>
                  <a:close/>
                </a:path>
                <a:path w="917575" h="835025">
                  <a:moveTo>
                    <a:pt x="26822" y="222948"/>
                  </a:moveTo>
                  <a:lnTo>
                    <a:pt x="25171" y="219240"/>
                  </a:lnTo>
                  <a:lnTo>
                    <a:pt x="20523" y="216877"/>
                  </a:lnTo>
                  <a:lnTo>
                    <a:pt x="19177" y="221932"/>
                  </a:lnTo>
                  <a:lnTo>
                    <a:pt x="26822" y="222948"/>
                  </a:lnTo>
                  <a:close/>
                </a:path>
                <a:path w="917575" h="835025">
                  <a:moveTo>
                    <a:pt x="62318" y="316318"/>
                  </a:moveTo>
                  <a:lnTo>
                    <a:pt x="58242" y="311048"/>
                  </a:lnTo>
                  <a:lnTo>
                    <a:pt x="53403" y="308775"/>
                  </a:lnTo>
                  <a:lnTo>
                    <a:pt x="54343" y="313842"/>
                  </a:lnTo>
                  <a:lnTo>
                    <a:pt x="57111" y="318884"/>
                  </a:lnTo>
                  <a:lnTo>
                    <a:pt x="58534" y="323634"/>
                  </a:lnTo>
                  <a:lnTo>
                    <a:pt x="59067" y="325081"/>
                  </a:lnTo>
                  <a:lnTo>
                    <a:pt x="59143" y="320230"/>
                  </a:lnTo>
                  <a:lnTo>
                    <a:pt x="62318" y="316318"/>
                  </a:lnTo>
                  <a:close/>
                </a:path>
                <a:path w="917575" h="835025">
                  <a:moveTo>
                    <a:pt x="70332" y="221932"/>
                  </a:moveTo>
                  <a:lnTo>
                    <a:pt x="67932" y="215544"/>
                  </a:lnTo>
                  <a:lnTo>
                    <a:pt x="65532" y="212344"/>
                  </a:lnTo>
                  <a:lnTo>
                    <a:pt x="58343" y="215544"/>
                  </a:lnTo>
                  <a:lnTo>
                    <a:pt x="60731" y="220332"/>
                  </a:lnTo>
                  <a:lnTo>
                    <a:pt x="64731" y="217932"/>
                  </a:lnTo>
                  <a:lnTo>
                    <a:pt x="70332" y="221932"/>
                  </a:lnTo>
                  <a:close/>
                </a:path>
                <a:path w="917575" h="835025">
                  <a:moveTo>
                    <a:pt x="74345" y="340893"/>
                  </a:moveTo>
                  <a:lnTo>
                    <a:pt x="73520" y="336016"/>
                  </a:lnTo>
                  <a:lnTo>
                    <a:pt x="70307" y="333248"/>
                  </a:lnTo>
                  <a:lnTo>
                    <a:pt x="68732" y="340220"/>
                  </a:lnTo>
                  <a:lnTo>
                    <a:pt x="74345" y="340893"/>
                  </a:lnTo>
                  <a:close/>
                </a:path>
                <a:path w="917575" h="835025">
                  <a:moveTo>
                    <a:pt x="102489" y="355815"/>
                  </a:moveTo>
                  <a:lnTo>
                    <a:pt x="99898" y="360197"/>
                  </a:lnTo>
                  <a:lnTo>
                    <a:pt x="100457" y="365023"/>
                  </a:lnTo>
                  <a:lnTo>
                    <a:pt x="101993" y="360502"/>
                  </a:lnTo>
                  <a:lnTo>
                    <a:pt x="102489" y="355815"/>
                  </a:lnTo>
                  <a:close/>
                </a:path>
                <a:path w="917575" h="835025">
                  <a:moveTo>
                    <a:pt x="111912" y="471157"/>
                  </a:moveTo>
                  <a:lnTo>
                    <a:pt x="111086" y="466293"/>
                  </a:lnTo>
                  <a:lnTo>
                    <a:pt x="107861" y="463524"/>
                  </a:lnTo>
                  <a:lnTo>
                    <a:pt x="106286" y="470484"/>
                  </a:lnTo>
                  <a:lnTo>
                    <a:pt x="111912" y="471157"/>
                  </a:lnTo>
                  <a:close/>
                </a:path>
                <a:path w="917575" h="835025">
                  <a:moveTo>
                    <a:pt x="141808" y="7239"/>
                  </a:moveTo>
                  <a:lnTo>
                    <a:pt x="141452" y="1346"/>
                  </a:lnTo>
                  <a:lnTo>
                    <a:pt x="136855" y="2298"/>
                  </a:lnTo>
                  <a:lnTo>
                    <a:pt x="131064" y="546"/>
                  </a:lnTo>
                  <a:lnTo>
                    <a:pt x="127076" y="0"/>
                  </a:lnTo>
                  <a:lnTo>
                    <a:pt x="127876" y="4546"/>
                  </a:lnTo>
                  <a:lnTo>
                    <a:pt x="132016" y="4940"/>
                  </a:lnTo>
                  <a:lnTo>
                    <a:pt x="137655" y="7137"/>
                  </a:lnTo>
                  <a:lnTo>
                    <a:pt x="141808" y="7239"/>
                  </a:lnTo>
                  <a:close/>
                </a:path>
                <a:path w="917575" h="835025">
                  <a:moveTo>
                    <a:pt x="199986" y="116052"/>
                  </a:moveTo>
                  <a:lnTo>
                    <a:pt x="197396" y="120434"/>
                  </a:lnTo>
                  <a:lnTo>
                    <a:pt x="197967" y="125260"/>
                  </a:lnTo>
                  <a:lnTo>
                    <a:pt x="199504" y="120726"/>
                  </a:lnTo>
                  <a:lnTo>
                    <a:pt x="199986" y="116052"/>
                  </a:lnTo>
                  <a:close/>
                </a:path>
                <a:path w="917575" h="835025">
                  <a:moveTo>
                    <a:pt x="200596" y="73279"/>
                  </a:moveTo>
                  <a:lnTo>
                    <a:pt x="193789" y="71208"/>
                  </a:lnTo>
                  <a:lnTo>
                    <a:pt x="184518" y="69278"/>
                  </a:lnTo>
                  <a:lnTo>
                    <a:pt x="178676" y="68554"/>
                  </a:lnTo>
                  <a:lnTo>
                    <a:pt x="182219" y="70078"/>
                  </a:lnTo>
                  <a:lnTo>
                    <a:pt x="187452" y="73164"/>
                  </a:lnTo>
                  <a:lnTo>
                    <a:pt x="194106" y="77978"/>
                  </a:lnTo>
                  <a:lnTo>
                    <a:pt x="199415" y="79629"/>
                  </a:lnTo>
                  <a:lnTo>
                    <a:pt x="200596" y="73279"/>
                  </a:lnTo>
                  <a:close/>
                </a:path>
                <a:path w="917575" h="835025">
                  <a:moveTo>
                    <a:pt x="259930" y="137744"/>
                  </a:moveTo>
                  <a:lnTo>
                    <a:pt x="257340" y="142011"/>
                  </a:lnTo>
                  <a:lnTo>
                    <a:pt x="257898" y="147180"/>
                  </a:lnTo>
                  <a:lnTo>
                    <a:pt x="259435" y="142608"/>
                  </a:lnTo>
                  <a:lnTo>
                    <a:pt x="259930" y="137744"/>
                  </a:lnTo>
                  <a:close/>
                </a:path>
                <a:path w="917575" h="835025">
                  <a:moveTo>
                    <a:pt x="303085" y="553224"/>
                  </a:moveTo>
                  <a:lnTo>
                    <a:pt x="300494" y="557606"/>
                  </a:lnTo>
                  <a:lnTo>
                    <a:pt x="301066" y="562432"/>
                  </a:lnTo>
                  <a:lnTo>
                    <a:pt x="302602" y="557898"/>
                  </a:lnTo>
                  <a:lnTo>
                    <a:pt x="303085" y="553224"/>
                  </a:lnTo>
                  <a:close/>
                </a:path>
                <a:path w="917575" h="835025">
                  <a:moveTo>
                    <a:pt x="306882" y="593407"/>
                  </a:moveTo>
                  <a:lnTo>
                    <a:pt x="306095" y="587971"/>
                  </a:lnTo>
                  <a:lnTo>
                    <a:pt x="302044" y="588568"/>
                  </a:lnTo>
                  <a:lnTo>
                    <a:pt x="295910" y="589775"/>
                  </a:lnTo>
                  <a:lnTo>
                    <a:pt x="291261" y="592467"/>
                  </a:lnTo>
                  <a:lnTo>
                    <a:pt x="291706" y="597560"/>
                  </a:lnTo>
                  <a:lnTo>
                    <a:pt x="296760" y="594385"/>
                  </a:lnTo>
                  <a:lnTo>
                    <a:pt x="302793" y="594271"/>
                  </a:lnTo>
                  <a:lnTo>
                    <a:pt x="306882" y="593407"/>
                  </a:lnTo>
                  <a:close/>
                </a:path>
                <a:path w="917575" h="835025">
                  <a:moveTo>
                    <a:pt x="322072" y="590372"/>
                  </a:moveTo>
                  <a:lnTo>
                    <a:pt x="320484" y="583971"/>
                  </a:lnTo>
                  <a:lnTo>
                    <a:pt x="318084" y="580783"/>
                  </a:lnTo>
                  <a:lnTo>
                    <a:pt x="310883" y="583971"/>
                  </a:lnTo>
                  <a:lnTo>
                    <a:pt x="313283" y="588772"/>
                  </a:lnTo>
                  <a:lnTo>
                    <a:pt x="317284" y="586371"/>
                  </a:lnTo>
                  <a:lnTo>
                    <a:pt x="322072" y="590372"/>
                  </a:lnTo>
                  <a:close/>
                </a:path>
                <a:path w="917575" h="835025">
                  <a:moveTo>
                    <a:pt x="327177" y="418261"/>
                  </a:moveTo>
                  <a:lnTo>
                    <a:pt x="324472" y="422541"/>
                  </a:lnTo>
                  <a:lnTo>
                    <a:pt x="325374" y="427710"/>
                  </a:lnTo>
                  <a:lnTo>
                    <a:pt x="326872" y="423138"/>
                  </a:lnTo>
                  <a:lnTo>
                    <a:pt x="327177" y="418261"/>
                  </a:lnTo>
                  <a:close/>
                </a:path>
                <a:path w="917575" h="835025">
                  <a:moveTo>
                    <a:pt x="329298" y="21666"/>
                  </a:moveTo>
                  <a:lnTo>
                    <a:pt x="328472" y="16827"/>
                  </a:lnTo>
                  <a:lnTo>
                    <a:pt x="325247" y="14249"/>
                  </a:lnTo>
                  <a:lnTo>
                    <a:pt x="323672" y="21323"/>
                  </a:lnTo>
                  <a:lnTo>
                    <a:pt x="329298" y="21666"/>
                  </a:lnTo>
                  <a:close/>
                </a:path>
                <a:path w="917575" h="835025">
                  <a:moveTo>
                    <a:pt x="333921" y="339826"/>
                  </a:moveTo>
                  <a:lnTo>
                    <a:pt x="331673" y="344208"/>
                  </a:lnTo>
                  <a:lnTo>
                    <a:pt x="332117" y="349046"/>
                  </a:lnTo>
                  <a:lnTo>
                    <a:pt x="333463" y="344512"/>
                  </a:lnTo>
                  <a:lnTo>
                    <a:pt x="333921" y="339826"/>
                  </a:lnTo>
                  <a:close/>
                </a:path>
                <a:path w="917575" h="835025">
                  <a:moveTo>
                    <a:pt x="337375" y="649262"/>
                  </a:moveTo>
                  <a:lnTo>
                    <a:pt x="335762" y="645515"/>
                  </a:lnTo>
                  <a:lnTo>
                    <a:pt x="331304" y="642975"/>
                  </a:lnTo>
                  <a:lnTo>
                    <a:pt x="330073" y="647915"/>
                  </a:lnTo>
                  <a:lnTo>
                    <a:pt x="337375" y="649262"/>
                  </a:lnTo>
                  <a:close/>
                </a:path>
                <a:path w="917575" h="835025">
                  <a:moveTo>
                    <a:pt x="341261" y="812558"/>
                  </a:moveTo>
                  <a:lnTo>
                    <a:pt x="338861" y="806157"/>
                  </a:lnTo>
                  <a:lnTo>
                    <a:pt x="336461" y="802957"/>
                  </a:lnTo>
                  <a:lnTo>
                    <a:pt x="329272" y="806157"/>
                  </a:lnTo>
                  <a:lnTo>
                    <a:pt x="331673" y="810958"/>
                  </a:lnTo>
                  <a:lnTo>
                    <a:pt x="335661" y="807758"/>
                  </a:lnTo>
                  <a:lnTo>
                    <a:pt x="341261" y="812558"/>
                  </a:lnTo>
                  <a:close/>
                </a:path>
                <a:path w="917575" h="835025">
                  <a:moveTo>
                    <a:pt x="344462" y="108445"/>
                  </a:moveTo>
                  <a:lnTo>
                    <a:pt x="342061" y="103644"/>
                  </a:lnTo>
                  <a:lnTo>
                    <a:pt x="338061" y="106845"/>
                  </a:lnTo>
                  <a:lnTo>
                    <a:pt x="330873" y="110045"/>
                  </a:lnTo>
                  <a:lnTo>
                    <a:pt x="333273" y="114033"/>
                  </a:lnTo>
                  <a:lnTo>
                    <a:pt x="337261" y="110845"/>
                  </a:lnTo>
                  <a:lnTo>
                    <a:pt x="344462" y="108445"/>
                  </a:lnTo>
                  <a:close/>
                </a:path>
                <a:path w="917575" h="835025">
                  <a:moveTo>
                    <a:pt x="361924" y="834885"/>
                  </a:moveTo>
                  <a:lnTo>
                    <a:pt x="361746" y="834504"/>
                  </a:lnTo>
                  <a:lnTo>
                    <a:pt x="360337" y="830135"/>
                  </a:lnTo>
                  <a:lnTo>
                    <a:pt x="357581" y="828167"/>
                  </a:lnTo>
                  <a:lnTo>
                    <a:pt x="350850" y="829335"/>
                  </a:lnTo>
                  <a:lnTo>
                    <a:pt x="354850" y="833335"/>
                  </a:lnTo>
                  <a:lnTo>
                    <a:pt x="355549" y="834885"/>
                  </a:lnTo>
                  <a:lnTo>
                    <a:pt x="361924" y="834885"/>
                  </a:lnTo>
                  <a:close/>
                </a:path>
                <a:path w="917575" h="835025">
                  <a:moveTo>
                    <a:pt x="391604" y="753414"/>
                  </a:moveTo>
                  <a:lnTo>
                    <a:pt x="381050" y="756450"/>
                  </a:lnTo>
                  <a:lnTo>
                    <a:pt x="382016" y="760310"/>
                  </a:lnTo>
                  <a:lnTo>
                    <a:pt x="387781" y="760717"/>
                  </a:lnTo>
                  <a:lnTo>
                    <a:pt x="391604" y="753414"/>
                  </a:lnTo>
                  <a:close/>
                </a:path>
                <a:path w="917575" h="835025">
                  <a:moveTo>
                    <a:pt x="392404" y="420141"/>
                  </a:moveTo>
                  <a:lnTo>
                    <a:pt x="388556" y="415086"/>
                  </a:lnTo>
                  <a:lnTo>
                    <a:pt x="382016" y="413245"/>
                  </a:lnTo>
                  <a:lnTo>
                    <a:pt x="376669" y="414858"/>
                  </a:lnTo>
                  <a:lnTo>
                    <a:pt x="376428" y="420141"/>
                  </a:lnTo>
                  <a:lnTo>
                    <a:pt x="382816" y="417741"/>
                  </a:lnTo>
                  <a:lnTo>
                    <a:pt x="386816" y="421741"/>
                  </a:lnTo>
                  <a:lnTo>
                    <a:pt x="392404" y="420141"/>
                  </a:lnTo>
                  <a:close/>
                </a:path>
                <a:path w="917575" h="835025">
                  <a:moveTo>
                    <a:pt x="399605" y="669493"/>
                  </a:moveTo>
                  <a:lnTo>
                    <a:pt x="395605" y="663105"/>
                  </a:lnTo>
                  <a:lnTo>
                    <a:pt x="390017" y="663905"/>
                  </a:lnTo>
                  <a:lnTo>
                    <a:pt x="383616" y="669493"/>
                  </a:lnTo>
                  <a:lnTo>
                    <a:pt x="385216" y="671893"/>
                  </a:lnTo>
                  <a:lnTo>
                    <a:pt x="386816" y="673493"/>
                  </a:lnTo>
                  <a:lnTo>
                    <a:pt x="388416" y="676681"/>
                  </a:lnTo>
                  <a:lnTo>
                    <a:pt x="392404" y="674293"/>
                  </a:lnTo>
                  <a:lnTo>
                    <a:pt x="395605" y="671893"/>
                  </a:lnTo>
                  <a:lnTo>
                    <a:pt x="399605" y="669493"/>
                  </a:lnTo>
                  <a:close/>
                </a:path>
                <a:path w="917575" h="835025">
                  <a:moveTo>
                    <a:pt x="402297" y="162509"/>
                  </a:moveTo>
                  <a:lnTo>
                    <a:pt x="399605" y="166789"/>
                  </a:lnTo>
                  <a:lnTo>
                    <a:pt x="400494" y="171958"/>
                  </a:lnTo>
                  <a:lnTo>
                    <a:pt x="401993" y="167386"/>
                  </a:lnTo>
                  <a:lnTo>
                    <a:pt x="402297" y="162509"/>
                  </a:lnTo>
                  <a:close/>
                </a:path>
                <a:path w="917575" h="835025">
                  <a:moveTo>
                    <a:pt x="402907" y="409498"/>
                  </a:moveTo>
                  <a:lnTo>
                    <a:pt x="401294" y="405752"/>
                  </a:lnTo>
                  <a:lnTo>
                    <a:pt x="396836" y="403199"/>
                  </a:lnTo>
                  <a:lnTo>
                    <a:pt x="395605" y="408152"/>
                  </a:lnTo>
                  <a:lnTo>
                    <a:pt x="402907" y="409498"/>
                  </a:lnTo>
                  <a:close/>
                </a:path>
                <a:path w="917575" h="835025">
                  <a:moveTo>
                    <a:pt x="407593" y="38112"/>
                  </a:moveTo>
                  <a:lnTo>
                    <a:pt x="403593" y="31724"/>
                  </a:lnTo>
                  <a:lnTo>
                    <a:pt x="398005" y="30924"/>
                  </a:lnTo>
                  <a:lnTo>
                    <a:pt x="392404" y="32512"/>
                  </a:lnTo>
                  <a:lnTo>
                    <a:pt x="396405" y="38912"/>
                  </a:lnTo>
                  <a:lnTo>
                    <a:pt x="401205" y="39712"/>
                  </a:lnTo>
                  <a:lnTo>
                    <a:pt x="407593" y="38112"/>
                  </a:lnTo>
                  <a:close/>
                </a:path>
                <a:path w="917575" h="835025">
                  <a:moveTo>
                    <a:pt x="413943" y="46304"/>
                  </a:moveTo>
                  <a:lnTo>
                    <a:pt x="405993" y="44500"/>
                  </a:lnTo>
                  <a:lnTo>
                    <a:pt x="408559" y="50800"/>
                  </a:lnTo>
                  <a:lnTo>
                    <a:pt x="406692" y="58293"/>
                  </a:lnTo>
                  <a:lnTo>
                    <a:pt x="405879" y="64287"/>
                  </a:lnTo>
                  <a:lnTo>
                    <a:pt x="411594" y="66090"/>
                  </a:lnTo>
                  <a:lnTo>
                    <a:pt x="411276" y="59791"/>
                  </a:lnTo>
                  <a:lnTo>
                    <a:pt x="413893" y="52298"/>
                  </a:lnTo>
                  <a:lnTo>
                    <a:pt x="413943" y="46304"/>
                  </a:lnTo>
                  <a:close/>
                </a:path>
                <a:path w="917575" h="835025">
                  <a:moveTo>
                    <a:pt x="417182" y="663105"/>
                  </a:moveTo>
                  <a:lnTo>
                    <a:pt x="412394" y="655104"/>
                  </a:lnTo>
                  <a:lnTo>
                    <a:pt x="406793" y="651116"/>
                  </a:lnTo>
                  <a:lnTo>
                    <a:pt x="399605" y="654304"/>
                  </a:lnTo>
                  <a:lnTo>
                    <a:pt x="404393" y="660704"/>
                  </a:lnTo>
                  <a:lnTo>
                    <a:pt x="409994" y="663905"/>
                  </a:lnTo>
                  <a:lnTo>
                    <a:pt x="417182" y="663105"/>
                  </a:lnTo>
                  <a:close/>
                </a:path>
                <a:path w="917575" h="835025">
                  <a:moveTo>
                    <a:pt x="461137" y="541616"/>
                  </a:moveTo>
                  <a:lnTo>
                    <a:pt x="458736" y="537629"/>
                  </a:lnTo>
                  <a:lnTo>
                    <a:pt x="454748" y="540816"/>
                  </a:lnTo>
                  <a:lnTo>
                    <a:pt x="447548" y="544017"/>
                  </a:lnTo>
                  <a:lnTo>
                    <a:pt x="449948" y="548017"/>
                  </a:lnTo>
                  <a:lnTo>
                    <a:pt x="453948" y="544817"/>
                  </a:lnTo>
                  <a:lnTo>
                    <a:pt x="461137" y="541616"/>
                  </a:lnTo>
                  <a:close/>
                </a:path>
                <a:path w="917575" h="835025">
                  <a:moveTo>
                    <a:pt x="470725" y="603161"/>
                  </a:moveTo>
                  <a:lnTo>
                    <a:pt x="469138" y="595172"/>
                  </a:lnTo>
                  <a:lnTo>
                    <a:pt x="464337" y="597560"/>
                  </a:lnTo>
                  <a:lnTo>
                    <a:pt x="456349" y="594372"/>
                  </a:lnTo>
                  <a:lnTo>
                    <a:pt x="457949" y="602361"/>
                  </a:lnTo>
                  <a:lnTo>
                    <a:pt x="462737" y="599960"/>
                  </a:lnTo>
                  <a:lnTo>
                    <a:pt x="470725" y="603161"/>
                  </a:lnTo>
                  <a:close/>
                </a:path>
                <a:path w="917575" h="835025">
                  <a:moveTo>
                    <a:pt x="477926" y="521639"/>
                  </a:moveTo>
                  <a:lnTo>
                    <a:pt x="476326" y="516839"/>
                  </a:lnTo>
                  <a:lnTo>
                    <a:pt x="472325" y="520039"/>
                  </a:lnTo>
                  <a:lnTo>
                    <a:pt x="465137" y="523240"/>
                  </a:lnTo>
                  <a:lnTo>
                    <a:pt x="467537" y="527227"/>
                  </a:lnTo>
                  <a:lnTo>
                    <a:pt x="470725" y="524040"/>
                  </a:lnTo>
                  <a:lnTo>
                    <a:pt x="477926" y="521639"/>
                  </a:lnTo>
                  <a:close/>
                </a:path>
                <a:path w="917575" h="835025">
                  <a:moveTo>
                    <a:pt x="489915" y="400951"/>
                  </a:moveTo>
                  <a:lnTo>
                    <a:pt x="487514" y="394563"/>
                  </a:lnTo>
                  <a:lnTo>
                    <a:pt x="485114" y="391363"/>
                  </a:lnTo>
                  <a:lnTo>
                    <a:pt x="477926" y="394563"/>
                  </a:lnTo>
                  <a:lnTo>
                    <a:pt x="480326" y="399364"/>
                  </a:lnTo>
                  <a:lnTo>
                    <a:pt x="484314" y="396963"/>
                  </a:lnTo>
                  <a:lnTo>
                    <a:pt x="489915" y="400951"/>
                  </a:lnTo>
                  <a:close/>
                </a:path>
                <a:path w="917575" h="835025">
                  <a:moveTo>
                    <a:pt x="503504" y="131622"/>
                  </a:moveTo>
                  <a:lnTo>
                    <a:pt x="499503" y="125222"/>
                  </a:lnTo>
                  <a:lnTo>
                    <a:pt x="493903" y="124421"/>
                  </a:lnTo>
                  <a:lnTo>
                    <a:pt x="488315" y="126022"/>
                  </a:lnTo>
                  <a:lnTo>
                    <a:pt x="492315" y="132422"/>
                  </a:lnTo>
                  <a:lnTo>
                    <a:pt x="497903" y="133223"/>
                  </a:lnTo>
                  <a:lnTo>
                    <a:pt x="503504" y="131622"/>
                  </a:lnTo>
                  <a:close/>
                </a:path>
                <a:path w="917575" h="835025">
                  <a:moveTo>
                    <a:pt x="518680" y="119634"/>
                  </a:moveTo>
                  <a:lnTo>
                    <a:pt x="517080" y="113233"/>
                  </a:lnTo>
                  <a:lnTo>
                    <a:pt x="514692" y="110045"/>
                  </a:lnTo>
                  <a:lnTo>
                    <a:pt x="507492" y="113233"/>
                  </a:lnTo>
                  <a:lnTo>
                    <a:pt x="509892" y="118033"/>
                  </a:lnTo>
                  <a:lnTo>
                    <a:pt x="513092" y="115633"/>
                  </a:lnTo>
                  <a:lnTo>
                    <a:pt x="518680" y="119634"/>
                  </a:lnTo>
                  <a:close/>
                </a:path>
                <a:path w="917575" h="835025">
                  <a:moveTo>
                    <a:pt x="530326" y="86283"/>
                  </a:moveTo>
                  <a:lnTo>
                    <a:pt x="528675" y="82562"/>
                  </a:lnTo>
                  <a:lnTo>
                    <a:pt x="524027" y="80213"/>
                  </a:lnTo>
                  <a:lnTo>
                    <a:pt x="522681" y="85267"/>
                  </a:lnTo>
                  <a:lnTo>
                    <a:pt x="530326" y="86283"/>
                  </a:lnTo>
                  <a:close/>
                </a:path>
                <a:path w="917575" h="835025">
                  <a:moveTo>
                    <a:pt x="549503" y="541375"/>
                  </a:moveTo>
                  <a:lnTo>
                    <a:pt x="547852" y="537629"/>
                  </a:lnTo>
                  <a:lnTo>
                    <a:pt x="543204" y="535076"/>
                  </a:lnTo>
                  <a:lnTo>
                    <a:pt x="541858" y="540016"/>
                  </a:lnTo>
                  <a:lnTo>
                    <a:pt x="549503" y="541375"/>
                  </a:lnTo>
                  <a:close/>
                </a:path>
                <a:path w="917575" h="835025">
                  <a:moveTo>
                    <a:pt x="571525" y="246126"/>
                  </a:moveTo>
                  <a:lnTo>
                    <a:pt x="566635" y="246710"/>
                  </a:lnTo>
                  <a:lnTo>
                    <a:pt x="566585" y="250621"/>
                  </a:lnTo>
                  <a:lnTo>
                    <a:pt x="564438" y="255803"/>
                  </a:lnTo>
                  <a:lnTo>
                    <a:pt x="564388" y="259638"/>
                  </a:lnTo>
                  <a:lnTo>
                    <a:pt x="570636" y="259499"/>
                  </a:lnTo>
                  <a:lnTo>
                    <a:pt x="569328" y="255143"/>
                  </a:lnTo>
                  <a:lnTo>
                    <a:pt x="571030" y="249809"/>
                  </a:lnTo>
                  <a:lnTo>
                    <a:pt x="571525" y="246126"/>
                  </a:lnTo>
                  <a:close/>
                </a:path>
                <a:path w="917575" h="835025">
                  <a:moveTo>
                    <a:pt x="572236" y="639927"/>
                  </a:moveTo>
                  <a:lnTo>
                    <a:pt x="569836" y="636727"/>
                  </a:lnTo>
                  <a:lnTo>
                    <a:pt x="565035" y="640727"/>
                  </a:lnTo>
                  <a:lnTo>
                    <a:pt x="555447" y="643915"/>
                  </a:lnTo>
                  <a:lnTo>
                    <a:pt x="557847" y="649516"/>
                  </a:lnTo>
                  <a:lnTo>
                    <a:pt x="561987" y="649452"/>
                  </a:lnTo>
                  <a:lnTo>
                    <a:pt x="567639" y="651408"/>
                  </a:lnTo>
                  <a:lnTo>
                    <a:pt x="571779" y="651421"/>
                  </a:lnTo>
                  <a:lnTo>
                    <a:pt x="571436" y="645515"/>
                  </a:lnTo>
                  <a:lnTo>
                    <a:pt x="569036" y="647115"/>
                  </a:lnTo>
                  <a:lnTo>
                    <a:pt x="566635" y="647915"/>
                  </a:lnTo>
                  <a:lnTo>
                    <a:pt x="565035" y="644715"/>
                  </a:lnTo>
                  <a:lnTo>
                    <a:pt x="567436" y="642315"/>
                  </a:lnTo>
                  <a:lnTo>
                    <a:pt x="572236" y="639927"/>
                  </a:lnTo>
                  <a:close/>
                </a:path>
                <a:path w="917575" h="835025">
                  <a:moveTo>
                    <a:pt x="583069" y="470585"/>
                  </a:moveTo>
                  <a:lnTo>
                    <a:pt x="581418" y="466686"/>
                  </a:lnTo>
                  <a:lnTo>
                    <a:pt x="576770" y="464299"/>
                  </a:lnTo>
                  <a:lnTo>
                    <a:pt x="575424" y="469684"/>
                  </a:lnTo>
                  <a:lnTo>
                    <a:pt x="583069" y="470585"/>
                  </a:lnTo>
                  <a:close/>
                </a:path>
                <a:path w="917575" h="835025">
                  <a:moveTo>
                    <a:pt x="603402" y="442518"/>
                  </a:moveTo>
                  <a:lnTo>
                    <a:pt x="601802" y="438518"/>
                  </a:lnTo>
                  <a:lnTo>
                    <a:pt x="597801" y="441718"/>
                  </a:lnTo>
                  <a:lnTo>
                    <a:pt x="590613" y="444919"/>
                  </a:lnTo>
                  <a:lnTo>
                    <a:pt x="593013" y="448906"/>
                  </a:lnTo>
                  <a:lnTo>
                    <a:pt x="596201" y="445719"/>
                  </a:lnTo>
                  <a:lnTo>
                    <a:pt x="603402" y="442518"/>
                  </a:lnTo>
                  <a:close/>
                </a:path>
                <a:path w="917575" h="835025">
                  <a:moveTo>
                    <a:pt x="604824" y="528218"/>
                  </a:moveTo>
                  <a:lnTo>
                    <a:pt x="598601" y="529628"/>
                  </a:lnTo>
                  <a:lnTo>
                    <a:pt x="601002" y="532828"/>
                  </a:lnTo>
                  <a:lnTo>
                    <a:pt x="601078" y="542785"/>
                  </a:lnTo>
                  <a:lnTo>
                    <a:pt x="603999" y="536917"/>
                  </a:lnTo>
                  <a:lnTo>
                    <a:pt x="604824" y="528218"/>
                  </a:lnTo>
                  <a:close/>
                </a:path>
                <a:path w="917575" h="835025">
                  <a:moveTo>
                    <a:pt x="614781" y="397370"/>
                  </a:moveTo>
                  <a:lnTo>
                    <a:pt x="612190" y="401751"/>
                  </a:lnTo>
                  <a:lnTo>
                    <a:pt x="612749" y="406590"/>
                  </a:lnTo>
                  <a:lnTo>
                    <a:pt x="614286" y="402056"/>
                  </a:lnTo>
                  <a:lnTo>
                    <a:pt x="614781" y="397370"/>
                  </a:lnTo>
                  <a:close/>
                </a:path>
                <a:path w="917575" h="835025">
                  <a:moveTo>
                    <a:pt x="615149" y="564540"/>
                  </a:moveTo>
                  <a:lnTo>
                    <a:pt x="613689" y="560806"/>
                  </a:lnTo>
                  <a:lnTo>
                    <a:pt x="609079" y="558253"/>
                  </a:lnTo>
                  <a:lnTo>
                    <a:pt x="607390" y="563194"/>
                  </a:lnTo>
                  <a:lnTo>
                    <a:pt x="615149" y="564540"/>
                  </a:lnTo>
                  <a:close/>
                </a:path>
                <a:path w="917575" h="835025">
                  <a:moveTo>
                    <a:pt x="637527" y="580199"/>
                  </a:moveTo>
                  <a:lnTo>
                    <a:pt x="636066" y="576491"/>
                  </a:lnTo>
                  <a:lnTo>
                    <a:pt x="631456" y="574128"/>
                  </a:lnTo>
                  <a:lnTo>
                    <a:pt x="629767" y="579183"/>
                  </a:lnTo>
                  <a:lnTo>
                    <a:pt x="637527" y="580199"/>
                  </a:lnTo>
                  <a:close/>
                </a:path>
                <a:path w="917575" h="835025">
                  <a:moveTo>
                    <a:pt x="647661" y="391782"/>
                  </a:moveTo>
                  <a:lnTo>
                    <a:pt x="644956" y="396163"/>
                  </a:lnTo>
                  <a:lnTo>
                    <a:pt x="645858" y="400989"/>
                  </a:lnTo>
                  <a:lnTo>
                    <a:pt x="647357" y="396455"/>
                  </a:lnTo>
                  <a:lnTo>
                    <a:pt x="647661" y="391782"/>
                  </a:lnTo>
                  <a:close/>
                </a:path>
                <a:path w="917575" h="835025">
                  <a:moveTo>
                    <a:pt x="648271" y="325247"/>
                  </a:moveTo>
                  <a:lnTo>
                    <a:pt x="646658" y="321538"/>
                  </a:lnTo>
                  <a:lnTo>
                    <a:pt x="642200" y="319176"/>
                  </a:lnTo>
                  <a:lnTo>
                    <a:pt x="640956" y="324231"/>
                  </a:lnTo>
                  <a:lnTo>
                    <a:pt x="648271" y="325247"/>
                  </a:lnTo>
                  <a:close/>
                </a:path>
                <a:path w="917575" h="835025">
                  <a:moveTo>
                    <a:pt x="676922" y="235521"/>
                  </a:moveTo>
                  <a:lnTo>
                    <a:pt x="668134" y="237121"/>
                  </a:lnTo>
                  <a:lnTo>
                    <a:pt x="670534" y="241909"/>
                  </a:lnTo>
                  <a:lnTo>
                    <a:pt x="667334" y="249110"/>
                  </a:lnTo>
                  <a:lnTo>
                    <a:pt x="675322" y="247510"/>
                  </a:lnTo>
                  <a:lnTo>
                    <a:pt x="672934" y="242709"/>
                  </a:lnTo>
                  <a:lnTo>
                    <a:pt x="676922" y="235521"/>
                  </a:lnTo>
                  <a:close/>
                </a:path>
                <a:path w="917575" h="835025">
                  <a:moveTo>
                    <a:pt x="680123" y="210743"/>
                  </a:moveTo>
                  <a:lnTo>
                    <a:pt x="677722" y="206743"/>
                  </a:lnTo>
                  <a:lnTo>
                    <a:pt x="673735" y="209943"/>
                  </a:lnTo>
                  <a:lnTo>
                    <a:pt x="666534" y="213144"/>
                  </a:lnTo>
                  <a:lnTo>
                    <a:pt x="668934" y="217131"/>
                  </a:lnTo>
                  <a:lnTo>
                    <a:pt x="672934" y="213944"/>
                  </a:lnTo>
                  <a:lnTo>
                    <a:pt x="680123" y="210743"/>
                  </a:lnTo>
                  <a:close/>
                </a:path>
                <a:path w="917575" h="835025">
                  <a:moveTo>
                    <a:pt x="691337" y="465569"/>
                  </a:moveTo>
                  <a:lnTo>
                    <a:pt x="690511" y="460692"/>
                  </a:lnTo>
                  <a:lnTo>
                    <a:pt x="687285" y="457923"/>
                  </a:lnTo>
                  <a:lnTo>
                    <a:pt x="685723" y="464896"/>
                  </a:lnTo>
                  <a:lnTo>
                    <a:pt x="691337" y="465569"/>
                  </a:lnTo>
                  <a:close/>
                </a:path>
                <a:path w="917575" h="835025">
                  <a:moveTo>
                    <a:pt x="696112" y="134823"/>
                  </a:moveTo>
                  <a:lnTo>
                    <a:pt x="694512" y="126822"/>
                  </a:lnTo>
                  <a:lnTo>
                    <a:pt x="690105" y="120904"/>
                  </a:lnTo>
                  <a:lnTo>
                    <a:pt x="683818" y="120230"/>
                  </a:lnTo>
                  <a:lnTo>
                    <a:pt x="680681" y="121653"/>
                  </a:lnTo>
                  <a:lnTo>
                    <a:pt x="685723" y="122034"/>
                  </a:lnTo>
                  <a:lnTo>
                    <a:pt x="688911" y="126822"/>
                  </a:lnTo>
                  <a:lnTo>
                    <a:pt x="696112" y="134823"/>
                  </a:lnTo>
                  <a:close/>
                </a:path>
                <a:path w="917575" h="835025">
                  <a:moveTo>
                    <a:pt x="696912" y="364197"/>
                  </a:moveTo>
                  <a:lnTo>
                    <a:pt x="694512" y="360197"/>
                  </a:lnTo>
                  <a:lnTo>
                    <a:pt x="690511" y="363397"/>
                  </a:lnTo>
                  <a:lnTo>
                    <a:pt x="683323" y="366585"/>
                  </a:lnTo>
                  <a:lnTo>
                    <a:pt x="685723" y="370586"/>
                  </a:lnTo>
                  <a:lnTo>
                    <a:pt x="689711" y="367385"/>
                  </a:lnTo>
                  <a:lnTo>
                    <a:pt x="696912" y="364197"/>
                  </a:lnTo>
                  <a:close/>
                </a:path>
                <a:path w="917575" h="835025">
                  <a:moveTo>
                    <a:pt x="703326" y="234594"/>
                  </a:moveTo>
                  <a:lnTo>
                    <a:pt x="702500" y="229730"/>
                  </a:lnTo>
                  <a:lnTo>
                    <a:pt x="699274" y="226949"/>
                  </a:lnTo>
                  <a:lnTo>
                    <a:pt x="697712" y="233921"/>
                  </a:lnTo>
                  <a:lnTo>
                    <a:pt x="703326" y="234594"/>
                  </a:lnTo>
                  <a:close/>
                </a:path>
                <a:path w="917575" h="835025">
                  <a:moveTo>
                    <a:pt x="704126" y="60363"/>
                  </a:moveTo>
                  <a:lnTo>
                    <a:pt x="703300" y="55499"/>
                  </a:lnTo>
                  <a:lnTo>
                    <a:pt x="700074" y="52717"/>
                  </a:lnTo>
                  <a:lnTo>
                    <a:pt x="698500" y="59690"/>
                  </a:lnTo>
                  <a:lnTo>
                    <a:pt x="704126" y="60363"/>
                  </a:lnTo>
                  <a:close/>
                </a:path>
                <a:path w="917575" h="835025">
                  <a:moveTo>
                    <a:pt x="716280" y="294271"/>
                  </a:moveTo>
                  <a:lnTo>
                    <a:pt x="713689" y="298653"/>
                  </a:lnTo>
                  <a:lnTo>
                    <a:pt x="714248" y="303491"/>
                  </a:lnTo>
                  <a:lnTo>
                    <a:pt x="715784" y="298958"/>
                  </a:lnTo>
                  <a:lnTo>
                    <a:pt x="716280" y="294271"/>
                  </a:lnTo>
                  <a:close/>
                </a:path>
                <a:path w="917575" h="835025">
                  <a:moveTo>
                    <a:pt x="718604" y="718464"/>
                  </a:moveTo>
                  <a:lnTo>
                    <a:pt x="716991" y="714743"/>
                  </a:lnTo>
                  <a:lnTo>
                    <a:pt x="712533" y="712393"/>
                  </a:lnTo>
                  <a:lnTo>
                    <a:pt x="711288" y="717448"/>
                  </a:lnTo>
                  <a:lnTo>
                    <a:pt x="718604" y="718464"/>
                  </a:lnTo>
                  <a:close/>
                </a:path>
                <a:path w="917575" h="835025">
                  <a:moveTo>
                    <a:pt x="724877" y="439318"/>
                  </a:moveTo>
                  <a:lnTo>
                    <a:pt x="716089" y="440918"/>
                  </a:lnTo>
                  <a:lnTo>
                    <a:pt x="718489" y="444919"/>
                  </a:lnTo>
                  <a:lnTo>
                    <a:pt x="715289" y="452107"/>
                  </a:lnTo>
                  <a:lnTo>
                    <a:pt x="723277" y="451307"/>
                  </a:lnTo>
                  <a:lnTo>
                    <a:pt x="720877" y="446506"/>
                  </a:lnTo>
                  <a:lnTo>
                    <a:pt x="724877" y="439318"/>
                  </a:lnTo>
                  <a:close/>
                </a:path>
                <a:path w="917575" h="835025">
                  <a:moveTo>
                    <a:pt x="740981" y="406298"/>
                  </a:moveTo>
                  <a:lnTo>
                    <a:pt x="739368" y="402551"/>
                  </a:lnTo>
                  <a:lnTo>
                    <a:pt x="734910" y="400011"/>
                  </a:lnTo>
                  <a:lnTo>
                    <a:pt x="733666" y="404952"/>
                  </a:lnTo>
                  <a:lnTo>
                    <a:pt x="740981" y="406298"/>
                  </a:lnTo>
                  <a:close/>
                </a:path>
                <a:path w="917575" h="835025">
                  <a:moveTo>
                    <a:pt x="743737" y="273761"/>
                  </a:moveTo>
                  <a:lnTo>
                    <a:pt x="743064" y="268884"/>
                  </a:lnTo>
                  <a:lnTo>
                    <a:pt x="739686" y="266115"/>
                  </a:lnTo>
                  <a:lnTo>
                    <a:pt x="737666" y="273088"/>
                  </a:lnTo>
                  <a:lnTo>
                    <a:pt x="743737" y="273761"/>
                  </a:lnTo>
                  <a:close/>
                </a:path>
                <a:path w="917575" h="835025">
                  <a:moveTo>
                    <a:pt x="745655" y="578383"/>
                  </a:moveTo>
                  <a:lnTo>
                    <a:pt x="744054" y="571995"/>
                  </a:lnTo>
                  <a:lnTo>
                    <a:pt x="741667" y="568794"/>
                  </a:lnTo>
                  <a:lnTo>
                    <a:pt x="734466" y="571995"/>
                  </a:lnTo>
                  <a:lnTo>
                    <a:pt x="736866" y="576783"/>
                  </a:lnTo>
                  <a:lnTo>
                    <a:pt x="740067" y="574382"/>
                  </a:lnTo>
                  <a:lnTo>
                    <a:pt x="745655" y="578383"/>
                  </a:lnTo>
                  <a:close/>
                </a:path>
                <a:path w="917575" h="835025">
                  <a:moveTo>
                    <a:pt x="768832" y="366585"/>
                  </a:moveTo>
                  <a:lnTo>
                    <a:pt x="760044" y="368185"/>
                  </a:lnTo>
                  <a:lnTo>
                    <a:pt x="762444" y="372986"/>
                  </a:lnTo>
                  <a:lnTo>
                    <a:pt x="759244" y="380174"/>
                  </a:lnTo>
                  <a:lnTo>
                    <a:pt x="767232" y="378574"/>
                  </a:lnTo>
                  <a:lnTo>
                    <a:pt x="764844" y="373786"/>
                  </a:lnTo>
                  <a:lnTo>
                    <a:pt x="768832" y="366585"/>
                  </a:lnTo>
                  <a:close/>
                </a:path>
                <a:path w="917575" h="835025">
                  <a:moveTo>
                    <a:pt x="775258" y="199428"/>
                  </a:moveTo>
                  <a:lnTo>
                    <a:pt x="774433" y="194564"/>
                  </a:lnTo>
                  <a:lnTo>
                    <a:pt x="771207" y="191782"/>
                  </a:lnTo>
                  <a:lnTo>
                    <a:pt x="769632" y="198755"/>
                  </a:lnTo>
                  <a:lnTo>
                    <a:pt x="775258" y="199428"/>
                  </a:lnTo>
                  <a:close/>
                </a:path>
                <a:path w="917575" h="835025">
                  <a:moveTo>
                    <a:pt x="778852" y="17221"/>
                  </a:moveTo>
                  <a:lnTo>
                    <a:pt x="778421" y="14135"/>
                  </a:lnTo>
                  <a:lnTo>
                    <a:pt x="772833" y="13335"/>
                  </a:lnTo>
                  <a:lnTo>
                    <a:pt x="769632" y="22923"/>
                  </a:lnTo>
                  <a:lnTo>
                    <a:pt x="769632" y="24523"/>
                  </a:lnTo>
                  <a:lnTo>
                    <a:pt x="771906" y="26390"/>
                  </a:lnTo>
                  <a:lnTo>
                    <a:pt x="775830" y="22631"/>
                  </a:lnTo>
                  <a:lnTo>
                    <a:pt x="778852" y="17221"/>
                  </a:lnTo>
                  <a:close/>
                </a:path>
                <a:path w="917575" h="835025">
                  <a:moveTo>
                    <a:pt x="792810" y="368185"/>
                  </a:moveTo>
                  <a:lnTo>
                    <a:pt x="788822" y="361797"/>
                  </a:lnTo>
                  <a:lnTo>
                    <a:pt x="783221" y="360997"/>
                  </a:lnTo>
                  <a:lnTo>
                    <a:pt x="777621" y="362597"/>
                  </a:lnTo>
                  <a:lnTo>
                    <a:pt x="781621" y="368985"/>
                  </a:lnTo>
                  <a:lnTo>
                    <a:pt x="786422" y="369785"/>
                  </a:lnTo>
                  <a:lnTo>
                    <a:pt x="792810" y="368185"/>
                  </a:lnTo>
                  <a:close/>
                </a:path>
                <a:path w="917575" h="835025">
                  <a:moveTo>
                    <a:pt x="799198" y="158064"/>
                  </a:moveTo>
                  <a:lnTo>
                    <a:pt x="795108" y="152793"/>
                  </a:lnTo>
                  <a:lnTo>
                    <a:pt x="790282" y="150533"/>
                  </a:lnTo>
                  <a:lnTo>
                    <a:pt x="791210" y="155600"/>
                  </a:lnTo>
                  <a:lnTo>
                    <a:pt x="793648" y="160299"/>
                  </a:lnTo>
                  <a:lnTo>
                    <a:pt x="795108" y="165087"/>
                  </a:lnTo>
                  <a:lnTo>
                    <a:pt x="795820" y="166725"/>
                  </a:lnTo>
                  <a:lnTo>
                    <a:pt x="796010" y="161988"/>
                  </a:lnTo>
                  <a:lnTo>
                    <a:pt x="799198" y="158064"/>
                  </a:lnTo>
                  <a:close/>
                </a:path>
                <a:path w="917575" h="835025">
                  <a:moveTo>
                    <a:pt x="822388" y="161188"/>
                  </a:moveTo>
                  <a:lnTo>
                    <a:pt x="816940" y="162179"/>
                  </a:lnTo>
                  <a:lnTo>
                    <a:pt x="809993" y="161886"/>
                  </a:lnTo>
                  <a:lnTo>
                    <a:pt x="804849" y="162648"/>
                  </a:lnTo>
                  <a:lnTo>
                    <a:pt x="804799" y="166789"/>
                  </a:lnTo>
                  <a:lnTo>
                    <a:pt x="810133" y="165912"/>
                  </a:lnTo>
                  <a:lnTo>
                    <a:pt x="816889" y="166992"/>
                  </a:lnTo>
                  <a:lnTo>
                    <a:pt x="821994" y="166560"/>
                  </a:lnTo>
                  <a:lnTo>
                    <a:pt x="822388" y="161188"/>
                  </a:lnTo>
                  <a:close/>
                </a:path>
                <a:path w="917575" h="835025">
                  <a:moveTo>
                    <a:pt x="839165" y="390563"/>
                  </a:moveTo>
                  <a:lnTo>
                    <a:pt x="836764" y="384975"/>
                  </a:lnTo>
                  <a:lnTo>
                    <a:pt x="834377" y="381774"/>
                  </a:lnTo>
                  <a:lnTo>
                    <a:pt x="827176" y="384975"/>
                  </a:lnTo>
                  <a:lnTo>
                    <a:pt x="829576" y="389763"/>
                  </a:lnTo>
                  <a:lnTo>
                    <a:pt x="833577" y="386575"/>
                  </a:lnTo>
                  <a:lnTo>
                    <a:pt x="839165" y="390563"/>
                  </a:lnTo>
                  <a:close/>
                </a:path>
                <a:path w="917575" h="835025">
                  <a:moveTo>
                    <a:pt x="841565" y="408952"/>
                  </a:moveTo>
                  <a:lnTo>
                    <a:pt x="839965" y="402551"/>
                  </a:lnTo>
                  <a:lnTo>
                    <a:pt x="837565" y="399364"/>
                  </a:lnTo>
                  <a:lnTo>
                    <a:pt x="830376" y="402551"/>
                  </a:lnTo>
                  <a:lnTo>
                    <a:pt x="832777" y="407352"/>
                  </a:lnTo>
                  <a:lnTo>
                    <a:pt x="835964" y="404952"/>
                  </a:lnTo>
                  <a:lnTo>
                    <a:pt x="841565" y="408952"/>
                  </a:lnTo>
                  <a:close/>
                </a:path>
                <a:path w="917575" h="835025">
                  <a:moveTo>
                    <a:pt x="872731" y="165989"/>
                  </a:moveTo>
                  <a:lnTo>
                    <a:pt x="870331" y="160388"/>
                  </a:lnTo>
                  <a:lnTo>
                    <a:pt x="867943" y="157200"/>
                  </a:lnTo>
                  <a:lnTo>
                    <a:pt x="860742" y="160388"/>
                  </a:lnTo>
                  <a:lnTo>
                    <a:pt x="863142" y="165188"/>
                  </a:lnTo>
                  <a:lnTo>
                    <a:pt x="867143" y="161988"/>
                  </a:lnTo>
                  <a:lnTo>
                    <a:pt x="872731" y="165989"/>
                  </a:lnTo>
                  <a:close/>
                </a:path>
                <a:path w="917575" h="835025">
                  <a:moveTo>
                    <a:pt x="902309" y="349808"/>
                  </a:moveTo>
                  <a:lnTo>
                    <a:pt x="899909" y="345808"/>
                  </a:lnTo>
                  <a:lnTo>
                    <a:pt x="895908" y="349008"/>
                  </a:lnTo>
                  <a:lnTo>
                    <a:pt x="888720" y="352209"/>
                  </a:lnTo>
                  <a:lnTo>
                    <a:pt x="891120" y="356196"/>
                  </a:lnTo>
                  <a:lnTo>
                    <a:pt x="895108" y="352209"/>
                  </a:lnTo>
                  <a:lnTo>
                    <a:pt x="902309" y="349808"/>
                  </a:lnTo>
                  <a:close/>
                </a:path>
                <a:path w="917575" h="835025">
                  <a:moveTo>
                    <a:pt x="917486" y="339420"/>
                  </a:moveTo>
                  <a:lnTo>
                    <a:pt x="913498" y="333019"/>
                  </a:lnTo>
                  <a:lnTo>
                    <a:pt x="907897" y="332219"/>
                  </a:lnTo>
                  <a:lnTo>
                    <a:pt x="902309" y="333819"/>
                  </a:lnTo>
                  <a:lnTo>
                    <a:pt x="906297" y="340220"/>
                  </a:lnTo>
                  <a:lnTo>
                    <a:pt x="911898" y="341020"/>
                  </a:lnTo>
                  <a:lnTo>
                    <a:pt x="917486" y="33942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082646" y="9112998"/>
              <a:ext cx="912494" cy="1136015"/>
            </a:xfrm>
            <a:custGeom>
              <a:avLst/>
              <a:gdLst/>
              <a:ahLst/>
              <a:cxnLst/>
              <a:rect l="l" t="t" r="r" b="b"/>
              <a:pathLst>
                <a:path w="912494" h="1136015">
                  <a:moveTo>
                    <a:pt x="10274" y="272707"/>
                  </a:moveTo>
                  <a:lnTo>
                    <a:pt x="10083" y="268732"/>
                  </a:lnTo>
                  <a:lnTo>
                    <a:pt x="6451" y="265061"/>
                  </a:lnTo>
                  <a:lnTo>
                    <a:pt x="3187" y="269328"/>
                  </a:lnTo>
                  <a:lnTo>
                    <a:pt x="10274" y="272707"/>
                  </a:lnTo>
                  <a:close/>
                </a:path>
                <a:path w="912494" h="1136015">
                  <a:moveTo>
                    <a:pt x="15176" y="232575"/>
                  </a:moveTo>
                  <a:lnTo>
                    <a:pt x="9779" y="225272"/>
                  </a:lnTo>
                  <a:lnTo>
                    <a:pt x="10883" y="217385"/>
                  </a:lnTo>
                  <a:lnTo>
                    <a:pt x="12141" y="210096"/>
                  </a:lnTo>
                  <a:lnTo>
                    <a:pt x="7188" y="204597"/>
                  </a:lnTo>
                  <a:lnTo>
                    <a:pt x="6388" y="213385"/>
                  </a:lnTo>
                  <a:lnTo>
                    <a:pt x="6388" y="222173"/>
                  </a:lnTo>
                  <a:lnTo>
                    <a:pt x="0" y="227774"/>
                  </a:lnTo>
                  <a:lnTo>
                    <a:pt x="6388" y="226974"/>
                  </a:lnTo>
                  <a:lnTo>
                    <a:pt x="8788" y="232575"/>
                  </a:lnTo>
                  <a:lnTo>
                    <a:pt x="15176" y="232575"/>
                  </a:lnTo>
                  <a:close/>
                </a:path>
                <a:path w="912494" h="1136015">
                  <a:moveTo>
                    <a:pt x="25565" y="140665"/>
                  </a:moveTo>
                  <a:lnTo>
                    <a:pt x="21577" y="142252"/>
                  </a:lnTo>
                  <a:lnTo>
                    <a:pt x="19977" y="139065"/>
                  </a:lnTo>
                  <a:lnTo>
                    <a:pt x="15976" y="139065"/>
                  </a:lnTo>
                  <a:lnTo>
                    <a:pt x="13538" y="144818"/>
                  </a:lnTo>
                  <a:lnTo>
                    <a:pt x="17475" y="147358"/>
                  </a:lnTo>
                  <a:lnTo>
                    <a:pt x="23063" y="146138"/>
                  </a:lnTo>
                  <a:lnTo>
                    <a:pt x="25565" y="140665"/>
                  </a:lnTo>
                  <a:close/>
                </a:path>
                <a:path w="912494" h="1136015">
                  <a:moveTo>
                    <a:pt x="34518" y="421233"/>
                  </a:moveTo>
                  <a:lnTo>
                    <a:pt x="30365" y="424383"/>
                  </a:lnTo>
                  <a:lnTo>
                    <a:pt x="29349" y="429323"/>
                  </a:lnTo>
                  <a:lnTo>
                    <a:pt x="32461" y="425577"/>
                  </a:lnTo>
                  <a:lnTo>
                    <a:pt x="34518" y="421233"/>
                  </a:lnTo>
                  <a:close/>
                </a:path>
                <a:path w="912494" h="1136015">
                  <a:moveTo>
                    <a:pt x="52743" y="278130"/>
                  </a:moveTo>
                  <a:lnTo>
                    <a:pt x="51142" y="274129"/>
                  </a:lnTo>
                  <a:lnTo>
                    <a:pt x="43154" y="274929"/>
                  </a:lnTo>
                  <a:lnTo>
                    <a:pt x="43954" y="280517"/>
                  </a:lnTo>
                  <a:lnTo>
                    <a:pt x="48742" y="278930"/>
                  </a:lnTo>
                  <a:lnTo>
                    <a:pt x="51943" y="285318"/>
                  </a:lnTo>
                  <a:lnTo>
                    <a:pt x="52743" y="278130"/>
                  </a:lnTo>
                  <a:close/>
                </a:path>
                <a:path w="912494" h="1136015">
                  <a:moveTo>
                    <a:pt x="137363" y="150545"/>
                  </a:moveTo>
                  <a:lnTo>
                    <a:pt x="135229" y="146913"/>
                  </a:lnTo>
                  <a:lnTo>
                    <a:pt x="131064" y="152641"/>
                  </a:lnTo>
                  <a:lnTo>
                    <a:pt x="136347" y="155232"/>
                  </a:lnTo>
                  <a:lnTo>
                    <a:pt x="137363" y="150545"/>
                  </a:lnTo>
                  <a:close/>
                </a:path>
                <a:path w="912494" h="1136015">
                  <a:moveTo>
                    <a:pt x="145453" y="702513"/>
                  </a:moveTo>
                  <a:lnTo>
                    <a:pt x="141020" y="701332"/>
                  </a:lnTo>
                  <a:lnTo>
                    <a:pt x="134556" y="700316"/>
                  </a:lnTo>
                  <a:lnTo>
                    <a:pt x="129159" y="701382"/>
                  </a:lnTo>
                  <a:lnTo>
                    <a:pt x="127863" y="706501"/>
                  </a:lnTo>
                  <a:lnTo>
                    <a:pt x="133311" y="705205"/>
                  </a:lnTo>
                  <a:lnTo>
                    <a:pt x="139052" y="706907"/>
                  </a:lnTo>
                  <a:lnTo>
                    <a:pt x="143598" y="707402"/>
                  </a:lnTo>
                  <a:lnTo>
                    <a:pt x="145453" y="702513"/>
                  </a:lnTo>
                  <a:close/>
                </a:path>
                <a:path w="912494" h="1136015">
                  <a:moveTo>
                    <a:pt x="151841" y="765048"/>
                  </a:moveTo>
                  <a:lnTo>
                    <a:pt x="148247" y="761377"/>
                  </a:lnTo>
                  <a:lnTo>
                    <a:pt x="144653" y="765644"/>
                  </a:lnTo>
                  <a:lnTo>
                    <a:pt x="151841" y="769023"/>
                  </a:lnTo>
                  <a:lnTo>
                    <a:pt x="151841" y="765048"/>
                  </a:lnTo>
                  <a:close/>
                </a:path>
                <a:path w="912494" h="1136015">
                  <a:moveTo>
                    <a:pt x="153606" y="667854"/>
                  </a:moveTo>
                  <a:lnTo>
                    <a:pt x="149440" y="671334"/>
                  </a:lnTo>
                  <a:lnTo>
                    <a:pt x="148437" y="676173"/>
                  </a:lnTo>
                  <a:lnTo>
                    <a:pt x="151549" y="672236"/>
                  </a:lnTo>
                  <a:lnTo>
                    <a:pt x="153606" y="667854"/>
                  </a:lnTo>
                  <a:close/>
                </a:path>
                <a:path w="912494" h="1136015">
                  <a:moveTo>
                    <a:pt x="159042" y="702513"/>
                  </a:moveTo>
                  <a:lnTo>
                    <a:pt x="157441" y="698512"/>
                  </a:lnTo>
                  <a:lnTo>
                    <a:pt x="149440" y="699312"/>
                  </a:lnTo>
                  <a:lnTo>
                    <a:pt x="150241" y="704900"/>
                  </a:lnTo>
                  <a:lnTo>
                    <a:pt x="155041" y="703313"/>
                  </a:lnTo>
                  <a:lnTo>
                    <a:pt x="159042" y="708901"/>
                  </a:lnTo>
                  <a:lnTo>
                    <a:pt x="159042" y="702513"/>
                  </a:lnTo>
                  <a:close/>
                </a:path>
                <a:path w="912494" h="1136015">
                  <a:moveTo>
                    <a:pt x="177584" y="215493"/>
                  </a:moveTo>
                  <a:lnTo>
                    <a:pt x="173418" y="218986"/>
                  </a:lnTo>
                  <a:lnTo>
                    <a:pt x="172415" y="223812"/>
                  </a:lnTo>
                  <a:lnTo>
                    <a:pt x="175526" y="219887"/>
                  </a:lnTo>
                  <a:lnTo>
                    <a:pt x="177584" y="215493"/>
                  </a:lnTo>
                  <a:close/>
                </a:path>
                <a:path w="912494" h="1136015">
                  <a:moveTo>
                    <a:pt x="198196" y="98298"/>
                  </a:moveTo>
                  <a:lnTo>
                    <a:pt x="193484" y="98171"/>
                  </a:lnTo>
                  <a:lnTo>
                    <a:pt x="188607" y="94907"/>
                  </a:lnTo>
                  <a:lnTo>
                    <a:pt x="184937" y="93129"/>
                  </a:lnTo>
                  <a:lnTo>
                    <a:pt x="183807" y="97497"/>
                  </a:lnTo>
                  <a:lnTo>
                    <a:pt x="188087" y="98856"/>
                  </a:lnTo>
                  <a:lnTo>
                    <a:pt x="192798" y="102400"/>
                  </a:lnTo>
                  <a:lnTo>
                    <a:pt x="196621" y="103682"/>
                  </a:lnTo>
                  <a:lnTo>
                    <a:pt x="198196" y="98298"/>
                  </a:lnTo>
                  <a:close/>
                </a:path>
                <a:path w="912494" h="1136015">
                  <a:moveTo>
                    <a:pt x="202996" y="806411"/>
                  </a:moveTo>
                  <a:lnTo>
                    <a:pt x="201396" y="799211"/>
                  </a:lnTo>
                  <a:lnTo>
                    <a:pt x="195795" y="798410"/>
                  </a:lnTo>
                  <a:lnTo>
                    <a:pt x="187807" y="801611"/>
                  </a:lnTo>
                  <a:lnTo>
                    <a:pt x="188607" y="804811"/>
                  </a:lnTo>
                  <a:lnTo>
                    <a:pt x="190207" y="809599"/>
                  </a:lnTo>
                  <a:lnTo>
                    <a:pt x="194208" y="808799"/>
                  </a:lnTo>
                  <a:lnTo>
                    <a:pt x="198996" y="807212"/>
                  </a:lnTo>
                  <a:lnTo>
                    <a:pt x="202996" y="806411"/>
                  </a:lnTo>
                  <a:close/>
                </a:path>
                <a:path w="912494" h="1136015">
                  <a:moveTo>
                    <a:pt x="212407" y="223824"/>
                  </a:moveTo>
                  <a:lnTo>
                    <a:pt x="208584" y="226974"/>
                  </a:lnTo>
                  <a:lnTo>
                    <a:pt x="207467" y="231914"/>
                  </a:lnTo>
                  <a:lnTo>
                    <a:pt x="210388" y="228168"/>
                  </a:lnTo>
                  <a:lnTo>
                    <a:pt x="212407" y="223824"/>
                  </a:lnTo>
                  <a:close/>
                </a:path>
                <a:path w="912494" h="1136015">
                  <a:moveTo>
                    <a:pt x="222173" y="806411"/>
                  </a:moveTo>
                  <a:lnTo>
                    <a:pt x="220573" y="796810"/>
                  </a:lnTo>
                  <a:lnTo>
                    <a:pt x="216585" y="792022"/>
                  </a:lnTo>
                  <a:lnTo>
                    <a:pt x="208584" y="792822"/>
                  </a:lnTo>
                  <a:lnTo>
                    <a:pt x="210985" y="800011"/>
                  </a:lnTo>
                  <a:lnTo>
                    <a:pt x="214985" y="804811"/>
                  </a:lnTo>
                  <a:lnTo>
                    <a:pt x="222173" y="806411"/>
                  </a:lnTo>
                  <a:close/>
                </a:path>
                <a:path w="912494" h="1136015">
                  <a:moveTo>
                    <a:pt x="224739" y="548309"/>
                  </a:moveTo>
                  <a:lnTo>
                    <a:pt x="220573" y="551459"/>
                  </a:lnTo>
                  <a:lnTo>
                    <a:pt x="219570" y="556399"/>
                  </a:lnTo>
                  <a:lnTo>
                    <a:pt x="222669" y="552653"/>
                  </a:lnTo>
                  <a:lnTo>
                    <a:pt x="224739" y="548309"/>
                  </a:lnTo>
                  <a:close/>
                </a:path>
                <a:path w="912494" h="1136015">
                  <a:moveTo>
                    <a:pt x="228574" y="183819"/>
                  </a:moveTo>
                  <a:lnTo>
                    <a:pt x="222580" y="179628"/>
                  </a:lnTo>
                  <a:lnTo>
                    <a:pt x="214185" y="174929"/>
                  </a:lnTo>
                  <a:lnTo>
                    <a:pt x="208788" y="172466"/>
                  </a:lnTo>
                  <a:lnTo>
                    <a:pt x="211785" y="175031"/>
                  </a:lnTo>
                  <a:lnTo>
                    <a:pt x="215531" y="179654"/>
                  </a:lnTo>
                  <a:lnTo>
                    <a:pt x="220179" y="186309"/>
                  </a:lnTo>
                  <a:lnTo>
                    <a:pt x="224828" y="189522"/>
                  </a:lnTo>
                  <a:lnTo>
                    <a:pt x="228574" y="183819"/>
                  </a:lnTo>
                  <a:close/>
                </a:path>
                <a:path w="912494" h="1136015">
                  <a:moveTo>
                    <a:pt x="259105" y="475932"/>
                  </a:moveTo>
                  <a:lnTo>
                    <a:pt x="254939" y="479526"/>
                  </a:lnTo>
                  <a:lnTo>
                    <a:pt x="253936" y="484022"/>
                  </a:lnTo>
                  <a:lnTo>
                    <a:pt x="257035" y="480123"/>
                  </a:lnTo>
                  <a:lnTo>
                    <a:pt x="259105" y="475932"/>
                  </a:lnTo>
                  <a:close/>
                </a:path>
                <a:path w="912494" h="1136015">
                  <a:moveTo>
                    <a:pt x="261048" y="262991"/>
                  </a:moveTo>
                  <a:lnTo>
                    <a:pt x="257340" y="266141"/>
                  </a:lnTo>
                  <a:lnTo>
                    <a:pt x="255879" y="271081"/>
                  </a:lnTo>
                  <a:lnTo>
                    <a:pt x="258838" y="267335"/>
                  </a:lnTo>
                  <a:lnTo>
                    <a:pt x="261048" y="262991"/>
                  </a:lnTo>
                  <a:close/>
                </a:path>
                <a:path w="912494" h="1136015">
                  <a:moveTo>
                    <a:pt x="286105" y="569036"/>
                  </a:moveTo>
                  <a:lnTo>
                    <a:pt x="284302" y="563118"/>
                  </a:lnTo>
                  <a:lnTo>
                    <a:pt x="278815" y="559447"/>
                  </a:lnTo>
                  <a:lnTo>
                    <a:pt x="273189" y="559371"/>
                  </a:lnTo>
                  <a:lnTo>
                    <a:pt x="270929" y="564248"/>
                  </a:lnTo>
                  <a:lnTo>
                    <a:pt x="277317" y="564248"/>
                  </a:lnTo>
                  <a:lnTo>
                    <a:pt x="279717" y="569036"/>
                  </a:lnTo>
                  <a:lnTo>
                    <a:pt x="286105" y="569036"/>
                  </a:lnTo>
                  <a:close/>
                </a:path>
                <a:path w="912494" h="1136015">
                  <a:moveTo>
                    <a:pt x="295706" y="758456"/>
                  </a:moveTo>
                  <a:lnTo>
                    <a:pt x="290906" y="759256"/>
                  </a:lnTo>
                  <a:lnTo>
                    <a:pt x="283718" y="753656"/>
                  </a:lnTo>
                  <a:lnTo>
                    <a:pt x="282917" y="761657"/>
                  </a:lnTo>
                  <a:lnTo>
                    <a:pt x="287705" y="760857"/>
                  </a:lnTo>
                  <a:lnTo>
                    <a:pt x="294106" y="766445"/>
                  </a:lnTo>
                  <a:lnTo>
                    <a:pt x="295706" y="758456"/>
                  </a:lnTo>
                  <a:close/>
                </a:path>
                <a:path w="912494" h="1136015">
                  <a:moveTo>
                    <a:pt x="299250" y="562711"/>
                  </a:moveTo>
                  <a:lnTo>
                    <a:pt x="299097" y="558546"/>
                  </a:lnTo>
                  <a:lnTo>
                    <a:pt x="295656" y="554837"/>
                  </a:lnTo>
                  <a:lnTo>
                    <a:pt x="292506" y="559447"/>
                  </a:lnTo>
                  <a:lnTo>
                    <a:pt x="299250" y="562711"/>
                  </a:lnTo>
                  <a:close/>
                </a:path>
                <a:path w="912494" h="1136015">
                  <a:moveTo>
                    <a:pt x="306895" y="704900"/>
                  </a:moveTo>
                  <a:lnTo>
                    <a:pt x="306095" y="700112"/>
                  </a:lnTo>
                  <a:lnTo>
                    <a:pt x="301294" y="701713"/>
                  </a:lnTo>
                  <a:lnTo>
                    <a:pt x="293306" y="702513"/>
                  </a:lnTo>
                  <a:lnTo>
                    <a:pt x="294106" y="707301"/>
                  </a:lnTo>
                  <a:lnTo>
                    <a:pt x="298894" y="705700"/>
                  </a:lnTo>
                  <a:lnTo>
                    <a:pt x="306895" y="704900"/>
                  </a:lnTo>
                  <a:close/>
                </a:path>
                <a:path w="912494" h="1136015">
                  <a:moveTo>
                    <a:pt x="329069" y="144475"/>
                  </a:moveTo>
                  <a:lnTo>
                    <a:pt x="322872" y="143852"/>
                  </a:lnTo>
                  <a:lnTo>
                    <a:pt x="322072" y="143852"/>
                  </a:lnTo>
                  <a:lnTo>
                    <a:pt x="323672" y="147853"/>
                  </a:lnTo>
                  <a:lnTo>
                    <a:pt x="320179" y="157124"/>
                  </a:lnTo>
                  <a:lnTo>
                    <a:pt x="325069" y="152450"/>
                  </a:lnTo>
                  <a:lnTo>
                    <a:pt x="329069" y="144475"/>
                  </a:lnTo>
                  <a:close/>
                </a:path>
                <a:path w="912494" h="1136015">
                  <a:moveTo>
                    <a:pt x="330073" y="685723"/>
                  </a:moveTo>
                  <a:lnTo>
                    <a:pt x="325272" y="687324"/>
                  </a:lnTo>
                  <a:lnTo>
                    <a:pt x="317284" y="688124"/>
                  </a:lnTo>
                  <a:lnTo>
                    <a:pt x="318084" y="692924"/>
                  </a:lnTo>
                  <a:lnTo>
                    <a:pt x="322872" y="691324"/>
                  </a:lnTo>
                  <a:lnTo>
                    <a:pt x="330073" y="690524"/>
                  </a:lnTo>
                  <a:lnTo>
                    <a:pt x="330073" y="685723"/>
                  </a:lnTo>
                  <a:close/>
                </a:path>
                <a:path w="912494" h="1136015">
                  <a:moveTo>
                    <a:pt x="351650" y="260540"/>
                  </a:moveTo>
                  <a:lnTo>
                    <a:pt x="350850" y="255752"/>
                  </a:lnTo>
                  <a:lnTo>
                    <a:pt x="346049" y="257340"/>
                  </a:lnTo>
                  <a:lnTo>
                    <a:pt x="338061" y="258140"/>
                  </a:lnTo>
                  <a:lnTo>
                    <a:pt x="338861" y="262940"/>
                  </a:lnTo>
                  <a:lnTo>
                    <a:pt x="344449" y="260540"/>
                  </a:lnTo>
                  <a:lnTo>
                    <a:pt x="351650" y="260540"/>
                  </a:lnTo>
                  <a:close/>
                </a:path>
                <a:path w="912494" h="1136015">
                  <a:moveTo>
                    <a:pt x="352450" y="148653"/>
                  </a:moveTo>
                  <a:lnTo>
                    <a:pt x="350850" y="144653"/>
                  </a:lnTo>
                  <a:lnTo>
                    <a:pt x="342861" y="145453"/>
                  </a:lnTo>
                  <a:lnTo>
                    <a:pt x="343649" y="151053"/>
                  </a:lnTo>
                  <a:lnTo>
                    <a:pt x="348449" y="149453"/>
                  </a:lnTo>
                  <a:lnTo>
                    <a:pt x="351650" y="155041"/>
                  </a:lnTo>
                  <a:lnTo>
                    <a:pt x="352450" y="148653"/>
                  </a:lnTo>
                  <a:close/>
                </a:path>
                <a:path w="912494" h="1136015">
                  <a:moveTo>
                    <a:pt x="369328" y="169125"/>
                  </a:moveTo>
                  <a:lnTo>
                    <a:pt x="367347" y="165646"/>
                  </a:lnTo>
                  <a:lnTo>
                    <a:pt x="363639" y="171831"/>
                  </a:lnTo>
                  <a:lnTo>
                    <a:pt x="368465" y="173964"/>
                  </a:lnTo>
                  <a:lnTo>
                    <a:pt x="369328" y="169125"/>
                  </a:lnTo>
                  <a:close/>
                </a:path>
                <a:path w="912494" h="1136015">
                  <a:moveTo>
                    <a:pt x="376428" y="831977"/>
                  </a:moveTo>
                  <a:lnTo>
                    <a:pt x="375627" y="827989"/>
                  </a:lnTo>
                  <a:lnTo>
                    <a:pt x="369227" y="830389"/>
                  </a:lnTo>
                  <a:lnTo>
                    <a:pt x="359638" y="830389"/>
                  </a:lnTo>
                  <a:lnTo>
                    <a:pt x="359638" y="835977"/>
                  </a:lnTo>
                  <a:lnTo>
                    <a:pt x="363905" y="837349"/>
                  </a:lnTo>
                  <a:lnTo>
                    <a:pt x="368630" y="840968"/>
                  </a:lnTo>
                  <a:lnTo>
                    <a:pt x="372452" y="842492"/>
                  </a:lnTo>
                  <a:lnTo>
                    <a:pt x="374027" y="837577"/>
                  </a:lnTo>
                  <a:lnTo>
                    <a:pt x="368427" y="837577"/>
                  </a:lnTo>
                  <a:lnTo>
                    <a:pt x="368427" y="834377"/>
                  </a:lnTo>
                  <a:lnTo>
                    <a:pt x="371627" y="831977"/>
                  </a:lnTo>
                  <a:lnTo>
                    <a:pt x="376428" y="831977"/>
                  </a:lnTo>
                  <a:close/>
                </a:path>
                <a:path w="912494" h="1136015">
                  <a:moveTo>
                    <a:pt x="385216" y="573836"/>
                  </a:moveTo>
                  <a:lnTo>
                    <a:pt x="383616" y="569836"/>
                  </a:lnTo>
                  <a:lnTo>
                    <a:pt x="376428" y="570636"/>
                  </a:lnTo>
                  <a:lnTo>
                    <a:pt x="376428" y="576237"/>
                  </a:lnTo>
                  <a:lnTo>
                    <a:pt x="381215" y="574636"/>
                  </a:lnTo>
                  <a:lnTo>
                    <a:pt x="384416" y="581025"/>
                  </a:lnTo>
                  <a:lnTo>
                    <a:pt x="385216" y="573836"/>
                  </a:lnTo>
                  <a:close/>
                </a:path>
                <a:path w="912494" h="1136015">
                  <a:moveTo>
                    <a:pt x="386969" y="329323"/>
                  </a:moveTo>
                  <a:lnTo>
                    <a:pt x="382816" y="332473"/>
                  </a:lnTo>
                  <a:lnTo>
                    <a:pt x="381800" y="337413"/>
                  </a:lnTo>
                  <a:lnTo>
                    <a:pt x="384911" y="333667"/>
                  </a:lnTo>
                  <a:lnTo>
                    <a:pt x="386969" y="329323"/>
                  </a:lnTo>
                  <a:close/>
                </a:path>
                <a:path w="912494" h="1136015">
                  <a:moveTo>
                    <a:pt x="390359" y="731342"/>
                  </a:moveTo>
                  <a:lnTo>
                    <a:pt x="390207" y="727189"/>
                  </a:lnTo>
                  <a:lnTo>
                    <a:pt x="386765" y="723480"/>
                  </a:lnTo>
                  <a:lnTo>
                    <a:pt x="383616" y="728078"/>
                  </a:lnTo>
                  <a:lnTo>
                    <a:pt x="390359" y="731342"/>
                  </a:lnTo>
                  <a:close/>
                </a:path>
                <a:path w="912494" h="1136015">
                  <a:moveTo>
                    <a:pt x="416382" y="5588"/>
                  </a:moveTo>
                  <a:lnTo>
                    <a:pt x="410794" y="7188"/>
                  </a:lnTo>
                  <a:lnTo>
                    <a:pt x="409994" y="0"/>
                  </a:lnTo>
                  <a:lnTo>
                    <a:pt x="405193" y="0"/>
                  </a:lnTo>
                  <a:lnTo>
                    <a:pt x="405015" y="7112"/>
                  </a:lnTo>
                  <a:lnTo>
                    <a:pt x="400202" y="11988"/>
                  </a:lnTo>
                  <a:lnTo>
                    <a:pt x="395084" y="16852"/>
                  </a:lnTo>
                  <a:lnTo>
                    <a:pt x="394004" y="23977"/>
                  </a:lnTo>
                  <a:lnTo>
                    <a:pt x="400875" y="19977"/>
                  </a:lnTo>
                  <a:lnTo>
                    <a:pt x="406387" y="15379"/>
                  </a:lnTo>
                  <a:lnTo>
                    <a:pt x="411314" y="10490"/>
                  </a:lnTo>
                  <a:lnTo>
                    <a:pt x="416382" y="5588"/>
                  </a:lnTo>
                  <a:close/>
                </a:path>
                <a:path w="912494" h="1136015">
                  <a:moveTo>
                    <a:pt x="435559" y="213385"/>
                  </a:moveTo>
                  <a:lnTo>
                    <a:pt x="433971" y="206997"/>
                  </a:lnTo>
                  <a:lnTo>
                    <a:pt x="429171" y="204597"/>
                  </a:lnTo>
                  <a:lnTo>
                    <a:pt x="423570" y="203796"/>
                  </a:lnTo>
                  <a:lnTo>
                    <a:pt x="425170" y="210185"/>
                  </a:lnTo>
                  <a:lnTo>
                    <a:pt x="429971" y="212585"/>
                  </a:lnTo>
                  <a:lnTo>
                    <a:pt x="435559" y="213385"/>
                  </a:lnTo>
                  <a:close/>
                </a:path>
                <a:path w="912494" h="1136015">
                  <a:moveTo>
                    <a:pt x="444703" y="773010"/>
                  </a:moveTo>
                  <a:lnTo>
                    <a:pt x="444550" y="769048"/>
                  </a:lnTo>
                  <a:lnTo>
                    <a:pt x="441109" y="765378"/>
                  </a:lnTo>
                  <a:lnTo>
                    <a:pt x="437959" y="769645"/>
                  </a:lnTo>
                  <a:lnTo>
                    <a:pt x="444703" y="773010"/>
                  </a:lnTo>
                  <a:close/>
                </a:path>
                <a:path w="912494" h="1136015">
                  <a:moveTo>
                    <a:pt x="446582" y="1128903"/>
                  </a:moveTo>
                  <a:lnTo>
                    <a:pt x="445350" y="1126794"/>
                  </a:lnTo>
                  <a:lnTo>
                    <a:pt x="440829" y="1124534"/>
                  </a:lnTo>
                  <a:lnTo>
                    <a:pt x="435559" y="1126096"/>
                  </a:lnTo>
                  <a:lnTo>
                    <a:pt x="437159" y="1135684"/>
                  </a:lnTo>
                  <a:lnTo>
                    <a:pt x="441960" y="1126896"/>
                  </a:lnTo>
                  <a:lnTo>
                    <a:pt x="446582" y="1128903"/>
                  </a:lnTo>
                  <a:close/>
                </a:path>
                <a:path w="912494" h="1136015">
                  <a:moveTo>
                    <a:pt x="447903" y="674598"/>
                  </a:moveTo>
                  <a:lnTo>
                    <a:pt x="447751" y="670445"/>
                  </a:lnTo>
                  <a:lnTo>
                    <a:pt x="444309" y="666737"/>
                  </a:lnTo>
                  <a:lnTo>
                    <a:pt x="441159" y="671334"/>
                  </a:lnTo>
                  <a:lnTo>
                    <a:pt x="447903" y="674598"/>
                  </a:lnTo>
                  <a:close/>
                </a:path>
                <a:path w="912494" h="1136015">
                  <a:moveTo>
                    <a:pt x="448157" y="735545"/>
                  </a:moveTo>
                  <a:lnTo>
                    <a:pt x="441960" y="734479"/>
                  </a:lnTo>
                  <a:lnTo>
                    <a:pt x="441159" y="734479"/>
                  </a:lnTo>
                  <a:lnTo>
                    <a:pt x="442760" y="738479"/>
                  </a:lnTo>
                  <a:lnTo>
                    <a:pt x="439254" y="748195"/>
                  </a:lnTo>
                  <a:lnTo>
                    <a:pt x="444157" y="743673"/>
                  </a:lnTo>
                  <a:lnTo>
                    <a:pt x="448157" y="735545"/>
                  </a:lnTo>
                  <a:close/>
                </a:path>
                <a:path w="912494" h="1136015">
                  <a:moveTo>
                    <a:pt x="459892" y="794588"/>
                  </a:moveTo>
                  <a:lnTo>
                    <a:pt x="459740" y="790625"/>
                  </a:lnTo>
                  <a:lnTo>
                    <a:pt x="456298" y="786955"/>
                  </a:lnTo>
                  <a:lnTo>
                    <a:pt x="453148" y="791222"/>
                  </a:lnTo>
                  <a:lnTo>
                    <a:pt x="459892" y="794588"/>
                  </a:lnTo>
                  <a:close/>
                </a:path>
                <a:path w="912494" h="1136015">
                  <a:moveTo>
                    <a:pt x="477126" y="654558"/>
                  </a:moveTo>
                  <a:lnTo>
                    <a:pt x="476326" y="649757"/>
                  </a:lnTo>
                  <a:lnTo>
                    <a:pt x="471525" y="651357"/>
                  </a:lnTo>
                  <a:lnTo>
                    <a:pt x="463537" y="652157"/>
                  </a:lnTo>
                  <a:lnTo>
                    <a:pt x="464337" y="656958"/>
                  </a:lnTo>
                  <a:lnTo>
                    <a:pt x="469125" y="654558"/>
                  </a:lnTo>
                  <a:lnTo>
                    <a:pt x="477126" y="654558"/>
                  </a:lnTo>
                  <a:close/>
                </a:path>
                <a:path w="912494" h="1136015">
                  <a:moveTo>
                    <a:pt x="487057" y="949528"/>
                  </a:moveTo>
                  <a:lnTo>
                    <a:pt x="486918" y="945375"/>
                  </a:lnTo>
                  <a:lnTo>
                    <a:pt x="483463" y="941666"/>
                  </a:lnTo>
                  <a:lnTo>
                    <a:pt x="480314" y="946264"/>
                  </a:lnTo>
                  <a:lnTo>
                    <a:pt x="487057" y="949528"/>
                  </a:lnTo>
                  <a:close/>
                </a:path>
                <a:path w="912494" h="1136015">
                  <a:moveTo>
                    <a:pt x="493102" y="330873"/>
                  </a:moveTo>
                  <a:lnTo>
                    <a:pt x="491502" y="324485"/>
                  </a:lnTo>
                  <a:lnTo>
                    <a:pt x="486714" y="322084"/>
                  </a:lnTo>
                  <a:lnTo>
                    <a:pt x="481114" y="321284"/>
                  </a:lnTo>
                  <a:lnTo>
                    <a:pt x="482714" y="327672"/>
                  </a:lnTo>
                  <a:lnTo>
                    <a:pt x="487514" y="330073"/>
                  </a:lnTo>
                  <a:lnTo>
                    <a:pt x="493102" y="330873"/>
                  </a:lnTo>
                  <a:close/>
                </a:path>
                <a:path w="912494" h="1136015">
                  <a:moveTo>
                    <a:pt x="503326" y="614997"/>
                  </a:moveTo>
                  <a:lnTo>
                    <a:pt x="499503" y="618591"/>
                  </a:lnTo>
                  <a:lnTo>
                    <a:pt x="498373" y="623087"/>
                  </a:lnTo>
                  <a:lnTo>
                    <a:pt x="501294" y="619188"/>
                  </a:lnTo>
                  <a:lnTo>
                    <a:pt x="503326" y="614997"/>
                  </a:lnTo>
                  <a:close/>
                </a:path>
                <a:path w="912494" h="1136015">
                  <a:moveTo>
                    <a:pt x="513092" y="317284"/>
                  </a:moveTo>
                  <a:lnTo>
                    <a:pt x="511492" y="313296"/>
                  </a:lnTo>
                  <a:lnTo>
                    <a:pt x="503491" y="314083"/>
                  </a:lnTo>
                  <a:lnTo>
                    <a:pt x="504291" y="319684"/>
                  </a:lnTo>
                  <a:lnTo>
                    <a:pt x="509092" y="318084"/>
                  </a:lnTo>
                  <a:lnTo>
                    <a:pt x="512292" y="323684"/>
                  </a:lnTo>
                  <a:lnTo>
                    <a:pt x="513092" y="317284"/>
                  </a:lnTo>
                  <a:close/>
                </a:path>
                <a:path w="912494" h="1136015">
                  <a:moveTo>
                    <a:pt x="535012" y="295770"/>
                  </a:moveTo>
                  <a:lnTo>
                    <a:pt x="534860" y="291617"/>
                  </a:lnTo>
                  <a:lnTo>
                    <a:pt x="531418" y="287896"/>
                  </a:lnTo>
                  <a:lnTo>
                    <a:pt x="528269" y="292506"/>
                  </a:lnTo>
                  <a:lnTo>
                    <a:pt x="535012" y="295770"/>
                  </a:lnTo>
                  <a:close/>
                </a:path>
                <a:path w="912494" h="1136015">
                  <a:moveTo>
                    <a:pt x="537222" y="619442"/>
                  </a:moveTo>
                  <a:lnTo>
                    <a:pt x="533069" y="622592"/>
                  </a:lnTo>
                  <a:lnTo>
                    <a:pt x="532053" y="627532"/>
                  </a:lnTo>
                  <a:lnTo>
                    <a:pt x="535165" y="623785"/>
                  </a:lnTo>
                  <a:lnTo>
                    <a:pt x="537222" y="619442"/>
                  </a:lnTo>
                  <a:close/>
                </a:path>
                <a:path w="912494" h="1136015">
                  <a:moveTo>
                    <a:pt x="552945" y="697407"/>
                  </a:moveTo>
                  <a:lnTo>
                    <a:pt x="550811" y="693928"/>
                  </a:lnTo>
                  <a:lnTo>
                    <a:pt x="546658" y="700112"/>
                  </a:lnTo>
                  <a:lnTo>
                    <a:pt x="551942" y="702246"/>
                  </a:lnTo>
                  <a:lnTo>
                    <a:pt x="552945" y="697407"/>
                  </a:lnTo>
                  <a:close/>
                </a:path>
                <a:path w="912494" h="1136015">
                  <a:moveTo>
                    <a:pt x="557047" y="1005408"/>
                  </a:moveTo>
                  <a:lnTo>
                    <a:pt x="551040" y="1004265"/>
                  </a:lnTo>
                  <a:lnTo>
                    <a:pt x="549148" y="999223"/>
                  </a:lnTo>
                  <a:lnTo>
                    <a:pt x="546811" y="995070"/>
                  </a:lnTo>
                  <a:lnTo>
                    <a:pt x="539457" y="996619"/>
                  </a:lnTo>
                  <a:lnTo>
                    <a:pt x="537044" y="1003388"/>
                  </a:lnTo>
                  <a:lnTo>
                    <a:pt x="544055" y="1007605"/>
                  </a:lnTo>
                  <a:lnTo>
                    <a:pt x="553173" y="1008532"/>
                  </a:lnTo>
                  <a:lnTo>
                    <a:pt x="557047" y="1005408"/>
                  </a:lnTo>
                  <a:close/>
                </a:path>
                <a:path w="912494" h="1136015">
                  <a:moveTo>
                    <a:pt x="561390" y="557110"/>
                  </a:moveTo>
                  <a:lnTo>
                    <a:pt x="561238" y="552958"/>
                  </a:lnTo>
                  <a:lnTo>
                    <a:pt x="557796" y="549249"/>
                  </a:lnTo>
                  <a:lnTo>
                    <a:pt x="554647" y="553859"/>
                  </a:lnTo>
                  <a:lnTo>
                    <a:pt x="561390" y="557110"/>
                  </a:lnTo>
                  <a:close/>
                </a:path>
                <a:path w="912494" h="1136015">
                  <a:moveTo>
                    <a:pt x="563435" y="819200"/>
                  </a:moveTo>
                  <a:lnTo>
                    <a:pt x="561835" y="815200"/>
                  </a:lnTo>
                  <a:lnTo>
                    <a:pt x="554647" y="816000"/>
                  </a:lnTo>
                  <a:lnTo>
                    <a:pt x="554647" y="821588"/>
                  </a:lnTo>
                  <a:lnTo>
                    <a:pt x="559447" y="819988"/>
                  </a:lnTo>
                  <a:lnTo>
                    <a:pt x="562635" y="825588"/>
                  </a:lnTo>
                  <a:lnTo>
                    <a:pt x="563435" y="819200"/>
                  </a:lnTo>
                  <a:close/>
                </a:path>
                <a:path w="912494" h="1136015">
                  <a:moveTo>
                    <a:pt x="593013" y="687324"/>
                  </a:moveTo>
                  <a:lnTo>
                    <a:pt x="584212" y="686523"/>
                  </a:lnTo>
                  <a:lnTo>
                    <a:pt x="585012" y="691324"/>
                  </a:lnTo>
                  <a:lnTo>
                    <a:pt x="579424" y="696912"/>
                  </a:lnTo>
                  <a:lnTo>
                    <a:pt x="587413" y="698512"/>
                  </a:lnTo>
                  <a:lnTo>
                    <a:pt x="586613" y="693712"/>
                  </a:lnTo>
                  <a:lnTo>
                    <a:pt x="593013" y="687324"/>
                  </a:lnTo>
                  <a:close/>
                </a:path>
                <a:path w="912494" h="1136015">
                  <a:moveTo>
                    <a:pt x="593013" y="608203"/>
                  </a:moveTo>
                  <a:lnTo>
                    <a:pt x="592213" y="603402"/>
                  </a:lnTo>
                  <a:lnTo>
                    <a:pt x="587413" y="605002"/>
                  </a:lnTo>
                  <a:lnTo>
                    <a:pt x="579424" y="605802"/>
                  </a:lnTo>
                  <a:lnTo>
                    <a:pt x="580224" y="610603"/>
                  </a:lnTo>
                  <a:lnTo>
                    <a:pt x="585812" y="609003"/>
                  </a:lnTo>
                  <a:lnTo>
                    <a:pt x="593013" y="608203"/>
                  </a:lnTo>
                  <a:close/>
                </a:path>
                <a:path w="912494" h="1136015">
                  <a:moveTo>
                    <a:pt x="619734" y="661123"/>
                  </a:moveTo>
                  <a:lnTo>
                    <a:pt x="619582" y="657148"/>
                  </a:lnTo>
                  <a:lnTo>
                    <a:pt x="616140" y="653478"/>
                  </a:lnTo>
                  <a:lnTo>
                    <a:pt x="612990" y="657758"/>
                  </a:lnTo>
                  <a:lnTo>
                    <a:pt x="619734" y="661123"/>
                  </a:lnTo>
                  <a:close/>
                </a:path>
                <a:path w="912494" h="1136015">
                  <a:moveTo>
                    <a:pt x="620179" y="480326"/>
                  </a:moveTo>
                  <a:lnTo>
                    <a:pt x="611390" y="479526"/>
                  </a:lnTo>
                  <a:lnTo>
                    <a:pt x="612190" y="484327"/>
                  </a:lnTo>
                  <a:lnTo>
                    <a:pt x="606590" y="490715"/>
                  </a:lnTo>
                  <a:lnTo>
                    <a:pt x="614591" y="491515"/>
                  </a:lnTo>
                  <a:lnTo>
                    <a:pt x="613791" y="486714"/>
                  </a:lnTo>
                  <a:lnTo>
                    <a:pt x="620179" y="480326"/>
                  </a:lnTo>
                  <a:close/>
                </a:path>
                <a:path w="912494" h="1136015">
                  <a:moveTo>
                    <a:pt x="632167" y="458749"/>
                  </a:moveTo>
                  <a:lnTo>
                    <a:pt x="631367" y="453948"/>
                  </a:lnTo>
                  <a:lnTo>
                    <a:pt x="626579" y="455549"/>
                  </a:lnTo>
                  <a:lnTo>
                    <a:pt x="618578" y="456349"/>
                  </a:lnTo>
                  <a:lnTo>
                    <a:pt x="619379" y="461149"/>
                  </a:lnTo>
                  <a:lnTo>
                    <a:pt x="624179" y="458749"/>
                  </a:lnTo>
                  <a:lnTo>
                    <a:pt x="632167" y="458749"/>
                  </a:lnTo>
                  <a:close/>
                </a:path>
                <a:path w="912494" h="1136015">
                  <a:moveTo>
                    <a:pt x="636333" y="547966"/>
                  </a:moveTo>
                  <a:lnTo>
                    <a:pt x="632167" y="551459"/>
                  </a:lnTo>
                  <a:lnTo>
                    <a:pt x="631151" y="556285"/>
                  </a:lnTo>
                  <a:lnTo>
                    <a:pt x="634263" y="552361"/>
                  </a:lnTo>
                  <a:lnTo>
                    <a:pt x="636333" y="547966"/>
                  </a:lnTo>
                  <a:close/>
                </a:path>
                <a:path w="912494" h="1136015">
                  <a:moveTo>
                    <a:pt x="646658" y="483019"/>
                  </a:moveTo>
                  <a:lnTo>
                    <a:pt x="644664" y="479386"/>
                  </a:lnTo>
                  <a:lnTo>
                    <a:pt x="640956" y="485127"/>
                  </a:lnTo>
                  <a:lnTo>
                    <a:pt x="645795" y="487705"/>
                  </a:lnTo>
                  <a:lnTo>
                    <a:pt x="646658" y="483019"/>
                  </a:lnTo>
                  <a:close/>
                </a:path>
                <a:path w="912494" h="1136015">
                  <a:moveTo>
                    <a:pt x="660146" y="632180"/>
                  </a:moveTo>
                  <a:lnTo>
                    <a:pt x="651344" y="631380"/>
                  </a:lnTo>
                  <a:lnTo>
                    <a:pt x="652145" y="636168"/>
                  </a:lnTo>
                  <a:lnTo>
                    <a:pt x="646557" y="642569"/>
                  </a:lnTo>
                  <a:lnTo>
                    <a:pt x="654545" y="643369"/>
                  </a:lnTo>
                  <a:lnTo>
                    <a:pt x="653745" y="638568"/>
                  </a:lnTo>
                  <a:lnTo>
                    <a:pt x="660146" y="632180"/>
                  </a:lnTo>
                  <a:close/>
                </a:path>
                <a:path w="912494" h="1136015">
                  <a:moveTo>
                    <a:pt x="670433" y="531977"/>
                  </a:moveTo>
                  <a:lnTo>
                    <a:pt x="668299" y="528497"/>
                  </a:lnTo>
                  <a:lnTo>
                    <a:pt x="664133" y="534670"/>
                  </a:lnTo>
                  <a:lnTo>
                    <a:pt x="669417" y="536803"/>
                  </a:lnTo>
                  <a:lnTo>
                    <a:pt x="670433" y="531977"/>
                  </a:lnTo>
                  <a:close/>
                </a:path>
                <a:path w="912494" h="1136015">
                  <a:moveTo>
                    <a:pt x="681723" y="640969"/>
                  </a:moveTo>
                  <a:lnTo>
                    <a:pt x="680123" y="634580"/>
                  </a:lnTo>
                  <a:lnTo>
                    <a:pt x="675322" y="632180"/>
                  </a:lnTo>
                  <a:lnTo>
                    <a:pt x="669734" y="631380"/>
                  </a:lnTo>
                  <a:lnTo>
                    <a:pt x="671334" y="637768"/>
                  </a:lnTo>
                  <a:lnTo>
                    <a:pt x="676122" y="640168"/>
                  </a:lnTo>
                  <a:lnTo>
                    <a:pt x="681723" y="640969"/>
                  </a:lnTo>
                  <a:close/>
                </a:path>
                <a:path w="912494" h="1136015">
                  <a:moveTo>
                    <a:pt x="709587" y="318579"/>
                  </a:moveTo>
                  <a:lnTo>
                    <a:pt x="707453" y="315099"/>
                  </a:lnTo>
                  <a:lnTo>
                    <a:pt x="703300" y="321284"/>
                  </a:lnTo>
                  <a:lnTo>
                    <a:pt x="708583" y="323418"/>
                  </a:lnTo>
                  <a:lnTo>
                    <a:pt x="709587" y="318579"/>
                  </a:lnTo>
                  <a:close/>
                </a:path>
                <a:path w="912494" h="1136015">
                  <a:moveTo>
                    <a:pt x="714489" y="688124"/>
                  </a:moveTo>
                  <a:lnTo>
                    <a:pt x="712889" y="684123"/>
                  </a:lnTo>
                  <a:lnTo>
                    <a:pt x="704900" y="684923"/>
                  </a:lnTo>
                  <a:lnTo>
                    <a:pt x="705700" y="690524"/>
                  </a:lnTo>
                  <a:lnTo>
                    <a:pt x="710488" y="688924"/>
                  </a:lnTo>
                  <a:lnTo>
                    <a:pt x="714489" y="694512"/>
                  </a:lnTo>
                  <a:lnTo>
                    <a:pt x="714489" y="688124"/>
                  </a:lnTo>
                  <a:close/>
                </a:path>
                <a:path w="912494" h="1136015">
                  <a:moveTo>
                    <a:pt x="718489" y="669747"/>
                  </a:moveTo>
                  <a:lnTo>
                    <a:pt x="716889" y="665746"/>
                  </a:lnTo>
                  <a:lnTo>
                    <a:pt x="708888" y="666546"/>
                  </a:lnTo>
                  <a:lnTo>
                    <a:pt x="709688" y="672134"/>
                  </a:lnTo>
                  <a:lnTo>
                    <a:pt x="714489" y="670534"/>
                  </a:lnTo>
                  <a:lnTo>
                    <a:pt x="717689" y="676135"/>
                  </a:lnTo>
                  <a:lnTo>
                    <a:pt x="718489" y="669747"/>
                  </a:lnTo>
                  <a:close/>
                </a:path>
                <a:path w="912494" h="1136015">
                  <a:moveTo>
                    <a:pt x="726579" y="471233"/>
                  </a:moveTo>
                  <a:lnTo>
                    <a:pt x="724585" y="467753"/>
                  </a:lnTo>
                  <a:lnTo>
                    <a:pt x="720877" y="473938"/>
                  </a:lnTo>
                  <a:lnTo>
                    <a:pt x="725716" y="476072"/>
                  </a:lnTo>
                  <a:lnTo>
                    <a:pt x="726579" y="471233"/>
                  </a:lnTo>
                  <a:close/>
                </a:path>
                <a:path w="912494" h="1136015">
                  <a:moveTo>
                    <a:pt x="792010" y="652157"/>
                  </a:moveTo>
                  <a:lnTo>
                    <a:pt x="787222" y="653757"/>
                  </a:lnTo>
                  <a:lnTo>
                    <a:pt x="779221" y="654558"/>
                  </a:lnTo>
                  <a:lnTo>
                    <a:pt x="780021" y="659345"/>
                  </a:lnTo>
                  <a:lnTo>
                    <a:pt x="784821" y="656958"/>
                  </a:lnTo>
                  <a:lnTo>
                    <a:pt x="792010" y="656958"/>
                  </a:lnTo>
                  <a:lnTo>
                    <a:pt x="792010" y="652157"/>
                  </a:lnTo>
                  <a:close/>
                </a:path>
                <a:path w="912494" h="1136015">
                  <a:moveTo>
                    <a:pt x="795210" y="302094"/>
                  </a:moveTo>
                  <a:lnTo>
                    <a:pt x="790409" y="299707"/>
                  </a:lnTo>
                  <a:lnTo>
                    <a:pt x="783221" y="307695"/>
                  </a:lnTo>
                  <a:lnTo>
                    <a:pt x="783221" y="309295"/>
                  </a:lnTo>
                  <a:lnTo>
                    <a:pt x="784987" y="311873"/>
                  </a:lnTo>
                  <a:lnTo>
                    <a:pt x="790117" y="309587"/>
                  </a:lnTo>
                  <a:lnTo>
                    <a:pt x="794791" y="305358"/>
                  </a:lnTo>
                  <a:lnTo>
                    <a:pt x="795210" y="302094"/>
                  </a:lnTo>
                  <a:close/>
                </a:path>
                <a:path w="912494" h="1136015">
                  <a:moveTo>
                    <a:pt x="805192" y="833678"/>
                  </a:moveTo>
                  <a:lnTo>
                    <a:pt x="803021" y="828802"/>
                  </a:lnTo>
                  <a:lnTo>
                    <a:pt x="799198" y="828789"/>
                  </a:lnTo>
                  <a:lnTo>
                    <a:pt x="799426" y="832624"/>
                  </a:lnTo>
                  <a:lnTo>
                    <a:pt x="797407" y="836079"/>
                  </a:lnTo>
                  <a:lnTo>
                    <a:pt x="796277" y="839685"/>
                  </a:lnTo>
                  <a:lnTo>
                    <a:pt x="799198" y="843965"/>
                  </a:lnTo>
                  <a:lnTo>
                    <a:pt x="804379" y="839914"/>
                  </a:lnTo>
                  <a:lnTo>
                    <a:pt x="805192" y="833678"/>
                  </a:lnTo>
                  <a:close/>
                </a:path>
                <a:path w="912494" h="1136015">
                  <a:moveTo>
                    <a:pt x="807999" y="673735"/>
                  </a:moveTo>
                  <a:lnTo>
                    <a:pt x="802398" y="668947"/>
                  </a:lnTo>
                  <a:lnTo>
                    <a:pt x="807199" y="661746"/>
                  </a:lnTo>
                  <a:lnTo>
                    <a:pt x="800798" y="663346"/>
                  </a:lnTo>
                  <a:lnTo>
                    <a:pt x="799909" y="668197"/>
                  </a:lnTo>
                  <a:lnTo>
                    <a:pt x="795413" y="673938"/>
                  </a:lnTo>
                  <a:lnTo>
                    <a:pt x="793610" y="678180"/>
                  </a:lnTo>
                  <a:lnTo>
                    <a:pt x="800798" y="678535"/>
                  </a:lnTo>
                  <a:lnTo>
                    <a:pt x="798410" y="673735"/>
                  </a:lnTo>
                  <a:lnTo>
                    <a:pt x="807999" y="673735"/>
                  </a:lnTo>
                  <a:close/>
                </a:path>
                <a:path w="912494" h="1136015">
                  <a:moveTo>
                    <a:pt x="809599" y="651357"/>
                  </a:moveTo>
                  <a:lnTo>
                    <a:pt x="807999" y="644969"/>
                  </a:lnTo>
                  <a:lnTo>
                    <a:pt x="803198" y="642569"/>
                  </a:lnTo>
                  <a:lnTo>
                    <a:pt x="797610" y="641769"/>
                  </a:lnTo>
                  <a:lnTo>
                    <a:pt x="799998" y="648957"/>
                  </a:lnTo>
                  <a:lnTo>
                    <a:pt x="803998" y="651357"/>
                  </a:lnTo>
                  <a:lnTo>
                    <a:pt x="809599" y="651357"/>
                  </a:lnTo>
                  <a:close/>
                </a:path>
                <a:path w="912494" h="1136015">
                  <a:moveTo>
                    <a:pt x="830376" y="467537"/>
                  </a:moveTo>
                  <a:lnTo>
                    <a:pt x="828776" y="463537"/>
                  </a:lnTo>
                  <a:lnTo>
                    <a:pt x="820788" y="464337"/>
                  </a:lnTo>
                  <a:lnTo>
                    <a:pt x="821575" y="469938"/>
                  </a:lnTo>
                  <a:lnTo>
                    <a:pt x="826376" y="468337"/>
                  </a:lnTo>
                  <a:lnTo>
                    <a:pt x="829576" y="473938"/>
                  </a:lnTo>
                  <a:lnTo>
                    <a:pt x="830376" y="467537"/>
                  </a:lnTo>
                  <a:close/>
                </a:path>
                <a:path w="912494" h="1136015">
                  <a:moveTo>
                    <a:pt x="911898" y="500303"/>
                  </a:moveTo>
                  <a:lnTo>
                    <a:pt x="906449" y="501294"/>
                  </a:lnTo>
                  <a:lnTo>
                    <a:pt x="899502" y="501002"/>
                  </a:lnTo>
                  <a:lnTo>
                    <a:pt x="894359" y="501764"/>
                  </a:lnTo>
                  <a:lnTo>
                    <a:pt x="894308" y="505904"/>
                  </a:lnTo>
                  <a:lnTo>
                    <a:pt x="899642" y="505028"/>
                  </a:lnTo>
                  <a:lnTo>
                    <a:pt x="906399" y="506107"/>
                  </a:lnTo>
                  <a:lnTo>
                    <a:pt x="911504" y="505675"/>
                  </a:lnTo>
                  <a:lnTo>
                    <a:pt x="911898" y="50030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087434" y="9011500"/>
              <a:ext cx="2201545" cy="1030605"/>
            </a:xfrm>
            <a:custGeom>
              <a:avLst/>
              <a:gdLst/>
              <a:ahLst/>
              <a:cxnLst/>
              <a:rect l="l" t="t" r="r" b="b"/>
              <a:pathLst>
                <a:path w="2201544" h="1030604">
                  <a:moveTo>
                    <a:pt x="6629" y="473278"/>
                  </a:moveTo>
                  <a:lnTo>
                    <a:pt x="4495" y="466940"/>
                  </a:lnTo>
                  <a:lnTo>
                    <a:pt x="711" y="463296"/>
                  </a:lnTo>
                  <a:lnTo>
                    <a:pt x="0" y="468337"/>
                  </a:lnTo>
                  <a:lnTo>
                    <a:pt x="711" y="473849"/>
                  </a:lnTo>
                  <a:lnTo>
                    <a:pt x="304" y="478929"/>
                  </a:lnTo>
                  <a:lnTo>
                    <a:pt x="342" y="480695"/>
                  </a:lnTo>
                  <a:lnTo>
                    <a:pt x="2400" y="476326"/>
                  </a:lnTo>
                  <a:lnTo>
                    <a:pt x="6629" y="473278"/>
                  </a:lnTo>
                  <a:close/>
                </a:path>
                <a:path w="2201544" h="1030604">
                  <a:moveTo>
                    <a:pt x="223786" y="285318"/>
                  </a:moveTo>
                  <a:lnTo>
                    <a:pt x="217792" y="281127"/>
                  </a:lnTo>
                  <a:lnTo>
                    <a:pt x="209397" y="276428"/>
                  </a:lnTo>
                  <a:lnTo>
                    <a:pt x="204000" y="273964"/>
                  </a:lnTo>
                  <a:lnTo>
                    <a:pt x="206997" y="276529"/>
                  </a:lnTo>
                  <a:lnTo>
                    <a:pt x="210743" y="281152"/>
                  </a:lnTo>
                  <a:lnTo>
                    <a:pt x="215392" y="287807"/>
                  </a:lnTo>
                  <a:lnTo>
                    <a:pt x="220040" y="291020"/>
                  </a:lnTo>
                  <a:lnTo>
                    <a:pt x="223786" y="285318"/>
                  </a:lnTo>
                  <a:close/>
                </a:path>
                <a:path w="2201544" h="1030604">
                  <a:moveTo>
                    <a:pt x="264541" y="925487"/>
                  </a:moveTo>
                  <a:lnTo>
                    <a:pt x="259499" y="922578"/>
                  </a:lnTo>
                  <a:lnTo>
                    <a:pt x="259549" y="917194"/>
                  </a:lnTo>
                  <a:lnTo>
                    <a:pt x="258699" y="912558"/>
                  </a:lnTo>
                  <a:lnTo>
                    <a:pt x="250952" y="911898"/>
                  </a:lnTo>
                  <a:lnTo>
                    <a:pt x="245770" y="917727"/>
                  </a:lnTo>
                  <a:lnTo>
                    <a:pt x="250850" y="923785"/>
                  </a:lnTo>
                  <a:lnTo>
                    <a:pt x="259384" y="927303"/>
                  </a:lnTo>
                  <a:lnTo>
                    <a:pt x="264541" y="925487"/>
                  </a:lnTo>
                  <a:close/>
                </a:path>
                <a:path w="2201544" h="1030604">
                  <a:moveTo>
                    <a:pt x="434619" y="324180"/>
                  </a:moveTo>
                  <a:lnTo>
                    <a:pt x="427583" y="319684"/>
                  </a:lnTo>
                  <a:lnTo>
                    <a:pt x="427545" y="326542"/>
                  </a:lnTo>
                  <a:lnTo>
                    <a:pt x="423087" y="333171"/>
                  </a:lnTo>
                  <a:lnTo>
                    <a:pt x="420268" y="338455"/>
                  </a:lnTo>
                  <a:lnTo>
                    <a:pt x="425183" y="341261"/>
                  </a:lnTo>
                  <a:lnTo>
                    <a:pt x="427126" y="335864"/>
                  </a:lnTo>
                  <a:lnTo>
                    <a:pt x="432371" y="329869"/>
                  </a:lnTo>
                  <a:lnTo>
                    <a:pt x="434619" y="324180"/>
                  </a:lnTo>
                  <a:close/>
                </a:path>
                <a:path w="2201544" h="1030604">
                  <a:moveTo>
                    <a:pt x="512203" y="560438"/>
                  </a:moveTo>
                  <a:lnTo>
                    <a:pt x="507504" y="559447"/>
                  </a:lnTo>
                  <a:lnTo>
                    <a:pt x="505917" y="563130"/>
                  </a:lnTo>
                  <a:lnTo>
                    <a:pt x="502005" y="567334"/>
                  </a:lnTo>
                  <a:lnTo>
                    <a:pt x="500646" y="570801"/>
                  </a:lnTo>
                  <a:lnTo>
                    <a:pt x="506704" y="572236"/>
                  </a:lnTo>
                  <a:lnTo>
                    <a:pt x="506933" y="568096"/>
                  </a:lnTo>
                  <a:lnTo>
                    <a:pt x="510400" y="563740"/>
                  </a:lnTo>
                  <a:lnTo>
                    <a:pt x="512203" y="560438"/>
                  </a:lnTo>
                  <a:close/>
                </a:path>
                <a:path w="2201544" h="1030604">
                  <a:moveTo>
                    <a:pt x="559346" y="838276"/>
                  </a:moveTo>
                  <a:lnTo>
                    <a:pt x="559092" y="832993"/>
                  </a:lnTo>
                  <a:lnTo>
                    <a:pt x="555447" y="831977"/>
                  </a:lnTo>
                  <a:lnTo>
                    <a:pt x="557047" y="838377"/>
                  </a:lnTo>
                  <a:lnTo>
                    <a:pt x="545058" y="838377"/>
                  </a:lnTo>
                  <a:lnTo>
                    <a:pt x="550659" y="846366"/>
                  </a:lnTo>
                  <a:lnTo>
                    <a:pt x="556463" y="844003"/>
                  </a:lnTo>
                  <a:lnTo>
                    <a:pt x="559346" y="838276"/>
                  </a:lnTo>
                  <a:close/>
                </a:path>
                <a:path w="2201544" h="1030604">
                  <a:moveTo>
                    <a:pt x="623379" y="676935"/>
                  </a:moveTo>
                  <a:lnTo>
                    <a:pt x="616191" y="676935"/>
                  </a:lnTo>
                  <a:lnTo>
                    <a:pt x="613854" y="680758"/>
                  </a:lnTo>
                  <a:lnTo>
                    <a:pt x="607695" y="684720"/>
                  </a:lnTo>
                  <a:lnTo>
                    <a:pt x="604393" y="688390"/>
                  </a:lnTo>
                  <a:lnTo>
                    <a:pt x="610603" y="691311"/>
                  </a:lnTo>
                  <a:lnTo>
                    <a:pt x="610603" y="685723"/>
                  </a:lnTo>
                  <a:lnTo>
                    <a:pt x="614591" y="687324"/>
                  </a:lnTo>
                  <a:lnTo>
                    <a:pt x="619391" y="688924"/>
                  </a:lnTo>
                  <a:lnTo>
                    <a:pt x="616191" y="682523"/>
                  </a:lnTo>
                  <a:lnTo>
                    <a:pt x="623379" y="676935"/>
                  </a:lnTo>
                  <a:close/>
                </a:path>
                <a:path w="2201544" h="1030604">
                  <a:moveTo>
                    <a:pt x="670534" y="485114"/>
                  </a:moveTo>
                  <a:lnTo>
                    <a:pt x="668528" y="478269"/>
                  </a:lnTo>
                  <a:lnTo>
                    <a:pt x="662851" y="475830"/>
                  </a:lnTo>
                  <a:lnTo>
                    <a:pt x="659409" y="476237"/>
                  </a:lnTo>
                  <a:lnTo>
                    <a:pt x="664146" y="477926"/>
                  </a:lnTo>
                  <a:lnTo>
                    <a:pt x="664946" y="483527"/>
                  </a:lnTo>
                  <a:lnTo>
                    <a:pt x="669734" y="492315"/>
                  </a:lnTo>
                  <a:lnTo>
                    <a:pt x="670534" y="485114"/>
                  </a:lnTo>
                  <a:close/>
                </a:path>
                <a:path w="2201544" h="1030604">
                  <a:moveTo>
                    <a:pt x="758685" y="546011"/>
                  </a:moveTo>
                  <a:lnTo>
                    <a:pt x="756551" y="539661"/>
                  </a:lnTo>
                  <a:lnTo>
                    <a:pt x="752767" y="536016"/>
                  </a:lnTo>
                  <a:lnTo>
                    <a:pt x="752055" y="541070"/>
                  </a:lnTo>
                  <a:lnTo>
                    <a:pt x="752767" y="546582"/>
                  </a:lnTo>
                  <a:lnTo>
                    <a:pt x="752360" y="551649"/>
                  </a:lnTo>
                  <a:lnTo>
                    <a:pt x="752398" y="553427"/>
                  </a:lnTo>
                  <a:lnTo>
                    <a:pt x="754456" y="549059"/>
                  </a:lnTo>
                  <a:lnTo>
                    <a:pt x="758685" y="546011"/>
                  </a:lnTo>
                  <a:close/>
                </a:path>
                <a:path w="2201544" h="1030604">
                  <a:moveTo>
                    <a:pt x="779233" y="555447"/>
                  </a:moveTo>
                  <a:lnTo>
                    <a:pt x="773772" y="554774"/>
                  </a:lnTo>
                  <a:lnTo>
                    <a:pt x="767346" y="552450"/>
                  </a:lnTo>
                  <a:lnTo>
                    <a:pt x="762266" y="551624"/>
                  </a:lnTo>
                  <a:lnTo>
                    <a:pt x="760844" y="555447"/>
                  </a:lnTo>
                  <a:lnTo>
                    <a:pt x="765975" y="556577"/>
                  </a:lnTo>
                  <a:lnTo>
                    <a:pt x="771842" y="559650"/>
                  </a:lnTo>
                  <a:lnTo>
                    <a:pt x="776808" y="560616"/>
                  </a:lnTo>
                  <a:lnTo>
                    <a:pt x="779233" y="555447"/>
                  </a:lnTo>
                  <a:close/>
                </a:path>
                <a:path w="2201544" h="1030604">
                  <a:moveTo>
                    <a:pt x="1729486" y="445160"/>
                  </a:moveTo>
                  <a:lnTo>
                    <a:pt x="1719605" y="440778"/>
                  </a:lnTo>
                  <a:lnTo>
                    <a:pt x="1717497" y="444258"/>
                  </a:lnTo>
                  <a:lnTo>
                    <a:pt x="1721396" y="448195"/>
                  </a:lnTo>
                  <a:lnTo>
                    <a:pt x="1729486" y="445160"/>
                  </a:lnTo>
                  <a:close/>
                </a:path>
                <a:path w="2201544" h="1030604">
                  <a:moveTo>
                    <a:pt x="1733486" y="561848"/>
                  </a:moveTo>
                  <a:lnTo>
                    <a:pt x="1728685" y="561848"/>
                  </a:lnTo>
                  <a:lnTo>
                    <a:pt x="1721497" y="559447"/>
                  </a:lnTo>
                  <a:lnTo>
                    <a:pt x="1719897" y="564248"/>
                  </a:lnTo>
                  <a:lnTo>
                    <a:pt x="1725498" y="564248"/>
                  </a:lnTo>
                  <a:lnTo>
                    <a:pt x="1732686" y="566635"/>
                  </a:lnTo>
                  <a:lnTo>
                    <a:pt x="1733486" y="561848"/>
                  </a:lnTo>
                  <a:close/>
                </a:path>
                <a:path w="2201544" h="1030604">
                  <a:moveTo>
                    <a:pt x="1784032" y="368439"/>
                  </a:moveTo>
                  <a:lnTo>
                    <a:pt x="1783740" y="364388"/>
                  </a:lnTo>
                  <a:lnTo>
                    <a:pt x="1777441" y="368439"/>
                  </a:lnTo>
                  <a:lnTo>
                    <a:pt x="1781035" y="372478"/>
                  </a:lnTo>
                  <a:lnTo>
                    <a:pt x="1784032" y="368439"/>
                  </a:lnTo>
                  <a:close/>
                </a:path>
                <a:path w="2201544" h="1030604">
                  <a:moveTo>
                    <a:pt x="1813344" y="459308"/>
                  </a:moveTo>
                  <a:lnTo>
                    <a:pt x="1809407" y="451548"/>
                  </a:lnTo>
                  <a:lnTo>
                    <a:pt x="1805025" y="458635"/>
                  </a:lnTo>
                  <a:lnTo>
                    <a:pt x="1809115" y="461441"/>
                  </a:lnTo>
                  <a:lnTo>
                    <a:pt x="1813344" y="459308"/>
                  </a:lnTo>
                  <a:close/>
                </a:path>
                <a:path w="2201544" h="1030604">
                  <a:moveTo>
                    <a:pt x="1814207" y="362038"/>
                  </a:moveTo>
                  <a:lnTo>
                    <a:pt x="1811007" y="358038"/>
                  </a:lnTo>
                  <a:lnTo>
                    <a:pt x="1806219" y="355650"/>
                  </a:lnTo>
                  <a:lnTo>
                    <a:pt x="1805419" y="362839"/>
                  </a:lnTo>
                  <a:lnTo>
                    <a:pt x="1807819" y="366839"/>
                  </a:lnTo>
                  <a:lnTo>
                    <a:pt x="1813407" y="369227"/>
                  </a:lnTo>
                  <a:lnTo>
                    <a:pt x="1814207" y="362038"/>
                  </a:lnTo>
                  <a:close/>
                </a:path>
                <a:path w="2201544" h="1030604">
                  <a:moveTo>
                    <a:pt x="1821395" y="171030"/>
                  </a:moveTo>
                  <a:lnTo>
                    <a:pt x="1813407" y="169430"/>
                  </a:lnTo>
                  <a:lnTo>
                    <a:pt x="1811807" y="174218"/>
                  </a:lnTo>
                  <a:lnTo>
                    <a:pt x="1816608" y="174218"/>
                  </a:lnTo>
                  <a:lnTo>
                    <a:pt x="1818208" y="180619"/>
                  </a:lnTo>
                  <a:lnTo>
                    <a:pt x="1820595" y="175018"/>
                  </a:lnTo>
                  <a:lnTo>
                    <a:pt x="1821395" y="171030"/>
                  </a:lnTo>
                  <a:close/>
                </a:path>
                <a:path w="2201544" h="1030604">
                  <a:moveTo>
                    <a:pt x="1861362" y="205397"/>
                  </a:moveTo>
                  <a:lnTo>
                    <a:pt x="1855762" y="204597"/>
                  </a:lnTo>
                  <a:lnTo>
                    <a:pt x="1851774" y="196596"/>
                  </a:lnTo>
                  <a:lnTo>
                    <a:pt x="1847773" y="203796"/>
                  </a:lnTo>
                  <a:lnTo>
                    <a:pt x="1853374" y="205397"/>
                  </a:lnTo>
                  <a:lnTo>
                    <a:pt x="1856562" y="212585"/>
                  </a:lnTo>
                  <a:lnTo>
                    <a:pt x="1861362" y="205397"/>
                  </a:lnTo>
                  <a:close/>
                </a:path>
                <a:path w="2201544" h="1030604">
                  <a:moveTo>
                    <a:pt x="1871751" y="372427"/>
                  </a:moveTo>
                  <a:lnTo>
                    <a:pt x="1863775" y="368274"/>
                  </a:lnTo>
                  <a:lnTo>
                    <a:pt x="1860664" y="372135"/>
                  </a:lnTo>
                  <a:lnTo>
                    <a:pt x="1863090" y="376135"/>
                  </a:lnTo>
                  <a:lnTo>
                    <a:pt x="1871751" y="372427"/>
                  </a:lnTo>
                  <a:close/>
                </a:path>
                <a:path w="2201544" h="1030604">
                  <a:moveTo>
                    <a:pt x="1872551" y="218986"/>
                  </a:moveTo>
                  <a:lnTo>
                    <a:pt x="1864563" y="217385"/>
                  </a:lnTo>
                  <a:lnTo>
                    <a:pt x="1862963" y="222173"/>
                  </a:lnTo>
                  <a:lnTo>
                    <a:pt x="1868551" y="222173"/>
                  </a:lnTo>
                  <a:lnTo>
                    <a:pt x="1869351" y="229374"/>
                  </a:lnTo>
                  <a:lnTo>
                    <a:pt x="1871751" y="222973"/>
                  </a:lnTo>
                  <a:lnTo>
                    <a:pt x="1872551" y="218986"/>
                  </a:lnTo>
                  <a:close/>
                </a:path>
                <a:path w="2201544" h="1030604">
                  <a:moveTo>
                    <a:pt x="1880844" y="186309"/>
                  </a:moveTo>
                  <a:lnTo>
                    <a:pt x="1879460" y="182930"/>
                  </a:lnTo>
                  <a:lnTo>
                    <a:pt x="1873351" y="186207"/>
                  </a:lnTo>
                  <a:lnTo>
                    <a:pt x="1876539" y="187007"/>
                  </a:lnTo>
                  <a:lnTo>
                    <a:pt x="1878939" y="187807"/>
                  </a:lnTo>
                  <a:lnTo>
                    <a:pt x="1877339" y="191008"/>
                  </a:lnTo>
                  <a:lnTo>
                    <a:pt x="1871751" y="191008"/>
                  </a:lnTo>
                  <a:lnTo>
                    <a:pt x="1864563" y="188607"/>
                  </a:lnTo>
                  <a:lnTo>
                    <a:pt x="1862963" y="193408"/>
                  </a:lnTo>
                  <a:lnTo>
                    <a:pt x="1866150" y="194208"/>
                  </a:lnTo>
                  <a:lnTo>
                    <a:pt x="1868551" y="195008"/>
                  </a:lnTo>
                  <a:lnTo>
                    <a:pt x="1866950" y="198196"/>
                  </a:lnTo>
                  <a:lnTo>
                    <a:pt x="1870151" y="198196"/>
                  </a:lnTo>
                  <a:lnTo>
                    <a:pt x="1872551" y="198996"/>
                  </a:lnTo>
                  <a:lnTo>
                    <a:pt x="1875751" y="198996"/>
                  </a:lnTo>
                  <a:lnTo>
                    <a:pt x="1879079" y="192849"/>
                  </a:lnTo>
                  <a:lnTo>
                    <a:pt x="1880844" y="186309"/>
                  </a:lnTo>
                  <a:close/>
                </a:path>
                <a:path w="2201544" h="1030604">
                  <a:moveTo>
                    <a:pt x="1899716" y="573836"/>
                  </a:moveTo>
                  <a:lnTo>
                    <a:pt x="1898929" y="568236"/>
                  </a:lnTo>
                  <a:lnTo>
                    <a:pt x="1890928" y="565835"/>
                  </a:lnTo>
                  <a:lnTo>
                    <a:pt x="1890128" y="573836"/>
                  </a:lnTo>
                  <a:lnTo>
                    <a:pt x="1891728" y="580224"/>
                  </a:lnTo>
                  <a:lnTo>
                    <a:pt x="1897329" y="583425"/>
                  </a:lnTo>
                  <a:lnTo>
                    <a:pt x="1899716" y="573836"/>
                  </a:lnTo>
                  <a:close/>
                </a:path>
                <a:path w="2201544" h="1030604">
                  <a:moveTo>
                    <a:pt x="1915528" y="704672"/>
                  </a:moveTo>
                  <a:lnTo>
                    <a:pt x="1911705" y="696912"/>
                  </a:lnTo>
                  <a:lnTo>
                    <a:pt x="1906993" y="703999"/>
                  </a:lnTo>
                  <a:lnTo>
                    <a:pt x="1911108" y="706805"/>
                  </a:lnTo>
                  <a:lnTo>
                    <a:pt x="1915528" y="704672"/>
                  </a:lnTo>
                  <a:close/>
                </a:path>
                <a:path w="2201544" h="1030604">
                  <a:moveTo>
                    <a:pt x="1920900" y="852665"/>
                  </a:moveTo>
                  <a:lnTo>
                    <a:pt x="1919401" y="848131"/>
                  </a:lnTo>
                  <a:lnTo>
                    <a:pt x="1914906" y="851166"/>
                  </a:lnTo>
                  <a:lnTo>
                    <a:pt x="1919401" y="856449"/>
                  </a:lnTo>
                  <a:lnTo>
                    <a:pt x="1920900" y="852665"/>
                  </a:lnTo>
                  <a:close/>
                </a:path>
                <a:path w="2201544" h="1030604">
                  <a:moveTo>
                    <a:pt x="1921103" y="427177"/>
                  </a:moveTo>
                  <a:lnTo>
                    <a:pt x="1920049" y="421335"/>
                  </a:lnTo>
                  <a:lnTo>
                    <a:pt x="1913305" y="423583"/>
                  </a:lnTo>
                  <a:lnTo>
                    <a:pt x="1918258" y="431228"/>
                  </a:lnTo>
                  <a:lnTo>
                    <a:pt x="1921103" y="427177"/>
                  </a:lnTo>
                  <a:close/>
                </a:path>
                <a:path w="2201544" h="1030604">
                  <a:moveTo>
                    <a:pt x="1931035" y="688835"/>
                  </a:moveTo>
                  <a:lnTo>
                    <a:pt x="1926094" y="690524"/>
                  </a:lnTo>
                  <a:lnTo>
                    <a:pt x="1922945" y="694448"/>
                  </a:lnTo>
                  <a:lnTo>
                    <a:pt x="1927301" y="692023"/>
                  </a:lnTo>
                  <a:lnTo>
                    <a:pt x="1931035" y="688835"/>
                  </a:lnTo>
                  <a:close/>
                </a:path>
                <a:path w="2201544" h="1030604">
                  <a:moveTo>
                    <a:pt x="1938286" y="129362"/>
                  </a:moveTo>
                  <a:lnTo>
                    <a:pt x="1936635" y="124841"/>
                  </a:lnTo>
                  <a:lnTo>
                    <a:pt x="1931695" y="127863"/>
                  </a:lnTo>
                  <a:lnTo>
                    <a:pt x="1936635" y="133146"/>
                  </a:lnTo>
                  <a:lnTo>
                    <a:pt x="1938286" y="129362"/>
                  </a:lnTo>
                  <a:close/>
                </a:path>
                <a:path w="2201544" h="1030604">
                  <a:moveTo>
                    <a:pt x="1939086" y="676833"/>
                  </a:moveTo>
                  <a:lnTo>
                    <a:pt x="1937435" y="672299"/>
                  </a:lnTo>
                  <a:lnTo>
                    <a:pt x="1932495" y="675335"/>
                  </a:lnTo>
                  <a:lnTo>
                    <a:pt x="1937435" y="680618"/>
                  </a:lnTo>
                  <a:lnTo>
                    <a:pt x="1939086" y="676833"/>
                  </a:lnTo>
                  <a:close/>
                </a:path>
                <a:path w="2201544" h="1030604">
                  <a:moveTo>
                    <a:pt x="1965261" y="144653"/>
                  </a:moveTo>
                  <a:lnTo>
                    <a:pt x="1962061" y="140652"/>
                  </a:lnTo>
                  <a:lnTo>
                    <a:pt x="1952472" y="146253"/>
                  </a:lnTo>
                  <a:lnTo>
                    <a:pt x="1951672" y="147053"/>
                  </a:lnTo>
                  <a:lnTo>
                    <a:pt x="1947049" y="151739"/>
                  </a:lnTo>
                  <a:lnTo>
                    <a:pt x="1953069" y="150952"/>
                  </a:lnTo>
                  <a:lnTo>
                    <a:pt x="1961781" y="147612"/>
                  </a:lnTo>
                  <a:lnTo>
                    <a:pt x="1965261" y="144653"/>
                  </a:lnTo>
                  <a:close/>
                </a:path>
                <a:path w="2201544" h="1030604">
                  <a:moveTo>
                    <a:pt x="1974850" y="696912"/>
                  </a:moveTo>
                  <a:lnTo>
                    <a:pt x="1964626" y="692861"/>
                  </a:lnTo>
                  <a:lnTo>
                    <a:pt x="1962556" y="696315"/>
                  </a:lnTo>
                  <a:lnTo>
                    <a:pt x="1966645" y="700062"/>
                  </a:lnTo>
                  <a:lnTo>
                    <a:pt x="1974850" y="696912"/>
                  </a:lnTo>
                  <a:close/>
                </a:path>
                <a:path w="2201544" h="1030604">
                  <a:moveTo>
                    <a:pt x="1978545" y="771245"/>
                  </a:moveTo>
                  <a:lnTo>
                    <a:pt x="1978063" y="767194"/>
                  </a:lnTo>
                  <a:lnTo>
                    <a:pt x="1971649" y="771245"/>
                  </a:lnTo>
                  <a:lnTo>
                    <a:pt x="1975586" y="775284"/>
                  </a:lnTo>
                  <a:lnTo>
                    <a:pt x="1978545" y="771245"/>
                  </a:lnTo>
                  <a:close/>
                </a:path>
                <a:path w="2201544" h="1030604">
                  <a:moveTo>
                    <a:pt x="1996427" y="90309"/>
                  </a:moveTo>
                  <a:lnTo>
                    <a:pt x="1993226" y="90309"/>
                  </a:lnTo>
                  <a:lnTo>
                    <a:pt x="1990826" y="89509"/>
                  </a:lnTo>
                  <a:lnTo>
                    <a:pt x="1987638" y="89509"/>
                  </a:lnTo>
                  <a:lnTo>
                    <a:pt x="1986838" y="91909"/>
                  </a:lnTo>
                  <a:lnTo>
                    <a:pt x="1986838" y="95097"/>
                  </a:lnTo>
                  <a:lnTo>
                    <a:pt x="1986038" y="97497"/>
                  </a:lnTo>
                  <a:lnTo>
                    <a:pt x="1989239" y="97497"/>
                  </a:lnTo>
                  <a:lnTo>
                    <a:pt x="1991626" y="98298"/>
                  </a:lnTo>
                  <a:lnTo>
                    <a:pt x="1994827" y="98298"/>
                  </a:lnTo>
                  <a:lnTo>
                    <a:pt x="1995627" y="95897"/>
                  </a:lnTo>
                  <a:lnTo>
                    <a:pt x="1995627" y="92710"/>
                  </a:lnTo>
                  <a:lnTo>
                    <a:pt x="1996427" y="90309"/>
                  </a:lnTo>
                  <a:close/>
                </a:path>
                <a:path w="2201544" h="1030604">
                  <a:moveTo>
                    <a:pt x="1998827" y="770445"/>
                  </a:moveTo>
                  <a:lnTo>
                    <a:pt x="1994027" y="770445"/>
                  </a:lnTo>
                  <a:lnTo>
                    <a:pt x="1986838" y="768045"/>
                  </a:lnTo>
                  <a:lnTo>
                    <a:pt x="1985238" y="772833"/>
                  </a:lnTo>
                  <a:lnTo>
                    <a:pt x="1990826" y="772833"/>
                  </a:lnTo>
                  <a:lnTo>
                    <a:pt x="1998027" y="775233"/>
                  </a:lnTo>
                  <a:lnTo>
                    <a:pt x="1998827" y="770445"/>
                  </a:lnTo>
                  <a:close/>
                </a:path>
                <a:path w="2201544" h="1030604">
                  <a:moveTo>
                    <a:pt x="2004415" y="386016"/>
                  </a:moveTo>
                  <a:lnTo>
                    <a:pt x="1996427" y="384416"/>
                  </a:lnTo>
                  <a:lnTo>
                    <a:pt x="1994827" y="389216"/>
                  </a:lnTo>
                  <a:lnTo>
                    <a:pt x="2000427" y="389216"/>
                  </a:lnTo>
                  <a:lnTo>
                    <a:pt x="2001227" y="395605"/>
                  </a:lnTo>
                  <a:lnTo>
                    <a:pt x="2003615" y="390017"/>
                  </a:lnTo>
                  <a:lnTo>
                    <a:pt x="2004415" y="386016"/>
                  </a:lnTo>
                  <a:close/>
                </a:path>
                <a:path w="2201544" h="1030604">
                  <a:moveTo>
                    <a:pt x="2010651" y="54686"/>
                  </a:moveTo>
                  <a:lnTo>
                    <a:pt x="2006117" y="52743"/>
                  </a:lnTo>
                  <a:lnTo>
                    <a:pt x="2002332" y="55587"/>
                  </a:lnTo>
                  <a:lnTo>
                    <a:pt x="2007616" y="62331"/>
                  </a:lnTo>
                  <a:lnTo>
                    <a:pt x="2010651" y="54686"/>
                  </a:lnTo>
                  <a:close/>
                </a:path>
                <a:path w="2201544" h="1030604">
                  <a:moveTo>
                    <a:pt x="2012416" y="0"/>
                  </a:moveTo>
                  <a:lnTo>
                    <a:pt x="2005215" y="800"/>
                  </a:lnTo>
                  <a:lnTo>
                    <a:pt x="2001227" y="3987"/>
                  </a:lnTo>
                  <a:lnTo>
                    <a:pt x="1999627" y="8788"/>
                  </a:lnTo>
                  <a:lnTo>
                    <a:pt x="2007616" y="8788"/>
                  </a:lnTo>
                  <a:lnTo>
                    <a:pt x="2010816" y="4787"/>
                  </a:lnTo>
                  <a:lnTo>
                    <a:pt x="2012416" y="0"/>
                  </a:lnTo>
                  <a:close/>
                </a:path>
                <a:path w="2201544" h="1030604">
                  <a:moveTo>
                    <a:pt x="2019858" y="629208"/>
                  </a:moveTo>
                  <a:lnTo>
                    <a:pt x="2014004" y="628980"/>
                  </a:lnTo>
                  <a:lnTo>
                    <a:pt x="2014461" y="635952"/>
                  </a:lnTo>
                  <a:lnTo>
                    <a:pt x="2018207" y="633768"/>
                  </a:lnTo>
                  <a:lnTo>
                    <a:pt x="2019858" y="629208"/>
                  </a:lnTo>
                  <a:close/>
                </a:path>
                <a:path w="2201544" h="1030604">
                  <a:moveTo>
                    <a:pt x="2032190" y="747458"/>
                  </a:moveTo>
                  <a:lnTo>
                    <a:pt x="2031644" y="744385"/>
                  </a:lnTo>
                  <a:lnTo>
                    <a:pt x="2025992" y="740867"/>
                  </a:lnTo>
                  <a:lnTo>
                    <a:pt x="2025992" y="747268"/>
                  </a:lnTo>
                  <a:lnTo>
                    <a:pt x="2022805" y="756056"/>
                  </a:lnTo>
                  <a:lnTo>
                    <a:pt x="2027593" y="757656"/>
                  </a:lnTo>
                  <a:lnTo>
                    <a:pt x="2030044" y="751433"/>
                  </a:lnTo>
                  <a:lnTo>
                    <a:pt x="2032190" y="747458"/>
                  </a:lnTo>
                  <a:close/>
                </a:path>
                <a:path w="2201544" h="1030604">
                  <a:moveTo>
                    <a:pt x="2035594" y="712901"/>
                  </a:moveTo>
                  <a:lnTo>
                    <a:pt x="2027593" y="711301"/>
                  </a:lnTo>
                  <a:lnTo>
                    <a:pt x="2025992" y="716089"/>
                  </a:lnTo>
                  <a:lnTo>
                    <a:pt x="2030793" y="716089"/>
                  </a:lnTo>
                  <a:lnTo>
                    <a:pt x="2031593" y="723290"/>
                  </a:lnTo>
                  <a:lnTo>
                    <a:pt x="2034794" y="716889"/>
                  </a:lnTo>
                  <a:lnTo>
                    <a:pt x="2035594" y="712901"/>
                  </a:lnTo>
                  <a:close/>
                </a:path>
                <a:path w="2201544" h="1030604">
                  <a:moveTo>
                    <a:pt x="2043303" y="467702"/>
                  </a:moveTo>
                  <a:lnTo>
                    <a:pt x="2040382" y="463537"/>
                  </a:lnTo>
                  <a:lnTo>
                    <a:pt x="2035657" y="461632"/>
                  </a:lnTo>
                  <a:lnTo>
                    <a:pt x="2039188" y="465035"/>
                  </a:lnTo>
                  <a:lnTo>
                    <a:pt x="2043303" y="467702"/>
                  </a:lnTo>
                  <a:close/>
                </a:path>
                <a:path w="2201544" h="1030604">
                  <a:moveTo>
                    <a:pt x="2044484" y="93306"/>
                  </a:moveTo>
                  <a:lnTo>
                    <a:pt x="2041969" y="86715"/>
                  </a:lnTo>
                  <a:lnTo>
                    <a:pt x="2033993" y="83108"/>
                  </a:lnTo>
                  <a:lnTo>
                    <a:pt x="2041740" y="94805"/>
                  </a:lnTo>
                  <a:lnTo>
                    <a:pt x="2044484" y="93306"/>
                  </a:lnTo>
                  <a:close/>
                </a:path>
                <a:path w="2201544" h="1030604">
                  <a:moveTo>
                    <a:pt x="2058758" y="298107"/>
                  </a:moveTo>
                  <a:lnTo>
                    <a:pt x="2054771" y="295706"/>
                  </a:lnTo>
                  <a:lnTo>
                    <a:pt x="2049970" y="289306"/>
                  </a:lnTo>
                  <a:lnTo>
                    <a:pt x="2045982" y="292506"/>
                  </a:lnTo>
                  <a:lnTo>
                    <a:pt x="2049970" y="295706"/>
                  </a:lnTo>
                  <a:lnTo>
                    <a:pt x="2054771" y="301294"/>
                  </a:lnTo>
                  <a:lnTo>
                    <a:pt x="2058758" y="298107"/>
                  </a:lnTo>
                  <a:close/>
                </a:path>
                <a:path w="2201544" h="1030604">
                  <a:moveTo>
                    <a:pt x="2060765" y="713892"/>
                  </a:moveTo>
                  <a:lnTo>
                    <a:pt x="2059089" y="709396"/>
                  </a:lnTo>
                  <a:lnTo>
                    <a:pt x="2053971" y="707301"/>
                  </a:lnTo>
                  <a:lnTo>
                    <a:pt x="2047570" y="715289"/>
                  </a:lnTo>
                  <a:lnTo>
                    <a:pt x="2048370" y="715289"/>
                  </a:lnTo>
                  <a:lnTo>
                    <a:pt x="2057971" y="712101"/>
                  </a:lnTo>
                  <a:lnTo>
                    <a:pt x="2060041" y="716292"/>
                  </a:lnTo>
                  <a:lnTo>
                    <a:pt x="2060765" y="713892"/>
                  </a:lnTo>
                  <a:close/>
                </a:path>
                <a:path w="2201544" h="1030604">
                  <a:moveTo>
                    <a:pt x="2112314" y="710501"/>
                  </a:moveTo>
                  <a:lnTo>
                    <a:pt x="2102421" y="706450"/>
                  </a:lnTo>
                  <a:lnTo>
                    <a:pt x="2100326" y="709904"/>
                  </a:lnTo>
                  <a:lnTo>
                    <a:pt x="2104224" y="713651"/>
                  </a:lnTo>
                  <a:lnTo>
                    <a:pt x="2112314" y="710501"/>
                  </a:lnTo>
                  <a:close/>
                </a:path>
                <a:path w="2201544" h="1030604">
                  <a:moveTo>
                    <a:pt x="2112911" y="271195"/>
                  </a:moveTo>
                  <a:lnTo>
                    <a:pt x="2107514" y="266128"/>
                  </a:lnTo>
                  <a:lnTo>
                    <a:pt x="2103920" y="270522"/>
                  </a:lnTo>
                  <a:lnTo>
                    <a:pt x="2108720" y="272427"/>
                  </a:lnTo>
                  <a:lnTo>
                    <a:pt x="2112911" y="271195"/>
                  </a:lnTo>
                  <a:close/>
                </a:path>
                <a:path w="2201544" h="1030604">
                  <a:moveTo>
                    <a:pt x="2113635" y="512787"/>
                  </a:moveTo>
                  <a:lnTo>
                    <a:pt x="2111248" y="509130"/>
                  </a:lnTo>
                  <a:lnTo>
                    <a:pt x="2112314" y="504304"/>
                  </a:lnTo>
                  <a:lnTo>
                    <a:pt x="2106218" y="506590"/>
                  </a:lnTo>
                  <a:lnTo>
                    <a:pt x="2105990" y="506501"/>
                  </a:lnTo>
                  <a:lnTo>
                    <a:pt x="2106104" y="506641"/>
                  </a:lnTo>
                  <a:lnTo>
                    <a:pt x="2104224" y="507339"/>
                  </a:lnTo>
                  <a:lnTo>
                    <a:pt x="2105723" y="511797"/>
                  </a:lnTo>
                  <a:lnTo>
                    <a:pt x="2110511" y="512508"/>
                  </a:lnTo>
                  <a:lnTo>
                    <a:pt x="2110841" y="510971"/>
                  </a:lnTo>
                  <a:lnTo>
                    <a:pt x="2113635" y="512787"/>
                  </a:lnTo>
                  <a:close/>
                </a:path>
                <a:path w="2201544" h="1030604">
                  <a:moveTo>
                    <a:pt x="2115705" y="324980"/>
                  </a:moveTo>
                  <a:lnTo>
                    <a:pt x="2115413" y="321119"/>
                  </a:lnTo>
                  <a:lnTo>
                    <a:pt x="2109114" y="325272"/>
                  </a:lnTo>
                  <a:lnTo>
                    <a:pt x="2112708" y="328980"/>
                  </a:lnTo>
                  <a:lnTo>
                    <a:pt x="2115705" y="324980"/>
                  </a:lnTo>
                  <a:close/>
                </a:path>
                <a:path w="2201544" h="1030604">
                  <a:moveTo>
                    <a:pt x="2119960" y="597230"/>
                  </a:moveTo>
                  <a:lnTo>
                    <a:pt x="2112314" y="597014"/>
                  </a:lnTo>
                  <a:lnTo>
                    <a:pt x="2112759" y="602183"/>
                  </a:lnTo>
                  <a:lnTo>
                    <a:pt x="2117712" y="600608"/>
                  </a:lnTo>
                  <a:lnTo>
                    <a:pt x="2119960" y="597230"/>
                  </a:lnTo>
                  <a:close/>
                </a:path>
                <a:path w="2201544" h="1030604">
                  <a:moveTo>
                    <a:pt x="2131491" y="202196"/>
                  </a:moveTo>
                  <a:lnTo>
                    <a:pt x="2126208" y="193433"/>
                  </a:lnTo>
                  <a:lnTo>
                    <a:pt x="2122208" y="195008"/>
                  </a:lnTo>
                  <a:lnTo>
                    <a:pt x="2122843" y="200177"/>
                  </a:lnTo>
                  <a:lnTo>
                    <a:pt x="2131491" y="202196"/>
                  </a:lnTo>
                  <a:close/>
                </a:path>
                <a:path w="2201544" h="1030604">
                  <a:moveTo>
                    <a:pt x="2133460" y="508850"/>
                  </a:moveTo>
                  <a:lnTo>
                    <a:pt x="2128291" y="507492"/>
                  </a:lnTo>
                  <a:lnTo>
                    <a:pt x="2123122" y="508850"/>
                  </a:lnTo>
                  <a:lnTo>
                    <a:pt x="2128291" y="509295"/>
                  </a:lnTo>
                  <a:lnTo>
                    <a:pt x="2133460" y="508850"/>
                  </a:lnTo>
                  <a:close/>
                </a:path>
                <a:path w="2201544" h="1030604">
                  <a:moveTo>
                    <a:pt x="2134692" y="611390"/>
                  </a:moveTo>
                  <a:lnTo>
                    <a:pt x="2130691" y="609003"/>
                  </a:lnTo>
                  <a:lnTo>
                    <a:pt x="2125903" y="602602"/>
                  </a:lnTo>
                  <a:lnTo>
                    <a:pt x="2121903" y="605802"/>
                  </a:lnTo>
                  <a:lnTo>
                    <a:pt x="2125903" y="609003"/>
                  </a:lnTo>
                  <a:lnTo>
                    <a:pt x="2129891" y="614591"/>
                  </a:lnTo>
                  <a:lnTo>
                    <a:pt x="2134692" y="611390"/>
                  </a:lnTo>
                  <a:close/>
                </a:path>
                <a:path w="2201544" h="1030604">
                  <a:moveTo>
                    <a:pt x="2140280" y="92710"/>
                  </a:moveTo>
                  <a:lnTo>
                    <a:pt x="2132292" y="91109"/>
                  </a:lnTo>
                  <a:lnTo>
                    <a:pt x="2130691" y="95897"/>
                  </a:lnTo>
                  <a:lnTo>
                    <a:pt x="2135492" y="95897"/>
                  </a:lnTo>
                  <a:lnTo>
                    <a:pt x="2137092" y="102298"/>
                  </a:lnTo>
                  <a:lnTo>
                    <a:pt x="2139480" y="96697"/>
                  </a:lnTo>
                  <a:lnTo>
                    <a:pt x="2140280" y="92710"/>
                  </a:lnTo>
                  <a:close/>
                </a:path>
                <a:path w="2201544" h="1030604">
                  <a:moveTo>
                    <a:pt x="2149678" y="498932"/>
                  </a:moveTo>
                  <a:lnTo>
                    <a:pt x="2144280" y="498703"/>
                  </a:lnTo>
                  <a:lnTo>
                    <a:pt x="2144280" y="505675"/>
                  </a:lnTo>
                  <a:lnTo>
                    <a:pt x="2147874" y="503504"/>
                  </a:lnTo>
                  <a:lnTo>
                    <a:pt x="2149678" y="498932"/>
                  </a:lnTo>
                  <a:close/>
                </a:path>
                <a:path w="2201544" h="1030604">
                  <a:moveTo>
                    <a:pt x="2150072" y="596404"/>
                  </a:moveTo>
                  <a:lnTo>
                    <a:pt x="2148421" y="591693"/>
                  </a:lnTo>
                  <a:lnTo>
                    <a:pt x="2143480" y="594614"/>
                  </a:lnTo>
                  <a:lnTo>
                    <a:pt x="2148421" y="600227"/>
                  </a:lnTo>
                  <a:lnTo>
                    <a:pt x="2150072" y="596404"/>
                  </a:lnTo>
                  <a:close/>
                </a:path>
                <a:path w="2201544" h="1030604">
                  <a:moveTo>
                    <a:pt x="2170658" y="536270"/>
                  </a:moveTo>
                  <a:lnTo>
                    <a:pt x="2167229" y="533755"/>
                  </a:lnTo>
                  <a:lnTo>
                    <a:pt x="2161857" y="530580"/>
                  </a:lnTo>
                  <a:lnTo>
                    <a:pt x="2156498" y="529640"/>
                  </a:lnTo>
                  <a:lnTo>
                    <a:pt x="2155088" y="531380"/>
                  </a:lnTo>
                  <a:lnTo>
                    <a:pt x="2153666" y="531977"/>
                  </a:lnTo>
                  <a:lnTo>
                    <a:pt x="2153780" y="532980"/>
                  </a:lnTo>
                  <a:lnTo>
                    <a:pt x="2153069" y="533869"/>
                  </a:lnTo>
                  <a:lnTo>
                    <a:pt x="2153907" y="533984"/>
                  </a:lnTo>
                  <a:lnTo>
                    <a:pt x="2154339" y="537337"/>
                  </a:lnTo>
                  <a:lnTo>
                    <a:pt x="2162657" y="539470"/>
                  </a:lnTo>
                  <a:lnTo>
                    <a:pt x="2160816" y="536244"/>
                  </a:lnTo>
                  <a:lnTo>
                    <a:pt x="2163356" y="538365"/>
                  </a:lnTo>
                  <a:lnTo>
                    <a:pt x="2167115" y="540499"/>
                  </a:lnTo>
                  <a:lnTo>
                    <a:pt x="2170658" y="536270"/>
                  </a:lnTo>
                  <a:close/>
                </a:path>
                <a:path w="2201544" h="1030604">
                  <a:moveTo>
                    <a:pt x="2172258" y="24765"/>
                  </a:moveTo>
                  <a:lnTo>
                    <a:pt x="2166658" y="23977"/>
                  </a:lnTo>
                  <a:lnTo>
                    <a:pt x="2167458" y="28765"/>
                  </a:lnTo>
                  <a:lnTo>
                    <a:pt x="2160270" y="31165"/>
                  </a:lnTo>
                  <a:lnTo>
                    <a:pt x="2167458" y="31965"/>
                  </a:lnTo>
                  <a:lnTo>
                    <a:pt x="2171458" y="31965"/>
                  </a:lnTo>
                  <a:lnTo>
                    <a:pt x="2172258" y="24765"/>
                  </a:lnTo>
                  <a:close/>
                </a:path>
                <a:path w="2201544" h="1030604">
                  <a:moveTo>
                    <a:pt x="2177885" y="608672"/>
                  </a:moveTo>
                  <a:lnTo>
                    <a:pt x="2175446" y="602602"/>
                  </a:lnTo>
                  <a:lnTo>
                    <a:pt x="2171458" y="608203"/>
                  </a:lnTo>
                  <a:lnTo>
                    <a:pt x="2162657" y="612990"/>
                  </a:lnTo>
                  <a:lnTo>
                    <a:pt x="2165858" y="616991"/>
                  </a:lnTo>
                  <a:lnTo>
                    <a:pt x="2171966" y="613613"/>
                  </a:lnTo>
                  <a:lnTo>
                    <a:pt x="2176348" y="611593"/>
                  </a:lnTo>
                  <a:lnTo>
                    <a:pt x="2177885" y="608672"/>
                  </a:lnTo>
                  <a:close/>
                </a:path>
                <a:path w="2201544" h="1030604">
                  <a:moveTo>
                    <a:pt x="2181047" y="645756"/>
                  </a:moveTo>
                  <a:lnTo>
                    <a:pt x="2176246" y="643369"/>
                  </a:lnTo>
                  <a:lnTo>
                    <a:pt x="2167458" y="643369"/>
                  </a:lnTo>
                  <a:lnTo>
                    <a:pt x="2167458" y="646557"/>
                  </a:lnTo>
                  <a:lnTo>
                    <a:pt x="2165858" y="651357"/>
                  </a:lnTo>
                  <a:lnTo>
                    <a:pt x="2170658" y="652157"/>
                  </a:lnTo>
                  <a:lnTo>
                    <a:pt x="2174646" y="652157"/>
                  </a:lnTo>
                  <a:lnTo>
                    <a:pt x="2179447" y="652957"/>
                  </a:lnTo>
                  <a:lnTo>
                    <a:pt x="2181047" y="645756"/>
                  </a:lnTo>
                  <a:close/>
                </a:path>
                <a:path w="2201544" h="1030604">
                  <a:moveTo>
                    <a:pt x="2183638" y="205397"/>
                  </a:moveTo>
                  <a:lnTo>
                    <a:pt x="2183346" y="201345"/>
                  </a:lnTo>
                  <a:lnTo>
                    <a:pt x="2177046" y="205397"/>
                  </a:lnTo>
                  <a:lnTo>
                    <a:pt x="2180640" y="209435"/>
                  </a:lnTo>
                  <a:lnTo>
                    <a:pt x="2183638" y="205397"/>
                  </a:lnTo>
                  <a:close/>
                </a:path>
                <a:path w="2201544" h="1030604">
                  <a:moveTo>
                    <a:pt x="2184235" y="537870"/>
                  </a:moveTo>
                  <a:lnTo>
                    <a:pt x="2176246" y="536270"/>
                  </a:lnTo>
                  <a:lnTo>
                    <a:pt x="2174646" y="541070"/>
                  </a:lnTo>
                  <a:lnTo>
                    <a:pt x="2179447" y="541070"/>
                  </a:lnTo>
                  <a:lnTo>
                    <a:pt x="2180247" y="547458"/>
                  </a:lnTo>
                  <a:lnTo>
                    <a:pt x="2183447" y="541858"/>
                  </a:lnTo>
                  <a:lnTo>
                    <a:pt x="2184235" y="537870"/>
                  </a:lnTo>
                  <a:close/>
                </a:path>
                <a:path w="2201544" h="1030604">
                  <a:moveTo>
                    <a:pt x="2186635" y="394004"/>
                  </a:moveTo>
                  <a:lnTo>
                    <a:pt x="2181847" y="388416"/>
                  </a:lnTo>
                  <a:lnTo>
                    <a:pt x="2176246" y="394004"/>
                  </a:lnTo>
                  <a:lnTo>
                    <a:pt x="2173046" y="399605"/>
                  </a:lnTo>
                  <a:lnTo>
                    <a:pt x="2175446" y="405993"/>
                  </a:lnTo>
                  <a:lnTo>
                    <a:pt x="2183447" y="400405"/>
                  </a:lnTo>
                  <a:lnTo>
                    <a:pt x="2186635" y="394004"/>
                  </a:lnTo>
                  <a:close/>
                </a:path>
                <a:path w="2201544" h="1030604">
                  <a:moveTo>
                    <a:pt x="2190318" y="238074"/>
                  </a:moveTo>
                  <a:lnTo>
                    <a:pt x="2185035" y="239763"/>
                  </a:lnTo>
                  <a:lnTo>
                    <a:pt x="2181999" y="243687"/>
                  </a:lnTo>
                  <a:lnTo>
                    <a:pt x="2186533" y="241261"/>
                  </a:lnTo>
                  <a:lnTo>
                    <a:pt x="2190318" y="238074"/>
                  </a:lnTo>
                  <a:close/>
                </a:path>
                <a:path w="2201544" h="1030604">
                  <a:moveTo>
                    <a:pt x="2190432" y="177825"/>
                  </a:moveTo>
                  <a:lnTo>
                    <a:pt x="2188730" y="173050"/>
                  </a:lnTo>
                  <a:lnTo>
                    <a:pt x="2185835" y="177419"/>
                  </a:lnTo>
                  <a:lnTo>
                    <a:pt x="2184019" y="182600"/>
                  </a:lnTo>
                  <a:lnTo>
                    <a:pt x="2181441" y="187109"/>
                  </a:lnTo>
                  <a:lnTo>
                    <a:pt x="2180666" y="188772"/>
                  </a:lnTo>
                  <a:lnTo>
                    <a:pt x="2184235" y="185407"/>
                  </a:lnTo>
                  <a:lnTo>
                    <a:pt x="2189429" y="184391"/>
                  </a:lnTo>
                  <a:lnTo>
                    <a:pt x="2190432" y="177825"/>
                  </a:lnTo>
                  <a:close/>
                </a:path>
                <a:path w="2201544" h="1030604">
                  <a:moveTo>
                    <a:pt x="2191435" y="251752"/>
                  </a:moveTo>
                  <a:lnTo>
                    <a:pt x="2183346" y="254889"/>
                  </a:lnTo>
                  <a:lnTo>
                    <a:pt x="2184844" y="259537"/>
                  </a:lnTo>
                  <a:lnTo>
                    <a:pt x="2189632" y="260286"/>
                  </a:lnTo>
                  <a:lnTo>
                    <a:pt x="2191435" y="251752"/>
                  </a:lnTo>
                  <a:close/>
                </a:path>
                <a:path w="2201544" h="1030604">
                  <a:moveTo>
                    <a:pt x="2191435" y="8788"/>
                  </a:moveTo>
                  <a:lnTo>
                    <a:pt x="2183447" y="6388"/>
                  </a:lnTo>
                  <a:lnTo>
                    <a:pt x="2182647" y="11988"/>
                  </a:lnTo>
                  <a:lnTo>
                    <a:pt x="2175446" y="16776"/>
                  </a:lnTo>
                  <a:lnTo>
                    <a:pt x="2184235" y="18376"/>
                  </a:lnTo>
                  <a:lnTo>
                    <a:pt x="2184235" y="13576"/>
                  </a:lnTo>
                  <a:lnTo>
                    <a:pt x="2191435" y="8788"/>
                  </a:lnTo>
                  <a:close/>
                </a:path>
                <a:path w="2201544" h="1030604">
                  <a:moveTo>
                    <a:pt x="2193518" y="507860"/>
                  </a:moveTo>
                  <a:lnTo>
                    <a:pt x="2188235" y="509092"/>
                  </a:lnTo>
                  <a:lnTo>
                    <a:pt x="2185200" y="513473"/>
                  </a:lnTo>
                  <a:lnTo>
                    <a:pt x="2189734" y="511200"/>
                  </a:lnTo>
                  <a:lnTo>
                    <a:pt x="2193518" y="507860"/>
                  </a:lnTo>
                  <a:close/>
                </a:path>
                <a:path w="2201544" h="1030604">
                  <a:moveTo>
                    <a:pt x="2195423" y="1026185"/>
                  </a:moveTo>
                  <a:lnTo>
                    <a:pt x="2188235" y="1018997"/>
                  </a:lnTo>
                  <a:lnTo>
                    <a:pt x="2186635" y="1018197"/>
                  </a:lnTo>
                  <a:lnTo>
                    <a:pt x="2183688" y="1019175"/>
                  </a:lnTo>
                  <a:lnTo>
                    <a:pt x="2185238" y="1024191"/>
                  </a:lnTo>
                  <a:lnTo>
                    <a:pt x="2188883" y="1029208"/>
                  </a:lnTo>
                  <a:lnTo>
                    <a:pt x="2192236" y="1030185"/>
                  </a:lnTo>
                  <a:lnTo>
                    <a:pt x="2195423" y="1026185"/>
                  </a:lnTo>
                  <a:close/>
                </a:path>
                <a:path w="2201544" h="1030604">
                  <a:moveTo>
                    <a:pt x="2196363" y="948931"/>
                  </a:moveTo>
                  <a:lnTo>
                    <a:pt x="2190635" y="943876"/>
                  </a:lnTo>
                  <a:lnTo>
                    <a:pt x="2187156" y="948258"/>
                  </a:lnTo>
                  <a:lnTo>
                    <a:pt x="2192134" y="950163"/>
                  </a:lnTo>
                  <a:lnTo>
                    <a:pt x="2196363" y="948931"/>
                  </a:lnTo>
                  <a:close/>
                </a:path>
                <a:path w="2201544" h="1030604">
                  <a:moveTo>
                    <a:pt x="2199424" y="650557"/>
                  </a:moveTo>
                  <a:lnTo>
                    <a:pt x="2198624" y="644169"/>
                  </a:lnTo>
                  <a:lnTo>
                    <a:pt x="2190635" y="642569"/>
                  </a:lnTo>
                  <a:lnTo>
                    <a:pt x="2189835" y="649757"/>
                  </a:lnTo>
                  <a:lnTo>
                    <a:pt x="2191435" y="656158"/>
                  </a:lnTo>
                  <a:lnTo>
                    <a:pt x="2197023" y="660146"/>
                  </a:lnTo>
                  <a:lnTo>
                    <a:pt x="2199424" y="650557"/>
                  </a:lnTo>
                  <a:close/>
                </a:path>
                <a:path w="2201544" h="1030604">
                  <a:moveTo>
                    <a:pt x="2201024" y="585825"/>
                  </a:moveTo>
                  <a:lnTo>
                    <a:pt x="2196223" y="579424"/>
                  </a:lnTo>
                  <a:lnTo>
                    <a:pt x="2191435" y="582625"/>
                  </a:lnTo>
                  <a:lnTo>
                    <a:pt x="2195423" y="585825"/>
                  </a:lnTo>
                  <a:lnTo>
                    <a:pt x="2191435" y="591413"/>
                  </a:lnTo>
                  <a:lnTo>
                    <a:pt x="2197824" y="588213"/>
                  </a:lnTo>
                  <a:lnTo>
                    <a:pt x="2201024" y="58582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589793" y="8949752"/>
              <a:ext cx="698500" cy="1090930"/>
            </a:xfrm>
            <a:custGeom>
              <a:avLst/>
              <a:gdLst/>
              <a:ahLst/>
              <a:cxnLst/>
              <a:rect l="l" t="t" r="r" b="b"/>
              <a:pathLst>
                <a:path w="698500" h="1090929">
                  <a:moveTo>
                    <a:pt x="8991" y="264337"/>
                  </a:moveTo>
                  <a:lnTo>
                    <a:pt x="4953" y="260743"/>
                  </a:lnTo>
                  <a:lnTo>
                    <a:pt x="0" y="266141"/>
                  </a:lnTo>
                  <a:lnTo>
                    <a:pt x="4356" y="266738"/>
                  </a:lnTo>
                  <a:lnTo>
                    <a:pt x="8991" y="264337"/>
                  </a:lnTo>
                  <a:close/>
                </a:path>
                <a:path w="698500" h="1090929">
                  <a:moveTo>
                    <a:pt x="69735" y="684276"/>
                  </a:moveTo>
                  <a:lnTo>
                    <a:pt x="65697" y="680339"/>
                  </a:lnTo>
                  <a:lnTo>
                    <a:pt x="60744" y="685838"/>
                  </a:lnTo>
                  <a:lnTo>
                    <a:pt x="65087" y="686625"/>
                  </a:lnTo>
                  <a:lnTo>
                    <a:pt x="69735" y="684276"/>
                  </a:lnTo>
                  <a:close/>
                </a:path>
                <a:path w="698500" h="1090929">
                  <a:moveTo>
                    <a:pt x="107048" y="300964"/>
                  </a:moveTo>
                  <a:lnTo>
                    <a:pt x="101650" y="295910"/>
                  </a:lnTo>
                  <a:lnTo>
                    <a:pt x="98056" y="300291"/>
                  </a:lnTo>
                  <a:lnTo>
                    <a:pt x="102857" y="302209"/>
                  </a:lnTo>
                  <a:lnTo>
                    <a:pt x="107048" y="300964"/>
                  </a:lnTo>
                  <a:close/>
                </a:path>
                <a:path w="698500" h="1090929">
                  <a:moveTo>
                    <a:pt x="108051" y="308698"/>
                  </a:moveTo>
                  <a:lnTo>
                    <a:pt x="102450" y="308698"/>
                  </a:lnTo>
                  <a:lnTo>
                    <a:pt x="103251" y="313499"/>
                  </a:lnTo>
                  <a:lnTo>
                    <a:pt x="102450" y="319887"/>
                  </a:lnTo>
                  <a:lnTo>
                    <a:pt x="108051" y="320687"/>
                  </a:lnTo>
                  <a:lnTo>
                    <a:pt x="106451" y="315887"/>
                  </a:lnTo>
                  <a:lnTo>
                    <a:pt x="108051" y="308698"/>
                  </a:lnTo>
                  <a:close/>
                </a:path>
                <a:path w="698500" h="1090929">
                  <a:moveTo>
                    <a:pt x="144818" y="339064"/>
                  </a:moveTo>
                  <a:lnTo>
                    <a:pt x="138417" y="339864"/>
                  </a:lnTo>
                  <a:lnTo>
                    <a:pt x="128028" y="338277"/>
                  </a:lnTo>
                  <a:lnTo>
                    <a:pt x="127228" y="343865"/>
                  </a:lnTo>
                  <a:lnTo>
                    <a:pt x="134251" y="344805"/>
                  </a:lnTo>
                  <a:lnTo>
                    <a:pt x="139014" y="345960"/>
                  </a:lnTo>
                  <a:lnTo>
                    <a:pt x="142290" y="344881"/>
                  </a:lnTo>
                  <a:lnTo>
                    <a:pt x="144818" y="339064"/>
                  </a:lnTo>
                  <a:close/>
                </a:path>
                <a:path w="698500" h="1090929">
                  <a:moveTo>
                    <a:pt x="167995" y="226377"/>
                  </a:moveTo>
                  <a:lnTo>
                    <a:pt x="159562" y="223570"/>
                  </a:lnTo>
                  <a:lnTo>
                    <a:pt x="157505" y="227876"/>
                  </a:lnTo>
                  <a:lnTo>
                    <a:pt x="160680" y="231444"/>
                  </a:lnTo>
                  <a:lnTo>
                    <a:pt x="167995" y="226377"/>
                  </a:lnTo>
                  <a:close/>
                </a:path>
                <a:path w="698500" h="1090929">
                  <a:moveTo>
                    <a:pt x="176784" y="333476"/>
                  </a:moveTo>
                  <a:lnTo>
                    <a:pt x="171183" y="332676"/>
                  </a:lnTo>
                  <a:lnTo>
                    <a:pt x="171983" y="337477"/>
                  </a:lnTo>
                  <a:lnTo>
                    <a:pt x="164795" y="339864"/>
                  </a:lnTo>
                  <a:lnTo>
                    <a:pt x="171983" y="340664"/>
                  </a:lnTo>
                  <a:lnTo>
                    <a:pt x="175983" y="340664"/>
                  </a:lnTo>
                  <a:lnTo>
                    <a:pt x="176784" y="333476"/>
                  </a:lnTo>
                  <a:close/>
                </a:path>
                <a:path w="698500" h="1090929">
                  <a:moveTo>
                    <a:pt x="180505" y="242417"/>
                  </a:moveTo>
                  <a:lnTo>
                    <a:pt x="177584" y="238366"/>
                  </a:lnTo>
                  <a:lnTo>
                    <a:pt x="172859" y="236118"/>
                  </a:lnTo>
                  <a:lnTo>
                    <a:pt x="176377" y="239572"/>
                  </a:lnTo>
                  <a:lnTo>
                    <a:pt x="180505" y="242417"/>
                  </a:lnTo>
                  <a:close/>
                </a:path>
                <a:path w="698500" h="1090929">
                  <a:moveTo>
                    <a:pt x="183362" y="273456"/>
                  </a:moveTo>
                  <a:lnTo>
                    <a:pt x="179273" y="272338"/>
                  </a:lnTo>
                  <a:lnTo>
                    <a:pt x="175945" y="276606"/>
                  </a:lnTo>
                  <a:lnTo>
                    <a:pt x="180771" y="283121"/>
                  </a:lnTo>
                  <a:lnTo>
                    <a:pt x="183362" y="273456"/>
                  </a:lnTo>
                  <a:close/>
                </a:path>
                <a:path w="698500" h="1090929">
                  <a:moveTo>
                    <a:pt x="186372" y="356654"/>
                  </a:moveTo>
                  <a:lnTo>
                    <a:pt x="176784" y="352653"/>
                  </a:lnTo>
                  <a:lnTo>
                    <a:pt x="182372" y="360654"/>
                  </a:lnTo>
                  <a:lnTo>
                    <a:pt x="178054" y="363512"/>
                  </a:lnTo>
                  <a:lnTo>
                    <a:pt x="180771" y="363740"/>
                  </a:lnTo>
                  <a:lnTo>
                    <a:pt x="185293" y="361442"/>
                  </a:lnTo>
                  <a:lnTo>
                    <a:pt x="186372" y="356654"/>
                  </a:lnTo>
                  <a:close/>
                </a:path>
                <a:path w="698500" h="1090929">
                  <a:moveTo>
                    <a:pt x="189572" y="773049"/>
                  </a:moveTo>
                  <a:lnTo>
                    <a:pt x="183972" y="772248"/>
                  </a:lnTo>
                  <a:lnTo>
                    <a:pt x="184772" y="777036"/>
                  </a:lnTo>
                  <a:lnTo>
                    <a:pt x="178384" y="779437"/>
                  </a:lnTo>
                  <a:lnTo>
                    <a:pt x="184772" y="780237"/>
                  </a:lnTo>
                  <a:lnTo>
                    <a:pt x="188772" y="780237"/>
                  </a:lnTo>
                  <a:lnTo>
                    <a:pt x="189572" y="773049"/>
                  </a:lnTo>
                  <a:close/>
                </a:path>
                <a:path w="698500" h="1090929">
                  <a:moveTo>
                    <a:pt x="196951" y="399732"/>
                  </a:moveTo>
                  <a:lnTo>
                    <a:pt x="192862" y="398614"/>
                  </a:lnTo>
                  <a:lnTo>
                    <a:pt x="189534" y="402882"/>
                  </a:lnTo>
                  <a:lnTo>
                    <a:pt x="194360" y="409397"/>
                  </a:lnTo>
                  <a:lnTo>
                    <a:pt x="196951" y="399732"/>
                  </a:lnTo>
                  <a:close/>
                </a:path>
                <a:path w="698500" h="1090929">
                  <a:moveTo>
                    <a:pt x="200012" y="244703"/>
                  </a:moveTo>
                  <a:lnTo>
                    <a:pt x="195961" y="240766"/>
                  </a:lnTo>
                  <a:lnTo>
                    <a:pt x="191020" y="246278"/>
                  </a:lnTo>
                  <a:lnTo>
                    <a:pt x="195364" y="247065"/>
                  </a:lnTo>
                  <a:lnTo>
                    <a:pt x="200012" y="244703"/>
                  </a:lnTo>
                  <a:close/>
                </a:path>
                <a:path w="698500" h="1090929">
                  <a:moveTo>
                    <a:pt x="213550" y="594817"/>
                  </a:moveTo>
                  <a:lnTo>
                    <a:pt x="207149" y="594017"/>
                  </a:lnTo>
                  <a:lnTo>
                    <a:pt x="204851" y="597242"/>
                  </a:lnTo>
                  <a:lnTo>
                    <a:pt x="200152" y="600608"/>
                  </a:lnTo>
                  <a:lnTo>
                    <a:pt x="198158" y="603681"/>
                  </a:lnTo>
                  <a:lnTo>
                    <a:pt x="203949" y="606005"/>
                  </a:lnTo>
                  <a:lnTo>
                    <a:pt x="203949" y="601218"/>
                  </a:lnTo>
                  <a:lnTo>
                    <a:pt x="207949" y="602018"/>
                  </a:lnTo>
                  <a:lnTo>
                    <a:pt x="208749" y="605205"/>
                  </a:lnTo>
                  <a:lnTo>
                    <a:pt x="208749" y="610006"/>
                  </a:lnTo>
                  <a:lnTo>
                    <a:pt x="212750" y="610006"/>
                  </a:lnTo>
                  <a:lnTo>
                    <a:pt x="211950" y="604405"/>
                  </a:lnTo>
                  <a:lnTo>
                    <a:pt x="213550" y="594817"/>
                  </a:lnTo>
                  <a:close/>
                </a:path>
                <a:path w="698500" h="1090929">
                  <a:moveTo>
                    <a:pt x="240080" y="690664"/>
                  </a:moveTo>
                  <a:lnTo>
                    <a:pt x="235927" y="686727"/>
                  </a:lnTo>
                  <a:lnTo>
                    <a:pt x="231317" y="692238"/>
                  </a:lnTo>
                  <a:lnTo>
                    <a:pt x="235623" y="693026"/>
                  </a:lnTo>
                  <a:lnTo>
                    <a:pt x="240080" y="690664"/>
                  </a:lnTo>
                  <a:close/>
                </a:path>
                <a:path w="698500" h="1090929">
                  <a:moveTo>
                    <a:pt x="255104" y="505307"/>
                  </a:moveTo>
                  <a:lnTo>
                    <a:pt x="249656" y="499719"/>
                  </a:lnTo>
                  <a:lnTo>
                    <a:pt x="242112" y="503212"/>
                  </a:lnTo>
                  <a:lnTo>
                    <a:pt x="236677" y="510146"/>
                  </a:lnTo>
                  <a:lnTo>
                    <a:pt x="237515" y="514896"/>
                  </a:lnTo>
                  <a:lnTo>
                    <a:pt x="241617" y="510590"/>
                  </a:lnTo>
                  <a:lnTo>
                    <a:pt x="247510" y="511606"/>
                  </a:lnTo>
                  <a:lnTo>
                    <a:pt x="252806" y="511860"/>
                  </a:lnTo>
                  <a:lnTo>
                    <a:pt x="255104" y="505307"/>
                  </a:lnTo>
                  <a:close/>
                </a:path>
                <a:path w="698500" h="1090929">
                  <a:moveTo>
                    <a:pt x="266344" y="680732"/>
                  </a:moveTo>
                  <a:lnTo>
                    <a:pt x="262293" y="677138"/>
                  </a:lnTo>
                  <a:lnTo>
                    <a:pt x="257352" y="682536"/>
                  </a:lnTo>
                  <a:lnTo>
                    <a:pt x="261696" y="683133"/>
                  </a:lnTo>
                  <a:lnTo>
                    <a:pt x="266344" y="680732"/>
                  </a:lnTo>
                  <a:close/>
                </a:path>
                <a:path w="698500" h="1090929">
                  <a:moveTo>
                    <a:pt x="275882" y="26581"/>
                  </a:moveTo>
                  <a:lnTo>
                    <a:pt x="270294" y="26581"/>
                  </a:lnTo>
                  <a:lnTo>
                    <a:pt x="271881" y="31369"/>
                  </a:lnTo>
                  <a:lnTo>
                    <a:pt x="270294" y="38569"/>
                  </a:lnTo>
                  <a:lnTo>
                    <a:pt x="275882" y="38569"/>
                  </a:lnTo>
                  <a:lnTo>
                    <a:pt x="274281" y="33769"/>
                  </a:lnTo>
                  <a:lnTo>
                    <a:pt x="275882" y="26581"/>
                  </a:lnTo>
                  <a:close/>
                </a:path>
                <a:path w="698500" h="1090929">
                  <a:moveTo>
                    <a:pt x="279882" y="795426"/>
                  </a:moveTo>
                  <a:lnTo>
                    <a:pt x="272681" y="795426"/>
                  </a:lnTo>
                  <a:lnTo>
                    <a:pt x="275082" y="785037"/>
                  </a:lnTo>
                  <a:lnTo>
                    <a:pt x="266293" y="788225"/>
                  </a:lnTo>
                  <a:lnTo>
                    <a:pt x="266954" y="794080"/>
                  </a:lnTo>
                  <a:lnTo>
                    <a:pt x="272186" y="797826"/>
                  </a:lnTo>
                  <a:lnTo>
                    <a:pt x="277863" y="798576"/>
                  </a:lnTo>
                  <a:lnTo>
                    <a:pt x="279882" y="795426"/>
                  </a:lnTo>
                  <a:close/>
                </a:path>
                <a:path w="698500" h="1090929">
                  <a:moveTo>
                    <a:pt x="279882" y="454152"/>
                  </a:moveTo>
                  <a:lnTo>
                    <a:pt x="277482" y="446163"/>
                  </a:lnTo>
                  <a:lnTo>
                    <a:pt x="271881" y="446163"/>
                  </a:lnTo>
                  <a:lnTo>
                    <a:pt x="268693" y="446963"/>
                  </a:lnTo>
                  <a:lnTo>
                    <a:pt x="268693" y="450964"/>
                  </a:lnTo>
                  <a:lnTo>
                    <a:pt x="269494" y="454952"/>
                  </a:lnTo>
                  <a:lnTo>
                    <a:pt x="269494" y="458952"/>
                  </a:lnTo>
                  <a:lnTo>
                    <a:pt x="277482" y="458952"/>
                  </a:lnTo>
                  <a:lnTo>
                    <a:pt x="279882" y="454152"/>
                  </a:lnTo>
                  <a:close/>
                </a:path>
                <a:path w="698500" h="1090929">
                  <a:moveTo>
                    <a:pt x="283070" y="466140"/>
                  </a:moveTo>
                  <a:lnTo>
                    <a:pt x="275082" y="466940"/>
                  </a:lnTo>
                  <a:lnTo>
                    <a:pt x="268693" y="470141"/>
                  </a:lnTo>
                  <a:lnTo>
                    <a:pt x="265493" y="475742"/>
                  </a:lnTo>
                  <a:lnTo>
                    <a:pt x="275882" y="475742"/>
                  </a:lnTo>
                  <a:lnTo>
                    <a:pt x="282282" y="473341"/>
                  </a:lnTo>
                  <a:lnTo>
                    <a:pt x="283070" y="466140"/>
                  </a:lnTo>
                  <a:close/>
                </a:path>
                <a:path w="698500" h="1090929">
                  <a:moveTo>
                    <a:pt x="299059" y="687527"/>
                  </a:moveTo>
                  <a:lnTo>
                    <a:pt x="298259" y="686727"/>
                  </a:lnTo>
                  <a:lnTo>
                    <a:pt x="294259" y="687527"/>
                  </a:lnTo>
                  <a:lnTo>
                    <a:pt x="284899" y="682802"/>
                  </a:lnTo>
                  <a:lnTo>
                    <a:pt x="288874" y="688124"/>
                  </a:lnTo>
                  <a:lnTo>
                    <a:pt x="296735" y="693153"/>
                  </a:lnTo>
                  <a:lnTo>
                    <a:pt x="299059" y="687527"/>
                  </a:lnTo>
                  <a:close/>
                </a:path>
                <a:path w="698500" h="1090929">
                  <a:moveTo>
                    <a:pt x="299859" y="935291"/>
                  </a:moveTo>
                  <a:lnTo>
                    <a:pt x="294259" y="934491"/>
                  </a:lnTo>
                  <a:lnTo>
                    <a:pt x="295059" y="939279"/>
                  </a:lnTo>
                  <a:lnTo>
                    <a:pt x="287870" y="940879"/>
                  </a:lnTo>
                  <a:lnTo>
                    <a:pt x="295059" y="942479"/>
                  </a:lnTo>
                  <a:lnTo>
                    <a:pt x="299059" y="942479"/>
                  </a:lnTo>
                  <a:lnTo>
                    <a:pt x="299859" y="935291"/>
                  </a:lnTo>
                  <a:close/>
                </a:path>
                <a:path w="698500" h="1090929">
                  <a:moveTo>
                    <a:pt x="303860" y="181622"/>
                  </a:moveTo>
                  <a:lnTo>
                    <a:pt x="295859" y="182422"/>
                  </a:lnTo>
                  <a:lnTo>
                    <a:pt x="288671" y="184823"/>
                  </a:lnTo>
                  <a:lnTo>
                    <a:pt x="286270" y="191211"/>
                  </a:lnTo>
                  <a:lnTo>
                    <a:pt x="296659" y="191211"/>
                  </a:lnTo>
                  <a:lnTo>
                    <a:pt x="303060" y="188823"/>
                  </a:lnTo>
                  <a:lnTo>
                    <a:pt x="303860" y="181622"/>
                  </a:lnTo>
                  <a:close/>
                </a:path>
                <a:path w="698500" h="1090929">
                  <a:moveTo>
                    <a:pt x="310248" y="541274"/>
                  </a:moveTo>
                  <a:lnTo>
                    <a:pt x="302260" y="538873"/>
                  </a:lnTo>
                  <a:lnTo>
                    <a:pt x="301459" y="543674"/>
                  </a:lnTo>
                  <a:lnTo>
                    <a:pt x="295059" y="549262"/>
                  </a:lnTo>
                  <a:lnTo>
                    <a:pt x="303060" y="550862"/>
                  </a:lnTo>
                  <a:lnTo>
                    <a:pt x="303060" y="546061"/>
                  </a:lnTo>
                  <a:lnTo>
                    <a:pt x="310248" y="541274"/>
                  </a:lnTo>
                  <a:close/>
                </a:path>
                <a:path w="698500" h="1090929">
                  <a:moveTo>
                    <a:pt x="318236" y="1007211"/>
                  </a:moveTo>
                  <a:lnTo>
                    <a:pt x="312648" y="1007211"/>
                  </a:lnTo>
                  <a:lnTo>
                    <a:pt x="313448" y="1012012"/>
                  </a:lnTo>
                  <a:lnTo>
                    <a:pt x="312648" y="1019200"/>
                  </a:lnTo>
                  <a:lnTo>
                    <a:pt x="318236" y="1019200"/>
                  </a:lnTo>
                  <a:lnTo>
                    <a:pt x="316649" y="1014412"/>
                  </a:lnTo>
                  <a:lnTo>
                    <a:pt x="318236" y="1007211"/>
                  </a:lnTo>
                  <a:close/>
                </a:path>
                <a:path w="698500" h="1090929">
                  <a:moveTo>
                    <a:pt x="318236" y="942479"/>
                  </a:moveTo>
                  <a:lnTo>
                    <a:pt x="312648" y="941679"/>
                  </a:lnTo>
                  <a:lnTo>
                    <a:pt x="313448" y="946480"/>
                  </a:lnTo>
                  <a:lnTo>
                    <a:pt x="306247" y="948080"/>
                  </a:lnTo>
                  <a:lnTo>
                    <a:pt x="313448" y="949667"/>
                  </a:lnTo>
                  <a:lnTo>
                    <a:pt x="317436" y="949667"/>
                  </a:lnTo>
                  <a:lnTo>
                    <a:pt x="318236" y="942479"/>
                  </a:lnTo>
                  <a:close/>
                </a:path>
                <a:path w="698500" h="1090929">
                  <a:moveTo>
                    <a:pt x="320776" y="794092"/>
                  </a:moveTo>
                  <a:lnTo>
                    <a:pt x="315048" y="789025"/>
                  </a:lnTo>
                  <a:lnTo>
                    <a:pt x="311556" y="793407"/>
                  </a:lnTo>
                  <a:lnTo>
                    <a:pt x="316547" y="795324"/>
                  </a:lnTo>
                  <a:lnTo>
                    <a:pt x="320776" y="794092"/>
                  </a:lnTo>
                  <a:close/>
                </a:path>
                <a:path w="698500" h="1090929">
                  <a:moveTo>
                    <a:pt x="321602" y="640778"/>
                  </a:moveTo>
                  <a:lnTo>
                    <a:pt x="317436" y="637184"/>
                  </a:lnTo>
                  <a:lnTo>
                    <a:pt x="312839" y="642569"/>
                  </a:lnTo>
                  <a:lnTo>
                    <a:pt x="317144" y="643178"/>
                  </a:lnTo>
                  <a:lnTo>
                    <a:pt x="321602" y="640778"/>
                  </a:lnTo>
                  <a:close/>
                </a:path>
                <a:path w="698500" h="1090929">
                  <a:moveTo>
                    <a:pt x="322237" y="825792"/>
                  </a:moveTo>
                  <a:lnTo>
                    <a:pt x="316649" y="825792"/>
                  </a:lnTo>
                  <a:lnTo>
                    <a:pt x="311848" y="819404"/>
                  </a:lnTo>
                  <a:lnTo>
                    <a:pt x="308648" y="826592"/>
                  </a:lnTo>
                  <a:lnTo>
                    <a:pt x="314248" y="826592"/>
                  </a:lnTo>
                  <a:lnTo>
                    <a:pt x="319836" y="832993"/>
                  </a:lnTo>
                  <a:lnTo>
                    <a:pt x="322237" y="825792"/>
                  </a:lnTo>
                  <a:close/>
                </a:path>
                <a:path w="698500" h="1090929">
                  <a:moveTo>
                    <a:pt x="327037" y="1027201"/>
                  </a:moveTo>
                  <a:lnTo>
                    <a:pt x="319836" y="1027201"/>
                  </a:lnTo>
                  <a:lnTo>
                    <a:pt x="315849" y="1031189"/>
                  </a:lnTo>
                  <a:lnTo>
                    <a:pt x="314248" y="1035989"/>
                  </a:lnTo>
                  <a:lnTo>
                    <a:pt x="322237" y="1035989"/>
                  </a:lnTo>
                  <a:lnTo>
                    <a:pt x="325437" y="1031989"/>
                  </a:lnTo>
                  <a:lnTo>
                    <a:pt x="327037" y="1027201"/>
                  </a:lnTo>
                  <a:close/>
                </a:path>
                <a:path w="698500" h="1090929">
                  <a:moveTo>
                    <a:pt x="328676" y="418134"/>
                  </a:moveTo>
                  <a:lnTo>
                    <a:pt x="324637" y="414197"/>
                  </a:lnTo>
                  <a:lnTo>
                    <a:pt x="319684" y="419709"/>
                  </a:lnTo>
                  <a:lnTo>
                    <a:pt x="324040" y="420497"/>
                  </a:lnTo>
                  <a:lnTo>
                    <a:pt x="328676" y="418134"/>
                  </a:lnTo>
                  <a:close/>
                </a:path>
                <a:path w="698500" h="1090929">
                  <a:moveTo>
                    <a:pt x="351053" y="860894"/>
                  </a:moveTo>
                  <a:lnTo>
                    <a:pt x="347014" y="856957"/>
                  </a:lnTo>
                  <a:lnTo>
                    <a:pt x="342061" y="862469"/>
                  </a:lnTo>
                  <a:lnTo>
                    <a:pt x="346417" y="863257"/>
                  </a:lnTo>
                  <a:lnTo>
                    <a:pt x="351053" y="860894"/>
                  </a:lnTo>
                  <a:close/>
                </a:path>
                <a:path w="698500" h="1090929">
                  <a:moveTo>
                    <a:pt x="362991" y="560451"/>
                  </a:moveTo>
                  <a:lnTo>
                    <a:pt x="357403" y="560451"/>
                  </a:lnTo>
                  <a:lnTo>
                    <a:pt x="358203" y="565251"/>
                  </a:lnTo>
                  <a:lnTo>
                    <a:pt x="357403" y="572439"/>
                  </a:lnTo>
                  <a:lnTo>
                    <a:pt x="362991" y="572439"/>
                  </a:lnTo>
                  <a:lnTo>
                    <a:pt x="361403" y="567651"/>
                  </a:lnTo>
                  <a:lnTo>
                    <a:pt x="362991" y="560451"/>
                  </a:lnTo>
                  <a:close/>
                </a:path>
                <a:path w="698500" h="1090929">
                  <a:moveTo>
                    <a:pt x="363791" y="913701"/>
                  </a:moveTo>
                  <a:lnTo>
                    <a:pt x="356603" y="913701"/>
                  </a:lnTo>
                  <a:lnTo>
                    <a:pt x="352602" y="917702"/>
                  </a:lnTo>
                  <a:lnTo>
                    <a:pt x="351002" y="922502"/>
                  </a:lnTo>
                  <a:lnTo>
                    <a:pt x="359003" y="922502"/>
                  </a:lnTo>
                  <a:lnTo>
                    <a:pt x="362204" y="918502"/>
                  </a:lnTo>
                  <a:lnTo>
                    <a:pt x="363791" y="913701"/>
                  </a:lnTo>
                  <a:close/>
                </a:path>
                <a:path w="698500" h="1090929">
                  <a:moveTo>
                    <a:pt x="366991" y="896924"/>
                  </a:moveTo>
                  <a:lnTo>
                    <a:pt x="362204" y="896924"/>
                  </a:lnTo>
                  <a:lnTo>
                    <a:pt x="356603" y="890536"/>
                  </a:lnTo>
                  <a:lnTo>
                    <a:pt x="353402" y="897724"/>
                  </a:lnTo>
                  <a:lnTo>
                    <a:pt x="359003" y="897724"/>
                  </a:lnTo>
                  <a:lnTo>
                    <a:pt x="364591" y="904113"/>
                  </a:lnTo>
                  <a:lnTo>
                    <a:pt x="366991" y="896924"/>
                  </a:lnTo>
                  <a:close/>
                </a:path>
                <a:path w="698500" h="1090929">
                  <a:moveTo>
                    <a:pt x="371043" y="703453"/>
                  </a:moveTo>
                  <a:lnTo>
                    <a:pt x="366991" y="699516"/>
                  </a:lnTo>
                  <a:lnTo>
                    <a:pt x="362051" y="705027"/>
                  </a:lnTo>
                  <a:lnTo>
                    <a:pt x="366395" y="705815"/>
                  </a:lnTo>
                  <a:lnTo>
                    <a:pt x="371043" y="703453"/>
                  </a:lnTo>
                  <a:close/>
                </a:path>
                <a:path w="698500" h="1090929">
                  <a:moveTo>
                    <a:pt x="373392" y="584428"/>
                  </a:moveTo>
                  <a:lnTo>
                    <a:pt x="367792" y="584428"/>
                  </a:lnTo>
                  <a:lnTo>
                    <a:pt x="368592" y="589229"/>
                  </a:lnTo>
                  <a:lnTo>
                    <a:pt x="367792" y="596417"/>
                  </a:lnTo>
                  <a:lnTo>
                    <a:pt x="373392" y="596417"/>
                  </a:lnTo>
                  <a:lnTo>
                    <a:pt x="371792" y="591629"/>
                  </a:lnTo>
                  <a:lnTo>
                    <a:pt x="373392" y="584428"/>
                  </a:lnTo>
                  <a:close/>
                </a:path>
                <a:path w="698500" h="1090929">
                  <a:moveTo>
                    <a:pt x="382981" y="723493"/>
                  </a:moveTo>
                  <a:lnTo>
                    <a:pt x="377380" y="723493"/>
                  </a:lnTo>
                  <a:lnTo>
                    <a:pt x="378980" y="728294"/>
                  </a:lnTo>
                  <a:lnTo>
                    <a:pt x="377380" y="735482"/>
                  </a:lnTo>
                  <a:lnTo>
                    <a:pt x="382981" y="735482"/>
                  </a:lnTo>
                  <a:lnTo>
                    <a:pt x="381381" y="730681"/>
                  </a:lnTo>
                  <a:lnTo>
                    <a:pt x="382981" y="723493"/>
                  </a:lnTo>
                  <a:close/>
                </a:path>
                <a:path w="698500" h="1090929">
                  <a:moveTo>
                    <a:pt x="394169" y="431774"/>
                  </a:moveTo>
                  <a:lnTo>
                    <a:pt x="388569" y="430974"/>
                  </a:lnTo>
                  <a:lnTo>
                    <a:pt x="389369" y="435775"/>
                  </a:lnTo>
                  <a:lnTo>
                    <a:pt x="382181" y="438175"/>
                  </a:lnTo>
                  <a:lnTo>
                    <a:pt x="389369" y="438975"/>
                  </a:lnTo>
                  <a:lnTo>
                    <a:pt x="393369" y="438975"/>
                  </a:lnTo>
                  <a:lnTo>
                    <a:pt x="394169" y="431774"/>
                  </a:lnTo>
                  <a:close/>
                </a:path>
                <a:path w="698500" h="1090929">
                  <a:moveTo>
                    <a:pt x="396963" y="417296"/>
                  </a:moveTo>
                  <a:lnTo>
                    <a:pt x="396836" y="412356"/>
                  </a:lnTo>
                  <a:lnTo>
                    <a:pt x="391769" y="410197"/>
                  </a:lnTo>
                  <a:lnTo>
                    <a:pt x="392010" y="415848"/>
                  </a:lnTo>
                  <a:lnTo>
                    <a:pt x="388874" y="420585"/>
                  </a:lnTo>
                  <a:lnTo>
                    <a:pt x="387388" y="424141"/>
                  </a:lnTo>
                  <a:lnTo>
                    <a:pt x="392569" y="426186"/>
                  </a:lnTo>
                  <a:lnTo>
                    <a:pt x="394690" y="422681"/>
                  </a:lnTo>
                  <a:lnTo>
                    <a:pt x="396963" y="417296"/>
                  </a:lnTo>
                  <a:close/>
                </a:path>
                <a:path w="698500" h="1090929">
                  <a:moveTo>
                    <a:pt x="401548" y="1270"/>
                  </a:moveTo>
                  <a:lnTo>
                    <a:pt x="397459" y="0"/>
                  </a:lnTo>
                  <a:lnTo>
                    <a:pt x="394131" y="4419"/>
                  </a:lnTo>
                  <a:lnTo>
                    <a:pt x="398957" y="11391"/>
                  </a:lnTo>
                  <a:lnTo>
                    <a:pt x="401548" y="1270"/>
                  </a:lnTo>
                  <a:close/>
                </a:path>
                <a:path w="698500" h="1090929">
                  <a:moveTo>
                    <a:pt x="403034" y="796721"/>
                  </a:moveTo>
                  <a:lnTo>
                    <a:pt x="400558" y="792226"/>
                  </a:lnTo>
                  <a:lnTo>
                    <a:pt x="395389" y="790422"/>
                  </a:lnTo>
                  <a:lnTo>
                    <a:pt x="398767" y="794029"/>
                  </a:lnTo>
                  <a:lnTo>
                    <a:pt x="403034" y="796721"/>
                  </a:lnTo>
                  <a:close/>
                </a:path>
                <a:path w="698500" h="1090929">
                  <a:moveTo>
                    <a:pt x="408546" y="84924"/>
                  </a:moveTo>
                  <a:lnTo>
                    <a:pt x="400456" y="82105"/>
                  </a:lnTo>
                  <a:lnTo>
                    <a:pt x="398360" y="86423"/>
                  </a:lnTo>
                  <a:lnTo>
                    <a:pt x="401358" y="89979"/>
                  </a:lnTo>
                  <a:lnTo>
                    <a:pt x="408546" y="84924"/>
                  </a:lnTo>
                  <a:close/>
                </a:path>
                <a:path w="698500" h="1090929">
                  <a:moveTo>
                    <a:pt x="409346" y="837780"/>
                  </a:moveTo>
                  <a:lnTo>
                    <a:pt x="403758" y="837780"/>
                  </a:lnTo>
                  <a:lnTo>
                    <a:pt x="404558" y="842581"/>
                  </a:lnTo>
                  <a:lnTo>
                    <a:pt x="403758" y="848969"/>
                  </a:lnTo>
                  <a:lnTo>
                    <a:pt x="409346" y="849769"/>
                  </a:lnTo>
                  <a:lnTo>
                    <a:pt x="407758" y="844969"/>
                  </a:lnTo>
                  <a:lnTo>
                    <a:pt x="409346" y="837780"/>
                  </a:lnTo>
                  <a:close/>
                </a:path>
                <a:path w="698500" h="1090929">
                  <a:moveTo>
                    <a:pt x="414553" y="767156"/>
                  </a:moveTo>
                  <a:lnTo>
                    <a:pt x="411746" y="762660"/>
                  </a:lnTo>
                  <a:lnTo>
                    <a:pt x="406692" y="760857"/>
                  </a:lnTo>
                  <a:lnTo>
                    <a:pt x="410248" y="764451"/>
                  </a:lnTo>
                  <a:lnTo>
                    <a:pt x="414553" y="767156"/>
                  </a:lnTo>
                  <a:close/>
                </a:path>
                <a:path w="698500" h="1090929">
                  <a:moveTo>
                    <a:pt x="427456" y="441528"/>
                  </a:moveTo>
                  <a:lnTo>
                    <a:pt x="424535" y="437375"/>
                  </a:lnTo>
                  <a:lnTo>
                    <a:pt x="419811" y="435457"/>
                  </a:lnTo>
                  <a:lnTo>
                    <a:pt x="423341" y="438873"/>
                  </a:lnTo>
                  <a:lnTo>
                    <a:pt x="427456" y="441528"/>
                  </a:lnTo>
                  <a:close/>
                </a:path>
                <a:path w="698500" h="1090929">
                  <a:moveTo>
                    <a:pt x="433324" y="880935"/>
                  </a:moveTo>
                  <a:lnTo>
                    <a:pt x="429729" y="877900"/>
                  </a:lnTo>
                  <a:lnTo>
                    <a:pt x="426732" y="871651"/>
                  </a:lnTo>
                  <a:lnTo>
                    <a:pt x="423443" y="868235"/>
                  </a:lnTo>
                  <a:lnTo>
                    <a:pt x="418947" y="873747"/>
                  </a:lnTo>
                  <a:lnTo>
                    <a:pt x="424535" y="873747"/>
                  </a:lnTo>
                  <a:lnTo>
                    <a:pt x="419735" y="881735"/>
                  </a:lnTo>
                  <a:lnTo>
                    <a:pt x="427736" y="879335"/>
                  </a:lnTo>
                  <a:lnTo>
                    <a:pt x="431723" y="887336"/>
                  </a:lnTo>
                  <a:lnTo>
                    <a:pt x="433324" y="880935"/>
                  </a:lnTo>
                  <a:close/>
                </a:path>
                <a:path w="698500" h="1090929">
                  <a:moveTo>
                    <a:pt x="439724" y="142468"/>
                  </a:moveTo>
                  <a:lnTo>
                    <a:pt x="436524" y="140068"/>
                  </a:lnTo>
                  <a:lnTo>
                    <a:pt x="437324" y="136867"/>
                  </a:lnTo>
                  <a:lnTo>
                    <a:pt x="434924" y="134467"/>
                  </a:lnTo>
                  <a:lnTo>
                    <a:pt x="428599" y="136283"/>
                  </a:lnTo>
                  <a:lnTo>
                    <a:pt x="429234" y="140563"/>
                  </a:lnTo>
                  <a:lnTo>
                    <a:pt x="433908" y="143802"/>
                  </a:lnTo>
                  <a:lnTo>
                    <a:pt x="439724" y="142468"/>
                  </a:lnTo>
                  <a:close/>
                </a:path>
                <a:path w="698500" h="1090929">
                  <a:moveTo>
                    <a:pt x="459422" y="900277"/>
                  </a:moveTo>
                  <a:lnTo>
                    <a:pt x="456501" y="896124"/>
                  </a:lnTo>
                  <a:lnTo>
                    <a:pt x="451789" y="894219"/>
                  </a:lnTo>
                  <a:lnTo>
                    <a:pt x="455307" y="897623"/>
                  </a:lnTo>
                  <a:lnTo>
                    <a:pt x="459422" y="900277"/>
                  </a:lnTo>
                  <a:close/>
                </a:path>
                <a:path w="698500" h="1090929">
                  <a:moveTo>
                    <a:pt x="463296" y="177647"/>
                  </a:moveTo>
                  <a:lnTo>
                    <a:pt x="459701" y="172034"/>
                  </a:lnTo>
                  <a:lnTo>
                    <a:pt x="452513" y="178104"/>
                  </a:lnTo>
                  <a:lnTo>
                    <a:pt x="457301" y="179832"/>
                  </a:lnTo>
                  <a:lnTo>
                    <a:pt x="463296" y="177647"/>
                  </a:lnTo>
                  <a:close/>
                </a:path>
                <a:path w="698500" h="1090929">
                  <a:moveTo>
                    <a:pt x="473430" y="933145"/>
                  </a:moveTo>
                  <a:lnTo>
                    <a:pt x="467690" y="928090"/>
                  </a:lnTo>
                  <a:lnTo>
                    <a:pt x="464210" y="932472"/>
                  </a:lnTo>
                  <a:lnTo>
                    <a:pt x="469188" y="934389"/>
                  </a:lnTo>
                  <a:lnTo>
                    <a:pt x="473430" y="933145"/>
                  </a:lnTo>
                  <a:close/>
                </a:path>
                <a:path w="698500" h="1090929">
                  <a:moveTo>
                    <a:pt x="474141" y="828929"/>
                  </a:moveTo>
                  <a:lnTo>
                    <a:pt x="470090" y="824992"/>
                  </a:lnTo>
                  <a:lnTo>
                    <a:pt x="465150" y="830503"/>
                  </a:lnTo>
                  <a:lnTo>
                    <a:pt x="469493" y="831291"/>
                  </a:lnTo>
                  <a:lnTo>
                    <a:pt x="474141" y="828929"/>
                  </a:lnTo>
                  <a:close/>
                </a:path>
                <a:path w="698500" h="1090929">
                  <a:moveTo>
                    <a:pt x="486079" y="661149"/>
                  </a:moveTo>
                  <a:lnTo>
                    <a:pt x="480479" y="660361"/>
                  </a:lnTo>
                  <a:lnTo>
                    <a:pt x="481279" y="665149"/>
                  </a:lnTo>
                  <a:lnTo>
                    <a:pt x="474891" y="666750"/>
                  </a:lnTo>
                  <a:lnTo>
                    <a:pt x="481279" y="668350"/>
                  </a:lnTo>
                  <a:lnTo>
                    <a:pt x="485279" y="668350"/>
                  </a:lnTo>
                  <a:lnTo>
                    <a:pt x="486079" y="661149"/>
                  </a:lnTo>
                  <a:close/>
                </a:path>
                <a:path w="698500" h="1090929">
                  <a:moveTo>
                    <a:pt x="496265" y="43624"/>
                  </a:moveTo>
                  <a:lnTo>
                    <a:pt x="490867" y="38569"/>
                  </a:lnTo>
                  <a:lnTo>
                    <a:pt x="487273" y="42951"/>
                  </a:lnTo>
                  <a:lnTo>
                    <a:pt x="492074" y="44856"/>
                  </a:lnTo>
                  <a:lnTo>
                    <a:pt x="496265" y="43624"/>
                  </a:lnTo>
                  <a:close/>
                </a:path>
                <a:path w="698500" h="1090929">
                  <a:moveTo>
                    <a:pt x="508215" y="221030"/>
                  </a:moveTo>
                  <a:lnTo>
                    <a:pt x="500456" y="222389"/>
                  </a:lnTo>
                  <a:lnTo>
                    <a:pt x="502145" y="227330"/>
                  </a:lnTo>
                  <a:lnTo>
                    <a:pt x="506755" y="224777"/>
                  </a:lnTo>
                  <a:lnTo>
                    <a:pt x="508215" y="221030"/>
                  </a:lnTo>
                  <a:close/>
                </a:path>
                <a:path w="698500" h="1090929">
                  <a:moveTo>
                    <a:pt x="508292" y="116433"/>
                  </a:moveTo>
                  <a:lnTo>
                    <a:pt x="503758" y="114490"/>
                  </a:lnTo>
                  <a:lnTo>
                    <a:pt x="499973" y="117335"/>
                  </a:lnTo>
                  <a:lnTo>
                    <a:pt x="505256" y="124079"/>
                  </a:lnTo>
                  <a:lnTo>
                    <a:pt x="508292" y="116433"/>
                  </a:lnTo>
                  <a:close/>
                </a:path>
                <a:path w="698500" h="1090929">
                  <a:moveTo>
                    <a:pt x="510844" y="1083144"/>
                  </a:moveTo>
                  <a:lnTo>
                    <a:pt x="505256" y="1082344"/>
                  </a:lnTo>
                  <a:lnTo>
                    <a:pt x="506056" y="1087132"/>
                  </a:lnTo>
                  <a:lnTo>
                    <a:pt x="499656" y="1088732"/>
                  </a:lnTo>
                  <a:lnTo>
                    <a:pt x="506056" y="1090333"/>
                  </a:lnTo>
                  <a:lnTo>
                    <a:pt x="510057" y="1090333"/>
                  </a:lnTo>
                  <a:lnTo>
                    <a:pt x="510844" y="1083144"/>
                  </a:lnTo>
                  <a:close/>
                </a:path>
                <a:path w="698500" h="1090929">
                  <a:moveTo>
                    <a:pt x="518871" y="570433"/>
                  </a:moveTo>
                  <a:lnTo>
                    <a:pt x="514045" y="567651"/>
                  </a:lnTo>
                  <a:lnTo>
                    <a:pt x="514045" y="573239"/>
                  </a:lnTo>
                  <a:lnTo>
                    <a:pt x="507657" y="574840"/>
                  </a:lnTo>
                  <a:lnTo>
                    <a:pt x="506056" y="580428"/>
                  </a:lnTo>
                  <a:lnTo>
                    <a:pt x="512927" y="579894"/>
                  </a:lnTo>
                  <a:lnTo>
                    <a:pt x="517842" y="575538"/>
                  </a:lnTo>
                  <a:lnTo>
                    <a:pt x="518871" y="570433"/>
                  </a:lnTo>
                  <a:close/>
                </a:path>
                <a:path w="698500" h="1090929">
                  <a:moveTo>
                    <a:pt x="519645" y="239166"/>
                  </a:moveTo>
                  <a:lnTo>
                    <a:pt x="514045" y="238366"/>
                  </a:lnTo>
                  <a:lnTo>
                    <a:pt x="514045" y="243166"/>
                  </a:lnTo>
                  <a:lnTo>
                    <a:pt x="507657" y="245567"/>
                  </a:lnTo>
                  <a:lnTo>
                    <a:pt x="514845" y="246367"/>
                  </a:lnTo>
                  <a:lnTo>
                    <a:pt x="518845" y="246367"/>
                  </a:lnTo>
                  <a:lnTo>
                    <a:pt x="519645" y="239166"/>
                  </a:lnTo>
                  <a:close/>
                </a:path>
                <a:path w="698500" h="1090929">
                  <a:moveTo>
                    <a:pt x="519696" y="592023"/>
                  </a:moveTo>
                  <a:lnTo>
                    <a:pt x="515645" y="588429"/>
                  </a:lnTo>
                  <a:lnTo>
                    <a:pt x="510705" y="593826"/>
                  </a:lnTo>
                  <a:lnTo>
                    <a:pt x="515048" y="594423"/>
                  </a:lnTo>
                  <a:lnTo>
                    <a:pt x="519696" y="592023"/>
                  </a:lnTo>
                  <a:close/>
                </a:path>
                <a:path w="698500" h="1090929">
                  <a:moveTo>
                    <a:pt x="526973" y="995845"/>
                  </a:moveTo>
                  <a:lnTo>
                    <a:pt x="521246" y="991235"/>
                  </a:lnTo>
                  <a:lnTo>
                    <a:pt x="517753" y="995159"/>
                  </a:lnTo>
                  <a:lnTo>
                    <a:pt x="522744" y="996924"/>
                  </a:lnTo>
                  <a:lnTo>
                    <a:pt x="526973" y="995845"/>
                  </a:lnTo>
                  <a:close/>
                </a:path>
                <a:path w="698500" h="1090929">
                  <a:moveTo>
                    <a:pt x="530974" y="921512"/>
                  </a:moveTo>
                  <a:lnTo>
                    <a:pt x="525233" y="916901"/>
                  </a:lnTo>
                  <a:lnTo>
                    <a:pt x="521754" y="920838"/>
                  </a:lnTo>
                  <a:lnTo>
                    <a:pt x="526732" y="922604"/>
                  </a:lnTo>
                  <a:lnTo>
                    <a:pt x="530974" y="921512"/>
                  </a:lnTo>
                  <a:close/>
                </a:path>
                <a:path w="698500" h="1090929">
                  <a:moveTo>
                    <a:pt x="537222" y="891324"/>
                  </a:moveTo>
                  <a:lnTo>
                    <a:pt x="531634" y="891324"/>
                  </a:lnTo>
                  <a:lnTo>
                    <a:pt x="526034" y="884936"/>
                  </a:lnTo>
                  <a:lnTo>
                    <a:pt x="523633" y="892124"/>
                  </a:lnTo>
                  <a:lnTo>
                    <a:pt x="529234" y="892124"/>
                  </a:lnTo>
                  <a:lnTo>
                    <a:pt x="534822" y="898525"/>
                  </a:lnTo>
                  <a:lnTo>
                    <a:pt x="537222" y="891324"/>
                  </a:lnTo>
                  <a:close/>
                </a:path>
                <a:path w="698500" h="1090929">
                  <a:moveTo>
                    <a:pt x="537794" y="1037361"/>
                  </a:moveTo>
                  <a:lnTo>
                    <a:pt x="534022" y="1035189"/>
                  </a:lnTo>
                  <a:lnTo>
                    <a:pt x="531837" y="1039723"/>
                  </a:lnTo>
                  <a:lnTo>
                    <a:pt x="527329" y="1044486"/>
                  </a:lnTo>
                  <a:lnTo>
                    <a:pt x="525373" y="1048791"/>
                  </a:lnTo>
                  <a:lnTo>
                    <a:pt x="530834" y="1051966"/>
                  </a:lnTo>
                  <a:lnTo>
                    <a:pt x="532460" y="1047102"/>
                  </a:lnTo>
                  <a:lnTo>
                    <a:pt x="536028" y="1041781"/>
                  </a:lnTo>
                  <a:lnTo>
                    <a:pt x="537794" y="1037361"/>
                  </a:lnTo>
                  <a:close/>
                </a:path>
                <a:path w="698500" h="1090929">
                  <a:moveTo>
                    <a:pt x="555955" y="1031976"/>
                  </a:moveTo>
                  <a:lnTo>
                    <a:pt x="550811" y="1030389"/>
                  </a:lnTo>
                  <a:lnTo>
                    <a:pt x="544944" y="1029957"/>
                  </a:lnTo>
                  <a:lnTo>
                    <a:pt x="539826" y="1028700"/>
                  </a:lnTo>
                  <a:lnTo>
                    <a:pt x="537997" y="1028484"/>
                  </a:lnTo>
                  <a:lnTo>
                    <a:pt x="542023" y="1031189"/>
                  </a:lnTo>
                  <a:lnTo>
                    <a:pt x="544068" y="1035456"/>
                  </a:lnTo>
                  <a:lnTo>
                    <a:pt x="551205" y="1034694"/>
                  </a:lnTo>
                  <a:lnTo>
                    <a:pt x="555955" y="1031976"/>
                  </a:lnTo>
                  <a:close/>
                </a:path>
                <a:path w="698500" h="1090929">
                  <a:moveTo>
                    <a:pt x="561200" y="902512"/>
                  </a:moveTo>
                  <a:lnTo>
                    <a:pt x="555612" y="902512"/>
                  </a:lnTo>
                  <a:lnTo>
                    <a:pt x="556399" y="907313"/>
                  </a:lnTo>
                  <a:lnTo>
                    <a:pt x="555612" y="914501"/>
                  </a:lnTo>
                  <a:lnTo>
                    <a:pt x="561200" y="914501"/>
                  </a:lnTo>
                  <a:lnTo>
                    <a:pt x="559600" y="909713"/>
                  </a:lnTo>
                  <a:lnTo>
                    <a:pt x="561200" y="902512"/>
                  </a:lnTo>
                  <a:close/>
                </a:path>
                <a:path w="698500" h="1090929">
                  <a:moveTo>
                    <a:pt x="580377" y="806615"/>
                  </a:moveTo>
                  <a:lnTo>
                    <a:pt x="576681" y="804430"/>
                  </a:lnTo>
                  <a:lnTo>
                    <a:pt x="572985" y="799922"/>
                  </a:lnTo>
                  <a:lnTo>
                    <a:pt x="569595" y="797953"/>
                  </a:lnTo>
                  <a:lnTo>
                    <a:pt x="566801" y="803414"/>
                  </a:lnTo>
                  <a:lnTo>
                    <a:pt x="571385" y="804595"/>
                  </a:lnTo>
                  <a:lnTo>
                    <a:pt x="575386" y="808609"/>
                  </a:lnTo>
                  <a:lnTo>
                    <a:pt x="578485" y="810831"/>
                  </a:lnTo>
                  <a:lnTo>
                    <a:pt x="580377" y="806615"/>
                  </a:lnTo>
                  <a:close/>
                </a:path>
                <a:path w="698500" h="1090929">
                  <a:moveTo>
                    <a:pt x="639114" y="959294"/>
                  </a:moveTo>
                  <a:lnTo>
                    <a:pt x="636320" y="963256"/>
                  </a:lnTo>
                  <a:lnTo>
                    <a:pt x="631024" y="963676"/>
                  </a:lnTo>
                  <a:lnTo>
                    <a:pt x="626237" y="964755"/>
                  </a:lnTo>
                  <a:lnTo>
                    <a:pt x="624306" y="966292"/>
                  </a:lnTo>
                  <a:lnTo>
                    <a:pt x="627532" y="968057"/>
                  </a:lnTo>
                  <a:lnTo>
                    <a:pt x="635088" y="967524"/>
                  </a:lnTo>
                  <a:lnTo>
                    <a:pt x="638822" y="962660"/>
                  </a:lnTo>
                  <a:lnTo>
                    <a:pt x="639114" y="959294"/>
                  </a:lnTo>
                  <a:close/>
                </a:path>
                <a:path w="698500" h="1090929">
                  <a:moveTo>
                    <a:pt x="640105" y="351726"/>
                  </a:moveTo>
                  <a:lnTo>
                    <a:pt x="636320" y="347065"/>
                  </a:lnTo>
                  <a:lnTo>
                    <a:pt x="634733" y="350266"/>
                  </a:lnTo>
                  <a:lnTo>
                    <a:pt x="633933" y="350266"/>
                  </a:lnTo>
                  <a:lnTo>
                    <a:pt x="624306" y="354139"/>
                  </a:lnTo>
                  <a:lnTo>
                    <a:pt x="631228" y="354355"/>
                  </a:lnTo>
                  <a:lnTo>
                    <a:pt x="640105" y="351726"/>
                  </a:lnTo>
                  <a:close/>
                </a:path>
                <a:path w="698500" h="1090929">
                  <a:moveTo>
                    <a:pt x="698207" y="80416"/>
                  </a:moveTo>
                  <a:lnTo>
                    <a:pt x="694664" y="80924"/>
                  </a:lnTo>
                  <a:lnTo>
                    <a:pt x="694664" y="85725"/>
                  </a:lnTo>
                  <a:lnTo>
                    <a:pt x="690676" y="84924"/>
                  </a:lnTo>
                  <a:lnTo>
                    <a:pt x="691476" y="87312"/>
                  </a:lnTo>
                  <a:lnTo>
                    <a:pt x="691476" y="92913"/>
                  </a:lnTo>
                  <a:lnTo>
                    <a:pt x="698207" y="94602"/>
                  </a:lnTo>
                  <a:lnTo>
                    <a:pt x="698207" y="8041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233507" y="9072231"/>
              <a:ext cx="1016635" cy="897890"/>
            </a:xfrm>
            <a:custGeom>
              <a:avLst/>
              <a:gdLst/>
              <a:ahLst/>
              <a:cxnLst/>
              <a:rect l="l" t="t" r="r" b="b"/>
              <a:pathLst>
                <a:path w="1016634" h="897890">
                  <a:moveTo>
                    <a:pt x="13576" y="331673"/>
                  </a:moveTo>
                  <a:lnTo>
                    <a:pt x="8788" y="329285"/>
                  </a:lnTo>
                  <a:lnTo>
                    <a:pt x="3187" y="324485"/>
                  </a:lnTo>
                  <a:lnTo>
                    <a:pt x="0" y="328485"/>
                  </a:lnTo>
                  <a:lnTo>
                    <a:pt x="4787" y="330085"/>
                  </a:lnTo>
                  <a:lnTo>
                    <a:pt x="10388" y="334873"/>
                  </a:lnTo>
                  <a:lnTo>
                    <a:pt x="13576" y="331673"/>
                  </a:lnTo>
                  <a:close/>
                </a:path>
                <a:path w="1016634" h="897890">
                  <a:moveTo>
                    <a:pt x="62331" y="223786"/>
                  </a:moveTo>
                  <a:lnTo>
                    <a:pt x="55257" y="216255"/>
                  </a:lnTo>
                  <a:lnTo>
                    <a:pt x="51841" y="218694"/>
                  </a:lnTo>
                  <a:lnTo>
                    <a:pt x="53682" y="223672"/>
                  </a:lnTo>
                  <a:lnTo>
                    <a:pt x="62331" y="223786"/>
                  </a:lnTo>
                  <a:close/>
                </a:path>
                <a:path w="1016634" h="897890">
                  <a:moveTo>
                    <a:pt x="132664" y="260553"/>
                  </a:moveTo>
                  <a:lnTo>
                    <a:pt x="125133" y="265150"/>
                  </a:lnTo>
                  <a:lnTo>
                    <a:pt x="127571" y="269240"/>
                  </a:lnTo>
                  <a:lnTo>
                    <a:pt x="132549" y="268973"/>
                  </a:lnTo>
                  <a:lnTo>
                    <a:pt x="132664" y="260553"/>
                  </a:lnTo>
                  <a:close/>
                </a:path>
                <a:path w="1016634" h="897890">
                  <a:moveTo>
                    <a:pt x="148412" y="171399"/>
                  </a:moveTo>
                  <a:lnTo>
                    <a:pt x="140652" y="172631"/>
                  </a:lnTo>
                  <a:lnTo>
                    <a:pt x="142341" y="177914"/>
                  </a:lnTo>
                  <a:lnTo>
                    <a:pt x="146951" y="175336"/>
                  </a:lnTo>
                  <a:lnTo>
                    <a:pt x="148412" y="171399"/>
                  </a:lnTo>
                  <a:close/>
                </a:path>
                <a:path w="1016634" h="897890">
                  <a:moveTo>
                    <a:pt x="160629" y="400405"/>
                  </a:moveTo>
                  <a:lnTo>
                    <a:pt x="154241" y="395617"/>
                  </a:lnTo>
                  <a:lnTo>
                    <a:pt x="150241" y="402805"/>
                  </a:lnTo>
                  <a:lnTo>
                    <a:pt x="148653" y="408406"/>
                  </a:lnTo>
                  <a:lnTo>
                    <a:pt x="151841" y="413994"/>
                  </a:lnTo>
                  <a:lnTo>
                    <a:pt x="158242" y="406806"/>
                  </a:lnTo>
                  <a:lnTo>
                    <a:pt x="160629" y="400405"/>
                  </a:lnTo>
                  <a:close/>
                </a:path>
                <a:path w="1016634" h="897890">
                  <a:moveTo>
                    <a:pt x="178219" y="181432"/>
                  </a:moveTo>
                  <a:lnTo>
                    <a:pt x="176618" y="176631"/>
                  </a:lnTo>
                  <a:lnTo>
                    <a:pt x="173418" y="172631"/>
                  </a:lnTo>
                  <a:lnTo>
                    <a:pt x="168630" y="178231"/>
                  </a:lnTo>
                  <a:lnTo>
                    <a:pt x="170230" y="183019"/>
                  </a:lnTo>
                  <a:lnTo>
                    <a:pt x="173418" y="187820"/>
                  </a:lnTo>
                  <a:lnTo>
                    <a:pt x="178219" y="181432"/>
                  </a:lnTo>
                  <a:close/>
                </a:path>
                <a:path w="1016634" h="897890">
                  <a:moveTo>
                    <a:pt x="224574" y="212598"/>
                  </a:moveTo>
                  <a:lnTo>
                    <a:pt x="219735" y="206082"/>
                  </a:lnTo>
                  <a:lnTo>
                    <a:pt x="215277" y="208394"/>
                  </a:lnTo>
                  <a:lnTo>
                    <a:pt x="215468" y="212826"/>
                  </a:lnTo>
                  <a:lnTo>
                    <a:pt x="224574" y="212598"/>
                  </a:lnTo>
                  <a:close/>
                </a:path>
                <a:path w="1016634" h="897890">
                  <a:moveTo>
                    <a:pt x="246265" y="275831"/>
                  </a:moveTo>
                  <a:lnTo>
                    <a:pt x="238963" y="274929"/>
                  </a:lnTo>
                  <a:lnTo>
                    <a:pt x="240195" y="283921"/>
                  </a:lnTo>
                  <a:lnTo>
                    <a:pt x="244652" y="281533"/>
                  </a:lnTo>
                  <a:lnTo>
                    <a:pt x="246265" y="275831"/>
                  </a:lnTo>
                  <a:close/>
                </a:path>
                <a:path w="1016634" h="897890">
                  <a:moveTo>
                    <a:pt x="270929" y="10388"/>
                  </a:moveTo>
                  <a:lnTo>
                    <a:pt x="265328" y="5600"/>
                  </a:lnTo>
                  <a:lnTo>
                    <a:pt x="261340" y="9588"/>
                  </a:lnTo>
                  <a:lnTo>
                    <a:pt x="265328" y="11988"/>
                  </a:lnTo>
                  <a:lnTo>
                    <a:pt x="263728" y="18389"/>
                  </a:lnTo>
                  <a:lnTo>
                    <a:pt x="268528" y="14389"/>
                  </a:lnTo>
                  <a:lnTo>
                    <a:pt x="270929" y="10388"/>
                  </a:lnTo>
                  <a:close/>
                </a:path>
                <a:path w="1016634" h="897890">
                  <a:moveTo>
                    <a:pt x="291706" y="56743"/>
                  </a:moveTo>
                  <a:lnTo>
                    <a:pt x="287705" y="53555"/>
                  </a:lnTo>
                  <a:lnTo>
                    <a:pt x="287705" y="45554"/>
                  </a:lnTo>
                  <a:lnTo>
                    <a:pt x="280517" y="50355"/>
                  </a:lnTo>
                  <a:lnTo>
                    <a:pt x="284518" y="53555"/>
                  </a:lnTo>
                  <a:lnTo>
                    <a:pt x="284518" y="61544"/>
                  </a:lnTo>
                  <a:lnTo>
                    <a:pt x="291706" y="56743"/>
                  </a:lnTo>
                  <a:close/>
                </a:path>
                <a:path w="1016634" h="897890">
                  <a:moveTo>
                    <a:pt x="294906" y="73533"/>
                  </a:moveTo>
                  <a:lnTo>
                    <a:pt x="289306" y="68732"/>
                  </a:lnTo>
                  <a:lnTo>
                    <a:pt x="285318" y="72732"/>
                  </a:lnTo>
                  <a:lnTo>
                    <a:pt x="290106" y="75133"/>
                  </a:lnTo>
                  <a:lnTo>
                    <a:pt x="287705" y="81521"/>
                  </a:lnTo>
                  <a:lnTo>
                    <a:pt x="292506" y="77533"/>
                  </a:lnTo>
                  <a:lnTo>
                    <a:pt x="294906" y="73533"/>
                  </a:lnTo>
                  <a:close/>
                </a:path>
                <a:path w="1016634" h="897890">
                  <a:moveTo>
                    <a:pt x="339661" y="275729"/>
                  </a:moveTo>
                  <a:lnTo>
                    <a:pt x="334060" y="270941"/>
                  </a:lnTo>
                  <a:lnTo>
                    <a:pt x="330073" y="274929"/>
                  </a:lnTo>
                  <a:lnTo>
                    <a:pt x="334060" y="277329"/>
                  </a:lnTo>
                  <a:lnTo>
                    <a:pt x="331660" y="283730"/>
                  </a:lnTo>
                  <a:lnTo>
                    <a:pt x="337261" y="279730"/>
                  </a:lnTo>
                  <a:lnTo>
                    <a:pt x="339661" y="275729"/>
                  </a:lnTo>
                  <a:close/>
                </a:path>
                <a:path w="1016634" h="897890">
                  <a:moveTo>
                    <a:pt x="376555" y="518706"/>
                  </a:moveTo>
                  <a:lnTo>
                    <a:pt x="370827" y="519493"/>
                  </a:lnTo>
                  <a:lnTo>
                    <a:pt x="372732" y="526122"/>
                  </a:lnTo>
                  <a:lnTo>
                    <a:pt x="375920" y="523392"/>
                  </a:lnTo>
                  <a:lnTo>
                    <a:pt x="376555" y="518706"/>
                  </a:lnTo>
                  <a:close/>
                </a:path>
                <a:path w="1016634" h="897890">
                  <a:moveTo>
                    <a:pt x="381215" y="581037"/>
                  </a:moveTo>
                  <a:lnTo>
                    <a:pt x="378015" y="576237"/>
                  </a:lnTo>
                  <a:lnTo>
                    <a:pt x="370027" y="573036"/>
                  </a:lnTo>
                  <a:lnTo>
                    <a:pt x="368427" y="575437"/>
                  </a:lnTo>
                  <a:lnTo>
                    <a:pt x="366826" y="577037"/>
                  </a:lnTo>
                  <a:lnTo>
                    <a:pt x="365239" y="580237"/>
                  </a:lnTo>
                  <a:lnTo>
                    <a:pt x="369227" y="581837"/>
                  </a:lnTo>
                  <a:lnTo>
                    <a:pt x="372427" y="584238"/>
                  </a:lnTo>
                  <a:lnTo>
                    <a:pt x="376428" y="586625"/>
                  </a:lnTo>
                  <a:lnTo>
                    <a:pt x="381215" y="581037"/>
                  </a:lnTo>
                  <a:close/>
                </a:path>
                <a:path w="1016634" h="897890">
                  <a:moveTo>
                    <a:pt x="396887" y="12915"/>
                  </a:moveTo>
                  <a:lnTo>
                    <a:pt x="391604" y="13589"/>
                  </a:lnTo>
                  <a:lnTo>
                    <a:pt x="393065" y="20561"/>
                  </a:lnTo>
                  <a:lnTo>
                    <a:pt x="396100" y="17792"/>
                  </a:lnTo>
                  <a:lnTo>
                    <a:pt x="396887" y="12915"/>
                  </a:lnTo>
                  <a:close/>
                </a:path>
                <a:path w="1016634" h="897890">
                  <a:moveTo>
                    <a:pt x="398005" y="585025"/>
                  </a:moveTo>
                  <a:lnTo>
                    <a:pt x="391604" y="580237"/>
                  </a:lnTo>
                  <a:lnTo>
                    <a:pt x="387616" y="587425"/>
                  </a:lnTo>
                  <a:lnTo>
                    <a:pt x="386016" y="593826"/>
                  </a:lnTo>
                  <a:lnTo>
                    <a:pt x="389204" y="598614"/>
                  </a:lnTo>
                  <a:lnTo>
                    <a:pt x="395605" y="591426"/>
                  </a:lnTo>
                  <a:lnTo>
                    <a:pt x="398005" y="585025"/>
                  </a:lnTo>
                  <a:close/>
                </a:path>
                <a:path w="1016634" h="897890">
                  <a:moveTo>
                    <a:pt x="421982" y="476338"/>
                  </a:moveTo>
                  <a:lnTo>
                    <a:pt x="419823" y="472833"/>
                  </a:lnTo>
                  <a:lnTo>
                    <a:pt x="416179" y="468045"/>
                  </a:lnTo>
                  <a:lnTo>
                    <a:pt x="411632" y="465213"/>
                  </a:lnTo>
                  <a:lnTo>
                    <a:pt x="406793" y="467550"/>
                  </a:lnTo>
                  <a:lnTo>
                    <a:pt x="411861" y="470496"/>
                  </a:lnTo>
                  <a:lnTo>
                    <a:pt x="414388" y="475538"/>
                  </a:lnTo>
                  <a:lnTo>
                    <a:pt x="416902" y="478790"/>
                  </a:lnTo>
                  <a:lnTo>
                    <a:pt x="421982" y="476338"/>
                  </a:lnTo>
                  <a:close/>
                </a:path>
                <a:path w="1016634" h="897890">
                  <a:moveTo>
                    <a:pt x="433171" y="482727"/>
                  </a:moveTo>
                  <a:lnTo>
                    <a:pt x="427570" y="477939"/>
                  </a:lnTo>
                  <a:lnTo>
                    <a:pt x="423570" y="481926"/>
                  </a:lnTo>
                  <a:lnTo>
                    <a:pt x="427570" y="484327"/>
                  </a:lnTo>
                  <a:lnTo>
                    <a:pt x="425970" y="490728"/>
                  </a:lnTo>
                  <a:lnTo>
                    <a:pt x="430771" y="486727"/>
                  </a:lnTo>
                  <a:lnTo>
                    <a:pt x="433171" y="482727"/>
                  </a:lnTo>
                  <a:close/>
                </a:path>
                <a:path w="1016634" h="897890">
                  <a:moveTo>
                    <a:pt x="455345" y="459320"/>
                  </a:moveTo>
                  <a:lnTo>
                    <a:pt x="449948" y="458749"/>
                  </a:lnTo>
                  <a:lnTo>
                    <a:pt x="445452" y="461340"/>
                  </a:lnTo>
                  <a:lnTo>
                    <a:pt x="450545" y="460857"/>
                  </a:lnTo>
                  <a:lnTo>
                    <a:pt x="455345" y="459320"/>
                  </a:lnTo>
                  <a:close/>
                </a:path>
                <a:path w="1016634" h="897890">
                  <a:moveTo>
                    <a:pt x="466737" y="4800"/>
                  </a:moveTo>
                  <a:lnTo>
                    <a:pt x="459536" y="0"/>
                  </a:lnTo>
                  <a:lnTo>
                    <a:pt x="454748" y="7200"/>
                  </a:lnTo>
                  <a:lnTo>
                    <a:pt x="461937" y="11988"/>
                  </a:lnTo>
                  <a:lnTo>
                    <a:pt x="466737" y="4800"/>
                  </a:lnTo>
                  <a:close/>
                </a:path>
                <a:path w="1016634" h="897890">
                  <a:moveTo>
                    <a:pt x="469696" y="259308"/>
                  </a:moveTo>
                  <a:lnTo>
                    <a:pt x="461937" y="260553"/>
                  </a:lnTo>
                  <a:lnTo>
                    <a:pt x="463626" y="265836"/>
                  </a:lnTo>
                  <a:lnTo>
                    <a:pt x="468236" y="263245"/>
                  </a:lnTo>
                  <a:lnTo>
                    <a:pt x="469696" y="259308"/>
                  </a:lnTo>
                  <a:close/>
                </a:path>
                <a:path w="1016634" h="897890">
                  <a:moveTo>
                    <a:pt x="477126" y="617004"/>
                  </a:moveTo>
                  <a:lnTo>
                    <a:pt x="473125" y="613803"/>
                  </a:lnTo>
                  <a:lnTo>
                    <a:pt x="473125" y="605815"/>
                  </a:lnTo>
                  <a:lnTo>
                    <a:pt x="465937" y="610603"/>
                  </a:lnTo>
                  <a:lnTo>
                    <a:pt x="469925" y="613003"/>
                  </a:lnTo>
                  <a:lnTo>
                    <a:pt x="470725" y="621792"/>
                  </a:lnTo>
                  <a:lnTo>
                    <a:pt x="477126" y="617004"/>
                  </a:lnTo>
                  <a:close/>
                </a:path>
                <a:path w="1016634" h="897890">
                  <a:moveTo>
                    <a:pt x="531469" y="585825"/>
                  </a:moveTo>
                  <a:lnTo>
                    <a:pt x="526669" y="583438"/>
                  </a:lnTo>
                  <a:lnTo>
                    <a:pt x="521081" y="578637"/>
                  </a:lnTo>
                  <a:lnTo>
                    <a:pt x="517880" y="582637"/>
                  </a:lnTo>
                  <a:lnTo>
                    <a:pt x="522681" y="584225"/>
                  </a:lnTo>
                  <a:lnTo>
                    <a:pt x="528269" y="589026"/>
                  </a:lnTo>
                  <a:lnTo>
                    <a:pt x="531469" y="585825"/>
                  </a:lnTo>
                  <a:close/>
                </a:path>
                <a:path w="1016634" h="897890">
                  <a:moveTo>
                    <a:pt x="558647" y="592226"/>
                  </a:moveTo>
                  <a:lnTo>
                    <a:pt x="553847" y="589826"/>
                  </a:lnTo>
                  <a:lnTo>
                    <a:pt x="548246" y="585025"/>
                  </a:lnTo>
                  <a:lnTo>
                    <a:pt x="545058" y="589026"/>
                  </a:lnTo>
                  <a:lnTo>
                    <a:pt x="549846" y="590626"/>
                  </a:lnTo>
                  <a:lnTo>
                    <a:pt x="555447" y="595426"/>
                  </a:lnTo>
                  <a:lnTo>
                    <a:pt x="558647" y="592226"/>
                  </a:lnTo>
                  <a:close/>
                </a:path>
                <a:path w="1016634" h="897890">
                  <a:moveTo>
                    <a:pt x="561975" y="745794"/>
                  </a:moveTo>
                  <a:lnTo>
                    <a:pt x="556247" y="746467"/>
                  </a:lnTo>
                  <a:lnTo>
                    <a:pt x="558152" y="753440"/>
                  </a:lnTo>
                  <a:lnTo>
                    <a:pt x="561340" y="750671"/>
                  </a:lnTo>
                  <a:lnTo>
                    <a:pt x="561975" y="745794"/>
                  </a:lnTo>
                  <a:close/>
                </a:path>
                <a:path w="1016634" h="897890">
                  <a:moveTo>
                    <a:pt x="566775" y="656285"/>
                  </a:moveTo>
                  <a:lnTo>
                    <a:pt x="561035" y="656958"/>
                  </a:lnTo>
                  <a:lnTo>
                    <a:pt x="562952" y="663930"/>
                  </a:lnTo>
                  <a:lnTo>
                    <a:pt x="566140" y="661162"/>
                  </a:lnTo>
                  <a:lnTo>
                    <a:pt x="566775" y="656285"/>
                  </a:lnTo>
                  <a:close/>
                </a:path>
                <a:path w="1016634" h="897890">
                  <a:moveTo>
                    <a:pt x="569163" y="721017"/>
                  </a:moveTo>
                  <a:lnTo>
                    <a:pt x="563435" y="721702"/>
                  </a:lnTo>
                  <a:lnTo>
                    <a:pt x="565353" y="728662"/>
                  </a:lnTo>
                  <a:lnTo>
                    <a:pt x="568528" y="725893"/>
                  </a:lnTo>
                  <a:lnTo>
                    <a:pt x="569163" y="721017"/>
                  </a:lnTo>
                  <a:close/>
                </a:path>
                <a:path w="1016634" h="897890">
                  <a:moveTo>
                    <a:pt x="575906" y="213156"/>
                  </a:moveTo>
                  <a:lnTo>
                    <a:pt x="570636" y="212598"/>
                  </a:lnTo>
                  <a:lnTo>
                    <a:pt x="565797" y="215176"/>
                  </a:lnTo>
                  <a:lnTo>
                    <a:pt x="570928" y="214693"/>
                  </a:lnTo>
                  <a:lnTo>
                    <a:pt x="575906" y="213156"/>
                  </a:lnTo>
                  <a:close/>
                </a:path>
                <a:path w="1016634" h="897890">
                  <a:moveTo>
                    <a:pt x="586041" y="176987"/>
                  </a:moveTo>
                  <a:lnTo>
                    <a:pt x="578624" y="178231"/>
                  </a:lnTo>
                  <a:lnTo>
                    <a:pt x="580199" y="183515"/>
                  </a:lnTo>
                  <a:lnTo>
                    <a:pt x="584619" y="180924"/>
                  </a:lnTo>
                  <a:lnTo>
                    <a:pt x="586041" y="176987"/>
                  </a:lnTo>
                  <a:close/>
                </a:path>
                <a:path w="1016634" h="897890">
                  <a:moveTo>
                    <a:pt x="596201" y="61544"/>
                  </a:moveTo>
                  <a:lnTo>
                    <a:pt x="590613" y="56743"/>
                  </a:lnTo>
                  <a:lnTo>
                    <a:pt x="586613" y="60744"/>
                  </a:lnTo>
                  <a:lnTo>
                    <a:pt x="590613" y="63144"/>
                  </a:lnTo>
                  <a:lnTo>
                    <a:pt x="589013" y="69532"/>
                  </a:lnTo>
                  <a:lnTo>
                    <a:pt x="593801" y="65544"/>
                  </a:lnTo>
                  <a:lnTo>
                    <a:pt x="596201" y="61544"/>
                  </a:lnTo>
                  <a:close/>
                </a:path>
                <a:path w="1016634" h="897890">
                  <a:moveTo>
                    <a:pt x="597484" y="705916"/>
                  </a:moveTo>
                  <a:lnTo>
                    <a:pt x="593801" y="700913"/>
                  </a:lnTo>
                  <a:lnTo>
                    <a:pt x="592213" y="704113"/>
                  </a:lnTo>
                  <a:lnTo>
                    <a:pt x="591413" y="704113"/>
                  </a:lnTo>
                  <a:lnTo>
                    <a:pt x="581444" y="708113"/>
                  </a:lnTo>
                  <a:lnTo>
                    <a:pt x="588416" y="708507"/>
                  </a:lnTo>
                  <a:lnTo>
                    <a:pt x="597484" y="705916"/>
                  </a:lnTo>
                  <a:close/>
                </a:path>
                <a:path w="1016634" h="897890">
                  <a:moveTo>
                    <a:pt x="599998" y="428142"/>
                  </a:moveTo>
                  <a:lnTo>
                    <a:pt x="594601" y="427583"/>
                  </a:lnTo>
                  <a:lnTo>
                    <a:pt x="590105" y="430174"/>
                  </a:lnTo>
                  <a:lnTo>
                    <a:pt x="595210" y="429679"/>
                  </a:lnTo>
                  <a:lnTo>
                    <a:pt x="599998" y="428142"/>
                  </a:lnTo>
                  <a:close/>
                </a:path>
                <a:path w="1016634" h="897890">
                  <a:moveTo>
                    <a:pt x="627557" y="479056"/>
                  </a:moveTo>
                  <a:lnTo>
                    <a:pt x="626668" y="472744"/>
                  </a:lnTo>
                  <a:lnTo>
                    <a:pt x="622935" y="468820"/>
                  </a:lnTo>
                  <a:lnTo>
                    <a:pt x="617778" y="470738"/>
                  </a:lnTo>
                  <a:lnTo>
                    <a:pt x="622579" y="474738"/>
                  </a:lnTo>
                  <a:lnTo>
                    <a:pt x="620179" y="480339"/>
                  </a:lnTo>
                  <a:lnTo>
                    <a:pt x="624179" y="484327"/>
                  </a:lnTo>
                  <a:lnTo>
                    <a:pt x="627557" y="479056"/>
                  </a:lnTo>
                  <a:close/>
                </a:path>
                <a:path w="1016634" h="897890">
                  <a:moveTo>
                    <a:pt x="641896" y="480809"/>
                  </a:moveTo>
                  <a:lnTo>
                    <a:pt x="636168" y="481926"/>
                  </a:lnTo>
                  <a:lnTo>
                    <a:pt x="638073" y="488454"/>
                  </a:lnTo>
                  <a:lnTo>
                    <a:pt x="641261" y="485533"/>
                  </a:lnTo>
                  <a:lnTo>
                    <a:pt x="641896" y="480809"/>
                  </a:lnTo>
                  <a:close/>
                </a:path>
                <a:path w="1016634" h="897890">
                  <a:moveTo>
                    <a:pt x="650684" y="657085"/>
                  </a:moveTo>
                  <a:lnTo>
                    <a:pt x="644956" y="657758"/>
                  </a:lnTo>
                  <a:lnTo>
                    <a:pt x="646861" y="664730"/>
                  </a:lnTo>
                  <a:lnTo>
                    <a:pt x="650049" y="661962"/>
                  </a:lnTo>
                  <a:lnTo>
                    <a:pt x="650684" y="657085"/>
                  </a:lnTo>
                  <a:close/>
                </a:path>
                <a:path w="1016634" h="897890">
                  <a:moveTo>
                    <a:pt x="681405" y="403263"/>
                  </a:moveTo>
                  <a:lnTo>
                    <a:pt x="676122" y="402805"/>
                  </a:lnTo>
                  <a:lnTo>
                    <a:pt x="671296" y="405053"/>
                  </a:lnTo>
                  <a:lnTo>
                    <a:pt x="676427" y="404609"/>
                  </a:lnTo>
                  <a:lnTo>
                    <a:pt x="681405" y="403263"/>
                  </a:lnTo>
                  <a:close/>
                </a:path>
                <a:path w="1016634" h="897890">
                  <a:moveTo>
                    <a:pt x="683006" y="89636"/>
                  </a:moveTo>
                  <a:lnTo>
                    <a:pt x="677722" y="90309"/>
                  </a:lnTo>
                  <a:lnTo>
                    <a:pt x="679183" y="97282"/>
                  </a:lnTo>
                  <a:lnTo>
                    <a:pt x="682218" y="94513"/>
                  </a:lnTo>
                  <a:lnTo>
                    <a:pt x="683006" y="89636"/>
                  </a:lnTo>
                  <a:close/>
                </a:path>
                <a:path w="1016634" h="897890">
                  <a:moveTo>
                    <a:pt x="686511" y="667346"/>
                  </a:moveTo>
                  <a:lnTo>
                    <a:pt x="681723" y="664946"/>
                  </a:lnTo>
                  <a:lnTo>
                    <a:pt x="676122" y="660158"/>
                  </a:lnTo>
                  <a:lnTo>
                    <a:pt x="672934" y="664159"/>
                  </a:lnTo>
                  <a:lnTo>
                    <a:pt x="677722" y="666546"/>
                  </a:lnTo>
                  <a:lnTo>
                    <a:pt x="682523" y="671347"/>
                  </a:lnTo>
                  <a:lnTo>
                    <a:pt x="686511" y="667346"/>
                  </a:lnTo>
                  <a:close/>
                </a:path>
                <a:path w="1016634" h="897890">
                  <a:moveTo>
                    <a:pt x="688111" y="551459"/>
                  </a:moveTo>
                  <a:lnTo>
                    <a:pt x="682523" y="546671"/>
                  </a:lnTo>
                  <a:lnTo>
                    <a:pt x="678522" y="550659"/>
                  </a:lnTo>
                  <a:lnTo>
                    <a:pt x="682523" y="553059"/>
                  </a:lnTo>
                  <a:lnTo>
                    <a:pt x="680923" y="558660"/>
                  </a:lnTo>
                  <a:lnTo>
                    <a:pt x="685711" y="555459"/>
                  </a:lnTo>
                  <a:lnTo>
                    <a:pt x="688111" y="551459"/>
                  </a:lnTo>
                  <a:close/>
                </a:path>
                <a:path w="1016634" h="897890">
                  <a:moveTo>
                    <a:pt x="700214" y="748322"/>
                  </a:moveTo>
                  <a:lnTo>
                    <a:pt x="692912" y="749668"/>
                  </a:lnTo>
                  <a:lnTo>
                    <a:pt x="694143" y="754621"/>
                  </a:lnTo>
                  <a:lnTo>
                    <a:pt x="698601" y="752068"/>
                  </a:lnTo>
                  <a:lnTo>
                    <a:pt x="700214" y="748322"/>
                  </a:lnTo>
                  <a:close/>
                </a:path>
                <a:path w="1016634" h="897890">
                  <a:moveTo>
                    <a:pt x="704900" y="126276"/>
                  </a:moveTo>
                  <a:lnTo>
                    <a:pt x="699300" y="121488"/>
                  </a:lnTo>
                  <a:lnTo>
                    <a:pt x="695312" y="125476"/>
                  </a:lnTo>
                  <a:lnTo>
                    <a:pt x="700100" y="127876"/>
                  </a:lnTo>
                  <a:lnTo>
                    <a:pt x="697699" y="134277"/>
                  </a:lnTo>
                  <a:lnTo>
                    <a:pt x="702500" y="130276"/>
                  </a:lnTo>
                  <a:lnTo>
                    <a:pt x="704900" y="126276"/>
                  </a:lnTo>
                  <a:close/>
                </a:path>
                <a:path w="1016634" h="897890">
                  <a:moveTo>
                    <a:pt x="732561" y="663117"/>
                  </a:moveTo>
                  <a:lnTo>
                    <a:pt x="727278" y="662559"/>
                  </a:lnTo>
                  <a:lnTo>
                    <a:pt x="722439" y="665137"/>
                  </a:lnTo>
                  <a:lnTo>
                    <a:pt x="727570" y="664654"/>
                  </a:lnTo>
                  <a:lnTo>
                    <a:pt x="732561" y="663117"/>
                  </a:lnTo>
                  <a:close/>
                </a:path>
                <a:path w="1016634" h="897890">
                  <a:moveTo>
                    <a:pt x="733666" y="772845"/>
                  </a:moveTo>
                  <a:lnTo>
                    <a:pt x="728878" y="766457"/>
                  </a:lnTo>
                  <a:lnTo>
                    <a:pt x="725678" y="769645"/>
                  </a:lnTo>
                  <a:lnTo>
                    <a:pt x="716889" y="769645"/>
                  </a:lnTo>
                  <a:lnTo>
                    <a:pt x="721677" y="776846"/>
                  </a:lnTo>
                  <a:lnTo>
                    <a:pt x="724877" y="772845"/>
                  </a:lnTo>
                  <a:lnTo>
                    <a:pt x="733666" y="772845"/>
                  </a:lnTo>
                  <a:close/>
                </a:path>
                <a:path w="1016634" h="897890">
                  <a:moveTo>
                    <a:pt x="751738" y="689038"/>
                  </a:moveTo>
                  <a:lnTo>
                    <a:pt x="746455" y="688924"/>
                  </a:lnTo>
                  <a:lnTo>
                    <a:pt x="741629" y="691070"/>
                  </a:lnTo>
                  <a:lnTo>
                    <a:pt x="746760" y="690422"/>
                  </a:lnTo>
                  <a:lnTo>
                    <a:pt x="751738" y="689038"/>
                  </a:lnTo>
                  <a:close/>
                </a:path>
                <a:path w="1016634" h="897890">
                  <a:moveTo>
                    <a:pt x="776516" y="765784"/>
                  </a:moveTo>
                  <a:lnTo>
                    <a:pt x="771232" y="766457"/>
                  </a:lnTo>
                  <a:lnTo>
                    <a:pt x="772693" y="773417"/>
                  </a:lnTo>
                  <a:lnTo>
                    <a:pt x="775728" y="770648"/>
                  </a:lnTo>
                  <a:lnTo>
                    <a:pt x="776516" y="765784"/>
                  </a:lnTo>
                  <a:close/>
                </a:path>
                <a:path w="1016634" h="897890">
                  <a:moveTo>
                    <a:pt x="800798" y="716102"/>
                  </a:moveTo>
                  <a:lnTo>
                    <a:pt x="796010" y="713701"/>
                  </a:lnTo>
                  <a:lnTo>
                    <a:pt x="790409" y="708914"/>
                  </a:lnTo>
                  <a:lnTo>
                    <a:pt x="787209" y="712901"/>
                  </a:lnTo>
                  <a:lnTo>
                    <a:pt x="792010" y="715302"/>
                  </a:lnTo>
                  <a:lnTo>
                    <a:pt x="797610" y="720102"/>
                  </a:lnTo>
                  <a:lnTo>
                    <a:pt x="800798" y="716102"/>
                  </a:lnTo>
                  <a:close/>
                </a:path>
                <a:path w="1016634" h="897890">
                  <a:moveTo>
                    <a:pt x="816787" y="852766"/>
                  </a:moveTo>
                  <a:lnTo>
                    <a:pt x="811187" y="847979"/>
                  </a:lnTo>
                  <a:lnTo>
                    <a:pt x="807199" y="851966"/>
                  </a:lnTo>
                  <a:lnTo>
                    <a:pt x="811187" y="853567"/>
                  </a:lnTo>
                  <a:lnTo>
                    <a:pt x="808799" y="859967"/>
                  </a:lnTo>
                  <a:lnTo>
                    <a:pt x="814387" y="856767"/>
                  </a:lnTo>
                  <a:lnTo>
                    <a:pt x="816787" y="852766"/>
                  </a:lnTo>
                  <a:close/>
                </a:path>
                <a:path w="1016634" h="897890">
                  <a:moveTo>
                    <a:pt x="821715" y="656285"/>
                  </a:moveTo>
                  <a:lnTo>
                    <a:pt x="815987" y="656958"/>
                  </a:lnTo>
                  <a:lnTo>
                    <a:pt x="817892" y="663930"/>
                  </a:lnTo>
                  <a:lnTo>
                    <a:pt x="821080" y="661162"/>
                  </a:lnTo>
                  <a:lnTo>
                    <a:pt x="821715" y="656285"/>
                  </a:lnTo>
                  <a:close/>
                </a:path>
                <a:path w="1016634" h="897890">
                  <a:moveTo>
                    <a:pt x="823175" y="781634"/>
                  </a:moveTo>
                  <a:lnTo>
                    <a:pt x="818388" y="775246"/>
                  </a:lnTo>
                  <a:lnTo>
                    <a:pt x="814387" y="779246"/>
                  </a:lnTo>
                  <a:lnTo>
                    <a:pt x="805599" y="779246"/>
                  </a:lnTo>
                  <a:lnTo>
                    <a:pt x="811187" y="785634"/>
                  </a:lnTo>
                  <a:lnTo>
                    <a:pt x="814387" y="781634"/>
                  </a:lnTo>
                  <a:lnTo>
                    <a:pt x="823175" y="781634"/>
                  </a:lnTo>
                  <a:close/>
                </a:path>
                <a:path w="1016634" h="897890">
                  <a:moveTo>
                    <a:pt x="833564" y="843178"/>
                  </a:moveTo>
                  <a:lnTo>
                    <a:pt x="827976" y="838377"/>
                  </a:lnTo>
                  <a:lnTo>
                    <a:pt x="823976" y="842378"/>
                  </a:lnTo>
                  <a:lnTo>
                    <a:pt x="828776" y="844778"/>
                  </a:lnTo>
                  <a:lnTo>
                    <a:pt x="826376" y="851166"/>
                  </a:lnTo>
                  <a:lnTo>
                    <a:pt x="831176" y="847178"/>
                  </a:lnTo>
                  <a:lnTo>
                    <a:pt x="833564" y="843178"/>
                  </a:lnTo>
                  <a:close/>
                </a:path>
                <a:path w="1016634" h="897890">
                  <a:moveTo>
                    <a:pt x="835164" y="796023"/>
                  </a:moveTo>
                  <a:lnTo>
                    <a:pt x="833564" y="791222"/>
                  </a:lnTo>
                  <a:lnTo>
                    <a:pt x="830376" y="787234"/>
                  </a:lnTo>
                  <a:lnTo>
                    <a:pt x="826376" y="793623"/>
                  </a:lnTo>
                  <a:lnTo>
                    <a:pt x="827176" y="798423"/>
                  </a:lnTo>
                  <a:lnTo>
                    <a:pt x="830376" y="802424"/>
                  </a:lnTo>
                  <a:lnTo>
                    <a:pt x="835164" y="796023"/>
                  </a:lnTo>
                  <a:close/>
                </a:path>
                <a:path w="1016634" h="897890">
                  <a:moveTo>
                    <a:pt x="837361" y="173202"/>
                  </a:moveTo>
                  <a:lnTo>
                    <a:pt x="831977" y="172631"/>
                  </a:lnTo>
                  <a:lnTo>
                    <a:pt x="827481" y="175221"/>
                  </a:lnTo>
                  <a:lnTo>
                    <a:pt x="832573" y="174726"/>
                  </a:lnTo>
                  <a:lnTo>
                    <a:pt x="837361" y="173202"/>
                  </a:lnTo>
                  <a:close/>
                </a:path>
                <a:path w="1016634" h="897890">
                  <a:moveTo>
                    <a:pt x="854151" y="202768"/>
                  </a:moveTo>
                  <a:lnTo>
                    <a:pt x="848753" y="202209"/>
                  </a:lnTo>
                  <a:lnTo>
                    <a:pt x="844257" y="204787"/>
                  </a:lnTo>
                  <a:lnTo>
                    <a:pt x="849350" y="204304"/>
                  </a:lnTo>
                  <a:lnTo>
                    <a:pt x="854151" y="202768"/>
                  </a:lnTo>
                  <a:close/>
                </a:path>
                <a:path w="1016634" h="897890">
                  <a:moveTo>
                    <a:pt x="854951" y="261912"/>
                  </a:moveTo>
                  <a:lnTo>
                    <a:pt x="849553" y="261353"/>
                  </a:lnTo>
                  <a:lnTo>
                    <a:pt x="845058" y="263931"/>
                  </a:lnTo>
                  <a:lnTo>
                    <a:pt x="850150" y="263448"/>
                  </a:lnTo>
                  <a:lnTo>
                    <a:pt x="854951" y="261912"/>
                  </a:lnTo>
                  <a:close/>
                </a:path>
                <a:path w="1016634" h="897890">
                  <a:moveTo>
                    <a:pt x="875614" y="709028"/>
                  </a:moveTo>
                  <a:lnTo>
                    <a:pt x="870331" y="708914"/>
                  </a:lnTo>
                  <a:lnTo>
                    <a:pt x="865505" y="711047"/>
                  </a:lnTo>
                  <a:lnTo>
                    <a:pt x="870635" y="710412"/>
                  </a:lnTo>
                  <a:lnTo>
                    <a:pt x="875614" y="709028"/>
                  </a:lnTo>
                  <a:close/>
                </a:path>
                <a:path w="1016634" h="897890">
                  <a:moveTo>
                    <a:pt x="885317" y="392188"/>
                  </a:moveTo>
                  <a:lnTo>
                    <a:pt x="879919" y="391617"/>
                  </a:lnTo>
                  <a:lnTo>
                    <a:pt x="875423" y="394208"/>
                  </a:lnTo>
                  <a:lnTo>
                    <a:pt x="880529" y="393712"/>
                  </a:lnTo>
                  <a:lnTo>
                    <a:pt x="885317" y="392188"/>
                  </a:lnTo>
                  <a:close/>
                </a:path>
                <a:path w="1016634" h="897890">
                  <a:moveTo>
                    <a:pt x="895108" y="884732"/>
                  </a:moveTo>
                  <a:lnTo>
                    <a:pt x="890308" y="882345"/>
                  </a:lnTo>
                  <a:lnTo>
                    <a:pt x="884720" y="877544"/>
                  </a:lnTo>
                  <a:lnTo>
                    <a:pt x="881519" y="881545"/>
                  </a:lnTo>
                  <a:lnTo>
                    <a:pt x="886320" y="883145"/>
                  </a:lnTo>
                  <a:lnTo>
                    <a:pt x="891908" y="888733"/>
                  </a:lnTo>
                  <a:lnTo>
                    <a:pt x="895108" y="884732"/>
                  </a:lnTo>
                  <a:close/>
                </a:path>
                <a:path w="1016634" h="897890">
                  <a:moveTo>
                    <a:pt x="912685" y="891133"/>
                  </a:moveTo>
                  <a:lnTo>
                    <a:pt x="911098" y="886333"/>
                  </a:lnTo>
                  <a:lnTo>
                    <a:pt x="907897" y="882345"/>
                  </a:lnTo>
                  <a:lnTo>
                    <a:pt x="903097" y="887933"/>
                  </a:lnTo>
                  <a:lnTo>
                    <a:pt x="904697" y="892733"/>
                  </a:lnTo>
                  <a:lnTo>
                    <a:pt x="907897" y="897521"/>
                  </a:lnTo>
                  <a:lnTo>
                    <a:pt x="912685" y="891133"/>
                  </a:lnTo>
                  <a:close/>
                </a:path>
                <a:path w="1016634" h="897890">
                  <a:moveTo>
                    <a:pt x="912799" y="718058"/>
                  </a:moveTo>
                  <a:lnTo>
                    <a:pt x="905497" y="719302"/>
                  </a:lnTo>
                  <a:lnTo>
                    <a:pt x="906729" y="724585"/>
                  </a:lnTo>
                  <a:lnTo>
                    <a:pt x="911186" y="721995"/>
                  </a:lnTo>
                  <a:lnTo>
                    <a:pt x="912799" y="718058"/>
                  </a:lnTo>
                  <a:close/>
                </a:path>
                <a:path w="1016634" h="897890">
                  <a:moveTo>
                    <a:pt x="919086" y="652970"/>
                  </a:moveTo>
                  <a:lnTo>
                    <a:pt x="914285" y="646569"/>
                  </a:lnTo>
                  <a:lnTo>
                    <a:pt x="910297" y="650570"/>
                  </a:lnTo>
                  <a:lnTo>
                    <a:pt x="901496" y="650570"/>
                  </a:lnTo>
                  <a:lnTo>
                    <a:pt x="907097" y="656958"/>
                  </a:lnTo>
                  <a:lnTo>
                    <a:pt x="910297" y="652970"/>
                  </a:lnTo>
                  <a:lnTo>
                    <a:pt x="919086" y="652970"/>
                  </a:lnTo>
                  <a:close/>
                </a:path>
                <a:path w="1016634" h="897890">
                  <a:moveTo>
                    <a:pt x="921486" y="318897"/>
                  </a:moveTo>
                  <a:lnTo>
                    <a:pt x="916686" y="316496"/>
                  </a:lnTo>
                  <a:lnTo>
                    <a:pt x="911098" y="311696"/>
                  </a:lnTo>
                  <a:lnTo>
                    <a:pt x="907897" y="315696"/>
                  </a:lnTo>
                  <a:lnTo>
                    <a:pt x="912685" y="317296"/>
                  </a:lnTo>
                  <a:lnTo>
                    <a:pt x="917486" y="322084"/>
                  </a:lnTo>
                  <a:lnTo>
                    <a:pt x="921486" y="318897"/>
                  </a:lnTo>
                  <a:close/>
                </a:path>
                <a:path w="1016634" h="897890">
                  <a:moveTo>
                    <a:pt x="936777" y="669201"/>
                  </a:moveTo>
                  <a:lnTo>
                    <a:pt x="929474" y="670547"/>
                  </a:lnTo>
                  <a:lnTo>
                    <a:pt x="930706" y="675487"/>
                  </a:lnTo>
                  <a:lnTo>
                    <a:pt x="935164" y="672947"/>
                  </a:lnTo>
                  <a:lnTo>
                    <a:pt x="936777" y="669201"/>
                  </a:lnTo>
                  <a:close/>
                </a:path>
                <a:path w="1016634" h="897890">
                  <a:moveTo>
                    <a:pt x="948651" y="642569"/>
                  </a:moveTo>
                  <a:lnTo>
                    <a:pt x="943864" y="640181"/>
                  </a:lnTo>
                  <a:lnTo>
                    <a:pt x="938263" y="635381"/>
                  </a:lnTo>
                  <a:lnTo>
                    <a:pt x="935075" y="639381"/>
                  </a:lnTo>
                  <a:lnTo>
                    <a:pt x="939863" y="641781"/>
                  </a:lnTo>
                  <a:lnTo>
                    <a:pt x="945464" y="646569"/>
                  </a:lnTo>
                  <a:lnTo>
                    <a:pt x="948651" y="642569"/>
                  </a:lnTo>
                  <a:close/>
                </a:path>
                <a:path w="1016634" h="897890">
                  <a:moveTo>
                    <a:pt x="960640" y="460349"/>
                  </a:moveTo>
                  <a:lnTo>
                    <a:pt x="959040" y="455561"/>
                  </a:lnTo>
                  <a:lnTo>
                    <a:pt x="955852" y="451561"/>
                  </a:lnTo>
                  <a:lnTo>
                    <a:pt x="951052" y="457161"/>
                  </a:lnTo>
                  <a:lnTo>
                    <a:pt x="951852" y="461949"/>
                  </a:lnTo>
                  <a:lnTo>
                    <a:pt x="955852" y="466750"/>
                  </a:lnTo>
                  <a:lnTo>
                    <a:pt x="960640" y="460349"/>
                  </a:lnTo>
                  <a:close/>
                </a:path>
                <a:path w="1016634" h="897890">
                  <a:moveTo>
                    <a:pt x="981417" y="466750"/>
                  </a:moveTo>
                  <a:lnTo>
                    <a:pt x="975829" y="461949"/>
                  </a:lnTo>
                  <a:lnTo>
                    <a:pt x="971829" y="465950"/>
                  </a:lnTo>
                  <a:lnTo>
                    <a:pt x="976630" y="468350"/>
                  </a:lnTo>
                  <a:lnTo>
                    <a:pt x="974229" y="474738"/>
                  </a:lnTo>
                  <a:lnTo>
                    <a:pt x="979030" y="470738"/>
                  </a:lnTo>
                  <a:lnTo>
                    <a:pt x="981417" y="466750"/>
                  </a:lnTo>
                  <a:close/>
                </a:path>
                <a:path w="1016634" h="897890">
                  <a:moveTo>
                    <a:pt x="996391" y="229247"/>
                  </a:moveTo>
                  <a:lnTo>
                    <a:pt x="992606" y="224586"/>
                  </a:lnTo>
                  <a:lnTo>
                    <a:pt x="991019" y="227787"/>
                  </a:lnTo>
                  <a:lnTo>
                    <a:pt x="990219" y="227787"/>
                  </a:lnTo>
                  <a:lnTo>
                    <a:pt x="980592" y="231660"/>
                  </a:lnTo>
                  <a:lnTo>
                    <a:pt x="987513" y="231876"/>
                  </a:lnTo>
                  <a:lnTo>
                    <a:pt x="996391" y="229247"/>
                  </a:lnTo>
                  <a:close/>
                </a:path>
                <a:path w="1016634" h="897890">
                  <a:moveTo>
                    <a:pt x="999236" y="715670"/>
                  </a:moveTo>
                  <a:lnTo>
                    <a:pt x="991819" y="716902"/>
                  </a:lnTo>
                  <a:lnTo>
                    <a:pt x="993381" y="722185"/>
                  </a:lnTo>
                  <a:lnTo>
                    <a:pt x="997813" y="719594"/>
                  </a:lnTo>
                  <a:lnTo>
                    <a:pt x="999236" y="715670"/>
                  </a:lnTo>
                  <a:close/>
                </a:path>
                <a:path w="1016634" h="897890">
                  <a:moveTo>
                    <a:pt x="1004824" y="269595"/>
                  </a:moveTo>
                  <a:lnTo>
                    <a:pt x="997407" y="270941"/>
                  </a:lnTo>
                  <a:lnTo>
                    <a:pt x="998982" y="275882"/>
                  </a:lnTo>
                  <a:lnTo>
                    <a:pt x="1003401" y="273342"/>
                  </a:lnTo>
                  <a:lnTo>
                    <a:pt x="1004824" y="269595"/>
                  </a:lnTo>
                  <a:close/>
                </a:path>
                <a:path w="1016634" h="897890">
                  <a:moveTo>
                    <a:pt x="1010196" y="244563"/>
                  </a:moveTo>
                  <a:lnTo>
                    <a:pt x="1004595" y="239763"/>
                  </a:lnTo>
                  <a:lnTo>
                    <a:pt x="1000607" y="243763"/>
                  </a:lnTo>
                  <a:lnTo>
                    <a:pt x="1005395" y="245364"/>
                  </a:lnTo>
                  <a:lnTo>
                    <a:pt x="1003007" y="251752"/>
                  </a:lnTo>
                  <a:lnTo>
                    <a:pt x="1007795" y="248564"/>
                  </a:lnTo>
                  <a:lnTo>
                    <a:pt x="1010196" y="244563"/>
                  </a:lnTo>
                  <a:close/>
                </a:path>
                <a:path w="1016634" h="897890">
                  <a:moveTo>
                    <a:pt x="1015923" y="463677"/>
                  </a:moveTo>
                  <a:lnTo>
                    <a:pt x="1010196" y="464350"/>
                  </a:lnTo>
                  <a:lnTo>
                    <a:pt x="1012101" y="471322"/>
                  </a:lnTo>
                  <a:lnTo>
                    <a:pt x="1015288" y="468541"/>
                  </a:lnTo>
                  <a:lnTo>
                    <a:pt x="1015923" y="463677"/>
                  </a:lnTo>
                  <a:close/>
                </a:path>
                <a:path w="1016634" h="897890">
                  <a:moveTo>
                    <a:pt x="1016584" y="342074"/>
                  </a:moveTo>
                  <a:lnTo>
                    <a:pt x="1014984" y="337273"/>
                  </a:lnTo>
                  <a:lnTo>
                    <a:pt x="1011796" y="333273"/>
                  </a:lnTo>
                  <a:lnTo>
                    <a:pt x="1007795" y="338874"/>
                  </a:lnTo>
                  <a:lnTo>
                    <a:pt x="1008595" y="343662"/>
                  </a:lnTo>
                  <a:lnTo>
                    <a:pt x="1011796" y="348462"/>
                  </a:lnTo>
                  <a:lnTo>
                    <a:pt x="1016584" y="34207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955377" y="9084220"/>
              <a:ext cx="1329690" cy="1043305"/>
            </a:xfrm>
            <a:custGeom>
              <a:avLst/>
              <a:gdLst/>
              <a:ahLst/>
              <a:cxnLst/>
              <a:rect l="l" t="t" r="r" b="b"/>
              <a:pathLst>
                <a:path w="1329690" h="1043304">
                  <a:moveTo>
                    <a:pt x="30365" y="489927"/>
                  </a:moveTo>
                  <a:lnTo>
                    <a:pt x="24587" y="484733"/>
                  </a:lnTo>
                  <a:lnTo>
                    <a:pt x="18288" y="480733"/>
                  </a:lnTo>
                  <a:lnTo>
                    <a:pt x="11823" y="477342"/>
                  </a:lnTo>
                  <a:lnTo>
                    <a:pt x="5600" y="473938"/>
                  </a:lnTo>
                  <a:lnTo>
                    <a:pt x="7988" y="478739"/>
                  </a:lnTo>
                  <a:lnTo>
                    <a:pt x="0" y="480326"/>
                  </a:lnTo>
                  <a:lnTo>
                    <a:pt x="1600" y="485127"/>
                  </a:lnTo>
                  <a:lnTo>
                    <a:pt x="9461" y="483628"/>
                  </a:lnTo>
                  <a:lnTo>
                    <a:pt x="15989" y="486930"/>
                  </a:lnTo>
                  <a:lnTo>
                    <a:pt x="22504" y="490524"/>
                  </a:lnTo>
                  <a:lnTo>
                    <a:pt x="30365" y="489927"/>
                  </a:lnTo>
                  <a:close/>
                </a:path>
                <a:path w="1329690" h="1043304">
                  <a:moveTo>
                    <a:pt x="178219" y="497916"/>
                  </a:moveTo>
                  <a:lnTo>
                    <a:pt x="171831" y="499516"/>
                  </a:lnTo>
                  <a:lnTo>
                    <a:pt x="167830" y="501116"/>
                  </a:lnTo>
                  <a:lnTo>
                    <a:pt x="170230" y="508304"/>
                  </a:lnTo>
                  <a:lnTo>
                    <a:pt x="175831" y="506704"/>
                  </a:lnTo>
                  <a:lnTo>
                    <a:pt x="173431" y="502716"/>
                  </a:lnTo>
                  <a:lnTo>
                    <a:pt x="178219" y="497916"/>
                  </a:lnTo>
                  <a:close/>
                </a:path>
                <a:path w="1329690" h="1043304">
                  <a:moveTo>
                    <a:pt x="187236" y="525907"/>
                  </a:moveTo>
                  <a:lnTo>
                    <a:pt x="181216" y="522592"/>
                  </a:lnTo>
                  <a:lnTo>
                    <a:pt x="171907" y="520928"/>
                  </a:lnTo>
                  <a:lnTo>
                    <a:pt x="172631" y="526681"/>
                  </a:lnTo>
                  <a:lnTo>
                    <a:pt x="172631" y="527481"/>
                  </a:lnTo>
                  <a:lnTo>
                    <a:pt x="175831" y="525094"/>
                  </a:lnTo>
                  <a:lnTo>
                    <a:pt x="176631" y="525094"/>
                  </a:lnTo>
                  <a:lnTo>
                    <a:pt x="187236" y="525907"/>
                  </a:lnTo>
                  <a:close/>
                </a:path>
                <a:path w="1329690" h="1043304">
                  <a:moveTo>
                    <a:pt x="194538" y="479044"/>
                  </a:moveTo>
                  <a:lnTo>
                    <a:pt x="189217" y="479234"/>
                  </a:lnTo>
                  <a:lnTo>
                    <a:pt x="185991" y="481965"/>
                  </a:lnTo>
                  <a:lnTo>
                    <a:pt x="193408" y="484327"/>
                  </a:lnTo>
                  <a:lnTo>
                    <a:pt x="194538" y="479044"/>
                  </a:lnTo>
                  <a:close/>
                </a:path>
                <a:path w="1329690" h="1043304">
                  <a:moveTo>
                    <a:pt x="222186" y="415594"/>
                  </a:moveTo>
                  <a:lnTo>
                    <a:pt x="221386" y="410006"/>
                  </a:lnTo>
                  <a:lnTo>
                    <a:pt x="214185" y="413194"/>
                  </a:lnTo>
                  <a:lnTo>
                    <a:pt x="212585" y="417195"/>
                  </a:lnTo>
                  <a:lnTo>
                    <a:pt x="213385" y="422795"/>
                  </a:lnTo>
                  <a:lnTo>
                    <a:pt x="220586" y="420395"/>
                  </a:lnTo>
                  <a:lnTo>
                    <a:pt x="222186" y="415594"/>
                  </a:lnTo>
                  <a:close/>
                </a:path>
                <a:path w="1329690" h="1043304">
                  <a:moveTo>
                    <a:pt x="226834" y="691286"/>
                  </a:moveTo>
                  <a:lnTo>
                    <a:pt x="221475" y="691629"/>
                  </a:lnTo>
                  <a:lnTo>
                    <a:pt x="218071" y="694207"/>
                  </a:lnTo>
                  <a:lnTo>
                    <a:pt x="225374" y="696125"/>
                  </a:lnTo>
                  <a:lnTo>
                    <a:pt x="226834" y="691286"/>
                  </a:lnTo>
                  <a:close/>
                </a:path>
                <a:path w="1329690" h="1043304">
                  <a:moveTo>
                    <a:pt x="244957" y="799820"/>
                  </a:moveTo>
                  <a:lnTo>
                    <a:pt x="242633" y="794994"/>
                  </a:lnTo>
                  <a:lnTo>
                    <a:pt x="236562" y="793623"/>
                  </a:lnTo>
                  <a:lnTo>
                    <a:pt x="238163" y="796823"/>
                  </a:lnTo>
                  <a:lnTo>
                    <a:pt x="235762" y="799223"/>
                  </a:lnTo>
                  <a:lnTo>
                    <a:pt x="236562" y="802411"/>
                  </a:lnTo>
                  <a:lnTo>
                    <a:pt x="243090" y="803744"/>
                  </a:lnTo>
                  <a:lnTo>
                    <a:pt x="244957" y="799820"/>
                  </a:lnTo>
                  <a:close/>
                </a:path>
                <a:path w="1329690" h="1043304">
                  <a:moveTo>
                    <a:pt x="247662" y="75590"/>
                  </a:moveTo>
                  <a:lnTo>
                    <a:pt x="244055" y="71628"/>
                  </a:lnTo>
                  <a:lnTo>
                    <a:pt x="238506" y="68427"/>
                  </a:lnTo>
                  <a:lnTo>
                    <a:pt x="234962" y="68732"/>
                  </a:lnTo>
                  <a:lnTo>
                    <a:pt x="233375" y="73533"/>
                  </a:lnTo>
                  <a:lnTo>
                    <a:pt x="243763" y="77533"/>
                  </a:lnTo>
                  <a:lnTo>
                    <a:pt x="245351" y="77533"/>
                  </a:lnTo>
                  <a:lnTo>
                    <a:pt x="247662" y="75590"/>
                  </a:lnTo>
                  <a:close/>
                </a:path>
                <a:path w="1329690" h="1043304">
                  <a:moveTo>
                    <a:pt x="276847" y="140982"/>
                  </a:moveTo>
                  <a:lnTo>
                    <a:pt x="271526" y="141160"/>
                  </a:lnTo>
                  <a:lnTo>
                    <a:pt x="268312" y="143903"/>
                  </a:lnTo>
                  <a:lnTo>
                    <a:pt x="275729" y="146265"/>
                  </a:lnTo>
                  <a:lnTo>
                    <a:pt x="276847" y="140982"/>
                  </a:lnTo>
                  <a:close/>
                </a:path>
                <a:path w="1329690" h="1043304">
                  <a:moveTo>
                    <a:pt x="286207" y="302450"/>
                  </a:moveTo>
                  <a:lnTo>
                    <a:pt x="281825" y="303606"/>
                  </a:lnTo>
                  <a:lnTo>
                    <a:pt x="278790" y="307619"/>
                  </a:lnTo>
                  <a:lnTo>
                    <a:pt x="284518" y="309295"/>
                  </a:lnTo>
                  <a:lnTo>
                    <a:pt x="286207" y="302450"/>
                  </a:lnTo>
                  <a:close/>
                </a:path>
                <a:path w="1329690" h="1043304">
                  <a:moveTo>
                    <a:pt x="291515" y="643369"/>
                  </a:moveTo>
                  <a:lnTo>
                    <a:pt x="286715" y="641578"/>
                  </a:lnTo>
                  <a:lnTo>
                    <a:pt x="281622" y="640676"/>
                  </a:lnTo>
                  <a:lnTo>
                    <a:pt x="286118" y="643369"/>
                  </a:lnTo>
                  <a:lnTo>
                    <a:pt x="291515" y="643369"/>
                  </a:lnTo>
                  <a:close/>
                </a:path>
                <a:path w="1329690" h="1043304">
                  <a:moveTo>
                    <a:pt x="292315" y="610489"/>
                  </a:moveTo>
                  <a:lnTo>
                    <a:pt x="287515" y="608507"/>
                  </a:lnTo>
                  <a:lnTo>
                    <a:pt x="282422" y="607568"/>
                  </a:lnTo>
                  <a:lnTo>
                    <a:pt x="286918" y="610603"/>
                  </a:lnTo>
                  <a:lnTo>
                    <a:pt x="292315" y="610489"/>
                  </a:lnTo>
                  <a:close/>
                </a:path>
                <a:path w="1329690" h="1043304">
                  <a:moveTo>
                    <a:pt x="294906" y="485127"/>
                  </a:moveTo>
                  <a:lnTo>
                    <a:pt x="292506" y="481126"/>
                  </a:lnTo>
                  <a:lnTo>
                    <a:pt x="290118" y="474738"/>
                  </a:lnTo>
                  <a:lnTo>
                    <a:pt x="284518" y="476338"/>
                  </a:lnTo>
                  <a:lnTo>
                    <a:pt x="287718" y="480326"/>
                  </a:lnTo>
                  <a:lnTo>
                    <a:pt x="290118" y="486727"/>
                  </a:lnTo>
                  <a:lnTo>
                    <a:pt x="294906" y="485127"/>
                  </a:lnTo>
                  <a:close/>
                </a:path>
                <a:path w="1329690" h="1043304">
                  <a:moveTo>
                    <a:pt x="321284" y="316496"/>
                  </a:moveTo>
                  <a:lnTo>
                    <a:pt x="314883" y="318096"/>
                  </a:lnTo>
                  <a:lnTo>
                    <a:pt x="310896" y="319684"/>
                  </a:lnTo>
                  <a:lnTo>
                    <a:pt x="313296" y="326885"/>
                  </a:lnTo>
                  <a:lnTo>
                    <a:pt x="318884" y="325285"/>
                  </a:lnTo>
                  <a:lnTo>
                    <a:pt x="315683" y="321284"/>
                  </a:lnTo>
                  <a:lnTo>
                    <a:pt x="321284" y="316496"/>
                  </a:lnTo>
                  <a:close/>
                </a:path>
                <a:path w="1329690" h="1043304">
                  <a:moveTo>
                    <a:pt x="322681" y="558203"/>
                  </a:moveTo>
                  <a:lnTo>
                    <a:pt x="317881" y="556260"/>
                  </a:lnTo>
                  <a:lnTo>
                    <a:pt x="312788" y="555510"/>
                  </a:lnTo>
                  <a:lnTo>
                    <a:pt x="317284" y="558660"/>
                  </a:lnTo>
                  <a:lnTo>
                    <a:pt x="322681" y="558203"/>
                  </a:lnTo>
                  <a:close/>
                </a:path>
                <a:path w="1329690" h="1043304">
                  <a:moveTo>
                    <a:pt x="329412" y="650697"/>
                  </a:moveTo>
                  <a:lnTo>
                    <a:pt x="323684" y="651370"/>
                  </a:lnTo>
                  <a:lnTo>
                    <a:pt x="325589" y="658329"/>
                  </a:lnTo>
                  <a:lnTo>
                    <a:pt x="328777" y="655561"/>
                  </a:lnTo>
                  <a:lnTo>
                    <a:pt x="329412" y="650697"/>
                  </a:lnTo>
                  <a:close/>
                </a:path>
                <a:path w="1329690" h="1043304">
                  <a:moveTo>
                    <a:pt x="333273" y="332473"/>
                  </a:moveTo>
                  <a:lnTo>
                    <a:pt x="326072" y="335673"/>
                  </a:lnTo>
                  <a:lnTo>
                    <a:pt x="324485" y="339674"/>
                  </a:lnTo>
                  <a:lnTo>
                    <a:pt x="325272" y="345262"/>
                  </a:lnTo>
                  <a:lnTo>
                    <a:pt x="331673" y="342074"/>
                  </a:lnTo>
                  <a:lnTo>
                    <a:pt x="333273" y="337273"/>
                  </a:lnTo>
                  <a:lnTo>
                    <a:pt x="333273" y="332473"/>
                  </a:lnTo>
                  <a:close/>
                </a:path>
                <a:path w="1329690" h="1043304">
                  <a:moveTo>
                    <a:pt x="365036" y="430669"/>
                  </a:moveTo>
                  <a:lnTo>
                    <a:pt x="360248" y="428688"/>
                  </a:lnTo>
                  <a:lnTo>
                    <a:pt x="355142" y="427748"/>
                  </a:lnTo>
                  <a:lnTo>
                    <a:pt x="359638" y="430784"/>
                  </a:lnTo>
                  <a:lnTo>
                    <a:pt x="365036" y="430669"/>
                  </a:lnTo>
                  <a:close/>
                </a:path>
                <a:path w="1329690" h="1043304">
                  <a:moveTo>
                    <a:pt x="379818" y="777862"/>
                  </a:moveTo>
                  <a:lnTo>
                    <a:pt x="375627" y="778840"/>
                  </a:lnTo>
                  <a:lnTo>
                    <a:pt x="372630" y="782815"/>
                  </a:lnTo>
                  <a:lnTo>
                    <a:pt x="378028" y="784834"/>
                  </a:lnTo>
                  <a:lnTo>
                    <a:pt x="379818" y="777862"/>
                  </a:lnTo>
                  <a:close/>
                </a:path>
                <a:path w="1329690" h="1043304">
                  <a:moveTo>
                    <a:pt x="382816" y="737679"/>
                  </a:moveTo>
                  <a:lnTo>
                    <a:pt x="376428" y="738479"/>
                  </a:lnTo>
                  <a:lnTo>
                    <a:pt x="372427" y="740079"/>
                  </a:lnTo>
                  <a:lnTo>
                    <a:pt x="374827" y="747268"/>
                  </a:lnTo>
                  <a:lnTo>
                    <a:pt x="380428" y="745667"/>
                  </a:lnTo>
                  <a:lnTo>
                    <a:pt x="378028" y="741680"/>
                  </a:lnTo>
                  <a:lnTo>
                    <a:pt x="382816" y="737679"/>
                  </a:lnTo>
                  <a:close/>
                </a:path>
                <a:path w="1329690" h="1043304">
                  <a:moveTo>
                    <a:pt x="391147" y="519137"/>
                  </a:moveTo>
                  <a:lnTo>
                    <a:pt x="390817" y="510705"/>
                  </a:lnTo>
                  <a:lnTo>
                    <a:pt x="383730" y="515315"/>
                  </a:lnTo>
                  <a:lnTo>
                    <a:pt x="386321" y="519391"/>
                  </a:lnTo>
                  <a:lnTo>
                    <a:pt x="391147" y="519137"/>
                  </a:lnTo>
                  <a:close/>
                </a:path>
                <a:path w="1329690" h="1043304">
                  <a:moveTo>
                    <a:pt x="412877" y="511149"/>
                  </a:moveTo>
                  <a:lnTo>
                    <a:pt x="407593" y="510705"/>
                  </a:lnTo>
                  <a:lnTo>
                    <a:pt x="402767" y="512953"/>
                  </a:lnTo>
                  <a:lnTo>
                    <a:pt x="407898" y="512495"/>
                  </a:lnTo>
                  <a:lnTo>
                    <a:pt x="412877" y="511149"/>
                  </a:lnTo>
                  <a:close/>
                </a:path>
                <a:path w="1329690" h="1043304">
                  <a:moveTo>
                    <a:pt x="419811" y="600468"/>
                  </a:moveTo>
                  <a:lnTo>
                    <a:pt x="412394" y="601814"/>
                  </a:lnTo>
                  <a:lnTo>
                    <a:pt x="413969" y="606755"/>
                  </a:lnTo>
                  <a:lnTo>
                    <a:pt x="418388" y="604215"/>
                  </a:lnTo>
                  <a:lnTo>
                    <a:pt x="419811" y="600468"/>
                  </a:lnTo>
                  <a:close/>
                </a:path>
                <a:path w="1329690" h="1043304">
                  <a:moveTo>
                    <a:pt x="426110" y="498043"/>
                  </a:moveTo>
                  <a:lnTo>
                    <a:pt x="420382" y="498716"/>
                  </a:lnTo>
                  <a:lnTo>
                    <a:pt x="422300" y="505688"/>
                  </a:lnTo>
                  <a:lnTo>
                    <a:pt x="425475" y="502907"/>
                  </a:lnTo>
                  <a:lnTo>
                    <a:pt x="426110" y="498043"/>
                  </a:lnTo>
                  <a:close/>
                </a:path>
                <a:path w="1329690" h="1043304">
                  <a:moveTo>
                    <a:pt x="435089" y="91427"/>
                  </a:moveTo>
                  <a:lnTo>
                    <a:pt x="429780" y="91617"/>
                  </a:lnTo>
                  <a:lnTo>
                    <a:pt x="426554" y="94348"/>
                  </a:lnTo>
                  <a:lnTo>
                    <a:pt x="433971" y="96710"/>
                  </a:lnTo>
                  <a:lnTo>
                    <a:pt x="435089" y="91427"/>
                  </a:lnTo>
                  <a:close/>
                </a:path>
                <a:path w="1329690" h="1043304">
                  <a:moveTo>
                    <a:pt x="437172" y="611403"/>
                  </a:moveTo>
                  <a:lnTo>
                    <a:pt x="432371" y="609003"/>
                  </a:lnTo>
                  <a:lnTo>
                    <a:pt x="426783" y="604215"/>
                  </a:lnTo>
                  <a:lnTo>
                    <a:pt x="423583" y="608203"/>
                  </a:lnTo>
                  <a:lnTo>
                    <a:pt x="428371" y="610603"/>
                  </a:lnTo>
                  <a:lnTo>
                    <a:pt x="433971" y="615403"/>
                  </a:lnTo>
                  <a:lnTo>
                    <a:pt x="437172" y="611403"/>
                  </a:lnTo>
                  <a:close/>
                </a:path>
                <a:path w="1329690" h="1043304">
                  <a:moveTo>
                    <a:pt x="442760" y="190220"/>
                  </a:moveTo>
                  <a:lnTo>
                    <a:pt x="439559" y="186220"/>
                  </a:lnTo>
                  <a:lnTo>
                    <a:pt x="437172" y="179031"/>
                  </a:lnTo>
                  <a:lnTo>
                    <a:pt x="432371" y="181419"/>
                  </a:lnTo>
                  <a:lnTo>
                    <a:pt x="435571" y="185420"/>
                  </a:lnTo>
                  <a:lnTo>
                    <a:pt x="437972" y="191820"/>
                  </a:lnTo>
                  <a:lnTo>
                    <a:pt x="442760" y="190220"/>
                  </a:lnTo>
                  <a:close/>
                </a:path>
                <a:path w="1329690" h="1043304">
                  <a:moveTo>
                    <a:pt x="444360" y="842378"/>
                  </a:moveTo>
                  <a:lnTo>
                    <a:pt x="437972" y="843978"/>
                  </a:lnTo>
                  <a:lnTo>
                    <a:pt x="433971" y="845578"/>
                  </a:lnTo>
                  <a:lnTo>
                    <a:pt x="436372" y="852766"/>
                  </a:lnTo>
                  <a:lnTo>
                    <a:pt x="441960" y="851166"/>
                  </a:lnTo>
                  <a:lnTo>
                    <a:pt x="438759" y="847178"/>
                  </a:lnTo>
                  <a:lnTo>
                    <a:pt x="444360" y="842378"/>
                  </a:lnTo>
                  <a:close/>
                </a:path>
                <a:path w="1329690" h="1043304">
                  <a:moveTo>
                    <a:pt x="448360" y="534682"/>
                  </a:moveTo>
                  <a:lnTo>
                    <a:pt x="441274" y="527151"/>
                  </a:lnTo>
                  <a:lnTo>
                    <a:pt x="437870" y="529590"/>
                  </a:lnTo>
                  <a:lnTo>
                    <a:pt x="439699" y="534568"/>
                  </a:lnTo>
                  <a:lnTo>
                    <a:pt x="448360" y="534682"/>
                  </a:lnTo>
                  <a:close/>
                </a:path>
                <a:path w="1329690" h="1043304">
                  <a:moveTo>
                    <a:pt x="465112" y="160159"/>
                  </a:moveTo>
                  <a:lnTo>
                    <a:pt x="459943" y="160350"/>
                  </a:lnTo>
                  <a:lnTo>
                    <a:pt x="456577" y="163080"/>
                  </a:lnTo>
                  <a:lnTo>
                    <a:pt x="463537" y="165442"/>
                  </a:lnTo>
                  <a:lnTo>
                    <a:pt x="465112" y="160159"/>
                  </a:lnTo>
                  <a:close/>
                </a:path>
                <a:path w="1329690" h="1043304">
                  <a:moveTo>
                    <a:pt x="477126" y="195008"/>
                  </a:moveTo>
                  <a:lnTo>
                    <a:pt x="476326" y="187820"/>
                  </a:lnTo>
                  <a:lnTo>
                    <a:pt x="471538" y="189420"/>
                  </a:lnTo>
                  <a:lnTo>
                    <a:pt x="463537" y="185420"/>
                  </a:lnTo>
                  <a:lnTo>
                    <a:pt x="464337" y="193408"/>
                  </a:lnTo>
                  <a:lnTo>
                    <a:pt x="469938" y="191020"/>
                  </a:lnTo>
                  <a:lnTo>
                    <a:pt x="477126" y="195008"/>
                  </a:lnTo>
                  <a:close/>
                </a:path>
                <a:path w="1329690" h="1043304">
                  <a:moveTo>
                    <a:pt x="479259" y="600036"/>
                  </a:moveTo>
                  <a:lnTo>
                    <a:pt x="475526" y="594626"/>
                  </a:lnTo>
                  <a:lnTo>
                    <a:pt x="472338" y="600214"/>
                  </a:lnTo>
                  <a:lnTo>
                    <a:pt x="465137" y="606615"/>
                  </a:lnTo>
                  <a:lnTo>
                    <a:pt x="469938" y="610603"/>
                  </a:lnTo>
                  <a:lnTo>
                    <a:pt x="474738" y="606082"/>
                  </a:lnTo>
                  <a:lnTo>
                    <a:pt x="478421" y="603211"/>
                  </a:lnTo>
                  <a:lnTo>
                    <a:pt x="479259" y="600036"/>
                  </a:lnTo>
                  <a:close/>
                </a:path>
                <a:path w="1329690" h="1043304">
                  <a:moveTo>
                    <a:pt x="495515" y="573036"/>
                  </a:moveTo>
                  <a:lnTo>
                    <a:pt x="489915" y="568248"/>
                  </a:lnTo>
                  <a:lnTo>
                    <a:pt x="485914" y="572236"/>
                  </a:lnTo>
                  <a:lnTo>
                    <a:pt x="490715" y="573836"/>
                  </a:lnTo>
                  <a:lnTo>
                    <a:pt x="488315" y="580237"/>
                  </a:lnTo>
                  <a:lnTo>
                    <a:pt x="493115" y="577037"/>
                  </a:lnTo>
                  <a:lnTo>
                    <a:pt x="495515" y="573036"/>
                  </a:lnTo>
                  <a:close/>
                </a:path>
                <a:path w="1329690" h="1043304">
                  <a:moveTo>
                    <a:pt x="512152" y="746785"/>
                  </a:moveTo>
                  <a:lnTo>
                    <a:pt x="506793" y="746975"/>
                  </a:lnTo>
                  <a:lnTo>
                    <a:pt x="503389" y="749706"/>
                  </a:lnTo>
                  <a:lnTo>
                    <a:pt x="510692" y="752068"/>
                  </a:lnTo>
                  <a:lnTo>
                    <a:pt x="512152" y="746785"/>
                  </a:lnTo>
                  <a:close/>
                </a:path>
                <a:path w="1329690" h="1043304">
                  <a:moveTo>
                    <a:pt x="519798" y="579120"/>
                  </a:moveTo>
                  <a:lnTo>
                    <a:pt x="516293" y="575437"/>
                  </a:lnTo>
                  <a:lnTo>
                    <a:pt x="506704" y="579437"/>
                  </a:lnTo>
                  <a:lnTo>
                    <a:pt x="506704" y="580237"/>
                  </a:lnTo>
                  <a:lnTo>
                    <a:pt x="517893" y="581037"/>
                  </a:lnTo>
                  <a:lnTo>
                    <a:pt x="517525" y="585889"/>
                  </a:lnTo>
                  <a:lnTo>
                    <a:pt x="519188" y="583933"/>
                  </a:lnTo>
                  <a:lnTo>
                    <a:pt x="519798" y="579120"/>
                  </a:lnTo>
                  <a:close/>
                </a:path>
                <a:path w="1329690" h="1043304">
                  <a:moveTo>
                    <a:pt x="529082" y="956665"/>
                  </a:moveTo>
                  <a:lnTo>
                    <a:pt x="528281" y="954265"/>
                  </a:lnTo>
                  <a:lnTo>
                    <a:pt x="525081" y="949477"/>
                  </a:lnTo>
                  <a:lnTo>
                    <a:pt x="522681" y="951077"/>
                  </a:lnTo>
                  <a:lnTo>
                    <a:pt x="519480" y="951865"/>
                  </a:lnTo>
                  <a:lnTo>
                    <a:pt x="517093" y="953465"/>
                  </a:lnTo>
                  <a:lnTo>
                    <a:pt x="517893" y="955865"/>
                  </a:lnTo>
                  <a:lnTo>
                    <a:pt x="521081" y="960666"/>
                  </a:lnTo>
                  <a:lnTo>
                    <a:pt x="523481" y="959866"/>
                  </a:lnTo>
                  <a:lnTo>
                    <a:pt x="525881" y="958265"/>
                  </a:lnTo>
                  <a:lnTo>
                    <a:pt x="529082" y="956665"/>
                  </a:lnTo>
                  <a:close/>
                </a:path>
                <a:path w="1329690" h="1043304">
                  <a:moveTo>
                    <a:pt x="541324" y="725576"/>
                  </a:moveTo>
                  <a:lnTo>
                    <a:pt x="536575" y="723595"/>
                  </a:lnTo>
                  <a:lnTo>
                    <a:pt x="531660" y="722655"/>
                  </a:lnTo>
                  <a:lnTo>
                    <a:pt x="536270" y="725690"/>
                  </a:lnTo>
                  <a:lnTo>
                    <a:pt x="541324" y="725576"/>
                  </a:lnTo>
                  <a:close/>
                </a:path>
                <a:path w="1329690" h="1043304">
                  <a:moveTo>
                    <a:pt x="548970" y="512305"/>
                  </a:moveTo>
                  <a:lnTo>
                    <a:pt x="544360" y="510501"/>
                  </a:lnTo>
                  <a:lnTo>
                    <a:pt x="539305" y="509600"/>
                  </a:lnTo>
                  <a:lnTo>
                    <a:pt x="543458" y="512305"/>
                  </a:lnTo>
                  <a:lnTo>
                    <a:pt x="548970" y="512305"/>
                  </a:lnTo>
                  <a:close/>
                </a:path>
                <a:path w="1329690" h="1043304">
                  <a:moveTo>
                    <a:pt x="567436" y="600214"/>
                  </a:moveTo>
                  <a:lnTo>
                    <a:pt x="560247" y="592683"/>
                  </a:lnTo>
                  <a:lnTo>
                    <a:pt x="556653" y="595122"/>
                  </a:lnTo>
                  <a:lnTo>
                    <a:pt x="558444" y="600100"/>
                  </a:lnTo>
                  <a:lnTo>
                    <a:pt x="567436" y="600214"/>
                  </a:lnTo>
                  <a:close/>
                </a:path>
                <a:path w="1329690" h="1043304">
                  <a:moveTo>
                    <a:pt x="589216" y="972870"/>
                  </a:moveTo>
                  <a:lnTo>
                    <a:pt x="585025" y="973848"/>
                  </a:lnTo>
                  <a:lnTo>
                    <a:pt x="582028" y="977823"/>
                  </a:lnTo>
                  <a:lnTo>
                    <a:pt x="587413" y="979843"/>
                  </a:lnTo>
                  <a:lnTo>
                    <a:pt x="589216" y="972870"/>
                  </a:lnTo>
                  <a:close/>
                </a:path>
                <a:path w="1329690" h="1043304">
                  <a:moveTo>
                    <a:pt x="596277" y="31381"/>
                  </a:moveTo>
                  <a:lnTo>
                    <a:pt x="589013" y="31965"/>
                  </a:lnTo>
                  <a:lnTo>
                    <a:pt x="591413" y="33566"/>
                  </a:lnTo>
                  <a:lnTo>
                    <a:pt x="593013" y="35166"/>
                  </a:lnTo>
                  <a:lnTo>
                    <a:pt x="590613" y="37566"/>
                  </a:lnTo>
                  <a:lnTo>
                    <a:pt x="585825" y="35966"/>
                  </a:lnTo>
                  <a:lnTo>
                    <a:pt x="580224" y="31178"/>
                  </a:lnTo>
                  <a:lnTo>
                    <a:pt x="577024" y="34366"/>
                  </a:lnTo>
                  <a:lnTo>
                    <a:pt x="579424" y="35966"/>
                  </a:lnTo>
                  <a:lnTo>
                    <a:pt x="581025" y="37566"/>
                  </a:lnTo>
                  <a:lnTo>
                    <a:pt x="578624" y="39966"/>
                  </a:lnTo>
                  <a:lnTo>
                    <a:pt x="585825" y="44754"/>
                  </a:lnTo>
                  <a:lnTo>
                    <a:pt x="591604" y="40398"/>
                  </a:lnTo>
                  <a:lnTo>
                    <a:pt x="596112" y="35064"/>
                  </a:lnTo>
                  <a:lnTo>
                    <a:pt x="596277" y="31381"/>
                  </a:lnTo>
                  <a:close/>
                </a:path>
                <a:path w="1329690" h="1043304">
                  <a:moveTo>
                    <a:pt x="622325" y="454177"/>
                  </a:moveTo>
                  <a:lnTo>
                    <a:pt x="618083" y="455155"/>
                  </a:lnTo>
                  <a:lnTo>
                    <a:pt x="614908" y="459130"/>
                  </a:lnTo>
                  <a:lnTo>
                    <a:pt x="620191" y="461149"/>
                  </a:lnTo>
                  <a:lnTo>
                    <a:pt x="622325" y="454177"/>
                  </a:lnTo>
                  <a:close/>
                </a:path>
                <a:path w="1329690" h="1043304">
                  <a:moveTo>
                    <a:pt x="633577" y="526681"/>
                  </a:moveTo>
                  <a:lnTo>
                    <a:pt x="628777" y="524891"/>
                  </a:lnTo>
                  <a:lnTo>
                    <a:pt x="623684" y="523989"/>
                  </a:lnTo>
                  <a:lnTo>
                    <a:pt x="628180" y="526681"/>
                  </a:lnTo>
                  <a:lnTo>
                    <a:pt x="633577" y="526681"/>
                  </a:lnTo>
                  <a:close/>
                </a:path>
                <a:path w="1329690" h="1043304">
                  <a:moveTo>
                    <a:pt x="633768" y="469938"/>
                  </a:moveTo>
                  <a:lnTo>
                    <a:pt x="632180" y="464350"/>
                  </a:lnTo>
                  <a:lnTo>
                    <a:pt x="626414" y="467385"/>
                  </a:lnTo>
                  <a:lnTo>
                    <a:pt x="623887" y="473036"/>
                  </a:lnTo>
                  <a:lnTo>
                    <a:pt x="625094" y="477951"/>
                  </a:lnTo>
                  <a:lnTo>
                    <a:pt x="630580" y="478739"/>
                  </a:lnTo>
                  <a:lnTo>
                    <a:pt x="628980" y="473138"/>
                  </a:lnTo>
                  <a:lnTo>
                    <a:pt x="633768" y="469938"/>
                  </a:lnTo>
                  <a:close/>
                </a:path>
                <a:path w="1329690" h="1043304">
                  <a:moveTo>
                    <a:pt x="657275" y="726808"/>
                  </a:moveTo>
                  <a:lnTo>
                    <a:pt x="651954" y="726986"/>
                  </a:lnTo>
                  <a:lnTo>
                    <a:pt x="648728" y="729729"/>
                  </a:lnTo>
                  <a:lnTo>
                    <a:pt x="656145" y="732091"/>
                  </a:lnTo>
                  <a:lnTo>
                    <a:pt x="657275" y="726808"/>
                  </a:lnTo>
                  <a:close/>
                </a:path>
                <a:path w="1329690" h="1043304">
                  <a:moveTo>
                    <a:pt x="691095" y="618578"/>
                  </a:moveTo>
                  <a:lnTo>
                    <a:pt x="686523" y="613003"/>
                  </a:lnTo>
                  <a:lnTo>
                    <a:pt x="678497" y="613397"/>
                  </a:lnTo>
                  <a:lnTo>
                    <a:pt x="676935" y="620991"/>
                  </a:lnTo>
                  <a:lnTo>
                    <a:pt x="679551" y="629183"/>
                  </a:lnTo>
                  <a:lnTo>
                    <a:pt x="684123" y="631380"/>
                  </a:lnTo>
                  <a:lnTo>
                    <a:pt x="683145" y="625817"/>
                  </a:lnTo>
                  <a:lnTo>
                    <a:pt x="687717" y="622198"/>
                  </a:lnTo>
                  <a:lnTo>
                    <a:pt x="691095" y="618578"/>
                  </a:lnTo>
                  <a:close/>
                </a:path>
                <a:path w="1329690" h="1043304">
                  <a:moveTo>
                    <a:pt x="692111" y="29578"/>
                  </a:moveTo>
                  <a:lnTo>
                    <a:pt x="691311" y="24777"/>
                  </a:lnTo>
                  <a:lnTo>
                    <a:pt x="679323" y="26377"/>
                  </a:lnTo>
                  <a:lnTo>
                    <a:pt x="678522" y="26377"/>
                  </a:lnTo>
                  <a:lnTo>
                    <a:pt x="671995" y="29006"/>
                  </a:lnTo>
                  <a:lnTo>
                    <a:pt x="677824" y="30670"/>
                  </a:lnTo>
                  <a:lnTo>
                    <a:pt x="687412" y="30988"/>
                  </a:lnTo>
                  <a:lnTo>
                    <a:pt x="692111" y="29578"/>
                  </a:lnTo>
                  <a:close/>
                </a:path>
                <a:path w="1329690" h="1043304">
                  <a:moveTo>
                    <a:pt x="701700" y="1032586"/>
                  </a:moveTo>
                  <a:lnTo>
                    <a:pt x="694512" y="1034186"/>
                  </a:lnTo>
                  <a:lnTo>
                    <a:pt x="690511" y="1035786"/>
                  </a:lnTo>
                  <a:lnTo>
                    <a:pt x="692912" y="1042987"/>
                  </a:lnTo>
                  <a:lnTo>
                    <a:pt x="698512" y="1041387"/>
                  </a:lnTo>
                  <a:lnTo>
                    <a:pt x="696112" y="1037386"/>
                  </a:lnTo>
                  <a:lnTo>
                    <a:pt x="701700" y="1032586"/>
                  </a:lnTo>
                  <a:close/>
                </a:path>
                <a:path w="1329690" h="1043304">
                  <a:moveTo>
                    <a:pt x="705700" y="985443"/>
                  </a:moveTo>
                  <a:lnTo>
                    <a:pt x="696912" y="985443"/>
                  </a:lnTo>
                  <a:lnTo>
                    <a:pt x="699312" y="990231"/>
                  </a:lnTo>
                  <a:lnTo>
                    <a:pt x="694512" y="997432"/>
                  </a:lnTo>
                  <a:lnTo>
                    <a:pt x="703300" y="996632"/>
                  </a:lnTo>
                  <a:lnTo>
                    <a:pt x="701700" y="992632"/>
                  </a:lnTo>
                  <a:lnTo>
                    <a:pt x="705700" y="985443"/>
                  </a:lnTo>
                  <a:close/>
                </a:path>
                <a:path w="1329690" h="1043304">
                  <a:moveTo>
                    <a:pt x="713689" y="966254"/>
                  </a:moveTo>
                  <a:lnTo>
                    <a:pt x="707301" y="967854"/>
                  </a:lnTo>
                  <a:lnTo>
                    <a:pt x="703300" y="969454"/>
                  </a:lnTo>
                  <a:lnTo>
                    <a:pt x="705700" y="976642"/>
                  </a:lnTo>
                  <a:lnTo>
                    <a:pt x="711301" y="975042"/>
                  </a:lnTo>
                  <a:lnTo>
                    <a:pt x="708101" y="971054"/>
                  </a:lnTo>
                  <a:lnTo>
                    <a:pt x="713689" y="966254"/>
                  </a:lnTo>
                  <a:close/>
                </a:path>
                <a:path w="1329690" h="1043304">
                  <a:moveTo>
                    <a:pt x="733005" y="856094"/>
                  </a:moveTo>
                  <a:lnTo>
                    <a:pt x="727278" y="856767"/>
                  </a:lnTo>
                  <a:lnTo>
                    <a:pt x="729195" y="863727"/>
                  </a:lnTo>
                  <a:lnTo>
                    <a:pt x="732370" y="860958"/>
                  </a:lnTo>
                  <a:lnTo>
                    <a:pt x="733005" y="856094"/>
                  </a:lnTo>
                  <a:close/>
                </a:path>
                <a:path w="1329690" h="1043304">
                  <a:moveTo>
                    <a:pt x="753656" y="706513"/>
                  </a:moveTo>
                  <a:lnTo>
                    <a:pt x="747255" y="703313"/>
                  </a:lnTo>
                  <a:lnTo>
                    <a:pt x="740867" y="696925"/>
                  </a:lnTo>
                  <a:lnTo>
                    <a:pt x="736066" y="700913"/>
                  </a:lnTo>
                  <a:lnTo>
                    <a:pt x="737463" y="704456"/>
                  </a:lnTo>
                  <a:lnTo>
                    <a:pt x="737565" y="710006"/>
                  </a:lnTo>
                  <a:lnTo>
                    <a:pt x="739330" y="713613"/>
                  </a:lnTo>
                  <a:lnTo>
                    <a:pt x="745667" y="711301"/>
                  </a:lnTo>
                  <a:lnTo>
                    <a:pt x="743267" y="709714"/>
                  </a:lnTo>
                  <a:lnTo>
                    <a:pt x="741667" y="708113"/>
                  </a:lnTo>
                  <a:lnTo>
                    <a:pt x="744067" y="705713"/>
                  </a:lnTo>
                  <a:lnTo>
                    <a:pt x="747255" y="706513"/>
                  </a:lnTo>
                  <a:lnTo>
                    <a:pt x="751255" y="709714"/>
                  </a:lnTo>
                  <a:lnTo>
                    <a:pt x="753656" y="706513"/>
                  </a:lnTo>
                  <a:close/>
                </a:path>
                <a:path w="1329690" h="1043304">
                  <a:moveTo>
                    <a:pt x="781621" y="769645"/>
                  </a:moveTo>
                  <a:lnTo>
                    <a:pt x="775233" y="771245"/>
                  </a:lnTo>
                  <a:lnTo>
                    <a:pt x="771232" y="772845"/>
                  </a:lnTo>
                  <a:lnTo>
                    <a:pt x="773633" y="780034"/>
                  </a:lnTo>
                  <a:lnTo>
                    <a:pt x="779233" y="778446"/>
                  </a:lnTo>
                  <a:lnTo>
                    <a:pt x="776033" y="774446"/>
                  </a:lnTo>
                  <a:lnTo>
                    <a:pt x="781621" y="769645"/>
                  </a:lnTo>
                  <a:close/>
                </a:path>
                <a:path w="1329690" h="1043304">
                  <a:moveTo>
                    <a:pt x="788162" y="6413"/>
                  </a:moveTo>
                  <a:lnTo>
                    <a:pt x="782421" y="0"/>
                  </a:lnTo>
                  <a:lnTo>
                    <a:pt x="784339" y="13830"/>
                  </a:lnTo>
                  <a:lnTo>
                    <a:pt x="787527" y="13487"/>
                  </a:lnTo>
                  <a:lnTo>
                    <a:pt x="788162" y="6413"/>
                  </a:lnTo>
                  <a:close/>
                </a:path>
                <a:path w="1329690" h="1043304">
                  <a:moveTo>
                    <a:pt x="840105" y="733806"/>
                  </a:moveTo>
                  <a:lnTo>
                    <a:pt x="834377" y="734479"/>
                  </a:lnTo>
                  <a:lnTo>
                    <a:pt x="836282" y="741451"/>
                  </a:lnTo>
                  <a:lnTo>
                    <a:pt x="839470" y="738682"/>
                  </a:lnTo>
                  <a:lnTo>
                    <a:pt x="840105" y="733806"/>
                  </a:lnTo>
                  <a:close/>
                </a:path>
                <a:path w="1329690" h="1043304">
                  <a:moveTo>
                    <a:pt x="846353" y="884097"/>
                  </a:moveTo>
                  <a:lnTo>
                    <a:pt x="838365" y="879944"/>
                  </a:lnTo>
                  <a:lnTo>
                    <a:pt x="838936" y="887920"/>
                  </a:lnTo>
                  <a:lnTo>
                    <a:pt x="844067" y="888034"/>
                  </a:lnTo>
                  <a:lnTo>
                    <a:pt x="846353" y="884097"/>
                  </a:lnTo>
                  <a:close/>
                </a:path>
                <a:path w="1329690" h="1043304">
                  <a:moveTo>
                    <a:pt x="862063" y="810310"/>
                  </a:moveTo>
                  <a:lnTo>
                    <a:pt x="856856" y="810615"/>
                  </a:lnTo>
                  <a:lnTo>
                    <a:pt x="852398" y="814806"/>
                  </a:lnTo>
                  <a:lnTo>
                    <a:pt x="858354" y="818400"/>
                  </a:lnTo>
                  <a:lnTo>
                    <a:pt x="862063" y="810310"/>
                  </a:lnTo>
                  <a:close/>
                </a:path>
                <a:path w="1329690" h="1043304">
                  <a:moveTo>
                    <a:pt x="870343" y="930287"/>
                  </a:moveTo>
                  <a:lnTo>
                    <a:pt x="869543" y="925499"/>
                  </a:lnTo>
                  <a:lnTo>
                    <a:pt x="862342" y="928700"/>
                  </a:lnTo>
                  <a:lnTo>
                    <a:pt x="860742" y="932688"/>
                  </a:lnTo>
                  <a:lnTo>
                    <a:pt x="861542" y="938288"/>
                  </a:lnTo>
                  <a:lnTo>
                    <a:pt x="868743" y="935088"/>
                  </a:lnTo>
                  <a:lnTo>
                    <a:pt x="870343" y="930287"/>
                  </a:lnTo>
                  <a:close/>
                </a:path>
                <a:path w="1329690" h="1043304">
                  <a:moveTo>
                    <a:pt x="882180" y="141960"/>
                  </a:moveTo>
                  <a:lnTo>
                    <a:pt x="877531" y="144665"/>
                  </a:lnTo>
                  <a:lnTo>
                    <a:pt x="873404" y="148704"/>
                  </a:lnTo>
                  <a:lnTo>
                    <a:pt x="869137" y="151853"/>
                  </a:lnTo>
                  <a:lnTo>
                    <a:pt x="867867" y="153200"/>
                  </a:lnTo>
                  <a:lnTo>
                    <a:pt x="872731" y="151853"/>
                  </a:lnTo>
                  <a:lnTo>
                    <a:pt x="877976" y="152755"/>
                  </a:lnTo>
                  <a:lnTo>
                    <a:pt x="881722" y="147053"/>
                  </a:lnTo>
                  <a:lnTo>
                    <a:pt x="882180" y="141960"/>
                  </a:lnTo>
                  <a:close/>
                </a:path>
                <a:path w="1329690" h="1043304">
                  <a:moveTo>
                    <a:pt x="887120" y="824801"/>
                  </a:moveTo>
                  <a:lnTo>
                    <a:pt x="881532" y="820000"/>
                  </a:lnTo>
                  <a:lnTo>
                    <a:pt x="877531" y="824001"/>
                  </a:lnTo>
                  <a:lnTo>
                    <a:pt x="882332" y="826389"/>
                  </a:lnTo>
                  <a:lnTo>
                    <a:pt x="879932" y="832789"/>
                  </a:lnTo>
                  <a:lnTo>
                    <a:pt x="884720" y="828789"/>
                  </a:lnTo>
                  <a:lnTo>
                    <a:pt x="887120" y="824801"/>
                  </a:lnTo>
                  <a:close/>
                </a:path>
                <a:path w="1329690" h="1043304">
                  <a:moveTo>
                    <a:pt x="891438" y="946594"/>
                  </a:moveTo>
                  <a:lnTo>
                    <a:pt x="886117" y="946772"/>
                  </a:lnTo>
                  <a:lnTo>
                    <a:pt x="882904" y="949515"/>
                  </a:lnTo>
                  <a:lnTo>
                    <a:pt x="890320" y="951865"/>
                  </a:lnTo>
                  <a:lnTo>
                    <a:pt x="891438" y="946594"/>
                  </a:lnTo>
                  <a:close/>
                </a:path>
                <a:path w="1329690" h="1043304">
                  <a:moveTo>
                    <a:pt x="956627" y="770597"/>
                  </a:moveTo>
                  <a:lnTo>
                    <a:pt x="955052" y="767257"/>
                  </a:lnTo>
                  <a:lnTo>
                    <a:pt x="951572" y="769251"/>
                  </a:lnTo>
                  <a:lnTo>
                    <a:pt x="947559" y="768845"/>
                  </a:lnTo>
                  <a:lnTo>
                    <a:pt x="943698" y="769048"/>
                  </a:lnTo>
                  <a:lnTo>
                    <a:pt x="940663" y="772845"/>
                  </a:lnTo>
                  <a:lnTo>
                    <a:pt x="946289" y="775792"/>
                  </a:lnTo>
                  <a:lnTo>
                    <a:pt x="952652" y="774242"/>
                  </a:lnTo>
                  <a:lnTo>
                    <a:pt x="956627" y="770597"/>
                  </a:lnTo>
                  <a:close/>
                </a:path>
                <a:path w="1329690" h="1043304">
                  <a:moveTo>
                    <a:pt x="1010996" y="38366"/>
                  </a:moveTo>
                  <a:lnTo>
                    <a:pt x="1005128" y="41783"/>
                  </a:lnTo>
                  <a:lnTo>
                    <a:pt x="999413" y="45364"/>
                  </a:lnTo>
                  <a:lnTo>
                    <a:pt x="993686" y="48031"/>
                  </a:lnTo>
                  <a:lnTo>
                    <a:pt x="987818" y="48755"/>
                  </a:lnTo>
                  <a:lnTo>
                    <a:pt x="992619" y="52755"/>
                  </a:lnTo>
                  <a:lnTo>
                    <a:pt x="990219" y="58343"/>
                  </a:lnTo>
                  <a:lnTo>
                    <a:pt x="994219" y="62344"/>
                  </a:lnTo>
                  <a:lnTo>
                    <a:pt x="996505" y="53644"/>
                  </a:lnTo>
                  <a:lnTo>
                    <a:pt x="1003503" y="49149"/>
                  </a:lnTo>
                  <a:lnTo>
                    <a:pt x="1010069" y="45262"/>
                  </a:lnTo>
                  <a:lnTo>
                    <a:pt x="1010996" y="38366"/>
                  </a:lnTo>
                  <a:close/>
                </a:path>
                <a:path w="1329690" h="1043304">
                  <a:moveTo>
                    <a:pt x="1126083" y="709714"/>
                  </a:moveTo>
                  <a:lnTo>
                    <a:pt x="1121295" y="704913"/>
                  </a:lnTo>
                  <a:lnTo>
                    <a:pt x="1116571" y="705789"/>
                  </a:lnTo>
                  <a:lnTo>
                    <a:pt x="1109306" y="704113"/>
                  </a:lnTo>
                  <a:lnTo>
                    <a:pt x="1104430" y="704240"/>
                  </a:lnTo>
                  <a:lnTo>
                    <a:pt x="1106906" y="710501"/>
                  </a:lnTo>
                  <a:lnTo>
                    <a:pt x="1110107" y="707313"/>
                  </a:lnTo>
                  <a:lnTo>
                    <a:pt x="1112494" y="711301"/>
                  </a:lnTo>
                  <a:lnTo>
                    <a:pt x="1114094" y="715302"/>
                  </a:lnTo>
                  <a:lnTo>
                    <a:pt x="1116495" y="708113"/>
                  </a:lnTo>
                  <a:lnTo>
                    <a:pt x="1126083" y="709714"/>
                  </a:lnTo>
                  <a:close/>
                </a:path>
                <a:path w="1329690" h="1043304">
                  <a:moveTo>
                    <a:pt x="1146187" y="555980"/>
                  </a:moveTo>
                  <a:lnTo>
                    <a:pt x="1143673" y="552259"/>
                  </a:lnTo>
                  <a:lnTo>
                    <a:pt x="1139558" y="553288"/>
                  </a:lnTo>
                  <a:lnTo>
                    <a:pt x="1133576" y="553262"/>
                  </a:lnTo>
                  <a:lnTo>
                    <a:pt x="1129842" y="554736"/>
                  </a:lnTo>
                  <a:lnTo>
                    <a:pt x="1132484" y="560260"/>
                  </a:lnTo>
                  <a:lnTo>
                    <a:pt x="1136256" y="557428"/>
                  </a:lnTo>
                  <a:lnTo>
                    <a:pt x="1142263" y="556856"/>
                  </a:lnTo>
                  <a:lnTo>
                    <a:pt x="1146187" y="555980"/>
                  </a:lnTo>
                  <a:close/>
                </a:path>
                <a:path w="1329690" h="1043304">
                  <a:moveTo>
                    <a:pt x="1174838" y="174231"/>
                  </a:moveTo>
                  <a:lnTo>
                    <a:pt x="1173988" y="167678"/>
                  </a:lnTo>
                  <a:lnTo>
                    <a:pt x="1172235" y="158953"/>
                  </a:lnTo>
                  <a:lnTo>
                    <a:pt x="1170787" y="153670"/>
                  </a:lnTo>
                  <a:lnTo>
                    <a:pt x="1170838" y="157454"/>
                  </a:lnTo>
                  <a:lnTo>
                    <a:pt x="1170114" y="163334"/>
                  </a:lnTo>
                  <a:lnTo>
                    <a:pt x="1168044" y="170942"/>
                  </a:lnTo>
                  <a:lnTo>
                    <a:pt x="1168374" y="175996"/>
                  </a:lnTo>
                  <a:lnTo>
                    <a:pt x="1174838" y="174231"/>
                  </a:lnTo>
                  <a:close/>
                </a:path>
                <a:path w="1329690" h="1043304">
                  <a:moveTo>
                    <a:pt x="1224394" y="96710"/>
                  </a:moveTo>
                  <a:lnTo>
                    <a:pt x="1221549" y="93179"/>
                  </a:lnTo>
                  <a:lnTo>
                    <a:pt x="1220889" y="87617"/>
                  </a:lnTo>
                  <a:lnTo>
                    <a:pt x="1219784" y="84010"/>
                  </a:lnTo>
                  <a:lnTo>
                    <a:pt x="1215593" y="86321"/>
                  </a:lnTo>
                  <a:lnTo>
                    <a:pt x="1217079" y="90297"/>
                  </a:lnTo>
                  <a:lnTo>
                    <a:pt x="1217295" y="96012"/>
                  </a:lnTo>
                  <a:lnTo>
                    <a:pt x="1218857" y="99466"/>
                  </a:lnTo>
                  <a:lnTo>
                    <a:pt x="1224394" y="96710"/>
                  </a:lnTo>
                  <a:close/>
                </a:path>
                <a:path w="1329690" h="1043304">
                  <a:moveTo>
                    <a:pt x="1285595" y="344779"/>
                  </a:moveTo>
                  <a:lnTo>
                    <a:pt x="1284325" y="337273"/>
                  </a:lnTo>
                  <a:lnTo>
                    <a:pt x="1278509" y="341744"/>
                  </a:lnTo>
                  <a:lnTo>
                    <a:pt x="1270139" y="343065"/>
                  </a:lnTo>
                  <a:lnTo>
                    <a:pt x="1263878" y="344690"/>
                  </a:lnTo>
                  <a:lnTo>
                    <a:pt x="1264348" y="350062"/>
                  </a:lnTo>
                  <a:lnTo>
                    <a:pt x="1270723" y="347497"/>
                  </a:lnTo>
                  <a:lnTo>
                    <a:pt x="1279436" y="346964"/>
                  </a:lnTo>
                  <a:lnTo>
                    <a:pt x="1285595" y="344779"/>
                  </a:lnTo>
                  <a:close/>
                </a:path>
                <a:path w="1329690" h="1043304">
                  <a:moveTo>
                    <a:pt x="1316824" y="607364"/>
                  </a:moveTo>
                  <a:lnTo>
                    <a:pt x="1314704" y="602018"/>
                  </a:lnTo>
                  <a:lnTo>
                    <a:pt x="1311973" y="599960"/>
                  </a:lnTo>
                  <a:lnTo>
                    <a:pt x="1313903" y="604215"/>
                  </a:lnTo>
                  <a:lnTo>
                    <a:pt x="1310703" y="609003"/>
                  </a:lnTo>
                  <a:lnTo>
                    <a:pt x="1305902" y="617804"/>
                  </a:lnTo>
                  <a:lnTo>
                    <a:pt x="1313103" y="613003"/>
                  </a:lnTo>
                  <a:lnTo>
                    <a:pt x="1316824" y="607364"/>
                  </a:lnTo>
                  <a:close/>
                </a:path>
                <a:path w="1329690" h="1043304">
                  <a:moveTo>
                    <a:pt x="1326540" y="703808"/>
                  </a:moveTo>
                  <a:lnTo>
                    <a:pt x="1321892" y="706513"/>
                  </a:lnTo>
                  <a:lnTo>
                    <a:pt x="1318107" y="710895"/>
                  </a:lnTo>
                  <a:lnTo>
                    <a:pt x="1313802" y="714006"/>
                  </a:lnTo>
                  <a:lnTo>
                    <a:pt x="1312341" y="715162"/>
                  </a:lnTo>
                  <a:lnTo>
                    <a:pt x="1317091" y="713701"/>
                  </a:lnTo>
                  <a:lnTo>
                    <a:pt x="1322336" y="714603"/>
                  </a:lnTo>
                  <a:lnTo>
                    <a:pt x="1326083" y="708914"/>
                  </a:lnTo>
                  <a:lnTo>
                    <a:pt x="1326540" y="703808"/>
                  </a:lnTo>
                  <a:close/>
                </a:path>
                <a:path w="1329690" h="1043304">
                  <a:moveTo>
                    <a:pt x="1329080" y="734479"/>
                  </a:moveTo>
                  <a:lnTo>
                    <a:pt x="1325626" y="730592"/>
                  </a:lnTo>
                  <a:lnTo>
                    <a:pt x="1322997" y="724890"/>
                  </a:lnTo>
                  <a:lnTo>
                    <a:pt x="1320203" y="720991"/>
                  </a:lnTo>
                  <a:lnTo>
                    <a:pt x="1316291" y="722490"/>
                  </a:lnTo>
                  <a:lnTo>
                    <a:pt x="1318742" y="726617"/>
                  </a:lnTo>
                  <a:lnTo>
                    <a:pt x="1320292" y="732688"/>
                  </a:lnTo>
                  <a:lnTo>
                    <a:pt x="1323035" y="736650"/>
                  </a:lnTo>
                  <a:lnTo>
                    <a:pt x="1329080" y="73447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7104526" y="8964345"/>
              <a:ext cx="1085850" cy="1113790"/>
            </a:xfrm>
            <a:custGeom>
              <a:avLst/>
              <a:gdLst/>
              <a:ahLst/>
              <a:cxnLst/>
              <a:rect l="l" t="t" r="r" b="b"/>
              <a:pathLst>
                <a:path w="1085850" h="1113790">
                  <a:moveTo>
                    <a:pt x="9144" y="768934"/>
                  </a:moveTo>
                  <a:lnTo>
                    <a:pt x="2705" y="768845"/>
                  </a:lnTo>
                  <a:lnTo>
                    <a:pt x="3302" y="772972"/>
                  </a:lnTo>
                  <a:lnTo>
                    <a:pt x="901" y="777938"/>
                  </a:lnTo>
                  <a:lnTo>
                    <a:pt x="0" y="781545"/>
                  </a:lnTo>
                  <a:lnTo>
                    <a:pt x="5092" y="781634"/>
                  </a:lnTo>
                  <a:lnTo>
                    <a:pt x="5842" y="777494"/>
                  </a:lnTo>
                  <a:lnTo>
                    <a:pt x="8699" y="772541"/>
                  </a:lnTo>
                  <a:lnTo>
                    <a:pt x="9144" y="768934"/>
                  </a:lnTo>
                  <a:close/>
                </a:path>
                <a:path w="1085850" h="1113790">
                  <a:moveTo>
                    <a:pt x="94068" y="724103"/>
                  </a:moveTo>
                  <a:lnTo>
                    <a:pt x="87414" y="722490"/>
                  </a:lnTo>
                  <a:lnTo>
                    <a:pt x="84404" y="728484"/>
                  </a:lnTo>
                  <a:lnTo>
                    <a:pt x="81318" y="736879"/>
                  </a:lnTo>
                  <a:lnTo>
                    <a:pt x="79883" y="742264"/>
                  </a:lnTo>
                  <a:lnTo>
                    <a:pt x="81826" y="739267"/>
                  </a:lnTo>
                  <a:lnTo>
                    <a:pt x="85509" y="734517"/>
                  </a:lnTo>
                  <a:lnTo>
                    <a:pt x="91516" y="728776"/>
                  </a:lnTo>
                  <a:lnTo>
                    <a:pt x="94068" y="724103"/>
                  </a:lnTo>
                  <a:close/>
                </a:path>
                <a:path w="1085850" h="1113790">
                  <a:moveTo>
                    <a:pt x="101803" y="529082"/>
                  </a:moveTo>
                  <a:lnTo>
                    <a:pt x="95135" y="528447"/>
                  </a:lnTo>
                  <a:lnTo>
                    <a:pt x="87414" y="525183"/>
                  </a:lnTo>
                  <a:lnTo>
                    <a:pt x="80899" y="524471"/>
                  </a:lnTo>
                  <a:lnTo>
                    <a:pt x="77825" y="531469"/>
                  </a:lnTo>
                  <a:lnTo>
                    <a:pt x="85394" y="529869"/>
                  </a:lnTo>
                  <a:lnTo>
                    <a:pt x="93408" y="532371"/>
                  </a:lnTo>
                  <a:lnTo>
                    <a:pt x="99631" y="533831"/>
                  </a:lnTo>
                  <a:lnTo>
                    <a:pt x="101803" y="529082"/>
                  </a:lnTo>
                  <a:close/>
                </a:path>
                <a:path w="1085850" h="1113790">
                  <a:moveTo>
                    <a:pt x="188912" y="907110"/>
                  </a:moveTo>
                  <a:lnTo>
                    <a:pt x="187312" y="901509"/>
                  </a:lnTo>
                  <a:lnTo>
                    <a:pt x="180581" y="908126"/>
                  </a:lnTo>
                  <a:lnTo>
                    <a:pt x="171831" y="908900"/>
                  </a:lnTo>
                  <a:lnTo>
                    <a:pt x="163830" y="909383"/>
                  </a:lnTo>
                  <a:lnTo>
                    <a:pt x="159346" y="915098"/>
                  </a:lnTo>
                  <a:lnTo>
                    <a:pt x="166052" y="914323"/>
                  </a:lnTo>
                  <a:lnTo>
                    <a:pt x="172834" y="913701"/>
                  </a:lnTo>
                  <a:lnTo>
                    <a:pt x="179463" y="913980"/>
                  </a:lnTo>
                  <a:lnTo>
                    <a:pt x="185724" y="915898"/>
                  </a:lnTo>
                  <a:lnTo>
                    <a:pt x="183324" y="910310"/>
                  </a:lnTo>
                  <a:lnTo>
                    <a:pt x="188912" y="907110"/>
                  </a:lnTo>
                  <a:close/>
                </a:path>
                <a:path w="1085850" h="1113790">
                  <a:moveTo>
                    <a:pt x="207302" y="276529"/>
                  </a:moveTo>
                  <a:lnTo>
                    <a:pt x="198501" y="277329"/>
                  </a:lnTo>
                  <a:lnTo>
                    <a:pt x="192011" y="280365"/>
                  </a:lnTo>
                  <a:lnTo>
                    <a:pt x="190919" y="286016"/>
                  </a:lnTo>
                  <a:lnTo>
                    <a:pt x="192214" y="289128"/>
                  </a:lnTo>
                  <a:lnTo>
                    <a:pt x="192913" y="284518"/>
                  </a:lnTo>
                  <a:lnTo>
                    <a:pt x="198501" y="282117"/>
                  </a:lnTo>
                  <a:lnTo>
                    <a:pt x="207302" y="276529"/>
                  </a:lnTo>
                  <a:close/>
                </a:path>
                <a:path w="1085850" h="1113790">
                  <a:moveTo>
                    <a:pt x="236067" y="6388"/>
                  </a:moveTo>
                  <a:lnTo>
                    <a:pt x="232079" y="4787"/>
                  </a:lnTo>
                  <a:lnTo>
                    <a:pt x="232079" y="1600"/>
                  </a:lnTo>
                  <a:lnTo>
                    <a:pt x="228879" y="0"/>
                  </a:lnTo>
                  <a:lnTo>
                    <a:pt x="223481" y="3124"/>
                  </a:lnTo>
                  <a:lnTo>
                    <a:pt x="225285" y="7086"/>
                  </a:lnTo>
                  <a:lnTo>
                    <a:pt x="230670" y="9105"/>
                  </a:lnTo>
                  <a:lnTo>
                    <a:pt x="236067" y="6388"/>
                  </a:lnTo>
                  <a:close/>
                </a:path>
                <a:path w="1085850" h="1113790">
                  <a:moveTo>
                    <a:pt x="253098" y="188658"/>
                  </a:moveTo>
                  <a:lnTo>
                    <a:pt x="248056" y="187807"/>
                  </a:lnTo>
                  <a:lnTo>
                    <a:pt x="244005" y="184950"/>
                  </a:lnTo>
                  <a:lnTo>
                    <a:pt x="237769" y="188315"/>
                  </a:lnTo>
                  <a:lnTo>
                    <a:pt x="234683" y="192417"/>
                  </a:lnTo>
                  <a:lnTo>
                    <a:pt x="240068" y="191808"/>
                  </a:lnTo>
                  <a:lnTo>
                    <a:pt x="245808" y="190055"/>
                  </a:lnTo>
                  <a:lnTo>
                    <a:pt x="251256" y="189204"/>
                  </a:lnTo>
                  <a:lnTo>
                    <a:pt x="253098" y="188658"/>
                  </a:lnTo>
                  <a:close/>
                </a:path>
                <a:path w="1085850" h="1113790">
                  <a:moveTo>
                    <a:pt x="255447" y="169532"/>
                  </a:moveTo>
                  <a:lnTo>
                    <a:pt x="255231" y="164769"/>
                  </a:lnTo>
                  <a:lnTo>
                    <a:pt x="248856" y="163830"/>
                  </a:lnTo>
                  <a:lnTo>
                    <a:pt x="249948" y="168935"/>
                  </a:lnTo>
                  <a:lnTo>
                    <a:pt x="249161" y="175221"/>
                  </a:lnTo>
                  <a:lnTo>
                    <a:pt x="249415" y="180022"/>
                  </a:lnTo>
                  <a:lnTo>
                    <a:pt x="253657" y="180619"/>
                  </a:lnTo>
                  <a:lnTo>
                    <a:pt x="253580" y="175641"/>
                  </a:lnTo>
                  <a:lnTo>
                    <a:pt x="255447" y="169532"/>
                  </a:lnTo>
                  <a:close/>
                </a:path>
                <a:path w="1085850" h="1113790">
                  <a:moveTo>
                    <a:pt x="260845" y="118275"/>
                  </a:moveTo>
                  <a:lnTo>
                    <a:pt x="254457" y="119875"/>
                  </a:lnTo>
                  <a:lnTo>
                    <a:pt x="250456" y="121475"/>
                  </a:lnTo>
                  <a:lnTo>
                    <a:pt x="252857" y="128663"/>
                  </a:lnTo>
                  <a:lnTo>
                    <a:pt x="258445" y="127076"/>
                  </a:lnTo>
                  <a:lnTo>
                    <a:pt x="255257" y="123075"/>
                  </a:lnTo>
                  <a:lnTo>
                    <a:pt x="260845" y="118275"/>
                  </a:lnTo>
                  <a:close/>
                </a:path>
                <a:path w="1085850" h="1113790">
                  <a:moveTo>
                    <a:pt x="324561" y="65354"/>
                  </a:moveTo>
                  <a:lnTo>
                    <a:pt x="317588" y="68732"/>
                  </a:lnTo>
                  <a:lnTo>
                    <a:pt x="320509" y="72999"/>
                  </a:lnTo>
                  <a:lnTo>
                    <a:pt x="324180" y="69329"/>
                  </a:lnTo>
                  <a:lnTo>
                    <a:pt x="324561" y="65354"/>
                  </a:lnTo>
                  <a:close/>
                </a:path>
                <a:path w="1085850" h="1113790">
                  <a:moveTo>
                    <a:pt x="327977" y="404406"/>
                  </a:moveTo>
                  <a:lnTo>
                    <a:pt x="323608" y="405218"/>
                  </a:lnTo>
                  <a:lnTo>
                    <a:pt x="318185" y="403199"/>
                  </a:lnTo>
                  <a:lnTo>
                    <a:pt x="314261" y="402374"/>
                  </a:lnTo>
                  <a:lnTo>
                    <a:pt x="314388" y="406793"/>
                  </a:lnTo>
                  <a:lnTo>
                    <a:pt x="318312" y="407327"/>
                  </a:lnTo>
                  <a:lnTo>
                    <a:pt x="323583" y="409790"/>
                  </a:lnTo>
                  <a:lnTo>
                    <a:pt x="327660" y="410171"/>
                  </a:lnTo>
                  <a:lnTo>
                    <a:pt x="327977" y="404406"/>
                  </a:lnTo>
                  <a:close/>
                </a:path>
                <a:path w="1085850" h="1113790">
                  <a:moveTo>
                    <a:pt x="344208" y="1037247"/>
                  </a:moveTo>
                  <a:lnTo>
                    <a:pt x="341363" y="1036078"/>
                  </a:lnTo>
                  <a:lnTo>
                    <a:pt x="337019" y="1041958"/>
                  </a:lnTo>
                  <a:lnTo>
                    <a:pt x="338366" y="1050163"/>
                  </a:lnTo>
                  <a:lnTo>
                    <a:pt x="344208" y="1037247"/>
                  </a:lnTo>
                  <a:close/>
                </a:path>
                <a:path w="1085850" h="1113790">
                  <a:moveTo>
                    <a:pt x="345008" y="878382"/>
                  </a:moveTo>
                  <a:lnTo>
                    <a:pt x="339966" y="877531"/>
                  </a:lnTo>
                  <a:lnTo>
                    <a:pt x="335915" y="874674"/>
                  </a:lnTo>
                  <a:lnTo>
                    <a:pt x="329679" y="878039"/>
                  </a:lnTo>
                  <a:lnTo>
                    <a:pt x="326593" y="882142"/>
                  </a:lnTo>
                  <a:lnTo>
                    <a:pt x="331978" y="881532"/>
                  </a:lnTo>
                  <a:lnTo>
                    <a:pt x="337718" y="879779"/>
                  </a:lnTo>
                  <a:lnTo>
                    <a:pt x="343166" y="878941"/>
                  </a:lnTo>
                  <a:lnTo>
                    <a:pt x="345008" y="878382"/>
                  </a:lnTo>
                  <a:close/>
                </a:path>
                <a:path w="1085850" h="1113790">
                  <a:moveTo>
                    <a:pt x="363004" y="248069"/>
                  </a:moveTo>
                  <a:lnTo>
                    <a:pt x="357644" y="248246"/>
                  </a:lnTo>
                  <a:lnTo>
                    <a:pt x="354241" y="250990"/>
                  </a:lnTo>
                  <a:lnTo>
                    <a:pt x="361543" y="253352"/>
                  </a:lnTo>
                  <a:lnTo>
                    <a:pt x="363004" y="248069"/>
                  </a:lnTo>
                  <a:close/>
                </a:path>
                <a:path w="1085850" h="1113790">
                  <a:moveTo>
                    <a:pt x="391718" y="278130"/>
                  </a:moveTo>
                  <a:lnTo>
                    <a:pt x="386918" y="276326"/>
                  </a:lnTo>
                  <a:lnTo>
                    <a:pt x="381825" y="275424"/>
                  </a:lnTo>
                  <a:lnTo>
                    <a:pt x="386321" y="278130"/>
                  </a:lnTo>
                  <a:lnTo>
                    <a:pt x="391718" y="278130"/>
                  </a:lnTo>
                  <a:close/>
                </a:path>
                <a:path w="1085850" h="1113790">
                  <a:moveTo>
                    <a:pt x="408432" y="340690"/>
                  </a:moveTo>
                  <a:lnTo>
                    <a:pt x="404202" y="341655"/>
                  </a:lnTo>
                  <a:lnTo>
                    <a:pt x="401015" y="345630"/>
                  </a:lnTo>
                  <a:lnTo>
                    <a:pt x="406298" y="347649"/>
                  </a:lnTo>
                  <a:lnTo>
                    <a:pt x="408432" y="340690"/>
                  </a:lnTo>
                  <a:close/>
                </a:path>
                <a:path w="1085850" h="1113790">
                  <a:moveTo>
                    <a:pt x="430276" y="284518"/>
                  </a:moveTo>
                  <a:lnTo>
                    <a:pt x="425488" y="286118"/>
                  </a:lnTo>
                  <a:lnTo>
                    <a:pt x="425488" y="282117"/>
                  </a:lnTo>
                  <a:lnTo>
                    <a:pt x="426275" y="277329"/>
                  </a:lnTo>
                  <a:lnTo>
                    <a:pt x="419887" y="282117"/>
                  </a:lnTo>
                  <a:lnTo>
                    <a:pt x="412699" y="276529"/>
                  </a:lnTo>
                  <a:lnTo>
                    <a:pt x="414299" y="282917"/>
                  </a:lnTo>
                  <a:lnTo>
                    <a:pt x="419036" y="284175"/>
                  </a:lnTo>
                  <a:lnTo>
                    <a:pt x="424688" y="288810"/>
                  </a:lnTo>
                  <a:lnTo>
                    <a:pt x="429133" y="290893"/>
                  </a:lnTo>
                  <a:lnTo>
                    <a:pt x="430276" y="284518"/>
                  </a:lnTo>
                  <a:close/>
                </a:path>
                <a:path w="1085850" h="1113790">
                  <a:moveTo>
                    <a:pt x="450430" y="1073988"/>
                  </a:moveTo>
                  <a:lnTo>
                    <a:pt x="446265" y="1070152"/>
                  </a:lnTo>
                  <a:lnTo>
                    <a:pt x="437896" y="1065707"/>
                  </a:lnTo>
                  <a:lnTo>
                    <a:pt x="432676" y="1064552"/>
                  </a:lnTo>
                  <a:lnTo>
                    <a:pt x="431076" y="1069352"/>
                  </a:lnTo>
                  <a:lnTo>
                    <a:pt x="442264" y="1073340"/>
                  </a:lnTo>
                  <a:lnTo>
                    <a:pt x="443064" y="1073340"/>
                  </a:lnTo>
                  <a:lnTo>
                    <a:pt x="450430" y="1073988"/>
                  </a:lnTo>
                  <a:close/>
                </a:path>
                <a:path w="1085850" h="1113790">
                  <a:moveTo>
                    <a:pt x="454253" y="101498"/>
                  </a:moveTo>
                  <a:lnTo>
                    <a:pt x="453453" y="96697"/>
                  </a:lnTo>
                  <a:lnTo>
                    <a:pt x="446265" y="99898"/>
                  </a:lnTo>
                  <a:lnTo>
                    <a:pt x="444665" y="103898"/>
                  </a:lnTo>
                  <a:lnTo>
                    <a:pt x="445465" y="109486"/>
                  </a:lnTo>
                  <a:lnTo>
                    <a:pt x="452653" y="106286"/>
                  </a:lnTo>
                  <a:lnTo>
                    <a:pt x="454253" y="101498"/>
                  </a:lnTo>
                  <a:close/>
                </a:path>
                <a:path w="1085850" h="1113790">
                  <a:moveTo>
                    <a:pt x="461441" y="310896"/>
                  </a:moveTo>
                  <a:lnTo>
                    <a:pt x="458254" y="306895"/>
                  </a:lnTo>
                  <a:lnTo>
                    <a:pt x="455853" y="300507"/>
                  </a:lnTo>
                  <a:lnTo>
                    <a:pt x="451053" y="302094"/>
                  </a:lnTo>
                  <a:lnTo>
                    <a:pt x="454253" y="306095"/>
                  </a:lnTo>
                  <a:lnTo>
                    <a:pt x="456653" y="312496"/>
                  </a:lnTo>
                  <a:lnTo>
                    <a:pt x="461441" y="310896"/>
                  </a:lnTo>
                  <a:close/>
                </a:path>
                <a:path w="1085850" h="1113790">
                  <a:moveTo>
                    <a:pt x="467842" y="122275"/>
                  </a:moveTo>
                  <a:lnTo>
                    <a:pt x="464642" y="118275"/>
                  </a:lnTo>
                  <a:lnTo>
                    <a:pt x="462241" y="111086"/>
                  </a:lnTo>
                  <a:lnTo>
                    <a:pt x="457454" y="113487"/>
                  </a:lnTo>
                  <a:lnTo>
                    <a:pt x="460641" y="117475"/>
                  </a:lnTo>
                  <a:lnTo>
                    <a:pt x="463042" y="123875"/>
                  </a:lnTo>
                  <a:lnTo>
                    <a:pt x="467842" y="122275"/>
                  </a:lnTo>
                  <a:close/>
                </a:path>
                <a:path w="1085850" h="1113790">
                  <a:moveTo>
                    <a:pt x="471043" y="214185"/>
                  </a:moveTo>
                  <a:lnTo>
                    <a:pt x="463842" y="217385"/>
                  </a:lnTo>
                  <a:lnTo>
                    <a:pt x="462241" y="221373"/>
                  </a:lnTo>
                  <a:lnTo>
                    <a:pt x="463042" y="226974"/>
                  </a:lnTo>
                  <a:lnTo>
                    <a:pt x="469442" y="223774"/>
                  </a:lnTo>
                  <a:lnTo>
                    <a:pt x="471043" y="218986"/>
                  </a:lnTo>
                  <a:lnTo>
                    <a:pt x="471043" y="214185"/>
                  </a:lnTo>
                  <a:close/>
                </a:path>
                <a:path w="1085850" h="1113790">
                  <a:moveTo>
                    <a:pt x="473430" y="493115"/>
                  </a:moveTo>
                  <a:lnTo>
                    <a:pt x="467042" y="494715"/>
                  </a:lnTo>
                  <a:lnTo>
                    <a:pt x="463042" y="496316"/>
                  </a:lnTo>
                  <a:lnTo>
                    <a:pt x="465442" y="503504"/>
                  </a:lnTo>
                  <a:lnTo>
                    <a:pt x="471043" y="501904"/>
                  </a:lnTo>
                  <a:lnTo>
                    <a:pt x="467842" y="497903"/>
                  </a:lnTo>
                  <a:lnTo>
                    <a:pt x="473430" y="493115"/>
                  </a:lnTo>
                  <a:close/>
                </a:path>
                <a:path w="1085850" h="1113790">
                  <a:moveTo>
                    <a:pt x="479831" y="245351"/>
                  </a:moveTo>
                  <a:lnTo>
                    <a:pt x="479031" y="237363"/>
                  </a:lnTo>
                  <a:lnTo>
                    <a:pt x="474230" y="238963"/>
                  </a:lnTo>
                  <a:lnTo>
                    <a:pt x="466242" y="234962"/>
                  </a:lnTo>
                  <a:lnTo>
                    <a:pt x="467042" y="242963"/>
                  </a:lnTo>
                  <a:lnTo>
                    <a:pt x="471830" y="241363"/>
                  </a:lnTo>
                  <a:lnTo>
                    <a:pt x="479831" y="245351"/>
                  </a:lnTo>
                  <a:close/>
                </a:path>
                <a:path w="1085850" h="1113790">
                  <a:moveTo>
                    <a:pt x="489661" y="159270"/>
                  </a:moveTo>
                  <a:lnTo>
                    <a:pt x="484619" y="155041"/>
                  </a:lnTo>
                  <a:lnTo>
                    <a:pt x="483819" y="155041"/>
                  </a:lnTo>
                  <a:lnTo>
                    <a:pt x="483031" y="159042"/>
                  </a:lnTo>
                  <a:lnTo>
                    <a:pt x="474840" y="165608"/>
                  </a:lnTo>
                  <a:lnTo>
                    <a:pt x="481723" y="164236"/>
                  </a:lnTo>
                  <a:lnTo>
                    <a:pt x="489661" y="159270"/>
                  </a:lnTo>
                  <a:close/>
                </a:path>
                <a:path w="1085850" h="1113790">
                  <a:moveTo>
                    <a:pt x="490016" y="350850"/>
                  </a:moveTo>
                  <a:lnTo>
                    <a:pt x="485228" y="349059"/>
                  </a:lnTo>
                  <a:lnTo>
                    <a:pt x="480123" y="348157"/>
                  </a:lnTo>
                  <a:lnTo>
                    <a:pt x="484619" y="350850"/>
                  </a:lnTo>
                  <a:lnTo>
                    <a:pt x="490016" y="350850"/>
                  </a:lnTo>
                  <a:close/>
                </a:path>
                <a:path w="1085850" h="1113790">
                  <a:moveTo>
                    <a:pt x="492531" y="382016"/>
                  </a:moveTo>
                  <a:lnTo>
                    <a:pt x="487921" y="380225"/>
                  </a:lnTo>
                  <a:lnTo>
                    <a:pt x="482866" y="379323"/>
                  </a:lnTo>
                  <a:lnTo>
                    <a:pt x="487019" y="382016"/>
                  </a:lnTo>
                  <a:lnTo>
                    <a:pt x="492531" y="382016"/>
                  </a:lnTo>
                  <a:close/>
                </a:path>
                <a:path w="1085850" h="1113790">
                  <a:moveTo>
                    <a:pt x="499808" y="173431"/>
                  </a:moveTo>
                  <a:lnTo>
                    <a:pt x="493420" y="174231"/>
                  </a:lnTo>
                  <a:lnTo>
                    <a:pt x="489419" y="175818"/>
                  </a:lnTo>
                  <a:lnTo>
                    <a:pt x="491820" y="183019"/>
                  </a:lnTo>
                  <a:lnTo>
                    <a:pt x="497408" y="181419"/>
                  </a:lnTo>
                  <a:lnTo>
                    <a:pt x="495007" y="178219"/>
                  </a:lnTo>
                  <a:lnTo>
                    <a:pt x="499808" y="173431"/>
                  </a:lnTo>
                  <a:close/>
                </a:path>
                <a:path w="1085850" h="1113790">
                  <a:moveTo>
                    <a:pt x="505942" y="264756"/>
                  </a:moveTo>
                  <a:lnTo>
                    <a:pt x="501700" y="265734"/>
                  </a:lnTo>
                  <a:lnTo>
                    <a:pt x="498525" y="269709"/>
                  </a:lnTo>
                  <a:lnTo>
                    <a:pt x="503809" y="271729"/>
                  </a:lnTo>
                  <a:lnTo>
                    <a:pt x="505942" y="264756"/>
                  </a:lnTo>
                  <a:close/>
                </a:path>
                <a:path w="1085850" h="1113790">
                  <a:moveTo>
                    <a:pt x="506996" y="170230"/>
                  </a:moveTo>
                  <a:lnTo>
                    <a:pt x="499808" y="167030"/>
                  </a:lnTo>
                  <a:lnTo>
                    <a:pt x="497408" y="171831"/>
                  </a:lnTo>
                  <a:lnTo>
                    <a:pt x="502208" y="173431"/>
                  </a:lnTo>
                  <a:lnTo>
                    <a:pt x="502208" y="179819"/>
                  </a:lnTo>
                  <a:lnTo>
                    <a:pt x="506196" y="174231"/>
                  </a:lnTo>
                  <a:lnTo>
                    <a:pt x="506996" y="170230"/>
                  </a:lnTo>
                  <a:close/>
                </a:path>
                <a:path w="1085850" h="1113790">
                  <a:moveTo>
                    <a:pt x="519785" y="172631"/>
                  </a:moveTo>
                  <a:lnTo>
                    <a:pt x="513397" y="174231"/>
                  </a:lnTo>
                  <a:lnTo>
                    <a:pt x="509397" y="175818"/>
                  </a:lnTo>
                  <a:lnTo>
                    <a:pt x="511797" y="183019"/>
                  </a:lnTo>
                  <a:lnTo>
                    <a:pt x="517385" y="181419"/>
                  </a:lnTo>
                  <a:lnTo>
                    <a:pt x="514997" y="177419"/>
                  </a:lnTo>
                  <a:lnTo>
                    <a:pt x="519785" y="172631"/>
                  </a:lnTo>
                  <a:close/>
                </a:path>
                <a:path w="1085850" h="1113790">
                  <a:moveTo>
                    <a:pt x="535774" y="405193"/>
                  </a:moveTo>
                  <a:lnTo>
                    <a:pt x="532574" y="401205"/>
                  </a:lnTo>
                  <a:lnTo>
                    <a:pt x="530974" y="394004"/>
                  </a:lnTo>
                  <a:lnTo>
                    <a:pt x="525386" y="396405"/>
                  </a:lnTo>
                  <a:lnTo>
                    <a:pt x="528586" y="400405"/>
                  </a:lnTo>
                  <a:lnTo>
                    <a:pt x="530974" y="406793"/>
                  </a:lnTo>
                  <a:lnTo>
                    <a:pt x="535774" y="405193"/>
                  </a:lnTo>
                  <a:close/>
                </a:path>
                <a:path w="1085850" h="1113790">
                  <a:moveTo>
                    <a:pt x="538175" y="1106106"/>
                  </a:moveTo>
                  <a:lnTo>
                    <a:pt x="537375" y="1103718"/>
                  </a:lnTo>
                  <a:lnTo>
                    <a:pt x="534174" y="1098918"/>
                  </a:lnTo>
                  <a:lnTo>
                    <a:pt x="526719" y="1100086"/>
                  </a:lnTo>
                  <a:lnTo>
                    <a:pt x="520090" y="1102817"/>
                  </a:lnTo>
                  <a:lnTo>
                    <a:pt x="518109" y="1106004"/>
                  </a:lnTo>
                  <a:lnTo>
                    <a:pt x="524586" y="1108506"/>
                  </a:lnTo>
                  <a:lnTo>
                    <a:pt x="522986" y="1106106"/>
                  </a:lnTo>
                  <a:lnTo>
                    <a:pt x="522185" y="1103718"/>
                  </a:lnTo>
                  <a:lnTo>
                    <a:pt x="526186" y="1102918"/>
                  </a:lnTo>
                  <a:lnTo>
                    <a:pt x="529374" y="1106906"/>
                  </a:lnTo>
                  <a:lnTo>
                    <a:pt x="530974" y="1113307"/>
                  </a:lnTo>
                  <a:lnTo>
                    <a:pt x="536575" y="1111707"/>
                  </a:lnTo>
                  <a:lnTo>
                    <a:pt x="534974" y="1109306"/>
                  </a:lnTo>
                  <a:lnTo>
                    <a:pt x="534174" y="1106906"/>
                  </a:lnTo>
                  <a:lnTo>
                    <a:pt x="538175" y="1106106"/>
                  </a:lnTo>
                  <a:close/>
                </a:path>
                <a:path w="1085850" h="1113790">
                  <a:moveTo>
                    <a:pt x="553351" y="293306"/>
                  </a:moveTo>
                  <a:lnTo>
                    <a:pt x="552551" y="285318"/>
                  </a:lnTo>
                  <a:lnTo>
                    <a:pt x="547763" y="286918"/>
                  </a:lnTo>
                  <a:lnTo>
                    <a:pt x="539775" y="282917"/>
                  </a:lnTo>
                  <a:lnTo>
                    <a:pt x="540562" y="290906"/>
                  </a:lnTo>
                  <a:lnTo>
                    <a:pt x="545363" y="289318"/>
                  </a:lnTo>
                  <a:lnTo>
                    <a:pt x="553351" y="293306"/>
                  </a:lnTo>
                  <a:close/>
                </a:path>
                <a:path w="1085850" h="1113790">
                  <a:moveTo>
                    <a:pt x="558355" y="415810"/>
                  </a:moveTo>
                  <a:lnTo>
                    <a:pt x="554151" y="416788"/>
                  </a:lnTo>
                  <a:lnTo>
                    <a:pt x="551154" y="420763"/>
                  </a:lnTo>
                  <a:lnTo>
                    <a:pt x="556552" y="422783"/>
                  </a:lnTo>
                  <a:lnTo>
                    <a:pt x="558355" y="415810"/>
                  </a:lnTo>
                  <a:close/>
                </a:path>
                <a:path w="1085850" h="1113790">
                  <a:moveTo>
                    <a:pt x="564870" y="316331"/>
                  </a:moveTo>
                  <a:lnTo>
                    <a:pt x="559549" y="316484"/>
                  </a:lnTo>
                  <a:lnTo>
                    <a:pt x="556323" y="319036"/>
                  </a:lnTo>
                  <a:lnTo>
                    <a:pt x="563740" y="321284"/>
                  </a:lnTo>
                  <a:lnTo>
                    <a:pt x="564870" y="316331"/>
                  </a:lnTo>
                  <a:close/>
                </a:path>
                <a:path w="1085850" h="1113790">
                  <a:moveTo>
                    <a:pt x="607707" y="528281"/>
                  </a:moveTo>
                  <a:lnTo>
                    <a:pt x="604507" y="524281"/>
                  </a:lnTo>
                  <a:lnTo>
                    <a:pt x="602107" y="517093"/>
                  </a:lnTo>
                  <a:lnTo>
                    <a:pt x="597306" y="519493"/>
                  </a:lnTo>
                  <a:lnTo>
                    <a:pt x="600506" y="523481"/>
                  </a:lnTo>
                  <a:lnTo>
                    <a:pt x="602907" y="529882"/>
                  </a:lnTo>
                  <a:lnTo>
                    <a:pt x="607707" y="528281"/>
                  </a:lnTo>
                  <a:close/>
                </a:path>
                <a:path w="1085850" h="1113790">
                  <a:moveTo>
                    <a:pt x="608495" y="303695"/>
                  </a:moveTo>
                  <a:lnTo>
                    <a:pt x="604989" y="298615"/>
                  </a:lnTo>
                  <a:lnTo>
                    <a:pt x="598411" y="297205"/>
                  </a:lnTo>
                  <a:lnTo>
                    <a:pt x="592874" y="298640"/>
                  </a:lnTo>
                  <a:lnTo>
                    <a:pt x="592518" y="302094"/>
                  </a:lnTo>
                  <a:lnTo>
                    <a:pt x="598906" y="299707"/>
                  </a:lnTo>
                  <a:lnTo>
                    <a:pt x="601306" y="310095"/>
                  </a:lnTo>
                  <a:lnTo>
                    <a:pt x="608495" y="303695"/>
                  </a:lnTo>
                  <a:close/>
                </a:path>
                <a:path w="1085850" h="1113790">
                  <a:moveTo>
                    <a:pt x="627481" y="683323"/>
                  </a:moveTo>
                  <a:lnTo>
                    <a:pt x="622693" y="681532"/>
                  </a:lnTo>
                  <a:lnTo>
                    <a:pt x="617588" y="680631"/>
                  </a:lnTo>
                  <a:lnTo>
                    <a:pt x="622084" y="683323"/>
                  </a:lnTo>
                  <a:lnTo>
                    <a:pt x="627481" y="683323"/>
                  </a:lnTo>
                  <a:close/>
                </a:path>
                <a:path w="1085850" h="1113790">
                  <a:moveTo>
                    <a:pt x="627684" y="545858"/>
                  </a:moveTo>
                  <a:lnTo>
                    <a:pt x="624484" y="541870"/>
                  </a:lnTo>
                  <a:lnTo>
                    <a:pt x="622884" y="535470"/>
                  </a:lnTo>
                  <a:lnTo>
                    <a:pt x="617296" y="537070"/>
                  </a:lnTo>
                  <a:lnTo>
                    <a:pt x="620483" y="541070"/>
                  </a:lnTo>
                  <a:lnTo>
                    <a:pt x="622884" y="547458"/>
                  </a:lnTo>
                  <a:lnTo>
                    <a:pt x="627684" y="545858"/>
                  </a:lnTo>
                  <a:close/>
                </a:path>
                <a:path w="1085850" h="1113790">
                  <a:moveTo>
                    <a:pt x="631418" y="454291"/>
                  </a:moveTo>
                  <a:lnTo>
                    <a:pt x="627176" y="455447"/>
                  </a:lnTo>
                  <a:lnTo>
                    <a:pt x="624001" y="459460"/>
                  </a:lnTo>
                  <a:lnTo>
                    <a:pt x="629285" y="461149"/>
                  </a:lnTo>
                  <a:lnTo>
                    <a:pt x="631418" y="454291"/>
                  </a:lnTo>
                  <a:close/>
                </a:path>
                <a:path w="1085850" h="1113790">
                  <a:moveTo>
                    <a:pt x="638302" y="407149"/>
                  </a:moveTo>
                  <a:lnTo>
                    <a:pt x="632282" y="403796"/>
                  </a:lnTo>
                  <a:lnTo>
                    <a:pt x="622960" y="401955"/>
                  </a:lnTo>
                  <a:lnTo>
                    <a:pt x="623684" y="407593"/>
                  </a:lnTo>
                  <a:lnTo>
                    <a:pt x="623684" y="408393"/>
                  </a:lnTo>
                  <a:lnTo>
                    <a:pt x="626884" y="405993"/>
                  </a:lnTo>
                  <a:lnTo>
                    <a:pt x="627684" y="405993"/>
                  </a:lnTo>
                  <a:lnTo>
                    <a:pt x="638302" y="407149"/>
                  </a:lnTo>
                  <a:close/>
                </a:path>
                <a:path w="1085850" h="1113790">
                  <a:moveTo>
                    <a:pt x="644461" y="85509"/>
                  </a:moveTo>
                  <a:lnTo>
                    <a:pt x="638873" y="83908"/>
                  </a:lnTo>
                  <a:lnTo>
                    <a:pt x="642861" y="77520"/>
                  </a:lnTo>
                  <a:lnTo>
                    <a:pt x="638873" y="75120"/>
                  </a:lnTo>
                  <a:lnTo>
                    <a:pt x="633996" y="81635"/>
                  </a:lnTo>
                  <a:lnTo>
                    <a:pt x="626884" y="83515"/>
                  </a:lnTo>
                  <a:lnTo>
                    <a:pt x="619760" y="84785"/>
                  </a:lnTo>
                  <a:lnTo>
                    <a:pt x="614895" y="89509"/>
                  </a:lnTo>
                  <a:lnTo>
                    <a:pt x="622884" y="89890"/>
                  </a:lnTo>
                  <a:lnTo>
                    <a:pt x="630275" y="89014"/>
                  </a:lnTo>
                  <a:lnTo>
                    <a:pt x="637374" y="87376"/>
                  </a:lnTo>
                  <a:lnTo>
                    <a:pt x="644461" y="85509"/>
                  </a:lnTo>
                  <a:close/>
                </a:path>
                <a:path w="1085850" h="1113790">
                  <a:moveTo>
                    <a:pt x="659650" y="667346"/>
                  </a:moveTo>
                  <a:lnTo>
                    <a:pt x="653262" y="668147"/>
                  </a:lnTo>
                  <a:lnTo>
                    <a:pt x="649262" y="669734"/>
                  </a:lnTo>
                  <a:lnTo>
                    <a:pt x="651662" y="676935"/>
                  </a:lnTo>
                  <a:lnTo>
                    <a:pt x="657250" y="675335"/>
                  </a:lnTo>
                  <a:lnTo>
                    <a:pt x="654850" y="671334"/>
                  </a:lnTo>
                  <a:lnTo>
                    <a:pt x="659650" y="667346"/>
                  </a:lnTo>
                  <a:close/>
                </a:path>
                <a:path w="1085850" h="1113790">
                  <a:moveTo>
                    <a:pt x="663740" y="396633"/>
                  </a:moveTo>
                  <a:lnTo>
                    <a:pt x="659345" y="397611"/>
                  </a:lnTo>
                  <a:lnTo>
                    <a:pt x="656310" y="401574"/>
                  </a:lnTo>
                  <a:lnTo>
                    <a:pt x="662051" y="403606"/>
                  </a:lnTo>
                  <a:lnTo>
                    <a:pt x="663740" y="396633"/>
                  </a:lnTo>
                  <a:close/>
                </a:path>
                <a:path w="1085850" h="1113790">
                  <a:moveTo>
                    <a:pt x="664451" y="695312"/>
                  </a:moveTo>
                  <a:lnTo>
                    <a:pt x="661606" y="690600"/>
                  </a:lnTo>
                  <a:lnTo>
                    <a:pt x="662152" y="685126"/>
                  </a:lnTo>
                  <a:lnTo>
                    <a:pt x="661631" y="681151"/>
                  </a:lnTo>
                  <a:lnTo>
                    <a:pt x="655650" y="680923"/>
                  </a:lnTo>
                  <a:lnTo>
                    <a:pt x="655904" y="684745"/>
                  </a:lnTo>
                  <a:lnTo>
                    <a:pt x="656450" y="690524"/>
                  </a:lnTo>
                  <a:lnTo>
                    <a:pt x="658799" y="695096"/>
                  </a:lnTo>
                  <a:lnTo>
                    <a:pt x="664451" y="695312"/>
                  </a:lnTo>
                  <a:close/>
                </a:path>
                <a:path w="1085850" h="1113790">
                  <a:moveTo>
                    <a:pt x="683361" y="377901"/>
                  </a:moveTo>
                  <a:lnTo>
                    <a:pt x="679132" y="379018"/>
                  </a:lnTo>
                  <a:lnTo>
                    <a:pt x="675944" y="382841"/>
                  </a:lnTo>
                  <a:lnTo>
                    <a:pt x="681228" y="384416"/>
                  </a:lnTo>
                  <a:lnTo>
                    <a:pt x="683361" y="377901"/>
                  </a:lnTo>
                  <a:close/>
                </a:path>
                <a:path w="1085850" h="1113790">
                  <a:moveTo>
                    <a:pt x="690016" y="533069"/>
                  </a:moveTo>
                  <a:lnTo>
                    <a:pt x="681228" y="533069"/>
                  </a:lnTo>
                  <a:lnTo>
                    <a:pt x="683628" y="537870"/>
                  </a:lnTo>
                  <a:lnTo>
                    <a:pt x="678827" y="545058"/>
                  </a:lnTo>
                  <a:lnTo>
                    <a:pt x="687628" y="544258"/>
                  </a:lnTo>
                  <a:lnTo>
                    <a:pt x="686028" y="539470"/>
                  </a:lnTo>
                  <a:lnTo>
                    <a:pt x="690016" y="533069"/>
                  </a:lnTo>
                  <a:close/>
                </a:path>
                <a:path w="1085850" h="1113790">
                  <a:moveTo>
                    <a:pt x="692416" y="278917"/>
                  </a:moveTo>
                  <a:lnTo>
                    <a:pt x="686028" y="279717"/>
                  </a:lnTo>
                  <a:lnTo>
                    <a:pt x="682028" y="281317"/>
                  </a:lnTo>
                  <a:lnTo>
                    <a:pt x="684428" y="288518"/>
                  </a:lnTo>
                  <a:lnTo>
                    <a:pt x="690016" y="286918"/>
                  </a:lnTo>
                  <a:lnTo>
                    <a:pt x="687628" y="283718"/>
                  </a:lnTo>
                  <a:lnTo>
                    <a:pt x="692416" y="278917"/>
                  </a:lnTo>
                  <a:close/>
                </a:path>
                <a:path w="1085850" h="1113790">
                  <a:moveTo>
                    <a:pt x="712914" y="930186"/>
                  </a:moveTo>
                  <a:lnTo>
                    <a:pt x="707707" y="930490"/>
                  </a:lnTo>
                  <a:lnTo>
                    <a:pt x="703249" y="934681"/>
                  </a:lnTo>
                  <a:lnTo>
                    <a:pt x="709206" y="938276"/>
                  </a:lnTo>
                  <a:lnTo>
                    <a:pt x="712914" y="930186"/>
                  </a:lnTo>
                  <a:close/>
                </a:path>
                <a:path w="1085850" h="1113790">
                  <a:moveTo>
                    <a:pt x="725271" y="659574"/>
                  </a:moveTo>
                  <a:lnTo>
                    <a:pt x="720890" y="660552"/>
                  </a:lnTo>
                  <a:lnTo>
                    <a:pt x="717854" y="664514"/>
                  </a:lnTo>
                  <a:lnTo>
                    <a:pt x="723582" y="666546"/>
                  </a:lnTo>
                  <a:lnTo>
                    <a:pt x="725271" y="659574"/>
                  </a:lnTo>
                  <a:close/>
                </a:path>
                <a:path w="1085850" h="1113790">
                  <a:moveTo>
                    <a:pt x="749160" y="594614"/>
                  </a:moveTo>
                  <a:lnTo>
                    <a:pt x="748360" y="588225"/>
                  </a:lnTo>
                  <a:lnTo>
                    <a:pt x="738771" y="592213"/>
                  </a:lnTo>
                  <a:lnTo>
                    <a:pt x="734771" y="596214"/>
                  </a:lnTo>
                  <a:lnTo>
                    <a:pt x="737171" y="603402"/>
                  </a:lnTo>
                  <a:lnTo>
                    <a:pt x="744372" y="599414"/>
                  </a:lnTo>
                  <a:lnTo>
                    <a:pt x="749160" y="594614"/>
                  </a:lnTo>
                  <a:close/>
                </a:path>
                <a:path w="1085850" h="1113790">
                  <a:moveTo>
                    <a:pt x="753211" y="446049"/>
                  </a:moveTo>
                  <a:lnTo>
                    <a:pt x="746760" y="445960"/>
                  </a:lnTo>
                  <a:lnTo>
                    <a:pt x="748360" y="448360"/>
                  </a:lnTo>
                  <a:lnTo>
                    <a:pt x="749160" y="450748"/>
                  </a:lnTo>
                  <a:lnTo>
                    <a:pt x="745159" y="451548"/>
                  </a:lnTo>
                  <a:lnTo>
                    <a:pt x="742772" y="449160"/>
                  </a:lnTo>
                  <a:lnTo>
                    <a:pt x="741172" y="444360"/>
                  </a:lnTo>
                  <a:lnTo>
                    <a:pt x="737171" y="445960"/>
                  </a:lnTo>
                  <a:lnTo>
                    <a:pt x="740371" y="451548"/>
                  </a:lnTo>
                  <a:lnTo>
                    <a:pt x="742772" y="460349"/>
                  </a:lnTo>
                  <a:lnTo>
                    <a:pt x="749160" y="458749"/>
                  </a:lnTo>
                  <a:lnTo>
                    <a:pt x="749909" y="454609"/>
                  </a:lnTo>
                  <a:lnTo>
                    <a:pt x="752754" y="449656"/>
                  </a:lnTo>
                  <a:lnTo>
                    <a:pt x="753211" y="446049"/>
                  </a:lnTo>
                  <a:close/>
                </a:path>
                <a:path w="1085850" h="1113790">
                  <a:moveTo>
                    <a:pt x="759548" y="616991"/>
                  </a:moveTo>
                  <a:lnTo>
                    <a:pt x="757148" y="612990"/>
                  </a:lnTo>
                  <a:lnTo>
                    <a:pt x="755561" y="609803"/>
                  </a:lnTo>
                  <a:lnTo>
                    <a:pt x="753160" y="605802"/>
                  </a:lnTo>
                  <a:lnTo>
                    <a:pt x="745959" y="608203"/>
                  </a:lnTo>
                  <a:lnTo>
                    <a:pt x="745959" y="613791"/>
                  </a:lnTo>
                  <a:lnTo>
                    <a:pt x="751560" y="620191"/>
                  </a:lnTo>
                  <a:lnTo>
                    <a:pt x="754761" y="618591"/>
                  </a:lnTo>
                  <a:lnTo>
                    <a:pt x="757148" y="616991"/>
                  </a:lnTo>
                  <a:lnTo>
                    <a:pt x="759548" y="616991"/>
                  </a:lnTo>
                  <a:close/>
                </a:path>
                <a:path w="1085850" h="1113790">
                  <a:moveTo>
                    <a:pt x="760234" y="546493"/>
                  </a:moveTo>
                  <a:lnTo>
                    <a:pt x="757148" y="542671"/>
                  </a:lnTo>
                  <a:lnTo>
                    <a:pt x="755408" y="547954"/>
                  </a:lnTo>
                  <a:lnTo>
                    <a:pt x="749757" y="549059"/>
                  </a:lnTo>
                  <a:lnTo>
                    <a:pt x="745020" y="550760"/>
                  </a:lnTo>
                  <a:lnTo>
                    <a:pt x="745959" y="557847"/>
                  </a:lnTo>
                  <a:lnTo>
                    <a:pt x="753224" y="560755"/>
                  </a:lnTo>
                  <a:lnTo>
                    <a:pt x="758456" y="554748"/>
                  </a:lnTo>
                  <a:lnTo>
                    <a:pt x="760234" y="546493"/>
                  </a:lnTo>
                  <a:close/>
                </a:path>
                <a:path w="1085850" h="1113790">
                  <a:moveTo>
                    <a:pt x="803706" y="993317"/>
                  </a:moveTo>
                  <a:lnTo>
                    <a:pt x="799211" y="991489"/>
                  </a:lnTo>
                  <a:lnTo>
                    <a:pt x="794715" y="999020"/>
                  </a:lnTo>
                  <a:lnTo>
                    <a:pt x="803706" y="998004"/>
                  </a:lnTo>
                  <a:lnTo>
                    <a:pt x="803706" y="993317"/>
                  </a:lnTo>
                  <a:close/>
                </a:path>
                <a:path w="1085850" h="1113790">
                  <a:moveTo>
                    <a:pt x="841273" y="319112"/>
                  </a:moveTo>
                  <a:lnTo>
                    <a:pt x="837069" y="320078"/>
                  </a:lnTo>
                  <a:lnTo>
                    <a:pt x="834072" y="324053"/>
                  </a:lnTo>
                  <a:lnTo>
                    <a:pt x="839470" y="326072"/>
                  </a:lnTo>
                  <a:lnTo>
                    <a:pt x="841273" y="319112"/>
                  </a:lnTo>
                  <a:close/>
                </a:path>
                <a:path w="1085850" h="1113790">
                  <a:moveTo>
                    <a:pt x="843915" y="1066317"/>
                  </a:moveTo>
                  <a:lnTo>
                    <a:pt x="836282" y="1062151"/>
                  </a:lnTo>
                  <a:lnTo>
                    <a:pt x="838517" y="1071930"/>
                  </a:lnTo>
                  <a:lnTo>
                    <a:pt x="842873" y="1071448"/>
                  </a:lnTo>
                  <a:lnTo>
                    <a:pt x="843915" y="1066317"/>
                  </a:lnTo>
                  <a:close/>
                </a:path>
                <a:path w="1085850" h="1113790">
                  <a:moveTo>
                    <a:pt x="851115" y="625259"/>
                  </a:moveTo>
                  <a:lnTo>
                    <a:pt x="843470" y="620991"/>
                  </a:lnTo>
                  <a:lnTo>
                    <a:pt x="845718" y="631101"/>
                  </a:lnTo>
                  <a:lnTo>
                    <a:pt x="850061" y="630580"/>
                  </a:lnTo>
                  <a:lnTo>
                    <a:pt x="851115" y="625259"/>
                  </a:lnTo>
                  <a:close/>
                </a:path>
                <a:path w="1085850" h="1113790">
                  <a:moveTo>
                    <a:pt x="858659" y="862355"/>
                  </a:moveTo>
                  <a:lnTo>
                    <a:pt x="857859" y="855954"/>
                  </a:lnTo>
                  <a:lnTo>
                    <a:pt x="848258" y="859955"/>
                  </a:lnTo>
                  <a:lnTo>
                    <a:pt x="844270" y="863955"/>
                  </a:lnTo>
                  <a:lnTo>
                    <a:pt x="846670" y="871143"/>
                  </a:lnTo>
                  <a:lnTo>
                    <a:pt x="853859" y="867143"/>
                  </a:lnTo>
                  <a:lnTo>
                    <a:pt x="858659" y="862355"/>
                  </a:lnTo>
                  <a:close/>
                </a:path>
                <a:path w="1085850" h="1113790">
                  <a:moveTo>
                    <a:pt x="885825" y="666546"/>
                  </a:moveTo>
                  <a:lnTo>
                    <a:pt x="877036" y="660946"/>
                  </a:lnTo>
                  <a:lnTo>
                    <a:pt x="879932" y="656882"/>
                  </a:lnTo>
                  <a:lnTo>
                    <a:pt x="877430" y="657758"/>
                  </a:lnTo>
                  <a:lnTo>
                    <a:pt x="874344" y="661619"/>
                  </a:lnTo>
                  <a:lnTo>
                    <a:pt x="875436" y="666546"/>
                  </a:lnTo>
                  <a:lnTo>
                    <a:pt x="885825" y="666546"/>
                  </a:lnTo>
                  <a:close/>
                </a:path>
                <a:path w="1085850" h="1113790">
                  <a:moveTo>
                    <a:pt x="901814" y="673735"/>
                  </a:moveTo>
                  <a:lnTo>
                    <a:pt x="895413" y="675335"/>
                  </a:lnTo>
                  <a:lnTo>
                    <a:pt x="891425" y="676935"/>
                  </a:lnTo>
                  <a:lnTo>
                    <a:pt x="893813" y="684123"/>
                  </a:lnTo>
                  <a:lnTo>
                    <a:pt x="899414" y="682523"/>
                  </a:lnTo>
                  <a:lnTo>
                    <a:pt x="897013" y="678535"/>
                  </a:lnTo>
                  <a:lnTo>
                    <a:pt x="901814" y="673735"/>
                  </a:lnTo>
                  <a:close/>
                </a:path>
                <a:path w="1085850" h="1113790">
                  <a:moveTo>
                    <a:pt x="919924" y="768718"/>
                  </a:moveTo>
                  <a:lnTo>
                    <a:pt x="915695" y="769835"/>
                  </a:lnTo>
                  <a:lnTo>
                    <a:pt x="912507" y="773658"/>
                  </a:lnTo>
                  <a:lnTo>
                    <a:pt x="917790" y="775233"/>
                  </a:lnTo>
                  <a:lnTo>
                    <a:pt x="919924" y="768718"/>
                  </a:lnTo>
                  <a:close/>
                </a:path>
                <a:path w="1085850" h="1113790">
                  <a:moveTo>
                    <a:pt x="920305" y="735545"/>
                  </a:moveTo>
                  <a:lnTo>
                    <a:pt x="913003" y="731278"/>
                  </a:lnTo>
                  <a:lnTo>
                    <a:pt x="915136" y="741400"/>
                  </a:lnTo>
                  <a:lnTo>
                    <a:pt x="919289" y="740867"/>
                  </a:lnTo>
                  <a:lnTo>
                    <a:pt x="920305" y="735545"/>
                  </a:lnTo>
                  <a:close/>
                </a:path>
                <a:path w="1085850" h="1113790">
                  <a:moveTo>
                    <a:pt x="936180" y="660946"/>
                  </a:moveTo>
                  <a:lnTo>
                    <a:pt x="934580" y="656158"/>
                  </a:lnTo>
                  <a:lnTo>
                    <a:pt x="927735" y="657898"/>
                  </a:lnTo>
                  <a:lnTo>
                    <a:pt x="922985" y="658749"/>
                  </a:lnTo>
                  <a:lnTo>
                    <a:pt x="920648" y="661098"/>
                  </a:lnTo>
                  <a:lnTo>
                    <a:pt x="920991" y="667346"/>
                  </a:lnTo>
                  <a:lnTo>
                    <a:pt x="926592" y="663346"/>
                  </a:lnTo>
                  <a:lnTo>
                    <a:pt x="936180" y="660946"/>
                  </a:lnTo>
                  <a:close/>
                </a:path>
                <a:path w="1085850" h="1113790">
                  <a:moveTo>
                    <a:pt x="941578" y="771245"/>
                  </a:moveTo>
                  <a:lnTo>
                    <a:pt x="936777" y="769442"/>
                  </a:lnTo>
                  <a:lnTo>
                    <a:pt x="931684" y="768540"/>
                  </a:lnTo>
                  <a:lnTo>
                    <a:pt x="936180" y="771245"/>
                  </a:lnTo>
                  <a:lnTo>
                    <a:pt x="941578" y="771245"/>
                  </a:lnTo>
                  <a:close/>
                </a:path>
                <a:path w="1085850" h="1113790">
                  <a:moveTo>
                    <a:pt x="946569" y="999020"/>
                  </a:moveTo>
                  <a:lnTo>
                    <a:pt x="943368" y="995019"/>
                  </a:lnTo>
                  <a:lnTo>
                    <a:pt x="940968" y="988631"/>
                  </a:lnTo>
                  <a:lnTo>
                    <a:pt x="936180" y="990231"/>
                  </a:lnTo>
                  <a:lnTo>
                    <a:pt x="939368" y="994219"/>
                  </a:lnTo>
                  <a:lnTo>
                    <a:pt x="941768" y="1000620"/>
                  </a:lnTo>
                  <a:lnTo>
                    <a:pt x="946569" y="999020"/>
                  </a:lnTo>
                  <a:close/>
                </a:path>
                <a:path w="1085850" h="1113790">
                  <a:moveTo>
                    <a:pt x="959256" y="773036"/>
                  </a:moveTo>
                  <a:lnTo>
                    <a:pt x="954951" y="771017"/>
                  </a:lnTo>
                  <a:lnTo>
                    <a:pt x="950556" y="778433"/>
                  </a:lnTo>
                  <a:lnTo>
                    <a:pt x="959218" y="777760"/>
                  </a:lnTo>
                  <a:lnTo>
                    <a:pt x="959256" y="773036"/>
                  </a:lnTo>
                  <a:close/>
                </a:path>
                <a:path w="1085850" h="1113790">
                  <a:moveTo>
                    <a:pt x="972947" y="678535"/>
                  </a:moveTo>
                  <a:lnTo>
                    <a:pt x="970546" y="674535"/>
                  </a:lnTo>
                  <a:lnTo>
                    <a:pt x="968146" y="668147"/>
                  </a:lnTo>
                  <a:lnTo>
                    <a:pt x="962545" y="669734"/>
                  </a:lnTo>
                  <a:lnTo>
                    <a:pt x="965746" y="673735"/>
                  </a:lnTo>
                  <a:lnTo>
                    <a:pt x="968146" y="680135"/>
                  </a:lnTo>
                  <a:lnTo>
                    <a:pt x="972947" y="678535"/>
                  </a:lnTo>
                  <a:close/>
                </a:path>
                <a:path w="1085850" h="1113790">
                  <a:moveTo>
                    <a:pt x="980909" y="684441"/>
                  </a:moveTo>
                  <a:lnTo>
                    <a:pt x="975741" y="684631"/>
                  </a:lnTo>
                  <a:lnTo>
                    <a:pt x="972362" y="687362"/>
                  </a:lnTo>
                  <a:lnTo>
                    <a:pt x="979335" y="689724"/>
                  </a:lnTo>
                  <a:lnTo>
                    <a:pt x="980909" y="684441"/>
                  </a:lnTo>
                  <a:close/>
                </a:path>
                <a:path w="1085850" h="1113790">
                  <a:moveTo>
                    <a:pt x="1085367" y="678408"/>
                  </a:moveTo>
                  <a:lnTo>
                    <a:pt x="1081138" y="679526"/>
                  </a:lnTo>
                  <a:lnTo>
                    <a:pt x="1077950" y="683348"/>
                  </a:lnTo>
                  <a:lnTo>
                    <a:pt x="1083233" y="684923"/>
                  </a:lnTo>
                  <a:lnTo>
                    <a:pt x="1085367" y="67840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661271" y="9033877"/>
              <a:ext cx="1232535" cy="755650"/>
            </a:xfrm>
            <a:custGeom>
              <a:avLst/>
              <a:gdLst/>
              <a:ahLst/>
              <a:cxnLst/>
              <a:rect l="l" t="t" r="r" b="b"/>
              <a:pathLst>
                <a:path w="1232534" h="755650">
                  <a:moveTo>
                    <a:pt x="14389" y="428371"/>
                  </a:moveTo>
                  <a:lnTo>
                    <a:pt x="8788" y="427570"/>
                  </a:lnTo>
                  <a:lnTo>
                    <a:pt x="2400" y="424383"/>
                  </a:lnTo>
                  <a:lnTo>
                    <a:pt x="0" y="428371"/>
                  </a:lnTo>
                  <a:lnTo>
                    <a:pt x="5588" y="429171"/>
                  </a:lnTo>
                  <a:lnTo>
                    <a:pt x="11988" y="432371"/>
                  </a:lnTo>
                  <a:lnTo>
                    <a:pt x="14389" y="428371"/>
                  </a:lnTo>
                  <a:close/>
                </a:path>
                <a:path w="1232534" h="755650">
                  <a:moveTo>
                    <a:pt x="30365" y="312483"/>
                  </a:moveTo>
                  <a:lnTo>
                    <a:pt x="21602" y="306755"/>
                  </a:lnTo>
                  <a:lnTo>
                    <a:pt x="18973" y="309791"/>
                  </a:lnTo>
                  <a:lnTo>
                    <a:pt x="22047" y="314172"/>
                  </a:lnTo>
                  <a:lnTo>
                    <a:pt x="30365" y="312483"/>
                  </a:lnTo>
                  <a:close/>
                </a:path>
                <a:path w="1232534" h="755650">
                  <a:moveTo>
                    <a:pt x="98869" y="240830"/>
                  </a:moveTo>
                  <a:lnTo>
                    <a:pt x="91909" y="243751"/>
                  </a:lnTo>
                  <a:lnTo>
                    <a:pt x="94830" y="248475"/>
                  </a:lnTo>
                  <a:lnTo>
                    <a:pt x="98501" y="244957"/>
                  </a:lnTo>
                  <a:lnTo>
                    <a:pt x="98869" y="240830"/>
                  </a:lnTo>
                  <a:close/>
                </a:path>
                <a:path w="1232534" h="755650">
                  <a:moveTo>
                    <a:pt x="111277" y="338848"/>
                  </a:moveTo>
                  <a:lnTo>
                    <a:pt x="108686" y="330873"/>
                  </a:lnTo>
                  <a:lnTo>
                    <a:pt x="102958" y="336829"/>
                  </a:lnTo>
                  <a:lnTo>
                    <a:pt x="106591" y="340156"/>
                  </a:lnTo>
                  <a:lnTo>
                    <a:pt x="111277" y="338848"/>
                  </a:lnTo>
                  <a:close/>
                </a:path>
                <a:path w="1232534" h="755650">
                  <a:moveTo>
                    <a:pt x="129463" y="242963"/>
                  </a:moveTo>
                  <a:lnTo>
                    <a:pt x="127076" y="238963"/>
                  </a:lnTo>
                  <a:lnTo>
                    <a:pt x="122275" y="235762"/>
                  </a:lnTo>
                  <a:lnTo>
                    <a:pt x="119875" y="242163"/>
                  </a:lnTo>
                  <a:lnTo>
                    <a:pt x="122275" y="246951"/>
                  </a:lnTo>
                  <a:lnTo>
                    <a:pt x="127076" y="250151"/>
                  </a:lnTo>
                  <a:lnTo>
                    <a:pt x="129463" y="242963"/>
                  </a:lnTo>
                  <a:close/>
                </a:path>
                <a:path w="1232534" h="755650">
                  <a:moveTo>
                    <a:pt x="170230" y="55943"/>
                  </a:moveTo>
                  <a:lnTo>
                    <a:pt x="163042" y="52743"/>
                  </a:lnTo>
                  <a:lnTo>
                    <a:pt x="160642" y="57543"/>
                  </a:lnTo>
                  <a:lnTo>
                    <a:pt x="165430" y="58343"/>
                  </a:lnTo>
                  <a:lnTo>
                    <a:pt x="165430" y="64731"/>
                  </a:lnTo>
                  <a:lnTo>
                    <a:pt x="169430" y="59931"/>
                  </a:lnTo>
                  <a:lnTo>
                    <a:pt x="170230" y="55943"/>
                  </a:lnTo>
                  <a:close/>
                </a:path>
                <a:path w="1232534" h="755650">
                  <a:moveTo>
                    <a:pt x="175818" y="458749"/>
                  </a:moveTo>
                  <a:lnTo>
                    <a:pt x="168630" y="455549"/>
                  </a:lnTo>
                  <a:lnTo>
                    <a:pt x="167030" y="462737"/>
                  </a:lnTo>
                  <a:lnTo>
                    <a:pt x="167030" y="469138"/>
                  </a:lnTo>
                  <a:lnTo>
                    <a:pt x="171831" y="473925"/>
                  </a:lnTo>
                  <a:lnTo>
                    <a:pt x="175818" y="465137"/>
                  </a:lnTo>
                  <a:lnTo>
                    <a:pt x="175818" y="458749"/>
                  </a:lnTo>
                  <a:close/>
                </a:path>
                <a:path w="1232534" h="755650">
                  <a:moveTo>
                    <a:pt x="183819" y="262140"/>
                  </a:moveTo>
                  <a:lnTo>
                    <a:pt x="176961" y="256857"/>
                  </a:lnTo>
                  <a:lnTo>
                    <a:pt x="173329" y="260045"/>
                  </a:lnTo>
                  <a:lnTo>
                    <a:pt x="174942" y="264274"/>
                  </a:lnTo>
                  <a:lnTo>
                    <a:pt x="183819" y="262140"/>
                  </a:lnTo>
                  <a:close/>
                </a:path>
                <a:path w="1232534" h="755650">
                  <a:moveTo>
                    <a:pt x="203796" y="95897"/>
                  </a:moveTo>
                  <a:lnTo>
                    <a:pt x="198996" y="93510"/>
                  </a:lnTo>
                  <a:lnTo>
                    <a:pt x="196608" y="85509"/>
                  </a:lnTo>
                  <a:lnTo>
                    <a:pt x="191008" y="91909"/>
                  </a:lnTo>
                  <a:lnTo>
                    <a:pt x="195808" y="93510"/>
                  </a:lnTo>
                  <a:lnTo>
                    <a:pt x="198196" y="101498"/>
                  </a:lnTo>
                  <a:lnTo>
                    <a:pt x="203796" y="95897"/>
                  </a:lnTo>
                  <a:close/>
                </a:path>
                <a:path w="1232534" h="755650">
                  <a:moveTo>
                    <a:pt x="211785" y="111086"/>
                  </a:moveTo>
                  <a:lnTo>
                    <a:pt x="204597" y="107886"/>
                  </a:lnTo>
                  <a:lnTo>
                    <a:pt x="202196" y="112687"/>
                  </a:lnTo>
                  <a:lnTo>
                    <a:pt x="206997" y="113487"/>
                  </a:lnTo>
                  <a:lnTo>
                    <a:pt x="206997" y="119875"/>
                  </a:lnTo>
                  <a:lnTo>
                    <a:pt x="210985" y="115087"/>
                  </a:lnTo>
                  <a:lnTo>
                    <a:pt x="211785" y="111086"/>
                  </a:lnTo>
                  <a:close/>
                </a:path>
                <a:path w="1232534" h="755650">
                  <a:moveTo>
                    <a:pt x="222973" y="317754"/>
                  </a:moveTo>
                  <a:lnTo>
                    <a:pt x="215785" y="318884"/>
                  </a:lnTo>
                  <a:lnTo>
                    <a:pt x="219379" y="327202"/>
                  </a:lnTo>
                  <a:lnTo>
                    <a:pt x="222973" y="323672"/>
                  </a:lnTo>
                  <a:lnTo>
                    <a:pt x="222973" y="317754"/>
                  </a:lnTo>
                  <a:close/>
                </a:path>
                <a:path w="1232534" h="755650">
                  <a:moveTo>
                    <a:pt x="292912" y="32258"/>
                  </a:moveTo>
                  <a:lnTo>
                    <a:pt x="292087" y="27432"/>
                  </a:lnTo>
                  <a:lnTo>
                    <a:pt x="286918" y="29565"/>
                  </a:lnTo>
                  <a:lnTo>
                    <a:pt x="290741" y="35750"/>
                  </a:lnTo>
                  <a:lnTo>
                    <a:pt x="292912" y="32258"/>
                  </a:lnTo>
                  <a:close/>
                </a:path>
                <a:path w="1232534" h="755650">
                  <a:moveTo>
                    <a:pt x="312483" y="294906"/>
                  </a:moveTo>
                  <a:lnTo>
                    <a:pt x="305295" y="291706"/>
                  </a:lnTo>
                  <a:lnTo>
                    <a:pt x="302895" y="296506"/>
                  </a:lnTo>
                  <a:lnTo>
                    <a:pt x="307695" y="297307"/>
                  </a:lnTo>
                  <a:lnTo>
                    <a:pt x="307695" y="304495"/>
                  </a:lnTo>
                  <a:lnTo>
                    <a:pt x="311683" y="298907"/>
                  </a:lnTo>
                  <a:lnTo>
                    <a:pt x="312483" y="294906"/>
                  </a:lnTo>
                  <a:close/>
                </a:path>
                <a:path w="1232534" h="755650">
                  <a:moveTo>
                    <a:pt x="357238" y="2387"/>
                  </a:moveTo>
                  <a:lnTo>
                    <a:pt x="354050" y="1600"/>
                  </a:lnTo>
                  <a:lnTo>
                    <a:pt x="351650" y="800"/>
                  </a:lnTo>
                  <a:lnTo>
                    <a:pt x="348449" y="0"/>
                  </a:lnTo>
                  <a:lnTo>
                    <a:pt x="346849" y="4787"/>
                  </a:lnTo>
                  <a:lnTo>
                    <a:pt x="346049" y="7988"/>
                  </a:lnTo>
                  <a:lnTo>
                    <a:pt x="349250" y="8788"/>
                  </a:lnTo>
                  <a:lnTo>
                    <a:pt x="351650" y="9588"/>
                  </a:lnTo>
                  <a:lnTo>
                    <a:pt x="354850" y="10388"/>
                  </a:lnTo>
                  <a:lnTo>
                    <a:pt x="355650" y="7988"/>
                  </a:lnTo>
                  <a:lnTo>
                    <a:pt x="356450" y="4787"/>
                  </a:lnTo>
                  <a:lnTo>
                    <a:pt x="357238" y="2387"/>
                  </a:lnTo>
                  <a:close/>
                </a:path>
                <a:path w="1232534" h="755650">
                  <a:moveTo>
                    <a:pt x="418884" y="524586"/>
                  </a:moveTo>
                  <a:lnTo>
                    <a:pt x="418249" y="519747"/>
                  </a:lnTo>
                  <a:lnTo>
                    <a:pt x="413194" y="521881"/>
                  </a:lnTo>
                  <a:lnTo>
                    <a:pt x="416674" y="528066"/>
                  </a:lnTo>
                  <a:lnTo>
                    <a:pt x="418884" y="524586"/>
                  </a:lnTo>
                  <a:close/>
                </a:path>
                <a:path w="1232534" h="755650">
                  <a:moveTo>
                    <a:pt x="433400" y="247230"/>
                  </a:moveTo>
                  <a:lnTo>
                    <a:pt x="426770" y="250151"/>
                  </a:lnTo>
                  <a:lnTo>
                    <a:pt x="429590" y="254876"/>
                  </a:lnTo>
                  <a:lnTo>
                    <a:pt x="433070" y="251345"/>
                  </a:lnTo>
                  <a:lnTo>
                    <a:pt x="433400" y="247230"/>
                  </a:lnTo>
                  <a:close/>
                </a:path>
                <a:path w="1232534" h="755650">
                  <a:moveTo>
                    <a:pt x="441159" y="578624"/>
                  </a:moveTo>
                  <a:lnTo>
                    <a:pt x="437159" y="574636"/>
                  </a:lnTo>
                  <a:lnTo>
                    <a:pt x="428371" y="573836"/>
                  </a:lnTo>
                  <a:lnTo>
                    <a:pt x="426770" y="576237"/>
                  </a:lnTo>
                  <a:lnTo>
                    <a:pt x="425970" y="578624"/>
                  </a:lnTo>
                  <a:lnTo>
                    <a:pt x="425970" y="581025"/>
                  </a:lnTo>
                  <a:lnTo>
                    <a:pt x="429971" y="582625"/>
                  </a:lnTo>
                  <a:lnTo>
                    <a:pt x="434771" y="583425"/>
                  </a:lnTo>
                  <a:lnTo>
                    <a:pt x="438759" y="585025"/>
                  </a:lnTo>
                  <a:lnTo>
                    <a:pt x="441159" y="578624"/>
                  </a:lnTo>
                  <a:close/>
                </a:path>
                <a:path w="1232534" h="755650">
                  <a:moveTo>
                    <a:pt x="449948" y="468337"/>
                  </a:moveTo>
                  <a:lnTo>
                    <a:pt x="447217" y="465569"/>
                  </a:lnTo>
                  <a:lnTo>
                    <a:pt x="442455" y="461746"/>
                  </a:lnTo>
                  <a:lnTo>
                    <a:pt x="437248" y="460019"/>
                  </a:lnTo>
                  <a:lnTo>
                    <a:pt x="433171" y="463537"/>
                  </a:lnTo>
                  <a:lnTo>
                    <a:pt x="438607" y="465188"/>
                  </a:lnTo>
                  <a:lnTo>
                    <a:pt x="442455" y="469531"/>
                  </a:lnTo>
                  <a:lnTo>
                    <a:pt x="445871" y="472084"/>
                  </a:lnTo>
                  <a:lnTo>
                    <a:pt x="449948" y="468337"/>
                  </a:lnTo>
                  <a:close/>
                </a:path>
                <a:path w="1232534" h="755650">
                  <a:moveTo>
                    <a:pt x="457949" y="579424"/>
                  </a:moveTo>
                  <a:lnTo>
                    <a:pt x="450748" y="576237"/>
                  </a:lnTo>
                  <a:lnTo>
                    <a:pt x="449148" y="583425"/>
                  </a:lnTo>
                  <a:lnTo>
                    <a:pt x="449148" y="589813"/>
                  </a:lnTo>
                  <a:lnTo>
                    <a:pt x="453948" y="594614"/>
                  </a:lnTo>
                  <a:lnTo>
                    <a:pt x="457949" y="585825"/>
                  </a:lnTo>
                  <a:lnTo>
                    <a:pt x="457949" y="579424"/>
                  </a:lnTo>
                  <a:close/>
                </a:path>
                <a:path w="1232534" h="755650">
                  <a:moveTo>
                    <a:pt x="462737" y="471538"/>
                  </a:moveTo>
                  <a:lnTo>
                    <a:pt x="455549" y="468337"/>
                  </a:lnTo>
                  <a:lnTo>
                    <a:pt x="453148" y="473138"/>
                  </a:lnTo>
                  <a:lnTo>
                    <a:pt x="457949" y="474726"/>
                  </a:lnTo>
                  <a:lnTo>
                    <a:pt x="457949" y="481126"/>
                  </a:lnTo>
                  <a:lnTo>
                    <a:pt x="461937" y="475526"/>
                  </a:lnTo>
                  <a:lnTo>
                    <a:pt x="462737" y="471538"/>
                  </a:lnTo>
                  <a:close/>
                </a:path>
                <a:path w="1232534" h="755650">
                  <a:moveTo>
                    <a:pt x="477723" y="443801"/>
                  </a:moveTo>
                  <a:lnTo>
                    <a:pt x="472325" y="444360"/>
                  </a:lnTo>
                  <a:lnTo>
                    <a:pt x="468731" y="448068"/>
                  </a:lnTo>
                  <a:lnTo>
                    <a:pt x="473532" y="446455"/>
                  </a:lnTo>
                  <a:lnTo>
                    <a:pt x="477723" y="443801"/>
                  </a:lnTo>
                  <a:close/>
                </a:path>
                <a:path w="1232534" h="755650">
                  <a:moveTo>
                    <a:pt x="498703" y="26365"/>
                  </a:moveTo>
                  <a:lnTo>
                    <a:pt x="491515" y="23177"/>
                  </a:lnTo>
                  <a:lnTo>
                    <a:pt x="489115" y="27965"/>
                  </a:lnTo>
                  <a:lnTo>
                    <a:pt x="493903" y="28765"/>
                  </a:lnTo>
                  <a:lnTo>
                    <a:pt x="493903" y="35166"/>
                  </a:lnTo>
                  <a:lnTo>
                    <a:pt x="497903" y="30365"/>
                  </a:lnTo>
                  <a:lnTo>
                    <a:pt x="498703" y="26365"/>
                  </a:lnTo>
                  <a:close/>
                </a:path>
                <a:path w="1232534" h="755650">
                  <a:moveTo>
                    <a:pt x="521766" y="139687"/>
                  </a:moveTo>
                  <a:lnTo>
                    <a:pt x="514692" y="143052"/>
                  </a:lnTo>
                  <a:lnTo>
                    <a:pt x="517944" y="147320"/>
                  </a:lnTo>
                  <a:lnTo>
                    <a:pt x="521576" y="143649"/>
                  </a:lnTo>
                  <a:lnTo>
                    <a:pt x="521766" y="139687"/>
                  </a:lnTo>
                  <a:close/>
                </a:path>
                <a:path w="1232534" h="755650">
                  <a:moveTo>
                    <a:pt x="522363" y="176860"/>
                  </a:moveTo>
                  <a:lnTo>
                    <a:pt x="517080" y="177419"/>
                  </a:lnTo>
                  <a:lnTo>
                    <a:pt x="513156" y="181127"/>
                  </a:lnTo>
                  <a:lnTo>
                    <a:pt x="517982" y="179514"/>
                  </a:lnTo>
                  <a:lnTo>
                    <a:pt x="522363" y="176860"/>
                  </a:lnTo>
                  <a:close/>
                </a:path>
                <a:path w="1232534" h="755650">
                  <a:moveTo>
                    <a:pt x="544258" y="590613"/>
                  </a:moveTo>
                  <a:lnTo>
                    <a:pt x="539457" y="588213"/>
                  </a:lnTo>
                  <a:lnTo>
                    <a:pt x="537070" y="580224"/>
                  </a:lnTo>
                  <a:lnTo>
                    <a:pt x="531469" y="586625"/>
                  </a:lnTo>
                  <a:lnTo>
                    <a:pt x="536270" y="588213"/>
                  </a:lnTo>
                  <a:lnTo>
                    <a:pt x="538670" y="596214"/>
                  </a:lnTo>
                  <a:lnTo>
                    <a:pt x="544258" y="590613"/>
                  </a:lnTo>
                  <a:close/>
                </a:path>
                <a:path w="1232534" h="755650">
                  <a:moveTo>
                    <a:pt x="587413" y="546658"/>
                  </a:moveTo>
                  <a:lnTo>
                    <a:pt x="581825" y="545858"/>
                  </a:lnTo>
                  <a:lnTo>
                    <a:pt x="575424" y="542658"/>
                  </a:lnTo>
                  <a:lnTo>
                    <a:pt x="573036" y="546658"/>
                  </a:lnTo>
                  <a:lnTo>
                    <a:pt x="578624" y="547458"/>
                  </a:lnTo>
                  <a:lnTo>
                    <a:pt x="585012" y="550659"/>
                  </a:lnTo>
                  <a:lnTo>
                    <a:pt x="587413" y="546658"/>
                  </a:lnTo>
                  <a:close/>
                </a:path>
                <a:path w="1232534" h="755650">
                  <a:moveTo>
                    <a:pt x="591007" y="36753"/>
                  </a:moveTo>
                  <a:lnTo>
                    <a:pt x="590194" y="32118"/>
                  </a:lnTo>
                  <a:lnTo>
                    <a:pt x="585012" y="34366"/>
                  </a:lnTo>
                  <a:lnTo>
                    <a:pt x="588835" y="40208"/>
                  </a:lnTo>
                  <a:lnTo>
                    <a:pt x="591007" y="36753"/>
                  </a:lnTo>
                  <a:close/>
                </a:path>
                <a:path w="1232534" h="755650">
                  <a:moveTo>
                    <a:pt x="607885" y="378256"/>
                  </a:moveTo>
                  <a:lnTo>
                    <a:pt x="602602" y="378828"/>
                  </a:lnTo>
                  <a:lnTo>
                    <a:pt x="598665" y="382536"/>
                  </a:lnTo>
                  <a:lnTo>
                    <a:pt x="603504" y="380923"/>
                  </a:lnTo>
                  <a:lnTo>
                    <a:pt x="607885" y="378256"/>
                  </a:lnTo>
                  <a:close/>
                </a:path>
                <a:path w="1232534" h="755650">
                  <a:moveTo>
                    <a:pt x="615391" y="546658"/>
                  </a:moveTo>
                  <a:lnTo>
                    <a:pt x="609790" y="545858"/>
                  </a:lnTo>
                  <a:lnTo>
                    <a:pt x="603402" y="542658"/>
                  </a:lnTo>
                  <a:lnTo>
                    <a:pt x="601002" y="546658"/>
                  </a:lnTo>
                  <a:lnTo>
                    <a:pt x="606602" y="547458"/>
                  </a:lnTo>
                  <a:lnTo>
                    <a:pt x="612990" y="550659"/>
                  </a:lnTo>
                  <a:lnTo>
                    <a:pt x="615391" y="546658"/>
                  </a:lnTo>
                  <a:close/>
                </a:path>
                <a:path w="1232534" h="755650">
                  <a:moveTo>
                    <a:pt x="621779" y="61531"/>
                  </a:moveTo>
                  <a:lnTo>
                    <a:pt x="614591" y="58343"/>
                  </a:lnTo>
                  <a:lnTo>
                    <a:pt x="612190" y="63131"/>
                  </a:lnTo>
                  <a:lnTo>
                    <a:pt x="616991" y="64731"/>
                  </a:lnTo>
                  <a:lnTo>
                    <a:pt x="616991" y="71120"/>
                  </a:lnTo>
                  <a:lnTo>
                    <a:pt x="620979" y="65532"/>
                  </a:lnTo>
                  <a:lnTo>
                    <a:pt x="621779" y="61531"/>
                  </a:lnTo>
                  <a:close/>
                </a:path>
                <a:path w="1232534" h="755650">
                  <a:moveTo>
                    <a:pt x="642162" y="610895"/>
                  </a:moveTo>
                  <a:lnTo>
                    <a:pt x="641337" y="606069"/>
                  </a:lnTo>
                  <a:lnTo>
                    <a:pt x="636168" y="608203"/>
                  </a:lnTo>
                  <a:lnTo>
                    <a:pt x="639991" y="614375"/>
                  </a:lnTo>
                  <a:lnTo>
                    <a:pt x="642162" y="610895"/>
                  </a:lnTo>
                  <a:close/>
                </a:path>
                <a:path w="1232534" h="755650">
                  <a:moveTo>
                    <a:pt x="649109" y="420179"/>
                  </a:moveTo>
                  <a:lnTo>
                    <a:pt x="646353" y="414388"/>
                  </a:lnTo>
                  <a:lnTo>
                    <a:pt x="641515" y="411594"/>
                  </a:lnTo>
                  <a:lnTo>
                    <a:pt x="636968" y="414794"/>
                  </a:lnTo>
                  <a:lnTo>
                    <a:pt x="642556" y="417182"/>
                  </a:lnTo>
                  <a:lnTo>
                    <a:pt x="641756" y="423583"/>
                  </a:lnTo>
                  <a:lnTo>
                    <a:pt x="647357" y="425983"/>
                  </a:lnTo>
                  <a:lnTo>
                    <a:pt x="649109" y="420179"/>
                  </a:lnTo>
                  <a:close/>
                </a:path>
                <a:path w="1232534" h="755650">
                  <a:moveTo>
                    <a:pt x="664235" y="423875"/>
                  </a:moveTo>
                  <a:lnTo>
                    <a:pt x="663600" y="419049"/>
                  </a:lnTo>
                  <a:lnTo>
                    <a:pt x="658545" y="421182"/>
                  </a:lnTo>
                  <a:lnTo>
                    <a:pt x="662025" y="427367"/>
                  </a:lnTo>
                  <a:lnTo>
                    <a:pt x="664235" y="423875"/>
                  </a:lnTo>
                  <a:close/>
                </a:path>
                <a:path w="1232534" h="755650">
                  <a:moveTo>
                    <a:pt x="679119" y="334302"/>
                  </a:moveTo>
                  <a:lnTo>
                    <a:pt x="673735" y="334873"/>
                  </a:lnTo>
                  <a:lnTo>
                    <a:pt x="670128" y="338582"/>
                  </a:lnTo>
                  <a:lnTo>
                    <a:pt x="674928" y="336969"/>
                  </a:lnTo>
                  <a:lnTo>
                    <a:pt x="679119" y="334302"/>
                  </a:lnTo>
                  <a:close/>
                </a:path>
                <a:path w="1232534" h="755650">
                  <a:moveTo>
                    <a:pt x="685952" y="646341"/>
                  </a:moveTo>
                  <a:lnTo>
                    <a:pt x="680923" y="642569"/>
                  </a:lnTo>
                  <a:lnTo>
                    <a:pt x="680123" y="642569"/>
                  </a:lnTo>
                  <a:lnTo>
                    <a:pt x="679323" y="646557"/>
                  </a:lnTo>
                  <a:lnTo>
                    <a:pt x="671144" y="652678"/>
                  </a:lnTo>
                  <a:lnTo>
                    <a:pt x="678027" y="651154"/>
                  </a:lnTo>
                  <a:lnTo>
                    <a:pt x="685952" y="646341"/>
                  </a:lnTo>
                  <a:close/>
                </a:path>
                <a:path w="1232534" h="755650">
                  <a:moveTo>
                    <a:pt x="723976" y="591718"/>
                  </a:moveTo>
                  <a:lnTo>
                    <a:pt x="723188" y="586879"/>
                  </a:lnTo>
                  <a:lnTo>
                    <a:pt x="717689" y="589013"/>
                  </a:lnTo>
                  <a:lnTo>
                    <a:pt x="721626" y="595198"/>
                  </a:lnTo>
                  <a:lnTo>
                    <a:pt x="723976" y="591718"/>
                  </a:lnTo>
                  <a:close/>
                </a:path>
                <a:path w="1232534" h="755650">
                  <a:moveTo>
                    <a:pt x="728078" y="475526"/>
                  </a:moveTo>
                  <a:lnTo>
                    <a:pt x="720890" y="472338"/>
                  </a:lnTo>
                  <a:lnTo>
                    <a:pt x="718489" y="477126"/>
                  </a:lnTo>
                  <a:lnTo>
                    <a:pt x="723277" y="477926"/>
                  </a:lnTo>
                  <a:lnTo>
                    <a:pt x="723277" y="485114"/>
                  </a:lnTo>
                  <a:lnTo>
                    <a:pt x="727278" y="479526"/>
                  </a:lnTo>
                  <a:lnTo>
                    <a:pt x="728078" y="475526"/>
                  </a:lnTo>
                  <a:close/>
                </a:path>
                <a:path w="1232534" h="755650">
                  <a:moveTo>
                    <a:pt x="760844" y="588213"/>
                  </a:moveTo>
                  <a:lnTo>
                    <a:pt x="755256" y="587425"/>
                  </a:lnTo>
                  <a:lnTo>
                    <a:pt x="748855" y="584225"/>
                  </a:lnTo>
                  <a:lnTo>
                    <a:pt x="746455" y="588213"/>
                  </a:lnTo>
                  <a:lnTo>
                    <a:pt x="751255" y="589013"/>
                  </a:lnTo>
                  <a:lnTo>
                    <a:pt x="757643" y="592213"/>
                  </a:lnTo>
                  <a:lnTo>
                    <a:pt x="760844" y="588213"/>
                  </a:lnTo>
                  <a:close/>
                </a:path>
                <a:path w="1232534" h="755650">
                  <a:moveTo>
                    <a:pt x="763727" y="74561"/>
                  </a:moveTo>
                  <a:lnTo>
                    <a:pt x="758444" y="75120"/>
                  </a:lnTo>
                  <a:lnTo>
                    <a:pt x="754519" y="78828"/>
                  </a:lnTo>
                  <a:lnTo>
                    <a:pt x="759345" y="77216"/>
                  </a:lnTo>
                  <a:lnTo>
                    <a:pt x="763727" y="74561"/>
                  </a:lnTo>
                  <a:close/>
                </a:path>
                <a:path w="1232534" h="755650">
                  <a:moveTo>
                    <a:pt x="787819" y="98996"/>
                  </a:moveTo>
                  <a:lnTo>
                    <a:pt x="782421" y="99898"/>
                  </a:lnTo>
                  <a:lnTo>
                    <a:pt x="778827" y="103492"/>
                  </a:lnTo>
                  <a:lnTo>
                    <a:pt x="783628" y="101701"/>
                  </a:lnTo>
                  <a:lnTo>
                    <a:pt x="787819" y="98996"/>
                  </a:lnTo>
                  <a:close/>
                </a:path>
                <a:path w="1232534" h="755650">
                  <a:moveTo>
                    <a:pt x="796696" y="662711"/>
                  </a:moveTo>
                  <a:lnTo>
                    <a:pt x="789622" y="665746"/>
                  </a:lnTo>
                  <a:lnTo>
                    <a:pt x="792873" y="670128"/>
                  </a:lnTo>
                  <a:lnTo>
                    <a:pt x="796505" y="666648"/>
                  </a:lnTo>
                  <a:lnTo>
                    <a:pt x="796696" y="662711"/>
                  </a:lnTo>
                  <a:close/>
                </a:path>
                <a:path w="1232534" h="755650">
                  <a:moveTo>
                    <a:pt x="803694" y="572477"/>
                  </a:moveTo>
                  <a:lnTo>
                    <a:pt x="798410" y="573036"/>
                  </a:lnTo>
                  <a:lnTo>
                    <a:pt x="794473" y="576745"/>
                  </a:lnTo>
                  <a:lnTo>
                    <a:pt x="799312" y="575132"/>
                  </a:lnTo>
                  <a:lnTo>
                    <a:pt x="803694" y="572477"/>
                  </a:lnTo>
                  <a:close/>
                </a:path>
                <a:path w="1232534" h="755650">
                  <a:moveTo>
                    <a:pt x="806081" y="155740"/>
                  </a:moveTo>
                  <a:lnTo>
                    <a:pt x="800811" y="156641"/>
                  </a:lnTo>
                  <a:lnTo>
                    <a:pt x="796874" y="160235"/>
                  </a:lnTo>
                  <a:lnTo>
                    <a:pt x="801700" y="158445"/>
                  </a:lnTo>
                  <a:lnTo>
                    <a:pt x="806081" y="155740"/>
                  </a:lnTo>
                  <a:close/>
                </a:path>
                <a:path w="1232534" h="755650">
                  <a:moveTo>
                    <a:pt x="829259" y="592912"/>
                  </a:moveTo>
                  <a:lnTo>
                    <a:pt x="823976" y="593813"/>
                  </a:lnTo>
                  <a:lnTo>
                    <a:pt x="820051" y="597408"/>
                  </a:lnTo>
                  <a:lnTo>
                    <a:pt x="824877" y="595617"/>
                  </a:lnTo>
                  <a:lnTo>
                    <a:pt x="829259" y="592912"/>
                  </a:lnTo>
                  <a:close/>
                </a:path>
                <a:path w="1232534" h="755650">
                  <a:moveTo>
                    <a:pt x="835964" y="677735"/>
                  </a:moveTo>
                  <a:lnTo>
                    <a:pt x="829576" y="672934"/>
                  </a:lnTo>
                  <a:lnTo>
                    <a:pt x="827176" y="676935"/>
                  </a:lnTo>
                  <a:lnTo>
                    <a:pt x="819188" y="679335"/>
                  </a:lnTo>
                  <a:lnTo>
                    <a:pt x="825576" y="684923"/>
                  </a:lnTo>
                  <a:lnTo>
                    <a:pt x="827976" y="680135"/>
                  </a:lnTo>
                  <a:lnTo>
                    <a:pt x="835964" y="677735"/>
                  </a:lnTo>
                  <a:close/>
                </a:path>
                <a:path w="1232534" h="755650">
                  <a:moveTo>
                    <a:pt x="873226" y="274027"/>
                  </a:moveTo>
                  <a:lnTo>
                    <a:pt x="867943" y="274929"/>
                  </a:lnTo>
                  <a:lnTo>
                    <a:pt x="864006" y="278523"/>
                  </a:lnTo>
                  <a:lnTo>
                    <a:pt x="868832" y="276720"/>
                  </a:lnTo>
                  <a:lnTo>
                    <a:pt x="873226" y="274027"/>
                  </a:lnTo>
                  <a:close/>
                </a:path>
                <a:path w="1232534" h="755650">
                  <a:moveTo>
                    <a:pt x="876325" y="666038"/>
                  </a:moveTo>
                  <a:lnTo>
                    <a:pt x="875512" y="661212"/>
                  </a:lnTo>
                  <a:lnTo>
                    <a:pt x="870331" y="663346"/>
                  </a:lnTo>
                  <a:lnTo>
                    <a:pt x="874153" y="669531"/>
                  </a:lnTo>
                  <a:lnTo>
                    <a:pt x="876325" y="666038"/>
                  </a:lnTo>
                  <a:close/>
                </a:path>
                <a:path w="1232534" h="755650">
                  <a:moveTo>
                    <a:pt x="884720" y="607402"/>
                  </a:moveTo>
                  <a:lnTo>
                    <a:pt x="879132" y="606602"/>
                  </a:lnTo>
                  <a:lnTo>
                    <a:pt x="872731" y="603402"/>
                  </a:lnTo>
                  <a:lnTo>
                    <a:pt x="870331" y="607402"/>
                  </a:lnTo>
                  <a:lnTo>
                    <a:pt x="875931" y="608203"/>
                  </a:lnTo>
                  <a:lnTo>
                    <a:pt x="882319" y="611390"/>
                  </a:lnTo>
                  <a:lnTo>
                    <a:pt x="884720" y="607402"/>
                  </a:lnTo>
                  <a:close/>
                </a:path>
                <a:path w="1232534" h="755650">
                  <a:moveTo>
                    <a:pt x="886320" y="194208"/>
                  </a:moveTo>
                  <a:lnTo>
                    <a:pt x="880732" y="193408"/>
                  </a:lnTo>
                  <a:lnTo>
                    <a:pt x="874331" y="190207"/>
                  </a:lnTo>
                  <a:lnTo>
                    <a:pt x="871931" y="194208"/>
                  </a:lnTo>
                  <a:lnTo>
                    <a:pt x="876731" y="195008"/>
                  </a:lnTo>
                  <a:lnTo>
                    <a:pt x="883920" y="198996"/>
                  </a:lnTo>
                  <a:lnTo>
                    <a:pt x="886320" y="194208"/>
                  </a:lnTo>
                  <a:close/>
                </a:path>
                <a:path w="1232534" h="755650">
                  <a:moveTo>
                    <a:pt x="888314" y="548563"/>
                  </a:moveTo>
                  <a:lnTo>
                    <a:pt x="887488" y="543725"/>
                  </a:lnTo>
                  <a:lnTo>
                    <a:pt x="882319" y="545858"/>
                  </a:lnTo>
                  <a:lnTo>
                    <a:pt x="886142" y="552043"/>
                  </a:lnTo>
                  <a:lnTo>
                    <a:pt x="888314" y="548563"/>
                  </a:lnTo>
                  <a:close/>
                </a:path>
                <a:path w="1232534" h="755650">
                  <a:moveTo>
                    <a:pt x="924687" y="664946"/>
                  </a:moveTo>
                  <a:lnTo>
                    <a:pt x="918286" y="660146"/>
                  </a:lnTo>
                  <a:lnTo>
                    <a:pt x="915885" y="664146"/>
                  </a:lnTo>
                  <a:lnTo>
                    <a:pt x="907897" y="666546"/>
                  </a:lnTo>
                  <a:lnTo>
                    <a:pt x="914298" y="672134"/>
                  </a:lnTo>
                  <a:lnTo>
                    <a:pt x="916686" y="667346"/>
                  </a:lnTo>
                  <a:lnTo>
                    <a:pt x="924687" y="664946"/>
                  </a:lnTo>
                  <a:close/>
                </a:path>
                <a:path w="1232534" h="755650">
                  <a:moveTo>
                    <a:pt x="939063" y="734479"/>
                  </a:moveTo>
                  <a:lnTo>
                    <a:pt x="931875" y="731278"/>
                  </a:lnTo>
                  <a:lnTo>
                    <a:pt x="929474" y="736079"/>
                  </a:lnTo>
                  <a:lnTo>
                    <a:pt x="934275" y="736879"/>
                  </a:lnTo>
                  <a:lnTo>
                    <a:pt x="934275" y="744067"/>
                  </a:lnTo>
                  <a:lnTo>
                    <a:pt x="938263" y="738466"/>
                  </a:lnTo>
                  <a:lnTo>
                    <a:pt x="939063" y="734479"/>
                  </a:lnTo>
                  <a:close/>
                </a:path>
                <a:path w="1232534" h="755650">
                  <a:moveTo>
                    <a:pt x="941463" y="676135"/>
                  </a:moveTo>
                  <a:lnTo>
                    <a:pt x="939063" y="672134"/>
                  </a:lnTo>
                  <a:lnTo>
                    <a:pt x="934275" y="668934"/>
                  </a:lnTo>
                  <a:lnTo>
                    <a:pt x="931075" y="675335"/>
                  </a:lnTo>
                  <a:lnTo>
                    <a:pt x="933475" y="679335"/>
                  </a:lnTo>
                  <a:lnTo>
                    <a:pt x="939063" y="683323"/>
                  </a:lnTo>
                  <a:lnTo>
                    <a:pt x="941463" y="676135"/>
                  </a:lnTo>
                  <a:close/>
                </a:path>
                <a:path w="1232534" h="755650">
                  <a:moveTo>
                    <a:pt x="950252" y="100698"/>
                  </a:moveTo>
                  <a:lnTo>
                    <a:pt x="943063" y="97497"/>
                  </a:lnTo>
                  <a:lnTo>
                    <a:pt x="940663" y="102298"/>
                  </a:lnTo>
                  <a:lnTo>
                    <a:pt x="945464" y="103898"/>
                  </a:lnTo>
                  <a:lnTo>
                    <a:pt x="945464" y="110286"/>
                  </a:lnTo>
                  <a:lnTo>
                    <a:pt x="949452" y="104698"/>
                  </a:lnTo>
                  <a:lnTo>
                    <a:pt x="950252" y="100698"/>
                  </a:lnTo>
                  <a:close/>
                </a:path>
                <a:path w="1232534" h="755650">
                  <a:moveTo>
                    <a:pt x="952423" y="126542"/>
                  </a:moveTo>
                  <a:lnTo>
                    <a:pt x="945464" y="129463"/>
                  </a:lnTo>
                  <a:lnTo>
                    <a:pt x="948385" y="134188"/>
                  </a:lnTo>
                  <a:lnTo>
                    <a:pt x="952055" y="130670"/>
                  </a:lnTo>
                  <a:lnTo>
                    <a:pt x="952423" y="126542"/>
                  </a:lnTo>
                  <a:close/>
                </a:path>
                <a:path w="1232534" h="755650">
                  <a:moveTo>
                    <a:pt x="952652" y="721690"/>
                  </a:moveTo>
                  <a:lnTo>
                    <a:pt x="945464" y="718489"/>
                  </a:lnTo>
                  <a:lnTo>
                    <a:pt x="943063" y="723290"/>
                  </a:lnTo>
                  <a:lnTo>
                    <a:pt x="948664" y="724090"/>
                  </a:lnTo>
                  <a:lnTo>
                    <a:pt x="947864" y="730478"/>
                  </a:lnTo>
                  <a:lnTo>
                    <a:pt x="951852" y="725690"/>
                  </a:lnTo>
                  <a:lnTo>
                    <a:pt x="952652" y="721690"/>
                  </a:lnTo>
                  <a:close/>
                </a:path>
                <a:path w="1232534" h="755650">
                  <a:moveTo>
                    <a:pt x="954735" y="581723"/>
                  </a:moveTo>
                  <a:lnTo>
                    <a:pt x="949452" y="582625"/>
                  </a:lnTo>
                  <a:lnTo>
                    <a:pt x="945527" y="586219"/>
                  </a:lnTo>
                  <a:lnTo>
                    <a:pt x="950353" y="584428"/>
                  </a:lnTo>
                  <a:lnTo>
                    <a:pt x="954735" y="581723"/>
                  </a:lnTo>
                  <a:close/>
                </a:path>
                <a:path w="1232534" h="755650">
                  <a:moveTo>
                    <a:pt x="964641" y="321284"/>
                  </a:moveTo>
                  <a:lnTo>
                    <a:pt x="962240" y="317284"/>
                  </a:lnTo>
                  <a:lnTo>
                    <a:pt x="957453" y="314083"/>
                  </a:lnTo>
                  <a:lnTo>
                    <a:pt x="955052" y="320484"/>
                  </a:lnTo>
                  <a:lnTo>
                    <a:pt x="957453" y="325272"/>
                  </a:lnTo>
                  <a:lnTo>
                    <a:pt x="962240" y="328472"/>
                  </a:lnTo>
                  <a:lnTo>
                    <a:pt x="964641" y="321284"/>
                  </a:lnTo>
                  <a:close/>
                </a:path>
                <a:path w="1232534" h="755650">
                  <a:moveTo>
                    <a:pt x="979830" y="517093"/>
                  </a:moveTo>
                  <a:lnTo>
                    <a:pt x="973429" y="512292"/>
                  </a:lnTo>
                  <a:lnTo>
                    <a:pt x="971042" y="517093"/>
                  </a:lnTo>
                  <a:lnTo>
                    <a:pt x="963041" y="518693"/>
                  </a:lnTo>
                  <a:lnTo>
                    <a:pt x="969441" y="524281"/>
                  </a:lnTo>
                  <a:lnTo>
                    <a:pt x="971842" y="519480"/>
                  </a:lnTo>
                  <a:lnTo>
                    <a:pt x="979830" y="517093"/>
                  </a:lnTo>
                  <a:close/>
                </a:path>
                <a:path w="1232534" h="755650">
                  <a:moveTo>
                    <a:pt x="984618" y="193408"/>
                  </a:moveTo>
                  <a:lnTo>
                    <a:pt x="982230" y="189407"/>
                  </a:lnTo>
                  <a:lnTo>
                    <a:pt x="977430" y="186207"/>
                  </a:lnTo>
                  <a:lnTo>
                    <a:pt x="975029" y="193408"/>
                  </a:lnTo>
                  <a:lnTo>
                    <a:pt x="977430" y="197396"/>
                  </a:lnTo>
                  <a:lnTo>
                    <a:pt x="982230" y="200596"/>
                  </a:lnTo>
                  <a:lnTo>
                    <a:pt x="984618" y="193408"/>
                  </a:lnTo>
                  <a:close/>
                </a:path>
                <a:path w="1232534" h="755650">
                  <a:moveTo>
                    <a:pt x="987018" y="322084"/>
                  </a:moveTo>
                  <a:lnTo>
                    <a:pt x="979830" y="318884"/>
                  </a:lnTo>
                  <a:lnTo>
                    <a:pt x="977430" y="323672"/>
                  </a:lnTo>
                  <a:lnTo>
                    <a:pt x="982230" y="325272"/>
                  </a:lnTo>
                  <a:lnTo>
                    <a:pt x="982230" y="331673"/>
                  </a:lnTo>
                  <a:lnTo>
                    <a:pt x="986218" y="326072"/>
                  </a:lnTo>
                  <a:lnTo>
                    <a:pt x="987018" y="322084"/>
                  </a:lnTo>
                  <a:close/>
                </a:path>
                <a:path w="1232534" h="755650">
                  <a:moveTo>
                    <a:pt x="993190" y="581647"/>
                  </a:moveTo>
                  <a:lnTo>
                    <a:pt x="986218" y="585025"/>
                  </a:lnTo>
                  <a:lnTo>
                    <a:pt x="989139" y="589292"/>
                  </a:lnTo>
                  <a:lnTo>
                    <a:pt x="992809" y="585622"/>
                  </a:lnTo>
                  <a:lnTo>
                    <a:pt x="993190" y="581647"/>
                  </a:lnTo>
                  <a:close/>
                </a:path>
                <a:path w="1232534" h="755650">
                  <a:moveTo>
                    <a:pt x="1001979" y="528434"/>
                  </a:moveTo>
                  <a:lnTo>
                    <a:pt x="995006" y="531469"/>
                  </a:lnTo>
                  <a:lnTo>
                    <a:pt x="997940" y="535863"/>
                  </a:lnTo>
                  <a:lnTo>
                    <a:pt x="1001610" y="532371"/>
                  </a:lnTo>
                  <a:lnTo>
                    <a:pt x="1001979" y="528434"/>
                  </a:lnTo>
                  <a:close/>
                </a:path>
                <a:path w="1232534" h="755650">
                  <a:moveTo>
                    <a:pt x="1006208" y="500303"/>
                  </a:moveTo>
                  <a:lnTo>
                    <a:pt x="1000607" y="499503"/>
                  </a:lnTo>
                  <a:lnTo>
                    <a:pt x="994219" y="496303"/>
                  </a:lnTo>
                  <a:lnTo>
                    <a:pt x="991819" y="500303"/>
                  </a:lnTo>
                  <a:lnTo>
                    <a:pt x="996607" y="501103"/>
                  </a:lnTo>
                  <a:lnTo>
                    <a:pt x="1003808" y="504304"/>
                  </a:lnTo>
                  <a:lnTo>
                    <a:pt x="1006208" y="500303"/>
                  </a:lnTo>
                  <a:close/>
                </a:path>
                <a:path w="1232534" h="755650">
                  <a:moveTo>
                    <a:pt x="1019683" y="315988"/>
                  </a:moveTo>
                  <a:lnTo>
                    <a:pt x="1018895" y="311150"/>
                  </a:lnTo>
                  <a:lnTo>
                    <a:pt x="1013396" y="313283"/>
                  </a:lnTo>
                  <a:lnTo>
                    <a:pt x="1017333" y="319468"/>
                  </a:lnTo>
                  <a:lnTo>
                    <a:pt x="1019683" y="315988"/>
                  </a:lnTo>
                  <a:close/>
                </a:path>
                <a:path w="1232534" h="755650">
                  <a:moveTo>
                    <a:pt x="1024585" y="746467"/>
                  </a:moveTo>
                  <a:lnTo>
                    <a:pt x="1018984" y="745667"/>
                  </a:lnTo>
                  <a:lnTo>
                    <a:pt x="1012596" y="742467"/>
                  </a:lnTo>
                  <a:lnTo>
                    <a:pt x="1010196" y="746467"/>
                  </a:lnTo>
                  <a:lnTo>
                    <a:pt x="1015796" y="747268"/>
                  </a:lnTo>
                  <a:lnTo>
                    <a:pt x="1022184" y="750455"/>
                  </a:lnTo>
                  <a:lnTo>
                    <a:pt x="1024585" y="746467"/>
                  </a:lnTo>
                  <a:close/>
                </a:path>
                <a:path w="1232534" h="755650">
                  <a:moveTo>
                    <a:pt x="1042962" y="748068"/>
                  </a:moveTo>
                  <a:lnTo>
                    <a:pt x="1040561" y="744067"/>
                  </a:lnTo>
                  <a:lnTo>
                    <a:pt x="1035773" y="740867"/>
                  </a:lnTo>
                  <a:lnTo>
                    <a:pt x="1033373" y="748068"/>
                  </a:lnTo>
                  <a:lnTo>
                    <a:pt x="1035773" y="752055"/>
                  </a:lnTo>
                  <a:lnTo>
                    <a:pt x="1040561" y="755256"/>
                  </a:lnTo>
                  <a:lnTo>
                    <a:pt x="1042962" y="748068"/>
                  </a:lnTo>
                  <a:close/>
                </a:path>
                <a:path w="1232534" h="755650">
                  <a:moveTo>
                    <a:pt x="1075969" y="558469"/>
                  </a:moveTo>
                  <a:lnTo>
                    <a:pt x="1069340" y="561848"/>
                  </a:lnTo>
                  <a:lnTo>
                    <a:pt x="1072146" y="566115"/>
                  </a:lnTo>
                  <a:lnTo>
                    <a:pt x="1075639" y="562444"/>
                  </a:lnTo>
                  <a:lnTo>
                    <a:pt x="1075969" y="558469"/>
                  </a:lnTo>
                  <a:close/>
                </a:path>
                <a:path w="1232534" h="755650">
                  <a:moveTo>
                    <a:pt x="1151432" y="421005"/>
                  </a:moveTo>
                  <a:lnTo>
                    <a:pt x="1144460" y="424383"/>
                  </a:lnTo>
                  <a:lnTo>
                    <a:pt x="1147381" y="428650"/>
                  </a:lnTo>
                  <a:lnTo>
                    <a:pt x="1151064" y="424980"/>
                  </a:lnTo>
                  <a:lnTo>
                    <a:pt x="1151432" y="421005"/>
                  </a:lnTo>
                  <a:close/>
                </a:path>
                <a:path w="1232534" h="755650">
                  <a:moveTo>
                    <a:pt x="1166037" y="606602"/>
                  </a:moveTo>
                  <a:lnTo>
                    <a:pt x="1158849" y="603402"/>
                  </a:lnTo>
                  <a:lnTo>
                    <a:pt x="1156449" y="608203"/>
                  </a:lnTo>
                  <a:lnTo>
                    <a:pt x="1161249" y="609003"/>
                  </a:lnTo>
                  <a:lnTo>
                    <a:pt x="1160449" y="615391"/>
                  </a:lnTo>
                  <a:lnTo>
                    <a:pt x="1165250" y="610603"/>
                  </a:lnTo>
                  <a:lnTo>
                    <a:pt x="1166037" y="606602"/>
                  </a:lnTo>
                  <a:close/>
                </a:path>
                <a:path w="1232534" h="755650">
                  <a:moveTo>
                    <a:pt x="1232382" y="453948"/>
                  </a:moveTo>
                  <a:lnTo>
                    <a:pt x="1229982" y="449160"/>
                  </a:lnTo>
                  <a:lnTo>
                    <a:pt x="1218793" y="453148"/>
                  </a:lnTo>
                  <a:lnTo>
                    <a:pt x="1217993" y="453948"/>
                  </a:lnTo>
                  <a:lnTo>
                    <a:pt x="1217879" y="456755"/>
                  </a:lnTo>
                  <a:lnTo>
                    <a:pt x="1223683" y="457250"/>
                  </a:lnTo>
                  <a:lnTo>
                    <a:pt x="1230249" y="456082"/>
                  </a:lnTo>
                  <a:lnTo>
                    <a:pt x="1232382" y="45394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434296" y="8958744"/>
              <a:ext cx="1362075" cy="921385"/>
            </a:xfrm>
            <a:custGeom>
              <a:avLst/>
              <a:gdLst/>
              <a:ahLst/>
              <a:cxnLst/>
              <a:rect l="l" t="t" r="r" b="b"/>
              <a:pathLst>
                <a:path w="1362075" h="921384">
                  <a:moveTo>
                    <a:pt x="11188" y="744867"/>
                  </a:moveTo>
                  <a:lnTo>
                    <a:pt x="9588" y="739279"/>
                  </a:lnTo>
                  <a:lnTo>
                    <a:pt x="6388" y="736079"/>
                  </a:lnTo>
                  <a:lnTo>
                    <a:pt x="0" y="740079"/>
                  </a:lnTo>
                  <a:lnTo>
                    <a:pt x="2400" y="744867"/>
                  </a:lnTo>
                  <a:lnTo>
                    <a:pt x="5588" y="741680"/>
                  </a:lnTo>
                  <a:lnTo>
                    <a:pt x="11188" y="744867"/>
                  </a:lnTo>
                  <a:close/>
                </a:path>
                <a:path w="1362075" h="921384">
                  <a:moveTo>
                    <a:pt x="52171" y="631723"/>
                  </a:moveTo>
                  <a:lnTo>
                    <a:pt x="50152" y="628091"/>
                  </a:lnTo>
                  <a:lnTo>
                    <a:pt x="45427" y="626097"/>
                  </a:lnTo>
                  <a:lnTo>
                    <a:pt x="44754" y="631380"/>
                  </a:lnTo>
                  <a:lnTo>
                    <a:pt x="52171" y="631723"/>
                  </a:lnTo>
                  <a:close/>
                </a:path>
                <a:path w="1362075" h="921384">
                  <a:moveTo>
                    <a:pt x="63131" y="739279"/>
                  </a:moveTo>
                  <a:lnTo>
                    <a:pt x="60731" y="732091"/>
                  </a:lnTo>
                  <a:lnTo>
                    <a:pt x="55943" y="734479"/>
                  </a:lnTo>
                  <a:lnTo>
                    <a:pt x="47955" y="732878"/>
                  </a:lnTo>
                  <a:lnTo>
                    <a:pt x="50342" y="740079"/>
                  </a:lnTo>
                  <a:lnTo>
                    <a:pt x="54343" y="736879"/>
                  </a:lnTo>
                  <a:lnTo>
                    <a:pt x="63131" y="739279"/>
                  </a:lnTo>
                  <a:close/>
                </a:path>
                <a:path w="1362075" h="921384">
                  <a:moveTo>
                    <a:pt x="63131" y="569048"/>
                  </a:moveTo>
                  <a:lnTo>
                    <a:pt x="61531" y="566648"/>
                  </a:lnTo>
                  <a:lnTo>
                    <a:pt x="59143" y="565048"/>
                  </a:lnTo>
                  <a:lnTo>
                    <a:pt x="57543" y="562648"/>
                  </a:lnTo>
                  <a:lnTo>
                    <a:pt x="55143" y="565048"/>
                  </a:lnTo>
                  <a:lnTo>
                    <a:pt x="50342" y="568248"/>
                  </a:lnTo>
                  <a:lnTo>
                    <a:pt x="54343" y="572236"/>
                  </a:lnTo>
                  <a:lnTo>
                    <a:pt x="55943" y="574636"/>
                  </a:lnTo>
                  <a:lnTo>
                    <a:pt x="58343" y="572236"/>
                  </a:lnTo>
                  <a:lnTo>
                    <a:pt x="63131" y="569048"/>
                  </a:lnTo>
                  <a:close/>
                </a:path>
                <a:path w="1362075" h="921384">
                  <a:moveTo>
                    <a:pt x="84709" y="742480"/>
                  </a:moveTo>
                  <a:lnTo>
                    <a:pt x="82321" y="736079"/>
                  </a:lnTo>
                  <a:lnTo>
                    <a:pt x="79121" y="732878"/>
                  </a:lnTo>
                  <a:lnTo>
                    <a:pt x="72720" y="736879"/>
                  </a:lnTo>
                  <a:lnTo>
                    <a:pt x="75120" y="741680"/>
                  </a:lnTo>
                  <a:lnTo>
                    <a:pt x="79121" y="738479"/>
                  </a:lnTo>
                  <a:lnTo>
                    <a:pt x="84709" y="742480"/>
                  </a:lnTo>
                  <a:close/>
                </a:path>
                <a:path w="1362075" h="921384">
                  <a:moveTo>
                    <a:pt x="142392" y="898321"/>
                  </a:moveTo>
                  <a:lnTo>
                    <a:pt x="141160" y="893521"/>
                  </a:lnTo>
                  <a:lnTo>
                    <a:pt x="137668" y="891133"/>
                  </a:lnTo>
                  <a:lnTo>
                    <a:pt x="136664" y="898321"/>
                  </a:lnTo>
                  <a:lnTo>
                    <a:pt x="142392" y="898321"/>
                  </a:lnTo>
                  <a:close/>
                </a:path>
                <a:path w="1362075" h="921384">
                  <a:moveTo>
                    <a:pt x="160642" y="873544"/>
                  </a:moveTo>
                  <a:lnTo>
                    <a:pt x="155841" y="867956"/>
                  </a:lnTo>
                  <a:lnTo>
                    <a:pt x="151041" y="867956"/>
                  </a:lnTo>
                  <a:lnTo>
                    <a:pt x="145453" y="869556"/>
                  </a:lnTo>
                  <a:lnTo>
                    <a:pt x="150253" y="875144"/>
                  </a:lnTo>
                  <a:lnTo>
                    <a:pt x="155841" y="875944"/>
                  </a:lnTo>
                  <a:lnTo>
                    <a:pt x="160642" y="873544"/>
                  </a:lnTo>
                  <a:close/>
                </a:path>
                <a:path w="1362075" h="921384">
                  <a:moveTo>
                    <a:pt x="160642" y="474738"/>
                  </a:moveTo>
                  <a:lnTo>
                    <a:pt x="158242" y="468337"/>
                  </a:lnTo>
                  <a:lnTo>
                    <a:pt x="155041" y="465150"/>
                  </a:lnTo>
                  <a:lnTo>
                    <a:pt x="148653" y="469138"/>
                  </a:lnTo>
                  <a:lnTo>
                    <a:pt x="151041" y="473938"/>
                  </a:lnTo>
                  <a:lnTo>
                    <a:pt x="154241" y="470738"/>
                  </a:lnTo>
                  <a:lnTo>
                    <a:pt x="160642" y="474738"/>
                  </a:lnTo>
                  <a:close/>
                </a:path>
                <a:path w="1362075" h="921384">
                  <a:moveTo>
                    <a:pt x="169430" y="277329"/>
                  </a:moveTo>
                  <a:lnTo>
                    <a:pt x="166230" y="280530"/>
                  </a:lnTo>
                  <a:lnTo>
                    <a:pt x="163029" y="278130"/>
                  </a:lnTo>
                  <a:lnTo>
                    <a:pt x="159842" y="279730"/>
                  </a:lnTo>
                  <a:lnTo>
                    <a:pt x="159994" y="285648"/>
                  </a:lnTo>
                  <a:lnTo>
                    <a:pt x="164630" y="286321"/>
                  </a:lnTo>
                  <a:lnTo>
                    <a:pt x="169278" y="283095"/>
                  </a:lnTo>
                  <a:lnTo>
                    <a:pt x="169430" y="277329"/>
                  </a:lnTo>
                  <a:close/>
                </a:path>
                <a:path w="1362075" h="921384">
                  <a:moveTo>
                    <a:pt x="202996" y="835977"/>
                  </a:moveTo>
                  <a:lnTo>
                    <a:pt x="194233" y="838796"/>
                  </a:lnTo>
                  <a:lnTo>
                    <a:pt x="195199" y="843470"/>
                  </a:lnTo>
                  <a:lnTo>
                    <a:pt x="200075" y="844410"/>
                  </a:lnTo>
                  <a:lnTo>
                    <a:pt x="202996" y="835977"/>
                  </a:lnTo>
                  <a:close/>
                </a:path>
                <a:path w="1362075" h="921384">
                  <a:moveTo>
                    <a:pt x="216344" y="403148"/>
                  </a:moveTo>
                  <a:lnTo>
                    <a:pt x="214287" y="399516"/>
                  </a:lnTo>
                  <a:lnTo>
                    <a:pt x="209372" y="397522"/>
                  </a:lnTo>
                  <a:lnTo>
                    <a:pt x="208584" y="402805"/>
                  </a:lnTo>
                  <a:lnTo>
                    <a:pt x="216344" y="403148"/>
                  </a:lnTo>
                  <a:close/>
                </a:path>
                <a:path w="1362075" h="921384">
                  <a:moveTo>
                    <a:pt x="259740" y="398018"/>
                  </a:moveTo>
                  <a:lnTo>
                    <a:pt x="257340" y="391617"/>
                  </a:lnTo>
                  <a:lnTo>
                    <a:pt x="254139" y="388416"/>
                  </a:lnTo>
                  <a:lnTo>
                    <a:pt x="247751" y="392417"/>
                  </a:lnTo>
                  <a:lnTo>
                    <a:pt x="250151" y="397217"/>
                  </a:lnTo>
                  <a:lnTo>
                    <a:pt x="253352" y="394017"/>
                  </a:lnTo>
                  <a:lnTo>
                    <a:pt x="259740" y="398018"/>
                  </a:lnTo>
                  <a:close/>
                </a:path>
                <a:path w="1362075" h="921384">
                  <a:moveTo>
                    <a:pt x="276542" y="515607"/>
                  </a:moveTo>
                  <a:lnTo>
                    <a:pt x="275120" y="510997"/>
                  </a:lnTo>
                  <a:lnTo>
                    <a:pt x="271602" y="508647"/>
                  </a:lnTo>
                  <a:lnTo>
                    <a:pt x="270929" y="515493"/>
                  </a:lnTo>
                  <a:lnTo>
                    <a:pt x="276542" y="515607"/>
                  </a:lnTo>
                  <a:close/>
                </a:path>
                <a:path w="1362075" h="921384">
                  <a:moveTo>
                    <a:pt x="276542" y="247764"/>
                  </a:moveTo>
                  <a:lnTo>
                    <a:pt x="275120" y="242963"/>
                  </a:lnTo>
                  <a:lnTo>
                    <a:pt x="271602" y="240563"/>
                  </a:lnTo>
                  <a:lnTo>
                    <a:pt x="270929" y="247764"/>
                  </a:lnTo>
                  <a:lnTo>
                    <a:pt x="276542" y="247764"/>
                  </a:lnTo>
                  <a:close/>
                </a:path>
                <a:path w="1362075" h="921384">
                  <a:moveTo>
                    <a:pt x="306095" y="533082"/>
                  </a:moveTo>
                  <a:lnTo>
                    <a:pt x="305943" y="528358"/>
                  </a:lnTo>
                  <a:lnTo>
                    <a:pt x="303695" y="533082"/>
                  </a:lnTo>
                  <a:lnTo>
                    <a:pt x="305041" y="537806"/>
                  </a:lnTo>
                  <a:lnTo>
                    <a:pt x="306095" y="533082"/>
                  </a:lnTo>
                  <a:close/>
                </a:path>
                <a:path w="1362075" h="921384">
                  <a:moveTo>
                    <a:pt x="307695" y="763257"/>
                  </a:moveTo>
                  <a:lnTo>
                    <a:pt x="305295" y="756856"/>
                  </a:lnTo>
                  <a:lnTo>
                    <a:pt x="302094" y="753668"/>
                  </a:lnTo>
                  <a:lnTo>
                    <a:pt x="295706" y="757656"/>
                  </a:lnTo>
                  <a:lnTo>
                    <a:pt x="298107" y="762457"/>
                  </a:lnTo>
                  <a:lnTo>
                    <a:pt x="302094" y="759256"/>
                  </a:lnTo>
                  <a:lnTo>
                    <a:pt x="307695" y="763257"/>
                  </a:lnTo>
                  <a:close/>
                </a:path>
                <a:path w="1362075" h="921384">
                  <a:moveTo>
                    <a:pt x="327812" y="641883"/>
                  </a:moveTo>
                  <a:lnTo>
                    <a:pt x="326567" y="637273"/>
                  </a:lnTo>
                  <a:lnTo>
                    <a:pt x="323088" y="634923"/>
                  </a:lnTo>
                  <a:lnTo>
                    <a:pt x="322072" y="641769"/>
                  </a:lnTo>
                  <a:lnTo>
                    <a:pt x="327812" y="641883"/>
                  </a:lnTo>
                  <a:close/>
                </a:path>
                <a:path w="1362075" h="921384">
                  <a:moveTo>
                    <a:pt x="341464" y="286194"/>
                  </a:moveTo>
                  <a:lnTo>
                    <a:pt x="339661" y="290918"/>
                  </a:lnTo>
                  <a:lnTo>
                    <a:pt x="340563" y="295643"/>
                  </a:lnTo>
                  <a:lnTo>
                    <a:pt x="341464" y="290918"/>
                  </a:lnTo>
                  <a:lnTo>
                    <a:pt x="341464" y="286194"/>
                  </a:lnTo>
                  <a:close/>
                </a:path>
                <a:path w="1362075" h="921384">
                  <a:moveTo>
                    <a:pt x="374421" y="817905"/>
                  </a:moveTo>
                  <a:lnTo>
                    <a:pt x="373595" y="813066"/>
                  </a:lnTo>
                  <a:lnTo>
                    <a:pt x="368427" y="815200"/>
                  </a:lnTo>
                  <a:lnTo>
                    <a:pt x="372249" y="821385"/>
                  </a:lnTo>
                  <a:lnTo>
                    <a:pt x="374421" y="817905"/>
                  </a:lnTo>
                  <a:close/>
                </a:path>
                <a:path w="1362075" h="921384">
                  <a:moveTo>
                    <a:pt x="377228" y="285318"/>
                  </a:moveTo>
                  <a:lnTo>
                    <a:pt x="377075" y="280606"/>
                  </a:lnTo>
                  <a:lnTo>
                    <a:pt x="374827" y="285318"/>
                  </a:lnTo>
                  <a:lnTo>
                    <a:pt x="376174" y="290042"/>
                  </a:lnTo>
                  <a:lnTo>
                    <a:pt x="377228" y="285318"/>
                  </a:lnTo>
                  <a:close/>
                </a:path>
                <a:path w="1362075" h="921384">
                  <a:moveTo>
                    <a:pt x="394995" y="671449"/>
                  </a:moveTo>
                  <a:lnTo>
                    <a:pt x="392404" y="663346"/>
                  </a:lnTo>
                  <a:lnTo>
                    <a:pt x="386676" y="669645"/>
                  </a:lnTo>
                  <a:lnTo>
                    <a:pt x="390309" y="672947"/>
                  </a:lnTo>
                  <a:lnTo>
                    <a:pt x="394995" y="671449"/>
                  </a:lnTo>
                  <a:close/>
                </a:path>
                <a:path w="1362075" h="921384">
                  <a:moveTo>
                    <a:pt x="413334" y="658342"/>
                  </a:moveTo>
                  <a:lnTo>
                    <a:pt x="408393" y="659358"/>
                  </a:lnTo>
                  <a:lnTo>
                    <a:pt x="404342" y="662609"/>
                  </a:lnTo>
                  <a:lnTo>
                    <a:pt x="408990" y="660857"/>
                  </a:lnTo>
                  <a:lnTo>
                    <a:pt x="413334" y="658342"/>
                  </a:lnTo>
                  <a:close/>
                </a:path>
                <a:path w="1362075" h="921384">
                  <a:moveTo>
                    <a:pt x="423672" y="647661"/>
                  </a:moveTo>
                  <a:lnTo>
                    <a:pt x="423037" y="642835"/>
                  </a:lnTo>
                  <a:lnTo>
                    <a:pt x="417982" y="644969"/>
                  </a:lnTo>
                  <a:lnTo>
                    <a:pt x="421462" y="651154"/>
                  </a:lnTo>
                  <a:lnTo>
                    <a:pt x="423672" y="647661"/>
                  </a:lnTo>
                  <a:close/>
                </a:path>
                <a:path w="1362075" h="921384">
                  <a:moveTo>
                    <a:pt x="438759" y="301612"/>
                  </a:moveTo>
                  <a:lnTo>
                    <a:pt x="438607" y="296926"/>
                  </a:lnTo>
                  <a:lnTo>
                    <a:pt x="436359" y="301307"/>
                  </a:lnTo>
                  <a:lnTo>
                    <a:pt x="437718" y="306146"/>
                  </a:lnTo>
                  <a:lnTo>
                    <a:pt x="438759" y="301612"/>
                  </a:lnTo>
                  <a:close/>
                </a:path>
                <a:path w="1362075" h="921384">
                  <a:moveTo>
                    <a:pt x="446189" y="742632"/>
                  </a:moveTo>
                  <a:lnTo>
                    <a:pt x="439559" y="745667"/>
                  </a:lnTo>
                  <a:lnTo>
                    <a:pt x="442366" y="750049"/>
                  </a:lnTo>
                  <a:lnTo>
                    <a:pt x="445858" y="746569"/>
                  </a:lnTo>
                  <a:lnTo>
                    <a:pt x="446189" y="742632"/>
                  </a:lnTo>
                  <a:close/>
                </a:path>
                <a:path w="1362075" h="921384">
                  <a:moveTo>
                    <a:pt x="452653" y="155244"/>
                  </a:moveTo>
                  <a:lnTo>
                    <a:pt x="451789" y="151752"/>
                  </a:lnTo>
                  <a:lnTo>
                    <a:pt x="445160" y="154254"/>
                  </a:lnTo>
                  <a:lnTo>
                    <a:pt x="448348" y="155054"/>
                  </a:lnTo>
                  <a:lnTo>
                    <a:pt x="449948" y="155854"/>
                  </a:lnTo>
                  <a:lnTo>
                    <a:pt x="448348" y="159042"/>
                  </a:lnTo>
                  <a:lnTo>
                    <a:pt x="443560" y="158242"/>
                  </a:lnTo>
                  <a:lnTo>
                    <a:pt x="436359" y="154254"/>
                  </a:lnTo>
                  <a:lnTo>
                    <a:pt x="433171" y="159842"/>
                  </a:lnTo>
                  <a:lnTo>
                    <a:pt x="436359" y="160642"/>
                  </a:lnTo>
                  <a:lnTo>
                    <a:pt x="437959" y="161442"/>
                  </a:lnTo>
                  <a:lnTo>
                    <a:pt x="436359" y="164642"/>
                  </a:lnTo>
                  <a:lnTo>
                    <a:pt x="439559" y="165442"/>
                  </a:lnTo>
                  <a:lnTo>
                    <a:pt x="440753" y="165849"/>
                  </a:lnTo>
                  <a:lnTo>
                    <a:pt x="442760" y="167843"/>
                  </a:lnTo>
                  <a:lnTo>
                    <a:pt x="443941" y="177673"/>
                  </a:lnTo>
                  <a:lnTo>
                    <a:pt x="446252" y="171640"/>
                  </a:lnTo>
                  <a:lnTo>
                    <a:pt x="446151" y="167843"/>
                  </a:lnTo>
                  <a:lnTo>
                    <a:pt x="446087" y="165912"/>
                  </a:lnTo>
                  <a:lnTo>
                    <a:pt x="449770" y="161442"/>
                  </a:lnTo>
                  <a:lnTo>
                    <a:pt x="452653" y="155244"/>
                  </a:lnTo>
                  <a:close/>
                </a:path>
                <a:path w="1362075" h="921384">
                  <a:moveTo>
                    <a:pt x="454748" y="672947"/>
                  </a:moveTo>
                  <a:lnTo>
                    <a:pt x="445643" y="667207"/>
                  </a:lnTo>
                  <a:lnTo>
                    <a:pt x="443052" y="670242"/>
                  </a:lnTo>
                  <a:lnTo>
                    <a:pt x="446316" y="674624"/>
                  </a:lnTo>
                  <a:lnTo>
                    <a:pt x="454748" y="672947"/>
                  </a:lnTo>
                  <a:close/>
                </a:path>
                <a:path w="1362075" h="921384">
                  <a:moveTo>
                    <a:pt x="461937" y="3200"/>
                  </a:moveTo>
                  <a:lnTo>
                    <a:pt x="457149" y="7200"/>
                  </a:lnTo>
                  <a:lnTo>
                    <a:pt x="453948" y="0"/>
                  </a:lnTo>
                  <a:lnTo>
                    <a:pt x="449148" y="2400"/>
                  </a:lnTo>
                  <a:lnTo>
                    <a:pt x="452539" y="9220"/>
                  </a:lnTo>
                  <a:lnTo>
                    <a:pt x="450456" y="15582"/>
                  </a:lnTo>
                  <a:lnTo>
                    <a:pt x="447916" y="21958"/>
                  </a:lnTo>
                  <a:lnTo>
                    <a:pt x="449948" y="28778"/>
                  </a:lnTo>
                  <a:lnTo>
                    <a:pt x="454406" y="22301"/>
                  </a:lnTo>
                  <a:lnTo>
                    <a:pt x="457441" y="15989"/>
                  </a:lnTo>
                  <a:lnTo>
                    <a:pt x="459727" y="9664"/>
                  </a:lnTo>
                  <a:lnTo>
                    <a:pt x="461937" y="3200"/>
                  </a:lnTo>
                  <a:close/>
                </a:path>
                <a:path w="1362075" h="921384">
                  <a:moveTo>
                    <a:pt x="466737" y="748868"/>
                  </a:moveTo>
                  <a:lnTo>
                    <a:pt x="461137" y="748068"/>
                  </a:lnTo>
                  <a:lnTo>
                    <a:pt x="454748" y="744867"/>
                  </a:lnTo>
                  <a:lnTo>
                    <a:pt x="452348" y="748868"/>
                  </a:lnTo>
                  <a:lnTo>
                    <a:pt x="457149" y="750468"/>
                  </a:lnTo>
                  <a:lnTo>
                    <a:pt x="463537" y="753668"/>
                  </a:lnTo>
                  <a:lnTo>
                    <a:pt x="466737" y="748868"/>
                  </a:lnTo>
                  <a:close/>
                </a:path>
                <a:path w="1362075" h="921384">
                  <a:moveTo>
                    <a:pt x="471525" y="163842"/>
                  </a:moveTo>
                  <a:lnTo>
                    <a:pt x="469138" y="158242"/>
                  </a:lnTo>
                  <a:lnTo>
                    <a:pt x="465937" y="155054"/>
                  </a:lnTo>
                  <a:lnTo>
                    <a:pt x="459536" y="159042"/>
                  </a:lnTo>
                  <a:lnTo>
                    <a:pt x="461937" y="163842"/>
                  </a:lnTo>
                  <a:lnTo>
                    <a:pt x="465937" y="160642"/>
                  </a:lnTo>
                  <a:lnTo>
                    <a:pt x="471525" y="163842"/>
                  </a:lnTo>
                  <a:close/>
                </a:path>
                <a:path w="1362075" h="921384">
                  <a:moveTo>
                    <a:pt x="495642" y="175031"/>
                  </a:moveTo>
                  <a:lnTo>
                    <a:pt x="494411" y="170230"/>
                  </a:lnTo>
                  <a:lnTo>
                    <a:pt x="490918" y="167843"/>
                  </a:lnTo>
                  <a:lnTo>
                    <a:pt x="489915" y="175031"/>
                  </a:lnTo>
                  <a:lnTo>
                    <a:pt x="495642" y="175031"/>
                  </a:lnTo>
                  <a:close/>
                </a:path>
                <a:path w="1362075" h="921384">
                  <a:moveTo>
                    <a:pt x="502945" y="728395"/>
                  </a:moveTo>
                  <a:lnTo>
                    <a:pt x="497903" y="724090"/>
                  </a:lnTo>
                  <a:lnTo>
                    <a:pt x="497103" y="729691"/>
                  </a:lnTo>
                  <a:lnTo>
                    <a:pt x="491515" y="737679"/>
                  </a:lnTo>
                  <a:lnTo>
                    <a:pt x="497103" y="740879"/>
                  </a:lnTo>
                  <a:lnTo>
                    <a:pt x="500151" y="735215"/>
                  </a:lnTo>
                  <a:lnTo>
                    <a:pt x="502894" y="731583"/>
                  </a:lnTo>
                  <a:lnTo>
                    <a:pt x="502945" y="728395"/>
                  </a:lnTo>
                  <a:close/>
                </a:path>
                <a:path w="1362075" h="921384">
                  <a:moveTo>
                    <a:pt x="511492" y="697712"/>
                  </a:moveTo>
                  <a:lnTo>
                    <a:pt x="504291" y="694524"/>
                  </a:lnTo>
                  <a:lnTo>
                    <a:pt x="501904" y="699312"/>
                  </a:lnTo>
                  <a:lnTo>
                    <a:pt x="506691" y="700112"/>
                  </a:lnTo>
                  <a:lnTo>
                    <a:pt x="506691" y="706513"/>
                  </a:lnTo>
                  <a:lnTo>
                    <a:pt x="510692" y="701713"/>
                  </a:lnTo>
                  <a:lnTo>
                    <a:pt x="511492" y="697712"/>
                  </a:lnTo>
                  <a:close/>
                </a:path>
                <a:path w="1362075" h="921384">
                  <a:moveTo>
                    <a:pt x="520280" y="259753"/>
                  </a:moveTo>
                  <a:lnTo>
                    <a:pt x="517080" y="255752"/>
                  </a:lnTo>
                  <a:lnTo>
                    <a:pt x="513892" y="259753"/>
                  </a:lnTo>
                  <a:lnTo>
                    <a:pt x="506691" y="262940"/>
                  </a:lnTo>
                  <a:lnTo>
                    <a:pt x="509892" y="266941"/>
                  </a:lnTo>
                  <a:lnTo>
                    <a:pt x="513092" y="262940"/>
                  </a:lnTo>
                  <a:lnTo>
                    <a:pt x="520280" y="259753"/>
                  </a:lnTo>
                  <a:close/>
                </a:path>
                <a:path w="1362075" h="921384">
                  <a:moveTo>
                    <a:pt x="534670" y="495515"/>
                  </a:moveTo>
                  <a:lnTo>
                    <a:pt x="534517" y="490791"/>
                  </a:lnTo>
                  <a:lnTo>
                    <a:pt x="532269" y="495515"/>
                  </a:lnTo>
                  <a:lnTo>
                    <a:pt x="533615" y="500240"/>
                  </a:lnTo>
                  <a:lnTo>
                    <a:pt x="534670" y="495515"/>
                  </a:lnTo>
                  <a:close/>
                </a:path>
                <a:path w="1362075" h="921384">
                  <a:moveTo>
                    <a:pt x="536968" y="702017"/>
                  </a:moveTo>
                  <a:lnTo>
                    <a:pt x="536130" y="697407"/>
                  </a:lnTo>
                  <a:lnTo>
                    <a:pt x="531469" y="694524"/>
                  </a:lnTo>
                  <a:lnTo>
                    <a:pt x="524281" y="701713"/>
                  </a:lnTo>
                  <a:lnTo>
                    <a:pt x="534670" y="699312"/>
                  </a:lnTo>
                  <a:lnTo>
                    <a:pt x="535851" y="704075"/>
                  </a:lnTo>
                  <a:lnTo>
                    <a:pt x="536968" y="702017"/>
                  </a:lnTo>
                  <a:close/>
                </a:path>
                <a:path w="1362075" h="921384">
                  <a:moveTo>
                    <a:pt x="537070" y="574636"/>
                  </a:moveTo>
                  <a:lnTo>
                    <a:pt x="536917" y="569925"/>
                  </a:lnTo>
                  <a:lnTo>
                    <a:pt x="534670" y="574636"/>
                  </a:lnTo>
                  <a:lnTo>
                    <a:pt x="536016" y="579361"/>
                  </a:lnTo>
                  <a:lnTo>
                    <a:pt x="537070" y="574636"/>
                  </a:lnTo>
                  <a:close/>
                </a:path>
                <a:path w="1362075" h="921384">
                  <a:moveTo>
                    <a:pt x="544258" y="126276"/>
                  </a:moveTo>
                  <a:lnTo>
                    <a:pt x="541058" y="121488"/>
                  </a:lnTo>
                  <a:lnTo>
                    <a:pt x="530669" y="125476"/>
                  </a:lnTo>
                  <a:lnTo>
                    <a:pt x="529869" y="126276"/>
                  </a:lnTo>
                  <a:lnTo>
                    <a:pt x="524256" y="130327"/>
                  </a:lnTo>
                  <a:lnTo>
                    <a:pt x="530466" y="130479"/>
                  </a:lnTo>
                  <a:lnTo>
                    <a:pt x="539991" y="128524"/>
                  </a:lnTo>
                  <a:lnTo>
                    <a:pt x="544258" y="126276"/>
                  </a:lnTo>
                  <a:close/>
                </a:path>
                <a:path w="1362075" h="921384">
                  <a:moveTo>
                    <a:pt x="573824" y="183819"/>
                  </a:moveTo>
                  <a:lnTo>
                    <a:pt x="569036" y="178231"/>
                  </a:lnTo>
                  <a:lnTo>
                    <a:pt x="564235" y="178231"/>
                  </a:lnTo>
                  <a:lnTo>
                    <a:pt x="558647" y="179832"/>
                  </a:lnTo>
                  <a:lnTo>
                    <a:pt x="563435" y="185420"/>
                  </a:lnTo>
                  <a:lnTo>
                    <a:pt x="569036" y="186220"/>
                  </a:lnTo>
                  <a:lnTo>
                    <a:pt x="573824" y="183819"/>
                  </a:lnTo>
                  <a:close/>
                </a:path>
                <a:path w="1362075" h="921384">
                  <a:moveTo>
                    <a:pt x="583615" y="308571"/>
                  </a:moveTo>
                  <a:lnTo>
                    <a:pt x="581825" y="313296"/>
                  </a:lnTo>
                  <a:lnTo>
                    <a:pt x="582714" y="318020"/>
                  </a:lnTo>
                  <a:lnTo>
                    <a:pt x="583615" y="313296"/>
                  </a:lnTo>
                  <a:lnTo>
                    <a:pt x="583615" y="308571"/>
                  </a:lnTo>
                  <a:close/>
                </a:path>
                <a:path w="1362075" h="921384">
                  <a:moveTo>
                    <a:pt x="588213" y="707313"/>
                  </a:moveTo>
                  <a:lnTo>
                    <a:pt x="579107" y="701573"/>
                  </a:lnTo>
                  <a:lnTo>
                    <a:pt x="576529" y="704608"/>
                  </a:lnTo>
                  <a:lnTo>
                    <a:pt x="579780" y="708990"/>
                  </a:lnTo>
                  <a:lnTo>
                    <a:pt x="588213" y="707313"/>
                  </a:lnTo>
                  <a:close/>
                </a:path>
                <a:path w="1362075" h="921384">
                  <a:moveTo>
                    <a:pt x="601802" y="565048"/>
                  </a:moveTo>
                  <a:lnTo>
                    <a:pt x="597166" y="560349"/>
                  </a:lnTo>
                  <a:lnTo>
                    <a:pt x="590511" y="559257"/>
                  </a:lnTo>
                  <a:lnTo>
                    <a:pt x="585508" y="561454"/>
                  </a:lnTo>
                  <a:lnTo>
                    <a:pt x="585812" y="566648"/>
                  </a:lnTo>
                  <a:lnTo>
                    <a:pt x="591413" y="563448"/>
                  </a:lnTo>
                  <a:lnTo>
                    <a:pt x="596201" y="567448"/>
                  </a:lnTo>
                  <a:lnTo>
                    <a:pt x="601802" y="565048"/>
                  </a:lnTo>
                  <a:close/>
                </a:path>
                <a:path w="1362075" h="921384">
                  <a:moveTo>
                    <a:pt x="610819" y="554202"/>
                  </a:moveTo>
                  <a:lnTo>
                    <a:pt x="608799" y="550557"/>
                  </a:lnTo>
                  <a:lnTo>
                    <a:pt x="604075" y="548576"/>
                  </a:lnTo>
                  <a:lnTo>
                    <a:pt x="603402" y="553859"/>
                  </a:lnTo>
                  <a:lnTo>
                    <a:pt x="610819" y="554202"/>
                  </a:lnTo>
                  <a:close/>
                </a:path>
                <a:path w="1362075" h="921384">
                  <a:moveTo>
                    <a:pt x="631266" y="87617"/>
                  </a:moveTo>
                  <a:lnTo>
                    <a:pt x="629881" y="80759"/>
                  </a:lnTo>
                  <a:lnTo>
                    <a:pt x="622579" y="75933"/>
                  </a:lnTo>
                  <a:lnTo>
                    <a:pt x="628307" y="88633"/>
                  </a:lnTo>
                  <a:lnTo>
                    <a:pt x="631266" y="87617"/>
                  </a:lnTo>
                  <a:close/>
                </a:path>
                <a:path w="1362075" h="921384">
                  <a:moveTo>
                    <a:pt x="680123" y="268541"/>
                  </a:moveTo>
                  <a:lnTo>
                    <a:pt x="675322" y="262940"/>
                  </a:lnTo>
                  <a:lnTo>
                    <a:pt x="670534" y="262940"/>
                  </a:lnTo>
                  <a:lnTo>
                    <a:pt x="664933" y="264541"/>
                  </a:lnTo>
                  <a:lnTo>
                    <a:pt x="669734" y="270141"/>
                  </a:lnTo>
                  <a:lnTo>
                    <a:pt x="675322" y="270141"/>
                  </a:lnTo>
                  <a:lnTo>
                    <a:pt x="680123" y="268541"/>
                  </a:lnTo>
                  <a:close/>
                </a:path>
                <a:path w="1362075" h="921384">
                  <a:moveTo>
                    <a:pt x="694512" y="254952"/>
                  </a:moveTo>
                  <a:lnTo>
                    <a:pt x="692111" y="248564"/>
                  </a:lnTo>
                  <a:lnTo>
                    <a:pt x="688911" y="245364"/>
                  </a:lnTo>
                  <a:lnTo>
                    <a:pt x="682523" y="249351"/>
                  </a:lnTo>
                  <a:lnTo>
                    <a:pt x="684923" y="254152"/>
                  </a:lnTo>
                  <a:lnTo>
                    <a:pt x="688911" y="250952"/>
                  </a:lnTo>
                  <a:lnTo>
                    <a:pt x="694512" y="254952"/>
                  </a:lnTo>
                  <a:close/>
                </a:path>
                <a:path w="1362075" h="921384">
                  <a:moveTo>
                    <a:pt x="702373" y="220230"/>
                  </a:moveTo>
                  <a:lnTo>
                    <a:pt x="700506" y="216789"/>
                  </a:lnTo>
                  <a:lnTo>
                    <a:pt x="695629" y="214845"/>
                  </a:lnTo>
                  <a:lnTo>
                    <a:pt x="694512" y="219786"/>
                  </a:lnTo>
                  <a:lnTo>
                    <a:pt x="702373" y="220230"/>
                  </a:lnTo>
                  <a:close/>
                </a:path>
                <a:path w="1362075" h="921384">
                  <a:moveTo>
                    <a:pt x="712622" y="694283"/>
                  </a:moveTo>
                  <a:lnTo>
                    <a:pt x="706501" y="689724"/>
                  </a:lnTo>
                  <a:lnTo>
                    <a:pt x="698906" y="692035"/>
                  </a:lnTo>
                  <a:lnTo>
                    <a:pt x="699706" y="699820"/>
                  </a:lnTo>
                  <a:lnTo>
                    <a:pt x="704697" y="707148"/>
                  </a:lnTo>
                  <a:lnTo>
                    <a:pt x="709688" y="708113"/>
                  </a:lnTo>
                  <a:lnTo>
                    <a:pt x="707174" y="703097"/>
                  </a:lnTo>
                  <a:lnTo>
                    <a:pt x="710488" y="698614"/>
                  </a:lnTo>
                  <a:lnTo>
                    <a:pt x="712622" y="694283"/>
                  </a:lnTo>
                  <a:close/>
                </a:path>
                <a:path w="1362075" h="921384">
                  <a:moveTo>
                    <a:pt x="759739" y="192811"/>
                  </a:moveTo>
                  <a:lnTo>
                    <a:pt x="758812" y="187896"/>
                  </a:lnTo>
                  <a:lnTo>
                    <a:pt x="755243" y="191820"/>
                  </a:lnTo>
                  <a:lnTo>
                    <a:pt x="752741" y="196773"/>
                  </a:lnTo>
                  <a:lnTo>
                    <a:pt x="749554" y="200901"/>
                  </a:lnTo>
                  <a:lnTo>
                    <a:pt x="748614" y="202488"/>
                  </a:lnTo>
                  <a:lnTo>
                    <a:pt x="752856" y="199809"/>
                  </a:lnTo>
                  <a:lnTo>
                    <a:pt x="757834" y="199237"/>
                  </a:lnTo>
                  <a:lnTo>
                    <a:pt x="759739" y="192811"/>
                  </a:lnTo>
                  <a:close/>
                </a:path>
                <a:path w="1362075" h="921384">
                  <a:moveTo>
                    <a:pt x="798410" y="763257"/>
                  </a:moveTo>
                  <a:lnTo>
                    <a:pt x="792010" y="762457"/>
                  </a:lnTo>
                  <a:lnTo>
                    <a:pt x="783221" y="757656"/>
                  </a:lnTo>
                  <a:lnTo>
                    <a:pt x="780021" y="762457"/>
                  </a:lnTo>
                  <a:lnTo>
                    <a:pt x="782574" y="765606"/>
                  </a:lnTo>
                  <a:lnTo>
                    <a:pt x="784225" y="770851"/>
                  </a:lnTo>
                  <a:lnTo>
                    <a:pt x="786765" y="773696"/>
                  </a:lnTo>
                  <a:lnTo>
                    <a:pt x="792010" y="769645"/>
                  </a:lnTo>
                  <a:lnTo>
                    <a:pt x="788822" y="768845"/>
                  </a:lnTo>
                  <a:lnTo>
                    <a:pt x="787222" y="768045"/>
                  </a:lnTo>
                  <a:lnTo>
                    <a:pt x="788822" y="764857"/>
                  </a:lnTo>
                  <a:lnTo>
                    <a:pt x="792010" y="764857"/>
                  </a:lnTo>
                  <a:lnTo>
                    <a:pt x="796810" y="767245"/>
                  </a:lnTo>
                  <a:lnTo>
                    <a:pt x="798410" y="763257"/>
                  </a:lnTo>
                  <a:close/>
                </a:path>
                <a:path w="1362075" h="921384">
                  <a:moveTo>
                    <a:pt x="822477" y="917803"/>
                  </a:moveTo>
                  <a:lnTo>
                    <a:pt x="821842" y="912964"/>
                  </a:lnTo>
                  <a:lnTo>
                    <a:pt x="816787" y="915111"/>
                  </a:lnTo>
                  <a:lnTo>
                    <a:pt x="820267" y="921283"/>
                  </a:lnTo>
                  <a:lnTo>
                    <a:pt x="822477" y="917803"/>
                  </a:lnTo>
                  <a:close/>
                </a:path>
                <a:path w="1362075" h="921384">
                  <a:moveTo>
                    <a:pt x="854417" y="63690"/>
                  </a:moveTo>
                  <a:lnTo>
                    <a:pt x="853554" y="56743"/>
                  </a:lnTo>
                  <a:lnTo>
                    <a:pt x="844461" y="66535"/>
                  </a:lnTo>
                  <a:lnTo>
                    <a:pt x="839508" y="70459"/>
                  </a:lnTo>
                  <a:lnTo>
                    <a:pt x="833577" y="72732"/>
                  </a:lnTo>
                  <a:lnTo>
                    <a:pt x="839965" y="75133"/>
                  </a:lnTo>
                  <a:lnTo>
                    <a:pt x="839165" y="80721"/>
                  </a:lnTo>
                  <a:lnTo>
                    <a:pt x="843965" y="83921"/>
                  </a:lnTo>
                  <a:lnTo>
                    <a:pt x="843546" y="75184"/>
                  </a:lnTo>
                  <a:lnTo>
                    <a:pt x="849058" y="69138"/>
                  </a:lnTo>
                  <a:lnTo>
                    <a:pt x="854417" y="63690"/>
                  </a:lnTo>
                  <a:close/>
                </a:path>
                <a:path w="1362075" h="921384">
                  <a:moveTo>
                    <a:pt x="864743" y="367639"/>
                  </a:moveTo>
                  <a:lnTo>
                    <a:pt x="861542" y="363651"/>
                  </a:lnTo>
                  <a:lnTo>
                    <a:pt x="863942" y="355650"/>
                  </a:lnTo>
                  <a:lnTo>
                    <a:pt x="855954" y="358051"/>
                  </a:lnTo>
                  <a:lnTo>
                    <a:pt x="859142" y="362051"/>
                  </a:lnTo>
                  <a:lnTo>
                    <a:pt x="856754" y="370039"/>
                  </a:lnTo>
                  <a:lnTo>
                    <a:pt x="864743" y="367639"/>
                  </a:lnTo>
                  <a:close/>
                </a:path>
                <a:path w="1362075" h="921384">
                  <a:moveTo>
                    <a:pt x="864743" y="330873"/>
                  </a:moveTo>
                  <a:lnTo>
                    <a:pt x="862342" y="326085"/>
                  </a:lnTo>
                  <a:lnTo>
                    <a:pt x="859142" y="330073"/>
                  </a:lnTo>
                  <a:lnTo>
                    <a:pt x="851954" y="333273"/>
                  </a:lnTo>
                  <a:lnTo>
                    <a:pt x="855154" y="337273"/>
                  </a:lnTo>
                  <a:lnTo>
                    <a:pt x="858342" y="334073"/>
                  </a:lnTo>
                  <a:lnTo>
                    <a:pt x="864743" y="330873"/>
                  </a:lnTo>
                  <a:close/>
                </a:path>
                <a:path w="1362075" h="921384">
                  <a:moveTo>
                    <a:pt x="872413" y="178346"/>
                  </a:moveTo>
                  <a:lnTo>
                    <a:pt x="871131" y="173736"/>
                  </a:lnTo>
                  <a:lnTo>
                    <a:pt x="867460" y="171373"/>
                  </a:lnTo>
                  <a:lnTo>
                    <a:pt x="866343" y="178231"/>
                  </a:lnTo>
                  <a:lnTo>
                    <a:pt x="872413" y="178346"/>
                  </a:lnTo>
                  <a:close/>
                </a:path>
                <a:path w="1362075" h="921384">
                  <a:moveTo>
                    <a:pt x="890219" y="748372"/>
                  </a:moveTo>
                  <a:lnTo>
                    <a:pt x="889431" y="743534"/>
                  </a:lnTo>
                  <a:lnTo>
                    <a:pt x="883920" y="745667"/>
                  </a:lnTo>
                  <a:lnTo>
                    <a:pt x="887857" y="751852"/>
                  </a:lnTo>
                  <a:lnTo>
                    <a:pt x="890219" y="748372"/>
                  </a:lnTo>
                  <a:close/>
                </a:path>
                <a:path w="1362075" h="921384">
                  <a:moveTo>
                    <a:pt x="890714" y="773950"/>
                  </a:moveTo>
                  <a:lnTo>
                    <a:pt x="889889" y="769112"/>
                  </a:lnTo>
                  <a:lnTo>
                    <a:pt x="884720" y="771245"/>
                  </a:lnTo>
                  <a:lnTo>
                    <a:pt x="888542" y="777430"/>
                  </a:lnTo>
                  <a:lnTo>
                    <a:pt x="890714" y="773950"/>
                  </a:lnTo>
                  <a:close/>
                </a:path>
                <a:path w="1362075" h="921384">
                  <a:moveTo>
                    <a:pt x="891133" y="351663"/>
                  </a:moveTo>
                  <a:lnTo>
                    <a:pt x="889711" y="346862"/>
                  </a:lnTo>
                  <a:lnTo>
                    <a:pt x="886193" y="344462"/>
                  </a:lnTo>
                  <a:lnTo>
                    <a:pt x="885520" y="351663"/>
                  </a:lnTo>
                  <a:lnTo>
                    <a:pt x="891133" y="351663"/>
                  </a:lnTo>
                  <a:close/>
                </a:path>
                <a:path w="1362075" h="921384">
                  <a:moveTo>
                    <a:pt x="942251" y="129146"/>
                  </a:moveTo>
                  <a:lnTo>
                    <a:pt x="941463" y="126276"/>
                  </a:lnTo>
                  <a:lnTo>
                    <a:pt x="936675" y="126276"/>
                  </a:lnTo>
                  <a:lnTo>
                    <a:pt x="934275" y="135864"/>
                  </a:lnTo>
                  <a:lnTo>
                    <a:pt x="934275" y="137464"/>
                  </a:lnTo>
                  <a:lnTo>
                    <a:pt x="936637" y="139090"/>
                  </a:lnTo>
                  <a:lnTo>
                    <a:pt x="939965" y="134874"/>
                  </a:lnTo>
                  <a:lnTo>
                    <a:pt x="942251" y="129146"/>
                  </a:lnTo>
                  <a:close/>
                </a:path>
                <a:path w="1362075" h="921384">
                  <a:moveTo>
                    <a:pt x="962240" y="845578"/>
                  </a:moveTo>
                  <a:lnTo>
                    <a:pt x="955052" y="842378"/>
                  </a:lnTo>
                  <a:lnTo>
                    <a:pt x="952652" y="847178"/>
                  </a:lnTo>
                  <a:lnTo>
                    <a:pt x="957453" y="847966"/>
                  </a:lnTo>
                  <a:lnTo>
                    <a:pt x="956652" y="854367"/>
                  </a:lnTo>
                  <a:lnTo>
                    <a:pt x="961440" y="849566"/>
                  </a:lnTo>
                  <a:lnTo>
                    <a:pt x="962240" y="845578"/>
                  </a:lnTo>
                  <a:close/>
                </a:path>
                <a:path w="1362075" h="921384">
                  <a:moveTo>
                    <a:pt x="1012698" y="776262"/>
                  </a:moveTo>
                  <a:lnTo>
                    <a:pt x="1010196" y="773645"/>
                  </a:lnTo>
                  <a:lnTo>
                    <a:pt x="1007300" y="776046"/>
                  </a:lnTo>
                  <a:lnTo>
                    <a:pt x="1003198" y="776643"/>
                  </a:lnTo>
                  <a:lnTo>
                    <a:pt x="999413" y="778141"/>
                  </a:lnTo>
                  <a:lnTo>
                    <a:pt x="997407" y="783234"/>
                  </a:lnTo>
                  <a:lnTo>
                    <a:pt x="1003896" y="784212"/>
                  </a:lnTo>
                  <a:lnTo>
                    <a:pt x="1009802" y="780834"/>
                  </a:lnTo>
                  <a:lnTo>
                    <a:pt x="1012698" y="776262"/>
                  </a:lnTo>
                  <a:close/>
                </a:path>
                <a:path w="1362075" h="921384">
                  <a:moveTo>
                    <a:pt x="1051750" y="147853"/>
                  </a:moveTo>
                  <a:lnTo>
                    <a:pt x="1049261" y="141770"/>
                  </a:lnTo>
                  <a:lnTo>
                    <a:pt x="1044968" y="133972"/>
                  </a:lnTo>
                  <a:lnTo>
                    <a:pt x="1041869" y="129311"/>
                  </a:lnTo>
                  <a:lnTo>
                    <a:pt x="1042962" y="132676"/>
                  </a:lnTo>
                  <a:lnTo>
                    <a:pt x="1043660" y="138417"/>
                  </a:lnTo>
                  <a:lnTo>
                    <a:pt x="1043762" y="146253"/>
                  </a:lnTo>
                  <a:lnTo>
                    <a:pt x="1045667" y="151104"/>
                  </a:lnTo>
                  <a:lnTo>
                    <a:pt x="1051750" y="147853"/>
                  </a:lnTo>
                  <a:close/>
                </a:path>
                <a:path w="1362075" h="921384">
                  <a:moveTo>
                    <a:pt x="1076528" y="61544"/>
                  </a:moveTo>
                  <a:lnTo>
                    <a:pt x="1072984" y="58826"/>
                  </a:lnTo>
                  <a:lnTo>
                    <a:pt x="1070940" y="53644"/>
                  </a:lnTo>
                  <a:lnTo>
                    <a:pt x="1068882" y="50419"/>
                  </a:lnTo>
                  <a:lnTo>
                    <a:pt x="1065339" y="53555"/>
                  </a:lnTo>
                  <a:lnTo>
                    <a:pt x="1067879" y="56705"/>
                  </a:lnTo>
                  <a:lnTo>
                    <a:pt x="1069441" y="62039"/>
                  </a:lnTo>
                  <a:lnTo>
                    <a:pt x="1071753" y="65125"/>
                  </a:lnTo>
                  <a:lnTo>
                    <a:pt x="1076528" y="61544"/>
                  </a:lnTo>
                  <a:close/>
                </a:path>
                <a:path w="1362075" h="921384">
                  <a:moveTo>
                    <a:pt x="1133436" y="522579"/>
                  </a:moveTo>
                  <a:lnTo>
                    <a:pt x="1130084" y="519493"/>
                  </a:lnTo>
                  <a:lnTo>
                    <a:pt x="1126693" y="521677"/>
                  </a:lnTo>
                  <a:lnTo>
                    <a:pt x="1120990" y="523189"/>
                  </a:lnTo>
                  <a:lnTo>
                    <a:pt x="1117828" y="525449"/>
                  </a:lnTo>
                  <a:lnTo>
                    <a:pt x="1122083" y="529882"/>
                  </a:lnTo>
                  <a:lnTo>
                    <a:pt x="1124572" y="526351"/>
                  </a:lnTo>
                  <a:lnTo>
                    <a:pt x="1129982" y="524383"/>
                  </a:lnTo>
                  <a:lnTo>
                    <a:pt x="1133436" y="522579"/>
                  </a:lnTo>
                  <a:close/>
                </a:path>
                <a:path w="1362075" h="921384">
                  <a:moveTo>
                    <a:pt x="1158049" y="675335"/>
                  </a:moveTo>
                  <a:lnTo>
                    <a:pt x="1152461" y="672147"/>
                  </a:lnTo>
                  <a:lnTo>
                    <a:pt x="1148207" y="674433"/>
                  </a:lnTo>
                  <a:lnTo>
                    <a:pt x="1140663" y="674839"/>
                  </a:lnTo>
                  <a:lnTo>
                    <a:pt x="1135824" y="676300"/>
                  </a:lnTo>
                  <a:lnTo>
                    <a:pt x="1139672" y="681736"/>
                  </a:lnTo>
                  <a:lnTo>
                    <a:pt x="1142060" y="676935"/>
                  </a:lnTo>
                  <a:lnTo>
                    <a:pt x="1145260" y="680935"/>
                  </a:lnTo>
                  <a:lnTo>
                    <a:pt x="1148461" y="684136"/>
                  </a:lnTo>
                  <a:lnTo>
                    <a:pt x="1149261" y="676935"/>
                  </a:lnTo>
                  <a:lnTo>
                    <a:pt x="1158049" y="675335"/>
                  </a:lnTo>
                  <a:close/>
                </a:path>
                <a:path w="1362075" h="921384">
                  <a:moveTo>
                    <a:pt x="1166037" y="809612"/>
                  </a:moveTo>
                  <a:lnTo>
                    <a:pt x="1158849" y="806411"/>
                  </a:lnTo>
                  <a:lnTo>
                    <a:pt x="1156449" y="811212"/>
                  </a:lnTo>
                  <a:lnTo>
                    <a:pt x="1161249" y="812012"/>
                  </a:lnTo>
                  <a:lnTo>
                    <a:pt x="1161249" y="819200"/>
                  </a:lnTo>
                  <a:lnTo>
                    <a:pt x="1165237" y="813600"/>
                  </a:lnTo>
                  <a:lnTo>
                    <a:pt x="1166037" y="809612"/>
                  </a:lnTo>
                  <a:close/>
                </a:path>
                <a:path w="1362075" h="921384">
                  <a:moveTo>
                    <a:pt x="1206969" y="285242"/>
                  </a:moveTo>
                  <a:lnTo>
                    <a:pt x="1203604" y="278130"/>
                  </a:lnTo>
                  <a:lnTo>
                    <a:pt x="1199438" y="284010"/>
                  </a:lnTo>
                  <a:lnTo>
                    <a:pt x="1191818" y="287426"/>
                  </a:lnTo>
                  <a:lnTo>
                    <a:pt x="1186294" y="290385"/>
                  </a:lnTo>
                  <a:lnTo>
                    <a:pt x="1188415" y="294919"/>
                  </a:lnTo>
                  <a:lnTo>
                    <a:pt x="1193596" y="291388"/>
                  </a:lnTo>
                  <a:lnTo>
                    <a:pt x="1201712" y="288925"/>
                  </a:lnTo>
                  <a:lnTo>
                    <a:pt x="1206969" y="285242"/>
                  </a:lnTo>
                  <a:close/>
                </a:path>
                <a:path w="1362075" h="921384">
                  <a:moveTo>
                    <a:pt x="1313827" y="530644"/>
                  </a:moveTo>
                  <a:lnTo>
                    <a:pt x="1310398" y="525792"/>
                  </a:lnTo>
                  <a:lnTo>
                    <a:pt x="1307109" y="524370"/>
                  </a:lnTo>
                  <a:lnTo>
                    <a:pt x="1309903" y="528281"/>
                  </a:lnTo>
                  <a:lnTo>
                    <a:pt x="1308239" y="533031"/>
                  </a:lnTo>
                  <a:lnTo>
                    <a:pt x="1307401" y="537476"/>
                  </a:lnTo>
                  <a:lnTo>
                    <a:pt x="1308214" y="539521"/>
                  </a:lnTo>
                  <a:lnTo>
                    <a:pt x="1311503" y="537070"/>
                  </a:lnTo>
                  <a:lnTo>
                    <a:pt x="1313827" y="530644"/>
                  </a:lnTo>
                  <a:close/>
                </a:path>
                <a:path w="1362075" h="921384">
                  <a:moveTo>
                    <a:pt x="1351165" y="626783"/>
                  </a:moveTo>
                  <a:lnTo>
                    <a:pt x="1350225" y="621868"/>
                  </a:lnTo>
                  <a:lnTo>
                    <a:pt x="1346669" y="625792"/>
                  </a:lnTo>
                  <a:lnTo>
                    <a:pt x="1344155" y="630631"/>
                  </a:lnTo>
                  <a:lnTo>
                    <a:pt x="1340967" y="634580"/>
                  </a:lnTo>
                  <a:lnTo>
                    <a:pt x="1340027" y="636130"/>
                  </a:lnTo>
                  <a:lnTo>
                    <a:pt x="1344269" y="633780"/>
                  </a:lnTo>
                  <a:lnTo>
                    <a:pt x="1349248" y="633209"/>
                  </a:lnTo>
                  <a:lnTo>
                    <a:pt x="1351165" y="626783"/>
                  </a:lnTo>
                  <a:close/>
                </a:path>
                <a:path w="1362075" h="921384">
                  <a:moveTo>
                    <a:pt x="1361846" y="651370"/>
                  </a:moveTo>
                  <a:lnTo>
                    <a:pt x="1357210" y="648411"/>
                  </a:lnTo>
                  <a:lnTo>
                    <a:pt x="1352956" y="643369"/>
                  </a:lnTo>
                  <a:lnTo>
                    <a:pt x="1349146" y="640130"/>
                  </a:lnTo>
                  <a:lnTo>
                    <a:pt x="1345869" y="642569"/>
                  </a:lnTo>
                  <a:lnTo>
                    <a:pt x="1349489" y="645744"/>
                  </a:lnTo>
                  <a:lnTo>
                    <a:pt x="1352664" y="651167"/>
                  </a:lnTo>
                  <a:lnTo>
                    <a:pt x="1356423" y="654481"/>
                  </a:lnTo>
                  <a:lnTo>
                    <a:pt x="1361846" y="65137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449092" y="8834068"/>
              <a:ext cx="1100455" cy="1251585"/>
            </a:xfrm>
            <a:custGeom>
              <a:avLst/>
              <a:gdLst/>
              <a:ahLst/>
              <a:cxnLst/>
              <a:rect l="l" t="t" r="r" b="b"/>
              <a:pathLst>
                <a:path w="1100455" h="1251584">
                  <a:moveTo>
                    <a:pt x="11569" y="160642"/>
                  </a:moveTo>
                  <a:lnTo>
                    <a:pt x="7581" y="161442"/>
                  </a:lnTo>
                  <a:lnTo>
                    <a:pt x="5981" y="159042"/>
                  </a:lnTo>
                  <a:lnTo>
                    <a:pt x="1981" y="159042"/>
                  </a:lnTo>
                  <a:lnTo>
                    <a:pt x="0" y="165023"/>
                  </a:lnTo>
                  <a:lnTo>
                    <a:pt x="4076" y="167335"/>
                  </a:lnTo>
                  <a:lnTo>
                    <a:pt x="9512" y="165900"/>
                  </a:lnTo>
                  <a:lnTo>
                    <a:pt x="11569" y="160642"/>
                  </a:lnTo>
                  <a:close/>
                </a:path>
                <a:path w="1100455" h="1251584">
                  <a:moveTo>
                    <a:pt x="49936" y="841578"/>
                  </a:moveTo>
                  <a:lnTo>
                    <a:pt x="47282" y="835406"/>
                  </a:lnTo>
                  <a:lnTo>
                    <a:pt x="43040" y="829983"/>
                  </a:lnTo>
                  <a:lnTo>
                    <a:pt x="39255" y="828763"/>
                  </a:lnTo>
                  <a:lnTo>
                    <a:pt x="37947" y="835177"/>
                  </a:lnTo>
                  <a:lnTo>
                    <a:pt x="40347" y="834377"/>
                  </a:lnTo>
                  <a:lnTo>
                    <a:pt x="42748" y="832789"/>
                  </a:lnTo>
                  <a:lnTo>
                    <a:pt x="44348" y="835977"/>
                  </a:lnTo>
                  <a:lnTo>
                    <a:pt x="40347" y="839978"/>
                  </a:lnTo>
                  <a:lnTo>
                    <a:pt x="33947" y="843178"/>
                  </a:lnTo>
                  <a:lnTo>
                    <a:pt x="36347" y="846366"/>
                  </a:lnTo>
                  <a:lnTo>
                    <a:pt x="38747" y="845566"/>
                  </a:lnTo>
                  <a:lnTo>
                    <a:pt x="41148" y="843978"/>
                  </a:lnTo>
                  <a:lnTo>
                    <a:pt x="42748" y="847166"/>
                  </a:lnTo>
                  <a:lnTo>
                    <a:pt x="45135" y="844778"/>
                  </a:lnTo>
                  <a:lnTo>
                    <a:pt x="49936" y="841578"/>
                  </a:lnTo>
                  <a:close/>
                </a:path>
                <a:path w="1100455" h="1251584">
                  <a:moveTo>
                    <a:pt x="65125" y="744067"/>
                  </a:moveTo>
                  <a:lnTo>
                    <a:pt x="59524" y="744067"/>
                  </a:lnTo>
                  <a:lnTo>
                    <a:pt x="57924" y="754456"/>
                  </a:lnTo>
                  <a:lnTo>
                    <a:pt x="57924" y="755256"/>
                  </a:lnTo>
                  <a:lnTo>
                    <a:pt x="58826" y="762050"/>
                  </a:lnTo>
                  <a:lnTo>
                    <a:pt x="62128" y="757453"/>
                  </a:lnTo>
                  <a:lnTo>
                    <a:pt x="65125" y="748969"/>
                  </a:lnTo>
                  <a:lnTo>
                    <a:pt x="65125" y="744067"/>
                  </a:lnTo>
                  <a:close/>
                </a:path>
                <a:path w="1100455" h="1251584">
                  <a:moveTo>
                    <a:pt x="76415" y="656361"/>
                  </a:moveTo>
                  <a:lnTo>
                    <a:pt x="69329" y="653808"/>
                  </a:lnTo>
                  <a:lnTo>
                    <a:pt x="61125" y="656958"/>
                  </a:lnTo>
                  <a:lnTo>
                    <a:pt x="75844" y="659206"/>
                  </a:lnTo>
                  <a:lnTo>
                    <a:pt x="76415" y="656361"/>
                  </a:lnTo>
                  <a:close/>
                </a:path>
                <a:path w="1100455" h="1251584">
                  <a:moveTo>
                    <a:pt x="123863" y="164338"/>
                  </a:moveTo>
                  <a:lnTo>
                    <a:pt x="121462" y="160858"/>
                  </a:lnTo>
                  <a:lnTo>
                    <a:pt x="117868" y="167030"/>
                  </a:lnTo>
                  <a:lnTo>
                    <a:pt x="123266" y="169176"/>
                  </a:lnTo>
                  <a:lnTo>
                    <a:pt x="123863" y="164338"/>
                  </a:lnTo>
                  <a:close/>
                </a:path>
                <a:path w="1100455" h="1251584">
                  <a:moveTo>
                    <a:pt x="152234" y="1106919"/>
                  </a:moveTo>
                  <a:lnTo>
                    <a:pt x="141897" y="1110957"/>
                  </a:lnTo>
                  <a:lnTo>
                    <a:pt x="143243" y="1114704"/>
                  </a:lnTo>
                  <a:lnTo>
                    <a:pt x="149085" y="1114564"/>
                  </a:lnTo>
                  <a:lnTo>
                    <a:pt x="152234" y="1106919"/>
                  </a:lnTo>
                  <a:close/>
                </a:path>
                <a:path w="1100455" h="1251584">
                  <a:moveTo>
                    <a:pt x="187401" y="489915"/>
                  </a:moveTo>
                  <a:lnTo>
                    <a:pt x="179336" y="485406"/>
                  </a:lnTo>
                  <a:lnTo>
                    <a:pt x="176809" y="477837"/>
                  </a:lnTo>
                  <a:lnTo>
                    <a:pt x="174586" y="470700"/>
                  </a:lnTo>
                  <a:lnTo>
                    <a:pt x="167424" y="467537"/>
                  </a:lnTo>
                  <a:lnTo>
                    <a:pt x="169849" y="473532"/>
                  </a:lnTo>
                  <a:lnTo>
                    <a:pt x="171818" y="479526"/>
                  </a:lnTo>
                  <a:lnTo>
                    <a:pt x="172593" y="485521"/>
                  </a:lnTo>
                  <a:lnTo>
                    <a:pt x="171411" y="491515"/>
                  </a:lnTo>
                  <a:lnTo>
                    <a:pt x="177012" y="488327"/>
                  </a:lnTo>
                  <a:lnTo>
                    <a:pt x="181800" y="492315"/>
                  </a:lnTo>
                  <a:lnTo>
                    <a:pt x="187401" y="489915"/>
                  </a:lnTo>
                  <a:close/>
                </a:path>
                <a:path w="1100455" h="1251584">
                  <a:moveTo>
                    <a:pt x="219570" y="1058468"/>
                  </a:moveTo>
                  <a:lnTo>
                    <a:pt x="210578" y="1055763"/>
                  </a:lnTo>
                  <a:lnTo>
                    <a:pt x="213271" y="1063853"/>
                  </a:lnTo>
                  <a:lnTo>
                    <a:pt x="218376" y="1062964"/>
                  </a:lnTo>
                  <a:lnTo>
                    <a:pt x="219570" y="1058468"/>
                  </a:lnTo>
                  <a:close/>
                </a:path>
                <a:path w="1100455" h="1251584">
                  <a:moveTo>
                    <a:pt x="247446" y="617308"/>
                  </a:moveTo>
                  <a:lnTo>
                    <a:pt x="242747" y="612305"/>
                  </a:lnTo>
                  <a:lnTo>
                    <a:pt x="237756" y="610438"/>
                  </a:lnTo>
                  <a:lnTo>
                    <a:pt x="239344" y="615403"/>
                  </a:lnTo>
                  <a:lnTo>
                    <a:pt x="242354" y="620102"/>
                  </a:lnTo>
                  <a:lnTo>
                    <a:pt x="244246" y="624890"/>
                  </a:lnTo>
                  <a:lnTo>
                    <a:pt x="245084" y="626529"/>
                  </a:lnTo>
                  <a:lnTo>
                    <a:pt x="244944" y="621792"/>
                  </a:lnTo>
                  <a:lnTo>
                    <a:pt x="247446" y="617308"/>
                  </a:lnTo>
                  <a:close/>
                </a:path>
                <a:path w="1100455" h="1251584">
                  <a:moveTo>
                    <a:pt x="252133" y="1185240"/>
                  </a:moveTo>
                  <a:lnTo>
                    <a:pt x="248945" y="1181239"/>
                  </a:lnTo>
                  <a:lnTo>
                    <a:pt x="245745" y="1185240"/>
                  </a:lnTo>
                  <a:lnTo>
                    <a:pt x="238556" y="1188440"/>
                  </a:lnTo>
                  <a:lnTo>
                    <a:pt x="241744" y="1192428"/>
                  </a:lnTo>
                  <a:lnTo>
                    <a:pt x="245745" y="1189240"/>
                  </a:lnTo>
                  <a:lnTo>
                    <a:pt x="252133" y="1185240"/>
                  </a:lnTo>
                  <a:close/>
                </a:path>
                <a:path w="1100455" h="1251584">
                  <a:moveTo>
                    <a:pt x="266598" y="968159"/>
                  </a:moveTo>
                  <a:lnTo>
                    <a:pt x="265328" y="963561"/>
                  </a:lnTo>
                  <a:lnTo>
                    <a:pt x="259854" y="960297"/>
                  </a:lnTo>
                  <a:lnTo>
                    <a:pt x="256933" y="966254"/>
                  </a:lnTo>
                  <a:lnTo>
                    <a:pt x="266598" y="968159"/>
                  </a:lnTo>
                  <a:close/>
                </a:path>
                <a:path w="1100455" h="1251584">
                  <a:moveTo>
                    <a:pt x="292442" y="302209"/>
                  </a:moveTo>
                  <a:lnTo>
                    <a:pt x="291299" y="296506"/>
                  </a:lnTo>
                  <a:lnTo>
                    <a:pt x="287058" y="298157"/>
                  </a:lnTo>
                  <a:lnTo>
                    <a:pt x="281305" y="297103"/>
                  </a:lnTo>
                  <a:lnTo>
                    <a:pt x="277368" y="296964"/>
                  </a:lnTo>
                  <a:lnTo>
                    <a:pt x="278511" y="301307"/>
                  </a:lnTo>
                  <a:lnTo>
                    <a:pt x="282752" y="301002"/>
                  </a:lnTo>
                  <a:lnTo>
                    <a:pt x="288505" y="302501"/>
                  </a:lnTo>
                  <a:lnTo>
                    <a:pt x="292442" y="302209"/>
                  </a:lnTo>
                  <a:close/>
                </a:path>
                <a:path w="1100455" h="1251584">
                  <a:moveTo>
                    <a:pt x="358432" y="362839"/>
                  </a:moveTo>
                  <a:lnTo>
                    <a:pt x="351053" y="361581"/>
                  </a:lnTo>
                  <a:lnTo>
                    <a:pt x="341350" y="360553"/>
                  </a:lnTo>
                  <a:lnTo>
                    <a:pt x="335394" y="360260"/>
                  </a:lnTo>
                  <a:lnTo>
                    <a:pt x="339255" y="361251"/>
                  </a:lnTo>
                  <a:lnTo>
                    <a:pt x="344830" y="363626"/>
                  </a:lnTo>
                  <a:lnTo>
                    <a:pt x="352132" y="367741"/>
                  </a:lnTo>
                  <a:lnTo>
                    <a:pt x="357797" y="368998"/>
                  </a:lnTo>
                  <a:lnTo>
                    <a:pt x="358432" y="362839"/>
                  </a:lnTo>
                  <a:close/>
                </a:path>
                <a:path w="1100455" h="1251584">
                  <a:moveTo>
                    <a:pt x="376008" y="1083741"/>
                  </a:moveTo>
                  <a:lnTo>
                    <a:pt x="370420" y="1075740"/>
                  </a:lnTo>
                  <a:lnTo>
                    <a:pt x="364020" y="1072553"/>
                  </a:lnTo>
                  <a:lnTo>
                    <a:pt x="357632" y="1076540"/>
                  </a:lnTo>
                  <a:lnTo>
                    <a:pt x="363232" y="1082141"/>
                  </a:lnTo>
                  <a:lnTo>
                    <a:pt x="369620" y="1085342"/>
                  </a:lnTo>
                  <a:lnTo>
                    <a:pt x="376008" y="1083741"/>
                  </a:lnTo>
                  <a:close/>
                </a:path>
                <a:path w="1100455" h="1251584">
                  <a:moveTo>
                    <a:pt x="393598" y="6388"/>
                  </a:moveTo>
                  <a:lnTo>
                    <a:pt x="387997" y="7988"/>
                  </a:lnTo>
                  <a:lnTo>
                    <a:pt x="387197" y="0"/>
                  </a:lnTo>
                  <a:lnTo>
                    <a:pt x="382409" y="800"/>
                  </a:lnTo>
                  <a:lnTo>
                    <a:pt x="382689" y="8153"/>
                  </a:lnTo>
                  <a:lnTo>
                    <a:pt x="378117" y="13487"/>
                  </a:lnTo>
                  <a:lnTo>
                    <a:pt x="373075" y="18669"/>
                  </a:lnTo>
                  <a:lnTo>
                    <a:pt x="372021" y="25577"/>
                  </a:lnTo>
                  <a:lnTo>
                    <a:pt x="378879" y="21450"/>
                  </a:lnTo>
                  <a:lnTo>
                    <a:pt x="384302" y="16586"/>
                  </a:lnTo>
                  <a:lnTo>
                    <a:pt x="393598" y="6388"/>
                  </a:lnTo>
                  <a:close/>
                </a:path>
                <a:path w="1100455" h="1251584">
                  <a:moveTo>
                    <a:pt x="481736" y="1120838"/>
                  </a:moveTo>
                  <a:lnTo>
                    <a:pt x="479717" y="1117206"/>
                  </a:lnTo>
                  <a:lnTo>
                    <a:pt x="474992" y="1115225"/>
                  </a:lnTo>
                  <a:lnTo>
                    <a:pt x="474319" y="1120508"/>
                  </a:lnTo>
                  <a:lnTo>
                    <a:pt x="481736" y="1120838"/>
                  </a:lnTo>
                  <a:close/>
                </a:path>
                <a:path w="1100455" h="1251584">
                  <a:moveTo>
                    <a:pt x="484111" y="1131303"/>
                  </a:moveTo>
                  <a:lnTo>
                    <a:pt x="482307" y="1135684"/>
                  </a:lnTo>
                  <a:lnTo>
                    <a:pt x="483209" y="1140523"/>
                  </a:lnTo>
                  <a:lnTo>
                    <a:pt x="484111" y="1135989"/>
                  </a:lnTo>
                  <a:lnTo>
                    <a:pt x="484111" y="1131303"/>
                  </a:lnTo>
                  <a:close/>
                </a:path>
                <a:path w="1100455" h="1251584">
                  <a:moveTo>
                    <a:pt x="486498" y="1152664"/>
                  </a:moveTo>
                  <a:lnTo>
                    <a:pt x="477520" y="1150073"/>
                  </a:lnTo>
                  <a:lnTo>
                    <a:pt x="480212" y="1157833"/>
                  </a:lnTo>
                  <a:lnTo>
                    <a:pt x="485305" y="1156970"/>
                  </a:lnTo>
                  <a:lnTo>
                    <a:pt x="486498" y="1152664"/>
                  </a:lnTo>
                  <a:close/>
                </a:path>
                <a:path w="1100455" h="1251584">
                  <a:moveTo>
                    <a:pt x="512673" y="835177"/>
                  </a:moveTo>
                  <a:lnTo>
                    <a:pt x="512533" y="830465"/>
                  </a:lnTo>
                  <a:lnTo>
                    <a:pt x="510286" y="835177"/>
                  </a:lnTo>
                  <a:lnTo>
                    <a:pt x="511632" y="839901"/>
                  </a:lnTo>
                  <a:lnTo>
                    <a:pt x="512673" y="835177"/>
                  </a:lnTo>
                  <a:close/>
                </a:path>
                <a:path w="1100455" h="1251584">
                  <a:moveTo>
                    <a:pt x="519874" y="1106919"/>
                  </a:moveTo>
                  <a:lnTo>
                    <a:pt x="509536" y="1110957"/>
                  </a:lnTo>
                  <a:lnTo>
                    <a:pt x="510882" y="1114704"/>
                  </a:lnTo>
                  <a:lnTo>
                    <a:pt x="516724" y="1114564"/>
                  </a:lnTo>
                  <a:lnTo>
                    <a:pt x="519874" y="1106919"/>
                  </a:lnTo>
                  <a:close/>
                </a:path>
                <a:path w="1100455" h="1251584">
                  <a:moveTo>
                    <a:pt x="521004" y="870432"/>
                  </a:moveTo>
                  <a:lnTo>
                    <a:pt x="519874" y="865555"/>
                  </a:lnTo>
                  <a:lnTo>
                    <a:pt x="515505" y="866394"/>
                  </a:lnTo>
                  <a:lnTo>
                    <a:pt x="509485" y="868045"/>
                  </a:lnTo>
                  <a:lnTo>
                    <a:pt x="505256" y="871054"/>
                  </a:lnTo>
                  <a:lnTo>
                    <a:pt x="506285" y="875944"/>
                  </a:lnTo>
                  <a:lnTo>
                    <a:pt x="510997" y="872413"/>
                  </a:lnTo>
                  <a:lnTo>
                    <a:pt x="516978" y="871651"/>
                  </a:lnTo>
                  <a:lnTo>
                    <a:pt x="521004" y="870432"/>
                  </a:lnTo>
                  <a:close/>
                </a:path>
                <a:path w="1100455" h="1251584">
                  <a:moveTo>
                    <a:pt x="535851" y="866355"/>
                  </a:moveTo>
                  <a:lnTo>
                    <a:pt x="533463" y="859955"/>
                  </a:lnTo>
                  <a:lnTo>
                    <a:pt x="530263" y="856767"/>
                  </a:lnTo>
                  <a:lnTo>
                    <a:pt x="523862" y="860755"/>
                  </a:lnTo>
                  <a:lnTo>
                    <a:pt x="526262" y="865555"/>
                  </a:lnTo>
                  <a:lnTo>
                    <a:pt x="530263" y="862355"/>
                  </a:lnTo>
                  <a:lnTo>
                    <a:pt x="535851" y="866355"/>
                  </a:lnTo>
                  <a:close/>
                </a:path>
                <a:path w="1100455" h="1251584">
                  <a:moveTo>
                    <a:pt x="557199" y="923429"/>
                  </a:moveTo>
                  <a:lnTo>
                    <a:pt x="555142" y="919797"/>
                  </a:lnTo>
                  <a:lnTo>
                    <a:pt x="550227" y="917816"/>
                  </a:lnTo>
                  <a:lnTo>
                    <a:pt x="549440" y="923099"/>
                  </a:lnTo>
                  <a:lnTo>
                    <a:pt x="557199" y="923429"/>
                  </a:lnTo>
                  <a:close/>
                </a:path>
                <a:path w="1100455" h="1251584">
                  <a:moveTo>
                    <a:pt x="567728" y="321983"/>
                  </a:moveTo>
                  <a:lnTo>
                    <a:pt x="567232" y="316001"/>
                  </a:lnTo>
                  <a:lnTo>
                    <a:pt x="559028" y="314896"/>
                  </a:lnTo>
                  <a:lnTo>
                    <a:pt x="562406" y="320954"/>
                  </a:lnTo>
                  <a:lnTo>
                    <a:pt x="561428" y="328574"/>
                  </a:lnTo>
                  <a:lnTo>
                    <a:pt x="561060" y="334556"/>
                  </a:lnTo>
                  <a:lnTo>
                    <a:pt x="566229" y="335673"/>
                  </a:lnTo>
                  <a:lnTo>
                    <a:pt x="565658" y="329615"/>
                  </a:lnTo>
                  <a:lnTo>
                    <a:pt x="567728" y="321983"/>
                  </a:lnTo>
                  <a:close/>
                </a:path>
                <a:path w="1100455" h="1251584">
                  <a:moveTo>
                    <a:pt x="579018" y="1085342"/>
                  </a:moveTo>
                  <a:lnTo>
                    <a:pt x="576618" y="1078941"/>
                  </a:lnTo>
                  <a:lnTo>
                    <a:pt x="573417" y="1075740"/>
                  </a:lnTo>
                  <a:lnTo>
                    <a:pt x="567029" y="1079741"/>
                  </a:lnTo>
                  <a:lnTo>
                    <a:pt x="569417" y="1084541"/>
                  </a:lnTo>
                  <a:lnTo>
                    <a:pt x="572617" y="1081341"/>
                  </a:lnTo>
                  <a:lnTo>
                    <a:pt x="579018" y="1085342"/>
                  </a:lnTo>
                  <a:close/>
                </a:path>
                <a:path w="1100455" h="1251584">
                  <a:moveTo>
                    <a:pt x="583946" y="1158062"/>
                  </a:moveTo>
                  <a:lnTo>
                    <a:pt x="582714" y="1153274"/>
                  </a:lnTo>
                  <a:lnTo>
                    <a:pt x="579221" y="1150874"/>
                  </a:lnTo>
                  <a:lnTo>
                    <a:pt x="578218" y="1158062"/>
                  </a:lnTo>
                  <a:lnTo>
                    <a:pt x="583946" y="1158062"/>
                  </a:lnTo>
                  <a:close/>
                </a:path>
                <a:path w="1100455" h="1251584">
                  <a:moveTo>
                    <a:pt x="592645" y="1060983"/>
                  </a:moveTo>
                  <a:lnTo>
                    <a:pt x="591197" y="1058760"/>
                  </a:lnTo>
                  <a:lnTo>
                    <a:pt x="586460" y="1056843"/>
                  </a:lnTo>
                  <a:lnTo>
                    <a:pt x="581406" y="1058964"/>
                  </a:lnTo>
                  <a:lnTo>
                    <a:pt x="583006" y="1068552"/>
                  </a:lnTo>
                  <a:lnTo>
                    <a:pt x="583806" y="1068552"/>
                  </a:lnTo>
                  <a:lnTo>
                    <a:pt x="587806" y="1059764"/>
                  </a:lnTo>
                  <a:lnTo>
                    <a:pt x="592645" y="1060983"/>
                  </a:lnTo>
                  <a:close/>
                </a:path>
                <a:path w="1100455" h="1251584">
                  <a:moveTo>
                    <a:pt x="598995" y="1142885"/>
                  </a:moveTo>
                  <a:lnTo>
                    <a:pt x="595795" y="1138885"/>
                  </a:lnTo>
                  <a:lnTo>
                    <a:pt x="592594" y="1142885"/>
                  </a:lnTo>
                  <a:lnTo>
                    <a:pt x="585406" y="1146073"/>
                  </a:lnTo>
                  <a:lnTo>
                    <a:pt x="588606" y="1150073"/>
                  </a:lnTo>
                  <a:lnTo>
                    <a:pt x="591794" y="1146873"/>
                  </a:lnTo>
                  <a:lnTo>
                    <a:pt x="598995" y="1142885"/>
                  </a:lnTo>
                  <a:close/>
                </a:path>
                <a:path w="1100455" h="1251584">
                  <a:moveTo>
                    <a:pt x="605383" y="1110107"/>
                  </a:moveTo>
                  <a:lnTo>
                    <a:pt x="601776" y="1104569"/>
                  </a:lnTo>
                  <a:lnTo>
                    <a:pt x="599897" y="1100518"/>
                  </a:lnTo>
                  <a:lnTo>
                    <a:pt x="596963" y="1098880"/>
                  </a:lnTo>
                  <a:lnTo>
                    <a:pt x="590207" y="1100518"/>
                  </a:lnTo>
                  <a:lnTo>
                    <a:pt x="594995" y="1105319"/>
                  </a:lnTo>
                  <a:lnTo>
                    <a:pt x="598995" y="1113307"/>
                  </a:lnTo>
                  <a:lnTo>
                    <a:pt x="605383" y="1110107"/>
                  </a:lnTo>
                  <a:close/>
                </a:path>
                <a:path w="1100455" h="1251584">
                  <a:moveTo>
                    <a:pt x="612000" y="1251115"/>
                  </a:moveTo>
                  <a:lnTo>
                    <a:pt x="609981" y="1247482"/>
                  </a:lnTo>
                  <a:lnTo>
                    <a:pt x="605256" y="1245489"/>
                  </a:lnTo>
                  <a:lnTo>
                    <a:pt x="604583" y="1250772"/>
                  </a:lnTo>
                  <a:lnTo>
                    <a:pt x="612000" y="1251115"/>
                  </a:lnTo>
                  <a:close/>
                </a:path>
                <a:path w="1100455" h="1251584">
                  <a:moveTo>
                    <a:pt x="621372" y="937475"/>
                  </a:moveTo>
                  <a:lnTo>
                    <a:pt x="616572" y="931087"/>
                  </a:lnTo>
                  <a:lnTo>
                    <a:pt x="610984" y="932688"/>
                  </a:lnTo>
                  <a:lnTo>
                    <a:pt x="605383" y="939076"/>
                  </a:lnTo>
                  <a:lnTo>
                    <a:pt x="606983" y="940676"/>
                  </a:lnTo>
                  <a:lnTo>
                    <a:pt x="608584" y="943076"/>
                  </a:lnTo>
                  <a:lnTo>
                    <a:pt x="610984" y="945476"/>
                  </a:lnTo>
                  <a:lnTo>
                    <a:pt x="614184" y="943076"/>
                  </a:lnTo>
                  <a:lnTo>
                    <a:pt x="618172" y="939876"/>
                  </a:lnTo>
                  <a:lnTo>
                    <a:pt x="621372" y="937475"/>
                  </a:lnTo>
                  <a:close/>
                </a:path>
                <a:path w="1100455" h="1251584">
                  <a:moveTo>
                    <a:pt x="622973" y="1021397"/>
                  </a:moveTo>
                  <a:lnTo>
                    <a:pt x="612635" y="1025448"/>
                  </a:lnTo>
                  <a:lnTo>
                    <a:pt x="613981" y="1029195"/>
                  </a:lnTo>
                  <a:lnTo>
                    <a:pt x="619823" y="1029042"/>
                  </a:lnTo>
                  <a:lnTo>
                    <a:pt x="622973" y="1021397"/>
                  </a:lnTo>
                  <a:close/>
                </a:path>
                <a:path w="1100455" h="1251584">
                  <a:moveTo>
                    <a:pt x="637362" y="929487"/>
                  </a:moveTo>
                  <a:lnTo>
                    <a:pt x="631761" y="921499"/>
                  </a:lnTo>
                  <a:lnTo>
                    <a:pt x="625373" y="918298"/>
                  </a:lnTo>
                  <a:lnTo>
                    <a:pt x="618972" y="922299"/>
                  </a:lnTo>
                  <a:lnTo>
                    <a:pt x="625373" y="927887"/>
                  </a:lnTo>
                  <a:lnTo>
                    <a:pt x="630961" y="931087"/>
                  </a:lnTo>
                  <a:lnTo>
                    <a:pt x="637362" y="929487"/>
                  </a:lnTo>
                  <a:close/>
                </a:path>
                <a:path w="1100455" h="1251584">
                  <a:moveTo>
                    <a:pt x="668528" y="804811"/>
                  </a:moveTo>
                  <a:lnTo>
                    <a:pt x="665327" y="800811"/>
                  </a:lnTo>
                  <a:lnTo>
                    <a:pt x="662127" y="804811"/>
                  </a:lnTo>
                  <a:lnTo>
                    <a:pt x="654939" y="808012"/>
                  </a:lnTo>
                  <a:lnTo>
                    <a:pt x="658139" y="811999"/>
                  </a:lnTo>
                  <a:lnTo>
                    <a:pt x="662127" y="808012"/>
                  </a:lnTo>
                  <a:lnTo>
                    <a:pt x="668528" y="804811"/>
                  </a:lnTo>
                  <a:close/>
                </a:path>
                <a:path w="1100455" h="1251584">
                  <a:moveTo>
                    <a:pt x="682117" y="661746"/>
                  </a:moveTo>
                  <a:lnTo>
                    <a:pt x="679716" y="656158"/>
                  </a:lnTo>
                  <a:lnTo>
                    <a:pt x="676516" y="652957"/>
                  </a:lnTo>
                  <a:lnTo>
                    <a:pt x="670128" y="656958"/>
                  </a:lnTo>
                  <a:lnTo>
                    <a:pt x="672515" y="661746"/>
                  </a:lnTo>
                  <a:lnTo>
                    <a:pt x="675716" y="658558"/>
                  </a:lnTo>
                  <a:lnTo>
                    <a:pt x="682117" y="661746"/>
                  </a:lnTo>
                  <a:close/>
                </a:path>
                <a:path w="1100455" h="1251584">
                  <a:moveTo>
                    <a:pt x="682917" y="783234"/>
                  </a:moveTo>
                  <a:lnTo>
                    <a:pt x="680516" y="778433"/>
                  </a:lnTo>
                  <a:lnTo>
                    <a:pt x="677316" y="782434"/>
                  </a:lnTo>
                  <a:lnTo>
                    <a:pt x="670128" y="785634"/>
                  </a:lnTo>
                  <a:lnTo>
                    <a:pt x="673315" y="789622"/>
                  </a:lnTo>
                  <a:lnTo>
                    <a:pt x="676516" y="786434"/>
                  </a:lnTo>
                  <a:lnTo>
                    <a:pt x="682917" y="783234"/>
                  </a:lnTo>
                  <a:close/>
                </a:path>
                <a:path w="1100455" h="1251584">
                  <a:moveTo>
                    <a:pt x="685304" y="864755"/>
                  </a:moveTo>
                  <a:lnTo>
                    <a:pt x="682917" y="857554"/>
                  </a:lnTo>
                  <a:lnTo>
                    <a:pt x="678116" y="859955"/>
                  </a:lnTo>
                  <a:lnTo>
                    <a:pt x="670128" y="858354"/>
                  </a:lnTo>
                  <a:lnTo>
                    <a:pt x="672515" y="865555"/>
                  </a:lnTo>
                  <a:lnTo>
                    <a:pt x="676516" y="863155"/>
                  </a:lnTo>
                  <a:lnTo>
                    <a:pt x="685304" y="864755"/>
                  </a:lnTo>
                  <a:close/>
                </a:path>
                <a:path w="1100455" h="1251584">
                  <a:moveTo>
                    <a:pt x="688505" y="927887"/>
                  </a:moveTo>
                  <a:lnTo>
                    <a:pt x="682599" y="927442"/>
                  </a:lnTo>
                  <a:lnTo>
                    <a:pt x="680212" y="922502"/>
                  </a:lnTo>
                  <a:lnTo>
                    <a:pt x="677379" y="918451"/>
                  </a:lnTo>
                  <a:lnTo>
                    <a:pt x="670128" y="920699"/>
                  </a:lnTo>
                  <a:lnTo>
                    <a:pt x="668274" y="927887"/>
                  </a:lnTo>
                  <a:lnTo>
                    <a:pt x="675716" y="931494"/>
                  </a:lnTo>
                  <a:lnTo>
                    <a:pt x="684961" y="931494"/>
                  </a:lnTo>
                  <a:lnTo>
                    <a:pt x="688505" y="927887"/>
                  </a:lnTo>
                  <a:close/>
                </a:path>
                <a:path w="1100455" h="1251584">
                  <a:moveTo>
                    <a:pt x="746848" y="513092"/>
                  </a:moveTo>
                  <a:lnTo>
                    <a:pt x="744855" y="509092"/>
                  </a:lnTo>
                  <a:lnTo>
                    <a:pt x="745845" y="503809"/>
                  </a:lnTo>
                  <a:lnTo>
                    <a:pt x="745947" y="500176"/>
                  </a:lnTo>
                  <a:lnTo>
                    <a:pt x="741248" y="501103"/>
                  </a:lnTo>
                  <a:lnTo>
                    <a:pt x="741451" y="505117"/>
                  </a:lnTo>
                  <a:lnTo>
                    <a:pt x="739851" y="510400"/>
                  </a:lnTo>
                  <a:lnTo>
                    <a:pt x="740359" y="514032"/>
                  </a:lnTo>
                  <a:lnTo>
                    <a:pt x="746848" y="513092"/>
                  </a:lnTo>
                  <a:close/>
                </a:path>
                <a:path w="1100455" h="1251584">
                  <a:moveTo>
                    <a:pt x="756196" y="796353"/>
                  </a:moveTo>
                  <a:lnTo>
                    <a:pt x="754138" y="792721"/>
                  </a:lnTo>
                  <a:lnTo>
                    <a:pt x="749236" y="790740"/>
                  </a:lnTo>
                  <a:lnTo>
                    <a:pt x="748449" y="796023"/>
                  </a:lnTo>
                  <a:lnTo>
                    <a:pt x="756196" y="796353"/>
                  </a:lnTo>
                  <a:close/>
                </a:path>
                <a:path w="1100455" h="1251584">
                  <a:moveTo>
                    <a:pt x="782243" y="722833"/>
                  </a:moveTo>
                  <a:lnTo>
                    <a:pt x="780211" y="719201"/>
                  </a:lnTo>
                  <a:lnTo>
                    <a:pt x="775500" y="717207"/>
                  </a:lnTo>
                  <a:lnTo>
                    <a:pt x="774814" y="722490"/>
                  </a:lnTo>
                  <a:lnTo>
                    <a:pt x="782243" y="722833"/>
                  </a:lnTo>
                  <a:close/>
                </a:path>
                <a:path w="1100455" h="1251584">
                  <a:moveTo>
                    <a:pt x="790689" y="904354"/>
                  </a:moveTo>
                  <a:lnTo>
                    <a:pt x="790003" y="899121"/>
                  </a:lnTo>
                  <a:lnTo>
                    <a:pt x="787603" y="899922"/>
                  </a:lnTo>
                  <a:lnTo>
                    <a:pt x="785215" y="901522"/>
                  </a:lnTo>
                  <a:lnTo>
                    <a:pt x="783615" y="898321"/>
                  </a:lnTo>
                  <a:lnTo>
                    <a:pt x="786003" y="895121"/>
                  </a:lnTo>
                  <a:lnTo>
                    <a:pt x="790003" y="892721"/>
                  </a:lnTo>
                  <a:lnTo>
                    <a:pt x="787603" y="889533"/>
                  </a:lnTo>
                  <a:lnTo>
                    <a:pt x="782815" y="893521"/>
                  </a:lnTo>
                  <a:lnTo>
                    <a:pt x="773226" y="898321"/>
                  </a:lnTo>
                  <a:lnTo>
                    <a:pt x="776414" y="903109"/>
                  </a:lnTo>
                  <a:lnTo>
                    <a:pt x="780681" y="902830"/>
                  </a:lnTo>
                  <a:lnTo>
                    <a:pt x="786511" y="904417"/>
                  </a:lnTo>
                  <a:lnTo>
                    <a:pt x="790689" y="904354"/>
                  </a:lnTo>
                  <a:close/>
                </a:path>
                <a:path w="1100455" h="1251584">
                  <a:moveTo>
                    <a:pt x="799592" y="692924"/>
                  </a:moveTo>
                  <a:lnTo>
                    <a:pt x="796404" y="688924"/>
                  </a:lnTo>
                  <a:lnTo>
                    <a:pt x="793203" y="692924"/>
                  </a:lnTo>
                  <a:lnTo>
                    <a:pt x="786003" y="696112"/>
                  </a:lnTo>
                  <a:lnTo>
                    <a:pt x="789203" y="700112"/>
                  </a:lnTo>
                  <a:lnTo>
                    <a:pt x="792403" y="696112"/>
                  </a:lnTo>
                  <a:lnTo>
                    <a:pt x="799592" y="692924"/>
                  </a:lnTo>
                  <a:close/>
                </a:path>
                <a:path w="1100455" h="1251584">
                  <a:moveTo>
                    <a:pt x="805383" y="646976"/>
                  </a:moveTo>
                  <a:lnTo>
                    <a:pt x="803592" y="651357"/>
                  </a:lnTo>
                  <a:lnTo>
                    <a:pt x="804494" y="656196"/>
                  </a:lnTo>
                  <a:lnTo>
                    <a:pt x="805383" y="651662"/>
                  </a:lnTo>
                  <a:lnTo>
                    <a:pt x="805383" y="646976"/>
                  </a:lnTo>
                  <a:close/>
                </a:path>
                <a:path w="1100455" h="1251584">
                  <a:moveTo>
                    <a:pt x="810285" y="787031"/>
                  </a:moveTo>
                  <a:lnTo>
                    <a:pt x="810183" y="783234"/>
                  </a:lnTo>
                  <a:lnTo>
                    <a:pt x="810094" y="780034"/>
                  </a:lnTo>
                  <a:lnTo>
                    <a:pt x="810044" y="778294"/>
                  </a:lnTo>
                  <a:lnTo>
                    <a:pt x="803592" y="780034"/>
                  </a:lnTo>
                  <a:lnTo>
                    <a:pt x="806792" y="783234"/>
                  </a:lnTo>
                  <a:lnTo>
                    <a:pt x="807974" y="793076"/>
                  </a:lnTo>
                  <a:lnTo>
                    <a:pt x="810285" y="787031"/>
                  </a:lnTo>
                  <a:close/>
                </a:path>
                <a:path w="1100455" h="1251584">
                  <a:moveTo>
                    <a:pt x="824242" y="813142"/>
                  </a:moveTo>
                  <a:lnTo>
                    <a:pt x="822375" y="809510"/>
                  </a:lnTo>
                  <a:lnTo>
                    <a:pt x="817499" y="807516"/>
                  </a:lnTo>
                  <a:lnTo>
                    <a:pt x="816381" y="812800"/>
                  </a:lnTo>
                  <a:lnTo>
                    <a:pt x="824242" y="813142"/>
                  </a:lnTo>
                  <a:close/>
                </a:path>
                <a:path w="1100455" h="1251584">
                  <a:moveTo>
                    <a:pt x="831329" y="571779"/>
                  </a:moveTo>
                  <a:lnTo>
                    <a:pt x="829271" y="568147"/>
                  </a:lnTo>
                  <a:lnTo>
                    <a:pt x="824357" y="566153"/>
                  </a:lnTo>
                  <a:lnTo>
                    <a:pt x="823569" y="571436"/>
                  </a:lnTo>
                  <a:lnTo>
                    <a:pt x="831329" y="571779"/>
                  </a:lnTo>
                  <a:close/>
                </a:path>
                <a:path w="1100455" h="1251584">
                  <a:moveTo>
                    <a:pt x="837958" y="642569"/>
                  </a:moveTo>
                  <a:lnTo>
                    <a:pt x="837806" y="637844"/>
                  </a:lnTo>
                  <a:lnTo>
                    <a:pt x="835558" y="642569"/>
                  </a:lnTo>
                  <a:lnTo>
                    <a:pt x="836904" y="647293"/>
                  </a:lnTo>
                  <a:lnTo>
                    <a:pt x="837958" y="642569"/>
                  </a:lnTo>
                  <a:close/>
                </a:path>
                <a:path w="1100455" h="1251584">
                  <a:moveTo>
                    <a:pt x="848220" y="826731"/>
                  </a:moveTo>
                  <a:lnTo>
                    <a:pt x="846353" y="823099"/>
                  </a:lnTo>
                  <a:lnTo>
                    <a:pt x="841476" y="821105"/>
                  </a:lnTo>
                  <a:lnTo>
                    <a:pt x="840359" y="826389"/>
                  </a:lnTo>
                  <a:lnTo>
                    <a:pt x="848220" y="826731"/>
                  </a:lnTo>
                  <a:close/>
                </a:path>
                <a:path w="1100455" h="1251584">
                  <a:moveTo>
                    <a:pt x="857935" y="378028"/>
                  </a:moveTo>
                  <a:lnTo>
                    <a:pt x="854735" y="370840"/>
                  </a:lnTo>
                  <a:lnTo>
                    <a:pt x="849998" y="365264"/>
                  </a:lnTo>
                  <a:lnTo>
                    <a:pt x="843749" y="365239"/>
                  </a:lnTo>
                  <a:lnTo>
                    <a:pt x="840803" y="367017"/>
                  </a:lnTo>
                  <a:lnTo>
                    <a:pt x="845947" y="366839"/>
                  </a:lnTo>
                  <a:lnTo>
                    <a:pt x="849947" y="371640"/>
                  </a:lnTo>
                  <a:lnTo>
                    <a:pt x="857935" y="378028"/>
                  </a:lnTo>
                  <a:close/>
                </a:path>
                <a:path w="1100455" h="1251584">
                  <a:moveTo>
                    <a:pt x="876338" y="476338"/>
                  </a:moveTo>
                  <a:lnTo>
                    <a:pt x="874915" y="471538"/>
                  </a:lnTo>
                  <a:lnTo>
                    <a:pt x="871397" y="469138"/>
                  </a:lnTo>
                  <a:lnTo>
                    <a:pt x="870724" y="476338"/>
                  </a:lnTo>
                  <a:lnTo>
                    <a:pt x="876338" y="476338"/>
                  </a:lnTo>
                  <a:close/>
                </a:path>
                <a:path w="1100455" h="1251584">
                  <a:moveTo>
                    <a:pt x="883513" y="606602"/>
                  </a:moveTo>
                  <a:lnTo>
                    <a:pt x="880313" y="602615"/>
                  </a:lnTo>
                  <a:lnTo>
                    <a:pt x="877112" y="606602"/>
                  </a:lnTo>
                  <a:lnTo>
                    <a:pt x="869924" y="609803"/>
                  </a:lnTo>
                  <a:lnTo>
                    <a:pt x="873125" y="613803"/>
                  </a:lnTo>
                  <a:lnTo>
                    <a:pt x="877112" y="609803"/>
                  </a:lnTo>
                  <a:lnTo>
                    <a:pt x="883513" y="606602"/>
                  </a:lnTo>
                  <a:close/>
                </a:path>
                <a:path w="1100455" h="1251584">
                  <a:moveTo>
                    <a:pt x="889241" y="707415"/>
                  </a:moveTo>
                  <a:lnTo>
                    <a:pt x="888009" y="702818"/>
                  </a:lnTo>
                  <a:lnTo>
                    <a:pt x="884529" y="700455"/>
                  </a:lnTo>
                  <a:lnTo>
                    <a:pt x="883513" y="707313"/>
                  </a:lnTo>
                  <a:lnTo>
                    <a:pt x="889241" y="707415"/>
                  </a:lnTo>
                  <a:close/>
                </a:path>
                <a:path w="1100455" h="1251584">
                  <a:moveTo>
                    <a:pt x="895502" y="539470"/>
                  </a:moveTo>
                  <a:lnTo>
                    <a:pt x="895350" y="534746"/>
                  </a:lnTo>
                  <a:lnTo>
                    <a:pt x="893102" y="539470"/>
                  </a:lnTo>
                  <a:lnTo>
                    <a:pt x="894448" y="544195"/>
                  </a:lnTo>
                  <a:lnTo>
                    <a:pt x="895502" y="539470"/>
                  </a:lnTo>
                  <a:close/>
                </a:path>
                <a:path w="1100455" h="1251584">
                  <a:moveTo>
                    <a:pt x="902690" y="575437"/>
                  </a:moveTo>
                  <a:lnTo>
                    <a:pt x="896302" y="570636"/>
                  </a:lnTo>
                  <a:lnTo>
                    <a:pt x="900290" y="563448"/>
                  </a:lnTo>
                  <a:lnTo>
                    <a:pt x="893902" y="565848"/>
                  </a:lnTo>
                  <a:lnTo>
                    <a:pt x="893368" y="570128"/>
                  </a:lnTo>
                  <a:lnTo>
                    <a:pt x="889609" y="576135"/>
                  </a:lnTo>
                  <a:lnTo>
                    <a:pt x="888390" y="580796"/>
                  </a:lnTo>
                  <a:lnTo>
                    <a:pt x="895502" y="581025"/>
                  </a:lnTo>
                  <a:lnTo>
                    <a:pt x="893102" y="576237"/>
                  </a:lnTo>
                  <a:lnTo>
                    <a:pt x="897902" y="576237"/>
                  </a:lnTo>
                  <a:lnTo>
                    <a:pt x="902690" y="575437"/>
                  </a:lnTo>
                  <a:close/>
                </a:path>
                <a:path w="1100455" h="1251584">
                  <a:moveTo>
                    <a:pt x="916381" y="733882"/>
                  </a:moveTo>
                  <a:lnTo>
                    <a:pt x="913841" y="729234"/>
                  </a:lnTo>
                  <a:lnTo>
                    <a:pt x="909891" y="729691"/>
                  </a:lnTo>
                  <a:lnTo>
                    <a:pt x="910691" y="733615"/>
                  </a:lnTo>
                  <a:lnTo>
                    <a:pt x="909193" y="737184"/>
                  </a:lnTo>
                  <a:lnTo>
                    <a:pt x="908431" y="740587"/>
                  </a:lnTo>
                  <a:lnTo>
                    <a:pt x="911479" y="744067"/>
                  </a:lnTo>
                  <a:lnTo>
                    <a:pt x="916063" y="740029"/>
                  </a:lnTo>
                  <a:lnTo>
                    <a:pt x="916381" y="733882"/>
                  </a:lnTo>
                  <a:close/>
                </a:path>
                <a:path w="1100455" h="1251584">
                  <a:moveTo>
                    <a:pt x="920280" y="690524"/>
                  </a:moveTo>
                  <a:lnTo>
                    <a:pt x="917079" y="686523"/>
                  </a:lnTo>
                  <a:lnTo>
                    <a:pt x="919480" y="678535"/>
                  </a:lnTo>
                  <a:lnTo>
                    <a:pt x="911479" y="680935"/>
                  </a:lnTo>
                  <a:lnTo>
                    <a:pt x="914679" y="684923"/>
                  </a:lnTo>
                  <a:lnTo>
                    <a:pt x="912279" y="692124"/>
                  </a:lnTo>
                  <a:lnTo>
                    <a:pt x="920280" y="690524"/>
                  </a:lnTo>
                  <a:close/>
                </a:path>
                <a:path w="1100455" h="1251584">
                  <a:moveTo>
                    <a:pt x="920407" y="512292"/>
                  </a:moveTo>
                  <a:lnTo>
                    <a:pt x="919175" y="507504"/>
                  </a:lnTo>
                  <a:lnTo>
                    <a:pt x="915695" y="505104"/>
                  </a:lnTo>
                  <a:lnTo>
                    <a:pt x="914679" y="512292"/>
                  </a:lnTo>
                  <a:lnTo>
                    <a:pt x="920407" y="512292"/>
                  </a:lnTo>
                  <a:close/>
                </a:path>
                <a:path w="1100455" h="1251584">
                  <a:moveTo>
                    <a:pt x="932141" y="644156"/>
                  </a:moveTo>
                  <a:lnTo>
                    <a:pt x="930262" y="640676"/>
                  </a:lnTo>
                  <a:lnTo>
                    <a:pt x="925398" y="638543"/>
                  </a:lnTo>
                  <a:lnTo>
                    <a:pt x="924267" y="643369"/>
                  </a:lnTo>
                  <a:lnTo>
                    <a:pt x="932141" y="644156"/>
                  </a:lnTo>
                  <a:close/>
                </a:path>
                <a:path w="1100455" h="1251584">
                  <a:moveTo>
                    <a:pt x="943483" y="435229"/>
                  </a:moveTo>
                  <a:lnTo>
                    <a:pt x="942060" y="430580"/>
                  </a:lnTo>
                  <a:lnTo>
                    <a:pt x="938530" y="428028"/>
                  </a:lnTo>
                  <a:lnTo>
                    <a:pt x="937856" y="434771"/>
                  </a:lnTo>
                  <a:lnTo>
                    <a:pt x="943483" y="435229"/>
                  </a:lnTo>
                  <a:close/>
                </a:path>
                <a:path w="1100455" h="1251584">
                  <a:moveTo>
                    <a:pt x="944016" y="956995"/>
                  </a:moveTo>
                  <a:lnTo>
                    <a:pt x="941959" y="953363"/>
                  </a:lnTo>
                  <a:lnTo>
                    <a:pt x="937044" y="951382"/>
                  </a:lnTo>
                  <a:lnTo>
                    <a:pt x="936256" y="956665"/>
                  </a:lnTo>
                  <a:lnTo>
                    <a:pt x="944016" y="956995"/>
                  </a:lnTo>
                  <a:close/>
                </a:path>
                <a:path w="1100455" h="1251584">
                  <a:moveTo>
                    <a:pt x="956246" y="815200"/>
                  </a:moveTo>
                  <a:lnTo>
                    <a:pt x="953846" y="808812"/>
                  </a:lnTo>
                  <a:lnTo>
                    <a:pt x="950645" y="805611"/>
                  </a:lnTo>
                  <a:lnTo>
                    <a:pt x="944257" y="809612"/>
                  </a:lnTo>
                  <a:lnTo>
                    <a:pt x="946645" y="814400"/>
                  </a:lnTo>
                  <a:lnTo>
                    <a:pt x="949845" y="811199"/>
                  </a:lnTo>
                  <a:lnTo>
                    <a:pt x="956246" y="815200"/>
                  </a:lnTo>
                  <a:close/>
                </a:path>
                <a:path w="1100455" h="1251584">
                  <a:moveTo>
                    <a:pt x="956246" y="614603"/>
                  </a:moveTo>
                  <a:lnTo>
                    <a:pt x="953046" y="610603"/>
                  </a:lnTo>
                  <a:lnTo>
                    <a:pt x="955446" y="602615"/>
                  </a:lnTo>
                  <a:lnTo>
                    <a:pt x="947445" y="605002"/>
                  </a:lnTo>
                  <a:lnTo>
                    <a:pt x="949845" y="609003"/>
                  </a:lnTo>
                  <a:lnTo>
                    <a:pt x="947445" y="616991"/>
                  </a:lnTo>
                  <a:lnTo>
                    <a:pt x="956246" y="614603"/>
                  </a:lnTo>
                  <a:close/>
                </a:path>
                <a:path w="1100455" h="1251584">
                  <a:moveTo>
                    <a:pt x="962736" y="391934"/>
                  </a:moveTo>
                  <a:lnTo>
                    <a:pt x="958037" y="386918"/>
                  </a:lnTo>
                  <a:lnTo>
                    <a:pt x="953046" y="385064"/>
                  </a:lnTo>
                  <a:lnTo>
                    <a:pt x="954646" y="390017"/>
                  </a:lnTo>
                  <a:lnTo>
                    <a:pt x="957757" y="394614"/>
                  </a:lnTo>
                  <a:lnTo>
                    <a:pt x="959840" y="399211"/>
                  </a:lnTo>
                  <a:lnTo>
                    <a:pt x="960716" y="400812"/>
                  </a:lnTo>
                  <a:lnTo>
                    <a:pt x="960234" y="396417"/>
                  </a:lnTo>
                  <a:lnTo>
                    <a:pt x="962736" y="391934"/>
                  </a:lnTo>
                  <a:close/>
                </a:path>
                <a:path w="1100455" h="1251584">
                  <a:moveTo>
                    <a:pt x="978623" y="601014"/>
                  </a:moveTo>
                  <a:lnTo>
                    <a:pt x="973823" y="595414"/>
                  </a:lnTo>
                  <a:lnTo>
                    <a:pt x="969022" y="595414"/>
                  </a:lnTo>
                  <a:lnTo>
                    <a:pt x="963434" y="597014"/>
                  </a:lnTo>
                  <a:lnTo>
                    <a:pt x="968222" y="602615"/>
                  </a:lnTo>
                  <a:lnTo>
                    <a:pt x="973823" y="603415"/>
                  </a:lnTo>
                  <a:lnTo>
                    <a:pt x="978623" y="601014"/>
                  </a:lnTo>
                  <a:close/>
                </a:path>
                <a:path w="1100455" h="1251584">
                  <a:moveTo>
                    <a:pt x="986612" y="392417"/>
                  </a:moveTo>
                  <a:lnTo>
                    <a:pt x="981519" y="394106"/>
                  </a:lnTo>
                  <a:lnTo>
                    <a:pt x="974623" y="394512"/>
                  </a:lnTo>
                  <a:lnTo>
                    <a:pt x="969530" y="395681"/>
                  </a:lnTo>
                  <a:lnTo>
                    <a:pt x="969822" y="399605"/>
                  </a:lnTo>
                  <a:lnTo>
                    <a:pt x="974813" y="398487"/>
                  </a:lnTo>
                  <a:lnTo>
                    <a:pt x="981519" y="399008"/>
                  </a:lnTo>
                  <a:lnTo>
                    <a:pt x="986574" y="398030"/>
                  </a:lnTo>
                  <a:lnTo>
                    <a:pt x="986612" y="392417"/>
                  </a:lnTo>
                  <a:close/>
                </a:path>
                <a:path w="1100455" h="1251584">
                  <a:moveTo>
                    <a:pt x="1028166" y="619391"/>
                  </a:moveTo>
                  <a:lnTo>
                    <a:pt x="1025766" y="613803"/>
                  </a:lnTo>
                  <a:lnTo>
                    <a:pt x="1022578" y="610603"/>
                  </a:lnTo>
                  <a:lnTo>
                    <a:pt x="1016177" y="614603"/>
                  </a:lnTo>
                  <a:lnTo>
                    <a:pt x="1018578" y="619391"/>
                  </a:lnTo>
                  <a:lnTo>
                    <a:pt x="1022578" y="616191"/>
                  </a:lnTo>
                  <a:lnTo>
                    <a:pt x="1028166" y="619391"/>
                  </a:lnTo>
                  <a:close/>
                </a:path>
                <a:path w="1100455" h="1251584">
                  <a:moveTo>
                    <a:pt x="1032967" y="637781"/>
                  </a:moveTo>
                  <a:lnTo>
                    <a:pt x="1030566" y="631380"/>
                  </a:lnTo>
                  <a:lnTo>
                    <a:pt x="1027366" y="628180"/>
                  </a:lnTo>
                  <a:lnTo>
                    <a:pt x="1020978" y="632180"/>
                  </a:lnTo>
                  <a:lnTo>
                    <a:pt x="1023378" y="636981"/>
                  </a:lnTo>
                  <a:lnTo>
                    <a:pt x="1026566" y="633780"/>
                  </a:lnTo>
                  <a:lnTo>
                    <a:pt x="1032967" y="637781"/>
                  </a:lnTo>
                  <a:close/>
                </a:path>
                <a:path w="1100455" h="1251584">
                  <a:moveTo>
                    <a:pt x="1036955" y="393217"/>
                  </a:moveTo>
                  <a:lnTo>
                    <a:pt x="1034567" y="386816"/>
                  </a:lnTo>
                  <a:lnTo>
                    <a:pt x="1031367" y="383628"/>
                  </a:lnTo>
                  <a:lnTo>
                    <a:pt x="1024966" y="387616"/>
                  </a:lnTo>
                  <a:lnTo>
                    <a:pt x="1027366" y="392417"/>
                  </a:lnTo>
                  <a:lnTo>
                    <a:pt x="1030566" y="389216"/>
                  </a:lnTo>
                  <a:lnTo>
                    <a:pt x="1036955" y="393217"/>
                  </a:lnTo>
                  <a:close/>
                </a:path>
                <a:path w="1100455" h="1251584">
                  <a:moveTo>
                    <a:pt x="1086510" y="573036"/>
                  </a:moveTo>
                  <a:lnTo>
                    <a:pt x="1083310" y="569048"/>
                  </a:lnTo>
                  <a:lnTo>
                    <a:pt x="1080122" y="573036"/>
                  </a:lnTo>
                  <a:lnTo>
                    <a:pt x="1072921" y="576237"/>
                  </a:lnTo>
                  <a:lnTo>
                    <a:pt x="1076121" y="580237"/>
                  </a:lnTo>
                  <a:lnTo>
                    <a:pt x="1080122" y="576237"/>
                  </a:lnTo>
                  <a:lnTo>
                    <a:pt x="1086510" y="573036"/>
                  </a:lnTo>
                  <a:close/>
                </a:path>
                <a:path w="1100455" h="1251584">
                  <a:moveTo>
                    <a:pt x="1100099" y="561047"/>
                  </a:moveTo>
                  <a:lnTo>
                    <a:pt x="1095298" y="555459"/>
                  </a:lnTo>
                  <a:lnTo>
                    <a:pt x="1090510" y="555459"/>
                  </a:lnTo>
                  <a:lnTo>
                    <a:pt x="1084910" y="557060"/>
                  </a:lnTo>
                  <a:lnTo>
                    <a:pt x="1089710" y="562648"/>
                  </a:lnTo>
                  <a:lnTo>
                    <a:pt x="1094498" y="563448"/>
                  </a:lnTo>
                  <a:lnTo>
                    <a:pt x="1100099" y="56104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116212" y="8982722"/>
              <a:ext cx="1167765" cy="775335"/>
            </a:xfrm>
            <a:custGeom>
              <a:avLst/>
              <a:gdLst/>
              <a:ahLst/>
              <a:cxnLst/>
              <a:rect l="l" t="t" r="r" b="b"/>
              <a:pathLst>
                <a:path w="1167765" h="775334">
                  <a:moveTo>
                    <a:pt x="9588" y="386029"/>
                  </a:moveTo>
                  <a:lnTo>
                    <a:pt x="7988" y="382028"/>
                  </a:lnTo>
                  <a:lnTo>
                    <a:pt x="0" y="382828"/>
                  </a:lnTo>
                  <a:lnTo>
                    <a:pt x="800" y="388416"/>
                  </a:lnTo>
                  <a:lnTo>
                    <a:pt x="4787" y="386816"/>
                  </a:lnTo>
                  <a:lnTo>
                    <a:pt x="8788" y="392417"/>
                  </a:lnTo>
                  <a:lnTo>
                    <a:pt x="9588" y="386029"/>
                  </a:lnTo>
                  <a:close/>
                </a:path>
                <a:path w="1167765" h="775334">
                  <a:moveTo>
                    <a:pt x="57543" y="664946"/>
                  </a:moveTo>
                  <a:lnTo>
                    <a:pt x="46634" y="665175"/>
                  </a:lnTo>
                  <a:lnTo>
                    <a:pt x="46443" y="669150"/>
                  </a:lnTo>
                  <a:lnTo>
                    <a:pt x="51803" y="671017"/>
                  </a:lnTo>
                  <a:lnTo>
                    <a:pt x="57543" y="664946"/>
                  </a:lnTo>
                  <a:close/>
                </a:path>
                <a:path w="1167765" h="775334">
                  <a:moveTo>
                    <a:pt x="59931" y="396417"/>
                  </a:moveTo>
                  <a:lnTo>
                    <a:pt x="54343" y="397217"/>
                  </a:lnTo>
                  <a:lnTo>
                    <a:pt x="47942" y="392417"/>
                  </a:lnTo>
                  <a:lnTo>
                    <a:pt x="47155" y="400405"/>
                  </a:lnTo>
                  <a:lnTo>
                    <a:pt x="51943" y="399605"/>
                  </a:lnTo>
                  <a:lnTo>
                    <a:pt x="59131" y="404406"/>
                  </a:lnTo>
                  <a:lnTo>
                    <a:pt x="59931" y="396417"/>
                  </a:lnTo>
                  <a:close/>
                </a:path>
                <a:path w="1167765" h="775334">
                  <a:moveTo>
                    <a:pt x="69430" y="574344"/>
                  </a:moveTo>
                  <a:lnTo>
                    <a:pt x="67068" y="570852"/>
                  </a:lnTo>
                  <a:lnTo>
                    <a:pt x="63131" y="577037"/>
                  </a:lnTo>
                  <a:lnTo>
                    <a:pt x="68643" y="579170"/>
                  </a:lnTo>
                  <a:lnTo>
                    <a:pt x="69430" y="574344"/>
                  </a:lnTo>
                  <a:close/>
                </a:path>
                <a:path w="1167765" h="775334">
                  <a:moveTo>
                    <a:pt x="78320" y="408406"/>
                  </a:moveTo>
                  <a:lnTo>
                    <a:pt x="76720" y="404406"/>
                  </a:lnTo>
                  <a:lnTo>
                    <a:pt x="68732" y="405206"/>
                  </a:lnTo>
                  <a:lnTo>
                    <a:pt x="69532" y="410794"/>
                  </a:lnTo>
                  <a:lnTo>
                    <a:pt x="74320" y="409206"/>
                  </a:lnTo>
                  <a:lnTo>
                    <a:pt x="78320" y="414794"/>
                  </a:lnTo>
                  <a:lnTo>
                    <a:pt x="78320" y="408406"/>
                  </a:lnTo>
                  <a:close/>
                </a:path>
                <a:path w="1167765" h="775334">
                  <a:moveTo>
                    <a:pt x="92481" y="301028"/>
                  </a:moveTo>
                  <a:lnTo>
                    <a:pt x="92100" y="296913"/>
                  </a:lnTo>
                  <a:lnTo>
                    <a:pt x="88430" y="293382"/>
                  </a:lnTo>
                  <a:lnTo>
                    <a:pt x="85509" y="298107"/>
                  </a:lnTo>
                  <a:lnTo>
                    <a:pt x="92481" y="301028"/>
                  </a:lnTo>
                  <a:close/>
                </a:path>
                <a:path w="1167765" h="775334">
                  <a:moveTo>
                    <a:pt x="95897" y="562648"/>
                  </a:moveTo>
                  <a:lnTo>
                    <a:pt x="93497" y="556260"/>
                  </a:lnTo>
                  <a:lnTo>
                    <a:pt x="88709" y="553859"/>
                  </a:lnTo>
                  <a:lnTo>
                    <a:pt x="83108" y="553859"/>
                  </a:lnTo>
                  <a:lnTo>
                    <a:pt x="85509" y="560247"/>
                  </a:lnTo>
                  <a:lnTo>
                    <a:pt x="90309" y="562648"/>
                  </a:lnTo>
                  <a:lnTo>
                    <a:pt x="95897" y="562648"/>
                  </a:lnTo>
                  <a:close/>
                </a:path>
                <a:path w="1167765" h="775334">
                  <a:moveTo>
                    <a:pt x="118275" y="772845"/>
                  </a:moveTo>
                  <a:lnTo>
                    <a:pt x="117475" y="767245"/>
                  </a:lnTo>
                  <a:lnTo>
                    <a:pt x="112687" y="769645"/>
                  </a:lnTo>
                  <a:lnTo>
                    <a:pt x="105486" y="770445"/>
                  </a:lnTo>
                  <a:lnTo>
                    <a:pt x="106286" y="775246"/>
                  </a:lnTo>
                  <a:lnTo>
                    <a:pt x="111086" y="773645"/>
                  </a:lnTo>
                  <a:lnTo>
                    <a:pt x="118275" y="772845"/>
                  </a:lnTo>
                  <a:close/>
                </a:path>
                <a:path w="1167765" h="775334">
                  <a:moveTo>
                    <a:pt x="127863" y="246964"/>
                  </a:moveTo>
                  <a:lnTo>
                    <a:pt x="127076" y="243763"/>
                  </a:lnTo>
                  <a:lnTo>
                    <a:pt x="125476" y="238963"/>
                  </a:lnTo>
                  <a:lnTo>
                    <a:pt x="122275" y="239763"/>
                  </a:lnTo>
                  <a:lnTo>
                    <a:pt x="119875" y="240563"/>
                  </a:lnTo>
                  <a:lnTo>
                    <a:pt x="116674" y="241363"/>
                  </a:lnTo>
                  <a:lnTo>
                    <a:pt x="118275" y="246164"/>
                  </a:lnTo>
                  <a:lnTo>
                    <a:pt x="119075" y="249351"/>
                  </a:lnTo>
                  <a:lnTo>
                    <a:pt x="122275" y="248551"/>
                  </a:lnTo>
                  <a:lnTo>
                    <a:pt x="124675" y="247764"/>
                  </a:lnTo>
                  <a:lnTo>
                    <a:pt x="127863" y="246964"/>
                  </a:lnTo>
                  <a:close/>
                </a:path>
                <a:path w="1167765" h="775334">
                  <a:moveTo>
                    <a:pt x="139522" y="643280"/>
                  </a:moveTo>
                  <a:lnTo>
                    <a:pt x="132664" y="637781"/>
                  </a:lnTo>
                  <a:lnTo>
                    <a:pt x="131648" y="646201"/>
                  </a:lnTo>
                  <a:lnTo>
                    <a:pt x="136563" y="647065"/>
                  </a:lnTo>
                  <a:lnTo>
                    <a:pt x="139522" y="643280"/>
                  </a:lnTo>
                  <a:close/>
                </a:path>
                <a:path w="1167765" h="775334">
                  <a:moveTo>
                    <a:pt x="149453" y="541870"/>
                  </a:moveTo>
                  <a:lnTo>
                    <a:pt x="140677" y="541426"/>
                  </a:lnTo>
                  <a:lnTo>
                    <a:pt x="139852" y="546061"/>
                  </a:lnTo>
                  <a:lnTo>
                    <a:pt x="143827" y="548614"/>
                  </a:lnTo>
                  <a:lnTo>
                    <a:pt x="149453" y="541870"/>
                  </a:lnTo>
                  <a:close/>
                </a:path>
                <a:path w="1167765" h="775334">
                  <a:moveTo>
                    <a:pt x="220472" y="570941"/>
                  </a:moveTo>
                  <a:lnTo>
                    <a:pt x="216623" y="566039"/>
                  </a:lnTo>
                  <a:lnTo>
                    <a:pt x="211785" y="570636"/>
                  </a:lnTo>
                  <a:lnTo>
                    <a:pt x="219989" y="575703"/>
                  </a:lnTo>
                  <a:lnTo>
                    <a:pt x="220472" y="570941"/>
                  </a:lnTo>
                  <a:close/>
                </a:path>
                <a:path w="1167765" h="775334">
                  <a:moveTo>
                    <a:pt x="257340" y="185420"/>
                  </a:moveTo>
                  <a:lnTo>
                    <a:pt x="255739" y="181419"/>
                  </a:lnTo>
                  <a:lnTo>
                    <a:pt x="247751" y="182219"/>
                  </a:lnTo>
                  <a:lnTo>
                    <a:pt x="248551" y="187820"/>
                  </a:lnTo>
                  <a:lnTo>
                    <a:pt x="252539" y="186220"/>
                  </a:lnTo>
                  <a:lnTo>
                    <a:pt x="256540" y="191808"/>
                  </a:lnTo>
                  <a:lnTo>
                    <a:pt x="257340" y="185420"/>
                  </a:lnTo>
                  <a:close/>
                </a:path>
                <a:path w="1167765" h="775334">
                  <a:moveTo>
                    <a:pt x="274929" y="720090"/>
                  </a:moveTo>
                  <a:lnTo>
                    <a:pt x="272529" y="711301"/>
                  </a:lnTo>
                  <a:lnTo>
                    <a:pt x="268528" y="705713"/>
                  </a:lnTo>
                  <a:lnTo>
                    <a:pt x="260540" y="707313"/>
                  </a:lnTo>
                  <a:lnTo>
                    <a:pt x="263740" y="714502"/>
                  </a:lnTo>
                  <a:lnTo>
                    <a:pt x="267728" y="719302"/>
                  </a:lnTo>
                  <a:lnTo>
                    <a:pt x="274929" y="720090"/>
                  </a:lnTo>
                  <a:close/>
                </a:path>
                <a:path w="1167765" h="775334">
                  <a:moveTo>
                    <a:pt x="277317" y="503504"/>
                  </a:moveTo>
                  <a:lnTo>
                    <a:pt x="275717" y="499516"/>
                  </a:lnTo>
                  <a:lnTo>
                    <a:pt x="267728" y="500316"/>
                  </a:lnTo>
                  <a:lnTo>
                    <a:pt x="268528" y="505904"/>
                  </a:lnTo>
                  <a:lnTo>
                    <a:pt x="273329" y="504304"/>
                  </a:lnTo>
                  <a:lnTo>
                    <a:pt x="277317" y="509905"/>
                  </a:lnTo>
                  <a:lnTo>
                    <a:pt x="277317" y="503504"/>
                  </a:lnTo>
                  <a:close/>
                </a:path>
                <a:path w="1167765" h="775334">
                  <a:moveTo>
                    <a:pt x="337032" y="144500"/>
                  </a:moveTo>
                  <a:lnTo>
                    <a:pt x="336664" y="140563"/>
                  </a:lnTo>
                  <a:lnTo>
                    <a:pt x="332994" y="137083"/>
                  </a:lnTo>
                  <a:lnTo>
                    <a:pt x="330073" y="141465"/>
                  </a:lnTo>
                  <a:lnTo>
                    <a:pt x="337032" y="144500"/>
                  </a:lnTo>
                  <a:close/>
                </a:path>
                <a:path w="1167765" h="775334">
                  <a:moveTo>
                    <a:pt x="345351" y="400113"/>
                  </a:moveTo>
                  <a:lnTo>
                    <a:pt x="343141" y="396621"/>
                  </a:lnTo>
                  <a:lnTo>
                    <a:pt x="339661" y="402805"/>
                  </a:lnTo>
                  <a:lnTo>
                    <a:pt x="344716" y="404939"/>
                  </a:lnTo>
                  <a:lnTo>
                    <a:pt x="345351" y="400113"/>
                  </a:lnTo>
                  <a:close/>
                </a:path>
                <a:path w="1167765" h="775334">
                  <a:moveTo>
                    <a:pt x="348551" y="265036"/>
                  </a:moveTo>
                  <a:lnTo>
                    <a:pt x="346341" y="261556"/>
                  </a:lnTo>
                  <a:lnTo>
                    <a:pt x="342861" y="267741"/>
                  </a:lnTo>
                  <a:lnTo>
                    <a:pt x="347916" y="269875"/>
                  </a:lnTo>
                  <a:lnTo>
                    <a:pt x="348551" y="265036"/>
                  </a:lnTo>
                  <a:close/>
                </a:path>
                <a:path w="1167765" h="775334">
                  <a:moveTo>
                    <a:pt x="370433" y="291426"/>
                  </a:moveTo>
                  <a:lnTo>
                    <a:pt x="366826" y="294906"/>
                  </a:lnTo>
                  <a:lnTo>
                    <a:pt x="365937" y="299745"/>
                  </a:lnTo>
                  <a:lnTo>
                    <a:pt x="368630" y="295808"/>
                  </a:lnTo>
                  <a:lnTo>
                    <a:pt x="370433" y="291426"/>
                  </a:lnTo>
                  <a:close/>
                </a:path>
                <a:path w="1167765" h="775334">
                  <a:moveTo>
                    <a:pt x="380415" y="148653"/>
                  </a:moveTo>
                  <a:lnTo>
                    <a:pt x="378815" y="144665"/>
                  </a:lnTo>
                  <a:lnTo>
                    <a:pt x="370827" y="145453"/>
                  </a:lnTo>
                  <a:lnTo>
                    <a:pt x="371627" y="151053"/>
                  </a:lnTo>
                  <a:lnTo>
                    <a:pt x="375627" y="148653"/>
                  </a:lnTo>
                  <a:lnTo>
                    <a:pt x="379615" y="154254"/>
                  </a:lnTo>
                  <a:lnTo>
                    <a:pt x="380415" y="148653"/>
                  </a:lnTo>
                  <a:close/>
                </a:path>
                <a:path w="1167765" h="775334">
                  <a:moveTo>
                    <a:pt x="456742" y="15684"/>
                  </a:moveTo>
                  <a:lnTo>
                    <a:pt x="454342" y="12204"/>
                  </a:lnTo>
                  <a:lnTo>
                    <a:pt x="450748" y="18376"/>
                  </a:lnTo>
                  <a:lnTo>
                    <a:pt x="456145" y="20523"/>
                  </a:lnTo>
                  <a:lnTo>
                    <a:pt x="456742" y="15684"/>
                  </a:lnTo>
                  <a:close/>
                </a:path>
                <a:path w="1167765" h="775334">
                  <a:moveTo>
                    <a:pt x="496303" y="566648"/>
                  </a:moveTo>
                  <a:lnTo>
                    <a:pt x="491883" y="565708"/>
                  </a:lnTo>
                  <a:lnTo>
                    <a:pt x="485521" y="565150"/>
                  </a:lnTo>
                  <a:lnTo>
                    <a:pt x="480339" y="566534"/>
                  </a:lnTo>
                  <a:lnTo>
                    <a:pt x="479526" y="571436"/>
                  </a:lnTo>
                  <a:lnTo>
                    <a:pt x="485406" y="570128"/>
                  </a:lnTo>
                  <a:lnTo>
                    <a:pt x="491210" y="571741"/>
                  </a:lnTo>
                  <a:lnTo>
                    <a:pt x="495363" y="572008"/>
                  </a:lnTo>
                  <a:lnTo>
                    <a:pt x="496303" y="566648"/>
                  </a:lnTo>
                  <a:close/>
                </a:path>
                <a:path w="1167765" h="775334">
                  <a:moveTo>
                    <a:pt x="501040" y="78841"/>
                  </a:moveTo>
                  <a:lnTo>
                    <a:pt x="497103" y="82321"/>
                  </a:lnTo>
                  <a:lnTo>
                    <a:pt x="496316" y="87147"/>
                  </a:lnTo>
                  <a:lnTo>
                    <a:pt x="499198" y="83223"/>
                  </a:lnTo>
                  <a:lnTo>
                    <a:pt x="501040" y="78841"/>
                  </a:lnTo>
                  <a:close/>
                </a:path>
                <a:path w="1167765" h="775334">
                  <a:moveTo>
                    <a:pt x="503440" y="531990"/>
                  </a:moveTo>
                  <a:lnTo>
                    <a:pt x="499503" y="535482"/>
                  </a:lnTo>
                  <a:lnTo>
                    <a:pt x="498716" y="540308"/>
                  </a:lnTo>
                  <a:lnTo>
                    <a:pt x="501599" y="536371"/>
                  </a:lnTo>
                  <a:lnTo>
                    <a:pt x="503440" y="531990"/>
                  </a:lnTo>
                  <a:close/>
                </a:path>
                <a:path w="1167765" h="775334">
                  <a:moveTo>
                    <a:pt x="508063" y="632815"/>
                  </a:moveTo>
                  <a:lnTo>
                    <a:pt x="507695" y="628891"/>
                  </a:lnTo>
                  <a:lnTo>
                    <a:pt x="504024" y="625398"/>
                  </a:lnTo>
                  <a:lnTo>
                    <a:pt x="501103" y="629780"/>
                  </a:lnTo>
                  <a:lnTo>
                    <a:pt x="508063" y="632815"/>
                  </a:lnTo>
                  <a:close/>
                </a:path>
                <a:path w="1167765" h="775334">
                  <a:moveTo>
                    <a:pt x="511492" y="566648"/>
                  </a:moveTo>
                  <a:lnTo>
                    <a:pt x="509892" y="562648"/>
                  </a:lnTo>
                  <a:lnTo>
                    <a:pt x="501904" y="563448"/>
                  </a:lnTo>
                  <a:lnTo>
                    <a:pt x="502704" y="569048"/>
                  </a:lnTo>
                  <a:lnTo>
                    <a:pt x="507492" y="567448"/>
                  </a:lnTo>
                  <a:lnTo>
                    <a:pt x="511492" y="573036"/>
                  </a:lnTo>
                  <a:lnTo>
                    <a:pt x="511492" y="566648"/>
                  </a:lnTo>
                  <a:close/>
                </a:path>
                <a:path w="1167765" h="775334">
                  <a:moveTo>
                    <a:pt x="536206" y="85344"/>
                  </a:moveTo>
                  <a:lnTo>
                    <a:pt x="532269" y="88709"/>
                  </a:lnTo>
                  <a:lnTo>
                    <a:pt x="531482" y="93878"/>
                  </a:lnTo>
                  <a:lnTo>
                    <a:pt x="534365" y="89916"/>
                  </a:lnTo>
                  <a:lnTo>
                    <a:pt x="536206" y="85344"/>
                  </a:lnTo>
                  <a:close/>
                </a:path>
                <a:path w="1167765" h="775334">
                  <a:moveTo>
                    <a:pt x="561035" y="668147"/>
                  </a:moveTo>
                  <a:lnTo>
                    <a:pt x="559447" y="660958"/>
                  </a:lnTo>
                  <a:lnTo>
                    <a:pt x="553847" y="660158"/>
                  </a:lnTo>
                  <a:lnTo>
                    <a:pt x="545858" y="664146"/>
                  </a:lnTo>
                  <a:lnTo>
                    <a:pt x="547458" y="668947"/>
                  </a:lnTo>
                  <a:lnTo>
                    <a:pt x="548259" y="672147"/>
                  </a:lnTo>
                  <a:lnTo>
                    <a:pt x="552246" y="670547"/>
                  </a:lnTo>
                  <a:lnTo>
                    <a:pt x="557047" y="669747"/>
                  </a:lnTo>
                  <a:lnTo>
                    <a:pt x="561035" y="668147"/>
                  </a:lnTo>
                  <a:close/>
                </a:path>
                <a:path w="1167765" h="775334">
                  <a:moveTo>
                    <a:pt x="567372" y="408914"/>
                  </a:moveTo>
                  <a:lnTo>
                    <a:pt x="563435" y="412394"/>
                  </a:lnTo>
                  <a:lnTo>
                    <a:pt x="562648" y="417233"/>
                  </a:lnTo>
                  <a:lnTo>
                    <a:pt x="565531" y="413296"/>
                  </a:lnTo>
                  <a:lnTo>
                    <a:pt x="567372" y="408914"/>
                  </a:lnTo>
                  <a:close/>
                </a:path>
                <a:path w="1167765" h="775334">
                  <a:moveTo>
                    <a:pt x="580224" y="666546"/>
                  </a:moveTo>
                  <a:lnTo>
                    <a:pt x="577824" y="657758"/>
                  </a:lnTo>
                  <a:lnTo>
                    <a:pt x="573824" y="652157"/>
                  </a:lnTo>
                  <a:lnTo>
                    <a:pt x="565835" y="653757"/>
                  </a:lnTo>
                  <a:lnTo>
                    <a:pt x="569036" y="660958"/>
                  </a:lnTo>
                  <a:lnTo>
                    <a:pt x="573024" y="665746"/>
                  </a:lnTo>
                  <a:lnTo>
                    <a:pt x="580224" y="666546"/>
                  </a:lnTo>
                  <a:close/>
                </a:path>
                <a:path w="1167765" h="775334">
                  <a:moveTo>
                    <a:pt x="587019" y="121996"/>
                  </a:moveTo>
                  <a:lnTo>
                    <a:pt x="583412" y="125476"/>
                  </a:lnTo>
                  <a:lnTo>
                    <a:pt x="582523" y="130314"/>
                  </a:lnTo>
                  <a:lnTo>
                    <a:pt x="585216" y="126377"/>
                  </a:lnTo>
                  <a:lnTo>
                    <a:pt x="587019" y="121996"/>
                  </a:lnTo>
                  <a:close/>
                </a:path>
                <a:path w="1167765" h="775334">
                  <a:moveTo>
                    <a:pt x="597408" y="334695"/>
                  </a:moveTo>
                  <a:lnTo>
                    <a:pt x="593813" y="338074"/>
                  </a:lnTo>
                  <a:lnTo>
                    <a:pt x="592912" y="343242"/>
                  </a:lnTo>
                  <a:lnTo>
                    <a:pt x="595604" y="339267"/>
                  </a:lnTo>
                  <a:lnTo>
                    <a:pt x="597408" y="334695"/>
                  </a:lnTo>
                  <a:close/>
                </a:path>
                <a:path w="1167765" h="775334">
                  <a:moveTo>
                    <a:pt x="629767" y="426783"/>
                  </a:moveTo>
                  <a:lnTo>
                    <a:pt x="627507" y="420649"/>
                  </a:lnTo>
                  <a:lnTo>
                    <a:pt x="621880" y="417296"/>
                  </a:lnTo>
                  <a:lnTo>
                    <a:pt x="616394" y="417677"/>
                  </a:lnTo>
                  <a:lnTo>
                    <a:pt x="614591" y="422783"/>
                  </a:lnTo>
                  <a:lnTo>
                    <a:pt x="620979" y="421982"/>
                  </a:lnTo>
                  <a:lnTo>
                    <a:pt x="624179" y="426783"/>
                  </a:lnTo>
                  <a:lnTo>
                    <a:pt x="629767" y="426783"/>
                  </a:lnTo>
                  <a:close/>
                </a:path>
                <a:path w="1167765" h="775334">
                  <a:moveTo>
                    <a:pt x="643026" y="419430"/>
                  </a:moveTo>
                  <a:lnTo>
                    <a:pt x="642454" y="415493"/>
                  </a:lnTo>
                  <a:lnTo>
                    <a:pt x="638746" y="412013"/>
                  </a:lnTo>
                  <a:lnTo>
                    <a:pt x="636168" y="416394"/>
                  </a:lnTo>
                  <a:lnTo>
                    <a:pt x="643026" y="419430"/>
                  </a:lnTo>
                  <a:close/>
                </a:path>
                <a:path w="1167765" h="775334">
                  <a:moveTo>
                    <a:pt x="647954" y="406"/>
                  </a:moveTo>
                  <a:lnTo>
                    <a:pt x="640956" y="0"/>
                  </a:lnTo>
                  <a:lnTo>
                    <a:pt x="642556" y="4000"/>
                  </a:lnTo>
                  <a:lnTo>
                    <a:pt x="640067" y="13487"/>
                  </a:lnTo>
                  <a:lnTo>
                    <a:pt x="644753" y="8597"/>
                  </a:lnTo>
                  <a:lnTo>
                    <a:pt x="647954" y="406"/>
                  </a:lnTo>
                  <a:close/>
                </a:path>
                <a:path w="1167765" h="775334">
                  <a:moveTo>
                    <a:pt x="650557" y="614603"/>
                  </a:moveTo>
                  <a:lnTo>
                    <a:pt x="644956" y="615403"/>
                  </a:lnTo>
                  <a:lnTo>
                    <a:pt x="638568" y="610603"/>
                  </a:lnTo>
                  <a:lnTo>
                    <a:pt x="637768" y="618591"/>
                  </a:lnTo>
                  <a:lnTo>
                    <a:pt x="643356" y="617791"/>
                  </a:lnTo>
                  <a:lnTo>
                    <a:pt x="649757" y="622592"/>
                  </a:lnTo>
                  <a:lnTo>
                    <a:pt x="650557" y="614603"/>
                  </a:lnTo>
                  <a:close/>
                </a:path>
                <a:path w="1167765" h="775334">
                  <a:moveTo>
                    <a:pt x="658545" y="561047"/>
                  </a:moveTo>
                  <a:lnTo>
                    <a:pt x="657745" y="556260"/>
                  </a:lnTo>
                  <a:lnTo>
                    <a:pt x="652945" y="558660"/>
                  </a:lnTo>
                  <a:lnTo>
                    <a:pt x="645756" y="559447"/>
                  </a:lnTo>
                  <a:lnTo>
                    <a:pt x="646557" y="564248"/>
                  </a:lnTo>
                  <a:lnTo>
                    <a:pt x="651344" y="562648"/>
                  </a:lnTo>
                  <a:lnTo>
                    <a:pt x="658545" y="561047"/>
                  </a:lnTo>
                  <a:close/>
                </a:path>
                <a:path w="1167765" h="775334">
                  <a:moveTo>
                    <a:pt x="671334" y="4000"/>
                  </a:moveTo>
                  <a:lnTo>
                    <a:pt x="669734" y="0"/>
                  </a:lnTo>
                  <a:lnTo>
                    <a:pt x="661746" y="800"/>
                  </a:lnTo>
                  <a:lnTo>
                    <a:pt x="662546" y="6400"/>
                  </a:lnTo>
                  <a:lnTo>
                    <a:pt x="667334" y="4800"/>
                  </a:lnTo>
                  <a:lnTo>
                    <a:pt x="671334" y="10388"/>
                  </a:lnTo>
                  <a:lnTo>
                    <a:pt x="671334" y="4000"/>
                  </a:lnTo>
                  <a:close/>
                </a:path>
                <a:path w="1167765" h="775334">
                  <a:moveTo>
                    <a:pt x="677722" y="115087"/>
                  </a:moveTo>
                  <a:lnTo>
                    <a:pt x="676122" y="110286"/>
                  </a:lnTo>
                  <a:lnTo>
                    <a:pt x="671334" y="112687"/>
                  </a:lnTo>
                  <a:lnTo>
                    <a:pt x="664133" y="113487"/>
                  </a:lnTo>
                  <a:lnTo>
                    <a:pt x="664933" y="118287"/>
                  </a:lnTo>
                  <a:lnTo>
                    <a:pt x="669734" y="115887"/>
                  </a:lnTo>
                  <a:lnTo>
                    <a:pt x="677722" y="115087"/>
                  </a:lnTo>
                  <a:close/>
                </a:path>
                <a:path w="1167765" h="775334">
                  <a:moveTo>
                    <a:pt x="681723" y="545871"/>
                  </a:moveTo>
                  <a:lnTo>
                    <a:pt x="680123" y="541070"/>
                  </a:lnTo>
                  <a:lnTo>
                    <a:pt x="675322" y="543471"/>
                  </a:lnTo>
                  <a:lnTo>
                    <a:pt x="668134" y="544271"/>
                  </a:lnTo>
                  <a:lnTo>
                    <a:pt x="668934" y="549059"/>
                  </a:lnTo>
                  <a:lnTo>
                    <a:pt x="673735" y="546671"/>
                  </a:lnTo>
                  <a:lnTo>
                    <a:pt x="681723" y="545871"/>
                  </a:lnTo>
                  <a:close/>
                </a:path>
                <a:path w="1167765" h="775334">
                  <a:moveTo>
                    <a:pt x="689813" y="22872"/>
                  </a:moveTo>
                  <a:lnTo>
                    <a:pt x="687603" y="19392"/>
                  </a:lnTo>
                  <a:lnTo>
                    <a:pt x="684123" y="25577"/>
                  </a:lnTo>
                  <a:lnTo>
                    <a:pt x="689178" y="27711"/>
                  </a:lnTo>
                  <a:lnTo>
                    <a:pt x="689813" y="22872"/>
                  </a:lnTo>
                  <a:close/>
                </a:path>
                <a:path w="1167765" h="775334">
                  <a:moveTo>
                    <a:pt x="716826" y="182041"/>
                  </a:moveTo>
                  <a:lnTo>
                    <a:pt x="712889" y="185420"/>
                  </a:lnTo>
                  <a:lnTo>
                    <a:pt x="712101" y="190588"/>
                  </a:lnTo>
                  <a:lnTo>
                    <a:pt x="714984" y="186613"/>
                  </a:lnTo>
                  <a:lnTo>
                    <a:pt x="716826" y="182041"/>
                  </a:lnTo>
                  <a:close/>
                </a:path>
                <a:path w="1167765" h="775334">
                  <a:moveTo>
                    <a:pt x="729678" y="427583"/>
                  </a:moveTo>
                  <a:lnTo>
                    <a:pt x="728078" y="423583"/>
                  </a:lnTo>
                  <a:lnTo>
                    <a:pt x="720077" y="424383"/>
                  </a:lnTo>
                  <a:lnTo>
                    <a:pt x="720877" y="429983"/>
                  </a:lnTo>
                  <a:lnTo>
                    <a:pt x="724877" y="427583"/>
                  </a:lnTo>
                  <a:lnTo>
                    <a:pt x="728878" y="433171"/>
                  </a:lnTo>
                  <a:lnTo>
                    <a:pt x="729678" y="427583"/>
                  </a:lnTo>
                  <a:close/>
                </a:path>
                <a:path w="1167765" h="775334">
                  <a:moveTo>
                    <a:pt x="743839" y="583272"/>
                  </a:moveTo>
                  <a:lnTo>
                    <a:pt x="743458" y="579335"/>
                  </a:lnTo>
                  <a:lnTo>
                    <a:pt x="739787" y="575843"/>
                  </a:lnTo>
                  <a:lnTo>
                    <a:pt x="736866" y="580237"/>
                  </a:lnTo>
                  <a:lnTo>
                    <a:pt x="743839" y="583272"/>
                  </a:lnTo>
                  <a:close/>
                </a:path>
                <a:path w="1167765" h="775334">
                  <a:moveTo>
                    <a:pt x="758444" y="63144"/>
                  </a:moveTo>
                  <a:lnTo>
                    <a:pt x="756043" y="56743"/>
                  </a:lnTo>
                  <a:lnTo>
                    <a:pt x="751255" y="54343"/>
                  </a:lnTo>
                  <a:lnTo>
                    <a:pt x="745655" y="54343"/>
                  </a:lnTo>
                  <a:lnTo>
                    <a:pt x="748055" y="61544"/>
                  </a:lnTo>
                  <a:lnTo>
                    <a:pt x="752856" y="63944"/>
                  </a:lnTo>
                  <a:lnTo>
                    <a:pt x="758444" y="63144"/>
                  </a:lnTo>
                  <a:close/>
                </a:path>
                <a:path w="1167765" h="775334">
                  <a:moveTo>
                    <a:pt x="797382" y="524014"/>
                  </a:moveTo>
                  <a:lnTo>
                    <a:pt x="797001" y="519887"/>
                  </a:lnTo>
                  <a:lnTo>
                    <a:pt x="793330" y="516369"/>
                  </a:lnTo>
                  <a:lnTo>
                    <a:pt x="790409" y="521093"/>
                  </a:lnTo>
                  <a:lnTo>
                    <a:pt x="797382" y="524014"/>
                  </a:lnTo>
                  <a:close/>
                </a:path>
                <a:path w="1167765" h="775334">
                  <a:moveTo>
                    <a:pt x="801065" y="584631"/>
                  </a:moveTo>
                  <a:lnTo>
                    <a:pt x="794410" y="584225"/>
                  </a:lnTo>
                  <a:lnTo>
                    <a:pt x="796010" y="588225"/>
                  </a:lnTo>
                  <a:lnTo>
                    <a:pt x="793394" y="597712"/>
                  </a:lnTo>
                  <a:lnTo>
                    <a:pt x="797902" y="592823"/>
                  </a:lnTo>
                  <a:lnTo>
                    <a:pt x="801065" y="584631"/>
                  </a:lnTo>
                  <a:close/>
                </a:path>
                <a:path w="1167765" h="775334">
                  <a:moveTo>
                    <a:pt x="823175" y="178231"/>
                  </a:moveTo>
                  <a:lnTo>
                    <a:pt x="820788" y="171831"/>
                  </a:lnTo>
                  <a:lnTo>
                    <a:pt x="815987" y="169430"/>
                  </a:lnTo>
                  <a:lnTo>
                    <a:pt x="810399" y="169430"/>
                  </a:lnTo>
                  <a:lnTo>
                    <a:pt x="812787" y="175831"/>
                  </a:lnTo>
                  <a:lnTo>
                    <a:pt x="817587" y="178231"/>
                  </a:lnTo>
                  <a:lnTo>
                    <a:pt x="823175" y="178231"/>
                  </a:lnTo>
                  <a:close/>
                </a:path>
                <a:path w="1167765" h="775334">
                  <a:moveTo>
                    <a:pt x="825576" y="501904"/>
                  </a:moveTo>
                  <a:lnTo>
                    <a:pt x="824776" y="497116"/>
                  </a:lnTo>
                  <a:lnTo>
                    <a:pt x="819988" y="499516"/>
                  </a:lnTo>
                  <a:lnTo>
                    <a:pt x="812787" y="500316"/>
                  </a:lnTo>
                  <a:lnTo>
                    <a:pt x="813587" y="505104"/>
                  </a:lnTo>
                  <a:lnTo>
                    <a:pt x="818388" y="502704"/>
                  </a:lnTo>
                  <a:lnTo>
                    <a:pt x="825576" y="501904"/>
                  </a:lnTo>
                  <a:close/>
                </a:path>
                <a:path w="1167765" h="775334">
                  <a:moveTo>
                    <a:pt x="841565" y="163842"/>
                  </a:moveTo>
                  <a:lnTo>
                    <a:pt x="839965" y="159842"/>
                  </a:lnTo>
                  <a:lnTo>
                    <a:pt x="831977" y="160642"/>
                  </a:lnTo>
                  <a:lnTo>
                    <a:pt x="832777" y="166243"/>
                  </a:lnTo>
                  <a:lnTo>
                    <a:pt x="837565" y="164642"/>
                  </a:lnTo>
                  <a:lnTo>
                    <a:pt x="841565" y="170230"/>
                  </a:lnTo>
                  <a:lnTo>
                    <a:pt x="841565" y="163842"/>
                  </a:lnTo>
                  <a:close/>
                </a:path>
                <a:path w="1167765" h="775334">
                  <a:moveTo>
                    <a:pt x="849960" y="461657"/>
                  </a:moveTo>
                  <a:lnTo>
                    <a:pt x="846353" y="465150"/>
                  </a:lnTo>
                  <a:lnTo>
                    <a:pt x="845464" y="469976"/>
                  </a:lnTo>
                  <a:lnTo>
                    <a:pt x="848156" y="466039"/>
                  </a:lnTo>
                  <a:lnTo>
                    <a:pt x="849960" y="461657"/>
                  </a:lnTo>
                  <a:close/>
                </a:path>
                <a:path w="1167765" h="775334">
                  <a:moveTo>
                    <a:pt x="862914" y="141185"/>
                  </a:moveTo>
                  <a:lnTo>
                    <a:pt x="862545" y="137071"/>
                  </a:lnTo>
                  <a:lnTo>
                    <a:pt x="858875" y="133540"/>
                  </a:lnTo>
                  <a:lnTo>
                    <a:pt x="855954" y="138264"/>
                  </a:lnTo>
                  <a:lnTo>
                    <a:pt x="862914" y="141185"/>
                  </a:lnTo>
                  <a:close/>
                </a:path>
                <a:path w="1167765" h="775334">
                  <a:moveTo>
                    <a:pt x="883856" y="464172"/>
                  </a:moveTo>
                  <a:lnTo>
                    <a:pt x="879919" y="467537"/>
                  </a:lnTo>
                  <a:lnTo>
                    <a:pt x="879132" y="472719"/>
                  </a:lnTo>
                  <a:lnTo>
                    <a:pt x="882027" y="468744"/>
                  </a:lnTo>
                  <a:lnTo>
                    <a:pt x="883856" y="464172"/>
                  </a:lnTo>
                  <a:close/>
                </a:path>
                <a:path w="1167765" h="775334">
                  <a:moveTo>
                    <a:pt x="903998" y="541566"/>
                  </a:moveTo>
                  <a:lnTo>
                    <a:pt x="901788" y="538086"/>
                  </a:lnTo>
                  <a:lnTo>
                    <a:pt x="898309" y="544271"/>
                  </a:lnTo>
                  <a:lnTo>
                    <a:pt x="903363" y="546404"/>
                  </a:lnTo>
                  <a:lnTo>
                    <a:pt x="903998" y="541566"/>
                  </a:lnTo>
                  <a:close/>
                </a:path>
                <a:path w="1167765" h="775334">
                  <a:moveTo>
                    <a:pt x="904367" y="400939"/>
                  </a:moveTo>
                  <a:lnTo>
                    <a:pt x="903795" y="396811"/>
                  </a:lnTo>
                  <a:lnTo>
                    <a:pt x="900087" y="393293"/>
                  </a:lnTo>
                  <a:lnTo>
                    <a:pt x="897509" y="398005"/>
                  </a:lnTo>
                  <a:lnTo>
                    <a:pt x="904367" y="400939"/>
                  </a:lnTo>
                  <a:close/>
                </a:path>
                <a:path w="1167765" h="775334">
                  <a:moveTo>
                    <a:pt x="939063" y="450761"/>
                  </a:moveTo>
                  <a:lnTo>
                    <a:pt x="937463" y="445960"/>
                  </a:lnTo>
                  <a:lnTo>
                    <a:pt x="932675" y="448360"/>
                  </a:lnTo>
                  <a:lnTo>
                    <a:pt x="925474" y="449160"/>
                  </a:lnTo>
                  <a:lnTo>
                    <a:pt x="926274" y="453961"/>
                  </a:lnTo>
                  <a:lnTo>
                    <a:pt x="931075" y="451561"/>
                  </a:lnTo>
                  <a:lnTo>
                    <a:pt x="939063" y="450761"/>
                  </a:lnTo>
                  <a:close/>
                </a:path>
                <a:path w="1167765" h="775334">
                  <a:moveTo>
                    <a:pt x="943864" y="529882"/>
                  </a:moveTo>
                  <a:lnTo>
                    <a:pt x="935075" y="529082"/>
                  </a:lnTo>
                  <a:lnTo>
                    <a:pt x="935875" y="533882"/>
                  </a:lnTo>
                  <a:lnTo>
                    <a:pt x="930275" y="540270"/>
                  </a:lnTo>
                  <a:lnTo>
                    <a:pt x="939063" y="541070"/>
                  </a:lnTo>
                  <a:lnTo>
                    <a:pt x="938263" y="536270"/>
                  </a:lnTo>
                  <a:lnTo>
                    <a:pt x="943864" y="529882"/>
                  </a:lnTo>
                  <a:close/>
                </a:path>
                <a:path w="1167765" h="775334">
                  <a:moveTo>
                    <a:pt x="958253" y="322084"/>
                  </a:moveTo>
                  <a:lnTo>
                    <a:pt x="949452" y="321284"/>
                  </a:lnTo>
                  <a:lnTo>
                    <a:pt x="951052" y="326085"/>
                  </a:lnTo>
                  <a:lnTo>
                    <a:pt x="945464" y="332473"/>
                  </a:lnTo>
                  <a:lnTo>
                    <a:pt x="953452" y="333273"/>
                  </a:lnTo>
                  <a:lnTo>
                    <a:pt x="952652" y="328485"/>
                  </a:lnTo>
                  <a:lnTo>
                    <a:pt x="958253" y="322084"/>
                  </a:lnTo>
                  <a:close/>
                </a:path>
                <a:path w="1167765" h="775334">
                  <a:moveTo>
                    <a:pt x="968413" y="502437"/>
                  </a:moveTo>
                  <a:lnTo>
                    <a:pt x="968032" y="498309"/>
                  </a:lnTo>
                  <a:lnTo>
                    <a:pt x="964361" y="494792"/>
                  </a:lnTo>
                  <a:lnTo>
                    <a:pt x="961440" y="499516"/>
                  </a:lnTo>
                  <a:lnTo>
                    <a:pt x="968413" y="502437"/>
                  </a:lnTo>
                  <a:close/>
                </a:path>
                <a:path w="1167765" h="775334">
                  <a:moveTo>
                    <a:pt x="969441" y="298907"/>
                  </a:moveTo>
                  <a:lnTo>
                    <a:pt x="967841" y="294119"/>
                  </a:lnTo>
                  <a:lnTo>
                    <a:pt x="963041" y="296506"/>
                  </a:lnTo>
                  <a:lnTo>
                    <a:pt x="955852" y="297307"/>
                  </a:lnTo>
                  <a:lnTo>
                    <a:pt x="956652" y="302107"/>
                  </a:lnTo>
                  <a:lnTo>
                    <a:pt x="961440" y="299707"/>
                  </a:lnTo>
                  <a:lnTo>
                    <a:pt x="969441" y="298907"/>
                  </a:lnTo>
                  <a:close/>
                </a:path>
                <a:path w="1167765" h="775334">
                  <a:moveTo>
                    <a:pt x="978623" y="388137"/>
                  </a:moveTo>
                  <a:lnTo>
                    <a:pt x="975029" y="391617"/>
                  </a:lnTo>
                  <a:lnTo>
                    <a:pt x="974128" y="396455"/>
                  </a:lnTo>
                  <a:lnTo>
                    <a:pt x="976833" y="392518"/>
                  </a:lnTo>
                  <a:lnTo>
                    <a:pt x="978623" y="388137"/>
                  </a:lnTo>
                  <a:close/>
                </a:path>
                <a:path w="1167765" h="775334">
                  <a:moveTo>
                    <a:pt x="985316" y="322580"/>
                  </a:moveTo>
                  <a:lnTo>
                    <a:pt x="982954" y="319100"/>
                  </a:lnTo>
                  <a:lnTo>
                    <a:pt x="979030" y="325285"/>
                  </a:lnTo>
                  <a:lnTo>
                    <a:pt x="984529" y="327418"/>
                  </a:lnTo>
                  <a:lnTo>
                    <a:pt x="985316" y="322580"/>
                  </a:lnTo>
                  <a:close/>
                </a:path>
                <a:path w="1167765" h="775334">
                  <a:moveTo>
                    <a:pt x="1006995" y="471538"/>
                  </a:moveTo>
                  <a:lnTo>
                    <a:pt x="998207" y="470738"/>
                  </a:lnTo>
                  <a:lnTo>
                    <a:pt x="999807" y="475538"/>
                  </a:lnTo>
                  <a:lnTo>
                    <a:pt x="994206" y="481926"/>
                  </a:lnTo>
                  <a:lnTo>
                    <a:pt x="1002207" y="482727"/>
                  </a:lnTo>
                  <a:lnTo>
                    <a:pt x="1001407" y="477939"/>
                  </a:lnTo>
                  <a:lnTo>
                    <a:pt x="1006995" y="471538"/>
                  </a:lnTo>
                  <a:close/>
                </a:path>
                <a:path w="1167765" h="775334">
                  <a:moveTo>
                    <a:pt x="1011897" y="370535"/>
                  </a:moveTo>
                  <a:lnTo>
                    <a:pt x="1009688" y="367055"/>
                  </a:lnTo>
                  <a:lnTo>
                    <a:pt x="1006195" y="373240"/>
                  </a:lnTo>
                  <a:lnTo>
                    <a:pt x="1011262" y="375373"/>
                  </a:lnTo>
                  <a:lnTo>
                    <a:pt x="1011897" y="370535"/>
                  </a:lnTo>
                  <a:close/>
                </a:path>
                <a:path w="1167765" h="775334">
                  <a:moveTo>
                    <a:pt x="1029373" y="477939"/>
                  </a:moveTo>
                  <a:lnTo>
                    <a:pt x="1026985" y="471538"/>
                  </a:lnTo>
                  <a:lnTo>
                    <a:pt x="1022184" y="469138"/>
                  </a:lnTo>
                  <a:lnTo>
                    <a:pt x="1016584" y="469138"/>
                  </a:lnTo>
                  <a:lnTo>
                    <a:pt x="1018984" y="476338"/>
                  </a:lnTo>
                  <a:lnTo>
                    <a:pt x="1023785" y="478726"/>
                  </a:lnTo>
                  <a:lnTo>
                    <a:pt x="1029373" y="477939"/>
                  </a:lnTo>
                  <a:close/>
                </a:path>
                <a:path w="1167765" h="775334">
                  <a:moveTo>
                    <a:pt x="1038072" y="155549"/>
                  </a:moveTo>
                  <a:lnTo>
                    <a:pt x="1035710" y="152069"/>
                  </a:lnTo>
                  <a:lnTo>
                    <a:pt x="1031773" y="158242"/>
                  </a:lnTo>
                  <a:lnTo>
                    <a:pt x="1037285" y="160375"/>
                  </a:lnTo>
                  <a:lnTo>
                    <a:pt x="1038072" y="155549"/>
                  </a:lnTo>
                  <a:close/>
                </a:path>
                <a:path w="1167765" h="775334">
                  <a:moveTo>
                    <a:pt x="1064437" y="307403"/>
                  </a:moveTo>
                  <a:lnTo>
                    <a:pt x="1062088" y="303911"/>
                  </a:lnTo>
                  <a:lnTo>
                    <a:pt x="1058151" y="310095"/>
                  </a:lnTo>
                  <a:lnTo>
                    <a:pt x="1063650" y="312229"/>
                  </a:lnTo>
                  <a:lnTo>
                    <a:pt x="1064437" y="307403"/>
                  </a:lnTo>
                  <a:close/>
                </a:path>
                <a:path w="1167765" h="775334">
                  <a:moveTo>
                    <a:pt x="1067739" y="505904"/>
                  </a:moveTo>
                  <a:lnTo>
                    <a:pt x="1066139" y="501904"/>
                  </a:lnTo>
                  <a:lnTo>
                    <a:pt x="1058151" y="502704"/>
                  </a:lnTo>
                  <a:lnTo>
                    <a:pt x="1058951" y="508304"/>
                  </a:lnTo>
                  <a:lnTo>
                    <a:pt x="1063739" y="506704"/>
                  </a:lnTo>
                  <a:lnTo>
                    <a:pt x="1067739" y="512305"/>
                  </a:lnTo>
                  <a:lnTo>
                    <a:pt x="1067739" y="505904"/>
                  </a:lnTo>
                  <a:close/>
                </a:path>
                <a:path w="1167765" h="775334">
                  <a:moveTo>
                    <a:pt x="1122248" y="138112"/>
                  </a:moveTo>
                  <a:lnTo>
                    <a:pt x="1122083" y="135064"/>
                  </a:lnTo>
                  <a:lnTo>
                    <a:pt x="1117295" y="133464"/>
                  </a:lnTo>
                  <a:lnTo>
                    <a:pt x="1110894" y="141465"/>
                  </a:lnTo>
                  <a:lnTo>
                    <a:pt x="1110894" y="143065"/>
                  </a:lnTo>
                  <a:lnTo>
                    <a:pt x="1112977" y="145415"/>
                  </a:lnTo>
                  <a:lnTo>
                    <a:pt x="1117993" y="142659"/>
                  </a:lnTo>
                  <a:lnTo>
                    <a:pt x="1122248" y="138112"/>
                  </a:lnTo>
                  <a:close/>
                </a:path>
                <a:path w="1167765" h="775334">
                  <a:moveTo>
                    <a:pt x="1158049" y="482727"/>
                  </a:moveTo>
                  <a:lnTo>
                    <a:pt x="1155649" y="476338"/>
                  </a:lnTo>
                  <a:lnTo>
                    <a:pt x="1150861" y="473938"/>
                  </a:lnTo>
                  <a:lnTo>
                    <a:pt x="1145260" y="473938"/>
                  </a:lnTo>
                  <a:lnTo>
                    <a:pt x="1147660" y="480326"/>
                  </a:lnTo>
                  <a:lnTo>
                    <a:pt x="1152461" y="482727"/>
                  </a:lnTo>
                  <a:lnTo>
                    <a:pt x="1158049" y="482727"/>
                  </a:lnTo>
                  <a:close/>
                </a:path>
                <a:path w="1167765" h="775334">
                  <a:moveTo>
                    <a:pt x="1167638" y="298907"/>
                  </a:moveTo>
                  <a:lnTo>
                    <a:pt x="1166037" y="294906"/>
                  </a:lnTo>
                  <a:lnTo>
                    <a:pt x="1158049" y="295706"/>
                  </a:lnTo>
                  <a:lnTo>
                    <a:pt x="1158849" y="301307"/>
                  </a:lnTo>
                  <a:lnTo>
                    <a:pt x="1163650" y="299707"/>
                  </a:lnTo>
                  <a:lnTo>
                    <a:pt x="1167638" y="304507"/>
                  </a:lnTo>
                  <a:lnTo>
                    <a:pt x="1167638" y="298907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6170555" y="8557538"/>
              <a:ext cx="1086485" cy="1381760"/>
            </a:xfrm>
            <a:custGeom>
              <a:avLst/>
              <a:gdLst/>
              <a:ahLst/>
              <a:cxnLst/>
              <a:rect l="l" t="t" r="r" b="b"/>
              <a:pathLst>
                <a:path w="1086484" h="1381759">
                  <a:moveTo>
                    <a:pt x="15976" y="810412"/>
                  </a:moveTo>
                  <a:lnTo>
                    <a:pt x="15735" y="803389"/>
                  </a:lnTo>
                  <a:lnTo>
                    <a:pt x="13982" y="796823"/>
                  </a:lnTo>
                  <a:lnTo>
                    <a:pt x="11036" y="794448"/>
                  </a:lnTo>
                  <a:lnTo>
                    <a:pt x="7188" y="800011"/>
                  </a:lnTo>
                  <a:lnTo>
                    <a:pt x="9588" y="799223"/>
                  </a:lnTo>
                  <a:lnTo>
                    <a:pt x="11988" y="799223"/>
                  </a:lnTo>
                  <a:lnTo>
                    <a:pt x="12788" y="802411"/>
                  </a:lnTo>
                  <a:lnTo>
                    <a:pt x="7988" y="804811"/>
                  </a:lnTo>
                  <a:lnTo>
                    <a:pt x="0" y="805611"/>
                  </a:lnTo>
                  <a:lnTo>
                    <a:pt x="1600" y="810412"/>
                  </a:lnTo>
                  <a:lnTo>
                    <a:pt x="4000" y="809612"/>
                  </a:lnTo>
                  <a:lnTo>
                    <a:pt x="6388" y="809612"/>
                  </a:lnTo>
                  <a:lnTo>
                    <a:pt x="7188" y="812800"/>
                  </a:lnTo>
                  <a:lnTo>
                    <a:pt x="10388" y="811999"/>
                  </a:lnTo>
                  <a:lnTo>
                    <a:pt x="12788" y="811212"/>
                  </a:lnTo>
                  <a:lnTo>
                    <a:pt x="15976" y="810412"/>
                  </a:lnTo>
                  <a:close/>
                </a:path>
                <a:path w="1086484" h="1381759">
                  <a:moveTo>
                    <a:pt x="68732" y="724090"/>
                  </a:moveTo>
                  <a:lnTo>
                    <a:pt x="63931" y="721690"/>
                  </a:lnTo>
                  <a:lnTo>
                    <a:pt x="58343" y="731278"/>
                  </a:lnTo>
                  <a:lnTo>
                    <a:pt x="57543" y="732078"/>
                  </a:lnTo>
                  <a:lnTo>
                    <a:pt x="56032" y="738479"/>
                  </a:lnTo>
                  <a:lnTo>
                    <a:pt x="61036" y="735279"/>
                  </a:lnTo>
                  <a:lnTo>
                    <a:pt x="67094" y="728484"/>
                  </a:lnTo>
                  <a:lnTo>
                    <a:pt x="68732" y="724090"/>
                  </a:lnTo>
                  <a:close/>
                </a:path>
                <a:path w="1086484" h="1381759">
                  <a:moveTo>
                    <a:pt x="115379" y="646569"/>
                  </a:moveTo>
                  <a:lnTo>
                    <a:pt x="109804" y="641769"/>
                  </a:lnTo>
                  <a:lnTo>
                    <a:pt x="100698" y="641769"/>
                  </a:lnTo>
                  <a:lnTo>
                    <a:pt x="113626" y="648970"/>
                  </a:lnTo>
                  <a:lnTo>
                    <a:pt x="115379" y="646569"/>
                  </a:lnTo>
                  <a:close/>
                </a:path>
                <a:path w="1086484" h="1381759">
                  <a:moveTo>
                    <a:pt x="286118" y="529082"/>
                  </a:moveTo>
                  <a:lnTo>
                    <a:pt x="280123" y="522135"/>
                  </a:lnTo>
                  <a:lnTo>
                    <a:pt x="280720" y="514299"/>
                  </a:lnTo>
                  <a:lnTo>
                    <a:pt x="281622" y="507060"/>
                  </a:lnTo>
                  <a:lnTo>
                    <a:pt x="276529" y="501904"/>
                  </a:lnTo>
                  <a:lnTo>
                    <a:pt x="275729" y="509905"/>
                  </a:lnTo>
                  <a:lnTo>
                    <a:pt x="276529" y="519493"/>
                  </a:lnTo>
                  <a:lnTo>
                    <a:pt x="270929" y="525081"/>
                  </a:lnTo>
                  <a:lnTo>
                    <a:pt x="277329" y="524281"/>
                  </a:lnTo>
                  <a:lnTo>
                    <a:pt x="279717" y="529082"/>
                  </a:lnTo>
                  <a:lnTo>
                    <a:pt x="286118" y="529082"/>
                  </a:lnTo>
                  <a:close/>
                </a:path>
                <a:path w="1086484" h="1381759">
                  <a:moveTo>
                    <a:pt x="289433" y="668756"/>
                  </a:moveTo>
                  <a:lnTo>
                    <a:pt x="287108" y="662457"/>
                  </a:lnTo>
                  <a:lnTo>
                    <a:pt x="283298" y="658990"/>
                  </a:lnTo>
                  <a:lnTo>
                    <a:pt x="282917" y="664146"/>
                  </a:lnTo>
                  <a:lnTo>
                    <a:pt x="283743" y="669671"/>
                  </a:lnTo>
                  <a:lnTo>
                    <a:pt x="283514" y="674738"/>
                  </a:lnTo>
                  <a:lnTo>
                    <a:pt x="283591" y="676516"/>
                  </a:lnTo>
                  <a:lnTo>
                    <a:pt x="285318" y="672147"/>
                  </a:lnTo>
                  <a:lnTo>
                    <a:pt x="289433" y="668756"/>
                  </a:lnTo>
                  <a:close/>
                </a:path>
                <a:path w="1086484" h="1381759">
                  <a:moveTo>
                    <a:pt x="295021" y="1247381"/>
                  </a:moveTo>
                  <a:lnTo>
                    <a:pt x="287718" y="1241983"/>
                  </a:lnTo>
                  <a:lnTo>
                    <a:pt x="287147" y="1250073"/>
                  </a:lnTo>
                  <a:lnTo>
                    <a:pt x="292214" y="1250975"/>
                  </a:lnTo>
                  <a:lnTo>
                    <a:pt x="295021" y="1247381"/>
                  </a:lnTo>
                  <a:close/>
                </a:path>
                <a:path w="1086484" h="1381759">
                  <a:moveTo>
                    <a:pt x="301244" y="1226515"/>
                  </a:moveTo>
                  <a:lnTo>
                    <a:pt x="297307" y="1229995"/>
                  </a:lnTo>
                  <a:lnTo>
                    <a:pt x="296519" y="1234833"/>
                  </a:lnTo>
                  <a:lnTo>
                    <a:pt x="299402" y="1230896"/>
                  </a:lnTo>
                  <a:lnTo>
                    <a:pt x="301244" y="1226515"/>
                  </a:lnTo>
                  <a:close/>
                </a:path>
                <a:path w="1086484" h="1381759">
                  <a:moveTo>
                    <a:pt x="303479" y="1216253"/>
                  </a:moveTo>
                  <a:lnTo>
                    <a:pt x="303098" y="1212316"/>
                  </a:lnTo>
                  <a:lnTo>
                    <a:pt x="299427" y="1208824"/>
                  </a:lnTo>
                  <a:lnTo>
                    <a:pt x="296506" y="1213218"/>
                  </a:lnTo>
                  <a:lnTo>
                    <a:pt x="303479" y="1216253"/>
                  </a:lnTo>
                  <a:close/>
                </a:path>
                <a:path w="1086484" h="1381759">
                  <a:moveTo>
                    <a:pt x="344462" y="1215605"/>
                  </a:moveTo>
                  <a:lnTo>
                    <a:pt x="333552" y="1216177"/>
                  </a:lnTo>
                  <a:lnTo>
                    <a:pt x="333375" y="1220101"/>
                  </a:lnTo>
                  <a:lnTo>
                    <a:pt x="338721" y="1221790"/>
                  </a:lnTo>
                  <a:lnTo>
                    <a:pt x="344462" y="1215605"/>
                  </a:lnTo>
                  <a:close/>
                </a:path>
                <a:path w="1086484" h="1381759">
                  <a:moveTo>
                    <a:pt x="372211" y="1381569"/>
                  </a:moveTo>
                  <a:lnTo>
                    <a:pt x="371830" y="1377454"/>
                  </a:lnTo>
                  <a:lnTo>
                    <a:pt x="368160" y="1373924"/>
                  </a:lnTo>
                  <a:lnTo>
                    <a:pt x="365239" y="1378648"/>
                  </a:lnTo>
                  <a:lnTo>
                    <a:pt x="372211" y="1381569"/>
                  </a:lnTo>
                  <a:close/>
                </a:path>
                <a:path w="1086484" h="1381759">
                  <a:moveTo>
                    <a:pt x="383717" y="1280845"/>
                  </a:moveTo>
                  <a:lnTo>
                    <a:pt x="381508" y="1277366"/>
                  </a:lnTo>
                  <a:lnTo>
                    <a:pt x="378028" y="1283538"/>
                  </a:lnTo>
                  <a:lnTo>
                    <a:pt x="383082" y="1285684"/>
                  </a:lnTo>
                  <a:lnTo>
                    <a:pt x="383717" y="1280845"/>
                  </a:lnTo>
                  <a:close/>
                </a:path>
                <a:path w="1086484" h="1381759">
                  <a:moveTo>
                    <a:pt x="402805" y="1276350"/>
                  </a:moveTo>
                  <a:lnTo>
                    <a:pt x="402005" y="1271549"/>
                  </a:lnTo>
                  <a:lnTo>
                    <a:pt x="397205" y="1273949"/>
                  </a:lnTo>
                  <a:lnTo>
                    <a:pt x="390017" y="1274749"/>
                  </a:lnTo>
                  <a:lnTo>
                    <a:pt x="390817" y="1279550"/>
                  </a:lnTo>
                  <a:lnTo>
                    <a:pt x="395605" y="1277950"/>
                  </a:lnTo>
                  <a:lnTo>
                    <a:pt x="402805" y="1276350"/>
                  </a:lnTo>
                  <a:close/>
                </a:path>
                <a:path w="1086484" h="1381759">
                  <a:moveTo>
                    <a:pt x="408393" y="1210017"/>
                  </a:moveTo>
                  <a:lnTo>
                    <a:pt x="406793" y="1206017"/>
                  </a:lnTo>
                  <a:lnTo>
                    <a:pt x="398805" y="1206817"/>
                  </a:lnTo>
                  <a:lnTo>
                    <a:pt x="399605" y="1212418"/>
                  </a:lnTo>
                  <a:lnTo>
                    <a:pt x="404393" y="1210017"/>
                  </a:lnTo>
                  <a:lnTo>
                    <a:pt x="408393" y="1215605"/>
                  </a:lnTo>
                  <a:lnTo>
                    <a:pt x="408393" y="1210017"/>
                  </a:lnTo>
                  <a:close/>
                </a:path>
                <a:path w="1086484" h="1381759">
                  <a:moveTo>
                    <a:pt x="421982" y="1248371"/>
                  </a:moveTo>
                  <a:lnTo>
                    <a:pt x="421386" y="1241742"/>
                  </a:lnTo>
                  <a:lnTo>
                    <a:pt x="421386" y="1237284"/>
                  </a:lnTo>
                  <a:lnTo>
                    <a:pt x="419277" y="1234782"/>
                  </a:lnTo>
                  <a:lnTo>
                    <a:pt x="412394" y="1233995"/>
                  </a:lnTo>
                  <a:lnTo>
                    <a:pt x="414782" y="1239583"/>
                  </a:lnTo>
                  <a:lnTo>
                    <a:pt x="415582" y="1249172"/>
                  </a:lnTo>
                  <a:lnTo>
                    <a:pt x="421982" y="1248371"/>
                  </a:lnTo>
                  <a:close/>
                </a:path>
                <a:path w="1086484" h="1381759">
                  <a:moveTo>
                    <a:pt x="429933" y="1198968"/>
                  </a:moveTo>
                  <a:lnTo>
                    <a:pt x="429475" y="1196530"/>
                  </a:lnTo>
                  <a:lnTo>
                    <a:pt x="425869" y="1193050"/>
                  </a:lnTo>
                  <a:lnTo>
                    <a:pt x="420382" y="1193228"/>
                  </a:lnTo>
                  <a:lnTo>
                    <a:pt x="418782" y="1202029"/>
                  </a:lnTo>
                  <a:lnTo>
                    <a:pt x="418782" y="1202817"/>
                  </a:lnTo>
                  <a:lnTo>
                    <a:pt x="425983" y="1195628"/>
                  </a:lnTo>
                  <a:lnTo>
                    <a:pt x="429933" y="1198968"/>
                  </a:lnTo>
                  <a:close/>
                </a:path>
                <a:path w="1086484" h="1381759">
                  <a:moveTo>
                    <a:pt x="447687" y="13855"/>
                  </a:moveTo>
                  <a:lnTo>
                    <a:pt x="441960" y="8788"/>
                  </a:lnTo>
                  <a:lnTo>
                    <a:pt x="438480" y="13169"/>
                  </a:lnTo>
                  <a:lnTo>
                    <a:pt x="443458" y="15087"/>
                  </a:lnTo>
                  <a:lnTo>
                    <a:pt x="447687" y="13855"/>
                  </a:lnTo>
                  <a:close/>
                </a:path>
                <a:path w="1086484" h="1381759">
                  <a:moveTo>
                    <a:pt x="460070" y="86664"/>
                  </a:moveTo>
                  <a:lnTo>
                    <a:pt x="455345" y="84721"/>
                  </a:lnTo>
                  <a:lnTo>
                    <a:pt x="451523" y="87566"/>
                  </a:lnTo>
                  <a:lnTo>
                    <a:pt x="457149" y="94310"/>
                  </a:lnTo>
                  <a:lnTo>
                    <a:pt x="460070" y="86664"/>
                  </a:lnTo>
                  <a:close/>
                </a:path>
                <a:path w="1086484" h="1381759">
                  <a:moveTo>
                    <a:pt x="460336" y="386016"/>
                  </a:moveTo>
                  <a:lnTo>
                    <a:pt x="455510" y="386016"/>
                  </a:lnTo>
                  <a:lnTo>
                    <a:pt x="450456" y="383032"/>
                  </a:lnTo>
                  <a:lnTo>
                    <a:pt x="446747" y="381533"/>
                  </a:lnTo>
                  <a:lnTo>
                    <a:pt x="445960" y="386016"/>
                  </a:lnTo>
                  <a:lnTo>
                    <a:pt x="449884" y="386918"/>
                  </a:lnTo>
                  <a:lnTo>
                    <a:pt x="454647" y="390220"/>
                  </a:lnTo>
                  <a:lnTo>
                    <a:pt x="458660" y="391414"/>
                  </a:lnTo>
                  <a:lnTo>
                    <a:pt x="460336" y="386016"/>
                  </a:lnTo>
                  <a:close/>
                </a:path>
                <a:path w="1086484" h="1381759">
                  <a:moveTo>
                    <a:pt x="461937" y="32766"/>
                  </a:moveTo>
                  <a:lnTo>
                    <a:pt x="453948" y="32766"/>
                  </a:lnTo>
                  <a:lnTo>
                    <a:pt x="450748" y="36766"/>
                  </a:lnTo>
                  <a:lnTo>
                    <a:pt x="449148" y="41554"/>
                  </a:lnTo>
                  <a:lnTo>
                    <a:pt x="457149" y="41554"/>
                  </a:lnTo>
                  <a:lnTo>
                    <a:pt x="460336" y="37566"/>
                  </a:lnTo>
                  <a:lnTo>
                    <a:pt x="461937" y="32766"/>
                  </a:lnTo>
                  <a:close/>
                </a:path>
                <a:path w="1086484" h="1381759">
                  <a:moveTo>
                    <a:pt x="471538" y="210197"/>
                  </a:moveTo>
                  <a:lnTo>
                    <a:pt x="465937" y="209397"/>
                  </a:lnTo>
                  <a:lnTo>
                    <a:pt x="466737" y="213398"/>
                  </a:lnTo>
                  <a:lnTo>
                    <a:pt x="459549" y="215785"/>
                  </a:lnTo>
                  <a:lnTo>
                    <a:pt x="466737" y="217385"/>
                  </a:lnTo>
                  <a:lnTo>
                    <a:pt x="470738" y="217385"/>
                  </a:lnTo>
                  <a:lnTo>
                    <a:pt x="471538" y="210197"/>
                  </a:lnTo>
                  <a:close/>
                </a:path>
                <a:path w="1086484" h="1381759">
                  <a:moveTo>
                    <a:pt x="473151" y="540664"/>
                  </a:moveTo>
                  <a:lnTo>
                    <a:pt x="468337" y="537870"/>
                  </a:lnTo>
                  <a:lnTo>
                    <a:pt x="467537" y="544271"/>
                  </a:lnTo>
                  <a:lnTo>
                    <a:pt x="461137" y="545871"/>
                  </a:lnTo>
                  <a:lnTo>
                    <a:pt x="460336" y="550659"/>
                  </a:lnTo>
                  <a:lnTo>
                    <a:pt x="467207" y="550125"/>
                  </a:lnTo>
                  <a:lnTo>
                    <a:pt x="472135" y="545769"/>
                  </a:lnTo>
                  <a:lnTo>
                    <a:pt x="473151" y="540664"/>
                  </a:lnTo>
                  <a:close/>
                </a:path>
                <a:path w="1086484" h="1381759">
                  <a:moveTo>
                    <a:pt x="473976" y="562254"/>
                  </a:moveTo>
                  <a:lnTo>
                    <a:pt x="469938" y="558647"/>
                  </a:lnTo>
                  <a:lnTo>
                    <a:pt x="464985" y="564045"/>
                  </a:lnTo>
                  <a:lnTo>
                    <a:pt x="469328" y="564642"/>
                  </a:lnTo>
                  <a:lnTo>
                    <a:pt x="473976" y="562254"/>
                  </a:lnTo>
                  <a:close/>
                </a:path>
                <a:path w="1086484" h="1381759">
                  <a:moveTo>
                    <a:pt x="474726" y="1172451"/>
                  </a:moveTo>
                  <a:lnTo>
                    <a:pt x="463372" y="1172679"/>
                  </a:lnTo>
                  <a:lnTo>
                    <a:pt x="463042" y="1176655"/>
                  </a:lnTo>
                  <a:lnTo>
                    <a:pt x="468553" y="1178521"/>
                  </a:lnTo>
                  <a:lnTo>
                    <a:pt x="474726" y="1172451"/>
                  </a:lnTo>
                  <a:close/>
                </a:path>
                <a:path w="1086484" h="1381759">
                  <a:moveTo>
                    <a:pt x="494436" y="499668"/>
                  </a:moveTo>
                  <a:lnTo>
                    <a:pt x="491515" y="495515"/>
                  </a:lnTo>
                  <a:lnTo>
                    <a:pt x="486791" y="493610"/>
                  </a:lnTo>
                  <a:lnTo>
                    <a:pt x="490308" y="497014"/>
                  </a:lnTo>
                  <a:lnTo>
                    <a:pt x="494436" y="499668"/>
                  </a:lnTo>
                  <a:close/>
                </a:path>
                <a:path w="1086484" h="1381759">
                  <a:moveTo>
                    <a:pt x="494703" y="470738"/>
                  </a:moveTo>
                  <a:lnTo>
                    <a:pt x="488708" y="466788"/>
                  </a:lnTo>
                  <a:lnTo>
                    <a:pt x="480326" y="462546"/>
                  </a:lnTo>
                  <a:lnTo>
                    <a:pt x="474929" y="460400"/>
                  </a:lnTo>
                  <a:lnTo>
                    <a:pt x="477926" y="462749"/>
                  </a:lnTo>
                  <a:lnTo>
                    <a:pt x="482346" y="466471"/>
                  </a:lnTo>
                  <a:lnTo>
                    <a:pt x="487514" y="472732"/>
                  </a:lnTo>
                  <a:lnTo>
                    <a:pt x="492086" y="476008"/>
                  </a:lnTo>
                  <a:lnTo>
                    <a:pt x="494703" y="470738"/>
                  </a:lnTo>
                  <a:close/>
                </a:path>
                <a:path w="1086484" h="1381759">
                  <a:moveTo>
                    <a:pt x="506691" y="1093330"/>
                  </a:moveTo>
                  <a:lnTo>
                    <a:pt x="505104" y="1086142"/>
                  </a:lnTo>
                  <a:lnTo>
                    <a:pt x="499503" y="1085342"/>
                  </a:lnTo>
                  <a:lnTo>
                    <a:pt x="491515" y="1089329"/>
                  </a:lnTo>
                  <a:lnTo>
                    <a:pt x="493115" y="1094130"/>
                  </a:lnTo>
                  <a:lnTo>
                    <a:pt x="493915" y="1097330"/>
                  </a:lnTo>
                  <a:lnTo>
                    <a:pt x="497903" y="1095730"/>
                  </a:lnTo>
                  <a:lnTo>
                    <a:pt x="502704" y="1094930"/>
                  </a:lnTo>
                  <a:lnTo>
                    <a:pt x="506691" y="1093330"/>
                  </a:lnTo>
                  <a:close/>
                </a:path>
                <a:path w="1086484" h="1381759">
                  <a:moveTo>
                    <a:pt x="517093" y="872744"/>
                  </a:moveTo>
                  <a:lnTo>
                    <a:pt x="511492" y="872744"/>
                  </a:lnTo>
                  <a:lnTo>
                    <a:pt x="512292" y="877544"/>
                  </a:lnTo>
                  <a:lnTo>
                    <a:pt x="511492" y="884732"/>
                  </a:lnTo>
                  <a:lnTo>
                    <a:pt x="517093" y="884732"/>
                  </a:lnTo>
                  <a:lnTo>
                    <a:pt x="515493" y="879944"/>
                  </a:lnTo>
                  <a:lnTo>
                    <a:pt x="517093" y="872744"/>
                  </a:lnTo>
                  <a:close/>
                </a:path>
                <a:path w="1086484" h="1381759">
                  <a:moveTo>
                    <a:pt x="563245" y="302717"/>
                  </a:moveTo>
                  <a:lnTo>
                    <a:pt x="557847" y="298107"/>
                  </a:lnTo>
                  <a:lnTo>
                    <a:pt x="554253" y="302044"/>
                  </a:lnTo>
                  <a:lnTo>
                    <a:pt x="559041" y="303809"/>
                  </a:lnTo>
                  <a:lnTo>
                    <a:pt x="563245" y="302717"/>
                  </a:lnTo>
                  <a:close/>
                </a:path>
                <a:path w="1086484" h="1381759">
                  <a:moveTo>
                    <a:pt x="565111" y="544436"/>
                  </a:moveTo>
                  <a:lnTo>
                    <a:pt x="562648" y="540270"/>
                  </a:lnTo>
                  <a:lnTo>
                    <a:pt x="557466" y="538365"/>
                  </a:lnTo>
                  <a:lnTo>
                    <a:pt x="560844" y="541769"/>
                  </a:lnTo>
                  <a:lnTo>
                    <a:pt x="565111" y="544436"/>
                  </a:lnTo>
                  <a:close/>
                </a:path>
                <a:path w="1086484" h="1381759">
                  <a:moveTo>
                    <a:pt x="573836" y="1107719"/>
                  </a:moveTo>
                  <a:lnTo>
                    <a:pt x="568325" y="1105154"/>
                  </a:lnTo>
                  <a:lnTo>
                    <a:pt x="568134" y="1099820"/>
                  </a:lnTo>
                  <a:lnTo>
                    <a:pt x="567194" y="1095235"/>
                  </a:lnTo>
                  <a:lnTo>
                    <a:pt x="559447" y="1094930"/>
                  </a:lnTo>
                  <a:lnTo>
                    <a:pt x="554837" y="1100975"/>
                  </a:lnTo>
                  <a:lnTo>
                    <a:pt x="560349" y="1106716"/>
                  </a:lnTo>
                  <a:lnTo>
                    <a:pt x="568998" y="1109764"/>
                  </a:lnTo>
                  <a:lnTo>
                    <a:pt x="573836" y="1107719"/>
                  </a:lnTo>
                  <a:close/>
                </a:path>
                <a:path w="1086484" h="1381759">
                  <a:moveTo>
                    <a:pt x="620979" y="56743"/>
                  </a:moveTo>
                  <a:lnTo>
                    <a:pt x="615391" y="55943"/>
                  </a:lnTo>
                  <a:lnTo>
                    <a:pt x="616191" y="59944"/>
                  </a:lnTo>
                  <a:lnTo>
                    <a:pt x="609790" y="62344"/>
                  </a:lnTo>
                  <a:lnTo>
                    <a:pt x="616191" y="63931"/>
                  </a:lnTo>
                  <a:lnTo>
                    <a:pt x="620179" y="63931"/>
                  </a:lnTo>
                  <a:lnTo>
                    <a:pt x="620979" y="56743"/>
                  </a:lnTo>
                  <a:close/>
                </a:path>
                <a:path w="1086484" h="1381759">
                  <a:moveTo>
                    <a:pt x="640168" y="40767"/>
                  </a:moveTo>
                  <a:lnTo>
                    <a:pt x="632167" y="38366"/>
                  </a:lnTo>
                  <a:lnTo>
                    <a:pt x="632167" y="43154"/>
                  </a:lnTo>
                  <a:lnTo>
                    <a:pt x="624979" y="47955"/>
                  </a:lnTo>
                  <a:lnTo>
                    <a:pt x="632968" y="50355"/>
                  </a:lnTo>
                  <a:lnTo>
                    <a:pt x="632968" y="45554"/>
                  </a:lnTo>
                  <a:lnTo>
                    <a:pt x="640168" y="40767"/>
                  </a:lnTo>
                  <a:close/>
                </a:path>
                <a:path w="1086484" h="1381759">
                  <a:moveTo>
                    <a:pt x="649757" y="1057363"/>
                  </a:moveTo>
                  <a:lnTo>
                    <a:pt x="642556" y="1050175"/>
                  </a:lnTo>
                  <a:lnTo>
                    <a:pt x="640969" y="1049375"/>
                  </a:lnTo>
                  <a:lnTo>
                    <a:pt x="638022" y="1050353"/>
                  </a:lnTo>
                  <a:lnTo>
                    <a:pt x="639572" y="1055370"/>
                  </a:lnTo>
                  <a:lnTo>
                    <a:pt x="643216" y="1060386"/>
                  </a:lnTo>
                  <a:lnTo>
                    <a:pt x="646557" y="1061364"/>
                  </a:lnTo>
                  <a:lnTo>
                    <a:pt x="649757" y="1057363"/>
                  </a:lnTo>
                  <a:close/>
                </a:path>
                <a:path w="1086484" h="1381759">
                  <a:moveTo>
                    <a:pt x="649897" y="980109"/>
                  </a:moveTo>
                  <a:lnTo>
                    <a:pt x="644156" y="975042"/>
                  </a:lnTo>
                  <a:lnTo>
                    <a:pt x="640676" y="979424"/>
                  </a:lnTo>
                  <a:lnTo>
                    <a:pt x="645655" y="981341"/>
                  </a:lnTo>
                  <a:lnTo>
                    <a:pt x="649897" y="980109"/>
                  </a:lnTo>
                  <a:close/>
                </a:path>
                <a:path w="1086484" h="1381759">
                  <a:moveTo>
                    <a:pt x="661746" y="800"/>
                  </a:moveTo>
                  <a:lnTo>
                    <a:pt x="656145" y="0"/>
                  </a:lnTo>
                  <a:lnTo>
                    <a:pt x="656945" y="4000"/>
                  </a:lnTo>
                  <a:lnTo>
                    <a:pt x="649757" y="6400"/>
                  </a:lnTo>
                  <a:lnTo>
                    <a:pt x="656945" y="7988"/>
                  </a:lnTo>
                  <a:lnTo>
                    <a:pt x="660946" y="7988"/>
                  </a:lnTo>
                  <a:lnTo>
                    <a:pt x="661746" y="800"/>
                  </a:lnTo>
                  <a:close/>
                </a:path>
                <a:path w="1086484" h="1381759">
                  <a:moveTo>
                    <a:pt x="667067" y="352958"/>
                  </a:moveTo>
                  <a:lnTo>
                    <a:pt x="664146" y="348462"/>
                  </a:lnTo>
                  <a:lnTo>
                    <a:pt x="659422" y="346659"/>
                  </a:lnTo>
                  <a:lnTo>
                    <a:pt x="662940" y="350253"/>
                  </a:lnTo>
                  <a:lnTo>
                    <a:pt x="667067" y="352958"/>
                  </a:lnTo>
                  <a:close/>
                </a:path>
                <a:path w="1086484" h="1381759">
                  <a:moveTo>
                    <a:pt x="681723" y="1109319"/>
                  </a:moveTo>
                  <a:lnTo>
                    <a:pt x="680123" y="1105319"/>
                  </a:lnTo>
                  <a:lnTo>
                    <a:pt x="674535" y="1107719"/>
                  </a:lnTo>
                  <a:lnTo>
                    <a:pt x="664146" y="1108519"/>
                  </a:lnTo>
                  <a:lnTo>
                    <a:pt x="664946" y="1114107"/>
                  </a:lnTo>
                  <a:lnTo>
                    <a:pt x="669315" y="1115453"/>
                  </a:lnTo>
                  <a:lnTo>
                    <a:pt x="674128" y="1118908"/>
                  </a:lnTo>
                  <a:lnTo>
                    <a:pt x="677748" y="1119949"/>
                  </a:lnTo>
                  <a:lnTo>
                    <a:pt x="678522" y="1114107"/>
                  </a:lnTo>
                  <a:lnTo>
                    <a:pt x="676135" y="1114907"/>
                  </a:lnTo>
                  <a:lnTo>
                    <a:pt x="673735" y="1114907"/>
                  </a:lnTo>
                  <a:lnTo>
                    <a:pt x="672934" y="1111707"/>
                  </a:lnTo>
                  <a:lnTo>
                    <a:pt x="676135" y="1110119"/>
                  </a:lnTo>
                  <a:lnTo>
                    <a:pt x="681723" y="1109319"/>
                  </a:lnTo>
                  <a:close/>
                </a:path>
                <a:path w="1086484" h="1381759">
                  <a:moveTo>
                    <a:pt x="687324" y="775246"/>
                  </a:moveTo>
                  <a:lnTo>
                    <a:pt x="680123" y="775246"/>
                  </a:lnTo>
                  <a:lnTo>
                    <a:pt x="676135" y="779233"/>
                  </a:lnTo>
                  <a:lnTo>
                    <a:pt x="674535" y="784034"/>
                  </a:lnTo>
                  <a:lnTo>
                    <a:pt x="682523" y="784034"/>
                  </a:lnTo>
                  <a:lnTo>
                    <a:pt x="685723" y="780034"/>
                  </a:lnTo>
                  <a:lnTo>
                    <a:pt x="687324" y="775246"/>
                  </a:lnTo>
                  <a:close/>
                </a:path>
                <a:path w="1086484" h="1381759">
                  <a:moveTo>
                    <a:pt x="690511" y="796823"/>
                  </a:moveTo>
                  <a:lnTo>
                    <a:pt x="684923" y="796023"/>
                  </a:lnTo>
                  <a:lnTo>
                    <a:pt x="684923" y="800811"/>
                  </a:lnTo>
                  <a:lnTo>
                    <a:pt x="678522" y="802411"/>
                  </a:lnTo>
                  <a:lnTo>
                    <a:pt x="685723" y="804011"/>
                  </a:lnTo>
                  <a:lnTo>
                    <a:pt x="689711" y="804011"/>
                  </a:lnTo>
                  <a:lnTo>
                    <a:pt x="690511" y="796823"/>
                  </a:lnTo>
                  <a:close/>
                </a:path>
                <a:path w="1086484" h="1381759">
                  <a:moveTo>
                    <a:pt x="696633" y="688289"/>
                  </a:moveTo>
                  <a:lnTo>
                    <a:pt x="693712" y="684136"/>
                  </a:lnTo>
                  <a:lnTo>
                    <a:pt x="688987" y="682218"/>
                  </a:lnTo>
                  <a:lnTo>
                    <a:pt x="692518" y="685634"/>
                  </a:lnTo>
                  <a:lnTo>
                    <a:pt x="696633" y="688289"/>
                  </a:lnTo>
                  <a:close/>
                </a:path>
                <a:path w="1086484" h="1381759">
                  <a:moveTo>
                    <a:pt x="704697" y="339128"/>
                  </a:moveTo>
                  <a:lnTo>
                    <a:pt x="699312" y="334073"/>
                  </a:lnTo>
                  <a:lnTo>
                    <a:pt x="695706" y="338455"/>
                  </a:lnTo>
                  <a:lnTo>
                    <a:pt x="700506" y="340372"/>
                  </a:lnTo>
                  <a:lnTo>
                    <a:pt x="704697" y="339128"/>
                  </a:lnTo>
                  <a:close/>
                </a:path>
                <a:path w="1086484" h="1381759">
                  <a:moveTo>
                    <a:pt x="708875" y="497751"/>
                  </a:moveTo>
                  <a:lnTo>
                    <a:pt x="701700" y="493915"/>
                  </a:lnTo>
                  <a:lnTo>
                    <a:pt x="701789" y="500900"/>
                  </a:lnTo>
                  <a:lnTo>
                    <a:pt x="697611" y="507809"/>
                  </a:lnTo>
                  <a:lnTo>
                    <a:pt x="695071" y="513359"/>
                  </a:lnTo>
                  <a:lnTo>
                    <a:pt x="700100" y="516293"/>
                  </a:lnTo>
                  <a:lnTo>
                    <a:pt x="701929" y="510209"/>
                  </a:lnTo>
                  <a:lnTo>
                    <a:pt x="706894" y="503605"/>
                  </a:lnTo>
                  <a:lnTo>
                    <a:pt x="708875" y="497751"/>
                  </a:lnTo>
                  <a:close/>
                </a:path>
                <a:path w="1086484" h="1381759">
                  <a:moveTo>
                    <a:pt x="712939" y="826795"/>
                  </a:moveTo>
                  <a:lnTo>
                    <a:pt x="708901" y="823188"/>
                  </a:lnTo>
                  <a:lnTo>
                    <a:pt x="703948" y="828586"/>
                  </a:lnTo>
                  <a:lnTo>
                    <a:pt x="708291" y="829183"/>
                  </a:lnTo>
                  <a:lnTo>
                    <a:pt x="712939" y="826795"/>
                  </a:lnTo>
                  <a:close/>
                </a:path>
                <a:path w="1086484" h="1381759">
                  <a:moveTo>
                    <a:pt x="734517" y="101434"/>
                  </a:moveTo>
                  <a:lnTo>
                    <a:pt x="730478" y="97510"/>
                  </a:lnTo>
                  <a:lnTo>
                    <a:pt x="725525" y="103009"/>
                  </a:lnTo>
                  <a:lnTo>
                    <a:pt x="729881" y="103797"/>
                  </a:lnTo>
                  <a:lnTo>
                    <a:pt x="734517" y="101434"/>
                  </a:lnTo>
                  <a:close/>
                </a:path>
                <a:path w="1086484" h="1381759">
                  <a:moveTo>
                    <a:pt x="746125" y="1047496"/>
                  </a:moveTo>
                  <a:lnTo>
                    <a:pt x="745566" y="1043381"/>
                  </a:lnTo>
                  <a:lnTo>
                    <a:pt x="741857" y="1039863"/>
                  </a:lnTo>
                  <a:lnTo>
                    <a:pt x="739267" y="1044575"/>
                  </a:lnTo>
                  <a:lnTo>
                    <a:pt x="746125" y="1047496"/>
                  </a:lnTo>
                  <a:close/>
                </a:path>
                <a:path w="1086484" h="1381759">
                  <a:moveTo>
                    <a:pt x="763016" y="1068285"/>
                  </a:moveTo>
                  <a:lnTo>
                    <a:pt x="762647" y="1064158"/>
                  </a:lnTo>
                  <a:lnTo>
                    <a:pt x="758977" y="1060640"/>
                  </a:lnTo>
                  <a:lnTo>
                    <a:pt x="756056" y="1065352"/>
                  </a:lnTo>
                  <a:lnTo>
                    <a:pt x="763016" y="1068285"/>
                  </a:lnTo>
                  <a:close/>
                </a:path>
                <a:path w="1086484" h="1381759">
                  <a:moveTo>
                    <a:pt x="782421" y="658558"/>
                  </a:moveTo>
                  <a:lnTo>
                    <a:pt x="776833" y="658558"/>
                  </a:lnTo>
                  <a:lnTo>
                    <a:pt x="778433" y="663346"/>
                  </a:lnTo>
                  <a:lnTo>
                    <a:pt x="777633" y="669747"/>
                  </a:lnTo>
                  <a:lnTo>
                    <a:pt x="782421" y="670547"/>
                  </a:lnTo>
                  <a:lnTo>
                    <a:pt x="780821" y="665746"/>
                  </a:lnTo>
                  <a:lnTo>
                    <a:pt x="782421" y="658558"/>
                  </a:lnTo>
                  <a:close/>
                </a:path>
                <a:path w="1086484" h="1381759">
                  <a:moveTo>
                    <a:pt x="784021" y="145453"/>
                  </a:moveTo>
                  <a:lnTo>
                    <a:pt x="783221" y="142265"/>
                  </a:lnTo>
                  <a:lnTo>
                    <a:pt x="783221" y="139865"/>
                  </a:lnTo>
                  <a:lnTo>
                    <a:pt x="776833" y="139865"/>
                  </a:lnTo>
                  <a:lnTo>
                    <a:pt x="774433" y="140665"/>
                  </a:lnTo>
                  <a:lnTo>
                    <a:pt x="774433" y="143065"/>
                  </a:lnTo>
                  <a:lnTo>
                    <a:pt x="775233" y="146253"/>
                  </a:lnTo>
                  <a:lnTo>
                    <a:pt x="775233" y="148653"/>
                  </a:lnTo>
                  <a:lnTo>
                    <a:pt x="778433" y="147853"/>
                  </a:lnTo>
                  <a:lnTo>
                    <a:pt x="784021" y="147853"/>
                  </a:lnTo>
                  <a:lnTo>
                    <a:pt x="784021" y="145453"/>
                  </a:lnTo>
                  <a:close/>
                </a:path>
                <a:path w="1086484" h="1381759">
                  <a:moveTo>
                    <a:pt x="792429" y="587590"/>
                  </a:moveTo>
                  <a:lnTo>
                    <a:pt x="789622" y="583425"/>
                  </a:lnTo>
                  <a:lnTo>
                    <a:pt x="784555" y="581520"/>
                  </a:lnTo>
                  <a:lnTo>
                    <a:pt x="788123" y="584923"/>
                  </a:lnTo>
                  <a:lnTo>
                    <a:pt x="792429" y="587590"/>
                  </a:lnTo>
                  <a:close/>
                </a:path>
                <a:path w="1086484" h="1381759">
                  <a:moveTo>
                    <a:pt x="798982" y="1221727"/>
                  </a:moveTo>
                  <a:lnTo>
                    <a:pt x="798614" y="1217612"/>
                  </a:lnTo>
                  <a:lnTo>
                    <a:pt x="794931" y="1214081"/>
                  </a:lnTo>
                  <a:lnTo>
                    <a:pt x="792010" y="1218806"/>
                  </a:lnTo>
                  <a:lnTo>
                    <a:pt x="798982" y="1221727"/>
                  </a:lnTo>
                  <a:close/>
                </a:path>
                <a:path w="1086484" h="1381759">
                  <a:moveTo>
                    <a:pt x="800049" y="730338"/>
                  </a:moveTo>
                  <a:lnTo>
                    <a:pt x="795210" y="729691"/>
                  </a:lnTo>
                  <a:lnTo>
                    <a:pt x="793750" y="733031"/>
                  </a:lnTo>
                  <a:lnTo>
                    <a:pt x="790117" y="737273"/>
                  </a:lnTo>
                  <a:lnTo>
                    <a:pt x="789025" y="740930"/>
                  </a:lnTo>
                  <a:lnTo>
                    <a:pt x="795210" y="742467"/>
                  </a:lnTo>
                  <a:lnTo>
                    <a:pt x="795324" y="738225"/>
                  </a:lnTo>
                  <a:lnTo>
                    <a:pt x="798512" y="733679"/>
                  </a:lnTo>
                  <a:lnTo>
                    <a:pt x="800049" y="730338"/>
                  </a:lnTo>
                  <a:close/>
                </a:path>
                <a:path w="1086484" h="1381759">
                  <a:moveTo>
                    <a:pt x="811999" y="270941"/>
                  </a:moveTo>
                  <a:lnTo>
                    <a:pt x="806399" y="270141"/>
                  </a:lnTo>
                  <a:lnTo>
                    <a:pt x="807199" y="274129"/>
                  </a:lnTo>
                  <a:lnTo>
                    <a:pt x="800011" y="276529"/>
                  </a:lnTo>
                  <a:lnTo>
                    <a:pt x="807199" y="278130"/>
                  </a:lnTo>
                  <a:lnTo>
                    <a:pt x="811199" y="278130"/>
                  </a:lnTo>
                  <a:lnTo>
                    <a:pt x="811999" y="270941"/>
                  </a:lnTo>
                  <a:close/>
                </a:path>
                <a:path w="1086484" h="1381759">
                  <a:moveTo>
                    <a:pt x="820788" y="389216"/>
                  </a:moveTo>
                  <a:lnTo>
                    <a:pt x="815187" y="388416"/>
                  </a:lnTo>
                  <a:lnTo>
                    <a:pt x="815987" y="393217"/>
                  </a:lnTo>
                  <a:lnTo>
                    <a:pt x="808799" y="395617"/>
                  </a:lnTo>
                  <a:lnTo>
                    <a:pt x="815987" y="396417"/>
                  </a:lnTo>
                  <a:lnTo>
                    <a:pt x="819988" y="396417"/>
                  </a:lnTo>
                  <a:lnTo>
                    <a:pt x="820788" y="389216"/>
                  </a:lnTo>
                  <a:close/>
                </a:path>
                <a:path w="1086484" h="1381759">
                  <a:moveTo>
                    <a:pt x="823988" y="745667"/>
                  </a:moveTo>
                  <a:lnTo>
                    <a:pt x="815987" y="746467"/>
                  </a:lnTo>
                  <a:lnTo>
                    <a:pt x="812800" y="749668"/>
                  </a:lnTo>
                  <a:lnTo>
                    <a:pt x="811199" y="754456"/>
                  </a:lnTo>
                  <a:lnTo>
                    <a:pt x="819188" y="754456"/>
                  </a:lnTo>
                  <a:lnTo>
                    <a:pt x="822388" y="750468"/>
                  </a:lnTo>
                  <a:lnTo>
                    <a:pt x="823988" y="745667"/>
                  </a:lnTo>
                  <a:close/>
                </a:path>
                <a:path w="1086484" h="1381759">
                  <a:moveTo>
                    <a:pt x="839216" y="358101"/>
                  </a:moveTo>
                  <a:lnTo>
                    <a:pt x="835177" y="354050"/>
                  </a:lnTo>
                  <a:lnTo>
                    <a:pt x="830224" y="359892"/>
                  </a:lnTo>
                  <a:lnTo>
                    <a:pt x="834567" y="360641"/>
                  </a:lnTo>
                  <a:lnTo>
                    <a:pt x="839216" y="358101"/>
                  </a:lnTo>
                  <a:close/>
                </a:path>
                <a:path w="1086484" h="1381759">
                  <a:moveTo>
                    <a:pt x="843241" y="551624"/>
                  </a:moveTo>
                  <a:lnTo>
                    <a:pt x="840765" y="547458"/>
                  </a:lnTo>
                  <a:lnTo>
                    <a:pt x="835596" y="545553"/>
                  </a:lnTo>
                  <a:lnTo>
                    <a:pt x="838974" y="548957"/>
                  </a:lnTo>
                  <a:lnTo>
                    <a:pt x="843241" y="551624"/>
                  </a:lnTo>
                  <a:close/>
                </a:path>
                <a:path w="1086484" h="1381759">
                  <a:moveTo>
                    <a:pt x="858875" y="521944"/>
                  </a:moveTo>
                  <a:lnTo>
                    <a:pt x="855954" y="517893"/>
                  </a:lnTo>
                  <a:lnTo>
                    <a:pt x="851230" y="515645"/>
                  </a:lnTo>
                  <a:lnTo>
                    <a:pt x="854748" y="519087"/>
                  </a:lnTo>
                  <a:lnTo>
                    <a:pt x="858875" y="521944"/>
                  </a:lnTo>
                  <a:close/>
                </a:path>
                <a:path w="1086484" h="1381759">
                  <a:moveTo>
                    <a:pt x="863447" y="1006119"/>
                  </a:moveTo>
                  <a:lnTo>
                    <a:pt x="862901" y="1000836"/>
                  </a:lnTo>
                  <a:lnTo>
                    <a:pt x="859142" y="999820"/>
                  </a:lnTo>
                  <a:lnTo>
                    <a:pt x="860742" y="1005420"/>
                  </a:lnTo>
                  <a:lnTo>
                    <a:pt x="849553" y="1005420"/>
                  </a:lnTo>
                  <a:lnTo>
                    <a:pt x="855154" y="1014209"/>
                  </a:lnTo>
                  <a:lnTo>
                    <a:pt x="860831" y="1011847"/>
                  </a:lnTo>
                  <a:lnTo>
                    <a:pt x="863447" y="1006119"/>
                  </a:lnTo>
                  <a:close/>
                </a:path>
                <a:path w="1086484" h="1381759">
                  <a:moveTo>
                    <a:pt x="867943" y="1087729"/>
                  </a:moveTo>
                  <a:lnTo>
                    <a:pt x="866343" y="1083741"/>
                  </a:lnTo>
                  <a:lnTo>
                    <a:pt x="858354" y="1084541"/>
                  </a:lnTo>
                  <a:lnTo>
                    <a:pt x="859142" y="1090129"/>
                  </a:lnTo>
                  <a:lnTo>
                    <a:pt x="863142" y="1088529"/>
                  </a:lnTo>
                  <a:lnTo>
                    <a:pt x="867143" y="1094130"/>
                  </a:lnTo>
                  <a:lnTo>
                    <a:pt x="867943" y="1087729"/>
                  </a:lnTo>
                  <a:close/>
                </a:path>
                <a:path w="1086484" h="1381759">
                  <a:moveTo>
                    <a:pt x="875271" y="702437"/>
                  </a:moveTo>
                  <a:lnTo>
                    <a:pt x="869543" y="697712"/>
                  </a:lnTo>
                  <a:lnTo>
                    <a:pt x="866051" y="701992"/>
                  </a:lnTo>
                  <a:lnTo>
                    <a:pt x="871042" y="703707"/>
                  </a:lnTo>
                  <a:lnTo>
                    <a:pt x="875271" y="702437"/>
                  </a:lnTo>
                  <a:close/>
                </a:path>
                <a:path w="1086484" h="1381759">
                  <a:moveTo>
                    <a:pt x="900709" y="684936"/>
                  </a:moveTo>
                  <a:lnTo>
                    <a:pt x="895108" y="684136"/>
                  </a:lnTo>
                  <a:lnTo>
                    <a:pt x="895908" y="688124"/>
                  </a:lnTo>
                  <a:lnTo>
                    <a:pt x="889520" y="690524"/>
                  </a:lnTo>
                  <a:lnTo>
                    <a:pt x="895908" y="692124"/>
                  </a:lnTo>
                  <a:lnTo>
                    <a:pt x="899909" y="692124"/>
                  </a:lnTo>
                  <a:lnTo>
                    <a:pt x="900709" y="684936"/>
                  </a:lnTo>
                  <a:close/>
                </a:path>
                <a:path w="1086484" h="1381759">
                  <a:moveTo>
                    <a:pt x="907897" y="666546"/>
                  </a:moveTo>
                  <a:lnTo>
                    <a:pt x="907097" y="665746"/>
                  </a:lnTo>
                  <a:lnTo>
                    <a:pt x="903109" y="666546"/>
                  </a:lnTo>
                  <a:lnTo>
                    <a:pt x="893737" y="661822"/>
                  </a:lnTo>
                  <a:lnTo>
                    <a:pt x="897712" y="667143"/>
                  </a:lnTo>
                  <a:lnTo>
                    <a:pt x="905573" y="672172"/>
                  </a:lnTo>
                  <a:lnTo>
                    <a:pt x="907897" y="666546"/>
                  </a:lnTo>
                  <a:close/>
                </a:path>
                <a:path w="1086484" h="1381759">
                  <a:moveTo>
                    <a:pt x="917486" y="841578"/>
                  </a:moveTo>
                  <a:lnTo>
                    <a:pt x="910297" y="841578"/>
                  </a:lnTo>
                  <a:lnTo>
                    <a:pt x="908418" y="845515"/>
                  </a:lnTo>
                  <a:lnTo>
                    <a:pt x="902500" y="849668"/>
                  </a:lnTo>
                  <a:lnTo>
                    <a:pt x="899287" y="853376"/>
                  </a:lnTo>
                  <a:lnTo>
                    <a:pt x="905497" y="855967"/>
                  </a:lnTo>
                  <a:lnTo>
                    <a:pt x="904697" y="851166"/>
                  </a:lnTo>
                  <a:lnTo>
                    <a:pt x="909497" y="851966"/>
                  </a:lnTo>
                  <a:lnTo>
                    <a:pt x="914298" y="853567"/>
                  </a:lnTo>
                  <a:lnTo>
                    <a:pt x="910297" y="847166"/>
                  </a:lnTo>
                  <a:lnTo>
                    <a:pt x="917486" y="841578"/>
                  </a:lnTo>
                  <a:close/>
                </a:path>
                <a:path w="1086484" h="1381759">
                  <a:moveTo>
                    <a:pt x="940473" y="496925"/>
                  </a:moveTo>
                  <a:lnTo>
                    <a:pt x="935075" y="492315"/>
                  </a:lnTo>
                  <a:lnTo>
                    <a:pt x="931481" y="496252"/>
                  </a:lnTo>
                  <a:lnTo>
                    <a:pt x="936269" y="498017"/>
                  </a:lnTo>
                  <a:lnTo>
                    <a:pt x="940473" y="496925"/>
                  </a:lnTo>
                  <a:close/>
                </a:path>
                <a:path w="1086484" h="1381759">
                  <a:moveTo>
                    <a:pt x="953452" y="646569"/>
                  </a:moveTo>
                  <a:lnTo>
                    <a:pt x="950988" y="640283"/>
                  </a:lnTo>
                  <a:lnTo>
                    <a:pt x="945057" y="638276"/>
                  </a:lnTo>
                  <a:lnTo>
                    <a:pt x="941539" y="638810"/>
                  </a:lnTo>
                  <a:lnTo>
                    <a:pt x="946264" y="640168"/>
                  </a:lnTo>
                  <a:lnTo>
                    <a:pt x="947864" y="645769"/>
                  </a:lnTo>
                  <a:lnTo>
                    <a:pt x="952652" y="654558"/>
                  </a:lnTo>
                  <a:lnTo>
                    <a:pt x="953452" y="646569"/>
                  </a:lnTo>
                  <a:close/>
                </a:path>
                <a:path w="1086484" h="1381759">
                  <a:moveTo>
                    <a:pt x="971842" y="390817"/>
                  </a:moveTo>
                  <a:lnTo>
                    <a:pt x="966381" y="387578"/>
                  </a:lnTo>
                  <a:lnTo>
                    <a:pt x="962939" y="390715"/>
                  </a:lnTo>
                  <a:lnTo>
                    <a:pt x="962952" y="396100"/>
                  </a:lnTo>
                  <a:lnTo>
                    <a:pt x="967841" y="399605"/>
                  </a:lnTo>
                  <a:lnTo>
                    <a:pt x="967841" y="394817"/>
                  </a:lnTo>
                  <a:lnTo>
                    <a:pt x="971042" y="394017"/>
                  </a:lnTo>
                  <a:lnTo>
                    <a:pt x="971842" y="390817"/>
                  </a:lnTo>
                  <a:close/>
                </a:path>
                <a:path w="1086484" h="1381759">
                  <a:moveTo>
                    <a:pt x="1010996" y="949477"/>
                  </a:moveTo>
                  <a:lnTo>
                    <a:pt x="1009396" y="945476"/>
                  </a:lnTo>
                  <a:lnTo>
                    <a:pt x="1001407" y="946277"/>
                  </a:lnTo>
                  <a:lnTo>
                    <a:pt x="1002207" y="951865"/>
                  </a:lnTo>
                  <a:lnTo>
                    <a:pt x="1006208" y="950264"/>
                  </a:lnTo>
                  <a:lnTo>
                    <a:pt x="1010196" y="955865"/>
                  </a:lnTo>
                  <a:lnTo>
                    <a:pt x="1010996" y="949477"/>
                  </a:lnTo>
                  <a:close/>
                </a:path>
                <a:path w="1086484" h="1381759">
                  <a:moveTo>
                    <a:pt x="1045032" y="703122"/>
                  </a:moveTo>
                  <a:lnTo>
                    <a:pt x="1042466" y="696823"/>
                  </a:lnTo>
                  <a:lnTo>
                    <a:pt x="1038555" y="693356"/>
                  </a:lnTo>
                  <a:lnTo>
                    <a:pt x="1038174" y="698512"/>
                  </a:lnTo>
                  <a:lnTo>
                    <a:pt x="1039114" y="704037"/>
                  </a:lnTo>
                  <a:lnTo>
                    <a:pt x="1039164" y="709104"/>
                  </a:lnTo>
                  <a:lnTo>
                    <a:pt x="1039520" y="710882"/>
                  </a:lnTo>
                  <a:lnTo>
                    <a:pt x="1041361" y="706513"/>
                  </a:lnTo>
                  <a:lnTo>
                    <a:pt x="1045032" y="703122"/>
                  </a:lnTo>
                  <a:close/>
                </a:path>
                <a:path w="1086484" h="1381759">
                  <a:moveTo>
                    <a:pt x="1045362" y="768845"/>
                  </a:moveTo>
                  <a:lnTo>
                    <a:pt x="1037361" y="767486"/>
                  </a:lnTo>
                  <a:lnTo>
                    <a:pt x="1032878" y="762152"/>
                  </a:lnTo>
                  <a:lnTo>
                    <a:pt x="1028839" y="756373"/>
                  </a:lnTo>
                  <a:lnTo>
                    <a:pt x="1022184" y="753668"/>
                  </a:lnTo>
                  <a:lnTo>
                    <a:pt x="1025118" y="760780"/>
                  </a:lnTo>
                  <a:lnTo>
                    <a:pt x="1028877" y="766851"/>
                  </a:lnTo>
                  <a:lnTo>
                    <a:pt x="1033094" y="772325"/>
                  </a:lnTo>
                  <a:lnTo>
                    <a:pt x="1037374" y="777633"/>
                  </a:lnTo>
                  <a:lnTo>
                    <a:pt x="1036574" y="772045"/>
                  </a:lnTo>
                  <a:lnTo>
                    <a:pt x="1044562" y="773645"/>
                  </a:lnTo>
                  <a:lnTo>
                    <a:pt x="1045362" y="768845"/>
                  </a:lnTo>
                  <a:close/>
                </a:path>
                <a:path w="1086484" h="1381759">
                  <a:moveTo>
                    <a:pt x="1066139" y="711301"/>
                  </a:moveTo>
                  <a:lnTo>
                    <a:pt x="1060577" y="711212"/>
                  </a:lnTo>
                  <a:lnTo>
                    <a:pt x="1053960" y="709409"/>
                  </a:lnTo>
                  <a:lnTo>
                    <a:pt x="1048829" y="708939"/>
                  </a:lnTo>
                  <a:lnTo>
                    <a:pt x="1047762" y="712901"/>
                  </a:lnTo>
                  <a:lnTo>
                    <a:pt x="1052995" y="713892"/>
                  </a:lnTo>
                  <a:lnTo>
                    <a:pt x="1059053" y="716597"/>
                  </a:lnTo>
                  <a:lnTo>
                    <a:pt x="1064056" y="717067"/>
                  </a:lnTo>
                  <a:lnTo>
                    <a:pt x="1066139" y="711301"/>
                  </a:lnTo>
                  <a:close/>
                </a:path>
                <a:path w="1086484" h="1381759">
                  <a:moveTo>
                    <a:pt x="1086129" y="914311"/>
                  </a:moveTo>
                  <a:lnTo>
                    <a:pt x="1085329" y="908710"/>
                  </a:lnTo>
                  <a:lnTo>
                    <a:pt x="1080528" y="911110"/>
                  </a:lnTo>
                  <a:lnTo>
                    <a:pt x="1073340" y="911910"/>
                  </a:lnTo>
                  <a:lnTo>
                    <a:pt x="1074140" y="916698"/>
                  </a:lnTo>
                  <a:lnTo>
                    <a:pt x="1078928" y="915098"/>
                  </a:lnTo>
                  <a:lnTo>
                    <a:pt x="1086129" y="91431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123248" y="8528366"/>
              <a:ext cx="2167255" cy="1090295"/>
            </a:xfrm>
            <a:custGeom>
              <a:avLst/>
              <a:gdLst/>
              <a:ahLst/>
              <a:cxnLst/>
              <a:rect l="l" t="t" r="r" b="b"/>
              <a:pathLst>
                <a:path w="2167255" h="1090295">
                  <a:moveTo>
                    <a:pt x="8991" y="266141"/>
                  </a:moveTo>
                  <a:lnTo>
                    <a:pt x="4953" y="262547"/>
                  </a:lnTo>
                  <a:lnTo>
                    <a:pt x="0" y="267944"/>
                  </a:lnTo>
                  <a:lnTo>
                    <a:pt x="4343" y="268541"/>
                  </a:lnTo>
                  <a:lnTo>
                    <a:pt x="8991" y="266141"/>
                  </a:lnTo>
                  <a:close/>
                </a:path>
                <a:path w="2167255" h="1090295">
                  <a:moveTo>
                    <a:pt x="71450" y="685723"/>
                  </a:moveTo>
                  <a:lnTo>
                    <a:pt x="67284" y="682129"/>
                  </a:lnTo>
                  <a:lnTo>
                    <a:pt x="62674" y="687527"/>
                  </a:lnTo>
                  <a:lnTo>
                    <a:pt x="66992" y="688124"/>
                  </a:lnTo>
                  <a:lnTo>
                    <a:pt x="71450" y="685723"/>
                  </a:lnTo>
                  <a:close/>
                </a:path>
                <a:path w="2167255" h="1090295">
                  <a:moveTo>
                    <a:pt x="107048" y="302323"/>
                  </a:moveTo>
                  <a:lnTo>
                    <a:pt x="101650" y="297713"/>
                  </a:lnTo>
                  <a:lnTo>
                    <a:pt x="98056" y="301637"/>
                  </a:lnTo>
                  <a:lnTo>
                    <a:pt x="102857" y="303403"/>
                  </a:lnTo>
                  <a:lnTo>
                    <a:pt x="107048" y="302323"/>
                  </a:lnTo>
                  <a:close/>
                </a:path>
                <a:path w="2167255" h="1090295">
                  <a:moveTo>
                    <a:pt x="144805" y="340067"/>
                  </a:moveTo>
                  <a:lnTo>
                    <a:pt x="138417" y="340868"/>
                  </a:lnTo>
                  <a:lnTo>
                    <a:pt x="128028" y="339267"/>
                  </a:lnTo>
                  <a:lnTo>
                    <a:pt x="127228" y="345668"/>
                  </a:lnTo>
                  <a:lnTo>
                    <a:pt x="134239" y="346138"/>
                  </a:lnTo>
                  <a:lnTo>
                    <a:pt x="139014" y="347065"/>
                  </a:lnTo>
                  <a:lnTo>
                    <a:pt x="142290" y="345884"/>
                  </a:lnTo>
                  <a:lnTo>
                    <a:pt x="144805" y="340067"/>
                  </a:lnTo>
                  <a:close/>
                </a:path>
                <a:path w="2167255" h="1090295">
                  <a:moveTo>
                    <a:pt x="167982" y="227380"/>
                  </a:moveTo>
                  <a:lnTo>
                    <a:pt x="159448" y="224904"/>
                  </a:lnTo>
                  <a:lnTo>
                    <a:pt x="157200" y="229171"/>
                  </a:lnTo>
                  <a:lnTo>
                    <a:pt x="160350" y="232549"/>
                  </a:lnTo>
                  <a:lnTo>
                    <a:pt x="167982" y="227380"/>
                  </a:lnTo>
                  <a:close/>
                </a:path>
                <a:path w="2167255" h="1090295">
                  <a:moveTo>
                    <a:pt x="176784" y="334479"/>
                  </a:moveTo>
                  <a:lnTo>
                    <a:pt x="171183" y="333679"/>
                  </a:lnTo>
                  <a:lnTo>
                    <a:pt x="171983" y="338467"/>
                  </a:lnTo>
                  <a:lnTo>
                    <a:pt x="165595" y="340868"/>
                  </a:lnTo>
                  <a:lnTo>
                    <a:pt x="171983" y="341668"/>
                  </a:lnTo>
                  <a:lnTo>
                    <a:pt x="175983" y="341668"/>
                  </a:lnTo>
                  <a:lnTo>
                    <a:pt x="176784" y="334479"/>
                  </a:lnTo>
                  <a:close/>
                </a:path>
                <a:path w="2167255" h="1090295">
                  <a:moveTo>
                    <a:pt x="180390" y="243408"/>
                  </a:moveTo>
                  <a:lnTo>
                    <a:pt x="177571" y="239369"/>
                  </a:lnTo>
                  <a:lnTo>
                    <a:pt x="172516" y="237121"/>
                  </a:lnTo>
                  <a:lnTo>
                    <a:pt x="176072" y="240563"/>
                  </a:lnTo>
                  <a:lnTo>
                    <a:pt x="180390" y="243408"/>
                  </a:lnTo>
                  <a:close/>
                </a:path>
                <a:path w="2167255" h="1090295">
                  <a:moveTo>
                    <a:pt x="183362" y="274116"/>
                  </a:moveTo>
                  <a:lnTo>
                    <a:pt x="179273" y="273037"/>
                  </a:lnTo>
                  <a:lnTo>
                    <a:pt x="175945" y="277495"/>
                  </a:lnTo>
                  <a:lnTo>
                    <a:pt x="180771" y="284124"/>
                  </a:lnTo>
                  <a:lnTo>
                    <a:pt x="183362" y="274116"/>
                  </a:lnTo>
                  <a:close/>
                </a:path>
                <a:path w="2167255" h="1090295">
                  <a:moveTo>
                    <a:pt x="186372" y="357644"/>
                  </a:moveTo>
                  <a:lnTo>
                    <a:pt x="176784" y="353656"/>
                  </a:lnTo>
                  <a:lnTo>
                    <a:pt x="182372" y="361645"/>
                  </a:lnTo>
                  <a:lnTo>
                    <a:pt x="178054" y="364502"/>
                  </a:lnTo>
                  <a:lnTo>
                    <a:pt x="180771" y="364744"/>
                  </a:lnTo>
                  <a:lnTo>
                    <a:pt x="185293" y="362432"/>
                  </a:lnTo>
                  <a:lnTo>
                    <a:pt x="186372" y="357644"/>
                  </a:lnTo>
                  <a:close/>
                </a:path>
                <a:path w="2167255" h="1090295">
                  <a:moveTo>
                    <a:pt x="191960" y="774039"/>
                  </a:moveTo>
                  <a:lnTo>
                    <a:pt x="186372" y="773239"/>
                  </a:lnTo>
                  <a:lnTo>
                    <a:pt x="187172" y="778040"/>
                  </a:lnTo>
                  <a:lnTo>
                    <a:pt x="179971" y="779640"/>
                  </a:lnTo>
                  <a:lnTo>
                    <a:pt x="187172" y="781240"/>
                  </a:lnTo>
                  <a:lnTo>
                    <a:pt x="191160" y="781240"/>
                  </a:lnTo>
                  <a:lnTo>
                    <a:pt x="191960" y="774039"/>
                  </a:lnTo>
                  <a:close/>
                </a:path>
                <a:path w="2167255" h="1090295">
                  <a:moveTo>
                    <a:pt x="197294" y="400735"/>
                  </a:moveTo>
                  <a:lnTo>
                    <a:pt x="193065" y="399605"/>
                  </a:lnTo>
                  <a:lnTo>
                    <a:pt x="189877" y="403885"/>
                  </a:lnTo>
                  <a:lnTo>
                    <a:pt x="195160" y="410400"/>
                  </a:lnTo>
                  <a:lnTo>
                    <a:pt x="197294" y="400735"/>
                  </a:lnTo>
                  <a:close/>
                </a:path>
                <a:path w="2167255" h="1090295">
                  <a:moveTo>
                    <a:pt x="199999" y="245694"/>
                  </a:moveTo>
                  <a:lnTo>
                    <a:pt x="195961" y="241769"/>
                  </a:lnTo>
                  <a:lnTo>
                    <a:pt x="191008" y="247269"/>
                  </a:lnTo>
                  <a:lnTo>
                    <a:pt x="195364" y="248056"/>
                  </a:lnTo>
                  <a:lnTo>
                    <a:pt x="199999" y="245694"/>
                  </a:lnTo>
                  <a:close/>
                </a:path>
                <a:path w="2167255" h="1090295">
                  <a:moveTo>
                    <a:pt x="215138" y="595820"/>
                  </a:moveTo>
                  <a:lnTo>
                    <a:pt x="208749" y="595020"/>
                  </a:lnTo>
                  <a:lnTo>
                    <a:pt x="206451" y="598246"/>
                  </a:lnTo>
                  <a:lnTo>
                    <a:pt x="201752" y="601611"/>
                  </a:lnTo>
                  <a:lnTo>
                    <a:pt x="199758" y="604685"/>
                  </a:lnTo>
                  <a:lnTo>
                    <a:pt x="205549" y="607009"/>
                  </a:lnTo>
                  <a:lnTo>
                    <a:pt x="205549" y="602208"/>
                  </a:lnTo>
                  <a:lnTo>
                    <a:pt x="209550" y="603008"/>
                  </a:lnTo>
                  <a:lnTo>
                    <a:pt x="210350" y="606209"/>
                  </a:lnTo>
                  <a:lnTo>
                    <a:pt x="210350" y="610997"/>
                  </a:lnTo>
                  <a:lnTo>
                    <a:pt x="214337" y="610997"/>
                  </a:lnTo>
                  <a:lnTo>
                    <a:pt x="213537" y="605409"/>
                  </a:lnTo>
                  <a:lnTo>
                    <a:pt x="215138" y="595820"/>
                  </a:lnTo>
                  <a:close/>
                </a:path>
                <a:path w="2167255" h="1090295">
                  <a:moveTo>
                    <a:pt x="242366" y="691324"/>
                  </a:moveTo>
                  <a:lnTo>
                    <a:pt x="238315" y="687730"/>
                  </a:lnTo>
                  <a:lnTo>
                    <a:pt x="233375" y="693127"/>
                  </a:lnTo>
                  <a:lnTo>
                    <a:pt x="237718" y="693724"/>
                  </a:lnTo>
                  <a:lnTo>
                    <a:pt x="242366" y="691324"/>
                  </a:lnTo>
                  <a:close/>
                </a:path>
                <a:path w="2167255" h="1090295">
                  <a:moveTo>
                    <a:pt x="255905" y="505510"/>
                  </a:moveTo>
                  <a:lnTo>
                    <a:pt x="250456" y="499922"/>
                  </a:lnTo>
                  <a:lnTo>
                    <a:pt x="242912" y="503402"/>
                  </a:lnTo>
                  <a:lnTo>
                    <a:pt x="237464" y="510336"/>
                  </a:lnTo>
                  <a:lnTo>
                    <a:pt x="238315" y="515099"/>
                  </a:lnTo>
                  <a:lnTo>
                    <a:pt x="242417" y="510794"/>
                  </a:lnTo>
                  <a:lnTo>
                    <a:pt x="248310" y="511797"/>
                  </a:lnTo>
                  <a:lnTo>
                    <a:pt x="253606" y="512064"/>
                  </a:lnTo>
                  <a:lnTo>
                    <a:pt x="255905" y="505510"/>
                  </a:lnTo>
                  <a:close/>
                </a:path>
                <a:path w="2167255" h="1090295">
                  <a:moveTo>
                    <a:pt x="268046" y="681736"/>
                  </a:moveTo>
                  <a:lnTo>
                    <a:pt x="263893" y="678141"/>
                  </a:lnTo>
                  <a:lnTo>
                    <a:pt x="259283" y="683526"/>
                  </a:lnTo>
                  <a:lnTo>
                    <a:pt x="263588" y="684136"/>
                  </a:lnTo>
                  <a:lnTo>
                    <a:pt x="268046" y="681736"/>
                  </a:lnTo>
                  <a:close/>
                </a:path>
                <a:path w="2167255" h="1090295">
                  <a:moveTo>
                    <a:pt x="275082" y="27571"/>
                  </a:moveTo>
                  <a:lnTo>
                    <a:pt x="269481" y="27571"/>
                  </a:lnTo>
                  <a:lnTo>
                    <a:pt x="270281" y="32372"/>
                  </a:lnTo>
                  <a:lnTo>
                    <a:pt x="269481" y="39560"/>
                  </a:lnTo>
                  <a:lnTo>
                    <a:pt x="275082" y="39560"/>
                  </a:lnTo>
                  <a:lnTo>
                    <a:pt x="273481" y="34772"/>
                  </a:lnTo>
                  <a:lnTo>
                    <a:pt x="275082" y="27571"/>
                  </a:lnTo>
                  <a:close/>
                </a:path>
                <a:path w="2167255" h="1090295">
                  <a:moveTo>
                    <a:pt x="280670" y="454355"/>
                  </a:moveTo>
                  <a:lnTo>
                    <a:pt x="278282" y="446366"/>
                  </a:lnTo>
                  <a:lnTo>
                    <a:pt x="275082" y="446366"/>
                  </a:lnTo>
                  <a:lnTo>
                    <a:pt x="271881" y="447167"/>
                  </a:lnTo>
                  <a:lnTo>
                    <a:pt x="269481" y="447167"/>
                  </a:lnTo>
                  <a:lnTo>
                    <a:pt x="269481" y="451154"/>
                  </a:lnTo>
                  <a:lnTo>
                    <a:pt x="270281" y="455155"/>
                  </a:lnTo>
                  <a:lnTo>
                    <a:pt x="270281" y="459155"/>
                  </a:lnTo>
                  <a:lnTo>
                    <a:pt x="278282" y="459155"/>
                  </a:lnTo>
                  <a:lnTo>
                    <a:pt x="280670" y="454355"/>
                  </a:lnTo>
                  <a:close/>
                </a:path>
                <a:path w="2167255" h="1090295">
                  <a:moveTo>
                    <a:pt x="282270" y="795616"/>
                  </a:moveTo>
                  <a:lnTo>
                    <a:pt x="275082" y="796417"/>
                  </a:lnTo>
                  <a:lnTo>
                    <a:pt x="277482" y="786028"/>
                  </a:lnTo>
                  <a:lnTo>
                    <a:pt x="267893" y="788428"/>
                  </a:lnTo>
                  <a:lnTo>
                    <a:pt x="269011" y="794270"/>
                  </a:lnTo>
                  <a:lnTo>
                    <a:pt x="274485" y="798017"/>
                  </a:lnTo>
                  <a:lnTo>
                    <a:pt x="280250" y="798766"/>
                  </a:lnTo>
                  <a:lnTo>
                    <a:pt x="282270" y="795616"/>
                  </a:lnTo>
                  <a:close/>
                </a:path>
                <a:path w="2167255" h="1090295">
                  <a:moveTo>
                    <a:pt x="283870" y="467144"/>
                  </a:moveTo>
                  <a:lnTo>
                    <a:pt x="275882" y="467944"/>
                  </a:lnTo>
                  <a:lnTo>
                    <a:pt x="269481" y="470344"/>
                  </a:lnTo>
                  <a:lnTo>
                    <a:pt x="266293" y="476732"/>
                  </a:lnTo>
                  <a:lnTo>
                    <a:pt x="276682" y="476732"/>
                  </a:lnTo>
                  <a:lnTo>
                    <a:pt x="283070" y="474332"/>
                  </a:lnTo>
                  <a:lnTo>
                    <a:pt x="283870" y="467144"/>
                  </a:lnTo>
                  <a:close/>
                </a:path>
                <a:path w="2167255" h="1090295">
                  <a:moveTo>
                    <a:pt x="301459" y="687730"/>
                  </a:moveTo>
                  <a:lnTo>
                    <a:pt x="300659" y="686930"/>
                  </a:lnTo>
                  <a:lnTo>
                    <a:pt x="296659" y="687730"/>
                  </a:lnTo>
                  <a:lnTo>
                    <a:pt x="286956" y="683006"/>
                  </a:lnTo>
                  <a:lnTo>
                    <a:pt x="290969" y="688327"/>
                  </a:lnTo>
                  <a:lnTo>
                    <a:pt x="299021" y="693343"/>
                  </a:lnTo>
                  <a:lnTo>
                    <a:pt x="301459" y="687730"/>
                  </a:lnTo>
                  <a:close/>
                </a:path>
                <a:path w="2167255" h="1090295">
                  <a:moveTo>
                    <a:pt x="302260" y="935482"/>
                  </a:moveTo>
                  <a:lnTo>
                    <a:pt x="296659" y="934681"/>
                  </a:lnTo>
                  <a:lnTo>
                    <a:pt x="297459" y="939482"/>
                  </a:lnTo>
                  <a:lnTo>
                    <a:pt x="291058" y="941882"/>
                  </a:lnTo>
                  <a:lnTo>
                    <a:pt x="297459" y="942682"/>
                  </a:lnTo>
                  <a:lnTo>
                    <a:pt x="301459" y="942682"/>
                  </a:lnTo>
                  <a:lnTo>
                    <a:pt x="302260" y="935482"/>
                  </a:lnTo>
                  <a:close/>
                </a:path>
                <a:path w="2167255" h="1090295">
                  <a:moveTo>
                    <a:pt x="303047" y="181825"/>
                  </a:moveTo>
                  <a:lnTo>
                    <a:pt x="295059" y="182626"/>
                  </a:lnTo>
                  <a:lnTo>
                    <a:pt x="288671" y="185026"/>
                  </a:lnTo>
                  <a:lnTo>
                    <a:pt x="285470" y="191414"/>
                  </a:lnTo>
                  <a:lnTo>
                    <a:pt x="295859" y="191414"/>
                  </a:lnTo>
                  <a:lnTo>
                    <a:pt x="302260" y="189014"/>
                  </a:lnTo>
                  <a:lnTo>
                    <a:pt x="303047" y="181825"/>
                  </a:lnTo>
                  <a:close/>
                </a:path>
                <a:path w="2167255" h="1090295">
                  <a:moveTo>
                    <a:pt x="311048" y="542264"/>
                  </a:moveTo>
                  <a:lnTo>
                    <a:pt x="303047" y="539877"/>
                  </a:lnTo>
                  <a:lnTo>
                    <a:pt x="303047" y="544664"/>
                  </a:lnTo>
                  <a:lnTo>
                    <a:pt x="295859" y="549465"/>
                  </a:lnTo>
                  <a:lnTo>
                    <a:pt x="303847" y="551865"/>
                  </a:lnTo>
                  <a:lnTo>
                    <a:pt x="304647" y="547065"/>
                  </a:lnTo>
                  <a:lnTo>
                    <a:pt x="311048" y="542264"/>
                  </a:lnTo>
                  <a:close/>
                </a:path>
                <a:path w="2167255" h="1090295">
                  <a:moveTo>
                    <a:pt x="320636" y="942682"/>
                  </a:moveTo>
                  <a:lnTo>
                    <a:pt x="315036" y="941882"/>
                  </a:lnTo>
                  <a:lnTo>
                    <a:pt x="315836" y="946670"/>
                  </a:lnTo>
                  <a:lnTo>
                    <a:pt x="309448" y="949071"/>
                  </a:lnTo>
                  <a:lnTo>
                    <a:pt x="315836" y="949871"/>
                  </a:lnTo>
                  <a:lnTo>
                    <a:pt x="319836" y="949871"/>
                  </a:lnTo>
                  <a:lnTo>
                    <a:pt x="320636" y="942682"/>
                  </a:lnTo>
                  <a:close/>
                </a:path>
                <a:path w="2167255" h="1090295">
                  <a:moveTo>
                    <a:pt x="321437" y="1007414"/>
                  </a:moveTo>
                  <a:lnTo>
                    <a:pt x="315836" y="1007414"/>
                  </a:lnTo>
                  <a:lnTo>
                    <a:pt x="316636" y="1012215"/>
                  </a:lnTo>
                  <a:lnTo>
                    <a:pt x="315836" y="1019403"/>
                  </a:lnTo>
                  <a:lnTo>
                    <a:pt x="321437" y="1019403"/>
                  </a:lnTo>
                  <a:lnTo>
                    <a:pt x="319836" y="1014603"/>
                  </a:lnTo>
                  <a:lnTo>
                    <a:pt x="321437" y="1007414"/>
                  </a:lnTo>
                  <a:close/>
                </a:path>
                <a:path w="2167255" h="1090295">
                  <a:moveTo>
                    <a:pt x="323176" y="794639"/>
                  </a:moveTo>
                  <a:lnTo>
                    <a:pt x="317436" y="790028"/>
                  </a:lnTo>
                  <a:lnTo>
                    <a:pt x="313956" y="793965"/>
                  </a:lnTo>
                  <a:lnTo>
                    <a:pt x="318935" y="795718"/>
                  </a:lnTo>
                  <a:lnTo>
                    <a:pt x="323176" y="794639"/>
                  </a:lnTo>
                  <a:close/>
                </a:path>
                <a:path w="2167255" h="1090295">
                  <a:moveTo>
                    <a:pt x="323189" y="640969"/>
                  </a:moveTo>
                  <a:lnTo>
                    <a:pt x="319036" y="637374"/>
                  </a:lnTo>
                  <a:lnTo>
                    <a:pt x="314426" y="642772"/>
                  </a:lnTo>
                  <a:lnTo>
                    <a:pt x="318731" y="643369"/>
                  </a:lnTo>
                  <a:lnTo>
                    <a:pt x="323189" y="640969"/>
                  </a:lnTo>
                  <a:close/>
                </a:path>
                <a:path w="2167255" h="1090295">
                  <a:moveTo>
                    <a:pt x="324637" y="825995"/>
                  </a:moveTo>
                  <a:lnTo>
                    <a:pt x="319036" y="825995"/>
                  </a:lnTo>
                  <a:lnTo>
                    <a:pt x="314236" y="819594"/>
                  </a:lnTo>
                  <a:lnTo>
                    <a:pt x="311048" y="826795"/>
                  </a:lnTo>
                  <a:lnTo>
                    <a:pt x="316636" y="826795"/>
                  </a:lnTo>
                  <a:lnTo>
                    <a:pt x="322237" y="833183"/>
                  </a:lnTo>
                  <a:lnTo>
                    <a:pt x="324637" y="825995"/>
                  </a:lnTo>
                  <a:close/>
                </a:path>
                <a:path w="2167255" h="1090295">
                  <a:moveTo>
                    <a:pt x="329133" y="418439"/>
                  </a:moveTo>
                  <a:lnTo>
                    <a:pt x="324637" y="414401"/>
                  </a:lnTo>
                  <a:lnTo>
                    <a:pt x="320141" y="420243"/>
                  </a:lnTo>
                  <a:lnTo>
                    <a:pt x="324637" y="420992"/>
                  </a:lnTo>
                  <a:lnTo>
                    <a:pt x="329133" y="418439"/>
                  </a:lnTo>
                  <a:close/>
                </a:path>
                <a:path w="2167255" h="1090295">
                  <a:moveTo>
                    <a:pt x="331025" y="1027391"/>
                  </a:moveTo>
                  <a:lnTo>
                    <a:pt x="323037" y="1027391"/>
                  </a:lnTo>
                  <a:lnTo>
                    <a:pt x="319836" y="1031392"/>
                  </a:lnTo>
                  <a:lnTo>
                    <a:pt x="318236" y="1036193"/>
                  </a:lnTo>
                  <a:lnTo>
                    <a:pt x="326224" y="1036193"/>
                  </a:lnTo>
                  <a:lnTo>
                    <a:pt x="329425" y="1032192"/>
                  </a:lnTo>
                  <a:lnTo>
                    <a:pt x="331025" y="1027391"/>
                  </a:lnTo>
                  <a:close/>
                </a:path>
                <a:path w="2167255" h="1090295">
                  <a:moveTo>
                    <a:pt x="353453" y="861212"/>
                  </a:moveTo>
                  <a:lnTo>
                    <a:pt x="349402" y="857161"/>
                  </a:lnTo>
                  <a:lnTo>
                    <a:pt x="344462" y="863003"/>
                  </a:lnTo>
                  <a:lnTo>
                    <a:pt x="348805" y="863752"/>
                  </a:lnTo>
                  <a:lnTo>
                    <a:pt x="353453" y="861212"/>
                  </a:lnTo>
                  <a:close/>
                </a:path>
                <a:path w="2167255" h="1090295">
                  <a:moveTo>
                    <a:pt x="363791" y="560654"/>
                  </a:moveTo>
                  <a:lnTo>
                    <a:pt x="358203" y="560654"/>
                  </a:lnTo>
                  <a:lnTo>
                    <a:pt x="359791" y="565442"/>
                  </a:lnTo>
                  <a:lnTo>
                    <a:pt x="358203" y="572643"/>
                  </a:lnTo>
                  <a:lnTo>
                    <a:pt x="363791" y="572643"/>
                  </a:lnTo>
                  <a:lnTo>
                    <a:pt x="362191" y="567842"/>
                  </a:lnTo>
                  <a:lnTo>
                    <a:pt x="363791" y="560654"/>
                  </a:lnTo>
                  <a:close/>
                </a:path>
                <a:path w="2167255" h="1090295">
                  <a:moveTo>
                    <a:pt x="366991" y="913904"/>
                  </a:moveTo>
                  <a:lnTo>
                    <a:pt x="359003" y="913904"/>
                  </a:lnTo>
                  <a:lnTo>
                    <a:pt x="355803" y="917905"/>
                  </a:lnTo>
                  <a:lnTo>
                    <a:pt x="354203" y="922693"/>
                  </a:lnTo>
                  <a:lnTo>
                    <a:pt x="362191" y="922693"/>
                  </a:lnTo>
                  <a:lnTo>
                    <a:pt x="365391" y="918705"/>
                  </a:lnTo>
                  <a:lnTo>
                    <a:pt x="366991" y="913904"/>
                  </a:lnTo>
                  <a:close/>
                </a:path>
                <a:path w="2167255" h="1090295">
                  <a:moveTo>
                    <a:pt x="370192" y="897128"/>
                  </a:moveTo>
                  <a:lnTo>
                    <a:pt x="364591" y="897128"/>
                  </a:lnTo>
                  <a:lnTo>
                    <a:pt x="359791" y="890727"/>
                  </a:lnTo>
                  <a:lnTo>
                    <a:pt x="356603" y="897928"/>
                  </a:lnTo>
                  <a:lnTo>
                    <a:pt x="362191" y="897928"/>
                  </a:lnTo>
                  <a:lnTo>
                    <a:pt x="367792" y="904316"/>
                  </a:lnTo>
                  <a:lnTo>
                    <a:pt x="370192" y="897128"/>
                  </a:lnTo>
                  <a:close/>
                </a:path>
                <a:path w="2167255" h="1090295">
                  <a:moveTo>
                    <a:pt x="372630" y="703643"/>
                  </a:moveTo>
                  <a:lnTo>
                    <a:pt x="368592" y="699719"/>
                  </a:lnTo>
                  <a:lnTo>
                    <a:pt x="363639" y="705218"/>
                  </a:lnTo>
                  <a:lnTo>
                    <a:pt x="367982" y="706005"/>
                  </a:lnTo>
                  <a:lnTo>
                    <a:pt x="372630" y="703643"/>
                  </a:lnTo>
                  <a:close/>
                </a:path>
                <a:path w="2167255" h="1090295">
                  <a:moveTo>
                    <a:pt x="374980" y="584631"/>
                  </a:moveTo>
                  <a:lnTo>
                    <a:pt x="369392" y="584631"/>
                  </a:lnTo>
                  <a:lnTo>
                    <a:pt x="370192" y="589419"/>
                  </a:lnTo>
                  <a:lnTo>
                    <a:pt x="369392" y="596620"/>
                  </a:lnTo>
                  <a:lnTo>
                    <a:pt x="374980" y="596620"/>
                  </a:lnTo>
                  <a:lnTo>
                    <a:pt x="373380" y="591820"/>
                  </a:lnTo>
                  <a:lnTo>
                    <a:pt x="374980" y="584631"/>
                  </a:lnTo>
                  <a:close/>
                </a:path>
                <a:path w="2167255" h="1090295">
                  <a:moveTo>
                    <a:pt x="385368" y="723696"/>
                  </a:moveTo>
                  <a:lnTo>
                    <a:pt x="379780" y="723696"/>
                  </a:lnTo>
                  <a:lnTo>
                    <a:pt x="380580" y="728484"/>
                  </a:lnTo>
                  <a:lnTo>
                    <a:pt x="379780" y="735685"/>
                  </a:lnTo>
                  <a:lnTo>
                    <a:pt x="385368" y="735685"/>
                  </a:lnTo>
                  <a:lnTo>
                    <a:pt x="383768" y="730885"/>
                  </a:lnTo>
                  <a:lnTo>
                    <a:pt x="385368" y="723696"/>
                  </a:lnTo>
                  <a:close/>
                </a:path>
                <a:path w="2167255" h="1090295">
                  <a:moveTo>
                    <a:pt x="394157" y="431977"/>
                  </a:moveTo>
                  <a:lnTo>
                    <a:pt x="388569" y="431177"/>
                  </a:lnTo>
                  <a:lnTo>
                    <a:pt x="389369" y="435978"/>
                  </a:lnTo>
                  <a:lnTo>
                    <a:pt x="382968" y="438365"/>
                  </a:lnTo>
                  <a:lnTo>
                    <a:pt x="389369" y="439166"/>
                  </a:lnTo>
                  <a:lnTo>
                    <a:pt x="393369" y="439166"/>
                  </a:lnTo>
                  <a:lnTo>
                    <a:pt x="394157" y="431977"/>
                  </a:lnTo>
                  <a:close/>
                </a:path>
                <a:path w="2167255" h="1090295">
                  <a:moveTo>
                    <a:pt x="397065" y="417487"/>
                  </a:moveTo>
                  <a:lnTo>
                    <a:pt x="396849" y="412559"/>
                  </a:lnTo>
                  <a:lnTo>
                    <a:pt x="391769" y="410400"/>
                  </a:lnTo>
                  <a:lnTo>
                    <a:pt x="392125" y="415709"/>
                  </a:lnTo>
                  <a:lnTo>
                    <a:pt x="389267" y="420484"/>
                  </a:lnTo>
                  <a:lnTo>
                    <a:pt x="388061" y="424218"/>
                  </a:lnTo>
                  <a:lnTo>
                    <a:pt x="393369" y="426389"/>
                  </a:lnTo>
                  <a:lnTo>
                    <a:pt x="395020" y="422871"/>
                  </a:lnTo>
                  <a:lnTo>
                    <a:pt x="397065" y="417487"/>
                  </a:lnTo>
                  <a:close/>
                </a:path>
                <a:path w="2167255" h="1090295">
                  <a:moveTo>
                    <a:pt x="399948" y="1130"/>
                  </a:moveTo>
                  <a:lnTo>
                    <a:pt x="395859" y="0"/>
                  </a:lnTo>
                  <a:lnTo>
                    <a:pt x="392531" y="4267"/>
                  </a:lnTo>
                  <a:lnTo>
                    <a:pt x="397357" y="10795"/>
                  </a:lnTo>
                  <a:lnTo>
                    <a:pt x="399948" y="1130"/>
                  </a:lnTo>
                  <a:close/>
                </a:path>
                <a:path w="2167255" h="1090295">
                  <a:moveTo>
                    <a:pt x="405422" y="796582"/>
                  </a:moveTo>
                  <a:lnTo>
                    <a:pt x="402958" y="792429"/>
                  </a:lnTo>
                  <a:lnTo>
                    <a:pt x="397789" y="790511"/>
                  </a:lnTo>
                  <a:lnTo>
                    <a:pt x="401154" y="793927"/>
                  </a:lnTo>
                  <a:lnTo>
                    <a:pt x="405422" y="796582"/>
                  </a:lnTo>
                  <a:close/>
                </a:path>
                <a:path w="2167255" h="1090295">
                  <a:moveTo>
                    <a:pt x="407746" y="84315"/>
                  </a:moveTo>
                  <a:lnTo>
                    <a:pt x="399211" y="81851"/>
                  </a:lnTo>
                  <a:lnTo>
                    <a:pt x="396963" y="86118"/>
                  </a:lnTo>
                  <a:lnTo>
                    <a:pt x="400100" y="89484"/>
                  </a:lnTo>
                  <a:lnTo>
                    <a:pt x="407746" y="84315"/>
                  </a:lnTo>
                  <a:close/>
                </a:path>
                <a:path w="2167255" h="1090295">
                  <a:moveTo>
                    <a:pt x="411746" y="837184"/>
                  </a:moveTo>
                  <a:lnTo>
                    <a:pt x="406146" y="837184"/>
                  </a:lnTo>
                  <a:lnTo>
                    <a:pt x="406946" y="841971"/>
                  </a:lnTo>
                  <a:lnTo>
                    <a:pt x="406146" y="849172"/>
                  </a:lnTo>
                  <a:lnTo>
                    <a:pt x="411746" y="849172"/>
                  </a:lnTo>
                  <a:lnTo>
                    <a:pt x="410146" y="844372"/>
                  </a:lnTo>
                  <a:lnTo>
                    <a:pt x="411746" y="837184"/>
                  </a:lnTo>
                  <a:close/>
                </a:path>
                <a:path w="2167255" h="1090295">
                  <a:moveTo>
                    <a:pt x="416610" y="767016"/>
                  </a:moveTo>
                  <a:lnTo>
                    <a:pt x="414147" y="762850"/>
                  </a:lnTo>
                  <a:lnTo>
                    <a:pt x="408978" y="760945"/>
                  </a:lnTo>
                  <a:lnTo>
                    <a:pt x="412343" y="764349"/>
                  </a:lnTo>
                  <a:lnTo>
                    <a:pt x="416610" y="767016"/>
                  </a:lnTo>
                  <a:close/>
                </a:path>
                <a:path w="2167255" h="1090295">
                  <a:moveTo>
                    <a:pt x="428142" y="441617"/>
                  </a:moveTo>
                  <a:lnTo>
                    <a:pt x="425335" y="437578"/>
                  </a:lnTo>
                  <a:lnTo>
                    <a:pt x="420268" y="435330"/>
                  </a:lnTo>
                  <a:lnTo>
                    <a:pt x="423837" y="438772"/>
                  </a:lnTo>
                  <a:lnTo>
                    <a:pt x="428142" y="441617"/>
                  </a:lnTo>
                  <a:close/>
                </a:path>
                <a:path w="2167255" h="1090295">
                  <a:moveTo>
                    <a:pt x="435724" y="881138"/>
                  </a:moveTo>
                  <a:lnTo>
                    <a:pt x="432130" y="877989"/>
                  </a:lnTo>
                  <a:lnTo>
                    <a:pt x="429133" y="871550"/>
                  </a:lnTo>
                  <a:lnTo>
                    <a:pt x="425831" y="868095"/>
                  </a:lnTo>
                  <a:lnTo>
                    <a:pt x="421335" y="873950"/>
                  </a:lnTo>
                  <a:lnTo>
                    <a:pt x="426935" y="873950"/>
                  </a:lnTo>
                  <a:lnTo>
                    <a:pt x="422135" y="881938"/>
                  </a:lnTo>
                  <a:lnTo>
                    <a:pt x="430123" y="879538"/>
                  </a:lnTo>
                  <a:lnTo>
                    <a:pt x="434124" y="887526"/>
                  </a:lnTo>
                  <a:lnTo>
                    <a:pt x="435724" y="881138"/>
                  </a:lnTo>
                  <a:close/>
                </a:path>
                <a:path w="2167255" h="1090295">
                  <a:moveTo>
                    <a:pt x="462495" y="177507"/>
                  </a:moveTo>
                  <a:lnTo>
                    <a:pt x="458901" y="171437"/>
                  </a:lnTo>
                  <a:lnTo>
                    <a:pt x="451700" y="177952"/>
                  </a:lnTo>
                  <a:lnTo>
                    <a:pt x="456501" y="179819"/>
                  </a:lnTo>
                  <a:lnTo>
                    <a:pt x="462495" y="177507"/>
                  </a:lnTo>
                  <a:close/>
                </a:path>
                <a:path w="2167255" h="1090295">
                  <a:moveTo>
                    <a:pt x="462508" y="900023"/>
                  </a:moveTo>
                  <a:lnTo>
                    <a:pt x="459701" y="895527"/>
                  </a:lnTo>
                  <a:lnTo>
                    <a:pt x="454634" y="893724"/>
                  </a:lnTo>
                  <a:lnTo>
                    <a:pt x="458203" y="897318"/>
                  </a:lnTo>
                  <a:lnTo>
                    <a:pt x="462508" y="900023"/>
                  </a:lnTo>
                  <a:close/>
                </a:path>
                <a:path w="2167255" h="1090295">
                  <a:moveTo>
                    <a:pt x="476529" y="828789"/>
                  </a:moveTo>
                  <a:lnTo>
                    <a:pt x="472490" y="825195"/>
                  </a:lnTo>
                  <a:lnTo>
                    <a:pt x="467537" y="830592"/>
                  </a:lnTo>
                  <a:lnTo>
                    <a:pt x="471881" y="831189"/>
                  </a:lnTo>
                  <a:lnTo>
                    <a:pt x="476529" y="828789"/>
                  </a:lnTo>
                  <a:close/>
                </a:path>
                <a:path w="2167255" h="1090295">
                  <a:moveTo>
                    <a:pt x="476618" y="932903"/>
                  </a:moveTo>
                  <a:lnTo>
                    <a:pt x="470890" y="928293"/>
                  </a:lnTo>
                  <a:lnTo>
                    <a:pt x="467398" y="932230"/>
                  </a:lnTo>
                  <a:lnTo>
                    <a:pt x="472389" y="933983"/>
                  </a:lnTo>
                  <a:lnTo>
                    <a:pt x="476618" y="932903"/>
                  </a:lnTo>
                  <a:close/>
                </a:path>
                <a:path w="2167255" h="1090295">
                  <a:moveTo>
                    <a:pt x="487667" y="660552"/>
                  </a:moveTo>
                  <a:lnTo>
                    <a:pt x="482079" y="659752"/>
                  </a:lnTo>
                  <a:lnTo>
                    <a:pt x="482879" y="664552"/>
                  </a:lnTo>
                  <a:lnTo>
                    <a:pt x="476478" y="666953"/>
                  </a:lnTo>
                  <a:lnTo>
                    <a:pt x="482879" y="667753"/>
                  </a:lnTo>
                  <a:lnTo>
                    <a:pt x="486867" y="667753"/>
                  </a:lnTo>
                  <a:lnTo>
                    <a:pt x="487667" y="660552"/>
                  </a:lnTo>
                  <a:close/>
                </a:path>
                <a:path w="2167255" h="1090295">
                  <a:moveTo>
                    <a:pt x="514845" y="1082535"/>
                  </a:moveTo>
                  <a:lnTo>
                    <a:pt x="509244" y="1081747"/>
                  </a:lnTo>
                  <a:lnTo>
                    <a:pt x="510044" y="1086535"/>
                  </a:lnTo>
                  <a:lnTo>
                    <a:pt x="503656" y="1088936"/>
                  </a:lnTo>
                  <a:lnTo>
                    <a:pt x="510044" y="1089736"/>
                  </a:lnTo>
                  <a:lnTo>
                    <a:pt x="514045" y="1089736"/>
                  </a:lnTo>
                  <a:lnTo>
                    <a:pt x="514845" y="1082535"/>
                  </a:lnTo>
                  <a:close/>
                </a:path>
                <a:path w="2167255" h="1090295">
                  <a:moveTo>
                    <a:pt x="521284" y="591426"/>
                  </a:moveTo>
                  <a:lnTo>
                    <a:pt x="517245" y="587819"/>
                  </a:lnTo>
                  <a:lnTo>
                    <a:pt x="512292" y="593217"/>
                  </a:lnTo>
                  <a:lnTo>
                    <a:pt x="516636" y="593813"/>
                  </a:lnTo>
                  <a:lnTo>
                    <a:pt x="521284" y="591426"/>
                  </a:lnTo>
                  <a:close/>
                </a:path>
                <a:path w="2167255" h="1090295">
                  <a:moveTo>
                    <a:pt x="530631" y="995235"/>
                  </a:moveTo>
                  <a:lnTo>
                    <a:pt x="525233" y="990625"/>
                  </a:lnTo>
                  <a:lnTo>
                    <a:pt x="521639" y="994562"/>
                  </a:lnTo>
                  <a:lnTo>
                    <a:pt x="526427" y="996327"/>
                  </a:lnTo>
                  <a:lnTo>
                    <a:pt x="530631" y="995235"/>
                  </a:lnTo>
                  <a:close/>
                </a:path>
                <a:path w="2167255" h="1090295">
                  <a:moveTo>
                    <a:pt x="533819" y="920915"/>
                  </a:moveTo>
                  <a:lnTo>
                    <a:pt x="528434" y="916305"/>
                  </a:lnTo>
                  <a:lnTo>
                    <a:pt x="524827" y="920242"/>
                  </a:lnTo>
                  <a:lnTo>
                    <a:pt x="529628" y="921994"/>
                  </a:lnTo>
                  <a:lnTo>
                    <a:pt x="533819" y="920915"/>
                  </a:lnTo>
                  <a:close/>
                </a:path>
                <a:path w="2167255" h="1090295">
                  <a:moveTo>
                    <a:pt x="539623" y="890727"/>
                  </a:moveTo>
                  <a:lnTo>
                    <a:pt x="534822" y="890727"/>
                  </a:lnTo>
                  <a:lnTo>
                    <a:pt x="529234" y="884339"/>
                  </a:lnTo>
                  <a:lnTo>
                    <a:pt x="526034" y="891527"/>
                  </a:lnTo>
                  <a:lnTo>
                    <a:pt x="531622" y="891527"/>
                  </a:lnTo>
                  <a:lnTo>
                    <a:pt x="537222" y="897928"/>
                  </a:lnTo>
                  <a:lnTo>
                    <a:pt x="539623" y="890727"/>
                  </a:lnTo>
                  <a:close/>
                </a:path>
                <a:path w="2167255" h="1090295">
                  <a:moveTo>
                    <a:pt x="540994" y="1036764"/>
                  </a:moveTo>
                  <a:lnTo>
                    <a:pt x="537222" y="1034592"/>
                  </a:lnTo>
                  <a:lnTo>
                    <a:pt x="535038" y="1039126"/>
                  </a:lnTo>
                  <a:lnTo>
                    <a:pt x="530529" y="1043876"/>
                  </a:lnTo>
                  <a:lnTo>
                    <a:pt x="528561" y="1048181"/>
                  </a:lnTo>
                  <a:lnTo>
                    <a:pt x="534022" y="1051369"/>
                  </a:lnTo>
                  <a:lnTo>
                    <a:pt x="535647" y="1046505"/>
                  </a:lnTo>
                  <a:lnTo>
                    <a:pt x="539216" y="1041184"/>
                  </a:lnTo>
                  <a:lnTo>
                    <a:pt x="540994" y="1036764"/>
                  </a:lnTo>
                  <a:close/>
                </a:path>
                <a:path w="2167255" h="1090295">
                  <a:moveTo>
                    <a:pt x="560057" y="1031379"/>
                  </a:moveTo>
                  <a:lnTo>
                    <a:pt x="554799" y="1029792"/>
                  </a:lnTo>
                  <a:lnTo>
                    <a:pt x="548817" y="1029360"/>
                  </a:lnTo>
                  <a:lnTo>
                    <a:pt x="543509" y="1028090"/>
                  </a:lnTo>
                  <a:lnTo>
                    <a:pt x="541655" y="1027887"/>
                  </a:lnTo>
                  <a:lnTo>
                    <a:pt x="546011" y="1030592"/>
                  </a:lnTo>
                  <a:lnTo>
                    <a:pt x="548398" y="1034846"/>
                  </a:lnTo>
                  <a:lnTo>
                    <a:pt x="555498" y="1034084"/>
                  </a:lnTo>
                  <a:lnTo>
                    <a:pt x="560057" y="1031379"/>
                  </a:lnTo>
                  <a:close/>
                </a:path>
                <a:path w="2167255" h="1090295">
                  <a:moveTo>
                    <a:pt x="582777" y="806018"/>
                  </a:moveTo>
                  <a:lnTo>
                    <a:pt x="579081" y="803821"/>
                  </a:lnTo>
                  <a:lnTo>
                    <a:pt x="575386" y="799312"/>
                  </a:lnTo>
                  <a:lnTo>
                    <a:pt x="571982" y="797356"/>
                  </a:lnTo>
                  <a:lnTo>
                    <a:pt x="569188" y="802817"/>
                  </a:lnTo>
                  <a:lnTo>
                    <a:pt x="573786" y="803986"/>
                  </a:lnTo>
                  <a:lnTo>
                    <a:pt x="577786" y="808012"/>
                  </a:lnTo>
                  <a:lnTo>
                    <a:pt x="580872" y="810234"/>
                  </a:lnTo>
                  <a:lnTo>
                    <a:pt x="582777" y="806018"/>
                  </a:lnTo>
                  <a:close/>
                </a:path>
                <a:path w="2167255" h="1090295">
                  <a:moveTo>
                    <a:pt x="642302" y="958684"/>
                  </a:moveTo>
                  <a:lnTo>
                    <a:pt x="639521" y="962660"/>
                  </a:lnTo>
                  <a:lnTo>
                    <a:pt x="634212" y="962952"/>
                  </a:lnTo>
                  <a:lnTo>
                    <a:pt x="629424" y="963853"/>
                  </a:lnTo>
                  <a:lnTo>
                    <a:pt x="627494" y="965352"/>
                  </a:lnTo>
                  <a:lnTo>
                    <a:pt x="630732" y="967447"/>
                  </a:lnTo>
                  <a:lnTo>
                    <a:pt x="638289" y="966927"/>
                  </a:lnTo>
                  <a:lnTo>
                    <a:pt x="642023" y="962063"/>
                  </a:lnTo>
                  <a:lnTo>
                    <a:pt x="642302" y="958684"/>
                  </a:lnTo>
                  <a:close/>
                </a:path>
                <a:path w="2167255" h="1090295">
                  <a:moveTo>
                    <a:pt x="708317" y="91617"/>
                  </a:moveTo>
                  <a:lnTo>
                    <a:pt x="703453" y="86715"/>
                  </a:lnTo>
                  <a:lnTo>
                    <a:pt x="703453" y="91516"/>
                  </a:lnTo>
                  <a:lnTo>
                    <a:pt x="699465" y="90716"/>
                  </a:lnTo>
                  <a:lnTo>
                    <a:pt x="697865" y="85915"/>
                  </a:lnTo>
                  <a:lnTo>
                    <a:pt x="698665" y="78727"/>
                  </a:lnTo>
                  <a:lnTo>
                    <a:pt x="693864" y="79527"/>
                  </a:lnTo>
                  <a:lnTo>
                    <a:pt x="693864" y="84315"/>
                  </a:lnTo>
                  <a:lnTo>
                    <a:pt x="689864" y="83515"/>
                  </a:lnTo>
                  <a:lnTo>
                    <a:pt x="689864" y="85915"/>
                  </a:lnTo>
                  <a:lnTo>
                    <a:pt x="690664" y="89115"/>
                  </a:lnTo>
                  <a:lnTo>
                    <a:pt x="690664" y="91516"/>
                  </a:lnTo>
                  <a:lnTo>
                    <a:pt x="697953" y="93345"/>
                  </a:lnTo>
                  <a:lnTo>
                    <a:pt x="705154" y="93611"/>
                  </a:lnTo>
                  <a:lnTo>
                    <a:pt x="708317" y="91617"/>
                  </a:lnTo>
                  <a:close/>
                </a:path>
                <a:path w="2167255" h="1090295">
                  <a:moveTo>
                    <a:pt x="770585" y="156248"/>
                  </a:moveTo>
                  <a:lnTo>
                    <a:pt x="762596" y="149059"/>
                  </a:lnTo>
                  <a:lnTo>
                    <a:pt x="761796" y="148259"/>
                  </a:lnTo>
                  <a:lnTo>
                    <a:pt x="755586" y="145072"/>
                  </a:lnTo>
                  <a:lnTo>
                    <a:pt x="757707" y="150355"/>
                  </a:lnTo>
                  <a:lnTo>
                    <a:pt x="763257" y="157581"/>
                  </a:lnTo>
                  <a:lnTo>
                    <a:pt x="767397" y="160248"/>
                  </a:lnTo>
                  <a:lnTo>
                    <a:pt x="770585" y="156248"/>
                  </a:lnTo>
                  <a:close/>
                </a:path>
                <a:path w="2167255" h="1090295">
                  <a:moveTo>
                    <a:pt x="783043" y="367233"/>
                  </a:moveTo>
                  <a:lnTo>
                    <a:pt x="777786" y="365645"/>
                  </a:lnTo>
                  <a:lnTo>
                    <a:pt x="771804" y="365201"/>
                  </a:lnTo>
                  <a:lnTo>
                    <a:pt x="766495" y="363943"/>
                  </a:lnTo>
                  <a:lnTo>
                    <a:pt x="764628" y="363728"/>
                  </a:lnTo>
                  <a:lnTo>
                    <a:pt x="768997" y="366445"/>
                  </a:lnTo>
                  <a:lnTo>
                    <a:pt x="771372" y="370700"/>
                  </a:lnTo>
                  <a:lnTo>
                    <a:pt x="778484" y="369938"/>
                  </a:lnTo>
                  <a:lnTo>
                    <a:pt x="783043" y="367233"/>
                  </a:lnTo>
                  <a:close/>
                </a:path>
                <a:path w="2167255" h="1090295">
                  <a:moveTo>
                    <a:pt x="846518" y="208991"/>
                  </a:moveTo>
                  <a:lnTo>
                    <a:pt x="835952" y="218554"/>
                  </a:lnTo>
                  <a:lnTo>
                    <a:pt x="838123" y="220687"/>
                  </a:lnTo>
                  <a:lnTo>
                    <a:pt x="844486" y="216979"/>
                  </a:lnTo>
                  <a:lnTo>
                    <a:pt x="846518" y="208991"/>
                  </a:lnTo>
                  <a:close/>
                </a:path>
                <a:path w="2167255" h="1090295">
                  <a:moveTo>
                    <a:pt x="853706" y="780440"/>
                  </a:moveTo>
                  <a:lnTo>
                    <a:pt x="846493" y="778992"/>
                  </a:lnTo>
                  <a:lnTo>
                    <a:pt x="840320" y="773645"/>
                  </a:lnTo>
                  <a:lnTo>
                    <a:pt x="835050" y="770102"/>
                  </a:lnTo>
                  <a:lnTo>
                    <a:pt x="830529" y="774039"/>
                  </a:lnTo>
                  <a:lnTo>
                    <a:pt x="836396" y="776846"/>
                  </a:lnTo>
                  <a:lnTo>
                    <a:pt x="842124" y="782637"/>
                  </a:lnTo>
                  <a:lnTo>
                    <a:pt x="847839" y="785736"/>
                  </a:lnTo>
                  <a:lnTo>
                    <a:pt x="853706" y="780440"/>
                  </a:lnTo>
                  <a:close/>
                </a:path>
                <a:path w="2167255" h="1090295">
                  <a:moveTo>
                    <a:pt x="945476" y="587375"/>
                  </a:moveTo>
                  <a:lnTo>
                    <a:pt x="942416" y="589419"/>
                  </a:lnTo>
                  <a:lnTo>
                    <a:pt x="937158" y="592315"/>
                  </a:lnTo>
                  <a:lnTo>
                    <a:pt x="929132" y="595223"/>
                  </a:lnTo>
                  <a:lnTo>
                    <a:pt x="924547" y="598411"/>
                  </a:lnTo>
                  <a:lnTo>
                    <a:pt x="929627" y="602208"/>
                  </a:lnTo>
                  <a:lnTo>
                    <a:pt x="935113" y="597966"/>
                  </a:lnTo>
                  <a:lnTo>
                    <a:pt x="941717" y="591616"/>
                  </a:lnTo>
                  <a:lnTo>
                    <a:pt x="945476" y="587375"/>
                  </a:lnTo>
                  <a:close/>
                </a:path>
                <a:path w="2167255" h="1090295">
                  <a:moveTo>
                    <a:pt x="950417" y="400011"/>
                  </a:moveTo>
                  <a:lnTo>
                    <a:pt x="944092" y="397929"/>
                  </a:lnTo>
                  <a:lnTo>
                    <a:pt x="937628" y="395909"/>
                  </a:lnTo>
                  <a:lnTo>
                    <a:pt x="931760" y="393153"/>
                  </a:lnTo>
                  <a:lnTo>
                    <a:pt x="927239" y="388823"/>
                  </a:lnTo>
                  <a:lnTo>
                    <a:pt x="926439" y="394411"/>
                  </a:lnTo>
                  <a:lnTo>
                    <a:pt x="920038" y="396011"/>
                  </a:lnTo>
                  <a:lnTo>
                    <a:pt x="919238" y="401612"/>
                  </a:lnTo>
                  <a:lnTo>
                    <a:pt x="927938" y="398208"/>
                  </a:lnTo>
                  <a:lnTo>
                    <a:pt x="936028" y="400812"/>
                  </a:lnTo>
                  <a:lnTo>
                    <a:pt x="943521" y="403402"/>
                  </a:lnTo>
                  <a:lnTo>
                    <a:pt x="950417" y="400011"/>
                  </a:lnTo>
                  <a:close/>
                </a:path>
                <a:path w="2167255" h="1090295">
                  <a:moveTo>
                    <a:pt x="1035583" y="581723"/>
                  </a:moveTo>
                  <a:lnTo>
                    <a:pt x="1031138" y="579831"/>
                  </a:lnTo>
                  <a:lnTo>
                    <a:pt x="1028839" y="583069"/>
                  </a:lnTo>
                  <a:lnTo>
                    <a:pt x="1024140" y="586524"/>
                  </a:lnTo>
                  <a:lnTo>
                    <a:pt x="1022146" y="589838"/>
                  </a:lnTo>
                  <a:lnTo>
                    <a:pt x="1027938" y="592620"/>
                  </a:lnTo>
                  <a:lnTo>
                    <a:pt x="1028890" y="588492"/>
                  </a:lnTo>
                  <a:lnTo>
                    <a:pt x="1033132" y="584733"/>
                  </a:lnTo>
                  <a:lnTo>
                    <a:pt x="1035583" y="581723"/>
                  </a:lnTo>
                  <a:close/>
                </a:path>
                <a:path w="2167255" h="1090295">
                  <a:moveTo>
                    <a:pt x="2106472" y="616597"/>
                  </a:moveTo>
                  <a:lnTo>
                    <a:pt x="2105190" y="611733"/>
                  </a:lnTo>
                  <a:lnTo>
                    <a:pt x="2100478" y="614197"/>
                  </a:lnTo>
                  <a:lnTo>
                    <a:pt x="2104745" y="620268"/>
                  </a:lnTo>
                  <a:lnTo>
                    <a:pt x="2106472" y="616597"/>
                  </a:lnTo>
                  <a:close/>
                </a:path>
                <a:path w="2167255" h="1090295">
                  <a:moveTo>
                    <a:pt x="2166810" y="580631"/>
                  </a:moveTo>
                  <a:lnTo>
                    <a:pt x="2163610" y="579831"/>
                  </a:lnTo>
                  <a:lnTo>
                    <a:pt x="2161209" y="579831"/>
                  </a:lnTo>
                  <a:lnTo>
                    <a:pt x="2158022" y="579031"/>
                  </a:lnTo>
                  <a:lnTo>
                    <a:pt x="2158022" y="582231"/>
                  </a:lnTo>
                  <a:lnTo>
                    <a:pt x="2156422" y="587032"/>
                  </a:lnTo>
                  <a:lnTo>
                    <a:pt x="2159609" y="587819"/>
                  </a:lnTo>
                  <a:lnTo>
                    <a:pt x="2162010" y="587819"/>
                  </a:lnTo>
                  <a:lnTo>
                    <a:pt x="2165210" y="588619"/>
                  </a:lnTo>
                  <a:lnTo>
                    <a:pt x="2166010" y="586232"/>
                  </a:lnTo>
                  <a:lnTo>
                    <a:pt x="2166010" y="583031"/>
                  </a:lnTo>
                  <a:lnTo>
                    <a:pt x="2166810" y="58063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7764177" y="9009900"/>
              <a:ext cx="523875" cy="889000"/>
            </a:xfrm>
            <a:custGeom>
              <a:avLst/>
              <a:gdLst/>
              <a:ahLst/>
              <a:cxnLst/>
              <a:rect l="l" t="t" r="r" b="b"/>
              <a:pathLst>
                <a:path w="523875" h="889000">
                  <a:moveTo>
                    <a:pt x="21120" y="235407"/>
                  </a:moveTo>
                  <a:lnTo>
                    <a:pt x="15887" y="233464"/>
                  </a:lnTo>
                  <a:lnTo>
                    <a:pt x="9309" y="232879"/>
                  </a:lnTo>
                  <a:lnTo>
                    <a:pt x="6388" y="234162"/>
                  </a:lnTo>
                  <a:lnTo>
                    <a:pt x="7188" y="238963"/>
                  </a:lnTo>
                  <a:lnTo>
                    <a:pt x="18376" y="238963"/>
                  </a:lnTo>
                  <a:lnTo>
                    <a:pt x="19977" y="238163"/>
                  </a:lnTo>
                  <a:lnTo>
                    <a:pt x="21120" y="235407"/>
                  </a:lnTo>
                  <a:close/>
                </a:path>
                <a:path w="523875" h="889000">
                  <a:moveTo>
                    <a:pt x="30365" y="696112"/>
                  </a:moveTo>
                  <a:lnTo>
                    <a:pt x="22720" y="693915"/>
                  </a:lnTo>
                  <a:lnTo>
                    <a:pt x="15290" y="692912"/>
                  </a:lnTo>
                  <a:lnTo>
                    <a:pt x="800" y="692124"/>
                  </a:lnTo>
                  <a:lnTo>
                    <a:pt x="5600" y="695312"/>
                  </a:lnTo>
                  <a:lnTo>
                    <a:pt x="0" y="700112"/>
                  </a:lnTo>
                  <a:lnTo>
                    <a:pt x="3200" y="703313"/>
                  </a:lnTo>
                  <a:lnTo>
                    <a:pt x="9804" y="698817"/>
                  </a:lnTo>
                  <a:lnTo>
                    <a:pt x="17081" y="699109"/>
                  </a:lnTo>
                  <a:lnTo>
                    <a:pt x="24218" y="699706"/>
                  </a:lnTo>
                  <a:lnTo>
                    <a:pt x="30365" y="696112"/>
                  </a:lnTo>
                  <a:close/>
                </a:path>
                <a:path w="523875" h="889000">
                  <a:moveTo>
                    <a:pt x="80721" y="286918"/>
                  </a:moveTo>
                  <a:lnTo>
                    <a:pt x="79375" y="281965"/>
                  </a:lnTo>
                  <a:lnTo>
                    <a:pt x="74726" y="284518"/>
                  </a:lnTo>
                  <a:lnTo>
                    <a:pt x="73075" y="288264"/>
                  </a:lnTo>
                  <a:lnTo>
                    <a:pt x="80721" y="286918"/>
                  </a:lnTo>
                  <a:close/>
                </a:path>
                <a:path w="523875" h="889000">
                  <a:moveTo>
                    <a:pt x="129476" y="108686"/>
                  </a:moveTo>
                  <a:lnTo>
                    <a:pt x="125476" y="106286"/>
                  </a:lnTo>
                  <a:lnTo>
                    <a:pt x="127876" y="99898"/>
                  </a:lnTo>
                  <a:lnTo>
                    <a:pt x="122275" y="103898"/>
                  </a:lnTo>
                  <a:lnTo>
                    <a:pt x="119875" y="107086"/>
                  </a:lnTo>
                  <a:lnTo>
                    <a:pt x="125476" y="112687"/>
                  </a:lnTo>
                  <a:lnTo>
                    <a:pt x="129476" y="108686"/>
                  </a:lnTo>
                  <a:close/>
                </a:path>
                <a:path w="523875" h="889000">
                  <a:moveTo>
                    <a:pt x="158242" y="262940"/>
                  </a:moveTo>
                  <a:lnTo>
                    <a:pt x="151053" y="267728"/>
                  </a:lnTo>
                  <a:lnTo>
                    <a:pt x="146748" y="273151"/>
                  </a:lnTo>
                  <a:lnTo>
                    <a:pt x="148450" y="278726"/>
                  </a:lnTo>
                  <a:lnTo>
                    <a:pt x="151053" y="281000"/>
                  </a:lnTo>
                  <a:lnTo>
                    <a:pt x="149453" y="276529"/>
                  </a:lnTo>
                  <a:lnTo>
                    <a:pt x="152654" y="271729"/>
                  </a:lnTo>
                  <a:lnTo>
                    <a:pt x="158242" y="262940"/>
                  </a:lnTo>
                  <a:close/>
                </a:path>
                <a:path w="523875" h="889000">
                  <a:moveTo>
                    <a:pt x="166230" y="554647"/>
                  </a:moveTo>
                  <a:lnTo>
                    <a:pt x="165430" y="549859"/>
                  </a:lnTo>
                  <a:lnTo>
                    <a:pt x="162242" y="545058"/>
                  </a:lnTo>
                  <a:lnTo>
                    <a:pt x="158242" y="551459"/>
                  </a:lnTo>
                  <a:lnTo>
                    <a:pt x="159042" y="556247"/>
                  </a:lnTo>
                  <a:lnTo>
                    <a:pt x="162242" y="560247"/>
                  </a:lnTo>
                  <a:lnTo>
                    <a:pt x="166230" y="554647"/>
                  </a:lnTo>
                  <a:close/>
                </a:path>
                <a:path w="523875" h="889000">
                  <a:moveTo>
                    <a:pt x="168630" y="429171"/>
                  </a:moveTo>
                  <a:lnTo>
                    <a:pt x="167055" y="422211"/>
                  </a:lnTo>
                  <a:lnTo>
                    <a:pt x="163842" y="424980"/>
                  </a:lnTo>
                  <a:lnTo>
                    <a:pt x="163017" y="429856"/>
                  </a:lnTo>
                  <a:lnTo>
                    <a:pt x="168630" y="429171"/>
                  </a:lnTo>
                  <a:close/>
                </a:path>
                <a:path w="523875" h="889000">
                  <a:moveTo>
                    <a:pt x="169430" y="649757"/>
                  </a:moveTo>
                  <a:lnTo>
                    <a:pt x="165430" y="648157"/>
                  </a:lnTo>
                  <a:lnTo>
                    <a:pt x="167830" y="641769"/>
                  </a:lnTo>
                  <a:lnTo>
                    <a:pt x="162242" y="644969"/>
                  </a:lnTo>
                  <a:lnTo>
                    <a:pt x="159842" y="648157"/>
                  </a:lnTo>
                  <a:lnTo>
                    <a:pt x="165430" y="653757"/>
                  </a:lnTo>
                  <a:lnTo>
                    <a:pt x="169430" y="649757"/>
                  </a:lnTo>
                  <a:close/>
                </a:path>
                <a:path w="523875" h="889000">
                  <a:moveTo>
                    <a:pt x="174231" y="622592"/>
                  </a:moveTo>
                  <a:lnTo>
                    <a:pt x="172885" y="617524"/>
                  </a:lnTo>
                  <a:lnTo>
                    <a:pt x="168236" y="619887"/>
                  </a:lnTo>
                  <a:lnTo>
                    <a:pt x="166585" y="623595"/>
                  </a:lnTo>
                  <a:lnTo>
                    <a:pt x="174231" y="622592"/>
                  </a:lnTo>
                  <a:close/>
                </a:path>
                <a:path w="523875" h="889000">
                  <a:moveTo>
                    <a:pt x="188988" y="662774"/>
                  </a:moveTo>
                  <a:lnTo>
                    <a:pt x="182016" y="662152"/>
                  </a:lnTo>
                  <a:lnTo>
                    <a:pt x="172948" y="664514"/>
                  </a:lnTo>
                  <a:lnTo>
                    <a:pt x="176631" y="669734"/>
                  </a:lnTo>
                  <a:lnTo>
                    <a:pt x="178219" y="666546"/>
                  </a:lnTo>
                  <a:lnTo>
                    <a:pt x="179019" y="666546"/>
                  </a:lnTo>
                  <a:lnTo>
                    <a:pt x="188988" y="662774"/>
                  </a:lnTo>
                  <a:close/>
                </a:path>
                <a:path w="523875" h="889000">
                  <a:moveTo>
                    <a:pt x="189090" y="537514"/>
                  </a:moveTo>
                  <a:lnTo>
                    <a:pt x="188607" y="532269"/>
                  </a:lnTo>
                  <a:lnTo>
                    <a:pt x="182346" y="534377"/>
                  </a:lnTo>
                  <a:lnTo>
                    <a:pt x="173824" y="534670"/>
                  </a:lnTo>
                  <a:lnTo>
                    <a:pt x="167703" y="536765"/>
                  </a:lnTo>
                  <a:lnTo>
                    <a:pt x="168630" y="544258"/>
                  </a:lnTo>
                  <a:lnTo>
                    <a:pt x="174447" y="539915"/>
                  </a:lnTo>
                  <a:lnTo>
                    <a:pt x="182816" y="538873"/>
                  </a:lnTo>
                  <a:lnTo>
                    <a:pt x="189090" y="537514"/>
                  </a:lnTo>
                  <a:close/>
                </a:path>
                <a:path w="523875" h="889000">
                  <a:moveTo>
                    <a:pt x="197408" y="177419"/>
                  </a:moveTo>
                  <a:lnTo>
                    <a:pt x="196049" y="172034"/>
                  </a:lnTo>
                  <a:lnTo>
                    <a:pt x="191414" y="174421"/>
                  </a:lnTo>
                  <a:lnTo>
                    <a:pt x="189763" y="178320"/>
                  </a:lnTo>
                  <a:lnTo>
                    <a:pt x="197408" y="177419"/>
                  </a:lnTo>
                  <a:close/>
                </a:path>
                <a:path w="523875" h="889000">
                  <a:moveTo>
                    <a:pt x="206997" y="429171"/>
                  </a:moveTo>
                  <a:lnTo>
                    <a:pt x="202996" y="426783"/>
                  </a:lnTo>
                  <a:lnTo>
                    <a:pt x="205397" y="420382"/>
                  </a:lnTo>
                  <a:lnTo>
                    <a:pt x="199796" y="424383"/>
                  </a:lnTo>
                  <a:lnTo>
                    <a:pt x="197408" y="427583"/>
                  </a:lnTo>
                  <a:lnTo>
                    <a:pt x="202996" y="433171"/>
                  </a:lnTo>
                  <a:lnTo>
                    <a:pt x="206997" y="429171"/>
                  </a:lnTo>
                  <a:close/>
                </a:path>
                <a:path w="523875" h="889000">
                  <a:moveTo>
                    <a:pt x="226974" y="796810"/>
                  </a:moveTo>
                  <a:lnTo>
                    <a:pt x="225602" y="793280"/>
                  </a:lnTo>
                  <a:lnTo>
                    <a:pt x="225577" y="787730"/>
                  </a:lnTo>
                  <a:lnTo>
                    <a:pt x="224053" y="784110"/>
                  </a:lnTo>
                  <a:lnTo>
                    <a:pt x="218186" y="786422"/>
                  </a:lnTo>
                  <a:lnTo>
                    <a:pt x="221246" y="789965"/>
                  </a:lnTo>
                  <a:lnTo>
                    <a:pt x="221678" y="795515"/>
                  </a:lnTo>
                  <a:lnTo>
                    <a:pt x="222567" y="799122"/>
                  </a:lnTo>
                  <a:lnTo>
                    <a:pt x="226974" y="796810"/>
                  </a:lnTo>
                  <a:close/>
                </a:path>
                <a:path w="523875" h="889000">
                  <a:moveTo>
                    <a:pt x="233375" y="555447"/>
                  </a:moveTo>
                  <a:lnTo>
                    <a:pt x="227774" y="555447"/>
                  </a:lnTo>
                  <a:lnTo>
                    <a:pt x="220586" y="552259"/>
                  </a:lnTo>
                  <a:lnTo>
                    <a:pt x="218986" y="557047"/>
                  </a:lnTo>
                  <a:lnTo>
                    <a:pt x="223774" y="557047"/>
                  </a:lnTo>
                  <a:lnTo>
                    <a:pt x="230974" y="559447"/>
                  </a:lnTo>
                  <a:lnTo>
                    <a:pt x="233375" y="555447"/>
                  </a:lnTo>
                  <a:close/>
                </a:path>
                <a:path w="523875" h="889000">
                  <a:moveTo>
                    <a:pt x="235762" y="438772"/>
                  </a:moveTo>
                  <a:lnTo>
                    <a:pt x="227190" y="434492"/>
                  </a:lnTo>
                  <a:lnTo>
                    <a:pt x="226974" y="433171"/>
                  </a:lnTo>
                  <a:lnTo>
                    <a:pt x="222973" y="429171"/>
                  </a:lnTo>
                  <a:lnTo>
                    <a:pt x="218986" y="435571"/>
                  </a:lnTo>
                  <a:lnTo>
                    <a:pt x="219786" y="440359"/>
                  </a:lnTo>
                  <a:lnTo>
                    <a:pt x="222973" y="444360"/>
                  </a:lnTo>
                  <a:lnTo>
                    <a:pt x="226237" y="440016"/>
                  </a:lnTo>
                  <a:lnTo>
                    <a:pt x="227444" y="441350"/>
                  </a:lnTo>
                  <a:lnTo>
                    <a:pt x="235762" y="438772"/>
                  </a:lnTo>
                  <a:close/>
                </a:path>
                <a:path w="523875" h="889000">
                  <a:moveTo>
                    <a:pt x="250952" y="256540"/>
                  </a:moveTo>
                  <a:lnTo>
                    <a:pt x="246151" y="254152"/>
                  </a:lnTo>
                  <a:lnTo>
                    <a:pt x="241363" y="249351"/>
                  </a:lnTo>
                  <a:lnTo>
                    <a:pt x="237363" y="252552"/>
                  </a:lnTo>
                  <a:lnTo>
                    <a:pt x="242163" y="254952"/>
                  </a:lnTo>
                  <a:lnTo>
                    <a:pt x="247751" y="259740"/>
                  </a:lnTo>
                  <a:lnTo>
                    <a:pt x="250952" y="256540"/>
                  </a:lnTo>
                  <a:close/>
                </a:path>
                <a:path w="523875" h="889000">
                  <a:moveTo>
                    <a:pt x="258140" y="226174"/>
                  </a:moveTo>
                  <a:lnTo>
                    <a:pt x="256794" y="221119"/>
                  </a:lnTo>
                  <a:lnTo>
                    <a:pt x="252145" y="223481"/>
                  </a:lnTo>
                  <a:lnTo>
                    <a:pt x="250507" y="227190"/>
                  </a:lnTo>
                  <a:lnTo>
                    <a:pt x="258140" y="226174"/>
                  </a:lnTo>
                  <a:close/>
                </a:path>
                <a:path w="523875" h="889000">
                  <a:moveTo>
                    <a:pt x="265341" y="581825"/>
                  </a:moveTo>
                  <a:lnTo>
                    <a:pt x="260540" y="579424"/>
                  </a:lnTo>
                  <a:lnTo>
                    <a:pt x="255752" y="573836"/>
                  </a:lnTo>
                  <a:lnTo>
                    <a:pt x="251752" y="577824"/>
                  </a:lnTo>
                  <a:lnTo>
                    <a:pt x="256540" y="580224"/>
                  </a:lnTo>
                  <a:lnTo>
                    <a:pt x="262140" y="585025"/>
                  </a:lnTo>
                  <a:lnTo>
                    <a:pt x="265341" y="581825"/>
                  </a:lnTo>
                  <a:close/>
                </a:path>
                <a:path w="523875" h="889000">
                  <a:moveTo>
                    <a:pt x="277926" y="714400"/>
                  </a:moveTo>
                  <a:lnTo>
                    <a:pt x="277723" y="709193"/>
                  </a:lnTo>
                  <a:lnTo>
                    <a:pt x="270929" y="710501"/>
                  </a:lnTo>
                  <a:lnTo>
                    <a:pt x="271208" y="717054"/>
                  </a:lnTo>
                  <a:lnTo>
                    <a:pt x="272529" y="725779"/>
                  </a:lnTo>
                  <a:lnTo>
                    <a:pt x="273850" y="731062"/>
                  </a:lnTo>
                  <a:lnTo>
                    <a:pt x="274129" y="727278"/>
                  </a:lnTo>
                  <a:lnTo>
                    <a:pt x="275424" y="721855"/>
                  </a:lnTo>
                  <a:lnTo>
                    <a:pt x="277926" y="714400"/>
                  </a:lnTo>
                  <a:close/>
                </a:path>
                <a:path w="523875" h="889000">
                  <a:moveTo>
                    <a:pt x="284518" y="246951"/>
                  </a:moveTo>
                  <a:lnTo>
                    <a:pt x="280517" y="239763"/>
                  </a:lnTo>
                  <a:lnTo>
                    <a:pt x="276529" y="243763"/>
                  </a:lnTo>
                  <a:lnTo>
                    <a:pt x="267741" y="243763"/>
                  </a:lnTo>
                  <a:lnTo>
                    <a:pt x="272529" y="250151"/>
                  </a:lnTo>
                  <a:lnTo>
                    <a:pt x="275729" y="246951"/>
                  </a:lnTo>
                  <a:lnTo>
                    <a:pt x="284518" y="246951"/>
                  </a:lnTo>
                  <a:close/>
                </a:path>
                <a:path w="523875" h="889000">
                  <a:moveTo>
                    <a:pt x="284518" y="177419"/>
                  </a:moveTo>
                  <a:lnTo>
                    <a:pt x="282829" y="172364"/>
                  </a:lnTo>
                  <a:lnTo>
                    <a:pt x="278218" y="174726"/>
                  </a:lnTo>
                  <a:lnTo>
                    <a:pt x="276758" y="178435"/>
                  </a:lnTo>
                  <a:lnTo>
                    <a:pt x="284518" y="177419"/>
                  </a:lnTo>
                  <a:close/>
                </a:path>
                <a:path w="523875" h="889000">
                  <a:moveTo>
                    <a:pt x="292506" y="9588"/>
                  </a:moveTo>
                  <a:lnTo>
                    <a:pt x="291706" y="4787"/>
                  </a:lnTo>
                  <a:lnTo>
                    <a:pt x="288518" y="0"/>
                  </a:lnTo>
                  <a:lnTo>
                    <a:pt x="284518" y="6388"/>
                  </a:lnTo>
                  <a:lnTo>
                    <a:pt x="285318" y="11188"/>
                  </a:lnTo>
                  <a:lnTo>
                    <a:pt x="288518" y="15176"/>
                  </a:lnTo>
                  <a:lnTo>
                    <a:pt x="292506" y="9588"/>
                  </a:lnTo>
                  <a:close/>
                </a:path>
                <a:path w="523875" h="889000">
                  <a:moveTo>
                    <a:pt x="295910" y="365036"/>
                  </a:moveTo>
                  <a:lnTo>
                    <a:pt x="295833" y="360845"/>
                  </a:lnTo>
                  <a:lnTo>
                    <a:pt x="289318" y="364439"/>
                  </a:lnTo>
                  <a:lnTo>
                    <a:pt x="292684" y="368935"/>
                  </a:lnTo>
                  <a:lnTo>
                    <a:pt x="295910" y="365036"/>
                  </a:lnTo>
                  <a:close/>
                </a:path>
                <a:path w="523875" h="889000">
                  <a:moveTo>
                    <a:pt x="300545" y="503542"/>
                  </a:moveTo>
                  <a:lnTo>
                    <a:pt x="295402" y="503809"/>
                  </a:lnTo>
                  <a:lnTo>
                    <a:pt x="290423" y="505117"/>
                  </a:lnTo>
                  <a:lnTo>
                    <a:pt x="295706" y="505904"/>
                  </a:lnTo>
                  <a:lnTo>
                    <a:pt x="300545" y="503542"/>
                  </a:lnTo>
                  <a:close/>
                </a:path>
                <a:path w="523875" h="889000">
                  <a:moveTo>
                    <a:pt x="306895" y="798410"/>
                  </a:moveTo>
                  <a:lnTo>
                    <a:pt x="305663" y="793356"/>
                  </a:lnTo>
                  <a:lnTo>
                    <a:pt x="301205" y="795718"/>
                  </a:lnTo>
                  <a:lnTo>
                    <a:pt x="299593" y="799426"/>
                  </a:lnTo>
                  <a:lnTo>
                    <a:pt x="306895" y="798410"/>
                  </a:lnTo>
                  <a:close/>
                </a:path>
                <a:path w="523875" h="889000">
                  <a:moveTo>
                    <a:pt x="314083" y="16776"/>
                  </a:moveTo>
                  <a:lnTo>
                    <a:pt x="309295" y="14376"/>
                  </a:lnTo>
                  <a:lnTo>
                    <a:pt x="304495" y="9588"/>
                  </a:lnTo>
                  <a:lnTo>
                    <a:pt x="300507" y="12788"/>
                  </a:lnTo>
                  <a:lnTo>
                    <a:pt x="305295" y="15176"/>
                  </a:lnTo>
                  <a:lnTo>
                    <a:pt x="310896" y="19977"/>
                  </a:lnTo>
                  <a:lnTo>
                    <a:pt x="314083" y="16776"/>
                  </a:lnTo>
                  <a:close/>
                </a:path>
                <a:path w="523875" h="889000">
                  <a:moveTo>
                    <a:pt x="319062" y="457136"/>
                  </a:moveTo>
                  <a:lnTo>
                    <a:pt x="315683" y="449160"/>
                  </a:lnTo>
                  <a:lnTo>
                    <a:pt x="310515" y="456006"/>
                  </a:lnTo>
                  <a:lnTo>
                    <a:pt x="314490" y="459041"/>
                  </a:lnTo>
                  <a:lnTo>
                    <a:pt x="319062" y="457136"/>
                  </a:lnTo>
                  <a:close/>
                </a:path>
                <a:path w="523875" h="889000">
                  <a:moveTo>
                    <a:pt x="323265" y="187159"/>
                  </a:moveTo>
                  <a:lnTo>
                    <a:pt x="317982" y="187617"/>
                  </a:lnTo>
                  <a:lnTo>
                    <a:pt x="313156" y="188963"/>
                  </a:lnTo>
                  <a:lnTo>
                    <a:pt x="318884" y="189407"/>
                  </a:lnTo>
                  <a:lnTo>
                    <a:pt x="323265" y="187159"/>
                  </a:lnTo>
                  <a:close/>
                </a:path>
                <a:path w="523875" h="889000">
                  <a:moveTo>
                    <a:pt x="324510" y="693864"/>
                  </a:moveTo>
                  <a:lnTo>
                    <a:pt x="319379" y="694321"/>
                  </a:lnTo>
                  <a:lnTo>
                    <a:pt x="314401" y="695667"/>
                  </a:lnTo>
                  <a:lnTo>
                    <a:pt x="319684" y="696112"/>
                  </a:lnTo>
                  <a:lnTo>
                    <a:pt x="324510" y="693864"/>
                  </a:lnTo>
                  <a:close/>
                </a:path>
                <a:path w="523875" h="889000">
                  <a:moveTo>
                    <a:pt x="326110" y="634720"/>
                  </a:moveTo>
                  <a:lnTo>
                    <a:pt x="320979" y="635177"/>
                  </a:lnTo>
                  <a:lnTo>
                    <a:pt x="316001" y="636524"/>
                  </a:lnTo>
                  <a:lnTo>
                    <a:pt x="321284" y="636968"/>
                  </a:lnTo>
                  <a:lnTo>
                    <a:pt x="326110" y="634720"/>
                  </a:lnTo>
                  <a:close/>
                </a:path>
                <a:path w="523875" h="889000">
                  <a:moveTo>
                    <a:pt x="326872" y="360438"/>
                  </a:moveTo>
                  <a:lnTo>
                    <a:pt x="323684" y="355650"/>
                  </a:lnTo>
                  <a:lnTo>
                    <a:pt x="318884" y="353250"/>
                  </a:lnTo>
                  <a:lnTo>
                    <a:pt x="317284" y="360438"/>
                  </a:lnTo>
                  <a:lnTo>
                    <a:pt x="319684" y="364439"/>
                  </a:lnTo>
                  <a:lnTo>
                    <a:pt x="325272" y="366839"/>
                  </a:lnTo>
                  <a:lnTo>
                    <a:pt x="326872" y="360438"/>
                  </a:lnTo>
                  <a:close/>
                </a:path>
                <a:path w="523875" h="889000">
                  <a:moveTo>
                    <a:pt x="339699" y="724128"/>
                  </a:moveTo>
                  <a:lnTo>
                    <a:pt x="334568" y="724382"/>
                  </a:lnTo>
                  <a:lnTo>
                    <a:pt x="329590" y="725703"/>
                  </a:lnTo>
                  <a:lnTo>
                    <a:pt x="334873" y="726490"/>
                  </a:lnTo>
                  <a:lnTo>
                    <a:pt x="339699" y="724128"/>
                  </a:lnTo>
                  <a:close/>
                </a:path>
                <a:path w="523875" h="889000">
                  <a:moveTo>
                    <a:pt x="346062" y="170230"/>
                  </a:moveTo>
                  <a:lnTo>
                    <a:pt x="338861" y="167830"/>
                  </a:lnTo>
                  <a:lnTo>
                    <a:pt x="336461" y="172631"/>
                  </a:lnTo>
                  <a:lnTo>
                    <a:pt x="341261" y="173431"/>
                  </a:lnTo>
                  <a:lnTo>
                    <a:pt x="342061" y="179819"/>
                  </a:lnTo>
                  <a:lnTo>
                    <a:pt x="345262" y="174231"/>
                  </a:lnTo>
                  <a:lnTo>
                    <a:pt x="346062" y="170230"/>
                  </a:lnTo>
                  <a:close/>
                </a:path>
                <a:path w="523875" h="889000">
                  <a:moveTo>
                    <a:pt x="366039" y="106286"/>
                  </a:moveTo>
                  <a:lnTo>
                    <a:pt x="365239" y="101498"/>
                  </a:lnTo>
                  <a:lnTo>
                    <a:pt x="361238" y="96697"/>
                  </a:lnTo>
                  <a:lnTo>
                    <a:pt x="357251" y="103098"/>
                  </a:lnTo>
                  <a:lnTo>
                    <a:pt x="358051" y="107886"/>
                  </a:lnTo>
                  <a:lnTo>
                    <a:pt x="361238" y="111887"/>
                  </a:lnTo>
                  <a:lnTo>
                    <a:pt x="366039" y="106286"/>
                  </a:lnTo>
                  <a:close/>
                </a:path>
                <a:path w="523875" h="889000">
                  <a:moveTo>
                    <a:pt x="370039" y="57543"/>
                  </a:moveTo>
                  <a:lnTo>
                    <a:pt x="366039" y="55143"/>
                  </a:lnTo>
                  <a:lnTo>
                    <a:pt x="368439" y="48742"/>
                  </a:lnTo>
                  <a:lnTo>
                    <a:pt x="362839" y="52743"/>
                  </a:lnTo>
                  <a:lnTo>
                    <a:pt x="360438" y="55943"/>
                  </a:lnTo>
                  <a:lnTo>
                    <a:pt x="366039" y="61531"/>
                  </a:lnTo>
                  <a:lnTo>
                    <a:pt x="370039" y="57543"/>
                  </a:lnTo>
                  <a:close/>
                </a:path>
                <a:path w="523875" h="889000">
                  <a:moveTo>
                    <a:pt x="370827" y="242963"/>
                  </a:moveTo>
                  <a:lnTo>
                    <a:pt x="369150" y="236321"/>
                  </a:lnTo>
                  <a:lnTo>
                    <a:pt x="365734" y="239064"/>
                  </a:lnTo>
                  <a:lnTo>
                    <a:pt x="364871" y="243751"/>
                  </a:lnTo>
                  <a:lnTo>
                    <a:pt x="370827" y="242963"/>
                  </a:lnTo>
                  <a:close/>
                </a:path>
                <a:path w="523875" h="889000">
                  <a:moveTo>
                    <a:pt x="375678" y="886917"/>
                  </a:moveTo>
                  <a:lnTo>
                    <a:pt x="375234" y="882637"/>
                  </a:lnTo>
                  <a:lnTo>
                    <a:pt x="370586" y="879398"/>
                  </a:lnTo>
                  <a:lnTo>
                    <a:pt x="364439" y="880732"/>
                  </a:lnTo>
                  <a:lnTo>
                    <a:pt x="368439" y="883132"/>
                  </a:lnTo>
                  <a:lnTo>
                    <a:pt x="366839" y="886333"/>
                  </a:lnTo>
                  <a:lnTo>
                    <a:pt x="369239" y="888720"/>
                  </a:lnTo>
                  <a:lnTo>
                    <a:pt x="375678" y="886917"/>
                  </a:lnTo>
                  <a:close/>
                </a:path>
                <a:path w="523875" h="889000">
                  <a:moveTo>
                    <a:pt x="382816" y="374027"/>
                  </a:moveTo>
                  <a:lnTo>
                    <a:pt x="375399" y="369316"/>
                  </a:lnTo>
                  <a:lnTo>
                    <a:pt x="372033" y="372833"/>
                  </a:lnTo>
                  <a:lnTo>
                    <a:pt x="374053" y="376948"/>
                  </a:lnTo>
                  <a:lnTo>
                    <a:pt x="382816" y="374027"/>
                  </a:lnTo>
                  <a:close/>
                </a:path>
                <a:path w="523875" h="889000">
                  <a:moveTo>
                    <a:pt x="382816" y="206197"/>
                  </a:moveTo>
                  <a:lnTo>
                    <a:pt x="378028" y="204597"/>
                  </a:lnTo>
                  <a:lnTo>
                    <a:pt x="374827" y="197408"/>
                  </a:lnTo>
                  <a:lnTo>
                    <a:pt x="370039" y="203796"/>
                  </a:lnTo>
                  <a:lnTo>
                    <a:pt x="375627" y="205397"/>
                  </a:lnTo>
                  <a:lnTo>
                    <a:pt x="378828" y="213385"/>
                  </a:lnTo>
                  <a:lnTo>
                    <a:pt x="382816" y="206197"/>
                  </a:lnTo>
                  <a:close/>
                </a:path>
                <a:path w="523875" h="889000">
                  <a:moveTo>
                    <a:pt x="386016" y="121475"/>
                  </a:moveTo>
                  <a:lnTo>
                    <a:pt x="381228" y="114287"/>
                  </a:lnTo>
                  <a:lnTo>
                    <a:pt x="377228" y="118275"/>
                  </a:lnTo>
                  <a:lnTo>
                    <a:pt x="368439" y="118275"/>
                  </a:lnTo>
                  <a:lnTo>
                    <a:pt x="373227" y="124675"/>
                  </a:lnTo>
                  <a:lnTo>
                    <a:pt x="377228" y="121475"/>
                  </a:lnTo>
                  <a:lnTo>
                    <a:pt x="386016" y="121475"/>
                  </a:lnTo>
                  <a:close/>
                </a:path>
                <a:path w="523875" h="889000">
                  <a:moveTo>
                    <a:pt x="387616" y="48742"/>
                  </a:moveTo>
                  <a:lnTo>
                    <a:pt x="383616" y="46355"/>
                  </a:lnTo>
                  <a:lnTo>
                    <a:pt x="386016" y="40754"/>
                  </a:lnTo>
                  <a:lnTo>
                    <a:pt x="380428" y="43954"/>
                  </a:lnTo>
                  <a:lnTo>
                    <a:pt x="378028" y="47155"/>
                  </a:lnTo>
                  <a:lnTo>
                    <a:pt x="383616" y="52743"/>
                  </a:lnTo>
                  <a:lnTo>
                    <a:pt x="387616" y="48742"/>
                  </a:lnTo>
                  <a:close/>
                </a:path>
                <a:path w="523875" h="889000">
                  <a:moveTo>
                    <a:pt x="394004" y="221373"/>
                  </a:moveTo>
                  <a:lnTo>
                    <a:pt x="386816" y="218986"/>
                  </a:lnTo>
                  <a:lnTo>
                    <a:pt x="384416" y="223774"/>
                  </a:lnTo>
                  <a:lnTo>
                    <a:pt x="389216" y="223774"/>
                  </a:lnTo>
                  <a:lnTo>
                    <a:pt x="390017" y="230974"/>
                  </a:lnTo>
                  <a:lnTo>
                    <a:pt x="393204" y="225374"/>
                  </a:lnTo>
                  <a:lnTo>
                    <a:pt x="394004" y="221373"/>
                  </a:lnTo>
                  <a:close/>
                </a:path>
                <a:path w="523875" h="889000">
                  <a:moveTo>
                    <a:pt x="398005" y="577037"/>
                  </a:moveTo>
                  <a:lnTo>
                    <a:pt x="396405" y="570636"/>
                  </a:lnTo>
                  <a:lnTo>
                    <a:pt x="389216" y="568236"/>
                  </a:lnTo>
                  <a:lnTo>
                    <a:pt x="388416" y="575437"/>
                  </a:lnTo>
                  <a:lnTo>
                    <a:pt x="389216" y="581825"/>
                  </a:lnTo>
                  <a:lnTo>
                    <a:pt x="394004" y="585825"/>
                  </a:lnTo>
                  <a:lnTo>
                    <a:pt x="398005" y="577037"/>
                  </a:lnTo>
                  <a:close/>
                </a:path>
                <a:path w="523875" h="889000">
                  <a:moveTo>
                    <a:pt x="399999" y="855662"/>
                  </a:moveTo>
                  <a:lnTo>
                    <a:pt x="398729" y="850976"/>
                  </a:lnTo>
                  <a:lnTo>
                    <a:pt x="394004" y="853554"/>
                  </a:lnTo>
                  <a:lnTo>
                    <a:pt x="398284" y="859294"/>
                  </a:lnTo>
                  <a:lnTo>
                    <a:pt x="399999" y="855662"/>
                  </a:lnTo>
                  <a:close/>
                </a:path>
                <a:path w="523875" h="889000">
                  <a:moveTo>
                    <a:pt x="404241" y="708088"/>
                  </a:moveTo>
                  <a:lnTo>
                    <a:pt x="401205" y="700112"/>
                  </a:lnTo>
                  <a:lnTo>
                    <a:pt x="395922" y="706970"/>
                  </a:lnTo>
                  <a:lnTo>
                    <a:pt x="399707" y="710006"/>
                  </a:lnTo>
                  <a:lnTo>
                    <a:pt x="404241" y="708088"/>
                  </a:lnTo>
                  <a:close/>
                </a:path>
                <a:path w="523875" h="889000">
                  <a:moveTo>
                    <a:pt x="404901" y="189014"/>
                  </a:moveTo>
                  <a:lnTo>
                    <a:pt x="403644" y="185661"/>
                  </a:lnTo>
                  <a:lnTo>
                    <a:pt x="399999" y="187337"/>
                  </a:lnTo>
                  <a:lnTo>
                    <a:pt x="397205" y="186220"/>
                  </a:lnTo>
                  <a:lnTo>
                    <a:pt x="391617" y="180619"/>
                  </a:lnTo>
                  <a:lnTo>
                    <a:pt x="387616" y="183819"/>
                  </a:lnTo>
                  <a:lnTo>
                    <a:pt x="392417" y="186220"/>
                  </a:lnTo>
                  <a:lnTo>
                    <a:pt x="398005" y="191008"/>
                  </a:lnTo>
                  <a:lnTo>
                    <a:pt x="399605" y="189407"/>
                  </a:lnTo>
                  <a:lnTo>
                    <a:pt x="402005" y="190207"/>
                  </a:lnTo>
                  <a:lnTo>
                    <a:pt x="400405" y="193408"/>
                  </a:lnTo>
                  <a:lnTo>
                    <a:pt x="394804" y="192608"/>
                  </a:lnTo>
                  <a:lnTo>
                    <a:pt x="387616" y="190207"/>
                  </a:lnTo>
                  <a:lnTo>
                    <a:pt x="386816" y="195008"/>
                  </a:lnTo>
                  <a:lnTo>
                    <a:pt x="391617" y="196608"/>
                  </a:lnTo>
                  <a:lnTo>
                    <a:pt x="390017" y="199796"/>
                  </a:lnTo>
                  <a:lnTo>
                    <a:pt x="393204" y="200596"/>
                  </a:lnTo>
                  <a:lnTo>
                    <a:pt x="395605" y="200596"/>
                  </a:lnTo>
                  <a:lnTo>
                    <a:pt x="398805" y="201396"/>
                  </a:lnTo>
                  <a:lnTo>
                    <a:pt x="402717" y="195351"/>
                  </a:lnTo>
                  <a:lnTo>
                    <a:pt x="404901" y="189014"/>
                  </a:lnTo>
                  <a:close/>
                </a:path>
                <a:path w="523875" h="889000">
                  <a:moveTo>
                    <a:pt x="420382" y="135064"/>
                  </a:moveTo>
                  <a:lnTo>
                    <a:pt x="418807" y="128092"/>
                  </a:lnTo>
                  <a:lnTo>
                    <a:pt x="415594" y="130873"/>
                  </a:lnTo>
                  <a:lnTo>
                    <a:pt x="414769" y="135737"/>
                  </a:lnTo>
                  <a:lnTo>
                    <a:pt x="420382" y="135064"/>
                  </a:lnTo>
                  <a:close/>
                </a:path>
                <a:path w="523875" h="889000">
                  <a:moveTo>
                    <a:pt x="420763" y="693051"/>
                  </a:moveTo>
                  <a:lnTo>
                    <a:pt x="415594" y="694512"/>
                  </a:lnTo>
                  <a:lnTo>
                    <a:pt x="412216" y="698220"/>
                  </a:lnTo>
                  <a:lnTo>
                    <a:pt x="416788" y="696010"/>
                  </a:lnTo>
                  <a:lnTo>
                    <a:pt x="420763" y="693051"/>
                  </a:lnTo>
                  <a:close/>
                </a:path>
                <a:path w="523875" h="889000">
                  <a:moveTo>
                    <a:pt x="428675" y="431469"/>
                  </a:moveTo>
                  <a:lnTo>
                    <a:pt x="428040" y="425665"/>
                  </a:lnTo>
                  <a:lnTo>
                    <a:pt x="421182" y="427583"/>
                  </a:lnTo>
                  <a:lnTo>
                    <a:pt x="425564" y="435330"/>
                  </a:lnTo>
                  <a:lnTo>
                    <a:pt x="428675" y="431469"/>
                  </a:lnTo>
                  <a:close/>
                </a:path>
                <a:path w="523875" h="889000">
                  <a:moveTo>
                    <a:pt x="429869" y="681431"/>
                  </a:moveTo>
                  <a:lnTo>
                    <a:pt x="428637" y="676744"/>
                  </a:lnTo>
                  <a:lnTo>
                    <a:pt x="423583" y="679335"/>
                  </a:lnTo>
                  <a:lnTo>
                    <a:pt x="427964" y="685063"/>
                  </a:lnTo>
                  <a:lnTo>
                    <a:pt x="429869" y="681431"/>
                  </a:lnTo>
                  <a:close/>
                </a:path>
                <a:path w="523875" h="889000">
                  <a:moveTo>
                    <a:pt x="446798" y="211823"/>
                  </a:moveTo>
                  <a:lnTo>
                    <a:pt x="441667" y="212090"/>
                  </a:lnTo>
                  <a:lnTo>
                    <a:pt x="436676" y="213398"/>
                  </a:lnTo>
                  <a:lnTo>
                    <a:pt x="441960" y="214185"/>
                  </a:lnTo>
                  <a:lnTo>
                    <a:pt x="446798" y="211823"/>
                  </a:lnTo>
                  <a:close/>
                </a:path>
                <a:path w="523875" h="889000">
                  <a:moveTo>
                    <a:pt x="453148" y="843165"/>
                  </a:moveTo>
                  <a:lnTo>
                    <a:pt x="449160" y="839177"/>
                  </a:lnTo>
                  <a:lnTo>
                    <a:pt x="451548" y="833577"/>
                  </a:lnTo>
                  <a:lnTo>
                    <a:pt x="447560" y="829589"/>
                  </a:lnTo>
                  <a:lnTo>
                    <a:pt x="445262" y="837819"/>
                  </a:lnTo>
                  <a:lnTo>
                    <a:pt x="438162" y="842073"/>
                  </a:lnTo>
                  <a:lnTo>
                    <a:pt x="431368" y="845883"/>
                  </a:lnTo>
                  <a:lnTo>
                    <a:pt x="429971" y="852766"/>
                  </a:lnTo>
                  <a:lnTo>
                    <a:pt x="435508" y="849020"/>
                  </a:lnTo>
                  <a:lnTo>
                    <a:pt x="441261" y="845566"/>
                  </a:lnTo>
                  <a:lnTo>
                    <a:pt x="447167" y="843318"/>
                  </a:lnTo>
                  <a:lnTo>
                    <a:pt x="453148" y="843165"/>
                  </a:lnTo>
                  <a:close/>
                </a:path>
                <a:path w="523875" h="889000">
                  <a:moveTo>
                    <a:pt x="463537" y="703313"/>
                  </a:moveTo>
                  <a:lnTo>
                    <a:pt x="453872" y="698474"/>
                  </a:lnTo>
                  <a:lnTo>
                    <a:pt x="451548" y="701814"/>
                  </a:lnTo>
                  <a:lnTo>
                    <a:pt x="455218" y="705891"/>
                  </a:lnTo>
                  <a:lnTo>
                    <a:pt x="463537" y="703313"/>
                  </a:lnTo>
                  <a:close/>
                </a:path>
                <a:path w="523875" h="889000">
                  <a:moveTo>
                    <a:pt x="464375" y="238201"/>
                  </a:moveTo>
                  <a:lnTo>
                    <a:pt x="459244" y="238467"/>
                  </a:lnTo>
                  <a:lnTo>
                    <a:pt x="454266" y="239776"/>
                  </a:lnTo>
                  <a:lnTo>
                    <a:pt x="459549" y="240563"/>
                  </a:lnTo>
                  <a:lnTo>
                    <a:pt x="464375" y="238201"/>
                  </a:lnTo>
                  <a:close/>
                </a:path>
                <a:path w="523875" h="889000">
                  <a:moveTo>
                    <a:pt x="469938" y="778433"/>
                  </a:moveTo>
                  <a:lnTo>
                    <a:pt x="465937" y="776033"/>
                  </a:lnTo>
                  <a:lnTo>
                    <a:pt x="468337" y="769645"/>
                  </a:lnTo>
                  <a:lnTo>
                    <a:pt x="462737" y="773633"/>
                  </a:lnTo>
                  <a:lnTo>
                    <a:pt x="462254" y="774268"/>
                  </a:lnTo>
                  <a:lnTo>
                    <a:pt x="456349" y="777633"/>
                  </a:lnTo>
                  <a:lnTo>
                    <a:pt x="459714" y="781799"/>
                  </a:lnTo>
                  <a:lnTo>
                    <a:pt x="462254" y="778751"/>
                  </a:lnTo>
                  <a:lnTo>
                    <a:pt x="465937" y="782434"/>
                  </a:lnTo>
                  <a:lnTo>
                    <a:pt x="469938" y="778433"/>
                  </a:lnTo>
                  <a:close/>
                </a:path>
                <a:path w="523875" h="889000">
                  <a:moveTo>
                    <a:pt x="474726" y="133464"/>
                  </a:moveTo>
                  <a:lnTo>
                    <a:pt x="469938" y="126276"/>
                  </a:lnTo>
                  <a:lnTo>
                    <a:pt x="465937" y="130263"/>
                  </a:lnTo>
                  <a:lnTo>
                    <a:pt x="464273" y="130263"/>
                  </a:lnTo>
                  <a:lnTo>
                    <a:pt x="464134" y="130263"/>
                  </a:lnTo>
                  <a:lnTo>
                    <a:pt x="457149" y="130263"/>
                  </a:lnTo>
                  <a:lnTo>
                    <a:pt x="461937" y="136664"/>
                  </a:lnTo>
                  <a:lnTo>
                    <a:pt x="462203" y="136448"/>
                  </a:lnTo>
                  <a:lnTo>
                    <a:pt x="463816" y="138734"/>
                  </a:lnTo>
                  <a:lnTo>
                    <a:pt x="465543" y="135064"/>
                  </a:lnTo>
                  <a:lnTo>
                    <a:pt x="465251" y="134010"/>
                  </a:lnTo>
                  <a:lnTo>
                    <a:pt x="465937" y="133464"/>
                  </a:lnTo>
                  <a:lnTo>
                    <a:pt x="474726" y="133464"/>
                  </a:lnTo>
                  <a:close/>
                </a:path>
                <a:path w="523875" h="889000">
                  <a:moveTo>
                    <a:pt x="484314" y="778433"/>
                  </a:moveTo>
                  <a:lnTo>
                    <a:pt x="478726" y="778433"/>
                  </a:lnTo>
                  <a:lnTo>
                    <a:pt x="471538" y="775233"/>
                  </a:lnTo>
                  <a:lnTo>
                    <a:pt x="469938" y="780034"/>
                  </a:lnTo>
                  <a:lnTo>
                    <a:pt x="474726" y="780834"/>
                  </a:lnTo>
                  <a:lnTo>
                    <a:pt x="481926" y="783234"/>
                  </a:lnTo>
                  <a:lnTo>
                    <a:pt x="484314" y="778433"/>
                  </a:lnTo>
                  <a:close/>
                </a:path>
                <a:path w="523875" h="889000">
                  <a:moveTo>
                    <a:pt x="486714" y="813600"/>
                  </a:moveTo>
                  <a:lnTo>
                    <a:pt x="485038" y="806627"/>
                  </a:lnTo>
                  <a:lnTo>
                    <a:pt x="481622" y="809409"/>
                  </a:lnTo>
                  <a:lnTo>
                    <a:pt x="480758" y="814273"/>
                  </a:lnTo>
                  <a:lnTo>
                    <a:pt x="486714" y="813600"/>
                  </a:lnTo>
                  <a:close/>
                </a:path>
                <a:path w="523875" h="889000">
                  <a:moveTo>
                    <a:pt x="497903" y="155041"/>
                  </a:moveTo>
                  <a:lnTo>
                    <a:pt x="496557" y="149644"/>
                  </a:lnTo>
                  <a:lnTo>
                    <a:pt x="492302" y="151841"/>
                  </a:lnTo>
                  <a:lnTo>
                    <a:pt x="489115" y="147853"/>
                  </a:lnTo>
                  <a:lnTo>
                    <a:pt x="478726" y="152641"/>
                  </a:lnTo>
                  <a:lnTo>
                    <a:pt x="477926" y="153441"/>
                  </a:lnTo>
                  <a:lnTo>
                    <a:pt x="472528" y="157911"/>
                  </a:lnTo>
                  <a:lnTo>
                    <a:pt x="478523" y="157441"/>
                  </a:lnTo>
                  <a:lnTo>
                    <a:pt x="487819" y="154571"/>
                  </a:lnTo>
                  <a:lnTo>
                    <a:pt x="491871" y="152120"/>
                  </a:lnTo>
                  <a:lnTo>
                    <a:pt x="490270" y="155943"/>
                  </a:lnTo>
                  <a:lnTo>
                    <a:pt x="497903" y="155041"/>
                  </a:lnTo>
                  <a:close/>
                </a:path>
                <a:path w="523875" h="889000">
                  <a:moveTo>
                    <a:pt x="504304" y="354050"/>
                  </a:moveTo>
                  <a:lnTo>
                    <a:pt x="499503" y="351650"/>
                  </a:lnTo>
                  <a:lnTo>
                    <a:pt x="501904" y="345262"/>
                  </a:lnTo>
                  <a:lnTo>
                    <a:pt x="497103" y="349250"/>
                  </a:lnTo>
                  <a:lnTo>
                    <a:pt x="494715" y="352450"/>
                  </a:lnTo>
                  <a:lnTo>
                    <a:pt x="500303" y="358051"/>
                  </a:lnTo>
                  <a:lnTo>
                    <a:pt x="504304" y="354050"/>
                  </a:lnTo>
                  <a:close/>
                </a:path>
                <a:path w="523875" h="889000">
                  <a:moveTo>
                    <a:pt x="505142" y="499656"/>
                  </a:moveTo>
                  <a:lnTo>
                    <a:pt x="499999" y="500100"/>
                  </a:lnTo>
                  <a:lnTo>
                    <a:pt x="495020" y="501459"/>
                  </a:lnTo>
                  <a:lnTo>
                    <a:pt x="500303" y="501904"/>
                  </a:lnTo>
                  <a:lnTo>
                    <a:pt x="505142" y="499656"/>
                  </a:lnTo>
                  <a:close/>
                </a:path>
                <a:path w="523875" h="889000">
                  <a:moveTo>
                    <a:pt x="513892" y="240563"/>
                  </a:moveTo>
                  <a:lnTo>
                    <a:pt x="509892" y="238163"/>
                  </a:lnTo>
                  <a:lnTo>
                    <a:pt x="504304" y="233362"/>
                  </a:lnTo>
                  <a:lnTo>
                    <a:pt x="500303" y="236562"/>
                  </a:lnTo>
                  <a:lnTo>
                    <a:pt x="505104" y="238963"/>
                  </a:lnTo>
                  <a:lnTo>
                    <a:pt x="510692" y="243763"/>
                  </a:lnTo>
                  <a:lnTo>
                    <a:pt x="513892" y="240563"/>
                  </a:lnTo>
                  <a:close/>
                </a:path>
                <a:path w="523875" h="889000">
                  <a:moveTo>
                    <a:pt x="514692" y="394804"/>
                  </a:moveTo>
                  <a:lnTo>
                    <a:pt x="507492" y="392417"/>
                  </a:lnTo>
                  <a:lnTo>
                    <a:pt x="505104" y="397205"/>
                  </a:lnTo>
                  <a:lnTo>
                    <a:pt x="509892" y="398005"/>
                  </a:lnTo>
                  <a:lnTo>
                    <a:pt x="510692" y="404406"/>
                  </a:lnTo>
                  <a:lnTo>
                    <a:pt x="513892" y="398805"/>
                  </a:lnTo>
                  <a:lnTo>
                    <a:pt x="514692" y="394804"/>
                  </a:lnTo>
                  <a:close/>
                </a:path>
                <a:path w="523875" h="889000">
                  <a:moveTo>
                    <a:pt x="518083" y="757351"/>
                  </a:moveTo>
                  <a:lnTo>
                    <a:pt x="517817" y="754100"/>
                  </a:lnTo>
                  <a:lnTo>
                    <a:pt x="512292" y="750455"/>
                  </a:lnTo>
                  <a:lnTo>
                    <a:pt x="512292" y="756856"/>
                  </a:lnTo>
                  <a:lnTo>
                    <a:pt x="507492" y="764844"/>
                  </a:lnTo>
                  <a:lnTo>
                    <a:pt x="513092" y="767245"/>
                  </a:lnTo>
                  <a:lnTo>
                    <a:pt x="515670" y="761365"/>
                  </a:lnTo>
                  <a:lnTo>
                    <a:pt x="518083" y="757351"/>
                  </a:lnTo>
                  <a:close/>
                </a:path>
                <a:path w="523875" h="889000">
                  <a:moveTo>
                    <a:pt x="523481" y="723290"/>
                  </a:moveTo>
                  <a:lnTo>
                    <a:pt x="516293" y="720890"/>
                  </a:lnTo>
                  <a:lnTo>
                    <a:pt x="513892" y="725690"/>
                  </a:lnTo>
                  <a:lnTo>
                    <a:pt x="518680" y="726490"/>
                  </a:lnTo>
                  <a:lnTo>
                    <a:pt x="519480" y="732878"/>
                  </a:lnTo>
                  <a:lnTo>
                    <a:pt x="522681" y="727278"/>
                  </a:lnTo>
                  <a:lnTo>
                    <a:pt x="523481" y="723290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7518025" y="9043466"/>
              <a:ext cx="770255" cy="1051560"/>
            </a:xfrm>
            <a:custGeom>
              <a:avLst/>
              <a:gdLst/>
              <a:ahLst/>
              <a:cxnLst/>
              <a:rect l="l" t="t" r="r" b="b"/>
              <a:pathLst>
                <a:path w="770255" h="1051559">
                  <a:moveTo>
                    <a:pt x="11188" y="210197"/>
                  </a:moveTo>
                  <a:lnTo>
                    <a:pt x="7988" y="206197"/>
                  </a:lnTo>
                  <a:lnTo>
                    <a:pt x="4787" y="199796"/>
                  </a:lnTo>
                  <a:lnTo>
                    <a:pt x="0" y="202196"/>
                  </a:lnTo>
                  <a:lnTo>
                    <a:pt x="3987" y="205397"/>
                  </a:lnTo>
                  <a:lnTo>
                    <a:pt x="6388" y="211785"/>
                  </a:lnTo>
                  <a:lnTo>
                    <a:pt x="11188" y="210197"/>
                  </a:lnTo>
                  <a:close/>
                </a:path>
                <a:path w="770255" h="1051559">
                  <a:moveTo>
                    <a:pt x="21577" y="421982"/>
                  </a:moveTo>
                  <a:lnTo>
                    <a:pt x="12915" y="423329"/>
                  </a:lnTo>
                  <a:lnTo>
                    <a:pt x="13487" y="427977"/>
                  </a:lnTo>
                  <a:lnTo>
                    <a:pt x="18084" y="429628"/>
                  </a:lnTo>
                  <a:lnTo>
                    <a:pt x="21577" y="421982"/>
                  </a:lnTo>
                  <a:close/>
                </a:path>
                <a:path w="770255" h="1051559">
                  <a:moveTo>
                    <a:pt x="41592" y="429831"/>
                  </a:moveTo>
                  <a:lnTo>
                    <a:pt x="36753" y="427583"/>
                  </a:lnTo>
                  <a:lnTo>
                    <a:pt x="31470" y="428028"/>
                  </a:lnTo>
                  <a:lnTo>
                    <a:pt x="36461" y="429374"/>
                  </a:lnTo>
                  <a:lnTo>
                    <a:pt x="41592" y="429831"/>
                  </a:lnTo>
                  <a:close/>
                </a:path>
                <a:path w="770255" h="1051559">
                  <a:moveTo>
                    <a:pt x="59842" y="422643"/>
                  </a:moveTo>
                  <a:lnTo>
                    <a:pt x="54343" y="421182"/>
                  </a:lnTo>
                  <a:lnTo>
                    <a:pt x="52882" y="428269"/>
                  </a:lnTo>
                  <a:lnTo>
                    <a:pt x="57035" y="426885"/>
                  </a:lnTo>
                  <a:lnTo>
                    <a:pt x="59842" y="422643"/>
                  </a:lnTo>
                  <a:close/>
                </a:path>
                <a:path w="770255" h="1051559">
                  <a:moveTo>
                    <a:pt x="63931" y="464337"/>
                  </a:moveTo>
                  <a:lnTo>
                    <a:pt x="60782" y="454787"/>
                  </a:lnTo>
                  <a:lnTo>
                    <a:pt x="56743" y="455650"/>
                  </a:lnTo>
                  <a:lnTo>
                    <a:pt x="56286" y="460857"/>
                  </a:lnTo>
                  <a:lnTo>
                    <a:pt x="63931" y="464337"/>
                  </a:lnTo>
                  <a:close/>
                </a:path>
                <a:path w="770255" h="1051559">
                  <a:moveTo>
                    <a:pt x="102298" y="128676"/>
                  </a:moveTo>
                  <a:lnTo>
                    <a:pt x="99034" y="118783"/>
                  </a:lnTo>
                  <a:lnTo>
                    <a:pt x="94805" y="119684"/>
                  </a:lnTo>
                  <a:lnTo>
                    <a:pt x="94310" y="125069"/>
                  </a:lnTo>
                  <a:lnTo>
                    <a:pt x="102298" y="128676"/>
                  </a:lnTo>
                  <a:close/>
                </a:path>
                <a:path w="770255" h="1051559">
                  <a:moveTo>
                    <a:pt x="116674" y="326072"/>
                  </a:moveTo>
                  <a:lnTo>
                    <a:pt x="113487" y="319684"/>
                  </a:lnTo>
                  <a:lnTo>
                    <a:pt x="107086" y="324485"/>
                  </a:lnTo>
                  <a:lnTo>
                    <a:pt x="103098" y="329272"/>
                  </a:lnTo>
                  <a:lnTo>
                    <a:pt x="103898" y="335673"/>
                  </a:lnTo>
                  <a:lnTo>
                    <a:pt x="112687" y="331673"/>
                  </a:lnTo>
                  <a:lnTo>
                    <a:pt x="116674" y="326072"/>
                  </a:lnTo>
                  <a:close/>
                </a:path>
                <a:path w="770255" h="1051559">
                  <a:moveTo>
                    <a:pt x="145453" y="567436"/>
                  </a:moveTo>
                  <a:lnTo>
                    <a:pt x="142303" y="557885"/>
                  </a:lnTo>
                  <a:lnTo>
                    <a:pt x="138252" y="558749"/>
                  </a:lnTo>
                  <a:lnTo>
                    <a:pt x="137807" y="563956"/>
                  </a:lnTo>
                  <a:lnTo>
                    <a:pt x="145453" y="567436"/>
                  </a:lnTo>
                  <a:close/>
                </a:path>
                <a:path w="770255" h="1051559">
                  <a:moveTo>
                    <a:pt x="151041" y="187020"/>
                  </a:moveTo>
                  <a:lnTo>
                    <a:pt x="142392" y="188810"/>
                  </a:lnTo>
                  <a:lnTo>
                    <a:pt x="142951" y="193611"/>
                  </a:lnTo>
                  <a:lnTo>
                    <a:pt x="147561" y="195110"/>
                  </a:lnTo>
                  <a:lnTo>
                    <a:pt x="151041" y="187020"/>
                  </a:lnTo>
                  <a:close/>
                </a:path>
                <a:path w="770255" h="1051559">
                  <a:moveTo>
                    <a:pt x="203796" y="110947"/>
                  </a:moveTo>
                  <a:lnTo>
                    <a:pt x="196596" y="109486"/>
                  </a:lnTo>
                  <a:lnTo>
                    <a:pt x="195707" y="114769"/>
                  </a:lnTo>
                  <a:lnTo>
                    <a:pt x="200799" y="113982"/>
                  </a:lnTo>
                  <a:lnTo>
                    <a:pt x="203796" y="110947"/>
                  </a:lnTo>
                  <a:close/>
                </a:path>
                <a:path w="770255" h="1051559">
                  <a:moveTo>
                    <a:pt x="227774" y="125476"/>
                  </a:moveTo>
                  <a:lnTo>
                    <a:pt x="226174" y="120675"/>
                  </a:lnTo>
                  <a:lnTo>
                    <a:pt x="219773" y="124675"/>
                  </a:lnTo>
                  <a:lnTo>
                    <a:pt x="218173" y="129476"/>
                  </a:lnTo>
                  <a:lnTo>
                    <a:pt x="219773" y="134264"/>
                  </a:lnTo>
                  <a:lnTo>
                    <a:pt x="226974" y="130263"/>
                  </a:lnTo>
                  <a:lnTo>
                    <a:pt x="227774" y="125476"/>
                  </a:lnTo>
                  <a:close/>
                </a:path>
                <a:path w="770255" h="1051559">
                  <a:moveTo>
                    <a:pt x="244551" y="571436"/>
                  </a:moveTo>
                  <a:lnTo>
                    <a:pt x="243751" y="566648"/>
                  </a:lnTo>
                  <a:lnTo>
                    <a:pt x="237363" y="560247"/>
                  </a:lnTo>
                  <a:lnTo>
                    <a:pt x="230162" y="565048"/>
                  </a:lnTo>
                  <a:lnTo>
                    <a:pt x="232562" y="569036"/>
                  </a:lnTo>
                  <a:lnTo>
                    <a:pt x="237363" y="575437"/>
                  </a:lnTo>
                  <a:lnTo>
                    <a:pt x="244551" y="571436"/>
                  </a:lnTo>
                  <a:close/>
                </a:path>
                <a:path w="770255" h="1051559">
                  <a:moveTo>
                    <a:pt x="249250" y="242112"/>
                  </a:moveTo>
                  <a:lnTo>
                    <a:pt x="242951" y="238963"/>
                  </a:lnTo>
                  <a:lnTo>
                    <a:pt x="240258" y="247510"/>
                  </a:lnTo>
                  <a:lnTo>
                    <a:pt x="245351" y="246761"/>
                  </a:lnTo>
                  <a:lnTo>
                    <a:pt x="249250" y="242112"/>
                  </a:lnTo>
                  <a:close/>
                </a:path>
                <a:path w="770255" h="1051559">
                  <a:moveTo>
                    <a:pt x="256540" y="581025"/>
                  </a:moveTo>
                  <a:lnTo>
                    <a:pt x="253339" y="574636"/>
                  </a:lnTo>
                  <a:lnTo>
                    <a:pt x="246951" y="579424"/>
                  </a:lnTo>
                  <a:lnTo>
                    <a:pt x="242951" y="585025"/>
                  </a:lnTo>
                  <a:lnTo>
                    <a:pt x="243751" y="590613"/>
                  </a:lnTo>
                  <a:lnTo>
                    <a:pt x="252539" y="586625"/>
                  </a:lnTo>
                  <a:lnTo>
                    <a:pt x="256540" y="581025"/>
                  </a:lnTo>
                  <a:close/>
                </a:path>
                <a:path w="770255" h="1051559">
                  <a:moveTo>
                    <a:pt x="256540" y="176618"/>
                  </a:moveTo>
                  <a:lnTo>
                    <a:pt x="254520" y="168198"/>
                  </a:lnTo>
                  <a:lnTo>
                    <a:pt x="249351" y="168529"/>
                  </a:lnTo>
                  <a:lnTo>
                    <a:pt x="247777" y="172910"/>
                  </a:lnTo>
                  <a:lnTo>
                    <a:pt x="256540" y="176618"/>
                  </a:lnTo>
                  <a:close/>
                </a:path>
                <a:path w="770255" h="1051559">
                  <a:moveTo>
                    <a:pt x="266153" y="512152"/>
                  </a:moveTo>
                  <a:lnTo>
                    <a:pt x="260540" y="510692"/>
                  </a:lnTo>
                  <a:lnTo>
                    <a:pt x="259410" y="517779"/>
                  </a:lnTo>
                  <a:lnTo>
                    <a:pt x="263537" y="516394"/>
                  </a:lnTo>
                  <a:lnTo>
                    <a:pt x="266153" y="512152"/>
                  </a:lnTo>
                  <a:close/>
                </a:path>
                <a:path w="770255" h="1051559">
                  <a:moveTo>
                    <a:pt x="272529" y="731278"/>
                  </a:moveTo>
                  <a:lnTo>
                    <a:pt x="268528" y="726490"/>
                  </a:lnTo>
                  <a:lnTo>
                    <a:pt x="264528" y="717689"/>
                  </a:lnTo>
                  <a:lnTo>
                    <a:pt x="258940" y="720090"/>
                  </a:lnTo>
                  <a:lnTo>
                    <a:pt x="258445" y="723988"/>
                  </a:lnTo>
                  <a:lnTo>
                    <a:pt x="256146" y="729081"/>
                  </a:lnTo>
                  <a:lnTo>
                    <a:pt x="256235" y="732675"/>
                  </a:lnTo>
                  <a:lnTo>
                    <a:pt x="262940" y="732078"/>
                  </a:lnTo>
                  <a:lnTo>
                    <a:pt x="261340" y="729678"/>
                  </a:lnTo>
                  <a:lnTo>
                    <a:pt x="259740" y="728078"/>
                  </a:lnTo>
                  <a:lnTo>
                    <a:pt x="263728" y="726490"/>
                  </a:lnTo>
                  <a:lnTo>
                    <a:pt x="266928" y="728878"/>
                  </a:lnTo>
                  <a:lnTo>
                    <a:pt x="268528" y="733679"/>
                  </a:lnTo>
                  <a:lnTo>
                    <a:pt x="272529" y="731278"/>
                  </a:lnTo>
                  <a:close/>
                </a:path>
                <a:path w="770255" h="1051559">
                  <a:moveTo>
                    <a:pt x="318884" y="627380"/>
                  </a:moveTo>
                  <a:lnTo>
                    <a:pt x="310083" y="628980"/>
                  </a:lnTo>
                  <a:lnTo>
                    <a:pt x="312483" y="632980"/>
                  </a:lnTo>
                  <a:lnTo>
                    <a:pt x="308495" y="640969"/>
                  </a:lnTo>
                  <a:lnTo>
                    <a:pt x="317284" y="639368"/>
                  </a:lnTo>
                  <a:lnTo>
                    <a:pt x="314883" y="634580"/>
                  </a:lnTo>
                  <a:lnTo>
                    <a:pt x="318884" y="627380"/>
                  </a:lnTo>
                  <a:close/>
                </a:path>
                <a:path w="770255" h="1051559">
                  <a:moveTo>
                    <a:pt x="326072" y="489915"/>
                  </a:moveTo>
                  <a:lnTo>
                    <a:pt x="325462" y="485990"/>
                  </a:lnTo>
                  <a:lnTo>
                    <a:pt x="324180" y="480123"/>
                  </a:lnTo>
                  <a:lnTo>
                    <a:pt x="321233" y="475754"/>
                  </a:lnTo>
                  <a:lnTo>
                    <a:pt x="315683" y="476326"/>
                  </a:lnTo>
                  <a:lnTo>
                    <a:pt x="318884" y="480809"/>
                  </a:lnTo>
                  <a:lnTo>
                    <a:pt x="319074" y="486422"/>
                  </a:lnTo>
                  <a:lnTo>
                    <a:pt x="320179" y="490385"/>
                  </a:lnTo>
                  <a:lnTo>
                    <a:pt x="326072" y="489915"/>
                  </a:lnTo>
                  <a:close/>
                </a:path>
                <a:path w="770255" h="1051559">
                  <a:moveTo>
                    <a:pt x="333260" y="500303"/>
                  </a:moveTo>
                  <a:lnTo>
                    <a:pt x="330073" y="493115"/>
                  </a:lnTo>
                  <a:lnTo>
                    <a:pt x="324472" y="495515"/>
                  </a:lnTo>
                  <a:lnTo>
                    <a:pt x="327672" y="499503"/>
                  </a:lnTo>
                  <a:lnTo>
                    <a:pt x="322872" y="504304"/>
                  </a:lnTo>
                  <a:lnTo>
                    <a:pt x="329272" y="501904"/>
                  </a:lnTo>
                  <a:lnTo>
                    <a:pt x="333260" y="500303"/>
                  </a:lnTo>
                  <a:close/>
                </a:path>
                <a:path w="770255" h="1051559">
                  <a:moveTo>
                    <a:pt x="334860" y="276529"/>
                  </a:moveTo>
                  <a:lnTo>
                    <a:pt x="331660" y="269328"/>
                  </a:lnTo>
                  <a:lnTo>
                    <a:pt x="326072" y="271729"/>
                  </a:lnTo>
                  <a:lnTo>
                    <a:pt x="329272" y="274929"/>
                  </a:lnTo>
                  <a:lnTo>
                    <a:pt x="325272" y="279717"/>
                  </a:lnTo>
                  <a:lnTo>
                    <a:pt x="330873" y="278130"/>
                  </a:lnTo>
                  <a:lnTo>
                    <a:pt x="334860" y="276529"/>
                  </a:lnTo>
                  <a:close/>
                </a:path>
                <a:path w="770255" h="1051559">
                  <a:moveTo>
                    <a:pt x="340487" y="788238"/>
                  </a:moveTo>
                  <a:lnTo>
                    <a:pt x="334860" y="787222"/>
                  </a:lnTo>
                  <a:lnTo>
                    <a:pt x="333743" y="793851"/>
                  </a:lnTo>
                  <a:lnTo>
                    <a:pt x="337858" y="792327"/>
                  </a:lnTo>
                  <a:lnTo>
                    <a:pt x="340487" y="788238"/>
                  </a:lnTo>
                  <a:close/>
                </a:path>
                <a:path w="770255" h="1051559">
                  <a:moveTo>
                    <a:pt x="357263" y="767905"/>
                  </a:moveTo>
                  <a:lnTo>
                    <a:pt x="351650" y="766445"/>
                  </a:lnTo>
                  <a:lnTo>
                    <a:pt x="350520" y="773531"/>
                  </a:lnTo>
                  <a:lnTo>
                    <a:pt x="354647" y="772147"/>
                  </a:lnTo>
                  <a:lnTo>
                    <a:pt x="357263" y="767905"/>
                  </a:lnTo>
                  <a:close/>
                </a:path>
                <a:path w="770255" h="1051559">
                  <a:moveTo>
                    <a:pt x="364020" y="486575"/>
                  </a:moveTo>
                  <a:lnTo>
                    <a:pt x="359638" y="484327"/>
                  </a:lnTo>
                  <a:lnTo>
                    <a:pt x="353910" y="484771"/>
                  </a:lnTo>
                  <a:lnTo>
                    <a:pt x="358736" y="486117"/>
                  </a:lnTo>
                  <a:lnTo>
                    <a:pt x="364020" y="486575"/>
                  </a:lnTo>
                  <a:close/>
                </a:path>
                <a:path w="770255" h="1051559">
                  <a:moveTo>
                    <a:pt x="380415" y="629780"/>
                  </a:moveTo>
                  <a:lnTo>
                    <a:pt x="377228" y="625779"/>
                  </a:lnTo>
                  <a:lnTo>
                    <a:pt x="374027" y="619391"/>
                  </a:lnTo>
                  <a:lnTo>
                    <a:pt x="369227" y="621792"/>
                  </a:lnTo>
                  <a:lnTo>
                    <a:pt x="372427" y="624979"/>
                  </a:lnTo>
                  <a:lnTo>
                    <a:pt x="375627" y="631380"/>
                  </a:lnTo>
                  <a:lnTo>
                    <a:pt x="380415" y="629780"/>
                  </a:lnTo>
                  <a:close/>
                </a:path>
                <a:path w="770255" h="1051559">
                  <a:moveTo>
                    <a:pt x="380415" y="74320"/>
                  </a:moveTo>
                  <a:lnTo>
                    <a:pt x="377215" y="67132"/>
                  </a:lnTo>
                  <a:lnTo>
                    <a:pt x="371627" y="69532"/>
                  </a:lnTo>
                  <a:lnTo>
                    <a:pt x="374827" y="73520"/>
                  </a:lnTo>
                  <a:lnTo>
                    <a:pt x="370027" y="78320"/>
                  </a:lnTo>
                  <a:lnTo>
                    <a:pt x="376428" y="76720"/>
                  </a:lnTo>
                  <a:lnTo>
                    <a:pt x="380415" y="74320"/>
                  </a:lnTo>
                  <a:close/>
                </a:path>
                <a:path w="770255" h="1051559">
                  <a:moveTo>
                    <a:pt x="382841" y="707161"/>
                  </a:moveTo>
                  <a:lnTo>
                    <a:pt x="377228" y="705700"/>
                  </a:lnTo>
                  <a:lnTo>
                    <a:pt x="376097" y="712787"/>
                  </a:lnTo>
                  <a:lnTo>
                    <a:pt x="380212" y="711403"/>
                  </a:lnTo>
                  <a:lnTo>
                    <a:pt x="382841" y="707161"/>
                  </a:lnTo>
                  <a:close/>
                </a:path>
                <a:path w="770255" h="1051559">
                  <a:moveTo>
                    <a:pt x="385216" y="45554"/>
                  </a:moveTo>
                  <a:lnTo>
                    <a:pt x="376428" y="47155"/>
                  </a:lnTo>
                  <a:lnTo>
                    <a:pt x="378815" y="51142"/>
                  </a:lnTo>
                  <a:lnTo>
                    <a:pt x="375627" y="58343"/>
                  </a:lnTo>
                  <a:lnTo>
                    <a:pt x="383616" y="57543"/>
                  </a:lnTo>
                  <a:lnTo>
                    <a:pt x="381215" y="52743"/>
                  </a:lnTo>
                  <a:lnTo>
                    <a:pt x="385216" y="45554"/>
                  </a:lnTo>
                  <a:close/>
                </a:path>
                <a:path w="770255" h="1051559">
                  <a:moveTo>
                    <a:pt x="385216" y="7188"/>
                  </a:moveTo>
                  <a:lnTo>
                    <a:pt x="382016" y="0"/>
                  </a:lnTo>
                  <a:lnTo>
                    <a:pt x="376428" y="2400"/>
                  </a:lnTo>
                  <a:lnTo>
                    <a:pt x="379615" y="5588"/>
                  </a:lnTo>
                  <a:lnTo>
                    <a:pt x="374827" y="11188"/>
                  </a:lnTo>
                  <a:lnTo>
                    <a:pt x="381215" y="8788"/>
                  </a:lnTo>
                  <a:lnTo>
                    <a:pt x="385216" y="7188"/>
                  </a:lnTo>
                  <a:close/>
                </a:path>
                <a:path w="770255" h="1051559">
                  <a:moveTo>
                    <a:pt x="390499" y="763981"/>
                  </a:moveTo>
                  <a:lnTo>
                    <a:pt x="389204" y="757656"/>
                  </a:lnTo>
                  <a:lnTo>
                    <a:pt x="388416" y="757656"/>
                  </a:lnTo>
                  <a:lnTo>
                    <a:pt x="386016" y="760056"/>
                  </a:lnTo>
                  <a:lnTo>
                    <a:pt x="385216" y="760056"/>
                  </a:lnTo>
                  <a:lnTo>
                    <a:pt x="374484" y="760463"/>
                  </a:lnTo>
                  <a:lnTo>
                    <a:pt x="380923" y="763346"/>
                  </a:lnTo>
                  <a:lnTo>
                    <a:pt x="390499" y="763981"/>
                  </a:lnTo>
                  <a:close/>
                </a:path>
                <a:path w="770255" h="1051559">
                  <a:moveTo>
                    <a:pt x="398005" y="124675"/>
                  </a:moveTo>
                  <a:lnTo>
                    <a:pt x="395681" y="120205"/>
                  </a:lnTo>
                  <a:lnTo>
                    <a:pt x="394411" y="114084"/>
                  </a:lnTo>
                  <a:lnTo>
                    <a:pt x="391934" y="110070"/>
                  </a:lnTo>
                  <a:lnTo>
                    <a:pt x="386016" y="111887"/>
                  </a:lnTo>
                  <a:lnTo>
                    <a:pt x="388899" y="115912"/>
                  </a:lnTo>
                  <a:lnTo>
                    <a:pt x="391109" y="121881"/>
                  </a:lnTo>
                  <a:lnTo>
                    <a:pt x="393763" y="126047"/>
                  </a:lnTo>
                  <a:lnTo>
                    <a:pt x="398005" y="124675"/>
                  </a:lnTo>
                  <a:close/>
                </a:path>
                <a:path w="770255" h="1051559">
                  <a:moveTo>
                    <a:pt x="401612" y="131991"/>
                  </a:moveTo>
                  <a:lnTo>
                    <a:pt x="396405" y="133464"/>
                  </a:lnTo>
                  <a:lnTo>
                    <a:pt x="391490" y="132105"/>
                  </a:lnTo>
                  <a:lnTo>
                    <a:pt x="387705" y="137566"/>
                  </a:lnTo>
                  <a:lnTo>
                    <a:pt x="387070" y="142570"/>
                  </a:lnTo>
                  <a:lnTo>
                    <a:pt x="391604" y="139865"/>
                  </a:lnTo>
                  <a:lnTo>
                    <a:pt x="395846" y="135940"/>
                  </a:lnTo>
                  <a:lnTo>
                    <a:pt x="400304" y="133070"/>
                  </a:lnTo>
                  <a:lnTo>
                    <a:pt x="401612" y="131991"/>
                  </a:lnTo>
                  <a:close/>
                </a:path>
                <a:path w="770255" h="1051559">
                  <a:moveTo>
                    <a:pt x="402793" y="645769"/>
                  </a:moveTo>
                  <a:lnTo>
                    <a:pt x="399605" y="641769"/>
                  </a:lnTo>
                  <a:lnTo>
                    <a:pt x="396405" y="635381"/>
                  </a:lnTo>
                  <a:lnTo>
                    <a:pt x="391604" y="637768"/>
                  </a:lnTo>
                  <a:lnTo>
                    <a:pt x="394804" y="640969"/>
                  </a:lnTo>
                  <a:lnTo>
                    <a:pt x="398005" y="647369"/>
                  </a:lnTo>
                  <a:lnTo>
                    <a:pt x="402793" y="645769"/>
                  </a:lnTo>
                  <a:close/>
                </a:path>
                <a:path w="770255" h="1051559">
                  <a:moveTo>
                    <a:pt x="404393" y="229374"/>
                  </a:moveTo>
                  <a:lnTo>
                    <a:pt x="397205" y="234162"/>
                  </a:lnTo>
                  <a:lnTo>
                    <a:pt x="392899" y="239585"/>
                  </a:lnTo>
                  <a:lnTo>
                    <a:pt x="394601" y="245160"/>
                  </a:lnTo>
                  <a:lnTo>
                    <a:pt x="397205" y="247434"/>
                  </a:lnTo>
                  <a:lnTo>
                    <a:pt x="395605" y="242963"/>
                  </a:lnTo>
                  <a:lnTo>
                    <a:pt x="398805" y="238163"/>
                  </a:lnTo>
                  <a:lnTo>
                    <a:pt x="404393" y="229374"/>
                  </a:lnTo>
                  <a:close/>
                </a:path>
                <a:path w="770255" h="1051559">
                  <a:moveTo>
                    <a:pt x="459917" y="738339"/>
                  </a:moveTo>
                  <a:lnTo>
                    <a:pt x="454748" y="736879"/>
                  </a:lnTo>
                  <a:lnTo>
                    <a:pt x="453174" y="743953"/>
                  </a:lnTo>
                  <a:lnTo>
                    <a:pt x="457136" y="742569"/>
                  </a:lnTo>
                  <a:lnTo>
                    <a:pt x="459917" y="738339"/>
                  </a:lnTo>
                  <a:close/>
                </a:path>
                <a:path w="770255" h="1051559">
                  <a:moveTo>
                    <a:pt x="461594" y="307441"/>
                  </a:moveTo>
                  <a:lnTo>
                    <a:pt x="453948" y="306095"/>
                  </a:lnTo>
                  <a:lnTo>
                    <a:pt x="453491" y="311048"/>
                  </a:lnTo>
                  <a:lnTo>
                    <a:pt x="458736" y="310299"/>
                  </a:lnTo>
                  <a:lnTo>
                    <a:pt x="461594" y="307441"/>
                  </a:lnTo>
                  <a:close/>
                </a:path>
                <a:path w="770255" h="1051559">
                  <a:moveTo>
                    <a:pt x="466382" y="839838"/>
                  </a:moveTo>
                  <a:lnTo>
                    <a:pt x="458736" y="838377"/>
                  </a:lnTo>
                  <a:lnTo>
                    <a:pt x="458292" y="843661"/>
                  </a:lnTo>
                  <a:lnTo>
                    <a:pt x="463537" y="842873"/>
                  </a:lnTo>
                  <a:lnTo>
                    <a:pt x="466382" y="839838"/>
                  </a:lnTo>
                  <a:close/>
                </a:path>
                <a:path w="770255" h="1051559">
                  <a:moveTo>
                    <a:pt x="486714" y="874344"/>
                  </a:moveTo>
                  <a:lnTo>
                    <a:pt x="485114" y="866343"/>
                  </a:lnTo>
                  <a:lnTo>
                    <a:pt x="480314" y="868743"/>
                  </a:lnTo>
                  <a:lnTo>
                    <a:pt x="472325" y="865555"/>
                  </a:lnTo>
                  <a:lnTo>
                    <a:pt x="473925" y="873544"/>
                  </a:lnTo>
                  <a:lnTo>
                    <a:pt x="478726" y="871143"/>
                  </a:lnTo>
                  <a:lnTo>
                    <a:pt x="486714" y="874344"/>
                  </a:lnTo>
                  <a:close/>
                </a:path>
                <a:path w="770255" h="1051559">
                  <a:moveTo>
                    <a:pt x="488315" y="760857"/>
                  </a:moveTo>
                  <a:lnTo>
                    <a:pt x="485114" y="756856"/>
                  </a:lnTo>
                  <a:lnTo>
                    <a:pt x="481914" y="750468"/>
                  </a:lnTo>
                  <a:lnTo>
                    <a:pt x="477126" y="752856"/>
                  </a:lnTo>
                  <a:lnTo>
                    <a:pt x="480314" y="756856"/>
                  </a:lnTo>
                  <a:lnTo>
                    <a:pt x="483514" y="763244"/>
                  </a:lnTo>
                  <a:lnTo>
                    <a:pt x="488315" y="760857"/>
                  </a:lnTo>
                  <a:close/>
                </a:path>
                <a:path w="770255" h="1051559">
                  <a:moveTo>
                    <a:pt x="499529" y="54203"/>
                  </a:moveTo>
                  <a:lnTo>
                    <a:pt x="493903" y="52743"/>
                  </a:lnTo>
                  <a:lnTo>
                    <a:pt x="492785" y="59829"/>
                  </a:lnTo>
                  <a:lnTo>
                    <a:pt x="496900" y="58445"/>
                  </a:lnTo>
                  <a:lnTo>
                    <a:pt x="499529" y="54203"/>
                  </a:lnTo>
                  <a:close/>
                </a:path>
                <a:path w="770255" h="1051559">
                  <a:moveTo>
                    <a:pt x="510387" y="509066"/>
                  </a:moveTo>
                  <a:lnTo>
                    <a:pt x="505891" y="506704"/>
                  </a:lnTo>
                  <a:lnTo>
                    <a:pt x="500494" y="507492"/>
                  </a:lnTo>
                  <a:lnTo>
                    <a:pt x="505294" y="508800"/>
                  </a:lnTo>
                  <a:lnTo>
                    <a:pt x="510387" y="509066"/>
                  </a:lnTo>
                  <a:close/>
                </a:path>
                <a:path w="770255" h="1051559">
                  <a:moveTo>
                    <a:pt x="515785" y="559854"/>
                  </a:moveTo>
                  <a:lnTo>
                    <a:pt x="514019" y="555002"/>
                  </a:lnTo>
                  <a:lnTo>
                    <a:pt x="508292" y="554659"/>
                  </a:lnTo>
                  <a:lnTo>
                    <a:pt x="511492" y="560247"/>
                  </a:lnTo>
                  <a:lnTo>
                    <a:pt x="506691" y="564248"/>
                  </a:lnTo>
                  <a:lnTo>
                    <a:pt x="508292" y="569836"/>
                  </a:lnTo>
                  <a:lnTo>
                    <a:pt x="513803" y="565899"/>
                  </a:lnTo>
                  <a:lnTo>
                    <a:pt x="515785" y="559854"/>
                  </a:lnTo>
                  <a:close/>
                </a:path>
                <a:path w="770255" h="1051559">
                  <a:moveTo>
                    <a:pt x="526694" y="572897"/>
                  </a:moveTo>
                  <a:lnTo>
                    <a:pt x="521081" y="571436"/>
                  </a:lnTo>
                  <a:lnTo>
                    <a:pt x="519950" y="578523"/>
                  </a:lnTo>
                  <a:lnTo>
                    <a:pt x="524078" y="577126"/>
                  </a:lnTo>
                  <a:lnTo>
                    <a:pt x="526694" y="572897"/>
                  </a:lnTo>
                  <a:close/>
                </a:path>
                <a:path w="770255" h="1051559">
                  <a:moveTo>
                    <a:pt x="529094" y="883793"/>
                  </a:moveTo>
                  <a:lnTo>
                    <a:pt x="523481" y="882332"/>
                  </a:lnTo>
                  <a:lnTo>
                    <a:pt x="522351" y="889419"/>
                  </a:lnTo>
                  <a:lnTo>
                    <a:pt x="526478" y="888022"/>
                  </a:lnTo>
                  <a:lnTo>
                    <a:pt x="529094" y="883793"/>
                  </a:lnTo>
                  <a:close/>
                </a:path>
                <a:path w="770255" h="1051559">
                  <a:moveTo>
                    <a:pt x="529869" y="978242"/>
                  </a:moveTo>
                  <a:lnTo>
                    <a:pt x="526669" y="971042"/>
                  </a:lnTo>
                  <a:lnTo>
                    <a:pt x="521081" y="973442"/>
                  </a:lnTo>
                  <a:lnTo>
                    <a:pt x="524281" y="976642"/>
                  </a:lnTo>
                  <a:lnTo>
                    <a:pt x="519480" y="982230"/>
                  </a:lnTo>
                  <a:lnTo>
                    <a:pt x="525868" y="979843"/>
                  </a:lnTo>
                  <a:lnTo>
                    <a:pt x="529869" y="978242"/>
                  </a:lnTo>
                  <a:close/>
                </a:path>
                <a:path w="770255" h="1051559">
                  <a:moveTo>
                    <a:pt x="532307" y="773137"/>
                  </a:moveTo>
                  <a:lnTo>
                    <a:pt x="527469" y="770445"/>
                  </a:lnTo>
                  <a:lnTo>
                    <a:pt x="522185" y="771347"/>
                  </a:lnTo>
                  <a:lnTo>
                    <a:pt x="527177" y="772845"/>
                  </a:lnTo>
                  <a:lnTo>
                    <a:pt x="532307" y="773137"/>
                  </a:lnTo>
                  <a:close/>
                </a:path>
                <a:path w="770255" h="1051559">
                  <a:moveTo>
                    <a:pt x="538695" y="803859"/>
                  </a:moveTo>
                  <a:lnTo>
                    <a:pt x="533869" y="801611"/>
                  </a:lnTo>
                  <a:lnTo>
                    <a:pt x="528586" y="802068"/>
                  </a:lnTo>
                  <a:lnTo>
                    <a:pt x="533565" y="803414"/>
                  </a:lnTo>
                  <a:lnTo>
                    <a:pt x="538695" y="803859"/>
                  </a:lnTo>
                  <a:close/>
                </a:path>
                <a:path w="770255" h="1051559">
                  <a:moveTo>
                    <a:pt x="539457" y="654558"/>
                  </a:moveTo>
                  <a:lnTo>
                    <a:pt x="536270" y="647369"/>
                  </a:lnTo>
                  <a:lnTo>
                    <a:pt x="530669" y="649757"/>
                  </a:lnTo>
                  <a:lnTo>
                    <a:pt x="533869" y="653757"/>
                  </a:lnTo>
                  <a:lnTo>
                    <a:pt x="529069" y="658558"/>
                  </a:lnTo>
                  <a:lnTo>
                    <a:pt x="535470" y="656158"/>
                  </a:lnTo>
                  <a:lnTo>
                    <a:pt x="539457" y="654558"/>
                  </a:lnTo>
                  <a:close/>
                </a:path>
                <a:path w="770255" h="1051559">
                  <a:moveTo>
                    <a:pt x="549846" y="975842"/>
                  </a:moveTo>
                  <a:lnTo>
                    <a:pt x="546658" y="968654"/>
                  </a:lnTo>
                  <a:lnTo>
                    <a:pt x="541058" y="971042"/>
                  </a:lnTo>
                  <a:lnTo>
                    <a:pt x="544258" y="974242"/>
                  </a:lnTo>
                  <a:lnTo>
                    <a:pt x="539457" y="979843"/>
                  </a:lnTo>
                  <a:lnTo>
                    <a:pt x="545858" y="977442"/>
                  </a:lnTo>
                  <a:lnTo>
                    <a:pt x="549846" y="975842"/>
                  </a:lnTo>
                  <a:close/>
                </a:path>
                <a:path w="770255" h="1051559">
                  <a:moveTo>
                    <a:pt x="565035" y="915098"/>
                  </a:moveTo>
                  <a:lnTo>
                    <a:pt x="563435" y="907110"/>
                  </a:lnTo>
                  <a:lnTo>
                    <a:pt x="558647" y="909510"/>
                  </a:lnTo>
                  <a:lnTo>
                    <a:pt x="550646" y="906310"/>
                  </a:lnTo>
                  <a:lnTo>
                    <a:pt x="552246" y="914298"/>
                  </a:lnTo>
                  <a:lnTo>
                    <a:pt x="557047" y="911910"/>
                  </a:lnTo>
                  <a:lnTo>
                    <a:pt x="565035" y="915098"/>
                  </a:lnTo>
                  <a:close/>
                </a:path>
                <a:path w="770255" h="1051559">
                  <a:moveTo>
                    <a:pt x="567436" y="71132"/>
                  </a:moveTo>
                  <a:lnTo>
                    <a:pt x="565835" y="69532"/>
                  </a:lnTo>
                  <a:lnTo>
                    <a:pt x="562635" y="64731"/>
                  </a:lnTo>
                  <a:lnTo>
                    <a:pt x="555447" y="69532"/>
                  </a:lnTo>
                  <a:lnTo>
                    <a:pt x="557047" y="71132"/>
                  </a:lnTo>
                  <a:lnTo>
                    <a:pt x="560235" y="75920"/>
                  </a:lnTo>
                  <a:lnTo>
                    <a:pt x="567436" y="71132"/>
                  </a:lnTo>
                  <a:close/>
                </a:path>
                <a:path w="770255" h="1051559">
                  <a:moveTo>
                    <a:pt x="571423" y="927887"/>
                  </a:moveTo>
                  <a:lnTo>
                    <a:pt x="569836" y="923099"/>
                  </a:lnTo>
                  <a:lnTo>
                    <a:pt x="563435" y="927087"/>
                  </a:lnTo>
                  <a:lnTo>
                    <a:pt x="562635" y="931087"/>
                  </a:lnTo>
                  <a:lnTo>
                    <a:pt x="563435" y="936675"/>
                  </a:lnTo>
                  <a:lnTo>
                    <a:pt x="570636" y="932688"/>
                  </a:lnTo>
                  <a:lnTo>
                    <a:pt x="571423" y="927887"/>
                  </a:lnTo>
                  <a:close/>
                </a:path>
                <a:path w="770255" h="1051559">
                  <a:moveTo>
                    <a:pt x="573024" y="846366"/>
                  </a:moveTo>
                  <a:lnTo>
                    <a:pt x="569836" y="842378"/>
                  </a:lnTo>
                  <a:lnTo>
                    <a:pt x="566635" y="835977"/>
                  </a:lnTo>
                  <a:lnTo>
                    <a:pt x="561835" y="838377"/>
                  </a:lnTo>
                  <a:lnTo>
                    <a:pt x="565035" y="842378"/>
                  </a:lnTo>
                  <a:lnTo>
                    <a:pt x="568236" y="848766"/>
                  </a:lnTo>
                  <a:lnTo>
                    <a:pt x="573024" y="846366"/>
                  </a:lnTo>
                  <a:close/>
                </a:path>
                <a:path w="770255" h="1051559">
                  <a:moveTo>
                    <a:pt x="577265" y="298373"/>
                  </a:moveTo>
                  <a:lnTo>
                    <a:pt x="574624" y="292506"/>
                  </a:lnTo>
                  <a:lnTo>
                    <a:pt x="570966" y="295224"/>
                  </a:lnTo>
                  <a:lnTo>
                    <a:pt x="565137" y="295605"/>
                  </a:lnTo>
                  <a:lnTo>
                    <a:pt x="561251" y="296443"/>
                  </a:lnTo>
                  <a:lnTo>
                    <a:pt x="563435" y="300507"/>
                  </a:lnTo>
                  <a:lnTo>
                    <a:pt x="567550" y="299593"/>
                  </a:lnTo>
                  <a:lnTo>
                    <a:pt x="573532" y="299808"/>
                  </a:lnTo>
                  <a:lnTo>
                    <a:pt x="577265" y="298373"/>
                  </a:lnTo>
                  <a:close/>
                </a:path>
                <a:path w="770255" h="1051559">
                  <a:moveTo>
                    <a:pt x="579120" y="302755"/>
                  </a:moveTo>
                  <a:lnTo>
                    <a:pt x="574624" y="300507"/>
                  </a:lnTo>
                  <a:lnTo>
                    <a:pt x="569226" y="300951"/>
                  </a:lnTo>
                  <a:lnTo>
                    <a:pt x="574027" y="302298"/>
                  </a:lnTo>
                  <a:lnTo>
                    <a:pt x="579120" y="302755"/>
                  </a:lnTo>
                  <a:close/>
                </a:path>
                <a:path w="770255" h="1051559">
                  <a:moveTo>
                    <a:pt x="588213" y="1035786"/>
                  </a:moveTo>
                  <a:lnTo>
                    <a:pt x="585012" y="1031786"/>
                  </a:lnTo>
                  <a:lnTo>
                    <a:pt x="581825" y="1025398"/>
                  </a:lnTo>
                  <a:lnTo>
                    <a:pt x="577024" y="1027785"/>
                  </a:lnTo>
                  <a:lnTo>
                    <a:pt x="581025" y="1030986"/>
                  </a:lnTo>
                  <a:lnTo>
                    <a:pt x="583412" y="1037386"/>
                  </a:lnTo>
                  <a:lnTo>
                    <a:pt x="588213" y="1035786"/>
                  </a:lnTo>
                  <a:close/>
                </a:path>
                <a:path w="770255" h="1051559">
                  <a:moveTo>
                    <a:pt x="595909" y="515340"/>
                  </a:moveTo>
                  <a:lnTo>
                    <a:pt x="591413" y="513092"/>
                  </a:lnTo>
                  <a:lnTo>
                    <a:pt x="586016" y="513549"/>
                  </a:lnTo>
                  <a:lnTo>
                    <a:pt x="590816" y="514896"/>
                  </a:lnTo>
                  <a:lnTo>
                    <a:pt x="595909" y="515340"/>
                  </a:lnTo>
                  <a:close/>
                </a:path>
                <a:path w="770255" h="1051559">
                  <a:moveTo>
                    <a:pt x="602602" y="1042174"/>
                  </a:moveTo>
                  <a:lnTo>
                    <a:pt x="601002" y="1037386"/>
                  </a:lnTo>
                  <a:lnTo>
                    <a:pt x="594601" y="1041374"/>
                  </a:lnTo>
                  <a:lnTo>
                    <a:pt x="593013" y="1046175"/>
                  </a:lnTo>
                  <a:lnTo>
                    <a:pt x="594601" y="1050963"/>
                  </a:lnTo>
                  <a:lnTo>
                    <a:pt x="601802" y="1046975"/>
                  </a:lnTo>
                  <a:lnTo>
                    <a:pt x="602602" y="1042174"/>
                  </a:lnTo>
                  <a:close/>
                </a:path>
                <a:path w="770255" h="1051559">
                  <a:moveTo>
                    <a:pt x="603846" y="273189"/>
                  </a:moveTo>
                  <a:lnTo>
                    <a:pt x="596201" y="271729"/>
                  </a:lnTo>
                  <a:lnTo>
                    <a:pt x="595757" y="277012"/>
                  </a:lnTo>
                  <a:lnTo>
                    <a:pt x="601002" y="276225"/>
                  </a:lnTo>
                  <a:lnTo>
                    <a:pt x="603846" y="273189"/>
                  </a:lnTo>
                  <a:close/>
                </a:path>
                <a:path w="770255" h="1051559">
                  <a:moveTo>
                    <a:pt x="609409" y="149669"/>
                  </a:moveTo>
                  <a:lnTo>
                    <a:pt x="607390" y="143052"/>
                  </a:lnTo>
                  <a:lnTo>
                    <a:pt x="603402" y="146253"/>
                  </a:lnTo>
                  <a:lnTo>
                    <a:pt x="600202" y="138264"/>
                  </a:lnTo>
                  <a:lnTo>
                    <a:pt x="597001" y="145453"/>
                  </a:lnTo>
                  <a:lnTo>
                    <a:pt x="588213" y="143852"/>
                  </a:lnTo>
                  <a:lnTo>
                    <a:pt x="592213" y="148653"/>
                  </a:lnTo>
                  <a:lnTo>
                    <a:pt x="596938" y="147891"/>
                  </a:lnTo>
                  <a:lnTo>
                    <a:pt x="604291" y="149745"/>
                  </a:lnTo>
                  <a:lnTo>
                    <a:pt x="609409" y="149669"/>
                  </a:lnTo>
                  <a:close/>
                </a:path>
                <a:path w="770255" h="1051559">
                  <a:moveTo>
                    <a:pt x="617804" y="798741"/>
                  </a:moveTo>
                  <a:lnTo>
                    <a:pt x="612190" y="797610"/>
                  </a:lnTo>
                  <a:lnTo>
                    <a:pt x="611060" y="804583"/>
                  </a:lnTo>
                  <a:lnTo>
                    <a:pt x="615188" y="803008"/>
                  </a:lnTo>
                  <a:lnTo>
                    <a:pt x="617804" y="798741"/>
                  </a:lnTo>
                  <a:close/>
                </a:path>
                <a:path w="770255" h="1051559">
                  <a:moveTo>
                    <a:pt x="644994" y="867003"/>
                  </a:moveTo>
                  <a:lnTo>
                    <a:pt x="640156" y="864755"/>
                  </a:lnTo>
                  <a:lnTo>
                    <a:pt x="634885" y="865200"/>
                  </a:lnTo>
                  <a:lnTo>
                    <a:pt x="639864" y="866546"/>
                  </a:lnTo>
                  <a:lnTo>
                    <a:pt x="644994" y="867003"/>
                  </a:lnTo>
                  <a:close/>
                </a:path>
                <a:path w="770255" h="1051559">
                  <a:moveTo>
                    <a:pt x="662533" y="171030"/>
                  </a:moveTo>
                  <a:lnTo>
                    <a:pt x="659345" y="163842"/>
                  </a:lnTo>
                  <a:lnTo>
                    <a:pt x="653745" y="166230"/>
                  </a:lnTo>
                  <a:lnTo>
                    <a:pt x="656945" y="170230"/>
                  </a:lnTo>
                  <a:lnTo>
                    <a:pt x="652145" y="175031"/>
                  </a:lnTo>
                  <a:lnTo>
                    <a:pt x="658545" y="172631"/>
                  </a:lnTo>
                  <a:lnTo>
                    <a:pt x="662533" y="171030"/>
                  </a:lnTo>
                  <a:close/>
                </a:path>
                <a:path w="770255" h="1051559">
                  <a:moveTo>
                    <a:pt x="674865" y="888479"/>
                  </a:moveTo>
                  <a:lnTo>
                    <a:pt x="667334" y="887133"/>
                  </a:lnTo>
                  <a:lnTo>
                    <a:pt x="666546" y="892073"/>
                  </a:lnTo>
                  <a:lnTo>
                    <a:pt x="671830" y="891324"/>
                  </a:lnTo>
                  <a:lnTo>
                    <a:pt x="674865" y="888479"/>
                  </a:lnTo>
                  <a:close/>
                </a:path>
                <a:path w="770255" h="1051559">
                  <a:moveTo>
                    <a:pt x="708088" y="831189"/>
                  </a:moveTo>
                  <a:lnTo>
                    <a:pt x="706501" y="823188"/>
                  </a:lnTo>
                  <a:lnTo>
                    <a:pt x="701700" y="824788"/>
                  </a:lnTo>
                  <a:lnTo>
                    <a:pt x="693712" y="822388"/>
                  </a:lnTo>
                  <a:lnTo>
                    <a:pt x="695312" y="830389"/>
                  </a:lnTo>
                  <a:lnTo>
                    <a:pt x="700100" y="827989"/>
                  </a:lnTo>
                  <a:lnTo>
                    <a:pt x="708088" y="831189"/>
                  </a:lnTo>
                  <a:close/>
                </a:path>
                <a:path w="770255" h="1051559">
                  <a:moveTo>
                    <a:pt x="718019" y="851827"/>
                  </a:moveTo>
                  <a:lnTo>
                    <a:pt x="710488" y="850366"/>
                  </a:lnTo>
                  <a:lnTo>
                    <a:pt x="709701" y="855649"/>
                  </a:lnTo>
                  <a:lnTo>
                    <a:pt x="714984" y="854862"/>
                  </a:lnTo>
                  <a:lnTo>
                    <a:pt x="718019" y="851827"/>
                  </a:lnTo>
                  <a:close/>
                </a:path>
                <a:path w="770255" h="1051559">
                  <a:moveTo>
                    <a:pt x="730491" y="227634"/>
                  </a:moveTo>
                  <a:lnTo>
                    <a:pt x="724877" y="226174"/>
                  </a:lnTo>
                  <a:lnTo>
                    <a:pt x="723747" y="233260"/>
                  </a:lnTo>
                  <a:lnTo>
                    <a:pt x="727875" y="231876"/>
                  </a:lnTo>
                  <a:lnTo>
                    <a:pt x="730491" y="227634"/>
                  </a:lnTo>
                  <a:close/>
                </a:path>
                <a:path w="770255" h="1051559">
                  <a:moveTo>
                    <a:pt x="735266" y="270129"/>
                  </a:moveTo>
                  <a:lnTo>
                    <a:pt x="732066" y="262940"/>
                  </a:lnTo>
                  <a:lnTo>
                    <a:pt x="726478" y="265341"/>
                  </a:lnTo>
                  <a:lnTo>
                    <a:pt x="729678" y="268528"/>
                  </a:lnTo>
                  <a:lnTo>
                    <a:pt x="724877" y="273329"/>
                  </a:lnTo>
                  <a:lnTo>
                    <a:pt x="731266" y="271729"/>
                  </a:lnTo>
                  <a:lnTo>
                    <a:pt x="735266" y="270129"/>
                  </a:lnTo>
                  <a:close/>
                </a:path>
                <a:path w="770255" h="1051559">
                  <a:moveTo>
                    <a:pt x="740067" y="831977"/>
                  </a:moveTo>
                  <a:lnTo>
                    <a:pt x="736866" y="827989"/>
                  </a:lnTo>
                  <a:lnTo>
                    <a:pt x="733666" y="821588"/>
                  </a:lnTo>
                  <a:lnTo>
                    <a:pt x="728878" y="823988"/>
                  </a:lnTo>
                  <a:lnTo>
                    <a:pt x="732066" y="827189"/>
                  </a:lnTo>
                  <a:lnTo>
                    <a:pt x="735266" y="833577"/>
                  </a:lnTo>
                  <a:lnTo>
                    <a:pt x="740067" y="831977"/>
                  </a:lnTo>
                  <a:close/>
                </a:path>
                <a:path w="770255" h="1051559">
                  <a:moveTo>
                    <a:pt x="755700" y="917359"/>
                  </a:moveTo>
                  <a:lnTo>
                    <a:pt x="748055" y="915898"/>
                  </a:lnTo>
                  <a:lnTo>
                    <a:pt x="747610" y="921181"/>
                  </a:lnTo>
                  <a:lnTo>
                    <a:pt x="752856" y="920394"/>
                  </a:lnTo>
                  <a:lnTo>
                    <a:pt x="755700" y="917359"/>
                  </a:lnTo>
                  <a:close/>
                </a:path>
                <a:path w="770255" h="1051559">
                  <a:moveTo>
                    <a:pt x="769975" y="83439"/>
                  </a:moveTo>
                  <a:lnTo>
                    <a:pt x="763638" y="84912"/>
                  </a:lnTo>
                  <a:lnTo>
                    <a:pt x="759396" y="88557"/>
                  </a:lnTo>
                  <a:lnTo>
                    <a:pt x="760844" y="91909"/>
                  </a:lnTo>
                  <a:lnTo>
                    <a:pt x="764336" y="90246"/>
                  </a:lnTo>
                  <a:lnTo>
                    <a:pt x="768438" y="90614"/>
                  </a:lnTo>
                  <a:lnTo>
                    <a:pt x="769975" y="90462"/>
                  </a:lnTo>
                  <a:lnTo>
                    <a:pt x="769975" y="8343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168763" y="9009900"/>
              <a:ext cx="1119505" cy="927100"/>
            </a:xfrm>
            <a:custGeom>
              <a:avLst/>
              <a:gdLst/>
              <a:ahLst/>
              <a:cxnLst/>
              <a:rect l="l" t="t" r="r" b="b"/>
              <a:pathLst>
                <a:path w="1119505" h="927100">
                  <a:moveTo>
                    <a:pt x="9588" y="574636"/>
                  </a:moveTo>
                  <a:lnTo>
                    <a:pt x="8801" y="568236"/>
                  </a:lnTo>
                  <a:lnTo>
                    <a:pt x="7200" y="564248"/>
                  </a:lnTo>
                  <a:lnTo>
                    <a:pt x="0" y="566635"/>
                  </a:lnTo>
                  <a:lnTo>
                    <a:pt x="800" y="571436"/>
                  </a:lnTo>
                  <a:lnTo>
                    <a:pt x="5600" y="569836"/>
                  </a:lnTo>
                  <a:lnTo>
                    <a:pt x="9588" y="574636"/>
                  </a:lnTo>
                  <a:close/>
                </a:path>
                <a:path w="1119505" h="927100">
                  <a:moveTo>
                    <a:pt x="60744" y="576237"/>
                  </a:moveTo>
                  <a:lnTo>
                    <a:pt x="55143" y="577824"/>
                  </a:lnTo>
                  <a:lnTo>
                    <a:pt x="47955" y="573036"/>
                  </a:lnTo>
                  <a:lnTo>
                    <a:pt x="47955" y="581025"/>
                  </a:lnTo>
                  <a:lnTo>
                    <a:pt x="53555" y="580224"/>
                  </a:lnTo>
                  <a:lnTo>
                    <a:pt x="60744" y="584225"/>
                  </a:lnTo>
                  <a:lnTo>
                    <a:pt x="60744" y="576237"/>
                  </a:lnTo>
                  <a:close/>
                </a:path>
                <a:path w="1119505" h="927100">
                  <a:moveTo>
                    <a:pt x="73533" y="844765"/>
                  </a:moveTo>
                  <a:lnTo>
                    <a:pt x="62852" y="845781"/>
                  </a:lnTo>
                  <a:lnTo>
                    <a:pt x="63042" y="849858"/>
                  </a:lnTo>
                  <a:lnTo>
                    <a:pt x="68478" y="851395"/>
                  </a:lnTo>
                  <a:lnTo>
                    <a:pt x="73533" y="844765"/>
                  </a:lnTo>
                  <a:close/>
                </a:path>
                <a:path w="1119505" h="927100">
                  <a:moveTo>
                    <a:pt x="79921" y="593813"/>
                  </a:moveTo>
                  <a:lnTo>
                    <a:pt x="79121" y="587425"/>
                  </a:lnTo>
                  <a:lnTo>
                    <a:pt x="77520" y="583425"/>
                  </a:lnTo>
                  <a:lnTo>
                    <a:pt x="70332" y="585825"/>
                  </a:lnTo>
                  <a:lnTo>
                    <a:pt x="71132" y="590613"/>
                  </a:lnTo>
                  <a:lnTo>
                    <a:pt x="75933" y="588225"/>
                  </a:lnTo>
                  <a:lnTo>
                    <a:pt x="79921" y="593813"/>
                  </a:lnTo>
                  <a:close/>
                </a:path>
                <a:path w="1119505" h="927100">
                  <a:moveTo>
                    <a:pt x="80822" y="753554"/>
                  </a:moveTo>
                  <a:lnTo>
                    <a:pt x="78384" y="750227"/>
                  </a:lnTo>
                  <a:lnTo>
                    <a:pt x="75133" y="756856"/>
                  </a:lnTo>
                  <a:lnTo>
                    <a:pt x="80416" y="758545"/>
                  </a:lnTo>
                  <a:lnTo>
                    <a:pt x="80822" y="753554"/>
                  </a:lnTo>
                  <a:close/>
                </a:path>
                <a:path w="1119505" h="927100">
                  <a:moveTo>
                    <a:pt x="87922" y="479717"/>
                  </a:moveTo>
                  <a:lnTo>
                    <a:pt x="87312" y="475627"/>
                  </a:lnTo>
                  <a:lnTo>
                    <a:pt x="83426" y="472300"/>
                  </a:lnTo>
                  <a:lnTo>
                    <a:pt x="80721" y="477126"/>
                  </a:lnTo>
                  <a:lnTo>
                    <a:pt x="87922" y="479717"/>
                  </a:lnTo>
                  <a:close/>
                </a:path>
                <a:path w="1119505" h="927100">
                  <a:moveTo>
                    <a:pt x="107099" y="740867"/>
                  </a:moveTo>
                  <a:lnTo>
                    <a:pt x="103898" y="733679"/>
                  </a:lnTo>
                  <a:lnTo>
                    <a:pt x="99110" y="732078"/>
                  </a:lnTo>
                  <a:lnTo>
                    <a:pt x="93510" y="732078"/>
                  </a:lnTo>
                  <a:lnTo>
                    <a:pt x="95910" y="739267"/>
                  </a:lnTo>
                  <a:lnTo>
                    <a:pt x="100698" y="740867"/>
                  </a:lnTo>
                  <a:lnTo>
                    <a:pt x="107099" y="740867"/>
                  </a:lnTo>
                  <a:close/>
                </a:path>
                <a:path w="1119505" h="927100">
                  <a:moveTo>
                    <a:pt x="119888" y="423583"/>
                  </a:moveTo>
                  <a:lnTo>
                    <a:pt x="119087" y="420382"/>
                  </a:lnTo>
                  <a:lnTo>
                    <a:pt x="117487" y="417982"/>
                  </a:lnTo>
                  <a:lnTo>
                    <a:pt x="116687" y="415594"/>
                  </a:lnTo>
                  <a:lnTo>
                    <a:pt x="114287" y="417182"/>
                  </a:lnTo>
                  <a:lnTo>
                    <a:pt x="111099" y="417982"/>
                  </a:lnTo>
                  <a:lnTo>
                    <a:pt x="108699" y="418782"/>
                  </a:lnTo>
                  <a:lnTo>
                    <a:pt x="109499" y="421182"/>
                  </a:lnTo>
                  <a:lnTo>
                    <a:pt x="111099" y="423583"/>
                  </a:lnTo>
                  <a:lnTo>
                    <a:pt x="111887" y="426783"/>
                  </a:lnTo>
                  <a:lnTo>
                    <a:pt x="114287" y="425183"/>
                  </a:lnTo>
                  <a:lnTo>
                    <a:pt x="117487" y="424383"/>
                  </a:lnTo>
                  <a:lnTo>
                    <a:pt x="119888" y="423583"/>
                  </a:lnTo>
                  <a:close/>
                </a:path>
                <a:path w="1119505" h="927100">
                  <a:moveTo>
                    <a:pt x="154813" y="819569"/>
                  </a:moveTo>
                  <a:lnTo>
                    <a:pt x="147053" y="814400"/>
                  </a:lnTo>
                  <a:lnTo>
                    <a:pt x="146951" y="822718"/>
                  </a:lnTo>
                  <a:lnTo>
                    <a:pt x="152158" y="823391"/>
                  </a:lnTo>
                  <a:lnTo>
                    <a:pt x="154813" y="819569"/>
                  </a:lnTo>
                  <a:close/>
                </a:path>
                <a:path w="1119505" h="927100">
                  <a:moveTo>
                    <a:pt x="159042" y="717689"/>
                  </a:moveTo>
                  <a:lnTo>
                    <a:pt x="150050" y="717575"/>
                  </a:lnTo>
                  <a:lnTo>
                    <a:pt x="149453" y="722185"/>
                  </a:lnTo>
                  <a:lnTo>
                    <a:pt x="153657" y="724547"/>
                  </a:lnTo>
                  <a:lnTo>
                    <a:pt x="159042" y="717689"/>
                  </a:lnTo>
                  <a:close/>
                </a:path>
                <a:path w="1119505" h="927100">
                  <a:moveTo>
                    <a:pt x="231178" y="742962"/>
                  </a:moveTo>
                  <a:lnTo>
                    <a:pt x="227126" y="738441"/>
                  </a:lnTo>
                  <a:lnTo>
                    <a:pt x="222186" y="743267"/>
                  </a:lnTo>
                  <a:lnTo>
                    <a:pt x="230720" y="747649"/>
                  </a:lnTo>
                  <a:lnTo>
                    <a:pt x="231178" y="742962"/>
                  </a:lnTo>
                  <a:close/>
                </a:path>
                <a:path w="1119505" h="927100">
                  <a:moveTo>
                    <a:pt x="246164" y="362839"/>
                  </a:moveTo>
                  <a:lnTo>
                    <a:pt x="245364" y="356450"/>
                  </a:lnTo>
                  <a:lnTo>
                    <a:pt x="243763" y="352450"/>
                  </a:lnTo>
                  <a:lnTo>
                    <a:pt x="236575" y="354850"/>
                  </a:lnTo>
                  <a:lnTo>
                    <a:pt x="237363" y="359638"/>
                  </a:lnTo>
                  <a:lnTo>
                    <a:pt x="241363" y="357251"/>
                  </a:lnTo>
                  <a:lnTo>
                    <a:pt x="246164" y="362839"/>
                  </a:lnTo>
                  <a:close/>
                </a:path>
                <a:path w="1119505" h="927100">
                  <a:moveTo>
                    <a:pt x="254977" y="562165"/>
                  </a:moveTo>
                  <a:lnTo>
                    <a:pt x="249351" y="561047"/>
                  </a:lnTo>
                  <a:lnTo>
                    <a:pt x="248234" y="568020"/>
                  </a:lnTo>
                  <a:lnTo>
                    <a:pt x="252349" y="566445"/>
                  </a:lnTo>
                  <a:lnTo>
                    <a:pt x="254977" y="562165"/>
                  </a:lnTo>
                  <a:close/>
                </a:path>
                <a:path w="1119505" h="927100">
                  <a:moveTo>
                    <a:pt x="284518" y="679335"/>
                  </a:moveTo>
                  <a:lnTo>
                    <a:pt x="283718" y="672934"/>
                  </a:lnTo>
                  <a:lnTo>
                    <a:pt x="282130" y="668947"/>
                  </a:lnTo>
                  <a:lnTo>
                    <a:pt x="274929" y="671334"/>
                  </a:lnTo>
                  <a:lnTo>
                    <a:pt x="275729" y="676135"/>
                  </a:lnTo>
                  <a:lnTo>
                    <a:pt x="279730" y="673735"/>
                  </a:lnTo>
                  <a:lnTo>
                    <a:pt x="284518" y="679335"/>
                  </a:lnTo>
                  <a:close/>
                </a:path>
                <a:path w="1119505" h="927100">
                  <a:moveTo>
                    <a:pt x="322884" y="179019"/>
                  </a:moveTo>
                  <a:lnTo>
                    <a:pt x="318884" y="180619"/>
                  </a:lnTo>
                  <a:lnTo>
                    <a:pt x="317284" y="177419"/>
                  </a:lnTo>
                  <a:lnTo>
                    <a:pt x="313296" y="178219"/>
                  </a:lnTo>
                  <a:lnTo>
                    <a:pt x="311416" y="183743"/>
                  </a:lnTo>
                  <a:lnTo>
                    <a:pt x="315696" y="185813"/>
                  </a:lnTo>
                  <a:lnTo>
                    <a:pt x="321157" y="184289"/>
                  </a:lnTo>
                  <a:lnTo>
                    <a:pt x="322884" y="179019"/>
                  </a:lnTo>
                  <a:close/>
                </a:path>
                <a:path w="1119505" h="927100">
                  <a:moveTo>
                    <a:pt x="323684" y="311873"/>
                  </a:moveTo>
                  <a:lnTo>
                    <a:pt x="323088" y="307797"/>
                  </a:lnTo>
                  <a:lnTo>
                    <a:pt x="319189" y="304457"/>
                  </a:lnTo>
                  <a:lnTo>
                    <a:pt x="316484" y="309295"/>
                  </a:lnTo>
                  <a:lnTo>
                    <a:pt x="323684" y="311873"/>
                  </a:lnTo>
                  <a:close/>
                </a:path>
                <a:path w="1119505" h="927100">
                  <a:moveTo>
                    <a:pt x="341668" y="430974"/>
                  </a:moveTo>
                  <a:lnTo>
                    <a:pt x="339039" y="427672"/>
                  </a:lnTo>
                  <a:lnTo>
                    <a:pt x="335673" y="433971"/>
                  </a:lnTo>
                  <a:lnTo>
                    <a:pt x="341287" y="435775"/>
                  </a:lnTo>
                  <a:lnTo>
                    <a:pt x="341668" y="430974"/>
                  </a:lnTo>
                  <a:close/>
                </a:path>
                <a:path w="1119505" h="927100">
                  <a:moveTo>
                    <a:pt x="346163" y="566039"/>
                  </a:moveTo>
                  <a:lnTo>
                    <a:pt x="343725" y="562749"/>
                  </a:lnTo>
                  <a:lnTo>
                    <a:pt x="340461" y="569036"/>
                  </a:lnTo>
                  <a:lnTo>
                    <a:pt x="345744" y="570839"/>
                  </a:lnTo>
                  <a:lnTo>
                    <a:pt x="346163" y="566039"/>
                  </a:lnTo>
                  <a:close/>
                </a:path>
                <a:path w="1119505" h="927100">
                  <a:moveTo>
                    <a:pt x="359651" y="548005"/>
                  </a:moveTo>
                  <a:lnTo>
                    <a:pt x="352450" y="546658"/>
                  </a:lnTo>
                  <a:lnTo>
                    <a:pt x="351561" y="551611"/>
                  </a:lnTo>
                  <a:lnTo>
                    <a:pt x="356654" y="550862"/>
                  </a:lnTo>
                  <a:lnTo>
                    <a:pt x="359651" y="548005"/>
                  </a:lnTo>
                  <a:close/>
                </a:path>
                <a:path w="1119505" h="927100">
                  <a:moveTo>
                    <a:pt x="366839" y="319684"/>
                  </a:moveTo>
                  <a:lnTo>
                    <a:pt x="366039" y="313283"/>
                  </a:lnTo>
                  <a:lnTo>
                    <a:pt x="364439" y="309295"/>
                  </a:lnTo>
                  <a:lnTo>
                    <a:pt x="357251" y="311696"/>
                  </a:lnTo>
                  <a:lnTo>
                    <a:pt x="358051" y="316484"/>
                  </a:lnTo>
                  <a:lnTo>
                    <a:pt x="362038" y="314083"/>
                  </a:lnTo>
                  <a:lnTo>
                    <a:pt x="366839" y="319684"/>
                  </a:lnTo>
                  <a:close/>
                </a:path>
                <a:path w="1119505" h="927100">
                  <a:moveTo>
                    <a:pt x="370840" y="564248"/>
                  </a:moveTo>
                  <a:lnTo>
                    <a:pt x="367639" y="560247"/>
                  </a:lnTo>
                  <a:lnTo>
                    <a:pt x="364439" y="553859"/>
                  </a:lnTo>
                  <a:lnTo>
                    <a:pt x="359651" y="556247"/>
                  </a:lnTo>
                  <a:lnTo>
                    <a:pt x="362839" y="560247"/>
                  </a:lnTo>
                  <a:lnTo>
                    <a:pt x="366039" y="566635"/>
                  </a:lnTo>
                  <a:lnTo>
                    <a:pt x="370840" y="564248"/>
                  </a:lnTo>
                  <a:close/>
                </a:path>
                <a:path w="1119505" h="927100">
                  <a:moveTo>
                    <a:pt x="370840" y="455549"/>
                  </a:moveTo>
                  <a:lnTo>
                    <a:pt x="362178" y="456895"/>
                  </a:lnTo>
                  <a:lnTo>
                    <a:pt x="362445" y="459117"/>
                  </a:lnTo>
                  <a:lnTo>
                    <a:pt x="361251" y="460349"/>
                  </a:lnTo>
                  <a:lnTo>
                    <a:pt x="360680" y="465061"/>
                  </a:lnTo>
                  <a:lnTo>
                    <a:pt x="362915" y="461606"/>
                  </a:lnTo>
                  <a:lnTo>
                    <a:pt x="367347" y="463194"/>
                  </a:lnTo>
                  <a:lnTo>
                    <a:pt x="370840" y="455549"/>
                  </a:lnTo>
                  <a:close/>
                </a:path>
                <a:path w="1119505" h="927100">
                  <a:moveTo>
                    <a:pt x="414350" y="568909"/>
                  </a:moveTo>
                  <a:lnTo>
                    <a:pt x="413194" y="562648"/>
                  </a:lnTo>
                  <a:lnTo>
                    <a:pt x="407593" y="566635"/>
                  </a:lnTo>
                  <a:lnTo>
                    <a:pt x="398005" y="570636"/>
                  </a:lnTo>
                  <a:lnTo>
                    <a:pt x="401205" y="575437"/>
                  </a:lnTo>
                  <a:lnTo>
                    <a:pt x="407682" y="572757"/>
                  </a:lnTo>
                  <a:lnTo>
                    <a:pt x="412292" y="571436"/>
                  </a:lnTo>
                  <a:lnTo>
                    <a:pt x="414350" y="568909"/>
                  </a:lnTo>
                  <a:close/>
                </a:path>
                <a:path w="1119505" h="927100">
                  <a:moveTo>
                    <a:pt x="435673" y="177317"/>
                  </a:moveTo>
                  <a:lnTo>
                    <a:pt x="433235" y="173990"/>
                  </a:lnTo>
                  <a:lnTo>
                    <a:pt x="429983" y="180619"/>
                  </a:lnTo>
                  <a:lnTo>
                    <a:pt x="435254" y="182308"/>
                  </a:lnTo>
                  <a:lnTo>
                    <a:pt x="435673" y="177317"/>
                  </a:lnTo>
                  <a:close/>
                </a:path>
                <a:path w="1119505" h="927100">
                  <a:moveTo>
                    <a:pt x="441172" y="550659"/>
                  </a:moveTo>
                  <a:lnTo>
                    <a:pt x="437972" y="543458"/>
                  </a:lnTo>
                  <a:lnTo>
                    <a:pt x="432371" y="545858"/>
                  </a:lnTo>
                  <a:lnTo>
                    <a:pt x="435571" y="549059"/>
                  </a:lnTo>
                  <a:lnTo>
                    <a:pt x="430771" y="554647"/>
                  </a:lnTo>
                  <a:lnTo>
                    <a:pt x="437172" y="552259"/>
                  </a:lnTo>
                  <a:lnTo>
                    <a:pt x="441172" y="550659"/>
                  </a:lnTo>
                  <a:close/>
                </a:path>
                <a:path w="1119505" h="927100">
                  <a:moveTo>
                    <a:pt x="460540" y="564146"/>
                  </a:moveTo>
                  <a:lnTo>
                    <a:pt x="458749" y="559447"/>
                  </a:lnTo>
                  <a:lnTo>
                    <a:pt x="448360" y="560247"/>
                  </a:lnTo>
                  <a:lnTo>
                    <a:pt x="457949" y="565048"/>
                  </a:lnTo>
                  <a:lnTo>
                    <a:pt x="455714" y="569341"/>
                  </a:lnTo>
                  <a:lnTo>
                    <a:pt x="458050" y="568236"/>
                  </a:lnTo>
                  <a:lnTo>
                    <a:pt x="460540" y="564146"/>
                  </a:lnTo>
                  <a:close/>
                </a:path>
                <a:path w="1119505" h="927100">
                  <a:moveTo>
                    <a:pt x="483235" y="238340"/>
                  </a:moveTo>
                  <a:lnTo>
                    <a:pt x="479526" y="242163"/>
                  </a:lnTo>
                  <a:lnTo>
                    <a:pt x="478967" y="246875"/>
                  </a:lnTo>
                  <a:lnTo>
                    <a:pt x="481622" y="242760"/>
                  </a:lnTo>
                  <a:lnTo>
                    <a:pt x="483235" y="238340"/>
                  </a:lnTo>
                  <a:close/>
                </a:path>
                <a:path w="1119505" h="927100">
                  <a:moveTo>
                    <a:pt x="507504" y="725690"/>
                  </a:moveTo>
                  <a:lnTo>
                    <a:pt x="503085" y="724877"/>
                  </a:lnTo>
                  <a:lnTo>
                    <a:pt x="496709" y="724585"/>
                  </a:lnTo>
                  <a:lnTo>
                    <a:pt x="491540" y="726249"/>
                  </a:lnTo>
                  <a:lnTo>
                    <a:pt x="490715" y="731278"/>
                  </a:lnTo>
                  <a:lnTo>
                    <a:pt x="495922" y="729399"/>
                  </a:lnTo>
                  <a:lnTo>
                    <a:pt x="501802" y="730580"/>
                  </a:lnTo>
                  <a:lnTo>
                    <a:pt x="506336" y="730719"/>
                  </a:lnTo>
                  <a:lnTo>
                    <a:pt x="507504" y="725690"/>
                  </a:lnTo>
                  <a:close/>
                </a:path>
                <a:path w="1119505" h="927100">
                  <a:moveTo>
                    <a:pt x="512013" y="690003"/>
                  </a:moveTo>
                  <a:lnTo>
                    <a:pt x="508304" y="693712"/>
                  </a:lnTo>
                  <a:lnTo>
                    <a:pt x="507733" y="698779"/>
                  </a:lnTo>
                  <a:lnTo>
                    <a:pt x="510400" y="694613"/>
                  </a:lnTo>
                  <a:lnTo>
                    <a:pt x="512013" y="690003"/>
                  </a:lnTo>
                  <a:close/>
                </a:path>
                <a:path w="1119505" h="927100">
                  <a:moveTo>
                    <a:pt x="518871" y="243128"/>
                  </a:moveTo>
                  <a:lnTo>
                    <a:pt x="515493" y="246951"/>
                  </a:lnTo>
                  <a:lnTo>
                    <a:pt x="514819" y="251675"/>
                  </a:lnTo>
                  <a:lnTo>
                    <a:pt x="517296" y="247548"/>
                  </a:lnTo>
                  <a:lnTo>
                    <a:pt x="518871" y="243128"/>
                  </a:lnTo>
                  <a:close/>
                </a:path>
                <a:path w="1119505" h="927100">
                  <a:moveTo>
                    <a:pt x="521881" y="730478"/>
                  </a:moveTo>
                  <a:lnTo>
                    <a:pt x="521093" y="724090"/>
                  </a:lnTo>
                  <a:lnTo>
                    <a:pt x="519493" y="720090"/>
                  </a:lnTo>
                  <a:lnTo>
                    <a:pt x="512292" y="722490"/>
                  </a:lnTo>
                  <a:lnTo>
                    <a:pt x="513092" y="727278"/>
                  </a:lnTo>
                  <a:lnTo>
                    <a:pt x="517093" y="725690"/>
                  </a:lnTo>
                  <a:lnTo>
                    <a:pt x="521881" y="730478"/>
                  </a:lnTo>
                  <a:close/>
                </a:path>
                <a:path w="1119505" h="927100">
                  <a:moveTo>
                    <a:pt x="539038" y="895781"/>
                  </a:moveTo>
                  <a:lnTo>
                    <a:pt x="533869" y="894321"/>
                  </a:lnTo>
                  <a:lnTo>
                    <a:pt x="532307" y="901395"/>
                  </a:lnTo>
                  <a:lnTo>
                    <a:pt x="536270" y="900010"/>
                  </a:lnTo>
                  <a:lnTo>
                    <a:pt x="539038" y="895781"/>
                  </a:lnTo>
                  <a:close/>
                </a:path>
                <a:path w="1119505" h="927100">
                  <a:moveTo>
                    <a:pt x="568756" y="564413"/>
                  </a:moveTo>
                  <a:lnTo>
                    <a:pt x="565048" y="568236"/>
                  </a:lnTo>
                  <a:lnTo>
                    <a:pt x="564476" y="572960"/>
                  </a:lnTo>
                  <a:lnTo>
                    <a:pt x="567143" y="568845"/>
                  </a:lnTo>
                  <a:lnTo>
                    <a:pt x="568756" y="564413"/>
                  </a:lnTo>
                  <a:close/>
                </a:path>
                <a:path w="1119505" h="927100">
                  <a:moveTo>
                    <a:pt x="571614" y="276809"/>
                  </a:moveTo>
                  <a:lnTo>
                    <a:pt x="568236" y="280517"/>
                  </a:lnTo>
                  <a:lnTo>
                    <a:pt x="567563" y="285584"/>
                  </a:lnTo>
                  <a:lnTo>
                    <a:pt x="570039" y="281419"/>
                  </a:lnTo>
                  <a:lnTo>
                    <a:pt x="571614" y="276809"/>
                  </a:lnTo>
                  <a:close/>
                </a:path>
                <a:path w="1119505" h="927100">
                  <a:moveTo>
                    <a:pt x="594321" y="488937"/>
                  </a:moveTo>
                  <a:lnTo>
                    <a:pt x="590613" y="492315"/>
                  </a:lnTo>
                  <a:lnTo>
                    <a:pt x="590054" y="497484"/>
                  </a:lnTo>
                  <a:lnTo>
                    <a:pt x="592721" y="493509"/>
                  </a:lnTo>
                  <a:lnTo>
                    <a:pt x="594321" y="488937"/>
                  </a:lnTo>
                  <a:close/>
                </a:path>
                <a:path w="1119505" h="927100">
                  <a:moveTo>
                    <a:pt x="601052" y="662343"/>
                  </a:moveTo>
                  <a:lnTo>
                    <a:pt x="599414" y="655358"/>
                  </a:lnTo>
                  <a:lnTo>
                    <a:pt x="591731" y="652678"/>
                  </a:lnTo>
                  <a:lnTo>
                    <a:pt x="587121" y="659155"/>
                  </a:lnTo>
                  <a:lnTo>
                    <a:pt x="586257" y="667715"/>
                  </a:lnTo>
                  <a:lnTo>
                    <a:pt x="589826" y="671334"/>
                  </a:lnTo>
                  <a:lnTo>
                    <a:pt x="590867" y="666140"/>
                  </a:lnTo>
                  <a:lnTo>
                    <a:pt x="596417" y="664540"/>
                  </a:lnTo>
                  <a:lnTo>
                    <a:pt x="601052" y="662343"/>
                  </a:lnTo>
                  <a:close/>
                </a:path>
                <a:path w="1119505" h="927100">
                  <a:moveTo>
                    <a:pt x="625475" y="152019"/>
                  </a:moveTo>
                  <a:lnTo>
                    <a:pt x="618655" y="152019"/>
                  </a:lnTo>
                  <a:lnTo>
                    <a:pt x="620191" y="155841"/>
                  </a:lnTo>
                  <a:lnTo>
                    <a:pt x="618248" y="165557"/>
                  </a:lnTo>
                  <a:lnTo>
                    <a:pt x="622681" y="160439"/>
                  </a:lnTo>
                  <a:lnTo>
                    <a:pt x="625475" y="152019"/>
                  </a:lnTo>
                  <a:close/>
                </a:path>
                <a:path w="1119505" h="927100">
                  <a:moveTo>
                    <a:pt x="632180" y="579424"/>
                  </a:moveTo>
                  <a:lnTo>
                    <a:pt x="629348" y="573417"/>
                  </a:lnTo>
                  <a:lnTo>
                    <a:pt x="623290" y="570344"/>
                  </a:lnTo>
                  <a:lnTo>
                    <a:pt x="617677" y="571004"/>
                  </a:lnTo>
                  <a:lnTo>
                    <a:pt x="616191" y="576237"/>
                  </a:lnTo>
                  <a:lnTo>
                    <a:pt x="622592" y="574636"/>
                  </a:lnTo>
                  <a:lnTo>
                    <a:pt x="625779" y="579424"/>
                  </a:lnTo>
                  <a:lnTo>
                    <a:pt x="632180" y="579424"/>
                  </a:lnTo>
                  <a:close/>
                </a:path>
                <a:path w="1119505" h="927100">
                  <a:moveTo>
                    <a:pt x="644169" y="570941"/>
                  </a:moveTo>
                  <a:lnTo>
                    <a:pt x="643572" y="567042"/>
                  </a:lnTo>
                  <a:lnTo>
                    <a:pt x="639673" y="563740"/>
                  </a:lnTo>
                  <a:lnTo>
                    <a:pt x="636968" y="568236"/>
                  </a:lnTo>
                  <a:lnTo>
                    <a:pt x="644169" y="570941"/>
                  </a:lnTo>
                  <a:close/>
                </a:path>
                <a:path w="1119505" h="927100">
                  <a:moveTo>
                    <a:pt x="648957" y="160642"/>
                  </a:moveTo>
                  <a:lnTo>
                    <a:pt x="648157" y="154241"/>
                  </a:lnTo>
                  <a:lnTo>
                    <a:pt x="646569" y="150253"/>
                  </a:lnTo>
                  <a:lnTo>
                    <a:pt x="639368" y="152641"/>
                  </a:lnTo>
                  <a:lnTo>
                    <a:pt x="640168" y="157441"/>
                  </a:lnTo>
                  <a:lnTo>
                    <a:pt x="644969" y="155841"/>
                  </a:lnTo>
                  <a:lnTo>
                    <a:pt x="648957" y="160642"/>
                  </a:lnTo>
                  <a:close/>
                </a:path>
                <a:path w="1119505" h="927100">
                  <a:moveTo>
                    <a:pt x="661746" y="265341"/>
                  </a:moveTo>
                  <a:lnTo>
                    <a:pt x="660146" y="261340"/>
                  </a:lnTo>
                  <a:lnTo>
                    <a:pt x="655358" y="263740"/>
                  </a:lnTo>
                  <a:lnTo>
                    <a:pt x="647357" y="264541"/>
                  </a:lnTo>
                  <a:lnTo>
                    <a:pt x="648957" y="269328"/>
                  </a:lnTo>
                  <a:lnTo>
                    <a:pt x="653757" y="266941"/>
                  </a:lnTo>
                  <a:lnTo>
                    <a:pt x="661746" y="265341"/>
                  </a:lnTo>
                  <a:close/>
                </a:path>
                <a:path w="1119505" h="927100">
                  <a:moveTo>
                    <a:pt x="668235" y="173329"/>
                  </a:moveTo>
                  <a:lnTo>
                    <a:pt x="665810" y="169989"/>
                  </a:lnTo>
                  <a:lnTo>
                    <a:pt x="662546" y="176618"/>
                  </a:lnTo>
                  <a:lnTo>
                    <a:pt x="667829" y="178308"/>
                  </a:lnTo>
                  <a:lnTo>
                    <a:pt x="668235" y="173329"/>
                  </a:lnTo>
                  <a:close/>
                </a:path>
                <a:path w="1119505" h="927100">
                  <a:moveTo>
                    <a:pt x="694512" y="923086"/>
                  </a:moveTo>
                  <a:lnTo>
                    <a:pt x="691324" y="915898"/>
                  </a:lnTo>
                  <a:lnTo>
                    <a:pt x="685723" y="918298"/>
                  </a:lnTo>
                  <a:lnTo>
                    <a:pt x="688924" y="922299"/>
                  </a:lnTo>
                  <a:lnTo>
                    <a:pt x="684923" y="927087"/>
                  </a:lnTo>
                  <a:lnTo>
                    <a:pt x="690524" y="925487"/>
                  </a:lnTo>
                  <a:lnTo>
                    <a:pt x="694512" y="923086"/>
                  </a:lnTo>
                  <a:close/>
                </a:path>
                <a:path w="1119505" h="927100">
                  <a:moveTo>
                    <a:pt x="695312" y="5588"/>
                  </a:moveTo>
                  <a:lnTo>
                    <a:pt x="690524" y="7188"/>
                  </a:lnTo>
                  <a:lnTo>
                    <a:pt x="688924" y="0"/>
                  </a:lnTo>
                  <a:lnTo>
                    <a:pt x="684123" y="800"/>
                  </a:lnTo>
                  <a:lnTo>
                    <a:pt x="684885" y="8610"/>
                  </a:lnTo>
                  <a:lnTo>
                    <a:pt x="680631" y="14185"/>
                  </a:lnTo>
                  <a:lnTo>
                    <a:pt x="675919" y="19456"/>
                  </a:lnTo>
                  <a:lnTo>
                    <a:pt x="675335" y="26365"/>
                  </a:lnTo>
                  <a:lnTo>
                    <a:pt x="681609" y="21437"/>
                  </a:lnTo>
                  <a:lnTo>
                    <a:pt x="686523" y="16281"/>
                  </a:lnTo>
                  <a:lnTo>
                    <a:pt x="690841" y="10972"/>
                  </a:lnTo>
                  <a:lnTo>
                    <a:pt x="695312" y="5588"/>
                  </a:lnTo>
                  <a:close/>
                </a:path>
                <a:path w="1119505" h="927100">
                  <a:moveTo>
                    <a:pt x="704621" y="330365"/>
                  </a:moveTo>
                  <a:lnTo>
                    <a:pt x="700913" y="334073"/>
                  </a:lnTo>
                  <a:lnTo>
                    <a:pt x="700341" y="339128"/>
                  </a:lnTo>
                  <a:lnTo>
                    <a:pt x="703008" y="334962"/>
                  </a:lnTo>
                  <a:lnTo>
                    <a:pt x="704621" y="330365"/>
                  </a:lnTo>
                  <a:close/>
                </a:path>
                <a:path w="1119505" h="927100">
                  <a:moveTo>
                    <a:pt x="731278" y="581025"/>
                  </a:moveTo>
                  <a:lnTo>
                    <a:pt x="730478" y="574636"/>
                  </a:lnTo>
                  <a:lnTo>
                    <a:pt x="728878" y="570636"/>
                  </a:lnTo>
                  <a:lnTo>
                    <a:pt x="721690" y="573036"/>
                  </a:lnTo>
                  <a:lnTo>
                    <a:pt x="722490" y="577824"/>
                  </a:lnTo>
                  <a:lnTo>
                    <a:pt x="727278" y="575437"/>
                  </a:lnTo>
                  <a:lnTo>
                    <a:pt x="731278" y="581025"/>
                  </a:lnTo>
                  <a:close/>
                </a:path>
                <a:path w="1119505" h="927100">
                  <a:moveTo>
                    <a:pt x="739267" y="210985"/>
                  </a:moveTo>
                  <a:lnTo>
                    <a:pt x="736879" y="203796"/>
                  </a:lnTo>
                  <a:lnTo>
                    <a:pt x="732078" y="202196"/>
                  </a:lnTo>
                  <a:lnTo>
                    <a:pt x="726490" y="202196"/>
                  </a:lnTo>
                  <a:lnTo>
                    <a:pt x="728878" y="208597"/>
                  </a:lnTo>
                  <a:lnTo>
                    <a:pt x="733679" y="210185"/>
                  </a:lnTo>
                  <a:lnTo>
                    <a:pt x="739267" y="210985"/>
                  </a:lnTo>
                  <a:close/>
                </a:path>
                <a:path w="1119505" h="927100">
                  <a:moveTo>
                    <a:pt x="763003" y="87363"/>
                  </a:moveTo>
                  <a:lnTo>
                    <a:pt x="756056" y="85509"/>
                  </a:lnTo>
                  <a:lnTo>
                    <a:pt x="757656" y="87909"/>
                  </a:lnTo>
                  <a:lnTo>
                    <a:pt x="759256" y="89509"/>
                  </a:lnTo>
                  <a:lnTo>
                    <a:pt x="755256" y="91109"/>
                  </a:lnTo>
                  <a:lnTo>
                    <a:pt x="752055" y="87909"/>
                  </a:lnTo>
                  <a:lnTo>
                    <a:pt x="748868" y="81521"/>
                  </a:lnTo>
                  <a:lnTo>
                    <a:pt x="743267" y="83121"/>
                  </a:lnTo>
                  <a:lnTo>
                    <a:pt x="744867" y="85509"/>
                  </a:lnTo>
                  <a:lnTo>
                    <a:pt x="746467" y="87109"/>
                  </a:lnTo>
                  <a:lnTo>
                    <a:pt x="742467" y="88709"/>
                  </a:lnTo>
                  <a:lnTo>
                    <a:pt x="747268" y="95897"/>
                  </a:lnTo>
                  <a:lnTo>
                    <a:pt x="754710" y="94056"/>
                  </a:lnTo>
                  <a:lnTo>
                    <a:pt x="761250" y="90703"/>
                  </a:lnTo>
                  <a:lnTo>
                    <a:pt x="763003" y="87363"/>
                  </a:lnTo>
                  <a:close/>
                </a:path>
                <a:path w="1119505" h="927100">
                  <a:moveTo>
                    <a:pt x="780923" y="897115"/>
                  </a:moveTo>
                  <a:lnTo>
                    <a:pt x="780834" y="893521"/>
                  </a:lnTo>
                  <a:lnTo>
                    <a:pt x="775233" y="896721"/>
                  </a:lnTo>
                  <a:lnTo>
                    <a:pt x="772045" y="887133"/>
                  </a:lnTo>
                  <a:lnTo>
                    <a:pt x="764844" y="893521"/>
                  </a:lnTo>
                  <a:lnTo>
                    <a:pt x="768807" y="898017"/>
                  </a:lnTo>
                  <a:lnTo>
                    <a:pt x="775538" y="898918"/>
                  </a:lnTo>
                  <a:lnTo>
                    <a:pt x="780923" y="897115"/>
                  </a:lnTo>
                  <a:close/>
                </a:path>
                <a:path w="1119505" h="927100">
                  <a:moveTo>
                    <a:pt x="810399" y="322084"/>
                  </a:moveTo>
                  <a:lnTo>
                    <a:pt x="807999" y="314883"/>
                  </a:lnTo>
                  <a:lnTo>
                    <a:pt x="803211" y="313283"/>
                  </a:lnTo>
                  <a:lnTo>
                    <a:pt x="797610" y="313283"/>
                  </a:lnTo>
                  <a:lnTo>
                    <a:pt x="800011" y="319684"/>
                  </a:lnTo>
                  <a:lnTo>
                    <a:pt x="804811" y="321284"/>
                  </a:lnTo>
                  <a:lnTo>
                    <a:pt x="810399" y="322084"/>
                  </a:lnTo>
                  <a:close/>
                </a:path>
                <a:path w="1119505" h="927100">
                  <a:moveTo>
                    <a:pt x="828789" y="312496"/>
                  </a:moveTo>
                  <a:lnTo>
                    <a:pt x="827989" y="306095"/>
                  </a:lnTo>
                  <a:lnTo>
                    <a:pt x="826389" y="302094"/>
                  </a:lnTo>
                  <a:lnTo>
                    <a:pt x="819188" y="304495"/>
                  </a:lnTo>
                  <a:lnTo>
                    <a:pt x="819988" y="309295"/>
                  </a:lnTo>
                  <a:lnTo>
                    <a:pt x="823988" y="307695"/>
                  </a:lnTo>
                  <a:lnTo>
                    <a:pt x="828789" y="312496"/>
                  </a:lnTo>
                  <a:close/>
                </a:path>
                <a:path w="1119505" h="927100">
                  <a:moveTo>
                    <a:pt x="847966" y="282422"/>
                  </a:moveTo>
                  <a:lnTo>
                    <a:pt x="847369" y="278523"/>
                  </a:lnTo>
                  <a:lnTo>
                    <a:pt x="843470" y="275221"/>
                  </a:lnTo>
                  <a:lnTo>
                    <a:pt x="840765" y="279717"/>
                  </a:lnTo>
                  <a:lnTo>
                    <a:pt x="847966" y="282422"/>
                  </a:lnTo>
                  <a:close/>
                </a:path>
                <a:path w="1119505" h="927100">
                  <a:moveTo>
                    <a:pt x="853554" y="115087"/>
                  </a:moveTo>
                  <a:lnTo>
                    <a:pt x="842365" y="112687"/>
                  </a:lnTo>
                  <a:lnTo>
                    <a:pt x="841565" y="112687"/>
                  </a:lnTo>
                  <a:lnTo>
                    <a:pt x="834440" y="112585"/>
                  </a:lnTo>
                  <a:lnTo>
                    <a:pt x="839076" y="116078"/>
                  </a:lnTo>
                  <a:lnTo>
                    <a:pt x="847750" y="119875"/>
                  </a:lnTo>
                  <a:lnTo>
                    <a:pt x="852754" y="120675"/>
                  </a:lnTo>
                  <a:lnTo>
                    <a:pt x="853554" y="115087"/>
                  </a:lnTo>
                  <a:close/>
                </a:path>
                <a:path w="1119505" h="927100">
                  <a:moveTo>
                    <a:pt x="853732" y="603224"/>
                  </a:moveTo>
                  <a:lnTo>
                    <a:pt x="850366" y="606602"/>
                  </a:lnTo>
                  <a:lnTo>
                    <a:pt x="849693" y="611771"/>
                  </a:lnTo>
                  <a:lnTo>
                    <a:pt x="852157" y="607796"/>
                  </a:lnTo>
                  <a:lnTo>
                    <a:pt x="853732" y="603224"/>
                  </a:lnTo>
                  <a:close/>
                </a:path>
                <a:path w="1119505" h="927100">
                  <a:moveTo>
                    <a:pt x="887641" y="604380"/>
                  </a:moveTo>
                  <a:lnTo>
                    <a:pt x="883932" y="608203"/>
                  </a:lnTo>
                  <a:lnTo>
                    <a:pt x="883361" y="612927"/>
                  </a:lnTo>
                  <a:lnTo>
                    <a:pt x="886028" y="608799"/>
                  </a:lnTo>
                  <a:lnTo>
                    <a:pt x="887641" y="604380"/>
                  </a:lnTo>
                  <a:close/>
                </a:path>
                <a:path w="1119505" h="927100">
                  <a:moveTo>
                    <a:pt x="904252" y="539762"/>
                  </a:moveTo>
                  <a:lnTo>
                    <a:pt x="903503" y="535876"/>
                  </a:lnTo>
                  <a:lnTo>
                    <a:pt x="899756" y="532574"/>
                  </a:lnTo>
                  <a:lnTo>
                    <a:pt x="897509" y="537070"/>
                  </a:lnTo>
                  <a:lnTo>
                    <a:pt x="904252" y="539762"/>
                  </a:lnTo>
                  <a:close/>
                </a:path>
                <a:path w="1119505" h="927100">
                  <a:moveTo>
                    <a:pt x="941476" y="588225"/>
                  </a:moveTo>
                  <a:lnTo>
                    <a:pt x="940676" y="583425"/>
                  </a:lnTo>
                  <a:lnTo>
                    <a:pt x="935875" y="585825"/>
                  </a:lnTo>
                  <a:lnTo>
                    <a:pt x="927887" y="586625"/>
                  </a:lnTo>
                  <a:lnTo>
                    <a:pt x="929487" y="591413"/>
                  </a:lnTo>
                  <a:lnTo>
                    <a:pt x="934275" y="589026"/>
                  </a:lnTo>
                  <a:lnTo>
                    <a:pt x="941476" y="588225"/>
                  </a:lnTo>
                  <a:close/>
                </a:path>
                <a:path w="1119505" h="927100">
                  <a:moveTo>
                    <a:pt x="950455" y="133451"/>
                  </a:moveTo>
                  <a:lnTo>
                    <a:pt x="947864" y="125476"/>
                  </a:lnTo>
                  <a:lnTo>
                    <a:pt x="943927" y="138620"/>
                  </a:lnTo>
                  <a:lnTo>
                    <a:pt x="946962" y="139560"/>
                  </a:lnTo>
                  <a:lnTo>
                    <a:pt x="950455" y="133451"/>
                  </a:lnTo>
                  <a:close/>
                </a:path>
                <a:path w="1119505" h="927100">
                  <a:moveTo>
                    <a:pt x="954265" y="457949"/>
                  </a:moveTo>
                  <a:lnTo>
                    <a:pt x="945464" y="457949"/>
                  </a:lnTo>
                  <a:lnTo>
                    <a:pt x="946264" y="462737"/>
                  </a:lnTo>
                  <a:lnTo>
                    <a:pt x="941476" y="469938"/>
                  </a:lnTo>
                  <a:lnTo>
                    <a:pt x="950264" y="469138"/>
                  </a:lnTo>
                  <a:lnTo>
                    <a:pt x="948664" y="464337"/>
                  </a:lnTo>
                  <a:lnTo>
                    <a:pt x="954265" y="457949"/>
                  </a:lnTo>
                  <a:close/>
                </a:path>
                <a:path w="1119505" h="927100">
                  <a:moveTo>
                    <a:pt x="963053" y="902309"/>
                  </a:moveTo>
                  <a:lnTo>
                    <a:pt x="960653" y="895921"/>
                  </a:lnTo>
                  <a:lnTo>
                    <a:pt x="955687" y="895261"/>
                  </a:lnTo>
                  <a:lnTo>
                    <a:pt x="949667" y="891222"/>
                  </a:lnTo>
                  <a:lnTo>
                    <a:pt x="945146" y="889736"/>
                  </a:lnTo>
                  <a:lnTo>
                    <a:pt x="944664" y="896721"/>
                  </a:lnTo>
                  <a:lnTo>
                    <a:pt x="949464" y="894321"/>
                  </a:lnTo>
                  <a:lnTo>
                    <a:pt x="949464" y="903109"/>
                  </a:lnTo>
                  <a:lnTo>
                    <a:pt x="955052" y="897521"/>
                  </a:lnTo>
                  <a:lnTo>
                    <a:pt x="963053" y="902309"/>
                  </a:lnTo>
                  <a:close/>
                </a:path>
                <a:path w="1119505" h="927100">
                  <a:moveTo>
                    <a:pt x="963053" y="434771"/>
                  </a:moveTo>
                  <a:lnTo>
                    <a:pt x="962253" y="430771"/>
                  </a:lnTo>
                  <a:lnTo>
                    <a:pt x="957453" y="433171"/>
                  </a:lnTo>
                  <a:lnTo>
                    <a:pt x="949464" y="433971"/>
                  </a:lnTo>
                  <a:lnTo>
                    <a:pt x="951064" y="438772"/>
                  </a:lnTo>
                  <a:lnTo>
                    <a:pt x="955852" y="436372"/>
                  </a:lnTo>
                  <a:lnTo>
                    <a:pt x="963053" y="434771"/>
                  </a:lnTo>
                  <a:close/>
                </a:path>
                <a:path w="1119505" h="927100">
                  <a:moveTo>
                    <a:pt x="977950" y="523659"/>
                  </a:moveTo>
                  <a:lnTo>
                    <a:pt x="974242" y="527481"/>
                  </a:lnTo>
                  <a:lnTo>
                    <a:pt x="973683" y="532206"/>
                  </a:lnTo>
                  <a:lnTo>
                    <a:pt x="976337" y="528078"/>
                  </a:lnTo>
                  <a:lnTo>
                    <a:pt x="977950" y="523659"/>
                  </a:lnTo>
                  <a:close/>
                </a:path>
                <a:path w="1119505" h="927100">
                  <a:moveTo>
                    <a:pt x="979525" y="291680"/>
                  </a:moveTo>
                  <a:lnTo>
                    <a:pt x="974242" y="292506"/>
                  </a:lnTo>
                  <a:lnTo>
                    <a:pt x="968959" y="294830"/>
                  </a:lnTo>
                  <a:lnTo>
                    <a:pt x="963752" y="296100"/>
                  </a:lnTo>
                  <a:lnTo>
                    <a:pt x="961986" y="296786"/>
                  </a:lnTo>
                  <a:lnTo>
                    <a:pt x="967041" y="297307"/>
                  </a:lnTo>
                  <a:lnTo>
                    <a:pt x="971207" y="299923"/>
                  </a:lnTo>
                  <a:lnTo>
                    <a:pt x="976934" y="296100"/>
                  </a:lnTo>
                  <a:lnTo>
                    <a:pt x="979525" y="291680"/>
                  </a:lnTo>
                  <a:close/>
                </a:path>
                <a:path w="1119505" h="927100">
                  <a:moveTo>
                    <a:pt x="980732" y="457847"/>
                  </a:moveTo>
                  <a:lnTo>
                    <a:pt x="978293" y="454520"/>
                  </a:lnTo>
                  <a:lnTo>
                    <a:pt x="975042" y="461149"/>
                  </a:lnTo>
                  <a:lnTo>
                    <a:pt x="980325" y="462826"/>
                  </a:lnTo>
                  <a:lnTo>
                    <a:pt x="980732" y="457847"/>
                  </a:lnTo>
                  <a:close/>
                </a:path>
                <a:path w="1119505" h="927100">
                  <a:moveTo>
                    <a:pt x="1010297" y="504507"/>
                  </a:moveTo>
                  <a:lnTo>
                    <a:pt x="1007872" y="501205"/>
                  </a:lnTo>
                  <a:lnTo>
                    <a:pt x="1004608" y="507504"/>
                  </a:lnTo>
                  <a:lnTo>
                    <a:pt x="1009891" y="509295"/>
                  </a:lnTo>
                  <a:lnTo>
                    <a:pt x="1010297" y="504507"/>
                  </a:lnTo>
                  <a:close/>
                </a:path>
                <a:path w="1119505" h="927100">
                  <a:moveTo>
                    <a:pt x="1023886" y="288213"/>
                  </a:moveTo>
                  <a:lnTo>
                    <a:pt x="1021461" y="284734"/>
                  </a:lnTo>
                  <a:lnTo>
                    <a:pt x="1018197" y="290906"/>
                  </a:lnTo>
                  <a:lnTo>
                    <a:pt x="1023480" y="293052"/>
                  </a:lnTo>
                  <a:lnTo>
                    <a:pt x="1023886" y="288213"/>
                  </a:lnTo>
                  <a:close/>
                </a:path>
                <a:path w="1119505" h="927100">
                  <a:moveTo>
                    <a:pt x="1046632" y="767791"/>
                  </a:moveTo>
                  <a:lnTo>
                    <a:pt x="1046162" y="763244"/>
                  </a:lnTo>
                  <a:lnTo>
                    <a:pt x="1042022" y="762850"/>
                  </a:lnTo>
                  <a:lnTo>
                    <a:pt x="1036383" y="760653"/>
                  </a:lnTo>
                  <a:lnTo>
                    <a:pt x="1032230" y="760552"/>
                  </a:lnTo>
                  <a:lnTo>
                    <a:pt x="1032586" y="766445"/>
                  </a:lnTo>
                  <a:lnTo>
                    <a:pt x="1037069" y="765492"/>
                  </a:lnTo>
                  <a:lnTo>
                    <a:pt x="1042670" y="767245"/>
                  </a:lnTo>
                  <a:lnTo>
                    <a:pt x="1046632" y="767791"/>
                  </a:lnTo>
                  <a:close/>
                </a:path>
                <a:path w="1119505" h="927100">
                  <a:moveTo>
                    <a:pt x="1059053" y="438670"/>
                  </a:moveTo>
                  <a:lnTo>
                    <a:pt x="1056614" y="435330"/>
                  </a:lnTo>
                  <a:lnTo>
                    <a:pt x="1053363" y="441960"/>
                  </a:lnTo>
                  <a:lnTo>
                    <a:pt x="1058646" y="443649"/>
                  </a:lnTo>
                  <a:lnTo>
                    <a:pt x="1059053" y="438670"/>
                  </a:lnTo>
                  <a:close/>
                </a:path>
                <a:path w="1119505" h="927100">
                  <a:moveTo>
                    <a:pt x="1107706" y="263740"/>
                  </a:moveTo>
                  <a:lnTo>
                    <a:pt x="1102118" y="261340"/>
                  </a:lnTo>
                  <a:lnTo>
                    <a:pt x="1096518" y="270129"/>
                  </a:lnTo>
                  <a:lnTo>
                    <a:pt x="1096518" y="271729"/>
                  </a:lnTo>
                  <a:lnTo>
                    <a:pt x="1098042" y="274421"/>
                  </a:lnTo>
                  <a:lnTo>
                    <a:pt x="1102715" y="271627"/>
                  </a:lnTo>
                  <a:lnTo>
                    <a:pt x="1107084" y="266903"/>
                  </a:lnTo>
                  <a:lnTo>
                    <a:pt x="1107706" y="263740"/>
                  </a:lnTo>
                  <a:close/>
                </a:path>
                <a:path w="1119505" h="927100">
                  <a:moveTo>
                    <a:pt x="1119238" y="243801"/>
                  </a:moveTo>
                  <a:lnTo>
                    <a:pt x="1116495" y="242963"/>
                  </a:lnTo>
                  <a:lnTo>
                    <a:pt x="1118895" y="248551"/>
                  </a:lnTo>
                  <a:lnTo>
                    <a:pt x="1114894" y="252552"/>
                  </a:lnTo>
                  <a:lnTo>
                    <a:pt x="1116495" y="258140"/>
                  </a:lnTo>
                  <a:lnTo>
                    <a:pt x="1119238" y="254647"/>
                  </a:lnTo>
                  <a:lnTo>
                    <a:pt x="1119238" y="24380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175608" y="9125152"/>
              <a:ext cx="1107440" cy="1002665"/>
            </a:xfrm>
            <a:custGeom>
              <a:avLst/>
              <a:gdLst/>
              <a:ahLst/>
              <a:cxnLst/>
              <a:rect l="l" t="t" r="r" b="b"/>
              <a:pathLst>
                <a:path w="1107440" h="1002665">
                  <a:moveTo>
                    <a:pt x="6743" y="652792"/>
                  </a:moveTo>
                  <a:lnTo>
                    <a:pt x="0" y="649414"/>
                  </a:lnTo>
                  <a:lnTo>
                    <a:pt x="152" y="653389"/>
                  </a:lnTo>
                  <a:lnTo>
                    <a:pt x="3594" y="657059"/>
                  </a:lnTo>
                  <a:lnTo>
                    <a:pt x="6743" y="652792"/>
                  </a:lnTo>
                  <a:close/>
                </a:path>
                <a:path w="1107440" h="1002665">
                  <a:moveTo>
                    <a:pt x="63487" y="448995"/>
                  </a:moveTo>
                  <a:lnTo>
                    <a:pt x="63131" y="442429"/>
                  </a:lnTo>
                  <a:lnTo>
                    <a:pt x="61188" y="436105"/>
                  </a:lnTo>
                  <a:lnTo>
                    <a:pt x="58204" y="433819"/>
                  </a:lnTo>
                  <a:lnTo>
                    <a:pt x="54698" y="439394"/>
                  </a:lnTo>
                  <a:lnTo>
                    <a:pt x="57099" y="438607"/>
                  </a:lnTo>
                  <a:lnTo>
                    <a:pt x="59486" y="438607"/>
                  </a:lnTo>
                  <a:lnTo>
                    <a:pt x="60286" y="441794"/>
                  </a:lnTo>
                  <a:lnTo>
                    <a:pt x="55499" y="444195"/>
                  </a:lnTo>
                  <a:lnTo>
                    <a:pt x="47510" y="444995"/>
                  </a:lnTo>
                  <a:lnTo>
                    <a:pt x="49898" y="449795"/>
                  </a:lnTo>
                  <a:lnTo>
                    <a:pt x="52298" y="448995"/>
                  </a:lnTo>
                  <a:lnTo>
                    <a:pt x="54698" y="448995"/>
                  </a:lnTo>
                  <a:lnTo>
                    <a:pt x="55499" y="452183"/>
                  </a:lnTo>
                  <a:lnTo>
                    <a:pt x="57899" y="450596"/>
                  </a:lnTo>
                  <a:lnTo>
                    <a:pt x="61087" y="449795"/>
                  </a:lnTo>
                  <a:lnTo>
                    <a:pt x="63487" y="448995"/>
                  </a:lnTo>
                  <a:close/>
                </a:path>
                <a:path w="1107440" h="1002665">
                  <a:moveTo>
                    <a:pt x="112242" y="361873"/>
                  </a:moveTo>
                  <a:lnTo>
                    <a:pt x="106641" y="359473"/>
                  </a:lnTo>
                  <a:lnTo>
                    <a:pt x="101053" y="369074"/>
                  </a:lnTo>
                  <a:lnTo>
                    <a:pt x="101053" y="369874"/>
                  </a:lnTo>
                  <a:lnTo>
                    <a:pt x="99872" y="376148"/>
                  </a:lnTo>
                  <a:lnTo>
                    <a:pt x="104851" y="372770"/>
                  </a:lnTo>
                  <a:lnTo>
                    <a:pt x="110718" y="365937"/>
                  </a:lnTo>
                  <a:lnTo>
                    <a:pt x="112242" y="361873"/>
                  </a:lnTo>
                  <a:close/>
                </a:path>
                <a:path w="1107440" h="1002665">
                  <a:moveTo>
                    <a:pt x="113042" y="740702"/>
                  </a:moveTo>
                  <a:lnTo>
                    <a:pt x="110642" y="733513"/>
                  </a:lnTo>
                  <a:lnTo>
                    <a:pt x="106641" y="731113"/>
                  </a:lnTo>
                  <a:lnTo>
                    <a:pt x="101053" y="731113"/>
                  </a:lnTo>
                  <a:lnTo>
                    <a:pt x="102654" y="738314"/>
                  </a:lnTo>
                  <a:lnTo>
                    <a:pt x="107442" y="740702"/>
                  </a:lnTo>
                  <a:lnTo>
                    <a:pt x="113042" y="740702"/>
                  </a:lnTo>
                  <a:close/>
                </a:path>
                <a:path w="1107440" h="1002665">
                  <a:moveTo>
                    <a:pt x="134620" y="834212"/>
                  </a:moveTo>
                  <a:lnTo>
                    <a:pt x="133819" y="829424"/>
                  </a:lnTo>
                  <a:lnTo>
                    <a:pt x="129019" y="831811"/>
                  </a:lnTo>
                  <a:lnTo>
                    <a:pt x="121031" y="832612"/>
                  </a:lnTo>
                  <a:lnTo>
                    <a:pt x="122631" y="837412"/>
                  </a:lnTo>
                  <a:lnTo>
                    <a:pt x="126631" y="835012"/>
                  </a:lnTo>
                  <a:lnTo>
                    <a:pt x="134620" y="834212"/>
                  </a:lnTo>
                  <a:close/>
                </a:path>
                <a:path w="1107440" h="1002665">
                  <a:moveTo>
                    <a:pt x="145008" y="919734"/>
                  </a:moveTo>
                  <a:lnTo>
                    <a:pt x="138023" y="923721"/>
                  </a:lnTo>
                  <a:lnTo>
                    <a:pt x="132321" y="928319"/>
                  </a:lnTo>
                  <a:lnTo>
                    <a:pt x="127368" y="933221"/>
                  </a:lnTo>
                  <a:lnTo>
                    <a:pt x="122631" y="938110"/>
                  </a:lnTo>
                  <a:lnTo>
                    <a:pt x="128219" y="936510"/>
                  </a:lnTo>
                  <a:lnTo>
                    <a:pt x="129019" y="943711"/>
                  </a:lnTo>
                  <a:lnTo>
                    <a:pt x="133819" y="943711"/>
                  </a:lnTo>
                  <a:lnTo>
                    <a:pt x="133540" y="936472"/>
                  </a:lnTo>
                  <a:lnTo>
                    <a:pt x="138214" y="931418"/>
                  </a:lnTo>
                  <a:lnTo>
                    <a:pt x="143484" y="926515"/>
                  </a:lnTo>
                  <a:lnTo>
                    <a:pt x="145008" y="919734"/>
                  </a:lnTo>
                  <a:close/>
                </a:path>
                <a:path w="1107440" h="1002665">
                  <a:moveTo>
                    <a:pt x="152527" y="606285"/>
                  </a:moveTo>
                  <a:lnTo>
                    <a:pt x="149606" y="610031"/>
                  </a:lnTo>
                  <a:lnTo>
                    <a:pt x="147586" y="614375"/>
                  </a:lnTo>
                  <a:lnTo>
                    <a:pt x="151396" y="611238"/>
                  </a:lnTo>
                  <a:lnTo>
                    <a:pt x="152527" y="606285"/>
                  </a:lnTo>
                  <a:close/>
                </a:path>
                <a:path w="1107440" h="1002665">
                  <a:moveTo>
                    <a:pt x="153593" y="281051"/>
                  </a:moveTo>
                  <a:lnTo>
                    <a:pt x="147828" y="276593"/>
                  </a:lnTo>
                  <a:lnTo>
                    <a:pt x="138620" y="277164"/>
                  </a:lnTo>
                  <a:lnTo>
                    <a:pt x="151879" y="283565"/>
                  </a:lnTo>
                  <a:lnTo>
                    <a:pt x="153593" y="281051"/>
                  </a:lnTo>
                  <a:close/>
                </a:path>
                <a:path w="1107440" h="1002665">
                  <a:moveTo>
                    <a:pt x="173774" y="771880"/>
                  </a:moveTo>
                  <a:lnTo>
                    <a:pt x="168490" y="769289"/>
                  </a:lnTo>
                  <a:lnTo>
                    <a:pt x="167487" y="773976"/>
                  </a:lnTo>
                  <a:lnTo>
                    <a:pt x="169621" y="777608"/>
                  </a:lnTo>
                  <a:lnTo>
                    <a:pt x="173774" y="771880"/>
                  </a:lnTo>
                  <a:close/>
                </a:path>
                <a:path w="1107440" h="1002665">
                  <a:moveTo>
                    <a:pt x="194564" y="797445"/>
                  </a:moveTo>
                  <a:lnTo>
                    <a:pt x="193763" y="791857"/>
                  </a:lnTo>
                  <a:lnTo>
                    <a:pt x="188963" y="793457"/>
                  </a:lnTo>
                  <a:lnTo>
                    <a:pt x="184962" y="787857"/>
                  </a:lnTo>
                  <a:lnTo>
                    <a:pt x="184962" y="794258"/>
                  </a:lnTo>
                  <a:lnTo>
                    <a:pt x="186563" y="798245"/>
                  </a:lnTo>
                  <a:lnTo>
                    <a:pt x="194564" y="797445"/>
                  </a:lnTo>
                  <a:close/>
                </a:path>
                <a:path w="1107440" h="1002665">
                  <a:moveTo>
                    <a:pt x="196951" y="684758"/>
                  </a:moveTo>
                  <a:lnTo>
                    <a:pt x="196151" y="679970"/>
                  </a:lnTo>
                  <a:lnTo>
                    <a:pt x="191363" y="682358"/>
                  </a:lnTo>
                  <a:lnTo>
                    <a:pt x="184175" y="683158"/>
                  </a:lnTo>
                  <a:lnTo>
                    <a:pt x="184175" y="687158"/>
                  </a:lnTo>
                  <a:lnTo>
                    <a:pt x="188963" y="685558"/>
                  </a:lnTo>
                  <a:lnTo>
                    <a:pt x="196951" y="684758"/>
                  </a:lnTo>
                  <a:close/>
                </a:path>
                <a:path w="1107440" h="1002665">
                  <a:moveTo>
                    <a:pt x="216446" y="785787"/>
                  </a:moveTo>
                  <a:lnTo>
                    <a:pt x="211645" y="790460"/>
                  </a:lnTo>
                  <a:lnTo>
                    <a:pt x="207886" y="798423"/>
                  </a:lnTo>
                  <a:lnTo>
                    <a:pt x="214541" y="799045"/>
                  </a:lnTo>
                  <a:lnTo>
                    <a:pt x="212940" y="795058"/>
                  </a:lnTo>
                  <a:lnTo>
                    <a:pt x="216446" y="785787"/>
                  </a:lnTo>
                  <a:close/>
                </a:path>
                <a:path w="1107440" h="1002665">
                  <a:moveTo>
                    <a:pt x="279603" y="671131"/>
                  </a:moveTo>
                  <a:lnTo>
                    <a:pt x="276682" y="675068"/>
                  </a:lnTo>
                  <a:lnTo>
                    <a:pt x="274650" y="679450"/>
                  </a:lnTo>
                  <a:lnTo>
                    <a:pt x="278472" y="675970"/>
                  </a:lnTo>
                  <a:lnTo>
                    <a:pt x="279603" y="671131"/>
                  </a:lnTo>
                  <a:close/>
                </a:path>
                <a:path w="1107440" h="1002665">
                  <a:moveTo>
                    <a:pt x="287261" y="774268"/>
                  </a:moveTo>
                  <a:lnTo>
                    <a:pt x="284073" y="765479"/>
                  </a:lnTo>
                  <a:lnTo>
                    <a:pt x="280073" y="760691"/>
                  </a:lnTo>
                  <a:lnTo>
                    <a:pt x="272084" y="762279"/>
                  </a:lnTo>
                  <a:lnTo>
                    <a:pt x="276072" y="768680"/>
                  </a:lnTo>
                  <a:lnTo>
                    <a:pt x="280873" y="773468"/>
                  </a:lnTo>
                  <a:lnTo>
                    <a:pt x="287261" y="774268"/>
                  </a:lnTo>
                  <a:close/>
                </a:path>
                <a:path w="1107440" h="1002665">
                  <a:moveTo>
                    <a:pt x="316839" y="155676"/>
                  </a:moveTo>
                  <a:lnTo>
                    <a:pt x="310705" y="149085"/>
                  </a:lnTo>
                  <a:lnTo>
                    <a:pt x="310946" y="141287"/>
                  </a:lnTo>
                  <a:lnTo>
                    <a:pt x="311327" y="134099"/>
                  </a:lnTo>
                  <a:lnTo>
                    <a:pt x="305650" y="129298"/>
                  </a:lnTo>
                  <a:lnTo>
                    <a:pt x="305650" y="137299"/>
                  </a:lnTo>
                  <a:lnTo>
                    <a:pt x="307251" y="146088"/>
                  </a:lnTo>
                  <a:lnTo>
                    <a:pt x="300850" y="152476"/>
                  </a:lnTo>
                  <a:lnTo>
                    <a:pt x="307251" y="151688"/>
                  </a:lnTo>
                  <a:lnTo>
                    <a:pt x="310438" y="156476"/>
                  </a:lnTo>
                  <a:lnTo>
                    <a:pt x="316839" y="155676"/>
                  </a:lnTo>
                  <a:close/>
                </a:path>
                <a:path w="1107440" h="1002665">
                  <a:moveTo>
                    <a:pt x="328345" y="709498"/>
                  </a:moveTo>
                  <a:lnTo>
                    <a:pt x="325424" y="713435"/>
                  </a:lnTo>
                  <a:lnTo>
                    <a:pt x="323405" y="717816"/>
                  </a:lnTo>
                  <a:lnTo>
                    <a:pt x="327228" y="714336"/>
                  </a:lnTo>
                  <a:lnTo>
                    <a:pt x="328345" y="709498"/>
                  </a:lnTo>
                  <a:close/>
                </a:path>
                <a:path w="1107440" h="1002665">
                  <a:moveTo>
                    <a:pt x="328714" y="295135"/>
                  </a:moveTo>
                  <a:lnTo>
                    <a:pt x="325932" y="289052"/>
                  </a:lnTo>
                  <a:lnTo>
                    <a:pt x="321792" y="285813"/>
                  </a:lnTo>
                  <a:lnTo>
                    <a:pt x="321627" y="290741"/>
                  </a:lnTo>
                  <a:lnTo>
                    <a:pt x="323037" y="296265"/>
                  </a:lnTo>
                  <a:lnTo>
                    <a:pt x="323227" y="301332"/>
                  </a:lnTo>
                  <a:lnTo>
                    <a:pt x="323430" y="303110"/>
                  </a:lnTo>
                  <a:lnTo>
                    <a:pt x="324827" y="298742"/>
                  </a:lnTo>
                  <a:lnTo>
                    <a:pt x="328714" y="295135"/>
                  </a:lnTo>
                  <a:close/>
                </a:path>
                <a:path w="1107440" h="1002665">
                  <a:moveTo>
                    <a:pt x="363512" y="717486"/>
                  </a:moveTo>
                  <a:lnTo>
                    <a:pt x="360591" y="721423"/>
                  </a:lnTo>
                  <a:lnTo>
                    <a:pt x="358571" y="725805"/>
                  </a:lnTo>
                  <a:lnTo>
                    <a:pt x="362394" y="722325"/>
                  </a:lnTo>
                  <a:lnTo>
                    <a:pt x="363512" y="717486"/>
                  </a:lnTo>
                  <a:close/>
                </a:path>
                <a:path w="1107440" h="1002665">
                  <a:moveTo>
                    <a:pt x="367753" y="872147"/>
                  </a:moveTo>
                  <a:lnTo>
                    <a:pt x="359994" y="866978"/>
                  </a:lnTo>
                  <a:lnTo>
                    <a:pt x="359879" y="875296"/>
                  </a:lnTo>
                  <a:lnTo>
                    <a:pt x="365086" y="875969"/>
                  </a:lnTo>
                  <a:lnTo>
                    <a:pt x="367753" y="872147"/>
                  </a:lnTo>
                  <a:close/>
                </a:path>
                <a:path w="1107440" h="1002665">
                  <a:moveTo>
                    <a:pt x="372960" y="851281"/>
                  </a:moveTo>
                  <a:lnTo>
                    <a:pt x="369582" y="854989"/>
                  </a:lnTo>
                  <a:lnTo>
                    <a:pt x="368909" y="860056"/>
                  </a:lnTo>
                  <a:lnTo>
                    <a:pt x="371386" y="855891"/>
                  </a:lnTo>
                  <a:lnTo>
                    <a:pt x="372960" y="851281"/>
                  </a:lnTo>
                  <a:close/>
                </a:path>
                <a:path w="1107440" h="1002665">
                  <a:moveTo>
                    <a:pt x="374383" y="840790"/>
                  </a:moveTo>
                  <a:lnTo>
                    <a:pt x="373786" y="836714"/>
                  </a:lnTo>
                  <a:lnTo>
                    <a:pt x="369887" y="833374"/>
                  </a:lnTo>
                  <a:lnTo>
                    <a:pt x="367182" y="838212"/>
                  </a:lnTo>
                  <a:lnTo>
                    <a:pt x="374383" y="840790"/>
                  </a:lnTo>
                  <a:close/>
                </a:path>
                <a:path w="1107440" h="1002665">
                  <a:moveTo>
                    <a:pt x="405549" y="787857"/>
                  </a:moveTo>
                  <a:lnTo>
                    <a:pt x="400380" y="785723"/>
                  </a:lnTo>
                  <a:lnTo>
                    <a:pt x="399554" y="790562"/>
                  </a:lnTo>
                  <a:lnTo>
                    <a:pt x="401726" y="794042"/>
                  </a:lnTo>
                  <a:lnTo>
                    <a:pt x="405549" y="787857"/>
                  </a:lnTo>
                  <a:close/>
                </a:path>
                <a:path w="1107440" h="1002665">
                  <a:moveTo>
                    <a:pt x="415137" y="839012"/>
                  </a:moveTo>
                  <a:lnTo>
                    <a:pt x="404012" y="839571"/>
                  </a:lnTo>
                  <a:lnTo>
                    <a:pt x="404050" y="843508"/>
                  </a:lnTo>
                  <a:lnTo>
                    <a:pt x="409638" y="845185"/>
                  </a:lnTo>
                  <a:lnTo>
                    <a:pt x="415137" y="839012"/>
                  </a:lnTo>
                  <a:close/>
                </a:path>
                <a:path w="1107440" h="1002665">
                  <a:moveTo>
                    <a:pt x="451904" y="1002233"/>
                  </a:moveTo>
                  <a:lnTo>
                    <a:pt x="451307" y="998156"/>
                  </a:lnTo>
                  <a:lnTo>
                    <a:pt x="447408" y="994816"/>
                  </a:lnTo>
                  <a:lnTo>
                    <a:pt x="444715" y="999655"/>
                  </a:lnTo>
                  <a:lnTo>
                    <a:pt x="451904" y="1002233"/>
                  </a:lnTo>
                  <a:close/>
                </a:path>
                <a:path w="1107440" h="1002665">
                  <a:moveTo>
                    <a:pt x="458393" y="901547"/>
                  </a:moveTo>
                  <a:lnTo>
                    <a:pt x="455968" y="898245"/>
                  </a:lnTo>
                  <a:lnTo>
                    <a:pt x="452704" y="904544"/>
                  </a:lnTo>
                  <a:lnTo>
                    <a:pt x="457987" y="906348"/>
                  </a:lnTo>
                  <a:lnTo>
                    <a:pt x="458393" y="901547"/>
                  </a:lnTo>
                  <a:close/>
                </a:path>
                <a:path w="1107440" h="1002665">
                  <a:moveTo>
                    <a:pt x="477481" y="896556"/>
                  </a:moveTo>
                  <a:lnTo>
                    <a:pt x="476681" y="891755"/>
                  </a:lnTo>
                  <a:lnTo>
                    <a:pt x="471881" y="894156"/>
                  </a:lnTo>
                  <a:lnTo>
                    <a:pt x="463892" y="894956"/>
                  </a:lnTo>
                  <a:lnTo>
                    <a:pt x="465493" y="899744"/>
                  </a:lnTo>
                  <a:lnTo>
                    <a:pt x="469480" y="897356"/>
                  </a:lnTo>
                  <a:lnTo>
                    <a:pt x="477481" y="896556"/>
                  </a:lnTo>
                  <a:close/>
                </a:path>
                <a:path w="1107440" h="1002665">
                  <a:moveTo>
                    <a:pt x="479082" y="835812"/>
                  </a:moveTo>
                  <a:lnTo>
                    <a:pt x="478282" y="829424"/>
                  </a:lnTo>
                  <a:lnTo>
                    <a:pt x="476681" y="825423"/>
                  </a:lnTo>
                  <a:lnTo>
                    <a:pt x="469480" y="827824"/>
                  </a:lnTo>
                  <a:lnTo>
                    <a:pt x="470281" y="832612"/>
                  </a:lnTo>
                  <a:lnTo>
                    <a:pt x="474281" y="830224"/>
                  </a:lnTo>
                  <a:lnTo>
                    <a:pt x="479082" y="835812"/>
                  </a:lnTo>
                  <a:close/>
                </a:path>
                <a:path w="1107440" h="1002665">
                  <a:moveTo>
                    <a:pt x="483069" y="3822"/>
                  </a:moveTo>
                  <a:lnTo>
                    <a:pt x="478129" y="3949"/>
                  </a:lnTo>
                  <a:lnTo>
                    <a:pt x="472884" y="1231"/>
                  </a:lnTo>
                  <a:lnTo>
                    <a:pt x="469138" y="0"/>
                  </a:lnTo>
                  <a:lnTo>
                    <a:pt x="468693" y="4622"/>
                  </a:lnTo>
                  <a:lnTo>
                    <a:pt x="472846" y="5511"/>
                  </a:lnTo>
                  <a:lnTo>
                    <a:pt x="477977" y="8724"/>
                  </a:lnTo>
                  <a:lnTo>
                    <a:pt x="482066" y="9690"/>
                  </a:lnTo>
                  <a:lnTo>
                    <a:pt x="483069" y="3822"/>
                  </a:lnTo>
                  <a:close/>
                </a:path>
                <a:path w="1107440" h="1002665">
                  <a:moveTo>
                    <a:pt x="492658" y="664781"/>
                  </a:moveTo>
                  <a:lnTo>
                    <a:pt x="491871" y="659180"/>
                  </a:lnTo>
                  <a:lnTo>
                    <a:pt x="487070" y="660781"/>
                  </a:lnTo>
                  <a:lnTo>
                    <a:pt x="483069" y="655193"/>
                  </a:lnTo>
                  <a:lnTo>
                    <a:pt x="483069" y="661581"/>
                  </a:lnTo>
                  <a:lnTo>
                    <a:pt x="484670" y="665581"/>
                  </a:lnTo>
                  <a:lnTo>
                    <a:pt x="492658" y="664781"/>
                  </a:lnTo>
                  <a:close/>
                </a:path>
                <a:path w="1107440" h="1002665">
                  <a:moveTo>
                    <a:pt x="494258" y="866978"/>
                  </a:moveTo>
                  <a:lnTo>
                    <a:pt x="493204" y="860704"/>
                  </a:lnTo>
                  <a:lnTo>
                    <a:pt x="492963" y="856297"/>
                  </a:lnTo>
                  <a:lnTo>
                    <a:pt x="490778" y="853833"/>
                  </a:lnTo>
                  <a:lnTo>
                    <a:pt x="483870" y="853401"/>
                  </a:lnTo>
                  <a:lnTo>
                    <a:pt x="487070" y="858989"/>
                  </a:lnTo>
                  <a:lnTo>
                    <a:pt x="488670" y="868578"/>
                  </a:lnTo>
                  <a:lnTo>
                    <a:pt x="494258" y="866978"/>
                  </a:lnTo>
                  <a:close/>
                </a:path>
                <a:path w="1107440" h="1002665">
                  <a:moveTo>
                    <a:pt x="500151" y="817232"/>
                  </a:moveTo>
                  <a:lnTo>
                    <a:pt x="499656" y="814832"/>
                  </a:lnTo>
                  <a:lnTo>
                    <a:pt x="495858" y="811542"/>
                  </a:lnTo>
                  <a:lnTo>
                    <a:pt x="490270" y="811834"/>
                  </a:lnTo>
                  <a:lnTo>
                    <a:pt x="488670" y="821423"/>
                  </a:lnTo>
                  <a:lnTo>
                    <a:pt x="495858" y="814235"/>
                  </a:lnTo>
                  <a:lnTo>
                    <a:pt x="500151" y="817232"/>
                  </a:lnTo>
                  <a:close/>
                </a:path>
                <a:path w="1107440" h="1002665">
                  <a:moveTo>
                    <a:pt x="515035" y="676160"/>
                  </a:moveTo>
                  <a:lnTo>
                    <a:pt x="514438" y="672071"/>
                  </a:lnTo>
                  <a:lnTo>
                    <a:pt x="510540" y="668743"/>
                  </a:lnTo>
                  <a:lnTo>
                    <a:pt x="507847" y="673569"/>
                  </a:lnTo>
                  <a:lnTo>
                    <a:pt x="515035" y="676160"/>
                  </a:lnTo>
                  <a:close/>
                </a:path>
                <a:path w="1107440" h="1002665">
                  <a:moveTo>
                    <a:pt x="523036" y="86944"/>
                  </a:moveTo>
                  <a:lnTo>
                    <a:pt x="516470" y="83578"/>
                  </a:lnTo>
                  <a:lnTo>
                    <a:pt x="507644" y="79756"/>
                  </a:lnTo>
                  <a:lnTo>
                    <a:pt x="502132" y="77724"/>
                  </a:lnTo>
                  <a:lnTo>
                    <a:pt x="505447" y="79756"/>
                  </a:lnTo>
                  <a:lnTo>
                    <a:pt x="509993" y="83350"/>
                  </a:lnTo>
                  <a:lnTo>
                    <a:pt x="515442" y="89344"/>
                  </a:lnTo>
                  <a:lnTo>
                    <a:pt x="520280" y="92341"/>
                  </a:lnTo>
                  <a:lnTo>
                    <a:pt x="523036" y="86944"/>
                  </a:lnTo>
                  <a:close/>
                </a:path>
                <a:path w="1107440" h="1002665">
                  <a:moveTo>
                    <a:pt x="523875" y="794893"/>
                  </a:moveTo>
                  <a:lnTo>
                    <a:pt x="519938" y="792353"/>
                  </a:lnTo>
                  <a:lnTo>
                    <a:pt x="514350" y="793572"/>
                  </a:lnTo>
                  <a:lnTo>
                    <a:pt x="511848" y="799045"/>
                  </a:lnTo>
                  <a:lnTo>
                    <a:pt x="515835" y="797445"/>
                  </a:lnTo>
                  <a:lnTo>
                    <a:pt x="517436" y="800646"/>
                  </a:lnTo>
                  <a:lnTo>
                    <a:pt x="521436" y="800646"/>
                  </a:lnTo>
                  <a:lnTo>
                    <a:pt x="523875" y="794893"/>
                  </a:lnTo>
                  <a:close/>
                </a:path>
                <a:path w="1107440" h="1002665">
                  <a:moveTo>
                    <a:pt x="525437" y="543293"/>
                  </a:moveTo>
                  <a:lnTo>
                    <a:pt x="520255" y="541159"/>
                  </a:lnTo>
                  <a:lnTo>
                    <a:pt x="519442" y="545998"/>
                  </a:lnTo>
                  <a:lnTo>
                    <a:pt x="521614" y="549478"/>
                  </a:lnTo>
                  <a:lnTo>
                    <a:pt x="525437" y="543293"/>
                  </a:lnTo>
                  <a:close/>
                </a:path>
                <a:path w="1107440" h="1002665">
                  <a:moveTo>
                    <a:pt x="531825" y="669569"/>
                  </a:moveTo>
                  <a:lnTo>
                    <a:pt x="525081" y="666648"/>
                  </a:lnTo>
                  <a:lnTo>
                    <a:pt x="525233" y="670775"/>
                  </a:lnTo>
                  <a:lnTo>
                    <a:pt x="528675" y="674293"/>
                  </a:lnTo>
                  <a:lnTo>
                    <a:pt x="531825" y="669569"/>
                  </a:lnTo>
                  <a:close/>
                </a:path>
                <a:path w="1107440" h="1002665">
                  <a:moveTo>
                    <a:pt x="542213" y="788657"/>
                  </a:moveTo>
                  <a:lnTo>
                    <a:pt x="531431" y="789559"/>
                  </a:lnTo>
                  <a:lnTo>
                    <a:pt x="531431" y="793457"/>
                  </a:lnTo>
                  <a:lnTo>
                    <a:pt x="536816" y="794956"/>
                  </a:lnTo>
                  <a:lnTo>
                    <a:pt x="542213" y="788657"/>
                  </a:lnTo>
                  <a:close/>
                </a:path>
                <a:path w="1107440" h="1002665">
                  <a:moveTo>
                    <a:pt x="570992" y="707936"/>
                  </a:moveTo>
                  <a:lnTo>
                    <a:pt x="568591" y="700747"/>
                  </a:lnTo>
                  <a:lnTo>
                    <a:pt x="562991" y="700747"/>
                  </a:lnTo>
                  <a:lnTo>
                    <a:pt x="555002" y="704735"/>
                  </a:lnTo>
                  <a:lnTo>
                    <a:pt x="555802" y="707136"/>
                  </a:lnTo>
                  <a:lnTo>
                    <a:pt x="557403" y="710336"/>
                  </a:lnTo>
                  <a:lnTo>
                    <a:pt x="558203" y="712736"/>
                  </a:lnTo>
                  <a:lnTo>
                    <a:pt x="562991" y="711136"/>
                  </a:lnTo>
                  <a:lnTo>
                    <a:pt x="570992" y="707936"/>
                  </a:lnTo>
                  <a:close/>
                </a:path>
                <a:path w="1107440" h="1002665">
                  <a:moveTo>
                    <a:pt x="589368" y="705535"/>
                  </a:moveTo>
                  <a:lnTo>
                    <a:pt x="586168" y="696747"/>
                  </a:lnTo>
                  <a:lnTo>
                    <a:pt x="582180" y="691959"/>
                  </a:lnTo>
                  <a:lnTo>
                    <a:pt x="574179" y="693547"/>
                  </a:lnTo>
                  <a:lnTo>
                    <a:pt x="577380" y="700747"/>
                  </a:lnTo>
                  <a:lnTo>
                    <a:pt x="582180" y="705535"/>
                  </a:lnTo>
                  <a:lnTo>
                    <a:pt x="589368" y="705535"/>
                  </a:lnTo>
                  <a:close/>
                </a:path>
                <a:path w="1107440" h="1002665">
                  <a:moveTo>
                    <a:pt x="616546" y="632015"/>
                  </a:moveTo>
                  <a:lnTo>
                    <a:pt x="615746" y="626414"/>
                  </a:lnTo>
                  <a:lnTo>
                    <a:pt x="611746" y="628015"/>
                  </a:lnTo>
                  <a:lnTo>
                    <a:pt x="607745" y="622427"/>
                  </a:lnTo>
                  <a:lnTo>
                    <a:pt x="606945" y="628815"/>
                  </a:lnTo>
                  <a:lnTo>
                    <a:pt x="608545" y="632815"/>
                  </a:lnTo>
                  <a:lnTo>
                    <a:pt x="616546" y="632015"/>
                  </a:lnTo>
                  <a:close/>
                </a:path>
                <a:path w="1107440" h="1002665">
                  <a:moveTo>
                    <a:pt x="638124" y="719124"/>
                  </a:moveTo>
                  <a:lnTo>
                    <a:pt x="632371" y="716915"/>
                  </a:lnTo>
                  <a:lnTo>
                    <a:pt x="631723" y="711631"/>
                  </a:lnTo>
                  <a:lnTo>
                    <a:pt x="630478" y="707097"/>
                  </a:lnTo>
                  <a:lnTo>
                    <a:pt x="622935" y="707136"/>
                  </a:lnTo>
                  <a:lnTo>
                    <a:pt x="618896" y="713397"/>
                  </a:lnTo>
                  <a:lnTo>
                    <a:pt x="624827" y="718832"/>
                  </a:lnTo>
                  <a:lnTo>
                    <a:pt x="633615" y="721410"/>
                  </a:lnTo>
                  <a:lnTo>
                    <a:pt x="638124" y="719124"/>
                  </a:lnTo>
                  <a:close/>
                </a:path>
                <a:path w="1107440" h="1002665">
                  <a:moveTo>
                    <a:pt x="657301" y="650392"/>
                  </a:moveTo>
                  <a:lnTo>
                    <a:pt x="651700" y="651992"/>
                  </a:lnTo>
                  <a:lnTo>
                    <a:pt x="644512" y="647192"/>
                  </a:lnTo>
                  <a:lnTo>
                    <a:pt x="644512" y="655193"/>
                  </a:lnTo>
                  <a:lnTo>
                    <a:pt x="649312" y="654392"/>
                  </a:lnTo>
                  <a:lnTo>
                    <a:pt x="656501" y="658380"/>
                  </a:lnTo>
                  <a:lnTo>
                    <a:pt x="657301" y="650392"/>
                  </a:lnTo>
                  <a:close/>
                </a:path>
                <a:path w="1107440" h="1002665">
                  <a:moveTo>
                    <a:pt x="662101" y="596849"/>
                  </a:moveTo>
                  <a:lnTo>
                    <a:pt x="660501" y="592848"/>
                  </a:lnTo>
                  <a:lnTo>
                    <a:pt x="655701" y="595249"/>
                  </a:lnTo>
                  <a:lnTo>
                    <a:pt x="647712" y="596049"/>
                  </a:lnTo>
                  <a:lnTo>
                    <a:pt x="649312" y="600837"/>
                  </a:lnTo>
                  <a:lnTo>
                    <a:pt x="654100" y="598449"/>
                  </a:lnTo>
                  <a:lnTo>
                    <a:pt x="662101" y="596849"/>
                  </a:lnTo>
                  <a:close/>
                </a:path>
                <a:path w="1107440" h="1002665">
                  <a:moveTo>
                    <a:pt x="683679" y="580059"/>
                  </a:moveTo>
                  <a:lnTo>
                    <a:pt x="682879" y="576072"/>
                  </a:lnTo>
                  <a:lnTo>
                    <a:pt x="678078" y="578459"/>
                  </a:lnTo>
                  <a:lnTo>
                    <a:pt x="670090" y="579259"/>
                  </a:lnTo>
                  <a:lnTo>
                    <a:pt x="671690" y="584060"/>
                  </a:lnTo>
                  <a:lnTo>
                    <a:pt x="675678" y="581660"/>
                  </a:lnTo>
                  <a:lnTo>
                    <a:pt x="683679" y="580059"/>
                  </a:lnTo>
                  <a:close/>
                </a:path>
                <a:path w="1107440" h="1002665">
                  <a:moveTo>
                    <a:pt x="737336" y="104025"/>
                  </a:moveTo>
                  <a:lnTo>
                    <a:pt x="730034" y="100533"/>
                  </a:lnTo>
                  <a:lnTo>
                    <a:pt x="730707" y="107175"/>
                  </a:lnTo>
                  <a:lnTo>
                    <a:pt x="727036" y="114122"/>
                  </a:lnTo>
                  <a:lnTo>
                    <a:pt x="724865" y="119862"/>
                  </a:lnTo>
                  <a:lnTo>
                    <a:pt x="730034" y="122910"/>
                  </a:lnTo>
                  <a:lnTo>
                    <a:pt x="731266" y="116713"/>
                  </a:lnTo>
                  <a:lnTo>
                    <a:pt x="735723" y="109918"/>
                  </a:lnTo>
                  <a:lnTo>
                    <a:pt x="737336" y="104025"/>
                  </a:lnTo>
                  <a:close/>
                </a:path>
                <a:path w="1107440" h="1002665">
                  <a:moveTo>
                    <a:pt x="746810" y="715924"/>
                  </a:moveTo>
                  <a:lnTo>
                    <a:pt x="745210" y="711936"/>
                  </a:lnTo>
                  <a:lnTo>
                    <a:pt x="738822" y="714336"/>
                  </a:lnTo>
                  <a:lnTo>
                    <a:pt x="729234" y="715924"/>
                  </a:lnTo>
                  <a:lnTo>
                    <a:pt x="730034" y="721525"/>
                  </a:lnTo>
                  <a:lnTo>
                    <a:pt x="734072" y="722757"/>
                  </a:lnTo>
                  <a:lnTo>
                    <a:pt x="739025" y="726020"/>
                  </a:lnTo>
                  <a:lnTo>
                    <a:pt x="743064" y="727036"/>
                  </a:lnTo>
                  <a:lnTo>
                    <a:pt x="744410" y="721525"/>
                  </a:lnTo>
                  <a:lnTo>
                    <a:pt x="742022" y="722325"/>
                  </a:lnTo>
                  <a:lnTo>
                    <a:pt x="739622" y="722325"/>
                  </a:lnTo>
                  <a:lnTo>
                    <a:pt x="738822" y="719124"/>
                  </a:lnTo>
                  <a:lnTo>
                    <a:pt x="741222" y="716724"/>
                  </a:lnTo>
                  <a:lnTo>
                    <a:pt x="746810" y="715924"/>
                  </a:lnTo>
                  <a:close/>
                </a:path>
                <a:path w="1107440" h="1002665">
                  <a:moveTo>
                    <a:pt x="747610" y="614616"/>
                  </a:moveTo>
                  <a:lnTo>
                    <a:pt x="747014" y="610527"/>
                  </a:lnTo>
                  <a:lnTo>
                    <a:pt x="743115" y="607199"/>
                  </a:lnTo>
                  <a:lnTo>
                    <a:pt x="740422" y="612025"/>
                  </a:lnTo>
                  <a:lnTo>
                    <a:pt x="747610" y="614616"/>
                  </a:lnTo>
                  <a:close/>
                </a:path>
                <a:path w="1107440" h="1002665">
                  <a:moveTo>
                    <a:pt x="750011" y="579259"/>
                  </a:moveTo>
                  <a:lnTo>
                    <a:pt x="749211" y="576072"/>
                  </a:lnTo>
                  <a:lnTo>
                    <a:pt x="747610" y="571271"/>
                  </a:lnTo>
                  <a:lnTo>
                    <a:pt x="744410" y="572071"/>
                  </a:lnTo>
                  <a:lnTo>
                    <a:pt x="742022" y="572871"/>
                  </a:lnTo>
                  <a:lnTo>
                    <a:pt x="738822" y="573671"/>
                  </a:lnTo>
                  <a:lnTo>
                    <a:pt x="739622" y="576072"/>
                  </a:lnTo>
                  <a:lnTo>
                    <a:pt x="740422" y="579259"/>
                  </a:lnTo>
                  <a:lnTo>
                    <a:pt x="741222" y="581660"/>
                  </a:lnTo>
                  <a:lnTo>
                    <a:pt x="744410" y="580859"/>
                  </a:lnTo>
                  <a:lnTo>
                    <a:pt x="746810" y="580059"/>
                  </a:lnTo>
                  <a:lnTo>
                    <a:pt x="750011" y="579259"/>
                  </a:lnTo>
                  <a:close/>
                </a:path>
                <a:path w="1107440" h="1002665">
                  <a:moveTo>
                    <a:pt x="783577" y="523316"/>
                  </a:moveTo>
                  <a:lnTo>
                    <a:pt x="776947" y="519950"/>
                  </a:lnTo>
                  <a:lnTo>
                    <a:pt x="777278" y="523913"/>
                  </a:lnTo>
                  <a:lnTo>
                    <a:pt x="780770" y="527583"/>
                  </a:lnTo>
                  <a:lnTo>
                    <a:pt x="783577" y="523316"/>
                  </a:lnTo>
                  <a:close/>
                </a:path>
                <a:path w="1107440" h="1002665">
                  <a:moveTo>
                    <a:pt x="797966" y="552386"/>
                  </a:moveTo>
                  <a:lnTo>
                    <a:pt x="797356" y="548500"/>
                  </a:lnTo>
                  <a:lnTo>
                    <a:pt x="793470" y="545198"/>
                  </a:lnTo>
                  <a:lnTo>
                    <a:pt x="790765" y="549694"/>
                  </a:lnTo>
                  <a:lnTo>
                    <a:pt x="797966" y="552386"/>
                  </a:lnTo>
                  <a:close/>
                </a:path>
                <a:path w="1107440" h="1002665">
                  <a:moveTo>
                    <a:pt x="805192" y="613003"/>
                  </a:moveTo>
                  <a:lnTo>
                    <a:pt x="798830" y="613003"/>
                  </a:lnTo>
                  <a:lnTo>
                    <a:pt x="800354" y="616826"/>
                  </a:lnTo>
                  <a:lnTo>
                    <a:pt x="797979" y="626541"/>
                  </a:lnTo>
                  <a:lnTo>
                    <a:pt x="802259" y="621423"/>
                  </a:lnTo>
                  <a:lnTo>
                    <a:pt x="805192" y="613003"/>
                  </a:lnTo>
                  <a:close/>
                </a:path>
                <a:path w="1107440" h="1002665">
                  <a:moveTo>
                    <a:pt x="806754" y="650697"/>
                  </a:moveTo>
                  <a:lnTo>
                    <a:pt x="806157" y="646798"/>
                  </a:lnTo>
                  <a:lnTo>
                    <a:pt x="802259" y="643496"/>
                  </a:lnTo>
                  <a:lnTo>
                    <a:pt x="799553" y="647992"/>
                  </a:lnTo>
                  <a:lnTo>
                    <a:pt x="806754" y="650697"/>
                  </a:lnTo>
                  <a:close/>
                </a:path>
                <a:path w="1107440" h="1002665">
                  <a:moveTo>
                    <a:pt x="824331" y="670674"/>
                  </a:moveTo>
                  <a:lnTo>
                    <a:pt x="823734" y="666775"/>
                  </a:lnTo>
                  <a:lnTo>
                    <a:pt x="819835" y="663486"/>
                  </a:lnTo>
                  <a:lnTo>
                    <a:pt x="817143" y="667981"/>
                  </a:lnTo>
                  <a:lnTo>
                    <a:pt x="824331" y="670674"/>
                  </a:lnTo>
                  <a:close/>
                </a:path>
                <a:path w="1107440" h="1002665">
                  <a:moveTo>
                    <a:pt x="825131" y="529717"/>
                  </a:moveTo>
                  <a:lnTo>
                    <a:pt x="824331" y="524916"/>
                  </a:lnTo>
                  <a:lnTo>
                    <a:pt x="819543" y="527316"/>
                  </a:lnTo>
                  <a:lnTo>
                    <a:pt x="811542" y="528116"/>
                  </a:lnTo>
                  <a:lnTo>
                    <a:pt x="813142" y="532904"/>
                  </a:lnTo>
                  <a:lnTo>
                    <a:pt x="817143" y="531304"/>
                  </a:lnTo>
                  <a:lnTo>
                    <a:pt x="825131" y="529717"/>
                  </a:lnTo>
                  <a:close/>
                </a:path>
                <a:path w="1107440" h="1002665">
                  <a:moveTo>
                    <a:pt x="841971" y="331025"/>
                  </a:moveTo>
                  <a:lnTo>
                    <a:pt x="837120" y="330708"/>
                  </a:lnTo>
                  <a:lnTo>
                    <a:pt x="836129" y="334619"/>
                  </a:lnTo>
                  <a:lnTo>
                    <a:pt x="832726" y="339204"/>
                  </a:lnTo>
                  <a:lnTo>
                    <a:pt x="831723" y="342734"/>
                  </a:lnTo>
                  <a:lnTo>
                    <a:pt x="837920" y="343496"/>
                  </a:lnTo>
                  <a:lnTo>
                    <a:pt x="837577" y="339140"/>
                  </a:lnTo>
                  <a:lnTo>
                    <a:pt x="840524" y="334403"/>
                  </a:lnTo>
                  <a:lnTo>
                    <a:pt x="841971" y="331025"/>
                  </a:lnTo>
                  <a:close/>
                </a:path>
                <a:path w="1107440" h="1002665">
                  <a:moveTo>
                    <a:pt x="869442" y="822413"/>
                  </a:moveTo>
                  <a:lnTo>
                    <a:pt x="868692" y="818324"/>
                  </a:lnTo>
                  <a:lnTo>
                    <a:pt x="864946" y="814997"/>
                  </a:lnTo>
                  <a:lnTo>
                    <a:pt x="862698" y="819823"/>
                  </a:lnTo>
                  <a:lnTo>
                    <a:pt x="869442" y="822413"/>
                  </a:lnTo>
                  <a:close/>
                </a:path>
                <a:path w="1107440" h="1002665">
                  <a:moveTo>
                    <a:pt x="873887" y="441794"/>
                  </a:moveTo>
                  <a:lnTo>
                    <a:pt x="873086" y="436206"/>
                  </a:lnTo>
                  <a:lnTo>
                    <a:pt x="868286" y="437807"/>
                  </a:lnTo>
                  <a:lnTo>
                    <a:pt x="864298" y="432206"/>
                  </a:lnTo>
                  <a:lnTo>
                    <a:pt x="864298" y="438607"/>
                  </a:lnTo>
                  <a:lnTo>
                    <a:pt x="865898" y="442595"/>
                  </a:lnTo>
                  <a:lnTo>
                    <a:pt x="873887" y="441794"/>
                  </a:lnTo>
                  <a:close/>
                </a:path>
                <a:path w="1107440" h="1002665">
                  <a:moveTo>
                    <a:pt x="905459" y="565073"/>
                  </a:moveTo>
                  <a:lnTo>
                    <a:pt x="902830" y="561784"/>
                  </a:lnTo>
                  <a:lnTo>
                    <a:pt x="899464" y="568071"/>
                  </a:lnTo>
                  <a:lnTo>
                    <a:pt x="905078" y="569874"/>
                  </a:lnTo>
                  <a:lnTo>
                    <a:pt x="905459" y="565073"/>
                  </a:lnTo>
                  <a:close/>
                </a:path>
                <a:path w="1107440" h="1002665">
                  <a:moveTo>
                    <a:pt x="921740" y="603338"/>
                  </a:moveTo>
                  <a:lnTo>
                    <a:pt x="920927" y="598208"/>
                  </a:lnTo>
                  <a:lnTo>
                    <a:pt x="917041" y="597649"/>
                  </a:lnTo>
                  <a:lnTo>
                    <a:pt x="918641" y="603237"/>
                  </a:lnTo>
                  <a:lnTo>
                    <a:pt x="907453" y="604037"/>
                  </a:lnTo>
                  <a:lnTo>
                    <a:pt x="913841" y="612025"/>
                  </a:lnTo>
                  <a:lnTo>
                    <a:pt x="919403" y="609219"/>
                  </a:lnTo>
                  <a:lnTo>
                    <a:pt x="921740" y="603338"/>
                  </a:lnTo>
                  <a:close/>
                </a:path>
                <a:path w="1107440" h="1002665">
                  <a:moveTo>
                    <a:pt x="930630" y="691159"/>
                  </a:moveTo>
                  <a:lnTo>
                    <a:pt x="929830" y="684758"/>
                  </a:lnTo>
                  <a:lnTo>
                    <a:pt x="928230" y="680770"/>
                  </a:lnTo>
                  <a:lnTo>
                    <a:pt x="921042" y="683158"/>
                  </a:lnTo>
                  <a:lnTo>
                    <a:pt x="921842" y="687959"/>
                  </a:lnTo>
                  <a:lnTo>
                    <a:pt x="925830" y="686358"/>
                  </a:lnTo>
                  <a:lnTo>
                    <a:pt x="930630" y="691159"/>
                  </a:lnTo>
                  <a:close/>
                </a:path>
                <a:path w="1107440" h="1002665">
                  <a:moveTo>
                    <a:pt x="934631" y="472973"/>
                  </a:moveTo>
                  <a:lnTo>
                    <a:pt x="933831" y="468172"/>
                  </a:lnTo>
                  <a:lnTo>
                    <a:pt x="929030" y="470573"/>
                  </a:lnTo>
                  <a:lnTo>
                    <a:pt x="921042" y="471373"/>
                  </a:lnTo>
                  <a:lnTo>
                    <a:pt x="922642" y="476161"/>
                  </a:lnTo>
                  <a:lnTo>
                    <a:pt x="927430" y="473773"/>
                  </a:lnTo>
                  <a:lnTo>
                    <a:pt x="934631" y="472973"/>
                  </a:lnTo>
                  <a:close/>
                </a:path>
                <a:path w="1107440" h="1002665">
                  <a:moveTo>
                    <a:pt x="944219" y="551294"/>
                  </a:moveTo>
                  <a:lnTo>
                    <a:pt x="935431" y="551294"/>
                  </a:lnTo>
                  <a:lnTo>
                    <a:pt x="937018" y="556082"/>
                  </a:lnTo>
                  <a:lnTo>
                    <a:pt x="931430" y="562483"/>
                  </a:lnTo>
                  <a:lnTo>
                    <a:pt x="940219" y="562483"/>
                  </a:lnTo>
                  <a:lnTo>
                    <a:pt x="938618" y="557682"/>
                  </a:lnTo>
                  <a:lnTo>
                    <a:pt x="944219" y="551294"/>
                  </a:lnTo>
                  <a:close/>
                </a:path>
                <a:path w="1107440" h="1002665">
                  <a:moveTo>
                    <a:pt x="965796" y="436206"/>
                  </a:moveTo>
                  <a:lnTo>
                    <a:pt x="958608" y="437007"/>
                  </a:lnTo>
                  <a:lnTo>
                    <a:pt x="956868" y="441159"/>
                  </a:lnTo>
                  <a:lnTo>
                    <a:pt x="951306" y="445693"/>
                  </a:lnTo>
                  <a:lnTo>
                    <a:pt x="948601" y="449478"/>
                  </a:lnTo>
                  <a:lnTo>
                    <a:pt x="955408" y="451383"/>
                  </a:lnTo>
                  <a:lnTo>
                    <a:pt x="953808" y="446595"/>
                  </a:lnTo>
                  <a:lnTo>
                    <a:pt x="963396" y="448195"/>
                  </a:lnTo>
                  <a:lnTo>
                    <a:pt x="959396" y="442595"/>
                  </a:lnTo>
                  <a:lnTo>
                    <a:pt x="965796" y="436206"/>
                  </a:lnTo>
                  <a:close/>
                </a:path>
                <a:path w="1107440" h="1002665">
                  <a:moveTo>
                    <a:pt x="967740" y="522706"/>
                  </a:moveTo>
                  <a:lnTo>
                    <a:pt x="966990" y="518617"/>
                  </a:lnTo>
                  <a:lnTo>
                    <a:pt x="963244" y="515289"/>
                  </a:lnTo>
                  <a:lnTo>
                    <a:pt x="960996" y="520115"/>
                  </a:lnTo>
                  <a:lnTo>
                    <a:pt x="967740" y="522706"/>
                  </a:lnTo>
                  <a:close/>
                </a:path>
                <a:path w="1107440" h="1002665">
                  <a:moveTo>
                    <a:pt x="990574" y="241198"/>
                  </a:moveTo>
                  <a:lnTo>
                    <a:pt x="988098" y="234683"/>
                  </a:lnTo>
                  <a:lnTo>
                    <a:pt x="982179" y="232905"/>
                  </a:lnTo>
                  <a:lnTo>
                    <a:pt x="978662" y="233667"/>
                  </a:lnTo>
                  <a:lnTo>
                    <a:pt x="983373" y="234797"/>
                  </a:lnTo>
                  <a:lnTo>
                    <a:pt x="984973" y="239598"/>
                  </a:lnTo>
                  <a:lnTo>
                    <a:pt x="990574" y="248386"/>
                  </a:lnTo>
                  <a:lnTo>
                    <a:pt x="990574" y="241198"/>
                  </a:lnTo>
                  <a:close/>
                </a:path>
                <a:path w="1107440" h="1002665">
                  <a:moveTo>
                    <a:pt x="1004163" y="489750"/>
                  </a:moveTo>
                  <a:lnTo>
                    <a:pt x="995362" y="489750"/>
                  </a:lnTo>
                  <a:lnTo>
                    <a:pt x="996962" y="494550"/>
                  </a:lnTo>
                  <a:lnTo>
                    <a:pt x="992174" y="500938"/>
                  </a:lnTo>
                  <a:lnTo>
                    <a:pt x="1000163" y="500938"/>
                  </a:lnTo>
                  <a:lnTo>
                    <a:pt x="998562" y="496150"/>
                  </a:lnTo>
                  <a:lnTo>
                    <a:pt x="1004163" y="489750"/>
                  </a:lnTo>
                  <a:close/>
                </a:path>
                <a:path w="1107440" h="1002665">
                  <a:moveTo>
                    <a:pt x="1026541" y="496150"/>
                  </a:moveTo>
                  <a:lnTo>
                    <a:pt x="1024140" y="488950"/>
                  </a:lnTo>
                  <a:lnTo>
                    <a:pt x="1019340" y="487349"/>
                  </a:lnTo>
                  <a:lnTo>
                    <a:pt x="1013752" y="487349"/>
                  </a:lnTo>
                  <a:lnTo>
                    <a:pt x="1016939" y="494550"/>
                  </a:lnTo>
                  <a:lnTo>
                    <a:pt x="1021740" y="496150"/>
                  </a:lnTo>
                  <a:lnTo>
                    <a:pt x="1026541" y="496150"/>
                  </a:lnTo>
                  <a:close/>
                </a:path>
                <a:path w="1107440" h="1002665">
                  <a:moveTo>
                    <a:pt x="1065695" y="546493"/>
                  </a:moveTo>
                  <a:lnTo>
                    <a:pt x="1064895" y="540105"/>
                  </a:lnTo>
                  <a:lnTo>
                    <a:pt x="1063294" y="536105"/>
                  </a:lnTo>
                  <a:lnTo>
                    <a:pt x="1056106" y="538505"/>
                  </a:lnTo>
                  <a:lnTo>
                    <a:pt x="1056906" y="543293"/>
                  </a:lnTo>
                  <a:lnTo>
                    <a:pt x="1060907" y="540905"/>
                  </a:lnTo>
                  <a:lnTo>
                    <a:pt x="1065695" y="546493"/>
                  </a:lnTo>
                  <a:close/>
                </a:path>
                <a:path w="1107440" h="1002665">
                  <a:moveTo>
                    <a:pt x="1067295" y="528116"/>
                  </a:moveTo>
                  <a:lnTo>
                    <a:pt x="1066495" y="521716"/>
                  </a:lnTo>
                  <a:lnTo>
                    <a:pt x="1064895" y="517728"/>
                  </a:lnTo>
                  <a:lnTo>
                    <a:pt x="1057706" y="520115"/>
                  </a:lnTo>
                  <a:lnTo>
                    <a:pt x="1058506" y="524916"/>
                  </a:lnTo>
                  <a:lnTo>
                    <a:pt x="1063294" y="522516"/>
                  </a:lnTo>
                  <a:lnTo>
                    <a:pt x="1067295" y="528116"/>
                  </a:lnTo>
                  <a:close/>
                </a:path>
                <a:path w="1107440" h="1002665">
                  <a:moveTo>
                    <a:pt x="1085570" y="292735"/>
                  </a:moveTo>
                  <a:lnTo>
                    <a:pt x="1082776" y="286651"/>
                  </a:lnTo>
                  <a:lnTo>
                    <a:pt x="1078649" y="283413"/>
                  </a:lnTo>
                  <a:lnTo>
                    <a:pt x="1078484" y="288353"/>
                  </a:lnTo>
                  <a:lnTo>
                    <a:pt x="1079550" y="293865"/>
                  </a:lnTo>
                  <a:lnTo>
                    <a:pt x="1079779" y="298932"/>
                  </a:lnTo>
                  <a:lnTo>
                    <a:pt x="1080173" y="300710"/>
                  </a:lnTo>
                  <a:lnTo>
                    <a:pt x="1081684" y="296341"/>
                  </a:lnTo>
                  <a:lnTo>
                    <a:pt x="1085570" y="292735"/>
                  </a:lnTo>
                  <a:close/>
                </a:path>
                <a:path w="1107440" h="1002665">
                  <a:moveTo>
                    <a:pt x="1107249" y="300342"/>
                  </a:moveTo>
                  <a:lnTo>
                    <a:pt x="1101686" y="300710"/>
                  </a:lnTo>
                  <a:lnTo>
                    <a:pt x="1095070" y="299135"/>
                  </a:lnTo>
                  <a:lnTo>
                    <a:pt x="1089952" y="298767"/>
                  </a:lnTo>
                  <a:lnTo>
                    <a:pt x="1088872" y="302729"/>
                  </a:lnTo>
                  <a:lnTo>
                    <a:pt x="1094219" y="302806"/>
                  </a:lnTo>
                  <a:lnTo>
                    <a:pt x="1100467" y="305130"/>
                  </a:lnTo>
                  <a:lnTo>
                    <a:pt x="1105509" y="305650"/>
                  </a:lnTo>
                  <a:lnTo>
                    <a:pt x="1107249" y="300342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878656" y="8977756"/>
              <a:ext cx="1137920" cy="795655"/>
            </a:xfrm>
            <a:custGeom>
              <a:avLst/>
              <a:gdLst/>
              <a:ahLst/>
              <a:cxnLst/>
              <a:rect l="l" t="t" r="r" b="b"/>
              <a:pathLst>
                <a:path w="1137919" h="795654">
                  <a:moveTo>
                    <a:pt x="9588" y="630758"/>
                  </a:moveTo>
                  <a:lnTo>
                    <a:pt x="8788" y="625157"/>
                  </a:lnTo>
                  <a:lnTo>
                    <a:pt x="3987" y="626757"/>
                  </a:lnTo>
                  <a:lnTo>
                    <a:pt x="0" y="621169"/>
                  </a:lnTo>
                  <a:lnTo>
                    <a:pt x="0" y="627557"/>
                  </a:lnTo>
                  <a:lnTo>
                    <a:pt x="1600" y="631558"/>
                  </a:lnTo>
                  <a:lnTo>
                    <a:pt x="9588" y="630758"/>
                  </a:lnTo>
                  <a:close/>
                </a:path>
                <a:path w="1137919" h="795654">
                  <a:moveTo>
                    <a:pt x="30365" y="453326"/>
                  </a:moveTo>
                  <a:lnTo>
                    <a:pt x="27965" y="446938"/>
                  </a:lnTo>
                  <a:lnTo>
                    <a:pt x="23177" y="444538"/>
                  </a:lnTo>
                  <a:lnTo>
                    <a:pt x="18376" y="443738"/>
                  </a:lnTo>
                  <a:lnTo>
                    <a:pt x="19977" y="450926"/>
                  </a:lnTo>
                  <a:lnTo>
                    <a:pt x="24777" y="453326"/>
                  </a:lnTo>
                  <a:lnTo>
                    <a:pt x="30365" y="453326"/>
                  </a:lnTo>
                  <a:close/>
                </a:path>
                <a:path w="1137919" h="795654">
                  <a:moveTo>
                    <a:pt x="48742" y="785799"/>
                  </a:moveTo>
                  <a:lnTo>
                    <a:pt x="47104" y="783221"/>
                  </a:lnTo>
                  <a:lnTo>
                    <a:pt x="42151" y="785507"/>
                  </a:lnTo>
                  <a:lnTo>
                    <a:pt x="37515" y="789736"/>
                  </a:lnTo>
                  <a:lnTo>
                    <a:pt x="36766" y="793000"/>
                  </a:lnTo>
                  <a:lnTo>
                    <a:pt x="41554" y="795388"/>
                  </a:lnTo>
                  <a:lnTo>
                    <a:pt x="48742" y="787400"/>
                  </a:lnTo>
                  <a:lnTo>
                    <a:pt x="48742" y="785799"/>
                  </a:lnTo>
                  <a:close/>
                </a:path>
                <a:path w="1137919" h="795654">
                  <a:moveTo>
                    <a:pt x="48742" y="440537"/>
                  </a:moveTo>
                  <a:lnTo>
                    <a:pt x="47955" y="435749"/>
                  </a:lnTo>
                  <a:lnTo>
                    <a:pt x="43154" y="438137"/>
                  </a:lnTo>
                  <a:lnTo>
                    <a:pt x="35166" y="438137"/>
                  </a:lnTo>
                  <a:lnTo>
                    <a:pt x="35966" y="442937"/>
                  </a:lnTo>
                  <a:lnTo>
                    <a:pt x="40754" y="441337"/>
                  </a:lnTo>
                  <a:lnTo>
                    <a:pt x="48742" y="440537"/>
                  </a:lnTo>
                  <a:close/>
                </a:path>
                <a:path w="1137919" h="795654">
                  <a:moveTo>
                    <a:pt x="109486" y="620369"/>
                  </a:moveTo>
                  <a:lnTo>
                    <a:pt x="104203" y="618223"/>
                  </a:lnTo>
                  <a:lnTo>
                    <a:pt x="103200" y="623062"/>
                  </a:lnTo>
                  <a:lnTo>
                    <a:pt x="105333" y="626541"/>
                  </a:lnTo>
                  <a:lnTo>
                    <a:pt x="109486" y="620369"/>
                  </a:lnTo>
                  <a:close/>
                </a:path>
                <a:path w="1137919" h="795654">
                  <a:moveTo>
                    <a:pt x="118275" y="427748"/>
                  </a:moveTo>
                  <a:lnTo>
                    <a:pt x="117475" y="422160"/>
                  </a:lnTo>
                  <a:lnTo>
                    <a:pt x="112687" y="423760"/>
                  </a:lnTo>
                  <a:lnTo>
                    <a:pt x="109486" y="418160"/>
                  </a:lnTo>
                  <a:lnTo>
                    <a:pt x="108686" y="424561"/>
                  </a:lnTo>
                  <a:lnTo>
                    <a:pt x="110286" y="428548"/>
                  </a:lnTo>
                  <a:lnTo>
                    <a:pt x="118275" y="427748"/>
                  </a:lnTo>
                  <a:close/>
                </a:path>
                <a:path w="1137919" h="795654">
                  <a:moveTo>
                    <a:pt x="122275" y="409371"/>
                  </a:moveTo>
                  <a:lnTo>
                    <a:pt x="121475" y="403771"/>
                  </a:lnTo>
                  <a:lnTo>
                    <a:pt x="116674" y="405371"/>
                  </a:lnTo>
                  <a:lnTo>
                    <a:pt x="112687" y="399783"/>
                  </a:lnTo>
                  <a:lnTo>
                    <a:pt x="112687" y="406171"/>
                  </a:lnTo>
                  <a:lnTo>
                    <a:pt x="114287" y="410171"/>
                  </a:lnTo>
                  <a:lnTo>
                    <a:pt x="122275" y="409371"/>
                  </a:lnTo>
                  <a:close/>
                </a:path>
                <a:path w="1137919" h="795654">
                  <a:moveTo>
                    <a:pt x="128663" y="773010"/>
                  </a:moveTo>
                  <a:lnTo>
                    <a:pt x="123393" y="770877"/>
                  </a:lnTo>
                  <a:lnTo>
                    <a:pt x="122377" y="775716"/>
                  </a:lnTo>
                  <a:lnTo>
                    <a:pt x="124510" y="779195"/>
                  </a:lnTo>
                  <a:lnTo>
                    <a:pt x="128663" y="773010"/>
                  </a:lnTo>
                  <a:close/>
                </a:path>
                <a:path w="1137919" h="795654">
                  <a:moveTo>
                    <a:pt x="158242" y="462915"/>
                  </a:moveTo>
                  <a:lnTo>
                    <a:pt x="156641" y="455726"/>
                  </a:lnTo>
                  <a:lnTo>
                    <a:pt x="151841" y="453326"/>
                  </a:lnTo>
                  <a:lnTo>
                    <a:pt x="146253" y="453326"/>
                  </a:lnTo>
                  <a:lnTo>
                    <a:pt x="147853" y="460514"/>
                  </a:lnTo>
                  <a:lnTo>
                    <a:pt x="152641" y="462915"/>
                  </a:lnTo>
                  <a:lnTo>
                    <a:pt x="158242" y="462915"/>
                  </a:lnTo>
                  <a:close/>
                </a:path>
                <a:path w="1137919" h="795654">
                  <a:moveTo>
                    <a:pt x="164630" y="558825"/>
                  </a:moveTo>
                  <a:lnTo>
                    <a:pt x="159461" y="556691"/>
                  </a:lnTo>
                  <a:lnTo>
                    <a:pt x="158635" y="561517"/>
                  </a:lnTo>
                  <a:lnTo>
                    <a:pt x="160807" y="565010"/>
                  </a:lnTo>
                  <a:lnTo>
                    <a:pt x="164630" y="558825"/>
                  </a:lnTo>
                  <a:close/>
                </a:path>
                <a:path w="1137919" h="795654">
                  <a:moveTo>
                    <a:pt x="181419" y="450926"/>
                  </a:moveTo>
                  <a:lnTo>
                    <a:pt x="172631" y="450126"/>
                  </a:lnTo>
                  <a:lnTo>
                    <a:pt x="173431" y="454926"/>
                  </a:lnTo>
                  <a:lnTo>
                    <a:pt x="167830" y="461314"/>
                  </a:lnTo>
                  <a:lnTo>
                    <a:pt x="176618" y="462114"/>
                  </a:lnTo>
                  <a:lnTo>
                    <a:pt x="175818" y="457327"/>
                  </a:lnTo>
                  <a:lnTo>
                    <a:pt x="181419" y="450926"/>
                  </a:lnTo>
                  <a:close/>
                </a:path>
                <a:path w="1137919" h="795654">
                  <a:moveTo>
                    <a:pt x="189407" y="608380"/>
                  </a:moveTo>
                  <a:lnTo>
                    <a:pt x="184124" y="606234"/>
                  </a:lnTo>
                  <a:lnTo>
                    <a:pt x="183121" y="611073"/>
                  </a:lnTo>
                  <a:lnTo>
                    <a:pt x="185254" y="614553"/>
                  </a:lnTo>
                  <a:lnTo>
                    <a:pt x="189407" y="608380"/>
                  </a:lnTo>
                  <a:close/>
                </a:path>
                <a:path w="1137919" h="795654">
                  <a:moveTo>
                    <a:pt x="197726" y="537210"/>
                  </a:moveTo>
                  <a:lnTo>
                    <a:pt x="194805" y="541147"/>
                  </a:lnTo>
                  <a:lnTo>
                    <a:pt x="192786" y="545528"/>
                  </a:lnTo>
                  <a:lnTo>
                    <a:pt x="196596" y="542036"/>
                  </a:lnTo>
                  <a:lnTo>
                    <a:pt x="197726" y="537210"/>
                  </a:lnTo>
                  <a:close/>
                </a:path>
                <a:path w="1137919" h="795654">
                  <a:moveTo>
                    <a:pt x="210985" y="637146"/>
                  </a:moveTo>
                  <a:lnTo>
                    <a:pt x="210185" y="632358"/>
                  </a:lnTo>
                  <a:lnTo>
                    <a:pt x="205397" y="634746"/>
                  </a:lnTo>
                  <a:lnTo>
                    <a:pt x="198196" y="634746"/>
                  </a:lnTo>
                  <a:lnTo>
                    <a:pt x="198196" y="639546"/>
                  </a:lnTo>
                  <a:lnTo>
                    <a:pt x="202996" y="637946"/>
                  </a:lnTo>
                  <a:lnTo>
                    <a:pt x="210985" y="637146"/>
                  </a:lnTo>
                  <a:close/>
                </a:path>
                <a:path w="1137919" h="795654">
                  <a:moveTo>
                    <a:pt x="214985" y="434949"/>
                  </a:moveTo>
                  <a:lnTo>
                    <a:pt x="207899" y="432028"/>
                  </a:lnTo>
                  <a:lnTo>
                    <a:pt x="208089" y="436143"/>
                  </a:lnTo>
                  <a:lnTo>
                    <a:pt x="211721" y="439661"/>
                  </a:lnTo>
                  <a:lnTo>
                    <a:pt x="214985" y="434949"/>
                  </a:lnTo>
                  <a:close/>
                </a:path>
                <a:path w="1137919" h="795654">
                  <a:moveTo>
                    <a:pt x="222973" y="602780"/>
                  </a:moveTo>
                  <a:lnTo>
                    <a:pt x="214185" y="601179"/>
                  </a:lnTo>
                  <a:lnTo>
                    <a:pt x="214985" y="605980"/>
                  </a:lnTo>
                  <a:lnTo>
                    <a:pt x="209384" y="612368"/>
                  </a:lnTo>
                  <a:lnTo>
                    <a:pt x="218186" y="613168"/>
                  </a:lnTo>
                  <a:lnTo>
                    <a:pt x="217385" y="608380"/>
                  </a:lnTo>
                  <a:lnTo>
                    <a:pt x="222973" y="602780"/>
                  </a:lnTo>
                  <a:close/>
                </a:path>
                <a:path w="1137919" h="795654">
                  <a:moveTo>
                    <a:pt x="247751" y="395782"/>
                  </a:moveTo>
                  <a:lnTo>
                    <a:pt x="238963" y="394982"/>
                  </a:lnTo>
                  <a:lnTo>
                    <a:pt x="239763" y="399783"/>
                  </a:lnTo>
                  <a:lnTo>
                    <a:pt x="234162" y="406171"/>
                  </a:lnTo>
                  <a:lnTo>
                    <a:pt x="242951" y="406971"/>
                  </a:lnTo>
                  <a:lnTo>
                    <a:pt x="242150" y="401383"/>
                  </a:lnTo>
                  <a:lnTo>
                    <a:pt x="247751" y="395782"/>
                  </a:lnTo>
                  <a:close/>
                </a:path>
                <a:path w="1137919" h="795654">
                  <a:moveTo>
                    <a:pt x="248551" y="486892"/>
                  </a:moveTo>
                  <a:lnTo>
                    <a:pt x="247751" y="482104"/>
                  </a:lnTo>
                  <a:lnTo>
                    <a:pt x="242951" y="483692"/>
                  </a:lnTo>
                  <a:lnTo>
                    <a:pt x="234962" y="484492"/>
                  </a:lnTo>
                  <a:lnTo>
                    <a:pt x="235762" y="489292"/>
                  </a:lnTo>
                  <a:lnTo>
                    <a:pt x="240563" y="487692"/>
                  </a:lnTo>
                  <a:lnTo>
                    <a:pt x="248551" y="486892"/>
                  </a:lnTo>
                  <a:close/>
                </a:path>
                <a:path w="1137919" h="795654">
                  <a:moveTo>
                    <a:pt x="271729" y="276694"/>
                  </a:moveTo>
                  <a:lnTo>
                    <a:pt x="270929" y="271106"/>
                  </a:lnTo>
                  <a:lnTo>
                    <a:pt x="266128" y="272707"/>
                  </a:lnTo>
                  <a:lnTo>
                    <a:pt x="262140" y="267106"/>
                  </a:lnTo>
                  <a:lnTo>
                    <a:pt x="262140" y="273507"/>
                  </a:lnTo>
                  <a:lnTo>
                    <a:pt x="263740" y="277495"/>
                  </a:lnTo>
                  <a:lnTo>
                    <a:pt x="271729" y="276694"/>
                  </a:lnTo>
                  <a:close/>
                </a:path>
                <a:path w="1137919" h="795654">
                  <a:moveTo>
                    <a:pt x="274129" y="538848"/>
                  </a:moveTo>
                  <a:lnTo>
                    <a:pt x="267500" y="535927"/>
                  </a:lnTo>
                  <a:lnTo>
                    <a:pt x="267830" y="540042"/>
                  </a:lnTo>
                  <a:lnTo>
                    <a:pt x="271310" y="543560"/>
                  </a:lnTo>
                  <a:lnTo>
                    <a:pt x="274129" y="538848"/>
                  </a:lnTo>
                  <a:close/>
                </a:path>
                <a:path w="1137919" h="795654">
                  <a:moveTo>
                    <a:pt x="280517" y="392582"/>
                  </a:moveTo>
                  <a:lnTo>
                    <a:pt x="275234" y="390448"/>
                  </a:lnTo>
                  <a:lnTo>
                    <a:pt x="274231" y="395287"/>
                  </a:lnTo>
                  <a:lnTo>
                    <a:pt x="276364" y="398767"/>
                  </a:lnTo>
                  <a:lnTo>
                    <a:pt x="280517" y="392582"/>
                  </a:lnTo>
                  <a:close/>
                </a:path>
                <a:path w="1137919" h="795654">
                  <a:moveTo>
                    <a:pt x="296024" y="465162"/>
                  </a:moveTo>
                  <a:lnTo>
                    <a:pt x="293103" y="468909"/>
                  </a:lnTo>
                  <a:lnTo>
                    <a:pt x="291084" y="473252"/>
                  </a:lnTo>
                  <a:lnTo>
                    <a:pt x="294906" y="470115"/>
                  </a:lnTo>
                  <a:lnTo>
                    <a:pt x="296024" y="465162"/>
                  </a:lnTo>
                  <a:close/>
                </a:path>
                <a:path w="1137919" h="795654">
                  <a:moveTo>
                    <a:pt x="328472" y="778611"/>
                  </a:moveTo>
                  <a:lnTo>
                    <a:pt x="327672" y="773010"/>
                  </a:lnTo>
                  <a:lnTo>
                    <a:pt x="322872" y="774611"/>
                  </a:lnTo>
                  <a:lnTo>
                    <a:pt x="319684" y="769023"/>
                  </a:lnTo>
                  <a:lnTo>
                    <a:pt x="318884" y="775411"/>
                  </a:lnTo>
                  <a:lnTo>
                    <a:pt x="320484" y="779411"/>
                  </a:lnTo>
                  <a:lnTo>
                    <a:pt x="328472" y="778611"/>
                  </a:lnTo>
                  <a:close/>
                </a:path>
                <a:path w="1137919" h="795654">
                  <a:moveTo>
                    <a:pt x="329590" y="469163"/>
                  </a:moveTo>
                  <a:lnTo>
                    <a:pt x="326669" y="472909"/>
                  </a:lnTo>
                  <a:lnTo>
                    <a:pt x="324650" y="477253"/>
                  </a:lnTo>
                  <a:lnTo>
                    <a:pt x="328472" y="474103"/>
                  </a:lnTo>
                  <a:lnTo>
                    <a:pt x="329590" y="469163"/>
                  </a:lnTo>
                  <a:close/>
                </a:path>
                <a:path w="1137919" h="795654">
                  <a:moveTo>
                    <a:pt x="343662" y="145630"/>
                  </a:moveTo>
                  <a:lnTo>
                    <a:pt x="336918" y="142367"/>
                  </a:lnTo>
                  <a:lnTo>
                    <a:pt x="337058" y="146532"/>
                  </a:lnTo>
                  <a:lnTo>
                    <a:pt x="340512" y="150241"/>
                  </a:lnTo>
                  <a:lnTo>
                    <a:pt x="343662" y="145630"/>
                  </a:lnTo>
                  <a:close/>
                </a:path>
                <a:path w="1137919" h="795654">
                  <a:moveTo>
                    <a:pt x="350850" y="771410"/>
                  </a:moveTo>
                  <a:lnTo>
                    <a:pt x="348449" y="764222"/>
                  </a:lnTo>
                  <a:lnTo>
                    <a:pt x="344462" y="761822"/>
                  </a:lnTo>
                  <a:lnTo>
                    <a:pt x="338861" y="761822"/>
                  </a:lnTo>
                  <a:lnTo>
                    <a:pt x="340461" y="769023"/>
                  </a:lnTo>
                  <a:lnTo>
                    <a:pt x="345249" y="771410"/>
                  </a:lnTo>
                  <a:lnTo>
                    <a:pt x="350850" y="771410"/>
                  </a:lnTo>
                  <a:close/>
                </a:path>
                <a:path w="1137919" h="795654">
                  <a:moveTo>
                    <a:pt x="363639" y="439737"/>
                  </a:moveTo>
                  <a:lnTo>
                    <a:pt x="362839" y="434949"/>
                  </a:lnTo>
                  <a:lnTo>
                    <a:pt x="358038" y="437337"/>
                  </a:lnTo>
                  <a:lnTo>
                    <a:pt x="350850" y="437337"/>
                  </a:lnTo>
                  <a:lnTo>
                    <a:pt x="350850" y="442137"/>
                  </a:lnTo>
                  <a:lnTo>
                    <a:pt x="355650" y="440537"/>
                  </a:lnTo>
                  <a:lnTo>
                    <a:pt x="363639" y="439737"/>
                  </a:lnTo>
                  <a:close/>
                </a:path>
                <a:path w="1137919" h="795654">
                  <a:moveTo>
                    <a:pt x="372427" y="300672"/>
                  </a:moveTo>
                  <a:lnTo>
                    <a:pt x="365798" y="297307"/>
                  </a:lnTo>
                  <a:lnTo>
                    <a:pt x="366128" y="301282"/>
                  </a:lnTo>
                  <a:lnTo>
                    <a:pt x="369620" y="304952"/>
                  </a:lnTo>
                  <a:lnTo>
                    <a:pt x="372427" y="300672"/>
                  </a:lnTo>
                  <a:close/>
                </a:path>
                <a:path w="1137919" h="795654">
                  <a:moveTo>
                    <a:pt x="386816" y="420560"/>
                  </a:moveTo>
                  <a:lnTo>
                    <a:pt x="379730" y="417182"/>
                  </a:lnTo>
                  <a:lnTo>
                    <a:pt x="379920" y="421157"/>
                  </a:lnTo>
                  <a:lnTo>
                    <a:pt x="383552" y="424827"/>
                  </a:lnTo>
                  <a:lnTo>
                    <a:pt x="386816" y="420560"/>
                  </a:lnTo>
                  <a:close/>
                </a:path>
                <a:path w="1137919" h="795654">
                  <a:moveTo>
                    <a:pt x="387591" y="343357"/>
                  </a:moveTo>
                  <a:lnTo>
                    <a:pt x="382816" y="348030"/>
                  </a:lnTo>
                  <a:lnTo>
                    <a:pt x="379247" y="355993"/>
                  </a:lnTo>
                  <a:lnTo>
                    <a:pt x="386016" y="356628"/>
                  </a:lnTo>
                  <a:lnTo>
                    <a:pt x="384416" y="352628"/>
                  </a:lnTo>
                  <a:lnTo>
                    <a:pt x="387591" y="343357"/>
                  </a:lnTo>
                  <a:close/>
                </a:path>
                <a:path w="1137919" h="795654">
                  <a:moveTo>
                    <a:pt x="388416" y="321462"/>
                  </a:moveTo>
                  <a:lnTo>
                    <a:pt x="381673" y="318528"/>
                  </a:lnTo>
                  <a:lnTo>
                    <a:pt x="381812" y="322656"/>
                  </a:lnTo>
                  <a:lnTo>
                    <a:pt x="385267" y="326174"/>
                  </a:lnTo>
                  <a:lnTo>
                    <a:pt x="388416" y="321462"/>
                  </a:lnTo>
                  <a:close/>
                </a:path>
                <a:path w="1137919" h="795654">
                  <a:moveTo>
                    <a:pt x="442760" y="363016"/>
                  </a:moveTo>
                  <a:lnTo>
                    <a:pt x="436130" y="359752"/>
                  </a:lnTo>
                  <a:lnTo>
                    <a:pt x="436460" y="363918"/>
                  </a:lnTo>
                  <a:lnTo>
                    <a:pt x="439953" y="367626"/>
                  </a:lnTo>
                  <a:lnTo>
                    <a:pt x="442760" y="363016"/>
                  </a:lnTo>
                  <a:close/>
                </a:path>
                <a:path w="1137919" h="795654">
                  <a:moveTo>
                    <a:pt x="449478" y="753681"/>
                  </a:moveTo>
                  <a:lnTo>
                    <a:pt x="446557" y="757428"/>
                  </a:lnTo>
                  <a:lnTo>
                    <a:pt x="444538" y="761771"/>
                  </a:lnTo>
                  <a:lnTo>
                    <a:pt x="448348" y="758634"/>
                  </a:lnTo>
                  <a:lnTo>
                    <a:pt x="449478" y="753681"/>
                  </a:lnTo>
                  <a:close/>
                </a:path>
                <a:path w="1137919" h="795654">
                  <a:moveTo>
                    <a:pt x="453148" y="519658"/>
                  </a:moveTo>
                  <a:lnTo>
                    <a:pt x="452348" y="514070"/>
                  </a:lnTo>
                  <a:lnTo>
                    <a:pt x="447548" y="515670"/>
                  </a:lnTo>
                  <a:lnTo>
                    <a:pt x="444360" y="510070"/>
                  </a:lnTo>
                  <a:lnTo>
                    <a:pt x="443560" y="516470"/>
                  </a:lnTo>
                  <a:lnTo>
                    <a:pt x="445160" y="520458"/>
                  </a:lnTo>
                  <a:lnTo>
                    <a:pt x="453148" y="519658"/>
                  </a:lnTo>
                  <a:close/>
                </a:path>
                <a:path w="1137919" h="795654">
                  <a:moveTo>
                    <a:pt x="465137" y="255117"/>
                  </a:moveTo>
                  <a:lnTo>
                    <a:pt x="461314" y="253644"/>
                  </a:lnTo>
                  <a:lnTo>
                    <a:pt x="456742" y="249923"/>
                  </a:lnTo>
                  <a:lnTo>
                    <a:pt x="452767" y="248602"/>
                  </a:lnTo>
                  <a:lnTo>
                    <a:pt x="450748" y="254317"/>
                  </a:lnTo>
                  <a:lnTo>
                    <a:pt x="456349" y="254317"/>
                  </a:lnTo>
                  <a:lnTo>
                    <a:pt x="456349" y="257517"/>
                  </a:lnTo>
                  <a:lnTo>
                    <a:pt x="453148" y="259118"/>
                  </a:lnTo>
                  <a:lnTo>
                    <a:pt x="448348" y="259918"/>
                  </a:lnTo>
                  <a:lnTo>
                    <a:pt x="449148" y="263918"/>
                  </a:lnTo>
                  <a:lnTo>
                    <a:pt x="455549" y="261518"/>
                  </a:lnTo>
                  <a:lnTo>
                    <a:pt x="465137" y="260718"/>
                  </a:lnTo>
                  <a:lnTo>
                    <a:pt x="465137" y="255117"/>
                  </a:lnTo>
                  <a:close/>
                </a:path>
                <a:path w="1137919" h="795654">
                  <a:moveTo>
                    <a:pt x="509892" y="402183"/>
                  </a:moveTo>
                  <a:lnTo>
                    <a:pt x="509092" y="397383"/>
                  </a:lnTo>
                  <a:lnTo>
                    <a:pt x="504291" y="398983"/>
                  </a:lnTo>
                  <a:lnTo>
                    <a:pt x="497103" y="399783"/>
                  </a:lnTo>
                  <a:lnTo>
                    <a:pt x="497103" y="404571"/>
                  </a:lnTo>
                  <a:lnTo>
                    <a:pt x="501904" y="402971"/>
                  </a:lnTo>
                  <a:lnTo>
                    <a:pt x="509892" y="402183"/>
                  </a:lnTo>
                  <a:close/>
                </a:path>
                <a:path w="1137919" h="795654">
                  <a:moveTo>
                    <a:pt x="533069" y="386994"/>
                  </a:moveTo>
                  <a:lnTo>
                    <a:pt x="532269" y="382193"/>
                  </a:lnTo>
                  <a:lnTo>
                    <a:pt x="527469" y="384594"/>
                  </a:lnTo>
                  <a:lnTo>
                    <a:pt x="520280" y="384594"/>
                  </a:lnTo>
                  <a:lnTo>
                    <a:pt x="520280" y="389394"/>
                  </a:lnTo>
                  <a:lnTo>
                    <a:pt x="525081" y="387794"/>
                  </a:lnTo>
                  <a:lnTo>
                    <a:pt x="533069" y="386994"/>
                  </a:lnTo>
                  <a:close/>
                </a:path>
                <a:path w="1137919" h="795654">
                  <a:moveTo>
                    <a:pt x="536270" y="530847"/>
                  </a:moveTo>
                  <a:lnTo>
                    <a:pt x="529526" y="527481"/>
                  </a:lnTo>
                  <a:lnTo>
                    <a:pt x="529666" y="531456"/>
                  </a:lnTo>
                  <a:lnTo>
                    <a:pt x="533120" y="535127"/>
                  </a:lnTo>
                  <a:lnTo>
                    <a:pt x="536270" y="530847"/>
                  </a:lnTo>
                  <a:close/>
                </a:path>
                <a:path w="1137919" h="795654">
                  <a:moveTo>
                    <a:pt x="543458" y="328650"/>
                  </a:moveTo>
                  <a:lnTo>
                    <a:pt x="538657" y="329450"/>
                  </a:lnTo>
                  <a:lnTo>
                    <a:pt x="531469" y="323850"/>
                  </a:lnTo>
                  <a:lnTo>
                    <a:pt x="530669" y="331851"/>
                  </a:lnTo>
                  <a:lnTo>
                    <a:pt x="535470" y="331050"/>
                  </a:lnTo>
                  <a:lnTo>
                    <a:pt x="542658" y="336638"/>
                  </a:lnTo>
                  <a:lnTo>
                    <a:pt x="543458" y="328650"/>
                  </a:lnTo>
                  <a:close/>
                </a:path>
                <a:path w="1137919" h="795654">
                  <a:moveTo>
                    <a:pt x="557847" y="525259"/>
                  </a:moveTo>
                  <a:lnTo>
                    <a:pt x="551446" y="526059"/>
                  </a:lnTo>
                  <a:lnTo>
                    <a:pt x="549059" y="520458"/>
                  </a:lnTo>
                  <a:lnTo>
                    <a:pt x="542658" y="520458"/>
                  </a:lnTo>
                  <a:lnTo>
                    <a:pt x="544588" y="526719"/>
                  </a:lnTo>
                  <a:lnTo>
                    <a:pt x="550252" y="530352"/>
                  </a:lnTo>
                  <a:lnTo>
                    <a:pt x="555917" y="530237"/>
                  </a:lnTo>
                  <a:lnTo>
                    <a:pt x="557847" y="525259"/>
                  </a:lnTo>
                  <a:close/>
                </a:path>
                <a:path w="1137919" h="795654">
                  <a:moveTo>
                    <a:pt x="575754" y="605142"/>
                  </a:moveTo>
                  <a:lnTo>
                    <a:pt x="572833" y="609079"/>
                  </a:lnTo>
                  <a:lnTo>
                    <a:pt x="570801" y="613460"/>
                  </a:lnTo>
                  <a:lnTo>
                    <a:pt x="574624" y="609968"/>
                  </a:lnTo>
                  <a:lnTo>
                    <a:pt x="575754" y="605142"/>
                  </a:lnTo>
                  <a:close/>
                </a:path>
                <a:path w="1137919" h="795654">
                  <a:moveTo>
                    <a:pt x="609320" y="533095"/>
                  </a:moveTo>
                  <a:lnTo>
                    <a:pt x="606399" y="536841"/>
                  </a:lnTo>
                  <a:lnTo>
                    <a:pt x="604367" y="541197"/>
                  </a:lnTo>
                  <a:lnTo>
                    <a:pt x="608190" y="538048"/>
                  </a:lnTo>
                  <a:lnTo>
                    <a:pt x="609320" y="533095"/>
                  </a:lnTo>
                  <a:close/>
                </a:path>
                <a:path w="1137919" h="795654">
                  <a:moveTo>
                    <a:pt x="617791" y="296684"/>
                  </a:moveTo>
                  <a:lnTo>
                    <a:pt x="614591" y="289483"/>
                  </a:lnTo>
                  <a:lnTo>
                    <a:pt x="610590" y="283895"/>
                  </a:lnTo>
                  <a:lnTo>
                    <a:pt x="604202" y="283095"/>
                  </a:lnTo>
                  <a:lnTo>
                    <a:pt x="605802" y="292684"/>
                  </a:lnTo>
                  <a:lnTo>
                    <a:pt x="609790" y="297484"/>
                  </a:lnTo>
                  <a:lnTo>
                    <a:pt x="617791" y="296684"/>
                  </a:lnTo>
                  <a:close/>
                </a:path>
                <a:path w="1137919" h="795654">
                  <a:moveTo>
                    <a:pt x="637768" y="287096"/>
                  </a:moveTo>
                  <a:lnTo>
                    <a:pt x="636968" y="283895"/>
                  </a:lnTo>
                  <a:lnTo>
                    <a:pt x="635368" y="279095"/>
                  </a:lnTo>
                  <a:lnTo>
                    <a:pt x="631367" y="279895"/>
                  </a:lnTo>
                  <a:lnTo>
                    <a:pt x="626579" y="281495"/>
                  </a:lnTo>
                  <a:lnTo>
                    <a:pt x="622579" y="282295"/>
                  </a:lnTo>
                  <a:lnTo>
                    <a:pt x="624179" y="289483"/>
                  </a:lnTo>
                  <a:lnTo>
                    <a:pt x="629767" y="290283"/>
                  </a:lnTo>
                  <a:lnTo>
                    <a:pt x="637768" y="287096"/>
                  </a:lnTo>
                  <a:close/>
                </a:path>
                <a:path w="1137919" h="795654">
                  <a:moveTo>
                    <a:pt x="669937" y="200875"/>
                  </a:moveTo>
                  <a:lnTo>
                    <a:pt x="664616" y="198818"/>
                  </a:lnTo>
                  <a:lnTo>
                    <a:pt x="658545" y="204774"/>
                  </a:lnTo>
                  <a:lnTo>
                    <a:pt x="669556" y="204889"/>
                  </a:lnTo>
                  <a:lnTo>
                    <a:pt x="669937" y="200875"/>
                  </a:lnTo>
                  <a:close/>
                </a:path>
                <a:path w="1137919" h="795654">
                  <a:moveTo>
                    <a:pt x="677722" y="388594"/>
                  </a:moveTo>
                  <a:lnTo>
                    <a:pt x="676922" y="382993"/>
                  </a:lnTo>
                  <a:lnTo>
                    <a:pt x="672134" y="385394"/>
                  </a:lnTo>
                  <a:lnTo>
                    <a:pt x="668134" y="379006"/>
                  </a:lnTo>
                  <a:lnTo>
                    <a:pt x="668134" y="385394"/>
                  </a:lnTo>
                  <a:lnTo>
                    <a:pt x="669734" y="389394"/>
                  </a:lnTo>
                  <a:lnTo>
                    <a:pt x="677722" y="388594"/>
                  </a:lnTo>
                  <a:close/>
                </a:path>
                <a:path w="1137919" h="795654">
                  <a:moveTo>
                    <a:pt x="678853" y="412419"/>
                  </a:moveTo>
                  <a:lnTo>
                    <a:pt x="675932" y="416166"/>
                  </a:lnTo>
                  <a:lnTo>
                    <a:pt x="673900" y="420509"/>
                  </a:lnTo>
                  <a:lnTo>
                    <a:pt x="677722" y="417360"/>
                  </a:lnTo>
                  <a:lnTo>
                    <a:pt x="678853" y="412419"/>
                  </a:lnTo>
                  <a:close/>
                </a:path>
                <a:path w="1137919" h="795654">
                  <a:moveTo>
                    <a:pt x="680923" y="322249"/>
                  </a:moveTo>
                  <a:lnTo>
                    <a:pt x="674293" y="319328"/>
                  </a:lnTo>
                  <a:lnTo>
                    <a:pt x="674624" y="323456"/>
                  </a:lnTo>
                  <a:lnTo>
                    <a:pt x="678116" y="326974"/>
                  </a:lnTo>
                  <a:lnTo>
                    <a:pt x="680923" y="322249"/>
                  </a:lnTo>
                  <a:close/>
                </a:path>
                <a:path w="1137919" h="795654">
                  <a:moveTo>
                    <a:pt x="699300" y="381393"/>
                  </a:moveTo>
                  <a:lnTo>
                    <a:pt x="693864" y="383044"/>
                  </a:lnTo>
                  <a:lnTo>
                    <a:pt x="688111" y="381393"/>
                  </a:lnTo>
                  <a:lnTo>
                    <a:pt x="683564" y="380949"/>
                  </a:lnTo>
                  <a:lnTo>
                    <a:pt x="681723" y="386194"/>
                  </a:lnTo>
                  <a:lnTo>
                    <a:pt x="686155" y="386905"/>
                  </a:lnTo>
                  <a:lnTo>
                    <a:pt x="692607" y="387692"/>
                  </a:lnTo>
                  <a:lnTo>
                    <a:pt x="698017" y="386524"/>
                  </a:lnTo>
                  <a:lnTo>
                    <a:pt x="699300" y="381393"/>
                  </a:lnTo>
                  <a:close/>
                </a:path>
                <a:path w="1137919" h="795654">
                  <a:moveTo>
                    <a:pt x="724077" y="144830"/>
                  </a:moveTo>
                  <a:lnTo>
                    <a:pt x="721677" y="139230"/>
                  </a:lnTo>
                  <a:lnTo>
                    <a:pt x="720877" y="130441"/>
                  </a:lnTo>
                  <a:lnTo>
                    <a:pt x="715289" y="130441"/>
                  </a:lnTo>
                  <a:lnTo>
                    <a:pt x="715759" y="136740"/>
                  </a:lnTo>
                  <a:lnTo>
                    <a:pt x="715492" y="141236"/>
                  </a:lnTo>
                  <a:lnTo>
                    <a:pt x="717308" y="143929"/>
                  </a:lnTo>
                  <a:lnTo>
                    <a:pt x="724077" y="144830"/>
                  </a:lnTo>
                  <a:close/>
                </a:path>
                <a:path w="1137919" h="795654">
                  <a:moveTo>
                    <a:pt x="736066" y="172796"/>
                  </a:moveTo>
                  <a:lnTo>
                    <a:pt x="735266" y="167208"/>
                  </a:lnTo>
                  <a:lnTo>
                    <a:pt x="731278" y="169608"/>
                  </a:lnTo>
                  <a:lnTo>
                    <a:pt x="727278" y="163207"/>
                  </a:lnTo>
                  <a:lnTo>
                    <a:pt x="726478" y="169608"/>
                  </a:lnTo>
                  <a:lnTo>
                    <a:pt x="728078" y="173596"/>
                  </a:lnTo>
                  <a:lnTo>
                    <a:pt x="736066" y="172796"/>
                  </a:lnTo>
                  <a:close/>
                </a:path>
                <a:path w="1137919" h="795654">
                  <a:moveTo>
                    <a:pt x="748055" y="105664"/>
                  </a:moveTo>
                  <a:lnTo>
                    <a:pt x="747255" y="100876"/>
                  </a:lnTo>
                  <a:lnTo>
                    <a:pt x="742467" y="102476"/>
                  </a:lnTo>
                  <a:lnTo>
                    <a:pt x="735266" y="103276"/>
                  </a:lnTo>
                  <a:lnTo>
                    <a:pt x="735266" y="108064"/>
                  </a:lnTo>
                  <a:lnTo>
                    <a:pt x="740067" y="106464"/>
                  </a:lnTo>
                  <a:lnTo>
                    <a:pt x="748055" y="105664"/>
                  </a:lnTo>
                  <a:close/>
                </a:path>
                <a:path w="1137919" h="795654">
                  <a:moveTo>
                    <a:pt x="760044" y="96875"/>
                  </a:moveTo>
                  <a:lnTo>
                    <a:pt x="754875" y="94742"/>
                  </a:lnTo>
                  <a:lnTo>
                    <a:pt x="754049" y="99568"/>
                  </a:lnTo>
                  <a:lnTo>
                    <a:pt x="756221" y="103060"/>
                  </a:lnTo>
                  <a:lnTo>
                    <a:pt x="760044" y="96875"/>
                  </a:lnTo>
                  <a:close/>
                </a:path>
                <a:path w="1137919" h="795654">
                  <a:moveTo>
                    <a:pt x="777621" y="3365"/>
                  </a:moveTo>
                  <a:lnTo>
                    <a:pt x="770890" y="0"/>
                  </a:lnTo>
                  <a:lnTo>
                    <a:pt x="771029" y="3962"/>
                  </a:lnTo>
                  <a:lnTo>
                    <a:pt x="774484" y="7645"/>
                  </a:lnTo>
                  <a:lnTo>
                    <a:pt x="777621" y="3365"/>
                  </a:lnTo>
                  <a:close/>
                </a:path>
                <a:path w="1137919" h="795654">
                  <a:moveTo>
                    <a:pt x="801014" y="657885"/>
                  </a:moveTo>
                  <a:lnTo>
                    <a:pt x="797902" y="661822"/>
                  </a:lnTo>
                  <a:lnTo>
                    <a:pt x="795845" y="666203"/>
                  </a:lnTo>
                  <a:lnTo>
                    <a:pt x="800011" y="662724"/>
                  </a:lnTo>
                  <a:lnTo>
                    <a:pt x="801014" y="657885"/>
                  </a:lnTo>
                  <a:close/>
                </a:path>
                <a:path w="1137919" h="795654">
                  <a:moveTo>
                    <a:pt x="802106" y="162509"/>
                  </a:moveTo>
                  <a:lnTo>
                    <a:pt x="796823" y="160451"/>
                  </a:lnTo>
                  <a:lnTo>
                    <a:pt x="790409" y="166408"/>
                  </a:lnTo>
                  <a:lnTo>
                    <a:pt x="801535" y="166522"/>
                  </a:lnTo>
                  <a:lnTo>
                    <a:pt x="802106" y="162509"/>
                  </a:lnTo>
                  <a:close/>
                </a:path>
                <a:path w="1137919" h="795654">
                  <a:moveTo>
                    <a:pt x="831977" y="556425"/>
                  </a:moveTo>
                  <a:lnTo>
                    <a:pt x="826808" y="553948"/>
                  </a:lnTo>
                  <a:lnTo>
                    <a:pt x="825982" y="558825"/>
                  </a:lnTo>
                  <a:lnTo>
                    <a:pt x="828154" y="562495"/>
                  </a:lnTo>
                  <a:lnTo>
                    <a:pt x="831977" y="556425"/>
                  </a:lnTo>
                  <a:close/>
                </a:path>
                <a:path w="1137919" h="795654">
                  <a:moveTo>
                    <a:pt x="838365" y="170408"/>
                  </a:moveTo>
                  <a:lnTo>
                    <a:pt x="831735" y="167487"/>
                  </a:lnTo>
                  <a:lnTo>
                    <a:pt x="832078" y="171602"/>
                  </a:lnTo>
                  <a:lnTo>
                    <a:pt x="835558" y="175120"/>
                  </a:lnTo>
                  <a:lnTo>
                    <a:pt x="838365" y="170408"/>
                  </a:lnTo>
                  <a:close/>
                </a:path>
                <a:path w="1137919" h="795654">
                  <a:moveTo>
                    <a:pt x="839381" y="148793"/>
                  </a:moveTo>
                  <a:lnTo>
                    <a:pt x="836269" y="152717"/>
                  </a:lnTo>
                  <a:lnTo>
                    <a:pt x="834212" y="157099"/>
                  </a:lnTo>
                  <a:lnTo>
                    <a:pt x="838365" y="153619"/>
                  </a:lnTo>
                  <a:lnTo>
                    <a:pt x="839381" y="148793"/>
                  </a:lnTo>
                  <a:close/>
                </a:path>
                <a:path w="1137919" h="795654">
                  <a:moveTo>
                    <a:pt x="849655" y="134226"/>
                  </a:moveTo>
                  <a:lnTo>
                    <a:pt x="844562" y="133146"/>
                  </a:lnTo>
                  <a:lnTo>
                    <a:pt x="841565" y="136702"/>
                  </a:lnTo>
                  <a:lnTo>
                    <a:pt x="848753" y="142430"/>
                  </a:lnTo>
                  <a:lnTo>
                    <a:pt x="849655" y="134226"/>
                  </a:lnTo>
                  <a:close/>
                </a:path>
                <a:path w="1137919" h="795654">
                  <a:moveTo>
                    <a:pt x="908697" y="461314"/>
                  </a:moveTo>
                  <a:lnTo>
                    <a:pt x="907897" y="455726"/>
                  </a:lnTo>
                  <a:lnTo>
                    <a:pt x="903097" y="457327"/>
                  </a:lnTo>
                  <a:lnTo>
                    <a:pt x="899109" y="451726"/>
                  </a:lnTo>
                  <a:lnTo>
                    <a:pt x="899109" y="458127"/>
                  </a:lnTo>
                  <a:lnTo>
                    <a:pt x="900709" y="462114"/>
                  </a:lnTo>
                  <a:lnTo>
                    <a:pt x="908697" y="461314"/>
                  </a:lnTo>
                  <a:close/>
                </a:path>
                <a:path w="1137919" h="795654">
                  <a:moveTo>
                    <a:pt x="924687" y="255117"/>
                  </a:moveTo>
                  <a:lnTo>
                    <a:pt x="922286" y="247929"/>
                  </a:lnTo>
                  <a:lnTo>
                    <a:pt x="918286" y="242328"/>
                  </a:lnTo>
                  <a:lnTo>
                    <a:pt x="911098" y="241541"/>
                  </a:lnTo>
                  <a:lnTo>
                    <a:pt x="912698" y="251129"/>
                  </a:lnTo>
                  <a:lnTo>
                    <a:pt x="916686" y="255917"/>
                  </a:lnTo>
                  <a:lnTo>
                    <a:pt x="924687" y="255117"/>
                  </a:lnTo>
                  <a:close/>
                </a:path>
                <a:path w="1137919" h="795654">
                  <a:moveTo>
                    <a:pt x="967841" y="393382"/>
                  </a:moveTo>
                  <a:lnTo>
                    <a:pt x="959751" y="388213"/>
                  </a:lnTo>
                  <a:lnTo>
                    <a:pt x="958850" y="392785"/>
                  </a:lnTo>
                  <a:lnTo>
                    <a:pt x="962444" y="397662"/>
                  </a:lnTo>
                  <a:lnTo>
                    <a:pt x="967841" y="393382"/>
                  </a:lnTo>
                  <a:close/>
                </a:path>
                <a:path w="1137919" h="795654">
                  <a:moveTo>
                    <a:pt x="1037971" y="420662"/>
                  </a:moveTo>
                  <a:lnTo>
                    <a:pt x="1034072" y="417918"/>
                  </a:lnTo>
                  <a:lnTo>
                    <a:pt x="1027785" y="424561"/>
                  </a:lnTo>
                  <a:lnTo>
                    <a:pt x="1036764" y="425348"/>
                  </a:lnTo>
                  <a:lnTo>
                    <a:pt x="1037971" y="420662"/>
                  </a:lnTo>
                  <a:close/>
                </a:path>
                <a:path w="1137919" h="795654">
                  <a:moveTo>
                    <a:pt x="1051052" y="320890"/>
                  </a:moveTo>
                  <a:lnTo>
                    <a:pt x="1045959" y="319963"/>
                  </a:lnTo>
                  <a:lnTo>
                    <a:pt x="1042962" y="323367"/>
                  </a:lnTo>
                  <a:lnTo>
                    <a:pt x="1050163" y="328650"/>
                  </a:lnTo>
                  <a:lnTo>
                    <a:pt x="1051052" y="320890"/>
                  </a:lnTo>
                  <a:close/>
                </a:path>
                <a:path w="1137919" h="795654">
                  <a:moveTo>
                    <a:pt x="1082929" y="197573"/>
                  </a:moveTo>
                  <a:lnTo>
                    <a:pt x="1082128" y="192786"/>
                  </a:lnTo>
                  <a:lnTo>
                    <a:pt x="1077328" y="194386"/>
                  </a:lnTo>
                  <a:lnTo>
                    <a:pt x="1069340" y="195186"/>
                  </a:lnTo>
                  <a:lnTo>
                    <a:pt x="1070140" y="199974"/>
                  </a:lnTo>
                  <a:lnTo>
                    <a:pt x="1074928" y="198374"/>
                  </a:lnTo>
                  <a:lnTo>
                    <a:pt x="1082929" y="197573"/>
                  </a:lnTo>
                  <a:close/>
                </a:path>
                <a:path w="1137919" h="795654">
                  <a:moveTo>
                    <a:pt x="1094917" y="414959"/>
                  </a:moveTo>
                  <a:lnTo>
                    <a:pt x="1093317" y="408571"/>
                  </a:lnTo>
                  <a:lnTo>
                    <a:pt x="1088517" y="406171"/>
                  </a:lnTo>
                  <a:lnTo>
                    <a:pt x="1082929" y="405371"/>
                  </a:lnTo>
                  <a:lnTo>
                    <a:pt x="1084529" y="412572"/>
                  </a:lnTo>
                  <a:lnTo>
                    <a:pt x="1089317" y="414959"/>
                  </a:lnTo>
                  <a:lnTo>
                    <a:pt x="1094917" y="414959"/>
                  </a:lnTo>
                  <a:close/>
                </a:path>
                <a:path w="1137919" h="795654">
                  <a:moveTo>
                    <a:pt x="1102906" y="564413"/>
                  </a:moveTo>
                  <a:lnTo>
                    <a:pt x="1102106" y="558825"/>
                  </a:lnTo>
                  <a:lnTo>
                    <a:pt x="1097305" y="560425"/>
                  </a:lnTo>
                  <a:lnTo>
                    <a:pt x="1093317" y="554824"/>
                  </a:lnTo>
                  <a:lnTo>
                    <a:pt x="1093317" y="561225"/>
                  </a:lnTo>
                  <a:lnTo>
                    <a:pt x="1094917" y="565213"/>
                  </a:lnTo>
                  <a:lnTo>
                    <a:pt x="1102906" y="564413"/>
                  </a:lnTo>
                  <a:close/>
                </a:path>
                <a:path w="1137919" h="795654">
                  <a:moveTo>
                    <a:pt x="1115695" y="392582"/>
                  </a:moveTo>
                  <a:lnTo>
                    <a:pt x="1110526" y="390448"/>
                  </a:lnTo>
                  <a:lnTo>
                    <a:pt x="1109700" y="395287"/>
                  </a:lnTo>
                  <a:lnTo>
                    <a:pt x="1111872" y="398767"/>
                  </a:lnTo>
                  <a:lnTo>
                    <a:pt x="1115695" y="392582"/>
                  </a:lnTo>
                  <a:close/>
                </a:path>
                <a:path w="1137919" h="795654">
                  <a:moveTo>
                    <a:pt x="1123683" y="570014"/>
                  </a:moveTo>
                  <a:lnTo>
                    <a:pt x="1118895" y="570814"/>
                  </a:lnTo>
                  <a:lnTo>
                    <a:pt x="1112494" y="565213"/>
                  </a:lnTo>
                  <a:lnTo>
                    <a:pt x="1110894" y="573214"/>
                  </a:lnTo>
                  <a:lnTo>
                    <a:pt x="1115695" y="572414"/>
                  </a:lnTo>
                  <a:lnTo>
                    <a:pt x="1122883" y="578002"/>
                  </a:lnTo>
                  <a:lnTo>
                    <a:pt x="1123683" y="570014"/>
                  </a:lnTo>
                  <a:close/>
                </a:path>
                <a:path w="1137919" h="795654">
                  <a:moveTo>
                    <a:pt x="1137475" y="301078"/>
                  </a:moveTo>
                  <a:lnTo>
                    <a:pt x="1132154" y="299059"/>
                  </a:lnTo>
                  <a:lnTo>
                    <a:pt x="1126083" y="304673"/>
                  </a:lnTo>
                  <a:lnTo>
                    <a:pt x="1137094" y="304901"/>
                  </a:lnTo>
                  <a:lnTo>
                    <a:pt x="1137475" y="30107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551276" y="8977756"/>
              <a:ext cx="1443355" cy="995680"/>
            </a:xfrm>
            <a:custGeom>
              <a:avLst/>
              <a:gdLst/>
              <a:ahLst/>
              <a:cxnLst/>
              <a:rect l="l" t="t" r="r" b="b"/>
              <a:pathLst>
                <a:path w="1443355" h="995679">
                  <a:moveTo>
                    <a:pt x="11684" y="502881"/>
                  </a:moveTo>
                  <a:lnTo>
                    <a:pt x="2362" y="497598"/>
                  </a:lnTo>
                  <a:lnTo>
                    <a:pt x="0" y="500786"/>
                  </a:lnTo>
                  <a:lnTo>
                    <a:pt x="3479" y="505015"/>
                  </a:lnTo>
                  <a:lnTo>
                    <a:pt x="11684" y="502881"/>
                  </a:lnTo>
                  <a:close/>
                </a:path>
                <a:path w="1443355" h="995679">
                  <a:moveTo>
                    <a:pt x="73723" y="430453"/>
                  </a:moveTo>
                  <a:lnTo>
                    <a:pt x="73685" y="426440"/>
                  </a:lnTo>
                  <a:lnTo>
                    <a:pt x="66840" y="430149"/>
                  </a:lnTo>
                  <a:lnTo>
                    <a:pt x="70319" y="434314"/>
                  </a:lnTo>
                  <a:lnTo>
                    <a:pt x="73723" y="430453"/>
                  </a:lnTo>
                  <a:close/>
                </a:path>
                <a:path w="1443355" h="995679">
                  <a:moveTo>
                    <a:pt x="93840" y="523532"/>
                  </a:moveTo>
                  <a:lnTo>
                    <a:pt x="90817" y="515670"/>
                  </a:lnTo>
                  <a:lnTo>
                    <a:pt x="85534" y="522185"/>
                  </a:lnTo>
                  <a:lnTo>
                    <a:pt x="89319" y="525259"/>
                  </a:lnTo>
                  <a:lnTo>
                    <a:pt x="93840" y="523532"/>
                  </a:lnTo>
                  <a:close/>
                </a:path>
                <a:path w="1443355" h="995679">
                  <a:moveTo>
                    <a:pt x="105194" y="426948"/>
                  </a:moveTo>
                  <a:lnTo>
                    <a:pt x="102006" y="422960"/>
                  </a:lnTo>
                  <a:lnTo>
                    <a:pt x="97205" y="419760"/>
                  </a:lnTo>
                  <a:lnTo>
                    <a:pt x="94805" y="426948"/>
                  </a:lnTo>
                  <a:lnTo>
                    <a:pt x="98005" y="430949"/>
                  </a:lnTo>
                  <a:lnTo>
                    <a:pt x="102793" y="433349"/>
                  </a:lnTo>
                  <a:lnTo>
                    <a:pt x="105194" y="426948"/>
                  </a:lnTo>
                  <a:close/>
                </a:path>
                <a:path w="1443355" h="995679">
                  <a:moveTo>
                    <a:pt x="129971" y="236740"/>
                  </a:moveTo>
                  <a:lnTo>
                    <a:pt x="122783" y="234340"/>
                  </a:lnTo>
                  <a:lnTo>
                    <a:pt x="120383" y="239141"/>
                  </a:lnTo>
                  <a:lnTo>
                    <a:pt x="125171" y="239941"/>
                  </a:lnTo>
                  <a:lnTo>
                    <a:pt x="125171" y="246329"/>
                  </a:lnTo>
                  <a:lnTo>
                    <a:pt x="129171" y="240741"/>
                  </a:lnTo>
                  <a:lnTo>
                    <a:pt x="129971" y="236740"/>
                  </a:lnTo>
                  <a:close/>
                </a:path>
                <a:path w="1443355" h="995679">
                  <a:moveTo>
                    <a:pt x="160337" y="442137"/>
                  </a:moveTo>
                  <a:lnTo>
                    <a:pt x="152920" y="437413"/>
                  </a:lnTo>
                  <a:lnTo>
                    <a:pt x="149555" y="440944"/>
                  </a:lnTo>
                  <a:lnTo>
                    <a:pt x="151574" y="445058"/>
                  </a:lnTo>
                  <a:lnTo>
                    <a:pt x="160337" y="442137"/>
                  </a:lnTo>
                  <a:close/>
                </a:path>
                <a:path w="1443355" h="995679">
                  <a:moveTo>
                    <a:pt x="165938" y="275107"/>
                  </a:moveTo>
                  <a:lnTo>
                    <a:pt x="161137" y="272707"/>
                  </a:lnTo>
                  <a:lnTo>
                    <a:pt x="157949" y="265506"/>
                  </a:lnTo>
                  <a:lnTo>
                    <a:pt x="153149" y="271907"/>
                  </a:lnTo>
                  <a:lnTo>
                    <a:pt x="157949" y="273507"/>
                  </a:lnTo>
                  <a:lnTo>
                    <a:pt x="161137" y="280695"/>
                  </a:lnTo>
                  <a:lnTo>
                    <a:pt x="165938" y="275107"/>
                  </a:lnTo>
                  <a:close/>
                </a:path>
                <a:path w="1443355" h="995679">
                  <a:moveTo>
                    <a:pt x="176326" y="288683"/>
                  </a:moveTo>
                  <a:lnTo>
                    <a:pt x="169138" y="286296"/>
                  </a:lnTo>
                  <a:lnTo>
                    <a:pt x="166738" y="291084"/>
                  </a:lnTo>
                  <a:lnTo>
                    <a:pt x="171526" y="291884"/>
                  </a:lnTo>
                  <a:lnTo>
                    <a:pt x="171526" y="299085"/>
                  </a:lnTo>
                  <a:lnTo>
                    <a:pt x="175526" y="292684"/>
                  </a:lnTo>
                  <a:lnTo>
                    <a:pt x="176326" y="288683"/>
                  </a:lnTo>
                  <a:close/>
                </a:path>
                <a:path w="1443355" h="995679">
                  <a:moveTo>
                    <a:pt x="204304" y="500380"/>
                  </a:moveTo>
                  <a:lnTo>
                    <a:pt x="203847" y="494576"/>
                  </a:lnTo>
                  <a:lnTo>
                    <a:pt x="197104" y="496481"/>
                  </a:lnTo>
                  <a:lnTo>
                    <a:pt x="201155" y="504240"/>
                  </a:lnTo>
                  <a:lnTo>
                    <a:pt x="204304" y="500380"/>
                  </a:lnTo>
                  <a:close/>
                </a:path>
                <a:path w="1443355" h="995679">
                  <a:moveTo>
                    <a:pt x="250253" y="205270"/>
                  </a:moveTo>
                  <a:lnTo>
                    <a:pt x="249199" y="200583"/>
                  </a:lnTo>
                  <a:lnTo>
                    <a:pt x="244259" y="203174"/>
                  </a:lnTo>
                  <a:lnTo>
                    <a:pt x="248310" y="208902"/>
                  </a:lnTo>
                  <a:lnTo>
                    <a:pt x="250253" y="205270"/>
                  </a:lnTo>
                  <a:close/>
                </a:path>
                <a:path w="1443355" h="995679">
                  <a:moveTo>
                    <a:pt x="291414" y="465315"/>
                  </a:moveTo>
                  <a:lnTo>
                    <a:pt x="284226" y="462915"/>
                  </a:lnTo>
                  <a:lnTo>
                    <a:pt x="281825" y="467715"/>
                  </a:lnTo>
                  <a:lnTo>
                    <a:pt x="286613" y="468515"/>
                  </a:lnTo>
                  <a:lnTo>
                    <a:pt x="287413" y="475703"/>
                  </a:lnTo>
                  <a:lnTo>
                    <a:pt x="290614" y="469315"/>
                  </a:lnTo>
                  <a:lnTo>
                    <a:pt x="291414" y="465315"/>
                  </a:lnTo>
                  <a:close/>
                </a:path>
                <a:path w="1443355" h="995679">
                  <a:moveTo>
                    <a:pt x="312191" y="170408"/>
                  </a:moveTo>
                  <a:lnTo>
                    <a:pt x="308991" y="170408"/>
                  </a:lnTo>
                  <a:lnTo>
                    <a:pt x="306603" y="169608"/>
                  </a:lnTo>
                  <a:lnTo>
                    <a:pt x="303403" y="168808"/>
                  </a:lnTo>
                  <a:lnTo>
                    <a:pt x="302602" y="172008"/>
                  </a:lnTo>
                  <a:lnTo>
                    <a:pt x="301002" y="176796"/>
                  </a:lnTo>
                  <a:lnTo>
                    <a:pt x="304203" y="176796"/>
                  </a:lnTo>
                  <a:lnTo>
                    <a:pt x="306603" y="177596"/>
                  </a:lnTo>
                  <a:lnTo>
                    <a:pt x="309791" y="178396"/>
                  </a:lnTo>
                  <a:lnTo>
                    <a:pt x="310591" y="175996"/>
                  </a:lnTo>
                  <a:lnTo>
                    <a:pt x="311391" y="172808"/>
                  </a:lnTo>
                  <a:lnTo>
                    <a:pt x="312191" y="170408"/>
                  </a:lnTo>
                  <a:close/>
                </a:path>
                <a:path w="1443355" h="995679">
                  <a:moveTo>
                    <a:pt x="392112" y="640346"/>
                  </a:moveTo>
                  <a:lnTo>
                    <a:pt x="386880" y="639686"/>
                  </a:lnTo>
                  <a:lnTo>
                    <a:pt x="380822" y="636854"/>
                  </a:lnTo>
                  <a:lnTo>
                    <a:pt x="375818" y="635965"/>
                  </a:lnTo>
                  <a:lnTo>
                    <a:pt x="373735" y="641146"/>
                  </a:lnTo>
                  <a:lnTo>
                    <a:pt x="379183" y="641350"/>
                  </a:lnTo>
                  <a:lnTo>
                    <a:pt x="385622" y="643445"/>
                  </a:lnTo>
                  <a:lnTo>
                    <a:pt x="390702" y="644182"/>
                  </a:lnTo>
                  <a:lnTo>
                    <a:pt x="392112" y="640346"/>
                  </a:lnTo>
                  <a:close/>
                </a:path>
                <a:path w="1443355" h="995679">
                  <a:moveTo>
                    <a:pt x="400900" y="655535"/>
                  </a:moveTo>
                  <a:lnTo>
                    <a:pt x="400075" y="650011"/>
                  </a:lnTo>
                  <a:lnTo>
                    <a:pt x="400304" y="644944"/>
                  </a:lnTo>
                  <a:lnTo>
                    <a:pt x="400227" y="643166"/>
                  </a:lnTo>
                  <a:lnTo>
                    <a:pt x="398500" y="647534"/>
                  </a:lnTo>
                  <a:lnTo>
                    <a:pt x="394271" y="650582"/>
                  </a:lnTo>
                  <a:lnTo>
                    <a:pt x="396405" y="656932"/>
                  </a:lnTo>
                  <a:lnTo>
                    <a:pt x="400189" y="660577"/>
                  </a:lnTo>
                  <a:lnTo>
                    <a:pt x="400900" y="655535"/>
                  </a:lnTo>
                  <a:close/>
                </a:path>
                <a:path w="1443355" h="995679">
                  <a:moveTo>
                    <a:pt x="408114" y="410108"/>
                  </a:moveTo>
                  <a:lnTo>
                    <a:pt x="401701" y="413372"/>
                  </a:lnTo>
                  <a:lnTo>
                    <a:pt x="404736" y="417969"/>
                  </a:lnTo>
                  <a:lnTo>
                    <a:pt x="408000" y="414261"/>
                  </a:lnTo>
                  <a:lnTo>
                    <a:pt x="408114" y="410108"/>
                  </a:lnTo>
                  <a:close/>
                </a:path>
                <a:path w="1443355" h="995679">
                  <a:moveTo>
                    <a:pt x="443268" y="629158"/>
                  </a:moveTo>
                  <a:lnTo>
                    <a:pt x="439953" y="626173"/>
                  </a:lnTo>
                  <a:lnTo>
                    <a:pt x="434771" y="622668"/>
                  </a:lnTo>
                  <a:lnTo>
                    <a:pt x="429437" y="621398"/>
                  </a:lnTo>
                  <a:lnTo>
                    <a:pt x="425678" y="625157"/>
                  </a:lnTo>
                  <a:lnTo>
                    <a:pt x="431241" y="626681"/>
                  </a:lnTo>
                  <a:lnTo>
                    <a:pt x="435368" y="630758"/>
                  </a:lnTo>
                  <a:lnTo>
                    <a:pt x="439051" y="633031"/>
                  </a:lnTo>
                  <a:lnTo>
                    <a:pt x="443268" y="629158"/>
                  </a:lnTo>
                  <a:close/>
                </a:path>
                <a:path w="1443355" h="995679">
                  <a:moveTo>
                    <a:pt x="455256" y="631558"/>
                  </a:moveTo>
                  <a:lnTo>
                    <a:pt x="448056" y="629158"/>
                  </a:lnTo>
                  <a:lnTo>
                    <a:pt x="445655" y="633945"/>
                  </a:lnTo>
                  <a:lnTo>
                    <a:pt x="451256" y="634746"/>
                  </a:lnTo>
                  <a:lnTo>
                    <a:pt x="451256" y="641146"/>
                  </a:lnTo>
                  <a:lnTo>
                    <a:pt x="454456" y="635546"/>
                  </a:lnTo>
                  <a:lnTo>
                    <a:pt x="455256" y="631558"/>
                  </a:lnTo>
                  <a:close/>
                </a:path>
                <a:path w="1443355" h="995679">
                  <a:moveTo>
                    <a:pt x="455256" y="184785"/>
                  </a:moveTo>
                  <a:lnTo>
                    <a:pt x="448056" y="182397"/>
                  </a:lnTo>
                  <a:lnTo>
                    <a:pt x="445655" y="187185"/>
                  </a:lnTo>
                  <a:lnTo>
                    <a:pt x="450456" y="187985"/>
                  </a:lnTo>
                  <a:lnTo>
                    <a:pt x="450456" y="194386"/>
                  </a:lnTo>
                  <a:lnTo>
                    <a:pt x="454456" y="188785"/>
                  </a:lnTo>
                  <a:lnTo>
                    <a:pt x="455256" y="184785"/>
                  </a:lnTo>
                  <a:close/>
                </a:path>
                <a:path w="1443355" h="995679">
                  <a:moveTo>
                    <a:pt x="468299" y="602805"/>
                  </a:moveTo>
                  <a:lnTo>
                    <a:pt x="463245" y="604380"/>
                  </a:lnTo>
                  <a:lnTo>
                    <a:pt x="459536" y="607745"/>
                  </a:lnTo>
                  <a:lnTo>
                    <a:pt x="464146" y="605574"/>
                  </a:lnTo>
                  <a:lnTo>
                    <a:pt x="468299" y="602805"/>
                  </a:lnTo>
                  <a:close/>
                </a:path>
                <a:path w="1443355" h="995679">
                  <a:moveTo>
                    <a:pt x="487413" y="300774"/>
                  </a:moveTo>
                  <a:lnTo>
                    <a:pt x="487349" y="296621"/>
                  </a:lnTo>
                  <a:lnTo>
                    <a:pt x="480822" y="299872"/>
                  </a:lnTo>
                  <a:lnTo>
                    <a:pt x="484200" y="304482"/>
                  </a:lnTo>
                  <a:lnTo>
                    <a:pt x="487413" y="300774"/>
                  </a:lnTo>
                  <a:close/>
                </a:path>
                <a:path w="1443355" h="995679">
                  <a:moveTo>
                    <a:pt x="490791" y="333921"/>
                  </a:moveTo>
                  <a:lnTo>
                    <a:pt x="485622" y="335038"/>
                  </a:lnTo>
                  <a:lnTo>
                    <a:pt x="482244" y="338861"/>
                  </a:lnTo>
                  <a:lnTo>
                    <a:pt x="486816" y="336842"/>
                  </a:lnTo>
                  <a:lnTo>
                    <a:pt x="490791" y="333921"/>
                  </a:lnTo>
                  <a:close/>
                </a:path>
                <a:path w="1443355" h="995679">
                  <a:moveTo>
                    <a:pt x="494347" y="719569"/>
                  </a:moveTo>
                  <a:lnTo>
                    <a:pt x="489610" y="717867"/>
                  </a:lnTo>
                  <a:lnTo>
                    <a:pt x="488022" y="712279"/>
                  </a:lnTo>
                  <a:lnTo>
                    <a:pt x="484022" y="702678"/>
                  </a:lnTo>
                  <a:lnTo>
                    <a:pt x="483222" y="711479"/>
                  </a:lnTo>
                  <a:lnTo>
                    <a:pt x="485228" y="717867"/>
                  </a:lnTo>
                  <a:lnTo>
                    <a:pt x="490918" y="720064"/>
                  </a:lnTo>
                  <a:lnTo>
                    <a:pt x="494347" y="719569"/>
                  </a:lnTo>
                  <a:close/>
                </a:path>
                <a:path w="1443355" h="995679">
                  <a:moveTo>
                    <a:pt x="546633" y="506603"/>
                  </a:moveTo>
                  <a:lnTo>
                    <a:pt x="539965" y="503682"/>
                  </a:lnTo>
                  <a:lnTo>
                    <a:pt x="539965" y="508469"/>
                  </a:lnTo>
                  <a:lnTo>
                    <a:pt x="535965" y="507669"/>
                  </a:lnTo>
                  <a:lnTo>
                    <a:pt x="531177" y="506082"/>
                  </a:lnTo>
                  <a:lnTo>
                    <a:pt x="535165" y="512470"/>
                  </a:lnTo>
                  <a:lnTo>
                    <a:pt x="527977" y="518058"/>
                  </a:lnTo>
                  <a:lnTo>
                    <a:pt x="535165" y="518058"/>
                  </a:lnTo>
                  <a:lnTo>
                    <a:pt x="537489" y="514248"/>
                  </a:lnTo>
                  <a:lnTo>
                    <a:pt x="543560" y="510273"/>
                  </a:lnTo>
                  <a:lnTo>
                    <a:pt x="546633" y="506603"/>
                  </a:lnTo>
                  <a:close/>
                </a:path>
                <a:path w="1443355" h="995679">
                  <a:moveTo>
                    <a:pt x="547865" y="189280"/>
                  </a:moveTo>
                  <a:lnTo>
                    <a:pt x="546620" y="184607"/>
                  </a:lnTo>
                  <a:lnTo>
                    <a:pt x="541566" y="187185"/>
                  </a:lnTo>
                  <a:lnTo>
                    <a:pt x="545947" y="192925"/>
                  </a:lnTo>
                  <a:lnTo>
                    <a:pt x="547865" y="189280"/>
                  </a:lnTo>
                  <a:close/>
                </a:path>
                <a:path w="1443355" h="995679">
                  <a:moveTo>
                    <a:pt x="580720" y="211963"/>
                  </a:moveTo>
                  <a:lnTo>
                    <a:pt x="573532" y="209562"/>
                  </a:lnTo>
                  <a:lnTo>
                    <a:pt x="571131" y="214363"/>
                  </a:lnTo>
                  <a:lnTo>
                    <a:pt x="576732" y="215163"/>
                  </a:lnTo>
                  <a:lnTo>
                    <a:pt x="576732" y="221551"/>
                  </a:lnTo>
                  <a:lnTo>
                    <a:pt x="579932" y="215963"/>
                  </a:lnTo>
                  <a:lnTo>
                    <a:pt x="580720" y="211963"/>
                  </a:lnTo>
                  <a:close/>
                </a:path>
                <a:path w="1443355" h="995679">
                  <a:moveTo>
                    <a:pt x="592632" y="528129"/>
                  </a:moveTo>
                  <a:lnTo>
                    <a:pt x="587121" y="529259"/>
                  </a:lnTo>
                  <a:lnTo>
                    <a:pt x="583857" y="533069"/>
                  </a:lnTo>
                  <a:lnTo>
                    <a:pt x="588619" y="531050"/>
                  </a:lnTo>
                  <a:lnTo>
                    <a:pt x="592632" y="528129"/>
                  </a:lnTo>
                  <a:close/>
                </a:path>
                <a:path w="1443355" h="995679">
                  <a:moveTo>
                    <a:pt x="603897" y="355828"/>
                  </a:moveTo>
                  <a:lnTo>
                    <a:pt x="598309" y="347827"/>
                  </a:lnTo>
                  <a:lnTo>
                    <a:pt x="592505" y="350189"/>
                  </a:lnTo>
                  <a:lnTo>
                    <a:pt x="589622" y="355917"/>
                  </a:lnTo>
                  <a:lnTo>
                    <a:pt x="589876" y="361200"/>
                  </a:lnTo>
                  <a:lnTo>
                    <a:pt x="593509" y="362216"/>
                  </a:lnTo>
                  <a:lnTo>
                    <a:pt x="591921" y="355828"/>
                  </a:lnTo>
                  <a:lnTo>
                    <a:pt x="603897" y="355828"/>
                  </a:lnTo>
                  <a:close/>
                </a:path>
                <a:path w="1443355" h="995679">
                  <a:moveTo>
                    <a:pt x="627875" y="82486"/>
                  </a:moveTo>
                  <a:lnTo>
                    <a:pt x="623087" y="81686"/>
                  </a:lnTo>
                  <a:lnTo>
                    <a:pt x="623087" y="78498"/>
                  </a:lnTo>
                  <a:lnTo>
                    <a:pt x="619887" y="76898"/>
                  </a:lnTo>
                  <a:lnTo>
                    <a:pt x="614730" y="80810"/>
                  </a:lnTo>
                  <a:lnTo>
                    <a:pt x="616991" y="84785"/>
                  </a:lnTo>
                  <a:lnTo>
                    <a:pt x="622693" y="86220"/>
                  </a:lnTo>
                  <a:lnTo>
                    <a:pt x="627875" y="82486"/>
                  </a:lnTo>
                  <a:close/>
                </a:path>
                <a:path w="1443355" h="995679">
                  <a:moveTo>
                    <a:pt x="637044" y="567537"/>
                  </a:moveTo>
                  <a:lnTo>
                    <a:pt x="633869" y="561822"/>
                  </a:lnTo>
                  <a:lnTo>
                    <a:pt x="628904" y="559396"/>
                  </a:lnTo>
                  <a:lnTo>
                    <a:pt x="624687" y="562825"/>
                  </a:lnTo>
                  <a:lnTo>
                    <a:pt x="630275" y="565213"/>
                  </a:lnTo>
                  <a:lnTo>
                    <a:pt x="630275" y="570814"/>
                  </a:lnTo>
                  <a:lnTo>
                    <a:pt x="635876" y="574014"/>
                  </a:lnTo>
                  <a:lnTo>
                    <a:pt x="637044" y="567537"/>
                  </a:lnTo>
                  <a:close/>
                </a:path>
                <a:path w="1443355" h="995679">
                  <a:moveTo>
                    <a:pt x="652208" y="623404"/>
                  </a:moveTo>
                  <a:lnTo>
                    <a:pt x="646264" y="621957"/>
                  </a:lnTo>
                  <a:lnTo>
                    <a:pt x="646023" y="626097"/>
                  </a:lnTo>
                  <a:lnTo>
                    <a:pt x="642569" y="630453"/>
                  </a:lnTo>
                  <a:lnTo>
                    <a:pt x="640753" y="633768"/>
                  </a:lnTo>
                  <a:lnTo>
                    <a:pt x="645464" y="634746"/>
                  </a:lnTo>
                  <a:lnTo>
                    <a:pt x="646709" y="631063"/>
                  </a:lnTo>
                  <a:lnTo>
                    <a:pt x="650659" y="626859"/>
                  </a:lnTo>
                  <a:lnTo>
                    <a:pt x="652208" y="623404"/>
                  </a:lnTo>
                  <a:close/>
                </a:path>
                <a:path w="1443355" h="995679">
                  <a:moveTo>
                    <a:pt x="652551" y="569709"/>
                  </a:moveTo>
                  <a:lnTo>
                    <a:pt x="651319" y="565035"/>
                  </a:lnTo>
                  <a:lnTo>
                    <a:pt x="646264" y="567613"/>
                  </a:lnTo>
                  <a:lnTo>
                    <a:pt x="650646" y="573341"/>
                  </a:lnTo>
                  <a:lnTo>
                    <a:pt x="652551" y="569709"/>
                  </a:lnTo>
                  <a:close/>
                </a:path>
                <a:path w="1443355" h="995679">
                  <a:moveTo>
                    <a:pt x="660107" y="479729"/>
                  </a:moveTo>
                  <a:lnTo>
                    <a:pt x="655053" y="481304"/>
                  </a:lnTo>
                  <a:lnTo>
                    <a:pt x="651344" y="484670"/>
                  </a:lnTo>
                  <a:lnTo>
                    <a:pt x="655955" y="482498"/>
                  </a:lnTo>
                  <a:lnTo>
                    <a:pt x="660107" y="479729"/>
                  </a:lnTo>
                  <a:close/>
                </a:path>
                <a:path w="1443355" h="995679">
                  <a:moveTo>
                    <a:pt x="720585" y="617169"/>
                  </a:moveTo>
                  <a:lnTo>
                    <a:pt x="713397" y="614768"/>
                  </a:lnTo>
                  <a:lnTo>
                    <a:pt x="710996" y="619569"/>
                  </a:lnTo>
                  <a:lnTo>
                    <a:pt x="715797" y="620369"/>
                  </a:lnTo>
                  <a:lnTo>
                    <a:pt x="716597" y="626757"/>
                  </a:lnTo>
                  <a:lnTo>
                    <a:pt x="719785" y="621169"/>
                  </a:lnTo>
                  <a:lnTo>
                    <a:pt x="720585" y="617169"/>
                  </a:lnTo>
                  <a:close/>
                </a:path>
                <a:path w="1443355" h="995679">
                  <a:moveTo>
                    <a:pt x="721093" y="140335"/>
                  </a:moveTo>
                  <a:lnTo>
                    <a:pt x="721055" y="136321"/>
                  </a:lnTo>
                  <a:lnTo>
                    <a:pt x="714197" y="140030"/>
                  </a:lnTo>
                  <a:lnTo>
                    <a:pt x="717677" y="144195"/>
                  </a:lnTo>
                  <a:lnTo>
                    <a:pt x="721093" y="140335"/>
                  </a:lnTo>
                  <a:close/>
                </a:path>
                <a:path w="1443355" h="995679">
                  <a:moveTo>
                    <a:pt x="722896" y="214833"/>
                  </a:moveTo>
                  <a:lnTo>
                    <a:pt x="717397" y="215963"/>
                  </a:lnTo>
                  <a:lnTo>
                    <a:pt x="714133" y="219786"/>
                  </a:lnTo>
                  <a:lnTo>
                    <a:pt x="718883" y="217754"/>
                  </a:lnTo>
                  <a:lnTo>
                    <a:pt x="722896" y="214833"/>
                  </a:lnTo>
                  <a:close/>
                </a:path>
                <a:path w="1443355" h="995679">
                  <a:moveTo>
                    <a:pt x="735088" y="853808"/>
                  </a:moveTo>
                  <a:lnTo>
                    <a:pt x="730173" y="850544"/>
                  </a:lnTo>
                  <a:lnTo>
                    <a:pt x="728230" y="856513"/>
                  </a:lnTo>
                  <a:lnTo>
                    <a:pt x="722985" y="862926"/>
                  </a:lnTo>
                  <a:lnTo>
                    <a:pt x="720737" y="868743"/>
                  </a:lnTo>
                  <a:lnTo>
                    <a:pt x="727786" y="872921"/>
                  </a:lnTo>
                  <a:lnTo>
                    <a:pt x="727824" y="866051"/>
                  </a:lnTo>
                  <a:lnTo>
                    <a:pt x="732282" y="859332"/>
                  </a:lnTo>
                  <a:lnTo>
                    <a:pt x="735088" y="853808"/>
                  </a:lnTo>
                  <a:close/>
                </a:path>
                <a:path w="1443355" h="995679">
                  <a:moveTo>
                    <a:pt x="749274" y="237680"/>
                  </a:moveTo>
                  <a:lnTo>
                    <a:pt x="743762" y="239141"/>
                  </a:lnTo>
                  <a:lnTo>
                    <a:pt x="740511" y="242849"/>
                  </a:lnTo>
                  <a:lnTo>
                    <a:pt x="745261" y="240639"/>
                  </a:lnTo>
                  <a:lnTo>
                    <a:pt x="749274" y="237680"/>
                  </a:lnTo>
                  <a:close/>
                </a:path>
                <a:path w="1443355" h="995679">
                  <a:moveTo>
                    <a:pt x="771994" y="293154"/>
                  </a:moveTo>
                  <a:lnTo>
                    <a:pt x="766940" y="294284"/>
                  </a:lnTo>
                  <a:lnTo>
                    <a:pt x="763231" y="298107"/>
                  </a:lnTo>
                  <a:lnTo>
                    <a:pt x="767842" y="296087"/>
                  </a:lnTo>
                  <a:lnTo>
                    <a:pt x="771994" y="293154"/>
                  </a:lnTo>
                  <a:close/>
                </a:path>
                <a:path w="1443355" h="995679">
                  <a:moveTo>
                    <a:pt x="803275" y="708748"/>
                  </a:moveTo>
                  <a:lnTo>
                    <a:pt x="798106" y="709879"/>
                  </a:lnTo>
                  <a:lnTo>
                    <a:pt x="794740" y="713701"/>
                  </a:lnTo>
                  <a:lnTo>
                    <a:pt x="799312" y="711669"/>
                  </a:lnTo>
                  <a:lnTo>
                    <a:pt x="803275" y="708748"/>
                  </a:lnTo>
                  <a:close/>
                </a:path>
                <a:path w="1443355" h="995679">
                  <a:moveTo>
                    <a:pt x="830795" y="727138"/>
                  </a:moveTo>
                  <a:lnTo>
                    <a:pt x="825284" y="728256"/>
                  </a:lnTo>
                  <a:lnTo>
                    <a:pt x="822020" y="732078"/>
                  </a:lnTo>
                  <a:lnTo>
                    <a:pt x="826782" y="730059"/>
                  </a:lnTo>
                  <a:lnTo>
                    <a:pt x="830795" y="727138"/>
                  </a:lnTo>
                  <a:close/>
                </a:path>
                <a:path w="1443355" h="995679">
                  <a:moveTo>
                    <a:pt x="848372" y="406654"/>
                  </a:moveTo>
                  <a:lnTo>
                    <a:pt x="842860" y="407771"/>
                  </a:lnTo>
                  <a:lnTo>
                    <a:pt x="839609" y="411594"/>
                  </a:lnTo>
                  <a:lnTo>
                    <a:pt x="844359" y="409575"/>
                  </a:lnTo>
                  <a:lnTo>
                    <a:pt x="848372" y="406654"/>
                  </a:lnTo>
                  <a:close/>
                </a:path>
                <a:path w="1443355" h="995679">
                  <a:moveTo>
                    <a:pt x="854849" y="326250"/>
                  </a:moveTo>
                  <a:lnTo>
                    <a:pt x="849261" y="325450"/>
                  </a:lnTo>
                  <a:lnTo>
                    <a:pt x="842073" y="322249"/>
                  </a:lnTo>
                  <a:lnTo>
                    <a:pt x="840473" y="327050"/>
                  </a:lnTo>
                  <a:lnTo>
                    <a:pt x="846061" y="327850"/>
                  </a:lnTo>
                  <a:lnTo>
                    <a:pt x="853262" y="330250"/>
                  </a:lnTo>
                  <a:lnTo>
                    <a:pt x="854849" y="326250"/>
                  </a:lnTo>
                  <a:close/>
                </a:path>
                <a:path w="1443355" h="995679">
                  <a:moveTo>
                    <a:pt x="886218" y="679208"/>
                  </a:moveTo>
                  <a:lnTo>
                    <a:pt x="885024" y="674522"/>
                  </a:lnTo>
                  <a:lnTo>
                    <a:pt x="879627" y="677113"/>
                  </a:lnTo>
                  <a:lnTo>
                    <a:pt x="884123" y="682840"/>
                  </a:lnTo>
                  <a:lnTo>
                    <a:pt x="886218" y="679208"/>
                  </a:lnTo>
                  <a:close/>
                </a:path>
                <a:path w="1443355" h="995679">
                  <a:moveTo>
                    <a:pt x="887628" y="737844"/>
                  </a:moveTo>
                  <a:lnTo>
                    <a:pt x="882027" y="737044"/>
                  </a:lnTo>
                  <a:lnTo>
                    <a:pt x="874839" y="733856"/>
                  </a:lnTo>
                  <a:lnTo>
                    <a:pt x="873239" y="738644"/>
                  </a:lnTo>
                  <a:lnTo>
                    <a:pt x="878827" y="739444"/>
                  </a:lnTo>
                  <a:lnTo>
                    <a:pt x="885228" y="741845"/>
                  </a:lnTo>
                  <a:lnTo>
                    <a:pt x="887628" y="737844"/>
                  </a:lnTo>
                  <a:close/>
                </a:path>
                <a:path w="1443355" h="995679">
                  <a:moveTo>
                    <a:pt x="892898" y="218478"/>
                  </a:moveTo>
                  <a:lnTo>
                    <a:pt x="887628" y="215163"/>
                  </a:lnTo>
                  <a:lnTo>
                    <a:pt x="886828" y="219151"/>
                  </a:lnTo>
                  <a:lnTo>
                    <a:pt x="878852" y="225729"/>
                  </a:lnTo>
                  <a:lnTo>
                    <a:pt x="885431" y="223748"/>
                  </a:lnTo>
                  <a:lnTo>
                    <a:pt x="892898" y="218478"/>
                  </a:lnTo>
                  <a:close/>
                </a:path>
                <a:path w="1443355" h="995679">
                  <a:moveTo>
                    <a:pt x="902627" y="273265"/>
                  </a:moveTo>
                  <a:lnTo>
                    <a:pt x="897216" y="267208"/>
                  </a:lnTo>
                  <a:lnTo>
                    <a:pt x="888796" y="263702"/>
                  </a:lnTo>
                  <a:lnTo>
                    <a:pt x="884428" y="265506"/>
                  </a:lnTo>
                  <a:lnTo>
                    <a:pt x="889469" y="268427"/>
                  </a:lnTo>
                  <a:lnTo>
                    <a:pt x="889419" y="273799"/>
                  </a:lnTo>
                  <a:lnTo>
                    <a:pt x="890270" y="278434"/>
                  </a:lnTo>
                  <a:lnTo>
                    <a:pt x="898017" y="279095"/>
                  </a:lnTo>
                  <a:lnTo>
                    <a:pt x="902627" y="273265"/>
                  </a:lnTo>
                  <a:close/>
                </a:path>
                <a:path w="1443355" h="995679">
                  <a:moveTo>
                    <a:pt x="911593" y="227952"/>
                  </a:moveTo>
                  <a:lnTo>
                    <a:pt x="904405" y="225552"/>
                  </a:lnTo>
                  <a:lnTo>
                    <a:pt x="902004" y="230339"/>
                  </a:lnTo>
                  <a:lnTo>
                    <a:pt x="906805" y="231140"/>
                  </a:lnTo>
                  <a:lnTo>
                    <a:pt x="907605" y="238340"/>
                  </a:lnTo>
                  <a:lnTo>
                    <a:pt x="910805" y="231940"/>
                  </a:lnTo>
                  <a:lnTo>
                    <a:pt x="911593" y="227952"/>
                  </a:lnTo>
                  <a:close/>
                </a:path>
                <a:path w="1443355" h="995679">
                  <a:moveTo>
                    <a:pt x="915606" y="253809"/>
                  </a:moveTo>
                  <a:lnTo>
                    <a:pt x="909205" y="257517"/>
                  </a:lnTo>
                  <a:lnTo>
                    <a:pt x="912241" y="261683"/>
                  </a:lnTo>
                  <a:lnTo>
                    <a:pt x="915492" y="257822"/>
                  </a:lnTo>
                  <a:lnTo>
                    <a:pt x="915606" y="253809"/>
                  </a:lnTo>
                  <a:close/>
                </a:path>
                <a:path w="1443355" h="995679">
                  <a:moveTo>
                    <a:pt x="943571" y="447738"/>
                  </a:moveTo>
                  <a:lnTo>
                    <a:pt x="940371" y="443738"/>
                  </a:lnTo>
                  <a:lnTo>
                    <a:pt x="935570" y="440537"/>
                  </a:lnTo>
                  <a:lnTo>
                    <a:pt x="933970" y="446938"/>
                  </a:lnTo>
                  <a:lnTo>
                    <a:pt x="936371" y="450926"/>
                  </a:lnTo>
                  <a:lnTo>
                    <a:pt x="941171" y="454126"/>
                  </a:lnTo>
                  <a:lnTo>
                    <a:pt x="943571" y="447738"/>
                  </a:lnTo>
                  <a:close/>
                </a:path>
                <a:path w="1443355" h="995679">
                  <a:moveTo>
                    <a:pt x="952157" y="916241"/>
                  </a:moveTo>
                  <a:lnTo>
                    <a:pt x="949159" y="913676"/>
                  </a:lnTo>
                  <a:lnTo>
                    <a:pt x="945299" y="909497"/>
                  </a:lnTo>
                  <a:lnTo>
                    <a:pt x="940473" y="902982"/>
                  </a:lnTo>
                  <a:lnTo>
                    <a:pt x="935786" y="899629"/>
                  </a:lnTo>
                  <a:lnTo>
                    <a:pt x="932383" y="904887"/>
                  </a:lnTo>
                  <a:lnTo>
                    <a:pt x="938377" y="909066"/>
                  </a:lnTo>
                  <a:lnTo>
                    <a:pt x="946759" y="913777"/>
                  </a:lnTo>
                  <a:lnTo>
                    <a:pt x="952157" y="916241"/>
                  </a:lnTo>
                  <a:close/>
                </a:path>
                <a:path w="1443355" h="995679">
                  <a:moveTo>
                    <a:pt x="953960" y="319062"/>
                  </a:moveTo>
                  <a:lnTo>
                    <a:pt x="950760" y="315061"/>
                  </a:lnTo>
                  <a:lnTo>
                    <a:pt x="945959" y="311861"/>
                  </a:lnTo>
                  <a:lnTo>
                    <a:pt x="943571" y="318262"/>
                  </a:lnTo>
                  <a:lnTo>
                    <a:pt x="945959" y="323049"/>
                  </a:lnTo>
                  <a:lnTo>
                    <a:pt x="951560" y="325450"/>
                  </a:lnTo>
                  <a:lnTo>
                    <a:pt x="953960" y="319062"/>
                  </a:lnTo>
                  <a:close/>
                </a:path>
                <a:path w="1443355" h="995679">
                  <a:moveTo>
                    <a:pt x="955014" y="707948"/>
                  </a:moveTo>
                  <a:lnTo>
                    <a:pt x="949960" y="709079"/>
                  </a:lnTo>
                  <a:lnTo>
                    <a:pt x="946251" y="712901"/>
                  </a:lnTo>
                  <a:lnTo>
                    <a:pt x="950861" y="710869"/>
                  </a:lnTo>
                  <a:lnTo>
                    <a:pt x="955014" y="707948"/>
                  </a:lnTo>
                  <a:close/>
                </a:path>
                <a:path w="1443355" h="995679">
                  <a:moveTo>
                    <a:pt x="965949" y="446938"/>
                  </a:moveTo>
                  <a:lnTo>
                    <a:pt x="958748" y="444538"/>
                  </a:lnTo>
                  <a:lnTo>
                    <a:pt x="956360" y="449326"/>
                  </a:lnTo>
                  <a:lnTo>
                    <a:pt x="961148" y="449326"/>
                  </a:lnTo>
                  <a:lnTo>
                    <a:pt x="961948" y="456526"/>
                  </a:lnTo>
                  <a:lnTo>
                    <a:pt x="965149" y="450926"/>
                  </a:lnTo>
                  <a:lnTo>
                    <a:pt x="965949" y="446938"/>
                  </a:lnTo>
                  <a:close/>
                </a:path>
                <a:path w="1443355" h="995679">
                  <a:moveTo>
                    <a:pt x="975537" y="641946"/>
                  </a:moveTo>
                  <a:lnTo>
                    <a:pt x="968336" y="637146"/>
                  </a:lnTo>
                  <a:lnTo>
                    <a:pt x="966749" y="641146"/>
                  </a:lnTo>
                  <a:lnTo>
                    <a:pt x="957948" y="644334"/>
                  </a:lnTo>
                  <a:lnTo>
                    <a:pt x="965149" y="649135"/>
                  </a:lnTo>
                  <a:lnTo>
                    <a:pt x="966749" y="644334"/>
                  </a:lnTo>
                  <a:lnTo>
                    <a:pt x="975537" y="641946"/>
                  </a:lnTo>
                  <a:close/>
                </a:path>
                <a:path w="1443355" h="995679">
                  <a:moveTo>
                    <a:pt x="977938" y="991196"/>
                  </a:moveTo>
                  <a:lnTo>
                    <a:pt x="974001" y="989838"/>
                  </a:lnTo>
                  <a:lnTo>
                    <a:pt x="969238" y="986307"/>
                  </a:lnTo>
                  <a:lnTo>
                    <a:pt x="965238" y="985024"/>
                  </a:lnTo>
                  <a:lnTo>
                    <a:pt x="963549" y="990396"/>
                  </a:lnTo>
                  <a:lnTo>
                    <a:pt x="968273" y="990866"/>
                  </a:lnTo>
                  <a:lnTo>
                    <a:pt x="973137" y="994092"/>
                  </a:lnTo>
                  <a:lnTo>
                    <a:pt x="976807" y="995680"/>
                  </a:lnTo>
                  <a:lnTo>
                    <a:pt x="977938" y="991196"/>
                  </a:lnTo>
                  <a:close/>
                </a:path>
                <a:path w="1443355" h="995679">
                  <a:moveTo>
                    <a:pt x="993317" y="708875"/>
                  </a:moveTo>
                  <a:lnTo>
                    <a:pt x="993241" y="704900"/>
                  </a:lnTo>
                  <a:lnTo>
                    <a:pt x="986726" y="708279"/>
                  </a:lnTo>
                  <a:lnTo>
                    <a:pt x="990092" y="712546"/>
                  </a:lnTo>
                  <a:lnTo>
                    <a:pt x="993317" y="708875"/>
                  </a:lnTo>
                  <a:close/>
                </a:path>
                <a:path w="1443355" h="995679">
                  <a:moveTo>
                    <a:pt x="997927" y="651027"/>
                  </a:moveTo>
                  <a:lnTo>
                    <a:pt x="991514" y="654735"/>
                  </a:lnTo>
                  <a:lnTo>
                    <a:pt x="994549" y="658888"/>
                  </a:lnTo>
                  <a:lnTo>
                    <a:pt x="997813" y="655027"/>
                  </a:lnTo>
                  <a:lnTo>
                    <a:pt x="997927" y="651027"/>
                  </a:lnTo>
                  <a:close/>
                </a:path>
                <a:path w="1443355" h="995679">
                  <a:moveTo>
                    <a:pt x="998308" y="437845"/>
                  </a:moveTo>
                  <a:lnTo>
                    <a:pt x="997267" y="433158"/>
                  </a:lnTo>
                  <a:lnTo>
                    <a:pt x="992314" y="435749"/>
                  </a:lnTo>
                  <a:lnTo>
                    <a:pt x="996365" y="441477"/>
                  </a:lnTo>
                  <a:lnTo>
                    <a:pt x="998308" y="437845"/>
                  </a:lnTo>
                  <a:close/>
                </a:path>
                <a:path w="1443355" h="995679">
                  <a:moveTo>
                    <a:pt x="999515" y="622757"/>
                  </a:moveTo>
                  <a:lnTo>
                    <a:pt x="993914" y="621957"/>
                  </a:lnTo>
                  <a:lnTo>
                    <a:pt x="986726" y="618769"/>
                  </a:lnTo>
                  <a:lnTo>
                    <a:pt x="985126" y="623557"/>
                  </a:lnTo>
                  <a:lnTo>
                    <a:pt x="990727" y="624357"/>
                  </a:lnTo>
                  <a:lnTo>
                    <a:pt x="997115" y="626757"/>
                  </a:lnTo>
                  <a:lnTo>
                    <a:pt x="999515" y="622757"/>
                  </a:lnTo>
                  <a:close/>
                </a:path>
                <a:path w="1443355" h="995679">
                  <a:moveTo>
                    <a:pt x="1041069" y="133642"/>
                  </a:moveTo>
                  <a:lnTo>
                    <a:pt x="1035481" y="132842"/>
                  </a:lnTo>
                  <a:lnTo>
                    <a:pt x="1039469" y="126453"/>
                  </a:lnTo>
                  <a:lnTo>
                    <a:pt x="1034681" y="124053"/>
                  </a:lnTo>
                  <a:lnTo>
                    <a:pt x="1030617" y="130708"/>
                  </a:lnTo>
                  <a:lnTo>
                    <a:pt x="1023785" y="132943"/>
                  </a:lnTo>
                  <a:lnTo>
                    <a:pt x="1016812" y="134721"/>
                  </a:lnTo>
                  <a:lnTo>
                    <a:pt x="1012304" y="140030"/>
                  </a:lnTo>
                  <a:lnTo>
                    <a:pt x="1020165" y="139369"/>
                  </a:lnTo>
                  <a:lnTo>
                    <a:pt x="1027290" y="137731"/>
                  </a:lnTo>
                  <a:lnTo>
                    <a:pt x="1034097" y="135648"/>
                  </a:lnTo>
                  <a:lnTo>
                    <a:pt x="1041069" y="133642"/>
                  </a:lnTo>
                  <a:close/>
                </a:path>
                <a:path w="1443355" h="995679">
                  <a:moveTo>
                    <a:pt x="1043470" y="176796"/>
                  </a:moveTo>
                  <a:lnTo>
                    <a:pt x="1042670" y="176796"/>
                  </a:lnTo>
                  <a:lnTo>
                    <a:pt x="1035481" y="183197"/>
                  </a:lnTo>
                  <a:lnTo>
                    <a:pt x="1031849" y="180314"/>
                  </a:lnTo>
                  <a:lnTo>
                    <a:pt x="1032281" y="182994"/>
                  </a:lnTo>
                  <a:lnTo>
                    <a:pt x="1035697" y="186563"/>
                  </a:lnTo>
                  <a:lnTo>
                    <a:pt x="1041069" y="186385"/>
                  </a:lnTo>
                  <a:lnTo>
                    <a:pt x="1043470" y="176796"/>
                  </a:lnTo>
                  <a:close/>
                </a:path>
                <a:path w="1443355" h="995679">
                  <a:moveTo>
                    <a:pt x="1074343" y="679805"/>
                  </a:moveTo>
                  <a:lnTo>
                    <a:pt x="1074305" y="675792"/>
                  </a:lnTo>
                  <a:lnTo>
                    <a:pt x="1067447" y="679500"/>
                  </a:lnTo>
                  <a:lnTo>
                    <a:pt x="1070927" y="683666"/>
                  </a:lnTo>
                  <a:lnTo>
                    <a:pt x="1074343" y="679805"/>
                  </a:lnTo>
                  <a:close/>
                </a:path>
                <a:path w="1443355" h="995679">
                  <a:moveTo>
                    <a:pt x="1105001" y="3365"/>
                  </a:moveTo>
                  <a:lnTo>
                    <a:pt x="1098270" y="0"/>
                  </a:lnTo>
                  <a:lnTo>
                    <a:pt x="1098410" y="3962"/>
                  </a:lnTo>
                  <a:lnTo>
                    <a:pt x="1101864" y="7645"/>
                  </a:lnTo>
                  <a:lnTo>
                    <a:pt x="1105001" y="3365"/>
                  </a:lnTo>
                  <a:close/>
                </a:path>
                <a:path w="1443355" h="995679">
                  <a:moveTo>
                    <a:pt x="1137970" y="537540"/>
                  </a:moveTo>
                  <a:lnTo>
                    <a:pt x="1137894" y="533539"/>
                  </a:lnTo>
                  <a:lnTo>
                    <a:pt x="1131379" y="537248"/>
                  </a:lnTo>
                  <a:lnTo>
                    <a:pt x="1134757" y="541401"/>
                  </a:lnTo>
                  <a:lnTo>
                    <a:pt x="1137970" y="537540"/>
                  </a:lnTo>
                  <a:close/>
                </a:path>
                <a:path w="1443355" h="995679">
                  <a:moveTo>
                    <a:pt x="1153756" y="719467"/>
                  </a:moveTo>
                  <a:lnTo>
                    <a:pt x="1153045" y="713943"/>
                  </a:lnTo>
                  <a:lnTo>
                    <a:pt x="1153464" y="708875"/>
                  </a:lnTo>
                  <a:lnTo>
                    <a:pt x="1153426" y="707110"/>
                  </a:lnTo>
                  <a:lnTo>
                    <a:pt x="1151356" y="711479"/>
                  </a:lnTo>
                  <a:lnTo>
                    <a:pt x="1147127" y="714527"/>
                  </a:lnTo>
                  <a:lnTo>
                    <a:pt x="1149261" y="720864"/>
                  </a:lnTo>
                  <a:lnTo>
                    <a:pt x="1153045" y="724509"/>
                  </a:lnTo>
                  <a:lnTo>
                    <a:pt x="1153756" y="719467"/>
                  </a:lnTo>
                  <a:close/>
                </a:path>
                <a:path w="1443355" h="995679">
                  <a:moveTo>
                    <a:pt x="1159357" y="858532"/>
                  </a:moveTo>
                  <a:lnTo>
                    <a:pt x="1152956" y="859332"/>
                  </a:lnTo>
                  <a:lnTo>
                    <a:pt x="1150556" y="853732"/>
                  </a:lnTo>
                  <a:lnTo>
                    <a:pt x="1144168" y="853732"/>
                  </a:lnTo>
                  <a:lnTo>
                    <a:pt x="1150035" y="861034"/>
                  </a:lnTo>
                  <a:lnTo>
                    <a:pt x="1149159" y="868921"/>
                  </a:lnTo>
                  <a:lnTo>
                    <a:pt x="1147991" y="876211"/>
                  </a:lnTo>
                  <a:lnTo>
                    <a:pt x="1152956" y="881710"/>
                  </a:lnTo>
                  <a:lnTo>
                    <a:pt x="1154557" y="873721"/>
                  </a:lnTo>
                  <a:lnTo>
                    <a:pt x="1153756" y="864920"/>
                  </a:lnTo>
                  <a:lnTo>
                    <a:pt x="1159357" y="858532"/>
                  </a:lnTo>
                  <a:close/>
                </a:path>
                <a:path w="1443355" h="995679">
                  <a:moveTo>
                    <a:pt x="1167345" y="717867"/>
                  </a:moveTo>
                  <a:lnTo>
                    <a:pt x="1160157" y="715467"/>
                  </a:lnTo>
                  <a:lnTo>
                    <a:pt x="1157757" y="720267"/>
                  </a:lnTo>
                  <a:lnTo>
                    <a:pt x="1163345" y="720267"/>
                  </a:lnTo>
                  <a:lnTo>
                    <a:pt x="1163345" y="727456"/>
                  </a:lnTo>
                  <a:lnTo>
                    <a:pt x="1166545" y="721868"/>
                  </a:lnTo>
                  <a:lnTo>
                    <a:pt x="1167345" y="717867"/>
                  </a:lnTo>
                  <a:close/>
                </a:path>
                <a:path w="1443355" h="995679">
                  <a:moveTo>
                    <a:pt x="1221689" y="561225"/>
                  </a:moveTo>
                  <a:lnTo>
                    <a:pt x="1218501" y="556425"/>
                  </a:lnTo>
                  <a:lnTo>
                    <a:pt x="1208100" y="561225"/>
                  </a:lnTo>
                  <a:lnTo>
                    <a:pt x="1207312" y="562025"/>
                  </a:lnTo>
                  <a:lnTo>
                    <a:pt x="1207528" y="565048"/>
                  </a:lnTo>
                  <a:lnTo>
                    <a:pt x="1213294" y="565213"/>
                  </a:lnTo>
                  <a:lnTo>
                    <a:pt x="1219669" y="563600"/>
                  </a:lnTo>
                  <a:lnTo>
                    <a:pt x="1221689" y="561225"/>
                  </a:lnTo>
                  <a:close/>
                </a:path>
                <a:path w="1443355" h="995679">
                  <a:moveTo>
                    <a:pt x="1335176" y="749833"/>
                  </a:moveTo>
                  <a:lnTo>
                    <a:pt x="1322476" y="741857"/>
                  </a:lnTo>
                  <a:lnTo>
                    <a:pt x="1320495" y="744143"/>
                  </a:lnTo>
                  <a:lnTo>
                    <a:pt x="1325854" y="749274"/>
                  </a:lnTo>
                  <a:lnTo>
                    <a:pt x="1335176" y="749833"/>
                  </a:lnTo>
                  <a:close/>
                </a:path>
                <a:path w="1443355" h="995679">
                  <a:moveTo>
                    <a:pt x="1383703" y="654253"/>
                  </a:moveTo>
                  <a:lnTo>
                    <a:pt x="1378534" y="657326"/>
                  </a:lnTo>
                  <a:lnTo>
                    <a:pt x="1371866" y="663702"/>
                  </a:lnTo>
                  <a:lnTo>
                    <a:pt x="1369542" y="667512"/>
                  </a:lnTo>
                  <a:lnTo>
                    <a:pt x="1375143" y="669912"/>
                  </a:lnTo>
                  <a:lnTo>
                    <a:pt x="1380731" y="661123"/>
                  </a:lnTo>
                  <a:lnTo>
                    <a:pt x="1381531" y="660323"/>
                  </a:lnTo>
                  <a:lnTo>
                    <a:pt x="1383703" y="654253"/>
                  </a:lnTo>
                  <a:close/>
                </a:path>
                <a:path w="1443355" h="995679">
                  <a:moveTo>
                    <a:pt x="1443075" y="589991"/>
                  </a:moveTo>
                  <a:lnTo>
                    <a:pt x="1442275" y="586003"/>
                  </a:lnTo>
                  <a:lnTo>
                    <a:pt x="1436674" y="586003"/>
                  </a:lnTo>
                  <a:lnTo>
                    <a:pt x="1436674" y="582803"/>
                  </a:lnTo>
                  <a:lnTo>
                    <a:pt x="1433487" y="583603"/>
                  </a:lnTo>
                  <a:lnTo>
                    <a:pt x="1431086" y="584403"/>
                  </a:lnTo>
                  <a:lnTo>
                    <a:pt x="1427886" y="585203"/>
                  </a:lnTo>
                  <a:lnTo>
                    <a:pt x="1427568" y="591883"/>
                  </a:lnTo>
                  <a:lnTo>
                    <a:pt x="1428889" y="598487"/>
                  </a:lnTo>
                  <a:lnTo>
                    <a:pt x="1431709" y="601040"/>
                  </a:lnTo>
                  <a:lnTo>
                    <a:pt x="1435874" y="595591"/>
                  </a:lnTo>
                  <a:lnTo>
                    <a:pt x="1430286" y="595591"/>
                  </a:lnTo>
                  <a:lnTo>
                    <a:pt x="1430286" y="592391"/>
                  </a:lnTo>
                  <a:lnTo>
                    <a:pt x="1435087" y="590791"/>
                  </a:lnTo>
                  <a:lnTo>
                    <a:pt x="1443075" y="589991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423908" y="8711792"/>
              <a:ext cx="1260475" cy="1262380"/>
            </a:xfrm>
            <a:custGeom>
              <a:avLst/>
              <a:gdLst/>
              <a:ahLst/>
              <a:cxnLst/>
              <a:rect l="l" t="t" r="r" b="b"/>
              <a:pathLst>
                <a:path w="1260475" h="1262379">
                  <a:moveTo>
                    <a:pt x="8788" y="453948"/>
                  </a:moveTo>
                  <a:lnTo>
                    <a:pt x="7988" y="449961"/>
                  </a:lnTo>
                  <a:lnTo>
                    <a:pt x="0" y="449961"/>
                  </a:lnTo>
                  <a:lnTo>
                    <a:pt x="0" y="455549"/>
                  </a:lnTo>
                  <a:lnTo>
                    <a:pt x="4787" y="453948"/>
                  </a:lnTo>
                  <a:lnTo>
                    <a:pt x="8788" y="460349"/>
                  </a:lnTo>
                  <a:lnTo>
                    <a:pt x="8788" y="453948"/>
                  </a:lnTo>
                  <a:close/>
                </a:path>
                <a:path w="1260475" h="1262379">
                  <a:moveTo>
                    <a:pt x="103289" y="374523"/>
                  </a:moveTo>
                  <a:lnTo>
                    <a:pt x="100076" y="370674"/>
                  </a:lnTo>
                  <a:lnTo>
                    <a:pt x="96697" y="374827"/>
                  </a:lnTo>
                  <a:lnTo>
                    <a:pt x="103212" y="378536"/>
                  </a:lnTo>
                  <a:lnTo>
                    <a:pt x="103289" y="374523"/>
                  </a:lnTo>
                  <a:close/>
                </a:path>
                <a:path w="1260475" h="1262379">
                  <a:moveTo>
                    <a:pt x="132664" y="885532"/>
                  </a:moveTo>
                  <a:lnTo>
                    <a:pt x="127076" y="884732"/>
                  </a:lnTo>
                  <a:lnTo>
                    <a:pt x="119875" y="881532"/>
                  </a:lnTo>
                  <a:lnTo>
                    <a:pt x="118275" y="886333"/>
                  </a:lnTo>
                  <a:lnTo>
                    <a:pt x="123875" y="887133"/>
                  </a:lnTo>
                  <a:lnTo>
                    <a:pt x="130263" y="889520"/>
                  </a:lnTo>
                  <a:lnTo>
                    <a:pt x="132664" y="885532"/>
                  </a:lnTo>
                  <a:close/>
                </a:path>
                <a:path w="1260475" h="1262379">
                  <a:moveTo>
                    <a:pt x="145453" y="327672"/>
                  </a:moveTo>
                  <a:lnTo>
                    <a:pt x="144653" y="325272"/>
                  </a:lnTo>
                  <a:lnTo>
                    <a:pt x="144653" y="322084"/>
                  </a:lnTo>
                  <a:lnTo>
                    <a:pt x="143852" y="319684"/>
                  </a:lnTo>
                  <a:lnTo>
                    <a:pt x="140652" y="320484"/>
                  </a:lnTo>
                  <a:lnTo>
                    <a:pt x="138264" y="320484"/>
                  </a:lnTo>
                  <a:lnTo>
                    <a:pt x="135064" y="321284"/>
                  </a:lnTo>
                  <a:lnTo>
                    <a:pt x="135064" y="324472"/>
                  </a:lnTo>
                  <a:lnTo>
                    <a:pt x="136664" y="329272"/>
                  </a:lnTo>
                  <a:lnTo>
                    <a:pt x="139852" y="328472"/>
                  </a:lnTo>
                  <a:lnTo>
                    <a:pt x="142252" y="328472"/>
                  </a:lnTo>
                  <a:lnTo>
                    <a:pt x="145453" y="327672"/>
                  </a:lnTo>
                  <a:close/>
                </a:path>
                <a:path w="1260475" h="1262379">
                  <a:moveTo>
                    <a:pt x="280517" y="282117"/>
                  </a:moveTo>
                  <a:lnTo>
                    <a:pt x="279717" y="278117"/>
                  </a:lnTo>
                  <a:lnTo>
                    <a:pt x="271729" y="278117"/>
                  </a:lnTo>
                  <a:lnTo>
                    <a:pt x="271729" y="283718"/>
                  </a:lnTo>
                  <a:lnTo>
                    <a:pt x="277317" y="282117"/>
                  </a:lnTo>
                  <a:lnTo>
                    <a:pt x="280517" y="287718"/>
                  </a:lnTo>
                  <a:lnTo>
                    <a:pt x="280517" y="282117"/>
                  </a:lnTo>
                  <a:close/>
                </a:path>
                <a:path w="1260475" h="1262379">
                  <a:moveTo>
                    <a:pt x="290804" y="1189736"/>
                  </a:moveTo>
                  <a:lnTo>
                    <a:pt x="289572" y="1185049"/>
                  </a:lnTo>
                  <a:lnTo>
                    <a:pt x="284518" y="1187627"/>
                  </a:lnTo>
                  <a:lnTo>
                    <a:pt x="288899" y="1193368"/>
                  </a:lnTo>
                  <a:lnTo>
                    <a:pt x="290804" y="1189736"/>
                  </a:lnTo>
                  <a:close/>
                </a:path>
                <a:path w="1260475" h="1262379">
                  <a:moveTo>
                    <a:pt x="296506" y="911098"/>
                  </a:moveTo>
                  <a:lnTo>
                    <a:pt x="295706" y="904709"/>
                  </a:lnTo>
                  <a:lnTo>
                    <a:pt x="288505" y="902309"/>
                  </a:lnTo>
                  <a:lnTo>
                    <a:pt x="286905" y="909510"/>
                  </a:lnTo>
                  <a:lnTo>
                    <a:pt x="287705" y="915898"/>
                  </a:lnTo>
                  <a:lnTo>
                    <a:pt x="293306" y="919899"/>
                  </a:lnTo>
                  <a:lnTo>
                    <a:pt x="296506" y="911098"/>
                  </a:lnTo>
                  <a:close/>
                </a:path>
                <a:path w="1260475" h="1262379">
                  <a:moveTo>
                    <a:pt x="299186" y="1042390"/>
                  </a:moveTo>
                  <a:lnTo>
                    <a:pt x="295706" y="1034186"/>
                  </a:lnTo>
                  <a:lnTo>
                    <a:pt x="290868" y="1040815"/>
                  </a:lnTo>
                  <a:lnTo>
                    <a:pt x="294805" y="1044067"/>
                  </a:lnTo>
                  <a:lnTo>
                    <a:pt x="299186" y="1042390"/>
                  </a:lnTo>
                  <a:close/>
                </a:path>
                <a:path w="1260475" h="1262379">
                  <a:moveTo>
                    <a:pt x="315379" y="523379"/>
                  </a:moveTo>
                  <a:lnTo>
                    <a:pt x="314121" y="519849"/>
                  </a:lnTo>
                  <a:lnTo>
                    <a:pt x="307695" y="522681"/>
                  </a:lnTo>
                  <a:lnTo>
                    <a:pt x="312483" y="524281"/>
                  </a:lnTo>
                  <a:lnTo>
                    <a:pt x="310883" y="527481"/>
                  </a:lnTo>
                  <a:lnTo>
                    <a:pt x="305295" y="526681"/>
                  </a:lnTo>
                  <a:lnTo>
                    <a:pt x="298094" y="524281"/>
                  </a:lnTo>
                  <a:lnTo>
                    <a:pt x="297307" y="529082"/>
                  </a:lnTo>
                  <a:lnTo>
                    <a:pt x="302094" y="530682"/>
                  </a:lnTo>
                  <a:lnTo>
                    <a:pt x="300494" y="533869"/>
                  </a:lnTo>
                  <a:lnTo>
                    <a:pt x="303695" y="533869"/>
                  </a:lnTo>
                  <a:lnTo>
                    <a:pt x="306095" y="534670"/>
                  </a:lnTo>
                  <a:lnTo>
                    <a:pt x="309295" y="535470"/>
                  </a:lnTo>
                  <a:lnTo>
                    <a:pt x="313194" y="529767"/>
                  </a:lnTo>
                  <a:lnTo>
                    <a:pt x="315379" y="523379"/>
                  </a:lnTo>
                  <a:close/>
                </a:path>
                <a:path w="1260475" h="1262379">
                  <a:moveTo>
                    <a:pt x="316395" y="1027925"/>
                  </a:moveTo>
                  <a:lnTo>
                    <a:pt x="310883" y="1029385"/>
                  </a:lnTo>
                  <a:lnTo>
                    <a:pt x="307632" y="1033094"/>
                  </a:lnTo>
                  <a:lnTo>
                    <a:pt x="312381" y="1030884"/>
                  </a:lnTo>
                  <a:lnTo>
                    <a:pt x="316395" y="1027925"/>
                  </a:lnTo>
                  <a:close/>
                </a:path>
                <a:path w="1260475" h="1262379">
                  <a:moveTo>
                    <a:pt x="325678" y="1016304"/>
                  </a:moveTo>
                  <a:lnTo>
                    <a:pt x="324624" y="1011618"/>
                  </a:lnTo>
                  <a:lnTo>
                    <a:pt x="319684" y="1014196"/>
                  </a:lnTo>
                  <a:lnTo>
                    <a:pt x="323723" y="1019937"/>
                  </a:lnTo>
                  <a:lnTo>
                    <a:pt x="325678" y="1016304"/>
                  </a:lnTo>
                  <a:close/>
                </a:path>
                <a:path w="1260475" h="1262379">
                  <a:moveTo>
                    <a:pt x="356146" y="1113599"/>
                  </a:moveTo>
                  <a:lnTo>
                    <a:pt x="356108" y="1109599"/>
                  </a:lnTo>
                  <a:lnTo>
                    <a:pt x="349250" y="1113307"/>
                  </a:lnTo>
                  <a:lnTo>
                    <a:pt x="352729" y="1117460"/>
                  </a:lnTo>
                  <a:lnTo>
                    <a:pt x="356146" y="1113599"/>
                  </a:lnTo>
                  <a:close/>
                </a:path>
                <a:path w="1260475" h="1262379">
                  <a:moveTo>
                    <a:pt x="358838" y="1038974"/>
                  </a:moveTo>
                  <a:lnTo>
                    <a:pt x="349516" y="1034148"/>
                  </a:lnTo>
                  <a:lnTo>
                    <a:pt x="347154" y="1037475"/>
                  </a:lnTo>
                  <a:lnTo>
                    <a:pt x="350634" y="1041565"/>
                  </a:lnTo>
                  <a:lnTo>
                    <a:pt x="358838" y="1038974"/>
                  </a:lnTo>
                  <a:close/>
                </a:path>
                <a:path w="1260475" h="1262379">
                  <a:moveTo>
                    <a:pt x="361937" y="370332"/>
                  </a:moveTo>
                  <a:lnTo>
                    <a:pt x="360032" y="366699"/>
                  </a:lnTo>
                  <a:lnTo>
                    <a:pt x="355638" y="372427"/>
                  </a:lnTo>
                  <a:lnTo>
                    <a:pt x="360705" y="375018"/>
                  </a:lnTo>
                  <a:lnTo>
                    <a:pt x="361937" y="370332"/>
                  </a:lnTo>
                  <a:close/>
                </a:path>
                <a:path w="1260475" h="1262379">
                  <a:moveTo>
                    <a:pt x="366229" y="245859"/>
                  </a:moveTo>
                  <a:lnTo>
                    <a:pt x="363016" y="241998"/>
                  </a:lnTo>
                  <a:lnTo>
                    <a:pt x="359638" y="246151"/>
                  </a:lnTo>
                  <a:lnTo>
                    <a:pt x="366153" y="249859"/>
                  </a:lnTo>
                  <a:lnTo>
                    <a:pt x="366229" y="245859"/>
                  </a:lnTo>
                  <a:close/>
                </a:path>
                <a:path w="1260475" h="1262379">
                  <a:moveTo>
                    <a:pt x="376428" y="1114907"/>
                  </a:moveTo>
                  <a:lnTo>
                    <a:pt x="370827" y="1114107"/>
                  </a:lnTo>
                  <a:lnTo>
                    <a:pt x="363639" y="1110907"/>
                  </a:lnTo>
                  <a:lnTo>
                    <a:pt x="362038" y="1115707"/>
                  </a:lnTo>
                  <a:lnTo>
                    <a:pt x="367626" y="1116507"/>
                  </a:lnTo>
                  <a:lnTo>
                    <a:pt x="374827" y="1119695"/>
                  </a:lnTo>
                  <a:lnTo>
                    <a:pt x="376428" y="1114907"/>
                  </a:lnTo>
                  <a:close/>
                </a:path>
                <a:path w="1260475" h="1262379">
                  <a:moveTo>
                    <a:pt x="390804" y="119075"/>
                  </a:moveTo>
                  <a:lnTo>
                    <a:pt x="386816" y="119875"/>
                  </a:lnTo>
                  <a:lnTo>
                    <a:pt x="385216" y="116687"/>
                  </a:lnTo>
                  <a:lnTo>
                    <a:pt x="381215" y="116687"/>
                  </a:lnTo>
                  <a:lnTo>
                    <a:pt x="378218" y="122110"/>
                  </a:lnTo>
                  <a:lnTo>
                    <a:pt x="381812" y="124777"/>
                  </a:lnTo>
                  <a:lnTo>
                    <a:pt x="387515" y="123990"/>
                  </a:lnTo>
                  <a:lnTo>
                    <a:pt x="390804" y="119075"/>
                  </a:lnTo>
                  <a:close/>
                </a:path>
                <a:path w="1260475" h="1262379">
                  <a:moveTo>
                    <a:pt x="403593" y="488315"/>
                  </a:moveTo>
                  <a:lnTo>
                    <a:pt x="400405" y="483527"/>
                  </a:lnTo>
                  <a:lnTo>
                    <a:pt x="390004" y="488315"/>
                  </a:lnTo>
                  <a:lnTo>
                    <a:pt x="389204" y="489115"/>
                  </a:lnTo>
                  <a:lnTo>
                    <a:pt x="383933" y="493712"/>
                  </a:lnTo>
                  <a:lnTo>
                    <a:pt x="390105" y="493509"/>
                  </a:lnTo>
                  <a:lnTo>
                    <a:pt x="399440" y="490918"/>
                  </a:lnTo>
                  <a:lnTo>
                    <a:pt x="403593" y="488315"/>
                  </a:lnTo>
                  <a:close/>
                </a:path>
                <a:path w="1260475" h="1262379">
                  <a:moveTo>
                    <a:pt x="407593" y="258140"/>
                  </a:moveTo>
                  <a:lnTo>
                    <a:pt x="406793" y="254152"/>
                  </a:lnTo>
                  <a:lnTo>
                    <a:pt x="398805" y="254152"/>
                  </a:lnTo>
                  <a:lnTo>
                    <a:pt x="398805" y="259740"/>
                  </a:lnTo>
                  <a:lnTo>
                    <a:pt x="403593" y="258140"/>
                  </a:lnTo>
                  <a:lnTo>
                    <a:pt x="406793" y="264541"/>
                  </a:lnTo>
                  <a:lnTo>
                    <a:pt x="407593" y="258140"/>
                  </a:lnTo>
                  <a:close/>
                </a:path>
                <a:path w="1260475" h="1262379">
                  <a:moveTo>
                    <a:pt x="411683" y="1094917"/>
                  </a:moveTo>
                  <a:lnTo>
                    <a:pt x="411505" y="1091704"/>
                  </a:lnTo>
                  <a:lnTo>
                    <a:pt x="405993" y="1087729"/>
                  </a:lnTo>
                  <a:lnTo>
                    <a:pt x="405193" y="1093330"/>
                  </a:lnTo>
                  <a:lnTo>
                    <a:pt x="401193" y="1102118"/>
                  </a:lnTo>
                  <a:lnTo>
                    <a:pt x="405993" y="1104519"/>
                  </a:lnTo>
                  <a:lnTo>
                    <a:pt x="409028" y="1098740"/>
                  </a:lnTo>
                  <a:lnTo>
                    <a:pt x="411683" y="1094917"/>
                  </a:lnTo>
                  <a:close/>
                </a:path>
                <a:path w="1260475" h="1262379">
                  <a:moveTo>
                    <a:pt x="417982" y="1060551"/>
                  </a:moveTo>
                  <a:lnTo>
                    <a:pt x="410794" y="1058164"/>
                  </a:lnTo>
                  <a:lnTo>
                    <a:pt x="408393" y="1062951"/>
                  </a:lnTo>
                  <a:lnTo>
                    <a:pt x="413181" y="1062951"/>
                  </a:lnTo>
                  <a:lnTo>
                    <a:pt x="413181" y="1070152"/>
                  </a:lnTo>
                  <a:lnTo>
                    <a:pt x="417182" y="1064552"/>
                  </a:lnTo>
                  <a:lnTo>
                    <a:pt x="417982" y="1060551"/>
                  </a:lnTo>
                  <a:close/>
                </a:path>
                <a:path w="1260475" h="1262379">
                  <a:moveTo>
                    <a:pt x="443255" y="1063752"/>
                  </a:moveTo>
                  <a:lnTo>
                    <a:pt x="442048" y="1059103"/>
                  </a:lnTo>
                  <a:lnTo>
                    <a:pt x="437159" y="1056563"/>
                  </a:lnTo>
                  <a:lnTo>
                    <a:pt x="429971" y="1063752"/>
                  </a:lnTo>
                  <a:lnTo>
                    <a:pt x="430771" y="1063752"/>
                  </a:lnTo>
                  <a:lnTo>
                    <a:pt x="440359" y="1061351"/>
                  </a:lnTo>
                  <a:lnTo>
                    <a:pt x="442226" y="1065999"/>
                  </a:lnTo>
                  <a:lnTo>
                    <a:pt x="443255" y="1063752"/>
                  </a:lnTo>
                  <a:close/>
                </a:path>
                <a:path w="1260475" h="1262379">
                  <a:moveTo>
                    <a:pt x="486714" y="443763"/>
                  </a:moveTo>
                  <a:lnTo>
                    <a:pt x="484771" y="436867"/>
                  </a:lnTo>
                  <a:lnTo>
                    <a:pt x="477126" y="432371"/>
                  </a:lnTo>
                  <a:lnTo>
                    <a:pt x="483870" y="444957"/>
                  </a:lnTo>
                  <a:lnTo>
                    <a:pt x="486714" y="443763"/>
                  </a:lnTo>
                  <a:close/>
                </a:path>
                <a:path w="1260475" h="1262379">
                  <a:moveTo>
                    <a:pt x="494703" y="1064552"/>
                  </a:moveTo>
                  <a:lnTo>
                    <a:pt x="485381" y="1059268"/>
                  </a:lnTo>
                  <a:lnTo>
                    <a:pt x="483019" y="1062456"/>
                  </a:lnTo>
                  <a:lnTo>
                    <a:pt x="486498" y="1066685"/>
                  </a:lnTo>
                  <a:lnTo>
                    <a:pt x="494703" y="1064552"/>
                  </a:lnTo>
                  <a:close/>
                </a:path>
                <a:path w="1260475" h="1262379">
                  <a:moveTo>
                    <a:pt x="501294" y="134861"/>
                  </a:moveTo>
                  <a:lnTo>
                    <a:pt x="499427" y="131038"/>
                  </a:lnTo>
                  <a:lnTo>
                    <a:pt x="494703" y="136664"/>
                  </a:lnTo>
                  <a:lnTo>
                    <a:pt x="499872" y="139585"/>
                  </a:lnTo>
                  <a:lnTo>
                    <a:pt x="501294" y="134861"/>
                  </a:lnTo>
                  <a:close/>
                </a:path>
                <a:path w="1260475" h="1262379">
                  <a:moveTo>
                    <a:pt x="537006" y="202133"/>
                  </a:moveTo>
                  <a:lnTo>
                    <a:pt x="533069" y="205397"/>
                  </a:lnTo>
                  <a:lnTo>
                    <a:pt x="531380" y="210007"/>
                  </a:lnTo>
                  <a:lnTo>
                    <a:pt x="534568" y="206298"/>
                  </a:lnTo>
                  <a:lnTo>
                    <a:pt x="537006" y="202133"/>
                  </a:lnTo>
                  <a:close/>
                </a:path>
                <a:path w="1260475" h="1262379">
                  <a:moveTo>
                    <a:pt x="543661" y="953465"/>
                  </a:moveTo>
                  <a:lnTo>
                    <a:pt x="542455" y="948588"/>
                  </a:lnTo>
                  <a:lnTo>
                    <a:pt x="537070" y="951064"/>
                  </a:lnTo>
                  <a:lnTo>
                    <a:pt x="541553" y="957135"/>
                  </a:lnTo>
                  <a:lnTo>
                    <a:pt x="543661" y="953465"/>
                  </a:lnTo>
                  <a:close/>
                </a:path>
                <a:path w="1260475" h="1262379">
                  <a:moveTo>
                    <a:pt x="569836" y="1005408"/>
                  </a:moveTo>
                  <a:lnTo>
                    <a:pt x="565035" y="1002220"/>
                  </a:lnTo>
                  <a:lnTo>
                    <a:pt x="556247" y="1001420"/>
                  </a:lnTo>
                  <a:lnTo>
                    <a:pt x="556247" y="1004608"/>
                  </a:lnTo>
                  <a:lnTo>
                    <a:pt x="554647" y="1009408"/>
                  </a:lnTo>
                  <a:lnTo>
                    <a:pt x="558647" y="1011008"/>
                  </a:lnTo>
                  <a:lnTo>
                    <a:pt x="563435" y="1011809"/>
                  </a:lnTo>
                  <a:lnTo>
                    <a:pt x="567436" y="1012609"/>
                  </a:lnTo>
                  <a:lnTo>
                    <a:pt x="569836" y="1005408"/>
                  </a:lnTo>
                  <a:close/>
                </a:path>
                <a:path w="1260475" h="1262379">
                  <a:moveTo>
                    <a:pt x="571017" y="212521"/>
                  </a:moveTo>
                  <a:lnTo>
                    <a:pt x="566635" y="215785"/>
                  </a:lnTo>
                  <a:lnTo>
                    <a:pt x="565404" y="220395"/>
                  </a:lnTo>
                  <a:lnTo>
                    <a:pt x="568731" y="216687"/>
                  </a:lnTo>
                  <a:lnTo>
                    <a:pt x="571017" y="212521"/>
                  </a:lnTo>
                  <a:close/>
                </a:path>
                <a:path w="1260475" h="1262379">
                  <a:moveTo>
                    <a:pt x="587413" y="1011008"/>
                  </a:moveTo>
                  <a:lnTo>
                    <a:pt x="586613" y="1004608"/>
                  </a:lnTo>
                  <a:lnTo>
                    <a:pt x="579424" y="1002220"/>
                  </a:lnTo>
                  <a:lnTo>
                    <a:pt x="577824" y="1010208"/>
                  </a:lnTo>
                  <a:lnTo>
                    <a:pt x="578624" y="1016596"/>
                  </a:lnTo>
                  <a:lnTo>
                    <a:pt x="584212" y="1019797"/>
                  </a:lnTo>
                  <a:lnTo>
                    <a:pt x="587413" y="1011008"/>
                  </a:lnTo>
                  <a:close/>
                </a:path>
                <a:path w="1260475" h="1262379">
                  <a:moveTo>
                    <a:pt x="616927" y="254088"/>
                  </a:moveTo>
                  <a:lnTo>
                    <a:pt x="612990" y="257340"/>
                  </a:lnTo>
                  <a:lnTo>
                    <a:pt x="611301" y="261950"/>
                  </a:lnTo>
                  <a:lnTo>
                    <a:pt x="614489" y="258241"/>
                  </a:lnTo>
                  <a:lnTo>
                    <a:pt x="616927" y="254088"/>
                  </a:lnTo>
                  <a:close/>
                </a:path>
                <a:path w="1260475" h="1262379">
                  <a:moveTo>
                    <a:pt x="617651" y="1042962"/>
                  </a:moveTo>
                  <a:lnTo>
                    <a:pt x="611390" y="1038974"/>
                  </a:lnTo>
                  <a:lnTo>
                    <a:pt x="604050" y="1041946"/>
                  </a:lnTo>
                  <a:lnTo>
                    <a:pt x="605396" y="1049566"/>
                  </a:lnTo>
                  <a:lnTo>
                    <a:pt x="610946" y="1056284"/>
                  </a:lnTo>
                  <a:lnTo>
                    <a:pt x="616191" y="1056563"/>
                  </a:lnTo>
                  <a:lnTo>
                    <a:pt x="613079" y="1052131"/>
                  </a:lnTo>
                  <a:lnTo>
                    <a:pt x="615886" y="1047470"/>
                  </a:lnTo>
                  <a:lnTo>
                    <a:pt x="617651" y="1042962"/>
                  </a:lnTo>
                  <a:close/>
                </a:path>
                <a:path w="1260475" h="1262379">
                  <a:moveTo>
                    <a:pt x="623874" y="539661"/>
                  </a:moveTo>
                  <a:lnTo>
                    <a:pt x="622490" y="534746"/>
                  </a:lnTo>
                  <a:lnTo>
                    <a:pt x="619379" y="538670"/>
                  </a:lnTo>
                  <a:lnTo>
                    <a:pt x="617435" y="544080"/>
                  </a:lnTo>
                  <a:lnTo>
                    <a:pt x="614591" y="548360"/>
                  </a:lnTo>
                  <a:lnTo>
                    <a:pt x="613537" y="549795"/>
                  </a:lnTo>
                  <a:lnTo>
                    <a:pt x="616978" y="546658"/>
                  </a:lnTo>
                  <a:lnTo>
                    <a:pt x="622414" y="546087"/>
                  </a:lnTo>
                  <a:lnTo>
                    <a:pt x="623874" y="539661"/>
                  </a:lnTo>
                  <a:close/>
                </a:path>
                <a:path w="1260475" h="1262379">
                  <a:moveTo>
                    <a:pt x="673735" y="1010208"/>
                  </a:moveTo>
                  <a:lnTo>
                    <a:pt x="668934" y="1007808"/>
                  </a:lnTo>
                  <a:lnTo>
                    <a:pt x="665734" y="1000620"/>
                  </a:lnTo>
                  <a:lnTo>
                    <a:pt x="660946" y="1007008"/>
                  </a:lnTo>
                  <a:lnTo>
                    <a:pt x="665734" y="1009408"/>
                  </a:lnTo>
                  <a:lnTo>
                    <a:pt x="668934" y="1016596"/>
                  </a:lnTo>
                  <a:lnTo>
                    <a:pt x="673735" y="1010208"/>
                  </a:lnTo>
                  <a:close/>
                </a:path>
                <a:path w="1260475" h="1262379">
                  <a:moveTo>
                    <a:pt x="693153" y="140246"/>
                  </a:moveTo>
                  <a:lnTo>
                    <a:pt x="686511" y="139065"/>
                  </a:lnTo>
                  <a:lnTo>
                    <a:pt x="687311" y="143052"/>
                  </a:lnTo>
                  <a:lnTo>
                    <a:pt x="683374" y="152209"/>
                  </a:lnTo>
                  <a:lnTo>
                    <a:pt x="688708" y="147955"/>
                  </a:lnTo>
                  <a:lnTo>
                    <a:pt x="693153" y="140246"/>
                  </a:lnTo>
                  <a:close/>
                </a:path>
                <a:path w="1260475" h="1262379">
                  <a:moveTo>
                    <a:pt x="707301" y="252552"/>
                  </a:moveTo>
                  <a:lnTo>
                    <a:pt x="702500" y="254152"/>
                  </a:lnTo>
                  <a:lnTo>
                    <a:pt x="695312" y="254152"/>
                  </a:lnTo>
                  <a:lnTo>
                    <a:pt x="695312" y="258940"/>
                  </a:lnTo>
                  <a:lnTo>
                    <a:pt x="700100" y="257340"/>
                  </a:lnTo>
                  <a:lnTo>
                    <a:pt x="707301" y="257340"/>
                  </a:lnTo>
                  <a:lnTo>
                    <a:pt x="707301" y="252552"/>
                  </a:lnTo>
                  <a:close/>
                </a:path>
                <a:path w="1260475" h="1262379">
                  <a:moveTo>
                    <a:pt x="707961" y="403936"/>
                  </a:moveTo>
                  <a:lnTo>
                    <a:pt x="706501" y="397205"/>
                  </a:lnTo>
                  <a:lnTo>
                    <a:pt x="700900" y="404393"/>
                  </a:lnTo>
                  <a:lnTo>
                    <a:pt x="696112" y="412394"/>
                  </a:lnTo>
                  <a:lnTo>
                    <a:pt x="688111" y="413994"/>
                  </a:lnTo>
                  <a:lnTo>
                    <a:pt x="694512" y="416382"/>
                  </a:lnTo>
                  <a:lnTo>
                    <a:pt x="693712" y="422783"/>
                  </a:lnTo>
                  <a:lnTo>
                    <a:pt x="699300" y="425183"/>
                  </a:lnTo>
                  <a:lnTo>
                    <a:pt x="698296" y="416204"/>
                  </a:lnTo>
                  <a:lnTo>
                    <a:pt x="703199" y="409689"/>
                  </a:lnTo>
                  <a:lnTo>
                    <a:pt x="707961" y="403936"/>
                  </a:lnTo>
                  <a:close/>
                </a:path>
                <a:path w="1260475" h="1262379">
                  <a:moveTo>
                    <a:pt x="708888" y="1106106"/>
                  </a:moveTo>
                  <a:lnTo>
                    <a:pt x="702500" y="1105319"/>
                  </a:lnTo>
                  <a:lnTo>
                    <a:pt x="692912" y="1101318"/>
                  </a:lnTo>
                  <a:lnTo>
                    <a:pt x="690511" y="1106106"/>
                  </a:lnTo>
                  <a:lnTo>
                    <a:pt x="693280" y="1109256"/>
                  </a:lnTo>
                  <a:lnTo>
                    <a:pt x="695312" y="1114501"/>
                  </a:lnTo>
                  <a:lnTo>
                    <a:pt x="697928" y="1117346"/>
                  </a:lnTo>
                  <a:lnTo>
                    <a:pt x="702500" y="1113307"/>
                  </a:lnTo>
                  <a:lnTo>
                    <a:pt x="697699" y="1111707"/>
                  </a:lnTo>
                  <a:lnTo>
                    <a:pt x="699300" y="1108506"/>
                  </a:lnTo>
                  <a:lnTo>
                    <a:pt x="702500" y="1107706"/>
                  </a:lnTo>
                  <a:lnTo>
                    <a:pt x="708088" y="1110107"/>
                  </a:lnTo>
                  <a:lnTo>
                    <a:pt x="708888" y="1106106"/>
                  </a:lnTo>
                  <a:close/>
                </a:path>
                <a:path w="1260475" h="1262379">
                  <a:moveTo>
                    <a:pt x="713689" y="963853"/>
                  </a:moveTo>
                  <a:lnTo>
                    <a:pt x="708101" y="963053"/>
                  </a:lnTo>
                  <a:lnTo>
                    <a:pt x="700900" y="959853"/>
                  </a:lnTo>
                  <a:lnTo>
                    <a:pt x="699300" y="964653"/>
                  </a:lnTo>
                  <a:lnTo>
                    <a:pt x="704100" y="965454"/>
                  </a:lnTo>
                  <a:lnTo>
                    <a:pt x="711288" y="968641"/>
                  </a:lnTo>
                  <a:lnTo>
                    <a:pt x="713689" y="963853"/>
                  </a:lnTo>
                  <a:close/>
                </a:path>
                <a:path w="1260475" h="1262379">
                  <a:moveTo>
                    <a:pt x="716089" y="146253"/>
                  </a:moveTo>
                  <a:lnTo>
                    <a:pt x="715289" y="142252"/>
                  </a:lnTo>
                  <a:lnTo>
                    <a:pt x="707301" y="142252"/>
                  </a:lnTo>
                  <a:lnTo>
                    <a:pt x="707301" y="147853"/>
                  </a:lnTo>
                  <a:lnTo>
                    <a:pt x="712089" y="146253"/>
                  </a:lnTo>
                  <a:lnTo>
                    <a:pt x="715289" y="151841"/>
                  </a:lnTo>
                  <a:lnTo>
                    <a:pt x="716089" y="146253"/>
                  </a:lnTo>
                  <a:close/>
                </a:path>
                <a:path w="1260475" h="1262379">
                  <a:moveTo>
                    <a:pt x="731672" y="167335"/>
                  </a:moveTo>
                  <a:lnTo>
                    <a:pt x="729945" y="163703"/>
                  </a:lnTo>
                  <a:lnTo>
                    <a:pt x="725678" y="169430"/>
                  </a:lnTo>
                  <a:lnTo>
                    <a:pt x="730402" y="172008"/>
                  </a:lnTo>
                  <a:lnTo>
                    <a:pt x="731672" y="167335"/>
                  </a:lnTo>
                  <a:close/>
                </a:path>
                <a:path w="1260475" h="1262379">
                  <a:moveTo>
                    <a:pt x="741667" y="962253"/>
                  </a:moveTo>
                  <a:lnTo>
                    <a:pt x="736066" y="961453"/>
                  </a:lnTo>
                  <a:lnTo>
                    <a:pt x="728878" y="958253"/>
                  </a:lnTo>
                  <a:lnTo>
                    <a:pt x="727278" y="963053"/>
                  </a:lnTo>
                  <a:lnTo>
                    <a:pt x="732066" y="963053"/>
                  </a:lnTo>
                  <a:lnTo>
                    <a:pt x="739267" y="966254"/>
                  </a:lnTo>
                  <a:lnTo>
                    <a:pt x="741667" y="962253"/>
                  </a:lnTo>
                  <a:close/>
                </a:path>
                <a:path w="1260475" h="1262379">
                  <a:moveTo>
                    <a:pt x="745553" y="1258468"/>
                  </a:moveTo>
                  <a:lnTo>
                    <a:pt x="744321" y="1253782"/>
                  </a:lnTo>
                  <a:lnTo>
                    <a:pt x="739267" y="1256360"/>
                  </a:lnTo>
                  <a:lnTo>
                    <a:pt x="743648" y="1262100"/>
                  </a:lnTo>
                  <a:lnTo>
                    <a:pt x="745553" y="1258468"/>
                  </a:lnTo>
                  <a:close/>
                </a:path>
                <a:path w="1260475" h="1262379">
                  <a:moveTo>
                    <a:pt x="773226" y="1024293"/>
                  </a:moveTo>
                  <a:lnTo>
                    <a:pt x="772185" y="1019606"/>
                  </a:lnTo>
                  <a:lnTo>
                    <a:pt x="767232" y="1022197"/>
                  </a:lnTo>
                  <a:lnTo>
                    <a:pt x="771283" y="1027925"/>
                  </a:lnTo>
                  <a:lnTo>
                    <a:pt x="773226" y="1024293"/>
                  </a:lnTo>
                  <a:close/>
                </a:path>
                <a:path w="1260475" h="1262379">
                  <a:moveTo>
                    <a:pt x="789609" y="6388"/>
                  </a:moveTo>
                  <a:lnTo>
                    <a:pt x="784021" y="7188"/>
                  </a:lnTo>
                  <a:lnTo>
                    <a:pt x="784021" y="0"/>
                  </a:lnTo>
                  <a:lnTo>
                    <a:pt x="779221" y="0"/>
                  </a:lnTo>
                  <a:lnTo>
                    <a:pt x="778560" y="7442"/>
                  </a:lnTo>
                  <a:lnTo>
                    <a:pt x="773328" y="12179"/>
                  </a:lnTo>
                  <a:lnTo>
                    <a:pt x="767651" y="16624"/>
                  </a:lnTo>
                  <a:lnTo>
                    <a:pt x="765632" y="23177"/>
                  </a:lnTo>
                  <a:lnTo>
                    <a:pt x="773087" y="19761"/>
                  </a:lnTo>
                  <a:lnTo>
                    <a:pt x="779119" y="15684"/>
                  </a:lnTo>
                  <a:lnTo>
                    <a:pt x="784402" y="11150"/>
                  </a:lnTo>
                  <a:lnTo>
                    <a:pt x="789609" y="6388"/>
                  </a:lnTo>
                  <a:close/>
                </a:path>
                <a:path w="1260475" h="1262379">
                  <a:moveTo>
                    <a:pt x="794410" y="214985"/>
                  </a:moveTo>
                  <a:lnTo>
                    <a:pt x="793610" y="207797"/>
                  </a:lnTo>
                  <a:lnTo>
                    <a:pt x="788809" y="205397"/>
                  </a:lnTo>
                  <a:lnTo>
                    <a:pt x="783221" y="204597"/>
                  </a:lnTo>
                  <a:lnTo>
                    <a:pt x="784821" y="211785"/>
                  </a:lnTo>
                  <a:lnTo>
                    <a:pt x="788809" y="214185"/>
                  </a:lnTo>
                  <a:lnTo>
                    <a:pt x="794410" y="214985"/>
                  </a:lnTo>
                  <a:close/>
                </a:path>
                <a:path w="1260475" h="1262379">
                  <a:moveTo>
                    <a:pt x="799109" y="1084529"/>
                  </a:moveTo>
                  <a:lnTo>
                    <a:pt x="797864" y="1079665"/>
                  </a:lnTo>
                  <a:lnTo>
                    <a:pt x="792810" y="1082141"/>
                  </a:lnTo>
                  <a:lnTo>
                    <a:pt x="797191" y="1088199"/>
                  </a:lnTo>
                  <a:lnTo>
                    <a:pt x="799109" y="1084529"/>
                  </a:lnTo>
                  <a:close/>
                </a:path>
                <a:path w="1260475" h="1262379">
                  <a:moveTo>
                    <a:pt x="801801" y="1110411"/>
                  </a:moveTo>
                  <a:lnTo>
                    <a:pt x="800608" y="1105573"/>
                  </a:lnTo>
                  <a:lnTo>
                    <a:pt x="795210" y="1107706"/>
                  </a:lnTo>
                  <a:lnTo>
                    <a:pt x="799706" y="1113891"/>
                  </a:lnTo>
                  <a:lnTo>
                    <a:pt x="801801" y="1110411"/>
                  </a:lnTo>
                  <a:close/>
                </a:path>
                <a:path w="1260475" h="1262379">
                  <a:moveTo>
                    <a:pt x="819315" y="1056690"/>
                  </a:moveTo>
                  <a:lnTo>
                    <a:pt x="813587" y="1053363"/>
                  </a:lnTo>
                  <a:lnTo>
                    <a:pt x="812787" y="1057363"/>
                  </a:lnTo>
                  <a:lnTo>
                    <a:pt x="805268" y="1063929"/>
                  </a:lnTo>
                  <a:lnTo>
                    <a:pt x="811987" y="1061961"/>
                  </a:lnTo>
                  <a:lnTo>
                    <a:pt x="819315" y="1056690"/>
                  </a:lnTo>
                  <a:close/>
                </a:path>
                <a:path w="1260475" h="1262379">
                  <a:moveTo>
                    <a:pt x="853147" y="999020"/>
                  </a:moveTo>
                  <a:lnTo>
                    <a:pt x="852106" y="994143"/>
                  </a:lnTo>
                  <a:lnTo>
                    <a:pt x="847153" y="996619"/>
                  </a:lnTo>
                  <a:lnTo>
                    <a:pt x="851204" y="1002690"/>
                  </a:lnTo>
                  <a:lnTo>
                    <a:pt x="853147" y="999020"/>
                  </a:lnTo>
                  <a:close/>
                </a:path>
                <a:path w="1260475" h="1262379">
                  <a:moveTo>
                    <a:pt x="879119" y="1176439"/>
                  </a:moveTo>
                  <a:lnTo>
                    <a:pt x="871931" y="1174051"/>
                  </a:lnTo>
                  <a:lnTo>
                    <a:pt x="869530" y="1178839"/>
                  </a:lnTo>
                  <a:lnTo>
                    <a:pt x="874331" y="1179639"/>
                  </a:lnTo>
                  <a:lnTo>
                    <a:pt x="874331" y="1186040"/>
                  </a:lnTo>
                  <a:lnTo>
                    <a:pt x="878332" y="1180439"/>
                  </a:lnTo>
                  <a:lnTo>
                    <a:pt x="879119" y="1176439"/>
                  </a:lnTo>
                  <a:close/>
                </a:path>
                <a:path w="1260475" h="1262379">
                  <a:moveTo>
                    <a:pt x="889520" y="993419"/>
                  </a:moveTo>
                  <a:lnTo>
                    <a:pt x="883920" y="992619"/>
                  </a:lnTo>
                  <a:lnTo>
                    <a:pt x="876731" y="989431"/>
                  </a:lnTo>
                  <a:lnTo>
                    <a:pt x="875131" y="994219"/>
                  </a:lnTo>
                  <a:lnTo>
                    <a:pt x="879919" y="995019"/>
                  </a:lnTo>
                  <a:lnTo>
                    <a:pt x="887120" y="998220"/>
                  </a:lnTo>
                  <a:lnTo>
                    <a:pt x="889520" y="993419"/>
                  </a:lnTo>
                  <a:close/>
                </a:path>
                <a:path w="1260475" h="1262379">
                  <a:moveTo>
                    <a:pt x="911098" y="475526"/>
                  </a:moveTo>
                  <a:lnTo>
                    <a:pt x="907897" y="469112"/>
                  </a:lnTo>
                  <a:lnTo>
                    <a:pt x="902906" y="461340"/>
                  </a:lnTo>
                  <a:lnTo>
                    <a:pt x="899401" y="456869"/>
                  </a:lnTo>
                  <a:lnTo>
                    <a:pt x="900709" y="460349"/>
                  </a:lnTo>
                  <a:lnTo>
                    <a:pt x="902106" y="466090"/>
                  </a:lnTo>
                  <a:lnTo>
                    <a:pt x="902906" y="473925"/>
                  </a:lnTo>
                  <a:lnTo>
                    <a:pt x="905205" y="478777"/>
                  </a:lnTo>
                  <a:lnTo>
                    <a:pt x="911098" y="475526"/>
                  </a:lnTo>
                  <a:close/>
                </a:path>
                <a:path w="1260475" h="1262379">
                  <a:moveTo>
                    <a:pt x="924102" y="1103947"/>
                  </a:moveTo>
                  <a:lnTo>
                    <a:pt x="921486" y="1101318"/>
                  </a:lnTo>
                  <a:lnTo>
                    <a:pt x="919086" y="1107706"/>
                  </a:lnTo>
                  <a:lnTo>
                    <a:pt x="909497" y="1102118"/>
                  </a:lnTo>
                  <a:lnTo>
                    <a:pt x="909497" y="1111707"/>
                  </a:lnTo>
                  <a:lnTo>
                    <a:pt x="915860" y="1112215"/>
                  </a:lnTo>
                  <a:lnTo>
                    <a:pt x="921486" y="1108608"/>
                  </a:lnTo>
                  <a:lnTo>
                    <a:pt x="924102" y="1103947"/>
                  </a:lnTo>
                  <a:close/>
                </a:path>
                <a:path w="1260475" h="1262379">
                  <a:moveTo>
                    <a:pt x="928674" y="386816"/>
                  </a:moveTo>
                  <a:lnTo>
                    <a:pt x="924890" y="384124"/>
                  </a:lnTo>
                  <a:lnTo>
                    <a:pt x="922388" y="379018"/>
                  </a:lnTo>
                  <a:lnTo>
                    <a:pt x="920026" y="376021"/>
                  </a:lnTo>
                  <a:lnTo>
                    <a:pt x="916686" y="379628"/>
                  </a:lnTo>
                  <a:lnTo>
                    <a:pt x="919568" y="382765"/>
                  </a:lnTo>
                  <a:lnTo>
                    <a:pt x="921778" y="388010"/>
                  </a:lnTo>
                  <a:lnTo>
                    <a:pt x="924445" y="390867"/>
                  </a:lnTo>
                  <a:lnTo>
                    <a:pt x="928674" y="386816"/>
                  </a:lnTo>
                  <a:close/>
                </a:path>
                <a:path w="1260475" h="1262379">
                  <a:moveTo>
                    <a:pt x="931570" y="1068844"/>
                  </a:moveTo>
                  <a:lnTo>
                    <a:pt x="931532" y="1064844"/>
                  </a:lnTo>
                  <a:lnTo>
                    <a:pt x="924674" y="1068552"/>
                  </a:lnTo>
                  <a:lnTo>
                    <a:pt x="928166" y="1072705"/>
                  </a:lnTo>
                  <a:lnTo>
                    <a:pt x="931570" y="1068844"/>
                  </a:lnTo>
                  <a:close/>
                </a:path>
                <a:path w="1260475" h="1262379">
                  <a:moveTo>
                    <a:pt x="972629" y="1077341"/>
                  </a:moveTo>
                  <a:lnTo>
                    <a:pt x="965441" y="1072540"/>
                  </a:lnTo>
                  <a:lnTo>
                    <a:pt x="963041" y="1077341"/>
                  </a:lnTo>
                  <a:lnTo>
                    <a:pt x="955052" y="1080541"/>
                  </a:lnTo>
                  <a:lnTo>
                    <a:pt x="962240" y="1084529"/>
                  </a:lnTo>
                  <a:lnTo>
                    <a:pt x="963841" y="1079741"/>
                  </a:lnTo>
                  <a:lnTo>
                    <a:pt x="972629" y="1077341"/>
                  </a:lnTo>
                  <a:close/>
                </a:path>
                <a:path w="1260475" h="1262379">
                  <a:moveTo>
                    <a:pt x="1011199" y="1062659"/>
                  </a:moveTo>
                  <a:lnTo>
                    <a:pt x="1009992" y="1057973"/>
                  </a:lnTo>
                  <a:lnTo>
                    <a:pt x="1004595" y="1060551"/>
                  </a:lnTo>
                  <a:lnTo>
                    <a:pt x="1009091" y="1066292"/>
                  </a:lnTo>
                  <a:lnTo>
                    <a:pt x="1011199" y="1062659"/>
                  </a:lnTo>
                  <a:close/>
                </a:path>
                <a:path w="1260475" h="1262379">
                  <a:moveTo>
                    <a:pt x="1014996" y="1003808"/>
                  </a:moveTo>
                  <a:lnTo>
                    <a:pt x="1009396" y="1003007"/>
                  </a:lnTo>
                  <a:lnTo>
                    <a:pt x="1002207" y="999820"/>
                  </a:lnTo>
                  <a:lnTo>
                    <a:pt x="1000607" y="1004608"/>
                  </a:lnTo>
                  <a:lnTo>
                    <a:pt x="1006195" y="1005408"/>
                  </a:lnTo>
                  <a:lnTo>
                    <a:pt x="1012596" y="1007808"/>
                  </a:lnTo>
                  <a:lnTo>
                    <a:pt x="1014996" y="1003808"/>
                  </a:lnTo>
                  <a:close/>
                </a:path>
                <a:path w="1260475" h="1262379">
                  <a:moveTo>
                    <a:pt x="1023607" y="842848"/>
                  </a:moveTo>
                  <a:lnTo>
                    <a:pt x="1019784" y="839978"/>
                  </a:lnTo>
                  <a:lnTo>
                    <a:pt x="1016419" y="842733"/>
                  </a:lnTo>
                  <a:lnTo>
                    <a:pt x="1010793" y="844664"/>
                  </a:lnTo>
                  <a:lnTo>
                    <a:pt x="1007872" y="847051"/>
                  </a:lnTo>
                  <a:lnTo>
                    <a:pt x="1012596" y="851166"/>
                  </a:lnTo>
                  <a:lnTo>
                    <a:pt x="1015060" y="847394"/>
                  </a:lnTo>
                  <a:lnTo>
                    <a:pt x="1020381" y="844969"/>
                  </a:lnTo>
                  <a:lnTo>
                    <a:pt x="1023607" y="842848"/>
                  </a:lnTo>
                  <a:close/>
                </a:path>
                <a:path w="1260475" h="1262379">
                  <a:moveTo>
                    <a:pt x="1059751" y="1058964"/>
                  </a:moveTo>
                  <a:lnTo>
                    <a:pt x="1052550" y="1054163"/>
                  </a:lnTo>
                  <a:lnTo>
                    <a:pt x="1050950" y="1058164"/>
                  </a:lnTo>
                  <a:lnTo>
                    <a:pt x="1042162" y="1061351"/>
                  </a:lnTo>
                  <a:lnTo>
                    <a:pt x="1049362" y="1066152"/>
                  </a:lnTo>
                  <a:lnTo>
                    <a:pt x="1050950" y="1061351"/>
                  </a:lnTo>
                  <a:lnTo>
                    <a:pt x="1059751" y="1058964"/>
                  </a:lnTo>
                  <a:close/>
                </a:path>
                <a:path w="1260475" h="1262379">
                  <a:moveTo>
                    <a:pt x="1061339" y="994219"/>
                  </a:moveTo>
                  <a:lnTo>
                    <a:pt x="1054950" y="991019"/>
                  </a:lnTo>
                  <a:lnTo>
                    <a:pt x="1050721" y="993546"/>
                  </a:lnTo>
                  <a:lnTo>
                    <a:pt x="1043266" y="994422"/>
                  </a:lnTo>
                  <a:lnTo>
                    <a:pt x="1038656" y="996200"/>
                  </a:lnTo>
                  <a:lnTo>
                    <a:pt x="1042962" y="1001420"/>
                  </a:lnTo>
                  <a:lnTo>
                    <a:pt x="1045362" y="996619"/>
                  </a:lnTo>
                  <a:lnTo>
                    <a:pt x="1051750" y="1003007"/>
                  </a:lnTo>
                  <a:lnTo>
                    <a:pt x="1051750" y="995819"/>
                  </a:lnTo>
                  <a:lnTo>
                    <a:pt x="1061339" y="994219"/>
                  </a:lnTo>
                  <a:close/>
                </a:path>
                <a:path w="1260475" h="1262379">
                  <a:moveTo>
                    <a:pt x="1076528" y="1068552"/>
                  </a:moveTo>
                  <a:lnTo>
                    <a:pt x="1073327" y="1064552"/>
                  </a:lnTo>
                  <a:lnTo>
                    <a:pt x="1068539" y="1061351"/>
                  </a:lnTo>
                  <a:lnTo>
                    <a:pt x="1066939" y="1068552"/>
                  </a:lnTo>
                  <a:lnTo>
                    <a:pt x="1069340" y="1072540"/>
                  </a:lnTo>
                  <a:lnTo>
                    <a:pt x="1074127" y="1074940"/>
                  </a:lnTo>
                  <a:lnTo>
                    <a:pt x="1076528" y="1068552"/>
                  </a:lnTo>
                  <a:close/>
                </a:path>
                <a:path w="1260475" h="1262379">
                  <a:moveTo>
                    <a:pt x="1077163" y="601535"/>
                  </a:moveTo>
                  <a:lnTo>
                    <a:pt x="1073327" y="594614"/>
                  </a:lnTo>
                  <a:lnTo>
                    <a:pt x="1069632" y="600748"/>
                  </a:lnTo>
                  <a:lnTo>
                    <a:pt x="1062342" y="604697"/>
                  </a:lnTo>
                  <a:lnTo>
                    <a:pt x="1057148" y="608215"/>
                  </a:lnTo>
                  <a:lnTo>
                    <a:pt x="1059751" y="612990"/>
                  </a:lnTo>
                  <a:lnTo>
                    <a:pt x="1064450" y="608774"/>
                  </a:lnTo>
                  <a:lnTo>
                    <a:pt x="1072235" y="605599"/>
                  </a:lnTo>
                  <a:lnTo>
                    <a:pt x="1077163" y="601535"/>
                  </a:lnTo>
                  <a:close/>
                </a:path>
                <a:path w="1260475" h="1262379">
                  <a:moveTo>
                    <a:pt x="1079728" y="1126896"/>
                  </a:moveTo>
                  <a:lnTo>
                    <a:pt x="1072540" y="1124496"/>
                  </a:lnTo>
                  <a:lnTo>
                    <a:pt x="1070140" y="1129284"/>
                  </a:lnTo>
                  <a:lnTo>
                    <a:pt x="1074928" y="1130084"/>
                  </a:lnTo>
                  <a:lnTo>
                    <a:pt x="1074928" y="1136484"/>
                  </a:lnTo>
                  <a:lnTo>
                    <a:pt x="1078928" y="1130884"/>
                  </a:lnTo>
                  <a:lnTo>
                    <a:pt x="1079728" y="1126896"/>
                  </a:lnTo>
                  <a:close/>
                </a:path>
                <a:path w="1260475" h="1262379">
                  <a:moveTo>
                    <a:pt x="1092517" y="1112507"/>
                  </a:moveTo>
                  <a:lnTo>
                    <a:pt x="1085316" y="1110107"/>
                  </a:lnTo>
                  <a:lnTo>
                    <a:pt x="1082929" y="1114907"/>
                  </a:lnTo>
                  <a:lnTo>
                    <a:pt x="1087716" y="1115707"/>
                  </a:lnTo>
                  <a:lnTo>
                    <a:pt x="1087716" y="1122095"/>
                  </a:lnTo>
                  <a:lnTo>
                    <a:pt x="1091717" y="1116507"/>
                  </a:lnTo>
                  <a:lnTo>
                    <a:pt x="1092517" y="1112507"/>
                  </a:lnTo>
                  <a:close/>
                </a:path>
                <a:path w="1260475" h="1262379">
                  <a:moveTo>
                    <a:pt x="1166037" y="1133284"/>
                  </a:moveTo>
                  <a:lnTo>
                    <a:pt x="1160449" y="1132484"/>
                  </a:lnTo>
                  <a:lnTo>
                    <a:pt x="1153248" y="1129284"/>
                  </a:lnTo>
                  <a:lnTo>
                    <a:pt x="1151661" y="1134084"/>
                  </a:lnTo>
                  <a:lnTo>
                    <a:pt x="1156449" y="1134884"/>
                  </a:lnTo>
                  <a:lnTo>
                    <a:pt x="1163650" y="1137285"/>
                  </a:lnTo>
                  <a:lnTo>
                    <a:pt x="1166037" y="1133284"/>
                  </a:lnTo>
                  <a:close/>
                </a:path>
                <a:path w="1260475" h="1262379">
                  <a:moveTo>
                    <a:pt x="1184427" y="1134084"/>
                  </a:moveTo>
                  <a:lnTo>
                    <a:pt x="1181227" y="1130084"/>
                  </a:lnTo>
                  <a:lnTo>
                    <a:pt x="1176426" y="1126896"/>
                  </a:lnTo>
                  <a:lnTo>
                    <a:pt x="1174038" y="1133284"/>
                  </a:lnTo>
                  <a:lnTo>
                    <a:pt x="1176426" y="1138085"/>
                  </a:lnTo>
                  <a:lnTo>
                    <a:pt x="1182027" y="1140472"/>
                  </a:lnTo>
                  <a:lnTo>
                    <a:pt x="1184427" y="1134084"/>
                  </a:lnTo>
                  <a:close/>
                </a:path>
                <a:path w="1260475" h="1262379">
                  <a:moveTo>
                    <a:pt x="1203769" y="838911"/>
                  </a:moveTo>
                  <a:lnTo>
                    <a:pt x="1199908" y="834275"/>
                  </a:lnTo>
                  <a:lnTo>
                    <a:pt x="1196505" y="833094"/>
                  </a:lnTo>
                  <a:lnTo>
                    <a:pt x="1199603" y="836777"/>
                  </a:lnTo>
                  <a:lnTo>
                    <a:pt x="1198003" y="842365"/>
                  </a:lnTo>
                  <a:lnTo>
                    <a:pt x="1196416" y="851966"/>
                  </a:lnTo>
                  <a:lnTo>
                    <a:pt x="1202004" y="845566"/>
                  </a:lnTo>
                  <a:lnTo>
                    <a:pt x="1203769" y="838911"/>
                  </a:lnTo>
                  <a:close/>
                </a:path>
                <a:path w="1260475" h="1262379">
                  <a:moveTo>
                    <a:pt x="1248854" y="932078"/>
                  </a:moveTo>
                  <a:lnTo>
                    <a:pt x="1247470" y="927163"/>
                  </a:lnTo>
                  <a:lnTo>
                    <a:pt x="1244358" y="931087"/>
                  </a:lnTo>
                  <a:lnTo>
                    <a:pt x="1241971" y="936040"/>
                  </a:lnTo>
                  <a:lnTo>
                    <a:pt x="1238973" y="940181"/>
                  </a:lnTo>
                  <a:lnTo>
                    <a:pt x="1238072" y="941755"/>
                  </a:lnTo>
                  <a:lnTo>
                    <a:pt x="1241971" y="939076"/>
                  </a:lnTo>
                  <a:lnTo>
                    <a:pt x="1247394" y="938504"/>
                  </a:lnTo>
                  <a:lnTo>
                    <a:pt x="1248854" y="932078"/>
                  </a:lnTo>
                  <a:close/>
                </a:path>
                <a:path w="1260475" h="1262379">
                  <a:moveTo>
                    <a:pt x="1260348" y="955865"/>
                  </a:moveTo>
                  <a:lnTo>
                    <a:pt x="1256055" y="953033"/>
                  </a:lnTo>
                  <a:lnTo>
                    <a:pt x="1251762" y="948270"/>
                  </a:lnTo>
                  <a:lnTo>
                    <a:pt x="1247762" y="945299"/>
                  </a:lnTo>
                  <a:lnTo>
                    <a:pt x="1244358" y="947864"/>
                  </a:lnTo>
                  <a:lnTo>
                    <a:pt x="1248664" y="951026"/>
                  </a:lnTo>
                  <a:lnTo>
                    <a:pt x="1252359" y="956360"/>
                  </a:lnTo>
                  <a:lnTo>
                    <a:pt x="1256055" y="959446"/>
                  </a:lnTo>
                  <a:lnTo>
                    <a:pt x="1260348" y="95586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6423908" y="9006534"/>
              <a:ext cx="1170940" cy="676910"/>
            </a:xfrm>
            <a:custGeom>
              <a:avLst/>
              <a:gdLst/>
              <a:ahLst/>
              <a:cxnLst/>
              <a:rect l="l" t="t" r="r" b="b"/>
              <a:pathLst>
                <a:path w="1170940" h="676909">
                  <a:moveTo>
                    <a:pt x="8788" y="159207"/>
                  </a:moveTo>
                  <a:lnTo>
                    <a:pt x="7988" y="155219"/>
                  </a:lnTo>
                  <a:lnTo>
                    <a:pt x="0" y="155219"/>
                  </a:lnTo>
                  <a:lnTo>
                    <a:pt x="0" y="160807"/>
                  </a:lnTo>
                  <a:lnTo>
                    <a:pt x="4787" y="159207"/>
                  </a:lnTo>
                  <a:lnTo>
                    <a:pt x="8788" y="165608"/>
                  </a:lnTo>
                  <a:lnTo>
                    <a:pt x="8788" y="159207"/>
                  </a:lnTo>
                  <a:close/>
                </a:path>
                <a:path w="1170940" h="676909">
                  <a:moveTo>
                    <a:pt x="21577" y="441337"/>
                  </a:moveTo>
                  <a:lnTo>
                    <a:pt x="10668" y="440436"/>
                  </a:lnTo>
                  <a:lnTo>
                    <a:pt x="9880" y="444334"/>
                  </a:lnTo>
                  <a:lnTo>
                    <a:pt x="14947" y="446722"/>
                  </a:lnTo>
                  <a:lnTo>
                    <a:pt x="21577" y="441337"/>
                  </a:lnTo>
                  <a:close/>
                </a:path>
                <a:path w="1170940" h="676909">
                  <a:moveTo>
                    <a:pt x="44945" y="352615"/>
                  </a:moveTo>
                  <a:lnTo>
                    <a:pt x="43078" y="348945"/>
                  </a:lnTo>
                  <a:lnTo>
                    <a:pt x="38354" y="355015"/>
                  </a:lnTo>
                  <a:lnTo>
                    <a:pt x="43522" y="357492"/>
                  </a:lnTo>
                  <a:lnTo>
                    <a:pt x="44945" y="352615"/>
                  </a:lnTo>
                  <a:close/>
                </a:path>
                <a:path w="1170940" h="676909">
                  <a:moveTo>
                    <a:pt x="57543" y="175196"/>
                  </a:moveTo>
                  <a:lnTo>
                    <a:pt x="52743" y="175196"/>
                  </a:lnTo>
                  <a:lnTo>
                    <a:pt x="46355" y="169595"/>
                  </a:lnTo>
                  <a:lnTo>
                    <a:pt x="44754" y="177596"/>
                  </a:lnTo>
                  <a:lnTo>
                    <a:pt x="50342" y="177596"/>
                  </a:lnTo>
                  <a:lnTo>
                    <a:pt x="56743" y="183184"/>
                  </a:lnTo>
                  <a:lnTo>
                    <a:pt x="57543" y="175196"/>
                  </a:lnTo>
                  <a:close/>
                </a:path>
                <a:path w="1170940" h="676909">
                  <a:moveTo>
                    <a:pt x="68732" y="554824"/>
                  </a:moveTo>
                  <a:lnTo>
                    <a:pt x="67932" y="550024"/>
                  </a:lnTo>
                  <a:lnTo>
                    <a:pt x="63131" y="551624"/>
                  </a:lnTo>
                  <a:lnTo>
                    <a:pt x="55943" y="551624"/>
                  </a:lnTo>
                  <a:lnTo>
                    <a:pt x="55943" y="556425"/>
                  </a:lnTo>
                  <a:lnTo>
                    <a:pt x="60731" y="554824"/>
                  </a:lnTo>
                  <a:lnTo>
                    <a:pt x="68732" y="554824"/>
                  </a:lnTo>
                  <a:close/>
                </a:path>
                <a:path w="1170940" h="676909">
                  <a:moveTo>
                    <a:pt x="72720" y="343827"/>
                  </a:moveTo>
                  <a:lnTo>
                    <a:pt x="71920" y="336638"/>
                  </a:lnTo>
                  <a:lnTo>
                    <a:pt x="67132" y="334238"/>
                  </a:lnTo>
                  <a:lnTo>
                    <a:pt x="61531" y="333438"/>
                  </a:lnTo>
                  <a:lnTo>
                    <a:pt x="62331" y="340626"/>
                  </a:lnTo>
                  <a:lnTo>
                    <a:pt x="67132" y="343027"/>
                  </a:lnTo>
                  <a:lnTo>
                    <a:pt x="72720" y="343827"/>
                  </a:lnTo>
                  <a:close/>
                </a:path>
                <a:path w="1170940" h="676909">
                  <a:moveTo>
                    <a:pt x="75120" y="188785"/>
                  </a:moveTo>
                  <a:lnTo>
                    <a:pt x="74320" y="184785"/>
                  </a:lnTo>
                  <a:lnTo>
                    <a:pt x="66332" y="184785"/>
                  </a:lnTo>
                  <a:lnTo>
                    <a:pt x="66332" y="190373"/>
                  </a:lnTo>
                  <a:lnTo>
                    <a:pt x="71120" y="188785"/>
                  </a:lnTo>
                  <a:lnTo>
                    <a:pt x="74320" y="195173"/>
                  </a:lnTo>
                  <a:lnTo>
                    <a:pt x="75120" y="188785"/>
                  </a:lnTo>
                  <a:close/>
                </a:path>
                <a:path w="1170940" h="676909">
                  <a:moveTo>
                    <a:pt x="105727" y="428904"/>
                  </a:moveTo>
                  <a:lnTo>
                    <a:pt x="99098" y="422948"/>
                  </a:lnTo>
                  <a:lnTo>
                    <a:pt x="97409" y="430936"/>
                  </a:lnTo>
                  <a:lnTo>
                    <a:pt x="102400" y="432244"/>
                  </a:lnTo>
                  <a:lnTo>
                    <a:pt x="105727" y="428904"/>
                  </a:lnTo>
                  <a:close/>
                </a:path>
                <a:path w="1170940" h="676909">
                  <a:moveTo>
                    <a:pt x="128663" y="329438"/>
                  </a:moveTo>
                  <a:lnTo>
                    <a:pt x="119900" y="327863"/>
                  </a:lnTo>
                  <a:lnTo>
                    <a:pt x="118478" y="332435"/>
                  </a:lnTo>
                  <a:lnTo>
                    <a:pt x="122148" y="335508"/>
                  </a:lnTo>
                  <a:lnTo>
                    <a:pt x="128663" y="329438"/>
                  </a:lnTo>
                  <a:close/>
                </a:path>
                <a:path w="1170940" h="676909">
                  <a:moveTo>
                    <a:pt x="195707" y="365810"/>
                  </a:moveTo>
                  <a:lnTo>
                    <a:pt x="192519" y="360565"/>
                  </a:lnTo>
                  <a:lnTo>
                    <a:pt x="187007" y="364604"/>
                  </a:lnTo>
                  <a:lnTo>
                    <a:pt x="194538" y="370446"/>
                  </a:lnTo>
                  <a:lnTo>
                    <a:pt x="195707" y="365810"/>
                  </a:lnTo>
                  <a:close/>
                </a:path>
                <a:path w="1170940" h="676909">
                  <a:moveTo>
                    <a:pt x="230162" y="519658"/>
                  </a:moveTo>
                  <a:lnTo>
                    <a:pt x="229374" y="510070"/>
                  </a:lnTo>
                  <a:lnTo>
                    <a:pt x="226174" y="504469"/>
                  </a:lnTo>
                  <a:lnTo>
                    <a:pt x="218186" y="505269"/>
                  </a:lnTo>
                  <a:lnTo>
                    <a:pt x="219773" y="512457"/>
                  </a:lnTo>
                  <a:lnTo>
                    <a:pt x="223774" y="518058"/>
                  </a:lnTo>
                  <a:lnTo>
                    <a:pt x="230162" y="519658"/>
                  </a:lnTo>
                  <a:close/>
                </a:path>
                <a:path w="1170940" h="676909">
                  <a:moveTo>
                    <a:pt x="259740" y="304673"/>
                  </a:moveTo>
                  <a:lnTo>
                    <a:pt x="258940" y="300672"/>
                  </a:lnTo>
                  <a:lnTo>
                    <a:pt x="250952" y="300672"/>
                  </a:lnTo>
                  <a:lnTo>
                    <a:pt x="250952" y="306260"/>
                  </a:lnTo>
                  <a:lnTo>
                    <a:pt x="256540" y="305460"/>
                  </a:lnTo>
                  <a:lnTo>
                    <a:pt x="259740" y="311061"/>
                  </a:lnTo>
                  <a:lnTo>
                    <a:pt x="259740" y="304673"/>
                  </a:lnTo>
                  <a:close/>
                </a:path>
                <a:path w="1170940" h="676909">
                  <a:moveTo>
                    <a:pt x="291261" y="628713"/>
                  </a:moveTo>
                  <a:lnTo>
                    <a:pt x="284518" y="622757"/>
                  </a:lnTo>
                  <a:lnTo>
                    <a:pt x="283159" y="630732"/>
                  </a:lnTo>
                  <a:lnTo>
                    <a:pt x="288112" y="632040"/>
                  </a:lnTo>
                  <a:lnTo>
                    <a:pt x="291261" y="628713"/>
                  </a:lnTo>
                  <a:close/>
                </a:path>
                <a:path w="1170940" h="676909">
                  <a:moveTo>
                    <a:pt x="300431" y="609104"/>
                  </a:moveTo>
                  <a:lnTo>
                    <a:pt x="296506" y="612368"/>
                  </a:lnTo>
                  <a:lnTo>
                    <a:pt x="294817" y="616978"/>
                  </a:lnTo>
                  <a:lnTo>
                    <a:pt x="298005" y="613270"/>
                  </a:lnTo>
                  <a:lnTo>
                    <a:pt x="300431" y="609104"/>
                  </a:lnTo>
                  <a:close/>
                </a:path>
                <a:path w="1170940" h="676909">
                  <a:moveTo>
                    <a:pt x="303898" y="595287"/>
                  </a:moveTo>
                  <a:lnTo>
                    <a:pt x="300672" y="591426"/>
                  </a:lnTo>
                  <a:lnTo>
                    <a:pt x="297307" y="595579"/>
                  </a:lnTo>
                  <a:lnTo>
                    <a:pt x="303822" y="599287"/>
                  </a:lnTo>
                  <a:lnTo>
                    <a:pt x="303898" y="595287"/>
                  </a:lnTo>
                  <a:close/>
                </a:path>
                <a:path w="1170940" h="676909">
                  <a:moveTo>
                    <a:pt x="341452" y="209054"/>
                  </a:moveTo>
                  <a:lnTo>
                    <a:pt x="339585" y="205422"/>
                  </a:lnTo>
                  <a:lnTo>
                    <a:pt x="334860" y="211162"/>
                  </a:lnTo>
                  <a:lnTo>
                    <a:pt x="340029" y="213741"/>
                  </a:lnTo>
                  <a:lnTo>
                    <a:pt x="341452" y="209054"/>
                  </a:lnTo>
                  <a:close/>
                </a:path>
                <a:path w="1170940" h="676909">
                  <a:moveTo>
                    <a:pt x="344449" y="603580"/>
                  </a:moveTo>
                  <a:lnTo>
                    <a:pt x="333552" y="602678"/>
                  </a:lnTo>
                  <a:lnTo>
                    <a:pt x="332765" y="606577"/>
                  </a:lnTo>
                  <a:lnTo>
                    <a:pt x="337820" y="608965"/>
                  </a:lnTo>
                  <a:lnTo>
                    <a:pt x="344449" y="603580"/>
                  </a:lnTo>
                  <a:close/>
                </a:path>
                <a:path w="1170940" h="676909">
                  <a:moveTo>
                    <a:pt x="375526" y="671804"/>
                  </a:moveTo>
                  <a:lnTo>
                    <a:pt x="373608" y="668172"/>
                  </a:lnTo>
                  <a:lnTo>
                    <a:pt x="369227" y="673900"/>
                  </a:lnTo>
                  <a:lnTo>
                    <a:pt x="374281" y="676490"/>
                  </a:lnTo>
                  <a:lnTo>
                    <a:pt x="375526" y="671804"/>
                  </a:lnTo>
                  <a:close/>
                </a:path>
                <a:path w="1170940" h="676909">
                  <a:moveTo>
                    <a:pt x="380009" y="104444"/>
                  </a:moveTo>
                  <a:lnTo>
                    <a:pt x="375627" y="107264"/>
                  </a:lnTo>
                  <a:lnTo>
                    <a:pt x="374383" y="112318"/>
                  </a:lnTo>
                  <a:lnTo>
                    <a:pt x="377723" y="108762"/>
                  </a:lnTo>
                  <a:lnTo>
                    <a:pt x="380009" y="104444"/>
                  </a:lnTo>
                  <a:close/>
                </a:path>
                <a:path w="1170940" h="676909">
                  <a:moveTo>
                    <a:pt x="394804" y="669912"/>
                  </a:moveTo>
                  <a:lnTo>
                    <a:pt x="394004" y="665111"/>
                  </a:lnTo>
                  <a:lnTo>
                    <a:pt x="389204" y="666711"/>
                  </a:lnTo>
                  <a:lnTo>
                    <a:pt x="382016" y="666711"/>
                  </a:lnTo>
                  <a:lnTo>
                    <a:pt x="382016" y="671512"/>
                  </a:lnTo>
                  <a:lnTo>
                    <a:pt x="387616" y="669912"/>
                  </a:lnTo>
                  <a:lnTo>
                    <a:pt x="394804" y="669912"/>
                  </a:lnTo>
                  <a:close/>
                </a:path>
                <a:path w="1170940" h="676909">
                  <a:moveTo>
                    <a:pt x="408393" y="603580"/>
                  </a:moveTo>
                  <a:lnTo>
                    <a:pt x="407593" y="599579"/>
                  </a:lnTo>
                  <a:lnTo>
                    <a:pt x="399605" y="599579"/>
                  </a:lnTo>
                  <a:lnTo>
                    <a:pt x="399605" y="605167"/>
                  </a:lnTo>
                  <a:lnTo>
                    <a:pt x="404393" y="604367"/>
                  </a:lnTo>
                  <a:lnTo>
                    <a:pt x="407593" y="609968"/>
                  </a:lnTo>
                  <a:lnTo>
                    <a:pt x="408393" y="603580"/>
                  </a:lnTo>
                  <a:close/>
                </a:path>
                <a:path w="1170940" h="676909">
                  <a:moveTo>
                    <a:pt x="417677" y="633145"/>
                  </a:moveTo>
                  <a:lnTo>
                    <a:pt x="415950" y="630402"/>
                  </a:lnTo>
                  <a:lnTo>
                    <a:pt x="409194" y="629145"/>
                  </a:lnTo>
                  <a:lnTo>
                    <a:pt x="411594" y="634746"/>
                  </a:lnTo>
                  <a:lnTo>
                    <a:pt x="410794" y="644334"/>
                  </a:lnTo>
                  <a:lnTo>
                    <a:pt x="417182" y="644334"/>
                  </a:lnTo>
                  <a:lnTo>
                    <a:pt x="417169" y="637692"/>
                  </a:lnTo>
                  <a:lnTo>
                    <a:pt x="417677" y="633145"/>
                  </a:lnTo>
                  <a:close/>
                </a:path>
                <a:path w="1170940" h="676909">
                  <a:moveTo>
                    <a:pt x="470725" y="390982"/>
                  </a:moveTo>
                  <a:lnTo>
                    <a:pt x="466407" y="389686"/>
                  </a:lnTo>
                  <a:lnTo>
                    <a:pt x="460146" y="388378"/>
                  </a:lnTo>
                  <a:lnTo>
                    <a:pt x="454774" y="389178"/>
                  </a:lnTo>
                  <a:lnTo>
                    <a:pt x="453148" y="394182"/>
                  </a:lnTo>
                  <a:lnTo>
                    <a:pt x="458927" y="393458"/>
                  </a:lnTo>
                  <a:lnTo>
                    <a:pt x="464629" y="395579"/>
                  </a:lnTo>
                  <a:lnTo>
                    <a:pt x="468998" y="396201"/>
                  </a:lnTo>
                  <a:lnTo>
                    <a:pt x="470725" y="390982"/>
                  </a:lnTo>
                  <a:close/>
                </a:path>
                <a:path w="1170940" h="676909">
                  <a:moveTo>
                    <a:pt x="473329" y="454621"/>
                  </a:moveTo>
                  <a:lnTo>
                    <a:pt x="470103" y="450761"/>
                  </a:lnTo>
                  <a:lnTo>
                    <a:pt x="466737" y="454914"/>
                  </a:lnTo>
                  <a:lnTo>
                    <a:pt x="473252" y="458622"/>
                  </a:lnTo>
                  <a:lnTo>
                    <a:pt x="473329" y="454621"/>
                  </a:lnTo>
                  <a:close/>
                </a:path>
                <a:path w="1170940" h="676909">
                  <a:moveTo>
                    <a:pt x="478726" y="574001"/>
                  </a:moveTo>
                  <a:lnTo>
                    <a:pt x="467931" y="573100"/>
                  </a:lnTo>
                  <a:lnTo>
                    <a:pt x="467334" y="576999"/>
                  </a:lnTo>
                  <a:lnTo>
                    <a:pt x="472427" y="579399"/>
                  </a:lnTo>
                  <a:lnTo>
                    <a:pt x="478726" y="574001"/>
                  </a:lnTo>
                  <a:close/>
                </a:path>
                <a:path w="1170940" h="676909">
                  <a:moveTo>
                    <a:pt x="481507" y="357352"/>
                  </a:moveTo>
                  <a:lnTo>
                    <a:pt x="477126" y="360616"/>
                  </a:lnTo>
                  <a:lnTo>
                    <a:pt x="475881" y="365213"/>
                  </a:lnTo>
                  <a:lnTo>
                    <a:pt x="479221" y="361505"/>
                  </a:lnTo>
                  <a:lnTo>
                    <a:pt x="481507" y="357352"/>
                  </a:lnTo>
                  <a:close/>
                </a:path>
                <a:path w="1170940" h="676909">
                  <a:moveTo>
                    <a:pt x="484314" y="392582"/>
                  </a:moveTo>
                  <a:lnTo>
                    <a:pt x="483514" y="388581"/>
                  </a:lnTo>
                  <a:lnTo>
                    <a:pt x="475526" y="388581"/>
                  </a:lnTo>
                  <a:lnTo>
                    <a:pt x="475526" y="394182"/>
                  </a:lnTo>
                  <a:lnTo>
                    <a:pt x="480314" y="393382"/>
                  </a:lnTo>
                  <a:lnTo>
                    <a:pt x="484314" y="398970"/>
                  </a:lnTo>
                  <a:lnTo>
                    <a:pt x="484314" y="392582"/>
                  </a:lnTo>
                  <a:close/>
                </a:path>
                <a:path w="1170940" h="676909">
                  <a:moveTo>
                    <a:pt x="521881" y="498881"/>
                  </a:moveTo>
                  <a:lnTo>
                    <a:pt x="520280" y="491680"/>
                  </a:lnTo>
                  <a:lnTo>
                    <a:pt x="515480" y="490080"/>
                  </a:lnTo>
                  <a:lnTo>
                    <a:pt x="506691" y="493280"/>
                  </a:lnTo>
                  <a:lnTo>
                    <a:pt x="507492" y="495681"/>
                  </a:lnTo>
                  <a:lnTo>
                    <a:pt x="508292" y="498881"/>
                  </a:lnTo>
                  <a:lnTo>
                    <a:pt x="509092" y="501269"/>
                  </a:lnTo>
                  <a:lnTo>
                    <a:pt x="513092" y="500481"/>
                  </a:lnTo>
                  <a:lnTo>
                    <a:pt x="517880" y="499681"/>
                  </a:lnTo>
                  <a:lnTo>
                    <a:pt x="521881" y="498881"/>
                  </a:lnTo>
                  <a:close/>
                </a:path>
                <a:path w="1170940" h="676909">
                  <a:moveTo>
                    <a:pt x="539457" y="499681"/>
                  </a:moveTo>
                  <a:lnTo>
                    <a:pt x="538657" y="490080"/>
                  </a:lnTo>
                  <a:lnTo>
                    <a:pt x="535470" y="484492"/>
                  </a:lnTo>
                  <a:lnTo>
                    <a:pt x="527469" y="485292"/>
                  </a:lnTo>
                  <a:lnTo>
                    <a:pt x="529869" y="492480"/>
                  </a:lnTo>
                  <a:lnTo>
                    <a:pt x="533869" y="498081"/>
                  </a:lnTo>
                  <a:lnTo>
                    <a:pt x="539457" y="499681"/>
                  </a:lnTo>
                  <a:close/>
                </a:path>
                <a:path w="1170940" h="676909">
                  <a:moveTo>
                    <a:pt x="560971" y="242265"/>
                  </a:moveTo>
                  <a:lnTo>
                    <a:pt x="557047" y="245529"/>
                  </a:lnTo>
                  <a:lnTo>
                    <a:pt x="555358" y="250139"/>
                  </a:lnTo>
                  <a:lnTo>
                    <a:pt x="558546" y="246418"/>
                  </a:lnTo>
                  <a:lnTo>
                    <a:pt x="560971" y="242265"/>
                  </a:lnTo>
                  <a:close/>
                </a:path>
                <a:path w="1170940" h="676909">
                  <a:moveTo>
                    <a:pt x="600138" y="171932"/>
                  </a:moveTo>
                  <a:lnTo>
                    <a:pt x="596201" y="175196"/>
                  </a:lnTo>
                  <a:lnTo>
                    <a:pt x="594525" y="179806"/>
                  </a:lnTo>
                  <a:lnTo>
                    <a:pt x="597700" y="176098"/>
                  </a:lnTo>
                  <a:lnTo>
                    <a:pt x="600138" y="171932"/>
                  </a:lnTo>
                  <a:close/>
                </a:path>
                <a:path w="1170940" h="676909">
                  <a:moveTo>
                    <a:pt x="616978" y="455714"/>
                  </a:moveTo>
                  <a:lnTo>
                    <a:pt x="612190" y="455714"/>
                  </a:lnTo>
                  <a:lnTo>
                    <a:pt x="605790" y="450126"/>
                  </a:lnTo>
                  <a:lnTo>
                    <a:pt x="604202" y="458114"/>
                  </a:lnTo>
                  <a:lnTo>
                    <a:pt x="608990" y="458114"/>
                  </a:lnTo>
                  <a:lnTo>
                    <a:pt x="615391" y="463715"/>
                  </a:lnTo>
                  <a:lnTo>
                    <a:pt x="616978" y="455714"/>
                  </a:lnTo>
                  <a:close/>
                </a:path>
                <a:path w="1170940" h="676909">
                  <a:moveTo>
                    <a:pt x="620979" y="267106"/>
                  </a:moveTo>
                  <a:lnTo>
                    <a:pt x="619175" y="261061"/>
                  </a:lnTo>
                  <a:lnTo>
                    <a:pt x="613689" y="257111"/>
                  </a:lnTo>
                  <a:lnTo>
                    <a:pt x="608050" y="256768"/>
                  </a:lnTo>
                  <a:lnTo>
                    <a:pt x="605790" y="261505"/>
                  </a:lnTo>
                  <a:lnTo>
                    <a:pt x="612190" y="260705"/>
                  </a:lnTo>
                  <a:lnTo>
                    <a:pt x="614591" y="266306"/>
                  </a:lnTo>
                  <a:lnTo>
                    <a:pt x="620979" y="267106"/>
                  </a:lnTo>
                  <a:close/>
                </a:path>
                <a:path w="1170940" h="676909">
                  <a:moveTo>
                    <a:pt x="632167" y="403771"/>
                  </a:moveTo>
                  <a:lnTo>
                    <a:pt x="631367" y="398970"/>
                  </a:lnTo>
                  <a:lnTo>
                    <a:pt x="626579" y="400570"/>
                  </a:lnTo>
                  <a:lnTo>
                    <a:pt x="619379" y="400570"/>
                  </a:lnTo>
                  <a:lnTo>
                    <a:pt x="619379" y="405371"/>
                  </a:lnTo>
                  <a:lnTo>
                    <a:pt x="624179" y="403771"/>
                  </a:lnTo>
                  <a:lnTo>
                    <a:pt x="632167" y="403771"/>
                  </a:lnTo>
                  <a:close/>
                </a:path>
                <a:path w="1170940" h="676909">
                  <a:moveTo>
                    <a:pt x="634263" y="256908"/>
                  </a:moveTo>
                  <a:lnTo>
                    <a:pt x="631088" y="253022"/>
                  </a:lnTo>
                  <a:lnTo>
                    <a:pt x="627380" y="257517"/>
                  </a:lnTo>
                  <a:lnTo>
                    <a:pt x="634009" y="261112"/>
                  </a:lnTo>
                  <a:lnTo>
                    <a:pt x="634263" y="256908"/>
                  </a:lnTo>
                  <a:close/>
                </a:path>
                <a:path w="1170940" h="676909">
                  <a:moveTo>
                    <a:pt x="656945" y="390982"/>
                  </a:moveTo>
                  <a:lnTo>
                    <a:pt x="656145" y="386181"/>
                  </a:lnTo>
                  <a:lnTo>
                    <a:pt x="651344" y="387781"/>
                  </a:lnTo>
                  <a:lnTo>
                    <a:pt x="644156" y="387781"/>
                  </a:lnTo>
                  <a:lnTo>
                    <a:pt x="644156" y="392582"/>
                  </a:lnTo>
                  <a:lnTo>
                    <a:pt x="648957" y="390982"/>
                  </a:lnTo>
                  <a:lnTo>
                    <a:pt x="656945" y="390982"/>
                  </a:lnTo>
                  <a:close/>
                </a:path>
                <a:path w="1170940" h="676909">
                  <a:moveTo>
                    <a:pt x="693712" y="534047"/>
                  </a:moveTo>
                  <a:lnTo>
                    <a:pt x="692912" y="530047"/>
                  </a:lnTo>
                  <a:lnTo>
                    <a:pt x="686511" y="531647"/>
                  </a:lnTo>
                  <a:lnTo>
                    <a:pt x="676122" y="531647"/>
                  </a:lnTo>
                  <a:lnTo>
                    <a:pt x="676122" y="537235"/>
                  </a:lnTo>
                  <a:lnTo>
                    <a:pt x="679831" y="538721"/>
                  </a:lnTo>
                  <a:lnTo>
                    <a:pt x="684212" y="542531"/>
                  </a:lnTo>
                  <a:lnTo>
                    <a:pt x="688149" y="544093"/>
                  </a:lnTo>
                  <a:lnTo>
                    <a:pt x="690511" y="538835"/>
                  </a:lnTo>
                  <a:lnTo>
                    <a:pt x="684923" y="538835"/>
                  </a:lnTo>
                  <a:lnTo>
                    <a:pt x="684923" y="535635"/>
                  </a:lnTo>
                  <a:lnTo>
                    <a:pt x="688111" y="534047"/>
                  </a:lnTo>
                  <a:lnTo>
                    <a:pt x="693712" y="534047"/>
                  </a:lnTo>
                  <a:close/>
                </a:path>
                <a:path w="1170940" h="676909">
                  <a:moveTo>
                    <a:pt x="713892" y="430644"/>
                  </a:moveTo>
                  <a:lnTo>
                    <a:pt x="710666" y="426783"/>
                  </a:lnTo>
                  <a:lnTo>
                    <a:pt x="707301" y="430949"/>
                  </a:lnTo>
                  <a:lnTo>
                    <a:pt x="713816" y="434657"/>
                  </a:lnTo>
                  <a:lnTo>
                    <a:pt x="713892" y="430644"/>
                  </a:lnTo>
                  <a:close/>
                </a:path>
                <a:path w="1170940" h="676909">
                  <a:moveTo>
                    <a:pt x="719289" y="277495"/>
                  </a:moveTo>
                  <a:lnTo>
                    <a:pt x="718489" y="273494"/>
                  </a:lnTo>
                  <a:lnTo>
                    <a:pt x="710488" y="273494"/>
                  </a:lnTo>
                  <a:lnTo>
                    <a:pt x="710488" y="279095"/>
                  </a:lnTo>
                  <a:lnTo>
                    <a:pt x="715289" y="278295"/>
                  </a:lnTo>
                  <a:lnTo>
                    <a:pt x="718489" y="283883"/>
                  </a:lnTo>
                  <a:lnTo>
                    <a:pt x="719289" y="277495"/>
                  </a:lnTo>
                  <a:close/>
                </a:path>
                <a:path w="1170940" h="676909">
                  <a:moveTo>
                    <a:pt x="738047" y="33324"/>
                  </a:moveTo>
                  <a:lnTo>
                    <a:pt x="733666" y="36131"/>
                  </a:lnTo>
                  <a:lnTo>
                    <a:pt x="732434" y="41186"/>
                  </a:lnTo>
                  <a:lnTo>
                    <a:pt x="735761" y="37630"/>
                  </a:lnTo>
                  <a:lnTo>
                    <a:pt x="738047" y="33324"/>
                  </a:lnTo>
                  <a:close/>
                </a:path>
                <a:path w="1170940" h="676909">
                  <a:moveTo>
                    <a:pt x="765035" y="475399"/>
                  </a:moveTo>
                  <a:lnTo>
                    <a:pt x="761822" y="471538"/>
                  </a:lnTo>
                  <a:lnTo>
                    <a:pt x="758444" y="475703"/>
                  </a:lnTo>
                  <a:lnTo>
                    <a:pt x="764959" y="479412"/>
                  </a:lnTo>
                  <a:lnTo>
                    <a:pt x="765035" y="475399"/>
                  </a:lnTo>
                  <a:close/>
                </a:path>
                <a:path w="1170940" h="676909">
                  <a:moveTo>
                    <a:pt x="770343" y="442188"/>
                  </a:moveTo>
                  <a:lnTo>
                    <a:pt x="764044" y="441337"/>
                  </a:lnTo>
                  <a:lnTo>
                    <a:pt x="764844" y="445325"/>
                  </a:lnTo>
                  <a:lnTo>
                    <a:pt x="760780" y="454367"/>
                  </a:lnTo>
                  <a:lnTo>
                    <a:pt x="765937" y="449922"/>
                  </a:lnTo>
                  <a:lnTo>
                    <a:pt x="770343" y="442188"/>
                  </a:lnTo>
                  <a:close/>
                </a:path>
                <a:path w="1170940" h="676909">
                  <a:moveTo>
                    <a:pt x="774928" y="377101"/>
                  </a:moveTo>
                  <a:lnTo>
                    <a:pt x="771740" y="373240"/>
                  </a:lnTo>
                  <a:lnTo>
                    <a:pt x="768032" y="377393"/>
                  </a:lnTo>
                  <a:lnTo>
                    <a:pt x="774661" y="381101"/>
                  </a:lnTo>
                  <a:lnTo>
                    <a:pt x="774928" y="377101"/>
                  </a:lnTo>
                  <a:close/>
                </a:path>
                <a:path w="1170940" h="676909">
                  <a:moveTo>
                    <a:pt x="778929" y="497776"/>
                  </a:moveTo>
                  <a:lnTo>
                    <a:pt x="775741" y="493915"/>
                  </a:lnTo>
                  <a:lnTo>
                    <a:pt x="772033" y="498081"/>
                  </a:lnTo>
                  <a:lnTo>
                    <a:pt x="778662" y="501789"/>
                  </a:lnTo>
                  <a:lnTo>
                    <a:pt x="778929" y="497776"/>
                  </a:lnTo>
                  <a:close/>
                </a:path>
                <a:path w="1170940" h="676909">
                  <a:moveTo>
                    <a:pt x="805599" y="363004"/>
                  </a:moveTo>
                  <a:lnTo>
                    <a:pt x="804799" y="358216"/>
                  </a:lnTo>
                  <a:lnTo>
                    <a:pt x="799998" y="359816"/>
                  </a:lnTo>
                  <a:lnTo>
                    <a:pt x="792810" y="359816"/>
                  </a:lnTo>
                  <a:lnTo>
                    <a:pt x="792810" y="364604"/>
                  </a:lnTo>
                  <a:lnTo>
                    <a:pt x="797610" y="363004"/>
                  </a:lnTo>
                  <a:lnTo>
                    <a:pt x="805599" y="363004"/>
                  </a:lnTo>
                  <a:close/>
                </a:path>
                <a:path w="1170940" h="676909">
                  <a:moveTo>
                    <a:pt x="834644" y="325031"/>
                  </a:moveTo>
                  <a:lnTo>
                    <a:pt x="830376" y="327850"/>
                  </a:lnTo>
                  <a:lnTo>
                    <a:pt x="828802" y="332905"/>
                  </a:lnTo>
                  <a:lnTo>
                    <a:pt x="832167" y="329349"/>
                  </a:lnTo>
                  <a:lnTo>
                    <a:pt x="834644" y="325031"/>
                  </a:lnTo>
                  <a:close/>
                </a:path>
                <a:path w="1170940" h="676909">
                  <a:moveTo>
                    <a:pt x="843965" y="40919"/>
                  </a:moveTo>
                  <a:lnTo>
                    <a:pt x="843165" y="33731"/>
                  </a:lnTo>
                  <a:lnTo>
                    <a:pt x="838365" y="31330"/>
                  </a:lnTo>
                  <a:lnTo>
                    <a:pt x="832777" y="30530"/>
                  </a:lnTo>
                  <a:lnTo>
                    <a:pt x="834364" y="37731"/>
                  </a:lnTo>
                  <a:lnTo>
                    <a:pt x="838365" y="40132"/>
                  </a:lnTo>
                  <a:lnTo>
                    <a:pt x="843965" y="40919"/>
                  </a:lnTo>
                  <a:close/>
                </a:path>
                <a:path w="1170940" h="676909">
                  <a:moveTo>
                    <a:pt x="864743" y="28943"/>
                  </a:moveTo>
                  <a:lnTo>
                    <a:pt x="863942" y="24942"/>
                  </a:lnTo>
                  <a:lnTo>
                    <a:pt x="855954" y="24942"/>
                  </a:lnTo>
                  <a:lnTo>
                    <a:pt x="855954" y="30530"/>
                  </a:lnTo>
                  <a:lnTo>
                    <a:pt x="860742" y="28943"/>
                  </a:lnTo>
                  <a:lnTo>
                    <a:pt x="863942" y="34531"/>
                  </a:lnTo>
                  <a:lnTo>
                    <a:pt x="864743" y="28943"/>
                  </a:lnTo>
                  <a:close/>
                </a:path>
                <a:path w="1170940" h="676909">
                  <a:moveTo>
                    <a:pt x="867879" y="331431"/>
                  </a:moveTo>
                  <a:lnTo>
                    <a:pt x="863942" y="334238"/>
                  </a:lnTo>
                  <a:lnTo>
                    <a:pt x="862253" y="339293"/>
                  </a:lnTo>
                  <a:lnTo>
                    <a:pt x="865441" y="335737"/>
                  </a:lnTo>
                  <a:lnTo>
                    <a:pt x="867879" y="331431"/>
                  </a:lnTo>
                  <a:close/>
                </a:path>
                <a:path w="1170940" h="676909">
                  <a:moveTo>
                    <a:pt x="877925" y="410464"/>
                  </a:moveTo>
                  <a:lnTo>
                    <a:pt x="876198" y="406831"/>
                  </a:lnTo>
                  <a:lnTo>
                    <a:pt x="871931" y="412559"/>
                  </a:lnTo>
                  <a:lnTo>
                    <a:pt x="876655" y="415150"/>
                  </a:lnTo>
                  <a:lnTo>
                    <a:pt x="877925" y="410464"/>
                  </a:lnTo>
                  <a:close/>
                </a:path>
                <a:path w="1170940" h="676909">
                  <a:moveTo>
                    <a:pt x="879919" y="532447"/>
                  </a:moveTo>
                  <a:lnTo>
                    <a:pt x="879119" y="528447"/>
                  </a:lnTo>
                  <a:lnTo>
                    <a:pt x="871131" y="528447"/>
                  </a:lnTo>
                  <a:lnTo>
                    <a:pt x="871131" y="534047"/>
                  </a:lnTo>
                  <a:lnTo>
                    <a:pt x="875931" y="532447"/>
                  </a:lnTo>
                  <a:lnTo>
                    <a:pt x="879119" y="538835"/>
                  </a:lnTo>
                  <a:lnTo>
                    <a:pt x="879919" y="532447"/>
                  </a:lnTo>
                  <a:close/>
                </a:path>
                <a:path w="1170940" h="676909">
                  <a:moveTo>
                    <a:pt x="888415" y="3860"/>
                  </a:moveTo>
                  <a:lnTo>
                    <a:pt x="885228" y="0"/>
                  </a:lnTo>
                  <a:lnTo>
                    <a:pt x="881519" y="4165"/>
                  </a:lnTo>
                  <a:lnTo>
                    <a:pt x="888149" y="7874"/>
                  </a:lnTo>
                  <a:lnTo>
                    <a:pt x="888415" y="3860"/>
                  </a:lnTo>
                  <a:close/>
                </a:path>
                <a:path w="1170940" h="676909">
                  <a:moveTo>
                    <a:pt x="896112" y="266801"/>
                  </a:moveTo>
                  <a:lnTo>
                    <a:pt x="892886" y="262940"/>
                  </a:lnTo>
                  <a:lnTo>
                    <a:pt x="889520" y="267106"/>
                  </a:lnTo>
                  <a:lnTo>
                    <a:pt x="896035" y="270814"/>
                  </a:lnTo>
                  <a:lnTo>
                    <a:pt x="896112" y="266801"/>
                  </a:lnTo>
                  <a:close/>
                </a:path>
                <a:path w="1170940" h="676909">
                  <a:moveTo>
                    <a:pt x="919086" y="402971"/>
                  </a:moveTo>
                  <a:lnTo>
                    <a:pt x="910297" y="401370"/>
                  </a:lnTo>
                  <a:lnTo>
                    <a:pt x="911098" y="406171"/>
                  </a:lnTo>
                  <a:lnTo>
                    <a:pt x="904697" y="411759"/>
                  </a:lnTo>
                  <a:lnTo>
                    <a:pt x="912698" y="413359"/>
                  </a:lnTo>
                  <a:lnTo>
                    <a:pt x="912698" y="408559"/>
                  </a:lnTo>
                  <a:lnTo>
                    <a:pt x="919086" y="402971"/>
                  </a:lnTo>
                  <a:close/>
                </a:path>
                <a:path w="1170940" h="676909">
                  <a:moveTo>
                    <a:pt x="924674" y="323850"/>
                  </a:moveTo>
                  <a:lnTo>
                    <a:pt x="923886" y="319049"/>
                  </a:lnTo>
                  <a:lnTo>
                    <a:pt x="919086" y="320649"/>
                  </a:lnTo>
                  <a:lnTo>
                    <a:pt x="911898" y="320649"/>
                  </a:lnTo>
                  <a:lnTo>
                    <a:pt x="911898" y="325450"/>
                  </a:lnTo>
                  <a:lnTo>
                    <a:pt x="916686" y="323850"/>
                  </a:lnTo>
                  <a:lnTo>
                    <a:pt x="924674" y="323850"/>
                  </a:lnTo>
                  <a:close/>
                </a:path>
                <a:path w="1170940" h="676909">
                  <a:moveTo>
                    <a:pt x="947559" y="374192"/>
                  </a:moveTo>
                  <a:lnTo>
                    <a:pt x="944372" y="370154"/>
                  </a:lnTo>
                  <a:lnTo>
                    <a:pt x="940663" y="374192"/>
                  </a:lnTo>
                  <a:lnTo>
                    <a:pt x="947293" y="378244"/>
                  </a:lnTo>
                  <a:lnTo>
                    <a:pt x="947559" y="374192"/>
                  </a:lnTo>
                  <a:close/>
                </a:path>
                <a:path w="1170940" h="676909">
                  <a:moveTo>
                    <a:pt x="960640" y="198374"/>
                  </a:moveTo>
                  <a:lnTo>
                    <a:pt x="951852" y="196773"/>
                  </a:lnTo>
                  <a:lnTo>
                    <a:pt x="951852" y="201561"/>
                  </a:lnTo>
                  <a:lnTo>
                    <a:pt x="945464" y="207162"/>
                  </a:lnTo>
                  <a:lnTo>
                    <a:pt x="954252" y="208762"/>
                  </a:lnTo>
                  <a:lnTo>
                    <a:pt x="954252" y="203962"/>
                  </a:lnTo>
                  <a:lnTo>
                    <a:pt x="960640" y="198374"/>
                  </a:lnTo>
                  <a:close/>
                </a:path>
                <a:path w="1170940" h="676909">
                  <a:moveTo>
                    <a:pt x="971765" y="265887"/>
                  </a:moveTo>
                  <a:lnTo>
                    <a:pt x="967841" y="268706"/>
                  </a:lnTo>
                  <a:lnTo>
                    <a:pt x="966152" y="273761"/>
                  </a:lnTo>
                  <a:lnTo>
                    <a:pt x="969340" y="270205"/>
                  </a:lnTo>
                  <a:lnTo>
                    <a:pt x="971765" y="265887"/>
                  </a:lnTo>
                  <a:close/>
                </a:path>
                <a:path w="1170940" h="676909">
                  <a:moveTo>
                    <a:pt x="973429" y="171996"/>
                  </a:moveTo>
                  <a:lnTo>
                    <a:pt x="968641" y="173596"/>
                  </a:lnTo>
                  <a:lnTo>
                    <a:pt x="961440" y="173596"/>
                  </a:lnTo>
                  <a:lnTo>
                    <a:pt x="961440" y="178396"/>
                  </a:lnTo>
                  <a:lnTo>
                    <a:pt x="966241" y="176796"/>
                  </a:lnTo>
                  <a:lnTo>
                    <a:pt x="973429" y="176796"/>
                  </a:lnTo>
                  <a:lnTo>
                    <a:pt x="973429" y="171996"/>
                  </a:lnTo>
                  <a:close/>
                </a:path>
                <a:path w="1170940" h="676909">
                  <a:moveTo>
                    <a:pt x="986917" y="201866"/>
                  </a:moveTo>
                  <a:lnTo>
                    <a:pt x="985012" y="198234"/>
                  </a:lnTo>
                  <a:lnTo>
                    <a:pt x="980630" y="203962"/>
                  </a:lnTo>
                  <a:lnTo>
                    <a:pt x="985685" y="206552"/>
                  </a:lnTo>
                  <a:lnTo>
                    <a:pt x="986917" y="201866"/>
                  </a:lnTo>
                  <a:close/>
                </a:path>
                <a:path w="1170940" h="676909">
                  <a:moveTo>
                    <a:pt x="990219" y="351815"/>
                  </a:moveTo>
                  <a:lnTo>
                    <a:pt x="981430" y="350227"/>
                  </a:lnTo>
                  <a:lnTo>
                    <a:pt x="981430" y="355015"/>
                  </a:lnTo>
                  <a:lnTo>
                    <a:pt x="975029" y="360616"/>
                  </a:lnTo>
                  <a:lnTo>
                    <a:pt x="983818" y="362216"/>
                  </a:lnTo>
                  <a:lnTo>
                    <a:pt x="983818" y="357416"/>
                  </a:lnTo>
                  <a:lnTo>
                    <a:pt x="990219" y="351815"/>
                  </a:lnTo>
                  <a:close/>
                </a:path>
                <a:path w="1170940" h="676909">
                  <a:moveTo>
                    <a:pt x="1007198" y="252222"/>
                  </a:moveTo>
                  <a:lnTo>
                    <a:pt x="1005332" y="248589"/>
                  </a:lnTo>
                  <a:lnTo>
                    <a:pt x="1000607" y="254317"/>
                  </a:lnTo>
                  <a:lnTo>
                    <a:pt x="1005776" y="256895"/>
                  </a:lnTo>
                  <a:lnTo>
                    <a:pt x="1007198" y="252222"/>
                  </a:lnTo>
                  <a:close/>
                </a:path>
                <a:path w="1170940" h="676909">
                  <a:moveTo>
                    <a:pt x="1010996" y="361416"/>
                  </a:moveTo>
                  <a:lnTo>
                    <a:pt x="1010196" y="354215"/>
                  </a:lnTo>
                  <a:lnTo>
                    <a:pt x="1005395" y="351815"/>
                  </a:lnTo>
                  <a:lnTo>
                    <a:pt x="999807" y="351015"/>
                  </a:lnTo>
                  <a:lnTo>
                    <a:pt x="1000607" y="358216"/>
                  </a:lnTo>
                  <a:lnTo>
                    <a:pt x="1005395" y="360616"/>
                  </a:lnTo>
                  <a:lnTo>
                    <a:pt x="1010996" y="361416"/>
                  </a:lnTo>
                  <a:close/>
                </a:path>
                <a:path w="1170940" h="676909">
                  <a:moveTo>
                    <a:pt x="1039761" y="410159"/>
                  </a:moveTo>
                  <a:lnTo>
                    <a:pt x="1038961" y="406171"/>
                  </a:lnTo>
                  <a:lnTo>
                    <a:pt x="1030973" y="406171"/>
                  </a:lnTo>
                  <a:lnTo>
                    <a:pt x="1030973" y="411759"/>
                  </a:lnTo>
                  <a:lnTo>
                    <a:pt x="1035773" y="410959"/>
                  </a:lnTo>
                  <a:lnTo>
                    <a:pt x="1038961" y="416560"/>
                  </a:lnTo>
                  <a:lnTo>
                    <a:pt x="1039761" y="410159"/>
                  </a:lnTo>
                  <a:close/>
                </a:path>
                <a:path w="1170940" h="676909">
                  <a:moveTo>
                    <a:pt x="1045362" y="392582"/>
                  </a:moveTo>
                  <a:lnTo>
                    <a:pt x="1044562" y="388581"/>
                  </a:lnTo>
                  <a:lnTo>
                    <a:pt x="1036574" y="388581"/>
                  </a:lnTo>
                  <a:lnTo>
                    <a:pt x="1036574" y="394182"/>
                  </a:lnTo>
                  <a:lnTo>
                    <a:pt x="1041361" y="393382"/>
                  </a:lnTo>
                  <a:lnTo>
                    <a:pt x="1044562" y="398970"/>
                  </a:lnTo>
                  <a:lnTo>
                    <a:pt x="1045362" y="392582"/>
                  </a:lnTo>
                  <a:close/>
                </a:path>
                <a:path w="1170940" h="676909">
                  <a:moveTo>
                    <a:pt x="1060742" y="41224"/>
                  </a:moveTo>
                  <a:lnTo>
                    <a:pt x="1058875" y="37592"/>
                  </a:lnTo>
                  <a:lnTo>
                    <a:pt x="1054150" y="43319"/>
                  </a:lnTo>
                  <a:lnTo>
                    <a:pt x="1059319" y="45910"/>
                  </a:lnTo>
                  <a:lnTo>
                    <a:pt x="1060742" y="41224"/>
                  </a:lnTo>
                  <a:close/>
                </a:path>
                <a:path w="1170940" h="676909">
                  <a:moveTo>
                    <a:pt x="1067333" y="194970"/>
                  </a:moveTo>
                  <a:lnTo>
                    <a:pt x="1065618" y="191147"/>
                  </a:lnTo>
                  <a:lnTo>
                    <a:pt x="1061339" y="196773"/>
                  </a:lnTo>
                  <a:lnTo>
                    <a:pt x="1066063" y="199694"/>
                  </a:lnTo>
                  <a:lnTo>
                    <a:pt x="1067333" y="194970"/>
                  </a:lnTo>
                  <a:close/>
                </a:path>
                <a:path w="1170940" h="676909">
                  <a:moveTo>
                    <a:pt x="1119682" y="383794"/>
                  </a:moveTo>
                  <a:lnTo>
                    <a:pt x="1118882" y="378993"/>
                  </a:lnTo>
                  <a:lnTo>
                    <a:pt x="1114094" y="380593"/>
                  </a:lnTo>
                  <a:lnTo>
                    <a:pt x="1106893" y="380593"/>
                  </a:lnTo>
                  <a:lnTo>
                    <a:pt x="1106893" y="385394"/>
                  </a:lnTo>
                  <a:lnTo>
                    <a:pt x="1112494" y="383794"/>
                  </a:lnTo>
                  <a:lnTo>
                    <a:pt x="1119682" y="383794"/>
                  </a:lnTo>
                  <a:close/>
                </a:path>
                <a:path w="1170940" h="676909">
                  <a:moveTo>
                    <a:pt x="1138072" y="379793"/>
                  </a:moveTo>
                  <a:lnTo>
                    <a:pt x="1137272" y="372605"/>
                  </a:lnTo>
                  <a:lnTo>
                    <a:pt x="1132471" y="370205"/>
                  </a:lnTo>
                  <a:lnTo>
                    <a:pt x="1126883" y="369404"/>
                  </a:lnTo>
                  <a:lnTo>
                    <a:pt x="1127683" y="375793"/>
                  </a:lnTo>
                  <a:lnTo>
                    <a:pt x="1132471" y="378993"/>
                  </a:lnTo>
                  <a:lnTo>
                    <a:pt x="1138072" y="379793"/>
                  </a:lnTo>
                  <a:close/>
                </a:path>
                <a:path w="1170940" h="676909">
                  <a:moveTo>
                    <a:pt x="1146860" y="30530"/>
                  </a:moveTo>
                  <a:lnTo>
                    <a:pt x="1142860" y="27343"/>
                  </a:lnTo>
                  <a:lnTo>
                    <a:pt x="1135672" y="35331"/>
                  </a:lnTo>
                  <a:lnTo>
                    <a:pt x="1134872" y="36931"/>
                  </a:lnTo>
                  <a:lnTo>
                    <a:pt x="1136294" y="39522"/>
                  </a:lnTo>
                  <a:lnTo>
                    <a:pt x="1141463" y="37325"/>
                  </a:lnTo>
                  <a:lnTo>
                    <a:pt x="1146340" y="33337"/>
                  </a:lnTo>
                  <a:lnTo>
                    <a:pt x="1146860" y="30530"/>
                  </a:lnTo>
                  <a:close/>
                </a:path>
                <a:path w="1170940" h="676909">
                  <a:moveTo>
                    <a:pt x="1170838" y="197573"/>
                  </a:moveTo>
                  <a:lnTo>
                    <a:pt x="1170038" y="193573"/>
                  </a:lnTo>
                  <a:lnTo>
                    <a:pt x="1162050" y="193573"/>
                  </a:lnTo>
                  <a:lnTo>
                    <a:pt x="1162050" y="199174"/>
                  </a:lnTo>
                  <a:lnTo>
                    <a:pt x="1166837" y="197573"/>
                  </a:lnTo>
                  <a:lnTo>
                    <a:pt x="1170038" y="203962"/>
                  </a:lnTo>
                  <a:lnTo>
                    <a:pt x="1170838" y="197573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6479051" y="8473223"/>
              <a:ext cx="1071245" cy="1303655"/>
            </a:xfrm>
            <a:custGeom>
              <a:avLst/>
              <a:gdLst/>
              <a:ahLst/>
              <a:cxnLst/>
              <a:rect l="l" t="t" r="r" b="b"/>
              <a:pathLst>
                <a:path w="1071244" h="1303654">
                  <a:moveTo>
                    <a:pt x="15278" y="691083"/>
                  </a:moveTo>
                  <a:lnTo>
                    <a:pt x="14389" y="684428"/>
                  </a:lnTo>
                  <a:lnTo>
                    <a:pt x="11684" y="681812"/>
                  </a:lnTo>
                  <a:lnTo>
                    <a:pt x="7188" y="686930"/>
                  </a:lnTo>
                  <a:lnTo>
                    <a:pt x="12788" y="686930"/>
                  </a:lnTo>
                  <a:lnTo>
                    <a:pt x="12788" y="690118"/>
                  </a:lnTo>
                  <a:lnTo>
                    <a:pt x="7988" y="691718"/>
                  </a:lnTo>
                  <a:lnTo>
                    <a:pt x="0" y="691718"/>
                  </a:lnTo>
                  <a:lnTo>
                    <a:pt x="0" y="696518"/>
                  </a:lnTo>
                  <a:lnTo>
                    <a:pt x="5588" y="696518"/>
                  </a:lnTo>
                  <a:lnTo>
                    <a:pt x="5588" y="699719"/>
                  </a:lnTo>
                  <a:lnTo>
                    <a:pt x="8788" y="698919"/>
                  </a:lnTo>
                  <a:lnTo>
                    <a:pt x="11188" y="698919"/>
                  </a:lnTo>
                  <a:lnTo>
                    <a:pt x="14389" y="698119"/>
                  </a:lnTo>
                  <a:lnTo>
                    <a:pt x="15278" y="691083"/>
                  </a:lnTo>
                  <a:close/>
                </a:path>
                <a:path w="1071244" h="1303654">
                  <a:moveTo>
                    <a:pt x="78320" y="618998"/>
                  </a:moveTo>
                  <a:lnTo>
                    <a:pt x="73520" y="615797"/>
                  </a:lnTo>
                  <a:lnTo>
                    <a:pt x="67132" y="624586"/>
                  </a:lnTo>
                  <a:lnTo>
                    <a:pt x="66332" y="625386"/>
                  </a:lnTo>
                  <a:lnTo>
                    <a:pt x="63931" y="631355"/>
                  </a:lnTo>
                  <a:lnTo>
                    <a:pt x="69329" y="628777"/>
                  </a:lnTo>
                  <a:lnTo>
                    <a:pt x="76225" y="622909"/>
                  </a:lnTo>
                  <a:lnTo>
                    <a:pt x="78320" y="618998"/>
                  </a:lnTo>
                  <a:close/>
                </a:path>
                <a:path w="1071244" h="1303654">
                  <a:moveTo>
                    <a:pt x="134759" y="546468"/>
                  </a:moveTo>
                  <a:lnTo>
                    <a:pt x="129781" y="540994"/>
                  </a:lnTo>
                  <a:lnTo>
                    <a:pt x="120675" y="539864"/>
                  </a:lnTo>
                  <a:lnTo>
                    <a:pt x="132702" y="548640"/>
                  </a:lnTo>
                  <a:lnTo>
                    <a:pt x="134759" y="546468"/>
                  </a:lnTo>
                  <a:close/>
                </a:path>
                <a:path w="1071244" h="1303654">
                  <a:moveTo>
                    <a:pt x="143852" y="1028992"/>
                  </a:moveTo>
                  <a:lnTo>
                    <a:pt x="139065" y="1026591"/>
                  </a:lnTo>
                  <a:lnTo>
                    <a:pt x="137464" y="1031392"/>
                  </a:lnTo>
                  <a:lnTo>
                    <a:pt x="130263" y="1030592"/>
                  </a:lnTo>
                  <a:lnTo>
                    <a:pt x="135864" y="1034580"/>
                  </a:lnTo>
                  <a:lnTo>
                    <a:pt x="139865" y="1035380"/>
                  </a:lnTo>
                  <a:lnTo>
                    <a:pt x="143852" y="1028992"/>
                  </a:lnTo>
                  <a:close/>
                </a:path>
                <a:path w="1071244" h="1303654">
                  <a:moveTo>
                    <a:pt x="177038" y="878865"/>
                  </a:moveTo>
                  <a:lnTo>
                    <a:pt x="174231" y="872350"/>
                  </a:lnTo>
                  <a:lnTo>
                    <a:pt x="169164" y="874814"/>
                  </a:lnTo>
                  <a:lnTo>
                    <a:pt x="172732" y="878344"/>
                  </a:lnTo>
                  <a:lnTo>
                    <a:pt x="177038" y="878865"/>
                  </a:lnTo>
                  <a:close/>
                </a:path>
                <a:path w="1071244" h="1303654">
                  <a:moveTo>
                    <a:pt x="178892" y="843153"/>
                  </a:moveTo>
                  <a:lnTo>
                    <a:pt x="178219" y="837984"/>
                  </a:lnTo>
                  <a:lnTo>
                    <a:pt x="174853" y="834605"/>
                  </a:lnTo>
                  <a:lnTo>
                    <a:pt x="176428" y="839177"/>
                  </a:lnTo>
                  <a:lnTo>
                    <a:pt x="178892" y="843153"/>
                  </a:lnTo>
                  <a:close/>
                </a:path>
                <a:path w="1071244" h="1303654">
                  <a:moveTo>
                    <a:pt x="197815" y="955586"/>
                  </a:moveTo>
                  <a:lnTo>
                    <a:pt x="195008" y="949071"/>
                  </a:lnTo>
                  <a:lnTo>
                    <a:pt x="189941" y="951547"/>
                  </a:lnTo>
                  <a:lnTo>
                    <a:pt x="193509" y="955065"/>
                  </a:lnTo>
                  <a:lnTo>
                    <a:pt x="197815" y="955586"/>
                  </a:lnTo>
                  <a:close/>
                </a:path>
                <a:path w="1071244" h="1303654">
                  <a:moveTo>
                    <a:pt x="197967" y="704888"/>
                  </a:moveTo>
                  <a:lnTo>
                    <a:pt x="197396" y="699719"/>
                  </a:lnTo>
                  <a:lnTo>
                    <a:pt x="193687" y="696341"/>
                  </a:lnTo>
                  <a:lnTo>
                    <a:pt x="195300" y="700913"/>
                  </a:lnTo>
                  <a:lnTo>
                    <a:pt x="197967" y="704888"/>
                  </a:lnTo>
                  <a:close/>
                </a:path>
                <a:path w="1071244" h="1303654">
                  <a:moveTo>
                    <a:pt x="224091" y="783780"/>
                  </a:moveTo>
                  <a:lnTo>
                    <a:pt x="222173" y="778840"/>
                  </a:lnTo>
                  <a:lnTo>
                    <a:pt x="215315" y="781977"/>
                  </a:lnTo>
                  <a:lnTo>
                    <a:pt x="218884" y="784225"/>
                  </a:lnTo>
                  <a:lnTo>
                    <a:pt x="224091" y="783780"/>
                  </a:lnTo>
                  <a:close/>
                </a:path>
                <a:path w="1071244" h="1303654">
                  <a:moveTo>
                    <a:pt x="234581" y="890054"/>
                  </a:moveTo>
                  <a:lnTo>
                    <a:pt x="231762" y="883539"/>
                  </a:lnTo>
                  <a:lnTo>
                    <a:pt x="226707" y="886002"/>
                  </a:lnTo>
                  <a:lnTo>
                    <a:pt x="230263" y="889533"/>
                  </a:lnTo>
                  <a:lnTo>
                    <a:pt x="234581" y="890054"/>
                  </a:lnTo>
                  <a:close/>
                </a:path>
                <a:path w="1071244" h="1303654">
                  <a:moveTo>
                    <a:pt x="253352" y="864349"/>
                  </a:moveTo>
                  <a:lnTo>
                    <a:pt x="249351" y="861949"/>
                  </a:lnTo>
                  <a:lnTo>
                    <a:pt x="246951" y="854760"/>
                  </a:lnTo>
                  <a:lnTo>
                    <a:pt x="240563" y="860361"/>
                  </a:lnTo>
                  <a:lnTo>
                    <a:pt x="245351" y="861949"/>
                  </a:lnTo>
                  <a:lnTo>
                    <a:pt x="247751" y="869950"/>
                  </a:lnTo>
                  <a:lnTo>
                    <a:pt x="253352" y="864349"/>
                  </a:lnTo>
                  <a:close/>
                </a:path>
                <a:path w="1071244" h="1303654">
                  <a:moveTo>
                    <a:pt x="270129" y="884326"/>
                  </a:moveTo>
                  <a:lnTo>
                    <a:pt x="265341" y="881938"/>
                  </a:lnTo>
                  <a:lnTo>
                    <a:pt x="264541" y="886726"/>
                  </a:lnTo>
                  <a:lnTo>
                    <a:pt x="260540" y="892327"/>
                  </a:lnTo>
                  <a:lnTo>
                    <a:pt x="264541" y="894727"/>
                  </a:lnTo>
                  <a:lnTo>
                    <a:pt x="266128" y="889927"/>
                  </a:lnTo>
                  <a:lnTo>
                    <a:pt x="270129" y="884326"/>
                  </a:lnTo>
                  <a:close/>
                </a:path>
                <a:path w="1071244" h="1303654">
                  <a:moveTo>
                    <a:pt x="295402" y="1299629"/>
                  </a:moveTo>
                  <a:lnTo>
                    <a:pt x="292227" y="1295768"/>
                  </a:lnTo>
                  <a:lnTo>
                    <a:pt x="288505" y="1299921"/>
                  </a:lnTo>
                  <a:lnTo>
                    <a:pt x="295148" y="1303629"/>
                  </a:lnTo>
                  <a:lnTo>
                    <a:pt x="295402" y="1299629"/>
                  </a:lnTo>
                  <a:close/>
                </a:path>
                <a:path w="1071244" h="1303654">
                  <a:moveTo>
                    <a:pt x="304965" y="587514"/>
                  </a:moveTo>
                  <a:lnTo>
                    <a:pt x="303301" y="581126"/>
                  </a:lnTo>
                  <a:lnTo>
                    <a:pt x="299821" y="577291"/>
                  </a:lnTo>
                  <a:lnTo>
                    <a:pt x="298907" y="582231"/>
                  </a:lnTo>
                  <a:lnTo>
                    <a:pt x="299034" y="587641"/>
                  </a:lnTo>
                  <a:lnTo>
                    <a:pt x="298208" y="592518"/>
                  </a:lnTo>
                  <a:lnTo>
                    <a:pt x="298119" y="594258"/>
                  </a:lnTo>
                  <a:lnTo>
                    <a:pt x="300494" y="590219"/>
                  </a:lnTo>
                  <a:lnTo>
                    <a:pt x="304965" y="587514"/>
                  </a:lnTo>
                  <a:close/>
                </a:path>
                <a:path w="1071244" h="1303654">
                  <a:moveTo>
                    <a:pt x="306895" y="1103312"/>
                  </a:moveTo>
                  <a:lnTo>
                    <a:pt x="303695" y="1092923"/>
                  </a:lnTo>
                  <a:lnTo>
                    <a:pt x="302895" y="1092123"/>
                  </a:lnTo>
                  <a:lnTo>
                    <a:pt x="299961" y="1092098"/>
                  </a:lnTo>
                  <a:lnTo>
                    <a:pt x="299199" y="1097318"/>
                  </a:lnTo>
                  <a:lnTo>
                    <a:pt x="300088" y="1103147"/>
                  </a:lnTo>
                  <a:lnTo>
                    <a:pt x="302094" y="1104912"/>
                  </a:lnTo>
                  <a:lnTo>
                    <a:pt x="306895" y="1103312"/>
                  </a:lnTo>
                  <a:close/>
                </a:path>
                <a:path w="1071244" h="1303654">
                  <a:moveTo>
                    <a:pt x="310896" y="634974"/>
                  </a:moveTo>
                  <a:lnTo>
                    <a:pt x="306095" y="632574"/>
                  </a:lnTo>
                  <a:lnTo>
                    <a:pt x="304495" y="637374"/>
                  </a:lnTo>
                  <a:lnTo>
                    <a:pt x="297307" y="636574"/>
                  </a:lnTo>
                  <a:lnTo>
                    <a:pt x="302895" y="640575"/>
                  </a:lnTo>
                  <a:lnTo>
                    <a:pt x="306895" y="641375"/>
                  </a:lnTo>
                  <a:lnTo>
                    <a:pt x="310896" y="634974"/>
                  </a:lnTo>
                  <a:close/>
                </a:path>
                <a:path w="1071244" h="1303654">
                  <a:moveTo>
                    <a:pt x="319684" y="447954"/>
                  </a:moveTo>
                  <a:lnTo>
                    <a:pt x="314413" y="440436"/>
                  </a:lnTo>
                  <a:lnTo>
                    <a:pt x="315887" y="432777"/>
                  </a:lnTo>
                  <a:lnTo>
                    <a:pt x="317652" y="425704"/>
                  </a:lnTo>
                  <a:lnTo>
                    <a:pt x="313283" y="419989"/>
                  </a:lnTo>
                  <a:lnTo>
                    <a:pt x="310896" y="427977"/>
                  </a:lnTo>
                  <a:lnTo>
                    <a:pt x="310896" y="437565"/>
                  </a:lnTo>
                  <a:lnTo>
                    <a:pt x="304495" y="442366"/>
                  </a:lnTo>
                  <a:lnTo>
                    <a:pt x="310896" y="442366"/>
                  </a:lnTo>
                  <a:lnTo>
                    <a:pt x="313283" y="447954"/>
                  </a:lnTo>
                  <a:lnTo>
                    <a:pt x="319684" y="447954"/>
                  </a:lnTo>
                  <a:close/>
                </a:path>
                <a:path w="1071244" h="1303654">
                  <a:moveTo>
                    <a:pt x="330073" y="391210"/>
                  </a:moveTo>
                  <a:lnTo>
                    <a:pt x="325272" y="388823"/>
                  </a:lnTo>
                  <a:lnTo>
                    <a:pt x="323672" y="393611"/>
                  </a:lnTo>
                  <a:lnTo>
                    <a:pt x="316484" y="392811"/>
                  </a:lnTo>
                  <a:lnTo>
                    <a:pt x="322084" y="396811"/>
                  </a:lnTo>
                  <a:lnTo>
                    <a:pt x="326072" y="397611"/>
                  </a:lnTo>
                  <a:lnTo>
                    <a:pt x="330073" y="391210"/>
                  </a:lnTo>
                  <a:close/>
                </a:path>
                <a:path w="1071244" h="1303654">
                  <a:moveTo>
                    <a:pt x="339661" y="1203223"/>
                  </a:moveTo>
                  <a:lnTo>
                    <a:pt x="338861" y="1198422"/>
                  </a:lnTo>
                  <a:lnTo>
                    <a:pt x="334060" y="1200023"/>
                  </a:lnTo>
                  <a:lnTo>
                    <a:pt x="326872" y="1200023"/>
                  </a:lnTo>
                  <a:lnTo>
                    <a:pt x="326872" y="1204823"/>
                  </a:lnTo>
                  <a:lnTo>
                    <a:pt x="332473" y="1203223"/>
                  </a:lnTo>
                  <a:lnTo>
                    <a:pt x="339661" y="1203223"/>
                  </a:lnTo>
                  <a:close/>
                </a:path>
                <a:path w="1071244" h="1303654">
                  <a:moveTo>
                    <a:pt x="340982" y="375069"/>
                  </a:moveTo>
                  <a:lnTo>
                    <a:pt x="337261" y="371233"/>
                  </a:lnTo>
                  <a:lnTo>
                    <a:pt x="335026" y="376415"/>
                  </a:lnTo>
                  <a:lnTo>
                    <a:pt x="330174" y="379730"/>
                  </a:lnTo>
                  <a:lnTo>
                    <a:pt x="327266" y="382587"/>
                  </a:lnTo>
                  <a:lnTo>
                    <a:pt x="330873" y="386422"/>
                  </a:lnTo>
                  <a:lnTo>
                    <a:pt x="334340" y="383933"/>
                  </a:lnTo>
                  <a:lnTo>
                    <a:pt x="338861" y="379730"/>
                  </a:lnTo>
                  <a:lnTo>
                    <a:pt x="340982" y="375069"/>
                  </a:lnTo>
                  <a:close/>
                </a:path>
                <a:path w="1071244" h="1303654">
                  <a:moveTo>
                    <a:pt x="342811" y="1032306"/>
                  </a:moveTo>
                  <a:lnTo>
                    <a:pt x="339661" y="1025791"/>
                  </a:lnTo>
                  <a:lnTo>
                    <a:pt x="334721" y="1028268"/>
                  </a:lnTo>
                  <a:lnTo>
                    <a:pt x="338467" y="1031786"/>
                  </a:lnTo>
                  <a:lnTo>
                    <a:pt x="342811" y="1032306"/>
                  </a:lnTo>
                  <a:close/>
                </a:path>
                <a:path w="1071244" h="1303654">
                  <a:moveTo>
                    <a:pt x="356209" y="413524"/>
                  </a:moveTo>
                  <a:lnTo>
                    <a:pt x="355650" y="408800"/>
                  </a:lnTo>
                  <a:lnTo>
                    <a:pt x="351942" y="404977"/>
                  </a:lnTo>
                  <a:lnTo>
                    <a:pt x="353542" y="409397"/>
                  </a:lnTo>
                  <a:lnTo>
                    <a:pt x="356209" y="413524"/>
                  </a:lnTo>
                  <a:close/>
                </a:path>
                <a:path w="1071244" h="1303654">
                  <a:moveTo>
                    <a:pt x="372630" y="585571"/>
                  </a:moveTo>
                  <a:lnTo>
                    <a:pt x="370827" y="580631"/>
                  </a:lnTo>
                  <a:lnTo>
                    <a:pt x="363639" y="583780"/>
                  </a:lnTo>
                  <a:lnTo>
                    <a:pt x="367233" y="586028"/>
                  </a:lnTo>
                  <a:lnTo>
                    <a:pt x="372630" y="585571"/>
                  </a:lnTo>
                  <a:close/>
                </a:path>
                <a:path w="1071244" h="1303654">
                  <a:moveTo>
                    <a:pt x="376631" y="1128217"/>
                  </a:moveTo>
                  <a:lnTo>
                    <a:pt x="376428" y="1125702"/>
                  </a:lnTo>
                  <a:lnTo>
                    <a:pt x="373227" y="1121968"/>
                  </a:lnTo>
                  <a:lnTo>
                    <a:pt x="367639" y="1121702"/>
                  </a:lnTo>
                  <a:lnTo>
                    <a:pt x="365239" y="1131290"/>
                  </a:lnTo>
                  <a:lnTo>
                    <a:pt x="373227" y="1124902"/>
                  </a:lnTo>
                  <a:lnTo>
                    <a:pt x="376631" y="1128217"/>
                  </a:lnTo>
                  <a:close/>
                </a:path>
                <a:path w="1071244" h="1303654">
                  <a:moveTo>
                    <a:pt x="381876" y="565746"/>
                  </a:moveTo>
                  <a:lnTo>
                    <a:pt x="378828" y="561454"/>
                  </a:lnTo>
                  <a:lnTo>
                    <a:pt x="375627" y="566242"/>
                  </a:lnTo>
                  <a:lnTo>
                    <a:pt x="369227" y="565442"/>
                  </a:lnTo>
                  <a:lnTo>
                    <a:pt x="366039" y="570242"/>
                  </a:lnTo>
                  <a:lnTo>
                    <a:pt x="372414" y="572236"/>
                  </a:lnTo>
                  <a:lnTo>
                    <a:pt x="378726" y="570039"/>
                  </a:lnTo>
                  <a:lnTo>
                    <a:pt x="381876" y="565746"/>
                  </a:lnTo>
                  <a:close/>
                </a:path>
                <a:path w="1071244" h="1303654">
                  <a:moveTo>
                    <a:pt x="420141" y="536600"/>
                  </a:moveTo>
                  <a:lnTo>
                    <a:pt x="419582" y="531876"/>
                  </a:lnTo>
                  <a:lnTo>
                    <a:pt x="415874" y="528053"/>
                  </a:lnTo>
                  <a:lnTo>
                    <a:pt x="417487" y="532472"/>
                  </a:lnTo>
                  <a:lnTo>
                    <a:pt x="420141" y="536600"/>
                  </a:lnTo>
                  <a:close/>
                </a:path>
                <a:path w="1071244" h="1303654">
                  <a:moveTo>
                    <a:pt x="462737" y="881138"/>
                  </a:moveTo>
                  <a:lnTo>
                    <a:pt x="457949" y="878738"/>
                  </a:lnTo>
                  <a:lnTo>
                    <a:pt x="456349" y="882738"/>
                  </a:lnTo>
                  <a:lnTo>
                    <a:pt x="449148" y="882738"/>
                  </a:lnTo>
                  <a:lnTo>
                    <a:pt x="454748" y="886726"/>
                  </a:lnTo>
                  <a:lnTo>
                    <a:pt x="458749" y="887526"/>
                  </a:lnTo>
                  <a:lnTo>
                    <a:pt x="462737" y="881138"/>
                  </a:lnTo>
                  <a:close/>
                </a:path>
                <a:path w="1071244" h="1303654">
                  <a:moveTo>
                    <a:pt x="463410" y="604532"/>
                  </a:moveTo>
                  <a:lnTo>
                    <a:pt x="462737" y="599808"/>
                  </a:lnTo>
                  <a:lnTo>
                    <a:pt x="459371" y="595985"/>
                  </a:lnTo>
                  <a:lnTo>
                    <a:pt x="460946" y="600405"/>
                  </a:lnTo>
                  <a:lnTo>
                    <a:pt x="463410" y="604532"/>
                  </a:lnTo>
                  <a:close/>
                </a:path>
                <a:path w="1071244" h="1303654">
                  <a:moveTo>
                    <a:pt x="469785" y="917244"/>
                  </a:moveTo>
                  <a:lnTo>
                    <a:pt x="467537" y="912304"/>
                  </a:lnTo>
                  <a:lnTo>
                    <a:pt x="460794" y="915454"/>
                  </a:lnTo>
                  <a:lnTo>
                    <a:pt x="464540" y="917702"/>
                  </a:lnTo>
                  <a:lnTo>
                    <a:pt x="469785" y="917244"/>
                  </a:lnTo>
                  <a:close/>
                </a:path>
                <a:path w="1071244" h="1303654">
                  <a:moveTo>
                    <a:pt x="469938" y="861161"/>
                  </a:moveTo>
                  <a:lnTo>
                    <a:pt x="462737" y="857961"/>
                  </a:lnTo>
                  <a:lnTo>
                    <a:pt x="457949" y="860361"/>
                  </a:lnTo>
                  <a:lnTo>
                    <a:pt x="453948" y="864349"/>
                  </a:lnTo>
                  <a:lnTo>
                    <a:pt x="461137" y="867549"/>
                  </a:lnTo>
                  <a:lnTo>
                    <a:pt x="465937" y="865149"/>
                  </a:lnTo>
                  <a:lnTo>
                    <a:pt x="469938" y="861161"/>
                  </a:lnTo>
                  <a:close/>
                </a:path>
                <a:path w="1071244" h="1303654">
                  <a:moveTo>
                    <a:pt x="499503" y="81114"/>
                  </a:moveTo>
                  <a:lnTo>
                    <a:pt x="493204" y="75387"/>
                  </a:lnTo>
                  <a:lnTo>
                    <a:pt x="489318" y="78422"/>
                  </a:lnTo>
                  <a:lnTo>
                    <a:pt x="490512" y="82804"/>
                  </a:lnTo>
                  <a:lnTo>
                    <a:pt x="499503" y="81114"/>
                  </a:lnTo>
                  <a:close/>
                </a:path>
                <a:path w="1071244" h="1303654">
                  <a:moveTo>
                    <a:pt x="507479" y="186855"/>
                  </a:moveTo>
                  <a:lnTo>
                    <a:pt x="506691" y="180225"/>
                  </a:lnTo>
                  <a:lnTo>
                    <a:pt x="497370" y="183032"/>
                  </a:lnTo>
                  <a:lnTo>
                    <a:pt x="501002" y="186512"/>
                  </a:lnTo>
                  <a:lnTo>
                    <a:pt x="507479" y="186855"/>
                  </a:lnTo>
                  <a:close/>
                </a:path>
                <a:path w="1071244" h="1303654">
                  <a:moveTo>
                    <a:pt x="510692" y="324878"/>
                  </a:moveTo>
                  <a:lnTo>
                    <a:pt x="505752" y="324294"/>
                  </a:lnTo>
                  <a:lnTo>
                    <a:pt x="501103" y="320789"/>
                  </a:lnTo>
                  <a:lnTo>
                    <a:pt x="497649" y="318922"/>
                  </a:lnTo>
                  <a:lnTo>
                    <a:pt x="496303" y="323278"/>
                  </a:lnTo>
                  <a:lnTo>
                    <a:pt x="500354" y="324764"/>
                  </a:lnTo>
                  <a:lnTo>
                    <a:pt x="504698" y="328574"/>
                  </a:lnTo>
                  <a:lnTo>
                    <a:pt x="508444" y="330136"/>
                  </a:lnTo>
                  <a:lnTo>
                    <a:pt x="510692" y="324878"/>
                  </a:lnTo>
                  <a:close/>
                </a:path>
                <a:path w="1071244" h="1303654">
                  <a:moveTo>
                    <a:pt x="517766" y="785609"/>
                  </a:moveTo>
                  <a:lnTo>
                    <a:pt x="517080" y="780440"/>
                  </a:lnTo>
                  <a:lnTo>
                    <a:pt x="513715" y="777062"/>
                  </a:lnTo>
                  <a:lnTo>
                    <a:pt x="515289" y="781634"/>
                  </a:lnTo>
                  <a:lnTo>
                    <a:pt x="517766" y="785609"/>
                  </a:lnTo>
                  <a:close/>
                </a:path>
                <a:path w="1071244" h="1303654">
                  <a:moveTo>
                    <a:pt x="530669" y="1053769"/>
                  </a:moveTo>
                  <a:lnTo>
                    <a:pt x="525881" y="1050620"/>
                  </a:lnTo>
                  <a:lnTo>
                    <a:pt x="526478" y="1045375"/>
                  </a:lnTo>
                  <a:lnTo>
                    <a:pt x="526173" y="1040726"/>
                  </a:lnTo>
                  <a:lnTo>
                    <a:pt x="518680" y="1039380"/>
                  </a:lnTo>
                  <a:lnTo>
                    <a:pt x="513257" y="1044994"/>
                  </a:lnTo>
                  <a:lnTo>
                    <a:pt x="517779" y="1051369"/>
                  </a:lnTo>
                  <a:lnTo>
                    <a:pt x="525767" y="1055344"/>
                  </a:lnTo>
                  <a:lnTo>
                    <a:pt x="530669" y="1053769"/>
                  </a:lnTo>
                  <a:close/>
                </a:path>
                <a:path w="1071244" h="1303654">
                  <a:moveTo>
                    <a:pt x="530669" y="264134"/>
                  </a:moveTo>
                  <a:lnTo>
                    <a:pt x="525881" y="261747"/>
                  </a:lnTo>
                  <a:lnTo>
                    <a:pt x="524281" y="265734"/>
                  </a:lnTo>
                  <a:lnTo>
                    <a:pt x="517080" y="264934"/>
                  </a:lnTo>
                  <a:lnTo>
                    <a:pt x="522681" y="269735"/>
                  </a:lnTo>
                  <a:lnTo>
                    <a:pt x="526681" y="270535"/>
                  </a:lnTo>
                  <a:lnTo>
                    <a:pt x="530669" y="264134"/>
                  </a:lnTo>
                  <a:close/>
                </a:path>
                <a:path w="1071244" h="1303654">
                  <a:moveTo>
                    <a:pt x="530910" y="2692"/>
                  </a:moveTo>
                  <a:lnTo>
                    <a:pt x="527570" y="0"/>
                  </a:lnTo>
                  <a:lnTo>
                    <a:pt x="522592" y="2692"/>
                  </a:lnTo>
                  <a:lnTo>
                    <a:pt x="524281" y="10782"/>
                  </a:lnTo>
                  <a:lnTo>
                    <a:pt x="530910" y="2692"/>
                  </a:lnTo>
                  <a:close/>
                </a:path>
                <a:path w="1071244" h="1303654">
                  <a:moveTo>
                    <a:pt x="534670" y="412000"/>
                  </a:moveTo>
                  <a:lnTo>
                    <a:pt x="528916" y="407568"/>
                  </a:lnTo>
                  <a:lnTo>
                    <a:pt x="520979" y="402399"/>
                  </a:lnTo>
                  <a:lnTo>
                    <a:pt x="515899" y="399630"/>
                  </a:lnTo>
                  <a:lnTo>
                    <a:pt x="518680" y="402399"/>
                  </a:lnTo>
                  <a:lnTo>
                    <a:pt x="522198" y="407162"/>
                  </a:lnTo>
                  <a:lnTo>
                    <a:pt x="526376" y="414096"/>
                  </a:lnTo>
                  <a:lnTo>
                    <a:pt x="530707" y="417576"/>
                  </a:lnTo>
                  <a:lnTo>
                    <a:pt x="534670" y="412000"/>
                  </a:lnTo>
                  <a:close/>
                </a:path>
                <a:path w="1071244" h="1303654">
                  <a:moveTo>
                    <a:pt x="571842" y="384149"/>
                  </a:moveTo>
                  <a:lnTo>
                    <a:pt x="569036" y="377634"/>
                  </a:lnTo>
                  <a:lnTo>
                    <a:pt x="563981" y="380098"/>
                  </a:lnTo>
                  <a:lnTo>
                    <a:pt x="567537" y="383628"/>
                  </a:lnTo>
                  <a:lnTo>
                    <a:pt x="571842" y="384149"/>
                  </a:lnTo>
                  <a:close/>
                </a:path>
                <a:path w="1071244" h="1303654">
                  <a:moveTo>
                    <a:pt x="576122" y="148120"/>
                  </a:moveTo>
                  <a:lnTo>
                    <a:pt x="572833" y="144551"/>
                  </a:lnTo>
                  <a:lnTo>
                    <a:pt x="568032" y="145643"/>
                  </a:lnTo>
                  <a:lnTo>
                    <a:pt x="569836" y="153847"/>
                  </a:lnTo>
                  <a:lnTo>
                    <a:pt x="576122" y="148120"/>
                  </a:lnTo>
                  <a:close/>
                </a:path>
                <a:path w="1071244" h="1303654">
                  <a:moveTo>
                    <a:pt x="597750" y="77254"/>
                  </a:moveTo>
                  <a:lnTo>
                    <a:pt x="594614" y="70726"/>
                  </a:lnTo>
                  <a:lnTo>
                    <a:pt x="589661" y="73202"/>
                  </a:lnTo>
                  <a:lnTo>
                    <a:pt x="593407" y="76720"/>
                  </a:lnTo>
                  <a:lnTo>
                    <a:pt x="597750" y="77254"/>
                  </a:lnTo>
                  <a:close/>
                </a:path>
                <a:path w="1071244" h="1303654">
                  <a:moveTo>
                    <a:pt x="601802" y="99504"/>
                  </a:moveTo>
                  <a:lnTo>
                    <a:pt x="595414" y="96304"/>
                  </a:lnTo>
                  <a:lnTo>
                    <a:pt x="590613" y="98704"/>
                  </a:lnTo>
                  <a:lnTo>
                    <a:pt x="585812" y="102692"/>
                  </a:lnTo>
                  <a:lnTo>
                    <a:pt x="593013" y="105892"/>
                  </a:lnTo>
                  <a:lnTo>
                    <a:pt x="597801" y="103492"/>
                  </a:lnTo>
                  <a:lnTo>
                    <a:pt x="601802" y="99504"/>
                  </a:lnTo>
                  <a:close/>
                </a:path>
                <a:path w="1071244" h="1303654">
                  <a:moveTo>
                    <a:pt x="607390" y="886726"/>
                  </a:moveTo>
                  <a:lnTo>
                    <a:pt x="600202" y="883539"/>
                  </a:lnTo>
                  <a:lnTo>
                    <a:pt x="595414" y="885926"/>
                  </a:lnTo>
                  <a:lnTo>
                    <a:pt x="591413" y="889927"/>
                  </a:lnTo>
                  <a:lnTo>
                    <a:pt x="598601" y="893127"/>
                  </a:lnTo>
                  <a:lnTo>
                    <a:pt x="603402" y="890727"/>
                  </a:lnTo>
                  <a:lnTo>
                    <a:pt x="607390" y="886726"/>
                  </a:lnTo>
                  <a:close/>
                </a:path>
                <a:path w="1071244" h="1303654">
                  <a:moveTo>
                    <a:pt x="609790" y="791629"/>
                  </a:moveTo>
                  <a:lnTo>
                    <a:pt x="605002" y="789228"/>
                  </a:lnTo>
                  <a:lnTo>
                    <a:pt x="603402" y="794016"/>
                  </a:lnTo>
                  <a:lnTo>
                    <a:pt x="599401" y="799617"/>
                  </a:lnTo>
                  <a:lnTo>
                    <a:pt x="604202" y="802017"/>
                  </a:lnTo>
                  <a:lnTo>
                    <a:pt x="605802" y="797217"/>
                  </a:lnTo>
                  <a:lnTo>
                    <a:pt x="609790" y="791629"/>
                  </a:lnTo>
                  <a:close/>
                </a:path>
                <a:path w="1071244" h="1303654">
                  <a:moveTo>
                    <a:pt x="643242" y="469468"/>
                  </a:moveTo>
                  <a:lnTo>
                    <a:pt x="642556" y="464743"/>
                  </a:lnTo>
                  <a:lnTo>
                    <a:pt x="639191" y="460921"/>
                  </a:lnTo>
                  <a:lnTo>
                    <a:pt x="640765" y="465340"/>
                  </a:lnTo>
                  <a:lnTo>
                    <a:pt x="643242" y="469468"/>
                  </a:lnTo>
                  <a:close/>
                </a:path>
                <a:path w="1071244" h="1303654">
                  <a:moveTo>
                    <a:pt x="650316" y="730808"/>
                  </a:moveTo>
                  <a:lnTo>
                    <a:pt x="649757" y="726084"/>
                  </a:lnTo>
                  <a:lnTo>
                    <a:pt x="646049" y="722261"/>
                  </a:lnTo>
                  <a:lnTo>
                    <a:pt x="647661" y="726681"/>
                  </a:lnTo>
                  <a:lnTo>
                    <a:pt x="650316" y="730808"/>
                  </a:lnTo>
                  <a:close/>
                </a:path>
                <a:path w="1071244" h="1303654">
                  <a:moveTo>
                    <a:pt x="673684" y="866876"/>
                  </a:moveTo>
                  <a:lnTo>
                    <a:pt x="670534" y="860361"/>
                  </a:lnTo>
                  <a:lnTo>
                    <a:pt x="665594" y="862825"/>
                  </a:lnTo>
                  <a:lnTo>
                    <a:pt x="669340" y="866355"/>
                  </a:lnTo>
                  <a:lnTo>
                    <a:pt x="673684" y="866876"/>
                  </a:lnTo>
                  <a:close/>
                </a:path>
                <a:path w="1071244" h="1303654">
                  <a:moveTo>
                    <a:pt x="683729" y="471258"/>
                  </a:moveTo>
                  <a:lnTo>
                    <a:pt x="680923" y="464743"/>
                  </a:lnTo>
                  <a:lnTo>
                    <a:pt x="675868" y="467220"/>
                  </a:lnTo>
                  <a:lnTo>
                    <a:pt x="679424" y="470738"/>
                  </a:lnTo>
                  <a:lnTo>
                    <a:pt x="683729" y="471258"/>
                  </a:lnTo>
                  <a:close/>
                </a:path>
                <a:path w="1071244" h="1303654">
                  <a:moveTo>
                    <a:pt x="705700" y="859561"/>
                  </a:moveTo>
                  <a:lnTo>
                    <a:pt x="700900" y="857161"/>
                  </a:lnTo>
                  <a:lnTo>
                    <a:pt x="699300" y="861949"/>
                  </a:lnTo>
                  <a:lnTo>
                    <a:pt x="692111" y="861161"/>
                  </a:lnTo>
                  <a:lnTo>
                    <a:pt x="697712" y="865149"/>
                  </a:lnTo>
                  <a:lnTo>
                    <a:pt x="701700" y="865949"/>
                  </a:lnTo>
                  <a:lnTo>
                    <a:pt x="705700" y="859561"/>
                  </a:lnTo>
                  <a:close/>
                </a:path>
                <a:path w="1071244" h="1303654">
                  <a:moveTo>
                    <a:pt x="713447" y="717562"/>
                  </a:moveTo>
                  <a:lnTo>
                    <a:pt x="712889" y="712495"/>
                  </a:lnTo>
                  <a:lnTo>
                    <a:pt x="709180" y="708787"/>
                  </a:lnTo>
                  <a:lnTo>
                    <a:pt x="710793" y="713397"/>
                  </a:lnTo>
                  <a:lnTo>
                    <a:pt x="713447" y="717562"/>
                  </a:lnTo>
                  <a:close/>
                </a:path>
                <a:path w="1071244" h="1303654">
                  <a:moveTo>
                    <a:pt x="719289" y="845972"/>
                  </a:moveTo>
                  <a:lnTo>
                    <a:pt x="715289" y="845172"/>
                  </a:lnTo>
                  <a:lnTo>
                    <a:pt x="708952" y="836993"/>
                  </a:lnTo>
                  <a:lnTo>
                    <a:pt x="710095" y="843267"/>
                  </a:lnTo>
                  <a:lnTo>
                    <a:pt x="714844" y="850900"/>
                  </a:lnTo>
                  <a:lnTo>
                    <a:pt x="719289" y="846772"/>
                  </a:lnTo>
                  <a:lnTo>
                    <a:pt x="719289" y="845972"/>
                  </a:lnTo>
                  <a:close/>
                </a:path>
                <a:path w="1071244" h="1303654">
                  <a:moveTo>
                    <a:pt x="736066" y="181825"/>
                  </a:moveTo>
                  <a:lnTo>
                    <a:pt x="731278" y="179425"/>
                  </a:lnTo>
                  <a:lnTo>
                    <a:pt x="730478" y="184213"/>
                  </a:lnTo>
                  <a:lnTo>
                    <a:pt x="723277" y="183413"/>
                  </a:lnTo>
                  <a:lnTo>
                    <a:pt x="728078" y="187413"/>
                  </a:lnTo>
                  <a:lnTo>
                    <a:pt x="732078" y="188214"/>
                  </a:lnTo>
                  <a:lnTo>
                    <a:pt x="736066" y="181825"/>
                  </a:lnTo>
                  <a:close/>
                </a:path>
                <a:path w="1071244" h="1303654">
                  <a:moveTo>
                    <a:pt x="740270" y="1187234"/>
                  </a:moveTo>
                  <a:lnTo>
                    <a:pt x="737044" y="1183195"/>
                  </a:lnTo>
                  <a:lnTo>
                    <a:pt x="733666" y="1187234"/>
                  </a:lnTo>
                  <a:lnTo>
                    <a:pt x="740194" y="1191285"/>
                  </a:lnTo>
                  <a:lnTo>
                    <a:pt x="740270" y="1187234"/>
                  </a:lnTo>
                  <a:close/>
                </a:path>
                <a:path w="1071244" h="1303654">
                  <a:moveTo>
                    <a:pt x="740740" y="696442"/>
                  </a:moveTo>
                  <a:lnTo>
                    <a:pt x="740067" y="691718"/>
                  </a:lnTo>
                  <a:lnTo>
                    <a:pt x="736688" y="687895"/>
                  </a:lnTo>
                  <a:lnTo>
                    <a:pt x="738263" y="692315"/>
                  </a:lnTo>
                  <a:lnTo>
                    <a:pt x="740740" y="696442"/>
                  </a:lnTo>
                  <a:close/>
                </a:path>
                <a:path w="1071244" h="1303654">
                  <a:moveTo>
                    <a:pt x="742632" y="463067"/>
                  </a:moveTo>
                  <a:lnTo>
                    <a:pt x="736066" y="458355"/>
                  </a:lnTo>
                  <a:lnTo>
                    <a:pt x="735558" y="465315"/>
                  </a:lnTo>
                  <a:lnTo>
                    <a:pt x="730770" y="471538"/>
                  </a:lnTo>
                  <a:lnTo>
                    <a:pt x="727633" y="476554"/>
                  </a:lnTo>
                  <a:lnTo>
                    <a:pt x="732078" y="479933"/>
                  </a:lnTo>
                  <a:lnTo>
                    <a:pt x="734491" y="474306"/>
                  </a:lnTo>
                  <a:lnTo>
                    <a:pt x="740067" y="468541"/>
                  </a:lnTo>
                  <a:lnTo>
                    <a:pt x="742632" y="463067"/>
                  </a:lnTo>
                  <a:close/>
                </a:path>
                <a:path w="1071244" h="1303654">
                  <a:moveTo>
                    <a:pt x="760844" y="175425"/>
                  </a:moveTo>
                  <a:lnTo>
                    <a:pt x="754456" y="169837"/>
                  </a:lnTo>
                  <a:lnTo>
                    <a:pt x="752055" y="173824"/>
                  </a:lnTo>
                  <a:lnTo>
                    <a:pt x="743267" y="176225"/>
                  </a:lnTo>
                  <a:lnTo>
                    <a:pt x="749655" y="181025"/>
                  </a:lnTo>
                  <a:lnTo>
                    <a:pt x="752055" y="177025"/>
                  </a:lnTo>
                  <a:lnTo>
                    <a:pt x="760844" y="175425"/>
                  </a:lnTo>
                  <a:close/>
                </a:path>
                <a:path w="1071244" h="1303654">
                  <a:moveTo>
                    <a:pt x="766445" y="560654"/>
                  </a:moveTo>
                  <a:lnTo>
                    <a:pt x="761644" y="558253"/>
                  </a:lnTo>
                  <a:lnTo>
                    <a:pt x="760044" y="563041"/>
                  </a:lnTo>
                  <a:lnTo>
                    <a:pt x="752856" y="562254"/>
                  </a:lnTo>
                  <a:lnTo>
                    <a:pt x="758444" y="566242"/>
                  </a:lnTo>
                  <a:lnTo>
                    <a:pt x="762444" y="567042"/>
                  </a:lnTo>
                  <a:lnTo>
                    <a:pt x="766445" y="560654"/>
                  </a:lnTo>
                  <a:close/>
                </a:path>
                <a:path w="1071244" h="1303654">
                  <a:moveTo>
                    <a:pt x="797115" y="540016"/>
                  </a:moveTo>
                  <a:lnTo>
                    <a:pt x="795210" y="535076"/>
                  </a:lnTo>
                  <a:lnTo>
                    <a:pt x="788352" y="538226"/>
                  </a:lnTo>
                  <a:lnTo>
                    <a:pt x="791908" y="540473"/>
                  </a:lnTo>
                  <a:lnTo>
                    <a:pt x="797115" y="540016"/>
                  </a:lnTo>
                  <a:close/>
                </a:path>
                <a:path w="1071244" h="1303654">
                  <a:moveTo>
                    <a:pt x="797610" y="992225"/>
                  </a:moveTo>
                  <a:lnTo>
                    <a:pt x="791311" y="987717"/>
                  </a:lnTo>
                  <a:lnTo>
                    <a:pt x="789813" y="981341"/>
                  </a:lnTo>
                  <a:lnTo>
                    <a:pt x="788619" y="974801"/>
                  </a:lnTo>
                  <a:lnTo>
                    <a:pt x="783221" y="969848"/>
                  </a:lnTo>
                  <a:lnTo>
                    <a:pt x="782828" y="977239"/>
                  </a:lnTo>
                  <a:lnTo>
                    <a:pt x="783628" y="984034"/>
                  </a:lnTo>
                  <a:lnTo>
                    <a:pt x="786422" y="997026"/>
                  </a:lnTo>
                  <a:lnTo>
                    <a:pt x="788022" y="992225"/>
                  </a:lnTo>
                  <a:lnTo>
                    <a:pt x="795210" y="996226"/>
                  </a:lnTo>
                  <a:lnTo>
                    <a:pt x="797610" y="992225"/>
                  </a:lnTo>
                  <a:close/>
                </a:path>
                <a:path w="1071244" h="1303654">
                  <a:moveTo>
                    <a:pt x="798410" y="146659"/>
                  </a:moveTo>
                  <a:lnTo>
                    <a:pt x="793610" y="144259"/>
                  </a:lnTo>
                  <a:lnTo>
                    <a:pt x="792810" y="148247"/>
                  </a:lnTo>
                  <a:lnTo>
                    <a:pt x="785622" y="148247"/>
                  </a:lnTo>
                  <a:lnTo>
                    <a:pt x="790409" y="152247"/>
                  </a:lnTo>
                  <a:lnTo>
                    <a:pt x="794410" y="153047"/>
                  </a:lnTo>
                  <a:lnTo>
                    <a:pt x="798410" y="146659"/>
                  </a:lnTo>
                  <a:close/>
                </a:path>
                <a:path w="1071244" h="1303654">
                  <a:moveTo>
                    <a:pt x="803795" y="703326"/>
                  </a:moveTo>
                  <a:lnTo>
                    <a:pt x="799211" y="702106"/>
                  </a:lnTo>
                  <a:lnTo>
                    <a:pt x="797496" y="705688"/>
                  </a:lnTo>
                  <a:lnTo>
                    <a:pt x="793318" y="709701"/>
                  </a:lnTo>
                  <a:lnTo>
                    <a:pt x="791679" y="713130"/>
                  </a:lnTo>
                  <a:lnTo>
                    <a:pt x="797610" y="714895"/>
                  </a:lnTo>
                  <a:lnTo>
                    <a:pt x="797966" y="710539"/>
                  </a:lnTo>
                  <a:lnTo>
                    <a:pt x="801700" y="706412"/>
                  </a:lnTo>
                  <a:lnTo>
                    <a:pt x="803795" y="703326"/>
                  </a:lnTo>
                  <a:close/>
                </a:path>
                <a:path w="1071244" h="1303654">
                  <a:moveTo>
                    <a:pt x="811999" y="449554"/>
                  </a:moveTo>
                  <a:lnTo>
                    <a:pt x="807199" y="447167"/>
                  </a:lnTo>
                  <a:lnTo>
                    <a:pt x="806399" y="451954"/>
                  </a:lnTo>
                  <a:lnTo>
                    <a:pt x="799211" y="451154"/>
                  </a:lnTo>
                  <a:lnTo>
                    <a:pt x="803998" y="455155"/>
                  </a:lnTo>
                  <a:lnTo>
                    <a:pt x="807999" y="455955"/>
                  </a:lnTo>
                  <a:lnTo>
                    <a:pt x="811999" y="449554"/>
                  </a:lnTo>
                  <a:close/>
                </a:path>
                <a:path w="1071244" h="1303654">
                  <a:moveTo>
                    <a:pt x="819035" y="266687"/>
                  </a:moveTo>
                  <a:lnTo>
                    <a:pt x="816787" y="261747"/>
                  </a:lnTo>
                  <a:lnTo>
                    <a:pt x="810044" y="264883"/>
                  </a:lnTo>
                  <a:lnTo>
                    <a:pt x="813790" y="267131"/>
                  </a:lnTo>
                  <a:lnTo>
                    <a:pt x="819035" y="266687"/>
                  </a:lnTo>
                  <a:close/>
                </a:path>
                <a:path w="1071244" h="1303654">
                  <a:moveTo>
                    <a:pt x="826325" y="704634"/>
                  </a:moveTo>
                  <a:lnTo>
                    <a:pt x="823188" y="698119"/>
                  </a:lnTo>
                  <a:lnTo>
                    <a:pt x="818235" y="700582"/>
                  </a:lnTo>
                  <a:lnTo>
                    <a:pt x="821982" y="704113"/>
                  </a:lnTo>
                  <a:lnTo>
                    <a:pt x="826325" y="704634"/>
                  </a:lnTo>
                  <a:close/>
                </a:path>
                <a:path w="1071244" h="1303654">
                  <a:moveTo>
                    <a:pt x="831469" y="978382"/>
                  </a:moveTo>
                  <a:lnTo>
                    <a:pt x="827976" y="977036"/>
                  </a:lnTo>
                  <a:lnTo>
                    <a:pt x="828776" y="983437"/>
                  </a:lnTo>
                  <a:lnTo>
                    <a:pt x="817587" y="982637"/>
                  </a:lnTo>
                  <a:lnTo>
                    <a:pt x="821588" y="990625"/>
                  </a:lnTo>
                  <a:lnTo>
                    <a:pt x="827976" y="988847"/>
                  </a:lnTo>
                  <a:lnTo>
                    <a:pt x="831380" y="983538"/>
                  </a:lnTo>
                  <a:lnTo>
                    <a:pt x="831469" y="978382"/>
                  </a:lnTo>
                  <a:close/>
                </a:path>
                <a:path w="1071244" h="1303654">
                  <a:moveTo>
                    <a:pt x="845566" y="320090"/>
                  </a:moveTo>
                  <a:lnTo>
                    <a:pt x="842365" y="319290"/>
                  </a:lnTo>
                  <a:lnTo>
                    <a:pt x="839965" y="317690"/>
                  </a:lnTo>
                  <a:lnTo>
                    <a:pt x="837565" y="316890"/>
                  </a:lnTo>
                  <a:lnTo>
                    <a:pt x="836764" y="320090"/>
                  </a:lnTo>
                  <a:lnTo>
                    <a:pt x="835177" y="322478"/>
                  </a:lnTo>
                  <a:lnTo>
                    <a:pt x="834377" y="324878"/>
                  </a:lnTo>
                  <a:lnTo>
                    <a:pt x="836764" y="326478"/>
                  </a:lnTo>
                  <a:lnTo>
                    <a:pt x="839965" y="327279"/>
                  </a:lnTo>
                  <a:lnTo>
                    <a:pt x="842365" y="328079"/>
                  </a:lnTo>
                  <a:lnTo>
                    <a:pt x="843165" y="324878"/>
                  </a:lnTo>
                  <a:lnTo>
                    <a:pt x="844765" y="322478"/>
                  </a:lnTo>
                  <a:lnTo>
                    <a:pt x="845566" y="320090"/>
                  </a:lnTo>
                  <a:close/>
                </a:path>
                <a:path w="1071244" h="1303654">
                  <a:moveTo>
                    <a:pt x="903109" y="620585"/>
                  </a:moveTo>
                  <a:lnTo>
                    <a:pt x="899731" y="615403"/>
                  </a:lnTo>
                  <a:lnTo>
                    <a:pt x="895311" y="616889"/>
                  </a:lnTo>
                  <a:lnTo>
                    <a:pt x="892987" y="621830"/>
                  </a:lnTo>
                  <a:lnTo>
                    <a:pt x="895908" y="626986"/>
                  </a:lnTo>
                  <a:lnTo>
                    <a:pt x="897509" y="622985"/>
                  </a:lnTo>
                  <a:lnTo>
                    <a:pt x="900709" y="623785"/>
                  </a:lnTo>
                  <a:lnTo>
                    <a:pt x="903109" y="620585"/>
                  </a:lnTo>
                  <a:close/>
                </a:path>
                <a:path w="1071244" h="1303654">
                  <a:moveTo>
                    <a:pt x="906297" y="826782"/>
                  </a:moveTo>
                  <a:lnTo>
                    <a:pt x="899109" y="825995"/>
                  </a:lnTo>
                  <a:lnTo>
                    <a:pt x="896645" y="829576"/>
                  </a:lnTo>
                  <a:lnTo>
                    <a:pt x="890219" y="833081"/>
                  </a:lnTo>
                  <a:lnTo>
                    <a:pt x="886637" y="836447"/>
                  </a:lnTo>
                  <a:lnTo>
                    <a:pt x="892708" y="839571"/>
                  </a:lnTo>
                  <a:lnTo>
                    <a:pt x="892708" y="834783"/>
                  </a:lnTo>
                  <a:lnTo>
                    <a:pt x="896708" y="836383"/>
                  </a:lnTo>
                  <a:lnTo>
                    <a:pt x="901509" y="837984"/>
                  </a:lnTo>
                  <a:lnTo>
                    <a:pt x="898309" y="831583"/>
                  </a:lnTo>
                  <a:lnTo>
                    <a:pt x="906297" y="826782"/>
                  </a:lnTo>
                  <a:close/>
                </a:path>
                <a:path w="1071244" h="1303654">
                  <a:moveTo>
                    <a:pt x="967041" y="637374"/>
                  </a:moveTo>
                  <a:lnTo>
                    <a:pt x="965365" y="630745"/>
                  </a:lnTo>
                  <a:lnTo>
                    <a:pt x="959650" y="628078"/>
                  </a:lnTo>
                  <a:lnTo>
                    <a:pt x="956030" y="628269"/>
                  </a:lnTo>
                  <a:lnTo>
                    <a:pt x="960640" y="630186"/>
                  </a:lnTo>
                  <a:lnTo>
                    <a:pt x="961440" y="635774"/>
                  </a:lnTo>
                  <a:lnTo>
                    <a:pt x="965441" y="645363"/>
                  </a:lnTo>
                  <a:lnTo>
                    <a:pt x="967041" y="637374"/>
                  </a:lnTo>
                  <a:close/>
                </a:path>
                <a:path w="1071244" h="1303654">
                  <a:moveTo>
                    <a:pt x="1050632" y="703402"/>
                  </a:moveTo>
                  <a:lnTo>
                    <a:pt x="1048956" y="697014"/>
                  </a:lnTo>
                  <a:lnTo>
                    <a:pt x="1045489" y="693178"/>
                  </a:lnTo>
                  <a:lnTo>
                    <a:pt x="1044562" y="698119"/>
                  </a:lnTo>
                  <a:lnTo>
                    <a:pt x="1044702" y="703630"/>
                  </a:lnTo>
                  <a:lnTo>
                    <a:pt x="1043863" y="708710"/>
                  </a:lnTo>
                  <a:lnTo>
                    <a:pt x="1043774" y="710476"/>
                  </a:lnTo>
                  <a:lnTo>
                    <a:pt x="1046162" y="706107"/>
                  </a:lnTo>
                  <a:lnTo>
                    <a:pt x="1050632" y="703402"/>
                  </a:lnTo>
                  <a:close/>
                </a:path>
                <a:path w="1071244" h="1303654">
                  <a:moveTo>
                    <a:pt x="1070940" y="714095"/>
                  </a:moveTo>
                  <a:lnTo>
                    <a:pt x="1065593" y="713295"/>
                  </a:lnTo>
                  <a:lnTo>
                    <a:pt x="1059345" y="710704"/>
                  </a:lnTo>
                  <a:lnTo>
                    <a:pt x="1054303" y="709599"/>
                  </a:lnTo>
                  <a:lnTo>
                    <a:pt x="1052550" y="713295"/>
                  </a:lnTo>
                  <a:lnTo>
                    <a:pt x="1057567" y="714552"/>
                  </a:lnTo>
                  <a:lnTo>
                    <a:pt x="1063244" y="717892"/>
                  </a:lnTo>
                  <a:lnTo>
                    <a:pt x="1068184" y="719150"/>
                  </a:lnTo>
                  <a:lnTo>
                    <a:pt x="1070940" y="714095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391472" y="8340152"/>
              <a:ext cx="1898014" cy="1141730"/>
            </a:xfrm>
            <a:custGeom>
              <a:avLst/>
              <a:gdLst/>
              <a:ahLst/>
              <a:cxnLst/>
              <a:rect l="l" t="t" r="r" b="b"/>
              <a:pathLst>
                <a:path w="1898015" h="1141729">
                  <a:moveTo>
                    <a:pt x="8763" y="631532"/>
                  </a:moveTo>
                  <a:lnTo>
                    <a:pt x="6858" y="626579"/>
                  </a:lnTo>
                  <a:lnTo>
                    <a:pt x="0" y="629729"/>
                  </a:lnTo>
                  <a:lnTo>
                    <a:pt x="3556" y="631977"/>
                  </a:lnTo>
                  <a:lnTo>
                    <a:pt x="8763" y="631532"/>
                  </a:lnTo>
                  <a:close/>
                </a:path>
                <a:path w="1898015" h="1141729">
                  <a:moveTo>
                    <a:pt x="77990" y="757656"/>
                  </a:moveTo>
                  <a:lnTo>
                    <a:pt x="73190" y="755256"/>
                  </a:lnTo>
                  <a:lnTo>
                    <a:pt x="72390" y="760056"/>
                  </a:lnTo>
                  <a:lnTo>
                    <a:pt x="65201" y="759256"/>
                  </a:lnTo>
                  <a:lnTo>
                    <a:pt x="69989" y="763257"/>
                  </a:lnTo>
                  <a:lnTo>
                    <a:pt x="73990" y="764057"/>
                  </a:lnTo>
                  <a:lnTo>
                    <a:pt x="77990" y="757656"/>
                  </a:lnTo>
                  <a:close/>
                </a:path>
                <a:path w="1898015" h="1141729">
                  <a:moveTo>
                    <a:pt x="89179" y="1041374"/>
                  </a:moveTo>
                  <a:lnTo>
                    <a:pt x="81978" y="1038987"/>
                  </a:lnTo>
                  <a:lnTo>
                    <a:pt x="77190" y="1040574"/>
                  </a:lnTo>
                  <a:lnTo>
                    <a:pt x="73190" y="1044575"/>
                  </a:lnTo>
                  <a:lnTo>
                    <a:pt x="80378" y="1047775"/>
                  </a:lnTo>
                  <a:lnTo>
                    <a:pt x="85178" y="1045375"/>
                  </a:lnTo>
                  <a:lnTo>
                    <a:pt x="89179" y="1041374"/>
                  </a:lnTo>
                  <a:close/>
                </a:path>
                <a:path w="1898015" h="1141729">
                  <a:moveTo>
                    <a:pt x="89179" y="1020597"/>
                  </a:moveTo>
                  <a:lnTo>
                    <a:pt x="84378" y="1018197"/>
                  </a:lnTo>
                  <a:lnTo>
                    <a:pt x="83578" y="1022997"/>
                  </a:lnTo>
                  <a:lnTo>
                    <a:pt x="79590" y="1028598"/>
                  </a:lnTo>
                  <a:lnTo>
                    <a:pt x="83578" y="1030986"/>
                  </a:lnTo>
                  <a:lnTo>
                    <a:pt x="85178" y="1026198"/>
                  </a:lnTo>
                  <a:lnTo>
                    <a:pt x="89179" y="1020597"/>
                  </a:lnTo>
                  <a:close/>
                </a:path>
                <a:path w="1898015" h="1141729">
                  <a:moveTo>
                    <a:pt x="105156" y="947077"/>
                  </a:moveTo>
                  <a:lnTo>
                    <a:pt x="100368" y="944676"/>
                  </a:lnTo>
                  <a:lnTo>
                    <a:pt x="98767" y="948664"/>
                  </a:lnTo>
                  <a:lnTo>
                    <a:pt x="91567" y="948664"/>
                  </a:lnTo>
                  <a:lnTo>
                    <a:pt x="97167" y="952665"/>
                  </a:lnTo>
                  <a:lnTo>
                    <a:pt x="101168" y="953465"/>
                  </a:lnTo>
                  <a:lnTo>
                    <a:pt x="105156" y="947077"/>
                  </a:lnTo>
                  <a:close/>
                </a:path>
                <a:path w="1898015" h="1141729">
                  <a:moveTo>
                    <a:pt x="118745" y="960653"/>
                  </a:moveTo>
                  <a:lnTo>
                    <a:pt x="113957" y="958265"/>
                  </a:lnTo>
                  <a:lnTo>
                    <a:pt x="112356" y="962253"/>
                  </a:lnTo>
                  <a:lnTo>
                    <a:pt x="105156" y="962253"/>
                  </a:lnTo>
                  <a:lnTo>
                    <a:pt x="110756" y="966254"/>
                  </a:lnTo>
                  <a:lnTo>
                    <a:pt x="114744" y="967054"/>
                  </a:lnTo>
                  <a:lnTo>
                    <a:pt x="118745" y="960653"/>
                  </a:lnTo>
                  <a:close/>
                </a:path>
                <a:path w="1898015" h="1141729">
                  <a:moveTo>
                    <a:pt x="142570" y="226326"/>
                  </a:moveTo>
                  <a:lnTo>
                    <a:pt x="140322" y="221386"/>
                  </a:lnTo>
                  <a:lnTo>
                    <a:pt x="133578" y="224523"/>
                  </a:lnTo>
                  <a:lnTo>
                    <a:pt x="137325" y="226771"/>
                  </a:lnTo>
                  <a:lnTo>
                    <a:pt x="142570" y="226326"/>
                  </a:lnTo>
                  <a:close/>
                </a:path>
                <a:path w="1898015" h="1141729">
                  <a:moveTo>
                    <a:pt x="149910" y="812800"/>
                  </a:moveTo>
                  <a:lnTo>
                    <a:pt x="147180" y="809688"/>
                  </a:lnTo>
                  <a:lnTo>
                    <a:pt x="146621" y="805916"/>
                  </a:lnTo>
                  <a:lnTo>
                    <a:pt x="145313" y="802576"/>
                  </a:lnTo>
                  <a:lnTo>
                    <a:pt x="140322" y="800811"/>
                  </a:lnTo>
                  <a:lnTo>
                    <a:pt x="138899" y="806399"/>
                  </a:lnTo>
                  <a:lnTo>
                    <a:pt x="142125" y="811898"/>
                  </a:lnTo>
                  <a:lnTo>
                    <a:pt x="146837" y="814870"/>
                  </a:lnTo>
                  <a:lnTo>
                    <a:pt x="149910" y="812800"/>
                  </a:lnTo>
                  <a:close/>
                </a:path>
                <a:path w="1898015" h="1141729">
                  <a:moveTo>
                    <a:pt x="161302" y="702551"/>
                  </a:moveTo>
                  <a:lnTo>
                    <a:pt x="159512" y="697712"/>
                  </a:lnTo>
                  <a:lnTo>
                    <a:pt x="152311" y="700532"/>
                  </a:lnTo>
                  <a:lnTo>
                    <a:pt x="155905" y="702805"/>
                  </a:lnTo>
                  <a:lnTo>
                    <a:pt x="161302" y="702551"/>
                  </a:lnTo>
                  <a:close/>
                </a:path>
                <a:path w="1898015" h="1141729">
                  <a:moveTo>
                    <a:pt x="173888" y="952665"/>
                  </a:moveTo>
                  <a:lnTo>
                    <a:pt x="166700" y="949464"/>
                  </a:lnTo>
                  <a:lnTo>
                    <a:pt x="161899" y="951865"/>
                  </a:lnTo>
                  <a:lnTo>
                    <a:pt x="157911" y="955865"/>
                  </a:lnTo>
                  <a:lnTo>
                    <a:pt x="165100" y="959065"/>
                  </a:lnTo>
                  <a:lnTo>
                    <a:pt x="169900" y="956665"/>
                  </a:lnTo>
                  <a:lnTo>
                    <a:pt x="173888" y="952665"/>
                  </a:lnTo>
                  <a:close/>
                </a:path>
                <a:path w="1898015" h="1141729">
                  <a:moveTo>
                    <a:pt x="174688" y="856754"/>
                  </a:moveTo>
                  <a:lnTo>
                    <a:pt x="169900" y="854367"/>
                  </a:lnTo>
                  <a:lnTo>
                    <a:pt x="168300" y="846366"/>
                  </a:lnTo>
                  <a:lnTo>
                    <a:pt x="161899" y="852766"/>
                  </a:lnTo>
                  <a:lnTo>
                    <a:pt x="166700" y="854367"/>
                  </a:lnTo>
                  <a:lnTo>
                    <a:pt x="169100" y="862355"/>
                  </a:lnTo>
                  <a:lnTo>
                    <a:pt x="174688" y="856754"/>
                  </a:lnTo>
                  <a:close/>
                </a:path>
                <a:path w="1898015" h="1141729">
                  <a:moveTo>
                    <a:pt x="179489" y="605002"/>
                  </a:moveTo>
                  <a:lnTo>
                    <a:pt x="174688" y="601814"/>
                  </a:lnTo>
                  <a:lnTo>
                    <a:pt x="171297" y="603885"/>
                  </a:lnTo>
                  <a:lnTo>
                    <a:pt x="165493" y="605205"/>
                  </a:lnTo>
                  <a:lnTo>
                    <a:pt x="162102" y="607428"/>
                  </a:lnTo>
                  <a:lnTo>
                    <a:pt x="165900" y="612203"/>
                  </a:lnTo>
                  <a:lnTo>
                    <a:pt x="166700" y="609803"/>
                  </a:lnTo>
                  <a:lnTo>
                    <a:pt x="168300" y="608203"/>
                  </a:lnTo>
                  <a:lnTo>
                    <a:pt x="171488" y="609803"/>
                  </a:lnTo>
                  <a:lnTo>
                    <a:pt x="170700" y="613003"/>
                  </a:lnTo>
                  <a:lnTo>
                    <a:pt x="168300" y="616991"/>
                  </a:lnTo>
                  <a:lnTo>
                    <a:pt x="172288" y="618591"/>
                  </a:lnTo>
                  <a:lnTo>
                    <a:pt x="173888" y="613003"/>
                  </a:lnTo>
                  <a:lnTo>
                    <a:pt x="179489" y="605002"/>
                  </a:lnTo>
                  <a:close/>
                </a:path>
                <a:path w="1898015" h="1141729">
                  <a:moveTo>
                    <a:pt x="184277" y="938276"/>
                  </a:moveTo>
                  <a:lnTo>
                    <a:pt x="179489" y="935888"/>
                  </a:lnTo>
                  <a:lnTo>
                    <a:pt x="177088" y="928687"/>
                  </a:lnTo>
                  <a:lnTo>
                    <a:pt x="171488" y="934288"/>
                  </a:lnTo>
                  <a:lnTo>
                    <a:pt x="176288" y="935888"/>
                  </a:lnTo>
                  <a:lnTo>
                    <a:pt x="178689" y="943876"/>
                  </a:lnTo>
                  <a:lnTo>
                    <a:pt x="184277" y="938276"/>
                  </a:lnTo>
                  <a:close/>
                </a:path>
                <a:path w="1898015" h="1141729">
                  <a:moveTo>
                    <a:pt x="185280" y="899274"/>
                  </a:moveTo>
                  <a:lnTo>
                    <a:pt x="183476" y="894321"/>
                  </a:lnTo>
                  <a:lnTo>
                    <a:pt x="176288" y="897470"/>
                  </a:lnTo>
                  <a:lnTo>
                    <a:pt x="179882" y="899718"/>
                  </a:lnTo>
                  <a:lnTo>
                    <a:pt x="185280" y="899274"/>
                  </a:lnTo>
                  <a:close/>
                </a:path>
                <a:path w="1898015" h="1141729">
                  <a:moveTo>
                    <a:pt x="187883" y="826846"/>
                  </a:moveTo>
                  <a:lnTo>
                    <a:pt x="185077" y="820000"/>
                  </a:lnTo>
                  <a:lnTo>
                    <a:pt x="180022" y="822579"/>
                  </a:lnTo>
                  <a:lnTo>
                    <a:pt x="183578" y="826287"/>
                  </a:lnTo>
                  <a:lnTo>
                    <a:pt x="187883" y="826846"/>
                  </a:lnTo>
                  <a:close/>
                </a:path>
                <a:path w="1898015" h="1141729">
                  <a:moveTo>
                    <a:pt x="189382" y="703465"/>
                  </a:moveTo>
                  <a:lnTo>
                    <a:pt x="187477" y="698512"/>
                  </a:lnTo>
                  <a:lnTo>
                    <a:pt x="180619" y="701662"/>
                  </a:lnTo>
                  <a:lnTo>
                    <a:pt x="184175" y="703910"/>
                  </a:lnTo>
                  <a:lnTo>
                    <a:pt x="189382" y="703465"/>
                  </a:lnTo>
                  <a:close/>
                </a:path>
                <a:path w="1898015" h="1141729">
                  <a:moveTo>
                    <a:pt x="212255" y="303707"/>
                  </a:moveTo>
                  <a:lnTo>
                    <a:pt x="207454" y="301307"/>
                  </a:lnTo>
                  <a:lnTo>
                    <a:pt x="206654" y="306095"/>
                  </a:lnTo>
                  <a:lnTo>
                    <a:pt x="202666" y="312496"/>
                  </a:lnTo>
                  <a:lnTo>
                    <a:pt x="206654" y="314096"/>
                  </a:lnTo>
                  <a:lnTo>
                    <a:pt x="208254" y="309295"/>
                  </a:lnTo>
                  <a:lnTo>
                    <a:pt x="212255" y="303707"/>
                  </a:lnTo>
                  <a:close/>
                </a:path>
                <a:path w="1898015" h="1141729">
                  <a:moveTo>
                    <a:pt x="215404" y="296633"/>
                  </a:moveTo>
                  <a:lnTo>
                    <a:pt x="212255" y="290118"/>
                  </a:lnTo>
                  <a:lnTo>
                    <a:pt x="207302" y="292582"/>
                  </a:lnTo>
                  <a:lnTo>
                    <a:pt x="211048" y="296113"/>
                  </a:lnTo>
                  <a:lnTo>
                    <a:pt x="215404" y="296633"/>
                  </a:lnTo>
                  <a:close/>
                </a:path>
                <a:path w="1898015" h="1141729">
                  <a:moveTo>
                    <a:pt x="216255" y="720890"/>
                  </a:moveTo>
                  <a:lnTo>
                    <a:pt x="212255" y="720090"/>
                  </a:lnTo>
                  <a:lnTo>
                    <a:pt x="205905" y="711911"/>
                  </a:lnTo>
                  <a:lnTo>
                    <a:pt x="207060" y="718197"/>
                  </a:lnTo>
                  <a:lnTo>
                    <a:pt x="211797" y="725830"/>
                  </a:lnTo>
                  <a:lnTo>
                    <a:pt x="216255" y="721690"/>
                  </a:lnTo>
                  <a:lnTo>
                    <a:pt x="216255" y="720890"/>
                  </a:lnTo>
                  <a:close/>
                </a:path>
                <a:path w="1898015" h="1141729">
                  <a:moveTo>
                    <a:pt x="232232" y="345262"/>
                  </a:moveTo>
                  <a:lnTo>
                    <a:pt x="225844" y="343662"/>
                  </a:lnTo>
                  <a:lnTo>
                    <a:pt x="217843" y="338874"/>
                  </a:lnTo>
                  <a:lnTo>
                    <a:pt x="213855" y="343662"/>
                  </a:lnTo>
                  <a:lnTo>
                    <a:pt x="219989" y="346951"/>
                  </a:lnTo>
                  <a:lnTo>
                    <a:pt x="223939" y="349554"/>
                  </a:lnTo>
                  <a:lnTo>
                    <a:pt x="227457" y="349618"/>
                  </a:lnTo>
                  <a:lnTo>
                    <a:pt x="232232" y="345262"/>
                  </a:lnTo>
                  <a:close/>
                </a:path>
                <a:path w="1898015" h="1141729">
                  <a:moveTo>
                    <a:pt x="249021" y="899922"/>
                  </a:moveTo>
                  <a:lnTo>
                    <a:pt x="244221" y="897521"/>
                  </a:lnTo>
                  <a:lnTo>
                    <a:pt x="242620" y="902322"/>
                  </a:lnTo>
                  <a:lnTo>
                    <a:pt x="238633" y="908710"/>
                  </a:lnTo>
                  <a:lnTo>
                    <a:pt x="243420" y="910310"/>
                  </a:lnTo>
                  <a:lnTo>
                    <a:pt x="245021" y="905510"/>
                  </a:lnTo>
                  <a:lnTo>
                    <a:pt x="249021" y="899922"/>
                  </a:lnTo>
                  <a:close/>
                </a:path>
                <a:path w="1898015" h="1141729">
                  <a:moveTo>
                    <a:pt x="251409" y="948664"/>
                  </a:moveTo>
                  <a:lnTo>
                    <a:pt x="249466" y="944778"/>
                  </a:lnTo>
                  <a:lnTo>
                    <a:pt x="249618" y="937882"/>
                  </a:lnTo>
                  <a:lnTo>
                    <a:pt x="248272" y="933386"/>
                  </a:lnTo>
                  <a:lnTo>
                    <a:pt x="241820" y="936688"/>
                  </a:lnTo>
                  <a:lnTo>
                    <a:pt x="246621" y="939876"/>
                  </a:lnTo>
                  <a:lnTo>
                    <a:pt x="238633" y="944676"/>
                  </a:lnTo>
                  <a:lnTo>
                    <a:pt x="246621" y="945476"/>
                  </a:lnTo>
                  <a:lnTo>
                    <a:pt x="247421" y="953465"/>
                  </a:lnTo>
                  <a:lnTo>
                    <a:pt x="251409" y="948664"/>
                  </a:lnTo>
                  <a:close/>
                </a:path>
                <a:path w="1898015" h="1141729">
                  <a:moveTo>
                    <a:pt x="252564" y="421081"/>
                  </a:moveTo>
                  <a:lnTo>
                    <a:pt x="249415" y="418388"/>
                  </a:lnTo>
                  <a:lnTo>
                    <a:pt x="244475" y="421081"/>
                  </a:lnTo>
                  <a:lnTo>
                    <a:pt x="245821" y="429183"/>
                  </a:lnTo>
                  <a:lnTo>
                    <a:pt x="252564" y="421081"/>
                  </a:lnTo>
                  <a:close/>
                </a:path>
                <a:path w="1898015" h="1141729">
                  <a:moveTo>
                    <a:pt x="257810" y="538670"/>
                  </a:moveTo>
                  <a:lnTo>
                    <a:pt x="255587" y="531507"/>
                  </a:lnTo>
                  <a:lnTo>
                    <a:pt x="247218" y="531672"/>
                  </a:lnTo>
                  <a:lnTo>
                    <a:pt x="239153" y="535749"/>
                  </a:lnTo>
                  <a:lnTo>
                    <a:pt x="237832" y="540270"/>
                  </a:lnTo>
                  <a:lnTo>
                    <a:pt x="243306" y="538340"/>
                  </a:lnTo>
                  <a:lnTo>
                    <a:pt x="248119" y="541566"/>
                  </a:lnTo>
                  <a:lnTo>
                    <a:pt x="252780" y="543750"/>
                  </a:lnTo>
                  <a:lnTo>
                    <a:pt x="257810" y="538670"/>
                  </a:lnTo>
                  <a:close/>
                </a:path>
                <a:path w="1898015" h="1141729">
                  <a:moveTo>
                    <a:pt x="258013" y="687476"/>
                  </a:moveTo>
                  <a:lnTo>
                    <a:pt x="256209" y="682536"/>
                  </a:lnTo>
                  <a:lnTo>
                    <a:pt x="249021" y="685673"/>
                  </a:lnTo>
                  <a:lnTo>
                    <a:pt x="252615" y="687920"/>
                  </a:lnTo>
                  <a:lnTo>
                    <a:pt x="258013" y="687476"/>
                  </a:lnTo>
                  <a:close/>
                </a:path>
                <a:path w="1898015" h="1141729">
                  <a:moveTo>
                    <a:pt x="261569" y="860679"/>
                  </a:moveTo>
                  <a:lnTo>
                    <a:pt x="261010" y="855967"/>
                  </a:lnTo>
                  <a:lnTo>
                    <a:pt x="257302" y="852144"/>
                  </a:lnTo>
                  <a:lnTo>
                    <a:pt x="258902" y="856564"/>
                  </a:lnTo>
                  <a:lnTo>
                    <a:pt x="261569" y="860679"/>
                  </a:lnTo>
                  <a:close/>
                </a:path>
                <a:path w="1898015" h="1141729">
                  <a:moveTo>
                    <a:pt x="262597" y="378028"/>
                  </a:moveTo>
                  <a:lnTo>
                    <a:pt x="255409" y="370039"/>
                  </a:lnTo>
                  <a:lnTo>
                    <a:pt x="255409" y="370840"/>
                  </a:lnTo>
                  <a:lnTo>
                    <a:pt x="257009" y="380428"/>
                  </a:lnTo>
                  <a:lnTo>
                    <a:pt x="251701" y="381292"/>
                  </a:lnTo>
                  <a:lnTo>
                    <a:pt x="254114" y="382524"/>
                  </a:lnTo>
                  <a:lnTo>
                    <a:pt x="259372" y="382117"/>
                  </a:lnTo>
                  <a:lnTo>
                    <a:pt x="262597" y="378028"/>
                  </a:lnTo>
                  <a:close/>
                </a:path>
                <a:path w="1898015" h="1141729">
                  <a:moveTo>
                    <a:pt x="264198" y="352450"/>
                  </a:moveTo>
                  <a:lnTo>
                    <a:pt x="259410" y="350062"/>
                  </a:lnTo>
                  <a:lnTo>
                    <a:pt x="257810" y="354850"/>
                  </a:lnTo>
                  <a:lnTo>
                    <a:pt x="250621" y="354050"/>
                  </a:lnTo>
                  <a:lnTo>
                    <a:pt x="256209" y="358051"/>
                  </a:lnTo>
                  <a:lnTo>
                    <a:pt x="260210" y="358851"/>
                  </a:lnTo>
                  <a:lnTo>
                    <a:pt x="264198" y="352450"/>
                  </a:lnTo>
                  <a:close/>
                </a:path>
                <a:path w="1898015" h="1141729">
                  <a:moveTo>
                    <a:pt x="274447" y="763397"/>
                  </a:moveTo>
                  <a:lnTo>
                    <a:pt x="272199" y="758456"/>
                  </a:lnTo>
                  <a:lnTo>
                    <a:pt x="265455" y="761606"/>
                  </a:lnTo>
                  <a:lnTo>
                    <a:pt x="269201" y="763854"/>
                  </a:lnTo>
                  <a:lnTo>
                    <a:pt x="274447" y="763397"/>
                  </a:lnTo>
                  <a:close/>
                </a:path>
                <a:path w="1898015" h="1141729">
                  <a:moveTo>
                    <a:pt x="276186" y="787234"/>
                  </a:moveTo>
                  <a:lnTo>
                    <a:pt x="271399" y="784834"/>
                  </a:lnTo>
                  <a:lnTo>
                    <a:pt x="269798" y="789622"/>
                  </a:lnTo>
                  <a:lnTo>
                    <a:pt x="265798" y="795223"/>
                  </a:lnTo>
                  <a:lnTo>
                    <a:pt x="270598" y="797623"/>
                  </a:lnTo>
                  <a:lnTo>
                    <a:pt x="272199" y="792822"/>
                  </a:lnTo>
                  <a:lnTo>
                    <a:pt x="276186" y="787234"/>
                  </a:lnTo>
                  <a:close/>
                </a:path>
                <a:path w="1898015" h="1141729">
                  <a:moveTo>
                    <a:pt x="276440" y="1131163"/>
                  </a:moveTo>
                  <a:lnTo>
                    <a:pt x="273786" y="1127696"/>
                  </a:lnTo>
                  <a:lnTo>
                    <a:pt x="269811" y="1130719"/>
                  </a:lnTo>
                  <a:lnTo>
                    <a:pt x="263499" y="1133284"/>
                  </a:lnTo>
                  <a:lnTo>
                    <a:pt x="259740" y="1136459"/>
                  </a:lnTo>
                  <a:lnTo>
                    <a:pt x="263398" y="1141285"/>
                  </a:lnTo>
                  <a:lnTo>
                    <a:pt x="267042" y="1137805"/>
                  </a:lnTo>
                  <a:lnTo>
                    <a:pt x="272796" y="1134491"/>
                  </a:lnTo>
                  <a:lnTo>
                    <a:pt x="276440" y="1131163"/>
                  </a:lnTo>
                  <a:close/>
                </a:path>
                <a:path w="1898015" h="1141729">
                  <a:moveTo>
                    <a:pt x="285546" y="837958"/>
                  </a:moveTo>
                  <a:lnTo>
                    <a:pt x="284975" y="832789"/>
                  </a:lnTo>
                  <a:lnTo>
                    <a:pt x="281266" y="829411"/>
                  </a:lnTo>
                  <a:lnTo>
                    <a:pt x="282879" y="833983"/>
                  </a:lnTo>
                  <a:lnTo>
                    <a:pt x="285546" y="837958"/>
                  </a:lnTo>
                  <a:close/>
                </a:path>
                <a:path w="1898015" h="1141729">
                  <a:moveTo>
                    <a:pt x="292176" y="593013"/>
                  </a:moveTo>
                  <a:lnTo>
                    <a:pt x="285775" y="587425"/>
                  </a:lnTo>
                  <a:lnTo>
                    <a:pt x="283387" y="592213"/>
                  </a:lnTo>
                  <a:lnTo>
                    <a:pt x="274586" y="593813"/>
                  </a:lnTo>
                  <a:lnTo>
                    <a:pt x="280987" y="598614"/>
                  </a:lnTo>
                  <a:lnTo>
                    <a:pt x="283387" y="594614"/>
                  </a:lnTo>
                  <a:lnTo>
                    <a:pt x="292176" y="593013"/>
                  </a:lnTo>
                  <a:close/>
                </a:path>
                <a:path w="1898015" h="1141729">
                  <a:moveTo>
                    <a:pt x="295414" y="1132725"/>
                  </a:moveTo>
                  <a:lnTo>
                    <a:pt x="291376" y="1129296"/>
                  </a:lnTo>
                  <a:lnTo>
                    <a:pt x="286423" y="1126769"/>
                  </a:lnTo>
                  <a:lnTo>
                    <a:pt x="282282" y="1123505"/>
                  </a:lnTo>
                  <a:lnTo>
                    <a:pt x="280695" y="1122324"/>
                  </a:lnTo>
                  <a:lnTo>
                    <a:pt x="283387" y="1126096"/>
                  </a:lnTo>
                  <a:lnTo>
                    <a:pt x="283400" y="1131201"/>
                  </a:lnTo>
                  <a:lnTo>
                    <a:pt x="290080" y="1133386"/>
                  </a:lnTo>
                  <a:lnTo>
                    <a:pt x="295414" y="1132725"/>
                  </a:lnTo>
                  <a:close/>
                </a:path>
                <a:path w="1898015" h="1141729">
                  <a:moveTo>
                    <a:pt x="297319" y="300520"/>
                  </a:moveTo>
                  <a:lnTo>
                    <a:pt x="294170" y="298005"/>
                  </a:lnTo>
                  <a:lnTo>
                    <a:pt x="289229" y="300748"/>
                  </a:lnTo>
                  <a:lnTo>
                    <a:pt x="290576" y="308495"/>
                  </a:lnTo>
                  <a:lnTo>
                    <a:pt x="297319" y="300520"/>
                  </a:lnTo>
                  <a:close/>
                </a:path>
                <a:path w="1898015" h="1141729">
                  <a:moveTo>
                    <a:pt x="301764" y="513892"/>
                  </a:moveTo>
                  <a:lnTo>
                    <a:pt x="293776" y="512292"/>
                  </a:lnTo>
                  <a:lnTo>
                    <a:pt x="286575" y="512292"/>
                  </a:lnTo>
                  <a:lnTo>
                    <a:pt x="281787" y="515493"/>
                  </a:lnTo>
                  <a:lnTo>
                    <a:pt x="291376" y="520293"/>
                  </a:lnTo>
                  <a:lnTo>
                    <a:pt x="297764" y="520293"/>
                  </a:lnTo>
                  <a:lnTo>
                    <a:pt x="301764" y="513892"/>
                  </a:lnTo>
                  <a:close/>
                </a:path>
                <a:path w="1898015" h="1141729">
                  <a:moveTo>
                    <a:pt x="304165" y="251752"/>
                  </a:moveTo>
                  <a:lnTo>
                    <a:pt x="297865" y="246468"/>
                  </a:lnTo>
                  <a:lnTo>
                    <a:pt x="293966" y="249656"/>
                  </a:lnTo>
                  <a:lnTo>
                    <a:pt x="295173" y="253885"/>
                  </a:lnTo>
                  <a:lnTo>
                    <a:pt x="304165" y="251752"/>
                  </a:lnTo>
                  <a:close/>
                </a:path>
                <a:path w="1898015" h="1141729">
                  <a:moveTo>
                    <a:pt x="304965" y="493915"/>
                  </a:moveTo>
                  <a:lnTo>
                    <a:pt x="302564" y="492315"/>
                  </a:lnTo>
                  <a:lnTo>
                    <a:pt x="299364" y="491515"/>
                  </a:lnTo>
                  <a:lnTo>
                    <a:pt x="296964" y="491515"/>
                  </a:lnTo>
                  <a:lnTo>
                    <a:pt x="295376" y="494715"/>
                  </a:lnTo>
                  <a:lnTo>
                    <a:pt x="292176" y="502704"/>
                  </a:lnTo>
                  <a:lnTo>
                    <a:pt x="299364" y="505904"/>
                  </a:lnTo>
                  <a:lnTo>
                    <a:pt x="303364" y="501904"/>
                  </a:lnTo>
                  <a:lnTo>
                    <a:pt x="304965" y="493915"/>
                  </a:lnTo>
                  <a:close/>
                </a:path>
                <a:path w="1898015" h="1141729">
                  <a:moveTo>
                    <a:pt x="308724" y="271310"/>
                  </a:moveTo>
                  <a:lnTo>
                    <a:pt x="308152" y="266141"/>
                  </a:lnTo>
                  <a:lnTo>
                    <a:pt x="304444" y="262763"/>
                  </a:lnTo>
                  <a:lnTo>
                    <a:pt x="306057" y="267335"/>
                  </a:lnTo>
                  <a:lnTo>
                    <a:pt x="308724" y="271310"/>
                  </a:lnTo>
                  <a:close/>
                </a:path>
                <a:path w="1898015" h="1141729">
                  <a:moveTo>
                    <a:pt x="325145" y="280670"/>
                  </a:moveTo>
                  <a:lnTo>
                    <a:pt x="323342" y="275729"/>
                  </a:lnTo>
                  <a:lnTo>
                    <a:pt x="316153" y="278879"/>
                  </a:lnTo>
                  <a:lnTo>
                    <a:pt x="319747" y="281127"/>
                  </a:lnTo>
                  <a:lnTo>
                    <a:pt x="325145" y="280670"/>
                  </a:lnTo>
                  <a:close/>
                </a:path>
                <a:path w="1898015" h="1141729">
                  <a:moveTo>
                    <a:pt x="329742" y="656158"/>
                  </a:moveTo>
                  <a:lnTo>
                    <a:pt x="324942" y="653757"/>
                  </a:lnTo>
                  <a:lnTo>
                    <a:pt x="324142" y="658558"/>
                  </a:lnTo>
                  <a:lnTo>
                    <a:pt x="320141" y="664946"/>
                  </a:lnTo>
                  <a:lnTo>
                    <a:pt x="324142" y="666546"/>
                  </a:lnTo>
                  <a:lnTo>
                    <a:pt x="325742" y="661746"/>
                  </a:lnTo>
                  <a:lnTo>
                    <a:pt x="329742" y="656158"/>
                  </a:lnTo>
                  <a:close/>
                </a:path>
                <a:path w="1898015" h="1141729">
                  <a:moveTo>
                    <a:pt x="331330" y="630580"/>
                  </a:moveTo>
                  <a:lnTo>
                    <a:pt x="326542" y="628180"/>
                  </a:lnTo>
                  <a:lnTo>
                    <a:pt x="324942" y="632980"/>
                  </a:lnTo>
                  <a:lnTo>
                    <a:pt x="320941" y="638568"/>
                  </a:lnTo>
                  <a:lnTo>
                    <a:pt x="325742" y="640969"/>
                  </a:lnTo>
                  <a:lnTo>
                    <a:pt x="327342" y="636181"/>
                  </a:lnTo>
                  <a:lnTo>
                    <a:pt x="331330" y="630580"/>
                  </a:lnTo>
                  <a:close/>
                </a:path>
                <a:path w="1898015" h="1141729">
                  <a:moveTo>
                    <a:pt x="364299" y="487667"/>
                  </a:moveTo>
                  <a:lnTo>
                    <a:pt x="362508" y="482727"/>
                  </a:lnTo>
                  <a:lnTo>
                    <a:pt x="355307" y="485876"/>
                  </a:lnTo>
                  <a:lnTo>
                    <a:pt x="358902" y="488124"/>
                  </a:lnTo>
                  <a:lnTo>
                    <a:pt x="364299" y="487667"/>
                  </a:lnTo>
                  <a:close/>
                </a:path>
                <a:path w="1898015" h="1141729">
                  <a:moveTo>
                    <a:pt x="403390" y="1098753"/>
                  </a:moveTo>
                  <a:lnTo>
                    <a:pt x="399262" y="1101318"/>
                  </a:lnTo>
                  <a:lnTo>
                    <a:pt x="394055" y="1099642"/>
                  </a:lnTo>
                  <a:lnTo>
                    <a:pt x="389382" y="1098727"/>
                  </a:lnTo>
                  <a:lnTo>
                    <a:pt x="387248" y="1099299"/>
                  </a:lnTo>
                  <a:lnTo>
                    <a:pt x="389674" y="1102118"/>
                  </a:lnTo>
                  <a:lnTo>
                    <a:pt x="396341" y="1104696"/>
                  </a:lnTo>
                  <a:lnTo>
                    <a:pt x="401662" y="1101725"/>
                  </a:lnTo>
                  <a:lnTo>
                    <a:pt x="403390" y="1098753"/>
                  </a:lnTo>
                  <a:close/>
                </a:path>
                <a:path w="1898015" h="1141729">
                  <a:moveTo>
                    <a:pt x="418452" y="936688"/>
                  </a:moveTo>
                  <a:lnTo>
                    <a:pt x="416369" y="933526"/>
                  </a:lnTo>
                  <a:lnTo>
                    <a:pt x="414947" y="928192"/>
                  </a:lnTo>
                  <a:lnTo>
                    <a:pt x="412496" y="925106"/>
                  </a:lnTo>
                  <a:lnTo>
                    <a:pt x="407263" y="928687"/>
                  </a:lnTo>
                  <a:lnTo>
                    <a:pt x="411035" y="931405"/>
                  </a:lnTo>
                  <a:lnTo>
                    <a:pt x="412851" y="936586"/>
                  </a:lnTo>
                  <a:lnTo>
                    <a:pt x="414680" y="939812"/>
                  </a:lnTo>
                  <a:lnTo>
                    <a:pt x="418452" y="936688"/>
                  </a:lnTo>
                  <a:close/>
                </a:path>
                <a:path w="1898015" h="1141729">
                  <a:moveTo>
                    <a:pt x="448017" y="262140"/>
                  </a:moveTo>
                  <a:lnTo>
                    <a:pt x="440029" y="260540"/>
                  </a:lnTo>
                  <a:lnTo>
                    <a:pt x="432841" y="259740"/>
                  </a:lnTo>
                  <a:lnTo>
                    <a:pt x="428040" y="263740"/>
                  </a:lnTo>
                  <a:lnTo>
                    <a:pt x="437629" y="268541"/>
                  </a:lnTo>
                  <a:lnTo>
                    <a:pt x="444030" y="268541"/>
                  </a:lnTo>
                  <a:lnTo>
                    <a:pt x="448017" y="262140"/>
                  </a:lnTo>
                  <a:close/>
                </a:path>
                <a:path w="1898015" h="1141729">
                  <a:moveTo>
                    <a:pt x="676592" y="1017397"/>
                  </a:moveTo>
                  <a:lnTo>
                    <a:pt x="670585" y="1013460"/>
                  </a:lnTo>
                  <a:lnTo>
                    <a:pt x="667499" y="1006208"/>
                  </a:lnTo>
                  <a:lnTo>
                    <a:pt x="664565" y="1000772"/>
                  </a:lnTo>
                  <a:lnTo>
                    <a:pt x="659015" y="1002220"/>
                  </a:lnTo>
                  <a:lnTo>
                    <a:pt x="662774" y="1007516"/>
                  </a:lnTo>
                  <a:lnTo>
                    <a:pt x="665099" y="1015199"/>
                  </a:lnTo>
                  <a:lnTo>
                    <a:pt x="668794" y="1020203"/>
                  </a:lnTo>
                  <a:lnTo>
                    <a:pt x="676592" y="1017397"/>
                  </a:lnTo>
                  <a:close/>
                </a:path>
                <a:path w="1898015" h="1141729">
                  <a:moveTo>
                    <a:pt x="800506" y="614832"/>
                  </a:moveTo>
                  <a:lnTo>
                    <a:pt x="796480" y="611403"/>
                  </a:lnTo>
                  <a:lnTo>
                    <a:pt x="791070" y="608876"/>
                  </a:lnTo>
                  <a:lnTo>
                    <a:pt x="786790" y="605612"/>
                  </a:lnTo>
                  <a:lnTo>
                    <a:pt x="785342" y="604431"/>
                  </a:lnTo>
                  <a:lnTo>
                    <a:pt x="788479" y="608203"/>
                  </a:lnTo>
                  <a:lnTo>
                    <a:pt x="788492" y="613308"/>
                  </a:lnTo>
                  <a:lnTo>
                    <a:pt x="795172" y="615492"/>
                  </a:lnTo>
                  <a:lnTo>
                    <a:pt x="800506" y="614832"/>
                  </a:lnTo>
                  <a:close/>
                </a:path>
                <a:path w="1898015" h="1141729">
                  <a:moveTo>
                    <a:pt x="847394" y="877658"/>
                  </a:moveTo>
                  <a:lnTo>
                    <a:pt x="843622" y="878344"/>
                  </a:lnTo>
                  <a:lnTo>
                    <a:pt x="837615" y="878789"/>
                  </a:lnTo>
                  <a:lnTo>
                    <a:pt x="829144" y="878344"/>
                  </a:lnTo>
                  <a:lnTo>
                    <a:pt x="823506" y="879690"/>
                  </a:lnTo>
                  <a:lnTo>
                    <a:pt x="826046" y="885532"/>
                  </a:lnTo>
                  <a:lnTo>
                    <a:pt x="833069" y="883513"/>
                  </a:lnTo>
                  <a:lnTo>
                    <a:pt x="842035" y="880135"/>
                  </a:lnTo>
                  <a:lnTo>
                    <a:pt x="847394" y="877658"/>
                  </a:lnTo>
                  <a:close/>
                </a:path>
                <a:path w="1898015" h="1141729">
                  <a:moveTo>
                    <a:pt x="857173" y="335445"/>
                  </a:moveTo>
                  <a:lnTo>
                    <a:pt x="854811" y="329272"/>
                  </a:lnTo>
                  <a:lnTo>
                    <a:pt x="854024" y="331673"/>
                  </a:lnTo>
                  <a:lnTo>
                    <a:pt x="852424" y="333273"/>
                  </a:lnTo>
                  <a:lnTo>
                    <a:pt x="849223" y="331673"/>
                  </a:lnTo>
                  <a:lnTo>
                    <a:pt x="850823" y="326885"/>
                  </a:lnTo>
                  <a:lnTo>
                    <a:pt x="854811" y="321284"/>
                  </a:lnTo>
                  <a:lnTo>
                    <a:pt x="849223" y="318084"/>
                  </a:lnTo>
                  <a:lnTo>
                    <a:pt x="848423" y="320484"/>
                  </a:lnTo>
                  <a:lnTo>
                    <a:pt x="846823" y="322084"/>
                  </a:lnTo>
                  <a:lnTo>
                    <a:pt x="843622" y="320484"/>
                  </a:lnTo>
                  <a:lnTo>
                    <a:pt x="842835" y="323684"/>
                  </a:lnTo>
                  <a:lnTo>
                    <a:pt x="841235" y="326085"/>
                  </a:lnTo>
                  <a:lnTo>
                    <a:pt x="840435" y="328472"/>
                  </a:lnTo>
                  <a:lnTo>
                    <a:pt x="846607" y="333095"/>
                  </a:lnTo>
                  <a:lnTo>
                    <a:pt x="853313" y="336067"/>
                  </a:lnTo>
                  <a:lnTo>
                    <a:pt x="857173" y="335445"/>
                  </a:lnTo>
                  <a:close/>
                </a:path>
                <a:path w="1898015" h="1141729">
                  <a:moveTo>
                    <a:pt x="884389" y="419582"/>
                  </a:moveTo>
                  <a:lnTo>
                    <a:pt x="880389" y="409194"/>
                  </a:lnTo>
                  <a:lnTo>
                    <a:pt x="879589" y="408393"/>
                  </a:lnTo>
                  <a:lnTo>
                    <a:pt x="875753" y="403199"/>
                  </a:lnTo>
                  <a:lnTo>
                    <a:pt x="875296" y="408800"/>
                  </a:lnTo>
                  <a:lnTo>
                    <a:pt x="876782" y="417385"/>
                  </a:lnTo>
                  <a:lnTo>
                    <a:pt x="878789" y="421182"/>
                  </a:lnTo>
                  <a:lnTo>
                    <a:pt x="884389" y="419582"/>
                  </a:lnTo>
                  <a:close/>
                </a:path>
                <a:path w="1898015" h="1141729">
                  <a:moveTo>
                    <a:pt x="929944" y="495515"/>
                  </a:moveTo>
                  <a:lnTo>
                    <a:pt x="915784" y="500456"/>
                  </a:lnTo>
                  <a:lnTo>
                    <a:pt x="916762" y="503301"/>
                  </a:lnTo>
                  <a:lnTo>
                    <a:pt x="924318" y="502259"/>
                  </a:lnTo>
                  <a:lnTo>
                    <a:pt x="929944" y="495515"/>
                  </a:lnTo>
                  <a:close/>
                </a:path>
                <a:path w="1898015" h="1141729">
                  <a:moveTo>
                    <a:pt x="932484" y="907338"/>
                  </a:moveTo>
                  <a:lnTo>
                    <a:pt x="929144" y="903909"/>
                  </a:lnTo>
                  <a:lnTo>
                    <a:pt x="925296" y="905878"/>
                  </a:lnTo>
                  <a:lnTo>
                    <a:pt x="919353" y="907008"/>
                  </a:lnTo>
                  <a:lnTo>
                    <a:pt x="916101" y="909193"/>
                  </a:lnTo>
                  <a:lnTo>
                    <a:pt x="920356" y="914298"/>
                  </a:lnTo>
                  <a:lnTo>
                    <a:pt x="923302" y="910882"/>
                  </a:lnTo>
                  <a:lnTo>
                    <a:pt x="928941" y="909104"/>
                  </a:lnTo>
                  <a:lnTo>
                    <a:pt x="932484" y="907338"/>
                  </a:lnTo>
                  <a:close/>
                </a:path>
                <a:path w="1898015" h="1141729">
                  <a:moveTo>
                    <a:pt x="937133" y="708901"/>
                  </a:moveTo>
                  <a:lnTo>
                    <a:pt x="932154" y="704786"/>
                  </a:lnTo>
                  <a:lnTo>
                    <a:pt x="927239" y="700519"/>
                  </a:lnTo>
                  <a:lnTo>
                    <a:pt x="923086" y="695642"/>
                  </a:lnTo>
                  <a:lnTo>
                    <a:pt x="920356" y="689724"/>
                  </a:lnTo>
                  <a:lnTo>
                    <a:pt x="917155" y="695325"/>
                  </a:lnTo>
                  <a:lnTo>
                    <a:pt x="910767" y="693724"/>
                  </a:lnTo>
                  <a:lnTo>
                    <a:pt x="907567" y="698512"/>
                  </a:lnTo>
                  <a:lnTo>
                    <a:pt x="917473" y="698792"/>
                  </a:lnTo>
                  <a:lnTo>
                    <a:pt x="923848" y="704303"/>
                  </a:lnTo>
                  <a:lnTo>
                    <a:pt x="929474" y="709523"/>
                  </a:lnTo>
                  <a:lnTo>
                    <a:pt x="937133" y="708901"/>
                  </a:lnTo>
                  <a:close/>
                </a:path>
                <a:path w="1898015" h="1141729">
                  <a:moveTo>
                    <a:pt x="1711744" y="380453"/>
                  </a:moveTo>
                  <a:lnTo>
                    <a:pt x="1708378" y="375627"/>
                  </a:lnTo>
                  <a:lnTo>
                    <a:pt x="1706778" y="379628"/>
                  </a:lnTo>
                  <a:lnTo>
                    <a:pt x="1702777" y="378828"/>
                  </a:lnTo>
                  <a:lnTo>
                    <a:pt x="1701177" y="382028"/>
                  </a:lnTo>
                  <a:lnTo>
                    <a:pt x="1705000" y="387096"/>
                  </a:lnTo>
                  <a:lnTo>
                    <a:pt x="1709572" y="385419"/>
                  </a:lnTo>
                  <a:lnTo>
                    <a:pt x="1711744" y="380453"/>
                  </a:lnTo>
                  <a:close/>
                </a:path>
                <a:path w="1898015" h="1141729">
                  <a:moveTo>
                    <a:pt x="1766519" y="223418"/>
                  </a:moveTo>
                  <a:lnTo>
                    <a:pt x="1761921" y="218986"/>
                  </a:lnTo>
                  <a:lnTo>
                    <a:pt x="1759432" y="222516"/>
                  </a:lnTo>
                  <a:lnTo>
                    <a:pt x="1754022" y="224485"/>
                  </a:lnTo>
                  <a:lnTo>
                    <a:pt x="1750568" y="226288"/>
                  </a:lnTo>
                  <a:lnTo>
                    <a:pt x="1753933" y="229374"/>
                  </a:lnTo>
                  <a:lnTo>
                    <a:pt x="1757426" y="227190"/>
                  </a:lnTo>
                  <a:lnTo>
                    <a:pt x="1763318" y="225679"/>
                  </a:lnTo>
                  <a:lnTo>
                    <a:pt x="1766519" y="223418"/>
                  </a:lnTo>
                  <a:close/>
                </a:path>
                <a:path w="1898015" h="1141729">
                  <a:moveTo>
                    <a:pt x="1781251" y="297802"/>
                  </a:moveTo>
                  <a:lnTo>
                    <a:pt x="1777504" y="294513"/>
                  </a:lnTo>
                  <a:lnTo>
                    <a:pt x="1773161" y="294208"/>
                  </a:lnTo>
                  <a:lnTo>
                    <a:pt x="1776310" y="300507"/>
                  </a:lnTo>
                  <a:lnTo>
                    <a:pt x="1781251" y="297802"/>
                  </a:lnTo>
                  <a:close/>
                </a:path>
                <a:path w="1898015" h="1141729">
                  <a:moveTo>
                    <a:pt x="1786699" y="433171"/>
                  </a:moveTo>
                  <a:lnTo>
                    <a:pt x="1777022" y="433489"/>
                  </a:lnTo>
                  <a:lnTo>
                    <a:pt x="1770405" y="428485"/>
                  </a:lnTo>
                  <a:lnTo>
                    <a:pt x="1764550" y="423621"/>
                  </a:lnTo>
                  <a:lnTo>
                    <a:pt x="1757121" y="424383"/>
                  </a:lnTo>
                  <a:lnTo>
                    <a:pt x="1764322" y="429983"/>
                  </a:lnTo>
                  <a:lnTo>
                    <a:pt x="1773110" y="433971"/>
                  </a:lnTo>
                  <a:lnTo>
                    <a:pt x="1773910" y="442760"/>
                  </a:lnTo>
                  <a:lnTo>
                    <a:pt x="1777111" y="437172"/>
                  </a:lnTo>
                  <a:lnTo>
                    <a:pt x="1783499" y="437972"/>
                  </a:lnTo>
                  <a:lnTo>
                    <a:pt x="1786699" y="433171"/>
                  </a:lnTo>
                  <a:close/>
                </a:path>
                <a:path w="1898015" h="1141729">
                  <a:moveTo>
                    <a:pt x="1788299" y="673735"/>
                  </a:moveTo>
                  <a:lnTo>
                    <a:pt x="1785099" y="672934"/>
                  </a:lnTo>
                  <a:lnTo>
                    <a:pt x="1782699" y="672147"/>
                  </a:lnTo>
                  <a:lnTo>
                    <a:pt x="1779498" y="671347"/>
                  </a:lnTo>
                  <a:lnTo>
                    <a:pt x="1778698" y="673735"/>
                  </a:lnTo>
                  <a:lnTo>
                    <a:pt x="1777898" y="676935"/>
                  </a:lnTo>
                  <a:lnTo>
                    <a:pt x="1777111" y="679335"/>
                  </a:lnTo>
                  <a:lnTo>
                    <a:pt x="1780298" y="680135"/>
                  </a:lnTo>
                  <a:lnTo>
                    <a:pt x="1782699" y="680935"/>
                  </a:lnTo>
                  <a:lnTo>
                    <a:pt x="1785899" y="681736"/>
                  </a:lnTo>
                  <a:lnTo>
                    <a:pt x="1786699" y="679335"/>
                  </a:lnTo>
                  <a:lnTo>
                    <a:pt x="1787499" y="676135"/>
                  </a:lnTo>
                  <a:lnTo>
                    <a:pt x="1788299" y="673735"/>
                  </a:lnTo>
                  <a:close/>
                </a:path>
                <a:path w="1898015" h="1141729">
                  <a:moveTo>
                    <a:pt x="1800275" y="27178"/>
                  </a:moveTo>
                  <a:lnTo>
                    <a:pt x="1800212" y="19773"/>
                  </a:lnTo>
                  <a:lnTo>
                    <a:pt x="1799082" y="12992"/>
                  </a:lnTo>
                  <a:lnTo>
                    <a:pt x="1797354" y="6489"/>
                  </a:lnTo>
                  <a:lnTo>
                    <a:pt x="1795487" y="0"/>
                  </a:lnTo>
                  <a:lnTo>
                    <a:pt x="1793887" y="5588"/>
                  </a:lnTo>
                  <a:lnTo>
                    <a:pt x="1786699" y="1600"/>
                  </a:lnTo>
                  <a:lnTo>
                    <a:pt x="1784299" y="5588"/>
                  </a:lnTo>
                  <a:lnTo>
                    <a:pt x="1791182" y="9867"/>
                  </a:lnTo>
                  <a:lnTo>
                    <a:pt x="1793189" y="16383"/>
                  </a:lnTo>
                  <a:lnTo>
                    <a:pt x="1794751" y="22898"/>
                  </a:lnTo>
                  <a:lnTo>
                    <a:pt x="1800275" y="27178"/>
                  </a:lnTo>
                  <a:close/>
                </a:path>
                <a:path w="1898015" h="1141729">
                  <a:moveTo>
                    <a:pt x="1815465" y="546658"/>
                  </a:moveTo>
                  <a:lnTo>
                    <a:pt x="1809877" y="542671"/>
                  </a:lnTo>
                  <a:lnTo>
                    <a:pt x="1805876" y="541870"/>
                  </a:lnTo>
                  <a:lnTo>
                    <a:pt x="1802676" y="548259"/>
                  </a:lnTo>
                  <a:lnTo>
                    <a:pt x="1807476" y="550659"/>
                  </a:lnTo>
                  <a:lnTo>
                    <a:pt x="1808276" y="545858"/>
                  </a:lnTo>
                  <a:lnTo>
                    <a:pt x="1815465" y="546658"/>
                  </a:lnTo>
                  <a:close/>
                </a:path>
                <a:path w="1898015" h="1141729">
                  <a:moveTo>
                    <a:pt x="1815820" y="732701"/>
                  </a:moveTo>
                  <a:lnTo>
                    <a:pt x="1812074" y="730681"/>
                  </a:lnTo>
                  <a:lnTo>
                    <a:pt x="1806829" y="731354"/>
                  </a:lnTo>
                  <a:lnTo>
                    <a:pt x="1809076" y="736079"/>
                  </a:lnTo>
                  <a:lnTo>
                    <a:pt x="1815820" y="732701"/>
                  </a:lnTo>
                  <a:close/>
                </a:path>
                <a:path w="1898015" h="1141729">
                  <a:moveTo>
                    <a:pt x="1821408" y="458571"/>
                  </a:moveTo>
                  <a:lnTo>
                    <a:pt x="1817662" y="456552"/>
                  </a:lnTo>
                  <a:lnTo>
                    <a:pt x="1812417" y="457225"/>
                  </a:lnTo>
                  <a:lnTo>
                    <a:pt x="1814664" y="461949"/>
                  </a:lnTo>
                  <a:lnTo>
                    <a:pt x="1821408" y="458571"/>
                  </a:lnTo>
                  <a:close/>
                </a:path>
                <a:path w="1898015" h="1141729">
                  <a:moveTo>
                    <a:pt x="1847430" y="847966"/>
                  </a:moveTo>
                  <a:lnTo>
                    <a:pt x="1841842" y="844778"/>
                  </a:lnTo>
                  <a:lnTo>
                    <a:pt x="1837842" y="843978"/>
                  </a:lnTo>
                  <a:lnTo>
                    <a:pt x="1834642" y="850366"/>
                  </a:lnTo>
                  <a:lnTo>
                    <a:pt x="1839442" y="852766"/>
                  </a:lnTo>
                  <a:lnTo>
                    <a:pt x="1840242" y="847966"/>
                  </a:lnTo>
                  <a:lnTo>
                    <a:pt x="1847430" y="847966"/>
                  </a:lnTo>
                  <a:close/>
                </a:path>
                <a:path w="1898015" h="1141729">
                  <a:moveTo>
                    <a:pt x="1854631" y="433171"/>
                  </a:moveTo>
                  <a:lnTo>
                    <a:pt x="1849031" y="429183"/>
                  </a:lnTo>
                  <a:lnTo>
                    <a:pt x="1845043" y="428383"/>
                  </a:lnTo>
                  <a:lnTo>
                    <a:pt x="1841842" y="434771"/>
                  </a:lnTo>
                  <a:lnTo>
                    <a:pt x="1846630" y="437172"/>
                  </a:lnTo>
                  <a:lnTo>
                    <a:pt x="1847430" y="432371"/>
                  </a:lnTo>
                  <a:lnTo>
                    <a:pt x="1854631" y="433171"/>
                  </a:lnTo>
                  <a:close/>
                </a:path>
                <a:path w="1898015" h="1141729">
                  <a:moveTo>
                    <a:pt x="1863712" y="307073"/>
                  </a:moveTo>
                  <a:lnTo>
                    <a:pt x="1861718" y="302501"/>
                  </a:lnTo>
                  <a:lnTo>
                    <a:pt x="1858987" y="298526"/>
                  </a:lnTo>
                  <a:lnTo>
                    <a:pt x="1860219" y="303707"/>
                  </a:lnTo>
                  <a:lnTo>
                    <a:pt x="1863712" y="307073"/>
                  </a:lnTo>
                  <a:close/>
                </a:path>
                <a:path w="1898015" h="1141729">
                  <a:moveTo>
                    <a:pt x="1882203" y="156502"/>
                  </a:moveTo>
                  <a:lnTo>
                    <a:pt x="1880603" y="150253"/>
                  </a:lnTo>
                  <a:lnTo>
                    <a:pt x="1875409" y="142811"/>
                  </a:lnTo>
                  <a:lnTo>
                    <a:pt x="1871408" y="147053"/>
                  </a:lnTo>
                  <a:lnTo>
                    <a:pt x="1871408" y="147853"/>
                  </a:lnTo>
                  <a:lnTo>
                    <a:pt x="1875409" y="148653"/>
                  </a:lnTo>
                  <a:lnTo>
                    <a:pt x="1882203" y="156502"/>
                  </a:lnTo>
                  <a:close/>
                </a:path>
                <a:path w="1898015" h="1141729">
                  <a:moveTo>
                    <a:pt x="1887397" y="818400"/>
                  </a:moveTo>
                  <a:lnTo>
                    <a:pt x="1880997" y="812800"/>
                  </a:lnTo>
                  <a:lnTo>
                    <a:pt x="1878609" y="817600"/>
                  </a:lnTo>
                  <a:lnTo>
                    <a:pt x="1870608" y="820000"/>
                  </a:lnTo>
                  <a:lnTo>
                    <a:pt x="1877009" y="824788"/>
                  </a:lnTo>
                  <a:lnTo>
                    <a:pt x="1879409" y="820000"/>
                  </a:lnTo>
                  <a:lnTo>
                    <a:pt x="1887397" y="818400"/>
                  </a:lnTo>
                  <a:close/>
                </a:path>
                <a:path w="1898015" h="1141729">
                  <a:moveTo>
                    <a:pt x="1890077" y="284010"/>
                  </a:moveTo>
                  <a:lnTo>
                    <a:pt x="1888096" y="279628"/>
                  </a:lnTo>
                  <a:lnTo>
                    <a:pt x="1885365" y="275691"/>
                  </a:lnTo>
                  <a:lnTo>
                    <a:pt x="1886597" y="280530"/>
                  </a:lnTo>
                  <a:lnTo>
                    <a:pt x="1890077" y="284010"/>
                  </a:lnTo>
                  <a:close/>
                </a:path>
                <a:path w="1898015" h="1141729">
                  <a:moveTo>
                    <a:pt x="1896529" y="808139"/>
                  </a:moveTo>
                  <a:lnTo>
                    <a:pt x="1894586" y="811999"/>
                  </a:lnTo>
                  <a:lnTo>
                    <a:pt x="1896529" y="812965"/>
                  </a:lnTo>
                  <a:lnTo>
                    <a:pt x="1896529" y="808139"/>
                  </a:lnTo>
                  <a:close/>
                </a:path>
                <a:path w="1898015" h="1141729">
                  <a:moveTo>
                    <a:pt x="1897786" y="131076"/>
                  </a:moveTo>
                  <a:lnTo>
                    <a:pt x="1892185" y="127076"/>
                  </a:lnTo>
                  <a:lnTo>
                    <a:pt x="1888197" y="126276"/>
                  </a:lnTo>
                  <a:lnTo>
                    <a:pt x="1884997" y="132664"/>
                  </a:lnTo>
                  <a:lnTo>
                    <a:pt x="1889798" y="135064"/>
                  </a:lnTo>
                  <a:lnTo>
                    <a:pt x="1890598" y="131076"/>
                  </a:lnTo>
                  <a:lnTo>
                    <a:pt x="1897786" y="13107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7633900" y="8160333"/>
              <a:ext cx="654685" cy="997585"/>
            </a:xfrm>
            <a:custGeom>
              <a:avLst/>
              <a:gdLst/>
              <a:ahLst/>
              <a:cxnLst/>
              <a:rect l="l" t="t" r="r" b="b"/>
              <a:pathLst>
                <a:path w="654684" h="997584">
                  <a:moveTo>
                    <a:pt x="8801" y="148653"/>
                  </a:moveTo>
                  <a:lnTo>
                    <a:pt x="6400" y="143852"/>
                  </a:lnTo>
                  <a:lnTo>
                    <a:pt x="800" y="148653"/>
                  </a:lnTo>
                  <a:lnTo>
                    <a:pt x="0" y="153441"/>
                  </a:lnTo>
                  <a:lnTo>
                    <a:pt x="3200" y="158242"/>
                  </a:lnTo>
                  <a:lnTo>
                    <a:pt x="8801" y="153441"/>
                  </a:lnTo>
                  <a:lnTo>
                    <a:pt x="8801" y="148653"/>
                  </a:lnTo>
                  <a:close/>
                </a:path>
                <a:path w="654684" h="997584">
                  <a:moveTo>
                    <a:pt x="57543" y="600202"/>
                  </a:moveTo>
                  <a:lnTo>
                    <a:pt x="47434" y="596607"/>
                  </a:lnTo>
                  <a:lnTo>
                    <a:pt x="45554" y="600202"/>
                  </a:lnTo>
                  <a:lnTo>
                    <a:pt x="49682" y="603808"/>
                  </a:lnTo>
                  <a:lnTo>
                    <a:pt x="57543" y="600202"/>
                  </a:lnTo>
                  <a:close/>
                </a:path>
                <a:path w="654684" h="997584">
                  <a:moveTo>
                    <a:pt x="71132" y="716089"/>
                  </a:moveTo>
                  <a:lnTo>
                    <a:pt x="65544" y="716089"/>
                  </a:lnTo>
                  <a:lnTo>
                    <a:pt x="58343" y="714489"/>
                  </a:lnTo>
                  <a:lnTo>
                    <a:pt x="57543" y="719289"/>
                  </a:lnTo>
                  <a:lnTo>
                    <a:pt x="63144" y="719289"/>
                  </a:lnTo>
                  <a:lnTo>
                    <a:pt x="70332" y="720890"/>
                  </a:lnTo>
                  <a:lnTo>
                    <a:pt x="71132" y="716089"/>
                  </a:lnTo>
                  <a:close/>
                </a:path>
                <a:path w="654684" h="997584">
                  <a:moveTo>
                    <a:pt x="106006" y="519988"/>
                  </a:moveTo>
                  <a:lnTo>
                    <a:pt x="105283" y="515899"/>
                  </a:lnTo>
                  <a:lnTo>
                    <a:pt x="99110" y="520280"/>
                  </a:lnTo>
                  <a:lnTo>
                    <a:pt x="103263" y="524217"/>
                  </a:lnTo>
                  <a:lnTo>
                    <a:pt x="106006" y="519988"/>
                  </a:lnTo>
                  <a:close/>
                </a:path>
                <a:path w="654684" h="997584">
                  <a:moveTo>
                    <a:pt x="127076" y="321284"/>
                  </a:moveTo>
                  <a:lnTo>
                    <a:pt x="119888" y="319684"/>
                  </a:lnTo>
                  <a:lnTo>
                    <a:pt x="118287" y="324472"/>
                  </a:lnTo>
                  <a:lnTo>
                    <a:pt x="123888" y="324472"/>
                  </a:lnTo>
                  <a:lnTo>
                    <a:pt x="124688" y="330873"/>
                  </a:lnTo>
                  <a:lnTo>
                    <a:pt x="127076" y="325272"/>
                  </a:lnTo>
                  <a:lnTo>
                    <a:pt x="127076" y="321284"/>
                  </a:lnTo>
                  <a:close/>
                </a:path>
                <a:path w="654684" h="997584">
                  <a:moveTo>
                    <a:pt x="135877" y="511492"/>
                  </a:moveTo>
                  <a:lnTo>
                    <a:pt x="132676" y="508292"/>
                  </a:lnTo>
                  <a:lnTo>
                    <a:pt x="127076" y="505904"/>
                  </a:lnTo>
                  <a:lnTo>
                    <a:pt x="126276" y="513092"/>
                  </a:lnTo>
                  <a:lnTo>
                    <a:pt x="130276" y="516293"/>
                  </a:lnTo>
                  <a:lnTo>
                    <a:pt x="135077" y="518693"/>
                  </a:lnTo>
                  <a:lnTo>
                    <a:pt x="135877" y="511492"/>
                  </a:lnTo>
                  <a:close/>
                </a:path>
                <a:path w="654684" h="997584">
                  <a:moveTo>
                    <a:pt x="141465" y="6388"/>
                  </a:moveTo>
                  <a:lnTo>
                    <a:pt x="136664" y="0"/>
                  </a:lnTo>
                  <a:lnTo>
                    <a:pt x="131876" y="3187"/>
                  </a:lnTo>
                  <a:lnTo>
                    <a:pt x="135877" y="6388"/>
                  </a:lnTo>
                  <a:lnTo>
                    <a:pt x="131876" y="11988"/>
                  </a:lnTo>
                  <a:lnTo>
                    <a:pt x="138264" y="8788"/>
                  </a:lnTo>
                  <a:lnTo>
                    <a:pt x="141465" y="6388"/>
                  </a:lnTo>
                  <a:close/>
                </a:path>
                <a:path w="654684" h="997584">
                  <a:moveTo>
                    <a:pt x="142646" y="608533"/>
                  </a:moveTo>
                  <a:lnTo>
                    <a:pt x="138264" y="601002"/>
                  </a:lnTo>
                  <a:lnTo>
                    <a:pt x="134340" y="608317"/>
                  </a:lnTo>
                  <a:lnTo>
                    <a:pt x="138569" y="610895"/>
                  </a:lnTo>
                  <a:lnTo>
                    <a:pt x="142646" y="608533"/>
                  </a:lnTo>
                  <a:close/>
                </a:path>
                <a:path w="654684" h="997584">
                  <a:moveTo>
                    <a:pt x="149453" y="73520"/>
                  </a:moveTo>
                  <a:lnTo>
                    <a:pt x="144665" y="67132"/>
                  </a:lnTo>
                  <a:lnTo>
                    <a:pt x="139865" y="70319"/>
                  </a:lnTo>
                  <a:lnTo>
                    <a:pt x="143865" y="73520"/>
                  </a:lnTo>
                  <a:lnTo>
                    <a:pt x="140665" y="79121"/>
                  </a:lnTo>
                  <a:lnTo>
                    <a:pt x="146265" y="75920"/>
                  </a:lnTo>
                  <a:lnTo>
                    <a:pt x="149453" y="73520"/>
                  </a:lnTo>
                  <a:close/>
                </a:path>
                <a:path w="654684" h="997584">
                  <a:moveTo>
                    <a:pt x="150253" y="55943"/>
                  </a:moveTo>
                  <a:lnTo>
                    <a:pt x="147066" y="51943"/>
                  </a:lnTo>
                  <a:lnTo>
                    <a:pt x="148653" y="43954"/>
                  </a:lnTo>
                  <a:lnTo>
                    <a:pt x="140665" y="47142"/>
                  </a:lnTo>
                  <a:lnTo>
                    <a:pt x="143865" y="51142"/>
                  </a:lnTo>
                  <a:lnTo>
                    <a:pt x="141465" y="58343"/>
                  </a:lnTo>
                  <a:lnTo>
                    <a:pt x="150253" y="55943"/>
                  </a:lnTo>
                  <a:close/>
                </a:path>
                <a:path w="654684" h="997584">
                  <a:moveTo>
                    <a:pt x="170243" y="352450"/>
                  </a:moveTo>
                  <a:lnTo>
                    <a:pt x="164642" y="351650"/>
                  </a:lnTo>
                  <a:lnTo>
                    <a:pt x="160642" y="344462"/>
                  </a:lnTo>
                  <a:lnTo>
                    <a:pt x="156654" y="351650"/>
                  </a:lnTo>
                  <a:lnTo>
                    <a:pt x="162242" y="352450"/>
                  </a:lnTo>
                  <a:lnTo>
                    <a:pt x="166243" y="358838"/>
                  </a:lnTo>
                  <a:lnTo>
                    <a:pt x="170243" y="352450"/>
                  </a:lnTo>
                  <a:close/>
                </a:path>
                <a:path w="654684" h="997584">
                  <a:moveTo>
                    <a:pt x="182219" y="365239"/>
                  </a:moveTo>
                  <a:lnTo>
                    <a:pt x="175031" y="363639"/>
                  </a:lnTo>
                  <a:lnTo>
                    <a:pt x="173431" y="368439"/>
                  </a:lnTo>
                  <a:lnTo>
                    <a:pt x="178231" y="368439"/>
                  </a:lnTo>
                  <a:lnTo>
                    <a:pt x="179832" y="374827"/>
                  </a:lnTo>
                  <a:lnTo>
                    <a:pt x="182219" y="369227"/>
                  </a:lnTo>
                  <a:lnTo>
                    <a:pt x="182219" y="365239"/>
                  </a:lnTo>
                  <a:close/>
                </a:path>
                <a:path w="654684" h="997584">
                  <a:moveTo>
                    <a:pt x="188214" y="331965"/>
                  </a:moveTo>
                  <a:lnTo>
                    <a:pt x="186524" y="328739"/>
                  </a:lnTo>
                  <a:lnTo>
                    <a:pt x="180632" y="332473"/>
                  </a:lnTo>
                  <a:lnTo>
                    <a:pt x="183019" y="332473"/>
                  </a:lnTo>
                  <a:lnTo>
                    <a:pt x="185420" y="333273"/>
                  </a:lnTo>
                  <a:lnTo>
                    <a:pt x="184619" y="336461"/>
                  </a:lnTo>
                  <a:lnTo>
                    <a:pt x="179832" y="337261"/>
                  </a:lnTo>
                  <a:lnTo>
                    <a:pt x="171831" y="334860"/>
                  </a:lnTo>
                  <a:lnTo>
                    <a:pt x="171030" y="340461"/>
                  </a:lnTo>
                  <a:lnTo>
                    <a:pt x="173431" y="340461"/>
                  </a:lnTo>
                  <a:lnTo>
                    <a:pt x="175831" y="341261"/>
                  </a:lnTo>
                  <a:lnTo>
                    <a:pt x="175031" y="344462"/>
                  </a:lnTo>
                  <a:lnTo>
                    <a:pt x="178231" y="345262"/>
                  </a:lnTo>
                  <a:lnTo>
                    <a:pt x="183819" y="345262"/>
                  </a:lnTo>
                  <a:lnTo>
                    <a:pt x="186918" y="338645"/>
                  </a:lnTo>
                  <a:lnTo>
                    <a:pt x="188214" y="331965"/>
                  </a:lnTo>
                  <a:close/>
                </a:path>
                <a:path w="654684" h="997584">
                  <a:moveTo>
                    <a:pt x="193408" y="517893"/>
                  </a:moveTo>
                  <a:lnTo>
                    <a:pt x="185661" y="514515"/>
                  </a:lnTo>
                  <a:lnTo>
                    <a:pt x="182930" y="518490"/>
                  </a:lnTo>
                  <a:lnTo>
                    <a:pt x="185432" y="522160"/>
                  </a:lnTo>
                  <a:lnTo>
                    <a:pt x="193408" y="517893"/>
                  </a:lnTo>
                  <a:close/>
                </a:path>
                <a:path w="654684" h="997584">
                  <a:moveTo>
                    <a:pt x="238175" y="717689"/>
                  </a:moveTo>
                  <a:lnTo>
                    <a:pt x="236575" y="711301"/>
                  </a:lnTo>
                  <a:lnTo>
                    <a:pt x="228574" y="709701"/>
                  </a:lnTo>
                  <a:lnTo>
                    <a:pt x="228574" y="716889"/>
                  </a:lnTo>
                  <a:lnTo>
                    <a:pt x="230174" y="723290"/>
                  </a:lnTo>
                  <a:lnTo>
                    <a:pt x="236575" y="726478"/>
                  </a:lnTo>
                  <a:lnTo>
                    <a:pt x="238175" y="717689"/>
                  </a:lnTo>
                  <a:close/>
                </a:path>
                <a:path w="654684" h="997584">
                  <a:moveTo>
                    <a:pt x="241071" y="271030"/>
                  </a:moveTo>
                  <a:lnTo>
                    <a:pt x="239001" y="266649"/>
                  </a:lnTo>
                  <a:lnTo>
                    <a:pt x="234175" y="270129"/>
                  </a:lnTo>
                  <a:lnTo>
                    <a:pt x="239687" y="274967"/>
                  </a:lnTo>
                  <a:lnTo>
                    <a:pt x="241071" y="271030"/>
                  </a:lnTo>
                  <a:close/>
                </a:path>
                <a:path w="654684" h="997584">
                  <a:moveTo>
                    <a:pt x="247357" y="569633"/>
                  </a:moveTo>
                  <a:lnTo>
                    <a:pt x="245706" y="563943"/>
                  </a:lnTo>
                  <a:lnTo>
                    <a:pt x="238963" y="566635"/>
                  </a:lnTo>
                  <a:lnTo>
                    <a:pt x="244817" y="573836"/>
                  </a:lnTo>
                  <a:lnTo>
                    <a:pt x="247357" y="569633"/>
                  </a:lnTo>
                  <a:close/>
                </a:path>
                <a:path w="654684" h="997584">
                  <a:moveTo>
                    <a:pt x="263080" y="34582"/>
                  </a:moveTo>
                  <a:lnTo>
                    <a:pt x="257352" y="34366"/>
                  </a:lnTo>
                  <a:lnTo>
                    <a:pt x="257467" y="41325"/>
                  </a:lnTo>
                  <a:lnTo>
                    <a:pt x="261251" y="39154"/>
                  </a:lnTo>
                  <a:lnTo>
                    <a:pt x="263080" y="34582"/>
                  </a:lnTo>
                  <a:close/>
                </a:path>
                <a:path w="654684" h="997584">
                  <a:moveTo>
                    <a:pt x="263664" y="846709"/>
                  </a:moveTo>
                  <a:lnTo>
                    <a:pt x="258953" y="839177"/>
                  </a:lnTo>
                  <a:lnTo>
                    <a:pt x="255130" y="846480"/>
                  </a:lnTo>
                  <a:lnTo>
                    <a:pt x="259549" y="849058"/>
                  </a:lnTo>
                  <a:lnTo>
                    <a:pt x="263664" y="846709"/>
                  </a:lnTo>
                  <a:close/>
                </a:path>
                <a:path w="654684" h="997584">
                  <a:moveTo>
                    <a:pt x="269341" y="284518"/>
                  </a:moveTo>
                  <a:lnTo>
                    <a:pt x="265341" y="280517"/>
                  </a:lnTo>
                  <a:lnTo>
                    <a:pt x="256552" y="286918"/>
                  </a:lnTo>
                  <a:lnTo>
                    <a:pt x="255752" y="287718"/>
                  </a:lnTo>
                  <a:lnTo>
                    <a:pt x="251472" y="292950"/>
                  </a:lnTo>
                  <a:lnTo>
                    <a:pt x="257454" y="291807"/>
                  </a:lnTo>
                  <a:lnTo>
                    <a:pt x="265976" y="287820"/>
                  </a:lnTo>
                  <a:lnTo>
                    <a:pt x="269341" y="284518"/>
                  </a:lnTo>
                  <a:close/>
                </a:path>
                <a:path w="654684" h="997584">
                  <a:moveTo>
                    <a:pt x="273672" y="289991"/>
                  </a:moveTo>
                  <a:lnTo>
                    <a:pt x="266141" y="289306"/>
                  </a:lnTo>
                  <a:lnTo>
                    <a:pt x="266255" y="294932"/>
                  </a:lnTo>
                  <a:lnTo>
                    <a:pt x="271233" y="293509"/>
                  </a:lnTo>
                  <a:lnTo>
                    <a:pt x="273672" y="289991"/>
                  </a:lnTo>
                  <a:close/>
                </a:path>
                <a:path w="654684" h="997584">
                  <a:moveTo>
                    <a:pt x="278396" y="829729"/>
                  </a:moveTo>
                  <a:lnTo>
                    <a:pt x="273329" y="831977"/>
                  </a:lnTo>
                  <a:lnTo>
                    <a:pt x="270522" y="836028"/>
                  </a:lnTo>
                  <a:lnTo>
                    <a:pt x="274828" y="833183"/>
                  </a:lnTo>
                  <a:lnTo>
                    <a:pt x="278396" y="829729"/>
                  </a:lnTo>
                  <a:close/>
                </a:path>
                <a:path w="654684" h="997584">
                  <a:moveTo>
                    <a:pt x="281228" y="993317"/>
                  </a:moveTo>
                  <a:lnTo>
                    <a:pt x="279311" y="988783"/>
                  </a:lnTo>
                  <a:lnTo>
                    <a:pt x="274929" y="991819"/>
                  </a:lnTo>
                  <a:lnTo>
                    <a:pt x="279996" y="997102"/>
                  </a:lnTo>
                  <a:lnTo>
                    <a:pt x="281228" y="993317"/>
                  </a:lnTo>
                  <a:close/>
                </a:path>
                <a:path w="654684" h="997584">
                  <a:moveTo>
                    <a:pt x="285229" y="816698"/>
                  </a:moveTo>
                  <a:lnTo>
                    <a:pt x="283311" y="812165"/>
                  </a:lnTo>
                  <a:lnTo>
                    <a:pt x="278930" y="815200"/>
                  </a:lnTo>
                  <a:lnTo>
                    <a:pt x="283984" y="820483"/>
                  </a:lnTo>
                  <a:lnTo>
                    <a:pt x="285229" y="816698"/>
                  </a:lnTo>
                  <a:close/>
                </a:path>
                <a:path w="654684" h="997584">
                  <a:moveTo>
                    <a:pt x="295706" y="228574"/>
                  </a:moveTo>
                  <a:lnTo>
                    <a:pt x="292519" y="227774"/>
                  </a:lnTo>
                  <a:lnTo>
                    <a:pt x="286918" y="227774"/>
                  </a:lnTo>
                  <a:lnTo>
                    <a:pt x="286918" y="230174"/>
                  </a:lnTo>
                  <a:lnTo>
                    <a:pt x="286118" y="233362"/>
                  </a:lnTo>
                  <a:lnTo>
                    <a:pt x="286118" y="235762"/>
                  </a:lnTo>
                  <a:lnTo>
                    <a:pt x="289318" y="236562"/>
                  </a:lnTo>
                  <a:lnTo>
                    <a:pt x="294919" y="236562"/>
                  </a:lnTo>
                  <a:lnTo>
                    <a:pt x="294919" y="234162"/>
                  </a:lnTo>
                  <a:lnTo>
                    <a:pt x="295706" y="230974"/>
                  </a:lnTo>
                  <a:lnTo>
                    <a:pt x="295706" y="228574"/>
                  </a:lnTo>
                  <a:close/>
                </a:path>
                <a:path w="654684" h="997584">
                  <a:moveTo>
                    <a:pt x="322084" y="834377"/>
                  </a:moveTo>
                  <a:lnTo>
                    <a:pt x="311975" y="831113"/>
                  </a:lnTo>
                  <a:lnTo>
                    <a:pt x="310095" y="834682"/>
                  </a:lnTo>
                  <a:lnTo>
                    <a:pt x="314223" y="838085"/>
                  </a:lnTo>
                  <a:lnTo>
                    <a:pt x="322084" y="834377"/>
                  </a:lnTo>
                  <a:close/>
                </a:path>
                <a:path w="654684" h="997584">
                  <a:moveTo>
                    <a:pt x="326885" y="522681"/>
                  </a:moveTo>
                  <a:lnTo>
                    <a:pt x="319684" y="521081"/>
                  </a:lnTo>
                  <a:lnTo>
                    <a:pt x="318096" y="525881"/>
                  </a:lnTo>
                  <a:lnTo>
                    <a:pt x="323684" y="525881"/>
                  </a:lnTo>
                  <a:lnTo>
                    <a:pt x="324485" y="532269"/>
                  </a:lnTo>
                  <a:lnTo>
                    <a:pt x="326885" y="526681"/>
                  </a:lnTo>
                  <a:lnTo>
                    <a:pt x="326885" y="522681"/>
                  </a:lnTo>
                  <a:close/>
                </a:path>
                <a:path w="654684" h="997584">
                  <a:moveTo>
                    <a:pt x="332181" y="908405"/>
                  </a:moveTo>
                  <a:lnTo>
                    <a:pt x="331470" y="904316"/>
                  </a:lnTo>
                  <a:lnTo>
                    <a:pt x="325285" y="908710"/>
                  </a:lnTo>
                  <a:lnTo>
                    <a:pt x="329438" y="912634"/>
                  </a:lnTo>
                  <a:lnTo>
                    <a:pt x="332181" y="908405"/>
                  </a:lnTo>
                  <a:close/>
                </a:path>
                <a:path w="654684" h="997584">
                  <a:moveTo>
                    <a:pt x="333273" y="40754"/>
                  </a:moveTo>
                  <a:lnTo>
                    <a:pt x="330873" y="39154"/>
                  </a:lnTo>
                  <a:lnTo>
                    <a:pt x="329285" y="36753"/>
                  </a:lnTo>
                  <a:lnTo>
                    <a:pt x="326885" y="35166"/>
                  </a:lnTo>
                  <a:lnTo>
                    <a:pt x="322884" y="39154"/>
                  </a:lnTo>
                  <a:lnTo>
                    <a:pt x="320484" y="40754"/>
                  </a:lnTo>
                  <a:lnTo>
                    <a:pt x="322884" y="42354"/>
                  </a:lnTo>
                  <a:lnTo>
                    <a:pt x="324485" y="44754"/>
                  </a:lnTo>
                  <a:lnTo>
                    <a:pt x="326885" y="46355"/>
                  </a:lnTo>
                  <a:lnTo>
                    <a:pt x="329285" y="44754"/>
                  </a:lnTo>
                  <a:lnTo>
                    <a:pt x="330873" y="42354"/>
                  </a:lnTo>
                  <a:lnTo>
                    <a:pt x="333273" y="40754"/>
                  </a:lnTo>
                  <a:close/>
                </a:path>
                <a:path w="654684" h="997584">
                  <a:moveTo>
                    <a:pt x="343865" y="227774"/>
                  </a:moveTo>
                  <a:lnTo>
                    <a:pt x="340791" y="221322"/>
                  </a:lnTo>
                  <a:lnTo>
                    <a:pt x="332473" y="218186"/>
                  </a:lnTo>
                  <a:lnTo>
                    <a:pt x="341249" y="229425"/>
                  </a:lnTo>
                  <a:lnTo>
                    <a:pt x="343865" y="227774"/>
                  </a:lnTo>
                  <a:close/>
                </a:path>
                <a:path w="654684" h="997584">
                  <a:moveTo>
                    <a:pt x="352463" y="906310"/>
                  </a:moveTo>
                  <a:lnTo>
                    <a:pt x="346862" y="906310"/>
                  </a:lnTo>
                  <a:lnTo>
                    <a:pt x="339674" y="904709"/>
                  </a:lnTo>
                  <a:lnTo>
                    <a:pt x="338874" y="909510"/>
                  </a:lnTo>
                  <a:lnTo>
                    <a:pt x="344462" y="909510"/>
                  </a:lnTo>
                  <a:lnTo>
                    <a:pt x="351663" y="911098"/>
                  </a:lnTo>
                  <a:lnTo>
                    <a:pt x="352463" y="906310"/>
                  </a:lnTo>
                  <a:close/>
                </a:path>
                <a:path w="654684" h="997584">
                  <a:moveTo>
                    <a:pt x="359219" y="481215"/>
                  </a:moveTo>
                  <a:lnTo>
                    <a:pt x="354050" y="479526"/>
                  </a:lnTo>
                  <a:lnTo>
                    <a:pt x="348881" y="480987"/>
                  </a:lnTo>
                  <a:lnTo>
                    <a:pt x="354050" y="481622"/>
                  </a:lnTo>
                  <a:lnTo>
                    <a:pt x="359219" y="481215"/>
                  </a:lnTo>
                  <a:close/>
                </a:path>
                <a:path w="654684" h="997584">
                  <a:moveTo>
                    <a:pt x="383628" y="847166"/>
                  </a:moveTo>
                  <a:lnTo>
                    <a:pt x="376428" y="845566"/>
                  </a:lnTo>
                  <a:lnTo>
                    <a:pt x="374840" y="850366"/>
                  </a:lnTo>
                  <a:lnTo>
                    <a:pt x="379628" y="850366"/>
                  </a:lnTo>
                  <a:lnTo>
                    <a:pt x="381228" y="856754"/>
                  </a:lnTo>
                  <a:lnTo>
                    <a:pt x="383628" y="851166"/>
                  </a:lnTo>
                  <a:lnTo>
                    <a:pt x="383628" y="847166"/>
                  </a:lnTo>
                  <a:close/>
                </a:path>
                <a:path w="654684" h="997584">
                  <a:moveTo>
                    <a:pt x="384225" y="881126"/>
                  </a:moveTo>
                  <a:lnTo>
                    <a:pt x="383349" y="877989"/>
                  </a:lnTo>
                  <a:lnTo>
                    <a:pt x="377228" y="875144"/>
                  </a:lnTo>
                  <a:lnTo>
                    <a:pt x="378028" y="881532"/>
                  </a:lnTo>
                  <a:lnTo>
                    <a:pt x="374840" y="890320"/>
                  </a:lnTo>
                  <a:lnTo>
                    <a:pt x="380428" y="891921"/>
                  </a:lnTo>
                  <a:lnTo>
                    <a:pt x="382397" y="885482"/>
                  </a:lnTo>
                  <a:lnTo>
                    <a:pt x="384225" y="881126"/>
                  </a:lnTo>
                  <a:close/>
                </a:path>
                <a:path w="654684" h="997584">
                  <a:moveTo>
                    <a:pt x="387997" y="267017"/>
                  </a:moveTo>
                  <a:lnTo>
                    <a:pt x="382828" y="265341"/>
                  </a:lnTo>
                  <a:lnTo>
                    <a:pt x="377659" y="266801"/>
                  </a:lnTo>
                  <a:lnTo>
                    <a:pt x="382828" y="267436"/>
                  </a:lnTo>
                  <a:lnTo>
                    <a:pt x="387997" y="267017"/>
                  </a:lnTo>
                  <a:close/>
                </a:path>
                <a:path w="654684" h="997584">
                  <a:moveTo>
                    <a:pt x="407136" y="234035"/>
                  </a:moveTo>
                  <a:lnTo>
                    <a:pt x="399605" y="233362"/>
                  </a:lnTo>
                  <a:lnTo>
                    <a:pt x="399719" y="238988"/>
                  </a:lnTo>
                  <a:lnTo>
                    <a:pt x="404710" y="237566"/>
                  </a:lnTo>
                  <a:lnTo>
                    <a:pt x="407136" y="234035"/>
                  </a:lnTo>
                  <a:close/>
                </a:path>
                <a:path w="654684" h="997584">
                  <a:moveTo>
                    <a:pt x="409905" y="846162"/>
                  </a:moveTo>
                  <a:lnTo>
                    <a:pt x="408038" y="841717"/>
                  </a:lnTo>
                  <a:lnTo>
                    <a:pt x="402805" y="839978"/>
                  </a:lnTo>
                  <a:lnTo>
                    <a:pt x="397217" y="847966"/>
                  </a:lnTo>
                  <a:lnTo>
                    <a:pt x="406806" y="843965"/>
                  </a:lnTo>
                  <a:lnTo>
                    <a:pt x="409219" y="848512"/>
                  </a:lnTo>
                  <a:lnTo>
                    <a:pt x="409905" y="846162"/>
                  </a:lnTo>
                  <a:close/>
                </a:path>
                <a:path w="654684" h="997584">
                  <a:moveTo>
                    <a:pt x="433374" y="454152"/>
                  </a:moveTo>
                  <a:lnTo>
                    <a:pt x="432625" y="450253"/>
                  </a:lnTo>
                  <a:lnTo>
                    <a:pt x="426783" y="454748"/>
                  </a:lnTo>
                  <a:lnTo>
                    <a:pt x="430834" y="458343"/>
                  </a:lnTo>
                  <a:lnTo>
                    <a:pt x="433374" y="454152"/>
                  </a:lnTo>
                  <a:close/>
                </a:path>
                <a:path w="654684" h="997584">
                  <a:moveTo>
                    <a:pt x="438772" y="221373"/>
                  </a:moveTo>
                  <a:lnTo>
                    <a:pt x="431584" y="219773"/>
                  </a:lnTo>
                  <a:lnTo>
                    <a:pt x="429983" y="224574"/>
                  </a:lnTo>
                  <a:lnTo>
                    <a:pt x="435571" y="224574"/>
                  </a:lnTo>
                  <a:lnTo>
                    <a:pt x="437172" y="230974"/>
                  </a:lnTo>
                  <a:lnTo>
                    <a:pt x="438772" y="225374"/>
                  </a:lnTo>
                  <a:lnTo>
                    <a:pt x="438772" y="221373"/>
                  </a:lnTo>
                  <a:close/>
                </a:path>
                <a:path w="654684" h="997584">
                  <a:moveTo>
                    <a:pt x="444741" y="474014"/>
                  </a:moveTo>
                  <a:lnTo>
                    <a:pt x="439572" y="472338"/>
                  </a:lnTo>
                  <a:lnTo>
                    <a:pt x="434403" y="473798"/>
                  </a:lnTo>
                  <a:lnTo>
                    <a:pt x="439572" y="474433"/>
                  </a:lnTo>
                  <a:lnTo>
                    <a:pt x="444741" y="474014"/>
                  </a:lnTo>
                  <a:close/>
                </a:path>
                <a:path w="654684" h="997584">
                  <a:moveTo>
                    <a:pt x="445960" y="123875"/>
                  </a:moveTo>
                  <a:lnTo>
                    <a:pt x="441172" y="117475"/>
                  </a:lnTo>
                  <a:lnTo>
                    <a:pt x="436372" y="120675"/>
                  </a:lnTo>
                  <a:lnTo>
                    <a:pt x="439572" y="123875"/>
                  </a:lnTo>
                  <a:lnTo>
                    <a:pt x="436372" y="129463"/>
                  </a:lnTo>
                  <a:lnTo>
                    <a:pt x="442772" y="126276"/>
                  </a:lnTo>
                  <a:lnTo>
                    <a:pt x="445960" y="123875"/>
                  </a:lnTo>
                  <a:close/>
                </a:path>
                <a:path w="654684" h="997584">
                  <a:moveTo>
                    <a:pt x="460349" y="839177"/>
                  </a:moveTo>
                  <a:lnTo>
                    <a:pt x="450342" y="835571"/>
                  </a:lnTo>
                  <a:lnTo>
                    <a:pt x="448665" y="839177"/>
                  </a:lnTo>
                  <a:lnTo>
                    <a:pt x="452818" y="842772"/>
                  </a:lnTo>
                  <a:lnTo>
                    <a:pt x="460349" y="839177"/>
                  </a:lnTo>
                  <a:close/>
                </a:path>
                <a:path w="654684" h="997584">
                  <a:moveTo>
                    <a:pt x="489623" y="722884"/>
                  </a:moveTo>
                  <a:lnTo>
                    <a:pt x="487565" y="718312"/>
                  </a:lnTo>
                  <a:lnTo>
                    <a:pt x="482727" y="721690"/>
                  </a:lnTo>
                  <a:lnTo>
                    <a:pt x="488238" y="726859"/>
                  </a:lnTo>
                  <a:lnTo>
                    <a:pt x="489623" y="722884"/>
                  </a:lnTo>
                  <a:close/>
                </a:path>
                <a:path w="654684" h="997584">
                  <a:moveTo>
                    <a:pt x="491718" y="330276"/>
                  </a:moveTo>
                  <a:lnTo>
                    <a:pt x="490969" y="326377"/>
                  </a:lnTo>
                  <a:lnTo>
                    <a:pt x="485127" y="330873"/>
                  </a:lnTo>
                  <a:lnTo>
                    <a:pt x="489165" y="334467"/>
                  </a:lnTo>
                  <a:lnTo>
                    <a:pt x="491718" y="330276"/>
                  </a:lnTo>
                  <a:close/>
                </a:path>
                <a:path w="654684" h="997584">
                  <a:moveTo>
                    <a:pt x="496214" y="302196"/>
                  </a:moveTo>
                  <a:lnTo>
                    <a:pt x="493979" y="297611"/>
                  </a:lnTo>
                  <a:lnTo>
                    <a:pt x="491515" y="302094"/>
                  </a:lnTo>
                  <a:lnTo>
                    <a:pt x="490270" y="307733"/>
                  </a:lnTo>
                  <a:lnTo>
                    <a:pt x="488124" y="312394"/>
                  </a:lnTo>
                  <a:lnTo>
                    <a:pt x="487476" y="313905"/>
                  </a:lnTo>
                  <a:lnTo>
                    <a:pt x="490715" y="310095"/>
                  </a:lnTo>
                  <a:lnTo>
                    <a:pt x="495896" y="308724"/>
                  </a:lnTo>
                  <a:lnTo>
                    <a:pt x="496214" y="302196"/>
                  </a:lnTo>
                  <a:close/>
                </a:path>
                <a:path w="654684" h="997584">
                  <a:moveTo>
                    <a:pt x="501040" y="362521"/>
                  </a:moveTo>
                  <a:lnTo>
                    <a:pt x="496316" y="364439"/>
                  </a:lnTo>
                  <a:lnTo>
                    <a:pt x="493395" y="368592"/>
                  </a:lnTo>
                  <a:lnTo>
                    <a:pt x="497509" y="365937"/>
                  </a:lnTo>
                  <a:lnTo>
                    <a:pt x="501040" y="362521"/>
                  </a:lnTo>
                  <a:close/>
                </a:path>
                <a:path w="654684" h="997584">
                  <a:moveTo>
                    <a:pt x="505104" y="660946"/>
                  </a:moveTo>
                  <a:lnTo>
                    <a:pt x="501573" y="659028"/>
                  </a:lnTo>
                  <a:lnTo>
                    <a:pt x="496011" y="656348"/>
                  </a:lnTo>
                  <a:lnTo>
                    <a:pt x="490613" y="655777"/>
                  </a:lnTo>
                  <a:lnTo>
                    <a:pt x="487527" y="660146"/>
                  </a:lnTo>
                  <a:lnTo>
                    <a:pt x="493420" y="660615"/>
                  </a:lnTo>
                  <a:lnTo>
                    <a:pt x="498106" y="663841"/>
                  </a:lnTo>
                  <a:lnTo>
                    <a:pt x="501904" y="665429"/>
                  </a:lnTo>
                  <a:lnTo>
                    <a:pt x="505104" y="660946"/>
                  </a:lnTo>
                  <a:close/>
                </a:path>
                <a:path w="654684" h="997584">
                  <a:moveTo>
                    <a:pt x="517893" y="662546"/>
                  </a:moveTo>
                  <a:lnTo>
                    <a:pt x="510705" y="660946"/>
                  </a:lnTo>
                  <a:lnTo>
                    <a:pt x="509104" y="665746"/>
                  </a:lnTo>
                  <a:lnTo>
                    <a:pt x="514692" y="665746"/>
                  </a:lnTo>
                  <a:lnTo>
                    <a:pt x="516293" y="672134"/>
                  </a:lnTo>
                  <a:lnTo>
                    <a:pt x="517893" y="666546"/>
                  </a:lnTo>
                  <a:lnTo>
                    <a:pt x="517893" y="662546"/>
                  </a:lnTo>
                  <a:close/>
                </a:path>
                <a:path w="654684" h="997584">
                  <a:moveTo>
                    <a:pt x="522820" y="169189"/>
                  </a:moveTo>
                  <a:lnTo>
                    <a:pt x="517093" y="168630"/>
                  </a:lnTo>
                  <a:lnTo>
                    <a:pt x="517207" y="175704"/>
                  </a:lnTo>
                  <a:lnTo>
                    <a:pt x="520992" y="173723"/>
                  </a:lnTo>
                  <a:lnTo>
                    <a:pt x="522820" y="169189"/>
                  </a:lnTo>
                  <a:close/>
                </a:path>
                <a:path w="654684" h="997584">
                  <a:moveTo>
                    <a:pt x="524281" y="769645"/>
                  </a:moveTo>
                  <a:lnTo>
                    <a:pt x="519493" y="767245"/>
                  </a:lnTo>
                  <a:lnTo>
                    <a:pt x="510705" y="768045"/>
                  </a:lnTo>
                  <a:lnTo>
                    <a:pt x="510705" y="773633"/>
                  </a:lnTo>
                  <a:lnTo>
                    <a:pt x="509905" y="776033"/>
                  </a:lnTo>
                  <a:lnTo>
                    <a:pt x="514692" y="776033"/>
                  </a:lnTo>
                  <a:lnTo>
                    <a:pt x="518693" y="776833"/>
                  </a:lnTo>
                  <a:lnTo>
                    <a:pt x="523481" y="776833"/>
                  </a:lnTo>
                  <a:lnTo>
                    <a:pt x="524281" y="769645"/>
                  </a:lnTo>
                  <a:close/>
                </a:path>
                <a:path w="654684" h="997584">
                  <a:moveTo>
                    <a:pt x="525805" y="631177"/>
                  </a:moveTo>
                  <a:lnTo>
                    <a:pt x="521093" y="632980"/>
                  </a:lnTo>
                  <a:lnTo>
                    <a:pt x="518172" y="637476"/>
                  </a:lnTo>
                  <a:lnTo>
                    <a:pt x="522287" y="634771"/>
                  </a:lnTo>
                  <a:lnTo>
                    <a:pt x="525805" y="631177"/>
                  </a:lnTo>
                  <a:close/>
                </a:path>
                <a:path w="654684" h="997584">
                  <a:moveTo>
                    <a:pt x="535470" y="209384"/>
                  </a:moveTo>
                  <a:lnTo>
                    <a:pt x="530682" y="202996"/>
                  </a:lnTo>
                  <a:lnTo>
                    <a:pt x="525881" y="206197"/>
                  </a:lnTo>
                  <a:lnTo>
                    <a:pt x="528180" y="208038"/>
                  </a:lnTo>
                  <a:lnTo>
                    <a:pt x="525081" y="210185"/>
                  </a:lnTo>
                  <a:lnTo>
                    <a:pt x="527900" y="212839"/>
                  </a:lnTo>
                  <a:lnTo>
                    <a:pt x="526681" y="214985"/>
                  </a:lnTo>
                  <a:lnTo>
                    <a:pt x="528866" y="213741"/>
                  </a:lnTo>
                  <a:lnTo>
                    <a:pt x="530593" y="215353"/>
                  </a:lnTo>
                  <a:lnTo>
                    <a:pt x="531723" y="212102"/>
                  </a:lnTo>
                  <a:lnTo>
                    <a:pt x="532282" y="211785"/>
                  </a:lnTo>
                  <a:lnTo>
                    <a:pt x="535470" y="209384"/>
                  </a:lnTo>
                  <a:close/>
                </a:path>
                <a:path w="654684" h="997584">
                  <a:moveTo>
                    <a:pt x="542671" y="773633"/>
                  </a:moveTo>
                  <a:lnTo>
                    <a:pt x="541070" y="767245"/>
                  </a:lnTo>
                  <a:lnTo>
                    <a:pt x="533082" y="765644"/>
                  </a:lnTo>
                  <a:lnTo>
                    <a:pt x="533082" y="773633"/>
                  </a:lnTo>
                  <a:lnTo>
                    <a:pt x="535470" y="779233"/>
                  </a:lnTo>
                  <a:lnTo>
                    <a:pt x="541070" y="782434"/>
                  </a:lnTo>
                  <a:lnTo>
                    <a:pt x="542671" y="773633"/>
                  </a:lnTo>
                  <a:close/>
                </a:path>
                <a:path w="654684" h="997584">
                  <a:moveTo>
                    <a:pt x="544271" y="612990"/>
                  </a:moveTo>
                  <a:lnTo>
                    <a:pt x="534593" y="613308"/>
                  </a:lnTo>
                  <a:lnTo>
                    <a:pt x="527977" y="608304"/>
                  </a:lnTo>
                  <a:lnTo>
                    <a:pt x="522122" y="603440"/>
                  </a:lnTo>
                  <a:lnTo>
                    <a:pt x="514692" y="604202"/>
                  </a:lnTo>
                  <a:lnTo>
                    <a:pt x="521893" y="609803"/>
                  </a:lnTo>
                  <a:lnTo>
                    <a:pt x="530682" y="613791"/>
                  </a:lnTo>
                  <a:lnTo>
                    <a:pt x="531482" y="622579"/>
                  </a:lnTo>
                  <a:lnTo>
                    <a:pt x="534682" y="616991"/>
                  </a:lnTo>
                  <a:lnTo>
                    <a:pt x="541070" y="617791"/>
                  </a:lnTo>
                  <a:lnTo>
                    <a:pt x="544271" y="612990"/>
                  </a:lnTo>
                  <a:close/>
                </a:path>
                <a:path w="654684" h="997584">
                  <a:moveTo>
                    <a:pt x="549529" y="811174"/>
                  </a:moveTo>
                  <a:lnTo>
                    <a:pt x="548360" y="808405"/>
                  </a:lnTo>
                  <a:lnTo>
                    <a:pt x="540753" y="809828"/>
                  </a:lnTo>
                  <a:lnTo>
                    <a:pt x="535470" y="816800"/>
                  </a:lnTo>
                  <a:lnTo>
                    <a:pt x="549529" y="811174"/>
                  </a:lnTo>
                  <a:close/>
                </a:path>
                <a:path w="654684" h="997584">
                  <a:moveTo>
                    <a:pt x="555142" y="156997"/>
                  </a:moveTo>
                  <a:lnTo>
                    <a:pt x="552259" y="150253"/>
                  </a:lnTo>
                  <a:lnTo>
                    <a:pt x="548259" y="157441"/>
                  </a:lnTo>
                  <a:lnTo>
                    <a:pt x="545071" y="166230"/>
                  </a:lnTo>
                  <a:lnTo>
                    <a:pt x="537070" y="170230"/>
                  </a:lnTo>
                  <a:lnTo>
                    <a:pt x="543471" y="171030"/>
                  </a:lnTo>
                  <a:lnTo>
                    <a:pt x="544271" y="177419"/>
                  </a:lnTo>
                  <a:lnTo>
                    <a:pt x="549859" y="179019"/>
                  </a:lnTo>
                  <a:lnTo>
                    <a:pt x="547420" y="170472"/>
                  </a:lnTo>
                  <a:lnTo>
                    <a:pt x="551357" y="163436"/>
                  </a:lnTo>
                  <a:lnTo>
                    <a:pt x="555142" y="156997"/>
                  </a:lnTo>
                  <a:close/>
                </a:path>
                <a:path w="654684" h="997584">
                  <a:moveTo>
                    <a:pt x="568248" y="229374"/>
                  </a:moveTo>
                  <a:lnTo>
                    <a:pt x="561047" y="227774"/>
                  </a:lnTo>
                  <a:lnTo>
                    <a:pt x="559447" y="232562"/>
                  </a:lnTo>
                  <a:lnTo>
                    <a:pt x="564248" y="232562"/>
                  </a:lnTo>
                  <a:lnTo>
                    <a:pt x="565848" y="238963"/>
                  </a:lnTo>
                  <a:lnTo>
                    <a:pt x="568248" y="233362"/>
                  </a:lnTo>
                  <a:lnTo>
                    <a:pt x="568248" y="229374"/>
                  </a:lnTo>
                  <a:close/>
                </a:path>
                <a:path w="654684" h="997584">
                  <a:moveTo>
                    <a:pt x="579437" y="813600"/>
                  </a:moveTo>
                  <a:lnTo>
                    <a:pt x="575602" y="809625"/>
                  </a:lnTo>
                  <a:lnTo>
                    <a:pt x="577532" y="804608"/>
                  </a:lnTo>
                  <a:lnTo>
                    <a:pt x="578421" y="799884"/>
                  </a:lnTo>
                  <a:lnTo>
                    <a:pt x="571436" y="796810"/>
                  </a:lnTo>
                  <a:lnTo>
                    <a:pt x="564705" y="801128"/>
                  </a:lnTo>
                  <a:lnTo>
                    <a:pt x="567347" y="808507"/>
                  </a:lnTo>
                  <a:lnTo>
                    <a:pt x="574027" y="814235"/>
                  </a:lnTo>
                  <a:lnTo>
                    <a:pt x="579437" y="813600"/>
                  </a:lnTo>
                  <a:close/>
                </a:path>
                <a:path w="654684" h="997584">
                  <a:moveTo>
                    <a:pt x="592213" y="95097"/>
                  </a:moveTo>
                  <a:lnTo>
                    <a:pt x="587425" y="94297"/>
                  </a:lnTo>
                  <a:lnTo>
                    <a:pt x="586625" y="91109"/>
                  </a:lnTo>
                  <a:lnTo>
                    <a:pt x="583425" y="90309"/>
                  </a:lnTo>
                  <a:lnTo>
                    <a:pt x="578954" y="94767"/>
                  </a:lnTo>
                  <a:lnTo>
                    <a:pt x="581825" y="98399"/>
                  </a:lnTo>
                  <a:lnTo>
                    <a:pt x="587705" y="99187"/>
                  </a:lnTo>
                  <a:lnTo>
                    <a:pt x="592213" y="95097"/>
                  </a:lnTo>
                  <a:close/>
                </a:path>
                <a:path w="654684" h="997584">
                  <a:moveTo>
                    <a:pt x="595122" y="901115"/>
                  </a:moveTo>
                  <a:lnTo>
                    <a:pt x="592975" y="892517"/>
                  </a:lnTo>
                  <a:lnTo>
                    <a:pt x="590626" y="888720"/>
                  </a:lnTo>
                  <a:lnTo>
                    <a:pt x="585025" y="891120"/>
                  </a:lnTo>
                  <a:lnTo>
                    <a:pt x="589826" y="900709"/>
                  </a:lnTo>
                  <a:lnTo>
                    <a:pt x="590626" y="901509"/>
                  </a:lnTo>
                  <a:lnTo>
                    <a:pt x="595007" y="906703"/>
                  </a:lnTo>
                  <a:lnTo>
                    <a:pt x="595122" y="901115"/>
                  </a:lnTo>
                  <a:close/>
                </a:path>
                <a:path w="654684" h="997584">
                  <a:moveTo>
                    <a:pt x="617931" y="427609"/>
                  </a:moveTo>
                  <a:lnTo>
                    <a:pt x="614603" y="421982"/>
                  </a:lnTo>
                  <a:lnTo>
                    <a:pt x="607707" y="424243"/>
                  </a:lnTo>
                  <a:lnTo>
                    <a:pt x="599008" y="428078"/>
                  </a:lnTo>
                  <a:lnTo>
                    <a:pt x="593915" y="430860"/>
                  </a:lnTo>
                  <a:lnTo>
                    <a:pt x="597814" y="429971"/>
                  </a:lnTo>
                  <a:lnTo>
                    <a:pt x="603923" y="429285"/>
                  </a:lnTo>
                  <a:lnTo>
                    <a:pt x="612495" y="429272"/>
                  </a:lnTo>
                  <a:lnTo>
                    <a:pt x="617931" y="427609"/>
                  </a:lnTo>
                  <a:close/>
                </a:path>
                <a:path w="654684" h="997584">
                  <a:moveTo>
                    <a:pt x="628180" y="759256"/>
                  </a:moveTo>
                  <a:lnTo>
                    <a:pt x="622592" y="758456"/>
                  </a:lnTo>
                  <a:lnTo>
                    <a:pt x="618591" y="751255"/>
                  </a:lnTo>
                  <a:lnTo>
                    <a:pt x="614591" y="758456"/>
                  </a:lnTo>
                  <a:lnTo>
                    <a:pt x="619391" y="759256"/>
                  </a:lnTo>
                  <a:lnTo>
                    <a:pt x="624192" y="766445"/>
                  </a:lnTo>
                  <a:lnTo>
                    <a:pt x="628180" y="759256"/>
                  </a:lnTo>
                  <a:close/>
                </a:path>
                <a:path w="654684" h="997584">
                  <a:moveTo>
                    <a:pt x="634580" y="978242"/>
                  </a:moveTo>
                  <a:lnTo>
                    <a:pt x="628281" y="974077"/>
                  </a:lnTo>
                  <a:lnTo>
                    <a:pt x="621385" y="971346"/>
                  </a:lnTo>
                  <a:lnTo>
                    <a:pt x="617499" y="972058"/>
                  </a:lnTo>
                  <a:lnTo>
                    <a:pt x="620191" y="978242"/>
                  </a:lnTo>
                  <a:lnTo>
                    <a:pt x="620991" y="975842"/>
                  </a:lnTo>
                  <a:lnTo>
                    <a:pt x="622592" y="974242"/>
                  </a:lnTo>
                  <a:lnTo>
                    <a:pt x="625792" y="975842"/>
                  </a:lnTo>
                  <a:lnTo>
                    <a:pt x="624992" y="980630"/>
                  </a:lnTo>
                  <a:lnTo>
                    <a:pt x="620991" y="987031"/>
                  </a:lnTo>
                  <a:lnTo>
                    <a:pt x="626579" y="988631"/>
                  </a:lnTo>
                  <a:lnTo>
                    <a:pt x="627380" y="986231"/>
                  </a:lnTo>
                  <a:lnTo>
                    <a:pt x="628980" y="984631"/>
                  </a:lnTo>
                  <a:lnTo>
                    <a:pt x="632180" y="986231"/>
                  </a:lnTo>
                  <a:lnTo>
                    <a:pt x="632980" y="983830"/>
                  </a:lnTo>
                  <a:lnTo>
                    <a:pt x="633780" y="980630"/>
                  </a:lnTo>
                  <a:lnTo>
                    <a:pt x="634580" y="978242"/>
                  </a:lnTo>
                  <a:close/>
                </a:path>
                <a:path w="654684" h="997584">
                  <a:moveTo>
                    <a:pt x="635635" y="539610"/>
                  </a:moveTo>
                  <a:lnTo>
                    <a:pt x="630580" y="541858"/>
                  </a:lnTo>
                  <a:lnTo>
                    <a:pt x="627773" y="545909"/>
                  </a:lnTo>
                  <a:lnTo>
                    <a:pt x="632079" y="543064"/>
                  </a:lnTo>
                  <a:lnTo>
                    <a:pt x="635635" y="539610"/>
                  </a:lnTo>
                  <a:close/>
                </a:path>
                <a:path w="654684" h="997584">
                  <a:moveTo>
                    <a:pt x="646137" y="505980"/>
                  </a:moveTo>
                  <a:lnTo>
                    <a:pt x="640969" y="504304"/>
                  </a:lnTo>
                  <a:lnTo>
                    <a:pt x="635800" y="505764"/>
                  </a:lnTo>
                  <a:lnTo>
                    <a:pt x="640969" y="506399"/>
                  </a:lnTo>
                  <a:lnTo>
                    <a:pt x="646137" y="505980"/>
                  </a:lnTo>
                  <a:close/>
                </a:path>
                <a:path w="654684" h="997584">
                  <a:moveTo>
                    <a:pt x="648538" y="372516"/>
                  </a:moveTo>
                  <a:lnTo>
                    <a:pt x="643369" y="370827"/>
                  </a:lnTo>
                  <a:lnTo>
                    <a:pt x="638200" y="372287"/>
                  </a:lnTo>
                  <a:lnTo>
                    <a:pt x="643369" y="372935"/>
                  </a:lnTo>
                  <a:lnTo>
                    <a:pt x="648538" y="372516"/>
                  </a:lnTo>
                  <a:close/>
                </a:path>
                <a:path w="654684" h="997584">
                  <a:moveTo>
                    <a:pt x="651357" y="123875"/>
                  </a:moveTo>
                  <a:lnTo>
                    <a:pt x="648169" y="120675"/>
                  </a:lnTo>
                  <a:lnTo>
                    <a:pt x="649757" y="118275"/>
                  </a:lnTo>
                  <a:lnTo>
                    <a:pt x="648169" y="115087"/>
                  </a:lnTo>
                  <a:lnTo>
                    <a:pt x="641248" y="115900"/>
                  </a:lnTo>
                  <a:lnTo>
                    <a:pt x="640765" y="120383"/>
                  </a:lnTo>
                  <a:lnTo>
                    <a:pt x="644791" y="124409"/>
                  </a:lnTo>
                  <a:lnTo>
                    <a:pt x="651357" y="123875"/>
                  </a:lnTo>
                  <a:close/>
                </a:path>
                <a:path w="654684" h="997584">
                  <a:moveTo>
                    <a:pt x="653338" y="282206"/>
                  </a:moveTo>
                  <a:lnTo>
                    <a:pt x="648169" y="280517"/>
                  </a:lnTo>
                  <a:lnTo>
                    <a:pt x="642988" y="281978"/>
                  </a:lnTo>
                  <a:lnTo>
                    <a:pt x="648169" y="282613"/>
                  </a:lnTo>
                  <a:lnTo>
                    <a:pt x="653338" y="282206"/>
                  </a:lnTo>
                  <a:close/>
                </a:path>
                <a:path w="654684" h="997584">
                  <a:moveTo>
                    <a:pt x="654100" y="708101"/>
                  </a:moveTo>
                  <a:lnTo>
                    <a:pt x="652957" y="708101"/>
                  </a:lnTo>
                  <a:lnTo>
                    <a:pt x="645769" y="706501"/>
                  </a:lnTo>
                  <a:lnTo>
                    <a:pt x="644969" y="711301"/>
                  </a:lnTo>
                  <a:lnTo>
                    <a:pt x="649757" y="710501"/>
                  </a:lnTo>
                  <a:lnTo>
                    <a:pt x="654100" y="711796"/>
                  </a:lnTo>
                  <a:lnTo>
                    <a:pt x="654100" y="708101"/>
                  </a:lnTo>
                  <a:close/>
                </a:path>
                <a:path w="654684" h="997584">
                  <a:moveTo>
                    <a:pt x="654100" y="313486"/>
                  </a:moveTo>
                  <a:lnTo>
                    <a:pt x="651789" y="314286"/>
                  </a:lnTo>
                  <a:lnTo>
                    <a:pt x="654100" y="314553"/>
                  </a:lnTo>
                  <a:lnTo>
                    <a:pt x="654100" y="31348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7128808" y="8205088"/>
              <a:ext cx="1151890" cy="957580"/>
            </a:xfrm>
            <a:custGeom>
              <a:avLst/>
              <a:gdLst/>
              <a:ahLst/>
              <a:cxnLst/>
              <a:rect l="l" t="t" r="r" b="b"/>
              <a:pathLst>
                <a:path w="1151890" h="957579">
                  <a:moveTo>
                    <a:pt x="30365" y="481926"/>
                  </a:moveTo>
                  <a:lnTo>
                    <a:pt x="23761" y="477926"/>
                  </a:lnTo>
                  <a:lnTo>
                    <a:pt x="17081" y="475132"/>
                  </a:lnTo>
                  <a:lnTo>
                    <a:pt x="10248" y="472935"/>
                  </a:lnTo>
                  <a:lnTo>
                    <a:pt x="3200" y="470738"/>
                  </a:lnTo>
                  <a:lnTo>
                    <a:pt x="7188" y="474726"/>
                  </a:lnTo>
                  <a:lnTo>
                    <a:pt x="0" y="477926"/>
                  </a:lnTo>
                  <a:lnTo>
                    <a:pt x="2400" y="481926"/>
                  </a:lnTo>
                  <a:lnTo>
                    <a:pt x="9804" y="478777"/>
                  </a:lnTo>
                  <a:lnTo>
                    <a:pt x="16675" y="480720"/>
                  </a:lnTo>
                  <a:lnTo>
                    <a:pt x="23406" y="483273"/>
                  </a:lnTo>
                  <a:lnTo>
                    <a:pt x="30365" y="481926"/>
                  </a:lnTo>
                  <a:close/>
                </a:path>
                <a:path w="1151890" h="957579">
                  <a:moveTo>
                    <a:pt x="269443" y="640372"/>
                  </a:moveTo>
                  <a:lnTo>
                    <a:pt x="264236" y="641565"/>
                  </a:lnTo>
                  <a:lnTo>
                    <a:pt x="261581" y="644867"/>
                  </a:lnTo>
                  <a:lnTo>
                    <a:pt x="269328" y="645769"/>
                  </a:lnTo>
                  <a:lnTo>
                    <a:pt x="269443" y="640372"/>
                  </a:lnTo>
                  <a:close/>
                </a:path>
                <a:path w="1151890" h="957579">
                  <a:moveTo>
                    <a:pt x="271868" y="551218"/>
                  </a:moveTo>
                  <a:lnTo>
                    <a:pt x="266128" y="550659"/>
                  </a:lnTo>
                  <a:lnTo>
                    <a:pt x="266242" y="557733"/>
                  </a:lnTo>
                  <a:lnTo>
                    <a:pt x="270027" y="555752"/>
                  </a:lnTo>
                  <a:lnTo>
                    <a:pt x="271868" y="551218"/>
                  </a:lnTo>
                  <a:close/>
                </a:path>
                <a:path w="1151890" h="957579">
                  <a:moveTo>
                    <a:pt x="311188" y="742873"/>
                  </a:moveTo>
                  <a:lnTo>
                    <a:pt x="307632" y="738492"/>
                  </a:lnTo>
                  <a:lnTo>
                    <a:pt x="301294" y="738466"/>
                  </a:lnTo>
                  <a:lnTo>
                    <a:pt x="304495" y="741667"/>
                  </a:lnTo>
                  <a:lnTo>
                    <a:pt x="302094" y="744067"/>
                  </a:lnTo>
                  <a:lnTo>
                    <a:pt x="303695" y="747268"/>
                  </a:lnTo>
                  <a:lnTo>
                    <a:pt x="310400" y="747242"/>
                  </a:lnTo>
                  <a:lnTo>
                    <a:pt x="311188" y="742873"/>
                  </a:lnTo>
                  <a:close/>
                </a:path>
                <a:path w="1151890" h="957579">
                  <a:moveTo>
                    <a:pt x="316484" y="220586"/>
                  </a:moveTo>
                  <a:lnTo>
                    <a:pt x="311683" y="218186"/>
                  </a:lnTo>
                  <a:lnTo>
                    <a:pt x="307695" y="211785"/>
                  </a:lnTo>
                  <a:lnTo>
                    <a:pt x="303695" y="214985"/>
                  </a:lnTo>
                  <a:lnTo>
                    <a:pt x="308495" y="218186"/>
                  </a:lnTo>
                  <a:lnTo>
                    <a:pt x="312483" y="223774"/>
                  </a:lnTo>
                  <a:lnTo>
                    <a:pt x="316484" y="220586"/>
                  </a:lnTo>
                  <a:close/>
                </a:path>
                <a:path w="1151890" h="957579">
                  <a:moveTo>
                    <a:pt x="366839" y="427583"/>
                  </a:moveTo>
                  <a:lnTo>
                    <a:pt x="358292" y="430720"/>
                  </a:lnTo>
                  <a:lnTo>
                    <a:pt x="359638" y="435368"/>
                  </a:lnTo>
                  <a:lnTo>
                    <a:pt x="364591" y="436118"/>
                  </a:lnTo>
                  <a:lnTo>
                    <a:pt x="366839" y="427583"/>
                  </a:lnTo>
                  <a:close/>
                </a:path>
                <a:path w="1151890" h="957579">
                  <a:moveTo>
                    <a:pt x="372770" y="520509"/>
                  </a:moveTo>
                  <a:lnTo>
                    <a:pt x="365239" y="520280"/>
                  </a:lnTo>
                  <a:lnTo>
                    <a:pt x="365353" y="525462"/>
                  </a:lnTo>
                  <a:lnTo>
                    <a:pt x="370332" y="523887"/>
                  </a:lnTo>
                  <a:lnTo>
                    <a:pt x="372770" y="520509"/>
                  </a:lnTo>
                  <a:close/>
                </a:path>
                <a:path w="1151890" h="957579">
                  <a:moveTo>
                    <a:pt x="386816" y="535470"/>
                  </a:moveTo>
                  <a:lnTo>
                    <a:pt x="382016" y="532269"/>
                  </a:lnTo>
                  <a:lnTo>
                    <a:pt x="378028" y="525881"/>
                  </a:lnTo>
                  <a:lnTo>
                    <a:pt x="374027" y="529082"/>
                  </a:lnTo>
                  <a:lnTo>
                    <a:pt x="378028" y="532269"/>
                  </a:lnTo>
                  <a:lnTo>
                    <a:pt x="382816" y="537870"/>
                  </a:lnTo>
                  <a:lnTo>
                    <a:pt x="386816" y="535470"/>
                  </a:lnTo>
                  <a:close/>
                </a:path>
                <a:path w="1151890" h="957579">
                  <a:moveTo>
                    <a:pt x="387184" y="432460"/>
                  </a:moveTo>
                  <a:lnTo>
                    <a:pt x="382016" y="430771"/>
                  </a:lnTo>
                  <a:lnTo>
                    <a:pt x="376847" y="432231"/>
                  </a:lnTo>
                  <a:lnTo>
                    <a:pt x="382016" y="432866"/>
                  </a:lnTo>
                  <a:lnTo>
                    <a:pt x="387184" y="432460"/>
                  </a:lnTo>
                  <a:close/>
                </a:path>
                <a:path w="1151890" h="957579">
                  <a:moveTo>
                    <a:pt x="390804" y="126276"/>
                  </a:moveTo>
                  <a:lnTo>
                    <a:pt x="385864" y="117170"/>
                  </a:lnTo>
                  <a:lnTo>
                    <a:pt x="381825" y="118783"/>
                  </a:lnTo>
                  <a:lnTo>
                    <a:pt x="382270" y="124142"/>
                  </a:lnTo>
                  <a:lnTo>
                    <a:pt x="390804" y="126276"/>
                  </a:lnTo>
                  <a:close/>
                </a:path>
                <a:path w="1151890" h="957579">
                  <a:moveTo>
                    <a:pt x="403733" y="422656"/>
                  </a:moveTo>
                  <a:lnTo>
                    <a:pt x="398005" y="421982"/>
                  </a:lnTo>
                  <a:lnTo>
                    <a:pt x="398119" y="429399"/>
                  </a:lnTo>
                  <a:lnTo>
                    <a:pt x="401904" y="427380"/>
                  </a:lnTo>
                  <a:lnTo>
                    <a:pt x="403733" y="422656"/>
                  </a:lnTo>
                  <a:close/>
                </a:path>
                <a:path w="1151890" h="957579">
                  <a:moveTo>
                    <a:pt x="416382" y="463537"/>
                  </a:moveTo>
                  <a:lnTo>
                    <a:pt x="411556" y="454329"/>
                  </a:lnTo>
                  <a:lnTo>
                    <a:pt x="407695" y="455752"/>
                  </a:lnTo>
                  <a:lnTo>
                    <a:pt x="408178" y="461073"/>
                  </a:lnTo>
                  <a:lnTo>
                    <a:pt x="416382" y="463537"/>
                  </a:lnTo>
                  <a:close/>
                </a:path>
                <a:path w="1151890" h="957579">
                  <a:moveTo>
                    <a:pt x="430695" y="533438"/>
                  </a:moveTo>
                  <a:lnTo>
                    <a:pt x="428371" y="527481"/>
                  </a:lnTo>
                  <a:lnTo>
                    <a:pt x="423583" y="532269"/>
                  </a:lnTo>
                  <a:lnTo>
                    <a:pt x="414782" y="537070"/>
                  </a:lnTo>
                  <a:lnTo>
                    <a:pt x="418782" y="541870"/>
                  </a:lnTo>
                  <a:lnTo>
                    <a:pt x="424548" y="538162"/>
                  </a:lnTo>
                  <a:lnTo>
                    <a:pt x="428967" y="536168"/>
                  </a:lnTo>
                  <a:lnTo>
                    <a:pt x="430695" y="533438"/>
                  </a:lnTo>
                  <a:close/>
                </a:path>
                <a:path w="1151890" h="957579">
                  <a:moveTo>
                    <a:pt x="442760" y="318084"/>
                  </a:moveTo>
                  <a:lnTo>
                    <a:pt x="437959" y="312496"/>
                  </a:lnTo>
                  <a:lnTo>
                    <a:pt x="432371" y="318084"/>
                  </a:lnTo>
                  <a:lnTo>
                    <a:pt x="429171" y="324472"/>
                  </a:lnTo>
                  <a:lnTo>
                    <a:pt x="431571" y="330073"/>
                  </a:lnTo>
                  <a:lnTo>
                    <a:pt x="439559" y="324472"/>
                  </a:lnTo>
                  <a:lnTo>
                    <a:pt x="442760" y="318084"/>
                  </a:lnTo>
                  <a:close/>
                </a:path>
                <a:path w="1151890" h="957579">
                  <a:moveTo>
                    <a:pt x="449948" y="176618"/>
                  </a:moveTo>
                  <a:lnTo>
                    <a:pt x="441744" y="179324"/>
                  </a:lnTo>
                  <a:lnTo>
                    <a:pt x="443064" y="183819"/>
                  </a:lnTo>
                  <a:lnTo>
                    <a:pt x="447814" y="184721"/>
                  </a:lnTo>
                  <a:lnTo>
                    <a:pt x="449948" y="176618"/>
                  </a:lnTo>
                  <a:close/>
                </a:path>
                <a:path w="1151890" h="957579">
                  <a:moveTo>
                    <a:pt x="453948" y="510692"/>
                  </a:moveTo>
                  <a:lnTo>
                    <a:pt x="449148" y="504304"/>
                  </a:lnTo>
                  <a:lnTo>
                    <a:pt x="444360" y="507504"/>
                  </a:lnTo>
                  <a:lnTo>
                    <a:pt x="447548" y="509892"/>
                  </a:lnTo>
                  <a:lnTo>
                    <a:pt x="444360" y="515493"/>
                  </a:lnTo>
                  <a:lnTo>
                    <a:pt x="450748" y="513092"/>
                  </a:lnTo>
                  <a:lnTo>
                    <a:pt x="453948" y="510692"/>
                  </a:lnTo>
                  <a:close/>
                </a:path>
                <a:path w="1151890" h="957579">
                  <a:moveTo>
                    <a:pt x="474916" y="520877"/>
                  </a:moveTo>
                  <a:lnTo>
                    <a:pt x="472325" y="516293"/>
                  </a:lnTo>
                  <a:lnTo>
                    <a:pt x="461937" y="518693"/>
                  </a:lnTo>
                  <a:lnTo>
                    <a:pt x="461937" y="519493"/>
                  </a:lnTo>
                  <a:lnTo>
                    <a:pt x="472325" y="521881"/>
                  </a:lnTo>
                  <a:lnTo>
                    <a:pt x="471093" y="526745"/>
                  </a:lnTo>
                  <a:lnTo>
                    <a:pt x="473227" y="525386"/>
                  </a:lnTo>
                  <a:lnTo>
                    <a:pt x="474916" y="520877"/>
                  </a:lnTo>
                  <a:close/>
                </a:path>
                <a:path w="1151890" h="957579">
                  <a:moveTo>
                    <a:pt x="487502" y="92925"/>
                  </a:moveTo>
                  <a:lnTo>
                    <a:pt x="479526" y="92710"/>
                  </a:lnTo>
                  <a:lnTo>
                    <a:pt x="480085" y="97878"/>
                  </a:lnTo>
                  <a:lnTo>
                    <a:pt x="485216" y="96304"/>
                  </a:lnTo>
                  <a:lnTo>
                    <a:pt x="487502" y="92925"/>
                  </a:lnTo>
                  <a:close/>
                </a:path>
                <a:path w="1151890" h="957579">
                  <a:moveTo>
                    <a:pt x="516280" y="551459"/>
                  </a:moveTo>
                  <a:lnTo>
                    <a:pt x="511009" y="542683"/>
                  </a:lnTo>
                  <a:lnTo>
                    <a:pt x="506996" y="544258"/>
                  </a:lnTo>
                  <a:lnTo>
                    <a:pt x="507631" y="549427"/>
                  </a:lnTo>
                  <a:lnTo>
                    <a:pt x="516280" y="551459"/>
                  </a:lnTo>
                  <a:close/>
                </a:path>
                <a:path w="1151890" h="957579">
                  <a:moveTo>
                    <a:pt x="551446" y="148653"/>
                  </a:moveTo>
                  <a:lnTo>
                    <a:pt x="548081" y="141122"/>
                  </a:lnTo>
                  <a:lnTo>
                    <a:pt x="543064" y="142354"/>
                  </a:lnTo>
                  <a:lnTo>
                    <a:pt x="542239" y="146735"/>
                  </a:lnTo>
                  <a:lnTo>
                    <a:pt x="551446" y="148653"/>
                  </a:lnTo>
                  <a:close/>
                </a:path>
                <a:path w="1151890" h="957579">
                  <a:moveTo>
                    <a:pt x="557060" y="214617"/>
                  </a:moveTo>
                  <a:lnTo>
                    <a:pt x="550646" y="212585"/>
                  </a:lnTo>
                  <a:lnTo>
                    <a:pt x="549186" y="221348"/>
                  </a:lnTo>
                  <a:lnTo>
                    <a:pt x="553948" y="219786"/>
                  </a:lnTo>
                  <a:lnTo>
                    <a:pt x="557060" y="214617"/>
                  </a:lnTo>
                  <a:close/>
                </a:path>
                <a:path w="1151890" h="957579">
                  <a:moveTo>
                    <a:pt x="613791" y="539470"/>
                  </a:moveTo>
                  <a:lnTo>
                    <a:pt x="612190" y="534670"/>
                  </a:lnTo>
                  <a:lnTo>
                    <a:pt x="605002" y="529882"/>
                  </a:lnTo>
                  <a:lnTo>
                    <a:pt x="602602" y="531469"/>
                  </a:lnTo>
                  <a:lnTo>
                    <a:pt x="598601" y="535470"/>
                  </a:lnTo>
                  <a:lnTo>
                    <a:pt x="601802" y="538670"/>
                  </a:lnTo>
                  <a:lnTo>
                    <a:pt x="605002" y="541070"/>
                  </a:lnTo>
                  <a:lnTo>
                    <a:pt x="608190" y="544258"/>
                  </a:lnTo>
                  <a:lnTo>
                    <a:pt x="613791" y="539470"/>
                  </a:lnTo>
                  <a:close/>
                </a:path>
                <a:path w="1151890" h="957579">
                  <a:moveTo>
                    <a:pt x="614730" y="834936"/>
                  </a:moveTo>
                  <a:lnTo>
                    <a:pt x="608990" y="834377"/>
                  </a:lnTo>
                  <a:lnTo>
                    <a:pt x="609104" y="841463"/>
                  </a:lnTo>
                  <a:lnTo>
                    <a:pt x="612889" y="839470"/>
                  </a:lnTo>
                  <a:lnTo>
                    <a:pt x="614730" y="834936"/>
                  </a:lnTo>
                  <a:close/>
                </a:path>
                <a:path w="1151890" h="957579">
                  <a:moveTo>
                    <a:pt x="624319" y="478155"/>
                  </a:moveTo>
                  <a:lnTo>
                    <a:pt x="618578" y="477926"/>
                  </a:lnTo>
                  <a:lnTo>
                    <a:pt x="618693" y="484898"/>
                  </a:lnTo>
                  <a:lnTo>
                    <a:pt x="622477" y="482727"/>
                  </a:lnTo>
                  <a:lnTo>
                    <a:pt x="624319" y="478155"/>
                  </a:lnTo>
                  <a:close/>
                </a:path>
                <a:path w="1151890" h="957579">
                  <a:moveTo>
                    <a:pt x="628180" y="547458"/>
                  </a:moveTo>
                  <a:lnTo>
                    <a:pt x="623379" y="541870"/>
                  </a:lnTo>
                  <a:lnTo>
                    <a:pt x="617791" y="547458"/>
                  </a:lnTo>
                  <a:lnTo>
                    <a:pt x="614591" y="553059"/>
                  </a:lnTo>
                  <a:lnTo>
                    <a:pt x="616991" y="559447"/>
                  </a:lnTo>
                  <a:lnTo>
                    <a:pt x="624979" y="553859"/>
                  </a:lnTo>
                  <a:lnTo>
                    <a:pt x="628180" y="547458"/>
                  </a:lnTo>
                  <a:close/>
                </a:path>
                <a:path w="1151890" h="957579">
                  <a:moveTo>
                    <a:pt x="631913" y="594791"/>
                  </a:moveTo>
                  <a:lnTo>
                    <a:pt x="628980" y="588225"/>
                  </a:lnTo>
                  <a:lnTo>
                    <a:pt x="621233" y="587260"/>
                  </a:lnTo>
                  <a:lnTo>
                    <a:pt x="617982" y="594309"/>
                  </a:lnTo>
                  <a:lnTo>
                    <a:pt x="618629" y="602716"/>
                  </a:lnTo>
                  <a:lnTo>
                    <a:pt x="622579" y="605802"/>
                  </a:lnTo>
                  <a:lnTo>
                    <a:pt x="622795" y="600138"/>
                  </a:lnTo>
                  <a:lnTo>
                    <a:pt x="627875" y="597611"/>
                  </a:lnTo>
                  <a:lnTo>
                    <a:pt x="631913" y="594791"/>
                  </a:lnTo>
                  <a:close/>
                </a:path>
                <a:path w="1151890" h="957579">
                  <a:moveTo>
                    <a:pt x="648157" y="234962"/>
                  </a:moveTo>
                  <a:lnTo>
                    <a:pt x="643356" y="228574"/>
                  </a:lnTo>
                  <a:lnTo>
                    <a:pt x="638568" y="231775"/>
                  </a:lnTo>
                  <a:lnTo>
                    <a:pt x="642556" y="234162"/>
                  </a:lnTo>
                  <a:lnTo>
                    <a:pt x="638568" y="239763"/>
                  </a:lnTo>
                  <a:lnTo>
                    <a:pt x="644956" y="237363"/>
                  </a:lnTo>
                  <a:lnTo>
                    <a:pt x="648157" y="234962"/>
                  </a:lnTo>
                  <a:close/>
                </a:path>
                <a:path w="1151890" h="957579">
                  <a:moveTo>
                    <a:pt x="672134" y="692912"/>
                  </a:moveTo>
                  <a:lnTo>
                    <a:pt x="666534" y="688924"/>
                  </a:lnTo>
                  <a:lnTo>
                    <a:pt x="661746" y="680923"/>
                  </a:lnTo>
                  <a:lnTo>
                    <a:pt x="656145" y="684123"/>
                  </a:lnTo>
                  <a:lnTo>
                    <a:pt x="656475" y="688238"/>
                  </a:lnTo>
                  <a:lnTo>
                    <a:pt x="655154" y="693623"/>
                  </a:lnTo>
                  <a:lnTo>
                    <a:pt x="655916" y="697052"/>
                  </a:lnTo>
                  <a:lnTo>
                    <a:pt x="662546" y="695312"/>
                  </a:lnTo>
                  <a:lnTo>
                    <a:pt x="660946" y="693712"/>
                  </a:lnTo>
                  <a:lnTo>
                    <a:pt x="659345" y="691324"/>
                  </a:lnTo>
                  <a:lnTo>
                    <a:pt x="662546" y="689724"/>
                  </a:lnTo>
                  <a:lnTo>
                    <a:pt x="665734" y="691324"/>
                  </a:lnTo>
                  <a:lnTo>
                    <a:pt x="668934" y="695312"/>
                  </a:lnTo>
                  <a:lnTo>
                    <a:pt x="672134" y="692912"/>
                  </a:lnTo>
                  <a:close/>
                </a:path>
                <a:path w="1151890" h="957579">
                  <a:moveTo>
                    <a:pt x="679323" y="446760"/>
                  </a:moveTo>
                  <a:lnTo>
                    <a:pt x="677887" y="442633"/>
                  </a:lnTo>
                  <a:lnTo>
                    <a:pt x="675627" y="437172"/>
                  </a:lnTo>
                  <a:lnTo>
                    <a:pt x="672020" y="433501"/>
                  </a:lnTo>
                  <a:lnTo>
                    <a:pt x="666534" y="434771"/>
                  </a:lnTo>
                  <a:lnTo>
                    <a:pt x="670560" y="438886"/>
                  </a:lnTo>
                  <a:lnTo>
                    <a:pt x="671728" y="444360"/>
                  </a:lnTo>
                  <a:lnTo>
                    <a:pt x="673506" y="448030"/>
                  </a:lnTo>
                  <a:lnTo>
                    <a:pt x="679323" y="446760"/>
                  </a:lnTo>
                  <a:close/>
                </a:path>
                <a:path w="1151890" h="957579">
                  <a:moveTo>
                    <a:pt x="684136" y="4038"/>
                  </a:moveTo>
                  <a:lnTo>
                    <a:pt x="676922" y="3187"/>
                  </a:lnTo>
                  <a:lnTo>
                    <a:pt x="678522" y="4787"/>
                  </a:lnTo>
                  <a:lnTo>
                    <a:pt x="680123" y="7188"/>
                  </a:lnTo>
                  <a:lnTo>
                    <a:pt x="676922" y="8788"/>
                  </a:lnTo>
                  <a:lnTo>
                    <a:pt x="672934" y="5588"/>
                  </a:lnTo>
                  <a:lnTo>
                    <a:pt x="668934" y="0"/>
                  </a:lnTo>
                  <a:lnTo>
                    <a:pt x="664133" y="3187"/>
                  </a:lnTo>
                  <a:lnTo>
                    <a:pt x="665734" y="4787"/>
                  </a:lnTo>
                  <a:lnTo>
                    <a:pt x="667334" y="7188"/>
                  </a:lnTo>
                  <a:lnTo>
                    <a:pt x="664133" y="8788"/>
                  </a:lnTo>
                  <a:lnTo>
                    <a:pt x="666534" y="10388"/>
                  </a:lnTo>
                  <a:lnTo>
                    <a:pt x="668134" y="12788"/>
                  </a:lnTo>
                  <a:lnTo>
                    <a:pt x="670534" y="14376"/>
                  </a:lnTo>
                  <a:lnTo>
                    <a:pt x="677265" y="11734"/>
                  </a:lnTo>
                  <a:lnTo>
                    <a:pt x="683018" y="7594"/>
                  </a:lnTo>
                  <a:lnTo>
                    <a:pt x="684136" y="4038"/>
                  </a:lnTo>
                  <a:close/>
                </a:path>
                <a:path w="1151890" h="957579">
                  <a:moveTo>
                    <a:pt x="688111" y="455549"/>
                  </a:moveTo>
                  <a:lnTo>
                    <a:pt x="683323" y="449160"/>
                  </a:lnTo>
                  <a:lnTo>
                    <a:pt x="678522" y="452348"/>
                  </a:lnTo>
                  <a:lnTo>
                    <a:pt x="682523" y="455549"/>
                  </a:lnTo>
                  <a:lnTo>
                    <a:pt x="679323" y="461149"/>
                  </a:lnTo>
                  <a:lnTo>
                    <a:pt x="684923" y="457949"/>
                  </a:lnTo>
                  <a:lnTo>
                    <a:pt x="688111" y="455549"/>
                  </a:lnTo>
                  <a:close/>
                </a:path>
                <a:path w="1151890" h="957579">
                  <a:moveTo>
                    <a:pt x="698500" y="594614"/>
                  </a:moveTo>
                  <a:lnTo>
                    <a:pt x="695312" y="590613"/>
                  </a:lnTo>
                  <a:lnTo>
                    <a:pt x="696912" y="582625"/>
                  </a:lnTo>
                  <a:lnTo>
                    <a:pt x="688911" y="585825"/>
                  </a:lnTo>
                  <a:lnTo>
                    <a:pt x="692111" y="589813"/>
                  </a:lnTo>
                  <a:lnTo>
                    <a:pt x="690511" y="597814"/>
                  </a:lnTo>
                  <a:lnTo>
                    <a:pt x="698500" y="594614"/>
                  </a:lnTo>
                  <a:close/>
                </a:path>
                <a:path w="1151890" h="957579">
                  <a:moveTo>
                    <a:pt x="715657" y="437261"/>
                  </a:moveTo>
                  <a:lnTo>
                    <a:pt x="710488" y="435571"/>
                  </a:lnTo>
                  <a:lnTo>
                    <a:pt x="705319" y="437032"/>
                  </a:lnTo>
                  <a:lnTo>
                    <a:pt x="710488" y="437667"/>
                  </a:lnTo>
                  <a:lnTo>
                    <a:pt x="715657" y="437261"/>
                  </a:lnTo>
                  <a:close/>
                </a:path>
                <a:path w="1151890" h="957579">
                  <a:moveTo>
                    <a:pt x="748995" y="738238"/>
                  </a:moveTo>
                  <a:lnTo>
                    <a:pt x="743267" y="737679"/>
                  </a:lnTo>
                  <a:lnTo>
                    <a:pt x="743369" y="744753"/>
                  </a:lnTo>
                  <a:lnTo>
                    <a:pt x="747153" y="742772"/>
                  </a:lnTo>
                  <a:lnTo>
                    <a:pt x="748995" y="738238"/>
                  </a:lnTo>
                  <a:close/>
                </a:path>
                <a:path w="1151890" h="957579">
                  <a:moveTo>
                    <a:pt x="759244" y="575437"/>
                  </a:moveTo>
                  <a:lnTo>
                    <a:pt x="754456" y="573036"/>
                  </a:lnTo>
                  <a:lnTo>
                    <a:pt x="750455" y="566635"/>
                  </a:lnTo>
                  <a:lnTo>
                    <a:pt x="746455" y="569836"/>
                  </a:lnTo>
                  <a:lnTo>
                    <a:pt x="750455" y="573036"/>
                  </a:lnTo>
                  <a:lnTo>
                    <a:pt x="754456" y="578624"/>
                  </a:lnTo>
                  <a:lnTo>
                    <a:pt x="759244" y="575437"/>
                  </a:lnTo>
                  <a:close/>
                </a:path>
                <a:path w="1151890" h="957579">
                  <a:moveTo>
                    <a:pt x="761784" y="715518"/>
                  </a:moveTo>
                  <a:lnTo>
                    <a:pt x="756043" y="715302"/>
                  </a:lnTo>
                  <a:lnTo>
                    <a:pt x="756158" y="722261"/>
                  </a:lnTo>
                  <a:lnTo>
                    <a:pt x="759942" y="720090"/>
                  </a:lnTo>
                  <a:lnTo>
                    <a:pt x="761784" y="715518"/>
                  </a:lnTo>
                  <a:close/>
                </a:path>
                <a:path w="1151890" h="957579">
                  <a:moveTo>
                    <a:pt x="773633" y="837577"/>
                  </a:moveTo>
                  <a:lnTo>
                    <a:pt x="768832" y="831176"/>
                  </a:lnTo>
                  <a:lnTo>
                    <a:pt x="764044" y="834377"/>
                  </a:lnTo>
                  <a:lnTo>
                    <a:pt x="767232" y="836777"/>
                  </a:lnTo>
                  <a:lnTo>
                    <a:pt x="764044" y="842365"/>
                  </a:lnTo>
                  <a:lnTo>
                    <a:pt x="770432" y="839978"/>
                  </a:lnTo>
                  <a:lnTo>
                    <a:pt x="773633" y="837577"/>
                  </a:lnTo>
                  <a:close/>
                </a:path>
                <a:path w="1151890" h="957579">
                  <a:moveTo>
                    <a:pt x="776160" y="651586"/>
                  </a:moveTo>
                  <a:lnTo>
                    <a:pt x="770432" y="651357"/>
                  </a:lnTo>
                  <a:lnTo>
                    <a:pt x="770547" y="658329"/>
                  </a:lnTo>
                  <a:lnTo>
                    <a:pt x="774331" y="656158"/>
                  </a:lnTo>
                  <a:lnTo>
                    <a:pt x="776160" y="651586"/>
                  </a:lnTo>
                  <a:close/>
                </a:path>
                <a:path w="1151890" h="957579">
                  <a:moveTo>
                    <a:pt x="778421" y="16776"/>
                  </a:moveTo>
                  <a:lnTo>
                    <a:pt x="766445" y="15976"/>
                  </a:lnTo>
                  <a:lnTo>
                    <a:pt x="765644" y="15976"/>
                  </a:lnTo>
                  <a:lnTo>
                    <a:pt x="758418" y="16967"/>
                  </a:lnTo>
                  <a:lnTo>
                    <a:pt x="763638" y="19672"/>
                  </a:lnTo>
                  <a:lnTo>
                    <a:pt x="773061" y="21932"/>
                  </a:lnTo>
                  <a:lnTo>
                    <a:pt x="778421" y="21577"/>
                  </a:lnTo>
                  <a:lnTo>
                    <a:pt x="778421" y="16776"/>
                  </a:lnTo>
                  <a:close/>
                </a:path>
                <a:path w="1151890" h="957579">
                  <a:moveTo>
                    <a:pt x="784021" y="587425"/>
                  </a:moveTo>
                  <a:lnTo>
                    <a:pt x="779221" y="585025"/>
                  </a:lnTo>
                  <a:lnTo>
                    <a:pt x="775233" y="578624"/>
                  </a:lnTo>
                  <a:lnTo>
                    <a:pt x="771232" y="581825"/>
                  </a:lnTo>
                  <a:lnTo>
                    <a:pt x="775233" y="585025"/>
                  </a:lnTo>
                  <a:lnTo>
                    <a:pt x="779221" y="590613"/>
                  </a:lnTo>
                  <a:lnTo>
                    <a:pt x="784021" y="587425"/>
                  </a:lnTo>
                  <a:close/>
                </a:path>
                <a:path w="1151890" h="957579">
                  <a:moveTo>
                    <a:pt x="793635" y="706577"/>
                  </a:moveTo>
                  <a:lnTo>
                    <a:pt x="791210" y="700913"/>
                  </a:lnTo>
                  <a:lnTo>
                    <a:pt x="788822" y="704100"/>
                  </a:lnTo>
                  <a:lnTo>
                    <a:pt x="788022" y="704100"/>
                  </a:lnTo>
                  <a:lnTo>
                    <a:pt x="777506" y="705624"/>
                  </a:lnTo>
                  <a:lnTo>
                    <a:pt x="784225" y="707301"/>
                  </a:lnTo>
                  <a:lnTo>
                    <a:pt x="793635" y="706577"/>
                  </a:lnTo>
                  <a:close/>
                </a:path>
                <a:path w="1151890" h="957579">
                  <a:moveTo>
                    <a:pt x="853516" y="798055"/>
                  </a:moveTo>
                  <a:lnTo>
                    <a:pt x="852754" y="794423"/>
                  </a:lnTo>
                  <a:lnTo>
                    <a:pt x="848677" y="795807"/>
                  </a:lnTo>
                  <a:lnTo>
                    <a:pt x="844765" y="794715"/>
                  </a:lnTo>
                  <a:lnTo>
                    <a:pt x="840841" y="794080"/>
                  </a:lnTo>
                  <a:lnTo>
                    <a:pt x="836764" y="796810"/>
                  </a:lnTo>
                  <a:lnTo>
                    <a:pt x="841857" y="800823"/>
                  </a:lnTo>
                  <a:lnTo>
                    <a:pt x="848652" y="800709"/>
                  </a:lnTo>
                  <a:lnTo>
                    <a:pt x="853516" y="798055"/>
                  </a:lnTo>
                  <a:close/>
                </a:path>
                <a:path w="1151890" h="957579">
                  <a:moveTo>
                    <a:pt x="857681" y="670306"/>
                  </a:moveTo>
                  <a:lnTo>
                    <a:pt x="851954" y="669734"/>
                  </a:lnTo>
                  <a:lnTo>
                    <a:pt x="852068" y="676821"/>
                  </a:lnTo>
                  <a:lnTo>
                    <a:pt x="855853" y="674839"/>
                  </a:lnTo>
                  <a:lnTo>
                    <a:pt x="857681" y="670306"/>
                  </a:lnTo>
                  <a:close/>
                </a:path>
                <a:path w="1151890" h="957579">
                  <a:moveTo>
                    <a:pt x="864311" y="436460"/>
                  </a:moveTo>
                  <a:lnTo>
                    <a:pt x="859142" y="434771"/>
                  </a:lnTo>
                  <a:lnTo>
                    <a:pt x="853973" y="436232"/>
                  </a:lnTo>
                  <a:lnTo>
                    <a:pt x="859142" y="436867"/>
                  </a:lnTo>
                  <a:lnTo>
                    <a:pt x="864311" y="436460"/>
                  </a:lnTo>
                  <a:close/>
                </a:path>
                <a:path w="1151890" h="957579">
                  <a:moveTo>
                    <a:pt x="876782" y="18834"/>
                  </a:moveTo>
                  <a:lnTo>
                    <a:pt x="872731" y="11188"/>
                  </a:lnTo>
                  <a:lnTo>
                    <a:pt x="871385" y="25120"/>
                  </a:lnTo>
                  <a:lnTo>
                    <a:pt x="874534" y="25565"/>
                  </a:lnTo>
                  <a:lnTo>
                    <a:pt x="876782" y="18834"/>
                  </a:lnTo>
                  <a:close/>
                </a:path>
                <a:path w="1151890" h="957579">
                  <a:moveTo>
                    <a:pt x="879627" y="485025"/>
                  </a:moveTo>
                  <a:lnTo>
                    <a:pt x="876922" y="480568"/>
                  </a:lnTo>
                  <a:lnTo>
                    <a:pt x="871131" y="481126"/>
                  </a:lnTo>
                  <a:lnTo>
                    <a:pt x="874331" y="486714"/>
                  </a:lnTo>
                  <a:lnTo>
                    <a:pt x="871131" y="491515"/>
                  </a:lnTo>
                  <a:lnTo>
                    <a:pt x="874331" y="495515"/>
                  </a:lnTo>
                  <a:lnTo>
                    <a:pt x="878890" y="491121"/>
                  </a:lnTo>
                  <a:lnTo>
                    <a:pt x="879627" y="485025"/>
                  </a:lnTo>
                  <a:close/>
                </a:path>
                <a:path w="1151890" h="957579">
                  <a:moveTo>
                    <a:pt x="883107" y="769073"/>
                  </a:moveTo>
                  <a:lnTo>
                    <a:pt x="875131" y="768845"/>
                  </a:lnTo>
                  <a:lnTo>
                    <a:pt x="875690" y="774014"/>
                  </a:lnTo>
                  <a:lnTo>
                    <a:pt x="880821" y="772439"/>
                  </a:lnTo>
                  <a:lnTo>
                    <a:pt x="883107" y="769073"/>
                  </a:lnTo>
                  <a:close/>
                </a:path>
                <a:path w="1151890" h="957579">
                  <a:moveTo>
                    <a:pt x="889520" y="688124"/>
                  </a:moveTo>
                  <a:lnTo>
                    <a:pt x="884720" y="684923"/>
                  </a:lnTo>
                  <a:lnTo>
                    <a:pt x="880719" y="678535"/>
                  </a:lnTo>
                  <a:lnTo>
                    <a:pt x="876731" y="681723"/>
                  </a:lnTo>
                  <a:lnTo>
                    <a:pt x="880719" y="684923"/>
                  </a:lnTo>
                  <a:lnTo>
                    <a:pt x="885520" y="690524"/>
                  </a:lnTo>
                  <a:lnTo>
                    <a:pt x="889520" y="688124"/>
                  </a:lnTo>
                  <a:close/>
                </a:path>
                <a:path w="1151890" h="957579">
                  <a:moveTo>
                    <a:pt x="892048" y="496531"/>
                  </a:moveTo>
                  <a:lnTo>
                    <a:pt x="886320" y="496316"/>
                  </a:lnTo>
                  <a:lnTo>
                    <a:pt x="886434" y="503275"/>
                  </a:lnTo>
                  <a:lnTo>
                    <a:pt x="890219" y="501103"/>
                  </a:lnTo>
                  <a:lnTo>
                    <a:pt x="892048" y="496531"/>
                  </a:lnTo>
                  <a:close/>
                </a:path>
                <a:path w="1151890" h="957579">
                  <a:moveTo>
                    <a:pt x="909497" y="800011"/>
                  </a:moveTo>
                  <a:lnTo>
                    <a:pt x="906297" y="792822"/>
                  </a:lnTo>
                  <a:lnTo>
                    <a:pt x="902309" y="795223"/>
                  </a:lnTo>
                  <a:lnTo>
                    <a:pt x="893508" y="793623"/>
                  </a:lnTo>
                  <a:lnTo>
                    <a:pt x="896708" y="801611"/>
                  </a:lnTo>
                  <a:lnTo>
                    <a:pt x="900709" y="798410"/>
                  </a:lnTo>
                  <a:lnTo>
                    <a:pt x="909497" y="800011"/>
                  </a:lnTo>
                  <a:close/>
                </a:path>
                <a:path w="1151890" h="957579">
                  <a:moveTo>
                    <a:pt x="919886" y="575437"/>
                  </a:moveTo>
                  <a:lnTo>
                    <a:pt x="915085" y="569036"/>
                  </a:lnTo>
                  <a:lnTo>
                    <a:pt x="910297" y="572236"/>
                  </a:lnTo>
                  <a:lnTo>
                    <a:pt x="914298" y="575437"/>
                  </a:lnTo>
                  <a:lnTo>
                    <a:pt x="910297" y="581025"/>
                  </a:lnTo>
                  <a:lnTo>
                    <a:pt x="916686" y="577824"/>
                  </a:lnTo>
                  <a:lnTo>
                    <a:pt x="919886" y="575437"/>
                  </a:lnTo>
                  <a:close/>
                </a:path>
                <a:path w="1151890" h="957579">
                  <a:moveTo>
                    <a:pt x="935342" y="170116"/>
                  </a:moveTo>
                  <a:lnTo>
                    <a:pt x="930275" y="171831"/>
                  </a:lnTo>
                  <a:lnTo>
                    <a:pt x="925118" y="174955"/>
                  </a:lnTo>
                  <a:lnTo>
                    <a:pt x="920191" y="177025"/>
                  </a:lnTo>
                  <a:lnTo>
                    <a:pt x="918705" y="177901"/>
                  </a:lnTo>
                  <a:lnTo>
                    <a:pt x="923886" y="177419"/>
                  </a:lnTo>
                  <a:lnTo>
                    <a:pt x="928700" y="179578"/>
                  </a:lnTo>
                  <a:lnTo>
                    <a:pt x="933678" y="174929"/>
                  </a:lnTo>
                  <a:lnTo>
                    <a:pt x="935342" y="170116"/>
                  </a:lnTo>
                  <a:close/>
                </a:path>
                <a:path w="1151890" h="957579">
                  <a:moveTo>
                    <a:pt x="935443" y="693000"/>
                  </a:moveTo>
                  <a:lnTo>
                    <a:pt x="930275" y="691324"/>
                  </a:lnTo>
                  <a:lnTo>
                    <a:pt x="925106" y="692785"/>
                  </a:lnTo>
                  <a:lnTo>
                    <a:pt x="930275" y="693420"/>
                  </a:lnTo>
                  <a:lnTo>
                    <a:pt x="935443" y="693000"/>
                  </a:lnTo>
                  <a:close/>
                </a:path>
                <a:path w="1151890" h="957579">
                  <a:moveTo>
                    <a:pt x="947547" y="722236"/>
                  </a:moveTo>
                  <a:lnTo>
                    <a:pt x="942263" y="720890"/>
                  </a:lnTo>
                  <a:lnTo>
                    <a:pt x="937437" y="722236"/>
                  </a:lnTo>
                  <a:lnTo>
                    <a:pt x="942568" y="722693"/>
                  </a:lnTo>
                  <a:lnTo>
                    <a:pt x="947547" y="722236"/>
                  </a:lnTo>
                  <a:close/>
                </a:path>
                <a:path w="1151890" h="957579">
                  <a:moveTo>
                    <a:pt x="952906" y="802170"/>
                  </a:moveTo>
                  <a:lnTo>
                    <a:pt x="947064" y="801611"/>
                  </a:lnTo>
                  <a:lnTo>
                    <a:pt x="947508" y="808697"/>
                  </a:lnTo>
                  <a:lnTo>
                    <a:pt x="951255" y="806704"/>
                  </a:lnTo>
                  <a:lnTo>
                    <a:pt x="952906" y="802170"/>
                  </a:lnTo>
                  <a:close/>
                </a:path>
                <a:path w="1151890" h="957579">
                  <a:moveTo>
                    <a:pt x="971042" y="895121"/>
                  </a:moveTo>
                  <a:lnTo>
                    <a:pt x="966241" y="888720"/>
                  </a:lnTo>
                  <a:lnTo>
                    <a:pt x="961440" y="891921"/>
                  </a:lnTo>
                  <a:lnTo>
                    <a:pt x="965441" y="895121"/>
                  </a:lnTo>
                  <a:lnTo>
                    <a:pt x="962240" y="900709"/>
                  </a:lnTo>
                  <a:lnTo>
                    <a:pt x="967841" y="897521"/>
                  </a:lnTo>
                  <a:lnTo>
                    <a:pt x="971042" y="895121"/>
                  </a:lnTo>
                  <a:close/>
                </a:path>
                <a:path w="1151890" h="957579">
                  <a:moveTo>
                    <a:pt x="989418" y="758456"/>
                  </a:moveTo>
                  <a:lnTo>
                    <a:pt x="984618" y="756056"/>
                  </a:lnTo>
                  <a:lnTo>
                    <a:pt x="980630" y="749668"/>
                  </a:lnTo>
                  <a:lnTo>
                    <a:pt x="976630" y="752856"/>
                  </a:lnTo>
                  <a:lnTo>
                    <a:pt x="980630" y="756056"/>
                  </a:lnTo>
                  <a:lnTo>
                    <a:pt x="984618" y="761644"/>
                  </a:lnTo>
                  <a:lnTo>
                    <a:pt x="989418" y="758456"/>
                  </a:lnTo>
                  <a:close/>
                </a:path>
                <a:path w="1151890" h="957579">
                  <a:moveTo>
                    <a:pt x="990219" y="889520"/>
                  </a:moveTo>
                  <a:lnTo>
                    <a:pt x="985418" y="883132"/>
                  </a:lnTo>
                  <a:lnTo>
                    <a:pt x="980630" y="886333"/>
                  </a:lnTo>
                  <a:lnTo>
                    <a:pt x="984618" y="889520"/>
                  </a:lnTo>
                  <a:lnTo>
                    <a:pt x="980630" y="895121"/>
                  </a:lnTo>
                  <a:lnTo>
                    <a:pt x="987018" y="891921"/>
                  </a:lnTo>
                  <a:lnTo>
                    <a:pt x="990219" y="889520"/>
                  </a:lnTo>
                  <a:close/>
                </a:path>
                <a:path w="1151890" h="957579">
                  <a:moveTo>
                    <a:pt x="994219" y="827189"/>
                  </a:moveTo>
                  <a:lnTo>
                    <a:pt x="991019" y="819988"/>
                  </a:lnTo>
                  <a:lnTo>
                    <a:pt x="987018" y="823188"/>
                  </a:lnTo>
                  <a:lnTo>
                    <a:pt x="978230" y="820788"/>
                  </a:lnTo>
                  <a:lnTo>
                    <a:pt x="981430" y="828789"/>
                  </a:lnTo>
                  <a:lnTo>
                    <a:pt x="985418" y="825588"/>
                  </a:lnTo>
                  <a:lnTo>
                    <a:pt x="994219" y="827189"/>
                  </a:lnTo>
                  <a:close/>
                </a:path>
                <a:path w="1151890" h="957579">
                  <a:moveTo>
                    <a:pt x="1003007" y="839177"/>
                  </a:moveTo>
                  <a:lnTo>
                    <a:pt x="1000607" y="834377"/>
                  </a:lnTo>
                  <a:lnTo>
                    <a:pt x="995006" y="839177"/>
                  </a:lnTo>
                  <a:lnTo>
                    <a:pt x="995006" y="843965"/>
                  </a:lnTo>
                  <a:lnTo>
                    <a:pt x="997407" y="848766"/>
                  </a:lnTo>
                  <a:lnTo>
                    <a:pt x="1003007" y="843965"/>
                  </a:lnTo>
                  <a:lnTo>
                    <a:pt x="1003007" y="839177"/>
                  </a:lnTo>
                  <a:close/>
                </a:path>
                <a:path w="1151890" h="957579">
                  <a:moveTo>
                    <a:pt x="1024724" y="704672"/>
                  </a:moveTo>
                  <a:lnTo>
                    <a:pt x="1018984" y="704100"/>
                  </a:lnTo>
                  <a:lnTo>
                    <a:pt x="1019098" y="711187"/>
                  </a:lnTo>
                  <a:lnTo>
                    <a:pt x="1022883" y="709206"/>
                  </a:lnTo>
                  <a:lnTo>
                    <a:pt x="1024724" y="704672"/>
                  </a:lnTo>
                  <a:close/>
                </a:path>
                <a:path w="1151890" h="957579">
                  <a:moveTo>
                    <a:pt x="1033373" y="773633"/>
                  </a:moveTo>
                  <a:lnTo>
                    <a:pt x="1030173" y="768045"/>
                  </a:lnTo>
                  <a:lnTo>
                    <a:pt x="1025093" y="768324"/>
                  </a:lnTo>
                  <a:lnTo>
                    <a:pt x="1018286" y="765441"/>
                  </a:lnTo>
                  <a:lnTo>
                    <a:pt x="1013434" y="764667"/>
                  </a:lnTo>
                  <a:lnTo>
                    <a:pt x="1014196" y="771245"/>
                  </a:lnTo>
                  <a:lnTo>
                    <a:pt x="1018984" y="768045"/>
                  </a:lnTo>
                  <a:lnTo>
                    <a:pt x="1019784" y="772845"/>
                  </a:lnTo>
                  <a:lnTo>
                    <a:pt x="1020584" y="776833"/>
                  </a:lnTo>
                  <a:lnTo>
                    <a:pt x="1024585" y="770445"/>
                  </a:lnTo>
                  <a:lnTo>
                    <a:pt x="1033373" y="773633"/>
                  </a:lnTo>
                  <a:close/>
                </a:path>
                <a:path w="1151890" h="957579">
                  <a:moveTo>
                    <a:pt x="1039774" y="942276"/>
                  </a:moveTo>
                  <a:lnTo>
                    <a:pt x="1034973" y="939876"/>
                  </a:lnTo>
                  <a:lnTo>
                    <a:pt x="1030973" y="933488"/>
                  </a:lnTo>
                  <a:lnTo>
                    <a:pt x="1026985" y="936675"/>
                  </a:lnTo>
                  <a:lnTo>
                    <a:pt x="1031773" y="939876"/>
                  </a:lnTo>
                  <a:lnTo>
                    <a:pt x="1035773" y="945476"/>
                  </a:lnTo>
                  <a:lnTo>
                    <a:pt x="1039774" y="942276"/>
                  </a:lnTo>
                  <a:close/>
                </a:path>
                <a:path w="1151890" h="957579">
                  <a:moveTo>
                    <a:pt x="1054950" y="947864"/>
                  </a:moveTo>
                  <a:lnTo>
                    <a:pt x="1052550" y="943076"/>
                  </a:lnTo>
                  <a:lnTo>
                    <a:pt x="1046962" y="947864"/>
                  </a:lnTo>
                  <a:lnTo>
                    <a:pt x="1046162" y="952665"/>
                  </a:lnTo>
                  <a:lnTo>
                    <a:pt x="1049362" y="957453"/>
                  </a:lnTo>
                  <a:lnTo>
                    <a:pt x="1054950" y="952665"/>
                  </a:lnTo>
                  <a:lnTo>
                    <a:pt x="1054950" y="947864"/>
                  </a:lnTo>
                  <a:close/>
                </a:path>
                <a:path w="1151890" h="957579">
                  <a:moveTo>
                    <a:pt x="1063777" y="767334"/>
                  </a:moveTo>
                  <a:lnTo>
                    <a:pt x="1058951" y="765644"/>
                  </a:lnTo>
                  <a:lnTo>
                    <a:pt x="1053668" y="767105"/>
                  </a:lnTo>
                  <a:lnTo>
                    <a:pt x="1058646" y="767740"/>
                  </a:lnTo>
                  <a:lnTo>
                    <a:pt x="1063777" y="767334"/>
                  </a:lnTo>
                  <a:close/>
                </a:path>
                <a:path w="1151890" h="957579">
                  <a:moveTo>
                    <a:pt x="1086116" y="95897"/>
                  </a:moveTo>
                  <a:lnTo>
                    <a:pt x="1079652" y="98018"/>
                  </a:lnTo>
                  <a:lnTo>
                    <a:pt x="1073340" y="100203"/>
                  </a:lnTo>
                  <a:lnTo>
                    <a:pt x="1067015" y="101638"/>
                  </a:lnTo>
                  <a:lnTo>
                    <a:pt x="1060551" y="101498"/>
                  </a:lnTo>
                  <a:lnTo>
                    <a:pt x="1064539" y="106286"/>
                  </a:lnTo>
                  <a:lnTo>
                    <a:pt x="1060551" y="111086"/>
                  </a:lnTo>
                  <a:lnTo>
                    <a:pt x="1063739" y="115887"/>
                  </a:lnTo>
                  <a:lnTo>
                    <a:pt x="1068146" y="107924"/>
                  </a:lnTo>
                  <a:lnTo>
                    <a:pt x="1076134" y="104990"/>
                  </a:lnTo>
                  <a:lnTo>
                    <a:pt x="1083525" y="102514"/>
                  </a:lnTo>
                  <a:lnTo>
                    <a:pt x="1086116" y="95897"/>
                  </a:lnTo>
                  <a:close/>
                </a:path>
                <a:path w="1151890" h="957579">
                  <a:moveTo>
                    <a:pt x="1090803" y="628650"/>
                  </a:moveTo>
                  <a:lnTo>
                    <a:pt x="1089317" y="624179"/>
                  </a:lnTo>
                  <a:lnTo>
                    <a:pt x="1085303" y="624611"/>
                  </a:lnTo>
                  <a:lnTo>
                    <a:pt x="1079334" y="623392"/>
                  </a:lnTo>
                  <a:lnTo>
                    <a:pt x="1075156" y="623963"/>
                  </a:lnTo>
                  <a:lnTo>
                    <a:pt x="1076528" y="629780"/>
                  </a:lnTo>
                  <a:lnTo>
                    <a:pt x="1080884" y="628002"/>
                  </a:lnTo>
                  <a:lnTo>
                    <a:pt x="1086827" y="628777"/>
                  </a:lnTo>
                  <a:lnTo>
                    <a:pt x="1090803" y="628650"/>
                  </a:lnTo>
                  <a:close/>
                </a:path>
                <a:path w="1151890" h="957579">
                  <a:moveTo>
                    <a:pt x="1097648" y="784250"/>
                  </a:moveTo>
                  <a:lnTo>
                    <a:pt x="1090117" y="784034"/>
                  </a:lnTo>
                  <a:lnTo>
                    <a:pt x="1090231" y="789203"/>
                  </a:lnTo>
                  <a:lnTo>
                    <a:pt x="1095209" y="787628"/>
                  </a:lnTo>
                  <a:lnTo>
                    <a:pt x="1097648" y="784250"/>
                  </a:lnTo>
                  <a:close/>
                </a:path>
                <a:path w="1151890" h="957579">
                  <a:moveTo>
                    <a:pt x="1119682" y="721690"/>
                  </a:moveTo>
                  <a:lnTo>
                    <a:pt x="1116495" y="714502"/>
                  </a:lnTo>
                  <a:lnTo>
                    <a:pt x="1112494" y="717689"/>
                  </a:lnTo>
                  <a:lnTo>
                    <a:pt x="1103706" y="715302"/>
                  </a:lnTo>
                  <a:lnTo>
                    <a:pt x="1106906" y="723290"/>
                  </a:lnTo>
                  <a:lnTo>
                    <a:pt x="1110894" y="720090"/>
                  </a:lnTo>
                  <a:lnTo>
                    <a:pt x="1119682" y="721690"/>
                  </a:lnTo>
                  <a:close/>
                </a:path>
                <a:path w="1151890" h="957579">
                  <a:moveTo>
                    <a:pt x="1132814" y="741095"/>
                  </a:moveTo>
                  <a:lnTo>
                    <a:pt x="1125283" y="740867"/>
                  </a:lnTo>
                  <a:lnTo>
                    <a:pt x="1125397" y="746036"/>
                  </a:lnTo>
                  <a:lnTo>
                    <a:pt x="1130376" y="744461"/>
                  </a:lnTo>
                  <a:lnTo>
                    <a:pt x="1132814" y="741095"/>
                  </a:lnTo>
                  <a:close/>
                </a:path>
                <a:path w="1151890" h="957579">
                  <a:moveTo>
                    <a:pt x="1151661" y="717689"/>
                  </a:moveTo>
                  <a:lnTo>
                    <a:pt x="1146860" y="715302"/>
                  </a:lnTo>
                  <a:lnTo>
                    <a:pt x="1142860" y="708901"/>
                  </a:lnTo>
                  <a:lnTo>
                    <a:pt x="1138872" y="712101"/>
                  </a:lnTo>
                  <a:lnTo>
                    <a:pt x="1142860" y="714502"/>
                  </a:lnTo>
                  <a:lnTo>
                    <a:pt x="1146860" y="720890"/>
                  </a:lnTo>
                  <a:lnTo>
                    <a:pt x="1151661" y="71768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7265473" y="8074811"/>
              <a:ext cx="1022985" cy="1025525"/>
            </a:xfrm>
            <a:custGeom>
              <a:avLst/>
              <a:gdLst/>
              <a:ahLst/>
              <a:cxnLst/>
              <a:rect l="l" t="t" r="r" b="b"/>
              <a:pathLst>
                <a:path w="1022984" h="1025525">
                  <a:moveTo>
                    <a:pt x="14732" y="163995"/>
                  </a:moveTo>
                  <a:lnTo>
                    <a:pt x="10388" y="160845"/>
                  </a:lnTo>
                  <a:lnTo>
                    <a:pt x="4241" y="158597"/>
                  </a:lnTo>
                  <a:lnTo>
                    <a:pt x="800" y="159042"/>
                  </a:lnTo>
                  <a:lnTo>
                    <a:pt x="0" y="164642"/>
                  </a:lnTo>
                  <a:lnTo>
                    <a:pt x="11188" y="166243"/>
                  </a:lnTo>
                  <a:lnTo>
                    <a:pt x="12788" y="166243"/>
                  </a:lnTo>
                  <a:lnTo>
                    <a:pt x="14732" y="163995"/>
                  </a:lnTo>
                  <a:close/>
                </a:path>
                <a:path w="1022984" h="1025525">
                  <a:moveTo>
                    <a:pt x="42354" y="590626"/>
                  </a:moveTo>
                  <a:lnTo>
                    <a:pt x="35966" y="593013"/>
                  </a:lnTo>
                  <a:lnTo>
                    <a:pt x="32766" y="596214"/>
                  </a:lnTo>
                  <a:lnTo>
                    <a:pt x="36766" y="601814"/>
                  </a:lnTo>
                  <a:lnTo>
                    <a:pt x="41554" y="599414"/>
                  </a:lnTo>
                  <a:lnTo>
                    <a:pt x="37553" y="596214"/>
                  </a:lnTo>
                  <a:lnTo>
                    <a:pt x="42354" y="590626"/>
                  </a:lnTo>
                  <a:close/>
                </a:path>
                <a:path w="1022984" h="1025525">
                  <a:moveTo>
                    <a:pt x="53657" y="569239"/>
                  </a:moveTo>
                  <a:lnTo>
                    <a:pt x="48450" y="570445"/>
                  </a:lnTo>
                  <a:lnTo>
                    <a:pt x="45783" y="573735"/>
                  </a:lnTo>
                  <a:lnTo>
                    <a:pt x="53543" y="574636"/>
                  </a:lnTo>
                  <a:lnTo>
                    <a:pt x="53657" y="569239"/>
                  </a:lnTo>
                  <a:close/>
                </a:path>
                <a:path w="1022984" h="1025525">
                  <a:moveTo>
                    <a:pt x="56972" y="616369"/>
                  </a:moveTo>
                  <a:lnTo>
                    <a:pt x="50444" y="614197"/>
                  </a:lnTo>
                  <a:lnTo>
                    <a:pt x="41071" y="614426"/>
                  </a:lnTo>
                  <a:lnTo>
                    <a:pt x="43154" y="620191"/>
                  </a:lnTo>
                  <a:lnTo>
                    <a:pt x="43154" y="620991"/>
                  </a:lnTo>
                  <a:lnTo>
                    <a:pt x="45554" y="617791"/>
                  </a:lnTo>
                  <a:lnTo>
                    <a:pt x="46355" y="617791"/>
                  </a:lnTo>
                  <a:lnTo>
                    <a:pt x="56972" y="616369"/>
                  </a:lnTo>
                  <a:close/>
                </a:path>
                <a:path w="1022984" h="1025525">
                  <a:moveTo>
                    <a:pt x="57759" y="222834"/>
                  </a:moveTo>
                  <a:lnTo>
                    <a:pt x="52743" y="224180"/>
                  </a:lnTo>
                  <a:lnTo>
                    <a:pt x="50126" y="227330"/>
                  </a:lnTo>
                  <a:lnTo>
                    <a:pt x="57543" y="227774"/>
                  </a:lnTo>
                  <a:lnTo>
                    <a:pt x="57759" y="222834"/>
                  </a:lnTo>
                  <a:close/>
                </a:path>
                <a:path w="1022984" h="1025525">
                  <a:moveTo>
                    <a:pt x="66332" y="501904"/>
                  </a:moveTo>
                  <a:lnTo>
                    <a:pt x="63931" y="496316"/>
                  </a:lnTo>
                  <a:lnTo>
                    <a:pt x="57543" y="501103"/>
                  </a:lnTo>
                  <a:lnTo>
                    <a:pt x="56743" y="505904"/>
                  </a:lnTo>
                  <a:lnTo>
                    <a:pt x="59143" y="510705"/>
                  </a:lnTo>
                  <a:lnTo>
                    <a:pt x="65532" y="506704"/>
                  </a:lnTo>
                  <a:lnTo>
                    <a:pt x="66332" y="501904"/>
                  </a:lnTo>
                  <a:close/>
                </a:path>
                <a:path w="1022984" h="1025525">
                  <a:moveTo>
                    <a:pt x="103543" y="379171"/>
                  </a:moveTo>
                  <a:lnTo>
                    <a:pt x="99504" y="380923"/>
                  </a:lnTo>
                  <a:lnTo>
                    <a:pt x="97256" y="385241"/>
                  </a:lnTo>
                  <a:lnTo>
                    <a:pt x="103098" y="386016"/>
                  </a:lnTo>
                  <a:lnTo>
                    <a:pt x="103543" y="379171"/>
                  </a:lnTo>
                  <a:close/>
                </a:path>
                <a:path w="1022984" h="1025525">
                  <a:moveTo>
                    <a:pt x="132778" y="770648"/>
                  </a:moveTo>
                  <a:lnTo>
                    <a:pt x="127571" y="771842"/>
                  </a:lnTo>
                  <a:lnTo>
                    <a:pt x="124917" y="775144"/>
                  </a:lnTo>
                  <a:lnTo>
                    <a:pt x="132664" y="776046"/>
                  </a:lnTo>
                  <a:lnTo>
                    <a:pt x="132778" y="770648"/>
                  </a:lnTo>
                  <a:close/>
                </a:path>
                <a:path w="1022984" h="1025525">
                  <a:moveTo>
                    <a:pt x="140652" y="386016"/>
                  </a:moveTo>
                  <a:lnTo>
                    <a:pt x="134264" y="388416"/>
                  </a:lnTo>
                  <a:lnTo>
                    <a:pt x="131064" y="391617"/>
                  </a:lnTo>
                  <a:lnTo>
                    <a:pt x="135064" y="397205"/>
                  </a:lnTo>
                  <a:lnTo>
                    <a:pt x="139865" y="394817"/>
                  </a:lnTo>
                  <a:lnTo>
                    <a:pt x="136664" y="391617"/>
                  </a:lnTo>
                  <a:lnTo>
                    <a:pt x="140652" y="386016"/>
                  </a:lnTo>
                  <a:close/>
                </a:path>
                <a:path w="1022984" h="1025525">
                  <a:moveTo>
                    <a:pt x="153441" y="556260"/>
                  </a:moveTo>
                  <a:lnTo>
                    <a:pt x="149453" y="553059"/>
                  </a:lnTo>
                  <a:lnTo>
                    <a:pt x="145453" y="546658"/>
                  </a:lnTo>
                  <a:lnTo>
                    <a:pt x="141452" y="549859"/>
                  </a:lnTo>
                  <a:lnTo>
                    <a:pt x="145453" y="553059"/>
                  </a:lnTo>
                  <a:lnTo>
                    <a:pt x="148653" y="558647"/>
                  </a:lnTo>
                  <a:lnTo>
                    <a:pt x="153441" y="556260"/>
                  </a:lnTo>
                  <a:close/>
                </a:path>
                <a:path w="1022984" h="1025525">
                  <a:moveTo>
                    <a:pt x="155841" y="58343"/>
                  </a:moveTo>
                  <a:lnTo>
                    <a:pt x="150253" y="60744"/>
                  </a:lnTo>
                  <a:lnTo>
                    <a:pt x="147053" y="63931"/>
                  </a:lnTo>
                  <a:lnTo>
                    <a:pt x="151053" y="69532"/>
                  </a:lnTo>
                  <a:lnTo>
                    <a:pt x="155841" y="67132"/>
                  </a:lnTo>
                  <a:lnTo>
                    <a:pt x="151841" y="63931"/>
                  </a:lnTo>
                  <a:lnTo>
                    <a:pt x="155841" y="58343"/>
                  </a:lnTo>
                  <a:close/>
                </a:path>
                <a:path w="1022984" h="1025525">
                  <a:moveTo>
                    <a:pt x="157441" y="404406"/>
                  </a:moveTo>
                  <a:lnTo>
                    <a:pt x="155841" y="398805"/>
                  </a:lnTo>
                  <a:lnTo>
                    <a:pt x="149453" y="403606"/>
                  </a:lnTo>
                  <a:lnTo>
                    <a:pt x="148653" y="408406"/>
                  </a:lnTo>
                  <a:lnTo>
                    <a:pt x="151053" y="413194"/>
                  </a:lnTo>
                  <a:lnTo>
                    <a:pt x="157441" y="409194"/>
                  </a:lnTo>
                  <a:lnTo>
                    <a:pt x="157441" y="404406"/>
                  </a:lnTo>
                  <a:close/>
                </a:path>
                <a:path w="1022984" h="1025525">
                  <a:moveTo>
                    <a:pt x="178600" y="679234"/>
                  </a:moveTo>
                  <a:lnTo>
                    <a:pt x="173431" y="678332"/>
                  </a:lnTo>
                  <a:lnTo>
                    <a:pt x="168249" y="678332"/>
                  </a:lnTo>
                  <a:lnTo>
                    <a:pt x="173431" y="680135"/>
                  </a:lnTo>
                  <a:lnTo>
                    <a:pt x="178600" y="679234"/>
                  </a:lnTo>
                  <a:close/>
                </a:path>
                <a:path w="1022984" h="1025525">
                  <a:moveTo>
                    <a:pt x="185102" y="711669"/>
                  </a:moveTo>
                  <a:lnTo>
                    <a:pt x="180124" y="710806"/>
                  </a:lnTo>
                  <a:lnTo>
                    <a:pt x="174980" y="710996"/>
                  </a:lnTo>
                  <a:lnTo>
                    <a:pt x="179819" y="712901"/>
                  </a:lnTo>
                  <a:lnTo>
                    <a:pt x="185102" y="711669"/>
                  </a:lnTo>
                  <a:close/>
                </a:path>
                <a:path w="1022984" h="1025525">
                  <a:moveTo>
                    <a:pt x="196621" y="622147"/>
                  </a:moveTo>
                  <a:lnTo>
                    <a:pt x="191604" y="621296"/>
                  </a:lnTo>
                  <a:lnTo>
                    <a:pt x="186283" y="621474"/>
                  </a:lnTo>
                  <a:lnTo>
                    <a:pt x="191008" y="623392"/>
                  </a:lnTo>
                  <a:lnTo>
                    <a:pt x="196621" y="622147"/>
                  </a:lnTo>
                  <a:close/>
                </a:path>
                <a:path w="1022984" h="1025525">
                  <a:moveTo>
                    <a:pt x="201625" y="144056"/>
                  </a:moveTo>
                  <a:lnTo>
                    <a:pt x="196608" y="145262"/>
                  </a:lnTo>
                  <a:lnTo>
                    <a:pt x="193979" y="148551"/>
                  </a:lnTo>
                  <a:lnTo>
                    <a:pt x="201396" y="149453"/>
                  </a:lnTo>
                  <a:lnTo>
                    <a:pt x="201625" y="144056"/>
                  </a:lnTo>
                  <a:close/>
                </a:path>
                <a:path w="1022984" h="1025525">
                  <a:moveTo>
                    <a:pt x="209080" y="489369"/>
                  </a:moveTo>
                  <a:lnTo>
                    <a:pt x="204089" y="488327"/>
                  </a:lnTo>
                  <a:lnTo>
                    <a:pt x="198958" y="488467"/>
                  </a:lnTo>
                  <a:lnTo>
                    <a:pt x="203796" y="490715"/>
                  </a:lnTo>
                  <a:lnTo>
                    <a:pt x="209080" y="489369"/>
                  </a:lnTo>
                  <a:close/>
                </a:path>
                <a:path w="1022984" h="1025525">
                  <a:moveTo>
                    <a:pt x="230974" y="238963"/>
                  </a:moveTo>
                  <a:lnTo>
                    <a:pt x="226974" y="235775"/>
                  </a:lnTo>
                  <a:lnTo>
                    <a:pt x="223774" y="230174"/>
                  </a:lnTo>
                  <a:lnTo>
                    <a:pt x="218986" y="232575"/>
                  </a:lnTo>
                  <a:lnTo>
                    <a:pt x="222973" y="235775"/>
                  </a:lnTo>
                  <a:lnTo>
                    <a:pt x="226174" y="241363"/>
                  </a:lnTo>
                  <a:lnTo>
                    <a:pt x="230974" y="238963"/>
                  </a:lnTo>
                  <a:close/>
                </a:path>
                <a:path w="1022984" h="1025525">
                  <a:moveTo>
                    <a:pt x="246380" y="205930"/>
                  </a:moveTo>
                  <a:lnTo>
                    <a:pt x="241363" y="207098"/>
                  </a:lnTo>
                  <a:lnTo>
                    <a:pt x="238734" y="210210"/>
                  </a:lnTo>
                  <a:lnTo>
                    <a:pt x="246151" y="210997"/>
                  </a:lnTo>
                  <a:lnTo>
                    <a:pt x="246380" y="205930"/>
                  </a:lnTo>
                  <a:close/>
                </a:path>
                <a:path w="1022984" h="1025525">
                  <a:moveTo>
                    <a:pt x="266128" y="237363"/>
                  </a:moveTo>
                  <a:lnTo>
                    <a:pt x="263740" y="230174"/>
                  </a:lnTo>
                  <a:lnTo>
                    <a:pt x="258940" y="232575"/>
                  </a:lnTo>
                  <a:lnTo>
                    <a:pt x="250952" y="230974"/>
                  </a:lnTo>
                  <a:lnTo>
                    <a:pt x="253352" y="238163"/>
                  </a:lnTo>
                  <a:lnTo>
                    <a:pt x="258140" y="235775"/>
                  </a:lnTo>
                  <a:lnTo>
                    <a:pt x="266128" y="237363"/>
                  </a:lnTo>
                  <a:close/>
                </a:path>
                <a:path w="1022984" h="1025525">
                  <a:moveTo>
                    <a:pt x="285432" y="165633"/>
                  </a:moveTo>
                  <a:lnTo>
                    <a:pt x="280225" y="166839"/>
                  </a:lnTo>
                  <a:lnTo>
                    <a:pt x="277558" y="170129"/>
                  </a:lnTo>
                  <a:lnTo>
                    <a:pt x="285318" y="171030"/>
                  </a:lnTo>
                  <a:lnTo>
                    <a:pt x="285432" y="165633"/>
                  </a:lnTo>
                  <a:close/>
                </a:path>
                <a:path w="1022984" h="1025525">
                  <a:moveTo>
                    <a:pt x="295706" y="786434"/>
                  </a:moveTo>
                  <a:lnTo>
                    <a:pt x="290106" y="788822"/>
                  </a:lnTo>
                  <a:lnTo>
                    <a:pt x="286918" y="792022"/>
                  </a:lnTo>
                  <a:lnTo>
                    <a:pt x="290906" y="797623"/>
                  </a:lnTo>
                  <a:lnTo>
                    <a:pt x="295706" y="795223"/>
                  </a:lnTo>
                  <a:lnTo>
                    <a:pt x="291706" y="792022"/>
                  </a:lnTo>
                  <a:lnTo>
                    <a:pt x="295706" y="786434"/>
                  </a:lnTo>
                  <a:close/>
                </a:path>
                <a:path w="1022984" h="1025525">
                  <a:moveTo>
                    <a:pt x="301866" y="826389"/>
                  </a:moveTo>
                  <a:lnTo>
                    <a:pt x="298005" y="828192"/>
                  </a:lnTo>
                  <a:lnTo>
                    <a:pt x="295795" y="832688"/>
                  </a:lnTo>
                  <a:lnTo>
                    <a:pt x="301294" y="833589"/>
                  </a:lnTo>
                  <a:lnTo>
                    <a:pt x="301866" y="826389"/>
                  </a:lnTo>
                  <a:close/>
                </a:path>
                <a:path w="1022984" h="1025525">
                  <a:moveTo>
                    <a:pt x="320167" y="189318"/>
                  </a:moveTo>
                  <a:lnTo>
                    <a:pt x="315188" y="188417"/>
                  </a:lnTo>
                  <a:lnTo>
                    <a:pt x="310057" y="188417"/>
                  </a:lnTo>
                  <a:lnTo>
                    <a:pt x="314883" y="190207"/>
                  </a:lnTo>
                  <a:lnTo>
                    <a:pt x="320167" y="189318"/>
                  </a:lnTo>
                  <a:close/>
                </a:path>
                <a:path w="1022984" h="1025525">
                  <a:moveTo>
                    <a:pt x="341261" y="5600"/>
                  </a:moveTo>
                  <a:lnTo>
                    <a:pt x="339661" y="0"/>
                  </a:lnTo>
                  <a:lnTo>
                    <a:pt x="333273" y="4800"/>
                  </a:lnTo>
                  <a:lnTo>
                    <a:pt x="332473" y="9588"/>
                  </a:lnTo>
                  <a:lnTo>
                    <a:pt x="334860" y="14389"/>
                  </a:lnTo>
                  <a:lnTo>
                    <a:pt x="341261" y="10388"/>
                  </a:lnTo>
                  <a:lnTo>
                    <a:pt x="341261" y="5600"/>
                  </a:lnTo>
                  <a:close/>
                </a:path>
                <a:path w="1022984" h="1025525">
                  <a:moveTo>
                    <a:pt x="350608" y="247408"/>
                  </a:moveTo>
                  <a:lnTo>
                    <a:pt x="346748" y="249351"/>
                  </a:lnTo>
                  <a:lnTo>
                    <a:pt x="344538" y="253707"/>
                  </a:lnTo>
                  <a:lnTo>
                    <a:pt x="350050" y="254152"/>
                  </a:lnTo>
                  <a:lnTo>
                    <a:pt x="350608" y="247408"/>
                  </a:lnTo>
                  <a:close/>
                </a:path>
                <a:path w="1022984" h="1025525">
                  <a:moveTo>
                    <a:pt x="379615" y="877544"/>
                  </a:moveTo>
                  <a:lnTo>
                    <a:pt x="373227" y="879944"/>
                  </a:lnTo>
                  <a:lnTo>
                    <a:pt x="370027" y="883132"/>
                  </a:lnTo>
                  <a:lnTo>
                    <a:pt x="374027" y="888733"/>
                  </a:lnTo>
                  <a:lnTo>
                    <a:pt x="378828" y="886333"/>
                  </a:lnTo>
                  <a:lnTo>
                    <a:pt x="375627" y="883132"/>
                  </a:lnTo>
                  <a:lnTo>
                    <a:pt x="379615" y="877544"/>
                  </a:lnTo>
                  <a:close/>
                </a:path>
                <a:path w="1022984" h="1025525">
                  <a:moveTo>
                    <a:pt x="384416" y="116687"/>
                  </a:moveTo>
                  <a:lnTo>
                    <a:pt x="382816" y="111086"/>
                  </a:lnTo>
                  <a:lnTo>
                    <a:pt x="376428" y="115887"/>
                  </a:lnTo>
                  <a:lnTo>
                    <a:pt x="375627" y="120688"/>
                  </a:lnTo>
                  <a:lnTo>
                    <a:pt x="378028" y="125476"/>
                  </a:lnTo>
                  <a:lnTo>
                    <a:pt x="384416" y="121475"/>
                  </a:lnTo>
                  <a:lnTo>
                    <a:pt x="384416" y="116687"/>
                  </a:lnTo>
                  <a:close/>
                </a:path>
                <a:path w="1022984" h="1025525">
                  <a:moveTo>
                    <a:pt x="395605" y="208597"/>
                  </a:moveTo>
                  <a:lnTo>
                    <a:pt x="391604" y="205397"/>
                  </a:lnTo>
                  <a:lnTo>
                    <a:pt x="388416" y="199009"/>
                  </a:lnTo>
                  <a:lnTo>
                    <a:pt x="383616" y="201409"/>
                  </a:lnTo>
                  <a:lnTo>
                    <a:pt x="387616" y="205397"/>
                  </a:lnTo>
                  <a:lnTo>
                    <a:pt x="390804" y="210997"/>
                  </a:lnTo>
                  <a:lnTo>
                    <a:pt x="395605" y="208597"/>
                  </a:lnTo>
                  <a:close/>
                </a:path>
                <a:path w="1022984" h="1025525">
                  <a:moveTo>
                    <a:pt x="398805" y="140665"/>
                  </a:moveTo>
                  <a:lnTo>
                    <a:pt x="396405" y="132664"/>
                  </a:lnTo>
                  <a:lnTo>
                    <a:pt x="391604" y="135064"/>
                  </a:lnTo>
                  <a:lnTo>
                    <a:pt x="383616" y="133464"/>
                  </a:lnTo>
                  <a:lnTo>
                    <a:pt x="386016" y="140665"/>
                  </a:lnTo>
                  <a:lnTo>
                    <a:pt x="390804" y="138264"/>
                  </a:lnTo>
                  <a:lnTo>
                    <a:pt x="398805" y="140665"/>
                  </a:lnTo>
                  <a:close/>
                </a:path>
                <a:path w="1022984" h="1025525">
                  <a:moveTo>
                    <a:pt x="402793" y="66332"/>
                  </a:moveTo>
                  <a:lnTo>
                    <a:pt x="396405" y="68732"/>
                  </a:lnTo>
                  <a:lnTo>
                    <a:pt x="393204" y="71932"/>
                  </a:lnTo>
                  <a:lnTo>
                    <a:pt x="397205" y="77520"/>
                  </a:lnTo>
                  <a:lnTo>
                    <a:pt x="402005" y="75133"/>
                  </a:lnTo>
                  <a:lnTo>
                    <a:pt x="398805" y="71932"/>
                  </a:lnTo>
                  <a:lnTo>
                    <a:pt x="402793" y="66332"/>
                  </a:lnTo>
                  <a:close/>
                </a:path>
                <a:path w="1022984" h="1025525">
                  <a:moveTo>
                    <a:pt x="407974" y="534238"/>
                  </a:moveTo>
                  <a:lnTo>
                    <a:pt x="402793" y="533374"/>
                  </a:lnTo>
                  <a:lnTo>
                    <a:pt x="397624" y="533565"/>
                  </a:lnTo>
                  <a:lnTo>
                    <a:pt x="402793" y="535470"/>
                  </a:lnTo>
                  <a:lnTo>
                    <a:pt x="407974" y="534238"/>
                  </a:lnTo>
                  <a:close/>
                </a:path>
                <a:path w="1022984" h="1025525">
                  <a:moveTo>
                    <a:pt x="424484" y="770648"/>
                  </a:moveTo>
                  <a:lnTo>
                    <a:pt x="419277" y="771842"/>
                  </a:lnTo>
                  <a:lnTo>
                    <a:pt x="416623" y="775144"/>
                  </a:lnTo>
                  <a:lnTo>
                    <a:pt x="424383" y="776046"/>
                  </a:lnTo>
                  <a:lnTo>
                    <a:pt x="424484" y="770648"/>
                  </a:lnTo>
                  <a:close/>
                </a:path>
                <a:path w="1022984" h="1025525">
                  <a:moveTo>
                    <a:pt x="428929" y="154698"/>
                  </a:moveTo>
                  <a:lnTo>
                    <a:pt x="425081" y="156641"/>
                  </a:lnTo>
                  <a:lnTo>
                    <a:pt x="422871" y="160997"/>
                  </a:lnTo>
                  <a:lnTo>
                    <a:pt x="428371" y="161442"/>
                  </a:lnTo>
                  <a:lnTo>
                    <a:pt x="428929" y="154698"/>
                  </a:lnTo>
                  <a:close/>
                </a:path>
                <a:path w="1022984" h="1025525">
                  <a:moveTo>
                    <a:pt x="432739" y="242062"/>
                  </a:moveTo>
                  <a:lnTo>
                    <a:pt x="427570" y="241160"/>
                  </a:lnTo>
                  <a:lnTo>
                    <a:pt x="422402" y="241160"/>
                  </a:lnTo>
                  <a:lnTo>
                    <a:pt x="427570" y="242963"/>
                  </a:lnTo>
                  <a:lnTo>
                    <a:pt x="432739" y="242062"/>
                  </a:lnTo>
                  <a:close/>
                </a:path>
                <a:path w="1022984" h="1025525">
                  <a:moveTo>
                    <a:pt x="442328" y="272097"/>
                  </a:moveTo>
                  <a:lnTo>
                    <a:pt x="437159" y="271233"/>
                  </a:lnTo>
                  <a:lnTo>
                    <a:pt x="431990" y="271424"/>
                  </a:lnTo>
                  <a:lnTo>
                    <a:pt x="437159" y="273329"/>
                  </a:lnTo>
                  <a:lnTo>
                    <a:pt x="442328" y="272097"/>
                  </a:lnTo>
                  <a:close/>
                </a:path>
                <a:path w="1022984" h="1025525">
                  <a:moveTo>
                    <a:pt x="448043" y="744435"/>
                  </a:moveTo>
                  <a:lnTo>
                    <a:pt x="443064" y="743572"/>
                  </a:lnTo>
                  <a:lnTo>
                    <a:pt x="437921" y="743762"/>
                  </a:lnTo>
                  <a:lnTo>
                    <a:pt x="442760" y="745667"/>
                  </a:lnTo>
                  <a:lnTo>
                    <a:pt x="448043" y="744435"/>
                  </a:lnTo>
                  <a:close/>
                </a:path>
                <a:path w="1022984" h="1025525">
                  <a:moveTo>
                    <a:pt x="448348" y="384429"/>
                  </a:moveTo>
                  <a:lnTo>
                    <a:pt x="441960" y="386816"/>
                  </a:lnTo>
                  <a:lnTo>
                    <a:pt x="438759" y="390017"/>
                  </a:lnTo>
                  <a:lnTo>
                    <a:pt x="442760" y="395617"/>
                  </a:lnTo>
                  <a:lnTo>
                    <a:pt x="447548" y="393217"/>
                  </a:lnTo>
                  <a:lnTo>
                    <a:pt x="444360" y="390017"/>
                  </a:lnTo>
                  <a:lnTo>
                    <a:pt x="448348" y="384429"/>
                  </a:lnTo>
                  <a:close/>
                </a:path>
                <a:path w="1022984" h="1025525">
                  <a:moveTo>
                    <a:pt x="466382" y="463550"/>
                  </a:moveTo>
                  <a:lnTo>
                    <a:pt x="462343" y="465340"/>
                  </a:lnTo>
                  <a:lnTo>
                    <a:pt x="460095" y="469836"/>
                  </a:lnTo>
                  <a:lnTo>
                    <a:pt x="465937" y="470738"/>
                  </a:lnTo>
                  <a:lnTo>
                    <a:pt x="466382" y="463550"/>
                  </a:lnTo>
                  <a:close/>
                </a:path>
                <a:path w="1022984" h="1025525">
                  <a:moveTo>
                    <a:pt x="481126" y="476338"/>
                  </a:moveTo>
                  <a:lnTo>
                    <a:pt x="478726" y="472338"/>
                  </a:lnTo>
                  <a:lnTo>
                    <a:pt x="473583" y="476389"/>
                  </a:lnTo>
                  <a:lnTo>
                    <a:pt x="472325" y="482523"/>
                  </a:lnTo>
                  <a:lnTo>
                    <a:pt x="474675" y="487172"/>
                  </a:lnTo>
                  <a:lnTo>
                    <a:pt x="480326" y="486727"/>
                  </a:lnTo>
                  <a:lnTo>
                    <a:pt x="477126" y="481126"/>
                  </a:lnTo>
                  <a:lnTo>
                    <a:pt x="481126" y="476338"/>
                  </a:lnTo>
                  <a:close/>
                </a:path>
                <a:path w="1022984" h="1025525">
                  <a:moveTo>
                    <a:pt x="481914" y="173431"/>
                  </a:moveTo>
                  <a:lnTo>
                    <a:pt x="478726" y="165442"/>
                  </a:lnTo>
                  <a:lnTo>
                    <a:pt x="473925" y="167830"/>
                  </a:lnTo>
                  <a:lnTo>
                    <a:pt x="465937" y="166243"/>
                  </a:lnTo>
                  <a:lnTo>
                    <a:pt x="468337" y="173431"/>
                  </a:lnTo>
                  <a:lnTo>
                    <a:pt x="473125" y="171030"/>
                  </a:lnTo>
                  <a:lnTo>
                    <a:pt x="481914" y="173431"/>
                  </a:lnTo>
                  <a:close/>
                </a:path>
                <a:path w="1022984" h="1025525">
                  <a:moveTo>
                    <a:pt x="488315" y="973442"/>
                  </a:moveTo>
                  <a:lnTo>
                    <a:pt x="486714" y="971054"/>
                  </a:lnTo>
                  <a:lnTo>
                    <a:pt x="484314" y="969454"/>
                  </a:lnTo>
                  <a:lnTo>
                    <a:pt x="482714" y="967054"/>
                  </a:lnTo>
                  <a:lnTo>
                    <a:pt x="480326" y="969454"/>
                  </a:lnTo>
                  <a:lnTo>
                    <a:pt x="475526" y="972642"/>
                  </a:lnTo>
                  <a:lnTo>
                    <a:pt x="477126" y="975042"/>
                  </a:lnTo>
                  <a:lnTo>
                    <a:pt x="479526" y="976642"/>
                  </a:lnTo>
                  <a:lnTo>
                    <a:pt x="481126" y="979043"/>
                  </a:lnTo>
                  <a:lnTo>
                    <a:pt x="483514" y="976642"/>
                  </a:lnTo>
                  <a:lnTo>
                    <a:pt x="488315" y="973442"/>
                  </a:lnTo>
                  <a:close/>
                </a:path>
                <a:path w="1022984" h="1025525">
                  <a:moveTo>
                    <a:pt x="489915" y="286118"/>
                  </a:moveTo>
                  <a:lnTo>
                    <a:pt x="485914" y="282917"/>
                  </a:lnTo>
                  <a:lnTo>
                    <a:pt x="481914" y="276529"/>
                  </a:lnTo>
                  <a:lnTo>
                    <a:pt x="477926" y="278930"/>
                  </a:lnTo>
                  <a:lnTo>
                    <a:pt x="481914" y="282917"/>
                  </a:lnTo>
                  <a:lnTo>
                    <a:pt x="485114" y="288518"/>
                  </a:lnTo>
                  <a:lnTo>
                    <a:pt x="489915" y="286118"/>
                  </a:lnTo>
                  <a:close/>
                </a:path>
                <a:path w="1022984" h="1025525">
                  <a:moveTo>
                    <a:pt x="493598" y="532523"/>
                  </a:moveTo>
                  <a:lnTo>
                    <a:pt x="488619" y="531482"/>
                  </a:lnTo>
                  <a:lnTo>
                    <a:pt x="483476" y="531634"/>
                  </a:lnTo>
                  <a:lnTo>
                    <a:pt x="488315" y="533882"/>
                  </a:lnTo>
                  <a:lnTo>
                    <a:pt x="493598" y="532523"/>
                  </a:lnTo>
                  <a:close/>
                </a:path>
                <a:path w="1022984" h="1025525">
                  <a:moveTo>
                    <a:pt x="498017" y="194411"/>
                  </a:moveTo>
                  <a:lnTo>
                    <a:pt x="492810" y="195605"/>
                  </a:lnTo>
                  <a:lnTo>
                    <a:pt x="490143" y="198907"/>
                  </a:lnTo>
                  <a:lnTo>
                    <a:pt x="497903" y="199809"/>
                  </a:lnTo>
                  <a:lnTo>
                    <a:pt x="498017" y="194411"/>
                  </a:lnTo>
                  <a:close/>
                </a:path>
                <a:path w="1022984" h="1025525">
                  <a:moveTo>
                    <a:pt x="514337" y="292519"/>
                  </a:moveTo>
                  <a:lnTo>
                    <a:pt x="510286" y="294309"/>
                  </a:lnTo>
                  <a:lnTo>
                    <a:pt x="508050" y="298805"/>
                  </a:lnTo>
                  <a:lnTo>
                    <a:pt x="513892" y="299707"/>
                  </a:lnTo>
                  <a:lnTo>
                    <a:pt x="514337" y="292519"/>
                  </a:lnTo>
                  <a:close/>
                </a:path>
                <a:path w="1022984" h="1025525">
                  <a:moveTo>
                    <a:pt x="550418" y="977442"/>
                  </a:moveTo>
                  <a:lnTo>
                    <a:pt x="546557" y="979246"/>
                  </a:lnTo>
                  <a:lnTo>
                    <a:pt x="544347" y="983742"/>
                  </a:lnTo>
                  <a:lnTo>
                    <a:pt x="549859" y="984631"/>
                  </a:lnTo>
                  <a:lnTo>
                    <a:pt x="550418" y="977442"/>
                  </a:lnTo>
                  <a:close/>
                </a:path>
                <a:path w="1022984" h="1025525">
                  <a:moveTo>
                    <a:pt x="561949" y="723493"/>
                  </a:moveTo>
                  <a:lnTo>
                    <a:pt x="556742" y="724687"/>
                  </a:lnTo>
                  <a:lnTo>
                    <a:pt x="554088" y="727989"/>
                  </a:lnTo>
                  <a:lnTo>
                    <a:pt x="561835" y="728891"/>
                  </a:lnTo>
                  <a:lnTo>
                    <a:pt x="561949" y="723493"/>
                  </a:lnTo>
                  <a:close/>
                </a:path>
                <a:path w="1022984" h="1025525">
                  <a:moveTo>
                    <a:pt x="587413" y="393217"/>
                  </a:moveTo>
                  <a:lnTo>
                    <a:pt x="583425" y="390017"/>
                  </a:lnTo>
                  <a:lnTo>
                    <a:pt x="579424" y="383628"/>
                  </a:lnTo>
                  <a:lnTo>
                    <a:pt x="575424" y="386016"/>
                  </a:lnTo>
                  <a:lnTo>
                    <a:pt x="579424" y="390017"/>
                  </a:lnTo>
                  <a:lnTo>
                    <a:pt x="582625" y="395617"/>
                  </a:lnTo>
                  <a:lnTo>
                    <a:pt x="587413" y="393217"/>
                  </a:lnTo>
                  <a:close/>
                </a:path>
                <a:path w="1022984" h="1025525">
                  <a:moveTo>
                    <a:pt x="590854" y="269049"/>
                  </a:moveTo>
                  <a:lnTo>
                    <a:pt x="584314" y="266839"/>
                  </a:lnTo>
                  <a:lnTo>
                    <a:pt x="574941" y="266877"/>
                  </a:lnTo>
                  <a:lnTo>
                    <a:pt x="577024" y="272529"/>
                  </a:lnTo>
                  <a:lnTo>
                    <a:pt x="577024" y="273329"/>
                  </a:lnTo>
                  <a:lnTo>
                    <a:pt x="579424" y="270141"/>
                  </a:lnTo>
                  <a:lnTo>
                    <a:pt x="580224" y="270141"/>
                  </a:lnTo>
                  <a:lnTo>
                    <a:pt x="590854" y="269049"/>
                  </a:lnTo>
                  <a:close/>
                </a:path>
                <a:path w="1022984" h="1025525">
                  <a:moveTo>
                    <a:pt x="594372" y="316496"/>
                  </a:moveTo>
                  <a:lnTo>
                    <a:pt x="590511" y="318287"/>
                  </a:lnTo>
                  <a:lnTo>
                    <a:pt x="588302" y="322783"/>
                  </a:lnTo>
                  <a:lnTo>
                    <a:pt x="593813" y="323684"/>
                  </a:lnTo>
                  <a:lnTo>
                    <a:pt x="594372" y="316496"/>
                  </a:lnTo>
                  <a:close/>
                </a:path>
                <a:path w="1022984" h="1025525">
                  <a:moveTo>
                    <a:pt x="611390" y="406806"/>
                  </a:moveTo>
                  <a:lnTo>
                    <a:pt x="607390" y="403606"/>
                  </a:lnTo>
                  <a:lnTo>
                    <a:pt x="604202" y="397205"/>
                  </a:lnTo>
                  <a:lnTo>
                    <a:pt x="599401" y="400405"/>
                  </a:lnTo>
                  <a:lnTo>
                    <a:pt x="603402" y="403606"/>
                  </a:lnTo>
                  <a:lnTo>
                    <a:pt x="606602" y="409194"/>
                  </a:lnTo>
                  <a:lnTo>
                    <a:pt x="611390" y="406806"/>
                  </a:lnTo>
                  <a:close/>
                </a:path>
                <a:path w="1022984" h="1025525">
                  <a:moveTo>
                    <a:pt x="641451" y="541426"/>
                  </a:moveTo>
                  <a:lnTo>
                    <a:pt x="636473" y="540575"/>
                  </a:lnTo>
                  <a:lnTo>
                    <a:pt x="631329" y="540753"/>
                  </a:lnTo>
                  <a:lnTo>
                    <a:pt x="636168" y="542671"/>
                  </a:lnTo>
                  <a:lnTo>
                    <a:pt x="641451" y="541426"/>
                  </a:lnTo>
                  <a:close/>
                </a:path>
                <a:path w="1022984" h="1025525">
                  <a:moveTo>
                    <a:pt x="668134" y="979043"/>
                  </a:moveTo>
                  <a:lnTo>
                    <a:pt x="664933" y="975042"/>
                  </a:lnTo>
                  <a:lnTo>
                    <a:pt x="667334" y="967054"/>
                  </a:lnTo>
                  <a:lnTo>
                    <a:pt x="659345" y="969454"/>
                  </a:lnTo>
                  <a:lnTo>
                    <a:pt x="662546" y="973442"/>
                  </a:lnTo>
                  <a:lnTo>
                    <a:pt x="660146" y="981443"/>
                  </a:lnTo>
                  <a:lnTo>
                    <a:pt x="668134" y="979043"/>
                  </a:lnTo>
                  <a:close/>
                </a:path>
                <a:path w="1022984" h="1025525">
                  <a:moveTo>
                    <a:pt x="669734" y="518693"/>
                  </a:moveTo>
                  <a:lnTo>
                    <a:pt x="664133" y="521093"/>
                  </a:lnTo>
                  <a:lnTo>
                    <a:pt x="660946" y="524281"/>
                  </a:lnTo>
                  <a:lnTo>
                    <a:pt x="664933" y="529882"/>
                  </a:lnTo>
                  <a:lnTo>
                    <a:pt x="669734" y="527481"/>
                  </a:lnTo>
                  <a:lnTo>
                    <a:pt x="665734" y="524281"/>
                  </a:lnTo>
                  <a:lnTo>
                    <a:pt x="669734" y="518693"/>
                  </a:lnTo>
                  <a:close/>
                </a:path>
                <a:path w="1022984" h="1025525">
                  <a:moveTo>
                    <a:pt x="669734" y="394017"/>
                  </a:moveTo>
                  <a:lnTo>
                    <a:pt x="666534" y="390017"/>
                  </a:lnTo>
                  <a:lnTo>
                    <a:pt x="668934" y="382028"/>
                  </a:lnTo>
                  <a:lnTo>
                    <a:pt x="660946" y="384429"/>
                  </a:lnTo>
                  <a:lnTo>
                    <a:pt x="664133" y="388416"/>
                  </a:lnTo>
                  <a:lnTo>
                    <a:pt x="661746" y="396417"/>
                  </a:lnTo>
                  <a:lnTo>
                    <a:pt x="669734" y="394017"/>
                  </a:lnTo>
                  <a:close/>
                </a:path>
                <a:path w="1022984" h="1025525">
                  <a:moveTo>
                    <a:pt x="670534" y="947077"/>
                  </a:moveTo>
                  <a:lnTo>
                    <a:pt x="664933" y="949464"/>
                  </a:lnTo>
                  <a:lnTo>
                    <a:pt x="661746" y="952665"/>
                  </a:lnTo>
                  <a:lnTo>
                    <a:pt x="665734" y="958265"/>
                  </a:lnTo>
                  <a:lnTo>
                    <a:pt x="670534" y="955865"/>
                  </a:lnTo>
                  <a:lnTo>
                    <a:pt x="666534" y="952665"/>
                  </a:lnTo>
                  <a:lnTo>
                    <a:pt x="670534" y="947077"/>
                  </a:lnTo>
                  <a:close/>
                </a:path>
                <a:path w="1022984" h="1025525">
                  <a:moveTo>
                    <a:pt x="673735" y="1014209"/>
                  </a:moveTo>
                  <a:lnTo>
                    <a:pt x="667334" y="1016609"/>
                  </a:lnTo>
                  <a:lnTo>
                    <a:pt x="664133" y="1019797"/>
                  </a:lnTo>
                  <a:lnTo>
                    <a:pt x="668134" y="1025398"/>
                  </a:lnTo>
                  <a:lnTo>
                    <a:pt x="672934" y="1022997"/>
                  </a:lnTo>
                  <a:lnTo>
                    <a:pt x="669734" y="1019797"/>
                  </a:lnTo>
                  <a:lnTo>
                    <a:pt x="673735" y="1014209"/>
                  </a:lnTo>
                  <a:close/>
                </a:path>
                <a:path w="1022984" h="1025525">
                  <a:moveTo>
                    <a:pt x="680923" y="545871"/>
                  </a:moveTo>
                  <a:lnTo>
                    <a:pt x="677037" y="541731"/>
                  </a:lnTo>
                  <a:lnTo>
                    <a:pt x="676224" y="536181"/>
                  </a:lnTo>
                  <a:lnTo>
                    <a:pt x="674966" y="532269"/>
                  </a:lnTo>
                  <a:lnTo>
                    <a:pt x="669734" y="533082"/>
                  </a:lnTo>
                  <a:lnTo>
                    <a:pt x="670585" y="537324"/>
                  </a:lnTo>
                  <a:lnTo>
                    <a:pt x="672338" y="543064"/>
                  </a:lnTo>
                  <a:lnTo>
                    <a:pt x="675576" y="547014"/>
                  </a:lnTo>
                  <a:lnTo>
                    <a:pt x="680923" y="545871"/>
                  </a:lnTo>
                  <a:close/>
                </a:path>
                <a:path w="1022984" h="1025525">
                  <a:moveTo>
                    <a:pt x="692912" y="742467"/>
                  </a:moveTo>
                  <a:lnTo>
                    <a:pt x="687311" y="744867"/>
                  </a:lnTo>
                  <a:lnTo>
                    <a:pt x="684123" y="748068"/>
                  </a:lnTo>
                  <a:lnTo>
                    <a:pt x="688111" y="753668"/>
                  </a:lnTo>
                  <a:lnTo>
                    <a:pt x="692912" y="751268"/>
                  </a:lnTo>
                  <a:lnTo>
                    <a:pt x="688911" y="748068"/>
                  </a:lnTo>
                  <a:lnTo>
                    <a:pt x="692912" y="742467"/>
                  </a:lnTo>
                  <a:close/>
                </a:path>
                <a:path w="1022984" h="1025525">
                  <a:moveTo>
                    <a:pt x="732180" y="499516"/>
                  </a:moveTo>
                  <a:lnTo>
                    <a:pt x="728179" y="501307"/>
                  </a:lnTo>
                  <a:lnTo>
                    <a:pt x="726109" y="505802"/>
                  </a:lnTo>
                  <a:lnTo>
                    <a:pt x="732078" y="506704"/>
                  </a:lnTo>
                  <a:lnTo>
                    <a:pt x="732180" y="499516"/>
                  </a:lnTo>
                  <a:close/>
                </a:path>
                <a:path w="1022984" h="1025525">
                  <a:moveTo>
                    <a:pt x="740867" y="431584"/>
                  </a:moveTo>
                  <a:lnTo>
                    <a:pt x="739267" y="425983"/>
                  </a:lnTo>
                  <a:lnTo>
                    <a:pt x="730478" y="430784"/>
                  </a:lnTo>
                  <a:lnTo>
                    <a:pt x="727278" y="436372"/>
                  </a:lnTo>
                  <a:lnTo>
                    <a:pt x="731278" y="442772"/>
                  </a:lnTo>
                  <a:lnTo>
                    <a:pt x="737666" y="437172"/>
                  </a:lnTo>
                  <a:lnTo>
                    <a:pt x="740867" y="431584"/>
                  </a:lnTo>
                  <a:close/>
                </a:path>
                <a:path w="1022984" h="1025525">
                  <a:moveTo>
                    <a:pt x="756843" y="450761"/>
                  </a:moveTo>
                  <a:lnTo>
                    <a:pt x="753656" y="447560"/>
                  </a:lnTo>
                  <a:lnTo>
                    <a:pt x="751255" y="444360"/>
                  </a:lnTo>
                  <a:lnTo>
                    <a:pt x="748055" y="441172"/>
                  </a:lnTo>
                  <a:lnTo>
                    <a:pt x="741667" y="445160"/>
                  </a:lnTo>
                  <a:lnTo>
                    <a:pt x="742467" y="449961"/>
                  </a:lnTo>
                  <a:lnTo>
                    <a:pt x="749655" y="455549"/>
                  </a:lnTo>
                  <a:lnTo>
                    <a:pt x="752055" y="453961"/>
                  </a:lnTo>
                  <a:lnTo>
                    <a:pt x="753656" y="452361"/>
                  </a:lnTo>
                  <a:lnTo>
                    <a:pt x="756843" y="450761"/>
                  </a:lnTo>
                  <a:close/>
                </a:path>
                <a:path w="1022984" h="1025525">
                  <a:moveTo>
                    <a:pt x="780910" y="766584"/>
                  </a:moveTo>
                  <a:lnTo>
                    <a:pt x="775931" y="767753"/>
                  </a:lnTo>
                  <a:lnTo>
                    <a:pt x="772591" y="772655"/>
                  </a:lnTo>
                  <a:lnTo>
                    <a:pt x="779221" y="775246"/>
                  </a:lnTo>
                  <a:lnTo>
                    <a:pt x="780910" y="766584"/>
                  </a:lnTo>
                  <a:close/>
                </a:path>
                <a:path w="1022984" h="1025525">
                  <a:moveTo>
                    <a:pt x="781939" y="841768"/>
                  </a:moveTo>
                  <a:lnTo>
                    <a:pt x="772833" y="839177"/>
                  </a:lnTo>
                  <a:lnTo>
                    <a:pt x="775868" y="846937"/>
                  </a:lnTo>
                  <a:lnTo>
                    <a:pt x="780923" y="846074"/>
                  </a:lnTo>
                  <a:lnTo>
                    <a:pt x="781939" y="841768"/>
                  </a:lnTo>
                  <a:close/>
                </a:path>
                <a:path w="1022984" h="1025525">
                  <a:moveTo>
                    <a:pt x="815987" y="882332"/>
                  </a:moveTo>
                  <a:lnTo>
                    <a:pt x="814387" y="876744"/>
                  </a:lnTo>
                  <a:lnTo>
                    <a:pt x="807999" y="881532"/>
                  </a:lnTo>
                  <a:lnTo>
                    <a:pt x="807199" y="886333"/>
                  </a:lnTo>
                  <a:lnTo>
                    <a:pt x="809599" y="891133"/>
                  </a:lnTo>
                  <a:lnTo>
                    <a:pt x="815187" y="887133"/>
                  </a:lnTo>
                  <a:lnTo>
                    <a:pt x="815987" y="882332"/>
                  </a:lnTo>
                  <a:close/>
                </a:path>
                <a:path w="1022984" h="1025525">
                  <a:moveTo>
                    <a:pt x="840193" y="894524"/>
                  </a:moveTo>
                  <a:lnTo>
                    <a:pt x="835164" y="895718"/>
                  </a:lnTo>
                  <a:lnTo>
                    <a:pt x="832548" y="899020"/>
                  </a:lnTo>
                  <a:lnTo>
                    <a:pt x="839965" y="899922"/>
                  </a:lnTo>
                  <a:lnTo>
                    <a:pt x="840193" y="894524"/>
                  </a:lnTo>
                  <a:close/>
                </a:path>
                <a:path w="1022984" h="1025525">
                  <a:moveTo>
                    <a:pt x="885164" y="815924"/>
                  </a:moveTo>
                  <a:lnTo>
                    <a:pt x="884224" y="811199"/>
                  </a:lnTo>
                  <a:lnTo>
                    <a:pt x="879538" y="810082"/>
                  </a:lnTo>
                  <a:lnTo>
                    <a:pt x="876731" y="818400"/>
                  </a:lnTo>
                  <a:lnTo>
                    <a:pt x="885164" y="815924"/>
                  </a:lnTo>
                  <a:close/>
                </a:path>
                <a:path w="1022984" h="1025525">
                  <a:moveTo>
                    <a:pt x="908697" y="672147"/>
                  </a:moveTo>
                  <a:lnTo>
                    <a:pt x="907097" y="666546"/>
                  </a:lnTo>
                  <a:lnTo>
                    <a:pt x="898309" y="671347"/>
                  </a:lnTo>
                  <a:lnTo>
                    <a:pt x="895108" y="676935"/>
                  </a:lnTo>
                  <a:lnTo>
                    <a:pt x="899109" y="683336"/>
                  </a:lnTo>
                  <a:lnTo>
                    <a:pt x="904697" y="677735"/>
                  </a:lnTo>
                  <a:lnTo>
                    <a:pt x="908697" y="672147"/>
                  </a:lnTo>
                  <a:close/>
                </a:path>
                <a:path w="1022984" h="1025525">
                  <a:moveTo>
                    <a:pt x="940269" y="880033"/>
                  </a:moveTo>
                  <a:lnTo>
                    <a:pt x="940193" y="874750"/>
                  </a:lnTo>
                  <a:lnTo>
                    <a:pt x="931875" y="871943"/>
                  </a:lnTo>
                  <a:lnTo>
                    <a:pt x="936142" y="881278"/>
                  </a:lnTo>
                  <a:lnTo>
                    <a:pt x="940269" y="880033"/>
                  </a:lnTo>
                  <a:close/>
                </a:path>
                <a:path w="1022984" h="1025525">
                  <a:moveTo>
                    <a:pt x="1022527" y="787336"/>
                  </a:moveTo>
                  <a:lnTo>
                    <a:pt x="1021384" y="786434"/>
                  </a:lnTo>
                  <a:lnTo>
                    <a:pt x="1017397" y="780034"/>
                  </a:lnTo>
                  <a:lnTo>
                    <a:pt x="1013396" y="782434"/>
                  </a:lnTo>
                  <a:lnTo>
                    <a:pt x="1017397" y="786434"/>
                  </a:lnTo>
                  <a:lnTo>
                    <a:pt x="1020584" y="792022"/>
                  </a:lnTo>
                  <a:lnTo>
                    <a:pt x="1022527" y="791057"/>
                  </a:lnTo>
                  <a:lnTo>
                    <a:pt x="1022527" y="7873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7037699" y="8040369"/>
              <a:ext cx="1216025" cy="1014730"/>
            </a:xfrm>
            <a:custGeom>
              <a:avLst/>
              <a:gdLst/>
              <a:ahLst/>
              <a:cxnLst/>
              <a:rect l="l" t="t" r="r" b="b"/>
              <a:pathLst>
                <a:path w="1216025" h="1014729">
                  <a:moveTo>
                    <a:pt x="11188" y="424459"/>
                  </a:moveTo>
                  <a:lnTo>
                    <a:pt x="3987" y="426059"/>
                  </a:lnTo>
                  <a:lnTo>
                    <a:pt x="0" y="427659"/>
                  </a:lnTo>
                  <a:lnTo>
                    <a:pt x="2400" y="434047"/>
                  </a:lnTo>
                  <a:lnTo>
                    <a:pt x="7988" y="433247"/>
                  </a:lnTo>
                  <a:lnTo>
                    <a:pt x="5588" y="429260"/>
                  </a:lnTo>
                  <a:lnTo>
                    <a:pt x="11188" y="424459"/>
                  </a:lnTo>
                  <a:close/>
                </a:path>
                <a:path w="1216025" h="1014729">
                  <a:moveTo>
                    <a:pt x="15328" y="451637"/>
                  </a:moveTo>
                  <a:lnTo>
                    <a:pt x="12090" y="449440"/>
                  </a:lnTo>
                  <a:lnTo>
                    <a:pt x="3035" y="447141"/>
                  </a:lnTo>
                  <a:lnTo>
                    <a:pt x="3149" y="451637"/>
                  </a:lnTo>
                  <a:lnTo>
                    <a:pt x="7188" y="451637"/>
                  </a:lnTo>
                  <a:lnTo>
                    <a:pt x="15328" y="451637"/>
                  </a:lnTo>
                  <a:close/>
                </a:path>
                <a:path w="1216025" h="1014729">
                  <a:moveTo>
                    <a:pt x="29083" y="406501"/>
                  </a:moveTo>
                  <a:lnTo>
                    <a:pt x="23876" y="406273"/>
                  </a:lnTo>
                  <a:lnTo>
                    <a:pt x="20320" y="408749"/>
                  </a:lnTo>
                  <a:lnTo>
                    <a:pt x="27165" y="411670"/>
                  </a:lnTo>
                  <a:lnTo>
                    <a:pt x="29083" y="406501"/>
                  </a:lnTo>
                  <a:close/>
                </a:path>
                <a:path w="1216025" h="1014729">
                  <a:moveTo>
                    <a:pt x="43472" y="620699"/>
                  </a:moveTo>
                  <a:lnTo>
                    <a:pt x="38265" y="620471"/>
                  </a:lnTo>
                  <a:lnTo>
                    <a:pt x="34696" y="622947"/>
                  </a:lnTo>
                  <a:lnTo>
                    <a:pt x="41554" y="625868"/>
                  </a:lnTo>
                  <a:lnTo>
                    <a:pt x="43472" y="620699"/>
                  </a:lnTo>
                  <a:close/>
                </a:path>
                <a:path w="1216025" h="1014729">
                  <a:moveTo>
                    <a:pt x="52743" y="729856"/>
                  </a:moveTo>
                  <a:lnTo>
                    <a:pt x="50698" y="724852"/>
                  </a:lnTo>
                  <a:lnTo>
                    <a:pt x="44754" y="723366"/>
                  </a:lnTo>
                  <a:lnTo>
                    <a:pt x="46355" y="726567"/>
                  </a:lnTo>
                  <a:lnTo>
                    <a:pt x="43154" y="728967"/>
                  </a:lnTo>
                  <a:lnTo>
                    <a:pt x="43954" y="732155"/>
                  </a:lnTo>
                  <a:lnTo>
                    <a:pt x="50596" y="733818"/>
                  </a:lnTo>
                  <a:lnTo>
                    <a:pt x="52743" y="729856"/>
                  </a:lnTo>
                  <a:close/>
                </a:path>
                <a:path w="1216025" h="1014729">
                  <a:moveTo>
                    <a:pt x="61531" y="339737"/>
                  </a:moveTo>
                  <a:lnTo>
                    <a:pt x="54343" y="342938"/>
                  </a:lnTo>
                  <a:lnTo>
                    <a:pt x="51943" y="346938"/>
                  </a:lnTo>
                  <a:lnTo>
                    <a:pt x="52743" y="352526"/>
                  </a:lnTo>
                  <a:lnTo>
                    <a:pt x="59944" y="349338"/>
                  </a:lnTo>
                  <a:lnTo>
                    <a:pt x="61531" y="345338"/>
                  </a:lnTo>
                  <a:lnTo>
                    <a:pt x="61531" y="339737"/>
                  </a:lnTo>
                  <a:close/>
                </a:path>
                <a:path w="1216025" h="1014729">
                  <a:moveTo>
                    <a:pt x="111798" y="577227"/>
                  </a:moveTo>
                  <a:lnTo>
                    <a:pt x="107188" y="575017"/>
                  </a:lnTo>
                  <a:lnTo>
                    <a:pt x="102133" y="573849"/>
                  </a:lnTo>
                  <a:lnTo>
                    <a:pt x="106286" y="577113"/>
                  </a:lnTo>
                  <a:lnTo>
                    <a:pt x="111798" y="577227"/>
                  </a:lnTo>
                  <a:close/>
                </a:path>
                <a:path w="1216025" h="1014729">
                  <a:moveTo>
                    <a:pt x="115125" y="7937"/>
                  </a:moveTo>
                  <a:lnTo>
                    <a:pt x="111785" y="3670"/>
                  </a:lnTo>
                  <a:lnTo>
                    <a:pt x="106502" y="0"/>
                  </a:lnTo>
                  <a:lnTo>
                    <a:pt x="103098" y="76"/>
                  </a:lnTo>
                  <a:lnTo>
                    <a:pt x="101498" y="4876"/>
                  </a:lnTo>
                  <a:lnTo>
                    <a:pt x="111086" y="9664"/>
                  </a:lnTo>
                  <a:lnTo>
                    <a:pt x="112687" y="9664"/>
                  </a:lnTo>
                  <a:lnTo>
                    <a:pt x="115125" y="7937"/>
                  </a:lnTo>
                  <a:close/>
                </a:path>
                <a:path w="1216025" h="1014729">
                  <a:moveTo>
                    <a:pt x="115455" y="544461"/>
                  </a:moveTo>
                  <a:lnTo>
                    <a:pt x="110883" y="542251"/>
                  </a:lnTo>
                  <a:lnTo>
                    <a:pt x="106019" y="541083"/>
                  </a:lnTo>
                  <a:lnTo>
                    <a:pt x="110286" y="544347"/>
                  </a:lnTo>
                  <a:lnTo>
                    <a:pt x="115455" y="544461"/>
                  </a:lnTo>
                  <a:close/>
                </a:path>
                <a:path w="1216025" h="1014729">
                  <a:moveTo>
                    <a:pt x="128663" y="419671"/>
                  </a:moveTo>
                  <a:lnTo>
                    <a:pt x="126276" y="415671"/>
                  </a:lnTo>
                  <a:lnTo>
                    <a:pt x="124675" y="409270"/>
                  </a:lnTo>
                  <a:lnTo>
                    <a:pt x="119075" y="410070"/>
                  </a:lnTo>
                  <a:lnTo>
                    <a:pt x="122275" y="414070"/>
                  </a:lnTo>
                  <a:lnTo>
                    <a:pt x="123875" y="421259"/>
                  </a:lnTo>
                  <a:lnTo>
                    <a:pt x="128663" y="419671"/>
                  </a:lnTo>
                  <a:close/>
                </a:path>
                <a:path w="1216025" h="1014729">
                  <a:moveTo>
                    <a:pt x="134670" y="237096"/>
                  </a:moveTo>
                  <a:lnTo>
                    <a:pt x="130365" y="237845"/>
                  </a:lnTo>
                  <a:lnTo>
                    <a:pt x="126809" y="241592"/>
                  </a:lnTo>
                  <a:lnTo>
                    <a:pt x="131864" y="243840"/>
                  </a:lnTo>
                  <a:lnTo>
                    <a:pt x="134670" y="237096"/>
                  </a:lnTo>
                  <a:close/>
                </a:path>
                <a:path w="1216025" h="1014729">
                  <a:moveTo>
                    <a:pt x="138569" y="75628"/>
                  </a:moveTo>
                  <a:lnTo>
                    <a:pt x="133362" y="75399"/>
                  </a:lnTo>
                  <a:lnTo>
                    <a:pt x="129806" y="77876"/>
                  </a:lnTo>
                  <a:lnTo>
                    <a:pt x="136664" y="80797"/>
                  </a:lnTo>
                  <a:lnTo>
                    <a:pt x="138569" y="75628"/>
                  </a:lnTo>
                  <a:close/>
                </a:path>
                <a:path w="1216025" h="1014729">
                  <a:moveTo>
                    <a:pt x="150164" y="494550"/>
                  </a:moveTo>
                  <a:lnTo>
                    <a:pt x="145554" y="492493"/>
                  </a:lnTo>
                  <a:lnTo>
                    <a:pt x="140500" y="491185"/>
                  </a:lnTo>
                  <a:lnTo>
                    <a:pt x="144653" y="493991"/>
                  </a:lnTo>
                  <a:lnTo>
                    <a:pt x="150164" y="494550"/>
                  </a:lnTo>
                  <a:close/>
                </a:path>
                <a:path w="1216025" h="1014729">
                  <a:moveTo>
                    <a:pt x="168630" y="253428"/>
                  </a:moveTo>
                  <a:lnTo>
                    <a:pt x="161442" y="254228"/>
                  </a:lnTo>
                  <a:lnTo>
                    <a:pt x="157441" y="255828"/>
                  </a:lnTo>
                  <a:lnTo>
                    <a:pt x="159842" y="262216"/>
                  </a:lnTo>
                  <a:lnTo>
                    <a:pt x="165430" y="261416"/>
                  </a:lnTo>
                  <a:lnTo>
                    <a:pt x="163029" y="257429"/>
                  </a:lnTo>
                  <a:lnTo>
                    <a:pt x="168630" y="253428"/>
                  </a:lnTo>
                  <a:close/>
                </a:path>
                <a:path w="1216025" h="1014729">
                  <a:moveTo>
                    <a:pt x="179019" y="269417"/>
                  </a:moveTo>
                  <a:lnTo>
                    <a:pt x="171831" y="272605"/>
                  </a:lnTo>
                  <a:lnTo>
                    <a:pt x="169430" y="276606"/>
                  </a:lnTo>
                  <a:lnTo>
                    <a:pt x="170230" y="282194"/>
                  </a:lnTo>
                  <a:lnTo>
                    <a:pt x="177419" y="279806"/>
                  </a:lnTo>
                  <a:lnTo>
                    <a:pt x="179019" y="275005"/>
                  </a:lnTo>
                  <a:lnTo>
                    <a:pt x="179019" y="269417"/>
                  </a:lnTo>
                  <a:close/>
                </a:path>
                <a:path w="1216025" h="1014729">
                  <a:moveTo>
                    <a:pt x="189026" y="717423"/>
                  </a:moveTo>
                  <a:lnTo>
                    <a:pt x="184708" y="718172"/>
                  </a:lnTo>
                  <a:lnTo>
                    <a:pt x="181152" y="721918"/>
                  </a:lnTo>
                  <a:lnTo>
                    <a:pt x="186207" y="724166"/>
                  </a:lnTo>
                  <a:lnTo>
                    <a:pt x="189026" y="717423"/>
                  </a:lnTo>
                  <a:close/>
                </a:path>
                <a:path w="1216025" h="1014729">
                  <a:moveTo>
                    <a:pt x="195808" y="677011"/>
                  </a:moveTo>
                  <a:lnTo>
                    <a:pt x="188607" y="678611"/>
                  </a:lnTo>
                  <a:lnTo>
                    <a:pt x="184619" y="680212"/>
                  </a:lnTo>
                  <a:lnTo>
                    <a:pt x="187007" y="686600"/>
                  </a:lnTo>
                  <a:lnTo>
                    <a:pt x="192608" y="685800"/>
                  </a:lnTo>
                  <a:lnTo>
                    <a:pt x="190207" y="681812"/>
                  </a:lnTo>
                  <a:lnTo>
                    <a:pt x="195808" y="677011"/>
                  </a:lnTo>
                  <a:close/>
                </a:path>
                <a:path w="1216025" h="1014729">
                  <a:moveTo>
                    <a:pt x="202907" y="370230"/>
                  </a:moveTo>
                  <a:lnTo>
                    <a:pt x="198297" y="368020"/>
                  </a:lnTo>
                  <a:lnTo>
                    <a:pt x="193243" y="366852"/>
                  </a:lnTo>
                  <a:lnTo>
                    <a:pt x="197396" y="370116"/>
                  </a:lnTo>
                  <a:lnTo>
                    <a:pt x="202907" y="370230"/>
                  </a:lnTo>
                  <a:close/>
                </a:path>
                <a:path w="1216025" h="1014729">
                  <a:moveTo>
                    <a:pt x="247751" y="786511"/>
                  </a:moveTo>
                  <a:lnTo>
                    <a:pt x="240563" y="787311"/>
                  </a:lnTo>
                  <a:lnTo>
                    <a:pt x="236562" y="788898"/>
                  </a:lnTo>
                  <a:lnTo>
                    <a:pt x="238963" y="795299"/>
                  </a:lnTo>
                  <a:lnTo>
                    <a:pt x="244551" y="794499"/>
                  </a:lnTo>
                  <a:lnTo>
                    <a:pt x="242163" y="790498"/>
                  </a:lnTo>
                  <a:lnTo>
                    <a:pt x="247751" y="786511"/>
                  </a:lnTo>
                  <a:close/>
                </a:path>
                <a:path w="1216025" h="1014729">
                  <a:moveTo>
                    <a:pt x="284416" y="780415"/>
                  </a:moveTo>
                  <a:lnTo>
                    <a:pt x="284149" y="776782"/>
                  </a:lnTo>
                  <a:lnTo>
                    <a:pt x="278117" y="777709"/>
                  </a:lnTo>
                  <a:lnTo>
                    <a:pt x="279654" y="781723"/>
                  </a:lnTo>
                  <a:lnTo>
                    <a:pt x="278422" y="787006"/>
                  </a:lnTo>
                  <a:lnTo>
                    <a:pt x="278231" y="790638"/>
                  </a:lnTo>
                  <a:lnTo>
                    <a:pt x="282917" y="789698"/>
                  </a:lnTo>
                  <a:lnTo>
                    <a:pt x="282727" y="785698"/>
                  </a:lnTo>
                  <a:lnTo>
                    <a:pt x="284416" y="780415"/>
                  </a:lnTo>
                  <a:close/>
                </a:path>
                <a:path w="1216025" h="1014729">
                  <a:moveTo>
                    <a:pt x="299694" y="135940"/>
                  </a:moveTo>
                  <a:lnTo>
                    <a:pt x="297307" y="131152"/>
                  </a:lnTo>
                  <a:lnTo>
                    <a:pt x="295706" y="124752"/>
                  </a:lnTo>
                  <a:lnTo>
                    <a:pt x="290106" y="126352"/>
                  </a:lnTo>
                  <a:lnTo>
                    <a:pt x="293306" y="130352"/>
                  </a:lnTo>
                  <a:lnTo>
                    <a:pt x="294906" y="137541"/>
                  </a:lnTo>
                  <a:lnTo>
                    <a:pt x="299694" y="135940"/>
                  </a:lnTo>
                  <a:close/>
                </a:path>
                <a:path w="1216025" h="1014729">
                  <a:moveTo>
                    <a:pt x="321284" y="524357"/>
                  </a:moveTo>
                  <a:lnTo>
                    <a:pt x="314515" y="525145"/>
                  </a:lnTo>
                  <a:lnTo>
                    <a:pt x="306095" y="523468"/>
                  </a:lnTo>
                  <a:lnTo>
                    <a:pt x="299478" y="524027"/>
                  </a:lnTo>
                  <a:lnTo>
                    <a:pt x="298107" y="531558"/>
                  </a:lnTo>
                  <a:lnTo>
                    <a:pt x="304876" y="528523"/>
                  </a:lnTo>
                  <a:lnTo>
                    <a:pt x="313283" y="529463"/>
                  </a:lnTo>
                  <a:lnTo>
                    <a:pt x="319900" y="529640"/>
                  </a:lnTo>
                  <a:lnTo>
                    <a:pt x="321284" y="524357"/>
                  </a:lnTo>
                  <a:close/>
                </a:path>
                <a:path w="1216025" h="1014729">
                  <a:moveTo>
                    <a:pt x="322872" y="906386"/>
                  </a:moveTo>
                  <a:lnTo>
                    <a:pt x="321284" y="903986"/>
                  </a:lnTo>
                  <a:lnTo>
                    <a:pt x="320484" y="901598"/>
                  </a:lnTo>
                  <a:lnTo>
                    <a:pt x="318884" y="899198"/>
                  </a:lnTo>
                  <a:lnTo>
                    <a:pt x="316484" y="899998"/>
                  </a:lnTo>
                  <a:lnTo>
                    <a:pt x="313283" y="901598"/>
                  </a:lnTo>
                  <a:lnTo>
                    <a:pt x="310883" y="902398"/>
                  </a:lnTo>
                  <a:lnTo>
                    <a:pt x="312483" y="904786"/>
                  </a:lnTo>
                  <a:lnTo>
                    <a:pt x="313283" y="907186"/>
                  </a:lnTo>
                  <a:lnTo>
                    <a:pt x="314883" y="909586"/>
                  </a:lnTo>
                  <a:lnTo>
                    <a:pt x="319684" y="907986"/>
                  </a:lnTo>
                  <a:lnTo>
                    <a:pt x="322872" y="906386"/>
                  </a:lnTo>
                  <a:close/>
                </a:path>
                <a:path w="1216025" h="1014729">
                  <a:moveTo>
                    <a:pt x="323545" y="695820"/>
                  </a:moveTo>
                  <a:lnTo>
                    <a:pt x="318185" y="695591"/>
                  </a:lnTo>
                  <a:lnTo>
                    <a:pt x="314769" y="698068"/>
                  </a:lnTo>
                  <a:lnTo>
                    <a:pt x="322084" y="700989"/>
                  </a:lnTo>
                  <a:lnTo>
                    <a:pt x="323545" y="695820"/>
                  </a:lnTo>
                  <a:close/>
                </a:path>
                <a:path w="1216025" h="1014729">
                  <a:moveTo>
                    <a:pt x="324789" y="107594"/>
                  </a:moveTo>
                  <a:lnTo>
                    <a:pt x="319582" y="107365"/>
                  </a:lnTo>
                  <a:lnTo>
                    <a:pt x="316026" y="109842"/>
                  </a:lnTo>
                  <a:lnTo>
                    <a:pt x="322872" y="112763"/>
                  </a:lnTo>
                  <a:lnTo>
                    <a:pt x="324789" y="107594"/>
                  </a:lnTo>
                  <a:close/>
                </a:path>
                <a:path w="1216025" h="1014729">
                  <a:moveTo>
                    <a:pt x="334060" y="135140"/>
                  </a:moveTo>
                  <a:lnTo>
                    <a:pt x="329272" y="136740"/>
                  </a:lnTo>
                  <a:lnTo>
                    <a:pt x="322084" y="131953"/>
                  </a:lnTo>
                  <a:lnTo>
                    <a:pt x="322084" y="139941"/>
                  </a:lnTo>
                  <a:lnTo>
                    <a:pt x="326872" y="139141"/>
                  </a:lnTo>
                  <a:lnTo>
                    <a:pt x="334060" y="143141"/>
                  </a:lnTo>
                  <a:lnTo>
                    <a:pt x="334060" y="135140"/>
                  </a:lnTo>
                  <a:close/>
                </a:path>
                <a:path w="1216025" h="1014729">
                  <a:moveTo>
                    <a:pt x="354418" y="676325"/>
                  </a:moveTo>
                  <a:lnTo>
                    <a:pt x="349846" y="674116"/>
                  </a:lnTo>
                  <a:lnTo>
                    <a:pt x="344982" y="672960"/>
                  </a:lnTo>
                  <a:lnTo>
                    <a:pt x="349250" y="676211"/>
                  </a:lnTo>
                  <a:lnTo>
                    <a:pt x="354418" y="676325"/>
                  </a:lnTo>
                  <a:close/>
                </a:path>
                <a:path w="1216025" h="1014729">
                  <a:moveTo>
                    <a:pt x="356882" y="716673"/>
                  </a:moveTo>
                  <a:lnTo>
                    <a:pt x="350050" y="716178"/>
                  </a:lnTo>
                  <a:lnTo>
                    <a:pt x="348792" y="722744"/>
                  </a:lnTo>
                  <a:lnTo>
                    <a:pt x="347751" y="731558"/>
                  </a:lnTo>
                  <a:lnTo>
                    <a:pt x="347472" y="737082"/>
                  </a:lnTo>
                  <a:lnTo>
                    <a:pt x="348449" y="733755"/>
                  </a:lnTo>
                  <a:lnTo>
                    <a:pt x="351066" y="728764"/>
                  </a:lnTo>
                  <a:lnTo>
                    <a:pt x="355549" y="721969"/>
                  </a:lnTo>
                  <a:lnTo>
                    <a:pt x="356882" y="716673"/>
                  </a:lnTo>
                  <a:close/>
                </a:path>
                <a:path w="1216025" h="1014729">
                  <a:moveTo>
                    <a:pt x="366839" y="257429"/>
                  </a:moveTo>
                  <a:lnTo>
                    <a:pt x="358838" y="259029"/>
                  </a:lnTo>
                  <a:lnTo>
                    <a:pt x="352933" y="263537"/>
                  </a:lnTo>
                  <a:lnTo>
                    <a:pt x="352945" y="269417"/>
                  </a:lnTo>
                  <a:lnTo>
                    <a:pt x="354914" y="272288"/>
                  </a:lnTo>
                  <a:lnTo>
                    <a:pt x="354850" y="267817"/>
                  </a:lnTo>
                  <a:lnTo>
                    <a:pt x="359638" y="264617"/>
                  </a:lnTo>
                  <a:lnTo>
                    <a:pt x="366839" y="257429"/>
                  </a:lnTo>
                  <a:close/>
                </a:path>
                <a:path w="1216025" h="1014729">
                  <a:moveTo>
                    <a:pt x="379641" y="464527"/>
                  </a:moveTo>
                  <a:lnTo>
                    <a:pt x="375221" y="462318"/>
                  </a:lnTo>
                  <a:lnTo>
                    <a:pt x="370205" y="461162"/>
                  </a:lnTo>
                  <a:lnTo>
                    <a:pt x="374027" y="464426"/>
                  </a:lnTo>
                  <a:lnTo>
                    <a:pt x="379641" y="464527"/>
                  </a:lnTo>
                  <a:close/>
                </a:path>
                <a:path w="1216025" h="1014729">
                  <a:moveTo>
                    <a:pt x="381977" y="926350"/>
                  </a:moveTo>
                  <a:lnTo>
                    <a:pt x="377520" y="927074"/>
                  </a:lnTo>
                  <a:lnTo>
                    <a:pt x="374116" y="930630"/>
                  </a:lnTo>
                  <a:lnTo>
                    <a:pt x="379615" y="932764"/>
                  </a:lnTo>
                  <a:lnTo>
                    <a:pt x="381977" y="926350"/>
                  </a:lnTo>
                  <a:close/>
                </a:path>
                <a:path w="1216025" h="1014729">
                  <a:moveTo>
                    <a:pt x="390804" y="154330"/>
                  </a:moveTo>
                  <a:lnTo>
                    <a:pt x="389788" y="149923"/>
                  </a:lnTo>
                  <a:lnTo>
                    <a:pt x="390410" y="143738"/>
                  </a:lnTo>
                  <a:lnTo>
                    <a:pt x="389242" y="139039"/>
                  </a:lnTo>
                  <a:lnTo>
                    <a:pt x="382816" y="139141"/>
                  </a:lnTo>
                  <a:lnTo>
                    <a:pt x="384517" y="143979"/>
                  </a:lnTo>
                  <a:lnTo>
                    <a:pt x="385013" y="150329"/>
                  </a:lnTo>
                  <a:lnTo>
                    <a:pt x="386410" y="154876"/>
                  </a:lnTo>
                  <a:lnTo>
                    <a:pt x="390804" y="154330"/>
                  </a:lnTo>
                  <a:close/>
                </a:path>
                <a:path w="1216025" h="1014729">
                  <a:moveTo>
                    <a:pt x="392226" y="162623"/>
                  </a:moveTo>
                  <a:lnTo>
                    <a:pt x="387616" y="162318"/>
                  </a:lnTo>
                  <a:lnTo>
                    <a:pt x="382892" y="160045"/>
                  </a:lnTo>
                  <a:lnTo>
                    <a:pt x="377418" y="164515"/>
                  </a:lnTo>
                  <a:lnTo>
                    <a:pt x="375246" y="169291"/>
                  </a:lnTo>
                  <a:lnTo>
                    <a:pt x="380415" y="167906"/>
                  </a:lnTo>
                  <a:lnTo>
                    <a:pt x="385254" y="165354"/>
                  </a:lnTo>
                  <a:lnTo>
                    <a:pt x="390309" y="163614"/>
                  </a:lnTo>
                  <a:lnTo>
                    <a:pt x="392226" y="162623"/>
                  </a:lnTo>
                  <a:close/>
                </a:path>
                <a:path w="1216025" h="1014729">
                  <a:moveTo>
                    <a:pt x="457225" y="411327"/>
                  </a:moveTo>
                  <a:lnTo>
                    <a:pt x="452945" y="412076"/>
                  </a:lnTo>
                  <a:lnTo>
                    <a:pt x="449580" y="415823"/>
                  </a:lnTo>
                  <a:lnTo>
                    <a:pt x="454748" y="418071"/>
                  </a:lnTo>
                  <a:lnTo>
                    <a:pt x="457225" y="411327"/>
                  </a:lnTo>
                  <a:close/>
                </a:path>
                <a:path w="1216025" h="1014729">
                  <a:moveTo>
                    <a:pt x="462648" y="484847"/>
                  </a:moveTo>
                  <a:lnTo>
                    <a:pt x="458038" y="482600"/>
                  </a:lnTo>
                  <a:lnTo>
                    <a:pt x="452983" y="481253"/>
                  </a:lnTo>
                  <a:lnTo>
                    <a:pt x="457149" y="484403"/>
                  </a:lnTo>
                  <a:lnTo>
                    <a:pt x="462648" y="484847"/>
                  </a:lnTo>
                  <a:close/>
                </a:path>
                <a:path w="1216025" h="1014729">
                  <a:moveTo>
                    <a:pt x="467537" y="427659"/>
                  </a:moveTo>
                  <a:lnTo>
                    <a:pt x="465937" y="422859"/>
                  </a:lnTo>
                  <a:lnTo>
                    <a:pt x="459943" y="425450"/>
                  </a:lnTo>
                  <a:lnTo>
                    <a:pt x="456946" y="430949"/>
                  </a:lnTo>
                  <a:lnTo>
                    <a:pt x="457847" y="436016"/>
                  </a:lnTo>
                  <a:lnTo>
                    <a:pt x="463537" y="437248"/>
                  </a:lnTo>
                  <a:lnTo>
                    <a:pt x="461937" y="430860"/>
                  </a:lnTo>
                  <a:lnTo>
                    <a:pt x="467537" y="427659"/>
                  </a:lnTo>
                  <a:close/>
                </a:path>
                <a:path w="1216025" h="1014729">
                  <a:moveTo>
                    <a:pt x="470128" y="685876"/>
                  </a:moveTo>
                  <a:lnTo>
                    <a:pt x="464731" y="685800"/>
                  </a:lnTo>
                  <a:lnTo>
                    <a:pt x="461137" y="688124"/>
                  </a:lnTo>
                  <a:lnTo>
                    <a:pt x="468337" y="690600"/>
                  </a:lnTo>
                  <a:lnTo>
                    <a:pt x="470128" y="685876"/>
                  </a:lnTo>
                  <a:close/>
                </a:path>
                <a:path w="1216025" h="1014729">
                  <a:moveTo>
                    <a:pt x="489115" y="993508"/>
                  </a:moveTo>
                  <a:lnTo>
                    <a:pt x="481914" y="995108"/>
                  </a:lnTo>
                  <a:lnTo>
                    <a:pt x="477926" y="996696"/>
                  </a:lnTo>
                  <a:lnTo>
                    <a:pt x="480326" y="1003096"/>
                  </a:lnTo>
                  <a:lnTo>
                    <a:pt x="485914" y="1002296"/>
                  </a:lnTo>
                  <a:lnTo>
                    <a:pt x="483514" y="998296"/>
                  </a:lnTo>
                  <a:lnTo>
                    <a:pt x="489115" y="993508"/>
                  </a:lnTo>
                  <a:close/>
                </a:path>
                <a:path w="1216025" h="1014729">
                  <a:moveTo>
                    <a:pt x="489915" y="877620"/>
                  </a:moveTo>
                  <a:lnTo>
                    <a:pt x="487514" y="872820"/>
                  </a:lnTo>
                  <a:lnTo>
                    <a:pt x="482752" y="880529"/>
                  </a:lnTo>
                  <a:lnTo>
                    <a:pt x="474624" y="882916"/>
                  </a:lnTo>
                  <a:lnTo>
                    <a:pt x="466953" y="884847"/>
                  </a:lnTo>
                  <a:lnTo>
                    <a:pt x="463537" y="891209"/>
                  </a:lnTo>
                  <a:lnTo>
                    <a:pt x="470115" y="889228"/>
                  </a:lnTo>
                  <a:lnTo>
                    <a:pt x="476631" y="887412"/>
                  </a:lnTo>
                  <a:lnTo>
                    <a:pt x="482981" y="886485"/>
                  </a:lnTo>
                  <a:lnTo>
                    <a:pt x="489115" y="887209"/>
                  </a:lnTo>
                  <a:lnTo>
                    <a:pt x="485914" y="882408"/>
                  </a:lnTo>
                  <a:lnTo>
                    <a:pt x="489915" y="877620"/>
                  </a:lnTo>
                  <a:close/>
                </a:path>
                <a:path w="1216025" h="1014729">
                  <a:moveTo>
                    <a:pt x="497103" y="947153"/>
                  </a:moveTo>
                  <a:lnTo>
                    <a:pt x="488315" y="947153"/>
                  </a:lnTo>
                  <a:lnTo>
                    <a:pt x="489915" y="951941"/>
                  </a:lnTo>
                  <a:lnTo>
                    <a:pt x="485114" y="958342"/>
                  </a:lnTo>
                  <a:lnTo>
                    <a:pt x="493903" y="958342"/>
                  </a:lnTo>
                  <a:lnTo>
                    <a:pt x="492315" y="953541"/>
                  </a:lnTo>
                  <a:lnTo>
                    <a:pt x="497103" y="947153"/>
                  </a:lnTo>
                  <a:close/>
                </a:path>
                <a:path w="1216025" h="1014729">
                  <a:moveTo>
                    <a:pt x="505891" y="928763"/>
                  </a:moveTo>
                  <a:lnTo>
                    <a:pt x="498703" y="929563"/>
                  </a:lnTo>
                  <a:lnTo>
                    <a:pt x="494703" y="931164"/>
                  </a:lnTo>
                  <a:lnTo>
                    <a:pt x="497103" y="937564"/>
                  </a:lnTo>
                  <a:lnTo>
                    <a:pt x="502704" y="936764"/>
                  </a:lnTo>
                  <a:lnTo>
                    <a:pt x="500303" y="932764"/>
                  </a:lnTo>
                  <a:lnTo>
                    <a:pt x="505891" y="928763"/>
                  </a:lnTo>
                  <a:close/>
                </a:path>
                <a:path w="1216025" h="1014729">
                  <a:moveTo>
                    <a:pt x="515035" y="365417"/>
                  </a:moveTo>
                  <a:lnTo>
                    <a:pt x="513892" y="359727"/>
                  </a:lnTo>
                  <a:lnTo>
                    <a:pt x="509638" y="361378"/>
                  </a:lnTo>
                  <a:lnTo>
                    <a:pt x="503897" y="360324"/>
                  </a:lnTo>
                  <a:lnTo>
                    <a:pt x="499948" y="360172"/>
                  </a:lnTo>
                  <a:lnTo>
                    <a:pt x="501103" y="364515"/>
                  </a:lnTo>
                  <a:lnTo>
                    <a:pt x="505345" y="364223"/>
                  </a:lnTo>
                  <a:lnTo>
                    <a:pt x="511086" y="365721"/>
                  </a:lnTo>
                  <a:lnTo>
                    <a:pt x="515035" y="365417"/>
                  </a:lnTo>
                  <a:close/>
                </a:path>
                <a:path w="1216025" h="1014729">
                  <a:moveTo>
                    <a:pt x="587413" y="56819"/>
                  </a:moveTo>
                  <a:lnTo>
                    <a:pt x="583425" y="53619"/>
                  </a:lnTo>
                  <a:lnTo>
                    <a:pt x="579424" y="47231"/>
                  </a:lnTo>
                  <a:lnTo>
                    <a:pt x="575424" y="50431"/>
                  </a:lnTo>
                  <a:lnTo>
                    <a:pt x="579424" y="53619"/>
                  </a:lnTo>
                  <a:lnTo>
                    <a:pt x="582625" y="59220"/>
                  </a:lnTo>
                  <a:lnTo>
                    <a:pt x="587413" y="56819"/>
                  </a:lnTo>
                  <a:close/>
                </a:path>
                <a:path w="1216025" h="1014729">
                  <a:moveTo>
                    <a:pt x="587502" y="229374"/>
                  </a:moveTo>
                  <a:lnTo>
                    <a:pt x="587413" y="223062"/>
                  </a:lnTo>
                  <a:lnTo>
                    <a:pt x="582625" y="225450"/>
                  </a:lnTo>
                  <a:lnTo>
                    <a:pt x="582625" y="221462"/>
                  </a:lnTo>
                  <a:lnTo>
                    <a:pt x="581825" y="216662"/>
                  </a:lnTo>
                  <a:lnTo>
                    <a:pt x="577024" y="222262"/>
                  </a:lnTo>
                  <a:lnTo>
                    <a:pt x="569036" y="219062"/>
                  </a:lnTo>
                  <a:lnTo>
                    <a:pt x="571436" y="224650"/>
                  </a:lnTo>
                  <a:lnTo>
                    <a:pt x="576287" y="224637"/>
                  </a:lnTo>
                  <a:lnTo>
                    <a:pt x="582726" y="228053"/>
                  </a:lnTo>
                  <a:lnTo>
                    <a:pt x="587502" y="229374"/>
                  </a:lnTo>
                  <a:close/>
                </a:path>
                <a:path w="1216025" h="1014729">
                  <a:moveTo>
                    <a:pt x="590613" y="737755"/>
                  </a:moveTo>
                  <a:lnTo>
                    <a:pt x="583425" y="738555"/>
                  </a:lnTo>
                  <a:lnTo>
                    <a:pt x="579424" y="740156"/>
                  </a:lnTo>
                  <a:lnTo>
                    <a:pt x="581825" y="746544"/>
                  </a:lnTo>
                  <a:lnTo>
                    <a:pt x="587413" y="745744"/>
                  </a:lnTo>
                  <a:lnTo>
                    <a:pt x="585012" y="741756"/>
                  </a:lnTo>
                  <a:lnTo>
                    <a:pt x="590613" y="737755"/>
                  </a:lnTo>
                  <a:close/>
                </a:path>
                <a:path w="1216025" h="1014729">
                  <a:moveTo>
                    <a:pt x="637235" y="819937"/>
                  </a:moveTo>
                  <a:lnTo>
                    <a:pt x="632167" y="820077"/>
                  </a:lnTo>
                  <a:lnTo>
                    <a:pt x="627456" y="817803"/>
                  </a:lnTo>
                  <a:lnTo>
                    <a:pt x="621982" y="822274"/>
                  </a:lnTo>
                  <a:lnTo>
                    <a:pt x="619810" y="827036"/>
                  </a:lnTo>
                  <a:lnTo>
                    <a:pt x="624979" y="825665"/>
                  </a:lnTo>
                  <a:lnTo>
                    <a:pt x="630262" y="822655"/>
                  </a:lnTo>
                  <a:lnTo>
                    <a:pt x="635469" y="820775"/>
                  </a:lnTo>
                  <a:lnTo>
                    <a:pt x="637235" y="819937"/>
                  </a:lnTo>
                  <a:close/>
                </a:path>
                <a:path w="1216025" h="1014729">
                  <a:moveTo>
                    <a:pt x="645629" y="855738"/>
                  </a:moveTo>
                  <a:lnTo>
                    <a:pt x="637768" y="851242"/>
                  </a:lnTo>
                  <a:lnTo>
                    <a:pt x="637984" y="859332"/>
                  </a:lnTo>
                  <a:lnTo>
                    <a:pt x="643166" y="859637"/>
                  </a:lnTo>
                  <a:lnTo>
                    <a:pt x="645629" y="855738"/>
                  </a:lnTo>
                  <a:close/>
                </a:path>
                <a:path w="1216025" h="1014729">
                  <a:moveTo>
                    <a:pt x="649757" y="96786"/>
                  </a:moveTo>
                  <a:lnTo>
                    <a:pt x="643356" y="99174"/>
                  </a:lnTo>
                  <a:lnTo>
                    <a:pt x="640168" y="102374"/>
                  </a:lnTo>
                  <a:lnTo>
                    <a:pt x="644156" y="107975"/>
                  </a:lnTo>
                  <a:lnTo>
                    <a:pt x="648957" y="105575"/>
                  </a:lnTo>
                  <a:lnTo>
                    <a:pt x="645756" y="102374"/>
                  </a:lnTo>
                  <a:lnTo>
                    <a:pt x="649757" y="96786"/>
                  </a:lnTo>
                  <a:close/>
                </a:path>
                <a:path w="1216025" h="1014729">
                  <a:moveTo>
                    <a:pt x="665734" y="903185"/>
                  </a:moveTo>
                  <a:lnTo>
                    <a:pt x="664933" y="897597"/>
                  </a:lnTo>
                  <a:lnTo>
                    <a:pt x="657745" y="900798"/>
                  </a:lnTo>
                  <a:lnTo>
                    <a:pt x="655345" y="904786"/>
                  </a:lnTo>
                  <a:lnTo>
                    <a:pt x="656145" y="910386"/>
                  </a:lnTo>
                  <a:lnTo>
                    <a:pt x="663346" y="907986"/>
                  </a:lnTo>
                  <a:lnTo>
                    <a:pt x="665734" y="903185"/>
                  </a:lnTo>
                  <a:close/>
                </a:path>
                <a:path w="1216025" h="1014729">
                  <a:moveTo>
                    <a:pt x="672211" y="975906"/>
                  </a:moveTo>
                  <a:lnTo>
                    <a:pt x="669137" y="975423"/>
                  </a:lnTo>
                  <a:lnTo>
                    <a:pt x="666369" y="981976"/>
                  </a:lnTo>
                  <a:lnTo>
                    <a:pt x="669734" y="989507"/>
                  </a:lnTo>
                  <a:lnTo>
                    <a:pt x="672211" y="975906"/>
                  </a:lnTo>
                  <a:close/>
                </a:path>
                <a:path w="1216025" h="1014729">
                  <a:moveTo>
                    <a:pt x="685228" y="921308"/>
                  </a:moveTo>
                  <a:lnTo>
                    <a:pt x="680021" y="921270"/>
                  </a:lnTo>
                  <a:lnTo>
                    <a:pt x="676465" y="923785"/>
                  </a:lnTo>
                  <a:lnTo>
                    <a:pt x="683323" y="926363"/>
                  </a:lnTo>
                  <a:lnTo>
                    <a:pt x="685228" y="921308"/>
                  </a:lnTo>
                  <a:close/>
                </a:path>
                <a:path w="1216025" h="1014729">
                  <a:moveTo>
                    <a:pt x="766445" y="207873"/>
                  </a:moveTo>
                  <a:lnTo>
                    <a:pt x="761695" y="203733"/>
                  </a:lnTo>
                  <a:lnTo>
                    <a:pt x="754849" y="203581"/>
                  </a:lnTo>
                  <a:lnTo>
                    <a:pt x="749808" y="205968"/>
                  </a:lnTo>
                  <a:lnTo>
                    <a:pt x="750455" y="209473"/>
                  </a:lnTo>
                  <a:lnTo>
                    <a:pt x="754418" y="208661"/>
                  </a:lnTo>
                  <a:lnTo>
                    <a:pt x="758151" y="210172"/>
                  </a:lnTo>
                  <a:lnTo>
                    <a:pt x="762025" y="210934"/>
                  </a:lnTo>
                  <a:lnTo>
                    <a:pt x="766445" y="207873"/>
                  </a:lnTo>
                  <a:close/>
                </a:path>
                <a:path w="1216025" h="1014729">
                  <a:moveTo>
                    <a:pt x="784517" y="991933"/>
                  </a:moveTo>
                  <a:lnTo>
                    <a:pt x="779424" y="988910"/>
                  </a:lnTo>
                  <a:lnTo>
                    <a:pt x="770432" y="986180"/>
                  </a:lnTo>
                  <a:lnTo>
                    <a:pt x="765644" y="986307"/>
                  </a:lnTo>
                  <a:lnTo>
                    <a:pt x="764844" y="991108"/>
                  </a:lnTo>
                  <a:lnTo>
                    <a:pt x="776833" y="992708"/>
                  </a:lnTo>
                  <a:lnTo>
                    <a:pt x="777633" y="992708"/>
                  </a:lnTo>
                  <a:lnTo>
                    <a:pt x="784517" y="991933"/>
                  </a:lnTo>
                  <a:close/>
                </a:path>
                <a:path w="1216025" h="1014729">
                  <a:moveTo>
                    <a:pt x="840524" y="288594"/>
                  </a:moveTo>
                  <a:lnTo>
                    <a:pt x="836663" y="290398"/>
                  </a:lnTo>
                  <a:lnTo>
                    <a:pt x="834453" y="294894"/>
                  </a:lnTo>
                  <a:lnTo>
                    <a:pt x="839965" y="295783"/>
                  </a:lnTo>
                  <a:lnTo>
                    <a:pt x="840524" y="288594"/>
                  </a:lnTo>
                  <a:close/>
                </a:path>
                <a:path w="1216025" h="1014729">
                  <a:moveTo>
                    <a:pt x="842365" y="167106"/>
                  </a:moveTo>
                  <a:lnTo>
                    <a:pt x="836764" y="169506"/>
                  </a:lnTo>
                  <a:lnTo>
                    <a:pt x="833577" y="172707"/>
                  </a:lnTo>
                  <a:lnTo>
                    <a:pt x="837565" y="178308"/>
                  </a:lnTo>
                  <a:lnTo>
                    <a:pt x="842365" y="175907"/>
                  </a:lnTo>
                  <a:lnTo>
                    <a:pt x="838365" y="172707"/>
                  </a:lnTo>
                  <a:lnTo>
                    <a:pt x="842365" y="167106"/>
                  </a:lnTo>
                  <a:close/>
                </a:path>
                <a:path w="1216025" h="1014729">
                  <a:moveTo>
                    <a:pt x="855713" y="266217"/>
                  </a:moveTo>
                  <a:lnTo>
                    <a:pt x="851852" y="268008"/>
                  </a:lnTo>
                  <a:lnTo>
                    <a:pt x="849642" y="272503"/>
                  </a:lnTo>
                  <a:lnTo>
                    <a:pt x="855154" y="273405"/>
                  </a:lnTo>
                  <a:lnTo>
                    <a:pt x="855713" y="266217"/>
                  </a:lnTo>
                  <a:close/>
                </a:path>
                <a:path w="1216025" h="1014729">
                  <a:moveTo>
                    <a:pt x="876731" y="1006297"/>
                  </a:moveTo>
                  <a:lnTo>
                    <a:pt x="875131" y="1003896"/>
                  </a:lnTo>
                  <a:lnTo>
                    <a:pt x="872731" y="1002296"/>
                  </a:lnTo>
                  <a:lnTo>
                    <a:pt x="871131" y="999896"/>
                  </a:lnTo>
                  <a:lnTo>
                    <a:pt x="864273" y="1002436"/>
                  </a:lnTo>
                  <a:lnTo>
                    <a:pt x="858253" y="1006386"/>
                  </a:lnTo>
                  <a:lnTo>
                    <a:pt x="856856" y="1009904"/>
                  </a:lnTo>
                  <a:lnTo>
                    <a:pt x="863942" y="1011085"/>
                  </a:lnTo>
                  <a:lnTo>
                    <a:pt x="862342" y="1009484"/>
                  </a:lnTo>
                  <a:lnTo>
                    <a:pt x="861542" y="1007084"/>
                  </a:lnTo>
                  <a:lnTo>
                    <a:pt x="864743" y="1005497"/>
                  </a:lnTo>
                  <a:lnTo>
                    <a:pt x="868743" y="1008684"/>
                  </a:lnTo>
                  <a:lnTo>
                    <a:pt x="872731" y="1014285"/>
                  </a:lnTo>
                  <a:lnTo>
                    <a:pt x="875931" y="1011885"/>
                  </a:lnTo>
                  <a:lnTo>
                    <a:pt x="874331" y="1010285"/>
                  </a:lnTo>
                  <a:lnTo>
                    <a:pt x="873531" y="1007884"/>
                  </a:lnTo>
                  <a:lnTo>
                    <a:pt x="876731" y="1006297"/>
                  </a:lnTo>
                  <a:close/>
                </a:path>
                <a:path w="1216025" h="1014729">
                  <a:moveTo>
                    <a:pt x="939673" y="323354"/>
                  </a:moveTo>
                  <a:lnTo>
                    <a:pt x="939165" y="319963"/>
                  </a:lnTo>
                  <a:lnTo>
                    <a:pt x="932675" y="321360"/>
                  </a:lnTo>
                  <a:lnTo>
                    <a:pt x="934275" y="322961"/>
                  </a:lnTo>
                  <a:lnTo>
                    <a:pt x="935075" y="325361"/>
                  </a:lnTo>
                  <a:lnTo>
                    <a:pt x="931875" y="326961"/>
                  </a:lnTo>
                  <a:lnTo>
                    <a:pt x="929474" y="324561"/>
                  </a:lnTo>
                  <a:lnTo>
                    <a:pt x="926274" y="320560"/>
                  </a:lnTo>
                  <a:lnTo>
                    <a:pt x="923086" y="322961"/>
                  </a:lnTo>
                  <a:lnTo>
                    <a:pt x="927874" y="326961"/>
                  </a:lnTo>
                  <a:lnTo>
                    <a:pt x="932675" y="334949"/>
                  </a:lnTo>
                  <a:lnTo>
                    <a:pt x="938263" y="332549"/>
                  </a:lnTo>
                  <a:lnTo>
                    <a:pt x="938072" y="328549"/>
                  </a:lnTo>
                  <a:lnTo>
                    <a:pt x="939673" y="323354"/>
                  </a:lnTo>
                  <a:close/>
                </a:path>
                <a:path w="1216025" h="1014729">
                  <a:moveTo>
                    <a:pt x="969022" y="416458"/>
                  </a:moveTo>
                  <a:lnTo>
                    <a:pt x="965441" y="413270"/>
                  </a:lnTo>
                  <a:lnTo>
                    <a:pt x="964755" y="418706"/>
                  </a:lnTo>
                  <a:lnTo>
                    <a:pt x="959345" y="420763"/>
                  </a:lnTo>
                  <a:lnTo>
                    <a:pt x="954989" y="423278"/>
                  </a:lnTo>
                  <a:lnTo>
                    <a:pt x="957453" y="430060"/>
                  </a:lnTo>
                  <a:lnTo>
                    <a:pt x="965098" y="431812"/>
                  </a:lnTo>
                  <a:lnTo>
                    <a:pt x="968933" y="424954"/>
                  </a:lnTo>
                  <a:lnTo>
                    <a:pt x="969022" y="416458"/>
                  </a:lnTo>
                  <a:close/>
                </a:path>
                <a:path w="1216025" h="1014729">
                  <a:moveTo>
                    <a:pt x="984618" y="485203"/>
                  </a:moveTo>
                  <a:lnTo>
                    <a:pt x="981430" y="482003"/>
                  </a:lnTo>
                  <a:lnTo>
                    <a:pt x="979030" y="478802"/>
                  </a:lnTo>
                  <a:lnTo>
                    <a:pt x="975829" y="475615"/>
                  </a:lnTo>
                  <a:lnTo>
                    <a:pt x="969441" y="479602"/>
                  </a:lnTo>
                  <a:lnTo>
                    <a:pt x="970241" y="484403"/>
                  </a:lnTo>
                  <a:lnTo>
                    <a:pt x="977430" y="489991"/>
                  </a:lnTo>
                  <a:lnTo>
                    <a:pt x="979830" y="488403"/>
                  </a:lnTo>
                  <a:lnTo>
                    <a:pt x="981430" y="486803"/>
                  </a:lnTo>
                  <a:lnTo>
                    <a:pt x="984618" y="485203"/>
                  </a:lnTo>
                  <a:close/>
                </a:path>
                <a:path w="1216025" h="1014729">
                  <a:moveTo>
                    <a:pt x="997178" y="178638"/>
                  </a:moveTo>
                  <a:lnTo>
                    <a:pt x="993317" y="180403"/>
                  </a:lnTo>
                  <a:lnTo>
                    <a:pt x="991108" y="184708"/>
                  </a:lnTo>
                  <a:lnTo>
                    <a:pt x="996607" y="185496"/>
                  </a:lnTo>
                  <a:lnTo>
                    <a:pt x="997178" y="178638"/>
                  </a:lnTo>
                  <a:close/>
                </a:path>
                <a:path w="1216025" h="1014729">
                  <a:moveTo>
                    <a:pt x="1075829" y="482104"/>
                  </a:moveTo>
                  <a:lnTo>
                    <a:pt x="1075715" y="476821"/>
                  </a:lnTo>
                  <a:lnTo>
                    <a:pt x="1067739" y="474014"/>
                  </a:lnTo>
                  <a:lnTo>
                    <a:pt x="1071892" y="483336"/>
                  </a:lnTo>
                  <a:lnTo>
                    <a:pt x="1075829" y="482104"/>
                  </a:lnTo>
                  <a:close/>
                </a:path>
                <a:path w="1216025" h="1014729">
                  <a:moveTo>
                    <a:pt x="1118895" y="509981"/>
                  </a:moveTo>
                  <a:lnTo>
                    <a:pt x="1109294" y="506780"/>
                  </a:lnTo>
                  <a:lnTo>
                    <a:pt x="1110742" y="502259"/>
                  </a:lnTo>
                  <a:lnTo>
                    <a:pt x="1108303" y="503580"/>
                  </a:lnTo>
                  <a:lnTo>
                    <a:pt x="1106157" y="507898"/>
                  </a:lnTo>
                  <a:lnTo>
                    <a:pt x="1108494" y="512368"/>
                  </a:lnTo>
                  <a:lnTo>
                    <a:pt x="1118895" y="509981"/>
                  </a:lnTo>
                  <a:close/>
                </a:path>
                <a:path w="1216025" h="1014729">
                  <a:moveTo>
                    <a:pt x="1136472" y="513969"/>
                  </a:moveTo>
                  <a:lnTo>
                    <a:pt x="1130084" y="516369"/>
                  </a:lnTo>
                  <a:lnTo>
                    <a:pt x="1126883" y="519569"/>
                  </a:lnTo>
                  <a:lnTo>
                    <a:pt x="1130884" y="525157"/>
                  </a:lnTo>
                  <a:lnTo>
                    <a:pt x="1135672" y="522770"/>
                  </a:lnTo>
                  <a:lnTo>
                    <a:pt x="1132471" y="519569"/>
                  </a:lnTo>
                  <a:lnTo>
                    <a:pt x="1136472" y="513969"/>
                  </a:lnTo>
                  <a:close/>
                </a:path>
                <a:path w="1216025" h="1014729">
                  <a:moveTo>
                    <a:pt x="1166837" y="495592"/>
                  </a:moveTo>
                  <a:lnTo>
                    <a:pt x="1164450" y="490791"/>
                  </a:lnTo>
                  <a:lnTo>
                    <a:pt x="1157859" y="494042"/>
                  </a:lnTo>
                  <a:lnTo>
                    <a:pt x="1153160" y="495795"/>
                  </a:lnTo>
                  <a:lnTo>
                    <a:pt x="1151293" y="498436"/>
                  </a:lnTo>
                  <a:lnTo>
                    <a:pt x="1153261" y="504380"/>
                  </a:lnTo>
                  <a:lnTo>
                    <a:pt x="1158049" y="499592"/>
                  </a:lnTo>
                  <a:lnTo>
                    <a:pt x="1166837" y="495592"/>
                  </a:lnTo>
                  <a:close/>
                </a:path>
                <a:path w="1216025" h="1014729">
                  <a:moveTo>
                    <a:pt x="1168336" y="576618"/>
                  </a:moveTo>
                  <a:lnTo>
                    <a:pt x="1168082" y="571474"/>
                  </a:lnTo>
                  <a:lnTo>
                    <a:pt x="1159649" y="569125"/>
                  </a:lnTo>
                  <a:lnTo>
                    <a:pt x="1164259" y="578002"/>
                  </a:lnTo>
                  <a:lnTo>
                    <a:pt x="1168336" y="576618"/>
                  </a:lnTo>
                  <a:close/>
                </a:path>
                <a:path w="1216025" h="1014729">
                  <a:moveTo>
                    <a:pt x="1175397" y="603491"/>
                  </a:moveTo>
                  <a:lnTo>
                    <a:pt x="1171536" y="605282"/>
                  </a:lnTo>
                  <a:lnTo>
                    <a:pt x="1169327" y="609777"/>
                  </a:lnTo>
                  <a:lnTo>
                    <a:pt x="1174838" y="610679"/>
                  </a:lnTo>
                  <a:lnTo>
                    <a:pt x="1175397" y="603491"/>
                  </a:lnTo>
                  <a:close/>
                </a:path>
                <a:path w="1216025" h="1014729">
                  <a:moveTo>
                    <a:pt x="1196784" y="602246"/>
                  </a:moveTo>
                  <a:lnTo>
                    <a:pt x="1191615" y="601383"/>
                  </a:lnTo>
                  <a:lnTo>
                    <a:pt x="1186446" y="601573"/>
                  </a:lnTo>
                  <a:lnTo>
                    <a:pt x="1191615" y="603491"/>
                  </a:lnTo>
                  <a:lnTo>
                    <a:pt x="1196784" y="602246"/>
                  </a:lnTo>
                  <a:close/>
                </a:path>
                <a:path w="1216025" h="1014729">
                  <a:moveTo>
                    <a:pt x="1206804" y="505180"/>
                  </a:moveTo>
                  <a:lnTo>
                    <a:pt x="1202804" y="501980"/>
                  </a:lnTo>
                  <a:lnTo>
                    <a:pt x="1199603" y="496392"/>
                  </a:lnTo>
                  <a:lnTo>
                    <a:pt x="1194816" y="497992"/>
                  </a:lnTo>
                  <a:lnTo>
                    <a:pt x="1198816" y="501980"/>
                  </a:lnTo>
                  <a:lnTo>
                    <a:pt x="1202004" y="507580"/>
                  </a:lnTo>
                  <a:lnTo>
                    <a:pt x="1206804" y="505180"/>
                  </a:lnTo>
                  <a:close/>
                </a:path>
                <a:path w="1216025" h="1014729">
                  <a:moveTo>
                    <a:pt x="1215237" y="605015"/>
                  </a:moveTo>
                  <a:lnTo>
                    <a:pt x="1214297" y="600290"/>
                  </a:lnTo>
                  <a:lnTo>
                    <a:pt x="1209611" y="599160"/>
                  </a:lnTo>
                  <a:lnTo>
                    <a:pt x="1206804" y="607479"/>
                  </a:lnTo>
                  <a:lnTo>
                    <a:pt x="1215237" y="605015"/>
                  </a:lnTo>
                  <a:close/>
                </a:path>
                <a:path w="1216025" h="1014729">
                  <a:moveTo>
                    <a:pt x="1215821" y="509714"/>
                  </a:moveTo>
                  <a:lnTo>
                    <a:pt x="1210792" y="510870"/>
                  </a:lnTo>
                  <a:lnTo>
                    <a:pt x="1208176" y="513981"/>
                  </a:lnTo>
                  <a:lnTo>
                    <a:pt x="1215593" y="514769"/>
                  </a:lnTo>
                  <a:lnTo>
                    <a:pt x="1215821" y="50971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6641293" y="7974113"/>
              <a:ext cx="1456055" cy="1019810"/>
            </a:xfrm>
            <a:custGeom>
              <a:avLst/>
              <a:gdLst/>
              <a:ahLst/>
              <a:cxnLst/>
              <a:rect l="l" t="t" r="r" b="b"/>
              <a:pathLst>
                <a:path w="1456055" h="1019809">
                  <a:moveTo>
                    <a:pt x="30365" y="742467"/>
                  </a:moveTo>
                  <a:lnTo>
                    <a:pt x="22707" y="740283"/>
                  </a:lnTo>
                  <a:lnTo>
                    <a:pt x="15278" y="739368"/>
                  </a:lnTo>
                  <a:lnTo>
                    <a:pt x="8001" y="739216"/>
                  </a:lnTo>
                  <a:lnTo>
                    <a:pt x="800" y="739279"/>
                  </a:lnTo>
                  <a:lnTo>
                    <a:pt x="5588" y="742467"/>
                  </a:lnTo>
                  <a:lnTo>
                    <a:pt x="0" y="747268"/>
                  </a:lnTo>
                  <a:lnTo>
                    <a:pt x="3187" y="750468"/>
                  </a:lnTo>
                  <a:lnTo>
                    <a:pt x="9118" y="745502"/>
                  </a:lnTo>
                  <a:lnTo>
                    <a:pt x="16484" y="745566"/>
                  </a:lnTo>
                  <a:lnTo>
                    <a:pt x="23977" y="746074"/>
                  </a:lnTo>
                  <a:lnTo>
                    <a:pt x="30365" y="742467"/>
                  </a:lnTo>
                  <a:close/>
                </a:path>
                <a:path w="1456055" h="1019809">
                  <a:moveTo>
                    <a:pt x="310883" y="833577"/>
                  </a:moveTo>
                  <a:lnTo>
                    <a:pt x="309308" y="828294"/>
                  </a:lnTo>
                  <a:lnTo>
                    <a:pt x="304888" y="830884"/>
                  </a:lnTo>
                  <a:lnTo>
                    <a:pt x="303466" y="834821"/>
                  </a:lnTo>
                  <a:lnTo>
                    <a:pt x="310883" y="833577"/>
                  </a:lnTo>
                  <a:close/>
                </a:path>
                <a:path w="1456055" h="1019809">
                  <a:moveTo>
                    <a:pt x="375196" y="639800"/>
                  </a:moveTo>
                  <a:lnTo>
                    <a:pt x="368427" y="639368"/>
                  </a:lnTo>
                  <a:lnTo>
                    <a:pt x="368909" y="643394"/>
                  </a:lnTo>
                  <a:lnTo>
                    <a:pt x="366229" y="648157"/>
                  </a:lnTo>
                  <a:lnTo>
                    <a:pt x="365061" y="651738"/>
                  </a:lnTo>
                  <a:lnTo>
                    <a:pt x="370027" y="652157"/>
                  </a:lnTo>
                  <a:lnTo>
                    <a:pt x="371348" y="648131"/>
                  </a:lnTo>
                  <a:lnTo>
                    <a:pt x="374624" y="643369"/>
                  </a:lnTo>
                  <a:lnTo>
                    <a:pt x="375196" y="639800"/>
                  </a:lnTo>
                  <a:close/>
                </a:path>
                <a:path w="1456055" h="1019809">
                  <a:moveTo>
                    <a:pt x="383667" y="918768"/>
                  </a:moveTo>
                  <a:lnTo>
                    <a:pt x="383209" y="914298"/>
                  </a:lnTo>
                  <a:lnTo>
                    <a:pt x="378574" y="911034"/>
                  </a:lnTo>
                  <a:lnTo>
                    <a:pt x="372427" y="912698"/>
                  </a:lnTo>
                  <a:lnTo>
                    <a:pt x="375627" y="915098"/>
                  </a:lnTo>
                  <a:lnTo>
                    <a:pt x="374827" y="918298"/>
                  </a:lnTo>
                  <a:lnTo>
                    <a:pt x="377215" y="920699"/>
                  </a:lnTo>
                  <a:lnTo>
                    <a:pt x="383667" y="918768"/>
                  </a:lnTo>
                  <a:close/>
                </a:path>
                <a:path w="1456055" h="1019809">
                  <a:moveTo>
                    <a:pt x="463664" y="601345"/>
                  </a:moveTo>
                  <a:lnTo>
                    <a:pt x="457136" y="599414"/>
                  </a:lnTo>
                  <a:lnTo>
                    <a:pt x="453428" y="605282"/>
                  </a:lnTo>
                  <a:lnTo>
                    <a:pt x="449643" y="613397"/>
                  </a:lnTo>
                  <a:lnTo>
                    <a:pt x="447814" y="618515"/>
                  </a:lnTo>
                  <a:lnTo>
                    <a:pt x="449948" y="615391"/>
                  </a:lnTo>
                  <a:lnTo>
                    <a:pt x="454215" y="611212"/>
                  </a:lnTo>
                  <a:lnTo>
                    <a:pt x="460743" y="605904"/>
                  </a:lnTo>
                  <a:lnTo>
                    <a:pt x="463664" y="601345"/>
                  </a:lnTo>
                  <a:close/>
                </a:path>
                <a:path w="1456055" h="1019809">
                  <a:moveTo>
                    <a:pt x="487514" y="407593"/>
                  </a:moveTo>
                  <a:lnTo>
                    <a:pt x="481063" y="406717"/>
                  </a:lnTo>
                  <a:lnTo>
                    <a:pt x="473722" y="402907"/>
                  </a:lnTo>
                  <a:lnTo>
                    <a:pt x="467283" y="401637"/>
                  </a:lnTo>
                  <a:lnTo>
                    <a:pt x="463537" y="408393"/>
                  </a:lnTo>
                  <a:lnTo>
                    <a:pt x="470877" y="407035"/>
                  </a:lnTo>
                  <a:lnTo>
                    <a:pt x="478523" y="410095"/>
                  </a:lnTo>
                  <a:lnTo>
                    <a:pt x="484670" y="412102"/>
                  </a:lnTo>
                  <a:lnTo>
                    <a:pt x="487514" y="407593"/>
                  </a:lnTo>
                  <a:close/>
                </a:path>
                <a:path w="1456055" h="1019809">
                  <a:moveTo>
                    <a:pt x="541858" y="790422"/>
                  </a:moveTo>
                  <a:lnTo>
                    <a:pt x="541058" y="784834"/>
                  </a:lnTo>
                  <a:lnTo>
                    <a:pt x="534085" y="790841"/>
                  </a:lnTo>
                  <a:lnTo>
                    <a:pt x="525475" y="791019"/>
                  </a:lnTo>
                  <a:lnTo>
                    <a:pt x="517461" y="790892"/>
                  </a:lnTo>
                  <a:lnTo>
                    <a:pt x="512292" y="796023"/>
                  </a:lnTo>
                  <a:lnTo>
                    <a:pt x="519442" y="795845"/>
                  </a:lnTo>
                  <a:lnTo>
                    <a:pt x="526376" y="795820"/>
                  </a:lnTo>
                  <a:lnTo>
                    <a:pt x="532853" y="796696"/>
                  </a:lnTo>
                  <a:lnTo>
                    <a:pt x="538657" y="799211"/>
                  </a:lnTo>
                  <a:lnTo>
                    <a:pt x="537057" y="793623"/>
                  </a:lnTo>
                  <a:lnTo>
                    <a:pt x="541858" y="790422"/>
                  </a:lnTo>
                  <a:close/>
                </a:path>
                <a:path w="1456055" h="1019809">
                  <a:moveTo>
                    <a:pt x="608139" y="163474"/>
                  </a:moveTo>
                  <a:lnTo>
                    <a:pt x="604202" y="162242"/>
                  </a:lnTo>
                  <a:lnTo>
                    <a:pt x="597357" y="165277"/>
                  </a:lnTo>
                  <a:lnTo>
                    <a:pt x="595604" y="170929"/>
                  </a:lnTo>
                  <a:lnTo>
                    <a:pt x="596557" y="174040"/>
                  </a:lnTo>
                  <a:lnTo>
                    <a:pt x="597801" y="169430"/>
                  </a:lnTo>
                  <a:lnTo>
                    <a:pt x="602843" y="167741"/>
                  </a:lnTo>
                  <a:lnTo>
                    <a:pt x="606996" y="165531"/>
                  </a:lnTo>
                  <a:lnTo>
                    <a:pt x="608139" y="163474"/>
                  </a:lnTo>
                  <a:close/>
                </a:path>
                <a:path w="1456055" h="1019809">
                  <a:moveTo>
                    <a:pt x="665988" y="78244"/>
                  </a:moveTo>
                  <a:lnTo>
                    <a:pt x="660946" y="77520"/>
                  </a:lnTo>
                  <a:lnTo>
                    <a:pt x="657110" y="73977"/>
                  </a:lnTo>
                  <a:lnTo>
                    <a:pt x="650646" y="76720"/>
                  </a:lnTo>
                  <a:lnTo>
                    <a:pt x="647344" y="80670"/>
                  </a:lnTo>
                  <a:lnTo>
                    <a:pt x="652945" y="80721"/>
                  </a:lnTo>
                  <a:lnTo>
                    <a:pt x="658698" y="79095"/>
                  </a:lnTo>
                  <a:lnTo>
                    <a:pt x="664133" y="78524"/>
                  </a:lnTo>
                  <a:lnTo>
                    <a:pt x="665988" y="78244"/>
                  </a:lnTo>
                  <a:close/>
                </a:path>
                <a:path w="1456055" h="1019809">
                  <a:moveTo>
                    <a:pt x="670255" y="54813"/>
                  </a:moveTo>
                  <a:lnTo>
                    <a:pt x="664133" y="53543"/>
                  </a:lnTo>
                  <a:lnTo>
                    <a:pt x="664527" y="58635"/>
                  </a:lnTo>
                  <a:lnTo>
                    <a:pt x="663041" y="64935"/>
                  </a:lnTo>
                  <a:lnTo>
                    <a:pt x="662901" y="69723"/>
                  </a:lnTo>
                  <a:lnTo>
                    <a:pt x="667334" y="70332"/>
                  </a:lnTo>
                  <a:lnTo>
                    <a:pt x="667512" y="65455"/>
                  </a:lnTo>
                  <a:lnTo>
                    <a:pt x="669937" y="59537"/>
                  </a:lnTo>
                  <a:lnTo>
                    <a:pt x="670255" y="54813"/>
                  </a:lnTo>
                  <a:close/>
                </a:path>
                <a:path w="1456055" h="1019809">
                  <a:moveTo>
                    <a:pt x="679323" y="8788"/>
                  </a:moveTo>
                  <a:lnTo>
                    <a:pt x="672934" y="9588"/>
                  </a:lnTo>
                  <a:lnTo>
                    <a:pt x="668134" y="11188"/>
                  </a:lnTo>
                  <a:lnTo>
                    <a:pt x="670534" y="17576"/>
                  </a:lnTo>
                  <a:lnTo>
                    <a:pt x="676122" y="16776"/>
                  </a:lnTo>
                  <a:lnTo>
                    <a:pt x="673722" y="12788"/>
                  </a:lnTo>
                  <a:lnTo>
                    <a:pt x="679323" y="8788"/>
                  </a:lnTo>
                  <a:close/>
                </a:path>
                <a:path w="1456055" h="1019809">
                  <a:moveTo>
                    <a:pt x="687438" y="931176"/>
                  </a:moveTo>
                  <a:lnTo>
                    <a:pt x="684517" y="929792"/>
                  </a:lnTo>
                  <a:lnTo>
                    <a:pt x="679792" y="935443"/>
                  </a:lnTo>
                  <a:lnTo>
                    <a:pt x="680923" y="943876"/>
                  </a:lnTo>
                  <a:lnTo>
                    <a:pt x="687438" y="931176"/>
                  </a:lnTo>
                  <a:close/>
                </a:path>
                <a:path w="1456055" h="1019809">
                  <a:moveTo>
                    <a:pt x="697217" y="103174"/>
                  </a:moveTo>
                  <a:lnTo>
                    <a:pt x="692010" y="103098"/>
                  </a:lnTo>
                  <a:lnTo>
                    <a:pt x="688454" y="105422"/>
                  </a:lnTo>
                  <a:lnTo>
                    <a:pt x="695312" y="107886"/>
                  </a:lnTo>
                  <a:lnTo>
                    <a:pt x="697217" y="103174"/>
                  </a:lnTo>
                  <a:close/>
                </a:path>
                <a:path w="1456055" h="1019809">
                  <a:moveTo>
                    <a:pt x="701154" y="772414"/>
                  </a:moveTo>
                  <a:lnTo>
                    <a:pt x="696099" y="771245"/>
                  </a:lnTo>
                  <a:lnTo>
                    <a:pt x="692277" y="767689"/>
                  </a:lnTo>
                  <a:lnTo>
                    <a:pt x="685812" y="770445"/>
                  </a:lnTo>
                  <a:lnTo>
                    <a:pt x="682510" y="774395"/>
                  </a:lnTo>
                  <a:lnTo>
                    <a:pt x="688111" y="774433"/>
                  </a:lnTo>
                  <a:lnTo>
                    <a:pt x="693851" y="773264"/>
                  </a:lnTo>
                  <a:lnTo>
                    <a:pt x="699300" y="772845"/>
                  </a:lnTo>
                  <a:lnTo>
                    <a:pt x="701154" y="772414"/>
                  </a:lnTo>
                  <a:close/>
                </a:path>
                <a:path w="1456055" h="1019809">
                  <a:moveTo>
                    <a:pt x="721194" y="173850"/>
                  </a:moveTo>
                  <a:lnTo>
                    <a:pt x="715987" y="173621"/>
                  </a:lnTo>
                  <a:lnTo>
                    <a:pt x="712431" y="176098"/>
                  </a:lnTo>
                  <a:lnTo>
                    <a:pt x="719277" y="179019"/>
                  </a:lnTo>
                  <a:lnTo>
                    <a:pt x="721194" y="173850"/>
                  </a:lnTo>
                  <a:close/>
                </a:path>
                <a:path w="1456055" h="1019809">
                  <a:moveTo>
                    <a:pt x="723277" y="298107"/>
                  </a:moveTo>
                  <a:lnTo>
                    <a:pt x="718223" y="298691"/>
                  </a:lnTo>
                  <a:lnTo>
                    <a:pt x="712787" y="296202"/>
                  </a:lnTo>
                  <a:lnTo>
                    <a:pt x="709002" y="295071"/>
                  </a:lnTo>
                  <a:lnTo>
                    <a:pt x="708888" y="299707"/>
                  </a:lnTo>
                  <a:lnTo>
                    <a:pt x="713054" y="300469"/>
                  </a:lnTo>
                  <a:lnTo>
                    <a:pt x="718185" y="303403"/>
                  </a:lnTo>
                  <a:lnTo>
                    <a:pt x="722261" y="304088"/>
                  </a:lnTo>
                  <a:lnTo>
                    <a:pt x="723277" y="298107"/>
                  </a:lnTo>
                  <a:close/>
                </a:path>
                <a:path w="1456055" h="1019809">
                  <a:moveTo>
                    <a:pt x="770750" y="145084"/>
                  </a:moveTo>
                  <a:lnTo>
                    <a:pt x="765530" y="144856"/>
                  </a:lnTo>
                  <a:lnTo>
                    <a:pt x="761974" y="147332"/>
                  </a:lnTo>
                  <a:lnTo>
                    <a:pt x="768832" y="150253"/>
                  </a:lnTo>
                  <a:lnTo>
                    <a:pt x="770750" y="145084"/>
                  </a:lnTo>
                  <a:close/>
                </a:path>
                <a:path w="1456055" h="1019809">
                  <a:moveTo>
                    <a:pt x="790257" y="974991"/>
                  </a:moveTo>
                  <a:lnTo>
                    <a:pt x="786218" y="970648"/>
                  </a:lnTo>
                  <a:lnTo>
                    <a:pt x="778268" y="965708"/>
                  </a:lnTo>
                  <a:lnTo>
                    <a:pt x="773633" y="964653"/>
                  </a:lnTo>
                  <a:lnTo>
                    <a:pt x="772033" y="969441"/>
                  </a:lnTo>
                  <a:lnTo>
                    <a:pt x="782421" y="974242"/>
                  </a:lnTo>
                  <a:lnTo>
                    <a:pt x="783221" y="974242"/>
                  </a:lnTo>
                  <a:lnTo>
                    <a:pt x="790257" y="974991"/>
                  </a:lnTo>
                  <a:close/>
                </a:path>
                <a:path w="1456055" h="1019809">
                  <a:moveTo>
                    <a:pt x="797179" y="177076"/>
                  </a:moveTo>
                  <a:lnTo>
                    <a:pt x="792607" y="174828"/>
                  </a:lnTo>
                  <a:lnTo>
                    <a:pt x="787742" y="173482"/>
                  </a:lnTo>
                  <a:lnTo>
                    <a:pt x="792010" y="176618"/>
                  </a:lnTo>
                  <a:lnTo>
                    <a:pt x="797179" y="177076"/>
                  </a:lnTo>
                  <a:close/>
                </a:path>
                <a:path w="1456055" h="1019809">
                  <a:moveTo>
                    <a:pt x="808405" y="240550"/>
                  </a:moveTo>
                  <a:lnTo>
                    <a:pt x="804100" y="241261"/>
                  </a:lnTo>
                  <a:lnTo>
                    <a:pt x="800544" y="244817"/>
                  </a:lnTo>
                  <a:lnTo>
                    <a:pt x="805599" y="246951"/>
                  </a:lnTo>
                  <a:lnTo>
                    <a:pt x="808405" y="240550"/>
                  </a:lnTo>
                  <a:close/>
                </a:path>
                <a:path w="1456055" h="1019809">
                  <a:moveTo>
                    <a:pt x="835164" y="186220"/>
                  </a:moveTo>
                  <a:lnTo>
                    <a:pt x="829576" y="187807"/>
                  </a:lnTo>
                  <a:lnTo>
                    <a:pt x="830376" y="183019"/>
                  </a:lnTo>
                  <a:lnTo>
                    <a:pt x="831176" y="179019"/>
                  </a:lnTo>
                  <a:lnTo>
                    <a:pt x="824776" y="183019"/>
                  </a:lnTo>
                  <a:lnTo>
                    <a:pt x="818388" y="177419"/>
                  </a:lnTo>
                  <a:lnTo>
                    <a:pt x="819188" y="183819"/>
                  </a:lnTo>
                  <a:lnTo>
                    <a:pt x="824039" y="185204"/>
                  </a:lnTo>
                  <a:lnTo>
                    <a:pt x="829271" y="190106"/>
                  </a:lnTo>
                  <a:lnTo>
                    <a:pt x="833462" y="192468"/>
                  </a:lnTo>
                  <a:lnTo>
                    <a:pt x="835164" y="186220"/>
                  </a:lnTo>
                  <a:close/>
                </a:path>
                <a:path w="1456055" h="1019809">
                  <a:moveTo>
                    <a:pt x="860742" y="397205"/>
                  </a:moveTo>
                  <a:lnTo>
                    <a:pt x="853554" y="398805"/>
                  </a:lnTo>
                  <a:lnTo>
                    <a:pt x="849553" y="400405"/>
                  </a:lnTo>
                  <a:lnTo>
                    <a:pt x="851954" y="406793"/>
                  </a:lnTo>
                  <a:lnTo>
                    <a:pt x="857542" y="405993"/>
                  </a:lnTo>
                  <a:lnTo>
                    <a:pt x="855154" y="402005"/>
                  </a:lnTo>
                  <a:lnTo>
                    <a:pt x="860742" y="397205"/>
                  </a:lnTo>
                  <a:close/>
                </a:path>
                <a:path w="1456055" h="1019809">
                  <a:moveTo>
                    <a:pt x="863942" y="214985"/>
                  </a:moveTo>
                  <a:lnTo>
                    <a:pt x="860742" y="210985"/>
                  </a:lnTo>
                  <a:lnTo>
                    <a:pt x="859142" y="203796"/>
                  </a:lnTo>
                  <a:lnTo>
                    <a:pt x="854354" y="205397"/>
                  </a:lnTo>
                  <a:lnTo>
                    <a:pt x="857542" y="209397"/>
                  </a:lnTo>
                  <a:lnTo>
                    <a:pt x="859142" y="216585"/>
                  </a:lnTo>
                  <a:lnTo>
                    <a:pt x="863942" y="214985"/>
                  </a:lnTo>
                  <a:close/>
                </a:path>
                <a:path w="1456055" h="1019809">
                  <a:moveTo>
                    <a:pt x="873531" y="0"/>
                  </a:moveTo>
                  <a:lnTo>
                    <a:pt x="866343" y="3200"/>
                  </a:lnTo>
                  <a:lnTo>
                    <a:pt x="863942" y="7188"/>
                  </a:lnTo>
                  <a:lnTo>
                    <a:pt x="864743" y="12788"/>
                  </a:lnTo>
                  <a:lnTo>
                    <a:pt x="871931" y="10388"/>
                  </a:lnTo>
                  <a:lnTo>
                    <a:pt x="873531" y="5588"/>
                  </a:lnTo>
                  <a:lnTo>
                    <a:pt x="873531" y="0"/>
                  </a:lnTo>
                  <a:close/>
                </a:path>
                <a:path w="1456055" h="1019809">
                  <a:moveTo>
                    <a:pt x="875131" y="1012609"/>
                  </a:moveTo>
                  <a:lnTo>
                    <a:pt x="871931" y="1007808"/>
                  </a:lnTo>
                  <a:lnTo>
                    <a:pt x="871131" y="1005408"/>
                  </a:lnTo>
                  <a:lnTo>
                    <a:pt x="863549" y="1005890"/>
                  </a:lnTo>
                  <a:lnTo>
                    <a:pt x="856640" y="1008011"/>
                  </a:lnTo>
                  <a:lnTo>
                    <a:pt x="854392" y="1011034"/>
                  </a:lnTo>
                  <a:lnTo>
                    <a:pt x="860742" y="1014209"/>
                  </a:lnTo>
                  <a:lnTo>
                    <a:pt x="859142" y="1009408"/>
                  </a:lnTo>
                  <a:lnTo>
                    <a:pt x="863142" y="1008608"/>
                  </a:lnTo>
                  <a:lnTo>
                    <a:pt x="866343" y="1012609"/>
                  </a:lnTo>
                  <a:lnTo>
                    <a:pt x="867930" y="1019797"/>
                  </a:lnTo>
                  <a:lnTo>
                    <a:pt x="872731" y="1018197"/>
                  </a:lnTo>
                  <a:lnTo>
                    <a:pt x="871131" y="1013409"/>
                  </a:lnTo>
                  <a:lnTo>
                    <a:pt x="875131" y="1012609"/>
                  </a:lnTo>
                  <a:close/>
                </a:path>
                <a:path w="1456055" h="1019809">
                  <a:moveTo>
                    <a:pt x="881519" y="123875"/>
                  </a:moveTo>
                  <a:lnTo>
                    <a:pt x="880719" y="118287"/>
                  </a:lnTo>
                  <a:lnTo>
                    <a:pt x="873531" y="121475"/>
                  </a:lnTo>
                  <a:lnTo>
                    <a:pt x="871131" y="125476"/>
                  </a:lnTo>
                  <a:lnTo>
                    <a:pt x="871931" y="131064"/>
                  </a:lnTo>
                  <a:lnTo>
                    <a:pt x="879119" y="127876"/>
                  </a:lnTo>
                  <a:lnTo>
                    <a:pt x="881519" y="123875"/>
                  </a:lnTo>
                  <a:close/>
                </a:path>
                <a:path w="1456055" h="1019809">
                  <a:moveTo>
                    <a:pt x="885520" y="26365"/>
                  </a:moveTo>
                  <a:lnTo>
                    <a:pt x="883119" y="22377"/>
                  </a:lnTo>
                  <a:lnTo>
                    <a:pt x="881519" y="15976"/>
                  </a:lnTo>
                  <a:lnTo>
                    <a:pt x="875931" y="16776"/>
                  </a:lnTo>
                  <a:lnTo>
                    <a:pt x="879119" y="20777"/>
                  </a:lnTo>
                  <a:lnTo>
                    <a:pt x="880719" y="27965"/>
                  </a:lnTo>
                  <a:lnTo>
                    <a:pt x="885520" y="26365"/>
                  </a:lnTo>
                  <a:close/>
                </a:path>
                <a:path w="1456055" h="1019809">
                  <a:moveTo>
                    <a:pt x="887920" y="150253"/>
                  </a:moveTo>
                  <a:lnTo>
                    <a:pt x="887120" y="142252"/>
                  </a:lnTo>
                  <a:lnTo>
                    <a:pt x="882319" y="143852"/>
                  </a:lnTo>
                  <a:lnTo>
                    <a:pt x="875131" y="139065"/>
                  </a:lnTo>
                  <a:lnTo>
                    <a:pt x="875131" y="147053"/>
                  </a:lnTo>
                  <a:lnTo>
                    <a:pt x="880719" y="146253"/>
                  </a:lnTo>
                  <a:lnTo>
                    <a:pt x="887920" y="150253"/>
                  </a:lnTo>
                  <a:close/>
                </a:path>
                <a:path w="1456055" h="1019809">
                  <a:moveTo>
                    <a:pt x="888746" y="256654"/>
                  </a:moveTo>
                  <a:lnTo>
                    <a:pt x="884313" y="254444"/>
                  </a:lnTo>
                  <a:lnTo>
                    <a:pt x="879297" y="253288"/>
                  </a:lnTo>
                  <a:lnTo>
                    <a:pt x="883119" y="256540"/>
                  </a:lnTo>
                  <a:lnTo>
                    <a:pt x="888746" y="256654"/>
                  </a:lnTo>
                  <a:close/>
                </a:path>
                <a:path w="1456055" h="1019809">
                  <a:moveTo>
                    <a:pt x="889088" y="287832"/>
                  </a:moveTo>
                  <a:lnTo>
                    <a:pt x="884516" y="285623"/>
                  </a:lnTo>
                  <a:lnTo>
                    <a:pt x="879652" y="284454"/>
                  </a:lnTo>
                  <a:lnTo>
                    <a:pt x="883920" y="287718"/>
                  </a:lnTo>
                  <a:lnTo>
                    <a:pt x="889088" y="287832"/>
                  </a:lnTo>
                  <a:close/>
                </a:path>
                <a:path w="1456055" h="1019809">
                  <a:moveTo>
                    <a:pt x="912304" y="171475"/>
                  </a:moveTo>
                  <a:lnTo>
                    <a:pt x="907999" y="172224"/>
                  </a:lnTo>
                  <a:lnTo>
                    <a:pt x="904443" y="175971"/>
                  </a:lnTo>
                  <a:lnTo>
                    <a:pt x="909497" y="178219"/>
                  </a:lnTo>
                  <a:lnTo>
                    <a:pt x="912304" y="171475"/>
                  </a:lnTo>
                  <a:close/>
                </a:path>
                <a:path w="1456055" h="1019809">
                  <a:moveTo>
                    <a:pt x="913485" y="79921"/>
                  </a:moveTo>
                  <a:lnTo>
                    <a:pt x="907097" y="81521"/>
                  </a:lnTo>
                  <a:lnTo>
                    <a:pt x="902296" y="83121"/>
                  </a:lnTo>
                  <a:lnTo>
                    <a:pt x="904697" y="89509"/>
                  </a:lnTo>
                  <a:lnTo>
                    <a:pt x="910297" y="88709"/>
                  </a:lnTo>
                  <a:lnTo>
                    <a:pt x="907897" y="84709"/>
                  </a:lnTo>
                  <a:lnTo>
                    <a:pt x="913485" y="79921"/>
                  </a:lnTo>
                  <a:close/>
                </a:path>
                <a:path w="1456055" h="1019809">
                  <a:moveTo>
                    <a:pt x="930275" y="313296"/>
                  </a:moveTo>
                  <a:lnTo>
                    <a:pt x="927874" y="309295"/>
                  </a:lnTo>
                  <a:lnTo>
                    <a:pt x="926274" y="302895"/>
                  </a:lnTo>
                  <a:lnTo>
                    <a:pt x="920686" y="303695"/>
                  </a:lnTo>
                  <a:lnTo>
                    <a:pt x="923874" y="307695"/>
                  </a:lnTo>
                  <a:lnTo>
                    <a:pt x="925474" y="314883"/>
                  </a:lnTo>
                  <a:lnTo>
                    <a:pt x="930275" y="313296"/>
                  </a:lnTo>
                  <a:close/>
                </a:path>
                <a:path w="1456055" h="1019809">
                  <a:moveTo>
                    <a:pt x="933475" y="80721"/>
                  </a:moveTo>
                  <a:lnTo>
                    <a:pt x="926274" y="82321"/>
                  </a:lnTo>
                  <a:lnTo>
                    <a:pt x="922286" y="83908"/>
                  </a:lnTo>
                  <a:lnTo>
                    <a:pt x="924674" y="90309"/>
                  </a:lnTo>
                  <a:lnTo>
                    <a:pt x="930275" y="89509"/>
                  </a:lnTo>
                  <a:lnTo>
                    <a:pt x="927874" y="85509"/>
                  </a:lnTo>
                  <a:lnTo>
                    <a:pt x="933475" y="80721"/>
                  </a:lnTo>
                  <a:close/>
                </a:path>
                <a:path w="1456055" h="1019809">
                  <a:moveTo>
                    <a:pt x="951928" y="326059"/>
                  </a:moveTo>
                  <a:lnTo>
                    <a:pt x="947661" y="326783"/>
                  </a:lnTo>
                  <a:lnTo>
                    <a:pt x="944283" y="330339"/>
                  </a:lnTo>
                  <a:lnTo>
                    <a:pt x="949452" y="332473"/>
                  </a:lnTo>
                  <a:lnTo>
                    <a:pt x="951928" y="326059"/>
                  </a:lnTo>
                  <a:close/>
                </a:path>
                <a:path w="1456055" h="1019809">
                  <a:moveTo>
                    <a:pt x="956652" y="195008"/>
                  </a:moveTo>
                  <a:lnTo>
                    <a:pt x="951852" y="196608"/>
                  </a:lnTo>
                  <a:lnTo>
                    <a:pt x="944664" y="191808"/>
                  </a:lnTo>
                  <a:lnTo>
                    <a:pt x="944664" y="199796"/>
                  </a:lnTo>
                  <a:lnTo>
                    <a:pt x="949452" y="198996"/>
                  </a:lnTo>
                  <a:lnTo>
                    <a:pt x="956652" y="202996"/>
                  </a:lnTo>
                  <a:lnTo>
                    <a:pt x="956652" y="195008"/>
                  </a:lnTo>
                  <a:close/>
                </a:path>
                <a:path w="1456055" h="1019809">
                  <a:moveTo>
                    <a:pt x="966546" y="227393"/>
                  </a:moveTo>
                  <a:lnTo>
                    <a:pt x="961339" y="227177"/>
                  </a:lnTo>
                  <a:lnTo>
                    <a:pt x="957783" y="229641"/>
                  </a:lnTo>
                  <a:lnTo>
                    <a:pt x="964641" y="232575"/>
                  </a:lnTo>
                  <a:lnTo>
                    <a:pt x="966546" y="227393"/>
                  </a:lnTo>
                  <a:close/>
                </a:path>
                <a:path w="1456055" h="1019809">
                  <a:moveTo>
                    <a:pt x="991819" y="441159"/>
                  </a:moveTo>
                  <a:lnTo>
                    <a:pt x="988618" y="437172"/>
                  </a:lnTo>
                  <a:lnTo>
                    <a:pt x="987018" y="429971"/>
                  </a:lnTo>
                  <a:lnTo>
                    <a:pt x="982218" y="431571"/>
                  </a:lnTo>
                  <a:lnTo>
                    <a:pt x="985418" y="435571"/>
                  </a:lnTo>
                  <a:lnTo>
                    <a:pt x="987018" y="442760"/>
                  </a:lnTo>
                  <a:lnTo>
                    <a:pt x="991819" y="441159"/>
                  </a:lnTo>
                  <a:close/>
                </a:path>
                <a:path w="1456055" h="1019809">
                  <a:moveTo>
                    <a:pt x="998575" y="597928"/>
                  </a:moveTo>
                  <a:lnTo>
                    <a:pt x="994016" y="595718"/>
                  </a:lnTo>
                  <a:lnTo>
                    <a:pt x="989139" y="594550"/>
                  </a:lnTo>
                  <a:lnTo>
                    <a:pt x="993406" y="597814"/>
                  </a:lnTo>
                  <a:lnTo>
                    <a:pt x="998575" y="597928"/>
                  </a:lnTo>
                  <a:close/>
                </a:path>
                <a:path w="1456055" h="1019809">
                  <a:moveTo>
                    <a:pt x="1010196" y="460349"/>
                  </a:moveTo>
                  <a:lnTo>
                    <a:pt x="1007795" y="456349"/>
                  </a:lnTo>
                  <a:lnTo>
                    <a:pt x="1006195" y="449160"/>
                  </a:lnTo>
                  <a:lnTo>
                    <a:pt x="1000607" y="450761"/>
                  </a:lnTo>
                  <a:lnTo>
                    <a:pt x="1003795" y="454748"/>
                  </a:lnTo>
                  <a:lnTo>
                    <a:pt x="1005395" y="461949"/>
                  </a:lnTo>
                  <a:lnTo>
                    <a:pt x="1010196" y="460349"/>
                  </a:lnTo>
                  <a:close/>
                </a:path>
                <a:path w="1456055" h="1019809">
                  <a:moveTo>
                    <a:pt x="1011796" y="217385"/>
                  </a:moveTo>
                  <a:lnTo>
                    <a:pt x="1008621" y="212407"/>
                  </a:lnTo>
                  <a:lnTo>
                    <a:pt x="1002004" y="210489"/>
                  </a:lnTo>
                  <a:lnTo>
                    <a:pt x="996289" y="211429"/>
                  </a:lnTo>
                  <a:lnTo>
                    <a:pt x="995807" y="214985"/>
                  </a:lnTo>
                  <a:lnTo>
                    <a:pt x="1002207" y="213385"/>
                  </a:lnTo>
                  <a:lnTo>
                    <a:pt x="1003795" y="223774"/>
                  </a:lnTo>
                  <a:lnTo>
                    <a:pt x="1011796" y="217385"/>
                  </a:lnTo>
                  <a:close/>
                </a:path>
                <a:path w="1456055" h="1019809">
                  <a:moveTo>
                    <a:pt x="1021461" y="369684"/>
                  </a:moveTo>
                  <a:lnTo>
                    <a:pt x="1017193" y="370433"/>
                  </a:lnTo>
                  <a:lnTo>
                    <a:pt x="1013815" y="374180"/>
                  </a:lnTo>
                  <a:lnTo>
                    <a:pt x="1018984" y="376428"/>
                  </a:lnTo>
                  <a:lnTo>
                    <a:pt x="1021461" y="369684"/>
                  </a:lnTo>
                  <a:close/>
                </a:path>
                <a:path w="1456055" h="1019809">
                  <a:moveTo>
                    <a:pt x="1032573" y="583425"/>
                  </a:moveTo>
                  <a:lnTo>
                    <a:pt x="1026185" y="584225"/>
                  </a:lnTo>
                  <a:lnTo>
                    <a:pt x="1021384" y="585825"/>
                  </a:lnTo>
                  <a:lnTo>
                    <a:pt x="1023785" y="592213"/>
                  </a:lnTo>
                  <a:lnTo>
                    <a:pt x="1029373" y="591413"/>
                  </a:lnTo>
                  <a:lnTo>
                    <a:pt x="1026972" y="587425"/>
                  </a:lnTo>
                  <a:lnTo>
                    <a:pt x="1032573" y="583425"/>
                  </a:lnTo>
                  <a:close/>
                </a:path>
                <a:path w="1456055" h="1019809">
                  <a:moveTo>
                    <a:pt x="1032573" y="322884"/>
                  </a:moveTo>
                  <a:lnTo>
                    <a:pt x="1030135" y="321284"/>
                  </a:lnTo>
                  <a:lnTo>
                    <a:pt x="1026782" y="319087"/>
                  </a:lnTo>
                  <a:lnTo>
                    <a:pt x="1017689" y="316788"/>
                  </a:lnTo>
                  <a:lnTo>
                    <a:pt x="1018184" y="322884"/>
                  </a:lnTo>
                  <a:lnTo>
                    <a:pt x="1022184" y="321284"/>
                  </a:lnTo>
                  <a:lnTo>
                    <a:pt x="1032573" y="322884"/>
                  </a:lnTo>
                  <a:close/>
                </a:path>
                <a:path w="1456055" h="1019809">
                  <a:moveTo>
                    <a:pt x="1034173" y="612203"/>
                  </a:moveTo>
                  <a:lnTo>
                    <a:pt x="1031925" y="607123"/>
                  </a:lnTo>
                  <a:lnTo>
                    <a:pt x="1032967" y="601611"/>
                  </a:lnTo>
                  <a:lnTo>
                    <a:pt x="1032827" y="597585"/>
                  </a:lnTo>
                  <a:lnTo>
                    <a:pt x="1026972" y="597014"/>
                  </a:lnTo>
                  <a:lnTo>
                    <a:pt x="1026642" y="601179"/>
                  </a:lnTo>
                  <a:lnTo>
                    <a:pt x="1026680" y="607009"/>
                  </a:lnTo>
                  <a:lnTo>
                    <a:pt x="1028661" y="611619"/>
                  </a:lnTo>
                  <a:lnTo>
                    <a:pt x="1034173" y="612203"/>
                  </a:lnTo>
                  <a:close/>
                </a:path>
                <a:path w="1456055" h="1019809">
                  <a:moveTo>
                    <a:pt x="1058557" y="314540"/>
                  </a:moveTo>
                  <a:lnTo>
                    <a:pt x="1054252" y="315290"/>
                  </a:lnTo>
                  <a:lnTo>
                    <a:pt x="1050696" y="319036"/>
                  </a:lnTo>
                  <a:lnTo>
                    <a:pt x="1055751" y="321284"/>
                  </a:lnTo>
                  <a:lnTo>
                    <a:pt x="1058557" y="314540"/>
                  </a:lnTo>
                  <a:close/>
                </a:path>
                <a:path w="1456055" h="1019809">
                  <a:moveTo>
                    <a:pt x="1063447" y="849579"/>
                  </a:moveTo>
                  <a:lnTo>
                    <a:pt x="1058341" y="849464"/>
                  </a:lnTo>
                  <a:lnTo>
                    <a:pt x="1053553" y="853401"/>
                  </a:lnTo>
                  <a:lnTo>
                    <a:pt x="1058951" y="857554"/>
                  </a:lnTo>
                  <a:lnTo>
                    <a:pt x="1063447" y="849579"/>
                  </a:lnTo>
                  <a:close/>
                </a:path>
                <a:path w="1456055" h="1019809">
                  <a:moveTo>
                    <a:pt x="1073327" y="451561"/>
                  </a:moveTo>
                  <a:lnTo>
                    <a:pt x="1064539" y="451561"/>
                  </a:lnTo>
                  <a:lnTo>
                    <a:pt x="1066139" y="456349"/>
                  </a:lnTo>
                  <a:lnTo>
                    <a:pt x="1061339" y="462749"/>
                  </a:lnTo>
                  <a:lnTo>
                    <a:pt x="1070140" y="462749"/>
                  </a:lnTo>
                  <a:lnTo>
                    <a:pt x="1068539" y="458749"/>
                  </a:lnTo>
                  <a:lnTo>
                    <a:pt x="1073327" y="451561"/>
                  </a:lnTo>
                  <a:close/>
                </a:path>
                <a:path w="1456055" h="1019809">
                  <a:moveTo>
                    <a:pt x="1079334" y="296951"/>
                  </a:moveTo>
                  <a:lnTo>
                    <a:pt x="1075029" y="297700"/>
                  </a:lnTo>
                  <a:lnTo>
                    <a:pt x="1071473" y="301447"/>
                  </a:lnTo>
                  <a:lnTo>
                    <a:pt x="1076528" y="303695"/>
                  </a:lnTo>
                  <a:lnTo>
                    <a:pt x="1079334" y="296951"/>
                  </a:lnTo>
                  <a:close/>
                </a:path>
                <a:path w="1456055" h="1019809">
                  <a:moveTo>
                    <a:pt x="1097305" y="198996"/>
                  </a:moveTo>
                  <a:lnTo>
                    <a:pt x="1090117" y="199796"/>
                  </a:lnTo>
                  <a:lnTo>
                    <a:pt x="1086116" y="201396"/>
                  </a:lnTo>
                  <a:lnTo>
                    <a:pt x="1088517" y="207797"/>
                  </a:lnTo>
                  <a:lnTo>
                    <a:pt x="1094117" y="206997"/>
                  </a:lnTo>
                  <a:lnTo>
                    <a:pt x="1091717" y="202996"/>
                  </a:lnTo>
                  <a:lnTo>
                    <a:pt x="1097305" y="198996"/>
                  </a:lnTo>
                  <a:close/>
                </a:path>
                <a:path w="1456055" h="1019809">
                  <a:moveTo>
                    <a:pt x="1098181" y="580682"/>
                  </a:moveTo>
                  <a:lnTo>
                    <a:pt x="1093914" y="581431"/>
                  </a:lnTo>
                  <a:lnTo>
                    <a:pt x="1090536" y="585177"/>
                  </a:lnTo>
                  <a:lnTo>
                    <a:pt x="1095705" y="587425"/>
                  </a:lnTo>
                  <a:lnTo>
                    <a:pt x="1098181" y="580682"/>
                  </a:lnTo>
                  <a:close/>
                </a:path>
                <a:path w="1456055" h="1019809">
                  <a:moveTo>
                    <a:pt x="1127683" y="511492"/>
                  </a:moveTo>
                  <a:lnTo>
                    <a:pt x="1118082" y="514692"/>
                  </a:lnTo>
                  <a:lnTo>
                    <a:pt x="1112494" y="518693"/>
                  </a:lnTo>
                  <a:lnTo>
                    <a:pt x="1114894" y="525881"/>
                  </a:lnTo>
                  <a:lnTo>
                    <a:pt x="1122083" y="521881"/>
                  </a:lnTo>
                  <a:lnTo>
                    <a:pt x="1127683" y="517893"/>
                  </a:lnTo>
                  <a:lnTo>
                    <a:pt x="1127683" y="511492"/>
                  </a:lnTo>
                  <a:close/>
                </a:path>
                <a:path w="1456055" h="1019809">
                  <a:moveTo>
                    <a:pt x="1135672" y="539470"/>
                  </a:moveTo>
                  <a:lnTo>
                    <a:pt x="1134071" y="535470"/>
                  </a:lnTo>
                  <a:lnTo>
                    <a:pt x="1131671" y="532282"/>
                  </a:lnTo>
                  <a:lnTo>
                    <a:pt x="1130071" y="528281"/>
                  </a:lnTo>
                  <a:lnTo>
                    <a:pt x="1122883" y="530682"/>
                  </a:lnTo>
                  <a:lnTo>
                    <a:pt x="1122883" y="535470"/>
                  </a:lnTo>
                  <a:lnTo>
                    <a:pt x="1127683" y="542671"/>
                  </a:lnTo>
                  <a:lnTo>
                    <a:pt x="1130871" y="541870"/>
                  </a:lnTo>
                  <a:lnTo>
                    <a:pt x="1133271" y="541070"/>
                  </a:lnTo>
                  <a:lnTo>
                    <a:pt x="1135672" y="539470"/>
                  </a:lnTo>
                  <a:close/>
                </a:path>
                <a:path w="1456055" h="1019809">
                  <a:moveTo>
                    <a:pt x="1142733" y="470103"/>
                  </a:moveTo>
                  <a:lnTo>
                    <a:pt x="1140460" y="465937"/>
                  </a:lnTo>
                  <a:lnTo>
                    <a:pt x="1138021" y="471106"/>
                  </a:lnTo>
                  <a:lnTo>
                    <a:pt x="1132268" y="471932"/>
                  </a:lnTo>
                  <a:lnTo>
                    <a:pt x="1127429" y="473354"/>
                  </a:lnTo>
                  <a:lnTo>
                    <a:pt x="1127683" y="480326"/>
                  </a:lnTo>
                  <a:lnTo>
                    <a:pt x="1134402" y="483806"/>
                  </a:lnTo>
                  <a:lnTo>
                    <a:pt x="1140066" y="478231"/>
                  </a:lnTo>
                  <a:lnTo>
                    <a:pt x="1142733" y="470103"/>
                  </a:lnTo>
                  <a:close/>
                </a:path>
                <a:path w="1456055" h="1019809">
                  <a:moveTo>
                    <a:pt x="1143927" y="369328"/>
                  </a:moveTo>
                  <a:lnTo>
                    <a:pt x="1138072" y="368439"/>
                  </a:lnTo>
                  <a:lnTo>
                    <a:pt x="1139672" y="373227"/>
                  </a:lnTo>
                  <a:lnTo>
                    <a:pt x="1135672" y="374027"/>
                  </a:lnTo>
                  <a:lnTo>
                    <a:pt x="1133271" y="371627"/>
                  </a:lnTo>
                  <a:lnTo>
                    <a:pt x="1131671" y="366839"/>
                  </a:lnTo>
                  <a:lnTo>
                    <a:pt x="1127683" y="368439"/>
                  </a:lnTo>
                  <a:lnTo>
                    <a:pt x="1130871" y="374027"/>
                  </a:lnTo>
                  <a:lnTo>
                    <a:pt x="1132471" y="382816"/>
                  </a:lnTo>
                  <a:lnTo>
                    <a:pt x="1138872" y="382028"/>
                  </a:lnTo>
                  <a:lnTo>
                    <a:pt x="1139748" y="377990"/>
                  </a:lnTo>
                  <a:lnTo>
                    <a:pt x="1142961" y="373126"/>
                  </a:lnTo>
                  <a:lnTo>
                    <a:pt x="1143927" y="369328"/>
                  </a:lnTo>
                  <a:close/>
                </a:path>
                <a:path w="1456055" h="1019809">
                  <a:moveTo>
                    <a:pt x="1148956" y="918794"/>
                  </a:moveTo>
                  <a:lnTo>
                    <a:pt x="1144727" y="916584"/>
                  </a:lnTo>
                  <a:lnTo>
                    <a:pt x="1139672" y="923886"/>
                  </a:lnTo>
                  <a:lnTo>
                    <a:pt x="1148549" y="923556"/>
                  </a:lnTo>
                  <a:lnTo>
                    <a:pt x="1148956" y="918794"/>
                  </a:lnTo>
                  <a:close/>
                </a:path>
                <a:path w="1456055" h="1019809">
                  <a:moveTo>
                    <a:pt x="1183398" y="994371"/>
                  </a:moveTo>
                  <a:lnTo>
                    <a:pt x="1176426" y="989431"/>
                  </a:lnTo>
                  <a:lnTo>
                    <a:pt x="1177556" y="999769"/>
                  </a:lnTo>
                  <a:lnTo>
                    <a:pt x="1181823" y="999617"/>
                  </a:lnTo>
                  <a:lnTo>
                    <a:pt x="1183398" y="994371"/>
                  </a:lnTo>
                  <a:close/>
                </a:path>
                <a:path w="1456055" h="1019809">
                  <a:moveTo>
                    <a:pt x="1214793" y="785622"/>
                  </a:moveTo>
                  <a:lnTo>
                    <a:pt x="1205204" y="788822"/>
                  </a:lnTo>
                  <a:lnTo>
                    <a:pt x="1199603" y="792822"/>
                  </a:lnTo>
                  <a:lnTo>
                    <a:pt x="1202004" y="800011"/>
                  </a:lnTo>
                  <a:lnTo>
                    <a:pt x="1209992" y="796023"/>
                  </a:lnTo>
                  <a:lnTo>
                    <a:pt x="1214793" y="792022"/>
                  </a:lnTo>
                  <a:lnTo>
                    <a:pt x="1214793" y="785622"/>
                  </a:lnTo>
                  <a:close/>
                </a:path>
                <a:path w="1456055" h="1019809">
                  <a:moveTo>
                    <a:pt x="1226667" y="555485"/>
                  </a:moveTo>
                  <a:lnTo>
                    <a:pt x="1219593" y="550659"/>
                  </a:lnTo>
                  <a:lnTo>
                    <a:pt x="1221054" y="560666"/>
                  </a:lnTo>
                  <a:lnTo>
                    <a:pt x="1225283" y="560552"/>
                  </a:lnTo>
                  <a:lnTo>
                    <a:pt x="1226667" y="555485"/>
                  </a:lnTo>
                  <a:close/>
                </a:path>
                <a:path w="1456055" h="1019809">
                  <a:moveTo>
                    <a:pt x="1242034" y="249008"/>
                  </a:moveTo>
                  <a:lnTo>
                    <a:pt x="1237767" y="249758"/>
                  </a:lnTo>
                  <a:lnTo>
                    <a:pt x="1234401" y="253504"/>
                  </a:lnTo>
                  <a:lnTo>
                    <a:pt x="1239570" y="255752"/>
                  </a:lnTo>
                  <a:lnTo>
                    <a:pt x="1242034" y="249008"/>
                  </a:lnTo>
                  <a:close/>
                </a:path>
                <a:path w="1456055" h="1019809">
                  <a:moveTo>
                    <a:pt x="1257947" y="598614"/>
                  </a:moveTo>
                  <a:lnTo>
                    <a:pt x="1249159" y="592213"/>
                  </a:lnTo>
                  <a:lnTo>
                    <a:pt x="1252042" y="588365"/>
                  </a:lnTo>
                  <a:lnTo>
                    <a:pt x="1249464" y="589026"/>
                  </a:lnTo>
                  <a:lnTo>
                    <a:pt x="1246124" y="592670"/>
                  </a:lnTo>
                  <a:lnTo>
                    <a:pt x="1246759" y="597814"/>
                  </a:lnTo>
                  <a:lnTo>
                    <a:pt x="1257947" y="598614"/>
                  </a:lnTo>
                  <a:close/>
                </a:path>
                <a:path w="1456055" h="1019809">
                  <a:moveTo>
                    <a:pt x="1273136" y="607402"/>
                  </a:moveTo>
                  <a:lnTo>
                    <a:pt x="1265936" y="608203"/>
                  </a:lnTo>
                  <a:lnTo>
                    <a:pt x="1261948" y="609803"/>
                  </a:lnTo>
                  <a:lnTo>
                    <a:pt x="1264348" y="616191"/>
                  </a:lnTo>
                  <a:lnTo>
                    <a:pt x="1269936" y="615391"/>
                  </a:lnTo>
                  <a:lnTo>
                    <a:pt x="1267536" y="611403"/>
                  </a:lnTo>
                  <a:lnTo>
                    <a:pt x="1273136" y="607402"/>
                  </a:lnTo>
                  <a:close/>
                </a:path>
                <a:path w="1456055" h="1019809">
                  <a:moveTo>
                    <a:pt x="1283601" y="702957"/>
                  </a:moveTo>
                  <a:lnTo>
                    <a:pt x="1279334" y="703707"/>
                  </a:lnTo>
                  <a:lnTo>
                    <a:pt x="1275956" y="707453"/>
                  </a:lnTo>
                  <a:lnTo>
                    <a:pt x="1281125" y="709701"/>
                  </a:lnTo>
                  <a:lnTo>
                    <a:pt x="1283601" y="702957"/>
                  </a:lnTo>
                  <a:close/>
                </a:path>
                <a:path w="1456055" h="1019809">
                  <a:moveTo>
                    <a:pt x="1286497" y="670242"/>
                  </a:moveTo>
                  <a:lnTo>
                    <a:pt x="1279525" y="665746"/>
                  </a:lnTo>
                  <a:lnTo>
                    <a:pt x="1280655" y="675640"/>
                  </a:lnTo>
                  <a:lnTo>
                    <a:pt x="1284922" y="675335"/>
                  </a:lnTo>
                  <a:lnTo>
                    <a:pt x="1286497" y="670242"/>
                  </a:lnTo>
                  <a:close/>
                </a:path>
                <a:path w="1456055" h="1019809">
                  <a:moveTo>
                    <a:pt x="1290713" y="934288"/>
                  </a:moveTo>
                  <a:lnTo>
                    <a:pt x="1288313" y="930287"/>
                  </a:lnTo>
                  <a:lnTo>
                    <a:pt x="1286725" y="923099"/>
                  </a:lnTo>
                  <a:lnTo>
                    <a:pt x="1281125" y="924687"/>
                  </a:lnTo>
                  <a:lnTo>
                    <a:pt x="1284325" y="928687"/>
                  </a:lnTo>
                  <a:lnTo>
                    <a:pt x="1285925" y="935875"/>
                  </a:lnTo>
                  <a:lnTo>
                    <a:pt x="1290713" y="934288"/>
                  </a:lnTo>
                  <a:close/>
                </a:path>
                <a:path w="1456055" h="1019809">
                  <a:moveTo>
                    <a:pt x="1304683" y="707072"/>
                  </a:moveTo>
                  <a:lnTo>
                    <a:pt x="1300111" y="705002"/>
                  </a:lnTo>
                  <a:lnTo>
                    <a:pt x="1295234" y="703694"/>
                  </a:lnTo>
                  <a:lnTo>
                    <a:pt x="1299514" y="706501"/>
                  </a:lnTo>
                  <a:lnTo>
                    <a:pt x="1304683" y="707072"/>
                  </a:lnTo>
                  <a:close/>
                </a:path>
                <a:path w="1456055" h="1019809">
                  <a:moveTo>
                    <a:pt x="1308303" y="597014"/>
                  </a:moveTo>
                  <a:lnTo>
                    <a:pt x="1307503" y="591413"/>
                  </a:lnTo>
                  <a:lnTo>
                    <a:pt x="1300645" y="593039"/>
                  </a:lnTo>
                  <a:lnTo>
                    <a:pt x="1295806" y="593610"/>
                  </a:lnTo>
                  <a:lnTo>
                    <a:pt x="1293228" y="595693"/>
                  </a:lnTo>
                  <a:lnTo>
                    <a:pt x="1293114" y="601802"/>
                  </a:lnTo>
                  <a:lnTo>
                    <a:pt x="1298714" y="598614"/>
                  </a:lnTo>
                  <a:lnTo>
                    <a:pt x="1308303" y="597014"/>
                  </a:lnTo>
                  <a:close/>
                </a:path>
                <a:path w="1456055" h="1019809">
                  <a:moveTo>
                    <a:pt x="1322387" y="710006"/>
                  </a:moveTo>
                  <a:lnTo>
                    <a:pt x="1318158" y="707644"/>
                  </a:lnTo>
                  <a:lnTo>
                    <a:pt x="1313091" y="714502"/>
                  </a:lnTo>
                  <a:lnTo>
                    <a:pt x="1321968" y="714616"/>
                  </a:lnTo>
                  <a:lnTo>
                    <a:pt x="1322387" y="710006"/>
                  </a:lnTo>
                  <a:close/>
                </a:path>
                <a:path w="1456055" h="1019809">
                  <a:moveTo>
                    <a:pt x="1344269" y="616991"/>
                  </a:moveTo>
                  <a:lnTo>
                    <a:pt x="1341069" y="612990"/>
                  </a:lnTo>
                  <a:lnTo>
                    <a:pt x="1339469" y="605802"/>
                  </a:lnTo>
                  <a:lnTo>
                    <a:pt x="1334668" y="607402"/>
                  </a:lnTo>
                  <a:lnTo>
                    <a:pt x="1337868" y="611403"/>
                  </a:lnTo>
                  <a:lnTo>
                    <a:pt x="1339469" y="618591"/>
                  </a:lnTo>
                  <a:lnTo>
                    <a:pt x="1344269" y="616991"/>
                  </a:lnTo>
                  <a:close/>
                </a:path>
                <a:path w="1456055" h="1019809">
                  <a:moveTo>
                    <a:pt x="1351318" y="623011"/>
                  </a:moveTo>
                  <a:lnTo>
                    <a:pt x="1345958" y="622782"/>
                  </a:lnTo>
                  <a:lnTo>
                    <a:pt x="1342555" y="625259"/>
                  </a:lnTo>
                  <a:lnTo>
                    <a:pt x="1349857" y="628180"/>
                  </a:lnTo>
                  <a:lnTo>
                    <a:pt x="1351318" y="623011"/>
                  </a:lnTo>
                  <a:close/>
                </a:path>
                <a:path w="1456055" h="1019809">
                  <a:moveTo>
                    <a:pt x="1455762" y="624636"/>
                  </a:moveTo>
                  <a:lnTo>
                    <a:pt x="1451457" y="625386"/>
                  </a:lnTo>
                  <a:lnTo>
                    <a:pt x="1447901" y="629132"/>
                  </a:lnTo>
                  <a:lnTo>
                    <a:pt x="1452956" y="631380"/>
                  </a:lnTo>
                  <a:lnTo>
                    <a:pt x="1455762" y="624636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790734" y="8046833"/>
              <a:ext cx="1017905" cy="857885"/>
            </a:xfrm>
            <a:custGeom>
              <a:avLst/>
              <a:gdLst/>
              <a:ahLst/>
              <a:cxnLst/>
              <a:rect l="l" t="t" r="r" b="b"/>
              <a:pathLst>
                <a:path w="1017905" h="857884">
                  <a:moveTo>
                    <a:pt x="9601" y="521893"/>
                  </a:moveTo>
                  <a:lnTo>
                    <a:pt x="8001" y="517105"/>
                  </a:lnTo>
                  <a:lnTo>
                    <a:pt x="4800" y="513105"/>
                  </a:lnTo>
                  <a:lnTo>
                    <a:pt x="0" y="519493"/>
                  </a:lnTo>
                  <a:lnTo>
                    <a:pt x="1600" y="524294"/>
                  </a:lnTo>
                  <a:lnTo>
                    <a:pt x="4800" y="528294"/>
                  </a:lnTo>
                  <a:lnTo>
                    <a:pt x="9601" y="521893"/>
                  </a:lnTo>
                  <a:close/>
                </a:path>
                <a:path w="1017905" h="857884">
                  <a:moveTo>
                    <a:pt x="16789" y="617804"/>
                  </a:moveTo>
                  <a:lnTo>
                    <a:pt x="12788" y="615403"/>
                  </a:lnTo>
                  <a:lnTo>
                    <a:pt x="14389" y="609015"/>
                  </a:lnTo>
                  <a:lnTo>
                    <a:pt x="9601" y="613003"/>
                  </a:lnTo>
                  <a:lnTo>
                    <a:pt x="7200" y="617004"/>
                  </a:lnTo>
                  <a:lnTo>
                    <a:pt x="12788" y="621792"/>
                  </a:lnTo>
                  <a:lnTo>
                    <a:pt x="16789" y="617804"/>
                  </a:lnTo>
                  <a:close/>
                </a:path>
                <a:path w="1017905" h="857884">
                  <a:moveTo>
                    <a:pt x="19989" y="590626"/>
                  </a:moveTo>
                  <a:lnTo>
                    <a:pt x="18415" y="585343"/>
                  </a:lnTo>
                  <a:lnTo>
                    <a:pt x="13995" y="587933"/>
                  </a:lnTo>
                  <a:lnTo>
                    <a:pt x="12573" y="591858"/>
                  </a:lnTo>
                  <a:lnTo>
                    <a:pt x="19989" y="590626"/>
                  </a:lnTo>
                  <a:close/>
                </a:path>
                <a:path w="1017905" h="857884">
                  <a:moveTo>
                    <a:pt x="37147" y="629450"/>
                  </a:moveTo>
                  <a:lnTo>
                    <a:pt x="30175" y="629094"/>
                  </a:lnTo>
                  <a:lnTo>
                    <a:pt x="21107" y="631875"/>
                  </a:lnTo>
                  <a:lnTo>
                    <a:pt x="24777" y="636981"/>
                  </a:lnTo>
                  <a:lnTo>
                    <a:pt x="26377" y="633780"/>
                  </a:lnTo>
                  <a:lnTo>
                    <a:pt x="27178" y="633780"/>
                  </a:lnTo>
                  <a:lnTo>
                    <a:pt x="37147" y="629450"/>
                  </a:lnTo>
                  <a:close/>
                </a:path>
                <a:path w="1017905" h="857884">
                  <a:moveTo>
                    <a:pt x="109499" y="545071"/>
                  </a:moveTo>
                  <a:lnTo>
                    <a:pt x="104698" y="543471"/>
                  </a:lnTo>
                  <a:lnTo>
                    <a:pt x="99110" y="538683"/>
                  </a:lnTo>
                  <a:lnTo>
                    <a:pt x="95910" y="541870"/>
                  </a:lnTo>
                  <a:lnTo>
                    <a:pt x="100711" y="544271"/>
                  </a:lnTo>
                  <a:lnTo>
                    <a:pt x="106299" y="549071"/>
                  </a:lnTo>
                  <a:lnTo>
                    <a:pt x="109499" y="545071"/>
                  </a:lnTo>
                  <a:close/>
                </a:path>
                <a:path w="1017905" h="857884">
                  <a:moveTo>
                    <a:pt x="112699" y="210197"/>
                  </a:moveTo>
                  <a:lnTo>
                    <a:pt x="107099" y="203809"/>
                  </a:lnTo>
                  <a:lnTo>
                    <a:pt x="103898" y="207797"/>
                  </a:lnTo>
                  <a:lnTo>
                    <a:pt x="95110" y="207797"/>
                  </a:lnTo>
                  <a:lnTo>
                    <a:pt x="99910" y="214198"/>
                  </a:lnTo>
                  <a:lnTo>
                    <a:pt x="103898" y="210197"/>
                  </a:lnTo>
                  <a:lnTo>
                    <a:pt x="112699" y="210197"/>
                  </a:lnTo>
                  <a:close/>
                </a:path>
                <a:path w="1017905" h="857884">
                  <a:moveTo>
                    <a:pt x="147891" y="149275"/>
                  </a:moveTo>
                  <a:lnTo>
                    <a:pt x="142760" y="149758"/>
                  </a:lnTo>
                  <a:lnTo>
                    <a:pt x="137782" y="151295"/>
                  </a:lnTo>
                  <a:lnTo>
                    <a:pt x="143065" y="151853"/>
                  </a:lnTo>
                  <a:lnTo>
                    <a:pt x="147891" y="149275"/>
                  </a:lnTo>
                  <a:close/>
                </a:path>
                <a:path w="1017905" h="857884">
                  <a:moveTo>
                    <a:pt x="161442" y="760857"/>
                  </a:moveTo>
                  <a:lnTo>
                    <a:pt x="159867" y="755573"/>
                  </a:lnTo>
                  <a:lnTo>
                    <a:pt x="155448" y="758164"/>
                  </a:lnTo>
                  <a:lnTo>
                    <a:pt x="154025" y="762101"/>
                  </a:lnTo>
                  <a:lnTo>
                    <a:pt x="161442" y="760857"/>
                  </a:lnTo>
                  <a:close/>
                </a:path>
                <a:path w="1017905" h="857884">
                  <a:moveTo>
                    <a:pt x="172339" y="596036"/>
                  </a:moveTo>
                  <a:lnTo>
                    <a:pt x="167246" y="596519"/>
                  </a:lnTo>
                  <a:lnTo>
                    <a:pt x="162445" y="598055"/>
                  </a:lnTo>
                  <a:lnTo>
                    <a:pt x="167843" y="598614"/>
                  </a:lnTo>
                  <a:lnTo>
                    <a:pt x="172339" y="596036"/>
                  </a:lnTo>
                  <a:close/>
                </a:path>
                <a:path w="1017905" h="857884">
                  <a:moveTo>
                    <a:pt x="173939" y="655180"/>
                  </a:moveTo>
                  <a:lnTo>
                    <a:pt x="168833" y="655662"/>
                  </a:lnTo>
                  <a:lnTo>
                    <a:pt x="164045" y="657199"/>
                  </a:lnTo>
                  <a:lnTo>
                    <a:pt x="169443" y="657758"/>
                  </a:lnTo>
                  <a:lnTo>
                    <a:pt x="173939" y="655180"/>
                  </a:lnTo>
                  <a:close/>
                </a:path>
                <a:path w="1017905" h="857884">
                  <a:moveTo>
                    <a:pt x="187020" y="66344"/>
                  </a:moveTo>
                  <a:lnTo>
                    <a:pt x="185420" y="61544"/>
                  </a:lnTo>
                  <a:lnTo>
                    <a:pt x="182219" y="57543"/>
                  </a:lnTo>
                  <a:lnTo>
                    <a:pt x="177431" y="63944"/>
                  </a:lnTo>
                  <a:lnTo>
                    <a:pt x="179031" y="68732"/>
                  </a:lnTo>
                  <a:lnTo>
                    <a:pt x="182219" y="72732"/>
                  </a:lnTo>
                  <a:lnTo>
                    <a:pt x="187020" y="66344"/>
                  </a:lnTo>
                  <a:close/>
                </a:path>
                <a:path w="1017905" h="857884">
                  <a:moveTo>
                    <a:pt x="188620" y="17589"/>
                  </a:moveTo>
                  <a:lnTo>
                    <a:pt x="183819" y="15189"/>
                  </a:lnTo>
                  <a:lnTo>
                    <a:pt x="186220" y="9601"/>
                  </a:lnTo>
                  <a:lnTo>
                    <a:pt x="181432" y="12788"/>
                  </a:lnTo>
                  <a:lnTo>
                    <a:pt x="179031" y="16789"/>
                  </a:lnTo>
                  <a:lnTo>
                    <a:pt x="184619" y="21590"/>
                  </a:lnTo>
                  <a:lnTo>
                    <a:pt x="188620" y="17589"/>
                  </a:lnTo>
                  <a:close/>
                </a:path>
                <a:path w="1017905" h="857884">
                  <a:moveTo>
                    <a:pt x="190715" y="684745"/>
                  </a:moveTo>
                  <a:lnTo>
                    <a:pt x="185623" y="685241"/>
                  </a:lnTo>
                  <a:lnTo>
                    <a:pt x="180822" y="686765"/>
                  </a:lnTo>
                  <a:lnTo>
                    <a:pt x="186220" y="687336"/>
                  </a:lnTo>
                  <a:lnTo>
                    <a:pt x="190715" y="684745"/>
                  </a:lnTo>
                  <a:close/>
                </a:path>
                <a:path w="1017905" h="857884">
                  <a:moveTo>
                    <a:pt x="198208" y="203009"/>
                  </a:moveTo>
                  <a:lnTo>
                    <a:pt x="196303" y="196037"/>
                  </a:lnTo>
                  <a:lnTo>
                    <a:pt x="193116" y="198805"/>
                  </a:lnTo>
                  <a:lnTo>
                    <a:pt x="192481" y="203682"/>
                  </a:lnTo>
                  <a:lnTo>
                    <a:pt x="198208" y="203009"/>
                  </a:lnTo>
                  <a:close/>
                </a:path>
                <a:path w="1017905" h="857884">
                  <a:moveTo>
                    <a:pt x="205397" y="8001"/>
                  </a:moveTo>
                  <a:lnTo>
                    <a:pt x="201409" y="6400"/>
                  </a:lnTo>
                  <a:lnTo>
                    <a:pt x="203009" y="0"/>
                  </a:lnTo>
                  <a:lnTo>
                    <a:pt x="198208" y="3200"/>
                  </a:lnTo>
                  <a:lnTo>
                    <a:pt x="195808" y="7200"/>
                  </a:lnTo>
                  <a:lnTo>
                    <a:pt x="201409" y="11988"/>
                  </a:lnTo>
                  <a:lnTo>
                    <a:pt x="205397" y="8001"/>
                  </a:lnTo>
                  <a:close/>
                </a:path>
                <a:path w="1017905" h="857884">
                  <a:moveTo>
                    <a:pt x="206997" y="80721"/>
                  </a:moveTo>
                  <a:lnTo>
                    <a:pt x="202209" y="74333"/>
                  </a:lnTo>
                  <a:lnTo>
                    <a:pt x="199009" y="78333"/>
                  </a:lnTo>
                  <a:lnTo>
                    <a:pt x="190220" y="78333"/>
                  </a:lnTo>
                  <a:lnTo>
                    <a:pt x="195008" y="84721"/>
                  </a:lnTo>
                  <a:lnTo>
                    <a:pt x="198208" y="80721"/>
                  </a:lnTo>
                  <a:lnTo>
                    <a:pt x="206997" y="80721"/>
                  </a:lnTo>
                  <a:close/>
                </a:path>
                <a:path w="1017905" h="857884">
                  <a:moveTo>
                    <a:pt x="226187" y="147066"/>
                  </a:moveTo>
                  <a:lnTo>
                    <a:pt x="221386" y="144665"/>
                  </a:lnTo>
                  <a:lnTo>
                    <a:pt x="215798" y="139865"/>
                  </a:lnTo>
                  <a:lnTo>
                    <a:pt x="212598" y="143865"/>
                  </a:lnTo>
                  <a:lnTo>
                    <a:pt x="217385" y="146265"/>
                  </a:lnTo>
                  <a:lnTo>
                    <a:pt x="222986" y="151053"/>
                  </a:lnTo>
                  <a:lnTo>
                    <a:pt x="226187" y="147066"/>
                  </a:lnTo>
                  <a:close/>
                </a:path>
                <a:path w="1017905" h="857884">
                  <a:moveTo>
                    <a:pt x="242163" y="92710"/>
                  </a:moveTo>
                  <a:lnTo>
                    <a:pt x="240258" y="85864"/>
                  </a:lnTo>
                  <a:lnTo>
                    <a:pt x="237070" y="88823"/>
                  </a:lnTo>
                  <a:lnTo>
                    <a:pt x="236435" y="93726"/>
                  </a:lnTo>
                  <a:lnTo>
                    <a:pt x="242163" y="92710"/>
                  </a:lnTo>
                  <a:close/>
                </a:path>
                <a:path w="1017905" h="857884">
                  <a:moveTo>
                    <a:pt x="272237" y="168452"/>
                  </a:moveTo>
                  <a:lnTo>
                    <a:pt x="267144" y="168935"/>
                  </a:lnTo>
                  <a:lnTo>
                    <a:pt x="262343" y="170472"/>
                  </a:lnTo>
                  <a:lnTo>
                    <a:pt x="267741" y="171043"/>
                  </a:lnTo>
                  <a:lnTo>
                    <a:pt x="272237" y="168452"/>
                  </a:lnTo>
                  <a:close/>
                </a:path>
                <a:path w="1017905" h="857884">
                  <a:moveTo>
                    <a:pt x="291414" y="194030"/>
                  </a:moveTo>
                  <a:lnTo>
                    <a:pt x="286321" y="194513"/>
                  </a:lnTo>
                  <a:lnTo>
                    <a:pt x="281520" y="196049"/>
                  </a:lnTo>
                  <a:lnTo>
                    <a:pt x="286918" y="196608"/>
                  </a:lnTo>
                  <a:lnTo>
                    <a:pt x="291414" y="194030"/>
                  </a:lnTo>
                  <a:close/>
                </a:path>
                <a:path w="1017905" h="857884">
                  <a:moveTo>
                    <a:pt x="296506" y="89522"/>
                  </a:moveTo>
                  <a:lnTo>
                    <a:pt x="291719" y="83121"/>
                  </a:lnTo>
                  <a:lnTo>
                    <a:pt x="288518" y="87122"/>
                  </a:lnTo>
                  <a:lnTo>
                    <a:pt x="279730" y="87122"/>
                  </a:lnTo>
                  <a:lnTo>
                    <a:pt x="284518" y="93510"/>
                  </a:lnTo>
                  <a:lnTo>
                    <a:pt x="287718" y="89522"/>
                  </a:lnTo>
                  <a:lnTo>
                    <a:pt x="296506" y="89522"/>
                  </a:lnTo>
                  <a:close/>
                </a:path>
                <a:path w="1017905" h="857884">
                  <a:moveTo>
                    <a:pt x="320484" y="109499"/>
                  </a:moveTo>
                  <a:lnTo>
                    <a:pt x="318909" y="104559"/>
                  </a:lnTo>
                  <a:lnTo>
                    <a:pt x="314490" y="107099"/>
                  </a:lnTo>
                  <a:lnTo>
                    <a:pt x="313067" y="110845"/>
                  </a:lnTo>
                  <a:lnTo>
                    <a:pt x="320484" y="109499"/>
                  </a:lnTo>
                  <a:close/>
                </a:path>
                <a:path w="1017905" h="857884">
                  <a:moveTo>
                    <a:pt x="323684" y="733691"/>
                  </a:moveTo>
                  <a:lnTo>
                    <a:pt x="318884" y="731291"/>
                  </a:lnTo>
                  <a:lnTo>
                    <a:pt x="321284" y="724890"/>
                  </a:lnTo>
                  <a:lnTo>
                    <a:pt x="316496" y="728891"/>
                  </a:lnTo>
                  <a:lnTo>
                    <a:pt x="314096" y="732891"/>
                  </a:lnTo>
                  <a:lnTo>
                    <a:pt x="319684" y="737679"/>
                  </a:lnTo>
                  <a:lnTo>
                    <a:pt x="323684" y="733691"/>
                  </a:lnTo>
                  <a:close/>
                </a:path>
                <a:path w="1017905" h="857884">
                  <a:moveTo>
                    <a:pt x="336473" y="308508"/>
                  </a:moveTo>
                  <a:lnTo>
                    <a:pt x="332473" y="306108"/>
                  </a:lnTo>
                  <a:lnTo>
                    <a:pt x="334073" y="299707"/>
                  </a:lnTo>
                  <a:lnTo>
                    <a:pt x="329285" y="303707"/>
                  </a:lnTo>
                  <a:lnTo>
                    <a:pt x="326885" y="307708"/>
                  </a:lnTo>
                  <a:lnTo>
                    <a:pt x="332473" y="312496"/>
                  </a:lnTo>
                  <a:lnTo>
                    <a:pt x="336473" y="308508"/>
                  </a:lnTo>
                  <a:close/>
                </a:path>
                <a:path w="1017905" h="857884">
                  <a:moveTo>
                    <a:pt x="341274" y="768057"/>
                  </a:moveTo>
                  <a:lnTo>
                    <a:pt x="339356" y="761530"/>
                  </a:lnTo>
                  <a:lnTo>
                    <a:pt x="336169" y="764451"/>
                  </a:lnTo>
                  <a:lnTo>
                    <a:pt x="335534" y="769175"/>
                  </a:lnTo>
                  <a:lnTo>
                    <a:pt x="341274" y="768057"/>
                  </a:lnTo>
                  <a:close/>
                </a:path>
                <a:path w="1017905" h="857884">
                  <a:moveTo>
                    <a:pt x="341274" y="194221"/>
                  </a:moveTo>
                  <a:lnTo>
                    <a:pt x="336473" y="192620"/>
                  </a:lnTo>
                  <a:lnTo>
                    <a:pt x="330873" y="187820"/>
                  </a:lnTo>
                  <a:lnTo>
                    <a:pt x="327685" y="191020"/>
                  </a:lnTo>
                  <a:lnTo>
                    <a:pt x="332473" y="193421"/>
                  </a:lnTo>
                  <a:lnTo>
                    <a:pt x="338074" y="198208"/>
                  </a:lnTo>
                  <a:lnTo>
                    <a:pt x="341274" y="194221"/>
                  </a:lnTo>
                  <a:close/>
                </a:path>
                <a:path w="1017905" h="857884">
                  <a:moveTo>
                    <a:pt x="344970" y="453771"/>
                  </a:moveTo>
                  <a:lnTo>
                    <a:pt x="339864" y="454266"/>
                  </a:lnTo>
                  <a:lnTo>
                    <a:pt x="335076" y="455803"/>
                  </a:lnTo>
                  <a:lnTo>
                    <a:pt x="340474" y="456361"/>
                  </a:lnTo>
                  <a:lnTo>
                    <a:pt x="344970" y="453771"/>
                  </a:lnTo>
                  <a:close/>
                </a:path>
                <a:path w="1017905" h="857884">
                  <a:moveTo>
                    <a:pt x="368439" y="200609"/>
                  </a:moveTo>
                  <a:lnTo>
                    <a:pt x="366649" y="193751"/>
                  </a:lnTo>
                  <a:lnTo>
                    <a:pt x="363651" y="196710"/>
                  </a:lnTo>
                  <a:lnTo>
                    <a:pt x="363042" y="201625"/>
                  </a:lnTo>
                  <a:lnTo>
                    <a:pt x="368439" y="200609"/>
                  </a:lnTo>
                  <a:close/>
                </a:path>
                <a:path w="1017905" h="857884">
                  <a:moveTo>
                    <a:pt x="378828" y="377240"/>
                  </a:moveTo>
                  <a:lnTo>
                    <a:pt x="377037" y="370268"/>
                  </a:lnTo>
                  <a:lnTo>
                    <a:pt x="374040" y="373037"/>
                  </a:lnTo>
                  <a:lnTo>
                    <a:pt x="373430" y="377913"/>
                  </a:lnTo>
                  <a:lnTo>
                    <a:pt x="378828" y="377240"/>
                  </a:lnTo>
                  <a:close/>
                </a:path>
                <a:path w="1017905" h="857884">
                  <a:moveTo>
                    <a:pt x="398018" y="388429"/>
                  </a:moveTo>
                  <a:lnTo>
                    <a:pt x="393217" y="384429"/>
                  </a:lnTo>
                  <a:lnTo>
                    <a:pt x="395617" y="378841"/>
                  </a:lnTo>
                  <a:lnTo>
                    <a:pt x="391617" y="374840"/>
                  </a:lnTo>
                  <a:lnTo>
                    <a:pt x="388239" y="380441"/>
                  </a:lnTo>
                  <a:lnTo>
                    <a:pt x="389115" y="386727"/>
                  </a:lnTo>
                  <a:lnTo>
                    <a:pt x="392849" y="390461"/>
                  </a:lnTo>
                  <a:lnTo>
                    <a:pt x="398018" y="388429"/>
                  </a:lnTo>
                  <a:close/>
                </a:path>
                <a:path w="1017905" h="857884">
                  <a:moveTo>
                    <a:pt x="413194" y="22390"/>
                  </a:moveTo>
                  <a:lnTo>
                    <a:pt x="408406" y="19989"/>
                  </a:lnTo>
                  <a:lnTo>
                    <a:pt x="410794" y="13589"/>
                  </a:lnTo>
                  <a:lnTo>
                    <a:pt x="406006" y="17589"/>
                  </a:lnTo>
                  <a:lnTo>
                    <a:pt x="403606" y="21590"/>
                  </a:lnTo>
                  <a:lnTo>
                    <a:pt x="409206" y="26377"/>
                  </a:lnTo>
                  <a:lnTo>
                    <a:pt x="413194" y="22390"/>
                  </a:lnTo>
                  <a:close/>
                </a:path>
                <a:path w="1017905" h="857884">
                  <a:moveTo>
                    <a:pt x="426021" y="428193"/>
                  </a:moveTo>
                  <a:lnTo>
                    <a:pt x="420890" y="428688"/>
                  </a:lnTo>
                  <a:lnTo>
                    <a:pt x="415912" y="430225"/>
                  </a:lnTo>
                  <a:lnTo>
                    <a:pt x="421182" y="430784"/>
                  </a:lnTo>
                  <a:lnTo>
                    <a:pt x="426021" y="428193"/>
                  </a:lnTo>
                  <a:close/>
                </a:path>
                <a:path w="1017905" h="857884">
                  <a:moveTo>
                    <a:pt x="431952" y="150037"/>
                  </a:moveTo>
                  <a:lnTo>
                    <a:pt x="424980" y="149860"/>
                  </a:lnTo>
                  <a:lnTo>
                    <a:pt x="415925" y="152679"/>
                  </a:lnTo>
                  <a:lnTo>
                    <a:pt x="419595" y="157454"/>
                  </a:lnTo>
                  <a:lnTo>
                    <a:pt x="421182" y="154254"/>
                  </a:lnTo>
                  <a:lnTo>
                    <a:pt x="421982" y="154254"/>
                  </a:lnTo>
                  <a:lnTo>
                    <a:pt x="431952" y="150037"/>
                  </a:lnTo>
                  <a:close/>
                </a:path>
                <a:path w="1017905" h="857884">
                  <a:moveTo>
                    <a:pt x="432384" y="796823"/>
                  </a:moveTo>
                  <a:lnTo>
                    <a:pt x="428383" y="795223"/>
                  </a:lnTo>
                  <a:lnTo>
                    <a:pt x="429983" y="788835"/>
                  </a:lnTo>
                  <a:lnTo>
                    <a:pt x="425183" y="792035"/>
                  </a:lnTo>
                  <a:lnTo>
                    <a:pt x="422783" y="796023"/>
                  </a:lnTo>
                  <a:lnTo>
                    <a:pt x="428383" y="800823"/>
                  </a:lnTo>
                  <a:lnTo>
                    <a:pt x="432384" y="796823"/>
                  </a:lnTo>
                  <a:close/>
                </a:path>
                <a:path w="1017905" h="857884">
                  <a:moveTo>
                    <a:pt x="439572" y="680135"/>
                  </a:moveTo>
                  <a:lnTo>
                    <a:pt x="437997" y="674852"/>
                  </a:lnTo>
                  <a:lnTo>
                    <a:pt x="433578" y="677443"/>
                  </a:lnTo>
                  <a:lnTo>
                    <a:pt x="432155" y="681380"/>
                  </a:lnTo>
                  <a:lnTo>
                    <a:pt x="439572" y="680135"/>
                  </a:lnTo>
                  <a:close/>
                </a:path>
                <a:path w="1017905" h="857884">
                  <a:moveTo>
                    <a:pt x="449961" y="136677"/>
                  </a:moveTo>
                  <a:lnTo>
                    <a:pt x="448157" y="129705"/>
                  </a:lnTo>
                  <a:lnTo>
                    <a:pt x="445160" y="132473"/>
                  </a:lnTo>
                  <a:lnTo>
                    <a:pt x="444563" y="137350"/>
                  </a:lnTo>
                  <a:lnTo>
                    <a:pt x="449961" y="136677"/>
                  </a:lnTo>
                  <a:close/>
                </a:path>
                <a:path w="1017905" h="857884">
                  <a:moveTo>
                    <a:pt x="452056" y="643191"/>
                  </a:moveTo>
                  <a:lnTo>
                    <a:pt x="446963" y="643674"/>
                  </a:lnTo>
                  <a:lnTo>
                    <a:pt x="442163" y="645210"/>
                  </a:lnTo>
                  <a:lnTo>
                    <a:pt x="447560" y="645769"/>
                  </a:lnTo>
                  <a:lnTo>
                    <a:pt x="452056" y="643191"/>
                  </a:lnTo>
                  <a:close/>
                </a:path>
                <a:path w="1017905" h="857884">
                  <a:moveTo>
                    <a:pt x="453161" y="201409"/>
                  </a:moveTo>
                  <a:lnTo>
                    <a:pt x="451243" y="194437"/>
                  </a:lnTo>
                  <a:lnTo>
                    <a:pt x="448068" y="197218"/>
                  </a:lnTo>
                  <a:lnTo>
                    <a:pt x="447421" y="202082"/>
                  </a:lnTo>
                  <a:lnTo>
                    <a:pt x="453161" y="201409"/>
                  </a:lnTo>
                  <a:close/>
                </a:path>
                <a:path w="1017905" h="857884">
                  <a:moveTo>
                    <a:pt x="457149" y="111099"/>
                  </a:moveTo>
                  <a:lnTo>
                    <a:pt x="455244" y="104584"/>
                  </a:lnTo>
                  <a:lnTo>
                    <a:pt x="452056" y="107505"/>
                  </a:lnTo>
                  <a:lnTo>
                    <a:pt x="451421" y="112217"/>
                  </a:lnTo>
                  <a:lnTo>
                    <a:pt x="457149" y="111099"/>
                  </a:lnTo>
                  <a:close/>
                </a:path>
                <a:path w="1017905" h="857884">
                  <a:moveTo>
                    <a:pt x="469938" y="269341"/>
                  </a:moveTo>
                  <a:lnTo>
                    <a:pt x="465150" y="266941"/>
                  </a:lnTo>
                  <a:lnTo>
                    <a:pt x="459549" y="262153"/>
                  </a:lnTo>
                  <a:lnTo>
                    <a:pt x="456349" y="266141"/>
                  </a:lnTo>
                  <a:lnTo>
                    <a:pt x="461149" y="268541"/>
                  </a:lnTo>
                  <a:lnTo>
                    <a:pt x="466737" y="273342"/>
                  </a:lnTo>
                  <a:lnTo>
                    <a:pt x="469938" y="269341"/>
                  </a:lnTo>
                  <a:close/>
                </a:path>
                <a:path w="1017905" h="857884">
                  <a:moveTo>
                    <a:pt x="497116" y="275729"/>
                  </a:moveTo>
                  <a:lnTo>
                    <a:pt x="492315" y="273342"/>
                  </a:lnTo>
                  <a:lnTo>
                    <a:pt x="486727" y="268541"/>
                  </a:lnTo>
                  <a:lnTo>
                    <a:pt x="483527" y="272542"/>
                  </a:lnTo>
                  <a:lnTo>
                    <a:pt x="488327" y="274942"/>
                  </a:lnTo>
                  <a:lnTo>
                    <a:pt x="493915" y="279730"/>
                  </a:lnTo>
                  <a:lnTo>
                    <a:pt x="497116" y="275729"/>
                  </a:lnTo>
                  <a:close/>
                </a:path>
                <a:path w="1017905" h="857884">
                  <a:moveTo>
                    <a:pt x="548259" y="246964"/>
                  </a:moveTo>
                  <a:lnTo>
                    <a:pt x="544271" y="243763"/>
                  </a:lnTo>
                  <a:lnTo>
                    <a:pt x="544271" y="235775"/>
                  </a:lnTo>
                  <a:lnTo>
                    <a:pt x="537070" y="240576"/>
                  </a:lnTo>
                  <a:lnTo>
                    <a:pt x="541070" y="243763"/>
                  </a:lnTo>
                  <a:lnTo>
                    <a:pt x="541070" y="251764"/>
                  </a:lnTo>
                  <a:lnTo>
                    <a:pt x="548259" y="246964"/>
                  </a:lnTo>
                  <a:close/>
                </a:path>
                <a:path w="1017905" h="857884">
                  <a:moveTo>
                    <a:pt x="555459" y="597027"/>
                  </a:moveTo>
                  <a:lnTo>
                    <a:pt x="553885" y="591743"/>
                  </a:lnTo>
                  <a:lnTo>
                    <a:pt x="549465" y="594321"/>
                  </a:lnTo>
                  <a:lnTo>
                    <a:pt x="548043" y="598258"/>
                  </a:lnTo>
                  <a:lnTo>
                    <a:pt x="555459" y="597027"/>
                  </a:lnTo>
                  <a:close/>
                </a:path>
                <a:path w="1017905" h="857884">
                  <a:moveTo>
                    <a:pt x="555459" y="144665"/>
                  </a:moveTo>
                  <a:lnTo>
                    <a:pt x="554075" y="141135"/>
                  </a:lnTo>
                  <a:lnTo>
                    <a:pt x="553961" y="135572"/>
                  </a:lnTo>
                  <a:lnTo>
                    <a:pt x="552196" y="131965"/>
                  </a:lnTo>
                  <a:lnTo>
                    <a:pt x="545871" y="134277"/>
                  </a:lnTo>
                  <a:lnTo>
                    <a:pt x="548259" y="135877"/>
                  </a:lnTo>
                  <a:lnTo>
                    <a:pt x="549859" y="137477"/>
                  </a:lnTo>
                  <a:lnTo>
                    <a:pt x="547458" y="139865"/>
                  </a:lnTo>
                  <a:lnTo>
                    <a:pt x="544271" y="139065"/>
                  </a:lnTo>
                  <a:lnTo>
                    <a:pt x="540270" y="135877"/>
                  </a:lnTo>
                  <a:lnTo>
                    <a:pt x="537870" y="139065"/>
                  </a:lnTo>
                  <a:lnTo>
                    <a:pt x="544271" y="142265"/>
                  </a:lnTo>
                  <a:lnTo>
                    <a:pt x="550659" y="148666"/>
                  </a:lnTo>
                  <a:lnTo>
                    <a:pt x="555459" y="144665"/>
                  </a:lnTo>
                  <a:close/>
                </a:path>
                <a:path w="1017905" h="857884">
                  <a:moveTo>
                    <a:pt x="565048" y="850379"/>
                  </a:moveTo>
                  <a:lnTo>
                    <a:pt x="557847" y="845578"/>
                  </a:lnTo>
                  <a:lnTo>
                    <a:pt x="553059" y="852766"/>
                  </a:lnTo>
                  <a:lnTo>
                    <a:pt x="560247" y="857567"/>
                  </a:lnTo>
                  <a:lnTo>
                    <a:pt x="565048" y="850379"/>
                  </a:lnTo>
                  <a:close/>
                </a:path>
                <a:path w="1017905" h="857884">
                  <a:moveTo>
                    <a:pt x="570344" y="395541"/>
                  </a:moveTo>
                  <a:lnTo>
                    <a:pt x="565251" y="396214"/>
                  </a:lnTo>
                  <a:lnTo>
                    <a:pt x="560451" y="397789"/>
                  </a:lnTo>
                  <a:lnTo>
                    <a:pt x="565848" y="398018"/>
                  </a:lnTo>
                  <a:lnTo>
                    <a:pt x="570344" y="395541"/>
                  </a:lnTo>
                  <a:close/>
                </a:path>
                <a:path w="1017905" h="857884">
                  <a:moveTo>
                    <a:pt x="592213" y="374840"/>
                  </a:moveTo>
                  <a:lnTo>
                    <a:pt x="587425" y="373240"/>
                  </a:lnTo>
                  <a:lnTo>
                    <a:pt x="589826" y="366852"/>
                  </a:lnTo>
                  <a:lnTo>
                    <a:pt x="585025" y="370039"/>
                  </a:lnTo>
                  <a:lnTo>
                    <a:pt x="582625" y="374040"/>
                  </a:lnTo>
                  <a:lnTo>
                    <a:pt x="588225" y="378841"/>
                  </a:lnTo>
                  <a:lnTo>
                    <a:pt x="592213" y="374840"/>
                  </a:lnTo>
                  <a:close/>
                </a:path>
                <a:path w="1017905" h="857884">
                  <a:moveTo>
                    <a:pt x="609003" y="389229"/>
                  </a:moveTo>
                  <a:lnTo>
                    <a:pt x="603935" y="386283"/>
                  </a:lnTo>
                  <a:lnTo>
                    <a:pt x="601408" y="381228"/>
                  </a:lnTo>
                  <a:lnTo>
                    <a:pt x="598893" y="377990"/>
                  </a:lnTo>
                  <a:lnTo>
                    <a:pt x="593813" y="380428"/>
                  </a:lnTo>
                  <a:lnTo>
                    <a:pt x="595960" y="383946"/>
                  </a:lnTo>
                  <a:lnTo>
                    <a:pt x="599617" y="388721"/>
                  </a:lnTo>
                  <a:lnTo>
                    <a:pt x="604151" y="391553"/>
                  </a:lnTo>
                  <a:lnTo>
                    <a:pt x="609003" y="389229"/>
                  </a:lnTo>
                  <a:close/>
                </a:path>
                <a:path w="1017905" h="857884">
                  <a:moveTo>
                    <a:pt x="628180" y="843178"/>
                  </a:moveTo>
                  <a:lnTo>
                    <a:pt x="626275" y="836320"/>
                  </a:lnTo>
                  <a:lnTo>
                    <a:pt x="623087" y="839279"/>
                  </a:lnTo>
                  <a:lnTo>
                    <a:pt x="622452" y="844194"/>
                  </a:lnTo>
                  <a:lnTo>
                    <a:pt x="628180" y="843178"/>
                  </a:lnTo>
                  <a:close/>
                </a:path>
                <a:path w="1017905" h="857884">
                  <a:moveTo>
                    <a:pt x="628980" y="263753"/>
                  </a:moveTo>
                  <a:lnTo>
                    <a:pt x="625792" y="258152"/>
                  </a:lnTo>
                  <a:lnTo>
                    <a:pt x="618591" y="265341"/>
                  </a:lnTo>
                  <a:lnTo>
                    <a:pt x="616991" y="271741"/>
                  </a:lnTo>
                  <a:lnTo>
                    <a:pt x="623392" y="276529"/>
                  </a:lnTo>
                  <a:lnTo>
                    <a:pt x="627380" y="269341"/>
                  </a:lnTo>
                  <a:lnTo>
                    <a:pt x="628980" y="263753"/>
                  </a:lnTo>
                  <a:close/>
                </a:path>
                <a:path w="1017905" h="857884">
                  <a:moveTo>
                    <a:pt x="644969" y="337273"/>
                  </a:moveTo>
                  <a:lnTo>
                    <a:pt x="643051" y="330758"/>
                  </a:lnTo>
                  <a:lnTo>
                    <a:pt x="639876" y="333679"/>
                  </a:lnTo>
                  <a:lnTo>
                    <a:pt x="639241" y="338404"/>
                  </a:lnTo>
                  <a:lnTo>
                    <a:pt x="644969" y="337273"/>
                  </a:lnTo>
                  <a:close/>
                </a:path>
                <a:path w="1017905" h="857884">
                  <a:moveTo>
                    <a:pt x="649757" y="276529"/>
                  </a:moveTo>
                  <a:lnTo>
                    <a:pt x="645769" y="274942"/>
                  </a:lnTo>
                  <a:lnTo>
                    <a:pt x="642569" y="272542"/>
                  </a:lnTo>
                  <a:lnTo>
                    <a:pt x="638568" y="270141"/>
                  </a:lnTo>
                  <a:lnTo>
                    <a:pt x="633780" y="275729"/>
                  </a:lnTo>
                  <a:lnTo>
                    <a:pt x="636981" y="280530"/>
                  </a:lnTo>
                  <a:lnTo>
                    <a:pt x="644969" y="283730"/>
                  </a:lnTo>
                  <a:lnTo>
                    <a:pt x="646569" y="281330"/>
                  </a:lnTo>
                  <a:lnTo>
                    <a:pt x="648169" y="279730"/>
                  </a:lnTo>
                  <a:lnTo>
                    <a:pt x="649757" y="276529"/>
                  </a:lnTo>
                  <a:close/>
                </a:path>
                <a:path w="1017905" h="857884">
                  <a:moveTo>
                    <a:pt x="687324" y="581037"/>
                  </a:moveTo>
                  <a:lnTo>
                    <a:pt x="683323" y="579437"/>
                  </a:lnTo>
                  <a:lnTo>
                    <a:pt x="684923" y="573049"/>
                  </a:lnTo>
                  <a:lnTo>
                    <a:pt x="680135" y="576237"/>
                  </a:lnTo>
                  <a:lnTo>
                    <a:pt x="677735" y="580237"/>
                  </a:lnTo>
                  <a:lnTo>
                    <a:pt x="683323" y="585038"/>
                  </a:lnTo>
                  <a:lnTo>
                    <a:pt x="687324" y="581037"/>
                  </a:lnTo>
                  <a:close/>
                </a:path>
                <a:path w="1017905" h="857884">
                  <a:moveTo>
                    <a:pt x="733679" y="783234"/>
                  </a:moveTo>
                  <a:lnTo>
                    <a:pt x="728878" y="780846"/>
                  </a:lnTo>
                  <a:lnTo>
                    <a:pt x="731278" y="774446"/>
                  </a:lnTo>
                  <a:lnTo>
                    <a:pt x="726490" y="778446"/>
                  </a:lnTo>
                  <a:lnTo>
                    <a:pt x="724090" y="782434"/>
                  </a:lnTo>
                  <a:lnTo>
                    <a:pt x="729678" y="787234"/>
                  </a:lnTo>
                  <a:lnTo>
                    <a:pt x="733679" y="783234"/>
                  </a:lnTo>
                  <a:close/>
                </a:path>
                <a:path w="1017905" h="857884">
                  <a:moveTo>
                    <a:pt x="736180" y="248856"/>
                  </a:moveTo>
                  <a:lnTo>
                    <a:pt x="734339" y="243878"/>
                  </a:lnTo>
                  <a:lnTo>
                    <a:pt x="725690" y="243763"/>
                  </a:lnTo>
                  <a:lnTo>
                    <a:pt x="732764" y="251294"/>
                  </a:lnTo>
                  <a:lnTo>
                    <a:pt x="736180" y="248856"/>
                  </a:lnTo>
                  <a:close/>
                </a:path>
                <a:path w="1017905" h="857884">
                  <a:moveTo>
                    <a:pt x="738479" y="805611"/>
                  </a:moveTo>
                  <a:lnTo>
                    <a:pt x="734479" y="802424"/>
                  </a:lnTo>
                  <a:lnTo>
                    <a:pt x="734479" y="794423"/>
                  </a:lnTo>
                  <a:lnTo>
                    <a:pt x="727290" y="799223"/>
                  </a:lnTo>
                  <a:lnTo>
                    <a:pt x="731278" y="802424"/>
                  </a:lnTo>
                  <a:lnTo>
                    <a:pt x="731278" y="810412"/>
                  </a:lnTo>
                  <a:lnTo>
                    <a:pt x="738479" y="805611"/>
                  </a:lnTo>
                  <a:close/>
                </a:path>
                <a:path w="1017905" h="857884">
                  <a:moveTo>
                    <a:pt x="758456" y="846378"/>
                  </a:moveTo>
                  <a:lnTo>
                    <a:pt x="753656" y="843978"/>
                  </a:lnTo>
                  <a:lnTo>
                    <a:pt x="756056" y="837590"/>
                  </a:lnTo>
                  <a:lnTo>
                    <a:pt x="751268" y="841578"/>
                  </a:lnTo>
                  <a:lnTo>
                    <a:pt x="748868" y="845578"/>
                  </a:lnTo>
                  <a:lnTo>
                    <a:pt x="754456" y="850379"/>
                  </a:lnTo>
                  <a:lnTo>
                    <a:pt x="758456" y="846378"/>
                  </a:lnTo>
                  <a:close/>
                </a:path>
                <a:path w="1017905" h="857884">
                  <a:moveTo>
                    <a:pt x="778433" y="581037"/>
                  </a:moveTo>
                  <a:lnTo>
                    <a:pt x="777201" y="572046"/>
                  </a:lnTo>
                  <a:lnTo>
                    <a:pt x="772744" y="574446"/>
                  </a:lnTo>
                  <a:lnTo>
                    <a:pt x="771131" y="580136"/>
                  </a:lnTo>
                  <a:lnTo>
                    <a:pt x="778433" y="581037"/>
                  </a:lnTo>
                  <a:close/>
                </a:path>
                <a:path w="1017905" h="857884">
                  <a:moveTo>
                    <a:pt x="802716" y="647573"/>
                  </a:moveTo>
                  <a:lnTo>
                    <a:pt x="802373" y="643153"/>
                  </a:lnTo>
                  <a:lnTo>
                    <a:pt x="792822" y="643382"/>
                  </a:lnTo>
                  <a:lnTo>
                    <a:pt x="798106" y="649897"/>
                  </a:lnTo>
                  <a:lnTo>
                    <a:pt x="802716" y="647573"/>
                  </a:lnTo>
                  <a:close/>
                </a:path>
                <a:path w="1017905" h="857884">
                  <a:moveTo>
                    <a:pt x="806411" y="271741"/>
                  </a:moveTo>
                  <a:lnTo>
                    <a:pt x="802411" y="269341"/>
                  </a:lnTo>
                  <a:lnTo>
                    <a:pt x="804011" y="262953"/>
                  </a:lnTo>
                  <a:lnTo>
                    <a:pt x="799211" y="266941"/>
                  </a:lnTo>
                  <a:lnTo>
                    <a:pt x="796823" y="270941"/>
                  </a:lnTo>
                  <a:lnTo>
                    <a:pt x="802411" y="275729"/>
                  </a:lnTo>
                  <a:lnTo>
                    <a:pt x="806411" y="271741"/>
                  </a:lnTo>
                  <a:close/>
                </a:path>
                <a:path w="1017905" h="857884">
                  <a:moveTo>
                    <a:pt x="827189" y="236575"/>
                  </a:moveTo>
                  <a:lnTo>
                    <a:pt x="823188" y="232575"/>
                  </a:lnTo>
                  <a:lnTo>
                    <a:pt x="818388" y="237096"/>
                  </a:lnTo>
                  <a:lnTo>
                    <a:pt x="814705" y="239966"/>
                  </a:lnTo>
                  <a:lnTo>
                    <a:pt x="813866" y="243141"/>
                  </a:lnTo>
                  <a:lnTo>
                    <a:pt x="817600" y="248564"/>
                  </a:lnTo>
                  <a:lnTo>
                    <a:pt x="819988" y="242963"/>
                  </a:lnTo>
                  <a:lnTo>
                    <a:pt x="827189" y="236575"/>
                  </a:lnTo>
                  <a:close/>
                </a:path>
                <a:path w="1017905" h="857884">
                  <a:moveTo>
                    <a:pt x="849566" y="676948"/>
                  </a:moveTo>
                  <a:lnTo>
                    <a:pt x="847966" y="672147"/>
                  </a:lnTo>
                  <a:lnTo>
                    <a:pt x="844765" y="668147"/>
                  </a:lnTo>
                  <a:lnTo>
                    <a:pt x="839978" y="674547"/>
                  </a:lnTo>
                  <a:lnTo>
                    <a:pt x="841578" y="679335"/>
                  </a:lnTo>
                  <a:lnTo>
                    <a:pt x="844765" y="683336"/>
                  </a:lnTo>
                  <a:lnTo>
                    <a:pt x="849566" y="676948"/>
                  </a:lnTo>
                  <a:close/>
                </a:path>
                <a:path w="1017905" h="857884">
                  <a:moveTo>
                    <a:pt x="855256" y="313601"/>
                  </a:moveTo>
                  <a:lnTo>
                    <a:pt x="853427" y="308610"/>
                  </a:lnTo>
                  <a:lnTo>
                    <a:pt x="844765" y="308508"/>
                  </a:lnTo>
                  <a:lnTo>
                    <a:pt x="851852" y="316039"/>
                  </a:lnTo>
                  <a:lnTo>
                    <a:pt x="855256" y="313601"/>
                  </a:lnTo>
                  <a:close/>
                </a:path>
                <a:path w="1017905" h="857884">
                  <a:moveTo>
                    <a:pt x="867143" y="446773"/>
                  </a:moveTo>
                  <a:lnTo>
                    <a:pt x="863955" y="441172"/>
                  </a:lnTo>
                  <a:lnTo>
                    <a:pt x="856754" y="448360"/>
                  </a:lnTo>
                  <a:lnTo>
                    <a:pt x="855154" y="454761"/>
                  </a:lnTo>
                  <a:lnTo>
                    <a:pt x="861555" y="459562"/>
                  </a:lnTo>
                  <a:lnTo>
                    <a:pt x="865543" y="453161"/>
                  </a:lnTo>
                  <a:lnTo>
                    <a:pt x="867143" y="446773"/>
                  </a:lnTo>
                  <a:close/>
                </a:path>
                <a:path w="1017905" h="857884">
                  <a:moveTo>
                    <a:pt x="872744" y="344474"/>
                  </a:moveTo>
                  <a:lnTo>
                    <a:pt x="870826" y="337502"/>
                  </a:lnTo>
                  <a:lnTo>
                    <a:pt x="867651" y="340271"/>
                  </a:lnTo>
                  <a:lnTo>
                    <a:pt x="867016" y="345147"/>
                  </a:lnTo>
                  <a:lnTo>
                    <a:pt x="872744" y="344474"/>
                  </a:lnTo>
                  <a:close/>
                </a:path>
                <a:path w="1017905" h="857884">
                  <a:moveTo>
                    <a:pt x="876744" y="682536"/>
                  </a:moveTo>
                  <a:lnTo>
                    <a:pt x="875499" y="677252"/>
                  </a:lnTo>
                  <a:lnTo>
                    <a:pt x="871042" y="679843"/>
                  </a:lnTo>
                  <a:lnTo>
                    <a:pt x="869429" y="683768"/>
                  </a:lnTo>
                  <a:lnTo>
                    <a:pt x="876744" y="682536"/>
                  </a:lnTo>
                  <a:close/>
                </a:path>
                <a:path w="1017905" h="857884">
                  <a:moveTo>
                    <a:pt x="890828" y="329895"/>
                  </a:moveTo>
                  <a:lnTo>
                    <a:pt x="885723" y="330377"/>
                  </a:lnTo>
                  <a:lnTo>
                    <a:pt x="880935" y="331914"/>
                  </a:lnTo>
                  <a:lnTo>
                    <a:pt x="886333" y="332486"/>
                  </a:lnTo>
                  <a:lnTo>
                    <a:pt x="890828" y="329895"/>
                  </a:lnTo>
                  <a:close/>
                </a:path>
                <a:path w="1017905" h="857884">
                  <a:moveTo>
                    <a:pt x="892263" y="590016"/>
                  </a:moveTo>
                  <a:lnTo>
                    <a:pt x="889825" y="585927"/>
                  </a:lnTo>
                  <a:lnTo>
                    <a:pt x="884847" y="586193"/>
                  </a:lnTo>
                  <a:lnTo>
                    <a:pt x="884732" y="594626"/>
                  </a:lnTo>
                  <a:lnTo>
                    <a:pt x="892263" y="590016"/>
                  </a:lnTo>
                  <a:close/>
                </a:path>
                <a:path w="1017905" h="857884">
                  <a:moveTo>
                    <a:pt x="909510" y="327761"/>
                  </a:moveTo>
                  <a:lnTo>
                    <a:pt x="907110" y="323494"/>
                  </a:lnTo>
                  <a:lnTo>
                    <a:pt x="902309" y="323710"/>
                  </a:lnTo>
                  <a:lnTo>
                    <a:pt x="902309" y="332486"/>
                  </a:lnTo>
                  <a:lnTo>
                    <a:pt x="909510" y="327761"/>
                  </a:lnTo>
                  <a:close/>
                </a:path>
                <a:path w="1017905" h="857884">
                  <a:moveTo>
                    <a:pt x="965555" y="635977"/>
                  </a:moveTo>
                  <a:lnTo>
                    <a:pt x="963714" y="631037"/>
                  </a:lnTo>
                  <a:lnTo>
                    <a:pt x="955065" y="630593"/>
                  </a:lnTo>
                  <a:lnTo>
                    <a:pt x="962139" y="638225"/>
                  </a:lnTo>
                  <a:lnTo>
                    <a:pt x="965555" y="635977"/>
                  </a:lnTo>
                  <a:close/>
                </a:path>
                <a:path w="1017905" h="857884">
                  <a:moveTo>
                    <a:pt x="1017397" y="525894"/>
                  </a:moveTo>
                  <a:lnTo>
                    <a:pt x="1012609" y="523494"/>
                  </a:lnTo>
                  <a:lnTo>
                    <a:pt x="1007008" y="518693"/>
                  </a:lnTo>
                  <a:lnTo>
                    <a:pt x="1003808" y="522693"/>
                  </a:lnTo>
                  <a:lnTo>
                    <a:pt x="1008608" y="525094"/>
                  </a:lnTo>
                  <a:lnTo>
                    <a:pt x="1014196" y="529882"/>
                  </a:lnTo>
                  <a:lnTo>
                    <a:pt x="1017397" y="525894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6799853" y="8028685"/>
              <a:ext cx="958850" cy="864235"/>
            </a:xfrm>
            <a:custGeom>
              <a:avLst/>
              <a:gdLst/>
              <a:ahLst/>
              <a:cxnLst/>
              <a:rect l="l" t="t" r="r" b="b"/>
              <a:pathLst>
                <a:path w="958850" h="864234">
                  <a:moveTo>
                    <a:pt x="21399" y="522579"/>
                  </a:moveTo>
                  <a:lnTo>
                    <a:pt x="20459" y="517664"/>
                  </a:lnTo>
                  <a:lnTo>
                    <a:pt x="14541" y="519887"/>
                  </a:lnTo>
                  <a:lnTo>
                    <a:pt x="6070" y="520458"/>
                  </a:lnTo>
                  <a:lnTo>
                    <a:pt x="0" y="522833"/>
                  </a:lnTo>
                  <a:lnTo>
                    <a:pt x="1282" y="530453"/>
                  </a:lnTo>
                  <a:lnTo>
                    <a:pt x="7086" y="525538"/>
                  </a:lnTo>
                  <a:lnTo>
                    <a:pt x="15367" y="524052"/>
                  </a:lnTo>
                  <a:lnTo>
                    <a:pt x="21399" y="522579"/>
                  </a:lnTo>
                  <a:close/>
                </a:path>
                <a:path w="958850" h="864234">
                  <a:moveTo>
                    <a:pt x="72402" y="780605"/>
                  </a:moveTo>
                  <a:lnTo>
                    <a:pt x="70586" y="776617"/>
                  </a:lnTo>
                  <a:lnTo>
                    <a:pt x="70408" y="770915"/>
                  </a:lnTo>
                  <a:lnTo>
                    <a:pt x="69037" y="767461"/>
                  </a:lnTo>
                  <a:lnTo>
                    <a:pt x="63614" y="770216"/>
                  </a:lnTo>
                  <a:lnTo>
                    <a:pt x="66446" y="773747"/>
                  </a:lnTo>
                  <a:lnTo>
                    <a:pt x="67106" y="779310"/>
                  </a:lnTo>
                  <a:lnTo>
                    <a:pt x="68224" y="782916"/>
                  </a:lnTo>
                  <a:lnTo>
                    <a:pt x="72402" y="780605"/>
                  </a:lnTo>
                  <a:close/>
                </a:path>
                <a:path w="958850" h="864234">
                  <a:moveTo>
                    <a:pt x="119164" y="695490"/>
                  </a:moveTo>
                  <a:lnTo>
                    <a:pt x="118833" y="690245"/>
                  </a:lnTo>
                  <a:lnTo>
                    <a:pt x="112369" y="691896"/>
                  </a:lnTo>
                  <a:lnTo>
                    <a:pt x="112877" y="698449"/>
                  </a:lnTo>
                  <a:lnTo>
                    <a:pt x="114668" y="707174"/>
                  </a:lnTo>
                  <a:lnTo>
                    <a:pt x="116306" y="712457"/>
                  </a:lnTo>
                  <a:lnTo>
                    <a:pt x="116357" y="708672"/>
                  </a:lnTo>
                  <a:lnTo>
                    <a:pt x="117081" y="703135"/>
                  </a:lnTo>
                  <a:lnTo>
                    <a:pt x="119164" y="695490"/>
                  </a:lnTo>
                  <a:close/>
                </a:path>
                <a:path w="958850" h="864234">
                  <a:moveTo>
                    <a:pt x="154051" y="311746"/>
                  </a:moveTo>
                  <a:lnTo>
                    <a:pt x="151523" y="306666"/>
                  </a:lnTo>
                  <a:lnTo>
                    <a:pt x="147751" y="309156"/>
                  </a:lnTo>
                  <a:lnTo>
                    <a:pt x="141732" y="309765"/>
                  </a:lnTo>
                  <a:lnTo>
                    <a:pt x="137820" y="310832"/>
                  </a:lnTo>
                  <a:lnTo>
                    <a:pt x="140335" y="314667"/>
                  </a:lnTo>
                  <a:lnTo>
                    <a:pt x="144106" y="313194"/>
                  </a:lnTo>
                  <a:lnTo>
                    <a:pt x="150126" y="313067"/>
                  </a:lnTo>
                  <a:lnTo>
                    <a:pt x="154051" y="311746"/>
                  </a:lnTo>
                  <a:close/>
                </a:path>
                <a:path w="958850" h="864234">
                  <a:moveTo>
                    <a:pt x="178092" y="161886"/>
                  </a:moveTo>
                  <a:lnTo>
                    <a:pt x="175501" y="155625"/>
                  </a:lnTo>
                  <a:lnTo>
                    <a:pt x="172313" y="158813"/>
                  </a:lnTo>
                  <a:lnTo>
                    <a:pt x="169913" y="154825"/>
                  </a:lnTo>
                  <a:lnTo>
                    <a:pt x="168313" y="150825"/>
                  </a:lnTo>
                  <a:lnTo>
                    <a:pt x="165912" y="158013"/>
                  </a:lnTo>
                  <a:lnTo>
                    <a:pt x="156324" y="156413"/>
                  </a:lnTo>
                  <a:lnTo>
                    <a:pt x="161124" y="161213"/>
                  </a:lnTo>
                  <a:lnTo>
                    <a:pt x="166179" y="160337"/>
                  </a:lnTo>
                  <a:lnTo>
                    <a:pt x="173405" y="162013"/>
                  </a:lnTo>
                  <a:lnTo>
                    <a:pt x="178092" y="161886"/>
                  </a:lnTo>
                  <a:close/>
                </a:path>
                <a:path w="958850" h="864234">
                  <a:moveTo>
                    <a:pt x="300977" y="817372"/>
                  </a:moveTo>
                  <a:lnTo>
                    <a:pt x="296189" y="813371"/>
                  </a:lnTo>
                  <a:lnTo>
                    <a:pt x="298577" y="807783"/>
                  </a:lnTo>
                  <a:lnTo>
                    <a:pt x="294589" y="803783"/>
                  </a:lnTo>
                  <a:lnTo>
                    <a:pt x="292303" y="812139"/>
                  </a:lnTo>
                  <a:lnTo>
                    <a:pt x="285292" y="816673"/>
                  </a:lnTo>
                  <a:lnTo>
                    <a:pt x="278739" y="820750"/>
                  </a:lnTo>
                  <a:lnTo>
                    <a:pt x="277799" y="827760"/>
                  </a:lnTo>
                  <a:lnTo>
                    <a:pt x="283222" y="824001"/>
                  </a:lnTo>
                  <a:lnTo>
                    <a:pt x="288798" y="820470"/>
                  </a:lnTo>
                  <a:lnTo>
                    <a:pt x="294665" y="817981"/>
                  </a:lnTo>
                  <a:lnTo>
                    <a:pt x="300977" y="817372"/>
                  </a:lnTo>
                  <a:close/>
                </a:path>
                <a:path w="958850" h="864234">
                  <a:moveTo>
                    <a:pt x="341744" y="92481"/>
                  </a:moveTo>
                  <a:lnTo>
                    <a:pt x="336118" y="89535"/>
                  </a:lnTo>
                  <a:lnTo>
                    <a:pt x="329755" y="91084"/>
                  </a:lnTo>
                  <a:lnTo>
                    <a:pt x="325780" y="94729"/>
                  </a:lnTo>
                  <a:lnTo>
                    <a:pt x="327355" y="98082"/>
                  </a:lnTo>
                  <a:lnTo>
                    <a:pt x="330835" y="95961"/>
                  </a:lnTo>
                  <a:lnTo>
                    <a:pt x="334848" y="96177"/>
                  </a:lnTo>
                  <a:lnTo>
                    <a:pt x="338709" y="95935"/>
                  </a:lnTo>
                  <a:lnTo>
                    <a:pt x="341744" y="92481"/>
                  </a:lnTo>
                  <a:close/>
                </a:path>
                <a:path w="958850" h="864234">
                  <a:moveTo>
                    <a:pt x="419341" y="711327"/>
                  </a:moveTo>
                  <a:lnTo>
                    <a:pt x="414464" y="712673"/>
                  </a:lnTo>
                  <a:lnTo>
                    <a:pt x="409219" y="711771"/>
                  </a:lnTo>
                  <a:lnTo>
                    <a:pt x="405472" y="717473"/>
                  </a:lnTo>
                  <a:lnTo>
                    <a:pt x="405028" y="722566"/>
                  </a:lnTo>
                  <a:lnTo>
                    <a:pt x="409676" y="719861"/>
                  </a:lnTo>
                  <a:lnTo>
                    <a:pt x="413791" y="715822"/>
                  </a:lnTo>
                  <a:lnTo>
                    <a:pt x="418058" y="712673"/>
                  </a:lnTo>
                  <a:lnTo>
                    <a:pt x="419341" y="711327"/>
                  </a:lnTo>
                  <a:close/>
                </a:path>
                <a:path w="958850" h="864234">
                  <a:moveTo>
                    <a:pt x="506374" y="863727"/>
                  </a:moveTo>
                  <a:lnTo>
                    <a:pt x="504469" y="849896"/>
                  </a:lnTo>
                  <a:lnTo>
                    <a:pt x="501281" y="850239"/>
                  </a:lnTo>
                  <a:lnTo>
                    <a:pt x="500646" y="857326"/>
                  </a:lnTo>
                  <a:lnTo>
                    <a:pt x="506374" y="863727"/>
                  </a:lnTo>
                  <a:close/>
                </a:path>
                <a:path w="958850" h="864234">
                  <a:moveTo>
                    <a:pt x="554329" y="6959"/>
                  </a:moveTo>
                  <a:lnTo>
                    <a:pt x="552424" y="0"/>
                  </a:lnTo>
                  <a:lnTo>
                    <a:pt x="549236" y="2768"/>
                  </a:lnTo>
                  <a:lnTo>
                    <a:pt x="548601" y="7645"/>
                  </a:lnTo>
                  <a:lnTo>
                    <a:pt x="554329" y="6959"/>
                  </a:lnTo>
                  <a:close/>
                </a:path>
                <a:path w="958850" h="864234">
                  <a:moveTo>
                    <a:pt x="606577" y="242430"/>
                  </a:moveTo>
                  <a:lnTo>
                    <a:pt x="603770" y="234429"/>
                  </a:lnTo>
                  <a:lnTo>
                    <a:pt x="599084" y="232346"/>
                  </a:lnTo>
                  <a:lnTo>
                    <a:pt x="600062" y="237909"/>
                  </a:lnTo>
                  <a:lnTo>
                    <a:pt x="595490" y="241541"/>
                  </a:lnTo>
                  <a:lnTo>
                    <a:pt x="592112" y="245160"/>
                  </a:lnTo>
                  <a:lnTo>
                    <a:pt x="596684" y="250723"/>
                  </a:lnTo>
                  <a:lnTo>
                    <a:pt x="605040" y="249986"/>
                  </a:lnTo>
                  <a:lnTo>
                    <a:pt x="606577" y="242430"/>
                  </a:lnTo>
                  <a:close/>
                </a:path>
                <a:path w="958850" h="864234">
                  <a:moveTo>
                    <a:pt x="616000" y="834034"/>
                  </a:moveTo>
                  <a:lnTo>
                    <a:pt x="610171" y="832561"/>
                  </a:lnTo>
                  <a:lnTo>
                    <a:pt x="600595" y="832281"/>
                  </a:lnTo>
                  <a:lnTo>
                    <a:pt x="595884" y="833361"/>
                  </a:lnTo>
                  <a:lnTo>
                    <a:pt x="596684" y="838149"/>
                  </a:lnTo>
                  <a:lnTo>
                    <a:pt x="608672" y="836549"/>
                  </a:lnTo>
                  <a:lnTo>
                    <a:pt x="609473" y="836549"/>
                  </a:lnTo>
                  <a:lnTo>
                    <a:pt x="616000" y="834034"/>
                  </a:lnTo>
                  <a:close/>
                </a:path>
                <a:path w="958850" h="864234">
                  <a:moveTo>
                    <a:pt x="710971" y="827760"/>
                  </a:moveTo>
                  <a:lnTo>
                    <a:pt x="708571" y="826160"/>
                  </a:lnTo>
                  <a:lnTo>
                    <a:pt x="706983" y="824560"/>
                  </a:lnTo>
                  <a:lnTo>
                    <a:pt x="709371" y="822172"/>
                  </a:lnTo>
                  <a:lnTo>
                    <a:pt x="702183" y="817372"/>
                  </a:lnTo>
                  <a:lnTo>
                    <a:pt x="696518" y="821728"/>
                  </a:lnTo>
                  <a:lnTo>
                    <a:pt x="692188" y="827062"/>
                  </a:lnTo>
                  <a:lnTo>
                    <a:pt x="692073" y="830745"/>
                  </a:lnTo>
                  <a:lnTo>
                    <a:pt x="698982" y="830160"/>
                  </a:lnTo>
                  <a:lnTo>
                    <a:pt x="696595" y="828560"/>
                  </a:lnTo>
                  <a:lnTo>
                    <a:pt x="694994" y="826960"/>
                  </a:lnTo>
                  <a:lnTo>
                    <a:pt x="697382" y="824560"/>
                  </a:lnTo>
                  <a:lnTo>
                    <a:pt x="702183" y="826960"/>
                  </a:lnTo>
                  <a:lnTo>
                    <a:pt x="707783" y="831761"/>
                  </a:lnTo>
                  <a:lnTo>
                    <a:pt x="710971" y="827760"/>
                  </a:lnTo>
                  <a:close/>
                </a:path>
                <a:path w="958850" h="864234">
                  <a:moveTo>
                    <a:pt x="776503" y="281901"/>
                  </a:moveTo>
                  <a:lnTo>
                    <a:pt x="766114" y="281101"/>
                  </a:lnTo>
                  <a:lnTo>
                    <a:pt x="766483" y="276237"/>
                  </a:lnTo>
                  <a:lnTo>
                    <a:pt x="764819" y="278193"/>
                  </a:lnTo>
                  <a:lnTo>
                    <a:pt x="764209" y="283006"/>
                  </a:lnTo>
                  <a:lnTo>
                    <a:pt x="767715" y="286689"/>
                  </a:lnTo>
                  <a:lnTo>
                    <a:pt x="776503" y="281901"/>
                  </a:lnTo>
                  <a:close/>
                </a:path>
                <a:path w="958850" h="864234">
                  <a:moveTo>
                    <a:pt x="818070" y="254723"/>
                  </a:moveTo>
                  <a:lnTo>
                    <a:pt x="814070" y="250723"/>
                  </a:lnTo>
                  <a:lnTo>
                    <a:pt x="809269" y="255244"/>
                  </a:lnTo>
                  <a:lnTo>
                    <a:pt x="805586" y="258114"/>
                  </a:lnTo>
                  <a:lnTo>
                    <a:pt x="804748" y="261289"/>
                  </a:lnTo>
                  <a:lnTo>
                    <a:pt x="808482" y="266712"/>
                  </a:lnTo>
                  <a:lnTo>
                    <a:pt x="810869" y="261112"/>
                  </a:lnTo>
                  <a:lnTo>
                    <a:pt x="818070" y="254723"/>
                  </a:lnTo>
                  <a:close/>
                </a:path>
                <a:path w="958850" h="864234">
                  <a:moveTo>
                    <a:pt x="859624" y="253123"/>
                  </a:moveTo>
                  <a:lnTo>
                    <a:pt x="854837" y="251523"/>
                  </a:lnTo>
                  <a:lnTo>
                    <a:pt x="849236" y="246735"/>
                  </a:lnTo>
                  <a:lnTo>
                    <a:pt x="846035" y="249923"/>
                  </a:lnTo>
                  <a:lnTo>
                    <a:pt x="850836" y="252323"/>
                  </a:lnTo>
                  <a:lnTo>
                    <a:pt x="856424" y="257124"/>
                  </a:lnTo>
                  <a:lnTo>
                    <a:pt x="859624" y="253123"/>
                  </a:lnTo>
                  <a:close/>
                </a:path>
                <a:path w="958850" h="864234">
                  <a:moveTo>
                    <a:pt x="870813" y="259511"/>
                  </a:moveTo>
                  <a:lnTo>
                    <a:pt x="869238" y="254571"/>
                  </a:lnTo>
                  <a:lnTo>
                    <a:pt x="864819" y="257124"/>
                  </a:lnTo>
                  <a:lnTo>
                    <a:pt x="863396" y="260870"/>
                  </a:lnTo>
                  <a:lnTo>
                    <a:pt x="870813" y="259511"/>
                  </a:lnTo>
                  <a:close/>
                </a:path>
                <a:path w="958850" h="864234">
                  <a:moveTo>
                    <a:pt x="958735" y="209169"/>
                  </a:moveTo>
                  <a:lnTo>
                    <a:pt x="956932" y="202196"/>
                  </a:lnTo>
                  <a:lnTo>
                    <a:pt x="953935" y="204965"/>
                  </a:lnTo>
                  <a:lnTo>
                    <a:pt x="953338" y="209842"/>
                  </a:lnTo>
                  <a:lnTo>
                    <a:pt x="958735" y="209169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6425800" y="7778317"/>
              <a:ext cx="1148715" cy="1816100"/>
            </a:xfrm>
            <a:custGeom>
              <a:avLst/>
              <a:gdLst/>
              <a:ahLst/>
              <a:cxnLst/>
              <a:rect l="l" t="t" r="r" b="b"/>
              <a:pathLst>
                <a:path w="1148715" h="1816100">
                  <a:moveTo>
                    <a:pt x="853020" y="1789544"/>
                  </a:moveTo>
                  <a:lnTo>
                    <a:pt x="850061" y="1770253"/>
                  </a:lnTo>
                  <a:lnTo>
                    <a:pt x="826770" y="1726514"/>
                  </a:lnTo>
                  <a:lnTo>
                    <a:pt x="803998" y="1682483"/>
                  </a:lnTo>
                  <a:lnTo>
                    <a:pt x="781761" y="1638160"/>
                  </a:lnTo>
                  <a:lnTo>
                    <a:pt x="760056" y="1593570"/>
                  </a:lnTo>
                  <a:lnTo>
                    <a:pt x="738886" y="1548714"/>
                  </a:lnTo>
                  <a:lnTo>
                    <a:pt x="718286" y="1503578"/>
                  </a:lnTo>
                  <a:lnTo>
                    <a:pt x="698246" y="1458201"/>
                  </a:lnTo>
                  <a:lnTo>
                    <a:pt x="678789" y="1412570"/>
                  </a:lnTo>
                  <a:lnTo>
                    <a:pt x="659917" y="1366685"/>
                  </a:lnTo>
                  <a:lnTo>
                    <a:pt x="641642" y="1320584"/>
                  </a:lnTo>
                  <a:lnTo>
                    <a:pt x="623989" y="1274241"/>
                  </a:lnTo>
                  <a:lnTo>
                    <a:pt x="606945" y="1227670"/>
                  </a:lnTo>
                  <a:lnTo>
                    <a:pt x="590524" y="1180896"/>
                  </a:lnTo>
                  <a:lnTo>
                    <a:pt x="574751" y="1133906"/>
                  </a:lnTo>
                  <a:lnTo>
                    <a:pt x="559625" y="1086713"/>
                  </a:lnTo>
                  <a:lnTo>
                    <a:pt x="545160" y="1039317"/>
                  </a:lnTo>
                  <a:lnTo>
                    <a:pt x="531368" y="991743"/>
                  </a:lnTo>
                  <a:lnTo>
                    <a:pt x="518261" y="943978"/>
                  </a:lnTo>
                  <a:lnTo>
                    <a:pt x="505841" y="896048"/>
                  </a:lnTo>
                  <a:lnTo>
                    <a:pt x="494118" y="847940"/>
                  </a:lnTo>
                  <a:lnTo>
                    <a:pt x="483120" y="799668"/>
                  </a:lnTo>
                  <a:lnTo>
                    <a:pt x="472833" y="751243"/>
                  </a:lnTo>
                  <a:lnTo>
                    <a:pt x="462915" y="701230"/>
                  </a:lnTo>
                  <a:lnTo>
                    <a:pt x="453923" y="651116"/>
                  </a:lnTo>
                  <a:lnTo>
                    <a:pt x="445858" y="600900"/>
                  </a:lnTo>
                  <a:lnTo>
                    <a:pt x="438734" y="550621"/>
                  </a:lnTo>
                  <a:lnTo>
                    <a:pt x="432536" y="500291"/>
                  </a:lnTo>
                  <a:lnTo>
                    <a:pt x="427278" y="449948"/>
                  </a:lnTo>
                  <a:lnTo>
                    <a:pt x="419785" y="431393"/>
                  </a:lnTo>
                  <a:lnTo>
                    <a:pt x="405104" y="421970"/>
                  </a:lnTo>
                  <a:lnTo>
                    <a:pt x="387718" y="422744"/>
                  </a:lnTo>
                  <a:lnTo>
                    <a:pt x="372135" y="434759"/>
                  </a:lnTo>
                  <a:lnTo>
                    <a:pt x="349186" y="472655"/>
                  </a:lnTo>
                  <a:lnTo>
                    <a:pt x="331774" y="513181"/>
                  </a:lnTo>
                  <a:lnTo>
                    <a:pt x="316166" y="554456"/>
                  </a:lnTo>
                  <a:lnTo>
                    <a:pt x="298602" y="594601"/>
                  </a:lnTo>
                  <a:lnTo>
                    <a:pt x="261823" y="560146"/>
                  </a:lnTo>
                  <a:lnTo>
                    <a:pt x="223634" y="527024"/>
                  </a:lnTo>
                  <a:lnTo>
                    <a:pt x="184315" y="495096"/>
                  </a:lnTo>
                  <a:lnTo>
                    <a:pt x="144208" y="464235"/>
                  </a:lnTo>
                  <a:lnTo>
                    <a:pt x="103619" y="434314"/>
                  </a:lnTo>
                  <a:lnTo>
                    <a:pt x="62839" y="405193"/>
                  </a:lnTo>
                  <a:lnTo>
                    <a:pt x="45656" y="399592"/>
                  </a:lnTo>
                  <a:lnTo>
                    <a:pt x="37884" y="401586"/>
                  </a:lnTo>
                  <a:lnTo>
                    <a:pt x="30873" y="405993"/>
                  </a:lnTo>
                  <a:lnTo>
                    <a:pt x="25273" y="409181"/>
                  </a:lnTo>
                  <a:lnTo>
                    <a:pt x="8318" y="471322"/>
                  </a:lnTo>
                  <a:lnTo>
                    <a:pt x="2133" y="519976"/>
                  </a:lnTo>
                  <a:lnTo>
                    <a:pt x="0" y="568655"/>
                  </a:lnTo>
                  <a:lnTo>
                    <a:pt x="1612" y="617258"/>
                  </a:lnTo>
                  <a:lnTo>
                    <a:pt x="6667" y="665695"/>
                  </a:lnTo>
                  <a:lnTo>
                    <a:pt x="14859" y="713892"/>
                  </a:lnTo>
                  <a:lnTo>
                    <a:pt x="25869" y="761733"/>
                  </a:lnTo>
                  <a:lnTo>
                    <a:pt x="39420" y="809167"/>
                  </a:lnTo>
                  <a:lnTo>
                    <a:pt x="55168" y="856068"/>
                  </a:lnTo>
                  <a:lnTo>
                    <a:pt x="72821" y="902373"/>
                  </a:lnTo>
                  <a:lnTo>
                    <a:pt x="92075" y="947978"/>
                  </a:lnTo>
                  <a:lnTo>
                    <a:pt x="112623" y="992797"/>
                  </a:lnTo>
                  <a:lnTo>
                    <a:pt x="134150" y="1036739"/>
                  </a:lnTo>
                  <a:lnTo>
                    <a:pt x="156349" y="1079728"/>
                  </a:lnTo>
                  <a:lnTo>
                    <a:pt x="181724" y="1125943"/>
                  </a:lnTo>
                  <a:lnTo>
                    <a:pt x="208267" y="1171473"/>
                  </a:lnTo>
                  <a:lnTo>
                    <a:pt x="235966" y="1216291"/>
                  </a:lnTo>
                  <a:lnTo>
                    <a:pt x="264807" y="1260386"/>
                  </a:lnTo>
                  <a:lnTo>
                    <a:pt x="294741" y="1303705"/>
                  </a:lnTo>
                  <a:lnTo>
                    <a:pt x="325780" y="1346263"/>
                  </a:lnTo>
                  <a:lnTo>
                    <a:pt x="357873" y="1388021"/>
                  </a:lnTo>
                  <a:lnTo>
                    <a:pt x="391020" y="1428953"/>
                  </a:lnTo>
                  <a:lnTo>
                    <a:pt x="425183" y="1469047"/>
                  </a:lnTo>
                  <a:lnTo>
                    <a:pt x="460336" y="1508264"/>
                  </a:lnTo>
                  <a:lnTo>
                    <a:pt x="496481" y="1546606"/>
                  </a:lnTo>
                  <a:lnTo>
                    <a:pt x="533577" y="1584032"/>
                  </a:lnTo>
                  <a:lnTo>
                    <a:pt x="570611" y="1619465"/>
                  </a:lnTo>
                  <a:lnTo>
                    <a:pt x="608444" y="1653844"/>
                  </a:lnTo>
                  <a:lnTo>
                    <a:pt x="647039" y="1687207"/>
                  </a:lnTo>
                  <a:lnTo>
                    <a:pt x="686435" y="1719580"/>
                  </a:lnTo>
                  <a:lnTo>
                    <a:pt x="726605" y="1750987"/>
                  </a:lnTo>
                  <a:lnTo>
                    <a:pt x="767562" y="1781454"/>
                  </a:lnTo>
                  <a:lnTo>
                    <a:pt x="809294" y="1811007"/>
                  </a:lnTo>
                  <a:lnTo>
                    <a:pt x="828370" y="1815541"/>
                  </a:lnTo>
                  <a:lnTo>
                    <a:pt x="844359" y="1806511"/>
                  </a:lnTo>
                  <a:lnTo>
                    <a:pt x="853020" y="1789544"/>
                  </a:lnTo>
                  <a:close/>
                </a:path>
                <a:path w="1148715" h="1816100">
                  <a:moveTo>
                    <a:pt x="1148168" y="1341869"/>
                  </a:moveTo>
                  <a:lnTo>
                    <a:pt x="1141691" y="1291247"/>
                  </a:lnTo>
                  <a:lnTo>
                    <a:pt x="1135456" y="1240574"/>
                  </a:lnTo>
                  <a:lnTo>
                    <a:pt x="1129461" y="1189837"/>
                  </a:lnTo>
                  <a:lnTo>
                    <a:pt x="1123708" y="1139063"/>
                  </a:lnTo>
                  <a:lnTo>
                    <a:pt x="1118184" y="1088237"/>
                  </a:lnTo>
                  <a:lnTo>
                    <a:pt x="1112901" y="1037361"/>
                  </a:lnTo>
                  <a:lnTo>
                    <a:pt x="1107846" y="986434"/>
                  </a:lnTo>
                  <a:lnTo>
                    <a:pt x="1103033" y="935482"/>
                  </a:lnTo>
                  <a:lnTo>
                    <a:pt x="1098461" y="884491"/>
                  </a:lnTo>
                  <a:lnTo>
                    <a:pt x="1094117" y="833462"/>
                  </a:lnTo>
                  <a:lnTo>
                    <a:pt x="1090015" y="782408"/>
                  </a:lnTo>
                  <a:lnTo>
                    <a:pt x="1086129" y="731329"/>
                  </a:lnTo>
                  <a:lnTo>
                    <a:pt x="1082484" y="680224"/>
                  </a:lnTo>
                  <a:lnTo>
                    <a:pt x="1079080" y="629107"/>
                  </a:lnTo>
                  <a:lnTo>
                    <a:pt x="1075893" y="577951"/>
                  </a:lnTo>
                  <a:lnTo>
                    <a:pt x="1072946" y="526796"/>
                  </a:lnTo>
                  <a:lnTo>
                    <a:pt x="1070229" y="475627"/>
                  </a:lnTo>
                  <a:lnTo>
                    <a:pt x="1067739" y="424446"/>
                  </a:lnTo>
                  <a:lnTo>
                    <a:pt x="1065479" y="373253"/>
                  </a:lnTo>
                  <a:lnTo>
                    <a:pt x="1063447" y="322072"/>
                  </a:lnTo>
                  <a:lnTo>
                    <a:pt x="1061643" y="273316"/>
                  </a:lnTo>
                  <a:lnTo>
                    <a:pt x="1060157" y="224561"/>
                  </a:lnTo>
                  <a:lnTo>
                    <a:pt x="1058951" y="175818"/>
                  </a:lnTo>
                  <a:lnTo>
                    <a:pt x="1057071" y="78308"/>
                  </a:lnTo>
                  <a:lnTo>
                    <a:pt x="1056259" y="29552"/>
                  </a:lnTo>
                  <a:lnTo>
                    <a:pt x="1052969" y="16408"/>
                  </a:lnTo>
                  <a:lnTo>
                    <a:pt x="1044371" y="5880"/>
                  </a:lnTo>
                  <a:lnTo>
                    <a:pt x="1032319" y="0"/>
                  </a:lnTo>
                  <a:lnTo>
                    <a:pt x="1018692" y="787"/>
                  </a:lnTo>
                  <a:lnTo>
                    <a:pt x="972477" y="16090"/>
                  </a:lnTo>
                  <a:lnTo>
                    <a:pt x="925690" y="29933"/>
                  </a:lnTo>
                  <a:lnTo>
                    <a:pt x="878484" y="42532"/>
                  </a:lnTo>
                  <a:lnTo>
                    <a:pt x="830961" y="54102"/>
                  </a:lnTo>
                  <a:lnTo>
                    <a:pt x="783259" y="64846"/>
                  </a:lnTo>
                  <a:lnTo>
                    <a:pt x="735507" y="74980"/>
                  </a:lnTo>
                  <a:lnTo>
                    <a:pt x="687819" y="84696"/>
                  </a:lnTo>
                  <a:lnTo>
                    <a:pt x="677595" y="88734"/>
                  </a:lnTo>
                  <a:lnTo>
                    <a:pt x="670737" y="95389"/>
                  </a:lnTo>
                  <a:lnTo>
                    <a:pt x="667029" y="103695"/>
                  </a:lnTo>
                  <a:lnTo>
                    <a:pt x="666242" y="112674"/>
                  </a:lnTo>
                  <a:lnTo>
                    <a:pt x="666242" y="118275"/>
                  </a:lnTo>
                  <a:lnTo>
                    <a:pt x="667042" y="120662"/>
                  </a:lnTo>
                  <a:lnTo>
                    <a:pt x="676922" y="170878"/>
                  </a:lnTo>
                  <a:lnTo>
                    <a:pt x="687146" y="221043"/>
                  </a:lnTo>
                  <a:lnTo>
                    <a:pt x="697738" y="271132"/>
                  </a:lnTo>
                  <a:lnTo>
                    <a:pt x="708736" y="321157"/>
                  </a:lnTo>
                  <a:lnTo>
                    <a:pt x="720166" y="371081"/>
                  </a:lnTo>
                  <a:lnTo>
                    <a:pt x="732040" y="420903"/>
                  </a:lnTo>
                  <a:lnTo>
                    <a:pt x="744385" y="470611"/>
                  </a:lnTo>
                  <a:lnTo>
                    <a:pt x="757224" y="520192"/>
                  </a:lnTo>
                  <a:lnTo>
                    <a:pt x="770597" y="569607"/>
                  </a:lnTo>
                  <a:lnTo>
                    <a:pt x="784529" y="618883"/>
                  </a:lnTo>
                  <a:lnTo>
                    <a:pt x="799020" y="667969"/>
                  </a:lnTo>
                  <a:lnTo>
                    <a:pt x="814120" y="716876"/>
                  </a:lnTo>
                  <a:lnTo>
                    <a:pt x="829843" y="765581"/>
                  </a:lnTo>
                  <a:lnTo>
                    <a:pt x="846226" y="814070"/>
                  </a:lnTo>
                  <a:lnTo>
                    <a:pt x="863269" y="862330"/>
                  </a:lnTo>
                  <a:lnTo>
                    <a:pt x="881024" y="910348"/>
                  </a:lnTo>
                  <a:lnTo>
                    <a:pt x="899502" y="958100"/>
                  </a:lnTo>
                  <a:lnTo>
                    <a:pt x="918730" y="1005598"/>
                  </a:lnTo>
                  <a:lnTo>
                    <a:pt x="938745" y="1052804"/>
                  </a:lnTo>
                  <a:lnTo>
                    <a:pt x="959548" y="1099705"/>
                  </a:lnTo>
                  <a:lnTo>
                    <a:pt x="979932" y="1143520"/>
                  </a:lnTo>
                  <a:lnTo>
                    <a:pt x="1001077" y="1187030"/>
                  </a:lnTo>
                  <a:lnTo>
                    <a:pt x="1022985" y="1230185"/>
                  </a:lnTo>
                  <a:lnTo>
                    <a:pt x="1045629" y="1272933"/>
                  </a:lnTo>
                  <a:lnTo>
                    <a:pt x="1068984" y="1315237"/>
                  </a:lnTo>
                  <a:lnTo>
                    <a:pt x="1093025" y="1357058"/>
                  </a:lnTo>
                  <a:lnTo>
                    <a:pt x="1127188" y="1369847"/>
                  </a:lnTo>
                  <a:lnTo>
                    <a:pt x="1143139" y="1360652"/>
                  </a:lnTo>
                  <a:lnTo>
                    <a:pt x="1148168" y="1341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6132197" y="9296509"/>
              <a:ext cx="607060" cy="964565"/>
            </a:xfrm>
            <a:custGeom>
              <a:avLst/>
              <a:gdLst/>
              <a:ahLst/>
              <a:cxnLst/>
              <a:rect l="l" t="t" r="r" b="b"/>
              <a:pathLst>
                <a:path w="607059" h="964565">
                  <a:moveTo>
                    <a:pt x="577903" y="963943"/>
                  </a:moveTo>
                  <a:lnTo>
                    <a:pt x="516864" y="925307"/>
                  </a:lnTo>
                  <a:lnTo>
                    <a:pt x="480228" y="892654"/>
                  </a:lnTo>
                  <a:lnTo>
                    <a:pt x="444743" y="858966"/>
                  </a:lnTo>
                  <a:lnTo>
                    <a:pt x="410409" y="824203"/>
                  </a:lnTo>
                  <a:lnTo>
                    <a:pt x="377226" y="788328"/>
                  </a:lnTo>
                  <a:lnTo>
                    <a:pt x="344269" y="750437"/>
                  </a:lnTo>
                  <a:lnTo>
                    <a:pt x="312545" y="711541"/>
                  </a:lnTo>
                  <a:lnTo>
                    <a:pt x="282078" y="671683"/>
                  </a:lnTo>
                  <a:lnTo>
                    <a:pt x="252889" y="630901"/>
                  </a:lnTo>
                  <a:lnTo>
                    <a:pt x="225001" y="589239"/>
                  </a:lnTo>
                  <a:lnTo>
                    <a:pt x="198436" y="546736"/>
                  </a:lnTo>
                  <a:lnTo>
                    <a:pt x="173218" y="503434"/>
                  </a:lnTo>
                  <a:lnTo>
                    <a:pt x="149368" y="459373"/>
                  </a:lnTo>
                  <a:lnTo>
                    <a:pt x="126909" y="414595"/>
                  </a:lnTo>
                  <a:lnTo>
                    <a:pt x="105863" y="369141"/>
                  </a:lnTo>
                  <a:lnTo>
                    <a:pt x="86253" y="323051"/>
                  </a:lnTo>
                  <a:lnTo>
                    <a:pt x="68101" y="276367"/>
                  </a:lnTo>
                  <a:lnTo>
                    <a:pt x="51429" y="229130"/>
                  </a:lnTo>
                  <a:lnTo>
                    <a:pt x="36261" y="181379"/>
                  </a:lnTo>
                  <a:lnTo>
                    <a:pt x="22618" y="133158"/>
                  </a:lnTo>
                  <a:lnTo>
                    <a:pt x="10524" y="84506"/>
                  </a:lnTo>
                  <a:lnTo>
                    <a:pt x="0" y="35465"/>
                  </a:lnTo>
                  <a:lnTo>
                    <a:pt x="4945" y="12300"/>
                  </a:lnTo>
                  <a:lnTo>
                    <a:pt x="23376" y="0"/>
                  </a:lnTo>
                  <a:lnTo>
                    <a:pt x="44505" y="1635"/>
                  </a:lnTo>
                  <a:lnTo>
                    <a:pt x="57543" y="20280"/>
                  </a:lnTo>
                  <a:lnTo>
                    <a:pt x="67331" y="66602"/>
                  </a:lnTo>
                  <a:lnTo>
                    <a:pt x="78501" y="112541"/>
                  </a:lnTo>
                  <a:lnTo>
                    <a:pt x="91090" y="158097"/>
                  </a:lnTo>
                  <a:lnTo>
                    <a:pt x="105137" y="203268"/>
                  </a:lnTo>
                  <a:lnTo>
                    <a:pt x="120680" y="248057"/>
                  </a:lnTo>
                  <a:lnTo>
                    <a:pt x="138065" y="293731"/>
                  </a:lnTo>
                  <a:lnTo>
                    <a:pt x="156915" y="338772"/>
                  </a:lnTo>
                  <a:lnTo>
                    <a:pt x="177204" y="383146"/>
                  </a:lnTo>
                  <a:lnTo>
                    <a:pt x="198905" y="426817"/>
                  </a:lnTo>
                  <a:lnTo>
                    <a:pt x="221989" y="469750"/>
                  </a:lnTo>
                  <a:lnTo>
                    <a:pt x="246430" y="511911"/>
                  </a:lnTo>
                  <a:lnTo>
                    <a:pt x="272201" y="553263"/>
                  </a:lnTo>
                  <a:lnTo>
                    <a:pt x="299273" y="593771"/>
                  </a:lnTo>
                  <a:lnTo>
                    <a:pt x="327621" y="633402"/>
                  </a:lnTo>
                  <a:lnTo>
                    <a:pt x="357215" y="672119"/>
                  </a:lnTo>
                  <a:lnTo>
                    <a:pt x="388030" y="709887"/>
                  </a:lnTo>
                  <a:lnTo>
                    <a:pt x="420037" y="746671"/>
                  </a:lnTo>
                  <a:lnTo>
                    <a:pt x="453210" y="782436"/>
                  </a:lnTo>
                  <a:lnTo>
                    <a:pt x="487521" y="817147"/>
                  </a:lnTo>
                  <a:lnTo>
                    <a:pt x="522943" y="850769"/>
                  </a:lnTo>
                  <a:lnTo>
                    <a:pt x="559448" y="883266"/>
                  </a:lnTo>
                  <a:lnTo>
                    <a:pt x="597009" y="914604"/>
                  </a:lnTo>
                  <a:lnTo>
                    <a:pt x="607024" y="935046"/>
                  </a:lnTo>
                  <a:lnTo>
                    <a:pt x="598008" y="954065"/>
                  </a:lnTo>
                  <a:lnTo>
                    <a:pt x="577903" y="963943"/>
                  </a:lnTo>
                  <a:close/>
                </a:path>
              </a:pathLst>
            </a:custGeom>
            <a:solidFill>
              <a:srgbClr val="C76F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6705428" y="7738820"/>
              <a:ext cx="824865" cy="765175"/>
            </a:xfrm>
            <a:custGeom>
              <a:avLst/>
              <a:gdLst/>
              <a:ahLst/>
              <a:cxnLst/>
              <a:rect l="l" t="t" r="r" b="b"/>
              <a:pathLst>
                <a:path w="824865" h="765175">
                  <a:moveTo>
                    <a:pt x="179616" y="736396"/>
                  </a:moveTo>
                  <a:lnTo>
                    <a:pt x="160743" y="574535"/>
                  </a:lnTo>
                  <a:lnTo>
                    <a:pt x="147650" y="467067"/>
                  </a:lnTo>
                  <a:lnTo>
                    <a:pt x="120891" y="437857"/>
                  </a:lnTo>
                  <a:lnTo>
                    <a:pt x="111988" y="437997"/>
                  </a:lnTo>
                  <a:lnTo>
                    <a:pt x="71424" y="480949"/>
                  </a:lnTo>
                  <a:lnTo>
                    <a:pt x="49352" y="517410"/>
                  </a:lnTo>
                  <a:lnTo>
                    <a:pt x="46951" y="519010"/>
                  </a:lnTo>
                  <a:lnTo>
                    <a:pt x="23876" y="553872"/>
                  </a:lnTo>
                  <a:lnTo>
                    <a:pt x="12585" y="587743"/>
                  </a:lnTo>
                  <a:lnTo>
                    <a:pt x="4419" y="596646"/>
                  </a:lnTo>
                  <a:lnTo>
                    <a:pt x="0" y="608025"/>
                  </a:lnTo>
                  <a:lnTo>
                    <a:pt x="673" y="620445"/>
                  </a:lnTo>
                  <a:lnTo>
                    <a:pt x="7785" y="632498"/>
                  </a:lnTo>
                  <a:lnTo>
                    <a:pt x="128473" y="757174"/>
                  </a:lnTo>
                  <a:lnTo>
                    <a:pt x="143878" y="764717"/>
                  </a:lnTo>
                  <a:lnTo>
                    <a:pt x="161239" y="762977"/>
                  </a:lnTo>
                  <a:lnTo>
                    <a:pt x="174993" y="753135"/>
                  </a:lnTo>
                  <a:lnTo>
                    <a:pt x="179616" y="736396"/>
                  </a:lnTo>
                  <a:close/>
                </a:path>
                <a:path w="824865" h="765175">
                  <a:moveTo>
                    <a:pt x="824585" y="29895"/>
                  </a:moveTo>
                  <a:lnTo>
                    <a:pt x="821740" y="15824"/>
                  </a:lnTo>
                  <a:lnTo>
                    <a:pt x="812685" y="5511"/>
                  </a:lnTo>
                  <a:lnTo>
                    <a:pt x="800188" y="0"/>
                  </a:lnTo>
                  <a:lnTo>
                    <a:pt x="787019" y="317"/>
                  </a:lnTo>
                  <a:lnTo>
                    <a:pt x="691057" y="28155"/>
                  </a:lnTo>
                  <a:lnTo>
                    <a:pt x="691057" y="229590"/>
                  </a:lnTo>
                  <a:lnTo>
                    <a:pt x="690308" y="228892"/>
                  </a:lnTo>
                  <a:lnTo>
                    <a:pt x="688708" y="228092"/>
                  </a:lnTo>
                  <a:lnTo>
                    <a:pt x="687920" y="227291"/>
                  </a:lnTo>
                  <a:lnTo>
                    <a:pt x="687920" y="226504"/>
                  </a:lnTo>
                  <a:lnTo>
                    <a:pt x="688708" y="224904"/>
                  </a:lnTo>
                  <a:lnTo>
                    <a:pt x="689508" y="224104"/>
                  </a:lnTo>
                  <a:lnTo>
                    <a:pt x="690308" y="225704"/>
                  </a:lnTo>
                  <a:lnTo>
                    <a:pt x="690308" y="228092"/>
                  </a:lnTo>
                  <a:lnTo>
                    <a:pt x="691057" y="229590"/>
                  </a:lnTo>
                  <a:lnTo>
                    <a:pt x="691057" y="28155"/>
                  </a:lnTo>
                  <a:lnTo>
                    <a:pt x="442556" y="100228"/>
                  </a:lnTo>
                  <a:lnTo>
                    <a:pt x="437769" y="101815"/>
                  </a:lnTo>
                  <a:lnTo>
                    <a:pt x="432968" y="104216"/>
                  </a:lnTo>
                  <a:lnTo>
                    <a:pt x="429768" y="108216"/>
                  </a:lnTo>
                  <a:lnTo>
                    <a:pt x="424116" y="111772"/>
                  </a:lnTo>
                  <a:lnTo>
                    <a:pt x="419277" y="116306"/>
                  </a:lnTo>
                  <a:lnTo>
                    <a:pt x="415493" y="121589"/>
                  </a:lnTo>
                  <a:lnTo>
                    <a:pt x="412991" y="127393"/>
                  </a:lnTo>
                  <a:lnTo>
                    <a:pt x="412076" y="139433"/>
                  </a:lnTo>
                  <a:lnTo>
                    <a:pt x="415886" y="149974"/>
                  </a:lnTo>
                  <a:lnTo>
                    <a:pt x="423443" y="158419"/>
                  </a:lnTo>
                  <a:lnTo>
                    <a:pt x="433768" y="164160"/>
                  </a:lnTo>
                  <a:lnTo>
                    <a:pt x="481952" y="183769"/>
                  </a:lnTo>
                  <a:lnTo>
                    <a:pt x="529145" y="205600"/>
                  </a:lnTo>
                  <a:lnTo>
                    <a:pt x="575271" y="229590"/>
                  </a:lnTo>
                  <a:lnTo>
                    <a:pt x="620229" y="255701"/>
                  </a:lnTo>
                  <a:lnTo>
                    <a:pt x="663905" y="283908"/>
                  </a:lnTo>
                  <a:lnTo>
                    <a:pt x="706221" y="314147"/>
                  </a:lnTo>
                  <a:lnTo>
                    <a:pt x="747052" y="346379"/>
                  </a:lnTo>
                  <a:lnTo>
                    <a:pt x="763473" y="353923"/>
                  </a:lnTo>
                  <a:lnTo>
                    <a:pt x="779526" y="352171"/>
                  </a:lnTo>
                  <a:lnTo>
                    <a:pt x="792124" y="342341"/>
                  </a:lnTo>
                  <a:lnTo>
                    <a:pt x="798207" y="325602"/>
                  </a:lnTo>
                  <a:lnTo>
                    <a:pt x="806780" y="229590"/>
                  </a:lnTo>
                  <a:lnTo>
                    <a:pt x="806843" y="228892"/>
                  </a:lnTo>
                  <a:lnTo>
                    <a:pt x="806907" y="228092"/>
                  </a:lnTo>
                  <a:lnTo>
                    <a:pt x="806983" y="227291"/>
                  </a:lnTo>
                  <a:lnTo>
                    <a:pt x="807046" y="226504"/>
                  </a:lnTo>
                  <a:lnTo>
                    <a:pt x="807123" y="225704"/>
                  </a:lnTo>
                  <a:lnTo>
                    <a:pt x="807199" y="224904"/>
                  </a:lnTo>
                  <a:lnTo>
                    <a:pt x="807262" y="224104"/>
                  </a:lnTo>
                  <a:lnTo>
                    <a:pt x="820178" y="79375"/>
                  </a:lnTo>
                  <a:lnTo>
                    <a:pt x="824585" y="29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6225705" y="8838058"/>
              <a:ext cx="5715" cy="12065"/>
            </a:xfrm>
            <a:custGeom>
              <a:avLst/>
              <a:gdLst/>
              <a:ahLst/>
              <a:cxnLst/>
              <a:rect l="l" t="t" r="r" b="b"/>
              <a:pathLst>
                <a:path w="5715" h="12065">
                  <a:moveTo>
                    <a:pt x="5594" y="11988"/>
                  </a:moveTo>
                  <a:lnTo>
                    <a:pt x="0" y="11188"/>
                  </a:lnTo>
                  <a:lnTo>
                    <a:pt x="799" y="4795"/>
                  </a:lnTo>
                  <a:lnTo>
                    <a:pt x="0" y="0"/>
                  </a:lnTo>
                  <a:lnTo>
                    <a:pt x="5594" y="0"/>
                  </a:lnTo>
                  <a:lnTo>
                    <a:pt x="3996" y="7192"/>
                  </a:lnTo>
                  <a:lnTo>
                    <a:pt x="5594" y="11988"/>
                  </a:lnTo>
                  <a:close/>
                </a:path>
              </a:pathLst>
            </a:custGeom>
            <a:solidFill>
              <a:srgbClr val="FFF2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8402" y="2266361"/>
            <a:ext cx="7548848" cy="378425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93807" y="2266361"/>
            <a:ext cx="8155209" cy="378428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09286" y="6106524"/>
            <a:ext cx="9869423" cy="41780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4303</Words>
  <Application>WPS Presentation</Application>
  <PresentationFormat>Custom</PresentationFormat>
  <Paragraphs>142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SimSun</vt:lpstr>
      <vt:lpstr>Wingdings</vt:lpstr>
      <vt:lpstr>Arial Black</vt:lpstr>
      <vt:lpstr>Times New Roman</vt:lpstr>
      <vt:lpstr>Tahoma</vt:lpstr>
      <vt:lpstr>DejaVu Sans</vt:lpstr>
      <vt:lpstr>Microsoft YaHei</vt:lpstr>
      <vt:lpstr>Droid Sans Fallback</vt:lpstr>
      <vt:lpstr>Arial Unicode MS</vt:lpstr>
      <vt:lpstr>Calibri</vt:lpstr>
      <vt:lpstr>Trebuchet MS</vt:lpstr>
      <vt:lpstr>Verdana</vt:lpstr>
      <vt:lpstr>Calibri</vt:lpstr>
      <vt:lpstr>Arial</vt:lpstr>
      <vt:lpstr>OpenSymbol</vt:lpstr>
      <vt:lpstr>Office Theme</vt:lpstr>
      <vt:lpstr>WARM LOAF</vt:lpstr>
      <vt:lpstr>To bring joy and warmth into every home through handcrafted, high-quality baked goods made with love, fresh ingredients, and a personal touch. We aim to create memorable moments with every bite, delivering homemade goodness that feels like home."</vt:lpstr>
      <vt:lpstr>WHY</vt:lpstr>
      <vt:lpstr>Problems/ Opportunity</vt:lpstr>
      <vt:lpstr>Problems/ Opportunity</vt:lpstr>
      <vt:lpstr>PROBLEM STATEMENT</vt:lpstr>
      <vt:lpstr>CUSTOMER REVIEW AND SURVEYS</vt:lpstr>
      <vt:lpstr>PowerPoint 演示文稿</vt:lpstr>
      <vt:lpstr>PowerPoint 演示文稿</vt:lpstr>
      <vt:lpstr>PowerPoint 演示文稿</vt:lpstr>
      <vt:lpstr>SURVEY RESULTS</vt:lpstr>
      <vt:lpstr>MARKET SIZE ESTIMATION</vt:lpstr>
      <vt:lpstr>OUR TEAM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DOES THE PROBLEM ARISE.pptx</dc:title>
  <dc:creator>A gowtham</dc:creator>
  <cp:keywords>DAGlQcTyQIw,BAFfVyPURIA,0</cp:keywords>
  <cp:lastModifiedBy>zarvis</cp:lastModifiedBy>
  <cp:revision>4</cp:revision>
  <dcterms:created xsi:type="dcterms:W3CDTF">2025-04-25T08:39:29Z</dcterms:created>
  <dcterms:modified xsi:type="dcterms:W3CDTF">2025-04-25T08:39:29Z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2025-04-22T05:30:00Z</vt:filetime>
  </property>
  <property fmtid="{D5CDD505-2E9C-101B-9397-08002B2CF9AE}" pid="3" name="Creator">
    <vt:lpwstr>Canva</vt:lpwstr>
  </property>
  <property fmtid="{D5CDD505-2E9C-101B-9397-08002B2CF9AE}" pid="4" name="LastSaved">
    <vt:filetime>2025-04-22T05:30:00Z</vt:filetime>
  </property>
  <property fmtid="{D5CDD505-2E9C-101B-9397-08002B2CF9AE}" pid="5" name="Producer">
    <vt:lpwstr>Canva</vt:lpwstr>
  </property>
  <property fmtid="{D5CDD505-2E9C-101B-9397-08002B2CF9AE}" pid="6" name="ICV">
    <vt:lpwstr/>
  </property>
  <property fmtid="{D5CDD505-2E9C-101B-9397-08002B2CF9AE}" pid="7" name="KSOProductBuildVer">
    <vt:lpwstr>1033-11.1.0.11723</vt:lpwstr>
  </property>
</Properties>
</file>